
<file path=[Content_Types].xml><?xml version="1.0" encoding="utf-8"?>
<Types xmlns="http://schemas.openxmlformats.org/package/2006/content-types">
  <Default Extension="png" ContentType="image/png"/>
  <Default Extension="bin" ContentType="application/vnd.openxmlformats-officedocument.oleObject"/>
  <Default Extension="emf" ContentType="image/x-emf"/>
  <Default Extension="jpeg" ContentType="image/jpeg"/>
  <Default Extension="rels" ContentType="application/vnd.openxmlformats-package.relationships+xml"/>
  <Default Extension="xml" ContentType="application/xml"/>
  <Default Extension="wdp" ContentType="image/vnd.ms-photo"/>
  <Default Extension="vml" ContentType="application/vnd.openxmlformats-officedocument.vmlDrawing"/>
  <Default Extension="gif" ContentType="image/gif"/>
  <Default Extension="jpg" ContentType="image/jpe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theme/theme2.xml" ContentType="application/vnd.openxmlformats-officedocument.theme+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theme/theme3.xml" ContentType="application/vnd.openxmlformats-officedocument.theme+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theme/theme4.xml" ContentType="application/vnd.openxmlformats-officedocument.theme+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slideLayouts/slideLayout159.xml" ContentType="application/vnd.openxmlformats-officedocument.presentationml.slideLayout+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slideLayouts/slideLayout162.xml" ContentType="application/vnd.openxmlformats-officedocument.presentationml.slideLayout+xml"/>
  <Override PartName="/ppt/slideLayouts/slideLayout163.xml" ContentType="application/vnd.openxmlformats-officedocument.presentationml.slideLayout+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slideLayouts/slideLayout168.xml" ContentType="application/vnd.openxmlformats-officedocument.presentationml.slideLayout+xml"/>
  <Override PartName="/ppt/slideLayouts/slideLayout169.xml" ContentType="application/vnd.openxmlformats-officedocument.presentationml.slideLayout+xml"/>
  <Override PartName="/ppt/slideLayouts/slideLayout170.xml" ContentType="application/vnd.openxmlformats-officedocument.presentationml.slideLayout+xml"/>
  <Override PartName="/ppt/slideLayouts/slideLayout171.xml" ContentType="application/vnd.openxmlformats-officedocument.presentationml.slideLayout+xml"/>
  <Override PartName="/ppt/slideLayouts/slideLayout172.xml" ContentType="application/vnd.openxmlformats-officedocument.presentationml.slideLayout+xml"/>
  <Override PartName="/ppt/slideLayouts/slideLayout173.xml" ContentType="application/vnd.openxmlformats-officedocument.presentationml.slideLayout+xml"/>
  <Override PartName="/ppt/slideLayouts/slideLayout174.xml" ContentType="application/vnd.openxmlformats-officedocument.presentationml.slideLayout+xml"/>
  <Override PartName="/ppt/slideLayouts/slideLayout175.xml" ContentType="application/vnd.openxmlformats-officedocument.presentationml.slideLayout+xml"/>
  <Override PartName="/ppt/slideLayouts/slideLayout176.xml" ContentType="application/vnd.openxmlformats-officedocument.presentationml.slideLayout+xml"/>
  <Override PartName="/ppt/slideLayouts/slideLayout177.xml" ContentType="application/vnd.openxmlformats-officedocument.presentationml.slideLayout+xml"/>
  <Override PartName="/ppt/slideLayouts/slideLayout178.xml" ContentType="application/vnd.openxmlformats-officedocument.presentationml.slideLayout+xml"/>
  <Override PartName="/ppt/slideLayouts/slideLayout179.xml" ContentType="application/vnd.openxmlformats-officedocument.presentationml.slideLayout+xml"/>
  <Override PartName="/ppt/slideLayouts/slideLayout180.xml" ContentType="application/vnd.openxmlformats-officedocument.presentationml.slideLayout+xml"/>
  <Override PartName="/ppt/slideLayouts/slideLayout181.xml" ContentType="application/vnd.openxmlformats-officedocument.presentationml.slideLayout+xml"/>
  <Override PartName="/ppt/slideLayouts/slideLayout182.xml" ContentType="application/vnd.openxmlformats-officedocument.presentationml.slideLayout+xml"/>
  <Override PartName="/ppt/slideLayouts/slideLayout183.xml" ContentType="application/vnd.openxmlformats-officedocument.presentationml.slideLayout+xml"/>
  <Override PartName="/ppt/slideLayouts/slideLayout184.xml" ContentType="application/vnd.openxmlformats-officedocument.presentationml.slideLayout+xml"/>
  <Override PartName="/ppt/slideLayouts/slideLayout185.xml" ContentType="application/vnd.openxmlformats-officedocument.presentationml.slideLayout+xml"/>
  <Override PartName="/ppt/slideLayouts/slideLayout186.xml" ContentType="application/vnd.openxmlformats-officedocument.presentationml.slideLayout+xml"/>
  <Override PartName="/ppt/slideLayouts/slideLayout187.xml" ContentType="application/vnd.openxmlformats-officedocument.presentationml.slideLayout+xml"/>
  <Override PartName="/ppt/slideLayouts/slideLayout188.xml" ContentType="application/vnd.openxmlformats-officedocument.presentationml.slideLayout+xml"/>
  <Override PartName="/ppt/slideLayouts/slideLayout189.xml" ContentType="application/vnd.openxmlformats-officedocument.presentationml.slideLayout+xml"/>
  <Override PartName="/ppt/slideLayouts/slideLayout190.xml" ContentType="application/vnd.openxmlformats-officedocument.presentationml.slideLayout+xml"/>
  <Override PartName="/ppt/slideLayouts/slideLayout191.xml" ContentType="application/vnd.openxmlformats-officedocument.presentationml.slideLayout+xml"/>
  <Override PartName="/ppt/slideLayouts/slideLayout192.xml" ContentType="application/vnd.openxmlformats-officedocument.presentationml.slideLayout+xml"/>
  <Override PartName="/ppt/slideLayouts/slideLayout193.xml" ContentType="application/vnd.openxmlformats-officedocument.presentationml.slideLayout+xml"/>
  <Override PartName="/ppt/slideLayouts/slideLayout194.xml" ContentType="application/vnd.openxmlformats-officedocument.presentationml.slideLayout+xml"/>
  <Override PartName="/ppt/slideLayouts/slideLayout195.xml" ContentType="application/vnd.openxmlformats-officedocument.presentationml.slideLayout+xml"/>
  <Override PartName="/ppt/slideLayouts/slideLayout196.xml" ContentType="application/vnd.openxmlformats-officedocument.presentationml.slideLayout+xml"/>
  <Override PartName="/ppt/slideLayouts/slideLayout197.xml" ContentType="application/vnd.openxmlformats-officedocument.presentationml.slideLayout+xml"/>
  <Override PartName="/ppt/slideLayouts/slideLayout198.xml" ContentType="application/vnd.openxmlformats-officedocument.presentationml.slideLayout+xml"/>
  <Override PartName="/ppt/slideLayouts/slideLayout199.xml" ContentType="application/vnd.openxmlformats-officedocument.presentationml.slideLayout+xml"/>
  <Override PartName="/ppt/slideLayouts/slideLayout200.xml" ContentType="application/vnd.openxmlformats-officedocument.presentationml.slideLayout+xml"/>
  <Override PartName="/ppt/slideLayouts/slideLayout201.xml" ContentType="application/vnd.openxmlformats-officedocument.presentationml.slideLayout+xml"/>
  <Override PartName="/ppt/slideLayouts/slideLayout202.xml" ContentType="application/vnd.openxmlformats-officedocument.presentationml.slideLayout+xml"/>
  <Override PartName="/ppt/slideLayouts/slideLayout203.xml" ContentType="application/vnd.openxmlformats-officedocument.presentationml.slideLayout+xml"/>
  <Override PartName="/ppt/slideLayouts/slideLayout204.xml" ContentType="application/vnd.openxmlformats-officedocument.presentationml.slideLayout+xml"/>
  <Override PartName="/ppt/slideLayouts/slideLayout205.xml" ContentType="application/vnd.openxmlformats-officedocument.presentationml.slideLayout+xml"/>
  <Override PartName="/ppt/slideLayouts/slideLayout206.xml" ContentType="application/vnd.openxmlformats-officedocument.presentationml.slideLayout+xml"/>
  <Override PartName="/ppt/slideLayouts/slideLayout207.xml" ContentType="application/vnd.openxmlformats-officedocument.presentationml.slideLayout+xml"/>
  <Override PartName="/ppt/slideLayouts/slideLayout208.xml" ContentType="application/vnd.openxmlformats-officedocument.presentationml.slideLayout+xml"/>
  <Override PartName="/ppt/slideLayouts/slideLayout209.xml" ContentType="application/vnd.openxmlformats-officedocument.presentationml.slideLayout+xml"/>
  <Override PartName="/ppt/slideLayouts/slideLayout210.xml" ContentType="application/vnd.openxmlformats-officedocument.presentationml.slideLayout+xml"/>
  <Override PartName="/ppt/slideLayouts/slideLayout211.xml" ContentType="application/vnd.openxmlformats-officedocument.presentationml.slideLayout+xml"/>
  <Override PartName="/ppt/slideLayouts/slideLayout212.xml" ContentType="application/vnd.openxmlformats-officedocument.presentationml.slideLayout+xml"/>
  <Override PartName="/ppt/slideLayouts/slideLayout213.xml" ContentType="application/vnd.openxmlformats-officedocument.presentationml.slideLayout+xml"/>
  <Override PartName="/ppt/theme/theme5.xml" ContentType="application/vnd.openxmlformats-officedocument.theme+xml"/>
  <Override PartName="/ppt/tags/tag1.xml" ContentType="application/vnd.openxmlformats-officedocument.presentationml.tags+xml"/>
  <Override PartName="/ppt/tags/tag2.xml" ContentType="application/vnd.openxmlformats-officedocument.presentationml.tags+xml"/>
  <Override PartName="/ppt/tags/tag3.xml" ContentType="application/vnd.openxmlformats-officedocument.presentationml.tags+xml"/>
  <Override PartName="/ppt/tags/tag4.xml" ContentType="application/vnd.openxmlformats-officedocument.presentationml.tags+xml"/>
  <Override PartName="/ppt/tags/tag5.xml" ContentType="application/vnd.openxmlformats-officedocument.presentationml.tags+xml"/>
  <Override PartName="/ppt/tags/tag6.xml" ContentType="application/vnd.openxmlformats-officedocument.presentationml.tags+xml"/>
  <Override PartName="/ppt/tags/tag7.xml" ContentType="application/vnd.openxmlformats-officedocument.presentationml.tags+xml"/>
  <Override PartName="/ppt/tags/tag8.xml" ContentType="application/vnd.openxmlformats-officedocument.presentationml.tags+xml"/>
  <Override PartName="/ppt/tags/tag9.xml" ContentType="application/vnd.openxmlformats-officedocument.presentationml.tags+xml"/>
  <Override PartName="/ppt/tags/tag10.xml" ContentType="application/vnd.openxmlformats-officedocument.presentationml.tags+xml"/>
  <Override PartName="/ppt/tags/tag11.xml" ContentType="application/vnd.openxmlformats-officedocument.presentationml.tags+xml"/>
  <Override PartName="/ppt/tags/tag12.xml" ContentType="application/vnd.openxmlformats-officedocument.presentationml.tags+xml"/>
  <Override PartName="/ppt/tags/tag13.xml" ContentType="application/vnd.openxmlformats-officedocument.presentationml.tags+xml"/>
  <Override PartName="/ppt/tags/tag14.xml" ContentType="application/vnd.openxmlformats-officedocument.presentationml.tags+xml"/>
  <Override PartName="/ppt/tags/tag15.xml" ContentType="application/vnd.openxmlformats-officedocument.presentationml.tags+xml"/>
  <Override PartName="/ppt/tags/tag16.xml" ContentType="application/vnd.openxmlformats-officedocument.presentationml.tags+xml"/>
  <Override PartName="/ppt/tags/tag17.xml" ContentType="application/vnd.openxmlformats-officedocument.presentationml.tags+xml"/>
  <Override PartName="/ppt/tags/tag18.xml" ContentType="application/vnd.openxmlformats-officedocument.presentationml.tags+xml"/>
  <Override PartName="/ppt/tags/tag19.xml" ContentType="application/vnd.openxmlformats-officedocument.presentationml.tags+xml"/>
  <Override PartName="/ppt/tags/tag20.xml" ContentType="application/vnd.openxmlformats-officedocument.presentationml.tags+xml"/>
  <Override PartName="/ppt/tags/tag21.xml" ContentType="application/vnd.openxmlformats-officedocument.presentationml.tags+xml"/>
  <Override PartName="/ppt/tags/tag22.xml" ContentType="application/vnd.openxmlformats-officedocument.presentationml.tags+xml"/>
  <Override PartName="/ppt/tags/tag23.xml" ContentType="application/vnd.openxmlformats-officedocument.presentationml.tags+xml"/>
  <Override PartName="/ppt/tags/tag24.xml" ContentType="application/vnd.openxmlformats-officedocument.presentationml.tags+xml"/>
  <Override PartName="/ppt/tags/tag25.xml" ContentType="application/vnd.openxmlformats-officedocument.presentationml.tags+xml"/>
  <Override PartName="/ppt/tags/tag26.xml" ContentType="application/vnd.openxmlformats-officedocument.presentationml.tags+xml"/>
  <Override PartName="/ppt/tags/tag27.xml" ContentType="application/vnd.openxmlformats-officedocument.presentationml.tags+xml"/>
  <Override PartName="/ppt/tags/tag28.xml" ContentType="application/vnd.openxmlformats-officedocument.presentationml.tags+xml"/>
  <Override PartName="/ppt/tags/tag29.xml" ContentType="application/vnd.openxmlformats-officedocument.presentationml.tags+xml"/>
  <Override PartName="/ppt/tags/tag30.xml" ContentType="application/vnd.openxmlformats-officedocument.presentationml.tags+xml"/>
  <Override PartName="/ppt/tags/tag31.xml" ContentType="application/vnd.openxmlformats-officedocument.presentationml.tags+xml"/>
  <Override PartName="/ppt/tags/tag32.xml" ContentType="application/vnd.openxmlformats-officedocument.presentationml.tags+xml"/>
  <Override PartName="/ppt/tags/tag33.xml" ContentType="application/vnd.openxmlformats-officedocument.presentationml.tags+xml"/>
  <Override PartName="/ppt/tags/tag34.xml" ContentType="application/vnd.openxmlformats-officedocument.presentationml.tags+xml"/>
  <Override PartName="/ppt/tags/tag35.xml" ContentType="application/vnd.openxmlformats-officedocument.presentationml.tags+xml"/>
  <Override PartName="/ppt/tags/tag36.xml" ContentType="application/vnd.openxmlformats-officedocument.presentationml.tags+xml"/>
  <Override PartName="/ppt/tags/tag37.xml" ContentType="application/vnd.openxmlformats-officedocument.presentationml.tags+xml"/>
  <Override PartName="/ppt/tags/tag38.xml" ContentType="application/vnd.openxmlformats-officedocument.presentationml.tags+xml"/>
  <Override PartName="/ppt/tags/tag39.xml" ContentType="application/vnd.openxmlformats-officedocument.presentationml.tags+xml"/>
  <Override PartName="/ppt/tags/tag40.xml" ContentType="application/vnd.openxmlformats-officedocument.presentationml.tags+xml"/>
  <Override PartName="/ppt/tags/tag41.xml" ContentType="application/vnd.openxmlformats-officedocument.presentationml.tags+xml"/>
  <Override PartName="/ppt/tags/tag42.xml" ContentType="application/vnd.openxmlformats-officedocument.presentationml.tags+xml"/>
  <Override PartName="/ppt/tags/tag43.xml" ContentType="application/vnd.openxmlformats-officedocument.presentationml.tags+xml"/>
  <Override PartName="/ppt/tags/tag44.xml" ContentType="application/vnd.openxmlformats-officedocument.presentationml.tags+xml"/>
  <Override PartName="/ppt/tags/tag45.xml" ContentType="application/vnd.openxmlformats-officedocument.presentationml.tags+xml"/>
  <Override PartName="/ppt/tags/tag46.xml" ContentType="application/vnd.openxmlformats-officedocument.presentationml.tags+xml"/>
  <Override PartName="/ppt/tags/tag47.xml" ContentType="application/vnd.openxmlformats-officedocument.presentationml.tags+xml"/>
  <Override PartName="/ppt/tags/tag48.xml" ContentType="application/vnd.openxmlformats-officedocument.presentationml.tags+xml"/>
  <Override PartName="/ppt/tags/tag49.xml" ContentType="application/vnd.openxmlformats-officedocument.presentationml.tags+xml"/>
  <Override PartName="/ppt/tags/tag50.xml" ContentType="application/vnd.openxmlformats-officedocument.presentationml.tags+xml"/>
  <Override PartName="/ppt/tags/tag51.xml" ContentType="application/vnd.openxmlformats-officedocument.presentationml.tags+xml"/>
  <Override PartName="/ppt/tags/tag52.xml" ContentType="application/vnd.openxmlformats-officedocument.presentationml.tags+xml"/>
  <Override PartName="/ppt/tags/tag53.xml" ContentType="application/vnd.openxmlformats-officedocument.presentationml.tags+xml"/>
  <Override PartName="/ppt/tags/tag54.xml" ContentType="application/vnd.openxmlformats-officedocument.presentationml.tags+xml"/>
  <Override PartName="/ppt/tags/tag55.xml" ContentType="application/vnd.openxmlformats-officedocument.presentationml.tags+xml"/>
  <Override PartName="/ppt/tags/tag56.xml" ContentType="application/vnd.openxmlformats-officedocument.presentationml.tags+xml"/>
  <Override PartName="/ppt/tags/tag57.xml" ContentType="application/vnd.openxmlformats-officedocument.presentationml.tags+xml"/>
  <Override PartName="/ppt/tags/tag58.xml" ContentType="application/vnd.openxmlformats-officedocument.presentationml.tags+xml"/>
  <Override PartName="/ppt/tags/tag59.xml" ContentType="application/vnd.openxmlformats-officedocument.presentationml.tags+xml"/>
  <Override PartName="/ppt/tags/tag60.xml" ContentType="application/vnd.openxmlformats-officedocument.presentationml.tags+xml"/>
  <Override PartName="/ppt/tags/tag61.xml" ContentType="application/vnd.openxmlformats-officedocument.presentationml.tags+xml"/>
  <Override PartName="/ppt/tags/tag62.xml" ContentType="application/vnd.openxmlformats-officedocument.presentationml.tags+xml"/>
  <Override PartName="/ppt/tags/tag63.xml" ContentType="application/vnd.openxmlformats-officedocument.presentationml.tags+xml"/>
  <Override PartName="/ppt/tags/tag64.xml" ContentType="application/vnd.openxmlformats-officedocument.presentationml.tags+xml"/>
  <Override PartName="/ppt/tags/tag65.xml" ContentType="application/vnd.openxmlformats-officedocument.presentationml.tags+xml"/>
  <Override PartName="/ppt/tags/tag66.xml" ContentType="application/vnd.openxmlformats-officedocument.presentationml.tags+xml"/>
  <Override PartName="/ppt/tags/tag67.xml" ContentType="application/vnd.openxmlformats-officedocument.presentationml.tags+xml"/>
  <Override PartName="/ppt/tags/tag68.xml" ContentType="application/vnd.openxmlformats-officedocument.presentationml.tags+xml"/>
  <Override PartName="/ppt/tags/tag69.xml" ContentType="application/vnd.openxmlformats-officedocument.presentationml.tags+xml"/>
  <Override PartName="/ppt/tags/tag70.xml" ContentType="application/vnd.openxmlformats-officedocument.presentationml.tags+xml"/>
  <Override PartName="/ppt/tags/tag71.xml" ContentType="application/vnd.openxmlformats-officedocument.presentationml.tags+xml"/>
  <Override PartName="/ppt/tags/tag72.xml" ContentType="application/vnd.openxmlformats-officedocument.presentationml.tags+xml"/>
  <Override PartName="/ppt/tags/tag73.xml" ContentType="application/vnd.openxmlformats-officedocument.presentationml.tags+xml"/>
  <Override PartName="/ppt/tags/tag74.xml" ContentType="application/vnd.openxmlformats-officedocument.presentationml.tags+xml"/>
  <Override PartName="/ppt/tags/tag75.xml" ContentType="application/vnd.openxmlformats-officedocument.presentationml.tags+xml"/>
  <Override PartName="/ppt/tags/tag76.xml" ContentType="application/vnd.openxmlformats-officedocument.presentationml.tags+xml"/>
  <Override PartName="/ppt/tags/tag77.xml" ContentType="application/vnd.openxmlformats-officedocument.presentationml.tags+xml"/>
  <Override PartName="/ppt/tags/tag78.xml" ContentType="application/vnd.openxmlformats-officedocument.presentationml.tags+xml"/>
  <Override PartName="/ppt/tags/tag79.xml" ContentType="application/vnd.openxmlformats-officedocument.presentationml.tags+xml"/>
  <Override PartName="/ppt/tags/tag80.xml" ContentType="application/vnd.openxmlformats-officedocument.presentationml.tags+xml"/>
  <Override PartName="/ppt/tags/tag81.xml" ContentType="application/vnd.openxmlformats-officedocument.presentationml.tags+xml"/>
  <Override PartName="/ppt/tags/tag82.xml" ContentType="application/vnd.openxmlformats-officedocument.presentationml.tags+xml"/>
  <Override PartName="/ppt/tags/tag83.xml" ContentType="application/vnd.openxmlformats-officedocument.presentationml.tags+xml"/>
  <Override PartName="/ppt/tags/tag84.xml" ContentType="application/vnd.openxmlformats-officedocument.presentationml.tags+xml"/>
  <Override PartName="/ppt/tags/tag85.xml" ContentType="application/vnd.openxmlformats-officedocument.presentationml.tags+xml"/>
  <Override PartName="/ppt/tags/tag86.xml" ContentType="application/vnd.openxmlformats-officedocument.presentationml.tags+xml"/>
  <Override PartName="/ppt/tags/tag87.xml" ContentType="application/vnd.openxmlformats-officedocument.presentationml.tags+xml"/>
  <Override PartName="/ppt/tags/tag88.xml" ContentType="application/vnd.openxmlformats-officedocument.presentationml.tags+xml"/>
  <Override PartName="/ppt/tags/tag89.xml" ContentType="application/vnd.openxmlformats-officedocument.presentationml.tags+xml"/>
  <Override PartName="/ppt/tags/tag90.xml" ContentType="application/vnd.openxmlformats-officedocument.presentationml.tags+xml"/>
  <Override PartName="/ppt/tags/tag91.xml" ContentType="application/vnd.openxmlformats-officedocument.presentationml.tags+xml"/>
  <Override PartName="/ppt/tags/tag92.xml" ContentType="application/vnd.openxmlformats-officedocument.presentationml.tags+xml"/>
  <Override PartName="/ppt/tags/tag93.xml" ContentType="application/vnd.openxmlformats-officedocument.presentationml.tags+xml"/>
  <Override PartName="/ppt/tags/tag94.xml" ContentType="application/vnd.openxmlformats-officedocument.presentationml.tags+xml"/>
  <Override PartName="/ppt/tags/tag95.xml" ContentType="application/vnd.openxmlformats-officedocument.presentationml.tags+xml"/>
  <Override PartName="/ppt/tags/tag96.xml" ContentType="application/vnd.openxmlformats-officedocument.presentationml.tags+xml"/>
  <Override PartName="/ppt/tags/tag97.xml" ContentType="application/vnd.openxmlformats-officedocument.presentationml.tags+xml"/>
  <Override PartName="/ppt/tags/tag98.xml" ContentType="application/vnd.openxmlformats-officedocument.presentationml.tags+xml"/>
  <Override PartName="/ppt/tags/tag99.xml" ContentType="application/vnd.openxmlformats-officedocument.presentationml.tags+xml"/>
  <Override PartName="/ppt/tags/tag100.xml" ContentType="application/vnd.openxmlformats-officedocument.presentationml.tags+xml"/>
  <Override PartName="/ppt/tags/tag101.xml" ContentType="application/vnd.openxmlformats-officedocument.presentationml.tags+xml"/>
  <Override PartName="/ppt/tags/tag102.xml" ContentType="application/vnd.openxmlformats-officedocument.presentationml.tags+xml"/>
  <Override PartName="/ppt/tags/tag103.xml" ContentType="application/vnd.openxmlformats-officedocument.presentationml.tags+xml"/>
  <Override PartName="/ppt/tags/tag104.xml" ContentType="application/vnd.openxmlformats-officedocument.presentationml.tags+xml"/>
  <Override PartName="/ppt/tags/tag105.xml" ContentType="application/vnd.openxmlformats-officedocument.presentationml.tags+xml"/>
  <Override PartName="/ppt/tags/tag106.xml" ContentType="application/vnd.openxmlformats-officedocument.presentationml.tags+xml"/>
  <Override PartName="/ppt/tags/tag107.xml" ContentType="application/vnd.openxmlformats-officedocument.presentationml.tags+xml"/>
  <Override PartName="/ppt/tags/tag108.xml" ContentType="application/vnd.openxmlformats-officedocument.presentationml.tags+xml"/>
  <Override PartName="/ppt/tags/tag109.xml" ContentType="application/vnd.openxmlformats-officedocument.presentationml.tags+xml"/>
  <Override PartName="/ppt/tags/tag110.xml" ContentType="application/vnd.openxmlformats-officedocument.presentationml.tags+xml"/>
  <Override PartName="/ppt/tags/tag111.xml" ContentType="application/vnd.openxmlformats-officedocument.presentationml.tags+xml"/>
  <Override PartName="/ppt/tags/tag112.xml" ContentType="application/vnd.openxmlformats-officedocument.presentationml.tags+xml"/>
  <Override PartName="/ppt/tags/tag113.xml" ContentType="application/vnd.openxmlformats-officedocument.presentationml.tags+xml"/>
  <Override PartName="/ppt/slideLayouts/slideLayout214.xml" ContentType="application/vnd.openxmlformats-officedocument.presentationml.slideLayout+xml"/>
  <Override PartName="/ppt/slideLayouts/slideLayout215.xml" ContentType="application/vnd.openxmlformats-officedocument.presentationml.slideLayout+xml"/>
  <Override PartName="/ppt/slideLayouts/slideLayout216.xml" ContentType="application/vnd.openxmlformats-officedocument.presentationml.slideLayout+xml"/>
  <Override PartName="/ppt/slideLayouts/slideLayout217.xml" ContentType="application/vnd.openxmlformats-officedocument.presentationml.slideLayout+xml"/>
  <Override PartName="/ppt/slideLayouts/slideLayout218.xml" ContentType="application/vnd.openxmlformats-officedocument.presentationml.slideLayout+xml"/>
  <Override PartName="/ppt/slideLayouts/slideLayout219.xml" ContentType="application/vnd.openxmlformats-officedocument.presentationml.slideLayout+xml"/>
  <Override PartName="/ppt/slideLayouts/slideLayout220.xml" ContentType="application/vnd.openxmlformats-officedocument.presentationml.slideLayout+xml"/>
  <Override PartName="/ppt/slideLayouts/slideLayout221.xml" ContentType="application/vnd.openxmlformats-officedocument.presentationml.slideLayout+xml"/>
  <Override PartName="/ppt/slideLayouts/slideLayout222.xml" ContentType="application/vnd.openxmlformats-officedocument.presentationml.slideLayout+xml"/>
  <Override PartName="/ppt/slideLayouts/slideLayout223.xml" ContentType="application/vnd.openxmlformats-officedocument.presentationml.slideLayout+xml"/>
  <Override PartName="/ppt/slideLayouts/slideLayout224.xml" ContentType="application/vnd.openxmlformats-officedocument.presentationml.slideLayout+xml"/>
  <Override PartName="/ppt/slideLayouts/slideLayout225.xml" ContentType="application/vnd.openxmlformats-officedocument.presentationml.slideLayout+xml"/>
  <Override PartName="/ppt/slideLayouts/slideLayout226.xml" ContentType="application/vnd.openxmlformats-officedocument.presentationml.slideLayout+xml"/>
  <Override PartName="/ppt/slideLayouts/slideLayout227.xml" ContentType="application/vnd.openxmlformats-officedocument.presentationml.slideLayout+xml"/>
  <Override PartName="/ppt/slideLayouts/slideLayout228.xml" ContentType="application/vnd.openxmlformats-officedocument.presentationml.slideLayout+xml"/>
  <Override PartName="/ppt/slideLayouts/slideLayout229.xml" ContentType="application/vnd.openxmlformats-officedocument.presentationml.slideLayout+xml"/>
  <Override PartName="/ppt/slideLayouts/slideLayout230.xml" ContentType="application/vnd.openxmlformats-officedocument.presentationml.slideLayout+xml"/>
  <Override PartName="/ppt/slideLayouts/slideLayout231.xml" ContentType="application/vnd.openxmlformats-officedocument.presentationml.slideLayout+xml"/>
  <Override PartName="/ppt/slideLayouts/slideLayout232.xml" ContentType="application/vnd.openxmlformats-officedocument.presentationml.slideLayout+xml"/>
  <Override PartName="/ppt/slideLayouts/slideLayout233.xml" ContentType="application/vnd.openxmlformats-officedocument.presentationml.slideLayout+xml"/>
  <Override PartName="/ppt/slideLayouts/slideLayout234.xml" ContentType="application/vnd.openxmlformats-officedocument.presentationml.slideLayout+xml"/>
  <Override PartName="/ppt/slideLayouts/slideLayout235.xml" ContentType="application/vnd.openxmlformats-officedocument.presentationml.slideLayout+xml"/>
  <Override PartName="/ppt/slideLayouts/slideLayout236.xml" ContentType="application/vnd.openxmlformats-officedocument.presentationml.slideLayout+xml"/>
  <Override PartName="/ppt/slideLayouts/slideLayout237.xml" ContentType="application/vnd.openxmlformats-officedocument.presentationml.slideLayout+xml"/>
  <Override PartName="/ppt/slideLayouts/slideLayout238.xml" ContentType="application/vnd.openxmlformats-officedocument.presentationml.slideLayout+xml"/>
  <Override PartName="/ppt/theme/theme6.xml" ContentType="application/vnd.openxmlformats-officedocument.theme+xml"/>
  <Override PartName="/ppt/theme/theme7.xml" ContentType="application/vnd.openxmlformats-officedocument.theme+xml"/>
  <Override PartName="/ppt/theme/theme8.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tags/tag114.xml" ContentType="application/vnd.openxmlformats-officedocument.presentationml.tags+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removePersonalInfoOnSave="1" saveSubsetFonts="1" autoCompressPictures="0">
  <p:sldMasterIdLst>
    <p:sldMasterId id="2147484229" r:id="rId1"/>
    <p:sldMasterId id="2147484475" r:id="rId2"/>
    <p:sldMasterId id="2147484495" r:id="rId3"/>
    <p:sldMasterId id="2147484516" r:id="rId4"/>
    <p:sldMasterId id="2147484522" r:id="rId5"/>
    <p:sldMasterId id="2147484673" r:id="rId6"/>
  </p:sldMasterIdLst>
  <p:notesMasterIdLst>
    <p:notesMasterId r:id="rId22"/>
  </p:notesMasterIdLst>
  <p:handoutMasterIdLst>
    <p:handoutMasterId r:id="rId23"/>
  </p:handoutMasterIdLst>
  <p:sldIdLst>
    <p:sldId id="1489" r:id="rId7"/>
    <p:sldId id="1490" r:id="rId8"/>
    <p:sldId id="1491" r:id="rId9"/>
    <p:sldId id="1492" r:id="rId10"/>
    <p:sldId id="1493" r:id="rId11"/>
    <p:sldId id="1494" r:id="rId12"/>
    <p:sldId id="1495" r:id="rId13"/>
    <p:sldId id="1496" r:id="rId14"/>
    <p:sldId id="1497" r:id="rId15"/>
    <p:sldId id="1498" r:id="rId16"/>
    <p:sldId id="1499" r:id="rId17"/>
    <p:sldId id="1505" r:id="rId18"/>
    <p:sldId id="1503" r:id="rId19"/>
    <p:sldId id="1504" r:id="rId20"/>
    <p:sldId id="1501" r:id="rId21"/>
  </p:sldIdLst>
  <p:sldSz cx="9326563" cy="6994525"/>
  <p:notesSz cx="6858000" cy="9144000"/>
  <p:defaultTextStyle>
    <a:defPPr>
      <a:defRPr lang="en-US"/>
    </a:defPPr>
    <a:lvl1pPr marL="0" algn="l" defTabSz="932742" rtl="0" eaLnBrk="1" latinLnBrk="0" hangingPunct="1">
      <a:defRPr sz="1800" kern="1200">
        <a:solidFill>
          <a:schemeClr val="tx1"/>
        </a:solidFill>
        <a:latin typeface="+mn-lt"/>
        <a:ea typeface="+mn-ea"/>
        <a:cs typeface="+mn-cs"/>
      </a:defRPr>
    </a:lvl1pPr>
    <a:lvl2pPr marL="466371" algn="l" defTabSz="932742" rtl="0" eaLnBrk="1" latinLnBrk="0" hangingPunct="1">
      <a:defRPr sz="1800" kern="1200">
        <a:solidFill>
          <a:schemeClr val="tx1"/>
        </a:solidFill>
        <a:latin typeface="+mn-lt"/>
        <a:ea typeface="+mn-ea"/>
        <a:cs typeface="+mn-cs"/>
      </a:defRPr>
    </a:lvl2pPr>
    <a:lvl3pPr marL="932742" algn="l" defTabSz="932742" rtl="0" eaLnBrk="1" latinLnBrk="0" hangingPunct="1">
      <a:defRPr sz="1800" kern="1200">
        <a:solidFill>
          <a:schemeClr val="tx1"/>
        </a:solidFill>
        <a:latin typeface="+mn-lt"/>
        <a:ea typeface="+mn-ea"/>
        <a:cs typeface="+mn-cs"/>
      </a:defRPr>
    </a:lvl3pPr>
    <a:lvl4pPr marL="1399113" algn="l" defTabSz="932742" rtl="0" eaLnBrk="1" latinLnBrk="0" hangingPunct="1">
      <a:defRPr sz="1800" kern="1200">
        <a:solidFill>
          <a:schemeClr val="tx1"/>
        </a:solidFill>
        <a:latin typeface="+mn-lt"/>
        <a:ea typeface="+mn-ea"/>
        <a:cs typeface="+mn-cs"/>
      </a:defRPr>
    </a:lvl4pPr>
    <a:lvl5pPr marL="1865484" algn="l" defTabSz="932742" rtl="0" eaLnBrk="1" latinLnBrk="0" hangingPunct="1">
      <a:defRPr sz="1800" kern="1200">
        <a:solidFill>
          <a:schemeClr val="tx1"/>
        </a:solidFill>
        <a:latin typeface="+mn-lt"/>
        <a:ea typeface="+mn-ea"/>
        <a:cs typeface="+mn-cs"/>
      </a:defRPr>
    </a:lvl5pPr>
    <a:lvl6pPr marL="2331856" algn="l" defTabSz="932742" rtl="0" eaLnBrk="1" latinLnBrk="0" hangingPunct="1">
      <a:defRPr sz="1800" kern="1200">
        <a:solidFill>
          <a:schemeClr val="tx1"/>
        </a:solidFill>
        <a:latin typeface="+mn-lt"/>
        <a:ea typeface="+mn-ea"/>
        <a:cs typeface="+mn-cs"/>
      </a:defRPr>
    </a:lvl6pPr>
    <a:lvl7pPr marL="2798226" algn="l" defTabSz="932742" rtl="0" eaLnBrk="1" latinLnBrk="0" hangingPunct="1">
      <a:defRPr sz="1800" kern="1200">
        <a:solidFill>
          <a:schemeClr val="tx1"/>
        </a:solidFill>
        <a:latin typeface="+mn-lt"/>
        <a:ea typeface="+mn-ea"/>
        <a:cs typeface="+mn-cs"/>
      </a:defRPr>
    </a:lvl7pPr>
    <a:lvl8pPr marL="3264597" algn="l" defTabSz="932742" rtl="0" eaLnBrk="1" latinLnBrk="0" hangingPunct="1">
      <a:defRPr sz="1800" kern="1200">
        <a:solidFill>
          <a:schemeClr val="tx1"/>
        </a:solidFill>
        <a:latin typeface="+mn-lt"/>
        <a:ea typeface="+mn-ea"/>
        <a:cs typeface="+mn-cs"/>
      </a:defRPr>
    </a:lvl8pPr>
    <a:lvl9pPr marL="3730969" algn="l" defTabSz="932742" rtl="0" eaLnBrk="1" latinLnBrk="0" hangingPunct="1">
      <a:defRPr sz="1800" kern="1200">
        <a:solidFill>
          <a:schemeClr val="tx1"/>
        </a:solidFill>
        <a:latin typeface="+mn-lt"/>
        <a:ea typeface="+mn-ea"/>
        <a:cs typeface="+mn-cs"/>
      </a:defRPr>
    </a:lvl9pPr>
  </p:defaultTextStyle>
  <p:extLst>
    <p:ext uri="{521415D9-36F7-43E2-AB2F-B90AF26B5E84}">
      <p14:sectionLst xmlns:p14="http://schemas.microsoft.com/office/powerpoint/2010/main">
        <p14:section name="Instructions" id="{A0252C9D-1D6B-42F9-BA63-F39DC4D8B635}">
          <p14:sldIdLst>
            <p14:sldId id="1489"/>
          </p14:sldIdLst>
        </p14:section>
        <p14:section name="Government Community Cloud &amp; Trust" id="{91BA6C9F-1C61-411D-B5CD-A2FDA7AA70A0}">
          <p14:sldIdLst>
            <p14:sldId id="1490"/>
            <p14:sldId id="1491"/>
            <p14:sldId id="1492"/>
          </p14:sldIdLst>
        </p14:section>
        <p14:section name="G3 Components" id="{77B829BB-E5FC-4512-8AB9-2E3AA69F4AED}">
          <p14:sldIdLst>
            <p14:sldId id="1493"/>
            <p14:sldId id="1494"/>
            <p14:sldId id="1495"/>
            <p14:sldId id="1496"/>
            <p14:sldId id="1497"/>
            <p14:sldId id="1498"/>
            <p14:sldId id="1499"/>
          </p14:sldIdLst>
        </p14:section>
        <p14:section name="Office 365 Resources" id="{27BC065A-6404-417B-A454-E912C2131793}">
          <p14:sldIdLst>
            <p14:sldId id="1505"/>
            <p14:sldId id="1503"/>
            <p14:sldId id="1504"/>
            <p14:sldId id="1501"/>
          </p14:sldIdLst>
        </p14:section>
      </p14:sectionLst>
    </p:ext>
    <p:ext uri="{EFAFB233-063F-42B5-8137-9DF3F51BA10A}">
      <p15:sldGuideLst xmlns:p15="http://schemas.microsoft.com/office/powerpoint/2012/main"/>
    </p:ext>
    <p:ext uri="{2D200454-40CA-4A62-9FC3-DE9A4176ACB9}">
      <p15:notesGuideLst xmlns:p15="http://schemas.microsoft.com/office/powerpoint/2012/main">
        <p15:guide id="1" orient="horz" pos="2880">
          <p15:clr>
            <a:srgbClr val="A4A3A4"/>
          </p15:clr>
        </p15:guide>
        <p15:guide id="2" pos="2160">
          <p15:clr>
            <a:srgbClr val="A4A3A4"/>
          </p15:clr>
        </p15:guide>
      </p15:notesGuideLst>
    </p:ext>
  </p:extLst>
</p:presentation>
</file>

<file path=ppt/commentAuthors.xml><?xml version="1.0" encoding="utf-8"?>
<p:cmAuthorLst xmlns:a="http://schemas.openxmlformats.org/drawingml/2006/main" xmlns:r="http://schemas.openxmlformats.org/officeDocument/2006/relationships" xmlns:p="http://schemas.openxmlformats.org/presentationml/2006/main">
  <p:cmAuthor id="4" name="Author" initials="A" lastIdx="0" clrIdx="4"/>
</p:cm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FFFFFF"/>
    <a:srgbClr val="002050"/>
    <a:srgbClr val="000000"/>
    <a:srgbClr val="0078D7"/>
    <a:srgbClr val="FF8C00"/>
    <a:srgbClr val="D83B01"/>
    <a:srgbClr val="FFB900"/>
    <a:srgbClr val="107C10"/>
    <a:srgbClr val="353535"/>
    <a:srgbClr val="FF5050"/>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p:restoredLeft sz="19074" autoAdjust="0"/>
    <p:restoredTop sz="75109" autoAdjust="0"/>
  </p:normalViewPr>
  <p:slideViewPr>
    <p:cSldViewPr>
      <p:cViewPr varScale="1">
        <p:scale>
          <a:sx n="68" d="100"/>
          <a:sy n="68" d="100"/>
        </p:scale>
        <p:origin x="1056" y="66"/>
      </p:cViewPr>
      <p:guideLst/>
    </p:cSldViewPr>
  </p:slideViewPr>
  <p:outlineViewPr>
    <p:cViewPr>
      <p:scale>
        <a:sx n="33" d="100"/>
        <a:sy n="33" d="100"/>
      </p:scale>
      <p:origin x="0" y="0"/>
    </p:cViewPr>
  </p:outlineViewPr>
  <p:notesTextViewPr>
    <p:cViewPr>
      <p:scale>
        <a:sx n="100" d="100"/>
        <a:sy n="100" d="100"/>
      </p:scale>
      <p:origin x="0" y="0"/>
    </p:cViewPr>
  </p:notesTextViewPr>
  <p:sorterViewPr>
    <p:cViewPr varScale="1">
      <p:scale>
        <a:sx n="1" d="1"/>
        <a:sy n="1" d="1"/>
      </p:scale>
      <p:origin x="0" y="0"/>
    </p:cViewPr>
  </p:sorterViewPr>
  <p:notesViewPr>
    <p:cSldViewPr showGuides="1">
      <p:cViewPr varScale="1">
        <p:scale>
          <a:sx n="60" d="100"/>
          <a:sy n="60" d="100"/>
        </p:scale>
        <p:origin x="3187" y="34"/>
      </p:cViewPr>
      <p:guideLst>
        <p:guide orient="horz" pos="2880"/>
        <p:guide pos="2160"/>
      </p:guideLst>
    </p:cSldViewPr>
  </p:notesViewPr>
  <p:gridSpacing cx="76200" cy="76200"/>
</p:viewPr>
</file>

<file path=ppt/_rels/presentation.xml.rels><?xml version="1.0" encoding="UTF-8" standalone="yes"?>
<Relationships xmlns="http://schemas.openxmlformats.org/package/2006/relationships"><Relationship Id="rId8" Type="http://schemas.openxmlformats.org/officeDocument/2006/relationships/slide" Target="slides/slide2.xml"/><Relationship Id="rId13" Type="http://schemas.openxmlformats.org/officeDocument/2006/relationships/slide" Target="slides/slide7.xml"/><Relationship Id="rId18" Type="http://schemas.openxmlformats.org/officeDocument/2006/relationships/slide" Target="slides/slide12.xml"/><Relationship Id="rId26" Type="http://schemas.openxmlformats.org/officeDocument/2006/relationships/viewProps" Target="viewProps.xml"/><Relationship Id="rId3" Type="http://schemas.openxmlformats.org/officeDocument/2006/relationships/slideMaster" Target="slideMasters/slideMaster3.xml"/><Relationship Id="rId21" Type="http://schemas.openxmlformats.org/officeDocument/2006/relationships/slide" Target="slides/slide15.xml"/><Relationship Id="rId7" Type="http://schemas.openxmlformats.org/officeDocument/2006/relationships/slide" Target="slides/slide1.xml"/><Relationship Id="rId12" Type="http://schemas.openxmlformats.org/officeDocument/2006/relationships/slide" Target="slides/slide6.xml"/><Relationship Id="rId17" Type="http://schemas.openxmlformats.org/officeDocument/2006/relationships/slide" Target="slides/slide11.xml"/><Relationship Id="rId25" Type="http://schemas.openxmlformats.org/officeDocument/2006/relationships/presProps" Target="presProps.xml"/><Relationship Id="rId2" Type="http://schemas.openxmlformats.org/officeDocument/2006/relationships/slideMaster" Target="slideMasters/slideMaster2.xml"/><Relationship Id="rId16" Type="http://schemas.openxmlformats.org/officeDocument/2006/relationships/slide" Target="slides/slide10.xml"/><Relationship Id="rId20" Type="http://schemas.openxmlformats.org/officeDocument/2006/relationships/slide" Target="slides/slide14.xml"/><Relationship Id="rId1" Type="http://schemas.openxmlformats.org/officeDocument/2006/relationships/slideMaster" Target="slideMasters/slideMaster1.xml"/><Relationship Id="rId6" Type="http://schemas.openxmlformats.org/officeDocument/2006/relationships/slideMaster" Target="slideMasters/slideMaster6.xml"/><Relationship Id="rId11" Type="http://schemas.openxmlformats.org/officeDocument/2006/relationships/slide" Target="slides/slide5.xml"/><Relationship Id="rId24" Type="http://schemas.openxmlformats.org/officeDocument/2006/relationships/commentAuthors" Target="commentAuthors.xml"/><Relationship Id="rId5" Type="http://schemas.openxmlformats.org/officeDocument/2006/relationships/slideMaster" Target="slideMasters/slideMaster5.xml"/><Relationship Id="rId15" Type="http://schemas.openxmlformats.org/officeDocument/2006/relationships/slide" Target="slides/slide9.xml"/><Relationship Id="rId23" Type="http://schemas.openxmlformats.org/officeDocument/2006/relationships/handoutMaster" Target="handoutMasters/handoutMaster1.xml"/><Relationship Id="rId28" Type="http://schemas.openxmlformats.org/officeDocument/2006/relationships/tableStyles" Target="tableStyles.xml"/><Relationship Id="rId10" Type="http://schemas.openxmlformats.org/officeDocument/2006/relationships/slide" Target="slides/slide4.xml"/><Relationship Id="rId19" Type="http://schemas.openxmlformats.org/officeDocument/2006/relationships/slide" Target="slides/slide13.xml"/><Relationship Id="rId4" Type="http://schemas.openxmlformats.org/officeDocument/2006/relationships/slideMaster" Target="slideMasters/slideMaster4.xml"/><Relationship Id="rId9" Type="http://schemas.openxmlformats.org/officeDocument/2006/relationships/slide" Target="slides/slide3.xml"/><Relationship Id="rId14" Type="http://schemas.openxmlformats.org/officeDocument/2006/relationships/slide" Target="slides/slide8.xml"/><Relationship Id="rId22" Type="http://schemas.openxmlformats.org/officeDocument/2006/relationships/notesMaster" Target="notesMasters/notesMaster1.xml"/><Relationship Id="rId27" Type="http://schemas.openxmlformats.org/officeDocument/2006/relationships/theme" Target="theme/theme1.xml"/></Relationships>
</file>

<file path=ppt/drawings/_rels/vmlDrawing1.vml.rels><?xml version="1.0" encoding="UTF-8" standalone="yes"?>
<Relationships xmlns="http://schemas.openxmlformats.org/package/2006/relationships"><Relationship Id="rId1" Type="http://schemas.openxmlformats.org/officeDocument/2006/relationships/image" Target="../media/image8.emf"/></Relationships>
</file>

<file path=ppt/drawings/_rels/vmlDrawing10.vml.rels><?xml version="1.0" encoding="UTF-8" standalone="yes"?>
<Relationships xmlns="http://schemas.openxmlformats.org/package/2006/relationships"><Relationship Id="rId1" Type="http://schemas.openxmlformats.org/officeDocument/2006/relationships/image" Target="../media/image8.emf"/></Relationships>
</file>

<file path=ppt/drawings/_rels/vmlDrawing100.vml.rels><?xml version="1.0" encoding="UTF-8" standalone="yes"?>
<Relationships xmlns="http://schemas.openxmlformats.org/package/2006/relationships"><Relationship Id="rId1" Type="http://schemas.openxmlformats.org/officeDocument/2006/relationships/image" Target="../media/image8.emf"/></Relationships>
</file>

<file path=ppt/drawings/_rels/vmlDrawing101.vml.rels><?xml version="1.0" encoding="UTF-8" standalone="yes"?>
<Relationships xmlns="http://schemas.openxmlformats.org/package/2006/relationships"><Relationship Id="rId1" Type="http://schemas.openxmlformats.org/officeDocument/2006/relationships/image" Target="../media/image8.emf"/></Relationships>
</file>

<file path=ppt/drawings/_rels/vmlDrawing102.vml.rels><?xml version="1.0" encoding="UTF-8" standalone="yes"?>
<Relationships xmlns="http://schemas.openxmlformats.org/package/2006/relationships"><Relationship Id="rId1" Type="http://schemas.openxmlformats.org/officeDocument/2006/relationships/image" Target="../media/image8.emf"/></Relationships>
</file>

<file path=ppt/drawings/_rels/vmlDrawing103.vml.rels><?xml version="1.0" encoding="UTF-8" standalone="yes"?>
<Relationships xmlns="http://schemas.openxmlformats.org/package/2006/relationships"><Relationship Id="rId1" Type="http://schemas.openxmlformats.org/officeDocument/2006/relationships/image" Target="../media/image8.emf"/></Relationships>
</file>

<file path=ppt/drawings/_rels/vmlDrawing104.vml.rels><?xml version="1.0" encoding="UTF-8" standalone="yes"?>
<Relationships xmlns="http://schemas.openxmlformats.org/package/2006/relationships"><Relationship Id="rId1" Type="http://schemas.openxmlformats.org/officeDocument/2006/relationships/image" Target="../media/image8.emf"/></Relationships>
</file>

<file path=ppt/drawings/_rels/vmlDrawing105.vml.rels><?xml version="1.0" encoding="UTF-8" standalone="yes"?>
<Relationships xmlns="http://schemas.openxmlformats.org/package/2006/relationships"><Relationship Id="rId1" Type="http://schemas.openxmlformats.org/officeDocument/2006/relationships/image" Target="../media/image8.emf"/></Relationships>
</file>

<file path=ppt/drawings/_rels/vmlDrawing106.vml.rels><?xml version="1.0" encoding="UTF-8" standalone="yes"?>
<Relationships xmlns="http://schemas.openxmlformats.org/package/2006/relationships"><Relationship Id="rId1" Type="http://schemas.openxmlformats.org/officeDocument/2006/relationships/image" Target="../media/image8.emf"/></Relationships>
</file>

<file path=ppt/drawings/_rels/vmlDrawing107.vml.rels><?xml version="1.0" encoding="UTF-8" standalone="yes"?>
<Relationships xmlns="http://schemas.openxmlformats.org/package/2006/relationships"><Relationship Id="rId1" Type="http://schemas.openxmlformats.org/officeDocument/2006/relationships/image" Target="../media/image8.emf"/></Relationships>
</file>

<file path=ppt/drawings/_rels/vmlDrawing108.vml.rels><?xml version="1.0" encoding="UTF-8" standalone="yes"?>
<Relationships xmlns="http://schemas.openxmlformats.org/package/2006/relationships"><Relationship Id="rId1" Type="http://schemas.openxmlformats.org/officeDocument/2006/relationships/image" Target="../media/image8.emf"/></Relationships>
</file>

<file path=ppt/drawings/_rels/vmlDrawing109.vml.rels><?xml version="1.0" encoding="UTF-8" standalone="yes"?>
<Relationships xmlns="http://schemas.openxmlformats.org/package/2006/relationships"><Relationship Id="rId1" Type="http://schemas.openxmlformats.org/officeDocument/2006/relationships/image" Target="../media/image8.emf"/></Relationships>
</file>

<file path=ppt/drawings/_rels/vmlDrawing11.vml.rels><?xml version="1.0" encoding="UTF-8" standalone="yes"?>
<Relationships xmlns="http://schemas.openxmlformats.org/package/2006/relationships"><Relationship Id="rId1" Type="http://schemas.openxmlformats.org/officeDocument/2006/relationships/image" Target="../media/image8.emf"/></Relationships>
</file>

<file path=ppt/drawings/_rels/vmlDrawing110.vml.rels><?xml version="1.0" encoding="UTF-8" standalone="yes"?>
<Relationships xmlns="http://schemas.openxmlformats.org/package/2006/relationships"><Relationship Id="rId1" Type="http://schemas.openxmlformats.org/officeDocument/2006/relationships/image" Target="../media/image8.emf"/></Relationships>
</file>

<file path=ppt/drawings/_rels/vmlDrawing111.vml.rels><?xml version="1.0" encoding="UTF-8" standalone="yes"?>
<Relationships xmlns="http://schemas.openxmlformats.org/package/2006/relationships"><Relationship Id="rId1" Type="http://schemas.openxmlformats.org/officeDocument/2006/relationships/image" Target="../media/image8.emf"/></Relationships>
</file>

<file path=ppt/drawings/_rels/vmlDrawing112.vml.rels><?xml version="1.0" encoding="UTF-8" standalone="yes"?>
<Relationships xmlns="http://schemas.openxmlformats.org/package/2006/relationships"><Relationship Id="rId1" Type="http://schemas.openxmlformats.org/officeDocument/2006/relationships/image" Target="../media/image8.emf"/></Relationships>
</file>

<file path=ppt/drawings/_rels/vmlDrawing113.vml.rels><?xml version="1.0" encoding="UTF-8" standalone="yes"?>
<Relationships xmlns="http://schemas.openxmlformats.org/package/2006/relationships"><Relationship Id="rId1" Type="http://schemas.openxmlformats.org/officeDocument/2006/relationships/image" Target="../media/image8.emf"/></Relationships>
</file>

<file path=ppt/drawings/_rels/vmlDrawing12.vml.rels><?xml version="1.0" encoding="UTF-8" standalone="yes"?>
<Relationships xmlns="http://schemas.openxmlformats.org/package/2006/relationships"><Relationship Id="rId1" Type="http://schemas.openxmlformats.org/officeDocument/2006/relationships/image" Target="../media/image8.emf"/></Relationships>
</file>

<file path=ppt/drawings/_rels/vmlDrawing13.vml.rels><?xml version="1.0" encoding="UTF-8" standalone="yes"?>
<Relationships xmlns="http://schemas.openxmlformats.org/package/2006/relationships"><Relationship Id="rId1" Type="http://schemas.openxmlformats.org/officeDocument/2006/relationships/image" Target="../media/image8.emf"/></Relationships>
</file>

<file path=ppt/drawings/_rels/vmlDrawing14.vml.rels><?xml version="1.0" encoding="UTF-8" standalone="yes"?>
<Relationships xmlns="http://schemas.openxmlformats.org/package/2006/relationships"><Relationship Id="rId1" Type="http://schemas.openxmlformats.org/officeDocument/2006/relationships/image" Target="../media/image8.emf"/></Relationships>
</file>

<file path=ppt/drawings/_rels/vmlDrawing15.vml.rels><?xml version="1.0" encoding="UTF-8" standalone="yes"?>
<Relationships xmlns="http://schemas.openxmlformats.org/package/2006/relationships"><Relationship Id="rId1" Type="http://schemas.openxmlformats.org/officeDocument/2006/relationships/image" Target="../media/image8.emf"/></Relationships>
</file>

<file path=ppt/drawings/_rels/vmlDrawing16.vml.rels><?xml version="1.0" encoding="UTF-8" standalone="yes"?>
<Relationships xmlns="http://schemas.openxmlformats.org/package/2006/relationships"><Relationship Id="rId1" Type="http://schemas.openxmlformats.org/officeDocument/2006/relationships/image" Target="../media/image8.emf"/></Relationships>
</file>

<file path=ppt/drawings/_rels/vmlDrawing17.vml.rels><?xml version="1.0" encoding="UTF-8" standalone="yes"?>
<Relationships xmlns="http://schemas.openxmlformats.org/package/2006/relationships"><Relationship Id="rId1" Type="http://schemas.openxmlformats.org/officeDocument/2006/relationships/image" Target="../media/image8.emf"/></Relationships>
</file>

<file path=ppt/drawings/_rels/vmlDrawing18.vml.rels><?xml version="1.0" encoding="UTF-8" standalone="yes"?>
<Relationships xmlns="http://schemas.openxmlformats.org/package/2006/relationships"><Relationship Id="rId1" Type="http://schemas.openxmlformats.org/officeDocument/2006/relationships/image" Target="../media/image8.emf"/></Relationships>
</file>

<file path=ppt/drawings/_rels/vmlDrawing19.vml.rels><?xml version="1.0" encoding="UTF-8" standalone="yes"?>
<Relationships xmlns="http://schemas.openxmlformats.org/package/2006/relationships"><Relationship Id="rId1" Type="http://schemas.openxmlformats.org/officeDocument/2006/relationships/image" Target="../media/image8.emf"/></Relationships>
</file>

<file path=ppt/drawings/_rels/vmlDrawing2.vml.rels><?xml version="1.0" encoding="UTF-8" standalone="yes"?>
<Relationships xmlns="http://schemas.openxmlformats.org/package/2006/relationships"><Relationship Id="rId1" Type="http://schemas.openxmlformats.org/officeDocument/2006/relationships/image" Target="../media/image8.emf"/></Relationships>
</file>

<file path=ppt/drawings/_rels/vmlDrawing20.vml.rels><?xml version="1.0" encoding="UTF-8" standalone="yes"?>
<Relationships xmlns="http://schemas.openxmlformats.org/package/2006/relationships"><Relationship Id="rId1" Type="http://schemas.openxmlformats.org/officeDocument/2006/relationships/image" Target="../media/image8.emf"/></Relationships>
</file>

<file path=ppt/drawings/_rels/vmlDrawing21.vml.rels><?xml version="1.0" encoding="UTF-8" standalone="yes"?>
<Relationships xmlns="http://schemas.openxmlformats.org/package/2006/relationships"><Relationship Id="rId1" Type="http://schemas.openxmlformats.org/officeDocument/2006/relationships/image" Target="../media/image8.emf"/></Relationships>
</file>

<file path=ppt/drawings/_rels/vmlDrawing22.vml.rels><?xml version="1.0" encoding="UTF-8" standalone="yes"?>
<Relationships xmlns="http://schemas.openxmlformats.org/package/2006/relationships"><Relationship Id="rId1" Type="http://schemas.openxmlformats.org/officeDocument/2006/relationships/image" Target="../media/image8.emf"/></Relationships>
</file>

<file path=ppt/drawings/_rels/vmlDrawing23.vml.rels><?xml version="1.0" encoding="UTF-8" standalone="yes"?>
<Relationships xmlns="http://schemas.openxmlformats.org/package/2006/relationships"><Relationship Id="rId1" Type="http://schemas.openxmlformats.org/officeDocument/2006/relationships/image" Target="../media/image8.emf"/></Relationships>
</file>

<file path=ppt/drawings/_rels/vmlDrawing24.vml.rels><?xml version="1.0" encoding="UTF-8" standalone="yes"?>
<Relationships xmlns="http://schemas.openxmlformats.org/package/2006/relationships"><Relationship Id="rId1" Type="http://schemas.openxmlformats.org/officeDocument/2006/relationships/image" Target="../media/image8.emf"/></Relationships>
</file>

<file path=ppt/drawings/_rels/vmlDrawing25.vml.rels><?xml version="1.0" encoding="UTF-8" standalone="yes"?>
<Relationships xmlns="http://schemas.openxmlformats.org/package/2006/relationships"><Relationship Id="rId1" Type="http://schemas.openxmlformats.org/officeDocument/2006/relationships/image" Target="../media/image8.emf"/></Relationships>
</file>

<file path=ppt/drawings/_rels/vmlDrawing26.vml.rels><?xml version="1.0" encoding="UTF-8" standalone="yes"?>
<Relationships xmlns="http://schemas.openxmlformats.org/package/2006/relationships"><Relationship Id="rId1" Type="http://schemas.openxmlformats.org/officeDocument/2006/relationships/image" Target="../media/image8.emf"/></Relationships>
</file>

<file path=ppt/drawings/_rels/vmlDrawing27.vml.rels><?xml version="1.0" encoding="UTF-8" standalone="yes"?>
<Relationships xmlns="http://schemas.openxmlformats.org/package/2006/relationships"><Relationship Id="rId1" Type="http://schemas.openxmlformats.org/officeDocument/2006/relationships/image" Target="../media/image8.emf"/></Relationships>
</file>

<file path=ppt/drawings/_rels/vmlDrawing28.vml.rels><?xml version="1.0" encoding="UTF-8" standalone="yes"?>
<Relationships xmlns="http://schemas.openxmlformats.org/package/2006/relationships"><Relationship Id="rId1" Type="http://schemas.openxmlformats.org/officeDocument/2006/relationships/image" Target="../media/image8.emf"/></Relationships>
</file>

<file path=ppt/drawings/_rels/vmlDrawing29.vml.rels><?xml version="1.0" encoding="UTF-8" standalone="yes"?>
<Relationships xmlns="http://schemas.openxmlformats.org/package/2006/relationships"><Relationship Id="rId1" Type="http://schemas.openxmlformats.org/officeDocument/2006/relationships/image" Target="../media/image8.emf"/></Relationships>
</file>

<file path=ppt/drawings/_rels/vmlDrawing3.vml.rels><?xml version="1.0" encoding="UTF-8" standalone="yes"?>
<Relationships xmlns="http://schemas.openxmlformats.org/package/2006/relationships"><Relationship Id="rId1" Type="http://schemas.openxmlformats.org/officeDocument/2006/relationships/image" Target="../media/image8.emf"/></Relationships>
</file>

<file path=ppt/drawings/_rels/vmlDrawing30.vml.rels><?xml version="1.0" encoding="UTF-8" standalone="yes"?>
<Relationships xmlns="http://schemas.openxmlformats.org/package/2006/relationships"><Relationship Id="rId1" Type="http://schemas.openxmlformats.org/officeDocument/2006/relationships/image" Target="../media/image8.emf"/></Relationships>
</file>

<file path=ppt/drawings/_rels/vmlDrawing31.vml.rels><?xml version="1.0" encoding="UTF-8" standalone="yes"?>
<Relationships xmlns="http://schemas.openxmlformats.org/package/2006/relationships"><Relationship Id="rId1" Type="http://schemas.openxmlformats.org/officeDocument/2006/relationships/image" Target="../media/image8.emf"/></Relationships>
</file>

<file path=ppt/drawings/_rels/vmlDrawing32.vml.rels><?xml version="1.0" encoding="UTF-8" standalone="yes"?>
<Relationships xmlns="http://schemas.openxmlformats.org/package/2006/relationships"><Relationship Id="rId1" Type="http://schemas.openxmlformats.org/officeDocument/2006/relationships/image" Target="../media/image8.emf"/></Relationships>
</file>

<file path=ppt/drawings/_rels/vmlDrawing33.vml.rels><?xml version="1.0" encoding="UTF-8" standalone="yes"?>
<Relationships xmlns="http://schemas.openxmlformats.org/package/2006/relationships"><Relationship Id="rId1" Type="http://schemas.openxmlformats.org/officeDocument/2006/relationships/image" Target="../media/image8.emf"/></Relationships>
</file>

<file path=ppt/drawings/_rels/vmlDrawing34.vml.rels><?xml version="1.0" encoding="UTF-8" standalone="yes"?>
<Relationships xmlns="http://schemas.openxmlformats.org/package/2006/relationships"><Relationship Id="rId1" Type="http://schemas.openxmlformats.org/officeDocument/2006/relationships/image" Target="../media/image8.emf"/></Relationships>
</file>

<file path=ppt/drawings/_rels/vmlDrawing35.vml.rels><?xml version="1.0" encoding="UTF-8" standalone="yes"?>
<Relationships xmlns="http://schemas.openxmlformats.org/package/2006/relationships"><Relationship Id="rId1" Type="http://schemas.openxmlformats.org/officeDocument/2006/relationships/image" Target="../media/image8.emf"/></Relationships>
</file>

<file path=ppt/drawings/_rels/vmlDrawing36.vml.rels><?xml version="1.0" encoding="UTF-8" standalone="yes"?>
<Relationships xmlns="http://schemas.openxmlformats.org/package/2006/relationships"><Relationship Id="rId1" Type="http://schemas.openxmlformats.org/officeDocument/2006/relationships/image" Target="../media/image8.emf"/></Relationships>
</file>

<file path=ppt/drawings/_rels/vmlDrawing37.vml.rels><?xml version="1.0" encoding="UTF-8" standalone="yes"?>
<Relationships xmlns="http://schemas.openxmlformats.org/package/2006/relationships"><Relationship Id="rId1" Type="http://schemas.openxmlformats.org/officeDocument/2006/relationships/image" Target="../media/image8.emf"/></Relationships>
</file>

<file path=ppt/drawings/_rels/vmlDrawing38.vml.rels><?xml version="1.0" encoding="UTF-8" standalone="yes"?>
<Relationships xmlns="http://schemas.openxmlformats.org/package/2006/relationships"><Relationship Id="rId1" Type="http://schemas.openxmlformats.org/officeDocument/2006/relationships/image" Target="../media/image8.emf"/></Relationships>
</file>

<file path=ppt/drawings/_rels/vmlDrawing39.vml.rels><?xml version="1.0" encoding="UTF-8" standalone="yes"?>
<Relationships xmlns="http://schemas.openxmlformats.org/package/2006/relationships"><Relationship Id="rId1" Type="http://schemas.openxmlformats.org/officeDocument/2006/relationships/image" Target="../media/image8.emf"/></Relationships>
</file>

<file path=ppt/drawings/_rels/vmlDrawing4.vml.rels><?xml version="1.0" encoding="UTF-8" standalone="yes"?>
<Relationships xmlns="http://schemas.openxmlformats.org/package/2006/relationships"><Relationship Id="rId1" Type="http://schemas.openxmlformats.org/officeDocument/2006/relationships/image" Target="../media/image8.emf"/></Relationships>
</file>

<file path=ppt/drawings/_rels/vmlDrawing40.vml.rels><?xml version="1.0" encoding="UTF-8" standalone="yes"?>
<Relationships xmlns="http://schemas.openxmlformats.org/package/2006/relationships"><Relationship Id="rId1" Type="http://schemas.openxmlformats.org/officeDocument/2006/relationships/image" Target="../media/image8.emf"/></Relationships>
</file>

<file path=ppt/drawings/_rels/vmlDrawing41.vml.rels><?xml version="1.0" encoding="UTF-8" standalone="yes"?>
<Relationships xmlns="http://schemas.openxmlformats.org/package/2006/relationships"><Relationship Id="rId1" Type="http://schemas.openxmlformats.org/officeDocument/2006/relationships/image" Target="../media/image8.emf"/></Relationships>
</file>

<file path=ppt/drawings/_rels/vmlDrawing42.vml.rels><?xml version="1.0" encoding="UTF-8" standalone="yes"?>
<Relationships xmlns="http://schemas.openxmlformats.org/package/2006/relationships"><Relationship Id="rId1" Type="http://schemas.openxmlformats.org/officeDocument/2006/relationships/image" Target="../media/image8.emf"/></Relationships>
</file>

<file path=ppt/drawings/_rels/vmlDrawing43.vml.rels><?xml version="1.0" encoding="UTF-8" standalone="yes"?>
<Relationships xmlns="http://schemas.openxmlformats.org/package/2006/relationships"><Relationship Id="rId1" Type="http://schemas.openxmlformats.org/officeDocument/2006/relationships/image" Target="../media/image8.emf"/></Relationships>
</file>

<file path=ppt/drawings/_rels/vmlDrawing44.vml.rels><?xml version="1.0" encoding="UTF-8" standalone="yes"?>
<Relationships xmlns="http://schemas.openxmlformats.org/package/2006/relationships"><Relationship Id="rId1" Type="http://schemas.openxmlformats.org/officeDocument/2006/relationships/image" Target="../media/image8.emf"/></Relationships>
</file>

<file path=ppt/drawings/_rels/vmlDrawing45.vml.rels><?xml version="1.0" encoding="UTF-8" standalone="yes"?>
<Relationships xmlns="http://schemas.openxmlformats.org/package/2006/relationships"><Relationship Id="rId1" Type="http://schemas.openxmlformats.org/officeDocument/2006/relationships/image" Target="../media/image8.emf"/></Relationships>
</file>

<file path=ppt/drawings/_rels/vmlDrawing46.vml.rels><?xml version="1.0" encoding="UTF-8" standalone="yes"?>
<Relationships xmlns="http://schemas.openxmlformats.org/package/2006/relationships"><Relationship Id="rId1" Type="http://schemas.openxmlformats.org/officeDocument/2006/relationships/image" Target="../media/image8.emf"/></Relationships>
</file>

<file path=ppt/drawings/_rels/vmlDrawing47.vml.rels><?xml version="1.0" encoding="UTF-8" standalone="yes"?>
<Relationships xmlns="http://schemas.openxmlformats.org/package/2006/relationships"><Relationship Id="rId1" Type="http://schemas.openxmlformats.org/officeDocument/2006/relationships/image" Target="../media/image8.emf"/></Relationships>
</file>

<file path=ppt/drawings/_rels/vmlDrawing48.vml.rels><?xml version="1.0" encoding="UTF-8" standalone="yes"?>
<Relationships xmlns="http://schemas.openxmlformats.org/package/2006/relationships"><Relationship Id="rId1" Type="http://schemas.openxmlformats.org/officeDocument/2006/relationships/image" Target="../media/image8.emf"/></Relationships>
</file>

<file path=ppt/drawings/_rels/vmlDrawing49.vml.rels><?xml version="1.0" encoding="UTF-8" standalone="yes"?>
<Relationships xmlns="http://schemas.openxmlformats.org/package/2006/relationships"><Relationship Id="rId1" Type="http://schemas.openxmlformats.org/officeDocument/2006/relationships/image" Target="../media/image8.emf"/></Relationships>
</file>

<file path=ppt/drawings/_rels/vmlDrawing5.vml.rels><?xml version="1.0" encoding="UTF-8" standalone="yes"?>
<Relationships xmlns="http://schemas.openxmlformats.org/package/2006/relationships"><Relationship Id="rId1" Type="http://schemas.openxmlformats.org/officeDocument/2006/relationships/image" Target="../media/image8.emf"/></Relationships>
</file>

<file path=ppt/drawings/_rels/vmlDrawing50.vml.rels><?xml version="1.0" encoding="UTF-8" standalone="yes"?>
<Relationships xmlns="http://schemas.openxmlformats.org/package/2006/relationships"><Relationship Id="rId1" Type="http://schemas.openxmlformats.org/officeDocument/2006/relationships/image" Target="../media/image8.emf"/></Relationships>
</file>

<file path=ppt/drawings/_rels/vmlDrawing51.vml.rels><?xml version="1.0" encoding="UTF-8" standalone="yes"?>
<Relationships xmlns="http://schemas.openxmlformats.org/package/2006/relationships"><Relationship Id="rId1" Type="http://schemas.openxmlformats.org/officeDocument/2006/relationships/image" Target="../media/image8.emf"/></Relationships>
</file>

<file path=ppt/drawings/_rels/vmlDrawing52.vml.rels><?xml version="1.0" encoding="UTF-8" standalone="yes"?>
<Relationships xmlns="http://schemas.openxmlformats.org/package/2006/relationships"><Relationship Id="rId1" Type="http://schemas.openxmlformats.org/officeDocument/2006/relationships/image" Target="../media/image8.emf"/></Relationships>
</file>

<file path=ppt/drawings/_rels/vmlDrawing53.vml.rels><?xml version="1.0" encoding="UTF-8" standalone="yes"?>
<Relationships xmlns="http://schemas.openxmlformats.org/package/2006/relationships"><Relationship Id="rId1" Type="http://schemas.openxmlformats.org/officeDocument/2006/relationships/image" Target="../media/image8.emf"/></Relationships>
</file>

<file path=ppt/drawings/_rels/vmlDrawing54.vml.rels><?xml version="1.0" encoding="UTF-8" standalone="yes"?>
<Relationships xmlns="http://schemas.openxmlformats.org/package/2006/relationships"><Relationship Id="rId1" Type="http://schemas.openxmlformats.org/officeDocument/2006/relationships/image" Target="../media/image8.emf"/></Relationships>
</file>

<file path=ppt/drawings/_rels/vmlDrawing55.vml.rels><?xml version="1.0" encoding="UTF-8" standalone="yes"?>
<Relationships xmlns="http://schemas.openxmlformats.org/package/2006/relationships"><Relationship Id="rId1" Type="http://schemas.openxmlformats.org/officeDocument/2006/relationships/image" Target="../media/image8.emf"/></Relationships>
</file>

<file path=ppt/drawings/_rels/vmlDrawing56.vml.rels><?xml version="1.0" encoding="UTF-8" standalone="yes"?>
<Relationships xmlns="http://schemas.openxmlformats.org/package/2006/relationships"><Relationship Id="rId1" Type="http://schemas.openxmlformats.org/officeDocument/2006/relationships/image" Target="../media/image8.emf"/></Relationships>
</file>

<file path=ppt/drawings/_rels/vmlDrawing57.vml.rels><?xml version="1.0" encoding="UTF-8" standalone="yes"?>
<Relationships xmlns="http://schemas.openxmlformats.org/package/2006/relationships"><Relationship Id="rId1" Type="http://schemas.openxmlformats.org/officeDocument/2006/relationships/image" Target="../media/image8.emf"/></Relationships>
</file>

<file path=ppt/drawings/_rels/vmlDrawing58.vml.rels><?xml version="1.0" encoding="UTF-8" standalone="yes"?>
<Relationships xmlns="http://schemas.openxmlformats.org/package/2006/relationships"><Relationship Id="rId1" Type="http://schemas.openxmlformats.org/officeDocument/2006/relationships/image" Target="../media/image8.emf"/></Relationships>
</file>

<file path=ppt/drawings/_rels/vmlDrawing59.vml.rels><?xml version="1.0" encoding="UTF-8" standalone="yes"?>
<Relationships xmlns="http://schemas.openxmlformats.org/package/2006/relationships"><Relationship Id="rId1" Type="http://schemas.openxmlformats.org/officeDocument/2006/relationships/image" Target="../media/image8.emf"/></Relationships>
</file>

<file path=ppt/drawings/_rels/vmlDrawing6.vml.rels><?xml version="1.0" encoding="UTF-8" standalone="yes"?>
<Relationships xmlns="http://schemas.openxmlformats.org/package/2006/relationships"><Relationship Id="rId1" Type="http://schemas.openxmlformats.org/officeDocument/2006/relationships/image" Target="../media/image8.emf"/></Relationships>
</file>

<file path=ppt/drawings/_rels/vmlDrawing60.vml.rels><?xml version="1.0" encoding="UTF-8" standalone="yes"?>
<Relationships xmlns="http://schemas.openxmlformats.org/package/2006/relationships"><Relationship Id="rId1" Type="http://schemas.openxmlformats.org/officeDocument/2006/relationships/image" Target="../media/image8.emf"/></Relationships>
</file>

<file path=ppt/drawings/_rels/vmlDrawing61.vml.rels><?xml version="1.0" encoding="UTF-8" standalone="yes"?>
<Relationships xmlns="http://schemas.openxmlformats.org/package/2006/relationships"><Relationship Id="rId1" Type="http://schemas.openxmlformats.org/officeDocument/2006/relationships/image" Target="../media/image8.emf"/></Relationships>
</file>

<file path=ppt/drawings/_rels/vmlDrawing62.vml.rels><?xml version="1.0" encoding="UTF-8" standalone="yes"?>
<Relationships xmlns="http://schemas.openxmlformats.org/package/2006/relationships"><Relationship Id="rId1" Type="http://schemas.openxmlformats.org/officeDocument/2006/relationships/image" Target="../media/image8.emf"/></Relationships>
</file>

<file path=ppt/drawings/_rels/vmlDrawing63.vml.rels><?xml version="1.0" encoding="UTF-8" standalone="yes"?>
<Relationships xmlns="http://schemas.openxmlformats.org/package/2006/relationships"><Relationship Id="rId1" Type="http://schemas.openxmlformats.org/officeDocument/2006/relationships/image" Target="../media/image8.emf"/></Relationships>
</file>

<file path=ppt/drawings/_rels/vmlDrawing64.vml.rels><?xml version="1.0" encoding="UTF-8" standalone="yes"?>
<Relationships xmlns="http://schemas.openxmlformats.org/package/2006/relationships"><Relationship Id="rId1" Type="http://schemas.openxmlformats.org/officeDocument/2006/relationships/image" Target="../media/image8.emf"/></Relationships>
</file>

<file path=ppt/drawings/_rels/vmlDrawing65.vml.rels><?xml version="1.0" encoding="UTF-8" standalone="yes"?>
<Relationships xmlns="http://schemas.openxmlformats.org/package/2006/relationships"><Relationship Id="rId1" Type="http://schemas.openxmlformats.org/officeDocument/2006/relationships/image" Target="../media/image8.emf"/></Relationships>
</file>

<file path=ppt/drawings/_rels/vmlDrawing66.vml.rels><?xml version="1.0" encoding="UTF-8" standalone="yes"?>
<Relationships xmlns="http://schemas.openxmlformats.org/package/2006/relationships"><Relationship Id="rId1" Type="http://schemas.openxmlformats.org/officeDocument/2006/relationships/image" Target="../media/image8.emf"/></Relationships>
</file>

<file path=ppt/drawings/_rels/vmlDrawing67.vml.rels><?xml version="1.0" encoding="UTF-8" standalone="yes"?>
<Relationships xmlns="http://schemas.openxmlformats.org/package/2006/relationships"><Relationship Id="rId1" Type="http://schemas.openxmlformats.org/officeDocument/2006/relationships/image" Target="../media/image8.emf"/></Relationships>
</file>

<file path=ppt/drawings/_rels/vmlDrawing68.vml.rels><?xml version="1.0" encoding="UTF-8" standalone="yes"?>
<Relationships xmlns="http://schemas.openxmlformats.org/package/2006/relationships"><Relationship Id="rId1" Type="http://schemas.openxmlformats.org/officeDocument/2006/relationships/image" Target="../media/image8.emf"/></Relationships>
</file>

<file path=ppt/drawings/_rels/vmlDrawing69.vml.rels><?xml version="1.0" encoding="UTF-8" standalone="yes"?>
<Relationships xmlns="http://schemas.openxmlformats.org/package/2006/relationships"><Relationship Id="rId1" Type="http://schemas.openxmlformats.org/officeDocument/2006/relationships/image" Target="../media/image8.emf"/></Relationships>
</file>

<file path=ppt/drawings/_rels/vmlDrawing7.vml.rels><?xml version="1.0" encoding="UTF-8" standalone="yes"?>
<Relationships xmlns="http://schemas.openxmlformats.org/package/2006/relationships"><Relationship Id="rId1" Type="http://schemas.openxmlformats.org/officeDocument/2006/relationships/image" Target="../media/image8.emf"/></Relationships>
</file>

<file path=ppt/drawings/_rels/vmlDrawing70.vml.rels><?xml version="1.0" encoding="UTF-8" standalone="yes"?>
<Relationships xmlns="http://schemas.openxmlformats.org/package/2006/relationships"><Relationship Id="rId1" Type="http://schemas.openxmlformats.org/officeDocument/2006/relationships/image" Target="../media/image8.emf"/></Relationships>
</file>

<file path=ppt/drawings/_rels/vmlDrawing71.vml.rels><?xml version="1.0" encoding="UTF-8" standalone="yes"?>
<Relationships xmlns="http://schemas.openxmlformats.org/package/2006/relationships"><Relationship Id="rId1" Type="http://schemas.openxmlformats.org/officeDocument/2006/relationships/image" Target="../media/image8.emf"/></Relationships>
</file>

<file path=ppt/drawings/_rels/vmlDrawing72.vml.rels><?xml version="1.0" encoding="UTF-8" standalone="yes"?>
<Relationships xmlns="http://schemas.openxmlformats.org/package/2006/relationships"><Relationship Id="rId1" Type="http://schemas.openxmlformats.org/officeDocument/2006/relationships/image" Target="../media/image8.emf"/></Relationships>
</file>

<file path=ppt/drawings/_rels/vmlDrawing73.vml.rels><?xml version="1.0" encoding="UTF-8" standalone="yes"?>
<Relationships xmlns="http://schemas.openxmlformats.org/package/2006/relationships"><Relationship Id="rId1" Type="http://schemas.openxmlformats.org/officeDocument/2006/relationships/image" Target="../media/image8.emf"/></Relationships>
</file>

<file path=ppt/drawings/_rels/vmlDrawing74.vml.rels><?xml version="1.0" encoding="UTF-8" standalone="yes"?>
<Relationships xmlns="http://schemas.openxmlformats.org/package/2006/relationships"><Relationship Id="rId1" Type="http://schemas.openxmlformats.org/officeDocument/2006/relationships/image" Target="../media/image8.emf"/></Relationships>
</file>

<file path=ppt/drawings/_rels/vmlDrawing75.vml.rels><?xml version="1.0" encoding="UTF-8" standalone="yes"?>
<Relationships xmlns="http://schemas.openxmlformats.org/package/2006/relationships"><Relationship Id="rId1" Type="http://schemas.openxmlformats.org/officeDocument/2006/relationships/image" Target="../media/image8.emf"/></Relationships>
</file>

<file path=ppt/drawings/_rels/vmlDrawing76.vml.rels><?xml version="1.0" encoding="UTF-8" standalone="yes"?>
<Relationships xmlns="http://schemas.openxmlformats.org/package/2006/relationships"><Relationship Id="rId1" Type="http://schemas.openxmlformats.org/officeDocument/2006/relationships/image" Target="../media/image8.emf"/></Relationships>
</file>

<file path=ppt/drawings/_rels/vmlDrawing77.vml.rels><?xml version="1.0" encoding="UTF-8" standalone="yes"?>
<Relationships xmlns="http://schemas.openxmlformats.org/package/2006/relationships"><Relationship Id="rId1" Type="http://schemas.openxmlformats.org/officeDocument/2006/relationships/image" Target="../media/image8.emf"/></Relationships>
</file>

<file path=ppt/drawings/_rels/vmlDrawing78.vml.rels><?xml version="1.0" encoding="UTF-8" standalone="yes"?>
<Relationships xmlns="http://schemas.openxmlformats.org/package/2006/relationships"><Relationship Id="rId1" Type="http://schemas.openxmlformats.org/officeDocument/2006/relationships/image" Target="../media/image8.emf"/></Relationships>
</file>

<file path=ppt/drawings/_rels/vmlDrawing79.vml.rels><?xml version="1.0" encoding="UTF-8" standalone="yes"?>
<Relationships xmlns="http://schemas.openxmlformats.org/package/2006/relationships"><Relationship Id="rId1" Type="http://schemas.openxmlformats.org/officeDocument/2006/relationships/image" Target="../media/image8.emf"/></Relationships>
</file>

<file path=ppt/drawings/_rels/vmlDrawing8.vml.rels><?xml version="1.0" encoding="UTF-8" standalone="yes"?>
<Relationships xmlns="http://schemas.openxmlformats.org/package/2006/relationships"><Relationship Id="rId1" Type="http://schemas.openxmlformats.org/officeDocument/2006/relationships/image" Target="../media/image8.emf"/></Relationships>
</file>

<file path=ppt/drawings/_rels/vmlDrawing80.vml.rels><?xml version="1.0" encoding="UTF-8" standalone="yes"?>
<Relationships xmlns="http://schemas.openxmlformats.org/package/2006/relationships"><Relationship Id="rId1" Type="http://schemas.openxmlformats.org/officeDocument/2006/relationships/image" Target="../media/image8.emf"/></Relationships>
</file>

<file path=ppt/drawings/_rels/vmlDrawing81.vml.rels><?xml version="1.0" encoding="UTF-8" standalone="yes"?>
<Relationships xmlns="http://schemas.openxmlformats.org/package/2006/relationships"><Relationship Id="rId1" Type="http://schemas.openxmlformats.org/officeDocument/2006/relationships/image" Target="../media/image8.emf"/></Relationships>
</file>

<file path=ppt/drawings/_rels/vmlDrawing82.vml.rels><?xml version="1.0" encoding="UTF-8" standalone="yes"?>
<Relationships xmlns="http://schemas.openxmlformats.org/package/2006/relationships"><Relationship Id="rId1" Type="http://schemas.openxmlformats.org/officeDocument/2006/relationships/image" Target="../media/image8.emf"/></Relationships>
</file>

<file path=ppt/drawings/_rels/vmlDrawing83.vml.rels><?xml version="1.0" encoding="UTF-8" standalone="yes"?>
<Relationships xmlns="http://schemas.openxmlformats.org/package/2006/relationships"><Relationship Id="rId1" Type="http://schemas.openxmlformats.org/officeDocument/2006/relationships/image" Target="../media/image8.emf"/></Relationships>
</file>

<file path=ppt/drawings/_rels/vmlDrawing84.vml.rels><?xml version="1.0" encoding="UTF-8" standalone="yes"?>
<Relationships xmlns="http://schemas.openxmlformats.org/package/2006/relationships"><Relationship Id="rId1" Type="http://schemas.openxmlformats.org/officeDocument/2006/relationships/image" Target="../media/image8.emf"/></Relationships>
</file>

<file path=ppt/drawings/_rels/vmlDrawing85.vml.rels><?xml version="1.0" encoding="UTF-8" standalone="yes"?>
<Relationships xmlns="http://schemas.openxmlformats.org/package/2006/relationships"><Relationship Id="rId1" Type="http://schemas.openxmlformats.org/officeDocument/2006/relationships/image" Target="../media/image8.emf"/></Relationships>
</file>

<file path=ppt/drawings/_rels/vmlDrawing86.vml.rels><?xml version="1.0" encoding="UTF-8" standalone="yes"?>
<Relationships xmlns="http://schemas.openxmlformats.org/package/2006/relationships"><Relationship Id="rId1" Type="http://schemas.openxmlformats.org/officeDocument/2006/relationships/image" Target="../media/image8.emf"/></Relationships>
</file>

<file path=ppt/drawings/_rels/vmlDrawing87.vml.rels><?xml version="1.0" encoding="UTF-8" standalone="yes"?>
<Relationships xmlns="http://schemas.openxmlformats.org/package/2006/relationships"><Relationship Id="rId1" Type="http://schemas.openxmlformats.org/officeDocument/2006/relationships/image" Target="../media/image8.emf"/></Relationships>
</file>

<file path=ppt/drawings/_rels/vmlDrawing88.vml.rels><?xml version="1.0" encoding="UTF-8" standalone="yes"?>
<Relationships xmlns="http://schemas.openxmlformats.org/package/2006/relationships"><Relationship Id="rId1" Type="http://schemas.openxmlformats.org/officeDocument/2006/relationships/image" Target="../media/image8.emf"/></Relationships>
</file>

<file path=ppt/drawings/_rels/vmlDrawing89.vml.rels><?xml version="1.0" encoding="UTF-8" standalone="yes"?>
<Relationships xmlns="http://schemas.openxmlformats.org/package/2006/relationships"><Relationship Id="rId1" Type="http://schemas.openxmlformats.org/officeDocument/2006/relationships/image" Target="../media/image8.emf"/></Relationships>
</file>

<file path=ppt/drawings/_rels/vmlDrawing9.vml.rels><?xml version="1.0" encoding="UTF-8" standalone="yes"?>
<Relationships xmlns="http://schemas.openxmlformats.org/package/2006/relationships"><Relationship Id="rId1" Type="http://schemas.openxmlformats.org/officeDocument/2006/relationships/image" Target="../media/image8.emf"/></Relationships>
</file>

<file path=ppt/drawings/_rels/vmlDrawing90.vml.rels><?xml version="1.0" encoding="UTF-8" standalone="yes"?>
<Relationships xmlns="http://schemas.openxmlformats.org/package/2006/relationships"><Relationship Id="rId1" Type="http://schemas.openxmlformats.org/officeDocument/2006/relationships/image" Target="../media/image8.emf"/></Relationships>
</file>

<file path=ppt/drawings/_rels/vmlDrawing91.vml.rels><?xml version="1.0" encoding="UTF-8" standalone="yes"?>
<Relationships xmlns="http://schemas.openxmlformats.org/package/2006/relationships"><Relationship Id="rId1" Type="http://schemas.openxmlformats.org/officeDocument/2006/relationships/image" Target="../media/image8.emf"/></Relationships>
</file>

<file path=ppt/drawings/_rels/vmlDrawing92.vml.rels><?xml version="1.0" encoding="UTF-8" standalone="yes"?>
<Relationships xmlns="http://schemas.openxmlformats.org/package/2006/relationships"><Relationship Id="rId1" Type="http://schemas.openxmlformats.org/officeDocument/2006/relationships/image" Target="../media/image8.emf"/></Relationships>
</file>

<file path=ppt/drawings/_rels/vmlDrawing93.vml.rels><?xml version="1.0" encoding="UTF-8" standalone="yes"?>
<Relationships xmlns="http://schemas.openxmlformats.org/package/2006/relationships"><Relationship Id="rId1" Type="http://schemas.openxmlformats.org/officeDocument/2006/relationships/image" Target="../media/image8.emf"/></Relationships>
</file>

<file path=ppt/drawings/_rels/vmlDrawing94.vml.rels><?xml version="1.0" encoding="UTF-8" standalone="yes"?>
<Relationships xmlns="http://schemas.openxmlformats.org/package/2006/relationships"><Relationship Id="rId1" Type="http://schemas.openxmlformats.org/officeDocument/2006/relationships/image" Target="../media/image8.emf"/></Relationships>
</file>

<file path=ppt/drawings/_rels/vmlDrawing95.vml.rels><?xml version="1.0" encoding="UTF-8" standalone="yes"?>
<Relationships xmlns="http://schemas.openxmlformats.org/package/2006/relationships"><Relationship Id="rId1" Type="http://schemas.openxmlformats.org/officeDocument/2006/relationships/image" Target="../media/image8.emf"/></Relationships>
</file>

<file path=ppt/drawings/_rels/vmlDrawing96.vml.rels><?xml version="1.0" encoding="UTF-8" standalone="yes"?>
<Relationships xmlns="http://schemas.openxmlformats.org/package/2006/relationships"><Relationship Id="rId1" Type="http://schemas.openxmlformats.org/officeDocument/2006/relationships/image" Target="../media/image8.emf"/></Relationships>
</file>

<file path=ppt/drawings/_rels/vmlDrawing97.vml.rels><?xml version="1.0" encoding="UTF-8" standalone="yes"?>
<Relationships xmlns="http://schemas.openxmlformats.org/package/2006/relationships"><Relationship Id="rId1" Type="http://schemas.openxmlformats.org/officeDocument/2006/relationships/image" Target="../media/image8.emf"/></Relationships>
</file>

<file path=ppt/drawings/_rels/vmlDrawing98.vml.rels><?xml version="1.0" encoding="UTF-8" standalone="yes"?>
<Relationships xmlns="http://schemas.openxmlformats.org/package/2006/relationships"><Relationship Id="rId1" Type="http://schemas.openxmlformats.org/officeDocument/2006/relationships/image" Target="../media/image8.emf"/></Relationships>
</file>

<file path=ppt/drawings/_rels/vmlDrawing99.vml.rels><?xml version="1.0" encoding="UTF-8" standalone="yes"?>
<Relationships xmlns="http://schemas.openxmlformats.org/package/2006/relationships"><Relationship Id="rId1" Type="http://schemas.openxmlformats.org/officeDocument/2006/relationships/image" Target="../media/image8.emf"/></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8.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6" name="Header Placeholder 5"/>
          <p:cNvSpPr>
            <a:spLocks noGrp="1"/>
          </p:cNvSpPr>
          <p:nvPr>
            <p:ph type="hdr" sz="quarter"/>
          </p:nvPr>
        </p:nvSpPr>
        <p:spPr>
          <a:xfrm>
            <a:off x="0" y="-11574"/>
            <a:ext cx="2971800" cy="457200"/>
          </a:xfrm>
          <a:prstGeom prst="rect">
            <a:avLst/>
          </a:prstGeom>
        </p:spPr>
        <p:txBody>
          <a:bodyPr vert="horz" lIns="91440" tIns="45720" rIns="91440" bIns="45720" rtlCol="0"/>
          <a:lstStyle>
            <a:lvl1pPr algn="l">
              <a:defRPr sz="1200"/>
            </a:lvl1pPr>
          </a:lstStyle>
          <a:p>
            <a:endParaRPr lang="en-US" dirty="0">
              <a:latin typeface="Segoe UI" pitchFamily="34" charset="0"/>
            </a:endParaRPr>
          </a:p>
        </p:txBody>
      </p:sp>
      <p:sp>
        <p:nvSpPr>
          <p:cNvPr id="7" name="Date Placeholder 6"/>
          <p:cNvSpPr>
            <a:spLocks noGrp="1"/>
          </p:cNvSpPr>
          <p:nvPr>
            <p:ph type="dt" sz="quarter" idx="1"/>
          </p:nvPr>
        </p:nvSpPr>
        <p:spPr>
          <a:xfrm>
            <a:off x="3884613" y="0"/>
            <a:ext cx="2971800" cy="457200"/>
          </a:xfrm>
          <a:prstGeom prst="rect">
            <a:avLst/>
          </a:prstGeom>
        </p:spPr>
        <p:txBody>
          <a:bodyPr vert="horz" lIns="91440" tIns="45720" rIns="91440" bIns="45720" rtlCol="0"/>
          <a:lstStyle>
            <a:lvl1pPr algn="r">
              <a:defRPr sz="1200"/>
            </a:lvl1pPr>
          </a:lstStyle>
          <a:p>
            <a:fld id="{21D0CB2F-F0BF-435A-A27A-2EC15087F634}" type="datetime8">
              <a:rPr lang="en-US" smtClean="0">
                <a:latin typeface="Segoe UI" pitchFamily="34" charset="0"/>
              </a:rPr>
              <a:t>5/2/2017 12:57 PM</a:t>
            </a:fld>
            <a:endParaRPr lang="en-US" dirty="0">
              <a:latin typeface="Segoe UI" pitchFamily="34" charset="0"/>
            </a:endParaRPr>
          </a:p>
        </p:txBody>
      </p:sp>
      <p:sp>
        <p:nvSpPr>
          <p:cNvPr id="8" name="Footer Placeholder 7"/>
          <p:cNvSpPr>
            <a:spLocks noGrp="1"/>
          </p:cNvSpPr>
          <p:nvPr>
            <p:ph type="ftr" sz="quarter" idx="2"/>
          </p:nvPr>
        </p:nvSpPr>
        <p:spPr>
          <a:xfrm>
            <a:off x="0" y="8685213"/>
            <a:ext cx="5795010" cy="332434"/>
          </a:xfrm>
          <a:prstGeom prst="rect">
            <a:avLst/>
          </a:prstGeom>
        </p:spPr>
        <p:txBody>
          <a:bodyPr vert="horz" lIns="91440" tIns="45720" rIns="91440" bIns="45720" rtlCol="0" anchor="b"/>
          <a:lstStyle>
            <a:lvl1pPr algn="l">
              <a:defRPr sz="1200"/>
            </a:lvl1pPr>
          </a:lstStyle>
          <a:p>
            <a:pPr marL="398463" defTabSz="914099" eaLnBrk="0" hangingPunct="0"/>
            <a:r>
              <a:rPr lang="en-US" sz="400" dirty="0">
                <a:gradFill>
                  <a:gsLst>
                    <a:gs pos="0">
                      <a:schemeClr val="tx1"/>
                    </a:gs>
                    <a:gs pos="100000">
                      <a:schemeClr val="tx1"/>
                    </a:gs>
                  </a:gsLst>
                  <a:lin ang="5400000" scaled="0"/>
                </a:gradFill>
                <a:latin typeface="Segoe UI" pitchFamily="34" charset="0"/>
                <a:ea typeface="Segoe UI" pitchFamily="34" charset="0"/>
                <a:cs typeface="Segoe UI" pitchFamily="34" charset="0"/>
              </a:rPr>
              <a:t>© Microsoft Corporation. All rights reserved. MICROSOFT MAKES NO WARRANTIES, EXPRESS, IMPLIED OR STATUTORY, AS TO THE INFORMATION IN THIS PRESENTATION.</a:t>
            </a:r>
          </a:p>
        </p:txBody>
      </p:sp>
      <p:sp>
        <p:nvSpPr>
          <p:cNvPr id="9" name="Slide Number Placeholder 8"/>
          <p:cNvSpPr>
            <a:spLocks noGrp="1"/>
          </p:cNvSpPr>
          <p:nvPr>
            <p:ph type="sldNum" sz="quarter" idx="3"/>
          </p:nvPr>
        </p:nvSpPr>
        <p:spPr>
          <a:xfrm>
            <a:off x="5783579" y="8685213"/>
            <a:ext cx="1072833" cy="457200"/>
          </a:xfrm>
          <a:prstGeom prst="rect">
            <a:avLst/>
          </a:prstGeom>
        </p:spPr>
        <p:txBody>
          <a:bodyPr vert="horz" lIns="91440" tIns="45720" rIns="91440" bIns="45720" rtlCol="0" anchor="b"/>
          <a:lstStyle>
            <a:lvl1pPr algn="r">
              <a:defRPr sz="1200"/>
            </a:lvl1pPr>
          </a:lstStyle>
          <a:p>
            <a:fld id="{0EC9E9D6-92A0-482B-A603-C9BA7FFB8190}" type="slidenum">
              <a:rPr lang="en-US" smtClean="0">
                <a:latin typeface="Segoe UI" pitchFamily="34" charset="0"/>
              </a:rPr>
              <a:t>‹#›</a:t>
            </a:fld>
            <a:endParaRPr lang="en-US" dirty="0">
              <a:latin typeface="Segoe UI" pitchFamily="34" charset="0"/>
            </a:endParaRPr>
          </a:p>
        </p:txBody>
      </p:sp>
    </p:spTree>
    <p:extLst>
      <p:ext uri="{BB962C8B-B14F-4D97-AF65-F5344CB8AC3E}">
        <p14:creationId xmlns:p14="http://schemas.microsoft.com/office/powerpoint/2010/main" val="3904595630"/>
      </p:ext>
    </p:extLst>
  </p:cSld>
  <p:clrMap bg1="lt1" tx1="dk1" bg2="lt2" tx2="dk2" accent1="accent1" accent2="accent2" accent3="accent3" accent4="accent4" accent5="accent5" accent6="accent6" hlink="hlink" folHlink="folHlink"/>
  <p:hf/>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7.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8" name="Header Placeholder 7"/>
          <p:cNvSpPr>
            <a:spLocks noGrp="1"/>
          </p:cNvSpPr>
          <p:nvPr>
            <p:ph type="hdr" sz="quarter"/>
          </p:nvPr>
        </p:nvSpPr>
        <p:spPr>
          <a:xfrm>
            <a:off x="0" y="0"/>
            <a:ext cx="2971800" cy="457200"/>
          </a:xfrm>
          <a:prstGeom prst="rect">
            <a:avLst/>
          </a:prstGeom>
        </p:spPr>
        <p:txBody>
          <a:bodyPr vert="horz" lIns="91440" tIns="45720" rIns="91440" bIns="45720" rtlCol="0"/>
          <a:lstStyle>
            <a:lvl1pPr algn="l">
              <a:defRPr sz="1200">
                <a:latin typeface="Segoe UI" pitchFamily="34" charset="0"/>
              </a:defRPr>
            </a:lvl1pPr>
          </a:lstStyle>
          <a:p>
            <a:endParaRPr lang="en-US" dirty="0"/>
          </a:p>
        </p:txBody>
      </p:sp>
      <p:sp>
        <p:nvSpPr>
          <p:cNvPr id="9" name="Slide Image Placeholder 8"/>
          <p:cNvSpPr>
            <a:spLocks noGrp="1" noRot="1" noChangeAspect="1"/>
          </p:cNvSpPr>
          <p:nvPr>
            <p:ph type="sldImg" idx="2"/>
          </p:nvPr>
        </p:nvSpPr>
        <p:spPr>
          <a:xfrm>
            <a:off x="1143000" y="685800"/>
            <a:ext cx="4572000" cy="3429000"/>
          </a:xfrm>
          <a:prstGeom prst="rect">
            <a:avLst/>
          </a:prstGeom>
          <a:noFill/>
          <a:ln w="12700">
            <a:solidFill>
              <a:prstClr val="black"/>
            </a:solidFill>
          </a:ln>
        </p:spPr>
        <p:txBody>
          <a:bodyPr vert="horz" lIns="91440" tIns="45720" rIns="91440" bIns="45720" rtlCol="0" anchor="ctr"/>
          <a:lstStyle/>
          <a:p>
            <a:endParaRPr lang="en-US" dirty="0"/>
          </a:p>
        </p:txBody>
      </p:sp>
      <p:sp>
        <p:nvSpPr>
          <p:cNvPr id="10" name="Footer Placeholder 9"/>
          <p:cNvSpPr>
            <a:spLocks noGrp="1"/>
          </p:cNvSpPr>
          <p:nvPr>
            <p:ph type="ftr" sz="quarter" idx="4"/>
          </p:nvPr>
        </p:nvSpPr>
        <p:spPr>
          <a:xfrm>
            <a:off x="0" y="8686800"/>
            <a:ext cx="5920740" cy="355964"/>
          </a:xfrm>
          <a:prstGeom prst="rect">
            <a:avLst/>
          </a:prstGeom>
        </p:spPr>
        <p:txBody>
          <a:bodyPr vert="horz" lIns="91440" tIns="45720" rIns="91440" bIns="45720" rtlCol="0" anchor="b"/>
          <a:lstStyle>
            <a:lvl1pPr marL="571500" indent="0" algn="l">
              <a:defRPr sz="1200"/>
            </a:lvl1pPr>
          </a:lstStyle>
          <a:p>
            <a:pPr defTabSz="914099" eaLnBrk="0" hangingPunct="0"/>
            <a:r>
              <a:rPr lang="en-US" sz="400">
                <a:gradFill>
                  <a:gsLst>
                    <a:gs pos="0">
                      <a:prstClr val="black"/>
                    </a:gs>
                    <a:gs pos="100000">
                      <a:prstClr val="black"/>
                    </a:gs>
                  </a:gsLst>
                  <a:lin ang="5400000" scaled="0"/>
                </a:gradFill>
                <a:latin typeface="Segoe UI" pitchFamily="34" charset="0"/>
                <a:ea typeface="Segoe UI" pitchFamily="34" charset="0"/>
                <a:cs typeface="Segoe UI" pitchFamily="34" charset="0"/>
              </a:rPr>
              <a:t>© Microsoft Corporation. All rights reserved. MICROSOFT MAKES NO WARRANTIES, EXPRESS, IMPLIED OR STATUTORY, AS TO THE INFORMATION IN THIS PRESENTATION.</a:t>
            </a:r>
            <a:endParaRPr lang="en-US" sz="400" dirty="0">
              <a:gradFill>
                <a:gsLst>
                  <a:gs pos="0">
                    <a:prstClr val="black"/>
                  </a:gs>
                  <a:gs pos="100000">
                    <a:prstClr val="black"/>
                  </a:gs>
                </a:gsLst>
                <a:lin ang="5400000" scaled="0"/>
              </a:gradFill>
              <a:latin typeface="Segoe UI" pitchFamily="34" charset="0"/>
              <a:ea typeface="Segoe UI" pitchFamily="34" charset="0"/>
              <a:cs typeface="Segoe UI" pitchFamily="34" charset="0"/>
            </a:endParaRPr>
          </a:p>
        </p:txBody>
      </p:sp>
      <p:sp>
        <p:nvSpPr>
          <p:cNvPr id="11" name="Date Placeholder 10"/>
          <p:cNvSpPr>
            <a:spLocks noGrp="1"/>
          </p:cNvSpPr>
          <p:nvPr>
            <p:ph type="dt" idx="1"/>
          </p:nvPr>
        </p:nvSpPr>
        <p:spPr>
          <a:xfrm>
            <a:off x="3884613" y="0"/>
            <a:ext cx="2971800" cy="457200"/>
          </a:xfrm>
          <a:prstGeom prst="rect">
            <a:avLst/>
          </a:prstGeom>
        </p:spPr>
        <p:txBody>
          <a:bodyPr vert="horz" lIns="91440" tIns="45720" rIns="91440" bIns="45720" rtlCol="0"/>
          <a:lstStyle>
            <a:lvl1pPr algn="r">
              <a:defRPr sz="1200">
                <a:latin typeface="Segoe UI" pitchFamily="34" charset="0"/>
              </a:defRPr>
            </a:lvl1pPr>
          </a:lstStyle>
          <a:p>
            <a:fld id="{D18B56EA-E28F-4F92-9F16-7A6F2501B303}" type="datetime8">
              <a:rPr lang="en-US" smtClean="0"/>
              <a:t>5/2/2017 12:56 PM</a:t>
            </a:fld>
            <a:endParaRPr lang="en-US" dirty="0"/>
          </a:p>
        </p:txBody>
      </p:sp>
      <p:sp>
        <p:nvSpPr>
          <p:cNvPr id="12" name="Notes Placeholder 11"/>
          <p:cNvSpPr>
            <a:spLocks noGrp="1"/>
          </p:cNvSpPr>
          <p:nvPr>
            <p:ph type="body" sz="quarter" idx="3"/>
          </p:nvPr>
        </p:nvSpPr>
        <p:spPr>
          <a:xfrm>
            <a:off x="685800" y="4343400"/>
            <a:ext cx="5486400" cy="411480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3" name="Slide Number Placeholder 12"/>
          <p:cNvSpPr>
            <a:spLocks noGrp="1"/>
          </p:cNvSpPr>
          <p:nvPr>
            <p:ph type="sldNum" sz="quarter" idx="5"/>
          </p:nvPr>
        </p:nvSpPr>
        <p:spPr>
          <a:xfrm>
            <a:off x="5909309" y="8685213"/>
            <a:ext cx="947103" cy="457200"/>
          </a:xfrm>
          <a:prstGeom prst="rect">
            <a:avLst/>
          </a:prstGeom>
        </p:spPr>
        <p:txBody>
          <a:bodyPr vert="horz" lIns="91440" tIns="45720" rIns="91440" bIns="45720" rtlCol="0" anchor="b"/>
          <a:lstStyle>
            <a:lvl1pPr algn="r">
              <a:defRPr sz="1200">
                <a:latin typeface="Segoe UI" pitchFamily="34" charset="0"/>
              </a:defRPr>
            </a:lvl1pPr>
          </a:lstStyle>
          <a:p>
            <a:fld id="{B4008EB6-D09E-4580-8CD6-DDB14511944F}" type="slidenum">
              <a:rPr lang="en-US" smtClean="0"/>
              <a:pPr/>
              <a:t>‹#›</a:t>
            </a:fld>
            <a:endParaRPr lang="en-US" dirty="0"/>
          </a:p>
        </p:txBody>
      </p:sp>
    </p:spTree>
    <p:extLst>
      <p:ext uri="{BB962C8B-B14F-4D97-AF65-F5344CB8AC3E}">
        <p14:creationId xmlns:p14="http://schemas.microsoft.com/office/powerpoint/2010/main" val="2624648265"/>
      </p:ext>
    </p:extLst>
  </p:cSld>
  <p:clrMap bg1="lt1" tx1="dk1" bg2="lt2" tx2="dk2" accent1="accent1" accent2="accent2" accent3="accent3" accent4="accent4" accent5="accent5" accent6="accent6" hlink="hlink" folHlink="folHlink"/>
  <p:hf/>
  <p:notesStyle>
    <a:lvl1pPr marL="0" algn="l" defTabSz="932742" rtl="0" eaLnBrk="1" latinLnBrk="0" hangingPunct="1">
      <a:lnSpc>
        <a:spcPct val="90000"/>
      </a:lnSpc>
      <a:spcAft>
        <a:spcPts val="340"/>
      </a:spcAft>
      <a:defRPr sz="900" kern="1200">
        <a:solidFill>
          <a:schemeClr val="tx1"/>
        </a:solidFill>
        <a:latin typeface="Segoe UI Light" pitchFamily="34" charset="0"/>
        <a:ea typeface="+mn-ea"/>
        <a:cs typeface="+mn-cs"/>
      </a:defRPr>
    </a:lvl1pPr>
    <a:lvl2pPr marL="217262" indent="-107956" algn="l" defTabSz="932742" rtl="0" eaLnBrk="1" latinLnBrk="0" hangingPunct="1">
      <a:lnSpc>
        <a:spcPct val="90000"/>
      </a:lnSpc>
      <a:spcAft>
        <a:spcPts val="340"/>
      </a:spcAft>
      <a:buFont typeface="Arial" pitchFamily="34" charset="0"/>
      <a:buChar char="•"/>
      <a:defRPr sz="900" kern="1200">
        <a:solidFill>
          <a:schemeClr val="tx1"/>
        </a:solidFill>
        <a:latin typeface="Segoe UI Light" pitchFamily="34" charset="0"/>
        <a:ea typeface="+mn-ea"/>
        <a:cs typeface="+mn-cs"/>
      </a:defRPr>
    </a:lvl2pPr>
    <a:lvl3pPr marL="334664" indent="-117403" algn="l" defTabSz="932742" rtl="0" eaLnBrk="1" latinLnBrk="0" hangingPunct="1">
      <a:lnSpc>
        <a:spcPct val="90000"/>
      </a:lnSpc>
      <a:spcAft>
        <a:spcPts val="340"/>
      </a:spcAft>
      <a:buFont typeface="Arial" pitchFamily="34" charset="0"/>
      <a:buChar char="•"/>
      <a:defRPr sz="900" kern="1200">
        <a:solidFill>
          <a:schemeClr val="tx1"/>
        </a:solidFill>
        <a:latin typeface="Segoe UI Light" pitchFamily="34" charset="0"/>
        <a:ea typeface="+mn-ea"/>
        <a:cs typeface="+mn-cs"/>
      </a:defRPr>
    </a:lvl3pPr>
    <a:lvl4pPr marL="492551" indent="-149789" algn="l" defTabSz="932742" rtl="0" eaLnBrk="1" latinLnBrk="0" hangingPunct="1">
      <a:lnSpc>
        <a:spcPct val="90000"/>
      </a:lnSpc>
      <a:spcAft>
        <a:spcPts val="340"/>
      </a:spcAft>
      <a:buFont typeface="Arial" pitchFamily="34" charset="0"/>
      <a:buChar char="•"/>
      <a:defRPr sz="900" kern="1200">
        <a:solidFill>
          <a:schemeClr val="tx1"/>
        </a:solidFill>
        <a:latin typeface="Segoe UI Light" pitchFamily="34" charset="0"/>
        <a:ea typeface="+mn-ea"/>
        <a:cs typeface="+mn-cs"/>
      </a:defRPr>
    </a:lvl4pPr>
    <a:lvl5pPr marL="627496" indent="-117403" algn="l" defTabSz="932742" rtl="0" eaLnBrk="1" latinLnBrk="0" hangingPunct="1">
      <a:lnSpc>
        <a:spcPct val="90000"/>
      </a:lnSpc>
      <a:spcAft>
        <a:spcPts val="340"/>
      </a:spcAft>
      <a:buFont typeface="Arial" pitchFamily="34" charset="0"/>
      <a:buChar char="•"/>
      <a:defRPr sz="900" kern="1200">
        <a:solidFill>
          <a:schemeClr val="tx1"/>
        </a:solidFill>
        <a:latin typeface="Segoe UI Light" pitchFamily="34" charset="0"/>
        <a:ea typeface="+mn-ea"/>
        <a:cs typeface="+mn-cs"/>
      </a:defRPr>
    </a:lvl5pPr>
    <a:lvl6pPr marL="2331856" algn="l" defTabSz="932742" rtl="0" eaLnBrk="1" latinLnBrk="0" hangingPunct="1">
      <a:defRPr sz="1200" kern="1200">
        <a:solidFill>
          <a:schemeClr val="tx1"/>
        </a:solidFill>
        <a:latin typeface="+mn-lt"/>
        <a:ea typeface="+mn-ea"/>
        <a:cs typeface="+mn-cs"/>
      </a:defRPr>
    </a:lvl6pPr>
    <a:lvl7pPr marL="2798226" algn="l" defTabSz="932742" rtl="0" eaLnBrk="1" latinLnBrk="0" hangingPunct="1">
      <a:defRPr sz="1200" kern="1200">
        <a:solidFill>
          <a:schemeClr val="tx1"/>
        </a:solidFill>
        <a:latin typeface="+mn-lt"/>
        <a:ea typeface="+mn-ea"/>
        <a:cs typeface="+mn-cs"/>
      </a:defRPr>
    </a:lvl7pPr>
    <a:lvl8pPr marL="3264597" algn="l" defTabSz="932742" rtl="0" eaLnBrk="1" latinLnBrk="0" hangingPunct="1">
      <a:defRPr sz="1200" kern="1200">
        <a:solidFill>
          <a:schemeClr val="tx1"/>
        </a:solidFill>
        <a:latin typeface="+mn-lt"/>
        <a:ea typeface="+mn-ea"/>
        <a:cs typeface="+mn-cs"/>
      </a:defRPr>
    </a:lvl8pPr>
    <a:lvl9pPr marL="3730969" algn="l" defTabSz="932742"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endParaRPr lang="en-US" dirty="0"/>
          </a:p>
        </p:txBody>
      </p:sp>
      <p:sp>
        <p:nvSpPr>
          <p:cNvPr id="4" name="Header Placeholder 3"/>
          <p:cNvSpPr>
            <a:spLocks noGrp="1"/>
          </p:cNvSpPr>
          <p:nvPr>
            <p:ph type="hdr" sz="quarter" idx="10"/>
          </p:nvPr>
        </p:nvSpPr>
        <p:spPr/>
        <p:txBody>
          <a:bodyPr/>
          <a:lstStyle/>
          <a:p>
            <a:endParaRPr lang="en-US" dirty="0"/>
          </a:p>
        </p:txBody>
      </p:sp>
      <p:sp>
        <p:nvSpPr>
          <p:cNvPr id="6" name="Date Placeholder 5"/>
          <p:cNvSpPr>
            <a:spLocks noGrp="1"/>
          </p:cNvSpPr>
          <p:nvPr>
            <p:ph type="dt" idx="12"/>
          </p:nvPr>
        </p:nvSpPr>
        <p:spPr/>
        <p:txBody>
          <a:bodyPr/>
          <a:lstStyle/>
          <a:p>
            <a:fld id="{56C2EDE2-D073-4F7E-A469-E134256712C5}" type="datetime8">
              <a:rPr lang="en-US" smtClean="0"/>
              <a:t>5/2/2017 12:56 PM</a:t>
            </a:fld>
            <a:endParaRPr lang="en-US" dirty="0"/>
          </a:p>
        </p:txBody>
      </p:sp>
      <p:sp>
        <p:nvSpPr>
          <p:cNvPr id="7" name="Slide Number Placeholder 6"/>
          <p:cNvSpPr>
            <a:spLocks noGrp="1"/>
          </p:cNvSpPr>
          <p:nvPr>
            <p:ph type="sldNum" sz="quarter" idx="13"/>
          </p:nvPr>
        </p:nvSpPr>
        <p:spPr/>
        <p:txBody>
          <a:bodyPr/>
          <a:lstStyle/>
          <a:p>
            <a:fld id="{B4008EB6-D09E-4580-8CD6-DDB14511944F}" type="slidenum">
              <a:rPr lang="en-US" smtClean="0"/>
              <a:pPr/>
              <a:t>1</a:t>
            </a:fld>
            <a:endParaRPr lang="en-US" dirty="0"/>
          </a:p>
        </p:txBody>
      </p:sp>
      <p:sp>
        <p:nvSpPr>
          <p:cNvPr id="5" name="Footer Placeholder 4"/>
          <p:cNvSpPr>
            <a:spLocks noGrp="1"/>
          </p:cNvSpPr>
          <p:nvPr>
            <p:ph type="ftr" sz="quarter" idx="14"/>
          </p:nvPr>
        </p:nvSpPr>
        <p:spPr/>
        <p:txBody>
          <a:bodyPr/>
          <a:lstStyle/>
          <a:p>
            <a:pPr defTabSz="914099" eaLnBrk="0" hangingPunct="0"/>
            <a:r>
              <a:rPr lang="en-US" sz="400">
                <a:gradFill>
                  <a:gsLst>
                    <a:gs pos="0">
                      <a:prstClr val="black"/>
                    </a:gs>
                    <a:gs pos="100000">
                      <a:prstClr val="black"/>
                    </a:gs>
                  </a:gsLst>
                  <a:lin ang="5400000" scaled="0"/>
                </a:gradFill>
                <a:latin typeface="Segoe UI" pitchFamily="34" charset="0"/>
                <a:ea typeface="Segoe UI" pitchFamily="34" charset="0"/>
                <a:cs typeface="Segoe UI" pitchFamily="34" charset="0"/>
              </a:rPr>
              <a:t>© Microsoft Corporation. All rights reserved. MICROSOFT MAKES NO WARRANTIES, EXPRESS, IMPLIED OR STATUTORY, AS TO THE INFORMATION IN THIS PRESENTATION.</a:t>
            </a:r>
            <a:endParaRPr lang="en-US" sz="400" dirty="0">
              <a:gradFill>
                <a:gsLst>
                  <a:gs pos="0">
                    <a:prstClr val="black"/>
                  </a:gs>
                  <a:gs pos="100000">
                    <a:prstClr val="black"/>
                  </a:gs>
                </a:gsLst>
                <a:lin ang="5400000" scaled="0"/>
              </a:gradFill>
              <a:latin typeface="Segoe UI" pitchFamily="34" charset="0"/>
              <a:ea typeface="Segoe UI" pitchFamily="34" charset="0"/>
              <a:cs typeface="Segoe UI" pitchFamily="34" charset="0"/>
            </a:endParaRPr>
          </a:p>
        </p:txBody>
      </p:sp>
    </p:spTree>
    <p:extLst>
      <p:ext uri="{BB962C8B-B14F-4D97-AF65-F5344CB8AC3E}">
        <p14:creationId xmlns:p14="http://schemas.microsoft.com/office/powerpoint/2010/main" val="1743785951"/>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79C3F3E1-9A54-4BF8-89C0-CE2F21C4F21E}" type="slidenum">
              <a:rPr kumimoji="0" lang="en-US" sz="1800" b="0" i="0" u="none" strike="noStrike" kern="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11</a:t>
            </a:fld>
            <a:endParaRPr kumimoji="0" lang="en-US" sz="1800" b="0" i="0" u="none" strike="noStrike" kern="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263469780"/>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Header Placeholder 3"/>
          <p:cNvSpPr>
            <a:spLocks noGrp="1"/>
          </p:cNvSpPr>
          <p:nvPr>
            <p:ph type="hdr" sz="quarter" idx="10"/>
          </p:nvPr>
        </p:nvSpPr>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5" name="Footer Placeholder 4"/>
          <p:cNvSpPr>
            <a:spLocks noGrp="1"/>
          </p:cNvSpPr>
          <p:nvPr>
            <p:ph type="ftr" sz="quarter" idx="11"/>
          </p:nvPr>
        </p:nvSpPr>
        <p:spPr/>
        <p:txBody>
          <a:bodyPr/>
          <a:lstStyle/>
          <a:p>
            <a:pPr marL="398463" marR="0" lvl="0" indent="0" defTabSz="914099" eaLnBrk="0" fontAlgn="auto" latinLnBrk="0" hangingPunct="0">
              <a:lnSpc>
                <a:spcPct val="100000"/>
              </a:lnSpc>
              <a:spcBef>
                <a:spcPts val="0"/>
              </a:spcBef>
              <a:spcAft>
                <a:spcPts val="0"/>
              </a:spcAft>
              <a:buClrTx/>
              <a:buSzTx/>
              <a:buFontTx/>
              <a:buNone/>
              <a:tabLst/>
              <a:defRPr/>
            </a:pPr>
            <a:r>
              <a:rPr kumimoji="0" lang="en-US" sz="400" b="0" i="0" u="none" strike="noStrike" kern="0" cap="none" spc="0" normalizeH="0" baseline="0" noProof="0">
                <a:ln>
                  <a:noFill/>
                </a:ln>
                <a:gradFill>
                  <a:gsLst>
                    <a:gs pos="0">
                      <a:schemeClr val="tx1"/>
                    </a:gs>
                    <a:gs pos="100000">
                      <a:schemeClr val="tx1"/>
                    </a:gs>
                  </a:gsLst>
                  <a:lin ang="5400000" scaled="0"/>
                </a:gradFill>
                <a:effectLst/>
                <a:uLnTx/>
                <a:uFillTx/>
                <a:latin typeface="Segoe UI" pitchFamily="34" charset="0"/>
                <a:ea typeface="Segoe UI" pitchFamily="34" charset="0"/>
                <a:cs typeface="Segoe UI" pitchFamily="34" charset="0"/>
              </a:rPr>
              <a:t>© Microsoft Corporation. All rights reserved. </a:t>
            </a:r>
          </a:p>
        </p:txBody>
      </p:sp>
      <p:sp>
        <p:nvSpPr>
          <p:cNvPr id="6" name="Date Placeholder 5"/>
          <p:cNvSpPr>
            <a:spLocks noGrp="1"/>
          </p:cNvSpPr>
          <p:nvPr>
            <p:ph type="dt" idx="12"/>
          </p:nvPr>
        </p:nvSpPr>
        <p:spPr/>
        <p:txBody>
          <a:bodyPr/>
          <a:lstStyle/>
          <a:p>
            <a:pPr marL="0" marR="0" lvl="0" indent="0" defTabSz="914400" eaLnBrk="1" fontAlgn="auto" latinLnBrk="0" hangingPunct="1">
              <a:lnSpc>
                <a:spcPct val="100000"/>
              </a:lnSpc>
              <a:spcBef>
                <a:spcPts val="0"/>
              </a:spcBef>
              <a:spcAft>
                <a:spcPts val="0"/>
              </a:spcAft>
              <a:buClrTx/>
              <a:buSzTx/>
              <a:buFontTx/>
              <a:buNone/>
              <a:tabLst/>
              <a:defRPr/>
            </a:pPr>
            <a:fld id="{61B0BD91-A332-4638-9D55-E1550E13BA63}" type="datetime8">
              <a:rPr kumimoji="0" lang="en-US" sz="1800" b="0" i="0" u="none" strike="noStrike" kern="0" cap="none" spc="0" normalizeH="0" baseline="0" noProof="0" smtClean="0">
                <a:ln>
                  <a:noFill/>
                </a:ln>
                <a:solidFill>
                  <a:sysClr val="windowText" lastClr="000000"/>
                </a:solidFill>
                <a:effectLst/>
                <a:uLnTx/>
                <a:uFillTx/>
              </a:rPr>
              <a:pPr marL="0" marR="0" lvl="0" indent="0" defTabSz="914400" eaLnBrk="1" fontAlgn="auto" latinLnBrk="0" hangingPunct="1">
                <a:lnSpc>
                  <a:spcPct val="100000"/>
                </a:lnSpc>
                <a:spcBef>
                  <a:spcPts val="0"/>
                </a:spcBef>
                <a:spcAft>
                  <a:spcPts val="0"/>
                </a:spcAft>
                <a:buClrTx/>
                <a:buSzTx/>
                <a:buFontTx/>
                <a:buNone/>
                <a:tabLst/>
                <a:defRPr/>
              </a:pPr>
              <a:t>5/2/2017 12:56 PM</a:t>
            </a:fld>
            <a:endParaRPr kumimoji="0" lang="en-US" sz="1800" b="0" i="0" u="none" strike="noStrike" kern="0" cap="none" spc="0" normalizeH="0" baseline="0" noProof="0">
              <a:ln>
                <a:noFill/>
              </a:ln>
              <a:solidFill>
                <a:sysClr val="windowText" lastClr="000000"/>
              </a:solidFill>
              <a:effectLst/>
              <a:uLnTx/>
              <a:uFillTx/>
            </a:endParaRPr>
          </a:p>
        </p:txBody>
      </p:sp>
      <p:sp>
        <p:nvSpPr>
          <p:cNvPr id="7" name="Slide Number Placeholder 6"/>
          <p:cNvSpPr>
            <a:spLocks noGrp="1"/>
          </p:cNvSpPr>
          <p:nvPr>
            <p:ph type="sldNum" sz="quarter" idx="13"/>
          </p:nvPr>
        </p:nvSpPr>
        <p:spPr/>
        <p:txBody>
          <a:bodyPr/>
          <a:lstStyle/>
          <a:p>
            <a:pPr marL="0" marR="0" lvl="0" indent="0" defTabSz="914400" eaLnBrk="1" fontAlgn="auto" latinLnBrk="0" hangingPunct="1">
              <a:lnSpc>
                <a:spcPct val="100000"/>
              </a:lnSpc>
              <a:spcBef>
                <a:spcPts val="0"/>
              </a:spcBef>
              <a:spcAft>
                <a:spcPts val="0"/>
              </a:spcAft>
              <a:buClrTx/>
              <a:buSzTx/>
              <a:buFontTx/>
              <a:buNone/>
              <a:tabLst/>
              <a:defRPr/>
            </a:pPr>
            <a:fld id="{B4008EB6-D09E-4580-8CD6-DDB14511944F}" type="slidenum">
              <a:rPr kumimoji="0" lang="en-US" sz="1800" b="0" i="0" u="none" strike="noStrike" kern="0" cap="none" spc="0" normalizeH="0" baseline="0" noProof="0" smtClean="0">
                <a:ln>
                  <a:noFill/>
                </a:ln>
                <a:solidFill>
                  <a:sysClr val="windowText" lastClr="000000"/>
                </a:solidFill>
                <a:effectLst/>
                <a:uLnTx/>
                <a:uFillTx/>
              </a:rPr>
              <a:pPr marL="0" marR="0" lvl="0" indent="0" defTabSz="914400" eaLnBrk="1" fontAlgn="auto" latinLnBrk="0" hangingPunct="1">
                <a:lnSpc>
                  <a:spcPct val="100000"/>
                </a:lnSpc>
                <a:spcBef>
                  <a:spcPts val="0"/>
                </a:spcBef>
                <a:spcAft>
                  <a:spcPts val="0"/>
                </a:spcAft>
                <a:buClrTx/>
                <a:buSzTx/>
                <a:buFontTx/>
                <a:buNone/>
                <a:tabLst/>
                <a:defRPr/>
              </a:pPr>
              <a:t>12</a:t>
            </a:fld>
            <a:endParaRPr kumimoji="0" lang="en-US" sz="1800" b="0" i="0" u="none" strike="noStrike" kern="0" cap="none" spc="0" normalizeH="0" baseline="0" noProof="0">
              <a:ln>
                <a:noFill/>
              </a:ln>
              <a:solidFill>
                <a:sysClr val="windowText" lastClr="000000"/>
              </a:solidFill>
              <a:effectLst/>
              <a:uLnTx/>
              <a:uFillTx/>
            </a:endParaRPr>
          </a:p>
        </p:txBody>
      </p:sp>
    </p:spTree>
    <p:extLst>
      <p:ext uri="{BB962C8B-B14F-4D97-AF65-F5344CB8AC3E}">
        <p14:creationId xmlns:p14="http://schemas.microsoft.com/office/powerpoint/2010/main" val="3272663273"/>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a:p>
        </p:txBody>
      </p:sp>
      <p:sp>
        <p:nvSpPr>
          <p:cNvPr id="4" name="Header Placeholder 3"/>
          <p:cNvSpPr>
            <a:spLocks noGrp="1"/>
          </p:cNvSpPr>
          <p:nvPr>
            <p:ph type="hdr" sz="quarter"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latin typeface="Segoe UI" pitchFamily="34" charset="0"/>
              <a:ea typeface="+mn-ea"/>
              <a:cs typeface="+mn-cs"/>
            </a:endParaRPr>
          </a:p>
        </p:txBody>
      </p:sp>
      <p:sp>
        <p:nvSpPr>
          <p:cNvPr id="5" name="Footer Placeholder 4"/>
          <p:cNvSpPr>
            <a:spLocks noGrp="1"/>
          </p:cNvSpPr>
          <p:nvPr>
            <p:ph type="ftr" sz="quarter" idx="11"/>
          </p:nvPr>
        </p:nvSpPr>
        <p:spPr/>
        <p:txBody>
          <a:bodyPr/>
          <a:lstStyle/>
          <a:p>
            <a:pPr marL="398463" marR="0" lvl="0" indent="0" algn="l" defTabSz="914099" rtl="0" eaLnBrk="0" fontAlgn="auto" latinLnBrk="0" hangingPunct="0">
              <a:lnSpc>
                <a:spcPct val="100000"/>
              </a:lnSpc>
              <a:spcBef>
                <a:spcPts val="0"/>
              </a:spcBef>
              <a:spcAft>
                <a:spcPts val="0"/>
              </a:spcAft>
              <a:buClrTx/>
              <a:buSzTx/>
              <a:buFontTx/>
              <a:buNone/>
              <a:tabLst/>
              <a:defRPr/>
            </a:pPr>
            <a:r>
              <a:rPr kumimoji="0" lang="en-US" sz="400" b="0" i="0" u="none" strike="noStrike" kern="0" cap="none" spc="0" normalizeH="0" baseline="0" noProof="0">
                <a:ln>
                  <a:noFill/>
                </a:ln>
                <a:gradFill>
                  <a:gsLst>
                    <a:gs pos="0">
                      <a:prstClr val="black"/>
                    </a:gs>
                    <a:gs pos="100000">
                      <a:prstClr val="black"/>
                    </a:gs>
                  </a:gsLst>
                  <a:lin ang="5400000" scaled="0"/>
                </a:gradFill>
                <a:effectLst/>
                <a:uLnTx/>
                <a:uFillTx/>
                <a:latin typeface="Segoe UI" pitchFamily="34" charset="0"/>
                <a:ea typeface="Segoe UI" pitchFamily="34" charset="0"/>
                <a:cs typeface="Segoe UI" pitchFamily="34" charset="0"/>
              </a:rPr>
              <a:t>© Microsoft Corporation. All rights reserved. </a:t>
            </a:r>
          </a:p>
        </p:txBody>
      </p:sp>
      <p:sp>
        <p:nvSpPr>
          <p:cNvPr id="6" name="Date Placeholder 5"/>
          <p:cNvSpPr>
            <a:spLocks noGrp="1"/>
          </p:cNvSpPr>
          <p:nvPr>
            <p:ph type="dt"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1B0BD91-A332-4638-9D55-E1550E13BA63}" type="datetime8">
              <a:rPr kumimoji="0" lang="en-US" sz="1800" b="0" i="0" u="none" strike="noStrike" kern="0" cap="none" spc="0" normalizeH="0" baseline="0" noProof="0" smtClean="0">
                <a:ln>
                  <a:noFill/>
                </a:ln>
                <a:solidFill>
                  <a:sysClr val="windowText" lastClr="000000"/>
                </a:solidFill>
                <a:effectLst/>
                <a:uLnTx/>
                <a:uFillTx/>
                <a:latin typeface="Segoe UI" pitchFamily="34"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5/2/2017 12:56 PM</a:t>
            </a:fld>
            <a:endParaRPr kumimoji="0" lang="en-US" sz="1800" b="0" i="0" u="none" strike="noStrike" kern="0" cap="none" spc="0" normalizeH="0" baseline="0" noProof="0">
              <a:ln>
                <a:noFill/>
              </a:ln>
              <a:solidFill>
                <a:sysClr val="windowText" lastClr="000000"/>
              </a:solidFill>
              <a:effectLst/>
              <a:uLnTx/>
              <a:uFillTx/>
              <a:latin typeface="Segoe UI" pitchFamily="34" charset="0"/>
              <a:ea typeface="+mn-ea"/>
              <a:cs typeface="+mn-cs"/>
            </a:endParaRPr>
          </a:p>
        </p:txBody>
      </p:sp>
      <p:sp>
        <p:nvSpPr>
          <p:cNvPr id="7" name="Slide Number Placeholder 6"/>
          <p:cNvSpPr>
            <a:spLocks noGrp="1"/>
          </p:cNvSpPr>
          <p:nvPr>
            <p:ph type="sldNum" sz="quarter" idx="13"/>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B4008EB6-D09E-4580-8CD6-DDB14511944F}" type="slidenum">
              <a:rPr kumimoji="0" lang="en-US" sz="1800" b="0" i="0" u="none" strike="noStrike" kern="0" cap="none" spc="0" normalizeH="0" baseline="0" noProof="0" smtClean="0">
                <a:ln>
                  <a:noFill/>
                </a:ln>
                <a:solidFill>
                  <a:sysClr val="windowText" lastClr="000000"/>
                </a:solidFill>
                <a:effectLst/>
                <a:uLnTx/>
                <a:uFillTx/>
                <a:latin typeface="Segoe UI" pitchFamily="34"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13</a:t>
            </a:fld>
            <a:endParaRPr kumimoji="0" lang="en-US" sz="1800" b="0" i="0" u="none" strike="noStrike" kern="0" cap="none" spc="0" normalizeH="0" baseline="0" noProof="0">
              <a:ln>
                <a:noFill/>
              </a:ln>
              <a:solidFill>
                <a:sysClr val="windowText" lastClr="000000"/>
              </a:solidFill>
              <a:effectLst/>
              <a:uLnTx/>
              <a:uFillTx/>
              <a:latin typeface="Segoe UI" pitchFamily="34" charset="0"/>
              <a:ea typeface="+mn-ea"/>
              <a:cs typeface="+mn-cs"/>
            </a:endParaRPr>
          </a:p>
        </p:txBody>
      </p:sp>
    </p:spTree>
    <p:extLst>
      <p:ext uri="{BB962C8B-B14F-4D97-AF65-F5344CB8AC3E}">
        <p14:creationId xmlns:p14="http://schemas.microsoft.com/office/powerpoint/2010/main" val="1569762735"/>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31774" rtl="0" eaLnBrk="1" fontAlgn="auto" latinLnBrk="0" hangingPunct="1">
              <a:lnSpc>
                <a:spcPct val="100000"/>
              </a:lnSpc>
              <a:spcBef>
                <a:spcPts val="0"/>
              </a:spcBef>
              <a:spcAft>
                <a:spcPts val="0"/>
              </a:spcAft>
              <a:buClrTx/>
              <a:buSzTx/>
              <a:buFontTx/>
              <a:buNone/>
              <a:tabLst/>
              <a:defRPr/>
            </a:pPr>
            <a:endParaRPr lang="en-US" dirty="0"/>
          </a:p>
        </p:txBody>
      </p:sp>
      <p:sp>
        <p:nvSpPr>
          <p:cNvPr id="4" name="Header Placeholder 3"/>
          <p:cNvSpPr>
            <a:spLocks noGrp="1"/>
          </p:cNvSpPr>
          <p:nvPr>
            <p:ph type="hdr" sz="quarter" idx="10"/>
          </p:nvPr>
        </p:nvSpPr>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5" name="Footer Placeholder 4"/>
          <p:cNvSpPr>
            <a:spLocks noGrp="1"/>
          </p:cNvSpPr>
          <p:nvPr>
            <p:ph type="ftr" sz="quarter" idx="11"/>
          </p:nvPr>
        </p:nvSpPr>
        <p:spPr/>
        <p:txBody>
          <a:bodyPr/>
          <a:lstStyle/>
          <a:p>
            <a:pPr marL="398463" marR="0" lvl="0" indent="0" defTabSz="914099" eaLnBrk="0" fontAlgn="auto" latinLnBrk="0" hangingPunct="0">
              <a:lnSpc>
                <a:spcPct val="100000"/>
              </a:lnSpc>
              <a:spcBef>
                <a:spcPts val="0"/>
              </a:spcBef>
              <a:spcAft>
                <a:spcPts val="0"/>
              </a:spcAft>
              <a:buClrTx/>
              <a:buSzTx/>
              <a:buFontTx/>
              <a:buNone/>
              <a:tabLst/>
              <a:defRPr/>
            </a:pPr>
            <a:r>
              <a:rPr kumimoji="0" lang="en-US" sz="400" b="0" i="0" u="none" strike="noStrike" kern="0" cap="none" spc="0" normalizeH="0" baseline="0" noProof="0">
                <a:ln>
                  <a:noFill/>
                </a:ln>
                <a:gradFill>
                  <a:gsLst>
                    <a:gs pos="0">
                      <a:schemeClr val="tx1"/>
                    </a:gs>
                    <a:gs pos="100000">
                      <a:schemeClr val="tx1"/>
                    </a:gs>
                  </a:gsLst>
                  <a:lin ang="5400000" scaled="0"/>
                </a:gradFill>
                <a:effectLst/>
                <a:uLnTx/>
                <a:uFillTx/>
                <a:latin typeface="Segoe UI" pitchFamily="34" charset="0"/>
                <a:ea typeface="Segoe UI" pitchFamily="34" charset="0"/>
                <a:cs typeface="Segoe UI" pitchFamily="34" charset="0"/>
              </a:rPr>
              <a:t>© Microsoft Corporation. All rights reserved. </a:t>
            </a:r>
          </a:p>
        </p:txBody>
      </p:sp>
      <p:sp>
        <p:nvSpPr>
          <p:cNvPr id="6" name="Date Placeholder 5"/>
          <p:cNvSpPr>
            <a:spLocks noGrp="1"/>
          </p:cNvSpPr>
          <p:nvPr>
            <p:ph type="dt" idx="12"/>
          </p:nvPr>
        </p:nvSpPr>
        <p:spPr/>
        <p:txBody>
          <a:bodyPr/>
          <a:lstStyle/>
          <a:p>
            <a:pPr marL="0" marR="0" lvl="0" indent="0" defTabSz="914400" eaLnBrk="1" fontAlgn="auto" latinLnBrk="0" hangingPunct="1">
              <a:lnSpc>
                <a:spcPct val="100000"/>
              </a:lnSpc>
              <a:spcBef>
                <a:spcPts val="0"/>
              </a:spcBef>
              <a:spcAft>
                <a:spcPts val="0"/>
              </a:spcAft>
              <a:buClrTx/>
              <a:buSzTx/>
              <a:buFontTx/>
              <a:buNone/>
              <a:tabLst/>
              <a:defRPr/>
            </a:pPr>
            <a:fld id="{61B0BD91-A332-4638-9D55-E1550E13BA63}" type="datetime8">
              <a:rPr kumimoji="0" lang="en-US" sz="1800" b="0" i="0" u="none" strike="noStrike" kern="0" cap="none" spc="0" normalizeH="0" baseline="0" noProof="0" smtClean="0">
                <a:ln>
                  <a:noFill/>
                </a:ln>
                <a:solidFill>
                  <a:sysClr val="windowText" lastClr="000000"/>
                </a:solidFill>
                <a:effectLst/>
                <a:uLnTx/>
                <a:uFillTx/>
              </a:rPr>
              <a:pPr marL="0" marR="0" lvl="0" indent="0" defTabSz="914400" eaLnBrk="1" fontAlgn="auto" latinLnBrk="0" hangingPunct="1">
                <a:lnSpc>
                  <a:spcPct val="100000"/>
                </a:lnSpc>
                <a:spcBef>
                  <a:spcPts val="0"/>
                </a:spcBef>
                <a:spcAft>
                  <a:spcPts val="0"/>
                </a:spcAft>
                <a:buClrTx/>
                <a:buSzTx/>
                <a:buFontTx/>
                <a:buNone/>
                <a:tabLst/>
                <a:defRPr/>
              </a:pPr>
              <a:t>5/2/2017 12:56 PM</a:t>
            </a:fld>
            <a:endParaRPr kumimoji="0" lang="en-US" sz="1800" b="0" i="0" u="none" strike="noStrike" kern="0" cap="none" spc="0" normalizeH="0" baseline="0" noProof="0">
              <a:ln>
                <a:noFill/>
              </a:ln>
              <a:solidFill>
                <a:sysClr val="windowText" lastClr="000000"/>
              </a:solidFill>
              <a:effectLst/>
              <a:uLnTx/>
              <a:uFillTx/>
            </a:endParaRPr>
          </a:p>
        </p:txBody>
      </p:sp>
      <p:sp>
        <p:nvSpPr>
          <p:cNvPr id="7" name="Slide Number Placeholder 6"/>
          <p:cNvSpPr>
            <a:spLocks noGrp="1"/>
          </p:cNvSpPr>
          <p:nvPr>
            <p:ph type="sldNum" sz="quarter" idx="13"/>
          </p:nvPr>
        </p:nvSpPr>
        <p:spPr/>
        <p:txBody>
          <a:bodyPr/>
          <a:lstStyle/>
          <a:p>
            <a:pPr marL="0" marR="0" lvl="0" indent="0" defTabSz="914400" eaLnBrk="1" fontAlgn="auto" latinLnBrk="0" hangingPunct="1">
              <a:lnSpc>
                <a:spcPct val="100000"/>
              </a:lnSpc>
              <a:spcBef>
                <a:spcPts val="0"/>
              </a:spcBef>
              <a:spcAft>
                <a:spcPts val="0"/>
              </a:spcAft>
              <a:buClrTx/>
              <a:buSzTx/>
              <a:buFontTx/>
              <a:buNone/>
              <a:tabLst/>
              <a:defRPr/>
            </a:pPr>
            <a:fld id="{B4008EB6-D09E-4580-8CD6-DDB14511944F}" type="slidenum">
              <a:rPr kumimoji="0" lang="en-US" sz="1800" b="0" i="0" u="none" strike="noStrike" kern="0" cap="none" spc="0" normalizeH="0" baseline="0" noProof="0" smtClean="0">
                <a:ln>
                  <a:noFill/>
                </a:ln>
                <a:solidFill>
                  <a:sysClr val="windowText" lastClr="000000"/>
                </a:solidFill>
                <a:effectLst/>
                <a:uLnTx/>
                <a:uFillTx/>
              </a:rPr>
              <a:pPr marL="0" marR="0" lvl="0" indent="0" defTabSz="914400" eaLnBrk="1" fontAlgn="auto" latinLnBrk="0" hangingPunct="1">
                <a:lnSpc>
                  <a:spcPct val="100000"/>
                </a:lnSpc>
                <a:spcBef>
                  <a:spcPts val="0"/>
                </a:spcBef>
                <a:spcAft>
                  <a:spcPts val="0"/>
                </a:spcAft>
                <a:buClrTx/>
                <a:buSzTx/>
                <a:buFontTx/>
                <a:buNone/>
                <a:tabLst/>
                <a:defRPr/>
              </a:pPr>
              <a:t>14</a:t>
            </a:fld>
            <a:endParaRPr kumimoji="0" lang="en-US" sz="1800" b="0" i="0" u="none" strike="noStrike" kern="0" cap="none" spc="0" normalizeH="0" baseline="0" noProof="0">
              <a:ln>
                <a:noFill/>
              </a:ln>
              <a:solidFill>
                <a:sysClr val="windowText" lastClr="000000"/>
              </a:solidFill>
              <a:effectLst/>
              <a:uLnTx/>
              <a:uFillTx/>
            </a:endParaRPr>
          </a:p>
        </p:txBody>
      </p:sp>
    </p:spTree>
    <p:extLst>
      <p:ext uri="{BB962C8B-B14F-4D97-AF65-F5344CB8AC3E}">
        <p14:creationId xmlns:p14="http://schemas.microsoft.com/office/powerpoint/2010/main" val="3143994014"/>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marL="0" marR="0" lvl="0" indent="0" defTabSz="914400" eaLnBrk="1" fontAlgn="auto" latinLnBrk="0" hangingPunct="1">
              <a:lnSpc>
                <a:spcPct val="100000"/>
              </a:lnSpc>
              <a:spcBef>
                <a:spcPts val="0"/>
              </a:spcBef>
              <a:spcAft>
                <a:spcPts val="0"/>
              </a:spcAft>
              <a:buClrTx/>
              <a:buSzTx/>
              <a:buFontTx/>
              <a:buNone/>
              <a:tabLst/>
              <a:defRPr/>
            </a:pPr>
            <a:fld id="{5CA7C1A6-3F6E-4A0C-A01A-2F04D27288E6}" type="slidenum">
              <a:rPr kumimoji="0" lang="en-GB" sz="1800" b="0" i="0" u="none" strike="noStrike" kern="0" cap="none" spc="0" normalizeH="0" baseline="0" noProof="0" smtClean="0">
                <a:ln>
                  <a:noFill/>
                </a:ln>
                <a:solidFill>
                  <a:sysClr val="windowText" lastClr="000000"/>
                </a:solidFill>
                <a:effectLst/>
                <a:uLnTx/>
                <a:uFillTx/>
              </a:rPr>
              <a:pPr marL="0" marR="0" lvl="0" indent="0" defTabSz="914400" eaLnBrk="1" fontAlgn="auto" latinLnBrk="0" hangingPunct="1">
                <a:lnSpc>
                  <a:spcPct val="100000"/>
                </a:lnSpc>
                <a:spcBef>
                  <a:spcPts val="0"/>
                </a:spcBef>
                <a:spcAft>
                  <a:spcPts val="0"/>
                </a:spcAft>
                <a:buClrTx/>
                <a:buSzTx/>
                <a:buFontTx/>
                <a:buNone/>
                <a:tabLst/>
                <a:defRPr/>
              </a:pPr>
              <a:t>2</a:t>
            </a:fld>
            <a:endParaRPr kumimoji="0" lang="en-GB" sz="1800" b="0" i="0" u="none" strike="noStrike" kern="0" cap="none" spc="0" normalizeH="0" baseline="0" noProof="0" dirty="0">
              <a:ln>
                <a:noFill/>
              </a:ln>
              <a:solidFill>
                <a:sysClr val="windowText" lastClr="000000"/>
              </a:solidFill>
              <a:effectLst/>
              <a:uLnTx/>
              <a:uFillTx/>
            </a:endParaRPr>
          </a:p>
        </p:txBody>
      </p:sp>
    </p:spTree>
    <p:extLst>
      <p:ext uri="{BB962C8B-B14F-4D97-AF65-F5344CB8AC3E}">
        <p14:creationId xmlns:p14="http://schemas.microsoft.com/office/powerpoint/2010/main" val="1084785371"/>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pPr marL="0" marR="0" lvl="0" indent="0" defTabSz="914400" eaLnBrk="1" fontAlgn="auto" latinLnBrk="0" hangingPunct="1">
              <a:lnSpc>
                <a:spcPct val="100000"/>
              </a:lnSpc>
              <a:spcBef>
                <a:spcPts val="0"/>
              </a:spcBef>
              <a:spcAft>
                <a:spcPts val="0"/>
              </a:spcAft>
              <a:buClrTx/>
              <a:buSzTx/>
              <a:buFontTx/>
              <a:buNone/>
              <a:tabLst/>
              <a:defRPr/>
            </a:pPr>
            <a:fld id="{872F0EF5-4770-4EDF-BDEA-504E8036E44D}" type="slidenum">
              <a:rPr kumimoji="0" lang="en-US" sz="1800" b="0" i="0" u="none" strike="noStrike" kern="0" cap="none" spc="0" normalizeH="0" baseline="0" noProof="0" smtClean="0">
                <a:ln>
                  <a:noFill/>
                </a:ln>
                <a:solidFill>
                  <a:prstClr val="black"/>
                </a:solidFill>
                <a:effectLst/>
                <a:uLnTx/>
                <a:uFillTx/>
              </a:rPr>
              <a:pPr marL="0" marR="0" lvl="0" indent="0" defTabSz="914400" eaLnBrk="1" fontAlgn="auto" latinLnBrk="0" hangingPunct="1">
                <a:lnSpc>
                  <a:spcPct val="100000"/>
                </a:lnSpc>
                <a:spcBef>
                  <a:spcPts val="0"/>
                </a:spcBef>
                <a:spcAft>
                  <a:spcPts val="0"/>
                </a:spcAft>
                <a:buClrTx/>
                <a:buSzTx/>
                <a:buFontTx/>
                <a:buNone/>
                <a:tabLst/>
                <a:defRPr/>
              </a:pPr>
              <a:t>3</a:t>
            </a:fld>
            <a:endParaRPr kumimoji="0" lang="en-US" sz="1800" b="0" i="0" u="none" strike="noStrike" kern="0" cap="none" spc="0" normalizeH="0" baseline="0" noProof="0" dirty="0">
              <a:ln>
                <a:noFill/>
              </a:ln>
              <a:solidFill>
                <a:prstClr val="black"/>
              </a:solidFill>
              <a:effectLst/>
              <a:uLnTx/>
              <a:uFillTx/>
            </a:endParaRPr>
          </a:p>
        </p:txBody>
      </p:sp>
    </p:spTree>
    <p:extLst>
      <p:ext uri="{BB962C8B-B14F-4D97-AF65-F5344CB8AC3E}">
        <p14:creationId xmlns:p14="http://schemas.microsoft.com/office/powerpoint/2010/main" val="2833040808"/>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257300" y="719138"/>
            <a:ext cx="4800600" cy="3600450"/>
          </a:xfrm>
        </p:spPr>
      </p:sp>
      <p:sp>
        <p:nvSpPr>
          <p:cNvPr id="3" name="Notes Placeholder 2"/>
          <p:cNvSpPr>
            <a:spLocks noGrp="1"/>
          </p:cNvSpPr>
          <p:nvPr>
            <p:ph type="body" idx="1"/>
          </p:nvPr>
        </p:nvSpPr>
        <p:spPr/>
        <p:txBody>
          <a:bodyPr>
            <a:normAutofit/>
          </a:bodyPr>
          <a:lstStyle/>
          <a:p>
            <a:pPr defTabSz="956413">
              <a:spcAft>
                <a:spcPts val="0"/>
              </a:spcAft>
              <a:defRPr/>
            </a:pPr>
            <a:endParaRPr lang="en-US" dirty="0"/>
          </a:p>
        </p:txBody>
      </p:sp>
      <p:sp>
        <p:nvSpPr>
          <p:cNvPr id="4" name="Slide Number Placeholder 3"/>
          <p:cNvSpPr>
            <a:spLocks noGrp="1"/>
          </p:cNvSpPr>
          <p:nvPr>
            <p:ph type="sldNum" sz="quarter" idx="10"/>
          </p:nvPr>
        </p:nvSpPr>
        <p:spPr/>
        <p:txBody>
          <a:bodyPr/>
          <a:lstStyle/>
          <a:p>
            <a:fld id="{18269D8A-B09A-4BAD-8E2F-54EE9DD79BDF}" type="slidenum">
              <a:rPr lang="en-US" smtClean="0">
                <a:solidFill>
                  <a:prstClr val="black"/>
                </a:solidFill>
              </a:rPr>
              <a:pPr/>
              <a:t>4</a:t>
            </a:fld>
            <a:endParaRPr lang="en-US">
              <a:solidFill>
                <a:prstClr val="black"/>
              </a:solidFill>
            </a:endParaRPr>
          </a:p>
        </p:txBody>
      </p:sp>
    </p:spTree>
    <p:extLst>
      <p:ext uri="{BB962C8B-B14F-4D97-AF65-F5344CB8AC3E}">
        <p14:creationId xmlns:p14="http://schemas.microsoft.com/office/powerpoint/2010/main" val="1071407269"/>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5B258F2-B2E5-4175-B339-81AEE5988F5F}" type="slidenum">
              <a:rPr kumimoji="0" lang="en-US" sz="1800" b="0" i="0" u="none" strike="noStrike" kern="0" cap="none" spc="0" normalizeH="0" baseline="0" noProof="0" smtClean="0">
                <a:ln>
                  <a:noFill/>
                </a:ln>
                <a:solidFill>
                  <a:srgbClr val="505050"/>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a:t>
            </a:fld>
            <a:endParaRPr kumimoji="0" lang="en-US" sz="1800" b="0" i="0" u="none" strike="noStrike" kern="0" cap="none" spc="0" normalizeH="0" baseline="0" noProof="0" dirty="0">
              <a:ln>
                <a:noFill/>
              </a:ln>
              <a:solidFill>
                <a:srgbClr val="505050"/>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120585090"/>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5B258F2-B2E5-4175-B339-81AEE5988F5F}" type="slidenum">
              <a:rPr kumimoji="0" lang="en-US" sz="1800" b="0" i="0" u="none" strike="noStrike" kern="0" cap="none" spc="0" normalizeH="0" baseline="0" noProof="0" smtClean="0">
                <a:ln>
                  <a:noFill/>
                </a:ln>
                <a:solidFill>
                  <a:srgbClr val="505050"/>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a:t>
            </a:fld>
            <a:endParaRPr kumimoji="0" lang="en-US" sz="1800" b="0" i="0" u="none" strike="noStrike" kern="0" cap="none" spc="0" normalizeH="0" baseline="0" noProof="0" dirty="0">
              <a:ln>
                <a:noFill/>
              </a:ln>
              <a:solidFill>
                <a:srgbClr val="505050"/>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599652889"/>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a:xfrm>
            <a:off x="685800" y="4343400"/>
            <a:ext cx="5486400" cy="4114800"/>
          </a:xfrm>
          <a:prstGeom prst="rect">
            <a:avLst/>
          </a:prstGeom>
        </p:spPr>
        <p:txBody>
          <a:bodyPr>
            <a:normAutofit/>
          </a:bodyPr>
          <a:lstStyle/>
          <a:p>
            <a:endParaRPr lang="en-US" dirty="0"/>
          </a:p>
        </p:txBody>
      </p:sp>
    </p:spTree>
    <p:extLst>
      <p:ext uri="{BB962C8B-B14F-4D97-AF65-F5344CB8AC3E}">
        <p14:creationId xmlns:p14="http://schemas.microsoft.com/office/powerpoint/2010/main" val="2339146540"/>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a:xfrm>
            <a:off x="685800" y="4343400"/>
            <a:ext cx="5486400" cy="4114800"/>
          </a:xfrm>
          <a:prstGeom prst="rect">
            <a:avLst/>
          </a:prstGeom>
        </p:spPr>
        <p:txBody>
          <a:bodyPr>
            <a:normAutofit/>
          </a:bodyPr>
          <a:lstStyle/>
          <a:p>
            <a:endParaRPr lang="en-US" dirty="0"/>
          </a:p>
        </p:txBody>
      </p:sp>
    </p:spTree>
    <p:extLst>
      <p:ext uri="{BB962C8B-B14F-4D97-AF65-F5344CB8AC3E}">
        <p14:creationId xmlns:p14="http://schemas.microsoft.com/office/powerpoint/2010/main" val="1611758578"/>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Date Placeholder 3"/>
          <p:cNvSpPr>
            <a:spLocks noGrp="1"/>
          </p:cNvSpPr>
          <p:nvPr>
            <p:ph type="dt"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E8371150-661B-4103-A5AB-45036976336C}" type="datetime1">
              <a:rPr kumimoji="0" lang="en-US" sz="1800" b="0" i="0" u="none" strike="noStrike" kern="0" cap="none" spc="0" normalizeH="0" baseline="0" noProof="0" smtClean="0">
                <a:ln>
                  <a:noFill/>
                </a:ln>
                <a:solidFill>
                  <a:sysClr val="windowText" lastClr="000000"/>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5/2/2017</a:t>
            </a:fld>
            <a:endParaRPr kumimoji="0" lang="en-US" sz="180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5" name="Slide Number Placeholder 4"/>
          <p:cNvSpPr>
            <a:spLocks noGrp="1"/>
          </p:cNvSpPr>
          <p:nvPr>
            <p:ph type="sldNum"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B4008EB6-D09E-4580-8CD6-DDB14511944F}" type="slidenum">
              <a:rPr kumimoji="0" lang="en-US" sz="1800" b="0" i="0" u="none" strike="noStrike" kern="0" cap="none" spc="0" normalizeH="0" baseline="0" noProof="0" smtClean="0">
                <a:ln>
                  <a:noFill/>
                </a:ln>
                <a:solidFill>
                  <a:sysClr val="windowText" lastClr="000000"/>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a:t>
            </a:fld>
            <a:endParaRPr kumimoji="0" lang="en-US" sz="180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6" name="Header Placeholder 5"/>
          <p:cNvSpPr>
            <a:spLocks noGrp="1"/>
          </p:cNvSpPr>
          <p:nvPr>
            <p:ph type="hdr" sz="quarter" idx="1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ysClr val="windowText" lastClr="000000"/>
                </a:solidFill>
                <a:effectLst/>
                <a:uLnTx/>
                <a:uFillTx/>
                <a:latin typeface="Calibri" panose="020F0502020204030204"/>
                <a:ea typeface="+mn-ea"/>
                <a:cs typeface="+mn-cs"/>
              </a:rPr>
              <a:t>Microsoft Office</a:t>
            </a:r>
          </a:p>
        </p:txBody>
      </p:sp>
      <p:sp>
        <p:nvSpPr>
          <p:cNvPr id="7" name="Footer Placeholder 6"/>
          <p:cNvSpPr>
            <a:spLocks noGrp="1"/>
          </p:cNvSpPr>
          <p:nvPr>
            <p:ph type="ftr" sz="quarter" idx="13"/>
          </p:nvPr>
        </p:nvSpPr>
        <p:spPr/>
        <p:txBody>
          <a:bodyPr/>
          <a:lstStyle/>
          <a:p>
            <a:pPr marL="236179" marR="0" lvl="0" indent="0" algn="l" defTabSz="931467" rtl="0" eaLnBrk="0" fontAlgn="auto" latinLnBrk="0" hangingPunct="0">
              <a:lnSpc>
                <a:spcPct val="100000"/>
              </a:lnSpc>
              <a:spcBef>
                <a:spcPts val="0"/>
              </a:spcBef>
              <a:spcAft>
                <a:spcPts val="0"/>
              </a:spcAft>
              <a:buClrTx/>
              <a:buSzTx/>
              <a:buFontTx/>
              <a:buNone/>
              <a:tabLst/>
              <a:defRPr/>
            </a:pPr>
            <a:r>
              <a:rPr kumimoji="0" lang="en-US" sz="500" b="0" i="0" u="none" strike="noStrike" kern="0" cap="none" spc="0" normalizeH="0" baseline="0" noProof="0" dirty="0">
                <a:ln>
                  <a:noFill/>
                </a:ln>
                <a:gradFill>
                  <a:gsLst>
                    <a:gs pos="0">
                      <a:prstClr val="black"/>
                    </a:gs>
                    <a:gs pos="100000">
                      <a:prstClr val="black"/>
                    </a:gs>
                  </a:gsLst>
                  <a:lin ang="5400000" scaled="0"/>
                </a:gradFill>
                <a:effectLst/>
                <a:uLnTx/>
                <a:uFillTx/>
                <a:latin typeface="Segoe UI" pitchFamily="34" charset="0"/>
                <a:ea typeface="Segoe UI" pitchFamily="34" charset="0"/>
                <a:cs typeface="Segoe UI" pitchFamily="34" charset="0"/>
              </a:rPr>
              <a:t>© 2012 Microsoft Corporation. All rights reserved. Microsoft, Windows, and other product names are or may be registered trademarks and/or trademarks in the U.S. and/or other countries.</a:t>
            </a:r>
          </a:p>
          <a:p>
            <a:pPr marL="236179" marR="0" lvl="0" indent="0" algn="l" defTabSz="931467" rtl="0" eaLnBrk="0" fontAlgn="auto" latinLnBrk="0" hangingPunct="0">
              <a:lnSpc>
                <a:spcPct val="100000"/>
              </a:lnSpc>
              <a:spcBef>
                <a:spcPts val="0"/>
              </a:spcBef>
              <a:spcAft>
                <a:spcPts val="0"/>
              </a:spcAft>
              <a:buClrTx/>
              <a:buSzTx/>
              <a:buFontTx/>
              <a:buNone/>
              <a:tabLst/>
              <a:defRPr/>
            </a:pPr>
            <a:r>
              <a:rPr kumimoji="0" lang="en-US" sz="500" b="0" i="0" u="none" strike="noStrike" kern="0" cap="none" spc="0" normalizeH="0" baseline="0" noProof="0" dirty="0">
                <a:ln>
                  <a:noFill/>
                </a:ln>
                <a:gradFill>
                  <a:gsLst>
                    <a:gs pos="0">
                      <a:prstClr val="black"/>
                    </a:gs>
                    <a:gs pos="100000">
                      <a:prstClr val="black"/>
                    </a:gs>
                  </a:gsLst>
                  <a:lin ang="5400000" scaled="0"/>
                </a:gradFill>
                <a:effectLst/>
                <a:uLnTx/>
                <a:uFillTx/>
                <a:latin typeface="Segoe UI" pitchFamily="34" charset="0"/>
                <a:ea typeface="Segoe UI" pitchFamily="34" charset="0"/>
                <a:cs typeface="Segoe UI" pitchFamily="34" charset="0"/>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MICROSOFT MAKES NO WARRANTIES, EXPRESS, IMPLIED OR STATUTORY, AS TO THE INFORMATION IN THIS PRESENTATION.</a:t>
            </a:r>
          </a:p>
        </p:txBody>
      </p:sp>
    </p:spTree>
    <p:extLst>
      <p:ext uri="{BB962C8B-B14F-4D97-AF65-F5344CB8AC3E}">
        <p14:creationId xmlns:p14="http://schemas.microsoft.com/office/powerpoint/2010/main" val="3235238111"/>
      </p:ext>
    </p:extLst>
  </p:cSld>
  <p:clrMapOvr>
    <a:masterClrMapping/>
  </p:clrMapOvr>
</p:notes>
</file>

<file path=ppt/slideLayouts/_rels/slideLayout1.xml.rels><?xml version="1.0" encoding="UTF-8" standalone="yes"?>
<Relationships xmlns="http://schemas.openxmlformats.org/package/2006/relationships"><Relationship Id="rId2" Type="http://schemas.openxmlformats.org/officeDocument/2006/relationships/image" Target="../media/image2.emf"/><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3" Type="http://schemas.openxmlformats.org/officeDocument/2006/relationships/slideMaster" Target="../slideMasters/slideMaster5.xml"/><Relationship Id="rId2" Type="http://schemas.openxmlformats.org/officeDocument/2006/relationships/tags" Target="../tags/tag38.xml"/><Relationship Id="rId1" Type="http://schemas.openxmlformats.org/officeDocument/2006/relationships/vmlDrawing" Target="../drawings/vmlDrawing38.vml"/><Relationship Id="rId6" Type="http://schemas.openxmlformats.org/officeDocument/2006/relationships/image" Target="../media/image8.emf"/><Relationship Id="rId5" Type="http://schemas.openxmlformats.org/officeDocument/2006/relationships/oleObject" Target="../embeddings/oleObject38.bin"/><Relationship Id="rId4" Type="http://schemas.openxmlformats.org/officeDocument/2006/relationships/image" Target="../media/image10.emf"/></Relationships>
</file>

<file path=ppt/slideLayouts/_rels/slideLayout101.xml.rels><?xml version="1.0" encoding="UTF-8" standalone="yes"?>
<Relationships xmlns="http://schemas.openxmlformats.org/package/2006/relationships"><Relationship Id="rId3" Type="http://schemas.openxmlformats.org/officeDocument/2006/relationships/slideMaster" Target="../slideMasters/slideMaster5.xml"/><Relationship Id="rId2" Type="http://schemas.openxmlformats.org/officeDocument/2006/relationships/tags" Target="../tags/tag39.xml"/><Relationship Id="rId1" Type="http://schemas.openxmlformats.org/officeDocument/2006/relationships/vmlDrawing" Target="../drawings/vmlDrawing39.vml"/><Relationship Id="rId5" Type="http://schemas.openxmlformats.org/officeDocument/2006/relationships/image" Target="../media/image8.emf"/><Relationship Id="rId4" Type="http://schemas.openxmlformats.org/officeDocument/2006/relationships/oleObject" Target="../embeddings/oleObject39.bin"/></Relationships>
</file>

<file path=ppt/slideLayouts/_rels/slideLayout102.xml.rels><?xml version="1.0" encoding="UTF-8" standalone="yes"?>
<Relationships xmlns="http://schemas.openxmlformats.org/package/2006/relationships"><Relationship Id="rId3" Type="http://schemas.openxmlformats.org/officeDocument/2006/relationships/slideMaster" Target="../slideMasters/slideMaster5.xml"/><Relationship Id="rId2" Type="http://schemas.openxmlformats.org/officeDocument/2006/relationships/tags" Target="../tags/tag40.xml"/><Relationship Id="rId1" Type="http://schemas.openxmlformats.org/officeDocument/2006/relationships/vmlDrawing" Target="../drawings/vmlDrawing40.vml"/><Relationship Id="rId5" Type="http://schemas.openxmlformats.org/officeDocument/2006/relationships/image" Target="../media/image8.emf"/><Relationship Id="rId4" Type="http://schemas.openxmlformats.org/officeDocument/2006/relationships/oleObject" Target="../embeddings/oleObject40.bin"/></Relationships>
</file>

<file path=ppt/slideLayouts/_rels/slideLayout103.xml.rels><?xml version="1.0" encoding="UTF-8" standalone="yes"?>
<Relationships xmlns="http://schemas.openxmlformats.org/package/2006/relationships"><Relationship Id="rId3" Type="http://schemas.openxmlformats.org/officeDocument/2006/relationships/slideMaster" Target="../slideMasters/slideMaster5.xml"/><Relationship Id="rId2" Type="http://schemas.openxmlformats.org/officeDocument/2006/relationships/tags" Target="../tags/tag41.xml"/><Relationship Id="rId1" Type="http://schemas.openxmlformats.org/officeDocument/2006/relationships/vmlDrawing" Target="../drawings/vmlDrawing41.vml"/><Relationship Id="rId5" Type="http://schemas.openxmlformats.org/officeDocument/2006/relationships/image" Target="../media/image8.emf"/><Relationship Id="rId4" Type="http://schemas.openxmlformats.org/officeDocument/2006/relationships/oleObject" Target="../embeddings/oleObject41.bin"/></Relationships>
</file>

<file path=ppt/slideLayouts/_rels/slideLayout104.xml.rels><?xml version="1.0" encoding="UTF-8" standalone="yes"?>
<Relationships xmlns="http://schemas.openxmlformats.org/package/2006/relationships"><Relationship Id="rId3" Type="http://schemas.openxmlformats.org/officeDocument/2006/relationships/slideMaster" Target="../slideMasters/slideMaster5.xml"/><Relationship Id="rId2" Type="http://schemas.openxmlformats.org/officeDocument/2006/relationships/tags" Target="../tags/tag42.xml"/><Relationship Id="rId1" Type="http://schemas.openxmlformats.org/officeDocument/2006/relationships/vmlDrawing" Target="../drawings/vmlDrawing42.vml"/><Relationship Id="rId5" Type="http://schemas.openxmlformats.org/officeDocument/2006/relationships/image" Target="../media/image8.emf"/><Relationship Id="rId4" Type="http://schemas.openxmlformats.org/officeDocument/2006/relationships/oleObject" Target="../embeddings/oleObject42.bin"/></Relationships>
</file>

<file path=ppt/slideLayouts/_rels/slideLayout105.xml.rels><?xml version="1.0" encoding="UTF-8" standalone="yes"?>
<Relationships xmlns="http://schemas.openxmlformats.org/package/2006/relationships"><Relationship Id="rId3" Type="http://schemas.openxmlformats.org/officeDocument/2006/relationships/slideMaster" Target="../slideMasters/slideMaster5.xml"/><Relationship Id="rId2" Type="http://schemas.openxmlformats.org/officeDocument/2006/relationships/tags" Target="../tags/tag43.xml"/><Relationship Id="rId1" Type="http://schemas.openxmlformats.org/officeDocument/2006/relationships/vmlDrawing" Target="../drawings/vmlDrawing43.vml"/><Relationship Id="rId6" Type="http://schemas.openxmlformats.org/officeDocument/2006/relationships/image" Target="../media/image8.emf"/><Relationship Id="rId5" Type="http://schemas.openxmlformats.org/officeDocument/2006/relationships/oleObject" Target="../embeddings/oleObject43.bin"/><Relationship Id="rId4" Type="http://schemas.openxmlformats.org/officeDocument/2006/relationships/image" Target="../media/image10.emf"/></Relationships>
</file>

<file path=ppt/slideLayouts/_rels/slideLayout106.xml.rels><?xml version="1.0" encoding="UTF-8" standalone="yes"?>
<Relationships xmlns="http://schemas.openxmlformats.org/package/2006/relationships"><Relationship Id="rId3" Type="http://schemas.openxmlformats.org/officeDocument/2006/relationships/slideMaster" Target="../slideMasters/slideMaster5.xml"/><Relationship Id="rId2" Type="http://schemas.openxmlformats.org/officeDocument/2006/relationships/tags" Target="../tags/tag44.xml"/><Relationship Id="rId1" Type="http://schemas.openxmlformats.org/officeDocument/2006/relationships/vmlDrawing" Target="../drawings/vmlDrawing44.vml"/><Relationship Id="rId5" Type="http://schemas.openxmlformats.org/officeDocument/2006/relationships/image" Target="../media/image8.emf"/><Relationship Id="rId4" Type="http://schemas.openxmlformats.org/officeDocument/2006/relationships/oleObject" Target="../embeddings/oleObject44.bin"/></Relationships>
</file>

<file path=ppt/slideLayouts/_rels/slideLayout107.xml.rels><?xml version="1.0" encoding="UTF-8" standalone="yes"?>
<Relationships xmlns="http://schemas.openxmlformats.org/package/2006/relationships"><Relationship Id="rId3" Type="http://schemas.openxmlformats.org/officeDocument/2006/relationships/slideMaster" Target="../slideMasters/slideMaster5.xml"/><Relationship Id="rId2" Type="http://schemas.openxmlformats.org/officeDocument/2006/relationships/tags" Target="../tags/tag45.xml"/><Relationship Id="rId1" Type="http://schemas.openxmlformats.org/officeDocument/2006/relationships/vmlDrawing" Target="../drawings/vmlDrawing45.vml"/><Relationship Id="rId6" Type="http://schemas.openxmlformats.org/officeDocument/2006/relationships/image" Target="../media/image8.emf"/><Relationship Id="rId5" Type="http://schemas.openxmlformats.org/officeDocument/2006/relationships/oleObject" Target="../embeddings/oleObject45.bin"/><Relationship Id="rId4" Type="http://schemas.openxmlformats.org/officeDocument/2006/relationships/image" Target="../media/image11.emf"/></Relationships>
</file>

<file path=ppt/slideLayouts/_rels/slideLayout108.xml.rels><?xml version="1.0" encoding="UTF-8" standalone="yes"?>
<Relationships xmlns="http://schemas.openxmlformats.org/package/2006/relationships"><Relationship Id="rId3" Type="http://schemas.openxmlformats.org/officeDocument/2006/relationships/slideMaster" Target="../slideMasters/slideMaster5.xml"/><Relationship Id="rId2" Type="http://schemas.openxmlformats.org/officeDocument/2006/relationships/tags" Target="../tags/tag46.xml"/><Relationship Id="rId1" Type="http://schemas.openxmlformats.org/officeDocument/2006/relationships/vmlDrawing" Target="../drawings/vmlDrawing46.vml"/><Relationship Id="rId5" Type="http://schemas.openxmlformats.org/officeDocument/2006/relationships/image" Target="../media/image8.emf"/><Relationship Id="rId4" Type="http://schemas.openxmlformats.org/officeDocument/2006/relationships/oleObject" Target="../embeddings/oleObject46.bin"/></Relationships>
</file>

<file path=ppt/slideLayouts/_rels/slideLayout109.xml.rels><?xml version="1.0" encoding="UTF-8" standalone="yes"?>
<Relationships xmlns="http://schemas.openxmlformats.org/package/2006/relationships"><Relationship Id="rId3" Type="http://schemas.openxmlformats.org/officeDocument/2006/relationships/slideMaster" Target="../slideMasters/slideMaster5.xml"/><Relationship Id="rId2" Type="http://schemas.openxmlformats.org/officeDocument/2006/relationships/tags" Target="../tags/tag47.xml"/><Relationship Id="rId1" Type="http://schemas.openxmlformats.org/officeDocument/2006/relationships/vmlDrawing" Target="../drawings/vmlDrawing47.vml"/><Relationship Id="rId5" Type="http://schemas.openxmlformats.org/officeDocument/2006/relationships/image" Target="../media/image8.emf"/><Relationship Id="rId4" Type="http://schemas.openxmlformats.org/officeDocument/2006/relationships/oleObject" Target="../embeddings/oleObject47.bin"/></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3" Type="http://schemas.openxmlformats.org/officeDocument/2006/relationships/slideMaster" Target="../slideMasters/slideMaster5.xml"/><Relationship Id="rId2" Type="http://schemas.openxmlformats.org/officeDocument/2006/relationships/tags" Target="../tags/tag48.xml"/><Relationship Id="rId1" Type="http://schemas.openxmlformats.org/officeDocument/2006/relationships/vmlDrawing" Target="../drawings/vmlDrawing48.vml"/><Relationship Id="rId5" Type="http://schemas.openxmlformats.org/officeDocument/2006/relationships/image" Target="../media/image8.emf"/><Relationship Id="rId4" Type="http://schemas.openxmlformats.org/officeDocument/2006/relationships/oleObject" Target="../embeddings/oleObject48.bin"/></Relationships>
</file>

<file path=ppt/slideLayouts/_rels/slideLayout111.xml.rels><?xml version="1.0" encoding="UTF-8" standalone="yes"?>
<Relationships xmlns="http://schemas.openxmlformats.org/package/2006/relationships"><Relationship Id="rId3" Type="http://schemas.openxmlformats.org/officeDocument/2006/relationships/slideMaster" Target="../slideMasters/slideMaster5.xml"/><Relationship Id="rId2" Type="http://schemas.openxmlformats.org/officeDocument/2006/relationships/tags" Target="../tags/tag49.xml"/><Relationship Id="rId1" Type="http://schemas.openxmlformats.org/officeDocument/2006/relationships/vmlDrawing" Target="../drawings/vmlDrawing49.vml"/><Relationship Id="rId5" Type="http://schemas.openxmlformats.org/officeDocument/2006/relationships/image" Target="../media/image8.emf"/><Relationship Id="rId4" Type="http://schemas.openxmlformats.org/officeDocument/2006/relationships/oleObject" Target="../embeddings/oleObject49.bin"/></Relationships>
</file>

<file path=ppt/slideLayouts/_rels/slideLayout112.xml.rels><?xml version="1.0" encoding="UTF-8" standalone="yes"?>
<Relationships xmlns="http://schemas.openxmlformats.org/package/2006/relationships"><Relationship Id="rId3" Type="http://schemas.openxmlformats.org/officeDocument/2006/relationships/slideMaster" Target="../slideMasters/slideMaster5.xml"/><Relationship Id="rId2" Type="http://schemas.openxmlformats.org/officeDocument/2006/relationships/tags" Target="../tags/tag50.xml"/><Relationship Id="rId1" Type="http://schemas.openxmlformats.org/officeDocument/2006/relationships/vmlDrawing" Target="../drawings/vmlDrawing50.vml"/><Relationship Id="rId5" Type="http://schemas.openxmlformats.org/officeDocument/2006/relationships/image" Target="../media/image8.emf"/><Relationship Id="rId4" Type="http://schemas.openxmlformats.org/officeDocument/2006/relationships/oleObject" Target="../embeddings/oleObject50.bin"/></Relationships>
</file>

<file path=ppt/slideLayouts/_rels/slideLayout113.xml.rels><?xml version="1.0" encoding="UTF-8" standalone="yes"?>
<Relationships xmlns="http://schemas.openxmlformats.org/package/2006/relationships"><Relationship Id="rId3" Type="http://schemas.openxmlformats.org/officeDocument/2006/relationships/slideMaster" Target="../slideMasters/slideMaster5.xml"/><Relationship Id="rId2" Type="http://schemas.openxmlformats.org/officeDocument/2006/relationships/tags" Target="../tags/tag51.xml"/><Relationship Id="rId1" Type="http://schemas.openxmlformats.org/officeDocument/2006/relationships/vmlDrawing" Target="../drawings/vmlDrawing51.vml"/><Relationship Id="rId5" Type="http://schemas.openxmlformats.org/officeDocument/2006/relationships/image" Target="../media/image8.emf"/><Relationship Id="rId4" Type="http://schemas.openxmlformats.org/officeDocument/2006/relationships/oleObject" Target="../embeddings/oleObject51.bin"/></Relationships>
</file>

<file path=ppt/slideLayouts/_rels/slideLayout114.xml.rels><?xml version="1.0" encoding="UTF-8" standalone="yes"?>
<Relationships xmlns="http://schemas.openxmlformats.org/package/2006/relationships"><Relationship Id="rId3" Type="http://schemas.openxmlformats.org/officeDocument/2006/relationships/slideMaster" Target="../slideMasters/slideMaster5.xml"/><Relationship Id="rId2" Type="http://schemas.openxmlformats.org/officeDocument/2006/relationships/tags" Target="../tags/tag52.xml"/><Relationship Id="rId1" Type="http://schemas.openxmlformats.org/officeDocument/2006/relationships/vmlDrawing" Target="../drawings/vmlDrawing52.vml"/><Relationship Id="rId6" Type="http://schemas.openxmlformats.org/officeDocument/2006/relationships/image" Target="../media/image8.emf"/><Relationship Id="rId5" Type="http://schemas.openxmlformats.org/officeDocument/2006/relationships/oleObject" Target="../embeddings/oleObject52.bin"/><Relationship Id="rId4" Type="http://schemas.openxmlformats.org/officeDocument/2006/relationships/image" Target="../media/image10.emf"/></Relationships>
</file>

<file path=ppt/slideLayouts/_rels/slideLayout115.xml.rels><?xml version="1.0" encoding="UTF-8" standalone="yes"?>
<Relationships xmlns="http://schemas.openxmlformats.org/package/2006/relationships"><Relationship Id="rId3" Type="http://schemas.openxmlformats.org/officeDocument/2006/relationships/slideMaster" Target="../slideMasters/slideMaster5.xml"/><Relationship Id="rId2" Type="http://schemas.openxmlformats.org/officeDocument/2006/relationships/tags" Target="../tags/tag53.xml"/><Relationship Id="rId1" Type="http://schemas.openxmlformats.org/officeDocument/2006/relationships/vmlDrawing" Target="../drawings/vmlDrawing53.vml"/><Relationship Id="rId6" Type="http://schemas.openxmlformats.org/officeDocument/2006/relationships/image" Target="../media/image8.emf"/><Relationship Id="rId5" Type="http://schemas.openxmlformats.org/officeDocument/2006/relationships/oleObject" Target="../embeddings/oleObject53.bin"/><Relationship Id="rId4" Type="http://schemas.openxmlformats.org/officeDocument/2006/relationships/image" Target="../media/image10.emf"/></Relationships>
</file>

<file path=ppt/slideLayouts/_rels/slideLayout116.xml.rels><?xml version="1.0" encoding="UTF-8" standalone="yes"?>
<Relationships xmlns="http://schemas.openxmlformats.org/package/2006/relationships"><Relationship Id="rId3" Type="http://schemas.openxmlformats.org/officeDocument/2006/relationships/slideMaster" Target="../slideMasters/slideMaster5.xml"/><Relationship Id="rId2" Type="http://schemas.openxmlformats.org/officeDocument/2006/relationships/tags" Target="../tags/tag54.xml"/><Relationship Id="rId1" Type="http://schemas.openxmlformats.org/officeDocument/2006/relationships/vmlDrawing" Target="../drawings/vmlDrawing54.vml"/><Relationship Id="rId5" Type="http://schemas.openxmlformats.org/officeDocument/2006/relationships/image" Target="../media/image8.emf"/><Relationship Id="rId4" Type="http://schemas.openxmlformats.org/officeDocument/2006/relationships/oleObject" Target="../embeddings/oleObject54.bin"/></Relationships>
</file>

<file path=ppt/slideLayouts/_rels/slideLayout117.xml.rels><?xml version="1.0" encoding="UTF-8" standalone="yes"?>
<Relationships xmlns="http://schemas.openxmlformats.org/package/2006/relationships"><Relationship Id="rId3" Type="http://schemas.openxmlformats.org/officeDocument/2006/relationships/slideMaster" Target="../slideMasters/slideMaster5.xml"/><Relationship Id="rId2" Type="http://schemas.openxmlformats.org/officeDocument/2006/relationships/tags" Target="../tags/tag55.xml"/><Relationship Id="rId1" Type="http://schemas.openxmlformats.org/officeDocument/2006/relationships/vmlDrawing" Target="../drawings/vmlDrawing55.vml"/><Relationship Id="rId5" Type="http://schemas.openxmlformats.org/officeDocument/2006/relationships/image" Target="../media/image8.emf"/><Relationship Id="rId4" Type="http://schemas.openxmlformats.org/officeDocument/2006/relationships/oleObject" Target="../embeddings/oleObject55.bin"/></Relationships>
</file>

<file path=ppt/slideLayouts/_rels/slideLayout118.xml.rels><?xml version="1.0" encoding="UTF-8" standalone="yes"?>
<Relationships xmlns="http://schemas.openxmlformats.org/package/2006/relationships"><Relationship Id="rId3" Type="http://schemas.openxmlformats.org/officeDocument/2006/relationships/slideMaster" Target="../slideMasters/slideMaster5.xml"/><Relationship Id="rId2" Type="http://schemas.openxmlformats.org/officeDocument/2006/relationships/tags" Target="../tags/tag56.xml"/><Relationship Id="rId1" Type="http://schemas.openxmlformats.org/officeDocument/2006/relationships/vmlDrawing" Target="../drawings/vmlDrawing56.vml"/><Relationship Id="rId5" Type="http://schemas.openxmlformats.org/officeDocument/2006/relationships/image" Target="../media/image8.emf"/><Relationship Id="rId4" Type="http://schemas.openxmlformats.org/officeDocument/2006/relationships/oleObject" Target="../embeddings/oleObject56.bin"/></Relationships>
</file>

<file path=ppt/slideLayouts/_rels/slideLayout119.xml.rels><?xml version="1.0" encoding="UTF-8" standalone="yes"?>
<Relationships xmlns="http://schemas.openxmlformats.org/package/2006/relationships"><Relationship Id="rId3" Type="http://schemas.openxmlformats.org/officeDocument/2006/relationships/slideMaster" Target="../slideMasters/slideMaster5.xml"/><Relationship Id="rId2" Type="http://schemas.openxmlformats.org/officeDocument/2006/relationships/tags" Target="../tags/tag57.xml"/><Relationship Id="rId1" Type="http://schemas.openxmlformats.org/officeDocument/2006/relationships/vmlDrawing" Target="../drawings/vmlDrawing57.vml"/><Relationship Id="rId5" Type="http://schemas.openxmlformats.org/officeDocument/2006/relationships/image" Target="../media/image8.emf"/><Relationship Id="rId4" Type="http://schemas.openxmlformats.org/officeDocument/2006/relationships/oleObject" Target="../embeddings/oleObject57.bin"/></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0.xml.rels><?xml version="1.0" encoding="UTF-8" standalone="yes"?>
<Relationships xmlns="http://schemas.openxmlformats.org/package/2006/relationships"><Relationship Id="rId3" Type="http://schemas.openxmlformats.org/officeDocument/2006/relationships/slideMaster" Target="../slideMasters/slideMaster5.xml"/><Relationship Id="rId2" Type="http://schemas.openxmlformats.org/officeDocument/2006/relationships/tags" Target="../tags/tag58.xml"/><Relationship Id="rId1" Type="http://schemas.openxmlformats.org/officeDocument/2006/relationships/vmlDrawing" Target="../drawings/vmlDrawing58.vml"/><Relationship Id="rId6" Type="http://schemas.openxmlformats.org/officeDocument/2006/relationships/image" Target="../media/image9.png"/><Relationship Id="rId5" Type="http://schemas.openxmlformats.org/officeDocument/2006/relationships/image" Target="../media/image8.emf"/><Relationship Id="rId4" Type="http://schemas.openxmlformats.org/officeDocument/2006/relationships/oleObject" Target="../embeddings/oleObject58.bin"/></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22.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5.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24.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5.xml"/></Relationships>
</file>

<file path=ppt/slideLayouts/_rels/slideLayout125.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5.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27.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5.xml"/></Relationships>
</file>

<file path=ppt/slideLayouts/_rels/slideLayout128.xml.rels><?xml version="1.0" encoding="UTF-8" standalone="yes"?>
<Relationships xmlns="http://schemas.openxmlformats.org/package/2006/relationships"><Relationship Id="rId3" Type="http://schemas.openxmlformats.org/officeDocument/2006/relationships/slideMaster" Target="../slideMasters/slideMaster5.xml"/><Relationship Id="rId2" Type="http://schemas.openxmlformats.org/officeDocument/2006/relationships/tags" Target="../tags/tag59.xml"/><Relationship Id="rId1" Type="http://schemas.openxmlformats.org/officeDocument/2006/relationships/vmlDrawing" Target="../drawings/vmlDrawing59.vml"/><Relationship Id="rId5" Type="http://schemas.openxmlformats.org/officeDocument/2006/relationships/image" Target="../media/image8.emf"/><Relationship Id="rId4" Type="http://schemas.openxmlformats.org/officeDocument/2006/relationships/oleObject" Target="../embeddings/oleObject59.bin"/></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0.xml.rels><?xml version="1.0" encoding="UTF-8" standalone="yes"?>
<Relationships xmlns="http://schemas.openxmlformats.org/package/2006/relationships"><Relationship Id="rId3" Type="http://schemas.openxmlformats.org/officeDocument/2006/relationships/slideMaster" Target="../slideMasters/slideMaster5.xml"/><Relationship Id="rId2" Type="http://schemas.openxmlformats.org/officeDocument/2006/relationships/tags" Target="../tags/tag60.xml"/><Relationship Id="rId1" Type="http://schemas.openxmlformats.org/officeDocument/2006/relationships/vmlDrawing" Target="../drawings/vmlDrawing60.vml"/><Relationship Id="rId5" Type="http://schemas.openxmlformats.org/officeDocument/2006/relationships/image" Target="../media/image8.emf"/><Relationship Id="rId4" Type="http://schemas.openxmlformats.org/officeDocument/2006/relationships/oleObject" Target="../embeddings/oleObject60.bin"/></Relationships>
</file>

<file path=ppt/slideLayouts/_rels/slideLayout131.xml.rels><?xml version="1.0" encoding="UTF-8" standalone="yes"?>
<Relationships xmlns="http://schemas.openxmlformats.org/package/2006/relationships"><Relationship Id="rId3" Type="http://schemas.openxmlformats.org/officeDocument/2006/relationships/slideMaster" Target="../slideMasters/slideMaster5.xml"/><Relationship Id="rId2" Type="http://schemas.openxmlformats.org/officeDocument/2006/relationships/tags" Target="../tags/tag61.xml"/><Relationship Id="rId1" Type="http://schemas.openxmlformats.org/officeDocument/2006/relationships/vmlDrawing" Target="../drawings/vmlDrawing61.vml"/><Relationship Id="rId5" Type="http://schemas.openxmlformats.org/officeDocument/2006/relationships/image" Target="../media/image8.emf"/><Relationship Id="rId4" Type="http://schemas.openxmlformats.org/officeDocument/2006/relationships/oleObject" Target="../embeddings/oleObject61.bin"/></Relationships>
</file>

<file path=ppt/slideLayouts/_rels/slideLayout132.xml.rels><?xml version="1.0" encoding="UTF-8" standalone="yes"?>
<Relationships xmlns="http://schemas.openxmlformats.org/package/2006/relationships"><Relationship Id="rId3" Type="http://schemas.openxmlformats.org/officeDocument/2006/relationships/slideMaster" Target="../slideMasters/slideMaster5.xml"/><Relationship Id="rId2" Type="http://schemas.openxmlformats.org/officeDocument/2006/relationships/tags" Target="../tags/tag62.xml"/><Relationship Id="rId1" Type="http://schemas.openxmlformats.org/officeDocument/2006/relationships/vmlDrawing" Target="../drawings/vmlDrawing62.vml"/><Relationship Id="rId5" Type="http://schemas.openxmlformats.org/officeDocument/2006/relationships/image" Target="../media/image8.emf"/><Relationship Id="rId4" Type="http://schemas.openxmlformats.org/officeDocument/2006/relationships/oleObject" Target="../embeddings/oleObject62.bin"/></Relationships>
</file>

<file path=ppt/slideLayouts/_rels/slideLayout133.xml.rels><?xml version="1.0" encoding="UTF-8" standalone="yes"?>
<Relationships xmlns="http://schemas.openxmlformats.org/package/2006/relationships"><Relationship Id="rId3" Type="http://schemas.openxmlformats.org/officeDocument/2006/relationships/slideMaster" Target="../slideMasters/slideMaster5.xml"/><Relationship Id="rId2" Type="http://schemas.openxmlformats.org/officeDocument/2006/relationships/tags" Target="../tags/tag63.xml"/><Relationship Id="rId1" Type="http://schemas.openxmlformats.org/officeDocument/2006/relationships/vmlDrawing" Target="../drawings/vmlDrawing63.vml"/><Relationship Id="rId5" Type="http://schemas.openxmlformats.org/officeDocument/2006/relationships/image" Target="../media/image8.emf"/><Relationship Id="rId4" Type="http://schemas.openxmlformats.org/officeDocument/2006/relationships/oleObject" Target="../embeddings/oleObject63.bin"/></Relationships>
</file>

<file path=ppt/slideLayouts/_rels/slideLayout134.xml.rels><?xml version="1.0" encoding="UTF-8" standalone="yes"?>
<Relationships xmlns="http://schemas.openxmlformats.org/package/2006/relationships"><Relationship Id="rId3" Type="http://schemas.openxmlformats.org/officeDocument/2006/relationships/slideMaster" Target="../slideMasters/slideMaster5.xml"/><Relationship Id="rId2" Type="http://schemas.openxmlformats.org/officeDocument/2006/relationships/tags" Target="../tags/tag64.xml"/><Relationship Id="rId1" Type="http://schemas.openxmlformats.org/officeDocument/2006/relationships/vmlDrawing" Target="../drawings/vmlDrawing64.vml"/><Relationship Id="rId5" Type="http://schemas.openxmlformats.org/officeDocument/2006/relationships/image" Target="../media/image8.emf"/><Relationship Id="rId4" Type="http://schemas.openxmlformats.org/officeDocument/2006/relationships/oleObject" Target="../embeddings/oleObject64.bin"/></Relationships>
</file>

<file path=ppt/slideLayouts/_rels/slideLayout135.xml.rels><?xml version="1.0" encoding="UTF-8" standalone="yes"?>
<Relationships xmlns="http://schemas.openxmlformats.org/package/2006/relationships"><Relationship Id="rId3" Type="http://schemas.openxmlformats.org/officeDocument/2006/relationships/slideMaster" Target="../slideMasters/slideMaster5.xml"/><Relationship Id="rId2" Type="http://schemas.openxmlformats.org/officeDocument/2006/relationships/tags" Target="../tags/tag65.xml"/><Relationship Id="rId1" Type="http://schemas.openxmlformats.org/officeDocument/2006/relationships/vmlDrawing" Target="../drawings/vmlDrawing65.vml"/><Relationship Id="rId5" Type="http://schemas.openxmlformats.org/officeDocument/2006/relationships/image" Target="../media/image8.emf"/><Relationship Id="rId4" Type="http://schemas.openxmlformats.org/officeDocument/2006/relationships/oleObject" Target="../embeddings/oleObject65.bin"/></Relationships>
</file>

<file path=ppt/slideLayouts/_rels/slideLayout136.xml.rels><?xml version="1.0" encoding="UTF-8" standalone="yes"?>
<Relationships xmlns="http://schemas.openxmlformats.org/package/2006/relationships"><Relationship Id="rId3" Type="http://schemas.openxmlformats.org/officeDocument/2006/relationships/slideMaster" Target="../slideMasters/slideMaster5.xml"/><Relationship Id="rId2" Type="http://schemas.openxmlformats.org/officeDocument/2006/relationships/tags" Target="../tags/tag66.xml"/><Relationship Id="rId1" Type="http://schemas.openxmlformats.org/officeDocument/2006/relationships/vmlDrawing" Target="../drawings/vmlDrawing66.vml"/><Relationship Id="rId5" Type="http://schemas.openxmlformats.org/officeDocument/2006/relationships/image" Target="../media/image8.emf"/><Relationship Id="rId4" Type="http://schemas.openxmlformats.org/officeDocument/2006/relationships/oleObject" Target="../embeddings/oleObject66.bin"/></Relationships>
</file>

<file path=ppt/slideLayouts/_rels/slideLayout137.xml.rels><?xml version="1.0" encoding="UTF-8" standalone="yes"?>
<Relationships xmlns="http://schemas.openxmlformats.org/package/2006/relationships"><Relationship Id="rId3" Type="http://schemas.openxmlformats.org/officeDocument/2006/relationships/slideMaster" Target="../slideMasters/slideMaster5.xml"/><Relationship Id="rId2" Type="http://schemas.openxmlformats.org/officeDocument/2006/relationships/tags" Target="../tags/tag67.xml"/><Relationship Id="rId1" Type="http://schemas.openxmlformats.org/officeDocument/2006/relationships/vmlDrawing" Target="../drawings/vmlDrawing67.vml"/><Relationship Id="rId5" Type="http://schemas.openxmlformats.org/officeDocument/2006/relationships/image" Target="../media/image8.emf"/><Relationship Id="rId4" Type="http://schemas.openxmlformats.org/officeDocument/2006/relationships/oleObject" Target="../embeddings/oleObject67.bin"/></Relationships>
</file>

<file path=ppt/slideLayouts/_rels/slideLayout138.xml.rels><?xml version="1.0" encoding="UTF-8" standalone="yes"?>
<Relationships xmlns="http://schemas.openxmlformats.org/package/2006/relationships"><Relationship Id="rId3" Type="http://schemas.openxmlformats.org/officeDocument/2006/relationships/slideMaster" Target="../slideMasters/slideMaster5.xml"/><Relationship Id="rId2" Type="http://schemas.openxmlformats.org/officeDocument/2006/relationships/tags" Target="../tags/tag68.xml"/><Relationship Id="rId1" Type="http://schemas.openxmlformats.org/officeDocument/2006/relationships/vmlDrawing" Target="../drawings/vmlDrawing68.vml"/><Relationship Id="rId5" Type="http://schemas.openxmlformats.org/officeDocument/2006/relationships/image" Target="../media/image8.emf"/><Relationship Id="rId4" Type="http://schemas.openxmlformats.org/officeDocument/2006/relationships/oleObject" Target="../embeddings/oleObject68.bin"/></Relationships>
</file>

<file path=ppt/slideLayouts/_rels/slideLayout139.xml.rels><?xml version="1.0" encoding="UTF-8" standalone="yes"?>
<Relationships xmlns="http://schemas.openxmlformats.org/package/2006/relationships"><Relationship Id="rId3" Type="http://schemas.openxmlformats.org/officeDocument/2006/relationships/slideMaster" Target="../slideMasters/slideMaster5.xml"/><Relationship Id="rId2" Type="http://schemas.openxmlformats.org/officeDocument/2006/relationships/tags" Target="../tags/tag69.xml"/><Relationship Id="rId1" Type="http://schemas.openxmlformats.org/officeDocument/2006/relationships/vmlDrawing" Target="../drawings/vmlDrawing69.vml"/><Relationship Id="rId5" Type="http://schemas.openxmlformats.org/officeDocument/2006/relationships/image" Target="../media/image8.emf"/><Relationship Id="rId4" Type="http://schemas.openxmlformats.org/officeDocument/2006/relationships/oleObject" Target="../embeddings/oleObject69.bin"/></Relationships>
</file>

<file path=ppt/slideLayouts/_rels/slideLayout14.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Master" Target="../slideMasters/slideMaster1.xml"/></Relationships>
</file>

<file path=ppt/slideLayouts/_rels/slideLayout140.xml.rels><?xml version="1.0" encoding="UTF-8" standalone="yes"?>
<Relationships xmlns="http://schemas.openxmlformats.org/package/2006/relationships"><Relationship Id="rId3" Type="http://schemas.openxmlformats.org/officeDocument/2006/relationships/slideMaster" Target="../slideMasters/slideMaster5.xml"/><Relationship Id="rId2" Type="http://schemas.openxmlformats.org/officeDocument/2006/relationships/tags" Target="../tags/tag70.xml"/><Relationship Id="rId1" Type="http://schemas.openxmlformats.org/officeDocument/2006/relationships/vmlDrawing" Target="../drawings/vmlDrawing70.vml"/><Relationship Id="rId5" Type="http://schemas.openxmlformats.org/officeDocument/2006/relationships/image" Target="../media/image8.emf"/><Relationship Id="rId4" Type="http://schemas.openxmlformats.org/officeDocument/2006/relationships/oleObject" Target="../embeddings/oleObject70.bin"/></Relationships>
</file>

<file path=ppt/slideLayouts/_rels/slideLayout141.xml.rels><?xml version="1.0" encoding="UTF-8" standalone="yes"?>
<Relationships xmlns="http://schemas.openxmlformats.org/package/2006/relationships"><Relationship Id="rId3" Type="http://schemas.openxmlformats.org/officeDocument/2006/relationships/slideMaster" Target="../slideMasters/slideMaster5.xml"/><Relationship Id="rId2" Type="http://schemas.openxmlformats.org/officeDocument/2006/relationships/tags" Target="../tags/tag71.xml"/><Relationship Id="rId1" Type="http://schemas.openxmlformats.org/officeDocument/2006/relationships/vmlDrawing" Target="../drawings/vmlDrawing71.vml"/><Relationship Id="rId5" Type="http://schemas.openxmlformats.org/officeDocument/2006/relationships/image" Target="../media/image8.emf"/><Relationship Id="rId4" Type="http://schemas.openxmlformats.org/officeDocument/2006/relationships/oleObject" Target="../embeddings/oleObject71.bin"/></Relationships>
</file>

<file path=ppt/slideLayouts/_rels/slideLayout142.xml.rels><?xml version="1.0" encoding="UTF-8" standalone="yes"?>
<Relationships xmlns="http://schemas.openxmlformats.org/package/2006/relationships"><Relationship Id="rId3" Type="http://schemas.openxmlformats.org/officeDocument/2006/relationships/slideMaster" Target="../slideMasters/slideMaster5.xml"/><Relationship Id="rId2" Type="http://schemas.openxmlformats.org/officeDocument/2006/relationships/tags" Target="../tags/tag72.xml"/><Relationship Id="rId1" Type="http://schemas.openxmlformats.org/officeDocument/2006/relationships/vmlDrawing" Target="../drawings/vmlDrawing72.vml"/><Relationship Id="rId5" Type="http://schemas.openxmlformats.org/officeDocument/2006/relationships/image" Target="../media/image8.emf"/><Relationship Id="rId4" Type="http://schemas.openxmlformats.org/officeDocument/2006/relationships/oleObject" Target="../embeddings/oleObject72.bin"/></Relationships>
</file>

<file path=ppt/slideLayouts/_rels/slideLayout143.xml.rels><?xml version="1.0" encoding="UTF-8" standalone="yes"?>
<Relationships xmlns="http://schemas.openxmlformats.org/package/2006/relationships"><Relationship Id="rId3" Type="http://schemas.openxmlformats.org/officeDocument/2006/relationships/slideMaster" Target="../slideMasters/slideMaster5.xml"/><Relationship Id="rId2" Type="http://schemas.openxmlformats.org/officeDocument/2006/relationships/tags" Target="../tags/tag73.xml"/><Relationship Id="rId1" Type="http://schemas.openxmlformats.org/officeDocument/2006/relationships/vmlDrawing" Target="../drawings/vmlDrawing73.vml"/><Relationship Id="rId6" Type="http://schemas.openxmlformats.org/officeDocument/2006/relationships/image" Target="../media/image8.emf"/><Relationship Id="rId5" Type="http://schemas.openxmlformats.org/officeDocument/2006/relationships/oleObject" Target="../embeddings/oleObject73.bin"/><Relationship Id="rId4" Type="http://schemas.openxmlformats.org/officeDocument/2006/relationships/image" Target="../media/image10.emf"/></Relationships>
</file>

<file path=ppt/slideLayouts/_rels/slideLayout144.xml.rels><?xml version="1.0" encoding="UTF-8" standalone="yes"?>
<Relationships xmlns="http://schemas.openxmlformats.org/package/2006/relationships"><Relationship Id="rId3" Type="http://schemas.openxmlformats.org/officeDocument/2006/relationships/slideMaster" Target="../slideMasters/slideMaster5.xml"/><Relationship Id="rId2" Type="http://schemas.openxmlformats.org/officeDocument/2006/relationships/tags" Target="../tags/tag74.xml"/><Relationship Id="rId1" Type="http://schemas.openxmlformats.org/officeDocument/2006/relationships/vmlDrawing" Target="../drawings/vmlDrawing74.vml"/><Relationship Id="rId5" Type="http://schemas.openxmlformats.org/officeDocument/2006/relationships/image" Target="../media/image8.emf"/><Relationship Id="rId4" Type="http://schemas.openxmlformats.org/officeDocument/2006/relationships/oleObject" Target="../embeddings/oleObject74.bin"/></Relationships>
</file>

<file path=ppt/slideLayouts/_rels/slideLayout145.xml.rels><?xml version="1.0" encoding="UTF-8" standalone="yes"?>
<Relationships xmlns="http://schemas.openxmlformats.org/package/2006/relationships"><Relationship Id="rId3" Type="http://schemas.openxmlformats.org/officeDocument/2006/relationships/slideMaster" Target="../slideMasters/slideMaster5.xml"/><Relationship Id="rId2" Type="http://schemas.openxmlformats.org/officeDocument/2006/relationships/tags" Target="../tags/tag75.xml"/><Relationship Id="rId1" Type="http://schemas.openxmlformats.org/officeDocument/2006/relationships/vmlDrawing" Target="../drawings/vmlDrawing75.vml"/><Relationship Id="rId6" Type="http://schemas.openxmlformats.org/officeDocument/2006/relationships/image" Target="../media/image8.emf"/><Relationship Id="rId5" Type="http://schemas.openxmlformats.org/officeDocument/2006/relationships/oleObject" Target="../embeddings/oleObject75.bin"/><Relationship Id="rId4" Type="http://schemas.openxmlformats.org/officeDocument/2006/relationships/image" Target="../media/image10.emf"/></Relationships>
</file>

<file path=ppt/slideLayouts/_rels/slideLayout146.xml.rels><?xml version="1.0" encoding="UTF-8" standalone="yes"?>
<Relationships xmlns="http://schemas.openxmlformats.org/package/2006/relationships"><Relationship Id="rId3" Type="http://schemas.openxmlformats.org/officeDocument/2006/relationships/slideMaster" Target="../slideMasters/slideMaster5.xml"/><Relationship Id="rId2" Type="http://schemas.openxmlformats.org/officeDocument/2006/relationships/tags" Target="../tags/tag76.xml"/><Relationship Id="rId1" Type="http://schemas.openxmlformats.org/officeDocument/2006/relationships/vmlDrawing" Target="../drawings/vmlDrawing76.vml"/><Relationship Id="rId5" Type="http://schemas.openxmlformats.org/officeDocument/2006/relationships/image" Target="../media/image8.emf"/><Relationship Id="rId4" Type="http://schemas.openxmlformats.org/officeDocument/2006/relationships/oleObject" Target="../embeddings/oleObject76.bin"/></Relationships>
</file>

<file path=ppt/slideLayouts/_rels/slideLayout147.xml.rels><?xml version="1.0" encoding="UTF-8" standalone="yes"?>
<Relationships xmlns="http://schemas.openxmlformats.org/package/2006/relationships"><Relationship Id="rId3" Type="http://schemas.openxmlformats.org/officeDocument/2006/relationships/slideMaster" Target="../slideMasters/slideMaster5.xml"/><Relationship Id="rId2" Type="http://schemas.openxmlformats.org/officeDocument/2006/relationships/tags" Target="../tags/tag77.xml"/><Relationship Id="rId1" Type="http://schemas.openxmlformats.org/officeDocument/2006/relationships/vmlDrawing" Target="../drawings/vmlDrawing77.vml"/><Relationship Id="rId6" Type="http://schemas.openxmlformats.org/officeDocument/2006/relationships/image" Target="../media/image8.emf"/><Relationship Id="rId5" Type="http://schemas.openxmlformats.org/officeDocument/2006/relationships/oleObject" Target="../embeddings/oleObject77.bin"/><Relationship Id="rId4" Type="http://schemas.openxmlformats.org/officeDocument/2006/relationships/image" Target="../media/image10.emf"/></Relationships>
</file>

<file path=ppt/slideLayouts/_rels/slideLayout148.xml.rels><?xml version="1.0" encoding="UTF-8" standalone="yes"?>
<Relationships xmlns="http://schemas.openxmlformats.org/package/2006/relationships"><Relationship Id="rId3" Type="http://schemas.openxmlformats.org/officeDocument/2006/relationships/slideMaster" Target="../slideMasters/slideMaster5.xml"/><Relationship Id="rId2" Type="http://schemas.openxmlformats.org/officeDocument/2006/relationships/tags" Target="../tags/tag78.xml"/><Relationship Id="rId1" Type="http://schemas.openxmlformats.org/officeDocument/2006/relationships/vmlDrawing" Target="../drawings/vmlDrawing78.vml"/><Relationship Id="rId5" Type="http://schemas.openxmlformats.org/officeDocument/2006/relationships/image" Target="../media/image8.emf"/><Relationship Id="rId4" Type="http://schemas.openxmlformats.org/officeDocument/2006/relationships/oleObject" Target="../embeddings/oleObject78.bin"/></Relationships>
</file>

<file path=ppt/slideLayouts/_rels/slideLayout149.xml.rels><?xml version="1.0" encoding="UTF-8" standalone="yes"?>
<Relationships xmlns="http://schemas.openxmlformats.org/package/2006/relationships"><Relationship Id="rId3" Type="http://schemas.openxmlformats.org/officeDocument/2006/relationships/slideMaster" Target="../slideMasters/slideMaster5.xml"/><Relationship Id="rId2" Type="http://schemas.openxmlformats.org/officeDocument/2006/relationships/tags" Target="../tags/tag79.xml"/><Relationship Id="rId1" Type="http://schemas.openxmlformats.org/officeDocument/2006/relationships/vmlDrawing" Target="../drawings/vmlDrawing79.vml"/><Relationship Id="rId5" Type="http://schemas.openxmlformats.org/officeDocument/2006/relationships/image" Target="../media/image8.emf"/><Relationship Id="rId4" Type="http://schemas.openxmlformats.org/officeDocument/2006/relationships/oleObject" Target="../embeddings/oleObject79.bin"/></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0.xml.rels><?xml version="1.0" encoding="UTF-8" standalone="yes"?>
<Relationships xmlns="http://schemas.openxmlformats.org/package/2006/relationships"><Relationship Id="rId3" Type="http://schemas.openxmlformats.org/officeDocument/2006/relationships/slideMaster" Target="../slideMasters/slideMaster5.xml"/><Relationship Id="rId2" Type="http://schemas.openxmlformats.org/officeDocument/2006/relationships/tags" Target="../tags/tag80.xml"/><Relationship Id="rId1" Type="http://schemas.openxmlformats.org/officeDocument/2006/relationships/vmlDrawing" Target="../drawings/vmlDrawing80.vml"/><Relationship Id="rId6" Type="http://schemas.openxmlformats.org/officeDocument/2006/relationships/image" Target="../media/image10.emf"/><Relationship Id="rId5" Type="http://schemas.openxmlformats.org/officeDocument/2006/relationships/image" Target="../media/image8.emf"/><Relationship Id="rId4" Type="http://schemas.openxmlformats.org/officeDocument/2006/relationships/oleObject" Target="../embeddings/oleObject80.bin"/></Relationships>
</file>

<file path=ppt/slideLayouts/_rels/slideLayout151.xml.rels><?xml version="1.0" encoding="UTF-8" standalone="yes"?>
<Relationships xmlns="http://schemas.openxmlformats.org/package/2006/relationships"><Relationship Id="rId3" Type="http://schemas.openxmlformats.org/officeDocument/2006/relationships/slideMaster" Target="../slideMasters/slideMaster5.xml"/><Relationship Id="rId2" Type="http://schemas.openxmlformats.org/officeDocument/2006/relationships/tags" Target="../tags/tag81.xml"/><Relationship Id="rId1" Type="http://schemas.openxmlformats.org/officeDocument/2006/relationships/vmlDrawing" Target="../drawings/vmlDrawing81.vml"/><Relationship Id="rId5" Type="http://schemas.openxmlformats.org/officeDocument/2006/relationships/image" Target="../media/image8.emf"/><Relationship Id="rId4" Type="http://schemas.openxmlformats.org/officeDocument/2006/relationships/oleObject" Target="../embeddings/oleObject81.bin"/></Relationships>
</file>

<file path=ppt/slideLayouts/_rels/slideLayout152.xml.rels><?xml version="1.0" encoding="UTF-8" standalone="yes"?>
<Relationships xmlns="http://schemas.openxmlformats.org/package/2006/relationships"><Relationship Id="rId3" Type="http://schemas.openxmlformats.org/officeDocument/2006/relationships/slideMaster" Target="../slideMasters/slideMaster5.xml"/><Relationship Id="rId2" Type="http://schemas.openxmlformats.org/officeDocument/2006/relationships/tags" Target="../tags/tag82.xml"/><Relationship Id="rId1" Type="http://schemas.openxmlformats.org/officeDocument/2006/relationships/vmlDrawing" Target="../drawings/vmlDrawing82.vml"/><Relationship Id="rId5" Type="http://schemas.openxmlformats.org/officeDocument/2006/relationships/image" Target="../media/image8.emf"/><Relationship Id="rId4" Type="http://schemas.openxmlformats.org/officeDocument/2006/relationships/oleObject" Target="../embeddings/oleObject82.bin"/></Relationships>
</file>

<file path=ppt/slideLayouts/_rels/slideLayout153.xml.rels><?xml version="1.0" encoding="UTF-8" standalone="yes"?>
<Relationships xmlns="http://schemas.openxmlformats.org/package/2006/relationships"><Relationship Id="rId3" Type="http://schemas.openxmlformats.org/officeDocument/2006/relationships/slideMaster" Target="../slideMasters/slideMaster5.xml"/><Relationship Id="rId2" Type="http://schemas.openxmlformats.org/officeDocument/2006/relationships/tags" Target="../tags/tag83.xml"/><Relationship Id="rId1" Type="http://schemas.openxmlformats.org/officeDocument/2006/relationships/vmlDrawing" Target="../drawings/vmlDrawing83.vml"/><Relationship Id="rId5" Type="http://schemas.openxmlformats.org/officeDocument/2006/relationships/image" Target="../media/image8.emf"/><Relationship Id="rId4" Type="http://schemas.openxmlformats.org/officeDocument/2006/relationships/oleObject" Target="../embeddings/oleObject83.bin"/></Relationships>
</file>

<file path=ppt/slideLayouts/_rels/slideLayout154.xml.rels><?xml version="1.0" encoding="UTF-8" standalone="yes"?>
<Relationships xmlns="http://schemas.openxmlformats.org/package/2006/relationships"><Relationship Id="rId3" Type="http://schemas.openxmlformats.org/officeDocument/2006/relationships/slideMaster" Target="../slideMasters/slideMaster5.xml"/><Relationship Id="rId2" Type="http://schemas.openxmlformats.org/officeDocument/2006/relationships/tags" Target="../tags/tag84.xml"/><Relationship Id="rId1" Type="http://schemas.openxmlformats.org/officeDocument/2006/relationships/vmlDrawing" Target="../drawings/vmlDrawing84.vml"/><Relationship Id="rId5" Type="http://schemas.openxmlformats.org/officeDocument/2006/relationships/image" Target="../media/image8.emf"/><Relationship Id="rId4" Type="http://schemas.openxmlformats.org/officeDocument/2006/relationships/oleObject" Target="../embeddings/oleObject84.bin"/></Relationships>
</file>

<file path=ppt/slideLayouts/_rels/slideLayout155.xml.rels><?xml version="1.0" encoding="UTF-8" standalone="yes"?>
<Relationships xmlns="http://schemas.openxmlformats.org/package/2006/relationships"><Relationship Id="rId3" Type="http://schemas.openxmlformats.org/officeDocument/2006/relationships/slideMaster" Target="../slideMasters/slideMaster5.xml"/><Relationship Id="rId2" Type="http://schemas.openxmlformats.org/officeDocument/2006/relationships/tags" Target="../tags/tag85.xml"/><Relationship Id="rId1" Type="http://schemas.openxmlformats.org/officeDocument/2006/relationships/vmlDrawing" Target="../drawings/vmlDrawing85.vml"/><Relationship Id="rId5" Type="http://schemas.openxmlformats.org/officeDocument/2006/relationships/image" Target="../media/image8.emf"/><Relationship Id="rId4" Type="http://schemas.openxmlformats.org/officeDocument/2006/relationships/oleObject" Target="../embeddings/oleObject85.bin"/></Relationships>
</file>

<file path=ppt/slideLayouts/_rels/slideLayout156.xml.rels><?xml version="1.0" encoding="UTF-8" standalone="yes"?>
<Relationships xmlns="http://schemas.openxmlformats.org/package/2006/relationships"><Relationship Id="rId3" Type="http://schemas.openxmlformats.org/officeDocument/2006/relationships/slideMaster" Target="../slideMasters/slideMaster5.xml"/><Relationship Id="rId2" Type="http://schemas.openxmlformats.org/officeDocument/2006/relationships/tags" Target="../tags/tag86.xml"/><Relationship Id="rId1" Type="http://schemas.openxmlformats.org/officeDocument/2006/relationships/vmlDrawing" Target="../drawings/vmlDrawing86.vml"/><Relationship Id="rId5" Type="http://schemas.openxmlformats.org/officeDocument/2006/relationships/image" Target="../media/image8.emf"/><Relationship Id="rId4" Type="http://schemas.openxmlformats.org/officeDocument/2006/relationships/oleObject" Target="../embeddings/oleObject86.bin"/></Relationships>
</file>

<file path=ppt/slideLayouts/_rels/slideLayout157.xml.rels><?xml version="1.0" encoding="UTF-8" standalone="yes"?>
<Relationships xmlns="http://schemas.openxmlformats.org/package/2006/relationships"><Relationship Id="rId3" Type="http://schemas.openxmlformats.org/officeDocument/2006/relationships/slideMaster" Target="../slideMasters/slideMaster5.xml"/><Relationship Id="rId2" Type="http://schemas.openxmlformats.org/officeDocument/2006/relationships/tags" Target="../tags/tag87.xml"/><Relationship Id="rId1" Type="http://schemas.openxmlformats.org/officeDocument/2006/relationships/vmlDrawing" Target="../drawings/vmlDrawing87.vml"/><Relationship Id="rId5" Type="http://schemas.openxmlformats.org/officeDocument/2006/relationships/image" Target="../media/image8.emf"/><Relationship Id="rId4" Type="http://schemas.openxmlformats.org/officeDocument/2006/relationships/oleObject" Target="../embeddings/oleObject87.bin"/></Relationships>
</file>

<file path=ppt/slideLayouts/_rels/slideLayout158.xml.rels><?xml version="1.0" encoding="UTF-8" standalone="yes"?>
<Relationships xmlns="http://schemas.openxmlformats.org/package/2006/relationships"><Relationship Id="rId3" Type="http://schemas.openxmlformats.org/officeDocument/2006/relationships/slideMaster" Target="../slideMasters/slideMaster5.xml"/><Relationship Id="rId2" Type="http://schemas.openxmlformats.org/officeDocument/2006/relationships/tags" Target="../tags/tag88.xml"/><Relationship Id="rId1" Type="http://schemas.openxmlformats.org/officeDocument/2006/relationships/vmlDrawing" Target="../drawings/vmlDrawing88.vml"/><Relationship Id="rId5" Type="http://schemas.openxmlformats.org/officeDocument/2006/relationships/image" Target="../media/image8.emf"/><Relationship Id="rId4" Type="http://schemas.openxmlformats.org/officeDocument/2006/relationships/oleObject" Target="../embeddings/oleObject88.bin"/></Relationships>
</file>

<file path=ppt/slideLayouts/_rels/slideLayout159.xml.rels><?xml version="1.0" encoding="UTF-8" standalone="yes"?>
<Relationships xmlns="http://schemas.openxmlformats.org/package/2006/relationships"><Relationship Id="rId3" Type="http://schemas.openxmlformats.org/officeDocument/2006/relationships/slideMaster" Target="../slideMasters/slideMaster5.xml"/><Relationship Id="rId2" Type="http://schemas.openxmlformats.org/officeDocument/2006/relationships/tags" Target="../tags/tag89.xml"/><Relationship Id="rId1" Type="http://schemas.openxmlformats.org/officeDocument/2006/relationships/vmlDrawing" Target="../drawings/vmlDrawing89.vml"/><Relationship Id="rId5" Type="http://schemas.openxmlformats.org/officeDocument/2006/relationships/image" Target="../media/image8.emf"/><Relationship Id="rId4" Type="http://schemas.openxmlformats.org/officeDocument/2006/relationships/oleObject" Target="../embeddings/oleObject89.bin"/></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0.xml.rels><?xml version="1.0" encoding="UTF-8" standalone="yes"?>
<Relationships xmlns="http://schemas.openxmlformats.org/package/2006/relationships"><Relationship Id="rId3" Type="http://schemas.openxmlformats.org/officeDocument/2006/relationships/slideMaster" Target="../slideMasters/slideMaster5.xml"/><Relationship Id="rId2" Type="http://schemas.openxmlformats.org/officeDocument/2006/relationships/tags" Target="../tags/tag90.xml"/><Relationship Id="rId1" Type="http://schemas.openxmlformats.org/officeDocument/2006/relationships/vmlDrawing" Target="../drawings/vmlDrawing90.vml"/><Relationship Id="rId6" Type="http://schemas.openxmlformats.org/officeDocument/2006/relationships/image" Target="../media/image10.emf"/><Relationship Id="rId5" Type="http://schemas.openxmlformats.org/officeDocument/2006/relationships/image" Target="../media/image8.emf"/><Relationship Id="rId4" Type="http://schemas.openxmlformats.org/officeDocument/2006/relationships/oleObject" Target="../embeddings/oleObject90.bin"/></Relationships>
</file>

<file path=ppt/slideLayouts/_rels/slideLayout161.xml.rels><?xml version="1.0" encoding="UTF-8" standalone="yes"?>
<Relationships xmlns="http://schemas.openxmlformats.org/package/2006/relationships"><Relationship Id="rId3" Type="http://schemas.openxmlformats.org/officeDocument/2006/relationships/slideMaster" Target="../slideMasters/slideMaster5.xml"/><Relationship Id="rId2" Type="http://schemas.openxmlformats.org/officeDocument/2006/relationships/tags" Target="../tags/tag91.xml"/><Relationship Id="rId1" Type="http://schemas.openxmlformats.org/officeDocument/2006/relationships/vmlDrawing" Target="../drawings/vmlDrawing91.vml"/><Relationship Id="rId5" Type="http://schemas.openxmlformats.org/officeDocument/2006/relationships/image" Target="../media/image8.emf"/><Relationship Id="rId4" Type="http://schemas.openxmlformats.org/officeDocument/2006/relationships/oleObject" Target="../embeddings/oleObject91.bin"/></Relationships>
</file>

<file path=ppt/slideLayouts/_rels/slideLayout162.xml.rels><?xml version="1.0" encoding="UTF-8" standalone="yes"?>
<Relationships xmlns="http://schemas.openxmlformats.org/package/2006/relationships"><Relationship Id="rId3" Type="http://schemas.openxmlformats.org/officeDocument/2006/relationships/slideMaster" Target="../slideMasters/slideMaster5.xml"/><Relationship Id="rId2" Type="http://schemas.openxmlformats.org/officeDocument/2006/relationships/tags" Target="../tags/tag92.xml"/><Relationship Id="rId1" Type="http://schemas.openxmlformats.org/officeDocument/2006/relationships/vmlDrawing" Target="../drawings/vmlDrawing92.vml"/><Relationship Id="rId5" Type="http://schemas.openxmlformats.org/officeDocument/2006/relationships/image" Target="../media/image8.emf"/><Relationship Id="rId4" Type="http://schemas.openxmlformats.org/officeDocument/2006/relationships/oleObject" Target="../embeddings/oleObject92.bin"/></Relationships>
</file>

<file path=ppt/slideLayouts/_rels/slideLayout163.xml.rels><?xml version="1.0" encoding="UTF-8" standalone="yes"?>
<Relationships xmlns="http://schemas.openxmlformats.org/package/2006/relationships"><Relationship Id="rId3" Type="http://schemas.openxmlformats.org/officeDocument/2006/relationships/slideMaster" Target="../slideMasters/slideMaster5.xml"/><Relationship Id="rId2" Type="http://schemas.openxmlformats.org/officeDocument/2006/relationships/tags" Target="../tags/tag93.xml"/><Relationship Id="rId1" Type="http://schemas.openxmlformats.org/officeDocument/2006/relationships/vmlDrawing" Target="../drawings/vmlDrawing93.vml"/><Relationship Id="rId5" Type="http://schemas.openxmlformats.org/officeDocument/2006/relationships/image" Target="../media/image8.emf"/><Relationship Id="rId4" Type="http://schemas.openxmlformats.org/officeDocument/2006/relationships/oleObject" Target="../embeddings/oleObject93.bin"/></Relationships>
</file>

<file path=ppt/slideLayouts/_rels/slideLayout164.xml.rels><?xml version="1.0" encoding="UTF-8" standalone="yes"?>
<Relationships xmlns="http://schemas.openxmlformats.org/package/2006/relationships"><Relationship Id="rId3" Type="http://schemas.openxmlformats.org/officeDocument/2006/relationships/slideMaster" Target="../slideMasters/slideMaster5.xml"/><Relationship Id="rId2" Type="http://schemas.openxmlformats.org/officeDocument/2006/relationships/tags" Target="../tags/tag94.xml"/><Relationship Id="rId1" Type="http://schemas.openxmlformats.org/officeDocument/2006/relationships/vmlDrawing" Target="../drawings/vmlDrawing94.vml"/><Relationship Id="rId5" Type="http://schemas.openxmlformats.org/officeDocument/2006/relationships/image" Target="../media/image8.emf"/><Relationship Id="rId4" Type="http://schemas.openxmlformats.org/officeDocument/2006/relationships/oleObject" Target="../embeddings/oleObject94.bin"/></Relationships>
</file>

<file path=ppt/slideLayouts/_rels/slideLayout165.xml.rels><?xml version="1.0" encoding="UTF-8" standalone="yes"?>
<Relationships xmlns="http://schemas.openxmlformats.org/package/2006/relationships"><Relationship Id="rId3" Type="http://schemas.openxmlformats.org/officeDocument/2006/relationships/slideMaster" Target="../slideMasters/slideMaster5.xml"/><Relationship Id="rId2" Type="http://schemas.openxmlformats.org/officeDocument/2006/relationships/tags" Target="../tags/tag95.xml"/><Relationship Id="rId1" Type="http://schemas.openxmlformats.org/officeDocument/2006/relationships/vmlDrawing" Target="../drawings/vmlDrawing95.vml"/><Relationship Id="rId5" Type="http://schemas.openxmlformats.org/officeDocument/2006/relationships/image" Target="../media/image8.emf"/><Relationship Id="rId4" Type="http://schemas.openxmlformats.org/officeDocument/2006/relationships/oleObject" Target="../embeddings/oleObject95.bin"/></Relationships>
</file>

<file path=ppt/slideLayouts/_rels/slideLayout166.xml.rels><?xml version="1.0" encoding="UTF-8" standalone="yes"?>
<Relationships xmlns="http://schemas.openxmlformats.org/package/2006/relationships"><Relationship Id="rId3" Type="http://schemas.openxmlformats.org/officeDocument/2006/relationships/slideMaster" Target="../slideMasters/slideMaster5.xml"/><Relationship Id="rId2" Type="http://schemas.openxmlformats.org/officeDocument/2006/relationships/tags" Target="../tags/tag96.xml"/><Relationship Id="rId1" Type="http://schemas.openxmlformats.org/officeDocument/2006/relationships/vmlDrawing" Target="../drawings/vmlDrawing96.vml"/><Relationship Id="rId6" Type="http://schemas.openxmlformats.org/officeDocument/2006/relationships/image" Target="../media/image8.emf"/><Relationship Id="rId5" Type="http://schemas.openxmlformats.org/officeDocument/2006/relationships/oleObject" Target="../embeddings/oleObject96.bin"/><Relationship Id="rId4" Type="http://schemas.openxmlformats.org/officeDocument/2006/relationships/image" Target="../media/image10.emf"/></Relationships>
</file>

<file path=ppt/slideLayouts/_rels/slideLayout167.xml.rels><?xml version="1.0" encoding="UTF-8" standalone="yes"?>
<Relationships xmlns="http://schemas.openxmlformats.org/package/2006/relationships"><Relationship Id="rId3" Type="http://schemas.openxmlformats.org/officeDocument/2006/relationships/slideMaster" Target="../slideMasters/slideMaster5.xml"/><Relationship Id="rId2" Type="http://schemas.openxmlformats.org/officeDocument/2006/relationships/tags" Target="../tags/tag97.xml"/><Relationship Id="rId1" Type="http://schemas.openxmlformats.org/officeDocument/2006/relationships/vmlDrawing" Target="../drawings/vmlDrawing97.vml"/><Relationship Id="rId5" Type="http://schemas.openxmlformats.org/officeDocument/2006/relationships/image" Target="../media/image8.emf"/><Relationship Id="rId4" Type="http://schemas.openxmlformats.org/officeDocument/2006/relationships/oleObject" Target="../embeddings/oleObject97.bin"/></Relationships>
</file>

<file path=ppt/slideLayouts/_rels/slideLayout168.xml.rels><?xml version="1.0" encoding="UTF-8" standalone="yes"?>
<Relationships xmlns="http://schemas.openxmlformats.org/package/2006/relationships"><Relationship Id="rId3" Type="http://schemas.openxmlformats.org/officeDocument/2006/relationships/slideMaster" Target="../slideMasters/slideMaster5.xml"/><Relationship Id="rId2" Type="http://schemas.openxmlformats.org/officeDocument/2006/relationships/tags" Target="../tags/tag98.xml"/><Relationship Id="rId1" Type="http://schemas.openxmlformats.org/officeDocument/2006/relationships/vmlDrawing" Target="../drawings/vmlDrawing98.vml"/><Relationship Id="rId5" Type="http://schemas.openxmlformats.org/officeDocument/2006/relationships/image" Target="../media/image8.emf"/><Relationship Id="rId4" Type="http://schemas.openxmlformats.org/officeDocument/2006/relationships/oleObject" Target="../embeddings/oleObject98.bin"/></Relationships>
</file>

<file path=ppt/slideLayouts/_rels/slideLayout169.xml.rels><?xml version="1.0" encoding="UTF-8" standalone="yes"?>
<Relationships xmlns="http://schemas.openxmlformats.org/package/2006/relationships"><Relationship Id="rId3" Type="http://schemas.openxmlformats.org/officeDocument/2006/relationships/slideMaster" Target="../slideMasters/slideMaster5.xml"/><Relationship Id="rId2" Type="http://schemas.openxmlformats.org/officeDocument/2006/relationships/tags" Target="../tags/tag99.xml"/><Relationship Id="rId1" Type="http://schemas.openxmlformats.org/officeDocument/2006/relationships/vmlDrawing" Target="../drawings/vmlDrawing99.vml"/><Relationship Id="rId5" Type="http://schemas.openxmlformats.org/officeDocument/2006/relationships/image" Target="../media/image8.emf"/><Relationship Id="rId4" Type="http://schemas.openxmlformats.org/officeDocument/2006/relationships/oleObject" Target="../embeddings/oleObject99.bin"/></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0.xml.rels><?xml version="1.0" encoding="UTF-8" standalone="yes"?>
<Relationships xmlns="http://schemas.openxmlformats.org/package/2006/relationships"><Relationship Id="rId3" Type="http://schemas.openxmlformats.org/officeDocument/2006/relationships/slideMaster" Target="../slideMasters/slideMaster5.xml"/><Relationship Id="rId2" Type="http://schemas.openxmlformats.org/officeDocument/2006/relationships/tags" Target="../tags/tag100.xml"/><Relationship Id="rId1" Type="http://schemas.openxmlformats.org/officeDocument/2006/relationships/vmlDrawing" Target="../drawings/vmlDrawing100.vml"/><Relationship Id="rId5" Type="http://schemas.openxmlformats.org/officeDocument/2006/relationships/image" Target="../media/image8.emf"/><Relationship Id="rId4" Type="http://schemas.openxmlformats.org/officeDocument/2006/relationships/oleObject" Target="../embeddings/oleObject100.bin"/></Relationships>
</file>

<file path=ppt/slideLayouts/_rels/slideLayout171.xml.rels><?xml version="1.0" encoding="UTF-8" standalone="yes"?>
<Relationships xmlns="http://schemas.openxmlformats.org/package/2006/relationships"><Relationship Id="rId3" Type="http://schemas.openxmlformats.org/officeDocument/2006/relationships/slideMaster" Target="../slideMasters/slideMaster5.xml"/><Relationship Id="rId2" Type="http://schemas.openxmlformats.org/officeDocument/2006/relationships/tags" Target="../tags/tag101.xml"/><Relationship Id="rId1" Type="http://schemas.openxmlformats.org/officeDocument/2006/relationships/vmlDrawing" Target="../drawings/vmlDrawing101.vml"/><Relationship Id="rId6" Type="http://schemas.openxmlformats.org/officeDocument/2006/relationships/image" Target="../media/image8.emf"/><Relationship Id="rId5" Type="http://schemas.openxmlformats.org/officeDocument/2006/relationships/oleObject" Target="../embeddings/oleObject101.bin"/><Relationship Id="rId4" Type="http://schemas.openxmlformats.org/officeDocument/2006/relationships/image" Target="../media/image10.emf"/></Relationships>
</file>

<file path=ppt/slideLayouts/_rels/slideLayout172.xml.rels><?xml version="1.0" encoding="UTF-8" standalone="yes"?>
<Relationships xmlns="http://schemas.openxmlformats.org/package/2006/relationships"><Relationship Id="rId3" Type="http://schemas.openxmlformats.org/officeDocument/2006/relationships/slideMaster" Target="../slideMasters/slideMaster5.xml"/><Relationship Id="rId2" Type="http://schemas.openxmlformats.org/officeDocument/2006/relationships/tags" Target="../tags/tag102.xml"/><Relationship Id="rId1" Type="http://schemas.openxmlformats.org/officeDocument/2006/relationships/vmlDrawing" Target="../drawings/vmlDrawing102.vml"/><Relationship Id="rId5" Type="http://schemas.openxmlformats.org/officeDocument/2006/relationships/image" Target="../media/image8.emf"/><Relationship Id="rId4" Type="http://schemas.openxmlformats.org/officeDocument/2006/relationships/oleObject" Target="../embeddings/oleObject102.bin"/></Relationships>
</file>

<file path=ppt/slideLayouts/_rels/slideLayout173.xml.rels><?xml version="1.0" encoding="UTF-8" standalone="yes"?>
<Relationships xmlns="http://schemas.openxmlformats.org/package/2006/relationships"><Relationship Id="rId3" Type="http://schemas.openxmlformats.org/officeDocument/2006/relationships/slideMaster" Target="../slideMasters/slideMaster5.xml"/><Relationship Id="rId2" Type="http://schemas.openxmlformats.org/officeDocument/2006/relationships/tags" Target="../tags/tag103.xml"/><Relationship Id="rId1" Type="http://schemas.openxmlformats.org/officeDocument/2006/relationships/vmlDrawing" Target="../drawings/vmlDrawing103.vml"/><Relationship Id="rId6" Type="http://schemas.openxmlformats.org/officeDocument/2006/relationships/image" Target="../media/image8.emf"/><Relationship Id="rId5" Type="http://schemas.openxmlformats.org/officeDocument/2006/relationships/oleObject" Target="../embeddings/oleObject103.bin"/><Relationship Id="rId4" Type="http://schemas.openxmlformats.org/officeDocument/2006/relationships/image" Target="../media/image11.emf"/></Relationships>
</file>

<file path=ppt/slideLayouts/_rels/slideLayout174.xml.rels><?xml version="1.0" encoding="UTF-8" standalone="yes"?>
<Relationships xmlns="http://schemas.openxmlformats.org/package/2006/relationships"><Relationship Id="rId3" Type="http://schemas.openxmlformats.org/officeDocument/2006/relationships/slideMaster" Target="../slideMasters/slideMaster5.xml"/><Relationship Id="rId2" Type="http://schemas.openxmlformats.org/officeDocument/2006/relationships/tags" Target="../tags/tag104.xml"/><Relationship Id="rId1" Type="http://schemas.openxmlformats.org/officeDocument/2006/relationships/vmlDrawing" Target="../drawings/vmlDrawing104.vml"/><Relationship Id="rId5" Type="http://schemas.openxmlformats.org/officeDocument/2006/relationships/image" Target="../media/image8.emf"/><Relationship Id="rId4" Type="http://schemas.openxmlformats.org/officeDocument/2006/relationships/oleObject" Target="../embeddings/oleObject104.bin"/></Relationships>
</file>

<file path=ppt/slideLayouts/_rels/slideLayout175.xml.rels><?xml version="1.0" encoding="UTF-8" standalone="yes"?>
<Relationships xmlns="http://schemas.openxmlformats.org/package/2006/relationships"><Relationship Id="rId3" Type="http://schemas.openxmlformats.org/officeDocument/2006/relationships/slideMaster" Target="../slideMasters/slideMaster5.xml"/><Relationship Id="rId2" Type="http://schemas.openxmlformats.org/officeDocument/2006/relationships/tags" Target="../tags/tag105.xml"/><Relationship Id="rId1" Type="http://schemas.openxmlformats.org/officeDocument/2006/relationships/vmlDrawing" Target="../drawings/vmlDrawing105.vml"/><Relationship Id="rId5" Type="http://schemas.openxmlformats.org/officeDocument/2006/relationships/image" Target="../media/image8.emf"/><Relationship Id="rId4" Type="http://schemas.openxmlformats.org/officeDocument/2006/relationships/oleObject" Target="../embeddings/oleObject105.bin"/></Relationships>
</file>

<file path=ppt/slideLayouts/_rels/slideLayout176.xml.rels><?xml version="1.0" encoding="UTF-8" standalone="yes"?>
<Relationships xmlns="http://schemas.openxmlformats.org/package/2006/relationships"><Relationship Id="rId3" Type="http://schemas.openxmlformats.org/officeDocument/2006/relationships/slideMaster" Target="../slideMasters/slideMaster5.xml"/><Relationship Id="rId2" Type="http://schemas.openxmlformats.org/officeDocument/2006/relationships/tags" Target="../tags/tag106.xml"/><Relationship Id="rId1" Type="http://schemas.openxmlformats.org/officeDocument/2006/relationships/vmlDrawing" Target="../drawings/vmlDrawing106.vml"/><Relationship Id="rId5" Type="http://schemas.openxmlformats.org/officeDocument/2006/relationships/image" Target="../media/image8.emf"/><Relationship Id="rId4" Type="http://schemas.openxmlformats.org/officeDocument/2006/relationships/oleObject" Target="../embeddings/oleObject106.bin"/></Relationships>
</file>

<file path=ppt/slideLayouts/_rels/slideLayout177.xml.rels><?xml version="1.0" encoding="UTF-8" standalone="yes"?>
<Relationships xmlns="http://schemas.openxmlformats.org/package/2006/relationships"><Relationship Id="rId3" Type="http://schemas.openxmlformats.org/officeDocument/2006/relationships/slideMaster" Target="../slideMasters/slideMaster5.xml"/><Relationship Id="rId2" Type="http://schemas.openxmlformats.org/officeDocument/2006/relationships/tags" Target="../tags/tag107.xml"/><Relationship Id="rId1" Type="http://schemas.openxmlformats.org/officeDocument/2006/relationships/vmlDrawing" Target="../drawings/vmlDrawing107.vml"/><Relationship Id="rId5" Type="http://schemas.openxmlformats.org/officeDocument/2006/relationships/image" Target="../media/image8.emf"/><Relationship Id="rId4" Type="http://schemas.openxmlformats.org/officeDocument/2006/relationships/oleObject" Target="../embeddings/oleObject107.bin"/></Relationships>
</file>

<file path=ppt/slideLayouts/_rels/slideLayout178.xml.rels><?xml version="1.0" encoding="UTF-8" standalone="yes"?>
<Relationships xmlns="http://schemas.openxmlformats.org/package/2006/relationships"><Relationship Id="rId3" Type="http://schemas.openxmlformats.org/officeDocument/2006/relationships/slideMaster" Target="../slideMasters/slideMaster5.xml"/><Relationship Id="rId2" Type="http://schemas.openxmlformats.org/officeDocument/2006/relationships/tags" Target="../tags/tag108.xml"/><Relationship Id="rId1" Type="http://schemas.openxmlformats.org/officeDocument/2006/relationships/vmlDrawing" Target="../drawings/vmlDrawing108.vml"/><Relationship Id="rId5" Type="http://schemas.openxmlformats.org/officeDocument/2006/relationships/image" Target="../media/image8.emf"/><Relationship Id="rId4" Type="http://schemas.openxmlformats.org/officeDocument/2006/relationships/oleObject" Target="../embeddings/oleObject108.bin"/></Relationships>
</file>

<file path=ppt/slideLayouts/_rels/slideLayout179.xml.rels><?xml version="1.0" encoding="UTF-8" standalone="yes"?>
<Relationships xmlns="http://schemas.openxmlformats.org/package/2006/relationships"><Relationship Id="rId3" Type="http://schemas.openxmlformats.org/officeDocument/2006/relationships/slideMaster" Target="../slideMasters/slideMaster5.xml"/><Relationship Id="rId2" Type="http://schemas.openxmlformats.org/officeDocument/2006/relationships/tags" Target="../tags/tag109.xml"/><Relationship Id="rId1" Type="http://schemas.openxmlformats.org/officeDocument/2006/relationships/vmlDrawing" Target="../drawings/vmlDrawing109.vml"/><Relationship Id="rId5" Type="http://schemas.openxmlformats.org/officeDocument/2006/relationships/image" Target="../media/image8.emf"/><Relationship Id="rId4" Type="http://schemas.openxmlformats.org/officeDocument/2006/relationships/oleObject" Target="../embeddings/oleObject109.bin"/></Relationships>
</file>

<file path=ppt/slideLayouts/_rels/slideLayout18.xml.rels><?xml version="1.0" encoding="UTF-8" standalone="yes"?>
<Relationships xmlns="http://schemas.openxmlformats.org/package/2006/relationships"><Relationship Id="rId2" Type="http://schemas.openxmlformats.org/officeDocument/2006/relationships/image" Target="../media/image2.emf"/><Relationship Id="rId1" Type="http://schemas.openxmlformats.org/officeDocument/2006/relationships/slideMaster" Target="../slideMasters/slideMaster1.xml"/></Relationships>
</file>

<file path=ppt/slideLayouts/_rels/slideLayout180.xml.rels><?xml version="1.0" encoding="UTF-8" standalone="yes"?>
<Relationships xmlns="http://schemas.openxmlformats.org/package/2006/relationships"><Relationship Id="rId3" Type="http://schemas.openxmlformats.org/officeDocument/2006/relationships/slideMaster" Target="../slideMasters/slideMaster5.xml"/><Relationship Id="rId2" Type="http://schemas.openxmlformats.org/officeDocument/2006/relationships/tags" Target="../tags/tag110.xml"/><Relationship Id="rId1" Type="http://schemas.openxmlformats.org/officeDocument/2006/relationships/vmlDrawing" Target="../drawings/vmlDrawing110.vml"/><Relationship Id="rId6" Type="http://schemas.openxmlformats.org/officeDocument/2006/relationships/image" Target="../media/image8.emf"/><Relationship Id="rId5" Type="http://schemas.openxmlformats.org/officeDocument/2006/relationships/oleObject" Target="../embeddings/oleObject110.bin"/><Relationship Id="rId4" Type="http://schemas.openxmlformats.org/officeDocument/2006/relationships/image" Target="../media/image10.emf"/></Relationships>
</file>

<file path=ppt/slideLayouts/_rels/slideLayout181.xml.rels><?xml version="1.0" encoding="UTF-8" standalone="yes"?>
<Relationships xmlns="http://schemas.openxmlformats.org/package/2006/relationships"><Relationship Id="rId3" Type="http://schemas.openxmlformats.org/officeDocument/2006/relationships/slideMaster" Target="../slideMasters/slideMaster5.xml"/><Relationship Id="rId2" Type="http://schemas.openxmlformats.org/officeDocument/2006/relationships/tags" Target="../tags/tag111.xml"/><Relationship Id="rId1" Type="http://schemas.openxmlformats.org/officeDocument/2006/relationships/vmlDrawing" Target="../drawings/vmlDrawing111.vml"/><Relationship Id="rId6" Type="http://schemas.openxmlformats.org/officeDocument/2006/relationships/image" Target="../media/image8.emf"/><Relationship Id="rId5" Type="http://schemas.openxmlformats.org/officeDocument/2006/relationships/oleObject" Target="../embeddings/oleObject111.bin"/><Relationship Id="rId4" Type="http://schemas.openxmlformats.org/officeDocument/2006/relationships/image" Target="../media/image10.emf"/></Relationships>
</file>

<file path=ppt/slideLayouts/_rels/slideLayout182.xml.rels><?xml version="1.0" encoding="UTF-8" standalone="yes"?>
<Relationships xmlns="http://schemas.openxmlformats.org/package/2006/relationships"><Relationship Id="rId3" Type="http://schemas.openxmlformats.org/officeDocument/2006/relationships/slideMaster" Target="../slideMasters/slideMaster5.xml"/><Relationship Id="rId2" Type="http://schemas.openxmlformats.org/officeDocument/2006/relationships/tags" Target="../tags/tag112.xml"/><Relationship Id="rId1" Type="http://schemas.openxmlformats.org/officeDocument/2006/relationships/vmlDrawing" Target="../drawings/vmlDrawing112.vml"/><Relationship Id="rId5" Type="http://schemas.openxmlformats.org/officeDocument/2006/relationships/image" Target="../media/image8.emf"/><Relationship Id="rId4" Type="http://schemas.openxmlformats.org/officeDocument/2006/relationships/oleObject" Target="../embeddings/oleObject112.bin"/></Relationships>
</file>

<file path=ppt/slideLayouts/_rels/slideLayout183.xml.rels><?xml version="1.0" encoding="UTF-8" standalone="yes"?>
<Relationships xmlns="http://schemas.openxmlformats.org/package/2006/relationships"><Relationship Id="rId3" Type="http://schemas.openxmlformats.org/officeDocument/2006/relationships/slideMaster" Target="../slideMasters/slideMaster5.xml"/><Relationship Id="rId2" Type="http://schemas.openxmlformats.org/officeDocument/2006/relationships/tags" Target="../tags/tag113.xml"/><Relationship Id="rId1" Type="http://schemas.openxmlformats.org/officeDocument/2006/relationships/vmlDrawing" Target="../drawings/vmlDrawing113.vml"/><Relationship Id="rId5" Type="http://schemas.openxmlformats.org/officeDocument/2006/relationships/image" Target="../media/image8.emf"/><Relationship Id="rId4" Type="http://schemas.openxmlformats.org/officeDocument/2006/relationships/oleObject" Target="../embeddings/oleObject113.bin"/></Relationships>
</file>

<file path=ppt/slideLayouts/_rels/slideLayout18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8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86.xml.rels><?xml version="1.0" encoding="UTF-8" standalone="yes"?>
<Relationships xmlns="http://schemas.openxmlformats.org/package/2006/relationships"><Relationship Id="rId2" Type="http://schemas.openxmlformats.org/officeDocument/2006/relationships/image" Target="../media/image15.jpeg"/><Relationship Id="rId1" Type="http://schemas.openxmlformats.org/officeDocument/2006/relationships/slideMaster" Target="../slideMasters/slideMaster5.xml"/></Relationships>
</file>

<file path=ppt/slideLayouts/_rels/slideLayout18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8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8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9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9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9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94.xml.rels><?xml version="1.0" encoding="UTF-8" standalone="yes"?>
<Relationships xmlns="http://schemas.openxmlformats.org/package/2006/relationships"><Relationship Id="rId2" Type="http://schemas.openxmlformats.org/officeDocument/2006/relationships/image" Target="../media/image16.jpeg"/><Relationship Id="rId1" Type="http://schemas.openxmlformats.org/officeDocument/2006/relationships/slideMaster" Target="../slideMasters/slideMaster5.xml"/></Relationships>
</file>

<file path=ppt/slideLayouts/_rels/slideLayout19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9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9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9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9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xml.rels><?xml version="1.0" encoding="UTF-8" standalone="yes"?>
<Relationships xmlns="http://schemas.openxmlformats.org/package/2006/relationships"><Relationship Id="rId3" Type="http://schemas.openxmlformats.org/officeDocument/2006/relationships/image" Target="../media/image2.emf"/><Relationship Id="rId2" Type="http://schemas.openxmlformats.org/officeDocument/2006/relationships/image" Target="../media/image3.jpg"/><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2" Type="http://schemas.openxmlformats.org/officeDocument/2006/relationships/image" Target="../media/image2.emf"/><Relationship Id="rId1" Type="http://schemas.openxmlformats.org/officeDocument/2006/relationships/slideMaster" Target="../slideMasters/slideMaster2.xml"/></Relationships>
</file>

<file path=ppt/slideLayouts/_rels/slideLayout20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0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02.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image" Target="../media/image17.png"/><Relationship Id="rId1" Type="http://schemas.openxmlformats.org/officeDocument/2006/relationships/slideMaster" Target="../slideMasters/slideMaster5.xml"/><Relationship Id="rId6" Type="http://schemas.openxmlformats.org/officeDocument/2006/relationships/image" Target="../media/image21.png"/><Relationship Id="rId5" Type="http://schemas.openxmlformats.org/officeDocument/2006/relationships/image" Target="../media/image20.png"/><Relationship Id="rId4" Type="http://schemas.openxmlformats.org/officeDocument/2006/relationships/image" Target="../media/image19.png"/></Relationships>
</file>

<file path=ppt/slideLayouts/_rels/slideLayout20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0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05.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5.xml"/></Relationships>
</file>

<file path=ppt/slideLayouts/_rels/slideLayout206.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5.xml"/></Relationships>
</file>

<file path=ppt/slideLayouts/_rels/slideLayout20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0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09.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image" Target="../media/image14.png"/><Relationship Id="rId1" Type="http://schemas.openxmlformats.org/officeDocument/2006/relationships/slideMaster" Target="../slideMasters/slideMaster5.xml"/></Relationships>
</file>

<file path=ppt/slideLayouts/_rels/slideLayout21.xml.rels><?xml version="1.0" encoding="UTF-8" standalone="yes"?>
<Relationships xmlns="http://schemas.openxmlformats.org/package/2006/relationships"><Relationship Id="rId3" Type="http://schemas.openxmlformats.org/officeDocument/2006/relationships/image" Target="../media/image2.emf"/><Relationship Id="rId2" Type="http://schemas.openxmlformats.org/officeDocument/2006/relationships/image" Target="../media/image3.jpg"/><Relationship Id="rId1" Type="http://schemas.openxmlformats.org/officeDocument/2006/relationships/slideMaster" Target="../slideMasters/slideMaster2.xml"/></Relationships>
</file>

<file path=ppt/slideLayouts/_rels/slideLayout21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11.xml.rels><?xml version="1.0" encoding="UTF-8" standalone="yes"?>
<Relationships xmlns="http://schemas.openxmlformats.org/package/2006/relationships"><Relationship Id="rId2" Type="http://schemas.openxmlformats.org/officeDocument/2006/relationships/image" Target="../media/image25.jpeg"/><Relationship Id="rId1" Type="http://schemas.openxmlformats.org/officeDocument/2006/relationships/slideMaster" Target="../slideMasters/slideMaster5.xml"/></Relationships>
</file>

<file path=ppt/slideLayouts/_rels/slideLayout21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1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14.xml.rels><?xml version="1.0" encoding="UTF-8" standalone="yes"?>
<Relationships xmlns="http://schemas.openxmlformats.org/package/2006/relationships"><Relationship Id="rId2" Type="http://schemas.openxmlformats.org/officeDocument/2006/relationships/image" Target="../media/image26.png"/><Relationship Id="rId1" Type="http://schemas.openxmlformats.org/officeDocument/2006/relationships/slideMaster" Target="../slideMasters/slideMaster6.xml"/></Relationships>
</file>

<file path=ppt/slideLayouts/_rels/slideLayout215.xml.rels><?xml version="1.0" encoding="UTF-8" standalone="yes"?>
<Relationships xmlns="http://schemas.openxmlformats.org/package/2006/relationships"><Relationship Id="rId2" Type="http://schemas.openxmlformats.org/officeDocument/2006/relationships/image" Target="../media/image27.png"/><Relationship Id="rId1" Type="http://schemas.openxmlformats.org/officeDocument/2006/relationships/slideMaster" Target="../slideMasters/slideMaster6.xml"/></Relationships>
</file>

<file path=ppt/slideLayouts/_rels/slideLayout21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1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1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1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2.xml.rels><?xml version="1.0" encoding="UTF-8" standalone="yes"?>
<Relationships xmlns="http://schemas.openxmlformats.org/package/2006/relationships"><Relationship Id="rId2" Type="http://schemas.openxmlformats.org/officeDocument/2006/relationships/image" Target="../media/image2.emf"/><Relationship Id="rId1" Type="http://schemas.openxmlformats.org/officeDocument/2006/relationships/slideMaster" Target="../slideMasters/slideMaster2.xml"/></Relationships>
</file>

<file path=ppt/slideLayouts/_rels/slideLayout220.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Master" Target="../slideMasters/slideMaster6.xml"/></Relationships>
</file>

<file path=ppt/slideLayouts/_rels/slideLayout221.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Master" Target="../slideMasters/slideMaster6.xml"/></Relationships>
</file>

<file path=ppt/slideLayouts/_rels/slideLayout22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2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24.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Master" Target="../slideMasters/slideMaster6.xml"/></Relationships>
</file>

<file path=ppt/slideLayouts/_rels/slideLayout22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2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27.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Master" Target="../slideMasters/slideMaster6.xml"/></Relationships>
</file>

<file path=ppt/slideLayouts/_rels/slideLayout22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29.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6.xml"/></Relationships>
</file>

<file path=ppt/slideLayouts/_rels/slideLayout23.xml.rels><?xml version="1.0" encoding="UTF-8" standalone="yes"?>
<Relationships xmlns="http://schemas.openxmlformats.org/package/2006/relationships"><Relationship Id="rId3" Type="http://schemas.openxmlformats.org/officeDocument/2006/relationships/image" Target="../media/image3.jpg"/><Relationship Id="rId2" Type="http://schemas.openxmlformats.org/officeDocument/2006/relationships/image" Target="../media/image2.emf"/><Relationship Id="rId1" Type="http://schemas.openxmlformats.org/officeDocument/2006/relationships/slideMaster" Target="../slideMasters/slideMaster2.xml"/></Relationships>
</file>

<file path=ppt/slideLayouts/_rels/slideLayout23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3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3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3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3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3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3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3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38.xml.rels><?xml version="1.0" encoding="UTF-8" standalone="yes"?>
<Relationships xmlns="http://schemas.openxmlformats.org/package/2006/relationships"><Relationship Id="rId2" Type="http://schemas.openxmlformats.org/officeDocument/2006/relationships/image" Target="../media/image31.jpg"/><Relationship Id="rId1" Type="http://schemas.openxmlformats.org/officeDocument/2006/relationships/slideMaster" Target="../slideMasters/slideMaster6.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2" Type="http://schemas.openxmlformats.org/officeDocument/2006/relationships/image" Target="../media/image2.emf"/><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3.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Master" Target="../slideMasters/slideMaster2.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7.xml.rels><?xml version="1.0" encoding="UTF-8" standalone="yes"?>
<Relationships xmlns="http://schemas.openxmlformats.org/package/2006/relationships"><Relationship Id="rId2" Type="http://schemas.openxmlformats.org/officeDocument/2006/relationships/image" Target="../media/image2.emf"/><Relationship Id="rId1" Type="http://schemas.openxmlformats.org/officeDocument/2006/relationships/slideMaster" Target="../slideMasters/slideMaster2.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9.xml.rels><?xml version="1.0" encoding="UTF-8" standalone="yes"?>
<Relationships xmlns="http://schemas.openxmlformats.org/package/2006/relationships"><Relationship Id="rId2" Type="http://schemas.openxmlformats.org/officeDocument/2006/relationships/image" Target="../media/image2.emf"/><Relationship Id="rId1" Type="http://schemas.openxmlformats.org/officeDocument/2006/relationships/slideMaster" Target="../slideMasters/slideMaster3.xml"/></Relationships>
</file>

<file path=ppt/slideLayouts/_rels/slideLayout4.xml.rels><?xml version="1.0" encoding="UTF-8" standalone="yes"?>
<Relationships xmlns="http://schemas.openxmlformats.org/package/2006/relationships"><Relationship Id="rId3" Type="http://schemas.openxmlformats.org/officeDocument/2006/relationships/image" Target="../media/image3.jpg"/><Relationship Id="rId2" Type="http://schemas.openxmlformats.org/officeDocument/2006/relationships/image" Target="../media/image2.emf"/><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3" Type="http://schemas.openxmlformats.org/officeDocument/2006/relationships/image" Target="../media/image2.emf"/><Relationship Id="rId2" Type="http://schemas.openxmlformats.org/officeDocument/2006/relationships/image" Target="../media/image3.jpg"/><Relationship Id="rId1" Type="http://schemas.openxmlformats.org/officeDocument/2006/relationships/slideMaster" Target="../slideMasters/slideMaster3.xml"/></Relationships>
</file>

<file path=ppt/slideLayouts/_rels/slideLayout41.xml.rels><?xml version="1.0" encoding="UTF-8" standalone="yes"?>
<Relationships xmlns="http://schemas.openxmlformats.org/package/2006/relationships"><Relationship Id="rId2" Type="http://schemas.openxmlformats.org/officeDocument/2006/relationships/image" Target="../media/image2.emf"/><Relationship Id="rId1" Type="http://schemas.openxmlformats.org/officeDocument/2006/relationships/slideMaster" Target="../slideMasters/slideMaster3.xml"/></Relationships>
</file>

<file path=ppt/slideLayouts/_rels/slideLayout42.xml.rels><?xml version="1.0" encoding="UTF-8" standalone="yes"?>
<Relationships xmlns="http://schemas.openxmlformats.org/package/2006/relationships"><Relationship Id="rId3" Type="http://schemas.openxmlformats.org/officeDocument/2006/relationships/image" Target="../media/image3.jpg"/><Relationship Id="rId2" Type="http://schemas.openxmlformats.org/officeDocument/2006/relationships/image" Target="../media/image2.emf"/><Relationship Id="rId1" Type="http://schemas.openxmlformats.org/officeDocument/2006/relationships/slideMaster" Target="../slideMasters/slideMaster3.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2.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Master" Target="../slideMasters/slideMaster3.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6.xml.rels><?xml version="1.0" encoding="UTF-8" standalone="yes"?>
<Relationships xmlns="http://schemas.openxmlformats.org/package/2006/relationships"><Relationship Id="rId2" Type="http://schemas.openxmlformats.org/officeDocument/2006/relationships/image" Target="../media/image2.emf"/><Relationship Id="rId1" Type="http://schemas.openxmlformats.org/officeDocument/2006/relationships/slideMaster" Target="../slideMasters/slideMaster3.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2.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5.jpeg"/><Relationship Id="rId1" Type="http://schemas.openxmlformats.org/officeDocument/2006/relationships/slideMaster" Target="../slideMasters/slideMaster4.xml"/></Relationships>
</file>

<file path=ppt/slideLayouts/_rels/slideLayout63.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4.xml"/></Relationships>
</file>

<file path=ppt/slideLayouts/_rels/slideLayout64.xml.rels><?xml version="1.0" encoding="UTF-8" standalone="yes"?>
<Relationships xmlns="http://schemas.openxmlformats.org/package/2006/relationships"><Relationship Id="rId3" Type="http://schemas.openxmlformats.org/officeDocument/2006/relationships/slideMaster" Target="../slideMasters/slideMaster5.xml"/><Relationship Id="rId2" Type="http://schemas.openxmlformats.org/officeDocument/2006/relationships/tags" Target="../tags/tag2.xml"/><Relationship Id="rId1" Type="http://schemas.openxmlformats.org/officeDocument/2006/relationships/vmlDrawing" Target="../drawings/vmlDrawing2.vml"/><Relationship Id="rId6" Type="http://schemas.openxmlformats.org/officeDocument/2006/relationships/image" Target="../media/image9.png"/><Relationship Id="rId5" Type="http://schemas.openxmlformats.org/officeDocument/2006/relationships/image" Target="../media/image8.emf"/><Relationship Id="rId4" Type="http://schemas.openxmlformats.org/officeDocument/2006/relationships/oleObject" Target="../embeddings/oleObject2.bin"/></Relationships>
</file>

<file path=ppt/slideLayouts/_rels/slideLayout65.xml.rels><?xml version="1.0" encoding="UTF-8" standalone="yes"?>
<Relationships xmlns="http://schemas.openxmlformats.org/package/2006/relationships"><Relationship Id="rId3" Type="http://schemas.openxmlformats.org/officeDocument/2006/relationships/slideMaster" Target="../slideMasters/slideMaster5.xml"/><Relationship Id="rId2" Type="http://schemas.openxmlformats.org/officeDocument/2006/relationships/tags" Target="../tags/tag3.xml"/><Relationship Id="rId1" Type="http://schemas.openxmlformats.org/officeDocument/2006/relationships/vmlDrawing" Target="../drawings/vmlDrawing3.vml"/><Relationship Id="rId5" Type="http://schemas.openxmlformats.org/officeDocument/2006/relationships/image" Target="../media/image8.emf"/><Relationship Id="rId4" Type="http://schemas.openxmlformats.org/officeDocument/2006/relationships/oleObject" Target="../embeddings/oleObject3.bin"/></Relationships>
</file>

<file path=ppt/slideLayouts/_rels/slideLayout66.xml.rels><?xml version="1.0" encoding="UTF-8" standalone="yes"?>
<Relationships xmlns="http://schemas.openxmlformats.org/package/2006/relationships"><Relationship Id="rId3" Type="http://schemas.openxmlformats.org/officeDocument/2006/relationships/slideMaster" Target="../slideMasters/slideMaster5.xml"/><Relationship Id="rId2" Type="http://schemas.openxmlformats.org/officeDocument/2006/relationships/tags" Target="../tags/tag4.xml"/><Relationship Id="rId1" Type="http://schemas.openxmlformats.org/officeDocument/2006/relationships/vmlDrawing" Target="../drawings/vmlDrawing4.vml"/><Relationship Id="rId5" Type="http://schemas.openxmlformats.org/officeDocument/2006/relationships/image" Target="../media/image8.emf"/><Relationship Id="rId4" Type="http://schemas.openxmlformats.org/officeDocument/2006/relationships/oleObject" Target="../embeddings/oleObject4.bin"/></Relationships>
</file>

<file path=ppt/slideLayouts/_rels/slideLayout67.xml.rels><?xml version="1.0" encoding="UTF-8" standalone="yes"?>
<Relationships xmlns="http://schemas.openxmlformats.org/package/2006/relationships"><Relationship Id="rId3" Type="http://schemas.openxmlformats.org/officeDocument/2006/relationships/slideMaster" Target="../slideMasters/slideMaster5.xml"/><Relationship Id="rId2" Type="http://schemas.openxmlformats.org/officeDocument/2006/relationships/tags" Target="../tags/tag5.xml"/><Relationship Id="rId1" Type="http://schemas.openxmlformats.org/officeDocument/2006/relationships/vmlDrawing" Target="../drawings/vmlDrawing5.vml"/><Relationship Id="rId5" Type="http://schemas.openxmlformats.org/officeDocument/2006/relationships/image" Target="../media/image8.emf"/><Relationship Id="rId4" Type="http://schemas.openxmlformats.org/officeDocument/2006/relationships/oleObject" Target="../embeddings/oleObject5.bin"/></Relationships>
</file>

<file path=ppt/slideLayouts/_rels/slideLayout68.xml.rels><?xml version="1.0" encoding="UTF-8" standalone="yes"?>
<Relationships xmlns="http://schemas.openxmlformats.org/package/2006/relationships"><Relationship Id="rId3" Type="http://schemas.openxmlformats.org/officeDocument/2006/relationships/slideMaster" Target="../slideMasters/slideMaster5.xml"/><Relationship Id="rId2" Type="http://schemas.openxmlformats.org/officeDocument/2006/relationships/tags" Target="../tags/tag6.xml"/><Relationship Id="rId1" Type="http://schemas.openxmlformats.org/officeDocument/2006/relationships/vmlDrawing" Target="../drawings/vmlDrawing6.vml"/><Relationship Id="rId5" Type="http://schemas.openxmlformats.org/officeDocument/2006/relationships/image" Target="../media/image8.emf"/><Relationship Id="rId4" Type="http://schemas.openxmlformats.org/officeDocument/2006/relationships/oleObject" Target="../embeddings/oleObject6.bin"/></Relationships>
</file>

<file path=ppt/slideLayouts/_rels/slideLayout69.xml.rels><?xml version="1.0" encoding="UTF-8" standalone="yes"?>
<Relationships xmlns="http://schemas.openxmlformats.org/package/2006/relationships"><Relationship Id="rId3" Type="http://schemas.openxmlformats.org/officeDocument/2006/relationships/slideMaster" Target="../slideMasters/slideMaster5.xml"/><Relationship Id="rId2" Type="http://schemas.openxmlformats.org/officeDocument/2006/relationships/tags" Target="../tags/tag7.xml"/><Relationship Id="rId1" Type="http://schemas.openxmlformats.org/officeDocument/2006/relationships/vmlDrawing" Target="../drawings/vmlDrawing7.vml"/><Relationship Id="rId5" Type="http://schemas.openxmlformats.org/officeDocument/2006/relationships/image" Target="../media/image8.emf"/><Relationship Id="rId4" Type="http://schemas.openxmlformats.org/officeDocument/2006/relationships/oleObject" Target="../embeddings/oleObject7.bin"/></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3" Type="http://schemas.openxmlformats.org/officeDocument/2006/relationships/slideMaster" Target="../slideMasters/slideMaster5.xml"/><Relationship Id="rId2" Type="http://schemas.openxmlformats.org/officeDocument/2006/relationships/tags" Target="../tags/tag8.xml"/><Relationship Id="rId1" Type="http://schemas.openxmlformats.org/officeDocument/2006/relationships/vmlDrawing" Target="../drawings/vmlDrawing8.vml"/><Relationship Id="rId5" Type="http://schemas.openxmlformats.org/officeDocument/2006/relationships/image" Target="../media/image8.emf"/><Relationship Id="rId4" Type="http://schemas.openxmlformats.org/officeDocument/2006/relationships/oleObject" Target="../embeddings/oleObject8.bin"/></Relationships>
</file>

<file path=ppt/slideLayouts/_rels/slideLayout71.xml.rels><?xml version="1.0" encoding="UTF-8" standalone="yes"?>
<Relationships xmlns="http://schemas.openxmlformats.org/package/2006/relationships"><Relationship Id="rId3" Type="http://schemas.openxmlformats.org/officeDocument/2006/relationships/slideMaster" Target="../slideMasters/slideMaster5.xml"/><Relationship Id="rId2" Type="http://schemas.openxmlformats.org/officeDocument/2006/relationships/tags" Target="../tags/tag9.xml"/><Relationship Id="rId1" Type="http://schemas.openxmlformats.org/officeDocument/2006/relationships/vmlDrawing" Target="../drawings/vmlDrawing9.vml"/><Relationship Id="rId5" Type="http://schemas.openxmlformats.org/officeDocument/2006/relationships/image" Target="../media/image8.emf"/><Relationship Id="rId4" Type="http://schemas.openxmlformats.org/officeDocument/2006/relationships/oleObject" Target="../embeddings/oleObject9.bin"/></Relationships>
</file>

<file path=ppt/slideLayouts/_rels/slideLayout72.xml.rels><?xml version="1.0" encoding="UTF-8" standalone="yes"?>
<Relationships xmlns="http://schemas.openxmlformats.org/package/2006/relationships"><Relationship Id="rId3" Type="http://schemas.openxmlformats.org/officeDocument/2006/relationships/slideMaster" Target="../slideMasters/slideMaster5.xml"/><Relationship Id="rId2" Type="http://schemas.openxmlformats.org/officeDocument/2006/relationships/tags" Target="../tags/tag10.xml"/><Relationship Id="rId1" Type="http://schemas.openxmlformats.org/officeDocument/2006/relationships/vmlDrawing" Target="../drawings/vmlDrawing10.vml"/><Relationship Id="rId5" Type="http://schemas.openxmlformats.org/officeDocument/2006/relationships/image" Target="../media/image8.emf"/><Relationship Id="rId4" Type="http://schemas.openxmlformats.org/officeDocument/2006/relationships/oleObject" Target="../embeddings/oleObject10.bin"/></Relationships>
</file>

<file path=ppt/slideLayouts/_rels/slideLayout73.xml.rels><?xml version="1.0" encoding="UTF-8" standalone="yes"?>
<Relationships xmlns="http://schemas.openxmlformats.org/package/2006/relationships"><Relationship Id="rId3" Type="http://schemas.openxmlformats.org/officeDocument/2006/relationships/slideMaster" Target="../slideMasters/slideMaster5.xml"/><Relationship Id="rId2" Type="http://schemas.openxmlformats.org/officeDocument/2006/relationships/tags" Target="../tags/tag11.xml"/><Relationship Id="rId1" Type="http://schemas.openxmlformats.org/officeDocument/2006/relationships/vmlDrawing" Target="../drawings/vmlDrawing11.vml"/><Relationship Id="rId5" Type="http://schemas.openxmlformats.org/officeDocument/2006/relationships/image" Target="../media/image8.emf"/><Relationship Id="rId4" Type="http://schemas.openxmlformats.org/officeDocument/2006/relationships/oleObject" Target="../embeddings/oleObject11.bin"/></Relationships>
</file>

<file path=ppt/slideLayouts/_rels/slideLayout74.xml.rels><?xml version="1.0" encoding="UTF-8" standalone="yes"?>
<Relationships xmlns="http://schemas.openxmlformats.org/package/2006/relationships"><Relationship Id="rId3" Type="http://schemas.openxmlformats.org/officeDocument/2006/relationships/slideMaster" Target="../slideMasters/slideMaster5.xml"/><Relationship Id="rId2" Type="http://schemas.openxmlformats.org/officeDocument/2006/relationships/tags" Target="../tags/tag12.xml"/><Relationship Id="rId1" Type="http://schemas.openxmlformats.org/officeDocument/2006/relationships/vmlDrawing" Target="../drawings/vmlDrawing12.vml"/><Relationship Id="rId5" Type="http://schemas.openxmlformats.org/officeDocument/2006/relationships/image" Target="../media/image8.emf"/><Relationship Id="rId4" Type="http://schemas.openxmlformats.org/officeDocument/2006/relationships/oleObject" Target="../embeddings/oleObject12.bin"/></Relationships>
</file>

<file path=ppt/slideLayouts/_rels/slideLayout75.xml.rels><?xml version="1.0" encoding="UTF-8" standalone="yes"?>
<Relationships xmlns="http://schemas.openxmlformats.org/package/2006/relationships"><Relationship Id="rId3" Type="http://schemas.openxmlformats.org/officeDocument/2006/relationships/slideMaster" Target="../slideMasters/slideMaster5.xml"/><Relationship Id="rId2" Type="http://schemas.openxmlformats.org/officeDocument/2006/relationships/tags" Target="../tags/tag13.xml"/><Relationship Id="rId1" Type="http://schemas.openxmlformats.org/officeDocument/2006/relationships/vmlDrawing" Target="../drawings/vmlDrawing13.vml"/><Relationship Id="rId5" Type="http://schemas.openxmlformats.org/officeDocument/2006/relationships/image" Target="../media/image8.emf"/><Relationship Id="rId4" Type="http://schemas.openxmlformats.org/officeDocument/2006/relationships/oleObject" Target="../embeddings/oleObject13.bin"/></Relationships>
</file>

<file path=ppt/slideLayouts/_rels/slideLayout76.xml.rels><?xml version="1.0" encoding="UTF-8" standalone="yes"?>
<Relationships xmlns="http://schemas.openxmlformats.org/package/2006/relationships"><Relationship Id="rId3" Type="http://schemas.openxmlformats.org/officeDocument/2006/relationships/slideMaster" Target="../slideMasters/slideMaster5.xml"/><Relationship Id="rId2" Type="http://schemas.openxmlformats.org/officeDocument/2006/relationships/tags" Target="../tags/tag14.xml"/><Relationship Id="rId1" Type="http://schemas.openxmlformats.org/officeDocument/2006/relationships/vmlDrawing" Target="../drawings/vmlDrawing14.vml"/><Relationship Id="rId5" Type="http://schemas.openxmlformats.org/officeDocument/2006/relationships/image" Target="../media/image8.emf"/><Relationship Id="rId4" Type="http://schemas.openxmlformats.org/officeDocument/2006/relationships/oleObject" Target="../embeddings/oleObject14.bin"/></Relationships>
</file>

<file path=ppt/slideLayouts/_rels/slideLayout77.xml.rels><?xml version="1.0" encoding="UTF-8" standalone="yes"?>
<Relationships xmlns="http://schemas.openxmlformats.org/package/2006/relationships"><Relationship Id="rId3" Type="http://schemas.openxmlformats.org/officeDocument/2006/relationships/slideMaster" Target="../slideMasters/slideMaster5.xml"/><Relationship Id="rId2" Type="http://schemas.openxmlformats.org/officeDocument/2006/relationships/tags" Target="../tags/tag15.xml"/><Relationship Id="rId1" Type="http://schemas.openxmlformats.org/officeDocument/2006/relationships/vmlDrawing" Target="../drawings/vmlDrawing15.vml"/><Relationship Id="rId6" Type="http://schemas.openxmlformats.org/officeDocument/2006/relationships/image" Target="../media/image8.emf"/><Relationship Id="rId5" Type="http://schemas.openxmlformats.org/officeDocument/2006/relationships/oleObject" Target="../embeddings/oleObject15.bin"/><Relationship Id="rId4" Type="http://schemas.openxmlformats.org/officeDocument/2006/relationships/image" Target="../media/image10.emf"/></Relationships>
</file>

<file path=ppt/slideLayouts/_rels/slideLayout78.xml.rels><?xml version="1.0" encoding="UTF-8" standalone="yes"?>
<Relationships xmlns="http://schemas.openxmlformats.org/package/2006/relationships"><Relationship Id="rId3" Type="http://schemas.openxmlformats.org/officeDocument/2006/relationships/slideMaster" Target="../slideMasters/slideMaster5.xml"/><Relationship Id="rId2" Type="http://schemas.openxmlformats.org/officeDocument/2006/relationships/tags" Target="../tags/tag16.xml"/><Relationship Id="rId1" Type="http://schemas.openxmlformats.org/officeDocument/2006/relationships/vmlDrawing" Target="../drawings/vmlDrawing16.vml"/><Relationship Id="rId5" Type="http://schemas.openxmlformats.org/officeDocument/2006/relationships/image" Target="../media/image8.emf"/><Relationship Id="rId4" Type="http://schemas.openxmlformats.org/officeDocument/2006/relationships/oleObject" Target="../embeddings/oleObject16.bin"/></Relationships>
</file>

<file path=ppt/slideLayouts/_rels/slideLayout79.xml.rels><?xml version="1.0" encoding="UTF-8" standalone="yes"?>
<Relationships xmlns="http://schemas.openxmlformats.org/package/2006/relationships"><Relationship Id="rId3" Type="http://schemas.openxmlformats.org/officeDocument/2006/relationships/slideMaster" Target="../slideMasters/slideMaster5.xml"/><Relationship Id="rId2" Type="http://schemas.openxmlformats.org/officeDocument/2006/relationships/tags" Target="../tags/tag17.xml"/><Relationship Id="rId1" Type="http://schemas.openxmlformats.org/officeDocument/2006/relationships/vmlDrawing" Target="../drawings/vmlDrawing17.vml"/><Relationship Id="rId6" Type="http://schemas.openxmlformats.org/officeDocument/2006/relationships/image" Target="../media/image8.emf"/><Relationship Id="rId5" Type="http://schemas.openxmlformats.org/officeDocument/2006/relationships/oleObject" Target="../embeddings/oleObject17.bin"/><Relationship Id="rId4" Type="http://schemas.openxmlformats.org/officeDocument/2006/relationships/image" Target="../media/image10.emf"/></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3" Type="http://schemas.openxmlformats.org/officeDocument/2006/relationships/slideMaster" Target="../slideMasters/slideMaster5.xml"/><Relationship Id="rId2" Type="http://schemas.openxmlformats.org/officeDocument/2006/relationships/tags" Target="../tags/tag18.xml"/><Relationship Id="rId1" Type="http://schemas.openxmlformats.org/officeDocument/2006/relationships/vmlDrawing" Target="../drawings/vmlDrawing18.vml"/><Relationship Id="rId5" Type="http://schemas.openxmlformats.org/officeDocument/2006/relationships/image" Target="../media/image8.emf"/><Relationship Id="rId4" Type="http://schemas.openxmlformats.org/officeDocument/2006/relationships/oleObject" Target="../embeddings/oleObject18.bin"/></Relationships>
</file>

<file path=ppt/slideLayouts/_rels/slideLayout81.xml.rels><?xml version="1.0" encoding="UTF-8" standalone="yes"?>
<Relationships xmlns="http://schemas.openxmlformats.org/package/2006/relationships"><Relationship Id="rId3" Type="http://schemas.openxmlformats.org/officeDocument/2006/relationships/slideMaster" Target="../slideMasters/slideMaster5.xml"/><Relationship Id="rId2" Type="http://schemas.openxmlformats.org/officeDocument/2006/relationships/tags" Target="../tags/tag19.xml"/><Relationship Id="rId1" Type="http://schemas.openxmlformats.org/officeDocument/2006/relationships/vmlDrawing" Target="../drawings/vmlDrawing19.vml"/><Relationship Id="rId6" Type="http://schemas.openxmlformats.org/officeDocument/2006/relationships/image" Target="../media/image8.emf"/><Relationship Id="rId5" Type="http://schemas.openxmlformats.org/officeDocument/2006/relationships/oleObject" Target="../embeddings/oleObject19.bin"/><Relationship Id="rId4" Type="http://schemas.openxmlformats.org/officeDocument/2006/relationships/image" Target="../media/image10.emf"/></Relationships>
</file>

<file path=ppt/slideLayouts/_rels/slideLayout82.xml.rels><?xml version="1.0" encoding="UTF-8" standalone="yes"?>
<Relationships xmlns="http://schemas.openxmlformats.org/package/2006/relationships"><Relationship Id="rId3" Type="http://schemas.openxmlformats.org/officeDocument/2006/relationships/slideMaster" Target="../slideMasters/slideMaster5.xml"/><Relationship Id="rId2" Type="http://schemas.openxmlformats.org/officeDocument/2006/relationships/tags" Target="../tags/tag20.xml"/><Relationship Id="rId1" Type="http://schemas.openxmlformats.org/officeDocument/2006/relationships/vmlDrawing" Target="../drawings/vmlDrawing20.vml"/><Relationship Id="rId5" Type="http://schemas.openxmlformats.org/officeDocument/2006/relationships/image" Target="../media/image8.emf"/><Relationship Id="rId4" Type="http://schemas.openxmlformats.org/officeDocument/2006/relationships/oleObject" Target="../embeddings/oleObject20.bin"/></Relationships>
</file>

<file path=ppt/slideLayouts/_rels/slideLayout83.xml.rels><?xml version="1.0" encoding="UTF-8" standalone="yes"?>
<Relationships xmlns="http://schemas.openxmlformats.org/package/2006/relationships"><Relationship Id="rId3" Type="http://schemas.openxmlformats.org/officeDocument/2006/relationships/slideMaster" Target="../slideMasters/slideMaster5.xml"/><Relationship Id="rId2" Type="http://schemas.openxmlformats.org/officeDocument/2006/relationships/tags" Target="../tags/tag21.xml"/><Relationship Id="rId1" Type="http://schemas.openxmlformats.org/officeDocument/2006/relationships/vmlDrawing" Target="../drawings/vmlDrawing21.vml"/><Relationship Id="rId5" Type="http://schemas.openxmlformats.org/officeDocument/2006/relationships/image" Target="../media/image8.emf"/><Relationship Id="rId4" Type="http://schemas.openxmlformats.org/officeDocument/2006/relationships/oleObject" Target="../embeddings/oleObject21.bin"/></Relationships>
</file>

<file path=ppt/slideLayouts/_rels/slideLayout84.xml.rels><?xml version="1.0" encoding="UTF-8" standalone="yes"?>
<Relationships xmlns="http://schemas.openxmlformats.org/package/2006/relationships"><Relationship Id="rId3" Type="http://schemas.openxmlformats.org/officeDocument/2006/relationships/slideMaster" Target="../slideMasters/slideMaster5.xml"/><Relationship Id="rId2" Type="http://schemas.openxmlformats.org/officeDocument/2006/relationships/tags" Target="../tags/tag22.xml"/><Relationship Id="rId1" Type="http://schemas.openxmlformats.org/officeDocument/2006/relationships/vmlDrawing" Target="../drawings/vmlDrawing22.vml"/><Relationship Id="rId6" Type="http://schemas.openxmlformats.org/officeDocument/2006/relationships/image" Target="../media/image10.emf"/><Relationship Id="rId5" Type="http://schemas.openxmlformats.org/officeDocument/2006/relationships/image" Target="../media/image8.emf"/><Relationship Id="rId4" Type="http://schemas.openxmlformats.org/officeDocument/2006/relationships/oleObject" Target="../embeddings/oleObject22.bin"/></Relationships>
</file>

<file path=ppt/slideLayouts/_rels/slideLayout85.xml.rels><?xml version="1.0" encoding="UTF-8" standalone="yes"?>
<Relationships xmlns="http://schemas.openxmlformats.org/package/2006/relationships"><Relationship Id="rId3" Type="http://schemas.openxmlformats.org/officeDocument/2006/relationships/slideMaster" Target="../slideMasters/slideMaster5.xml"/><Relationship Id="rId2" Type="http://schemas.openxmlformats.org/officeDocument/2006/relationships/tags" Target="../tags/tag23.xml"/><Relationship Id="rId1" Type="http://schemas.openxmlformats.org/officeDocument/2006/relationships/vmlDrawing" Target="../drawings/vmlDrawing23.vml"/><Relationship Id="rId5" Type="http://schemas.openxmlformats.org/officeDocument/2006/relationships/image" Target="../media/image8.emf"/><Relationship Id="rId4" Type="http://schemas.openxmlformats.org/officeDocument/2006/relationships/oleObject" Target="../embeddings/oleObject23.bin"/></Relationships>
</file>

<file path=ppt/slideLayouts/_rels/slideLayout86.xml.rels><?xml version="1.0" encoding="UTF-8" standalone="yes"?>
<Relationships xmlns="http://schemas.openxmlformats.org/package/2006/relationships"><Relationship Id="rId3" Type="http://schemas.openxmlformats.org/officeDocument/2006/relationships/slideMaster" Target="../slideMasters/slideMaster5.xml"/><Relationship Id="rId2" Type="http://schemas.openxmlformats.org/officeDocument/2006/relationships/tags" Target="../tags/tag24.xml"/><Relationship Id="rId1" Type="http://schemas.openxmlformats.org/officeDocument/2006/relationships/vmlDrawing" Target="../drawings/vmlDrawing24.vml"/><Relationship Id="rId5" Type="http://schemas.openxmlformats.org/officeDocument/2006/relationships/image" Target="../media/image8.emf"/><Relationship Id="rId4" Type="http://schemas.openxmlformats.org/officeDocument/2006/relationships/oleObject" Target="../embeddings/oleObject24.bin"/></Relationships>
</file>

<file path=ppt/slideLayouts/_rels/slideLayout87.xml.rels><?xml version="1.0" encoding="UTF-8" standalone="yes"?>
<Relationships xmlns="http://schemas.openxmlformats.org/package/2006/relationships"><Relationship Id="rId3" Type="http://schemas.openxmlformats.org/officeDocument/2006/relationships/slideMaster" Target="../slideMasters/slideMaster5.xml"/><Relationship Id="rId2" Type="http://schemas.openxmlformats.org/officeDocument/2006/relationships/tags" Target="../tags/tag25.xml"/><Relationship Id="rId1" Type="http://schemas.openxmlformats.org/officeDocument/2006/relationships/vmlDrawing" Target="../drawings/vmlDrawing25.vml"/><Relationship Id="rId5" Type="http://schemas.openxmlformats.org/officeDocument/2006/relationships/image" Target="../media/image8.emf"/><Relationship Id="rId4" Type="http://schemas.openxmlformats.org/officeDocument/2006/relationships/oleObject" Target="../embeddings/oleObject25.bin"/></Relationships>
</file>

<file path=ppt/slideLayouts/_rels/slideLayout88.xml.rels><?xml version="1.0" encoding="UTF-8" standalone="yes"?>
<Relationships xmlns="http://schemas.openxmlformats.org/package/2006/relationships"><Relationship Id="rId3" Type="http://schemas.openxmlformats.org/officeDocument/2006/relationships/slideMaster" Target="../slideMasters/slideMaster5.xml"/><Relationship Id="rId2" Type="http://schemas.openxmlformats.org/officeDocument/2006/relationships/tags" Target="../tags/tag26.xml"/><Relationship Id="rId1" Type="http://schemas.openxmlformats.org/officeDocument/2006/relationships/vmlDrawing" Target="../drawings/vmlDrawing26.vml"/><Relationship Id="rId5" Type="http://schemas.openxmlformats.org/officeDocument/2006/relationships/image" Target="../media/image8.emf"/><Relationship Id="rId4" Type="http://schemas.openxmlformats.org/officeDocument/2006/relationships/oleObject" Target="../embeddings/oleObject26.bin"/></Relationships>
</file>

<file path=ppt/slideLayouts/_rels/slideLayout89.xml.rels><?xml version="1.0" encoding="UTF-8" standalone="yes"?>
<Relationships xmlns="http://schemas.openxmlformats.org/package/2006/relationships"><Relationship Id="rId3" Type="http://schemas.openxmlformats.org/officeDocument/2006/relationships/slideMaster" Target="../slideMasters/slideMaster5.xml"/><Relationship Id="rId2" Type="http://schemas.openxmlformats.org/officeDocument/2006/relationships/tags" Target="../tags/tag27.xml"/><Relationship Id="rId1" Type="http://schemas.openxmlformats.org/officeDocument/2006/relationships/vmlDrawing" Target="../drawings/vmlDrawing27.vml"/><Relationship Id="rId5" Type="http://schemas.openxmlformats.org/officeDocument/2006/relationships/image" Target="../media/image8.emf"/><Relationship Id="rId4" Type="http://schemas.openxmlformats.org/officeDocument/2006/relationships/oleObject" Target="../embeddings/oleObject27.bin"/></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3" Type="http://schemas.openxmlformats.org/officeDocument/2006/relationships/slideMaster" Target="../slideMasters/slideMaster5.xml"/><Relationship Id="rId2" Type="http://schemas.openxmlformats.org/officeDocument/2006/relationships/tags" Target="../tags/tag28.xml"/><Relationship Id="rId1" Type="http://schemas.openxmlformats.org/officeDocument/2006/relationships/vmlDrawing" Target="../drawings/vmlDrawing28.vml"/><Relationship Id="rId5" Type="http://schemas.openxmlformats.org/officeDocument/2006/relationships/image" Target="../media/image8.emf"/><Relationship Id="rId4" Type="http://schemas.openxmlformats.org/officeDocument/2006/relationships/oleObject" Target="../embeddings/oleObject28.bin"/></Relationships>
</file>

<file path=ppt/slideLayouts/_rels/slideLayout91.xml.rels><?xml version="1.0" encoding="UTF-8" standalone="yes"?>
<Relationships xmlns="http://schemas.openxmlformats.org/package/2006/relationships"><Relationship Id="rId3" Type="http://schemas.openxmlformats.org/officeDocument/2006/relationships/slideMaster" Target="../slideMasters/slideMaster5.xml"/><Relationship Id="rId2" Type="http://schemas.openxmlformats.org/officeDocument/2006/relationships/tags" Target="../tags/tag29.xml"/><Relationship Id="rId1" Type="http://schemas.openxmlformats.org/officeDocument/2006/relationships/vmlDrawing" Target="../drawings/vmlDrawing29.vml"/><Relationship Id="rId5" Type="http://schemas.openxmlformats.org/officeDocument/2006/relationships/image" Target="../media/image8.emf"/><Relationship Id="rId4" Type="http://schemas.openxmlformats.org/officeDocument/2006/relationships/oleObject" Target="../embeddings/oleObject29.bin"/></Relationships>
</file>

<file path=ppt/slideLayouts/_rels/slideLayout92.xml.rels><?xml version="1.0" encoding="UTF-8" standalone="yes"?>
<Relationships xmlns="http://schemas.openxmlformats.org/package/2006/relationships"><Relationship Id="rId3" Type="http://schemas.openxmlformats.org/officeDocument/2006/relationships/slideMaster" Target="../slideMasters/slideMaster5.xml"/><Relationship Id="rId2" Type="http://schemas.openxmlformats.org/officeDocument/2006/relationships/tags" Target="../tags/tag30.xml"/><Relationship Id="rId1" Type="http://schemas.openxmlformats.org/officeDocument/2006/relationships/vmlDrawing" Target="../drawings/vmlDrawing30.vml"/><Relationship Id="rId5" Type="http://schemas.openxmlformats.org/officeDocument/2006/relationships/image" Target="../media/image8.emf"/><Relationship Id="rId4" Type="http://schemas.openxmlformats.org/officeDocument/2006/relationships/oleObject" Target="../embeddings/oleObject30.bin"/></Relationships>
</file>

<file path=ppt/slideLayouts/_rels/slideLayout93.xml.rels><?xml version="1.0" encoding="UTF-8" standalone="yes"?>
<Relationships xmlns="http://schemas.openxmlformats.org/package/2006/relationships"><Relationship Id="rId3" Type="http://schemas.openxmlformats.org/officeDocument/2006/relationships/slideMaster" Target="../slideMasters/slideMaster5.xml"/><Relationship Id="rId2" Type="http://schemas.openxmlformats.org/officeDocument/2006/relationships/tags" Target="../tags/tag31.xml"/><Relationship Id="rId1" Type="http://schemas.openxmlformats.org/officeDocument/2006/relationships/vmlDrawing" Target="../drawings/vmlDrawing31.vml"/><Relationship Id="rId5" Type="http://schemas.openxmlformats.org/officeDocument/2006/relationships/image" Target="../media/image8.emf"/><Relationship Id="rId4" Type="http://schemas.openxmlformats.org/officeDocument/2006/relationships/oleObject" Target="../embeddings/oleObject31.bin"/></Relationships>
</file>

<file path=ppt/slideLayouts/_rels/slideLayout94.xml.rels><?xml version="1.0" encoding="UTF-8" standalone="yes"?>
<Relationships xmlns="http://schemas.openxmlformats.org/package/2006/relationships"><Relationship Id="rId3" Type="http://schemas.openxmlformats.org/officeDocument/2006/relationships/slideMaster" Target="../slideMasters/slideMaster5.xml"/><Relationship Id="rId2" Type="http://schemas.openxmlformats.org/officeDocument/2006/relationships/tags" Target="../tags/tag32.xml"/><Relationship Id="rId1" Type="http://schemas.openxmlformats.org/officeDocument/2006/relationships/vmlDrawing" Target="../drawings/vmlDrawing32.vml"/><Relationship Id="rId6" Type="http://schemas.openxmlformats.org/officeDocument/2006/relationships/image" Target="../media/image10.emf"/><Relationship Id="rId5" Type="http://schemas.openxmlformats.org/officeDocument/2006/relationships/image" Target="../media/image8.emf"/><Relationship Id="rId4" Type="http://schemas.openxmlformats.org/officeDocument/2006/relationships/oleObject" Target="../embeddings/oleObject32.bin"/></Relationships>
</file>

<file path=ppt/slideLayouts/_rels/slideLayout95.xml.rels><?xml version="1.0" encoding="UTF-8" standalone="yes"?>
<Relationships xmlns="http://schemas.openxmlformats.org/package/2006/relationships"><Relationship Id="rId3" Type="http://schemas.openxmlformats.org/officeDocument/2006/relationships/slideMaster" Target="../slideMasters/slideMaster5.xml"/><Relationship Id="rId2" Type="http://schemas.openxmlformats.org/officeDocument/2006/relationships/tags" Target="../tags/tag33.xml"/><Relationship Id="rId1" Type="http://schemas.openxmlformats.org/officeDocument/2006/relationships/vmlDrawing" Target="../drawings/vmlDrawing33.vml"/><Relationship Id="rId5" Type="http://schemas.openxmlformats.org/officeDocument/2006/relationships/image" Target="../media/image8.emf"/><Relationship Id="rId4" Type="http://schemas.openxmlformats.org/officeDocument/2006/relationships/oleObject" Target="../embeddings/oleObject33.bin"/></Relationships>
</file>

<file path=ppt/slideLayouts/_rels/slideLayout96.xml.rels><?xml version="1.0" encoding="UTF-8" standalone="yes"?>
<Relationships xmlns="http://schemas.openxmlformats.org/package/2006/relationships"><Relationship Id="rId3" Type="http://schemas.openxmlformats.org/officeDocument/2006/relationships/slideMaster" Target="../slideMasters/slideMaster5.xml"/><Relationship Id="rId2" Type="http://schemas.openxmlformats.org/officeDocument/2006/relationships/tags" Target="../tags/tag34.xml"/><Relationship Id="rId1" Type="http://schemas.openxmlformats.org/officeDocument/2006/relationships/vmlDrawing" Target="../drawings/vmlDrawing34.vml"/><Relationship Id="rId5" Type="http://schemas.openxmlformats.org/officeDocument/2006/relationships/image" Target="../media/image8.emf"/><Relationship Id="rId4" Type="http://schemas.openxmlformats.org/officeDocument/2006/relationships/oleObject" Target="../embeddings/oleObject34.bin"/></Relationships>
</file>

<file path=ppt/slideLayouts/_rels/slideLayout97.xml.rels><?xml version="1.0" encoding="UTF-8" standalone="yes"?>
<Relationships xmlns="http://schemas.openxmlformats.org/package/2006/relationships"><Relationship Id="rId3" Type="http://schemas.openxmlformats.org/officeDocument/2006/relationships/slideMaster" Target="../slideMasters/slideMaster5.xml"/><Relationship Id="rId2" Type="http://schemas.openxmlformats.org/officeDocument/2006/relationships/tags" Target="../tags/tag35.xml"/><Relationship Id="rId1" Type="http://schemas.openxmlformats.org/officeDocument/2006/relationships/vmlDrawing" Target="../drawings/vmlDrawing35.vml"/><Relationship Id="rId5" Type="http://schemas.openxmlformats.org/officeDocument/2006/relationships/image" Target="../media/image8.emf"/><Relationship Id="rId4" Type="http://schemas.openxmlformats.org/officeDocument/2006/relationships/oleObject" Target="../embeddings/oleObject35.bin"/></Relationships>
</file>

<file path=ppt/slideLayouts/_rels/slideLayout98.xml.rels><?xml version="1.0" encoding="UTF-8" standalone="yes"?>
<Relationships xmlns="http://schemas.openxmlformats.org/package/2006/relationships"><Relationship Id="rId3" Type="http://schemas.openxmlformats.org/officeDocument/2006/relationships/slideMaster" Target="../slideMasters/slideMaster5.xml"/><Relationship Id="rId2" Type="http://schemas.openxmlformats.org/officeDocument/2006/relationships/tags" Target="../tags/tag36.xml"/><Relationship Id="rId1" Type="http://schemas.openxmlformats.org/officeDocument/2006/relationships/vmlDrawing" Target="../drawings/vmlDrawing36.vml"/><Relationship Id="rId5" Type="http://schemas.openxmlformats.org/officeDocument/2006/relationships/image" Target="../media/image8.emf"/><Relationship Id="rId4" Type="http://schemas.openxmlformats.org/officeDocument/2006/relationships/oleObject" Target="../embeddings/oleObject36.bin"/></Relationships>
</file>

<file path=ppt/slideLayouts/_rels/slideLayout99.xml.rels><?xml version="1.0" encoding="UTF-8" standalone="yes"?>
<Relationships xmlns="http://schemas.openxmlformats.org/package/2006/relationships"><Relationship Id="rId3" Type="http://schemas.openxmlformats.org/officeDocument/2006/relationships/slideMaster" Target="../slideMasters/slideMaster5.xml"/><Relationship Id="rId2" Type="http://schemas.openxmlformats.org/officeDocument/2006/relationships/tags" Target="../tags/tag37.xml"/><Relationship Id="rId1" Type="http://schemas.openxmlformats.org/officeDocument/2006/relationships/vmlDrawing" Target="../drawings/vmlDrawing37.vml"/><Relationship Id="rId5" Type="http://schemas.openxmlformats.org/officeDocument/2006/relationships/image" Target="../media/image8.emf"/><Relationship Id="rId4" Type="http://schemas.openxmlformats.org/officeDocument/2006/relationships/oleObject" Target="../embeddings/oleObject37.bin"/></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Walkin (event name)">
    <p:bg>
      <p:bgPr>
        <a:solidFill>
          <a:schemeClr val="accent1"/>
        </a:solidFill>
        <a:effectLst/>
      </p:bgPr>
    </p:bg>
    <p:spTree>
      <p:nvGrpSpPr>
        <p:cNvPr id="1" name=""/>
        <p:cNvGrpSpPr/>
        <p:nvPr/>
      </p:nvGrpSpPr>
      <p:grpSpPr>
        <a:xfrm>
          <a:off x="0" y="0"/>
          <a:ext cx="0" cy="0"/>
          <a:chOff x="0" y="0"/>
          <a:chExt cx="0" cy="0"/>
        </a:xfrm>
      </p:grpSpPr>
      <p:sp>
        <p:nvSpPr>
          <p:cNvPr id="9" name="Title 1"/>
          <p:cNvSpPr>
            <a:spLocks noGrp="1"/>
          </p:cNvSpPr>
          <p:nvPr>
            <p:ph type="title" hasCustomPrompt="1"/>
          </p:nvPr>
        </p:nvSpPr>
        <p:spPr>
          <a:xfrm>
            <a:off x="182563" y="1211264"/>
            <a:ext cx="6424246" cy="1828800"/>
          </a:xfrm>
          <a:noFill/>
        </p:spPr>
        <p:txBody>
          <a:bodyPr lIns="146304" tIns="91440" rIns="146304" bIns="91440" anchor="b" anchorCtr="0"/>
          <a:lstStyle>
            <a:lvl1pPr>
              <a:defRPr sz="4800" spc="-100" baseline="0">
                <a:gradFill>
                  <a:gsLst>
                    <a:gs pos="62564">
                      <a:schemeClr val="tx1"/>
                    </a:gs>
                    <a:gs pos="55000">
                      <a:schemeClr val="tx1"/>
                    </a:gs>
                  </a:gsLst>
                  <a:lin ang="5400000" scaled="0"/>
                </a:gradFill>
              </a:defRPr>
            </a:lvl1pPr>
          </a:lstStyle>
          <a:p>
            <a:r>
              <a:rPr lang="en-US" dirty="0"/>
              <a:t>Event name</a:t>
            </a:r>
          </a:p>
        </p:txBody>
      </p:sp>
      <p:sp>
        <p:nvSpPr>
          <p:cNvPr id="5" name="Text Placeholder 4"/>
          <p:cNvSpPr>
            <a:spLocks noGrp="1"/>
          </p:cNvSpPr>
          <p:nvPr>
            <p:ph type="body" sz="quarter" idx="12" hasCustomPrompt="1"/>
          </p:nvPr>
        </p:nvSpPr>
        <p:spPr>
          <a:xfrm>
            <a:off x="182563" y="3040068"/>
            <a:ext cx="6400800" cy="730183"/>
          </a:xfrm>
          <a:noFill/>
        </p:spPr>
        <p:txBody>
          <a:bodyPr lIns="164592" tIns="109728" rIns="164592" bIns="109728">
            <a:noAutofit/>
          </a:bodyPr>
          <a:lstStyle>
            <a:lvl1pPr marL="0" indent="0">
              <a:spcBef>
                <a:spcPts val="0"/>
              </a:spcBef>
              <a:buNone/>
              <a:defRPr sz="3200" spc="0" baseline="0">
                <a:gradFill>
                  <a:gsLst>
                    <a:gs pos="91000">
                      <a:schemeClr val="tx1"/>
                    </a:gs>
                    <a:gs pos="0">
                      <a:schemeClr val="tx1"/>
                    </a:gs>
                  </a:gsLst>
                  <a:lin ang="5400000" scaled="0"/>
                </a:gradFill>
                <a:latin typeface="+mn-lt"/>
              </a:defRPr>
            </a:lvl1pPr>
          </a:lstStyle>
          <a:p>
            <a:pPr lvl="0"/>
            <a:r>
              <a:rPr lang="en-US" dirty="0"/>
              <a:t>Date</a:t>
            </a:r>
          </a:p>
        </p:txBody>
      </p:sp>
      <p:sp>
        <p:nvSpPr>
          <p:cNvPr id="3" name="Text Placeholder 2"/>
          <p:cNvSpPr>
            <a:spLocks noGrp="1"/>
          </p:cNvSpPr>
          <p:nvPr>
            <p:ph type="body" sz="quarter" idx="13" hasCustomPrompt="1"/>
          </p:nvPr>
        </p:nvSpPr>
        <p:spPr>
          <a:xfrm>
            <a:off x="182563" y="3770247"/>
            <a:ext cx="6400800" cy="461665"/>
          </a:xfrm>
        </p:spPr>
        <p:txBody>
          <a:bodyPr/>
          <a:lstStyle>
            <a:lvl1pPr marL="0" indent="0">
              <a:buNone/>
              <a:defRPr lang="en-US" sz="2000" kern="1200" spc="0" baseline="0" dirty="0" smtClean="0">
                <a:gradFill>
                  <a:gsLst>
                    <a:gs pos="91000">
                      <a:schemeClr val="tx1"/>
                    </a:gs>
                    <a:gs pos="0">
                      <a:schemeClr val="tx1"/>
                    </a:gs>
                  </a:gsLst>
                  <a:lin ang="5400000" scaled="0"/>
                </a:gradFill>
                <a:latin typeface="Segoe UI" panose="020B0502040204020203" pitchFamily="34" charset="0"/>
                <a:ea typeface="+mn-ea"/>
                <a:cs typeface="Segoe UI" panose="020B0502040204020203" pitchFamily="34" charset="0"/>
              </a:defRPr>
            </a:lvl1pPr>
          </a:lstStyle>
          <a:p>
            <a:r>
              <a:rPr lang="en-US" dirty="0"/>
              <a:t>Optional (City, State or venue)</a:t>
            </a:r>
          </a:p>
        </p:txBody>
      </p:sp>
      <p:pic>
        <p:nvPicPr>
          <p:cNvPr id="10" name="MS logo white - EMF"/>
          <p:cNvPicPr>
            <a:picLocks noChangeAspect="1"/>
          </p:cNvPicPr>
          <p:nvPr userDrawn="1"/>
        </p:nvPicPr>
        <p:blipFill>
          <a:blip r:embed="rId2"/>
          <a:stretch>
            <a:fillRect/>
          </a:stretch>
        </p:blipFill>
        <p:spPr bwMode="black">
          <a:xfrm>
            <a:off x="345488" y="479425"/>
            <a:ext cx="1450281" cy="310896"/>
          </a:xfrm>
          <a:prstGeom prst="rect">
            <a:avLst/>
          </a:prstGeom>
        </p:spPr>
      </p:pic>
    </p:spTree>
    <p:extLst>
      <p:ext uri="{BB962C8B-B14F-4D97-AF65-F5344CB8AC3E}">
        <p14:creationId xmlns:p14="http://schemas.microsoft.com/office/powerpoint/2010/main" val="2588231870"/>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slow" p14:dur="3400">
        <p14:reveal/>
      </p:transition>
    </mc:Choice>
    <mc:Fallback xmlns="">
      <p:transition spd="slow">
        <p:fade/>
      </p:transition>
    </mc:Fallback>
  </mc:AlternateContent>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Demo slide">
    <p:bg>
      <p:bgPr>
        <a:solidFill>
          <a:schemeClr val="accent1"/>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82770" y="2125678"/>
            <a:ext cx="7315200" cy="1015663"/>
          </a:xfrm>
          <a:noFill/>
        </p:spPr>
        <p:txBody>
          <a:bodyPr wrap="square" tIns="91440" bIns="91440" anchor="t" anchorCtr="0">
            <a:spAutoFit/>
          </a:bodyPr>
          <a:lstStyle>
            <a:lvl1pPr>
              <a:defRPr sz="6000" spc="-100" baseline="0">
                <a:gradFill>
                  <a:gsLst>
                    <a:gs pos="0">
                      <a:schemeClr val="tx1"/>
                    </a:gs>
                    <a:gs pos="100000">
                      <a:schemeClr val="tx1"/>
                    </a:gs>
                  </a:gsLst>
                  <a:lin ang="5400000" scaled="0"/>
                </a:gradFill>
              </a:defRPr>
            </a:lvl1pPr>
          </a:lstStyle>
          <a:p>
            <a:r>
              <a:rPr lang="en-US" dirty="0"/>
              <a:t>Demo title</a:t>
            </a:r>
          </a:p>
        </p:txBody>
      </p:sp>
      <p:sp>
        <p:nvSpPr>
          <p:cNvPr id="5" name="Text Placeholder 4"/>
          <p:cNvSpPr>
            <a:spLocks noGrp="1"/>
          </p:cNvSpPr>
          <p:nvPr>
            <p:ph type="body" sz="quarter" idx="12" hasCustomPrompt="1"/>
          </p:nvPr>
        </p:nvSpPr>
        <p:spPr>
          <a:xfrm>
            <a:off x="182770" y="3954463"/>
            <a:ext cx="7315200" cy="738664"/>
          </a:xfrm>
          <a:noFill/>
        </p:spPr>
        <p:txBody>
          <a:bodyPr wrap="square" lIns="182880" tIns="146304" rIns="182880" bIns="146304">
            <a:spAutoFit/>
          </a:bodyPr>
          <a:lstStyle>
            <a:lvl1pPr marL="0" indent="0">
              <a:spcBef>
                <a:spcPts val="0"/>
              </a:spcBef>
              <a:buNone/>
              <a:defRPr sz="3200" spc="0" baseline="0">
                <a:gradFill>
                  <a:gsLst>
                    <a:gs pos="0">
                      <a:schemeClr val="tx1"/>
                    </a:gs>
                    <a:gs pos="100000">
                      <a:schemeClr val="tx1"/>
                    </a:gs>
                  </a:gsLst>
                  <a:lin ang="5400000" scaled="0"/>
                </a:gradFill>
                <a:latin typeface="+mj-lt"/>
              </a:defRPr>
            </a:lvl1pPr>
          </a:lstStyle>
          <a:p>
            <a:pPr lvl="0"/>
            <a:r>
              <a:rPr lang="en-US" dirty="0"/>
              <a:t>Speaker Name</a:t>
            </a:r>
          </a:p>
        </p:txBody>
      </p:sp>
    </p:spTree>
    <p:extLst>
      <p:ext uri="{BB962C8B-B14F-4D97-AF65-F5344CB8AC3E}">
        <p14:creationId xmlns:p14="http://schemas.microsoft.com/office/powerpoint/2010/main" val="3897602530"/>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slow" p14:dur="3400">
        <p14:reveal/>
      </p:transition>
    </mc:Choice>
    <mc:Fallback xmlns="">
      <p:transition spd="slow">
        <p:fade/>
      </p:transition>
    </mc:Fallback>
  </mc:AlternateContent>
</p:sldLayout>
</file>

<file path=ppt/slideLayouts/slideLayout100.xml><?xml version="1.0" encoding="utf-8"?>
<p:sldLayout xmlns:a="http://schemas.openxmlformats.org/drawingml/2006/main" xmlns:r="http://schemas.openxmlformats.org/officeDocument/2006/relationships" xmlns:p="http://schemas.openxmlformats.org/presentationml/2006/main" preserve="1" userDrawn="1">
  <p:cSld name="27_Illustrated Footer">
    <p:spTree>
      <p:nvGrpSpPr>
        <p:cNvPr id="1" name=""/>
        <p:cNvGrpSpPr/>
        <p:nvPr/>
      </p:nvGrpSpPr>
      <p:grpSpPr>
        <a:xfrm>
          <a:off x="0" y="0"/>
          <a:ext cx="0" cy="0"/>
          <a:chOff x="0" y="0"/>
          <a:chExt cx="0" cy="0"/>
        </a:xfrm>
      </p:grpSpPr>
      <p:grpSp>
        <p:nvGrpSpPr>
          <p:cNvPr id="2" name="Group 1"/>
          <p:cNvGrpSpPr/>
          <p:nvPr userDrawn="1"/>
        </p:nvGrpSpPr>
        <p:grpSpPr>
          <a:xfrm>
            <a:off x="-42204" y="5814348"/>
            <a:ext cx="9368768" cy="1199906"/>
            <a:chOff x="-56278" y="5814347"/>
            <a:chExt cx="12492753" cy="1199906"/>
          </a:xfrm>
        </p:grpSpPr>
        <p:sp>
          <p:nvSpPr>
            <p:cNvPr id="86" name="Rectangle 9"/>
            <p:cNvSpPr>
              <a:spLocks noChangeArrowheads="1"/>
            </p:cNvSpPr>
            <p:nvPr/>
          </p:nvSpPr>
          <p:spPr bwMode="auto">
            <a:xfrm>
              <a:off x="8592452" y="6492934"/>
              <a:ext cx="1142420" cy="501591"/>
            </a:xfrm>
            <a:prstGeom prst="rect">
              <a:avLst/>
            </a:prstGeom>
            <a:solidFill>
              <a:schemeClr val="bg1">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87" name="Rectangle 11"/>
            <p:cNvSpPr>
              <a:spLocks noChangeArrowheads="1"/>
            </p:cNvSpPr>
            <p:nvPr/>
          </p:nvSpPr>
          <p:spPr bwMode="auto">
            <a:xfrm>
              <a:off x="9993625" y="6146382"/>
              <a:ext cx="1144863" cy="848143"/>
            </a:xfrm>
            <a:prstGeom prst="rect">
              <a:avLst/>
            </a:prstGeom>
            <a:solidFill>
              <a:schemeClr val="bg1">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88" name="Rectangle 12"/>
            <p:cNvSpPr>
              <a:spLocks noChangeArrowheads="1"/>
            </p:cNvSpPr>
            <p:nvPr/>
          </p:nvSpPr>
          <p:spPr bwMode="auto">
            <a:xfrm>
              <a:off x="9346742" y="6589832"/>
              <a:ext cx="1144863" cy="404692"/>
            </a:xfrm>
            <a:prstGeom prst="rect">
              <a:avLst/>
            </a:prstGeom>
            <a:solidFill>
              <a:schemeClr val="bg1">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89" name="Rectangle 13"/>
            <p:cNvSpPr>
              <a:spLocks noChangeArrowheads="1"/>
            </p:cNvSpPr>
            <p:nvPr/>
          </p:nvSpPr>
          <p:spPr bwMode="auto">
            <a:xfrm>
              <a:off x="10293875" y="6345878"/>
              <a:ext cx="1144863" cy="648647"/>
            </a:xfrm>
            <a:prstGeom prst="rect">
              <a:avLst/>
            </a:prstGeom>
            <a:solidFill>
              <a:schemeClr val="bg1">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90" name="Rectangle 18"/>
            <p:cNvSpPr>
              <a:spLocks noChangeArrowheads="1"/>
            </p:cNvSpPr>
            <p:nvPr/>
          </p:nvSpPr>
          <p:spPr bwMode="auto">
            <a:xfrm>
              <a:off x="11316682" y="5917043"/>
              <a:ext cx="278282" cy="1077482"/>
            </a:xfrm>
            <a:prstGeom prst="rect">
              <a:avLst/>
            </a:prstGeom>
            <a:solidFill>
              <a:schemeClr val="bg1">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91" name="Rectangle 19"/>
            <p:cNvSpPr>
              <a:spLocks noChangeArrowheads="1"/>
            </p:cNvSpPr>
            <p:nvPr/>
          </p:nvSpPr>
          <p:spPr bwMode="auto">
            <a:xfrm>
              <a:off x="11714577" y="6560130"/>
              <a:ext cx="379104" cy="434394"/>
            </a:xfrm>
            <a:prstGeom prst="rect">
              <a:avLst/>
            </a:prstGeom>
            <a:solidFill>
              <a:schemeClr val="bg1">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92" name="Rectangle 141"/>
            <p:cNvSpPr>
              <a:spLocks noChangeArrowheads="1"/>
            </p:cNvSpPr>
            <p:nvPr/>
          </p:nvSpPr>
          <p:spPr bwMode="auto">
            <a:xfrm>
              <a:off x="10567152" y="5921981"/>
              <a:ext cx="146464" cy="232604"/>
            </a:xfrm>
            <a:prstGeom prst="rect">
              <a:avLst/>
            </a:prstGeom>
            <a:solidFill>
              <a:schemeClr val="bg1">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93" name="Rectangle 143"/>
            <p:cNvSpPr>
              <a:spLocks noChangeArrowheads="1"/>
            </p:cNvSpPr>
            <p:nvPr/>
          </p:nvSpPr>
          <p:spPr bwMode="auto">
            <a:xfrm>
              <a:off x="10769761" y="6038281"/>
              <a:ext cx="283164" cy="116304"/>
            </a:xfrm>
            <a:prstGeom prst="rect">
              <a:avLst/>
            </a:prstGeom>
            <a:solidFill>
              <a:schemeClr val="bg1">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9" name="Freeform 12"/>
            <p:cNvSpPr>
              <a:spLocks/>
            </p:cNvSpPr>
            <p:nvPr/>
          </p:nvSpPr>
          <p:spPr bwMode="auto">
            <a:xfrm>
              <a:off x="4440764" y="6855635"/>
              <a:ext cx="7995711" cy="138890"/>
            </a:xfrm>
            <a:custGeom>
              <a:avLst/>
              <a:gdLst>
                <a:gd name="T0" fmla="*/ 515 w 833"/>
                <a:gd name="T1" fmla="*/ 8 h 173"/>
                <a:gd name="T2" fmla="*/ 506 w 833"/>
                <a:gd name="T3" fmla="*/ 7 h 173"/>
                <a:gd name="T4" fmla="*/ 483 w 833"/>
                <a:gd name="T5" fmla="*/ 4 h 173"/>
                <a:gd name="T6" fmla="*/ 437 w 833"/>
                <a:gd name="T7" fmla="*/ 1 h 173"/>
                <a:gd name="T8" fmla="*/ 411 w 833"/>
                <a:gd name="T9" fmla="*/ 0 h 173"/>
                <a:gd name="T10" fmla="*/ 0 w 833"/>
                <a:gd name="T11" fmla="*/ 173 h 173"/>
                <a:gd name="T12" fmla="*/ 295 w 833"/>
                <a:gd name="T13" fmla="*/ 173 h 173"/>
                <a:gd name="T14" fmla="*/ 833 w 833"/>
                <a:gd name="T15" fmla="*/ 173 h 173"/>
                <a:gd name="T16" fmla="*/ 515 w 833"/>
                <a:gd name="T17" fmla="*/ 8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33" h="173">
                  <a:moveTo>
                    <a:pt x="515" y="8"/>
                  </a:moveTo>
                  <a:cubicBezTo>
                    <a:pt x="512" y="8"/>
                    <a:pt x="509" y="7"/>
                    <a:pt x="506" y="7"/>
                  </a:cubicBezTo>
                  <a:cubicBezTo>
                    <a:pt x="498" y="6"/>
                    <a:pt x="491" y="5"/>
                    <a:pt x="483" y="4"/>
                  </a:cubicBezTo>
                  <a:cubicBezTo>
                    <a:pt x="468" y="2"/>
                    <a:pt x="452" y="1"/>
                    <a:pt x="437" y="1"/>
                  </a:cubicBezTo>
                  <a:cubicBezTo>
                    <a:pt x="428" y="0"/>
                    <a:pt x="420" y="0"/>
                    <a:pt x="411" y="0"/>
                  </a:cubicBezTo>
                  <a:cubicBezTo>
                    <a:pt x="262" y="2"/>
                    <a:pt x="114" y="59"/>
                    <a:pt x="0" y="173"/>
                  </a:cubicBezTo>
                  <a:cubicBezTo>
                    <a:pt x="295" y="173"/>
                    <a:pt x="295" y="173"/>
                    <a:pt x="295" y="173"/>
                  </a:cubicBezTo>
                  <a:cubicBezTo>
                    <a:pt x="833" y="173"/>
                    <a:pt x="833" y="173"/>
                    <a:pt x="833" y="173"/>
                  </a:cubicBezTo>
                  <a:cubicBezTo>
                    <a:pt x="743" y="83"/>
                    <a:pt x="631" y="28"/>
                    <a:pt x="515" y="8"/>
                  </a:cubicBezTo>
                  <a:close/>
                </a:path>
              </a:pathLst>
            </a:custGeom>
            <a:solidFill>
              <a:srgbClr val="79A5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0" name="Freeform 11"/>
            <p:cNvSpPr>
              <a:spLocks/>
            </p:cNvSpPr>
            <p:nvPr/>
          </p:nvSpPr>
          <p:spPr bwMode="auto">
            <a:xfrm>
              <a:off x="-56278" y="6720634"/>
              <a:ext cx="3551458" cy="293619"/>
            </a:xfrm>
            <a:custGeom>
              <a:avLst/>
              <a:gdLst>
                <a:gd name="T0" fmla="*/ 491 w 795"/>
                <a:gd name="T1" fmla="*/ 8 h 165"/>
                <a:gd name="T2" fmla="*/ 483 w 795"/>
                <a:gd name="T3" fmla="*/ 7 h 165"/>
                <a:gd name="T4" fmla="*/ 461 w 795"/>
                <a:gd name="T5" fmla="*/ 4 h 165"/>
                <a:gd name="T6" fmla="*/ 417 w 795"/>
                <a:gd name="T7" fmla="*/ 1 h 165"/>
                <a:gd name="T8" fmla="*/ 393 w 795"/>
                <a:gd name="T9" fmla="*/ 0 h 165"/>
                <a:gd name="T10" fmla="*/ 0 w 795"/>
                <a:gd name="T11" fmla="*/ 165 h 165"/>
                <a:gd name="T12" fmla="*/ 282 w 795"/>
                <a:gd name="T13" fmla="*/ 165 h 165"/>
                <a:gd name="T14" fmla="*/ 795 w 795"/>
                <a:gd name="T15" fmla="*/ 165 h 165"/>
                <a:gd name="T16" fmla="*/ 491 w 795"/>
                <a:gd name="T17" fmla="*/ 8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95" h="165">
                  <a:moveTo>
                    <a:pt x="491" y="8"/>
                  </a:moveTo>
                  <a:cubicBezTo>
                    <a:pt x="488" y="7"/>
                    <a:pt x="486" y="7"/>
                    <a:pt x="483" y="7"/>
                  </a:cubicBezTo>
                  <a:cubicBezTo>
                    <a:pt x="476" y="6"/>
                    <a:pt x="468" y="5"/>
                    <a:pt x="461" y="4"/>
                  </a:cubicBezTo>
                  <a:cubicBezTo>
                    <a:pt x="446" y="2"/>
                    <a:pt x="432" y="1"/>
                    <a:pt x="417" y="1"/>
                  </a:cubicBezTo>
                  <a:cubicBezTo>
                    <a:pt x="409" y="0"/>
                    <a:pt x="401" y="0"/>
                    <a:pt x="393" y="0"/>
                  </a:cubicBezTo>
                  <a:cubicBezTo>
                    <a:pt x="251" y="1"/>
                    <a:pt x="109" y="56"/>
                    <a:pt x="0" y="165"/>
                  </a:cubicBezTo>
                  <a:cubicBezTo>
                    <a:pt x="282" y="165"/>
                    <a:pt x="282" y="165"/>
                    <a:pt x="282" y="165"/>
                  </a:cubicBezTo>
                  <a:cubicBezTo>
                    <a:pt x="795" y="165"/>
                    <a:pt x="795" y="165"/>
                    <a:pt x="795" y="165"/>
                  </a:cubicBezTo>
                  <a:cubicBezTo>
                    <a:pt x="709" y="79"/>
                    <a:pt x="602" y="27"/>
                    <a:pt x="491" y="8"/>
                  </a:cubicBezTo>
                  <a:close/>
                </a:path>
              </a:pathLst>
            </a:custGeom>
            <a:solidFill>
              <a:srgbClr val="7FB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pic>
          <p:nvPicPr>
            <p:cNvPr id="11" name="Picture 10"/>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5877325" y="6254925"/>
              <a:ext cx="513741" cy="669814"/>
            </a:xfrm>
            <a:prstGeom prst="rect">
              <a:avLst/>
            </a:prstGeom>
          </p:spPr>
        </p:pic>
        <p:grpSp>
          <p:nvGrpSpPr>
            <p:cNvPr id="12" name="Group 11"/>
            <p:cNvGrpSpPr/>
            <p:nvPr/>
          </p:nvGrpSpPr>
          <p:grpSpPr>
            <a:xfrm flipH="1">
              <a:off x="0" y="5842821"/>
              <a:ext cx="5727680" cy="1170834"/>
              <a:chOff x="6708796" y="5842821"/>
              <a:chExt cx="5727680" cy="1170834"/>
            </a:xfrm>
          </p:grpSpPr>
          <p:grpSp>
            <p:nvGrpSpPr>
              <p:cNvPr id="74" name="Group 73"/>
              <p:cNvGrpSpPr/>
              <p:nvPr/>
            </p:nvGrpSpPr>
            <p:grpSpPr>
              <a:xfrm>
                <a:off x="8096482" y="5842821"/>
                <a:ext cx="4339994" cy="1151703"/>
                <a:chOff x="8775658" y="6023054"/>
                <a:chExt cx="3660817" cy="971470"/>
              </a:xfrm>
            </p:grpSpPr>
            <p:sp>
              <p:nvSpPr>
                <p:cNvPr id="82" name="Freeform 81"/>
                <p:cNvSpPr>
                  <a:spLocks/>
                </p:cNvSpPr>
                <p:nvPr/>
              </p:nvSpPr>
              <p:spPr bwMode="auto">
                <a:xfrm>
                  <a:off x="8775658" y="6054953"/>
                  <a:ext cx="3660817" cy="939571"/>
                </a:xfrm>
                <a:custGeom>
                  <a:avLst/>
                  <a:gdLst>
                    <a:gd name="connsiteX0" fmla="*/ 3249180 w 3660817"/>
                    <a:gd name="connsiteY0" fmla="*/ 0 h 939571"/>
                    <a:gd name="connsiteX1" fmla="*/ 3620168 w 3660817"/>
                    <a:gd name="connsiteY1" fmla="*/ 164281 h 939571"/>
                    <a:gd name="connsiteX2" fmla="*/ 3639220 w 3660817"/>
                    <a:gd name="connsiteY2" fmla="*/ 174312 h 939571"/>
                    <a:gd name="connsiteX3" fmla="*/ 3660817 w 3660817"/>
                    <a:gd name="connsiteY3" fmla="*/ 185683 h 939571"/>
                    <a:gd name="connsiteX4" fmla="*/ 3660817 w 3660817"/>
                    <a:gd name="connsiteY4" fmla="*/ 939571 h 939571"/>
                    <a:gd name="connsiteX5" fmla="*/ 0 w 3660817"/>
                    <a:gd name="connsiteY5" fmla="*/ 939571 h 939571"/>
                    <a:gd name="connsiteX6" fmla="*/ 581943 w 3660817"/>
                    <a:gd name="connsiteY6" fmla="*/ 634067 h 939571"/>
                    <a:gd name="connsiteX7" fmla="*/ 763800 w 3660817"/>
                    <a:gd name="connsiteY7" fmla="*/ 583629 h 939571"/>
                    <a:gd name="connsiteX8" fmla="*/ 894737 w 3660817"/>
                    <a:gd name="connsiteY8" fmla="*/ 583629 h 939571"/>
                    <a:gd name="connsiteX9" fmla="*/ 960205 w 3660817"/>
                    <a:gd name="connsiteY9" fmla="*/ 665770 h 939571"/>
                    <a:gd name="connsiteX10" fmla="*/ 1178434 w 3660817"/>
                    <a:gd name="connsiteY10" fmla="*/ 518782 h 939571"/>
                    <a:gd name="connsiteX11" fmla="*/ 1365140 w 3660817"/>
                    <a:gd name="connsiteY11" fmla="*/ 501489 h 939571"/>
                    <a:gd name="connsiteX12" fmla="*/ 1583369 w 3660817"/>
                    <a:gd name="connsiteY12" fmla="*/ 530310 h 939571"/>
                    <a:gd name="connsiteX13" fmla="*/ 1976180 w 3660817"/>
                    <a:gd name="connsiteY13" fmla="*/ 214718 h 939571"/>
                    <a:gd name="connsiteX14" fmla="*/ 2276850 w 3660817"/>
                    <a:gd name="connsiteY14" fmla="*/ 171486 h 939571"/>
                    <a:gd name="connsiteX15" fmla="*/ 2524176 w 3660817"/>
                    <a:gd name="connsiteY15" fmla="*/ 275243 h 939571"/>
                    <a:gd name="connsiteX16" fmla="*/ 2975182 w 3660817"/>
                    <a:gd name="connsiteY16" fmla="*/ 171486 h 939571"/>
                    <a:gd name="connsiteX17" fmla="*/ 3249180 w 3660817"/>
                    <a:gd name="connsiteY17" fmla="*/ 0 h 939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660817" h="939571">
                      <a:moveTo>
                        <a:pt x="3249180" y="0"/>
                      </a:moveTo>
                      <a:cubicBezTo>
                        <a:pt x="3249180" y="0"/>
                        <a:pt x="3249180" y="0"/>
                        <a:pt x="3620168" y="164281"/>
                      </a:cubicBezTo>
                      <a:cubicBezTo>
                        <a:pt x="3620168" y="164281"/>
                        <a:pt x="3620168" y="164281"/>
                        <a:pt x="3639220" y="174312"/>
                      </a:cubicBezTo>
                      <a:lnTo>
                        <a:pt x="3660817" y="185683"/>
                      </a:lnTo>
                      <a:lnTo>
                        <a:pt x="3660817" y="939571"/>
                      </a:lnTo>
                      <a:lnTo>
                        <a:pt x="0" y="939571"/>
                      </a:lnTo>
                      <a:cubicBezTo>
                        <a:pt x="0" y="939571"/>
                        <a:pt x="0" y="939571"/>
                        <a:pt x="581943" y="634067"/>
                      </a:cubicBezTo>
                      <a:cubicBezTo>
                        <a:pt x="686207" y="605245"/>
                        <a:pt x="763800" y="583629"/>
                        <a:pt x="763800" y="583629"/>
                      </a:cubicBezTo>
                      <a:cubicBezTo>
                        <a:pt x="763800" y="583629"/>
                        <a:pt x="763800" y="583629"/>
                        <a:pt x="894737" y="583629"/>
                      </a:cubicBezTo>
                      <a:cubicBezTo>
                        <a:pt x="894737" y="583629"/>
                        <a:pt x="894737" y="583629"/>
                        <a:pt x="960205" y="665770"/>
                      </a:cubicBezTo>
                      <a:cubicBezTo>
                        <a:pt x="960205" y="665770"/>
                        <a:pt x="960205" y="665770"/>
                        <a:pt x="1178434" y="518782"/>
                      </a:cubicBezTo>
                      <a:cubicBezTo>
                        <a:pt x="1178434" y="518782"/>
                        <a:pt x="1178434" y="518782"/>
                        <a:pt x="1365140" y="501489"/>
                      </a:cubicBezTo>
                      <a:cubicBezTo>
                        <a:pt x="1365140" y="501489"/>
                        <a:pt x="1365140" y="501489"/>
                        <a:pt x="1583369" y="530310"/>
                      </a:cubicBezTo>
                      <a:cubicBezTo>
                        <a:pt x="1583369" y="530310"/>
                        <a:pt x="1583369" y="530310"/>
                        <a:pt x="1976180" y="214718"/>
                      </a:cubicBezTo>
                      <a:cubicBezTo>
                        <a:pt x="1976180" y="214718"/>
                        <a:pt x="1976180" y="214718"/>
                        <a:pt x="2276850" y="171486"/>
                      </a:cubicBezTo>
                      <a:cubicBezTo>
                        <a:pt x="2276850" y="171486"/>
                        <a:pt x="2276850" y="171486"/>
                        <a:pt x="2524176" y="275243"/>
                      </a:cubicBezTo>
                      <a:cubicBezTo>
                        <a:pt x="2524176" y="275243"/>
                        <a:pt x="2524176" y="275243"/>
                        <a:pt x="2975182" y="171486"/>
                      </a:cubicBezTo>
                      <a:cubicBezTo>
                        <a:pt x="2975182" y="171486"/>
                        <a:pt x="2975182" y="171486"/>
                        <a:pt x="3249180" y="0"/>
                      </a:cubicBezTo>
                      <a:close/>
                    </a:path>
                  </a:pathLst>
                </a:custGeom>
                <a:solidFill>
                  <a:srgbClr val="E8E8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en-IN" sz="1350">
                    <a:solidFill>
                      <a:srgbClr val="000000"/>
                    </a:solidFill>
                  </a:endParaRPr>
                </a:p>
              </p:txBody>
            </p:sp>
            <p:sp>
              <p:nvSpPr>
                <p:cNvPr id="83" name="Freeform 40"/>
                <p:cNvSpPr>
                  <a:spLocks/>
                </p:cNvSpPr>
                <p:nvPr/>
              </p:nvSpPr>
              <p:spPr bwMode="auto">
                <a:xfrm>
                  <a:off x="9953728" y="6447166"/>
                  <a:ext cx="404924" cy="138471"/>
                </a:xfrm>
                <a:custGeom>
                  <a:avLst/>
                  <a:gdLst>
                    <a:gd name="T0" fmla="*/ 0 w 331"/>
                    <a:gd name="T1" fmla="*/ 175 h 191"/>
                    <a:gd name="T2" fmla="*/ 153 w 331"/>
                    <a:gd name="T3" fmla="*/ 151 h 191"/>
                    <a:gd name="T4" fmla="*/ 331 w 331"/>
                    <a:gd name="T5" fmla="*/ 191 h 191"/>
                    <a:gd name="T6" fmla="*/ 155 w 331"/>
                    <a:gd name="T7" fmla="*/ 0 h 191"/>
                    <a:gd name="T8" fmla="*/ 0 w 331"/>
                    <a:gd name="T9" fmla="*/ 175 h 191"/>
                  </a:gdLst>
                  <a:ahLst/>
                  <a:cxnLst>
                    <a:cxn ang="0">
                      <a:pos x="T0" y="T1"/>
                    </a:cxn>
                    <a:cxn ang="0">
                      <a:pos x="T2" y="T3"/>
                    </a:cxn>
                    <a:cxn ang="0">
                      <a:pos x="T4" y="T5"/>
                    </a:cxn>
                    <a:cxn ang="0">
                      <a:pos x="T6" y="T7"/>
                    </a:cxn>
                    <a:cxn ang="0">
                      <a:pos x="T8" y="T9"/>
                    </a:cxn>
                  </a:cxnLst>
                  <a:rect l="0" t="0" r="r" b="b"/>
                  <a:pathLst>
                    <a:path w="331" h="191">
                      <a:moveTo>
                        <a:pt x="0" y="175"/>
                      </a:moveTo>
                      <a:lnTo>
                        <a:pt x="153" y="151"/>
                      </a:lnTo>
                      <a:lnTo>
                        <a:pt x="331" y="191"/>
                      </a:lnTo>
                      <a:lnTo>
                        <a:pt x="155" y="0"/>
                      </a:lnTo>
                      <a:lnTo>
                        <a:pt x="0" y="175"/>
                      </a:lnTo>
                      <a:close/>
                    </a:path>
                  </a:pathLst>
                </a:custGeom>
                <a:solidFill>
                  <a:srgbClr val="ADD9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84" name="Freeform 42"/>
                <p:cNvSpPr>
                  <a:spLocks/>
                </p:cNvSpPr>
                <p:nvPr/>
              </p:nvSpPr>
              <p:spPr bwMode="auto">
                <a:xfrm>
                  <a:off x="9357964" y="6501539"/>
                  <a:ext cx="311950" cy="187769"/>
                </a:xfrm>
                <a:custGeom>
                  <a:avLst/>
                  <a:gdLst>
                    <a:gd name="T0" fmla="*/ 129 w 129"/>
                    <a:gd name="T1" fmla="*/ 95 h 130"/>
                    <a:gd name="T2" fmla="*/ 84 w 129"/>
                    <a:gd name="T3" fmla="*/ 0 h 130"/>
                    <a:gd name="T4" fmla="*/ 0 w 129"/>
                    <a:gd name="T5" fmla="*/ 130 h 130"/>
                    <a:gd name="T6" fmla="*/ 75 w 129"/>
                    <a:gd name="T7" fmla="*/ 95 h 130"/>
                    <a:gd name="T8" fmla="*/ 129 w 129"/>
                    <a:gd name="T9" fmla="*/ 95 h 130"/>
                  </a:gdLst>
                  <a:ahLst/>
                  <a:cxnLst>
                    <a:cxn ang="0">
                      <a:pos x="T0" y="T1"/>
                    </a:cxn>
                    <a:cxn ang="0">
                      <a:pos x="T2" y="T3"/>
                    </a:cxn>
                    <a:cxn ang="0">
                      <a:pos x="T4" y="T5"/>
                    </a:cxn>
                    <a:cxn ang="0">
                      <a:pos x="T6" y="T7"/>
                    </a:cxn>
                    <a:cxn ang="0">
                      <a:pos x="T8" y="T9"/>
                    </a:cxn>
                  </a:cxnLst>
                  <a:rect l="0" t="0" r="r" b="b"/>
                  <a:pathLst>
                    <a:path w="129" h="130">
                      <a:moveTo>
                        <a:pt x="129" y="95"/>
                      </a:moveTo>
                      <a:cubicBezTo>
                        <a:pt x="84" y="0"/>
                        <a:pt x="84" y="0"/>
                        <a:pt x="84" y="0"/>
                      </a:cubicBezTo>
                      <a:cubicBezTo>
                        <a:pt x="0" y="130"/>
                        <a:pt x="0" y="130"/>
                        <a:pt x="0" y="130"/>
                      </a:cubicBezTo>
                      <a:cubicBezTo>
                        <a:pt x="43" y="110"/>
                        <a:pt x="75" y="95"/>
                        <a:pt x="75" y="95"/>
                      </a:cubicBezTo>
                      <a:lnTo>
                        <a:pt x="129" y="95"/>
                      </a:lnTo>
                      <a:close/>
                    </a:path>
                  </a:pathLst>
                </a:custGeom>
                <a:solidFill>
                  <a:srgbClr val="ADD9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85" name="Freeform 43"/>
                <p:cNvSpPr>
                  <a:spLocks/>
                </p:cNvSpPr>
                <p:nvPr/>
              </p:nvSpPr>
              <p:spPr bwMode="auto">
                <a:xfrm>
                  <a:off x="10751341" y="6023054"/>
                  <a:ext cx="1644159" cy="307391"/>
                </a:xfrm>
                <a:custGeom>
                  <a:avLst/>
                  <a:gdLst>
                    <a:gd name="T0" fmla="*/ 765 w 1344"/>
                    <a:gd name="T1" fmla="*/ 219 h 424"/>
                    <a:gd name="T2" fmla="*/ 506 w 1344"/>
                    <a:gd name="T3" fmla="*/ 270 h 424"/>
                    <a:gd name="T4" fmla="*/ 290 w 1344"/>
                    <a:gd name="T5" fmla="*/ 91 h 424"/>
                    <a:gd name="T6" fmla="*/ 0 w 1344"/>
                    <a:gd name="T7" fmla="*/ 340 h 424"/>
                    <a:gd name="T8" fmla="*/ 246 w 1344"/>
                    <a:gd name="T9" fmla="*/ 280 h 424"/>
                    <a:gd name="T10" fmla="*/ 448 w 1344"/>
                    <a:gd name="T11" fmla="*/ 424 h 424"/>
                    <a:gd name="T12" fmla="*/ 817 w 1344"/>
                    <a:gd name="T13" fmla="*/ 280 h 424"/>
                    <a:gd name="T14" fmla="*/ 1102 w 1344"/>
                    <a:gd name="T15" fmla="*/ 231 h 424"/>
                    <a:gd name="T16" fmla="*/ 1344 w 1344"/>
                    <a:gd name="T17" fmla="*/ 270 h 424"/>
                    <a:gd name="T18" fmla="*/ 1061 w 1344"/>
                    <a:gd name="T19" fmla="*/ 0 h 424"/>
                    <a:gd name="T20" fmla="*/ 765 w 1344"/>
                    <a:gd name="T21" fmla="*/ 219 h 4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44" h="424">
                      <a:moveTo>
                        <a:pt x="765" y="219"/>
                      </a:moveTo>
                      <a:lnTo>
                        <a:pt x="506" y="270"/>
                      </a:lnTo>
                      <a:lnTo>
                        <a:pt x="290" y="91"/>
                      </a:lnTo>
                      <a:lnTo>
                        <a:pt x="0" y="340"/>
                      </a:lnTo>
                      <a:lnTo>
                        <a:pt x="246" y="280"/>
                      </a:lnTo>
                      <a:lnTo>
                        <a:pt x="448" y="424"/>
                      </a:lnTo>
                      <a:lnTo>
                        <a:pt x="817" y="280"/>
                      </a:lnTo>
                      <a:lnTo>
                        <a:pt x="1102" y="231"/>
                      </a:lnTo>
                      <a:lnTo>
                        <a:pt x="1344" y="270"/>
                      </a:lnTo>
                      <a:lnTo>
                        <a:pt x="1061" y="0"/>
                      </a:lnTo>
                      <a:lnTo>
                        <a:pt x="765" y="219"/>
                      </a:lnTo>
                      <a:close/>
                    </a:path>
                  </a:pathLst>
                </a:custGeom>
                <a:solidFill>
                  <a:srgbClr val="ADD9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grpSp>
          <p:sp>
            <p:nvSpPr>
              <p:cNvPr id="75" name="Freeform 6"/>
              <p:cNvSpPr>
                <a:spLocks/>
              </p:cNvSpPr>
              <p:nvPr/>
            </p:nvSpPr>
            <p:spPr bwMode="auto">
              <a:xfrm>
                <a:off x="10121357" y="6175406"/>
                <a:ext cx="1016000" cy="715963"/>
              </a:xfrm>
              <a:custGeom>
                <a:avLst/>
                <a:gdLst>
                  <a:gd name="T0" fmla="*/ 298 w 323"/>
                  <a:gd name="T1" fmla="*/ 10 h 227"/>
                  <a:gd name="T2" fmla="*/ 140 w 323"/>
                  <a:gd name="T3" fmla="*/ 169 h 227"/>
                  <a:gd name="T4" fmla="*/ 254 w 323"/>
                  <a:gd name="T5" fmla="*/ 227 h 227"/>
                  <a:gd name="T6" fmla="*/ 247 w 323"/>
                  <a:gd name="T7" fmla="*/ 200 h 227"/>
                  <a:gd name="T8" fmla="*/ 318 w 323"/>
                  <a:gd name="T9" fmla="*/ 0 h 227"/>
                  <a:gd name="T10" fmla="*/ 298 w 323"/>
                  <a:gd name="T11" fmla="*/ 10 h 227"/>
                </a:gdLst>
                <a:ahLst/>
                <a:cxnLst>
                  <a:cxn ang="0">
                    <a:pos x="T0" y="T1"/>
                  </a:cxn>
                  <a:cxn ang="0">
                    <a:pos x="T2" y="T3"/>
                  </a:cxn>
                  <a:cxn ang="0">
                    <a:pos x="T4" y="T5"/>
                  </a:cxn>
                  <a:cxn ang="0">
                    <a:pos x="T6" y="T7"/>
                  </a:cxn>
                  <a:cxn ang="0">
                    <a:pos x="T8" y="T9"/>
                  </a:cxn>
                  <a:cxn ang="0">
                    <a:pos x="T10" y="T11"/>
                  </a:cxn>
                </a:cxnLst>
                <a:rect l="0" t="0" r="r" b="b"/>
                <a:pathLst>
                  <a:path w="323" h="227">
                    <a:moveTo>
                      <a:pt x="298" y="10"/>
                    </a:moveTo>
                    <a:cubicBezTo>
                      <a:pt x="298" y="10"/>
                      <a:pt x="279" y="120"/>
                      <a:pt x="140" y="169"/>
                    </a:cubicBezTo>
                    <a:cubicBezTo>
                      <a:pt x="0" y="218"/>
                      <a:pt x="254" y="227"/>
                      <a:pt x="254" y="227"/>
                    </a:cubicBezTo>
                    <a:cubicBezTo>
                      <a:pt x="247" y="200"/>
                      <a:pt x="247" y="200"/>
                      <a:pt x="247" y="200"/>
                    </a:cubicBezTo>
                    <a:cubicBezTo>
                      <a:pt x="247" y="200"/>
                      <a:pt x="323" y="120"/>
                      <a:pt x="318" y="0"/>
                    </a:cubicBezTo>
                    <a:lnTo>
                      <a:pt x="298" y="10"/>
                    </a:lnTo>
                    <a:close/>
                  </a:path>
                </a:pathLst>
              </a:custGeom>
              <a:solidFill>
                <a:srgbClr val="D2D2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76" name="Freeform 13"/>
              <p:cNvSpPr>
                <a:spLocks/>
              </p:cNvSpPr>
              <p:nvPr/>
            </p:nvSpPr>
            <p:spPr bwMode="auto">
              <a:xfrm>
                <a:off x="6708796" y="6268705"/>
                <a:ext cx="5727680" cy="744950"/>
              </a:xfrm>
              <a:custGeom>
                <a:avLst/>
                <a:gdLst>
                  <a:gd name="T0" fmla="*/ 792 w 1281"/>
                  <a:gd name="T1" fmla="*/ 13 h 266"/>
                  <a:gd name="T2" fmla="*/ 778 w 1281"/>
                  <a:gd name="T3" fmla="*/ 11 h 266"/>
                  <a:gd name="T4" fmla="*/ 743 w 1281"/>
                  <a:gd name="T5" fmla="*/ 6 h 266"/>
                  <a:gd name="T6" fmla="*/ 672 w 1281"/>
                  <a:gd name="T7" fmla="*/ 1 h 266"/>
                  <a:gd name="T8" fmla="*/ 633 w 1281"/>
                  <a:gd name="T9" fmla="*/ 0 h 266"/>
                  <a:gd name="T10" fmla="*/ 0 w 1281"/>
                  <a:gd name="T11" fmla="*/ 266 h 266"/>
                  <a:gd name="T12" fmla="*/ 453 w 1281"/>
                  <a:gd name="T13" fmla="*/ 266 h 266"/>
                  <a:gd name="T14" fmla="*/ 1281 w 1281"/>
                  <a:gd name="T15" fmla="*/ 266 h 266"/>
                  <a:gd name="T16" fmla="*/ 792 w 1281"/>
                  <a:gd name="T17" fmla="*/ 13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81" h="266">
                    <a:moveTo>
                      <a:pt x="792" y="13"/>
                    </a:moveTo>
                    <a:cubicBezTo>
                      <a:pt x="787" y="12"/>
                      <a:pt x="782" y="11"/>
                      <a:pt x="778" y="11"/>
                    </a:cubicBezTo>
                    <a:cubicBezTo>
                      <a:pt x="766" y="9"/>
                      <a:pt x="754" y="7"/>
                      <a:pt x="743" y="6"/>
                    </a:cubicBezTo>
                    <a:cubicBezTo>
                      <a:pt x="719" y="3"/>
                      <a:pt x="695" y="2"/>
                      <a:pt x="672" y="1"/>
                    </a:cubicBezTo>
                    <a:cubicBezTo>
                      <a:pt x="658" y="0"/>
                      <a:pt x="646" y="0"/>
                      <a:pt x="633" y="0"/>
                    </a:cubicBezTo>
                    <a:cubicBezTo>
                      <a:pt x="403" y="2"/>
                      <a:pt x="175" y="90"/>
                      <a:pt x="0" y="266"/>
                    </a:cubicBezTo>
                    <a:cubicBezTo>
                      <a:pt x="453" y="266"/>
                      <a:pt x="453" y="266"/>
                      <a:pt x="453" y="266"/>
                    </a:cubicBezTo>
                    <a:cubicBezTo>
                      <a:pt x="1281" y="266"/>
                      <a:pt x="1281" y="266"/>
                      <a:pt x="1281" y="266"/>
                    </a:cubicBezTo>
                    <a:cubicBezTo>
                      <a:pt x="1142" y="127"/>
                      <a:pt x="971" y="43"/>
                      <a:pt x="792" y="13"/>
                    </a:cubicBezTo>
                    <a:close/>
                  </a:path>
                </a:pathLst>
              </a:custGeom>
              <a:solidFill>
                <a:srgbClr val="7FB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grpSp>
            <p:nvGrpSpPr>
              <p:cNvPr id="77" name="Group 76"/>
              <p:cNvGrpSpPr/>
              <p:nvPr/>
            </p:nvGrpSpPr>
            <p:grpSpPr>
              <a:xfrm>
                <a:off x="7863551" y="6299199"/>
                <a:ext cx="2979874" cy="714455"/>
                <a:chOff x="7863550" y="6271521"/>
                <a:chExt cx="3095319" cy="742134"/>
              </a:xfrm>
            </p:grpSpPr>
            <p:sp>
              <p:nvSpPr>
                <p:cNvPr id="79" name="Freeform 15"/>
                <p:cNvSpPr>
                  <a:spLocks/>
                </p:cNvSpPr>
                <p:nvPr/>
              </p:nvSpPr>
              <p:spPr bwMode="auto">
                <a:xfrm>
                  <a:off x="7863550" y="6271521"/>
                  <a:ext cx="2165763" cy="742134"/>
                </a:xfrm>
                <a:custGeom>
                  <a:avLst/>
                  <a:gdLst>
                    <a:gd name="T0" fmla="*/ 456 w 456"/>
                    <a:gd name="T1" fmla="*/ 0 h 265"/>
                    <a:gd name="T2" fmla="*/ 449 w 456"/>
                    <a:gd name="T3" fmla="*/ 0 h 265"/>
                    <a:gd name="T4" fmla="*/ 0 w 456"/>
                    <a:gd name="T5" fmla="*/ 265 h 265"/>
                    <a:gd name="T6" fmla="*/ 85 w 456"/>
                    <a:gd name="T7" fmla="*/ 265 h 265"/>
                    <a:gd name="T8" fmla="*/ 456 w 456"/>
                    <a:gd name="T9" fmla="*/ 0 h 265"/>
                  </a:gdLst>
                  <a:ahLst/>
                  <a:cxnLst>
                    <a:cxn ang="0">
                      <a:pos x="T0" y="T1"/>
                    </a:cxn>
                    <a:cxn ang="0">
                      <a:pos x="T2" y="T3"/>
                    </a:cxn>
                    <a:cxn ang="0">
                      <a:pos x="T4" y="T5"/>
                    </a:cxn>
                    <a:cxn ang="0">
                      <a:pos x="T6" y="T7"/>
                    </a:cxn>
                    <a:cxn ang="0">
                      <a:pos x="T8" y="T9"/>
                    </a:cxn>
                  </a:cxnLst>
                  <a:rect l="0" t="0" r="r" b="b"/>
                  <a:pathLst>
                    <a:path w="456" h="265">
                      <a:moveTo>
                        <a:pt x="456" y="0"/>
                      </a:moveTo>
                      <a:cubicBezTo>
                        <a:pt x="454" y="0"/>
                        <a:pt x="451" y="0"/>
                        <a:pt x="449" y="0"/>
                      </a:cubicBezTo>
                      <a:cubicBezTo>
                        <a:pt x="177" y="51"/>
                        <a:pt x="0" y="265"/>
                        <a:pt x="0" y="265"/>
                      </a:cubicBezTo>
                      <a:cubicBezTo>
                        <a:pt x="85" y="265"/>
                        <a:pt x="85" y="265"/>
                        <a:pt x="85" y="265"/>
                      </a:cubicBezTo>
                      <a:cubicBezTo>
                        <a:pt x="85" y="265"/>
                        <a:pt x="252" y="60"/>
                        <a:pt x="456" y="0"/>
                      </a:cubicBezTo>
                      <a:close/>
                    </a:path>
                  </a:pathLst>
                </a:custGeom>
                <a:solidFill>
                  <a:srgbClr val="E8E8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80" name="Freeform 16"/>
                <p:cNvSpPr>
                  <a:spLocks/>
                </p:cNvSpPr>
                <p:nvPr/>
              </p:nvSpPr>
              <p:spPr bwMode="auto">
                <a:xfrm>
                  <a:off x="10242537" y="6356015"/>
                  <a:ext cx="716332" cy="657640"/>
                </a:xfrm>
                <a:custGeom>
                  <a:avLst/>
                  <a:gdLst>
                    <a:gd name="T0" fmla="*/ 151 w 151"/>
                    <a:gd name="T1" fmla="*/ 4 h 235"/>
                    <a:gd name="T2" fmla="*/ 135 w 151"/>
                    <a:gd name="T3" fmla="*/ 0 h 235"/>
                    <a:gd name="T4" fmla="*/ 20 w 151"/>
                    <a:gd name="T5" fmla="*/ 235 h 235"/>
                    <a:gd name="T6" fmla="*/ 55 w 151"/>
                    <a:gd name="T7" fmla="*/ 235 h 235"/>
                    <a:gd name="T8" fmla="*/ 151 w 151"/>
                    <a:gd name="T9" fmla="*/ 4 h 235"/>
                  </a:gdLst>
                  <a:ahLst/>
                  <a:cxnLst>
                    <a:cxn ang="0">
                      <a:pos x="T0" y="T1"/>
                    </a:cxn>
                    <a:cxn ang="0">
                      <a:pos x="T2" y="T3"/>
                    </a:cxn>
                    <a:cxn ang="0">
                      <a:pos x="T4" y="T5"/>
                    </a:cxn>
                    <a:cxn ang="0">
                      <a:pos x="T6" y="T7"/>
                    </a:cxn>
                    <a:cxn ang="0">
                      <a:pos x="T8" y="T9"/>
                    </a:cxn>
                  </a:cxnLst>
                  <a:rect l="0" t="0" r="r" b="b"/>
                  <a:pathLst>
                    <a:path w="151" h="235">
                      <a:moveTo>
                        <a:pt x="151" y="4"/>
                      </a:moveTo>
                      <a:cubicBezTo>
                        <a:pt x="146" y="3"/>
                        <a:pt x="140" y="1"/>
                        <a:pt x="135" y="0"/>
                      </a:cubicBezTo>
                      <a:cubicBezTo>
                        <a:pt x="128" y="5"/>
                        <a:pt x="0" y="107"/>
                        <a:pt x="20" y="235"/>
                      </a:cubicBezTo>
                      <a:cubicBezTo>
                        <a:pt x="55" y="235"/>
                        <a:pt x="55" y="235"/>
                        <a:pt x="55" y="235"/>
                      </a:cubicBezTo>
                      <a:cubicBezTo>
                        <a:pt x="29" y="103"/>
                        <a:pt x="151" y="4"/>
                        <a:pt x="151" y="4"/>
                      </a:cubicBezTo>
                      <a:close/>
                    </a:path>
                  </a:pathLst>
                </a:custGeom>
                <a:solidFill>
                  <a:srgbClr val="E8E8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81" name="Freeform 17"/>
                <p:cNvSpPr>
                  <a:spLocks/>
                </p:cNvSpPr>
                <p:nvPr/>
              </p:nvSpPr>
              <p:spPr bwMode="auto">
                <a:xfrm>
                  <a:off x="8266037" y="6271521"/>
                  <a:ext cx="2618562" cy="742134"/>
                </a:xfrm>
                <a:custGeom>
                  <a:avLst/>
                  <a:gdLst>
                    <a:gd name="T0" fmla="*/ 551 w 551"/>
                    <a:gd name="T1" fmla="*/ 30 h 265"/>
                    <a:gd name="T2" fmla="*/ 371 w 551"/>
                    <a:gd name="T3" fmla="*/ 0 h 265"/>
                    <a:gd name="T4" fmla="*/ 0 w 551"/>
                    <a:gd name="T5" fmla="*/ 265 h 265"/>
                    <a:gd name="T6" fmla="*/ 436 w 551"/>
                    <a:gd name="T7" fmla="*/ 265 h 265"/>
                    <a:gd name="T8" fmla="*/ 551 w 551"/>
                    <a:gd name="T9" fmla="*/ 30 h 265"/>
                  </a:gdLst>
                  <a:ahLst/>
                  <a:cxnLst>
                    <a:cxn ang="0">
                      <a:pos x="T0" y="T1"/>
                    </a:cxn>
                    <a:cxn ang="0">
                      <a:pos x="T2" y="T3"/>
                    </a:cxn>
                    <a:cxn ang="0">
                      <a:pos x="T4" y="T5"/>
                    </a:cxn>
                    <a:cxn ang="0">
                      <a:pos x="T6" y="T7"/>
                    </a:cxn>
                    <a:cxn ang="0">
                      <a:pos x="T8" y="T9"/>
                    </a:cxn>
                  </a:cxnLst>
                  <a:rect l="0" t="0" r="r" b="b"/>
                  <a:pathLst>
                    <a:path w="551" h="265">
                      <a:moveTo>
                        <a:pt x="551" y="30"/>
                      </a:moveTo>
                      <a:cubicBezTo>
                        <a:pt x="492" y="14"/>
                        <a:pt x="432" y="4"/>
                        <a:pt x="371" y="0"/>
                      </a:cubicBezTo>
                      <a:cubicBezTo>
                        <a:pt x="167" y="60"/>
                        <a:pt x="0" y="265"/>
                        <a:pt x="0" y="265"/>
                      </a:cubicBezTo>
                      <a:cubicBezTo>
                        <a:pt x="436" y="265"/>
                        <a:pt x="436" y="265"/>
                        <a:pt x="436" y="265"/>
                      </a:cubicBezTo>
                      <a:cubicBezTo>
                        <a:pt x="416" y="137"/>
                        <a:pt x="544" y="35"/>
                        <a:pt x="551" y="30"/>
                      </a:cubicBezTo>
                      <a:close/>
                    </a:path>
                  </a:pathLst>
                </a:custGeom>
                <a:solidFill>
                  <a:srgbClr val="9696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grpSp>
          <p:pic>
            <p:nvPicPr>
              <p:cNvPr id="78" name="Picture 77"/>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8442589" y="5963530"/>
                <a:ext cx="351995" cy="458930"/>
              </a:xfrm>
              <a:prstGeom prst="rect">
                <a:avLst/>
              </a:prstGeom>
            </p:spPr>
          </p:pic>
        </p:grpSp>
        <p:pic>
          <p:nvPicPr>
            <p:cNvPr id="13" name="Picture 12"/>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10482581" y="6396723"/>
              <a:ext cx="419510" cy="546956"/>
            </a:xfrm>
            <a:prstGeom prst="rect">
              <a:avLst/>
            </a:prstGeom>
          </p:spPr>
        </p:pic>
        <p:sp>
          <p:nvSpPr>
            <p:cNvPr id="15" name="Rectangle 98"/>
            <p:cNvSpPr>
              <a:spLocks noChangeArrowheads="1"/>
            </p:cNvSpPr>
            <p:nvPr/>
          </p:nvSpPr>
          <p:spPr bwMode="auto">
            <a:xfrm>
              <a:off x="9298832" y="6366303"/>
              <a:ext cx="288258" cy="469227"/>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6" name="Rectangle 99"/>
            <p:cNvSpPr>
              <a:spLocks noChangeArrowheads="1"/>
            </p:cNvSpPr>
            <p:nvPr/>
          </p:nvSpPr>
          <p:spPr bwMode="auto">
            <a:xfrm>
              <a:off x="9380268" y="6308135"/>
              <a:ext cx="117630" cy="120215"/>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7" name="Rectangle 100"/>
            <p:cNvSpPr>
              <a:spLocks noChangeArrowheads="1"/>
            </p:cNvSpPr>
            <p:nvPr/>
          </p:nvSpPr>
          <p:spPr bwMode="auto">
            <a:xfrm>
              <a:off x="9327270" y="5919051"/>
              <a:ext cx="370986" cy="58169"/>
            </a:xfrm>
            <a:prstGeom prst="rect">
              <a:avLst/>
            </a:pr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8" name="Rectangle 101"/>
            <p:cNvSpPr>
              <a:spLocks noChangeArrowheads="1"/>
            </p:cNvSpPr>
            <p:nvPr/>
          </p:nvSpPr>
          <p:spPr bwMode="auto">
            <a:xfrm>
              <a:off x="9207055" y="5977219"/>
              <a:ext cx="1017304" cy="1017306"/>
            </a:xfrm>
            <a:prstGeom prst="rect">
              <a:avLst/>
            </a:pr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9" name="Rectangle 102"/>
            <p:cNvSpPr>
              <a:spLocks noChangeArrowheads="1"/>
            </p:cNvSpPr>
            <p:nvPr/>
          </p:nvSpPr>
          <p:spPr bwMode="auto">
            <a:xfrm>
              <a:off x="9207055" y="6013413"/>
              <a:ext cx="1017304" cy="20682"/>
            </a:xfrm>
            <a:prstGeom prst="rect">
              <a:avLst/>
            </a:prstGeom>
            <a:solidFill>
              <a:schemeClr val="accent1">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0" name="Rectangle 103"/>
            <p:cNvSpPr>
              <a:spLocks noChangeArrowheads="1"/>
            </p:cNvSpPr>
            <p:nvPr/>
          </p:nvSpPr>
          <p:spPr bwMode="auto">
            <a:xfrm>
              <a:off x="9263931" y="6071582"/>
              <a:ext cx="72388" cy="148653"/>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1" name="Rectangle 104"/>
            <p:cNvSpPr>
              <a:spLocks noChangeArrowheads="1"/>
            </p:cNvSpPr>
            <p:nvPr/>
          </p:nvSpPr>
          <p:spPr bwMode="auto">
            <a:xfrm>
              <a:off x="9253590" y="6142677"/>
              <a:ext cx="94362" cy="6463"/>
            </a:xfrm>
            <a:prstGeom prst="rect">
              <a:avLst/>
            </a:prstGeom>
            <a:solidFill>
              <a:schemeClr val="bg1"/>
            </a:solidFill>
            <a:ln>
              <a:solidFill>
                <a:schemeClr val="accent1"/>
              </a:solid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2" name="Rectangle 105"/>
            <p:cNvSpPr>
              <a:spLocks noChangeArrowheads="1"/>
            </p:cNvSpPr>
            <p:nvPr/>
          </p:nvSpPr>
          <p:spPr bwMode="auto">
            <a:xfrm>
              <a:off x="9430681" y="6071582"/>
              <a:ext cx="71095" cy="148653"/>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3" name="Rectangle 106"/>
            <p:cNvSpPr>
              <a:spLocks noChangeArrowheads="1"/>
            </p:cNvSpPr>
            <p:nvPr/>
          </p:nvSpPr>
          <p:spPr bwMode="auto">
            <a:xfrm>
              <a:off x="9419047" y="6142677"/>
              <a:ext cx="91777" cy="6463"/>
            </a:xfrm>
            <a:prstGeom prst="rect">
              <a:avLst/>
            </a:prstGeom>
            <a:solidFill>
              <a:schemeClr val="bg1"/>
            </a:solidFill>
            <a:ln>
              <a:solidFill>
                <a:schemeClr val="accent1"/>
              </a:solid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4" name="Rectangle 107"/>
            <p:cNvSpPr>
              <a:spLocks noChangeArrowheads="1"/>
            </p:cNvSpPr>
            <p:nvPr/>
          </p:nvSpPr>
          <p:spPr bwMode="auto">
            <a:xfrm>
              <a:off x="9596138" y="6071582"/>
              <a:ext cx="72388" cy="148653"/>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5" name="Rectangle 108"/>
            <p:cNvSpPr>
              <a:spLocks noChangeArrowheads="1"/>
            </p:cNvSpPr>
            <p:nvPr/>
          </p:nvSpPr>
          <p:spPr bwMode="auto">
            <a:xfrm>
              <a:off x="9585797" y="6142677"/>
              <a:ext cx="91777" cy="6463"/>
            </a:xfrm>
            <a:prstGeom prst="rect">
              <a:avLst/>
            </a:prstGeom>
            <a:solidFill>
              <a:schemeClr val="bg1"/>
            </a:solidFill>
            <a:ln>
              <a:solidFill>
                <a:schemeClr val="accent1"/>
              </a:solid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6" name="Rectangle 109"/>
            <p:cNvSpPr>
              <a:spLocks noChangeArrowheads="1"/>
            </p:cNvSpPr>
            <p:nvPr/>
          </p:nvSpPr>
          <p:spPr bwMode="auto">
            <a:xfrm>
              <a:off x="9762888" y="6071582"/>
              <a:ext cx="71095" cy="148653"/>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7" name="Rectangle 110"/>
            <p:cNvSpPr>
              <a:spLocks noChangeArrowheads="1"/>
            </p:cNvSpPr>
            <p:nvPr/>
          </p:nvSpPr>
          <p:spPr bwMode="auto">
            <a:xfrm>
              <a:off x="9751254" y="6142677"/>
              <a:ext cx="91777" cy="6463"/>
            </a:xfrm>
            <a:prstGeom prst="rect">
              <a:avLst/>
            </a:prstGeom>
            <a:solidFill>
              <a:schemeClr val="bg1"/>
            </a:solidFill>
            <a:ln>
              <a:solidFill>
                <a:schemeClr val="accent1"/>
              </a:solid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8" name="Rectangle 111"/>
            <p:cNvSpPr>
              <a:spLocks noChangeArrowheads="1"/>
            </p:cNvSpPr>
            <p:nvPr/>
          </p:nvSpPr>
          <p:spPr bwMode="auto">
            <a:xfrm>
              <a:off x="9928346" y="6071582"/>
              <a:ext cx="72388" cy="148653"/>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9" name="Rectangle 112"/>
            <p:cNvSpPr>
              <a:spLocks noChangeArrowheads="1"/>
            </p:cNvSpPr>
            <p:nvPr/>
          </p:nvSpPr>
          <p:spPr bwMode="auto">
            <a:xfrm>
              <a:off x="9916712" y="6142677"/>
              <a:ext cx="93070" cy="6463"/>
            </a:xfrm>
            <a:prstGeom prst="rect">
              <a:avLst/>
            </a:prstGeom>
            <a:solidFill>
              <a:schemeClr val="bg1"/>
            </a:solidFill>
            <a:ln>
              <a:solidFill>
                <a:schemeClr val="accent1"/>
              </a:solid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0" name="Rectangle 113"/>
            <p:cNvSpPr>
              <a:spLocks noChangeArrowheads="1"/>
            </p:cNvSpPr>
            <p:nvPr/>
          </p:nvSpPr>
          <p:spPr bwMode="auto">
            <a:xfrm>
              <a:off x="10095095" y="6071582"/>
              <a:ext cx="71095" cy="148653"/>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1" name="Rectangle 114"/>
            <p:cNvSpPr>
              <a:spLocks noChangeArrowheads="1"/>
            </p:cNvSpPr>
            <p:nvPr/>
          </p:nvSpPr>
          <p:spPr bwMode="auto">
            <a:xfrm>
              <a:off x="10083462" y="6142677"/>
              <a:ext cx="91777" cy="6463"/>
            </a:xfrm>
            <a:prstGeom prst="rect">
              <a:avLst/>
            </a:prstGeom>
            <a:solidFill>
              <a:schemeClr val="bg1"/>
            </a:solidFill>
            <a:ln>
              <a:solidFill>
                <a:schemeClr val="accent1"/>
              </a:solid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2" name="Rectangle 115"/>
            <p:cNvSpPr>
              <a:spLocks noChangeArrowheads="1"/>
            </p:cNvSpPr>
            <p:nvPr/>
          </p:nvSpPr>
          <p:spPr bwMode="auto">
            <a:xfrm>
              <a:off x="9263931" y="6266770"/>
              <a:ext cx="72388" cy="152531"/>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3" name="Rectangle 116"/>
            <p:cNvSpPr>
              <a:spLocks noChangeArrowheads="1"/>
            </p:cNvSpPr>
            <p:nvPr/>
          </p:nvSpPr>
          <p:spPr bwMode="auto">
            <a:xfrm>
              <a:off x="9253590" y="6340450"/>
              <a:ext cx="94362" cy="6463"/>
            </a:xfrm>
            <a:prstGeom prst="rect">
              <a:avLst/>
            </a:prstGeom>
            <a:solidFill>
              <a:schemeClr val="bg1"/>
            </a:solidFill>
            <a:ln>
              <a:solidFill>
                <a:schemeClr val="accent1"/>
              </a:solid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4" name="Rectangle 117"/>
            <p:cNvSpPr>
              <a:spLocks noChangeArrowheads="1"/>
            </p:cNvSpPr>
            <p:nvPr/>
          </p:nvSpPr>
          <p:spPr bwMode="auto">
            <a:xfrm>
              <a:off x="9430681" y="6266770"/>
              <a:ext cx="71095" cy="152531"/>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5" name="Rectangle 118"/>
            <p:cNvSpPr>
              <a:spLocks noChangeArrowheads="1"/>
            </p:cNvSpPr>
            <p:nvPr/>
          </p:nvSpPr>
          <p:spPr bwMode="auto">
            <a:xfrm>
              <a:off x="9419047" y="6340450"/>
              <a:ext cx="91777" cy="6463"/>
            </a:xfrm>
            <a:prstGeom prst="rect">
              <a:avLst/>
            </a:prstGeom>
            <a:solidFill>
              <a:schemeClr val="bg1"/>
            </a:solidFill>
            <a:ln>
              <a:solidFill>
                <a:schemeClr val="accent1"/>
              </a:solid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6" name="Rectangle 119"/>
            <p:cNvSpPr>
              <a:spLocks noChangeArrowheads="1"/>
            </p:cNvSpPr>
            <p:nvPr/>
          </p:nvSpPr>
          <p:spPr bwMode="auto">
            <a:xfrm>
              <a:off x="9596138" y="6266770"/>
              <a:ext cx="72388" cy="152531"/>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7" name="Rectangle 120"/>
            <p:cNvSpPr>
              <a:spLocks noChangeArrowheads="1"/>
            </p:cNvSpPr>
            <p:nvPr/>
          </p:nvSpPr>
          <p:spPr bwMode="auto">
            <a:xfrm>
              <a:off x="9585797" y="6340450"/>
              <a:ext cx="91777" cy="6463"/>
            </a:xfrm>
            <a:prstGeom prst="rect">
              <a:avLst/>
            </a:prstGeom>
            <a:solidFill>
              <a:schemeClr val="bg1"/>
            </a:solidFill>
            <a:ln>
              <a:solidFill>
                <a:schemeClr val="accent1"/>
              </a:solid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8" name="Rectangle 121"/>
            <p:cNvSpPr>
              <a:spLocks noChangeArrowheads="1"/>
            </p:cNvSpPr>
            <p:nvPr/>
          </p:nvSpPr>
          <p:spPr bwMode="auto">
            <a:xfrm>
              <a:off x="9762888" y="6266770"/>
              <a:ext cx="71095" cy="152531"/>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9" name="Rectangle 122"/>
            <p:cNvSpPr>
              <a:spLocks noChangeArrowheads="1"/>
            </p:cNvSpPr>
            <p:nvPr/>
          </p:nvSpPr>
          <p:spPr bwMode="auto">
            <a:xfrm>
              <a:off x="9751254" y="6340450"/>
              <a:ext cx="91777" cy="6463"/>
            </a:xfrm>
            <a:prstGeom prst="rect">
              <a:avLst/>
            </a:prstGeom>
            <a:solidFill>
              <a:schemeClr val="bg1"/>
            </a:solidFill>
            <a:ln>
              <a:solidFill>
                <a:schemeClr val="accent1"/>
              </a:solid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40" name="Rectangle 123"/>
            <p:cNvSpPr>
              <a:spLocks noChangeArrowheads="1"/>
            </p:cNvSpPr>
            <p:nvPr/>
          </p:nvSpPr>
          <p:spPr bwMode="auto">
            <a:xfrm>
              <a:off x="9928346" y="6266770"/>
              <a:ext cx="72388" cy="152531"/>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41" name="Rectangle 124"/>
            <p:cNvSpPr>
              <a:spLocks noChangeArrowheads="1"/>
            </p:cNvSpPr>
            <p:nvPr/>
          </p:nvSpPr>
          <p:spPr bwMode="auto">
            <a:xfrm>
              <a:off x="9916712" y="6340450"/>
              <a:ext cx="93070" cy="6463"/>
            </a:xfrm>
            <a:prstGeom prst="rect">
              <a:avLst/>
            </a:prstGeom>
            <a:solidFill>
              <a:schemeClr val="bg1"/>
            </a:solidFill>
            <a:ln>
              <a:solidFill>
                <a:schemeClr val="accent1"/>
              </a:solid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42" name="Rectangle 125"/>
            <p:cNvSpPr>
              <a:spLocks noChangeArrowheads="1"/>
            </p:cNvSpPr>
            <p:nvPr/>
          </p:nvSpPr>
          <p:spPr bwMode="auto">
            <a:xfrm>
              <a:off x="10095095" y="6266770"/>
              <a:ext cx="71095" cy="152531"/>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43" name="Rectangle 126"/>
            <p:cNvSpPr>
              <a:spLocks noChangeArrowheads="1"/>
            </p:cNvSpPr>
            <p:nvPr/>
          </p:nvSpPr>
          <p:spPr bwMode="auto">
            <a:xfrm>
              <a:off x="10083462" y="6340450"/>
              <a:ext cx="91777" cy="6463"/>
            </a:xfrm>
            <a:prstGeom prst="rect">
              <a:avLst/>
            </a:prstGeom>
            <a:solidFill>
              <a:schemeClr val="bg1"/>
            </a:solidFill>
            <a:ln>
              <a:solidFill>
                <a:schemeClr val="accent1"/>
              </a:solid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44" name="Rectangle 127"/>
            <p:cNvSpPr>
              <a:spLocks noChangeArrowheads="1"/>
            </p:cNvSpPr>
            <p:nvPr/>
          </p:nvSpPr>
          <p:spPr bwMode="auto">
            <a:xfrm>
              <a:off x="9263931" y="6464544"/>
              <a:ext cx="72388" cy="152531"/>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45" name="Rectangle 128"/>
            <p:cNvSpPr>
              <a:spLocks noChangeArrowheads="1"/>
            </p:cNvSpPr>
            <p:nvPr/>
          </p:nvSpPr>
          <p:spPr bwMode="auto">
            <a:xfrm>
              <a:off x="9253590" y="6538224"/>
              <a:ext cx="94362" cy="5171"/>
            </a:xfrm>
            <a:prstGeom prst="rect">
              <a:avLst/>
            </a:prstGeom>
            <a:solidFill>
              <a:schemeClr val="bg1"/>
            </a:solidFill>
            <a:ln>
              <a:solidFill>
                <a:schemeClr val="accent1"/>
              </a:solid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46" name="Rectangle 129"/>
            <p:cNvSpPr>
              <a:spLocks noChangeArrowheads="1"/>
            </p:cNvSpPr>
            <p:nvPr/>
          </p:nvSpPr>
          <p:spPr bwMode="auto">
            <a:xfrm>
              <a:off x="9430681" y="6464544"/>
              <a:ext cx="71095" cy="152531"/>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47" name="Rectangle 130"/>
            <p:cNvSpPr>
              <a:spLocks noChangeArrowheads="1"/>
            </p:cNvSpPr>
            <p:nvPr/>
          </p:nvSpPr>
          <p:spPr bwMode="auto">
            <a:xfrm>
              <a:off x="9419047" y="6538224"/>
              <a:ext cx="91777" cy="5171"/>
            </a:xfrm>
            <a:prstGeom prst="rect">
              <a:avLst/>
            </a:prstGeom>
            <a:solidFill>
              <a:schemeClr val="bg1"/>
            </a:solidFill>
            <a:ln>
              <a:solidFill>
                <a:schemeClr val="accent1"/>
              </a:solid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48" name="Rectangle 131"/>
            <p:cNvSpPr>
              <a:spLocks noChangeArrowheads="1"/>
            </p:cNvSpPr>
            <p:nvPr/>
          </p:nvSpPr>
          <p:spPr bwMode="auto">
            <a:xfrm>
              <a:off x="9596138" y="6464544"/>
              <a:ext cx="72388" cy="152531"/>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49" name="Rectangle 132"/>
            <p:cNvSpPr>
              <a:spLocks noChangeArrowheads="1"/>
            </p:cNvSpPr>
            <p:nvPr/>
          </p:nvSpPr>
          <p:spPr bwMode="auto">
            <a:xfrm>
              <a:off x="9585797" y="6538224"/>
              <a:ext cx="91777" cy="5171"/>
            </a:xfrm>
            <a:prstGeom prst="rect">
              <a:avLst/>
            </a:prstGeom>
            <a:solidFill>
              <a:schemeClr val="bg1"/>
            </a:solidFill>
            <a:ln>
              <a:solidFill>
                <a:schemeClr val="accent1"/>
              </a:solid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0" name="Rectangle 133"/>
            <p:cNvSpPr>
              <a:spLocks noChangeArrowheads="1"/>
            </p:cNvSpPr>
            <p:nvPr/>
          </p:nvSpPr>
          <p:spPr bwMode="auto">
            <a:xfrm>
              <a:off x="9762888" y="6464544"/>
              <a:ext cx="71095" cy="152531"/>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1" name="Rectangle 134"/>
            <p:cNvSpPr>
              <a:spLocks noChangeArrowheads="1"/>
            </p:cNvSpPr>
            <p:nvPr/>
          </p:nvSpPr>
          <p:spPr bwMode="auto">
            <a:xfrm>
              <a:off x="9751254" y="6538224"/>
              <a:ext cx="91777" cy="5171"/>
            </a:xfrm>
            <a:prstGeom prst="rect">
              <a:avLst/>
            </a:prstGeom>
            <a:solidFill>
              <a:schemeClr val="bg1"/>
            </a:solidFill>
            <a:ln>
              <a:solidFill>
                <a:schemeClr val="accent1"/>
              </a:solid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2" name="Rectangle 135"/>
            <p:cNvSpPr>
              <a:spLocks noChangeArrowheads="1"/>
            </p:cNvSpPr>
            <p:nvPr/>
          </p:nvSpPr>
          <p:spPr bwMode="auto">
            <a:xfrm>
              <a:off x="9928346" y="6464544"/>
              <a:ext cx="72388" cy="152531"/>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3" name="Rectangle 136"/>
            <p:cNvSpPr>
              <a:spLocks noChangeArrowheads="1"/>
            </p:cNvSpPr>
            <p:nvPr/>
          </p:nvSpPr>
          <p:spPr bwMode="auto">
            <a:xfrm>
              <a:off x="9916712" y="6538224"/>
              <a:ext cx="93070" cy="5171"/>
            </a:xfrm>
            <a:prstGeom prst="rect">
              <a:avLst/>
            </a:prstGeom>
            <a:solidFill>
              <a:schemeClr val="bg1"/>
            </a:solidFill>
            <a:ln>
              <a:solidFill>
                <a:schemeClr val="accent1"/>
              </a:solid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4" name="Rectangle 137"/>
            <p:cNvSpPr>
              <a:spLocks noChangeArrowheads="1"/>
            </p:cNvSpPr>
            <p:nvPr/>
          </p:nvSpPr>
          <p:spPr bwMode="auto">
            <a:xfrm>
              <a:off x="10095095" y="6464544"/>
              <a:ext cx="71095" cy="152531"/>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5" name="Rectangle 138"/>
            <p:cNvSpPr>
              <a:spLocks noChangeArrowheads="1"/>
            </p:cNvSpPr>
            <p:nvPr/>
          </p:nvSpPr>
          <p:spPr bwMode="auto">
            <a:xfrm>
              <a:off x="10083462" y="6538224"/>
              <a:ext cx="91777" cy="5171"/>
            </a:xfrm>
            <a:prstGeom prst="rect">
              <a:avLst/>
            </a:prstGeom>
            <a:solidFill>
              <a:schemeClr val="bg1"/>
            </a:solidFill>
            <a:ln>
              <a:solidFill>
                <a:schemeClr val="accent1"/>
              </a:solid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6" name="Rectangle 139"/>
            <p:cNvSpPr>
              <a:spLocks noChangeArrowheads="1"/>
            </p:cNvSpPr>
            <p:nvPr/>
          </p:nvSpPr>
          <p:spPr bwMode="auto">
            <a:xfrm>
              <a:off x="9263931" y="6662317"/>
              <a:ext cx="72388" cy="149946"/>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7" name="Rectangle 140"/>
            <p:cNvSpPr>
              <a:spLocks noChangeArrowheads="1"/>
            </p:cNvSpPr>
            <p:nvPr/>
          </p:nvSpPr>
          <p:spPr bwMode="auto">
            <a:xfrm>
              <a:off x="9253590" y="6734705"/>
              <a:ext cx="94362" cy="6463"/>
            </a:xfrm>
            <a:prstGeom prst="rect">
              <a:avLst/>
            </a:prstGeom>
            <a:solidFill>
              <a:schemeClr val="bg1"/>
            </a:solidFill>
            <a:ln>
              <a:solidFill>
                <a:schemeClr val="accent1"/>
              </a:solid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8" name="Rectangle 141"/>
            <p:cNvSpPr>
              <a:spLocks noChangeArrowheads="1"/>
            </p:cNvSpPr>
            <p:nvPr/>
          </p:nvSpPr>
          <p:spPr bwMode="auto">
            <a:xfrm>
              <a:off x="9430681" y="6662317"/>
              <a:ext cx="71095" cy="149946"/>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9" name="Rectangle 142"/>
            <p:cNvSpPr>
              <a:spLocks noChangeArrowheads="1"/>
            </p:cNvSpPr>
            <p:nvPr/>
          </p:nvSpPr>
          <p:spPr bwMode="auto">
            <a:xfrm>
              <a:off x="9419047" y="6734705"/>
              <a:ext cx="91777" cy="6463"/>
            </a:xfrm>
            <a:prstGeom prst="rect">
              <a:avLst/>
            </a:prstGeom>
            <a:solidFill>
              <a:schemeClr val="bg1"/>
            </a:solidFill>
            <a:ln>
              <a:solidFill>
                <a:schemeClr val="accent1"/>
              </a:solid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60" name="Rectangle 143"/>
            <p:cNvSpPr>
              <a:spLocks noChangeArrowheads="1"/>
            </p:cNvSpPr>
            <p:nvPr/>
          </p:nvSpPr>
          <p:spPr bwMode="auto">
            <a:xfrm>
              <a:off x="9430681" y="6932478"/>
              <a:ext cx="71095" cy="62047"/>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61" name="Rectangle 144"/>
            <p:cNvSpPr>
              <a:spLocks noChangeArrowheads="1"/>
            </p:cNvSpPr>
            <p:nvPr/>
          </p:nvSpPr>
          <p:spPr bwMode="auto">
            <a:xfrm>
              <a:off x="9263931" y="6932478"/>
              <a:ext cx="72388" cy="62047"/>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62" name="Rectangle 145"/>
            <p:cNvSpPr>
              <a:spLocks noChangeArrowheads="1"/>
            </p:cNvSpPr>
            <p:nvPr/>
          </p:nvSpPr>
          <p:spPr bwMode="auto">
            <a:xfrm>
              <a:off x="10092510" y="6935064"/>
              <a:ext cx="71095" cy="59461"/>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63" name="Rectangle 146"/>
            <p:cNvSpPr>
              <a:spLocks noChangeArrowheads="1"/>
            </p:cNvSpPr>
            <p:nvPr/>
          </p:nvSpPr>
          <p:spPr bwMode="auto">
            <a:xfrm>
              <a:off x="9927053" y="6935064"/>
              <a:ext cx="71095" cy="59461"/>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64" name="Rectangle 147"/>
            <p:cNvSpPr>
              <a:spLocks noChangeArrowheads="1"/>
            </p:cNvSpPr>
            <p:nvPr/>
          </p:nvSpPr>
          <p:spPr bwMode="auto">
            <a:xfrm>
              <a:off x="9928346" y="6662317"/>
              <a:ext cx="72388" cy="149946"/>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65" name="Rectangle 148"/>
            <p:cNvSpPr>
              <a:spLocks noChangeArrowheads="1"/>
            </p:cNvSpPr>
            <p:nvPr/>
          </p:nvSpPr>
          <p:spPr bwMode="auto">
            <a:xfrm>
              <a:off x="9916712" y="6734705"/>
              <a:ext cx="93070" cy="6463"/>
            </a:xfrm>
            <a:prstGeom prst="rect">
              <a:avLst/>
            </a:prstGeom>
            <a:solidFill>
              <a:schemeClr val="bg1"/>
            </a:solidFill>
            <a:ln>
              <a:solidFill>
                <a:schemeClr val="accent1"/>
              </a:solid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66" name="Rectangle 149"/>
            <p:cNvSpPr>
              <a:spLocks noChangeArrowheads="1"/>
            </p:cNvSpPr>
            <p:nvPr/>
          </p:nvSpPr>
          <p:spPr bwMode="auto">
            <a:xfrm>
              <a:off x="10095095" y="6662317"/>
              <a:ext cx="71095" cy="149946"/>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67" name="Rectangle 150"/>
            <p:cNvSpPr>
              <a:spLocks noChangeArrowheads="1"/>
            </p:cNvSpPr>
            <p:nvPr/>
          </p:nvSpPr>
          <p:spPr bwMode="auto">
            <a:xfrm>
              <a:off x="10083462" y="6734705"/>
              <a:ext cx="91777" cy="6463"/>
            </a:xfrm>
            <a:prstGeom prst="rect">
              <a:avLst/>
            </a:prstGeom>
            <a:solidFill>
              <a:schemeClr val="bg1"/>
            </a:solidFill>
            <a:ln>
              <a:solidFill>
                <a:schemeClr val="accent1"/>
              </a:solid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68" name="Rectangle 151"/>
            <p:cNvSpPr>
              <a:spLocks noChangeArrowheads="1"/>
            </p:cNvSpPr>
            <p:nvPr/>
          </p:nvSpPr>
          <p:spPr bwMode="auto">
            <a:xfrm>
              <a:off x="9631039" y="6655854"/>
              <a:ext cx="166750" cy="235260"/>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69" name="Rectangle 152"/>
            <p:cNvSpPr>
              <a:spLocks noChangeArrowheads="1"/>
            </p:cNvSpPr>
            <p:nvPr/>
          </p:nvSpPr>
          <p:spPr bwMode="auto">
            <a:xfrm>
              <a:off x="9596138" y="6906626"/>
              <a:ext cx="237845" cy="20682"/>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70" name="Rectangle 153"/>
            <p:cNvSpPr>
              <a:spLocks noChangeArrowheads="1"/>
            </p:cNvSpPr>
            <p:nvPr/>
          </p:nvSpPr>
          <p:spPr bwMode="auto">
            <a:xfrm>
              <a:off x="9575456" y="6938942"/>
              <a:ext cx="279209" cy="18097"/>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71" name="Rectangle 154"/>
            <p:cNvSpPr>
              <a:spLocks noChangeArrowheads="1"/>
            </p:cNvSpPr>
            <p:nvPr/>
          </p:nvSpPr>
          <p:spPr bwMode="auto">
            <a:xfrm>
              <a:off x="9553481" y="6973843"/>
              <a:ext cx="324451" cy="20682"/>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72" name="Line 155"/>
            <p:cNvSpPr>
              <a:spLocks noChangeShapeType="1"/>
            </p:cNvSpPr>
            <p:nvPr/>
          </p:nvSpPr>
          <p:spPr bwMode="auto">
            <a:xfrm flipV="1">
              <a:off x="9407413" y="5866052"/>
              <a:ext cx="0" cy="51705"/>
            </a:xfrm>
            <a:prstGeom prst="line">
              <a:avLst/>
            </a:prstGeom>
            <a:noFill/>
            <a:ln w="14288"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73" name="Line 156"/>
            <p:cNvSpPr>
              <a:spLocks noChangeShapeType="1"/>
            </p:cNvSpPr>
            <p:nvPr/>
          </p:nvSpPr>
          <p:spPr bwMode="auto">
            <a:xfrm flipV="1">
              <a:off x="9474631" y="5814347"/>
              <a:ext cx="0" cy="103411"/>
            </a:xfrm>
            <a:prstGeom prst="line">
              <a:avLst/>
            </a:prstGeom>
            <a:noFill/>
            <a:ln w="14288"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grpSp>
      <p:graphicFrame>
        <p:nvGraphicFramePr>
          <p:cNvPr id="5" name="Object 4" hidden="1"/>
          <p:cNvGraphicFramePr>
            <a:graphicFrameLocks noChangeAspect="1"/>
          </p:cNvGraphicFramePr>
          <p:nvPr>
            <p:custDataLst>
              <p:tags r:id="rId2"/>
            </p:custDataLst>
            <p:extLst/>
          </p:nvPr>
        </p:nvGraphicFramePr>
        <p:xfrm>
          <a:off x="1191" y="1589"/>
          <a:ext cx="1190" cy="1587"/>
        </p:xfrm>
        <a:graphic>
          <a:graphicData uri="http://schemas.openxmlformats.org/presentationml/2006/ole">
            <mc:AlternateContent xmlns:mc="http://schemas.openxmlformats.org/markup-compatibility/2006">
              <mc:Choice xmlns:v="urn:schemas-microsoft-com:vml" Requires="v">
                <p:oleObj spid="_x0000_s38917" name="think-cell Slide" r:id="rId5" imgW="270" imgH="270" progId="TCLayout.ActiveDocument.1">
                  <p:embed/>
                </p:oleObj>
              </mc:Choice>
              <mc:Fallback>
                <p:oleObj name="think-cell Slide" r:id="rId5" imgW="270" imgH="270" progId="TCLayout.ActiveDocument.1">
                  <p:embed/>
                  <p:pic>
                    <p:nvPicPr>
                      <p:cNvPr id="5" name="Object 4" hidden="1"/>
                      <p:cNvPicPr/>
                      <p:nvPr/>
                    </p:nvPicPr>
                    <p:blipFill>
                      <a:blip r:embed="rId6"/>
                      <a:stretch>
                        <a:fillRect/>
                      </a:stretch>
                    </p:blipFill>
                    <p:spPr>
                      <a:xfrm>
                        <a:off x="1191" y="1589"/>
                        <a:ext cx="1190" cy="1587"/>
                      </a:xfrm>
                      <a:prstGeom prst="rect">
                        <a:avLst/>
                      </a:prstGeom>
                    </p:spPr>
                  </p:pic>
                </p:oleObj>
              </mc:Fallback>
            </mc:AlternateContent>
          </a:graphicData>
        </a:graphic>
      </p:graphicFrame>
      <p:sp>
        <p:nvSpPr>
          <p:cNvPr id="3" name="Footer Placeholder 2"/>
          <p:cNvSpPr>
            <a:spLocks noGrp="1"/>
          </p:cNvSpPr>
          <p:nvPr>
            <p:ph type="ftr" sz="quarter" idx="10"/>
          </p:nvPr>
        </p:nvSpPr>
        <p:spPr/>
        <p:txBody>
          <a:bodyPr/>
          <a:lstStyle/>
          <a:p>
            <a:r>
              <a:rPr>
                <a:solidFill>
                  <a:srgbClr val="505050"/>
                </a:solidFill>
              </a:rPr>
              <a:t>Microsoft Confidential</a:t>
            </a:r>
          </a:p>
        </p:txBody>
      </p:sp>
      <p:sp>
        <p:nvSpPr>
          <p:cNvPr id="4" name="Slide Number Placeholder 3"/>
          <p:cNvSpPr>
            <a:spLocks noGrp="1"/>
          </p:cNvSpPr>
          <p:nvPr>
            <p:ph type="sldNum" sz="quarter" idx="11"/>
          </p:nvPr>
        </p:nvSpPr>
        <p:spPr/>
        <p:txBody>
          <a:bodyPr/>
          <a:lstStyle/>
          <a:p>
            <a:fld id="{27258FFF-F925-446B-8502-81C933981705}" type="slidenum">
              <a:rPr>
                <a:solidFill>
                  <a:srgbClr val="505050"/>
                </a:solidFill>
              </a:rPr>
              <a:pPr/>
              <a:t>‹#›</a:t>
            </a:fld>
            <a:endParaRPr>
              <a:solidFill>
                <a:srgbClr val="505050"/>
              </a:solidFill>
            </a:endParaRPr>
          </a:p>
        </p:txBody>
      </p:sp>
      <p:sp>
        <p:nvSpPr>
          <p:cNvPr id="7" name="Title 1"/>
          <p:cNvSpPr>
            <a:spLocks noGrp="1"/>
          </p:cNvSpPr>
          <p:nvPr>
            <p:ph type="title" hasCustomPrompt="1"/>
          </p:nvPr>
        </p:nvSpPr>
        <p:spPr>
          <a:xfrm>
            <a:off x="438875" y="264964"/>
            <a:ext cx="8418931" cy="1097302"/>
          </a:xfrm>
        </p:spPr>
        <p:txBody>
          <a:bodyPr lIns="0" tIns="91440" rIns="146304" bIns="91440"/>
          <a:lstStyle>
            <a:lvl1pPr>
              <a:lnSpc>
                <a:spcPts val="3674"/>
              </a:lnSpc>
              <a:defRPr sz="2700" baseline="0">
                <a:solidFill>
                  <a:schemeClr val="accent1"/>
                </a:solidFill>
              </a:defRPr>
            </a:lvl1pPr>
          </a:lstStyle>
          <a:p>
            <a:r>
              <a:rPr lang="en-US" dirty="0" err="1"/>
              <a:t>Lorem</a:t>
            </a:r>
            <a:r>
              <a:rPr lang="en-US" dirty="0"/>
              <a:t> </a:t>
            </a:r>
            <a:r>
              <a:rPr lang="en-US" dirty="0" err="1"/>
              <a:t>ipsum</a:t>
            </a:r>
            <a:r>
              <a:rPr lang="en-US" dirty="0"/>
              <a:t> dolor sit.</a:t>
            </a:r>
          </a:p>
        </p:txBody>
      </p:sp>
      <p:sp>
        <p:nvSpPr>
          <p:cNvPr id="94" name="Text Placeholder 7"/>
          <p:cNvSpPr>
            <a:spLocks noGrp="1"/>
          </p:cNvSpPr>
          <p:nvPr>
            <p:ph type="body" sz="quarter" idx="13" hasCustomPrompt="1"/>
          </p:nvPr>
        </p:nvSpPr>
        <p:spPr>
          <a:xfrm>
            <a:off x="452590" y="1545465"/>
            <a:ext cx="8418931" cy="4663068"/>
          </a:xfrm>
        </p:spPr>
        <p:txBody>
          <a:bodyPr lIns="0" tIns="0"/>
          <a:lstStyle>
            <a:lvl1pPr marL="175006" indent="-175006">
              <a:spcBef>
                <a:spcPts val="900"/>
              </a:spcBef>
              <a:defRPr sz="1950">
                <a:latin typeface="+mn-lt"/>
              </a:defRPr>
            </a:lvl1pPr>
            <a:lvl2pPr marL="517874" indent="-175006">
              <a:spcBef>
                <a:spcPts val="900"/>
              </a:spcBef>
              <a:buSzPct val="100000"/>
              <a:buFont typeface="Segoe UI" pitchFamily="34" charset="0"/>
              <a:buChar char="‐"/>
              <a:defRPr/>
            </a:lvl2pPr>
            <a:lvl3pPr marL="860741" indent="-175006">
              <a:spcBef>
                <a:spcPts val="900"/>
              </a:spcBef>
              <a:buFont typeface="Wingdings" pitchFamily="2" charset="2"/>
              <a:buChar char="§"/>
              <a:defRPr/>
            </a:lvl3pPr>
            <a:lvl4pPr marL="1200037" indent="-257151">
              <a:spcBef>
                <a:spcPts val="900"/>
              </a:spcBef>
              <a:buFont typeface="+mj-lt"/>
              <a:buAutoNum type="arabicPeriod"/>
              <a:defRPr/>
            </a:lvl4pPr>
            <a:lvl5pPr marL="1459569" indent="-257151">
              <a:spcBef>
                <a:spcPts val="900"/>
              </a:spcBef>
              <a:buFont typeface="+mj-lt"/>
              <a:buAutoNum type="alphaLcParenR"/>
              <a:defRPr/>
            </a:lvl5pPr>
          </a:lstStyle>
          <a:p>
            <a:pPr lvl="0"/>
            <a:r>
              <a:rPr lang="en-US" dirty="0" err="1"/>
              <a:t>Lorem</a:t>
            </a:r>
            <a:r>
              <a:rPr lang="en-US" dirty="0"/>
              <a:t> </a:t>
            </a:r>
            <a:r>
              <a:rPr lang="en-US" dirty="0" err="1"/>
              <a:t>ipsum</a:t>
            </a:r>
            <a:r>
              <a:rPr lang="en-US" dirty="0"/>
              <a:t> dolor sit </a:t>
            </a:r>
            <a:r>
              <a:rPr lang="en-US" dirty="0" err="1"/>
              <a:t>amet</a:t>
            </a:r>
            <a:r>
              <a:rPr lang="en-US" dirty="0"/>
              <a:t>, </a:t>
            </a:r>
            <a:r>
              <a:rPr lang="en-US" dirty="0" err="1"/>
              <a:t>consectetur</a:t>
            </a:r>
            <a:r>
              <a:rPr lang="en-US" dirty="0"/>
              <a:t> </a:t>
            </a:r>
            <a:r>
              <a:rPr lang="en-US" dirty="0" err="1"/>
              <a:t>adipiscing</a:t>
            </a:r>
            <a:r>
              <a:rPr lang="en-US" dirty="0"/>
              <a:t> </a:t>
            </a:r>
            <a:br>
              <a:rPr lang="en-US" dirty="0"/>
            </a:br>
            <a:r>
              <a:rPr lang="en-US" dirty="0" err="1"/>
              <a:t>elit</a:t>
            </a:r>
            <a:r>
              <a:rPr lang="en-US" dirty="0"/>
              <a:t>. </a:t>
            </a:r>
            <a:r>
              <a:rPr lang="en-US" dirty="0" err="1"/>
              <a:t>Nunc</a:t>
            </a:r>
            <a:r>
              <a:rPr lang="en-US" dirty="0"/>
              <a:t> et </a:t>
            </a:r>
            <a:r>
              <a:rPr lang="en-US" dirty="0" err="1"/>
              <a:t>sagittis</a:t>
            </a:r>
            <a:r>
              <a:rPr lang="en-US" dirty="0"/>
              <a:t> ligula</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2890854479"/>
      </p:ext>
    </p:extLst>
  </p:cSld>
  <p:clrMapOvr>
    <a:masterClrMapping/>
  </p:clrMapOvr>
  <mc:AlternateContent xmlns:mc="http://schemas.openxmlformats.org/markup-compatibility/2006" xmlns:p14="http://schemas.microsoft.com/office/powerpoint/2010/main">
    <mc:Choice Requires="p14">
      <p:transition spd="slow" p14:dur="1250">
        <p:fade/>
      </p:transition>
    </mc:Choice>
    <mc:Fallback xmlns="">
      <p:transition spd="slow">
        <p:fade/>
      </p:transition>
    </mc:Fallback>
  </mc:AlternateContent>
</p:sldLayout>
</file>

<file path=ppt/slideLayouts/slideLayout101.xml><?xml version="1.0" encoding="utf-8"?>
<p:sldLayout xmlns:a="http://schemas.openxmlformats.org/drawingml/2006/main" xmlns:r="http://schemas.openxmlformats.org/officeDocument/2006/relationships" xmlns:p="http://schemas.openxmlformats.org/presentationml/2006/main" preserve="1" userDrawn="1">
  <p:cSld name="28_Illustrated Footer">
    <p:spTree>
      <p:nvGrpSpPr>
        <p:cNvPr id="1" name=""/>
        <p:cNvGrpSpPr/>
        <p:nvPr/>
      </p:nvGrpSpPr>
      <p:grpSpPr>
        <a:xfrm>
          <a:off x="0" y="0"/>
          <a:ext cx="0" cy="0"/>
          <a:chOff x="0" y="0"/>
          <a:chExt cx="0" cy="0"/>
        </a:xfrm>
      </p:grpSpPr>
      <p:grpSp>
        <p:nvGrpSpPr>
          <p:cNvPr id="6" name="Group 5"/>
          <p:cNvGrpSpPr/>
          <p:nvPr userDrawn="1"/>
        </p:nvGrpSpPr>
        <p:grpSpPr>
          <a:xfrm>
            <a:off x="0" y="5492815"/>
            <a:ext cx="9326564" cy="1501711"/>
            <a:chOff x="0" y="5492814"/>
            <a:chExt cx="12436476" cy="1501711"/>
          </a:xfrm>
        </p:grpSpPr>
        <p:grpSp>
          <p:nvGrpSpPr>
            <p:cNvPr id="166" name="Group 165"/>
            <p:cNvGrpSpPr/>
            <p:nvPr userDrawn="1"/>
          </p:nvGrpSpPr>
          <p:grpSpPr>
            <a:xfrm>
              <a:off x="10098094" y="5492814"/>
              <a:ext cx="2338382" cy="1501711"/>
              <a:chOff x="10098094" y="5492814"/>
              <a:chExt cx="2338382" cy="1501711"/>
            </a:xfrm>
          </p:grpSpPr>
          <p:sp>
            <p:nvSpPr>
              <p:cNvPr id="167" name="Freeform 25"/>
              <p:cNvSpPr>
                <a:spLocks/>
              </p:cNvSpPr>
              <p:nvPr userDrawn="1"/>
            </p:nvSpPr>
            <p:spPr bwMode="auto">
              <a:xfrm flipH="1">
                <a:off x="10194999" y="6492588"/>
                <a:ext cx="160395" cy="477736"/>
              </a:xfrm>
              <a:custGeom>
                <a:avLst/>
                <a:gdLst>
                  <a:gd name="T0" fmla="*/ 107 w 192"/>
                  <a:gd name="T1" fmla="*/ 0 h 570"/>
                  <a:gd name="T2" fmla="*/ 0 w 192"/>
                  <a:gd name="T3" fmla="*/ 570 h 570"/>
                  <a:gd name="T4" fmla="*/ 192 w 192"/>
                  <a:gd name="T5" fmla="*/ 570 h 570"/>
                  <a:gd name="T6" fmla="*/ 107 w 192"/>
                  <a:gd name="T7" fmla="*/ 0 h 570"/>
                </a:gdLst>
                <a:ahLst/>
                <a:cxnLst>
                  <a:cxn ang="0">
                    <a:pos x="T0" y="T1"/>
                  </a:cxn>
                  <a:cxn ang="0">
                    <a:pos x="T2" y="T3"/>
                  </a:cxn>
                  <a:cxn ang="0">
                    <a:pos x="T4" y="T5"/>
                  </a:cxn>
                  <a:cxn ang="0">
                    <a:pos x="T6" y="T7"/>
                  </a:cxn>
                </a:cxnLst>
                <a:rect l="0" t="0" r="r" b="b"/>
                <a:pathLst>
                  <a:path w="192" h="570">
                    <a:moveTo>
                      <a:pt x="107" y="0"/>
                    </a:moveTo>
                    <a:lnTo>
                      <a:pt x="0" y="570"/>
                    </a:lnTo>
                    <a:lnTo>
                      <a:pt x="192" y="570"/>
                    </a:lnTo>
                    <a:lnTo>
                      <a:pt x="107" y="0"/>
                    </a:lnTo>
                    <a:close/>
                  </a:path>
                </a:pathLst>
              </a:custGeom>
              <a:solidFill>
                <a:srgbClr val="79A6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168" name="Freeform 26"/>
              <p:cNvSpPr>
                <a:spLocks/>
              </p:cNvSpPr>
              <p:nvPr userDrawn="1"/>
            </p:nvSpPr>
            <p:spPr bwMode="auto">
              <a:xfrm flipH="1">
                <a:off x="10098094" y="6603222"/>
                <a:ext cx="124473" cy="367102"/>
              </a:xfrm>
              <a:custGeom>
                <a:avLst/>
                <a:gdLst>
                  <a:gd name="T0" fmla="*/ 83 w 149"/>
                  <a:gd name="T1" fmla="*/ 0 h 438"/>
                  <a:gd name="T2" fmla="*/ 0 w 149"/>
                  <a:gd name="T3" fmla="*/ 438 h 438"/>
                  <a:gd name="T4" fmla="*/ 149 w 149"/>
                  <a:gd name="T5" fmla="*/ 438 h 438"/>
                  <a:gd name="T6" fmla="*/ 83 w 149"/>
                  <a:gd name="T7" fmla="*/ 0 h 438"/>
                </a:gdLst>
                <a:ahLst/>
                <a:cxnLst>
                  <a:cxn ang="0">
                    <a:pos x="T0" y="T1"/>
                  </a:cxn>
                  <a:cxn ang="0">
                    <a:pos x="T2" y="T3"/>
                  </a:cxn>
                  <a:cxn ang="0">
                    <a:pos x="T4" y="T5"/>
                  </a:cxn>
                  <a:cxn ang="0">
                    <a:pos x="T6" y="T7"/>
                  </a:cxn>
                </a:cxnLst>
                <a:rect l="0" t="0" r="r" b="b"/>
                <a:pathLst>
                  <a:path w="149" h="438">
                    <a:moveTo>
                      <a:pt x="83" y="0"/>
                    </a:moveTo>
                    <a:lnTo>
                      <a:pt x="0" y="438"/>
                    </a:lnTo>
                    <a:lnTo>
                      <a:pt x="149" y="438"/>
                    </a:lnTo>
                    <a:lnTo>
                      <a:pt x="83" y="0"/>
                    </a:lnTo>
                    <a:close/>
                  </a:path>
                </a:pathLst>
              </a:custGeom>
              <a:solidFill>
                <a:srgbClr val="7FBB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grpSp>
            <p:nvGrpSpPr>
              <p:cNvPr id="169" name="Group 168"/>
              <p:cNvGrpSpPr/>
              <p:nvPr/>
            </p:nvGrpSpPr>
            <p:grpSpPr>
              <a:xfrm flipH="1">
                <a:off x="11566487" y="6847036"/>
                <a:ext cx="39908" cy="107361"/>
                <a:chOff x="8512196" y="6496912"/>
                <a:chExt cx="112332" cy="301206"/>
              </a:xfrm>
            </p:grpSpPr>
            <p:sp>
              <p:nvSpPr>
                <p:cNvPr id="250" name="Freeform 30"/>
                <p:cNvSpPr>
                  <a:spLocks/>
                </p:cNvSpPr>
                <p:nvPr/>
              </p:nvSpPr>
              <p:spPr bwMode="auto">
                <a:xfrm>
                  <a:off x="8512196" y="6694733"/>
                  <a:ext cx="65610" cy="103385"/>
                </a:xfrm>
                <a:custGeom>
                  <a:avLst/>
                  <a:gdLst>
                    <a:gd name="T0" fmla="*/ 26 w 28"/>
                    <a:gd name="T1" fmla="*/ 26 h 44"/>
                    <a:gd name="T2" fmla="*/ 10 w 28"/>
                    <a:gd name="T3" fmla="*/ 0 h 44"/>
                    <a:gd name="T4" fmla="*/ 0 w 28"/>
                    <a:gd name="T5" fmla="*/ 42 h 44"/>
                    <a:gd name="T6" fmla="*/ 26 w 28"/>
                    <a:gd name="T7" fmla="*/ 26 h 44"/>
                  </a:gdLst>
                  <a:ahLst/>
                  <a:cxnLst>
                    <a:cxn ang="0">
                      <a:pos x="T0" y="T1"/>
                    </a:cxn>
                    <a:cxn ang="0">
                      <a:pos x="T2" y="T3"/>
                    </a:cxn>
                    <a:cxn ang="0">
                      <a:pos x="T4" y="T5"/>
                    </a:cxn>
                    <a:cxn ang="0">
                      <a:pos x="T6" y="T7"/>
                    </a:cxn>
                  </a:cxnLst>
                  <a:rect l="0" t="0" r="r" b="b"/>
                  <a:pathLst>
                    <a:path w="28" h="44">
                      <a:moveTo>
                        <a:pt x="26" y="26"/>
                      </a:moveTo>
                      <a:cubicBezTo>
                        <a:pt x="28" y="14"/>
                        <a:pt x="21" y="3"/>
                        <a:pt x="10" y="0"/>
                      </a:cubicBezTo>
                      <a:cubicBezTo>
                        <a:pt x="0" y="42"/>
                        <a:pt x="0" y="42"/>
                        <a:pt x="0" y="42"/>
                      </a:cubicBezTo>
                      <a:cubicBezTo>
                        <a:pt x="12" y="44"/>
                        <a:pt x="23" y="37"/>
                        <a:pt x="26" y="26"/>
                      </a:cubicBezTo>
                      <a:close/>
                    </a:path>
                  </a:pathLst>
                </a:custGeom>
                <a:solidFill>
                  <a:srgbClr val="D2D2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251" name="Freeform 31"/>
                <p:cNvSpPr>
                  <a:spLocks/>
                </p:cNvSpPr>
                <p:nvPr/>
              </p:nvSpPr>
              <p:spPr bwMode="auto">
                <a:xfrm>
                  <a:off x="8535061" y="6595325"/>
                  <a:ext cx="65610" cy="106366"/>
                </a:xfrm>
                <a:custGeom>
                  <a:avLst/>
                  <a:gdLst>
                    <a:gd name="T0" fmla="*/ 26 w 28"/>
                    <a:gd name="T1" fmla="*/ 26 h 45"/>
                    <a:gd name="T2" fmla="*/ 10 w 28"/>
                    <a:gd name="T3" fmla="*/ 0 h 45"/>
                    <a:gd name="T4" fmla="*/ 0 w 28"/>
                    <a:gd name="T5" fmla="*/ 42 h 45"/>
                    <a:gd name="T6" fmla="*/ 26 w 28"/>
                    <a:gd name="T7" fmla="*/ 26 h 45"/>
                  </a:gdLst>
                  <a:ahLst/>
                  <a:cxnLst>
                    <a:cxn ang="0">
                      <a:pos x="T0" y="T1"/>
                    </a:cxn>
                    <a:cxn ang="0">
                      <a:pos x="T2" y="T3"/>
                    </a:cxn>
                    <a:cxn ang="0">
                      <a:pos x="T4" y="T5"/>
                    </a:cxn>
                    <a:cxn ang="0">
                      <a:pos x="T6" y="T7"/>
                    </a:cxn>
                  </a:cxnLst>
                  <a:rect l="0" t="0" r="r" b="b"/>
                  <a:pathLst>
                    <a:path w="28" h="45">
                      <a:moveTo>
                        <a:pt x="26" y="26"/>
                      </a:moveTo>
                      <a:cubicBezTo>
                        <a:pt x="28" y="14"/>
                        <a:pt x="21" y="3"/>
                        <a:pt x="10" y="0"/>
                      </a:cubicBezTo>
                      <a:cubicBezTo>
                        <a:pt x="0" y="42"/>
                        <a:pt x="0" y="42"/>
                        <a:pt x="0" y="42"/>
                      </a:cubicBezTo>
                      <a:cubicBezTo>
                        <a:pt x="11" y="45"/>
                        <a:pt x="23" y="37"/>
                        <a:pt x="26" y="26"/>
                      </a:cubicBezTo>
                      <a:close/>
                    </a:path>
                  </a:pathLst>
                </a:custGeom>
                <a:solidFill>
                  <a:srgbClr val="D2D2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252" name="Freeform 32"/>
                <p:cNvSpPr>
                  <a:spLocks/>
                </p:cNvSpPr>
                <p:nvPr/>
              </p:nvSpPr>
              <p:spPr bwMode="auto">
                <a:xfrm>
                  <a:off x="8558918" y="6496912"/>
                  <a:ext cx="65610" cy="106366"/>
                </a:xfrm>
                <a:custGeom>
                  <a:avLst/>
                  <a:gdLst>
                    <a:gd name="T0" fmla="*/ 25 w 28"/>
                    <a:gd name="T1" fmla="*/ 26 h 45"/>
                    <a:gd name="T2" fmla="*/ 9 w 28"/>
                    <a:gd name="T3" fmla="*/ 0 h 45"/>
                    <a:gd name="T4" fmla="*/ 0 w 28"/>
                    <a:gd name="T5" fmla="*/ 42 h 45"/>
                    <a:gd name="T6" fmla="*/ 25 w 28"/>
                    <a:gd name="T7" fmla="*/ 26 h 45"/>
                  </a:gdLst>
                  <a:ahLst/>
                  <a:cxnLst>
                    <a:cxn ang="0">
                      <a:pos x="T0" y="T1"/>
                    </a:cxn>
                    <a:cxn ang="0">
                      <a:pos x="T2" y="T3"/>
                    </a:cxn>
                    <a:cxn ang="0">
                      <a:pos x="T4" y="T5"/>
                    </a:cxn>
                    <a:cxn ang="0">
                      <a:pos x="T6" y="T7"/>
                    </a:cxn>
                  </a:cxnLst>
                  <a:rect l="0" t="0" r="r" b="b"/>
                  <a:pathLst>
                    <a:path w="28" h="45">
                      <a:moveTo>
                        <a:pt x="25" y="26"/>
                      </a:moveTo>
                      <a:cubicBezTo>
                        <a:pt x="28" y="15"/>
                        <a:pt x="21" y="3"/>
                        <a:pt x="9" y="0"/>
                      </a:cubicBezTo>
                      <a:cubicBezTo>
                        <a:pt x="0" y="42"/>
                        <a:pt x="0" y="42"/>
                        <a:pt x="0" y="42"/>
                      </a:cubicBezTo>
                      <a:cubicBezTo>
                        <a:pt x="11" y="45"/>
                        <a:pt x="23" y="38"/>
                        <a:pt x="25" y="26"/>
                      </a:cubicBezTo>
                      <a:close/>
                    </a:path>
                  </a:pathLst>
                </a:custGeom>
                <a:solidFill>
                  <a:srgbClr val="D2D2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grpSp>
          <p:sp>
            <p:nvSpPr>
              <p:cNvPr id="170" name="Rectangle 6"/>
              <p:cNvSpPr>
                <a:spLocks noChangeArrowheads="1"/>
              </p:cNvSpPr>
              <p:nvPr userDrawn="1"/>
            </p:nvSpPr>
            <p:spPr bwMode="auto">
              <a:xfrm flipH="1">
                <a:off x="11259888" y="6207276"/>
                <a:ext cx="116279" cy="64379"/>
              </a:xfrm>
              <a:prstGeom prst="rect">
                <a:avLst/>
              </a:prstGeom>
              <a:solidFill>
                <a:schemeClr val="accent6">
                  <a:lumMod val="75000"/>
                </a:schemeClr>
              </a:solidFill>
              <a:ln>
                <a:noFill/>
              </a:ln>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171" name="Rectangle 6"/>
              <p:cNvSpPr>
                <a:spLocks noChangeArrowheads="1"/>
              </p:cNvSpPr>
              <p:nvPr userDrawn="1"/>
            </p:nvSpPr>
            <p:spPr bwMode="auto">
              <a:xfrm flipH="1">
                <a:off x="11396139" y="6207276"/>
                <a:ext cx="116279" cy="64379"/>
              </a:xfrm>
              <a:prstGeom prst="rect">
                <a:avLst/>
              </a:prstGeom>
              <a:solidFill>
                <a:schemeClr val="accent6">
                  <a:lumMod val="75000"/>
                </a:schemeClr>
              </a:solidFill>
              <a:ln>
                <a:noFill/>
              </a:ln>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172" name="Rectangle 5"/>
              <p:cNvSpPr>
                <a:spLocks noChangeArrowheads="1"/>
              </p:cNvSpPr>
              <p:nvPr userDrawn="1"/>
            </p:nvSpPr>
            <p:spPr bwMode="auto">
              <a:xfrm flipH="1">
                <a:off x="11261682" y="6315798"/>
                <a:ext cx="699865" cy="674744"/>
              </a:xfrm>
              <a:prstGeom prst="rect">
                <a:avLst/>
              </a:prstGeom>
              <a:solidFill>
                <a:schemeClr val="accent6">
                  <a:lumMod val="75000"/>
                </a:schemeClr>
              </a:solidFill>
              <a:ln>
                <a:noFill/>
              </a:ln>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173" name="Rectangle 6"/>
              <p:cNvSpPr>
                <a:spLocks noChangeArrowheads="1"/>
              </p:cNvSpPr>
              <p:nvPr userDrawn="1"/>
            </p:nvSpPr>
            <p:spPr bwMode="auto">
              <a:xfrm flipH="1">
                <a:off x="11204508" y="6269585"/>
                <a:ext cx="813953" cy="46512"/>
              </a:xfrm>
              <a:prstGeom prst="rect">
                <a:avLst/>
              </a:prstGeom>
              <a:solidFill>
                <a:schemeClr val="accent6">
                  <a:lumMod val="75000"/>
                </a:schemeClr>
              </a:solidFill>
              <a:ln>
                <a:noFill/>
              </a:ln>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174" name="Rectangle 173"/>
              <p:cNvSpPr/>
              <p:nvPr userDrawn="1"/>
            </p:nvSpPr>
            <p:spPr bwMode="auto">
              <a:xfrm>
                <a:off x="11318028" y="6773657"/>
                <a:ext cx="587173" cy="93023"/>
              </a:xfrm>
              <a:prstGeom prst="rect">
                <a:avLst/>
              </a:prstGeom>
              <a:solidFill>
                <a:schemeClr val="accent6">
                  <a:lumMod val="60000"/>
                  <a:lumOff val="4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699288" fontAlgn="base">
                  <a:lnSpc>
                    <a:spcPct val="90000"/>
                  </a:lnSpc>
                  <a:spcBef>
                    <a:spcPct val="0"/>
                  </a:spcBef>
                  <a:spcAft>
                    <a:spcPct val="0"/>
                  </a:spcAft>
                </a:pPr>
                <a:endParaRPr lang="en-US" sz="1800" dirty="0" err="1">
                  <a:gradFill>
                    <a:gsLst>
                      <a:gs pos="0">
                        <a:srgbClr val="FFFFFF"/>
                      </a:gs>
                      <a:gs pos="100000">
                        <a:srgbClr val="FFFFFF"/>
                      </a:gs>
                    </a:gsLst>
                    <a:lin ang="5400000" scaled="0"/>
                  </a:gradFill>
                  <a:ea typeface="Segoe UI" pitchFamily="34" charset="0"/>
                  <a:cs typeface="Segoe UI" pitchFamily="34" charset="0"/>
                </a:endParaRPr>
              </a:p>
            </p:txBody>
          </p:sp>
          <p:sp>
            <p:nvSpPr>
              <p:cNvPr id="175" name="Rectangle 174"/>
              <p:cNvSpPr/>
              <p:nvPr userDrawn="1"/>
            </p:nvSpPr>
            <p:spPr bwMode="auto">
              <a:xfrm>
                <a:off x="11318028" y="6366966"/>
                <a:ext cx="587173" cy="93023"/>
              </a:xfrm>
              <a:prstGeom prst="rect">
                <a:avLst/>
              </a:prstGeom>
              <a:solidFill>
                <a:schemeClr val="accent6">
                  <a:lumMod val="60000"/>
                  <a:lumOff val="4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699288" fontAlgn="base">
                  <a:lnSpc>
                    <a:spcPct val="90000"/>
                  </a:lnSpc>
                  <a:spcBef>
                    <a:spcPct val="0"/>
                  </a:spcBef>
                  <a:spcAft>
                    <a:spcPct val="0"/>
                  </a:spcAft>
                </a:pPr>
                <a:endParaRPr lang="en-US" sz="1800" dirty="0" err="1">
                  <a:gradFill>
                    <a:gsLst>
                      <a:gs pos="0">
                        <a:srgbClr val="FFFFFF"/>
                      </a:gs>
                      <a:gs pos="100000">
                        <a:srgbClr val="FFFFFF"/>
                      </a:gs>
                    </a:gsLst>
                    <a:lin ang="5400000" scaled="0"/>
                  </a:gradFill>
                  <a:ea typeface="Segoe UI" pitchFamily="34" charset="0"/>
                  <a:cs typeface="Segoe UI" pitchFamily="34" charset="0"/>
                </a:endParaRPr>
              </a:p>
            </p:txBody>
          </p:sp>
          <p:sp>
            <p:nvSpPr>
              <p:cNvPr id="176" name="Rectangle 175"/>
              <p:cNvSpPr/>
              <p:nvPr userDrawn="1"/>
            </p:nvSpPr>
            <p:spPr bwMode="auto">
              <a:xfrm>
                <a:off x="11318028" y="6508257"/>
                <a:ext cx="587173" cy="93023"/>
              </a:xfrm>
              <a:prstGeom prst="rect">
                <a:avLst/>
              </a:prstGeom>
              <a:solidFill>
                <a:schemeClr val="accent6">
                  <a:lumMod val="60000"/>
                  <a:lumOff val="4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699288" fontAlgn="base">
                  <a:lnSpc>
                    <a:spcPct val="90000"/>
                  </a:lnSpc>
                  <a:spcBef>
                    <a:spcPct val="0"/>
                  </a:spcBef>
                  <a:spcAft>
                    <a:spcPct val="0"/>
                  </a:spcAft>
                </a:pPr>
                <a:endParaRPr lang="en-US" sz="1800" dirty="0" err="1">
                  <a:gradFill>
                    <a:gsLst>
                      <a:gs pos="0">
                        <a:srgbClr val="FFFFFF"/>
                      </a:gs>
                      <a:gs pos="100000">
                        <a:srgbClr val="FFFFFF"/>
                      </a:gs>
                    </a:gsLst>
                    <a:lin ang="5400000" scaled="0"/>
                  </a:gradFill>
                  <a:ea typeface="Segoe UI" pitchFamily="34" charset="0"/>
                  <a:cs typeface="Segoe UI" pitchFamily="34" charset="0"/>
                </a:endParaRPr>
              </a:p>
            </p:txBody>
          </p:sp>
          <p:sp>
            <p:nvSpPr>
              <p:cNvPr id="177" name="Rectangle 176"/>
              <p:cNvSpPr/>
              <p:nvPr userDrawn="1"/>
            </p:nvSpPr>
            <p:spPr bwMode="auto">
              <a:xfrm>
                <a:off x="11318028" y="6643492"/>
                <a:ext cx="587173" cy="93023"/>
              </a:xfrm>
              <a:prstGeom prst="rect">
                <a:avLst/>
              </a:prstGeom>
              <a:solidFill>
                <a:schemeClr val="accent6">
                  <a:lumMod val="60000"/>
                  <a:lumOff val="4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699288" fontAlgn="base">
                  <a:lnSpc>
                    <a:spcPct val="90000"/>
                  </a:lnSpc>
                  <a:spcBef>
                    <a:spcPct val="0"/>
                  </a:spcBef>
                  <a:spcAft>
                    <a:spcPct val="0"/>
                  </a:spcAft>
                </a:pPr>
                <a:endParaRPr lang="en-US" sz="1800" dirty="0" err="1">
                  <a:gradFill>
                    <a:gsLst>
                      <a:gs pos="0">
                        <a:srgbClr val="FFFFFF"/>
                      </a:gs>
                      <a:gs pos="100000">
                        <a:srgbClr val="FFFFFF"/>
                      </a:gs>
                    </a:gsLst>
                    <a:lin ang="5400000" scaled="0"/>
                  </a:gradFill>
                  <a:ea typeface="Segoe UI" pitchFamily="34" charset="0"/>
                  <a:cs typeface="Segoe UI" pitchFamily="34" charset="0"/>
                </a:endParaRPr>
              </a:p>
            </p:txBody>
          </p:sp>
          <p:sp>
            <p:nvSpPr>
              <p:cNvPr id="178" name="Rectangle 16"/>
              <p:cNvSpPr>
                <a:spLocks noChangeArrowheads="1"/>
              </p:cNvSpPr>
              <p:nvPr/>
            </p:nvSpPr>
            <p:spPr bwMode="auto">
              <a:xfrm>
                <a:off x="11960487" y="5492814"/>
                <a:ext cx="475988" cy="1501710"/>
              </a:xfrm>
              <a:prstGeom prst="rect">
                <a:avLst/>
              </a:prstGeom>
              <a:solidFill>
                <a:schemeClr val="accent1"/>
              </a:solidFill>
              <a:ln>
                <a:noFill/>
              </a:ln>
            </p:spPr>
            <p:txBody>
              <a:bodyPr vert="horz" wrap="square" lIns="91440" tIns="45720" rIns="91440" bIns="45720" numCol="1" anchor="t" anchorCtr="0" compatLnSpc="1">
                <a:prstTxWarp prst="textNoShape">
                  <a:avLst/>
                </a:prstTxWarp>
              </a:bodyPr>
              <a:lstStyle/>
              <a:p>
                <a:pPr defTabSz="685735">
                  <a:defRPr/>
                </a:pPr>
                <a:endParaRPr lang="en-IN" sz="1350" kern="0">
                  <a:solidFill>
                    <a:srgbClr val="505050"/>
                  </a:solidFill>
                </a:endParaRPr>
              </a:p>
            </p:txBody>
          </p:sp>
          <p:sp>
            <p:nvSpPr>
              <p:cNvPr id="179" name="Rectangle 17"/>
              <p:cNvSpPr>
                <a:spLocks noChangeArrowheads="1"/>
              </p:cNvSpPr>
              <p:nvPr/>
            </p:nvSpPr>
            <p:spPr bwMode="auto">
              <a:xfrm>
                <a:off x="12387631" y="5492814"/>
                <a:ext cx="17239" cy="1501710"/>
              </a:xfrm>
              <a:prstGeom prst="rect">
                <a:avLst/>
              </a:prstGeom>
              <a:solidFill>
                <a:schemeClr val="accent1">
                  <a:lumMod val="20000"/>
                  <a:lumOff val="80000"/>
                </a:schemeClr>
              </a:solidFill>
              <a:ln>
                <a:noFill/>
              </a:ln>
            </p:spPr>
            <p:txBody>
              <a:bodyPr vert="horz" wrap="square" lIns="91440" tIns="45720" rIns="91440" bIns="45720" numCol="1" anchor="t" anchorCtr="0" compatLnSpc="1">
                <a:prstTxWarp prst="textNoShape">
                  <a:avLst/>
                </a:prstTxWarp>
              </a:bodyPr>
              <a:lstStyle/>
              <a:p>
                <a:pPr defTabSz="685735">
                  <a:defRPr/>
                </a:pPr>
                <a:endParaRPr lang="en-IN" sz="1350" kern="0">
                  <a:solidFill>
                    <a:srgbClr val="505050"/>
                  </a:solidFill>
                </a:endParaRPr>
              </a:p>
            </p:txBody>
          </p:sp>
          <p:sp>
            <p:nvSpPr>
              <p:cNvPr id="180" name="Rectangle 18"/>
              <p:cNvSpPr>
                <a:spLocks noChangeArrowheads="1"/>
              </p:cNvSpPr>
              <p:nvPr/>
            </p:nvSpPr>
            <p:spPr bwMode="auto">
              <a:xfrm>
                <a:off x="12331125" y="5492814"/>
                <a:ext cx="17239" cy="1501710"/>
              </a:xfrm>
              <a:prstGeom prst="rect">
                <a:avLst/>
              </a:prstGeom>
              <a:solidFill>
                <a:schemeClr val="accent1">
                  <a:lumMod val="20000"/>
                  <a:lumOff val="80000"/>
                </a:schemeClr>
              </a:solidFill>
              <a:ln>
                <a:noFill/>
              </a:ln>
            </p:spPr>
            <p:txBody>
              <a:bodyPr vert="horz" wrap="square" lIns="91440" tIns="45720" rIns="91440" bIns="45720" numCol="1" anchor="t" anchorCtr="0" compatLnSpc="1">
                <a:prstTxWarp prst="textNoShape">
                  <a:avLst/>
                </a:prstTxWarp>
              </a:bodyPr>
              <a:lstStyle/>
              <a:p>
                <a:pPr defTabSz="685735">
                  <a:defRPr/>
                </a:pPr>
                <a:endParaRPr lang="en-IN" sz="1350" kern="0">
                  <a:solidFill>
                    <a:srgbClr val="505050"/>
                  </a:solidFill>
                </a:endParaRPr>
              </a:p>
            </p:txBody>
          </p:sp>
          <p:sp>
            <p:nvSpPr>
              <p:cNvPr id="181" name="Rectangle 19"/>
              <p:cNvSpPr>
                <a:spLocks noChangeArrowheads="1"/>
              </p:cNvSpPr>
              <p:nvPr/>
            </p:nvSpPr>
            <p:spPr bwMode="auto">
              <a:xfrm>
                <a:off x="12270789" y="5492814"/>
                <a:ext cx="18196" cy="1501710"/>
              </a:xfrm>
              <a:prstGeom prst="rect">
                <a:avLst/>
              </a:prstGeom>
              <a:solidFill>
                <a:schemeClr val="accent1">
                  <a:lumMod val="20000"/>
                  <a:lumOff val="80000"/>
                </a:schemeClr>
              </a:solidFill>
              <a:ln>
                <a:noFill/>
              </a:ln>
            </p:spPr>
            <p:txBody>
              <a:bodyPr vert="horz" wrap="square" lIns="91440" tIns="45720" rIns="91440" bIns="45720" numCol="1" anchor="t" anchorCtr="0" compatLnSpc="1">
                <a:prstTxWarp prst="textNoShape">
                  <a:avLst/>
                </a:prstTxWarp>
              </a:bodyPr>
              <a:lstStyle/>
              <a:p>
                <a:pPr defTabSz="685735">
                  <a:defRPr/>
                </a:pPr>
                <a:endParaRPr lang="en-IN" sz="1350" kern="0">
                  <a:solidFill>
                    <a:srgbClr val="505050"/>
                  </a:solidFill>
                </a:endParaRPr>
              </a:p>
            </p:txBody>
          </p:sp>
          <p:sp>
            <p:nvSpPr>
              <p:cNvPr id="182" name="Rectangle 20"/>
              <p:cNvSpPr>
                <a:spLocks noChangeArrowheads="1"/>
              </p:cNvSpPr>
              <p:nvPr/>
            </p:nvSpPr>
            <p:spPr bwMode="auto">
              <a:xfrm>
                <a:off x="12214283" y="5492814"/>
                <a:ext cx="18196" cy="1501710"/>
              </a:xfrm>
              <a:prstGeom prst="rect">
                <a:avLst/>
              </a:prstGeom>
              <a:solidFill>
                <a:schemeClr val="accent1">
                  <a:lumMod val="20000"/>
                  <a:lumOff val="80000"/>
                </a:schemeClr>
              </a:solidFill>
              <a:ln>
                <a:noFill/>
              </a:ln>
            </p:spPr>
            <p:txBody>
              <a:bodyPr vert="horz" wrap="square" lIns="91440" tIns="45720" rIns="91440" bIns="45720" numCol="1" anchor="t" anchorCtr="0" compatLnSpc="1">
                <a:prstTxWarp prst="textNoShape">
                  <a:avLst/>
                </a:prstTxWarp>
              </a:bodyPr>
              <a:lstStyle/>
              <a:p>
                <a:pPr defTabSz="685735">
                  <a:defRPr/>
                </a:pPr>
                <a:endParaRPr lang="en-IN" sz="1350" kern="0">
                  <a:solidFill>
                    <a:srgbClr val="505050"/>
                  </a:solidFill>
                </a:endParaRPr>
              </a:p>
            </p:txBody>
          </p:sp>
          <p:sp>
            <p:nvSpPr>
              <p:cNvPr id="183" name="Rectangle 21"/>
              <p:cNvSpPr>
                <a:spLocks noChangeArrowheads="1"/>
              </p:cNvSpPr>
              <p:nvPr/>
            </p:nvSpPr>
            <p:spPr bwMode="auto">
              <a:xfrm>
                <a:off x="12154904" y="5492814"/>
                <a:ext cx="17239" cy="1501710"/>
              </a:xfrm>
              <a:prstGeom prst="rect">
                <a:avLst/>
              </a:prstGeom>
              <a:solidFill>
                <a:schemeClr val="accent1">
                  <a:lumMod val="20000"/>
                  <a:lumOff val="80000"/>
                </a:schemeClr>
              </a:solidFill>
              <a:ln>
                <a:noFill/>
              </a:ln>
            </p:spPr>
            <p:txBody>
              <a:bodyPr vert="horz" wrap="square" lIns="91440" tIns="45720" rIns="91440" bIns="45720" numCol="1" anchor="t" anchorCtr="0" compatLnSpc="1">
                <a:prstTxWarp prst="textNoShape">
                  <a:avLst/>
                </a:prstTxWarp>
              </a:bodyPr>
              <a:lstStyle/>
              <a:p>
                <a:pPr defTabSz="685735">
                  <a:defRPr/>
                </a:pPr>
                <a:endParaRPr lang="en-IN" sz="1350" kern="0">
                  <a:solidFill>
                    <a:srgbClr val="505050"/>
                  </a:solidFill>
                </a:endParaRPr>
              </a:p>
            </p:txBody>
          </p:sp>
          <p:sp>
            <p:nvSpPr>
              <p:cNvPr id="184" name="Rectangle 22"/>
              <p:cNvSpPr>
                <a:spLocks noChangeArrowheads="1"/>
              </p:cNvSpPr>
              <p:nvPr/>
            </p:nvSpPr>
            <p:spPr bwMode="auto">
              <a:xfrm>
                <a:off x="12098399" y="5492814"/>
                <a:ext cx="17239" cy="1501710"/>
              </a:xfrm>
              <a:prstGeom prst="rect">
                <a:avLst/>
              </a:prstGeom>
              <a:solidFill>
                <a:schemeClr val="accent1">
                  <a:lumMod val="20000"/>
                  <a:lumOff val="80000"/>
                </a:schemeClr>
              </a:solidFill>
              <a:ln>
                <a:noFill/>
              </a:ln>
            </p:spPr>
            <p:txBody>
              <a:bodyPr vert="horz" wrap="square" lIns="91440" tIns="45720" rIns="91440" bIns="45720" numCol="1" anchor="t" anchorCtr="0" compatLnSpc="1">
                <a:prstTxWarp prst="textNoShape">
                  <a:avLst/>
                </a:prstTxWarp>
              </a:bodyPr>
              <a:lstStyle/>
              <a:p>
                <a:pPr defTabSz="685735">
                  <a:defRPr/>
                </a:pPr>
                <a:endParaRPr lang="en-IN" sz="1350" kern="0">
                  <a:solidFill>
                    <a:srgbClr val="505050"/>
                  </a:solidFill>
                </a:endParaRPr>
              </a:p>
            </p:txBody>
          </p:sp>
          <p:sp>
            <p:nvSpPr>
              <p:cNvPr id="185" name="Rectangle 23"/>
              <p:cNvSpPr>
                <a:spLocks noChangeArrowheads="1"/>
              </p:cNvSpPr>
              <p:nvPr/>
            </p:nvSpPr>
            <p:spPr bwMode="auto">
              <a:xfrm>
                <a:off x="12038062" y="5492814"/>
                <a:ext cx="18196" cy="1501710"/>
              </a:xfrm>
              <a:prstGeom prst="rect">
                <a:avLst/>
              </a:prstGeom>
              <a:solidFill>
                <a:schemeClr val="accent1">
                  <a:lumMod val="20000"/>
                  <a:lumOff val="80000"/>
                </a:schemeClr>
              </a:solidFill>
              <a:ln>
                <a:noFill/>
              </a:ln>
            </p:spPr>
            <p:txBody>
              <a:bodyPr vert="horz" wrap="square" lIns="91440" tIns="45720" rIns="91440" bIns="45720" numCol="1" anchor="t" anchorCtr="0" compatLnSpc="1">
                <a:prstTxWarp prst="textNoShape">
                  <a:avLst/>
                </a:prstTxWarp>
              </a:bodyPr>
              <a:lstStyle/>
              <a:p>
                <a:pPr defTabSz="685735">
                  <a:defRPr/>
                </a:pPr>
                <a:endParaRPr lang="en-IN" sz="1350" kern="0">
                  <a:solidFill>
                    <a:srgbClr val="505050"/>
                  </a:solidFill>
                </a:endParaRPr>
              </a:p>
            </p:txBody>
          </p:sp>
          <p:sp>
            <p:nvSpPr>
              <p:cNvPr id="186" name="Rectangle 24"/>
              <p:cNvSpPr>
                <a:spLocks noChangeArrowheads="1"/>
              </p:cNvSpPr>
              <p:nvPr/>
            </p:nvSpPr>
            <p:spPr bwMode="auto">
              <a:xfrm>
                <a:off x="11982514" y="5492814"/>
                <a:ext cx="17239" cy="1501710"/>
              </a:xfrm>
              <a:prstGeom prst="rect">
                <a:avLst/>
              </a:prstGeom>
              <a:solidFill>
                <a:schemeClr val="accent1">
                  <a:lumMod val="20000"/>
                  <a:lumOff val="80000"/>
                </a:schemeClr>
              </a:solidFill>
              <a:ln>
                <a:noFill/>
              </a:ln>
            </p:spPr>
            <p:txBody>
              <a:bodyPr vert="horz" wrap="square" lIns="91440" tIns="45720" rIns="91440" bIns="45720" numCol="1" anchor="t" anchorCtr="0" compatLnSpc="1">
                <a:prstTxWarp prst="textNoShape">
                  <a:avLst/>
                </a:prstTxWarp>
              </a:bodyPr>
              <a:lstStyle/>
              <a:p>
                <a:pPr defTabSz="685735">
                  <a:defRPr/>
                </a:pPr>
                <a:endParaRPr lang="en-IN" sz="1350" kern="0">
                  <a:solidFill>
                    <a:srgbClr val="505050"/>
                  </a:solidFill>
                </a:endParaRPr>
              </a:p>
            </p:txBody>
          </p:sp>
          <p:sp>
            <p:nvSpPr>
              <p:cNvPr id="187" name="Rectangle 25"/>
              <p:cNvSpPr>
                <a:spLocks noChangeArrowheads="1"/>
              </p:cNvSpPr>
              <p:nvPr/>
            </p:nvSpPr>
            <p:spPr bwMode="auto">
              <a:xfrm>
                <a:off x="12387631" y="5552193"/>
                <a:ext cx="17239" cy="51717"/>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pPr defTabSz="685735">
                  <a:defRPr/>
                </a:pPr>
                <a:endParaRPr lang="en-IN" sz="1350" kern="0">
                  <a:solidFill>
                    <a:srgbClr val="505050"/>
                  </a:solidFill>
                </a:endParaRPr>
              </a:p>
            </p:txBody>
          </p:sp>
          <p:sp>
            <p:nvSpPr>
              <p:cNvPr id="188" name="Rectangle 26"/>
              <p:cNvSpPr>
                <a:spLocks noChangeArrowheads="1"/>
              </p:cNvSpPr>
              <p:nvPr/>
            </p:nvSpPr>
            <p:spPr bwMode="auto">
              <a:xfrm>
                <a:off x="12387631" y="5781089"/>
                <a:ext cx="17239" cy="51717"/>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pPr defTabSz="685735">
                  <a:defRPr/>
                </a:pPr>
                <a:endParaRPr lang="en-IN" sz="1350" kern="0">
                  <a:solidFill>
                    <a:srgbClr val="505050"/>
                  </a:solidFill>
                </a:endParaRPr>
              </a:p>
            </p:txBody>
          </p:sp>
          <p:sp>
            <p:nvSpPr>
              <p:cNvPr id="189" name="Rectangle 27"/>
              <p:cNvSpPr>
                <a:spLocks noChangeArrowheads="1"/>
              </p:cNvSpPr>
              <p:nvPr/>
            </p:nvSpPr>
            <p:spPr bwMode="auto">
              <a:xfrm>
                <a:off x="12387631" y="5864411"/>
                <a:ext cx="17239" cy="51717"/>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pPr defTabSz="685735">
                  <a:defRPr/>
                </a:pPr>
                <a:endParaRPr lang="en-IN" sz="1350" kern="0">
                  <a:solidFill>
                    <a:srgbClr val="505050"/>
                  </a:solidFill>
                </a:endParaRPr>
              </a:p>
            </p:txBody>
          </p:sp>
          <p:sp>
            <p:nvSpPr>
              <p:cNvPr id="190" name="Rectangle 28"/>
              <p:cNvSpPr>
                <a:spLocks noChangeArrowheads="1"/>
              </p:cNvSpPr>
              <p:nvPr/>
            </p:nvSpPr>
            <p:spPr bwMode="auto">
              <a:xfrm>
                <a:off x="12387631" y="6121080"/>
                <a:ext cx="17239" cy="51717"/>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pPr defTabSz="685735">
                  <a:defRPr/>
                </a:pPr>
                <a:endParaRPr lang="en-IN" sz="1350" kern="0">
                  <a:solidFill>
                    <a:srgbClr val="505050"/>
                  </a:solidFill>
                </a:endParaRPr>
              </a:p>
            </p:txBody>
          </p:sp>
          <p:sp>
            <p:nvSpPr>
              <p:cNvPr id="191" name="Rectangle 29"/>
              <p:cNvSpPr>
                <a:spLocks noChangeArrowheads="1"/>
              </p:cNvSpPr>
              <p:nvPr/>
            </p:nvSpPr>
            <p:spPr bwMode="auto">
              <a:xfrm>
                <a:off x="12387631" y="6207276"/>
                <a:ext cx="17239" cy="51717"/>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pPr defTabSz="685735">
                  <a:defRPr/>
                </a:pPr>
                <a:endParaRPr lang="en-IN" sz="1350" kern="0">
                  <a:solidFill>
                    <a:srgbClr val="505050"/>
                  </a:solidFill>
                </a:endParaRPr>
              </a:p>
            </p:txBody>
          </p:sp>
          <p:sp>
            <p:nvSpPr>
              <p:cNvPr id="192" name="Rectangle 30"/>
              <p:cNvSpPr>
                <a:spLocks noChangeArrowheads="1"/>
              </p:cNvSpPr>
              <p:nvPr/>
            </p:nvSpPr>
            <p:spPr bwMode="auto">
              <a:xfrm>
                <a:off x="12331125" y="6207276"/>
                <a:ext cx="17239" cy="51717"/>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pPr defTabSz="685735">
                  <a:defRPr/>
                </a:pPr>
                <a:endParaRPr lang="en-IN" sz="1350" kern="0">
                  <a:solidFill>
                    <a:srgbClr val="505050"/>
                  </a:solidFill>
                </a:endParaRPr>
              </a:p>
            </p:txBody>
          </p:sp>
          <p:sp>
            <p:nvSpPr>
              <p:cNvPr id="193" name="Rectangle 31"/>
              <p:cNvSpPr>
                <a:spLocks noChangeArrowheads="1"/>
              </p:cNvSpPr>
              <p:nvPr/>
            </p:nvSpPr>
            <p:spPr bwMode="auto">
              <a:xfrm>
                <a:off x="12331125" y="6294429"/>
                <a:ext cx="17239" cy="47886"/>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pPr defTabSz="685735">
                  <a:defRPr/>
                </a:pPr>
                <a:endParaRPr lang="en-IN" sz="1350" kern="0">
                  <a:solidFill>
                    <a:srgbClr val="505050"/>
                  </a:solidFill>
                </a:endParaRPr>
              </a:p>
            </p:txBody>
          </p:sp>
          <p:sp>
            <p:nvSpPr>
              <p:cNvPr id="194" name="Rectangle 32"/>
              <p:cNvSpPr>
                <a:spLocks noChangeArrowheads="1"/>
              </p:cNvSpPr>
              <p:nvPr/>
            </p:nvSpPr>
            <p:spPr bwMode="auto">
              <a:xfrm>
                <a:off x="12331125" y="6037759"/>
                <a:ext cx="17239" cy="47886"/>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pPr defTabSz="685735">
                  <a:defRPr/>
                </a:pPr>
                <a:endParaRPr lang="en-IN" sz="1350" kern="0">
                  <a:solidFill>
                    <a:srgbClr val="505050"/>
                  </a:solidFill>
                </a:endParaRPr>
              </a:p>
            </p:txBody>
          </p:sp>
          <p:sp>
            <p:nvSpPr>
              <p:cNvPr id="195" name="Rectangle 33"/>
              <p:cNvSpPr>
                <a:spLocks noChangeArrowheads="1"/>
              </p:cNvSpPr>
              <p:nvPr/>
            </p:nvSpPr>
            <p:spPr bwMode="auto">
              <a:xfrm>
                <a:off x="12331125" y="5721710"/>
                <a:ext cx="17239" cy="51717"/>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pPr defTabSz="685735">
                  <a:defRPr/>
                </a:pPr>
                <a:endParaRPr lang="en-IN" sz="1350" kern="0">
                  <a:solidFill>
                    <a:srgbClr val="505050"/>
                  </a:solidFill>
                </a:endParaRPr>
              </a:p>
            </p:txBody>
          </p:sp>
          <p:sp>
            <p:nvSpPr>
              <p:cNvPr id="196" name="Rectangle 34"/>
              <p:cNvSpPr>
                <a:spLocks noChangeArrowheads="1"/>
              </p:cNvSpPr>
              <p:nvPr/>
            </p:nvSpPr>
            <p:spPr bwMode="auto">
              <a:xfrm>
                <a:off x="12331125" y="5638388"/>
                <a:ext cx="17239" cy="48844"/>
              </a:xfrm>
              <a:prstGeom prst="rect">
                <a:avLst/>
              </a:prstGeom>
              <a:solidFill>
                <a:srgbClr val="FEFEF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685735">
                  <a:defRPr/>
                </a:pPr>
                <a:endParaRPr lang="en-IN" sz="1350" kern="0">
                  <a:solidFill>
                    <a:srgbClr val="505050"/>
                  </a:solidFill>
                </a:endParaRPr>
              </a:p>
            </p:txBody>
          </p:sp>
          <p:sp>
            <p:nvSpPr>
              <p:cNvPr id="197" name="Rectangle 35"/>
              <p:cNvSpPr>
                <a:spLocks noChangeArrowheads="1"/>
              </p:cNvSpPr>
              <p:nvPr/>
            </p:nvSpPr>
            <p:spPr bwMode="auto">
              <a:xfrm>
                <a:off x="12331125" y="5552193"/>
                <a:ext cx="17239" cy="51717"/>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pPr defTabSz="685735">
                  <a:defRPr/>
                </a:pPr>
                <a:endParaRPr lang="en-IN" sz="1350" kern="0">
                  <a:solidFill>
                    <a:srgbClr val="505050"/>
                  </a:solidFill>
                </a:endParaRPr>
              </a:p>
            </p:txBody>
          </p:sp>
          <p:sp>
            <p:nvSpPr>
              <p:cNvPr id="198" name="Rectangle 36"/>
              <p:cNvSpPr>
                <a:spLocks noChangeArrowheads="1"/>
              </p:cNvSpPr>
              <p:nvPr/>
            </p:nvSpPr>
            <p:spPr bwMode="auto">
              <a:xfrm>
                <a:off x="12270789" y="5552193"/>
                <a:ext cx="18196" cy="51717"/>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pPr defTabSz="685735">
                  <a:defRPr/>
                </a:pPr>
                <a:endParaRPr lang="en-IN" sz="1350" kern="0">
                  <a:solidFill>
                    <a:srgbClr val="505050"/>
                  </a:solidFill>
                </a:endParaRPr>
              </a:p>
            </p:txBody>
          </p:sp>
          <p:sp>
            <p:nvSpPr>
              <p:cNvPr id="199" name="Rectangle 37"/>
              <p:cNvSpPr>
                <a:spLocks noChangeArrowheads="1"/>
              </p:cNvSpPr>
              <p:nvPr/>
            </p:nvSpPr>
            <p:spPr bwMode="auto">
              <a:xfrm>
                <a:off x="12270789" y="5638388"/>
                <a:ext cx="18196" cy="48844"/>
              </a:xfrm>
              <a:prstGeom prst="rect">
                <a:avLst/>
              </a:prstGeom>
              <a:solidFill>
                <a:srgbClr val="FEFEF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685735">
                  <a:defRPr/>
                </a:pPr>
                <a:endParaRPr lang="en-IN" sz="1350" kern="0">
                  <a:solidFill>
                    <a:srgbClr val="505050"/>
                  </a:solidFill>
                </a:endParaRPr>
              </a:p>
            </p:txBody>
          </p:sp>
          <p:sp>
            <p:nvSpPr>
              <p:cNvPr id="200" name="Rectangle 38"/>
              <p:cNvSpPr>
                <a:spLocks noChangeArrowheads="1"/>
              </p:cNvSpPr>
              <p:nvPr/>
            </p:nvSpPr>
            <p:spPr bwMode="auto">
              <a:xfrm>
                <a:off x="12270789" y="5864411"/>
                <a:ext cx="18196" cy="51717"/>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pPr defTabSz="685735">
                  <a:defRPr/>
                </a:pPr>
                <a:endParaRPr lang="en-IN" sz="1350" kern="0">
                  <a:solidFill>
                    <a:srgbClr val="505050"/>
                  </a:solidFill>
                </a:endParaRPr>
              </a:p>
            </p:txBody>
          </p:sp>
          <p:sp>
            <p:nvSpPr>
              <p:cNvPr id="201" name="Rectangle 39"/>
              <p:cNvSpPr>
                <a:spLocks noChangeArrowheads="1"/>
              </p:cNvSpPr>
              <p:nvPr/>
            </p:nvSpPr>
            <p:spPr bwMode="auto">
              <a:xfrm>
                <a:off x="12270789" y="6037759"/>
                <a:ext cx="18196" cy="47886"/>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pPr defTabSz="685735">
                  <a:defRPr/>
                </a:pPr>
                <a:endParaRPr lang="en-IN" sz="1350" kern="0">
                  <a:solidFill>
                    <a:srgbClr val="505050"/>
                  </a:solidFill>
                </a:endParaRPr>
              </a:p>
            </p:txBody>
          </p:sp>
          <p:sp>
            <p:nvSpPr>
              <p:cNvPr id="202" name="Rectangle 40"/>
              <p:cNvSpPr>
                <a:spLocks noChangeArrowheads="1"/>
              </p:cNvSpPr>
              <p:nvPr/>
            </p:nvSpPr>
            <p:spPr bwMode="auto">
              <a:xfrm>
                <a:off x="12270789" y="6121080"/>
                <a:ext cx="18196" cy="51717"/>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pPr defTabSz="685735">
                  <a:defRPr/>
                </a:pPr>
                <a:endParaRPr lang="en-IN" sz="1350" kern="0">
                  <a:solidFill>
                    <a:srgbClr val="505050"/>
                  </a:solidFill>
                </a:endParaRPr>
              </a:p>
            </p:txBody>
          </p:sp>
          <p:sp>
            <p:nvSpPr>
              <p:cNvPr id="203" name="Rectangle 41"/>
              <p:cNvSpPr>
                <a:spLocks noChangeArrowheads="1"/>
              </p:cNvSpPr>
              <p:nvPr/>
            </p:nvSpPr>
            <p:spPr bwMode="auto">
              <a:xfrm>
                <a:off x="12154904" y="6121080"/>
                <a:ext cx="17239" cy="51717"/>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pPr defTabSz="685735">
                  <a:defRPr/>
                </a:pPr>
                <a:endParaRPr lang="en-IN" sz="1350" kern="0">
                  <a:solidFill>
                    <a:srgbClr val="505050"/>
                  </a:solidFill>
                </a:endParaRPr>
              </a:p>
            </p:txBody>
          </p:sp>
          <p:sp>
            <p:nvSpPr>
              <p:cNvPr id="204" name="Rectangle 42"/>
              <p:cNvSpPr>
                <a:spLocks noChangeArrowheads="1"/>
              </p:cNvSpPr>
              <p:nvPr/>
            </p:nvSpPr>
            <p:spPr bwMode="auto">
              <a:xfrm>
                <a:off x="12038062" y="6207276"/>
                <a:ext cx="18196" cy="51717"/>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pPr defTabSz="685735">
                  <a:defRPr/>
                </a:pPr>
                <a:endParaRPr lang="en-IN" sz="1350" kern="0">
                  <a:solidFill>
                    <a:srgbClr val="505050"/>
                  </a:solidFill>
                </a:endParaRPr>
              </a:p>
            </p:txBody>
          </p:sp>
          <p:sp>
            <p:nvSpPr>
              <p:cNvPr id="205" name="Rectangle 43"/>
              <p:cNvSpPr>
                <a:spLocks noChangeArrowheads="1"/>
              </p:cNvSpPr>
              <p:nvPr/>
            </p:nvSpPr>
            <p:spPr bwMode="auto">
              <a:xfrm>
                <a:off x="12038062" y="6294429"/>
                <a:ext cx="18196" cy="47886"/>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pPr defTabSz="685735">
                  <a:defRPr/>
                </a:pPr>
                <a:endParaRPr lang="en-IN" sz="1350" kern="0">
                  <a:solidFill>
                    <a:srgbClr val="505050"/>
                  </a:solidFill>
                </a:endParaRPr>
              </a:p>
            </p:txBody>
          </p:sp>
          <p:sp>
            <p:nvSpPr>
              <p:cNvPr id="206" name="Rectangle 44"/>
              <p:cNvSpPr>
                <a:spLocks noChangeArrowheads="1"/>
              </p:cNvSpPr>
              <p:nvPr/>
            </p:nvSpPr>
            <p:spPr bwMode="auto">
              <a:xfrm>
                <a:off x="12038062" y="6463945"/>
                <a:ext cx="18196" cy="51717"/>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pPr defTabSz="685735">
                  <a:defRPr/>
                </a:pPr>
                <a:endParaRPr lang="en-IN" sz="1350" kern="0">
                  <a:solidFill>
                    <a:srgbClr val="505050"/>
                  </a:solidFill>
                </a:endParaRPr>
              </a:p>
            </p:txBody>
          </p:sp>
          <p:sp>
            <p:nvSpPr>
              <p:cNvPr id="207" name="Rectangle 45"/>
              <p:cNvSpPr>
                <a:spLocks noChangeArrowheads="1"/>
              </p:cNvSpPr>
              <p:nvPr/>
            </p:nvSpPr>
            <p:spPr bwMode="auto">
              <a:xfrm>
                <a:off x="12038062" y="6547268"/>
                <a:ext cx="18196" cy="51717"/>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pPr defTabSz="685735">
                  <a:defRPr/>
                </a:pPr>
                <a:endParaRPr lang="en-IN" sz="1350" kern="0">
                  <a:solidFill>
                    <a:srgbClr val="505050"/>
                  </a:solidFill>
                </a:endParaRPr>
              </a:p>
            </p:txBody>
          </p:sp>
          <p:sp>
            <p:nvSpPr>
              <p:cNvPr id="208" name="Rectangle 46"/>
              <p:cNvSpPr>
                <a:spLocks noChangeArrowheads="1"/>
              </p:cNvSpPr>
              <p:nvPr/>
            </p:nvSpPr>
            <p:spPr bwMode="auto">
              <a:xfrm>
                <a:off x="12098399" y="6547268"/>
                <a:ext cx="17239" cy="51717"/>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pPr defTabSz="685735">
                  <a:defRPr/>
                </a:pPr>
                <a:endParaRPr lang="en-IN" sz="1350" kern="0">
                  <a:solidFill>
                    <a:srgbClr val="505050"/>
                  </a:solidFill>
                </a:endParaRPr>
              </a:p>
            </p:txBody>
          </p:sp>
          <p:sp>
            <p:nvSpPr>
              <p:cNvPr id="209" name="Rectangle 47"/>
              <p:cNvSpPr>
                <a:spLocks noChangeArrowheads="1"/>
              </p:cNvSpPr>
              <p:nvPr/>
            </p:nvSpPr>
            <p:spPr bwMode="auto">
              <a:xfrm>
                <a:off x="12098399" y="6634420"/>
                <a:ext cx="17239" cy="51717"/>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pPr defTabSz="685735">
                  <a:defRPr/>
                </a:pPr>
                <a:endParaRPr lang="en-IN" sz="1350" kern="0">
                  <a:solidFill>
                    <a:srgbClr val="505050"/>
                  </a:solidFill>
                </a:endParaRPr>
              </a:p>
            </p:txBody>
          </p:sp>
          <p:sp>
            <p:nvSpPr>
              <p:cNvPr id="210" name="Rectangle 48"/>
              <p:cNvSpPr>
                <a:spLocks noChangeArrowheads="1"/>
              </p:cNvSpPr>
              <p:nvPr/>
            </p:nvSpPr>
            <p:spPr bwMode="auto">
              <a:xfrm>
                <a:off x="12038062" y="6634420"/>
                <a:ext cx="18196" cy="51717"/>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pPr defTabSz="685735">
                  <a:defRPr/>
                </a:pPr>
                <a:endParaRPr lang="en-IN" sz="1350" kern="0">
                  <a:solidFill>
                    <a:srgbClr val="505050"/>
                  </a:solidFill>
                </a:endParaRPr>
              </a:p>
            </p:txBody>
          </p:sp>
          <p:sp>
            <p:nvSpPr>
              <p:cNvPr id="211" name="Rectangle 49"/>
              <p:cNvSpPr>
                <a:spLocks noChangeArrowheads="1"/>
              </p:cNvSpPr>
              <p:nvPr/>
            </p:nvSpPr>
            <p:spPr bwMode="auto">
              <a:xfrm>
                <a:off x="12038062" y="6835542"/>
                <a:ext cx="18196" cy="51717"/>
              </a:xfrm>
              <a:prstGeom prst="rect">
                <a:avLst/>
              </a:prstGeom>
              <a:solidFill>
                <a:srgbClr val="FEFEF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685735">
                  <a:defRPr/>
                </a:pPr>
                <a:endParaRPr lang="en-IN" sz="1350" kern="0">
                  <a:solidFill>
                    <a:srgbClr val="505050"/>
                  </a:solidFill>
                </a:endParaRPr>
              </a:p>
            </p:txBody>
          </p:sp>
          <p:sp>
            <p:nvSpPr>
              <p:cNvPr id="212" name="Rectangle 50"/>
              <p:cNvSpPr>
                <a:spLocks noChangeArrowheads="1"/>
              </p:cNvSpPr>
              <p:nvPr/>
            </p:nvSpPr>
            <p:spPr bwMode="auto">
              <a:xfrm>
                <a:off x="12098399" y="6835542"/>
                <a:ext cx="17239" cy="51717"/>
              </a:xfrm>
              <a:prstGeom prst="rect">
                <a:avLst/>
              </a:prstGeom>
              <a:solidFill>
                <a:srgbClr val="FEFEF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685735">
                  <a:defRPr/>
                </a:pPr>
                <a:endParaRPr lang="en-IN" sz="1350" kern="0">
                  <a:solidFill>
                    <a:srgbClr val="505050"/>
                  </a:solidFill>
                </a:endParaRPr>
              </a:p>
            </p:txBody>
          </p:sp>
          <p:sp>
            <p:nvSpPr>
              <p:cNvPr id="213" name="Rectangle 51"/>
              <p:cNvSpPr>
                <a:spLocks noChangeArrowheads="1"/>
              </p:cNvSpPr>
              <p:nvPr/>
            </p:nvSpPr>
            <p:spPr bwMode="auto">
              <a:xfrm>
                <a:off x="12098399" y="6121080"/>
                <a:ext cx="17239" cy="51717"/>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pPr defTabSz="685735">
                  <a:defRPr/>
                </a:pPr>
                <a:endParaRPr lang="en-IN" sz="1350" kern="0">
                  <a:solidFill>
                    <a:srgbClr val="505050"/>
                  </a:solidFill>
                </a:endParaRPr>
              </a:p>
            </p:txBody>
          </p:sp>
          <p:sp>
            <p:nvSpPr>
              <p:cNvPr id="214" name="Rectangle 52"/>
              <p:cNvSpPr>
                <a:spLocks noChangeArrowheads="1"/>
              </p:cNvSpPr>
              <p:nvPr/>
            </p:nvSpPr>
            <p:spPr bwMode="auto">
              <a:xfrm>
                <a:off x="12038062" y="6121080"/>
                <a:ext cx="18196" cy="51717"/>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pPr defTabSz="685735">
                  <a:defRPr/>
                </a:pPr>
                <a:endParaRPr lang="en-IN" sz="1350" kern="0">
                  <a:solidFill>
                    <a:srgbClr val="505050"/>
                  </a:solidFill>
                </a:endParaRPr>
              </a:p>
            </p:txBody>
          </p:sp>
          <p:sp>
            <p:nvSpPr>
              <p:cNvPr id="215" name="Rectangle 53"/>
              <p:cNvSpPr>
                <a:spLocks noChangeArrowheads="1"/>
              </p:cNvSpPr>
              <p:nvPr/>
            </p:nvSpPr>
            <p:spPr bwMode="auto">
              <a:xfrm>
                <a:off x="12038062" y="6037759"/>
                <a:ext cx="18196" cy="47886"/>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pPr defTabSz="685735">
                  <a:defRPr/>
                </a:pPr>
                <a:endParaRPr lang="en-IN" sz="1350" kern="0">
                  <a:solidFill>
                    <a:srgbClr val="505050"/>
                  </a:solidFill>
                </a:endParaRPr>
              </a:p>
            </p:txBody>
          </p:sp>
          <p:sp>
            <p:nvSpPr>
              <p:cNvPr id="216" name="Rectangle 54"/>
              <p:cNvSpPr>
                <a:spLocks noChangeArrowheads="1"/>
              </p:cNvSpPr>
              <p:nvPr/>
            </p:nvSpPr>
            <p:spPr bwMode="auto">
              <a:xfrm>
                <a:off x="12098399" y="6037759"/>
                <a:ext cx="17239" cy="47886"/>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pPr defTabSz="685735">
                  <a:defRPr/>
                </a:pPr>
                <a:endParaRPr lang="en-IN" sz="1350" kern="0">
                  <a:solidFill>
                    <a:srgbClr val="505050"/>
                  </a:solidFill>
                </a:endParaRPr>
              </a:p>
            </p:txBody>
          </p:sp>
          <p:sp>
            <p:nvSpPr>
              <p:cNvPr id="217" name="Rectangle 55"/>
              <p:cNvSpPr>
                <a:spLocks noChangeArrowheads="1"/>
              </p:cNvSpPr>
              <p:nvPr/>
            </p:nvSpPr>
            <p:spPr bwMode="auto">
              <a:xfrm>
                <a:off x="12098399" y="5950606"/>
                <a:ext cx="17239" cy="51717"/>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pPr defTabSz="685735">
                  <a:defRPr/>
                </a:pPr>
                <a:endParaRPr lang="en-IN" sz="1350" kern="0">
                  <a:solidFill>
                    <a:srgbClr val="505050"/>
                  </a:solidFill>
                </a:endParaRPr>
              </a:p>
            </p:txBody>
          </p:sp>
          <p:sp>
            <p:nvSpPr>
              <p:cNvPr id="218" name="Rectangle 56"/>
              <p:cNvSpPr>
                <a:spLocks noChangeArrowheads="1"/>
              </p:cNvSpPr>
              <p:nvPr/>
            </p:nvSpPr>
            <p:spPr bwMode="auto">
              <a:xfrm>
                <a:off x="12038062" y="5950606"/>
                <a:ext cx="18196" cy="51717"/>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pPr defTabSz="685735">
                  <a:defRPr/>
                </a:pPr>
                <a:endParaRPr lang="en-IN" sz="1350" kern="0">
                  <a:solidFill>
                    <a:srgbClr val="505050"/>
                  </a:solidFill>
                </a:endParaRPr>
              </a:p>
            </p:txBody>
          </p:sp>
          <p:sp>
            <p:nvSpPr>
              <p:cNvPr id="219" name="Rectangle 57"/>
              <p:cNvSpPr>
                <a:spLocks noChangeArrowheads="1"/>
              </p:cNvSpPr>
              <p:nvPr/>
            </p:nvSpPr>
            <p:spPr bwMode="auto">
              <a:xfrm>
                <a:off x="12038062" y="5781089"/>
                <a:ext cx="18196" cy="51717"/>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pPr defTabSz="685735">
                  <a:defRPr/>
                </a:pPr>
                <a:endParaRPr lang="en-IN" sz="1350" kern="0">
                  <a:solidFill>
                    <a:srgbClr val="505050"/>
                  </a:solidFill>
                </a:endParaRPr>
              </a:p>
            </p:txBody>
          </p:sp>
          <p:sp>
            <p:nvSpPr>
              <p:cNvPr id="220" name="Rectangle 58"/>
              <p:cNvSpPr>
                <a:spLocks noChangeArrowheads="1"/>
              </p:cNvSpPr>
              <p:nvPr/>
            </p:nvSpPr>
            <p:spPr bwMode="auto">
              <a:xfrm>
                <a:off x="12038062" y="5693936"/>
                <a:ext cx="18196" cy="51717"/>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pPr defTabSz="685735">
                  <a:defRPr/>
                </a:pPr>
                <a:endParaRPr lang="en-IN" sz="1350" kern="0">
                  <a:solidFill>
                    <a:srgbClr val="505050"/>
                  </a:solidFill>
                </a:endParaRPr>
              </a:p>
            </p:txBody>
          </p:sp>
          <p:sp>
            <p:nvSpPr>
              <p:cNvPr id="221" name="Rectangle 59"/>
              <p:cNvSpPr>
                <a:spLocks noChangeArrowheads="1"/>
              </p:cNvSpPr>
              <p:nvPr/>
            </p:nvSpPr>
            <p:spPr bwMode="auto">
              <a:xfrm>
                <a:off x="12038062" y="5552193"/>
                <a:ext cx="18196" cy="51717"/>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pPr defTabSz="685735">
                  <a:defRPr/>
                </a:pPr>
                <a:endParaRPr lang="en-IN" sz="1350" kern="0">
                  <a:solidFill>
                    <a:srgbClr val="505050"/>
                  </a:solidFill>
                </a:endParaRPr>
              </a:p>
            </p:txBody>
          </p:sp>
          <p:sp>
            <p:nvSpPr>
              <p:cNvPr id="222" name="Rectangle 60"/>
              <p:cNvSpPr>
                <a:spLocks noChangeArrowheads="1"/>
              </p:cNvSpPr>
              <p:nvPr/>
            </p:nvSpPr>
            <p:spPr bwMode="auto">
              <a:xfrm>
                <a:off x="12098399" y="5552193"/>
                <a:ext cx="17239" cy="51717"/>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pPr defTabSz="685735">
                  <a:defRPr/>
                </a:pPr>
                <a:endParaRPr lang="en-IN" sz="1350" kern="0">
                  <a:solidFill>
                    <a:srgbClr val="505050"/>
                  </a:solidFill>
                </a:endParaRPr>
              </a:p>
            </p:txBody>
          </p:sp>
          <p:sp>
            <p:nvSpPr>
              <p:cNvPr id="223" name="Rectangle 61"/>
              <p:cNvSpPr>
                <a:spLocks noChangeArrowheads="1"/>
              </p:cNvSpPr>
              <p:nvPr/>
            </p:nvSpPr>
            <p:spPr bwMode="auto">
              <a:xfrm>
                <a:off x="12154904" y="5552193"/>
                <a:ext cx="17239" cy="51717"/>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pPr defTabSz="685735">
                  <a:defRPr/>
                </a:pPr>
                <a:endParaRPr lang="en-IN" sz="1350" kern="0">
                  <a:solidFill>
                    <a:srgbClr val="505050"/>
                  </a:solidFill>
                </a:endParaRPr>
              </a:p>
            </p:txBody>
          </p:sp>
          <p:sp>
            <p:nvSpPr>
              <p:cNvPr id="224" name="Rectangle 62"/>
              <p:cNvSpPr>
                <a:spLocks noChangeArrowheads="1"/>
              </p:cNvSpPr>
              <p:nvPr/>
            </p:nvSpPr>
            <p:spPr bwMode="auto">
              <a:xfrm>
                <a:off x="12214283" y="6463945"/>
                <a:ext cx="18196" cy="51717"/>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pPr defTabSz="685735">
                  <a:defRPr/>
                </a:pPr>
                <a:endParaRPr lang="en-IN" sz="1350" kern="0">
                  <a:solidFill>
                    <a:srgbClr val="505050"/>
                  </a:solidFill>
                </a:endParaRPr>
              </a:p>
            </p:txBody>
          </p:sp>
          <p:sp>
            <p:nvSpPr>
              <p:cNvPr id="225" name="Rectangle 63"/>
              <p:cNvSpPr>
                <a:spLocks noChangeArrowheads="1"/>
              </p:cNvSpPr>
              <p:nvPr/>
            </p:nvSpPr>
            <p:spPr bwMode="auto">
              <a:xfrm>
                <a:off x="12214283" y="6377750"/>
                <a:ext cx="18196" cy="51717"/>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pPr defTabSz="685735">
                  <a:defRPr/>
                </a:pPr>
                <a:endParaRPr lang="en-IN" sz="1350" kern="0">
                  <a:solidFill>
                    <a:srgbClr val="505050"/>
                  </a:solidFill>
                </a:endParaRPr>
              </a:p>
            </p:txBody>
          </p:sp>
          <p:sp>
            <p:nvSpPr>
              <p:cNvPr id="226" name="Rectangle 64"/>
              <p:cNvSpPr>
                <a:spLocks noChangeArrowheads="1"/>
              </p:cNvSpPr>
              <p:nvPr/>
            </p:nvSpPr>
            <p:spPr bwMode="auto">
              <a:xfrm>
                <a:off x="12214283" y="6294429"/>
                <a:ext cx="18196" cy="47886"/>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pPr defTabSz="685735">
                  <a:defRPr/>
                </a:pPr>
                <a:endParaRPr lang="en-IN" sz="1350" kern="0">
                  <a:solidFill>
                    <a:srgbClr val="505050"/>
                  </a:solidFill>
                </a:endParaRPr>
              </a:p>
            </p:txBody>
          </p:sp>
          <p:sp>
            <p:nvSpPr>
              <p:cNvPr id="227" name="Rectangle 65"/>
              <p:cNvSpPr>
                <a:spLocks noChangeArrowheads="1"/>
              </p:cNvSpPr>
              <p:nvPr/>
            </p:nvSpPr>
            <p:spPr bwMode="auto">
              <a:xfrm>
                <a:off x="12214283" y="5950606"/>
                <a:ext cx="18196" cy="51717"/>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pPr defTabSz="685735">
                  <a:defRPr/>
                </a:pPr>
                <a:endParaRPr lang="en-IN" sz="1350" kern="0">
                  <a:solidFill>
                    <a:srgbClr val="505050"/>
                  </a:solidFill>
                </a:endParaRPr>
              </a:p>
            </p:txBody>
          </p:sp>
          <p:sp>
            <p:nvSpPr>
              <p:cNvPr id="228" name="Rectangle 66"/>
              <p:cNvSpPr>
                <a:spLocks noChangeArrowheads="1"/>
              </p:cNvSpPr>
              <p:nvPr/>
            </p:nvSpPr>
            <p:spPr bwMode="auto">
              <a:xfrm>
                <a:off x="12214283" y="5693936"/>
                <a:ext cx="18196" cy="51717"/>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pPr defTabSz="685735">
                  <a:defRPr/>
                </a:pPr>
                <a:endParaRPr lang="en-IN" sz="1350" kern="0">
                  <a:solidFill>
                    <a:srgbClr val="505050"/>
                  </a:solidFill>
                </a:endParaRPr>
              </a:p>
            </p:txBody>
          </p:sp>
          <p:sp>
            <p:nvSpPr>
              <p:cNvPr id="229" name="Rectangle 67"/>
              <p:cNvSpPr>
                <a:spLocks noChangeArrowheads="1"/>
              </p:cNvSpPr>
              <p:nvPr/>
            </p:nvSpPr>
            <p:spPr bwMode="auto">
              <a:xfrm>
                <a:off x="12154904" y="5693936"/>
                <a:ext cx="17239" cy="51717"/>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pPr defTabSz="685735">
                  <a:defRPr/>
                </a:pPr>
                <a:endParaRPr lang="en-IN" sz="1350" kern="0">
                  <a:solidFill>
                    <a:srgbClr val="505050"/>
                  </a:solidFill>
                </a:endParaRPr>
              </a:p>
            </p:txBody>
          </p:sp>
          <p:sp>
            <p:nvSpPr>
              <p:cNvPr id="230" name="Rectangle 68"/>
              <p:cNvSpPr>
                <a:spLocks noChangeArrowheads="1"/>
              </p:cNvSpPr>
              <p:nvPr/>
            </p:nvSpPr>
            <p:spPr bwMode="auto">
              <a:xfrm>
                <a:off x="12154904" y="5781089"/>
                <a:ext cx="17239" cy="51717"/>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pPr defTabSz="685735">
                  <a:defRPr/>
                </a:pPr>
                <a:endParaRPr lang="en-IN" sz="1350" kern="0">
                  <a:solidFill>
                    <a:srgbClr val="505050"/>
                  </a:solidFill>
                </a:endParaRPr>
              </a:p>
            </p:txBody>
          </p:sp>
          <p:sp>
            <p:nvSpPr>
              <p:cNvPr id="231" name="Rectangle 69"/>
              <p:cNvSpPr>
                <a:spLocks noChangeArrowheads="1"/>
              </p:cNvSpPr>
              <p:nvPr/>
            </p:nvSpPr>
            <p:spPr bwMode="auto">
              <a:xfrm>
                <a:off x="12154904" y="5864411"/>
                <a:ext cx="17239" cy="51717"/>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pPr defTabSz="685735">
                  <a:defRPr/>
                </a:pPr>
                <a:endParaRPr lang="en-IN" sz="1350" kern="0">
                  <a:solidFill>
                    <a:srgbClr val="505050"/>
                  </a:solidFill>
                </a:endParaRPr>
              </a:p>
            </p:txBody>
          </p:sp>
          <p:sp>
            <p:nvSpPr>
              <p:cNvPr id="232" name="Rectangle 70"/>
              <p:cNvSpPr>
                <a:spLocks noChangeArrowheads="1"/>
              </p:cNvSpPr>
              <p:nvPr/>
            </p:nvSpPr>
            <p:spPr bwMode="auto">
              <a:xfrm>
                <a:off x="12154904" y="5950606"/>
                <a:ext cx="17239" cy="51717"/>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pPr defTabSz="685735">
                  <a:defRPr/>
                </a:pPr>
                <a:endParaRPr lang="en-IN" sz="1350" kern="0">
                  <a:solidFill>
                    <a:srgbClr val="505050"/>
                  </a:solidFill>
                </a:endParaRPr>
              </a:p>
            </p:txBody>
          </p:sp>
          <p:sp>
            <p:nvSpPr>
              <p:cNvPr id="233" name="Rectangle 71"/>
              <p:cNvSpPr>
                <a:spLocks noChangeArrowheads="1"/>
              </p:cNvSpPr>
              <p:nvPr/>
            </p:nvSpPr>
            <p:spPr bwMode="auto">
              <a:xfrm>
                <a:off x="12154904" y="6294429"/>
                <a:ext cx="17239" cy="47886"/>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pPr defTabSz="685735">
                  <a:defRPr/>
                </a:pPr>
                <a:endParaRPr lang="en-IN" sz="1350" kern="0">
                  <a:solidFill>
                    <a:srgbClr val="505050"/>
                  </a:solidFill>
                </a:endParaRPr>
              </a:p>
            </p:txBody>
          </p:sp>
          <p:sp>
            <p:nvSpPr>
              <p:cNvPr id="234" name="Rectangle 72"/>
              <p:cNvSpPr>
                <a:spLocks noChangeArrowheads="1"/>
              </p:cNvSpPr>
              <p:nvPr/>
            </p:nvSpPr>
            <p:spPr bwMode="auto">
              <a:xfrm>
                <a:off x="12214283" y="5781089"/>
                <a:ext cx="18196" cy="51717"/>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pPr defTabSz="685735">
                  <a:defRPr/>
                </a:pPr>
                <a:endParaRPr lang="en-IN" sz="1350" kern="0">
                  <a:solidFill>
                    <a:srgbClr val="505050"/>
                  </a:solidFill>
                </a:endParaRPr>
              </a:p>
            </p:txBody>
          </p:sp>
          <p:sp>
            <p:nvSpPr>
              <p:cNvPr id="235" name="Rectangle 7"/>
              <p:cNvSpPr>
                <a:spLocks noChangeArrowheads="1"/>
              </p:cNvSpPr>
              <p:nvPr/>
            </p:nvSpPr>
            <p:spPr bwMode="auto">
              <a:xfrm flipH="1">
                <a:off x="10829541" y="6596965"/>
                <a:ext cx="450812" cy="388355"/>
              </a:xfrm>
              <a:prstGeom prst="rect">
                <a:avLst/>
              </a:prstGeom>
              <a:solidFill>
                <a:schemeClr val="accent6">
                  <a:lumMod val="75000"/>
                </a:schemeClr>
              </a:solidFill>
              <a:ln>
                <a:noFill/>
              </a:ln>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236" name="Rectangle 8"/>
              <p:cNvSpPr>
                <a:spLocks noChangeArrowheads="1"/>
              </p:cNvSpPr>
              <p:nvPr/>
            </p:nvSpPr>
            <p:spPr bwMode="auto">
              <a:xfrm flipH="1">
                <a:off x="10636643" y="6418118"/>
                <a:ext cx="496871" cy="567201"/>
              </a:xfrm>
              <a:prstGeom prst="rect">
                <a:avLst/>
              </a:prstGeom>
              <a:solidFill>
                <a:schemeClr val="accent6">
                  <a:lumMod val="75000"/>
                </a:schemeClr>
              </a:solidFill>
              <a:ln>
                <a:noFill/>
              </a:ln>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237" name="Rectangle 236"/>
              <p:cNvSpPr/>
              <p:nvPr/>
            </p:nvSpPr>
            <p:spPr bwMode="auto">
              <a:xfrm>
                <a:off x="10977578" y="6796338"/>
                <a:ext cx="104141" cy="132085"/>
              </a:xfrm>
              <a:prstGeom prst="rect">
                <a:avLst/>
              </a:prstGeom>
              <a:solidFill>
                <a:schemeClr val="accent6">
                  <a:lumMod val="60000"/>
                  <a:lumOff val="4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699288" fontAlgn="base">
                  <a:lnSpc>
                    <a:spcPct val="90000"/>
                  </a:lnSpc>
                  <a:spcBef>
                    <a:spcPct val="0"/>
                  </a:spcBef>
                  <a:spcAft>
                    <a:spcPct val="0"/>
                  </a:spcAft>
                </a:pPr>
                <a:endParaRPr lang="en-US" sz="1800" dirty="0" err="1">
                  <a:gradFill>
                    <a:gsLst>
                      <a:gs pos="0">
                        <a:srgbClr val="FFFFFF"/>
                      </a:gs>
                      <a:gs pos="100000">
                        <a:srgbClr val="FFFFFF"/>
                      </a:gs>
                    </a:gsLst>
                    <a:lin ang="5400000" scaled="0"/>
                  </a:gradFill>
                  <a:ea typeface="Segoe UI" pitchFamily="34" charset="0"/>
                  <a:cs typeface="Segoe UI" pitchFamily="34" charset="0"/>
                </a:endParaRPr>
              </a:p>
            </p:txBody>
          </p:sp>
          <p:sp>
            <p:nvSpPr>
              <p:cNvPr id="238" name="Rectangle 237"/>
              <p:cNvSpPr/>
              <p:nvPr/>
            </p:nvSpPr>
            <p:spPr bwMode="auto">
              <a:xfrm>
                <a:off x="11131566" y="6796338"/>
                <a:ext cx="104141" cy="132085"/>
              </a:xfrm>
              <a:prstGeom prst="rect">
                <a:avLst/>
              </a:prstGeom>
              <a:solidFill>
                <a:schemeClr val="accent6">
                  <a:lumMod val="60000"/>
                  <a:lumOff val="4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699288" fontAlgn="base">
                  <a:lnSpc>
                    <a:spcPct val="90000"/>
                  </a:lnSpc>
                  <a:spcBef>
                    <a:spcPct val="0"/>
                  </a:spcBef>
                  <a:spcAft>
                    <a:spcPct val="0"/>
                  </a:spcAft>
                </a:pPr>
                <a:endParaRPr lang="en-US" sz="1800" dirty="0" err="1">
                  <a:gradFill>
                    <a:gsLst>
                      <a:gs pos="0">
                        <a:srgbClr val="FFFFFF"/>
                      </a:gs>
                      <a:gs pos="100000">
                        <a:srgbClr val="FFFFFF"/>
                      </a:gs>
                    </a:gsLst>
                    <a:lin ang="5400000" scaled="0"/>
                  </a:gradFill>
                  <a:ea typeface="Segoe UI" pitchFamily="34" charset="0"/>
                  <a:cs typeface="Segoe UI" pitchFamily="34" charset="0"/>
                </a:endParaRPr>
              </a:p>
            </p:txBody>
          </p:sp>
          <p:sp>
            <p:nvSpPr>
              <p:cNvPr id="239" name="Rectangle 238"/>
              <p:cNvSpPr/>
              <p:nvPr/>
            </p:nvSpPr>
            <p:spPr bwMode="auto">
              <a:xfrm>
                <a:off x="10681551" y="6796338"/>
                <a:ext cx="104141" cy="132085"/>
              </a:xfrm>
              <a:prstGeom prst="rect">
                <a:avLst/>
              </a:prstGeom>
              <a:solidFill>
                <a:schemeClr val="accent6">
                  <a:lumMod val="60000"/>
                  <a:lumOff val="4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699288" fontAlgn="base">
                  <a:lnSpc>
                    <a:spcPct val="90000"/>
                  </a:lnSpc>
                  <a:spcBef>
                    <a:spcPct val="0"/>
                  </a:spcBef>
                  <a:spcAft>
                    <a:spcPct val="0"/>
                  </a:spcAft>
                </a:pPr>
                <a:endParaRPr lang="en-US" sz="1800" dirty="0" err="1">
                  <a:gradFill>
                    <a:gsLst>
                      <a:gs pos="0">
                        <a:srgbClr val="FFFFFF"/>
                      </a:gs>
                      <a:gs pos="100000">
                        <a:srgbClr val="FFFFFF"/>
                      </a:gs>
                    </a:gsLst>
                    <a:lin ang="5400000" scaled="0"/>
                  </a:gradFill>
                  <a:ea typeface="Segoe UI" pitchFamily="34" charset="0"/>
                  <a:cs typeface="Segoe UI" pitchFamily="34" charset="0"/>
                </a:endParaRPr>
              </a:p>
            </p:txBody>
          </p:sp>
          <p:sp>
            <p:nvSpPr>
              <p:cNvPr id="240" name="Rectangle 239"/>
              <p:cNvSpPr/>
              <p:nvPr/>
            </p:nvSpPr>
            <p:spPr bwMode="auto">
              <a:xfrm>
                <a:off x="10829565" y="6796338"/>
                <a:ext cx="104141" cy="132085"/>
              </a:xfrm>
              <a:prstGeom prst="rect">
                <a:avLst/>
              </a:prstGeom>
              <a:solidFill>
                <a:schemeClr val="accent6">
                  <a:lumMod val="60000"/>
                  <a:lumOff val="4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699288" fontAlgn="base">
                  <a:lnSpc>
                    <a:spcPct val="90000"/>
                  </a:lnSpc>
                  <a:spcBef>
                    <a:spcPct val="0"/>
                  </a:spcBef>
                  <a:spcAft>
                    <a:spcPct val="0"/>
                  </a:spcAft>
                </a:pPr>
                <a:endParaRPr lang="en-US" sz="1800" dirty="0" err="1">
                  <a:gradFill>
                    <a:gsLst>
                      <a:gs pos="0">
                        <a:srgbClr val="FFFFFF"/>
                      </a:gs>
                      <a:gs pos="100000">
                        <a:srgbClr val="FFFFFF"/>
                      </a:gs>
                    </a:gsLst>
                    <a:lin ang="5400000" scaled="0"/>
                  </a:gradFill>
                  <a:ea typeface="Segoe UI" pitchFamily="34" charset="0"/>
                  <a:cs typeface="Segoe UI" pitchFamily="34" charset="0"/>
                </a:endParaRPr>
              </a:p>
            </p:txBody>
          </p:sp>
          <p:sp>
            <p:nvSpPr>
              <p:cNvPr id="241" name="Rectangle 240"/>
              <p:cNvSpPr/>
              <p:nvPr/>
            </p:nvSpPr>
            <p:spPr bwMode="auto">
              <a:xfrm>
                <a:off x="10977578" y="6478960"/>
                <a:ext cx="104141" cy="103523"/>
              </a:xfrm>
              <a:prstGeom prst="rect">
                <a:avLst/>
              </a:prstGeom>
              <a:solidFill>
                <a:schemeClr val="accent6">
                  <a:lumMod val="60000"/>
                  <a:lumOff val="4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699288" fontAlgn="base">
                  <a:lnSpc>
                    <a:spcPct val="90000"/>
                  </a:lnSpc>
                  <a:spcBef>
                    <a:spcPct val="0"/>
                  </a:spcBef>
                  <a:spcAft>
                    <a:spcPct val="0"/>
                  </a:spcAft>
                </a:pPr>
                <a:endParaRPr lang="en-US" sz="1800" dirty="0" err="1">
                  <a:gradFill>
                    <a:gsLst>
                      <a:gs pos="0">
                        <a:srgbClr val="FFFFFF"/>
                      </a:gs>
                      <a:gs pos="100000">
                        <a:srgbClr val="FFFFFF"/>
                      </a:gs>
                    </a:gsLst>
                    <a:lin ang="5400000" scaled="0"/>
                  </a:gradFill>
                  <a:ea typeface="Segoe UI" pitchFamily="34" charset="0"/>
                  <a:cs typeface="Segoe UI" pitchFamily="34" charset="0"/>
                </a:endParaRPr>
              </a:p>
            </p:txBody>
          </p:sp>
          <p:sp>
            <p:nvSpPr>
              <p:cNvPr id="242" name="Rectangle 241"/>
              <p:cNvSpPr/>
              <p:nvPr/>
            </p:nvSpPr>
            <p:spPr bwMode="auto">
              <a:xfrm>
                <a:off x="10829565" y="6478960"/>
                <a:ext cx="104141" cy="103523"/>
              </a:xfrm>
              <a:prstGeom prst="rect">
                <a:avLst/>
              </a:prstGeom>
              <a:solidFill>
                <a:schemeClr val="accent6">
                  <a:lumMod val="60000"/>
                  <a:lumOff val="4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699288" fontAlgn="base">
                  <a:lnSpc>
                    <a:spcPct val="90000"/>
                  </a:lnSpc>
                  <a:spcBef>
                    <a:spcPct val="0"/>
                  </a:spcBef>
                  <a:spcAft>
                    <a:spcPct val="0"/>
                  </a:spcAft>
                </a:pPr>
                <a:endParaRPr lang="en-US" sz="1800" dirty="0" err="1">
                  <a:gradFill>
                    <a:gsLst>
                      <a:gs pos="0">
                        <a:srgbClr val="FFFFFF"/>
                      </a:gs>
                      <a:gs pos="100000">
                        <a:srgbClr val="FFFFFF"/>
                      </a:gs>
                    </a:gsLst>
                    <a:lin ang="5400000" scaled="0"/>
                  </a:gradFill>
                  <a:ea typeface="Segoe UI" pitchFamily="34" charset="0"/>
                  <a:cs typeface="Segoe UI" pitchFamily="34" charset="0"/>
                </a:endParaRPr>
              </a:p>
            </p:txBody>
          </p:sp>
          <p:sp>
            <p:nvSpPr>
              <p:cNvPr id="243" name="Rectangle 242"/>
              <p:cNvSpPr/>
              <p:nvPr/>
            </p:nvSpPr>
            <p:spPr bwMode="auto">
              <a:xfrm>
                <a:off x="10681551" y="6478960"/>
                <a:ext cx="104141" cy="103523"/>
              </a:xfrm>
              <a:prstGeom prst="rect">
                <a:avLst/>
              </a:prstGeom>
              <a:solidFill>
                <a:schemeClr val="accent6">
                  <a:lumMod val="60000"/>
                  <a:lumOff val="4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699288" fontAlgn="base">
                  <a:lnSpc>
                    <a:spcPct val="90000"/>
                  </a:lnSpc>
                  <a:spcBef>
                    <a:spcPct val="0"/>
                  </a:spcBef>
                  <a:spcAft>
                    <a:spcPct val="0"/>
                  </a:spcAft>
                </a:pPr>
                <a:endParaRPr lang="en-US" sz="1800" dirty="0" err="1">
                  <a:gradFill>
                    <a:gsLst>
                      <a:gs pos="0">
                        <a:srgbClr val="FFFFFF"/>
                      </a:gs>
                      <a:gs pos="100000">
                        <a:srgbClr val="FFFFFF"/>
                      </a:gs>
                    </a:gsLst>
                    <a:lin ang="5400000" scaled="0"/>
                  </a:gradFill>
                  <a:ea typeface="Segoe UI" pitchFamily="34" charset="0"/>
                  <a:cs typeface="Segoe UI" pitchFamily="34" charset="0"/>
                </a:endParaRPr>
              </a:p>
            </p:txBody>
          </p:sp>
          <p:sp>
            <p:nvSpPr>
              <p:cNvPr id="244" name="Rectangle 243"/>
              <p:cNvSpPr/>
              <p:nvPr/>
            </p:nvSpPr>
            <p:spPr bwMode="auto">
              <a:xfrm>
                <a:off x="11131566" y="6640097"/>
                <a:ext cx="104141" cy="103523"/>
              </a:xfrm>
              <a:prstGeom prst="rect">
                <a:avLst/>
              </a:prstGeom>
              <a:solidFill>
                <a:schemeClr val="accent6">
                  <a:lumMod val="60000"/>
                  <a:lumOff val="4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699288" fontAlgn="base">
                  <a:lnSpc>
                    <a:spcPct val="90000"/>
                  </a:lnSpc>
                  <a:spcBef>
                    <a:spcPct val="0"/>
                  </a:spcBef>
                  <a:spcAft>
                    <a:spcPct val="0"/>
                  </a:spcAft>
                </a:pPr>
                <a:endParaRPr lang="en-US" sz="1800" dirty="0" err="1">
                  <a:gradFill>
                    <a:gsLst>
                      <a:gs pos="0">
                        <a:srgbClr val="FFFFFF"/>
                      </a:gs>
                      <a:gs pos="100000">
                        <a:srgbClr val="FFFFFF"/>
                      </a:gs>
                    </a:gsLst>
                    <a:lin ang="5400000" scaled="0"/>
                  </a:gradFill>
                  <a:ea typeface="Segoe UI" pitchFamily="34" charset="0"/>
                  <a:cs typeface="Segoe UI" pitchFamily="34" charset="0"/>
                </a:endParaRPr>
              </a:p>
            </p:txBody>
          </p:sp>
          <p:sp>
            <p:nvSpPr>
              <p:cNvPr id="245" name="Rectangle 244"/>
              <p:cNvSpPr/>
              <p:nvPr/>
            </p:nvSpPr>
            <p:spPr bwMode="auto">
              <a:xfrm>
                <a:off x="10977578" y="6640097"/>
                <a:ext cx="104141" cy="103523"/>
              </a:xfrm>
              <a:prstGeom prst="rect">
                <a:avLst/>
              </a:prstGeom>
              <a:solidFill>
                <a:schemeClr val="accent6">
                  <a:lumMod val="60000"/>
                  <a:lumOff val="4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699288" fontAlgn="base">
                  <a:lnSpc>
                    <a:spcPct val="90000"/>
                  </a:lnSpc>
                  <a:spcBef>
                    <a:spcPct val="0"/>
                  </a:spcBef>
                  <a:spcAft>
                    <a:spcPct val="0"/>
                  </a:spcAft>
                </a:pPr>
                <a:endParaRPr lang="en-US" sz="1800" dirty="0" err="1">
                  <a:gradFill>
                    <a:gsLst>
                      <a:gs pos="0">
                        <a:srgbClr val="FFFFFF"/>
                      </a:gs>
                      <a:gs pos="100000">
                        <a:srgbClr val="FFFFFF"/>
                      </a:gs>
                    </a:gsLst>
                    <a:lin ang="5400000" scaled="0"/>
                  </a:gradFill>
                  <a:ea typeface="Segoe UI" pitchFamily="34" charset="0"/>
                  <a:cs typeface="Segoe UI" pitchFamily="34" charset="0"/>
                </a:endParaRPr>
              </a:p>
            </p:txBody>
          </p:sp>
          <p:sp>
            <p:nvSpPr>
              <p:cNvPr id="246" name="Rectangle 245"/>
              <p:cNvSpPr/>
              <p:nvPr/>
            </p:nvSpPr>
            <p:spPr bwMode="auto">
              <a:xfrm>
                <a:off x="10829565" y="6640097"/>
                <a:ext cx="104141" cy="103523"/>
              </a:xfrm>
              <a:prstGeom prst="rect">
                <a:avLst/>
              </a:prstGeom>
              <a:solidFill>
                <a:schemeClr val="accent6">
                  <a:lumMod val="60000"/>
                  <a:lumOff val="4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699288" fontAlgn="base">
                  <a:lnSpc>
                    <a:spcPct val="90000"/>
                  </a:lnSpc>
                  <a:spcBef>
                    <a:spcPct val="0"/>
                  </a:spcBef>
                  <a:spcAft>
                    <a:spcPct val="0"/>
                  </a:spcAft>
                </a:pPr>
                <a:endParaRPr lang="en-US" sz="1800" dirty="0" err="1">
                  <a:gradFill>
                    <a:gsLst>
                      <a:gs pos="0">
                        <a:srgbClr val="FFFFFF"/>
                      </a:gs>
                      <a:gs pos="100000">
                        <a:srgbClr val="FFFFFF"/>
                      </a:gs>
                    </a:gsLst>
                    <a:lin ang="5400000" scaled="0"/>
                  </a:gradFill>
                  <a:ea typeface="Segoe UI" pitchFamily="34" charset="0"/>
                  <a:cs typeface="Segoe UI" pitchFamily="34" charset="0"/>
                </a:endParaRPr>
              </a:p>
            </p:txBody>
          </p:sp>
          <p:sp>
            <p:nvSpPr>
              <p:cNvPr id="247" name="Rectangle 246"/>
              <p:cNvSpPr/>
              <p:nvPr/>
            </p:nvSpPr>
            <p:spPr bwMode="auto">
              <a:xfrm>
                <a:off x="10681551" y="6640097"/>
                <a:ext cx="104141" cy="103523"/>
              </a:xfrm>
              <a:prstGeom prst="rect">
                <a:avLst/>
              </a:prstGeom>
              <a:solidFill>
                <a:schemeClr val="accent6">
                  <a:lumMod val="60000"/>
                  <a:lumOff val="4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699288" fontAlgn="base">
                  <a:lnSpc>
                    <a:spcPct val="90000"/>
                  </a:lnSpc>
                  <a:spcBef>
                    <a:spcPct val="0"/>
                  </a:spcBef>
                  <a:spcAft>
                    <a:spcPct val="0"/>
                  </a:spcAft>
                </a:pPr>
                <a:endParaRPr lang="en-US" sz="1800" dirty="0" err="1">
                  <a:gradFill>
                    <a:gsLst>
                      <a:gs pos="0">
                        <a:srgbClr val="FFFFFF"/>
                      </a:gs>
                      <a:gs pos="100000">
                        <a:srgbClr val="FFFFFF"/>
                      </a:gs>
                    </a:gsLst>
                    <a:lin ang="5400000" scaled="0"/>
                  </a:gradFill>
                  <a:ea typeface="Segoe UI" pitchFamily="34" charset="0"/>
                  <a:cs typeface="Segoe UI" pitchFamily="34" charset="0"/>
                </a:endParaRPr>
              </a:p>
            </p:txBody>
          </p:sp>
          <p:sp>
            <p:nvSpPr>
              <p:cNvPr id="248" name="Rectangle 6"/>
              <p:cNvSpPr>
                <a:spLocks noChangeArrowheads="1"/>
              </p:cNvSpPr>
              <p:nvPr/>
            </p:nvSpPr>
            <p:spPr bwMode="auto">
              <a:xfrm flipH="1">
                <a:off x="10681550" y="6357903"/>
                <a:ext cx="148014" cy="74891"/>
              </a:xfrm>
              <a:prstGeom prst="rect">
                <a:avLst/>
              </a:prstGeom>
              <a:solidFill>
                <a:schemeClr val="accent6">
                  <a:lumMod val="75000"/>
                </a:schemeClr>
              </a:solidFill>
              <a:ln>
                <a:noFill/>
              </a:ln>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249" name="Freeform 248"/>
              <p:cNvSpPr>
                <a:spLocks/>
              </p:cNvSpPr>
              <p:nvPr/>
            </p:nvSpPr>
            <p:spPr bwMode="auto">
              <a:xfrm>
                <a:off x="10490200" y="6783074"/>
                <a:ext cx="1946276" cy="211451"/>
              </a:xfrm>
              <a:custGeom>
                <a:avLst/>
                <a:gdLst>
                  <a:gd name="connsiteX0" fmla="*/ 818343 w 818343"/>
                  <a:gd name="connsiteY0" fmla="*/ 0 h 211451"/>
                  <a:gd name="connsiteX1" fmla="*/ 818343 w 818343"/>
                  <a:gd name="connsiteY1" fmla="*/ 211451 h 211451"/>
                  <a:gd name="connsiteX2" fmla="*/ 807632 w 818343"/>
                  <a:gd name="connsiteY2" fmla="*/ 211451 h 211451"/>
                  <a:gd name="connsiteX3" fmla="*/ 0 w 818343"/>
                  <a:gd name="connsiteY3" fmla="*/ 211451 h 211451"/>
                  <a:gd name="connsiteX4" fmla="*/ 660044 w 818343"/>
                  <a:gd name="connsiteY4" fmla="*/ 18752 h 2114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8343" h="211451">
                    <a:moveTo>
                      <a:pt x="818343" y="0"/>
                    </a:moveTo>
                    <a:lnTo>
                      <a:pt x="818343" y="211451"/>
                    </a:lnTo>
                    <a:lnTo>
                      <a:pt x="807632" y="211451"/>
                    </a:lnTo>
                    <a:cubicBezTo>
                      <a:pt x="807632" y="211451"/>
                      <a:pt x="807632" y="211451"/>
                      <a:pt x="0" y="211451"/>
                    </a:cubicBezTo>
                    <a:cubicBezTo>
                      <a:pt x="190634" y="119152"/>
                      <a:pt x="418165" y="54837"/>
                      <a:pt x="660044" y="18752"/>
                    </a:cubicBezTo>
                    <a:close/>
                  </a:path>
                </a:pathLst>
              </a:custGeom>
              <a:solidFill>
                <a:srgbClr val="BAD8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en-US" sz="1350">
                  <a:solidFill>
                    <a:srgbClr val="000000"/>
                  </a:solidFill>
                </a:endParaRPr>
              </a:p>
            </p:txBody>
          </p:sp>
        </p:grpSp>
        <p:grpSp>
          <p:nvGrpSpPr>
            <p:cNvPr id="76" name="Group 75"/>
            <p:cNvGrpSpPr/>
            <p:nvPr userDrawn="1"/>
          </p:nvGrpSpPr>
          <p:grpSpPr>
            <a:xfrm>
              <a:off x="10098094" y="6492588"/>
              <a:ext cx="257300" cy="477736"/>
              <a:chOff x="9309059" y="6002324"/>
              <a:chExt cx="487353" cy="904880"/>
            </a:xfrm>
          </p:grpSpPr>
          <p:sp>
            <p:nvSpPr>
              <p:cNvPr id="77" name="Freeform 25"/>
              <p:cNvSpPr>
                <a:spLocks/>
              </p:cNvSpPr>
              <p:nvPr userDrawn="1"/>
            </p:nvSpPr>
            <p:spPr bwMode="auto">
              <a:xfrm flipH="1">
                <a:off x="9492607" y="6002324"/>
                <a:ext cx="303805" cy="904880"/>
              </a:xfrm>
              <a:custGeom>
                <a:avLst/>
                <a:gdLst>
                  <a:gd name="T0" fmla="*/ 107 w 192"/>
                  <a:gd name="T1" fmla="*/ 0 h 570"/>
                  <a:gd name="T2" fmla="*/ 0 w 192"/>
                  <a:gd name="T3" fmla="*/ 570 h 570"/>
                  <a:gd name="T4" fmla="*/ 192 w 192"/>
                  <a:gd name="T5" fmla="*/ 570 h 570"/>
                  <a:gd name="T6" fmla="*/ 107 w 192"/>
                  <a:gd name="T7" fmla="*/ 0 h 570"/>
                </a:gdLst>
                <a:ahLst/>
                <a:cxnLst>
                  <a:cxn ang="0">
                    <a:pos x="T0" y="T1"/>
                  </a:cxn>
                  <a:cxn ang="0">
                    <a:pos x="T2" y="T3"/>
                  </a:cxn>
                  <a:cxn ang="0">
                    <a:pos x="T4" y="T5"/>
                  </a:cxn>
                  <a:cxn ang="0">
                    <a:pos x="T6" y="T7"/>
                  </a:cxn>
                </a:cxnLst>
                <a:rect l="0" t="0" r="r" b="b"/>
                <a:pathLst>
                  <a:path w="192" h="570">
                    <a:moveTo>
                      <a:pt x="107" y="0"/>
                    </a:moveTo>
                    <a:lnTo>
                      <a:pt x="0" y="570"/>
                    </a:lnTo>
                    <a:lnTo>
                      <a:pt x="192" y="570"/>
                    </a:lnTo>
                    <a:lnTo>
                      <a:pt x="107" y="0"/>
                    </a:lnTo>
                    <a:close/>
                  </a:path>
                </a:pathLst>
              </a:custGeom>
              <a:solidFill>
                <a:srgbClr val="79A6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78" name="Freeform 26"/>
              <p:cNvSpPr>
                <a:spLocks/>
              </p:cNvSpPr>
              <p:nvPr userDrawn="1"/>
            </p:nvSpPr>
            <p:spPr bwMode="auto">
              <a:xfrm flipH="1">
                <a:off x="9309059" y="6211875"/>
                <a:ext cx="235765" cy="695329"/>
              </a:xfrm>
              <a:custGeom>
                <a:avLst/>
                <a:gdLst>
                  <a:gd name="T0" fmla="*/ 83 w 149"/>
                  <a:gd name="T1" fmla="*/ 0 h 438"/>
                  <a:gd name="T2" fmla="*/ 0 w 149"/>
                  <a:gd name="T3" fmla="*/ 438 h 438"/>
                  <a:gd name="T4" fmla="*/ 149 w 149"/>
                  <a:gd name="T5" fmla="*/ 438 h 438"/>
                  <a:gd name="T6" fmla="*/ 83 w 149"/>
                  <a:gd name="T7" fmla="*/ 0 h 438"/>
                </a:gdLst>
                <a:ahLst/>
                <a:cxnLst>
                  <a:cxn ang="0">
                    <a:pos x="T0" y="T1"/>
                  </a:cxn>
                  <a:cxn ang="0">
                    <a:pos x="T2" y="T3"/>
                  </a:cxn>
                  <a:cxn ang="0">
                    <a:pos x="T4" y="T5"/>
                  </a:cxn>
                  <a:cxn ang="0">
                    <a:pos x="T6" y="T7"/>
                  </a:cxn>
                </a:cxnLst>
                <a:rect l="0" t="0" r="r" b="b"/>
                <a:pathLst>
                  <a:path w="149" h="438">
                    <a:moveTo>
                      <a:pt x="83" y="0"/>
                    </a:moveTo>
                    <a:lnTo>
                      <a:pt x="0" y="438"/>
                    </a:lnTo>
                    <a:lnTo>
                      <a:pt x="149" y="438"/>
                    </a:lnTo>
                    <a:lnTo>
                      <a:pt x="83" y="0"/>
                    </a:lnTo>
                    <a:close/>
                  </a:path>
                </a:pathLst>
              </a:custGeom>
              <a:solidFill>
                <a:srgbClr val="7FBB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grpSp>
        <p:sp>
          <p:nvSpPr>
            <p:cNvPr id="69" name="Rectangle 33"/>
            <p:cNvSpPr>
              <a:spLocks noChangeArrowheads="1"/>
            </p:cNvSpPr>
            <p:nvPr userDrawn="1"/>
          </p:nvSpPr>
          <p:spPr bwMode="auto">
            <a:xfrm>
              <a:off x="0" y="6942034"/>
              <a:ext cx="12435840" cy="52491"/>
            </a:xfrm>
            <a:prstGeom prst="rect">
              <a:avLst/>
            </a:prstGeom>
            <a:solidFill>
              <a:srgbClr val="7FBA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71" name="Freeform 70"/>
            <p:cNvSpPr>
              <a:spLocks/>
            </p:cNvSpPr>
            <p:nvPr/>
          </p:nvSpPr>
          <p:spPr bwMode="auto">
            <a:xfrm>
              <a:off x="10490200" y="6783074"/>
              <a:ext cx="1946276" cy="211451"/>
            </a:xfrm>
            <a:custGeom>
              <a:avLst/>
              <a:gdLst>
                <a:gd name="connsiteX0" fmla="*/ 818343 w 818343"/>
                <a:gd name="connsiteY0" fmla="*/ 0 h 211451"/>
                <a:gd name="connsiteX1" fmla="*/ 818343 w 818343"/>
                <a:gd name="connsiteY1" fmla="*/ 211451 h 211451"/>
                <a:gd name="connsiteX2" fmla="*/ 807632 w 818343"/>
                <a:gd name="connsiteY2" fmla="*/ 211451 h 211451"/>
                <a:gd name="connsiteX3" fmla="*/ 0 w 818343"/>
                <a:gd name="connsiteY3" fmla="*/ 211451 h 211451"/>
                <a:gd name="connsiteX4" fmla="*/ 660044 w 818343"/>
                <a:gd name="connsiteY4" fmla="*/ 18752 h 2114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8343" h="211451">
                  <a:moveTo>
                    <a:pt x="818343" y="0"/>
                  </a:moveTo>
                  <a:lnTo>
                    <a:pt x="818343" y="211451"/>
                  </a:lnTo>
                  <a:lnTo>
                    <a:pt x="807632" y="211451"/>
                  </a:lnTo>
                  <a:cubicBezTo>
                    <a:pt x="807632" y="211451"/>
                    <a:pt x="807632" y="211451"/>
                    <a:pt x="0" y="211451"/>
                  </a:cubicBezTo>
                  <a:cubicBezTo>
                    <a:pt x="190634" y="119152"/>
                    <a:pt x="418165" y="54837"/>
                    <a:pt x="660044" y="18752"/>
                  </a:cubicBezTo>
                  <a:close/>
                </a:path>
              </a:pathLst>
            </a:custGeom>
            <a:solidFill>
              <a:srgbClr val="BAD8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en-US" sz="1350">
                <a:solidFill>
                  <a:srgbClr val="000000"/>
                </a:solidFill>
              </a:endParaRPr>
            </a:p>
          </p:txBody>
        </p:sp>
        <p:sp>
          <p:nvSpPr>
            <p:cNvPr id="73" name="Rectangle 34"/>
            <p:cNvSpPr>
              <a:spLocks noChangeArrowheads="1"/>
            </p:cNvSpPr>
            <p:nvPr userDrawn="1"/>
          </p:nvSpPr>
          <p:spPr bwMode="auto">
            <a:xfrm>
              <a:off x="132773" y="6844200"/>
              <a:ext cx="25679" cy="105517"/>
            </a:xfrm>
            <a:prstGeom prst="rect">
              <a:avLst/>
            </a:prstGeom>
            <a:solidFill>
              <a:srgbClr val="96969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74" name="Oval 35"/>
            <p:cNvSpPr>
              <a:spLocks noChangeArrowheads="1"/>
            </p:cNvSpPr>
            <p:nvPr userDrawn="1"/>
          </p:nvSpPr>
          <p:spPr bwMode="auto">
            <a:xfrm>
              <a:off x="82698" y="6751690"/>
              <a:ext cx="124545" cy="138761"/>
            </a:xfrm>
            <a:prstGeom prst="ellipse">
              <a:avLst/>
            </a:prstGeom>
            <a:solidFill>
              <a:srgbClr val="7FB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75" name="Oval 36"/>
            <p:cNvSpPr>
              <a:spLocks noChangeArrowheads="1"/>
            </p:cNvSpPr>
            <p:nvPr userDrawn="1"/>
          </p:nvSpPr>
          <p:spPr bwMode="auto">
            <a:xfrm>
              <a:off x="99390" y="6680865"/>
              <a:ext cx="91162" cy="101182"/>
            </a:xfrm>
            <a:prstGeom prst="ellipse">
              <a:avLst/>
            </a:prstGeom>
            <a:solidFill>
              <a:srgbClr val="7FB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grpSp>
      <p:graphicFrame>
        <p:nvGraphicFramePr>
          <p:cNvPr id="5" name="Object 4" hidden="1"/>
          <p:cNvGraphicFramePr>
            <a:graphicFrameLocks noChangeAspect="1"/>
          </p:cNvGraphicFramePr>
          <p:nvPr userDrawn="1">
            <p:custDataLst>
              <p:tags r:id="rId2"/>
            </p:custDataLst>
            <p:extLst/>
          </p:nvPr>
        </p:nvGraphicFramePr>
        <p:xfrm>
          <a:off x="1191" y="1589"/>
          <a:ext cx="1190" cy="1587"/>
        </p:xfrm>
        <a:graphic>
          <a:graphicData uri="http://schemas.openxmlformats.org/presentationml/2006/ole">
            <mc:AlternateContent xmlns:mc="http://schemas.openxmlformats.org/markup-compatibility/2006">
              <mc:Choice xmlns:v="urn:schemas-microsoft-com:vml" Requires="v">
                <p:oleObj spid="_x0000_s39941" name="think-cell Slide" r:id="rId4" imgW="270" imgH="270" progId="TCLayout.ActiveDocument.1">
                  <p:embed/>
                </p:oleObj>
              </mc:Choice>
              <mc:Fallback>
                <p:oleObj name="think-cell Slide" r:id="rId4" imgW="270" imgH="270" progId="TCLayout.ActiveDocument.1">
                  <p:embed/>
                  <p:pic>
                    <p:nvPicPr>
                      <p:cNvPr id="5" name="Object 4" hidden="1"/>
                      <p:cNvPicPr/>
                      <p:nvPr/>
                    </p:nvPicPr>
                    <p:blipFill>
                      <a:blip r:embed="rId5"/>
                      <a:stretch>
                        <a:fillRect/>
                      </a:stretch>
                    </p:blipFill>
                    <p:spPr>
                      <a:xfrm>
                        <a:off x="1191" y="1589"/>
                        <a:ext cx="1190" cy="1587"/>
                      </a:xfrm>
                      <a:prstGeom prst="rect">
                        <a:avLst/>
                      </a:prstGeom>
                    </p:spPr>
                  </p:pic>
                </p:oleObj>
              </mc:Fallback>
            </mc:AlternateContent>
          </a:graphicData>
        </a:graphic>
      </p:graphicFrame>
      <p:sp>
        <p:nvSpPr>
          <p:cNvPr id="3" name="Footer Placeholder 2"/>
          <p:cNvSpPr>
            <a:spLocks noGrp="1"/>
          </p:cNvSpPr>
          <p:nvPr userDrawn="1">
            <p:ph type="ftr" sz="quarter" idx="10"/>
          </p:nvPr>
        </p:nvSpPr>
        <p:spPr/>
        <p:txBody>
          <a:bodyPr/>
          <a:lstStyle/>
          <a:p>
            <a:r>
              <a:rPr>
                <a:solidFill>
                  <a:srgbClr val="505050"/>
                </a:solidFill>
              </a:rPr>
              <a:t>Microsoft Confidential</a:t>
            </a:r>
          </a:p>
        </p:txBody>
      </p:sp>
      <p:sp>
        <p:nvSpPr>
          <p:cNvPr id="4" name="Slide Number Placeholder 3"/>
          <p:cNvSpPr>
            <a:spLocks noGrp="1"/>
          </p:cNvSpPr>
          <p:nvPr userDrawn="1">
            <p:ph type="sldNum" sz="quarter" idx="11"/>
          </p:nvPr>
        </p:nvSpPr>
        <p:spPr/>
        <p:txBody>
          <a:bodyPr/>
          <a:lstStyle>
            <a:lvl1pPr>
              <a:defRPr>
                <a:solidFill>
                  <a:schemeClr val="bg1"/>
                </a:solidFill>
              </a:defRPr>
            </a:lvl1pPr>
          </a:lstStyle>
          <a:p>
            <a:fld id="{27258FFF-F925-446B-8502-81C933981705}" type="slidenum">
              <a:rPr smtClean="0">
                <a:solidFill>
                  <a:srgbClr val="FFFFFF"/>
                </a:solidFill>
              </a:rPr>
              <a:pPr/>
              <a:t>‹#›</a:t>
            </a:fld>
            <a:endParaRPr>
              <a:solidFill>
                <a:srgbClr val="FFFFFF"/>
              </a:solidFill>
            </a:endParaRPr>
          </a:p>
        </p:txBody>
      </p:sp>
      <p:sp>
        <p:nvSpPr>
          <p:cNvPr id="7" name="Title 1"/>
          <p:cNvSpPr>
            <a:spLocks noGrp="1"/>
          </p:cNvSpPr>
          <p:nvPr userDrawn="1">
            <p:ph type="title" hasCustomPrompt="1"/>
          </p:nvPr>
        </p:nvSpPr>
        <p:spPr>
          <a:xfrm>
            <a:off x="438875" y="264964"/>
            <a:ext cx="8418931" cy="1097302"/>
          </a:xfrm>
        </p:spPr>
        <p:txBody>
          <a:bodyPr lIns="0" tIns="91440" rIns="146304" bIns="91440"/>
          <a:lstStyle>
            <a:lvl1pPr>
              <a:lnSpc>
                <a:spcPts val="3674"/>
              </a:lnSpc>
              <a:defRPr sz="2700" baseline="0">
                <a:solidFill>
                  <a:schemeClr val="accent1"/>
                </a:solidFill>
              </a:defRPr>
            </a:lvl1pPr>
          </a:lstStyle>
          <a:p>
            <a:r>
              <a:rPr lang="en-US" dirty="0" err="1"/>
              <a:t>Lorem</a:t>
            </a:r>
            <a:r>
              <a:rPr lang="en-US" dirty="0"/>
              <a:t> </a:t>
            </a:r>
            <a:r>
              <a:rPr lang="en-US" dirty="0" err="1"/>
              <a:t>ipsum</a:t>
            </a:r>
            <a:r>
              <a:rPr lang="en-US" dirty="0"/>
              <a:t> dolor sit.</a:t>
            </a:r>
          </a:p>
        </p:txBody>
      </p:sp>
      <p:sp>
        <p:nvSpPr>
          <p:cNvPr id="165" name="Text Placeholder 7"/>
          <p:cNvSpPr>
            <a:spLocks noGrp="1"/>
          </p:cNvSpPr>
          <p:nvPr userDrawn="1">
            <p:ph type="body" sz="quarter" idx="13" hasCustomPrompt="1"/>
          </p:nvPr>
        </p:nvSpPr>
        <p:spPr>
          <a:xfrm>
            <a:off x="452590" y="1545465"/>
            <a:ext cx="8418931" cy="4663068"/>
          </a:xfrm>
        </p:spPr>
        <p:txBody>
          <a:bodyPr lIns="0" tIns="0"/>
          <a:lstStyle>
            <a:lvl1pPr marL="175006" indent="-175006">
              <a:spcBef>
                <a:spcPts val="900"/>
              </a:spcBef>
              <a:defRPr sz="1950">
                <a:latin typeface="+mn-lt"/>
              </a:defRPr>
            </a:lvl1pPr>
            <a:lvl2pPr marL="517874" indent="-175006">
              <a:spcBef>
                <a:spcPts val="900"/>
              </a:spcBef>
              <a:buSzPct val="100000"/>
              <a:buFont typeface="Segoe UI" pitchFamily="34" charset="0"/>
              <a:buChar char="‐"/>
              <a:defRPr/>
            </a:lvl2pPr>
            <a:lvl3pPr marL="860741" indent="-175006">
              <a:spcBef>
                <a:spcPts val="900"/>
              </a:spcBef>
              <a:buFont typeface="Wingdings" pitchFamily="2" charset="2"/>
              <a:buChar char="§"/>
              <a:defRPr/>
            </a:lvl3pPr>
            <a:lvl4pPr marL="1200037" indent="-257151">
              <a:spcBef>
                <a:spcPts val="900"/>
              </a:spcBef>
              <a:buFont typeface="+mj-lt"/>
              <a:buAutoNum type="arabicPeriod"/>
              <a:defRPr/>
            </a:lvl4pPr>
            <a:lvl5pPr marL="1459569" indent="-257151">
              <a:spcBef>
                <a:spcPts val="900"/>
              </a:spcBef>
              <a:buFont typeface="+mj-lt"/>
              <a:buAutoNum type="alphaLcParenR"/>
              <a:defRPr/>
            </a:lvl5pPr>
          </a:lstStyle>
          <a:p>
            <a:pPr lvl="0"/>
            <a:r>
              <a:rPr lang="en-US" dirty="0" err="1"/>
              <a:t>Lorem</a:t>
            </a:r>
            <a:r>
              <a:rPr lang="en-US" dirty="0"/>
              <a:t> </a:t>
            </a:r>
            <a:r>
              <a:rPr lang="en-US" dirty="0" err="1"/>
              <a:t>ipsum</a:t>
            </a:r>
            <a:r>
              <a:rPr lang="en-US" dirty="0"/>
              <a:t> dolor sit </a:t>
            </a:r>
            <a:r>
              <a:rPr lang="en-US" dirty="0" err="1"/>
              <a:t>amet</a:t>
            </a:r>
            <a:r>
              <a:rPr lang="en-US" dirty="0"/>
              <a:t>, </a:t>
            </a:r>
            <a:r>
              <a:rPr lang="en-US" dirty="0" err="1"/>
              <a:t>consectetur</a:t>
            </a:r>
            <a:r>
              <a:rPr lang="en-US" dirty="0"/>
              <a:t> </a:t>
            </a:r>
            <a:r>
              <a:rPr lang="en-US" dirty="0" err="1"/>
              <a:t>adipiscing</a:t>
            </a:r>
            <a:r>
              <a:rPr lang="en-US" dirty="0"/>
              <a:t> </a:t>
            </a:r>
            <a:br>
              <a:rPr lang="en-US" dirty="0"/>
            </a:br>
            <a:r>
              <a:rPr lang="en-US" dirty="0" err="1"/>
              <a:t>elit</a:t>
            </a:r>
            <a:r>
              <a:rPr lang="en-US" dirty="0"/>
              <a:t>. </a:t>
            </a:r>
            <a:r>
              <a:rPr lang="en-US" dirty="0" err="1"/>
              <a:t>Nunc</a:t>
            </a:r>
            <a:r>
              <a:rPr lang="en-US" dirty="0"/>
              <a:t> et </a:t>
            </a:r>
            <a:r>
              <a:rPr lang="en-US" dirty="0" err="1"/>
              <a:t>sagittis</a:t>
            </a:r>
            <a:r>
              <a:rPr lang="en-US" dirty="0"/>
              <a:t> ligula</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63554511"/>
      </p:ext>
    </p:extLst>
  </p:cSld>
  <p:clrMapOvr>
    <a:masterClrMapping/>
  </p:clrMapOvr>
  <mc:AlternateContent xmlns:mc="http://schemas.openxmlformats.org/markup-compatibility/2006" xmlns:p14="http://schemas.microsoft.com/office/powerpoint/2010/main">
    <mc:Choice Requires="p14">
      <p:transition spd="slow" p14:dur="1250">
        <p:fade/>
      </p:transition>
    </mc:Choice>
    <mc:Fallback xmlns="">
      <p:transition spd="slow">
        <p:fade/>
      </p:transition>
    </mc:Fallback>
  </mc:AlternateContent>
</p:sldLayout>
</file>

<file path=ppt/slideLayouts/slideLayout102.xml><?xml version="1.0" encoding="utf-8"?>
<p:sldLayout xmlns:a="http://schemas.openxmlformats.org/drawingml/2006/main" xmlns:r="http://schemas.openxmlformats.org/officeDocument/2006/relationships" xmlns:p="http://schemas.openxmlformats.org/presentationml/2006/main" preserve="1" userDrawn="1">
  <p:cSld name="29_Illustrated Footer">
    <p:spTree>
      <p:nvGrpSpPr>
        <p:cNvPr id="1" name=""/>
        <p:cNvGrpSpPr/>
        <p:nvPr/>
      </p:nvGrpSpPr>
      <p:grpSpPr>
        <a:xfrm>
          <a:off x="0" y="0"/>
          <a:ext cx="0" cy="0"/>
          <a:chOff x="0" y="0"/>
          <a:chExt cx="0" cy="0"/>
        </a:xfrm>
      </p:grpSpPr>
      <p:grpSp>
        <p:nvGrpSpPr>
          <p:cNvPr id="10" name="Group 9"/>
          <p:cNvGrpSpPr/>
          <p:nvPr userDrawn="1"/>
        </p:nvGrpSpPr>
        <p:grpSpPr>
          <a:xfrm>
            <a:off x="477" y="5881710"/>
            <a:ext cx="9326369" cy="1112816"/>
            <a:chOff x="635" y="5881709"/>
            <a:chExt cx="12436217" cy="1112816"/>
          </a:xfrm>
        </p:grpSpPr>
        <p:grpSp>
          <p:nvGrpSpPr>
            <p:cNvPr id="8" name="Group 7"/>
            <p:cNvGrpSpPr/>
            <p:nvPr userDrawn="1"/>
          </p:nvGrpSpPr>
          <p:grpSpPr>
            <a:xfrm>
              <a:off x="11472896" y="6303837"/>
              <a:ext cx="963956" cy="688633"/>
              <a:chOff x="13209241" y="6051687"/>
              <a:chExt cx="1316918" cy="940783"/>
            </a:xfrm>
          </p:grpSpPr>
          <p:sp>
            <p:nvSpPr>
              <p:cNvPr id="216" name="Rectangle 23"/>
              <p:cNvSpPr>
                <a:spLocks noChangeArrowheads="1"/>
              </p:cNvSpPr>
              <p:nvPr/>
            </p:nvSpPr>
            <p:spPr bwMode="auto">
              <a:xfrm>
                <a:off x="13502272" y="6265303"/>
                <a:ext cx="428278" cy="727167"/>
              </a:xfrm>
              <a:prstGeom prst="rect">
                <a:avLst/>
              </a:pr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grpSp>
            <p:nvGrpSpPr>
              <p:cNvPr id="217" name="Group 216"/>
              <p:cNvGrpSpPr/>
              <p:nvPr/>
            </p:nvGrpSpPr>
            <p:grpSpPr>
              <a:xfrm>
                <a:off x="13209241" y="6265303"/>
                <a:ext cx="273143" cy="727167"/>
                <a:chOff x="10703770" y="6136444"/>
                <a:chExt cx="233705" cy="622175"/>
              </a:xfrm>
            </p:grpSpPr>
            <p:sp>
              <p:nvSpPr>
                <p:cNvPr id="389" name="Rectangle 22"/>
                <p:cNvSpPr>
                  <a:spLocks noChangeArrowheads="1"/>
                </p:cNvSpPr>
                <p:nvPr/>
              </p:nvSpPr>
              <p:spPr bwMode="auto">
                <a:xfrm>
                  <a:off x="10703770" y="6136444"/>
                  <a:ext cx="233705" cy="622175"/>
                </a:xfrm>
                <a:prstGeom prst="rect">
                  <a:avLst/>
                </a:prstGeom>
                <a:solidFill>
                  <a:schemeClr val="accent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90" name="Freeform 389"/>
                <p:cNvSpPr>
                  <a:spLocks/>
                </p:cNvSpPr>
                <p:nvPr/>
              </p:nvSpPr>
              <p:spPr bwMode="auto">
                <a:xfrm>
                  <a:off x="10745746" y="6217468"/>
                  <a:ext cx="149753" cy="137274"/>
                </a:xfrm>
                <a:custGeom>
                  <a:avLst/>
                  <a:gdLst>
                    <a:gd name="connsiteX0" fmla="*/ 168275 w 209550"/>
                    <a:gd name="connsiteY0" fmla="*/ 128587 h 192088"/>
                    <a:gd name="connsiteX1" fmla="*/ 209550 w 209550"/>
                    <a:gd name="connsiteY1" fmla="*/ 128587 h 192088"/>
                    <a:gd name="connsiteX2" fmla="*/ 209550 w 209550"/>
                    <a:gd name="connsiteY2" fmla="*/ 141851 h 192088"/>
                    <a:gd name="connsiteX3" fmla="*/ 209550 w 209550"/>
                    <a:gd name="connsiteY3" fmla="*/ 192088 h 192088"/>
                    <a:gd name="connsiteX4" fmla="*/ 183356 w 209550"/>
                    <a:gd name="connsiteY4" fmla="*/ 192088 h 192088"/>
                    <a:gd name="connsiteX5" fmla="*/ 168275 w 209550"/>
                    <a:gd name="connsiteY5" fmla="*/ 192088 h 192088"/>
                    <a:gd name="connsiteX6" fmla="*/ 55563 w 209550"/>
                    <a:gd name="connsiteY6" fmla="*/ 128587 h 192088"/>
                    <a:gd name="connsiteX7" fmla="*/ 155575 w 209550"/>
                    <a:gd name="connsiteY7" fmla="*/ 128587 h 192088"/>
                    <a:gd name="connsiteX8" fmla="*/ 155575 w 209550"/>
                    <a:gd name="connsiteY8" fmla="*/ 192088 h 192088"/>
                    <a:gd name="connsiteX9" fmla="*/ 121146 w 209550"/>
                    <a:gd name="connsiteY9" fmla="*/ 192088 h 192088"/>
                    <a:gd name="connsiteX10" fmla="*/ 69168 w 209550"/>
                    <a:gd name="connsiteY10" fmla="*/ 192088 h 192088"/>
                    <a:gd name="connsiteX11" fmla="*/ 55563 w 209550"/>
                    <a:gd name="connsiteY11" fmla="*/ 192088 h 192088"/>
                    <a:gd name="connsiteX12" fmla="*/ 0 w 209550"/>
                    <a:gd name="connsiteY12" fmla="*/ 128587 h 192088"/>
                    <a:gd name="connsiteX13" fmla="*/ 46038 w 209550"/>
                    <a:gd name="connsiteY13" fmla="*/ 128587 h 192088"/>
                    <a:gd name="connsiteX14" fmla="*/ 46038 w 209550"/>
                    <a:gd name="connsiteY14" fmla="*/ 192088 h 192088"/>
                    <a:gd name="connsiteX15" fmla="*/ 0 w 209550"/>
                    <a:gd name="connsiteY15" fmla="*/ 192088 h 192088"/>
                    <a:gd name="connsiteX16" fmla="*/ 0 w 209550"/>
                    <a:gd name="connsiteY16" fmla="*/ 133874 h 192088"/>
                    <a:gd name="connsiteX17" fmla="*/ 168275 w 209550"/>
                    <a:gd name="connsiteY17" fmla="*/ 24239 h 192088"/>
                    <a:gd name="connsiteX18" fmla="*/ 179370 w 209550"/>
                    <a:gd name="connsiteY18" fmla="*/ 32015 h 192088"/>
                    <a:gd name="connsiteX19" fmla="*/ 209550 w 209550"/>
                    <a:gd name="connsiteY19" fmla="*/ 105191 h 192088"/>
                    <a:gd name="connsiteX20" fmla="*/ 209550 w 209550"/>
                    <a:gd name="connsiteY20" fmla="*/ 116053 h 192088"/>
                    <a:gd name="connsiteX21" fmla="*/ 209550 w 209550"/>
                    <a:gd name="connsiteY21" fmla="*/ 119062 h 192088"/>
                    <a:gd name="connsiteX22" fmla="*/ 168275 w 209550"/>
                    <a:gd name="connsiteY22" fmla="*/ 119062 h 192088"/>
                    <a:gd name="connsiteX23" fmla="*/ 46038 w 209550"/>
                    <a:gd name="connsiteY23" fmla="*/ 20901 h 192088"/>
                    <a:gd name="connsiteX24" fmla="*/ 46038 w 209550"/>
                    <a:gd name="connsiteY24" fmla="*/ 119062 h 192088"/>
                    <a:gd name="connsiteX25" fmla="*/ 0 w 209550"/>
                    <a:gd name="connsiteY25" fmla="*/ 119062 h 192088"/>
                    <a:gd name="connsiteX26" fmla="*/ 0 w 209550"/>
                    <a:gd name="connsiteY26" fmla="*/ 105191 h 192088"/>
                    <a:gd name="connsiteX27" fmla="*/ 30180 w 209550"/>
                    <a:gd name="connsiteY27" fmla="*/ 32015 h 192088"/>
                    <a:gd name="connsiteX28" fmla="*/ 104775 w 209550"/>
                    <a:gd name="connsiteY28" fmla="*/ 0 h 192088"/>
                    <a:gd name="connsiteX29" fmla="*/ 146130 w 209550"/>
                    <a:gd name="connsiteY29" fmla="*/ 8719 h 192088"/>
                    <a:gd name="connsiteX30" fmla="*/ 155575 w 209550"/>
                    <a:gd name="connsiteY30" fmla="*/ 15338 h 192088"/>
                    <a:gd name="connsiteX31" fmla="*/ 155575 w 209550"/>
                    <a:gd name="connsiteY31" fmla="*/ 119062 h 192088"/>
                    <a:gd name="connsiteX32" fmla="*/ 55563 w 209550"/>
                    <a:gd name="connsiteY32" fmla="*/ 119062 h 192088"/>
                    <a:gd name="connsiteX33" fmla="*/ 55563 w 209550"/>
                    <a:gd name="connsiteY33" fmla="*/ 14225 h 192088"/>
                    <a:gd name="connsiteX34" fmla="*/ 63420 w 209550"/>
                    <a:gd name="connsiteY34" fmla="*/ 8719 h 192088"/>
                    <a:gd name="connsiteX35" fmla="*/ 104775 w 209550"/>
                    <a:gd name="connsiteY35" fmla="*/ 0 h 192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09550" h="192088">
                      <a:moveTo>
                        <a:pt x="168275" y="128587"/>
                      </a:moveTo>
                      <a:lnTo>
                        <a:pt x="209550" y="128587"/>
                      </a:lnTo>
                      <a:lnTo>
                        <a:pt x="209550" y="141851"/>
                      </a:lnTo>
                      <a:cubicBezTo>
                        <a:pt x="209550" y="154071"/>
                        <a:pt x="209550" y="170364"/>
                        <a:pt x="209550" y="192088"/>
                      </a:cubicBezTo>
                      <a:cubicBezTo>
                        <a:pt x="209550" y="192088"/>
                        <a:pt x="209550" y="192088"/>
                        <a:pt x="183356" y="192088"/>
                      </a:cubicBezTo>
                      <a:lnTo>
                        <a:pt x="168275" y="192088"/>
                      </a:lnTo>
                      <a:close/>
                      <a:moveTo>
                        <a:pt x="55563" y="128587"/>
                      </a:moveTo>
                      <a:lnTo>
                        <a:pt x="155575" y="128587"/>
                      </a:lnTo>
                      <a:lnTo>
                        <a:pt x="155575" y="192088"/>
                      </a:lnTo>
                      <a:lnTo>
                        <a:pt x="121146" y="192088"/>
                      </a:lnTo>
                      <a:cubicBezTo>
                        <a:pt x="106412" y="192088"/>
                        <a:pt x="89223" y="192088"/>
                        <a:pt x="69168" y="192088"/>
                      </a:cubicBezTo>
                      <a:lnTo>
                        <a:pt x="55563" y="192088"/>
                      </a:lnTo>
                      <a:close/>
                      <a:moveTo>
                        <a:pt x="0" y="128587"/>
                      </a:moveTo>
                      <a:lnTo>
                        <a:pt x="46038" y="128587"/>
                      </a:lnTo>
                      <a:lnTo>
                        <a:pt x="46038" y="192088"/>
                      </a:lnTo>
                      <a:lnTo>
                        <a:pt x="0" y="192088"/>
                      </a:lnTo>
                      <a:cubicBezTo>
                        <a:pt x="0" y="192088"/>
                        <a:pt x="0" y="192088"/>
                        <a:pt x="0" y="133874"/>
                      </a:cubicBezTo>
                      <a:close/>
                      <a:moveTo>
                        <a:pt x="168275" y="24239"/>
                      </a:moveTo>
                      <a:lnTo>
                        <a:pt x="179370" y="32015"/>
                      </a:lnTo>
                      <a:cubicBezTo>
                        <a:pt x="198162" y="51453"/>
                        <a:pt x="209550" y="77750"/>
                        <a:pt x="209550" y="105191"/>
                      </a:cubicBezTo>
                      <a:cubicBezTo>
                        <a:pt x="209550" y="105191"/>
                        <a:pt x="209550" y="105191"/>
                        <a:pt x="209550" y="116053"/>
                      </a:cubicBezTo>
                      <a:lnTo>
                        <a:pt x="209550" y="119062"/>
                      </a:lnTo>
                      <a:lnTo>
                        <a:pt x="168275" y="119062"/>
                      </a:lnTo>
                      <a:close/>
                      <a:moveTo>
                        <a:pt x="46038" y="20901"/>
                      </a:moveTo>
                      <a:lnTo>
                        <a:pt x="46038" y="119062"/>
                      </a:lnTo>
                      <a:lnTo>
                        <a:pt x="0" y="119062"/>
                      </a:lnTo>
                      <a:lnTo>
                        <a:pt x="0" y="105191"/>
                      </a:lnTo>
                      <a:cubicBezTo>
                        <a:pt x="0" y="77750"/>
                        <a:pt x="11389" y="51453"/>
                        <a:pt x="30180" y="32015"/>
                      </a:cubicBezTo>
                      <a:close/>
                      <a:moveTo>
                        <a:pt x="104775" y="0"/>
                      </a:moveTo>
                      <a:cubicBezTo>
                        <a:pt x="119580" y="0"/>
                        <a:pt x="133531" y="3145"/>
                        <a:pt x="146130" y="8719"/>
                      </a:cubicBezTo>
                      <a:lnTo>
                        <a:pt x="155575" y="15338"/>
                      </a:lnTo>
                      <a:lnTo>
                        <a:pt x="155575" y="119062"/>
                      </a:lnTo>
                      <a:lnTo>
                        <a:pt x="55563" y="119062"/>
                      </a:lnTo>
                      <a:lnTo>
                        <a:pt x="55563" y="14225"/>
                      </a:lnTo>
                      <a:lnTo>
                        <a:pt x="63420" y="8719"/>
                      </a:lnTo>
                      <a:cubicBezTo>
                        <a:pt x="76019" y="3145"/>
                        <a:pt x="89970" y="0"/>
                        <a:pt x="104775"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en-IN" sz="1350">
                    <a:solidFill>
                      <a:srgbClr val="000000"/>
                    </a:solidFill>
                  </a:endParaRPr>
                </a:p>
              </p:txBody>
            </p:sp>
          </p:grpSp>
          <p:sp>
            <p:nvSpPr>
              <p:cNvPr id="218" name="Freeform 40"/>
              <p:cNvSpPr>
                <a:spLocks/>
              </p:cNvSpPr>
              <p:nvPr/>
            </p:nvSpPr>
            <p:spPr bwMode="auto">
              <a:xfrm>
                <a:off x="13539398" y="6733274"/>
                <a:ext cx="95467" cy="171047"/>
              </a:xfrm>
              <a:custGeom>
                <a:avLst/>
                <a:gdLst>
                  <a:gd name="T0" fmla="*/ 12 w 25"/>
                  <a:gd name="T1" fmla="*/ 0 h 45"/>
                  <a:gd name="T2" fmla="*/ 0 w 25"/>
                  <a:gd name="T3" fmla="*/ 12 h 45"/>
                  <a:gd name="T4" fmla="*/ 0 w 25"/>
                  <a:gd name="T5" fmla="*/ 45 h 45"/>
                  <a:gd name="T6" fmla="*/ 25 w 25"/>
                  <a:gd name="T7" fmla="*/ 45 h 45"/>
                  <a:gd name="T8" fmla="*/ 25 w 25"/>
                  <a:gd name="T9" fmla="*/ 12 h 45"/>
                  <a:gd name="T10" fmla="*/ 12 w 25"/>
                  <a:gd name="T11" fmla="*/ 0 h 45"/>
                </a:gdLst>
                <a:ahLst/>
                <a:cxnLst>
                  <a:cxn ang="0">
                    <a:pos x="T0" y="T1"/>
                  </a:cxn>
                  <a:cxn ang="0">
                    <a:pos x="T2" y="T3"/>
                  </a:cxn>
                  <a:cxn ang="0">
                    <a:pos x="T4" y="T5"/>
                  </a:cxn>
                  <a:cxn ang="0">
                    <a:pos x="T6" y="T7"/>
                  </a:cxn>
                  <a:cxn ang="0">
                    <a:pos x="T8" y="T9"/>
                  </a:cxn>
                  <a:cxn ang="0">
                    <a:pos x="T10" y="T11"/>
                  </a:cxn>
                </a:cxnLst>
                <a:rect l="0" t="0" r="r" b="b"/>
                <a:pathLst>
                  <a:path w="25" h="45">
                    <a:moveTo>
                      <a:pt x="12" y="0"/>
                    </a:moveTo>
                    <a:cubicBezTo>
                      <a:pt x="5" y="0"/>
                      <a:pt x="0" y="5"/>
                      <a:pt x="0" y="12"/>
                    </a:cubicBezTo>
                    <a:cubicBezTo>
                      <a:pt x="0" y="45"/>
                      <a:pt x="0" y="45"/>
                      <a:pt x="0" y="45"/>
                    </a:cubicBezTo>
                    <a:cubicBezTo>
                      <a:pt x="25" y="45"/>
                      <a:pt x="25" y="45"/>
                      <a:pt x="25" y="45"/>
                    </a:cubicBezTo>
                    <a:cubicBezTo>
                      <a:pt x="25" y="12"/>
                      <a:pt x="25" y="12"/>
                      <a:pt x="25" y="12"/>
                    </a:cubicBezTo>
                    <a:cubicBezTo>
                      <a:pt x="25" y="5"/>
                      <a:pt x="19" y="0"/>
                      <a:pt x="12" y="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19" name="Freeform 41"/>
              <p:cNvSpPr>
                <a:spLocks/>
              </p:cNvSpPr>
              <p:nvPr/>
            </p:nvSpPr>
            <p:spPr bwMode="auto">
              <a:xfrm>
                <a:off x="13797955" y="6733274"/>
                <a:ext cx="94141" cy="171047"/>
              </a:xfrm>
              <a:custGeom>
                <a:avLst/>
                <a:gdLst>
                  <a:gd name="T0" fmla="*/ 13 w 25"/>
                  <a:gd name="T1" fmla="*/ 0 h 45"/>
                  <a:gd name="T2" fmla="*/ 0 w 25"/>
                  <a:gd name="T3" fmla="*/ 12 h 45"/>
                  <a:gd name="T4" fmla="*/ 0 w 25"/>
                  <a:gd name="T5" fmla="*/ 45 h 45"/>
                  <a:gd name="T6" fmla="*/ 25 w 25"/>
                  <a:gd name="T7" fmla="*/ 45 h 45"/>
                  <a:gd name="T8" fmla="*/ 25 w 25"/>
                  <a:gd name="T9" fmla="*/ 12 h 45"/>
                  <a:gd name="T10" fmla="*/ 13 w 25"/>
                  <a:gd name="T11" fmla="*/ 0 h 45"/>
                </a:gdLst>
                <a:ahLst/>
                <a:cxnLst>
                  <a:cxn ang="0">
                    <a:pos x="T0" y="T1"/>
                  </a:cxn>
                  <a:cxn ang="0">
                    <a:pos x="T2" y="T3"/>
                  </a:cxn>
                  <a:cxn ang="0">
                    <a:pos x="T4" y="T5"/>
                  </a:cxn>
                  <a:cxn ang="0">
                    <a:pos x="T6" y="T7"/>
                  </a:cxn>
                  <a:cxn ang="0">
                    <a:pos x="T8" y="T9"/>
                  </a:cxn>
                  <a:cxn ang="0">
                    <a:pos x="T10" y="T11"/>
                  </a:cxn>
                </a:cxnLst>
                <a:rect l="0" t="0" r="r" b="b"/>
                <a:pathLst>
                  <a:path w="25" h="45">
                    <a:moveTo>
                      <a:pt x="13" y="0"/>
                    </a:moveTo>
                    <a:cubicBezTo>
                      <a:pt x="6" y="0"/>
                      <a:pt x="0" y="5"/>
                      <a:pt x="0" y="12"/>
                    </a:cubicBezTo>
                    <a:cubicBezTo>
                      <a:pt x="0" y="45"/>
                      <a:pt x="0" y="45"/>
                      <a:pt x="0" y="45"/>
                    </a:cubicBezTo>
                    <a:cubicBezTo>
                      <a:pt x="25" y="45"/>
                      <a:pt x="25" y="45"/>
                      <a:pt x="25" y="45"/>
                    </a:cubicBezTo>
                    <a:cubicBezTo>
                      <a:pt x="25" y="12"/>
                      <a:pt x="25" y="12"/>
                      <a:pt x="25" y="12"/>
                    </a:cubicBezTo>
                    <a:cubicBezTo>
                      <a:pt x="25" y="5"/>
                      <a:pt x="20" y="0"/>
                      <a:pt x="13" y="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20" name="Freeform 42"/>
              <p:cNvSpPr>
                <a:spLocks/>
              </p:cNvSpPr>
              <p:nvPr/>
            </p:nvSpPr>
            <p:spPr bwMode="auto">
              <a:xfrm>
                <a:off x="13668013" y="6733274"/>
                <a:ext cx="95467" cy="171047"/>
              </a:xfrm>
              <a:custGeom>
                <a:avLst/>
                <a:gdLst>
                  <a:gd name="T0" fmla="*/ 13 w 25"/>
                  <a:gd name="T1" fmla="*/ 0 h 45"/>
                  <a:gd name="T2" fmla="*/ 0 w 25"/>
                  <a:gd name="T3" fmla="*/ 12 h 45"/>
                  <a:gd name="T4" fmla="*/ 0 w 25"/>
                  <a:gd name="T5" fmla="*/ 45 h 45"/>
                  <a:gd name="T6" fmla="*/ 25 w 25"/>
                  <a:gd name="T7" fmla="*/ 45 h 45"/>
                  <a:gd name="T8" fmla="*/ 25 w 25"/>
                  <a:gd name="T9" fmla="*/ 12 h 45"/>
                  <a:gd name="T10" fmla="*/ 13 w 25"/>
                  <a:gd name="T11" fmla="*/ 0 h 45"/>
                </a:gdLst>
                <a:ahLst/>
                <a:cxnLst>
                  <a:cxn ang="0">
                    <a:pos x="T0" y="T1"/>
                  </a:cxn>
                  <a:cxn ang="0">
                    <a:pos x="T2" y="T3"/>
                  </a:cxn>
                  <a:cxn ang="0">
                    <a:pos x="T4" y="T5"/>
                  </a:cxn>
                  <a:cxn ang="0">
                    <a:pos x="T6" y="T7"/>
                  </a:cxn>
                  <a:cxn ang="0">
                    <a:pos x="T8" y="T9"/>
                  </a:cxn>
                  <a:cxn ang="0">
                    <a:pos x="T10" y="T11"/>
                  </a:cxn>
                </a:cxnLst>
                <a:rect l="0" t="0" r="r" b="b"/>
                <a:pathLst>
                  <a:path w="25" h="45">
                    <a:moveTo>
                      <a:pt x="13" y="0"/>
                    </a:moveTo>
                    <a:cubicBezTo>
                      <a:pt x="6" y="0"/>
                      <a:pt x="0" y="5"/>
                      <a:pt x="0" y="12"/>
                    </a:cubicBezTo>
                    <a:cubicBezTo>
                      <a:pt x="0" y="45"/>
                      <a:pt x="0" y="45"/>
                      <a:pt x="0" y="45"/>
                    </a:cubicBezTo>
                    <a:cubicBezTo>
                      <a:pt x="25" y="45"/>
                      <a:pt x="25" y="45"/>
                      <a:pt x="25" y="45"/>
                    </a:cubicBezTo>
                    <a:cubicBezTo>
                      <a:pt x="25" y="12"/>
                      <a:pt x="25" y="12"/>
                      <a:pt x="25" y="12"/>
                    </a:cubicBezTo>
                    <a:cubicBezTo>
                      <a:pt x="25" y="5"/>
                      <a:pt x="20" y="0"/>
                      <a:pt x="13" y="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21" name="Rectangle 43"/>
              <p:cNvSpPr>
                <a:spLocks noChangeArrowheads="1"/>
              </p:cNvSpPr>
              <p:nvPr/>
            </p:nvSpPr>
            <p:spPr bwMode="auto">
              <a:xfrm>
                <a:off x="13502272" y="6969290"/>
                <a:ext cx="428278" cy="14586"/>
              </a:xfrm>
              <a:prstGeom prst="rect">
                <a:avLst/>
              </a:prstGeom>
              <a:solidFill>
                <a:schemeClr val="accent6"/>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22" name="Rectangle 44"/>
              <p:cNvSpPr>
                <a:spLocks noChangeArrowheads="1"/>
              </p:cNvSpPr>
              <p:nvPr/>
            </p:nvSpPr>
            <p:spPr bwMode="auto">
              <a:xfrm>
                <a:off x="13502272" y="6938794"/>
                <a:ext cx="428278" cy="14586"/>
              </a:xfrm>
              <a:prstGeom prst="rect">
                <a:avLst/>
              </a:prstGeom>
              <a:solidFill>
                <a:schemeClr val="bg2">
                  <a:lumMod val="7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23" name="Rectangle 45"/>
              <p:cNvSpPr>
                <a:spLocks noChangeArrowheads="1"/>
              </p:cNvSpPr>
              <p:nvPr/>
            </p:nvSpPr>
            <p:spPr bwMode="auto">
              <a:xfrm>
                <a:off x="13502272" y="6904320"/>
                <a:ext cx="428278" cy="14586"/>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24" name="Rectangle 46"/>
              <p:cNvSpPr>
                <a:spLocks noChangeArrowheads="1"/>
              </p:cNvSpPr>
              <p:nvPr/>
            </p:nvSpPr>
            <p:spPr bwMode="auto">
              <a:xfrm>
                <a:off x="13561939" y="6351405"/>
                <a:ext cx="42430" cy="76904"/>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25" name="Rectangle 47"/>
              <p:cNvSpPr>
                <a:spLocks noChangeArrowheads="1"/>
              </p:cNvSpPr>
              <p:nvPr/>
            </p:nvSpPr>
            <p:spPr bwMode="auto">
              <a:xfrm>
                <a:off x="13649450" y="6351405"/>
                <a:ext cx="42430" cy="76904"/>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26" name="Rectangle 48"/>
              <p:cNvSpPr>
                <a:spLocks noChangeArrowheads="1"/>
              </p:cNvSpPr>
              <p:nvPr/>
            </p:nvSpPr>
            <p:spPr bwMode="auto">
              <a:xfrm>
                <a:off x="13740940" y="6351405"/>
                <a:ext cx="41105" cy="76904"/>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27" name="Rectangle 49"/>
              <p:cNvSpPr>
                <a:spLocks noChangeArrowheads="1"/>
              </p:cNvSpPr>
              <p:nvPr/>
            </p:nvSpPr>
            <p:spPr bwMode="auto">
              <a:xfrm>
                <a:off x="13832430" y="6351405"/>
                <a:ext cx="37127" cy="76904"/>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65" name="Rectangle 50"/>
              <p:cNvSpPr>
                <a:spLocks noChangeArrowheads="1"/>
              </p:cNvSpPr>
              <p:nvPr/>
            </p:nvSpPr>
            <p:spPr bwMode="auto">
              <a:xfrm>
                <a:off x="13561939" y="6503888"/>
                <a:ext cx="42430" cy="72926"/>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66" name="Rectangle 51"/>
              <p:cNvSpPr>
                <a:spLocks noChangeArrowheads="1"/>
              </p:cNvSpPr>
              <p:nvPr/>
            </p:nvSpPr>
            <p:spPr bwMode="auto">
              <a:xfrm>
                <a:off x="13649450" y="6503888"/>
                <a:ext cx="42430" cy="72926"/>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67" name="Rectangle 52"/>
              <p:cNvSpPr>
                <a:spLocks noChangeArrowheads="1"/>
              </p:cNvSpPr>
              <p:nvPr/>
            </p:nvSpPr>
            <p:spPr bwMode="auto">
              <a:xfrm>
                <a:off x="13740940" y="6503888"/>
                <a:ext cx="41105" cy="72926"/>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68" name="Rectangle 53"/>
              <p:cNvSpPr>
                <a:spLocks noChangeArrowheads="1"/>
              </p:cNvSpPr>
              <p:nvPr/>
            </p:nvSpPr>
            <p:spPr bwMode="auto">
              <a:xfrm>
                <a:off x="13832430" y="6503888"/>
                <a:ext cx="37127" cy="72926"/>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74" name="Rectangle 30"/>
              <p:cNvSpPr>
                <a:spLocks noChangeArrowheads="1"/>
              </p:cNvSpPr>
              <p:nvPr/>
            </p:nvSpPr>
            <p:spPr bwMode="auto">
              <a:xfrm>
                <a:off x="13953089" y="6269282"/>
                <a:ext cx="270491" cy="723188"/>
              </a:xfrm>
              <a:prstGeom prst="rect">
                <a:avLst/>
              </a:pr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75" name="Freeform 31"/>
              <p:cNvSpPr>
                <a:spLocks/>
              </p:cNvSpPr>
              <p:nvPr/>
            </p:nvSpPr>
            <p:spPr bwMode="auto">
              <a:xfrm>
                <a:off x="13953089" y="6051687"/>
                <a:ext cx="270491" cy="205520"/>
              </a:xfrm>
              <a:custGeom>
                <a:avLst/>
                <a:gdLst>
                  <a:gd name="T0" fmla="*/ 103 w 204"/>
                  <a:gd name="T1" fmla="*/ 0 h 155"/>
                  <a:gd name="T2" fmla="*/ 0 w 204"/>
                  <a:gd name="T3" fmla="*/ 155 h 155"/>
                  <a:gd name="T4" fmla="*/ 204 w 204"/>
                  <a:gd name="T5" fmla="*/ 155 h 155"/>
                  <a:gd name="T6" fmla="*/ 103 w 204"/>
                  <a:gd name="T7" fmla="*/ 0 h 155"/>
                </a:gdLst>
                <a:ahLst/>
                <a:cxnLst>
                  <a:cxn ang="0">
                    <a:pos x="T0" y="T1"/>
                  </a:cxn>
                  <a:cxn ang="0">
                    <a:pos x="T2" y="T3"/>
                  </a:cxn>
                  <a:cxn ang="0">
                    <a:pos x="T4" y="T5"/>
                  </a:cxn>
                  <a:cxn ang="0">
                    <a:pos x="T6" y="T7"/>
                  </a:cxn>
                </a:cxnLst>
                <a:rect l="0" t="0" r="r" b="b"/>
                <a:pathLst>
                  <a:path w="204" h="155">
                    <a:moveTo>
                      <a:pt x="103" y="0"/>
                    </a:moveTo>
                    <a:lnTo>
                      <a:pt x="0" y="155"/>
                    </a:lnTo>
                    <a:lnTo>
                      <a:pt x="204" y="155"/>
                    </a:lnTo>
                    <a:lnTo>
                      <a:pt x="103" y="0"/>
                    </a:ln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76" name="Oval 32"/>
              <p:cNvSpPr>
                <a:spLocks noChangeArrowheads="1"/>
              </p:cNvSpPr>
              <p:nvPr/>
            </p:nvSpPr>
            <p:spPr bwMode="auto">
              <a:xfrm>
                <a:off x="14048556" y="6135220"/>
                <a:ext cx="79556" cy="76904"/>
              </a:xfrm>
              <a:prstGeom prst="ellipse">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77" name="Rectangle 33"/>
              <p:cNvSpPr>
                <a:spLocks noChangeArrowheads="1"/>
              </p:cNvSpPr>
              <p:nvPr/>
            </p:nvSpPr>
            <p:spPr bwMode="auto">
              <a:xfrm>
                <a:off x="14256994" y="6269282"/>
                <a:ext cx="269165" cy="723188"/>
              </a:xfrm>
              <a:prstGeom prst="rect">
                <a:avLst/>
              </a:pr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78" name="Freeform 377"/>
              <p:cNvSpPr>
                <a:spLocks/>
              </p:cNvSpPr>
              <p:nvPr/>
            </p:nvSpPr>
            <p:spPr bwMode="auto">
              <a:xfrm>
                <a:off x="14002150" y="6356020"/>
                <a:ext cx="171047" cy="160439"/>
              </a:xfrm>
              <a:custGeom>
                <a:avLst/>
                <a:gdLst>
                  <a:gd name="connsiteX0" fmla="*/ 165100 w 204788"/>
                  <a:gd name="connsiteY0" fmla="*/ 128587 h 192088"/>
                  <a:gd name="connsiteX1" fmla="*/ 204788 w 204788"/>
                  <a:gd name="connsiteY1" fmla="*/ 128587 h 192088"/>
                  <a:gd name="connsiteX2" fmla="*/ 204788 w 204788"/>
                  <a:gd name="connsiteY2" fmla="*/ 141851 h 192088"/>
                  <a:gd name="connsiteX3" fmla="*/ 204788 w 204788"/>
                  <a:gd name="connsiteY3" fmla="*/ 192088 h 192088"/>
                  <a:gd name="connsiteX4" fmla="*/ 171294 w 204788"/>
                  <a:gd name="connsiteY4" fmla="*/ 192088 h 192088"/>
                  <a:gd name="connsiteX5" fmla="*/ 165100 w 204788"/>
                  <a:gd name="connsiteY5" fmla="*/ 192088 h 192088"/>
                  <a:gd name="connsiteX6" fmla="*/ 55563 w 204788"/>
                  <a:gd name="connsiteY6" fmla="*/ 128587 h 192088"/>
                  <a:gd name="connsiteX7" fmla="*/ 155575 w 204788"/>
                  <a:gd name="connsiteY7" fmla="*/ 128587 h 192088"/>
                  <a:gd name="connsiteX8" fmla="*/ 155575 w 204788"/>
                  <a:gd name="connsiteY8" fmla="*/ 192088 h 192088"/>
                  <a:gd name="connsiteX9" fmla="*/ 146910 w 204788"/>
                  <a:gd name="connsiteY9" fmla="*/ 192088 h 192088"/>
                  <a:gd name="connsiteX10" fmla="*/ 67596 w 204788"/>
                  <a:gd name="connsiteY10" fmla="*/ 192088 h 192088"/>
                  <a:gd name="connsiteX11" fmla="*/ 55563 w 204788"/>
                  <a:gd name="connsiteY11" fmla="*/ 192088 h 192088"/>
                  <a:gd name="connsiteX12" fmla="*/ 0 w 204788"/>
                  <a:gd name="connsiteY12" fmla="*/ 128587 h 192088"/>
                  <a:gd name="connsiteX13" fmla="*/ 41275 w 204788"/>
                  <a:gd name="connsiteY13" fmla="*/ 128587 h 192088"/>
                  <a:gd name="connsiteX14" fmla="*/ 41275 w 204788"/>
                  <a:gd name="connsiteY14" fmla="*/ 192088 h 192088"/>
                  <a:gd name="connsiteX15" fmla="*/ 0 w 204788"/>
                  <a:gd name="connsiteY15" fmla="*/ 192088 h 192088"/>
                  <a:gd name="connsiteX16" fmla="*/ 0 w 204788"/>
                  <a:gd name="connsiteY16" fmla="*/ 133874 h 192088"/>
                  <a:gd name="connsiteX17" fmla="*/ 165100 w 204788"/>
                  <a:gd name="connsiteY17" fmla="*/ 25323 h 192088"/>
                  <a:gd name="connsiteX18" fmla="*/ 174639 w 204788"/>
                  <a:gd name="connsiteY18" fmla="*/ 32015 h 192088"/>
                  <a:gd name="connsiteX19" fmla="*/ 204788 w 204788"/>
                  <a:gd name="connsiteY19" fmla="*/ 105191 h 192088"/>
                  <a:gd name="connsiteX20" fmla="*/ 204788 w 204788"/>
                  <a:gd name="connsiteY20" fmla="*/ 116053 h 192088"/>
                  <a:gd name="connsiteX21" fmla="*/ 204788 w 204788"/>
                  <a:gd name="connsiteY21" fmla="*/ 119062 h 192088"/>
                  <a:gd name="connsiteX22" fmla="*/ 165100 w 204788"/>
                  <a:gd name="connsiteY22" fmla="*/ 119062 h 192088"/>
                  <a:gd name="connsiteX23" fmla="*/ 41275 w 204788"/>
                  <a:gd name="connsiteY23" fmla="*/ 23463 h 192088"/>
                  <a:gd name="connsiteX24" fmla="*/ 41275 w 204788"/>
                  <a:gd name="connsiteY24" fmla="*/ 119062 h 192088"/>
                  <a:gd name="connsiteX25" fmla="*/ 0 w 204788"/>
                  <a:gd name="connsiteY25" fmla="*/ 119062 h 192088"/>
                  <a:gd name="connsiteX26" fmla="*/ 0 w 204788"/>
                  <a:gd name="connsiteY26" fmla="*/ 105191 h 192088"/>
                  <a:gd name="connsiteX27" fmla="*/ 29581 w 204788"/>
                  <a:gd name="connsiteY27" fmla="*/ 32015 h 192088"/>
                  <a:gd name="connsiteX28" fmla="*/ 100119 w 204788"/>
                  <a:gd name="connsiteY28" fmla="*/ 0 h 192088"/>
                  <a:gd name="connsiteX29" fmla="*/ 141432 w 204788"/>
                  <a:gd name="connsiteY29" fmla="*/ 8719 h 192088"/>
                  <a:gd name="connsiteX30" fmla="*/ 155575 w 204788"/>
                  <a:gd name="connsiteY30" fmla="*/ 18641 h 192088"/>
                  <a:gd name="connsiteX31" fmla="*/ 155575 w 204788"/>
                  <a:gd name="connsiteY31" fmla="*/ 119062 h 192088"/>
                  <a:gd name="connsiteX32" fmla="*/ 55563 w 204788"/>
                  <a:gd name="connsiteY32" fmla="*/ 119062 h 192088"/>
                  <a:gd name="connsiteX33" fmla="*/ 55563 w 204788"/>
                  <a:gd name="connsiteY33" fmla="*/ 13014 h 192088"/>
                  <a:gd name="connsiteX34" fmla="*/ 61437 w 204788"/>
                  <a:gd name="connsiteY34" fmla="*/ 8719 h 192088"/>
                  <a:gd name="connsiteX35" fmla="*/ 100119 w 204788"/>
                  <a:gd name="connsiteY35" fmla="*/ 0 h 192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04788" h="192088">
                    <a:moveTo>
                      <a:pt x="165100" y="128587"/>
                    </a:moveTo>
                    <a:lnTo>
                      <a:pt x="204788" y="128587"/>
                    </a:lnTo>
                    <a:lnTo>
                      <a:pt x="204788" y="141851"/>
                    </a:lnTo>
                    <a:cubicBezTo>
                      <a:pt x="204788" y="154071"/>
                      <a:pt x="204788" y="170364"/>
                      <a:pt x="204788" y="192088"/>
                    </a:cubicBezTo>
                    <a:cubicBezTo>
                      <a:pt x="204788" y="192088"/>
                      <a:pt x="204788" y="192088"/>
                      <a:pt x="171294" y="192088"/>
                    </a:cubicBezTo>
                    <a:lnTo>
                      <a:pt x="165100" y="192088"/>
                    </a:lnTo>
                    <a:close/>
                    <a:moveTo>
                      <a:pt x="55563" y="128587"/>
                    </a:moveTo>
                    <a:lnTo>
                      <a:pt x="155575" y="128587"/>
                    </a:lnTo>
                    <a:lnTo>
                      <a:pt x="155575" y="192088"/>
                    </a:lnTo>
                    <a:lnTo>
                      <a:pt x="146910" y="192088"/>
                    </a:lnTo>
                    <a:cubicBezTo>
                      <a:pt x="127618" y="192088"/>
                      <a:pt x="101894" y="192088"/>
                      <a:pt x="67596" y="192088"/>
                    </a:cubicBezTo>
                    <a:lnTo>
                      <a:pt x="55563" y="192088"/>
                    </a:lnTo>
                    <a:close/>
                    <a:moveTo>
                      <a:pt x="0" y="128587"/>
                    </a:moveTo>
                    <a:lnTo>
                      <a:pt x="41275" y="128587"/>
                    </a:lnTo>
                    <a:lnTo>
                      <a:pt x="41275" y="192088"/>
                    </a:lnTo>
                    <a:lnTo>
                      <a:pt x="0" y="192088"/>
                    </a:lnTo>
                    <a:cubicBezTo>
                      <a:pt x="0" y="192088"/>
                      <a:pt x="0" y="192088"/>
                      <a:pt x="0" y="133874"/>
                    </a:cubicBezTo>
                    <a:close/>
                    <a:moveTo>
                      <a:pt x="165100" y="25323"/>
                    </a:moveTo>
                    <a:lnTo>
                      <a:pt x="174639" y="32015"/>
                    </a:lnTo>
                    <a:cubicBezTo>
                      <a:pt x="193411" y="51453"/>
                      <a:pt x="204788" y="77750"/>
                      <a:pt x="204788" y="105191"/>
                    </a:cubicBezTo>
                    <a:cubicBezTo>
                      <a:pt x="204788" y="105191"/>
                      <a:pt x="204788" y="105191"/>
                      <a:pt x="204788" y="116053"/>
                    </a:cubicBezTo>
                    <a:lnTo>
                      <a:pt x="204788" y="119062"/>
                    </a:lnTo>
                    <a:lnTo>
                      <a:pt x="165100" y="119062"/>
                    </a:lnTo>
                    <a:close/>
                    <a:moveTo>
                      <a:pt x="41275" y="23463"/>
                    </a:moveTo>
                    <a:lnTo>
                      <a:pt x="41275" y="119062"/>
                    </a:lnTo>
                    <a:lnTo>
                      <a:pt x="0" y="119062"/>
                    </a:lnTo>
                    <a:lnTo>
                      <a:pt x="0" y="105191"/>
                    </a:lnTo>
                    <a:cubicBezTo>
                      <a:pt x="0" y="77750"/>
                      <a:pt x="11377" y="51453"/>
                      <a:pt x="29581" y="32015"/>
                    </a:cubicBezTo>
                    <a:close/>
                    <a:moveTo>
                      <a:pt x="100119" y="0"/>
                    </a:moveTo>
                    <a:cubicBezTo>
                      <a:pt x="114909" y="0"/>
                      <a:pt x="128846" y="3145"/>
                      <a:pt x="141432" y="8719"/>
                    </a:cubicBezTo>
                    <a:lnTo>
                      <a:pt x="155575" y="18641"/>
                    </a:lnTo>
                    <a:lnTo>
                      <a:pt x="155575" y="119062"/>
                    </a:lnTo>
                    <a:lnTo>
                      <a:pt x="55563" y="119062"/>
                    </a:lnTo>
                    <a:lnTo>
                      <a:pt x="55563" y="13014"/>
                    </a:lnTo>
                    <a:lnTo>
                      <a:pt x="61437" y="8719"/>
                    </a:lnTo>
                    <a:cubicBezTo>
                      <a:pt x="73383" y="3145"/>
                      <a:pt x="86466" y="0"/>
                      <a:pt x="100119" y="0"/>
                    </a:cubicBezTo>
                    <a:close/>
                  </a:path>
                </a:pathLst>
              </a:custGeom>
              <a:solidFill>
                <a:schemeClr val="bg1"/>
              </a:solidFill>
              <a:ln>
                <a:noFill/>
              </a:ln>
            </p:spPr>
            <p:txBody>
              <a:bodyPr vert="horz" wrap="square" lIns="91440" tIns="45720" rIns="91440" bIns="45720" numCol="1" anchor="t" anchorCtr="0" compatLnSpc="1">
                <a:prstTxWarp prst="textNoShape">
                  <a:avLst/>
                </a:prstTxWarp>
                <a:noAutofit/>
              </a:bodyPr>
              <a:lstStyle/>
              <a:p>
                <a:endParaRPr lang="en-IN" sz="1350">
                  <a:solidFill>
                    <a:srgbClr val="000000"/>
                  </a:solidFill>
                </a:endParaRPr>
              </a:p>
            </p:txBody>
          </p:sp>
          <p:sp>
            <p:nvSpPr>
              <p:cNvPr id="379" name="Rectangle 54"/>
              <p:cNvSpPr>
                <a:spLocks noChangeArrowheads="1"/>
              </p:cNvSpPr>
              <p:nvPr/>
            </p:nvSpPr>
            <p:spPr bwMode="auto">
              <a:xfrm>
                <a:off x="14324617" y="6371931"/>
                <a:ext cx="42430" cy="71600"/>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80" name="Rectangle 55"/>
              <p:cNvSpPr>
                <a:spLocks noChangeArrowheads="1"/>
              </p:cNvSpPr>
              <p:nvPr/>
            </p:nvSpPr>
            <p:spPr bwMode="auto">
              <a:xfrm>
                <a:off x="14416107" y="6371931"/>
                <a:ext cx="41105" cy="71600"/>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81" name="Rectangle 56"/>
              <p:cNvSpPr>
                <a:spLocks noChangeArrowheads="1"/>
              </p:cNvSpPr>
              <p:nvPr/>
            </p:nvSpPr>
            <p:spPr bwMode="auto">
              <a:xfrm>
                <a:off x="14324617" y="6557563"/>
                <a:ext cx="42430" cy="76904"/>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82" name="Rectangle 57"/>
              <p:cNvSpPr>
                <a:spLocks noChangeArrowheads="1"/>
              </p:cNvSpPr>
              <p:nvPr/>
            </p:nvSpPr>
            <p:spPr bwMode="auto">
              <a:xfrm>
                <a:off x="14416107" y="6557563"/>
                <a:ext cx="41105" cy="76904"/>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83" name="Rectangle 58"/>
              <p:cNvSpPr>
                <a:spLocks noChangeArrowheads="1"/>
              </p:cNvSpPr>
              <p:nvPr/>
            </p:nvSpPr>
            <p:spPr bwMode="auto">
              <a:xfrm>
                <a:off x="14324617" y="6748497"/>
                <a:ext cx="42430" cy="72926"/>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84" name="Rectangle 59"/>
              <p:cNvSpPr>
                <a:spLocks noChangeArrowheads="1"/>
              </p:cNvSpPr>
              <p:nvPr/>
            </p:nvSpPr>
            <p:spPr bwMode="auto">
              <a:xfrm>
                <a:off x="14416107" y="6748497"/>
                <a:ext cx="41105" cy="72926"/>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grpSp>
        <p:sp>
          <p:nvSpPr>
            <p:cNvPr id="235" name="Freeform 106"/>
            <p:cNvSpPr>
              <a:spLocks/>
            </p:cNvSpPr>
            <p:nvPr userDrawn="1"/>
          </p:nvSpPr>
          <p:spPr bwMode="auto">
            <a:xfrm>
              <a:off x="1484824" y="6749635"/>
              <a:ext cx="1125903" cy="205073"/>
            </a:xfrm>
            <a:custGeom>
              <a:avLst/>
              <a:gdLst>
                <a:gd name="T0" fmla="*/ 360 w 583"/>
                <a:gd name="T1" fmla="*/ 5 h 121"/>
                <a:gd name="T2" fmla="*/ 354 w 583"/>
                <a:gd name="T3" fmla="*/ 4 h 121"/>
                <a:gd name="T4" fmla="*/ 338 w 583"/>
                <a:gd name="T5" fmla="*/ 2 h 121"/>
                <a:gd name="T6" fmla="*/ 305 w 583"/>
                <a:gd name="T7" fmla="*/ 0 h 121"/>
                <a:gd name="T8" fmla="*/ 288 w 583"/>
                <a:gd name="T9" fmla="*/ 0 h 121"/>
                <a:gd name="T10" fmla="*/ 0 w 583"/>
                <a:gd name="T11" fmla="*/ 121 h 121"/>
                <a:gd name="T12" fmla="*/ 206 w 583"/>
                <a:gd name="T13" fmla="*/ 121 h 121"/>
                <a:gd name="T14" fmla="*/ 583 w 583"/>
                <a:gd name="T15" fmla="*/ 121 h 121"/>
                <a:gd name="T16" fmla="*/ 360 w 583"/>
                <a:gd name="T17" fmla="*/ 5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3" h="121">
                  <a:moveTo>
                    <a:pt x="360" y="5"/>
                  </a:moveTo>
                  <a:cubicBezTo>
                    <a:pt x="358" y="5"/>
                    <a:pt x="356" y="5"/>
                    <a:pt x="354" y="4"/>
                  </a:cubicBezTo>
                  <a:cubicBezTo>
                    <a:pt x="348" y="4"/>
                    <a:pt x="343" y="3"/>
                    <a:pt x="338" y="2"/>
                  </a:cubicBezTo>
                  <a:cubicBezTo>
                    <a:pt x="327" y="1"/>
                    <a:pt x="316" y="0"/>
                    <a:pt x="305" y="0"/>
                  </a:cubicBezTo>
                  <a:cubicBezTo>
                    <a:pt x="299" y="0"/>
                    <a:pt x="294" y="0"/>
                    <a:pt x="288" y="0"/>
                  </a:cubicBezTo>
                  <a:cubicBezTo>
                    <a:pt x="183" y="1"/>
                    <a:pt x="79" y="41"/>
                    <a:pt x="0" y="121"/>
                  </a:cubicBezTo>
                  <a:cubicBezTo>
                    <a:pt x="206" y="121"/>
                    <a:pt x="206" y="121"/>
                    <a:pt x="206" y="121"/>
                  </a:cubicBezTo>
                  <a:cubicBezTo>
                    <a:pt x="583" y="121"/>
                    <a:pt x="583" y="121"/>
                    <a:pt x="583" y="121"/>
                  </a:cubicBezTo>
                  <a:cubicBezTo>
                    <a:pt x="520" y="57"/>
                    <a:pt x="442" y="19"/>
                    <a:pt x="360" y="5"/>
                  </a:cubicBezTo>
                  <a:close/>
                </a:path>
              </a:pathLst>
            </a:custGeom>
            <a:solidFill>
              <a:srgbClr val="79A500"/>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36" name="Freeform 107"/>
            <p:cNvSpPr>
              <a:spLocks/>
            </p:cNvSpPr>
            <p:nvPr userDrawn="1"/>
          </p:nvSpPr>
          <p:spPr bwMode="auto">
            <a:xfrm>
              <a:off x="1848822" y="6799455"/>
              <a:ext cx="931762" cy="195070"/>
            </a:xfrm>
            <a:custGeom>
              <a:avLst/>
              <a:gdLst>
                <a:gd name="T0" fmla="*/ 341 w 551"/>
                <a:gd name="T1" fmla="*/ 6 h 115"/>
                <a:gd name="T2" fmla="*/ 335 w 551"/>
                <a:gd name="T3" fmla="*/ 5 h 115"/>
                <a:gd name="T4" fmla="*/ 320 w 551"/>
                <a:gd name="T5" fmla="*/ 3 h 115"/>
                <a:gd name="T6" fmla="*/ 289 w 551"/>
                <a:gd name="T7" fmla="*/ 0 h 115"/>
                <a:gd name="T8" fmla="*/ 272 w 551"/>
                <a:gd name="T9" fmla="*/ 0 h 115"/>
                <a:gd name="T10" fmla="*/ 0 w 551"/>
                <a:gd name="T11" fmla="*/ 115 h 115"/>
                <a:gd name="T12" fmla="*/ 195 w 551"/>
                <a:gd name="T13" fmla="*/ 115 h 115"/>
                <a:gd name="T14" fmla="*/ 551 w 551"/>
                <a:gd name="T15" fmla="*/ 115 h 115"/>
                <a:gd name="T16" fmla="*/ 341 w 551"/>
                <a:gd name="T17" fmla="*/ 6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51" h="115">
                  <a:moveTo>
                    <a:pt x="341" y="6"/>
                  </a:moveTo>
                  <a:cubicBezTo>
                    <a:pt x="339" y="5"/>
                    <a:pt x="337" y="5"/>
                    <a:pt x="335" y="5"/>
                  </a:cubicBezTo>
                  <a:cubicBezTo>
                    <a:pt x="330" y="4"/>
                    <a:pt x="325" y="3"/>
                    <a:pt x="320" y="3"/>
                  </a:cubicBezTo>
                  <a:cubicBezTo>
                    <a:pt x="310" y="1"/>
                    <a:pt x="299" y="1"/>
                    <a:pt x="289" y="0"/>
                  </a:cubicBezTo>
                  <a:cubicBezTo>
                    <a:pt x="283" y="0"/>
                    <a:pt x="278" y="0"/>
                    <a:pt x="272" y="0"/>
                  </a:cubicBezTo>
                  <a:cubicBezTo>
                    <a:pt x="174" y="1"/>
                    <a:pt x="75" y="39"/>
                    <a:pt x="0" y="115"/>
                  </a:cubicBezTo>
                  <a:cubicBezTo>
                    <a:pt x="195" y="115"/>
                    <a:pt x="195" y="115"/>
                    <a:pt x="195" y="115"/>
                  </a:cubicBezTo>
                  <a:cubicBezTo>
                    <a:pt x="551" y="115"/>
                    <a:pt x="551" y="115"/>
                    <a:pt x="551" y="115"/>
                  </a:cubicBezTo>
                  <a:cubicBezTo>
                    <a:pt x="492" y="55"/>
                    <a:pt x="418" y="19"/>
                    <a:pt x="341" y="6"/>
                  </a:cubicBezTo>
                  <a:close/>
                </a:path>
              </a:pathLst>
            </a:custGeom>
            <a:solidFill>
              <a:srgbClr val="BAD8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38" name="Rectangle 6"/>
            <p:cNvSpPr>
              <a:spLocks noChangeArrowheads="1"/>
            </p:cNvSpPr>
            <p:nvPr/>
          </p:nvSpPr>
          <p:spPr bwMode="auto">
            <a:xfrm>
              <a:off x="699886" y="6272564"/>
              <a:ext cx="64309" cy="610933"/>
            </a:xfrm>
            <a:prstGeom prst="rect">
              <a:avLst/>
            </a:prstGeom>
            <a:solidFill>
              <a:srgbClr val="D2D2D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39" name="Rectangle 7"/>
            <p:cNvSpPr>
              <a:spLocks noChangeArrowheads="1"/>
            </p:cNvSpPr>
            <p:nvPr/>
          </p:nvSpPr>
          <p:spPr bwMode="auto">
            <a:xfrm>
              <a:off x="339757" y="6008897"/>
              <a:ext cx="365131" cy="874599"/>
            </a:xfrm>
            <a:prstGeom prst="rect">
              <a:avLst/>
            </a:prstGeom>
            <a:solidFill>
              <a:srgbClr val="D2D2D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40" name="Rectangle 8"/>
            <p:cNvSpPr>
              <a:spLocks noChangeArrowheads="1"/>
            </p:cNvSpPr>
            <p:nvPr/>
          </p:nvSpPr>
          <p:spPr bwMode="auto">
            <a:xfrm>
              <a:off x="838506" y="6633407"/>
              <a:ext cx="125760" cy="250089"/>
            </a:xfrm>
            <a:prstGeom prst="rect">
              <a:avLst/>
            </a:prstGeom>
            <a:solidFill>
              <a:srgbClr val="D2D2D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41" name="Rectangle 9"/>
            <p:cNvSpPr>
              <a:spLocks noChangeArrowheads="1"/>
            </p:cNvSpPr>
            <p:nvPr/>
          </p:nvSpPr>
          <p:spPr bwMode="auto">
            <a:xfrm>
              <a:off x="889239" y="5938158"/>
              <a:ext cx="270811" cy="945338"/>
            </a:xfrm>
            <a:prstGeom prst="rect">
              <a:avLst/>
            </a:prstGeom>
            <a:solidFill>
              <a:srgbClr val="D2D2D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42" name="Rectangle 10"/>
            <p:cNvSpPr>
              <a:spLocks noChangeArrowheads="1"/>
            </p:cNvSpPr>
            <p:nvPr/>
          </p:nvSpPr>
          <p:spPr bwMode="auto">
            <a:xfrm>
              <a:off x="889239" y="5938158"/>
              <a:ext cx="270811" cy="945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43" name="Rectangle 11"/>
            <p:cNvSpPr>
              <a:spLocks noChangeArrowheads="1"/>
            </p:cNvSpPr>
            <p:nvPr/>
          </p:nvSpPr>
          <p:spPr bwMode="auto">
            <a:xfrm>
              <a:off x="1684524" y="6565526"/>
              <a:ext cx="64309" cy="317971"/>
            </a:xfrm>
            <a:prstGeom prst="rect">
              <a:avLst/>
            </a:prstGeom>
            <a:solidFill>
              <a:srgbClr val="D2D2D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44" name="Rectangle 12"/>
            <p:cNvSpPr>
              <a:spLocks noChangeArrowheads="1"/>
            </p:cNvSpPr>
            <p:nvPr/>
          </p:nvSpPr>
          <p:spPr bwMode="auto">
            <a:xfrm>
              <a:off x="1684524" y="6565526"/>
              <a:ext cx="64309" cy="3179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45" name="Rectangle 13"/>
            <p:cNvSpPr>
              <a:spLocks noChangeArrowheads="1"/>
            </p:cNvSpPr>
            <p:nvPr/>
          </p:nvSpPr>
          <p:spPr bwMode="auto">
            <a:xfrm>
              <a:off x="1527324" y="6428333"/>
              <a:ext cx="180779" cy="455162"/>
            </a:xfrm>
            <a:prstGeom prst="rect">
              <a:avLst/>
            </a:prstGeom>
            <a:solidFill>
              <a:srgbClr val="D2D2D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46" name="Rectangle 14"/>
            <p:cNvSpPr>
              <a:spLocks noChangeArrowheads="1"/>
            </p:cNvSpPr>
            <p:nvPr/>
          </p:nvSpPr>
          <p:spPr bwMode="auto">
            <a:xfrm>
              <a:off x="1527324" y="6428333"/>
              <a:ext cx="180779" cy="455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47" name="Rectangle 15"/>
            <p:cNvSpPr>
              <a:spLocks noChangeArrowheads="1"/>
            </p:cNvSpPr>
            <p:nvPr/>
          </p:nvSpPr>
          <p:spPr bwMode="auto">
            <a:xfrm>
              <a:off x="1325824" y="6272564"/>
              <a:ext cx="180779" cy="610933"/>
            </a:xfrm>
            <a:prstGeom prst="rect">
              <a:avLst/>
            </a:prstGeom>
            <a:solidFill>
              <a:srgbClr val="D2D2D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48" name="Rectangle 16"/>
            <p:cNvSpPr>
              <a:spLocks noChangeArrowheads="1"/>
            </p:cNvSpPr>
            <p:nvPr/>
          </p:nvSpPr>
          <p:spPr bwMode="auto">
            <a:xfrm>
              <a:off x="1325824" y="6272564"/>
              <a:ext cx="180779" cy="6109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49" name="Rectangle 17"/>
            <p:cNvSpPr>
              <a:spLocks noChangeArrowheads="1"/>
            </p:cNvSpPr>
            <p:nvPr/>
          </p:nvSpPr>
          <p:spPr bwMode="auto">
            <a:xfrm>
              <a:off x="1234362" y="6428333"/>
              <a:ext cx="180779" cy="455162"/>
            </a:xfrm>
            <a:prstGeom prst="rect">
              <a:avLst/>
            </a:prstGeom>
            <a:solidFill>
              <a:srgbClr val="D2D2D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50" name="Rectangle 18"/>
            <p:cNvSpPr>
              <a:spLocks noChangeArrowheads="1"/>
            </p:cNvSpPr>
            <p:nvPr/>
          </p:nvSpPr>
          <p:spPr bwMode="auto">
            <a:xfrm>
              <a:off x="1234362" y="6428333"/>
              <a:ext cx="180779" cy="455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51" name="Rectangle 19"/>
            <p:cNvSpPr>
              <a:spLocks noChangeArrowheads="1"/>
            </p:cNvSpPr>
            <p:nvPr/>
          </p:nvSpPr>
          <p:spPr bwMode="auto">
            <a:xfrm>
              <a:off x="1469447" y="6467633"/>
              <a:ext cx="205074" cy="433012"/>
            </a:xfrm>
            <a:prstGeom prst="rect">
              <a:avLst/>
            </a:prstGeom>
            <a:solidFill>
              <a:schemeClr val="accent2"/>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52" name="Rectangle 20"/>
            <p:cNvSpPr>
              <a:spLocks noChangeArrowheads="1"/>
            </p:cNvSpPr>
            <p:nvPr/>
          </p:nvSpPr>
          <p:spPr bwMode="auto">
            <a:xfrm>
              <a:off x="1469447" y="6467633"/>
              <a:ext cx="205074" cy="4330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53" name="Rectangle 21"/>
            <p:cNvSpPr>
              <a:spLocks noChangeArrowheads="1"/>
            </p:cNvSpPr>
            <p:nvPr/>
          </p:nvSpPr>
          <p:spPr bwMode="auto">
            <a:xfrm>
              <a:off x="1580915" y="6849913"/>
              <a:ext cx="27152" cy="50732"/>
            </a:xfrm>
            <a:prstGeom prst="rect">
              <a:avLst/>
            </a:pr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54" name="Rectangle 22"/>
            <p:cNvSpPr>
              <a:spLocks noChangeArrowheads="1"/>
            </p:cNvSpPr>
            <p:nvPr/>
          </p:nvSpPr>
          <p:spPr bwMode="auto">
            <a:xfrm>
              <a:off x="1535185" y="6849913"/>
              <a:ext cx="27152" cy="50732"/>
            </a:xfrm>
            <a:prstGeom prst="rect">
              <a:avLst/>
            </a:pr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55" name="Rectangle 23"/>
            <p:cNvSpPr>
              <a:spLocks noChangeArrowheads="1"/>
            </p:cNvSpPr>
            <p:nvPr/>
          </p:nvSpPr>
          <p:spPr bwMode="auto">
            <a:xfrm>
              <a:off x="1490169" y="6670562"/>
              <a:ext cx="163630" cy="25009"/>
            </a:xfrm>
            <a:prstGeom prst="rect">
              <a:avLst/>
            </a:pr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56" name="Rectangle 24"/>
            <p:cNvSpPr>
              <a:spLocks noChangeArrowheads="1"/>
            </p:cNvSpPr>
            <p:nvPr/>
          </p:nvSpPr>
          <p:spPr bwMode="auto">
            <a:xfrm>
              <a:off x="1490169" y="6670562"/>
              <a:ext cx="163630" cy="25009"/>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57" name="Rectangle 25"/>
            <p:cNvSpPr>
              <a:spLocks noChangeArrowheads="1"/>
            </p:cNvSpPr>
            <p:nvPr/>
          </p:nvSpPr>
          <p:spPr bwMode="auto">
            <a:xfrm>
              <a:off x="1490169" y="6716294"/>
              <a:ext cx="163630" cy="25009"/>
            </a:xfrm>
            <a:prstGeom prst="rect">
              <a:avLst/>
            </a:pr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58" name="Rectangle 26"/>
            <p:cNvSpPr>
              <a:spLocks noChangeArrowheads="1"/>
            </p:cNvSpPr>
            <p:nvPr/>
          </p:nvSpPr>
          <p:spPr bwMode="auto">
            <a:xfrm>
              <a:off x="1490169" y="6762024"/>
              <a:ext cx="163630" cy="25009"/>
            </a:xfrm>
            <a:prstGeom prst="rect">
              <a:avLst/>
            </a:pr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59" name="Rectangle 27"/>
            <p:cNvSpPr>
              <a:spLocks noChangeArrowheads="1"/>
            </p:cNvSpPr>
            <p:nvPr/>
          </p:nvSpPr>
          <p:spPr bwMode="auto">
            <a:xfrm>
              <a:off x="1490169" y="6807040"/>
              <a:ext cx="163630" cy="25723"/>
            </a:xfrm>
            <a:prstGeom prst="rect">
              <a:avLst/>
            </a:pr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60" name="Rectangle 28"/>
            <p:cNvSpPr>
              <a:spLocks noChangeArrowheads="1"/>
            </p:cNvSpPr>
            <p:nvPr/>
          </p:nvSpPr>
          <p:spPr bwMode="auto">
            <a:xfrm>
              <a:off x="1490169" y="6576958"/>
              <a:ext cx="163630" cy="27152"/>
            </a:xfrm>
            <a:prstGeom prst="rect">
              <a:avLst/>
            </a:pr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61" name="Rectangle 29"/>
            <p:cNvSpPr>
              <a:spLocks noChangeArrowheads="1"/>
            </p:cNvSpPr>
            <p:nvPr/>
          </p:nvSpPr>
          <p:spPr bwMode="auto">
            <a:xfrm>
              <a:off x="1490169" y="6576958"/>
              <a:ext cx="163630" cy="27152"/>
            </a:xfrm>
            <a:prstGeom prst="rect">
              <a:avLst/>
            </a:pr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62" name="Rectangle 30"/>
            <p:cNvSpPr>
              <a:spLocks noChangeArrowheads="1"/>
            </p:cNvSpPr>
            <p:nvPr/>
          </p:nvSpPr>
          <p:spPr bwMode="auto">
            <a:xfrm>
              <a:off x="1490169" y="6622689"/>
              <a:ext cx="163630" cy="27152"/>
            </a:xfrm>
            <a:prstGeom prst="rect">
              <a:avLst/>
            </a:pr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63" name="Rectangle 31"/>
            <p:cNvSpPr>
              <a:spLocks noChangeArrowheads="1"/>
            </p:cNvSpPr>
            <p:nvPr/>
          </p:nvSpPr>
          <p:spPr bwMode="auto">
            <a:xfrm>
              <a:off x="1490169" y="6622689"/>
              <a:ext cx="163630" cy="27152"/>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64" name="Rectangle 32"/>
            <p:cNvSpPr>
              <a:spLocks noChangeArrowheads="1"/>
            </p:cNvSpPr>
            <p:nvPr/>
          </p:nvSpPr>
          <p:spPr bwMode="auto">
            <a:xfrm>
              <a:off x="1490169" y="6487640"/>
              <a:ext cx="163630" cy="25723"/>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65" name="Rectangle 33"/>
            <p:cNvSpPr>
              <a:spLocks noChangeArrowheads="1"/>
            </p:cNvSpPr>
            <p:nvPr/>
          </p:nvSpPr>
          <p:spPr bwMode="auto">
            <a:xfrm>
              <a:off x="1490169" y="6487640"/>
              <a:ext cx="163630" cy="257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66" name="Rectangle 34"/>
            <p:cNvSpPr>
              <a:spLocks noChangeArrowheads="1"/>
            </p:cNvSpPr>
            <p:nvPr/>
          </p:nvSpPr>
          <p:spPr bwMode="auto">
            <a:xfrm>
              <a:off x="1490169" y="6533371"/>
              <a:ext cx="163630" cy="25009"/>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67" name="Rectangle 35"/>
            <p:cNvSpPr>
              <a:spLocks noChangeArrowheads="1"/>
            </p:cNvSpPr>
            <p:nvPr/>
          </p:nvSpPr>
          <p:spPr bwMode="auto">
            <a:xfrm>
              <a:off x="1490169" y="6533371"/>
              <a:ext cx="163630" cy="250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68" name="Freeform 36"/>
            <p:cNvSpPr>
              <a:spLocks/>
            </p:cNvSpPr>
            <p:nvPr/>
          </p:nvSpPr>
          <p:spPr bwMode="auto">
            <a:xfrm>
              <a:off x="103243" y="6644839"/>
              <a:ext cx="304395" cy="255806"/>
            </a:xfrm>
            <a:custGeom>
              <a:avLst/>
              <a:gdLst>
                <a:gd name="T0" fmla="*/ 234 w 426"/>
                <a:gd name="T1" fmla="*/ 62 h 358"/>
                <a:gd name="T2" fmla="*/ 234 w 426"/>
                <a:gd name="T3" fmla="*/ 0 h 358"/>
                <a:gd name="T4" fmla="*/ 282 w 426"/>
                <a:gd name="T5" fmla="*/ 0 h 358"/>
                <a:gd name="T6" fmla="*/ 282 w 426"/>
                <a:gd name="T7" fmla="*/ 62 h 358"/>
                <a:gd name="T8" fmla="*/ 298 w 426"/>
                <a:gd name="T9" fmla="*/ 62 h 358"/>
                <a:gd name="T10" fmla="*/ 298 w 426"/>
                <a:gd name="T11" fmla="*/ 0 h 358"/>
                <a:gd name="T12" fmla="*/ 343 w 426"/>
                <a:gd name="T13" fmla="*/ 0 h 358"/>
                <a:gd name="T14" fmla="*/ 343 w 426"/>
                <a:gd name="T15" fmla="*/ 62 h 358"/>
                <a:gd name="T16" fmla="*/ 426 w 426"/>
                <a:gd name="T17" fmla="*/ 62 h 358"/>
                <a:gd name="T18" fmla="*/ 426 w 426"/>
                <a:gd name="T19" fmla="*/ 76 h 358"/>
                <a:gd name="T20" fmla="*/ 407 w 426"/>
                <a:gd name="T21" fmla="*/ 76 h 358"/>
                <a:gd name="T22" fmla="*/ 407 w 426"/>
                <a:gd name="T23" fmla="*/ 358 h 358"/>
                <a:gd name="T24" fmla="*/ 19 w 426"/>
                <a:gd name="T25" fmla="*/ 358 h 358"/>
                <a:gd name="T26" fmla="*/ 19 w 426"/>
                <a:gd name="T27" fmla="*/ 76 h 358"/>
                <a:gd name="T28" fmla="*/ 0 w 426"/>
                <a:gd name="T29" fmla="*/ 76 h 358"/>
                <a:gd name="T30" fmla="*/ 0 w 426"/>
                <a:gd name="T31" fmla="*/ 62 h 358"/>
                <a:gd name="T32" fmla="*/ 234 w 426"/>
                <a:gd name="T33" fmla="*/ 62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6" h="358">
                  <a:moveTo>
                    <a:pt x="234" y="62"/>
                  </a:moveTo>
                  <a:lnTo>
                    <a:pt x="234" y="0"/>
                  </a:lnTo>
                  <a:lnTo>
                    <a:pt x="282" y="0"/>
                  </a:lnTo>
                  <a:lnTo>
                    <a:pt x="282" y="62"/>
                  </a:lnTo>
                  <a:lnTo>
                    <a:pt x="298" y="62"/>
                  </a:lnTo>
                  <a:lnTo>
                    <a:pt x="298" y="0"/>
                  </a:lnTo>
                  <a:lnTo>
                    <a:pt x="343" y="0"/>
                  </a:lnTo>
                  <a:lnTo>
                    <a:pt x="343" y="62"/>
                  </a:lnTo>
                  <a:lnTo>
                    <a:pt x="426" y="62"/>
                  </a:lnTo>
                  <a:lnTo>
                    <a:pt x="426" y="76"/>
                  </a:lnTo>
                  <a:lnTo>
                    <a:pt x="407" y="76"/>
                  </a:lnTo>
                  <a:lnTo>
                    <a:pt x="407" y="358"/>
                  </a:lnTo>
                  <a:lnTo>
                    <a:pt x="19" y="358"/>
                  </a:lnTo>
                  <a:lnTo>
                    <a:pt x="19" y="76"/>
                  </a:lnTo>
                  <a:lnTo>
                    <a:pt x="0" y="76"/>
                  </a:lnTo>
                  <a:lnTo>
                    <a:pt x="0" y="62"/>
                  </a:lnTo>
                  <a:lnTo>
                    <a:pt x="234" y="62"/>
                  </a:lnTo>
                  <a:close/>
                </a:path>
              </a:pathLst>
            </a:custGeom>
            <a:solidFill>
              <a:srgbClr val="D2D2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69" name="Rectangle 37"/>
            <p:cNvSpPr>
              <a:spLocks noChangeArrowheads="1"/>
            </p:cNvSpPr>
            <p:nvPr/>
          </p:nvSpPr>
          <p:spPr bwMode="auto">
            <a:xfrm>
              <a:off x="255441" y="6467633"/>
              <a:ext cx="204359" cy="433012"/>
            </a:xfrm>
            <a:prstGeom prst="rect">
              <a:avLst/>
            </a:prstGeom>
            <a:solidFill>
              <a:schemeClr val="accent2"/>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70" name="Rectangle 38"/>
            <p:cNvSpPr>
              <a:spLocks noChangeArrowheads="1"/>
            </p:cNvSpPr>
            <p:nvPr/>
          </p:nvSpPr>
          <p:spPr bwMode="auto">
            <a:xfrm>
              <a:off x="366909" y="6849913"/>
              <a:ext cx="27152" cy="50732"/>
            </a:xfrm>
            <a:prstGeom prst="rect">
              <a:avLst/>
            </a:pr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71" name="Rectangle 39"/>
            <p:cNvSpPr>
              <a:spLocks noChangeArrowheads="1"/>
            </p:cNvSpPr>
            <p:nvPr/>
          </p:nvSpPr>
          <p:spPr bwMode="auto">
            <a:xfrm>
              <a:off x="321178" y="6849913"/>
              <a:ext cx="27152" cy="50732"/>
            </a:xfrm>
            <a:prstGeom prst="rect">
              <a:avLst/>
            </a:pr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72" name="Rectangle 40"/>
            <p:cNvSpPr>
              <a:spLocks noChangeArrowheads="1"/>
            </p:cNvSpPr>
            <p:nvPr/>
          </p:nvSpPr>
          <p:spPr bwMode="auto">
            <a:xfrm>
              <a:off x="275448" y="6670562"/>
              <a:ext cx="164345" cy="25009"/>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73" name="Rectangle 41"/>
            <p:cNvSpPr>
              <a:spLocks noChangeArrowheads="1"/>
            </p:cNvSpPr>
            <p:nvPr/>
          </p:nvSpPr>
          <p:spPr bwMode="auto">
            <a:xfrm>
              <a:off x="275448" y="6716294"/>
              <a:ext cx="164345" cy="25009"/>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74" name="Rectangle 42"/>
            <p:cNvSpPr>
              <a:spLocks noChangeArrowheads="1"/>
            </p:cNvSpPr>
            <p:nvPr/>
          </p:nvSpPr>
          <p:spPr bwMode="auto">
            <a:xfrm>
              <a:off x="275448" y="6762024"/>
              <a:ext cx="164345" cy="25009"/>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75" name="Rectangle 43"/>
            <p:cNvSpPr>
              <a:spLocks noChangeArrowheads="1"/>
            </p:cNvSpPr>
            <p:nvPr/>
          </p:nvSpPr>
          <p:spPr bwMode="auto">
            <a:xfrm>
              <a:off x="275448" y="6807040"/>
              <a:ext cx="164345" cy="25723"/>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76" name="Rectangle 44"/>
            <p:cNvSpPr>
              <a:spLocks noChangeArrowheads="1"/>
            </p:cNvSpPr>
            <p:nvPr/>
          </p:nvSpPr>
          <p:spPr bwMode="auto">
            <a:xfrm>
              <a:off x="275448" y="6576958"/>
              <a:ext cx="164345" cy="27152"/>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77" name="Rectangle 45"/>
            <p:cNvSpPr>
              <a:spLocks noChangeArrowheads="1"/>
            </p:cNvSpPr>
            <p:nvPr/>
          </p:nvSpPr>
          <p:spPr bwMode="auto">
            <a:xfrm>
              <a:off x="275448" y="6622689"/>
              <a:ext cx="164345" cy="27152"/>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78" name="Rectangle 46"/>
            <p:cNvSpPr>
              <a:spLocks noChangeArrowheads="1"/>
            </p:cNvSpPr>
            <p:nvPr/>
          </p:nvSpPr>
          <p:spPr bwMode="auto">
            <a:xfrm>
              <a:off x="275448" y="6487640"/>
              <a:ext cx="164345" cy="25723"/>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79" name="Rectangle 47"/>
            <p:cNvSpPr>
              <a:spLocks noChangeArrowheads="1"/>
            </p:cNvSpPr>
            <p:nvPr/>
          </p:nvSpPr>
          <p:spPr bwMode="auto">
            <a:xfrm>
              <a:off x="275448" y="6533371"/>
              <a:ext cx="164345" cy="25009"/>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80" name="Freeform 48"/>
            <p:cNvSpPr>
              <a:spLocks/>
            </p:cNvSpPr>
            <p:nvPr/>
          </p:nvSpPr>
          <p:spPr bwMode="auto">
            <a:xfrm>
              <a:off x="1055013" y="6644839"/>
              <a:ext cx="304395" cy="255806"/>
            </a:xfrm>
            <a:custGeom>
              <a:avLst/>
              <a:gdLst>
                <a:gd name="T0" fmla="*/ 235 w 426"/>
                <a:gd name="T1" fmla="*/ 62 h 358"/>
                <a:gd name="T2" fmla="*/ 235 w 426"/>
                <a:gd name="T3" fmla="*/ 0 h 358"/>
                <a:gd name="T4" fmla="*/ 280 w 426"/>
                <a:gd name="T5" fmla="*/ 0 h 358"/>
                <a:gd name="T6" fmla="*/ 280 w 426"/>
                <a:gd name="T7" fmla="*/ 62 h 358"/>
                <a:gd name="T8" fmla="*/ 296 w 426"/>
                <a:gd name="T9" fmla="*/ 62 h 358"/>
                <a:gd name="T10" fmla="*/ 296 w 426"/>
                <a:gd name="T11" fmla="*/ 0 h 358"/>
                <a:gd name="T12" fmla="*/ 343 w 426"/>
                <a:gd name="T13" fmla="*/ 0 h 358"/>
                <a:gd name="T14" fmla="*/ 343 w 426"/>
                <a:gd name="T15" fmla="*/ 62 h 358"/>
                <a:gd name="T16" fmla="*/ 426 w 426"/>
                <a:gd name="T17" fmla="*/ 62 h 358"/>
                <a:gd name="T18" fmla="*/ 426 w 426"/>
                <a:gd name="T19" fmla="*/ 76 h 358"/>
                <a:gd name="T20" fmla="*/ 407 w 426"/>
                <a:gd name="T21" fmla="*/ 76 h 358"/>
                <a:gd name="T22" fmla="*/ 407 w 426"/>
                <a:gd name="T23" fmla="*/ 358 h 358"/>
                <a:gd name="T24" fmla="*/ 19 w 426"/>
                <a:gd name="T25" fmla="*/ 358 h 358"/>
                <a:gd name="T26" fmla="*/ 19 w 426"/>
                <a:gd name="T27" fmla="*/ 76 h 358"/>
                <a:gd name="T28" fmla="*/ 0 w 426"/>
                <a:gd name="T29" fmla="*/ 76 h 358"/>
                <a:gd name="T30" fmla="*/ 0 w 426"/>
                <a:gd name="T31" fmla="*/ 62 h 358"/>
                <a:gd name="T32" fmla="*/ 235 w 426"/>
                <a:gd name="T33" fmla="*/ 62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6" h="358">
                  <a:moveTo>
                    <a:pt x="235" y="62"/>
                  </a:moveTo>
                  <a:lnTo>
                    <a:pt x="235" y="0"/>
                  </a:lnTo>
                  <a:lnTo>
                    <a:pt x="280" y="0"/>
                  </a:lnTo>
                  <a:lnTo>
                    <a:pt x="280" y="62"/>
                  </a:lnTo>
                  <a:lnTo>
                    <a:pt x="296" y="62"/>
                  </a:lnTo>
                  <a:lnTo>
                    <a:pt x="296" y="0"/>
                  </a:lnTo>
                  <a:lnTo>
                    <a:pt x="343" y="0"/>
                  </a:lnTo>
                  <a:lnTo>
                    <a:pt x="343" y="62"/>
                  </a:lnTo>
                  <a:lnTo>
                    <a:pt x="426" y="62"/>
                  </a:lnTo>
                  <a:lnTo>
                    <a:pt x="426" y="76"/>
                  </a:lnTo>
                  <a:lnTo>
                    <a:pt x="407" y="76"/>
                  </a:lnTo>
                  <a:lnTo>
                    <a:pt x="407" y="358"/>
                  </a:lnTo>
                  <a:lnTo>
                    <a:pt x="19" y="358"/>
                  </a:lnTo>
                  <a:lnTo>
                    <a:pt x="19" y="76"/>
                  </a:lnTo>
                  <a:lnTo>
                    <a:pt x="0" y="76"/>
                  </a:lnTo>
                  <a:lnTo>
                    <a:pt x="0" y="62"/>
                  </a:lnTo>
                  <a:lnTo>
                    <a:pt x="235" y="62"/>
                  </a:lnTo>
                  <a:close/>
                </a:path>
              </a:pathLst>
            </a:custGeom>
            <a:solidFill>
              <a:srgbClr val="D2D2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81" name="Freeform 49"/>
            <p:cNvSpPr>
              <a:spLocks/>
            </p:cNvSpPr>
            <p:nvPr/>
          </p:nvSpPr>
          <p:spPr bwMode="auto">
            <a:xfrm>
              <a:off x="894241" y="6644839"/>
              <a:ext cx="304395" cy="255806"/>
            </a:xfrm>
            <a:custGeom>
              <a:avLst/>
              <a:gdLst>
                <a:gd name="T0" fmla="*/ 235 w 426"/>
                <a:gd name="T1" fmla="*/ 62 h 358"/>
                <a:gd name="T2" fmla="*/ 235 w 426"/>
                <a:gd name="T3" fmla="*/ 0 h 358"/>
                <a:gd name="T4" fmla="*/ 280 w 426"/>
                <a:gd name="T5" fmla="*/ 0 h 358"/>
                <a:gd name="T6" fmla="*/ 280 w 426"/>
                <a:gd name="T7" fmla="*/ 62 h 358"/>
                <a:gd name="T8" fmla="*/ 296 w 426"/>
                <a:gd name="T9" fmla="*/ 62 h 358"/>
                <a:gd name="T10" fmla="*/ 296 w 426"/>
                <a:gd name="T11" fmla="*/ 0 h 358"/>
                <a:gd name="T12" fmla="*/ 344 w 426"/>
                <a:gd name="T13" fmla="*/ 0 h 358"/>
                <a:gd name="T14" fmla="*/ 344 w 426"/>
                <a:gd name="T15" fmla="*/ 62 h 358"/>
                <a:gd name="T16" fmla="*/ 426 w 426"/>
                <a:gd name="T17" fmla="*/ 62 h 358"/>
                <a:gd name="T18" fmla="*/ 426 w 426"/>
                <a:gd name="T19" fmla="*/ 76 h 358"/>
                <a:gd name="T20" fmla="*/ 408 w 426"/>
                <a:gd name="T21" fmla="*/ 76 h 358"/>
                <a:gd name="T22" fmla="*/ 408 w 426"/>
                <a:gd name="T23" fmla="*/ 358 h 358"/>
                <a:gd name="T24" fmla="*/ 19 w 426"/>
                <a:gd name="T25" fmla="*/ 358 h 358"/>
                <a:gd name="T26" fmla="*/ 19 w 426"/>
                <a:gd name="T27" fmla="*/ 76 h 358"/>
                <a:gd name="T28" fmla="*/ 0 w 426"/>
                <a:gd name="T29" fmla="*/ 76 h 358"/>
                <a:gd name="T30" fmla="*/ 0 w 426"/>
                <a:gd name="T31" fmla="*/ 62 h 358"/>
                <a:gd name="T32" fmla="*/ 235 w 426"/>
                <a:gd name="T33" fmla="*/ 62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6" h="358">
                  <a:moveTo>
                    <a:pt x="235" y="62"/>
                  </a:moveTo>
                  <a:lnTo>
                    <a:pt x="235" y="0"/>
                  </a:lnTo>
                  <a:lnTo>
                    <a:pt x="280" y="0"/>
                  </a:lnTo>
                  <a:lnTo>
                    <a:pt x="280" y="62"/>
                  </a:lnTo>
                  <a:lnTo>
                    <a:pt x="296" y="62"/>
                  </a:lnTo>
                  <a:lnTo>
                    <a:pt x="296" y="0"/>
                  </a:lnTo>
                  <a:lnTo>
                    <a:pt x="344" y="0"/>
                  </a:lnTo>
                  <a:lnTo>
                    <a:pt x="344" y="62"/>
                  </a:lnTo>
                  <a:lnTo>
                    <a:pt x="426" y="62"/>
                  </a:lnTo>
                  <a:lnTo>
                    <a:pt x="426" y="76"/>
                  </a:lnTo>
                  <a:lnTo>
                    <a:pt x="408" y="76"/>
                  </a:lnTo>
                  <a:lnTo>
                    <a:pt x="408" y="358"/>
                  </a:lnTo>
                  <a:lnTo>
                    <a:pt x="19" y="358"/>
                  </a:lnTo>
                  <a:lnTo>
                    <a:pt x="19" y="76"/>
                  </a:lnTo>
                  <a:lnTo>
                    <a:pt x="0" y="76"/>
                  </a:lnTo>
                  <a:lnTo>
                    <a:pt x="0" y="62"/>
                  </a:lnTo>
                  <a:lnTo>
                    <a:pt x="235" y="62"/>
                  </a:lnTo>
                  <a:close/>
                </a:path>
              </a:pathLst>
            </a:cu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82" name="Rectangle 50"/>
            <p:cNvSpPr>
              <a:spLocks noChangeArrowheads="1"/>
            </p:cNvSpPr>
            <p:nvPr/>
          </p:nvSpPr>
          <p:spPr bwMode="auto">
            <a:xfrm>
              <a:off x="1276520" y="6555522"/>
              <a:ext cx="277242" cy="345123"/>
            </a:xfrm>
            <a:prstGeom prst="rect">
              <a:avLst/>
            </a:prstGeom>
            <a:solidFill>
              <a:schemeClr val="accent2"/>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83" name="Rectangle 51"/>
            <p:cNvSpPr>
              <a:spLocks noChangeArrowheads="1"/>
            </p:cNvSpPr>
            <p:nvPr/>
          </p:nvSpPr>
          <p:spPr bwMode="auto">
            <a:xfrm>
              <a:off x="1276520" y="6555522"/>
              <a:ext cx="277242" cy="3451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84" name="Rectangle 52"/>
            <p:cNvSpPr>
              <a:spLocks noChangeArrowheads="1"/>
            </p:cNvSpPr>
            <p:nvPr/>
          </p:nvSpPr>
          <p:spPr bwMode="auto">
            <a:xfrm>
              <a:off x="1262944" y="6544804"/>
              <a:ext cx="304395" cy="10718"/>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85" name="Rectangle 53"/>
            <p:cNvSpPr>
              <a:spLocks noChangeArrowheads="1"/>
            </p:cNvSpPr>
            <p:nvPr/>
          </p:nvSpPr>
          <p:spPr bwMode="auto">
            <a:xfrm>
              <a:off x="1262944" y="6544804"/>
              <a:ext cx="304395" cy="107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86" name="Rectangle 54"/>
            <p:cNvSpPr>
              <a:spLocks noChangeArrowheads="1"/>
            </p:cNvSpPr>
            <p:nvPr/>
          </p:nvSpPr>
          <p:spPr bwMode="auto">
            <a:xfrm>
              <a:off x="1428718" y="6831335"/>
              <a:ext cx="35727" cy="69310"/>
            </a:xfrm>
            <a:prstGeom prst="rect">
              <a:avLst/>
            </a:pr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87" name="Rectangle 55"/>
            <p:cNvSpPr>
              <a:spLocks noChangeArrowheads="1"/>
            </p:cNvSpPr>
            <p:nvPr/>
          </p:nvSpPr>
          <p:spPr bwMode="auto">
            <a:xfrm>
              <a:off x="1366552" y="6831335"/>
              <a:ext cx="35013" cy="69310"/>
            </a:xfrm>
            <a:prstGeom prst="rect">
              <a:avLst/>
            </a:pr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88" name="Rectangle 56"/>
            <p:cNvSpPr>
              <a:spLocks noChangeArrowheads="1"/>
            </p:cNvSpPr>
            <p:nvPr/>
          </p:nvSpPr>
          <p:spPr bwMode="auto">
            <a:xfrm>
              <a:off x="1303673" y="6585533"/>
              <a:ext cx="223652" cy="37156"/>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89" name="Rectangle 57"/>
            <p:cNvSpPr>
              <a:spLocks noChangeArrowheads="1"/>
            </p:cNvSpPr>
            <p:nvPr/>
          </p:nvSpPr>
          <p:spPr bwMode="auto">
            <a:xfrm>
              <a:off x="1303673" y="6648413"/>
              <a:ext cx="223652" cy="35727"/>
            </a:xfrm>
            <a:prstGeom prst="rect">
              <a:avLst/>
            </a:pr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90" name="Rectangle 58"/>
            <p:cNvSpPr>
              <a:spLocks noChangeArrowheads="1"/>
            </p:cNvSpPr>
            <p:nvPr/>
          </p:nvSpPr>
          <p:spPr bwMode="auto">
            <a:xfrm>
              <a:off x="1303673" y="6711291"/>
              <a:ext cx="223652" cy="35013"/>
            </a:xfrm>
            <a:prstGeom prst="rect">
              <a:avLst/>
            </a:pr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91" name="Rectangle 59"/>
            <p:cNvSpPr>
              <a:spLocks noChangeArrowheads="1"/>
            </p:cNvSpPr>
            <p:nvPr/>
          </p:nvSpPr>
          <p:spPr bwMode="auto">
            <a:xfrm>
              <a:off x="1303673" y="6773456"/>
              <a:ext cx="223652" cy="35727"/>
            </a:xfrm>
            <a:prstGeom prst="rect">
              <a:avLst/>
            </a:pr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92" name="Rectangle 60"/>
            <p:cNvSpPr>
              <a:spLocks noChangeArrowheads="1"/>
            </p:cNvSpPr>
            <p:nvPr/>
          </p:nvSpPr>
          <p:spPr bwMode="auto">
            <a:xfrm>
              <a:off x="1553763" y="6883496"/>
              <a:ext cx="235085" cy="70739"/>
            </a:xfrm>
            <a:prstGeom prst="rect">
              <a:avLst/>
            </a:prstGeom>
            <a:solidFill>
              <a:srgbClr val="D2D2D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93" name="Rectangle 61"/>
            <p:cNvSpPr>
              <a:spLocks noChangeArrowheads="1"/>
            </p:cNvSpPr>
            <p:nvPr/>
          </p:nvSpPr>
          <p:spPr bwMode="auto">
            <a:xfrm>
              <a:off x="938542" y="6063202"/>
              <a:ext cx="277242" cy="837443"/>
            </a:xfrm>
            <a:prstGeom prst="rect">
              <a:avLst/>
            </a:prstGeom>
            <a:solidFill>
              <a:schemeClr val="accent2"/>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94" name="Rectangle 62"/>
            <p:cNvSpPr>
              <a:spLocks noChangeArrowheads="1"/>
            </p:cNvSpPr>
            <p:nvPr/>
          </p:nvSpPr>
          <p:spPr bwMode="auto">
            <a:xfrm>
              <a:off x="938542" y="6063202"/>
              <a:ext cx="277242" cy="8374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95" name="Rectangle 63"/>
            <p:cNvSpPr>
              <a:spLocks noChangeArrowheads="1"/>
            </p:cNvSpPr>
            <p:nvPr/>
          </p:nvSpPr>
          <p:spPr bwMode="auto">
            <a:xfrm>
              <a:off x="924966" y="6053199"/>
              <a:ext cx="304395" cy="10004"/>
            </a:xfrm>
            <a:prstGeom prst="rect">
              <a:avLst/>
            </a:prstGeom>
            <a:solidFill>
              <a:srgbClr val="00205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96" name="Rectangle 64"/>
            <p:cNvSpPr>
              <a:spLocks noChangeArrowheads="1"/>
            </p:cNvSpPr>
            <p:nvPr/>
          </p:nvSpPr>
          <p:spPr bwMode="auto">
            <a:xfrm>
              <a:off x="924966" y="6053199"/>
              <a:ext cx="304395" cy="100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97" name="Rectangle 65"/>
            <p:cNvSpPr>
              <a:spLocks noChangeArrowheads="1"/>
            </p:cNvSpPr>
            <p:nvPr/>
          </p:nvSpPr>
          <p:spPr bwMode="auto">
            <a:xfrm>
              <a:off x="1090739" y="6831335"/>
              <a:ext cx="35727" cy="69310"/>
            </a:xfrm>
            <a:prstGeom prst="rect">
              <a:avLst/>
            </a:pr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98" name="Rectangle 66"/>
            <p:cNvSpPr>
              <a:spLocks noChangeArrowheads="1"/>
            </p:cNvSpPr>
            <p:nvPr/>
          </p:nvSpPr>
          <p:spPr bwMode="auto">
            <a:xfrm>
              <a:off x="1027860" y="6831335"/>
              <a:ext cx="37871" cy="69310"/>
            </a:xfrm>
            <a:prstGeom prst="rect">
              <a:avLst/>
            </a:pr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99" name="Rectangle 67"/>
            <p:cNvSpPr>
              <a:spLocks noChangeArrowheads="1"/>
            </p:cNvSpPr>
            <p:nvPr/>
          </p:nvSpPr>
          <p:spPr bwMode="auto">
            <a:xfrm>
              <a:off x="965695" y="6585533"/>
              <a:ext cx="222937" cy="37156"/>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00" name="Rectangle 68"/>
            <p:cNvSpPr>
              <a:spLocks noChangeArrowheads="1"/>
            </p:cNvSpPr>
            <p:nvPr/>
          </p:nvSpPr>
          <p:spPr bwMode="auto">
            <a:xfrm>
              <a:off x="965695" y="6648413"/>
              <a:ext cx="222937" cy="35727"/>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01" name="Rectangle 69"/>
            <p:cNvSpPr>
              <a:spLocks noChangeArrowheads="1"/>
            </p:cNvSpPr>
            <p:nvPr/>
          </p:nvSpPr>
          <p:spPr bwMode="auto">
            <a:xfrm>
              <a:off x="965695" y="6711291"/>
              <a:ext cx="222937" cy="35013"/>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02" name="Rectangle 70"/>
            <p:cNvSpPr>
              <a:spLocks noChangeArrowheads="1"/>
            </p:cNvSpPr>
            <p:nvPr/>
          </p:nvSpPr>
          <p:spPr bwMode="auto">
            <a:xfrm>
              <a:off x="965695" y="6773456"/>
              <a:ext cx="222937" cy="35727"/>
            </a:xfrm>
            <a:prstGeom prst="rect">
              <a:avLst/>
            </a:pr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03" name="Rectangle 71"/>
            <p:cNvSpPr>
              <a:spLocks noChangeArrowheads="1"/>
            </p:cNvSpPr>
            <p:nvPr/>
          </p:nvSpPr>
          <p:spPr bwMode="auto">
            <a:xfrm>
              <a:off x="965695" y="6461917"/>
              <a:ext cx="222937" cy="35727"/>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04" name="Rectangle 72"/>
            <p:cNvSpPr>
              <a:spLocks noChangeArrowheads="1"/>
            </p:cNvSpPr>
            <p:nvPr/>
          </p:nvSpPr>
          <p:spPr bwMode="auto">
            <a:xfrm>
              <a:off x="965695" y="6524797"/>
              <a:ext cx="222937" cy="35727"/>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05" name="Rectangle 73"/>
            <p:cNvSpPr>
              <a:spLocks noChangeArrowheads="1"/>
            </p:cNvSpPr>
            <p:nvPr/>
          </p:nvSpPr>
          <p:spPr bwMode="auto">
            <a:xfrm>
              <a:off x="965695" y="6276136"/>
              <a:ext cx="222937" cy="35727"/>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06" name="Rectangle 74"/>
            <p:cNvSpPr>
              <a:spLocks noChangeArrowheads="1"/>
            </p:cNvSpPr>
            <p:nvPr/>
          </p:nvSpPr>
          <p:spPr bwMode="auto">
            <a:xfrm>
              <a:off x="965695" y="6276136"/>
              <a:ext cx="222937" cy="35727"/>
            </a:xfrm>
            <a:prstGeom prst="rect">
              <a:avLst/>
            </a:pr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07" name="Rectangle 75"/>
            <p:cNvSpPr>
              <a:spLocks noChangeArrowheads="1"/>
            </p:cNvSpPr>
            <p:nvPr/>
          </p:nvSpPr>
          <p:spPr bwMode="auto">
            <a:xfrm>
              <a:off x="965695" y="6339016"/>
              <a:ext cx="222937" cy="35013"/>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08" name="Rectangle 76"/>
            <p:cNvSpPr>
              <a:spLocks noChangeArrowheads="1"/>
            </p:cNvSpPr>
            <p:nvPr/>
          </p:nvSpPr>
          <p:spPr bwMode="auto">
            <a:xfrm>
              <a:off x="965695" y="6401181"/>
              <a:ext cx="222937" cy="35727"/>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09" name="Rectangle 77"/>
            <p:cNvSpPr>
              <a:spLocks noChangeArrowheads="1"/>
            </p:cNvSpPr>
            <p:nvPr/>
          </p:nvSpPr>
          <p:spPr bwMode="auto">
            <a:xfrm>
              <a:off x="965695" y="6152520"/>
              <a:ext cx="222937" cy="35727"/>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10" name="Rectangle 78"/>
            <p:cNvSpPr>
              <a:spLocks noChangeArrowheads="1"/>
            </p:cNvSpPr>
            <p:nvPr/>
          </p:nvSpPr>
          <p:spPr bwMode="auto">
            <a:xfrm>
              <a:off x="965695" y="6152520"/>
              <a:ext cx="222937" cy="35727"/>
            </a:xfrm>
            <a:prstGeom prst="rect">
              <a:avLst/>
            </a:pr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11" name="Rectangle 79"/>
            <p:cNvSpPr>
              <a:spLocks noChangeArrowheads="1"/>
            </p:cNvSpPr>
            <p:nvPr/>
          </p:nvSpPr>
          <p:spPr bwMode="auto">
            <a:xfrm>
              <a:off x="965695" y="6213256"/>
              <a:ext cx="222937" cy="37870"/>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12" name="Rectangle 80"/>
            <p:cNvSpPr>
              <a:spLocks noChangeArrowheads="1"/>
            </p:cNvSpPr>
            <p:nvPr/>
          </p:nvSpPr>
          <p:spPr bwMode="auto">
            <a:xfrm>
              <a:off x="965695" y="6213256"/>
              <a:ext cx="222937" cy="37870"/>
            </a:xfrm>
            <a:prstGeom prst="rect">
              <a:avLst/>
            </a:pr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13" name="Rectangle 81"/>
            <p:cNvSpPr>
              <a:spLocks noChangeArrowheads="1"/>
            </p:cNvSpPr>
            <p:nvPr/>
          </p:nvSpPr>
          <p:spPr bwMode="auto">
            <a:xfrm>
              <a:off x="965695" y="6088212"/>
              <a:ext cx="222937" cy="35727"/>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14" name="Rectangle 82"/>
            <p:cNvSpPr>
              <a:spLocks noChangeArrowheads="1"/>
            </p:cNvSpPr>
            <p:nvPr/>
          </p:nvSpPr>
          <p:spPr bwMode="auto">
            <a:xfrm>
              <a:off x="965695" y="6088212"/>
              <a:ext cx="222937" cy="35727"/>
            </a:xfrm>
            <a:prstGeom prst="rect">
              <a:avLst/>
            </a:pr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15" name="Rectangle 83"/>
            <p:cNvSpPr>
              <a:spLocks noChangeArrowheads="1"/>
            </p:cNvSpPr>
            <p:nvPr/>
          </p:nvSpPr>
          <p:spPr bwMode="auto">
            <a:xfrm>
              <a:off x="426216" y="6311863"/>
              <a:ext cx="277242" cy="588782"/>
            </a:xfrm>
            <a:prstGeom prst="rect">
              <a:avLst/>
            </a:prstGeom>
            <a:solidFill>
              <a:schemeClr val="accent2"/>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16" name="Rectangle 84"/>
            <p:cNvSpPr>
              <a:spLocks noChangeArrowheads="1"/>
            </p:cNvSpPr>
            <p:nvPr/>
          </p:nvSpPr>
          <p:spPr bwMode="auto">
            <a:xfrm>
              <a:off x="578414" y="6831335"/>
              <a:ext cx="35727" cy="69310"/>
            </a:xfrm>
            <a:prstGeom prst="rect">
              <a:avLst/>
            </a:pr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17" name="Rectangle 85"/>
            <p:cNvSpPr>
              <a:spLocks noChangeArrowheads="1"/>
            </p:cNvSpPr>
            <p:nvPr/>
          </p:nvSpPr>
          <p:spPr bwMode="auto">
            <a:xfrm>
              <a:off x="515534" y="6831335"/>
              <a:ext cx="37156" cy="69310"/>
            </a:xfrm>
            <a:prstGeom prst="rect">
              <a:avLst/>
            </a:pr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18" name="Rectangle 86"/>
            <p:cNvSpPr>
              <a:spLocks noChangeArrowheads="1"/>
            </p:cNvSpPr>
            <p:nvPr/>
          </p:nvSpPr>
          <p:spPr bwMode="auto">
            <a:xfrm>
              <a:off x="453368" y="6585533"/>
              <a:ext cx="222937" cy="37156"/>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19" name="Rectangle 87"/>
            <p:cNvSpPr>
              <a:spLocks noChangeArrowheads="1"/>
            </p:cNvSpPr>
            <p:nvPr/>
          </p:nvSpPr>
          <p:spPr bwMode="auto">
            <a:xfrm>
              <a:off x="453368" y="6648413"/>
              <a:ext cx="222937" cy="35727"/>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20" name="Rectangle 88"/>
            <p:cNvSpPr>
              <a:spLocks noChangeArrowheads="1"/>
            </p:cNvSpPr>
            <p:nvPr/>
          </p:nvSpPr>
          <p:spPr bwMode="auto">
            <a:xfrm>
              <a:off x="453368" y="6711291"/>
              <a:ext cx="222937" cy="35013"/>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21" name="Rectangle 89"/>
            <p:cNvSpPr>
              <a:spLocks noChangeArrowheads="1"/>
            </p:cNvSpPr>
            <p:nvPr/>
          </p:nvSpPr>
          <p:spPr bwMode="auto">
            <a:xfrm>
              <a:off x="453368" y="6773456"/>
              <a:ext cx="222937" cy="35727"/>
            </a:xfrm>
            <a:prstGeom prst="rect">
              <a:avLst/>
            </a:pr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22" name="Rectangle 90"/>
            <p:cNvSpPr>
              <a:spLocks noChangeArrowheads="1"/>
            </p:cNvSpPr>
            <p:nvPr/>
          </p:nvSpPr>
          <p:spPr bwMode="auto">
            <a:xfrm>
              <a:off x="453368" y="6461917"/>
              <a:ext cx="222937" cy="35727"/>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23" name="Rectangle 91"/>
            <p:cNvSpPr>
              <a:spLocks noChangeArrowheads="1"/>
            </p:cNvSpPr>
            <p:nvPr/>
          </p:nvSpPr>
          <p:spPr bwMode="auto">
            <a:xfrm>
              <a:off x="453368" y="6524797"/>
              <a:ext cx="222937" cy="35727"/>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24" name="Rectangle 92"/>
            <p:cNvSpPr>
              <a:spLocks noChangeArrowheads="1"/>
            </p:cNvSpPr>
            <p:nvPr/>
          </p:nvSpPr>
          <p:spPr bwMode="auto">
            <a:xfrm>
              <a:off x="453368" y="6339016"/>
              <a:ext cx="222937" cy="35013"/>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25" name="Rectangle 93"/>
            <p:cNvSpPr>
              <a:spLocks noChangeArrowheads="1"/>
            </p:cNvSpPr>
            <p:nvPr/>
          </p:nvSpPr>
          <p:spPr bwMode="auto">
            <a:xfrm>
              <a:off x="453368" y="6401181"/>
              <a:ext cx="222937" cy="35727"/>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26" name="Rectangle 94"/>
            <p:cNvSpPr>
              <a:spLocks noChangeArrowheads="1"/>
            </p:cNvSpPr>
            <p:nvPr/>
          </p:nvSpPr>
          <p:spPr bwMode="auto">
            <a:xfrm>
              <a:off x="1193633" y="6883496"/>
              <a:ext cx="105038" cy="17149"/>
            </a:xfrm>
            <a:prstGeom prst="rect">
              <a:avLst/>
            </a:pr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27" name="Rectangle 95"/>
            <p:cNvSpPr>
              <a:spLocks noChangeArrowheads="1"/>
            </p:cNvSpPr>
            <p:nvPr/>
          </p:nvSpPr>
          <p:spPr bwMode="auto">
            <a:xfrm>
              <a:off x="703458" y="6883496"/>
              <a:ext cx="299393" cy="17149"/>
            </a:xfrm>
            <a:prstGeom prst="rect">
              <a:avLst/>
            </a:prstGeom>
            <a:solidFill>
              <a:srgbClr val="D2D2D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28" name="Rectangle 96"/>
            <p:cNvSpPr>
              <a:spLocks noChangeArrowheads="1"/>
            </p:cNvSpPr>
            <p:nvPr userDrawn="1"/>
          </p:nvSpPr>
          <p:spPr bwMode="auto">
            <a:xfrm>
              <a:off x="399064" y="6467633"/>
              <a:ext cx="27152" cy="430869"/>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29" name="Rectangle 97"/>
            <p:cNvSpPr>
              <a:spLocks noChangeArrowheads="1"/>
            </p:cNvSpPr>
            <p:nvPr/>
          </p:nvSpPr>
          <p:spPr bwMode="auto">
            <a:xfrm>
              <a:off x="426216" y="5966740"/>
              <a:ext cx="170776" cy="54305"/>
            </a:xfrm>
            <a:prstGeom prst="rect">
              <a:avLst/>
            </a:prstGeom>
            <a:solidFill>
              <a:srgbClr val="D2D2D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30" name="Rectangle 98"/>
            <p:cNvSpPr>
              <a:spLocks noChangeArrowheads="1"/>
            </p:cNvSpPr>
            <p:nvPr/>
          </p:nvSpPr>
          <p:spPr bwMode="auto">
            <a:xfrm>
              <a:off x="913533" y="5881709"/>
              <a:ext cx="89318" cy="56448"/>
            </a:xfrm>
            <a:prstGeom prst="rect">
              <a:avLst/>
            </a:prstGeom>
            <a:solidFill>
              <a:srgbClr val="D2D2D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31" name="Rectangle 99"/>
            <p:cNvSpPr>
              <a:spLocks noChangeArrowheads="1"/>
            </p:cNvSpPr>
            <p:nvPr/>
          </p:nvSpPr>
          <p:spPr bwMode="auto">
            <a:xfrm>
              <a:off x="913533" y="5881709"/>
              <a:ext cx="89318" cy="564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32" name="Rectangle 100"/>
            <p:cNvSpPr>
              <a:spLocks noChangeArrowheads="1"/>
            </p:cNvSpPr>
            <p:nvPr/>
          </p:nvSpPr>
          <p:spPr bwMode="auto">
            <a:xfrm>
              <a:off x="1025002" y="5911005"/>
              <a:ext cx="40729" cy="27152"/>
            </a:xfrm>
            <a:prstGeom prst="rect">
              <a:avLst/>
            </a:prstGeom>
            <a:solidFill>
              <a:srgbClr val="D2D2D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33" name="Rectangle 101"/>
            <p:cNvSpPr>
              <a:spLocks noChangeArrowheads="1"/>
            </p:cNvSpPr>
            <p:nvPr/>
          </p:nvSpPr>
          <p:spPr bwMode="auto">
            <a:xfrm>
              <a:off x="1025002" y="5911005"/>
              <a:ext cx="40729" cy="271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34" name="Rectangle 102"/>
            <p:cNvSpPr>
              <a:spLocks noChangeArrowheads="1"/>
            </p:cNvSpPr>
            <p:nvPr/>
          </p:nvSpPr>
          <p:spPr bwMode="auto">
            <a:xfrm>
              <a:off x="1401566" y="6251128"/>
              <a:ext cx="45730" cy="21436"/>
            </a:xfrm>
            <a:prstGeom prst="rect">
              <a:avLst/>
            </a:prstGeom>
            <a:solidFill>
              <a:srgbClr val="D2D2D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35" name="Rectangle 103"/>
            <p:cNvSpPr>
              <a:spLocks noChangeArrowheads="1"/>
            </p:cNvSpPr>
            <p:nvPr/>
          </p:nvSpPr>
          <p:spPr bwMode="auto">
            <a:xfrm>
              <a:off x="1401566" y="6251128"/>
              <a:ext cx="45730" cy="214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36" name="Freeform 119"/>
            <p:cNvSpPr>
              <a:spLocks/>
            </p:cNvSpPr>
            <p:nvPr/>
          </p:nvSpPr>
          <p:spPr bwMode="auto">
            <a:xfrm>
              <a:off x="889239" y="5938158"/>
              <a:ext cx="270811" cy="138621"/>
            </a:xfrm>
            <a:custGeom>
              <a:avLst/>
              <a:gdLst>
                <a:gd name="T0" fmla="*/ 379 w 379"/>
                <a:gd name="T1" fmla="*/ 0 h 194"/>
                <a:gd name="T2" fmla="*/ 0 w 379"/>
                <a:gd name="T3" fmla="*/ 0 h 194"/>
                <a:gd name="T4" fmla="*/ 0 w 379"/>
                <a:gd name="T5" fmla="*/ 137 h 194"/>
                <a:gd name="T6" fmla="*/ 69 w 379"/>
                <a:gd name="T7" fmla="*/ 194 h 194"/>
                <a:gd name="T8" fmla="*/ 69 w 379"/>
                <a:gd name="T9" fmla="*/ 175 h 194"/>
                <a:gd name="T10" fmla="*/ 379 w 379"/>
                <a:gd name="T11" fmla="*/ 175 h 194"/>
                <a:gd name="T12" fmla="*/ 50 w 379"/>
                <a:gd name="T13" fmla="*/ 175 h 194"/>
                <a:gd name="T14" fmla="*/ 50 w 379"/>
                <a:gd name="T15" fmla="*/ 161 h 194"/>
                <a:gd name="T16" fmla="*/ 379 w 379"/>
                <a:gd name="T17" fmla="*/ 161 h 194"/>
                <a:gd name="T18" fmla="*/ 379 w 379"/>
                <a:gd name="T19" fmla="*/ 0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79" h="194">
                  <a:moveTo>
                    <a:pt x="379" y="0"/>
                  </a:moveTo>
                  <a:lnTo>
                    <a:pt x="0" y="0"/>
                  </a:lnTo>
                  <a:lnTo>
                    <a:pt x="0" y="137"/>
                  </a:lnTo>
                  <a:lnTo>
                    <a:pt x="69" y="194"/>
                  </a:lnTo>
                  <a:lnTo>
                    <a:pt x="69" y="175"/>
                  </a:lnTo>
                  <a:lnTo>
                    <a:pt x="379" y="175"/>
                  </a:lnTo>
                  <a:lnTo>
                    <a:pt x="50" y="175"/>
                  </a:lnTo>
                  <a:lnTo>
                    <a:pt x="50" y="161"/>
                  </a:lnTo>
                  <a:lnTo>
                    <a:pt x="379" y="161"/>
                  </a:lnTo>
                  <a:lnTo>
                    <a:pt x="37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37" name="Freeform 121"/>
            <p:cNvSpPr>
              <a:spLocks/>
            </p:cNvSpPr>
            <p:nvPr/>
          </p:nvSpPr>
          <p:spPr bwMode="auto">
            <a:xfrm>
              <a:off x="1708103" y="6565526"/>
              <a:ext cx="40729" cy="189353"/>
            </a:xfrm>
            <a:custGeom>
              <a:avLst/>
              <a:gdLst>
                <a:gd name="T0" fmla="*/ 57 w 57"/>
                <a:gd name="T1" fmla="*/ 0 h 265"/>
                <a:gd name="T2" fmla="*/ 0 w 57"/>
                <a:gd name="T3" fmla="*/ 0 h 265"/>
                <a:gd name="T4" fmla="*/ 0 w 57"/>
                <a:gd name="T5" fmla="*/ 220 h 265"/>
                <a:gd name="T6" fmla="*/ 57 w 57"/>
                <a:gd name="T7" fmla="*/ 265 h 265"/>
                <a:gd name="T8" fmla="*/ 57 w 57"/>
                <a:gd name="T9" fmla="*/ 0 h 265"/>
              </a:gdLst>
              <a:ahLst/>
              <a:cxnLst>
                <a:cxn ang="0">
                  <a:pos x="T0" y="T1"/>
                </a:cxn>
                <a:cxn ang="0">
                  <a:pos x="T2" y="T3"/>
                </a:cxn>
                <a:cxn ang="0">
                  <a:pos x="T4" y="T5"/>
                </a:cxn>
                <a:cxn ang="0">
                  <a:pos x="T6" y="T7"/>
                </a:cxn>
                <a:cxn ang="0">
                  <a:pos x="T8" y="T9"/>
                </a:cxn>
              </a:cxnLst>
              <a:rect l="0" t="0" r="r" b="b"/>
              <a:pathLst>
                <a:path w="57" h="265">
                  <a:moveTo>
                    <a:pt x="57" y="0"/>
                  </a:moveTo>
                  <a:lnTo>
                    <a:pt x="0" y="0"/>
                  </a:lnTo>
                  <a:lnTo>
                    <a:pt x="0" y="220"/>
                  </a:lnTo>
                  <a:lnTo>
                    <a:pt x="57" y="265"/>
                  </a:lnTo>
                  <a:lnTo>
                    <a:pt x="57"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38" name="Freeform 123"/>
            <p:cNvSpPr>
              <a:spLocks/>
            </p:cNvSpPr>
            <p:nvPr/>
          </p:nvSpPr>
          <p:spPr bwMode="auto">
            <a:xfrm>
              <a:off x="1527324" y="6428333"/>
              <a:ext cx="180779" cy="294391"/>
            </a:xfrm>
            <a:custGeom>
              <a:avLst/>
              <a:gdLst>
                <a:gd name="T0" fmla="*/ 253 w 253"/>
                <a:gd name="T1" fmla="*/ 0 h 412"/>
                <a:gd name="T2" fmla="*/ 0 w 253"/>
                <a:gd name="T3" fmla="*/ 0 h 412"/>
                <a:gd name="T4" fmla="*/ 0 w 253"/>
                <a:gd name="T5" fmla="*/ 55 h 412"/>
                <a:gd name="T6" fmla="*/ 206 w 253"/>
                <a:gd name="T7" fmla="*/ 55 h 412"/>
                <a:gd name="T8" fmla="*/ 206 w 253"/>
                <a:gd name="T9" fmla="*/ 369 h 412"/>
                <a:gd name="T10" fmla="*/ 253 w 253"/>
                <a:gd name="T11" fmla="*/ 412 h 412"/>
                <a:gd name="T12" fmla="*/ 253 w 253"/>
                <a:gd name="T13" fmla="*/ 192 h 412"/>
                <a:gd name="T14" fmla="*/ 253 w 253"/>
                <a:gd name="T15" fmla="*/ 0 h 4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3" h="412">
                  <a:moveTo>
                    <a:pt x="253" y="0"/>
                  </a:moveTo>
                  <a:lnTo>
                    <a:pt x="0" y="0"/>
                  </a:lnTo>
                  <a:lnTo>
                    <a:pt x="0" y="55"/>
                  </a:lnTo>
                  <a:lnTo>
                    <a:pt x="206" y="55"/>
                  </a:lnTo>
                  <a:lnTo>
                    <a:pt x="206" y="369"/>
                  </a:lnTo>
                  <a:lnTo>
                    <a:pt x="253" y="412"/>
                  </a:lnTo>
                  <a:lnTo>
                    <a:pt x="253" y="192"/>
                  </a:lnTo>
                  <a:lnTo>
                    <a:pt x="25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39" name="Freeform 125"/>
            <p:cNvSpPr>
              <a:spLocks/>
            </p:cNvSpPr>
            <p:nvPr/>
          </p:nvSpPr>
          <p:spPr bwMode="auto">
            <a:xfrm>
              <a:off x="1325824" y="6272564"/>
              <a:ext cx="180779" cy="248661"/>
            </a:xfrm>
            <a:custGeom>
              <a:avLst/>
              <a:gdLst>
                <a:gd name="T0" fmla="*/ 253 w 253"/>
                <a:gd name="T1" fmla="*/ 0 h 348"/>
                <a:gd name="T2" fmla="*/ 0 w 253"/>
                <a:gd name="T3" fmla="*/ 0 h 348"/>
                <a:gd name="T4" fmla="*/ 0 w 253"/>
                <a:gd name="T5" fmla="*/ 180 h 348"/>
                <a:gd name="T6" fmla="*/ 45 w 253"/>
                <a:gd name="T7" fmla="*/ 218 h 348"/>
                <a:gd name="T8" fmla="*/ 125 w 253"/>
                <a:gd name="T9" fmla="*/ 218 h 348"/>
                <a:gd name="T10" fmla="*/ 125 w 253"/>
                <a:gd name="T11" fmla="*/ 287 h 348"/>
                <a:gd name="T12" fmla="*/ 201 w 253"/>
                <a:gd name="T13" fmla="*/ 348 h 348"/>
                <a:gd name="T14" fmla="*/ 201 w 253"/>
                <a:gd name="T15" fmla="*/ 273 h 348"/>
                <a:gd name="T16" fmla="*/ 253 w 253"/>
                <a:gd name="T17" fmla="*/ 273 h 348"/>
                <a:gd name="T18" fmla="*/ 253 w 253"/>
                <a:gd name="T19" fmla="*/ 0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3" h="348">
                  <a:moveTo>
                    <a:pt x="253" y="0"/>
                  </a:moveTo>
                  <a:lnTo>
                    <a:pt x="0" y="0"/>
                  </a:lnTo>
                  <a:lnTo>
                    <a:pt x="0" y="180"/>
                  </a:lnTo>
                  <a:lnTo>
                    <a:pt x="45" y="218"/>
                  </a:lnTo>
                  <a:lnTo>
                    <a:pt x="125" y="218"/>
                  </a:lnTo>
                  <a:lnTo>
                    <a:pt x="125" y="287"/>
                  </a:lnTo>
                  <a:lnTo>
                    <a:pt x="201" y="348"/>
                  </a:lnTo>
                  <a:lnTo>
                    <a:pt x="201" y="273"/>
                  </a:lnTo>
                  <a:lnTo>
                    <a:pt x="253" y="273"/>
                  </a:lnTo>
                  <a:lnTo>
                    <a:pt x="25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40" name="Freeform 127"/>
            <p:cNvSpPr>
              <a:spLocks/>
            </p:cNvSpPr>
            <p:nvPr/>
          </p:nvSpPr>
          <p:spPr bwMode="auto">
            <a:xfrm>
              <a:off x="1357978" y="6428333"/>
              <a:ext cx="57163" cy="49303"/>
            </a:xfrm>
            <a:custGeom>
              <a:avLst/>
              <a:gdLst>
                <a:gd name="T0" fmla="*/ 80 w 80"/>
                <a:gd name="T1" fmla="*/ 0 h 69"/>
                <a:gd name="T2" fmla="*/ 0 w 80"/>
                <a:gd name="T3" fmla="*/ 0 h 69"/>
                <a:gd name="T4" fmla="*/ 80 w 80"/>
                <a:gd name="T5" fmla="*/ 69 h 69"/>
                <a:gd name="T6" fmla="*/ 80 w 80"/>
                <a:gd name="T7" fmla="*/ 0 h 69"/>
              </a:gdLst>
              <a:ahLst/>
              <a:cxnLst>
                <a:cxn ang="0">
                  <a:pos x="T0" y="T1"/>
                </a:cxn>
                <a:cxn ang="0">
                  <a:pos x="T2" y="T3"/>
                </a:cxn>
                <a:cxn ang="0">
                  <a:pos x="T4" y="T5"/>
                </a:cxn>
                <a:cxn ang="0">
                  <a:pos x="T6" y="T7"/>
                </a:cxn>
              </a:cxnLst>
              <a:rect l="0" t="0" r="r" b="b"/>
              <a:pathLst>
                <a:path w="80" h="69">
                  <a:moveTo>
                    <a:pt x="80" y="0"/>
                  </a:moveTo>
                  <a:lnTo>
                    <a:pt x="0" y="0"/>
                  </a:lnTo>
                  <a:lnTo>
                    <a:pt x="80" y="69"/>
                  </a:lnTo>
                  <a:lnTo>
                    <a:pt x="8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41" name="Freeform 129"/>
            <p:cNvSpPr>
              <a:spLocks noEditPoints="1"/>
            </p:cNvSpPr>
            <p:nvPr/>
          </p:nvSpPr>
          <p:spPr bwMode="auto">
            <a:xfrm>
              <a:off x="1469447" y="6467633"/>
              <a:ext cx="205074" cy="224366"/>
            </a:xfrm>
            <a:custGeom>
              <a:avLst/>
              <a:gdLst>
                <a:gd name="T0" fmla="*/ 29 w 287"/>
                <a:gd name="T1" fmla="*/ 64 h 314"/>
                <a:gd name="T2" fmla="*/ 29 w 287"/>
                <a:gd name="T3" fmla="*/ 28 h 314"/>
                <a:gd name="T4" fmla="*/ 258 w 287"/>
                <a:gd name="T5" fmla="*/ 28 h 314"/>
                <a:gd name="T6" fmla="*/ 258 w 287"/>
                <a:gd name="T7" fmla="*/ 64 h 314"/>
                <a:gd name="T8" fmla="*/ 29 w 287"/>
                <a:gd name="T9" fmla="*/ 64 h 314"/>
                <a:gd name="T10" fmla="*/ 287 w 287"/>
                <a:gd name="T11" fmla="*/ 0 h 314"/>
                <a:gd name="T12" fmla="*/ 81 w 287"/>
                <a:gd name="T13" fmla="*/ 0 h 314"/>
                <a:gd name="T14" fmla="*/ 52 w 287"/>
                <a:gd name="T15" fmla="*/ 0 h 314"/>
                <a:gd name="T16" fmla="*/ 0 w 287"/>
                <a:gd name="T17" fmla="*/ 0 h 314"/>
                <a:gd name="T18" fmla="*/ 0 w 287"/>
                <a:gd name="T19" fmla="*/ 75 h 314"/>
                <a:gd name="T20" fmla="*/ 29 w 287"/>
                <a:gd name="T21" fmla="*/ 99 h 314"/>
                <a:gd name="T22" fmla="*/ 29 w 287"/>
                <a:gd name="T23" fmla="*/ 92 h 314"/>
                <a:gd name="T24" fmla="*/ 258 w 287"/>
                <a:gd name="T25" fmla="*/ 92 h 314"/>
                <a:gd name="T26" fmla="*/ 258 w 287"/>
                <a:gd name="T27" fmla="*/ 127 h 314"/>
                <a:gd name="T28" fmla="*/ 118 w 287"/>
                <a:gd name="T29" fmla="*/ 127 h 314"/>
                <a:gd name="T30" fmla="*/ 118 w 287"/>
                <a:gd name="T31" fmla="*/ 153 h 314"/>
                <a:gd name="T32" fmla="*/ 258 w 287"/>
                <a:gd name="T33" fmla="*/ 153 h 314"/>
                <a:gd name="T34" fmla="*/ 258 w 287"/>
                <a:gd name="T35" fmla="*/ 191 h 314"/>
                <a:gd name="T36" fmla="*/ 137 w 287"/>
                <a:gd name="T37" fmla="*/ 191 h 314"/>
                <a:gd name="T38" fmla="*/ 171 w 287"/>
                <a:gd name="T39" fmla="*/ 217 h 314"/>
                <a:gd name="T40" fmla="*/ 258 w 287"/>
                <a:gd name="T41" fmla="*/ 217 h 314"/>
                <a:gd name="T42" fmla="*/ 258 w 287"/>
                <a:gd name="T43" fmla="*/ 255 h 314"/>
                <a:gd name="T44" fmla="*/ 213 w 287"/>
                <a:gd name="T45" fmla="*/ 255 h 314"/>
                <a:gd name="T46" fmla="*/ 246 w 287"/>
                <a:gd name="T47" fmla="*/ 284 h 314"/>
                <a:gd name="T48" fmla="*/ 258 w 287"/>
                <a:gd name="T49" fmla="*/ 284 h 314"/>
                <a:gd name="T50" fmla="*/ 258 w 287"/>
                <a:gd name="T51" fmla="*/ 293 h 314"/>
                <a:gd name="T52" fmla="*/ 287 w 287"/>
                <a:gd name="T53" fmla="*/ 314 h 314"/>
                <a:gd name="T54" fmla="*/ 287 w 287"/>
                <a:gd name="T55" fmla="*/ 0 h 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87" h="314">
                  <a:moveTo>
                    <a:pt x="29" y="64"/>
                  </a:moveTo>
                  <a:lnTo>
                    <a:pt x="29" y="28"/>
                  </a:lnTo>
                  <a:lnTo>
                    <a:pt x="258" y="28"/>
                  </a:lnTo>
                  <a:lnTo>
                    <a:pt x="258" y="64"/>
                  </a:lnTo>
                  <a:lnTo>
                    <a:pt x="29" y="64"/>
                  </a:lnTo>
                  <a:moveTo>
                    <a:pt x="287" y="0"/>
                  </a:moveTo>
                  <a:lnTo>
                    <a:pt x="81" y="0"/>
                  </a:lnTo>
                  <a:lnTo>
                    <a:pt x="52" y="0"/>
                  </a:lnTo>
                  <a:lnTo>
                    <a:pt x="0" y="0"/>
                  </a:lnTo>
                  <a:lnTo>
                    <a:pt x="0" y="75"/>
                  </a:lnTo>
                  <a:lnTo>
                    <a:pt x="29" y="99"/>
                  </a:lnTo>
                  <a:lnTo>
                    <a:pt x="29" y="92"/>
                  </a:lnTo>
                  <a:lnTo>
                    <a:pt x="258" y="92"/>
                  </a:lnTo>
                  <a:lnTo>
                    <a:pt x="258" y="127"/>
                  </a:lnTo>
                  <a:lnTo>
                    <a:pt x="118" y="127"/>
                  </a:lnTo>
                  <a:lnTo>
                    <a:pt x="118" y="153"/>
                  </a:lnTo>
                  <a:lnTo>
                    <a:pt x="258" y="153"/>
                  </a:lnTo>
                  <a:lnTo>
                    <a:pt x="258" y="191"/>
                  </a:lnTo>
                  <a:lnTo>
                    <a:pt x="137" y="191"/>
                  </a:lnTo>
                  <a:lnTo>
                    <a:pt x="171" y="217"/>
                  </a:lnTo>
                  <a:lnTo>
                    <a:pt x="258" y="217"/>
                  </a:lnTo>
                  <a:lnTo>
                    <a:pt x="258" y="255"/>
                  </a:lnTo>
                  <a:lnTo>
                    <a:pt x="213" y="255"/>
                  </a:lnTo>
                  <a:lnTo>
                    <a:pt x="246" y="284"/>
                  </a:lnTo>
                  <a:lnTo>
                    <a:pt x="258" y="284"/>
                  </a:lnTo>
                  <a:lnTo>
                    <a:pt x="258" y="293"/>
                  </a:lnTo>
                  <a:lnTo>
                    <a:pt x="287" y="314"/>
                  </a:lnTo>
                  <a:lnTo>
                    <a:pt x="287"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42" name="Freeform 130"/>
            <p:cNvSpPr>
              <a:spLocks/>
            </p:cNvSpPr>
            <p:nvPr/>
          </p:nvSpPr>
          <p:spPr bwMode="auto">
            <a:xfrm>
              <a:off x="1645224" y="6670562"/>
              <a:ext cx="8574" cy="6430"/>
            </a:xfrm>
            <a:custGeom>
              <a:avLst/>
              <a:gdLst>
                <a:gd name="T0" fmla="*/ 12 w 12"/>
                <a:gd name="T1" fmla="*/ 0 h 9"/>
                <a:gd name="T2" fmla="*/ 0 w 12"/>
                <a:gd name="T3" fmla="*/ 0 h 9"/>
                <a:gd name="T4" fmla="*/ 12 w 12"/>
                <a:gd name="T5" fmla="*/ 9 h 9"/>
                <a:gd name="T6" fmla="*/ 12 w 12"/>
                <a:gd name="T7" fmla="*/ 0 h 9"/>
              </a:gdLst>
              <a:ahLst/>
              <a:cxnLst>
                <a:cxn ang="0">
                  <a:pos x="T0" y="T1"/>
                </a:cxn>
                <a:cxn ang="0">
                  <a:pos x="T2" y="T3"/>
                </a:cxn>
                <a:cxn ang="0">
                  <a:pos x="T4" y="T5"/>
                </a:cxn>
                <a:cxn ang="0">
                  <a:pos x="T6" y="T7"/>
                </a:cxn>
              </a:cxnLst>
              <a:rect l="0" t="0" r="r" b="b"/>
              <a:pathLst>
                <a:path w="12" h="9">
                  <a:moveTo>
                    <a:pt x="12" y="0"/>
                  </a:moveTo>
                  <a:lnTo>
                    <a:pt x="0" y="0"/>
                  </a:lnTo>
                  <a:lnTo>
                    <a:pt x="12" y="9"/>
                  </a:lnTo>
                  <a:lnTo>
                    <a:pt x="12" y="0"/>
                  </a:lnTo>
                  <a:close/>
                </a:path>
              </a:pathLst>
            </a:cu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43" name="Freeform 131"/>
            <p:cNvSpPr>
              <a:spLocks/>
            </p:cNvSpPr>
            <p:nvPr/>
          </p:nvSpPr>
          <p:spPr bwMode="auto">
            <a:xfrm>
              <a:off x="1645224" y="6670562"/>
              <a:ext cx="8574" cy="6430"/>
            </a:xfrm>
            <a:custGeom>
              <a:avLst/>
              <a:gdLst>
                <a:gd name="T0" fmla="*/ 12 w 12"/>
                <a:gd name="T1" fmla="*/ 0 h 9"/>
                <a:gd name="T2" fmla="*/ 0 w 12"/>
                <a:gd name="T3" fmla="*/ 0 h 9"/>
                <a:gd name="T4" fmla="*/ 12 w 12"/>
                <a:gd name="T5" fmla="*/ 9 h 9"/>
                <a:gd name="T6" fmla="*/ 12 w 12"/>
                <a:gd name="T7" fmla="*/ 0 h 9"/>
              </a:gdLst>
              <a:ahLst/>
              <a:cxnLst>
                <a:cxn ang="0">
                  <a:pos x="T0" y="T1"/>
                </a:cxn>
                <a:cxn ang="0">
                  <a:pos x="T2" y="T3"/>
                </a:cxn>
                <a:cxn ang="0">
                  <a:pos x="T4" y="T5"/>
                </a:cxn>
                <a:cxn ang="0">
                  <a:pos x="T6" y="T7"/>
                </a:cxn>
              </a:cxnLst>
              <a:rect l="0" t="0" r="r" b="b"/>
              <a:pathLst>
                <a:path w="12" h="9">
                  <a:moveTo>
                    <a:pt x="12" y="0"/>
                  </a:moveTo>
                  <a:lnTo>
                    <a:pt x="0" y="0"/>
                  </a:lnTo>
                  <a:lnTo>
                    <a:pt x="12" y="9"/>
                  </a:lnTo>
                  <a:lnTo>
                    <a:pt x="12" y="0"/>
                  </a:lnTo>
                </a:path>
              </a:pathLst>
            </a:cu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44" name="Freeform 133"/>
            <p:cNvSpPr>
              <a:spLocks/>
            </p:cNvSpPr>
            <p:nvPr/>
          </p:nvSpPr>
          <p:spPr bwMode="auto">
            <a:xfrm>
              <a:off x="1553763" y="6576958"/>
              <a:ext cx="100036" cy="27152"/>
            </a:xfrm>
            <a:custGeom>
              <a:avLst/>
              <a:gdLst>
                <a:gd name="T0" fmla="*/ 140 w 140"/>
                <a:gd name="T1" fmla="*/ 0 h 38"/>
                <a:gd name="T2" fmla="*/ 0 w 140"/>
                <a:gd name="T3" fmla="*/ 0 h 38"/>
                <a:gd name="T4" fmla="*/ 0 w 140"/>
                <a:gd name="T5" fmla="*/ 22 h 38"/>
                <a:gd name="T6" fmla="*/ 19 w 140"/>
                <a:gd name="T7" fmla="*/ 38 h 38"/>
                <a:gd name="T8" fmla="*/ 140 w 140"/>
                <a:gd name="T9" fmla="*/ 38 h 38"/>
                <a:gd name="T10" fmla="*/ 140 w 140"/>
                <a:gd name="T11" fmla="*/ 0 h 38"/>
              </a:gdLst>
              <a:ahLst/>
              <a:cxnLst>
                <a:cxn ang="0">
                  <a:pos x="T0" y="T1"/>
                </a:cxn>
                <a:cxn ang="0">
                  <a:pos x="T2" y="T3"/>
                </a:cxn>
                <a:cxn ang="0">
                  <a:pos x="T4" y="T5"/>
                </a:cxn>
                <a:cxn ang="0">
                  <a:pos x="T6" y="T7"/>
                </a:cxn>
                <a:cxn ang="0">
                  <a:pos x="T8" y="T9"/>
                </a:cxn>
                <a:cxn ang="0">
                  <a:pos x="T10" y="T11"/>
                </a:cxn>
              </a:cxnLst>
              <a:rect l="0" t="0" r="r" b="b"/>
              <a:pathLst>
                <a:path w="140" h="38">
                  <a:moveTo>
                    <a:pt x="140" y="0"/>
                  </a:moveTo>
                  <a:lnTo>
                    <a:pt x="0" y="0"/>
                  </a:lnTo>
                  <a:lnTo>
                    <a:pt x="0" y="22"/>
                  </a:lnTo>
                  <a:lnTo>
                    <a:pt x="19" y="38"/>
                  </a:lnTo>
                  <a:lnTo>
                    <a:pt x="140" y="38"/>
                  </a:lnTo>
                  <a:lnTo>
                    <a:pt x="140" y="0"/>
                  </a:lnTo>
                </a:path>
              </a:pathLst>
            </a:cu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45" name="Freeform 135"/>
            <p:cNvSpPr>
              <a:spLocks/>
            </p:cNvSpPr>
            <p:nvPr/>
          </p:nvSpPr>
          <p:spPr bwMode="auto">
            <a:xfrm>
              <a:off x="1591633" y="6622689"/>
              <a:ext cx="62165" cy="27152"/>
            </a:xfrm>
            <a:custGeom>
              <a:avLst/>
              <a:gdLst>
                <a:gd name="T0" fmla="*/ 87 w 87"/>
                <a:gd name="T1" fmla="*/ 0 h 38"/>
                <a:gd name="T2" fmla="*/ 0 w 87"/>
                <a:gd name="T3" fmla="*/ 0 h 38"/>
                <a:gd name="T4" fmla="*/ 42 w 87"/>
                <a:gd name="T5" fmla="*/ 38 h 38"/>
                <a:gd name="T6" fmla="*/ 87 w 87"/>
                <a:gd name="T7" fmla="*/ 38 h 38"/>
                <a:gd name="T8" fmla="*/ 87 w 87"/>
                <a:gd name="T9" fmla="*/ 0 h 38"/>
              </a:gdLst>
              <a:ahLst/>
              <a:cxnLst>
                <a:cxn ang="0">
                  <a:pos x="T0" y="T1"/>
                </a:cxn>
                <a:cxn ang="0">
                  <a:pos x="T2" y="T3"/>
                </a:cxn>
                <a:cxn ang="0">
                  <a:pos x="T4" y="T5"/>
                </a:cxn>
                <a:cxn ang="0">
                  <a:pos x="T6" y="T7"/>
                </a:cxn>
                <a:cxn ang="0">
                  <a:pos x="T8" y="T9"/>
                </a:cxn>
              </a:cxnLst>
              <a:rect l="0" t="0" r="r" b="b"/>
              <a:pathLst>
                <a:path w="87" h="38">
                  <a:moveTo>
                    <a:pt x="87" y="0"/>
                  </a:moveTo>
                  <a:lnTo>
                    <a:pt x="0" y="0"/>
                  </a:lnTo>
                  <a:lnTo>
                    <a:pt x="42" y="38"/>
                  </a:lnTo>
                  <a:lnTo>
                    <a:pt x="87" y="38"/>
                  </a:lnTo>
                  <a:lnTo>
                    <a:pt x="87" y="0"/>
                  </a:lnTo>
                </a:path>
              </a:pathLst>
            </a:cu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46" name="Rectangle 137"/>
            <p:cNvSpPr>
              <a:spLocks noChangeArrowheads="1"/>
            </p:cNvSpPr>
            <p:nvPr/>
          </p:nvSpPr>
          <p:spPr bwMode="auto">
            <a:xfrm>
              <a:off x="1490169" y="6487640"/>
              <a:ext cx="163630" cy="257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47" name="Freeform 139"/>
            <p:cNvSpPr>
              <a:spLocks/>
            </p:cNvSpPr>
            <p:nvPr/>
          </p:nvSpPr>
          <p:spPr bwMode="auto">
            <a:xfrm>
              <a:off x="1490169" y="6533371"/>
              <a:ext cx="163630" cy="25009"/>
            </a:xfrm>
            <a:custGeom>
              <a:avLst/>
              <a:gdLst>
                <a:gd name="T0" fmla="*/ 229 w 229"/>
                <a:gd name="T1" fmla="*/ 0 h 35"/>
                <a:gd name="T2" fmla="*/ 0 w 229"/>
                <a:gd name="T3" fmla="*/ 0 h 35"/>
                <a:gd name="T4" fmla="*/ 0 w 229"/>
                <a:gd name="T5" fmla="*/ 7 h 35"/>
                <a:gd name="T6" fmla="*/ 9 w 229"/>
                <a:gd name="T7" fmla="*/ 16 h 35"/>
                <a:gd name="T8" fmla="*/ 108 w 229"/>
                <a:gd name="T9" fmla="*/ 16 h 35"/>
                <a:gd name="T10" fmla="*/ 108 w 229"/>
                <a:gd name="T11" fmla="*/ 31 h 35"/>
                <a:gd name="T12" fmla="*/ 28 w 229"/>
                <a:gd name="T13" fmla="*/ 31 h 35"/>
                <a:gd name="T14" fmla="*/ 89 w 229"/>
                <a:gd name="T15" fmla="*/ 31 h 35"/>
                <a:gd name="T16" fmla="*/ 89 w 229"/>
                <a:gd name="T17" fmla="*/ 35 h 35"/>
                <a:gd name="T18" fmla="*/ 229 w 229"/>
                <a:gd name="T19" fmla="*/ 35 h 35"/>
                <a:gd name="T20" fmla="*/ 229 w 229"/>
                <a:gd name="T21"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9" h="35">
                  <a:moveTo>
                    <a:pt x="229" y="0"/>
                  </a:moveTo>
                  <a:lnTo>
                    <a:pt x="0" y="0"/>
                  </a:lnTo>
                  <a:lnTo>
                    <a:pt x="0" y="7"/>
                  </a:lnTo>
                  <a:lnTo>
                    <a:pt x="9" y="16"/>
                  </a:lnTo>
                  <a:lnTo>
                    <a:pt x="108" y="16"/>
                  </a:lnTo>
                  <a:lnTo>
                    <a:pt x="108" y="31"/>
                  </a:lnTo>
                  <a:lnTo>
                    <a:pt x="28" y="31"/>
                  </a:lnTo>
                  <a:lnTo>
                    <a:pt x="89" y="31"/>
                  </a:lnTo>
                  <a:lnTo>
                    <a:pt x="89" y="35"/>
                  </a:lnTo>
                  <a:lnTo>
                    <a:pt x="229" y="35"/>
                  </a:lnTo>
                  <a:lnTo>
                    <a:pt x="22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48" name="Freeform 141"/>
            <p:cNvSpPr>
              <a:spLocks/>
            </p:cNvSpPr>
            <p:nvPr/>
          </p:nvSpPr>
          <p:spPr bwMode="auto">
            <a:xfrm>
              <a:off x="1510176" y="6555522"/>
              <a:ext cx="43588" cy="37156"/>
            </a:xfrm>
            <a:custGeom>
              <a:avLst/>
              <a:gdLst>
                <a:gd name="T0" fmla="*/ 61 w 61"/>
                <a:gd name="T1" fmla="*/ 0 h 52"/>
                <a:gd name="T2" fmla="*/ 0 w 61"/>
                <a:gd name="T3" fmla="*/ 0 h 52"/>
                <a:gd name="T4" fmla="*/ 61 w 61"/>
                <a:gd name="T5" fmla="*/ 52 h 52"/>
                <a:gd name="T6" fmla="*/ 61 w 61"/>
                <a:gd name="T7" fmla="*/ 30 h 52"/>
                <a:gd name="T8" fmla="*/ 61 w 61"/>
                <a:gd name="T9" fmla="*/ 4 h 52"/>
                <a:gd name="T10" fmla="*/ 61 w 61"/>
                <a:gd name="T11" fmla="*/ 0 h 52"/>
              </a:gdLst>
              <a:ahLst/>
              <a:cxnLst>
                <a:cxn ang="0">
                  <a:pos x="T0" y="T1"/>
                </a:cxn>
                <a:cxn ang="0">
                  <a:pos x="T2" y="T3"/>
                </a:cxn>
                <a:cxn ang="0">
                  <a:pos x="T4" y="T5"/>
                </a:cxn>
                <a:cxn ang="0">
                  <a:pos x="T6" y="T7"/>
                </a:cxn>
                <a:cxn ang="0">
                  <a:pos x="T8" y="T9"/>
                </a:cxn>
                <a:cxn ang="0">
                  <a:pos x="T10" y="T11"/>
                </a:cxn>
              </a:cxnLst>
              <a:rect l="0" t="0" r="r" b="b"/>
              <a:pathLst>
                <a:path w="61" h="52">
                  <a:moveTo>
                    <a:pt x="61" y="0"/>
                  </a:moveTo>
                  <a:lnTo>
                    <a:pt x="0" y="0"/>
                  </a:lnTo>
                  <a:lnTo>
                    <a:pt x="61" y="52"/>
                  </a:lnTo>
                  <a:lnTo>
                    <a:pt x="61" y="30"/>
                  </a:lnTo>
                  <a:lnTo>
                    <a:pt x="61" y="4"/>
                  </a:lnTo>
                  <a:lnTo>
                    <a:pt x="6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49" name="Freeform 143"/>
            <p:cNvSpPr>
              <a:spLocks/>
            </p:cNvSpPr>
            <p:nvPr/>
          </p:nvSpPr>
          <p:spPr bwMode="auto">
            <a:xfrm>
              <a:off x="1496599" y="6544804"/>
              <a:ext cx="70740" cy="10718"/>
            </a:xfrm>
            <a:custGeom>
              <a:avLst/>
              <a:gdLst>
                <a:gd name="T0" fmla="*/ 99 w 99"/>
                <a:gd name="T1" fmla="*/ 0 h 15"/>
                <a:gd name="T2" fmla="*/ 0 w 99"/>
                <a:gd name="T3" fmla="*/ 0 h 15"/>
                <a:gd name="T4" fmla="*/ 19 w 99"/>
                <a:gd name="T5" fmla="*/ 15 h 15"/>
                <a:gd name="T6" fmla="*/ 99 w 99"/>
                <a:gd name="T7" fmla="*/ 15 h 15"/>
                <a:gd name="T8" fmla="*/ 99 w 99"/>
                <a:gd name="T9" fmla="*/ 0 h 15"/>
              </a:gdLst>
              <a:ahLst/>
              <a:cxnLst>
                <a:cxn ang="0">
                  <a:pos x="T0" y="T1"/>
                </a:cxn>
                <a:cxn ang="0">
                  <a:pos x="T2" y="T3"/>
                </a:cxn>
                <a:cxn ang="0">
                  <a:pos x="T4" y="T5"/>
                </a:cxn>
                <a:cxn ang="0">
                  <a:pos x="T6" y="T7"/>
                </a:cxn>
                <a:cxn ang="0">
                  <a:pos x="T8" y="T9"/>
                </a:cxn>
              </a:cxnLst>
              <a:rect l="0" t="0" r="r" b="b"/>
              <a:pathLst>
                <a:path w="99" h="15">
                  <a:moveTo>
                    <a:pt x="99" y="0"/>
                  </a:moveTo>
                  <a:lnTo>
                    <a:pt x="0" y="0"/>
                  </a:lnTo>
                  <a:lnTo>
                    <a:pt x="19" y="15"/>
                  </a:lnTo>
                  <a:lnTo>
                    <a:pt x="99" y="15"/>
                  </a:lnTo>
                  <a:lnTo>
                    <a:pt x="9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50" name="Freeform 145"/>
            <p:cNvSpPr>
              <a:spLocks/>
            </p:cNvSpPr>
            <p:nvPr/>
          </p:nvSpPr>
          <p:spPr bwMode="auto">
            <a:xfrm>
              <a:off x="938542" y="6063202"/>
              <a:ext cx="277242" cy="245088"/>
            </a:xfrm>
            <a:custGeom>
              <a:avLst/>
              <a:gdLst>
                <a:gd name="T0" fmla="*/ 388 w 388"/>
                <a:gd name="T1" fmla="*/ 0 h 343"/>
                <a:gd name="T2" fmla="*/ 310 w 388"/>
                <a:gd name="T3" fmla="*/ 0 h 343"/>
                <a:gd name="T4" fmla="*/ 0 w 388"/>
                <a:gd name="T5" fmla="*/ 0 h 343"/>
                <a:gd name="T6" fmla="*/ 0 w 388"/>
                <a:gd name="T7" fmla="*/ 19 h 343"/>
                <a:gd name="T8" fmla="*/ 38 w 388"/>
                <a:gd name="T9" fmla="*/ 52 h 343"/>
                <a:gd name="T10" fmla="*/ 38 w 388"/>
                <a:gd name="T11" fmla="*/ 35 h 343"/>
                <a:gd name="T12" fmla="*/ 350 w 388"/>
                <a:gd name="T13" fmla="*/ 35 h 343"/>
                <a:gd name="T14" fmla="*/ 350 w 388"/>
                <a:gd name="T15" fmla="*/ 85 h 343"/>
                <a:gd name="T16" fmla="*/ 80 w 388"/>
                <a:gd name="T17" fmla="*/ 85 h 343"/>
                <a:gd name="T18" fmla="*/ 125 w 388"/>
                <a:gd name="T19" fmla="*/ 125 h 343"/>
                <a:gd name="T20" fmla="*/ 350 w 388"/>
                <a:gd name="T21" fmla="*/ 125 h 343"/>
                <a:gd name="T22" fmla="*/ 350 w 388"/>
                <a:gd name="T23" fmla="*/ 175 h 343"/>
                <a:gd name="T24" fmla="*/ 185 w 388"/>
                <a:gd name="T25" fmla="*/ 175 h 343"/>
                <a:gd name="T26" fmla="*/ 230 w 388"/>
                <a:gd name="T27" fmla="*/ 210 h 343"/>
                <a:gd name="T28" fmla="*/ 350 w 388"/>
                <a:gd name="T29" fmla="*/ 210 h 343"/>
                <a:gd name="T30" fmla="*/ 350 w 388"/>
                <a:gd name="T31" fmla="*/ 263 h 343"/>
                <a:gd name="T32" fmla="*/ 289 w 388"/>
                <a:gd name="T33" fmla="*/ 263 h 343"/>
                <a:gd name="T34" fmla="*/ 334 w 388"/>
                <a:gd name="T35" fmla="*/ 298 h 343"/>
                <a:gd name="T36" fmla="*/ 350 w 388"/>
                <a:gd name="T37" fmla="*/ 298 h 343"/>
                <a:gd name="T38" fmla="*/ 350 w 388"/>
                <a:gd name="T39" fmla="*/ 315 h 343"/>
                <a:gd name="T40" fmla="*/ 388 w 388"/>
                <a:gd name="T41" fmla="*/ 343 h 343"/>
                <a:gd name="T42" fmla="*/ 388 w 388"/>
                <a:gd name="T43" fmla="*/ 0 h 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88" h="343">
                  <a:moveTo>
                    <a:pt x="388" y="0"/>
                  </a:moveTo>
                  <a:lnTo>
                    <a:pt x="310" y="0"/>
                  </a:lnTo>
                  <a:lnTo>
                    <a:pt x="0" y="0"/>
                  </a:lnTo>
                  <a:lnTo>
                    <a:pt x="0" y="19"/>
                  </a:lnTo>
                  <a:lnTo>
                    <a:pt x="38" y="52"/>
                  </a:lnTo>
                  <a:lnTo>
                    <a:pt x="38" y="35"/>
                  </a:lnTo>
                  <a:lnTo>
                    <a:pt x="350" y="35"/>
                  </a:lnTo>
                  <a:lnTo>
                    <a:pt x="350" y="85"/>
                  </a:lnTo>
                  <a:lnTo>
                    <a:pt x="80" y="85"/>
                  </a:lnTo>
                  <a:lnTo>
                    <a:pt x="125" y="125"/>
                  </a:lnTo>
                  <a:lnTo>
                    <a:pt x="350" y="125"/>
                  </a:lnTo>
                  <a:lnTo>
                    <a:pt x="350" y="175"/>
                  </a:lnTo>
                  <a:lnTo>
                    <a:pt x="185" y="175"/>
                  </a:lnTo>
                  <a:lnTo>
                    <a:pt x="230" y="210"/>
                  </a:lnTo>
                  <a:lnTo>
                    <a:pt x="350" y="210"/>
                  </a:lnTo>
                  <a:lnTo>
                    <a:pt x="350" y="263"/>
                  </a:lnTo>
                  <a:lnTo>
                    <a:pt x="289" y="263"/>
                  </a:lnTo>
                  <a:lnTo>
                    <a:pt x="334" y="298"/>
                  </a:lnTo>
                  <a:lnTo>
                    <a:pt x="350" y="298"/>
                  </a:lnTo>
                  <a:lnTo>
                    <a:pt x="350" y="315"/>
                  </a:lnTo>
                  <a:lnTo>
                    <a:pt x="388" y="343"/>
                  </a:lnTo>
                  <a:lnTo>
                    <a:pt x="38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51" name="Freeform 146"/>
            <p:cNvSpPr>
              <a:spLocks/>
            </p:cNvSpPr>
            <p:nvPr/>
          </p:nvSpPr>
          <p:spPr bwMode="auto">
            <a:xfrm>
              <a:off x="924966" y="6053199"/>
              <a:ext cx="304395" cy="10004"/>
            </a:xfrm>
            <a:custGeom>
              <a:avLst/>
              <a:gdLst>
                <a:gd name="T0" fmla="*/ 426 w 426"/>
                <a:gd name="T1" fmla="*/ 0 h 14"/>
                <a:gd name="T2" fmla="*/ 329 w 426"/>
                <a:gd name="T3" fmla="*/ 0 h 14"/>
                <a:gd name="T4" fmla="*/ 0 w 426"/>
                <a:gd name="T5" fmla="*/ 0 h 14"/>
                <a:gd name="T6" fmla="*/ 0 w 426"/>
                <a:gd name="T7" fmla="*/ 14 h 14"/>
                <a:gd name="T8" fmla="*/ 329 w 426"/>
                <a:gd name="T9" fmla="*/ 14 h 14"/>
                <a:gd name="T10" fmla="*/ 426 w 426"/>
                <a:gd name="T11" fmla="*/ 14 h 14"/>
                <a:gd name="T12" fmla="*/ 426 w 426"/>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426" h="14">
                  <a:moveTo>
                    <a:pt x="426" y="0"/>
                  </a:moveTo>
                  <a:lnTo>
                    <a:pt x="329" y="0"/>
                  </a:lnTo>
                  <a:lnTo>
                    <a:pt x="0" y="0"/>
                  </a:lnTo>
                  <a:lnTo>
                    <a:pt x="0" y="14"/>
                  </a:lnTo>
                  <a:lnTo>
                    <a:pt x="329" y="14"/>
                  </a:lnTo>
                  <a:lnTo>
                    <a:pt x="426" y="14"/>
                  </a:lnTo>
                  <a:lnTo>
                    <a:pt x="426" y="0"/>
                  </a:lnTo>
                  <a:close/>
                </a:path>
              </a:pathLst>
            </a:cu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52" name="Freeform 147"/>
            <p:cNvSpPr>
              <a:spLocks/>
            </p:cNvSpPr>
            <p:nvPr/>
          </p:nvSpPr>
          <p:spPr bwMode="auto">
            <a:xfrm>
              <a:off x="924966" y="6053199"/>
              <a:ext cx="304395" cy="10004"/>
            </a:xfrm>
            <a:custGeom>
              <a:avLst/>
              <a:gdLst>
                <a:gd name="T0" fmla="*/ 426 w 426"/>
                <a:gd name="T1" fmla="*/ 0 h 14"/>
                <a:gd name="T2" fmla="*/ 329 w 426"/>
                <a:gd name="T3" fmla="*/ 0 h 14"/>
                <a:gd name="T4" fmla="*/ 0 w 426"/>
                <a:gd name="T5" fmla="*/ 0 h 14"/>
                <a:gd name="T6" fmla="*/ 0 w 426"/>
                <a:gd name="T7" fmla="*/ 14 h 14"/>
                <a:gd name="T8" fmla="*/ 329 w 426"/>
                <a:gd name="T9" fmla="*/ 14 h 14"/>
                <a:gd name="T10" fmla="*/ 426 w 426"/>
                <a:gd name="T11" fmla="*/ 14 h 14"/>
                <a:gd name="T12" fmla="*/ 426 w 426"/>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426" h="14">
                  <a:moveTo>
                    <a:pt x="426" y="0"/>
                  </a:moveTo>
                  <a:lnTo>
                    <a:pt x="329" y="0"/>
                  </a:lnTo>
                  <a:lnTo>
                    <a:pt x="0" y="0"/>
                  </a:lnTo>
                  <a:lnTo>
                    <a:pt x="0" y="14"/>
                  </a:lnTo>
                  <a:lnTo>
                    <a:pt x="329" y="14"/>
                  </a:lnTo>
                  <a:lnTo>
                    <a:pt x="426" y="14"/>
                  </a:lnTo>
                  <a:lnTo>
                    <a:pt x="42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53" name="Freeform 148"/>
            <p:cNvSpPr>
              <a:spLocks/>
            </p:cNvSpPr>
            <p:nvPr/>
          </p:nvSpPr>
          <p:spPr bwMode="auto">
            <a:xfrm>
              <a:off x="1177199" y="6276136"/>
              <a:ext cx="11433" cy="12147"/>
            </a:xfrm>
            <a:custGeom>
              <a:avLst/>
              <a:gdLst>
                <a:gd name="T0" fmla="*/ 16 w 16"/>
                <a:gd name="T1" fmla="*/ 0 h 17"/>
                <a:gd name="T2" fmla="*/ 0 w 16"/>
                <a:gd name="T3" fmla="*/ 0 h 17"/>
                <a:gd name="T4" fmla="*/ 16 w 16"/>
                <a:gd name="T5" fmla="*/ 17 h 17"/>
                <a:gd name="T6" fmla="*/ 16 w 16"/>
                <a:gd name="T7" fmla="*/ 0 h 17"/>
              </a:gdLst>
              <a:ahLst/>
              <a:cxnLst>
                <a:cxn ang="0">
                  <a:pos x="T0" y="T1"/>
                </a:cxn>
                <a:cxn ang="0">
                  <a:pos x="T2" y="T3"/>
                </a:cxn>
                <a:cxn ang="0">
                  <a:pos x="T4" y="T5"/>
                </a:cxn>
                <a:cxn ang="0">
                  <a:pos x="T6" y="T7"/>
                </a:cxn>
              </a:cxnLst>
              <a:rect l="0" t="0" r="r" b="b"/>
              <a:pathLst>
                <a:path w="16" h="17">
                  <a:moveTo>
                    <a:pt x="16" y="0"/>
                  </a:moveTo>
                  <a:lnTo>
                    <a:pt x="0" y="0"/>
                  </a:lnTo>
                  <a:lnTo>
                    <a:pt x="16" y="17"/>
                  </a:lnTo>
                  <a:lnTo>
                    <a:pt x="16" y="0"/>
                  </a:lnTo>
                  <a:close/>
                </a:path>
              </a:pathLst>
            </a:cu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54" name="Freeform 149"/>
            <p:cNvSpPr>
              <a:spLocks/>
            </p:cNvSpPr>
            <p:nvPr/>
          </p:nvSpPr>
          <p:spPr bwMode="auto">
            <a:xfrm>
              <a:off x="1177199" y="6276136"/>
              <a:ext cx="11433" cy="12147"/>
            </a:xfrm>
            <a:custGeom>
              <a:avLst/>
              <a:gdLst>
                <a:gd name="T0" fmla="*/ 16 w 16"/>
                <a:gd name="T1" fmla="*/ 0 h 17"/>
                <a:gd name="T2" fmla="*/ 0 w 16"/>
                <a:gd name="T3" fmla="*/ 0 h 17"/>
                <a:gd name="T4" fmla="*/ 16 w 16"/>
                <a:gd name="T5" fmla="*/ 17 h 17"/>
                <a:gd name="T6" fmla="*/ 16 w 16"/>
                <a:gd name="T7" fmla="*/ 0 h 17"/>
              </a:gdLst>
              <a:ahLst/>
              <a:cxnLst>
                <a:cxn ang="0">
                  <a:pos x="T0" y="T1"/>
                </a:cxn>
                <a:cxn ang="0">
                  <a:pos x="T2" y="T3"/>
                </a:cxn>
                <a:cxn ang="0">
                  <a:pos x="T4" y="T5"/>
                </a:cxn>
                <a:cxn ang="0">
                  <a:pos x="T6" y="T7"/>
                </a:cxn>
              </a:cxnLst>
              <a:rect l="0" t="0" r="r" b="b"/>
              <a:pathLst>
                <a:path w="16" h="17">
                  <a:moveTo>
                    <a:pt x="16" y="0"/>
                  </a:moveTo>
                  <a:lnTo>
                    <a:pt x="0" y="0"/>
                  </a:lnTo>
                  <a:lnTo>
                    <a:pt x="16" y="17"/>
                  </a:lnTo>
                  <a:lnTo>
                    <a:pt x="16" y="0"/>
                  </a:lnTo>
                </a:path>
              </a:pathLst>
            </a:cu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55" name="Freeform 151"/>
            <p:cNvSpPr>
              <a:spLocks/>
            </p:cNvSpPr>
            <p:nvPr/>
          </p:nvSpPr>
          <p:spPr bwMode="auto">
            <a:xfrm>
              <a:off x="1027860" y="6152520"/>
              <a:ext cx="160772" cy="35727"/>
            </a:xfrm>
            <a:custGeom>
              <a:avLst/>
              <a:gdLst>
                <a:gd name="T0" fmla="*/ 225 w 225"/>
                <a:gd name="T1" fmla="*/ 0 h 50"/>
                <a:gd name="T2" fmla="*/ 0 w 225"/>
                <a:gd name="T3" fmla="*/ 0 h 50"/>
                <a:gd name="T4" fmla="*/ 60 w 225"/>
                <a:gd name="T5" fmla="*/ 50 h 50"/>
                <a:gd name="T6" fmla="*/ 225 w 225"/>
                <a:gd name="T7" fmla="*/ 50 h 50"/>
                <a:gd name="T8" fmla="*/ 225 w 225"/>
                <a:gd name="T9" fmla="*/ 0 h 50"/>
              </a:gdLst>
              <a:ahLst/>
              <a:cxnLst>
                <a:cxn ang="0">
                  <a:pos x="T0" y="T1"/>
                </a:cxn>
                <a:cxn ang="0">
                  <a:pos x="T2" y="T3"/>
                </a:cxn>
                <a:cxn ang="0">
                  <a:pos x="T4" y="T5"/>
                </a:cxn>
                <a:cxn ang="0">
                  <a:pos x="T6" y="T7"/>
                </a:cxn>
                <a:cxn ang="0">
                  <a:pos x="T8" y="T9"/>
                </a:cxn>
              </a:cxnLst>
              <a:rect l="0" t="0" r="r" b="b"/>
              <a:pathLst>
                <a:path w="225" h="50">
                  <a:moveTo>
                    <a:pt x="225" y="0"/>
                  </a:moveTo>
                  <a:lnTo>
                    <a:pt x="0" y="0"/>
                  </a:lnTo>
                  <a:lnTo>
                    <a:pt x="60" y="50"/>
                  </a:lnTo>
                  <a:lnTo>
                    <a:pt x="225" y="50"/>
                  </a:lnTo>
                  <a:lnTo>
                    <a:pt x="225" y="0"/>
                  </a:lnTo>
                </a:path>
              </a:pathLst>
            </a:cu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56" name="Freeform 153"/>
            <p:cNvSpPr>
              <a:spLocks/>
            </p:cNvSpPr>
            <p:nvPr/>
          </p:nvSpPr>
          <p:spPr bwMode="auto">
            <a:xfrm>
              <a:off x="1102887" y="6213256"/>
              <a:ext cx="85745" cy="37870"/>
            </a:xfrm>
            <a:custGeom>
              <a:avLst/>
              <a:gdLst>
                <a:gd name="T0" fmla="*/ 120 w 120"/>
                <a:gd name="T1" fmla="*/ 0 h 53"/>
                <a:gd name="T2" fmla="*/ 0 w 120"/>
                <a:gd name="T3" fmla="*/ 0 h 53"/>
                <a:gd name="T4" fmla="*/ 59 w 120"/>
                <a:gd name="T5" fmla="*/ 53 h 53"/>
                <a:gd name="T6" fmla="*/ 120 w 120"/>
                <a:gd name="T7" fmla="*/ 53 h 53"/>
                <a:gd name="T8" fmla="*/ 120 w 120"/>
                <a:gd name="T9" fmla="*/ 0 h 53"/>
              </a:gdLst>
              <a:ahLst/>
              <a:cxnLst>
                <a:cxn ang="0">
                  <a:pos x="T0" y="T1"/>
                </a:cxn>
                <a:cxn ang="0">
                  <a:pos x="T2" y="T3"/>
                </a:cxn>
                <a:cxn ang="0">
                  <a:pos x="T4" y="T5"/>
                </a:cxn>
                <a:cxn ang="0">
                  <a:pos x="T6" y="T7"/>
                </a:cxn>
                <a:cxn ang="0">
                  <a:pos x="T8" y="T9"/>
                </a:cxn>
              </a:cxnLst>
              <a:rect l="0" t="0" r="r" b="b"/>
              <a:pathLst>
                <a:path w="120" h="53">
                  <a:moveTo>
                    <a:pt x="120" y="0"/>
                  </a:moveTo>
                  <a:lnTo>
                    <a:pt x="0" y="0"/>
                  </a:lnTo>
                  <a:lnTo>
                    <a:pt x="59" y="53"/>
                  </a:lnTo>
                  <a:lnTo>
                    <a:pt x="120" y="53"/>
                  </a:lnTo>
                  <a:lnTo>
                    <a:pt x="120" y="0"/>
                  </a:lnTo>
                </a:path>
              </a:pathLst>
            </a:cu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57" name="Freeform 155"/>
            <p:cNvSpPr>
              <a:spLocks/>
            </p:cNvSpPr>
            <p:nvPr/>
          </p:nvSpPr>
          <p:spPr bwMode="auto">
            <a:xfrm>
              <a:off x="965695" y="6088212"/>
              <a:ext cx="222937" cy="35727"/>
            </a:xfrm>
            <a:custGeom>
              <a:avLst/>
              <a:gdLst>
                <a:gd name="T0" fmla="*/ 312 w 312"/>
                <a:gd name="T1" fmla="*/ 0 h 50"/>
                <a:gd name="T2" fmla="*/ 0 w 312"/>
                <a:gd name="T3" fmla="*/ 0 h 50"/>
                <a:gd name="T4" fmla="*/ 0 w 312"/>
                <a:gd name="T5" fmla="*/ 17 h 50"/>
                <a:gd name="T6" fmla="*/ 42 w 312"/>
                <a:gd name="T7" fmla="*/ 50 h 50"/>
                <a:gd name="T8" fmla="*/ 312 w 312"/>
                <a:gd name="T9" fmla="*/ 50 h 50"/>
                <a:gd name="T10" fmla="*/ 312 w 312"/>
                <a:gd name="T11" fmla="*/ 0 h 50"/>
              </a:gdLst>
              <a:ahLst/>
              <a:cxnLst>
                <a:cxn ang="0">
                  <a:pos x="T0" y="T1"/>
                </a:cxn>
                <a:cxn ang="0">
                  <a:pos x="T2" y="T3"/>
                </a:cxn>
                <a:cxn ang="0">
                  <a:pos x="T4" y="T5"/>
                </a:cxn>
                <a:cxn ang="0">
                  <a:pos x="T6" y="T7"/>
                </a:cxn>
                <a:cxn ang="0">
                  <a:pos x="T8" y="T9"/>
                </a:cxn>
                <a:cxn ang="0">
                  <a:pos x="T10" y="T11"/>
                </a:cxn>
              </a:cxnLst>
              <a:rect l="0" t="0" r="r" b="b"/>
              <a:pathLst>
                <a:path w="312" h="50">
                  <a:moveTo>
                    <a:pt x="312" y="0"/>
                  </a:moveTo>
                  <a:lnTo>
                    <a:pt x="0" y="0"/>
                  </a:lnTo>
                  <a:lnTo>
                    <a:pt x="0" y="17"/>
                  </a:lnTo>
                  <a:lnTo>
                    <a:pt x="42" y="50"/>
                  </a:lnTo>
                  <a:lnTo>
                    <a:pt x="312" y="50"/>
                  </a:lnTo>
                  <a:lnTo>
                    <a:pt x="312" y="0"/>
                  </a:lnTo>
                </a:path>
              </a:pathLst>
            </a:cu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58" name="Rectangle 157"/>
            <p:cNvSpPr>
              <a:spLocks noChangeArrowheads="1"/>
            </p:cNvSpPr>
            <p:nvPr/>
          </p:nvSpPr>
          <p:spPr bwMode="auto">
            <a:xfrm>
              <a:off x="913533" y="5881709"/>
              <a:ext cx="89318" cy="564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59" name="Rectangle 159"/>
            <p:cNvSpPr>
              <a:spLocks noChangeArrowheads="1"/>
            </p:cNvSpPr>
            <p:nvPr/>
          </p:nvSpPr>
          <p:spPr bwMode="auto">
            <a:xfrm>
              <a:off x="1025002" y="5911005"/>
              <a:ext cx="40729" cy="271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60" name="Rectangle 161"/>
            <p:cNvSpPr>
              <a:spLocks noChangeArrowheads="1"/>
            </p:cNvSpPr>
            <p:nvPr/>
          </p:nvSpPr>
          <p:spPr bwMode="auto">
            <a:xfrm>
              <a:off x="1401566" y="6251128"/>
              <a:ext cx="45730" cy="214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61" name="Freeform 105"/>
            <p:cNvSpPr>
              <a:spLocks/>
            </p:cNvSpPr>
            <p:nvPr userDrawn="1"/>
          </p:nvSpPr>
          <p:spPr bwMode="auto">
            <a:xfrm>
              <a:off x="137435" y="6582874"/>
              <a:ext cx="1978062" cy="411651"/>
            </a:xfrm>
            <a:custGeom>
              <a:avLst/>
              <a:gdLst>
                <a:gd name="T0" fmla="*/ 580 w 938"/>
                <a:gd name="T1" fmla="*/ 10 h 195"/>
                <a:gd name="T2" fmla="*/ 569 w 938"/>
                <a:gd name="T3" fmla="*/ 8 h 195"/>
                <a:gd name="T4" fmla="*/ 544 w 938"/>
                <a:gd name="T5" fmla="*/ 5 h 195"/>
                <a:gd name="T6" fmla="*/ 492 w 938"/>
                <a:gd name="T7" fmla="*/ 1 h 195"/>
                <a:gd name="T8" fmla="*/ 463 w 938"/>
                <a:gd name="T9" fmla="*/ 0 h 195"/>
                <a:gd name="T10" fmla="*/ 0 w 938"/>
                <a:gd name="T11" fmla="*/ 195 h 195"/>
                <a:gd name="T12" fmla="*/ 332 w 938"/>
                <a:gd name="T13" fmla="*/ 195 h 195"/>
                <a:gd name="T14" fmla="*/ 938 w 938"/>
                <a:gd name="T15" fmla="*/ 195 h 195"/>
                <a:gd name="T16" fmla="*/ 580 w 938"/>
                <a:gd name="T17" fmla="*/ 10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38" h="195">
                  <a:moveTo>
                    <a:pt x="580" y="10"/>
                  </a:moveTo>
                  <a:cubicBezTo>
                    <a:pt x="576" y="9"/>
                    <a:pt x="573" y="8"/>
                    <a:pt x="569" y="8"/>
                  </a:cubicBezTo>
                  <a:cubicBezTo>
                    <a:pt x="561" y="7"/>
                    <a:pt x="552" y="6"/>
                    <a:pt x="544" y="5"/>
                  </a:cubicBezTo>
                  <a:cubicBezTo>
                    <a:pt x="526" y="3"/>
                    <a:pt x="509" y="1"/>
                    <a:pt x="492" y="1"/>
                  </a:cubicBezTo>
                  <a:cubicBezTo>
                    <a:pt x="482" y="0"/>
                    <a:pt x="473" y="0"/>
                    <a:pt x="463" y="0"/>
                  </a:cubicBezTo>
                  <a:cubicBezTo>
                    <a:pt x="295" y="2"/>
                    <a:pt x="128" y="66"/>
                    <a:pt x="0" y="195"/>
                  </a:cubicBezTo>
                  <a:cubicBezTo>
                    <a:pt x="332" y="195"/>
                    <a:pt x="332" y="195"/>
                    <a:pt x="332" y="195"/>
                  </a:cubicBezTo>
                  <a:cubicBezTo>
                    <a:pt x="938" y="195"/>
                    <a:pt x="938" y="195"/>
                    <a:pt x="938" y="195"/>
                  </a:cubicBezTo>
                  <a:cubicBezTo>
                    <a:pt x="836" y="93"/>
                    <a:pt x="711" y="32"/>
                    <a:pt x="580" y="10"/>
                  </a:cubicBezTo>
                  <a:close/>
                </a:path>
              </a:pathLst>
            </a:custGeom>
            <a:solidFill>
              <a:srgbClr val="7FB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62" name="Freeform 46"/>
            <p:cNvSpPr>
              <a:spLocks/>
            </p:cNvSpPr>
            <p:nvPr userDrawn="1"/>
          </p:nvSpPr>
          <p:spPr bwMode="auto">
            <a:xfrm flipH="1">
              <a:off x="1605204" y="6188247"/>
              <a:ext cx="295036" cy="194950"/>
            </a:xfrm>
            <a:custGeom>
              <a:avLst/>
              <a:gdLst>
                <a:gd name="T0" fmla="*/ 203 w 242"/>
                <a:gd name="T1" fmla="*/ 70 h 160"/>
                <a:gd name="T2" fmla="*/ 203 w 242"/>
                <a:gd name="T3" fmla="*/ 67 h 160"/>
                <a:gd name="T4" fmla="*/ 136 w 242"/>
                <a:gd name="T5" fmla="*/ 0 h 160"/>
                <a:gd name="T6" fmla="*/ 81 w 242"/>
                <a:gd name="T7" fmla="*/ 30 h 160"/>
                <a:gd name="T8" fmla="*/ 62 w 242"/>
                <a:gd name="T9" fmla="*/ 25 h 160"/>
                <a:gd name="T10" fmla="*/ 24 w 242"/>
                <a:gd name="T11" fmla="*/ 63 h 160"/>
                <a:gd name="T12" fmla="*/ 0 w 242"/>
                <a:gd name="T13" fmla="*/ 107 h 160"/>
                <a:gd name="T14" fmla="*/ 46 w 242"/>
                <a:gd name="T15" fmla="*/ 160 h 160"/>
                <a:gd name="T16" fmla="*/ 52 w 242"/>
                <a:gd name="T17" fmla="*/ 160 h 160"/>
                <a:gd name="T18" fmla="*/ 57 w 242"/>
                <a:gd name="T19" fmla="*/ 160 h 160"/>
                <a:gd name="T20" fmla="*/ 166 w 242"/>
                <a:gd name="T21" fmla="*/ 160 h 160"/>
                <a:gd name="T22" fmla="*/ 171 w 242"/>
                <a:gd name="T23" fmla="*/ 160 h 160"/>
                <a:gd name="T24" fmla="*/ 179 w 242"/>
                <a:gd name="T25" fmla="*/ 160 h 160"/>
                <a:gd name="T26" fmla="*/ 197 w 242"/>
                <a:gd name="T27" fmla="*/ 160 h 160"/>
                <a:gd name="T28" fmla="*/ 242 w 242"/>
                <a:gd name="T29" fmla="*/ 115 h 160"/>
                <a:gd name="T30" fmla="*/ 203 w 242"/>
                <a:gd name="T31" fmla="*/ 7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42" h="160">
                  <a:moveTo>
                    <a:pt x="203" y="70"/>
                  </a:moveTo>
                  <a:cubicBezTo>
                    <a:pt x="203" y="69"/>
                    <a:pt x="203" y="68"/>
                    <a:pt x="203" y="67"/>
                  </a:cubicBezTo>
                  <a:cubicBezTo>
                    <a:pt x="203" y="30"/>
                    <a:pt x="173" y="0"/>
                    <a:pt x="136" y="0"/>
                  </a:cubicBezTo>
                  <a:cubicBezTo>
                    <a:pt x="113" y="0"/>
                    <a:pt x="93" y="12"/>
                    <a:pt x="81" y="30"/>
                  </a:cubicBezTo>
                  <a:cubicBezTo>
                    <a:pt x="75" y="27"/>
                    <a:pt x="69" y="25"/>
                    <a:pt x="62" y="25"/>
                  </a:cubicBezTo>
                  <a:cubicBezTo>
                    <a:pt x="41" y="25"/>
                    <a:pt x="24" y="42"/>
                    <a:pt x="24" y="63"/>
                  </a:cubicBezTo>
                  <a:cubicBezTo>
                    <a:pt x="9" y="73"/>
                    <a:pt x="0" y="89"/>
                    <a:pt x="0" y="107"/>
                  </a:cubicBezTo>
                  <a:cubicBezTo>
                    <a:pt x="0" y="135"/>
                    <a:pt x="20" y="157"/>
                    <a:pt x="46" y="160"/>
                  </a:cubicBezTo>
                  <a:cubicBezTo>
                    <a:pt x="48" y="160"/>
                    <a:pt x="50" y="160"/>
                    <a:pt x="52" y="160"/>
                  </a:cubicBezTo>
                  <a:cubicBezTo>
                    <a:pt x="54" y="160"/>
                    <a:pt x="56" y="160"/>
                    <a:pt x="57" y="160"/>
                  </a:cubicBezTo>
                  <a:cubicBezTo>
                    <a:pt x="82" y="160"/>
                    <a:pt x="139" y="160"/>
                    <a:pt x="166" y="160"/>
                  </a:cubicBezTo>
                  <a:cubicBezTo>
                    <a:pt x="171" y="160"/>
                    <a:pt x="171" y="160"/>
                    <a:pt x="171" y="160"/>
                  </a:cubicBezTo>
                  <a:cubicBezTo>
                    <a:pt x="173" y="160"/>
                    <a:pt x="177" y="160"/>
                    <a:pt x="179" y="160"/>
                  </a:cubicBezTo>
                  <a:cubicBezTo>
                    <a:pt x="197" y="160"/>
                    <a:pt x="197" y="160"/>
                    <a:pt x="197" y="160"/>
                  </a:cubicBezTo>
                  <a:cubicBezTo>
                    <a:pt x="222" y="160"/>
                    <a:pt x="242" y="139"/>
                    <a:pt x="242" y="115"/>
                  </a:cubicBezTo>
                  <a:cubicBezTo>
                    <a:pt x="242" y="92"/>
                    <a:pt x="225" y="73"/>
                    <a:pt x="203" y="70"/>
                  </a:cubicBezTo>
                </a:path>
              </a:pathLst>
            </a:custGeom>
            <a:solidFill>
              <a:srgbClr val="D9D9D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363" name="Freeform 46"/>
            <p:cNvSpPr>
              <a:spLocks/>
            </p:cNvSpPr>
            <p:nvPr userDrawn="1"/>
          </p:nvSpPr>
          <p:spPr bwMode="auto">
            <a:xfrm flipH="1">
              <a:off x="1967979" y="6113566"/>
              <a:ext cx="295036" cy="194950"/>
            </a:xfrm>
            <a:custGeom>
              <a:avLst/>
              <a:gdLst>
                <a:gd name="T0" fmla="*/ 203 w 242"/>
                <a:gd name="T1" fmla="*/ 70 h 160"/>
                <a:gd name="T2" fmla="*/ 203 w 242"/>
                <a:gd name="T3" fmla="*/ 67 h 160"/>
                <a:gd name="T4" fmla="*/ 136 w 242"/>
                <a:gd name="T5" fmla="*/ 0 h 160"/>
                <a:gd name="T6" fmla="*/ 81 w 242"/>
                <a:gd name="T7" fmla="*/ 30 h 160"/>
                <a:gd name="T8" fmla="*/ 62 w 242"/>
                <a:gd name="T9" fmla="*/ 25 h 160"/>
                <a:gd name="T10" fmla="*/ 24 w 242"/>
                <a:gd name="T11" fmla="*/ 63 h 160"/>
                <a:gd name="T12" fmla="*/ 0 w 242"/>
                <a:gd name="T13" fmla="*/ 107 h 160"/>
                <a:gd name="T14" fmla="*/ 46 w 242"/>
                <a:gd name="T15" fmla="*/ 160 h 160"/>
                <a:gd name="T16" fmla="*/ 52 w 242"/>
                <a:gd name="T17" fmla="*/ 160 h 160"/>
                <a:gd name="T18" fmla="*/ 57 w 242"/>
                <a:gd name="T19" fmla="*/ 160 h 160"/>
                <a:gd name="T20" fmla="*/ 166 w 242"/>
                <a:gd name="T21" fmla="*/ 160 h 160"/>
                <a:gd name="T22" fmla="*/ 171 w 242"/>
                <a:gd name="T23" fmla="*/ 160 h 160"/>
                <a:gd name="T24" fmla="*/ 179 w 242"/>
                <a:gd name="T25" fmla="*/ 160 h 160"/>
                <a:gd name="T26" fmla="*/ 197 w 242"/>
                <a:gd name="T27" fmla="*/ 160 h 160"/>
                <a:gd name="T28" fmla="*/ 242 w 242"/>
                <a:gd name="T29" fmla="*/ 115 h 160"/>
                <a:gd name="T30" fmla="*/ 203 w 242"/>
                <a:gd name="T31" fmla="*/ 7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42" h="160">
                  <a:moveTo>
                    <a:pt x="203" y="70"/>
                  </a:moveTo>
                  <a:cubicBezTo>
                    <a:pt x="203" y="69"/>
                    <a:pt x="203" y="68"/>
                    <a:pt x="203" y="67"/>
                  </a:cubicBezTo>
                  <a:cubicBezTo>
                    <a:pt x="203" y="30"/>
                    <a:pt x="173" y="0"/>
                    <a:pt x="136" y="0"/>
                  </a:cubicBezTo>
                  <a:cubicBezTo>
                    <a:pt x="113" y="0"/>
                    <a:pt x="93" y="12"/>
                    <a:pt x="81" y="30"/>
                  </a:cubicBezTo>
                  <a:cubicBezTo>
                    <a:pt x="75" y="27"/>
                    <a:pt x="69" y="25"/>
                    <a:pt x="62" y="25"/>
                  </a:cubicBezTo>
                  <a:cubicBezTo>
                    <a:pt x="41" y="25"/>
                    <a:pt x="24" y="42"/>
                    <a:pt x="24" y="63"/>
                  </a:cubicBezTo>
                  <a:cubicBezTo>
                    <a:pt x="9" y="73"/>
                    <a:pt x="0" y="89"/>
                    <a:pt x="0" y="107"/>
                  </a:cubicBezTo>
                  <a:cubicBezTo>
                    <a:pt x="0" y="135"/>
                    <a:pt x="20" y="157"/>
                    <a:pt x="46" y="160"/>
                  </a:cubicBezTo>
                  <a:cubicBezTo>
                    <a:pt x="48" y="160"/>
                    <a:pt x="50" y="160"/>
                    <a:pt x="52" y="160"/>
                  </a:cubicBezTo>
                  <a:cubicBezTo>
                    <a:pt x="54" y="160"/>
                    <a:pt x="56" y="160"/>
                    <a:pt x="57" y="160"/>
                  </a:cubicBezTo>
                  <a:cubicBezTo>
                    <a:pt x="82" y="160"/>
                    <a:pt x="139" y="160"/>
                    <a:pt x="166" y="160"/>
                  </a:cubicBezTo>
                  <a:cubicBezTo>
                    <a:pt x="171" y="160"/>
                    <a:pt x="171" y="160"/>
                    <a:pt x="171" y="160"/>
                  </a:cubicBezTo>
                  <a:cubicBezTo>
                    <a:pt x="173" y="160"/>
                    <a:pt x="177" y="160"/>
                    <a:pt x="179" y="160"/>
                  </a:cubicBezTo>
                  <a:cubicBezTo>
                    <a:pt x="197" y="160"/>
                    <a:pt x="197" y="160"/>
                    <a:pt x="197" y="160"/>
                  </a:cubicBezTo>
                  <a:cubicBezTo>
                    <a:pt x="222" y="160"/>
                    <a:pt x="242" y="139"/>
                    <a:pt x="242" y="115"/>
                  </a:cubicBezTo>
                  <a:cubicBezTo>
                    <a:pt x="242" y="92"/>
                    <a:pt x="225" y="73"/>
                    <a:pt x="203" y="70"/>
                  </a:cubicBezTo>
                </a:path>
              </a:pathLst>
            </a:custGeom>
            <a:solidFill>
              <a:srgbClr val="D9D9D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207" name="Freeform 80"/>
            <p:cNvSpPr>
              <a:spLocks/>
            </p:cNvSpPr>
            <p:nvPr userDrawn="1"/>
          </p:nvSpPr>
          <p:spPr bwMode="auto">
            <a:xfrm>
              <a:off x="12117092" y="6092146"/>
              <a:ext cx="0" cy="203737"/>
            </a:xfrm>
            <a:custGeom>
              <a:avLst/>
              <a:gdLst>
                <a:gd name="T0" fmla="*/ 210 h 210"/>
                <a:gd name="T1" fmla="*/ 0 h 210"/>
                <a:gd name="T2" fmla="*/ 210 h 210"/>
              </a:gdLst>
              <a:ahLst/>
              <a:cxnLst>
                <a:cxn ang="0">
                  <a:pos x="0" y="T0"/>
                </a:cxn>
                <a:cxn ang="0">
                  <a:pos x="0" y="T1"/>
                </a:cxn>
                <a:cxn ang="0">
                  <a:pos x="0" y="T2"/>
                </a:cxn>
              </a:cxnLst>
              <a:rect l="0" t="0" r="r" b="b"/>
              <a:pathLst>
                <a:path h="210">
                  <a:moveTo>
                    <a:pt x="0" y="210"/>
                  </a:moveTo>
                  <a:lnTo>
                    <a:pt x="0" y="0"/>
                  </a:lnTo>
                  <a:lnTo>
                    <a:pt x="0" y="210"/>
                  </a:lnTo>
                  <a:close/>
                </a:path>
              </a:pathLst>
            </a:custGeom>
            <a:solidFill>
              <a:srgbClr val="6DC2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grpSp>
          <p:nvGrpSpPr>
            <p:cNvPr id="208" name="Group 207"/>
            <p:cNvGrpSpPr/>
            <p:nvPr userDrawn="1"/>
          </p:nvGrpSpPr>
          <p:grpSpPr>
            <a:xfrm flipH="1">
              <a:off x="10514792" y="6750383"/>
              <a:ext cx="116129" cy="244141"/>
              <a:chOff x="4560123" y="5762538"/>
              <a:chExt cx="576447" cy="1211878"/>
            </a:xfrm>
          </p:grpSpPr>
          <p:sp>
            <p:nvSpPr>
              <p:cNvPr id="228" name="Freeform 642"/>
              <p:cNvSpPr>
                <a:spLocks/>
              </p:cNvSpPr>
              <p:nvPr/>
            </p:nvSpPr>
            <p:spPr bwMode="auto">
              <a:xfrm>
                <a:off x="4560123" y="6061486"/>
                <a:ext cx="576447" cy="685033"/>
              </a:xfrm>
              <a:custGeom>
                <a:avLst/>
                <a:gdLst>
                  <a:gd name="T0" fmla="*/ 431 w 860"/>
                  <a:gd name="T1" fmla="*/ 0 h 1022"/>
                  <a:gd name="T2" fmla="*/ 0 w 860"/>
                  <a:gd name="T3" fmla="*/ 1022 h 1022"/>
                  <a:gd name="T4" fmla="*/ 860 w 860"/>
                  <a:gd name="T5" fmla="*/ 1022 h 1022"/>
                  <a:gd name="T6" fmla="*/ 431 w 860"/>
                  <a:gd name="T7" fmla="*/ 0 h 1022"/>
                </a:gdLst>
                <a:ahLst/>
                <a:cxnLst>
                  <a:cxn ang="0">
                    <a:pos x="T0" y="T1"/>
                  </a:cxn>
                  <a:cxn ang="0">
                    <a:pos x="T2" y="T3"/>
                  </a:cxn>
                  <a:cxn ang="0">
                    <a:pos x="T4" y="T5"/>
                  </a:cxn>
                  <a:cxn ang="0">
                    <a:pos x="T6" y="T7"/>
                  </a:cxn>
                </a:cxnLst>
                <a:rect l="0" t="0" r="r" b="b"/>
                <a:pathLst>
                  <a:path w="860" h="1022">
                    <a:moveTo>
                      <a:pt x="431" y="0"/>
                    </a:moveTo>
                    <a:lnTo>
                      <a:pt x="0" y="1022"/>
                    </a:lnTo>
                    <a:lnTo>
                      <a:pt x="860" y="1022"/>
                    </a:lnTo>
                    <a:lnTo>
                      <a:pt x="431" y="0"/>
                    </a:lnTo>
                    <a:close/>
                  </a:path>
                </a:pathLst>
              </a:custGeom>
              <a:solidFill>
                <a:srgbClr val="B9D5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29" name="Freeform 643"/>
              <p:cNvSpPr>
                <a:spLocks/>
              </p:cNvSpPr>
              <p:nvPr/>
            </p:nvSpPr>
            <p:spPr bwMode="auto">
              <a:xfrm>
                <a:off x="4601681" y="5904639"/>
                <a:ext cx="493331" cy="587842"/>
              </a:xfrm>
              <a:custGeom>
                <a:avLst/>
                <a:gdLst>
                  <a:gd name="T0" fmla="*/ 369 w 736"/>
                  <a:gd name="T1" fmla="*/ 0 h 877"/>
                  <a:gd name="T2" fmla="*/ 0 w 736"/>
                  <a:gd name="T3" fmla="*/ 877 h 877"/>
                  <a:gd name="T4" fmla="*/ 736 w 736"/>
                  <a:gd name="T5" fmla="*/ 877 h 877"/>
                  <a:gd name="T6" fmla="*/ 369 w 736"/>
                  <a:gd name="T7" fmla="*/ 0 h 877"/>
                </a:gdLst>
                <a:ahLst/>
                <a:cxnLst>
                  <a:cxn ang="0">
                    <a:pos x="T0" y="T1"/>
                  </a:cxn>
                  <a:cxn ang="0">
                    <a:pos x="T2" y="T3"/>
                  </a:cxn>
                  <a:cxn ang="0">
                    <a:pos x="T4" y="T5"/>
                  </a:cxn>
                  <a:cxn ang="0">
                    <a:pos x="T6" y="T7"/>
                  </a:cxn>
                </a:cxnLst>
                <a:rect l="0" t="0" r="r" b="b"/>
                <a:pathLst>
                  <a:path w="736" h="877">
                    <a:moveTo>
                      <a:pt x="369" y="0"/>
                    </a:moveTo>
                    <a:lnTo>
                      <a:pt x="0" y="877"/>
                    </a:lnTo>
                    <a:lnTo>
                      <a:pt x="736" y="877"/>
                    </a:lnTo>
                    <a:lnTo>
                      <a:pt x="369" y="0"/>
                    </a:lnTo>
                    <a:close/>
                  </a:path>
                </a:pathLst>
              </a:custGeom>
              <a:solidFill>
                <a:srgbClr val="B9D5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30" name="Freeform 644"/>
              <p:cNvSpPr>
                <a:spLocks/>
              </p:cNvSpPr>
              <p:nvPr/>
            </p:nvSpPr>
            <p:spPr bwMode="auto">
              <a:xfrm>
                <a:off x="4684127" y="5762538"/>
                <a:ext cx="328441" cy="389437"/>
              </a:xfrm>
              <a:custGeom>
                <a:avLst/>
                <a:gdLst>
                  <a:gd name="T0" fmla="*/ 246 w 490"/>
                  <a:gd name="T1" fmla="*/ 0 h 581"/>
                  <a:gd name="T2" fmla="*/ 0 w 490"/>
                  <a:gd name="T3" fmla="*/ 581 h 581"/>
                  <a:gd name="T4" fmla="*/ 490 w 490"/>
                  <a:gd name="T5" fmla="*/ 581 h 581"/>
                  <a:gd name="T6" fmla="*/ 246 w 490"/>
                  <a:gd name="T7" fmla="*/ 0 h 581"/>
                </a:gdLst>
                <a:ahLst/>
                <a:cxnLst>
                  <a:cxn ang="0">
                    <a:pos x="T0" y="T1"/>
                  </a:cxn>
                  <a:cxn ang="0">
                    <a:pos x="T2" y="T3"/>
                  </a:cxn>
                  <a:cxn ang="0">
                    <a:pos x="T4" y="T5"/>
                  </a:cxn>
                  <a:cxn ang="0">
                    <a:pos x="T6" y="T7"/>
                  </a:cxn>
                </a:cxnLst>
                <a:rect l="0" t="0" r="r" b="b"/>
                <a:pathLst>
                  <a:path w="490" h="581">
                    <a:moveTo>
                      <a:pt x="246" y="0"/>
                    </a:moveTo>
                    <a:lnTo>
                      <a:pt x="0" y="581"/>
                    </a:lnTo>
                    <a:lnTo>
                      <a:pt x="490" y="581"/>
                    </a:lnTo>
                    <a:lnTo>
                      <a:pt x="246" y="0"/>
                    </a:lnTo>
                    <a:close/>
                  </a:path>
                </a:pathLst>
              </a:custGeom>
              <a:solidFill>
                <a:srgbClr val="B9D5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31" name="Freeform 645"/>
              <p:cNvSpPr>
                <a:spLocks/>
              </p:cNvSpPr>
              <p:nvPr/>
            </p:nvSpPr>
            <p:spPr bwMode="auto">
              <a:xfrm>
                <a:off x="4812822" y="5922736"/>
                <a:ext cx="74402" cy="809036"/>
              </a:xfrm>
              <a:custGeom>
                <a:avLst/>
                <a:gdLst>
                  <a:gd name="T0" fmla="*/ 54 w 111"/>
                  <a:gd name="T1" fmla="*/ 0 h 1207"/>
                  <a:gd name="T2" fmla="*/ 0 w 111"/>
                  <a:gd name="T3" fmla="*/ 1207 h 1207"/>
                  <a:gd name="T4" fmla="*/ 111 w 111"/>
                  <a:gd name="T5" fmla="*/ 1207 h 1207"/>
                  <a:gd name="T6" fmla="*/ 54 w 111"/>
                  <a:gd name="T7" fmla="*/ 0 h 1207"/>
                </a:gdLst>
                <a:ahLst/>
                <a:cxnLst>
                  <a:cxn ang="0">
                    <a:pos x="T0" y="T1"/>
                  </a:cxn>
                  <a:cxn ang="0">
                    <a:pos x="T2" y="T3"/>
                  </a:cxn>
                  <a:cxn ang="0">
                    <a:pos x="T4" y="T5"/>
                  </a:cxn>
                  <a:cxn ang="0">
                    <a:pos x="T6" y="T7"/>
                  </a:cxn>
                </a:cxnLst>
                <a:rect l="0" t="0" r="r" b="b"/>
                <a:pathLst>
                  <a:path w="111" h="1207">
                    <a:moveTo>
                      <a:pt x="54" y="0"/>
                    </a:moveTo>
                    <a:lnTo>
                      <a:pt x="0" y="1207"/>
                    </a:lnTo>
                    <a:lnTo>
                      <a:pt x="111" y="1207"/>
                    </a:lnTo>
                    <a:lnTo>
                      <a:pt x="54" y="0"/>
                    </a:lnTo>
                    <a:close/>
                  </a:path>
                </a:pathLst>
              </a:custGeom>
              <a:solidFill>
                <a:srgbClr val="00BC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32" name="Freeform 646"/>
              <p:cNvSpPr>
                <a:spLocks/>
              </p:cNvSpPr>
              <p:nvPr/>
            </p:nvSpPr>
            <p:spPr bwMode="auto">
              <a:xfrm>
                <a:off x="4715630" y="5922736"/>
                <a:ext cx="275488" cy="1051680"/>
              </a:xfrm>
              <a:custGeom>
                <a:avLst/>
                <a:gdLst>
                  <a:gd name="T0" fmla="*/ 411 w 411"/>
                  <a:gd name="T1" fmla="*/ 919 h 1569"/>
                  <a:gd name="T2" fmla="*/ 249 w 411"/>
                  <a:gd name="T3" fmla="*/ 1052 h 1569"/>
                  <a:gd name="T4" fmla="*/ 236 w 411"/>
                  <a:gd name="T5" fmla="*/ 751 h 1569"/>
                  <a:gd name="T6" fmla="*/ 364 w 411"/>
                  <a:gd name="T7" fmla="*/ 589 h 1569"/>
                  <a:gd name="T8" fmla="*/ 234 w 411"/>
                  <a:gd name="T9" fmla="*/ 692 h 1569"/>
                  <a:gd name="T10" fmla="*/ 222 w 411"/>
                  <a:gd name="T11" fmla="*/ 428 h 1569"/>
                  <a:gd name="T12" fmla="*/ 315 w 411"/>
                  <a:gd name="T13" fmla="*/ 303 h 1569"/>
                  <a:gd name="T14" fmla="*/ 219 w 411"/>
                  <a:gd name="T15" fmla="*/ 377 h 1569"/>
                  <a:gd name="T16" fmla="*/ 199 w 411"/>
                  <a:gd name="T17" fmla="*/ 0 h 1569"/>
                  <a:gd name="T18" fmla="*/ 182 w 411"/>
                  <a:gd name="T19" fmla="*/ 404 h 1569"/>
                  <a:gd name="T20" fmla="*/ 180 w 411"/>
                  <a:gd name="T21" fmla="*/ 406 h 1569"/>
                  <a:gd name="T22" fmla="*/ 182 w 411"/>
                  <a:gd name="T23" fmla="*/ 411 h 1569"/>
                  <a:gd name="T24" fmla="*/ 177 w 411"/>
                  <a:gd name="T25" fmla="*/ 473 h 1569"/>
                  <a:gd name="T26" fmla="*/ 59 w 411"/>
                  <a:gd name="T27" fmla="*/ 377 h 1569"/>
                  <a:gd name="T28" fmla="*/ 175 w 411"/>
                  <a:gd name="T29" fmla="*/ 527 h 1569"/>
                  <a:gd name="T30" fmla="*/ 165 w 411"/>
                  <a:gd name="T31" fmla="*/ 759 h 1569"/>
                  <a:gd name="T32" fmla="*/ 27 w 411"/>
                  <a:gd name="T33" fmla="*/ 645 h 1569"/>
                  <a:gd name="T34" fmla="*/ 162 w 411"/>
                  <a:gd name="T35" fmla="*/ 808 h 1569"/>
                  <a:gd name="T36" fmla="*/ 155 w 411"/>
                  <a:gd name="T37" fmla="*/ 975 h 1569"/>
                  <a:gd name="T38" fmla="*/ 0 w 411"/>
                  <a:gd name="T39" fmla="*/ 842 h 1569"/>
                  <a:gd name="T40" fmla="*/ 153 w 411"/>
                  <a:gd name="T41" fmla="*/ 1025 h 1569"/>
                  <a:gd name="T42" fmla="*/ 128 w 411"/>
                  <a:gd name="T43" fmla="*/ 1569 h 1569"/>
                  <a:gd name="T44" fmla="*/ 273 w 411"/>
                  <a:gd name="T45" fmla="*/ 1569 h 1569"/>
                  <a:gd name="T46" fmla="*/ 254 w 411"/>
                  <a:gd name="T47" fmla="*/ 1113 h 1569"/>
                  <a:gd name="T48" fmla="*/ 411 w 411"/>
                  <a:gd name="T49" fmla="*/ 919 h 1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11" h="1569">
                    <a:moveTo>
                      <a:pt x="411" y="919"/>
                    </a:moveTo>
                    <a:lnTo>
                      <a:pt x="249" y="1052"/>
                    </a:lnTo>
                    <a:lnTo>
                      <a:pt x="236" y="751"/>
                    </a:lnTo>
                    <a:lnTo>
                      <a:pt x="364" y="589"/>
                    </a:lnTo>
                    <a:lnTo>
                      <a:pt x="234" y="692"/>
                    </a:lnTo>
                    <a:lnTo>
                      <a:pt x="222" y="428"/>
                    </a:lnTo>
                    <a:lnTo>
                      <a:pt x="315" y="303"/>
                    </a:lnTo>
                    <a:lnTo>
                      <a:pt x="219" y="377"/>
                    </a:lnTo>
                    <a:lnTo>
                      <a:pt x="199" y="0"/>
                    </a:lnTo>
                    <a:lnTo>
                      <a:pt x="182" y="404"/>
                    </a:lnTo>
                    <a:lnTo>
                      <a:pt x="180" y="406"/>
                    </a:lnTo>
                    <a:lnTo>
                      <a:pt x="182" y="411"/>
                    </a:lnTo>
                    <a:lnTo>
                      <a:pt x="177" y="473"/>
                    </a:lnTo>
                    <a:lnTo>
                      <a:pt x="59" y="377"/>
                    </a:lnTo>
                    <a:lnTo>
                      <a:pt x="175" y="527"/>
                    </a:lnTo>
                    <a:lnTo>
                      <a:pt x="165" y="759"/>
                    </a:lnTo>
                    <a:lnTo>
                      <a:pt x="27" y="645"/>
                    </a:lnTo>
                    <a:lnTo>
                      <a:pt x="162" y="808"/>
                    </a:lnTo>
                    <a:lnTo>
                      <a:pt x="155" y="975"/>
                    </a:lnTo>
                    <a:lnTo>
                      <a:pt x="0" y="842"/>
                    </a:lnTo>
                    <a:lnTo>
                      <a:pt x="153" y="1025"/>
                    </a:lnTo>
                    <a:lnTo>
                      <a:pt x="128" y="1569"/>
                    </a:lnTo>
                    <a:lnTo>
                      <a:pt x="273" y="1569"/>
                    </a:lnTo>
                    <a:lnTo>
                      <a:pt x="254" y="1113"/>
                    </a:lnTo>
                    <a:lnTo>
                      <a:pt x="411" y="919"/>
                    </a:lnTo>
                    <a:close/>
                  </a:path>
                </a:pathLst>
              </a:custGeom>
              <a:solidFill>
                <a:srgbClr val="79A5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grpSp>
        <p:sp>
          <p:nvSpPr>
            <p:cNvPr id="209" name="Freeform 5"/>
            <p:cNvSpPr>
              <a:spLocks/>
            </p:cNvSpPr>
            <p:nvPr userDrawn="1"/>
          </p:nvSpPr>
          <p:spPr bwMode="auto">
            <a:xfrm>
              <a:off x="12016542" y="6022356"/>
              <a:ext cx="207832" cy="136389"/>
            </a:xfrm>
            <a:custGeom>
              <a:avLst/>
              <a:gdLst>
                <a:gd name="T0" fmla="*/ 168 w 1054"/>
                <a:gd name="T1" fmla="*/ 303 h 690"/>
                <a:gd name="T2" fmla="*/ 168 w 1054"/>
                <a:gd name="T3" fmla="*/ 289 h 690"/>
                <a:gd name="T4" fmla="*/ 459 w 1054"/>
                <a:gd name="T5" fmla="*/ 0 h 690"/>
                <a:gd name="T6" fmla="*/ 701 w 1054"/>
                <a:gd name="T7" fmla="*/ 129 h 690"/>
                <a:gd name="T8" fmla="*/ 781 w 1054"/>
                <a:gd name="T9" fmla="*/ 108 h 690"/>
                <a:gd name="T10" fmla="*/ 875 w 1054"/>
                <a:gd name="T11" fmla="*/ 136 h 690"/>
                <a:gd name="T12" fmla="*/ 950 w 1054"/>
                <a:gd name="T13" fmla="*/ 272 h 690"/>
                <a:gd name="T14" fmla="*/ 1054 w 1054"/>
                <a:gd name="T15" fmla="*/ 463 h 690"/>
                <a:gd name="T16" fmla="*/ 851 w 1054"/>
                <a:gd name="T17" fmla="*/ 690 h 690"/>
                <a:gd name="T18" fmla="*/ 825 w 1054"/>
                <a:gd name="T19" fmla="*/ 690 h 690"/>
                <a:gd name="T20" fmla="*/ 802 w 1054"/>
                <a:gd name="T21" fmla="*/ 690 h 690"/>
                <a:gd name="T22" fmla="*/ 327 w 1054"/>
                <a:gd name="T23" fmla="*/ 690 h 690"/>
                <a:gd name="T24" fmla="*/ 318 w 1054"/>
                <a:gd name="T25" fmla="*/ 690 h 690"/>
                <a:gd name="T26" fmla="*/ 306 w 1054"/>
                <a:gd name="T27" fmla="*/ 690 h 690"/>
                <a:gd name="T28" fmla="*/ 271 w 1054"/>
                <a:gd name="T29" fmla="*/ 690 h 690"/>
                <a:gd name="T30" fmla="*/ 195 w 1054"/>
                <a:gd name="T31" fmla="*/ 690 h 690"/>
                <a:gd name="T32" fmla="*/ 0 w 1054"/>
                <a:gd name="T33" fmla="*/ 495 h 690"/>
                <a:gd name="T34" fmla="*/ 168 w 1054"/>
                <a:gd name="T35" fmla="*/ 303 h 6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54" h="690">
                  <a:moveTo>
                    <a:pt x="168" y="303"/>
                  </a:moveTo>
                  <a:cubicBezTo>
                    <a:pt x="168" y="299"/>
                    <a:pt x="168" y="293"/>
                    <a:pt x="168" y="289"/>
                  </a:cubicBezTo>
                  <a:cubicBezTo>
                    <a:pt x="168" y="129"/>
                    <a:pt x="298" y="0"/>
                    <a:pt x="459" y="0"/>
                  </a:cubicBezTo>
                  <a:cubicBezTo>
                    <a:pt x="560" y="0"/>
                    <a:pt x="649" y="52"/>
                    <a:pt x="701" y="129"/>
                  </a:cubicBezTo>
                  <a:cubicBezTo>
                    <a:pt x="725" y="116"/>
                    <a:pt x="752" y="108"/>
                    <a:pt x="781" y="108"/>
                  </a:cubicBezTo>
                  <a:cubicBezTo>
                    <a:pt x="816" y="108"/>
                    <a:pt x="848" y="118"/>
                    <a:pt x="875" y="136"/>
                  </a:cubicBezTo>
                  <a:cubicBezTo>
                    <a:pt x="919" y="166"/>
                    <a:pt x="948" y="215"/>
                    <a:pt x="950" y="272"/>
                  </a:cubicBezTo>
                  <a:cubicBezTo>
                    <a:pt x="1012" y="312"/>
                    <a:pt x="1054" y="384"/>
                    <a:pt x="1054" y="463"/>
                  </a:cubicBezTo>
                  <a:cubicBezTo>
                    <a:pt x="1054" y="580"/>
                    <a:pt x="965" y="676"/>
                    <a:pt x="851" y="690"/>
                  </a:cubicBezTo>
                  <a:cubicBezTo>
                    <a:pt x="843" y="690"/>
                    <a:pt x="833" y="690"/>
                    <a:pt x="825" y="690"/>
                  </a:cubicBezTo>
                  <a:cubicBezTo>
                    <a:pt x="818" y="690"/>
                    <a:pt x="810" y="690"/>
                    <a:pt x="802" y="690"/>
                  </a:cubicBezTo>
                  <a:cubicBezTo>
                    <a:pt x="696" y="690"/>
                    <a:pt x="446" y="690"/>
                    <a:pt x="327" y="690"/>
                  </a:cubicBezTo>
                  <a:cubicBezTo>
                    <a:pt x="324" y="690"/>
                    <a:pt x="320" y="690"/>
                    <a:pt x="318" y="690"/>
                  </a:cubicBezTo>
                  <a:cubicBezTo>
                    <a:pt x="306" y="690"/>
                    <a:pt x="306" y="690"/>
                    <a:pt x="306" y="690"/>
                  </a:cubicBezTo>
                  <a:cubicBezTo>
                    <a:pt x="300" y="690"/>
                    <a:pt x="283" y="690"/>
                    <a:pt x="271" y="690"/>
                  </a:cubicBezTo>
                  <a:cubicBezTo>
                    <a:pt x="195" y="690"/>
                    <a:pt x="195" y="690"/>
                    <a:pt x="195" y="690"/>
                  </a:cubicBezTo>
                  <a:cubicBezTo>
                    <a:pt x="87" y="688"/>
                    <a:pt x="0" y="601"/>
                    <a:pt x="0" y="495"/>
                  </a:cubicBezTo>
                  <a:cubicBezTo>
                    <a:pt x="0" y="397"/>
                    <a:pt x="73" y="316"/>
                    <a:pt x="168" y="30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11" name="Rectangle 33"/>
            <p:cNvSpPr>
              <a:spLocks noChangeArrowheads="1"/>
            </p:cNvSpPr>
            <p:nvPr userDrawn="1"/>
          </p:nvSpPr>
          <p:spPr bwMode="auto">
            <a:xfrm>
              <a:off x="635" y="6942034"/>
              <a:ext cx="12435840" cy="52491"/>
            </a:xfrm>
            <a:prstGeom prst="rect">
              <a:avLst/>
            </a:prstGeom>
            <a:solidFill>
              <a:srgbClr val="7FBA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grpSp>
      <p:graphicFrame>
        <p:nvGraphicFramePr>
          <p:cNvPr id="5" name="Object 4" hidden="1"/>
          <p:cNvGraphicFramePr>
            <a:graphicFrameLocks noChangeAspect="1"/>
          </p:cNvGraphicFramePr>
          <p:nvPr userDrawn="1">
            <p:custDataLst>
              <p:tags r:id="rId2"/>
            </p:custDataLst>
            <p:extLst/>
          </p:nvPr>
        </p:nvGraphicFramePr>
        <p:xfrm>
          <a:off x="1191" y="1589"/>
          <a:ext cx="1190" cy="1587"/>
        </p:xfrm>
        <a:graphic>
          <a:graphicData uri="http://schemas.openxmlformats.org/presentationml/2006/ole">
            <mc:AlternateContent xmlns:mc="http://schemas.openxmlformats.org/markup-compatibility/2006">
              <mc:Choice xmlns:v="urn:schemas-microsoft-com:vml" Requires="v">
                <p:oleObj spid="_x0000_s40965" name="think-cell Slide" r:id="rId4" imgW="270" imgH="270" progId="TCLayout.ActiveDocument.1">
                  <p:embed/>
                </p:oleObj>
              </mc:Choice>
              <mc:Fallback>
                <p:oleObj name="think-cell Slide" r:id="rId4" imgW="270" imgH="270" progId="TCLayout.ActiveDocument.1">
                  <p:embed/>
                  <p:pic>
                    <p:nvPicPr>
                      <p:cNvPr id="5" name="Object 4" hidden="1"/>
                      <p:cNvPicPr/>
                      <p:nvPr/>
                    </p:nvPicPr>
                    <p:blipFill>
                      <a:blip r:embed="rId5"/>
                      <a:stretch>
                        <a:fillRect/>
                      </a:stretch>
                    </p:blipFill>
                    <p:spPr>
                      <a:xfrm>
                        <a:off x="1191" y="1589"/>
                        <a:ext cx="1190" cy="1587"/>
                      </a:xfrm>
                      <a:prstGeom prst="rect">
                        <a:avLst/>
                      </a:prstGeom>
                    </p:spPr>
                  </p:pic>
                </p:oleObj>
              </mc:Fallback>
            </mc:AlternateContent>
          </a:graphicData>
        </a:graphic>
      </p:graphicFrame>
      <p:sp>
        <p:nvSpPr>
          <p:cNvPr id="3" name="Footer Placeholder 2"/>
          <p:cNvSpPr>
            <a:spLocks noGrp="1"/>
          </p:cNvSpPr>
          <p:nvPr userDrawn="1">
            <p:ph type="ftr" sz="quarter" idx="10"/>
          </p:nvPr>
        </p:nvSpPr>
        <p:spPr/>
        <p:txBody>
          <a:bodyPr/>
          <a:lstStyle/>
          <a:p>
            <a:r>
              <a:rPr>
                <a:solidFill>
                  <a:srgbClr val="505050"/>
                </a:solidFill>
              </a:rPr>
              <a:t>Microsoft Confidential</a:t>
            </a:r>
          </a:p>
        </p:txBody>
      </p:sp>
      <p:sp>
        <p:nvSpPr>
          <p:cNvPr id="4" name="Slide Number Placeholder 3"/>
          <p:cNvSpPr>
            <a:spLocks noGrp="1"/>
          </p:cNvSpPr>
          <p:nvPr userDrawn="1">
            <p:ph type="sldNum" sz="quarter" idx="11"/>
          </p:nvPr>
        </p:nvSpPr>
        <p:spPr/>
        <p:txBody>
          <a:bodyPr/>
          <a:lstStyle/>
          <a:p>
            <a:fld id="{27258FFF-F925-446B-8502-81C933981705}" type="slidenum">
              <a:rPr>
                <a:solidFill>
                  <a:srgbClr val="505050"/>
                </a:solidFill>
              </a:rPr>
              <a:pPr/>
              <a:t>‹#›</a:t>
            </a:fld>
            <a:endParaRPr>
              <a:solidFill>
                <a:srgbClr val="505050"/>
              </a:solidFill>
            </a:endParaRPr>
          </a:p>
        </p:txBody>
      </p:sp>
      <p:sp>
        <p:nvSpPr>
          <p:cNvPr id="7" name="Title 1"/>
          <p:cNvSpPr>
            <a:spLocks noGrp="1"/>
          </p:cNvSpPr>
          <p:nvPr userDrawn="1">
            <p:ph type="title" hasCustomPrompt="1"/>
          </p:nvPr>
        </p:nvSpPr>
        <p:spPr>
          <a:xfrm>
            <a:off x="438875" y="264964"/>
            <a:ext cx="8418931" cy="1097302"/>
          </a:xfrm>
        </p:spPr>
        <p:txBody>
          <a:bodyPr lIns="0" tIns="91440" rIns="146304" bIns="91440"/>
          <a:lstStyle>
            <a:lvl1pPr>
              <a:lnSpc>
                <a:spcPts val="3674"/>
              </a:lnSpc>
              <a:defRPr sz="2700" baseline="0">
                <a:solidFill>
                  <a:schemeClr val="accent1"/>
                </a:solidFill>
              </a:defRPr>
            </a:lvl1pPr>
          </a:lstStyle>
          <a:p>
            <a:r>
              <a:rPr lang="en-US" dirty="0" err="1"/>
              <a:t>Lorem</a:t>
            </a:r>
            <a:r>
              <a:rPr lang="en-US" dirty="0"/>
              <a:t> </a:t>
            </a:r>
            <a:r>
              <a:rPr lang="en-US" dirty="0" err="1"/>
              <a:t>ipsum</a:t>
            </a:r>
            <a:r>
              <a:rPr lang="en-US" dirty="0"/>
              <a:t> dolor sit.</a:t>
            </a:r>
          </a:p>
        </p:txBody>
      </p:sp>
      <p:sp>
        <p:nvSpPr>
          <p:cNvPr id="364" name="Text Placeholder 7"/>
          <p:cNvSpPr>
            <a:spLocks noGrp="1"/>
          </p:cNvSpPr>
          <p:nvPr userDrawn="1">
            <p:ph type="body" sz="quarter" idx="13" hasCustomPrompt="1"/>
          </p:nvPr>
        </p:nvSpPr>
        <p:spPr>
          <a:xfrm>
            <a:off x="452590" y="1545465"/>
            <a:ext cx="8418931" cy="4663068"/>
          </a:xfrm>
        </p:spPr>
        <p:txBody>
          <a:bodyPr lIns="0" tIns="0"/>
          <a:lstStyle>
            <a:lvl1pPr marL="175006" indent="-175006">
              <a:spcBef>
                <a:spcPts val="900"/>
              </a:spcBef>
              <a:defRPr sz="1950">
                <a:latin typeface="+mn-lt"/>
              </a:defRPr>
            </a:lvl1pPr>
            <a:lvl2pPr marL="517874" indent="-175006">
              <a:spcBef>
                <a:spcPts val="900"/>
              </a:spcBef>
              <a:buSzPct val="100000"/>
              <a:buFont typeface="Segoe UI" pitchFamily="34" charset="0"/>
              <a:buChar char="‐"/>
              <a:defRPr/>
            </a:lvl2pPr>
            <a:lvl3pPr marL="860741" indent="-175006">
              <a:spcBef>
                <a:spcPts val="900"/>
              </a:spcBef>
              <a:buFont typeface="Wingdings" pitchFamily="2" charset="2"/>
              <a:buChar char="§"/>
              <a:defRPr/>
            </a:lvl3pPr>
            <a:lvl4pPr marL="1200037" indent="-257151">
              <a:spcBef>
                <a:spcPts val="900"/>
              </a:spcBef>
              <a:buFont typeface="+mj-lt"/>
              <a:buAutoNum type="arabicPeriod"/>
              <a:defRPr/>
            </a:lvl4pPr>
            <a:lvl5pPr marL="1459569" indent="-257151">
              <a:spcBef>
                <a:spcPts val="900"/>
              </a:spcBef>
              <a:buFont typeface="+mj-lt"/>
              <a:buAutoNum type="alphaLcParenR"/>
              <a:defRPr/>
            </a:lvl5pPr>
          </a:lstStyle>
          <a:p>
            <a:pPr lvl="0"/>
            <a:r>
              <a:rPr lang="en-US" dirty="0" err="1"/>
              <a:t>Lorem</a:t>
            </a:r>
            <a:r>
              <a:rPr lang="en-US" dirty="0"/>
              <a:t> </a:t>
            </a:r>
            <a:r>
              <a:rPr lang="en-US" dirty="0" err="1"/>
              <a:t>ipsum</a:t>
            </a:r>
            <a:r>
              <a:rPr lang="en-US" dirty="0"/>
              <a:t> dolor sit </a:t>
            </a:r>
            <a:r>
              <a:rPr lang="en-US" dirty="0" err="1"/>
              <a:t>amet</a:t>
            </a:r>
            <a:r>
              <a:rPr lang="en-US" dirty="0"/>
              <a:t>, </a:t>
            </a:r>
            <a:r>
              <a:rPr lang="en-US" dirty="0" err="1"/>
              <a:t>consectetur</a:t>
            </a:r>
            <a:r>
              <a:rPr lang="en-US" dirty="0"/>
              <a:t> </a:t>
            </a:r>
            <a:r>
              <a:rPr lang="en-US" dirty="0" err="1"/>
              <a:t>adipiscing</a:t>
            </a:r>
            <a:r>
              <a:rPr lang="en-US" dirty="0"/>
              <a:t> </a:t>
            </a:r>
            <a:br>
              <a:rPr lang="en-US" dirty="0"/>
            </a:br>
            <a:r>
              <a:rPr lang="en-US" dirty="0" err="1"/>
              <a:t>elit</a:t>
            </a:r>
            <a:r>
              <a:rPr lang="en-US" dirty="0"/>
              <a:t>. </a:t>
            </a:r>
            <a:r>
              <a:rPr lang="en-US" dirty="0" err="1"/>
              <a:t>Nunc</a:t>
            </a:r>
            <a:r>
              <a:rPr lang="en-US" dirty="0"/>
              <a:t> et </a:t>
            </a:r>
            <a:r>
              <a:rPr lang="en-US" dirty="0" err="1"/>
              <a:t>sagittis</a:t>
            </a:r>
            <a:r>
              <a:rPr lang="en-US" dirty="0"/>
              <a:t> ligula</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2487387039"/>
      </p:ext>
    </p:extLst>
  </p:cSld>
  <p:clrMapOvr>
    <a:masterClrMapping/>
  </p:clrMapOvr>
  <mc:AlternateContent xmlns:mc="http://schemas.openxmlformats.org/markup-compatibility/2006" xmlns:p14="http://schemas.microsoft.com/office/powerpoint/2010/main">
    <mc:Choice Requires="p14">
      <p:transition spd="slow" p14:dur="1250">
        <p:fade/>
      </p:transition>
    </mc:Choice>
    <mc:Fallback xmlns="">
      <p:transition spd="slow">
        <p:fade/>
      </p:transition>
    </mc:Fallback>
  </mc:AlternateContent>
</p:sldLayout>
</file>

<file path=ppt/slideLayouts/slideLayout103.xml><?xml version="1.0" encoding="utf-8"?>
<p:sldLayout xmlns:a="http://schemas.openxmlformats.org/drawingml/2006/main" xmlns:r="http://schemas.openxmlformats.org/officeDocument/2006/relationships" xmlns:p="http://schemas.openxmlformats.org/presentationml/2006/main" preserve="1" userDrawn="1">
  <p:cSld name="30_Illustrated Footer">
    <p:spTree>
      <p:nvGrpSpPr>
        <p:cNvPr id="1" name=""/>
        <p:cNvGrpSpPr/>
        <p:nvPr/>
      </p:nvGrpSpPr>
      <p:grpSpPr>
        <a:xfrm>
          <a:off x="0" y="0"/>
          <a:ext cx="0" cy="0"/>
          <a:chOff x="0" y="0"/>
          <a:chExt cx="0" cy="0"/>
        </a:xfrm>
      </p:grpSpPr>
      <p:grpSp>
        <p:nvGrpSpPr>
          <p:cNvPr id="300" name="Group 299"/>
          <p:cNvGrpSpPr/>
          <p:nvPr userDrawn="1"/>
        </p:nvGrpSpPr>
        <p:grpSpPr>
          <a:xfrm>
            <a:off x="-11388" y="5511041"/>
            <a:ext cx="9337951" cy="1483484"/>
            <a:chOff x="-15186" y="5511041"/>
            <a:chExt cx="12451661" cy="1483484"/>
          </a:xfrm>
        </p:grpSpPr>
        <p:grpSp>
          <p:nvGrpSpPr>
            <p:cNvPr id="2" name="Group 1"/>
            <p:cNvGrpSpPr/>
            <p:nvPr userDrawn="1"/>
          </p:nvGrpSpPr>
          <p:grpSpPr>
            <a:xfrm>
              <a:off x="9845" y="5511041"/>
              <a:ext cx="505679" cy="1051560"/>
              <a:chOff x="9384449" y="7645882"/>
              <a:chExt cx="505679" cy="1056816"/>
            </a:xfrm>
          </p:grpSpPr>
          <p:sp>
            <p:nvSpPr>
              <p:cNvPr id="227" name="Rectangle 294"/>
              <p:cNvSpPr>
                <a:spLocks noChangeArrowheads="1"/>
              </p:cNvSpPr>
              <p:nvPr/>
            </p:nvSpPr>
            <p:spPr bwMode="auto">
              <a:xfrm flipH="1">
                <a:off x="9452838" y="7742028"/>
                <a:ext cx="378555" cy="960669"/>
              </a:xfrm>
              <a:prstGeom prst="rect">
                <a:avLst/>
              </a:prstGeom>
              <a:solidFill>
                <a:schemeClr val="accent2"/>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28" name="Freeform 295"/>
              <p:cNvSpPr>
                <a:spLocks/>
              </p:cNvSpPr>
              <p:nvPr/>
            </p:nvSpPr>
            <p:spPr bwMode="auto">
              <a:xfrm flipH="1">
                <a:off x="9508354" y="7854267"/>
                <a:ext cx="61551" cy="107814"/>
              </a:xfrm>
              <a:custGeom>
                <a:avLst/>
                <a:gdLst>
                  <a:gd name="T0" fmla="*/ 31 w 62"/>
                  <a:gd name="T1" fmla="*/ 0 h 109"/>
                  <a:gd name="T2" fmla="*/ 0 w 62"/>
                  <a:gd name="T3" fmla="*/ 32 h 109"/>
                  <a:gd name="T4" fmla="*/ 0 w 62"/>
                  <a:gd name="T5" fmla="*/ 109 h 109"/>
                  <a:gd name="T6" fmla="*/ 62 w 62"/>
                  <a:gd name="T7" fmla="*/ 109 h 109"/>
                  <a:gd name="T8" fmla="*/ 62 w 62"/>
                  <a:gd name="T9" fmla="*/ 32 h 109"/>
                  <a:gd name="T10" fmla="*/ 31 w 62"/>
                  <a:gd name="T11" fmla="*/ 0 h 109"/>
                </a:gdLst>
                <a:ahLst/>
                <a:cxnLst>
                  <a:cxn ang="0">
                    <a:pos x="T0" y="T1"/>
                  </a:cxn>
                  <a:cxn ang="0">
                    <a:pos x="T2" y="T3"/>
                  </a:cxn>
                  <a:cxn ang="0">
                    <a:pos x="T4" y="T5"/>
                  </a:cxn>
                  <a:cxn ang="0">
                    <a:pos x="T6" y="T7"/>
                  </a:cxn>
                  <a:cxn ang="0">
                    <a:pos x="T8" y="T9"/>
                  </a:cxn>
                  <a:cxn ang="0">
                    <a:pos x="T10" y="T11"/>
                  </a:cxn>
                </a:cxnLst>
                <a:rect l="0" t="0" r="r" b="b"/>
                <a:pathLst>
                  <a:path w="62" h="109">
                    <a:moveTo>
                      <a:pt x="31" y="0"/>
                    </a:moveTo>
                    <a:cubicBezTo>
                      <a:pt x="14" y="0"/>
                      <a:pt x="0" y="14"/>
                      <a:pt x="0" y="32"/>
                    </a:cubicBezTo>
                    <a:cubicBezTo>
                      <a:pt x="0" y="109"/>
                      <a:pt x="0" y="109"/>
                      <a:pt x="0" y="109"/>
                    </a:cubicBezTo>
                    <a:cubicBezTo>
                      <a:pt x="62" y="109"/>
                      <a:pt x="62" y="109"/>
                      <a:pt x="62" y="109"/>
                    </a:cubicBezTo>
                    <a:cubicBezTo>
                      <a:pt x="62" y="32"/>
                      <a:pt x="62" y="32"/>
                      <a:pt x="62" y="32"/>
                    </a:cubicBezTo>
                    <a:cubicBezTo>
                      <a:pt x="62" y="14"/>
                      <a:pt x="48" y="0"/>
                      <a:pt x="31" y="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29" name="Freeform 296"/>
              <p:cNvSpPr>
                <a:spLocks/>
              </p:cNvSpPr>
              <p:nvPr/>
            </p:nvSpPr>
            <p:spPr bwMode="auto">
              <a:xfrm flipH="1">
                <a:off x="9631455" y="7854267"/>
                <a:ext cx="61551" cy="107814"/>
              </a:xfrm>
              <a:custGeom>
                <a:avLst/>
                <a:gdLst>
                  <a:gd name="T0" fmla="*/ 31 w 62"/>
                  <a:gd name="T1" fmla="*/ 0 h 109"/>
                  <a:gd name="T2" fmla="*/ 0 w 62"/>
                  <a:gd name="T3" fmla="*/ 32 h 109"/>
                  <a:gd name="T4" fmla="*/ 0 w 62"/>
                  <a:gd name="T5" fmla="*/ 109 h 109"/>
                  <a:gd name="T6" fmla="*/ 62 w 62"/>
                  <a:gd name="T7" fmla="*/ 109 h 109"/>
                  <a:gd name="T8" fmla="*/ 62 w 62"/>
                  <a:gd name="T9" fmla="*/ 32 h 109"/>
                  <a:gd name="T10" fmla="*/ 31 w 62"/>
                  <a:gd name="T11" fmla="*/ 0 h 109"/>
                </a:gdLst>
                <a:ahLst/>
                <a:cxnLst>
                  <a:cxn ang="0">
                    <a:pos x="T0" y="T1"/>
                  </a:cxn>
                  <a:cxn ang="0">
                    <a:pos x="T2" y="T3"/>
                  </a:cxn>
                  <a:cxn ang="0">
                    <a:pos x="T4" y="T5"/>
                  </a:cxn>
                  <a:cxn ang="0">
                    <a:pos x="T6" y="T7"/>
                  </a:cxn>
                  <a:cxn ang="0">
                    <a:pos x="T8" y="T9"/>
                  </a:cxn>
                  <a:cxn ang="0">
                    <a:pos x="T10" y="T11"/>
                  </a:cxn>
                </a:cxnLst>
                <a:rect l="0" t="0" r="r" b="b"/>
                <a:pathLst>
                  <a:path w="62" h="109">
                    <a:moveTo>
                      <a:pt x="31" y="0"/>
                    </a:moveTo>
                    <a:cubicBezTo>
                      <a:pt x="14" y="0"/>
                      <a:pt x="0" y="14"/>
                      <a:pt x="0" y="32"/>
                    </a:cubicBezTo>
                    <a:cubicBezTo>
                      <a:pt x="0" y="109"/>
                      <a:pt x="0" y="109"/>
                      <a:pt x="0" y="109"/>
                    </a:cubicBezTo>
                    <a:cubicBezTo>
                      <a:pt x="62" y="109"/>
                      <a:pt x="62" y="109"/>
                      <a:pt x="62" y="109"/>
                    </a:cubicBezTo>
                    <a:cubicBezTo>
                      <a:pt x="62" y="32"/>
                      <a:pt x="62" y="32"/>
                      <a:pt x="62" y="32"/>
                    </a:cubicBezTo>
                    <a:cubicBezTo>
                      <a:pt x="62" y="14"/>
                      <a:pt x="48" y="0"/>
                      <a:pt x="31" y="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30" name="Rectangle 297"/>
              <p:cNvSpPr>
                <a:spLocks noChangeArrowheads="1"/>
              </p:cNvSpPr>
              <p:nvPr/>
            </p:nvSpPr>
            <p:spPr bwMode="auto">
              <a:xfrm flipH="1">
                <a:off x="9452838" y="7826510"/>
                <a:ext cx="378555" cy="14885"/>
              </a:xfrm>
              <a:prstGeom prst="rect">
                <a:avLst/>
              </a:prstGeom>
              <a:solidFill>
                <a:schemeClr val="accent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31" name="Rectangle 298"/>
              <p:cNvSpPr>
                <a:spLocks noChangeArrowheads="1"/>
              </p:cNvSpPr>
              <p:nvPr/>
            </p:nvSpPr>
            <p:spPr bwMode="auto">
              <a:xfrm flipH="1">
                <a:off x="9452838" y="7974954"/>
                <a:ext cx="378555" cy="14080"/>
              </a:xfrm>
              <a:prstGeom prst="rect">
                <a:avLst/>
              </a:prstGeom>
              <a:solidFill>
                <a:schemeClr val="accent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32" name="Freeform 299"/>
              <p:cNvSpPr>
                <a:spLocks/>
              </p:cNvSpPr>
              <p:nvPr/>
            </p:nvSpPr>
            <p:spPr bwMode="auto">
              <a:xfrm flipH="1">
                <a:off x="9508354" y="7999896"/>
                <a:ext cx="61551" cy="107009"/>
              </a:xfrm>
              <a:custGeom>
                <a:avLst/>
                <a:gdLst>
                  <a:gd name="T0" fmla="*/ 31 w 62"/>
                  <a:gd name="T1" fmla="*/ 0 h 108"/>
                  <a:gd name="T2" fmla="*/ 0 w 62"/>
                  <a:gd name="T3" fmla="*/ 31 h 108"/>
                  <a:gd name="T4" fmla="*/ 0 w 62"/>
                  <a:gd name="T5" fmla="*/ 108 h 108"/>
                  <a:gd name="T6" fmla="*/ 62 w 62"/>
                  <a:gd name="T7" fmla="*/ 108 h 108"/>
                  <a:gd name="T8" fmla="*/ 62 w 62"/>
                  <a:gd name="T9" fmla="*/ 31 h 108"/>
                  <a:gd name="T10" fmla="*/ 31 w 62"/>
                  <a:gd name="T11" fmla="*/ 0 h 108"/>
                </a:gdLst>
                <a:ahLst/>
                <a:cxnLst>
                  <a:cxn ang="0">
                    <a:pos x="T0" y="T1"/>
                  </a:cxn>
                  <a:cxn ang="0">
                    <a:pos x="T2" y="T3"/>
                  </a:cxn>
                  <a:cxn ang="0">
                    <a:pos x="T4" y="T5"/>
                  </a:cxn>
                  <a:cxn ang="0">
                    <a:pos x="T6" y="T7"/>
                  </a:cxn>
                  <a:cxn ang="0">
                    <a:pos x="T8" y="T9"/>
                  </a:cxn>
                  <a:cxn ang="0">
                    <a:pos x="T10" y="T11"/>
                  </a:cxn>
                </a:cxnLst>
                <a:rect l="0" t="0" r="r" b="b"/>
                <a:pathLst>
                  <a:path w="62" h="108">
                    <a:moveTo>
                      <a:pt x="31" y="0"/>
                    </a:moveTo>
                    <a:cubicBezTo>
                      <a:pt x="14" y="0"/>
                      <a:pt x="0" y="14"/>
                      <a:pt x="0" y="31"/>
                    </a:cubicBezTo>
                    <a:cubicBezTo>
                      <a:pt x="0" y="108"/>
                      <a:pt x="0" y="108"/>
                      <a:pt x="0" y="108"/>
                    </a:cubicBezTo>
                    <a:cubicBezTo>
                      <a:pt x="62" y="108"/>
                      <a:pt x="62" y="108"/>
                      <a:pt x="62" y="108"/>
                    </a:cubicBezTo>
                    <a:cubicBezTo>
                      <a:pt x="62" y="31"/>
                      <a:pt x="62" y="31"/>
                      <a:pt x="62" y="31"/>
                    </a:cubicBezTo>
                    <a:cubicBezTo>
                      <a:pt x="62" y="14"/>
                      <a:pt x="48" y="0"/>
                      <a:pt x="31" y="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33" name="Freeform 300"/>
              <p:cNvSpPr>
                <a:spLocks/>
              </p:cNvSpPr>
              <p:nvPr/>
            </p:nvSpPr>
            <p:spPr bwMode="auto">
              <a:xfrm flipH="1">
                <a:off x="9631455" y="7999896"/>
                <a:ext cx="61551" cy="107009"/>
              </a:xfrm>
              <a:custGeom>
                <a:avLst/>
                <a:gdLst>
                  <a:gd name="T0" fmla="*/ 31 w 62"/>
                  <a:gd name="T1" fmla="*/ 0 h 108"/>
                  <a:gd name="T2" fmla="*/ 0 w 62"/>
                  <a:gd name="T3" fmla="*/ 31 h 108"/>
                  <a:gd name="T4" fmla="*/ 0 w 62"/>
                  <a:gd name="T5" fmla="*/ 108 h 108"/>
                  <a:gd name="T6" fmla="*/ 62 w 62"/>
                  <a:gd name="T7" fmla="*/ 108 h 108"/>
                  <a:gd name="T8" fmla="*/ 62 w 62"/>
                  <a:gd name="T9" fmla="*/ 31 h 108"/>
                  <a:gd name="T10" fmla="*/ 31 w 62"/>
                  <a:gd name="T11" fmla="*/ 0 h 108"/>
                </a:gdLst>
                <a:ahLst/>
                <a:cxnLst>
                  <a:cxn ang="0">
                    <a:pos x="T0" y="T1"/>
                  </a:cxn>
                  <a:cxn ang="0">
                    <a:pos x="T2" y="T3"/>
                  </a:cxn>
                  <a:cxn ang="0">
                    <a:pos x="T4" y="T5"/>
                  </a:cxn>
                  <a:cxn ang="0">
                    <a:pos x="T6" y="T7"/>
                  </a:cxn>
                  <a:cxn ang="0">
                    <a:pos x="T8" y="T9"/>
                  </a:cxn>
                  <a:cxn ang="0">
                    <a:pos x="T10" y="T11"/>
                  </a:cxn>
                </a:cxnLst>
                <a:rect l="0" t="0" r="r" b="b"/>
                <a:pathLst>
                  <a:path w="62" h="108">
                    <a:moveTo>
                      <a:pt x="31" y="0"/>
                    </a:moveTo>
                    <a:cubicBezTo>
                      <a:pt x="14" y="0"/>
                      <a:pt x="0" y="14"/>
                      <a:pt x="0" y="31"/>
                    </a:cubicBezTo>
                    <a:cubicBezTo>
                      <a:pt x="0" y="108"/>
                      <a:pt x="0" y="108"/>
                      <a:pt x="0" y="108"/>
                    </a:cubicBezTo>
                    <a:cubicBezTo>
                      <a:pt x="62" y="108"/>
                      <a:pt x="62" y="108"/>
                      <a:pt x="62" y="108"/>
                    </a:cubicBezTo>
                    <a:cubicBezTo>
                      <a:pt x="62" y="31"/>
                      <a:pt x="62" y="31"/>
                      <a:pt x="62" y="31"/>
                    </a:cubicBezTo>
                    <a:cubicBezTo>
                      <a:pt x="62" y="14"/>
                      <a:pt x="48" y="0"/>
                      <a:pt x="31" y="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34" name="Rectangle 301"/>
              <p:cNvSpPr>
                <a:spLocks noChangeArrowheads="1"/>
              </p:cNvSpPr>
              <p:nvPr/>
            </p:nvSpPr>
            <p:spPr bwMode="auto">
              <a:xfrm flipH="1">
                <a:off x="9452838" y="8119779"/>
                <a:ext cx="378555" cy="14885"/>
              </a:xfrm>
              <a:prstGeom prst="rect">
                <a:avLst/>
              </a:prstGeom>
              <a:solidFill>
                <a:schemeClr val="accent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35" name="Freeform 302"/>
              <p:cNvSpPr>
                <a:spLocks/>
              </p:cNvSpPr>
              <p:nvPr/>
            </p:nvSpPr>
            <p:spPr bwMode="auto">
              <a:xfrm flipH="1">
                <a:off x="9508354" y="8144721"/>
                <a:ext cx="61551" cy="107814"/>
              </a:xfrm>
              <a:custGeom>
                <a:avLst/>
                <a:gdLst>
                  <a:gd name="T0" fmla="*/ 31 w 62"/>
                  <a:gd name="T1" fmla="*/ 0 h 109"/>
                  <a:gd name="T2" fmla="*/ 0 w 62"/>
                  <a:gd name="T3" fmla="*/ 31 h 109"/>
                  <a:gd name="T4" fmla="*/ 0 w 62"/>
                  <a:gd name="T5" fmla="*/ 109 h 109"/>
                  <a:gd name="T6" fmla="*/ 62 w 62"/>
                  <a:gd name="T7" fmla="*/ 109 h 109"/>
                  <a:gd name="T8" fmla="*/ 62 w 62"/>
                  <a:gd name="T9" fmla="*/ 31 h 109"/>
                  <a:gd name="T10" fmla="*/ 31 w 62"/>
                  <a:gd name="T11" fmla="*/ 0 h 109"/>
                </a:gdLst>
                <a:ahLst/>
                <a:cxnLst>
                  <a:cxn ang="0">
                    <a:pos x="T0" y="T1"/>
                  </a:cxn>
                  <a:cxn ang="0">
                    <a:pos x="T2" y="T3"/>
                  </a:cxn>
                  <a:cxn ang="0">
                    <a:pos x="T4" y="T5"/>
                  </a:cxn>
                  <a:cxn ang="0">
                    <a:pos x="T6" y="T7"/>
                  </a:cxn>
                  <a:cxn ang="0">
                    <a:pos x="T8" y="T9"/>
                  </a:cxn>
                  <a:cxn ang="0">
                    <a:pos x="T10" y="T11"/>
                  </a:cxn>
                </a:cxnLst>
                <a:rect l="0" t="0" r="r" b="b"/>
                <a:pathLst>
                  <a:path w="62" h="109">
                    <a:moveTo>
                      <a:pt x="31" y="0"/>
                    </a:moveTo>
                    <a:cubicBezTo>
                      <a:pt x="14" y="0"/>
                      <a:pt x="0" y="14"/>
                      <a:pt x="0" y="31"/>
                    </a:cubicBezTo>
                    <a:cubicBezTo>
                      <a:pt x="0" y="109"/>
                      <a:pt x="0" y="109"/>
                      <a:pt x="0" y="109"/>
                    </a:cubicBezTo>
                    <a:cubicBezTo>
                      <a:pt x="62" y="109"/>
                      <a:pt x="62" y="109"/>
                      <a:pt x="62" y="109"/>
                    </a:cubicBezTo>
                    <a:cubicBezTo>
                      <a:pt x="62" y="31"/>
                      <a:pt x="62" y="31"/>
                      <a:pt x="62" y="31"/>
                    </a:cubicBezTo>
                    <a:cubicBezTo>
                      <a:pt x="62" y="14"/>
                      <a:pt x="48" y="0"/>
                      <a:pt x="31" y="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36" name="Freeform 303"/>
              <p:cNvSpPr>
                <a:spLocks/>
              </p:cNvSpPr>
              <p:nvPr/>
            </p:nvSpPr>
            <p:spPr bwMode="auto">
              <a:xfrm flipH="1">
                <a:off x="9631455" y="8144721"/>
                <a:ext cx="61551" cy="107814"/>
              </a:xfrm>
              <a:custGeom>
                <a:avLst/>
                <a:gdLst>
                  <a:gd name="T0" fmla="*/ 31 w 62"/>
                  <a:gd name="T1" fmla="*/ 0 h 109"/>
                  <a:gd name="T2" fmla="*/ 0 w 62"/>
                  <a:gd name="T3" fmla="*/ 31 h 109"/>
                  <a:gd name="T4" fmla="*/ 0 w 62"/>
                  <a:gd name="T5" fmla="*/ 109 h 109"/>
                  <a:gd name="T6" fmla="*/ 62 w 62"/>
                  <a:gd name="T7" fmla="*/ 109 h 109"/>
                  <a:gd name="T8" fmla="*/ 62 w 62"/>
                  <a:gd name="T9" fmla="*/ 31 h 109"/>
                  <a:gd name="T10" fmla="*/ 31 w 62"/>
                  <a:gd name="T11" fmla="*/ 0 h 109"/>
                </a:gdLst>
                <a:ahLst/>
                <a:cxnLst>
                  <a:cxn ang="0">
                    <a:pos x="T0" y="T1"/>
                  </a:cxn>
                  <a:cxn ang="0">
                    <a:pos x="T2" y="T3"/>
                  </a:cxn>
                  <a:cxn ang="0">
                    <a:pos x="T4" y="T5"/>
                  </a:cxn>
                  <a:cxn ang="0">
                    <a:pos x="T6" y="T7"/>
                  </a:cxn>
                  <a:cxn ang="0">
                    <a:pos x="T8" y="T9"/>
                  </a:cxn>
                  <a:cxn ang="0">
                    <a:pos x="T10" y="T11"/>
                  </a:cxn>
                </a:cxnLst>
                <a:rect l="0" t="0" r="r" b="b"/>
                <a:pathLst>
                  <a:path w="62" h="109">
                    <a:moveTo>
                      <a:pt x="31" y="0"/>
                    </a:moveTo>
                    <a:cubicBezTo>
                      <a:pt x="14" y="0"/>
                      <a:pt x="0" y="14"/>
                      <a:pt x="0" y="31"/>
                    </a:cubicBezTo>
                    <a:cubicBezTo>
                      <a:pt x="0" y="109"/>
                      <a:pt x="0" y="109"/>
                      <a:pt x="0" y="109"/>
                    </a:cubicBezTo>
                    <a:cubicBezTo>
                      <a:pt x="62" y="109"/>
                      <a:pt x="62" y="109"/>
                      <a:pt x="62" y="109"/>
                    </a:cubicBezTo>
                    <a:cubicBezTo>
                      <a:pt x="62" y="31"/>
                      <a:pt x="62" y="31"/>
                      <a:pt x="62" y="31"/>
                    </a:cubicBezTo>
                    <a:cubicBezTo>
                      <a:pt x="62" y="14"/>
                      <a:pt x="48" y="0"/>
                      <a:pt x="31" y="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37" name="Rectangle 304"/>
              <p:cNvSpPr>
                <a:spLocks noChangeArrowheads="1"/>
              </p:cNvSpPr>
              <p:nvPr/>
            </p:nvSpPr>
            <p:spPr bwMode="auto">
              <a:xfrm flipH="1">
                <a:off x="9452838" y="8265408"/>
                <a:ext cx="378555" cy="14080"/>
              </a:xfrm>
              <a:prstGeom prst="rect">
                <a:avLst/>
              </a:prstGeom>
              <a:solidFill>
                <a:schemeClr val="accent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38" name="Freeform 305"/>
              <p:cNvSpPr>
                <a:spLocks/>
              </p:cNvSpPr>
              <p:nvPr/>
            </p:nvSpPr>
            <p:spPr bwMode="auto">
              <a:xfrm flipH="1">
                <a:off x="9508354" y="8290350"/>
                <a:ext cx="61551" cy="107009"/>
              </a:xfrm>
              <a:custGeom>
                <a:avLst/>
                <a:gdLst>
                  <a:gd name="T0" fmla="*/ 31 w 62"/>
                  <a:gd name="T1" fmla="*/ 0 h 108"/>
                  <a:gd name="T2" fmla="*/ 0 w 62"/>
                  <a:gd name="T3" fmla="*/ 31 h 108"/>
                  <a:gd name="T4" fmla="*/ 0 w 62"/>
                  <a:gd name="T5" fmla="*/ 108 h 108"/>
                  <a:gd name="T6" fmla="*/ 62 w 62"/>
                  <a:gd name="T7" fmla="*/ 108 h 108"/>
                  <a:gd name="T8" fmla="*/ 62 w 62"/>
                  <a:gd name="T9" fmla="*/ 31 h 108"/>
                  <a:gd name="T10" fmla="*/ 31 w 62"/>
                  <a:gd name="T11" fmla="*/ 0 h 108"/>
                </a:gdLst>
                <a:ahLst/>
                <a:cxnLst>
                  <a:cxn ang="0">
                    <a:pos x="T0" y="T1"/>
                  </a:cxn>
                  <a:cxn ang="0">
                    <a:pos x="T2" y="T3"/>
                  </a:cxn>
                  <a:cxn ang="0">
                    <a:pos x="T4" y="T5"/>
                  </a:cxn>
                  <a:cxn ang="0">
                    <a:pos x="T6" y="T7"/>
                  </a:cxn>
                  <a:cxn ang="0">
                    <a:pos x="T8" y="T9"/>
                  </a:cxn>
                  <a:cxn ang="0">
                    <a:pos x="T10" y="T11"/>
                  </a:cxn>
                </a:cxnLst>
                <a:rect l="0" t="0" r="r" b="b"/>
                <a:pathLst>
                  <a:path w="62" h="108">
                    <a:moveTo>
                      <a:pt x="31" y="0"/>
                    </a:moveTo>
                    <a:cubicBezTo>
                      <a:pt x="14" y="0"/>
                      <a:pt x="0" y="14"/>
                      <a:pt x="0" y="31"/>
                    </a:cubicBezTo>
                    <a:cubicBezTo>
                      <a:pt x="0" y="108"/>
                      <a:pt x="0" y="108"/>
                      <a:pt x="0" y="108"/>
                    </a:cubicBezTo>
                    <a:cubicBezTo>
                      <a:pt x="62" y="108"/>
                      <a:pt x="62" y="108"/>
                      <a:pt x="62" y="108"/>
                    </a:cubicBezTo>
                    <a:cubicBezTo>
                      <a:pt x="62" y="31"/>
                      <a:pt x="62" y="31"/>
                      <a:pt x="62" y="31"/>
                    </a:cubicBezTo>
                    <a:cubicBezTo>
                      <a:pt x="62" y="14"/>
                      <a:pt x="48" y="0"/>
                      <a:pt x="31" y="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39" name="Freeform 306"/>
              <p:cNvSpPr>
                <a:spLocks/>
              </p:cNvSpPr>
              <p:nvPr/>
            </p:nvSpPr>
            <p:spPr bwMode="auto">
              <a:xfrm flipH="1">
                <a:off x="9631455" y="8290350"/>
                <a:ext cx="61551" cy="107009"/>
              </a:xfrm>
              <a:custGeom>
                <a:avLst/>
                <a:gdLst>
                  <a:gd name="T0" fmla="*/ 31 w 62"/>
                  <a:gd name="T1" fmla="*/ 0 h 108"/>
                  <a:gd name="T2" fmla="*/ 0 w 62"/>
                  <a:gd name="T3" fmla="*/ 31 h 108"/>
                  <a:gd name="T4" fmla="*/ 0 w 62"/>
                  <a:gd name="T5" fmla="*/ 108 h 108"/>
                  <a:gd name="T6" fmla="*/ 62 w 62"/>
                  <a:gd name="T7" fmla="*/ 108 h 108"/>
                  <a:gd name="T8" fmla="*/ 62 w 62"/>
                  <a:gd name="T9" fmla="*/ 31 h 108"/>
                  <a:gd name="T10" fmla="*/ 31 w 62"/>
                  <a:gd name="T11" fmla="*/ 0 h 108"/>
                </a:gdLst>
                <a:ahLst/>
                <a:cxnLst>
                  <a:cxn ang="0">
                    <a:pos x="T0" y="T1"/>
                  </a:cxn>
                  <a:cxn ang="0">
                    <a:pos x="T2" y="T3"/>
                  </a:cxn>
                  <a:cxn ang="0">
                    <a:pos x="T4" y="T5"/>
                  </a:cxn>
                  <a:cxn ang="0">
                    <a:pos x="T6" y="T7"/>
                  </a:cxn>
                  <a:cxn ang="0">
                    <a:pos x="T8" y="T9"/>
                  </a:cxn>
                  <a:cxn ang="0">
                    <a:pos x="T10" y="T11"/>
                  </a:cxn>
                </a:cxnLst>
                <a:rect l="0" t="0" r="r" b="b"/>
                <a:pathLst>
                  <a:path w="62" h="108">
                    <a:moveTo>
                      <a:pt x="31" y="0"/>
                    </a:moveTo>
                    <a:cubicBezTo>
                      <a:pt x="14" y="0"/>
                      <a:pt x="0" y="14"/>
                      <a:pt x="0" y="31"/>
                    </a:cubicBezTo>
                    <a:cubicBezTo>
                      <a:pt x="0" y="108"/>
                      <a:pt x="0" y="108"/>
                      <a:pt x="0" y="108"/>
                    </a:cubicBezTo>
                    <a:cubicBezTo>
                      <a:pt x="62" y="108"/>
                      <a:pt x="62" y="108"/>
                      <a:pt x="62" y="108"/>
                    </a:cubicBezTo>
                    <a:cubicBezTo>
                      <a:pt x="62" y="31"/>
                      <a:pt x="62" y="31"/>
                      <a:pt x="62" y="31"/>
                    </a:cubicBezTo>
                    <a:cubicBezTo>
                      <a:pt x="62" y="14"/>
                      <a:pt x="48" y="0"/>
                      <a:pt x="31" y="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40" name="Freeform 307"/>
              <p:cNvSpPr>
                <a:spLocks/>
              </p:cNvSpPr>
              <p:nvPr/>
            </p:nvSpPr>
            <p:spPr bwMode="auto">
              <a:xfrm flipH="1">
                <a:off x="9750130" y="7854267"/>
                <a:ext cx="61551" cy="107814"/>
              </a:xfrm>
              <a:custGeom>
                <a:avLst/>
                <a:gdLst>
                  <a:gd name="T0" fmla="*/ 31 w 62"/>
                  <a:gd name="T1" fmla="*/ 0 h 109"/>
                  <a:gd name="T2" fmla="*/ 0 w 62"/>
                  <a:gd name="T3" fmla="*/ 32 h 109"/>
                  <a:gd name="T4" fmla="*/ 0 w 62"/>
                  <a:gd name="T5" fmla="*/ 109 h 109"/>
                  <a:gd name="T6" fmla="*/ 62 w 62"/>
                  <a:gd name="T7" fmla="*/ 109 h 109"/>
                  <a:gd name="T8" fmla="*/ 62 w 62"/>
                  <a:gd name="T9" fmla="*/ 32 h 109"/>
                  <a:gd name="T10" fmla="*/ 31 w 62"/>
                  <a:gd name="T11" fmla="*/ 0 h 109"/>
                </a:gdLst>
                <a:ahLst/>
                <a:cxnLst>
                  <a:cxn ang="0">
                    <a:pos x="T0" y="T1"/>
                  </a:cxn>
                  <a:cxn ang="0">
                    <a:pos x="T2" y="T3"/>
                  </a:cxn>
                  <a:cxn ang="0">
                    <a:pos x="T4" y="T5"/>
                  </a:cxn>
                  <a:cxn ang="0">
                    <a:pos x="T6" y="T7"/>
                  </a:cxn>
                  <a:cxn ang="0">
                    <a:pos x="T8" y="T9"/>
                  </a:cxn>
                  <a:cxn ang="0">
                    <a:pos x="T10" y="T11"/>
                  </a:cxn>
                </a:cxnLst>
                <a:rect l="0" t="0" r="r" b="b"/>
                <a:pathLst>
                  <a:path w="62" h="109">
                    <a:moveTo>
                      <a:pt x="31" y="0"/>
                    </a:moveTo>
                    <a:cubicBezTo>
                      <a:pt x="14" y="0"/>
                      <a:pt x="0" y="14"/>
                      <a:pt x="0" y="32"/>
                    </a:cubicBezTo>
                    <a:cubicBezTo>
                      <a:pt x="0" y="109"/>
                      <a:pt x="0" y="109"/>
                      <a:pt x="0" y="109"/>
                    </a:cubicBezTo>
                    <a:cubicBezTo>
                      <a:pt x="62" y="109"/>
                      <a:pt x="62" y="109"/>
                      <a:pt x="62" y="109"/>
                    </a:cubicBezTo>
                    <a:cubicBezTo>
                      <a:pt x="62" y="32"/>
                      <a:pt x="62" y="32"/>
                      <a:pt x="62" y="32"/>
                    </a:cubicBezTo>
                    <a:cubicBezTo>
                      <a:pt x="62" y="14"/>
                      <a:pt x="48" y="0"/>
                      <a:pt x="31" y="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41" name="Freeform 308"/>
              <p:cNvSpPr>
                <a:spLocks/>
              </p:cNvSpPr>
              <p:nvPr/>
            </p:nvSpPr>
            <p:spPr bwMode="auto">
              <a:xfrm flipH="1">
                <a:off x="9750130" y="7999896"/>
                <a:ext cx="61551" cy="107009"/>
              </a:xfrm>
              <a:custGeom>
                <a:avLst/>
                <a:gdLst>
                  <a:gd name="T0" fmla="*/ 31 w 62"/>
                  <a:gd name="T1" fmla="*/ 0 h 108"/>
                  <a:gd name="T2" fmla="*/ 0 w 62"/>
                  <a:gd name="T3" fmla="*/ 31 h 108"/>
                  <a:gd name="T4" fmla="*/ 0 w 62"/>
                  <a:gd name="T5" fmla="*/ 108 h 108"/>
                  <a:gd name="T6" fmla="*/ 62 w 62"/>
                  <a:gd name="T7" fmla="*/ 108 h 108"/>
                  <a:gd name="T8" fmla="*/ 62 w 62"/>
                  <a:gd name="T9" fmla="*/ 31 h 108"/>
                  <a:gd name="T10" fmla="*/ 31 w 62"/>
                  <a:gd name="T11" fmla="*/ 0 h 108"/>
                </a:gdLst>
                <a:ahLst/>
                <a:cxnLst>
                  <a:cxn ang="0">
                    <a:pos x="T0" y="T1"/>
                  </a:cxn>
                  <a:cxn ang="0">
                    <a:pos x="T2" y="T3"/>
                  </a:cxn>
                  <a:cxn ang="0">
                    <a:pos x="T4" y="T5"/>
                  </a:cxn>
                  <a:cxn ang="0">
                    <a:pos x="T6" y="T7"/>
                  </a:cxn>
                  <a:cxn ang="0">
                    <a:pos x="T8" y="T9"/>
                  </a:cxn>
                  <a:cxn ang="0">
                    <a:pos x="T10" y="T11"/>
                  </a:cxn>
                </a:cxnLst>
                <a:rect l="0" t="0" r="r" b="b"/>
                <a:pathLst>
                  <a:path w="62" h="108">
                    <a:moveTo>
                      <a:pt x="31" y="0"/>
                    </a:moveTo>
                    <a:cubicBezTo>
                      <a:pt x="14" y="0"/>
                      <a:pt x="0" y="14"/>
                      <a:pt x="0" y="31"/>
                    </a:cubicBezTo>
                    <a:cubicBezTo>
                      <a:pt x="0" y="108"/>
                      <a:pt x="0" y="108"/>
                      <a:pt x="0" y="108"/>
                    </a:cubicBezTo>
                    <a:cubicBezTo>
                      <a:pt x="62" y="108"/>
                      <a:pt x="62" y="108"/>
                      <a:pt x="62" y="108"/>
                    </a:cubicBezTo>
                    <a:cubicBezTo>
                      <a:pt x="62" y="31"/>
                      <a:pt x="62" y="31"/>
                      <a:pt x="62" y="31"/>
                    </a:cubicBezTo>
                    <a:cubicBezTo>
                      <a:pt x="62" y="14"/>
                      <a:pt x="48" y="0"/>
                      <a:pt x="31" y="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42" name="Freeform 309"/>
              <p:cNvSpPr>
                <a:spLocks/>
              </p:cNvSpPr>
              <p:nvPr/>
            </p:nvSpPr>
            <p:spPr bwMode="auto">
              <a:xfrm flipH="1">
                <a:off x="9750130" y="8144721"/>
                <a:ext cx="61551" cy="107814"/>
              </a:xfrm>
              <a:custGeom>
                <a:avLst/>
                <a:gdLst>
                  <a:gd name="T0" fmla="*/ 31 w 62"/>
                  <a:gd name="T1" fmla="*/ 0 h 109"/>
                  <a:gd name="T2" fmla="*/ 0 w 62"/>
                  <a:gd name="T3" fmla="*/ 31 h 109"/>
                  <a:gd name="T4" fmla="*/ 0 w 62"/>
                  <a:gd name="T5" fmla="*/ 109 h 109"/>
                  <a:gd name="T6" fmla="*/ 62 w 62"/>
                  <a:gd name="T7" fmla="*/ 109 h 109"/>
                  <a:gd name="T8" fmla="*/ 62 w 62"/>
                  <a:gd name="T9" fmla="*/ 31 h 109"/>
                  <a:gd name="T10" fmla="*/ 31 w 62"/>
                  <a:gd name="T11" fmla="*/ 0 h 109"/>
                </a:gdLst>
                <a:ahLst/>
                <a:cxnLst>
                  <a:cxn ang="0">
                    <a:pos x="T0" y="T1"/>
                  </a:cxn>
                  <a:cxn ang="0">
                    <a:pos x="T2" y="T3"/>
                  </a:cxn>
                  <a:cxn ang="0">
                    <a:pos x="T4" y="T5"/>
                  </a:cxn>
                  <a:cxn ang="0">
                    <a:pos x="T6" y="T7"/>
                  </a:cxn>
                  <a:cxn ang="0">
                    <a:pos x="T8" y="T9"/>
                  </a:cxn>
                  <a:cxn ang="0">
                    <a:pos x="T10" y="T11"/>
                  </a:cxn>
                </a:cxnLst>
                <a:rect l="0" t="0" r="r" b="b"/>
                <a:pathLst>
                  <a:path w="62" h="109">
                    <a:moveTo>
                      <a:pt x="31" y="0"/>
                    </a:moveTo>
                    <a:cubicBezTo>
                      <a:pt x="14" y="0"/>
                      <a:pt x="0" y="14"/>
                      <a:pt x="0" y="31"/>
                    </a:cubicBezTo>
                    <a:cubicBezTo>
                      <a:pt x="0" y="109"/>
                      <a:pt x="0" y="109"/>
                      <a:pt x="0" y="109"/>
                    </a:cubicBezTo>
                    <a:cubicBezTo>
                      <a:pt x="62" y="109"/>
                      <a:pt x="62" y="109"/>
                      <a:pt x="62" y="109"/>
                    </a:cubicBezTo>
                    <a:cubicBezTo>
                      <a:pt x="62" y="31"/>
                      <a:pt x="62" y="31"/>
                      <a:pt x="62" y="31"/>
                    </a:cubicBezTo>
                    <a:cubicBezTo>
                      <a:pt x="62" y="14"/>
                      <a:pt x="48" y="0"/>
                      <a:pt x="31" y="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43" name="Freeform 310"/>
              <p:cNvSpPr>
                <a:spLocks/>
              </p:cNvSpPr>
              <p:nvPr/>
            </p:nvSpPr>
            <p:spPr bwMode="auto">
              <a:xfrm flipH="1">
                <a:off x="9750130" y="8290350"/>
                <a:ext cx="61551" cy="107009"/>
              </a:xfrm>
              <a:custGeom>
                <a:avLst/>
                <a:gdLst>
                  <a:gd name="T0" fmla="*/ 31 w 62"/>
                  <a:gd name="T1" fmla="*/ 0 h 108"/>
                  <a:gd name="T2" fmla="*/ 0 w 62"/>
                  <a:gd name="T3" fmla="*/ 31 h 108"/>
                  <a:gd name="T4" fmla="*/ 0 w 62"/>
                  <a:gd name="T5" fmla="*/ 108 h 108"/>
                  <a:gd name="T6" fmla="*/ 62 w 62"/>
                  <a:gd name="T7" fmla="*/ 108 h 108"/>
                  <a:gd name="T8" fmla="*/ 62 w 62"/>
                  <a:gd name="T9" fmla="*/ 31 h 108"/>
                  <a:gd name="T10" fmla="*/ 31 w 62"/>
                  <a:gd name="T11" fmla="*/ 0 h 108"/>
                </a:gdLst>
                <a:ahLst/>
                <a:cxnLst>
                  <a:cxn ang="0">
                    <a:pos x="T0" y="T1"/>
                  </a:cxn>
                  <a:cxn ang="0">
                    <a:pos x="T2" y="T3"/>
                  </a:cxn>
                  <a:cxn ang="0">
                    <a:pos x="T4" y="T5"/>
                  </a:cxn>
                  <a:cxn ang="0">
                    <a:pos x="T6" y="T7"/>
                  </a:cxn>
                  <a:cxn ang="0">
                    <a:pos x="T8" y="T9"/>
                  </a:cxn>
                  <a:cxn ang="0">
                    <a:pos x="T10" y="T11"/>
                  </a:cxn>
                </a:cxnLst>
                <a:rect l="0" t="0" r="r" b="b"/>
                <a:pathLst>
                  <a:path w="62" h="108">
                    <a:moveTo>
                      <a:pt x="31" y="0"/>
                    </a:moveTo>
                    <a:cubicBezTo>
                      <a:pt x="14" y="0"/>
                      <a:pt x="0" y="14"/>
                      <a:pt x="0" y="31"/>
                    </a:cubicBezTo>
                    <a:cubicBezTo>
                      <a:pt x="0" y="108"/>
                      <a:pt x="0" y="108"/>
                      <a:pt x="0" y="108"/>
                    </a:cubicBezTo>
                    <a:cubicBezTo>
                      <a:pt x="62" y="108"/>
                      <a:pt x="62" y="108"/>
                      <a:pt x="62" y="108"/>
                    </a:cubicBezTo>
                    <a:cubicBezTo>
                      <a:pt x="62" y="31"/>
                      <a:pt x="62" y="31"/>
                      <a:pt x="62" y="31"/>
                    </a:cubicBezTo>
                    <a:cubicBezTo>
                      <a:pt x="62" y="14"/>
                      <a:pt x="48" y="0"/>
                      <a:pt x="31" y="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44" name="Rectangle 311"/>
              <p:cNvSpPr>
                <a:spLocks noChangeArrowheads="1"/>
              </p:cNvSpPr>
              <p:nvPr/>
            </p:nvSpPr>
            <p:spPr bwMode="auto">
              <a:xfrm flipH="1">
                <a:off x="9452838" y="8410233"/>
                <a:ext cx="378555" cy="14885"/>
              </a:xfrm>
              <a:prstGeom prst="rect">
                <a:avLst/>
              </a:prstGeom>
              <a:solidFill>
                <a:schemeClr val="accent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45" name="Rectangle 312"/>
              <p:cNvSpPr>
                <a:spLocks noChangeArrowheads="1"/>
              </p:cNvSpPr>
              <p:nvPr/>
            </p:nvSpPr>
            <p:spPr bwMode="auto">
              <a:xfrm flipH="1">
                <a:off x="9612548" y="7645882"/>
                <a:ext cx="96148" cy="96148"/>
              </a:xfrm>
              <a:prstGeom prst="rect">
                <a:avLst/>
              </a:prstGeom>
              <a:solidFill>
                <a:schemeClr val="accent2"/>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46" name="Rectangle 313"/>
              <p:cNvSpPr>
                <a:spLocks noChangeArrowheads="1"/>
              </p:cNvSpPr>
              <p:nvPr/>
            </p:nvSpPr>
            <p:spPr bwMode="auto">
              <a:xfrm flipH="1">
                <a:off x="9439161" y="7742028"/>
                <a:ext cx="404302" cy="22126"/>
              </a:xfrm>
              <a:prstGeom prst="rect">
                <a:avLst/>
              </a:prstGeom>
              <a:solidFill>
                <a:schemeClr val="accent2"/>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47" name="Rectangle 314"/>
              <p:cNvSpPr>
                <a:spLocks noChangeArrowheads="1"/>
              </p:cNvSpPr>
              <p:nvPr/>
            </p:nvSpPr>
            <p:spPr bwMode="auto">
              <a:xfrm flipH="1">
                <a:off x="9731625" y="7764960"/>
                <a:ext cx="19712" cy="33793"/>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48" name="Rectangle 315"/>
              <p:cNvSpPr>
                <a:spLocks noChangeArrowheads="1"/>
              </p:cNvSpPr>
              <p:nvPr/>
            </p:nvSpPr>
            <p:spPr bwMode="auto">
              <a:xfrm flipH="1">
                <a:off x="9702662" y="7764960"/>
                <a:ext cx="18907" cy="33793"/>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49" name="Rectangle 316"/>
              <p:cNvSpPr>
                <a:spLocks noChangeArrowheads="1"/>
              </p:cNvSpPr>
              <p:nvPr/>
            </p:nvSpPr>
            <p:spPr bwMode="auto">
              <a:xfrm flipH="1">
                <a:off x="9790763" y="7764960"/>
                <a:ext cx="20114" cy="33793"/>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50" name="Rectangle 317"/>
              <p:cNvSpPr>
                <a:spLocks noChangeArrowheads="1"/>
              </p:cNvSpPr>
              <p:nvPr/>
            </p:nvSpPr>
            <p:spPr bwMode="auto">
              <a:xfrm flipH="1">
                <a:off x="9761394" y="7764960"/>
                <a:ext cx="19712" cy="33793"/>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51" name="Rectangle 318"/>
              <p:cNvSpPr>
                <a:spLocks noChangeArrowheads="1"/>
              </p:cNvSpPr>
              <p:nvPr/>
            </p:nvSpPr>
            <p:spPr bwMode="auto">
              <a:xfrm flipH="1">
                <a:off x="9672892" y="7764960"/>
                <a:ext cx="20114" cy="33793"/>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52" name="Rectangle 319"/>
              <p:cNvSpPr>
                <a:spLocks noChangeArrowheads="1"/>
              </p:cNvSpPr>
              <p:nvPr/>
            </p:nvSpPr>
            <p:spPr bwMode="auto">
              <a:xfrm flipH="1">
                <a:off x="9643122" y="7764960"/>
                <a:ext cx="20114" cy="33793"/>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53" name="Rectangle 320"/>
              <p:cNvSpPr>
                <a:spLocks noChangeArrowheads="1"/>
              </p:cNvSpPr>
              <p:nvPr/>
            </p:nvSpPr>
            <p:spPr bwMode="auto">
              <a:xfrm flipH="1">
                <a:off x="9613754" y="7764960"/>
                <a:ext cx="19712" cy="33793"/>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54" name="Rectangle 321"/>
              <p:cNvSpPr>
                <a:spLocks noChangeArrowheads="1"/>
              </p:cNvSpPr>
              <p:nvPr/>
            </p:nvSpPr>
            <p:spPr bwMode="auto">
              <a:xfrm flipH="1">
                <a:off x="9583984" y="7764960"/>
                <a:ext cx="19712" cy="33793"/>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55" name="Rectangle 322"/>
              <p:cNvSpPr>
                <a:spLocks noChangeArrowheads="1"/>
              </p:cNvSpPr>
              <p:nvPr/>
            </p:nvSpPr>
            <p:spPr bwMode="auto">
              <a:xfrm flipH="1">
                <a:off x="9555020" y="7764960"/>
                <a:ext cx="19712" cy="33793"/>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56" name="Rectangle 323"/>
              <p:cNvSpPr>
                <a:spLocks noChangeArrowheads="1"/>
              </p:cNvSpPr>
              <p:nvPr/>
            </p:nvSpPr>
            <p:spPr bwMode="auto">
              <a:xfrm flipH="1">
                <a:off x="9525251" y="7764960"/>
                <a:ext cx="20114" cy="33793"/>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57" name="Rectangle 324"/>
              <p:cNvSpPr>
                <a:spLocks noChangeArrowheads="1"/>
              </p:cNvSpPr>
              <p:nvPr/>
            </p:nvSpPr>
            <p:spPr bwMode="auto">
              <a:xfrm flipH="1">
                <a:off x="9495482" y="7764960"/>
                <a:ext cx="20114" cy="33793"/>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58" name="Rectangle 325"/>
              <p:cNvSpPr>
                <a:spLocks noChangeArrowheads="1"/>
              </p:cNvSpPr>
              <p:nvPr/>
            </p:nvSpPr>
            <p:spPr bwMode="auto">
              <a:xfrm flipH="1">
                <a:off x="9465712" y="7764960"/>
                <a:ext cx="20114" cy="33793"/>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59" name="Freeform 326"/>
              <p:cNvSpPr>
                <a:spLocks/>
              </p:cNvSpPr>
              <p:nvPr/>
            </p:nvSpPr>
            <p:spPr bwMode="auto">
              <a:xfrm flipH="1">
                <a:off x="9494677" y="8477818"/>
                <a:ext cx="395451" cy="84078"/>
              </a:xfrm>
              <a:custGeom>
                <a:avLst/>
                <a:gdLst>
                  <a:gd name="T0" fmla="*/ 0 w 983"/>
                  <a:gd name="T1" fmla="*/ 209 h 209"/>
                  <a:gd name="T2" fmla="*/ 867 w 983"/>
                  <a:gd name="T3" fmla="*/ 209 h 209"/>
                  <a:gd name="T4" fmla="*/ 983 w 983"/>
                  <a:gd name="T5" fmla="*/ 0 h 209"/>
                  <a:gd name="T6" fmla="*/ 116 w 983"/>
                  <a:gd name="T7" fmla="*/ 0 h 209"/>
                  <a:gd name="T8" fmla="*/ 0 w 983"/>
                  <a:gd name="T9" fmla="*/ 209 h 209"/>
                </a:gdLst>
                <a:ahLst/>
                <a:cxnLst>
                  <a:cxn ang="0">
                    <a:pos x="T0" y="T1"/>
                  </a:cxn>
                  <a:cxn ang="0">
                    <a:pos x="T2" y="T3"/>
                  </a:cxn>
                  <a:cxn ang="0">
                    <a:pos x="T4" y="T5"/>
                  </a:cxn>
                  <a:cxn ang="0">
                    <a:pos x="T6" y="T7"/>
                  </a:cxn>
                  <a:cxn ang="0">
                    <a:pos x="T8" y="T9"/>
                  </a:cxn>
                </a:cxnLst>
                <a:rect l="0" t="0" r="r" b="b"/>
                <a:pathLst>
                  <a:path w="983" h="209">
                    <a:moveTo>
                      <a:pt x="0" y="209"/>
                    </a:moveTo>
                    <a:lnTo>
                      <a:pt x="867" y="209"/>
                    </a:lnTo>
                    <a:lnTo>
                      <a:pt x="983" y="0"/>
                    </a:lnTo>
                    <a:lnTo>
                      <a:pt x="116" y="0"/>
                    </a:lnTo>
                    <a:lnTo>
                      <a:pt x="0" y="209"/>
                    </a:lnTo>
                    <a:close/>
                  </a:path>
                </a:pathLst>
              </a:cu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60" name="Freeform 327"/>
              <p:cNvSpPr>
                <a:spLocks/>
              </p:cNvSpPr>
              <p:nvPr/>
            </p:nvSpPr>
            <p:spPr bwMode="auto">
              <a:xfrm flipH="1">
                <a:off x="9494677" y="8477818"/>
                <a:ext cx="62355" cy="84078"/>
              </a:xfrm>
              <a:custGeom>
                <a:avLst/>
                <a:gdLst>
                  <a:gd name="T0" fmla="*/ 118 w 155"/>
                  <a:gd name="T1" fmla="*/ 0 h 209"/>
                  <a:gd name="T2" fmla="*/ 155 w 155"/>
                  <a:gd name="T3" fmla="*/ 0 h 209"/>
                  <a:gd name="T4" fmla="*/ 39 w 155"/>
                  <a:gd name="T5" fmla="*/ 209 h 209"/>
                  <a:gd name="T6" fmla="*/ 0 w 155"/>
                  <a:gd name="T7" fmla="*/ 209 h 209"/>
                  <a:gd name="T8" fmla="*/ 118 w 155"/>
                  <a:gd name="T9" fmla="*/ 0 h 209"/>
                </a:gdLst>
                <a:ahLst/>
                <a:cxnLst>
                  <a:cxn ang="0">
                    <a:pos x="T0" y="T1"/>
                  </a:cxn>
                  <a:cxn ang="0">
                    <a:pos x="T2" y="T3"/>
                  </a:cxn>
                  <a:cxn ang="0">
                    <a:pos x="T4" y="T5"/>
                  </a:cxn>
                  <a:cxn ang="0">
                    <a:pos x="T6" y="T7"/>
                  </a:cxn>
                  <a:cxn ang="0">
                    <a:pos x="T8" y="T9"/>
                  </a:cxn>
                </a:cxnLst>
                <a:rect l="0" t="0" r="r" b="b"/>
                <a:pathLst>
                  <a:path w="155" h="209">
                    <a:moveTo>
                      <a:pt x="118" y="0"/>
                    </a:moveTo>
                    <a:lnTo>
                      <a:pt x="155" y="0"/>
                    </a:lnTo>
                    <a:lnTo>
                      <a:pt x="39" y="209"/>
                    </a:lnTo>
                    <a:lnTo>
                      <a:pt x="0" y="209"/>
                    </a:lnTo>
                    <a:lnTo>
                      <a:pt x="118"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61" name="Freeform 328"/>
              <p:cNvSpPr>
                <a:spLocks/>
              </p:cNvSpPr>
              <p:nvPr/>
            </p:nvSpPr>
            <p:spPr bwMode="auto">
              <a:xfrm flipH="1">
                <a:off x="9525251" y="8477818"/>
                <a:ext cx="62355" cy="84078"/>
              </a:xfrm>
              <a:custGeom>
                <a:avLst/>
                <a:gdLst>
                  <a:gd name="T0" fmla="*/ 115 w 155"/>
                  <a:gd name="T1" fmla="*/ 0 h 209"/>
                  <a:gd name="T2" fmla="*/ 155 w 155"/>
                  <a:gd name="T3" fmla="*/ 0 h 209"/>
                  <a:gd name="T4" fmla="*/ 37 w 155"/>
                  <a:gd name="T5" fmla="*/ 209 h 209"/>
                  <a:gd name="T6" fmla="*/ 0 w 155"/>
                  <a:gd name="T7" fmla="*/ 209 h 209"/>
                  <a:gd name="T8" fmla="*/ 115 w 155"/>
                  <a:gd name="T9" fmla="*/ 0 h 209"/>
                </a:gdLst>
                <a:ahLst/>
                <a:cxnLst>
                  <a:cxn ang="0">
                    <a:pos x="T0" y="T1"/>
                  </a:cxn>
                  <a:cxn ang="0">
                    <a:pos x="T2" y="T3"/>
                  </a:cxn>
                  <a:cxn ang="0">
                    <a:pos x="T4" y="T5"/>
                  </a:cxn>
                  <a:cxn ang="0">
                    <a:pos x="T6" y="T7"/>
                  </a:cxn>
                  <a:cxn ang="0">
                    <a:pos x="T8" y="T9"/>
                  </a:cxn>
                </a:cxnLst>
                <a:rect l="0" t="0" r="r" b="b"/>
                <a:pathLst>
                  <a:path w="155" h="209">
                    <a:moveTo>
                      <a:pt x="115" y="0"/>
                    </a:moveTo>
                    <a:lnTo>
                      <a:pt x="155" y="0"/>
                    </a:lnTo>
                    <a:lnTo>
                      <a:pt x="37" y="209"/>
                    </a:lnTo>
                    <a:lnTo>
                      <a:pt x="0" y="209"/>
                    </a:lnTo>
                    <a:lnTo>
                      <a:pt x="115"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62" name="Freeform 329"/>
              <p:cNvSpPr>
                <a:spLocks/>
              </p:cNvSpPr>
              <p:nvPr/>
            </p:nvSpPr>
            <p:spPr bwMode="auto">
              <a:xfrm flipH="1">
                <a:off x="9557032" y="8477818"/>
                <a:ext cx="62355" cy="84078"/>
              </a:xfrm>
              <a:custGeom>
                <a:avLst/>
                <a:gdLst>
                  <a:gd name="T0" fmla="*/ 116 w 155"/>
                  <a:gd name="T1" fmla="*/ 0 h 209"/>
                  <a:gd name="T2" fmla="*/ 155 w 155"/>
                  <a:gd name="T3" fmla="*/ 0 h 209"/>
                  <a:gd name="T4" fmla="*/ 39 w 155"/>
                  <a:gd name="T5" fmla="*/ 209 h 209"/>
                  <a:gd name="T6" fmla="*/ 0 w 155"/>
                  <a:gd name="T7" fmla="*/ 209 h 209"/>
                  <a:gd name="T8" fmla="*/ 116 w 155"/>
                  <a:gd name="T9" fmla="*/ 0 h 209"/>
                </a:gdLst>
                <a:ahLst/>
                <a:cxnLst>
                  <a:cxn ang="0">
                    <a:pos x="T0" y="T1"/>
                  </a:cxn>
                  <a:cxn ang="0">
                    <a:pos x="T2" y="T3"/>
                  </a:cxn>
                  <a:cxn ang="0">
                    <a:pos x="T4" y="T5"/>
                  </a:cxn>
                  <a:cxn ang="0">
                    <a:pos x="T6" y="T7"/>
                  </a:cxn>
                  <a:cxn ang="0">
                    <a:pos x="T8" y="T9"/>
                  </a:cxn>
                </a:cxnLst>
                <a:rect l="0" t="0" r="r" b="b"/>
                <a:pathLst>
                  <a:path w="155" h="209">
                    <a:moveTo>
                      <a:pt x="116" y="0"/>
                    </a:moveTo>
                    <a:lnTo>
                      <a:pt x="155" y="0"/>
                    </a:lnTo>
                    <a:lnTo>
                      <a:pt x="39" y="209"/>
                    </a:lnTo>
                    <a:lnTo>
                      <a:pt x="0" y="209"/>
                    </a:lnTo>
                    <a:lnTo>
                      <a:pt x="11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63" name="Freeform 330"/>
              <p:cNvSpPr>
                <a:spLocks/>
              </p:cNvSpPr>
              <p:nvPr/>
            </p:nvSpPr>
            <p:spPr bwMode="auto">
              <a:xfrm flipH="1">
                <a:off x="9587606" y="8477818"/>
                <a:ext cx="63562" cy="84078"/>
              </a:xfrm>
              <a:custGeom>
                <a:avLst/>
                <a:gdLst>
                  <a:gd name="T0" fmla="*/ 118 w 158"/>
                  <a:gd name="T1" fmla="*/ 0 h 209"/>
                  <a:gd name="T2" fmla="*/ 158 w 158"/>
                  <a:gd name="T3" fmla="*/ 0 h 209"/>
                  <a:gd name="T4" fmla="*/ 39 w 158"/>
                  <a:gd name="T5" fmla="*/ 209 h 209"/>
                  <a:gd name="T6" fmla="*/ 0 w 158"/>
                  <a:gd name="T7" fmla="*/ 209 h 209"/>
                  <a:gd name="T8" fmla="*/ 118 w 158"/>
                  <a:gd name="T9" fmla="*/ 0 h 209"/>
                </a:gdLst>
                <a:ahLst/>
                <a:cxnLst>
                  <a:cxn ang="0">
                    <a:pos x="T0" y="T1"/>
                  </a:cxn>
                  <a:cxn ang="0">
                    <a:pos x="T2" y="T3"/>
                  </a:cxn>
                  <a:cxn ang="0">
                    <a:pos x="T4" y="T5"/>
                  </a:cxn>
                  <a:cxn ang="0">
                    <a:pos x="T6" y="T7"/>
                  </a:cxn>
                  <a:cxn ang="0">
                    <a:pos x="T8" y="T9"/>
                  </a:cxn>
                </a:cxnLst>
                <a:rect l="0" t="0" r="r" b="b"/>
                <a:pathLst>
                  <a:path w="158" h="209">
                    <a:moveTo>
                      <a:pt x="118" y="0"/>
                    </a:moveTo>
                    <a:lnTo>
                      <a:pt x="158" y="0"/>
                    </a:lnTo>
                    <a:lnTo>
                      <a:pt x="39" y="209"/>
                    </a:lnTo>
                    <a:lnTo>
                      <a:pt x="0" y="209"/>
                    </a:lnTo>
                    <a:lnTo>
                      <a:pt x="118"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64" name="Freeform 331"/>
              <p:cNvSpPr>
                <a:spLocks/>
              </p:cNvSpPr>
              <p:nvPr/>
            </p:nvSpPr>
            <p:spPr bwMode="auto">
              <a:xfrm flipH="1">
                <a:off x="9619387" y="8477818"/>
                <a:ext cx="62355" cy="84078"/>
              </a:xfrm>
              <a:custGeom>
                <a:avLst/>
                <a:gdLst>
                  <a:gd name="T0" fmla="*/ 115 w 155"/>
                  <a:gd name="T1" fmla="*/ 0 h 209"/>
                  <a:gd name="T2" fmla="*/ 155 w 155"/>
                  <a:gd name="T3" fmla="*/ 0 h 209"/>
                  <a:gd name="T4" fmla="*/ 39 w 155"/>
                  <a:gd name="T5" fmla="*/ 209 h 209"/>
                  <a:gd name="T6" fmla="*/ 0 w 155"/>
                  <a:gd name="T7" fmla="*/ 209 h 209"/>
                  <a:gd name="T8" fmla="*/ 115 w 155"/>
                  <a:gd name="T9" fmla="*/ 0 h 209"/>
                </a:gdLst>
                <a:ahLst/>
                <a:cxnLst>
                  <a:cxn ang="0">
                    <a:pos x="T0" y="T1"/>
                  </a:cxn>
                  <a:cxn ang="0">
                    <a:pos x="T2" y="T3"/>
                  </a:cxn>
                  <a:cxn ang="0">
                    <a:pos x="T4" y="T5"/>
                  </a:cxn>
                  <a:cxn ang="0">
                    <a:pos x="T6" y="T7"/>
                  </a:cxn>
                  <a:cxn ang="0">
                    <a:pos x="T8" y="T9"/>
                  </a:cxn>
                </a:cxnLst>
                <a:rect l="0" t="0" r="r" b="b"/>
                <a:pathLst>
                  <a:path w="155" h="209">
                    <a:moveTo>
                      <a:pt x="115" y="0"/>
                    </a:moveTo>
                    <a:lnTo>
                      <a:pt x="155" y="0"/>
                    </a:lnTo>
                    <a:lnTo>
                      <a:pt x="39" y="209"/>
                    </a:lnTo>
                    <a:lnTo>
                      <a:pt x="0" y="209"/>
                    </a:lnTo>
                    <a:lnTo>
                      <a:pt x="115"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65" name="Freeform 332"/>
              <p:cNvSpPr>
                <a:spLocks/>
              </p:cNvSpPr>
              <p:nvPr/>
            </p:nvSpPr>
            <p:spPr bwMode="auto">
              <a:xfrm flipH="1">
                <a:off x="9651167" y="8477818"/>
                <a:ext cx="62355" cy="84078"/>
              </a:xfrm>
              <a:custGeom>
                <a:avLst/>
                <a:gdLst>
                  <a:gd name="T0" fmla="*/ 118 w 155"/>
                  <a:gd name="T1" fmla="*/ 0 h 209"/>
                  <a:gd name="T2" fmla="*/ 155 w 155"/>
                  <a:gd name="T3" fmla="*/ 0 h 209"/>
                  <a:gd name="T4" fmla="*/ 39 w 155"/>
                  <a:gd name="T5" fmla="*/ 209 h 209"/>
                  <a:gd name="T6" fmla="*/ 0 w 155"/>
                  <a:gd name="T7" fmla="*/ 209 h 209"/>
                  <a:gd name="T8" fmla="*/ 118 w 155"/>
                  <a:gd name="T9" fmla="*/ 0 h 209"/>
                </a:gdLst>
                <a:ahLst/>
                <a:cxnLst>
                  <a:cxn ang="0">
                    <a:pos x="T0" y="T1"/>
                  </a:cxn>
                  <a:cxn ang="0">
                    <a:pos x="T2" y="T3"/>
                  </a:cxn>
                  <a:cxn ang="0">
                    <a:pos x="T4" y="T5"/>
                  </a:cxn>
                  <a:cxn ang="0">
                    <a:pos x="T6" y="T7"/>
                  </a:cxn>
                  <a:cxn ang="0">
                    <a:pos x="T8" y="T9"/>
                  </a:cxn>
                </a:cxnLst>
                <a:rect l="0" t="0" r="r" b="b"/>
                <a:pathLst>
                  <a:path w="155" h="209">
                    <a:moveTo>
                      <a:pt x="118" y="0"/>
                    </a:moveTo>
                    <a:lnTo>
                      <a:pt x="155" y="0"/>
                    </a:lnTo>
                    <a:lnTo>
                      <a:pt x="39" y="209"/>
                    </a:lnTo>
                    <a:lnTo>
                      <a:pt x="0" y="209"/>
                    </a:lnTo>
                    <a:lnTo>
                      <a:pt x="118"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66" name="Freeform 333"/>
              <p:cNvSpPr>
                <a:spLocks/>
              </p:cNvSpPr>
              <p:nvPr/>
            </p:nvSpPr>
            <p:spPr bwMode="auto">
              <a:xfrm flipH="1">
                <a:off x="9681741" y="8477818"/>
                <a:ext cx="62757" cy="84078"/>
              </a:xfrm>
              <a:custGeom>
                <a:avLst/>
                <a:gdLst>
                  <a:gd name="T0" fmla="*/ 116 w 156"/>
                  <a:gd name="T1" fmla="*/ 0 h 209"/>
                  <a:gd name="T2" fmla="*/ 156 w 156"/>
                  <a:gd name="T3" fmla="*/ 0 h 209"/>
                  <a:gd name="T4" fmla="*/ 37 w 156"/>
                  <a:gd name="T5" fmla="*/ 209 h 209"/>
                  <a:gd name="T6" fmla="*/ 0 w 156"/>
                  <a:gd name="T7" fmla="*/ 209 h 209"/>
                  <a:gd name="T8" fmla="*/ 116 w 156"/>
                  <a:gd name="T9" fmla="*/ 0 h 209"/>
                </a:gdLst>
                <a:ahLst/>
                <a:cxnLst>
                  <a:cxn ang="0">
                    <a:pos x="T0" y="T1"/>
                  </a:cxn>
                  <a:cxn ang="0">
                    <a:pos x="T2" y="T3"/>
                  </a:cxn>
                  <a:cxn ang="0">
                    <a:pos x="T4" y="T5"/>
                  </a:cxn>
                  <a:cxn ang="0">
                    <a:pos x="T6" y="T7"/>
                  </a:cxn>
                  <a:cxn ang="0">
                    <a:pos x="T8" y="T9"/>
                  </a:cxn>
                </a:cxnLst>
                <a:rect l="0" t="0" r="r" b="b"/>
                <a:pathLst>
                  <a:path w="156" h="209">
                    <a:moveTo>
                      <a:pt x="116" y="0"/>
                    </a:moveTo>
                    <a:lnTo>
                      <a:pt x="156" y="0"/>
                    </a:lnTo>
                    <a:lnTo>
                      <a:pt x="37" y="209"/>
                    </a:lnTo>
                    <a:lnTo>
                      <a:pt x="0" y="209"/>
                    </a:lnTo>
                    <a:lnTo>
                      <a:pt x="11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67" name="Freeform 334"/>
              <p:cNvSpPr>
                <a:spLocks/>
              </p:cNvSpPr>
              <p:nvPr/>
            </p:nvSpPr>
            <p:spPr bwMode="auto">
              <a:xfrm flipH="1">
                <a:off x="9713522" y="8477818"/>
                <a:ext cx="62757" cy="84078"/>
              </a:xfrm>
              <a:custGeom>
                <a:avLst/>
                <a:gdLst>
                  <a:gd name="T0" fmla="*/ 116 w 156"/>
                  <a:gd name="T1" fmla="*/ 0 h 209"/>
                  <a:gd name="T2" fmla="*/ 156 w 156"/>
                  <a:gd name="T3" fmla="*/ 0 h 209"/>
                  <a:gd name="T4" fmla="*/ 40 w 156"/>
                  <a:gd name="T5" fmla="*/ 209 h 209"/>
                  <a:gd name="T6" fmla="*/ 0 w 156"/>
                  <a:gd name="T7" fmla="*/ 209 h 209"/>
                  <a:gd name="T8" fmla="*/ 116 w 156"/>
                  <a:gd name="T9" fmla="*/ 0 h 209"/>
                </a:gdLst>
                <a:ahLst/>
                <a:cxnLst>
                  <a:cxn ang="0">
                    <a:pos x="T0" y="T1"/>
                  </a:cxn>
                  <a:cxn ang="0">
                    <a:pos x="T2" y="T3"/>
                  </a:cxn>
                  <a:cxn ang="0">
                    <a:pos x="T4" y="T5"/>
                  </a:cxn>
                  <a:cxn ang="0">
                    <a:pos x="T6" y="T7"/>
                  </a:cxn>
                  <a:cxn ang="0">
                    <a:pos x="T8" y="T9"/>
                  </a:cxn>
                </a:cxnLst>
                <a:rect l="0" t="0" r="r" b="b"/>
                <a:pathLst>
                  <a:path w="156" h="209">
                    <a:moveTo>
                      <a:pt x="116" y="0"/>
                    </a:moveTo>
                    <a:lnTo>
                      <a:pt x="156" y="0"/>
                    </a:lnTo>
                    <a:lnTo>
                      <a:pt x="40" y="209"/>
                    </a:lnTo>
                    <a:lnTo>
                      <a:pt x="0" y="209"/>
                    </a:lnTo>
                    <a:lnTo>
                      <a:pt x="11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68" name="Freeform 335"/>
              <p:cNvSpPr>
                <a:spLocks/>
              </p:cNvSpPr>
              <p:nvPr/>
            </p:nvSpPr>
            <p:spPr bwMode="auto">
              <a:xfrm flipH="1">
                <a:off x="9744499" y="8477818"/>
                <a:ext cx="63159" cy="84078"/>
              </a:xfrm>
              <a:custGeom>
                <a:avLst/>
                <a:gdLst>
                  <a:gd name="T0" fmla="*/ 118 w 157"/>
                  <a:gd name="T1" fmla="*/ 0 h 209"/>
                  <a:gd name="T2" fmla="*/ 157 w 157"/>
                  <a:gd name="T3" fmla="*/ 0 h 209"/>
                  <a:gd name="T4" fmla="*/ 39 w 157"/>
                  <a:gd name="T5" fmla="*/ 209 h 209"/>
                  <a:gd name="T6" fmla="*/ 0 w 157"/>
                  <a:gd name="T7" fmla="*/ 209 h 209"/>
                  <a:gd name="T8" fmla="*/ 118 w 157"/>
                  <a:gd name="T9" fmla="*/ 0 h 209"/>
                </a:gdLst>
                <a:ahLst/>
                <a:cxnLst>
                  <a:cxn ang="0">
                    <a:pos x="T0" y="T1"/>
                  </a:cxn>
                  <a:cxn ang="0">
                    <a:pos x="T2" y="T3"/>
                  </a:cxn>
                  <a:cxn ang="0">
                    <a:pos x="T4" y="T5"/>
                  </a:cxn>
                  <a:cxn ang="0">
                    <a:pos x="T6" y="T7"/>
                  </a:cxn>
                  <a:cxn ang="0">
                    <a:pos x="T8" y="T9"/>
                  </a:cxn>
                </a:cxnLst>
                <a:rect l="0" t="0" r="r" b="b"/>
                <a:pathLst>
                  <a:path w="157" h="209">
                    <a:moveTo>
                      <a:pt x="118" y="0"/>
                    </a:moveTo>
                    <a:lnTo>
                      <a:pt x="157" y="0"/>
                    </a:lnTo>
                    <a:lnTo>
                      <a:pt x="39" y="209"/>
                    </a:lnTo>
                    <a:lnTo>
                      <a:pt x="0" y="209"/>
                    </a:lnTo>
                    <a:lnTo>
                      <a:pt x="118"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69" name="Freeform 336"/>
              <p:cNvSpPr>
                <a:spLocks/>
              </p:cNvSpPr>
              <p:nvPr/>
            </p:nvSpPr>
            <p:spPr bwMode="auto">
              <a:xfrm flipH="1">
                <a:off x="9776280" y="8477818"/>
                <a:ext cx="62355" cy="84078"/>
              </a:xfrm>
              <a:custGeom>
                <a:avLst/>
                <a:gdLst>
                  <a:gd name="T0" fmla="*/ 116 w 155"/>
                  <a:gd name="T1" fmla="*/ 0 h 209"/>
                  <a:gd name="T2" fmla="*/ 155 w 155"/>
                  <a:gd name="T3" fmla="*/ 0 h 209"/>
                  <a:gd name="T4" fmla="*/ 40 w 155"/>
                  <a:gd name="T5" fmla="*/ 209 h 209"/>
                  <a:gd name="T6" fmla="*/ 0 w 155"/>
                  <a:gd name="T7" fmla="*/ 209 h 209"/>
                  <a:gd name="T8" fmla="*/ 116 w 155"/>
                  <a:gd name="T9" fmla="*/ 0 h 209"/>
                </a:gdLst>
                <a:ahLst/>
                <a:cxnLst>
                  <a:cxn ang="0">
                    <a:pos x="T0" y="T1"/>
                  </a:cxn>
                  <a:cxn ang="0">
                    <a:pos x="T2" y="T3"/>
                  </a:cxn>
                  <a:cxn ang="0">
                    <a:pos x="T4" y="T5"/>
                  </a:cxn>
                  <a:cxn ang="0">
                    <a:pos x="T6" y="T7"/>
                  </a:cxn>
                  <a:cxn ang="0">
                    <a:pos x="T8" y="T9"/>
                  </a:cxn>
                </a:cxnLst>
                <a:rect l="0" t="0" r="r" b="b"/>
                <a:pathLst>
                  <a:path w="155" h="209">
                    <a:moveTo>
                      <a:pt x="116" y="0"/>
                    </a:moveTo>
                    <a:lnTo>
                      <a:pt x="155" y="0"/>
                    </a:lnTo>
                    <a:lnTo>
                      <a:pt x="40" y="209"/>
                    </a:lnTo>
                    <a:lnTo>
                      <a:pt x="0" y="209"/>
                    </a:lnTo>
                    <a:lnTo>
                      <a:pt x="11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70" name="Rectangle 337"/>
              <p:cNvSpPr>
                <a:spLocks noChangeArrowheads="1"/>
              </p:cNvSpPr>
              <p:nvPr/>
            </p:nvSpPr>
            <p:spPr bwMode="auto">
              <a:xfrm flipH="1">
                <a:off x="9541342" y="8561896"/>
                <a:ext cx="348786" cy="27758"/>
              </a:xfrm>
              <a:prstGeom prst="rect">
                <a:avLst/>
              </a:pr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71" name="Rectangle 338"/>
              <p:cNvSpPr>
                <a:spLocks noChangeArrowheads="1"/>
              </p:cNvSpPr>
              <p:nvPr/>
            </p:nvSpPr>
            <p:spPr bwMode="auto">
              <a:xfrm flipH="1">
                <a:off x="9541342" y="8561896"/>
                <a:ext cx="15690" cy="27758"/>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72" name="Rectangle 339"/>
              <p:cNvSpPr>
                <a:spLocks noChangeArrowheads="1"/>
              </p:cNvSpPr>
              <p:nvPr/>
            </p:nvSpPr>
            <p:spPr bwMode="auto">
              <a:xfrm flipH="1">
                <a:off x="9572720" y="8561896"/>
                <a:ext cx="14885" cy="27758"/>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73" name="Rectangle 340"/>
              <p:cNvSpPr>
                <a:spLocks noChangeArrowheads="1"/>
              </p:cNvSpPr>
              <p:nvPr/>
            </p:nvSpPr>
            <p:spPr bwMode="auto">
              <a:xfrm flipH="1">
                <a:off x="9603697" y="8561896"/>
                <a:ext cx="15690" cy="27758"/>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74" name="Rectangle 341"/>
              <p:cNvSpPr>
                <a:spLocks noChangeArrowheads="1"/>
              </p:cNvSpPr>
              <p:nvPr/>
            </p:nvSpPr>
            <p:spPr bwMode="auto">
              <a:xfrm flipH="1">
                <a:off x="9635478" y="8561896"/>
                <a:ext cx="15690" cy="27758"/>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75" name="Rectangle 342"/>
              <p:cNvSpPr>
                <a:spLocks noChangeArrowheads="1"/>
              </p:cNvSpPr>
              <p:nvPr/>
            </p:nvSpPr>
            <p:spPr bwMode="auto">
              <a:xfrm flipH="1">
                <a:off x="9666052" y="8561896"/>
                <a:ext cx="15690" cy="27758"/>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76" name="Rectangle 343"/>
              <p:cNvSpPr>
                <a:spLocks noChangeArrowheads="1"/>
              </p:cNvSpPr>
              <p:nvPr/>
            </p:nvSpPr>
            <p:spPr bwMode="auto">
              <a:xfrm flipH="1">
                <a:off x="9697833" y="8561896"/>
                <a:ext cx="15690" cy="27758"/>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77" name="Rectangle 344"/>
              <p:cNvSpPr>
                <a:spLocks noChangeArrowheads="1"/>
              </p:cNvSpPr>
              <p:nvPr/>
            </p:nvSpPr>
            <p:spPr bwMode="auto">
              <a:xfrm flipH="1">
                <a:off x="9729614" y="8561896"/>
                <a:ext cx="14885" cy="27758"/>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78" name="Rectangle 345"/>
              <p:cNvSpPr>
                <a:spLocks noChangeArrowheads="1"/>
              </p:cNvSpPr>
              <p:nvPr/>
            </p:nvSpPr>
            <p:spPr bwMode="auto">
              <a:xfrm flipH="1">
                <a:off x="9760189" y="8561896"/>
                <a:ext cx="16091" cy="27758"/>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79" name="Rectangle 346"/>
              <p:cNvSpPr>
                <a:spLocks noChangeArrowheads="1"/>
              </p:cNvSpPr>
              <p:nvPr/>
            </p:nvSpPr>
            <p:spPr bwMode="auto">
              <a:xfrm flipH="1">
                <a:off x="9791968" y="8561896"/>
                <a:ext cx="15690" cy="27758"/>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80" name="Rectangle 347"/>
              <p:cNvSpPr>
                <a:spLocks noChangeArrowheads="1"/>
              </p:cNvSpPr>
              <p:nvPr/>
            </p:nvSpPr>
            <p:spPr bwMode="auto">
              <a:xfrm flipH="1">
                <a:off x="9822544" y="8561896"/>
                <a:ext cx="16091" cy="27758"/>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81" name="Freeform 348"/>
              <p:cNvSpPr>
                <a:spLocks/>
              </p:cNvSpPr>
              <p:nvPr/>
            </p:nvSpPr>
            <p:spPr bwMode="auto">
              <a:xfrm flipH="1">
                <a:off x="9494677" y="8477818"/>
                <a:ext cx="46665" cy="111836"/>
              </a:xfrm>
              <a:custGeom>
                <a:avLst/>
                <a:gdLst>
                  <a:gd name="T0" fmla="*/ 0 w 116"/>
                  <a:gd name="T1" fmla="*/ 278 h 278"/>
                  <a:gd name="T2" fmla="*/ 116 w 116"/>
                  <a:gd name="T3" fmla="*/ 278 h 278"/>
                  <a:gd name="T4" fmla="*/ 116 w 116"/>
                  <a:gd name="T5" fmla="*/ 0 h 278"/>
                  <a:gd name="T6" fmla="*/ 0 w 116"/>
                  <a:gd name="T7" fmla="*/ 209 h 278"/>
                  <a:gd name="T8" fmla="*/ 0 w 116"/>
                  <a:gd name="T9" fmla="*/ 278 h 278"/>
                </a:gdLst>
                <a:ahLst/>
                <a:cxnLst>
                  <a:cxn ang="0">
                    <a:pos x="T0" y="T1"/>
                  </a:cxn>
                  <a:cxn ang="0">
                    <a:pos x="T2" y="T3"/>
                  </a:cxn>
                  <a:cxn ang="0">
                    <a:pos x="T4" y="T5"/>
                  </a:cxn>
                  <a:cxn ang="0">
                    <a:pos x="T6" y="T7"/>
                  </a:cxn>
                  <a:cxn ang="0">
                    <a:pos x="T8" y="T9"/>
                  </a:cxn>
                </a:cxnLst>
                <a:rect l="0" t="0" r="r" b="b"/>
                <a:pathLst>
                  <a:path w="116" h="278">
                    <a:moveTo>
                      <a:pt x="0" y="278"/>
                    </a:moveTo>
                    <a:lnTo>
                      <a:pt x="116" y="278"/>
                    </a:lnTo>
                    <a:lnTo>
                      <a:pt x="116" y="0"/>
                    </a:lnTo>
                    <a:lnTo>
                      <a:pt x="0" y="209"/>
                    </a:lnTo>
                    <a:lnTo>
                      <a:pt x="0" y="278"/>
                    </a:lnTo>
                    <a:close/>
                  </a:path>
                </a:pathLst>
              </a:cu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82" name="Freeform 349"/>
              <p:cNvSpPr>
                <a:spLocks/>
              </p:cNvSpPr>
              <p:nvPr/>
            </p:nvSpPr>
            <p:spPr bwMode="auto">
              <a:xfrm flipH="1">
                <a:off x="9494677" y="8589654"/>
                <a:ext cx="336717" cy="113044"/>
              </a:xfrm>
              <a:custGeom>
                <a:avLst/>
                <a:gdLst>
                  <a:gd name="T0" fmla="*/ 0 w 837"/>
                  <a:gd name="T1" fmla="*/ 281 h 281"/>
                  <a:gd name="T2" fmla="*/ 527 w 837"/>
                  <a:gd name="T3" fmla="*/ 281 h 281"/>
                  <a:gd name="T4" fmla="*/ 837 w 837"/>
                  <a:gd name="T5" fmla="*/ 0 h 281"/>
                  <a:gd name="T6" fmla="*/ 0 w 837"/>
                  <a:gd name="T7" fmla="*/ 0 h 281"/>
                  <a:gd name="T8" fmla="*/ 0 w 837"/>
                  <a:gd name="T9" fmla="*/ 281 h 281"/>
                </a:gdLst>
                <a:ahLst/>
                <a:cxnLst>
                  <a:cxn ang="0">
                    <a:pos x="T0" y="T1"/>
                  </a:cxn>
                  <a:cxn ang="0">
                    <a:pos x="T2" y="T3"/>
                  </a:cxn>
                  <a:cxn ang="0">
                    <a:pos x="T4" y="T5"/>
                  </a:cxn>
                  <a:cxn ang="0">
                    <a:pos x="T6" y="T7"/>
                  </a:cxn>
                  <a:cxn ang="0">
                    <a:pos x="T8" y="T9"/>
                  </a:cxn>
                </a:cxnLst>
                <a:rect l="0" t="0" r="r" b="b"/>
                <a:pathLst>
                  <a:path w="837" h="281">
                    <a:moveTo>
                      <a:pt x="0" y="281"/>
                    </a:moveTo>
                    <a:lnTo>
                      <a:pt x="527" y="281"/>
                    </a:lnTo>
                    <a:lnTo>
                      <a:pt x="837" y="0"/>
                    </a:lnTo>
                    <a:lnTo>
                      <a:pt x="0" y="0"/>
                    </a:lnTo>
                    <a:lnTo>
                      <a:pt x="0" y="281"/>
                    </a:lnTo>
                    <a:close/>
                  </a:path>
                </a:pathLst>
              </a:custGeom>
              <a:solidFill>
                <a:schemeClr val="accent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83" name="Rectangle 350"/>
              <p:cNvSpPr>
                <a:spLocks noChangeArrowheads="1"/>
              </p:cNvSpPr>
              <p:nvPr/>
            </p:nvSpPr>
            <p:spPr bwMode="auto">
              <a:xfrm flipH="1">
                <a:off x="9508354" y="8589654"/>
                <a:ext cx="123101" cy="74423"/>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84" name="Rectangle 351"/>
              <p:cNvSpPr>
                <a:spLocks noChangeArrowheads="1"/>
              </p:cNvSpPr>
              <p:nvPr/>
            </p:nvSpPr>
            <p:spPr bwMode="auto">
              <a:xfrm flipH="1">
                <a:off x="9644328" y="8589654"/>
                <a:ext cx="122699" cy="74423"/>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85" name="Rectangle 630"/>
              <p:cNvSpPr>
                <a:spLocks noChangeArrowheads="1"/>
              </p:cNvSpPr>
              <p:nvPr/>
            </p:nvSpPr>
            <p:spPr bwMode="auto">
              <a:xfrm flipH="1">
                <a:off x="9397322" y="7764155"/>
                <a:ext cx="55516" cy="938543"/>
              </a:xfrm>
              <a:prstGeom prst="rect">
                <a:avLst/>
              </a:pr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86" name="Rectangle 631"/>
              <p:cNvSpPr>
                <a:spLocks noChangeArrowheads="1"/>
              </p:cNvSpPr>
              <p:nvPr/>
            </p:nvSpPr>
            <p:spPr bwMode="auto">
              <a:xfrm flipH="1">
                <a:off x="9384449" y="7742029"/>
                <a:ext cx="54712" cy="22126"/>
              </a:xfrm>
              <a:prstGeom prst="rect">
                <a:avLst/>
              </a:prstGeom>
              <a:solidFill>
                <a:schemeClr val="accent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87" name="Rectangle 632"/>
              <p:cNvSpPr>
                <a:spLocks noChangeArrowheads="1"/>
              </p:cNvSpPr>
              <p:nvPr/>
            </p:nvSpPr>
            <p:spPr bwMode="auto">
              <a:xfrm flipH="1">
                <a:off x="9612547" y="7645883"/>
                <a:ext cx="30574" cy="96148"/>
              </a:xfrm>
              <a:prstGeom prst="rect">
                <a:avLst/>
              </a:pr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88" name="Rectangle 673"/>
              <p:cNvSpPr>
                <a:spLocks noChangeArrowheads="1"/>
              </p:cNvSpPr>
              <p:nvPr/>
            </p:nvSpPr>
            <p:spPr bwMode="auto">
              <a:xfrm flipH="1">
                <a:off x="9397322" y="7989036"/>
                <a:ext cx="55516" cy="10862"/>
              </a:xfrm>
              <a:prstGeom prst="rect">
                <a:avLst/>
              </a:prstGeom>
              <a:solidFill>
                <a:schemeClr val="accent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89" name="Rectangle 674"/>
              <p:cNvSpPr>
                <a:spLocks noChangeArrowheads="1"/>
              </p:cNvSpPr>
              <p:nvPr/>
            </p:nvSpPr>
            <p:spPr bwMode="auto">
              <a:xfrm flipH="1">
                <a:off x="9397322" y="8134665"/>
                <a:ext cx="55516" cy="10057"/>
              </a:xfrm>
              <a:prstGeom prst="rect">
                <a:avLst/>
              </a:prstGeom>
              <a:solidFill>
                <a:schemeClr val="accent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90" name="Rectangle 675"/>
              <p:cNvSpPr>
                <a:spLocks noChangeArrowheads="1"/>
              </p:cNvSpPr>
              <p:nvPr/>
            </p:nvSpPr>
            <p:spPr bwMode="auto">
              <a:xfrm flipH="1">
                <a:off x="9397322" y="8279489"/>
                <a:ext cx="55516" cy="10862"/>
              </a:xfrm>
              <a:prstGeom prst="rect">
                <a:avLst/>
              </a:prstGeom>
              <a:solidFill>
                <a:schemeClr val="accent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91" name="Rectangle 676"/>
              <p:cNvSpPr>
                <a:spLocks noChangeArrowheads="1"/>
              </p:cNvSpPr>
              <p:nvPr/>
            </p:nvSpPr>
            <p:spPr bwMode="auto">
              <a:xfrm flipH="1">
                <a:off x="9397322" y="8425118"/>
                <a:ext cx="55516" cy="10057"/>
              </a:xfrm>
              <a:prstGeom prst="rect">
                <a:avLst/>
              </a:prstGeom>
              <a:solidFill>
                <a:schemeClr val="accent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92" name="Rectangle 677"/>
              <p:cNvSpPr>
                <a:spLocks noChangeArrowheads="1"/>
              </p:cNvSpPr>
              <p:nvPr/>
            </p:nvSpPr>
            <p:spPr bwMode="auto">
              <a:xfrm flipH="1">
                <a:off x="9397322" y="7841395"/>
                <a:ext cx="55516" cy="9655"/>
              </a:xfrm>
              <a:prstGeom prst="rect">
                <a:avLst/>
              </a:prstGeom>
              <a:solidFill>
                <a:schemeClr val="accent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93" name="Rectangle 678"/>
              <p:cNvSpPr>
                <a:spLocks noChangeArrowheads="1"/>
              </p:cNvSpPr>
              <p:nvPr/>
            </p:nvSpPr>
            <p:spPr bwMode="auto">
              <a:xfrm flipH="1">
                <a:off x="9397322" y="7764155"/>
                <a:ext cx="55516" cy="16494"/>
              </a:xfrm>
              <a:prstGeom prst="rect">
                <a:avLst/>
              </a:prstGeom>
              <a:solidFill>
                <a:schemeClr val="accent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95" name="Freeform 12"/>
              <p:cNvSpPr>
                <a:spLocks/>
              </p:cNvSpPr>
              <p:nvPr/>
            </p:nvSpPr>
            <p:spPr bwMode="auto">
              <a:xfrm flipH="1">
                <a:off x="9656285" y="8003225"/>
                <a:ext cx="129189" cy="123249"/>
              </a:xfrm>
              <a:custGeom>
                <a:avLst/>
                <a:gdLst>
                  <a:gd name="T0" fmla="*/ 23 w 87"/>
                  <a:gd name="T1" fmla="*/ 83 h 83"/>
                  <a:gd name="T2" fmla="*/ 87 w 87"/>
                  <a:gd name="T3" fmla="*/ 25 h 83"/>
                  <a:gd name="T4" fmla="*/ 64 w 87"/>
                  <a:gd name="T5" fmla="*/ 0 h 83"/>
                  <a:gd name="T6" fmla="*/ 0 w 87"/>
                  <a:gd name="T7" fmla="*/ 58 h 83"/>
                  <a:gd name="T8" fmla="*/ 23 w 87"/>
                  <a:gd name="T9" fmla="*/ 83 h 83"/>
                </a:gdLst>
                <a:ahLst/>
                <a:cxnLst>
                  <a:cxn ang="0">
                    <a:pos x="T0" y="T1"/>
                  </a:cxn>
                  <a:cxn ang="0">
                    <a:pos x="T2" y="T3"/>
                  </a:cxn>
                  <a:cxn ang="0">
                    <a:pos x="T4" y="T5"/>
                  </a:cxn>
                  <a:cxn ang="0">
                    <a:pos x="T6" y="T7"/>
                  </a:cxn>
                  <a:cxn ang="0">
                    <a:pos x="T8" y="T9"/>
                  </a:cxn>
                </a:cxnLst>
                <a:rect l="0" t="0" r="r" b="b"/>
                <a:pathLst>
                  <a:path w="87" h="83">
                    <a:moveTo>
                      <a:pt x="23" y="83"/>
                    </a:moveTo>
                    <a:lnTo>
                      <a:pt x="87" y="25"/>
                    </a:lnTo>
                    <a:lnTo>
                      <a:pt x="64" y="0"/>
                    </a:lnTo>
                    <a:lnTo>
                      <a:pt x="0" y="58"/>
                    </a:lnTo>
                    <a:lnTo>
                      <a:pt x="23" y="8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grpSp>
        <p:grpSp>
          <p:nvGrpSpPr>
            <p:cNvPr id="34" name="Group 33"/>
            <p:cNvGrpSpPr/>
            <p:nvPr/>
          </p:nvGrpSpPr>
          <p:grpSpPr>
            <a:xfrm>
              <a:off x="548378" y="6218899"/>
              <a:ext cx="1648673" cy="621257"/>
              <a:chOff x="8592452" y="5231419"/>
              <a:chExt cx="2506981" cy="1537038"/>
            </a:xfrm>
          </p:grpSpPr>
          <p:sp>
            <p:nvSpPr>
              <p:cNvPr id="95" name="Rectangle 9"/>
              <p:cNvSpPr>
                <a:spLocks noChangeArrowheads="1"/>
              </p:cNvSpPr>
              <p:nvPr/>
            </p:nvSpPr>
            <p:spPr bwMode="auto">
              <a:xfrm>
                <a:off x="8592452" y="6049639"/>
                <a:ext cx="1006233" cy="718818"/>
              </a:xfrm>
              <a:prstGeom prst="rect">
                <a:avLst/>
              </a:prstGeom>
              <a:solidFill>
                <a:schemeClr val="tx2">
                  <a:lumMod val="60000"/>
                  <a:lumOff val="4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96" name="Rectangle 11"/>
              <p:cNvSpPr>
                <a:spLocks noChangeArrowheads="1"/>
              </p:cNvSpPr>
              <p:nvPr/>
            </p:nvSpPr>
            <p:spPr bwMode="auto">
              <a:xfrm>
                <a:off x="9826592" y="5553003"/>
                <a:ext cx="1008384" cy="1215454"/>
              </a:xfrm>
              <a:prstGeom prst="rect">
                <a:avLst/>
              </a:prstGeom>
              <a:solidFill>
                <a:schemeClr val="tx2">
                  <a:lumMod val="60000"/>
                  <a:lumOff val="4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97" name="Rectangle 12"/>
              <p:cNvSpPr>
                <a:spLocks noChangeArrowheads="1"/>
              </p:cNvSpPr>
              <p:nvPr/>
            </p:nvSpPr>
            <p:spPr bwMode="auto">
              <a:xfrm>
                <a:off x="9256823" y="6188502"/>
                <a:ext cx="1008384" cy="579955"/>
              </a:xfrm>
              <a:prstGeom prst="rect">
                <a:avLst/>
              </a:prstGeom>
              <a:solidFill>
                <a:schemeClr val="tx2">
                  <a:lumMod val="60000"/>
                  <a:lumOff val="4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98" name="Rectangle 13"/>
              <p:cNvSpPr>
                <a:spLocks noChangeArrowheads="1"/>
              </p:cNvSpPr>
              <p:nvPr/>
            </p:nvSpPr>
            <p:spPr bwMode="auto">
              <a:xfrm>
                <a:off x="10091049" y="5838896"/>
                <a:ext cx="1008384" cy="929561"/>
              </a:xfrm>
              <a:prstGeom prst="rect">
                <a:avLst/>
              </a:prstGeom>
              <a:solidFill>
                <a:schemeClr val="tx2">
                  <a:lumMod val="60000"/>
                  <a:lumOff val="4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99" name="Rectangle 141"/>
              <p:cNvSpPr>
                <a:spLocks noChangeArrowheads="1"/>
              </p:cNvSpPr>
              <p:nvPr/>
            </p:nvSpPr>
            <p:spPr bwMode="auto">
              <a:xfrm>
                <a:off x="10331749" y="5231419"/>
                <a:ext cx="129004" cy="333339"/>
              </a:xfrm>
              <a:prstGeom prst="rect">
                <a:avLst/>
              </a:prstGeom>
              <a:solidFill>
                <a:schemeClr val="tx2">
                  <a:lumMod val="60000"/>
                  <a:lumOff val="4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00" name="Rectangle 143"/>
              <p:cNvSpPr>
                <a:spLocks noChangeArrowheads="1"/>
              </p:cNvSpPr>
              <p:nvPr/>
            </p:nvSpPr>
            <p:spPr bwMode="auto">
              <a:xfrm>
                <a:off x="10510205" y="5398087"/>
                <a:ext cx="249408" cy="166672"/>
              </a:xfrm>
              <a:prstGeom prst="rect">
                <a:avLst/>
              </a:prstGeom>
              <a:solidFill>
                <a:schemeClr val="tx2">
                  <a:lumMod val="60000"/>
                  <a:lumOff val="4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grpSp>
        <p:sp>
          <p:nvSpPr>
            <p:cNvPr id="36" name="Rectangle 98"/>
            <p:cNvSpPr>
              <a:spLocks noChangeArrowheads="1"/>
            </p:cNvSpPr>
            <p:nvPr/>
          </p:nvSpPr>
          <p:spPr bwMode="auto">
            <a:xfrm>
              <a:off x="957541" y="6476266"/>
              <a:ext cx="166969" cy="271794"/>
            </a:xfrm>
            <a:prstGeom prst="rect">
              <a:avLst/>
            </a:prstGeom>
            <a:solidFill>
              <a:srgbClr val="309CC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7" name="Rectangle 99"/>
            <p:cNvSpPr>
              <a:spLocks noChangeArrowheads="1"/>
            </p:cNvSpPr>
            <p:nvPr/>
          </p:nvSpPr>
          <p:spPr bwMode="auto">
            <a:xfrm>
              <a:off x="1004711" y="6442573"/>
              <a:ext cx="68136" cy="69633"/>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8" name="Rectangle 100"/>
            <p:cNvSpPr>
              <a:spLocks noChangeArrowheads="1"/>
            </p:cNvSpPr>
            <p:nvPr/>
          </p:nvSpPr>
          <p:spPr bwMode="auto">
            <a:xfrm>
              <a:off x="974013" y="6217201"/>
              <a:ext cx="214889" cy="33693"/>
            </a:xfrm>
            <a:prstGeom prst="rect">
              <a:avLst/>
            </a:prstGeom>
            <a:solidFill>
              <a:schemeClr val="accent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9" name="Rectangle 101"/>
            <p:cNvSpPr>
              <a:spLocks noChangeArrowheads="1"/>
            </p:cNvSpPr>
            <p:nvPr/>
          </p:nvSpPr>
          <p:spPr bwMode="auto">
            <a:xfrm>
              <a:off x="904380" y="6250895"/>
              <a:ext cx="589260" cy="589260"/>
            </a:xfrm>
            <a:prstGeom prst="rect">
              <a:avLst/>
            </a:prstGeom>
            <a:solidFill>
              <a:schemeClr val="accent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40" name="Rectangle 102"/>
            <p:cNvSpPr>
              <a:spLocks noChangeArrowheads="1"/>
            </p:cNvSpPr>
            <p:nvPr/>
          </p:nvSpPr>
          <p:spPr bwMode="auto">
            <a:xfrm>
              <a:off x="904380" y="6271859"/>
              <a:ext cx="589260" cy="11980"/>
            </a:xfrm>
            <a:prstGeom prst="rect">
              <a:avLst/>
            </a:prstGeom>
            <a:solidFill>
              <a:schemeClr val="accent1">
                <a:lumMod val="20000"/>
                <a:lumOff val="8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41" name="Rectangle 103"/>
            <p:cNvSpPr>
              <a:spLocks noChangeArrowheads="1"/>
            </p:cNvSpPr>
            <p:nvPr/>
          </p:nvSpPr>
          <p:spPr bwMode="auto">
            <a:xfrm>
              <a:off x="937325" y="6305553"/>
              <a:ext cx="41930" cy="86105"/>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42" name="Rectangle 104"/>
            <p:cNvSpPr>
              <a:spLocks noChangeArrowheads="1"/>
            </p:cNvSpPr>
            <p:nvPr/>
          </p:nvSpPr>
          <p:spPr bwMode="auto">
            <a:xfrm>
              <a:off x="931335" y="6346734"/>
              <a:ext cx="54658" cy="3744"/>
            </a:xfrm>
            <a:prstGeom prst="rect">
              <a:avLst/>
            </a:prstGeom>
            <a:solidFill>
              <a:schemeClr val="bg1"/>
            </a:solidFill>
            <a:ln>
              <a:solidFill>
                <a:schemeClr val="accent1"/>
              </a:solid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43" name="Rectangle 105"/>
            <p:cNvSpPr>
              <a:spLocks noChangeArrowheads="1"/>
            </p:cNvSpPr>
            <p:nvPr/>
          </p:nvSpPr>
          <p:spPr bwMode="auto">
            <a:xfrm>
              <a:off x="1033912" y="6305553"/>
              <a:ext cx="41181" cy="86105"/>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44" name="Rectangle 106"/>
            <p:cNvSpPr>
              <a:spLocks noChangeArrowheads="1"/>
            </p:cNvSpPr>
            <p:nvPr/>
          </p:nvSpPr>
          <p:spPr bwMode="auto">
            <a:xfrm>
              <a:off x="1027174" y="6346734"/>
              <a:ext cx="53161" cy="3744"/>
            </a:xfrm>
            <a:prstGeom prst="rect">
              <a:avLst/>
            </a:prstGeom>
            <a:solidFill>
              <a:schemeClr val="bg1"/>
            </a:solidFill>
            <a:ln>
              <a:solidFill>
                <a:schemeClr val="accent1"/>
              </a:solid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45" name="Rectangle 107"/>
            <p:cNvSpPr>
              <a:spLocks noChangeArrowheads="1"/>
            </p:cNvSpPr>
            <p:nvPr/>
          </p:nvSpPr>
          <p:spPr bwMode="auto">
            <a:xfrm>
              <a:off x="1129751" y="6305553"/>
              <a:ext cx="41930" cy="86105"/>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46" name="Rectangle 108"/>
            <p:cNvSpPr>
              <a:spLocks noChangeArrowheads="1"/>
            </p:cNvSpPr>
            <p:nvPr/>
          </p:nvSpPr>
          <p:spPr bwMode="auto">
            <a:xfrm>
              <a:off x="1123761" y="6346734"/>
              <a:ext cx="53161" cy="3744"/>
            </a:xfrm>
            <a:prstGeom prst="rect">
              <a:avLst/>
            </a:prstGeom>
            <a:solidFill>
              <a:schemeClr val="bg1"/>
            </a:solidFill>
            <a:ln>
              <a:solidFill>
                <a:schemeClr val="accent1"/>
              </a:solid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47" name="Rectangle 109"/>
            <p:cNvSpPr>
              <a:spLocks noChangeArrowheads="1"/>
            </p:cNvSpPr>
            <p:nvPr/>
          </p:nvSpPr>
          <p:spPr bwMode="auto">
            <a:xfrm>
              <a:off x="1226339" y="6305553"/>
              <a:ext cx="41181" cy="86105"/>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48" name="Rectangle 110"/>
            <p:cNvSpPr>
              <a:spLocks noChangeArrowheads="1"/>
            </p:cNvSpPr>
            <p:nvPr/>
          </p:nvSpPr>
          <p:spPr bwMode="auto">
            <a:xfrm>
              <a:off x="1219600" y="6346734"/>
              <a:ext cx="53161" cy="3744"/>
            </a:xfrm>
            <a:prstGeom prst="rect">
              <a:avLst/>
            </a:prstGeom>
            <a:solidFill>
              <a:schemeClr val="bg1"/>
            </a:solidFill>
            <a:ln>
              <a:solidFill>
                <a:schemeClr val="accent1"/>
              </a:solid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49" name="Rectangle 111"/>
            <p:cNvSpPr>
              <a:spLocks noChangeArrowheads="1"/>
            </p:cNvSpPr>
            <p:nvPr/>
          </p:nvSpPr>
          <p:spPr bwMode="auto">
            <a:xfrm>
              <a:off x="1322178" y="6305553"/>
              <a:ext cx="41930" cy="86105"/>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0" name="Rectangle 112"/>
            <p:cNvSpPr>
              <a:spLocks noChangeArrowheads="1"/>
            </p:cNvSpPr>
            <p:nvPr/>
          </p:nvSpPr>
          <p:spPr bwMode="auto">
            <a:xfrm>
              <a:off x="1315439" y="6346734"/>
              <a:ext cx="53909" cy="3744"/>
            </a:xfrm>
            <a:prstGeom prst="rect">
              <a:avLst/>
            </a:prstGeom>
            <a:solidFill>
              <a:schemeClr val="bg1"/>
            </a:solidFill>
            <a:ln>
              <a:solidFill>
                <a:schemeClr val="accent1"/>
              </a:solid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1" name="Rectangle 113"/>
            <p:cNvSpPr>
              <a:spLocks noChangeArrowheads="1"/>
            </p:cNvSpPr>
            <p:nvPr/>
          </p:nvSpPr>
          <p:spPr bwMode="auto">
            <a:xfrm>
              <a:off x="1418766" y="6305553"/>
              <a:ext cx="41181" cy="86105"/>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2" name="Rectangle 114"/>
            <p:cNvSpPr>
              <a:spLocks noChangeArrowheads="1"/>
            </p:cNvSpPr>
            <p:nvPr/>
          </p:nvSpPr>
          <p:spPr bwMode="auto">
            <a:xfrm>
              <a:off x="1412027" y="6346734"/>
              <a:ext cx="53161" cy="3744"/>
            </a:xfrm>
            <a:prstGeom prst="rect">
              <a:avLst/>
            </a:prstGeom>
            <a:solidFill>
              <a:schemeClr val="bg1"/>
            </a:solidFill>
            <a:ln>
              <a:solidFill>
                <a:schemeClr val="accent1"/>
              </a:solid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3" name="Rectangle 115"/>
            <p:cNvSpPr>
              <a:spLocks noChangeArrowheads="1"/>
            </p:cNvSpPr>
            <p:nvPr/>
          </p:nvSpPr>
          <p:spPr bwMode="auto">
            <a:xfrm>
              <a:off x="937325" y="6418613"/>
              <a:ext cx="41930" cy="88352"/>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4" name="Rectangle 116"/>
            <p:cNvSpPr>
              <a:spLocks noChangeArrowheads="1"/>
            </p:cNvSpPr>
            <p:nvPr/>
          </p:nvSpPr>
          <p:spPr bwMode="auto">
            <a:xfrm>
              <a:off x="931335" y="6461291"/>
              <a:ext cx="54658" cy="3744"/>
            </a:xfrm>
            <a:prstGeom prst="rect">
              <a:avLst/>
            </a:prstGeom>
            <a:solidFill>
              <a:schemeClr val="bg1"/>
            </a:solidFill>
            <a:ln>
              <a:solidFill>
                <a:schemeClr val="accent1"/>
              </a:solid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5" name="Rectangle 117"/>
            <p:cNvSpPr>
              <a:spLocks noChangeArrowheads="1"/>
            </p:cNvSpPr>
            <p:nvPr/>
          </p:nvSpPr>
          <p:spPr bwMode="auto">
            <a:xfrm>
              <a:off x="1033912" y="6418613"/>
              <a:ext cx="41181" cy="88352"/>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6" name="Rectangle 118"/>
            <p:cNvSpPr>
              <a:spLocks noChangeArrowheads="1"/>
            </p:cNvSpPr>
            <p:nvPr/>
          </p:nvSpPr>
          <p:spPr bwMode="auto">
            <a:xfrm>
              <a:off x="1027174" y="6461291"/>
              <a:ext cx="53161" cy="3744"/>
            </a:xfrm>
            <a:prstGeom prst="rect">
              <a:avLst/>
            </a:prstGeom>
            <a:solidFill>
              <a:schemeClr val="bg1"/>
            </a:solidFill>
            <a:ln>
              <a:solidFill>
                <a:schemeClr val="accent1"/>
              </a:solid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7" name="Rectangle 119"/>
            <p:cNvSpPr>
              <a:spLocks noChangeArrowheads="1"/>
            </p:cNvSpPr>
            <p:nvPr/>
          </p:nvSpPr>
          <p:spPr bwMode="auto">
            <a:xfrm>
              <a:off x="1129751" y="6418613"/>
              <a:ext cx="41930" cy="88352"/>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8" name="Rectangle 120"/>
            <p:cNvSpPr>
              <a:spLocks noChangeArrowheads="1"/>
            </p:cNvSpPr>
            <p:nvPr/>
          </p:nvSpPr>
          <p:spPr bwMode="auto">
            <a:xfrm>
              <a:off x="1123761" y="6461291"/>
              <a:ext cx="53161" cy="3744"/>
            </a:xfrm>
            <a:prstGeom prst="rect">
              <a:avLst/>
            </a:prstGeom>
            <a:solidFill>
              <a:schemeClr val="bg1"/>
            </a:solidFill>
            <a:ln>
              <a:solidFill>
                <a:schemeClr val="accent1"/>
              </a:solid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9" name="Rectangle 121"/>
            <p:cNvSpPr>
              <a:spLocks noChangeArrowheads="1"/>
            </p:cNvSpPr>
            <p:nvPr/>
          </p:nvSpPr>
          <p:spPr bwMode="auto">
            <a:xfrm>
              <a:off x="1226339" y="6418613"/>
              <a:ext cx="41181" cy="88352"/>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60" name="Rectangle 122"/>
            <p:cNvSpPr>
              <a:spLocks noChangeArrowheads="1"/>
            </p:cNvSpPr>
            <p:nvPr/>
          </p:nvSpPr>
          <p:spPr bwMode="auto">
            <a:xfrm>
              <a:off x="1219600" y="6461291"/>
              <a:ext cx="53161" cy="3744"/>
            </a:xfrm>
            <a:prstGeom prst="rect">
              <a:avLst/>
            </a:prstGeom>
            <a:solidFill>
              <a:schemeClr val="bg1"/>
            </a:solidFill>
            <a:ln>
              <a:solidFill>
                <a:schemeClr val="accent1"/>
              </a:solid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61" name="Rectangle 123"/>
            <p:cNvSpPr>
              <a:spLocks noChangeArrowheads="1"/>
            </p:cNvSpPr>
            <p:nvPr/>
          </p:nvSpPr>
          <p:spPr bwMode="auto">
            <a:xfrm>
              <a:off x="1322178" y="6418613"/>
              <a:ext cx="41930" cy="88352"/>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62" name="Rectangle 124"/>
            <p:cNvSpPr>
              <a:spLocks noChangeArrowheads="1"/>
            </p:cNvSpPr>
            <p:nvPr/>
          </p:nvSpPr>
          <p:spPr bwMode="auto">
            <a:xfrm>
              <a:off x="1315439" y="6461291"/>
              <a:ext cx="53909" cy="3744"/>
            </a:xfrm>
            <a:prstGeom prst="rect">
              <a:avLst/>
            </a:prstGeom>
            <a:solidFill>
              <a:schemeClr val="bg1"/>
            </a:solidFill>
            <a:ln>
              <a:solidFill>
                <a:schemeClr val="accent1"/>
              </a:solid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63" name="Rectangle 125"/>
            <p:cNvSpPr>
              <a:spLocks noChangeArrowheads="1"/>
            </p:cNvSpPr>
            <p:nvPr/>
          </p:nvSpPr>
          <p:spPr bwMode="auto">
            <a:xfrm>
              <a:off x="1418766" y="6418613"/>
              <a:ext cx="41181" cy="88352"/>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64" name="Rectangle 126"/>
            <p:cNvSpPr>
              <a:spLocks noChangeArrowheads="1"/>
            </p:cNvSpPr>
            <p:nvPr/>
          </p:nvSpPr>
          <p:spPr bwMode="auto">
            <a:xfrm>
              <a:off x="1412027" y="6461291"/>
              <a:ext cx="53161" cy="3744"/>
            </a:xfrm>
            <a:prstGeom prst="rect">
              <a:avLst/>
            </a:prstGeom>
            <a:solidFill>
              <a:schemeClr val="bg1"/>
            </a:solidFill>
            <a:ln>
              <a:solidFill>
                <a:schemeClr val="accent1"/>
              </a:solid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65" name="Rectangle 127"/>
            <p:cNvSpPr>
              <a:spLocks noChangeArrowheads="1"/>
            </p:cNvSpPr>
            <p:nvPr/>
          </p:nvSpPr>
          <p:spPr bwMode="auto">
            <a:xfrm>
              <a:off x="937325" y="6533171"/>
              <a:ext cx="41930" cy="88352"/>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66" name="Rectangle 128"/>
            <p:cNvSpPr>
              <a:spLocks noChangeArrowheads="1"/>
            </p:cNvSpPr>
            <p:nvPr/>
          </p:nvSpPr>
          <p:spPr bwMode="auto">
            <a:xfrm>
              <a:off x="931335" y="6575849"/>
              <a:ext cx="54658" cy="2995"/>
            </a:xfrm>
            <a:prstGeom prst="rect">
              <a:avLst/>
            </a:prstGeom>
            <a:solidFill>
              <a:schemeClr val="bg1"/>
            </a:solidFill>
            <a:ln>
              <a:solidFill>
                <a:schemeClr val="accent1"/>
              </a:solid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67" name="Rectangle 129"/>
            <p:cNvSpPr>
              <a:spLocks noChangeArrowheads="1"/>
            </p:cNvSpPr>
            <p:nvPr/>
          </p:nvSpPr>
          <p:spPr bwMode="auto">
            <a:xfrm>
              <a:off x="1033912" y="6533171"/>
              <a:ext cx="41181" cy="88352"/>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68" name="Rectangle 130"/>
            <p:cNvSpPr>
              <a:spLocks noChangeArrowheads="1"/>
            </p:cNvSpPr>
            <p:nvPr/>
          </p:nvSpPr>
          <p:spPr bwMode="auto">
            <a:xfrm>
              <a:off x="1027174" y="6575849"/>
              <a:ext cx="53161" cy="2995"/>
            </a:xfrm>
            <a:prstGeom prst="rect">
              <a:avLst/>
            </a:prstGeom>
            <a:solidFill>
              <a:schemeClr val="bg1"/>
            </a:solidFill>
            <a:ln>
              <a:solidFill>
                <a:schemeClr val="accent1"/>
              </a:solid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69" name="Rectangle 131"/>
            <p:cNvSpPr>
              <a:spLocks noChangeArrowheads="1"/>
            </p:cNvSpPr>
            <p:nvPr/>
          </p:nvSpPr>
          <p:spPr bwMode="auto">
            <a:xfrm>
              <a:off x="1129751" y="6533171"/>
              <a:ext cx="41930" cy="88352"/>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70" name="Rectangle 132"/>
            <p:cNvSpPr>
              <a:spLocks noChangeArrowheads="1"/>
            </p:cNvSpPr>
            <p:nvPr/>
          </p:nvSpPr>
          <p:spPr bwMode="auto">
            <a:xfrm>
              <a:off x="1123761" y="6575849"/>
              <a:ext cx="53161" cy="2995"/>
            </a:xfrm>
            <a:prstGeom prst="rect">
              <a:avLst/>
            </a:prstGeom>
            <a:solidFill>
              <a:schemeClr val="bg1"/>
            </a:solidFill>
            <a:ln>
              <a:solidFill>
                <a:schemeClr val="accent1"/>
              </a:solid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71" name="Rectangle 133"/>
            <p:cNvSpPr>
              <a:spLocks noChangeArrowheads="1"/>
            </p:cNvSpPr>
            <p:nvPr/>
          </p:nvSpPr>
          <p:spPr bwMode="auto">
            <a:xfrm>
              <a:off x="1226339" y="6533171"/>
              <a:ext cx="41181" cy="88352"/>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72" name="Rectangle 134"/>
            <p:cNvSpPr>
              <a:spLocks noChangeArrowheads="1"/>
            </p:cNvSpPr>
            <p:nvPr/>
          </p:nvSpPr>
          <p:spPr bwMode="auto">
            <a:xfrm>
              <a:off x="1219600" y="6575849"/>
              <a:ext cx="53161" cy="2995"/>
            </a:xfrm>
            <a:prstGeom prst="rect">
              <a:avLst/>
            </a:prstGeom>
            <a:solidFill>
              <a:schemeClr val="bg1"/>
            </a:solidFill>
            <a:ln>
              <a:solidFill>
                <a:schemeClr val="accent1"/>
              </a:solid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73" name="Rectangle 135"/>
            <p:cNvSpPr>
              <a:spLocks noChangeArrowheads="1"/>
            </p:cNvSpPr>
            <p:nvPr/>
          </p:nvSpPr>
          <p:spPr bwMode="auto">
            <a:xfrm>
              <a:off x="1322178" y="6533171"/>
              <a:ext cx="41930" cy="88352"/>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74" name="Rectangle 136"/>
            <p:cNvSpPr>
              <a:spLocks noChangeArrowheads="1"/>
            </p:cNvSpPr>
            <p:nvPr/>
          </p:nvSpPr>
          <p:spPr bwMode="auto">
            <a:xfrm>
              <a:off x="1315439" y="6575849"/>
              <a:ext cx="53909" cy="2995"/>
            </a:xfrm>
            <a:prstGeom prst="rect">
              <a:avLst/>
            </a:prstGeom>
            <a:solidFill>
              <a:schemeClr val="bg1"/>
            </a:solidFill>
            <a:ln>
              <a:solidFill>
                <a:schemeClr val="accent1"/>
              </a:solid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75" name="Rectangle 137"/>
            <p:cNvSpPr>
              <a:spLocks noChangeArrowheads="1"/>
            </p:cNvSpPr>
            <p:nvPr/>
          </p:nvSpPr>
          <p:spPr bwMode="auto">
            <a:xfrm>
              <a:off x="1418766" y="6533171"/>
              <a:ext cx="41181" cy="88352"/>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76" name="Rectangle 138"/>
            <p:cNvSpPr>
              <a:spLocks noChangeArrowheads="1"/>
            </p:cNvSpPr>
            <p:nvPr/>
          </p:nvSpPr>
          <p:spPr bwMode="auto">
            <a:xfrm>
              <a:off x="1412027" y="6575849"/>
              <a:ext cx="53161" cy="2995"/>
            </a:xfrm>
            <a:prstGeom prst="rect">
              <a:avLst/>
            </a:prstGeom>
            <a:solidFill>
              <a:schemeClr val="bg1"/>
            </a:solidFill>
            <a:ln>
              <a:solidFill>
                <a:schemeClr val="accent1"/>
              </a:solid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77" name="Rectangle 139"/>
            <p:cNvSpPr>
              <a:spLocks noChangeArrowheads="1"/>
            </p:cNvSpPr>
            <p:nvPr/>
          </p:nvSpPr>
          <p:spPr bwMode="auto">
            <a:xfrm>
              <a:off x="937325" y="6647728"/>
              <a:ext cx="41930" cy="86854"/>
            </a:xfrm>
            <a:prstGeom prst="rect">
              <a:avLst/>
            </a:prstGeom>
            <a:solidFill>
              <a:schemeClr val="bg2">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78" name="Rectangle 140"/>
            <p:cNvSpPr>
              <a:spLocks noChangeArrowheads="1"/>
            </p:cNvSpPr>
            <p:nvPr/>
          </p:nvSpPr>
          <p:spPr bwMode="auto">
            <a:xfrm>
              <a:off x="931335" y="6689658"/>
              <a:ext cx="54658" cy="3744"/>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79" name="Rectangle 141"/>
            <p:cNvSpPr>
              <a:spLocks noChangeArrowheads="1"/>
            </p:cNvSpPr>
            <p:nvPr/>
          </p:nvSpPr>
          <p:spPr bwMode="auto">
            <a:xfrm>
              <a:off x="1033912" y="6647728"/>
              <a:ext cx="41181" cy="86854"/>
            </a:xfrm>
            <a:prstGeom prst="rect">
              <a:avLst/>
            </a:prstGeom>
            <a:solidFill>
              <a:schemeClr val="bg2">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80" name="Rectangle 142"/>
            <p:cNvSpPr>
              <a:spLocks noChangeArrowheads="1"/>
            </p:cNvSpPr>
            <p:nvPr/>
          </p:nvSpPr>
          <p:spPr bwMode="auto">
            <a:xfrm>
              <a:off x="1027174" y="6689658"/>
              <a:ext cx="53161" cy="3744"/>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81" name="Rectangle 143"/>
            <p:cNvSpPr>
              <a:spLocks noChangeArrowheads="1"/>
            </p:cNvSpPr>
            <p:nvPr/>
          </p:nvSpPr>
          <p:spPr bwMode="auto">
            <a:xfrm>
              <a:off x="1033912" y="6804215"/>
              <a:ext cx="41181" cy="35940"/>
            </a:xfrm>
            <a:prstGeom prst="rect">
              <a:avLst/>
            </a:prstGeom>
            <a:solidFill>
              <a:schemeClr val="bg2">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82" name="Rectangle 144"/>
            <p:cNvSpPr>
              <a:spLocks noChangeArrowheads="1"/>
            </p:cNvSpPr>
            <p:nvPr/>
          </p:nvSpPr>
          <p:spPr bwMode="auto">
            <a:xfrm>
              <a:off x="937325" y="6804215"/>
              <a:ext cx="41930" cy="35940"/>
            </a:xfrm>
            <a:prstGeom prst="rect">
              <a:avLst/>
            </a:prstGeom>
            <a:solidFill>
              <a:schemeClr val="bg2">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83" name="Rectangle 145"/>
            <p:cNvSpPr>
              <a:spLocks noChangeArrowheads="1"/>
            </p:cNvSpPr>
            <p:nvPr/>
          </p:nvSpPr>
          <p:spPr bwMode="auto">
            <a:xfrm>
              <a:off x="1417268" y="6805713"/>
              <a:ext cx="41181" cy="34442"/>
            </a:xfrm>
            <a:prstGeom prst="rect">
              <a:avLst/>
            </a:prstGeom>
            <a:solidFill>
              <a:schemeClr val="bg2">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84" name="Rectangle 146"/>
            <p:cNvSpPr>
              <a:spLocks noChangeArrowheads="1"/>
            </p:cNvSpPr>
            <p:nvPr/>
          </p:nvSpPr>
          <p:spPr bwMode="auto">
            <a:xfrm>
              <a:off x="1321429" y="6805713"/>
              <a:ext cx="41181" cy="34442"/>
            </a:xfrm>
            <a:prstGeom prst="rect">
              <a:avLst/>
            </a:prstGeom>
            <a:solidFill>
              <a:schemeClr val="bg2">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85" name="Rectangle 147"/>
            <p:cNvSpPr>
              <a:spLocks noChangeArrowheads="1"/>
            </p:cNvSpPr>
            <p:nvPr/>
          </p:nvSpPr>
          <p:spPr bwMode="auto">
            <a:xfrm>
              <a:off x="1322178" y="6647728"/>
              <a:ext cx="41930" cy="86854"/>
            </a:xfrm>
            <a:prstGeom prst="rect">
              <a:avLst/>
            </a:prstGeom>
            <a:solidFill>
              <a:schemeClr val="bg2">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86" name="Rectangle 148"/>
            <p:cNvSpPr>
              <a:spLocks noChangeArrowheads="1"/>
            </p:cNvSpPr>
            <p:nvPr/>
          </p:nvSpPr>
          <p:spPr bwMode="auto">
            <a:xfrm>
              <a:off x="1315439" y="6689658"/>
              <a:ext cx="53909" cy="3744"/>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87" name="Rectangle 149"/>
            <p:cNvSpPr>
              <a:spLocks noChangeArrowheads="1"/>
            </p:cNvSpPr>
            <p:nvPr/>
          </p:nvSpPr>
          <p:spPr bwMode="auto">
            <a:xfrm>
              <a:off x="1418766" y="6647728"/>
              <a:ext cx="41181" cy="86854"/>
            </a:xfrm>
            <a:prstGeom prst="rect">
              <a:avLst/>
            </a:prstGeom>
            <a:solidFill>
              <a:schemeClr val="bg2">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88" name="Rectangle 150"/>
            <p:cNvSpPr>
              <a:spLocks noChangeArrowheads="1"/>
            </p:cNvSpPr>
            <p:nvPr/>
          </p:nvSpPr>
          <p:spPr bwMode="auto">
            <a:xfrm>
              <a:off x="1412027" y="6689658"/>
              <a:ext cx="53161" cy="3744"/>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89" name="Rectangle 151"/>
            <p:cNvSpPr>
              <a:spLocks noChangeArrowheads="1"/>
            </p:cNvSpPr>
            <p:nvPr/>
          </p:nvSpPr>
          <p:spPr bwMode="auto">
            <a:xfrm>
              <a:off x="1149967" y="6643984"/>
              <a:ext cx="96588" cy="136271"/>
            </a:xfrm>
            <a:prstGeom prst="rect">
              <a:avLst/>
            </a:prstGeom>
            <a:solidFill>
              <a:schemeClr val="bg2">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90" name="Rectangle 152"/>
            <p:cNvSpPr>
              <a:spLocks noChangeArrowheads="1"/>
            </p:cNvSpPr>
            <p:nvPr/>
          </p:nvSpPr>
          <p:spPr bwMode="auto">
            <a:xfrm>
              <a:off x="1129751" y="6789241"/>
              <a:ext cx="137769" cy="11980"/>
            </a:xfrm>
            <a:prstGeom prst="rect">
              <a:avLst/>
            </a:prstGeom>
            <a:solidFill>
              <a:schemeClr val="bg2">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91" name="Rectangle 153"/>
            <p:cNvSpPr>
              <a:spLocks noChangeArrowheads="1"/>
            </p:cNvSpPr>
            <p:nvPr/>
          </p:nvSpPr>
          <p:spPr bwMode="auto">
            <a:xfrm>
              <a:off x="1117771" y="6807959"/>
              <a:ext cx="161728" cy="10482"/>
            </a:xfrm>
            <a:prstGeom prst="rect">
              <a:avLst/>
            </a:prstGeom>
            <a:solidFill>
              <a:schemeClr val="bg2">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92" name="Rectangle 154"/>
            <p:cNvSpPr>
              <a:spLocks noChangeArrowheads="1"/>
            </p:cNvSpPr>
            <p:nvPr/>
          </p:nvSpPr>
          <p:spPr bwMode="auto">
            <a:xfrm>
              <a:off x="1105043" y="6828175"/>
              <a:ext cx="187934" cy="11980"/>
            </a:xfrm>
            <a:prstGeom prst="rect">
              <a:avLst/>
            </a:prstGeom>
            <a:solidFill>
              <a:schemeClr val="bg2">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93" name="Line 155"/>
            <p:cNvSpPr>
              <a:spLocks noChangeShapeType="1"/>
            </p:cNvSpPr>
            <p:nvPr/>
          </p:nvSpPr>
          <p:spPr bwMode="auto">
            <a:xfrm flipV="1">
              <a:off x="1020435" y="6186503"/>
              <a:ext cx="0" cy="29950"/>
            </a:xfrm>
            <a:prstGeom prst="line">
              <a:avLst/>
            </a:prstGeom>
            <a:noFill/>
            <a:ln w="14288"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94" name="Line 156"/>
            <p:cNvSpPr>
              <a:spLocks noChangeShapeType="1"/>
            </p:cNvSpPr>
            <p:nvPr/>
          </p:nvSpPr>
          <p:spPr bwMode="auto">
            <a:xfrm flipV="1">
              <a:off x="1059370" y="6156553"/>
              <a:ext cx="0" cy="59899"/>
            </a:xfrm>
            <a:prstGeom prst="line">
              <a:avLst/>
            </a:prstGeom>
            <a:noFill/>
            <a:ln w="14288"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0" name="Freeform 70"/>
            <p:cNvSpPr>
              <a:spLocks/>
            </p:cNvSpPr>
            <p:nvPr/>
          </p:nvSpPr>
          <p:spPr bwMode="auto">
            <a:xfrm flipH="1">
              <a:off x="1352512" y="6834768"/>
              <a:ext cx="2066421" cy="109266"/>
            </a:xfrm>
            <a:custGeom>
              <a:avLst/>
              <a:gdLst>
                <a:gd name="T0" fmla="*/ 485 w 784"/>
                <a:gd name="T1" fmla="*/ 29 h 183"/>
                <a:gd name="T2" fmla="*/ 0 w 784"/>
                <a:gd name="T3" fmla="*/ 183 h 183"/>
                <a:gd name="T4" fmla="*/ 277 w 784"/>
                <a:gd name="T5" fmla="*/ 183 h 183"/>
                <a:gd name="T6" fmla="*/ 784 w 784"/>
                <a:gd name="T7" fmla="*/ 183 h 183"/>
                <a:gd name="T8" fmla="*/ 485 w 784"/>
                <a:gd name="T9" fmla="*/ 29 h 183"/>
              </a:gdLst>
              <a:ahLst/>
              <a:cxnLst>
                <a:cxn ang="0">
                  <a:pos x="T0" y="T1"/>
                </a:cxn>
                <a:cxn ang="0">
                  <a:pos x="T2" y="T3"/>
                </a:cxn>
                <a:cxn ang="0">
                  <a:pos x="T4" y="T5"/>
                </a:cxn>
                <a:cxn ang="0">
                  <a:pos x="T6" y="T7"/>
                </a:cxn>
                <a:cxn ang="0">
                  <a:pos x="T8" y="T9"/>
                </a:cxn>
              </a:cxnLst>
              <a:rect l="0" t="0" r="r" b="b"/>
              <a:pathLst>
                <a:path w="784" h="183">
                  <a:moveTo>
                    <a:pt x="485" y="29"/>
                  </a:moveTo>
                  <a:cubicBezTo>
                    <a:pt x="314" y="0"/>
                    <a:pt x="132" y="51"/>
                    <a:pt x="0" y="183"/>
                  </a:cubicBezTo>
                  <a:cubicBezTo>
                    <a:pt x="277" y="183"/>
                    <a:pt x="277" y="183"/>
                    <a:pt x="277" y="183"/>
                  </a:cubicBezTo>
                  <a:cubicBezTo>
                    <a:pt x="784" y="183"/>
                    <a:pt x="784" y="183"/>
                    <a:pt x="784" y="183"/>
                  </a:cubicBezTo>
                  <a:cubicBezTo>
                    <a:pt x="700" y="99"/>
                    <a:pt x="594" y="47"/>
                    <a:pt x="485" y="29"/>
                  </a:cubicBezTo>
                  <a:close/>
                </a:path>
              </a:pathLst>
            </a:custGeom>
            <a:solidFill>
              <a:srgbClr val="79A5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11" name="Freeform 70"/>
            <p:cNvSpPr>
              <a:spLocks/>
            </p:cNvSpPr>
            <p:nvPr/>
          </p:nvSpPr>
          <p:spPr bwMode="auto">
            <a:xfrm flipH="1">
              <a:off x="-15186" y="6533998"/>
              <a:ext cx="2383298" cy="428324"/>
            </a:xfrm>
            <a:custGeom>
              <a:avLst/>
              <a:gdLst>
                <a:gd name="T0" fmla="*/ 485 w 784"/>
                <a:gd name="T1" fmla="*/ 29 h 183"/>
                <a:gd name="T2" fmla="*/ 0 w 784"/>
                <a:gd name="T3" fmla="*/ 183 h 183"/>
                <a:gd name="T4" fmla="*/ 277 w 784"/>
                <a:gd name="T5" fmla="*/ 183 h 183"/>
                <a:gd name="T6" fmla="*/ 784 w 784"/>
                <a:gd name="T7" fmla="*/ 183 h 183"/>
                <a:gd name="T8" fmla="*/ 485 w 784"/>
                <a:gd name="T9" fmla="*/ 29 h 183"/>
              </a:gdLst>
              <a:ahLst/>
              <a:cxnLst>
                <a:cxn ang="0">
                  <a:pos x="T0" y="T1"/>
                </a:cxn>
                <a:cxn ang="0">
                  <a:pos x="T2" y="T3"/>
                </a:cxn>
                <a:cxn ang="0">
                  <a:pos x="T4" y="T5"/>
                </a:cxn>
                <a:cxn ang="0">
                  <a:pos x="T6" y="T7"/>
                </a:cxn>
                <a:cxn ang="0">
                  <a:pos x="T8" y="T9"/>
                </a:cxn>
              </a:cxnLst>
              <a:rect l="0" t="0" r="r" b="b"/>
              <a:pathLst>
                <a:path w="784" h="183">
                  <a:moveTo>
                    <a:pt x="485" y="29"/>
                  </a:moveTo>
                  <a:cubicBezTo>
                    <a:pt x="314" y="0"/>
                    <a:pt x="132" y="51"/>
                    <a:pt x="0" y="183"/>
                  </a:cubicBezTo>
                  <a:cubicBezTo>
                    <a:pt x="277" y="183"/>
                    <a:pt x="277" y="183"/>
                    <a:pt x="277" y="183"/>
                  </a:cubicBezTo>
                  <a:cubicBezTo>
                    <a:pt x="784" y="183"/>
                    <a:pt x="784" y="183"/>
                    <a:pt x="784" y="183"/>
                  </a:cubicBezTo>
                  <a:cubicBezTo>
                    <a:pt x="700" y="99"/>
                    <a:pt x="594" y="47"/>
                    <a:pt x="485" y="29"/>
                  </a:cubicBezTo>
                  <a:close/>
                </a:path>
              </a:pathLst>
            </a:custGeom>
            <a:solidFill>
              <a:srgbClr val="79A5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12" name="Freeform 44"/>
            <p:cNvSpPr>
              <a:spLocks/>
            </p:cNvSpPr>
            <p:nvPr/>
          </p:nvSpPr>
          <p:spPr bwMode="auto">
            <a:xfrm flipH="1">
              <a:off x="569790" y="5946996"/>
              <a:ext cx="409575" cy="268288"/>
            </a:xfrm>
            <a:custGeom>
              <a:avLst/>
              <a:gdLst>
                <a:gd name="T0" fmla="*/ 154 w 184"/>
                <a:gd name="T1" fmla="*/ 53 h 121"/>
                <a:gd name="T2" fmla="*/ 154 w 184"/>
                <a:gd name="T3" fmla="*/ 51 h 121"/>
                <a:gd name="T4" fmla="*/ 104 w 184"/>
                <a:gd name="T5" fmla="*/ 0 h 121"/>
                <a:gd name="T6" fmla="*/ 61 w 184"/>
                <a:gd name="T7" fmla="*/ 23 h 121"/>
                <a:gd name="T8" fmla="*/ 48 w 184"/>
                <a:gd name="T9" fmla="*/ 19 h 121"/>
                <a:gd name="T10" fmla="*/ 31 w 184"/>
                <a:gd name="T11" fmla="*/ 24 h 121"/>
                <a:gd name="T12" fmla="*/ 18 w 184"/>
                <a:gd name="T13" fmla="*/ 48 h 121"/>
                <a:gd name="T14" fmla="*/ 0 w 184"/>
                <a:gd name="T15" fmla="*/ 81 h 121"/>
                <a:gd name="T16" fmla="*/ 35 w 184"/>
                <a:gd name="T17" fmla="*/ 121 h 121"/>
                <a:gd name="T18" fmla="*/ 40 w 184"/>
                <a:gd name="T19" fmla="*/ 121 h 121"/>
                <a:gd name="T20" fmla="*/ 44 w 184"/>
                <a:gd name="T21" fmla="*/ 121 h 121"/>
                <a:gd name="T22" fmla="*/ 127 w 184"/>
                <a:gd name="T23" fmla="*/ 121 h 121"/>
                <a:gd name="T24" fmla="*/ 128 w 184"/>
                <a:gd name="T25" fmla="*/ 121 h 121"/>
                <a:gd name="T26" fmla="*/ 130 w 184"/>
                <a:gd name="T27" fmla="*/ 121 h 121"/>
                <a:gd name="T28" fmla="*/ 136 w 184"/>
                <a:gd name="T29" fmla="*/ 121 h 121"/>
                <a:gd name="T30" fmla="*/ 150 w 184"/>
                <a:gd name="T31" fmla="*/ 121 h 121"/>
                <a:gd name="T32" fmla="*/ 184 w 184"/>
                <a:gd name="T33" fmla="*/ 87 h 121"/>
                <a:gd name="T34" fmla="*/ 154 w 184"/>
                <a:gd name="T35" fmla="*/ 53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4" h="121">
                  <a:moveTo>
                    <a:pt x="154" y="53"/>
                  </a:moveTo>
                  <a:cubicBezTo>
                    <a:pt x="154" y="53"/>
                    <a:pt x="154" y="52"/>
                    <a:pt x="154" y="51"/>
                  </a:cubicBezTo>
                  <a:cubicBezTo>
                    <a:pt x="154" y="23"/>
                    <a:pt x="132" y="0"/>
                    <a:pt x="104" y="0"/>
                  </a:cubicBezTo>
                  <a:cubicBezTo>
                    <a:pt x="86" y="0"/>
                    <a:pt x="71" y="9"/>
                    <a:pt x="61" y="23"/>
                  </a:cubicBezTo>
                  <a:cubicBezTo>
                    <a:pt x="57" y="20"/>
                    <a:pt x="53" y="19"/>
                    <a:pt x="48" y="19"/>
                  </a:cubicBezTo>
                  <a:cubicBezTo>
                    <a:pt x="41" y="19"/>
                    <a:pt x="36" y="21"/>
                    <a:pt x="31" y="24"/>
                  </a:cubicBezTo>
                  <a:cubicBezTo>
                    <a:pt x="23" y="29"/>
                    <a:pt x="18" y="38"/>
                    <a:pt x="18" y="48"/>
                  </a:cubicBezTo>
                  <a:cubicBezTo>
                    <a:pt x="7" y="55"/>
                    <a:pt x="0" y="67"/>
                    <a:pt x="0" y="81"/>
                  </a:cubicBezTo>
                  <a:cubicBezTo>
                    <a:pt x="0" y="102"/>
                    <a:pt x="15" y="119"/>
                    <a:pt x="35" y="121"/>
                  </a:cubicBezTo>
                  <a:cubicBezTo>
                    <a:pt x="37" y="121"/>
                    <a:pt x="38" y="121"/>
                    <a:pt x="40" y="121"/>
                  </a:cubicBezTo>
                  <a:cubicBezTo>
                    <a:pt x="41" y="121"/>
                    <a:pt x="42" y="121"/>
                    <a:pt x="44" y="121"/>
                  </a:cubicBezTo>
                  <a:cubicBezTo>
                    <a:pt x="62" y="121"/>
                    <a:pt x="106" y="121"/>
                    <a:pt x="127" y="121"/>
                  </a:cubicBezTo>
                  <a:cubicBezTo>
                    <a:pt x="127" y="121"/>
                    <a:pt x="128" y="121"/>
                    <a:pt x="128" y="121"/>
                  </a:cubicBezTo>
                  <a:cubicBezTo>
                    <a:pt x="130" y="121"/>
                    <a:pt x="130" y="121"/>
                    <a:pt x="130" y="121"/>
                  </a:cubicBezTo>
                  <a:cubicBezTo>
                    <a:pt x="131" y="121"/>
                    <a:pt x="134" y="121"/>
                    <a:pt x="136" y="121"/>
                  </a:cubicBezTo>
                  <a:cubicBezTo>
                    <a:pt x="150" y="121"/>
                    <a:pt x="150" y="121"/>
                    <a:pt x="150" y="121"/>
                  </a:cubicBezTo>
                  <a:cubicBezTo>
                    <a:pt x="169" y="121"/>
                    <a:pt x="184" y="106"/>
                    <a:pt x="184" y="87"/>
                  </a:cubicBezTo>
                  <a:cubicBezTo>
                    <a:pt x="184" y="70"/>
                    <a:pt x="171" y="56"/>
                    <a:pt x="154" y="53"/>
                  </a:cubicBezTo>
                  <a:close/>
                </a:path>
              </a:pathLst>
            </a:custGeom>
            <a:solidFill>
              <a:schemeClr val="accent1">
                <a:lumMod val="20000"/>
                <a:lumOff val="8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13" name="Freeform 45"/>
            <p:cNvSpPr>
              <a:spLocks/>
            </p:cNvSpPr>
            <p:nvPr/>
          </p:nvSpPr>
          <p:spPr bwMode="auto">
            <a:xfrm flipH="1">
              <a:off x="3829738" y="6294894"/>
              <a:ext cx="295275" cy="193675"/>
            </a:xfrm>
            <a:custGeom>
              <a:avLst/>
              <a:gdLst>
                <a:gd name="T0" fmla="*/ 112 w 133"/>
                <a:gd name="T1" fmla="*/ 38 h 87"/>
                <a:gd name="T2" fmla="*/ 112 w 133"/>
                <a:gd name="T3" fmla="*/ 36 h 87"/>
                <a:gd name="T4" fmla="*/ 75 w 133"/>
                <a:gd name="T5" fmla="*/ 0 h 87"/>
                <a:gd name="T6" fmla="*/ 45 w 133"/>
                <a:gd name="T7" fmla="*/ 16 h 87"/>
                <a:gd name="T8" fmla="*/ 35 w 133"/>
                <a:gd name="T9" fmla="*/ 13 h 87"/>
                <a:gd name="T10" fmla="*/ 23 w 133"/>
                <a:gd name="T11" fmla="*/ 17 h 87"/>
                <a:gd name="T12" fmla="*/ 14 w 133"/>
                <a:gd name="T13" fmla="*/ 34 h 87"/>
                <a:gd name="T14" fmla="*/ 0 w 133"/>
                <a:gd name="T15" fmla="*/ 58 h 87"/>
                <a:gd name="T16" fmla="*/ 26 w 133"/>
                <a:gd name="T17" fmla="*/ 87 h 87"/>
                <a:gd name="T18" fmla="*/ 29 w 133"/>
                <a:gd name="T19" fmla="*/ 87 h 87"/>
                <a:gd name="T20" fmla="*/ 32 w 133"/>
                <a:gd name="T21" fmla="*/ 87 h 87"/>
                <a:gd name="T22" fmla="*/ 92 w 133"/>
                <a:gd name="T23" fmla="*/ 87 h 87"/>
                <a:gd name="T24" fmla="*/ 93 w 133"/>
                <a:gd name="T25" fmla="*/ 87 h 87"/>
                <a:gd name="T26" fmla="*/ 95 w 133"/>
                <a:gd name="T27" fmla="*/ 87 h 87"/>
                <a:gd name="T28" fmla="*/ 99 w 133"/>
                <a:gd name="T29" fmla="*/ 87 h 87"/>
                <a:gd name="T30" fmla="*/ 108 w 133"/>
                <a:gd name="T31" fmla="*/ 87 h 87"/>
                <a:gd name="T32" fmla="*/ 133 w 133"/>
                <a:gd name="T33" fmla="*/ 62 h 87"/>
                <a:gd name="T34" fmla="*/ 112 w 133"/>
                <a:gd name="T35" fmla="*/ 38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33" h="87">
                  <a:moveTo>
                    <a:pt x="112" y="38"/>
                  </a:moveTo>
                  <a:cubicBezTo>
                    <a:pt x="112" y="37"/>
                    <a:pt x="112" y="37"/>
                    <a:pt x="112" y="36"/>
                  </a:cubicBezTo>
                  <a:cubicBezTo>
                    <a:pt x="112" y="16"/>
                    <a:pt x="96" y="0"/>
                    <a:pt x="75" y="0"/>
                  </a:cubicBezTo>
                  <a:cubicBezTo>
                    <a:pt x="63" y="0"/>
                    <a:pt x="51" y="6"/>
                    <a:pt x="45" y="16"/>
                  </a:cubicBezTo>
                  <a:cubicBezTo>
                    <a:pt x="42" y="14"/>
                    <a:pt x="39" y="13"/>
                    <a:pt x="35" y="13"/>
                  </a:cubicBezTo>
                  <a:cubicBezTo>
                    <a:pt x="30" y="13"/>
                    <a:pt x="26" y="15"/>
                    <a:pt x="23" y="17"/>
                  </a:cubicBezTo>
                  <a:cubicBezTo>
                    <a:pt x="17" y="20"/>
                    <a:pt x="14" y="27"/>
                    <a:pt x="14" y="34"/>
                  </a:cubicBezTo>
                  <a:cubicBezTo>
                    <a:pt x="6" y="39"/>
                    <a:pt x="0" y="48"/>
                    <a:pt x="0" y="58"/>
                  </a:cubicBezTo>
                  <a:cubicBezTo>
                    <a:pt x="0" y="73"/>
                    <a:pt x="12" y="85"/>
                    <a:pt x="26" y="87"/>
                  </a:cubicBezTo>
                  <a:cubicBezTo>
                    <a:pt x="27" y="87"/>
                    <a:pt x="28" y="87"/>
                    <a:pt x="29" y="87"/>
                  </a:cubicBezTo>
                  <a:cubicBezTo>
                    <a:pt x="30" y="87"/>
                    <a:pt x="31" y="87"/>
                    <a:pt x="32" y="87"/>
                  </a:cubicBezTo>
                  <a:cubicBezTo>
                    <a:pt x="46" y="87"/>
                    <a:pt x="77" y="87"/>
                    <a:pt x="92" y="87"/>
                  </a:cubicBezTo>
                  <a:cubicBezTo>
                    <a:pt x="92" y="87"/>
                    <a:pt x="93" y="87"/>
                    <a:pt x="93" y="87"/>
                  </a:cubicBezTo>
                  <a:cubicBezTo>
                    <a:pt x="95" y="87"/>
                    <a:pt x="95" y="87"/>
                    <a:pt x="95" y="87"/>
                  </a:cubicBezTo>
                  <a:cubicBezTo>
                    <a:pt x="95" y="87"/>
                    <a:pt x="98" y="87"/>
                    <a:pt x="99" y="87"/>
                  </a:cubicBezTo>
                  <a:cubicBezTo>
                    <a:pt x="108" y="87"/>
                    <a:pt x="108" y="87"/>
                    <a:pt x="108" y="87"/>
                  </a:cubicBezTo>
                  <a:cubicBezTo>
                    <a:pt x="122" y="87"/>
                    <a:pt x="133" y="76"/>
                    <a:pt x="133" y="62"/>
                  </a:cubicBezTo>
                  <a:cubicBezTo>
                    <a:pt x="133" y="50"/>
                    <a:pt x="124" y="40"/>
                    <a:pt x="112" y="38"/>
                  </a:cubicBezTo>
                  <a:close/>
                </a:path>
              </a:pathLst>
            </a:custGeom>
            <a:solidFill>
              <a:schemeClr val="accent6">
                <a:lumMod val="20000"/>
                <a:lumOff val="8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14" name="Freeform 46"/>
            <p:cNvSpPr>
              <a:spLocks/>
            </p:cNvSpPr>
            <p:nvPr/>
          </p:nvSpPr>
          <p:spPr bwMode="auto">
            <a:xfrm flipH="1">
              <a:off x="11136913" y="6245138"/>
              <a:ext cx="538163" cy="355600"/>
            </a:xfrm>
            <a:custGeom>
              <a:avLst/>
              <a:gdLst>
                <a:gd name="T0" fmla="*/ 203 w 242"/>
                <a:gd name="T1" fmla="*/ 70 h 160"/>
                <a:gd name="T2" fmla="*/ 203 w 242"/>
                <a:gd name="T3" fmla="*/ 67 h 160"/>
                <a:gd name="T4" fmla="*/ 136 w 242"/>
                <a:gd name="T5" fmla="*/ 0 h 160"/>
                <a:gd name="T6" fmla="*/ 81 w 242"/>
                <a:gd name="T7" fmla="*/ 30 h 160"/>
                <a:gd name="T8" fmla="*/ 62 w 242"/>
                <a:gd name="T9" fmla="*/ 25 h 160"/>
                <a:gd name="T10" fmla="*/ 24 w 242"/>
                <a:gd name="T11" fmla="*/ 63 h 160"/>
                <a:gd name="T12" fmla="*/ 0 w 242"/>
                <a:gd name="T13" fmla="*/ 107 h 160"/>
                <a:gd name="T14" fmla="*/ 46 w 242"/>
                <a:gd name="T15" fmla="*/ 160 h 160"/>
                <a:gd name="T16" fmla="*/ 52 w 242"/>
                <a:gd name="T17" fmla="*/ 160 h 160"/>
                <a:gd name="T18" fmla="*/ 57 w 242"/>
                <a:gd name="T19" fmla="*/ 160 h 160"/>
                <a:gd name="T20" fmla="*/ 166 w 242"/>
                <a:gd name="T21" fmla="*/ 160 h 160"/>
                <a:gd name="T22" fmla="*/ 171 w 242"/>
                <a:gd name="T23" fmla="*/ 160 h 160"/>
                <a:gd name="T24" fmla="*/ 179 w 242"/>
                <a:gd name="T25" fmla="*/ 160 h 160"/>
                <a:gd name="T26" fmla="*/ 197 w 242"/>
                <a:gd name="T27" fmla="*/ 160 h 160"/>
                <a:gd name="T28" fmla="*/ 242 w 242"/>
                <a:gd name="T29" fmla="*/ 115 h 160"/>
                <a:gd name="T30" fmla="*/ 203 w 242"/>
                <a:gd name="T31" fmla="*/ 7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42" h="160">
                  <a:moveTo>
                    <a:pt x="203" y="70"/>
                  </a:moveTo>
                  <a:cubicBezTo>
                    <a:pt x="203" y="69"/>
                    <a:pt x="203" y="68"/>
                    <a:pt x="203" y="67"/>
                  </a:cubicBezTo>
                  <a:cubicBezTo>
                    <a:pt x="203" y="30"/>
                    <a:pt x="173" y="0"/>
                    <a:pt x="136" y="0"/>
                  </a:cubicBezTo>
                  <a:cubicBezTo>
                    <a:pt x="113" y="0"/>
                    <a:pt x="93" y="12"/>
                    <a:pt x="81" y="30"/>
                  </a:cubicBezTo>
                  <a:cubicBezTo>
                    <a:pt x="75" y="27"/>
                    <a:pt x="69" y="25"/>
                    <a:pt x="62" y="25"/>
                  </a:cubicBezTo>
                  <a:cubicBezTo>
                    <a:pt x="41" y="25"/>
                    <a:pt x="24" y="42"/>
                    <a:pt x="24" y="63"/>
                  </a:cubicBezTo>
                  <a:cubicBezTo>
                    <a:pt x="9" y="73"/>
                    <a:pt x="0" y="89"/>
                    <a:pt x="0" y="107"/>
                  </a:cubicBezTo>
                  <a:cubicBezTo>
                    <a:pt x="0" y="135"/>
                    <a:pt x="20" y="157"/>
                    <a:pt x="46" y="160"/>
                  </a:cubicBezTo>
                  <a:cubicBezTo>
                    <a:pt x="48" y="160"/>
                    <a:pt x="50" y="160"/>
                    <a:pt x="52" y="160"/>
                  </a:cubicBezTo>
                  <a:cubicBezTo>
                    <a:pt x="54" y="160"/>
                    <a:pt x="56" y="160"/>
                    <a:pt x="57" y="160"/>
                  </a:cubicBezTo>
                  <a:cubicBezTo>
                    <a:pt x="82" y="160"/>
                    <a:pt x="139" y="160"/>
                    <a:pt x="166" y="160"/>
                  </a:cubicBezTo>
                  <a:cubicBezTo>
                    <a:pt x="171" y="160"/>
                    <a:pt x="171" y="160"/>
                    <a:pt x="171" y="160"/>
                  </a:cubicBezTo>
                  <a:cubicBezTo>
                    <a:pt x="173" y="160"/>
                    <a:pt x="177" y="160"/>
                    <a:pt x="179" y="160"/>
                  </a:cubicBezTo>
                  <a:cubicBezTo>
                    <a:pt x="197" y="160"/>
                    <a:pt x="197" y="160"/>
                    <a:pt x="197" y="160"/>
                  </a:cubicBezTo>
                  <a:cubicBezTo>
                    <a:pt x="222" y="160"/>
                    <a:pt x="242" y="139"/>
                    <a:pt x="242" y="115"/>
                  </a:cubicBezTo>
                  <a:cubicBezTo>
                    <a:pt x="242" y="92"/>
                    <a:pt x="225" y="73"/>
                    <a:pt x="203" y="70"/>
                  </a:cubicBezTo>
                </a:path>
              </a:pathLst>
            </a:custGeom>
            <a:solidFill>
              <a:srgbClr val="D9D9D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15" name="Freeform 14"/>
            <p:cNvSpPr>
              <a:spLocks/>
            </p:cNvSpPr>
            <p:nvPr/>
          </p:nvSpPr>
          <p:spPr bwMode="auto">
            <a:xfrm flipH="1">
              <a:off x="0" y="6498355"/>
              <a:ext cx="1096754" cy="463967"/>
            </a:xfrm>
            <a:custGeom>
              <a:avLst/>
              <a:gdLst>
                <a:gd name="connsiteX0" fmla="*/ 1033978 w 1096754"/>
                <a:gd name="connsiteY0" fmla="*/ 161 h 463967"/>
                <a:gd name="connsiteX1" fmla="*/ 697835 w 1096754"/>
                <a:gd name="connsiteY1" fmla="*/ 38554 h 463967"/>
                <a:gd name="connsiteX2" fmla="*/ 0 w 1096754"/>
                <a:gd name="connsiteY2" fmla="*/ 463967 h 463967"/>
                <a:gd name="connsiteX3" fmla="*/ 883236 w 1096754"/>
                <a:gd name="connsiteY3" fmla="*/ 463967 h 463967"/>
                <a:gd name="connsiteX4" fmla="*/ 1096754 w 1096754"/>
                <a:gd name="connsiteY4" fmla="*/ 463967 h 463967"/>
                <a:gd name="connsiteX5" fmla="*/ 1096754 w 1096754"/>
                <a:gd name="connsiteY5" fmla="*/ 5199 h 4639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6754" h="463967">
                  <a:moveTo>
                    <a:pt x="1033978" y="161"/>
                  </a:moveTo>
                  <a:cubicBezTo>
                    <a:pt x="920999" y="-1604"/>
                    <a:pt x="808020" y="11194"/>
                    <a:pt x="697835" y="38554"/>
                  </a:cubicBezTo>
                  <a:cubicBezTo>
                    <a:pt x="442335" y="103867"/>
                    <a:pt x="199610" y="245083"/>
                    <a:pt x="0" y="463967"/>
                  </a:cubicBezTo>
                  <a:cubicBezTo>
                    <a:pt x="357201" y="463967"/>
                    <a:pt x="647428" y="463967"/>
                    <a:pt x="883236" y="463967"/>
                  </a:cubicBezTo>
                  <a:lnTo>
                    <a:pt x="1096754" y="463967"/>
                  </a:lnTo>
                  <a:lnTo>
                    <a:pt x="1096754" y="5199"/>
                  </a:lnTo>
                  <a:close/>
                </a:path>
              </a:pathLst>
            </a:custGeom>
            <a:solidFill>
              <a:srgbClr val="7FB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en-US" sz="1350">
                <a:solidFill>
                  <a:srgbClr val="000000"/>
                </a:solidFill>
              </a:endParaRPr>
            </a:p>
          </p:txBody>
        </p:sp>
        <p:sp>
          <p:nvSpPr>
            <p:cNvPr id="16" name="Freeform 15"/>
            <p:cNvSpPr>
              <a:spLocks/>
            </p:cNvSpPr>
            <p:nvPr/>
          </p:nvSpPr>
          <p:spPr bwMode="auto">
            <a:xfrm flipH="1">
              <a:off x="0" y="6741890"/>
              <a:ext cx="370794" cy="220431"/>
            </a:xfrm>
            <a:custGeom>
              <a:avLst/>
              <a:gdLst>
                <a:gd name="connsiteX0" fmla="*/ 370794 w 370794"/>
                <a:gd name="connsiteY0" fmla="*/ 0 h 220431"/>
                <a:gd name="connsiteX1" fmla="*/ 332995 w 370794"/>
                <a:gd name="connsiteY1" fmla="*/ 8734 h 220431"/>
                <a:gd name="connsiteX2" fmla="*/ 0 w 370794"/>
                <a:gd name="connsiteY2" fmla="*/ 220431 h 220431"/>
                <a:gd name="connsiteX3" fmla="*/ 368902 w 370794"/>
                <a:gd name="connsiteY3" fmla="*/ 220431 h 220431"/>
                <a:gd name="connsiteX4" fmla="*/ 370794 w 370794"/>
                <a:gd name="connsiteY4" fmla="*/ 220431 h 2204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0794" h="220431">
                  <a:moveTo>
                    <a:pt x="370794" y="0"/>
                  </a:moveTo>
                  <a:lnTo>
                    <a:pt x="332995" y="8734"/>
                  </a:lnTo>
                  <a:cubicBezTo>
                    <a:pt x="210976" y="44223"/>
                    <a:pt x="95819" y="114789"/>
                    <a:pt x="0" y="220431"/>
                  </a:cubicBezTo>
                  <a:cubicBezTo>
                    <a:pt x="368902" y="220431"/>
                    <a:pt x="368902" y="220431"/>
                    <a:pt x="368902" y="220431"/>
                  </a:cubicBezTo>
                  <a:lnTo>
                    <a:pt x="370794" y="220431"/>
                  </a:lnTo>
                  <a:close/>
                </a:path>
              </a:pathLst>
            </a:custGeom>
            <a:solidFill>
              <a:srgbClr val="BAD8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en-US" sz="1350">
                <a:solidFill>
                  <a:srgbClr val="000000"/>
                </a:solidFill>
              </a:endParaRPr>
            </a:p>
          </p:txBody>
        </p:sp>
        <p:sp>
          <p:nvSpPr>
            <p:cNvPr id="17" name="Rectangle 33"/>
            <p:cNvSpPr>
              <a:spLocks noChangeArrowheads="1"/>
            </p:cNvSpPr>
            <p:nvPr/>
          </p:nvSpPr>
          <p:spPr bwMode="auto">
            <a:xfrm>
              <a:off x="0" y="6942034"/>
              <a:ext cx="12436475" cy="52491"/>
            </a:xfrm>
            <a:prstGeom prst="rect">
              <a:avLst/>
            </a:prstGeom>
            <a:solidFill>
              <a:srgbClr val="7FBA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grpSp>
          <p:nvGrpSpPr>
            <p:cNvPr id="18" name="Group 17"/>
            <p:cNvGrpSpPr/>
            <p:nvPr/>
          </p:nvGrpSpPr>
          <p:grpSpPr>
            <a:xfrm>
              <a:off x="680440" y="6369994"/>
              <a:ext cx="124545" cy="268852"/>
              <a:chOff x="9197851" y="6405436"/>
              <a:chExt cx="124545" cy="268852"/>
            </a:xfrm>
          </p:grpSpPr>
          <p:sp>
            <p:nvSpPr>
              <p:cNvPr id="31" name="Rectangle 37"/>
              <p:cNvSpPr>
                <a:spLocks noChangeArrowheads="1"/>
              </p:cNvSpPr>
              <p:nvPr userDrawn="1"/>
            </p:nvSpPr>
            <p:spPr bwMode="auto">
              <a:xfrm>
                <a:off x="9247926" y="6568771"/>
                <a:ext cx="25679" cy="105517"/>
              </a:xfrm>
              <a:prstGeom prst="rect">
                <a:avLst/>
              </a:prstGeom>
              <a:solidFill>
                <a:srgbClr val="96969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32" name="Oval 38"/>
              <p:cNvSpPr>
                <a:spLocks noChangeArrowheads="1"/>
              </p:cNvSpPr>
              <p:nvPr userDrawn="1"/>
            </p:nvSpPr>
            <p:spPr bwMode="auto">
              <a:xfrm>
                <a:off x="9197851" y="6476261"/>
                <a:ext cx="124545" cy="138761"/>
              </a:xfrm>
              <a:prstGeom prst="ellipse">
                <a:avLst/>
              </a:prstGeom>
              <a:solidFill>
                <a:srgbClr val="7FB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33" name="Oval 39"/>
              <p:cNvSpPr>
                <a:spLocks noChangeArrowheads="1"/>
              </p:cNvSpPr>
              <p:nvPr userDrawn="1"/>
            </p:nvSpPr>
            <p:spPr bwMode="auto">
              <a:xfrm>
                <a:off x="9214543" y="6405436"/>
                <a:ext cx="91162" cy="101182"/>
              </a:xfrm>
              <a:prstGeom prst="ellipse">
                <a:avLst/>
              </a:prstGeom>
              <a:solidFill>
                <a:srgbClr val="7FB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grpSp>
        <p:grpSp>
          <p:nvGrpSpPr>
            <p:cNvPr id="19" name="Group 18"/>
            <p:cNvGrpSpPr/>
            <p:nvPr/>
          </p:nvGrpSpPr>
          <p:grpSpPr>
            <a:xfrm flipH="1">
              <a:off x="3466645" y="6547287"/>
              <a:ext cx="187767" cy="394747"/>
              <a:chOff x="4560123" y="5762538"/>
              <a:chExt cx="576447" cy="1211878"/>
            </a:xfrm>
          </p:grpSpPr>
          <p:sp>
            <p:nvSpPr>
              <p:cNvPr id="26" name="Freeform 642"/>
              <p:cNvSpPr>
                <a:spLocks/>
              </p:cNvSpPr>
              <p:nvPr/>
            </p:nvSpPr>
            <p:spPr bwMode="auto">
              <a:xfrm>
                <a:off x="4560123" y="6061486"/>
                <a:ext cx="576447" cy="685033"/>
              </a:xfrm>
              <a:custGeom>
                <a:avLst/>
                <a:gdLst>
                  <a:gd name="T0" fmla="*/ 431 w 860"/>
                  <a:gd name="T1" fmla="*/ 0 h 1022"/>
                  <a:gd name="T2" fmla="*/ 0 w 860"/>
                  <a:gd name="T3" fmla="*/ 1022 h 1022"/>
                  <a:gd name="T4" fmla="*/ 860 w 860"/>
                  <a:gd name="T5" fmla="*/ 1022 h 1022"/>
                  <a:gd name="T6" fmla="*/ 431 w 860"/>
                  <a:gd name="T7" fmla="*/ 0 h 1022"/>
                </a:gdLst>
                <a:ahLst/>
                <a:cxnLst>
                  <a:cxn ang="0">
                    <a:pos x="T0" y="T1"/>
                  </a:cxn>
                  <a:cxn ang="0">
                    <a:pos x="T2" y="T3"/>
                  </a:cxn>
                  <a:cxn ang="0">
                    <a:pos x="T4" y="T5"/>
                  </a:cxn>
                  <a:cxn ang="0">
                    <a:pos x="T6" y="T7"/>
                  </a:cxn>
                </a:cxnLst>
                <a:rect l="0" t="0" r="r" b="b"/>
                <a:pathLst>
                  <a:path w="860" h="1022">
                    <a:moveTo>
                      <a:pt x="431" y="0"/>
                    </a:moveTo>
                    <a:lnTo>
                      <a:pt x="0" y="1022"/>
                    </a:lnTo>
                    <a:lnTo>
                      <a:pt x="860" y="1022"/>
                    </a:lnTo>
                    <a:lnTo>
                      <a:pt x="431" y="0"/>
                    </a:lnTo>
                    <a:close/>
                  </a:path>
                </a:pathLst>
              </a:custGeom>
              <a:solidFill>
                <a:srgbClr val="B9D5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7" name="Freeform 643"/>
              <p:cNvSpPr>
                <a:spLocks/>
              </p:cNvSpPr>
              <p:nvPr/>
            </p:nvSpPr>
            <p:spPr bwMode="auto">
              <a:xfrm>
                <a:off x="4601681" y="5904639"/>
                <a:ext cx="493331" cy="587842"/>
              </a:xfrm>
              <a:custGeom>
                <a:avLst/>
                <a:gdLst>
                  <a:gd name="T0" fmla="*/ 369 w 736"/>
                  <a:gd name="T1" fmla="*/ 0 h 877"/>
                  <a:gd name="T2" fmla="*/ 0 w 736"/>
                  <a:gd name="T3" fmla="*/ 877 h 877"/>
                  <a:gd name="T4" fmla="*/ 736 w 736"/>
                  <a:gd name="T5" fmla="*/ 877 h 877"/>
                  <a:gd name="T6" fmla="*/ 369 w 736"/>
                  <a:gd name="T7" fmla="*/ 0 h 877"/>
                </a:gdLst>
                <a:ahLst/>
                <a:cxnLst>
                  <a:cxn ang="0">
                    <a:pos x="T0" y="T1"/>
                  </a:cxn>
                  <a:cxn ang="0">
                    <a:pos x="T2" y="T3"/>
                  </a:cxn>
                  <a:cxn ang="0">
                    <a:pos x="T4" y="T5"/>
                  </a:cxn>
                  <a:cxn ang="0">
                    <a:pos x="T6" y="T7"/>
                  </a:cxn>
                </a:cxnLst>
                <a:rect l="0" t="0" r="r" b="b"/>
                <a:pathLst>
                  <a:path w="736" h="877">
                    <a:moveTo>
                      <a:pt x="369" y="0"/>
                    </a:moveTo>
                    <a:lnTo>
                      <a:pt x="0" y="877"/>
                    </a:lnTo>
                    <a:lnTo>
                      <a:pt x="736" y="877"/>
                    </a:lnTo>
                    <a:lnTo>
                      <a:pt x="369" y="0"/>
                    </a:lnTo>
                    <a:close/>
                  </a:path>
                </a:pathLst>
              </a:custGeom>
              <a:solidFill>
                <a:srgbClr val="B9D5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8" name="Freeform 644"/>
              <p:cNvSpPr>
                <a:spLocks/>
              </p:cNvSpPr>
              <p:nvPr/>
            </p:nvSpPr>
            <p:spPr bwMode="auto">
              <a:xfrm>
                <a:off x="4684127" y="5762538"/>
                <a:ext cx="328441" cy="389437"/>
              </a:xfrm>
              <a:custGeom>
                <a:avLst/>
                <a:gdLst>
                  <a:gd name="T0" fmla="*/ 246 w 490"/>
                  <a:gd name="T1" fmla="*/ 0 h 581"/>
                  <a:gd name="T2" fmla="*/ 0 w 490"/>
                  <a:gd name="T3" fmla="*/ 581 h 581"/>
                  <a:gd name="T4" fmla="*/ 490 w 490"/>
                  <a:gd name="T5" fmla="*/ 581 h 581"/>
                  <a:gd name="T6" fmla="*/ 246 w 490"/>
                  <a:gd name="T7" fmla="*/ 0 h 581"/>
                </a:gdLst>
                <a:ahLst/>
                <a:cxnLst>
                  <a:cxn ang="0">
                    <a:pos x="T0" y="T1"/>
                  </a:cxn>
                  <a:cxn ang="0">
                    <a:pos x="T2" y="T3"/>
                  </a:cxn>
                  <a:cxn ang="0">
                    <a:pos x="T4" y="T5"/>
                  </a:cxn>
                  <a:cxn ang="0">
                    <a:pos x="T6" y="T7"/>
                  </a:cxn>
                </a:cxnLst>
                <a:rect l="0" t="0" r="r" b="b"/>
                <a:pathLst>
                  <a:path w="490" h="581">
                    <a:moveTo>
                      <a:pt x="246" y="0"/>
                    </a:moveTo>
                    <a:lnTo>
                      <a:pt x="0" y="581"/>
                    </a:lnTo>
                    <a:lnTo>
                      <a:pt x="490" y="581"/>
                    </a:lnTo>
                    <a:lnTo>
                      <a:pt x="246" y="0"/>
                    </a:lnTo>
                    <a:close/>
                  </a:path>
                </a:pathLst>
              </a:custGeom>
              <a:solidFill>
                <a:srgbClr val="B9D5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9" name="Freeform 645"/>
              <p:cNvSpPr>
                <a:spLocks/>
              </p:cNvSpPr>
              <p:nvPr/>
            </p:nvSpPr>
            <p:spPr bwMode="auto">
              <a:xfrm>
                <a:off x="4812822" y="5922736"/>
                <a:ext cx="74402" cy="809036"/>
              </a:xfrm>
              <a:custGeom>
                <a:avLst/>
                <a:gdLst>
                  <a:gd name="T0" fmla="*/ 54 w 111"/>
                  <a:gd name="T1" fmla="*/ 0 h 1207"/>
                  <a:gd name="T2" fmla="*/ 0 w 111"/>
                  <a:gd name="T3" fmla="*/ 1207 h 1207"/>
                  <a:gd name="T4" fmla="*/ 111 w 111"/>
                  <a:gd name="T5" fmla="*/ 1207 h 1207"/>
                  <a:gd name="T6" fmla="*/ 54 w 111"/>
                  <a:gd name="T7" fmla="*/ 0 h 1207"/>
                </a:gdLst>
                <a:ahLst/>
                <a:cxnLst>
                  <a:cxn ang="0">
                    <a:pos x="T0" y="T1"/>
                  </a:cxn>
                  <a:cxn ang="0">
                    <a:pos x="T2" y="T3"/>
                  </a:cxn>
                  <a:cxn ang="0">
                    <a:pos x="T4" y="T5"/>
                  </a:cxn>
                  <a:cxn ang="0">
                    <a:pos x="T6" y="T7"/>
                  </a:cxn>
                </a:cxnLst>
                <a:rect l="0" t="0" r="r" b="b"/>
                <a:pathLst>
                  <a:path w="111" h="1207">
                    <a:moveTo>
                      <a:pt x="54" y="0"/>
                    </a:moveTo>
                    <a:lnTo>
                      <a:pt x="0" y="1207"/>
                    </a:lnTo>
                    <a:lnTo>
                      <a:pt x="111" y="1207"/>
                    </a:lnTo>
                    <a:lnTo>
                      <a:pt x="54" y="0"/>
                    </a:lnTo>
                    <a:close/>
                  </a:path>
                </a:pathLst>
              </a:custGeom>
              <a:solidFill>
                <a:srgbClr val="00BC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0" name="Freeform 646"/>
              <p:cNvSpPr>
                <a:spLocks/>
              </p:cNvSpPr>
              <p:nvPr/>
            </p:nvSpPr>
            <p:spPr bwMode="auto">
              <a:xfrm>
                <a:off x="4715630" y="5922736"/>
                <a:ext cx="275488" cy="1051680"/>
              </a:xfrm>
              <a:custGeom>
                <a:avLst/>
                <a:gdLst>
                  <a:gd name="T0" fmla="*/ 411 w 411"/>
                  <a:gd name="T1" fmla="*/ 919 h 1569"/>
                  <a:gd name="T2" fmla="*/ 249 w 411"/>
                  <a:gd name="T3" fmla="*/ 1052 h 1569"/>
                  <a:gd name="T4" fmla="*/ 236 w 411"/>
                  <a:gd name="T5" fmla="*/ 751 h 1569"/>
                  <a:gd name="T6" fmla="*/ 364 w 411"/>
                  <a:gd name="T7" fmla="*/ 589 h 1569"/>
                  <a:gd name="T8" fmla="*/ 234 w 411"/>
                  <a:gd name="T9" fmla="*/ 692 h 1569"/>
                  <a:gd name="T10" fmla="*/ 222 w 411"/>
                  <a:gd name="T11" fmla="*/ 428 h 1569"/>
                  <a:gd name="T12" fmla="*/ 315 w 411"/>
                  <a:gd name="T13" fmla="*/ 303 h 1569"/>
                  <a:gd name="T14" fmla="*/ 219 w 411"/>
                  <a:gd name="T15" fmla="*/ 377 h 1569"/>
                  <a:gd name="T16" fmla="*/ 199 w 411"/>
                  <a:gd name="T17" fmla="*/ 0 h 1569"/>
                  <a:gd name="T18" fmla="*/ 182 w 411"/>
                  <a:gd name="T19" fmla="*/ 404 h 1569"/>
                  <a:gd name="T20" fmla="*/ 180 w 411"/>
                  <a:gd name="T21" fmla="*/ 406 h 1569"/>
                  <a:gd name="T22" fmla="*/ 182 w 411"/>
                  <a:gd name="T23" fmla="*/ 411 h 1569"/>
                  <a:gd name="T24" fmla="*/ 177 w 411"/>
                  <a:gd name="T25" fmla="*/ 473 h 1569"/>
                  <a:gd name="T26" fmla="*/ 59 w 411"/>
                  <a:gd name="T27" fmla="*/ 377 h 1569"/>
                  <a:gd name="T28" fmla="*/ 175 w 411"/>
                  <a:gd name="T29" fmla="*/ 527 h 1569"/>
                  <a:gd name="T30" fmla="*/ 165 w 411"/>
                  <a:gd name="T31" fmla="*/ 759 h 1569"/>
                  <a:gd name="T32" fmla="*/ 27 w 411"/>
                  <a:gd name="T33" fmla="*/ 645 h 1569"/>
                  <a:gd name="T34" fmla="*/ 162 w 411"/>
                  <a:gd name="T35" fmla="*/ 808 h 1569"/>
                  <a:gd name="T36" fmla="*/ 155 w 411"/>
                  <a:gd name="T37" fmla="*/ 975 h 1569"/>
                  <a:gd name="T38" fmla="*/ 0 w 411"/>
                  <a:gd name="T39" fmla="*/ 842 h 1569"/>
                  <a:gd name="T40" fmla="*/ 153 w 411"/>
                  <a:gd name="T41" fmla="*/ 1025 h 1569"/>
                  <a:gd name="T42" fmla="*/ 128 w 411"/>
                  <a:gd name="T43" fmla="*/ 1569 h 1569"/>
                  <a:gd name="T44" fmla="*/ 273 w 411"/>
                  <a:gd name="T45" fmla="*/ 1569 h 1569"/>
                  <a:gd name="T46" fmla="*/ 254 w 411"/>
                  <a:gd name="T47" fmla="*/ 1113 h 1569"/>
                  <a:gd name="T48" fmla="*/ 411 w 411"/>
                  <a:gd name="T49" fmla="*/ 919 h 1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11" h="1569">
                    <a:moveTo>
                      <a:pt x="411" y="919"/>
                    </a:moveTo>
                    <a:lnTo>
                      <a:pt x="249" y="1052"/>
                    </a:lnTo>
                    <a:lnTo>
                      <a:pt x="236" y="751"/>
                    </a:lnTo>
                    <a:lnTo>
                      <a:pt x="364" y="589"/>
                    </a:lnTo>
                    <a:lnTo>
                      <a:pt x="234" y="692"/>
                    </a:lnTo>
                    <a:lnTo>
                      <a:pt x="222" y="428"/>
                    </a:lnTo>
                    <a:lnTo>
                      <a:pt x="315" y="303"/>
                    </a:lnTo>
                    <a:lnTo>
                      <a:pt x="219" y="377"/>
                    </a:lnTo>
                    <a:lnTo>
                      <a:pt x="199" y="0"/>
                    </a:lnTo>
                    <a:lnTo>
                      <a:pt x="182" y="404"/>
                    </a:lnTo>
                    <a:lnTo>
                      <a:pt x="180" y="406"/>
                    </a:lnTo>
                    <a:lnTo>
                      <a:pt x="182" y="411"/>
                    </a:lnTo>
                    <a:lnTo>
                      <a:pt x="177" y="473"/>
                    </a:lnTo>
                    <a:lnTo>
                      <a:pt x="59" y="377"/>
                    </a:lnTo>
                    <a:lnTo>
                      <a:pt x="175" y="527"/>
                    </a:lnTo>
                    <a:lnTo>
                      <a:pt x="165" y="759"/>
                    </a:lnTo>
                    <a:lnTo>
                      <a:pt x="27" y="645"/>
                    </a:lnTo>
                    <a:lnTo>
                      <a:pt x="162" y="808"/>
                    </a:lnTo>
                    <a:lnTo>
                      <a:pt x="155" y="975"/>
                    </a:lnTo>
                    <a:lnTo>
                      <a:pt x="0" y="842"/>
                    </a:lnTo>
                    <a:lnTo>
                      <a:pt x="153" y="1025"/>
                    </a:lnTo>
                    <a:lnTo>
                      <a:pt x="128" y="1569"/>
                    </a:lnTo>
                    <a:lnTo>
                      <a:pt x="273" y="1569"/>
                    </a:lnTo>
                    <a:lnTo>
                      <a:pt x="254" y="1113"/>
                    </a:lnTo>
                    <a:lnTo>
                      <a:pt x="411" y="919"/>
                    </a:lnTo>
                    <a:close/>
                  </a:path>
                </a:pathLst>
              </a:custGeom>
              <a:solidFill>
                <a:srgbClr val="79A5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grpSp>
        <p:grpSp>
          <p:nvGrpSpPr>
            <p:cNvPr id="20" name="Group 19"/>
            <p:cNvGrpSpPr/>
            <p:nvPr/>
          </p:nvGrpSpPr>
          <p:grpSpPr>
            <a:xfrm flipH="1">
              <a:off x="12093850" y="6547287"/>
              <a:ext cx="187767" cy="394747"/>
              <a:chOff x="4560123" y="5762538"/>
              <a:chExt cx="576447" cy="1211878"/>
            </a:xfrm>
          </p:grpSpPr>
          <p:sp>
            <p:nvSpPr>
              <p:cNvPr id="21" name="Freeform 642"/>
              <p:cNvSpPr>
                <a:spLocks/>
              </p:cNvSpPr>
              <p:nvPr/>
            </p:nvSpPr>
            <p:spPr bwMode="auto">
              <a:xfrm>
                <a:off x="4560123" y="6061486"/>
                <a:ext cx="576447" cy="685033"/>
              </a:xfrm>
              <a:custGeom>
                <a:avLst/>
                <a:gdLst>
                  <a:gd name="T0" fmla="*/ 431 w 860"/>
                  <a:gd name="T1" fmla="*/ 0 h 1022"/>
                  <a:gd name="T2" fmla="*/ 0 w 860"/>
                  <a:gd name="T3" fmla="*/ 1022 h 1022"/>
                  <a:gd name="T4" fmla="*/ 860 w 860"/>
                  <a:gd name="T5" fmla="*/ 1022 h 1022"/>
                  <a:gd name="T6" fmla="*/ 431 w 860"/>
                  <a:gd name="T7" fmla="*/ 0 h 1022"/>
                </a:gdLst>
                <a:ahLst/>
                <a:cxnLst>
                  <a:cxn ang="0">
                    <a:pos x="T0" y="T1"/>
                  </a:cxn>
                  <a:cxn ang="0">
                    <a:pos x="T2" y="T3"/>
                  </a:cxn>
                  <a:cxn ang="0">
                    <a:pos x="T4" y="T5"/>
                  </a:cxn>
                  <a:cxn ang="0">
                    <a:pos x="T6" y="T7"/>
                  </a:cxn>
                </a:cxnLst>
                <a:rect l="0" t="0" r="r" b="b"/>
                <a:pathLst>
                  <a:path w="860" h="1022">
                    <a:moveTo>
                      <a:pt x="431" y="0"/>
                    </a:moveTo>
                    <a:lnTo>
                      <a:pt x="0" y="1022"/>
                    </a:lnTo>
                    <a:lnTo>
                      <a:pt x="860" y="1022"/>
                    </a:lnTo>
                    <a:lnTo>
                      <a:pt x="431" y="0"/>
                    </a:lnTo>
                    <a:close/>
                  </a:path>
                </a:pathLst>
              </a:custGeom>
              <a:solidFill>
                <a:srgbClr val="B9D5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2" name="Freeform 643"/>
              <p:cNvSpPr>
                <a:spLocks/>
              </p:cNvSpPr>
              <p:nvPr/>
            </p:nvSpPr>
            <p:spPr bwMode="auto">
              <a:xfrm>
                <a:off x="4601681" y="5904639"/>
                <a:ext cx="493331" cy="587842"/>
              </a:xfrm>
              <a:custGeom>
                <a:avLst/>
                <a:gdLst>
                  <a:gd name="T0" fmla="*/ 369 w 736"/>
                  <a:gd name="T1" fmla="*/ 0 h 877"/>
                  <a:gd name="T2" fmla="*/ 0 w 736"/>
                  <a:gd name="T3" fmla="*/ 877 h 877"/>
                  <a:gd name="T4" fmla="*/ 736 w 736"/>
                  <a:gd name="T5" fmla="*/ 877 h 877"/>
                  <a:gd name="T6" fmla="*/ 369 w 736"/>
                  <a:gd name="T7" fmla="*/ 0 h 877"/>
                </a:gdLst>
                <a:ahLst/>
                <a:cxnLst>
                  <a:cxn ang="0">
                    <a:pos x="T0" y="T1"/>
                  </a:cxn>
                  <a:cxn ang="0">
                    <a:pos x="T2" y="T3"/>
                  </a:cxn>
                  <a:cxn ang="0">
                    <a:pos x="T4" y="T5"/>
                  </a:cxn>
                  <a:cxn ang="0">
                    <a:pos x="T6" y="T7"/>
                  </a:cxn>
                </a:cxnLst>
                <a:rect l="0" t="0" r="r" b="b"/>
                <a:pathLst>
                  <a:path w="736" h="877">
                    <a:moveTo>
                      <a:pt x="369" y="0"/>
                    </a:moveTo>
                    <a:lnTo>
                      <a:pt x="0" y="877"/>
                    </a:lnTo>
                    <a:lnTo>
                      <a:pt x="736" y="877"/>
                    </a:lnTo>
                    <a:lnTo>
                      <a:pt x="369" y="0"/>
                    </a:lnTo>
                    <a:close/>
                  </a:path>
                </a:pathLst>
              </a:custGeom>
              <a:solidFill>
                <a:srgbClr val="B9D5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3" name="Freeform 644"/>
              <p:cNvSpPr>
                <a:spLocks/>
              </p:cNvSpPr>
              <p:nvPr/>
            </p:nvSpPr>
            <p:spPr bwMode="auto">
              <a:xfrm>
                <a:off x="4684127" y="5762538"/>
                <a:ext cx="328441" cy="389437"/>
              </a:xfrm>
              <a:custGeom>
                <a:avLst/>
                <a:gdLst>
                  <a:gd name="T0" fmla="*/ 246 w 490"/>
                  <a:gd name="T1" fmla="*/ 0 h 581"/>
                  <a:gd name="T2" fmla="*/ 0 w 490"/>
                  <a:gd name="T3" fmla="*/ 581 h 581"/>
                  <a:gd name="T4" fmla="*/ 490 w 490"/>
                  <a:gd name="T5" fmla="*/ 581 h 581"/>
                  <a:gd name="T6" fmla="*/ 246 w 490"/>
                  <a:gd name="T7" fmla="*/ 0 h 581"/>
                </a:gdLst>
                <a:ahLst/>
                <a:cxnLst>
                  <a:cxn ang="0">
                    <a:pos x="T0" y="T1"/>
                  </a:cxn>
                  <a:cxn ang="0">
                    <a:pos x="T2" y="T3"/>
                  </a:cxn>
                  <a:cxn ang="0">
                    <a:pos x="T4" y="T5"/>
                  </a:cxn>
                  <a:cxn ang="0">
                    <a:pos x="T6" y="T7"/>
                  </a:cxn>
                </a:cxnLst>
                <a:rect l="0" t="0" r="r" b="b"/>
                <a:pathLst>
                  <a:path w="490" h="581">
                    <a:moveTo>
                      <a:pt x="246" y="0"/>
                    </a:moveTo>
                    <a:lnTo>
                      <a:pt x="0" y="581"/>
                    </a:lnTo>
                    <a:lnTo>
                      <a:pt x="490" y="581"/>
                    </a:lnTo>
                    <a:lnTo>
                      <a:pt x="246" y="0"/>
                    </a:lnTo>
                    <a:close/>
                  </a:path>
                </a:pathLst>
              </a:custGeom>
              <a:solidFill>
                <a:srgbClr val="B9D5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4" name="Freeform 645"/>
              <p:cNvSpPr>
                <a:spLocks/>
              </p:cNvSpPr>
              <p:nvPr/>
            </p:nvSpPr>
            <p:spPr bwMode="auto">
              <a:xfrm>
                <a:off x="4812822" y="5922736"/>
                <a:ext cx="74402" cy="809036"/>
              </a:xfrm>
              <a:custGeom>
                <a:avLst/>
                <a:gdLst>
                  <a:gd name="T0" fmla="*/ 54 w 111"/>
                  <a:gd name="T1" fmla="*/ 0 h 1207"/>
                  <a:gd name="T2" fmla="*/ 0 w 111"/>
                  <a:gd name="T3" fmla="*/ 1207 h 1207"/>
                  <a:gd name="T4" fmla="*/ 111 w 111"/>
                  <a:gd name="T5" fmla="*/ 1207 h 1207"/>
                  <a:gd name="T6" fmla="*/ 54 w 111"/>
                  <a:gd name="T7" fmla="*/ 0 h 1207"/>
                </a:gdLst>
                <a:ahLst/>
                <a:cxnLst>
                  <a:cxn ang="0">
                    <a:pos x="T0" y="T1"/>
                  </a:cxn>
                  <a:cxn ang="0">
                    <a:pos x="T2" y="T3"/>
                  </a:cxn>
                  <a:cxn ang="0">
                    <a:pos x="T4" y="T5"/>
                  </a:cxn>
                  <a:cxn ang="0">
                    <a:pos x="T6" y="T7"/>
                  </a:cxn>
                </a:cxnLst>
                <a:rect l="0" t="0" r="r" b="b"/>
                <a:pathLst>
                  <a:path w="111" h="1207">
                    <a:moveTo>
                      <a:pt x="54" y="0"/>
                    </a:moveTo>
                    <a:lnTo>
                      <a:pt x="0" y="1207"/>
                    </a:lnTo>
                    <a:lnTo>
                      <a:pt x="111" y="1207"/>
                    </a:lnTo>
                    <a:lnTo>
                      <a:pt x="54" y="0"/>
                    </a:lnTo>
                    <a:close/>
                  </a:path>
                </a:pathLst>
              </a:custGeom>
              <a:solidFill>
                <a:srgbClr val="00BC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5" name="Freeform 646"/>
              <p:cNvSpPr>
                <a:spLocks/>
              </p:cNvSpPr>
              <p:nvPr/>
            </p:nvSpPr>
            <p:spPr bwMode="auto">
              <a:xfrm>
                <a:off x="4715630" y="5922736"/>
                <a:ext cx="275488" cy="1051680"/>
              </a:xfrm>
              <a:custGeom>
                <a:avLst/>
                <a:gdLst>
                  <a:gd name="T0" fmla="*/ 411 w 411"/>
                  <a:gd name="T1" fmla="*/ 919 h 1569"/>
                  <a:gd name="T2" fmla="*/ 249 w 411"/>
                  <a:gd name="T3" fmla="*/ 1052 h 1569"/>
                  <a:gd name="T4" fmla="*/ 236 w 411"/>
                  <a:gd name="T5" fmla="*/ 751 h 1569"/>
                  <a:gd name="T6" fmla="*/ 364 w 411"/>
                  <a:gd name="T7" fmla="*/ 589 h 1569"/>
                  <a:gd name="T8" fmla="*/ 234 w 411"/>
                  <a:gd name="T9" fmla="*/ 692 h 1569"/>
                  <a:gd name="T10" fmla="*/ 222 w 411"/>
                  <a:gd name="T11" fmla="*/ 428 h 1569"/>
                  <a:gd name="T12" fmla="*/ 315 w 411"/>
                  <a:gd name="T13" fmla="*/ 303 h 1569"/>
                  <a:gd name="T14" fmla="*/ 219 w 411"/>
                  <a:gd name="T15" fmla="*/ 377 h 1569"/>
                  <a:gd name="T16" fmla="*/ 199 w 411"/>
                  <a:gd name="T17" fmla="*/ 0 h 1569"/>
                  <a:gd name="T18" fmla="*/ 182 w 411"/>
                  <a:gd name="T19" fmla="*/ 404 h 1569"/>
                  <a:gd name="T20" fmla="*/ 180 w 411"/>
                  <a:gd name="T21" fmla="*/ 406 h 1569"/>
                  <a:gd name="T22" fmla="*/ 182 w 411"/>
                  <a:gd name="T23" fmla="*/ 411 h 1569"/>
                  <a:gd name="T24" fmla="*/ 177 w 411"/>
                  <a:gd name="T25" fmla="*/ 473 h 1569"/>
                  <a:gd name="T26" fmla="*/ 59 w 411"/>
                  <a:gd name="T27" fmla="*/ 377 h 1569"/>
                  <a:gd name="T28" fmla="*/ 175 w 411"/>
                  <a:gd name="T29" fmla="*/ 527 h 1569"/>
                  <a:gd name="T30" fmla="*/ 165 w 411"/>
                  <a:gd name="T31" fmla="*/ 759 h 1569"/>
                  <a:gd name="T32" fmla="*/ 27 w 411"/>
                  <a:gd name="T33" fmla="*/ 645 h 1569"/>
                  <a:gd name="T34" fmla="*/ 162 w 411"/>
                  <a:gd name="T35" fmla="*/ 808 h 1569"/>
                  <a:gd name="T36" fmla="*/ 155 w 411"/>
                  <a:gd name="T37" fmla="*/ 975 h 1569"/>
                  <a:gd name="T38" fmla="*/ 0 w 411"/>
                  <a:gd name="T39" fmla="*/ 842 h 1569"/>
                  <a:gd name="T40" fmla="*/ 153 w 411"/>
                  <a:gd name="T41" fmla="*/ 1025 h 1569"/>
                  <a:gd name="T42" fmla="*/ 128 w 411"/>
                  <a:gd name="T43" fmla="*/ 1569 h 1569"/>
                  <a:gd name="T44" fmla="*/ 273 w 411"/>
                  <a:gd name="T45" fmla="*/ 1569 h 1569"/>
                  <a:gd name="T46" fmla="*/ 254 w 411"/>
                  <a:gd name="T47" fmla="*/ 1113 h 1569"/>
                  <a:gd name="T48" fmla="*/ 411 w 411"/>
                  <a:gd name="T49" fmla="*/ 919 h 1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11" h="1569">
                    <a:moveTo>
                      <a:pt x="411" y="919"/>
                    </a:moveTo>
                    <a:lnTo>
                      <a:pt x="249" y="1052"/>
                    </a:lnTo>
                    <a:lnTo>
                      <a:pt x="236" y="751"/>
                    </a:lnTo>
                    <a:lnTo>
                      <a:pt x="364" y="589"/>
                    </a:lnTo>
                    <a:lnTo>
                      <a:pt x="234" y="692"/>
                    </a:lnTo>
                    <a:lnTo>
                      <a:pt x="222" y="428"/>
                    </a:lnTo>
                    <a:lnTo>
                      <a:pt x="315" y="303"/>
                    </a:lnTo>
                    <a:lnTo>
                      <a:pt x="219" y="377"/>
                    </a:lnTo>
                    <a:lnTo>
                      <a:pt x="199" y="0"/>
                    </a:lnTo>
                    <a:lnTo>
                      <a:pt x="182" y="404"/>
                    </a:lnTo>
                    <a:lnTo>
                      <a:pt x="180" y="406"/>
                    </a:lnTo>
                    <a:lnTo>
                      <a:pt x="182" y="411"/>
                    </a:lnTo>
                    <a:lnTo>
                      <a:pt x="177" y="473"/>
                    </a:lnTo>
                    <a:lnTo>
                      <a:pt x="59" y="377"/>
                    </a:lnTo>
                    <a:lnTo>
                      <a:pt x="175" y="527"/>
                    </a:lnTo>
                    <a:lnTo>
                      <a:pt x="165" y="759"/>
                    </a:lnTo>
                    <a:lnTo>
                      <a:pt x="27" y="645"/>
                    </a:lnTo>
                    <a:lnTo>
                      <a:pt x="162" y="808"/>
                    </a:lnTo>
                    <a:lnTo>
                      <a:pt x="155" y="975"/>
                    </a:lnTo>
                    <a:lnTo>
                      <a:pt x="0" y="842"/>
                    </a:lnTo>
                    <a:lnTo>
                      <a:pt x="153" y="1025"/>
                    </a:lnTo>
                    <a:lnTo>
                      <a:pt x="128" y="1569"/>
                    </a:lnTo>
                    <a:lnTo>
                      <a:pt x="273" y="1569"/>
                    </a:lnTo>
                    <a:lnTo>
                      <a:pt x="254" y="1113"/>
                    </a:lnTo>
                    <a:lnTo>
                      <a:pt x="411" y="919"/>
                    </a:lnTo>
                    <a:close/>
                  </a:path>
                </a:pathLst>
              </a:custGeom>
              <a:solidFill>
                <a:srgbClr val="79A5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grpSp>
      </p:grpSp>
      <p:graphicFrame>
        <p:nvGraphicFramePr>
          <p:cNvPr id="5" name="Object 4" hidden="1"/>
          <p:cNvGraphicFramePr>
            <a:graphicFrameLocks noChangeAspect="1"/>
          </p:cNvGraphicFramePr>
          <p:nvPr>
            <p:custDataLst>
              <p:tags r:id="rId2"/>
            </p:custDataLst>
            <p:extLst/>
          </p:nvPr>
        </p:nvGraphicFramePr>
        <p:xfrm>
          <a:off x="1191" y="1589"/>
          <a:ext cx="1190" cy="1587"/>
        </p:xfrm>
        <a:graphic>
          <a:graphicData uri="http://schemas.openxmlformats.org/presentationml/2006/ole">
            <mc:AlternateContent xmlns:mc="http://schemas.openxmlformats.org/markup-compatibility/2006">
              <mc:Choice xmlns:v="urn:schemas-microsoft-com:vml" Requires="v">
                <p:oleObj spid="_x0000_s41989" name="think-cell Slide" r:id="rId4" imgW="270" imgH="270" progId="TCLayout.ActiveDocument.1">
                  <p:embed/>
                </p:oleObj>
              </mc:Choice>
              <mc:Fallback>
                <p:oleObj name="think-cell Slide" r:id="rId4" imgW="270" imgH="270" progId="TCLayout.ActiveDocument.1">
                  <p:embed/>
                  <p:pic>
                    <p:nvPicPr>
                      <p:cNvPr id="5" name="Object 4" hidden="1"/>
                      <p:cNvPicPr/>
                      <p:nvPr/>
                    </p:nvPicPr>
                    <p:blipFill>
                      <a:blip r:embed="rId5"/>
                      <a:stretch>
                        <a:fillRect/>
                      </a:stretch>
                    </p:blipFill>
                    <p:spPr>
                      <a:xfrm>
                        <a:off x="1191" y="1589"/>
                        <a:ext cx="1190" cy="1587"/>
                      </a:xfrm>
                      <a:prstGeom prst="rect">
                        <a:avLst/>
                      </a:prstGeom>
                    </p:spPr>
                  </p:pic>
                </p:oleObj>
              </mc:Fallback>
            </mc:AlternateContent>
          </a:graphicData>
        </a:graphic>
      </p:graphicFrame>
      <p:sp>
        <p:nvSpPr>
          <p:cNvPr id="3" name="Footer Placeholder 2"/>
          <p:cNvSpPr>
            <a:spLocks noGrp="1"/>
          </p:cNvSpPr>
          <p:nvPr>
            <p:ph type="ftr" sz="quarter" idx="10"/>
          </p:nvPr>
        </p:nvSpPr>
        <p:spPr/>
        <p:txBody>
          <a:bodyPr/>
          <a:lstStyle/>
          <a:p>
            <a:r>
              <a:rPr>
                <a:solidFill>
                  <a:srgbClr val="505050"/>
                </a:solidFill>
              </a:rPr>
              <a:t>Microsoft Confidential</a:t>
            </a:r>
          </a:p>
        </p:txBody>
      </p:sp>
      <p:sp>
        <p:nvSpPr>
          <p:cNvPr id="4" name="Slide Number Placeholder 3"/>
          <p:cNvSpPr>
            <a:spLocks noGrp="1"/>
          </p:cNvSpPr>
          <p:nvPr>
            <p:ph type="sldNum" sz="quarter" idx="11"/>
          </p:nvPr>
        </p:nvSpPr>
        <p:spPr/>
        <p:txBody>
          <a:bodyPr/>
          <a:lstStyle/>
          <a:p>
            <a:fld id="{27258FFF-F925-446B-8502-81C933981705}" type="slidenum">
              <a:rPr>
                <a:solidFill>
                  <a:srgbClr val="505050"/>
                </a:solidFill>
              </a:rPr>
              <a:pPr/>
              <a:t>‹#›</a:t>
            </a:fld>
            <a:endParaRPr>
              <a:solidFill>
                <a:srgbClr val="505050"/>
              </a:solidFill>
            </a:endParaRPr>
          </a:p>
        </p:txBody>
      </p:sp>
      <p:sp>
        <p:nvSpPr>
          <p:cNvPr id="7" name="Title 1"/>
          <p:cNvSpPr>
            <a:spLocks noGrp="1"/>
          </p:cNvSpPr>
          <p:nvPr>
            <p:ph type="title" hasCustomPrompt="1"/>
          </p:nvPr>
        </p:nvSpPr>
        <p:spPr>
          <a:xfrm>
            <a:off x="438875" y="264964"/>
            <a:ext cx="8418931" cy="1097302"/>
          </a:xfrm>
        </p:spPr>
        <p:txBody>
          <a:bodyPr lIns="0" tIns="91440" rIns="146304" bIns="91440"/>
          <a:lstStyle>
            <a:lvl1pPr>
              <a:lnSpc>
                <a:spcPts val="3674"/>
              </a:lnSpc>
              <a:defRPr sz="2700" baseline="0">
                <a:solidFill>
                  <a:schemeClr val="accent1"/>
                </a:solidFill>
              </a:defRPr>
            </a:lvl1pPr>
          </a:lstStyle>
          <a:p>
            <a:r>
              <a:rPr lang="en-US" dirty="0" err="1"/>
              <a:t>Lorem</a:t>
            </a:r>
            <a:r>
              <a:rPr lang="en-US" dirty="0"/>
              <a:t> </a:t>
            </a:r>
            <a:r>
              <a:rPr lang="en-US" dirty="0" err="1"/>
              <a:t>ipsum</a:t>
            </a:r>
            <a:r>
              <a:rPr lang="en-US" dirty="0"/>
              <a:t> dolor sit.</a:t>
            </a:r>
          </a:p>
        </p:txBody>
      </p:sp>
      <p:sp>
        <p:nvSpPr>
          <p:cNvPr id="168" name="Text Placeholder 7"/>
          <p:cNvSpPr>
            <a:spLocks noGrp="1"/>
          </p:cNvSpPr>
          <p:nvPr>
            <p:ph type="body" sz="quarter" idx="13" hasCustomPrompt="1"/>
          </p:nvPr>
        </p:nvSpPr>
        <p:spPr>
          <a:xfrm>
            <a:off x="452590" y="1545465"/>
            <a:ext cx="8418931" cy="4663068"/>
          </a:xfrm>
        </p:spPr>
        <p:txBody>
          <a:bodyPr lIns="0" tIns="0"/>
          <a:lstStyle>
            <a:lvl1pPr marL="175006" indent="-175006">
              <a:spcBef>
                <a:spcPts val="900"/>
              </a:spcBef>
              <a:defRPr sz="1950">
                <a:latin typeface="+mn-lt"/>
              </a:defRPr>
            </a:lvl1pPr>
            <a:lvl2pPr marL="517874" indent="-175006">
              <a:spcBef>
                <a:spcPts val="900"/>
              </a:spcBef>
              <a:buSzPct val="100000"/>
              <a:buFont typeface="Segoe UI" pitchFamily="34" charset="0"/>
              <a:buChar char="‐"/>
              <a:defRPr/>
            </a:lvl2pPr>
            <a:lvl3pPr marL="860741" indent="-175006">
              <a:spcBef>
                <a:spcPts val="900"/>
              </a:spcBef>
              <a:buFont typeface="Wingdings" pitchFamily="2" charset="2"/>
              <a:buChar char="§"/>
              <a:defRPr/>
            </a:lvl3pPr>
            <a:lvl4pPr marL="1200037" indent="-257151">
              <a:spcBef>
                <a:spcPts val="900"/>
              </a:spcBef>
              <a:buFont typeface="+mj-lt"/>
              <a:buAutoNum type="arabicPeriod"/>
              <a:defRPr/>
            </a:lvl4pPr>
            <a:lvl5pPr marL="1459569" indent="-257151">
              <a:spcBef>
                <a:spcPts val="900"/>
              </a:spcBef>
              <a:buFont typeface="+mj-lt"/>
              <a:buAutoNum type="alphaLcParenR"/>
              <a:defRPr/>
            </a:lvl5pPr>
          </a:lstStyle>
          <a:p>
            <a:pPr lvl="0"/>
            <a:r>
              <a:rPr lang="en-US" dirty="0" err="1"/>
              <a:t>Lorem</a:t>
            </a:r>
            <a:r>
              <a:rPr lang="en-US" dirty="0"/>
              <a:t> </a:t>
            </a:r>
            <a:r>
              <a:rPr lang="en-US" dirty="0" err="1"/>
              <a:t>ipsum</a:t>
            </a:r>
            <a:r>
              <a:rPr lang="en-US" dirty="0"/>
              <a:t> dolor sit </a:t>
            </a:r>
            <a:r>
              <a:rPr lang="en-US" dirty="0" err="1"/>
              <a:t>amet</a:t>
            </a:r>
            <a:r>
              <a:rPr lang="en-US" dirty="0"/>
              <a:t>, </a:t>
            </a:r>
            <a:r>
              <a:rPr lang="en-US" dirty="0" err="1"/>
              <a:t>consectetur</a:t>
            </a:r>
            <a:r>
              <a:rPr lang="en-US" dirty="0"/>
              <a:t> </a:t>
            </a:r>
            <a:r>
              <a:rPr lang="en-US" dirty="0" err="1"/>
              <a:t>adipiscing</a:t>
            </a:r>
            <a:r>
              <a:rPr lang="en-US" dirty="0"/>
              <a:t> </a:t>
            </a:r>
            <a:br>
              <a:rPr lang="en-US" dirty="0"/>
            </a:br>
            <a:r>
              <a:rPr lang="en-US" dirty="0" err="1"/>
              <a:t>elit</a:t>
            </a:r>
            <a:r>
              <a:rPr lang="en-US" dirty="0"/>
              <a:t>. </a:t>
            </a:r>
            <a:r>
              <a:rPr lang="en-US" dirty="0" err="1"/>
              <a:t>Nunc</a:t>
            </a:r>
            <a:r>
              <a:rPr lang="en-US" dirty="0"/>
              <a:t> et </a:t>
            </a:r>
            <a:r>
              <a:rPr lang="en-US" dirty="0" err="1"/>
              <a:t>sagittis</a:t>
            </a:r>
            <a:r>
              <a:rPr lang="en-US" dirty="0"/>
              <a:t> ligula</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3479317462"/>
      </p:ext>
    </p:extLst>
  </p:cSld>
  <p:clrMapOvr>
    <a:masterClrMapping/>
  </p:clrMapOvr>
  <mc:AlternateContent xmlns:mc="http://schemas.openxmlformats.org/markup-compatibility/2006" xmlns:p14="http://schemas.microsoft.com/office/powerpoint/2010/main">
    <mc:Choice Requires="p14">
      <p:transition spd="slow" p14:dur="1250">
        <p:fade/>
      </p:transition>
    </mc:Choice>
    <mc:Fallback xmlns="">
      <p:transition spd="slow">
        <p:fade/>
      </p:transition>
    </mc:Fallback>
  </mc:AlternateContent>
</p:sldLayout>
</file>

<file path=ppt/slideLayouts/slideLayout104.xml><?xml version="1.0" encoding="utf-8"?>
<p:sldLayout xmlns:a="http://schemas.openxmlformats.org/drawingml/2006/main" xmlns:r="http://schemas.openxmlformats.org/officeDocument/2006/relationships" xmlns:p="http://schemas.openxmlformats.org/presentationml/2006/main" preserve="1" userDrawn="1">
  <p:cSld name="31_Illustrated Footer">
    <p:spTree>
      <p:nvGrpSpPr>
        <p:cNvPr id="1" name=""/>
        <p:cNvGrpSpPr/>
        <p:nvPr/>
      </p:nvGrpSpPr>
      <p:grpSpPr>
        <a:xfrm>
          <a:off x="0" y="0"/>
          <a:ext cx="0" cy="0"/>
          <a:chOff x="0" y="0"/>
          <a:chExt cx="0" cy="0"/>
        </a:xfrm>
      </p:grpSpPr>
      <p:grpSp>
        <p:nvGrpSpPr>
          <p:cNvPr id="6" name="Group 5"/>
          <p:cNvGrpSpPr/>
          <p:nvPr userDrawn="1"/>
        </p:nvGrpSpPr>
        <p:grpSpPr>
          <a:xfrm>
            <a:off x="-11388" y="5311394"/>
            <a:ext cx="9337950" cy="1683131"/>
            <a:chOff x="-15186" y="5311394"/>
            <a:chExt cx="12451660" cy="1683131"/>
          </a:xfrm>
        </p:grpSpPr>
        <p:sp>
          <p:nvSpPr>
            <p:cNvPr id="9" name="Freeform 70"/>
            <p:cNvSpPr>
              <a:spLocks/>
            </p:cNvSpPr>
            <p:nvPr userDrawn="1"/>
          </p:nvSpPr>
          <p:spPr bwMode="auto">
            <a:xfrm flipH="1">
              <a:off x="1352512" y="6834768"/>
              <a:ext cx="2066421" cy="109266"/>
            </a:xfrm>
            <a:custGeom>
              <a:avLst/>
              <a:gdLst>
                <a:gd name="T0" fmla="*/ 485 w 784"/>
                <a:gd name="T1" fmla="*/ 29 h 183"/>
                <a:gd name="T2" fmla="*/ 0 w 784"/>
                <a:gd name="T3" fmla="*/ 183 h 183"/>
                <a:gd name="T4" fmla="*/ 277 w 784"/>
                <a:gd name="T5" fmla="*/ 183 h 183"/>
                <a:gd name="T6" fmla="*/ 784 w 784"/>
                <a:gd name="T7" fmla="*/ 183 h 183"/>
                <a:gd name="T8" fmla="*/ 485 w 784"/>
                <a:gd name="T9" fmla="*/ 29 h 183"/>
              </a:gdLst>
              <a:ahLst/>
              <a:cxnLst>
                <a:cxn ang="0">
                  <a:pos x="T0" y="T1"/>
                </a:cxn>
                <a:cxn ang="0">
                  <a:pos x="T2" y="T3"/>
                </a:cxn>
                <a:cxn ang="0">
                  <a:pos x="T4" y="T5"/>
                </a:cxn>
                <a:cxn ang="0">
                  <a:pos x="T6" y="T7"/>
                </a:cxn>
                <a:cxn ang="0">
                  <a:pos x="T8" y="T9"/>
                </a:cxn>
              </a:cxnLst>
              <a:rect l="0" t="0" r="r" b="b"/>
              <a:pathLst>
                <a:path w="784" h="183">
                  <a:moveTo>
                    <a:pt x="485" y="29"/>
                  </a:moveTo>
                  <a:cubicBezTo>
                    <a:pt x="314" y="0"/>
                    <a:pt x="132" y="51"/>
                    <a:pt x="0" y="183"/>
                  </a:cubicBezTo>
                  <a:cubicBezTo>
                    <a:pt x="277" y="183"/>
                    <a:pt x="277" y="183"/>
                    <a:pt x="277" y="183"/>
                  </a:cubicBezTo>
                  <a:cubicBezTo>
                    <a:pt x="784" y="183"/>
                    <a:pt x="784" y="183"/>
                    <a:pt x="784" y="183"/>
                  </a:cubicBezTo>
                  <a:cubicBezTo>
                    <a:pt x="700" y="99"/>
                    <a:pt x="594" y="47"/>
                    <a:pt x="485" y="29"/>
                  </a:cubicBezTo>
                  <a:close/>
                </a:path>
              </a:pathLst>
            </a:custGeom>
            <a:solidFill>
              <a:srgbClr val="79A5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10" name="Freeform 70"/>
            <p:cNvSpPr>
              <a:spLocks/>
            </p:cNvSpPr>
            <p:nvPr userDrawn="1"/>
          </p:nvSpPr>
          <p:spPr bwMode="auto">
            <a:xfrm flipH="1">
              <a:off x="-15186" y="6533998"/>
              <a:ext cx="2383298" cy="428324"/>
            </a:xfrm>
            <a:custGeom>
              <a:avLst/>
              <a:gdLst>
                <a:gd name="T0" fmla="*/ 485 w 784"/>
                <a:gd name="T1" fmla="*/ 29 h 183"/>
                <a:gd name="T2" fmla="*/ 0 w 784"/>
                <a:gd name="T3" fmla="*/ 183 h 183"/>
                <a:gd name="T4" fmla="*/ 277 w 784"/>
                <a:gd name="T5" fmla="*/ 183 h 183"/>
                <a:gd name="T6" fmla="*/ 784 w 784"/>
                <a:gd name="T7" fmla="*/ 183 h 183"/>
                <a:gd name="T8" fmla="*/ 485 w 784"/>
                <a:gd name="T9" fmla="*/ 29 h 183"/>
              </a:gdLst>
              <a:ahLst/>
              <a:cxnLst>
                <a:cxn ang="0">
                  <a:pos x="T0" y="T1"/>
                </a:cxn>
                <a:cxn ang="0">
                  <a:pos x="T2" y="T3"/>
                </a:cxn>
                <a:cxn ang="0">
                  <a:pos x="T4" y="T5"/>
                </a:cxn>
                <a:cxn ang="0">
                  <a:pos x="T6" y="T7"/>
                </a:cxn>
                <a:cxn ang="0">
                  <a:pos x="T8" y="T9"/>
                </a:cxn>
              </a:cxnLst>
              <a:rect l="0" t="0" r="r" b="b"/>
              <a:pathLst>
                <a:path w="784" h="183">
                  <a:moveTo>
                    <a:pt x="485" y="29"/>
                  </a:moveTo>
                  <a:cubicBezTo>
                    <a:pt x="314" y="0"/>
                    <a:pt x="132" y="51"/>
                    <a:pt x="0" y="183"/>
                  </a:cubicBezTo>
                  <a:cubicBezTo>
                    <a:pt x="277" y="183"/>
                    <a:pt x="277" y="183"/>
                    <a:pt x="277" y="183"/>
                  </a:cubicBezTo>
                  <a:cubicBezTo>
                    <a:pt x="784" y="183"/>
                    <a:pt x="784" y="183"/>
                    <a:pt x="784" y="183"/>
                  </a:cubicBezTo>
                  <a:cubicBezTo>
                    <a:pt x="700" y="99"/>
                    <a:pt x="594" y="47"/>
                    <a:pt x="485" y="29"/>
                  </a:cubicBezTo>
                  <a:close/>
                </a:path>
              </a:pathLst>
            </a:custGeom>
            <a:solidFill>
              <a:srgbClr val="79A5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11" name="Freeform 10"/>
            <p:cNvSpPr>
              <a:spLocks/>
            </p:cNvSpPr>
            <p:nvPr userDrawn="1"/>
          </p:nvSpPr>
          <p:spPr bwMode="auto">
            <a:xfrm flipH="1">
              <a:off x="0" y="5814957"/>
              <a:ext cx="523152" cy="452133"/>
            </a:xfrm>
            <a:custGeom>
              <a:avLst/>
              <a:gdLst>
                <a:gd name="connsiteX0" fmla="*/ 407468 w 523152"/>
                <a:gd name="connsiteY0" fmla="*/ 0 h 452133"/>
                <a:gd name="connsiteX1" fmla="*/ 244481 w 523152"/>
                <a:gd name="connsiteY1" fmla="*/ 83151 h 452133"/>
                <a:gd name="connsiteX2" fmla="*/ 190152 w 523152"/>
                <a:gd name="connsiteY2" fmla="*/ 67560 h 452133"/>
                <a:gd name="connsiteX3" fmla="*/ 124957 w 523152"/>
                <a:gd name="connsiteY3" fmla="*/ 88348 h 452133"/>
                <a:gd name="connsiteX4" fmla="*/ 76061 w 523152"/>
                <a:gd name="connsiteY4" fmla="*/ 176696 h 452133"/>
                <a:gd name="connsiteX5" fmla="*/ 0 w 523152"/>
                <a:gd name="connsiteY5" fmla="*/ 301422 h 452133"/>
                <a:gd name="connsiteX6" fmla="*/ 141256 w 523152"/>
                <a:gd name="connsiteY6" fmla="*/ 452133 h 452133"/>
                <a:gd name="connsiteX7" fmla="*/ 157554 w 523152"/>
                <a:gd name="connsiteY7" fmla="*/ 452133 h 452133"/>
                <a:gd name="connsiteX8" fmla="*/ 173853 w 523152"/>
                <a:gd name="connsiteY8" fmla="*/ 452133 h 452133"/>
                <a:gd name="connsiteX9" fmla="*/ 499828 w 523152"/>
                <a:gd name="connsiteY9" fmla="*/ 452133 h 452133"/>
                <a:gd name="connsiteX10" fmla="*/ 505261 w 523152"/>
                <a:gd name="connsiteY10" fmla="*/ 452133 h 452133"/>
                <a:gd name="connsiteX11" fmla="*/ 516126 w 523152"/>
                <a:gd name="connsiteY11" fmla="*/ 452133 h 452133"/>
                <a:gd name="connsiteX12" fmla="*/ 523152 w 523152"/>
                <a:gd name="connsiteY12" fmla="*/ 452133 h 452133"/>
                <a:gd name="connsiteX13" fmla="*/ 523152 w 523152"/>
                <a:gd name="connsiteY13" fmla="*/ 37266 h 452133"/>
                <a:gd name="connsiteX14" fmla="*/ 487009 w 523152"/>
                <a:gd name="connsiteY14" fmla="*/ 14617 h 452133"/>
                <a:gd name="connsiteX15" fmla="*/ 407468 w 523152"/>
                <a:gd name="connsiteY15" fmla="*/ 0 h 4521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23152" h="452133">
                  <a:moveTo>
                    <a:pt x="407468" y="0"/>
                  </a:moveTo>
                  <a:cubicBezTo>
                    <a:pt x="342273" y="0"/>
                    <a:pt x="277078" y="31182"/>
                    <a:pt x="244481" y="83151"/>
                  </a:cubicBezTo>
                  <a:cubicBezTo>
                    <a:pt x="228182" y="72757"/>
                    <a:pt x="211884" y="67560"/>
                    <a:pt x="190152" y="67560"/>
                  </a:cubicBezTo>
                  <a:cubicBezTo>
                    <a:pt x="162987" y="67560"/>
                    <a:pt x="141256" y="77954"/>
                    <a:pt x="124957" y="88348"/>
                  </a:cubicBezTo>
                  <a:cubicBezTo>
                    <a:pt x="92359" y="103939"/>
                    <a:pt x="76061" y="140317"/>
                    <a:pt x="76061" y="176696"/>
                  </a:cubicBezTo>
                  <a:cubicBezTo>
                    <a:pt x="32597" y="202681"/>
                    <a:pt x="0" y="249453"/>
                    <a:pt x="0" y="301422"/>
                  </a:cubicBezTo>
                  <a:cubicBezTo>
                    <a:pt x="0" y="379376"/>
                    <a:pt x="65195" y="441739"/>
                    <a:pt x="141256" y="452133"/>
                  </a:cubicBezTo>
                  <a:cubicBezTo>
                    <a:pt x="146689" y="452133"/>
                    <a:pt x="152121" y="452133"/>
                    <a:pt x="157554" y="452133"/>
                  </a:cubicBezTo>
                  <a:cubicBezTo>
                    <a:pt x="162987" y="452133"/>
                    <a:pt x="168420" y="452133"/>
                    <a:pt x="173853" y="452133"/>
                  </a:cubicBezTo>
                  <a:cubicBezTo>
                    <a:pt x="249914" y="452133"/>
                    <a:pt x="418334" y="452133"/>
                    <a:pt x="499828" y="452133"/>
                  </a:cubicBezTo>
                  <a:cubicBezTo>
                    <a:pt x="499828" y="452133"/>
                    <a:pt x="505261" y="452133"/>
                    <a:pt x="505261" y="452133"/>
                  </a:cubicBezTo>
                  <a:cubicBezTo>
                    <a:pt x="516126" y="452133"/>
                    <a:pt x="516126" y="452133"/>
                    <a:pt x="516126" y="452133"/>
                  </a:cubicBezTo>
                  <a:lnTo>
                    <a:pt x="523152" y="452133"/>
                  </a:lnTo>
                  <a:lnTo>
                    <a:pt x="523152" y="37266"/>
                  </a:lnTo>
                  <a:lnTo>
                    <a:pt x="487009" y="14617"/>
                  </a:lnTo>
                  <a:cubicBezTo>
                    <a:pt x="462816" y="5197"/>
                    <a:pt x="435991" y="0"/>
                    <a:pt x="407468" y="0"/>
                  </a:cubicBezTo>
                  <a:close/>
                </a:path>
              </a:pathLst>
            </a:custGeom>
            <a:solidFill>
              <a:schemeClr val="bg1">
                <a:lumMod val="95000"/>
              </a:schemeClr>
            </a:solidFill>
            <a:ln>
              <a:noFill/>
            </a:ln>
            <a:extLst/>
          </p:spPr>
          <p:txBody>
            <a:bodyPr vert="horz" wrap="square" lIns="91440" tIns="45720" rIns="91440" bIns="45720" numCol="1" anchor="t" anchorCtr="0" compatLnSpc="1">
              <a:prstTxWarp prst="textNoShape">
                <a:avLst/>
              </a:prstTxWarp>
              <a:noAutofit/>
            </a:bodyPr>
            <a:lstStyle/>
            <a:p>
              <a:endParaRPr lang="en-US" sz="1350">
                <a:solidFill>
                  <a:srgbClr val="000000"/>
                </a:solidFill>
              </a:endParaRPr>
            </a:p>
          </p:txBody>
        </p:sp>
        <p:sp>
          <p:nvSpPr>
            <p:cNvPr id="12" name="Freeform 44"/>
            <p:cNvSpPr>
              <a:spLocks/>
            </p:cNvSpPr>
            <p:nvPr userDrawn="1"/>
          </p:nvSpPr>
          <p:spPr bwMode="auto">
            <a:xfrm flipH="1">
              <a:off x="807855" y="6204251"/>
              <a:ext cx="409575" cy="268288"/>
            </a:xfrm>
            <a:custGeom>
              <a:avLst/>
              <a:gdLst>
                <a:gd name="T0" fmla="*/ 154 w 184"/>
                <a:gd name="T1" fmla="*/ 53 h 121"/>
                <a:gd name="T2" fmla="*/ 154 w 184"/>
                <a:gd name="T3" fmla="*/ 51 h 121"/>
                <a:gd name="T4" fmla="*/ 104 w 184"/>
                <a:gd name="T5" fmla="*/ 0 h 121"/>
                <a:gd name="T6" fmla="*/ 61 w 184"/>
                <a:gd name="T7" fmla="*/ 23 h 121"/>
                <a:gd name="T8" fmla="*/ 48 w 184"/>
                <a:gd name="T9" fmla="*/ 19 h 121"/>
                <a:gd name="T10" fmla="*/ 31 w 184"/>
                <a:gd name="T11" fmla="*/ 24 h 121"/>
                <a:gd name="T12" fmla="*/ 18 w 184"/>
                <a:gd name="T13" fmla="*/ 48 h 121"/>
                <a:gd name="T14" fmla="*/ 0 w 184"/>
                <a:gd name="T15" fmla="*/ 81 h 121"/>
                <a:gd name="T16" fmla="*/ 35 w 184"/>
                <a:gd name="T17" fmla="*/ 121 h 121"/>
                <a:gd name="T18" fmla="*/ 40 w 184"/>
                <a:gd name="T19" fmla="*/ 121 h 121"/>
                <a:gd name="T20" fmla="*/ 44 w 184"/>
                <a:gd name="T21" fmla="*/ 121 h 121"/>
                <a:gd name="T22" fmla="*/ 127 w 184"/>
                <a:gd name="T23" fmla="*/ 121 h 121"/>
                <a:gd name="T24" fmla="*/ 128 w 184"/>
                <a:gd name="T25" fmla="*/ 121 h 121"/>
                <a:gd name="T26" fmla="*/ 130 w 184"/>
                <a:gd name="T27" fmla="*/ 121 h 121"/>
                <a:gd name="T28" fmla="*/ 136 w 184"/>
                <a:gd name="T29" fmla="*/ 121 h 121"/>
                <a:gd name="T30" fmla="*/ 150 w 184"/>
                <a:gd name="T31" fmla="*/ 121 h 121"/>
                <a:gd name="T32" fmla="*/ 184 w 184"/>
                <a:gd name="T33" fmla="*/ 87 h 121"/>
                <a:gd name="T34" fmla="*/ 154 w 184"/>
                <a:gd name="T35" fmla="*/ 53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4" h="121">
                  <a:moveTo>
                    <a:pt x="154" y="53"/>
                  </a:moveTo>
                  <a:cubicBezTo>
                    <a:pt x="154" y="53"/>
                    <a:pt x="154" y="52"/>
                    <a:pt x="154" y="51"/>
                  </a:cubicBezTo>
                  <a:cubicBezTo>
                    <a:pt x="154" y="23"/>
                    <a:pt x="132" y="0"/>
                    <a:pt x="104" y="0"/>
                  </a:cubicBezTo>
                  <a:cubicBezTo>
                    <a:pt x="86" y="0"/>
                    <a:pt x="71" y="9"/>
                    <a:pt x="61" y="23"/>
                  </a:cubicBezTo>
                  <a:cubicBezTo>
                    <a:pt x="57" y="20"/>
                    <a:pt x="53" y="19"/>
                    <a:pt x="48" y="19"/>
                  </a:cubicBezTo>
                  <a:cubicBezTo>
                    <a:pt x="41" y="19"/>
                    <a:pt x="36" y="21"/>
                    <a:pt x="31" y="24"/>
                  </a:cubicBezTo>
                  <a:cubicBezTo>
                    <a:pt x="23" y="29"/>
                    <a:pt x="18" y="38"/>
                    <a:pt x="18" y="48"/>
                  </a:cubicBezTo>
                  <a:cubicBezTo>
                    <a:pt x="7" y="55"/>
                    <a:pt x="0" y="67"/>
                    <a:pt x="0" y="81"/>
                  </a:cubicBezTo>
                  <a:cubicBezTo>
                    <a:pt x="0" y="102"/>
                    <a:pt x="15" y="119"/>
                    <a:pt x="35" y="121"/>
                  </a:cubicBezTo>
                  <a:cubicBezTo>
                    <a:pt x="37" y="121"/>
                    <a:pt x="38" y="121"/>
                    <a:pt x="40" y="121"/>
                  </a:cubicBezTo>
                  <a:cubicBezTo>
                    <a:pt x="41" y="121"/>
                    <a:pt x="42" y="121"/>
                    <a:pt x="44" y="121"/>
                  </a:cubicBezTo>
                  <a:cubicBezTo>
                    <a:pt x="62" y="121"/>
                    <a:pt x="106" y="121"/>
                    <a:pt x="127" y="121"/>
                  </a:cubicBezTo>
                  <a:cubicBezTo>
                    <a:pt x="127" y="121"/>
                    <a:pt x="128" y="121"/>
                    <a:pt x="128" y="121"/>
                  </a:cubicBezTo>
                  <a:cubicBezTo>
                    <a:pt x="130" y="121"/>
                    <a:pt x="130" y="121"/>
                    <a:pt x="130" y="121"/>
                  </a:cubicBezTo>
                  <a:cubicBezTo>
                    <a:pt x="131" y="121"/>
                    <a:pt x="134" y="121"/>
                    <a:pt x="136" y="121"/>
                  </a:cubicBezTo>
                  <a:cubicBezTo>
                    <a:pt x="150" y="121"/>
                    <a:pt x="150" y="121"/>
                    <a:pt x="150" y="121"/>
                  </a:cubicBezTo>
                  <a:cubicBezTo>
                    <a:pt x="169" y="121"/>
                    <a:pt x="184" y="106"/>
                    <a:pt x="184" y="87"/>
                  </a:cubicBezTo>
                  <a:cubicBezTo>
                    <a:pt x="184" y="70"/>
                    <a:pt x="171" y="56"/>
                    <a:pt x="154" y="53"/>
                  </a:cubicBezTo>
                  <a:close/>
                </a:path>
              </a:pathLst>
            </a:custGeom>
            <a:solidFill>
              <a:schemeClr val="accent1">
                <a:lumMod val="20000"/>
                <a:lumOff val="8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13" name="Freeform 45"/>
            <p:cNvSpPr>
              <a:spLocks/>
            </p:cNvSpPr>
            <p:nvPr userDrawn="1"/>
          </p:nvSpPr>
          <p:spPr bwMode="auto">
            <a:xfrm flipH="1">
              <a:off x="8287468" y="6294894"/>
              <a:ext cx="295275" cy="193675"/>
            </a:xfrm>
            <a:custGeom>
              <a:avLst/>
              <a:gdLst>
                <a:gd name="T0" fmla="*/ 112 w 133"/>
                <a:gd name="T1" fmla="*/ 38 h 87"/>
                <a:gd name="T2" fmla="*/ 112 w 133"/>
                <a:gd name="T3" fmla="*/ 36 h 87"/>
                <a:gd name="T4" fmla="*/ 75 w 133"/>
                <a:gd name="T5" fmla="*/ 0 h 87"/>
                <a:gd name="T6" fmla="*/ 45 w 133"/>
                <a:gd name="T7" fmla="*/ 16 h 87"/>
                <a:gd name="T8" fmla="*/ 35 w 133"/>
                <a:gd name="T9" fmla="*/ 13 h 87"/>
                <a:gd name="T10" fmla="*/ 23 w 133"/>
                <a:gd name="T11" fmla="*/ 17 h 87"/>
                <a:gd name="T12" fmla="*/ 14 w 133"/>
                <a:gd name="T13" fmla="*/ 34 h 87"/>
                <a:gd name="T14" fmla="*/ 0 w 133"/>
                <a:gd name="T15" fmla="*/ 58 h 87"/>
                <a:gd name="T16" fmla="*/ 26 w 133"/>
                <a:gd name="T17" fmla="*/ 87 h 87"/>
                <a:gd name="T18" fmla="*/ 29 w 133"/>
                <a:gd name="T19" fmla="*/ 87 h 87"/>
                <a:gd name="T20" fmla="*/ 32 w 133"/>
                <a:gd name="T21" fmla="*/ 87 h 87"/>
                <a:gd name="T22" fmla="*/ 92 w 133"/>
                <a:gd name="T23" fmla="*/ 87 h 87"/>
                <a:gd name="T24" fmla="*/ 93 w 133"/>
                <a:gd name="T25" fmla="*/ 87 h 87"/>
                <a:gd name="T26" fmla="*/ 95 w 133"/>
                <a:gd name="T27" fmla="*/ 87 h 87"/>
                <a:gd name="T28" fmla="*/ 99 w 133"/>
                <a:gd name="T29" fmla="*/ 87 h 87"/>
                <a:gd name="T30" fmla="*/ 108 w 133"/>
                <a:gd name="T31" fmla="*/ 87 h 87"/>
                <a:gd name="T32" fmla="*/ 133 w 133"/>
                <a:gd name="T33" fmla="*/ 62 h 87"/>
                <a:gd name="T34" fmla="*/ 112 w 133"/>
                <a:gd name="T35" fmla="*/ 38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33" h="87">
                  <a:moveTo>
                    <a:pt x="112" y="38"/>
                  </a:moveTo>
                  <a:cubicBezTo>
                    <a:pt x="112" y="37"/>
                    <a:pt x="112" y="37"/>
                    <a:pt x="112" y="36"/>
                  </a:cubicBezTo>
                  <a:cubicBezTo>
                    <a:pt x="112" y="16"/>
                    <a:pt x="96" y="0"/>
                    <a:pt x="75" y="0"/>
                  </a:cubicBezTo>
                  <a:cubicBezTo>
                    <a:pt x="63" y="0"/>
                    <a:pt x="51" y="6"/>
                    <a:pt x="45" y="16"/>
                  </a:cubicBezTo>
                  <a:cubicBezTo>
                    <a:pt x="42" y="14"/>
                    <a:pt x="39" y="13"/>
                    <a:pt x="35" y="13"/>
                  </a:cubicBezTo>
                  <a:cubicBezTo>
                    <a:pt x="30" y="13"/>
                    <a:pt x="26" y="15"/>
                    <a:pt x="23" y="17"/>
                  </a:cubicBezTo>
                  <a:cubicBezTo>
                    <a:pt x="17" y="20"/>
                    <a:pt x="14" y="27"/>
                    <a:pt x="14" y="34"/>
                  </a:cubicBezTo>
                  <a:cubicBezTo>
                    <a:pt x="6" y="39"/>
                    <a:pt x="0" y="48"/>
                    <a:pt x="0" y="58"/>
                  </a:cubicBezTo>
                  <a:cubicBezTo>
                    <a:pt x="0" y="73"/>
                    <a:pt x="12" y="85"/>
                    <a:pt x="26" y="87"/>
                  </a:cubicBezTo>
                  <a:cubicBezTo>
                    <a:pt x="27" y="87"/>
                    <a:pt x="28" y="87"/>
                    <a:pt x="29" y="87"/>
                  </a:cubicBezTo>
                  <a:cubicBezTo>
                    <a:pt x="30" y="87"/>
                    <a:pt x="31" y="87"/>
                    <a:pt x="32" y="87"/>
                  </a:cubicBezTo>
                  <a:cubicBezTo>
                    <a:pt x="46" y="87"/>
                    <a:pt x="77" y="87"/>
                    <a:pt x="92" y="87"/>
                  </a:cubicBezTo>
                  <a:cubicBezTo>
                    <a:pt x="92" y="87"/>
                    <a:pt x="93" y="87"/>
                    <a:pt x="93" y="87"/>
                  </a:cubicBezTo>
                  <a:cubicBezTo>
                    <a:pt x="95" y="87"/>
                    <a:pt x="95" y="87"/>
                    <a:pt x="95" y="87"/>
                  </a:cubicBezTo>
                  <a:cubicBezTo>
                    <a:pt x="95" y="87"/>
                    <a:pt x="98" y="87"/>
                    <a:pt x="99" y="87"/>
                  </a:cubicBezTo>
                  <a:cubicBezTo>
                    <a:pt x="108" y="87"/>
                    <a:pt x="108" y="87"/>
                    <a:pt x="108" y="87"/>
                  </a:cubicBezTo>
                  <a:cubicBezTo>
                    <a:pt x="122" y="87"/>
                    <a:pt x="133" y="76"/>
                    <a:pt x="133" y="62"/>
                  </a:cubicBezTo>
                  <a:cubicBezTo>
                    <a:pt x="133" y="50"/>
                    <a:pt x="124" y="40"/>
                    <a:pt x="112" y="38"/>
                  </a:cubicBezTo>
                  <a:close/>
                </a:path>
              </a:pathLst>
            </a:custGeom>
            <a:solidFill>
              <a:schemeClr val="accent6">
                <a:lumMod val="20000"/>
                <a:lumOff val="8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14" name="Freeform 13"/>
            <p:cNvSpPr>
              <a:spLocks/>
            </p:cNvSpPr>
            <p:nvPr userDrawn="1"/>
          </p:nvSpPr>
          <p:spPr bwMode="auto">
            <a:xfrm flipH="1">
              <a:off x="0" y="6498355"/>
              <a:ext cx="1096754" cy="463967"/>
            </a:xfrm>
            <a:custGeom>
              <a:avLst/>
              <a:gdLst>
                <a:gd name="connsiteX0" fmla="*/ 1033978 w 1096754"/>
                <a:gd name="connsiteY0" fmla="*/ 161 h 463967"/>
                <a:gd name="connsiteX1" fmla="*/ 697835 w 1096754"/>
                <a:gd name="connsiteY1" fmla="*/ 38554 h 463967"/>
                <a:gd name="connsiteX2" fmla="*/ 0 w 1096754"/>
                <a:gd name="connsiteY2" fmla="*/ 463967 h 463967"/>
                <a:gd name="connsiteX3" fmla="*/ 883236 w 1096754"/>
                <a:gd name="connsiteY3" fmla="*/ 463967 h 463967"/>
                <a:gd name="connsiteX4" fmla="*/ 1096754 w 1096754"/>
                <a:gd name="connsiteY4" fmla="*/ 463967 h 463967"/>
                <a:gd name="connsiteX5" fmla="*/ 1096754 w 1096754"/>
                <a:gd name="connsiteY5" fmla="*/ 5199 h 4639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6754" h="463967">
                  <a:moveTo>
                    <a:pt x="1033978" y="161"/>
                  </a:moveTo>
                  <a:cubicBezTo>
                    <a:pt x="920999" y="-1604"/>
                    <a:pt x="808020" y="11194"/>
                    <a:pt x="697835" y="38554"/>
                  </a:cubicBezTo>
                  <a:cubicBezTo>
                    <a:pt x="442335" y="103867"/>
                    <a:pt x="199610" y="245083"/>
                    <a:pt x="0" y="463967"/>
                  </a:cubicBezTo>
                  <a:cubicBezTo>
                    <a:pt x="357201" y="463967"/>
                    <a:pt x="647428" y="463967"/>
                    <a:pt x="883236" y="463967"/>
                  </a:cubicBezTo>
                  <a:lnTo>
                    <a:pt x="1096754" y="463967"/>
                  </a:lnTo>
                  <a:lnTo>
                    <a:pt x="1096754" y="5199"/>
                  </a:lnTo>
                  <a:close/>
                </a:path>
              </a:pathLst>
            </a:custGeom>
            <a:solidFill>
              <a:srgbClr val="7FB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en-US" sz="1350">
                <a:solidFill>
                  <a:srgbClr val="000000"/>
                </a:solidFill>
              </a:endParaRPr>
            </a:p>
          </p:txBody>
        </p:sp>
        <p:sp>
          <p:nvSpPr>
            <p:cNvPr id="15" name="Freeform 14"/>
            <p:cNvSpPr>
              <a:spLocks/>
            </p:cNvSpPr>
            <p:nvPr userDrawn="1"/>
          </p:nvSpPr>
          <p:spPr bwMode="auto">
            <a:xfrm flipH="1">
              <a:off x="0" y="6741890"/>
              <a:ext cx="370794" cy="220431"/>
            </a:xfrm>
            <a:custGeom>
              <a:avLst/>
              <a:gdLst>
                <a:gd name="connsiteX0" fmla="*/ 370794 w 370794"/>
                <a:gd name="connsiteY0" fmla="*/ 0 h 220431"/>
                <a:gd name="connsiteX1" fmla="*/ 332995 w 370794"/>
                <a:gd name="connsiteY1" fmla="*/ 8734 h 220431"/>
                <a:gd name="connsiteX2" fmla="*/ 0 w 370794"/>
                <a:gd name="connsiteY2" fmla="*/ 220431 h 220431"/>
                <a:gd name="connsiteX3" fmla="*/ 368902 w 370794"/>
                <a:gd name="connsiteY3" fmla="*/ 220431 h 220431"/>
                <a:gd name="connsiteX4" fmla="*/ 370794 w 370794"/>
                <a:gd name="connsiteY4" fmla="*/ 220431 h 2204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0794" h="220431">
                  <a:moveTo>
                    <a:pt x="370794" y="0"/>
                  </a:moveTo>
                  <a:lnTo>
                    <a:pt x="332995" y="8734"/>
                  </a:lnTo>
                  <a:cubicBezTo>
                    <a:pt x="210976" y="44223"/>
                    <a:pt x="95819" y="114789"/>
                    <a:pt x="0" y="220431"/>
                  </a:cubicBezTo>
                  <a:cubicBezTo>
                    <a:pt x="368902" y="220431"/>
                    <a:pt x="368902" y="220431"/>
                    <a:pt x="368902" y="220431"/>
                  </a:cubicBezTo>
                  <a:lnTo>
                    <a:pt x="370794" y="220431"/>
                  </a:lnTo>
                  <a:close/>
                </a:path>
              </a:pathLst>
            </a:custGeom>
            <a:solidFill>
              <a:srgbClr val="BAD8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en-US" sz="1350">
                <a:solidFill>
                  <a:srgbClr val="000000"/>
                </a:solidFill>
              </a:endParaRPr>
            </a:p>
          </p:txBody>
        </p:sp>
        <p:grpSp>
          <p:nvGrpSpPr>
            <p:cNvPr id="17" name="Group 16"/>
            <p:cNvGrpSpPr/>
            <p:nvPr userDrawn="1"/>
          </p:nvGrpSpPr>
          <p:grpSpPr>
            <a:xfrm>
              <a:off x="8014535" y="6680712"/>
              <a:ext cx="124545" cy="268852"/>
              <a:chOff x="9197851" y="6405436"/>
              <a:chExt cx="124545" cy="268852"/>
            </a:xfrm>
          </p:grpSpPr>
          <p:sp>
            <p:nvSpPr>
              <p:cNvPr id="65" name="Rectangle 37"/>
              <p:cNvSpPr>
                <a:spLocks noChangeArrowheads="1"/>
              </p:cNvSpPr>
              <p:nvPr userDrawn="1"/>
            </p:nvSpPr>
            <p:spPr bwMode="auto">
              <a:xfrm>
                <a:off x="9247926" y="6568771"/>
                <a:ext cx="25679" cy="105517"/>
              </a:xfrm>
              <a:prstGeom prst="rect">
                <a:avLst/>
              </a:prstGeom>
              <a:solidFill>
                <a:srgbClr val="96969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66" name="Oval 38"/>
              <p:cNvSpPr>
                <a:spLocks noChangeArrowheads="1"/>
              </p:cNvSpPr>
              <p:nvPr userDrawn="1"/>
            </p:nvSpPr>
            <p:spPr bwMode="auto">
              <a:xfrm>
                <a:off x="9197851" y="6476261"/>
                <a:ext cx="124545" cy="138761"/>
              </a:xfrm>
              <a:prstGeom prst="ellipse">
                <a:avLst/>
              </a:prstGeom>
              <a:solidFill>
                <a:srgbClr val="7FB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67" name="Oval 39"/>
              <p:cNvSpPr>
                <a:spLocks noChangeArrowheads="1"/>
              </p:cNvSpPr>
              <p:nvPr userDrawn="1"/>
            </p:nvSpPr>
            <p:spPr bwMode="auto">
              <a:xfrm>
                <a:off x="9214543" y="6405436"/>
                <a:ext cx="91162" cy="101182"/>
              </a:xfrm>
              <a:prstGeom prst="ellipse">
                <a:avLst/>
              </a:prstGeom>
              <a:solidFill>
                <a:srgbClr val="7FB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grpSp>
        <p:grpSp>
          <p:nvGrpSpPr>
            <p:cNvPr id="18" name="Group 17"/>
            <p:cNvGrpSpPr/>
            <p:nvPr userDrawn="1"/>
          </p:nvGrpSpPr>
          <p:grpSpPr>
            <a:xfrm>
              <a:off x="9479915" y="6673181"/>
              <a:ext cx="124545" cy="268852"/>
              <a:chOff x="9197851" y="6405436"/>
              <a:chExt cx="124545" cy="268852"/>
            </a:xfrm>
          </p:grpSpPr>
          <p:sp>
            <p:nvSpPr>
              <p:cNvPr id="62" name="Rectangle 37"/>
              <p:cNvSpPr>
                <a:spLocks noChangeArrowheads="1"/>
              </p:cNvSpPr>
              <p:nvPr userDrawn="1"/>
            </p:nvSpPr>
            <p:spPr bwMode="auto">
              <a:xfrm>
                <a:off x="9247926" y="6568771"/>
                <a:ext cx="25679" cy="105517"/>
              </a:xfrm>
              <a:prstGeom prst="rect">
                <a:avLst/>
              </a:prstGeom>
              <a:solidFill>
                <a:srgbClr val="96969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350">
                  <a:solidFill>
                    <a:srgbClr val="FFFFFF"/>
                  </a:solidFill>
                </a:endParaRPr>
              </a:p>
            </p:txBody>
          </p:sp>
          <p:sp>
            <p:nvSpPr>
              <p:cNvPr id="63" name="Oval 38"/>
              <p:cNvSpPr>
                <a:spLocks noChangeArrowheads="1"/>
              </p:cNvSpPr>
              <p:nvPr userDrawn="1"/>
            </p:nvSpPr>
            <p:spPr bwMode="auto">
              <a:xfrm>
                <a:off x="9197851" y="6476261"/>
                <a:ext cx="124545" cy="138761"/>
              </a:xfrm>
              <a:prstGeom prst="ellipse">
                <a:avLst/>
              </a:prstGeom>
              <a:solidFill>
                <a:srgbClr val="7FB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a:solidFill>
                    <a:srgbClr val="FFFFFF"/>
                  </a:solidFill>
                </a:endParaRPr>
              </a:p>
            </p:txBody>
          </p:sp>
          <p:sp>
            <p:nvSpPr>
              <p:cNvPr id="64" name="Oval 39"/>
              <p:cNvSpPr>
                <a:spLocks noChangeArrowheads="1"/>
              </p:cNvSpPr>
              <p:nvPr userDrawn="1"/>
            </p:nvSpPr>
            <p:spPr bwMode="auto">
              <a:xfrm>
                <a:off x="9214543" y="6405436"/>
                <a:ext cx="91162" cy="101182"/>
              </a:xfrm>
              <a:prstGeom prst="ellipse">
                <a:avLst/>
              </a:prstGeom>
              <a:solidFill>
                <a:srgbClr val="7FB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a:solidFill>
                    <a:srgbClr val="FFFFFF"/>
                  </a:solidFill>
                </a:endParaRPr>
              </a:p>
            </p:txBody>
          </p:sp>
        </p:grpSp>
        <p:grpSp>
          <p:nvGrpSpPr>
            <p:cNvPr id="19" name="Group 18"/>
            <p:cNvGrpSpPr/>
            <p:nvPr userDrawn="1"/>
          </p:nvGrpSpPr>
          <p:grpSpPr>
            <a:xfrm>
              <a:off x="680440" y="6369994"/>
              <a:ext cx="124545" cy="268852"/>
              <a:chOff x="9197851" y="6405436"/>
              <a:chExt cx="124545" cy="268852"/>
            </a:xfrm>
          </p:grpSpPr>
          <p:sp>
            <p:nvSpPr>
              <p:cNvPr id="59" name="Rectangle 37"/>
              <p:cNvSpPr>
                <a:spLocks noChangeArrowheads="1"/>
              </p:cNvSpPr>
              <p:nvPr userDrawn="1"/>
            </p:nvSpPr>
            <p:spPr bwMode="auto">
              <a:xfrm>
                <a:off x="9247926" y="6568771"/>
                <a:ext cx="25679" cy="105517"/>
              </a:xfrm>
              <a:prstGeom prst="rect">
                <a:avLst/>
              </a:prstGeom>
              <a:solidFill>
                <a:srgbClr val="96969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60" name="Oval 38"/>
              <p:cNvSpPr>
                <a:spLocks noChangeArrowheads="1"/>
              </p:cNvSpPr>
              <p:nvPr userDrawn="1"/>
            </p:nvSpPr>
            <p:spPr bwMode="auto">
              <a:xfrm>
                <a:off x="9197851" y="6476261"/>
                <a:ext cx="124545" cy="138761"/>
              </a:xfrm>
              <a:prstGeom prst="ellipse">
                <a:avLst/>
              </a:prstGeom>
              <a:solidFill>
                <a:srgbClr val="7FB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61" name="Oval 39"/>
              <p:cNvSpPr>
                <a:spLocks noChangeArrowheads="1"/>
              </p:cNvSpPr>
              <p:nvPr userDrawn="1"/>
            </p:nvSpPr>
            <p:spPr bwMode="auto">
              <a:xfrm>
                <a:off x="9214543" y="6405436"/>
                <a:ext cx="91162" cy="101182"/>
              </a:xfrm>
              <a:prstGeom prst="ellipse">
                <a:avLst/>
              </a:prstGeom>
              <a:solidFill>
                <a:srgbClr val="7FB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grpSp>
        <p:sp>
          <p:nvSpPr>
            <p:cNvPr id="22" name="Rectangle 23"/>
            <p:cNvSpPr>
              <a:spLocks noChangeArrowheads="1"/>
            </p:cNvSpPr>
            <p:nvPr/>
          </p:nvSpPr>
          <p:spPr bwMode="auto">
            <a:xfrm>
              <a:off x="11265121" y="6267357"/>
              <a:ext cx="428278" cy="727167"/>
            </a:xfrm>
            <a:prstGeom prst="rect">
              <a:avLst/>
            </a:pr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grpSp>
          <p:nvGrpSpPr>
            <p:cNvPr id="23" name="Group 22"/>
            <p:cNvGrpSpPr/>
            <p:nvPr/>
          </p:nvGrpSpPr>
          <p:grpSpPr>
            <a:xfrm>
              <a:off x="10972090" y="6267357"/>
              <a:ext cx="273143" cy="727167"/>
              <a:chOff x="10703770" y="6136444"/>
              <a:chExt cx="233705" cy="622175"/>
            </a:xfrm>
          </p:grpSpPr>
          <p:sp>
            <p:nvSpPr>
              <p:cNvPr id="57" name="Rectangle 22"/>
              <p:cNvSpPr>
                <a:spLocks noChangeArrowheads="1"/>
              </p:cNvSpPr>
              <p:nvPr/>
            </p:nvSpPr>
            <p:spPr bwMode="auto">
              <a:xfrm>
                <a:off x="10703770" y="6136444"/>
                <a:ext cx="233705" cy="622175"/>
              </a:xfrm>
              <a:prstGeom prst="rect">
                <a:avLst/>
              </a:prstGeom>
              <a:solidFill>
                <a:schemeClr val="accent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8" name="Freeform 57"/>
              <p:cNvSpPr>
                <a:spLocks/>
              </p:cNvSpPr>
              <p:nvPr/>
            </p:nvSpPr>
            <p:spPr bwMode="auto">
              <a:xfrm>
                <a:off x="10745746" y="6217468"/>
                <a:ext cx="149753" cy="137274"/>
              </a:xfrm>
              <a:custGeom>
                <a:avLst/>
                <a:gdLst>
                  <a:gd name="connsiteX0" fmla="*/ 168275 w 209550"/>
                  <a:gd name="connsiteY0" fmla="*/ 128587 h 192088"/>
                  <a:gd name="connsiteX1" fmla="*/ 209550 w 209550"/>
                  <a:gd name="connsiteY1" fmla="*/ 128587 h 192088"/>
                  <a:gd name="connsiteX2" fmla="*/ 209550 w 209550"/>
                  <a:gd name="connsiteY2" fmla="*/ 141851 h 192088"/>
                  <a:gd name="connsiteX3" fmla="*/ 209550 w 209550"/>
                  <a:gd name="connsiteY3" fmla="*/ 192088 h 192088"/>
                  <a:gd name="connsiteX4" fmla="*/ 183356 w 209550"/>
                  <a:gd name="connsiteY4" fmla="*/ 192088 h 192088"/>
                  <a:gd name="connsiteX5" fmla="*/ 168275 w 209550"/>
                  <a:gd name="connsiteY5" fmla="*/ 192088 h 192088"/>
                  <a:gd name="connsiteX6" fmla="*/ 55563 w 209550"/>
                  <a:gd name="connsiteY6" fmla="*/ 128587 h 192088"/>
                  <a:gd name="connsiteX7" fmla="*/ 155575 w 209550"/>
                  <a:gd name="connsiteY7" fmla="*/ 128587 h 192088"/>
                  <a:gd name="connsiteX8" fmla="*/ 155575 w 209550"/>
                  <a:gd name="connsiteY8" fmla="*/ 192088 h 192088"/>
                  <a:gd name="connsiteX9" fmla="*/ 121146 w 209550"/>
                  <a:gd name="connsiteY9" fmla="*/ 192088 h 192088"/>
                  <a:gd name="connsiteX10" fmla="*/ 69168 w 209550"/>
                  <a:gd name="connsiteY10" fmla="*/ 192088 h 192088"/>
                  <a:gd name="connsiteX11" fmla="*/ 55563 w 209550"/>
                  <a:gd name="connsiteY11" fmla="*/ 192088 h 192088"/>
                  <a:gd name="connsiteX12" fmla="*/ 0 w 209550"/>
                  <a:gd name="connsiteY12" fmla="*/ 128587 h 192088"/>
                  <a:gd name="connsiteX13" fmla="*/ 46038 w 209550"/>
                  <a:gd name="connsiteY13" fmla="*/ 128587 h 192088"/>
                  <a:gd name="connsiteX14" fmla="*/ 46038 w 209550"/>
                  <a:gd name="connsiteY14" fmla="*/ 192088 h 192088"/>
                  <a:gd name="connsiteX15" fmla="*/ 0 w 209550"/>
                  <a:gd name="connsiteY15" fmla="*/ 192088 h 192088"/>
                  <a:gd name="connsiteX16" fmla="*/ 0 w 209550"/>
                  <a:gd name="connsiteY16" fmla="*/ 133874 h 192088"/>
                  <a:gd name="connsiteX17" fmla="*/ 168275 w 209550"/>
                  <a:gd name="connsiteY17" fmla="*/ 24239 h 192088"/>
                  <a:gd name="connsiteX18" fmla="*/ 179370 w 209550"/>
                  <a:gd name="connsiteY18" fmla="*/ 32015 h 192088"/>
                  <a:gd name="connsiteX19" fmla="*/ 209550 w 209550"/>
                  <a:gd name="connsiteY19" fmla="*/ 105191 h 192088"/>
                  <a:gd name="connsiteX20" fmla="*/ 209550 w 209550"/>
                  <a:gd name="connsiteY20" fmla="*/ 116053 h 192088"/>
                  <a:gd name="connsiteX21" fmla="*/ 209550 w 209550"/>
                  <a:gd name="connsiteY21" fmla="*/ 119062 h 192088"/>
                  <a:gd name="connsiteX22" fmla="*/ 168275 w 209550"/>
                  <a:gd name="connsiteY22" fmla="*/ 119062 h 192088"/>
                  <a:gd name="connsiteX23" fmla="*/ 46038 w 209550"/>
                  <a:gd name="connsiteY23" fmla="*/ 20901 h 192088"/>
                  <a:gd name="connsiteX24" fmla="*/ 46038 w 209550"/>
                  <a:gd name="connsiteY24" fmla="*/ 119062 h 192088"/>
                  <a:gd name="connsiteX25" fmla="*/ 0 w 209550"/>
                  <a:gd name="connsiteY25" fmla="*/ 119062 h 192088"/>
                  <a:gd name="connsiteX26" fmla="*/ 0 w 209550"/>
                  <a:gd name="connsiteY26" fmla="*/ 105191 h 192088"/>
                  <a:gd name="connsiteX27" fmla="*/ 30180 w 209550"/>
                  <a:gd name="connsiteY27" fmla="*/ 32015 h 192088"/>
                  <a:gd name="connsiteX28" fmla="*/ 104775 w 209550"/>
                  <a:gd name="connsiteY28" fmla="*/ 0 h 192088"/>
                  <a:gd name="connsiteX29" fmla="*/ 146130 w 209550"/>
                  <a:gd name="connsiteY29" fmla="*/ 8719 h 192088"/>
                  <a:gd name="connsiteX30" fmla="*/ 155575 w 209550"/>
                  <a:gd name="connsiteY30" fmla="*/ 15338 h 192088"/>
                  <a:gd name="connsiteX31" fmla="*/ 155575 w 209550"/>
                  <a:gd name="connsiteY31" fmla="*/ 119062 h 192088"/>
                  <a:gd name="connsiteX32" fmla="*/ 55563 w 209550"/>
                  <a:gd name="connsiteY32" fmla="*/ 119062 h 192088"/>
                  <a:gd name="connsiteX33" fmla="*/ 55563 w 209550"/>
                  <a:gd name="connsiteY33" fmla="*/ 14225 h 192088"/>
                  <a:gd name="connsiteX34" fmla="*/ 63420 w 209550"/>
                  <a:gd name="connsiteY34" fmla="*/ 8719 h 192088"/>
                  <a:gd name="connsiteX35" fmla="*/ 104775 w 209550"/>
                  <a:gd name="connsiteY35" fmla="*/ 0 h 192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09550" h="192088">
                    <a:moveTo>
                      <a:pt x="168275" y="128587"/>
                    </a:moveTo>
                    <a:lnTo>
                      <a:pt x="209550" y="128587"/>
                    </a:lnTo>
                    <a:lnTo>
                      <a:pt x="209550" y="141851"/>
                    </a:lnTo>
                    <a:cubicBezTo>
                      <a:pt x="209550" y="154071"/>
                      <a:pt x="209550" y="170364"/>
                      <a:pt x="209550" y="192088"/>
                    </a:cubicBezTo>
                    <a:cubicBezTo>
                      <a:pt x="209550" y="192088"/>
                      <a:pt x="209550" y="192088"/>
                      <a:pt x="183356" y="192088"/>
                    </a:cubicBezTo>
                    <a:lnTo>
                      <a:pt x="168275" y="192088"/>
                    </a:lnTo>
                    <a:close/>
                    <a:moveTo>
                      <a:pt x="55563" y="128587"/>
                    </a:moveTo>
                    <a:lnTo>
                      <a:pt x="155575" y="128587"/>
                    </a:lnTo>
                    <a:lnTo>
                      <a:pt x="155575" y="192088"/>
                    </a:lnTo>
                    <a:lnTo>
                      <a:pt x="121146" y="192088"/>
                    </a:lnTo>
                    <a:cubicBezTo>
                      <a:pt x="106412" y="192088"/>
                      <a:pt x="89223" y="192088"/>
                      <a:pt x="69168" y="192088"/>
                    </a:cubicBezTo>
                    <a:lnTo>
                      <a:pt x="55563" y="192088"/>
                    </a:lnTo>
                    <a:close/>
                    <a:moveTo>
                      <a:pt x="0" y="128587"/>
                    </a:moveTo>
                    <a:lnTo>
                      <a:pt x="46038" y="128587"/>
                    </a:lnTo>
                    <a:lnTo>
                      <a:pt x="46038" y="192088"/>
                    </a:lnTo>
                    <a:lnTo>
                      <a:pt x="0" y="192088"/>
                    </a:lnTo>
                    <a:cubicBezTo>
                      <a:pt x="0" y="192088"/>
                      <a:pt x="0" y="192088"/>
                      <a:pt x="0" y="133874"/>
                    </a:cubicBezTo>
                    <a:close/>
                    <a:moveTo>
                      <a:pt x="168275" y="24239"/>
                    </a:moveTo>
                    <a:lnTo>
                      <a:pt x="179370" y="32015"/>
                    </a:lnTo>
                    <a:cubicBezTo>
                      <a:pt x="198162" y="51453"/>
                      <a:pt x="209550" y="77750"/>
                      <a:pt x="209550" y="105191"/>
                    </a:cubicBezTo>
                    <a:cubicBezTo>
                      <a:pt x="209550" y="105191"/>
                      <a:pt x="209550" y="105191"/>
                      <a:pt x="209550" y="116053"/>
                    </a:cubicBezTo>
                    <a:lnTo>
                      <a:pt x="209550" y="119062"/>
                    </a:lnTo>
                    <a:lnTo>
                      <a:pt x="168275" y="119062"/>
                    </a:lnTo>
                    <a:close/>
                    <a:moveTo>
                      <a:pt x="46038" y="20901"/>
                    </a:moveTo>
                    <a:lnTo>
                      <a:pt x="46038" y="119062"/>
                    </a:lnTo>
                    <a:lnTo>
                      <a:pt x="0" y="119062"/>
                    </a:lnTo>
                    <a:lnTo>
                      <a:pt x="0" y="105191"/>
                    </a:lnTo>
                    <a:cubicBezTo>
                      <a:pt x="0" y="77750"/>
                      <a:pt x="11389" y="51453"/>
                      <a:pt x="30180" y="32015"/>
                    </a:cubicBezTo>
                    <a:close/>
                    <a:moveTo>
                      <a:pt x="104775" y="0"/>
                    </a:moveTo>
                    <a:cubicBezTo>
                      <a:pt x="119580" y="0"/>
                      <a:pt x="133531" y="3145"/>
                      <a:pt x="146130" y="8719"/>
                    </a:cubicBezTo>
                    <a:lnTo>
                      <a:pt x="155575" y="15338"/>
                    </a:lnTo>
                    <a:lnTo>
                      <a:pt x="155575" y="119062"/>
                    </a:lnTo>
                    <a:lnTo>
                      <a:pt x="55563" y="119062"/>
                    </a:lnTo>
                    <a:lnTo>
                      <a:pt x="55563" y="14225"/>
                    </a:lnTo>
                    <a:lnTo>
                      <a:pt x="63420" y="8719"/>
                    </a:lnTo>
                    <a:cubicBezTo>
                      <a:pt x="76019" y="3145"/>
                      <a:pt x="89970" y="0"/>
                      <a:pt x="104775"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en-IN" sz="1350">
                  <a:solidFill>
                    <a:srgbClr val="000000"/>
                  </a:solidFill>
                </a:endParaRPr>
              </a:p>
            </p:txBody>
          </p:sp>
        </p:grpSp>
        <p:sp>
          <p:nvSpPr>
            <p:cNvPr id="24" name="Freeform 40"/>
            <p:cNvSpPr>
              <a:spLocks/>
            </p:cNvSpPr>
            <p:nvPr/>
          </p:nvSpPr>
          <p:spPr bwMode="auto">
            <a:xfrm>
              <a:off x="11302247" y="6735328"/>
              <a:ext cx="95467" cy="171047"/>
            </a:xfrm>
            <a:custGeom>
              <a:avLst/>
              <a:gdLst>
                <a:gd name="T0" fmla="*/ 12 w 25"/>
                <a:gd name="T1" fmla="*/ 0 h 45"/>
                <a:gd name="T2" fmla="*/ 0 w 25"/>
                <a:gd name="T3" fmla="*/ 12 h 45"/>
                <a:gd name="T4" fmla="*/ 0 w 25"/>
                <a:gd name="T5" fmla="*/ 45 h 45"/>
                <a:gd name="T6" fmla="*/ 25 w 25"/>
                <a:gd name="T7" fmla="*/ 45 h 45"/>
                <a:gd name="T8" fmla="*/ 25 w 25"/>
                <a:gd name="T9" fmla="*/ 12 h 45"/>
                <a:gd name="T10" fmla="*/ 12 w 25"/>
                <a:gd name="T11" fmla="*/ 0 h 45"/>
              </a:gdLst>
              <a:ahLst/>
              <a:cxnLst>
                <a:cxn ang="0">
                  <a:pos x="T0" y="T1"/>
                </a:cxn>
                <a:cxn ang="0">
                  <a:pos x="T2" y="T3"/>
                </a:cxn>
                <a:cxn ang="0">
                  <a:pos x="T4" y="T5"/>
                </a:cxn>
                <a:cxn ang="0">
                  <a:pos x="T6" y="T7"/>
                </a:cxn>
                <a:cxn ang="0">
                  <a:pos x="T8" y="T9"/>
                </a:cxn>
                <a:cxn ang="0">
                  <a:pos x="T10" y="T11"/>
                </a:cxn>
              </a:cxnLst>
              <a:rect l="0" t="0" r="r" b="b"/>
              <a:pathLst>
                <a:path w="25" h="45">
                  <a:moveTo>
                    <a:pt x="12" y="0"/>
                  </a:moveTo>
                  <a:cubicBezTo>
                    <a:pt x="5" y="0"/>
                    <a:pt x="0" y="5"/>
                    <a:pt x="0" y="12"/>
                  </a:cubicBezTo>
                  <a:cubicBezTo>
                    <a:pt x="0" y="45"/>
                    <a:pt x="0" y="45"/>
                    <a:pt x="0" y="45"/>
                  </a:cubicBezTo>
                  <a:cubicBezTo>
                    <a:pt x="25" y="45"/>
                    <a:pt x="25" y="45"/>
                    <a:pt x="25" y="45"/>
                  </a:cubicBezTo>
                  <a:cubicBezTo>
                    <a:pt x="25" y="12"/>
                    <a:pt x="25" y="12"/>
                    <a:pt x="25" y="12"/>
                  </a:cubicBezTo>
                  <a:cubicBezTo>
                    <a:pt x="25" y="5"/>
                    <a:pt x="19" y="0"/>
                    <a:pt x="12" y="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5" name="Freeform 41"/>
            <p:cNvSpPr>
              <a:spLocks/>
            </p:cNvSpPr>
            <p:nvPr/>
          </p:nvSpPr>
          <p:spPr bwMode="auto">
            <a:xfrm>
              <a:off x="11560804" y="6735328"/>
              <a:ext cx="94141" cy="171047"/>
            </a:xfrm>
            <a:custGeom>
              <a:avLst/>
              <a:gdLst>
                <a:gd name="T0" fmla="*/ 13 w 25"/>
                <a:gd name="T1" fmla="*/ 0 h 45"/>
                <a:gd name="T2" fmla="*/ 0 w 25"/>
                <a:gd name="T3" fmla="*/ 12 h 45"/>
                <a:gd name="T4" fmla="*/ 0 w 25"/>
                <a:gd name="T5" fmla="*/ 45 h 45"/>
                <a:gd name="T6" fmla="*/ 25 w 25"/>
                <a:gd name="T7" fmla="*/ 45 h 45"/>
                <a:gd name="T8" fmla="*/ 25 w 25"/>
                <a:gd name="T9" fmla="*/ 12 h 45"/>
                <a:gd name="T10" fmla="*/ 13 w 25"/>
                <a:gd name="T11" fmla="*/ 0 h 45"/>
              </a:gdLst>
              <a:ahLst/>
              <a:cxnLst>
                <a:cxn ang="0">
                  <a:pos x="T0" y="T1"/>
                </a:cxn>
                <a:cxn ang="0">
                  <a:pos x="T2" y="T3"/>
                </a:cxn>
                <a:cxn ang="0">
                  <a:pos x="T4" y="T5"/>
                </a:cxn>
                <a:cxn ang="0">
                  <a:pos x="T6" y="T7"/>
                </a:cxn>
                <a:cxn ang="0">
                  <a:pos x="T8" y="T9"/>
                </a:cxn>
                <a:cxn ang="0">
                  <a:pos x="T10" y="T11"/>
                </a:cxn>
              </a:cxnLst>
              <a:rect l="0" t="0" r="r" b="b"/>
              <a:pathLst>
                <a:path w="25" h="45">
                  <a:moveTo>
                    <a:pt x="13" y="0"/>
                  </a:moveTo>
                  <a:cubicBezTo>
                    <a:pt x="6" y="0"/>
                    <a:pt x="0" y="5"/>
                    <a:pt x="0" y="12"/>
                  </a:cubicBezTo>
                  <a:cubicBezTo>
                    <a:pt x="0" y="45"/>
                    <a:pt x="0" y="45"/>
                    <a:pt x="0" y="45"/>
                  </a:cubicBezTo>
                  <a:cubicBezTo>
                    <a:pt x="25" y="45"/>
                    <a:pt x="25" y="45"/>
                    <a:pt x="25" y="45"/>
                  </a:cubicBezTo>
                  <a:cubicBezTo>
                    <a:pt x="25" y="12"/>
                    <a:pt x="25" y="12"/>
                    <a:pt x="25" y="12"/>
                  </a:cubicBezTo>
                  <a:cubicBezTo>
                    <a:pt x="25" y="5"/>
                    <a:pt x="20" y="0"/>
                    <a:pt x="13" y="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6" name="Freeform 42"/>
            <p:cNvSpPr>
              <a:spLocks/>
            </p:cNvSpPr>
            <p:nvPr/>
          </p:nvSpPr>
          <p:spPr bwMode="auto">
            <a:xfrm>
              <a:off x="11430862" y="6735328"/>
              <a:ext cx="95467" cy="171047"/>
            </a:xfrm>
            <a:custGeom>
              <a:avLst/>
              <a:gdLst>
                <a:gd name="T0" fmla="*/ 13 w 25"/>
                <a:gd name="T1" fmla="*/ 0 h 45"/>
                <a:gd name="T2" fmla="*/ 0 w 25"/>
                <a:gd name="T3" fmla="*/ 12 h 45"/>
                <a:gd name="T4" fmla="*/ 0 w 25"/>
                <a:gd name="T5" fmla="*/ 45 h 45"/>
                <a:gd name="T6" fmla="*/ 25 w 25"/>
                <a:gd name="T7" fmla="*/ 45 h 45"/>
                <a:gd name="T8" fmla="*/ 25 w 25"/>
                <a:gd name="T9" fmla="*/ 12 h 45"/>
                <a:gd name="T10" fmla="*/ 13 w 25"/>
                <a:gd name="T11" fmla="*/ 0 h 45"/>
              </a:gdLst>
              <a:ahLst/>
              <a:cxnLst>
                <a:cxn ang="0">
                  <a:pos x="T0" y="T1"/>
                </a:cxn>
                <a:cxn ang="0">
                  <a:pos x="T2" y="T3"/>
                </a:cxn>
                <a:cxn ang="0">
                  <a:pos x="T4" y="T5"/>
                </a:cxn>
                <a:cxn ang="0">
                  <a:pos x="T6" y="T7"/>
                </a:cxn>
                <a:cxn ang="0">
                  <a:pos x="T8" y="T9"/>
                </a:cxn>
                <a:cxn ang="0">
                  <a:pos x="T10" y="T11"/>
                </a:cxn>
              </a:cxnLst>
              <a:rect l="0" t="0" r="r" b="b"/>
              <a:pathLst>
                <a:path w="25" h="45">
                  <a:moveTo>
                    <a:pt x="13" y="0"/>
                  </a:moveTo>
                  <a:cubicBezTo>
                    <a:pt x="6" y="0"/>
                    <a:pt x="0" y="5"/>
                    <a:pt x="0" y="12"/>
                  </a:cubicBezTo>
                  <a:cubicBezTo>
                    <a:pt x="0" y="45"/>
                    <a:pt x="0" y="45"/>
                    <a:pt x="0" y="45"/>
                  </a:cubicBezTo>
                  <a:cubicBezTo>
                    <a:pt x="25" y="45"/>
                    <a:pt x="25" y="45"/>
                    <a:pt x="25" y="45"/>
                  </a:cubicBezTo>
                  <a:cubicBezTo>
                    <a:pt x="25" y="12"/>
                    <a:pt x="25" y="12"/>
                    <a:pt x="25" y="12"/>
                  </a:cubicBezTo>
                  <a:cubicBezTo>
                    <a:pt x="25" y="5"/>
                    <a:pt x="20" y="0"/>
                    <a:pt x="13" y="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7" name="Rectangle 43"/>
            <p:cNvSpPr>
              <a:spLocks noChangeArrowheads="1"/>
            </p:cNvSpPr>
            <p:nvPr/>
          </p:nvSpPr>
          <p:spPr bwMode="auto">
            <a:xfrm>
              <a:off x="11265121" y="6971344"/>
              <a:ext cx="428278" cy="14586"/>
            </a:xfrm>
            <a:prstGeom prst="rect">
              <a:avLst/>
            </a:prstGeom>
            <a:solidFill>
              <a:schemeClr val="accent6"/>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8" name="Rectangle 44"/>
            <p:cNvSpPr>
              <a:spLocks noChangeArrowheads="1"/>
            </p:cNvSpPr>
            <p:nvPr/>
          </p:nvSpPr>
          <p:spPr bwMode="auto">
            <a:xfrm>
              <a:off x="11265121" y="6940848"/>
              <a:ext cx="428278" cy="14586"/>
            </a:xfrm>
            <a:prstGeom prst="rect">
              <a:avLst/>
            </a:prstGeom>
            <a:solidFill>
              <a:schemeClr val="bg2">
                <a:lumMod val="7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9" name="Rectangle 45"/>
            <p:cNvSpPr>
              <a:spLocks noChangeArrowheads="1"/>
            </p:cNvSpPr>
            <p:nvPr/>
          </p:nvSpPr>
          <p:spPr bwMode="auto">
            <a:xfrm>
              <a:off x="11265121" y="6906374"/>
              <a:ext cx="428278" cy="14586"/>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0" name="Rectangle 46"/>
            <p:cNvSpPr>
              <a:spLocks noChangeArrowheads="1"/>
            </p:cNvSpPr>
            <p:nvPr/>
          </p:nvSpPr>
          <p:spPr bwMode="auto">
            <a:xfrm>
              <a:off x="11324788" y="6353459"/>
              <a:ext cx="42430" cy="76904"/>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1" name="Rectangle 47"/>
            <p:cNvSpPr>
              <a:spLocks noChangeArrowheads="1"/>
            </p:cNvSpPr>
            <p:nvPr/>
          </p:nvSpPr>
          <p:spPr bwMode="auto">
            <a:xfrm>
              <a:off x="11412299" y="6353459"/>
              <a:ext cx="42430" cy="76904"/>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2" name="Rectangle 48"/>
            <p:cNvSpPr>
              <a:spLocks noChangeArrowheads="1"/>
            </p:cNvSpPr>
            <p:nvPr/>
          </p:nvSpPr>
          <p:spPr bwMode="auto">
            <a:xfrm>
              <a:off x="11503789" y="6353459"/>
              <a:ext cx="41105" cy="76904"/>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3" name="Rectangle 49"/>
            <p:cNvSpPr>
              <a:spLocks noChangeArrowheads="1"/>
            </p:cNvSpPr>
            <p:nvPr/>
          </p:nvSpPr>
          <p:spPr bwMode="auto">
            <a:xfrm>
              <a:off x="11595279" y="6353459"/>
              <a:ext cx="37127" cy="76904"/>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4" name="Rectangle 50"/>
            <p:cNvSpPr>
              <a:spLocks noChangeArrowheads="1"/>
            </p:cNvSpPr>
            <p:nvPr/>
          </p:nvSpPr>
          <p:spPr bwMode="auto">
            <a:xfrm>
              <a:off x="11324788" y="6505942"/>
              <a:ext cx="42430" cy="72926"/>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5" name="Rectangle 51"/>
            <p:cNvSpPr>
              <a:spLocks noChangeArrowheads="1"/>
            </p:cNvSpPr>
            <p:nvPr/>
          </p:nvSpPr>
          <p:spPr bwMode="auto">
            <a:xfrm>
              <a:off x="11412299" y="6505942"/>
              <a:ext cx="42430" cy="72926"/>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6" name="Rectangle 52"/>
            <p:cNvSpPr>
              <a:spLocks noChangeArrowheads="1"/>
            </p:cNvSpPr>
            <p:nvPr/>
          </p:nvSpPr>
          <p:spPr bwMode="auto">
            <a:xfrm>
              <a:off x="11503789" y="6505942"/>
              <a:ext cx="41105" cy="72926"/>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7" name="Rectangle 53"/>
            <p:cNvSpPr>
              <a:spLocks noChangeArrowheads="1"/>
            </p:cNvSpPr>
            <p:nvPr/>
          </p:nvSpPr>
          <p:spPr bwMode="auto">
            <a:xfrm>
              <a:off x="11595279" y="6505942"/>
              <a:ext cx="37127" cy="72926"/>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8" name="Freeform 19"/>
            <p:cNvSpPr>
              <a:spLocks noEditPoints="1"/>
            </p:cNvSpPr>
            <p:nvPr/>
          </p:nvSpPr>
          <p:spPr bwMode="auto">
            <a:xfrm>
              <a:off x="10444368" y="6366802"/>
              <a:ext cx="57015" cy="99445"/>
            </a:xfrm>
            <a:custGeom>
              <a:avLst/>
              <a:gdLst>
                <a:gd name="T0" fmla="*/ 7 w 15"/>
                <a:gd name="T1" fmla="*/ 0 h 26"/>
                <a:gd name="T2" fmla="*/ 0 w 15"/>
                <a:gd name="T3" fmla="*/ 8 h 26"/>
                <a:gd name="T4" fmla="*/ 0 w 15"/>
                <a:gd name="T5" fmla="*/ 26 h 26"/>
                <a:gd name="T6" fmla="*/ 15 w 15"/>
                <a:gd name="T7" fmla="*/ 26 h 26"/>
                <a:gd name="T8" fmla="*/ 15 w 15"/>
                <a:gd name="T9" fmla="*/ 8 h 26"/>
                <a:gd name="T10" fmla="*/ 7 w 15"/>
                <a:gd name="T11" fmla="*/ 0 h 26"/>
                <a:gd name="T12" fmla="*/ 11 w 15"/>
                <a:gd name="T13" fmla="*/ 20 h 26"/>
                <a:gd name="T14" fmla="*/ 6 w 15"/>
                <a:gd name="T15" fmla="*/ 20 h 26"/>
                <a:gd name="T16" fmla="*/ 6 w 15"/>
                <a:gd name="T17" fmla="*/ 12 h 26"/>
                <a:gd name="T18" fmla="*/ 11 w 15"/>
                <a:gd name="T19" fmla="*/ 12 h 26"/>
                <a:gd name="T20" fmla="*/ 11 w 15"/>
                <a:gd name="T21" fmla="*/ 2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26">
                  <a:moveTo>
                    <a:pt x="7" y="0"/>
                  </a:moveTo>
                  <a:cubicBezTo>
                    <a:pt x="3" y="0"/>
                    <a:pt x="0" y="4"/>
                    <a:pt x="0" y="8"/>
                  </a:cubicBezTo>
                  <a:cubicBezTo>
                    <a:pt x="0" y="26"/>
                    <a:pt x="0" y="26"/>
                    <a:pt x="0" y="26"/>
                  </a:cubicBezTo>
                  <a:cubicBezTo>
                    <a:pt x="15" y="26"/>
                    <a:pt x="15" y="26"/>
                    <a:pt x="15" y="26"/>
                  </a:cubicBezTo>
                  <a:cubicBezTo>
                    <a:pt x="15" y="8"/>
                    <a:pt x="15" y="8"/>
                    <a:pt x="15" y="8"/>
                  </a:cubicBezTo>
                  <a:cubicBezTo>
                    <a:pt x="15" y="4"/>
                    <a:pt x="12" y="0"/>
                    <a:pt x="7" y="0"/>
                  </a:cubicBezTo>
                  <a:close/>
                  <a:moveTo>
                    <a:pt x="11" y="20"/>
                  </a:moveTo>
                  <a:cubicBezTo>
                    <a:pt x="6" y="20"/>
                    <a:pt x="6" y="20"/>
                    <a:pt x="6" y="20"/>
                  </a:cubicBezTo>
                  <a:cubicBezTo>
                    <a:pt x="6" y="12"/>
                    <a:pt x="6" y="12"/>
                    <a:pt x="6" y="12"/>
                  </a:cubicBezTo>
                  <a:cubicBezTo>
                    <a:pt x="11" y="12"/>
                    <a:pt x="11" y="12"/>
                    <a:pt x="11" y="12"/>
                  </a:cubicBezTo>
                  <a:lnTo>
                    <a:pt x="11" y="20"/>
                  </a:ln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9" name="Line 20"/>
            <p:cNvSpPr>
              <a:spLocks noChangeShapeType="1"/>
            </p:cNvSpPr>
            <p:nvPr/>
          </p:nvSpPr>
          <p:spPr bwMode="auto">
            <a:xfrm flipV="1">
              <a:off x="10470887" y="6267357"/>
              <a:ext cx="0" cy="107401"/>
            </a:xfrm>
            <a:prstGeom prst="line">
              <a:avLst/>
            </a:prstGeom>
            <a:solidFill>
              <a:srgbClr val="B2B2B2"/>
            </a:solidFill>
            <a:ln w="9525">
              <a:solidFill>
                <a:schemeClr val="accent1"/>
              </a:solidFill>
              <a:miter lim="800000"/>
              <a:headEnd/>
              <a:tailEnd/>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40" name="Freeform 21"/>
            <p:cNvSpPr>
              <a:spLocks/>
            </p:cNvSpPr>
            <p:nvPr/>
          </p:nvSpPr>
          <p:spPr bwMode="auto">
            <a:xfrm>
              <a:off x="10470887" y="6267357"/>
              <a:ext cx="140549" cy="54363"/>
            </a:xfrm>
            <a:custGeom>
              <a:avLst/>
              <a:gdLst>
                <a:gd name="T0" fmla="*/ 106 w 106"/>
                <a:gd name="T1" fmla="*/ 41 h 41"/>
                <a:gd name="T2" fmla="*/ 0 w 106"/>
                <a:gd name="T3" fmla="*/ 41 h 41"/>
                <a:gd name="T4" fmla="*/ 0 w 106"/>
                <a:gd name="T5" fmla="*/ 0 h 41"/>
                <a:gd name="T6" fmla="*/ 106 w 106"/>
                <a:gd name="T7" fmla="*/ 0 h 41"/>
                <a:gd name="T8" fmla="*/ 95 w 106"/>
                <a:gd name="T9" fmla="*/ 20 h 41"/>
                <a:gd name="T10" fmla="*/ 106 w 106"/>
                <a:gd name="T11" fmla="*/ 41 h 41"/>
              </a:gdLst>
              <a:ahLst/>
              <a:cxnLst>
                <a:cxn ang="0">
                  <a:pos x="T0" y="T1"/>
                </a:cxn>
                <a:cxn ang="0">
                  <a:pos x="T2" y="T3"/>
                </a:cxn>
                <a:cxn ang="0">
                  <a:pos x="T4" y="T5"/>
                </a:cxn>
                <a:cxn ang="0">
                  <a:pos x="T6" y="T7"/>
                </a:cxn>
                <a:cxn ang="0">
                  <a:pos x="T8" y="T9"/>
                </a:cxn>
                <a:cxn ang="0">
                  <a:pos x="T10" y="T11"/>
                </a:cxn>
              </a:cxnLst>
              <a:rect l="0" t="0" r="r" b="b"/>
              <a:pathLst>
                <a:path w="106" h="41">
                  <a:moveTo>
                    <a:pt x="106" y="41"/>
                  </a:moveTo>
                  <a:lnTo>
                    <a:pt x="0" y="41"/>
                  </a:lnTo>
                  <a:lnTo>
                    <a:pt x="0" y="0"/>
                  </a:lnTo>
                  <a:lnTo>
                    <a:pt x="106" y="0"/>
                  </a:lnTo>
                  <a:lnTo>
                    <a:pt x="95" y="20"/>
                  </a:lnTo>
                  <a:lnTo>
                    <a:pt x="106" y="41"/>
                  </a:ln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41" name="Freeform 71"/>
            <p:cNvSpPr>
              <a:spLocks noEditPoints="1"/>
            </p:cNvSpPr>
            <p:nvPr/>
          </p:nvSpPr>
          <p:spPr bwMode="auto">
            <a:xfrm>
              <a:off x="10049239" y="6468127"/>
              <a:ext cx="873791" cy="526397"/>
            </a:xfrm>
            <a:custGeom>
              <a:avLst/>
              <a:gdLst>
                <a:gd name="T0" fmla="*/ 0 w 230"/>
                <a:gd name="T1" fmla="*/ 138 h 138"/>
                <a:gd name="T2" fmla="*/ 67 w 230"/>
                <a:gd name="T3" fmla="*/ 106 h 138"/>
                <a:gd name="T4" fmla="*/ 92 w 230"/>
                <a:gd name="T5" fmla="*/ 106 h 138"/>
                <a:gd name="T6" fmla="*/ 230 w 230"/>
                <a:gd name="T7" fmla="*/ 138 h 138"/>
                <a:gd name="T8" fmla="*/ 0 w 230"/>
                <a:gd name="T9" fmla="*/ 0 h 138"/>
                <a:gd name="T10" fmla="*/ 9 w 230"/>
                <a:gd name="T11" fmla="*/ 74 h 138"/>
                <a:gd name="T12" fmla="*/ 20 w 230"/>
                <a:gd name="T13" fmla="*/ 54 h 138"/>
                <a:gd name="T14" fmla="*/ 20 w 230"/>
                <a:gd name="T15" fmla="*/ 36 h 138"/>
                <a:gd name="T16" fmla="*/ 9 w 230"/>
                <a:gd name="T17" fmla="*/ 17 h 138"/>
                <a:gd name="T18" fmla="*/ 20 w 230"/>
                <a:gd name="T19" fmla="*/ 36 h 138"/>
                <a:gd name="T20" fmla="*/ 32 w 230"/>
                <a:gd name="T21" fmla="*/ 74 h 138"/>
                <a:gd name="T22" fmla="*/ 43 w 230"/>
                <a:gd name="T23" fmla="*/ 54 h 138"/>
                <a:gd name="T24" fmla="*/ 43 w 230"/>
                <a:gd name="T25" fmla="*/ 36 h 138"/>
                <a:gd name="T26" fmla="*/ 32 w 230"/>
                <a:gd name="T27" fmla="*/ 17 h 138"/>
                <a:gd name="T28" fmla="*/ 43 w 230"/>
                <a:gd name="T29" fmla="*/ 36 h 138"/>
                <a:gd name="T30" fmla="*/ 67 w 230"/>
                <a:gd name="T31" fmla="*/ 74 h 138"/>
                <a:gd name="T32" fmla="*/ 56 w 230"/>
                <a:gd name="T33" fmla="*/ 74 h 138"/>
                <a:gd name="T34" fmla="*/ 56 w 230"/>
                <a:gd name="T35" fmla="*/ 54 h 138"/>
                <a:gd name="T36" fmla="*/ 67 w 230"/>
                <a:gd name="T37" fmla="*/ 54 h 138"/>
                <a:gd name="T38" fmla="*/ 67 w 230"/>
                <a:gd name="T39" fmla="*/ 38 h 138"/>
                <a:gd name="T40" fmla="*/ 56 w 230"/>
                <a:gd name="T41" fmla="*/ 36 h 138"/>
                <a:gd name="T42" fmla="*/ 56 w 230"/>
                <a:gd name="T43" fmla="*/ 17 h 138"/>
                <a:gd name="T44" fmla="*/ 67 w 230"/>
                <a:gd name="T45" fmla="*/ 18 h 138"/>
                <a:gd name="T46" fmla="*/ 67 w 230"/>
                <a:gd name="T47" fmla="*/ 38 h 138"/>
                <a:gd name="T48" fmla="*/ 80 w 230"/>
                <a:gd name="T49" fmla="*/ 74 h 138"/>
                <a:gd name="T50" fmla="*/ 91 w 230"/>
                <a:gd name="T51" fmla="*/ 54 h 138"/>
                <a:gd name="T52" fmla="*/ 91 w 230"/>
                <a:gd name="T53" fmla="*/ 38 h 138"/>
                <a:gd name="T54" fmla="*/ 80 w 230"/>
                <a:gd name="T55" fmla="*/ 18 h 138"/>
                <a:gd name="T56" fmla="*/ 91 w 230"/>
                <a:gd name="T57" fmla="*/ 38 h 138"/>
                <a:gd name="T58" fmla="*/ 104 w 230"/>
                <a:gd name="T59" fmla="*/ 74 h 138"/>
                <a:gd name="T60" fmla="*/ 115 w 230"/>
                <a:gd name="T61" fmla="*/ 54 h 138"/>
                <a:gd name="T62" fmla="*/ 115 w 230"/>
                <a:gd name="T63" fmla="*/ 38 h 138"/>
                <a:gd name="T64" fmla="*/ 104 w 230"/>
                <a:gd name="T65" fmla="*/ 18 h 138"/>
                <a:gd name="T66" fmla="*/ 115 w 230"/>
                <a:gd name="T67" fmla="*/ 38 h 138"/>
                <a:gd name="T68" fmla="*/ 127 w 230"/>
                <a:gd name="T69" fmla="*/ 74 h 138"/>
                <a:gd name="T70" fmla="*/ 138 w 230"/>
                <a:gd name="T71" fmla="*/ 54 h 138"/>
                <a:gd name="T72" fmla="*/ 138 w 230"/>
                <a:gd name="T73" fmla="*/ 38 h 138"/>
                <a:gd name="T74" fmla="*/ 127 w 230"/>
                <a:gd name="T75" fmla="*/ 18 h 138"/>
                <a:gd name="T76" fmla="*/ 138 w 230"/>
                <a:gd name="T77" fmla="*/ 38 h 138"/>
                <a:gd name="T78" fmla="*/ 151 w 230"/>
                <a:gd name="T79" fmla="*/ 74 h 138"/>
                <a:gd name="T80" fmla="*/ 162 w 230"/>
                <a:gd name="T81" fmla="*/ 54 h 138"/>
                <a:gd name="T82" fmla="*/ 162 w 230"/>
                <a:gd name="T83" fmla="*/ 38 h 138"/>
                <a:gd name="T84" fmla="*/ 151 w 230"/>
                <a:gd name="T85" fmla="*/ 18 h 138"/>
                <a:gd name="T86" fmla="*/ 162 w 230"/>
                <a:gd name="T87" fmla="*/ 38 h 138"/>
                <a:gd name="T88" fmla="*/ 175 w 230"/>
                <a:gd name="T89" fmla="*/ 74 h 138"/>
                <a:gd name="T90" fmla="*/ 186 w 230"/>
                <a:gd name="T91" fmla="*/ 54 h 138"/>
                <a:gd name="T92" fmla="*/ 186 w 230"/>
                <a:gd name="T93" fmla="*/ 38 h 138"/>
                <a:gd name="T94" fmla="*/ 175 w 230"/>
                <a:gd name="T95" fmla="*/ 18 h 138"/>
                <a:gd name="T96" fmla="*/ 186 w 230"/>
                <a:gd name="T97" fmla="*/ 38 h 138"/>
                <a:gd name="T98" fmla="*/ 198 w 230"/>
                <a:gd name="T99" fmla="*/ 74 h 138"/>
                <a:gd name="T100" fmla="*/ 209 w 230"/>
                <a:gd name="T101" fmla="*/ 54 h 138"/>
                <a:gd name="T102" fmla="*/ 209 w 230"/>
                <a:gd name="T103" fmla="*/ 38 h 138"/>
                <a:gd name="T104" fmla="*/ 198 w 230"/>
                <a:gd name="T105" fmla="*/ 18 h 138"/>
                <a:gd name="T106" fmla="*/ 209 w 230"/>
                <a:gd name="T107" fmla="*/ 38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30" h="138">
                  <a:moveTo>
                    <a:pt x="0" y="0"/>
                  </a:moveTo>
                  <a:cubicBezTo>
                    <a:pt x="0" y="138"/>
                    <a:pt x="0" y="138"/>
                    <a:pt x="0" y="138"/>
                  </a:cubicBezTo>
                  <a:cubicBezTo>
                    <a:pt x="67" y="138"/>
                    <a:pt x="67" y="138"/>
                    <a:pt x="67" y="138"/>
                  </a:cubicBezTo>
                  <a:cubicBezTo>
                    <a:pt x="67" y="106"/>
                    <a:pt x="67" y="106"/>
                    <a:pt x="67" y="106"/>
                  </a:cubicBezTo>
                  <a:cubicBezTo>
                    <a:pt x="67" y="99"/>
                    <a:pt x="72" y="94"/>
                    <a:pt x="79" y="94"/>
                  </a:cubicBezTo>
                  <a:cubicBezTo>
                    <a:pt x="86" y="94"/>
                    <a:pt x="92" y="99"/>
                    <a:pt x="92" y="106"/>
                  </a:cubicBezTo>
                  <a:cubicBezTo>
                    <a:pt x="92" y="138"/>
                    <a:pt x="92" y="138"/>
                    <a:pt x="92" y="138"/>
                  </a:cubicBezTo>
                  <a:cubicBezTo>
                    <a:pt x="230" y="138"/>
                    <a:pt x="230" y="138"/>
                    <a:pt x="230" y="138"/>
                  </a:cubicBezTo>
                  <a:cubicBezTo>
                    <a:pt x="230" y="0"/>
                    <a:pt x="230" y="0"/>
                    <a:pt x="230" y="0"/>
                  </a:cubicBezTo>
                  <a:lnTo>
                    <a:pt x="0" y="0"/>
                  </a:lnTo>
                  <a:close/>
                  <a:moveTo>
                    <a:pt x="20" y="74"/>
                  </a:moveTo>
                  <a:cubicBezTo>
                    <a:pt x="9" y="74"/>
                    <a:pt x="9" y="74"/>
                    <a:pt x="9" y="74"/>
                  </a:cubicBezTo>
                  <a:cubicBezTo>
                    <a:pt x="9" y="54"/>
                    <a:pt x="9" y="54"/>
                    <a:pt x="9" y="54"/>
                  </a:cubicBezTo>
                  <a:cubicBezTo>
                    <a:pt x="20" y="54"/>
                    <a:pt x="20" y="54"/>
                    <a:pt x="20" y="54"/>
                  </a:cubicBezTo>
                  <a:lnTo>
                    <a:pt x="20" y="74"/>
                  </a:lnTo>
                  <a:close/>
                  <a:moveTo>
                    <a:pt x="20" y="36"/>
                  </a:moveTo>
                  <a:cubicBezTo>
                    <a:pt x="9" y="36"/>
                    <a:pt x="9" y="36"/>
                    <a:pt x="9" y="36"/>
                  </a:cubicBezTo>
                  <a:cubicBezTo>
                    <a:pt x="9" y="17"/>
                    <a:pt x="9" y="17"/>
                    <a:pt x="9" y="17"/>
                  </a:cubicBezTo>
                  <a:cubicBezTo>
                    <a:pt x="20" y="17"/>
                    <a:pt x="20" y="17"/>
                    <a:pt x="20" y="17"/>
                  </a:cubicBezTo>
                  <a:lnTo>
                    <a:pt x="20" y="36"/>
                  </a:lnTo>
                  <a:close/>
                  <a:moveTo>
                    <a:pt x="43" y="74"/>
                  </a:moveTo>
                  <a:cubicBezTo>
                    <a:pt x="32" y="74"/>
                    <a:pt x="32" y="74"/>
                    <a:pt x="32" y="74"/>
                  </a:cubicBezTo>
                  <a:cubicBezTo>
                    <a:pt x="32" y="54"/>
                    <a:pt x="32" y="54"/>
                    <a:pt x="32" y="54"/>
                  </a:cubicBezTo>
                  <a:cubicBezTo>
                    <a:pt x="43" y="54"/>
                    <a:pt x="43" y="54"/>
                    <a:pt x="43" y="54"/>
                  </a:cubicBezTo>
                  <a:lnTo>
                    <a:pt x="43" y="74"/>
                  </a:lnTo>
                  <a:close/>
                  <a:moveTo>
                    <a:pt x="43" y="36"/>
                  </a:moveTo>
                  <a:cubicBezTo>
                    <a:pt x="32" y="36"/>
                    <a:pt x="32" y="36"/>
                    <a:pt x="32" y="36"/>
                  </a:cubicBezTo>
                  <a:cubicBezTo>
                    <a:pt x="32" y="17"/>
                    <a:pt x="32" y="17"/>
                    <a:pt x="32" y="17"/>
                  </a:cubicBezTo>
                  <a:cubicBezTo>
                    <a:pt x="43" y="17"/>
                    <a:pt x="43" y="17"/>
                    <a:pt x="43" y="17"/>
                  </a:cubicBezTo>
                  <a:lnTo>
                    <a:pt x="43" y="36"/>
                  </a:lnTo>
                  <a:close/>
                  <a:moveTo>
                    <a:pt x="67" y="74"/>
                  </a:moveTo>
                  <a:cubicBezTo>
                    <a:pt x="67" y="74"/>
                    <a:pt x="67" y="74"/>
                    <a:pt x="67" y="74"/>
                  </a:cubicBezTo>
                  <a:cubicBezTo>
                    <a:pt x="56" y="74"/>
                    <a:pt x="56" y="74"/>
                    <a:pt x="56" y="74"/>
                  </a:cubicBezTo>
                  <a:cubicBezTo>
                    <a:pt x="56" y="74"/>
                    <a:pt x="56" y="74"/>
                    <a:pt x="56" y="74"/>
                  </a:cubicBezTo>
                  <a:cubicBezTo>
                    <a:pt x="56" y="54"/>
                    <a:pt x="56" y="54"/>
                    <a:pt x="56" y="54"/>
                  </a:cubicBezTo>
                  <a:cubicBezTo>
                    <a:pt x="56" y="54"/>
                    <a:pt x="56" y="54"/>
                    <a:pt x="56" y="54"/>
                  </a:cubicBezTo>
                  <a:cubicBezTo>
                    <a:pt x="67" y="54"/>
                    <a:pt x="67" y="54"/>
                    <a:pt x="67" y="54"/>
                  </a:cubicBezTo>
                  <a:cubicBezTo>
                    <a:pt x="67" y="54"/>
                    <a:pt x="67" y="54"/>
                    <a:pt x="67" y="54"/>
                  </a:cubicBezTo>
                  <a:lnTo>
                    <a:pt x="67" y="74"/>
                  </a:lnTo>
                  <a:close/>
                  <a:moveTo>
                    <a:pt x="67" y="38"/>
                  </a:moveTo>
                  <a:cubicBezTo>
                    <a:pt x="56" y="38"/>
                    <a:pt x="56" y="38"/>
                    <a:pt x="56" y="38"/>
                  </a:cubicBezTo>
                  <a:cubicBezTo>
                    <a:pt x="56" y="36"/>
                    <a:pt x="56" y="36"/>
                    <a:pt x="56" y="36"/>
                  </a:cubicBezTo>
                  <a:cubicBezTo>
                    <a:pt x="56" y="36"/>
                    <a:pt x="56" y="36"/>
                    <a:pt x="56" y="36"/>
                  </a:cubicBezTo>
                  <a:cubicBezTo>
                    <a:pt x="56" y="17"/>
                    <a:pt x="56" y="17"/>
                    <a:pt x="56" y="17"/>
                  </a:cubicBezTo>
                  <a:cubicBezTo>
                    <a:pt x="67" y="17"/>
                    <a:pt x="67" y="17"/>
                    <a:pt x="67" y="17"/>
                  </a:cubicBezTo>
                  <a:cubicBezTo>
                    <a:pt x="67" y="18"/>
                    <a:pt x="67" y="18"/>
                    <a:pt x="67" y="18"/>
                  </a:cubicBezTo>
                  <a:cubicBezTo>
                    <a:pt x="67" y="18"/>
                    <a:pt x="67" y="18"/>
                    <a:pt x="67" y="18"/>
                  </a:cubicBezTo>
                  <a:lnTo>
                    <a:pt x="67" y="38"/>
                  </a:lnTo>
                  <a:close/>
                  <a:moveTo>
                    <a:pt x="91" y="74"/>
                  </a:moveTo>
                  <a:cubicBezTo>
                    <a:pt x="80" y="74"/>
                    <a:pt x="80" y="74"/>
                    <a:pt x="80" y="74"/>
                  </a:cubicBezTo>
                  <a:cubicBezTo>
                    <a:pt x="80" y="54"/>
                    <a:pt x="80" y="54"/>
                    <a:pt x="80" y="54"/>
                  </a:cubicBezTo>
                  <a:cubicBezTo>
                    <a:pt x="91" y="54"/>
                    <a:pt x="91" y="54"/>
                    <a:pt x="91" y="54"/>
                  </a:cubicBezTo>
                  <a:lnTo>
                    <a:pt x="91" y="74"/>
                  </a:lnTo>
                  <a:close/>
                  <a:moveTo>
                    <a:pt x="91" y="38"/>
                  </a:moveTo>
                  <a:cubicBezTo>
                    <a:pt x="80" y="38"/>
                    <a:pt x="80" y="38"/>
                    <a:pt x="80" y="38"/>
                  </a:cubicBezTo>
                  <a:cubicBezTo>
                    <a:pt x="80" y="18"/>
                    <a:pt x="80" y="18"/>
                    <a:pt x="80" y="18"/>
                  </a:cubicBezTo>
                  <a:cubicBezTo>
                    <a:pt x="91" y="18"/>
                    <a:pt x="91" y="18"/>
                    <a:pt x="91" y="18"/>
                  </a:cubicBezTo>
                  <a:lnTo>
                    <a:pt x="91" y="38"/>
                  </a:lnTo>
                  <a:close/>
                  <a:moveTo>
                    <a:pt x="115" y="74"/>
                  </a:moveTo>
                  <a:cubicBezTo>
                    <a:pt x="104" y="74"/>
                    <a:pt x="104" y="74"/>
                    <a:pt x="104" y="74"/>
                  </a:cubicBezTo>
                  <a:cubicBezTo>
                    <a:pt x="104" y="54"/>
                    <a:pt x="104" y="54"/>
                    <a:pt x="104" y="54"/>
                  </a:cubicBezTo>
                  <a:cubicBezTo>
                    <a:pt x="115" y="54"/>
                    <a:pt x="115" y="54"/>
                    <a:pt x="115" y="54"/>
                  </a:cubicBezTo>
                  <a:lnTo>
                    <a:pt x="115" y="74"/>
                  </a:lnTo>
                  <a:close/>
                  <a:moveTo>
                    <a:pt x="115" y="38"/>
                  </a:moveTo>
                  <a:cubicBezTo>
                    <a:pt x="104" y="38"/>
                    <a:pt x="104" y="38"/>
                    <a:pt x="104" y="38"/>
                  </a:cubicBezTo>
                  <a:cubicBezTo>
                    <a:pt x="104" y="18"/>
                    <a:pt x="104" y="18"/>
                    <a:pt x="104" y="18"/>
                  </a:cubicBezTo>
                  <a:cubicBezTo>
                    <a:pt x="115" y="18"/>
                    <a:pt x="115" y="18"/>
                    <a:pt x="115" y="18"/>
                  </a:cubicBezTo>
                  <a:lnTo>
                    <a:pt x="115" y="38"/>
                  </a:lnTo>
                  <a:close/>
                  <a:moveTo>
                    <a:pt x="138" y="74"/>
                  </a:moveTo>
                  <a:cubicBezTo>
                    <a:pt x="127" y="74"/>
                    <a:pt x="127" y="74"/>
                    <a:pt x="127" y="74"/>
                  </a:cubicBezTo>
                  <a:cubicBezTo>
                    <a:pt x="127" y="54"/>
                    <a:pt x="127" y="54"/>
                    <a:pt x="127" y="54"/>
                  </a:cubicBezTo>
                  <a:cubicBezTo>
                    <a:pt x="138" y="54"/>
                    <a:pt x="138" y="54"/>
                    <a:pt x="138" y="54"/>
                  </a:cubicBezTo>
                  <a:lnTo>
                    <a:pt x="138" y="74"/>
                  </a:lnTo>
                  <a:close/>
                  <a:moveTo>
                    <a:pt x="138" y="38"/>
                  </a:moveTo>
                  <a:cubicBezTo>
                    <a:pt x="127" y="38"/>
                    <a:pt x="127" y="38"/>
                    <a:pt x="127" y="38"/>
                  </a:cubicBezTo>
                  <a:cubicBezTo>
                    <a:pt x="127" y="18"/>
                    <a:pt x="127" y="18"/>
                    <a:pt x="127" y="18"/>
                  </a:cubicBezTo>
                  <a:cubicBezTo>
                    <a:pt x="138" y="18"/>
                    <a:pt x="138" y="18"/>
                    <a:pt x="138" y="18"/>
                  </a:cubicBezTo>
                  <a:lnTo>
                    <a:pt x="138" y="38"/>
                  </a:lnTo>
                  <a:close/>
                  <a:moveTo>
                    <a:pt x="162" y="74"/>
                  </a:moveTo>
                  <a:cubicBezTo>
                    <a:pt x="151" y="74"/>
                    <a:pt x="151" y="74"/>
                    <a:pt x="151" y="74"/>
                  </a:cubicBezTo>
                  <a:cubicBezTo>
                    <a:pt x="151" y="54"/>
                    <a:pt x="151" y="54"/>
                    <a:pt x="151" y="54"/>
                  </a:cubicBezTo>
                  <a:cubicBezTo>
                    <a:pt x="162" y="54"/>
                    <a:pt x="162" y="54"/>
                    <a:pt x="162" y="54"/>
                  </a:cubicBezTo>
                  <a:lnTo>
                    <a:pt x="162" y="74"/>
                  </a:lnTo>
                  <a:close/>
                  <a:moveTo>
                    <a:pt x="162" y="38"/>
                  </a:moveTo>
                  <a:cubicBezTo>
                    <a:pt x="151" y="38"/>
                    <a:pt x="151" y="38"/>
                    <a:pt x="151" y="38"/>
                  </a:cubicBezTo>
                  <a:cubicBezTo>
                    <a:pt x="151" y="18"/>
                    <a:pt x="151" y="18"/>
                    <a:pt x="151" y="18"/>
                  </a:cubicBezTo>
                  <a:cubicBezTo>
                    <a:pt x="162" y="18"/>
                    <a:pt x="162" y="18"/>
                    <a:pt x="162" y="18"/>
                  </a:cubicBezTo>
                  <a:lnTo>
                    <a:pt x="162" y="38"/>
                  </a:lnTo>
                  <a:close/>
                  <a:moveTo>
                    <a:pt x="186" y="74"/>
                  </a:moveTo>
                  <a:cubicBezTo>
                    <a:pt x="175" y="74"/>
                    <a:pt x="175" y="74"/>
                    <a:pt x="175" y="74"/>
                  </a:cubicBezTo>
                  <a:cubicBezTo>
                    <a:pt x="175" y="54"/>
                    <a:pt x="175" y="54"/>
                    <a:pt x="175" y="54"/>
                  </a:cubicBezTo>
                  <a:cubicBezTo>
                    <a:pt x="186" y="54"/>
                    <a:pt x="186" y="54"/>
                    <a:pt x="186" y="54"/>
                  </a:cubicBezTo>
                  <a:lnTo>
                    <a:pt x="186" y="74"/>
                  </a:lnTo>
                  <a:close/>
                  <a:moveTo>
                    <a:pt x="186" y="38"/>
                  </a:moveTo>
                  <a:cubicBezTo>
                    <a:pt x="175" y="38"/>
                    <a:pt x="175" y="38"/>
                    <a:pt x="175" y="38"/>
                  </a:cubicBezTo>
                  <a:cubicBezTo>
                    <a:pt x="175" y="18"/>
                    <a:pt x="175" y="18"/>
                    <a:pt x="175" y="18"/>
                  </a:cubicBezTo>
                  <a:cubicBezTo>
                    <a:pt x="186" y="18"/>
                    <a:pt x="186" y="18"/>
                    <a:pt x="186" y="18"/>
                  </a:cubicBezTo>
                  <a:lnTo>
                    <a:pt x="186" y="38"/>
                  </a:lnTo>
                  <a:close/>
                  <a:moveTo>
                    <a:pt x="209" y="74"/>
                  </a:moveTo>
                  <a:cubicBezTo>
                    <a:pt x="198" y="74"/>
                    <a:pt x="198" y="74"/>
                    <a:pt x="198" y="74"/>
                  </a:cubicBezTo>
                  <a:cubicBezTo>
                    <a:pt x="198" y="54"/>
                    <a:pt x="198" y="54"/>
                    <a:pt x="198" y="54"/>
                  </a:cubicBezTo>
                  <a:cubicBezTo>
                    <a:pt x="209" y="54"/>
                    <a:pt x="209" y="54"/>
                    <a:pt x="209" y="54"/>
                  </a:cubicBezTo>
                  <a:lnTo>
                    <a:pt x="209" y="74"/>
                  </a:lnTo>
                  <a:close/>
                  <a:moveTo>
                    <a:pt x="209" y="38"/>
                  </a:moveTo>
                  <a:cubicBezTo>
                    <a:pt x="198" y="38"/>
                    <a:pt x="198" y="38"/>
                    <a:pt x="198" y="38"/>
                  </a:cubicBezTo>
                  <a:cubicBezTo>
                    <a:pt x="198" y="18"/>
                    <a:pt x="198" y="18"/>
                    <a:pt x="198" y="18"/>
                  </a:cubicBezTo>
                  <a:cubicBezTo>
                    <a:pt x="209" y="18"/>
                    <a:pt x="209" y="18"/>
                    <a:pt x="209" y="18"/>
                  </a:cubicBezTo>
                  <a:lnTo>
                    <a:pt x="209" y="38"/>
                  </a:ln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42" name="Freeform 16"/>
            <p:cNvSpPr>
              <a:spLocks/>
            </p:cNvSpPr>
            <p:nvPr/>
          </p:nvSpPr>
          <p:spPr bwMode="auto">
            <a:xfrm>
              <a:off x="11852510" y="5813746"/>
              <a:ext cx="307617" cy="118009"/>
            </a:xfrm>
            <a:custGeom>
              <a:avLst/>
              <a:gdLst>
                <a:gd name="T0" fmla="*/ 232 w 232"/>
                <a:gd name="T1" fmla="*/ 89 h 89"/>
                <a:gd name="T2" fmla="*/ 0 w 232"/>
                <a:gd name="T3" fmla="*/ 89 h 89"/>
                <a:gd name="T4" fmla="*/ 0 w 232"/>
                <a:gd name="T5" fmla="*/ 0 h 89"/>
                <a:gd name="T6" fmla="*/ 232 w 232"/>
                <a:gd name="T7" fmla="*/ 0 h 89"/>
                <a:gd name="T8" fmla="*/ 204 w 232"/>
                <a:gd name="T9" fmla="*/ 46 h 89"/>
                <a:gd name="T10" fmla="*/ 232 w 232"/>
                <a:gd name="T11" fmla="*/ 89 h 89"/>
              </a:gdLst>
              <a:ahLst/>
              <a:cxnLst>
                <a:cxn ang="0">
                  <a:pos x="T0" y="T1"/>
                </a:cxn>
                <a:cxn ang="0">
                  <a:pos x="T2" y="T3"/>
                </a:cxn>
                <a:cxn ang="0">
                  <a:pos x="T4" y="T5"/>
                </a:cxn>
                <a:cxn ang="0">
                  <a:pos x="T6" y="T7"/>
                </a:cxn>
                <a:cxn ang="0">
                  <a:pos x="T8" y="T9"/>
                </a:cxn>
                <a:cxn ang="0">
                  <a:pos x="T10" y="T11"/>
                </a:cxn>
              </a:cxnLst>
              <a:rect l="0" t="0" r="r" b="b"/>
              <a:pathLst>
                <a:path w="232" h="89">
                  <a:moveTo>
                    <a:pt x="232" y="89"/>
                  </a:moveTo>
                  <a:lnTo>
                    <a:pt x="0" y="89"/>
                  </a:lnTo>
                  <a:lnTo>
                    <a:pt x="0" y="0"/>
                  </a:lnTo>
                  <a:lnTo>
                    <a:pt x="232" y="0"/>
                  </a:lnTo>
                  <a:lnTo>
                    <a:pt x="204" y="46"/>
                  </a:lnTo>
                  <a:lnTo>
                    <a:pt x="232" y="89"/>
                  </a:ln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43" name="Rectangle 30"/>
            <p:cNvSpPr>
              <a:spLocks noChangeArrowheads="1"/>
            </p:cNvSpPr>
            <p:nvPr/>
          </p:nvSpPr>
          <p:spPr bwMode="auto">
            <a:xfrm>
              <a:off x="11715938" y="6271336"/>
              <a:ext cx="270491" cy="723188"/>
            </a:xfrm>
            <a:prstGeom prst="rect">
              <a:avLst/>
            </a:pr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44" name="Freeform 31"/>
            <p:cNvSpPr>
              <a:spLocks/>
            </p:cNvSpPr>
            <p:nvPr/>
          </p:nvSpPr>
          <p:spPr bwMode="auto">
            <a:xfrm>
              <a:off x="11715938" y="6053741"/>
              <a:ext cx="270491" cy="205520"/>
            </a:xfrm>
            <a:custGeom>
              <a:avLst/>
              <a:gdLst>
                <a:gd name="T0" fmla="*/ 103 w 204"/>
                <a:gd name="T1" fmla="*/ 0 h 155"/>
                <a:gd name="T2" fmla="*/ 0 w 204"/>
                <a:gd name="T3" fmla="*/ 155 h 155"/>
                <a:gd name="T4" fmla="*/ 204 w 204"/>
                <a:gd name="T5" fmla="*/ 155 h 155"/>
                <a:gd name="T6" fmla="*/ 103 w 204"/>
                <a:gd name="T7" fmla="*/ 0 h 155"/>
              </a:gdLst>
              <a:ahLst/>
              <a:cxnLst>
                <a:cxn ang="0">
                  <a:pos x="T0" y="T1"/>
                </a:cxn>
                <a:cxn ang="0">
                  <a:pos x="T2" y="T3"/>
                </a:cxn>
                <a:cxn ang="0">
                  <a:pos x="T4" y="T5"/>
                </a:cxn>
                <a:cxn ang="0">
                  <a:pos x="T6" y="T7"/>
                </a:cxn>
              </a:cxnLst>
              <a:rect l="0" t="0" r="r" b="b"/>
              <a:pathLst>
                <a:path w="204" h="155">
                  <a:moveTo>
                    <a:pt x="103" y="0"/>
                  </a:moveTo>
                  <a:lnTo>
                    <a:pt x="0" y="155"/>
                  </a:lnTo>
                  <a:lnTo>
                    <a:pt x="204" y="155"/>
                  </a:lnTo>
                  <a:lnTo>
                    <a:pt x="103" y="0"/>
                  </a:ln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45" name="Oval 32"/>
            <p:cNvSpPr>
              <a:spLocks noChangeArrowheads="1"/>
            </p:cNvSpPr>
            <p:nvPr/>
          </p:nvSpPr>
          <p:spPr bwMode="auto">
            <a:xfrm>
              <a:off x="11811405" y="6137274"/>
              <a:ext cx="79556" cy="76904"/>
            </a:xfrm>
            <a:prstGeom prst="ellipse">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46" name="Rectangle 33"/>
            <p:cNvSpPr>
              <a:spLocks noChangeArrowheads="1"/>
            </p:cNvSpPr>
            <p:nvPr/>
          </p:nvSpPr>
          <p:spPr bwMode="auto">
            <a:xfrm>
              <a:off x="12019843" y="6271336"/>
              <a:ext cx="269165" cy="723188"/>
            </a:xfrm>
            <a:prstGeom prst="rect">
              <a:avLst/>
            </a:pr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47" name="Freeform 46"/>
            <p:cNvSpPr>
              <a:spLocks/>
            </p:cNvSpPr>
            <p:nvPr/>
          </p:nvSpPr>
          <p:spPr bwMode="auto">
            <a:xfrm>
              <a:off x="11764999" y="6358074"/>
              <a:ext cx="171047" cy="160439"/>
            </a:xfrm>
            <a:custGeom>
              <a:avLst/>
              <a:gdLst>
                <a:gd name="connsiteX0" fmla="*/ 165100 w 204788"/>
                <a:gd name="connsiteY0" fmla="*/ 128587 h 192088"/>
                <a:gd name="connsiteX1" fmla="*/ 204788 w 204788"/>
                <a:gd name="connsiteY1" fmla="*/ 128587 h 192088"/>
                <a:gd name="connsiteX2" fmla="*/ 204788 w 204788"/>
                <a:gd name="connsiteY2" fmla="*/ 141851 h 192088"/>
                <a:gd name="connsiteX3" fmla="*/ 204788 w 204788"/>
                <a:gd name="connsiteY3" fmla="*/ 192088 h 192088"/>
                <a:gd name="connsiteX4" fmla="*/ 171294 w 204788"/>
                <a:gd name="connsiteY4" fmla="*/ 192088 h 192088"/>
                <a:gd name="connsiteX5" fmla="*/ 165100 w 204788"/>
                <a:gd name="connsiteY5" fmla="*/ 192088 h 192088"/>
                <a:gd name="connsiteX6" fmla="*/ 55563 w 204788"/>
                <a:gd name="connsiteY6" fmla="*/ 128587 h 192088"/>
                <a:gd name="connsiteX7" fmla="*/ 155575 w 204788"/>
                <a:gd name="connsiteY7" fmla="*/ 128587 h 192088"/>
                <a:gd name="connsiteX8" fmla="*/ 155575 w 204788"/>
                <a:gd name="connsiteY8" fmla="*/ 192088 h 192088"/>
                <a:gd name="connsiteX9" fmla="*/ 146910 w 204788"/>
                <a:gd name="connsiteY9" fmla="*/ 192088 h 192088"/>
                <a:gd name="connsiteX10" fmla="*/ 67596 w 204788"/>
                <a:gd name="connsiteY10" fmla="*/ 192088 h 192088"/>
                <a:gd name="connsiteX11" fmla="*/ 55563 w 204788"/>
                <a:gd name="connsiteY11" fmla="*/ 192088 h 192088"/>
                <a:gd name="connsiteX12" fmla="*/ 0 w 204788"/>
                <a:gd name="connsiteY12" fmla="*/ 128587 h 192088"/>
                <a:gd name="connsiteX13" fmla="*/ 41275 w 204788"/>
                <a:gd name="connsiteY13" fmla="*/ 128587 h 192088"/>
                <a:gd name="connsiteX14" fmla="*/ 41275 w 204788"/>
                <a:gd name="connsiteY14" fmla="*/ 192088 h 192088"/>
                <a:gd name="connsiteX15" fmla="*/ 0 w 204788"/>
                <a:gd name="connsiteY15" fmla="*/ 192088 h 192088"/>
                <a:gd name="connsiteX16" fmla="*/ 0 w 204788"/>
                <a:gd name="connsiteY16" fmla="*/ 133874 h 192088"/>
                <a:gd name="connsiteX17" fmla="*/ 165100 w 204788"/>
                <a:gd name="connsiteY17" fmla="*/ 25323 h 192088"/>
                <a:gd name="connsiteX18" fmla="*/ 174639 w 204788"/>
                <a:gd name="connsiteY18" fmla="*/ 32015 h 192088"/>
                <a:gd name="connsiteX19" fmla="*/ 204788 w 204788"/>
                <a:gd name="connsiteY19" fmla="*/ 105191 h 192088"/>
                <a:gd name="connsiteX20" fmla="*/ 204788 w 204788"/>
                <a:gd name="connsiteY20" fmla="*/ 116053 h 192088"/>
                <a:gd name="connsiteX21" fmla="*/ 204788 w 204788"/>
                <a:gd name="connsiteY21" fmla="*/ 119062 h 192088"/>
                <a:gd name="connsiteX22" fmla="*/ 165100 w 204788"/>
                <a:gd name="connsiteY22" fmla="*/ 119062 h 192088"/>
                <a:gd name="connsiteX23" fmla="*/ 41275 w 204788"/>
                <a:gd name="connsiteY23" fmla="*/ 23463 h 192088"/>
                <a:gd name="connsiteX24" fmla="*/ 41275 w 204788"/>
                <a:gd name="connsiteY24" fmla="*/ 119062 h 192088"/>
                <a:gd name="connsiteX25" fmla="*/ 0 w 204788"/>
                <a:gd name="connsiteY25" fmla="*/ 119062 h 192088"/>
                <a:gd name="connsiteX26" fmla="*/ 0 w 204788"/>
                <a:gd name="connsiteY26" fmla="*/ 105191 h 192088"/>
                <a:gd name="connsiteX27" fmla="*/ 29581 w 204788"/>
                <a:gd name="connsiteY27" fmla="*/ 32015 h 192088"/>
                <a:gd name="connsiteX28" fmla="*/ 100119 w 204788"/>
                <a:gd name="connsiteY28" fmla="*/ 0 h 192088"/>
                <a:gd name="connsiteX29" fmla="*/ 141432 w 204788"/>
                <a:gd name="connsiteY29" fmla="*/ 8719 h 192088"/>
                <a:gd name="connsiteX30" fmla="*/ 155575 w 204788"/>
                <a:gd name="connsiteY30" fmla="*/ 18641 h 192088"/>
                <a:gd name="connsiteX31" fmla="*/ 155575 w 204788"/>
                <a:gd name="connsiteY31" fmla="*/ 119062 h 192088"/>
                <a:gd name="connsiteX32" fmla="*/ 55563 w 204788"/>
                <a:gd name="connsiteY32" fmla="*/ 119062 h 192088"/>
                <a:gd name="connsiteX33" fmla="*/ 55563 w 204788"/>
                <a:gd name="connsiteY33" fmla="*/ 13014 h 192088"/>
                <a:gd name="connsiteX34" fmla="*/ 61437 w 204788"/>
                <a:gd name="connsiteY34" fmla="*/ 8719 h 192088"/>
                <a:gd name="connsiteX35" fmla="*/ 100119 w 204788"/>
                <a:gd name="connsiteY35" fmla="*/ 0 h 192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04788" h="192088">
                  <a:moveTo>
                    <a:pt x="165100" y="128587"/>
                  </a:moveTo>
                  <a:lnTo>
                    <a:pt x="204788" y="128587"/>
                  </a:lnTo>
                  <a:lnTo>
                    <a:pt x="204788" y="141851"/>
                  </a:lnTo>
                  <a:cubicBezTo>
                    <a:pt x="204788" y="154071"/>
                    <a:pt x="204788" y="170364"/>
                    <a:pt x="204788" y="192088"/>
                  </a:cubicBezTo>
                  <a:cubicBezTo>
                    <a:pt x="204788" y="192088"/>
                    <a:pt x="204788" y="192088"/>
                    <a:pt x="171294" y="192088"/>
                  </a:cubicBezTo>
                  <a:lnTo>
                    <a:pt x="165100" y="192088"/>
                  </a:lnTo>
                  <a:close/>
                  <a:moveTo>
                    <a:pt x="55563" y="128587"/>
                  </a:moveTo>
                  <a:lnTo>
                    <a:pt x="155575" y="128587"/>
                  </a:lnTo>
                  <a:lnTo>
                    <a:pt x="155575" y="192088"/>
                  </a:lnTo>
                  <a:lnTo>
                    <a:pt x="146910" y="192088"/>
                  </a:lnTo>
                  <a:cubicBezTo>
                    <a:pt x="127618" y="192088"/>
                    <a:pt x="101894" y="192088"/>
                    <a:pt x="67596" y="192088"/>
                  </a:cubicBezTo>
                  <a:lnTo>
                    <a:pt x="55563" y="192088"/>
                  </a:lnTo>
                  <a:close/>
                  <a:moveTo>
                    <a:pt x="0" y="128587"/>
                  </a:moveTo>
                  <a:lnTo>
                    <a:pt x="41275" y="128587"/>
                  </a:lnTo>
                  <a:lnTo>
                    <a:pt x="41275" y="192088"/>
                  </a:lnTo>
                  <a:lnTo>
                    <a:pt x="0" y="192088"/>
                  </a:lnTo>
                  <a:cubicBezTo>
                    <a:pt x="0" y="192088"/>
                    <a:pt x="0" y="192088"/>
                    <a:pt x="0" y="133874"/>
                  </a:cubicBezTo>
                  <a:close/>
                  <a:moveTo>
                    <a:pt x="165100" y="25323"/>
                  </a:moveTo>
                  <a:lnTo>
                    <a:pt x="174639" y="32015"/>
                  </a:lnTo>
                  <a:cubicBezTo>
                    <a:pt x="193411" y="51453"/>
                    <a:pt x="204788" y="77750"/>
                    <a:pt x="204788" y="105191"/>
                  </a:cubicBezTo>
                  <a:cubicBezTo>
                    <a:pt x="204788" y="105191"/>
                    <a:pt x="204788" y="105191"/>
                    <a:pt x="204788" y="116053"/>
                  </a:cubicBezTo>
                  <a:lnTo>
                    <a:pt x="204788" y="119062"/>
                  </a:lnTo>
                  <a:lnTo>
                    <a:pt x="165100" y="119062"/>
                  </a:lnTo>
                  <a:close/>
                  <a:moveTo>
                    <a:pt x="41275" y="23463"/>
                  </a:moveTo>
                  <a:lnTo>
                    <a:pt x="41275" y="119062"/>
                  </a:lnTo>
                  <a:lnTo>
                    <a:pt x="0" y="119062"/>
                  </a:lnTo>
                  <a:lnTo>
                    <a:pt x="0" y="105191"/>
                  </a:lnTo>
                  <a:cubicBezTo>
                    <a:pt x="0" y="77750"/>
                    <a:pt x="11377" y="51453"/>
                    <a:pt x="29581" y="32015"/>
                  </a:cubicBezTo>
                  <a:close/>
                  <a:moveTo>
                    <a:pt x="100119" y="0"/>
                  </a:moveTo>
                  <a:cubicBezTo>
                    <a:pt x="114909" y="0"/>
                    <a:pt x="128846" y="3145"/>
                    <a:pt x="141432" y="8719"/>
                  </a:cubicBezTo>
                  <a:lnTo>
                    <a:pt x="155575" y="18641"/>
                  </a:lnTo>
                  <a:lnTo>
                    <a:pt x="155575" y="119062"/>
                  </a:lnTo>
                  <a:lnTo>
                    <a:pt x="55563" y="119062"/>
                  </a:lnTo>
                  <a:lnTo>
                    <a:pt x="55563" y="13014"/>
                  </a:lnTo>
                  <a:lnTo>
                    <a:pt x="61437" y="8719"/>
                  </a:lnTo>
                  <a:cubicBezTo>
                    <a:pt x="73383" y="3145"/>
                    <a:pt x="86466" y="0"/>
                    <a:pt x="100119" y="0"/>
                  </a:cubicBezTo>
                  <a:close/>
                </a:path>
              </a:pathLst>
            </a:custGeom>
            <a:solidFill>
              <a:schemeClr val="bg1"/>
            </a:solidFill>
            <a:ln>
              <a:noFill/>
            </a:ln>
          </p:spPr>
          <p:txBody>
            <a:bodyPr vert="horz" wrap="square" lIns="91440" tIns="45720" rIns="91440" bIns="45720" numCol="1" anchor="t" anchorCtr="0" compatLnSpc="1">
              <a:prstTxWarp prst="textNoShape">
                <a:avLst/>
              </a:prstTxWarp>
              <a:noAutofit/>
            </a:bodyPr>
            <a:lstStyle/>
            <a:p>
              <a:endParaRPr lang="en-IN" sz="1350">
                <a:solidFill>
                  <a:srgbClr val="000000"/>
                </a:solidFill>
              </a:endParaRPr>
            </a:p>
          </p:txBody>
        </p:sp>
        <p:sp>
          <p:nvSpPr>
            <p:cNvPr id="48" name="Rectangle 54"/>
            <p:cNvSpPr>
              <a:spLocks noChangeArrowheads="1"/>
            </p:cNvSpPr>
            <p:nvPr/>
          </p:nvSpPr>
          <p:spPr bwMode="auto">
            <a:xfrm>
              <a:off x="12087466" y="6373985"/>
              <a:ext cx="42430" cy="71600"/>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49" name="Rectangle 55"/>
            <p:cNvSpPr>
              <a:spLocks noChangeArrowheads="1"/>
            </p:cNvSpPr>
            <p:nvPr/>
          </p:nvSpPr>
          <p:spPr bwMode="auto">
            <a:xfrm>
              <a:off x="12178956" y="6373985"/>
              <a:ext cx="41105" cy="71600"/>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0" name="Rectangle 56"/>
            <p:cNvSpPr>
              <a:spLocks noChangeArrowheads="1"/>
            </p:cNvSpPr>
            <p:nvPr/>
          </p:nvSpPr>
          <p:spPr bwMode="auto">
            <a:xfrm>
              <a:off x="12087466" y="6559617"/>
              <a:ext cx="42430" cy="76904"/>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1" name="Rectangle 57"/>
            <p:cNvSpPr>
              <a:spLocks noChangeArrowheads="1"/>
            </p:cNvSpPr>
            <p:nvPr/>
          </p:nvSpPr>
          <p:spPr bwMode="auto">
            <a:xfrm>
              <a:off x="12178956" y="6559617"/>
              <a:ext cx="41105" cy="76904"/>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2" name="Rectangle 58"/>
            <p:cNvSpPr>
              <a:spLocks noChangeArrowheads="1"/>
            </p:cNvSpPr>
            <p:nvPr/>
          </p:nvSpPr>
          <p:spPr bwMode="auto">
            <a:xfrm>
              <a:off x="12087466" y="6750551"/>
              <a:ext cx="42430" cy="72926"/>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3" name="Rectangle 59"/>
            <p:cNvSpPr>
              <a:spLocks noChangeArrowheads="1"/>
            </p:cNvSpPr>
            <p:nvPr/>
          </p:nvSpPr>
          <p:spPr bwMode="auto">
            <a:xfrm>
              <a:off x="12178956" y="6750551"/>
              <a:ext cx="41105" cy="72926"/>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4" name="Freeform 80"/>
            <p:cNvSpPr>
              <a:spLocks/>
            </p:cNvSpPr>
            <p:nvPr/>
          </p:nvSpPr>
          <p:spPr bwMode="auto">
            <a:xfrm>
              <a:off x="11852510" y="5764055"/>
              <a:ext cx="0" cy="278447"/>
            </a:xfrm>
            <a:custGeom>
              <a:avLst/>
              <a:gdLst>
                <a:gd name="T0" fmla="*/ 210 h 210"/>
                <a:gd name="T1" fmla="*/ 0 h 210"/>
                <a:gd name="T2" fmla="*/ 210 h 210"/>
              </a:gdLst>
              <a:ahLst/>
              <a:cxnLst>
                <a:cxn ang="0">
                  <a:pos x="0" y="T0"/>
                </a:cxn>
                <a:cxn ang="0">
                  <a:pos x="0" y="T1"/>
                </a:cxn>
                <a:cxn ang="0">
                  <a:pos x="0" y="T2"/>
                </a:cxn>
              </a:cxnLst>
              <a:rect l="0" t="0" r="r" b="b"/>
              <a:pathLst>
                <a:path h="210">
                  <a:moveTo>
                    <a:pt x="0" y="210"/>
                  </a:moveTo>
                  <a:lnTo>
                    <a:pt x="0" y="0"/>
                  </a:lnTo>
                  <a:lnTo>
                    <a:pt x="0" y="210"/>
                  </a:lnTo>
                  <a:close/>
                </a:path>
              </a:pathLst>
            </a:custGeom>
            <a:solidFill>
              <a:srgbClr val="6DC2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5" name="Line 81"/>
            <p:cNvSpPr>
              <a:spLocks noChangeShapeType="1"/>
            </p:cNvSpPr>
            <p:nvPr/>
          </p:nvSpPr>
          <p:spPr bwMode="auto">
            <a:xfrm flipV="1">
              <a:off x="11852510" y="5813746"/>
              <a:ext cx="0" cy="278447"/>
            </a:xfrm>
            <a:prstGeom prst="line">
              <a:avLst/>
            </a:prstGeom>
            <a:solidFill>
              <a:srgbClr val="B2B2B2"/>
            </a:solidFill>
            <a:ln w="9525">
              <a:solidFill>
                <a:schemeClr val="accent1"/>
              </a:solidFill>
              <a:miter lim="800000"/>
              <a:headEnd/>
              <a:tailEnd/>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6" name="Freeform 5"/>
            <p:cNvSpPr>
              <a:spLocks/>
            </p:cNvSpPr>
            <p:nvPr/>
          </p:nvSpPr>
          <p:spPr bwMode="auto">
            <a:xfrm>
              <a:off x="11881864" y="5311394"/>
              <a:ext cx="496062" cy="325541"/>
            </a:xfrm>
            <a:custGeom>
              <a:avLst/>
              <a:gdLst>
                <a:gd name="T0" fmla="*/ 168 w 1054"/>
                <a:gd name="T1" fmla="*/ 303 h 690"/>
                <a:gd name="T2" fmla="*/ 168 w 1054"/>
                <a:gd name="T3" fmla="*/ 289 h 690"/>
                <a:gd name="T4" fmla="*/ 459 w 1054"/>
                <a:gd name="T5" fmla="*/ 0 h 690"/>
                <a:gd name="T6" fmla="*/ 701 w 1054"/>
                <a:gd name="T7" fmla="*/ 129 h 690"/>
                <a:gd name="T8" fmla="*/ 781 w 1054"/>
                <a:gd name="T9" fmla="*/ 108 h 690"/>
                <a:gd name="T10" fmla="*/ 875 w 1054"/>
                <a:gd name="T11" fmla="*/ 136 h 690"/>
                <a:gd name="T12" fmla="*/ 950 w 1054"/>
                <a:gd name="T13" fmla="*/ 272 h 690"/>
                <a:gd name="T14" fmla="*/ 1054 w 1054"/>
                <a:gd name="T15" fmla="*/ 463 h 690"/>
                <a:gd name="T16" fmla="*/ 851 w 1054"/>
                <a:gd name="T17" fmla="*/ 690 h 690"/>
                <a:gd name="T18" fmla="*/ 825 w 1054"/>
                <a:gd name="T19" fmla="*/ 690 h 690"/>
                <a:gd name="T20" fmla="*/ 802 w 1054"/>
                <a:gd name="T21" fmla="*/ 690 h 690"/>
                <a:gd name="T22" fmla="*/ 327 w 1054"/>
                <a:gd name="T23" fmla="*/ 690 h 690"/>
                <a:gd name="T24" fmla="*/ 318 w 1054"/>
                <a:gd name="T25" fmla="*/ 690 h 690"/>
                <a:gd name="T26" fmla="*/ 306 w 1054"/>
                <a:gd name="T27" fmla="*/ 690 h 690"/>
                <a:gd name="T28" fmla="*/ 271 w 1054"/>
                <a:gd name="T29" fmla="*/ 690 h 690"/>
                <a:gd name="T30" fmla="*/ 195 w 1054"/>
                <a:gd name="T31" fmla="*/ 690 h 690"/>
                <a:gd name="T32" fmla="*/ 0 w 1054"/>
                <a:gd name="T33" fmla="*/ 495 h 690"/>
                <a:gd name="T34" fmla="*/ 168 w 1054"/>
                <a:gd name="T35" fmla="*/ 303 h 6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54" h="690">
                  <a:moveTo>
                    <a:pt x="168" y="303"/>
                  </a:moveTo>
                  <a:cubicBezTo>
                    <a:pt x="168" y="299"/>
                    <a:pt x="168" y="293"/>
                    <a:pt x="168" y="289"/>
                  </a:cubicBezTo>
                  <a:cubicBezTo>
                    <a:pt x="168" y="129"/>
                    <a:pt x="298" y="0"/>
                    <a:pt x="459" y="0"/>
                  </a:cubicBezTo>
                  <a:cubicBezTo>
                    <a:pt x="560" y="0"/>
                    <a:pt x="649" y="52"/>
                    <a:pt x="701" y="129"/>
                  </a:cubicBezTo>
                  <a:cubicBezTo>
                    <a:pt x="725" y="116"/>
                    <a:pt x="752" y="108"/>
                    <a:pt x="781" y="108"/>
                  </a:cubicBezTo>
                  <a:cubicBezTo>
                    <a:pt x="816" y="108"/>
                    <a:pt x="848" y="118"/>
                    <a:pt x="875" y="136"/>
                  </a:cubicBezTo>
                  <a:cubicBezTo>
                    <a:pt x="919" y="166"/>
                    <a:pt x="948" y="215"/>
                    <a:pt x="950" y="272"/>
                  </a:cubicBezTo>
                  <a:cubicBezTo>
                    <a:pt x="1012" y="312"/>
                    <a:pt x="1054" y="384"/>
                    <a:pt x="1054" y="463"/>
                  </a:cubicBezTo>
                  <a:cubicBezTo>
                    <a:pt x="1054" y="580"/>
                    <a:pt x="965" y="676"/>
                    <a:pt x="851" y="690"/>
                  </a:cubicBezTo>
                  <a:cubicBezTo>
                    <a:pt x="843" y="690"/>
                    <a:pt x="833" y="690"/>
                    <a:pt x="825" y="690"/>
                  </a:cubicBezTo>
                  <a:cubicBezTo>
                    <a:pt x="818" y="690"/>
                    <a:pt x="810" y="690"/>
                    <a:pt x="802" y="690"/>
                  </a:cubicBezTo>
                  <a:cubicBezTo>
                    <a:pt x="696" y="690"/>
                    <a:pt x="446" y="690"/>
                    <a:pt x="327" y="690"/>
                  </a:cubicBezTo>
                  <a:cubicBezTo>
                    <a:pt x="324" y="690"/>
                    <a:pt x="320" y="690"/>
                    <a:pt x="318" y="690"/>
                  </a:cubicBezTo>
                  <a:cubicBezTo>
                    <a:pt x="306" y="690"/>
                    <a:pt x="306" y="690"/>
                    <a:pt x="306" y="690"/>
                  </a:cubicBezTo>
                  <a:cubicBezTo>
                    <a:pt x="300" y="690"/>
                    <a:pt x="283" y="690"/>
                    <a:pt x="271" y="690"/>
                  </a:cubicBezTo>
                  <a:cubicBezTo>
                    <a:pt x="195" y="690"/>
                    <a:pt x="195" y="690"/>
                    <a:pt x="195" y="690"/>
                  </a:cubicBezTo>
                  <a:cubicBezTo>
                    <a:pt x="87" y="688"/>
                    <a:pt x="0" y="601"/>
                    <a:pt x="0" y="495"/>
                  </a:cubicBezTo>
                  <a:cubicBezTo>
                    <a:pt x="0" y="397"/>
                    <a:pt x="73" y="316"/>
                    <a:pt x="168" y="30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21" name="Rectangle 20"/>
            <p:cNvSpPr/>
            <p:nvPr userDrawn="1"/>
          </p:nvSpPr>
          <p:spPr bwMode="auto">
            <a:xfrm>
              <a:off x="-3" y="6921373"/>
              <a:ext cx="12436477" cy="73152"/>
            </a:xfrm>
            <a:prstGeom prst="rect">
              <a:avLst/>
            </a:prstGeom>
            <a:solidFill>
              <a:srgbClr val="7FB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dirty="0" err="1">
                <a:solidFill>
                  <a:srgbClr val="000000"/>
                </a:solidFill>
              </a:endParaRPr>
            </a:p>
          </p:txBody>
        </p:sp>
      </p:grpSp>
      <p:graphicFrame>
        <p:nvGraphicFramePr>
          <p:cNvPr id="5" name="Object 4" hidden="1"/>
          <p:cNvGraphicFramePr>
            <a:graphicFrameLocks noChangeAspect="1"/>
          </p:cNvGraphicFramePr>
          <p:nvPr userDrawn="1">
            <p:custDataLst>
              <p:tags r:id="rId2"/>
            </p:custDataLst>
            <p:extLst/>
          </p:nvPr>
        </p:nvGraphicFramePr>
        <p:xfrm>
          <a:off x="1191" y="1589"/>
          <a:ext cx="1190" cy="1587"/>
        </p:xfrm>
        <a:graphic>
          <a:graphicData uri="http://schemas.openxmlformats.org/presentationml/2006/ole">
            <mc:AlternateContent xmlns:mc="http://schemas.openxmlformats.org/markup-compatibility/2006">
              <mc:Choice xmlns:v="urn:schemas-microsoft-com:vml" Requires="v">
                <p:oleObj spid="_x0000_s43013" name="think-cell Slide" r:id="rId4" imgW="270" imgH="270" progId="TCLayout.ActiveDocument.1">
                  <p:embed/>
                </p:oleObj>
              </mc:Choice>
              <mc:Fallback>
                <p:oleObj name="think-cell Slide" r:id="rId4" imgW="270" imgH="270" progId="TCLayout.ActiveDocument.1">
                  <p:embed/>
                  <p:pic>
                    <p:nvPicPr>
                      <p:cNvPr id="5" name="Object 4" hidden="1"/>
                      <p:cNvPicPr/>
                      <p:nvPr/>
                    </p:nvPicPr>
                    <p:blipFill>
                      <a:blip r:embed="rId5"/>
                      <a:stretch>
                        <a:fillRect/>
                      </a:stretch>
                    </p:blipFill>
                    <p:spPr>
                      <a:xfrm>
                        <a:off x="1191" y="1589"/>
                        <a:ext cx="1190" cy="1587"/>
                      </a:xfrm>
                      <a:prstGeom prst="rect">
                        <a:avLst/>
                      </a:prstGeom>
                    </p:spPr>
                  </p:pic>
                </p:oleObj>
              </mc:Fallback>
            </mc:AlternateContent>
          </a:graphicData>
        </a:graphic>
      </p:graphicFrame>
      <p:sp>
        <p:nvSpPr>
          <p:cNvPr id="3" name="Footer Placeholder 2"/>
          <p:cNvSpPr>
            <a:spLocks noGrp="1"/>
          </p:cNvSpPr>
          <p:nvPr userDrawn="1">
            <p:ph type="ftr" sz="quarter" idx="10"/>
          </p:nvPr>
        </p:nvSpPr>
        <p:spPr/>
        <p:txBody>
          <a:bodyPr/>
          <a:lstStyle/>
          <a:p>
            <a:r>
              <a:rPr>
                <a:solidFill>
                  <a:srgbClr val="505050"/>
                </a:solidFill>
              </a:rPr>
              <a:t>Microsoft Confidential</a:t>
            </a:r>
          </a:p>
        </p:txBody>
      </p:sp>
      <p:sp>
        <p:nvSpPr>
          <p:cNvPr id="7" name="Title 1"/>
          <p:cNvSpPr>
            <a:spLocks noGrp="1"/>
          </p:cNvSpPr>
          <p:nvPr userDrawn="1">
            <p:ph type="title" hasCustomPrompt="1"/>
          </p:nvPr>
        </p:nvSpPr>
        <p:spPr>
          <a:xfrm>
            <a:off x="438875" y="264964"/>
            <a:ext cx="8418931" cy="1097302"/>
          </a:xfrm>
        </p:spPr>
        <p:txBody>
          <a:bodyPr lIns="0" tIns="91440" rIns="146304" bIns="91440"/>
          <a:lstStyle>
            <a:lvl1pPr>
              <a:lnSpc>
                <a:spcPts val="3674"/>
              </a:lnSpc>
              <a:defRPr sz="2700" baseline="0">
                <a:solidFill>
                  <a:schemeClr val="accent1"/>
                </a:solidFill>
              </a:defRPr>
            </a:lvl1pPr>
          </a:lstStyle>
          <a:p>
            <a:r>
              <a:rPr lang="en-US" dirty="0" err="1"/>
              <a:t>Lorem</a:t>
            </a:r>
            <a:r>
              <a:rPr lang="en-US" dirty="0"/>
              <a:t> </a:t>
            </a:r>
            <a:r>
              <a:rPr lang="en-US" dirty="0" err="1"/>
              <a:t>ipsum</a:t>
            </a:r>
            <a:r>
              <a:rPr lang="en-US" dirty="0"/>
              <a:t> dolor sit.</a:t>
            </a:r>
          </a:p>
        </p:txBody>
      </p:sp>
      <p:sp>
        <p:nvSpPr>
          <p:cNvPr id="68" name="Text Placeholder 7"/>
          <p:cNvSpPr>
            <a:spLocks noGrp="1"/>
          </p:cNvSpPr>
          <p:nvPr userDrawn="1">
            <p:ph type="body" sz="quarter" idx="13" hasCustomPrompt="1"/>
          </p:nvPr>
        </p:nvSpPr>
        <p:spPr>
          <a:xfrm>
            <a:off x="452590" y="1545465"/>
            <a:ext cx="8418931" cy="4663068"/>
          </a:xfrm>
        </p:spPr>
        <p:txBody>
          <a:bodyPr lIns="0" tIns="0"/>
          <a:lstStyle>
            <a:lvl1pPr marL="175006" indent="-175006">
              <a:spcBef>
                <a:spcPts val="900"/>
              </a:spcBef>
              <a:defRPr sz="1950">
                <a:latin typeface="+mn-lt"/>
              </a:defRPr>
            </a:lvl1pPr>
            <a:lvl2pPr marL="517874" indent="-175006">
              <a:spcBef>
                <a:spcPts val="900"/>
              </a:spcBef>
              <a:buSzPct val="100000"/>
              <a:buFont typeface="Segoe UI" pitchFamily="34" charset="0"/>
              <a:buChar char="‐"/>
              <a:defRPr/>
            </a:lvl2pPr>
            <a:lvl3pPr marL="860741" indent="-175006">
              <a:spcBef>
                <a:spcPts val="900"/>
              </a:spcBef>
              <a:buFont typeface="Wingdings" pitchFamily="2" charset="2"/>
              <a:buChar char="§"/>
              <a:defRPr/>
            </a:lvl3pPr>
            <a:lvl4pPr marL="1200037" indent="-257151">
              <a:spcBef>
                <a:spcPts val="900"/>
              </a:spcBef>
              <a:buFont typeface="+mj-lt"/>
              <a:buAutoNum type="arabicPeriod"/>
              <a:defRPr/>
            </a:lvl4pPr>
            <a:lvl5pPr marL="1459569" indent="-257151">
              <a:spcBef>
                <a:spcPts val="900"/>
              </a:spcBef>
              <a:buFont typeface="+mj-lt"/>
              <a:buAutoNum type="alphaLcParenR"/>
              <a:defRPr/>
            </a:lvl5pPr>
          </a:lstStyle>
          <a:p>
            <a:pPr lvl="0"/>
            <a:r>
              <a:rPr lang="en-US" dirty="0" err="1"/>
              <a:t>Lorem</a:t>
            </a:r>
            <a:r>
              <a:rPr lang="en-US" dirty="0"/>
              <a:t> </a:t>
            </a:r>
            <a:r>
              <a:rPr lang="en-US" dirty="0" err="1"/>
              <a:t>ipsum</a:t>
            </a:r>
            <a:r>
              <a:rPr lang="en-US" dirty="0"/>
              <a:t> dolor sit </a:t>
            </a:r>
            <a:r>
              <a:rPr lang="en-US" dirty="0" err="1"/>
              <a:t>amet</a:t>
            </a:r>
            <a:r>
              <a:rPr lang="en-US" dirty="0"/>
              <a:t>, </a:t>
            </a:r>
            <a:r>
              <a:rPr lang="en-US" dirty="0" err="1"/>
              <a:t>consectetur</a:t>
            </a:r>
            <a:r>
              <a:rPr lang="en-US" dirty="0"/>
              <a:t> </a:t>
            </a:r>
            <a:r>
              <a:rPr lang="en-US" dirty="0" err="1"/>
              <a:t>adipiscing</a:t>
            </a:r>
            <a:r>
              <a:rPr lang="en-US" dirty="0"/>
              <a:t> </a:t>
            </a:r>
            <a:br>
              <a:rPr lang="en-US" dirty="0"/>
            </a:br>
            <a:r>
              <a:rPr lang="en-US" dirty="0" err="1"/>
              <a:t>elit</a:t>
            </a:r>
            <a:r>
              <a:rPr lang="en-US" dirty="0"/>
              <a:t>. </a:t>
            </a:r>
            <a:r>
              <a:rPr lang="en-US" dirty="0" err="1"/>
              <a:t>Nunc</a:t>
            </a:r>
            <a:r>
              <a:rPr lang="en-US" dirty="0"/>
              <a:t> et </a:t>
            </a:r>
            <a:r>
              <a:rPr lang="en-US" dirty="0" err="1"/>
              <a:t>sagittis</a:t>
            </a:r>
            <a:r>
              <a:rPr lang="en-US" dirty="0"/>
              <a:t> ligula</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Slide Number Placeholder 3"/>
          <p:cNvSpPr>
            <a:spLocks noGrp="1"/>
          </p:cNvSpPr>
          <p:nvPr userDrawn="1">
            <p:ph type="sldNum" sz="quarter" idx="11"/>
          </p:nvPr>
        </p:nvSpPr>
        <p:spPr/>
        <p:txBody>
          <a:bodyPr/>
          <a:lstStyle/>
          <a:p>
            <a:fld id="{27258FFF-F925-446B-8502-81C933981705}" type="slidenum">
              <a:rPr>
                <a:solidFill>
                  <a:srgbClr val="505050"/>
                </a:solidFill>
              </a:rPr>
              <a:pPr/>
              <a:t>‹#›</a:t>
            </a:fld>
            <a:endParaRPr dirty="0">
              <a:solidFill>
                <a:srgbClr val="505050"/>
              </a:solidFill>
            </a:endParaRPr>
          </a:p>
        </p:txBody>
      </p:sp>
    </p:spTree>
    <p:extLst>
      <p:ext uri="{BB962C8B-B14F-4D97-AF65-F5344CB8AC3E}">
        <p14:creationId xmlns:p14="http://schemas.microsoft.com/office/powerpoint/2010/main" val="1627253696"/>
      </p:ext>
    </p:extLst>
  </p:cSld>
  <p:clrMapOvr>
    <a:masterClrMapping/>
  </p:clrMapOvr>
  <mc:AlternateContent xmlns:mc="http://schemas.openxmlformats.org/markup-compatibility/2006" xmlns:p14="http://schemas.microsoft.com/office/powerpoint/2010/main">
    <mc:Choice Requires="p14">
      <p:transition spd="slow" p14:dur="1250">
        <p:fade/>
      </p:transition>
    </mc:Choice>
    <mc:Fallback xmlns="">
      <p:transition spd="slow">
        <p:fade/>
      </p:transition>
    </mc:Fallback>
  </mc:AlternateContent>
</p:sldLayout>
</file>

<file path=ppt/slideLayouts/slideLayout105.xml><?xml version="1.0" encoding="utf-8"?>
<p:sldLayout xmlns:a="http://schemas.openxmlformats.org/drawingml/2006/main" xmlns:r="http://schemas.openxmlformats.org/officeDocument/2006/relationships" xmlns:p="http://schemas.openxmlformats.org/presentationml/2006/main" preserve="1" userDrawn="1">
  <p:cSld name="32_Illustrated Footer">
    <p:spTree>
      <p:nvGrpSpPr>
        <p:cNvPr id="1" name=""/>
        <p:cNvGrpSpPr/>
        <p:nvPr/>
      </p:nvGrpSpPr>
      <p:grpSpPr>
        <a:xfrm>
          <a:off x="0" y="0"/>
          <a:ext cx="0" cy="0"/>
          <a:chOff x="0" y="0"/>
          <a:chExt cx="0" cy="0"/>
        </a:xfrm>
      </p:grpSpPr>
      <p:sp>
        <p:nvSpPr>
          <p:cNvPr id="9" name="Freeform 12"/>
          <p:cNvSpPr>
            <a:spLocks/>
          </p:cNvSpPr>
          <p:nvPr/>
        </p:nvSpPr>
        <p:spPr bwMode="auto">
          <a:xfrm>
            <a:off x="1" y="6921373"/>
            <a:ext cx="9326086" cy="73152"/>
          </a:xfrm>
          <a:prstGeom prst="rect">
            <a:avLst/>
          </a:prstGeom>
          <a:solidFill>
            <a:srgbClr val="79A5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pic>
        <p:nvPicPr>
          <p:cNvPr id="10" name="Picture 9"/>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6590739" y="6619682"/>
            <a:ext cx="194046" cy="337357"/>
          </a:xfrm>
          <a:prstGeom prst="rect">
            <a:avLst/>
          </a:prstGeom>
        </p:spPr>
      </p:pic>
      <p:pic>
        <p:nvPicPr>
          <p:cNvPr id="11" name="Picture 10"/>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7364632" y="6608436"/>
            <a:ext cx="200514" cy="348603"/>
          </a:xfrm>
          <a:prstGeom prst="rect">
            <a:avLst/>
          </a:prstGeom>
        </p:spPr>
      </p:pic>
      <p:grpSp>
        <p:nvGrpSpPr>
          <p:cNvPr id="13" name="Group 12"/>
          <p:cNvGrpSpPr/>
          <p:nvPr userDrawn="1"/>
        </p:nvGrpSpPr>
        <p:grpSpPr>
          <a:xfrm>
            <a:off x="7736523" y="6135413"/>
            <a:ext cx="1498697" cy="783881"/>
            <a:chOff x="9256818" y="5224351"/>
            <a:chExt cx="2419477" cy="1544117"/>
          </a:xfrm>
        </p:grpSpPr>
        <p:sp>
          <p:nvSpPr>
            <p:cNvPr id="113" name="Rectangle 11"/>
            <p:cNvSpPr>
              <a:spLocks noChangeArrowheads="1"/>
            </p:cNvSpPr>
            <p:nvPr/>
          </p:nvSpPr>
          <p:spPr bwMode="auto">
            <a:xfrm>
              <a:off x="9826588" y="5553011"/>
              <a:ext cx="1008383" cy="1215456"/>
            </a:xfrm>
            <a:prstGeom prst="rect">
              <a:avLst/>
            </a:prstGeom>
            <a:solidFill>
              <a:schemeClr val="bg1">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14" name="Rectangle 12"/>
            <p:cNvSpPr>
              <a:spLocks noChangeArrowheads="1"/>
            </p:cNvSpPr>
            <p:nvPr/>
          </p:nvSpPr>
          <p:spPr bwMode="auto">
            <a:xfrm>
              <a:off x="9256818" y="6188509"/>
              <a:ext cx="1008383" cy="579956"/>
            </a:xfrm>
            <a:prstGeom prst="rect">
              <a:avLst/>
            </a:prstGeom>
            <a:solidFill>
              <a:schemeClr val="bg1">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15" name="Rectangle 13"/>
            <p:cNvSpPr>
              <a:spLocks noChangeArrowheads="1"/>
            </p:cNvSpPr>
            <p:nvPr/>
          </p:nvSpPr>
          <p:spPr bwMode="auto">
            <a:xfrm>
              <a:off x="10091041" y="5838904"/>
              <a:ext cx="1008383" cy="929562"/>
            </a:xfrm>
            <a:prstGeom prst="rect">
              <a:avLst/>
            </a:prstGeom>
            <a:solidFill>
              <a:schemeClr val="bg1">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16" name="Rectangle 18"/>
            <p:cNvSpPr>
              <a:spLocks noChangeArrowheads="1"/>
            </p:cNvSpPr>
            <p:nvPr/>
          </p:nvSpPr>
          <p:spPr bwMode="auto">
            <a:xfrm>
              <a:off x="10991919" y="5224351"/>
              <a:ext cx="245108" cy="1544117"/>
            </a:xfrm>
            <a:prstGeom prst="rect">
              <a:avLst/>
            </a:prstGeom>
            <a:solidFill>
              <a:schemeClr val="bg1">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17" name="Rectangle 19"/>
            <p:cNvSpPr>
              <a:spLocks noChangeArrowheads="1"/>
            </p:cNvSpPr>
            <p:nvPr userDrawn="1"/>
          </p:nvSpPr>
          <p:spPr bwMode="auto">
            <a:xfrm>
              <a:off x="11342384" y="6145946"/>
              <a:ext cx="333911" cy="622521"/>
            </a:xfrm>
            <a:prstGeom prst="rect">
              <a:avLst/>
            </a:prstGeom>
            <a:solidFill>
              <a:schemeClr val="bg1">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18" name="Rectangle 141"/>
            <p:cNvSpPr>
              <a:spLocks noChangeArrowheads="1"/>
            </p:cNvSpPr>
            <p:nvPr/>
          </p:nvSpPr>
          <p:spPr bwMode="auto">
            <a:xfrm>
              <a:off x="10331741" y="5231432"/>
              <a:ext cx="129004" cy="333340"/>
            </a:xfrm>
            <a:prstGeom prst="rect">
              <a:avLst/>
            </a:prstGeom>
            <a:solidFill>
              <a:schemeClr val="bg1">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19" name="Rectangle 143"/>
            <p:cNvSpPr>
              <a:spLocks noChangeArrowheads="1"/>
            </p:cNvSpPr>
            <p:nvPr/>
          </p:nvSpPr>
          <p:spPr bwMode="auto">
            <a:xfrm>
              <a:off x="10510205" y="5398086"/>
              <a:ext cx="249408" cy="166673"/>
            </a:xfrm>
            <a:prstGeom prst="rect">
              <a:avLst/>
            </a:prstGeom>
            <a:solidFill>
              <a:schemeClr val="bg1">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grpSp>
      <p:sp>
        <p:nvSpPr>
          <p:cNvPr id="54" name="Rectangle 98"/>
          <p:cNvSpPr>
            <a:spLocks noChangeArrowheads="1"/>
          </p:cNvSpPr>
          <p:nvPr/>
        </p:nvSpPr>
        <p:spPr bwMode="auto">
          <a:xfrm>
            <a:off x="7710387" y="6462254"/>
            <a:ext cx="157270" cy="341369"/>
          </a:xfrm>
          <a:prstGeom prst="rect">
            <a:avLst/>
          </a:prstGeom>
          <a:solidFill>
            <a:schemeClr val="bg1"/>
          </a:solidFill>
          <a:ln>
            <a:noFill/>
          </a:ln>
          <a:extLst/>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55" name="Rectangle 99"/>
          <p:cNvSpPr>
            <a:spLocks noChangeArrowheads="1"/>
          </p:cNvSpPr>
          <p:nvPr/>
        </p:nvSpPr>
        <p:spPr bwMode="auto">
          <a:xfrm>
            <a:off x="7754817" y="6419934"/>
            <a:ext cx="64177" cy="87458"/>
          </a:xfrm>
          <a:prstGeom prst="rect">
            <a:avLst/>
          </a:prstGeom>
          <a:solidFill>
            <a:schemeClr val="bg1"/>
          </a:solidFill>
          <a:ln>
            <a:noFill/>
          </a:ln>
          <a:extLst/>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56" name="Rectangle 100"/>
          <p:cNvSpPr>
            <a:spLocks noChangeArrowheads="1"/>
          </p:cNvSpPr>
          <p:nvPr/>
        </p:nvSpPr>
        <p:spPr bwMode="auto">
          <a:xfrm>
            <a:off x="7725902" y="6136871"/>
            <a:ext cx="202405" cy="42318"/>
          </a:xfrm>
          <a:prstGeom prst="rect">
            <a:avLst/>
          </a:prstGeom>
          <a:solidFill>
            <a:schemeClr val="accent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57" name="Rectangle 101"/>
          <p:cNvSpPr>
            <a:spLocks noChangeArrowheads="1"/>
          </p:cNvSpPr>
          <p:nvPr/>
        </p:nvSpPr>
        <p:spPr bwMode="auto">
          <a:xfrm>
            <a:off x="7660314" y="6179190"/>
            <a:ext cx="555028" cy="740102"/>
          </a:xfrm>
          <a:prstGeom prst="rect">
            <a:avLst/>
          </a:prstGeom>
          <a:solidFill>
            <a:schemeClr val="accent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58" name="Rectangle 102"/>
          <p:cNvSpPr>
            <a:spLocks noChangeArrowheads="1"/>
          </p:cNvSpPr>
          <p:nvPr/>
        </p:nvSpPr>
        <p:spPr bwMode="auto">
          <a:xfrm>
            <a:off x="7660314" y="6205522"/>
            <a:ext cx="555028" cy="15047"/>
          </a:xfrm>
          <a:prstGeom prst="rect">
            <a:avLst/>
          </a:prstGeom>
          <a:solidFill>
            <a:schemeClr val="bg2">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59" name="Rectangle 103"/>
          <p:cNvSpPr>
            <a:spLocks noChangeArrowheads="1"/>
          </p:cNvSpPr>
          <p:nvPr/>
        </p:nvSpPr>
        <p:spPr bwMode="auto">
          <a:xfrm>
            <a:off x="7691345" y="6247841"/>
            <a:ext cx="39494" cy="108147"/>
          </a:xfrm>
          <a:prstGeom prst="rect">
            <a:avLst/>
          </a:prstGeom>
          <a:solidFill>
            <a:schemeClr val="bg1"/>
          </a:solidFill>
          <a:ln>
            <a:noFill/>
          </a:ln>
          <a:extLst/>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60" name="Rectangle 104"/>
          <p:cNvSpPr>
            <a:spLocks noChangeArrowheads="1"/>
          </p:cNvSpPr>
          <p:nvPr/>
        </p:nvSpPr>
        <p:spPr bwMode="auto">
          <a:xfrm>
            <a:off x="7685703" y="6299562"/>
            <a:ext cx="51483" cy="4702"/>
          </a:xfrm>
          <a:prstGeom prst="rect">
            <a:avLst/>
          </a:prstGeom>
          <a:solidFill>
            <a:schemeClr val="accent1"/>
          </a:solidFill>
          <a:ln>
            <a:noFill/>
          </a:ln>
          <a:extLst/>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61" name="Rectangle 105"/>
          <p:cNvSpPr>
            <a:spLocks noChangeArrowheads="1"/>
          </p:cNvSpPr>
          <p:nvPr/>
        </p:nvSpPr>
        <p:spPr bwMode="auto">
          <a:xfrm>
            <a:off x="7782322" y="6247841"/>
            <a:ext cx="38788" cy="108147"/>
          </a:xfrm>
          <a:prstGeom prst="rect">
            <a:avLst/>
          </a:prstGeom>
          <a:solidFill>
            <a:schemeClr val="bg1"/>
          </a:solidFill>
          <a:ln>
            <a:noFill/>
          </a:ln>
          <a:extLst/>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62" name="Rectangle 106"/>
          <p:cNvSpPr>
            <a:spLocks noChangeArrowheads="1"/>
          </p:cNvSpPr>
          <p:nvPr/>
        </p:nvSpPr>
        <p:spPr bwMode="auto">
          <a:xfrm>
            <a:off x="7775975" y="6299562"/>
            <a:ext cx="50072" cy="4702"/>
          </a:xfrm>
          <a:prstGeom prst="rect">
            <a:avLst/>
          </a:prstGeom>
          <a:solidFill>
            <a:schemeClr val="accent1"/>
          </a:solidFill>
          <a:ln>
            <a:noFill/>
          </a:ln>
          <a:extLst/>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63" name="Rectangle 107"/>
          <p:cNvSpPr>
            <a:spLocks noChangeArrowheads="1"/>
          </p:cNvSpPr>
          <p:nvPr/>
        </p:nvSpPr>
        <p:spPr bwMode="auto">
          <a:xfrm>
            <a:off x="7872593" y="6247841"/>
            <a:ext cx="39494" cy="108147"/>
          </a:xfrm>
          <a:prstGeom prst="rect">
            <a:avLst/>
          </a:prstGeom>
          <a:solidFill>
            <a:schemeClr val="bg1"/>
          </a:solidFill>
          <a:ln>
            <a:noFill/>
          </a:ln>
          <a:extLst/>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64" name="Rectangle 108"/>
          <p:cNvSpPr>
            <a:spLocks noChangeArrowheads="1"/>
          </p:cNvSpPr>
          <p:nvPr/>
        </p:nvSpPr>
        <p:spPr bwMode="auto">
          <a:xfrm>
            <a:off x="7866951" y="6299562"/>
            <a:ext cx="50072" cy="4702"/>
          </a:xfrm>
          <a:prstGeom prst="rect">
            <a:avLst/>
          </a:prstGeom>
          <a:solidFill>
            <a:schemeClr val="accent1"/>
          </a:solidFill>
          <a:ln>
            <a:noFill/>
          </a:ln>
          <a:extLst/>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65" name="Rectangle 109"/>
          <p:cNvSpPr>
            <a:spLocks noChangeArrowheads="1"/>
          </p:cNvSpPr>
          <p:nvPr/>
        </p:nvSpPr>
        <p:spPr bwMode="auto">
          <a:xfrm>
            <a:off x="7963569" y="6247841"/>
            <a:ext cx="38788" cy="108147"/>
          </a:xfrm>
          <a:prstGeom prst="rect">
            <a:avLst/>
          </a:prstGeom>
          <a:solidFill>
            <a:schemeClr val="bg1"/>
          </a:solidFill>
          <a:ln>
            <a:noFill/>
          </a:ln>
          <a:extLst/>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66" name="Rectangle 110"/>
          <p:cNvSpPr>
            <a:spLocks noChangeArrowheads="1"/>
          </p:cNvSpPr>
          <p:nvPr/>
        </p:nvSpPr>
        <p:spPr bwMode="auto">
          <a:xfrm>
            <a:off x="7957223" y="6299562"/>
            <a:ext cx="50072" cy="4702"/>
          </a:xfrm>
          <a:prstGeom prst="rect">
            <a:avLst/>
          </a:prstGeom>
          <a:solidFill>
            <a:schemeClr val="accent1"/>
          </a:solidFill>
          <a:ln>
            <a:noFill/>
          </a:ln>
          <a:extLst/>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67" name="Rectangle 111"/>
          <p:cNvSpPr>
            <a:spLocks noChangeArrowheads="1"/>
          </p:cNvSpPr>
          <p:nvPr/>
        </p:nvSpPr>
        <p:spPr bwMode="auto">
          <a:xfrm>
            <a:off x="8053841" y="6247841"/>
            <a:ext cx="39494" cy="108147"/>
          </a:xfrm>
          <a:prstGeom prst="rect">
            <a:avLst/>
          </a:prstGeom>
          <a:solidFill>
            <a:schemeClr val="bg1"/>
          </a:solidFill>
          <a:ln>
            <a:noFill/>
          </a:ln>
          <a:extLst/>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68" name="Rectangle 112"/>
          <p:cNvSpPr>
            <a:spLocks noChangeArrowheads="1"/>
          </p:cNvSpPr>
          <p:nvPr/>
        </p:nvSpPr>
        <p:spPr bwMode="auto">
          <a:xfrm>
            <a:off x="8047494" y="6299562"/>
            <a:ext cx="50777" cy="4702"/>
          </a:xfrm>
          <a:prstGeom prst="rect">
            <a:avLst/>
          </a:prstGeom>
          <a:solidFill>
            <a:schemeClr val="accent1"/>
          </a:solidFill>
          <a:ln>
            <a:noFill/>
          </a:ln>
          <a:extLst/>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69" name="Rectangle 113"/>
          <p:cNvSpPr>
            <a:spLocks noChangeArrowheads="1"/>
          </p:cNvSpPr>
          <p:nvPr/>
        </p:nvSpPr>
        <p:spPr bwMode="auto">
          <a:xfrm>
            <a:off x="8144818" y="6247841"/>
            <a:ext cx="38788" cy="108147"/>
          </a:xfrm>
          <a:prstGeom prst="rect">
            <a:avLst/>
          </a:prstGeom>
          <a:solidFill>
            <a:schemeClr val="bg1"/>
          </a:solidFill>
          <a:ln>
            <a:noFill/>
          </a:ln>
          <a:extLst/>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70" name="Rectangle 114"/>
          <p:cNvSpPr>
            <a:spLocks noChangeArrowheads="1"/>
          </p:cNvSpPr>
          <p:nvPr/>
        </p:nvSpPr>
        <p:spPr bwMode="auto">
          <a:xfrm>
            <a:off x="8138471" y="6299562"/>
            <a:ext cx="50072" cy="4702"/>
          </a:xfrm>
          <a:prstGeom prst="rect">
            <a:avLst/>
          </a:prstGeom>
          <a:solidFill>
            <a:schemeClr val="accent1"/>
          </a:solidFill>
          <a:ln>
            <a:noFill/>
          </a:ln>
          <a:extLst/>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71" name="Rectangle 115"/>
          <p:cNvSpPr>
            <a:spLocks noChangeArrowheads="1"/>
          </p:cNvSpPr>
          <p:nvPr/>
        </p:nvSpPr>
        <p:spPr bwMode="auto">
          <a:xfrm>
            <a:off x="7691345" y="6389841"/>
            <a:ext cx="39494" cy="110968"/>
          </a:xfrm>
          <a:prstGeom prst="rect">
            <a:avLst/>
          </a:prstGeom>
          <a:solidFill>
            <a:schemeClr val="bg1"/>
          </a:solidFill>
          <a:ln>
            <a:noFill/>
          </a:ln>
          <a:extLst/>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72" name="Rectangle 116"/>
          <p:cNvSpPr>
            <a:spLocks noChangeArrowheads="1"/>
          </p:cNvSpPr>
          <p:nvPr/>
        </p:nvSpPr>
        <p:spPr bwMode="auto">
          <a:xfrm>
            <a:off x="7685703" y="6443445"/>
            <a:ext cx="51483" cy="4702"/>
          </a:xfrm>
          <a:prstGeom prst="rect">
            <a:avLst/>
          </a:prstGeom>
          <a:solidFill>
            <a:schemeClr val="accent1"/>
          </a:solidFill>
          <a:ln>
            <a:noFill/>
          </a:ln>
          <a:extLst/>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73" name="Rectangle 117"/>
          <p:cNvSpPr>
            <a:spLocks noChangeArrowheads="1"/>
          </p:cNvSpPr>
          <p:nvPr/>
        </p:nvSpPr>
        <p:spPr bwMode="auto">
          <a:xfrm>
            <a:off x="7782322" y="6389841"/>
            <a:ext cx="38788" cy="110968"/>
          </a:xfrm>
          <a:prstGeom prst="rect">
            <a:avLst/>
          </a:prstGeom>
          <a:solidFill>
            <a:schemeClr val="bg1"/>
          </a:solidFill>
          <a:ln>
            <a:noFill/>
          </a:ln>
          <a:extLst/>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74" name="Rectangle 118"/>
          <p:cNvSpPr>
            <a:spLocks noChangeArrowheads="1"/>
          </p:cNvSpPr>
          <p:nvPr/>
        </p:nvSpPr>
        <p:spPr bwMode="auto">
          <a:xfrm>
            <a:off x="7775975" y="6443445"/>
            <a:ext cx="50072" cy="4702"/>
          </a:xfrm>
          <a:prstGeom prst="rect">
            <a:avLst/>
          </a:prstGeom>
          <a:solidFill>
            <a:schemeClr val="accent1"/>
          </a:solidFill>
          <a:ln>
            <a:noFill/>
          </a:ln>
          <a:extLst/>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75" name="Rectangle 119"/>
          <p:cNvSpPr>
            <a:spLocks noChangeArrowheads="1"/>
          </p:cNvSpPr>
          <p:nvPr/>
        </p:nvSpPr>
        <p:spPr bwMode="auto">
          <a:xfrm>
            <a:off x="7872593" y="6389841"/>
            <a:ext cx="39494" cy="110968"/>
          </a:xfrm>
          <a:prstGeom prst="rect">
            <a:avLst/>
          </a:prstGeom>
          <a:solidFill>
            <a:schemeClr val="bg1"/>
          </a:solidFill>
          <a:ln>
            <a:noFill/>
          </a:ln>
          <a:extLst/>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76" name="Rectangle 120"/>
          <p:cNvSpPr>
            <a:spLocks noChangeArrowheads="1"/>
          </p:cNvSpPr>
          <p:nvPr/>
        </p:nvSpPr>
        <p:spPr bwMode="auto">
          <a:xfrm>
            <a:off x="7866951" y="6443445"/>
            <a:ext cx="50072" cy="4702"/>
          </a:xfrm>
          <a:prstGeom prst="rect">
            <a:avLst/>
          </a:prstGeom>
          <a:solidFill>
            <a:schemeClr val="accent1"/>
          </a:solidFill>
          <a:ln>
            <a:noFill/>
          </a:ln>
          <a:extLst/>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77" name="Rectangle 121"/>
          <p:cNvSpPr>
            <a:spLocks noChangeArrowheads="1"/>
          </p:cNvSpPr>
          <p:nvPr/>
        </p:nvSpPr>
        <p:spPr bwMode="auto">
          <a:xfrm>
            <a:off x="7963569" y="6389841"/>
            <a:ext cx="38788" cy="110968"/>
          </a:xfrm>
          <a:prstGeom prst="rect">
            <a:avLst/>
          </a:prstGeom>
          <a:solidFill>
            <a:schemeClr val="bg1"/>
          </a:solidFill>
          <a:ln>
            <a:noFill/>
          </a:ln>
          <a:extLst/>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78" name="Rectangle 122"/>
          <p:cNvSpPr>
            <a:spLocks noChangeArrowheads="1"/>
          </p:cNvSpPr>
          <p:nvPr/>
        </p:nvSpPr>
        <p:spPr bwMode="auto">
          <a:xfrm>
            <a:off x="7957223" y="6443445"/>
            <a:ext cx="50072" cy="4702"/>
          </a:xfrm>
          <a:prstGeom prst="rect">
            <a:avLst/>
          </a:prstGeom>
          <a:solidFill>
            <a:schemeClr val="accent1"/>
          </a:solidFill>
          <a:ln>
            <a:noFill/>
          </a:ln>
          <a:extLst/>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79" name="Rectangle 123"/>
          <p:cNvSpPr>
            <a:spLocks noChangeArrowheads="1"/>
          </p:cNvSpPr>
          <p:nvPr/>
        </p:nvSpPr>
        <p:spPr bwMode="auto">
          <a:xfrm>
            <a:off x="8053841" y="6389841"/>
            <a:ext cx="39494" cy="110968"/>
          </a:xfrm>
          <a:prstGeom prst="rect">
            <a:avLst/>
          </a:prstGeom>
          <a:solidFill>
            <a:schemeClr val="bg1"/>
          </a:solidFill>
          <a:ln>
            <a:noFill/>
          </a:ln>
          <a:extLst/>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80" name="Rectangle 124"/>
          <p:cNvSpPr>
            <a:spLocks noChangeArrowheads="1"/>
          </p:cNvSpPr>
          <p:nvPr/>
        </p:nvSpPr>
        <p:spPr bwMode="auto">
          <a:xfrm>
            <a:off x="8047494" y="6443445"/>
            <a:ext cx="50777" cy="4702"/>
          </a:xfrm>
          <a:prstGeom prst="rect">
            <a:avLst/>
          </a:prstGeom>
          <a:solidFill>
            <a:schemeClr val="accent1"/>
          </a:solidFill>
          <a:ln>
            <a:noFill/>
          </a:ln>
          <a:extLst/>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81" name="Rectangle 125"/>
          <p:cNvSpPr>
            <a:spLocks noChangeArrowheads="1"/>
          </p:cNvSpPr>
          <p:nvPr/>
        </p:nvSpPr>
        <p:spPr bwMode="auto">
          <a:xfrm>
            <a:off x="8144818" y="6389841"/>
            <a:ext cx="38788" cy="110968"/>
          </a:xfrm>
          <a:prstGeom prst="rect">
            <a:avLst/>
          </a:prstGeom>
          <a:solidFill>
            <a:schemeClr val="bg1"/>
          </a:solidFill>
          <a:ln>
            <a:noFill/>
          </a:ln>
          <a:extLst/>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82" name="Rectangle 126"/>
          <p:cNvSpPr>
            <a:spLocks noChangeArrowheads="1"/>
          </p:cNvSpPr>
          <p:nvPr/>
        </p:nvSpPr>
        <p:spPr bwMode="auto">
          <a:xfrm>
            <a:off x="8138471" y="6443445"/>
            <a:ext cx="50072" cy="4702"/>
          </a:xfrm>
          <a:prstGeom prst="rect">
            <a:avLst/>
          </a:prstGeom>
          <a:solidFill>
            <a:schemeClr val="accent1"/>
          </a:solidFill>
          <a:ln>
            <a:noFill/>
          </a:ln>
          <a:extLst/>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83" name="Rectangle 127"/>
          <p:cNvSpPr>
            <a:spLocks noChangeArrowheads="1"/>
          </p:cNvSpPr>
          <p:nvPr/>
        </p:nvSpPr>
        <p:spPr bwMode="auto">
          <a:xfrm>
            <a:off x="7691345" y="6533724"/>
            <a:ext cx="39494" cy="110968"/>
          </a:xfrm>
          <a:prstGeom prst="rect">
            <a:avLst/>
          </a:prstGeom>
          <a:solidFill>
            <a:schemeClr val="bg1"/>
          </a:solidFill>
          <a:ln>
            <a:noFill/>
          </a:ln>
          <a:extLst/>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84" name="Rectangle 128"/>
          <p:cNvSpPr>
            <a:spLocks noChangeArrowheads="1"/>
          </p:cNvSpPr>
          <p:nvPr/>
        </p:nvSpPr>
        <p:spPr bwMode="auto">
          <a:xfrm>
            <a:off x="7685703" y="6587328"/>
            <a:ext cx="51483" cy="3762"/>
          </a:xfrm>
          <a:prstGeom prst="rect">
            <a:avLst/>
          </a:prstGeom>
          <a:solidFill>
            <a:schemeClr val="accent1"/>
          </a:solidFill>
          <a:ln>
            <a:noFill/>
          </a:ln>
          <a:extLst/>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85" name="Rectangle 129"/>
          <p:cNvSpPr>
            <a:spLocks noChangeArrowheads="1"/>
          </p:cNvSpPr>
          <p:nvPr/>
        </p:nvSpPr>
        <p:spPr bwMode="auto">
          <a:xfrm>
            <a:off x="7782322" y="6533724"/>
            <a:ext cx="38788" cy="110968"/>
          </a:xfrm>
          <a:prstGeom prst="rect">
            <a:avLst/>
          </a:prstGeom>
          <a:solidFill>
            <a:schemeClr val="bg1"/>
          </a:solidFill>
          <a:ln>
            <a:noFill/>
          </a:ln>
          <a:extLst/>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86" name="Rectangle 130"/>
          <p:cNvSpPr>
            <a:spLocks noChangeArrowheads="1"/>
          </p:cNvSpPr>
          <p:nvPr/>
        </p:nvSpPr>
        <p:spPr bwMode="auto">
          <a:xfrm>
            <a:off x="7775975" y="6587328"/>
            <a:ext cx="50072" cy="3762"/>
          </a:xfrm>
          <a:prstGeom prst="rect">
            <a:avLst/>
          </a:prstGeom>
          <a:solidFill>
            <a:schemeClr val="accent1"/>
          </a:solidFill>
          <a:ln>
            <a:noFill/>
          </a:ln>
          <a:extLst/>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87" name="Rectangle 131"/>
          <p:cNvSpPr>
            <a:spLocks noChangeArrowheads="1"/>
          </p:cNvSpPr>
          <p:nvPr/>
        </p:nvSpPr>
        <p:spPr bwMode="auto">
          <a:xfrm>
            <a:off x="7872593" y="6533724"/>
            <a:ext cx="39494" cy="110968"/>
          </a:xfrm>
          <a:prstGeom prst="rect">
            <a:avLst/>
          </a:prstGeom>
          <a:solidFill>
            <a:schemeClr val="bg1"/>
          </a:solidFill>
          <a:ln>
            <a:noFill/>
          </a:ln>
          <a:extLst/>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88" name="Rectangle 132"/>
          <p:cNvSpPr>
            <a:spLocks noChangeArrowheads="1"/>
          </p:cNvSpPr>
          <p:nvPr/>
        </p:nvSpPr>
        <p:spPr bwMode="auto">
          <a:xfrm>
            <a:off x="7866951" y="6587328"/>
            <a:ext cx="50072" cy="3762"/>
          </a:xfrm>
          <a:prstGeom prst="rect">
            <a:avLst/>
          </a:prstGeom>
          <a:solidFill>
            <a:schemeClr val="accent1"/>
          </a:solidFill>
          <a:ln>
            <a:noFill/>
          </a:ln>
          <a:extLst/>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89" name="Rectangle 133"/>
          <p:cNvSpPr>
            <a:spLocks noChangeArrowheads="1"/>
          </p:cNvSpPr>
          <p:nvPr/>
        </p:nvSpPr>
        <p:spPr bwMode="auto">
          <a:xfrm>
            <a:off x="7963569" y="6533724"/>
            <a:ext cx="38788" cy="110968"/>
          </a:xfrm>
          <a:prstGeom prst="rect">
            <a:avLst/>
          </a:prstGeom>
          <a:solidFill>
            <a:schemeClr val="bg1"/>
          </a:solidFill>
          <a:ln>
            <a:noFill/>
          </a:ln>
          <a:extLst/>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90" name="Rectangle 134"/>
          <p:cNvSpPr>
            <a:spLocks noChangeArrowheads="1"/>
          </p:cNvSpPr>
          <p:nvPr/>
        </p:nvSpPr>
        <p:spPr bwMode="auto">
          <a:xfrm>
            <a:off x="7957223" y="6587328"/>
            <a:ext cx="50072" cy="3762"/>
          </a:xfrm>
          <a:prstGeom prst="rect">
            <a:avLst/>
          </a:prstGeom>
          <a:solidFill>
            <a:schemeClr val="accent1"/>
          </a:solidFill>
          <a:ln>
            <a:noFill/>
          </a:ln>
          <a:extLst/>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91" name="Rectangle 135"/>
          <p:cNvSpPr>
            <a:spLocks noChangeArrowheads="1"/>
          </p:cNvSpPr>
          <p:nvPr/>
        </p:nvSpPr>
        <p:spPr bwMode="auto">
          <a:xfrm>
            <a:off x="8053841" y="6533724"/>
            <a:ext cx="39494" cy="110968"/>
          </a:xfrm>
          <a:prstGeom prst="rect">
            <a:avLst/>
          </a:prstGeom>
          <a:solidFill>
            <a:schemeClr val="bg1"/>
          </a:solidFill>
          <a:ln>
            <a:noFill/>
          </a:ln>
          <a:extLst/>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92" name="Rectangle 136"/>
          <p:cNvSpPr>
            <a:spLocks noChangeArrowheads="1"/>
          </p:cNvSpPr>
          <p:nvPr/>
        </p:nvSpPr>
        <p:spPr bwMode="auto">
          <a:xfrm>
            <a:off x="8047494" y="6587328"/>
            <a:ext cx="50777" cy="3762"/>
          </a:xfrm>
          <a:prstGeom prst="rect">
            <a:avLst/>
          </a:prstGeom>
          <a:solidFill>
            <a:schemeClr val="accent1"/>
          </a:solidFill>
          <a:ln>
            <a:noFill/>
          </a:ln>
          <a:extLst/>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93" name="Rectangle 137"/>
          <p:cNvSpPr>
            <a:spLocks noChangeArrowheads="1"/>
          </p:cNvSpPr>
          <p:nvPr/>
        </p:nvSpPr>
        <p:spPr bwMode="auto">
          <a:xfrm>
            <a:off x="8144818" y="6533724"/>
            <a:ext cx="38788" cy="110968"/>
          </a:xfrm>
          <a:prstGeom prst="rect">
            <a:avLst/>
          </a:prstGeom>
          <a:solidFill>
            <a:schemeClr val="bg1"/>
          </a:solidFill>
          <a:ln>
            <a:noFill/>
          </a:ln>
          <a:extLst/>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94" name="Rectangle 138"/>
          <p:cNvSpPr>
            <a:spLocks noChangeArrowheads="1"/>
          </p:cNvSpPr>
          <p:nvPr/>
        </p:nvSpPr>
        <p:spPr bwMode="auto">
          <a:xfrm>
            <a:off x="8138471" y="6587328"/>
            <a:ext cx="50072" cy="3762"/>
          </a:xfrm>
          <a:prstGeom prst="rect">
            <a:avLst/>
          </a:prstGeom>
          <a:solidFill>
            <a:schemeClr val="accent1"/>
          </a:solidFill>
          <a:ln>
            <a:noFill/>
          </a:ln>
          <a:extLst/>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95" name="Rectangle 139"/>
          <p:cNvSpPr>
            <a:spLocks noChangeArrowheads="1"/>
          </p:cNvSpPr>
          <p:nvPr/>
        </p:nvSpPr>
        <p:spPr bwMode="auto">
          <a:xfrm>
            <a:off x="7691345" y="6677608"/>
            <a:ext cx="39494" cy="109088"/>
          </a:xfrm>
          <a:prstGeom prst="rect">
            <a:avLst/>
          </a:prstGeom>
          <a:solidFill>
            <a:schemeClr val="bg1"/>
          </a:solidFill>
          <a:ln>
            <a:noFill/>
          </a:ln>
          <a:extLst/>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96" name="Rectangle 140"/>
          <p:cNvSpPr>
            <a:spLocks noChangeArrowheads="1"/>
          </p:cNvSpPr>
          <p:nvPr/>
        </p:nvSpPr>
        <p:spPr bwMode="auto">
          <a:xfrm>
            <a:off x="7685703" y="6730270"/>
            <a:ext cx="51483" cy="4702"/>
          </a:xfrm>
          <a:prstGeom prst="rect">
            <a:avLst/>
          </a:prstGeom>
          <a:solidFill>
            <a:schemeClr val="accent1"/>
          </a:solidFill>
          <a:ln>
            <a:noFill/>
          </a:ln>
          <a:extLst/>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97" name="Rectangle 141"/>
          <p:cNvSpPr>
            <a:spLocks noChangeArrowheads="1"/>
          </p:cNvSpPr>
          <p:nvPr/>
        </p:nvSpPr>
        <p:spPr bwMode="auto">
          <a:xfrm>
            <a:off x="7782322" y="6677608"/>
            <a:ext cx="38788" cy="109088"/>
          </a:xfrm>
          <a:prstGeom prst="rect">
            <a:avLst/>
          </a:prstGeom>
          <a:solidFill>
            <a:schemeClr val="bg1"/>
          </a:solidFill>
          <a:ln>
            <a:noFill/>
          </a:ln>
          <a:extLst/>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98" name="Rectangle 142"/>
          <p:cNvSpPr>
            <a:spLocks noChangeArrowheads="1"/>
          </p:cNvSpPr>
          <p:nvPr/>
        </p:nvSpPr>
        <p:spPr bwMode="auto">
          <a:xfrm>
            <a:off x="7775975" y="6730270"/>
            <a:ext cx="50072" cy="4702"/>
          </a:xfrm>
          <a:prstGeom prst="rect">
            <a:avLst/>
          </a:prstGeom>
          <a:solidFill>
            <a:schemeClr val="accent1"/>
          </a:solidFill>
          <a:ln>
            <a:noFill/>
          </a:ln>
          <a:extLst/>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99" name="Rectangle 143"/>
          <p:cNvSpPr>
            <a:spLocks noChangeArrowheads="1"/>
          </p:cNvSpPr>
          <p:nvPr/>
        </p:nvSpPr>
        <p:spPr bwMode="auto">
          <a:xfrm>
            <a:off x="7782322" y="6874153"/>
            <a:ext cx="38788" cy="45140"/>
          </a:xfrm>
          <a:prstGeom prst="rect">
            <a:avLst/>
          </a:prstGeom>
          <a:solidFill>
            <a:schemeClr val="bg1"/>
          </a:solidFill>
          <a:ln>
            <a:noFill/>
          </a:ln>
          <a:extLst/>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100" name="Rectangle 144"/>
          <p:cNvSpPr>
            <a:spLocks noChangeArrowheads="1"/>
          </p:cNvSpPr>
          <p:nvPr/>
        </p:nvSpPr>
        <p:spPr bwMode="auto">
          <a:xfrm>
            <a:off x="7691345" y="6874153"/>
            <a:ext cx="39494" cy="45140"/>
          </a:xfrm>
          <a:prstGeom prst="rect">
            <a:avLst/>
          </a:prstGeom>
          <a:solidFill>
            <a:schemeClr val="bg1"/>
          </a:solidFill>
          <a:ln>
            <a:noFill/>
          </a:ln>
          <a:extLst/>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101" name="Rectangle 145"/>
          <p:cNvSpPr>
            <a:spLocks noChangeArrowheads="1"/>
          </p:cNvSpPr>
          <p:nvPr/>
        </p:nvSpPr>
        <p:spPr bwMode="auto">
          <a:xfrm>
            <a:off x="8143407" y="6876034"/>
            <a:ext cx="38788" cy="43259"/>
          </a:xfrm>
          <a:prstGeom prst="rect">
            <a:avLst/>
          </a:prstGeom>
          <a:solidFill>
            <a:schemeClr val="bg1"/>
          </a:solidFill>
          <a:ln>
            <a:noFill/>
          </a:ln>
          <a:extLst/>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102" name="Rectangle 146"/>
          <p:cNvSpPr>
            <a:spLocks noChangeArrowheads="1"/>
          </p:cNvSpPr>
          <p:nvPr/>
        </p:nvSpPr>
        <p:spPr bwMode="auto">
          <a:xfrm>
            <a:off x="8053136" y="6876034"/>
            <a:ext cx="38788" cy="43259"/>
          </a:xfrm>
          <a:prstGeom prst="rect">
            <a:avLst/>
          </a:prstGeom>
          <a:solidFill>
            <a:schemeClr val="bg1"/>
          </a:solidFill>
          <a:ln>
            <a:noFill/>
          </a:ln>
          <a:extLst/>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103" name="Rectangle 147"/>
          <p:cNvSpPr>
            <a:spLocks noChangeArrowheads="1"/>
          </p:cNvSpPr>
          <p:nvPr/>
        </p:nvSpPr>
        <p:spPr bwMode="auto">
          <a:xfrm>
            <a:off x="8053841" y="6677608"/>
            <a:ext cx="39494" cy="109088"/>
          </a:xfrm>
          <a:prstGeom prst="rect">
            <a:avLst/>
          </a:prstGeom>
          <a:solidFill>
            <a:schemeClr val="bg1"/>
          </a:solidFill>
          <a:ln>
            <a:noFill/>
          </a:ln>
          <a:extLst/>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104" name="Rectangle 148"/>
          <p:cNvSpPr>
            <a:spLocks noChangeArrowheads="1"/>
          </p:cNvSpPr>
          <p:nvPr/>
        </p:nvSpPr>
        <p:spPr bwMode="auto">
          <a:xfrm>
            <a:off x="8047494" y="6730270"/>
            <a:ext cx="50777" cy="4702"/>
          </a:xfrm>
          <a:prstGeom prst="rect">
            <a:avLst/>
          </a:prstGeom>
          <a:solidFill>
            <a:schemeClr val="accent1"/>
          </a:solidFill>
          <a:ln>
            <a:noFill/>
          </a:ln>
          <a:extLst/>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105" name="Rectangle 149"/>
          <p:cNvSpPr>
            <a:spLocks noChangeArrowheads="1"/>
          </p:cNvSpPr>
          <p:nvPr/>
        </p:nvSpPr>
        <p:spPr bwMode="auto">
          <a:xfrm>
            <a:off x="8144818" y="6677608"/>
            <a:ext cx="38788" cy="109088"/>
          </a:xfrm>
          <a:prstGeom prst="rect">
            <a:avLst/>
          </a:prstGeom>
          <a:solidFill>
            <a:schemeClr val="bg1"/>
          </a:solidFill>
          <a:ln>
            <a:noFill/>
          </a:ln>
          <a:extLst/>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106" name="Rectangle 150"/>
          <p:cNvSpPr>
            <a:spLocks noChangeArrowheads="1"/>
          </p:cNvSpPr>
          <p:nvPr/>
        </p:nvSpPr>
        <p:spPr bwMode="auto">
          <a:xfrm>
            <a:off x="8138471" y="6730270"/>
            <a:ext cx="50072" cy="4702"/>
          </a:xfrm>
          <a:prstGeom prst="rect">
            <a:avLst/>
          </a:prstGeom>
          <a:solidFill>
            <a:schemeClr val="accent1"/>
          </a:solidFill>
          <a:ln>
            <a:noFill/>
          </a:ln>
          <a:extLst/>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107" name="Rectangle 151"/>
          <p:cNvSpPr>
            <a:spLocks noChangeArrowheads="1"/>
          </p:cNvSpPr>
          <p:nvPr/>
        </p:nvSpPr>
        <p:spPr bwMode="auto">
          <a:xfrm>
            <a:off x="7891635" y="6672905"/>
            <a:ext cx="90977" cy="171155"/>
          </a:xfrm>
          <a:prstGeom prst="rect">
            <a:avLst/>
          </a:prstGeom>
          <a:solidFill>
            <a:schemeClr val="bg1"/>
          </a:solidFill>
          <a:ln>
            <a:noFill/>
          </a:ln>
          <a:extLst/>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108" name="Rectangle 152"/>
          <p:cNvSpPr>
            <a:spLocks noChangeArrowheads="1"/>
          </p:cNvSpPr>
          <p:nvPr/>
        </p:nvSpPr>
        <p:spPr bwMode="auto">
          <a:xfrm>
            <a:off x="7872593" y="6855345"/>
            <a:ext cx="129765" cy="15047"/>
          </a:xfrm>
          <a:prstGeom prst="rect">
            <a:avLst/>
          </a:prstGeom>
          <a:solidFill>
            <a:schemeClr val="bg1"/>
          </a:solidFill>
          <a:ln>
            <a:noFill/>
          </a:ln>
          <a:extLst/>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109" name="Rectangle 153"/>
          <p:cNvSpPr>
            <a:spLocks noChangeArrowheads="1"/>
          </p:cNvSpPr>
          <p:nvPr/>
        </p:nvSpPr>
        <p:spPr bwMode="auto">
          <a:xfrm>
            <a:off x="7861309" y="6878855"/>
            <a:ext cx="152333" cy="13166"/>
          </a:xfrm>
          <a:prstGeom prst="rect">
            <a:avLst/>
          </a:prstGeom>
          <a:solidFill>
            <a:schemeClr val="bg1"/>
          </a:solidFill>
          <a:ln>
            <a:noFill/>
          </a:ln>
          <a:extLst/>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110" name="Rectangle 154"/>
          <p:cNvSpPr>
            <a:spLocks noChangeArrowheads="1"/>
          </p:cNvSpPr>
          <p:nvPr/>
        </p:nvSpPr>
        <p:spPr bwMode="auto">
          <a:xfrm>
            <a:off x="7849319" y="6904246"/>
            <a:ext cx="177017" cy="15047"/>
          </a:xfrm>
          <a:prstGeom prst="rect">
            <a:avLst/>
          </a:prstGeom>
          <a:solidFill>
            <a:schemeClr val="bg1"/>
          </a:solidFill>
          <a:ln>
            <a:noFill/>
          </a:ln>
          <a:extLst/>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111" name="Line 155"/>
          <p:cNvSpPr>
            <a:spLocks noChangeShapeType="1"/>
          </p:cNvSpPr>
          <p:nvPr/>
        </p:nvSpPr>
        <p:spPr bwMode="auto">
          <a:xfrm flipV="1">
            <a:off x="7769627" y="6098314"/>
            <a:ext cx="0" cy="37616"/>
          </a:xfrm>
          <a:prstGeom prst="line">
            <a:avLst/>
          </a:prstGeom>
          <a:noFill/>
          <a:ln w="14288" cap="flat">
            <a:solidFill>
              <a:schemeClr val="accent1"/>
            </a:solidFill>
            <a:prstDash val="solid"/>
            <a:miter lim="800000"/>
            <a:headEnd/>
            <a:tailEnd/>
          </a:ln>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112" name="Line 156"/>
          <p:cNvSpPr>
            <a:spLocks noChangeShapeType="1"/>
          </p:cNvSpPr>
          <p:nvPr/>
        </p:nvSpPr>
        <p:spPr bwMode="auto">
          <a:xfrm flipV="1">
            <a:off x="7806299" y="6060699"/>
            <a:ext cx="0" cy="75233"/>
          </a:xfrm>
          <a:prstGeom prst="line">
            <a:avLst/>
          </a:prstGeom>
          <a:noFill/>
          <a:ln w="14288" cap="flat">
            <a:solidFill>
              <a:schemeClr val="accent1"/>
            </a:solidFill>
            <a:prstDash val="solid"/>
            <a:miter lim="800000"/>
            <a:headEnd/>
            <a:tailEnd/>
          </a:ln>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21" name="Rectangle 171"/>
          <p:cNvSpPr>
            <a:spLocks noChangeArrowheads="1"/>
          </p:cNvSpPr>
          <p:nvPr/>
        </p:nvSpPr>
        <p:spPr bwMode="auto">
          <a:xfrm>
            <a:off x="8262927" y="6290833"/>
            <a:ext cx="235933" cy="628461"/>
          </a:xfrm>
          <a:prstGeom prst="rect">
            <a:avLst/>
          </a:prstGeom>
          <a:solidFill>
            <a:schemeClr val="accent1"/>
          </a:solidFill>
          <a:ln>
            <a:noFill/>
          </a:ln>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22" name="Rectangle 172"/>
          <p:cNvSpPr>
            <a:spLocks noChangeArrowheads="1"/>
          </p:cNvSpPr>
          <p:nvPr/>
        </p:nvSpPr>
        <p:spPr bwMode="auto">
          <a:xfrm>
            <a:off x="8447983" y="6336309"/>
            <a:ext cx="18450" cy="44730"/>
          </a:xfrm>
          <a:prstGeom prst="rect">
            <a:avLst/>
          </a:prstGeom>
          <a:solidFill>
            <a:schemeClr val="bg1"/>
          </a:solidFill>
          <a:ln>
            <a:noFill/>
          </a:ln>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23" name="Rectangle 173"/>
          <p:cNvSpPr>
            <a:spLocks noChangeArrowheads="1"/>
          </p:cNvSpPr>
          <p:nvPr/>
        </p:nvSpPr>
        <p:spPr bwMode="auto">
          <a:xfrm>
            <a:off x="8397106" y="6336309"/>
            <a:ext cx="18450" cy="44730"/>
          </a:xfrm>
          <a:prstGeom prst="rect">
            <a:avLst/>
          </a:prstGeom>
          <a:solidFill>
            <a:schemeClr val="bg1"/>
          </a:solidFill>
          <a:ln>
            <a:noFill/>
          </a:ln>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24" name="Rectangle 174"/>
          <p:cNvSpPr>
            <a:spLocks noChangeArrowheads="1"/>
          </p:cNvSpPr>
          <p:nvPr/>
        </p:nvSpPr>
        <p:spPr bwMode="auto">
          <a:xfrm>
            <a:off x="8344553" y="6336309"/>
            <a:ext cx="20126" cy="44730"/>
          </a:xfrm>
          <a:prstGeom prst="rect">
            <a:avLst/>
          </a:prstGeom>
          <a:solidFill>
            <a:schemeClr val="bg1"/>
          </a:solidFill>
          <a:ln>
            <a:noFill/>
          </a:ln>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25" name="Rectangle 175"/>
          <p:cNvSpPr>
            <a:spLocks noChangeArrowheads="1"/>
          </p:cNvSpPr>
          <p:nvPr/>
        </p:nvSpPr>
        <p:spPr bwMode="auto">
          <a:xfrm>
            <a:off x="8293677" y="6336309"/>
            <a:ext cx="20126" cy="44730"/>
          </a:xfrm>
          <a:prstGeom prst="rect">
            <a:avLst/>
          </a:prstGeom>
          <a:solidFill>
            <a:schemeClr val="bg1"/>
          </a:solidFill>
          <a:ln>
            <a:noFill/>
          </a:ln>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26" name="Rectangle 176"/>
          <p:cNvSpPr>
            <a:spLocks noChangeArrowheads="1"/>
          </p:cNvSpPr>
          <p:nvPr/>
        </p:nvSpPr>
        <p:spPr bwMode="auto">
          <a:xfrm>
            <a:off x="8447983" y="6404149"/>
            <a:ext cx="18450" cy="46967"/>
          </a:xfrm>
          <a:prstGeom prst="rect">
            <a:avLst/>
          </a:prstGeom>
          <a:solidFill>
            <a:schemeClr val="bg1"/>
          </a:solidFill>
          <a:ln>
            <a:noFill/>
          </a:ln>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27" name="Rectangle 177"/>
          <p:cNvSpPr>
            <a:spLocks noChangeArrowheads="1"/>
          </p:cNvSpPr>
          <p:nvPr/>
        </p:nvSpPr>
        <p:spPr bwMode="auto">
          <a:xfrm>
            <a:off x="8397106" y="6404149"/>
            <a:ext cx="18450" cy="46967"/>
          </a:xfrm>
          <a:prstGeom prst="rect">
            <a:avLst/>
          </a:prstGeom>
          <a:solidFill>
            <a:schemeClr val="bg1"/>
          </a:solidFill>
          <a:ln>
            <a:noFill/>
          </a:ln>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28" name="Rectangle 178"/>
          <p:cNvSpPr>
            <a:spLocks noChangeArrowheads="1"/>
          </p:cNvSpPr>
          <p:nvPr/>
        </p:nvSpPr>
        <p:spPr bwMode="auto">
          <a:xfrm>
            <a:off x="8344553" y="6404149"/>
            <a:ext cx="20126" cy="46967"/>
          </a:xfrm>
          <a:prstGeom prst="rect">
            <a:avLst/>
          </a:prstGeom>
          <a:solidFill>
            <a:schemeClr val="bg1"/>
          </a:solidFill>
          <a:ln>
            <a:noFill/>
          </a:ln>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29" name="Rectangle 179"/>
          <p:cNvSpPr>
            <a:spLocks noChangeArrowheads="1"/>
          </p:cNvSpPr>
          <p:nvPr/>
        </p:nvSpPr>
        <p:spPr bwMode="auto">
          <a:xfrm>
            <a:off x="8293677" y="6404149"/>
            <a:ext cx="20126" cy="46967"/>
          </a:xfrm>
          <a:prstGeom prst="rect">
            <a:avLst/>
          </a:prstGeom>
          <a:solidFill>
            <a:schemeClr val="bg1"/>
          </a:solidFill>
          <a:ln>
            <a:noFill/>
          </a:ln>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30" name="Rectangle 180"/>
          <p:cNvSpPr>
            <a:spLocks noChangeArrowheads="1"/>
          </p:cNvSpPr>
          <p:nvPr/>
        </p:nvSpPr>
        <p:spPr bwMode="auto">
          <a:xfrm>
            <a:off x="8447983" y="6471990"/>
            <a:ext cx="18450" cy="47712"/>
          </a:xfrm>
          <a:prstGeom prst="rect">
            <a:avLst/>
          </a:prstGeom>
          <a:solidFill>
            <a:schemeClr val="bg1"/>
          </a:solidFill>
          <a:ln>
            <a:noFill/>
          </a:ln>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31" name="Rectangle 181"/>
          <p:cNvSpPr>
            <a:spLocks noChangeArrowheads="1"/>
          </p:cNvSpPr>
          <p:nvPr/>
        </p:nvSpPr>
        <p:spPr bwMode="auto">
          <a:xfrm>
            <a:off x="8397106" y="6471990"/>
            <a:ext cx="18450" cy="47712"/>
          </a:xfrm>
          <a:prstGeom prst="rect">
            <a:avLst/>
          </a:prstGeom>
          <a:solidFill>
            <a:schemeClr val="bg1"/>
          </a:solidFill>
          <a:ln>
            <a:noFill/>
          </a:ln>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32" name="Rectangle 182"/>
          <p:cNvSpPr>
            <a:spLocks noChangeArrowheads="1"/>
          </p:cNvSpPr>
          <p:nvPr/>
        </p:nvSpPr>
        <p:spPr bwMode="auto">
          <a:xfrm>
            <a:off x="8344553" y="6471990"/>
            <a:ext cx="20126" cy="47712"/>
          </a:xfrm>
          <a:prstGeom prst="rect">
            <a:avLst/>
          </a:prstGeom>
          <a:solidFill>
            <a:schemeClr val="bg1"/>
          </a:solidFill>
          <a:ln>
            <a:noFill/>
          </a:ln>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33" name="Rectangle 183"/>
          <p:cNvSpPr>
            <a:spLocks noChangeArrowheads="1"/>
          </p:cNvSpPr>
          <p:nvPr/>
        </p:nvSpPr>
        <p:spPr bwMode="auto">
          <a:xfrm>
            <a:off x="8293677" y="6471990"/>
            <a:ext cx="20126" cy="47712"/>
          </a:xfrm>
          <a:prstGeom prst="rect">
            <a:avLst/>
          </a:prstGeom>
          <a:solidFill>
            <a:schemeClr val="bg1"/>
          </a:solidFill>
          <a:ln>
            <a:noFill/>
          </a:ln>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34" name="Rectangle 184"/>
          <p:cNvSpPr>
            <a:spLocks noChangeArrowheads="1"/>
          </p:cNvSpPr>
          <p:nvPr/>
        </p:nvSpPr>
        <p:spPr bwMode="auto">
          <a:xfrm>
            <a:off x="8447983" y="6539832"/>
            <a:ext cx="18450" cy="47712"/>
          </a:xfrm>
          <a:prstGeom prst="rect">
            <a:avLst/>
          </a:prstGeom>
          <a:solidFill>
            <a:schemeClr val="bg1"/>
          </a:solidFill>
          <a:ln>
            <a:noFill/>
          </a:ln>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35" name="Rectangle 185"/>
          <p:cNvSpPr>
            <a:spLocks noChangeArrowheads="1"/>
          </p:cNvSpPr>
          <p:nvPr/>
        </p:nvSpPr>
        <p:spPr bwMode="auto">
          <a:xfrm>
            <a:off x="8397106" y="6539832"/>
            <a:ext cx="18450" cy="47712"/>
          </a:xfrm>
          <a:prstGeom prst="rect">
            <a:avLst/>
          </a:prstGeom>
          <a:solidFill>
            <a:schemeClr val="bg1"/>
          </a:solidFill>
          <a:ln>
            <a:noFill/>
          </a:ln>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36" name="Rectangle 186"/>
          <p:cNvSpPr>
            <a:spLocks noChangeArrowheads="1"/>
          </p:cNvSpPr>
          <p:nvPr/>
        </p:nvSpPr>
        <p:spPr bwMode="auto">
          <a:xfrm>
            <a:off x="8344553" y="6539832"/>
            <a:ext cx="20126" cy="47712"/>
          </a:xfrm>
          <a:prstGeom prst="rect">
            <a:avLst/>
          </a:prstGeom>
          <a:solidFill>
            <a:schemeClr val="bg1"/>
          </a:solidFill>
          <a:ln>
            <a:noFill/>
          </a:ln>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37" name="Rectangle 187"/>
          <p:cNvSpPr>
            <a:spLocks noChangeArrowheads="1"/>
          </p:cNvSpPr>
          <p:nvPr/>
        </p:nvSpPr>
        <p:spPr bwMode="auto">
          <a:xfrm>
            <a:off x="8293677" y="6539832"/>
            <a:ext cx="20126" cy="47712"/>
          </a:xfrm>
          <a:prstGeom prst="rect">
            <a:avLst/>
          </a:prstGeom>
          <a:solidFill>
            <a:schemeClr val="bg1"/>
          </a:solidFill>
          <a:ln>
            <a:noFill/>
          </a:ln>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38" name="Rectangle 188"/>
          <p:cNvSpPr>
            <a:spLocks noChangeArrowheads="1"/>
          </p:cNvSpPr>
          <p:nvPr/>
        </p:nvSpPr>
        <p:spPr bwMode="auto">
          <a:xfrm>
            <a:off x="8447983" y="6609908"/>
            <a:ext cx="18450" cy="45476"/>
          </a:xfrm>
          <a:prstGeom prst="rect">
            <a:avLst/>
          </a:prstGeom>
          <a:solidFill>
            <a:schemeClr val="bg1"/>
          </a:solidFill>
          <a:ln>
            <a:noFill/>
          </a:ln>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39" name="Rectangle 189"/>
          <p:cNvSpPr>
            <a:spLocks noChangeArrowheads="1"/>
          </p:cNvSpPr>
          <p:nvPr/>
        </p:nvSpPr>
        <p:spPr bwMode="auto">
          <a:xfrm>
            <a:off x="8397106" y="6609908"/>
            <a:ext cx="18450" cy="45476"/>
          </a:xfrm>
          <a:prstGeom prst="rect">
            <a:avLst/>
          </a:prstGeom>
          <a:solidFill>
            <a:schemeClr val="bg1"/>
          </a:solidFill>
          <a:ln>
            <a:noFill/>
          </a:ln>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40" name="Rectangle 190"/>
          <p:cNvSpPr>
            <a:spLocks noChangeArrowheads="1"/>
          </p:cNvSpPr>
          <p:nvPr/>
        </p:nvSpPr>
        <p:spPr bwMode="auto">
          <a:xfrm>
            <a:off x="8344553" y="6609908"/>
            <a:ext cx="20126" cy="45476"/>
          </a:xfrm>
          <a:prstGeom prst="rect">
            <a:avLst/>
          </a:prstGeom>
          <a:solidFill>
            <a:schemeClr val="bg1"/>
          </a:solidFill>
          <a:ln>
            <a:noFill/>
          </a:ln>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41" name="Rectangle 191"/>
          <p:cNvSpPr>
            <a:spLocks noChangeArrowheads="1"/>
          </p:cNvSpPr>
          <p:nvPr/>
        </p:nvSpPr>
        <p:spPr bwMode="auto">
          <a:xfrm>
            <a:off x="8293677" y="6609908"/>
            <a:ext cx="20126" cy="45476"/>
          </a:xfrm>
          <a:prstGeom prst="rect">
            <a:avLst/>
          </a:prstGeom>
          <a:solidFill>
            <a:schemeClr val="bg1"/>
          </a:solidFill>
          <a:ln>
            <a:noFill/>
          </a:ln>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42" name="Rectangle 192"/>
          <p:cNvSpPr>
            <a:spLocks noChangeArrowheads="1"/>
          </p:cNvSpPr>
          <p:nvPr/>
        </p:nvSpPr>
        <p:spPr bwMode="auto">
          <a:xfrm>
            <a:off x="8447983" y="6677749"/>
            <a:ext cx="18450" cy="45476"/>
          </a:xfrm>
          <a:prstGeom prst="rect">
            <a:avLst/>
          </a:prstGeom>
          <a:solidFill>
            <a:schemeClr val="bg1"/>
          </a:solidFill>
          <a:ln>
            <a:noFill/>
          </a:ln>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43" name="Rectangle 193"/>
          <p:cNvSpPr>
            <a:spLocks noChangeArrowheads="1"/>
          </p:cNvSpPr>
          <p:nvPr/>
        </p:nvSpPr>
        <p:spPr bwMode="auto">
          <a:xfrm>
            <a:off x="8397106" y="6677749"/>
            <a:ext cx="18450" cy="45476"/>
          </a:xfrm>
          <a:prstGeom prst="rect">
            <a:avLst/>
          </a:prstGeom>
          <a:solidFill>
            <a:schemeClr val="bg1"/>
          </a:solidFill>
          <a:ln>
            <a:noFill/>
          </a:ln>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44" name="Rectangle 194"/>
          <p:cNvSpPr>
            <a:spLocks noChangeArrowheads="1"/>
          </p:cNvSpPr>
          <p:nvPr/>
        </p:nvSpPr>
        <p:spPr bwMode="auto">
          <a:xfrm>
            <a:off x="8344553" y="6677749"/>
            <a:ext cx="20126" cy="45476"/>
          </a:xfrm>
          <a:prstGeom prst="rect">
            <a:avLst/>
          </a:prstGeom>
          <a:solidFill>
            <a:schemeClr val="bg1"/>
          </a:solidFill>
          <a:ln>
            <a:noFill/>
          </a:ln>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45" name="Rectangle 195"/>
          <p:cNvSpPr>
            <a:spLocks noChangeArrowheads="1"/>
          </p:cNvSpPr>
          <p:nvPr/>
        </p:nvSpPr>
        <p:spPr bwMode="auto">
          <a:xfrm>
            <a:off x="8293677" y="6677749"/>
            <a:ext cx="20126" cy="45476"/>
          </a:xfrm>
          <a:prstGeom prst="rect">
            <a:avLst/>
          </a:prstGeom>
          <a:solidFill>
            <a:schemeClr val="bg1"/>
          </a:solidFill>
          <a:ln>
            <a:noFill/>
          </a:ln>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46" name="Rectangle 196"/>
          <p:cNvSpPr>
            <a:spLocks noChangeArrowheads="1"/>
          </p:cNvSpPr>
          <p:nvPr/>
        </p:nvSpPr>
        <p:spPr bwMode="auto">
          <a:xfrm>
            <a:off x="8447983" y="6746337"/>
            <a:ext cx="18450" cy="46967"/>
          </a:xfrm>
          <a:prstGeom prst="rect">
            <a:avLst/>
          </a:prstGeom>
          <a:solidFill>
            <a:schemeClr val="bg1"/>
          </a:solidFill>
          <a:ln>
            <a:noFill/>
          </a:ln>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47" name="Rectangle 197"/>
          <p:cNvSpPr>
            <a:spLocks noChangeArrowheads="1"/>
          </p:cNvSpPr>
          <p:nvPr/>
        </p:nvSpPr>
        <p:spPr bwMode="auto">
          <a:xfrm>
            <a:off x="8397106" y="6746337"/>
            <a:ext cx="18450" cy="46967"/>
          </a:xfrm>
          <a:prstGeom prst="rect">
            <a:avLst/>
          </a:prstGeom>
          <a:solidFill>
            <a:schemeClr val="bg1"/>
          </a:solidFill>
          <a:ln>
            <a:noFill/>
          </a:ln>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48" name="Rectangle 198"/>
          <p:cNvSpPr>
            <a:spLocks noChangeArrowheads="1"/>
          </p:cNvSpPr>
          <p:nvPr/>
        </p:nvSpPr>
        <p:spPr bwMode="auto">
          <a:xfrm>
            <a:off x="8344553" y="6746337"/>
            <a:ext cx="20126" cy="46967"/>
          </a:xfrm>
          <a:prstGeom prst="rect">
            <a:avLst/>
          </a:prstGeom>
          <a:solidFill>
            <a:schemeClr val="bg1"/>
          </a:solidFill>
          <a:ln>
            <a:noFill/>
          </a:ln>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49" name="Rectangle 199"/>
          <p:cNvSpPr>
            <a:spLocks noChangeArrowheads="1"/>
          </p:cNvSpPr>
          <p:nvPr/>
        </p:nvSpPr>
        <p:spPr bwMode="auto">
          <a:xfrm>
            <a:off x="8293677" y="6746337"/>
            <a:ext cx="20126" cy="46967"/>
          </a:xfrm>
          <a:prstGeom prst="rect">
            <a:avLst/>
          </a:prstGeom>
          <a:solidFill>
            <a:schemeClr val="bg1"/>
          </a:solidFill>
          <a:ln>
            <a:noFill/>
          </a:ln>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50" name="Rectangle 200"/>
          <p:cNvSpPr>
            <a:spLocks noChangeArrowheads="1"/>
          </p:cNvSpPr>
          <p:nvPr/>
        </p:nvSpPr>
        <p:spPr bwMode="auto">
          <a:xfrm>
            <a:off x="8447983" y="6814177"/>
            <a:ext cx="18450" cy="47712"/>
          </a:xfrm>
          <a:prstGeom prst="rect">
            <a:avLst/>
          </a:prstGeom>
          <a:solidFill>
            <a:schemeClr val="bg1"/>
          </a:solidFill>
          <a:ln>
            <a:noFill/>
          </a:ln>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51" name="Rectangle 201"/>
          <p:cNvSpPr>
            <a:spLocks noChangeArrowheads="1"/>
          </p:cNvSpPr>
          <p:nvPr/>
        </p:nvSpPr>
        <p:spPr bwMode="auto">
          <a:xfrm>
            <a:off x="8397106" y="6814177"/>
            <a:ext cx="18450" cy="47712"/>
          </a:xfrm>
          <a:prstGeom prst="rect">
            <a:avLst/>
          </a:prstGeom>
          <a:solidFill>
            <a:schemeClr val="bg1"/>
          </a:solidFill>
          <a:ln>
            <a:noFill/>
          </a:ln>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52" name="Rectangle 202"/>
          <p:cNvSpPr>
            <a:spLocks noChangeArrowheads="1"/>
          </p:cNvSpPr>
          <p:nvPr/>
        </p:nvSpPr>
        <p:spPr bwMode="auto">
          <a:xfrm>
            <a:off x="8344553" y="6814177"/>
            <a:ext cx="20126" cy="47712"/>
          </a:xfrm>
          <a:prstGeom prst="rect">
            <a:avLst/>
          </a:prstGeom>
          <a:solidFill>
            <a:schemeClr val="bg1"/>
          </a:solidFill>
          <a:ln>
            <a:noFill/>
          </a:ln>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53" name="Rectangle 203"/>
          <p:cNvSpPr>
            <a:spLocks noChangeArrowheads="1"/>
          </p:cNvSpPr>
          <p:nvPr/>
        </p:nvSpPr>
        <p:spPr bwMode="auto">
          <a:xfrm>
            <a:off x="8293677" y="6814177"/>
            <a:ext cx="20126" cy="47712"/>
          </a:xfrm>
          <a:prstGeom prst="rect">
            <a:avLst/>
          </a:prstGeom>
          <a:solidFill>
            <a:schemeClr val="bg1"/>
          </a:solidFill>
          <a:ln>
            <a:noFill/>
          </a:ln>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grpSp>
        <p:nvGrpSpPr>
          <p:cNvPr id="16" name="Group 15"/>
          <p:cNvGrpSpPr/>
          <p:nvPr/>
        </p:nvGrpSpPr>
        <p:grpSpPr>
          <a:xfrm>
            <a:off x="8575294" y="6017608"/>
            <a:ext cx="174659" cy="901685"/>
            <a:chOff x="1466989" y="5408508"/>
            <a:chExt cx="407988" cy="1579563"/>
          </a:xfrm>
        </p:grpSpPr>
        <p:sp>
          <p:nvSpPr>
            <p:cNvPr id="17" name="Freeform 277"/>
            <p:cNvSpPr>
              <a:spLocks/>
            </p:cNvSpPr>
            <p:nvPr/>
          </p:nvSpPr>
          <p:spPr bwMode="auto">
            <a:xfrm>
              <a:off x="1466989" y="5408508"/>
              <a:ext cx="407988" cy="1579562"/>
            </a:xfrm>
            <a:custGeom>
              <a:avLst/>
              <a:gdLst>
                <a:gd name="T0" fmla="*/ 0 w 257"/>
                <a:gd name="T1" fmla="*/ 166 h 995"/>
                <a:gd name="T2" fmla="*/ 257 w 257"/>
                <a:gd name="T3" fmla="*/ 0 h 995"/>
                <a:gd name="T4" fmla="*/ 257 w 257"/>
                <a:gd name="T5" fmla="*/ 995 h 995"/>
                <a:gd name="T6" fmla="*/ 0 w 257"/>
                <a:gd name="T7" fmla="*/ 995 h 995"/>
                <a:gd name="T8" fmla="*/ 0 w 257"/>
                <a:gd name="T9" fmla="*/ 166 h 995"/>
              </a:gdLst>
              <a:ahLst/>
              <a:cxnLst>
                <a:cxn ang="0">
                  <a:pos x="T0" y="T1"/>
                </a:cxn>
                <a:cxn ang="0">
                  <a:pos x="T2" y="T3"/>
                </a:cxn>
                <a:cxn ang="0">
                  <a:pos x="T4" y="T5"/>
                </a:cxn>
                <a:cxn ang="0">
                  <a:pos x="T6" y="T7"/>
                </a:cxn>
                <a:cxn ang="0">
                  <a:pos x="T8" y="T9"/>
                </a:cxn>
              </a:cxnLst>
              <a:rect l="0" t="0" r="r" b="b"/>
              <a:pathLst>
                <a:path w="257" h="995">
                  <a:moveTo>
                    <a:pt x="0" y="166"/>
                  </a:moveTo>
                  <a:lnTo>
                    <a:pt x="257" y="0"/>
                  </a:lnTo>
                  <a:lnTo>
                    <a:pt x="257" y="995"/>
                  </a:lnTo>
                  <a:lnTo>
                    <a:pt x="0" y="995"/>
                  </a:lnTo>
                  <a:lnTo>
                    <a:pt x="0" y="16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8" name="Freeform 17"/>
            <p:cNvSpPr>
              <a:spLocks noChangeArrowheads="1"/>
            </p:cNvSpPr>
            <p:nvPr/>
          </p:nvSpPr>
          <p:spPr bwMode="auto">
            <a:xfrm>
              <a:off x="1759089" y="5457548"/>
              <a:ext cx="42863" cy="1530522"/>
            </a:xfrm>
            <a:custGeom>
              <a:avLst/>
              <a:gdLst>
                <a:gd name="connsiteX0" fmla="*/ 42863 w 42863"/>
                <a:gd name="connsiteY0" fmla="*/ 0 h 1530522"/>
                <a:gd name="connsiteX1" fmla="*/ 42863 w 42863"/>
                <a:gd name="connsiteY1" fmla="*/ 1530522 h 1530522"/>
                <a:gd name="connsiteX2" fmla="*/ 0 w 42863"/>
                <a:gd name="connsiteY2" fmla="*/ 1530522 h 1530522"/>
                <a:gd name="connsiteX3" fmla="*/ 0 w 42863"/>
                <a:gd name="connsiteY3" fmla="*/ 27489 h 1530522"/>
              </a:gdLst>
              <a:ahLst/>
              <a:cxnLst>
                <a:cxn ang="0">
                  <a:pos x="connsiteX0" y="connsiteY0"/>
                </a:cxn>
                <a:cxn ang="0">
                  <a:pos x="connsiteX1" y="connsiteY1"/>
                </a:cxn>
                <a:cxn ang="0">
                  <a:pos x="connsiteX2" y="connsiteY2"/>
                </a:cxn>
                <a:cxn ang="0">
                  <a:pos x="connsiteX3" y="connsiteY3"/>
                </a:cxn>
              </a:cxnLst>
              <a:rect l="l" t="t" r="r" b="b"/>
              <a:pathLst>
                <a:path w="42863" h="1530522">
                  <a:moveTo>
                    <a:pt x="42863" y="0"/>
                  </a:moveTo>
                  <a:lnTo>
                    <a:pt x="42863" y="1530522"/>
                  </a:lnTo>
                  <a:lnTo>
                    <a:pt x="0" y="1530522"/>
                  </a:lnTo>
                  <a:lnTo>
                    <a:pt x="0" y="27489"/>
                  </a:lnTo>
                  <a:close/>
                </a:path>
              </a:pathLst>
            </a:custGeom>
            <a:solidFill>
              <a:schemeClr val="accent1">
                <a:lumMod val="20000"/>
                <a:lumOff val="80000"/>
              </a:schemeClr>
            </a:solidFill>
            <a:ln>
              <a:noFill/>
            </a:ln>
          </p:spPr>
          <p:txBody>
            <a:bodyPr vert="horz" wrap="square" lIns="91440" tIns="45720" rIns="91440" bIns="45720" numCol="1" anchor="t" anchorCtr="0" compatLnSpc="1">
              <a:prstTxWarp prst="textNoShape">
                <a:avLst/>
              </a:prstTxWarp>
              <a:noAutofit/>
            </a:bodyPr>
            <a:lstStyle/>
            <a:p>
              <a:endParaRPr lang="en-IN" sz="1350">
                <a:solidFill>
                  <a:srgbClr val="000000"/>
                </a:solidFill>
              </a:endParaRPr>
            </a:p>
          </p:txBody>
        </p:sp>
        <p:sp>
          <p:nvSpPr>
            <p:cNvPr id="19" name="Freeform 18"/>
            <p:cNvSpPr>
              <a:spLocks noChangeArrowheads="1"/>
            </p:cNvSpPr>
            <p:nvPr/>
          </p:nvSpPr>
          <p:spPr bwMode="auto">
            <a:xfrm>
              <a:off x="1657772" y="5522526"/>
              <a:ext cx="42863" cy="1465545"/>
            </a:xfrm>
            <a:custGeom>
              <a:avLst/>
              <a:gdLst>
                <a:gd name="connsiteX0" fmla="*/ 42863 w 42863"/>
                <a:gd name="connsiteY0" fmla="*/ 0 h 1465545"/>
                <a:gd name="connsiteX1" fmla="*/ 42863 w 42863"/>
                <a:gd name="connsiteY1" fmla="*/ 1465545 h 1465545"/>
                <a:gd name="connsiteX2" fmla="*/ 0 w 42863"/>
                <a:gd name="connsiteY2" fmla="*/ 1465545 h 1465545"/>
                <a:gd name="connsiteX3" fmla="*/ 0 w 42863"/>
                <a:gd name="connsiteY3" fmla="*/ 27489 h 1465545"/>
              </a:gdLst>
              <a:ahLst/>
              <a:cxnLst>
                <a:cxn ang="0">
                  <a:pos x="connsiteX0" y="connsiteY0"/>
                </a:cxn>
                <a:cxn ang="0">
                  <a:pos x="connsiteX1" y="connsiteY1"/>
                </a:cxn>
                <a:cxn ang="0">
                  <a:pos x="connsiteX2" y="connsiteY2"/>
                </a:cxn>
                <a:cxn ang="0">
                  <a:pos x="connsiteX3" y="connsiteY3"/>
                </a:cxn>
              </a:cxnLst>
              <a:rect l="l" t="t" r="r" b="b"/>
              <a:pathLst>
                <a:path w="42863" h="1465545">
                  <a:moveTo>
                    <a:pt x="42863" y="0"/>
                  </a:moveTo>
                  <a:lnTo>
                    <a:pt x="42863" y="1465545"/>
                  </a:lnTo>
                  <a:lnTo>
                    <a:pt x="0" y="1465545"/>
                  </a:lnTo>
                  <a:lnTo>
                    <a:pt x="0" y="27489"/>
                  </a:lnTo>
                  <a:close/>
                </a:path>
              </a:pathLst>
            </a:custGeom>
            <a:solidFill>
              <a:schemeClr val="accent1">
                <a:lumMod val="20000"/>
                <a:lumOff val="80000"/>
              </a:schemeClr>
            </a:solidFill>
            <a:ln>
              <a:noFill/>
            </a:ln>
          </p:spPr>
          <p:txBody>
            <a:bodyPr vert="horz" wrap="square" lIns="91440" tIns="45720" rIns="91440" bIns="45720" numCol="1" anchor="t" anchorCtr="0" compatLnSpc="1">
              <a:prstTxWarp prst="textNoShape">
                <a:avLst/>
              </a:prstTxWarp>
              <a:noAutofit/>
            </a:bodyPr>
            <a:lstStyle/>
            <a:p>
              <a:endParaRPr lang="en-IN" sz="1350">
                <a:solidFill>
                  <a:srgbClr val="000000"/>
                </a:solidFill>
              </a:endParaRPr>
            </a:p>
          </p:txBody>
        </p:sp>
        <p:sp>
          <p:nvSpPr>
            <p:cNvPr id="20" name="Freeform 19"/>
            <p:cNvSpPr>
              <a:spLocks noChangeArrowheads="1"/>
            </p:cNvSpPr>
            <p:nvPr/>
          </p:nvSpPr>
          <p:spPr bwMode="auto">
            <a:xfrm>
              <a:off x="1554302" y="5588884"/>
              <a:ext cx="42863" cy="1399187"/>
            </a:xfrm>
            <a:custGeom>
              <a:avLst/>
              <a:gdLst>
                <a:gd name="connsiteX0" fmla="*/ 42863 w 42863"/>
                <a:gd name="connsiteY0" fmla="*/ 0 h 1399187"/>
                <a:gd name="connsiteX1" fmla="*/ 42863 w 42863"/>
                <a:gd name="connsiteY1" fmla="*/ 1399187 h 1399187"/>
                <a:gd name="connsiteX2" fmla="*/ 0 w 42863"/>
                <a:gd name="connsiteY2" fmla="*/ 1399187 h 1399187"/>
                <a:gd name="connsiteX3" fmla="*/ 0 w 42863"/>
                <a:gd name="connsiteY3" fmla="*/ 27489 h 1399187"/>
              </a:gdLst>
              <a:ahLst/>
              <a:cxnLst>
                <a:cxn ang="0">
                  <a:pos x="connsiteX0" y="connsiteY0"/>
                </a:cxn>
                <a:cxn ang="0">
                  <a:pos x="connsiteX1" y="connsiteY1"/>
                </a:cxn>
                <a:cxn ang="0">
                  <a:pos x="connsiteX2" y="connsiteY2"/>
                </a:cxn>
                <a:cxn ang="0">
                  <a:pos x="connsiteX3" y="connsiteY3"/>
                </a:cxn>
              </a:cxnLst>
              <a:rect l="l" t="t" r="r" b="b"/>
              <a:pathLst>
                <a:path w="42863" h="1399187">
                  <a:moveTo>
                    <a:pt x="42863" y="0"/>
                  </a:moveTo>
                  <a:lnTo>
                    <a:pt x="42863" y="1399187"/>
                  </a:lnTo>
                  <a:lnTo>
                    <a:pt x="0" y="1399187"/>
                  </a:lnTo>
                  <a:lnTo>
                    <a:pt x="0" y="27489"/>
                  </a:lnTo>
                  <a:close/>
                </a:path>
              </a:pathLst>
            </a:custGeom>
            <a:solidFill>
              <a:schemeClr val="accent1">
                <a:lumMod val="20000"/>
                <a:lumOff val="80000"/>
              </a:schemeClr>
            </a:solidFill>
            <a:ln>
              <a:noFill/>
            </a:ln>
          </p:spPr>
          <p:txBody>
            <a:bodyPr vert="horz" wrap="square" lIns="91440" tIns="45720" rIns="91440" bIns="45720" numCol="1" anchor="t" anchorCtr="0" compatLnSpc="1">
              <a:prstTxWarp prst="textNoShape">
                <a:avLst/>
              </a:prstTxWarp>
              <a:noAutofit/>
            </a:bodyPr>
            <a:lstStyle/>
            <a:p>
              <a:endParaRPr lang="en-IN" sz="1350">
                <a:solidFill>
                  <a:srgbClr val="000000"/>
                </a:solidFill>
              </a:endParaRPr>
            </a:p>
          </p:txBody>
        </p:sp>
      </p:grpSp>
      <p:graphicFrame>
        <p:nvGraphicFramePr>
          <p:cNvPr id="5" name="Object 4" hidden="1"/>
          <p:cNvGraphicFramePr>
            <a:graphicFrameLocks noChangeAspect="1"/>
          </p:cNvGraphicFramePr>
          <p:nvPr>
            <p:custDataLst>
              <p:tags r:id="rId2"/>
            </p:custDataLst>
            <p:extLst/>
          </p:nvPr>
        </p:nvGraphicFramePr>
        <p:xfrm>
          <a:off x="1191" y="1589"/>
          <a:ext cx="1190" cy="1587"/>
        </p:xfrm>
        <a:graphic>
          <a:graphicData uri="http://schemas.openxmlformats.org/presentationml/2006/ole">
            <mc:AlternateContent xmlns:mc="http://schemas.openxmlformats.org/markup-compatibility/2006">
              <mc:Choice xmlns:v="urn:schemas-microsoft-com:vml" Requires="v">
                <p:oleObj spid="_x0000_s44037" name="think-cell Slide" r:id="rId5" imgW="270" imgH="270" progId="TCLayout.ActiveDocument.1">
                  <p:embed/>
                </p:oleObj>
              </mc:Choice>
              <mc:Fallback>
                <p:oleObj name="think-cell Slide" r:id="rId5" imgW="270" imgH="270" progId="TCLayout.ActiveDocument.1">
                  <p:embed/>
                  <p:pic>
                    <p:nvPicPr>
                      <p:cNvPr id="5" name="Object 4" hidden="1"/>
                      <p:cNvPicPr/>
                      <p:nvPr/>
                    </p:nvPicPr>
                    <p:blipFill>
                      <a:blip r:embed="rId6"/>
                      <a:stretch>
                        <a:fillRect/>
                      </a:stretch>
                    </p:blipFill>
                    <p:spPr>
                      <a:xfrm>
                        <a:off x="1191" y="1589"/>
                        <a:ext cx="1190" cy="1587"/>
                      </a:xfrm>
                      <a:prstGeom prst="rect">
                        <a:avLst/>
                      </a:prstGeom>
                    </p:spPr>
                  </p:pic>
                </p:oleObj>
              </mc:Fallback>
            </mc:AlternateContent>
          </a:graphicData>
        </a:graphic>
      </p:graphicFrame>
      <p:sp>
        <p:nvSpPr>
          <p:cNvPr id="3" name="Footer Placeholder 2"/>
          <p:cNvSpPr>
            <a:spLocks noGrp="1"/>
          </p:cNvSpPr>
          <p:nvPr>
            <p:ph type="ftr" sz="quarter" idx="10"/>
          </p:nvPr>
        </p:nvSpPr>
        <p:spPr/>
        <p:txBody>
          <a:bodyPr/>
          <a:lstStyle/>
          <a:p>
            <a:r>
              <a:rPr>
                <a:solidFill>
                  <a:srgbClr val="505050"/>
                </a:solidFill>
              </a:rPr>
              <a:t>Microsoft Confidential</a:t>
            </a:r>
          </a:p>
        </p:txBody>
      </p:sp>
      <p:sp>
        <p:nvSpPr>
          <p:cNvPr id="4" name="Slide Number Placeholder 3"/>
          <p:cNvSpPr>
            <a:spLocks noGrp="1"/>
          </p:cNvSpPr>
          <p:nvPr>
            <p:ph type="sldNum" sz="quarter" idx="11"/>
          </p:nvPr>
        </p:nvSpPr>
        <p:spPr/>
        <p:txBody>
          <a:bodyPr/>
          <a:lstStyle/>
          <a:p>
            <a:fld id="{27258FFF-F925-446B-8502-81C933981705}" type="slidenum">
              <a:rPr>
                <a:solidFill>
                  <a:srgbClr val="505050"/>
                </a:solidFill>
              </a:rPr>
              <a:pPr/>
              <a:t>‹#›</a:t>
            </a:fld>
            <a:endParaRPr>
              <a:solidFill>
                <a:srgbClr val="505050"/>
              </a:solidFill>
            </a:endParaRPr>
          </a:p>
        </p:txBody>
      </p:sp>
      <p:sp>
        <p:nvSpPr>
          <p:cNvPr id="7" name="Title 1"/>
          <p:cNvSpPr>
            <a:spLocks noGrp="1"/>
          </p:cNvSpPr>
          <p:nvPr>
            <p:ph type="title" hasCustomPrompt="1"/>
          </p:nvPr>
        </p:nvSpPr>
        <p:spPr>
          <a:xfrm>
            <a:off x="438875" y="264964"/>
            <a:ext cx="8418931" cy="1097302"/>
          </a:xfrm>
        </p:spPr>
        <p:txBody>
          <a:bodyPr lIns="0" tIns="91440" rIns="146304" bIns="91440"/>
          <a:lstStyle>
            <a:lvl1pPr>
              <a:lnSpc>
                <a:spcPts val="3674"/>
              </a:lnSpc>
              <a:defRPr sz="2700" baseline="0">
                <a:solidFill>
                  <a:schemeClr val="accent1"/>
                </a:solidFill>
              </a:defRPr>
            </a:lvl1pPr>
          </a:lstStyle>
          <a:p>
            <a:r>
              <a:rPr lang="en-US" dirty="0" err="1"/>
              <a:t>Lorem</a:t>
            </a:r>
            <a:r>
              <a:rPr lang="en-US" dirty="0"/>
              <a:t> </a:t>
            </a:r>
            <a:r>
              <a:rPr lang="en-US" dirty="0" err="1"/>
              <a:t>ipsum</a:t>
            </a:r>
            <a:r>
              <a:rPr lang="en-US" dirty="0"/>
              <a:t> dolor sit.</a:t>
            </a:r>
          </a:p>
        </p:txBody>
      </p:sp>
      <p:sp>
        <p:nvSpPr>
          <p:cNvPr id="120" name="Text Placeholder 7"/>
          <p:cNvSpPr>
            <a:spLocks noGrp="1"/>
          </p:cNvSpPr>
          <p:nvPr>
            <p:ph type="body" sz="quarter" idx="13" hasCustomPrompt="1"/>
          </p:nvPr>
        </p:nvSpPr>
        <p:spPr>
          <a:xfrm>
            <a:off x="452590" y="1545465"/>
            <a:ext cx="8418931" cy="4663068"/>
          </a:xfrm>
        </p:spPr>
        <p:txBody>
          <a:bodyPr lIns="0" tIns="0"/>
          <a:lstStyle>
            <a:lvl1pPr marL="175006" indent="-175006">
              <a:spcBef>
                <a:spcPts val="900"/>
              </a:spcBef>
              <a:defRPr sz="1950">
                <a:latin typeface="+mn-lt"/>
              </a:defRPr>
            </a:lvl1pPr>
            <a:lvl2pPr marL="517874" indent="-175006">
              <a:spcBef>
                <a:spcPts val="900"/>
              </a:spcBef>
              <a:buSzPct val="100000"/>
              <a:buFont typeface="Segoe UI" pitchFamily="34" charset="0"/>
              <a:buChar char="‐"/>
              <a:defRPr/>
            </a:lvl2pPr>
            <a:lvl3pPr marL="860741" indent="-175006">
              <a:spcBef>
                <a:spcPts val="900"/>
              </a:spcBef>
              <a:buFont typeface="Wingdings" pitchFamily="2" charset="2"/>
              <a:buChar char="§"/>
              <a:defRPr/>
            </a:lvl3pPr>
            <a:lvl4pPr marL="1200037" indent="-257151">
              <a:spcBef>
                <a:spcPts val="900"/>
              </a:spcBef>
              <a:buFont typeface="+mj-lt"/>
              <a:buAutoNum type="arabicPeriod"/>
              <a:defRPr/>
            </a:lvl4pPr>
            <a:lvl5pPr marL="1459569" indent="-257151">
              <a:spcBef>
                <a:spcPts val="900"/>
              </a:spcBef>
              <a:buFont typeface="+mj-lt"/>
              <a:buAutoNum type="alphaLcParenR"/>
              <a:defRPr/>
            </a:lvl5pPr>
          </a:lstStyle>
          <a:p>
            <a:pPr lvl="0"/>
            <a:r>
              <a:rPr lang="en-US" dirty="0" err="1"/>
              <a:t>Lorem</a:t>
            </a:r>
            <a:r>
              <a:rPr lang="en-US" dirty="0"/>
              <a:t> </a:t>
            </a:r>
            <a:r>
              <a:rPr lang="en-US" dirty="0" err="1"/>
              <a:t>ipsum</a:t>
            </a:r>
            <a:r>
              <a:rPr lang="en-US" dirty="0"/>
              <a:t> dolor sit </a:t>
            </a:r>
            <a:r>
              <a:rPr lang="en-US" dirty="0" err="1"/>
              <a:t>amet</a:t>
            </a:r>
            <a:r>
              <a:rPr lang="en-US" dirty="0"/>
              <a:t>, </a:t>
            </a:r>
            <a:r>
              <a:rPr lang="en-US" dirty="0" err="1"/>
              <a:t>consectetur</a:t>
            </a:r>
            <a:r>
              <a:rPr lang="en-US" dirty="0"/>
              <a:t> </a:t>
            </a:r>
            <a:r>
              <a:rPr lang="en-US" dirty="0" err="1"/>
              <a:t>adipiscing</a:t>
            </a:r>
            <a:r>
              <a:rPr lang="en-US" dirty="0"/>
              <a:t> </a:t>
            </a:r>
            <a:br>
              <a:rPr lang="en-US" dirty="0"/>
            </a:br>
            <a:r>
              <a:rPr lang="en-US" dirty="0" err="1"/>
              <a:t>elit</a:t>
            </a:r>
            <a:r>
              <a:rPr lang="en-US" dirty="0"/>
              <a:t>. </a:t>
            </a:r>
            <a:r>
              <a:rPr lang="en-US" dirty="0" err="1"/>
              <a:t>Nunc</a:t>
            </a:r>
            <a:r>
              <a:rPr lang="en-US" dirty="0"/>
              <a:t> et </a:t>
            </a:r>
            <a:r>
              <a:rPr lang="en-US" dirty="0" err="1"/>
              <a:t>sagittis</a:t>
            </a:r>
            <a:r>
              <a:rPr lang="en-US" dirty="0"/>
              <a:t> ligula</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2169705626"/>
      </p:ext>
    </p:extLst>
  </p:cSld>
  <p:clrMapOvr>
    <a:masterClrMapping/>
  </p:clrMapOvr>
  <mc:AlternateContent xmlns:mc="http://schemas.openxmlformats.org/markup-compatibility/2006" xmlns:p14="http://schemas.microsoft.com/office/powerpoint/2010/main">
    <mc:Choice Requires="p14">
      <p:transition spd="slow" p14:dur="1250">
        <p:fade/>
      </p:transition>
    </mc:Choice>
    <mc:Fallback xmlns="">
      <p:transition spd="slow">
        <p:fade/>
      </p:transition>
    </mc:Fallback>
  </mc:AlternateContent>
</p:sldLayout>
</file>

<file path=ppt/slideLayouts/slideLayout106.xml><?xml version="1.0" encoding="utf-8"?>
<p:sldLayout xmlns:a="http://schemas.openxmlformats.org/drawingml/2006/main" xmlns:r="http://schemas.openxmlformats.org/officeDocument/2006/relationships" xmlns:p="http://schemas.openxmlformats.org/presentationml/2006/main" preserve="1" userDrawn="1">
  <p:cSld name="33_Illustrated Footer">
    <p:spTree>
      <p:nvGrpSpPr>
        <p:cNvPr id="1" name=""/>
        <p:cNvGrpSpPr/>
        <p:nvPr/>
      </p:nvGrpSpPr>
      <p:grpSpPr>
        <a:xfrm>
          <a:off x="0" y="0"/>
          <a:ext cx="0" cy="0"/>
          <a:chOff x="0" y="0"/>
          <a:chExt cx="0" cy="0"/>
        </a:xfrm>
      </p:grpSpPr>
      <p:grpSp>
        <p:nvGrpSpPr>
          <p:cNvPr id="686" name="Group 685"/>
          <p:cNvGrpSpPr/>
          <p:nvPr userDrawn="1"/>
        </p:nvGrpSpPr>
        <p:grpSpPr>
          <a:xfrm>
            <a:off x="-1" y="5525025"/>
            <a:ext cx="9326564" cy="1481384"/>
            <a:chOff x="-1" y="5525024"/>
            <a:chExt cx="12436476" cy="1481384"/>
          </a:xfrm>
        </p:grpSpPr>
        <p:grpSp>
          <p:nvGrpSpPr>
            <p:cNvPr id="18" name="Group 17"/>
            <p:cNvGrpSpPr/>
            <p:nvPr userDrawn="1"/>
          </p:nvGrpSpPr>
          <p:grpSpPr>
            <a:xfrm>
              <a:off x="1000369" y="6033674"/>
              <a:ext cx="1893025" cy="713730"/>
              <a:chOff x="14461419" y="5879505"/>
              <a:chExt cx="4159473" cy="1515164"/>
            </a:xfrm>
          </p:grpSpPr>
          <p:sp>
            <p:nvSpPr>
              <p:cNvPr id="156" name="Rectangle 5"/>
              <p:cNvSpPr>
                <a:spLocks noChangeArrowheads="1"/>
              </p:cNvSpPr>
              <p:nvPr/>
            </p:nvSpPr>
            <p:spPr bwMode="auto">
              <a:xfrm>
                <a:off x="14461419" y="6412370"/>
                <a:ext cx="1154278" cy="982298"/>
              </a:xfrm>
              <a:prstGeom prst="rect">
                <a:avLst/>
              </a:prstGeom>
              <a:solidFill>
                <a:srgbClr val="D2D3D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57" name="Rectangle 7"/>
              <p:cNvSpPr>
                <a:spLocks noChangeArrowheads="1"/>
              </p:cNvSpPr>
              <p:nvPr/>
            </p:nvSpPr>
            <p:spPr bwMode="auto">
              <a:xfrm>
                <a:off x="14633374" y="6164866"/>
                <a:ext cx="808390" cy="687753"/>
              </a:xfrm>
              <a:prstGeom prst="rect">
                <a:avLst/>
              </a:prstGeom>
              <a:solidFill>
                <a:srgbClr val="D2D3D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58" name="Rectangle 9"/>
              <p:cNvSpPr>
                <a:spLocks noChangeArrowheads="1"/>
              </p:cNvSpPr>
              <p:nvPr/>
            </p:nvSpPr>
            <p:spPr bwMode="auto">
              <a:xfrm>
                <a:off x="15785989" y="6756246"/>
                <a:ext cx="925004" cy="638422"/>
              </a:xfrm>
              <a:prstGeom prst="rect">
                <a:avLst/>
              </a:prstGeom>
              <a:solidFill>
                <a:srgbClr val="D2D3D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59" name="Rectangle 11"/>
              <p:cNvSpPr>
                <a:spLocks noChangeArrowheads="1"/>
              </p:cNvSpPr>
              <p:nvPr/>
            </p:nvSpPr>
            <p:spPr bwMode="auto">
              <a:xfrm>
                <a:off x="16920502" y="6315156"/>
                <a:ext cx="926981" cy="1079512"/>
              </a:xfrm>
              <a:prstGeom prst="rect">
                <a:avLst/>
              </a:prstGeom>
              <a:solidFill>
                <a:srgbClr val="D2D3D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60" name="Rectangle 12"/>
              <p:cNvSpPr>
                <a:spLocks noChangeArrowheads="1"/>
              </p:cNvSpPr>
              <p:nvPr/>
            </p:nvSpPr>
            <p:spPr bwMode="auto">
              <a:xfrm>
                <a:off x="16396728" y="6879578"/>
                <a:ext cx="926981" cy="515090"/>
              </a:xfrm>
              <a:prstGeom prst="rect">
                <a:avLst/>
              </a:prstGeom>
              <a:solidFill>
                <a:srgbClr val="D2D3D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61" name="Rectangle 13"/>
              <p:cNvSpPr>
                <a:spLocks noChangeArrowheads="1"/>
              </p:cNvSpPr>
              <p:nvPr/>
            </p:nvSpPr>
            <p:spPr bwMode="auto">
              <a:xfrm>
                <a:off x="17163611" y="6569073"/>
                <a:ext cx="926981" cy="825595"/>
              </a:xfrm>
              <a:prstGeom prst="rect">
                <a:avLst/>
              </a:prstGeom>
              <a:solidFill>
                <a:srgbClr val="D2D3D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62" name="Rectangle 18"/>
              <p:cNvSpPr>
                <a:spLocks noChangeArrowheads="1"/>
              </p:cNvSpPr>
              <p:nvPr/>
            </p:nvSpPr>
            <p:spPr bwMode="auto">
              <a:xfrm>
                <a:off x="17991766" y="6023255"/>
                <a:ext cx="225321" cy="1371414"/>
              </a:xfrm>
              <a:prstGeom prst="rect">
                <a:avLst/>
              </a:prstGeom>
              <a:solidFill>
                <a:srgbClr val="D2D3D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63" name="Rectangle 19"/>
              <p:cNvSpPr>
                <a:spLocks noChangeArrowheads="1"/>
              </p:cNvSpPr>
              <p:nvPr/>
            </p:nvSpPr>
            <p:spPr bwMode="auto">
              <a:xfrm>
                <a:off x="18313936" y="6841773"/>
                <a:ext cx="306956" cy="552895"/>
              </a:xfrm>
              <a:prstGeom prst="rect">
                <a:avLst/>
              </a:prstGeom>
              <a:solidFill>
                <a:srgbClr val="D2D3D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64" name="Rectangle 141"/>
              <p:cNvSpPr>
                <a:spLocks noChangeArrowheads="1"/>
              </p:cNvSpPr>
              <p:nvPr/>
            </p:nvSpPr>
            <p:spPr bwMode="auto">
              <a:xfrm>
                <a:off x="17384880" y="6029539"/>
                <a:ext cx="118590" cy="296057"/>
              </a:xfrm>
              <a:prstGeom prst="rect">
                <a:avLst/>
              </a:prstGeom>
              <a:solidFill>
                <a:srgbClr val="D2D3D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65" name="Rectangle 143"/>
              <p:cNvSpPr>
                <a:spLocks noChangeArrowheads="1"/>
              </p:cNvSpPr>
              <p:nvPr/>
            </p:nvSpPr>
            <p:spPr bwMode="auto">
              <a:xfrm>
                <a:off x="17548930" y="6177566"/>
                <a:ext cx="229274" cy="148031"/>
              </a:xfrm>
              <a:prstGeom prst="rect">
                <a:avLst/>
              </a:prstGeom>
              <a:solidFill>
                <a:srgbClr val="D2D3D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66" name="Rectangle 144"/>
              <p:cNvSpPr>
                <a:spLocks noChangeArrowheads="1"/>
              </p:cNvSpPr>
              <p:nvPr/>
            </p:nvSpPr>
            <p:spPr bwMode="auto">
              <a:xfrm>
                <a:off x="14890320" y="5879505"/>
                <a:ext cx="116614" cy="292617"/>
              </a:xfrm>
              <a:prstGeom prst="rect">
                <a:avLst/>
              </a:prstGeom>
              <a:solidFill>
                <a:srgbClr val="D2D3D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67" name="Rectangle 145"/>
              <p:cNvSpPr>
                <a:spLocks noChangeArrowheads="1"/>
              </p:cNvSpPr>
              <p:nvPr/>
            </p:nvSpPr>
            <p:spPr bwMode="auto">
              <a:xfrm>
                <a:off x="15050417" y="6057928"/>
                <a:ext cx="233227" cy="148031"/>
              </a:xfrm>
              <a:prstGeom prst="rect">
                <a:avLst/>
              </a:prstGeom>
              <a:solidFill>
                <a:srgbClr val="D2D3D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68" name="Rectangle 141"/>
              <p:cNvSpPr>
                <a:spLocks noChangeArrowheads="1"/>
              </p:cNvSpPr>
              <p:nvPr/>
            </p:nvSpPr>
            <p:spPr bwMode="auto">
              <a:xfrm>
                <a:off x="18401892" y="7269886"/>
                <a:ext cx="118590" cy="124782"/>
              </a:xfrm>
              <a:prstGeom prst="rect">
                <a:avLst/>
              </a:prstGeom>
              <a:solidFill>
                <a:srgbClr val="D2D3D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grpSp>
        <p:sp>
          <p:nvSpPr>
            <p:cNvPr id="19" name="Freeform 29"/>
            <p:cNvSpPr>
              <a:spLocks/>
            </p:cNvSpPr>
            <p:nvPr userDrawn="1"/>
          </p:nvSpPr>
          <p:spPr bwMode="auto">
            <a:xfrm>
              <a:off x="1209635" y="6581240"/>
              <a:ext cx="2401823" cy="425168"/>
            </a:xfrm>
            <a:custGeom>
              <a:avLst/>
              <a:gdLst>
                <a:gd name="T0" fmla="*/ 876 w 1417"/>
                <a:gd name="T1" fmla="*/ 14 h 294"/>
                <a:gd name="T2" fmla="*/ 860 w 1417"/>
                <a:gd name="T3" fmla="*/ 12 h 294"/>
                <a:gd name="T4" fmla="*/ 822 w 1417"/>
                <a:gd name="T5" fmla="*/ 6 h 294"/>
                <a:gd name="T6" fmla="*/ 743 w 1417"/>
                <a:gd name="T7" fmla="*/ 1 h 294"/>
                <a:gd name="T8" fmla="*/ 700 w 1417"/>
                <a:gd name="T9" fmla="*/ 0 h 294"/>
                <a:gd name="T10" fmla="*/ 0 w 1417"/>
                <a:gd name="T11" fmla="*/ 294 h 294"/>
                <a:gd name="T12" fmla="*/ 502 w 1417"/>
                <a:gd name="T13" fmla="*/ 294 h 294"/>
                <a:gd name="T14" fmla="*/ 1417 w 1417"/>
                <a:gd name="T15" fmla="*/ 294 h 294"/>
                <a:gd name="T16" fmla="*/ 876 w 1417"/>
                <a:gd name="T17" fmla="*/ 14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17" h="294">
                  <a:moveTo>
                    <a:pt x="876" y="14"/>
                  </a:moveTo>
                  <a:cubicBezTo>
                    <a:pt x="871" y="13"/>
                    <a:pt x="865" y="12"/>
                    <a:pt x="860" y="12"/>
                  </a:cubicBezTo>
                  <a:cubicBezTo>
                    <a:pt x="848" y="10"/>
                    <a:pt x="835" y="8"/>
                    <a:pt x="822" y="6"/>
                  </a:cubicBezTo>
                  <a:cubicBezTo>
                    <a:pt x="796" y="3"/>
                    <a:pt x="769" y="1"/>
                    <a:pt x="743" y="1"/>
                  </a:cubicBezTo>
                  <a:cubicBezTo>
                    <a:pt x="729" y="0"/>
                    <a:pt x="714" y="0"/>
                    <a:pt x="700" y="0"/>
                  </a:cubicBezTo>
                  <a:cubicBezTo>
                    <a:pt x="446" y="2"/>
                    <a:pt x="194" y="100"/>
                    <a:pt x="0" y="294"/>
                  </a:cubicBezTo>
                  <a:cubicBezTo>
                    <a:pt x="502" y="294"/>
                    <a:pt x="502" y="294"/>
                    <a:pt x="502" y="294"/>
                  </a:cubicBezTo>
                  <a:cubicBezTo>
                    <a:pt x="1417" y="294"/>
                    <a:pt x="1417" y="294"/>
                    <a:pt x="1417" y="294"/>
                  </a:cubicBezTo>
                  <a:cubicBezTo>
                    <a:pt x="1264" y="141"/>
                    <a:pt x="1074" y="47"/>
                    <a:pt x="876" y="14"/>
                  </a:cubicBezTo>
                </a:path>
              </a:pathLst>
            </a:custGeom>
            <a:solidFill>
              <a:srgbClr val="7FBB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0" name="Rectangle 6"/>
            <p:cNvSpPr>
              <a:spLocks noChangeArrowheads="1"/>
            </p:cNvSpPr>
            <p:nvPr/>
          </p:nvSpPr>
          <p:spPr bwMode="auto">
            <a:xfrm flipH="1">
              <a:off x="343659" y="6197070"/>
              <a:ext cx="617072" cy="525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1" name="Rectangle 21"/>
            <p:cNvSpPr>
              <a:spLocks noChangeArrowheads="1"/>
            </p:cNvSpPr>
            <p:nvPr/>
          </p:nvSpPr>
          <p:spPr bwMode="auto">
            <a:xfrm flipH="1">
              <a:off x="93239" y="5904640"/>
              <a:ext cx="118342" cy="73844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2" name="Freeform 21"/>
            <p:cNvSpPr>
              <a:spLocks/>
            </p:cNvSpPr>
            <p:nvPr userDrawn="1"/>
          </p:nvSpPr>
          <p:spPr bwMode="auto">
            <a:xfrm flipH="1">
              <a:off x="0" y="6490190"/>
              <a:ext cx="2873689" cy="500510"/>
            </a:xfrm>
            <a:custGeom>
              <a:avLst/>
              <a:gdLst>
                <a:gd name="connsiteX0" fmla="*/ 2738898 w 3714827"/>
                <a:gd name="connsiteY0" fmla="*/ 0 h 647011"/>
                <a:gd name="connsiteX1" fmla="*/ 2579791 w 3714827"/>
                <a:gd name="connsiteY1" fmla="*/ 0 h 647011"/>
                <a:gd name="connsiteX2" fmla="*/ 0 w 3714827"/>
                <a:gd name="connsiteY2" fmla="*/ 647011 h 647011"/>
                <a:gd name="connsiteX3" fmla="*/ 1846767 w 3714827"/>
                <a:gd name="connsiteY3" fmla="*/ 647011 h 647011"/>
                <a:gd name="connsiteX4" fmla="*/ 3414278 w 3714827"/>
                <a:gd name="connsiteY4" fmla="*/ 647011 h 647011"/>
                <a:gd name="connsiteX5" fmla="*/ 3714827 w 3714827"/>
                <a:gd name="connsiteY5" fmla="*/ 647011 h 647011"/>
                <a:gd name="connsiteX6" fmla="*/ 3714827 w 3714827"/>
                <a:gd name="connsiteY6" fmla="*/ 101129 h 647011"/>
                <a:gd name="connsiteX7" fmla="*/ 3500911 w 3714827"/>
                <a:gd name="connsiteY7" fmla="*/ 64482 h 647011"/>
                <a:gd name="connsiteX8" fmla="*/ 3227580 w 3714827"/>
                <a:gd name="connsiteY8" fmla="*/ 30488 h 647011"/>
                <a:gd name="connsiteX9" fmla="*/ 3170757 w 3714827"/>
                <a:gd name="connsiteY9" fmla="*/ 23713 h 647011"/>
                <a:gd name="connsiteX10" fmla="*/ 3034380 w 3714827"/>
                <a:gd name="connsiteY10" fmla="*/ 13550 h 647011"/>
                <a:gd name="connsiteX11" fmla="*/ 2738898 w 3714827"/>
                <a:gd name="connsiteY11" fmla="*/ 0 h 647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14827" h="647011">
                  <a:moveTo>
                    <a:pt x="2738898" y="0"/>
                  </a:moveTo>
                  <a:cubicBezTo>
                    <a:pt x="2687756" y="0"/>
                    <a:pt x="2636615" y="0"/>
                    <a:pt x="2579791" y="0"/>
                  </a:cubicBezTo>
                  <a:cubicBezTo>
                    <a:pt x="1642202" y="3388"/>
                    <a:pt x="710295" y="220187"/>
                    <a:pt x="0" y="647011"/>
                  </a:cubicBezTo>
                  <a:cubicBezTo>
                    <a:pt x="1846767" y="647011"/>
                    <a:pt x="1846767" y="647011"/>
                    <a:pt x="1846767" y="647011"/>
                  </a:cubicBezTo>
                  <a:cubicBezTo>
                    <a:pt x="2480705" y="647011"/>
                    <a:pt x="2995780" y="647011"/>
                    <a:pt x="3414278" y="647011"/>
                  </a:cubicBezTo>
                  <a:lnTo>
                    <a:pt x="3714827" y="647011"/>
                  </a:lnTo>
                  <a:lnTo>
                    <a:pt x="3714827" y="101129"/>
                  </a:lnTo>
                  <a:lnTo>
                    <a:pt x="3500911" y="64482"/>
                  </a:lnTo>
                  <a:cubicBezTo>
                    <a:pt x="3410393" y="51130"/>
                    <a:pt x="3319208" y="39803"/>
                    <a:pt x="3227580" y="30488"/>
                  </a:cubicBezTo>
                  <a:cubicBezTo>
                    <a:pt x="3210533" y="27100"/>
                    <a:pt x="3193486" y="27100"/>
                    <a:pt x="3170757" y="23713"/>
                  </a:cubicBezTo>
                  <a:cubicBezTo>
                    <a:pt x="3125298" y="20325"/>
                    <a:pt x="3079839" y="16938"/>
                    <a:pt x="3034380" y="13550"/>
                  </a:cubicBezTo>
                  <a:cubicBezTo>
                    <a:pt x="2932098" y="6775"/>
                    <a:pt x="2835498" y="3388"/>
                    <a:pt x="2738898" y="0"/>
                  </a:cubicBezTo>
                  <a:close/>
                </a:path>
              </a:pathLst>
            </a:custGeom>
            <a:solidFill>
              <a:srgbClr val="79A6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en-IN" sz="1350">
                <a:solidFill>
                  <a:srgbClr val="000000"/>
                </a:solidFill>
              </a:endParaRPr>
            </a:p>
          </p:txBody>
        </p:sp>
        <p:sp>
          <p:nvSpPr>
            <p:cNvPr id="23" name="Freeform 22"/>
            <p:cNvSpPr>
              <a:spLocks/>
            </p:cNvSpPr>
            <p:nvPr/>
          </p:nvSpPr>
          <p:spPr bwMode="auto">
            <a:xfrm flipH="1">
              <a:off x="0" y="6657716"/>
              <a:ext cx="2765232" cy="332984"/>
            </a:xfrm>
            <a:custGeom>
              <a:avLst/>
              <a:gdLst>
                <a:gd name="connsiteX0" fmla="*/ 2174820 w 3574625"/>
                <a:gd name="connsiteY0" fmla="*/ 0 h 430450"/>
                <a:gd name="connsiteX1" fmla="*/ 2062252 w 3574625"/>
                <a:gd name="connsiteY1" fmla="*/ 0 h 430450"/>
                <a:gd name="connsiteX2" fmla="*/ 2048744 w 3574625"/>
                <a:gd name="connsiteY2" fmla="*/ 0 h 430450"/>
                <a:gd name="connsiteX3" fmla="*/ 0 w 3574625"/>
                <a:gd name="connsiteY3" fmla="*/ 430450 h 430450"/>
                <a:gd name="connsiteX4" fmla="*/ 1211235 w 3574625"/>
                <a:gd name="connsiteY4" fmla="*/ 430450 h 430450"/>
                <a:gd name="connsiteX5" fmla="*/ 1467891 w 3574625"/>
                <a:gd name="connsiteY5" fmla="*/ 430450 h 430450"/>
                <a:gd name="connsiteX6" fmla="*/ 2300897 w 3574625"/>
                <a:gd name="connsiteY6" fmla="*/ 430450 h 430450"/>
                <a:gd name="connsiteX7" fmla="*/ 3547118 w 3574625"/>
                <a:gd name="connsiteY7" fmla="*/ 430450 h 430450"/>
                <a:gd name="connsiteX8" fmla="*/ 3574625 w 3574625"/>
                <a:gd name="connsiteY8" fmla="*/ 430450 h 430450"/>
                <a:gd name="connsiteX9" fmla="*/ 3574625 w 3574625"/>
                <a:gd name="connsiteY9" fmla="*/ 209847 h 430450"/>
                <a:gd name="connsiteX10" fmla="*/ 3363542 w 3574625"/>
                <a:gd name="connsiteY10" fmla="*/ 149024 h 430450"/>
                <a:gd name="connsiteX11" fmla="*/ 3030339 w 3574625"/>
                <a:gd name="connsiteY11" fmla="*/ 78879 h 430450"/>
                <a:gd name="connsiteX12" fmla="*/ 3012328 w 3574625"/>
                <a:gd name="connsiteY12" fmla="*/ 76625 h 430450"/>
                <a:gd name="connsiteX13" fmla="*/ 2841225 w 3574625"/>
                <a:gd name="connsiteY13" fmla="*/ 51835 h 430450"/>
                <a:gd name="connsiteX14" fmla="*/ 2787192 w 3574625"/>
                <a:gd name="connsiteY14" fmla="*/ 42820 h 430450"/>
                <a:gd name="connsiteX15" fmla="*/ 2562055 w 3574625"/>
                <a:gd name="connsiteY15" fmla="*/ 20283 h 430450"/>
                <a:gd name="connsiteX16" fmla="*/ 2517028 w 3574625"/>
                <a:gd name="connsiteY16" fmla="*/ 15776 h 430450"/>
                <a:gd name="connsiteX17" fmla="*/ 2404459 w 3574625"/>
                <a:gd name="connsiteY17" fmla="*/ 9015 h 430450"/>
                <a:gd name="connsiteX18" fmla="*/ 2174820 w 3574625"/>
                <a:gd name="connsiteY18" fmla="*/ 0 h 430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74625" h="430450">
                  <a:moveTo>
                    <a:pt x="2174820" y="0"/>
                  </a:moveTo>
                  <a:cubicBezTo>
                    <a:pt x="2134296" y="0"/>
                    <a:pt x="2098274" y="0"/>
                    <a:pt x="2062252" y="0"/>
                  </a:cubicBezTo>
                  <a:cubicBezTo>
                    <a:pt x="2057749" y="0"/>
                    <a:pt x="2053246" y="0"/>
                    <a:pt x="2048744" y="0"/>
                  </a:cubicBezTo>
                  <a:cubicBezTo>
                    <a:pt x="1305793" y="2254"/>
                    <a:pt x="567345" y="146488"/>
                    <a:pt x="0" y="430450"/>
                  </a:cubicBezTo>
                  <a:cubicBezTo>
                    <a:pt x="1211235" y="430450"/>
                    <a:pt x="1211235" y="430450"/>
                    <a:pt x="1211235" y="430450"/>
                  </a:cubicBezTo>
                  <a:cubicBezTo>
                    <a:pt x="1467891" y="430450"/>
                    <a:pt x="1467891" y="430450"/>
                    <a:pt x="1467891" y="430450"/>
                  </a:cubicBezTo>
                  <a:cubicBezTo>
                    <a:pt x="2300897" y="430450"/>
                    <a:pt x="2300897" y="430450"/>
                    <a:pt x="2300897" y="430450"/>
                  </a:cubicBezTo>
                  <a:cubicBezTo>
                    <a:pt x="2877809" y="430450"/>
                    <a:pt x="3274437" y="430450"/>
                    <a:pt x="3547118" y="430450"/>
                  </a:cubicBezTo>
                  <a:lnTo>
                    <a:pt x="3574625" y="430450"/>
                  </a:lnTo>
                  <a:lnTo>
                    <a:pt x="3574625" y="209847"/>
                  </a:lnTo>
                  <a:lnTo>
                    <a:pt x="3363542" y="149024"/>
                  </a:lnTo>
                  <a:cubicBezTo>
                    <a:pt x="3254350" y="122262"/>
                    <a:pt x="3142908" y="99162"/>
                    <a:pt x="3030339" y="78879"/>
                  </a:cubicBezTo>
                  <a:cubicBezTo>
                    <a:pt x="3021334" y="78879"/>
                    <a:pt x="3016831" y="78879"/>
                    <a:pt x="3012328" y="76625"/>
                  </a:cubicBezTo>
                  <a:cubicBezTo>
                    <a:pt x="2953793" y="67610"/>
                    <a:pt x="2899760" y="58596"/>
                    <a:pt x="2841225" y="51835"/>
                  </a:cubicBezTo>
                  <a:cubicBezTo>
                    <a:pt x="2823214" y="49581"/>
                    <a:pt x="2805203" y="45074"/>
                    <a:pt x="2787192" y="42820"/>
                  </a:cubicBezTo>
                  <a:cubicBezTo>
                    <a:pt x="2715148" y="33805"/>
                    <a:pt x="2638602" y="27044"/>
                    <a:pt x="2562055" y="20283"/>
                  </a:cubicBezTo>
                  <a:cubicBezTo>
                    <a:pt x="2548547" y="18030"/>
                    <a:pt x="2530536" y="18030"/>
                    <a:pt x="2517028" y="15776"/>
                  </a:cubicBezTo>
                  <a:cubicBezTo>
                    <a:pt x="2481006" y="13522"/>
                    <a:pt x="2440481" y="11269"/>
                    <a:pt x="2404459" y="9015"/>
                  </a:cubicBezTo>
                  <a:cubicBezTo>
                    <a:pt x="2327913" y="4508"/>
                    <a:pt x="2251367" y="2254"/>
                    <a:pt x="2174820" y="0"/>
                  </a:cubicBezTo>
                  <a:close/>
                </a:path>
              </a:pathLst>
            </a:custGeom>
            <a:solidFill>
              <a:srgbClr val="B9D5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en-IN" sz="1350">
                <a:solidFill>
                  <a:srgbClr val="000000"/>
                </a:solidFill>
              </a:endParaRPr>
            </a:p>
          </p:txBody>
        </p:sp>
        <p:grpSp>
          <p:nvGrpSpPr>
            <p:cNvPr id="24" name="Group 23"/>
            <p:cNvGrpSpPr/>
            <p:nvPr/>
          </p:nvGrpSpPr>
          <p:grpSpPr>
            <a:xfrm flipH="1">
              <a:off x="279571" y="6542927"/>
              <a:ext cx="1509693" cy="454289"/>
              <a:chOff x="4519571" y="5835343"/>
              <a:chExt cx="2268191" cy="1178312"/>
            </a:xfrm>
          </p:grpSpPr>
          <p:sp>
            <p:nvSpPr>
              <p:cNvPr id="152" name="Freeform 6"/>
              <p:cNvSpPr>
                <a:spLocks/>
              </p:cNvSpPr>
              <p:nvPr/>
            </p:nvSpPr>
            <p:spPr bwMode="auto">
              <a:xfrm>
                <a:off x="6353834" y="5835343"/>
                <a:ext cx="433928" cy="526935"/>
              </a:xfrm>
              <a:custGeom>
                <a:avLst/>
                <a:gdLst>
                  <a:gd name="T0" fmla="*/ 298 w 323"/>
                  <a:gd name="T1" fmla="*/ 10 h 227"/>
                  <a:gd name="T2" fmla="*/ 140 w 323"/>
                  <a:gd name="T3" fmla="*/ 169 h 227"/>
                  <a:gd name="T4" fmla="*/ 254 w 323"/>
                  <a:gd name="T5" fmla="*/ 227 h 227"/>
                  <a:gd name="T6" fmla="*/ 247 w 323"/>
                  <a:gd name="T7" fmla="*/ 200 h 227"/>
                  <a:gd name="T8" fmla="*/ 318 w 323"/>
                  <a:gd name="T9" fmla="*/ 0 h 227"/>
                  <a:gd name="T10" fmla="*/ 298 w 323"/>
                  <a:gd name="T11" fmla="*/ 10 h 227"/>
                  <a:gd name="connsiteX0" fmla="*/ 0 w 10235"/>
                  <a:gd name="connsiteY0" fmla="*/ 1589 h 10000"/>
                  <a:gd name="connsiteX1" fmla="*/ 4717 w 10235"/>
                  <a:gd name="connsiteY1" fmla="*/ 7445 h 10000"/>
                  <a:gd name="connsiteX2" fmla="*/ 8247 w 10235"/>
                  <a:gd name="connsiteY2" fmla="*/ 10000 h 10000"/>
                  <a:gd name="connsiteX3" fmla="*/ 8030 w 10235"/>
                  <a:gd name="connsiteY3" fmla="*/ 8811 h 10000"/>
                  <a:gd name="connsiteX4" fmla="*/ 10228 w 10235"/>
                  <a:gd name="connsiteY4" fmla="*/ 0 h 10000"/>
                  <a:gd name="connsiteX5" fmla="*/ 0 w 10235"/>
                  <a:gd name="connsiteY5" fmla="*/ 1589 h 10000"/>
                  <a:gd name="connsiteX0" fmla="*/ 0 w 8247"/>
                  <a:gd name="connsiteY0" fmla="*/ 843 h 9254"/>
                  <a:gd name="connsiteX1" fmla="*/ 4717 w 8247"/>
                  <a:gd name="connsiteY1" fmla="*/ 6699 h 9254"/>
                  <a:gd name="connsiteX2" fmla="*/ 8247 w 8247"/>
                  <a:gd name="connsiteY2" fmla="*/ 9254 h 9254"/>
                  <a:gd name="connsiteX3" fmla="*/ 8030 w 8247"/>
                  <a:gd name="connsiteY3" fmla="*/ 8065 h 9254"/>
                  <a:gd name="connsiteX4" fmla="*/ 3923 w 8247"/>
                  <a:gd name="connsiteY4" fmla="*/ 0 h 9254"/>
                  <a:gd name="connsiteX5" fmla="*/ 0 w 8247"/>
                  <a:gd name="connsiteY5" fmla="*/ 843 h 9254"/>
                  <a:gd name="connsiteX0" fmla="*/ 0 w 10000"/>
                  <a:gd name="connsiteY0" fmla="*/ 911 h 10000"/>
                  <a:gd name="connsiteX1" fmla="*/ 5720 w 10000"/>
                  <a:gd name="connsiteY1" fmla="*/ 7239 h 10000"/>
                  <a:gd name="connsiteX2" fmla="*/ 10000 w 10000"/>
                  <a:gd name="connsiteY2" fmla="*/ 10000 h 10000"/>
                  <a:gd name="connsiteX3" fmla="*/ 9737 w 10000"/>
                  <a:gd name="connsiteY3" fmla="*/ 8715 h 10000"/>
                  <a:gd name="connsiteX4" fmla="*/ 4757 w 10000"/>
                  <a:gd name="connsiteY4" fmla="*/ 0 h 10000"/>
                  <a:gd name="connsiteX5" fmla="*/ 0 w 10000"/>
                  <a:gd name="connsiteY5" fmla="*/ 911 h 10000"/>
                  <a:gd name="connsiteX0" fmla="*/ 0 w 9740"/>
                  <a:gd name="connsiteY0" fmla="*/ 911 h 9442"/>
                  <a:gd name="connsiteX1" fmla="*/ 5720 w 9740"/>
                  <a:gd name="connsiteY1" fmla="*/ 7239 h 9442"/>
                  <a:gd name="connsiteX2" fmla="*/ 8494 w 9740"/>
                  <a:gd name="connsiteY2" fmla="*/ 9442 h 9442"/>
                  <a:gd name="connsiteX3" fmla="*/ 9737 w 9740"/>
                  <a:gd name="connsiteY3" fmla="*/ 8715 h 9442"/>
                  <a:gd name="connsiteX4" fmla="*/ 4757 w 9740"/>
                  <a:gd name="connsiteY4" fmla="*/ 0 h 9442"/>
                  <a:gd name="connsiteX5" fmla="*/ 0 w 9740"/>
                  <a:gd name="connsiteY5" fmla="*/ 911 h 9442"/>
                  <a:gd name="connsiteX0" fmla="*/ 0 w 9998"/>
                  <a:gd name="connsiteY0" fmla="*/ 965 h 9302"/>
                  <a:gd name="connsiteX1" fmla="*/ 5873 w 9998"/>
                  <a:gd name="connsiteY1" fmla="*/ 7667 h 9302"/>
                  <a:gd name="connsiteX2" fmla="*/ 5570 w 9998"/>
                  <a:gd name="connsiteY2" fmla="*/ 8291 h 9302"/>
                  <a:gd name="connsiteX3" fmla="*/ 9997 w 9998"/>
                  <a:gd name="connsiteY3" fmla="*/ 9230 h 9302"/>
                  <a:gd name="connsiteX4" fmla="*/ 4884 w 9998"/>
                  <a:gd name="connsiteY4" fmla="*/ 0 h 9302"/>
                  <a:gd name="connsiteX5" fmla="*/ 0 w 9998"/>
                  <a:gd name="connsiteY5" fmla="*/ 965 h 9302"/>
                  <a:gd name="connsiteX0" fmla="*/ 0 w 9475"/>
                  <a:gd name="connsiteY0" fmla="*/ 1037 h 10508"/>
                  <a:gd name="connsiteX1" fmla="*/ 5874 w 9475"/>
                  <a:gd name="connsiteY1" fmla="*/ 8242 h 10508"/>
                  <a:gd name="connsiteX2" fmla="*/ 5571 w 9475"/>
                  <a:gd name="connsiteY2" fmla="*/ 8913 h 10508"/>
                  <a:gd name="connsiteX3" fmla="*/ 9474 w 9475"/>
                  <a:gd name="connsiteY3" fmla="*/ 10418 h 10508"/>
                  <a:gd name="connsiteX4" fmla="*/ 4885 w 9475"/>
                  <a:gd name="connsiteY4" fmla="*/ 0 h 10508"/>
                  <a:gd name="connsiteX5" fmla="*/ 0 w 9475"/>
                  <a:gd name="connsiteY5" fmla="*/ 1037 h 10508"/>
                  <a:gd name="connsiteX0" fmla="*/ 0 w 10000"/>
                  <a:gd name="connsiteY0" fmla="*/ 987 h 10001"/>
                  <a:gd name="connsiteX1" fmla="*/ 5737 w 10000"/>
                  <a:gd name="connsiteY1" fmla="*/ 7575 h 10001"/>
                  <a:gd name="connsiteX2" fmla="*/ 5880 w 10000"/>
                  <a:gd name="connsiteY2" fmla="*/ 8482 h 10001"/>
                  <a:gd name="connsiteX3" fmla="*/ 9999 w 10000"/>
                  <a:gd name="connsiteY3" fmla="*/ 9914 h 10001"/>
                  <a:gd name="connsiteX4" fmla="*/ 5156 w 10000"/>
                  <a:gd name="connsiteY4" fmla="*/ 0 h 10001"/>
                  <a:gd name="connsiteX5" fmla="*/ 0 w 10000"/>
                  <a:gd name="connsiteY5" fmla="*/ 987 h 10001"/>
                  <a:gd name="connsiteX0" fmla="*/ 0 w 10000"/>
                  <a:gd name="connsiteY0" fmla="*/ 987 h 10004"/>
                  <a:gd name="connsiteX1" fmla="*/ 5183 w 10000"/>
                  <a:gd name="connsiteY1" fmla="*/ 7172 h 10004"/>
                  <a:gd name="connsiteX2" fmla="*/ 5880 w 10000"/>
                  <a:gd name="connsiteY2" fmla="*/ 8482 h 10004"/>
                  <a:gd name="connsiteX3" fmla="*/ 9999 w 10000"/>
                  <a:gd name="connsiteY3" fmla="*/ 9914 h 10004"/>
                  <a:gd name="connsiteX4" fmla="*/ 5156 w 10000"/>
                  <a:gd name="connsiteY4" fmla="*/ 0 h 10004"/>
                  <a:gd name="connsiteX5" fmla="*/ 0 w 10000"/>
                  <a:gd name="connsiteY5" fmla="*/ 987 h 10004"/>
                  <a:gd name="connsiteX0" fmla="*/ 0 w 10001"/>
                  <a:gd name="connsiteY0" fmla="*/ 987 h 10095"/>
                  <a:gd name="connsiteX1" fmla="*/ 5880 w 10001"/>
                  <a:gd name="connsiteY1" fmla="*/ 8482 h 10095"/>
                  <a:gd name="connsiteX2" fmla="*/ 9999 w 10001"/>
                  <a:gd name="connsiteY2" fmla="*/ 9914 h 10095"/>
                  <a:gd name="connsiteX3" fmla="*/ 5156 w 10001"/>
                  <a:gd name="connsiteY3" fmla="*/ 0 h 10095"/>
                  <a:gd name="connsiteX4" fmla="*/ 0 w 10001"/>
                  <a:gd name="connsiteY4" fmla="*/ 987 h 10095"/>
                  <a:gd name="connsiteX0" fmla="*/ 0 w 10001"/>
                  <a:gd name="connsiteY0" fmla="*/ 987 h 10095"/>
                  <a:gd name="connsiteX1" fmla="*/ 5880 w 10001"/>
                  <a:gd name="connsiteY1" fmla="*/ 8482 h 10095"/>
                  <a:gd name="connsiteX2" fmla="*/ 9999 w 10001"/>
                  <a:gd name="connsiteY2" fmla="*/ 9914 h 10095"/>
                  <a:gd name="connsiteX3" fmla="*/ 5156 w 10001"/>
                  <a:gd name="connsiteY3" fmla="*/ 0 h 10095"/>
                  <a:gd name="connsiteX4" fmla="*/ 0 w 10001"/>
                  <a:gd name="connsiteY4" fmla="*/ 987 h 10095"/>
                  <a:gd name="connsiteX0" fmla="*/ 0 w 10001"/>
                  <a:gd name="connsiteY0" fmla="*/ 987 h 10095"/>
                  <a:gd name="connsiteX1" fmla="*/ 5880 w 10001"/>
                  <a:gd name="connsiteY1" fmla="*/ 8482 h 10095"/>
                  <a:gd name="connsiteX2" fmla="*/ 9999 w 10001"/>
                  <a:gd name="connsiteY2" fmla="*/ 9914 h 10095"/>
                  <a:gd name="connsiteX3" fmla="*/ 5156 w 10001"/>
                  <a:gd name="connsiteY3" fmla="*/ 0 h 10095"/>
                  <a:gd name="connsiteX4" fmla="*/ 0 w 10001"/>
                  <a:gd name="connsiteY4" fmla="*/ 987 h 10095"/>
                  <a:gd name="connsiteX0" fmla="*/ 0 w 10001"/>
                  <a:gd name="connsiteY0" fmla="*/ 987 h 10387"/>
                  <a:gd name="connsiteX1" fmla="*/ 5880 w 10001"/>
                  <a:gd name="connsiteY1" fmla="*/ 8482 h 10387"/>
                  <a:gd name="connsiteX2" fmla="*/ 9999 w 10001"/>
                  <a:gd name="connsiteY2" fmla="*/ 10250 h 10387"/>
                  <a:gd name="connsiteX3" fmla="*/ 5156 w 10001"/>
                  <a:gd name="connsiteY3" fmla="*/ 0 h 10387"/>
                  <a:gd name="connsiteX4" fmla="*/ 0 w 10001"/>
                  <a:gd name="connsiteY4" fmla="*/ 987 h 10387"/>
                  <a:gd name="connsiteX0" fmla="*/ 0 w 9999"/>
                  <a:gd name="connsiteY0" fmla="*/ 987 h 10250"/>
                  <a:gd name="connsiteX1" fmla="*/ 5880 w 9999"/>
                  <a:gd name="connsiteY1" fmla="*/ 8482 h 10250"/>
                  <a:gd name="connsiteX2" fmla="*/ 9999 w 9999"/>
                  <a:gd name="connsiteY2" fmla="*/ 10250 h 10250"/>
                  <a:gd name="connsiteX3" fmla="*/ 5156 w 9999"/>
                  <a:gd name="connsiteY3" fmla="*/ 0 h 10250"/>
                  <a:gd name="connsiteX4" fmla="*/ 0 w 9999"/>
                  <a:gd name="connsiteY4" fmla="*/ 987 h 10250"/>
                  <a:gd name="connsiteX0" fmla="*/ 0 w 10000"/>
                  <a:gd name="connsiteY0" fmla="*/ 963 h 10000"/>
                  <a:gd name="connsiteX1" fmla="*/ 5881 w 10000"/>
                  <a:gd name="connsiteY1" fmla="*/ 8275 h 10000"/>
                  <a:gd name="connsiteX2" fmla="*/ 10000 w 10000"/>
                  <a:gd name="connsiteY2" fmla="*/ 10000 h 10000"/>
                  <a:gd name="connsiteX3" fmla="*/ 5157 w 10000"/>
                  <a:gd name="connsiteY3" fmla="*/ 0 h 10000"/>
                  <a:gd name="connsiteX4" fmla="*/ 0 w 10000"/>
                  <a:gd name="connsiteY4" fmla="*/ 963 h 10000"/>
                  <a:gd name="connsiteX0" fmla="*/ 0 w 10000"/>
                  <a:gd name="connsiteY0" fmla="*/ 963 h 10000"/>
                  <a:gd name="connsiteX1" fmla="*/ 5881 w 10000"/>
                  <a:gd name="connsiteY1" fmla="*/ 8275 h 10000"/>
                  <a:gd name="connsiteX2" fmla="*/ 10000 w 10000"/>
                  <a:gd name="connsiteY2" fmla="*/ 10000 h 10000"/>
                  <a:gd name="connsiteX3" fmla="*/ 5157 w 10000"/>
                  <a:gd name="connsiteY3" fmla="*/ 0 h 10000"/>
                  <a:gd name="connsiteX4" fmla="*/ 0 w 10000"/>
                  <a:gd name="connsiteY4" fmla="*/ 963 h 10000"/>
                  <a:gd name="connsiteX0" fmla="*/ 0 w 10000"/>
                  <a:gd name="connsiteY0" fmla="*/ 963 h 10000"/>
                  <a:gd name="connsiteX1" fmla="*/ 5881 w 10000"/>
                  <a:gd name="connsiteY1" fmla="*/ 8275 h 10000"/>
                  <a:gd name="connsiteX2" fmla="*/ 10000 w 10000"/>
                  <a:gd name="connsiteY2" fmla="*/ 10000 h 10000"/>
                  <a:gd name="connsiteX3" fmla="*/ 5157 w 10000"/>
                  <a:gd name="connsiteY3" fmla="*/ 0 h 10000"/>
                  <a:gd name="connsiteX4" fmla="*/ 0 w 10000"/>
                  <a:gd name="connsiteY4" fmla="*/ 963 h 10000"/>
                  <a:gd name="connsiteX0" fmla="*/ 0 w 10000"/>
                  <a:gd name="connsiteY0" fmla="*/ 569 h 9606"/>
                  <a:gd name="connsiteX1" fmla="*/ 5881 w 10000"/>
                  <a:gd name="connsiteY1" fmla="*/ 7881 h 9606"/>
                  <a:gd name="connsiteX2" fmla="*/ 10000 w 10000"/>
                  <a:gd name="connsiteY2" fmla="*/ 9606 h 9606"/>
                  <a:gd name="connsiteX3" fmla="*/ 5188 w 10000"/>
                  <a:gd name="connsiteY3" fmla="*/ 0 h 9606"/>
                  <a:gd name="connsiteX4" fmla="*/ 0 w 10000"/>
                  <a:gd name="connsiteY4" fmla="*/ 569 h 9606"/>
                  <a:gd name="connsiteX0" fmla="*/ 0 w 10000"/>
                  <a:gd name="connsiteY0" fmla="*/ 592 h 10000"/>
                  <a:gd name="connsiteX1" fmla="*/ 5881 w 10000"/>
                  <a:gd name="connsiteY1" fmla="*/ 8204 h 10000"/>
                  <a:gd name="connsiteX2" fmla="*/ 10000 w 10000"/>
                  <a:gd name="connsiteY2" fmla="*/ 10000 h 10000"/>
                  <a:gd name="connsiteX3" fmla="*/ 5188 w 10000"/>
                  <a:gd name="connsiteY3" fmla="*/ 0 h 10000"/>
                  <a:gd name="connsiteX4" fmla="*/ 0 w 10000"/>
                  <a:gd name="connsiteY4" fmla="*/ 592 h 10000"/>
                  <a:gd name="connsiteX0" fmla="*/ 0 w 10000"/>
                  <a:gd name="connsiteY0" fmla="*/ 592 h 10000"/>
                  <a:gd name="connsiteX1" fmla="*/ 5881 w 10000"/>
                  <a:gd name="connsiteY1" fmla="*/ 8204 h 10000"/>
                  <a:gd name="connsiteX2" fmla="*/ 10000 w 10000"/>
                  <a:gd name="connsiteY2" fmla="*/ 10000 h 10000"/>
                  <a:gd name="connsiteX3" fmla="*/ 5157 w 10000"/>
                  <a:gd name="connsiteY3" fmla="*/ 0 h 10000"/>
                  <a:gd name="connsiteX4" fmla="*/ 0 w 10000"/>
                  <a:gd name="connsiteY4" fmla="*/ 592 h 10000"/>
                  <a:gd name="connsiteX0" fmla="*/ 0 w 10000"/>
                  <a:gd name="connsiteY0" fmla="*/ 592 h 10000"/>
                  <a:gd name="connsiteX1" fmla="*/ 5881 w 10000"/>
                  <a:gd name="connsiteY1" fmla="*/ 8204 h 10000"/>
                  <a:gd name="connsiteX2" fmla="*/ 10000 w 10000"/>
                  <a:gd name="connsiteY2" fmla="*/ 10000 h 10000"/>
                  <a:gd name="connsiteX3" fmla="*/ 5157 w 10000"/>
                  <a:gd name="connsiteY3" fmla="*/ 0 h 10000"/>
                  <a:gd name="connsiteX4" fmla="*/ 0 w 10000"/>
                  <a:gd name="connsiteY4" fmla="*/ 592 h 10000"/>
                  <a:gd name="connsiteX0" fmla="*/ 0 w 10000"/>
                  <a:gd name="connsiteY0" fmla="*/ 592 h 10000"/>
                  <a:gd name="connsiteX1" fmla="*/ 5881 w 10000"/>
                  <a:gd name="connsiteY1" fmla="*/ 8204 h 10000"/>
                  <a:gd name="connsiteX2" fmla="*/ 10000 w 10000"/>
                  <a:gd name="connsiteY2" fmla="*/ 10000 h 10000"/>
                  <a:gd name="connsiteX3" fmla="*/ 5157 w 10000"/>
                  <a:gd name="connsiteY3" fmla="*/ 0 h 10000"/>
                  <a:gd name="connsiteX4" fmla="*/ 0 w 10000"/>
                  <a:gd name="connsiteY4" fmla="*/ 592 h 10000"/>
                  <a:gd name="connsiteX0" fmla="*/ 0 w 10000"/>
                  <a:gd name="connsiteY0" fmla="*/ 592 h 10000"/>
                  <a:gd name="connsiteX1" fmla="*/ 5881 w 10000"/>
                  <a:gd name="connsiteY1" fmla="*/ 8204 h 10000"/>
                  <a:gd name="connsiteX2" fmla="*/ 10000 w 10000"/>
                  <a:gd name="connsiteY2" fmla="*/ 10000 h 10000"/>
                  <a:gd name="connsiteX3" fmla="*/ 5157 w 10000"/>
                  <a:gd name="connsiteY3" fmla="*/ 0 h 10000"/>
                  <a:gd name="connsiteX4" fmla="*/ 0 w 10000"/>
                  <a:gd name="connsiteY4" fmla="*/ 592 h 10000"/>
                  <a:gd name="connsiteX0" fmla="*/ 0 w 9754"/>
                  <a:gd name="connsiteY0" fmla="*/ 71 h 10063"/>
                  <a:gd name="connsiteX1" fmla="*/ 5635 w 9754"/>
                  <a:gd name="connsiteY1" fmla="*/ 8267 h 10063"/>
                  <a:gd name="connsiteX2" fmla="*/ 9754 w 9754"/>
                  <a:gd name="connsiteY2" fmla="*/ 10063 h 10063"/>
                  <a:gd name="connsiteX3" fmla="*/ 4911 w 9754"/>
                  <a:gd name="connsiteY3" fmla="*/ 63 h 10063"/>
                  <a:gd name="connsiteX4" fmla="*/ 0 w 9754"/>
                  <a:gd name="connsiteY4" fmla="*/ 71 h 10063"/>
                  <a:gd name="connsiteX0" fmla="*/ 0 w 9537"/>
                  <a:gd name="connsiteY0" fmla="*/ 298 h 9937"/>
                  <a:gd name="connsiteX1" fmla="*/ 5314 w 9537"/>
                  <a:gd name="connsiteY1" fmla="*/ 8152 h 9937"/>
                  <a:gd name="connsiteX2" fmla="*/ 9537 w 9537"/>
                  <a:gd name="connsiteY2" fmla="*/ 9937 h 9937"/>
                  <a:gd name="connsiteX3" fmla="*/ 4572 w 9537"/>
                  <a:gd name="connsiteY3" fmla="*/ 0 h 9937"/>
                  <a:gd name="connsiteX4" fmla="*/ 0 w 9537"/>
                  <a:gd name="connsiteY4" fmla="*/ 298 h 9937"/>
                  <a:gd name="connsiteX0" fmla="*/ 0 w 10000"/>
                  <a:gd name="connsiteY0" fmla="*/ 2053 h 11753"/>
                  <a:gd name="connsiteX1" fmla="*/ 5572 w 10000"/>
                  <a:gd name="connsiteY1" fmla="*/ 9957 h 11753"/>
                  <a:gd name="connsiteX2" fmla="*/ 10000 w 10000"/>
                  <a:gd name="connsiteY2" fmla="*/ 11753 h 11753"/>
                  <a:gd name="connsiteX3" fmla="*/ 4794 w 10000"/>
                  <a:gd name="connsiteY3" fmla="*/ 1753 h 11753"/>
                  <a:gd name="connsiteX4" fmla="*/ 0 w 10000"/>
                  <a:gd name="connsiteY4" fmla="*/ 2053 h 11753"/>
                  <a:gd name="connsiteX0" fmla="*/ 0 w 10000"/>
                  <a:gd name="connsiteY0" fmla="*/ 2053 h 11753"/>
                  <a:gd name="connsiteX1" fmla="*/ 5572 w 10000"/>
                  <a:gd name="connsiteY1" fmla="*/ 9957 h 11753"/>
                  <a:gd name="connsiteX2" fmla="*/ 10000 w 10000"/>
                  <a:gd name="connsiteY2" fmla="*/ 11753 h 11753"/>
                  <a:gd name="connsiteX3" fmla="*/ 4794 w 10000"/>
                  <a:gd name="connsiteY3" fmla="*/ 1753 h 11753"/>
                  <a:gd name="connsiteX4" fmla="*/ 0 w 10000"/>
                  <a:gd name="connsiteY4" fmla="*/ 2053 h 11753"/>
                  <a:gd name="connsiteX0" fmla="*/ 0 w 10000"/>
                  <a:gd name="connsiteY0" fmla="*/ 300 h 10000"/>
                  <a:gd name="connsiteX1" fmla="*/ 5572 w 10000"/>
                  <a:gd name="connsiteY1" fmla="*/ 8204 h 10000"/>
                  <a:gd name="connsiteX2" fmla="*/ 10000 w 10000"/>
                  <a:gd name="connsiteY2" fmla="*/ 10000 h 10000"/>
                  <a:gd name="connsiteX3" fmla="*/ 4794 w 10000"/>
                  <a:gd name="connsiteY3" fmla="*/ 0 h 10000"/>
                  <a:gd name="connsiteX4" fmla="*/ 0 w 10000"/>
                  <a:gd name="connsiteY4" fmla="*/ 300 h 10000"/>
                  <a:gd name="connsiteX0" fmla="*/ 0 w 7660"/>
                  <a:gd name="connsiteY0" fmla="*/ 495 h 10000"/>
                  <a:gd name="connsiteX1" fmla="*/ 3232 w 7660"/>
                  <a:gd name="connsiteY1" fmla="*/ 8204 h 10000"/>
                  <a:gd name="connsiteX2" fmla="*/ 7660 w 7660"/>
                  <a:gd name="connsiteY2" fmla="*/ 10000 h 10000"/>
                  <a:gd name="connsiteX3" fmla="*/ 2454 w 7660"/>
                  <a:gd name="connsiteY3" fmla="*/ 0 h 10000"/>
                  <a:gd name="connsiteX4" fmla="*/ 0 w 7660"/>
                  <a:gd name="connsiteY4" fmla="*/ 495 h 10000"/>
                  <a:gd name="connsiteX0" fmla="*/ 0 w 8231"/>
                  <a:gd name="connsiteY0" fmla="*/ 495 h 9319"/>
                  <a:gd name="connsiteX1" fmla="*/ 4219 w 8231"/>
                  <a:gd name="connsiteY1" fmla="*/ 8204 h 9319"/>
                  <a:gd name="connsiteX2" fmla="*/ 8213 w 8231"/>
                  <a:gd name="connsiteY2" fmla="*/ 9319 h 9319"/>
                  <a:gd name="connsiteX3" fmla="*/ 3204 w 8231"/>
                  <a:gd name="connsiteY3" fmla="*/ 0 h 9319"/>
                  <a:gd name="connsiteX4" fmla="*/ 0 w 8231"/>
                  <a:gd name="connsiteY4" fmla="*/ 495 h 9319"/>
                  <a:gd name="connsiteX0" fmla="*/ 0 w 10149"/>
                  <a:gd name="connsiteY0" fmla="*/ 322 h 9791"/>
                  <a:gd name="connsiteX1" fmla="*/ 5126 w 10149"/>
                  <a:gd name="connsiteY1" fmla="*/ 8595 h 9791"/>
                  <a:gd name="connsiteX2" fmla="*/ 9978 w 10149"/>
                  <a:gd name="connsiteY2" fmla="*/ 9791 h 9791"/>
                  <a:gd name="connsiteX3" fmla="*/ 4803 w 10149"/>
                  <a:gd name="connsiteY3" fmla="*/ 0 h 9791"/>
                  <a:gd name="connsiteX4" fmla="*/ 0 w 10149"/>
                  <a:gd name="connsiteY4" fmla="*/ 322 h 9791"/>
                  <a:gd name="connsiteX0" fmla="*/ 0 w 9655"/>
                  <a:gd name="connsiteY0" fmla="*/ 116 h 10000"/>
                  <a:gd name="connsiteX1" fmla="*/ 4706 w 9655"/>
                  <a:gd name="connsiteY1" fmla="*/ 8778 h 10000"/>
                  <a:gd name="connsiteX2" fmla="*/ 9487 w 9655"/>
                  <a:gd name="connsiteY2" fmla="*/ 10000 h 10000"/>
                  <a:gd name="connsiteX3" fmla="*/ 4387 w 9655"/>
                  <a:gd name="connsiteY3" fmla="*/ 0 h 10000"/>
                  <a:gd name="connsiteX4" fmla="*/ 0 w 9655"/>
                  <a:gd name="connsiteY4" fmla="*/ 116 h 10000"/>
                  <a:gd name="connsiteX0" fmla="*/ 0 w 9929"/>
                  <a:gd name="connsiteY0" fmla="*/ 49 h 10253"/>
                  <a:gd name="connsiteX1" fmla="*/ 4803 w 9929"/>
                  <a:gd name="connsiteY1" fmla="*/ 9031 h 10253"/>
                  <a:gd name="connsiteX2" fmla="*/ 9755 w 9929"/>
                  <a:gd name="connsiteY2" fmla="*/ 10253 h 10253"/>
                  <a:gd name="connsiteX3" fmla="*/ 4473 w 9929"/>
                  <a:gd name="connsiteY3" fmla="*/ 253 h 10253"/>
                  <a:gd name="connsiteX4" fmla="*/ 0 w 9929"/>
                  <a:gd name="connsiteY4" fmla="*/ 49 h 10253"/>
                  <a:gd name="connsiteX0" fmla="*/ 0 w 10001"/>
                  <a:gd name="connsiteY0" fmla="*/ 48 h 10000"/>
                  <a:gd name="connsiteX1" fmla="*/ 4837 w 10001"/>
                  <a:gd name="connsiteY1" fmla="*/ 8808 h 10000"/>
                  <a:gd name="connsiteX2" fmla="*/ 9825 w 10001"/>
                  <a:gd name="connsiteY2" fmla="*/ 10000 h 10000"/>
                  <a:gd name="connsiteX3" fmla="*/ 4505 w 10001"/>
                  <a:gd name="connsiteY3" fmla="*/ 247 h 10000"/>
                  <a:gd name="connsiteX4" fmla="*/ 0 w 10001"/>
                  <a:gd name="connsiteY4" fmla="*/ 48 h 10000"/>
                  <a:gd name="connsiteX0" fmla="*/ 0 w 9837"/>
                  <a:gd name="connsiteY0" fmla="*/ 48 h 10000"/>
                  <a:gd name="connsiteX1" fmla="*/ 4837 w 9837"/>
                  <a:gd name="connsiteY1" fmla="*/ 8808 h 10000"/>
                  <a:gd name="connsiteX2" fmla="*/ 9825 w 9837"/>
                  <a:gd name="connsiteY2" fmla="*/ 10000 h 10000"/>
                  <a:gd name="connsiteX3" fmla="*/ 4505 w 9837"/>
                  <a:gd name="connsiteY3" fmla="*/ 247 h 10000"/>
                  <a:gd name="connsiteX4" fmla="*/ 0 w 9837"/>
                  <a:gd name="connsiteY4" fmla="*/ 48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837" h="10000">
                    <a:moveTo>
                      <a:pt x="0" y="48"/>
                    </a:moveTo>
                    <a:cubicBezTo>
                      <a:pt x="5358" y="2939"/>
                      <a:pt x="5480" y="7193"/>
                      <a:pt x="4837" y="8808"/>
                    </a:cubicBezTo>
                    <a:cubicBezTo>
                      <a:pt x="7756" y="9548"/>
                      <a:pt x="8854" y="9703"/>
                      <a:pt x="9825" y="10000"/>
                    </a:cubicBezTo>
                    <a:cubicBezTo>
                      <a:pt x="9825" y="10000"/>
                      <a:pt x="10350" y="2684"/>
                      <a:pt x="4505" y="247"/>
                    </a:cubicBezTo>
                    <a:cubicBezTo>
                      <a:pt x="4025" y="287"/>
                      <a:pt x="3568" y="-139"/>
                      <a:pt x="0" y="48"/>
                    </a:cubicBezTo>
                    <a:close/>
                  </a:path>
                </a:pathLst>
              </a:custGeom>
              <a:solidFill>
                <a:srgbClr val="D2D2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53" name="Freeform 15"/>
              <p:cNvSpPr>
                <a:spLocks/>
              </p:cNvSpPr>
              <p:nvPr/>
            </p:nvSpPr>
            <p:spPr bwMode="auto">
              <a:xfrm>
                <a:off x="4519571" y="6161966"/>
                <a:ext cx="1435100" cy="851689"/>
              </a:xfrm>
              <a:custGeom>
                <a:avLst/>
                <a:gdLst>
                  <a:gd name="T0" fmla="*/ 456 w 456"/>
                  <a:gd name="T1" fmla="*/ 0 h 265"/>
                  <a:gd name="T2" fmla="*/ 449 w 456"/>
                  <a:gd name="T3" fmla="*/ 0 h 265"/>
                  <a:gd name="T4" fmla="*/ 0 w 456"/>
                  <a:gd name="T5" fmla="*/ 265 h 265"/>
                  <a:gd name="T6" fmla="*/ 85 w 456"/>
                  <a:gd name="T7" fmla="*/ 265 h 265"/>
                  <a:gd name="T8" fmla="*/ 456 w 456"/>
                  <a:gd name="T9" fmla="*/ 0 h 265"/>
                </a:gdLst>
                <a:ahLst/>
                <a:cxnLst>
                  <a:cxn ang="0">
                    <a:pos x="T0" y="T1"/>
                  </a:cxn>
                  <a:cxn ang="0">
                    <a:pos x="T2" y="T3"/>
                  </a:cxn>
                  <a:cxn ang="0">
                    <a:pos x="T4" y="T5"/>
                  </a:cxn>
                  <a:cxn ang="0">
                    <a:pos x="T6" y="T7"/>
                  </a:cxn>
                  <a:cxn ang="0">
                    <a:pos x="T8" y="T9"/>
                  </a:cxn>
                </a:cxnLst>
                <a:rect l="0" t="0" r="r" b="b"/>
                <a:pathLst>
                  <a:path w="456" h="265">
                    <a:moveTo>
                      <a:pt x="456" y="0"/>
                    </a:moveTo>
                    <a:cubicBezTo>
                      <a:pt x="454" y="0"/>
                      <a:pt x="451" y="0"/>
                      <a:pt x="449" y="0"/>
                    </a:cubicBezTo>
                    <a:cubicBezTo>
                      <a:pt x="177" y="51"/>
                      <a:pt x="0" y="265"/>
                      <a:pt x="0" y="265"/>
                    </a:cubicBezTo>
                    <a:cubicBezTo>
                      <a:pt x="85" y="265"/>
                      <a:pt x="85" y="265"/>
                      <a:pt x="85" y="265"/>
                    </a:cubicBezTo>
                    <a:cubicBezTo>
                      <a:pt x="85" y="265"/>
                      <a:pt x="252" y="60"/>
                      <a:pt x="456" y="0"/>
                    </a:cubicBezTo>
                    <a:close/>
                  </a:path>
                </a:pathLst>
              </a:custGeom>
              <a:solidFill>
                <a:srgbClr val="E8E8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54" name="Freeform 16"/>
              <p:cNvSpPr>
                <a:spLocks/>
              </p:cNvSpPr>
              <p:nvPr/>
            </p:nvSpPr>
            <p:spPr bwMode="auto">
              <a:xfrm>
                <a:off x="6095959" y="6272292"/>
                <a:ext cx="474663" cy="741363"/>
              </a:xfrm>
              <a:custGeom>
                <a:avLst/>
                <a:gdLst>
                  <a:gd name="T0" fmla="*/ 151 w 151"/>
                  <a:gd name="T1" fmla="*/ 4 h 235"/>
                  <a:gd name="T2" fmla="*/ 135 w 151"/>
                  <a:gd name="T3" fmla="*/ 0 h 235"/>
                  <a:gd name="T4" fmla="*/ 20 w 151"/>
                  <a:gd name="T5" fmla="*/ 235 h 235"/>
                  <a:gd name="T6" fmla="*/ 55 w 151"/>
                  <a:gd name="T7" fmla="*/ 235 h 235"/>
                  <a:gd name="T8" fmla="*/ 151 w 151"/>
                  <a:gd name="T9" fmla="*/ 4 h 235"/>
                </a:gdLst>
                <a:ahLst/>
                <a:cxnLst>
                  <a:cxn ang="0">
                    <a:pos x="T0" y="T1"/>
                  </a:cxn>
                  <a:cxn ang="0">
                    <a:pos x="T2" y="T3"/>
                  </a:cxn>
                  <a:cxn ang="0">
                    <a:pos x="T4" y="T5"/>
                  </a:cxn>
                  <a:cxn ang="0">
                    <a:pos x="T6" y="T7"/>
                  </a:cxn>
                  <a:cxn ang="0">
                    <a:pos x="T8" y="T9"/>
                  </a:cxn>
                </a:cxnLst>
                <a:rect l="0" t="0" r="r" b="b"/>
                <a:pathLst>
                  <a:path w="151" h="235">
                    <a:moveTo>
                      <a:pt x="151" y="4"/>
                    </a:moveTo>
                    <a:cubicBezTo>
                      <a:pt x="146" y="3"/>
                      <a:pt x="140" y="1"/>
                      <a:pt x="135" y="0"/>
                    </a:cubicBezTo>
                    <a:cubicBezTo>
                      <a:pt x="128" y="5"/>
                      <a:pt x="0" y="107"/>
                      <a:pt x="20" y="235"/>
                    </a:cubicBezTo>
                    <a:cubicBezTo>
                      <a:pt x="55" y="235"/>
                      <a:pt x="55" y="235"/>
                      <a:pt x="55" y="235"/>
                    </a:cubicBezTo>
                    <a:cubicBezTo>
                      <a:pt x="29" y="103"/>
                      <a:pt x="151" y="4"/>
                      <a:pt x="151" y="4"/>
                    </a:cubicBezTo>
                    <a:close/>
                  </a:path>
                </a:pathLst>
              </a:custGeom>
              <a:solidFill>
                <a:srgbClr val="E8E8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55" name="Freeform 17"/>
              <p:cNvSpPr>
                <a:spLocks/>
              </p:cNvSpPr>
              <p:nvPr/>
            </p:nvSpPr>
            <p:spPr bwMode="auto">
              <a:xfrm>
                <a:off x="4786271" y="6167544"/>
                <a:ext cx="1735138" cy="846111"/>
              </a:xfrm>
              <a:custGeom>
                <a:avLst/>
                <a:gdLst>
                  <a:gd name="T0" fmla="*/ 551 w 551"/>
                  <a:gd name="T1" fmla="*/ 30 h 265"/>
                  <a:gd name="T2" fmla="*/ 371 w 551"/>
                  <a:gd name="T3" fmla="*/ 0 h 265"/>
                  <a:gd name="T4" fmla="*/ 0 w 551"/>
                  <a:gd name="T5" fmla="*/ 265 h 265"/>
                  <a:gd name="T6" fmla="*/ 436 w 551"/>
                  <a:gd name="T7" fmla="*/ 265 h 265"/>
                  <a:gd name="T8" fmla="*/ 551 w 551"/>
                  <a:gd name="T9" fmla="*/ 30 h 265"/>
                </a:gdLst>
                <a:ahLst/>
                <a:cxnLst>
                  <a:cxn ang="0">
                    <a:pos x="T0" y="T1"/>
                  </a:cxn>
                  <a:cxn ang="0">
                    <a:pos x="T2" y="T3"/>
                  </a:cxn>
                  <a:cxn ang="0">
                    <a:pos x="T4" y="T5"/>
                  </a:cxn>
                  <a:cxn ang="0">
                    <a:pos x="T6" y="T7"/>
                  </a:cxn>
                  <a:cxn ang="0">
                    <a:pos x="T8" y="T9"/>
                  </a:cxn>
                </a:cxnLst>
                <a:rect l="0" t="0" r="r" b="b"/>
                <a:pathLst>
                  <a:path w="551" h="265">
                    <a:moveTo>
                      <a:pt x="551" y="30"/>
                    </a:moveTo>
                    <a:cubicBezTo>
                      <a:pt x="492" y="14"/>
                      <a:pt x="432" y="4"/>
                      <a:pt x="371" y="0"/>
                    </a:cubicBezTo>
                    <a:cubicBezTo>
                      <a:pt x="167" y="60"/>
                      <a:pt x="0" y="265"/>
                      <a:pt x="0" y="265"/>
                    </a:cubicBezTo>
                    <a:cubicBezTo>
                      <a:pt x="436" y="265"/>
                      <a:pt x="436" y="265"/>
                      <a:pt x="436" y="265"/>
                    </a:cubicBezTo>
                    <a:cubicBezTo>
                      <a:pt x="416" y="137"/>
                      <a:pt x="544" y="35"/>
                      <a:pt x="551" y="30"/>
                    </a:cubicBezTo>
                    <a:close/>
                  </a:path>
                </a:pathLst>
              </a:custGeom>
              <a:solidFill>
                <a:srgbClr val="9696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grpSp>
        <p:grpSp>
          <p:nvGrpSpPr>
            <p:cNvPr id="82" name="Group 81"/>
            <p:cNvGrpSpPr/>
            <p:nvPr userDrawn="1"/>
          </p:nvGrpSpPr>
          <p:grpSpPr>
            <a:xfrm>
              <a:off x="1639826" y="6629631"/>
              <a:ext cx="241325" cy="367585"/>
              <a:chOff x="8178176" y="5205506"/>
              <a:chExt cx="599929" cy="913807"/>
            </a:xfrm>
          </p:grpSpPr>
          <p:sp>
            <p:nvSpPr>
              <p:cNvPr id="83" name="Freeform 154"/>
              <p:cNvSpPr>
                <a:spLocks/>
              </p:cNvSpPr>
              <p:nvPr/>
            </p:nvSpPr>
            <p:spPr bwMode="auto">
              <a:xfrm>
                <a:off x="8178176" y="5205506"/>
                <a:ext cx="374955" cy="913807"/>
              </a:xfrm>
              <a:custGeom>
                <a:avLst/>
                <a:gdLst>
                  <a:gd name="T0" fmla="*/ 144 w 260"/>
                  <a:gd name="T1" fmla="*/ 0 h 777"/>
                  <a:gd name="T2" fmla="*/ 0 w 260"/>
                  <a:gd name="T3" fmla="*/ 777 h 777"/>
                  <a:gd name="T4" fmla="*/ 260 w 260"/>
                  <a:gd name="T5" fmla="*/ 777 h 777"/>
                  <a:gd name="T6" fmla="*/ 144 w 260"/>
                  <a:gd name="T7" fmla="*/ 0 h 777"/>
                </a:gdLst>
                <a:ahLst/>
                <a:cxnLst>
                  <a:cxn ang="0">
                    <a:pos x="T0" y="T1"/>
                  </a:cxn>
                  <a:cxn ang="0">
                    <a:pos x="T2" y="T3"/>
                  </a:cxn>
                  <a:cxn ang="0">
                    <a:pos x="T4" y="T5"/>
                  </a:cxn>
                  <a:cxn ang="0">
                    <a:pos x="T6" y="T7"/>
                  </a:cxn>
                </a:cxnLst>
                <a:rect l="0" t="0" r="r" b="b"/>
                <a:pathLst>
                  <a:path w="260" h="777">
                    <a:moveTo>
                      <a:pt x="144" y="0"/>
                    </a:moveTo>
                    <a:lnTo>
                      <a:pt x="0" y="777"/>
                    </a:lnTo>
                    <a:lnTo>
                      <a:pt x="260" y="777"/>
                    </a:lnTo>
                    <a:lnTo>
                      <a:pt x="144" y="0"/>
                    </a:lnTo>
                    <a:close/>
                  </a:path>
                </a:pathLst>
              </a:custGeom>
              <a:solidFill>
                <a:srgbClr val="79A5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pPr defTabSz="699171">
                  <a:defRPr/>
                </a:pPr>
                <a:endParaRPr lang="en-US" sz="1350" kern="0">
                  <a:solidFill>
                    <a:srgbClr val="000000"/>
                  </a:solidFill>
                </a:endParaRPr>
              </a:p>
            </p:txBody>
          </p:sp>
          <p:sp>
            <p:nvSpPr>
              <p:cNvPr id="84" name="Freeform 155"/>
              <p:cNvSpPr>
                <a:spLocks/>
              </p:cNvSpPr>
              <p:nvPr/>
            </p:nvSpPr>
            <p:spPr bwMode="auto">
              <a:xfrm>
                <a:off x="8488236" y="5418374"/>
                <a:ext cx="289869" cy="700939"/>
              </a:xfrm>
              <a:custGeom>
                <a:avLst/>
                <a:gdLst>
                  <a:gd name="T0" fmla="*/ 111 w 201"/>
                  <a:gd name="T1" fmla="*/ 0 h 596"/>
                  <a:gd name="T2" fmla="*/ 0 w 201"/>
                  <a:gd name="T3" fmla="*/ 596 h 596"/>
                  <a:gd name="T4" fmla="*/ 201 w 201"/>
                  <a:gd name="T5" fmla="*/ 596 h 596"/>
                  <a:gd name="T6" fmla="*/ 111 w 201"/>
                  <a:gd name="T7" fmla="*/ 0 h 596"/>
                </a:gdLst>
                <a:ahLst/>
                <a:cxnLst>
                  <a:cxn ang="0">
                    <a:pos x="T0" y="T1"/>
                  </a:cxn>
                  <a:cxn ang="0">
                    <a:pos x="T2" y="T3"/>
                  </a:cxn>
                  <a:cxn ang="0">
                    <a:pos x="T4" y="T5"/>
                  </a:cxn>
                  <a:cxn ang="0">
                    <a:pos x="T6" y="T7"/>
                  </a:cxn>
                </a:cxnLst>
                <a:rect l="0" t="0" r="r" b="b"/>
                <a:pathLst>
                  <a:path w="201" h="596">
                    <a:moveTo>
                      <a:pt x="111" y="0"/>
                    </a:moveTo>
                    <a:lnTo>
                      <a:pt x="0" y="596"/>
                    </a:lnTo>
                    <a:lnTo>
                      <a:pt x="201" y="596"/>
                    </a:lnTo>
                    <a:lnTo>
                      <a:pt x="111" y="0"/>
                    </a:lnTo>
                    <a:close/>
                  </a:path>
                </a:pathLst>
              </a:custGeom>
              <a:solidFill>
                <a:srgbClr val="7FB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pPr defTabSz="699171">
                  <a:defRPr/>
                </a:pPr>
                <a:endParaRPr lang="en-US" sz="1350" kern="0">
                  <a:solidFill>
                    <a:srgbClr val="000000"/>
                  </a:solidFill>
                </a:endParaRPr>
              </a:p>
            </p:txBody>
          </p:sp>
        </p:grpSp>
        <p:sp>
          <p:nvSpPr>
            <p:cNvPr id="10" name="Freeform 9"/>
            <p:cNvSpPr>
              <a:spLocks/>
            </p:cNvSpPr>
            <p:nvPr userDrawn="1"/>
          </p:nvSpPr>
          <p:spPr bwMode="auto">
            <a:xfrm flipH="1">
              <a:off x="-1" y="6893604"/>
              <a:ext cx="12436476" cy="100920"/>
            </a:xfrm>
            <a:custGeom>
              <a:avLst/>
              <a:gdLst>
                <a:gd name="connsiteX0" fmla="*/ 11986338 w 12506323"/>
                <a:gd name="connsiteY0" fmla="*/ 1739 h 397158"/>
                <a:gd name="connsiteX1" fmla="*/ 0 w 12506323"/>
                <a:gd name="connsiteY1" fmla="*/ 397158 h 397158"/>
                <a:gd name="connsiteX2" fmla="*/ 7917511 w 12506323"/>
                <a:gd name="connsiteY2" fmla="*/ 397158 h 397158"/>
                <a:gd name="connsiteX3" fmla="*/ 12506323 w 12506323"/>
                <a:gd name="connsiteY3" fmla="*/ 397158 h 397158"/>
                <a:gd name="connsiteX4" fmla="*/ 12506323 w 12506323"/>
                <a:gd name="connsiteY4" fmla="*/ 6599 h 3971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06323" h="397158">
                  <a:moveTo>
                    <a:pt x="11986338" y="1739"/>
                  </a:moveTo>
                  <a:cubicBezTo>
                    <a:pt x="7676236" y="-16923"/>
                    <a:pt x="3294865" y="114615"/>
                    <a:pt x="0" y="397158"/>
                  </a:cubicBezTo>
                  <a:lnTo>
                    <a:pt x="7917511" y="397158"/>
                  </a:lnTo>
                  <a:lnTo>
                    <a:pt x="12506323" y="397158"/>
                  </a:lnTo>
                  <a:lnTo>
                    <a:pt x="12506323" y="6599"/>
                  </a:lnTo>
                  <a:close/>
                </a:path>
              </a:pathLst>
            </a:custGeom>
            <a:solidFill>
              <a:srgbClr val="7FBA00"/>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IN" sz="1350">
                <a:solidFill>
                  <a:srgbClr val="000000"/>
                </a:solidFill>
              </a:endParaRPr>
            </a:p>
          </p:txBody>
        </p:sp>
        <p:sp>
          <p:nvSpPr>
            <p:cNvPr id="12" name="Rectangle 35"/>
            <p:cNvSpPr>
              <a:spLocks noChangeArrowheads="1"/>
            </p:cNvSpPr>
            <p:nvPr/>
          </p:nvSpPr>
          <p:spPr bwMode="auto">
            <a:xfrm>
              <a:off x="12028366" y="6839688"/>
              <a:ext cx="38845" cy="146415"/>
            </a:xfrm>
            <a:prstGeom prst="rect">
              <a:avLst/>
            </a:prstGeom>
            <a:solidFill>
              <a:srgbClr val="96969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350">
                <a:solidFill>
                  <a:prstClr val="black"/>
                </a:solidFill>
              </a:endParaRPr>
            </a:p>
          </p:txBody>
        </p:sp>
        <p:sp>
          <p:nvSpPr>
            <p:cNvPr id="13" name="Oval 36"/>
            <p:cNvSpPr>
              <a:spLocks noChangeArrowheads="1"/>
            </p:cNvSpPr>
            <p:nvPr/>
          </p:nvSpPr>
          <p:spPr bwMode="auto">
            <a:xfrm>
              <a:off x="11949183" y="6710455"/>
              <a:ext cx="194223" cy="194223"/>
            </a:xfrm>
            <a:prstGeom prst="ellipse">
              <a:avLst/>
            </a:prstGeom>
            <a:solidFill>
              <a:srgbClr val="7FB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a:solidFill>
                  <a:prstClr val="black"/>
                </a:solidFill>
              </a:endParaRPr>
            </a:p>
          </p:txBody>
        </p:sp>
        <p:sp>
          <p:nvSpPr>
            <p:cNvPr id="14" name="Oval 37"/>
            <p:cNvSpPr>
              <a:spLocks noChangeArrowheads="1"/>
            </p:cNvSpPr>
            <p:nvPr/>
          </p:nvSpPr>
          <p:spPr bwMode="auto">
            <a:xfrm>
              <a:off x="11975328" y="6610355"/>
              <a:ext cx="143427" cy="142679"/>
            </a:xfrm>
            <a:prstGeom prst="ellipse">
              <a:avLst/>
            </a:prstGeom>
            <a:solidFill>
              <a:srgbClr val="7FB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a:solidFill>
                  <a:prstClr val="black"/>
                </a:solidFill>
              </a:endParaRPr>
            </a:p>
          </p:txBody>
        </p:sp>
        <p:sp>
          <p:nvSpPr>
            <p:cNvPr id="15" name="Rectangle 38"/>
            <p:cNvSpPr>
              <a:spLocks noChangeArrowheads="1"/>
            </p:cNvSpPr>
            <p:nvPr/>
          </p:nvSpPr>
          <p:spPr bwMode="auto">
            <a:xfrm>
              <a:off x="12283098" y="6839688"/>
              <a:ext cx="38098" cy="146415"/>
            </a:xfrm>
            <a:prstGeom prst="rect">
              <a:avLst/>
            </a:prstGeom>
            <a:solidFill>
              <a:srgbClr val="96969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350">
                <a:solidFill>
                  <a:prstClr val="black"/>
                </a:solidFill>
              </a:endParaRPr>
            </a:p>
          </p:txBody>
        </p:sp>
        <p:sp>
          <p:nvSpPr>
            <p:cNvPr id="16" name="Oval 39"/>
            <p:cNvSpPr>
              <a:spLocks noChangeArrowheads="1"/>
            </p:cNvSpPr>
            <p:nvPr/>
          </p:nvSpPr>
          <p:spPr bwMode="auto">
            <a:xfrm>
              <a:off x="12203168" y="6710455"/>
              <a:ext cx="195717" cy="194223"/>
            </a:xfrm>
            <a:prstGeom prst="ellipse">
              <a:avLst/>
            </a:prstGeom>
            <a:solidFill>
              <a:srgbClr val="7FB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a:solidFill>
                  <a:prstClr val="black"/>
                </a:solidFill>
              </a:endParaRPr>
            </a:p>
          </p:txBody>
        </p:sp>
        <p:sp>
          <p:nvSpPr>
            <p:cNvPr id="17" name="Oval 40"/>
            <p:cNvSpPr>
              <a:spLocks noChangeArrowheads="1"/>
            </p:cNvSpPr>
            <p:nvPr/>
          </p:nvSpPr>
          <p:spPr bwMode="auto">
            <a:xfrm>
              <a:off x="12230060" y="6610355"/>
              <a:ext cx="142680" cy="142679"/>
            </a:xfrm>
            <a:prstGeom prst="ellipse">
              <a:avLst/>
            </a:prstGeom>
            <a:solidFill>
              <a:srgbClr val="7FB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a:solidFill>
                  <a:prstClr val="black"/>
                </a:solidFill>
              </a:endParaRPr>
            </a:p>
          </p:txBody>
        </p:sp>
        <p:grpSp>
          <p:nvGrpSpPr>
            <p:cNvPr id="555" name="Group 554"/>
            <p:cNvGrpSpPr/>
            <p:nvPr userDrawn="1"/>
          </p:nvGrpSpPr>
          <p:grpSpPr>
            <a:xfrm flipH="1">
              <a:off x="62628" y="5525024"/>
              <a:ext cx="1234440" cy="1033272"/>
              <a:chOff x="8503434" y="7468910"/>
              <a:chExt cx="1481211" cy="1233788"/>
            </a:xfrm>
          </p:grpSpPr>
          <p:sp>
            <p:nvSpPr>
              <p:cNvPr id="556" name="Freeform 286"/>
              <p:cNvSpPr>
                <a:spLocks/>
              </p:cNvSpPr>
              <p:nvPr/>
            </p:nvSpPr>
            <p:spPr bwMode="auto">
              <a:xfrm>
                <a:off x="9890109" y="7517988"/>
                <a:ext cx="94536" cy="262553"/>
              </a:xfrm>
              <a:custGeom>
                <a:avLst/>
                <a:gdLst>
                  <a:gd name="T0" fmla="*/ 104 w 220"/>
                  <a:gd name="T1" fmla="*/ 0 h 611"/>
                  <a:gd name="T2" fmla="*/ 0 w 220"/>
                  <a:gd name="T3" fmla="*/ 0 h 611"/>
                  <a:gd name="T4" fmla="*/ 0 w 220"/>
                  <a:gd name="T5" fmla="*/ 611 h 611"/>
                  <a:gd name="T6" fmla="*/ 220 w 220"/>
                  <a:gd name="T7" fmla="*/ 611 h 611"/>
                  <a:gd name="T8" fmla="*/ 104 w 220"/>
                  <a:gd name="T9" fmla="*/ 0 h 611"/>
                </a:gdLst>
                <a:ahLst/>
                <a:cxnLst>
                  <a:cxn ang="0">
                    <a:pos x="T0" y="T1"/>
                  </a:cxn>
                  <a:cxn ang="0">
                    <a:pos x="T2" y="T3"/>
                  </a:cxn>
                  <a:cxn ang="0">
                    <a:pos x="T4" y="T5"/>
                  </a:cxn>
                  <a:cxn ang="0">
                    <a:pos x="T6" y="T7"/>
                  </a:cxn>
                  <a:cxn ang="0">
                    <a:pos x="T8" y="T9"/>
                  </a:cxn>
                </a:cxnLst>
                <a:rect l="0" t="0" r="r" b="b"/>
                <a:pathLst>
                  <a:path w="220" h="611">
                    <a:moveTo>
                      <a:pt x="104" y="0"/>
                    </a:moveTo>
                    <a:lnTo>
                      <a:pt x="0" y="0"/>
                    </a:lnTo>
                    <a:lnTo>
                      <a:pt x="0" y="611"/>
                    </a:lnTo>
                    <a:lnTo>
                      <a:pt x="220" y="611"/>
                    </a:lnTo>
                    <a:lnTo>
                      <a:pt x="104" y="0"/>
                    </a:lnTo>
                    <a:close/>
                  </a:path>
                </a:pathLst>
              </a:cu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57" name="Rectangle 515"/>
              <p:cNvSpPr>
                <a:spLocks noChangeArrowheads="1"/>
              </p:cNvSpPr>
              <p:nvPr/>
            </p:nvSpPr>
            <p:spPr bwMode="auto">
              <a:xfrm>
                <a:off x="9564389" y="8269550"/>
                <a:ext cx="135359" cy="344198"/>
              </a:xfrm>
              <a:prstGeom prst="rect">
                <a:avLst/>
              </a:prstGeom>
              <a:solidFill>
                <a:srgbClr val="1570A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58" name="Rectangle 516"/>
              <p:cNvSpPr>
                <a:spLocks noChangeArrowheads="1"/>
              </p:cNvSpPr>
              <p:nvPr/>
            </p:nvSpPr>
            <p:spPr bwMode="auto">
              <a:xfrm>
                <a:off x="9581147" y="8169858"/>
                <a:ext cx="101841" cy="99693"/>
              </a:xfrm>
              <a:prstGeom prst="rect">
                <a:avLst/>
              </a:prstGeom>
              <a:solidFill>
                <a:srgbClr val="1570A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59" name="Freeform 517"/>
              <p:cNvSpPr>
                <a:spLocks/>
              </p:cNvSpPr>
              <p:nvPr/>
            </p:nvSpPr>
            <p:spPr bwMode="auto">
              <a:xfrm>
                <a:off x="9606500" y="8104542"/>
                <a:ext cx="50706" cy="65316"/>
              </a:xfrm>
              <a:custGeom>
                <a:avLst/>
                <a:gdLst>
                  <a:gd name="T0" fmla="*/ 81 w 118"/>
                  <a:gd name="T1" fmla="*/ 0 h 152"/>
                  <a:gd name="T2" fmla="*/ 37 w 118"/>
                  <a:gd name="T3" fmla="*/ 0 h 152"/>
                  <a:gd name="T4" fmla="*/ 0 w 118"/>
                  <a:gd name="T5" fmla="*/ 152 h 152"/>
                  <a:gd name="T6" fmla="*/ 118 w 118"/>
                  <a:gd name="T7" fmla="*/ 152 h 152"/>
                  <a:gd name="T8" fmla="*/ 81 w 118"/>
                  <a:gd name="T9" fmla="*/ 0 h 152"/>
                </a:gdLst>
                <a:ahLst/>
                <a:cxnLst>
                  <a:cxn ang="0">
                    <a:pos x="T0" y="T1"/>
                  </a:cxn>
                  <a:cxn ang="0">
                    <a:pos x="T2" y="T3"/>
                  </a:cxn>
                  <a:cxn ang="0">
                    <a:pos x="T4" y="T5"/>
                  </a:cxn>
                  <a:cxn ang="0">
                    <a:pos x="T6" y="T7"/>
                  </a:cxn>
                  <a:cxn ang="0">
                    <a:pos x="T8" y="T9"/>
                  </a:cxn>
                </a:cxnLst>
                <a:rect l="0" t="0" r="r" b="b"/>
                <a:pathLst>
                  <a:path w="118" h="152">
                    <a:moveTo>
                      <a:pt x="81" y="0"/>
                    </a:moveTo>
                    <a:lnTo>
                      <a:pt x="37" y="0"/>
                    </a:lnTo>
                    <a:lnTo>
                      <a:pt x="0" y="152"/>
                    </a:lnTo>
                    <a:lnTo>
                      <a:pt x="118" y="152"/>
                    </a:lnTo>
                    <a:lnTo>
                      <a:pt x="81" y="0"/>
                    </a:lnTo>
                    <a:close/>
                  </a:path>
                </a:pathLst>
              </a:custGeom>
              <a:solidFill>
                <a:srgbClr val="1570A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60" name="Rectangle 518"/>
              <p:cNvSpPr>
                <a:spLocks noChangeArrowheads="1"/>
              </p:cNvSpPr>
              <p:nvPr/>
            </p:nvSpPr>
            <p:spPr bwMode="auto">
              <a:xfrm>
                <a:off x="9583296" y="8292755"/>
                <a:ext cx="14610" cy="320993"/>
              </a:xfrm>
              <a:prstGeom prst="rect">
                <a:avLst/>
              </a:prstGeom>
              <a:solidFill>
                <a:srgbClr val="074B6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61" name="Rectangle 519"/>
              <p:cNvSpPr>
                <a:spLocks noChangeArrowheads="1"/>
              </p:cNvSpPr>
              <p:nvPr/>
            </p:nvSpPr>
            <p:spPr bwMode="auto">
              <a:xfrm>
                <a:off x="9610798" y="8292755"/>
                <a:ext cx="14610" cy="320993"/>
              </a:xfrm>
              <a:prstGeom prst="rect">
                <a:avLst/>
              </a:prstGeom>
              <a:solidFill>
                <a:srgbClr val="074B6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62" name="Rectangle 520"/>
              <p:cNvSpPr>
                <a:spLocks noChangeArrowheads="1"/>
              </p:cNvSpPr>
              <p:nvPr/>
            </p:nvSpPr>
            <p:spPr bwMode="auto">
              <a:xfrm>
                <a:off x="9638299" y="8292755"/>
                <a:ext cx="15040" cy="320993"/>
              </a:xfrm>
              <a:prstGeom prst="rect">
                <a:avLst/>
              </a:prstGeom>
              <a:solidFill>
                <a:srgbClr val="074B6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63" name="Rectangle 521"/>
              <p:cNvSpPr>
                <a:spLocks noChangeArrowheads="1"/>
              </p:cNvSpPr>
              <p:nvPr/>
            </p:nvSpPr>
            <p:spPr bwMode="auto">
              <a:xfrm>
                <a:off x="9667089" y="8292755"/>
                <a:ext cx="13751" cy="320993"/>
              </a:xfrm>
              <a:prstGeom prst="rect">
                <a:avLst/>
              </a:prstGeom>
              <a:solidFill>
                <a:srgbClr val="074B6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64" name="Rectangle 522"/>
              <p:cNvSpPr>
                <a:spLocks noChangeArrowheads="1"/>
              </p:cNvSpPr>
              <p:nvPr/>
            </p:nvSpPr>
            <p:spPr bwMode="auto">
              <a:xfrm>
                <a:off x="9581147" y="8169858"/>
                <a:ext cx="101841" cy="10743"/>
              </a:xfrm>
              <a:prstGeom prst="rect">
                <a:avLst/>
              </a:prstGeom>
              <a:solidFill>
                <a:srgbClr val="309CC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65" name="Rectangle 523"/>
              <p:cNvSpPr>
                <a:spLocks noChangeArrowheads="1"/>
              </p:cNvSpPr>
              <p:nvPr/>
            </p:nvSpPr>
            <p:spPr bwMode="auto">
              <a:xfrm>
                <a:off x="9564389" y="8260097"/>
                <a:ext cx="135359" cy="9453"/>
              </a:xfrm>
              <a:prstGeom prst="rect">
                <a:avLst/>
              </a:prstGeom>
              <a:solidFill>
                <a:srgbClr val="309CC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66" name="Freeform 524"/>
              <p:cNvSpPr>
                <a:spLocks/>
              </p:cNvSpPr>
              <p:nvPr/>
            </p:nvSpPr>
            <p:spPr bwMode="auto">
              <a:xfrm>
                <a:off x="9073230" y="7517988"/>
                <a:ext cx="861569" cy="262553"/>
              </a:xfrm>
              <a:custGeom>
                <a:avLst/>
                <a:gdLst>
                  <a:gd name="T0" fmla="*/ 2005 w 2005"/>
                  <a:gd name="T1" fmla="*/ 0 h 611"/>
                  <a:gd name="T2" fmla="*/ 103 w 2005"/>
                  <a:gd name="T3" fmla="*/ 0 h 611"/>
                  <a:gd name="T4" fmla="*/ 0 w 2005"/>
                  <a:gd name="T5" fmla="*/ 611 h 611"/>
                  <a:gd name="T6" fmla="*/ 1901 w 2005"/>
                  <a:gd name="T7" fmla="*/ 611 h 611"/>
                  <a:gd name="T8" fmla="*/ 2005 w 2005"/>
                  <a:gd name="T9" fmla="*/ 0 h 611"/>
                </a:gdLst>
                <a:ahLst/>
                <a:cxnLst>
                  <a:cxn ang="0">
                    <a:pos x="T0" y="T1"/>
                  </a:cxn>
                  <a:cxn ang="0">
                    <a:pos x="T2" y="T3"/>
                  </a:cxn>
                  <a:cxn ang="0">
                    <a:pos x="T4" y="T5"/>
                  </a:cxn>
                  <a:cxn ang="0">
                    <a:pos x="T6" y="T7"/>
                  </a:cxn>
                  <a:cxn ang="0">
                    <a:pos x="T8" y="T9"/>
                  </a:cxn>
                </a:cxnLst>
                <a:rect l="0" t="0" r="r" b="b"/>
                <a:pathLst>
                  <a:path w="2005" h="611">
                    <a:moveTo>
                      <a:pt x="2005" y="0"/>
                    </a:moveTo>
                    <a:lnTo>
                      <a:pt x="103" y="0"/>
                    </a:lnTo>
                    <a:lnTo>
                      <a:pt x="0" y="611"/>
                    </a:lnTo>
                    <a:lnTo>
                      <a:pt x="1901" y="611"/>
                    </a:lnTo>
                    <a:lnTo>
                      <a:pt x="2005" y="0"/>
                    </a:lnTo>
                    <a:close/>
                  </a:path>
                </a:pathLst>
              </a:custGeom>
              <a:solidFill>
                <a:schemeClr val="accent2"/>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67" name="Rectangle 525"/>
              <p:cNvSpPr>
                <a:spLocks noChangeArrowheads="1"/>
              </p:cNvSpPr>
              <p:nvPr/>
            </p:nvSpPr>
            <p:spPr bwMode="auto">
              <a:xfrm>
                <a:off x="9095145" y="7780541"/>
                <a:ext cx="773049" cy="922157"/>
              </a:xfrm>
              <a:prstGeom prst="rect">
                <a:avLst/>
              </a:prstGeom>
              <a:solidFill>
                <a:schemeClr val="accent2"/>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68" name="Freeform 526"/>
              <p:cNvSpPr>
                <a:spLocks/>
              </p:cNvSpPr>
              <p:nvPr/>
            </p:nvSpPr>
            <p:spPr bwMode="auto">
              <a:xfrm>
                <a:off x="9317735" y="7547638"/>
                <a:ext cx="327010" cy="206261"/>
              </a:xfrm>
              <a:custGeom>
                <a:avLst/>
                <a:gdLst>
                  <a:gd name="T0" fmla="*/ 381 w 761"/>
                  <a:gd name="T1" fmla="*/ 0 h 480"/>
                  <a:gd name="T2" fmla="*/ 0 w 761"/>
                  <a:gd name="T3" fmla="*/ 480 h 480"/>
                  <a:gd name="T4" fmla="*/ 761 w 761"/>
                  <a:gd name="T5" fmla="*/ 480 h 480"/>
                  <a:gd name="T6" fmla="*/ 381 w 761"/>
                  <a:gd name="T7" fmla="*/ 0 h 480"/>
                </a:gdLst>
                <a:ahLst/>
                <a:cxnLst>
                  <a:cxn ang="0">
                    <a:pos x="T0" y="T1"/>
                  </a:cxn>
                  <a:cxn ang="0">
                    <a:pos x="T2" y="T3"/>
                  </a:cxn>
                  <a:cxn ang="0">
                    <a:pos x="T4" y="T5"/>
                  </a:cxn>
                  <a:cxn ang="0">
                    <a:pos x="T6" y="T7"/>
                  </a:cxn>
                </a:cxnLst>
                <a:rect l="0" t="0" r="r" b="b"/>
                <a:pathLst>
                  <a:path w="761" h="480">
                    <a:moveTo>
                      <a:pt x="381" y="0"/>
                    </a:moveTo>
                    <a:lnTo>
                      <a:pt x="0" y="480"/>
                    </a:lnTo>
                    <a:lnTo>
                      <a:pt x="761" y="480"/>
                    </a:lnTo>
                    <a:lnTo>
                      <a:pt x="381" y="0"/>
                    </a:lnTo>
                    <a:close/>
                  </a:path>
                </a:pathLst>
              </a:custGeom>
              <a:solidFill>
                <a:schemeClr val="accent2">
                  <a:lumMod val="50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69" name="Rectangle 527"/>
              <p:cNvSpPr>
                <a:spLocks noChangeArrowheads="1"/>
              </p:cNvSpPr>
              <p:nvPr/>
            </p:nvSpPr>
            <p:spPr bwMode="auto">
              <a:xfrm>
                <a:off x="9706193" y="7678700"/>
                <a:ext cx="88950" cy="75199"/>
              </a:xfrm>
              <a:prstGeom prst="rect">
                <a:avLst/>
              </a:prstGeom>
              <a:solidFill>
                <a:schemeClr val="accent2">
                  <a:lumMod val="50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70" name="Freeform 528"/>
              <p:cNvSpPr>
                <a:spLocks/>
              </p:cNvSpPr>
              <p:nvPr/>
            </p:nvSpPr>
            <p:spPr bwMode="auto">
              <a:xfrm>
                <a:off x="9706193" y="7599203"/>
                <a:ext cx="88950" cy="70903"/>
              </a:xfrm>
              <a:custGeom>
                <a:avLst/>
                <a:gdLst>
                  <a:gd name="T0" fmla="*/ 207 w 207"/>
                  <a:gd name="T1" fmla="*/ 165 h 165"/>
                  <a:gd name="T2" fmla="*/ 0 w 207"/>
                  <a:gd name="T3" fmla="*/ 165 h 165"/>
                  <a:gd name="T4" fmla="*/ 103 w 207"/>
                  <a:gd name="T5" fmla="*/ 0 h 165"/>
                  <a:gd name="T6" fmla="*/ 207 w 207"/>
                  <a:gd name="T7" fmla="*/ 165 h 165"/>
                </a:gdLst>
                <a:ahLst/>
                <a:cxnLst>
                  <a:cxn ang="0">
                    <a:pos x="T0" y="T1"/>
                  </a:cxn>
                  <a:cxn ang="0">
                    <a:pos x="T2" y="T3"/>
                  </a:cxn>
                  <a:cxn ang="0">
                    <a:pos x="T4" y="T5"/>
                  </a:cxn>
                  <a:cxn ang="0">
                    <a:pos x="T6" y="T7"/>
                  </a:cxn>
                </a:cxnLst>
                <a:rect l="0" t="0" r="r" b="b"/>
                <a:pathLst>
                  <a:path w="207" h="165">
                    <a:moveTo>
                      <a:pt x="207" y="165"/>
                    </a:moveTo>
                    <a:lnTo>
                      <a:pt x="0" y="165"/>
                    </a:lnTo>
                    <a:lnTo>
                      <a:pt x="103" y="0"/>
                    </a:lnTo>
                    <a:lnTo>
                      <a:pt x="207" y="165"/>
                    </a:lnTo>
                    <a:close/>
                  </a:path>
                </a:pathLst>
              </a:custGeom>
              <a:solidFill>
                <a:schemeClr val="accent2">
                  <a:lumMod val="50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71" name="Rectangle 529"/>
              <p:cNvSpPr>
                <a:spLocks noChangeArrowheads="1"/>
              </p:cNvSpPr>
              <p:nvPr/>
            </p:nvSpPr>
            <p:spPr bwMode="auto">
              <a:xfrm>
                <a:off x="9729397" y="7695888"/>
                <a:ext cx="41252" cy="41252"/>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72" name="Rectangle 530"/>
              <p:cNvSpPr>
                <a:spLocks noChangeArrowheads="1"/>
              </p:cNvSpPr>
              <p:nvPr/>
            </p:nvSpPr>
            <p:spPr bwMode="auto">
              <a:xfrm>
                <a:off x="9169485" y="7678700"/>
                <a:ext cx="88950" cy="75199"/>
              </a:xfrm>
              <a:prstGeom prst="rect">
                <a:avLst/>
              </a:prstGeom>
              <a:solidFill>
                <a:schemeClr val="accent2">
                  <a:lumMod val="50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73" name="Freeform 531"/>
              <p:cNvSpPr>
                <a:spLocks/>
              </p:cNvSpPr>
              <p:nvPr/>
            </p:nvSpPr>
            <p:spPr bwMode="auto">
              <a:xfrm>
                <a:off x="9169485" y="7599203"/>
                <a:ext cx="88950" cy="70903"/>
              </a:xfrm>
              <a:custGeom>
                <a:avLst/>
                <a:gdLst>
                  <a:gd name="T0" fmla="*/ 207 w 207"/>
                  <a:gd name="T1" fmla="*/ 165 h 165"/>
                  <a:gd name="T2" fmla="*/ 0 w 207"/>
                  <a:gd name="T3" fmla="*/ 165 h 165"/>
                  <a:gd name="T4" fmla="*/ 103 w 207"/>
                  <a:gd name="T5" fmla="*/ 0 h 165"/>
                  <a:gd name="T6" fmla="*/ 207 w 207"/>
                  <a:gd name="T7" fmla="*/ 165 h 165"/>
                </a:gdLst>
                <a:ahLst/>
                <a:cxnLst>
                  <a:cxn ang="0">
                    <a:pos x="T0" y="T1"/>
                  </a:cxn>
                  <a:cxn ang="0">
                    <a:pos x="T2" y="T3"/>
                  </a:cxn>
                  <a:cxn ang="0">
                    <a:pos x="T4" y="T5"/>
                  </a:cxn>
                  <a:cxn ang="0">
                    <a:pos x="T6" y="T7"/>
                  </a:cxn>
                </a:cxnLst>
                <a:rect l="0" t="0" r="r" b="b"/>
                <a:pathLst>
                  <a:path w="207" h="165">
                    <a:moveTo>
                      <a:pt x="207" y="165"/>
                    </a:moveTo>
                    <a:lnTo>
                      <a:pt x="0" y="165"/>
                    </a:lnTo>
                    <a:lnTo>
                      <a:pt x="103" y="0"/>
                    </a:lnTo>
                    <a:lnTo>
                      <a:pt x="207" y="165"/>
                    </a:lnTo>
                    <a:close/>
                  </a:path>
                </a:pathLst>
              </a:custGeom>
              <a:solidFill>
                <a:schemeClr val="accent2">
                  <a:lumMod val="50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74" name="Rectangle 532"/>
              <p:cNvSpPr>
                <a:spLocks noChangeArrowheads="1"/>
              </p:cNvSpPr>
              <p:nvPr/>
            </p:nvSpPr>
            <p:spPr bwMode="auto">
              <a:xfrm>
                <a:off x="9192690" y="7695888"/>
                <a:ext cx="41252" cy="41252"/>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75" name="Freeform 533"/>
              <p:cNvSpPr>
                <a:spLocks/>
              </p:cNvSpPr>
              <p:nvPr/>
            </p:nvSpPr>
            <p:spPr bwMode="auto">
              <a:xfrm>
                <a:off x="9447937" y="7639596"/>
                <a:ext cx="66605" cy="114303"/>
              </a:xfrm>
              <a:custGeom>
                <a:avLst/>
                <a:gdLst>
                  <a:gd name="T0" fmla="*/ 32 w 63"/>
                  <a:gd name="T1" fmla="*/ 0 h 108"/>
                  <a:gd name="T2" fmla="*/ 0 w 63"/>
                  <a:gd name="T3" fmla="*/ 31 h 108"/>
                  <a:gd name="T4" fmla="*/ 0 w 63"/>
                  <a:gd name="T5" fmla="*/ 108 h 108"/>
                  <a:gd name="T6" fmla="*/ 63 w 63"/>
                  <a:gd name="T7" fmla="*/ 108 h 108"/>
                  <a:gd name="T8" fmla="*/ 63 w 63"/>
                  <a:gd name="T9" fmla="*/ 31 h 108"/>
                  <a:gd name="T10" fmla="*/ 32 w 63"/>
                  <a:gd name="T11" fmla="*/ 0 h 108"/>
                </a:gdLst>
                <a:ahLst/>
                <a:cxnLst>
                  <a:cxn ang="0">
                    <a:pos x="T0" y="T1"/>
                  </a:cxn>
                  <a:cxn ang="0">
                    <a:pos x="T2" y="T3"/>
                  </a:cxn>
                  <a:cxn ang="0">
                    <a:pos x="T4" y="T5"/>
                  </a:cxn>
                  <a:cxn ang="0">
                    <a:pos x="T6" y="T7"/>
                  </a:cxn>
                  <a:cxn ang="0">
                    <a:pos x="T8" y="T9"/>
                  </a:cxn>
                  <a:cxn ang="0">
                    <a:pos x="T10" y="T11"/>
                  </a:cxn>
                </a:cxnLst>
                <a:rect l="0" t="0" r="r" b="b"/>
                <a:pathLst>
                  <a:path w="63" h="108">
                    <a:moveTo>
                      <a:pt x="32" y="0"/>
                    </a:moveTo>
                    <a:cubicBezTo>
                      <a:pt x="14" y="0"/>
                      <a:pt x="0" y="14"/>
                      <a:pt x="0" y="31"/>
                    </a:cubicBezTo>
                    <a:cubicBezTo>
                      <a:pt x="0" y="108"/>
                      <a:pt x="0" y="108"/>
                      <a:pt x="0" y="108"/>
                    </a:cubicBezTo>
                    <a:cubicBezTo>
                      <a:pt x="63" y="108"/>
                      <a:pt x="63" y="108"/>
                      <a:pt x="63" y="108"/>
                    </a:cubicBezTo>
                    <a:cubicBezTo>
                      <a:pt x="63" y="31"/>
                      <a:pt x="63" y="31"/>
                      <a:pt x="63" y="31"/>
                    </a:cubicBezTo>
                    <a:cubicBezTo>
                      <a:pt x="63" y="14"/>
                      <a:pt x="49" y="0"/>
                      <a:pt x="32" y="0"/>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76" name="Freeform 534"/>
              <p:cNvSpPr>
                <a:spLocks/>
              </p:cNvSpPr>
              <p:nvPr/>
            </p:nvSpPr>
            <p:spPr bwMode="auto">
              <a:xfrm>
                <a:off x="9130381" y="7867342"/>
                <a:ext cx="66605" cy="114303"/>
              </a:xfrm>
              <a:custGeom>
                <a:avLst/>
                <a:gdLst>
                  <a:gd name="T0" fmla="*/ 31 w 63"/>
                  <a:gd name="T1" fmla="*/ 0 h 108"/>
                  <a:gd name="T2" fmla="*/ 0 w 63"/>
                  <a:gd name="T3" fmla="*/ 31 h 108"/>
                  <a:gd name="T4" fmla="*/ 0 w 63"/>
                  <a:gd name="T5" fmla="*/ 108 h 108"/>
                  <a:gd name="T6" fmla="*/ 63 w 63"/>
                  <a:gd name="T7" fmla="*/ 108 h 108"/>
                  <a:gd name="T8" fmla="*/ 63 w 63"/>
                  <a:gd name="T9" fmla="*/ 31 h 108"/>
                  <a:gd name="T10" fmla="*/ 31 w 63"/>
                  <a:gd name="T11" fmla="*/ 0 h 108"/>
                </a:gdLst>
                <a:ahLst/>
                <a:cxnLst>
                  <a:cxn ang="0">
                    <a:pos x="T0" y="T1"/>
                  </a:cxn>
                  <a:cxn ang="0">
                    <a:pos x="T2" y="T3"/>
                  </a:cxn>
                  <a:cxn ang="0">
                    <a:pos x="T4" y="T5"/>
                  </a:cxn>
                  <a:cxn ang="0">
                    <a:pos x="T6" y="T7"/>
                  </a:cxn>
                  <a:cxn ang="0">
                    <a:pos x="T8" y="T9"/>
                  </a:cxn>
                  <a:cxn ang="0">
                    <a:pos x="T10" y="T11"/>
                  </a:cxn>
                </a:cxnLst>
                <a:rect l="0" t="0" r="r" b="b"/>
                <a:pathLst>
                  <a:path w="63" h="108">
                    <a:moveTo>
                      <a:pt x="31" y="0"/>
                    </a:moveTo>
                    <a:cubicBezTo>
                      <a:pt x="14" y="0"/>
                      <a:pt x="0" y="14"/>
                      <a:pt x="0" y="31"/>
                    </a:cubicBezTo>
                    <a:cubicBezTo>
                      <a:pt x="0" y="108"/>
                      <a:pt x="0" y="108"/>
                      <a:pt x="0" y="108"/>
                    </a:cubicBezTo>
                    <a:cubicBezTo>
                      <a:pt x="63" y="108"/>
                      <a:pt x="63" y="108"/>
                      <a:pt x="63" y="108"/>
                    </a:cubicBezTo>
                    <a:cubicBezTo>
                      <a:pt x="63" y="31"/>
                      <a:pt x="63" y="31"/>
                      <a:pt x="63" y="31"/>
                    </a:cubicBezTo>
                    <a:cubicBezTo>
                      <a:pt x="63" y="14"/>
                      <a:pt x="49" y="0"/>
                      <a:pt x="31" y="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77" name="Freeform 535"/>
              <p:cNvSpPr>
                <a:spLocks/>
              </p:cNvSpPr>
              <p:nvPr/>
            </p:nvSpPr>
            <p:spPr bwMode="auto">
              <a:xfrm>
                <a:off x="9764204" y="7867342"/>
                <a:ext cx="65746" cy="114303"/>
              </a:xfrm>
              <a:custGeom>
                <a:avLst/>
                <a:gdLst>
                  <a:gd name="T0" fmla="*/ 31 w 62"/>
                  <a:gd name="T1" fmla="*/ 0 h 108"/>
                  <a:gd name="T2" fmla="*/ 0 w 62"/>
                  <a:gd name="T3" fmla="*/ 31 h 108"/>
                  <a:gd name="T4" fmla="*/ 0 w 62"/>
                  <a:gd name="T5" fmla="*/ 108 h 108"/>
                  <a:gd name="T6" fmla="*/ 62 w 62"/>
                  <a:gd name="T7" fmla="*/ 108 h 108"/>
                  <a:gd name="T8" fmla="*/ 62 w 62"/>
                  <a:gd name="T9" fmla="*/ 31 h 108"/>
                  <a:gd name="T10" fmla="*/ 31 w 62"/>
                  <a:gd name="T11" fmla="*/ 0 h 108"/>
                </a:gdLst>
                <a:ahLst/>
                <a:cxnLst>
                  <a:cxn ang="0">
                    <a:pos x="T0" y="T1"/>
                  </a:cxn>
                  <a:cxn ang="0">
                    <a:pos x="T2" y="T3"/>
                  </a:cxn>
                  <a:cxn ang="0">
                    <a:pos x="T4" y="T5"/>
                  </a:cxn>
                  <a:cxn ang="0">
                    <a:pos x="T6" y="T7"/>
                  </a:cxn>
                  <a:cxn ang="0">
                    <a:pos x="T8" y="T9"/>
                  </a:cxn>
                  <a:cxn ang="0">
                    <a:pos x="T10" y="T11"/>
                  </a:cxn>
                </a:cxnLst>
                <a:rect l="0" t="0" r="r" b="b"/>
                <a:pathLst>
                  <a:path w="62" h="108">
                    <a:moveTo>
                      <a:pt x="31" y="0"/>
                    </a:moveTo>
                    <a:cubicBezTo>
                      <a:pt x="14" y="0"/>
                      <a:pt x="0" y="14"/>
                      <a:pt x="0" y="31"/>
                    </a:cubicBezTo>
                    <a:cubicBezTo>
                      <a:pt x="0" y="108"/>
                      <a:pt x="0" y="108"/>
                      <a:pt x="0" y="108"/>
                    </a:cubicBezTo>
                    <a:cubicBezTo>
                      <a:pt x="62" y="108"/>
                      <a:pt x="62" y="108"/>
                      <a:pt x="62" y="108"/>
                    </a:cubicBezTo>
                    <a:cubicBezTo>
                      <a:pt x="62" y="31"/>
                      <a:pt x="62" y="31"/>
                      <a:pt x="62" y="31"/>
                    </a:cubicBezTo>
                    <a:cubicBezTo>
                      <a:pt x="62" y="14"/>
                      <a:pt x="48" y="0"/>
                      <a:pt x="31" y="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78" name="Freeform 536"/>
              <p:cNvSpPr>
                <a:spLocks/>
              </p:cNvSpPr>
              <p:nvPr/>
            </p:nvSpPr>
            <p:spPr bwMode="auto">
              <a:xfrm>
                <a:off x="9649901" y="7867342"/>
                <a:ext cx="66605" cy="114303"/>
              </a:xfrm>
              <a:custGeom>
                <a:avLst/>
                <a:gdLst>
                  <a:gd name="T0" fmla="*/ 32 w 63"/>
                  <a:gd name="T1" fmla="*/ 0 h 108"/>
                  <a:gd name="T2" fmla="*/ 0 w 63"/>
                  <a:gd name="T3" fmla="*/ 31 h 108"/>
                  <a:gd name="T4" fmla="*/ 0 w 63"/>
                  <a:gd name="T5" fmla="*/ 108 h 108"/>
                  <a:gd name="T6" fmla="*/ 63 w 63"/>
                  <a:gd name="T7" fmla="*/ 108 h 108"/>
                  <a:gd name="T8" fmla="*/ 63 w 63"/>
                  <a:gd name="T9" fmla="*/ 31 h 108"/>
                  <a:gd name="T10" fmla="*/ 32 w 63"/>
                  <a:gd name="T11" fmla="*/ 0 h 108"/>
                </a:gdLst>
                <a:ahLst/>
                <a:cxnLst>
                  <a:cxn ang="0">
                    <a:pos x="T0" y="T1"/>
                  </a:cxn>
                  <a:cxn ang="0">
                    <a:pos x="T2" y="T3"/>
                  </a:cxn>
                  <a:cxn ang="0">
                    <a:pos x="T4" y="T5"/>
                  </a:cxn>
                  <a:cxn ang="0">
                    <a:pos x="T6" y="T7"/>
                  </a:cxn>
                  <a:cxn ang="0">
                    <a:pos x="T8" y="T9"/>
                  </a:cxn>
                  <a:cxn ang="0">
                    <a:pos x="T10" y="T11"/>
                  </a:cxn>
                </a:cxnLst>
                <a:rect l="0" t="0" r="r" b="b"/>
                <a:pathLst>
                  <a:path w="63" h="108">
                    <a:moveTo>
                      <a:pt x="32" y="0"/>
                    </a:moveTo>
                    <a:cubicBezTo>
                      <a:pt x="14" y="0"/>
                      <a:pt x="0" y="14"/>
                      <a:pt x="0" y="31"/>
                    </a:cubicBezTo>
                    <a:cubicBezTo>
                      <a:pt x="0" y="108"/>
                      <a:pt x="0" y="108"/>
                      <a:pt x="0" y="108"/>
                    </a:cubicBezTo>
                    <a:cubicBezTo>
                      <a:pt x="63" y="108"/>
                      <a:pt x="63" y="108"/>
                      <a:pt x="63" y="108"/>
                    </a:cubicBezTo>
                    <a:cubicBezTo>
                      <a:pt x="63" y="31"/>
                      <a:pt x="63" y="31"/>
                      <a:pt x="63" y="31"/>
                    </a:cubicBezTo>
                    <a:cubicBezTo>
                      <a:pt x="63" y="14"/>
                      <a:pt x="49" y="0"/>
                      <a:pt x="32" y="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79" name="Freeform 537"/>
              <p:cNvSpPr>
                <a:spLocks/>
              </p:cNvSpPr>
              <p:nvPr/>
            </p:nvSpPr>
            <p:spPr bwMode="auto">
              <a:xfrm>
                <a:off x="9246833" y="7867342"/>
                <a:ext cx="66605" cy="114303"/>
              </a:xfrm>
              <a:custGeom>
                <a:avLst/>
                <a:gdLst>
                  <a:gd name="T0" fmla="*/ 31 w 63"/>
                  <a:gd name="T1" fmla="*/ 0 h 108"/>
                  <a:gd name="T2" fmla="*/ 0 w 63"/>
                  <a:gd name="T3" fmla="*/ 31 h 108"/>
                  <a:gd name="T4" fmla="*/ 0 w 63"/>
                  <a:gd name="T5" fmla="*/ 108 h 108"/>
                  <a:gd name="T6" fmla="*/ 63 w 63"/>
                  <a:gd name="T7" fmla="*/ 108 h 108"/>
                  <a:gd name="T8" fmla="*/ 63 w 63"/>
                  <a:gd name="T9" fmla="*/ 31 h 108"/>
                  <a:gd name="T10" fmla="*/ 31 w 63"/>
                  <a:gd name="T11" fmla="*/ 0 h 108"/>
                </a:gdLst>
                <a:ahLst/>
                <a:cxnLst>
                  <a:cxn ang="0">
                    <a:pos x="T0" y="T1"/>
                  </a:cxn>
                  <a:cxn ang="0">
                    <a:pos x="T2" y="T3"/>
                  </a:cxn>
                  <a:cxn ang="0">
                    <a:pos x="T4" y="T5"/>
                  </a:cxn>
                  <a:cxn ang="0">
                    <a:pos x="T6" y="T7"/>
                  </a:cxn>
                  <a:cxn ang="0">
                    <a:pos x="T8" y="T9"/>
                  </a:cxn>
                  <a:cxn ang="0">
                    <a:pos x="T10" y="T11"/>
                  </a:cxn>
                </a:cxnLst>
                <a:rect l="0" t="0" r="r" b="b"/>
                <a:pathLst>
                  <a:path w="63" h="108">
                    <a:moveTo>
                      <a:pt x="31" y="0"/>
                    </a:moveTo>
                    <a:cubicBezTo>
                      <a:pt x="14" y="0"/>
                      <a:pt x="0" y="14"/>
                      <a:pt x="0" y="31"/>
                    </a:cubicBezTo>
                    <a:cubicBezTo>
                      <a:pt x="0" y="108"/>
                      <a:pt x="0" y="108"/>
                      <a:pt x="0" y="108"/>
                    </a:cubicBezTo>
                    <a:cubicBezTo>
                      <a:pt x="63" y="108"/>
                      <a:pt x="63" y="108"/>
                      <a:pt x="63" y="108"/>
                    </a:cubicBezTo>
                    <a:cubicBezTo>
                      <a:pt x="63" y="31"/>
                      <a:pt x="63" y="31"/>
                      <a:pt x="63" y="31"/>
                    </a:cubicBezTo>
                    <a:cubicBezTo>
                      <a:pt x="63" y="14"/>
                      <a:pt x="49" y="0"/>
                      <a:pt x="31" y="0"/>
                    </a:cubicBezTo>
                    <a:close/>
                  </a:path>
                </a:pathLst>
              </a:cu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80" name="Freeform 538"/>
              <p:cNvSpPr>
                <a:spLocks/>
              </p:cNvSpPr>
              <p:nvPr/>
            </p:nvSpPr>
            <p:spPr bwMode="auto">
              <a:xfrm>
                <a:off x="9130381" y="8066297"/>
                <a:ext cx="66605" cy="114303"/>
              </a:xfrm>
              <a:custGeom>
                <a:avLst/>
                <a:gdLst>
                  <a:gd name="T0" fmla="*/ 31 w 63"/>
                  <a:gd name="T1" fmla="*/ 0 h 108"/>
                  <a:gd name="T2" fmla="*/ 0 w 63"/>
                  <a:gd name="T3" fmla="*/ 31 h 108"/>
                  <a:gd name="T4" fmla="*/ 0 w 63"/>
                  <a:gd name="T5" fmla="*/ 108 h 108"/>
                  <a:gd name="T6" fmla="*/ 63 w 63"/>
                  <a:gd name="T7" fmla="*/ 108 h 108"/>
                  <a:gd name="T8" fmla="*/ 63 w 63"/>
                  <a:gd name="T9" fmla="*/ 31 h 108"/>
                  <a:gd name="T10" fmla="*/ 31 w 63"/>
                  <a:gd name="T11" fmla="*/ 0 h 108"/>
                </a:gdLst>
                <a:ahLst/>
                <a:cxnLst>
                  <a:cxn ang="0">
                    <a:pos x="T0" y="T1"/>
                  </a:cxn>
                  <a:cxn ang="0">
                    <a:pos x="T2" y="T3"/>
                  </a:cxn>
                  <a:cxn ang="0">
                    <a:pos x="T4" y="T5"/>
                  </a:cxn>
                  <a:cxn ang="0">
                    <a:pos x="T6" y="T7"/>
                  </a:cxn>
                  <a:cxn ang="0">
                    <a:pos x="T8" y="T9"/>
                  </a:cxn>
                  <a:cxn ang="0">
                    <a:pos x="T10" y="T11"/>
                  </a:cxn>
                </a:cxnLst>
                <a:rect l="0" t="0" r="r" b="b"/>
                <a:pathLst>
                  <a:path w="63" h="108">
                    <a:moveTo>
                      <a:pt x="31" y="0"/>
                    </a:moveTo>
                    <a:cubicBezTo>
                      <a:pt x="14" y="0"/>
                      <a:pt x="0" y="14"/>
                      <a:pt x="0" y="31"/>
                    </a:cubicBezTo>
                    <a:cubicBezTo>
                      <a:pt x="0" y="108"/>
                      <a:pt x="0" y="108"/>
                      <a:pt x="0" y="108"/>
                    </a:cubicBezTo>
                    <a:cubicBezTo>
                      <a:pt x="63" y="108"/>
                      <a:pt x="63" y="108"/>
                      <a:pt x="63" y="108"/>
                    </a:cubicBezTo>
                    <a:cubicBezTo>
                      <a:pt x="63" y="31"/>
                      <a:pt x="63" y="31"/>
                      <a:pt x="63" y="31"/>
                    </a:cubicBezTo>
                    <a:cubicBezTo>
                      <a:pt x="63" y="14"/>
                      <a:pt x="49" y="0"/>
                      <a:pt x="31" y="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81" name="Freeform 539"/>
              <p:cNvSpPr>
                <a:spLocks/>
              </p:cNvSpPr>
              <p:nvPr/>
            </p:nvSpPr>
            <p:spPr bwMode="auto">
              <a:xfrm>
                <a:off x="9764204" y="8066297"/>
                <a:ext cx="65746" cy="114303"/>
              </a:xfrm>
              <a:custGeom>
                <a:avLst/>
                <a:gdLst>
                  <a:gd name="T0" fmla="*/ 31 w 62"/>
                  <a:gd name="T1" fmla="*/ 0 h 108"/>
                  <a:gd name="T2" fmla="*/ 0 w 62"/>
                  <a:gd name="T3" fmla="*/ 31 h 108"/>
                  <a:gd name="T4" fmla="*/ 0 w 62"/>
                  <a:gd name="T5" fmla="*/ 108 h 108"/>
                  <a:gd name="T6" fmla="*/ 62 w 62"/>
                  <a:gd name="T7" fmla="*/ 108 h 108"/>
                  <a:gd name="T8" fmla="*/ 62 w 62"/>
                  <a:gd name="T9" fmla="*/ 31 h 108"/>
                  <a:gd name="T10" fmla="*/ 31 w 62"/>
                  <a:gd name="T11" fmla="*/ 0 h 108"/>
                </a:gdLst>
                <a:ahLst/>
                <a:cxnLst>
                  <a:cxn ang="0">
                    <a:pos x="T0" y="T1"/>
                  </a:cxn>
                  <a:cxn ang="0">
                    <a:pos x="T2" y="T3"/>
                  </a:cxn>
                  <a:cxn ang="0">
                    <a:pos x="T4" y="T5"/>
                  </a:cxn>
                  <a:cxn ang="0">
                    <a:pos x="T6" y="T7"/>
                  </a:cxn>
                  <a:cxn ang="0">
                    <a:pos x="T8" y="T9"/>
                  </a:cxn>
                  <a:cxn ang="0">
                    <a:pos x="T10" y="T11"/>
                  </a:cxn>
                </a:cxnLst>
                <a:rect l="0" t="0" r="r" b="b"/>
                <a:pathLst>
                  <a:path w="62" h="108">
                    <a:moveTo>
                      <a:pt x="31" y="0"/>
                    </a:moveTo>
                    <a:cubicBezTo>
                      <a:pt x="14" y="0"/>
                      <a:pt x="0" y="14"/>
                      <a:pt x="0" y="31"/>
                    </a:cubicBezTo>
                    <a:cubicBezTo>
                      <a:pt x="0" y="108"/>
                      <a:pt x="0" y="108"/>
                      <a:pt x="0" y="108"/>
                    </a:cubicBezTo>
                    <a:cubicBezTo>
                      <a:pt x="62" y="108"/>
                      <a:pt x="62" y="108"/>
                      <a:pt x="62" y="108"/>
                    </a:cubicBezTo>
                    <a:cubicBezTo>
                      <a:pt x="62" y="31"/>
                      <a:pt x="62" y="31"/>
                      <a:pt x="62" y="31"/>
                    </a:cubicBezTo>
                    <a:cubicBezTo>
                      <a:pt x="62" y="14"/>
                      <a:pt x="48" y="0"/>
                      <a:pt x="31" y="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82" name="Freeform 540"/>
              <p:cNvSpPr>
                <a:spLocks/>
              </p:cNvSpPr>
              <p:nvPr/>
            </p:nvSpPr>
            <p:spPr bwMode="auto">
              <a:xfrm>
                <a:off x="9649901" y="8066297"/>
                <a:ext cx="66605" cy="114303"/>
              </a:xfrm>
              <a:custGeom>
                <a:avLst/>
                <a:gdLst>
                  <a:gd name="T0" fmla="*/ 32 w 63"/>
                  <a:gd name="T1" fmla="*/ 0 h 108"/>
                  <a:gd name="T2" fmla="*/ 0 w 63"/>
                  <a:gd name="T3" fmla="*/ 31 h 108"/>
                  <a:gd name="T4" fmla="*/ 0 w 63"/>
                  <a:gd name="T5" fmla="*/ 108 h 108"/>
                  <a:gd name="T6" fmla="*/ 63 w 63"/>
                  <a:gd name="T7" fmla="*/ 108 h 108"/>
                  <a:gd name="T8" fmla="*/ 63 w 63"/>
                  <a:gd name="T9" fmla="*/ 31 h 108"/>
                  <a:gd name="T10" fmla="*/ 32 w 63"/>
                  <a:gd name="T11" fmla="*/ 0 h 108"/>
                </a:gdLst>
                <a:ahLst/>
                <a:cxnLst>
                  <a:cxn ang="0">
                    <a:pos x="T0" y="T1"/>
                  </a:cxn>
                  <a:cxn ang="0">
                    <a:pos x="T2" y="T3"/>
                  </a:cxn>
                  <a:cxn ang="0">
                    <a:pos x="T4" y="T5"/>
                  </a:cxn>
                  <a:cxn ang="0">
                    <a:pos x="T6" y="T7"/>
                  </a:cxn>
                  <a:cxn ang="0">
                    <a:pos x="T8" y="T9"/>
                  </a:cxn>
                  <a:cxn ang="0">
                    <a:pos x="T10" y="T11"/>
                  </a:cxn>
                </a:cxnLst>
                <a:rect l="0" t="0" r="r" b="b"/>
                <a:pathLst>
                  <a:path w="63" h="108">
                    <a:moveTo>
                      <a:pt x="32" y="0"/>
                    </a:moveTo>
                    <a:cubicBezTo>
                      <a:pt x="14" y="0"/>
                      <a:pt x="0" y="14"/>
                      <a:pt x="0" y="31"/>
                    </a:cubicBezTo>
                    <a:cubicBezTo>
                      <a:pt x="0" y="108"/>
                      <a:pt x="0" y="108"/>
                      <a:pt x="0" y="108"/>
                    </a:cubicBezTo>
                    <a:cubicBezTo>
                      <a:pt x="63" y="108"/>
                      <a:pt x="63" y="108"/>
                      <a:pt x="63" y="108"/>
                    </a:cubicBezTo>
                    <a:cubicBezTo>
                      <a:pt x="63" y="31"/>
                      <a:pt x="63" y="31"/>
                      <a:pt x="63" y="31"/>
                    </a:cubicBezTo>
                    <a:cubicBezTo>
                      <a:pt x="63" y="14"/>
                      <a:pt x="49" y="0"/>
                      <a:pt x="32" y="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83" name="Freeform 541"/>
              <p:cNvSpPr>
                <a:spLocks/>
              </p:cNvSpPr>
              <p:nvPr/>
            </p:nvSpPr>
            <p:spPr bwMode="auto">
              <a:xfrm>
                <a:off x="9246833" y="8066297"/>
                <a:ext cx="66605" cy="114303"/>
              </a:xfrm>
              <a:custGeom>
                <a:avLst/>
                <a:gdLst>
                  <a:gd name="T0" fmla="*/ 31 w 63"/>
                  <a:gd name="T1" fmla="*/ 0 h 108"/>
                  <a:gd name="T2" fmla="*/ 0 w 63"/>
                  <a:gd name="T3" fmla="*/ 31 h 108"/>
                  <a:gd name="T4" fmla="*/ 0 w 63"/>
                  <a:gd name="T5" fmla="*/ 108 h 108"/>
                  <a:gd name="T6" fmla="*/ 63 w 63"/>
                  <a:gd name="T7" fmla="*/ 108 h 108"/>
                  <a:gd name="T8" fmla="*/ 63 w 63"/>
                  <a:gd name="T9" fmla="*/ 31 h 108"/>
                  <a:gd name="T10" fmla="*/ 31 w 63"/>
                  <a:gd name="T11" fmla="*/ 0 h 108"/>
                </a:gdLst>
                <a:ahLst/>
                <a:cxnLst>
                  <a:cxn ang="0">
                    <a:pos x="T0" y="T1"/>
                  </a:cxn>
                  <a:cxn ang="0">
                    <a:pos x="T2" y="T3"/>
                  </a:cxn>
                  <a:cxn ang="0">
                    <a:pos x="T4" y="T5"/>
                  </a:cxn>
                  <a:cxn ang="0">
                    <a:pos x="T6" y="T7"/>
                  </a:cxn>
                  <a:cxn ang="0">
                    <a:pos x="T8" y="T9"/>
                  </a:cxn>
                  <a:cxn ang="0">
                    <a:pos x="T10" y="T11"/>
                  </a:cxn>
                </a:cxnLst>
                <a:rect l="0" t="0" r="r" b="b"/>
                <a:pathLst>
                  <a:path w="63" h="108">
                    <a:moveTo>
                      <a:pt x="31" y="0"/>
                    </a:moveTo>
                    <a:cubicBezTo>
                      <a:pt x="14" y="0"/>
                      <a:pt x="0" y="14"/>
                      <a:pt x="0" y="31"/>
                    </a:cubicBezTo>
                    <a:cubicBezTo>
                      <a:pt x="0" y="108"/>
                      <a:pt x="0" y="108"/>
                      <a:pt x="0" y="108"/>
                    </a:cubicBezTo>
                    <a:cubicBezTo>
                      <a:pt x="63" y="108"/>
                      <a:pt x="63" y="108"/>
                      <a:pt x="63" y="108"/>
                    </a:cubicBezTo>
                    <a:cubicBezTo>
                      <a:pt x="63" y="31"/>
                      <a:pt x="63" y="31"/>
                      <a:pt x="63" y="31"/>
                    </a:cubicBezTo>
                    <a:cubicBezTo>
                      <a:pt x="63" y="14"/>
                      <a:pt x="49" y="0"/>
                      <a:pt x="31" y="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84" name="Freeform 542"/>
              <p:cNvSpPr>
                <a:spLocks/>
              </p:cNvSpPr>
              <p:nvPr/>
            </p:nvSpPr>
            <p:spPr bwMode="auto">
              <a:xfrm>
                <a:off x="9130381" y="8265253"/>
                <a:ext cx="66605" cy="114303"/>
              </a:xfrm>
              <a:custGeom>
                <a:avLst/>
                <a:gdLst>
                  <a:gd name="T0" fmla="*/ 31 w 63"/>
                  <a:gd name="T1" fmla="*/ 0 h 108"/>
                  <a:gd name="T2" fmla="*/ 0 w 63"/>
                  <a:gd name="T3" fmla="*/ 31 h 108"/>
                  <a:gd name="T4" fmla="*/ 0 w 63"/>
                  <a:gd name="T5" fmla="*/ 108 h 108"/>
                  <a:gd name="T6" fmla="*/ 63 w 63"/>
                  <a:gd name="T7" fmla="*/ 108 h 108"/>
                  <a:gd name="T8" fmla="*/ 63 w 63"/>
                  <a:gd name="T9" fmla="*/ 31 h 108"/>
                  <a:gd name="T10" fmla="*/ 31 w 63"/>
                  <a:gd name="T11" fmla="*/ 0 h 108"/>
                </a:gdLst>
                <a:ahLst/>
                <a:cxnLst>
                  <a:cxn ang="0">
                    <a:pos x="T0" y="T1"/>
                  </a:cxn>
                  <a:cxn ang="0">
                    <a:pos x="T2" y="T3"/>
                  </a:cxn>
                  <a:cxn ang="0">
                    <a:pos x="T4" y="T5"/>
                  </a:cxn>
                  <a:cxn ang="0">
                    <a:pos x="T6" y="T7"/>
                  </a:cxn>
                  <a:cxn ang="0">
                    <a:pos x="T8" y="T9"/>
                  </a:cxn>
                  <a:cxn ang="0">
                    <a:pos x="T10" y="T11"/>
                  </a:cxn>
                </a:cxnLst>
                <a:rect l="0" t="0" r="r" b="b"/>
                <a:pathLst>
                  <a:path w="63" h="108">
                    <a:moveTo>
                      <a:pt x="31" y="0"/>
                    </a:moveTo>
                    <a:cubicBezTo>
                      <a:pt x="14" y="0"/>
                      <a:pt x="0" y="14"/>
                      <a:pt x="0" y="31"/>
                    </a:cubicBezTo>
                    <a:cubicBezTo>
                      <a:pt x="0" y="108"/>
                      <a:pt x="0" y="108"/>
                      <a:pt x="0" y="108"/>
                    </a:cubicBezTo>
                    <a:cubicBezTo>
                      <a:pt x="63" y="108"/>
                      <a:pt x="63" y="108"/>
                      <a:pt x="63" y="108"/>
                    </a:cubicBezTo>
                    <a:cubicBezTo>
                      <a:pt x="63" y="31"/>
                      <a:pt x="63" y="31"/>
                      <a:pt x="63" y="31"/>
                    </a:cubicBezTo>
                    <a:cubicBezTo>
                      <a:pt x="63" y="14"/>
                      <a:pt x="49" y="0"/>
                      <a:pt x="31" y="0"/>
                    </a:cubicBezTo>
                    <a:close/>
                  </a:path>
                </a:pathLst>
              </a:cu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85" name="Freeform 543"/>
              <p:cNvSpPr>
                <a:spLocks/>
              </p:cNvSpPr>
              <p:nvPr/>
            </p:nvSpPr>
            <p:spPr bwMode="auto">
              <a:xfrm>
                <a:off x="9764204" y="8265253"/>
                <a:ext cx="65746" cy="114303"/>
              </a:xfrm>
              <a:custGeom>
                <a:avLst/>
                <a:gdLst>
                  <a:gd name="T0" fmla="*/ 31 w 62"/>
                  <a:gd name="T1" fmla="*/ 0 h 108"/>
                  <a:gd name="T2" fmla="*/ 0 w 62"/>
                  <a:gd name="T3" fmla="*/ 31 h 108"/>
                  <a:gd name="T4" fmla="*/ 0 w 62"/>
                  <a:gd name="T5" fmla="*/ 108 h 108"/>
                  <a:gd name="T6" fmla="*/ 62 w 62"/>
                  <a:gd name="T7" fmla="*/ 108 h 108"/>
                  <a:gd name="T8" fmla="*/ 62 w 62"/>
                  <a:gd name="T9" fmla="*/ 31 h 108"/>
                  <a:gd name="T10" fmla="*/ 31 w 62"/>
                  <a:gd name="T11" fmla="*/ 0 h 108"/>
                </a:gdLst>
                <a:ahLst/>
                <a:cxnLst>
                  <a:cxn ang="0">
                    <a:pos x="T0" y="T1"/>
                  </a:cxn>
                  <a:cxn ang="0">
                    <a:pos x="T2" y="T3"/>
                  </a:cxn>
                  <a:cxn ang="0">
                    <a:pos x="T4" y="T5"/>
                  </a:cxn>
                  <a:cxn ang="0">
                    <a:pos x="T6" y="T7"/>
                  </a:cxn>
                  <a:cxn ang="0">
                    <a:pos x="T8" y="T9"/>
                  </a:cxn>
                  <a:cxn ang="0">
                    <a:pos x="T10" y="T11"/>
                  </a:cxn>
                </a:cxnLst>
                <a:rect l="0" t="0" r="r" b="b"/>
                <a:pathLst>
                  <a:path w="62" h="108">
                    <a:moveTo>
                      <a:pt x="31" y="0"/>
                    </a:moveTo>
                    <a:cubicBezTo>
                      <a:pt x="14" y="0"/>
                      <a:pt x="0" y="14"/>
                      <a:pt x="0" y="31"/>
                    </a:cubicBezTo>
                    <a:cubicBezTo>
                      <a:pt x="0" y="108"/>
                      <a:pt x="0" y="108"/>
                      <a:pt x="0" y="108"/>
                    </a:cubicBezTo>
                    <a:cubicBezTo>
                      <a:pt x="62" y="108"/>
                      <a:pt x="62" y="108"/>
                      <a:pt x="62" y="108"/>
                    </a:cubicBezTo>
                    <a:cubicBezTo>
                      <a:pt x="62" y="31"/>
                      <a:pt x="62" y="31"/>
                      <a:pt x="62" y="31"/>
                    </a:cubicBezTo>
                    <a:cubicBezTo>
                      <a:pt x="62" y="14"/>
                      <a:pt x="48" y="0"/>
                      <a:pt x="31" y="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86" name="Freeform 544"/>
              <p:cNvSpPr>
                <a:spLocks/>
              </p:cNvSpPr>
              <p:nvPr/>
            </p:nvSpPr>
            <p:spPr bwMode="auto">
              <a:xfrm>
                <a:off x="9649901" y="8265253"/>
                <a:ext cx="66605" cy="114303"/>
              </a:xfrm>
              <a:custGeom>
                <a:avLst/>
                <a:gdLst>
                  <a:gd name="T0" fmla="*/ 32 w 63"/>
                  <a:gd name="T1" fmla="*/ 0 h 108"/>
                  <a:gd name="T2" fmla="*/ 0 w 63"/>
                  <a:gd name="T3" fmla="*/ 31 h 108"/>
                  <a:gd name="T4" fmla="*/ 0 w 63"/>
                  <a:gd name="T5" fmla="*/ 108 h 108"/>
                  <a:gd name="T6" fmla="*/ 63 w 63"/>
                  <a:gd name="T7" fmla="*/ 108 h 108"/>
                  <a:gd name="T8" fmla="*/ 63 w 63"/>
                  <a:gd name="T9" fmla="*/ 31 h 108"/>
                  <a:gd name="T10" fmla="*/ 32 w 63"/>
                  <a:gd name="T11" fmla="*/ 0 h 108"/>
                </a:gdLst>
                <a:ahLst/>
                <a:cxnLst>
                  <a:cxn ang="0">
                    <a:pos x="T0" y="T1"/>
                  </a:cxn>
                  <a:cxn ang="0">
                    <a:pos x="T2" y="T3"/>
                  </a:cxn>
                  <a:cxn ang="0">
                    <a:pos x="T4" y="T5"/>
                  </a:cxn>
                  <a:cxn ang="0">
                    <a:pos x="T6" y="T7"/>
                  </a:cxn>
                  <a:cxn ang="0">
                    <a:pos x="T8" y="T9"/>
                  </a:cxn>
                  <a:cxn ang="0">
                    <a:pos x="T10" y="T11"/>
                  </a:cxn>
                </a:cxnLst>
                <a:rect l="0" t="0" r="r" b="b"/>
                <a:pathLst>
                  <a:path w="63" h="108">
                    <a:moveTo>
                      <a:pt x="32" y="0"/>
                    </a:moveTo>
                    <a:cubicBezTo>
                      <a:pt x="14" y="0"/>
                      <a:pt x="0" y="14"/>
                      <a:pt x="0" y="31"/>
                    </a:cubicBezTo>
                    <a:cubicBezTo>
                      <a:pt x="0" y="108"/>
                      <a:pt x="0" y="108"/>
                      <a:pt x="0" y="108"/>
                    </a:cubicBezTo>
                    <a:cubicBezTo>
                      <a:pt x="63" y="108"/>
                      <a:pt x="63" y="108"/>
                      <a:pt x="63" y="108"/>
                    </a:cubicBezTo>
                    <a:cubicBezTo>
                      <a:pt x="63" y="31"/>
                      <a:pt x="63" y="31"/>
                      <a:pt x="63" y="31"/>
                    </a:cubicBezTo>
                    <a:cubicBezTo>
                      <a:pt x="63" y="14"/>
                      <a:pt x="49" y="0"/>
                      <a:pt x="32" y="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87" name="Freeform 545"/>
              <p:cNvSpPr>
                <a:spLocks/>
              </p:cNvSpPr>
              <p:nvPr/>
            </p:nvSpPr>
            <p:spPr bwMode="auto">
              <a:xfrm>
                <a:off x="9246833" y="8265253"/>
                <a:ext cx="66605" cy="114303"/>
              </a:xfrm>
              <a:custGeom>
                <a:avLst/>
                <a:gdLst>
                  <a:gd name="T0" fmla="*/ 31 w 63"/>
                  <a:gd name="T1" fmla="*/ 0 h 108"/>
                  <a:gd name="T2" fmla="*/ 0 w 63"/>
                  <a:gd name="T3" fmla="*/ 31 h 108"/>
                  <a:gd name="T4" fmla="*/ 0 w 63"/>
                  <a:gd name="T5" fmla="*/ 108 h 108"/>
                  <a:gd name="T6" fmla="*/ 63 w 63"/>
                  <a:gd name="T7" fmla="*/ 108 h 108"/>
                  <a:gd name="T8" fmla="*/ 63 w 63"/>
                  <a:gd name="T9" fmla="*/ 31 h 108"/>
                  <a:gd name="T10" fmla="*/ 31 w 63"/>
                  <a:gd name="T11" fmla="*/ 0 h 108"/>
                </a:gdLst>
                <a:ahLst/>
                <a:cxnLst>
                  <a:cxn ang="0">
                    <a:pos x="T0" y="T1"/>
                  </a:cxn>
                  <a:cxn ang="0">
                    <a:pos x="T2" y="T3"/>
                  </a:cxn>
                  <a:cxn ang="0">
                    <a:pos x="T4" y="T5"/>
                  </a:cxn>
                  <a:cxn ang="0">
                    <a:pos x="T6" y="T7"/>
                  </a:cxn>
                  <a:cxn ang="0">
                    <a:pos x="T8" y="T9"/>
                  </a:cxn>
                  <a:cxn ang="0">
                    <a:pos x="T10" y="T11"/>
                  </a:cxn>
                </a:cxnLst>
                <a:rect l="0" t="0" r="r" b="b"/>
                <a:pathLst>
                  <a:path w="63" h="108">
                    <a:moveTo>
                      <a:pt x="31" y="0"/>
                    </a:moveTo>
                    <a:cubicBezTo>
                      <a:pt x="14" y="0"/>
                      <a:pt x="0" y="14"/>
                      <a:pt x="0" y="31"/>
                    </a:cubicBezTo>
                    <a:cubicBezTo>
                      <a:pt x="0" y="108"/>
                      <a:pt x="0" y="108"/>
                      <a:pt x="0" y="108"/>
                    </a:cubicBezTo>
                    <a:cubicBezTo>
                      <a:pt x="63" y="108"/>
                      <a:pt x="63" y="108"/>
                      <a:pt x="63" y="108"/>
                    </a:cubicBezTo>
                    <a:cubicBezTo>
                      <a:pt x="63" y="31"/>
                      <a:pt x="63" y="31"/>
                      <a:pt x="63" y="31"/>
                    </a:cubicBezTo>
                    <a:cubicBezTo>
                      <a:pt x="63" y="14"/>
                      <a:pt x="49" y="0"/>
                      <a:pt x="31" y="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88" name="Freeform 546"/>
              <p:cNvSpPr>
                <a:spLocks/>
              </p:cNvSpPr>
              <p:nvPr/>
            </p:nvSpPr>
            <p:spPr bwMode="auto">
              <a:xfrm>
                <a:off x="9130381" y="8464209"/>
                <a:ext cx="66605" cy="114733"/>
              </a:xfrm>
              <a:custGeom>
                <a:avLst/>
                <a:gdLst>
                  <a:gd name="T0" fmla="*/ 31 w 63"/>
                  <a:gd name="T1" fmla="*/ 0 h 108"/>
                  <a:gd name="T2" fmla="*/ 0 w 63"/>
                  <a:gd name="T3" fmla="*/ 31 h 108"/>
                  <a:gd name="T4" fmla="*/ 0 w 63"/>
                  <a:gd name="T5" fmla="*/ 108 h 108"/>
                  <a:gd name="T6" fmla="*/ 63 w 63"/>
                  <a:gd name="T7" fmla="*/ 108 h 108"/>
                  <a:gd name="T8" fmla="*/ 63 w 63"/>
                  <a:gd name="T9" fmla="*/ 31 h 108"/>
                  <a:gd name="T10" fmla="*/ 31 w 63"/>
                  <a:gd name="T11" fmla="*/ 0 h 108"/>
                </a:gdLst>
                <a:ahLst/>
                <a:cxnLst>
                  <a:cxn ang="0">
                    <a:pos x="T0" y="T1"/>
                  </a:cxn>
                  <a:cxn ang="0">
                    <a:pos x="T2" y="T3"/>
                  </a:cxn>
                  <a:cxn ang="0">
                    <a:pos x="T4" y="T5"/>
                  </a:cxn>
                  <a:cxn ang="0">
                    <a:pos x="T6" y="T7"/>
                  </a:cxn>
                  <a:cxn ang="0">
                    <a:pos x="T8" y="T9"/>
                  </a:cxn>
                  <a:cxn ang="0">
                    <a:pos x="T10" y="T11"/>
                  </a:cxn>
                </a:cxnLst>
                <a:rect l="0" t="0" r="r" b="b"/>
                <a:pathLst>
                  <a:path w="63" h="108">
                    <a:moveTo>
                      <a:pt x="31" y="0"/>
                    </a:moveTo>
                    <a:cubicBezTo>
                      <a:pt x="14" y="0"/>
                      <a:pt x="0" y="14"/>
                      <a:pt x="0" y="31"/>
                    </a:cubicBezTo>
                    <a:cubicBezTo>
                      <a:pt x="0" y="108"/>
                      <a:pt x="0" y="108"/>
                      <a:pt x="0" y="108"/>
                    </a:cubicBezTo>
                    <a:cubicBezTo>
                      <a:pt x="63" y="108"/>
                      <a:pt x="63" y="108"/>
                      <a:pt x="63" y="108"/>
                    </a:cubicBezTo>
                    <a:cubicBezTo>
                      <a:pt x="63" y="31"/>
                      <a:pt x="63" y="31"/>
                      <a:pt x="63" y="31"/>
                    </a:cubicBezTo>
                    <a:cubicBezTo>
                      <a:pt x="63" y="14"/>
                      <a:pt x="49" y="0"/>
                      <a:pt x="31" y="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89" name="Freeform 547"/>
              <p:cNvSpPr>
                <a:spLocks/>
              </p:cNvSpPr>
              <p:nvPr/>
            </p:nvSpPr>
            <p:spPr bwMode="auto">
              <a:xfrm>
                <a:off x="9764204" y="8464209"/>
                <a:ext cx="65746" cy="114733"/>
              </a:xfrm>
              <a:custGeom>
                <a:avLst/>
                <a:gdLst>
                  <a:gd name="T0" fmla="*/ 31 w 62"/>
                  <a:gd name="T1" fmla="*/ 0 h 108"/>
                  <a:gd name="T2" fmla="*/ 0 w 62"/>
                  <a:gd name="T3" fmla="*/ 31 h 108"/>
                  <a:gd name="T4" fmla="*/ 0 w 62"/>
                  <a:gd name="T5" fmla="*/ 108 h 108"/>
                  <a:gd name="T6" fmla="*/ 62 w 62"/>
                  <a:gd name="T7" fmla="*/ 108 h 108"/>
                  <a:gd name="T8" fmla="*/ 62 w 62"/>
                  <a:gd name="T9" fmla="*/ 31 h 108"/>
                  <a:gd name="T10" fmla="*/ 31 w 62"/>
                  <a:gd name="T11" fmla="*/ 0 h 108"/>
                </a:gdLst>
                <a:ahLst/>
                <a:cxnLst>
                  <a:cxn ang="0">
                    <a:pos x="T0" y="T1"/>
                  </a:cxn>
                  <a:cxn ang="0">
                    <a:pos x="T2" y="T3"/>
                  </a:cxn>
                  <a:cxn ang="0">
                    <a:pos x="T4" y="T5"/>
                  </a:cxn>
                  <a:cxn ang="0">
                    <a:pos x="T6" y="T7"/>
                  </a:cxn>
                  <a:cxn ang="0">
                    <a:pos x="T8" y="T9"/>
                  </a:cxn>
                  <a:cxn ang="0">
                    <a:pos x="T10" y="T11"/>
                  </a:cxn>
                </a:cxnLst>
                <a:rect l="0" t="0" r="r" b="b"/>
                <a:pathLst>
                  <a:path w="62" h="108">
                    <a:moveTo>
                      <a:pt x="31" y="0"/>
                    </a:moveTo>
                    <a:cubicBezTo>
                      <a:pt x="14" y="0"/>
                      <a:pt x="0" y="14"/>
                      <a:pt x="0" y="31"/>
                    </a:cubicBezTo>
                    <a:cubicBezTo>
                      <a:pt x="0" y="108"/>
                      <a:pt x="0" y="108"/>
                      <a:pt x="0" y="108"/>
                    </a:cubicBezTo>
                    <a:cubicBezTo>
                      <a:pt x="62" y="108"/>
                      <a:pt x="62" y="108"/>
                      <a:pt x="62" y="108"/>
                    </a:cubicBezTo>
                    <a:cubicBezTo>
                      <a:pt x="62" y="31"/>
                      <a:pt x="62" y="31"/>
                      <a:pt x="62" y="31"/>
                    </a:cubicBezTo>
                    <a:cubicBezTo>
                      <a:pt x="62" y="14"/>
                      <a:pt x="48" y="0"/>
                      <a:pt x="31" y="0"/>
                    </a:cubicBezTo>
                    <a:close/>
                  </a:path>
                </a:pathLst>
              </a:cu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90" name="Freeform 548"/>
              <p:cNvSpPr>
                <a:spLocks/>
              </p:cNvSpPr>
              <p:nvPr/>
            </p:nvSpPr>
            <p:spPr bwMode="auto">
              <a:xfrm>
                <a:off x="9649901" y="8464209"/>
                <a:ext cx="66605" cy="114733"/>
              </a:xfrm>
              <a:custGeom>
                <a:avLst/>
                <a:gdLst>
                  <a:gd name="T0" fmla="*/ 32 w 63"/>
                  <a:gd name="T1" fmla="*/ 0 h 108"/>
                  <a:gd name="T2" fmla="*/ 0 w 63"/>
                  <a:gd name="T3" fmla="*/ 31 h 108"/>
                  <a:gd name="T4" fmla="*/ 0 w 63"/>
                  <a:gd name="T5" fmla="*/ 108 h 108"/>
                  <a:gd name="T6" fmla="*/ 63 w 63"/>
                  <a:gd name="T7" fmla="*/ 108 h 108"/>
                  <a:gd name="T8" fmla="*/ 63 w 63"/>
                  <a:gd name="T9" fmla="*/ 31 h 108"/>
                  <a:gd name="T10" fmla="*/ 32 w 63"/>
                  <a:gd name="T11" fmla="*/ 0 h 108"/>
                </a:gdLst>
                <a:ahLst/>
                <a:cxnLst>
                  <a:cxn ang="0">
                    <a:pos x="T0" y="T1"/>
                  </a:cxn>
                  <a:cxn ang="0">
                    <a:pos x="T2" y="T3"/>
                  </a:cxn>
                  <a:cxn ang="0">
                    <a:pos x="T4" y="T5"/>
                  </a:cxn>
                  <a:cxn ang="0">
                    <a:pos x="T6" y="T7"/>
                  </a:cxn>
                  <a:cxn ang="0">
                    <a:pos x="T8" y="T9"/>
                  </a:cxn>
                  <a:cxn ang="0">
                    <a:pos x="T10" y="T11"/>
                  </a:cxn>
                </a:cxnLst>
                <a:rect l="0" t="0" r="r" b="b"/>
                <a:pathLst>
                  <a:path w="63" h="108">
                    <a:moveTo>
                      <a:pt x="32" y="0"/>
                    </a:moveTo>
                    <a:cubicBezTo>
                      <a:pt x="14" y="0"/>
                      <a:pt x="0" y="14"/>
                      <a:pt x="0" y="31"/>
                    </a:cubicBezTo>
                    <a:cubicBezTo>
                      <a:pt x="0" y="108"/>
                      <a:pt x="0" y="108"/>
                      <a:pt x="0" y="108"/>
                    </a:cubicBezTo>
                    <a:cubicBezTo>
                      <a:pt x="63" y="108"/>
                      <a:pt x="63" y="108"/>
                      <a:pt x="63" y="108"/>
                    </a:cubicBezTo>
                    <a:cubicBezTo>
                      <a:pt x="63" y="31"/>
                      <a:pt x="63" y="31"/>
                      <a:pt x="63" y="31"/>
                    </a:cubicBezTo>
                    <a:cubicBezTo>
                      <a:pt x="63" y="14"/>
                      <a:pt x="49" y="0"/>
                      <a:pt x="32" y="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91" name="Freeform 549"/>
              <p:cNvSpPr>
                <a:spLocks/>
              </p:cNvSpPr>
              <p:nvPr/>
            </p:nvSpPr>
            <p:spPr bwMode="auto">
              <a:xfrm>
                <a:off x="9246833" y="8464209"/>
                <a:ext cx="66605" cy="114733"/>
              </a:xfrm>
              <a:custGeom>
                <a:avLst/>
                <a:gdLst>
                  <a:gd name="T0" fmla="*/ 31 w 63"/>
                  <a:gd name="T1" fmla="*/ 0 h 108"/>
                  <a:gd name="T2" fmla="*/ 0 w 63"/>
                  <a:gd name="T3" fmla="*/ 31 h 108"/>
                  <a:gd name="T4" fmla="*/ 0 w 63"/>
                  <a:gd name="T5" fmla="*/ 108 h 108"/>
                  <a:gd name="T6" fmla="*/ 63 w 63"/>
                  <a:gd name="T7" fmla="*/ 108 h 108"/>
                  <a:gd name="T8" fmla="*/ 63 w 63"/>
                  <a:gd name="T9" fmla="*/ 31 h 108"/>
                  <a:gd name="T10" fmla="*/ 31 w 63"/>
                  <a:gd name="T11" fmla="*/ 0 h 108"/>
                </a:gdLst>
                <a:ahLst/>
                <a:cxnLst>
                  <a:cxn ang="0">
                    <a:pos x="T0" y="T1"/>
                  </a:cxn>
                  <a:cxn ang="0">
                    <a:pos x="T2" y="T3"/>
                  </a:cxn>
                  <a:cxn ang="0">
                    <a:pos x="T4" y="T5"/>
                  </a:cxn>
                  <a:cxn ang="0">
                    <a:pos x="T6" y="T7"/>
                  </a:cxn>
                  <a:cxn ang="0">
                    <a:pos x="T8" y="T9"/>
                  </a:cxn>
                  <a:cxn ang="0">
                    <a:pos x="T10" y="T11"/>
                  </a:cxn>
                </a:cxnLst>
                <a:rect l="0" t="0" r="r" b="b"/>
                <a:pathLst>
                  <a:path w="63" h="108">
                    <a:moveTo>
                      <a:pt x="31" y="0"/>
                    </a:moveTo>
                    <a:cubicBezTo>
                      <a:pt x="14" y="0"/>
                      <a:pt x="0" y="14"/>
                      <a:pt x="0" y="31"/>
                    </a:cubicBezTo>
                    <a:cubicBezTo>
                      <a:pt x="0" y="108"/>
                      <a:pt x="0" y="108"/>
                      <a:pt x="0" y="108"/>
                    </a:cubicBezTo>
                    <a:cubicBezTo>
                      <a:pt x="63" y="108"/>
                      <a:pt x="63" y="108"/>
                      <a:pt x="63" y="108"/>
                    </a:cubicBezTo>
                    <a:cubicBezTo>
                      <a:pt x="63" y="31"/>
                      <a:pt x="63" y="31"/>
                      <a:pt x="63" y="31"/>
                    </a:cubicBezTo>
                    <a:cubicBezTo>
                      <a:pt x="63" y="14"/>
                      <a:pt x="49" y="0"/>
                      <a:pt x="31" y="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92" name="Rectangle 550"/>
              <p:cNvSpPr>
                <a:spLocks noChangeArrowheads="1"/>
              </p:cNvSpPr>
              <p:nvPr/>
            </p:nvSpPr>
            <p:spPr bwMode="auto">
              <a:xfrm>
                <a:off x="9095145" y="7806753"/>
                <a:ext cx="773049" cy="15900"/>
              </a:xfrm>
              <a:prstGeom prst="rect">
                <a:avLst/>
              </a:prstGeom>
              <a:solidFill>
                <a:schemeClr val="accent2">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93" name="Freeform 592"/>
              <p:cNvSpPr>
                <a:spLocks/>
              </p:cNvSpPr>
              <p:nvPr/>
            </p:nvSpPr>
            <p:spPr bwMode="auto">
              <a:xfrm>
                <a:off x="9416998" y="7843980"/>
                <a:ext cx="128054" cy="137666"/>
              </a:xfrm>
              <a:custGeom>
                <a:avLst/>
                <a:gdLst>
                  <a:gd name="connsiteX0" fmla="*/ 103895 w 199746"/>
                  <a:gd name="connsiteY0" fmla="*/ 155083 h 214739"/>
                  <a:gd name="connsiteX1" fmla="*/ 199746 w 199746"/>
                  <a:gd name="connsiteY1" fmla="*/ 155083 h 214739"/>
                  <a:gd name="connsiteX2" fmla="*/ 199746 w 199746"/>
                  <a:gd name="connsiteY2" fmla="*/ 177044 h 214739"/>
                  <a:gd name="connsiteX3" fmla="*/ 199746 w 199746"/>
                  <a:gd name="connsiteY3" fmla="*/ 214739 h 214739"/>
                  <a:gd name="connsiteX4" fmla="*/ 115478 w 199746"/>
                  <a:gd name="connsiteY4" fmla="*/ 214739 h 214739"/>
                  <a:gd name="connsiteX5" fmla="*/ 103895 w 199746"/>
                  <a:gd name="connsiteY5" fmla="*/ 214739 h 214739"/>
                  <a:gd name="connsiteX6" fmla="*/ 0 w 199746"/>
                  <a:gd name="connsiteY6" fmla="*/ 155083 h 214739"/>
                  <a:gd name="connsiteX7" fmla="*/ 97862 w 199746"/>
                  <a:gd name="connsiteY7" fmla="*/ 155083 h 214739"/>
                  <a:gd name="connsiteX8" fmla="*/ 97862 w 199746"/>
                  <a:gd name="connsiteY8" fmla="*/ 214739 h 214739"/>
                  <a:gd name="connsiteX9" fmla="*/ 65932 w 199746"/>
                  <a:gd name="connsiteY9" fmla="*/ 214739 h 214739"/>
                  <a:gd name="connsiteX10" fmla="*/ 0 w 199746"/>
                  <a:gd name="connsiteY10" fmla="*/ 214739 h 214739"/>
                  <a:gd name="connsiteX11" fmla="*/ 0 w 199746"/>
                  <a:gd name="connsiteY11" fmla="*/ 166560 h 214739"/>
                  <a:gd name="connsiteX12" fmla="*/ 103895 w 199746"/>
                  <a:gd name="connsiteY12" fmla="*/ 89395 h 214739"/>
                  <a:gd name="connsiteX13" fmla="*/ 197542 w 199746"/>
                  <a:gd name="connsiteY13" fmla="*/ 89395 h 214739"/>
                  <a:gd name="connsiteX14" fmla="*/ 199746 w 199746"/>
                  <a:gd name="connsiteY14" fmla="*/ 100538 h 214739"/>
                  <a:gd name="connsiteX15" fmla="*/ 199746 w 199746"/>
                  <a:gd name="connsiteY15" fmla="*/ 128419 h 214739"/>
                  <a:gd name="connsiteX16" fmla="*/ 199746 w 199746"/>
                  <a:gd name="connsiteY16" fmla="*/ 147040 h 214739"/>
                  <a:gd name="connsiteX17" fmla="*/ 103895 w 199746"/>
                  <a:gd name="connsiteY17" fmla="*/ 147040 h 214739"/>
                  <a:gd name="connsiteX18" fmla="*/ 2211 w 199746"/>
                  <a:gd name="connsiteY18" fmla="*/ 89395 h 214739"/>
                  <a:gd name="connsiteX19" fmla="*/ 97862 w 199746"/>
                  <a:gd name="connsiteY19" fmla="*/ 89395 h 214739"/>
                  <a:gd name="connsiteX20" fmla="*/ 97862 w 199746"/>
                  <a:gd name="connsiteY20" fmla="*/ 147040 h 214739"/>
                  <a:gd name="connsiteX21" fmla="*/ 0 w 199746"/>
                  <a:gd name="connsiteY21" fmla="*/ 147040 h 214739"/>
                  <a:gd name="connsiteX22" fmla="*/ 0 w 199746"/>
                  <a:gd name="connsiteY22" fmla="*/ 138233 h 214739"/>
                  <a:gd name="connsiteX23" fmla="*/ 0 w 199746"/>
                  <a:gd name="connsiteY23" fmla="*/ 100538 h 214739"/>
                  <a:gd name="connsiteX24" fmla="*/ 103895 w 199746"/>
                  <a:gd name="connsiteY24" fmla="*/ 66 h 214739"/>
                  <a:gd name="connsiteX25" fmla="*/ 130068 w 199746"/>
                  <a:gd name="connsiteY25" fmla="*/ 4072 h 214739"/>
                  <a:gd name="connsiteX26" fmla="*/ 191931 w 199746"/>
                  <a:gd name="connsiteY26" fmla="*/ 61023 h 214739"/>
                  <a:gd name="connsiteX27" fmla="*/ 196217 w 199746"/>
                  <a:gd name="connsiteY27" fmla="*/ 82692 h 214739"/>
                  <a:gd name="connsiteX28" fmla="*/ 103895 w 199746"/>
                  <a:gd name="connsiteY28" fmla="*/ 82692 h 214739"/>
                  <a:gd name="connsiteX29" fmla="*/ 97862 w 199746"/>
                  <a:gd name="connsiteY29" fmla="*/ 0 h 214739"/>
                  <a:gd name="connsiteX30" fmla="*/ 97862 w 199746"/>
                  <a:gd name="connsiteY30" fmla="*/ 82692 h 214739"/>
                  <a:gd name="connsiteX31" fmla="*/ 3541 w 199746"/>
                  <a:gd name="connsiteY31" fmla="*/ 82692 h 214739"/>
                  <a:gd name="connsiteX32" fmla="*/ 7841 w 199746"/>
                  <a:gd name="connsiteY32" fmla="*/ 61023 h 214739"/>
                  <a:gd name="connsiteX33" fmla="*/ 70563 w 199746"/>
                  <a:gd name="connsiteY33" fmla="*/ 4072 h 214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99746" h="214739">
                    <a:moveTo>
                      <a:pt x="103895" y="155083"/>
                    </a:moveTo>
                    <a:lnTo>
                      <a:pt x="199746" y="155083"/>
                    </a:lnTo>
                    <a:lnTo>
                      <a:pt x="199746" y="177044"/>
                    </a:lnTo>
                    <a:cubicBezTo>
                      <a:pt x="199746" y="187973"/>
                      <a:pt x="199746" y="200464"/>
                      <a:pt x="199746" y="214739"/>
                    </a:cubicBezTo>
                    <a:cubicBezTo>
                      <a:pt x="199746" y="214739"/>
                      <a:pt x="199746" y="214739"/>
                      <a:pt x="115478" y="214739"/>
                    </a:cubicBezTo>
                    <a:lnTo>
                      <a:pt x="103895" y="214739"/>
                    </a:lnTo>
                    <a:close/>
                    <a:moveTo>
                      <a:pt x="0" y="155083"/>
                    </a:moveTo>
                    <a:lnTo>
                      <a:pt x="97862" y="155083"/>
                    </a:lnTo>
                    <a:lnTo>
                      <a:pt x="97862" y="214739"/>
                    </a:lnTo>
                    <a:lnTo>
                      <a:pt x="65932" y="214739"/>
                    </a:lnTo>
                    <a:cubicBezTo>
                      <a:pt x="46816" y="214739"/>
                      <a:pt x="24968" y="214739"/>
                      <a:pt x="0" y="214739"/>
                    </a:cubicBezTo>
                    <a:cubicBezTo>
                      <a:pt x="0" y="214739"/>
                      <a:pt x="0" y="214739"/>
                      <a:pt x="0" y="166560"/>
                    </a:cubicBezTo>
                    <a:close/>
                    <a:moveTo>
                      <a:pt x="103895" y="89395"/>
                    </a:moveTo>
                    <a:lnTo>
                      <a:pt x="197542" y="89395"/>
                    </a:lnTo>
                    <a:lnTo>
                      <a:pt x="199746" y="100538"/>
                    </a:lnTo>
                    <a:cubicBezTo>
                      <a:pt x="199746" y="100538"/>
                      <a:pt x="199746" y="100538"/>
                      <a:pt x="199746" y="128419"/>
                    </a:cubicBezTo>
                    <a:lnTo>
                      <a:pt x="199746" y="147040"/>
                    </a:lnTo>
                    <a:lnTo>
                      <a:pt x="103895" y="147040"/>
                    </a:lnTo>
                    <a:close/>
                    <a:moveTo>
                      <a:pt x="2211" y="89395"/>
                    </a:moveTo>
                    <a:lnTo>
                      <a:pt x="97862" y="89395"/>
                    </a:lnTo>
                    <a:lnTo>
                      <a:pt x="97862" y="147040"/>
                    </a:lnTo>
                    <a:lnTo>
                      <a:pt x="0" y="147040"/>
                    </a:lnTo>
                    <a:lnTo>
                      <a:pt x="0" y="138233"/>
                    </a:lnTo>
                    <a:cubicBezTo>
                      <a:pt x="0" y="127304"/>
                      <a:pt x="0" y="114813"/>
                      <a:pt x="0" y="100538"/>
                    </a:cubicBezTo>
                    <a:close/>
                    <a:moveTo>
                      <a:pt x="103895" y="66"/>
                    </a:moveTo>
                    <a:lnTo>
                      <a:pt x="130068" y="4072"/>
                    </a:lnTo>
                    <a:cubicBezTo>
                      <a:pt x="157936" y="12844"/>
                      <a:pt x="180614" y="33791"/>
                      <a:pt x="191931" y="61023"/>
                    </a:cubicBezTo>
                    <a:lnTo>
                      <a:pt x="196217" y="82692"/>
                    </a:lnTo>
                    <a:lnTo>
                      <a:pt x="103895" y="82692"/>
                    </a:lnTo>
                    <a:close/>
                    <a:moveTo>
                      <a:pt x="97862" y="0"/>
                    </a:moveTo>
                    <a:lnTo>
                      <a:pt x="97862" y="82692"/>
                    </a:lnTo>
                    <a:lnTo>
                      <a:pt x="3541" y="82692"/>
                    </a:lnTo>
                    <a:lnTo>
                      <a:pt x="7841" y="61023"/>
                    </a:lnTo>
                    <a:cubicBezTo>
                      <a:pt x="19216" y="33791"/>
                      <a:pt x="42082" y="12844"/>
                      <a:pt x="70563" y="4072"/>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94" name="Freeform 555"/>
              <p:cNvSpPr>
                <a:spLocks/>
              </p:cNvSpPr>
              <p:nvPr/>
            </p:nvSpPr>
            <p:spPr bwMode="auto">
              <a:xfrm>
                <a:off x="9337502" y="8014303"/>
                <a:ext cx="282749" cy="35237"/>
              </a:xfrm>
              <a:custGeom>
                <a:avLst/>
                <a:gdLst>
                  <a:gd name="T0" fmla="*/ 658 w 658"/>
                  <a:gd name="T1" fmla="*/ 82 h 82"/>
                  <a:gd name="T2" fmla="*/ 0 w 658"/>
                  <a:gd name="T3" fmla="*/ 82 h 82"/>
                  <a:gd name="T4" fmla="*/ 116 w 658"/>
                  <a:gd name="T5" fmla="*/ 0 h 82"/>
                  <a:gd name="T6" fmla="*/ 545 w 658"/>
                  <a:gd name="T7" fmla="*/ 0 h 82"/>
                  <a:gd name="T8" fmla="*/ 658 w 658"/>
                  <a:gd name="T9" fmla="*/ 82 h 82"/>
                </a:gdLst>
                <a:ahLst/>
                <a:cxnLst>
                  <a:cxn ang="0">
                    <a:pos x="T0" y="T1"/>
                  </a:cxn>
                  <a:cxn ang="0">
                    <a:pos x="T2" y="T3"/>
                  </a:cxn>
                  <a:cxn ang="0">
                    <a:pos x="T4" y="T5"/>
                  </a:cxn>
                  <a:cxn ang="0">
                    <a:pos x="T6" y="T7"/>
                  </a:cxn>
                  <a:cxn ang="0">
                    <a:pos x="T8" y="T9"/>
                  </a:cxn>
                </a:cxnLst>
                <a:rect l="0" t="0" r="r" b="b"/>
                <a:pathLst>
                  <a:path w="658" h="82">
                    <a:moveTo>
                      <a:pt x="658" y="82"/>
                    </a:moveTo>
                    <a:lnTo>
                      <a:pt x="0" y="82"/>
                    </a:lnTo>
                    <a:lnTo>
                      <a:pt x="116" y="0"/>
                    </a:lnTo>
                    <a:lnTo>
                      <a:pt x="545" y="0"/>
                    </a:lnTo>
                    <a:lnTo>
                      <a:pt x="658" y="82"/>
                    </a:lnTo>
                    <a:close/>
                  </a:path>
                </a:pathLst>
              </a:cu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95" name="Rectangle 556"/>
              <p:cNvSpPr>
                <a:spLocks noChangeArrowheads="1"/>
              </p:cNvSpPr>
              <p:nvPr/>
            </p:nvSpPr>
            <p:spPr bwMode="auto">
              <a:xfrm>
                <a:off x="9429889" y="8066297"/>
                <a:ext cx="107857" cy="114303"/>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96" name="Freeform 595"/>
              <p:cNvSpPr>
                <a:spLocks noChangeArrowheads="1"/>
              </p:cNvSpPr>
              <p:nvPr/>
            </p:nvSpPr>
            <p:spPr bwMode="auto">
              <a:xfrm>
                <a:off x="9355549" y="8066297"/>
                <a:ext cx="52855" cy="114303"/>
              </a:xfrm>
              <a:custGeom>
                <a:avLst/>
                <a:gdLst>
                  <a:gd name="connsiteX0" fmla="*/ 0 w 82446"/>
                  <a:gd name="connsiteY0" fmla="*/ 92500 h 178296"/>
                  <a:gd name="connsiteX1" fmla="*/ 82446 w 82446"/>
                  <a:gd name="connsiteY1" fmla="*/ 92500 h 178296"/>
                  <a:gd name="connsiteX2" fmla="*/ 82446 w 82446"/>
                  <a:gd name="connsiteY2" fmla="*/ 178296 h 178296"/>
                  <a:gd name="connsiteX3" fmla="*/ 0 w 82446"/>
                  <a:gd name="connsiteY3" fmla="*/ 178296 h 178296"/>
                  <a:gd name="connsiteX4" fmla="*/ 0 w 82446"/>
                  <a:gd name="connsiteY4" fmla="*/ 0 h 178296"/>
                  <a:gd name="connsiteX5" fmla="*/ 82446 w 82446"/>
                  <a:gd name="connsiteY5" fmla="*/ 0 h 178296"/>
                  <a:gd name="connsiteX6" fmla="*/ 82446 w 82446"/>
                  <a:gd name="connsiteY6" fmla="*/ 85797 h 178296"/>
                  <a:gd name="connsiteX7" fmla="*/ 0 w 82446"/>
                  <a:gd name="connsiteY7" fmla="*/ 85797 h 178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2446" h="178296">
                    <a:moveTo>
                      <a:pt x="0" y="92500"/>
                    </a:moveTo>
                    <a:lnTo>
                      <a:pt x="82446" y="92500"/>
                    </a:lnTo>
                    <a:lnTo>
                      <a:pt x="82446" y="178296"/>
                    </a:lnTo>
                    <a:lnTo>
                      <a:pt x="0" y="178296"/>
                    </a:lnTo>
                    <a:close/>
                    <a:moveTo>
                      <a:pt x="0" y="0"/>
                    </a:moveTo>
                    <a:lnTo>
                      <a:pt x="82446" y="0"/>
                    </a:lnTo>
                    <a:lnTo>
                      <a:pt x="82446" y="85797"/>
                    </a:lnTo>
                    <a:lnTo>
                      <a:pt x="0" y="85797"/>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97" name="Freeform 596"/>
              <p:cNvSpPr>
                <a:spLocks noChangeArrowheads="1"/>
              </p:cNvSpPr>
              <p:nvPr/>
            </p:nvSpPr>
            <p:spPr bwMode="auto">
              <a:xfrm>
                <a:off x="9557943" y="8066297"/>
                <a:ext cx="53714" cy="114303"/>
              </a:xfrm>
              <a:custGeom>
                <a:avLst/>
                <a:gdLst>
                  <a:gd name="connsiteX0" fmla="*/ 0 w 83786"/>
                  <a:gd name="connsiteY0" fmla="*/ 92500 h 178296"/>
                  <a:gd name="connsiteX1" fmla="*/ 83786 w 83786"/>
                  <a:gd name="connsiteY1" fmla="*/ 92500 h 178296"/>
                  <a:gd name="connsiteX2" fmla="*/ 83786 w 83786"/>
                  <a:gd name="connsiteY2" fmla="*/ 178296 h 178296"/>
                  <a:gd name="connsiteX3" fmla="*/ 0 w 83786"/>
                  <a:gd name="connsiteY3" fmla="*/ 178296 h 178296"/>
                  <a:gd name="connsiteX4" fmla="*/ 0 w 83786"/>
                  <a:gd name="connsiteY4" fmla="*/ 0 h 178296"/>
                  <a:gd name="connsiteX5" fmla="*/ 83786 w 83786"/>
                  <a:gd name="connsiteY5" fmla="*/ 0 h 178296"/>
                  <a:gd name="connsiteX6" fmla="*/ 83786 w 83786"/>
                  <a:gd name="connsiteY6" fmla="*/ 85797 h 178296"/>
                  <a:gd name="connsiteX7" fmla="*/ 0 w 83786"/>
                  <a:gd name="connsiteY7" fmla="*/ 85797 h 178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3786" h="178296">
                    <a:moveTo>
                      <a:pt x="0" y="92500"/>
                    </a:moveTo>
                    <a:lnTo>
                      <a:pt x="83786" y="92500"/>
                    </a:lnTo>
                    <a:lnTo>
                      <a:pt x="83786" y="178296"/>
                    </a:lnTo>
                    <a:lnTo>
                      <a:pt x="0" y="178296"/>
                    </a:lnTo>
                    <a:close/>
                    <a:moveTo>
                      <a:pt x="0" y="0"/>
                    </a:moveTo>
                    <a:lnTo>
                      <a:pt x="83786" y="0"/>
                    </a:lnTo>
                    <a:lnTo>
                      <a:pt x="83786" y="85797"/>
                    </a:lnTo>
                    <a:lnTo>
                      <a:pt x="0" y="85797"/>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98" name="Freeform 561"/>
              <p:cNvSpPr>
                <a:spLocks/>
              </p:cNvSpPr>
              <p:nvPr/>
            </p:nvSpPr>
            <p:spPr bwMode="auto">
              <a:xfrm>
                <a:off x="9337502" y="8213258"/>
                <a:ext cx="282749" cy="35237"/>
              </a:xfrm>
              <a:custGeom>
                <a:avLst/>
                <a:gdLst>
                  <a:gd name="T0" fmla="*/ 658 w 658"/>
                  <a:gd name="T1" fmla="*/ 82 h 82"/>
                  <a:gd name="T2" fmla="*/ 0 w 658"/>
                  <a:gd name="T3" fmla="*/ 82 h 82"/>
                  <a:gd name="T4" fmla="*/ 116 w 658"/>
                  <a:gd name="T5" fmla="*/ 0 h 82"/>
                  <a:gd name="T6" fmla="*/ 545 w 658"/>
                  <a:gd name="T7" fmla="*/ 0 h 82"/>
                  <a:gd name="T8" fmla="*/ 658 w 658"/>
                  <a:gd name="T9" fmla="*/ 82 h 82"/>
                </a:gdLst>
                <a:ahLst/>
                <a:cxnLst>
                  <a:cxn ang="0">
                    <a:pos x="T0" y="T1"/>
                  </a:cxn>
                  <a:cxn ang="0">
                    <a:pos x="T2" y="T3"/>
                  </a:cxn>
                  <a:cxn ang="0">
                    <a:pos x="T4" y="T5"/>
                  </a:cxn>
                  <a:cxn ang="0">
                    <a:pos x="T6" y="T7"/>
                  </a:cxn>
                  <a:cxn ang="0">
                    <a:pos x="T8" y="T9"/>
                  </a:cxn>
                </a:cxnLst>
                <a:rect l="0" t="0" r="r" b="b"/>
                <a:pathLst>
                  <a:path w="658" h="82">
                    <a:moveTo>
                      <a:pt x="658" y="82"/>
                    </a:moveTo>
                    <a:lnTo>
                      <a:pt x="0" y="82"/>
                    </a:lnTo>
                    <a:lnTo>
                      <a:pt x="116" y="0"/>
                    </a:lnTo>
                    <a:lnTo>
                      <a:pt x="545" y="0"/>
                    </a:lnTo>
                    <a:lnTo>
                      <a:pt x="658" y="82"/>
                    </a:lnTo>
                    <a:close/>
                  </a:path>
                </a:pathLst>
              </a:cu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99" name="Rectangle 562"/>
              <p:cNvSpPr>
                <a:spLocks noChangeArrowheads="1"/>
              </p:cNvSpPr>
              <p:nvPr/>
            </p:nvSpPr>
            <p:spPr bwMode="auto">
              <a:xfrm>
                <a:off x="9429889" y="8265253"/>
                <a:ext cx="107857" cy="114303"/>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600" name="Freeform 599"/>
              <p:cNvSpPr>
                <a:spLocks noChangeArrowheads="1"/>
              </p:cNvSpPr>
              <p:nvPr/>
            </p:nvSpPr>
            <p:spPr bwMode="auto">
              <a:xfrm>
                <a:off x="9355549" y="8265253"/>
                <a:ext cx="52855" cy="114303"/>
              </a:xfrm>
              <a:custGeom>
                <a:avLst/>
                <a:gdLst>
                  <a:gd name="connsiteX0" fmla="*/ 0 w 82446"/>
                  <a:gd name="connsiteY0" fmla="*/ 92500 h 178296"/>
                  <a:gd name="connsiteX1" fmla="*/ 82446 w 82446"/>
                  <a:gd name="connsiteY1" fmla="*/ 92500 h 178296"/>
                  <a:gd name="connsiteX2" fmla="*/ 82446 w 82446"/>
                  <a:gd name="connsiteY2" fmla="*/ 178296 h 178296"/>
                  <a:gd name="connsiteX3" fmla="*/ 0 w 82446"/>
                  <a:gd name="connsiteY3" fmla="*/ 178296 h 178296"/>
                  <a:gd name="connsiteX4" fmla="*/ 0 w 82446"/>
                  <a:gd name="connsiteY4" fmla="*/ 0 h 178296"/>
                  <a:gd name="connsiteX5" fmla="*/ 82446 w 82446"/>
                  <a:gd name="connsiteY5" fmla="*/ 0 h 178296"/>
                  <a:gd name="connsiteX6" fmla="*/ 82446 w 82446"/>
                  <a:gd name="connsiteY6" fmla="*/ 85797 h 178296"/>
                  <a:gd name="connsiteX7" fmla="*/ 0 w 82446"/>
                  <a:gd name="connsiteY7" fmla="*/ 85797 h 178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2446" h="178296">
                    <a:moveTo>
                      <a:pt x="0" y="92500"/>
                    </a:moveTo>
                    <a:lnTo>
                      <a:pt x="82446" y="92500"/>
                    </a:lnTo>
                    <a:lnTo>
                      <a:pt x="82446" y="178296"/>
                    </a:lnTo>
                    <a:lnTo>
                      <a:pt x="0" y="178296"/>
                    </a:lnTo>
                    <a:close/>
                    <a:moveTo>
                      <a:pt x="0" y="0"/>
                    </a:moveTo>
                    <a:lnTo>
                      <a:pt x="82446" y="0"/>
                    </a:lnTo>
                    <a:lnTo>
                      <a:pt x="82446" y="85797"/>
                    </a:lnTo>
                    <a:lnTo>
                      <a:pt x="0" y="85797"/>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601" name="Freeform 600"/>
              <p:cNvSpPr>
                <a:spLocks noChangeArrowheads="1"/>
              </p:cNvSpPr>
              <p:nvPr/>
            </p:nvSpPr>
            <p:spPr bwMode="auto">
              <a:xfrm>
                <a:off x="9557943" y="8265253"/>
                <a:ext cx="53714" cy="114303"/>
              </a:xfrm>
              <a:custGeom>
                <a:avLst/>
                <a:gdLst>
                  <a:gd name="connsiteX0" fmla="*/ 0 w 83786"/>
                  <a:gd name="connsiteY0" fmla="*/ 92500 h 178296"/>
                  <a:gd name="connsiteX1" fmla="*/ 83786 w 83786"/>
                  <a:gd name="connsiteY1" fmla="*/ 92500 h 178296"/>
                  <a:gd name="connsiteX2" fmla="*/ 83786 w 83786"/>
                  <a:gd name="connsiteY2" fmla="*/ 178296 h 178296"/>
                  <a:gd name="connsiteX3" fmla="*/ 0 w 83786"/>
                  <a:gd name="connsiteY3" fmla="*/ 178296 h 178296"/>
                  <a:gd name="connsiteX4" fmla="*/ 0 w 83786"/>
                  <a:gd name="connsiteY4" fmla="*/ 0 h 178296"/>
                  <a:gd name="connsiteX5" fmla="*/ 83786 w 83786"/>
                  <a:gd name="connsiteY5" fmla="*/ 0 h 178296"/>
                  <a:gd name="connsiteX6" fmla="*/ 83786 w 83786"/>
                  <a:gd name="connsiteY6" fmla="*/ 85797 h 178296"/>
                  <a:gd name="connsiteX7" fmla="*/ 0 w 83786"/>
                  <a:gd name="connsiteY7" fmla="*/ 85797 h 178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3786" h="178296">
                    <a:moveTo>
                      <a:pt x="0" y="92500"/>
                    </a:moveTo>
                    <a:lnTo>
                      <a:pt x="83786" y="92500"/>
                    </a:lnTo>
                    <a:lnTo>
                      <a:pt x="83786" y="178296"/>
                    </a:lnTo>
                    <a:lnTo>
                      <a:pt x="0" y="178296"/>
                    </a:lnTo>
                    <a:close/>
                    <a:moveTo>
                      <a:pt x="0" y="0"/>
                    </a:moveTo>
                    <a:lnTo>
                      <a:pt x="83786" y="0"/>
                    </a:lnTo>
                    <a:lnTo>
                      <a:pt x="83786" y="85797"/>
                    </a:lnTo>
                    <a:lnTo>
                      <a:pt x="0" y="85797"/>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602" name="Freeform 567"/>
              <p:cNvSpPr>
                <a:spLocks/>
              </p:cNvSpPr>
              <p:nvPr/>
            </p:nvSpPr>
            <p:spPr bwMode="auto">
              <a:xfrm>
                <a:off x="9402388" y="8432410"/>
                <a:ext cx="154266" cy="190791"/>
              </a:xfrm>
              <a:custGeom>
                <a:avLst/>
                <a:gdLst>
                  <a:gd name="T0" fmla="*/ 73 w 146"/>
                  <a:gd name="T1" fmla="*/ 0 h 180"/>
                  <a:gd name="T2" fmla="*/ 0 w 146"/>
                  <a:gd name="T3" fmla="*/ 73 h 180"/>
                  <a:gd name="T4" fmla="*/ 0 w 146"/>
                  <a:gd name="T5" fmla="*/ 180 h 180"/>
                  <a:gd name="T6" fmla="*/ 146 w 146"/>
                  <a:gd name="T7" fmla="*/ 180 h 180"/>
                  <a:gd name="T8" fmla="*/ 146 w 146"/>
                  <a:gd name="T9" fmla="*/ 73 h 180"/>
                  <a:gd name="T10" fmla="*/ 73 w 146"/>
                  <a:gd name="T11" fmla="*/ 0 h 180"/>
                </a:gdLst>
                <a:ahLst/>
                <a:cxnLst>
                  <a:cxn ang="0">
                    <a:pos x="T0" y="T1"/>
                  </a:cxn>
                  <a:cxn ang="0">
                    <a:pos x="T2" y="T3"/>
                  </a:cxn>
                  <a:cxn ang="0">
                    <a:pos x="T4" y="T5"/>
                  </a:cxn>
                  <a:cxn ang="0">
                    <a:pos x="T6" y="T7"/>
                  </a:cxn>
                  <a:cxn ang="0">
                    <a:pos x="T8" y="T9"/>
                  </a:cxn>
                  <a:cxn ang="0">
                    <a:pos x="T10" y="T11"/>
                  </a:cxn>
                </a:cxnLst>
                <a:rect l="0" t="0" r="r" b="b"/>
                <a:pathLst>
                  <a:path w="146" h="180">
                    <a:moveTo>
                      <a:pt x="73" y="0"/>
                    </a:moveTo>
                    <a:cubicBezTo>
                      <a:pt x="32" y="0"/>
                      <a:pt x="0" y="32"/>
                      <a:pt x="0" y="73"/>
                    </a:cubicBezTo>
                    <a:cubicBezTo>
                      <a:pt x="0" y="180"/>
                      <a:pt x="0" y="180"/>
                      <a:pt x="0" y="180"/>
                    </a:cubicBezTo>
                    <a:cubicBezTo>
                      <a:pt x="146" y="180"/>
                      <a:pt x="146" y="180"/>
                      <a:pt x="146" y="180"/>
                    </a:cubicBezTo>
                    <a:cubicBezTo>
                      <a:pt x="146" y="73"/>
                      <a:pt x="146" y="73"/>
                      <a:pt x="146" y="73"/>
                    </a:cubicBezTo>
                    <a:cubicBezTo>
                      <a:pt x="146" y="32"/>
                      <a:pt x="113" y="0"/>
                      <a:pt x="73" y="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603" name="Rectangle 568"/>
              <p:cNvSpPr>
                <a:spLocks noChangeArrowheads="1"/>
              </p:cNvSpPr>
              <p:nvPr/>
            </p:nvSpPr>
            <p:spPr bwMode="auto">
              <a:xfrm>
                <a:off x="9373597" y="8636093"/>
                <a:ext cx="210558" cy="15900"/>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604" name="Rectangle 569"/>
              <p:cNvSpPr>
                <a:spLocks noChangeArrowheads="1"/>
              </p:cNvSpPr>
              <p:nvPr/>
            </p:nvSpPr>
            <p:spPr bwMode="auto">
              <a:xfrm>
                <a:off x="9347385" y="8661446"/>
                <a:ext cx="264272" cy="15900"/>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605" name="Rectangle 570"/>
              <p:cNvSpPr>
                <a:spLocks noChangeArrowheads="1"/>
              </p:cNvSpPr>
              <p:nvPr/>
            </p:nvSpPr>
            <p:spPr bwMode="auto">
              <a:xfrm>
                <a:off x="9307852" y="8686798"/>
                <a:ext cx="342049" cy="15900"/>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606" name="Rectangle 633"/>
              <p:cNvSpPr>
                <a:spLocks noChangeArrowheads="1"/>
              </p:cNvSpPr>
              <p:nvPr/>
            </p:nvSpPr>
            <p:spPr bwMode="auto">
              <a:xfrm>
                <a:off x="9868194" y="7780541"/>
                <a:ext cx="79067" cy="922157"/>
              </a:xfrm>
              <a:prstGeom prst="rect">
                <a:avLst/>
              </a:pr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607" name="Freeform 634"/>
              <p:cNvSpPr>
                <a:spLocks/>
              </p:cNvSpPr>
              <p:nvPr/>
            </p:nvSpPr>
            <p:spPr bwMode="auto">
              <a:xfrm>
                <a:off x="9481455" y="7547638"/>
                <a:ext cx="163290" cy="206261"/>
              </a:xfrm>
              <a:custGeom>
                <a:avLst/>
                <a:gdLst>
                  <a:gd name="T0" fmla="*/ 0 w 380"/>
                  <a:gd name="T1" fmla="*/ 0 h 480"/>
                  <a:gd name="T2" fmla="*/ 193 w 380"/>
                  <a:gd name="T3" fmla="*/ 0 h 480"/>
                  <a:gd name="T4" fmla="*/ 380 w 380"/>
                  <a:gd name="T5" fmla="*/ 480 h 480"/>
                  <a:gd name="T6" fmla="*/ 0 w 380"/>
                  <a:gd name="T7" fmla="*/ 0 h 480"/>
                </a:gdLst>
                <a:ahLst/>
                <a:cxnLst>
                  <a:cxn ang="0">
                    <a:pos x="T0" y="T1"/>
                  </a:cxn>
                  <a:cxn ang="0">
                    <a:pos x="T2" y="T3"/>
                  </a:cxn>
                  <a:cxn ang="0">
                    <a:pos x="T4" y="T5"/>
                  </a:cxn>
                  <a:cxn ang="0">
                    <a:pos x="T6" y="T7"/>
                  </a:cxn>
                </a:cxnLst>
                <a:rect l="0" t="0" r="r" b="b"/>
                <a:pathLst>
                  <a:path w="380" h="480">
                    <a:moveTo>
                      <a:pt x="0" y="0"/>
                    </a:moveTo>
                    <a:lnTo>
                      <a:pt x="193" y="0"/>
                    </a:lnTo>
                    <a:lnTo>
                      <a:pt x="380" y="480"/>
                    </a:lnTo>
                    <a:lnTo>
                      <a:pt x="0" y="0"/>
                    </a:lnTo>
                    <a:close/>
                  </a:path>
                </a:pathLst>
              </a:cu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608" name="Freeform 635"/>
              <p:cNvSpPr>
                <a:spLocks/>
              </p:cNvSpPr>
              <p:nvPr/>
            </p:nvSpPr>
            <p:spPr bwMode="auto">
              <a:xfrm>
                <a:off x="9795143" y="7678700"/>
                <a:ext cx="18048" cy="75199"/>
              </a:xfrm>
              <a:custGeom>
                <a:avLst/>
                <a:gdLst>
                  <a:gd name="T0" fmla="*/ 0 w 42"/>
                  <a:gd name="T1" fmla="*/ 175 h 175"/>
                  <a:gd name="T2" fmla="*/ 42 w 42"/>
                  <a:gd name="T3" fmla="*/ 0 h 175"/>
                  <a:gd name="T4" fmla="*/ 0 w 42"/>
                  <a:gd name="T5" fmla="*/ 0 h 175"/>
                  <a:gd name="T6" fmla="*/ 0 w 42"/>
                  <a:gd name="T7" fmla="*/ 175 h 175"/>
                </a:gdLst>
                <a:ahLst/>
                <a:cxnLst>
                  <a:cxn ang="0">
                    <a:pos x="T0" y="T1"/>
                  </a:cxn>
                  <a:cxn ang="0">
                    <a:pos x="T2" y="T3"/>
                  </a:cxn>
                  <a:cxn ang="0">
                    <a:pos x="T4" y="T5"/>
                  </a:cxn>
                  <a:cxn ang="0">
                    <a:pos x="T6" y="T7"/>
                  </a:cxn>
                </a:cxnLst>
                <a:rect l="0" t="0" r="r" b="b"/>
                <a:pathLst>
                  <a:path w="42" h="175">
                    <a:moveTo>
                      <a:pt x="0" y="175"/>
                    </a:moveTo>
                    <a:lnTo>
                      <a:pt x="42" y="0"/>
                    </a:lnTo>
                    <a:lnTo>
                      <a:pt x="0" y="0"/>
                    </a:lnTo>
                    <a:lnTo>
                      <a:pt x="0" y="175"/>
                    </a:lnTo>
                    <a:close/>
                  </a:path>
                </a:pathLst>
              </a:cu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609" name="Freeform 636"/>
              <p:cNvSpPr>
                <a:spLocks/>
              </p:cNvSpPr>
              <p:nvPr/>
            </p:nvSpPr>
            <p:spPr bwMode="auto">
              <a:xfrm>
                <a:off x="9750453" y="7599203"/>
                <a:ext cx="83794" cy="70903"/>
              </a:xfrm>
              <a:custGeom>
                <a:avLst/>
                <a:gdLst>
                  <a:gd name="T0" fmla="*/ 0 w 195"/>
                  <a:gd name="T1" fmla="*/ 0 h 165"/>
                  <a:gd name="T2" fmla="*/ 195 w 195"/>
                  <a:gd name="T3" fmla="*/ 0 h 165"/>
                  <a:gd name="T4" fmla="*/ 153 w 195"/>
                  <a:gd name="T5" fmla="*/ 165 h 165"/>
                  <a:gd name="T6" fmla="*/ 104 w 195"/>
                  <a:gd name="T7" fmla="*/ 165 h 165"/>
                  <a:gd name="T8" fmla="*/ 0 w 195"/>
                  <a:gd name="T9" fmla="*/ 0 h 165"/>
                </a:gdLst>
                <a:ahLst/>
                <a:cxnLst>
                  <a:cxn ang="0">
                    <a:pos x="T0" y="T1"/>
                  </a:cxn>
                  <a:cxn ang="0">
                    <a:pos x="T2" y="T3"/>
                  </a:cxn>
                  <a:cxn ang="0">
                    <a:pos x="T4" y="T5"/>
                  </a:cxn>
                  <a:cxn ang="0">
                    <a:pos x="T6" y="T7"/>
                  </a:cxn>
                  <a:cxn ang="0">
                    <a:pos x="T8" y="T9"/>
                  </a:cxn>
                </a:cxnLst>
                <a:rect l="0" t="0" r="r" b="b"/>
                <a:pathLst>
                  <a:path w="195" h="165">
                    <a:moveTo>
                      <a:pt x="0" y="0"/>
                    </a:moveTo>
                    <a:lnTo>
                      <a:pt x="195" y="0"/>
                    </a:lnTo>
                    <a:lnTo>
                      <a:pt x="153" y="165"/>
                    </a:lnTo>
                    <a:lnTo>
                      <a:pt x="104" y="165"/>
                    </a:lnTo>
                    <a:lnTo>
                      <a:pt x="0" y="0"/>
                    </a:lnTo>
                    <a:close/>
                  </a:path>
                </a:pathLst>
              </a:cu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610" name="Freeform 637"/>
              <p:cNvSpPr>
                <a:spLocks/>
              </p:cNvSpPr>
              <p:nvPr/>
            </p:nvSpPr>
            <p:spPr bwMode="auto">
              <a:xfrm>
                <a:off x="9258435" y="7678700"/>
                <a:ext cx="18048" cy="75199"/>
              </a:xfrm>
              <a:custGeom>
                <a:avLst/>
                <a:gdLst>
                  <a:gd name="T0" fmla="*/ 0 w 42"/>
                  <a:gd name="T1" fmla="*/ 175 h 175"/>
                  <a:gd name="T2" fmla="*/ 42 w 42"/>
                  <a:gd name="T3" fmla="*/ 0 h 175"/>
                  <a:gd name="T4" fmla="*/ 0 w 42"/>
                  <a:gd name="T5" fmla="*/ 0 h 175"/>
                  <a:gd name="T6" fmla="*/ 0 w 42"/>
                  <a:gd name="T7" fmla="*/ 175 h 175"/>
                </a:gdLst>
                <a:ahLst/>
                <a:cxnLst>
                  <a:cxn ang="0">
                    <a:pos x="T0" y="T1"/>
                  </a:cxn>
                  <a:cxn ang="0">
                    <a:pos x="T2" y="T3"/>
                  </a:cxn>
                  <a:cxn ang="0">
                    <a:pos x="T4" y="T5"/>
                  </a:cxn>
                  <a:cxn ang="0">
                    <a:pos x="T6" y="T7"/>
                  </a:cxn>
                </a:cxnLst>
                <a:rect l="0" t="0" r="r" b="b"/>
                <a:pathLst>
                  <a:path w="42" h="175">
                    <a:moveTo>
                      <a:pt x="0" y="175"/>
                    </a:moveTo>
                    <a:lnTo>
                      <a:pt x="42" y="0"/>
                    </a:lnTo>
                    <a:lnTo>
                      <a:pt x="0" y="0"/>
                    </a:lnTo>
                    <a:lnTo>
                      <a:pt x="0" y="175"/>
                    </a:lnTo>
                    <a:close/>
                  </a:path>
                </a:pathLst>
              </a:cu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611" name="Freeform 638"/>
              <p:cNvSpPr>
                <a:spLocks/>
              </p:cNvSpPr>
              <p:nvPr/>
            </p:nvSpPr>
            <p:spPr bwMode="auto">
              <a:xfrm>
                <a:off x="9213745" y="7599203"/>
                <a:ext cx="83794" cy="70903"/>
              </a:xfrm>
              <a:custGeom>
                <a:avLst/>
                <a:gdLst>
                  <a:gd name="T0" fmla="*/ 0 w 195"/>
                  <a:gd name="T1" fmla="*/ 0 h 165"/>
                  <a:gd name="T2" fmla="*/ 195 w 195"/>
                  <a:gd name="T3" fmla="*/ 0 h 165"/>
                  <a:gd name="T4" fmla="*/ 153 w 195"/>
                  <a:gd name="T5" fmla="*/ 165 h 165"/>
                  <a:gd name="T6" fmla="*/ 104 w 195"/>
                  <a:gd name="T7" fmla="*/ 165 h 165"/>
                  <a:gd name="T8" fmla="*/ 0 w 195"/>
                  <a:gd name="T9" fmla="*/ 0 h 165"/>
                </a:gdLst>
                <a:ahLst/>
                <a:cxnLst>
                  <a:cxn ang="0">
                    <a:pos x="T0" y="T1"/>
                  </a:cxn>
                  <a:cxn ang="0">
                    <a:pos x="T2" y="T3"/>
                  </a:cxn>
                  <a:cxn ang="0">
                    <a:pos x="T4" y="T5"/>
                  </a:cxn>
                  <a:cxn ang="0">
                    <a:pos x="T6" y="T7"/>
                  </a:cxn>
                  <a:cxn ang="0">
                    <a:pos x="T8" y="T9"/>
                  </a:cxn>
                </a:cxnLst>
                <a:rect l="0" t="0" r="r" b="b"/>
                <a:pathLst>
                  <a:path w="195" h="165">
                    <a:moveTo>
                      <a:pt x="0" y="0"/>
                    </a:moveTo>
                    <a:lnTo>
                      <a:pt x="195" y="0"/>
                    </a:lnTo>
                    <a:lnTo>
                      <a:pt x="153" y="165"/>
                    </a:lnTo>
                    <a:lnTo>
                      <a:pt x="104" y="165"/>
                    </a:lnTo>
                    <a:lnTo>
                      <a:pt x="0" y="0"/>
                    </a:lnTo>
                    <a:close/>
                  </a:path>
                </a:pathLst>
              </a:cu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612" name="Rectangle 672"/>
              <p:cNvSpPr>
                <a:spLocks noChangeArrowheads="1"/>
              </p:cNvSpPr>
              <p:nvPr/>
            </p:nvSpPr>
            <p:spPr bwMode="auto">
              <a:xfrm>
                <a:off x="9868194" y="7806753"/>
                <a:ext cx="79067" cy="15900"/>
              </a:xfrm>
              <a:prstGeom prst="rect">
                <a:avLst/>
              </a:prstGeom>
              <a:solidFill>
                <a:schemeClr val="accent2">
                  <a:lumMod val="50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613" name="Rectangle 294"/>
              <p:cNvSpPr>
                <a:spLocks noChangeArrowheads="1"/>
              </p:cNvSpPr>
              <p:nvPr/>
            </p:nvSpPr>
            <p:spPr bwMode="auto">
              <a:xfrm>
                <a:off x="8566172" y="7676550"/>
                <a:ext cx="404357" cy="1026147"/>
              </a:xfrm>
              <a:prstGeom prst="rect">
                <a:avLst/>
              </a:prstGeom>
              <a:solidFill>
                <a:schemeClr val="accent2"/>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614" name="Freeform 295"/>
              <p:cNvSpPr>
                <a:spLocks/>
              </p:cNvSpPr>
              <p:nvPr/>
            </p:nvSpPr>
            <p:spPr bwMode="auto">
              <a:xfrm>
                <a:off x="8845483" y="7796439"/>
                <a:ext cx="65746" cy="115162"/>
              </a:xfrm>
              <a:custGeom>
                <a:avLst/>
                <a:gdLst>
                  <a:gd name="T0" fmla="*/ 31 w 62"/>
                  <a:gd name="T1" fmla="*/ 0 h 109"/>
                  <a:gd name="T2" fmla="*/ 0 w 62"/>
                  <a:gd name="T3" fmla="*/ 32 h 109"/>
                  <a:gd name="T4" fmla="*/ 0 w 62"/>
                  <a:gd name="T5" fmla="*/ 109 h 109"/>
                  <a:gd name="T6" fmla="*/ 62 w 62"/>
                  <a:gd name="T7" fmla="*/ 109 h 109"/>
                  <a:gd name="T8" fmla="*/ 62 w 62"/>
                  <a:gd name="T9" fmla="*/ 32 h 109"/>
                  <a:gd name="T10" fmla="*/ 31 w 62"/>
                  <a:gd name="T11" fmla="*/ 0 h 109"/>
                </a:gdLst>
                <a:ahLst/>
                <a:cxnLst>
                  <a:cxn ang="0">
                    <a:pos x="T0" y="T1"/>
                  </a:cxn>
                  <a:cxn ang="0">
                    <a:pos x="T2" y="T3"/>
                  </a:cxn>
                  <a:cxn ang="0">
                    <a:pos x="T4" y="T5"/>
                  </a:cxn>
                  <a:cxn ang="0">
                    <a:pos x="T6" y="T7"/>
                  </a:cxn>
                  <a:cxn ang="0">
                    <a:pos x="T8" y="T9"/>
                  </a:cxn>
                  <a:cxn ang="0">
                    <a:pos x="T10" y="T11"/>
                  </a:cxn>
                </a:cxnLst>
                <a:rect l="0" t="0" r="r" b="b"/>
                <a:pathLst>
                  <a:path w="62" h="109">
                    <a:moveTo>
                      <a:pt x="31" y="0"/>
                    </a:moveTo>
                    <a:cubicBezTo>
                      <a:pt x="14" y="0"/>
                      <a:pt x="0" y="14"/>
                      <a:pt x="0" y="32"/>
                    </a:cubicBezTo>
                    <a:cubicBezTo>
                      <a:pt x="0" y="109"/>
                      <a:pt x="0" y="109"/>
                      <a:pt x="0" y="109"/>
                    </a:cubicBezTo>
                    <a:cubicBezTo>
                      <a:pt x="62" y="109"/>
                      <a:pt x="62" y="109"/>
                      <a:pt x="62" y="109"/>
                    </a:cubicBezTo>
                    <a:cubicBezTo>
                      <a:pt x="62" y="32"/>
                      <a:pt x="62" y="32"/>
                      <a:pt x="62" y="32"/>
                    </a:cubicBezTo>
                    <a:cubicBezTo>
                      <a:pt x="62" y="14"/>
                      <a:pt x="48" y="0"/>
                      <a:pt x="31" y="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615" name="Freeform 296"/>
              <p:cNvSpPr>
                <a:spLocks/>
              </p:cNvSpPr>
              <p:nvPr/>
            </p:nvSpPr>
            <p:spPr bwMode="auto">
              <a:xfrm>
                <a:off x="8713992" y="7796439"/>
                <a:ext cx="65746" cy="115162"/>
              </a:xfrm>
              <a:custGeom>
                <a:avLst/>
                <a:gdLst>
                  <a:gd name="T0" fmla="*/ 31 w 62"/>
                  <a:gd name="T1" fmla="*/ 0 h 109"/>
                  <a:gd name="T2" fmla="*/ 0 w 62"/>
                  <a:gd name="T3" fmla="*/ 32 h 109"/>
                  <a:gd name="T4" fmla="*/ 0 w 62"/>
                  <a:gd name="T5" fmla="*/ 109 h 109"/>
                  <a:gd name="T6" fmla="*/ 62 w 62"/>
                  <a:gd name="T7" fmla="*/ 109 h 109"/>
                  <a:gd name="T8" fmla="*/ 62 w 62"/>
                  <a:gd name="T9" fmla="*/ 32 h 109"/>
                  <a:gd name="T10" fmla="*/ 31 w 62"/>
                  <a:gd name="T11" fmla="*/ 0 h 109"/>
                </a:gdLst>
                <a:ahLst/>
                <a:cxnLst>
                  <a:cxn ang="0">
                    <a:pos x="T0" y="T1"/>
                  </a:cxn>
                  <a:cxn ang="0">
                    <a:pos x="T2" y="T3"/>
                  </a:cxn>
                  <a:cxn ang="0">
                    <a:pos x="T4" y="T5"/>
                  </a:cxn>
                  <a:cxn ang="0">
                    <a:pos x="T6" y="T7"/>
                  </a:cxn>
                  <a:cxn ang="0">
                    <a:pos x="T8" y="T9"/>
                  </a:cxn>
                  <a:cxn ang="0">
                    <a:pos x="T10" y="T11"/>
                  </a:cxn>
                </a:cxnLst>
                <a:rect l="0" t="0" r="r" b="b"/>
                <a:pathLst>
                  <a:path w="62" h="109">
                    <a:moveTo>
                      <a:pt x="31" y="0"/>
                    </a:moveTo>
                    <a:cubicBezTo>
                      <a:pt x="14" y="0"/>
                      <a:pt x="0" y="14"/>
                      <a:pt x="0" y="32"/>
                    </a:cubicBezTo>
                    <a:cubicBezTo>
                      <a:pt x="0" y="109"/>
                      <a:pt x="0" y="109"/>
                      <a:pt x="0" y="109"/>
                    </a:cubicBezTo>
                    <a:cubicBezTo>
                      <a:pt x="62" y="109"/>
                      <a:pt x="62" y="109"/>
                      <a:pt x="62" y="109"/>
                    </a:cubicBezTo>
                    <a:cubicBezTo>
                      <a:pt x="62" y="32"/>
                      <a:pt x="62" y="32"/>
                      <a:pt x="62" y="32"/>
                    </a:cubicBezTo>
                    <a:cubicBezTo>
                      <a:pt x="62" y="14"/>
                      <a:pt x="48" y="0"/>
                      <a:pt x="31" y="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616" name="Rectangle 297"/>
              <p:cNvSpPr>
                <a:spLocks noChangeArrowheads="1"/>
              </p:cNvSpPr>
              <p:nvPr/>
            </p:nvSpPr>
            <p:spPr bwMode="auto">
              <a:xfrm>
                <a:off x="8566172" y="7766790"/>
                <a:ext cx="404357" cy="15900"/>
              </a:xfrm>
              <a:prstGeom prst="rect">
                <a:avLst/>
              </a:prstGeom>
              <a:solidFill>
                <a:schemeClr val="accent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617" name="Rectangle 298"/>
              <p:cNvSpPr>
                <a:spLocks noChangeArrowheads="1"/>
              </p:cNvSpPr>
              <p:nvPr/>
            </p:nvSpPr>
            <p:spPr bwMode="auto">
              <a:xfrm>
                <a:off x="8566172" y="7925352"/>
                <a:ext cx="404357" cy="15040"/>
              </a:xfrm>
              <a:prstGeom prst="rect">
                <a:avLst/>
              </a:prstGeom>
              <a:solidFill>
                <a:schemeClr val="accent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618" name="Freeform 299"/>
              <p:cNvSpPr>
                <a:spLocks/>
              </p:cNvSpPr>
              <p:nvPr/>
            </p:nvSpPr>
            <p:spPr bwMode="auto">
              <a:xfrm>
                <a:off x="8845483" y="7951994"/>
                <a:ext cx="65746" cy="114303"/>
              </a:xfrm>
              <a:custGeom>
                <a:avLst/>
                <a:gdLst>
                  <a:gd name="T0" fmla="*/ 31 w 62"/>
                  <a:gd name="T1" fmla="*/ 0 h 108"/>
                  <a:gd name="T2" fmla="*/ 0 w 62"/>
                  <a:gd name="T3" fmla="*/ 31 h 108"/>
                  <a:gd name="T4" fmla="*/ 0 w 62"/>
                  <a:gd name="T5" fmla="*/ 108 h 108"/>
                  <a:gd name="T6" fmla="*/ 62 w 62"/>
                  <a:gd name="T7" fmla="*/ 108 h 108"/>
                  <a:gd name="T8" fmla="*/ 62 w 62"/>
                  <a:gd name="T9" fmla="*/ 31 h 108"/>
                  <a:gd name="T10" fmla="*/ 31 w 62"/>
                  <a:gd name="T11" fmla="*/ 0 h 108"/>
                </a:gdLst>
                <a:ahLst/>
                <a:cxnLst>
                  <a:cxn ang="0">
                    <a:pos x="T0" y="T1"/>
                  </a:cxn>
                  <a:cxn ang="0">
                    <a:pos x="T2" y="T3"/>
                  </a:cxn>
                  <a:cxn ang="0">
                    <a:pos x="T4" y="T5"/>
                  </a:cxn>
                  <a:cxn ang="0">
                    <a:pos x="T6" y="T7"/>
                  </a:cxn>
                  <a:cxn ang="0">
                    <a:pos x="T8" y="T9"/>
                  </a:cxn>
                  <a:cxn ang="0">
                    <a:pos x="T10" y="T11"/>
                  </a:cxn>
                </a:cxnLst>
                <a:rect l="0" t="0" r="r" b="b"/>
                <a:pathLst>
                  <a:path w="62" h="108">
                    <a:moveTo>
                      <a:pt x="31" y="0"/>
                    </a:moveTo>
                    <a:cubicBezTo>
                      <a:pt x="14" y="0"/>
                      <a:pt x="0" y="14"/>
                      <a:pt x="0" y="31"/>
                    </a:cubicBezTo>
                    <a:cubicBezTo>
                      <a:pt x="0" y="108"/>
                      <a:pt x="0" y="108"/>
                      <a:pt x="0" y="108"/>
                    </a:cubicBezTo>
                    <a:cubicBezTo>
                      <a:pt x="62" y="108"/>
                      <a:pt x="62" y="108"/>
                      <a:pt x="62" y="108"/>
                    </a:cubicBezTo>
                    <a:cubicBezTo>
                      <a:pt x="62" y="31"/>
                      <a:pt x="62" y="31"/>
                      <a:pt x="62" y="31"/>
                    </a:cubicBezTo>
                    <a:cubicBezTo>
                      <a:pt x="62" y="14"/>
                      <a:pt x="48" y="0"/>
                      <a:pt x="31" y="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619" name="Freeform 300"/>
              <p:cNvSpPr>
                <a:spLocks/>
              </p:cNvSpPr>
              <p:nvPr/>
            </p:nvSpPr>
            <p:spPr bwMode="auto">
              <a:xfrm>
                <a:off x="8713992" y="7951994"/>
                <a:ext cx="65746" cy="114303"/>
              </a:xfrm>
              <a:custGeom>
                <a:avLst/>
                <a:gdLst>
                  <a:gd name="T0" fmla="*/ 31 w 62"/>
                  <a:gd name="T1" fmla="*/ 0 h 108"/>
                  <a:gd name="T2" fmla="*/ 0 w 62"/>
                  <a:gd name="T3" fmla="*/ 31 h 108"/>
                  <a:gd name="T4" fmla="*/ 0 w 62"/>
                  <a:gd name="T5" fmla="*/ 108 h 108"/>
                  <a:gd name="T6" fmla="*/ 62 w 62"/>
                  <a:gd name="T7" fmla="*/ 108 h 108"/>
                  <a:gd name="T8" fmla="*/ 62 w 62"/>
                  <a:gd name="T9" fmla="*/ 31 h 108"/>
                  <a:gd name="T10" fmla="*/ 31 w 62"/>
                  <a:gd name="T11" fmla="*/ 0 h 108"/>
                </a:gdLst>
                <a:ahLst/>
                <a:cxnLst>
                  <a:cxn ang="0">
                    <a:pos x="T0" y="T1"/>
                  </a:cxn>
                  <a:cxn ang="0">
                    <a:pos x="T2" y="T3"/>
                  </a:cxn>
                  <a:cxn ang="0">
                    <a:pos x="T4" y="T5"/>
                  </a:cxn>
                  <a:cxn ang="0">
                    <a:pos x="T6" y="T7"/>
                  </a:cxn>
                  <a:cxn ang="0">
                    <a:pos x="T8" y="T9"/>
                  </a:cxn>
                  <a:cxn ang="0">
                    <a:pos x="T10" y="T11"/>
                  </a:cxn>
                </a:cxnLst>
                <a:rect l="0" t="0" r="r" b="b"/>
                <a:pathLst>
                  <a:path w="62" h="108">
                    <a:moveTo>
                      <a:pt x="31" y="0"/>
                    </a:moveTo>
                    <a:cubicBezTo>
                      <a:pt x="14" y="0"/>
                      <a:pt x="0" y="14"/>
                      <a:pt x="0" y="31"/>
                    </a:cubicBezTo>
                    <a:cubicBezTo>
                      <a:pt x="0" y="108"/>
                      <a:pt x="0" y="108"/>
                      <a:pt x="0" y="108"/>
                    </a:cubicBezTo>
                    <a:cubicBezTo>
                      <a:pt x="62" y="108"/>
                      <a:pt x="62" y="108"/>
                      <a:pt x="62" y="108"/>
                    </a:cubicBezTo>
                    <a:cubicBezTo>
                      <a:pt x="62" y="31"/>
                      <a:pt x="62" y="31"/>
                      <a:pt x="62" y="31"/>
                    </a:cubicBezTo>
                    <a:cubicBezTo>
                      <a:pt x="62" y="14"/>
                      <a:pt x="48" y="0"/>
                      <a:pt x="31" y="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620" name="Rectangle 301"/>
              <p:cNvSpPr>
                <a:spLocks noChangeArrowheads="1"/>
              </p:cNvSpPr>
              <p:nvPr/>
            </p:nvSpPr>
            <p:spPr bwMode="auto">
              <a:xfrm>
                <a:off x="8566172" y="8080048"/>
                <a:ext cx="404357" cy="15900"/>
              </a:xfrm>
              <a:prstGeom prst="rect">
                <a:avLst/>
              </a:prstGeom>
              <a:solidFill>
                <a:schemeClr val="accent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621" name="Freeform 302"/>
              <p:cNvSpPr>
                <a:spLocks/>
              </p:cNvSpPr>
              <p:nvPr/>
            </p:nvSpPr>
            <p:spPr bwMode="auto">
              <a:xfrm>
                <a:off x="8845483" y="8106690"/>
                <a:ext cx="65746" cy="115162"/>
              </a:xfrm>
              <a:custGeom>
                <a:avLst/>
                <a:gdLst>
                  <a:gd name="T0" fmla="*/ 31 w 62"/>
                  <a:gd name="T1" fmla="*/ 0 h 109"/>
                  <a:gd name="T2" fmla="*/ 0 w 62"/>
                  <a:gd name="T3" fmla="*/ 31 h 109"/>
                  <a:gd name="T4" fmla="*/ 0 w 62"/>
                  <a:gd name="T5" fmla="*/ 109 h 109"/>
                  <a:gd name="T6" fmla="*/ 62 w 62"/>
                  <a:gd name="T7" fmla="*/ 109 h 109"/>
                  <a:gd name="T8" fmla="*/ 62 w 62"/>
                  <a:gd name="T9" fmla="*/ 31 h 109"/>
                  <a:gd name="T10" fmla="*/ 31 w 62"/>
                  <a:gd name="T11" fmla="*/ 0 h 109"/>
                </a:gdLst>
                <a:ahLst/>
                <a:cxnLst>
                  <a:cxn ang="0">
                    <a:pos x="T0" y="T1"/>
                  </a:cxn>
                  <a:cxn ang="0">
                    <a:pos x="T2" y="T3"/>
                  </a:cxn>
                  <a:cxn ang="0">
                    <a:pos x="T4" y="T5"/>
                  </a:cxn>
                  <a:cxn ang="0">
                    <a:pos x="T6" y="T7"/>
                  </a:cxn>
                  <a:cxn ang="0">
                    <a:pos x="T8" y="T9"/>
                  </a:cxn>
                  <a:cxn ang="0">
                    <a:pos x="T10" y="T11"/>
                  </a:cxn>
                </a:cxnLst>
                <a:rect l="0" t="0" r="r" b="b"/>
                <a:pathLst>
                  <a:path w="62" h="109">
                    <a:moveTo>
                      <a:pt x="31" y="0"/>
                    </a:moveTo>
                    <a:cubicBezTo>
                      <a:pt x="14" y="0"/>
                      <a:pt x="0" y="14"/>
                      <a:pt x="0" y="31"/>
                    </a:cubicBezTo>
                    <a:cubicBezTo>
                      <a:pt x="0" y="109"/>
                      <a:pt x="0" y="109"/>
                      <a:pt x="0" y="109"/>
                    </a:cubicBezTo>
                    <a:cubicBezTo>
                      <a:pt x="62" y="109"/>
                      <a:pt x="62" y="109"/>
                      <a:pt x="62" y="109"/>
                    </a:cubicBezTo>
                    <a:cubicBezTo>
                      <a:pt x="62" y="31"/>
                      <a:pt x="62" y="31"/>
                      <a:pt x="62" y="31"/>
                    </a:cubicBezTo>
                    <a:cubicBezTo>
                      <a:pt x="62" y="14"/>
                      <a:pt x="48" y="0"/>
                      <a:pt x="31" y="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622" name="Freeform 303"/>
              <p:cNvSpPr>
                <a:spLocks/>
              </p:cNvSpPr>
              <p:nvPr/>
            </p:nvSpPr>
            <p:spPr bwMode="auto">
              <a:xfrm>
                <a:off x="8713992" y="8106690"/>
                <a:ext cx="65746" cy="115162"/>
              </a:xfrm>
              <a:custGeom>
                <a:avLst/>
                <a:gdLst>
                  <a:gd name="T0" fmla="*/ 31 w 62"/>
                  <a:gd name="T1" fmla="*/ 0 h 109"/>
                  <a:gd name="T2" fmla="*/ 0 w 62"/>
                  <a:gd name="T3" fmla="*/ 31 h 109"/>
                  <a:gd name="T4" fmla="*/ 0 w 62"/>
                  <a:gd name="T5" fmla="*/ 109 h 109"/>
                  <a:gd name="T6" fmla="*/ 62 w 62"/>
                  <a:gd name="T7" fmla="*/ 109 h 109"/>
                  <a:gd name="T8" fmla="*/ 62 w 62"/>
                  <a:gd name="T9" fmla="*/ 31 h 109"/>
                  <a:gd name="T10" fmla="*/ 31 w 62"/>
                  <a:gd name="T11" fmla="*/ 0 h 109"/>
                </a:gdLst>
                <a:ahLst/>
                <a:cxnLst>
                  <a:cxn ang="0">
                    <a:pos x="T0" y="T1"/>
                  </a:cxn>
                  <a:cxn ang="0">
                    <a:pos x="T2" y="T3"/>
                  </a:cxn>
                  <a:cxn ang="0">
                    <a:pos x="T4" y="T5"/>
                  </a:cxn>
                  <a:cxn ang="0">
                    <a:pos x="T6" y="T7"/>
                  </a:cxn>
                  <a:cxn ang="0">
                    <a:pos x="T8" y="T9"/>
                  </a:cxn>
                  <a:cxn ang="0">
                    <a:pos x="T10" y="T11"/>
                  </a:cxn>
                </a:cxnLst>
                <a:rect l="0" t="0" r="r" b="b"/>
                <a:pathLst>
                  <a:path w="62" h="109">
                    <a:moveTo>
                      <a:pt x="31" y="0"/>
                    </a:moveTo>
                    <a:cubicBezTo>
                      <a:pt x="14" y="0"/>
                      <a:pt x="0" y="14"/>
                      <a:pt x="0" y="31"/>
                    </a:cubicBezTo>
                    <a:cubicBezTo>
                      <a:pt x="0" y="109"/>
                      <a:pt x="0" y="109"/>
                      <a:pt x="0" y="109"/>
                    </a:cubicBezTo>
                    <a:cubicBezTo>
                      <a:pt x="62" y="109"/>
                      <a:pt x="62" y="109"/>
                      <a:pt x="62" y="109"/>
                    </a:cubicBezTo>
                    <a:cubicBezTo>
                      <a:pt x="62" y="31"/>
                      <a:pt x="62" y="31"/>
                      <a:pt x="62" y="31"/>
                    </a:cubicBezTo>
                    <a:cubicBezTo>
                      <a:pt x="62" y="14"/>
                      <a:pt x="48" y="0"/>
                      <a:pt x="31" y="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623" name="Rectangle 304"/>
              <p:cNvSpPr>
                <a:spLocks noChangeArrowheads="1"/>
              </p:cNvSpPr>
              <p:nvPr/>
            </p:nvSpPr>
            <p:spPr bwMode="auto">
              <a:xfrm>
                <a:off x="8566172" y="8235603"/>
                <a:ext cx="404357" cy="15040"/>
              </a:xfrm>
              <a:prstGeom prst="rect">
                <a:avLst/>
              </a:prstGeom>
              <a:solidFill>
                <a:schemeClr val="accent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624" name="Freeform 305"/>
              <p:cNvSpPr>
                <a:spLocks/>
              </p:cNvSpPr>
              <p:nvPr/>
            </p:nvSpPr>
            <p:spPr bwMode="auto">
              <a:xfrm>
                <a:off x="8845483" y="8262245"/>
                <a:ext cx="65746" cy="114303"/>
              </a:xfrm>
              <a:custGeom>
                <a:avLst/>
                <a:gdLst>
                  <a:gd name="T0" fmla="*/ 31 w 62"/>
                  <a:gd name="T1" fmla="*/ 0 h 108"/>
                  <a:gd name="T2" fmla="*/ 0 w 62"/>
                  <a:gd name="T3" fmla="*/ 31 h 108"/>
                  <a:gd name="T4" fmla="*/ 0 w 62"/>
                  <a:gd name="T5" fmla="*/ 108 h 108"/>
                  <a:gd name="T6" fmla="*/ 62 w 62"/>
                  <a:gd name="T7" fmla="*/ 108 h 108"/>
                  <a:gd name="T8" fmla="*/ 62 w 62"/>
                  <a:gd name="T9" fmla="*/ 31 h 108"/>
                  <a:gd name="T10" fmla="*/ 31 w 62"/>
                  <a:gd name="T11" fmla="*/ 0 h 108"/>
                </a:gdLst>
                <a:ahLst/>
                <a:cxnLst>
                  <a:cxn ang="0">
                    <a:pos x="T0" y="T1"/>
                  </a:cxn>
                  <a:cxn ang="0">
                    <a:pos x="T2" y="T3"/>
                  </a:cxn>
                  <a:cxn ang="0">
                    <a:pos x="T4" y="T5"/>
                  </a:cxn>
                  <a:cxn ang="0">
                    <a:pos x="T6" y="T7"/>
                  </a:cxn>
                  <a:cxn ang="0">
                    <a:pos x="T8" y="T9"/>
                  </a:cxn>
                  <a:cxn ang="0">
                    <a:pos x="T10" y="T11"/>
                  </a:cxn>
                </a:cxnLst>
                <a:rect l="0" t="0" r="r" b="b"/>
                <a:pathLst>
                  <a:path w="62" h="108">
                    <a:moveTo>
                      <a:pt x="31" y="0"/>
                    </a:moveTo>
                    <a:cubicBezTo>
                      <a:pt x="14" y="0"/>
                      <a:pt x="0" y="14"/>
                      <a:pt x="0" y="31"/>
                    </a:cubicBezTo>
                    <a:cubicBezTo>
                      <a:pt x="0" y="108"/>
                      <a:pt x="0" y="108"/>
                      <a:pt x="0" y="108"/>
                    </a:cubicBezTo>
                    <a:cubicBezTo>
                      <a:pt x="62" y="108"/>
                      <a:pt x="62" y="108"/>
                      <a:pt x="62" y="108"/>
                    </a:cubicBezTo>
                    <a:cubicBezTo>
                      <a:pt x="62" y="31"/>
                      <a:pt x="62" y="31"/>
                      <a:pt x="62" y="31"/>
                    </a:cubicBezTo>
                    <a:cubicBezTo>
                      <a:pt x="62" y="14"/>
                      <a:pt x="48" y="0"/>
                      <a:pt x="31" y="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625" name="Freeform 306"/>
              <p:cNvSpPr>
                <a:spLocks/>
              </p:cNvSpPr>
              <p:nvPr/>
            </p:nvSpPr>
            <p:spPr bwMode="auto">
              <a:xfrm>
                <a:off x="8713992" y="8262245"/>
                <a:ext cx="65746" cy="114303"/>
              </a:xfrm>
              <a:custGeom>
                <a:avLst/>
                <a:gdLst>
                  <a:gd name="T0" fmla="*/ 31 w 62"/>
                  <a:gd name="T1" fmla="*/ 0 h 108"/>
                  <a:gd name="T2" fmla="*/ 0 w 62"/>
                  <a:gd name="T3" fmla="*/ 31 h 108"/>
                  <a:gd name="T4" fmla="*/ 0 w 62"/>
                  <a:gd name="T5" fmla="*/ 108 h 108"/>
                  <a:gd name="T6" fmla="*/ 62 w 62"/>
                  <a:gd name="T7" fmla="*/ 108 h 108"/>
                  <a:gd name="T8" fmla="*/ 62 w 62"/>
                  <a:gd name="T9" fmla="*/ 31 h 108"/>
                  <a:gd name="T10" fmla="*/ 31 w 62"/>
                  <a:gd name="T11" fmla="*/ 0 h 108"/>
                </a:gdLst>
                <a:ahLst/>
                <a:cxnLst>
                  <a:cxn ang="0">
                    <a:pos x="T0" y="T1"/>
                  </a:cxn>
                  <a:cxn ang="0">
                    <a:pos x="T2" y="T3"/>
                  </a:cxn>
                  <a:cxn ang="0">
                    <a:pos x="T4" y="T5"/>
                  </a:cxn>
                  <a:cxn ang="0">
                    <a:pos x="T6" y="T7"/>
                  </a:cxn>
                  <a:cxn ang="0">
                    <a:pos x="T8" y="T9"/>
                  </a:cxn>
                  <a:cxn ang="0">
                    <a:pos x="T10" y="T11"/>
                  </a:cxn>
                </a:cxnLst>
                <a:rect l="0" t="0" r="r" b="b"/>
                <a:pathLst>
                  <a:path w="62" h="108">
                    <a:moveTo>
                      <a:pt x="31" y="0"/>
                    </a:moveTo>
                    <a:cubicBezTo>
                      <a:pt x="14" y="0"/>
                      <a:pt x="0" y="14"/>
                      <a:pt x="0" y="31"/>
                    </a:cubicBezTo>
                    <a:cubicBezTo>
                      <a:pt x="0" y="108"/>
                      <a:pt x="0" y="108"/>
                      <a:pt x="0" y="108"/>
                    </a:cubicBezTo>
                    <a:cubicBezTo>
                      <a:pt x="62" y="108"/>
                      <a:pt x="62" y="108"/>
                      <a:pt x="62" y="108"/>
                    </a:cubicBezTo>
                    <a:cubicBezTo>
                      <a:pt x="62" y="31"/>
                      <a:pt x="62" y="31"/>
                      <a:pt x="62" y="31"/>
                    </a:cubicBezTo>
                    <a:cubicBezTo>
                      <a:pt x="62" y="14"/>
                      <a:pt x="48" y="0"/>
                      <a:pt x="31" y="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626" name="Freeform 307"/>
              <p:cNvSpPr>
                <a:spLocks/>
              </p:cNvSpPr>
              <p:nvPr/>
            </p:nvSpPr>
            <p:spPr bwMode="auto">
              <a:xfrm>
                <a:off x="8587228" y="7796439"/>
                <a:ext cx="65746" cy="115162"/>
              </a:xfrm>
              <a:custGeom>
                <a:avLst/>
                <a:gdLst>
                  <a:gd name="T0" fmla="*/ 31 w 62"/>
                  <a:gd name="T1" fmla="*/ 0 h 109"/>
                  <a:gd name="T2" fmla="*/ 0 w 62"/>
                  <a:gd name="T3" fmla="*/ 32 h 109"/>
                  <a:gd name="T4" fmla="*/ 0 w 62"/>
                  <a:gd name="T5" fmla="*/ 109 h 109"/>
                  <a:gd name="T6" fmla="*/ 62 w 62"/>
                  <a:gd name="T7" fmla="*/ 109 h 109"/>
                  <a:gd name="T8" fmla="*/ 62 w 62"/>
                  <a:gd name="T9" fmla="*/ 32 h 109"/>
                  <a:gd name="T10" fmla="*/ 31 w 62"/>
                  <a:gd name="T11" fmla="*/ 0 h 109"/>
                </a:gdLst>
                <a:ahLst/>
                <a:cxnLst>
                  <a:cxn ang="0">
                    <a:pos x="T0" y="T1"/>
                  </a:cxn>
                  <a:cxn ang="0">
                    <a:pos x="T2" y="T3"/>
                  </a:cxn>
                  <a:cxn ang="0">
                    <a:pos x="T4" y="T5"/>
                  </a:cxn>
                  <a:cxn ang="0">
                    <a:pos x="T6" y="T7"/>
                  </a:cxn>
                  <a:cxn ang="0">
                    <a:pos x="T8" y="T9"/>
                  </a:cxn>
                  <a:cxn ang="0">
                    <a:pos x="T10" y="T11"/>
                  </a:cxn>
                </a:cxnLst>
                <a:rect l="0" t="0" r="r" b="b"/>
                <a:pathLst>
                  <a:path w="62" h="109">
                    <a:moveTo>
                      <a:pt x="31" y="0"/>
                    </a:moveTo>
                    <a:cubicBezTo>
                      <a:pt x="14" y="0"/>
                      <a:pt x="0" y="14"/>
                      <a:pt x="0" y="32"/>
                    </a:cubicBezTo>
                    <a:cubicBezTo>
                      <a:pt x="0" y="109"/>
                      <a:pt x="0" y="109"/>
                      <a:pt x="0" y="109"/>
                    </a:cubicBezTo>
                    <a:cubicBezTo>
                      <a:pt x="62" y="109"/>
                      <a:pt x="62" y="109"/>
                      <a:pt x="62" y="109"/>
                    </a:cubicBezTo>
                    <a:cubicBezTo>
                      <a:pt x="62" y="32"/>
                      <a:pt x="62" y="32"/>
                      <a:pt x="62" y="32"/>
                    </a:cubicBezTo>
                    <a:cubicBezTo>
                      <a:pt x="62" y="14"/>
                      <a:pt x="48" y="0"/>
                      <a:pt x="31" y="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627" name="Freeform 308"/>
              <p:cNvSpPr>
                <a:spLocks/>
              </p:cNvSpPr>
              <p:nvPr/>
            </p:nvSpPr>
            <p:spPr bwMode="auto">
              <a:xfrm>
                <a:off x="8587228" y="7951994"/>
                <a:ext cx="65746" cy="114303"/>
              </a:xfrm>
              <a:custGeom>
                <a:avLst/>
                <a:gdLst>
                  <a:gd name="T0" fmla="*/ 31 w 62"/>
                  <a:gd name="T1" fmla="*/ 0 h 108"/>
                  <a:gd name="T2" fmla="*/ 0 w 62"/>
                  <a:gd name="T3" fmla="*/ 31 h 108"/>
                  <a:gd name="T4" fmla="*/ 0 w 62"/>
                  <a:gd name="T5" fmla="*/ 108 h 108"/>
                  <a:gd name="T6" fmla="*/ 62 w 62"/>
                  <a:gd name="T7" fmla="*/ 108 h 108"/>
                  <a:gd name="T8" fmla="*/ 62 w 62"/>
                  <a:gd name="T9" fmla="*/ 31 h 108"/>
                  <a:gd name="T10" fmla="*/ 31 w 62"/>
                  <a:gd name="T11" fmla="*/ 0 h 108"/>
                </a:gdLst>
                <a:ahLst/>
                <a:cxnLst>
                  <a:cxn ang="0">
                    <a:pos x="T0" y="T1"/>
                  </a:cxn>
                  <a:cxn ang="0">
                    <a:pos x="T2" y="T3"/>
                  </a:cxn>
                  <a:cxn ang="0">
                    <a:pos x="T4" y="T5"/>
                  </a:cxn>
                  <a:cxn ang="0">
                    <a:pos x="T6" y="T7"/>
                  </a:cxn>
                  <a:cxn ang="0">
                    <a:pos x="T8" y="T9"/>
                  </a:cxn>
                  <a:cxn ang="0">
                    <a:pos x="T10" y="T11"/>
                  </a:cxn>
                </a:cxnLst>
                <a:rect l="0" t="0" r="r" b="b"/>
                <a:pathLst>
                  <a:path w="62" h="108">
                    <a:moveTo>
                      <a:pt x="31" y="0"/>
                    </a:moveTo>
                    <a:cubicBezTo>
                      <a:pt x="14" y="0"/>
                      <a:pt x="0" y="14"/>
                      <a:pt x="0" y="31"/>
                    </a:cubicBezTo>
                    <a:cubicBezTo>
                      <a:pt x="0" y="108"/>
                      <a:pt x="0" y="108"/>
                      <a:pt x="0" y="108"/>
                    </a:cubicBezTo>
                    <a:cubicBezTo>
                      <a:pt x="62" y="108"/>
                      <a:pt x="62" y="108"/>
                      <a:pt x="62" y="108"/>
                    </a:cubicBezTo>
                    <a:cubicBezTo>
                      <a:pt x="62" y="31"/>
                      <a:pt x="62" y="31"/>
                      <a:pt x="62" y="31"/>
                    </a:cubicBezTo>
                    <a:cubicBezTo>
                      <a:pt x="62" y="14"/>
                      <a:pt x="48" y="0"/>
                      <a:pt x="31" y="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628" name="Freeform 309"/>
              <p:cNvSpPr>
                <a:spLocks/>
              </p:cNvSpPr>
              <p:nvPr/>
            </p:nvSpPr>
            <p:spPr bwMode="auto">
              <a:xfrm>
                <a:off x="8587228" y="8106690"/>
                <a:ext cx="65746" cy="115162"/>
              </a:xfrm>
              <a:custGeom>
                <a:avLst/>
                <a:gdLst>
                  <a:gd name="T0" fmla="*/ 31 w 62"/>
                  <a:gd name="T1" fmla="*/ 0 h 109"/>
                  <a:gd name="T2" fmla="*/ 0 w 62"/>
                  <a:gd name="T3" fmla="*/ 31 h 109"/>
                  <a:gd name="T4" fmla="*/ 0 w 62"/>
                  <a:gd name="T5" fmla="*/ 109 h 109"/>
                  <a:gd name="T6" fmla="*/ 62 w 62"/>
                  <a:gd name="T7" fmla="*/ 109 h 109"/>
                  <a:gd name="T8" fmla="*/ 62 w 62"/>
                  <a:gd name="T9" fmla="*/ 31 h 109"/>
                  <a:gd name="T10" fmla="*/ 31 w 62"/>
                  <a:gd name="T11" fmla="*/ 0 h 109"/>
                </a:gdLst>
                <a:ahLst/>
                <a:cxnLst>
                  <a:cxn ang="0">
                    <a:pos x="T0" y="T1"/>
                  </a:cxn>
                  <a:cxn ang="0">
                    <a:pos x="T2" y="T3"/>
                  </a:cxn>
                  <a:cxn ang="0">
                    <a:pos x="T4" y="T5"/>
                  </a:cxn>
                  <a:cxn ang="0">
                    <a:pos x="T6" y="T7"/>
                  </a:cxn>
                  <a:cxn ang="0">
                    <a:pos x="T8" y="T9"/>
                  </a:cxn>
                  <a:cxn ang="0">
                    <a:pos x="T10" y="T11"/>
                  </a:cxn>
                </a:cxnLst>
                <a:rect l="0" t="0" r="r" b="b"/>
                <a:pathLst>
                  <a:path w="62" h="109">
                    <a:moveTo>
                      <a:pt x="31" y="0"/>
                    </a:moveTo>
                    <a:cubicBezTo>
                      <a:pt x="14" y="0"/>
                      <a:pt x="0" y="14"/>
                      <a:pt x="0" y="31"/>
                    </a:cubicBezTo>
                    <a:cubicBezTo>
                      <a:pt x="0" y="109"/>
                      <a:pt x="0" y="109"/>
                      <a:pt x="0" y="109"/>
                    </a:cubicBezTo>
                    <a:cubicBezTo>
                      <a:pt x="62" y="109"/>
                      <a:pt x="62" y="109"/>
                      <a:pt x="62" y="109"/>
                    </a:cubicBezTo>
                    <a:cubicBezTo>
                      <a:pt x="62" y="31"/>
                      <a:pt x="62" y="31"/>
                      <a:pt x="62" y="31"/>
                    </a:cubicBezTo>
                    <a:cubicBezTo>
                      <a:pt x="62" y="14"/>
                      <a:pt x="48" y="0"/>
                      <a:pt x="31" y="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629" name="Freeform 310"/>
              <p:cNvSpPr>
                <a:spLocks/>
              </p:cNvSpPr>
              <p:nvPr/>
            </p:nvSpPr>
            <p:spPr bwMode="auto">
              <a:xfrm>
                <a:off x="8587228" y="8262245"/>
                <a:ext cx="65746" cy="114303"/>
              </a:xfrm>
              <a:custGeom>
                <a:avLst/>
                <a:gdLst>
                  <a:gd name="T0" fmla="*/ 31 w 62"/>
                  <a:gd name="T1" fmla="*/ 0 h 108"/>
                  <a:gd name="T2" fmla="*/ 0 w 62"/>
                  <a:gd name="T3" fmla="*/ 31 h 108"/>
                  <a:gd name="T4" fmla="*/ 0 w 62"/>
                  <a:gd name="T5" fmla="*/ 108 h 108"/>
                  <a:gd name="T6" fmla="*/ 62 w 62"/>
                  <a:gd name="T7" fmla="*/ 108 h 108"/>
                  <a:gd name="T8" fmla="*/ 62 w 62"/>
                  <a:gd name="T9" fmla="*/ 31 h 108"/>
                  <a:gd name="T10" fmla="*/ 31 w 62"/>
                  <a:gd name="T11" fmla="*/ 0 h 108"/>
                </a:gdLst>
                <a:ahLst/>
                <a:cxnLst>
                  <a:cxn ang="0">
                    <a:pos x="T0" y="T1"/>
                  </a:cxn>
                  <a:cxn ang="0">
                    <a:pos x="T2" y="T3"/>
                  </a:cxn>
                  <a:cxn ang="0">
                    <a:pos x="T4" y="T5"/>
                  </a:cxn>
                  <a:cxn ang="0">
                    <a:pos x="T6" y="T7"/>
                  </a:cxn>
                  <a:cxn ang="0">
                    <a:pos x="T8" y="T9"/>
                  </a:cxn>
                  <a:cxn ang="0">
                    <a:pos x="T10" y="T11"/>
                  </a:cxn>
                </a:cxnLst>
                <a:rect l="0" t="0" r="r" b="b"/>
                <a:pathLst>
                  <a:path w="62" h="108">
                    <a:moveTo>
                      <a:pt x="31" y="0"/>
                    </a:moveTo>
                    <a:cubicBezTo>
                      <a:pt x="14" y="0"/>
                      <a:pt x="0" y="14"/>
                      <a:pt x="0" y="31"/>
                    </a:cubicBezTo>
                    <a:cubicBezTo>
                      <a:pt x="0" y="108"/>
                      <a:pt x="0" y="108"/>
                      <a:pt x="0" y="108"/>
                    </a:cubicBezTo>
                    <a:cubicBezTo>
                      <a:pt x="62" y="108"/>
                      <a:pt x="62" y="108"/>
                      <a:pt x="62" y="108"/>
                    </a:cubicBezTo>
                    <a:cubicBezTo>
                      <a:pt x="62" y="31"/>
                      <a:pt x="62" y="31"/>
                      <a:pt x="62" y="31"/>
                    </a:cubicBezTo>
                    <a:cubicBezTo>
                      <a:pt x="62" y="14"/>
                      <a:pt x="48" y="0"/>
                      <a:pt x="31" y="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630" name="Rectangle 311"/>
              <p:cNvSpPr>
                <a:spLocks noChangeArrowheads="1"/>
              </p:cNvSpPr>
              <p:nvPr/>
            </p:nvSpPr>
            <p:spPr bwMode="auto">
              <a:xfrm>
                <a:off x="8566172" y="8390299"/>
                <a:ext cx="404357" cy="15900"/>
              </a:xfrm>
              <a:prstGeom prst="rect">
                <a:avLst/>
              </a:prstGeom>
              <a:solidFill>
                <a:schemeClr val="accent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631" name="Rectangle 312"/>
              <p:cNvSpPr>
                <a:spLocks noChangeArrowheads="1"/>
              </p:cNvSpPr>
              <p:nvPr/>
            </p:nvSpPr>
            <p:spPr bwMode="auto">
              <a:xfrm>
                <a:off x="8697233" y="7573850"/>
                <a:ext cx="102701" cy="102701"/>
              </a:xfrm>
              <a:prstGeom prst="rect">
                <a:avLst/>
              </a:prstGeom>
              <a:solidFill>
                <a:schemeClr val="accent2"/>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632" name="Rectangle 313"/>
              <p:cNvSpPr>
                <a:spLocks noChangeArrowheads="1"/>
              </p:cNvSpPr>
              <p:nvPr/>
            </p:nvSpPr>
            <p:spPr bwMode="auto">
              <a:xfrm>
                <a:off x="8553280" y="7676550"/>
                <a:ext cx="431859" cy="23634"/>
              </a:xfrm>
              <a:prstGeom prst="rect">
                <a:avLst/>
              </a:prstGeom>
              <a:solidFill>
                <a:schemeClr val="accent2"/>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633" name="Rectangle 314"/>
              <p:cNvSpPr>
                <a:spLocks noChangeArrowheads="1"/>
              </p:cNvSpPr>
              <p:nvPr/>
            </p:nvSpPr>
            <p:spPr bwMode="auto">
              <a:xfrm>
                <a:off x="8651684" y="7701044"/>
                <a:ext cx="21056" cy="36096"/>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634" name="Rectangle 315"/>
              <p:cNvSpPr>
                <a:spLocks noChangeArrowheads="1"/>
              </p:cNvSpPr>
              <p:nvPr/>
            </p:nvSpPr>
            <p:spPr bwMode="auto">
              <a:xfrm>
                <a:off x="8683482" y="7701044"/>
                <a:ext cx="20196" cy="36096"/>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635" name="Rectangle 316"/>
              <p:cNvSpPr>
                <a:spLocks noChangeArrowheads="1"/>
              </p:cNvSpPr>
              <p:nvPr/>
            </p:nvSpPr>
            <p:spPr bwMode="auto">
              <a:xfrm>
                <a:off x="8588087" y="7701044"/>
                <a:ext cx="21485" cy="36096"/>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636" name="Rectangle 317"/>
              <p:cNvSpPr>
                <a:spLocks noChangeArrowheads="1"/>
              </p:cNvSpPr>
              <p:nvPr/>
            </p:nvSpPr>
            <p:spPr bwMode="auto">
              <a:xfrm>
                <a:off x="8619886" y="7701044"/>
                <a:ext cx="21056" cy="36096"/>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637" name="Rectangle 318"/>
              <p:cNvSpPr>
                <a:spLocks noChangeArrowheads="1"/>
              </p:cNvSpPr>
              <p:nvPr/>
            </p:nvSpPr>
            <p:spPr bwMode="auto">
              <a:xfrm>
                <a:off x="8713992" y="7701044"/>
                <a:ext cx="21485" cy="36096"/>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638" name="Rectangle 319"/>
              <p:cNvSpPr>
                <a:spLocks noChangeArrowheads="1"/>
              </p:cNvSpPr>
              <p:nvPr/>
            </p:nvSpPr>
            <p:spPr bwMode="auto">
              <a:xfrm>
                <a:off x="8745791" y="7701044"/>
                <a:ext cx="21485" cy="36096"/>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639" name="Rectangle 320"/>
              <p:cNvSpPr>
                <a:spLocks noChangeArrowheads="1"/>
              </p:cNvSpPr>
              <p:nvPr/>
            </p:nvSpPr>
            <p:spPr bwMode="auto">
              <a:xfrm>
                <a:off x="8777589" y="7701044"/>
                <a:ext cx="21056" cy="36096"/>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640" name="Rectangle 321"/>
              <p:cNvSpPr>
                <a:spLocks noChangeArrowheads="1"/>
              </p:cNvSpPr>
              <p:nvPr/>
            </p:nvSpPr>
            <p:spPr bwMode="auto">
              <a:xfrm>
                <a:off x="8809388" y="7701044"/>
                <a:ext cx="21056" cy="36096"/>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641" name="Rectangle 322"/>
              <p:cNvSpPr>
                <a:spLocks noChangeArrowheads="1"/>
              </p:cNvSpPr>
              <p:nvPr/>
            </p:nvSpPr>
            <p:spPr bwMode="auto">
              <a:xfrm>
                <a:off x="8840327" y="7701044"/>
                <a:ext cx="21056" cy="36096"/>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642" name="Rectangle 323"/>
              <p:cNvSpPr>
                <a:spLocks noChangeArrowheads="1"/>
              </p:cNvSpPr>
              <p:nvPr/>
            </p:nvSpPr>
            <p:spPr bwMode="auto">
              <a:xfrm>
                <a:off x="8871696" y="7701044"/>
                <a:ext cx="21485" cy="36096"/>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643" name="Rectangle 324"/>
              <p:cNvSpPr>
                <a:spLocks noChangeArrowheads="1"/>
              </p:cNvSpPr>
              <p:nvPr/>
            </p:nvSpPr>
            <p:spPr bwMode="auto">
              <a:xfrm>
                <a:off x="8903494" y="7701044"/>
                <a:ext cx="21485" cy="36096"/>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644" name="Rectangle 325"/>
              <p:cNvSpPr>
                <a:spLocks noChangeArrowheads="1"/>
              </p:cNvSpPr>
              <p:nvPr/>
            </p:nvSpPr>
            <p:spPr bwMode="auto">
              <a:xfrm>
                <a:off x="8935293" y="7701044"/>
                <a:ext cx="21485" cy="36096"/>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645" name="Freeform 326"/>
              <p:cNvSpPr>
                <a:spLocks/>
              </p:cNvSpPr>
              <p:nvPr/>
            </p:nvSpPr>
            <p:spPr bwMode="auto">
              <a:xfrm>
                <a:off x="8503434" y="8462490"/>
                <a:ext cx="422405" cy="89809"/>
              </a:xfrm>
              <a:custGeom>
                <a:avLst/>
                <a:gdLst>
                  <a:gd name="T0" fmla="*/ 0 w 983"/>
                  <a:gd name="T1" fmla="*/ 209 h 209"/>
                  <a:gd name="T2" fmla="*/ 867 w 983"/>
                  <a:gd name="T3" fmla="*/ 209 h 209"/>
                  <a:gd name="T4" fmla="*/ 983 w 983"/>
                  <a:gd name="T5" fmla="*/ 0 h 209"/>
                  <a:gd name="T6" fmla="*/ 116 w 983"/>
                  <a:gd name="T7" fmla="*/ 0 h 209"/>
                  <a:gd name="T8" fmla="*/ 0 w 983"/>
                  <a:gd name="T9" fmla="*/ 209 h 209"/>
                </a:gdLst>
                <a:ahLst/>
                <a:cxnLst>
                  <a:cxn ang="0">
                    <a:pos x="T0" y="T1"/>
                  </a:cxn>
                  <a:cxn ang="0">
                    <a:pos x="T2" y="T3"/>
                  </a:cxn>
                  <a:cxn ang="0">
                    <a:pos x="T4" y="T5"/>
                  </a:cxn>
                  <a:cxn ang="0">
                    <a:pos x="T6" y="T7"/>
                  </a:cxn>
                  <a:cxn ang="0">
                    <a:pos x="T8" y="T9"/>
                  </a:cxn>
                </a:cxnLst>
                <a:rect l="0" t="0" r="r" b="b"/>
                <a:pathLst>
                  <a:path w="983" h="209">
                    <a:moveTo>
                      <a:pt x="0" y="209"/>
                    </a:moveTo>
                    <a:lnTo>
                      <a:pt x="867" y="209"/>
                    </a:lnTo>
                    <a:lnTo>
                      <a:pt x="983" y="0"/>
                    </a:lnTo>
                    <a:lnTo>
                      <a:pt x="116" y="0"/>
                    </a:lnTo>
                    <a:lnTo>
                      <a:pt x="0" y="209"/>
                    </a:lnTo>
                    <a:close/>
                  </a:path>
                </a:pathLst>
              </a:cu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646" name="Freeform 327"/>
              <p:cNvSpPr>
                <a:spLocks/>
              </p:cNvSpPr>
              <p:nvPr/>
            </p:nvSpPr>
            <p:spPr bwMode="auto">
              <a:xfrm>
                <a:off x="8859234" y="8462490"/>
                <a:ext cx="66605" cy="89809"/>
              </a:xfrm>
              <a:custGeom>
                <a:avLst/>
                <a:gdLst>
                  <a:gd name="T0" fmla="*/ 118 w 155"/>
                  <a:gd name="T1" fmla="*/ 0 h 209"/>
                  <a:gd name="T2" fmla="*/ 155 w 155"/>
                  <a:gd name="T3" fmla="*/ 0 h 209"/>
                  <a:gd name="T4" fmla="*/ 39 w 155"/>
                  <a:gd name="T5" fmla="*/ 209 h 209"/>
                  <a:gd name="T6" fmla="*/ 0 w 155"/>
                  <a:gd name="T7" fmla="*/ 209 h 209"/>
                  <a:gd name="T8" fmla="*/ 118 w 155"/>
                  <a:gd name="T9" fmla="*/ 0 h 209"/>
                </a:gdLst>
                <a:ahLst/>
                <a:cxnLst>
                  <a:cxn ang="0">
                    <a:pos x="T0" y="T1"/>
                  </a:cxn>
                  <a:cxn ang="0">
                    <a:pos x="T2" y="T3"/>
                  </a:cxn>
                  <a:cxn ang="0">
                    <a:pos x="T4" y="T5"/>
                  </a:cxn>
                  <a:cxn ang="0">
                    <a:pos x="T6" y="T7"/>
                  </a:cxn>
                  <a:cxn ang="0">
                    <a:pos x="T8" y="T9"/>
                  </a:cxn>
                </a:cxnLst>
                <a:rect l="0" t="0" r="r" b="b"/>
                <a:pathLst>
                  <a:path w="155" h="209">
                    <a:moveTo>
                      <a:pt x="118" y="0"/>
                    </a:moveTo>
                    <a:lnTo>
                      <a:pt x="155" y="0"/>
                    </a:lnTo>
                    <a:lnTo>
                      <a:pt x="39" y="209"/>
                    </a:lnTo>
                    <a:lnTo>
                      <a:pt x="0" y="209"/>
                    </a:lnTo>
                    <a:lnTo>
                      <a:pt x="118"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647" name="Freeform 328"/>
              <p:cNvSpPr>
                <a:spLocks/>
              </p:cNvSpPr>
              <p:nvPr/>
            </p:nvSpPr>
            <p:spPr bwMode="auto">
              <a:xfrm>
                <a:off x="8826576" y="8462490"/>
                <a:ext cx="66605" cy="89809"/>
              </a:xfrm>
              <a:custGeom>
                <a:avLst/>
                <a:gdLst>
                  <a:gd name="T0" fmla="*/ 115 w 155"/>
                  <a:gd name="T1" fmla="*/ 0 h 209"/>
                  <a:gd name="T2" fmla="*/ 155 w 155"/>
                  <a:gd name="T3" fmla="*/ 0 h 209"/>
                  <a:gd name="T4" fmla="*/ 37 w 155"/>
                  <a:gd name="T5" fmla="*/ 209 h 209"/>
                  <a:gd name="T6" fmla="*/ 0 w 155"/>
                  <a:gd name="T7" fmla="*/ 209 h 209"/>
                  <a:gd name="T8" fmla="*/ 115 w 155"/>
                  <a:gd name="T9" fmla="*/ 0 h 209"/>
                </a:gdLst>
                <a:ahLst/>
                <a:cxnLst>
                  <a:cxn ang="0">
                    <a:pos x="T0" y="T1"/>
                  </a:cxn>
                  <a:cxn ang="0">
                    <a:pos x="T2" y="T3"/>
                  </a:cxn>
                  <a:cxn ang="0">
                    <a:pos x="T4" y="T5"/>
                  </a:cxn>
                  <a:cxn ang="0">
                    <a:pos x="T6" y="T7"/>
                  </a:cxn>
                  <a:cxn ang="0">
                    <a:pos x="T8" y="T9"/>
                  </a:cxn>
                </a:cxnLst>
                <a:rect l="0" t="0" r="r" b="b"/>
                <a:pathLst>
                  <a:path w="155" h="209">
                    <a:moveTo>
                      <a:pt x="115" y="0"/>
                    </a:moveTo>
                    <a:lnTo>
                      <a:pt x="155" y="0"/>
                    </a:lnTo>
                    <a:lnTo>
                      <a:pt x="37" y="209"/>
                    </a:lnTo>
                    <a:lnTo>
                      <a:pt x="0" y="209"/>
                    </a:lnTo>
                    <a:lnTo>
                      <a:pt x="115"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648" name="Freeform 329"/>
              <p:cNvSpPr>
                <a:spLocks/>
              </p:cNvSpPr>
              <p:nvPr/>
            </p:nvSpPr>
            <p:spPr bwMode="auto">
              <a:xfrm>
                <a:off x="8792629" y="8462490"/>
                <a:ext cx="66605" cy="89809"/>
              </a:xfrm>
              <a:custGeom>
                <a:avLst/>
                <a:gdLst>
                  <a:gd name="T0" fmla="*/ 116 w 155"/>
                  <a:gd name="T1" fmla="*/ 0 h 209"/>
                  <a:gd name="T2" fmla="*/ 155 w 155"/>
                  <a:gd name="T3" fmla="*/ 0 h 209"/>
                  <a:gd name="T4" fmla="*/ 39 w 155"/>
                  <a:gd name="T5" fmla="*/ 209 h 209"/>
                  <a:gd name="T6" fmla="*/ 0 w 155"/>
                  <a:gd name="T7" fmla="*/ 209 h 209"/>
                  <a:gd name="T8" fmla="*/ 116 w 155"/>
                  <a:gd name="T9" fmla="*/ 0 h 209"/>
                </a:gdLst>
                <a:ahLst/>
                <a:cxnLst>
                  <a:cxn ang="0">
                    <a:pos x="T0" y="T1"/>
                  </a:cxn>
                  <a:cxn ang="0">
                    <a:pos x="T2" y="T3"/>
                  </a:cxn>
                  <a:cxn ang="0">
                    <a:pos x="T4" y="T5"/>
                  </a:cxn>
                  <a:cxn ang="0">
                    <a:pos x="T6" y="T7"/>
                  </a:cxn>
                  <a:cxn ang="0">
                    <a:pos x="T8" y="T9"/>
                  </a:cxn>
                </a:cxnLst>
                <a:rect l="0" t="0" r="r" b="b"/>
                <a:pathLst>
                  <a:path w="155" h="209">
                    <a:moveTo>
                      <a:pt x="116" y="0"/>
                    </a:moveTo>
                    <a:lnTo>
                      <a:pt x="155" y="0"/>
                    </a:lnTo>
                    <a:lnTo>
                      <a:pt x="39" y="209"/>
                    </a:lnTo>
                    <a:lnTo>
                      <a:pt x="0" y="209"/>
                    </a:lnTo>
                    <a:lnTo>
                      <a:pt x="11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649" name="Freeform 330"/>
              <p:cNvSpPr>
                <a:spLocks/>
              </p:cNvSpPr>
              <p:nvPr/>
            </p:nvSpPr>
            <p:spPr bwMode="auto">
              <a:xfrm>
                <a:off x="8758682" y="8462490"/>
                <a:ext cx="67894" cy="89809"/>
              </a:xfrm>
              <a:custGeom>
                <a:avLst/>
                <a:gdLst>
                  <a:gd name="T0" fmla="*/ 118 w 158"/>
                  <a:gd name="T1" fmla="*/ 0 h 209"/>
                  <a:gd name="T2" fmla="*/ 158 w 158"/>
                  <a:gd name="T3" fmla="*/ 0 h 209"/>
                  <a:gd name="T4" fmla="*/ 39 w 158"/>
                  <a:gd name="T5" fmla="*/ 209 h 209"/>
                  <a:gd name="T6" fmla="*/ 0 w 158"/>
                  <a:gd name="T7" fmla="*/ 209 h 209"/>
                  <a:gd name="T8" fmla="*/ 118 w 158"/>
                  <a:gd name="T9" fmla="*/ 0 h 209"/>
                </a:gdLst>
                <a:ahLst/>
                <a:cxnLst>
                  <a:cxn ang="0">
                    <a:pos x="T0" y="T1"/>
                  </a:cxn>
                  <a:cxn ang="0">
                    <a:pos x="T2" y="T3"/>
                  </a:cxn>
                  <a:cxn ang="0">
                    <a:pos x="T4" y="T5"/>
                  </a:cxn>
                  <a:cxn ang="0">
                    <a:pos x="T6" y="T7"/>
                  </a:cxn>
                  <a:cxn ang="0">
                    <a:pos x="T8" y="T9"/>
                  </a:cxn>
                </a:cxnLst>
                <a:rect l="0" t="0" r="r" b="b"/>
                <a:pathLst>
                  <a:path w="158" h="209">
                    <a:moveTo>
                      <a:pt x="118" y="0"/>
                    </a:moveTo>
                    <a:lnTo>
                      <a:pt x="158" y="0"/>
                    </a:lnTo>
                    <a:lnTo>
                      <a:pt x="39" y="209"/>
                    </a:lnTo>
                    <a:lnTo>
                      <a:pt x="0" y="209"/>
                    </a:lnTo>
                    <a:lnTo>
                      <a:pt x="118"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650" name="Freeform 331"/>
              <p:cNvSpPr>
                <a:spLocks/>
              </p:cNvSpPr>
              <p:nvPr/>
            </p:nvSpPr>
            <p:spPr bwMode="auto">
              <a:xfrm>
                <a:off x="8726024" y="8462490"/>
                <a:ext cx="66605" cy="89809"/>
              </a:xfrm>
              <a:custGeom>
                <a:avLst/>
                <a:gdLst>
                  <a:gd name="T0" fmla="*/ 115 w 155"/>
                  <a:gd name="T1" fmla="*/ 0 h 209"/>
                  <a:gd name="T2" fmla="*/ 155 w 155"/>
                  <a:gd name="T3" fmla="*/ 0 h 209"/>
                  <a:gd name="T4" fmla="*/ 39 w 155"/>
                  <a:gd name="T5" fmla="*/ 209 h 209"/>
                  <a:gd name="T6" fmla="*/ 0 w 155"/>
                  <a:gd name="T7" fmla="*/ 209 h 209"/>
                  <a:gd name="T8" fmla="*/ 115 w 155"/>
                  <a:gd name="T9" fmla="*/ 0 h 209"/>
                </a:gdLst>
                <a:ahLst/>
                <a:cxnLst>
                  <a:cxn ang="0">
                    <a:pos x="T0" y="T1"/>
                  </a:cxn>
                  <a:cxn ang="0">
                    <a:pos x="T2" y="T3"/>
                  </a:cxn>
                  <a:cxn ang="0">
                    <a:pos x="T4" y="T5"/>
                  </a:cxn>
                  <a:cxn ang="0">
                    <a:pos x="T6" y="T7"/>
                  </a:cxn>
                  <a:cxn ang="0">
                    <a:pos x="T8" y="T9"/>
                  </a:cxn>
                </a:cxnLst>
                <a:rect l="0" t="0" r="r" b="b"/>
                <a:pathLst>
                  <a:path w="155" h="209">
                    <a:moveTo>
                      <a:pt x="115" y="0"/>
                    </a:moveTo>
                    <a:lnTo>
                      <a:pt x="155" y="0"/>
                    </a:lnTo>
                    <a:lnTo>
                      <a:pt x="39" y="209"/>
                    </a:lnTo>
                    <a:lnTo>
                      <a:pt x="0" y="209"/>
                    </a:lnTo>
                    <a:lnTo>
                      <a:pt x="115"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651" name="Freeform 332"/>
              <p:cNvSpPr>
                <a:spLocks/>
              </p:cNvSpPr>
              <p:nvPr/>
            </p:nvSpPr>
            <p:spPr bwMode="auto">
              <a:xfrm>
                <a:off x="8692077" y="8462490"/>
                <a:ext cx="66605" cy="89809"/>
              </a:xfrm>
              <a:custGeom>
                <a:avLst/>
                <a:gdLst>
                  <a:gd name="T0" fmla="*/ 118 w 155"/>
                  <a:gd name="T1" fmla="*/ 0 h 209"/>
                  <a:gd name="T2" fmla="*/ 155 w 155"/>
                  <a:gd name="T3" fmla="*/ 0 h 209"/>
                  <a:gd name="T4" fmla="*/ 39 w 155"/>
                  <a:gd name="T5" fmla="*/ 209 h 209"/>
                  <a:gd name="T6" fmla="*/ 0 w 155"/>
                  <a:gd name="T7" fmla="*/ 209 h 209"/>
                  <a:gd name="T8" fmla="*/ 118 w 155"/>
                  <a:gd name="T9" fmla="*/ 0 h 209"/>
                </a:gdLst>
                <a:ahLst/>
                <a:cxnLst>
                  <a:cxn ang="0">
                    <a:pos x="T0" y="T1"/>
                  </a:cxn>
                  <a:cxn ang="0">
                    <a:pos x="T2" y="T3"/>
                  </a:cxn>
                  <a:cxn ang="0">
                    <a:pos x="T4" y="T5"/>
                  </a:cxn>
                  <a:cxn ang="0">
                    <a:pos x="T6" y="T7"/>
                  </a:cxn>
                  <a:cxn ang="0">
                    <a:pos x="T8" y="T9"/>
                  </a:cxn>
                </a:cxnLst>
                <a:rect l="0" t="0" r="r" b="b"/>
                <a:pathLst>
                  <a:path w="155" h="209">
                    <a:moveTo>
                      <a:pt x="118" y="0"/>
                    </a:moveTo>
                    <a:lnTo>
                      <a:pt x="155" y="0"/>
                    </a:lnTo>
                    <a:lnTo>
                      <a:pt x="39" y="209"/>
                    </a:lnTo>
                    <a:lnTo>
                      <a:pt x="0" y="209"/>
                    </a:lnTo>
                    <a:lnTo>
                      <a:pt x="118"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652" name="Freeform 333"/>
              <p:cNvSpPr>
                <a:spLocks/>
              </p:cNvSpPr>
              <p:nvPr/>
            </p:nvSpPr>
            <p:spPr bwMode="auto">
              <a:xfrm>
                <a:off x="8658989" y="8462490"/>
                <a:ext cx="67035" cy="89809"/>
              </a:xfrm>
              <a:custGeom>
                <a:avLst/>
                <a:gdLst>
                  <a:gd name="T0" fmla="*/ 116 w 156"/>
                  <a:gd name="T1" fmla="*/ 0 h 209"/>
                  <a:gd name="T2" fmla="*/ 156 w 156"/>
                  <a:gd name="T3" fmla="*/ 0 h 209"/>
                  <a:gd name="T4" fmla="*/ 37 w 156"/>
                  <a:gd name="T5" fmla="*/ 209 h 209"/>
                  <a:gd name="T6" fmla="*/ 0 w 156"/>
                  <a:gd name="T7" fmla="*/ 209 h 209"/>
                  <a:gd name="T8" fmla="*/ 116 w 156"/>
                  <a:gd name="T9" fmla="*/ 0 h 209"/>
                </a:gdLst>
                <a:ahLst/>
                <a:cxnLst>
                  <a:cxn ang="0">
                    <a:pos x="T0" y="T1"/>
                  </a:cxn>
                  <a:cxn ang="0">
                    <a:pos x="T2" y="T3"/>
                  </a:cxn>
                  <a:cxn ang="0">
                    <a:pos x="T4" y="T5"/>
                  </a:cxn>
                  <a:cxn ang="0">
                    <a:pos x="T6" y="T7"/>
                  </a:cxn>
                  <a:cxn ang="0">
                    <a:pos x="T8" y="T9"/>
                  </a:cxn>
                </a:cxnLst>
                <a:rect l="0" t="0" r="r" b="b"/>
                <a:pathLst>
                  <a:path w="156" h="209">
                    <a:moveTo>
                      <a:pt x="116" y="0"/>
                    </a:moveTo>
                    <a:lnTo>
                      <a:pt x="156" y="0"/>
                    </a:lnTo>
                    <a:lnTo>
                      <a:pt x="37" y="209"/>
                    </a:lnTo>
                    <a:lnTo>
                      <a:pt x="0" y="209"/>
                    </a:lnTo>
                    <a:lnTo>
                      <a:pt x="11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653" name="Freeform 334"/>
              <p:cNvSpPr>
                <a:spLocks/>
              </p:cNvSpPr>
              <p:nvPr/>
            </p:nvSpPr>
            <p:spPr bwMode="auto">
              <a:xfrm>
                <a:off x="8625042" y="8462490"/>
                <a:ext cx="67035" cy="89809"/>
              </a:xfrm>
              <a:custGeom>
                <a:avLst/>
                <a:gdLst>
                  <a:gd name="T0" fmla="*/ 116 w 156"/>
                  <a:gd name="T1" fmla="*/ 0 h 209"/>
                  <a:gd name="T2" fmla="*/ 156 w 156"/>
                  <a:gd name="T3" fmla="*/ 0 h 209"/>
                  <a:gd name="T4" fmla="*/ 40 w 156"/>
                  <a:gd name="T5" fmla="*/ 209 h 209"/>
                  <a:gd name="T6" fmla="*/ 0 w 156"/>
                  <a:gd name="T7" fmla="*/ 209 h 209"/>
                  <a:gd name="T8" fmla="*/ 116 w 156"/>
                  <a:gd name="T9" fmla="*/ 0 h 209"/>
                </a:gdLst>
                <a:ahLst/>
                <a:cxnLst>
                  <a:cxn ang="0">
                    <a:pos x="T0" y="T1"/>
                  </a:cxn>
                  <a:cxn ang="0">
                    <a:pos x="T2" y="T3"/>
                  </a:cxn>
                  <a:cxn ang="0">
                    <a:pos x="T4" y="T5"/>
                  </a:cxn>
                  <a:cxn ang="0">
                    <a:pos x="T6" y="T7"/>
                  </a:cxn>
                  <a:cxn ang="0">
                    <a:pos x="T8" y="T9"/>
                  </a:cxn>
                </a:cxnLst>
                <a:rect l="0" t="0" r="r" b="b"/>
                <a:pathLst>
                  <a:path w="156" h="209">
                    <a:moveTo>
                      <a:pt x="116" y="0"/>
                    </a:moveTo>
                    <a:lnTo>
                      <a:pt x="156" y="0"/>
                    </a:lnTo>
                    <a:lnTo>
                      <a:pt x="40" y="209"/>
                    </a:lnTo>
                    <a:lnTo>
                      <a:pt x="0" y="209"/>
                    </a:lnTo>
                    <a:lnTo>
                      <a:pt x="11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654" name="Freeform 335"/>
              <p:cNvSpPr>
                <a:spLocks/>
              </p:cNvSpPr>
              <p:nvPr/>
            </p:nvSpPr>
            <p:spPr bwMode="auto">
              <a:xfrm>
                <a:off x="8591525" y="8462490"/>
                <a:ext cx="67464" cy="89809"/>
              </a:xfrm>
              <a:custGeom>
                <a:avLst/>
                <a:gdLst>
                  <a:gd name="T0" fmla="*/ 118 w 157"/>
                  <a:gd name="T1" fmla="*/ 0 h 209"/>
                  <a:gd name="T2" fmla="*/ 157 w 157"/>
                  <a:gd name="T3" fmla="*/ 0 h 209"/>
                  <a:gd name="T4" fmla="*/ 39 w 157"/>
                  <a:gd name="T5" fmla="*/ 209 h 209"/>
                  <a:gd name="T6" fmla="*/ 0 w 157"/>
                  <a:gd name="T7" fmla="*/ 209 h 209"/>
                  <a:gd name="T8" fmla="*/ 118 w 157"/>
                  <a:gd name="T9" fmla="*/ 0 h 209"/>
                </a:gdLst>
                <a:ahLst/>
                <a:cxnLst>
                  <a:cxn ang="0">
                    <a:pos x="T0" y="T1"/>
                  </a:cxn>
                  <a:cxn ang="0">
                    <a:pos x="T2" y="T3"/>
                  </a:cxn>
                  <a:cxn ang="0">
                    <a:pos x="T4" y="T5"/>
                  </a:cxn>
                  <a:cxn ang="0">
                    <a:pos x="T6" y="T7"/>
                  </a:cxn>
                  <a:cxn ang="0">
                    <a:pos x="T8" y="T9"/>
                  </a:cxn>
                </a:cxnLst>
                <a:rect l="0" t="0" r="r" b="b"/>
                <a:pathLst>
                  <a:path w="157" h="209">
                    <a:moveTo>
                      <a:pt x="118" y="0"/>
                    </a:moveTo>
                    <a:lnTo>
                      <a:pt x="157" y="0"/>
                    </a:lnTo>
                    <a:lnTo>
                      <a:pt x="39" y="209"/>
                    </a:lnTo>
                    <a:lnTo>
                      <a:pt x="0" y="209"/>
                    </a:lnTo>
                    <a:lnTo>
                      <a:pt x="118"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655" name="Freeform 336"/>
              <p:cNvSpPr>
                <a:spLocks/>
              </p:cNvSpPr>
              <p:nvPr/>
            </p:nvSpPr>
            <p:spPr bwMode="auto">
              <a:xfrm>
                <a:off x="8558437" y="8462490"/>
                <a:ext cx="66605" cy="89809"/>
              </a:xfrm>
              <a:custGeom>
                <a:avLst/>
                <a:gdLst>
                  <a:gd name="T0" fmla="*/ 116 w 155"/>
                  <a:gd name="T1" fmla="*/ 0 h 209"/>
                  <a:gd name="T2" fmla="*/ 155 w 155"/>
                  <a:gd name="T3" fmla="*/ 0 h 209"/>
                  <a:gd name="T4" fmla="*/ 40 w 155"/>
                  <a:gd name="T5" fmla="*/ 209 h 209"/>
                  <a:gd name="T6" fmla="*/ 0 w 155"/>
                  <a:gd name="T7" fmla="*/ 209 h 209"/>
                  <a:gd name="T8" fmla="*/ 116 w 155"/>
                  <a:gd name="T9" fmla="*/ 0 h 209"/>
                </a:gdLst>
                <a:ahLst/>
                <a:cxnLst>
                  <a:cxn ang="0">
                    <a:pos x="T0" y="T1"/>
                  </a:cxn>
                  <a:cxn ang="0">
                    <a:pos x="T2" y="T3"/>
                  </a:cxn>
                  <a:cxn ang="0">
                    <a:pos x="T4" y="T5"/>
                  </a:cxn>
                  <a:cxn ang="0">
                    <a:pos x="T6" y="T7"/>
                  </a:cxn>
                  <a:cxn ang="0">
                    <a:pos x="T8" y="T9"/>
                  </a:cxn>
                </a:cxnLst>
                <a:rect l="0" t="0" r="r" b="b"/>
                <a:pathLst>
                  <a:path w="155" h="209">
                    <a:moveTo>
                      <a:pt x="116" y="0"/>
                    </a:moveTo>
                    <a:lnTo>
                      <a:pt x="155" y="0"/>
                    </a:lnTo>
                    <a:lnTo>
                      <a:pt x="40" y="209"/>
                    </a:lnTo>
                    <a:lnTo>
                      <a:pt x="0" y="209"/>
                    </a:lnTo>
                    <a:lnTo>
                      <a:pt x="11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656" name="Rectangle 337"/>
              <p:cNvSpPr>
                <a:spLocks noChangeArrowheads="1"/>
              </p:cNvSpPr>
              <p:nvPr/>
            </p:nvSpPr>
            <p:spPr bwMode="auto">
              <a:xfrm>
                <a:off x="8503434" y="8552299"/>
                <a:ext cx="372559" cy="29650"/>
              </a:xfrm>
              <a:prstGeom prst="rect">
                <a:avLst/>
              </a:pr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657" name="Rectangle 338"/>
              <p:cNvSpPr>
                <a:spLocks noChangeArrowheads="1"/>
              </p:cNvSpPr>
              <p:nvPr/>
            </p:nvSpPr>
            <p:spPr bwMode="auto">
              <a:xfrm>
                <a:off x="8859234" y="8552299"/>
                <a:ext cx="16759" cy="29650"/>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658" name="Rectangle 339"/>
              <p:cNvSpPr>
                <a:spLocks noChangeArrowheads="1"/>
              </p:cNvSpPr>
              <p:nvPr/>
            </p:nvSpPr>
            <p:spPr bwMode="auto">
              <a:xfrm>
                <a:off x="8826576" y="8552299"/>
                <a:ext cx="15900" cy="29650"/>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659" name="Rectangle 340"/>
              <p:cNvSpPr>
                <a:spLocks noChangeArrowheads="1"/>
              </p:cNvSpPr>
              <p:nvPr/>
            </p:nvSpPr>
            <p:spPr bwMode="auto">
              <a:xfrm>
                <a:off x="8792629" y="8552299"/>
                <a:ext cx="16759" cy="29650"/>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660" name="Rectangle 341"/>
              <p:cNvSpPr>
                <a:spLocks noChangeArrowheads="1"/>
              </p:cNvSpPr>
              <p:nvPr/>
            </p:nvSpPr>
            <p:spPr bwMode="auto">
              <a:xfrm>
                <a:off x="8758682" y="8552299"/>
                <a:ext cx="16759" cy="29650"/>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661" name="Rectangle 342"/>
              <p:cNvSpPr>
                <a:spLocks noChangeArrowheads="1"/>
              </p:cNvSpPr>
              <p:nvPr/>
            </p:nvSpPr>
            <p:spPr bwMode="auto">
              <a:xfrm>
                <a:off x="8726024" y="8552299"/>
                <a:ext cx="16759" cy="29650"/>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662" name="Rectangle 343"/>
              <p:cNvSpPr>
                <a:spLocks noChangeArrowheads="1"/>
              </p:cNvSpPr>
              <p:nvPr/>
            </p:nvSpPr>
            <p:spPr bwMode="auto">
              <a:xfrm>
                <a:off x="8692077" y="8552299"/>
                <a:ext cx="16759" cy="29650"/>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663" name="Rectangle 344"/>
              <p:cNvSpPr>
                <a:spLocks noChangeArrowheads="1"/>
              </p:cNvSpPr>
              <p:nvPr/>
            </p:nvSpPr>
            <p:spPr bwMode="auto">
              <a:xfrm>
                <a:off x="8658989" y="8552299"/>
                <a:ext cx="15900" cy="29650"/>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664" name="Rectangle 345"/>
              <p:cNvSpPr>
                <a:spLocks noChangeArrowheads="1"/>
              </p:cNvSpPr>
              <p:nvPr/>
            </p:nvSpPr>
            <p:spPr bwMode="auto">
              <a:xfrm>
                <a:off x="8625042" y="8552299"/>
                <a:ext cx="17188" cy="29650"/>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665" name="Rectangle 346"/>
              <p:cNvSpPr>
                <a:spLocks noChangeArrowheads="1"/>
              </p:cNvSpPr>
              <p:nvPr/>
            </p:nvSpPr>
            <p:spPr bwMode="auto">
              <a:xfrm>
                <a:off x="8591525" y="8552299"/>
                <a:ext cx="16759" cy="29650"/>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666" name="Rectangle 347"/>
              <p:cNvSpPr>
                <a:spLocks noChangeArrowheads="1"/>
              </p:cNvSpPr>
              <p:nvPr/>
            </p:nvSpPr>
            <p:spPr bwMode="auto">
              <a:xfrm>
                <a:off x="8558437" y="8552299"/>
                <a:ext cx="17188" cy="29650"/>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667" name="Freeform 348"/>
              <p:cNvSpPr>
                <a:spLocks/>
              </p:cNvSpPr>
              <p:nvPr/>
            </p:nvSpPr>
            <p:spPr bwMode="auto">
              <a:xfrm>
                <a:off x="8875993" y="8462490"/>
                <a:ext cx="49846" cy="119459"/>
              </a:xfrm>
              <a:custGeom>
                <a:avLst/>
                <a:gdLst>
                  <a:gd name="T0" fmla="*/ 0 w 116"/>
                  <a:gd name="T1" fmla="*/ 278 h 278"/>
                  <a:gd name="T2" fmla="*/ 116 w 116"/>
                  <a:gd name="T3" fmla="*/ 278 h 278"/>
                  <a:gd name="T4" fmla="*/ 116 w 116"/>
                  <a:gd name="T5" fmla="*/ 0 h 278"/>
                  <a:gd name="T6" fmla="*/ 0 w 116"/>
                  <a:gd name="T7" fmla="*/ 209 h 278"/>
                  <a:gd name="T8" fmla="*/ 0 w 116"/>
                  <a:gd name="T9" fmla="*/ 278 h 278"/>
                </a:gdLst>
                <a:ahLst/>
                <a:cxnLst>
                  <a:cxn ang="0">
                    <a:pos x="T0" y="T1"/>
                  </a:cxn>
                  <a:cxn ang="0">
                    <a:pos x="T2" y="T3"/>
                  </a:cxn>
                  <a:cxn ang="0">
                    <a:pos x="T4" y="T5"/>
                  </a:cxn>
                  <a:cxn ang="0">
                    <a:pos x="T6" y="T7"/>
                  </a:cxn>
                  <a:cxn ang="0">
                    <a:pos x="T8" y="T9"/>
                  </a:cxn>
                </a:cxnLst>
                <a:rect l="0" t="0" r="r" b="b"/>
                <a:pathLst>
                  <a:path w="116" h="278">
                    <a:moveTo>
                      <a:pt x="0" y="278"/>
                    </a:moveTo>
                    <a:lnTo>
                      <a:pt x="116" y="278"/>
                    </a:lnTo>
                    <a:lnTo>
                      <a:pt x="116" y="0"/>
                    </a:lnTo>
                    <a:lnTo>
                      <a:pt x="0" y="209"/>
                    </a:lnTo>
                    <a:lnTo>
                      <a:pt x="0" y="278"/>
                    </a:lnTo>
                    <a:close/>
                  </a:path>
                </a:pathLst>
              </a:cu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668" name="Freeform 349"/>
              <p:cNvSpPr>
                <a:spLocks/>
              </p:cNvSpPr>
              <p:nvPr/>
            </p:nvSpPr>
            <p:spPr bwMode="auto">
              <a:xfrm>
                <a:off x="8566172" y="8581949"/>
                <a:ext cx="359667" cy="120749"/>
              </a:xfrm>
              <a:custGeom>
                <a:avLst/>
                <a:gdLst>
                  <a:gd name="T0" fmla="*/ 0 w 837"/>
                  <a:gd name="T1" fmla="*/ 281 h 281"/>
                  <a:gd name="T2" fmla="*/ 527 w 837"/>
                  <a:gd name="T3" fmla="*/ 281 h 281"/>
                  <a:gd name="T4" fmla="*/ 837 w 837"/>
                  <a:gd name="T5" fmla="*/ 0 h 281"/>
                  <a:gd name="T6" fmla="*/ 0 w 837"/>
                  <a:gd name="T7" fmla="*/ 0 h 281"/>
                  <a:gd name="T8" fmla="*/ 0 w 837"/>
                  <a:gd name="T9" fmla="*/ 281 h 281"/>
                </a:gdLst>
                <a:ahLst/>
                <a:cxnLst>
                  <a:cxn ang="0">
                    <a:pos x="T0" y="T1"/>
                  </a:cxn>
                  <a:cxn ang="0">
                    <a:pos x="T2" y="T3"/>
                  </a:cxn>
                  <a:cxn ang="0">
                    <a:pos x="T4" y="T5"/>
                  </a:cxn>
                  <a:cxn ang="0">
                    <a:pos x="T6" y="T7"/>
                  </a:cxn>
                  <a:cxn ang="0">
                    <a:pos x="T8" y="T9"/>
                  </a:cxn>
                </a:cxnLst>
                <a:rect l="0" t="0" r="r" b="b"/>
                <a:pathLst>
                  <a:path w="837" h="281">
                    <a:moveTo>
                      <a:pt x="0" y="281"/>
                    </a:moveTo>
                    <a:lnTo>
                      <a:pt x="527" y="281"/>
                    </a:lnTo>
                    <a:lnTo>
                      <a:pt x="837" y="0"/>
                    </a:lnTo>
                    <a:lnTo>
                      <a:pt x="0" y="0"/>
                    </a:lnTo>
                    <a:lnTo>
                      <a:pt x="0" y="281"/>
                    </a:lnTo>
                    <a:close/>
                  </a:path>
                </a:pathLst>
              </a:custGeom>
              <a:solidFill>
                <a:schemeClr val="accent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669" name="Rectangle 350"/>
              <p:cNvSpPr>
                <a:spLocks noChangeArrowheads="1"/>
              </p:cNvSpPr>
              <p:nvPr/>
            </p:nvSpPr>
            <p:spPr bwMode="auto">
              <a:xfrm>
                <a:off x="8779738" y="8581949"/>
                <a:ext cx="131491" cy="79496"/>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670" name="Rectangle 351"/>
              <p:cNvSpPr>
                <a:spLocks noChangeArrowheads="1"/>
              </p:cNvSpPr>
              <p:nvPr/>
            </p:nvSpPr>
            <p:spPr bwMode="auto">
              <a:xfrm>
                <a:off x="8634925" y="8581949"/>
                <a:ext cx="131062" cy="79496"/>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671" name="Rectangle 630"/>
              <p:cNvSpPr>
                <a:spLocks noChangeArrowheads="1"/>
              </p:cNvSpPr>
              <p:nvPr/>
            </p:nvSpPr>
            <p:spPr bwMode="auto">
              <a:xfrm>
                <a:off x="8970529" y="7700185"/>
                <a:ext cx="59300" cy="1002513"/>
              </a:xfrm>
              <a:prstGeom prst="rect">
                <a:avLst/>
              </a:pr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672" name="Rectangle 631"/>
              <p:cNvSpPr>
                <a:spLocks noChangeArrowheads="1"/>
              </p:cNvSpPr>
              <p:nvPr/>
            </p:nvSpPr>
            <p:spPr bwMode="auto">
              <a:xfrm>
                <a:off x="8985139" y="7676551"/>
                <a:ext cx="58441" cy="23634"/>
              </a:xfrm>
              <a:prstGeom prst="rect">
                <a:avLst/>
              </a:prstGeom>
              <a:solidFill>
                <a:schemeClr val="accent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673" name="Rectangle 632"/>
              <p:cNvSpPr>
                <a:spLocks noChangeArrowheads="1"/>
              </p:cNvSpPr>
              <p:nvPr/>
            </p:nvSpPr>
            <p:spPr bwMode="auto">
              <a:xfrm>
                <a:off x="8767277" y="7573851"/>
                <a:ext cx="32658" cy="102701"/>
              </a:xfrm>
              <a:prstGeom prst="rect">
                <a:avLst/>
              </a:pr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674" name="Rectangle 673"/>
              <p:cNvSpPr>
                <a:spLocks noChangeArrowheads="1"/>
              </p:cNvSpPr>
              <p:nvPr/>
            </p:nvSpPr>
            <p:spPr bwMode="auto">
              <a:xfrm>
                <a:off x="8970529" y="7940393"/>
                <a:ext cx="59300" cy="11602"/>
              </a:xfrm>
              <a:prstGeom prst="rect">
                <a:avLst/>
              </a:prstGeom>
              <a:solidFill>
                <a:schemeClr val="accent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675" name="Rectangle 674"/>
              <p:cNvSpPr>
                <a:spLocks noChangeArrowheads="1"/>
              </p:cNvSpPr>
              <p:nvPr/>
            </p:nvSpPr>
            <p:spPr bwMode="auto">
              <a:xfrm>
                <a:off x="8970529" y="8095948"/>
                <a:ext cx="59300" cy="10743"/>
              </a:xfrm>
              <a:prstGeom prst="rect">
                <a:avLst/>
              </a:prstGeom>
              <a:solidFill>
                <a:schemeClr val="accent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676" name="Rectangle 675"/>
              <p:cNvSpPr>
                <a:spLocks noChangeArrowheads="1"/>
              </p:cNvSpPr>
              <p:nvPr/>
            </p:nvSpPr>
            <p:spPr bwMode="auto">
              <a:xfrm>
                <a:off x="8970529" y="8250643"/>
                <a:ext cx="59300" cy="11602"/>
              </a:xfrm>
              <a:prstGeom prst="rect">
                <a:avLst/>
              </a:prstGeom>
              <a:solidFill>
                <a:schemeClr val="accent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677" name="Rectangle 676"/>
              <p:cNvSpPr>
                <a:spLocks noChangeArrowheads="1"/>
              </p:cNvSpPr>
              <p:nvPr/>
            </p:nvSpPr>
            <p:spPr bwMode="auto">
              <a:xfrm>
                <a:off x="8970529" y="8406198"/>
                <a:ext cx="59300" cy="10743"/>
              </a:xfrm>
              <a:prstGeom prst="rect">
                <a:avLst/>
              </a:prstGeom>
              <a:solidFill>
                <a:schemeClr val="accent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678" name="Rectangle 677"/>
              <p:cNvSpPr>
                <a:spLocks noChangeArrowheads="1"/>
              </p:cNvSpPr>
              <p:nvPr/>
            </p:nvSpPr>
            <p:spPr bwMode="auto">
              <a:xfrm>
                <a:off x="8970529" y="7782689"/>
                <a:ext cx="59300" cy="10313"/>
              </a:xfrm>
              <a:prstGeom prst="rect">
                <a:avLst/>
              </a:prstGeom>
              <a:solidFill>
                <a:schemeClr val="accent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679" name="Rectangle 678"/>
              <p:cNvSpPr>
                <a:spLocks noChangeArrowheads="1"/>
              </p:cNvSpPr>
              <p:nvPr/>
            </p:nvSpPr>
            <p:spPr bwMode="auto">
              <a:xfrm>
                <a:off x="8970529" y="7700185"/>
                <a:ext cx="59300" cy="17618"/>
              </a:xfrm>
              <a:prstGeom prst="rect">
                <a:avLst/>
              </a:prstGeom>
              <a:solidFill>
                <a:schemeClr val="accent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680" name="Rectangle 679"/>
              <p:cNvSpPr>
                <a:spLocks noChangeArrowheads="1"/>
              </p:cNvSpPr>
              <p:nvPr/>
            </p:nvSpPr>
            <p:spPr bwMode="auto">
              <a:xfrm>
                <a:off x="9355549" y="7468910"/>
                <a:ext cx="22345" cy="58621"/>
              </a:xfrm>
              <a:prstGeom prst="rect">
                <a:avLst/>
              </a:pr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681" name="Freeform 12"/>
              <p:cNvSpPr>
                <a:spLocks/>
              </p:cNvSpPr>
              <p:nvPr/>
            </p:nvSpPr>
            <p:spPr bwMode="auto">
              <a:xfrm>
                <a:off x="8615222" y="7955549"/>
                <a:ext cx="137994" cy="131650"/>
              </a:xfrm>
              <a:custGeom>
                <a:avLst/>
                <a:gdLst>
                  <a:gd name="T0" fmla="*/ 23 w 87"/>
                  <a:gd name="T1" fmla="*/ 83 h 83"/>
                  <a:gd name="T2" fmla="*/ 87 w 87"/>
                  <a:gd name="T3" fmla="*/ 25 h 83"/>
                  <a:gd name="T4" fmla="*/ 64 w 87"/>
                  <a:gd name="T5" fmla="*/ 0 h 83"/>
                  <a:gd name="T6" fmla="*/ 0 w 87"/>
                  <a:gd name="T7" fmla="*/ 58 h 83"/>
                  <a:gd name="T8" fmla="*/ 23 w 87"/>
                  <a:gd name="T9" fmla="*/ 83 h 83"/>
                </a:gdLst>
                <a:ahLst/>
                <a:cxnLst>
                  <a:cxn ang="0">
                    <a:pos x="T0" y="T1"/>
                  </a:cxn>
                  <a:cxn ang="0">
                    <a:pos x="T2" y="T3"/>
                  </a:cxn>
                  <a:cxn ang="0">
                    <a:pos x="T4" y="T5"/>
                  </a:cxn>
                  <a:cxn ang="0">
                    <a:pos x="T6" y="T7"/>
                  </a:cxn>
                  <a:cxn ang="0">
                    <a:pos x="T8" y="T9"/>
                  </a:cxn>
                </a:cxnLst>
                <a:rect l="0" t="0" r="r" b="b"/>
                <a:pathLst>
                  <a:path w="87" h="83">
                    <a:moveTo>
                      <a:pt x="23" y="83"/>
                    </a:moveTo>
                    <a:lnTo>
                      <a:pt x="87" y="25"/>
                    </a:lnTo>
                    <a:lnTo>
                      <a:pt x="64" y="0"/>
                    </a:lnTo>
                    <a:lnTo>
                      <a:pt x="0" y="58"/>
                    </a:lnTo>
                    <a:lnTo>
                      <a:pt x="23" y="8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682" name="Rectangle 24"/>
              <p:cNvSpPr>
                <a:spLocks noChangeArrowheads="1"/>
              </p:cNvSpPr>
              <p:nvPr/>
            </p:nvSpPr>
            <p:spPr bwMode="auto">
              <a:xfrm>
                <a:off x="9029203" y="7888931"/>
                <a:ext cx="61860" cy="4044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683" name="Rectangle 32"/>
              <p:cNvSpPr>
                <a:spLocks noChangeArrowheads="1"/>
              </p:cNvSpPr>
              <p:nvPr/>
            </p:nvSpPr>
            <p:spPr bwMode="auto">
              <a:xfrm>
                <a:off x="8745285" y="7674804"/>
                <a:ext cx="483771" cy="3235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684" name="Freeform 34"/>
              <p:cNvSpPr>
                <a:spLocks/>
              </p:cNvSpPr>
              <p:nvPr/>
            </p:nvSpPr>
            <p:spPr bwMode="auto">
              <a:xfrm>
                <a:off x="9229055" y="8025339"/>
                <a:ext cx="26965" cy="53929"/>
              </a:xfrm>
              <a:custGeom>
                <a:avLst/>
                <a:gdLst>
                  <a:gd name="T0" fmla="*/ 36 w 36"/>
                  <a:gd name="T1" fmla="*/ 0 h 72"/>
                  <a:gd name="T2" fmla="*/ 36 w 36"/>
                  <a:gd name="T3" fmla="*/ 36 h 72"/>
                  <a:gd name="T4" fmla="*/ 0 w 36"/>
                  <a:gd name="T5" fmla="*/ 72 h 72"/>
                  <a:gd name="T6" fmla="*/ 0 w 36"/>
                  <a:gd name="T7" fmla="*/ 72 h 72"/>
                  <a:gd name="T8" fmla="*/ 36 w 36"/>
                  <a:gd name="T9" fmla="*/ 36 h 72"/>
                  <a:gd name="T10" fmla="*/ 36 w 36"/>
                  <a:gd name="T11" fmla="*/ 0 h 72"/>
                  <a:gd name="T12" fmla="*/ 36 w 36"/>
                  <a:gd name="T13" fmla="*/ 0 h 72"/>
                </a:gdLst>
                <a:ahLst/>
                <a:cxnLst>
                  <a:cxn ang="0">
                    <a:pos x="T0" y="T1"/>
                  </a:cxn>
                  <a:cxn ang="0">
                    <a:pos x="T2" y="T3"/>
                  </a:cxn>
                  <a:cxn ang="0">
                    <a:pos x="T4" y="T5"/>
                  </a:cxn>
                  <a:cxn ang="0">
                    <a:pos x="T6" y="T7"/>
                  </a:cxn>
                  <a:cxn ang="0">
                    <a:pos x="T8" y="T9"/>
                  </a:cxn>
                  <a:cxn ang="0">
                    <a:pos x="T10" y="T11"/>
                  </a:cxn>
                  <a:cxn ang="0">
                    <a:pos x="T12" y="T13"/>
                  </a:cxn>
                </a:cxnLst>
                <a:rect l="0" t="0" r="r" b="b"/>
                <a:pathLst>
                  <a:path w="36" h="72">
                    <a:moveTo>
                      <a:pt x="36" y="0"/>
                    </a:moveTo>
                    <a:cubicBezTo>
                      <a:pt x="36" y="36"/>
                      <a:pt x="36" y="36"/>
                      <a:pt x="36" y="36"/>
                    </a:cubicBezTo>
                    <a:cubicBezTo>
                      <a:pt x="36" y="72"/>
                      <a:pt x="0" y="72"/>
                      <a:pt x="0" y="72"/>
                    </a:cubicBezTo>
                    <a:cubicBezTo>
                      <a:pt x="0" y="72"/>
                      <a:pt x="0" y="72"/>
                      <a:pt x="0" y="72"/>
                    </a:cubicBezTo>
                    <a:cubicBezTo>
                      <a:pt x="0" y="72"/>
                      <a:pt x="36" y="72"/>
                      <a:pt x="36" y="36"/>
                    </a:cubicBezTo>
                    <a:cubicBezTo>
                      <a:pt x="36" y="0"/>
                      <a:pt x="36" y="0"/>
                      <a:pt x="36" y="0"/>
                    </a:cubicBezTo>
                    <a:cubicBezTo>
                      <a:pt x="36" y="0"/>
                      <a:pt x="36" y="0"/>
                      <a:pt x="36" y="0"/>
                    </a:cubicBezTo>
                  </a:path>
                </a:pathLst>
              </a:custGeom>
              <a:solidFill>
                <a:srgbClr val="0061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685" name="Freeform 37"/>
              <p:cNvSpPr>
                <a:spLocks/>
              </p:cNvSpPr>
              <p:nvPr/>
            </p:nvSpPr>
            <p:spPr bwMode="auto">
              <a:xfrm>
                <a:off x="8745285" y="7717629"/>
                <a:ext cx="466323" cy="280746"/>
              </a:xfrm>
              <a:custGeom>
                <a:avLst/>
                <a:gdLst>
                  <a:gd name="T0" fmla="*/ 0 w 294"/>
                  <a:gd name="T1" fmla="*/ 0 h 177"/>
                  <a:gd name="T2" fmla="*/ 0 w 294"/>
                  <a:gd name="T3" fmla="*/ 177 h 177"/>
                  <a:gd name="T4" fmla="*/ 294 w 294"/>
                  <a:gd name="T5" fmla="*/ 177 h 177"/>
                  <a:gd name="T6" fmla="*/ 0 w 294"/>
                  <a:gd name="T7" fmla="*/ 0 h 177"/>
                </a:gdLst>
                <a:ahLst/>
                <a:cxnLst>
                  <a:cxn ang="0">
                    <a:pos x="T0" y="T1"/>
                  </a:cxn>
                  <a:cxn ang="0">
                    <a:pos x="T2" y="T3"/>
                  </a:cxn>
                  <a:cxn ang="0">
                    <a:pos x="T4" y="T5"/>
                  </a:cxn>
                  <a:cxn ang="0">
                    <a:pos x="T6" y="T7"/>
                  </a:cxn>
                </a:cxnLst>
                <a:rect l="0" t="0" r="r" b="b"/>
                <a:pathLst>
                  <a:path w="294" h="177">
                    <a:moveTo>
                      <a:pt x="0" y="0"/>
                    </a:moveTo>
                    <a:lnTo>
                      <a:pt x="0" y="177"/>
                    </a:lnTo>
                    <a:lnTo>
                      <a:pt x="294" y="177"/>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grpSp>
      </p:grpSp>
      <p:graphicFrame>
        <p:nvGraphicFramePr>
          <p:cNvPr id="5" name="Object 4" hidden="1"/>
          <p:cNvGraphicFramePr>
            <a:graphicFrameLocks noChangeAspect="1"/>
          </p:cNvGraphicFramePr>
          <p:nvPr userDrawn="1">
            <p:custDataLst>
              <p:tags r:id="rId2"/>
            </p:custDataLst>
            <p:extLst/>
          </p:nvPr>
        </p:nvGraphicFramePr>
        <p:xfrm>
          <a:off x="1191" y="1589"/>
          <a:ext cx="1190" cy="1587"/>
        </p:xfrm>
        <a:graphic>
          <a:graphicData uri="http://schemas.openxmlformats.org/presentationml/2006/ole">
            <mc:AlternateContent xmlns:mc="http://schemas.openxmlformats.org/markup-compatibility/2006">
              <mc:Choice xmlns:v="urn:schemas-microsoft-com:vml" Requires="v">
                <p:oleObj spid="_x0000_s45061" name="think-cell Slide" r:id="rId4" imgW="270" imgH="270" progId="TCLayout.ActiveDocument.1">
                  <p:embed/>
                </p:oleObj>
              </mc:Choice>
              <mc:Fallback>
                <p:oleObj name="think-cell Slide" r:id="rId4" imgW="270" imgH="270" progId="TCLayout.ActiveDocument.1">
                  <p:embed/>
                  <p:pic>
                    <p:nvPicPr>
                      <p:cNvPr id="5" name="Object 4" hidden="1"/>
                      <p:cNvPicPr/>
                      <p:nvPr/>
                    </p:nvPicPr>
                    <p:blipFill>
                      <a:blip r:embed="rId5"/>
                      <a:stretch>
                        <a:fillRect/>
                      </a:stretch>
                    </p:blipFill>
                    <p:spPr>
                      <a:xfrm>
                        <a:off x="1191" y="1589"/>
                        <a:ext cx="1190" cy="1587"/>
                      </a:xfrm>
                      <a:prstGeom prst="rect">
                        <a:avLst/>
                      </a:prstGeom>
                    </p:spPr>
                  </p:pic>
                </p:oleObj>
              </mc:Fallback>
            </mc:AlternateContent>
          </a:graphicData>
        </a:graphic>
      </p:graphicFrame>
      <p:sp>
        <p:nvSpPr>
          <p:cNvPr id="3" name="Footer Placeholder 2"/>
          <p:cNvSpPr>
            <a:spLocks noGrp="1"/>
          </p:cNvSpPr>
          <p:nvPr userDrawn="1">
            <p:ph type="ftr" sz="quarter" idx="10"/>
          </p:nvPr>
        </p:nvSpPr>
        <p:spPr/>
        <p:txBody>
          <a:bodyPr/>
          <a:lstStyle/>
          <a:p>
            <a:r>
              <a:rPr>
                <a:solidFill>
                  <a:srgbClr val="505050"/>
                </a:solidFill>
              </a:rPr>
              <a:t>Microsoft Confidential</a:t>
            </a:r>
          </a:p>
        </p:txBody>
      </p:sp>
      <p:sp>
        <p:nvSpPr>
          <p:cNvPr id="4" name="Slide Number Placeholder 3"/>
          <p:cNvSpPr>
            <a:spLocks noGrp="1"/>
          </p:cNvSpPr>
          <p:nvPr userDrawn="1">
            <p:ph type="sldNum" sz="quarter" idx="11"/>
          </p:nvPr>
        </p:nvSpPr>
        <p:spPr/>
        <p:txBody>
          <a:bodyPr/>
          <a:lstStyle/>
          <a:p>
            <a:fld id="{27258FFF-F925-446B-8502-81C933981705}" type="slidenum">
              <a:rPr>
                <a:solidFill>
                  <a:srgbClr val="505050"/>
                </a:solidFill>
              </a:rPr>
              <a:pPr/>
              <a:t>‹#›</a:t>
            </a:fld>
            <a:endParaRPr>
              <a:solidFill>
                <a:srgbClr val="505050"/>
              </a:solidFill>
            </a:endParaRPr>
          </a:p>
        </p:txBody>
      </p:sp>
      <p:sp>
        <p:nvSpPr>
          <p:cNvPr id="7" name="Title 1"/>
          <p:cNvSpPr>
            <a:spLocks noGrp="1"/>
          </p:cNvSpPr>
          <p:nvPr userDrawn="1">
            <p:ph type="title" hasCustomPrompt="1"/>
          </p:nvPr>
        </p:nvSpPr>
        <p:spPr>
          <a:xfrm>
            <a:off x="438875" y="264964"/>
            <a:ext cx="8418931" cy="1097302"/>
          </a:xfrm>
        </p:spPr>
        <p:txBody>
          <a:bodyPr lIns="0" tIns="91440" rIns="146304" bIns="91440"/>
          <a:lstStyle>
            <a:lvl1pPr>
              <a:lnSpc>
                <a:spcPts val="3674"/>
              </a:lnSpc>
              <a:defRPr sz="2700" baseline="0">
                <a:solidFill>
                  <a:schemeClr val="accent1"/>
                </a:solidFill>
              </a:defRPr>
            </a:lvl1pPr>
          </a:lstStyle>
          <a:p>
            <a:r>
              <a:rPr lang="en-US" dirty="0" err="1"/>
              <a:t>Lorem</a:t>
            </a:r>
            <a:r>
              <a:rPr lang="en-US" dirty="0"/>
              <a:t> </a:t>
            </a:r>
            <a:r>
              <a:rPr lang="en-US" dirty="0" err="1"/>
              <a:t>ipsum</a:t>
            </a:r>
            <a:r>
              <a:rPr lang="en-US" dirty="0"/>
              <a:t> dolor sit.</a:t>
            </a:r>
          </a:p>
        </p:txBody>
      </p:sp>
      <p:sp>
        <p:nvSpPr>
          <p:cNvPr id="169" name="Text Placeholder 7"/>
          <p:cNvSpPr>
            <a:spLocks noGrp="1"/>
          </p:cNvSpPr>
          <p:nvPr userDrawn="1">
            <p:ph type="body" sz="quarter" idx="13" hasCustomPrompt="1"/>
          </p:nvPr>
        </p:nvSpPr>
        <p:spPr>
          <a:xfrm>
            <a:off x="452590" y="1545465"/>
            <a:ext cx="8418931" cy="4663068"/>
          </a:xfrm>
        </p:spPr>
        <p:txBody>
          <a:bodyPr lIns="0" tIns="0"/>
          <a:lstStyle>
            <a:lvl1pPr marL="175006" indent="-175006">
              <a:spcBef>
                <a:spcPts val="900"/>
              </a:spcBef>
              <a:defRPr sz="1950">
                <a:latin typeface="+mn-lt"/>
              </a:defRPr>
            </a:lvl1pPr>
            <a:lvl2pPr marL="517874" indent="-175006">
              <a:spcBef>
                <a:spcPts val="900"/>
              </a:spcBef>
              <a:buSzPct val="100000"/>
              <a:buFont typeface="Segoe UI" pitchFamily="34" charset="0"/>
              <a:buChar char="‐"/>
              <a:defRPr/>
            </a:lvl2pPr>
            <a:lvl3pPr marL="860741" indent="-175006">
              <a:spcBef>
                <a:spcPts val="900"/>
              </a:spcBef>
              <a:buFont typeface="Wingdings" pitchFamily="2" charset="2"/>
              <a:buChar char="§"/>
              <a:defRPr/>
            </a:lvl3pPr>
            <a:lvl4pPr marL="1200037" indent="-257151">
              <a:spcBef>
                <a:spcPts val="900"/>
              </a:spcBef>
              <a:buFont typeface="+mj-lt"/>
              <a:buAutoNum type="arabicPeriod"/>
              <a:defRPr/>
            </a:lvl4pPr>
            <a:lvl5pPr marL="1459569" indent="-257151">
              <a:spcBef>
                <a:spcPts val="900"/>
              </a:spcBef>
              <a:buFont typeface="+mj-lt"/>
              <a:buAutoNum type="alphaLcParenR"/>
              <a:defRPr/>
            </a:lvl5pPr>
          </a:lstStyle>
          <a:p>
            <a:pPr lvl="0"/>
            <a:r>
              <a:rPr lang="en-US" dirty="0" err="1"/>
              <a:t>Lorem</a:t>
            </a:r>
            <a:r>
              <a:rPr lang="en-US" dirty="0"/>
              <a:t> </a:t>
            </a:r>
            <a:r>
              <a:rPr lang="en-US" dirty="0" err="1"/>
              <a:t>ipsum</a:t>
            </a:r>
            <a:r>
              <a:rPr lang="en-US" dirty="0"/>
              <a:t> dolor sit </a:t>
            </a:r>
            <a:r>
              <a:rPr lang="en-US" dirty="0" err="1"/>
              <a:t>amet</a:t>
            </a:r>
            <a:r>
              <a:rPr lang="en-US" dirty="0"/>
              <a:t>, </a:t>
            </a:r>
            <a:r>
              <a:rPr lang="en-US" dirty="0" err="1"/>
              <a:t>consectetur</a:t>
            </a:r>
            <a:r>
              <a:rPr lang="en-US" dirty="0"/>
              <a:t> </a:t>
            </a:r>
            <a:r>
              <a:rPr lang="en-US" dirty="0" err="1"/>
              <a:t>adipiscing</a:t>
            </a:r>
            <a:r>
              <a:rPr lang="en-US" dirty="0"/>
              <a:t> </a:t>
            </a:r>
            <a:br>
              <a:rPr lang="en-US" dirty="0"/>
            </a:br>
            <a:r>
              <a:rPr lang="en-US" dirty="0" err="1"/>
              <a:t>elit</a:t>
            </a:r>
            <a:r>
              <a:rPr lang="en-US" dirty="0"/>
              <a:t>. </a:t>
            </a:r>
            <a:r>
              <a:rPr lang="en-US" dirty="0" err="1"/>
              <a:t>Nunc</a:t>
            </a:r>
            <a:r>
              <a:rPr lang="en-US" dirty="0"/>
              <a:t> et </a:t>
            </a:r>
            <a:r>
              <a:rPr lang="en-US" dirty="0" err="1"/>
              <a:t>sagittis</a:t>
            </a:r>
            <a:r>
              <a:rPr lang="en-US" dirty="0"/>
              <a:t> ligula</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2510592034"/>
      </p:ext>
    </p:extLst>
  </p:cSld>
  <p:clrMapOvr>
    <a:masterClrMapping/>
  </p:clrMapOvr>
  <mc:AlternateContent xmlns:mc="http://schemas.openxmlformats.org/markup-compatibility/2006" xmlns:p14="http://schemas.microsoft.com/office/powerpoint/2010/main">
    <mc:Choice Requires="p14">
      <p:transition spd="slow" p14:dur="1250">
        <p:fade/>
      </p:transition>
    </mc:Choice>
    <mc:Fallback xmlns="">
      <p:transition spd="slow">
        <p:fade/>
      </p:transition>
    </mc:Fallback>
  </mc:AlternateContent>
</p:sldLayout>
</file>

<file path=ppt/slideLayouts/slideLayout107.xml><?xml version="1.0" encoding="utf-8"?>
<p:sldLayout xmlns:a="http://schemas.openxmlformats.org/drawingml/2006/main" xmlns:r="http://schemas.openxmlformats.org/officeDocument/2006/relationships" xmlns:p="http://schemas.openxmlformats.org/presentationml/2006/main" preserve="1" userDrawn="1">
  <p:cSld name="34_Illustrated Footer">
    <p:spTree>
      <p:nvGrpSpPr>
        <p:cNvPr id="1" name=""/>
        <p:cNvGrpSpPr/>
        <p:nvPr/>
      </p:nvGrpSpPr>
      <p:grpSpPr>
        <a:xfrm>
          <a:off x="0" y="0"/>
          <a:ext cx="0" cy="0"/>
          <a:chOff x="0" y="0"/>
          <a:chExt cx="0" cy="0"/>
        </a:xfrm>
      </p:grpSpPr>
      <p:grpSp>
        <p:nvGrpSpPr>
          <p:cNvPr id="8" name="Group 7"/>
          <p:cNvGrpSpPr/>
          <p:nvPr userDrawn="1"/>
        </p:nvGrpSpPr>
        <p:grpSpPr>
          <a:xfrm>
            <a:off x="0" y="5600851"/>
            <a:ext cx="9326563" cy="1399255"/>
            <a:chOff x="0" y="5600849"/>
            <a:chExt cx="12436475" cy="1399255"/>
          </a:xfrm>
        </p:grpSpPr>
        <p:grpSp>
          <p:nvGrpSpPr>
            <p:cNvPr id="357" name="Group 356"/>
            <p:cNvGrpSpPr/>
            <p:nvPr userDrawn="1"/>
          </p:nvGrpSpPr>
          <p:grpSpPr>
            <a:xfrm flipH="1">
              <a:off x="1889199" y="5770532"/>
              <a:ext cx="1170432" cy="1179576"/>
              <a:chOff x="9858799" y="4059666"/>
              <a:chExt cx="2566002" cy="2588834"/>
            </a:xfrm>
          </p:grpSpPr>
          <p:grpSp>
            <p:nvGrpSpPr>
              <p:cNvPr id="448" name="Group 447"/>
              <p:cNvGrpSpPr/>
              <p:nvPr/>
            </p:nvGrpSpPr>
            <p:grpSpPr>
              <a:xfrm>
                <a:off x="11800399" y="4059666"/>
                <a:ext cx="624402" cy="2588834"/>
                <a:chOff x="11800399" y="4059666"/>
                <a:chExt cx="624402" cy="2588834"/>
              </a:xfrm>
            </p:grpSpPr>
            <p:sp>
              <p:nvSpPr>
                <p:cNvPr id="503" name="Line 225"/>
                <p:cNvSpPr>
                  <a:spLocks noChangeShapeType="1"/>
                </p:cNvSpPr>
                <p:nvPr/>
              </p:nvSpPr>
              <p:spPr bwMode="auto">
                <a:xfrm>
                  <a:off x="12203381" y="4059666"/>
                  <a:ext cx="0" cy="590745"/>
                </a:xfrm>
                <a:prstGeom prst="line">
                  <a:avLst/>
                </a:prstGeom>
                <a:noFill/>
                <a:ln w="3175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04" name="Line 226"/>
                <p:cNvSpPr>
                  <a:spLocks noChangeShapeType="1"/>
                </p:cNvSpPr>
                <p:nvPr/>
              </p:nvSpPr>
              <p:spPr bwMode="auto">
                <a:xfrm>
                  <a:off x="12021819" y="4059666"/>
                  <a:ext cx="0" cy="590745"/>
                </a:xfrm>
                <a:prstGeom prst="line">
                  <a:avLst/>
                </a:prstGeom>
                <a:noFill/>
                <a:ln w="31750" cap="flat">
                  <a:solidFill>
                    <a:schemeClr val="accent2">
                      <a:lumMod val="75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05" name="Rectangle 227"/>
                <p:cNvSpPr>
                  <a:spLocks noChangeArrowheads="1"/>
                </p:cNvSpPr>
                <p:nvPr/>
              </p:nvSpPr>
              <p:spPr bwMode="auto">
                <a:xfrm>
                  <a:off x="11800399" y="4360800"/>
                  <a:ext cx="624402" cy="2287700"/>
                </a:xfrm>
                <a:prstGeom prst="rect">
                  <a:avLst/>
                </a:prstGeom>
                <a:solidFill>
                  <a:schemeClr val="accent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06" name="Rectangle 228"/>
                <p:cNvSpPr>
                  <a:spLocks noChangeArrowheads="1"/>
                </p:cNvSpPr>
                <p:nvPr/>
              </p:nvSpPr>
              <p:spPr bwMode="auto">
                <a:xfrm>
                  <a:off x="11800399" y="4360796"/>
                  <a:ext cx="153222" cy="2287700"/>
                </a:xfrm>
                <a:prstGeom prst="rect">
                  <a:avLst/>
                </a:prstGeom>
                <a:solidFill>
                  <a:schemeClr val="accent2">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grpSp>
          <p:grpSp>
            <p:nvGrpSpPr>
              <p:cNvPr id="449" name="Group 448"/>
              <p:cNvGrpSpPr/>
              <p:nvPr/>
            </p:nvGrpSpPr>
            <p:grpSpPr>
              <a:xfrm>
                <a:off x="11060761" y="4288171"/>
                <a:ext cx="626173" cy="2360327"/>
                <a:chOff x="10977606" y="4288171"/>
                <a:chExt cx="626173" cy="2360327"/>
              </a:xfrm>
            </p:grpSpPr>
            <p:sp>
              <p:nvSpPr>
                <p:cNvPr id="494" name="Rectangle 229"/>
                <p:cNvSpPr>
                  <a:spLocks noChangeArrowheads="1"/>
                </p:cNvSpPr>
                <p:nvPr/>
              </p:nvSpPr>
              <p:spPr bwMode="auto">
                <a:xfrm>
                  <a:off x="10977606" y="5056052"/>
                  <a:ext cx="626173" cy="1592446"/>
                </a:xfrm>
                <a:prstGeom prst="rect">
                  <a:avLst/>
                </a:prstGeom>
                <a:solidFill>
                  <a:schemeClr val="accent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495" name="Rectangle 230"/>
                <p:cNvSpPr>
                  <a:spLocks noChangeArrowheads="1"/>
                </p:cNvSpPr>
                <p:nvPr/>
              </p:nvSpPr>
              <p:spPr bwMode="auto">
                <a:xfrm>
                  <a:off x="11056431" y="4595500"/>
                  <a:ext cx="468523" cy="460551"/>
                </a:xfrm>
                <a:prstGeom prst="rect">
                  <a:avLst/>
                </a:prstGeom>
                <a:solidFill>
                  <a:schemeClr val="accent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496" name="Freeform 231"/>
                <p:cNvSpPr>
                  <a:spLocks/>
                </p:cNvSpPr>
                <p:nvPr/>
              </p:nvSpPr>
              <p:spPr bwMode="auto">
                <a:xfrm>
                  <a:off x="11169798" y="4288171"/>
                  <a:ext cx="239133" cy="307329"/>
                </a:xfrm>
                <a:custGeom>
                  <a:avLst/>
                  <a:gdLst>
                    <a:gd name="T0" fmla="*/ 186 w 270"/>
                    <a:gd name="T1" fmla="*/ 0 h 347"/>
                    <a:gd name="T2" fmla="*/ 84 w 270"/>
                    <a:gd name="T3" fmla="*/ 0 h 347"/>
                    <a:gd name="T4" fmla="*/ 0 w 270"/>
                    <a:gd name="T5" fmla="*/ 347 h 347"/>
                    <a:gd name="T6" fmla="*/ 270 w 270"/>
                    <a:gd name="T7" fmla="*/ 347 h 347"/>
                    <a:gd name="T8" fmla="*/ 186 w 270"/>
                    <a:gd name="T9" fmla="*/ 0 h 347"/>
                  </a:gdLst>
                  <a:ahLst/>
                  <a:cxnLst>
                    <a:cxn ang="0">
                      <a:pos x="T0" y="T1"/>
                    </a:cxn>
                    <a:cxn ang="0">
                      <a:pos x="T2" y="T3"/>
                    </a:cxn>
                    <a:cxn ang="0">
                      <a:pos x="T4" y="T5"/>
                    </a:cxn>
                    <a:cxn ang="0">
                      <a:pos x="T6" y="T7"/>
                    </a:cxn>
                    <a:cxn ang="0">
                      <a:pos x="T8" y="T9"/>
                    </a:cxn>
                  </a:cxnLst>
                  <a:rect l="0" t="0" r="r" b="b"/>
                  <a:pathLst>
                    <a:path w="270" h="347">
                      <a:moveTo>
                        <a:pt x="186" y="0"/>
                      </a:moveTo>
                      <a:lnTo>
                        <a:pt x="84" y="0"/>
                      </a:lnTo>
                      <a:lnTo>
                        <a:pt x="0" y="347"/>
                      </a:lnTo>
                      <a:lnTo>
                        <a:pt x="270" y="347"/>
                      </a:lnTo>
                      <a:lnTo>
                        <a:pt x="186"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497" name="Rectangle 232"/>
                <p:cNvSpPr>
                  <a:spLocks noChangeArrowheads="1"/>
                </p:cNvSpPr>
                <p:nvPr/>
              </p:nvSpPr>
              <p:spPr bwMode="auto">
                <a:xfrm>
                  <a:off x="11064403" y="5161447"/>
                  <a:ext cx="66425" cy="1487049"/>
                </a:xfrm>
                <a:prstGeom prst="rect">
                  <a:avLst/>
                </a:prstGeom>
                <a:solidFill>
                  <a:schemeClr val="accent2">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498" name="Rectangle 233"/>
                <p:cNvSpPr>
                  <a:spLocks noChangeArrowheads="1"/>
                </p:cNvSpPr>
                <p:nvPr/>
              </p:nvSpPr>
              <p:spPr bwMode="auto">
                <a:xfrm>
                  <a:off x="11193711" y="5161447"/>
                  <a:ext cx="63769" cy="1487049"/>
                </a:xfrm>
                <a:prstGeom prst="rect">
                  <a:avLst/>
                </a:prstGeom>
                <a:solidFill>
                  <a:schemeClr val="accent2">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499" name="Rectangle 234"/>
                <p:cNvSpPr>
                  <a:spLocks noChangeArrowheads="1"/>
                </p:cNvSpPr>
                <p:nvPr/>
              </p:nvSpPr>
              <p:spPr bwMode="auto">
                <a:xfrm>
                  <a:off x="11321248" y="5161447"/>
                  <a:ext cx="65541" cy="1487049"/>
                </a:xfrm>
                <a:prstGeom prst="rect">
                  <a:avLst/>
                </a:prstGeom>
                <a:solidFill>
                  <a:schemeClr val="accent2">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00" name="Rectangle 235"/>
                <p:cNvSpPr>
                  <a:spLocks noChangeArrowheads="1"/>
                </p:cNvSpPr>
                <p:nvPr/>
              </p:nvSpPr>
              <p:spPr bwMode="auto">
                <a:xfrm>
                  <a:off x="11447901" y="5161447"/>
                  <a:ext cx="65541" cy="1487049"/>
                </a:xfrm>
                <a:prstGeom prst="rect">
                  <a:avLst/>
                </a:prstGeom>
                <a:solidFill>
                  <a:schemeClr val="accent2">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01" name="Rectangle 236"/>
                <p:cNvSpPr>
                  <a:spLocks noChangeArrowheads="1"/>
                </p:cNvSpPr>
                <p:nvPr/>
              </p:nvSpPr>
              <p:spPr bwMode="auto">
                <a:xfrm>
                  <a:off x="11056431" y="4595500"/>
                  <a:ext cx="468523" cy="47827"/>
                </a:xfrm>
                <a:prstGeom prst="rect">
                  <a:avLst/>
                </a:prstGeom>
                <a:solidFill>
                  <a:schemeClr val="accent2">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02" name="Rectangle 237"/>
                <p:cNvSpPr>
                  <a:spLocks noChangeArrowheads="1"/>
                </p:cNvSpPr>
                <p:nvPr/>
              </p:nvSpPr>
              <p:spPr bwMode="auto">
                <a:xfrm>
                  <a:off x="10977606" y="5007340"/>
                  <a:ext cx="626173" cy="48712"/>
                </a:xfrm>
                <a:prstGeom prst="rect">
                  <a:avLst/>
                </a:prstGeom>
                <a:solidFill>
                  <a:schemeClr val="accent2">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grpSp>
          <p:grpSp>
            <p:nvGrpSpPr>
              <p:cNvPr id="450" name="Group 449"/>
              <p:cNvGrpSpPr/>
              <p:nvPr/>
            </p:nvGrpSpPr>
            <p:grpSpPr>
              <a:xfrm>
                <a:off x="9858799" y="4729237"/>
                <a:ext cx="1088496" cy="1919260"/>
                <a:chOff x="9669462" y="4729237"/>
                <a:chExt cx="1088496" cy="1919260"/>
              </a:xfrm>
            </p:grpSpPr>
            <p:sp>
              <p:nvSpPr>
                <p:cNvPr id="451" name="Rectangle 238"/>
                <p:cNvSpPr>
                  <a:spLocks noChangeArrowheads="1"/>
                </p:cNvSpPr>
                <p:nvPr/>
              </p:nvSpPr>
              <p:spPr bwMode="auto">
                <a:xfrm>
                  <a:off x="9669462" y="6038266"/>
                  <a:ext cx="764338" cy="610231"/>
                </a:xfrm>
                <a:prstGeom prst="rect">
                  <a:avLst/>
                </a:prstGeom>
                <a:solidFill>
                  <a:schemeClr val="accent2">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452" name="Freeform 239"/>
                <p:cNvSpPr>
                  <a:spLocks/>
                </p:cNvSpPr>
                <p:nvPr/>
              </p:nvSpPr>
              <p:spPr bwMode="auto">
                <a:xfrm>
                  <a:off x="10109643" y="4924086"/>
                  <a:ext cx="648315" cy="1724410"/>
                </a:xfrm>
                <a:custGeom>
                  <a:avLst/>
                  <a:gdLst>
                    <a:gd name="T0" fmla="*/ 0 w 732"/>
                    <a:gd name="T1" fmla="*/ 0 h 1947"/>
                    <a:gd name="T2" fmla="*/ 732 w 732"/>
                    <a:gd name="T3" fmla="*/ 0 h 1947"/>
                    <a:gd name="T4" fmla="*/ 732 w 732"/>
                    <a:gd name="T5" fmla="*/ 1947 h 1947"/>
                    <a:gd name="T6" fmla="*/ 0 w 732"/>
                    <a:gd name="T7" fmla="*/ 1947 h 1947"/>
                    <a:gd name="T8" fmla="*/ 0 w 732"/>
                    <a:gd name="T9" fmla="*/ 1268 h 1947"/>
                    <a:gd name="T10" fmla="*/ 0 w 732"/>
                    <a:gd name="T11" fmla="*/ 0 h 1947"/>
                  </a:gdLst>
                  <a:ahLst/>
                  <a:cxnLst>
                    <a:cxn ang="0">
                      <a:pos x="T0" y="T1"/>
                    </a:cxn>
                    <a:cxn ang="0">
                      <a:pos x="T2" y="T3"/>
                    </a:cxn>
                    <a:cxn ang="0">
                      <a:pos x="T4" y="T5"/>
                    </a:cxn>
                    <a:cxn ang="0">
                      <a:pos x="T6" y="T7"/>
                    </a:cxn>
                    <a:cxn ang="0">
                      <a:pos x="T8" y="T9"/>
                    </a:cxn>
                    <a:cxn ang="0">
                      <a:pos x="T10" y="T11"/>
                    </a:cxn>
                  </a:cxnLst>
                  <a:rect l="0" t="0" r="r" b="b"/>
                  <a:pathLst>
                    <a:path w="732" h="1947">
                      <a:moveTo>
                        <a:pt x="0" y="0"/>
                      </a:moveTo>
                      <a:lnTo>
                        <a:pt x="732" y="0"/>
                      </a:lnTo>
                      <a:lnTo>
                        <a:pt x="732" y="1947"/>
                      </a:lnTo>
                      <a:lnTo>
                        <a:pt x="0" y="1947"/>
                      </a:lnTo>
                      <a:lnTo>
                        <a:pt x="0" y="1268"/>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453" name="Freeform 240"/>
                <p:cNvSpPr>
                  <a:spLocks/>
                </p:cNvSpPr>
                <p:nvPr/>
              </p:nvSpPr>
              <p:spPr bwMode="auto">
                <a:xfrm>
                  <a:off x="9669462" y="6047122"/>
                  <a:ext cx="440181" cy="601374"/>
                </a:xfrm>
                <a:custGeom>
                  <a:avLst/>
                  <a:gdLst>
                    <a:gd name="T0" fmla="*/ 0 w 497"/>
                    <a:gd name="T1" fmla="*/ 679 h 679"/>
                    <a:gd name="T2" fmla="*/ 497 w 497"/>
                    <a:gd name="T3" fmla="*/ 679 h 679"/>
                    <a:gd name="T4" fmla="*/ 497 w 497"/>
                    <a:gd name="T5" fmla="*/ 0 h 679"/>
                    <a:gd name="T6" fmla="*/ 0 w 497"/>
                    <a:gd name="T7" fmla="*/ 679 h 679"/>
                  </a:gdLst>
                  <a:ahLst/>
                  <a:cxnLst>
                    <a:cxn ang="0">
                      <a:pos x="T0" y="T1"/>
                    </a:cxn>
                    <a:cxn ang="0">
                      <a:pos x="T2" y="T3"/>
                    </a:cxn>
                    <a:cxn ang="0">
                      <a:pos x="T4" y="T5"/>
                    </a:cxn>
                    <a:cxn ang="0">
                      <a:pos x="T6" y="T7"/>
                    </a:cxn>
                  </a:cxnLst>
                  <a:rect l="0" t="0" r="r" b="b"/>
                  <a:pathLst>
                    <a:path w="497" h="679">
                      <a:moveTo>
                        <a:pt x="0" y="679"/>
                      </a:moveTo>
                      <a:lnTo>
                        <a:pt x="497" y="679"/>
                      </a:lnTo>
                      <a:lnTo>
                        <a:pt x="497" y="0"/>
                      </a:lnTo>
                      <a:lnTo>
                        <a:pt x="0" y="679"/>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454" name="Rectangle 241"/>
                <p:cNvSpPr>
                  <a:spLocks noChangeArrowheads="1"/>
                </p:cNvSpPr>
                <p:nvPr/>
              </p:nvSpPr>
              <p:spPr bwMode="auto">
                <a:xfrm>
                  <a:off x="10191125" y="5051623"/>
                  <a:ext cx="62883" cy="122224"/>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455" name="Rectangle 242"/>
                <p:cNvSpPr>
                  <a:spLocks noChangeArrowheads="1"/>
                </p:cNvSpPr>
                <p:nvPr/>
              </p:nvSpPr>
              <p:spPr bwMode="auto">
                <a:xfrm>
                  <a:off x="10331063" y="5051623"/>
                  <a:ext cx="63769" cy="122224"/>
                </a:xfrm>
                <a:prstGeom prst="rect">
                  <a:avLst/>
                </a:prstGeom>
                <a:solidFill>
                  <a:schemeClr val="accent2">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456" name="Rectangle 243"/>
                <p:cNvSpPr>
                  <a:spLocks noChangeArrowheads="1"/>
                </p:cNvSpPr>
                <p:nvPr/>
              </p:nvSpPr>
              <p:spPr bwMode="auto">
                <a:xfrm>
                  <a:off x="10470999" y="5051623"/>
                  <a:ext cx="63769" cy="122224"/>
                </a:xfrm>
                <a:prstGeom prst="rect">
                  <a:avLst/>
                </a:prstGeom>
                <a:solidFill>
                  <a:schemeClr val="accent2">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457" name="Rectangle 244"/>
                <p:cNvSpPr>
                  <a:spLocks noChangeArrowheads="1"/>
                </p:cNvSpPr>
                <p:nvPr/>
              </p:nvSpPr>
              <p:spPr bwMode="auto">
                <a:xfrm>
                  <a:off x="10611821" y="5051623"/>
                  <a:ext cx="62883" cy="122224"/>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458" name="Rectangle 245"/>
                <p:cNvSpPr>
                  <a:spLocks noChangeArrowheads="1"/>
                </p:cNvSpPr>
                <p:nvPr/>
              </p:nvSpPr>
              <p:spPr bwMode="auto">
                <a:xfrm>
                  <a:off x="10191125" y="5235843"/>
                  <a:ext cx="62883" cy="12045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459" name="Rectangle 246"/>
                <p:cNvSpPr>
                  <a:spLocks noChangeArrowheads="1"/>
                </p:cNvSpPr>
                <p:nvPr/>
              </p:nvSpPr>
              <p:spPr bwMode="auto">
                <a:xfrm>
                  <a:off x="10331063" y="5235843"/>
                  <a:ext cx="63769" cy="12045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460" name="Rectangle 247"/>
                <p:cNvSpPr>
                  <a:spLocks noChangeArrowheads="1"/>
                </p:cNvSpPr>
                <p:nvPr/>
              </p:nvSpPr>
              <p:spPr bwMode="auto">
                <a:xfrm>
                  <a:off x="10470999" y="5235843"/>
                  <a:ext cx="63769" cy="120452"/>
                </a:xfrm>
                <a:prstGeom prst="rect">
                  <a:avLst/>
                </a:prstGeom>
                <a:solidFill>
                  <a:schemeClr val="accent2">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461" name="Rectangle 248"/>
                <p:cNvSpPr>
                  <a:spLocks noChangeArrowheads="1"/>
                </p:cNvSpPr>
                <p:nvPr/>
              </p:nvSpPr>
              <p:spPr bwMode="auto">
                <a:xfrm>
                  <a:off x="10611821" y="5235843"/>
                  <a:ext cx="62883" cy="12045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462" name="Rectangle 249"/>
                <p:cNvSpPr>
                  <a:spLocks noChangeArrowheads="1"/>
                </p:cNvSpPr>
                <p:nvPr/>
              </p:nvSpPr>
              <p:spPr bwMode="auto">
                <a:xfrm>
                  <a:off x="10191125" y="5417407"/>
                  <a:ext cx="62883" cy="121338"/>
                </a:xfrm>
                <a:prstGeom prst="rect">
                  <a:avLst/>
                </a:prstGeom>
                <a:solidFill>
                  <a:schemeClr val="accent2">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463" name="Rectangle 250"/>
                <p:cNvSpPr>
                  <a:spLocks noChangeArrowheads="1"/>
                </p:cNvSpPr>
                <p:nvPr/>
              </p:nvSpPr>
              <p:spPr bwMode="auto">
                <a:xfrm>
                  <a:off x="10331063" y="5417407"/>
                  <a:ext cx="63769" cy="12133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464" name="Rectangle 251"/>
                <p:cNvSpPr>
                  <a:spLocks noChangeArrowheads="1"/>
                </p:cNvSpPr>
                <p:nvPr/>
              </p:nvSpPr>
              <p:spPr bwMode="auto">
                <a:xfrm>
                  <a:off x="10470999" y="5417407"/>
                  <a:ext cx="63769" cy="12133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465" name="Rectangle 252"/>
                <p:cNvSpPr>
                  <a:spLocks noChangeArrowheads="1"/>
                </p:cNvSpPr>
                <p:nvPr/>
              </p:nvSpPr>
              <p:spPr bwMode="auto">
                <a:xfrm>
                  <a:off x="10611821" y="5417407"/>
                  <a:ext cx="62883" cy="12133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466" name="Rectangle 253"/>
                <p:cNvSpPr>
                  <a:spLocks noChangeArrowheads="1"/>
                </p:cNvSpPr>
                <p:nvPr/>
              </p:nvSpPr>
              <p:spPr bwMode="auto">
                <a:xfrm>
                  <a:off x="10191125" y="5601628"/>
                  <a:ext cx="62883" cy="12133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467" name="Rectangle 254"/>
                <p:cNvSpPr>
                  <a:spLocks noChangeArrowheads="1"/>
                </p:cNvSpPr>
                <p:nvPr/>
              </p:nvSpPr>
              <p:spPr bwMode="auto">
                <a:xfrm>
                  <a:off x="10331063" y="5601628"/>
                  <a:ext cx="63769" cy="121338"/>
                </a:xfrm>
                <a:prstGeom prst="rect">
                  <a:avLst/>
                </a:prstGeom>
                <a:solidFill>
                  <a:schemeClr val="accent2">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468" name="Rectangle 255"/>
                <p:cNvSpPr>
                  <a:spLocks noChangeArrowheads="1"/>
                </p:cNvSpPr>
                <p:nvPr/>
              </p:nvSpPr>
              <p:spPr bwMode="auto">
                <a:xfrm>
                  <a:off x="10470999" y="5601628"/>
                  <a:ext cx="63769" cy="121338"/>
                </a:xfrm>
                <a:prstGeom prst="rect">
                  <a:avLst/>
                </a:prstGeom>
                <a:solidFill>
                  <a:schemeClr val="accent2">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469" name="Rectangle 256"/>
                <p:cNvSpPr>
                  <a:spLocks noChangeArrowheads="1"/>
                </p:cNvSpPr>
                <p:nvPr/>
              </p:nvSpPr>
              <p:spPr bwMode="auto">
                <a:xfrm>
                  <a:off x="10611821" y="5601628"/>
                  <a:ext cx="62883" cy="12133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470" name="Rectangle 257"/>
                <p:cNvSpPr>
                  <a:spLocks noChangeArrowheads="1"/>
                </p:cNvSpPr>
                <p:nvPr/>
              </p:nvSpPr>
              <p:spPr bwMode="auto">
                <a:xfrm>
                  <a:off x="10191125" y="5784076"/>
                  <a:ext cx="62883" cy="12045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471" name="Rectangle 259"/>
                <p:cNvSpPr>
                  <a:spLocks noChangeArrowheads="1"/>
                </p:cNvSpPr>
                <p:nvPr/>
              </p:nvSpPr>
              <p:spPr bwMode="auto">
                <a:xfrm>
                  <a:off x="10331063" y="5784077"/>
                  <a:ext cx="63769" cy="12045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472" name="Rectangle 260"/>
                <p:cNvSpPr>
                  <a:spLocks noChangeArrowheads="1"/>
                </p:cNvSpPr>
                <p:nvPr/>
              </p:nvSpPr>
              <p:spPr bwMode="auto">
                <a:xfrm>
                  <a:off x="10471000" y="5784077"/>
                  <a:ext cx="63769" cy="120452"/>
                </a:xfrm>
                <a:prstGeom prst="rect">
                  <a:avLst/>
                </a:prstGeom>
                <a:solidFill>
                  <a:schemeClr val="accent2">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473" name="Rectangle 261"/>
                <p:cNvSpPr>
                  <a:spLocks noChangeArrowheads="1"/>
                </p:cNvSpPr>
                <p:nvPr/>
              </p:nvSpPr>
              <p:spPr bwMode="auto">
                <a:xfrm>
                  <a:off x="10611822" y="5784077"/>
                  <a:ext cx="62883" cy="120452"/>
                </a:xfrm>
                <a:prstGeom prst="rect">
                  <a:avLst/>
                </a:prstGeom>
                <a:solidFill>
                  <a:schemeClr val="accent2">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474" name="Rectangle 262"/>
                <p:cNvSpPr>
                  <a:spLocks noChangeArrowheads="1"/>
                </p:cNvSpPr>
                <p:nvPr/>
              </p:nvSpPr>
              <p:spPr bwMode="auto">
                <a:xfrm>
                  <a:off x="10191127" y="5965641"/>
                  <a:ext cx="62883" cy="123109"/>
                </a:xfrm>
                <a:prstGeom prst="rect">
                  <a:avLst/>
                </a:prstGeom>
                <a:solidFill>
                  <a:schemeClr val="accent2">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475" name="Rectangle 263"/>
                <p:cNvSpPr>
                  <a:spLocks noChangeArrowheads="1"/>
                </p:cNvSpPr>
                <p:nvPr/>
              </p:nvSpPr>
              <p:spPr bwMode="auto">
                <a:xfrm>
                  <a:off x="10331063" y="5965641"/>
                  <a:ext cx="63769" cy="123109"/>
                </a:xfrm>
                <a:prstGeom prst="rect">
                  <a:avLst/>
                </a:prstGeom>
                <a:solidFill>
                  <a:schemeClr val="accent2">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476" name="Rectangle 264"/>
                <p:cNvSpPr>
                  <a:spLocks noChangeArrowheads="1"/>
                </p:cNvSpPr>
                <p:nvPr/>
              </p:nvSpPr>
              <p:spPr bwMode="auto">
                <a:xfrm>
                  <a:off x="10471000" y="5965641"/>
                  <a:ext cx="63769" cy="123109"/>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477" name="Rectangle 265"/>
                <p:cNvSpPr>
                  <a:spLocks noChangeArrowheads="1"/>
                </p:cNvSpPr>
                <p:nvPr/>
              </p:nvSpPr>
              <p:spPr bwMode="auto">
                <a:xfrm>
                  <a:off x="10611822" y="5965641"/>
                  <a:ext cx="62883" cy="123109"/>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478" name="Rectangle 266"/>
                <p:cNvSpPr>
                  <a:spLocks noChangeArrowheads="1"/>
                </p:cNvSpPr>
                <p:nvPr/>
              </p:nvSpPr>
              <p:spPr bwMode="auto">
                <a:xfrm>
                  <a:off x="10191127" y="6149862"/>
                  <a:ext cx="62883" cy="121338"/>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479" name="Rectangle 267"/>
                <p:cNvSpPr>
                  <a:spLocks noChangeArrowheads="1"/>
                </p:cNvSpPr>
                <p:nvPr/>
              </p:nvSpPr>
              <p:spPr bwMode="auto">
                <a:xfrm>
                  <a:off x="10331063" y="6149862"/>
                  <a:ext cx="63769" cy="12133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480" name="Rectangle 268"/>
                <p:cNvSpPr>
                  <a:spLocks noChangeArrowheads="1"/>
                </p:cNvSpPr>
                <p:nvPr/>
              </p:nvSpPr>
              <p:spPr bwMode="auto">
                <a:xfrm>
                  <a:off x="10471000" y="6149862"/>
                  <a:ext cx="63769" cy="121338"/>
                </a:xfrm>
                <a:prstGeom prst="rect">
                  <a:avLst/>
                </a:prstGeom>
                <a:solidFill>
                  <a:schemeClr val="accent2">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481" name="Rectangle 269"/>
                <p:cNvSpPr>
                  <a:spLocks noChangeArrowheads="1"/>
                </p:cNvSpPr>
                <p:nvPr/>
              </p:nvSpPr>
              <p:spPr bwMode="auto">
                <a:xfrm>
                  <a:off x="10611822" y="6149862"/>
                  <a:ext cx="62883" cy="12133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482" name="Rectangle 270"/>
                <p:cNvSpPr>
                  <a:spLocks noChangeArrowheads="1"/>
                </p:cNvSpPr>
                <p:nvPr/>
              </p:nvSpPr>
              <p:spPr bwMode="auto">
                <a:xfrm>
                  <a:off x="9715518" y="6149862"/>
                  <a:ext cx="63769" cy="121338"/>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483" name="Rectangle 271"/>
                <p:cNvSpPr>
                  <a:spLocks noChangeArrowheads="1"/>
                </p:cNvSpPr>
                <p:nvPr/>
              </p:nvSpPr>
              <p:spPr bwMode="auto">
                <a:xfrm>
                  <a:off x="9855455" y="6149862"/>
                  <a:ext cx="63769" cy="12133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484" name="Rectangle 272"/>
                <p:cNvSpPr>
                  <a:spLocks noChangeArrowheads="1"/>
                </p:cNvSpPr>
                <p:nvPr/>
              </p:nvSpPr>
              <p:spPr bwMode="auto">
                <a:xfrm>
                  <a:off x="9996278" y="6149862"/>
                  <a:ext cx="62883" cy="12133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485" name="Rectangle 273"/>
                <p:cNvSpPr>
                  <a:spLocks noChangeArrowheads="1"/>
                </p:cNvSpPr>
                <p:nvPr/>
              </p:nvSpPr>
              <p:spPr bwMode="auto">
                <a:xfrm>
                  <a:off x="9715518" y="6332310"/>
                  <a:ext cx="63769" cy="12045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486" name="Rectangle 274"/>
                <p:cNvSpPr>
                  <a:spLocks noChangeArrowheads="1"/>
                </p:cNvSpPr>
                <p:nvPr/>
              </p:nvSpPr>
              <p:spPr bwMode="auto">
                <a:xfrm>
                  <a:off x="9855455" y="6332310"/>
                  <a:ext cx="63769" cy="120452"/>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487" name="Rectangle 275"/>
                <p:cNvSpPr>
                  <a:spLocks noChangeArrowheads="1"/>
                </p:cNvSpPr>
                <p:nvPr/>
              </p:nvSpPr>
              <p:spPr bwMode="auto">
                <a:xfrm>
                  <a:off x="9996278" y="6332310"/>
                  <a:ext cx="62883" cy="12045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488" name="Rectangle 276"/>
                <p:cNvSpPr>
                  <a:spLocks noChangeArrowheads="1"/>
                </p:cNvSpPr>
                <p:nvPr/>
              </p:nvSpPr>
              <p:spPr bwMode="auto">
                <a:xfrm>
                  <a:off x="10191127" y="6332310"/>
                  <a:ext cx="62883" cy="12045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489" name="Rectangle 277"/>
                <p:cNvSpPr>
                  <a:spLocks noChangeArrowheads="1"/>
                </p:cNvSpPr>
                <p:nvPr/>
              </p:nvSpPr>
              <p:spPr bwMode="auto">
                <a:xfrm>
                  <a:off x="10331063" y="6332310"/>
                  <a:ext cx="63769" cy="120452"/>
                </a:xfrm>
                <a:prstGeom prst="rect">
                  <a:avLst/>
                </a:prstGeom>
                <a:solidFill>
                  <a:schemeClr val="accent2">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490" name="Rectangle 278"/>
                <p:cNvSpPr>
                  <a:spLocks noChangeArrowheads="1"/>
                </p:cNvSpPr>
                <p:nvPr/>
              </p:nvSpPr>
              <p:spPr bwMode="auto">
                <a:xfrm>
                  <a:off x="10471000" y="6332310"/>
                  <a:ext cx="63769" cy="12045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491" name="Rectangle 279"/>
                <p:cNvSpPr>
                  <a:spLocks noChangeArrowheads="1"/>
                </p:cNvSpPr>
                <p:nvPr/>
              </p:nvSpPr>
              <p:spPr bwMode="auto">
                <a:xfrm>
                  <a:off x="10611822" y="6332310"/>
                  <a:ext cx="62883" cy="120452"/>
                </a:xfrm>
                <a:prstGeom prst="rect">
                  <a:avLst/>
                </a:prstGeom>
                <a:solidFill>
                  <a:schemeClr val="accent2">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492" name="Rectangle 280"/>
                <p:cNvSpPr>
                  <a:spLocks noChangeArrowheads="1"/>
                </p:cNvSpPr>
                <p:nvPr/>
              </p:nvSpPr>
              <p:spPr bwMode="auto">
                <a:xfrm>
                  <a:off x="10471000" y="4805406"/>
                  <a:ext cx="203706" cy="118681"/>
                </a:xfrm>
                <a:prstGeom prst="rect">
                  <a:avLst/>
                </a:prstGeom>
                <a:solidFill>
                  <a:schemeClr val="accent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493" name="Rectangle 281"/>
                <p:cNvSpPr>
                  <a:spLocks noChangeArrowheads="1"/>
                </p:cNvSpPr>
                <p:nvPr/>
              </p:nvSpPr>
              <p:spPr bwMode="auto">
                <a:xfrm>
                  <a:off x="10254009" y="4729237"/>
                  <a:ext cx="41626" cy="194849"/>
                </a:xfrm>
                <a:prstGeom prst="rect">
                  <a:avLst/>
                </a:prstGeom>
                <a:solidFill>
                  <a:schemeClr val="accent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grpSp>
        </p:grpSp>
        <p:grpSp>
          <p:nvGrpSpPr>
            <p:cNvPr id="6" name="Group 5"/>
            <p:cNvGrpSpPr/>
            <p:nvPr userDrawn="1"/>
          </p:nvGrpSpPr>
          <p:grpSpPr>
            <a:xfrm>
              <a:off x="193317" y="5600849"/>
              <a:ext cx="1335024" cy="1243584"/>
              <a:chOff x="10136554" y="9064480"/>
              <a:chExt cx="2189738" cy="2045993"/>
            </a:xfrm>
          </p:grpSpPr>
          <p:sp>
            <p:nvSpPr>
              <p:cNvPr id="118" name="Rectangle 23"/>
              <p:cNvSpPr>
                <a:spLocks noChangeArrowheads="1"/>
              </p:cNvSpPr>
              <p:nvPr/>
            </p:nvSpPr>
            <p:spPr bwMode="auto">
              <a:xfrm>
                <a:off x="10623799" y="9901358"/>
                <a:ext cx="712129" cy="1209115"/>
              </a:xfrm>
              <a:prstGeom prst="rect">
                <a:avLst/>
              </a:prstGeom>
              <a:solidFill>
                <a:schemeClr val="accent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19" name="Rectangle 22"/>
              <p:cNvSpPr>
                <a:spLocks noChangeArrowheads="1"/>
              </p:cNvSpPr>
              <p:nvPr/>
            </p:nvSpPr>
            <p:spPr bwMode="auto">
              <a:xfrm>
                <a:off x="10136554" y="9901358"/>
                <a:ext cx="454175" cy="1209115"/>
              </a:xfrm>
              <a:prstGeom prst="rect">
                <a:avLst/>
              </a:prstGeom>
              <a:solidFill>
                <a:schemeClr val="accent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20" name="Freeform 119"/>
              <p:cNvSpPr>
                <a:spLocks/>
              </p:cNvSpPr>
              <p:nvPr/>
            </p:nvSpPr>
            <p:spPr bwMode="auto">
              <a:xfrm>
                <a:off x="10218129" y="10058817"/>
                <a:ext cx="291025" cy="266774"/>
              </a:xfrm>
              <a:custGeom>
                <a:avLst/>
                <a:gdLst>
                  <a:gd name="connsiteX0" fmla="*/ 168275 w 209550"/>
                  <a:gd name="connsiteY0" fmla="*/ 128587 h 192088"/>
                  <a:gd name="connsiteX1" fmla="*/ 209550 w 209550"/>
                  <a:gd name="connsiteY1" fmla="*/ 128587 h 192088"/>
                  <a:gd name="connsiteX2" fmla="*/ 209550 w 209550"/>
                  <a:gd name="connsiteY2" fmla="*/ 141851 h 192088"/>
                  <a:gd name="connsiteX3" fmla="*/ 209550 w 209550"/>
                  <a:gd name="connsiteY3" fmla="*/ 192088 h 192088"/>
                  <a:gd name="connsiteX4" fmla="*/ 183356 w 209550"/>
                  <a:gd name="connsiteY4" fmla="*/ 192088 h 192088"/>
                  <a:gd name="connsiteX5" fmla="*/ 168275 w 209550"/>
                  <a:gd name="connsiteY5" fmla="*/ 192088 h 192088"/>
                  <a:gd name="connsiteX6" fmla="*/ 55563 w 209550"/>
                  <a:gd name="connsiteY6" fmla="*/ 128587 h 192088"/>
                  <a:gd name="connsiteX7" fmla="*/ 155575 w 209550"/>
                  <a:gd name="connsiteY7" fmla="*/ 128587 h 192088"/>
                  <a:gd name="connsiteX8" fmla="*/ 155575 w 209550"/>
                  <a:gd name="connsiteY8" fmla="*/ 192088 h 192088"/>
                  <a:gd name="connsiteX9" fmla="*/ 121146 w 209550"/>
                  <a:gd name="connsiteY9" fmla="*/ 192088 h 192088"/>
                  <a:gd name="connsiteX10" fmla="*/ 69168 w 209550"/>
                  <a:gd name="connsiteY10" fmla="*/ 192088 h 192088"/>
                  <a:gd name="connsiteX11" fmla="*/ 55563 w 209550"/>
                  <a:gd name="connsiteY11" fmla="*/ 192088 h 192088"/>
                  <a:gd name="connsiteX12" fmla="*/ 0 w 209550"/>
                  <a:gd name="connsiteY12" fmla="*/ 128587 h 192088"/>
                  <a:gd name="connsiteX13" fmla="*/ 46038 w 209550"/>
                  <a:gd name="connsiteY13" fmla="*/ 128587 h 192088"/>
                  <a:gd name="connsiteX14" fmla="*/ 46038 w 209550"/>
                  <a:gd name="connsiteY14" fmla="*/ 192088 h 192088"/>
                  <a:gd name="connsiteX15" fmla="*/ 0 w 209550"/>
                  <a:gd name="connsiteY15" fmla="*/ 192088 h 192088"/>
                  <a:gd name="connsiteX16" fmla="*/ 0 w 209550"/>
                  <a:gd name="connsiteY16" fmla="*/ 133874 h 192088"/>
                  <a:gd name="connsiteX17" fmla="*/ 168275 w 209550"/>
                  <a:gd name="connsiteY17" fmla="*/ 24239 h 192088"/>
                  <a:gd name="connsiteX18" fmla="*/ 179370 w 209550"/>
                  <a:gd name="connsiteY18" fmla="*/ 32015 h 192088"/>
                  <a:gd name="connsiteX19" fmla="*/ 209550 w 209550"/>
                  <a:gd name="connsiteY19" fmla="*/ 105191 h 192088"/>
                  <a:gd name="connsiteX20" fmla="*/ 209550 w 209550"/>
                  <a:gd name="connsiteY20" fmla="*/ 116053 h 192088"/>
                  <a:gd name="connsiteX21" fmla="*/ 209550 w 209550"/>
                  <a:gd name="connsiteY21" fmla="*/ 119062 h 192088"/>
                  <a:gd name="connsiteX22" fmla="*/ 168275 w 209550"/>
                  <a:gd name="connsiteY22" fmla="*/ 119062 h 192088"/>
                  <a:gd name="connsiteX23" fmla="*/ 46038 w 209550"/>
                  <a:gd name="connsiteY23" fmla="*/ 20901 h 192088"/>
                  <a:gd name="connsiteX24" fmla="*/ 46038 w 209550"/>
                  <a:gd name="connsiteY24" fmla="*/ 119062 h 192088"/>
                  <a:gd name="connsiteX25" fmla="*/ 0 w 209550"/>
                  <a:gd name="connsiteY25" fmla="*/ 119062 h 192088"/>
                  <a:gd name="connsiteX26" fmla="*/ 0 w 209550"/>
                  <a:gd name="connsiteY26" fmla="*/ 105191 h 192088"/>
                  <a:gd name="connsiteX27" fmla="*/ 30180 w 209550"/>
                  <a:gd name="connsiteY27" fmla="*/ 32015 h 192088"/>
                  <a:gd name="connsiteX28" fmla="*/ 104775 w 209550"/>
                  <a:gd name="connsiteY28" fmla="*/ 0 h 192088"/>
                  <a:gd name="connsiteX29" fmla="*/ 146130 w 209550"/>
                  <a:gd name="connsiteY29" fmla="*/ 8719 h 192088"/>
                  <a:gd name="connsiteX30" fmla="*/ 155575 w 209550"/>
                  <a:gd name="connsiteY30" fmla="*/ 15338 h 192088"/>
                  <a:gd name="connsiteX31" fmla="*/ 155575 w 209550"/>
                  <a:gd name="connsiteY31" fmla="*/ 119062 h 192088"/>
                  <a:gd name="connsiteX32" fmla="*/ 55563 w 209550"/>
                  <a:gd name="connsiteY32" fmla="*/ 119062 h 192088"/>
                  <a:gd name="connsiteX33" fmla="*/ 55563 w 209550"/>
                  <a:gd name="connsiteY33" fmla="*/ 14225 h 192088"/>
                  <a:gd name="connsiteX34" fmla="*/ 63420 w 209550"/>
                  <a:gd name="connsiteY34" fmla="*/ 8719 h 192088"/>
                  <a:gd name="connsiteX35" fmla="*/ 104775 w 209550"/>
                  <a:gd name="connsiteY35" fmla="*/ 0 h 192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09550" h="192088">
                    <a:moveTo>
                      <a:pt x="168275" y="128587"/>
                    </a:moveTo>
                    <a:lnTo>
                      <a:pt x="209550" y="128587"/>
                    </a:lnTo>
                    <a:lnTo>
                      <a:pt x="209550" y="141851"/>
                    </a:lnTo>
                    <a:cubicBezTo>
                      <a:pt x="209550" y="154071"/>
                      <a:pt x="209550" y="170364"/>
                      <a:pt x="209550" y="192088"/>
                    </a:cubicBezTo>
                    <a:cubicBezTo>
                      <a:pt x="209550" y="192088"/>
                      <a:pt x="209550" y="192088"/>
                      <a:pt x="183356" y="192088"/>
                    </a:cubicBezTo>
                    <a:lnTo>
                      <a:pt x="168275" y="192088"/>
                    </a:lnTo>
                    <a:close/>
                    <a:moveTo>
                      <a:pt x="55563" y="128587"/>
                    </a:moveTo>
                    <a:lnTo>
                      <a:pt x="155575" y="128587"/>
                    </a:lnTo>
                    <a:lnTo>
                      <a:pt x="155575" y="192088"/>
                    </a:lnTo>
                    <a:lnTo>
                      <a:pt x="121146" y="192088"/>
                    </a:lnTo>
                    <a:cubicBezTo>
                      <a:pt x="106412" y="192088"/>
                      <a:pt x="89223" y="192088"/>
                      <a:pt x="69168" y="192088"/>
                    </a:cubicBezTo>
                    <a:lnTo>
                      <a:pt x="55563" y="192088"/>
                    </a:lnTo>
                    <a:close/>
                    <a:moveTo>
                      <a:pt x="0" y="128587"/>
                    </a:moveTo>
                    <a:lnTo>
                      <a:pt x="46038" y="128587"/>
                    </a:lnTo>
                    <a:lnTo>
                      <a:pt x="46038" y="192088"/>
                    </a:lnTo>
                    <a:lnTo>
                      <a:pt x="0" y="192088"/>
                    </a:lnTo>
                    <a:cubicBezTo>
                      <a:pt x="0" y="192088"/>
                      <a:pt x="0" y="192088"/>
                      <a:pt x="0" y="133874"/>
                    </a:cubicBezTo>
                    <a:close/>
                    <a:moveTo>
                      <a:pt x="168275" y="24239"/>
                    </a:moveTo>
                    <a:lnTo>
                      <a:pt x="179370" y="32015"/>
                    </a:lnTo>
                    <a:cubicBezTo>
                      <a:pt x="198162" y="51453"/>
                      <a:pt x="209550" y="77750"/>
                      <a:pt x="209550" y="105191"/>
                    </a:cubicBezTo>
                    <a:cubicBezTo>
                      <a:pt x="209550" y="105191"/>
                      <a:pt x="209550" y="105191"/>
                      <a:pt x="209550" y="116053"/>
                    </a:cubicBezTo>
                    <a:lnTo>
                      <a:pt x="209550" y="119062"/>
                    </a:lnTo>
                    <a:lnTo>
                      <a:pt x="168275" y="119062"/>
                    </a:lnTo>
                    <a:close/>
                    <a:moveTo>
                      <a:pt x="46038" y="20901"/>
                    </a:moveTo>
                    <a:lnTo>
                      <a:pt x="46038" y="119062"/>
                    </a:lnTo>
                    <a:lnTo>
                      <a:pt x="0" y="119062"/>
                    </a:lnTo>
                    <a:lnTo>
                      <a:pt x="0" y="105191"/>
                    </a:lnTo>
                    <a:cubicBezTo>
                      <a:pt x="0" y="77750"/>
                      <a:pt x="11389" y="51453"/>
                      <a:pt x="30180" y="32015"/>
                    </a:cubicBezTo>
                    <a:close/>
                    <a:moveTo>
                      <a:pt x="104775" y="0"/>
                    </a:moveTo>
                    <a:cubicBezTo>
                      <a:pt x="119580" y="0"/>
                      <a:pt x="133531" y="3145"/>
                      <a:pt x="146130" y="8719"/>
                    </a:cubicBezTo>
                    <a:lnTo>
                      <a:pt x="155575" y="15338"/>
                    </a:lnTo>
                    <a:lnTo>
                      <a:pt x="155575" y="119062"/>
                    </a:lnTo>
                    <a:lnTo>
                      <a:pt x="55563" y="119062"/>
                    </a:lnTo>
                    <a:lnTo>
                      <a:pt x="55563" y="14225"/>
                    </a:lnTo>
                    <a:lnTo>
                      <a:pt x="63420" y="8719"/>
                    </a:lnTo>
                    <a:cubicBezTo>
                      <a:pt x="76019" y="3145"/>
                      <a:pt x="89970" y="0"/>
                      <a:pt x="104775" y="0"/>
                    </a:cubicBezTo>
                    <a:close/>
                  </a:path>
                </a:pathLst>
              </a:custGeom>
              <a:solidFill>
                <a:schemeClr val="bg1"/>
              </a:solidFill>
              <a:ln>
                <a:noFill/>
              </a:ln>
              <a:extLst/>
            </p:spPr>
            <p:txBody>
              <a:bodyPr vert="horz" wrap="square" lIns="91440" tIns="45720" rIns="91440" bIns="45720" numCol="1" anchor="t" anchorCtr="0" compatLnSpc="1">
                <a:prstTxWarp prst="textNoShape">
                  <a:avLst/>
                </a:prstTxWarp>
                <a:noAutofit/>
              </a:bodyPr>
              <a:lstStyle/>
              <a:p>
                <a:endParaRPr lang="en-IN" sz="1350">
                  <a:solidFill>
                    <a:srgbClr val="000000"/>
                  </a:solidFill>
                </a:endParaRPr>
              </a:p>
            </p:txBody>
          </p:sp>
          <p:sp>
            <p:nvSpPr>
              <p:cNvPr id="121" name="Freeform 40"/>
              <p:cNvSpPr>
                <a:spLocks/>
              </p:cNvSpPr>
              <p:nvPr/>
            </p:nvSpPr>
            <p:spPr bwMode="auto">
              <a:xfrm>
                <a:off x="10685530" y="10679488"/>
                <a:ext cx="158740" cy="284412"/>
              </a:xfrm>
              <a:custGeom>
                <a:avLst/>
                <a:gdLst>
                  <a:gd name="T0" fmla="*/ 12 w 25"/>
                  <a:gd name="T1" fmla="*/ 0 h 45"/>
                  <a:gd name="T2" fmla="*/ 0 w 25"/>
                  <a:gd name="T3" fmla="*/ 12 h 45"/>
                  <a:gd name="T4" fmla="*/ 0 w 25"/>
                  <a:gd name="T5" fmla="*/ 45 h 45"/>
                  <a:gd name="T6" fmla="*/ 25 w 25"/>
                  <a:gd name="T7" fmla="*/ 45 h 45"/>
                  <a:gd name="T8" fmla="*/ 25 w 25"/>
                  <a:gd name="T9" fmla="*/ 12 h 45"/>
                  <a:gd name="T10" fmla="*/ 12 w 25"/>
                  <a:gd name="T11" fmla="*/ 0 h 45"/>
                </a:gdLst>
                <a:ahLst/>
                <a:cxnLst>
                  <a:cxn ang="0">
                    <a:pos x="T0" y="T1"/>
                  </a:cxn>
                  <a:cxn ang="0">
                    <a:pos x="T2" y="T3"/>
                  </a:cxn>
                  <a:cxn ang="0">
                    <a:pos x="T4" y="T5"/>
                  </a:cxn>
                  <a:cxn ang="0">
                    <a:pos x="T6" y="T7"/>
                  </a:cxn>
                  <a:cxn ang="0">
                    <a:pos x="T8" y="T9"/>
                  </a:cxn>
                  <a:cxn ang="0">
                    <a:pos x="T10" y="T11"/>
                  </a:cxn>
                </a:cxnLst>
                <a:rect l="0" t="0" r="r" b="b"/>
                <a:pathLst>
                  <a:path w="25" h="45">
                    <a:moveTo>
                      <a:pt x="12" y="0"/>
                    </a:moveTo>
                    <a:cubicBezTo>
                      <a:pt x="5" y="0"/>
                      <a:pt x="0" y="5"/>
                      <a:pt x="0" y="12"/>
                    </a:cubicBezTo>
                    <a:cubicBezTo>
                      <a:pt x="0" y="45"/>
                      <a:pt x="0" y="45"/>
                      <a:pt x="0" y="45"/>
                    </a:cubicBezTo>
                    <a:cubicBezTo>
                      <a:pt x="25" y="45"/>
                      <a:pt x="25" y="45"/>
                      <a:pt x="25" y="45"/>
                    </a:cubicBezTo>
                    <a:cubicBezTo>
                      <a:pt x="25" y="12"/>
                      <a:pt x="25" y="12"/>
                      <a:pt x="25" y="12"/>
                    </a:cubicBezTo>
                    <a:cubicBezTo>
                      <a:pt x="25" y="5"/>
                      <a:pt x="19" y="0"/>
                      <a:pt x="12" y="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22" name="Freeform 41"/>
              <p:cNvSpPr>
                <a:spLocks/>
              </p:cNvSpPr>
              <p:nvPr/>
            </p:nvSpPr>
            <p:spPr bwMode="auto">
              <a:xfrm>
                <a:off x="11115453" y="10679488"/>
                <a:ext cx="156536" cy="284412"/>
              </a:xfrm>
              <a:custGeom>
                <a:avLst/>
                <a:gdLst>
                  <a:gd name="T0" fmla="*/ 13 w 25"/>
                  <a:gd name="T1" fmla="*/ 0 h 45"/>
                  <a:gd name="T2" fmla="*/ 0 w 25"/>
                  <a:gd name="T3" fmla="*/ 12 h 45"/>
                  <a:gd name="T4" fmla="*/ 0 w 25"/>
                  <a:gd name="T5" fmla="*/ 45 h 45"/>
                  <a:gd name="T6" fmla="*/ 25 w 25"/>
                  <a:gd name="T7" fmla="*/ 45 h 45"/>
                  <a:gd name="T8" fmla="*/ 25 w 25"/>
                  <a:gd name="T9" fmla="*/ 12 h 45"/>
                  <a:gd name="T10" fmla="*/ 13 w 25"/>
                  <a:gd name="T11" fmla="*/ 0 h 45"/>
                </a:gdLst>
                <a:ahLst/>
                <a:cxnLst>
                  <a:cxn ang="0">
                    <a:pos x="T0" y="T1"/>
                  </a:cxn>
                  <a:cxn ang="0">
                    <a:pos x="T2" y="T3"/>
                  </a:cxn>
                  <a:cxn ang="0">
                    <a:pos x="T4" y="T5"/>
                  </a:cxn>
                  <a:cxn ang="0">
                    <a:pos x="T6" y="T7"/>
                  </a:cxn>
                  <a:cxn ang="0">
                    <a:pos x="T8" y="T9"/>
                  </a:cxn>
                  <a:cxn ang="0">
                    <a:pos x="T10" y="T11"/>
                  </a:cxn>
                </a:cxnLst>
                <a:rect l="0" t="0" r="r" b="b"/>
                <a:pathLst>
                  <a:path w="25" h="45">
                    <a:moveTo>
                      <a:pt x="13" y="0"/>
                    </a:moveTo>
                    <a:cubicBezTo>
                      <a:pt x="6" y="0"/>
                      <a:pt x="0" y="5"/>
                      <a:pt x="0" y="12"/>
                    </a:cubicBezTo>
                    <a:cubicBezTo>
                      <a:pt x="0" y="45"/>
                      <a:pt x="0" y="45"/>
                      <a:pt x="0" y="45"/>
                    </a:cubicBezTo>
                    <a:cubicBezTo>
                      <a:pt x="25" y="45"/>
                      <a:pt x="25" y="45"/>
                      <a:pt x="25" y="45"/>
                    </a:cubicBezTo>
                    <a:cubicBezTo>
                      <a:pt x="25" y="12"/>
                      <a:pt x="25" y="12"/>
                      <a:pt x="25" y="12"/>
                    </a:cubicBezTo>
                    <a:cubicBezTo>
                      <a:pt x="25" y="5"/>
                      <a:pt x="20" y="0"/>
                      <a:pt x="13" y="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23" name="Freeform 42"/>
              <p:cNvSpPr>
                <a:spLocks/>
              </p:cNvSpPr>
              <p:nvPr/>
            </p:nvSpPr>
            <p:spPr bwMode="auto">
              <a:xfrm>
                <a:off x="10899389" y="10679488"/>
                <a:ext cx="158740" cy="284412"/>
              </a:xfrm>
              <a:custGeom>
                <a:avLst/>
                <a:gdLst>
                  <a:gd name="T0" fmla="*/ 13 w 25"/>
                  <a:gd name="T1" fmla="*/ 0 h 45"/>
                  <a:gd name="T2" fmla="*/ 0 w 25"/>
                  <a:gd name="T3" fmla="*/ 12 h 45"/>
                  <a:gd name="T4" fmla="*/ 0 w 25"/>
                  <a:gd name="T5" fmla="*/ 45 h 45"/>
                  <a:gd name="T6" fmla="*/ 25 w 25"/>
                  <a:gd name="T7" fmla="*/ 45 h 45"/>
                  <a:gd name="T8" fmla="*/ 25 w 25"/>
                  <a:gd name="T9" fmla="*/ 12 h 45"/>
                  <a:gd name="T10" fmla="*/ 13 w 25"/>
                  <a:gd name="T11" fmla="*/ 0 h 45"/>
                </a:gdLst>
                <a:ahLst/>
                <a:cxnLst>
                  <a:cxn ang="0">
                    <a:pos x="T0" y="T1"/>
                  </a:cxn>
                  <a:cxn ang="0">
                    <a:pos x="T2" y="T3"/>
                  </a:cxn>
                  <a:cxn ang="0">
                    <a:pos x="T4" y="T5"/>
                  </a:cxn>
                  <a:cxn ang="0">
                    <a:pos x="T6" y="T7"/>
                  </a:cxn>
                  <a:cxn ang="0">
                    <a:pos x="T8" y="T9"/>
                  </a:cxn>
                  <a:cxn ang="0">
                    <a:pos x="T10" y="T11"/>
                  </a:cxn>
                </a:cxnLst>
                <a:rect l="0" t="0" r="r" b="b"/>
                <a:pathLst>
                  <a:path w="25" h="45">
                    <a:moveTo>
                      <a:pt x="13" y="0"/>
                    </a:moveTo>
                    <a:cubicBezTo>
                      <a:pt x="6" y="0"/>
                      <a:pt x="0" y="5"/>
                      <a:pt x="0" y="12"/>
                    </a:cubicBezTo>
                    <a:cubicBezTo>
                      <a:pt x="0" y="45"/>
                      <a:pt x="0" y="45"/>
                      <a:pt x="0" y="45"/>
                    </a:cubicBezTo>
                    <a:cubicBezTo>
                      <a:pt x="25" y="45"/>
                      <a:pt x="25" y="45"/>
                      <a:pt x="25" y="45"/>
                    </a:cubicBezTo>
                    <a:cubicBezTo>
                      <a:pt x="25" y="12"/>
                      <a:pt x="25" y="12"/>
                      <a:pt x="25" y="12"/>
                    </a:cubicBezTo>
                    <a:cubicBezTo>
                      <a:pt x="25" y="5"/>
                      <a:pt x="20" y="0"/>
                      <a:pt x="13" y="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24" name="Rectangle 43"/>
              <p:cNvSpPr>
                <a:spLocks noChangeArrowheads="1"/>
              </p:cNvSpPr>
              <p:nvPr/>
            </p:nvSpPr>
            <p:spPr bwMode="auto">
              <a:xfrm>
                <a:off x="10623799" y="11071930"/>
                <a:ext cx="712129" cy="24253"/>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25" name="Rectangle 44"/>
              <p:cNvSpPr>
                <a:spLocks noChangeArrowheads="1"/>
              </p:cNvSpPr>
              <p:nvPr/>
            </p:nvSpPr>
            <p:spPr bwMode="auto">
              <a:xfrm>
                <a:off x="10623799" y="11021222"/>
                <a:ext cx="712129" cy="24253"/>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26" name="Rectangle 45"/>
              <p:cNvSpPr>
                <a:spLocks noChangeArrowheads="1"/>
              </p:cNvSpPr>
              <p:nvPr/>
            </p:nvSpPr>
            <p:spPr bwMode="auto">
              <a:xfrm>
                <a:off x="10623799" y="10963900"/>
                <a:ext cx="712129" cy="24253"/>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27" name="Rectangle 46"/>
              <p:cNvSpPr>
                <a:spLocks noChangeArrowheads="1"/>
              </p:cNvSpPr>
              <p:nvPr/>
            </p:nvSpPr>
            <p:spPr bwMode="auto">
              <a:xfrm>
                <a:off x="10723011" y="10044526"/>
                <a:ext cx="70552" cy="127874"/>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28" name="Rectangle 47"/>
              <p:cNvSpPr>
                <a:spLocks noChangeArrowheads="1"/>
              </p:cNvSpPr>
              <p:nvPr/>
            </p:nvSpPr>
            <p:spPr bwMode="auto">
              <a:xfrm>
                <a:off x="10868523" y="10044526"/>
                <a:ext cx="70552" cy="127874"/>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29" name="Rectangle 48"/>
              <p:cNvSpPr>
                <a:spLocks noChangeArrowheads="1"/>
              </p:cNvSpPr>
              <p:nvPr/>
            </p:nvSpPr>
            <p:spPr bwMode="auto">
              <a:xfrm>
                <a:off x="11020650" y="10044526"/>
                <a:ext cx="68348" cy="127874"/>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30" name="Rectangle 49"/>
              <p:cNvSpPr>
                <a:spLocks noChangeArrowheads="1"/>
              </p:cNvSpPr>
              <p:nvPr/>
            </p:nvSpPr>
            <p:spPr bwMode="auto">
              <a:xfrm>
                <a:off x="11172777" y="10044526"/>
                <a:ext cx="61733" cy="127874"/>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31" name="Rectangle 50"/>
              <p:cNvSpPr>
                <a:spLocks noChangeArrowheads="1"/>
              </p:cNvSpPr>
              <p:nvPr/>
            </p:nvSpPr>
            <p:spPr bwMode="auto">
              <a:xfrm>
                <a:off x="10723011" y="10298071"/>
                <a:ext cx="70552" cy="121260"/>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32" name="Rectangle 51"/>
              <p:cNvSpPr>
                <a:spLocks noChangeArrowheads="1"/>
              </p:cNvSpPr>
              <p:nvPr/>
            </p:nvSpPr>
            <p:spPr bwMode="auto">
              <a:xfrm>
                <a:off x="10868523" y="10298071"/>
                <a:ext cx="70552" cy="121260"/>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33" name="Rectangle 52"/>
              <p:cNvSpPr>
                <a:spLocks noChangeArrowheads="1"/>
              </p:cNvSpPr>
              <p:nvPr/>
            </p:nvSpPr>
            <p:spPr bwMode="auto">
              <a:xfrm>
                <a:off x="11020650" y="10298071"/>
                <a:ext cx="68348" cy="121260"/>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34" name="Rectangle 53"/>
              <p:cNvSpPr>
                <a:spLocks noChangeArrowheads="1"/>
              </p:cNvSpPr>
              <p:nvPr/>
            </p:nvSpPr>
            <p:spPr bwMode="auto">
              <a:xfrm>
                <a:off x="11172777" y="10298071"/>
                <a:ext cx="61733" cy="121260"/>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39" name="Freeform 16"/>
              <p:cNvSpPr>
                <a:spLocks/>
              </p:cNvSpPr>
              <p:nvPr/>
            </p:nvSpPr>
            <p:spPr bwMode="auto">
              <a:xfrm>
                <a:off x="11600494" y="9147106"/>
                <a:ext cx="511498" cy="196222"/>
              </a:xfrm>
              <a:custGeom>
                <a:avLst/>
                <a:gdLst>
                  <a:gd name="T0" fmla="*/ 232 w 232"/>
                  <a:gd name="T1" fmla="*/ 89 h 89"/>
                  <a:gd name="T2" fmla="*/ 0 w 232"/>
                  <a:gd name="T3" fmla="*/ 89 h 89"/>
                  <a:gd name="T4" fmla="*/ 0 w 232"/>
                  <a:gd name="T5" fmla="*/ 0 h 89"/>
                  <a:gd name="T6" fmla="*/ 232 w 232"/>
                  <a:gd name="T7" fmla="*/ 0 h 89"/>
                  <a:gd name="T8" fmla="*/ 204 w 232"/>
                  <a:gd name="T9" fmla="*/ 46 h 89"/>
                  <a:gd name="T10" fmla="*/ 232 w 232"/>
                  <a:gd name="T11" fmla="*/ 89 h 89"/>
                </a:gdLst>
                <a:ahLst/>
                <a:cxnLst>
                  <a:cxn ang="0">
                    <a:pos x="T0" y="T1"/>
                  </a:cxn>
                  <a:cxn ang="0">
                    <a:pos x="T2" y="T3"/>
                  </a:cxn>
                  <a:cxn ang="0">
                    <a:pos x="T4" y="T5"/>
                  </a:cxn>
                  <a:cxn ang="0">
                    <a:pos x="T6" y="T7"/>
                  </a:cxn>
                  <a:cxn ang="0">
                    <a:pos x="T8" y="T9"/>
                  </a:cxn>
                  <a:cxn ang="0">
                    <a:pos x="T10" y="T11"/>
                  </a:cxn>
                </a:cxnLst>
                <a:rect l="0" t="0" r="r" b="b"/>
                <a:pathLst>
                  <a:path w="232" h="89">
                    <a:moveTo>
                      <a:pt x="232" y="89"/>
                    </a:moveTo>
                    <a:lnTo>
                      <a:pt x="0" y="89"/>
                    </a:lnTo>
                    <a:lnTo>
                      <a:pt x="0" y="0"/>
                    </a:lnTo>
                    <a:lnTo>
                      <a:pt x="232" y="0"/>
                    </a:lnTo>
                    <a:lnTo>
                      <a:pt x="204" y="46"/>
                    </a:lnTo>
                    <a:lnTo>
                      <a:pt x="232" y="89"/>
                    </a:ln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40" name="Rectangle 30"/>
              <p:cNvSpPr>
                <a:spLocks noChangeArrowheads="1"/>
              </p:cNvSpPr>
              <p:nvPr/>
            </p:nvSpPr>
            <p:spPr bwMode="auto">
              <a:xfrm>
                <a:off x="11373406" y="9907975"/>
                <a:ext cx="449765" cy="1202498"/>
              </a:xfrm>
              <a:prstGeom prst="rect">
                <a:avLst/>
              </a:prstGeom>
              <a:solidFill>
                <a:schemeClr val="accent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41" name="Freeform 31"/>
              <p:cNvSpPr>
                <a:spLocks/>
              </p:cNvSpPr>
              <p:nvPr/>
            </p:nvSpPr>
            <p:spPr bwMode="auto">
              <a:xfrm>
                <a:off x="11373406" y="9546163"/>
                <a:ext cx="449765" cy="341733"/>
              </a:xfrm>
              <a:custGeom>
                <a:avLst/>
                <a:gdLst>
                  <a:gd name="T0" fmla="*/ 103 w 204"/>
                  <a:gd name="T1" fmla="*/ 0 h 155"/>
                  <a:gd name="T2" fmla="*/ 0 w 204"/>
                  <a:gd name="T3" fmla="*/ 155 h 155"/>
                  <a:gd name="T4" fmla="*/ 204 w 204"/>
                  <a:gd name="T5" fmla="*/ 155 h 155"/>
                  <a:gd name="T6" fmla="*/ 103 w 204"/>
                  <a:gd name="T7" fmla="*/ 0 h 155"/>
                </a:gdLst>
                <a:ahLst/>
                <a:cxnLst>
                  <a:cxn ang="0">
                    <a:pos x="T0" y="T1"/>
                  </a:cxn>
                  <a:cxn ang="0">
                    <a:pos x="T2" y="T3"/>
                  </a:cxn>
                  <a:cxn ang="0">
                    <a:pos x="T4" y="T5"/>
                  </a:cxn>
                  <a:cxn ang="0">
                    <a:pos x="T6" y="T7"/>
                  </a:cxn>
                </a:cxnLst>
                <a:rect l="0" t="0" r="r" b="b"/>
                <a:pathLst>
                  <a:path w="204" h="155">
                    <a:moveTo>
                      <a:pt x="103" y="0"/>
                    </a:moveTo>
                    <a:lnTo>
                      <a:pt x="0" y="155"/>
                    </a:lnTo>
                    <a:lnTo>
                      <a:pt x="204" y="155"/>
                    </a:lnTo>
                    <a:lnTo>
                      <a:pt x="103" y="0"/>
                    </a:ln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42" name="Oval 32"/>
              <p:cNvSpPr>
                <a:spLocks noChangeArrowheads="1"/>
              </p:cNvSpPr>
              <p:nvPr/>
            </p:nvSpPr>
            <p:spPr bwMode="auto">
              <a:xfrm>
                <a:off x="11532146" y="9685059"/>
                <a:ext cx="132283" cy="127874"/>
              </a:xfrm>
              <a:prstGeom prst="ellipse">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43" name="Rectangle 33"/>
              <p:cNvSpPr>
                <a:spLocks noChangeArrowheads="1"/>
              </p:cNvSpPr>
              <p:nvPr/>
            </p:nvSpPr>
            <p:spPr bwMode="auto">
              <a:xfrm>
                <a:off x="11878731" y="9907975"/>
                <a:ext cx="447561" cy="1202498"/>
              </a:xfrm>
              <a:prstGeom prst="rect">
                <a:avLst/>
              </a:prstGeom>
              <a:solidFill>
                <a:schemeClr val="accent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44" name="Freeform 143"/>
              <p:cNvSpPr>
                <a:spLocks/>
              </p:cNvSpPr>
              <p:nvPr/>
            </p:nvSpPr>
            <p:spPr bwMode="auto">
              <a:xfrm>
                <a:off x="11454983" y="10052200"/>
                <a:ext cx="284412" cy="266774"/>
              </a:xfrm>
              <a:custGeom>
                <a:avLst/>
                <a:gdLst>
                  <a:gd name="connsiteX0" fmla="*/ 165100 w 204788"/>
                  <a:gd name="connsiteY0" fmla="*/ 128587 h 192088"/>
                  <a:gd name="connsiteX1" fmla="*/ 204788 w 204788"/>
                  <a:gd name="connsiteY1" fmla="*/ 128587 h 192088"/>
                  <a:gd name="connsiteX2" fmla="*/ 204788 w 204788"/>
                  <a:gd name="connsiteY2" fmla="*/ 141851 h 192088"/>
                  <a:gd name="connsiteX3" fmla="*/ 204788 w 204788"/>
                  <a:gd name="connsiteY3" fmla="*/ 192088 h 192088"/>
                  <a:gd name="connsiteX4" fmla="*/ 171294 w 204788"/>
                  <a:gd name="connsiteY4" fmla="*/ 192088 h 192088"/>
                  <a:gd name="connsiteX5" fmla="*/ 165100 w 204788"/>
                  <a:gd name="connsiteY5" fmla="*/ 192088 h 192088"/>
                  <a:gd name="connsiteX6" fmla="*/ 55563 w 204788"/>
                  <a:gd name="connsiteY6" fmla="*/ 128587 h 192088"/>
                  <a:gd name="connsiteX7" fmla="*/ 155575 w 204788"/>
                  <a:gd name="connsiteY7" fmla="*/ 128587 h 192088"/>
                  <a:gd name="connsiteX8" fmla="*/ 155575 w 204788"/>
                  <a:gd name="connsiteY8" fmla="*/ 192088 h 192088"/>
                  <a:gd name="connsiteX9" fmla="*/ 146910 w 204788"/>
                  <a:gd name="connsiteY9" fmla="*/ 192088 h 192088"/>
                  <a:gd name="connsiteX10" fmla="*/ 67596 w 204788"/>
                  <a:gd name="connsiteY10" fmla="*/ 192088 h 192088"/>
                  <a:gd name="connsiteX11" fmla="*/ 55563 w 204788"/>
                  <a:gd name="connsiteY11" fmla="*/ 192088 h 192088"/>
                  <a:gd name="connsiteX12" fmla="*/ 0 w 204788"/>
                  <a:gd name="connsiteY12" fmla="*/ 128587 h 192088"/>
                  <a:gd name="connsiteX13" fmla="*/ 41275 w 204788"/>
                  <a:gd name="connsiteY13" fmla="*/ 128587 h 192088"/>
                  <a:gd name="connsiteX14" fmla="*/ 41275 w 204788"/>
                  <a:gd name="connsiteY14" fmla="*/ 192088 h 192088"/>
                  <a:gd name="connsiteX15" fmla="*/ 0 w 204788"/>
                  <a:gd name="connsiteY15" fmla="*/ 192088 h 192088"/>
                  <a:gd name="connsiteX16" fmla="*/ 0 w 204788"/>
                  <a:gd name="connsiteY16" fmla="*/ 133874 h 192088"/>
                  <a:gd name="connsiteX17" fmla="*/ 165100 w 204788"/>
                  <a:gd name="connsiteY17" fmla="*/ 25323 h 192088"/>
                  <a:gd name="connsiteX18" fmla="*/ 174639 w 204788"/>
                  <a:gd name="connsiteY18" fmla="*/ 32015 h 192088"/>
                  <a:gd name="connsiteX19" fmla="*/ 204788 w 204788"/>
                  <a:gd name="connsiteY19" fmla="*/ 105191 h 192088"/>
                  <a:gd name="connsiteX20" fmla="*/ 204788 w 204788"/>
                  <a:gd name="connsiteY20" fmla="*/ 116053 h 192088"/>
                  <a:gd name="connsiteX21" fmla="*/ 204788 w 204788"/>
                  <a:gd name="connsiteY21" fmla="*/ 119062 h 192088"/>
                  <a:gd name="connsiteX22" fmla="*/ 165100 w 204788"/>
                  <a:gd name="connsiteY22" fmla="*/ 119062 h 192088"/>
                  <a:gd name="connsiteX23" fmla="*/ 41275 w 204788"/>
                  <a:gd name="connsiteY23" fmla="*/ 23463 h 192088"/>
                  <a:gd name="connsiteX24" fmla="*/ 41275 w 204788"/>
                  <a:gd name="connsiteY24" fmla="*/ 119062 h 192088"/>
                  <a:gd name="connsiteX25" fmla="*/ 0 w 204788"/>
                  <a:gd name="connsiteY25" fmla="*/ 119062 h 192088"/>
                  <a:gd name="connsiteX26" fmla="*/ 0 w 204788"/>
                  <a:gd name="connsiteY26" fmla="*/ 105191 h 192088"/>
                  <a:gd name="connsiteX27" fmla="*/ 29581 w 204788"/>
                  <a:gd name="connsiteY27" fmla="*/ 32015 h 192088"/>
                  <a:gd name="connsiteX28" fmla="*/ 100119 w 204788"/>
                  <a:gd name="connsiteY28" fmla="*/ 0 h 192088"/>
                  <a:gd name="connsiteX29" fmla="*/ 141432 w 204788"/>
                  <a:gd name="connsiteY29" fmla="*/ 8719 h 192088"/>
                  <a:gd name="connsiteX30" fmla="*/ 155575 w 204788"/>
                  <a:gd name="connsiteY30" fmla="*/ 18641 h 192088"/>
                  <a:gd name="connsiteX31" fmla="*/ 155575 w 204788"/>
                  <a:gd name="connsiteY31" fmla="*/ 119062 h 192088"/>
                  <a:gd name="connsiteX32" fmla="*/ 55563 w 204788"/>
                  <a:gd name="connsiteY32" fmla="*/ 119062 h 192088"/>
                  <a:gd name="connsiteX33" fmla="*/ 55563 w 204788"/>
                  <a:gd name="connsiteY33" fmla="*/ 13014 h 192088"/>
                  <a:gd name="connsiteX34" fmla="*/ 61437 w 204788"/>
                  <a:gd name="connsiteY34" fmla="*/ 8719 h 192088"/>
                  <a:gd name="connsiteX35" fmla="*/ 100119 w 204788"/>
                  <a:gd name="connsiteY35" fmla="*/ 0 h 192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04788" h="192088">
                    <a:moveTo>
                      <a:pt x="165100" y="128587"/>
                    </a:moveTo>
                    <a:lnTo>
                      <a:pt x="204788" y="128587"/>
                    </a:lnTo>
                    <a:lnTo>
                      <a:pt x="204788" y="141851"/>
                    </a:lnTo>
                    <a:cubicBezTo>
                      <a:pt x="204788" y="154071"/>
                      <a:pt x="204788" y="170364"/>
                      <a:pt x="204788" y="192088"/>
                    </a:cubicBezTo>
                    <a:cubicBezTo>
                      <a:pt x="204788" y="192088"/>
                      <a:pt x="204788" y="192088"/>
                      <a:pt x="171294" y="192088"/>
                    </a:cubicBezTo>
                    <a:lnTo>
                      <a:pt x="165100" y="192088"/>
                    </a:lnTo>
                    <a:close/>
                    <a:moveTo>
                      <a:pt x="55563" y="128587"/>
                    </a:moveTo>
                    <a:lnTo>
                      <a:pt x="155575" y="128587"/>
                    </a:lnTo>
                    <a:lnTo>
                      <a:pt x="155575" y="192088"/>
                    </a:lnTo>
                    <a:lnTo>
                      <a:pt x="146910" y="192088"/>
                    </a:lnTo>
                    <a:cubicBezTo>
                      <a:pt x="127618" y="192088"/>
                      <a:pt x="101894" y="192088"/>
                      <a:pt x="67596" y="192088"/>
                    </a:cubicBezTo>
                    <a:lnTo>
                      <a:pt x="55563" y="192088"/>
                    </a:lnTo>
                    <a:close/>
                    <a:moveTo>
                      <a:pt x="0" y="128587"/>
                    </a:moveTo>
                    <a:lnTo>
                      <a:pt x="41275" y="128587"/>
                    </a:lnTo>
                    <a:lnTo>
                      <a:pt x="41275" y="192088"/>
                    </a:lnTo>
                    <a:lnTo>
                      <a:pt x="0" y="192088"/>
                    </a:lnTo>
                    <a:cubicBezTo>
                      <a:pt x="0" y="192088"/>
                      <a:pt x="0" y="192088"/>
                      <a:pt x="0" y="133874"/>
                    </a:cubicBezTo>
                    <a:close/>
                    <a:moveTo>
                      <a:pt x="165100" y="25323"/>
                    </a:moveTo>
                    <a:lnTo>
                      <a:pt x="174639" y="32015"/>
                    </a:lnTo>
                    <a:cubicBezTo>
                      <a:pt x="193411" y="51453"/>
                      <a:pt x="204788" y="77750"/>
                      <a:pt x="204788" y="105191"/>
                    </a:cubicBezTo>
                    <a:cubicBezTo>
                      <a:pt x="204788" y="105191"/>
                      <a:pt x="204788" y="105191"/>
                      <a:pt x="204788" y="116053"/>
                    </a:cubicBezTo>
                    <a:lnTo>
                      <a:pt x="204788" y="119062"/>
                    </a:lnTo>
                    <a:lnTo>
                      <a:pt x="165100" y="119062"/>
                    </a:lnTo>
                    <a:close/>
                    <a:moveTo>
                      <a:pt x="41275" y="23463"/>
                    </a:moveTo>
                    <a:lnTo>
                      <a:pt x="41275" y="119062"/>
                    </a:lnTo>
                    <a:lnTo>
                      <a:pt x="0" y="119062"/>
                    </a:lnTo>
                    <a:lnTo>
                      <a:pt x="0" y="105191"/>
                    </a:lnTo>
                    <a:cubicBezTo>
                      <a:pt x="0" y="77750"/>
                      <a:pt x="11377" y="51453"/>
                      <a:pt x="29581" y="32015"/>
                    </a:cubicBezTo>
                    <a:close/>
                    <a:moveTo>
                      <a:pt x="100119" y="0"/>
                    </a:moveTo>
                    <a:cubicBezTo>
                      <a:pt x="114909" y="0"/>
                      <a:pt x="128846" y="3145"/>
                      <a:pt x="141432" y="8719"/>
                    </a:cubicBezTo>
                    <a:lnTo>
                      <a:pt x="155575" y="18641"/>
                    </a:lnTo>
                    <a:lnTo>
                      <a:pt x="155575" y="119062"/>
                    </a:lnTo>
                    <a:lnTo>
                      <a:pt x="55563" y="119062"/>
                    </a:lnTo>
                    <a:lnTo>
                      <a:pt x="55563" y="13014"/>
                    </a:lnTo>
                    <a:lnTo>
                      <a:pt x="61437" y="8719"/>
                    </a:lnTo>
                    <a:cubicBezTo>
                      <a:pt x="73383" y="3145"/>
                      <a:pt x="86466" y="0"/>
                      <a:pt x="100119" y="0"/>
                    </a:cubicBezTo>
                    <a:close/>
                  </a:path>
                </a:pathLst>
              </a:custGeom>
              <a:solidFill>
                <a:schemeClr val="bg1"/>
              </a:solidFill>
              <a:ln>
                <a:noFill/>
              </a:ln>
            </p:spPr>
            <p:txBody>
              <a:bodyPr vert="horz" wrap="square" lIns="91440" tIns="45720" rIns="91440" bIns="45720" numCol="1" anchor="t" anchorCtr="0" compatLnSpc="1">
                <a:prstTxWarp prst="textNoShape">
                  <a:avLst/>
                </a:prstTxWarp>
                <a:noAutofit/>
              </a:bodyPr>
              <a:lstStyle/>
              <a:p>
                <a:endParaRPr lang="en-IN" sz="1350">
                  <a:solidFill>
                    <a:srgbClr val="000000"/>
                  </a:solidFill>
                </a:endParaRPr>
              </a:p>
            </p:txBody>
          </p:sp>
          <p:sp>
            <p:nvSpPr>
              <p:cNvPr id="145" name="Rectangle 54"/>
              <p:cNvSpPr>
                <a:spLocks noChangeArrowheads="1"/>
              </p:cNvSpPr>
              <p:nvPr/>
            </p:nvSpPr>
            <p:spPr bwMode="auto">
              <a:xfrm>
                <a:off x="11991172" y="10078657"/>
                <a:ext cx="70552" cy="119055"/>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46" name="Rectangle 55"/>
              <p:cNvSpPr>
                <a:spLocks noChangeArrowheads="1"/>
              </p:cNvSpPr>
              <p:nvPr/>
            </p:nvSpPr>
            <p:spPr bwMode="auto">
              <a:xfrm>
                <a:off x="12143299" y="10078657"/>
                <a:ext cx="68348" cy="119055"/>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47" name="Rectangle 56"/>
              <p:cNvSpPr>
                <a:spLocks noChangeArrowheads="1"/>
              </p:cNvSpPr>
              <p:nvPr/>
            </p:nvSpPr>
            <p:spPr bwMode="auto">
              <a:xfrm>
                <a:off x="11991172" y="10387321"/>
                <a:ext cx="70552" cy="127874"/>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48" name="Rectangle 57"/>
              <p:cNvSpPr>
                <a:spLocks noChangeArrowheads="1"/>
              </p:cNvSpPr>
              <p:nvPr/>
            </p:nvSpPr>
            <p:spPr bwMode="auto">
              <a:xfrm>
                <a:off x="12143299" y="10387321"/>
                <a:ext cx="68348" cy="127874"/>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49" name="Rectangle 58"/>
              <p:cNvSpPr>
                <a:spLocks noChangeArrowheads="1"/>
              </p:cNvSpPr>
              <p:nvPr/>
            </p:nvSpPr>
            <p:spPr bwMode="auto">
              <a:xfrm>
                <a:off x="11991172" y="10704801"/>
                <a:ext cx="70552" cy="121260"/>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50" name="Rectangle 59"/>
              <p:cNvSpPr>
                <a:spLocks noChangeArrowheads="1"/>
              </p:cNvSpPr>
              <p:nvPr/>
            </p:nvSpPr>
            <p:spPr bwMode="auto">
              <a:xfrm>
                <a:off x="12143299" y="10704801"/>
                <a:ext cx="68348" cy="121260"/>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51" name="Freeform 80"/>
              <p:cNvSpPr>
                <a:spLocks/>
              </p:cNvSpPr>
              <p:nvPr/>
            </p:nvSpPr>
            <p:spPr bwMode="auto">
              <a:xfrm>
                <a:off x="11600494" y="9064480"/>
                <a:ext cx="0" cy="462994"/>
              </a:xfrm>
              <a:custGeom>
                <a:avLst/>
                <a:gdLst>
                  <a:gd name="T0" fmla="*/ 210 h 210"/>
                  <a:gd name="T1" fmla="*/ 0 h 210"/>
                  <a:gd name="T2" fmla="*/ 210 h 210"/>
                </a:gdLst>
                <a:ahLst/>
                <a:cxnLst>
                  <a:cxn ang="0">
                    <a:pos x="0" y="T0"/>
                  </a:cxn>
                  <a:cxn ang="0">
                    <a:pos x="0" y="T1"/>
                  </a:cxn>
                  <a:cxn ang="0">
                    <a:pos x="0" y="T2"/>
                  </a:cxn>
                </a:cxnLst>
                <a:rect l="0" t="0" r="r" b="b"/>
                <a:pathLst>
                  <a:path h="210">
                    <a:moveTo>
                      <a:pt x="0" y="210"/>
                    </a:moveTo>
                    <a:lnTo>
                      <a:pt x="0" y="0"/>
                    </a:lnTo>
                    <a:lnTo>
                      <a:pt x="0" y="210"/>
                    </a:lnTo>
                    <a:close/>
                  </a:path>
                </a:pathLst>
              </a:custGeom>
              <a:solidFill>
                <a:srgbClr val="6DC2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52" name="Line 81"/>
              <p:cNvSpPr>
                <a:spLocks noChangeShapeType="1"/>
              </p:cNvSpPr>
              <p:nvPr/>
            </p:nvSpPr>
            <p:spPr bwMode="auto">
              <a:xfrm flipV="1">
                <a:off x="11600494" y="9147106"/>
                <a:ext cx="0" cy="462994"/>
              </a:xfrm>
              <a:prstGeom prst="line">
                <a:avLst/>
              </a:prstGeom>
              <a:solidFill>
                <a:srgbClr val="B2B2B2"/>
              </a:solidFill>
              <a:ln w="9525">
                <a:solidFill>
                  <a:schemeClr val="accent1"/>
                </a:solidFill>
                <a:miter lim="800000"/>
                <a:headEnd/>
                <a:tailEnd/>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grpSp>
        <p:sp>
          <p:nvSpPr>
            <p:cNvPr id="565" name="Rectangle 33"/>
            <p:cNvSpPr>
              <a:spLocks noChangeArrowheads="1"/>
            </p:cNvSpPr>
            <p:nvPr userDrawn="1"/>
          </p:nvSpPr>
          <p:spPr bwMode="auto">
            <a:xfrm>
              <a:off x="0" y="6942034"/>
              <a:ext cx="12436475" cy="52491"/>
            </a:xfrm>
            <a:prstGeom prst="rect">
              <a:avLst/>
            </a:prstGeom>
            <a:solidFill>
              <a:srgbClr val="7FBA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594" name="Freeform 46"/>
            <p:cNvSpPr>
              <a:spLocks/>
            </p:cNvSpPr>
            <p:nvPr userDrawn="1"/>
          </p:nvSpPr>
          <p:spPr bwMode="auto">
            <a:xfrm flipH="1">
              <a:off x="1484741" y="5815790"/>
              <a:ext cx="337078" cy="222730"/>
            </a:xfrm>
            <a:custGeom>
              <a:avLst/>
              <a:gdLst>
                <a:gd name="T0" fmla="*/ 203 w 242"/>
                <a:gd name="T1" fmla="*/ 70 h 160"/>
                <a:gd name="T2" fmla="*/ 203 w 242"/>
                <a:gd name="T3" fmla="*/ 67 h 160"/>
                <a:gd name="T4" fmla="*/ 136 w 242"/>
                <a:gd name="T5" fmla="*/ 0 h 160"/>
                <a:gd name="T6" fmla="*/ 81 w 242"/>
                <a:gd name="T7" fmla="*/ 30 h 160"/>
                <a:gd name="T8" fmla="*/ 62 w 242"/>
                <a:gd name="T9" fmla="*/ 25 h 160"/>
                <a:gd name="T10" fmla="*/ 24 w 242"/>
                <a:gd name="T11" fmla="*/ 63 h 160"/>
                <a:gd name="T12" fmla="*/ 0 w 242"/>
                <a:gd name="T13" fmla="*/ 107 h 160"/>
                <a:gd name="T14" fmla="*/ 46 w 242"/>
                <a:gd name="T15" fmla="*/ 160 h 160"/>
                <a:gd name="T16" fmla="*/ 52 w 242"/>
                <a:gd name="T17" fmla="*/ 160 h 160"/>
                <a:gd name="T18" fmla="*/ 57 w 242"/>
                <a:gd name="T19" fmla="*/ 160 h 160"/>
                <a:gd name="T20" fmla="*/ 166 w 242"/>
                <a:gd name="T21" fmla="*/ 160 h 160"/>
                <a:gd name="T22" fmla="*/ 171 w 242"/>
                <a:gd name="T23" fmla="*/ 160 h 160"/>
                <a:gd name="T24" fmla="*/ 179 w 242"/>
                <a:gd name="T25" fmla="*/ 160 h 160"/>
                <a:gd name="T26" fmla="*/ 197 w 242"/>
                <a:gd name="T27" fmla="*/ 160 h 160"/>
                <a:gd name="T28" fmla="*/ 242 w 242"/>
                <a:gd name="T29" fmla="*/ 115 h 160"/>
                <a:gd name="T30" fmla="*/ 203 w 242"/>
                <a:gd name="T31" fmla="*/ 7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42" h="160">
                  <a:moveTo>
                    <a:pt x="203" y="70"/>
                  </a:moveTo>
                  <a:cubicBezTo>
                    <a:pt x="203" y="69"/>
                    <a:pt x="203" y="68"/>
                    <a:pt x="203" y="67"/>
                  </a:cubicBezTo>
                  <a:cubicBezTo>
                    <a:pt x="203" y="30"/>
                    <a:pt x="173" y="0"/>
                    <a:pt x="136" y="0"/>
                  </a:cubicBezTo>
                  <a:cubicBezTo>
                    <a:pt x="113" y="0"/>
                    <a:pt x="93" y="12"/>
                    <a:pt x="81" y="30"/>
                  </a:cubicBezTo>
                  <a:cubicBezTo>
                    <a:pt x="75" y="27"/>
                    <a:pt x="69" y="25"/>
                    <a:pt x="62" y="25"/>
                  </a:cubicBezTo>
                  <a:cubicBezTo>
                    <a:pt x="41" y="25"/>
                    <a:pt x="24" y="42"/>
                    <a:pt x="24" y="63"/>
                  </a:cubicBezTo>
                  <a:cubicBezTo>
                    <a:pt x="9" y="73"/>
                    <a:pt x="0" y="89"/>
                    <a:pt x="0" y="107"/>
                  </a:cubicBezTo>
                  <a:cubicBezTo>
                    <a:pt x="0" y="135"/>
                    <a:pt x="20" y="157"/>
                    <a:pt x="46" y="160"/>
                  </a:cubicBezTo>
                  <a:cubicBezTo>
                    <a:pt x="48" y="160"/>
                    <a:pt x="50" y="160"/>
                    <a:pt x="52" y="160"/>
                  </a:cubicBezTo>
                  <a:cubicBezTo>
                    <a:pt x="54" y="160"/>
                    <a:pt x="56" y="160"/>
                    <a:pt x="57" y="160"/>
                  </a:cubicBezTo>
                  <a:cubicBezTo>
                    <a:pt x="82" y="160"/>
                    <a:pt x="139" y="160"/>
                    <a:pt x="166" y="160"/>
                  </a:cubicBezTo>
                  <a:cubicBezTo>
                    <a:pt x="171" y="160"/>
                    <a:pt x="171" y="160"/>
                    <a:pt x="171" y="160"/>
                  </a:cubicBezTo>
                  <a:cubicBezTo>
                    <a:pt x="173" y="160"/>
                    <a:pt x="177" y="160"/>
                    <a:pt x="179" y="160"/>
                  </a:cubicBezTo>
                  <a:cubicBezTo>
                    <a:pt x="197" y="160"/>
                    <a:pt x="197" y="160"/>
                    <a:pt x="197" y="160"/>
                  </a:cubicBezTo>
                  <a:cubicBezTo>
                    <a:pt x="222" y="160"/>
                    <a:pt x="242" y="139"/>
                    <a:pt x="242" y="115"/>
                  </a:cubicBezTo>
                  <a:cubicBezTo>
                    <a:pt x="242" y="92"/>
                    <a:pt x="225" y="73"/>
                    <a:pt x="203" y="70"/>
                  </a:cubicBezTo>
                </a:path>
              </a:pathLst>
            </a:custGeom>
            <a:solidFill>
              <a:srgbClr val="D9D9D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grpSp>
          <p:nvGrpSpPr>
            <p:cNvPr id="569" name="Group 568"/>
            <p:cNvGrpSpPr/>
            <p:nvPr userDrawn="1"/>
          </p:nvGrpSpPr>
          <p:grpSpPr>
            <a:xfrm flipH="1">
              <a:off x="12301690" y="6715566"/>
              <a:ext cx="110574" cy="232462"/>
              <a:chOff x="4560123" y="5762538"/>
              <a:chExt cx="576447" cy="1211878"/>
            </a:xfrm>
          </p:grpSpPr>
          <p:sp>
            <p:nvSpPr>
              <p:cNvPr id="581" name="Freeform 642"/>
              <p:cNvSpPr>
                <a:spLocks/>
              </p:cNvSpPr>
              <p:nvPr/>
            </p:nvSpPr>
            <p:spPr bwMode="auto">
              <a:xfrm>
                <a:off x="4560123" y="6061486"/>
                <a:ext cx="576447" cy="685033"/>
              </a:xfrm>
              <a:custGeom>
                <a:avLst/>
                <a:gdLst>
                  <a:gd name="T0" fmla="*/ 431 w 860"/>
                  <a:gd name="T1" fmla="*/ 0 h 1022"/>
                  <a:gd name="T2" fmla="*/ 0 w 860"/>
                  <a:gd name="T3" fmla="*/ 1022 h 1022"/>
                  <a:gd name="T4" fmla="*/ 860 w 860"/>
                  <a:gd name="T5" fmla="*/ 1022 h 1022"/>
                  <a:gd name="T6" fmla="*/ 431 w 860"/>
                  <a:gd name="T7" fmla="*/ 0 h 1022"/>
                </a:gdLst>
                <a:ahLst/>
                <a:cxnLst>
                  <a:cxn ang="0">
                    <a:pos x="T0" y="T1"/>
                  </a:cxn>
                  <a:cxn ang="0">
                    <a:pos x="T2" y="T3"/>
                  </a:cxn>
                  <a:cxn ang="0">
                    <a:pos x="T4" y="T5"/>
                  </a:cxn>
                  <a:cxn ang="0">
                    <a:pos x="T6" y="T7"/>
                  </a:cxn>
                </a:cxnLst>
                <a:rect l="0" t="0" r="r" b="b"/>
                <a:pathLst>
                  <a:path w="860" h="1022">
                    <a:moveTo>
                      <a:pt x="431" y="0"/>
                    </a:moveTo>
                    <a:lnTo>
                      <a:pt x="0" y="1022"/>
                    </a:lnTo>
                    <a:lnTo>
                      <a:pt x="860" y="1022"/>
                    </a:lnTo>
                    <a:lnTo>
                      <a:pt x="431" y="0"/>
                    </a:lnTo>
                    <a:close/>
                  </a:path>
                </a:pathLst>
              </a:custGeom>
              <a:solidFill>
                <a:srgbClr val="B9D5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82" name="Freeform 643"/>
              <p:cNvSpPr>
                <a:spLocks/>
              </p:cNvSpPr>
              <p:nvPr/>
            </p:nvSpPr>
            <p:spPr bwMode="auto">
              <a:xfrm>
                <a:off x="4601681" y="5904639"/>
                <a:ext cx="493331" cy="587842"/>
              </a:xfrm>
              <a:custGeom>
                <a:avLst/>
                <a:gdLst>
                  <a:gd name="T0" fmla="*/ 369 w 736"/>
                  <a:gd name="T1" fmla="*/ 0 h 877"/>
                  <a:gd name="T2" fmla="*/ 0 w 736"/>
                  <a:gd name="T3" fmla="*/ 877 h 877"/>
                  <a:gd name="T4" fmla="*/ 736 w 736"/>
                  <a:gd name="T5" fmla="*/ 877 h 877"/>
                  <a:gd name="T6" fmla="*/ 369 w 736"/>
                  <a:gd name="T7" fmla="*/ 0 h 877"/>
                </a:gdLst>
                <a:ahLst/>
                <a:cxnLst>
                  <a:cxn ang="0">
                    <a:pos x="T0" y="T1"/>
                  </a:cxn>
                  <a:cxn ang="0">
                    <a:pos x="T2" y="T3"/>
                  </a:cxn>
                  <a:cxn ang="0">
                    <a:pos x="T4" y="T5"/>
                  </a:cxn>
                  <a:cxn ang="0">
                    <a:pos x="T6" y="T7"/>
                  </a:cxn>
                </a:cxnLst>
                <a:rect l="0" t="0" r="r" b="b"/>
                <a:pathLst>
                  <a:path w="736" h="877">
                    <a:moveTo>
                      <a:pt x="369" y="0"/>
                    </a:moveTo>
                    <a:lnTo>
                      <a:pt x="0" y="877"/>
                    </a:lnTo>
                    <a:lnTo>
                      <a:pt x="736" y="877"/>
                    </a:lnTo>
                    <a:lnTo>
                      <a:pt x="369" y="0"/>
                    </a:lnTo>
                    <a:close/>
                  </a:path>
                </a:pathLst>
              </a:custGeom>
              <a:solidFill>
                <a:srgbClr val="B9D5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83" name="Freeform 644"/>
              <p:cNvSpPr>
                <a:spLocks/>
              </p:cNvSpPr>
              <p:nvPr/>
            </p:nvSpPr>
            <p:spPr bwMode="auto">
              <a:xfrm>
                <a:off x="4684127" y="5762538"/>
                <a:ext cx="328441" cy="389437"/>
              </a:xfrm>
              <a:custGeom>
                <a:avLst/>
                <a:gdLst>
                  <a:gd name="T0" fmla="*/ 246 w 490"/>
                  <a:gd name="T1" fmla="*/ 0 h 581"/>
                  <a:gd name="T2" fmla="*/ 0 w 490"/>
                  <a:gd name="T3" fmla="*/ 581 h 581"/>
                  <a:gd name="T4" fmla="*/ 490 w 490"/>
                  <a:gd name="T5" fmla="*/ 581 h 581"/>
                  <a:gd name="T6" fmla="*/ 246 w 490"/>
                  <a:gd name="T7" fmla="*/ 0 h 581"/>
                </a:gdLst>
                <a:ahLst/>
                <a:cxnLst>
                  <a:cxn ang="0">
                    <a:pos x="T0" y="T1"/>
                  </a:cxn>
                  <a:cxn ang="0">
                    <a:pos x="T2" y="T3"/>
                  </a:cxn>
                  <a:cxn ang="0">
                    <a:pos x="T4" y="T5"/>
                  </a:cxn>
                  <a:cxn ang="0">
                    <a:pos x="T6" y="T7"/>
                  </a:cxn>
                </a:cxnLst>
                <a:rect l="0" t="0" r="r" b="b"/>
                <a:pathLst>
                  <a:path w="490" h="581">
                    <a:moveTo>
                      <a:pt x="246" y="0"/>
                    </a:moveTo>
                    <a:lnTo>
                      <a:pt x="0" y="581"/>
                    </a:lnTo>
                    <a:lnTo>
                      <a:pt x="490" y="581"/>
                    </a:lnTo>
                    <a:lnTo>
                      <a:pt x="246" y="0"/>
                    </a:lnTo>
                    <a:close/>
                  </a:path>
                </a:pathLst>
              </a:custGeom>
              <a:solidFill>
                <a:srgbClr val="B9D5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84" name="Freeform 645"/>
              <p:cNvSpPr>
                <a:spLocks/>
              </p:cNvSpPr>
              <p:nvPr/>
            </p:nvSpPr>
            <p:spPr bwMode="auto">
              <a:xfrm>
                <a:off x="4812822" y="5922736"/>
                <a:ext cx="74402" cy="809036"/>
              </a:xfrm>
              <a:custGeom>
                <a:avLst/>
                <a:gdLst>
                  <a:gd name="T0" fmla="*/ 54 w 111"/>
                  <a:gd name="T1" fmla="*/ 0 h 1207"/>
                  <a:gd name="T2" fmla="*/ 0 w 111"/>
                  <a:gd name="T3" fmla="*/ 1207 h 1207"/>
                  <a:gd name="T4" fmla="*/ 111 w 111"/>
                  <a:gd name="T5" fmla="*/ 1207 h 1207"/>
                  <a:gd name="T6" fmla="*/ 54 w 111"/>
                  <a:gd name="T7" fmla="*/ 0 h 1207"/>
                </a:gdLst>
                <a:ahLst/>
                <a:cxnLst>
                  <a:cxn ang="0">
                    <a:pos x="T0" y="T1"/>
                  </a:cxn>
                  <a:cxn ang="0">
                    <a:pos x="T2" y="T3"/>
                  </a:cxn>
                  <a:cxn ang="0">
                    <a:pos x="T4" y="T5"/>
                  </a:cxn>
                  <a:cxn ang="0">
                    <a:pos x="T6" y="T7"/>
                  </a:cxn>
                </a:cxnLst>
                <a:rect l="0" t="0" r="r" b="b"/>
                <a:pathLst>
                  <a:path w="111" h="1207">
                    <a:moveTo>
                      <a:pt x="54" y="0"/>
                    </a:moveTo>
                    <a:lnTo>
                      <a:pt x="0" y="1207"/>
                    </a:lnTo>
                    <a:lnTo>
                      <a:pt x="111" y="1207"/>
                    </a:lnTo>
                    <a:lnTo>
                      <a:pt x="54" y="0"/>
                    </a:lnTo>
                    <a:close/>
                  </a:path>
                </a:pathLst>
              </a:custGeom>
              <a:solidFill>
                <a:srgbClr val="00BC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85" name="Freeform 646"/>
              <p:cNvSpPr>
                <a:spLocks/>
              </p:cNvSpPr>
              <p:nvPr/>
            </p:nvSpPr>
            <p:spPr bwMode="auto">
              <a:xfrm>
                <a:off x="4715630" y="5922736"/>
                <a:ext cx="275488" cy="1051680"/>
              </a:xfrm>
              <a:custGeom>
                <a:avLst/>
                <a:gdLst>
                  <a:gd name="T0" fmla="*/ 411 w 411"/>
                  <a:gd name="T1" fmla="*/ 919 h 1569"/>
                  <a:gd name="T2" fmla="*/ 249 w 411"/>
                  <a:gd name="T3" fmla="*/ 1052 h 1569"/>
                  <a:gd name="T4" fmla="*/ 236 w 411"/>
                  <a:gd name="T5" fmla="*/ 751 h 1569"/>
                  <a:gd name="T6" fmla="*/ 364 w 411"/>
                  <a:gd name="T7" fmla="*/ 589 h 1569"/>
                  <a:gd name="T8" fmla="*/ 234 w 411"/>
                  <a:gd name="T9" fmla="*/ 692 h 1569"/>
                  <a:gd name="T10" fmla="*/ 222 w 411"/>
                  <a:gd name="T11" fmla="*/ 428 h 1569"/>
                  <a:gd name="T12" fmla="*/ 315 w 411"/>
                  <a:gd name="T13" fmla="*/ 303 h 1569"/>
                  <a:gd name="T14" fmla="*/ 219 w 411"/>
                  <a:gd name="T15" fmla="*/ 377 h 1569"/>
                  <a:gd name="T16" fmla="*/ 199 w 411"/>
                  <a:gd name="T17" fmla="*/ 0 h 1569"/>
                  <a:gd name="T18" fmla="*/ 182 w 411"/>
                  <a:gd name="T19" fmla="*/ 404 h 1569"/>
                  <a:gd name="T20" fmla="*/ 180 w 411"/>
                  <a:gd name="T21" fmla="*/ 406 h 1569"/>
                  <a:gd name="T22" fmla="*/ 182 w 411"/>
                  <a:gd name="T23" fmla="*/ 411 h 1569"/>
                  <a:gd name="T24" fmla="*/ 177 w 411"/>
                  <a:gd name="T25" fmla="*/ 473 h 1569"/>
                  <a:gd name="T26" fmla="*/ 59 w 411"/>
                  <a:gd name="T27" fmla="*/ 377 h 1569"/>
                  <a:gd name="T28" fmla="*/ 175 w 411"/>
                  <a:gd name="T29" fmla="*/ 527 h 1569"/>
                  <a:gd name="T30" fmla="*/ 165 w 411"/>
                  <a:gd name="T31" fmla="*/ 759 h 1569"/>
                  <a:gd name="T32" fmla="*/ 27 w 411"/>
                  <a:gd name="T33" fmla="*/ 645 h 1569"/>
                  <a:gd name="T34" fmla="*/ 162 w 411"/>
                  <a:gd name="T35" fmla="*/ 808 h 1569"/>
                  <a:gd name="T36" fmla="*/ 155 w 411"/>
                  <a:gd name="T37" fmla="*/ 975 h 1569"/>
                  <a:gd name="T38" fmla="*/ 0 w 411"/>
                  <a:gd name="T39" fmla="*/ 842 h 1569"/>
                  <a:gd name="T40" fmla="*/ 153 w 411"/>
                  <a:gd name="T41" fmla="*/ 1025 h 1569"/>
                  <a:gd name="T42" fmla="*/ 128 w 411"/>
                  <a:gd name="T43" fmla="*/ 1569 h 1569"/>
                  <a:gd name="T44" fmla="*/ 273 w 411"/>
                  <a:gd name="T45" fmla="*/ 1569 h 1569"/>
                  <a:gd name="T46" fmla="*/ 254 w 411"/>
                  <a:gd name="T47" fmla="*/ 1113 h 1569"/>
                  <a:gd name="T48" fmla="*/ 411 w 411"/>
                  <a:gd name="T49" fmla="*/ 919 h 1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11" h="1569">
                    <a:moveTo>
                      <a:pt x="411" y="919"/>
                    </a:moveTo>
                    <a:lnTo>
                      <a:pt x="249" y="1052"/>
                    </a:lnTo>
                    <a:lnTo>
                      <a:pt x="236" y="751"/>
                    </a:lnTo>
                    <a:lnTo>
                      <a:pt x="364" y="589"/>
                    </a:lnTo>
                    <a:lnTo>
                      <a:pt x="234" y="692"/>
                    </a:lnTo>
                    <a:lnTo>
                      <a:pt x="222" y="428"/>
                    </a:lnTo>
                    <a:lnTo>
                      <a:pt x="315" y="303"/>
                    </a:lnTo>
                    <a:lnTo>
                      <a:pt x="219" y="377"/>
                    </a:lnTo>
                    <a:lnTo>
                      <a:pt x="199" y="0"/>
                    </a:lnTo>
                    <a:lnTo>
                      <a:pt x="182" y="404"/>
                    </a:lnTo>
                    <a:lnTo>
                      <a:pt x="180" y="406"/>
                    </a:lnTo>
                    <a:lnTo>
                      <a:pt x="182" y="411"/>
                    </a:lnTo>
                    <a:lnTo>
                      <a:pt x="177" y="473"/>
                    </a:lnTo>
                    <a:lnTo>
                      <a:pt x="59" y="377"/>
                    </a:lnTo>
                    <a:lnTo>
                      <a:pt x="175" y="527"/>
                    </a:lnTo>
                    <a:lnTo>
                      <a:pt x="165" y="759"/>
                    </a:lnTo>
                    <a:lnTo>
                      <a:pt x="27" y="645"/>
                    </a:lnTo>
                    <a:lnTo>
                      <a:pt x="162" y="808"/>
                    </a:lnTo>
                    <a:lnTo>
                      <a:pt x="155" y="975"/>
                    </a:lnTo>
                    <a:lnTo>
                      <a:pt x="0" y="842"/>
                    </a:lnTo>
                    <a:lnTo>
                      <a:pt x="153" y="1025"/>
                    </a:lnTo>
                    <a:lnTo>
                      <a:pt x="128" y="1569"/>
                    </a:lnTo>
                    <a:lnTo>
                      <a:pt x="273" y="1569"/>
                    </a:lnTo>
                    <a:lnTo>
                      <a:pt x="254" y="1113"/>
                    </a:lnTo>
                    <a:lnTo>
                      <a:pt x="411" y="919"/>
                    </a:lnTo>
                    <a:close/>
                  </a:path>
                </a:pathLst>
              </a:custGeom>
              <a:solidFill>
                <a:srgbClr val="79A5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grpSp>
        <p:grpSp>
          <p:nvGrpSpPr>
            <p:cNvPr id="570" name="Group 569"/>
            <p:cNvGrpSpPr/>
            <p:nvPr userDrawn="1"/>
          </p:nvGrpSpPr>
          <p:grpSpPr>
            <a:xfrm flipH="1">
              <a:off x="10774707" y="6715566"/>
              <a:ext cx="110574" cy="232462"/>
              <a:chOff x="4560123" y="5762538"/>
              <a:chExt cx="576447" cy="1211878"/>
            </a:xfrm>
          </p:grpSpPr>
          <p:sp>
            <p:nvSpPr>
              <p:cNvPr id="576" name="Freeform 642"/>
              <p:cNvSpPr>
                <a:spLocks/>
              </p:cNvSpPr>
              <p:nvPr/>
            </p:nvSpPr>
            <p:spPr bwMode="auto">
              <a:xfrm>
                <a:off x="4560123" y="6061486"/>
                <a:ext cx="576447" cy="685033"/>
              </a:xfrm>
              <a:custGeom>
                <a:avLst/>
                <a:gdLst>
                  <a:gd name="T0" fmla="*/ 431 w 860"/>
                  <a:gd name="T1" fmla="*/ 0 h 1022"/>
                  <a:gd name="T2" fmla="*/ 0 w 860"/>
                  <a:gd name="T3" fmla="*/ 1022 h 1022"/>
                  <a:gd name="T4" fmla="*/ 860 w 860"/>
                  <a:gd name="T5" fmla="*/ 1022 h 1022"/>
                  <a:gd name="T6" fmla="*/ 431 w 860"/>
                  <a:gd name="T7" fmla="*/ 0 h 1022"/>
                </a:gdLst>
                <a:ahLst/>
                <a:cxnLst>
                  <a:cxn ang="0">
                    <a:pos x="T0" y="T1"/>
                  </a:cxn>
                  <a:cxn ang="0">
                    <a:pos x="T2" y="T3"/>
                  </a:cxn>
                  <a:cxn ang="0">
                    <a:pos x="T4" y="T5"/>
                  </a:cxn>
                  <a:cxn ang="0">
                    <a:pos x="T6" y="T7"/>
                  </a:cxn>
                </a:cxnLst>
                <a:rect l="0" t="0" r="r" b="b"/>
                <a:pathLst>
                  <a:path w="860" h="1022">
                    <a:moveTo>
                      <a:pt x="431" y="0"/>
                    </a:moveTo>
                    <a:lnTo>
                      <a:pt x="0" y="1022"/>
                    </a:lnTo>
                    <a:lnTo>
                      <a:pt x="860" y="1022"/>
                    </a:lnTo>
                    <a:lnTo>
                      <a:pt x="431" y="0"/>
                    </a:lnTo>
                    <a:close/>
                  </a:path>
                </a:pathLst>
              </a:custGeom>
              <a:solidFill>
                <a:srgbClr val="B9D5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77" name="Freeform 643"/>
              <p:cNvSpPr>
                <a:spLocks/>
              </p:cNvSpPr>
              <p:nvPr/>
            </p:nvSpPr>
            <p:spPr bwMode="auto">
              <a:xfrm>
                <a:off x="4601681" y="5904639"/>
                <a:ext cx="493331" cy="587842"/>
              </a:xfrm>
              <a:custGeom>
                <a:avLst/>
                <a:gdLst>
                  <a:gd name="T0" fmla="*/ 369 w 736"/>
                  <a:gd name="T1" fmla="*/ 0 h 877"/>
                  <a:gd name="T2" fmla="*/ 0 w 736"/>
                  <a:gd name="T3" fmla="*/ 877 h 877"/>
                  <a:gd name="T4" fmla="*/ 736 w 736"/>
                  <a:gd name="T5" fmla="*/ 877 h 877"/>
                  <a:gd name="T6" fmla="*/ 369 w 736"/>
                  <a:gd name="T7" fmla="*/ 0 h 877"/>
                </a:gdLst>
                <a:ahLst/>
                <a:cxnLst>
                  <a:cxn ang="0">
                    <a:pos x="T0" y="T1"/>
                  </a:cxn>
                  <a:cxn ang="0">
                    <a:pos x="T2" y="T3"/>
                  </a:cxn>
                  <a:cxn ang="0">
                    <a:pos x="T4" y="T5"/>
                  </a:cxn>
                  <a:cxn ang="0">
                    <a:pos x="T6" y="T7"/>
                  </a:cxn>
                </a:cxnLst>
                <a:rect l="0" t="0" r="r" b="b"/>
                <a:pathLst>
                  <a:path w="736" h="877">
                    <a:moveTo>
                      <a:pt x="369" y="0"/>
                    </a:moveTo>
                    <a:lnTo>
                      <a:pt x="0" y="877"/>
                    </a:lnTo>
                    <a:lnTo>
                      <a:pt x="736" y="877"/>
                    </a:lnTo>
                    <a:lnTo>
                      <a:pt x="369" y="0"/>
                    </a:lnTo>
                    <a:close/>
                  </a:path>
                </a:pathLst>
              </a:custGeom>
              <a:solidFill>
                <a:srgbClr val="B9D5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78" name="Freeform 644"/>
              <p:cNvSpPr>
                <a:spLocks/>
              </p:cNvSpPr>
              <p:nvPr/>
            </p:nvSpPr>
            <p:spPr bwMode="auto">
              <a:xfrm>
                <a:off x="4684127" y="5762538"/>
                <a:ext cx="328441" cy="389437"/>
              </a:xfrm>
              <a:custGeom>
                <a:avLst/>
                <a:gdLst>
                  <a:gd name="T0" fmla="*/ 246 w 490"/>
                  <a:gd name="T1" fmla="*/ 0 h 581"/>
                  <a:gd name="T2" fmla="*/ 0 w 490"/>
                  <a:gd name="T3" fmla="*/ 581 h 581"/>
                  <a:gd name="T4" fmla="*/ 490 w 490"/>
                  <a:gd name="T5" fmla="*/ 581 h 581"/>
                  <a:gd name="T6" fmla="*/ 246 w 490"/>
                  <a:gd name="T7" fmla="*/ 0 h 581"/>
                </a:gdLst>
                <a:ahLst/>
                <a:cxnLst>
                  <a:cxn ang="0">
                    <a:pos x="T0" y="T1"/>
                  </a:cxn>
                  <a:cxn ang="0">
                    <a:pos x="T2" y="T3"/>
                  </a:cxn>
                  <a:cxn ang="0">
                    <a:pos x="T4" y="T5"/>
                  </a:cxn>
                  <a:cxn ang="0">
                    <a:pos x="T6" y="T7"/>
                  </a:cxn>
                </a:cxnLst>
                <a:rect l="0" t="0" r="r" b="b"/>
                <a:pathLst>
                  <a:path w="490" h="581">
                    <a:moveTo>
                      <a:pt x="246" y="0"/>
                    </a:moveTo>
                    <a:lnTo>
                      <a:pt x="0" y="581"/>
                    </a:lnTo>
                    <a:lnTo>
                      <a:pt x="490" y="581"/>
                    </a:lnTo>
                    <a:lnTo>
                      <a:pt x="246" y="0"/>
                    </a:lnTo>
                    <a:close/>
                  </a:path>
                </a:pathLst>
              </a:custGeom>
              <a:solidFill>
                <a:srgbClr val="B9D5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79" name="Freeform 645"/>
              <p:cNvSpPr>
                <a:spLocks/>
              </p:cNvSpPr>
              <p:nvPr/>
            </p:nvSpPr>
            <p:spPr bwMode="auto">
              <a:xfrm>
                <a:off x="4812822" y="5922736"/>
                <a:ext cx="74402" cy="809036"/>
              </a:xfrm>
              <a:custGeom>
                <a:avLst/>
                <a:gdLst>
                  <a:gd name="T0" fmla="*/ 54 w 111"/>
                  <a:gd name="T1" fmla="*/ 0 h 1207"/>
                  <a:gd name="T2" fmla="*/ 0 w 111"/>
                  <a:gd name="T3" fmla="*/ 1207 h 1207"/>
                  <a:gd name="T4" fmla="*/ 111 w 111"/>
                  <a:gd name="T5" fmla="*/ 1207 h 1207"/>
                  <a:gd name="T6" fmla="*/ 54 w 111"/>
                  <a:gd name="T7" fmla="*/ 0 h 1207"/>
                </a:gdLst>
                <a:ahLst/>
                <a:cxnLst>
                  <a:cxn ang="0">
                    <a:pos x="T0" y="T1"/>
                  </a:cxn>
                  <a:cxn ang="0">
                    <a:pos x="T2" y="T3"/>
                  </a:cxn>
                  <a:cxn ang="0">
                    <a:pos x="T4" y="T5"/>
                  </a:cxn>
                  <a:cxn ang="0">
                    <a:pos x="T6" y="T7"/>
                  </a:cxn>
                </a:cxnLst>
                <a:rect l="0" t="0" r="r" b="b"/>
                <a:pathLst>
                  <a:path w="111" h="1207">
                    <a:moveTo>
                      <a:pt x="54" y="0"/>
                    </a:moveTo>
                    <a:lnTo>
                      <a:pt x="0" y="1207"/>
                    </a:lnTo>
                    <a:lnTo>
                      <a:pt x="111" y="1207"/>
                    </a:lnTo>
                    <a:lnTo>
                      <a:pt x="54" y="0"/>
                    </a:lnTo>
                    <a:close/>
                  </a:path>
                </a:pathLst>
              </a:custGeom>
              <a:solidFill>
                <a:srgbClr val="00BC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80" name="Freeform 646"/>
              <p:cNvSpPr>
                <a:spLocks/>
              </p:cNvSpPr>
              <p:nvPr/>
            </p:nvSpPr>
            <p:spPr bwMode="auto">
              <a:xfrm>
                <a:off x="4715630" y="5922736"/>
                <a:ext cx="275488" cy="1051680"/>
              </a:xfrm>
              <a:custGeom>
                <a:avLst/>
                <a:gdLst>
                  <a:gd name="T0" fmla="*/ 411 w 411"/>
                  <a:gd name="T1" fmla="*/ 919 h 1569"/>
                  <a:gd name="T2" fmla="*/ 249 w 411"/>
                  <a:gd name="T3" fmla="*/ 1052 h 1569"/>
                  <a:gd name="T4" fmla="*/ 236 w 411"/>
                  <a:gd name="T5" fmla="*/ 751 h 1569"/>
                  <a:gd name="T6" fmla="*/ 364 w 411"/>
                  <a:gd name="T7" fmla="*/ 589 h 1569"/>
                  <a:gd name="T8" fmla="*/ 234 w 411"/>
                  <a:gd name="T9" fmla="*/ 692 h 1569"/>
                  <a:gd name="T10" fmla="*/ 222 w 411"/>
                  <a:gd name="T11" fmla="*/ 428 h 1569"/>
                  <a:gd name="T12" fmla="*/ 315 w 411"/>
                  <a:gd name="T13" fmla="*/ 303 h 1569"/>
                  <a:gd name="T14" fmla="*/ 219 w 411"/>
                  <a:gd name="T15" fmla="*/ 377 h 1569"/>
                  <a:gd name="T16" fmla="*/ 199 w 411"/>
                  <a:gd name="T17" fmla="*/ 0 h 1569"/>
                  <a:gd name="T18" fmla="*/ 182 w 411"/>
                  <a:gd name="T19" fmla="*/ 404 h 1569"/>
                  <a:gd name="T20" fmla="*/ 180 w 411"/>
                  <a:gd name="T21" fmla="*/ 406 h 1569"/>
                  <a:gd name="T22" fmla="*/ 182 w 411"/>
                  <a:gd name="T23" fmla="*/ 411 h 1569"/>
                  <a:gd name="T24" fmla="*/ 177 w 411"/>
                  <a:gd name="T25" fmla="*/ 473 h 1569"/>
                  <a:gd name="T26" fmla="*/ 59 w 411"/>
                  <a:gd name="T27" fmla="*/ 377 h 1569"/>
                  <a:gd name="T28" fmla="*/ 175 w 411"/>
                  <a:gd name="T29" fmla="*/ 527 h 1569"/>
                  <a:gd name="T30" fmla="*/ 165 w 411"/>
                  <a:gd name="T31" fmla="*/ 759 h 1569"/>
                  <a:gd name="T32" fmla="*/ 27 w 411"/>
                  <a:gd name="T33" fmla="*/ 645 h 1569"/>
                  <a:gd name="T34" fmla="*/ 162 w 411"/>
                  <a:gd name="T35" fmla="*/ 808 h 1569"/>
                  <a:gd name="T36" fmla="*/ 155 w 411"/>
                  <a:gd name="T37" fmla="*/ 975 h 1569"/>
                  <a:gd name="T38" fmla="*/ 0 w 411"/>
                  <a:gd name="T39" fmla="*/ 842 h 1569"/>
                  <a:gd name="T40" fmla="*/ 153 w 411"/>
                  <a:gd name="T41" fmla="*/ 1025 h 1569"/>
                  <a:gd name="T42" fmla="*/ 128 w 411"/>
                  <a:gd name="T43" fmla="*/ 1569 h 1569"/>
                  <a:gd name="T44" fmla="*/ 273 w 411"/>
                  <a:gd name="T45" fmla="*/ 1569 h 1569"/>
                  <a:gd name="T46" fmla="*/ 254 w 411"/>
                  <a:gd name="T47" fmla="*/ 1113 h 1569"/>
                  <a:gd name="T48" fmla="*/ 411 w 411"/>
                  <a:gd name="T49" fmla="*/ 919 h 1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11" h="1569">
                    <a:moveTo>
                      <a:pt x="411" y="919"/>
                    </a:moveTo>
                    <a:lnTo>
                      <a:pt x="249" y="1052"/>
                    </a:lnTo>
                    <a:lnTo>
                      <a:pt x="236" y="751"/>
                    </a:lnTo>
                    <a:lnTo>
                      <a:pt x="364" y="589"/>
                    </a:lnTo>
                    <a:lnTo>
                      <a:pt x="234" y="692"/>
                    </a:lnTo>
                    <a:lnTo>
                      <a:pt x="222" y="428"/>
                    </a:lnTo>
                    <a:lnTo>
                      <a:pt x="315" y="303"/>
                    </a:lnTo>
                    <a:lnTo>
                      <a:pt x="219" y="377"/>
                    </a:lnTo>
                    <a:lnTo>
                      <a:pt x="199" y="0"/>
                    </a:lnTo>
                    <a:lnTo>
                      <a:pt x="182" y="404"/>
                    </a:lnTo>
                    <a:lnTo>
                      <a:pt x="180" y="406"/>
                    </a:lnTo>
                    <a:lnTo>
                      <a:pt x="182" y="411"/>
                    </a:lnTo>
                    <a:lnTo>
                      <a:pt x="177" y="473"/>
                    </a:lnTo>
                    <a:lnTo>
                      <a:pt x="59" y="377"/>
                    </a:lnTo>
                    <a:lnTo>
                      <a:pt x="175" y="527"/>
                    </a:lnTo>
                    <a:lnTo>
                      <a:pt x="165" y="759"/>
                    </a:lnTo>
                    <a:lnTo>
                      <a:pt x="27" y="645"/>
                    </a:lnTo>
                    <a:lnTo>
                      <a:pt x="162" y="808"/>
                    </a:lnTo>
                    <a:lnTo>
                      <a:pt x="155" y="975"/>
                    </a:lnTo>
                    <a:lnTo>
                      <a:pt x="0" y="842"/>
                    </a:lnTo>
                    <a:lnTo>
                      <a:pt x="153" y="1025"/>
                    </a:lnTo>
                    <a:lnTo>
                      <a:pt x="128" y="1569"/>
                    </a:lnTo>
                    <a:lnTo>
                      <a:pt x="273" y="1569"/>
                    </a:lnTo>
                    <a:lnTo>
                      <a:pt x="254" y="1113"/>
                    </a:lnTo>
                    <a:lnTo>
                      <a:pt x="411" y="919"/>
                    </a:lnTo>
                    <a:close/>
                  </a:path>
                </a:pathLst>
              </a:custGeom>
              <a:solidFill>
                <a:srgbClr val="79A5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grpSp>
        <p:pic>
          <p:nvPicPr>
            <p:cNvPr id="1005" name="Picture 1004"/>
            <p:cNvPicPr>
              <a:picLocks noChangeAspect="1"/>
            </p:cNvPicPr>
            <p:nvPr userDrawn="1"/>
          </p:nvPicPr>
          <p:blipFill>
            <a:blip r:embed="rId4">
              <a:extLst>
                <a:ext uri="{28A0092B-C50C-407E-A947-70E740481C1C}">
                  <a14:useLocalDpi xmlns:a14="http://schemas.microsoft.com/office/drawing/2010/main" val="0"/>
                </a:ext>
              </a:extLst>
            </a:blip>
            <a:stretch>
              <a:fillRect/>
            </a:stretch>
          </p:blipFill>
          <p:spPr>
            <a:xfrm>
              <a:off x="3142535" y="6319992"/>
              <a:ext cx="407631" cy="674533"/>
            </a:xfrm>
            <a:prstGeom prst="rect">
              <a:avLst/>
            </a:prstGeom>
          </p:spPr>
        </p:pic>
        <p:sp>
          <p:nvSpPr>
            <p:cNvPr id="563" name="Freeform 18"/>
            <p:cNvSpPr>
              <a:spLocks/>
            </p:cNvSpPr>
            <p:nvPr userDrawn="1"/>
          </p:nvSpPr>
          <p:spPr bwMode="auto">
            <a:xfrm flipH="1">
              <a:off x="984" y="6403470"/>
              <a:ext cx="2761266" cy="596634"/>
            </a:xfrm>
            <a:custGeom>
              <a:avLst/>
              <a:gdLst>
                <a:gd name="T0" fmla="*/ 0 w 1014"/>
                <a:gd name="T1" fmla="*/ 296 h 296"/>
                <a:gd name="T2" fmla="*/ 0 w 1014"/>
                <a:gd name="T3" fmla="*/ 296 h 296"/>
                <a:gd name="T4" fmla="*/ 1014 w 1014"/>
                <a:gd name="T5" fmla="*/ 296 h 296"/>
                <a:gd name="T6" fmla="*/ 1014 w 1014"/>
                <a:gd name="T7" fmla="*/ 238 h 296"/>
                <a:gd name="T8" fmla="*/ 0 w 1014"/>
                <a:gd name="T9" fmla="*/ 296 h 296"/>
              </a:gdLst>
              <a:ahLst/>
              <a:cxnLst>
                <a:cxn ang="0">
                  <a:pos x="T0" y="T1"/>
                </a:cxn>
                <a:cxn ang="0">
                  <a:pos x="T2" y="T3"/>
                </a:cxn>
                <a:cxn ang="0">
                  <a:pos x="T4" y="T5"/>
                </a:cxn>
                <a:cxn ang="0">
                  <a:pos x="T6" y="T7"/>
                </a:cxn>
                <a:cxn ang="0">
                  <a:pos x="T8" y="T9"/>
                </a:cxn>
              </a:cxnLst>
              <a:rect l="0" t="0" r="r" b="b"/>
              <a:pathLst>
                <a:path w="1014" h="296">
                  <a:moveTo>
                    <a:pt x="0" y="296"/>
                  </a:moveTo>
                  <a:cubicBezTo>
                    <a:pt x="0" y="296"/>
                    <a:pt x="0" y="296"/>
                    <a:pt x="0" y="296"/>
                  </a:cubicBezTo>
                  <a:cubicBezTo>
                    <a:pt x="1014" y="296"/>
                    <a:pt x="1014" y="296"/>
                    <a:pt x="1014" y="296"/>
                  </a:cubicBezTo>
                  <a:cubicBezTo>
                    <a:pt x="1014" y="238"/>
                    <a:pt x="1014" y="238"/>
                    <a:pt x="1014" y="238"/>
                  </a:cubicBezTo>
                  <a:cubicBezTo>
                    <a:pt x="714" y="0"/>
                    <a:pt x="277" y="19"/>
                    <a:pt x="0" y="296"/>
                  </a:cubicBezTo>
                  <a:close/>
                </a:path>
              </a:pathLst>
            </a:custGeom>
            <a:solidFill>
              <a:srgbClr val="77AC00"/>
            </a:solidFill>
            <a:ln>
              <a:noFill/>
            </a:ln>
            <a:extLst/>
          </p:spPr>
          <p:txBody>
            <a:bodyPr vert="horz" wrap="square" lIns="91427" tIns="45713" rIns="91427" bIns="45713" numCol="1" anchor="t" anchorCtr="0" compatLnSpc="1">
              <a:prstTxWarp prst="textNoShape">
                <a:avLst/>
              </a:prstTxWarp>
              <a:noAutofit/>
            </a:bodyPr>
            <a:lstStyle/>
            <a:p>
              <a:pPr defTabSz="699171"/>
              <a:endParaRPr lang="en-US" sz="1350" kern="0">
                <a:solidFill>
                  <a:srgbClr val="000000"/>
                </a:solidFill>
              </a:endParaRPr>
            </a:p>
          </p:txBody>
        </p:sp>
      </p:grpSp>
      <p:graphicFrame>
        <p:nvGraphicFramePr>
          <p:cNvPr id="5" name="Object 4" hidden="1"/>
          <p:cNvGraphicFramePr>
            <a:graphicFrameLocks noChangeAspect="1"/>
          </p:cNvGraphicFramePr>
          <p:nvPr userDrawn="1">
            <p:custDataLst>
              <p:tags r:id="rId2"/>
            </p:custDataLst>
            <p:extLst/>
          </p:nvPr>
        </p:nvGraphicFramePr>
        <p:xfrm>
          <a:off x="1191" y="1589"/>
          <a:ext cx="1190" cy="1587"/>
        </p:xfrm>
        <a:graphic>
          <a:graphicData uri="http://schemas.openxmlformats.org/presentationml/2006/ole">
            <mc:AlternateContent xmlns:mc="http://schemas.openxmlformats.org/markup-compatibility/2006">
              <mc:Choice xmlns:v="urn:schemas-microsoft-com:vml" Requires="v">
                <p:oleObj spid="_x0000_s46085" name="think-cell Slide" r:id="rId5" imgW="270" imgH="270" progId="TCLayout.ActiveDocument.1">
                  <p:embed/>
                </p:oleObj>
              </mc:Choice>
              <mc:Fallback>
                <p:oleObj name="think-cell Slide" r:id="rId5" imgW="270" imgH="270" progId="TCLayout.ActiveDocument.1">
                  <p:embed/>
                  <p:pic>
                    <p:nvPicPr>
                      <p:cNvPr id="5" name="Object 4" hidden="1"/>
                      <p:cNvPicPr/>
                      <p:nvPr/>
                    </p:nvPicPr>
                    <p:blipFill>
                      <a:blip r:embed="rId6"/>
                      <a:stretch>
                        <a:fillRect/>
                      </a:stretch>
                    </p:blipFill>
                    <p:spPr>
                      <a:xfrm>
                        <a:off x="1191" y="1589"/>
                        <a:ext cx="1190" cy="1587"/>
                      </a:xfrm>
                      <a:prstGeom prst="rect">
                        <a:avLst/>
                      </a:prstGeom>
                    </p:spPr>
                  </p:pic>
                </p:oleObj>
              </mc:Fallback>
            </mc:AlternateContent>
          </a:graphicData>
        </a:graphic>
      </p:graphicFrame>
      <p:sp>
        <p:nvSpPr>
          <p:cNvPr id="4" name="Slide Number Placeholder 3"/>
          <p:cNvSpPr>
            <a:spLocks noGrp="1"/>
          </p:cNvSpPr>
          <p:nvPr userDrawn="1">
            <p:ph type="sldNum" sz="quarter" idx="11"/>
          </p:nvPr>
        </p:nvSpPr>
        <p:spPr/>
        <p:txBody>
          <a:bodyPr/>
          <a:lstStyle/>
          <a:p>
            <a:fld id="{27258FFF-F925-446B-8502-81C933981705}" type="slidenum">
              <a:rPr>
                <a:solidFill>
                  <a:srgbClr val="505050"/>
                </a:solidFill>
              </a:rPr>
              <a:pPr/>
              <a:t>‹#›</a:t>
            </a:fld>
            <a:endParaRPr>
              <a:solidFill>
                <a:srgbClr val="505050"/>
              </a:solidFill>
            </a:endParaRPr>
          </a:p>
        </p:txBody>
      </p:sp>
      <p:sp>
        <p:nvSpPr>
          <p:cNvPr id="7" name="Title 1"/>
          <p:cNvSpPr>
            <a:spLocks noGrp="1"/>
          </p:cNvSpPr>
          <p:nvPr userDrawn="1">
            <p:ph type="title" hasCustomPrompt="1"/>
          </p:nvPr>
        </p:nvSpPr>
        <p:spPr>
          <a:xfrm>
            <a:off x="438875" y="264964"/>
            <a:ext cx="8418931" cy="1097302"/>
          </a:xfrm>
        </p:spPr>
        <p:txBody>
          <a:bodyPr lIns="0" tIns="91440" rIns="146304" bIns="91440"/>
          <a:lstStyle>
            <a:lvl1pPr>
              <a:lnSpc>
                <a:spcPts val="3674"/>
              </a:lnSpc>
              <a:defRPr sz="2700" baseline="0">
                <a:solidFill>
                  <a:schemeClr val="accent1"/>
                </a:solidFill>
              </a:defRPr>
            </a:lvl1pPr>
          </a:lstStyle>
          <a:p>
            <a:r>
              <a:rPr lang="en-US" dirty="0" err="1"/>
              <a:t>Lorem</a:t>
            </a:r>
            <a:r>
              <a:rPr lang="en-US" dirty="0"/>
              <a:t> </a:t>
            </a:r>
            <a:r>
              <a:rPr lang="en-US" dirty="0" err="1"/>
              <a:t>ipsum</a:t>
            </a:r>
            <a:r>
              <a:rPr lang="en-US" dirty="0"/>
              <a:t> dolor sit.</a:t>
            </a:r>
          </a:p>
        </p:txBody>
      </p:sp>
      <p:sp>
        <p:nvSpPr>
          <p:cNvPr id="3" name="Footer Placeholder 2"/>
          <p:cNvSpPr>
            <a:spLocks noGrp="1"/>
          </p:cNvSpPr>
          <p:nvPr userDrawn="1">
            <p:ph type="ftr" sz="quarter" idx="10"/>
          </p:nvPr>
        </p:nvSpPr>
        <p:spPr/>
        <p:txBody>
          <a:bodyPr/>
          <a:lstStyle/>
          <a:p>
            <a:r>
              <a:rPr>
                <a:solidFill>
                  <a:srgbClr val="505050"/>
                </a:solidFill>
              </a:rPr>
              <a:t>Microsoft Confidential</a:t>
            </a:r>
          </a:p>
        </p:txBody>
      </p:sp>
      <p:sp>
        <p:nvSpPr>
          <p:cNvPr id="116" name="Text Placeholder 7"/>
          <p:cNvSpPr>
            <a:spLocks noGrp="1"/>
          </p:cNvSpPr>
          <p:nvPr userDrawn="1">
            <p:ph type="body" sz="quarter" idx="13" hasCustomPrompt="1"/>
          </p:nvPr>
        </p:nvSpPr>
        <p:spPr>
          <a:xfrm>
            <a:off x="452590" y="1545465"/>
            <a:ext cx="8418931" cy="4663068"/>
          </a:xfrm>
        </p:spPr>
        <p:txBody>
          <a:bodyPr lIns="0" tIns="0"/>
          <a:lstStyle>
            <a:lvl1pPr marL="175006" indent="-175006">
              <a:spcBef>
                <a:spcPts val="900"/>
              </a:spcBef>
              <a:defRPr sz="1950">
                <a:latin typeface="+mn-lt"/>
              </a:defRPr>
            </a:lvl1pPr>
            <a:lvl2pPr marL="517874" indent="-175006">
              <a:spcBef>
                <a:spcPts val="900"/>
              </a:spcBef>
              <a:buSzPct val="100000"/>
              <a:buFont typeface="Segoe UI" pitchFamily="34" charset="0"/>
              <a:buChar char="‐"/>
              <a:defRPr/>
            </a:lvl2pPr>
            <a:lvl3pPr marL="860741" indent="-175006">
              <a:spcBef>
                <a:spcPts val="900"/>
              </a:spcBef>
              <a:buFont typeface="Wingdings" pitchFamily="2" charset="2"/>
              <a:buChar char="§"/>
              <a:defRPr/>
            </a:lvl3pPr>
            <a:lvl4pPr marL="1200037" indent="-257151">
              <a:spcBef>
                <a:spcPts val="900"/>
              </a:spcBef>
              <a:buFont typeface="+mj-lt"/>
              <a:buAutoNum type="arabicPeriod"/>
              <a:defRPr/>
            </a:lvl4pPr>
            <a:lvl5pPr marL="1459569" indent="-257151">
              <a:spcBef>
                <a:spcPts val="900"/>
              </a:spcBef>
              <a:buFont typeface="+mj-lt"/>
              <a:buAutoNum type="alphaLcParenR"/>
              <a:defRPr/>
            </a:lvl5pPr>
          </a:lstStyle>
          <a:p>
            <a:pPr lvl="0"/>
            <a:r>
              <a:rPr lang="en-US" dirty="0" err="1"/>
              <a:t>Lorem</a:t>
            </a:r>
            <a:r>
              <a:rPr lang="en-US" dirty="0"/>
              <a:t> </a:t>
            </a:r>
            <a:r>
              <a:rPr lang="en-US" dirty="0" err="1"/>
              <a:t>ipsum</a:t>
            </a:r>
            <a:r>
              <a:rPr lang="en-US" dirty="0"/>
              <a:t> dolor sit </a:t>
            </a:r>
            <a:r>
              <a:rPr lang="en-US" dirty="0" err="1"/>
              <a:t>amet</a:t>
            </a:r>
            <a:r>
              <a:rPr lang="en-US" dirty="0"/>
              <a:t>, </a:t>
            </a:r>
            <a:r>
              <a:rPr lang="en-US" dirty="0" err="1"/>
              <a:t>consectetur</a:t>
            </a:r>
            <a:r>
              <a:rPr lang="en-US" dirty="0"/>
              <a:t> </a:t>
            </a:r>
            <a:r>
              <a:rPr lang="en-US" dirty="0" err="1"/>
              <a:t>adipiscing</a:t>
            </a:r>
            <a:r>
              <a:rPr lang="en-US" dirty="0"/>
              <a:t> </a:t>
            </a:r>
            <a:br>
              <a:rPr lang="en-US" dirty="0"/>
            </a:br>
            <a:r>
              <a:rPr lang="en-US" dirty="0" err="1"/>
              <a:t>elit</a:t>
            </a:r>
            <a:r>
              <a:rPr lang="en-US" dirty="0"/>
              <a:t>. </a:t>
            </a:r>
            <a:r>
              <a:rPr lang="en-US" dirty="0" err="1"/>
              <a:t>Nunc</a:t>
            </a:r>
            <a:r>
              <a:rPr lang="en-US" dirty="0"/>
              <a:t> et </a:t>
            </a:r>
            <a:r>
              <a:rPr lang="en-US" dirty="0" err="1"/>
              <a:t>sagittis</a:t>
            </a:r>
            <a:r>
              <a:rPr lang="en-US" dirty="0"/>
              <a:t> ligula</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1384960797"/>
      </p:ext>
    </p:extLst>
  </p:cSld>
  <p:clrMapOvr>
    <a:masterClrMapping/>
  </p:clrMapOvr>
  <mc:AlternateContent xmlns:mc="http://schemas.openxmlformats.org/markup-compatibility/2006" xmlns:p14="http://schemas.microsoft.com/office/powerpoint/2010/main">
    <mc:Choice Requires="p14">
      <p:transition spd="slow" p14:dur="1250">
        <p:fade/>
      </p:transition>
    </mc:Choice>
    <mc:Fallback xmlns="">
      <p:transition spd="slow">
        <p:fade/>
      </p:transition>
    </mc:Fallback>
  </mc:AlternateContent>
</p:sldLayout>
</file>

<file path=ppt/slideLayouts/slideLayout108.xml><?xml version="1.0" encoding="utf-8"?>
<p:sldLayout xmlns:a="http://schemas.openxmlformats.org/drawingml/2006/main" xmlns:r="http://schemas.openxmlformats.org/officeDocument/2006/relationships" xmlns:p="http://schemas.openxmlformats.org/presentationml/2006/main" preserve="1" userDrawn="1">
  <p:cSld name="35_Illustrated Footer">
    <p:spTree>
      <p:nvGrpSpPr>
        <p:cNvPr id="1" name=""/>
        <p:cNvGrpSpPr/>
        <p:nvPr/>
      </p:nvGrpSpPr>
      <p:grpSpPr>
        <a:xfrm>
          <a:off x="0" y="0"/>
          <a:ext cx="0" cy="0"/>
          <a:chOff x="0" y="0"/>
          <a:chExt cx="0" cy="0"/>
        </a:xfrm>
      </p:grpSpPr>
      <p:grpSp>
        <p:nvGrpSpPr>
          <p:cNvPr id="11" name="Group 10"/>
          <p:cNvGrpSpPr/>
          <p:nvPr userDrawn="1"/>
        </p:nvGrpSpPr>
        <p:grpSpPr>
          <a:xfrm>
            <a:off x="-11388" y="5814957"/>
            <a:ext cx="9337951" cy="1179568"/>
            <a:chOff x="-15186" y="5814957"/>
            <a:chExt cx="12451661" cy="1179568"/>
          </a:xfrm>
        </p:grpSpPr>
        <p:grpSp>
          <p:nvGrpSpPr>
            <p:cNvPr id="9" name="Group 8"/>
            <p:cNvGrpSpPr/>
            <p:nvPr userDrawn="1"/>
          </p:nvGrpSpPr>
          <p:grpSpPr>
            <a:xfrm>
              <a:off x="357223" y="6127415"/>
              <a:ext cx="832104" cy="842138"/>
              <a:chOff x="0" y="4201098"/>
              <a:chExt cx="915310" cy="842138"/>
            </a:xfrm>
          </p:grpSpPr>
          <p:sp>
            <p:nvSpPr>
              <p:cNvPr id="865" name="Line 225"/>
              <p:cNvSpPr>
                <a:spLocks noChangeShapeType="1"/>
              </p:cNvSpPr>
              <p:nvPr userDrawn="1"/>
            </p:nvSpPr>
            <p:spPr bwMode="auto">
              <a:xfrm flipH="1">
                <a:off x="78982" y="4201098"/>
                <a:ext cx="0" cy="192167"/>
              </a:xfrm>
              <a:prstGeom prst="line">
                <a:avLst/>
              </a:prstGeom>
              <a:noFill/>
              <a:ln w="3175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866" name="Line 226"/>
              <p:cNvSpPr>
                <a:spLocks noChangeShapeType="1"/>
              </p:cNvSpPr>
              <p:nvPr userDrawn="1"/>
            </p:nvSpPr>
            <p:spPr bwMode="auto">
              <a:xfrm flipH="1">
                <a:off x="143746" y="4201098"/>
                <a:ext cx="0" cy="192167"/>
              </a:xfrm>
              <a:prstGeom prst="line">
                <a:avLst/>
              </a:prstGeom>
              <a:noFill/>
              <a:ln w="3175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867" name="Rectangle 227"/>
              <p:cNvSpPr>
                <a:spLocks noChangeArrowheads="1"/>
              </p:cNvSpPr>
              <p:nvPr userDrawn="1"/>
            </p:nvSpPr>
            <p:spPr bwMode="auto">
              <a:xfrm flipH="1">
                <a:off x="0" y="4299055"/>
                <a:ext cx="222728" cy="744180"/>
              </a:xfrm>
              <a:prstGeom prst="rect">
                <a:avLst/>
              </a:prstGeom>
              <a:solidFill>
                <a:schemeClr val="accent2"/>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868" name="Rectangle 228"/>
              <p:cNvSpPr>
                <a:spLocks noChangeArrowheads="1"/>
              </p:cNvSpPr>
              <p:nvPr userDrawn="1"/>
            </p:nvSpPr>
            <p:spPr bwMode="auto">
              <a:xfrm flipH="1">
                <a:off x="168073" y="4299055"/>
                <a:ext cx="54655" cy="744180"/>
              </a:xfrm>
              <a:prstGeom prst="rect">
                <a:avLst/>
              </a:pr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869" name="Rectangle 229"/>
              <p:cNvSpPr>
                <a:spLocks noChangeArrowheads="1"/>
              </p:cNvSpPr>
              <p:nvPr userDrawn="1"/>
            </p:nvSpPr>
            <p:spPr bwMode="auto">
              <a:xfrm flipH="1">
                <a:off x="263202" y="4525219"/>
                <a:ext cx="223360" cy="518016"/>
              </a:xfrm>
              <a:prstGeom prst="rect">
                <a:avLst/>
              </a:prstGeom>
              <a:solidFill>
                <a:schemeClr val="accent2"/>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870" name="Rectangle 230"/>
              <p:cNvSpPr>
                <a:spLocks noChangeArrowheads="1"/>
              </p:cNvSpPr>
              <p:nvPr userDrawn="1"/>
            </p:nvSpPr>
            <p:spPr bwMode="auto">
              <a:xfrm flipH="1">
                <a:off x="291319" y="4375403"/>
                <a:ext cx="167125" cy="149816"/>
              </a:xfrm>
              <a:prstGeom prst="rect">
                <a:avLst/>
              </a:prstGeom>
              <a:solidFill>
                <a:schemeClr val="accent2"/>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871" name="Freeform 231"/>
              <p:cNvSpPr>
                <a:spLocks/>
              </p:cNvSpPr>
              <p:nvPr userDrawn="1"/>
            </p:nvSpPr>
            <p:spPr bwMode="auto">
              <a:xfrm flipH="1">
                <a:off x="332705" y="4275430"/>
                <a:ext cx="85300" cy="99973"/>
              </a:xfrm>
              <a:custGeom>
                <a:avLst/>
                <a:gdLst>
                  <a:gd name="T0" fmla="*/ 186 w 270"/>
                  <a:gd name="T1" fmla="*/ 0 h 347"/>
                  <a:gd name="T2" fmla="*/ 84 w 270"/>
                  <a:gd name="T3" fmla="*/ 0 h 347"/>
                  <a:gd name="T4" fmla="*/ 0 w 270"/>
                  <a:gd name="T5" fmla="*/ 347 h 347"/>
                  <a:gd name="T6" fmla="*/ 270 w 270"/>
                  <a:gd name="T7" fmla="*/ 347 h 347"/>
                  <a:gd name="T8" fmla="*/ 186 w 270"/>
                  <a:gd name="T9" fmla="*/ 0 h 347"/>
                </a:gdLst>
                <a:ahLst/>
                <a:cxnLst>
                  <a:cxn ang="0">
                    <a:pos x="T0" y="T1"/>
                  </a:cxn>
                  <a:cxn ang="0">
                    <a:pos x="T2" y="T3"/>
                  </a:cxn>
                  <a:cxn ang="0">
                    <a:pos x="T4" y="T5"/>
                  </a:cxn>
                  <a:cxn ang="0">
                    <a:pos x="T6" y="T7"/>
                  </a:cxn>
                  <a:cxn ang="0">
                    <a:pos x="T8" y="T9"/>
                  </a:cxn>
                </a:cxnLst>
                <a:rect l="0" t="0" r="r" b="b"/>
                <a:pathLst>
                  <a:path w="270" h="347">
                    <a:moveTo>
                      <a:pt x="186" y="0"/>
                    </a:moveTo>
                    <a:lnTo>
                      <a:pt x="84" y="0"/>
                    </a:lnTo>
                    <a:lnTo>
                      <a:pt x="0" y="347"/>
                    </a:lnTo>
                    <a:lnTo>
                      <a:pt x="270" y="347"/>
                    </a:lnTo>
                    <a:lnTo>
                      <a:pt x="186" y="0"/>
                    </a:lnTo>
                    <a:close/>
                  </a:path>
                </a:pathLst>
              </a:custGeom>
              <a:solidFill>
                <a:schemeClr val="accent2"/>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872" name="Rectangle 232"/>
              <p:cNvSpPr>
                <a:spLocks noChangeArrowheads="1"/>
              </p:cNvSpPr>
              <p:nvPr userDrawn="1"/>
            </p:nvSpPr>
            <p:spPr bwMode="auto">
              <a:xfrm flipH="1">
                <a:off x="431906" y="4559504"/>
                <a:ext cx="23694" cy="483732"/>
              </a:xfrm>
              <a:prstGeom prst="rect">
                <a:avLst/>
              </a:pr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873" name="Rectangle 233"/>
              <p:cNvSpPr>
                <a:spLocks noChangeArrowheads="1"/>
              </p:cNvSpPr>
              <p:nvPr userDrawn="1"/>
            </p:nvSpPr>
            <p:spPr bwMode="auto">
              <a:xfrm flipH="1">
                <a:off x="386729" y="4559504"/>
                <a:ext cx="22747" cy="483732"/>
              </a:xfrm>
              <a:prstGeom prst="rect">
                <a:avLst/>
              </a:pr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874" name="Rectangle 234"/>
              <p:cNvSpPr>
                <a:spLocks noChangeArrowheads="1"/>
              </p:cNvSpPr>
              <p:nvPr userDrawn="1"/>
            </p:nvSpPr>
            <p:spPr bwMode="auto">
              <a:xfrm flipH="1">
                <a:off x="340603" y="4559504"/>
                <a:ext cx="23379" cy="483732"/>
              </a:xfrm>
              <a:prstGeom prst="rect">
                <a:avLst/>
              </a:pr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875" name="Rectangle 235"/>
              <p:cNvSpPr>
                <a:spLocks noChangeArrowheads="1"/>
              </p:cNvSpPr>
              <p:nvPr userDrawn="1"/>
            </p:nvSpPr>
            <p:spPr bwMode="auto">
              <a:xfrm flipH="1">
                <a:off x="295425" y="4559504"/>
                <a:ext cx="23379" cy="483732"/>
              </a:xfrm>
              <a:prstGeom prst="rect">
                <a:avLst/>
              </a:pr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876" name="Rectangle 236"/>
              <p:cNvSpPr>
                <a:spLocks noChangeArrowheads="1"/>
              </p:cNvSpPr>
              <p:nvPr userDrawn="1"/>
            </p:nvSpPr>
            <p:spPr bwMode="auto">
              <a:xfrm flipH="1">
                <a:off x="291319" y="4375403"/>
                <a:ext cx="167125" cy="15558"/>
              </a:xfrm>
              <a:prstGeom prst="rect">
                <a:avLst/>
              </a:pr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877" name="Rectangle 237"/>
              <p:cNvSpPr>
                <a:spLocks noChangeArrowheads="1"/>
              </p:cNvSpPr>
              <p:nvPr userDrawn="1"/>
            </p:nvSpPr>
            <p:spPr bwMode="auto">
              <a:xfrm flipH="1">
                <a:off x="263202" y="4509373"/>
                <a:ext cx="223360" cy="15846"/>
              </a:xfrm>
              <a:prstGeom prst="rect">
                <a:avLst/>
              </a:pr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878" name="Rectangle 238"/>
              <p:cNvSpPr>
                <a:spLocks noChangeArrowheads="1"/>
              </p:cNvSpPr>
              <p:nvPr userDrawn="1"/>
            </p:nvSpPr>
            <p:spPr bwMode="auto">
              <a:xfrm flipH="1">
                <a:off x="642665" y="4844729"/>
                <a:ext cx="272644" cy="198506"/>
              </a:xfrm>
              <a:prstGeom prst="rect">
                <a:avLst/>
              </a:pr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879" name="Freeform 239"/>
              <p:cNvSpPr>
                <a:spLocks/>
              </p:cNvSpPr>
              <p:nvPr userDrawn="1"/>
            </p:nvSpPr>
            <p:spPr bwMode="auto">
              <a:xfrm flipH="1">
                <a:off x="527036" y="4482291"/>
                <a:ext cx="231258" cy="560944"/>
              </a:xfrm>
              <a:custGeom>
                <a:avLst/>
                <a:gdLst>
                  <a:gd name="T0" fmla="*/ 0 w 732"/>
                  <a:gd name="T1" fmla="*/ 0 h 1947"/>
                  <a:gd name="T2" fmla="*/ 732 w 732"/>
                  <a:gd name="T3" fmla="*/ 0 h 1947"/>
                  <a:gd name="T4" fmla="*/ 732 w 732"/>
                  <a:gd name="T5" fmla="*/ 1947 h 1947"/>
                  <a:gd name="T6" fmla="*/ 0 w 732"/>
                  <a:gd name="T7" fmla="*/ 1947 h 1947"/>
                  <a:gd name="T8" fmla="*/ 0 w 732"/>
                  <a:gd name="T9" fmla="*/ 1268 h 1947"/>
                  <a:gd name="T10" fmla="*/ 0 w 732"/>
                  <a:gd name="T11" fmla="*/ 0 h 1947"/>
                </a:gdLst>
                <a:ahLst/>
                <a:cxnLst>
                  <a:cxn ang="0">
                    <a:pos x="T0" y="T1"/>
                  </a:cxn>
                  <a:cxn ang="0">
                    <a:pos x="T2" y="T3"/>
                  </a:cxn>
                  <a:cxn ang="0">
                    <a:pos x="T4" y="T5"/>
                  </a:cxn>
                  <a:cxn ang="0">
                    <a:pos x="T6" y="T7"/>
                  </a:cxn>
                  <a:cxn ang="0">
                    <a:pos x="T8" y="T9"/>
                  </a:cxn>
                  <a:cxn ang="0">
                    <a:pos x="T10" y="T11"/>
                  </a:cxn>
                </a:cxnLst>
                <a:rect l="0" t="0" r="r" b="b"/>
                <a:pathLst>
                  <a:path w="732" h="1947">
                    <a:moveTo>
                      <a:pt x="0" y="0"/>
                    </a:moveTo>
                    <a:lnTo>
                      <a:pt x="732" y="0"/>
                    </a:lnTo>
                    <a:lnTo>
                      <a:pt x="732" y="1947"/>
                    </a:lnTo>
                    <a:lnTo>
                      <a:pt x="0" y="1947"/>
                    </a:lnTo>
                    <a:lnTo>
                      <a:pt x="0" y="1268"/>
                    </a:lnTo>
                    <a:lnTo>
                      <a:pt x="0" y="0"/>
                    </a:lnTo>
                    <a:close/>
                  </a:path>
                </a:pathLst>
              </a:custGeom>
              <a:solidFill>
                <a:schemeClr val="accent2"/>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880" name="Freeform 240"/>
              <p:cNvSpPr>
                <a:spLocks/>
              </p:cNvSpPr>
              <p:nvPr userDrawn="1"/>
            </p:nvSpPr>
            <p:spPr bwMode="auto">
              <a:xfrm flipH="1">
                <a:off x="758294" y="4847610"/>
                <a:ext cx="157016" cy="195624"/>
              </a:xfrm>
              <a:custGeom>
                <a:avLst/>
                <a:gdLst>
                  <a:gd name="T0" fmla="*/ 0 w 497"/>
                  <a:gd name="T1" fmla="*/ 679 h 679"/>
                  <a:gd name="T2" fmla="*/ 497 w 497"/>
                  <a:gd name="T3" fmla="*/ 679 h 679"/>
                  <a:gd name="T4" fmla="*/ 497 w 497"/>
                  <a:gd name="T5" fmla="*/ 0 h 679"/>
                  <a:gd name="T6" fmla="*/ 0 w 497"/>
                  <a:gd name="T7" fmla="*/ 679 h 679"/>
                </a:gdLst>
                <a:ahLst/>
                <a:cxnLst>
                  <a:cxn ang="0">
                    <a:pos x="T0" y="T1"/>
                  </a:cxn>
                  <a:cxn ang="0">
                    <a:pos x="T2" y="T3"/>
                  </a:cxn>
                  <a:cxn ang="0">
                    <a:pos x="T4" y="T5"/>
                  </a:cxn>
                  <a:cxn ang="0">
                    <a:pos x="T6" y="T7"/>
                  </a:cxn>
                </a:cxnLst>
                <a:rect l="0" t="0" r="r" b="b"/>
                <a:pathLst>
                  <a:path w="497" h="679">
                    <a:moveTo>
                      <a:pt x="0" y="679"/>
                    </a:moveTo>
                    <a:lnTo>
                      <a:pt x="497" y="679"/>
                    </a:lnTo>
                    <a:lnTo>
                      <a:pt x="497" y="0"/>
                    </a:lnTo>
                    <a:lnTo>
                      <a:pt x="0" y="679"/>
                    </a:lnTo>
                    <a:close/>
                  </a:path>
                </a:pathLst>
              </a:custGeom>
              <a:solidFill>
                <a:schemeClr val="accent2"/>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881" name="Rectangle 241"/>
              <p:cNvSpPr>
                <a:spLocks noChangeArrowheads="1"/>
              </p:cNvSpPr>
              <p:nvPr userDrawn="1"/>
            </p:nvSpPr>
            <p:spPr bwMode="auto">
              <a:xfrm flipH="1">
                <a:off x="706798" y="4523778"/>
                <a:ext cx="22431" cy="39759"/>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882" name="Rectangle 242"/>
              <p:cNvSpPr>
                <a:spLocks noChangeArrowheads="1"/>
              </p:cNvSpPr>
              <p:nvPr userDrawn="1"/>
            </p:nvSpPr>
            <p:spPr bwMode="auto">
              <a:xfrm flipH="1">
                <a:off x="656565" y="4523778"/>
                <a:ext cx="22747" cy="39759"/>
              </a:xfrm>
              <a:prstGeom prst="rect">
                <a:avLst/>
              </a:pr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883" name="Rectangle 243"/>
              <p:cNvSpPr>
                <a:spLocks noChangeArrowheads="1"/>
              </p:cNvSpPr>
              <p:nvPr userDrawn="1"/>
            </p:nvSpPr>
            <p:spPr bwMode="auto">
              <a:xfrm flipH="1">
                <a:off x="606649" y="4523778"/>
                <a:ext cx="22747" cy="39759"/>
              </a:xfrm>
              <a:prstGeom prst="rect">
                <a:avLst/>
              </a:pr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884" name="Rectangle 244"/>
              <p:cNvSpPr>
                <a:spLocks noChangeArrowheads="1"/>
              </p:cNvSpPr>
              <p:nvPr userDrawn="1"/>
            </p:nvSpPr>
            <p:spPr bwMode="auto">
              <a:xfrm flipH="1">
                <a:off x="556733" y="4523778"/>
                <a:ext cx="22431" cy="39759"/>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885" name="Rectangle 245"/>
              <p:cNvSpPr>
                <a:spLocks noChangeArrowheads="1"/>
              </p:cNvSpPr>
              <p:nvPr userDrawn="1"/>
            </p:nvSpPr>
            <p:spPr bwMode="auto">
              <a:xfrm flipH="1">
                <a:off x="706798" y="4583705"/>
                <a:ext cx="22431" cy="3918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886" name="Rectangle 246"/>
              <p:cNvSpPr>
                <a:spLocks noChangeArrowheads="1"/>
              </p:cNvSpPr>
              <p:nvPr userDrawn="1"/>
            </p:nvSpPr>
            <p:spPr bwMode="auto">
              <a:xfrm flipH="1">
                <a:off x="656565" y="4583705"/>
                <a:ext cx="22747" cy="3918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887" name="Rectangle 247"/>
              <p:cNvSpPr>
                <a:spLocks noChangeArrowheads="1"/>
              </p:cNvSpPr>
              <p:nvPr userDrawn="1"/>
            </p:nvSpPr>
            <p:spPr bwMode="auto">
              <a:xfrm flipH="1">
                <a:off x="606649" y="4583705"/>
                <a:ext cx="22747" cy="39183"/>
              </a:xfrm>
              <a:prstGeom prst="rect">
                <a:avLst/>
              </a:pr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888" name="Rectangle 248"/>
              <p:cNvSpPr>
                <a:spLocks noChangeArrowheads="1"/>
              </p:cNvSpPr>
              <p:nvPr userDrawn="1"/>
            </p:nvSpPr>
            <p:spPr bwMode="auto">
              <a:xfrm flipH="1">
                <a:off x="556733" y="4583705"/>
                <a:ext cx="22431" cy="3918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889" name="Rectangle 249"/>
              <p:cNvSpPr>
                <a:spLocks noChangeArrowheads="1"/>
              </p:cNvSpPr>
              <p:nvPr userDrawn="1"/>
            </p:nvSpPr>
            <p:spPr bwMode="auto">
              <a:xfrm flipH="1">
                <a:off x="706798" y="4642766"/>
                <a:ext cx="22431" cy="39471"/>
              </a:xfrm>
              <a:prstGeom prst="rect">
                <a:avLst/>
              </a:pr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890" name="Rectangle 250"/>
              <p:cNvSpPr>
                <a:spLocks noChangeArrowheads="1"/>
              </p:cNvSpPr>
              <p:nvPr userDrawn="1"/>
            </p:nvSpPr>
            <p:spPr bwMode="auto">
              <a:xfrm flipH="1">
                <a:off x="656565" y="4642766"/>
                <a:ext cx="22747" cy="39471"/>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891" name="Rectangle 251"/>
              <p:cNvSpPr>
                <a:spLocks noChangeArrowheads="1"/>
              </p:cNvSpPr>
              <p:nvPr userDrawn="1"/>
            </p:nvSpPr>
            <p:spPr bwMode="auto">
              <a:xfrm flipH="1">
                <a:off x="606649" y="4642766"/>
                <a:ext cx="22747" cy="39471"/>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892" name="Rectangle 252"/>
              <p:cNvSpPr>
                <a:spLocks noChangeArrowheads="1"/>
              </p:cNvSpPr>
              <p:nvPr userDrawn="1"/>
            </p:nvSpPr>
            <p:spPr bwMode="auto">
              <a:xfrm flipH="1">
                <a:off x="556733" y="4642766"/>
                <a:ext cx="22431" cy="39471"/>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893" name="Rectangle 253"/>
              <p:cNvSpPr>
                <a:spLocks noChangeArrowheads="1"/>
              </p:cNvSpPr>
              <p:nvPr userDrawn="1"/>
            </p:nvSpPr>
            <p:spPr bwMode="auto">
              <a:xfrm flipH="1">
                <a:off x="706798" y="4702693"/>
                <a:ext cx="22431" cy="39471"/>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894" name="Rectangle 254"/>
              <p:cNvSpPr>
                <a:spLocks noChangeArrowheads="1"/>
              </p:cNvSpPr>
              <p:nvPr userDrawn="1"/>
            </p:nvSpPr>
            <p:spPr bwMode="auto">
              <a:xfrm flipH="1">
                <a:off x="656565" y="4702693"/>
                <a:ext cx="22747" cy="39471"/>
              </a:xfrm>
              <a:prstGeom prst="rect">
                <a:avLst/>
              </a:pr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895" name="Rectangle 255"/>
              <p:cNvSpPr>
                <a:spLocks noChangeArrowheads="1"/>
              </p:cNvSpPr>
              <p:nvPr userDrawn="1"/>
            </p:nvSpPr>
            <p:spPr bwMode="auto">
              <a:xfrm flipH="1">
                <a:off x="606649" y="4702693"/>
                <a:ext cx="22747" cy="39471"/>
              </a:xfrm>
              <a:prstGeom prst="rect">
                <a:avLst/>
              </a:pr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896" name="Rectangle 256"/>
              <p:cNvSpPr>
                <a:spLocks noChangeArrowheads="1"/>
              </p:cNvSpPr>
              <p:nvPr userDrawn="1"/>
            </p:nvSpPr>
            <p:spPr bwMode="auto">
              <a:xfrm flipH="1">
                <a:off x="556733" y="4702693"/>
                <a:ext cx="22431" cy="39471"/>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897" name="Rectangle 257"/>
              <p:cNvSpPr>
                <a:spLocks noChangeArrowheads="1"/>
              </p:cNvSpPr>
              <p:nvPr userDrawn="1"/>
            </p:nvSpPr>
            <p:spPr bwMode="auto">
              <a:xfrm flipH="1">
                <a:off x="706798" y="4762042"/>
                <a:ext cx="22431" cy="3918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898" name="Rectangle 259"/>
              <p:cNvSpPr>
                <a:spLocks noChangeArrowheads="1"/>
              </p:cNvSpPr>
              <p:nvPr userDrawn="1"/>
            </p:nvSpPr>
            <p:spPr bwMode="auto">
              <a:xfrm flipH="1">
                <a:off x="656565" y="4762042"/>
                <a:ext cx="22747" cy="3918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899" name="Rectangle 260"/>
              <p:cNvSpPr>
                <a:spLocks noChangeArrowheads="1"/>
              </p:cNvSpPr>
              <p:nvPr userDrawn="1"/>
            </p:nvSpPr>
            <p:spPr bwMode="auto">
              <a:xfrm flipH="1">
                <a:off x="606649" y="4762042"/>
                <a:ext cx="22747" cy="39183"/>
              </a:xfrm>
              <a:prstGeom prst="rect">
                <a:avLst/>
              </a:pr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900" name="Rectangle 261"/>
              <p:cNvSpPr>
                <a:spLocks noChangeArrowheads="1"/>
              </p:cNvSpPr>
              <p:nvPr userDrawn="1"/>
            </p:nvSpPr>
            <p:spPr bwMode="auto">
              <a:xfrm flipH="1">
                <a:off x="556733" y="4762042"/>
                <a:ext cx="22431" cy="39183"/>
              </a:xfrm>
              <a:prstGeom prst="rect">
                <a:avLst/>
              </a:pr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901" name="Rectangle 262"/>
              <p:cNvSpPr>
                <a:spLocks noChangeArrowheads="1"/>
              </p:cNvSpPr>
              <p:nvPr userDrawn="1"/>
            </p:nvSpPr>
            <p:spPr bwMode="auto">
              <a:xfrm flipH="1">
                <a:off x="706798" y="4821105"/>
                <a:ext cx="22431" cy="40047"/>
              </a:xfrm>
              <a:prstGeom prst="rect">
                <a:avLst/>
              </a:pr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902" name="Rectangle 263"/>
              <p:cNvSpPr>
                <a:spLocks noChangeArrowheads="1"/>
              </p:cNvSpPr>
              <p:nvPr userDrawn="1"/>
            </p:nvSpPr>
            <p:spPr bwMode="auto">
              <a:xfrm flipH="1">
                <a:off x="656565" y="4821105"/>
                <a:ext cx="22747" cy="40047"/>
              </a:xfrm>
              <a:prstGeom prst="rect">
                <a:avLst/>
              </a:pr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903" name="Rectangle 264"/>
              <p:cNvSpPr>
                <a:spLocks noChangeArrowheads="1"/>
              </p:cNvSpPr>
              <p:nvPr userDrawn="1"/>
            </p:nvSpPr>
            <p:spPr bwMode="auto">
              <a:xfrm flipH="1">
                <a:off x="606649" y="4821105"/>
                <a:ext cx="22747" cy="4004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904" name="Rectangle 265"/>
              <p:cNvSpPr>
                <a:spLocks noChangeArrowheads="1"/>
              </p:cNvSpPr>
              <p:nvPr userDrawn="1"/>
            </p:nvSpPr>
            <p:spPr bwMode="auto">
              <a:xfrm flipH="1">
                <a:off x="556733" y="4821105"/>
                <a:ext cx="22431" cy="4004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905" name="Rectangle 266"/>
              <p:cNvSpPr>
                <a:spLocks noChangeArrowheads="1"/>
              </p:cNvSpPr>
              <p:nvPr userDrawn="1"/>
            </p:nvSpPr>
            <p:spPr bwMode="auto">
              <a:xfrm flipH="1">
                <a:off x="706798" y="4881031"/>
                <a:ext cx="22431" cy="39471"/>
              </a:xfrm>
              <a:prstGeom prst="rect">
                <a:avLst/>
              </a:pr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906" name="Rectangle 267"/>
              <p:cNvSpPr>
                <a:spLocks noChangeArrowheads="1"/>
              </p:cNvSpPr>
              <p:nvPr userDrawn="1"/>
            </p:nvSpPr>
            <p:spPr bwMode="auto">
              <a:xfrm flipH="1">
                <a:off x="656565" y="4881031"/>
                <a:ext cx="22747" cy="39471"/>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907" name="Rectangle 268"/>
              <p:cNvSpPr>
                <a:spLocks noChangeArrowheads="1"/>
              </p:cNvSpPr>
              <p:nvPr userDrawn="1"/>
            </p:nvSpPr>
            <p:spPr bwMode="auto">
              <a:xfrm flipH="1">
                <a:off x="606649" y="4881031"/>
                <a:ext cx="22747" cy="39471"/>
              </a:xfrm>
              <a:prstGeom prst="rect">
                <a:avLst/>
              </a:pr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908" name="Rectangle 269"/>
              <p:cNvSpPr>
                <a:spLocks noChangeArrowheads="1"/>
              </p:cNvSpPr>
              <p:nvPr userDrawn="1"/>
            </p:nvSpPr>
            <p:spPr bwMode="auto">
              <a:xfrm flipH="1">
                <a:off x="556733" y="4881031"/>
                <a:ext cx="22431" cy="39471"/>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909" name="Rectangle 270"/>
              <p:cNvSpPr>
                <a:spLocks noChangeArrowheads="1"/>
              </p:cNvSpPr>
              <p:nvPr userDrawn="1"/>
            </p:nvSpPr>
            <p:spPr bwMode="auto">
              <a:xfrm flipH="1">
                <a:off x="876134" y="4881031"/>
                <a:ext cx="22747" cy="39471"/>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910" name="Rectangle 271"/>
              <p:cNvSpPr>
                <a:spLocks noChangeArrowheads="1"/>
              </p:cNvSpPr>
              <p:nvPr userDrawn="1"/>
            </p:nvSpPr>
            <p:spPr bwMode="auto">
              <a:xfrm flipH="1">
                <a:off x="826218" y="4881031"/>
                <a:ext cx="22747" cy="39471"/>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911" name="Rectangle 272"/>
              <p:cNvSpPr>
                <a:spLocks noChangeArrowheads="1"/>
              </p:cNvSpPr>
              <p:nvPr userDrawn="1"/>
            </p:nvSpPr>
            <p:spPr bwMode="auto">
              <a:xfrm flipH="1">
                <a:off x="776301" y="4881031"/>
                <a:ext cx="22431" cy="39471"/>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912" name="Rectangle 273"/>
              <p:cNvSpPr>
                <a:spLocks noChangeArrowheads="1"/>
              </p:cNvSpPr>
              <p:nvPr userDrawn="1"/>
            </p:nvSpPr>
            <p:spPr bwMode="auto">
              <a:xfrm flipH="1">
                <a:off x="876134" y="4940381"/>
                <a:ext cx="22747" cy="3918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913" name="Rectangle 274"/>
              <p:cNvSpPr>
                <a:spLocks noChangeArrowheads="1"/>
              </p:cNvSpPr>
              <p:nvPr userDrawn="1"/>
            </p:nvSpPr>
            <p:spPr bwMode="auto">
              <a:xfrm flipH="1">
                <a:off x="826218" y="4940381"/>
                <a:ext cx="22747" cy="39183"/>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914" name="Rectangle 275"/>
              <p:cNvSpPr>
                <a:spLocks noChangeArrowheads="1"/>
              </p:cNvSpPr>
              <p:nvPr userDrawn="1"/>
            </p:nvSpPr>
            <p:spPr bwMode="auto">
              <a:xfrm flipH="1">
                <a:off x="776301" y="4940381"/>
                <a:ext cx="22431" cy="3918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915" name="Rectangle 276"/>
              <p:cNvSpPr>
                <a:spLocks noChangeArrowheads="1"/>
              </p:cNvSpPr>
              <p:nvPr userDrawn="1"/>
            </p:nvSpPr>
            <p:spPr bwMode="auto">
              <a:xfrm flipH="1">
                <a:off x="706798" y="4940381"/>
                <a:ext cx="22431" cy="3918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916" name="Rectangle 277"/>
              <p:cNvSpPr>
                <a:spLocks noChangeArrowheads="1"/>
              </p:cNvSpPr>
              <p:nvPr userDrawn="1"/>
            </p:nvSpPr>
            <p:spPr bwMode="auto">
              <a:xfrm flipH="1">
                <a:off x="656565" y="4940381"/>
                <a:ext cx="22747" cy="39183"/>
              </a:xfrm>
              <a:prstGeom prst="rect">
                <a:avLst/>
              </a:pr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917" name="Rectangle 278"/>
              <p:cNvSpPr>
                <a:spLocks noChangeArrowheads="1"/>
              </p:cNvSpPr>
              <p:nvPr userDrawn="1"/>
            </p:nvSpPr>
            <p:spPr bwMode="auto">
              <a:xfrm flipH="1">
                <a:off x="606649" y="4940381"/>
                <a:ext cx="22747" cy="3918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918" name="Rectangle 279"/>
              <p:cNvSpPr>
                <a:spLocks noChangeArrowheads="1"/>
              </p:cNvSpPr>
              <p:nvPr userDrawn="1"/>
            </p:nvSpPr>
            <p:spPr bwMode="auto">
              <a:xfrm flipH="1">
                <a:off x="556733" y="4940381"/>
                <a:ext cx="22431" cy="39183"/>
              </a:xfrm>
              <a:prstGeom prst="rect">
                <a:avLst/>
              </a:pr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919" name="Rectangle 280"/>
              <p:cNvSpPr>
                <a:spLocks noChangeArrowheads="1"/>
              </p:cNvSpPr>
              <p:nvPr userDrawn="1"/>
            </p:nvSpPr>
            <p:spPr bwMode="auto">
              <a:xfrm flipH="1">
                <a:off x="556733" y="4443685"/>
                <a:ext cx="72663" cy="38607"/>
              </a:xfrm>
              <a:prstGeom prst="rect">
                <a:avLst/>
              </a:prstGeom>
              <a:solidFill>
                <a:schemeClr val="accent2"/>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920" name="Rectangle 281"/>
              <p:cNvSpPr>
                <a:spLocks noChangeArrowheads="1"/>
              </p:cNvSpPr>
              <p:nvPr userDrawn="1"/>
            </p:nvSpPr>
            <p:spPr bwMode="auto">
              <a:xfrm flipH="1">
                <a:off x="691950" y="4418907"/>
                <a:ext cx="14848" cy="63383"/>
              </a:xfrm>
              <a:prstGeom prst="rect">
                <a:avLst/>
              </a:prstGeom>
              <a:solidFill>
                <a:schemeClr val="accent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937" name="Rectangle 18"/>
              <p:cNvSpPr>
                <a:spLocks noChangeArrowheads="1"/>
              </p:cNvSpPr>
              <p:nvPr userDrawn="1"/>
            </p:nvSpPr>
            <p:spPr bwMode="auto">
              <a:xfrm>
                <a:off x="705233" y="4459212"/>
                <a:ext cx="47918" cy="2857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grpSp>
        <p:grpSp>
          <p:nvGrpSpPr>
            <p:cNvPr id="8" name="Group 7"/>
            <p:cNvGrpSpPr/>
            <p:nvPr userDrawn="1"/>
          </p:nvGrpSpPr>
          <p:grpSpPr>
            <a:xfrm>
              <a:off x="1307925" y="6088814"/>
              <a:ext cx="1051560" cy="871562"/>
              <a:chOff x="1049896" y="4162505"/>
              <a:chExt cx="1147377" cy="871562"/>
            </a:xfrm>
          </p:grpSpPr>
          <p:sp>
            <p:nvSpPr>
              <p:cNvPr id="562" name="Freeform 286"/>
              <p:cNvSpPr>
                <a:spLocks/>
              </p:cNvSpPr>
              <p:nvPr userDrawn="1"/>
            </p:nvSpPr>
            <p:spPr bwMode="auto">
              <a:xfrm>
                <a:off x="2124043" y="4197174"/>
                <a:ext cx="73230" cy="185470"/>
              </a:xfrm>
              <a:custGeom>
                <a:avLst/>
                <a:gdLst>
                  <a:gd name="T0" fmla="*/ 104 w 220"/>
                  <a:gd name="T1" fmla="*/ 0 h 611"/>
                  <a:gd name="T2" fmla="*/ 0 w 220"/>
                  <a:gd name="T3" fmla="*/ 0 h 611"/>
                  <a:gd name="T4" fmla="*/ 0 w 220"/>
                  <a:gd name="T5" fmla="*/ 611 h 611"/>
                  <a:gd name="T6" fmla="*/ 220 w 220"/>
                  <a:gd name="T7" fmla="*/ 611 h 611"/>
                  <a:gd name="T8" fmla="*/ 104 w 220"/>
                  <a:gd name="T9" fmla="*/ 0 h 611"/>
                </a:gdLst>
                <a:ahLst/>
                <a:cxnLst>
                  <a:cxn ang="0">
                    <a:pos x="T0" y="T1"/>
                  </a:cxn>
                  <a:cxn ang="0">
                    <a:pos x="T2" y="T3"/>
                  </a:cxn>
                  <a:cxn ang="0">
                    <a:pos x="T4" y="T5"/>
                  </a:cxn>
                  <a:cxn ang="0">
                    <a:pos x="T6" y="T7"/>
                  </a:cxn>
                  <a:cxn ang="0">
                    <a:pos x="T8" y="T9"/>
                  </a:cxn>
                </a:cxnLst>
                <a:rect l="0" t="0" r="r" b="b"/>
                <a:pathLst>
                  <a:path w="220" h="611">
                    <a:moveTo>
                      <a:pt x="104" y="0"/>
                    </a:moveTo>
                    <a:lnTo>
                      <a:pt x="0" y="0"/>
                    </a:lnTo>
                    <a:lnTo>
                      <a:pt x="0" y="611"/>
                    </a:lnTo>
                    <a:lnTo>
                      <a:pt x="220" y="611"/>
                    </a:lnTo>
                    <a:lnTo>
                      <a:pt x="104" y="0"/>
                    </a:lnTo>
                    <a:close/>
                  </a:path>
                </a:pathLst>
              </a:cu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63" name="Rectangle 515"/>
              <p:cNvSpPr>
                <a:spLocks noChangeArrowheads="1"/>
              </p:cNvSpPr>
              <p:nvPr userDrawn="1"/>
            </p:nvSpPr>
            <p:spPr bwMode="auto">
              <a:xfrm>
                <a:off x="1871734" y="4728086"/>
                <a:ext cx="104852" cy="243145"/>
              </a:xfrm>
              <a:prstGeom prst="rect">
                <a:avLst/>
              </a:prstGeom>
              <a:solidFill>
                <a:srgbClr val="1570A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64" name="Rectangle 516"/>
              <p:cNvSpPr>
                <a:spLocks noChangeArrowheads="1"/>
              </p:cNvSpPr>
              <p:nvPr userDrawn="1"/>
            </p:nvSpPr>
            <p:spPr bwMode="auto">
              <a:xfrm>
                <a:off x="1884715" y="4657662"/>
                <a:ext cx="78888" cy="70424"/>
              </a:xfrm>
              <a:prstGeom prst="rect">
                <a:avLst/>
              </a:prstGeom>
              <a:solidFill>
                <a:srgbClr val="1570A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65" name="Freeform 517"/>
              <p:cNvSpPr>
                <a:spLocks/>
              </p:cNvSpPr>
              <p:nvPr userDrawn="1"/>
            </p:nvSpPr>
            <p:spPr bwMode="auto">
              <a:xfrm>
                <a:off x="1904354" y="4611522"/>
                <a:ext cx="39278" cy="46140"/>
              </a:xfrm>
              <a:custGeom>
                <a:avLst/>
                <a:gdLst>
                  <a:gd name="T0" fmla="*/ 81 w 118"/>
                  <a:gd name="T1" fmla="*/ 0 h 152"/>
                  <a:gd name="T2" fmla="*/ 37 w 118"/>
                  <a:gd name="T3" fmla="*/ 0 h 152"/>
                  <a:gd name="T4" fmla="*/ 0 w 118"/>
                  <a:gd name="T5" fmla="*/ 152 h 152"/>
                  <a:gd name="T6" fmla="*/ 118 w 118"/>
                  <a:gd name="T7" fmla="*/ 152 h 152"/>
                  <a:gd name="T8" fmla="*/ 81 w 118"/>
                  <a:gd name="T9" fmla="*/ 0 h 152"/>
                </a:gdLst>
                <a:ahLst/>
                <a:cxnLst>
                  <a:cxn ang="0">
                    <a:pos x="T0" y="T1"/>
                  </a:cxn>
                  <a:cxn ang="0">
                    <a:pos x="T2" y="T3"/>
                  </a:cxn>
                  <a:cxn ang="0">
                    <a:pos x="T4" y="T5"/>
                  </a:cxn>
                  <a:cxn ang="0">
                    <a:pos x="T6" y="T7"/>
                  </a:cxn>
                  <a:cxn ang="0">
                    <a:pos x="T8" y="T9"/>
                  </a:cxn>
                </a:cxnLst>
                <a:rect l="0" t="0" r="r" b="b"/>
                <a:pathLst>
                  <a:path w="118" h="152">
                    <a:moveTo>
                      <a:pt x="81" y="0"/>
                    </a:moveTo>
                    <a:lnTo>
                      <a:pt x="37" y="0"/>
                    </a:lnTo>
                    <a:lnTo>
                      <a:pt x="0" y="152"/>
                    </a:lnTo>
                    <a:lnTo>
                      <a:pt x="118" y="152"/>
                    </a:lnTo>
                    <a:lnTo>
                      <a:pt x="81" y="0"/>
                    </a:lnTo>
                    <a:close/>
                  </a:path>
                </a:pathLst>
              </a:custGeom>
              <a:solidFill>
                <a:srgbClr val="1570A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66" name="Rectangle 518"/>
              <p:cNvSpPr>
                <a:spLocks noChangeArrowheads="1"/>
              </p:cNvSpPr>
              <p:nvPr userDrawn="1"/>
            </p:nvSpPr>
            <p:spPr bwMode="auto">
              <a:xfrm>
                <a:off x="1886380" y="4744478"/>
                <a:ext cx="11317" cy="226753"/>
              </a:xfrm>
              <a:prstGeom prst="rect">
                <a:avLst/>
              </a:prstGeom>
              <a:solidFill>
                <a:srgbClr val="074B6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67" name="Rectangle 519"/>
              <p:cNvSpPr>
                <a:spLocks noChangeArrowheads="1"/>
              </p:cNvSpPr>
              <p:nvPr userDrawn="1"/>
            </p:nvSpPr>
            <p:spPr bwMode="auto">
              <a:xfrm>
                <a:off x="1907683" y="4744478"/>
                <a:ext cx="11317" cy="226753"/>
              </a:xfrm>
              <a:prstGeom prst="rect">
                <a:avLst/>
              </a:prstGeom>
              <a:solidFill>
                <a:srgbClr val="074B6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68" name="Rectangle 520"/>
              <p:cNvSpPr>
                <a:spLocks noChangeArrowheads="1"/>
              </p:cNvSpPr>
              <p:nvPr userDrawn="1"/>
            </p:nvSpPr>
            <p:spPr bwMode="auto">
              <a:xfrm>
                <a:off x="1928986" y="4744478"/>
                <a:ext cx="11650" cy="226753"/>
              </a:xfrm>
              <a:prstGeom prst="rect">
                <a:avLst/>
              </a:prstGeom>
              <a:solidFill>
                <a:srgbClr val="074B6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69" name="Rectangle 521"/>
              <p:cNvSpPr>
                <a:spLocks noChangeArrowheads="1"/>
              </p:cNvSpPr>
              <p:nvPr userDrawn="1"/>
            </p:nvSpPr>
            <p:spPr bwMode="auto">
              <a:xfrm>
                <a:off x="1951287" y="4744478"/>
                <a:ext cx="10652" cy="226753"/>
              </a:xfrm>
              <a:prstGeom prst="rect">
                <a:avLst/>
              </a:prstGeom>
              <a:solidFill>
                <a:srgbClr val="074B6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70" name="Rectangle 522"/>
              <p:cNvSpPr>
                <a:spLocks noChangeArrowheads="1"/>
              </p:cNvSpPr>
              <p:nvPr userDrawn="1"/>
            </p:nvSpPr>
            <p:spPr bwMode="auto">
              <a:xfrm>
                <a:off x="1884715" y="4657662"/>
                <a:ext cx="78888" cy="7589"/>
              </a:xfrm>
              <a:prstGeom prst="rect">
                <a:avLst/>
              </a:prstGeom>
              <a:solidFill>
                <a:srgbClr val="309CC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71" name="Rectangle 523"/>
              <p:cNvSpPr>
                <a:spLocks noChangeArrowheads="1"/>
              </p:cNvSpPr>
              <p:nvPr userDrawn="1"/>
            </p:nvSpPr>
            <p:spPr bwMode="auto">
              <a:xfrm>
                <a:off x="1871734" y="4721408"/>
                <a:ext cx="104852" cy="6678"/>
              </a:xfrm>
              <a:prstGeom prst="rect">
                <a:avLst/>
              </a:prstGeom>
              <a:solidFill>
                <a:srgbClr val="309CC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72" name="Freeform 524"/>
              <p:cNvSpPr>
                <a:spLocks/>
              </p:cNvSpPr>
              <p:nvPr userDrawn="1"/>
            </p:nvSpPr>
            <p:spPr bwMode="auto">
              <a:xfrm>
                <a:off x="1491272" y="4197174"/>
                <a:ext cx="667389" cy="185470"/>
              </a:xfrm>
              <a:custGeom>
                <a:avLst/>
                <a:gdLst>
                  <a:gd name="T0" fmla="*/ 2005 w 2005"/>
                  <a:gd name="T1" fmla="*/ 0 h 611"/>
                  <a:gd name="T2" fmla="*/ 103 w 2005"/>
                  <a:gd name="T3" fmla="*/ 0 h 611"/>
                  <a:gd name="T4" fmla="*/ 0 w 2005"/>
                  <a:gd name="T5" fmla="*/ 611 h 611"/>
                  <a:gd name="T6" fmla="*/ 1901 w 2005"/>
                  <a:gd name="T7" fmla="*/ 611 h 611"/>
                  <a:gd name="T8" fmla="*/ 2005 w 2005"/>
                  <a:gd name="T9" fmla="*/ 0 h 611"/>
                </a:gdLst>
                <a:ahLst/>
                <a:cxnLst>
                  <a:cxn ang="0">
                    <a:pos x="T0" y="T1"/>
                  </a:cxn>
                  <a:cxn ang="0">
                    <a:pos x="T2" y="T3"/>
                  </a:cxn>
                  <a:cxn ang="0">
                    <a:pos x="T4" y="T5"/>
                  </a:cxn>
                  <a:cxn ang="0">
                    <a:pos x="T6" y="T7"/>
                  </a:cxn>
                  <a:cxn ang="0">
                    <a:pos x="T8" y="T9"/>
                  </a:cxn>
                </a:cxnLst>
                <a:rect l="0" t="0" r="r" b="b"/>
                <a:pathLst>
                  <a:path w="2005" h="611">
                    <a:moveTo>
                      <a:pt x="2005" y="0"/>
                    </a:moveTo>
                    <a:lnTo>
                      <a:pt x="103" y="0"/>
                    </a:lnTo>
                    <a:lnTo>
                      <a:pt x="0" y="611"/>
                    </a:lnTo>
                    <a:lnTo>
                      <a:pt x="1901" y="611"/>
                    </a:lnTo>
                    <a:lnTo>
                      <a:pt x="2005" y="0"/>
                    </a:lnTo>
                    <a:close/>
                  </a:path>
                </a:pathLst>
              </a:custGeom>
              <a:solidFill>
                <a:schemeClr val="accent2"/>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73" name="Rectangle 525"/>
              <p:cNvSpPr>
                <a:spLocks noChangeArrowheads="1"/>
              </p:cNvSpPr>
              <p:nvPr userDrawn="1"/>
            </p:nvSpPr>
            <p:spPr bwMode="auto">
              <a:xfrm>
                <a:off x="1508248" y="4382644"/>
                <a:ext cx="598820" cy="651422"/>
              </a:xfrm>
              <a:prstGeom prst="rect">
                <a:avLst/>
              </a:prstGeom>
              <a:solidFill>
                <a:schemeClr val="accent2"/>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74" name="Freeform 526"/>
              <p:cNvSpPr>
                <a:spLocks/>
              </p:cNvSpPr>
              <p:nvPr userDrawn="1"/>
            </p:nvSpPr>
            <p:spPr bwMode="auto">
              <a:xfrm>
                <a:off x="1680670" y="4218119"/>
                <a:ext cx="253309" cy="145705"/>
              </a:xfrm>
              <a:custGeom>
                <a:avLst/>
                <a:gdLst>
                  <a:gd name="T0" fmla="*/ 381 w 761"/>
                  <a:gd name="T1" fmla="*/ 0 h 480"/>
                  <a:gd name="T2" fmla="*/ 0 w 761"/>
                  <a:gd name="T3" fmla="*/ 480 h 480"/>
                  <a:gd name="T4" fmla="*/ 761 w 761"/>
                  <a:gd name="T5" fmla="*/ 480 h 480"/>
                  <a:gd name="T6" fmla="*/ 381 w 761"/>
                  <a:gd name="T7" fmla="*/ 0 h 480"/>
                </a:gdLst>
                <a:ahLst/>
                <a:cxnLst>
                  <a:cxn ang="0">
                    <a:pos x="T0" y="T1"/>
                  </a:cxn>
                  <a:cxn ang="0">
                    <a:pos x="T2" y="T3"/>
                  </a:cxn>
                  <a:cxn ang="0">
                    <a:pos x="T4" y="T5"/>
                  </a:cxn>
                  <a:cxn ang="0">
                    <a:pos x="T6" y="T7"/>
                  </a:cxn>
                </a:cxnLst>
                <a:rect l="0" t="0" r="r" b="b"/>
                <a:pathLst>
                  <a:path w="761" h="480">
                    <a:moveTo>
                      <a:pt x="381" y="0"/>
                    </a:moveTo>
                    <a:lnTo>
                      <a:pt x="0" y="480"/>
                    </a:lnTo>
                    <a:lnTo>
                      <a:pt x="761" y="480"/>
                    </a:lnTo>
                    <a:lnTo>
                      <a:pt x="381" y="0"/>
                    </a:lnTo>
                    <a:close/>
                  </a:path>
                </a:pathLst>
              </a:custGeom>
              <a:solidFill>
                <a:schemeClr val="accent2">
                  <a:lumMod val="50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75" name="Rectangle 527"/>
              <p:cNvSpPr>
                <a:spLocks noChangeArrowheads="1"/>
              </p:cNvSpPr>
              <p:nvPr userDrawn="1"/>
            </p:nvSpPr>
            <p:spPr bwMode="auto">
              <a:xfrm>
                <a:off x="1981578" y="4310703"/>
                <a:ext cx="68903" cy="53121"/>
              </a:xfrm>
              <a:prstGeom prst="rect">
                <a:avLst/>
              </a:prstGeom>
              <a:solidFill>
                <a:schemeClr val="accent2">
                  <a:lumMod val="50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76" name="Freeform 528"/>
              <p:cNvSpPr>
                <a:spLocks/>
              </p:cNvSpPr>
              <p:nvPr userDrawn="1"/>
            </p:nvSpPr>
            <p:spPr bwMode="auto">
              <a:xfrm>
                <a:off x="1981578" y="4254545"/>
                <a:ext cx="68903" cy="50087"/>
              </a:xfrm>
              <a:custGeom>
                <a:avLst/>
                <a:gdLst>
                  <a:gd name="T0" fmla="*/ 207 w 207"/>
                  <a:gd name="T1" fmla="*/ 165 h 165"/>
                  <a:gd name="T2" fmla="*/ 0 w 207"/>
                  <a:gd name="T3" fmla="*/ 165 h 165"/>
                  <a:gd name="T4" fmla="*/ 103 w 207"/>
                  <a:gd name="T5" fmla="*/ 0 h 165"/>
                  <a:gd name="T6" fmla="*/ 207 w 207"/>
                  <a:gd name="T7" fmla="*/ 165 h 165"/>
                </a:gdLst>
                <a:ahLst/>
                <a:cxnLst>
                  <a:cxn ang="0">
                    <a:pos x="T0" y="T1"/>
                  </a:cxn>
                  <a:cxn ang="0">
                    <a:pos x="T2" y="T3"/>
                  </a:cxn>
                  <a:cxn ang="0">
                    <a:pos x="T4" y="T5"/>
                  </a:cxn>
                  <a:cxn ang="0">
                    <a:pos x="T6" y="T7"/>
                  </a:cxn>
                </a:cxnLst>
                <a:rect l="0" t="0" r="r" b="b"/>
                <a:pathLst>
                  <a:path w="207" h="165">
                    <a:moveTo>
                      <a:pt x="207" y="165"/>
                    </a:moveTo>
                    <a:lnTo>
                      <a:pt x="0" y="165"/>
                    </a:lnTo>
                    <a:lnTo>
                      <a:pt x="103" y="0"/>
                    </a:lnTo>
                    <a:lnTo>
                      <a:pt x="207" y="165"/>
                    </a:lnTo>
                    <a:close/>
                  </a:path>
                </a:pathLst>
              </a:custGeom>
              <a:solidFill>
                <a:schemeClr val="accent2">
                  <a:lumMod val="50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77" name="Rectangle 529"/>
              <p:cNvSpPr>
                <a:spLocks noChangeArrowheads="1"/>
              </p:cNvSpPr>
              <p:nvPr userDrawn="1"/>
            </p:nvSpPr>
            <p:spPr bwMode="auto">
              <a:xfrm>
                <a:off x="1999552" y="4322844"/>
                <a:ext cx="31955" cy="29141"/>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78" name="Rectangle 530"/>
              <p:cNvSpPr>
                <a:spLocks noChangeArrowheads="1"/>
              </p:cNvSpPr>
              <p:nvPr userDrawn="1"/>
            </p:nvSpPr>
            <p:spPr bwMode="auto">
              <a:xfrm>
                <a:off x="1565833" y="4310703"/>
                <a:ext cx="68903" cy="53121"/>
              </a:xfrm>
              <a:prstGeom prst="rect">
                <a:avLst/>
              </a:prstGeom>
              <a:solidFill>
                <a:schemeClr val="accent2">
                  <a:lumMod val="50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79" name="Freeform 531"/>
              <p:cNvSpPr>
                <a:spLocks/>
              </p:cNvSpPr>
              <p:nvPr userDrawn="1"/>
            </p:nvSpPr>
            <p:spPr bwMode="auto">
              <a:xfrm>
                <a:off x="1565833" y="4254545"/>
                <a:ext cx="68903" cy="50087"/>
              </a:xfrm>
              <a:custGeom>
                <a:avLst/>
                <a:gdLst>
                  <a:gd name="T0" fmla="*/ 207 w 207"/>
                  <a:gd name="T1" fmla="*/ 165 h 165"/>
                  <a:gd name="T2" fmla="*/ 0 w 207"/>
                  <a:gd name="T3" fmla="*/ 165 h 165"/>
                  <a:gd name="T4" fmla="*/ 103 w 207"/>
                  <a:gd name="T5" fmla="*/ 0 h 165"/>
                  <a:gd name="T6" fmla="*/ 207 w 207"/>
                  <a:gd name="T7" fmla="*/ 165 h 165"/>
                </a:gdLst>
                <a:ahLst/>
                <a:cxnLst>
                  <a:cxn ang="0">
                    <a:pos x="T0" y="T1"/>
                  </a:cxn>
                  <a:cxn ang="0">
                    <a:pos x="T2" y="T3"/>
                  </a:cxn>
                  <a:cxn ang="0">
                    <a:pos x="T4" y="T5"/>
                  </a:cxn>
                  <a:cxn ang="0">
                    <a:pos x="T6" y="T7"/>
                  </a:cxn>
                </a:cxnLst>
                <a:rect l="0" t="0" r="r" b="b"/>
                <a:pathLst>
                  <a:path w="207" h="165">
                    <a:moveTo>
                      <a:pt x="207" y="165"/>
                    </a:moveTo>
                    <a:lnTo>
                      <a:pt x="0" y="165"/>
                    </a:lnTo>
                    <a:lnTo>
                      <a:pt x="103" y="0"/>
                    </a:lnTo>
                    <a:lnTo>
                      <a:pt x="207" y="165"/>
                    </a:lnTo>
                    <a:close/>
                  </a:path>
                </a:pathLst>
              </a:custGeom>
              <a:solidFill>
                <a:schemeClr val="accent2">
                  <a:lumMod val="50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80" name="Rectangle 532"/>
              <p:cNvSpPr>
                <a:spLocks noChangeArrowheads="1"/>
              </p:cNvSpPr>
              <p:nvPr userDrawn="1"/>
            </p:nvSpPr>
            <p:spPr bwMode="auto">
              <a:xfrm>
                <a:off x="1583808" y="4322844"/>
                <a:ext cx="31955" cy="29141"/>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81" name="Freeform 533"/>
              <p:cNvSpPr>
                <a:spLocks/>
              </p:cNvSpPr>
              <p:nvPr userDrawn="1"/>
            </p:nvSpPr>
            <p:spPr bwMode="auto">
              <a:xfrm>
                <a:off x="1781528" y="4283079"/>
                <a:ext cx="51594" cy="80745"/>
              </a:xfrm>
              <a:custGeom>
                <a:avLst/>
                <a:gdLst>
                  <a:gd name="T0" fmla="*/ 32 w 63"/>
                  <a:gd name="T1" fmla="*/ 0 h 108"/>
                  <a:gd name="T2" fmla="*/ 0 w 63"/>
                  <a:gd name="T3" fmla="*/ 31 h 108"/>
                  <a:gd name="T4" fmla="*/ 0 w 63"/>
                  <a:gd name="T5" fmla="*/ 108 h 108"/>
                  <a:gd name="T6" fmla="*/ 63 w 63"/>
                  <a:gd name="T7" fmla="*/ 108 h 108"/>
                  <a:gd name="T8" fmla="*/ 63 w 63"/>
                  <a:gd name="T9" fmla="*/ 31 h 108"/>
                  <a:gd name="T10" fmla="*/ 32 w 63"/>
                  <a:gd name="T11" fmla="*/ 0 h 108"/>
                </a:gdLst>
                <a:ahLst/>
                <a:cxnLst>
                  <a:cxn ang="0">
                    <a:pos x="T0" y="T1"/>
                  </a:cxn>
                  <a:cxn ang="0">
                    <a:pos x="T2" y="T3"/>
                  </a:cxn>
                  <a:cxn ang="0">
                    <a:pos x="T4" y="T5"/>
                  </a:cxn>
                  <a:cxn ang="0">
                    <a:pos x="T6" y="T7"/>
                  </a:cxn>
                  <a:cxn ang="0">
                    <a:pos x="T8" y="T9"/>
                  </a:cxn>
                  <a:cxn ang="0">
                    <a:pos x="T10" y="T11"/>
                  </a:cxn>
                </a:cxnLst>
                <a:rect l="0" t="0" r="r" b="b"/>
                <a:pathLst>
                  <a:path w="63" h="108">
                    <a:moveTo>
                      <a:pt x="32" y="0"/>
                    </a:moveTo>
                    <a:cubicBezTo>
                      <a:pt x="14" y="0"/>
                      <a:pt x="0" y="14"/>
                      <a:pt x="0" y="31"/>
                    </a:cubicBezTo>
                    <a:cubicBezTo>
                      <a:pt x="0" y="108"/>
                      <a:pt x="0" y="108"/>
                      <a:pt x="0" y="108"/>
                    </a:cubicBezTo>
                    <a:cubicBezTo>
                      <a:pt x="63" y="108"/>
                      <a:pt x="63" y="108"/>
                      <a:pt x="63" y="108"/>
                    </a:cubicBezTo>
                    <a:cubicBezTo>
                      <a:pt x="63" y="31"/>
                      <a:pt x="63" y="31"/>
                      <a:pt x="63" y="31"/>
                    </a:cubicBezTo>
                    <a:cubicBezTo>
                      <a:pt x="63" y="14"/>
                      <a:pt x="49" y="0"/>
                      <a:pt x="32" y="0"/>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82" name="Freeform 534"/>
              <p:cNvSpPr>
                <a:spLocks/>
              </p:cNvSpPr>
              <p:nvPr userDrawn="1"/>
            </p:nvSpPr>
            <p:spPr bwMode="auto">
              <a:xfrm>
                <a:off x="1535542" y="4443962"/>
                <a:ext cx="51594" cy="80745"/>
              </a:xfrm>
              <a:custGeom>
                <a:avLst/>
                <a:gdLst>
                  <a:gd name="T0" fmla="*/ 31 w 63"/>
                  <a:gd name="T1" fmla="*/ 0 h 108"/>
                  <a:gd name="T2" fmla="*/ 0 w 63"/>
                  <a:gd name="T3" fmla="*/ 31 h 108"/>
                  <a:gd name="T4" fmla="*/ 0 w 63"/>
                  <a:gd name="T5" fmla="*/ 108 h 108"/>
                  <a:gd name="T6" fmla="*/ 63 w 63"/>
                  <a:gd name="T7" fmla="*/ 108 h 108"/>
                  <a:gd name="T8" fmla="*/ 63 w 63"/>
                  <a:gd name="T9" fmla="*/ 31 h 108"/>
                  <a:gd name="T10" fmla="*/ 31 w 63"/>
                  <a:gd name="T11" fmla="*/ 0 h 108"/>
                </a:gdLst>
                <a:ahLst/>
                <a:cxnLst>
                  <a:cxn ang="0">
                    <a:pos x="T0" y="T1"/>
                  </a:cxn>
                  <a:cxn ang="0">
                    <a:pos x="T2" y="T3"/>
                  </a:cxn>
                  <a:cxn ang="0">
                    <a:pos x="T4" y="T5"/>
                  </a:cxn>
                  <a:cxn ang="0">
                    <a:pos x="T6" y="T7"/>
                  </a:cxn>
                  <a:cxn ang="0">
                    <a:pos x="T8" y="T9"/>
                  </a:cxn>
                  <a:cxn ang="0">
                    <a:pos x="T10" y="T11"/>
                  </a:cxn>
                </a:cxnLst>
                <a:rect l="0" t="0" r="r" b="b"/>
                <a:pathLst>
                  <a:path w="63" h="108">
                    <a:moveTo>
                      <a:pt x="31" y="0"/>
                    </a:moveTo>
                    <a:cubicBezTo>
                      <a:pt x="14" y="0"/>
                      <a:pt x="0" y="14"/>
                      <a:pt x="0" y="31"/>
                    </a:cubicBezTo>
                    <a:cubicBezTo>
                      <a:pt x="0" y="108"/>
                      <a:pt x="0" y="108"/>
                      <a:pt x="0" y="108"/>
                    </a:cubicBezTo>
                    <a:cubicBezTo>
                      <a:pt x="63" y="108"/>
                      <a:pt x="63" y="108"/>
                      <a:pt x="63" y="108"/>
                    </a:cubicBezTo>
                    <a:cubicBezTo>
                      <a:pt x="63" y="31"/>
                      <a:pt x="63" y="31"/>
                      <a:pt x="63" y="31"/>
                    </a:cubicBezTo>
                    <a:cubicBezTo>
                      <a:pt x="63" y="14"/>
                      <a:pt x="49" y="0"/>
                      <a:pt x="31" y="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83" name="Freeform 535"/>
              <p:cNvSpPr>
                <a:spLocks/>
              </p:cNvSpPr>
              <p:nvPr userDrawn="1"/>
            </p:nvSpPr>
            <p:spPr bwMode="auto">
              <a:xfrm>
                <a:off x="2026515" y="4443962"/>
                <a:ext cx="50928" cy="80745"/>
              </a:xfrm>
              <a:custGeom>
                <a:avLst/>
                <a:gdLst>
                  <a:gd name="T0" fmla="*/ 31 w 62"/>
                  <a:gd name="T1" fmla="*/ 0 h 108"/>
                  <a:gd name="T2" fmla="*/ 0 w 62"/>
                  <a:gd name="T3" fmla="*/ 31 h 108"/>
                  <a:gd name="T4" fmla="*/ 0 w 62"/>
                  <a:gd name="T5" fmla="*/ 108 h 108"/>
                  <a:gd name="T6" fmla="*/ 62 w 62"/>
                  <a:gd name="T7" fmla="*/ 108 h 108"/>
                  <a:gd name="T8" fmla="*/ 62 w 62"/>
                  <a:gd name="T9" fmla="*/ 31 h 108"/>
                  <a:gd name="T10" fmla="*/ 31 w 62"/>
                  <a:gd name="T11" fmla="*/ 0 h 108"/>
                </a:gdLst>
                <a:ahLst/>
                <a:cxnLst>
                  <a:cxn ang="0">
                    <a:pos x="T0" y="T1"/>
                  </a:cxn>
                  <a:cxn ang="0">
                    <a:pos x="T2" y="T3"/>
                  </a:cxn>
                  <a:cxn ang="0">
                    <a:pos x="T4" y="T5"/>
                  </a:cxn>
                  <a:cxn ang="0">
                    <a:pos x="T6" y="T7"/>
                  </a:cxn>
                  <a:cxn ang="0">
                    <a:pos x="T8" y="T9"/>
                  </a:cxn>
                  <a:cxn ang="0">
                    <a:pos x="T10" y="T11"/>
                  </a:cxn>
                </a:cxnLst>
                <a:rect l="0" t="0" r="r" b="b"/>
                <a:pathLst>
                  <a:path w="62" h="108">
                    <a:moveTo>
                      <a:pt x="31" y="0"/>
                    </a:moveTo>
                    <a:cubicBezTo>
                      <a:pt x="14" y="0"/>
                      <a:pt x="0" y="14"/>
                      <a:pt x="0" y="31"/>
                    </a:cubicBezTo>
                    <a:cubicBezTo>
                      <a:pt x="0" y="108"/>
                      <a:pt x="0" y="108"/>
                      <a:pt x="0" y="108"/>
                    </a:cubicBezTo>
                    <a:cubicBezTo>
                      <a:pt x="62" y="108"/>
                      <a:pt x="62" y="108"/>
                      <a:pt x="62" y="108"/>
                    </a:cubicBezTo>
                    <a:cubicBezTo>
                      <a:pt x="62" y="31"/>
                      <a:pt x="62" y="31"/>
                      <a:pt x="62" y="31"/>
                    </a:cubicBezTo>
                    <a:cubicBezTo>
                      <a:pt x="62" y="14"/>
                      <a:pt x="48" y="0"/>
                      <a:pt x="31" y="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84" name="Freeform 536"/>
              <p:cNvSpPr>
                <a:spLocks/>
              </p:cNvSpPr>
              <p:nvPr userDrawn="1"/>
            </p:nvSpPr>
            <p:spPr bwMode="auto">
              <a:xfrm>
                <a:off x="1937973" y="4443962"/>
                <a:ext cx="51594" cy="80745"/>
              </a:xfrm>
              <a:custGeom>
                <a:avLst/>
                <a:gdLst>
                  <a:gd name="T0" fmla="*/ 32 w 63"/>
                  <a:gd name="T1" fmla="*/ 0 h 108"/>
                  <a:gd name="T2" fmla="*/ 0 w 63"/>
                  <a:gd name="T3" fmla="*/ 31 h 108"/>
                  <a:gd name="T4" fmla="*/ 0 w 63"/>
                  <a:gd name="T5" fmla="*/ 108 h 108"/>
                  <a:gd name="T6" fmla="*/ 63 w 63"/>
                  <a:gd name="T7" fmla="*/ 108 h 108"/>
                  <a:gd name="T8" fmla="*/ 63 w 63"/>
                  <a:gd name="T9" fmla="*/ 31 h 108"/>
                  <a:gd name="T10" fmla="*/ 32 w 63"/>
                  <a:gd name="T11" fmla="*/ 0 h 108"/>
                </a:gdLst>
                <a:ahLst/>
                <a:cxnLst>
                  <a:cxn ang="0">
                    <a:pos x="T0" y="T1"/>
                  </a:cxn>
                  <a:cxn ang="0">
                    <a:pos x="T2" y="T3"/>
                  </a:cxn>
                  <a:cxn ang="0">
                    <a:pos x="T4" y="T5"/>
                  </a:cxn>
                  <a:cxn ang="0">
                    <a:pos x="T6" y="T7"/>
                  </a:cxn>
                  <a:cxn ang="0">
                    <a:pos x="T8" y="T9"/>
                  </a:cxn>
                  <a:cxn ang="0">
                    <a:pos x="T10" y="T11"/>
                  </a:cxn>
                </a:cxnLst>
                <a:rect l="0" t="0" r="r" b="b"/>
                <a:pathLst>
                  <a:path w="63" h="108">
                    <a:moveTo>
                      <a:pt x="32" y="0"/>
                    </a:moveTo>
                    <a:cubicBezTo>
                      <a:pt x="14" y="0"/>
                      <a:pt x="0" y="14"/>
                      <a:pt x="0" y="31"/>
                    </a:cubicBezTo>
                    <a:cubicBezTo>
                      <a:pt x="0" y="108"/>
                      <a:pt x="0" y="108"/>
                      <a:pt x="0" y="108"/>
                    </a:cubicBezTo>
                    <a:cubicBezTo>
                      <a:pt x="63" y="108"/>
                      <a:pt x="63" y="108"/>
                      <a:pt x="63" y="108"/>
                    </a:cubicBezTo>
                    <a:cubicBezTo>
                      <a:pt x="63" y="31"/>
                      <a:pt x="63" y="31"/>
                      <a:pt x="63" y="31"/>
                    </a:cubicBezTo>
                    <a:cubicBezTo>
                      <a:pt x="63" y="14"/>
                      <a:pt x="49" y="0"/>
                      <a:pt x="32" y="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85" name="Freeform 537"/>
              <p:cNvSpPr>
                <a:spLocks/>
              </p:cNvSpPr>
              <p:nvPr userDrawn="1"/>
            </p:nvSpPr>
            <p:spPr bwMode="auto">
              <a:xfrm>
                <a:off x="1625748" y="4443962"/>
                <a:ext cx="51594" cy="80745"/>
              </a:xfrm>
              <a:custGeom>
                <a:avLst/>
                <a:gdLst>
                  <a:gd name="T0" fmla="*/ 31 w 63"/>
                  <a:gd name="T1" fmla="*/ 0 h 108"/>
                  <a:gd name="T2" fmla="*/ 0 w 63"/>
                  <a:gd name="T3" fmla="*/ 31 h 108"/>
                  <a:gd name="T4" fmla="*/ 0 w 63"/>
                  <a:gd name="T5" fmla="*/ 108 h 108"/>
                  <a:gd name="T6" fmla="*/ 63 w 63"/>
                  <a:gd name="T7" fmla="*/ 108 h 108"/>
                  <a:gd name="T8" fmla="*/ 63 w 63"/>
                  <a:gd name="T9" fmla="*/ 31 h 108"/>
                  <a:gd name="T10" fmla="*/ 31 w 63"/>
                  <a:gd name="T11" fmla="*/ 0 h 108"/>
                </a:gdLst>
                <a:ahLst/>
                <a:cxnLst>
                  <a:cxn ang="0">
                    <a:pos x="T0" y="T1"/>
                  </a:cxn>
                  <a:cxn ang="0">
                    <a:pos x="T2" y="T3"/>
                  </a:cxn>
                  <a:cxn ang="0">
                    <a:pos x="T4" y="T5"/>
                  </a:cxn>
                  <a:cxn ang="0">
                    <a:pos x="T6" y="T7"/>
                  </a:cxn>
                  <a:cxn ang="0">
                    <a:pos x="T8" y="T9"/>
                  </a:cxn>
                  <a:cxn ang="0">
                    <a:pos x="T10" y="T11"/>
                  </a:cxn>
                </a:cxnLst>
                <a:rect l="0" t="0" r="r" b="b"/>
                <a:pathLst>
                  <a:path w="63" h="108">
                    <a:moveTo>
                      <a:pt x="31" y="0"/>
                    </a:moveTo>
                    <a:cubicBezTo>
                      <a:pt x="14" y="0"/>
                      <a:pt x="0" y="14"/>
                      <a:pt x="0" y="31"/>
                    </a:cubicBezTo>
                    <a:cubicBezTo>
                      <a:pt x="0" y="108"/>
                      <a:pt x="0" y="108"/>
                      <a:pt x="0" y="108"/>
                    </a:cubicBezTo>
                    <a:cubicBezTo>
                      <a:pt x="63" y="108"/>
                      <a:pt x="63" y="108"/>
                      <a:pt x="63" y="108"/>
                    </a:cubicBezTo>
                    <a:cubicBezTo>
                      <a:pt x="63" y="31"/>
                      <a:pt x="63" y="31"/>
                      <a:pt x="63" y="31"/>
                    </a:cubicBezTo>
                    <a:cubicBezTo>
                      <a:pt x="63" y="14"/>
                      <a:pt x="49" y="0"/>
                      <a:pt x="31" y="0"/>
                    </a:cubicBezTo>
                    <a:close/>
                  </a:path>
                </a:pathLst>
              </a:cu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86" name="Freeform 538"/>
              <p:cNvSpPr>
                <a:spLocks/>
              </p:cNvSpPr>
              <p:nvPr userDrawn="1"/>
            </p:nvSpPr>
            <p:spPr bwMode="auto">
              <a:xfrm>
                <a:off x="1535542" y="4584506"/>
                <a:ext cx="51594" cy="80745"/>
              </a:xfrm>
              <a:custGeom>
                <a:avLst/>
                <a:gdLst>
                  <a:gd name="T0" fmla="*/ 31 w 63"/>
                  <a:gd name="T1" fmla="*/ 0 h 108"/>
                  <a:gd name="T2" fmla="*/ 0 w 63"/>
                  <a:gd name="T3" fmla="*/ 31 h 108"/>
                  <a:gd name="T4" fmla="*/ 0 w 63"/>
                  <a:gd name="T5" fmla="*/ 108 h 108"/>
                  <a:gd name="T6" fmla="*/ 63 w 63"/>
                  <a:gd name="T7" fmla="*/ 108 h 108"/>
                  <a:gd name="T8" fmla="*/ 63 w 63"/>
                  <a:gd name="T9" fmla="*/ 31 h 108"/>
                  <a:gd name="T10" fmla="*/ 31 w 63"/>
                  <a:gd name="T11" fmla="*/ 0 h 108"/>
                </a:gdLst>
                <a:ahLst/>
                <a:cxnLst>
                  <a:cxn ang="0">
                    <a:pos x="T0" y="T1"/>
                  </a:cxn>
                  <a:cxn ang="0">
                    <a:pos x="T2" y="T3"/>
                  </a:cxn>
                  <a:cxn ang="0">
                    <a:pos x="T4" y="T5"/>
                  </a:cxn>
                  <a:cxn ang="0">
                    <a:pos x="T6" y="T7"/>
                  </a:cxn>
                  <a:cxn ang="0">
                    <a:pos x="T8" y="T9"/>
                  </a:cxn>
                  <a:cxn ang="0">
                    <a:pos x="T10" y="T11"/>
                  </a:cxn>
                </a:cxnLst>
                <a:rect l="0" t="0" r="r" b="b"/>
                <a:pathLst>
                  <a:path w="63" h="108">
                    <a:moveTo>
                      <a:pt x="31" y="0"/>
                    </a:moveTo>
                    <a:cubicBezTo>
                      <a:pt x="14" y="0"/>
                      <a:pt x="0" y="14"/>
                      <a:pt x="0" y="31"/>
                    </a:cubicBezTo>
                    <a:cubicBezTo>
                      <a:pt x="0" y="108"/>
                      <a:pt x="0" y="108"/>
                      <a:pt x="0" y="108"/>
                    </a:cubicBezTo>
                    <a:cubicBezTo>
                      <a:pt x="63" y="108"/>
                      <a:pt x="63" y="108"/>
                      <a:pt x="63" y="108"/>
                    </a:cubicBezTo>
                    <a:cubicBezTo>
                      <a:pt x="63" y="31"/>
                      <a:pt x="63" y="31"/>
                      <a:pt x="63" y="31"/>
                    </a:cubicBezTo>
                    <a:cubicBezTo>
                      <a:pt x="63" y="14"/>
                      <a:pt x="49" y="0"/>
                      <a:pt x="31" y="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87" name="Freeform 539"/>
              <p:cNvSpPr>
                <a:spLocks/>
              </p:cNvSpPr>
              <p:nvPr userDrawn="1"/>
            </p:nvSpPr>
            <p:spPr bwMode="auto">
              <a:xfrm>
                <a:off x="2026515" y="4584506"/>
                <a:ext cx="50928" cy="80745"/>
              </a:xfrm>
              <a:custGeom>
                <a:avLst/>
                <a:gdLst>
                  <a:gd name="T0" fmla="*/ 31 w 62"/>
                  <a:gd name="T1" fmla="*/ 0 h 108"/>
                  <a:gd name="T2" fmla="*/ 0 w 62"/>
                  <a:gd name="T3" fmla="*/ 31 h 108"/>
                  <a:gd name="T4" fmla="*/ 0 w 62"/>
                  <a:gd name="T5" fmla="*/ 108 h 108"/>
                  <a:gd name="T6" fmla="*/ 62 w 62"/>
                  <a:gd name="T7" fmla="*/ 108 h 108"/>
                  <a:gd name="T8" fmla="*/ 62 w 62"/>
                  <a:gd name="T9" fmla="*/ 31 h 108"/>
                  <a:gd name="T10" fmla="*/ 31 w 62"/>
                  <a:gd name="T11" fmla="*/ 0 h 108"/>
                </a:gdLst>
                <a:ahLst/>
                <a:cxnLst>
                  <a:cxn ang="0">
                    <a:pos x="T0" y="T1"/>
                  </a:cxn>
                  <a:cxn ang="0">
                    <a:pos x="T2" y="T3"/>
                  </a:cxn>
                  <a:cxn ang="0">
                    <a:pos x="T4" y="T5"/>
                  </a:cxn>
                  <a:cxn ang="0">
                    <a:pos x="T6" y="T7"/>
                  </a:cxn>
                  <a:cxn ang="0">
                    <a:pos x="T8" y="T9"/>
                  </a:cxn>
                  <a:cxn ang="0">
                    <a:pos x="T10" y="T11"/>
                  </a:cxn>
                </a:cxnLst>
                <a:rect l="0" t="0" r="r" b="b"/>
                <a:pathLst>
                  <a:path w="62" h="108">
                    <a:moveTo>
                      <a:pt x="31" y="0"/>
                    </a:moveTo>
                    <a:cubicBezTo>
                      <a:pt x="14" y="0"/>
                      <a:pt x="0" y="14"/>
                      <a:pt x="0" y="31"/>
                    </a:cubicBezTo>
                    <a:cubicBezTo>
                      <a:pt x="0" y="108"/>
                      <a:pt x="0" y="108"/>
                      <a:pt x="0" y="108"/>
                    </a:cubicBezTo>
                    <a:cubicBezTo>
                      <a:pt x="62" y="108"/>
                      <a:pt x="62" y="108"/>
                      <a:pt x="62" y="108"/>
                    </a:cubicBezTo>
                    <a:cubicBezTo>
                      <a:pt x="62" y="31"/>
                      <a:pt x="62" y="31"/>
                      <a:pt x="62" y="31"/>
                    </a:cubicBezTo>
                    <a:cubicBezTo>
                      <a:pt x="62" y="14"/>
                      <a:pt x="48" y="0"/>
                      <a:pt x="31" y="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88" name="Freeform 540"/>
              <p:cNvSpPr>
                <a:spLocks/>
              </p:cNvSpPr>
              <p:nvPr userDrawn="1"/>
            </p:nvSpPr>
            <p:spPr bwMode="auto">
              <a:xfrm>
                <a:off x="1937973" y="4584506"/>
                <a:ext cx="51594" cy="80745"/>
              </a:xfrm>
              <a:custGeom>
                <a:avLst/>
                <a:gdLst>
                  <a:gd name="T0" fmla="*/ 32 w 63"/>
                  <a:gd name="T1" fmla="*/ 0 h 108"/>
                  <a:gd name="T2" fmla="*/ 0 w 63"/>
                  <a:gd name="T3" fmla="*/ 31 h 108"/>
                  <a:gd name="T4" fmla="*/ 0 w 63"/>
                  <a:gd name="T5" fmla="*/ 108 h 108"/>
                  <a:gd name="T6" fmla="*/ 63 w 63"/>
                  <a:gd name="T7" fmla="*/ 108 h 108"/>
                  <a:gd name="T8" fmla="*/ 63 w 63"/>
                  <a:gd name="T9" fmla="*/ 31 h 108"/>
                  <a:gd name="T10" fmla="*/ 32 w 63"/>
                  <a:gd name="T11" fmla="*/ 0 h 108"/>
                </a:gdLst>
                <a:ahLst/>
                <a:cxnLst>
                  <a:cxn ang="0">
                    <a:pos x="T0" y="T1"/>
                  </a:cxn>
                  <a:cxn ang="0">
                    <a:pos x="T2" y="T3"/>
                  </a:cxn>
                  <a:cxn ang="0">
                    <a:pos x="T4" y="T5"/>
                  </a:cxn>
                  <a:cxn ang="0">
                    <a:pos x="T6" y="T7"/>
                  </a:cxn>
                  <a:cxn ang="0">
                    <a:pos x="T8" y="T9"/>
                  </a:cxn>
                  <a:cxn ang="0">
                    <a:pos x="T10" y="T11"/>
                  </a:cxn>
                </a:cxnLst>
                <a:rect l="0" t="0" r="r" b="b"/>
                <a:pathLst>
                  <a:path w="63" h="108">
                    <a:moveTo>
                      <a:pt x="32" y="0"/>
                    </a:moveTo>
                    <a:cubicBezTo>
                      <a:pt x="14" y="0"/>
                      <a:pt x="0" y="14"/>
                      <a:pt x="0" y="31"/>
                    </a:cubicBezTo>
                    <a:cubicBezTo>
                      <a:pt x="0" y="108"/>
                      <a:pt x="0" y="108"/>
                      <a:pt x="0" y="108"/>
                    </a:cubicBezTo>
                    <a:cubicBezTo>
                      <a:pt x="63" y="108"/>
                      <a:pt x="63" y="108"/>
                      <a:pt x="63" y="108"/>
                    </a:cubicBezTo>
                    <a:cubicBezTo>
                      <a:pt x="63" y="31"/>
                      <a:pt x="63" y="31"/>
                      <a:pt x="63" y="31"/>
                    </a:cubicBezTo>
                    <a:cubicBezTo>
                      <a:pt x="63" y="14"/>
                      <a:pt x="49" y="0"/>
                      <a:pt x="32" y="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89" name="Freeform 541"/>
              <p:cNvSpPr>
                <a:spLocks/>
              </p:cNvSpPr>
              <p:nvPr userDrawn="1"/>
            </p:nvSpPr>
            <p:spPr bwMode="auto">
              <a:xfrm>
                <a:off x="1625748" y="4584506"/>
                <a:ext cx="51594" cy="80745"/>
              </a:xfrm>
              <a:custGeom>
                <a:avLst/>
                <a:gdLst>
                  <a:gd name="T0" fmla="*/ 31 w 63"/>
                  <a:gd name="T1" fmla="*/ 0 h 108"/>
                  <a:gd name="T2" fmla="*/ 0 w 63"/>
                  <a:gd name="T3" fmla="*/ 31 h 108"/>
                  <a:gd name="T4" fmla="*/ 0 w 63"/>
                  <a:gd name="T5" fmla="*/ 108 h 108"/>
                  <a:gd name="T6" fmla="*/ 63 w 63"/>
                  <a:gd name="T7" fmla="*/ 108 h 108"/>
                  <a:gd name="T8" fmla="*/ 63 w 63"/>
                  <a:gd name="T9" fmla="*/ 31 h 108"/>
                  <a:gd name="T10" fmla="*/ 31 w 63"/>
                  <a:gd name="T11" fmla="*/ 0 h 108"/>
                </a:gdLst>
                <a:ahLst/>
                <a:cxnLst>
                  <a:cxn ang="0">
                    <a:pos x="T0" y="T1"/>
                  </a:cxn>
                  <a:cxn ang="0">
                    <a:pos x="T2" y="T3"/>
                  </a:cxn>
                  <a:cxn ang="0">
                    <a:pos x="T4" y="T5"/>
                  </a:cxn>
                  <a:cxn ang="0">
                    <a:pos x="T6" y="T7"/>
                  </a:cxn>
                  <a:cxn ang="0">
                    <a:pos x="T8" y="T9"/>
                  </a:cxn>
                  <a:cxn ang="0">
                    <a:pos x="T10" y="T11"/>
                  </a:cxn>
                </a:cxnLst>
                <a:rect l="0" t="0" r="r" b="b"/>
                <a:pathLst>
                  <a:path w="63" h="108">
                    <a:moveTo>
                      <a:pt x="31" y="0"/>
                    </a:moveTo>
                    <a:cubicBezTo>
                      <a:pt x="14" y="0"/>
                      <a:pt x="0" y="14"/>
                      <a:pt x="0" y="31"/>
                    </a:cubicBezTo>
                    <a:cubicBezTo>
                      <a:pt x="0" y="108"/>
                      <a:pt x="0" y="108"/>
                      <a:pt x="0" y="108"/>
                    </a:cubicBezTo>
                    <a:cubicBezTo>
                      <a:pt x="63" y="108"/>
                      <a:pt x="63" y="108"/>
                      <a:pt x="63" y="108"/>
                    </a:cubicBezTo>
                    <a:cubicBezTo>
                      <a:pt x="63" y="31"/>
                      <a:pt x="63" y="31"/>
                      <a:pt x="63" y="31"/>
                    </a:cubicBezTo>
                    <a:cubicBezTo>
                      <a:pt x="63" y="14"/>
                      <a:pt x="49" y="0"/>
                      <a:pt x="31" y="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90" name="Freeform 542"/>
              <p:cNvSpPr>
                <a:spLocks/>
              </p:cNvSpPr>
              <p:nvPr userDrawn="1"/>
            </p:nvSpPr>
            <p:spPr bwMode="auto">
              <a:xfrm>
                <a:off x="1535542" y="4725050"/>
                <a:ext cx="51594" cy="80745"/>
              </a:xfrm>
              <a:custGeom>
                <a:avLst/>
                <a:gdLst>
                  <a:gd name="T0" fmla="*/ 31 w 63"/>
                  <a:gd name="T1" fmla="*/ 0 h 108"/>
                  <a:gd name="T2" fmla="*/ 0 w 63"/>
                  <a:gd name="T3" fmla="*/ 31 h 108"/>
                  <a:gd name="T4" fmla="*/ 0 w 63"/>
                  <a:gd name="T5" fmla="*/ 108 h 108"/>
                  <a:gd name="T6" fmla="*/ 63 w 63"/>
                  <a:gd name="T7" fmla="*/ 108 h 108"/>
                  <a:gd name="T8" fmla="*/ 63 w 63"/>
                  <a:gd name="T9" fmla="*/ 31 h 108"/>
                  <a:gd name="T10" fmla="*/ 31 w 63"/>
                  <a:gd name="T11" fmla="*/ 0 h 108"/>
                </a:gdLst>
                <a:ahLst/>
                <a:cxnLst>
                  <a:cxn ang="0">
                    <a:pos x="T0" y="T1"/>
                  </a:cxn>
                  <a:cxn ang="0">
                    <a:pos x="T2" y="T3"/>
                  </a:cxn>
                  <a:cxn ang="0">
                    <a:pos x="T4" y="T5"/>
                  </a:cxn>
                  <a:cxn ang="0">
                    <a:pos x="T6" y="T7"/>
                  </a:cxn>
                  <a:cxn ang="0">
                    <a:pos x="T8" y="T9"/>
                  </a:cxn>
                  <a:cxn ang="0">
                    <a:pos x="T10" y="T11"/>
                  </a:cxn>
                </a:cxnLst>
                <a:rect l="0" t="0" r="r" b="b"/>
                <a:pathLst>
                  <a:path w="63" h="108">
                    <a:moveTo>
                      <a:pt x="31" y="0"/>
                    </a:moveTo>
                    <a:cubicBezTo>
                      <a:pt x="14" y="0"/>
                      <a:pt x="0" y="14"/>
                      <a:pt x="0" y="31"/>
                    </a:cubicBezTo>
                    <a:cubicBezTo>
                      <a:pt x="0" y="108"/>
                      <a:pt x="0" y="108"/>
                      <a:pt x="0" y="108"/>
                    </a:cubicBezTo>
                    <a:cubicBezTo>
                      <a:pt x="63" y="108"/>
                      <a:pt x="63" y="108"/>
                      <a:pt x="63" y="108"/>
                    </a:cubicBezTo>
                    <a:cubicBezTo>
                      <a:pt x="63" y="31"/>
                      <a:pt x="63" y="31"/>
                      <a:pt x="63" y="31"/>
                    </a:cubicBezTo>
                    <a:cubicBezTo>
                      <a:pt x="63" y="14"/>
                      <a:pt x="49" y="0"/>
                      <a:pt x="31" y="0"/>
                    </a:cubicBezTo>
                    <a:close/>
                  </a:path>
                </a:pathLst>
              </a:cu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91" name="Freeform 543"/>
              <p:cNvSpPr>
                <a:spLocks/>
              </p:cNvSpPr>
              <p:nvPr userDrawn="1"/>
            </p:nvSpPr>
            <p:spPr bwMode="auto">
              <a:xfrm>
                <a:off x="2026515" y="4725050"/>
                <a:ext cx="50928" cy="80745"/>
              </a:xfrm>
              <a:custGeom>
                <a:avLst/>
                <a:gdLst>
                  <a:gd name="T0" fmla="*/ 31 w 62"/>
                  <a:gd name="T1" fmla="*/ 0 h 108"/>
                  <a:gd name="T2" fmla="*/ 0 w 62"/>
                  <a:gd name="T3" fmla="*/ 31 h 108"/>
                  <a:gd name="T4" fmla="*/ 0 w 62"/>
                  <a:gd name="T5" fmla="*/ 108 h 108"/>
                  <a:gd name="T6" fmla="*/ 62 w 62"/>
                  <a:gd name="T7" fmla="*/ 108 h 108"/>
                  <a:gd name="T8" fmla="*/ 62 w 62"/>
                  <a:gd name="T9" fmla="*/ 31 h 108"/>
                  <a:gd name="T10" fmla="*/ 31 w 62"/>
                  <a:gd name="T11" fmla="*/ 0 h 108"/>
                </a:gdLst>
                <a:ahLst/>
                <a:cxnLst>
                  <a:cxn ang="0">
                    <a:pos x="T0" y="T1"/>
                  </a:cxn>
                  <a:cxn ang="0">
                    <a:pos x="T2" y="T3"/>
                  </a:cxn>
                  <a:cxn ang="0">
                    <a:pos x="T4" y="T5"/>
                  </a:cxn>
                  <a:cxn ang="0">
                    <a:pos x="T6" y="T7"/>
                  </a:cxn>
                  <a:cxn ang="0">
                    <a:pos x="T8" y="T9"/>
                  </a:cxn>
                  <a:cxn ang="0">
                    <a:pos x="T10" y="T11"/>
                  </a:cxn>
                </a:cxnLst>
                <a:rect l="0" t="0" r="r" b="b"/>
                <a:pathLst>
                  <a:path w="62" h="108">
                    <a:moveTo>
                      <a:pt x="31" y="0"/>
                    </a:moveTo>
                    <a:cubicBezTo>
                      <a:pt x="14" y="0"/>
                      <a:pt x="0" y="14"/>
                      <a:pt x="0" y="31"/>
                    </a:cubicBezTo>
                    <a:cubicBezTo>
                      <a:pt x="0" y="108"/>
                      <a:pt x="0" y="108"/>
                      <a:pt x="0" y="108"/>
                    </a:cubicBezTo>
                    <a:cubicBezTo>
                      <a:pt x="62" y="108"/>
                      <a:pt x="62" y="108"/>
                      <a:pt x="62" y="108"/>
                    </a:cubicBezTo>
                    <a:cubicBezTo>
                      <a:pt x="62" y="31"/>
                      <a:pt x="62" y="31"/>
                      <a:pt x="62" y="31"/>
                    </a:cubicBezTo>
                    <a:cubicBezTo>
                      <a:pt x="62" y="14"/>
                      <a:pt x="48" y="0"/>
                      <a:pt x="31" y="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92" name="Freeform 544"/>
              <p:cNvSpPr>
                <a:spLocks/>
              </p:cNvSpPr>
              <p:nvPr userDrawn="1"/>
            </p:nvSpPr>
            <p:spPr bwMode="auto">
              <a:xfrm>
                <a:off x="1937973" y="4725050"/>
                <a:ext cx="51594" cy="80745"/>
              </a:xfrm>
              <a:custGeom>
                <a:avLst/>
                <a:gdLst>
                  <a:gd name="T0" fmla="*/ 32 w 63"/>
                  <a:gd name="T1" fmla="*/ 0 h 108"/>
                  <a:gd name="T2" fmla="*/ 0 w 63"/>
                  <a:gd name="T3" fmla="*/ 31 h 108"/>
                  <a:gd name="T4" fmla="*/ 0 w 63"/>
                  <a:gd name="T5" fmla="*/ 108 h 108"/>
                  <a:gd name="T6" fmla="*/ 63 w 63"/>
                  <a:gd name="T7" fmla="*/ 108 h 108"/>
                  <a:gd name="T8" fmla="*/ 63 w 63"/>
                  <a:gd name="T9" fmla="*/ 31 h 108"/>
                  <a:gd name="T10" fmla="*/ 32 w 63"/>
                  <a:gd name="T11" fmla="*/ 0 h 108"/>
                </a:gdLst>
                <a:ahLst/>
                <a:cxnLst>
                  <a:cxn ang="0">
                    <a:pos x="T0" y="T1"/>
                  </a:cxn>
                  <a:cxn ang="0">
                    <a:pos x="T2" y="T3"/>
                  </a:cxn>
                  <a:cxn ang="0">
                    <a:pos x="T4" y="T5"/>
                  </a:cxn>
                  <a:cxn ang="0">
                    <a:pos x="T6" y="T7"/>
                  </a:cxn>
                  <a:cxn ang="0">
                    <a:pos x="T8" y="T9"/>
                  </a:cxn>
                  <a:cxn ang="0">
                    <a:pos x="T10" y="T11"/>
                  </a:cxn>
                </a:cxnLst>
                <a:rect l="0" t="0" r="r" b="b"/>
                <a:pathLst>
                  <a:path w="63" h="108">
                    <a:moveTo>
                      <a:pt x="32" y="0"/>
                    </a:moveTo>
                    <a:cubicBezTo>
                      <a:pt x="14" y="0"/>
                      <a:pt x="0" y="14"/>
                      <a:pt x="0" y="31"/>
                    </a:cubicBezTo>
                    <a:cubicBezTo>
                      <a:pt x="0" y="108"/>
                      <a:pt x="0" y="108"/>
                      <a:pt x="0" y="108"/>
                    </a:cubicBezTo>
                    <a:cubicBezTo>
                      <a:pt x="63" y="108"/>
                      <a:pt x="63" y="108"/>
                      <a:pt x="63" y="108"/>
                    </a:cubicBezTo>
                    <a:cubicBezTo>
                      <a:pt x="63" y="31"/>
                      <a:pt x="63" y="31"/>
                      <a:pt x="63" y="31"/>
                    </a:cubicBezTo>
                    <a:cubicBezTo>
                      <a:pt x="63" y="14"/>
                      <a:pt x="49" y="0"/>
                      <a:pt x="32" y="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93" name="Freeform 545"/>
              <p:cNvSpPr>
                <a:spLocks/>
              </p:cNvSpPr>
              <p:nvPr userDrawn="1"/>
            </p:nvSpPr>
            <p:spPr bwMode="auto">
              <a:xfrm>
                <a:off x="1625748" y="4725050"/>
                <a:ext cx="51594" cy="80745"/>
              </a:xfrm>
              <a:custGeom>
                <a:avLst/>
                <a:gdLst>
                  <a:gd name="T0" fmla="*/ 31 w 63"/>
                  <a:gd name="T1" fmla="*/ 0 h 108"/>
                  <a:gd name="T2" fmla="*/ 0 w 63"/>
                  <a:gd name="T3" fmla="*/ 31 h 108"/>
                  <a:gd name="T4" fmla="*/ 0 w 63"/>
                  <a:gd name="T5" fmla="*/ 108 h 108"/>
                  <a:gd name="T6" fmla="*/ 63 w 63"/>
                  <a:gd name="T7" fmla="*/ 108 h 108"/>
                  <a:gd name="T8" fmla="*/ 63 w 63"/>
                  <a:gd name="T9" fmla="*/ 31 h 108"/>
                  <a:gd name="T10" fmla="*/ 31 w 63"/>
                  <a:gd name="T11" fmla="*/ 0 h 108"/>
                </a:gdLst>
                <a:ahLst/>
                <a:cxnLst>
                  <a:cxn ang="0">
                    <a:pos x="T0" y="T1"/>
                  </a:cxn>
                  <a:cxn ang="0">
                    <a:pos x="T2" y="T3"/>
                  </a:cxn>
                  <a:cxn ang="0">
                    <a:pos x="T4" y="T5"/>
                  </a:cxn>
                  <a:cxn ang="0">
                    <a:pos x="T6" y="T7"/>
                  </a:cxn>
                  <a:cxn ang="0">
                    <a:pos x="T8" y="T9"/>
                  </a:cxn>
                  <a:cxn ang="0">
                    <a:pos x="T10" y="T11"/>
                  </a:cxn>
                </a:cxnLst>
                <a:rect l="0" t="0" r="r" b="b"/>
                <a:pathLst>
                  <a:path w="63" h="108">
                    <a:moveTo>
                      <a:pt x="31" y="0"/>
                    </a:moveTo>
                    <a:cubicBezTo>
                      <a:pt x="14" y="0"/>
                      <a:pt x="0" y="14"/>
                      <a:pt x="0" y="31"/>
                    </a:cubicBezTo>
                    <a:cubicBezTo>
                      <a:pt x="0" y="108"/>
                      <a:pt x="0" y="108"/>
                      <a:pt x="0" y="108"/>
                    </a:cubicBezTo>
                    <a:cubicBezTo>
                      <a:pt x="63" y="108"/>
                      <a:pt x="63" y="108"/>
                      <a:pt x="63" y="108"/>
                    </a:cubicBezTo>
                    <a:cubicBezTo>
                      <a:pt x="63" y="31"/>
                      <a:pt x="63" y="31"/>
                      <a:pt x="63" y="31"/>
                    </a:cubicBezTo>
                    <a:cubicBezTo>
                      <a:pt x="63" y="14"/>
                      <a:pt x="49" y="0"/>
                      <a:pt x="31" y="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94" name="Freeform 546"/>
              <p:cNvSpPr>
                <a:spLocks/>
              </p:cNvSpPr>
              <p:nvPr userDrawn="1"/>
            </p:nvSpPr>
            <p:spPr bwMode="auto">
              <a:xfrm>
                <a:off x="1535542" y="4865595"/>
                <a:ext cx="51594" cy="81049"/>
              </a:xfrm>
              <a:custGeom>
                <a:avLst/>
                <a:gdLst>
                  <a:gd name="T0" fmla="*/ 31 w 63"/>
                  <a:gd name="T1" fmla="*/ 0 h 108"/>
                  <a:gd name="T2" fmla="*/ 0 w 63"/>
                  <a:gd name="T3" fmla="*/ 31 h 108"/>
                  <a:gd name="T4" fmla="*/ 0 w 63"/>
                  <a:gd name="T5" fmla="*/ 108 h 108"/>
                  <a:gd name="T6" fmla="*/ 63 w 63"/>
                  <a:gd name="T7" fmla="*/ 108 h 108"/>
                  <a:gd name="T8" fmla="*/ 63 w 63"/>
                  <a:gd name="T9" fmla="*/ 31 h 108"/>
                  <a:gd name="T10" fmla="*/ 31 w 63"/>
                  <a:gd name="T11" fmla="*/ 0 h 108"/>
                </a:gdLst>
                <a:ahLst/>
                <a:cxnLst>
                  <a:cxn ang="0">
                    <a:pos x="T0" y="T1"/>
                  </a:cxn>
                  <a:cxn ang="0">
                    <a:pos x="T2" y="T3"/>
                  </a:cxn>
                  <a:cxn ang="0">
                    <a:pos x="T4" y="T5"/>
                  </a:cxn>
                  <a:cxn ang="0">
                    <a:pos x="T6" y="T7"/>
                  </a:cxn>
                  <a:cxn ang="0">
                    <a:pos x="T8" y="T9"/>
                  </a:cxn>
                  <a:cxn ang="0">
                    <a:pos x="T10" y="T11"/>
                  </a:cxn>
                </a:cxnLst>
                <a:rect l="0" t="0" r="r" b="b"/>
                <a:pathLst>
                  <a:path w="63" h="108">
                    <a:moveTo>
                      <a:pt x="31" y="0"/>
                    </a:moveTo>
                    <a:cubicBezTo>
                      <a:pt x="14" y="0"/>
                      <a:pt x="0" y="14"/>
                      <a:pt x="0" y="31"/>
                    </a:cubicBezTo>
                    <a:cubicBezTo>
                      <a:pt x="0" y="108"/>
                      <a:pt x="0" y="108"/>
                      <a:pt x="0" y="108"/>
                    </a:cubicBezTo>
                    <a:cubicBezTo>
                      <a:pt x="63" y="108"/>
                      <a:pt x="63" y="108"/>
                      <a:pt x="63" y="108"/>
                    </a:cubicBezTo>
                    <a:cubicBezTo>
                      <a:pt x="63" y="31"/>
                      <a:pt x="63" y="31"/>
                      <a:pt x="63" y="31"/>
                    </a:cubicBezTo>
                    <a:cubicBezTo>
                      <a:pt x="63" y="14"/>
                      <a:pt x="49" y="0"/>
                      <a:pt x="31" y="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95" name="Freeform 547"/>
              <p:cNvSpPr>
                <a:spLocks/>
              </p:cNvSpPr>
              <p:nvPr userDrawn="1"/>
            </p:nvSpPr>
            <p:spPr bwMode="auto">
              <a:xfrm>
                <a:off x="2026515" y="4865595"/>
                <a:ext cx="50928" cy="81049"/>
              </a:xfrm>
              <a:custGeom>
                <a:avLst/>
                <a:gdLst>
                  <a:gd name="T0" fmla="*/ 31 w 62"/>
                  <a:gd name="T1" fmla="*/ 0 h 108"/>
                  <a:gd name="T2" fmla="*/ 0 w 62"/>
                  <a:gd name="T3" fmla="*/ 31 h 108"/>
                  <a:gd name="T4" fmla="*/ 0 w 62"/>
                  <a:gd name="T5" fmla="*/ 108 h 108"/>
                  <a:gd name="T6" fmla="*/ 62 w 62"/>
                  <a:gd name="T7" fmla="*/ 108 h 108"/>
                  <a:gd name="T8" fmla="*/ 62 w 62"/>
                  <a:gd name="T9" fmla="*/ 31 h 108"/>
                  <a:gd name="T10" fmla="*/ 31 w 62"/>
                  <a:gd name="T11" fmla="*/ 0 h 108"/>
                </a:gdLst>
                <a:ahLst/>
                <a:cxnLst>
                  <a:cxn ang="0">
                    <a:pos x="T0" y="T1"/>
                  </a:cxn>
                  <a:cxn ang="0">
                    <a:pos x="T2" y="T3"/>
                  </a:cxn>
                  <a:cxn ang="0">
                    <a:pos x="T4" y="T5"/>
                  </a:cxn>
                  <a:cxn ang="0">
                    <a:pos x="T6" y="T7"/>
                  </a:cxn>
                  <a:cxn ang="0">
                    <a:pos x="T8" y="T9"/>
                  </a:cxn>
                  <a:cxn ang="0">
                    <a:pos x="T10" y="T11"/>
                  </a:cxn>
                </a:cxnLst>
                <a:rect l="0" t="0" r="r" b="b"/>
                <a:pathLst>
                  <a:path w="62" h="108">
                    <a:moveTo>
                      <a:pt x="31" y="0"/>
                    </a:moveTo>
                    <a:cubicBezTo>
                      <a:pt x="14" y="0"/>
                      <a:pt x="0" y="14"/>
                      <a:pt x="0" y="31"/>
                    </a:cubicBezTo>
                    <a:cubicBezTo>
                      <a:pt x="0" y="108"/>
                      <a:pt x="0" y="108"/>
                      <a:pt x="0" y="108"/>
                    </a:cubicBezTo>
                    <a:cubicBezTo>
                      <a:pt x="62" y="108"/>
                      <a:pt x="62" y="108"/>
                      <a:pt x="62" y="108"/>
                    </a:cubicBezTo>
                    <a:cubicBezTo>
                      <a:pt x="62" y="31"/>
                      <a:pt x="62" y="31"/>
                      <a:pt x="62" y="31"/>
                    </a:cubicBezTo>
                    <a:cubicBezTo>
                      <a:pt x="62" y="14"/>
                      <a:pt x="48" y="0"/>
                      <a:pt x="31" y="0"/>
                    </a:cubicBezTo>
                    <a:close/>
                  </a:path>
                </a:pathLst>
              </a:cu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96" name="Freeform 548"/>
              <p:cNvSpPr>
                <a:spLocks/>
              </p:cNvSpPr>
              <p:nvPr userDrawn="1"/>
            </p:nvSpPr>
            <p:spPr bwMode="auto">
              <a:xfrm>
                <a:off x="1937973" y="4865595"/>
                <a:ext cx="51594" cy="81049"/>
              </a:xfrm>
              <a:custGeom>
                <a:avLst/>
                <a:gdLst>
                  <a:gd name="T0" fmla="*/ 32 w 63"/>
                  <a:gd name="T1" fmla="*/ 0 h 108"/>
                  <a:gd name="T2" fmla="*/ 0 w 63"/>
                  <a:gd name="T3" fmla="*/ 31 h 108"/>
                  <a:gd name="T4" fmla="*/ 0 w 63"/>
                  <a:gd name="T5" fmla="*/ 108 h 108"/>
                  <a:gd name="T6" fmla="*/ 63 w 63"/>
                  <a:gd name="T7" fmla="*/ 108 h 108"/>
                  <a:gd name="T8" fmla="*/ 63 w 63"/>
                  <a:gd name="T9" fmla="*/ 31 h 108"/>
                  <a:gd name="T10" fmla="*/ 32 w 63"/>
                  <a:gd name="T11" fmla="*/ 0 h 108"/>
                </a:gdLst>
                <a:ahLst/>
                <a:cxnLst>
                  <a:cxn ang="0">
                    <a:pos x="T0" y="T1"/>
                  </a:cxn>
                  <a:cxn ang="0">
                    <a:pos x="T2" y="T3"/>
                  </a:cxn>
                  <a:cxn ang="0">
                    <a:pos x="T4" y="T5"/>
                  </a:cxn>
                  <a:cxn ang="0">
                    <a:pos x="T6" y="T7"/>
                  </a:cxn>
                  <a:cxn ang="0">
                    <a:pos x="T8" y="T9"/>
                  </a:cxn>
                  <a:cxn ang="0">
                    <a:pos x="T10" y="T11"/>
                  </a:cxn>
                </a:cxnLst>
                <a:rect l="0" t="0" r="r" b="b"/>
                <a:pathLst>
                  <a:path w="63" h="108">
                    <a:moveTo>
                      <a:pt x="32" y="0"/>
                    </a:moveTo>
                    <a:cubicBezTo>
                      <a:pt x="14" y="0"/>
                      <a:pt x="0" y="14"/>
                      <a:pt x="0" y="31"/>
                    </a:cubicBezTo>
                    <a:cubicBezTo>
                      <a:pt x="0" y="108"/>
                      <a:pt x="0" y="108"/>
                      <a:pt x="0" y="108"/>
                    </a:cubicBezTo>
                    <a:cubicBezTo>
                      <a:pt x="63" y="108"/>
                      <a:pt x="63" y="108"/>
                      <a:pt x="63" y="108"/>
                    </a:cubicBezTo>
                    <a:cubicBezTo>
                      <a:pt x="63" y="31"/>
                      <a:pt x="63" y="31"/>
                      <a:pt x="63" y="31"/>
                    </a:cubicBezTo>
                    <a:cubicBezTo>
                      <a:pt x="63" y="14"/>
                      <a:pt x="49" y="0"/>
                      <a:pt x="32" y="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97" name="Freeform 549"/>
              <p:cNvSpPr>
                <a:spLocks/>
              </p:cNvSpPr>
              <p:nvPr userDrawn="1"/>
            </p:nvSpPr>
            <p:spPr bwMode="auto">
              <a:xfrm>
                <a:off x="1625748" y="4865595"/>
                <a:ext cx="51594" cy="81049"/>
              </a:xfrm>
              <a:custGeom>
                <a:avLst/>
                <a:gdLst>
                  <a:gd name="T0" fmla="*/ 31 w 63"/>
                  <a:gd name="T1" fmla="*/ 0 h 108"/>
                  <a:gd name="T2" fmla="*/ 0 w 63"/>
                  <a:gd name="T3" fmla="*/ 31 h 108"/>
                  <a:gd name="T4" fmla="*/ 0 w 63"/>
                  <a:gd name="T5" fmla="*/ 108 h 108"/>
                  <a:gd name="T6" fmla="*/ 63 w 63"/>
                  <a:gd name="T7" fmla="*/ 108 h 108"/>
                  <a:gd name="T8" fmla="*/ 63 w 63"/>
                  <a:gd name="T9" fmla="*/ 31 h 108"/>
                  <a:gd name="T10" fmla="*/ 31 w 63"/>
                  <a:gd name="T11" fmla="*/ 0 h 108"/>
                </a:gdLst>
                <a:ahLst/>
                <a:cxnLst>
                  <a:cxn ang="0">
                    <a:pos x="T0" y="T1"/>
                  </a:cxn>
                  <a:cxn ang="0">
                    <a:pos x="T2" y="T3"/>
                  </a:cxn>
                  <a:cxn ang="0">
                    <a:pos x="T4" y="T5"/>
                  </a:cxn>
                  <a:cxn ang="0">
                    <a:pos x="T6" y="T7"/>
                  </a:cxn>
                  <a:cxn ang="0">
                    <a:pos x="T8" y="T9"/>
                  </a:cxn>
                  <a:cxn ang="0">
                    <a:pos x="T10" y="T11"/>
                  </a:cxn>
                </a:cxnLst>
                <a:rect l="0" t="0" r="r" b="b"/>
                <a:pathLst>
                  <a:path w="63" h="108">
                    <a:moveTo>
                      <a:pt x="31" y="0"/>
                    </a:moveTo>
                    <a:cubicBezTo>
                      <a:pt x="14" y="0"/>
                      <a:pt x="0" y="14"/>
                      <a:pt x="0" y="31"/>
                    </a:cubicBezTo>
                    <a:cubicBezTo>
                      <a:pt x="0" y="108"/>
                      <a:pt x="0" y="108"/>
                      <a:pt x="0" y="108"/>
                    </a:cubicBezTo>
                    <a:cubicBezTo>
                      <a:pt x="63" y="108"/>
                      <a:pt x="63" y="108"/>
                      <a:pt x="63" y="108"/>
                    </a:cubicBezTo>
                    <a:cubicBezTo>
                      <a:pt x="63" y="31"/>
                      <a:pt x="63" y="31"/>
                      <a:pt x="63" y="31"/>
                    </a:cubicBezTo>
                    <a:cubicBezTo>
                      <a:pt x="63" y="14"/>
                      <a:pt x="49" y="0"/>
                      <a:pt x="31" y="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98" name="Rectangle 550"/>
              <p:cNvSpPr>
                <a:spLocks noChangeArrowheads="1"/>
              </p:cNvSpPr>
              <p:nvPr userDrawn="1"/>
            </p:nvSpPr>
            <p:spPr bwMode="auto">
              <a:xfrm>
                <a:off x="1508248" y="4401161"/>
                <a:ext cx="598820" cy="11232"/>
              </a:xfrm>
              <a:prstGeom prst="rect">
                <a:avLst/>
              </a:prstGeom>
              <a:solidFill>
                <a:schemeClr val="accent2">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99" name="Freeform 598"/>
              <p:cNvSpPr>
                <a:spLocks/>
              </p:cNvSpPr>
              <p:nvPr userDrawn="1"/>
            </p:nvSpPr>
            <p:spPr bwMode="auto">
              <a:xfrm>
                <a:off x="1757562" y="4427458"/>
                <a:ext cx="99193" cy="97249"/>
              </a:xfrm>
              <a:custGeom>
                <a:avLst/>
                <a:gdLst>
                  <a:gd name="connsiteX0" fmla="*/ 103895 w 199746"/>
                  <a:gd name="connsiteY0" fmla="*/ 155083 h 214739"/>
                  <a:gd name="connsiteX1" fmla="*/ 199746 w 199746"/>
                  <a:gd name="connsiteY1" fmla="*/ 155083 h 214739"/>
                  <a:gd name="connsiteX2" fmla="*/ 199746 w 199746"/>
                  <a:gd name="connsiteY2" fmla="*/ 177044 h 214739"/>
                  <a:gd name="connsiteX3" fmla="*/ 199746 w 199746"/>
                  <a:gd name="connsiteY3" fmla="*/ 214739 h 214739"/>
                  <a:gd name="connsiteX4" fmla="*/ 115478 w 199746"/>
                  <a:gd name="connsiteY4" fmla="*/ 214739 h 214739"/>
                  <a:gd name="connsiteX5" fmla="*/ 103895 w 199746"/>
                  <a:gd name="connsiteY5" fmla="*/ 214739 h 214739"/>
                  <a:gd name="connsiteX6" fmla="*/ 0 w 199746"/>
                  <a:gd name="connsiteY6" fmla="*/ 155083 h 214739"/>
                  <a:gd name="connsiteX7" fmla="*/ 97862 w 199746"/>
                  <a:gd name="connsiteY7" fmla="*/ 155083 h 214739"/>
                  <a:gd name="connsiteX8" fmla="*/ 97862 w 199746"/>
                  <a:gd name="connsiteY8" fmla="*/ 214739 h 214739"/>
                  <a:gd name="connsiteX9" fmla="*/ 65932 w 199746"/>
                  <a:gd name="connsiteY9" fmla="*/ 214739 h 214739"/>
                  <a:gd name="connsiteX10" fmla="*/ 0 w 199746"/>
                  <a:gd name="connsiteY10" fmla="*/ 214739 h 214739"/>
                  <a:gd name="connsiteX11" fmla="*/ 0 w 199746"/>
                  <a:gd name="connsiteY11" fmla="*/ 166560 h 214739"/>
                  <a:gd name="connsiteX12" fmla="*/ 103895 w 199746"/>
                  <a:gd name="connsiteY12" fmla="*/ 89395 h 214739"/>
                  <a:gd name="connsiteX13" fmla="*/ 197542 w 199746"/>
                  <a:gd name="connsiteY13" fmla="*/ 89395 h 214739"/>
                  <a:gd name="connsiteX14" fmla="*/ 199746 w 199746"/>
                  <a:gd name="connsiteY14" fmla="*/ 100538 h 214739"/>
                  <a:gd name="connsiteX15" fmla="*/ 199746 w 199746"/>
                  <a:gd name="connsiteY15" fmla="*/ 128419 h 214739"/>
                  <a:gd name="connsiteX16" fmla="*/ 199746 w 199746"/>
                  <a:gd name="connsiteY16" fmla="*/ 147040 h 214739"/>
                  <a:gd name="connsiteX17" fmla="*/ 103895 w 199746"/>
                  <a:gd name="connsiteY17" fmla="*/ 147040 h 214739"/>
                  <a:gd name="connsiteX18" fmla="*/ 2211 w 199746"/>
                  <a:gd name="connsiteY18" fmla="*/ 89395 h 214739"/>
                  <a:gd name="connsiteX19" fmla="*/ 97862 w 199746"/>
                  <a:gd name="connsiteY19" fmla="*/ 89395 h 214739"/>
                  <a:gd name="connsiteX20" fmla="*/ 97862 w 199746"/>
                  <a:gd name="connsiteY20" fmla="*/ 147040 h 214739"/>
                  <a:gd name="connsiteX21" fmla="*/ 0 w 199746"/>
                  <a:gd name="connsiteY21" fmla="*/ 147040 h 214739"/>
                  <a:gd name="connsiteX22" fmla="*/ 0 w 199746"/>
                  <a:gd name="connsiteY22" fmla="*/ 138233 h 214739"/>
                  <a:gd name="connsiteX23" fmla="*/ 0 w 199746"/>
                  <a:gd name="connsiteY23" fmla="*/ 100538 h 214739"/>
                  <a:gd name="connsiteX24" fmla="*/ 103895 w 199746"/>
                  <a:gd name="connsiteY24" fmla="*/ 66 h 214739"/>
                  <a:gd name="connsiteX25" fmla="*/ 130068 w 199746"/>
                  <a:gd name="connsiteY25" fmla="*/ 4072 h 214739"/>
                  <a:gd name="connsiteX26" fmla="*/ 191931 w 199746"/>
                  <a:gd name="connsiteY26" fmla="*/ 61023 h 214739"/>
                  <a:gd name="connsiteX27" fmla="*/ 196217 w 199746"/>
                  <a:gd name="connsiteY27" fmla="*/ 82692 h 214739"/>
                  <a:gd name="connsiteX28" fmla="*/ 103895 w 199746"/>
                  <a:gd name="connsiteY28" fmla="*/ 82692 h 214739"/>
                  <a:gd name="connsiteX29" fmla="*/ 97862 w 199746"/>
                  <a:gd name="connsiteY29" fmla="*/ 0 h 214739"/>
                  <a:gd name="connsiteX30" fmla="*/ 97862 w 199746"/>
                  <a:gd name="connsiteY30" fmla="*/ 82692 h 214739"/>
                  <a:gd name="connsiteX31" fmla="*/ 3541 w 199746"/>
                  <a:gd name="connsiteY31" fmla="*/ 82692 h 214739"/>
                  <a:gd name="connsiteX32" fmla="*/ 7841 w 199746"/>
                  <a:gd name="connsiteY32" fmla="*/ 61023 h 214739"/>
                  <a:gd name="connsiteX33" fmla="*/ 70563 w 199746"/>
                  <a:gd name="connsiteY33" fmla="*/ 4072 h 214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99746" h="214739">
                    <a:moveTo>
                      <a:pt x="103895" y="155083"/>
                    </a:moveTo>
                    <a:lnTo>
                      <a:pt x="199746" y="155083"/>
                    </a:lnTo>
                    <a:lnTo>
                      <a:pt x="199746" y="177044"/>
                    </a:lnTo>
                    <a:cubicBezTo>
                      <a:pt x="199746" y="187973"/>
                      <a:pt x="199746" y="200464"/>
                      <a:pt x="199746" y="214739"/>
                    </a:cubicBezTo>
                    <a:cubicBezTo>
                      <a:pt x="199746" y="214739"/>
                      <a:pt x="199746" y="214739"/>
                      <a:pt x="115478" y="214739"/>
                    </a:cubicBezTo>
                    <a:lnTo>
                      <a:pt x="103895" y="214739"/>
                    </a:lnTo>
                    <a:close/>
                    <a:moveTo>
                      <a:pt x="0" y="155083"/>
                    </a:moveTo>
                    <a:lnTo>
                      <a:pt x="97862" y="155083"/>
                    </a:lnTo>
                    <a:lnTo>
                      <a:pt x="97862" y="214739"/>
                    </a:lnTo>
                    <a:lnTo>
                      <a:pt x="65932" y="214739"/>
                    </a:lnTo>
                    <a:cubicBezTo>
                      <a:pt x="46816" y="214739"/>
                      <a:pt x="24968" y="214739"/>
                      <a:pt x="0" y="214739"/>
                    </a:cubicBezTo>
                    <a:cubicBezTo>
                      <a:pt x="0" y="214739"/>
                      <a:pt x="0" y="214739"/>
                      <a:pt x="0" y="166560"/>
                    </a:cubicBezTo>
                    <a:close/>
                    <a:moveTo>
                      <a:pt x="103895" y="89395"/>
                    </a:moveTo>
                    <a:lnTo>
                      <a:pt x="197542" y="89395"/>
                    </a:lnTo>
                    <a:lnTo>
                      <a:pt x="199746" y="100538"/>
                    </a:lnTo>
                    <a:cubicBezTo>
                      <a:pt x="199746" y="100538"/>
                      <a:pt x="199746" y="100538"/>
                      <a:pt x="199746" y="128419"/>
                    </a:cubicBezTo>
                    <a:lnTo>
                      <a:pt x="199746" y="147040"/>
                    </a:lnTo>
                    <a:lnTo>
                      <a:pt x="103895" y="147040"/>
                    </a:lnTo>
                    <a:close/>
                    <a:moveTo>
                      <a:pt x="2211" y="89395"/>
                    </a:moveTo>
                    <a:lnTo>
                      <a:pt x="97862" y="89395"/>
                    </a:lnTo>
                    <a:lnTo>
                      <a:pt x="97862" y="147040"/>
                    </a:lnTo>
                    <a:lnTo>
                      <a:pt x="0" y="147040"/>
                    </a:lnTo>
                    <a:lnTo>
                      <a:pt x="0" y="138233"/>
                    </a:lnTo>
                    <a:cubicBezTo>
                      <a:pt x="0" y="127304"/>
                      <a:pt x="0" y="114813"/>
                      <a:pt x="0" y="100538"/>
                    </a:cubicBezTo>
                    <a:close/>
                    <a:moveTo>
                      <a:pt x="103895" y="66"/>
                    </a:moveTo>
                    <a:lnTo>
                      <a:pt x="130068" y="4072"/>
                    </a:lnTo>
                    <a:cubicBezTo>
                      <a:pt x="157936" y="12844"/>
                      <a:pt x="180614" y="33791"/>
                      <a:pt x="191931" y="61023"/>
                    </a:cubicBezTo>
                    <a:lnTo>
                      <a:pt x="196217" y="82692"/>
                    </a:lnTo>
                    <a:lnTo>
                      <a:pt x="103895" y="82692"/>
                    </a:lnTo>
                    <a:close/>
                    <a:moveTo>
                      <a:pt x="97862" y="0"/>
                    </a:moveTo>
                    <a:lnTo>
                      <a:pt x="97862" y="82692"/>
                    </a:lnTo>
                    <a:lnTo>
                      <a:pt x="3541" y="82692"/>
                    </a:lnTo>
                    <a:lnTo>
                      <a:pt x="7841" y="61023"/>
                    </a:lnTo>
                    <a:cubicBezTo>
                      <a:pt x="19216" y="33791"/>
                      <a:pt x="42082" y="12844"/>
                      <a:pt x="70563" y="4072"/>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600" name="Freeform 555"/>
              <p:cNvSpPr>
                <a:spLocks/>
              </p:cNvSpPr>
              <p:nvPr userDrawn="1"/>
            </p:nvSpPr>
            <p:spPr bwMode="auto">
              <a:xfrm>
                <a:off x="1695982" y="4547776"/>
                <a:ext cx="219023" cy="24892"/>
              </a:xfrm>
              <a:custGeom>
                <a:avLst/>
                <a:gdLst>
                  <a:gd name="T0" fmla="*/ 658 w 658"/>
                  <a:gd name="T1" fmla="*/ 82 h 82"/>
                  <a:gd name="T2" fmla="*/ 0 w 658"/>
                  <a:gd name="T3" fmla="*/ 82 h 82"/>
                  <a:gd name="T4" fmla="*/ 116 w 658"/>
                  <a:gd name="T5" fmla="*/ 0 h 82"/>
                  <a:gd name="T6" fmla="*/ 545 w 658"/>
                  <a:gd name="T7" fmla="*/ 0 h 82"/>
                  <a:gd name="T8" fmla="*/ 658 w 658"/>
                  <a:gd name="T9" fmla="*/ 82 h 82"/>
                </a:gdLst>
                <a:ahLst/>
                <a:cxnLst>
                  <a:cxn ang="0">
                    <a:pos x="T0" y="T1"/>
                  </a:cxn>
                  <a:cxn ang="0">
                    <a:pos x="T2" y="T3"/>
                  </a:cxn>
                  <a:cxn ang="0">
                    <a:pos x="T4" y="T5"/>
                  </a:cxn>
                  <a:cxn ang="0">
                    <a:pos x="T6" y="T7"/>
                  </a:cxn>
                  <a:cxn ang="0">
                    <a:pos x="T8" y="T9"/>
                  </a:cxn>
                </a:cxnLst>
                <a:rect l="0" t="0" r="r" b="b"/>
                <a:pathLst>
                  <a:path w="658" h="82">
                    <a:moveTo>
                      <a:pt x="658" y="82"/>
                    </a:moveTo>
                    <a:lnTo>
                      <a:pt x="0" y="82"/>
                    </a:lnTo>
                    <a:lnTo>
                      <a:pt x="116" y="0"/>
                    </a:lnTo>
                    <a:lnTo>
                      <a:pt x="545" y="0"/>
                    </a:lnTo>
                    <a:lnTo>
                      <a:pt x="658" y="82"/>
                    </a:lnTo>
                    <a:close/>
                  </a:path>
                </a:pathLst>
              </a:cu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601" name="Rectangle 556"/>
              <p:cNvSpPr>
                <a:spLocks noChangeArrowheads="1"/>
              </p:cNvSpPr>
              <p:nvPr userDrawn="1"/>
            </p:nvSpPr>
            <p:spPr bwMode="auto">
              <a:xfrm>
                <a:off x="1767547" y="4584506"/>
                <a:ext cx="83548" cy="80745"/>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602" name="Freeform 601"/>
              <p:cNvSpPr>
                <a:spLocks noChangeArrowheads="1"/>
              </p:cNvSpPr>
              <p:nvPr userDrawn="1"/>
            </p:nvSpPr>
            <p:spPr bwMode="auto">
              <a:xfrm>
                <a:off x="1709962" y="4584506"/>
                <a:ext cx="40943" cy="80745"/>
              </a:xfrm>
              <a:custGeom>
                <a:avLst/>
                <a:gdLst>
                  <a:gd name="connsiteX0" fmla="*/ 0 w 82446"/>
                  <a:gd name="connsiteY0" fmla="*/ 92500 h 178296"/>
                  <a:gd name="connsiteX1" fmla="*/ 82446 w 82446"/>
                  <a:gd name="connsiteY1" fmla="*/ 92500 h 178296"/>
                  <a:gd name="connsiteX2" fmla="*/ 82446 w 82446"/>
                  <a:gd name="connsiteY2" fmla="*/ 178296 h 178296"/>
                  <a:gd name="connsiteX3" fmla="*/ 0 w 82446"/>
                  <a:gd name="connsiteY3" fmla="*/ 178296 h 178296"/>
                  <a:gd name="connsiteX4" fmla="*/ 0 w 82446"/>
                  <a:gd name="connsiteY4" fmla="*/ 0 h 178296"/>
                  <a:gd name="connsiteX5" fmla="*/ 82446 w 82446"/>
                  <a:gd name="connsiteY5" fmla="*/ 0 h 178296"/>
                  <a:gd name="connsiteX6" fmla="*/ 82446 w 82446"/>
                  <a:gd name="connsiteY6" fmla="*/ 85797 h 178296"/>
                  <a:gd name="connsiteX7" fmla="*/ 0 w 82446"/>
                  <a:gd name="connsiteY7" fmla="*/ 85797 h 178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2446" h="178296">
                    <a:moveTo>
                      <a:pt x="0" y="92500"/>
                    </a:moveTo>
                    <a:lnTo>
                      <a:pt x="82446" y="92500"/>
                    </a:lnTo>
                    <a:lnTo>
                      <a:pt x="82446" y="178296"/>
                    </a:lnTo>
                    <a:lnTo>
                      <a:pt x="0" y="178296"/>
                    </a:lnTo>
                    <a:close/>
                    <a:moveTo>
                      <a:pt x="0" y="0"/>
                    </a:moveTo>
                    <a:lnTo>
                      <a:pt x="82446" y="0"/>
                    </a:lnTo>
                    <a:lnTo>
                      <a:pt x="82446" y="85797"/>
                    </a:lnTo>
                    <a:lnTo>
                      <a:pt x="0" y="85797"/>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603" name="Freeform 602"/>
              <p:cNvSpPr>
                <a:spLocks noChangeArrowheads="1"/>
              </p:cNvSpPr>
              <p:nvPr userDrawn="1"/>
            </p:nvSpPr>
            <p:spPr bwMode="auto">
              <a:xfrm>
                <a:off x="1866741" y="4584506"/>
                <a:ext cx="41608" cy="80745"/>
              </a:xfrm>
              <a:custGeom>
                <a:avLst/>
                <a:gdLst>
                  <a:gd name="connsiteX0" fmla="*/ 0 w 83786"/>
                  <a:gd name="connsiteY0" fmla="*/ 92500 h 178296"/>
                  <a:gd name="connsiteX1" fmla="*/ 83786 w 83786"/>
                  <a:gd name="connsiteY1" fmla="*/ 92500 h 178296"/>
                  <a:gd name="connsiteX2" fmla="*/ 83786 w 83786"/>
                  <a:gd name="connsiteY2" fmla="*/ 178296 h 178296"/>
                  <a:gd name="connsiteX3" fmla="*/ 0 w 83786"/>
                  <a:gd name="connsiteY3" fmla="*/ 178296 h 178296"/>
                  <a:gd name="connsiteX4" fmla="*/ 0 w 83786"/>
                  <a:gd name="connsiteY4" fmla="*/ 0 h 178296"/>
                  <a:gd name="connsiteX5" fmla="*/ 83786 w 83786"/>
                  <a:gd name="connsiteY5" fmla="*/ 0 h 178296"/>
                  <a:gd name="connsiteX6" fmla="*/ 83786 w 83786"/>
                  <a:gd name="connsiteY6" fmla="*/ 85797 h 178296"/>
                  <a:gd name="connsiteX7" fmla="*/ 0 w 83786"/>
                  <a:gd name="connsiteY7" fmla="*/ 85797 h 178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3786" h="178296">
                    <a:moveTo>
                      <a:pt x="0" y="92500"/>
                    </a:moveTo>
                    <a:lnTo>
                      <a:pt x="83786" y="92500"/>
                    </a:lnTo>
                    <a:lnTo>
                      <a:pt x="83786" y="178296"/>
                    </a:lnTo>
                    <a:lnTo>
                      <a:pt x="0" y="178296"/>
                    </a:lnTo>
                    <a:close/>
                    <a:moveTo>
                      <a:pt x="0" y="0"/>
                    </a:moveTo>
                    <a:lnTo>
                      <a:pt x="83786" y="0"/>
                    </a:lnTo>
                    <a:lnTo>
                      <a:pt x="83786" y="85797"/>
                    </a:lnTo>
                    <a:lnTo>
                      <a:pt x="0" y="85797"/>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604" name="Freeform 561"/>
              <p:cNvSpPr>
                <a:spLocks/>
              </p:cNvSpPr>
              <p:nvPr userDrawn="1"/>
            </p:nvSpPr>
            <p:spPr bwMode="auto">
              <a:xfrm>
                <a:off x="1695982" y="4688321"/>
                <a:ext cx="219023" cy="24892"/>
              </a:xfrm>
              <a:custGeom>
                <a:avLst/>
                <a:gdLst>
                  <a:gd name="T0" fmla="*/ 658 w 658"/>
                  <a:gd name="T1" fmla="*/ 82 h 82"/>
                  <a:gd name="T2" fmla="*/ 0 w 658"/>
                  <a:gd name="T3" fmla="*/ 82 h 82"/>
                  <a:gd name="T4" fmla="*/ 116 w 658"/>
                  <a:gd name="T5" fmla="*/ 0 h 82"/>
                  <a:gd name="T6" fmla="*/ 545 w 658"/>
                  <a:gd name="T7" fmla="*/ 0 h 82"/>
                  <a:gd name="T8" fmla="*/ 658 w 658"/>
                  <a:gd name="T9" fmla="*/ 82 h 82"/>
                </a:gdLst>
                <a:ahLst/>
                <a:cxnLst>
                  <a:cxn ang="0">
                    <a:pos x="T0" y="T1"/>
                  </a:cxn>
                  <a:cxn ang="0">
                    <a:pos x="T2" y="T3"/>
                  </a:cxn>
                  <a:cxn ang="0">
                    <a:pos x="T4" y="T5"/>
                  </a:cxn>
                  <a:cxn ang="0">
                    <a:pos x="T6" y="T7"/>
                  </a:cxn>
                  <a:cxn ang="0">
                    <a:pos x="T8" y="T9"/>
                  </a:cxn>
                </a:cxnLst>
                <a:rect l="0" t="0" r="r" b="b"/>
                <a:pathLst>
                  <a:path w="658" h="82">
                    <a:moveTo>
                      <a:pt x="658" y="82"/>
                    </a:moveTo>
                    <a:lnTo>
                      <a:pt x="0" y="82"/>
                    </a:lnTo>
                    <a:lnTo>
                      <a:pt x="116" y="0"/>
                    </a:lnTo>
                    <a:lnTo>
                      <a:pt x="545" y="0"/>
                    </a:lnTo>
                    <a:lnTo>
                      <a:pt x="658" y="82"/>
                    </a:lnTo>
                    <a:close/>
                  </a:path>
                </a:pathLst>
              </a:cu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605" name="Rectangle 562"/>
              <p:cNvSpPr>
                <a:spLocks noChangeArrowheads="1"/>
              </p:cNvSpPr>
              <p:nvPr userDrawn="1"/>
            </p:nvSpPr>
            <p:spPr bwMode="auto">
              <a:xfrm>
                <a:off x="1767547" y="4725050"/>
                <a:ext cx="83548" cy="80745"/>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606" name="Freeform 605"/>
              <p:cNvSpPr>
                <a:spLocks noChangeArrowheads="1"/>
              </p:cNvSpPr>
              <p:nvPr userDrawn="1"/>
            </p:nvSpPr>
            <p:spPr bwMode="auto">
              <a:xfrm>
                <a:off x="1709962" y="4725050"/>
                <a:ext cx="40943" cy="80745"/>
              </a:xfrm>
              <a:custGeom>
                <a:avLst/>
                <a:gdLst>
                  <a:gd name="connsiteX0" fmla="*/ 0 w 82446"/>
                  <a:gd name="connsiteY0" fmla="*/ 92500 h 178296"/>
                  <a:gd name="connsiteX1" fmla="*/ 82446 w 82446"/>
                  <a:gd name="connsiteY1" fmla="*/ 92500 h 178296"/>
                  <a:gd name="connsiteX2" fmla="*/ 82446 w 82446"/>
                  <a:gd name="connsiteY2" fmla="*/ 178296 h 178296"/>
                  <a:gd name="connsiteX3" fmla="*/ 0 w 82446"/>
                  <a:gd name="connsiteY3" fmla="*/ 178296 h 178296"/>
                  <a:gd name="connsiteX4" fmla="*/ 0 w 82446"/>
                  <a:gd name="connsiteY4" fmla="*/ 0 h 178296"/>
                  <a:gd name="connsiteX5" fmla="*/ 82446 w 82446"/>
                  <a:gd name="connsiteY5" fmla="*/ 0 h 178296"/>
                  <a:gd name="connsiteX6" fmla="*/ 82446 w 82446"/>
                  <a:gd name="connsiteY6" fmla="*/ 85797 h 178296"/>
                  <a:gd name="connsiteX7" fmla="*/ 0 w 82446"/>
                  <a:gd name="connsiteY7" fmla="*/ 85797 h 178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2446" h="178296">
                    <a:moveTo>
                      <a:pt x="0" y="92500"/>
                    </a:moveTo>
                    <a:lnTo>
                      <a:pt x="82446" y="92500"/>
                    </a:lnTo>
                    <a:lnTo>
                      <a:pt x="82446" y="178296"/>
                    </a:lnTo>
                    <a:lnTo>
                      <a:pt x="0" y="178296"/>
                    </a:lnTo>
                    <a:close/>
                    <a:moveTo>
                      <a:pt x="0" y="0"/>
                    </a:moveTo>
                    <a:lnTo>
                      <a:pt x="82446" y="0"/>
                    </a:lnTo>
                    <a:lnTo>
                      <a:pt x="82446" y="85797"/>
                    </a:lnTo>
                    <a:lnTo>
                      <a:pt x="0" y="85797"/>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607" name="Freeform 606"/>
              <p:cNvSpPr>
                <a:spLocks noChangeArrowheads="1"/>
              </p:cNvSpPr>
              <p:nvPr userDrawn="1"/>
            </p:nvSpPr>
            <p:spPr bwMode="auto">
              <a:xfrm>
                <a:off x="1866741" y="4725050"/>
                <a:ext cx="41608" cy="80745"/>
              </a:xfrm>
              <a:custGeom>
                <a:avLst/>
                <a:gdLst>
                  <a:gd name="connsiteX0" fmla="*/ 0 w 83786"/>
                  <a:gd name="connsiteY0" fmla="*/ 92500 h 178296"/>
                  <a:gd name="connsiteX1" fmla="*/ 83786 w 83786"/>
                  <a:gd name="connsiteY1" fmla="*/ 92500 h 178296"/>
                  <a:gd name="connsiteX2" fmla="*/ 83786 w 83786"/>
                  <a:gd name="connsiteY2" fmla="*/ 178296 h 178296"/>
                  <a:gd name="connsiteX3" fmla="*/ 0 w 83786"/>
                  <a:gd name="connsiteY3" fmla="*/ 178296 h 178296"/>
                  <a:gd name="connsiteX4" fmla="*/ 0 w 83786"/>
                  <a:gd name="connsiteY4" fmla="*/ 0 h 178296"/>
                  <a:gd name="connsiteX5" fmla="*/ 83786 w 83786"/>
                  <a:gd name="connsiteY5" fmla="*/ 0 h 178296"/>
                  <a:gd name="connsiteX6" fmla="*/ 83786 w 83786"/>
                  <a:gd name="connsiteY6" fmla="*/ 85797 h 178296"/>
                  <a:gd name="connsiteX7" fmla="*/ 0 w 83786"/>
                  <a:gd name="connsiteY7" fmla="*/ 85797 h 178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3786" h="178296">
                    <a:moveTo>
                      <a:pt x="0" y="92500"/>
                    </a:moveTo>
                    <a:lnTo>
                      <a:pt x="83786" y="92500"/>
                    </a:lnTo>
                    <a:lnTo>
                      <a:pt x="83786" y="178296"/>
                    </a:lnTo>
                    <a:lnTo>
                      <a:pt x="0" y="178296"/>
                    </a:lnTo>
                    <a:close/>
                    <a:moveTo>
                      <a:pt x="0" y="0"/>
                    </a:moveTo>
                    <a:lnTo>
                      <a:pt x="83786" y="0"/>
                    </a:lnTo>
                    <a:lnTo>
                      <a:pt x="83786" y="85797"/>
                    </a:lnTo>
                    <a:lnTo>
                      <a:pt x="0" y="85797"/>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608" name="Freeform 567"/>
              <p:cNvSpPr>
                <a:spLocks/>
              </p:cNvSpPr>
              <p:nvPr userDrawn="1"/>
            </p:nvSpPr>
            <p:spPr bwMode="auto">
              <a:xfrm>
                <a:off x="1746244" y="4843132"/>
                <a:ext cx="119498" cy="134777"/>
              </a:xfrm>
              <a:custGeom>
                <a:avLst/>
                <a:gdLst>
                  <a:gd name="T0" fmla="*/ 73 w 146"/>
                  <a:gd name="T1" fmla="*/ 0 h 180"/>
                  <a:gd name="T2" fmla="*/ 0 w 146"/>
                  <a:gd name="T3" fmla="*/ 73 h 180"/>
                  <a:gd name="T4" fmla="*/ 0 w 146"/>
                  <a:gd name="T5" fmla="*/ 180 h 180"/>
                  <a:gd name="T6" fmla="*/ 146 w 146"/>
                  <a:gd name="T7" fmla="*/ 180 h 180"/>
                  <a:gd name="T8" fmla="*/ 146 w 146"/>
                  <a:gd name="T9" fmla="*/ 73 h 180"/>
                  <a:gd name="T10" fmla="*/ 73 w 146"/>
                  <a:gd name="T11" fmla="*/ 0 h 180"/>
                </a:gdLst>
                <a:ahLst/>
                <a:cxnLst>
                  <a:cxn ang="0">
                    <a:pos x="T0" y="T1"/>
                  </a:cxn>
                  <a:cxn ang="0">
                    <a:pos x="T2" y="T3"/>
                  </a:cxn>
                  <a:cxn ang="0">
                    <a:pos x="T4" y="T5"/>
                  </a:cxn>
                  <a:cxn ang="0">
                    <a:pos x="T6" y="T7"/>
                  </a:cxn>
                  <a:cxn ang="0">
                    <a:pos x="T8" y="T9"/>
                  </a:cxn>
                  <a:cxn ang="0">
                    <a:pos x="T10" y="T11"/>
                  </a:cxn>
                </a:cxnLst>
                <a:rect l="0" t="0" r="r" b="b"/>
                <a:pathLst>
                  <a:path w="146" h="180">
                    <a:moveTo>
                      <a:pt x="73" y="0"/>
                    </a:moveTo>
                    <a:cubicBezTo>
                      <a:pt x="32" y="0"/>
                      <a:pt x="0" y="32"/>
                      <a:pt x="0" y="73"/>
                    </a:cubicBezTo>
                    <a:cubicBezTo>
                      <a:pt x="0" y="180"/>
                      <a:pt x="0" y="180"/>
                      <a:pt x="0" y="180"/>
                    </a:cubicBezTo>
                    <a:cubicBezTo>
                      <a:pt x="146" y="180"/>
                      <a:pt x="146" y="180"/>
                      <a:pt x="146" y="180"/>
                    </a:cubicBezTo>
                    <a:cubicBezTo>
                      <a:pt x="146" y="73"/>
                      <a:pt x="146" y="73"/>
                      <a:pt x="146" y="73"/>
                    </a:cubicBezTo>
                    <a:cubicBezTo>
                      <a:pt x="146" y="32"/>
                      <a:pt x="113" y="0"/>
                      <a:pt x="73" y="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609" name="Rectangle 568"/>
              <p:cNvSpPr>
                <a:spLocks noChangeArrowheads="1"/>
              </p:cNvSpPr>
              <p:nvPr userDrawn="1"/>
            </p:nvSpPr>
            <p:spPr bwMode="auto">
              <a:xfrm>
                <a:off x="1723942" y="4987016"/>
                <a:ext cx="163103" cy="11232"/>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610" name="Rectangle 569"/>
              <p:cNvSpPr>
                <a:spLocks noChangeArrowheads="1"/>
              </p:cNvSpPr>
              <p:nvPr userDrawn="1"/>
            </p:nvSpPr>
            <p:spPr bwMode="auto">
              <a:xfrm>
                <a:off x="1703638" y="5004926"/>
                <a:ext cx="204711" cy="11232"/>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611" name="Rectangle 570"/>
              <p:cNvSpPr>
                <a:spLocks noChangeArrowheads="1"/>
              </p:cNvSpPr>
              <p:nvPr userDrawn="1"/>
            </p:nvSpPr>
            <p:spPr bwMode="auto">
              <a:xfrm>
                <a:off x="1673015" y="5022835"/>
                <a:ext cx="264958" cy="11232"/>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612" name="Rectangle 633"/>
              <p:cNvSpPr>
                <a:spLocks noChangeArrowheads="1"/>
              </p:cNvSpPr>
              <p:nvPr userDrawn="1"/>
            </p:nvSpPr>
            <p:spPr bwMode="auto">
              <a:xfrm>
                <a:off x="2107068" y="4382644"/>
                <a:ext cx="61247" cy="651422"/>
              </a:xfrm>
              <a:prstGeom prst="rect">
                <a:avLst/>
              </a:pr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613" name="Freeform 634"/>
              <p:cNvSpPr>
                <a:spLocks/>
              </p:cNvSpPr>
              <p:nvPr userDrawn="1"/>
            </p:nvSpPr>
            <p:spPr bwMode="auto">
              <a:xfrm>
                <a:off x="1807491" y="4218119"/>
                <a:ext cx="126488" cy="145705"/>
              </a:xfrm>
              <a:custGeom>
                <a:avLst/>
                <a:gdLst>
                  <a:gd name="T0" fmla="*/ 0 w 380"/>
                  <a:gd name="T1" fmla="*/ 0 h 480"/>
                  <a:gd name="T2" fmla="*/ 193 w 380"/>
                  <a:gd name="T3" fmla="*/ 0 h 480"/>
                  <a:gd name="T4" fmla="*/ 380 w 380"/>
                  <a:gd name="T5" fmla="*/ 480 h 480"/>
                  <a:gd name="T6" fmla="*/ 0 w 380"/>
                  <a:gd name="T7" fmla="*/ 0 h 480"/>
                </a:gdLst>
                <a:ahLst/>
                <a:cxnLst>
                  <a:cxn ang="0">
                    <a:pos x="T0" y="T1"/>
                  </a:cxn>
                  <a:cxn ang="0">
                    <a:pos x="T2" y="T3"/>
                  </a:cxn>
                  <a:cxn ang="0">
                    <a:pos x="T4" y="T5"/>
                  </a:cxn>
                  <a:cxn ang="0">
                    <a:pos x="T6" y="T7"/>
                  </a:cxn>
                </a:cxnLst>
                <a:rect l="0" t="0" r="r" b="b"/>
                <a:pathLst>
                  <a:path w="380" h="480">
                    <a:moveTo>
                      <a:pt x="0" y="0"/>
                    </a:moveTo>
                    <a:lnTo>
                      <a:pt x="193" y="0"/>
                    </a:lnTo>
                    <a:lnTo>
                      <a:pt x="380" y="480"/>
                    </a:lnTo>
                    <a:lnTo>
                      <a:pt x="0" y="0"/>
                    </a:lnTo>
                    <a:close/>
                  </a:path>
                </a:pathLst>
              </a:cu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614" name="Freeform 635"/>
              <p:cNvSpPr>
                <a:spLocks/>
              </p:cNvSpPr>
              <p:nvPr userDrawn="1"/>
            </p:nvSpPr>
            <p:spPr bwMode="auto">
              <a:xfrm>
                <a:off x="2050481" y="4310703"/>
                <a:ext cx="13980" cy="53121"/>
              </a:xfrm>
              <a:custGeom>
                <a:avLst/>
                <a:gdLst>
                  <a:gd name="T0" fmla="*/ 0 w 42"/>
                  <a:gd name="T1" fmla="*/ 175 h 175"/>
                  <a:gd name="T2" fmla="*/ 42 w 42"/>
                  <a:gd name="T3" fmla="*/ 0 h 175"/>
                  <a:gd name="T4" fmla="*/ 0 w 42"/>
                  <a:gd name="T5" fmla="*/ 0 h 175"/>
                  <a:gd name="T6" fmla="*/ 0 w 42"/>
                  <a:gd name="T7" fmla="*/ 175 h 175"/>
                </a:gdLst>
                <a:ahLst/>
                <a:cxnLst>
                  <a:cxn ang="0">
                    <a:pos x="T0" y="T1"/>
                  </a:cxn>
                  <a:cxn ang="0">
                    <a:pos x="T2" y="T3"/>
                  </a:cxn>
                  <a:cxn ang="0">
                    <a:pos x="T4" y="T5"/>
                  </a:cxn>
                  <a:cxn ang="0">
                    <a:pos x="T6" y="T7"/>
                  </a:cxn>
                </a:cxnLst>
                <a:rect l="0" t="0" r="r" b="b"/>
                <a:pathLst>
                  <a:path w="42" h="175">
                    <a:moveTo>
                      <a:pt x="0" y="175"/>
                    </a:moveTo>
                    <a:lnTo>
                      <a:pt x="42" y="0"/>
                    </a:lnTo>
                    <a:lnTo>
                      <a:pt x="0" y="0"/>
                    </a:lnTo>
                    <a:lnTo>
                      <a:pt x="0" y="175"/>
                    </a:lnTo>
                    <a:close/>
                  </a:path>
                </a:pathLst>
              </a:cu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615" name="Freeform 636"/>
              <p:cNvSpPr>
                <a:spLocks/>
              </p:cNvSpPr>
              <p:nvPr userDrawn="1"/>
            </p:nvSpPr>
            <p:spPr bwMode="auto">
              <a:xfrm>
                <a:off x="2015863" y="4254545"/>
                <a:ext cx="64909" cy="50087"/>
              </a:xfrm>
              <a:custGeom>
                <a:avLst/>
                <a:gdLst>
                  <a:gd name="T0" fmla="*/ 0 w 195"/>
                  <a:gd name="T1" fmla="*/ 0 h 165"/>
                  <a:gd name="T2" fmla="*/ 195 w 195"/>
                  <a:gd name="T3" fmla="*/ 0 h 165"/>
                  <a:gd name="T4" fmla="*/ 153 w 195"/>
                  <a:gd name="T5" fmla="*/ 165 h 165"/>
                  <a:gd name="T6" fmla="*/ 104 w 195"/>
                  <a:gd name="T7" fmla="*/ 165 h 165"/>
                  <a:gd name="T8" fmla="*/ 0 w 195"/>
                  <a:gd name="T9" fmla="*/ 0 h 165"/>
                </a:gdLst>
                <a:ahLst/>
                <a:cxnLst>
                  <a:cxn ang="0">
                    <a:pos x="T0" y="T1"/>
                  </a:cxn>
                  <a:cxn ang="0">
                    <a:pos x="T2" y="T3"/>
                  </a:cxn>
                  <a:cxn ang="0">
                    <a:pos x="T4" y="T5"/>
                  </a:cxn>
                  <a:cxn ang="0">
                    <a:pos x="T6" y="T7"/>
                  </a:cxn>
                  <a:cxn ang="0">
                    <a:pos x="T8" y="T9"/>
                  </a:cxn>
                </a:cxnLst>
                <a:rect l="0" t="0" r="r" b="b"/>
                <a:pathLst>
                  <a:path w="195" h="165">
                    <a:moveTo>
                      <a:pt x="0" y="0"/>
                    </a:moveTo>
                    <a:lnTo>
                      <a:pt x="195" y="0"/>
                    </a:lnTo>
                    <a:lnTo>
                      <a:pt x="153" y="165"/>
                    </a:lnTo>
                    <a:lnTo>
                      <a:pt x="104" y="165"/>
                    </a:lnTo>
                    <a:lnTo>
                      <a:pt x="0" y="0"/>
                    </a:lnTo>
                    <a:close/>
                  </a:path>
                </a:pathLst>
              </a:cu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616" name="Freeform 637"/>
              <p:cNvSpPr>
                <a:spLocks/>
              </p:cNvSpPr>
              <p:nvPr userDrawn="1"/>
            </p:nvSpPr>
            <p:spPr bwMode="auto">
              <a:xfrm>
                <a:off x="1634735" y="4310703"/>
                <a:ext cx="13980" cy="53121"/>
              </a:xfrm>
              <a:custGeom>
                <a:avLst/>
                <a:gdLst>
                  <a:gd name="T0" fmla="*/ 0 w 42"/>
                  <a:gd name="T1" fmla="*/ 175 h 175"/>
                  <a:gd name="T2" fmla="*/ 42 w 42"/>
                  <a:gd name="T3" fmla="*/ 0 h 175"/>
                  <a:gd name="T4" fmla="*/ 0 w 42"/>
                  <a:gd name="T5" fmla="*/ 0 h 175"/>
                  <a:gd name="T6" fmla="*/ 0 w 42"/>
                  <a:gd name="T7" fmla="*/ 175 h 175"/>
                </a:gdLst>
                <a:ahLst/>
                <a:cxnLst>
                  <a:cxn ang="0">
                    <a:pos x="T0" y="T1"/>
                  </a:cxn>
                  <a:cxn ang="0">
                    <a:pos x="T2" y="T3"/>
                  </a:cxn>
                  <a:cxn ang="0">
                    <a:pos x="T4" y="T5"/>
                  </a:cxn>
                  <a:cxn ang="0">
                    <a:pos x="T6" y="T7"/>
                  </a:cxn>
                </a:cxnLst>
                <a:rect l="0" t="0" r="r" b="b"/>
                <a:pathLst>
                  <a:path w="42" h="175">
                    <a:moveTo>
                      <a:pt x="0" y="175"/>
                    </a:moveTo>
                    <a:lnTo>
                      <a:pt x="42" y="0"/>
                    </a:lnTo>
                    <a:lnTo>
                      <a:pt x="0" y="0"/>
                    </a:lnTo>
                    <a:lnTo>
                      <a:pt x="0" y="175"/>
                    </a:lnTo>
                    <a:close/>
                  </a:path>
                </a:pathLst>
              </a:cu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617" name="Freeform 638"/>
              <p:cNvSpPr>
                <a:spLocks/>
              </p:cNvSpPr>
              <p:nvPr userDrawn="1"/>
            </p:nvSpPr>
            <p:spPr bwMode="auto">
              <a:xfrm>
                <a:off x="1600118" y="4254545"/>
                <a:ext cx="64909" cy="50087"/>
              </a:xfrm>
              <a:custGeom>
                <a:avLst/>
                <a:gdLst>
                  <a:gd name="T0" fmla="*/ 0 w 195"/>
                  <a:gd name="T1" fmla="*/ 0 h 165"/>
                  <a:gd name="T2" fmla="*/ 195 w 195"/>
                  <a:gd name="T3" fmla="*/ 0 h 165"/>
                  <a:gd name="T4" fmla="*/ 153 w 195"/>
                  <a:gd name="T5" fmla="*/ 165 h 165"/>
                  <a:gd name="T6" fmla="*/ 104 w 195"/>
                  <a:gd name="T7" fmla="*/ 165 h 165"/>
                  <a:gd name="T8" fmla="*/ 0 w 195"/>
                  <a:gd name="T9" fmla="*/ 0 h 165"/>
                </a:gdLst>
                <a:ahLst/>
                <a:cxnLst>
                  <a:cxn ang="0">
                    <a:pos x="T0" y="T1"/>
                  </a:cxn>
                  <a:cxn ang="0">
                    <a:pos x="T2" y="T3"/>
                  </a:cxn>
                  <a:cxn ang="0">
                    <a:pos x="T4" y="T5"/>
                  </a:cxn>
                  <a:cxn ang="0">
                    <a:pos x="T6" y="T7"/>
                  </a:cxn>
                  <a:cxn ang="0">
                    <a:pos x="T8" y="T9"/>
                  </a:cxn>
                </a:cxnLst>
                <a:rect l="0" t="0" r="r" b="b"/>
                <a:pathLst>
                  <a:path w="195" h="165">
                    <a:moveTo>
                      <a:pt x="0" y="0"/>
                    </a:moveTo>
                    <a:lnTo>
                      <a:pt x="195" y="0"/>
                    </a:lnTo>
                    <a:lnTo>
                      <a:pt x="153" y="165"/>
                    </a:lnTo>
                    <a:lnTo>
                      <a:pt x="104" y="165"/>
                    </a:lnTo>
                    <a:lnTo>
                      <a:pt x="0" y="0"/>
                    </a:lnTo>
                    <a:close/>
                  </a:path>
                </a:pathLst>
              </a:cu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618" name="Rectangle 672"/>
              <p:cNvSpPr>
                <a:spLocks noChangeArrowheads="1"/>
              </p:cNvSpPr>
              <p:nvPr userDrawn="1"/>
            </p:nvSpPr>
            <p:spPr bwMode="auto">
              <a:xfrm>
                <a:off x="2107068" y="4401161"/>
                <a:ext cx="61247" cy="11232"/>
              </a:xfrm>
              <a:prstGeom prst="rect">
                <a:avLst/>
              </a:prstGeom>
              <a:solidFill>
                <a:schemeClr val="accent2">
                  <a:lumMod val="50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619" name="Rectangle 294"/>
              <p:cNvSpPr>
                <a:spLocks noChangeArrowheads="1"/>
              </p:cNvSpPr>
              <p:nvPr userDrawn="1"/>
            </p:nvSpPr>
            <p:spPr bwMode="auto">
              <a:xfrm>
                <a:off x="1098494" y="4309184"/>
                <a:ext cx="313223" cy="724882"/>
              </a:xfrm>
              <a:prstGeom prst="rect">
                <a:avLst/>
              </a:prstGeom>
              <a:solidFill>
                <a:schemeClr val="accent2"/>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620" name="Freeform 295"/>
              <p:cNvSpPr>
                <a:spLocks/>
              </p:cNvSpPr>
              <p:nvPr userDrawn="1"/>
            </p:nvSpPr>
            <p:spPr bwMode="auto">
              <a:xfrm>
                <a:off x="1314854" y="4393875"/>
                <a:ext cx="50928" cy="81352"/>
              </a:xfrm>
              <a:custGeom>
                <a:avLst/>
                <a:gdLst>
                  <a:gd name="T0" fmla="*/ 31 w 62"/>
                  <a:gd name="T1" fmla="*/ 0 h 109"/>
                  <a:gd name="T2" fmla="*/ 0 w 62"/>
                  <a:gd name="T3" fmla="*/ 32 h 109"/>
                  <a:gd name="T4" fmla="*/ 0 w 62"/>
                  <a:gd name="T5" fmla="*/ 109 h 109"/>
                  <a:gd name="T6" fmla="*/ 62 w 62"/>
                  <a:gd name="T7" fmla="*/ 109 h 109"/>
                  <a:gd name="T8" fmla="*/ 62 w 62"/>
                  <a:gd name="T9" fmla="*/ 32 h 109"/>
                  <a:gd name="T10" fmla="*/ 31 w 62"/>
                  <a:gd name="T11" fmla="*/ 0 h 109"/>
                </a:gdLst>
                <a:ahLst/>
                <a:cxnLst>
                  <a:cxn ang="0">
                    <a:pos x="T0" y="T1"/>
                  </a:cxn>
                  <a:cxn ang="0">
                    <a:pos x="T2" y="T3"/>
                  </a:cxn>
                  <a:cxn ang="0">
                    <a:pos x="T4" y="T5"/>
                  </a:cxn>
                  <a:cxn ang="0">
                    <a:pos x="T6" y="T7"/>
                  </a:cxn>
                  <a:cxn ang="0">
                    <a:pos x="T8" y="T9"/>
                  </a:cxn>
                  <a:cxn ang="0">
                    <a:pos x="T10" y="T11"/>
                  </a:cxn>
                </a:cxnLst>
                <a:rect l="0" t="0" r="r" b="b"/>
                <a:pathLst>
                  <a:path w="62" h="109">
                    <a:moveTo>
                      <a:pt x="31" y="0"/>
                    </a:moveTo>
                    <a:cubicBezTo>
                      <a:pt x="14" y="0"/>
                      <a:pt x="0" y="14"/>
                      <a:pt x="0" y="32"/>
                    </a:cubicBezTo>
                    <a:cubicBezTo>
                      <a:pt x="0" y="109"/>
                      <a:pt x="0" y="109"/>
                      <a:pt x="0" y="109"/>
                    </a:cubicBezTo>
                    <a:cubicBezTo>
                      <a:pt x="62" y="109"/>
                      <a:pt x="62" y="109"/>
                      <a:pt x="62" y="109"/>
                    </a:cubicBezTo>
                    <a:cubicBezTo>
                      <a:pt x="62" y="32"/>
                      <a:pt x="62" y="32"/>
                      <a:pt x="62" y="32"/>
                    </a:cubicBezTo>
                    <a:cubicBezTo>
                      <a:pt x="62" y="14"/>
                      <a:pt x="48" y="0"/>
                      <a:pt x="31" y="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621" name="Freeform 296"/>
              <p:cNvSpPr>
                <a:spLocks/>
              </p:cNvSpPr>
              <p:nvPr userDrawn="1"/>
            </p:nvSpPr>
            <p:spPr bwMode="auto">
              <a:xfrm>
                <a:off x="1212998" y="4393875"/>
                <a:ext cx="50928" cy="81352"/>
              </a:xfrm>
              <a:custGeom>
                <a:avLst/>
                <a:gdLst>
                  <a:gd name="T0" fmla="*/ 31 w 62"/>
                  <a:gd name="T1" fmla="*/ 0 h 109"/>
                  <a:gd name="T2" fmla="*/ 0 w 62"/>
                  <a:gd name="T3" fmla="*/ 32 h 109"/>
                  <a:gd name="T4" fmla="*/ 0 w 62"/>
                  <a:gd name="T5" fmla="*/ 109 h 109"/>
                  <a:gd name="T6" fmla="*/ 62 w 62"/>
                  <a:gd name="T7" fmla="*/ 109 h 109"/>
                  <a:gd name="T8" fmla="*/ 62 w 62"/>
                  <a:gd name="T9" fmla="*/ 32 h 109"/>
                  <a:gd name="T10" fmla="*/ 31 w 62"/>
                  <a:gd name="T11" fmla="*/ 0 h 109"/>
                </a:gdLst>
                <a:ahLst/>
                <a:cxnLst>
                  <a:cxn ang="0">
                    <a:pos x="T0" y="T1"/>
                  </a:cxn>
                  <a:cxn ang="0">
                    <a:pos x="T2" y="T3"/>
                  </a:cxn>
                  <a:cxn ang="0">
                    <a:pos x="T4" y="T5"/>
                  </a:cxn>
                  <a:cxn ang="0">
                    <a:pos x="T6" y="T7"/>
                  </a:cxn>
                  <a:cxn ang="0">
                    <a:pos x="T8" y="T9"/>
                  </a:cxn>
                  <a:cxn ang="0">
                    <a:pos x="T10" y="T11"/>
                  </a:cxn>
                </a:cxnLst>
                <a:rect l="0" t="0" r="r" b="b"/>
                <a:pathLst>
                  <a:path w="62" h="109">
                    <a:moveTo>
                      <a:pt x="31" y="0"/>
                    </a:moveTo>
                    <a:cubicBezTo>
                      <a:pt x="14" y="0"/>
                      <a:pt x="0" y="14"/>
                      <a:pt x="0" y="32"/>
                    </a:cubicBezTo>
                    <a:cubicBezTo>
                      <a:pt x="0" y="109"/>
                      <a:pt x="0" y="109"/>
                      <a:pt x="0" y="109"/>
                    </a:cubicBezTo>
                    <a:cubicBezTo>
                      <a:pt x="62" y="109"/>
                      <a:pt x="62" y="109"/>
                      <a:pt x="62" y="109"/>
                    </a:cubicBezTo>
                    <a:cubicBezTo>
                      <a:pt x="62" y="32"/>
                      <a:pt x="62" y="32"/>
                      <a:pt x="62" y="32"/>
                    </a:cubicBezTo>
                    <a:cubicBezTo>
                      <a:pt x="62" y="14"/>
                      <a:pt x="48" y="0"/>
                      <a:pt x="31" y="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622" name="Rectangle 297"/>
              <p:cNvSpPr>
                <a:spLocks noChangeArrowheads="1"/>
              </p:cNvSpPr>
              <p:nvPr userDrawn="1"/>
            </p:nvSpPr>
            <p:spPr bwMode="auto">
              <a:xfrm>
                <a:off x="1098494" y="4372930"/>
                <a:ext cx="313223" cy="11232"/>
              </a:xfrm>
              <a:prstGeom prst="rect">
                <a:avLst/>
              </a:prstGeom>
              <a:solidFill>
                <a:schemeClr val="accent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623" name="Rectangle 298"/>
              <p:cNvSpPr>
                <a:spLocks noChangeArrowheads="1"/>
              </p:cNvSpPr>
              <p:nvPr userDrawn="1"/>
            </p:nvSpPr>
            <p:spPr bwMode="auto">
              <a:xfrm>
                <a:off x="1098494" y="4484940"/>
                <a:ext cx="313223" cy="10624"/>
              </a:xfrm>
              <a:prstGeom prst="rect">
                <a:avLst/>
              </a:prstGeom>
              <a:solidFill>
                <a:schemeClr val="accent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624" name="Freeform 299"/>
              <p:cNvSpPr>
                <a:spLocks/>
              </p:cNvSpPr>
              <p:nvPr userDrawn="1"/>
            </p:nvSpPr>
            <p:spPr bwMode="auto">
              <a:xfrm>
                <a:off x="1314854" y="4503761"/>
                <a:ext cx="50928" cy="80745"/>
              </a:xfrm>
              <a:custGeom>
                <a:avLst/>
                <a:gdLst>
                  <a:gd name="T0" fmla="*/ 31 w 62"/>
                  <a:gd name="T1" fmla="*/ 0 h 108"/>
                  <a:gd name="T2" fmla="*/ 0 w 62"/>
                  <a:gd name="T3" fmla="*/ 31 h 108"/>
                  <a:gd name="T4" fmla="*/ 0 w 62"/>
                  <a:gd name="T5" fmla="*/ 108 h 108"/>
                  <a:gd name="T6" fmla="*/ 62 w 62"/>
                  <a:gd name="T7" fmla="*/ 108 h 108"/>
                  <a:gd name="T8" fmla="*/ 62 w 62"/>
                  <a:gd name="T9" fmla="*/ 31 h 108"/>
                  <a:gd name="T10" fmla="*/ 31 w 62"/>
                  <a:gd name="T11" fmla="*/ 0 h 108"/>
                </a:gdLst>
                <a:ahLst/>
                <a:cxnLst>
                  <a:cxn ang="0">
                    <a:pos x="T0" y="T1"/>
                  </a:cxn>
                  <a:cxn ang="0">
                    <a:pos x="T2" y="T3"/>
                  </a:cxn>
                  <a:cxn ang="0">
                    <a:pos x="T4" y="T5"/>
                  </a:cxn>
                  <a:cxn ang="0">
                    <a:pos x="T6" y="T7"/>
                  </a:cxn>
                  <a:cxn ang="0">
                    <a:pos x="T8" y="T9"/>
                  </a:cxn>
                  <a:cxn ang="0">
                    <a:pos x="T10" y="T11"/>
                  </a:cxn>
                </a:cxnLst>
                <a:rect l="0" t="0" r="r" b="b"/>
                <a:pathLst>
                  <a:path w="62" h="108">
                    <a:moveTo>
                      <a:pt x="31" y="0"/>
                    </a:moveTo>
                    <a:cubicBezTo>
                      <a:pt x="14" y="0"/>
                      <a:pt x="0" y="14"/>
                      <a:pt x="0" y="31"/>
                    </a:cubicBezTo>
                    <a:cubicBezTo>
                      <a:pt x="0" y="108"/>
                      <a:pt x="0" y="108"/>
                      <a:pt x="0" y="108"/>
                    </a:cubicBezTo>
                    <a:cubicBezTo>
                      <a:pt x="62" y="108"/>
                      <a:pt x="62" y="108"/>
                      <a:pt x="62" y="108"/>
                    </a:cubicBezTo>
                    <a:cubicBezTo>
                      <a:pt x="62" y="31"/>
                      <a:pt x="62" y="31"/>
                      <a:pt x="62" y="31"/>
                    </a:cubicBezTo>
                    <a:cubicBezTo>
                      <a:pt x="62" y="14"/>
                      <a:pt x="48" y="0"/>
                      <a:pt x="31" y="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625" name="Freeform 300"/>
              <p:cNvSpPr>
                <a:spLocks/>
              </p:cNvSpPr>
              <p:nvPr userDrawn="1"/>
            </p:nvSpPr>
            <p:spPr bwMode="auto">
              <a:xfrm>
                <a:off x="1212998" y="4503761"/>
                <a:ext cx="50928" cy="80745"/>
              </a:xfrm>
              <a:custGeom>
                <a:avLst/>
                <a:gdLst>
                  <a:gd name="T0" fmla="*/ 31 w 62"/>
                  <a:gd name="T1" fmla="*/ 0 h 108"/>
                  <a:gd name="T2" fmla="*/ 0 w 62"/>
                  <a:gd name="T3" fmla="*/ 31 h 108"/>
                  <a:gd name="T4" fmla="*/ 0 w 62"/>
                  <a:gd name="T5" fmla="*/ 108 h 108"/>
                  <a:gd name="T6" fmla="*/ 62 w 62"/>
                  <a:gd name="T7" fmla="*/ 108 h 108"/>
                  <a:gd name="T8" fmla="*/ 62 w 62"/>
                  <a:gd name="T9" fmla="*/ 31 h 108"/>
                  <a:gd name="T10" fmla="*/ 31 w 62"/>
                  <a:gd name="T11" fmla="*/ 0 h 108"/>
                </a:gdLst>
                <a:ahLst/>
                <a:cxnLst>
                  <a:cxn ang="0">
                    <a:pos x="T0" y="T1"/>
                  </a:cxn>
                  <a:cxn ang="0">
                    <a:pos x="T2" y="T3"/>
                  </a:cxn>
                  <a:cxn ang="0">
                    <a:pos x="T4" y="T5"/>
                  </a:cxn>
                  <a:cxn ang="0">
                    <a:pos x="T6" y="T7"/>
                  </a:cxn>
                  <a:cxn ang="0">
                    <a:pos x="T8" y="T9"/>
                  </a:cxn>
                  <a:cxn ang="0">
                    <a:pos x="T10" y="T11"/>
                  </a:cxn>
                </a:cxnLst>
                <a:rect l="0" t="0" r="r" b="b"/>
                <a:pathLst>
                  <a:path w="62" h="108">
                    <a:moveTo>
                      <a:pt x="31" y="0"/>
                    </a:moveTo>
                    <a:cubicBezTo>
                      <a:pt x="14" y="0"/>
                      <a:pt x="0" y="14"/>
                      <a:pt x="0" y="31"/>
                    </a:cubicBezTo>
                    <a:cubicBezTo>
                      <a:pt x="0" y="108"/>
                      <a:pt x="0" y="108"/>
                      <a:pt x="0" y="108"/>
                    </a:cubicBezTo>
                    <a:cubicBezTo>
                      <a:pt x="62" y="108"/>
                      <a:pt x="62" y="108"/>
                      <a:pt x="62" y="108"/>
                    </a:cubicBezTo>
                    <a:cubicBezTo>
                      <a:pt x="62" y="31"/>
                      <a:pt x="62" y="31"/>
                      <a:pt x="62" y="31"/>
                    </a:cubicBezTo>
                    <a:cubicBezTo>
                      <a:pt x="62" y="14"/>
                      <a:pt x="48" y="0"/>
                      <a:pt x="31" y="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626" name="Rectangle 301"/>
              <p:cNvSpPr>
                <a:spLocks noChangeArrowheads="1"/>
              </p:cNvSpPr>
              <p:nvPr userDrawn="1"/>
            </p:nvSpPr>
            <p:spPr bwMode="auto">
              <a:xfrm>
                <a:off x="1098494" y="4594220"/>
                <a:ext cx="313223" cy="11232"/>
              </a:xfrm>
              <a:prstGeom prst="rect">
                <a:avLst/>
              </a:prstGeom>
              <a:solidFill>
                <a:schemeClr val="accent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627" name="Freeform 302"/>
              <p:cNvSpPr>
                <a:spLocks/>
              </p:cNvSpPr>
              <p:nvPr userDrawn="1"/>
            </p:nvSpPr>
            <p:spPr bwMode="auto">
              <a:xfrm>
                <a:off x="1314854" y="4613040"/>
                <a:ext cx="50928" cy="81352"/>
              </a:xfrm>
              <a:custGeom>
                <a:avLst/>
                <a:gdLst>
                  <a:gd name="T0" fmla="*/ 31 w 62"/>
                  <a:gd name="T1" fmla="*/ 0 h 109"/>
                  <a:gd name="T2" fmla="*/ 0 w 62"/>
                  <a:gd name="T3" fmla="*/ 31 h 109"/>
                  <a:gd name="T4" fmla="*/ 0 w 62"/>
                  <a:gd name="T5" fmla="*/ 109 h 109"/>
                  <a:gd name="T6" fmla="*/ 62 w 62"/>
                  <a:gd name="T7" fmla="*/ 109 h 109"/>
                  <a:gd name="T8" fmla="*/ 62 w 62"/>
                  <a:gd name="T9" fmla="*/ 31 h 109"/>
                  <a:gd name="T10" fmla="*/ 31 w 62"/>
                  <a:gd name="T11" fmla="*/ 0 h 109"/>
                </a:gdLst>
                <a:ahLst/>
                <a:cxnLst>
                  <a:cxn ang="0">
                    <a:pos x="T0" y="T1"/>
                  </a:cxn>
                  <a:cxn ang="0">
                    <a:pos x="T2" y="T3"/>
                  </a:cxn>
                  <a:cxn ang="0">
                    <a:pos x="T4" y="T5"/>
                  </a:cxn>
                  <a:cxn ang="0">
                    <a:pos x="T6" y="T7"/>
                  </a:cxn>
                  <a:cxn ang="0">
                    <a:pos x="T8" y="T9"/>
                  </a:cxn>
                  <a:cxn ang="0">
                    <a:pos x="T10" y="T11"/>
                  </a:cxn>
                </a:cxnLst>
                <a:rect l="0" t="0" r="r" b="b"/>
                <a:pathLst>
                  <a:path w="62" h="109">
                    <a:moveTo>
                      <a:pt x="31" y="0"/>
                    </a:moveTo>
                    <a:cubicBezTo>
                      <a:pt x="14" y="0"/>
                      <a:pt x="0" y="14"/>
                      <a:pt x="0" y="31"/>
                    </a:cubicBezTo>
                    <a:cubicBezTo>
                      <a:pt x="0" y="109"/>
                      <a:pt x="0" y="109"/>
                      <a:pt x="0" y="109"/>
                    </a:cubicBezTo>
                    <a:cubicBezTo>
                      <a:pt x="62" y="109"/>
                      <a:pt x="62" y="109"/>
                      <a:pt x="62" y="109"/>
                    </a:cubicBezTo>
                    <a:cubicBezTo>
                      <a:pt x="62" y="31"/>
                      <a:pt x="62" y="31"/>
                      <a:pt x="62" y="31"/>
                    </a:cubicBezTo>
                    <a:cubicBezTo>
                      <a:pt x="62" y="14"/>
                      <a:pt x="48" y="0"/>
                      <a:pt x="31" y="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628" name="Freeform 303"/>
              <p:cNvSpPr>
                <a:spLocks/>
              </p:cNvSpPr>
              <p:nvPr userDrawn="1"/>
            </p:nvSpPr>
            <p:spPr bwMode="auto">
              <a:xfrm>
                <a:off x="1212998" y="4613040"/>
                <a:ext cx="50928" cy="81352"/>
              </a:xfrm>
              <a:custGeom>
                <a:avLst/>
                <a:gdLst>
                  <a:gd name="T0" fmla="*/ 31 w 62"/>
                  <a:gd name="T1" fmla="*/ 0 h 109"/>
                  <a:gd name="T2" fmla="*/ 0 w 62"/>
                  <a:gd name="T3" fmla="*/ 31 h 109"/>
                  <a:gd name="T4" fmla="*/ 0 w 62"/>
                  <a:gd name="T5" fmla="*/ 109 h 109"/>
                  <a:gd name="T6" fmla="*/ 62 w 62"/>
                  <a:gd name="T7" fmla="*/ 109 h 109"/>
                  <a:gd name="T8" fmla="*/ 62 w 62"/>
                  <a:gd name="T9" fmla="*/ 31 h 109"/>
                  <a:gd name="T10" fmla="*/ 31 w 62"/>
                  <a:gd name="T11" fmla="*/ 0 h 109"/>
                </a:gdLst>
                <a:ahLst/>
                <a:cxnLst>
                  <a:cxn ang="0">
                    <a:pos x="T0" y="T1"/>
                  </a:cxn>
                  <a:cxn ang="0">
                    <a:pos x="T2" y="T3"/>
                  </a:cxn>
                  <a:cxn ang="0">
                    <a:pos x="T4" y="T5"/>
                  </a:cxn>
                  <a:cxn ang="0">
                    <a:pos x="T6" y="T7"/>
                  </a:cxn>
                  <a:cxn ang="0">
                    <a:pos x="T8" y="T9"/>
                  </a:cxn>
                  <a:cxn ang="0">
                    <a:pos x="T10" y="T11"/>
                  </a:cxn>
                </a:cxnLst>
                <a:rect l="0" t="0" r="r" b="b"/>
                <a:pathLst>
                  <a:path w="62" h="109">
                    <a:moveTo>
                      <a:pt x="31" y="0"/>
                    </a:moveTo>
                    <a:cubicBezTo>
                      <a:pt x="14" y="0"/>
                      <a:pt x="0" y="14"/>
                      <a:pt x="0" y="31"/>
                    </a:cubicBezTo>
                    <a:cubicBezTo>
                      <a:pt x="0" y="109"/>
                      <a:pt x="0" y="109"/>
                      <a:pt x="0" y="109"/>
                    </a:cubicBezTo>
                    <a:cubicBezTo>
                      <a:pt x="62" y="109"/>
                      <a:pt x="62" y="109"/>
                      <a:pt x="62" y="109"/>
                    </a:cubicBezTo>
                    <a:cubicBezTo>
                      <a:pt x="62" y="31"/>
                      <a:pt x="62" y="31"/>
                      <a:pt x="62" y="31"/>
                    </a:cubicBezTo>
                    <a:cubicBezTo>
                      <a:pt x="62" y="14"/>
                      <a:pt x="48" y="0"/>
                      <a:pt x="31" y="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629" name="Rectangle 304"/>
              <p:cNvSpPr>
                <a:spLocks noChangeArrowheads="1"/>
              </p:cNvSpPr>
              <p:nvPr userDrawn="1"/>
            </p:nvSpPr>
            <p:spPr bwMode="auto">
              <a:xfrm>
                <a:off x="1098494" y="4704105"/>
                <a:ext cx="313223" cy="10624"/>
              </a:xfrm>
              <a:prstGeom prst="rect">
                <a:avLst/>
              </a:prstGeom>
              <a:solidFill>
                <a:schemeClr val="accent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630" name="Freeform 305"/>
              <p:cNvSpPr>
                <a:spLocks/>
              </p:cNvSpPr>
              <p:nvPr userDrawn="1"/>
            </p:nvSpPr>
            <p:spPr bwMode="auto">
              <a:xfrm>
                <a:off x="1314854" y="4722926"/>
                <a:ext cx="50928" cy="80745"/>
              </a:xfrm>
              <a:custGeom>
                <a:avLst/>
                <a:gdLst>
                  <a:gd name="T0" fmla="*/ 31 w 62"/>
                  <a:gd name="T1" fmla="*/ 0 h 108"/>
                  <a:gd name="T2" fmla="*/ 0 w 62"/>
                  <a:gd name="T3" fmla="*/ 31 h 108"/>
                  <a:gd name="T4" fmla="*/ 0 w 62"/>
                  <a:gd name="T5" fmla="*/ 108 h 108"/>
                  <a:gd name="T6" fmla="*/ 62 w 62"/>
                  <a:gd name="T7" fmla="*/ 108 h 108"/>
                  <a:gd name="T8" fmla="*/ 62 w 62"/>
                  <a:gd name="T9" fmla="*/ 31 h 108"/>
                  <a:gd name="T10" fmla="*/ 31 w 62"/>
                  <a:gd name="T11" fmla="*/ 0 h 108"/>
                </a:gdLst>
                <a:ahLst/>
                <a:cxnLst>
                  <a:cxn ang="0">
                    <a:pos x="T0" y="T1"/>
                  </a:cxn>
                  <a:cxn ang="0">
                    <a:pos x="T2" y="T3"/>
                  </a:cxn>
                  <a:cxn ang="0">
                    <a:pos x="T4" y="T5"/>
                  </a:cxn>
                  <a:cxn ang="0">
                    <a:pos x="T6" y="T7"/>
                  </a:cxn>
                  <a:cxn ang="0">
                    <a:pos x="T8" y="T9"/>
                  </a:cxn>
                  <a:cxn ang="0">
                    <a:pos x="T10" y="T11"/>
                  </a:cxn>
                </a:cxnLst>
                <a:rect l="0" t="0" r="r" b="b"/>
                <a:pathLst>
                  <a:path w="62" h="108">
                    <a:moveTo>
                      <a:pt x="31" y="0"/>
                    </a:moveTo>
                    <a:cubicBezTo>
                      <a:pt x="14" y="0"/>
                      <a:pt x="0" y="14"/>
                      <a:pt x="0" y="31"/>
                    </a:cubicBezTo>
                    <a:cubicBezTo>
                      <a:pt x="0" y="108"/>
                      <a:pt x="0" y="108"/>
                      <a:pt x="0" y="108"/>
                    </a:cubicBezTo>
                    <a:cubicBezTo>
                      <a:pt x="62" y="108"/>
                      <a:pt x="62" y="108"/>
                      <a:pt x="62" y="108"/>
                    </a:cubicBezTo>
                    <a:cubicBezTo>
                      <a:pt x="62" y="31"/>
                      <a:pt x="62" y="31"/>
                      <a:pt x="62" y="31"/>
                    </a:cubicBezTo>
                    <a:cubicBezTo>
                      <a:pt x="62" y="14"/>
                      <a:pt x="48" y="0"/>
                      <a:pt x="31" y="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631" name="Freeform 306"/>
              <p:cNvSpPr>
                <a:spLocks/>
              </p:cNvSpPr>
              <p:nvPr userDrawn="1"/>
            </p:nvSpPr>
            <p:spPr bwMode="auto">
              <a:xfrm>
                <a:off x="1212998" y="4722926"/>
                <a:ext cx="50928" cy="80745"/>
              </a:xfrm>
              <a:custGeom>
                <a:avLst/>
                <a:gdLst>
                  <a:gd name="T0" fmla="*/ 31 w 62"/>
                  <a:gd name="T1" fmla="*/ 0 h 108"/>
                  <a:gd name="T2" fmla="*/ 0 w 62"/>
                  <a:gd name="T3" fmla="*/ 31 h 108"/>
                  <a:gd name="T4" fmla="*/ 0 w 62"/>
                  <a:gd name="T5" fmla="*/ 108 h 108"/>
                  <a:gd name="T6" fmla="*/ 62 w 62"/>
                  <a:gd name="T7" fmla="*/ 108 h 108"/>
                  <a:gd name="T8" fmla="*/ 62 w 62"/>
                  <a:gd name="T9" fmla="*/ 31 h 108"/>
                  <a:gd name="T10" fmla="*/ 31 w 62"/>
                  <a:gd name="T11" fmla="*/ 0 h 108"/>
                </a:gdLst>
                <a:ahLst/>
                <a:cxnLst>
                  <a:cxn ang="0">
                    <a:pos x="T0" y="T1"/>
                  </a:cxn>
                  <a:cxn ang="0">
                    <a:pos x="T2" y="T3"/>
                  </a:cxn>
                  <a:cxn ang="0">
                    <a:pos x="T4" y="T5"/>
                  </a:cxn>
                  <a:cxn ang="0">
                    <a:pos x="T6" y="T7"/>
                  </a:cxn>
                  <a:cxn ang="0">
                    <a:pos x="T8" y="T9"/>
                  </a:cxn>
                  <a:cxn ang="0">
                    <a:pos x="T10" y="T11"/>
                  </a:cxn>
                </a:cxnLst>
                <a:rect l="0" t="0" r="r" b="b"/>
                <a:pathLst>
                  <a:path w="62" h="108">
                    <a:moveTo>
                      <a:pt x="31" y="0"/>
                    </a:moveTo>
                    <a:cubicBezTo>
                      <a:pt x="14" y="0"/>
                      <a:pt x="0" y="14"/>
                      <a:pt x="0" y="31"/>
                    </a:cubicBezTo>
                    <a:cubicBezTo>
                      <a:pt x="0" y="108"/>
                      <a:pt x="0" y="108"/>
                      <a:pt x="0" y="108"/>
                    </a:cubicBezTo>
                    <a:cubicBezTo>
                      <a:pt x="62" y="108"/>
                      <a:pt x="62" y="108"/>
                      <a:pt x="62" y="108"/>
                    </a:cubicBezTo>
                    <a:cubicBezTo>
                      <a:pt x="62" y="31"/>
                      <a:pt x="62" y="31"/>
                      <a:pt x="62" y="31"/>
                    </a:cubicBezTo>
                    <a:cubicBezTo>
                      <a:pt x="62" y="14"/>
                      <a:pt x="48" y="0"/>
                      <a:pt x="31" y="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632" name="Freeform 307"/>
              <p:cNvSpPr>
                <a:spLocks/>
              </p:cNvSpPr>
              <p:nvPr userDrawn="1"/>
            </p:nvSpPr>
            <p:spPr bwMode="auto">
              <a:xfrm>
                <a:off x="1114804" y="4393875"/>
                <a:ext cx="50928" cy="81352"/>
              </a:xfrm>
              <a:custGeom>
                <a:avLst/>
                <a:gdLst>
                  <a:gd name="T0" fmla="*/ 31 w 62"/>
                  <a:gd name="T1" fmla="*/ 0 h 109"/>
                  <a:gd name="T2" fmla="*/ 0 w 62"/>
                  <a:gd name="T3" fmla="*/ 32 h 109"/>
                  <a:gd name="T4" fmla="*/ 0 w 62"/>
                  <a:gd name="T5" fmla="*/ 109 h 109"/>
                  <a:gd name="T6" fmla="*/ 62 w 62"/>
                  <a:gd name="T7" fmla="*/ 109 h 109"/>
                  <a:gd name="T8" fmla="*/ 62 w 62"/>
                  <a:gd name="T9" fmla="*/ 32 h 109"/>
                  <a:gd name="T10" fmla="*/ 31 w 62"/>
                  <a:gd name="T11" fmla="*/ 0 h 109"/>
                </a:gdLst>
                <a:ahLst/>
                <a:cxnLst>
                  <a:cxn ang="0">
                    <a:pos x="T0" y="T1"/>
                  </a:cxn>
                  <a:cxn ang="0">
                    <a:pos x="T2" y="T3"/>
                  </a:cxn>
                  <a:cxn ang="0">
                    <a:pos x="T4" y="T5"/>
                  </a:cxn>
                  <a:cxn ang="0">
                    <a:pos x="T6" y="T7"/>
                  </a:cxn>
                  <a:cxn ang="0">
                    <a:pos x="T8" y="T9"/>
                  </a:cxn>
                  <a:cxn ang="0">
                    <a:pos x="T10" y="T11"/>
                  </a:cxn>
                </a:cxnLst>
                <a:rect l="0" t="0" r="r" b="b"/>
                <a:pathLst>
                  <a:path w="62" h="109">
                    <a:moveTo>
                      <a:pt x="31" y="0"/>
                    </a:moveTo>
                    <a:cubicBezTo>
                      <a:pt x="14" y="0"/>
                      <a:pt x="0" y="14"/>
                      <a:pt x="0" y="32"/>
                    </a:cubicBezTo>
                    <a:cubicBezTo>
                      <a:pt x="0" y="109"/>
                      <a:pt x="0" y="109"/>
                      <a:pt x="0" y="109"/>
                    </a:cubicBezTo>
                    <a:cubicBezTo>
                      <a:pt x="62" y="109"/>
                      <a:pt x="62" y="109"/>
                      <a:pt x="62" y="109"/>
                    </a:cubicBezTo>
                    <a:cubicBezTo>
                      <a:pt x="62" y="32"/>
                      <a:pt x="62" y="32"/>
                      <a:pt x="62" y="32"/>
                    </a:cubicBezTo>
                    <a:cubicBezTo>
                      <a:pt x="62" y="14"/>
                      <a:pt x="48" y="0"/>
                      <a:pt x="31" y="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633" name="Freeform 308"/>
              <p:cNvSpPr>
                <a:spLocks/>
              </p:cNvSpPr>
              <p:nvPr userDrawn="1"/>
            </p:nvSpPr>
            <p:spPr bwMode="auto">
              <a:xfrm>
                <a:off x="1114804" y="4503761"/>
                <a:ext cx="50928" cy="80745"/>
              </a:xfrm>
              <a:custGeom>
                <a:avLst/>
                <a:gdLst>
                  <a:gd name="T0" fmla="*/ 31 w 62"/>
                  <a:gd name="T1" fmla="*/ 0 h 108"/>
                  <a:gd name="T2" fmla="*/ 0 w 62"/>
                  <a:gd name="T3" fmla="*/ 31 h 108"/>
                  <a:gd name="T4" fmla="*/ 0 w 62"/>
                  <a:gd name="T5" fmla="*/ 108 h 108"/>
                  <a:gd name="T6" fmla="*/ 62 w 62"/>
                  <a:gd name="T7" fmla="*/ 108 h 108"/>
                  <a:gd name="T8" fmla="*/ 62 w 62"/>
                  <a:gd name="T9" fmla="*/ 31 h 108"/>
                  <a:gd name="T10" fmla="*/ 31 w 62"/>
                  <a:gd name="T11" fmla="*/ 0 h 108"/>
                </a:gdLst>
                <a:ahLst/>
                <a:cxnLst>
                  <a:cxn ang="0">
                    <a:pos x="T0" y="T1"/>
                  </a:cxn>
                  <a:cxn ang="0">
                    <a:pos x="T2" y="T3"/>
                  </a:cxn>
                  <a:cxn ang="0">
                    <a:pos x="T4" y="T5"/>
                  </a:cxn>
                  <a:cxn ang="0">
                    <a:pos x="T6" y="T7"/>
                  </a:cxn>
                  <a:cxn ang="0">
                    <a:pos x="T8" y="T9"/>
                  </a:cxn>
                  <a:cxn ang="0">
                    <a:pos x="T10" y="T11"/>
                  </a:cxn>
                </a:cxnLst>
                <a:rect l="0" t="0" r="r" b="b"/>
                <a:pathLst>
                  <a:path w="62" h="108">
                    <a:moveTo>
                      <a:pt x="31" y="0"/>
                    </a:moveTo>
                    <a:cubicBezTo>
                      <a:pt x="14" y="0"/>
                      <a:pt x="0" y="14"/>
                      <a:pt x="0" y="31"/>
                    </a:cubicBezTo>
                    <a:cubicBezTo>
                      <a:pt x="0" y="108"/>
                      <a:pt x="0" y="108"/>
                      <a:pt x="0" y="108"/>
                    </a:cubicBezTo>
                    <a:cubicBezTo>
                      <a:pt x="62" y="108"/>
                      <a:pt x="62" y="108"/>
                      <a:pt x="62" y="108"/>
                    </a:cubicBezTo>
                    <a:cubicBezTo>
                      <a:pt x="62" y="31"/>
                      <a:pt x="62" y="31"/>
                      <a:pt x="62" y="31"/>
                    </a:cubicBezTo>
                    <a:cubicBezTo>
                      <a:pt x="62" y="14"/>
                      <a:pt x="48" y="0"/>
                      <a:pt x="31" y="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634" name="Freeform 309"/>
              <p:cNvSpPr>
                <a:spLocks/>
              </p:cNvSpPr>
              <p:nvPr userDrawn="1"/>
            </p:nvSpPr>
            <p:spPr bwMode="auto">
              <a:xfrm>
                <a:off x="1114804" y="4613040"/>
                <a:ext cx="50928" cy="81352"/>
              </a:xfrm>
              <a:custGeom>
                <a:avLst/>
                <a:gdLst>
                  <a:gd name="T0" fmla="*/ 31 w 62"/>
                  <a:gd name="T1" fmla="*/ 0 h 109"/>
                  <a:gd name="T2" fmla="*/ 0 w 62"/>
                  <a:gd name="T3" fmla="*/ 31 h 109"/>
                  <a:gd name="T4" fmla="*/ 0 w 62"/>
                  <a:gd name="T5" fmla="*/ 109 h 109"/>
                  <a:gd name="T6" fmla="*/ 62 w 62"/>
                  <a:gd name="T7" fmla="*/ 109 h 109"/>
                  <a:gd name="T8" fmla="*/ 62 w 62"/>
                  <a:gd name="T9" fmla="*/ 31 h 109"/>
                  <a:gd name="T10" fmla="*/ 31 w 62"/>
                  <a:gd name="T11" fmla="*/ 0 h 109"/>
                </a:gdLst>
                <a:ahLst/>
                <a:cxnLst>
                  <a:cxn ang="0">
                    <a:pos x="T0" y="T1"/>
                  </a:cxn>
                  <a:cxn ang="0">
                    <a:pos x="T2" y="T3"/>
                  </a:cxn>
                  <a:cxn ang="0">
                    <a:pos x="T4" y="T5"/>
                  </a:cxn>
                  <a:cxn ang="0">
                    <a:pos x="T6" y="T7"/>
                  </a:cxn>
                  <a:cxn ang="0">
                    <a:pos x="T8" y="T9"/>
                  </a:cxn>
                  <a:cxn ang="0">
                    <a:pos x="T10" y="T11"/>
                  </a:cxn>
                </a:cxnLst>
                <a:rect l="0" t="0" r="r" b="b"/>
                <a:pathLst>
                  <a:path w="62" h="109">
                    <a:moveTo>
                      <a:pt x="31" y="0"/>
                    </a:moveTo>
                    <a:cubicBezTo>
                      <a:pt x="14" y="0"/>
                      <a:pt x="0" y="14"/>
                      <a:pt x="0" y="31"/>
                    </a:cubicBezTo>
                    <a:cubicBezTo>
                      <a:pt x="0" y="109"/>
                      <a:pt x="0" y="109"/>
                      <a:pt x="0" y="109"/>
                    </a:cubicBezTo>
                    <a:cubicBezTo>
                      <a:pt x="62" y="109"/>
                      <a:pt x="62" y="109"/>
                      <a:pt x="62" y="109"/>
                    </a:cubicBezTo>
                    <a:cubicBezTo>
                      <a:pt x="62" y="31"/>
                      <a:pt x="62" y="31"/>
                      <a:pt x="62" y="31"/>
                    </a:cubicBezTo>
                    <a:cubicBezTo>
                      <a:pt x="62" y="14"/>
                      <a:pt x="48" y="0"/>
                      <a:pt x="31" y="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635" name="Freeform 310"/>
              <p:cNvSpPr>
                <a:spLocks/>
              </p:cNvSpPr>
              <p:nvPr userDrawn="1"/>
            </p:nvSpPr>
            <p:spPr bwMode="auto">
              <a:xfrm>
                <a:off x="1114804" y="4722926"/>
                <a:ext cx="50928" cy="80745"/>
              </a:xfrm>
              <a:custGeom>
                <a:avLst/>
                <a:gdLst>
                  <a:gd name="T0" fmla="*/ 31 w 62"/>
                  <a:gd name="T1" fmla="*/ 0 h 108"/>
                  <a:gd name="T2" fmla="*/ 0 w 62"/>
                  <a:gd name="T3" fmla="*/ 31 h 108"/>
                  <a:gd name="T4" fmla="*/ 0 w 62"/>
                  <a:gd name="T5" fmla="*/ 108 h 108"/>
                  <a:gd name="T6" fmla="*/ 62 w 62"/>
                  <a:gd name="T7" fmla="*/ 108 h 108"/>
                  <a:gd name="T8" fmla="*/ 62 w 62"/>
                  <a:gd name="T9" fmla="*/ 31 h 108"/>
                  <a:gd name="T10" fmla="*/ 31 w 62"/>
                  <a:gd name="T11" fmla="*/ 0 h 108"/>
                </a:gdLst>
                <a:ahLst/>
                <a:cxnLst>
                  <a:cxn ang="0">
                    <a:pos x="T0" y="T1"/>
                  </a:cxn>
                  <a:cxn ang="0">
                    <a:pos x="T2" y="T3"/>
                  </a:cxn>
                  <a:cxn ang="0">
                    <a:pos x="T4" y="T5"/>
                  </a:cxn>
                  <a:cxn ang="0">
                    <a:pos x="T6" y="T7"/>
                  </a:cxn>
                  <a:cxn ang="0">
                    <a:pos x="T8" y="T9"/>
                  </a:cxn>
                  <a:cxn ang="0">
                    <a:pos x="T10" y="T11"/>
                  </a:cxn>
                </a:cxnLst>
                <a:rect l="0" t="0" r="r" b="b"/>
                <a:pathLst>
                  <a:path w="62" h="108">
                    <a:moveTo>
                      <a:pt x="31" y="0"/>
                    </a:moveTo>
                    <a:cubicBezTo>
                      <a:pt x="14" y="0"/>
                      <a:pt x="0" y="14"/>
                      <a:pt x="0" y="31"/>
                    </a:cubicBezTo>
                    <a:cubicBezTo>
                      <a:pt x="0" y="108"/>
                      <a:pt x="0" y="108"/>
                      <a:pt x="0" y="108"/>
                    </a:cubicBezTo>
                    <a:cubicBezTo>
                      <a:pt x="62" y="108"/>
                      <a:pt x="62" y="108"/>
                      <a:pt x="62" y="108"/>
                    </a:cubicBezTo>
                    <a:cubicBezTo>
                      <a:pt x="62" y="31"/>
                      <a:pt x="62" y="31"/>
                      <a:pt x="62" y="31"/>
                    </a:cubicBezTo>
                    <a:cubicBezTo>
                      <a:pt x="62" y="14"/>
                      <a:pt x="48" y="0"/>
                      <a:pt x="31" y="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636" name="Rectangle 311"/>
              <p:cNvSpPr>
                <a:spLocks noChangeArrowheads="1"/>
              </p:cNvSpPr>
              <p:nvPr userDrawn="1"/>
            </p:nvSpPr>
            <p:spPr bwMode="auto">
              <a:xfrm>
                <a:off x="1098494" y="4813384"/>
                <a:ext cx="313223" cy="11232"/>
              </a:xfrm>
              <a:prstGeom prst="rect">
                <a:avLst/>
              </a:prstGeom>
              <a:solidFill>
                <a:schemeClr val="accent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637" name="Rectangle 312"/>
              <p:cNvSpPr>
                <a:spLocks noChangeArrowheads="1"/>
              </p:cNvSpPr>
              <p:nvPr userDrawn="1"/>
            </p:nvSpPr>
            <p:spPr bwMode="auto">
              <a:xfrm>
                <a:off x="1200017" y="4236635"/>
                <a:ext cx="79554" cy="72549"/>
              </a:xfrm>
              <a:prstGeom prst="rect">
                <a:avLst/>
              </a:prstGeom>
              <a:solidFill>
                <a:schemeClr val="accent2"/>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638" name="Rectangle 313"/>
              <p:cNvSpPr>
                <a:spLocks noChangeArrowheads="1"/>
              </p:cNvSpPr>
              <p:nvPr userDrawn="1"/>
            </p:nvSpPr>
            <p:spPr bwMode="auto">
              <a:xfrm>
                <a:off x="1088508" y="4309184"/>
                <a:ext cx="334527" cy="16695"/>
              </a:xfrm>
              <a:prstGeom prst="rect">
                <a:avLst/>
              </a:prstGeom>
              <a:solidFill>
                <a:schemeClr val="accent2"/>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639" name="Rectangle 314"/>
              <p:cNvSpPr>
                <a:spLocks noChangeArrowheads="1"/>
              </p:cNvSpPr>
              <p:nvPr userDrawn="1"/>
            </p:nvSpPr>
            <p:spPr bwMode="auto">
              <a:xfrm>
                <a:off x="1164733" y="4326487"/>
                <a:ext cx="16310" cy="25499"/>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640" name="Rectangle 315"/>
              <p:cNvSpPr>
                <a:spLocks noChangeArrowheads="1"/>
              </p:cNvSpPr>
              <p:nvPr userDrawn="1"/>
            </p:nvSpPr>
            <p:spPr bwMode="auto">
              <a:xfrm>
                <a:off x="1189365" y="4326487"/>
                <a:ext cx="15644" cy="25499"/>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641" name="Rectangle 316"/>
              <p:cNvSpPr>
                <a:spLocks noChangeArrowheads="1"/>
              </p:cNvSpPr>
              <p:nvPr userDrawn="1"/>
            </p:nvSpPr>
            <p:spPr bwMode="auto">
              <a:xfrm>
                <a:off x="1115470" y="4326487"/>
                <a:ext cx="16643" cy="25499"/>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642" name="Rectangle 317"/>
              <p:cNvSpPr>
                <a:spLocks noChangeArrowheads="1"/>
              </p:cNvSpPr>
              <p:nvPr userDrawn="1"/>
            </p:nvSpPr>
            <p:spPr bwMode="auto">
              <a:xfrm>
                <a:off x="1140102" y="4326487"/>
                <a:ext cx="16310" cy="25499"/>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643" name="Rectangle 318"/>
              <p:cNvSpPr>
                <a:spLocks noChangeArrowheads="1"/>
              </p:cNvSpPr>
              <p:nvPr userDrawn="1"/>
            </p:nvSpPr>
            <p:spPr bwMode="auto">
              <a:xfrm>
                <a:off x="1212998" y="4326487"/>
                <a:ext cx="16643" cy="25499"/>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644" name="Rectangle 319"/>
              <p:cNvSpPr>
                <a:spLocks noChangeArrowheads="1"/>
              </p:cNvSpPr>
              <p:nvPr userDrawn="1"/>
            </p:nvSpPr>
            <p:spPr bwMode="auto">
              <a:xfrm>
                <a:off x="1237631" y="4326487"/>
                <a:ext cx="16643" cy="25499"/>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645" name="Rectangle 320"/>
              <p:cNvSpPr>
                <a:spLocks noChangeArrowheads="1"/>
              </p:cNvSpPr>
              <p:nvPr userDrawn="1"/>
            </p:nvSpPr>
            <p:spPr bwMode="auto">
              <a:xfrm>
                <a:off x="1262262" y="4326487"/>
                <a:ext cx="16310" cy="25499"/>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646" name="Rectangle 321"/>
              <p:cNvSpPr>
                <a:spLocks noChangeArrowheads="1"/>
              </p:cNvSpPr>
              <p:nvPr userDrawn="1"/>
            </p:nvSpPr>
            <p:spPr bwMode="auto">
              <a:xfrm>
                <a:off x="1286894" y="4326487"/>
                <a:ext cx="16310" cy="25499"/>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647" name="Rectangle 322"/>
              <p:cNvSpPr>
                <a:spLocks noChangeArrowheads="1"/>
              </p:cNvSpPr>
              <p:nvPr userDrawn="1"/>
            </p:nvSpPr>
            <p:spPr bwMode="auto">
              <a:xfrm>
                <a:off x="1310860" y="4326487"/>
                <a:ext cx="16310" cy="25499"/>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648" name="Rectangle 323"/>
              <p:cNvSpPr>
                <a:spLocks noChangeArrowheads="1"/>
              </p:cNvSpPr>
              <p:nvPr userDrawn="1"/>
            </p:nvSpPr>
            <p:spPr bwMode="auto">
              <a:xfrm>
                <a:off x="1335159" y="4326487"/>
                <a:ext cx="16643" cy="25499"/>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649" name="Rectangle 324"/>
              <p:cNvSpPr>
                <a:spLocks noChangeArrowheads="1"/>
              </p:cNvSpPr>
              <p:nvPr userDrawn="1"/>
            </p:nvSpPr>
            <p:spPr bwMode="auto">
              <a:xfrm>
                <a:off x="1359791" y="4326487"/>
                <a:ext cx="16643" cy="25499"/>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650" name="Rectangle 325"/>
              <p:cNvSpPr>
                <a:spLocks noChangeArrowheads="1"/>
              </p:cNvSpPr>
              <p:nvPr userDrawn="1"/>
            </p:nvSpPr>
            <p:spPr bwMode="auto">
              <a:xfrm>
                <a:off x="1384423" y="4326487"/>
                <a:ext cx="16643" cy="25499"/>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651" name="Freeform 326"/>
              <p:cNvSpPr>
                <a:spLocks/>
              </p:cNvSpPr>
              <p:nvPr userDrawn="1"/>
            </p:nvSpPr>
            <p:spPr bwMode="auto">
              <a:xfrm>
                <a:off x="1049896" y="4864381"/>
                <a:ext cx="327204" cy="63442"/>
              </a:xfrm>
              <a:custGeom>
                <a:avLst/>
                <a:gdLst>
                  <a:gd name="T0" fmla="*/ 0 w 983"/>
                  <a:gd name="T1" fmla="*/ 209 h 209"/>
                  <a:gd name="T2" fmla="*/ 867 w 983"/>
                  <a:gd name="T3" fmla="*/ 209 h 209"/>
                  <a:gd name="T4" fmla="*/ 983 w 983"/>
                  <a:gd name="T5" fmla="*/ 0 h 209"/>
                  <a:gd name="T6" fmla="*/ 116 w 983"/>
                  <a:gd name="T7" fmla="*/ 0 h 209"/>
                  <a:gd name="T8" fmla="*/ 0 w 983"/>
                  <a:gd name="T9" fmla="*/ 209 h 209"/>
                </a:gdLst>
                <a:ahLst/>
                <a:cxnLst>
                  <a:cxn ang="0">
                    <a:pos x="T0" y="T1"/>
                  </a:cxn>
                  <a:cxn ang="0">
                    <a:pos x="T2" y="T3"/>
                  </a:cxn>
                  <a:cxn ang="0">
                    <a:pos x="T4" y="T5"/>
                  </a:cxn>
                  <a:cxn ang="0">
                    <a:pos x="T6" y="T7"/>
                  </a:cxn>
                  <a:cxn ang="0">
                    <a:pos x="T8" y="T9"/>
                  </a:cxn>
                </a:cxnLst>
                <a:rect l="0" t="0" r="r" b="b"/>
                <a:pathLst>
                  <a:path w="983" h="209">
                    <a:moveTo>
                      <a:pt x="0" y="209"/>
                    </a:moveTo>
                    <a:lnTo>
                      <a:pt x="867" y="209"/>
                    </a:lnTo>
                    <a:lnTo>
                      <a:pt x="983" y="0"/>
                    </a:lnTo>
                    <a:lnTo>
                      <a:pt x="116" y="0"/>
                    </a:lnTo>
                    <a:lnTo>
                      <a:pt x="0" y="209"/>
                    </a:lnTo>
                    <a:close/>
                  </a:path>
                </a:pathLst>
              </a:cu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652" name="Freeform 327"/>
              <p:cNvSpPr>
                <a:spLocks/>
              </p:cNvSpPr>
              <p:nvPr userDrawn="1"/>
            </p:nvSpPr>
            <p:spPr bwMode="auto">
              <a:xfrm>
                <a:off x="1325506" y="4864381"/>
                <a:ext cx="51594" cy="63442"/>
              </a:xfrm>
              <a:custGeom>
                <a:avLst/>
                <a:gdLst>
                  <a:gd name="T0" fmla="*/ 118 w 155"/>
                  <a:gd name="T1" fmla="*/ 0 h 209"/>
                  <a:gd name="T2" fmla="*/ 155 w 155"/>
                  <a:gd name="T3" fmla="*/ 0 h 209"/>
                  <a:gd name="T4" fmla="*/ 39 w 155"/>
                  <a:gd name="T5" fmla="*/ 209 h 209"/>
                  <a:gd name="T6" fmla="*/ 0 w 155"/>
                  <a:gd name="T7" fmla="*/ 209 h 209"/>
                  <a:gd name="T8" fmla="*/ 118 w 155"/>
                  <a:gd name="T9" fmla="*/ 0 h 209"/>
                </a:gdLst>
                <a:ahLst/>
                <a:cxnLst>
                  <a:cxn ang="0">
                    <a:pos x="T0" y="T1"/>
                  </a:cxn>
                  <a:cxn ang="0">
                    <a:pos x="T2" y="T3"/>
                  </a:cxn>
                  <a:cxn ang="0">
                    <a:pos x="T4" y="T5"/>
                  </a:cxn>
                  <a:cxn ang="0">
                    <a:pos x="T6" y="T7"/>
                  </a:cxn>
                  <a:cxn ang="0">
                    <a:pos x="T8" y="T9"/>
                  </a:cxn>
                </a:cxnLst>
                <a:rect l="0" t="0" r="r" b="b"/>
                <a:pathLst>
                  <a:path w="155" h="209">
                    <a:moveTo>
                      <a:pt x="118" y="0"/>
                    </a:moveTo>
                    <a:lnTo>
                      <a:pt x="155" y="0"/>
                    </a:lnTo>
                    <a:lnTo>
                      <a:pt x="39" y="209"/>
                    </a:lnTo>
                    <a:lnTo>
                      <a:pt x="0" y="209"/>
                    </a:lnTo>
                    <a:lnTo>
                      <a:pt x="118"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653" name="Freeform 328"/>
              <p:cNvSpPr>
                <a:spLocks/>
              </p:cNvSpPr>
              <p:nvPr userDrawn="1"/>
            </p:nvSpPr>
            <p:spPr bwMode="auto">
              <a:xfrm>
                <a:off x="1300208" y="4864381"/>
                <a:ext cx="51594" cy="63442"/>
              </a:xfrm>
              <a:custGeom>
                <a:avLst/>
                <a:gdLst>
                  <a:gd name="T0" fmla="*/ 115 w 155"/>
                  <a:gd name="T1" fmla="*/ 0 h 209"/>
                  <a:gd name="T2" fmla="*/ 155 w 155"/>
                  <a:gd name="T3" fmla="*/ 0 h 209"/>
                  <a:gd name="T4" fmla="*/ 37 w 155"/>
                  <a:gd name="T5" fmla="*/ 209 h 209"/>
                  <a:gd name="T6" fmla="*/ 0 w 155"/>
                  <a:gd name="T7" fmla="*/ 209 h 209"/>
                  <a:gd name="T8" fmla="*/ 115 w 155"/>
                  <a:gd name="T9" fmla="*/ 0 h 209"/>
                </a:gdLst>
                <a:ahLst/>
                <a:cxnLst>
                  <a:cxn ang="0">
                    <a:pos x="T0" y="T1"/>
                  </a:cxn>
                  <a:cxn ang="0">
                    <a:pos x="T2" y="T3"/>
                  </a:cxn>
                  <a:cxn ang="0">
                    <a:pos x="T4" y="T5"/>
                  </a:cxn>
                  <a:cxn ang="0">
                    <a:pos x="T6" y="T7"/>
                  </a:cxn>
                  <a:cxn ang="0">
                    <a:pos x="T8" y="T9"/>
                  </a:cxn>
                </a:cxnLst>
                <a:rect l="0" t="0" r="r" b="b"/>
                <a:pathLst>
                  <a:path w="155" h="209">
                    <a:moveTo>
                      <a:pt x="115" y="0"/>
                    </a:moveTo>
                    <a:lnTo>
                      <a:pt x="155" y="0"/>
                    </a:lnTo>
                    <a:lnTo>
                      <a:pt x="37" y="209"/>
                    </a:lnTo>
                    <a:lnTo>
                      <a:pt x="0" y="209"/>
                    </a:lnTo>
                    <a:lnTo>
                      <a:pt x="115"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654" name="Freeform 329"/>
              <p:cNvSpPr>
                <a:spLocks/>
              </p:cNvSpPr>
              <p:nvPr userDrawn="1"/>
            </p:nvSpPr>
            <p:spPr bwMode="auto">
              <a:xfrm>
                <a:off x="1273912" y="4864381"/>
                <a:ext cx="51594" cy="63442"/>
              </a:xfrm>
              <a:custGeom>
                <a:avLst/>
                <a:gdLst>
                  <a:gd name="T0" fmla="*/ 116 w 155"/>
                  <a:gd name="T1" fmla="*/ 0 h 209"/>
                  <a:gd name="T2" fmla="*/ 155 w 155"/>
                  <a:gd name="T3" fmla="*/ 0 h 209"/>
                  <a:gd name="T4" fmla="*/ 39 w 155"/>
                  <a:gd name="T5" fmla="*/ 209 h 209"/>
                  <a:gd name="T6" fmla="*/ 0 w 155"/>
                  <a:gd name="T7" fmla="*/ 209 h 209"/>
                  <a:gd name="T8" fmla="*/ 116 w 155"/>
                  <a:gd name="T9" fmla="*/ 0 h 209"/>
                </a:gdLst>
                <a:ahLst/>
                <a:cxnLst>
                  <a:cxn ang="0">
                    <a:pos x="T0" y="T1"/>
                  </a:cxn>
                  <a:cxn ang="0">
                    <a:pos x="T2" y="T3"/>
                  </a:cxn>
                  <a:cxn ang="0">
                    <a:pos x="T4" y="T5"/>
                  </a:cxn>
                  <a:cxn ang="0">
                    <a:pos x="T6" y="T7"/>
                  </a:cxn>
                  <a:cxn ang="0">
                    <a:pos x="T8" y="T9"/>
                  </a:cxn>
                </a:cxnLst>
                <a:rect l="0" t="0" r="r" b="b"/>
                <a:pathLst>
                  <a:path w="155" h="209">
                    <a:moveTo>
                      <a:pt x="116" y="0"/>
                    </a:moveTo>
                    <a:lnTo>
                      <a:pt x="155" y="0"/>
                    </a:lnTo>
                    <a:lnTo>
                      <a:pt x="39" y="209"/>
                    </a:lnTo>
                    <a:lnTo>
                      <a:pt x="0" y="209"/>
                    </a:lnTo>
                    <a:lnTo>
                      <a:pt x="11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655" name="Freeform 330"/>
              <p:cNvSpPr>
                <a:spLocks/>
              </p:cNvSpPr>
              <p:nvPr userDrawn="1"/>
            </p:nvSpPr>
            <p:spPr bwMode="auto">
              <a:xfrm>
                <a:off x="1247616" y="4864381"/>
                <a:ext cx="52592" cy="63442"/>
              </a:xfrm>
              <a:custGeom>
                <a:avLst/>
                <a:gdLst>
                  <a:gd name="T0" fmla="*/ 118 w 158"/>
                  <a:gd name="T1" fmla="*/ 0 h 209"/>
                  <a:gd name="T2" fmla="*/ 158 w 158"/>
                  <a:gd name="T3" fmla="*/ 0 h 209"/>
                  <a:gd name="T4" fmla="*/ 39 w 158"/>
                  <a:gd name="T5" fmla="*/ 209 h 209"/>
                  <a:gd name="T6" fmla="*/ 0 w 158"/>
                  <a:gd name="T7" fmla="*/ 209 h 209"/>
                  <a:gd name="T8" fmla="*/ 118 w 158"/>
                  <a:gd name="T9" fmla="*/ 0 h 209"/>
                </a:gdLst>
                <a:ahLst/>
                <a:cxnLst>
                  <a:cxn ang="0">
                    <a:pos x="T0" y="T1"/>
                  </a:cxn>
                  <a:cxn ang="0">
                    <a:pos x="T2" y="T3"/>
                  </a:cxn>
                  <a:cxn ang="0">
                    <a:pos x="T4" y="T5"/>
                  </a:cxn>
                  <a:cxn ang="0">
                    <a:pos x="T6" y="T7"/>
                  </a:cxn>
                  <a:cxn ang="0">
                    <a:pos x="T8" y="T9"/>
                  </a:cxn>
                </a:cxnLst>
                <a:rect l="0" t="0" r="r" b="b"/>
                <a:pathLst>
                  <a:path w="158" h="209">
                    <a:moveTo>
                      <a:pt x="118" y="0"/>
                    </a:moveTo>
                    <a:lnTo>
                      <a:pt x="158" y="0"/>
                    </a:lnTo>
                    <a:lnTo>
                      <a:pt x="39" y="209"/>
                    </a:lnTo>
                    <a:lnTo>
                      <a:pt x="0" y="209"/>
                    </a:lnTo>
                    <a:lnTo>
                      <a:pt x="118"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656" name="Freeform 331"/>
              <p:cNvSpPr>
                <a:spLocks/>
              </p:cNvSpPr>
              <p:nvPr userDrawn="1"/>
            </p:nvSpPr>
            <p:spPr bwMode="auto">
              <a:xfrm>
                <a:off x="1222319" y="4864381"/>
                <a:ext cx="51594" cy="63442"/>
              </a:xfrm>
              <a:custGeom>
                <a:avLst/>
                <a:gdLst>
                  <a:gd name="T0" fmla="*/ 115 w 155"/>
                  <a:gd name="T1" fmla="*/ 0 h 209"/>
                  <a:gd name="T2" fmla="*/ 155 w 155"/>
                  <a:gd name="T3" fmla="*/ 0 h 209"/>
                  <a:gd name="T4" fmla="*/ 39 w 155"/>
                  <a:gd name="T5" fmla="*/ 209 h 209"/>
                  <a:gd name="T6" fmla="*/ 0 w 155"/>
                  <a:gd name="T7" fmla="*/ 209 h 209"/>
                  <a:gd name="T8" fmla="*/ 115 w 155"/>
                  <a:gd name="T9" fmla="*/ 0 h 209"/>
                </a:gdLst>
                <a:ahLst/>
                <a:cxnLst>
                  <a:cxn ang="0">
                    <a:pos x="T0" y="T1"/>
                  </a:cxn>
                  <a:cxn ang="0">
                    <a:pos x="T2" y="T3"/>
                  </a:cxn>
                  <a:cxn ang="0">
                    <a:pos x="T4" y="T5"/>
                  </a:cxn>
                  <a:cxn ang="0">
                    <a:pos x="T6" y="T7"/>
                  </a:cxn>
                  <a:cxn ang="0">
                    <a:pos x="T8" y="T9"/>
                  </a:cxn>
                </a:cxnLst>
                <a:rect l="0" t="0" r="r" b="b"/>
                <a:pathLst>
                  <a:path w="155" h="209">
                    <a:moveTo>
                      <a:pt x="115" y="0"/>
                    </a:moveTo>
                    <a:lnTo>
                      <a:pt x="155" y="0"/>
                    </a:lnTo>
                    <a:lnTo>
                      <a:pt x="39" y="209"/>
                    </a:lnTo>
                    <a:lnTo>
                      <a:pt x="0" y="209"/>
                    </a:lnTo>
                    <a:lnTo>
                      <a:pt x="115"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657" name="Freeform 332"/>
              <p:cNvSpPr>
                <a:spLocks/>
              </p:cNvSpPr>
              <p:nvPr userDrawn="1"/>
            </p:nvSpPr>
            <p:spPr bwMode="auto">
              <a:xfrm>
                <a:off x="1196023" y="4864381"/>
                <a:ext cx="51594" cy="63442"/>
              </a:xfrm>
              <a:custGeom>
                <a:avLst/>
                <a:gdLst>
                  <a:gd name="T0" fmla="*/ 118 w 155"/>
                  <a:gd name="T1" fmla="*/ 0 h 209"/>
                  <a:gd name="T2" fmla="*/ 155 w 155"/>
                  <a:gd name="T3" fmla="*/ 0 h 209"/>
                  <a:gd name="T4" fmla="*/ 39 w 155"/>
                  <a:gd name="T5" fmla="*/ 209 h 209"/>
                  <a:gd name="T6" fmla="*/ 0 w 155"/>
                  <a:gd name="T7" fmla="*/ 209 h 209"/>
                  <a:gd name="T8" fmla="*/ 118 w 155"/>
                  <a:gd name="T9" fmla="*/ 0 h 209"/>
                </a:gdLst>
                <a:ahLst/>
                <a:cxnLst>
                  <a:cxn ang="0">
                    <a:pos x="T0" y="T1"/>
                  </a:cxn>
                  <a:cxn ang="0">
                    <a:pos x="T2" y="T3"/>
                  </a:cxn>
                  <a:cxn ang="0">
                    <a:pos x="T4" y="T5"/>
                  </a:cxn>
                  <a:cxn ang="0">
                    <a:pos x="T6" y="T7"/>
                  </a:cxn>
                  <a:cxn ang="0">
                    <a:pos x="T8" y="T9"/>
                  </a:cxn>
                </a:cxnLst>
                <a:rect l="0" t="0" r="r" b="b"/>
                <a:pathLst>
                  <a:path w="155" h="209">
                    <a:moveTo>
                      <a:pt x="118" y="0"/>
                    </a:moveTo>
                    <a:lnTo>
                      <a:pt x="155" y="0"/>
                    </a:lnTo>
                    <a:lnTo>
                      <a:pt x="39" y="209"/>
                    </a:lnTo>
                    <a:lnTo>
                      <a:pt x="0" y="209"/>
                    </a:lnTo>
                    <a:lnTo>
                      <a:pt x="118"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658" name="Freeform 333"/>
              <p:cNvSpPr>
                <a:spLocks/>
              </p:cNvSpPr>
              <p:nvPr userDrawn="1"/>
            </p:nvSpPr>
            <p:spPr bwMode="auto">
              <a:xfrm>
                <a:off x="1170392" y="4864381"/>
                <a:ext cx="51927" cy="63442"/>
              </a:xfrm>
              <a:custGeom>
                <a:avLst/>
                <a:gdLst>
                  <a:gd name="T0" fmla="*/ 116 w 156"/>
                  <a:gd name="T1" fmla="*/ 0 h 209"/>
                  <a:gd name="T2" fmla="*/ 156 w 156"/>
                  <a:gd name="T3" fmla="*/ 0 h 209"/>
                  <a:gd name="T4" fmla="*/ 37 w 156"/>
                  <a:gd name="T5" fmla="*/ 209 h 209"/>
                  <a:gd name="T6" fmla="*/ 0 w 156"/>
                  <a:gd name="T7" fmla="*/ 209 h 209"/>
                  <a:gd name="T8" fmla="*/ 116 w 156"/>
                  <a:gd name="T9" fmla="*/ 0 h 209"/>
                </a:gdLst>
                <a:ahLst/>
                <a:cxnLst>
                  <a:cxn ang="0">
                    <a:pos x="T0" y="T1"/>
                  </a:cxn>
                  <a:cxn ang="0">
                    <a:pos x="T2" y="T3"/>
                  </a:cxn>
                  <a:cxn ang="0">
                    <a:pos x="T4" y="T5"/>
                  </a:cxn>
                  <a:cxn ang="0">
                    <a:pos x="T6" y="T7"/>
                  </a:cxn>
                  <a:cxn ang="0">
                    <a:pos x="T8" y="T9"/>
                  </a:cxn>
                </a:cxnLst>
                <a:rect l="0" t="0" r="r" b="b"/>
                <a:pathLst>
                  <a:path w="156" h="209">
                    <a:moveTo>
                      <a:pt x="116" y="0"/>
                    </a:moveTo>
                    <a:lnTo>
                      <a:pt x="156" y="0"/>
                    </a:lnTo>
                    <a:lnTo>
                      <a:pt x="37" y="209"/>
                    </a:lnTo>
                    <a:lnTo>
                      <a:pt x="0" y="209"/>
                    </a:lnTo>
                    <a:lnTo>
                      <a:pt x="11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659" name="Freeform 334"/>
              <p:cNvSpPr>
                <a:spLocks/>
              </p:cNvSpPr>
              <p:nvPr userDrawn="1"/>
            </p:nvSpPr>
            <p:spPr bwMode="auto">
              <a:xfrm>
                <a:off x="1144096" y="4864381"/>
                <a:ext cx="51927" cy="63442"/>
              </a:xfrm>
              <a:custGeom>
                <a:avLst/>
                <a:gdLst>
                  <a:gd name="T0" fmla="*/ 116 w 156"/>
                  <a:gd name="T1" fmla="*/ 0 h 209"/>
                  <a:gd name="T2" fmla="*/ 156 w 156"/>
                  <a:gd name="T3" fmla="*/ 0 h 209"/>
                  <a:gd name="T4" fmla="*/ 40 w 156"/>
                  <a:gd name="T5" fmla="*/ 209 h 209"/>
                  <a:gd name="T6" fmla="*/ 0 w 156"/>
                  <a:gd name="T7" fmla="*/ 209 h 209"/>
                  <a:gd name="T8" fmla="*/ 116 w 156"/>
                  <a:gd name="T9" fmla="*/ 0 h 209"/>
                </a:gdLst>
                <a:ahLst/>
                <a:cxnLst>
                  <a:cxn ang="0">
                    <a:pos x="T0" y="T1"/>
                  </a:cxn>
                  <a:cxn ang="0">
                    <a:pos x="T2" y="T3"/>
                  </a:cxn>
                  <a:cxn ang="0">
                    <a:pos x="T4" y="T5"/>
                  </a:cxn>
                  <a:cxn ang="0">
                    <a:pos x="T6" y="T7"/>
                  </a:cxn>
                  <a:cxn ang="0">
                    <a:pos x="T8" y="T9"/>
                  </a:cxn>
                </a:cxnLst>
                <a:rect l="0" t="0" r="r" b="b"/>
                <a:pathLst>
                  <a:path w="156" h="209">
                    <a:moveTo>
                      <a:pt x="116" y="0"/>
                    </a:moveTo>
                    <a:lnTo>
                      <a:pt x="156" y="0"/>
                    </a:lnTo>
                    <a:lnTo>
                      <a:pt x="40" y="209"/>
                    </a:lnTo>
                    <a:lnTo>
                      <a:pt x="0" y="209"/>
                    </a:lnTo>
                    <a:lnTo>
                      <a:pt x="11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660" name="Freeform 335"/>
              <p:cNvSpPr>
                <a:spLocks/>
              </p:cNvSpPr>
              <p:nvPr userDrawn="1"/>
            </p:nvSpPr>
            <p:spPr bwMode="auto">
              <a:xfrm>
                <a:off x="1118133" y="4864381"/>
                <a:ext cx="52259" cy="63442"/>
              </a:xfrm>
              <a:custGeom>
                <a:avLst/>
                <a:gdLst>
                  <a:gd name="T0" fmla="*/ 118 w 157"/>
                  <a:gd name="T1" fmla="*/ 0 h 209"/>
                  <a:gd name="T2" fmla="*/ 157 w 157"/>
                  <a:gd name="T3" fmla="*/ 0 h 209"/>
                  <a:gd name="T4" fmla="*/ 39 w 157"/>
                  <a:gd name="T5" fmla="*/ 209 h 209"/>
                  <a:gd name="T6" fmla="*/ 0 w 157"/>
                  <a:gd name="T7" fmla="*/ 209 h 209"/>
                  <a:gd name="T8" fmla="*/ 118 w 157"/>
                  <a:gd name="T9" fmla="*/ 0 h 209"/>
                </a:gdLst>
                <a:ahLst/>
                <a:cxnLst>
                  <a:cxn ang="0">
                    <a:pos x="T0" y="T1"/>
                  </a:cxn>
                  <a:cxn ang="0">
                    <a:pos x="T2" y="T3"/>
                  </a:cxn>
                  <a:cxn ang="0">
                    <a:pos x="T4" y="T5"/>
                  </a:cxn>
                  <a:cxn ang="0">
                    <a:pos x="T6" y="T7"/>
                  </a:cxn>
                  <a:cxn ang="0">
                    <a:pos x="T8" y="T9"/>
                  </a:cxn>
                </a:cxnLst>
                <a:rect l="0" t="0" r="r" b="b"/>
                <a:pathLst>
                  <a:path w="157" h="209">
                    <a:moveTo>
                      <a:pt x="118" y="0"/>
                    </a:moveTo>
                    <a:lnTo>
                      <a:pt x="157" y="0"/>
                    </a:lnTo>
                    <a:lnTo>
                      <a:pt x="39" y="209"/>
                    </a:lnTo>
                    <a:lnTo>
                      <a:pt x="0" y="209"/>
                    </a:lnTo>
                    <a:lnTo>
                      <a:pt x="118"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661" name="Freeform 336"/>
              <p:cNvSpPr>
                <a:spLocks/>
              </p:cNvSpPr>
              <p:nvPr userDrawn="1"/>
            </p:nvSpPr>
            <p:spPr bwMode="auto">
              <a:xfrm>
                <a:off x="1092502" y="4864381"/>
                <a:ext cx="51594" cy="63442"/>
              </a:xfrm>
              <a:custGeom>
                <a:avLst/>
                <a:gdLst>
                  <a:gd name="T0" fmla="*/ 116 w 155"/>
                  <a:gd name="T1" fmla="*/ 0 h 209"/>
                  <a:gd name="T2" fmla="*/ 155 w 155"/>
                  <a:gd name="T3" fmla="*/ 0 h 209"/>
                  <a:gd name="T4" fmla="*/ 40 w 155"/>
                  <a:gd name="T5" fmla="*/ 209 h 209"/>
                  <a:gd name="T6" fmla="*/ 0 w 155"/>
                  <a:gd name="T7" fmla="*/ 209 h 209"/>
                  <a:gd name="T8" fmla="*/ 116 w 155"/>
                  <a:gd name="T9" fmla="*/ 0 h 209"/>
                </a:gdLst>
                <a:ahLst/>
                <a:cxnLst>
                  <a:cxn ang="0">
                    <a:pos x="T0" y="T1"/>
                  </a:cxn>
                  <a:cxn ang="0">
                    <a:pos x="T2" y="T3"/>
                  </a:cxn>
                  <a:cxn ang="0">
                    <a:pos x="T4" y="T5"/>
                  </a:cxn>
                  <a:cxn ang="0">
                    <a:pos x="T6" y="T7"/>
                  </a:cxn>
                  <a:cxn ang="0">
                    <a:pos x="T8" y="T9"/>
                  </a:cxn>
                </a:cxnLst>
                <a:rect l="0" t="0" r="r" b="b"/>
                <a:pathLst>
                  <a:path w="155" h="209">
                    <a:moveTo>
                      <a:pt x="116" y="0"/>
                    </a:moveTo>
                    <a:lnTo>
                      <a:pt x="155" y="0"/>
                    </a:lnTo>
                    <a:lnTo>
                      <a:pt x="40" y="209"/>
                    </a:lnTo>
                    <a:lnTo>
                      <a:pt x="0" y="209"/>
                    </a:lnTo>
                    <a:lnTo>
                      <a:pt x="11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662" name="Rectangle 337"/>
              <p:cNvSpPr>
                <a:spLocks noChangeArrowheads="1"/>
              </p:cNvSpPr>
              <p:nvPr userDrawn="1"/>
            </p:nvSpPr>
            <p:spPr bwMode="auto">
              <a:xfrm>
                <a:off x="1049896" y="4927823"/>
                <a:ext cx="288592" cy="20945"/>
              </a:xfrm>
              <a:prstGeom prst="rect">
                <a:avLst/>
              </a:pr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663" name="Rectangle 338"/>
              <p:cNvSpPr>
                <a:spLocks noChangeArrowheads="1"/>
              </p:cNvSpPr>
              <p:nvPr userDrawn="1"/>
            </p:nvSpPr>
            <p:spPr bwMode="auto">
              <a:xfrm>
                <a:off x="1325506" y="4927823"/>
                <a:ext cx="12982" cy="20945"/>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664" name="Rectangle 339"/>
              <p:cNvSpPr>
                <a:spLocks noChangeArrowheads="1"/>
              </p:cNvSpPr>
              <p:nvPr userDrawn="1"/>
            </p:nvSpPr>
            <p:spPr bwMode="auto">
              <a:xfrm>
                <a:off x="1300208" y="4927823"/>
                <a:ext cx="12316" cy="20945"/>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665" name="Rectangle 340"/>
              <p:cNvSpPr>
                <a:spLocks noChangeArrowheads="1"/>
              </p:cNvSpPr>
              <p:nvPr userDrawn="1"/>
            </p:nvSpPr>
            <p:spPr bwMode="auto">
              <a:xfrm>
                <a:off x="1273912" y="4927823"/>
                <a:ext cx="12982" cy="20945"/>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666" name="Rectangle 341"/>
              <p:cNvSpPr>
                <a:spLocks noChangeArrowheads="1"/>
              </p:cNvSpPr>
              <p:nvPr userDrawn="1"/>
            </p:nvSpPr>
            <p:spPr bwMode="auto">
              <a:xfrm>
                <a:off x="1247616" y="4927823"/>
                <a:ext cx="12982" cy="20945"/>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667" name="Rectangle 342"/>
              <p:cNvSpPr>
                <a:spLocks noChangeArrowheads="1"/>
              </p:cNvSpPr>
              <p:nvPr userDrawn="1"/>
            </p:nvSpPr>
            <p:spPr bwMode="auto">
              <a:xfrm>
                <a:off x="1222319" y="4927823"/>
                <a:ext cx="12982" cy="20945"/>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668" name="Rectangle 343"/>
              <p:cNvSpPr>
                <a:spLocks noChangeArrowheads="1"/>
              </p:cNvSpPr>
              <p:nvPr userDrawn="1"/>
            </p:nvSpPr>
            <p:spPr bwMode="auto">
              <a:xfrm>
                <a:off x="1196023" y="4927823"/>
                <a:ext cx="12982" cy="20945"/>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669" name="Rectangle 344"/>
              <p:cNvSpPr>
                <a:spLocks noChangeArrowheads="1"/>
              </p:cNvSpPr>
              <p:nvPr userDrawn="1"/>
            </p:nvSpPr>
            <p:spPr bwMode="auto">
              <a:xfrm>
                <a:off x="1170392" y="4927823"/>
                <a:ext cx="12316" cy="20945"/>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670" name="Rectangle 345"/>
              <p:cNvSpPr>
                <a:spLocks noChangeArrowheads="1"/>
              </p:cNvSpPr>
              <p:nvPr userDrawn="1"/>
            </p:nvSpPr>
            <p:spPr bwMode="auto">
              <a:xfrm>
                <a:off x="1144096" y="4927823"/>
                <a:ext cx="13314" cy="20945"/>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671" name="Rectangle 346"/>
              <p:cNvSpPr>
                <a:spLocks noChangeArrowheads="1"/>
              </p:cNvSpPr>
              <p:nvPr userDrawn="1"/>
            </p:nvSpPr>
            <p:spPr bwMode="auto">
              <a:xfrm>
                <a:off x="1118133" y="4927823"/>
                <a:ext cx="12982" cy="20945"/>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672" name="Rectangle 347"/>
              <p:cNvSpPr>
                <a:spLocks noChangeArrowheads="1"/>
              </p:cNvSpPr>
              <p:nvPr userDrawn="1"/>
            </p:nvSpPr>
            <p:spPr bwMode="auto">
              <a:xfrm>
                <a:off x="1092502" y="4927823"/>
                <a:ext cx="13314" cy="20945"/>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673" name="Freeform 348"/>
              <p:cNvSpPr>
                <a:spLocks/>
              </p:cNvSpPr>
              <p:nvPr userDrawn="1"/>
            </p:nvSpPr>
            <p:spPr bwMode="auto">
              <a:xfrm>
                <a:off x="1338488" y="4864381"/>
                <a:ext cx="38612" cy="84387"/>
              </a:xfrm>
              <a:custGeom>
                <a:avLst/>
                <a:gdLst>
                  <a:gd name="T0" fmla="*/ 0 w 116"/>
                  <a:gd name="T1" fmla="*/ 278 h 278"/>
                  <a:gd name="T2" fmla="*/ 116 w 116"/>
                  <a:gd name="T3" fmla="*/ 278 h 278"/>
                  <a:gd name="T4" fmla="*/ 116 w 116"/>
                  <a:gd name="T5" fmla="*/ 0 h 278"/>
                  <a:gd name="T6" fmla="*/ 0 w 116"/>
                  <a:gd name="T7" fmla="*/ 209 h 278"/>
                  <a:gd name="T8" fmla="*/ 0 w 116"/>
                  <a:gd name="T9" fmla="*/ 278 h 278"/>
                </a:gdLst>
                <a:ahLst/>
                <a:cxnLst>
                  <a:cxn ang="0">
                    <a:pos x="T0" y="T1"/>
                  </a:cxn>
                  <a:cxn ang="0">
                    <a:pos x="T2" y="T3"/>
                  </a:cxn>
                  <a:cxn ang="0">
                    <a:pos x="T4" y="T5"/>
                  </a:cxn>
                  <a:cxn ang="0">
                    <a:pos x="T6" y="T7"/>
                  </a:cxn>
                  <a:cxn ang="0">
                    <a:pos x="T8" y="T9"/>
                  </a:cxn>
                </a:cxnLst>
                <a:rect l="0" t="0" r="r" b="b"/>
                <a:pathLst>
                  <a:path w="116" h="278">
                    <a:moveTo>
                      <a:pt x="0" y="278"/>
                    </a:moveTo>
                    <a:lnTo>
                      <a:pt x="116" y="278"/>
                    </a:lnTo>
                    <a:lnTo>
                      <a:pt x="116" y="0"/>
                    </a:lnTo>
                    <a:lnTo>
                      <a:pt x="0" y="209"/>
                    </a:lnTo>
                    <a:lnTo>
                      <a:pt x="0" y="278"/>
                    </a:lnTo>
                    <a:close/>
                  </a:path>
                </a:pathLst>
              </a:cu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674" name="Freeform 349"/>
              <p:cNvSpPr>
                <a:spLocks/>
              </p:cNvSpPr>
              <p:nvPr userDrawn="1"/>
            </p:nvSpPr>
            <p:spPr bwMode="auto">
              <a:xfrm>
                <a:off x="1098494" y="4948768"/>
                <a:ext cx="278606" cy="85298"/>
              </a:xfrm>
              <a:custGeom>
                <a:avLst/>
                <a:gdLst>
                  <a:gd name="T0" fmla="*/ 0 w 837"/>
                  <a:gd name="T1" fmla="*/ 281 h 281"/>
                  <a:gd name="T2" fmla="*/ 527 w 837"/>
                  <a:gd name="T3" fmla="*/ 281 h 281"/>
                  <a:gd name="T4" fmla="*/ 837 w 837"/>
                  <a:gd name="T5" fmla="*/ 0 h 281"/>
                  <a:gd name="T6" fmla="*/ 0 w 837"/>
                  <a:gd name="T7" fmla="*/ 0 h 281"/>
                  <a:gd name="T8" fmla="*/ 0 w 837"/>
                  <a:gd name="T9" fmla="*/ 281 h 281"/>
                </a:gdLst>
                <a:ahLst/>
                <a:cxnLst>
                  <a:cxn ang="0">
                    <a:pos x="T0" y="T1"/>
                  </a:cxn>
                  <a:cxn ang="0">
                    <a:pos x="T2" y="T3"/>
                  </a:cxn>
                  <a:cxn ang="0">
                    <a:pos x="T4" y="T5"/>
                  </a:cxn>
                  <a:cxn ang="0">
                    <a:pos x="T6" y="T7"/>
                  </a:cxn>
                  <a:cxn ang="0">
                    <a:pos x="T8" y="T9"/>
                  </a:cxn>
                </a:cxnLst>
                <a:rect l="0" t="0" r="r" b="b"/>
                <a:pathLst>
                  <a:path w="837" h="281">
                    <a:moveTo>
                      <a:pt x="0" y="281"/>
                    </a:moveTo>
                    <a:lnTo>
                      <a:pt x="527" y="281"/>
                    </a:lnTo>
                    <a:lnTo>
                      <a:pt x="837" y="0"/>
                    </a:lnTo>
                    <a:lnTo>
                      <a:pt x="0" y="0"/>
                    </a:lnTo>
                    <a:lnTo>
                      <a:pt x="0" y="281"/>
                    </a:lnTo>
                    <a:close/>
                  </a:path>
                </a:pathLst>
              </a:custGeom>
              <a:solidFill>
                <a:schemeClr val="accent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675" name="Rectangle 350"/>
              <p:cNvSpPr>
                <a:spLocks noChangeArrowheads="1"/>
              </p:cNvSpPr>
              <p:nvPr userDrawn="1"/>
            </p:nvSpPr>
            <p:spPr bwMode="auto">
              <a:xfrm>
                <a:off x="1263927" y="4948768"/>
                <a:ext cx="101856" cy="56157"/>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676" name="Rectangle 351"/>
              <p:cNvSpPr>
                <a:spLocks noChangeArrowheads="1"/>
              </p:cNvSpPr>
              <p:nvPr userDrawn="1"/>
            </p:nvSpPr>
            <p:spPr bwMode="auto">
              <a:xfrm>
                <a:off x="1151751" y="4948768"/>
                <a:ext cx="101523" cy="56157"/>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677" name="Rectangle 630"/>
              <p:cNvSpPr>
                <a:spLocks noChangeArrowheads="1"/>
              </p:cNvSpPr>
              <p:nvPr userDrawn="1"/>
            </p:nvSpPr>
            <p:spPr bwMode="auto">
              <a:xfrm>
                <a:off x="1411717" y="4325880"/>
                <a:ext cx="45935" cy="708187"/>
              </a:xfrm>
              <a:prstGeom prst="rect">
                <a:avLst/>
              </a:pr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678" name="Rectangle 631"/>
              <p:cNvSpPr>
                <a:spLocks noChangeArrowheads="1"/>
              </p:cNvSpPr>
              <p:nvPr userDrawn="1"/>
            </p:nvSpPr>
            <p:spPr bwMode="auto">
              <a:xfrm>
                <a:off x="1423035" y="4309185"/>
                <a:ext cx="45270" cy="16695"/>
              </a:xfrm>
              <a:prstGeom prst="rect">
                <a:avLst/>
              </a:prstGeom>
              <a:solidFill>
                <a:schemeClr val="accent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679" name="Rectangle 632"/>
              <p:cNvSpPr>
                <a:spLocks noChangeArrowheads="1"/>
              </p:cNvSpPr>
              <p:nvPr userDrawn="1"/>
            </p:nvSpPr>
            <p:spPr bwMode="auto">
              <a:xfrm>
                <a:off x="1254274" y="4236636"/>
                <a:ext cx="25298" cy="72549"/>
              </a:xfrm>
              <a:prstGeom prst="rect">
                <a:avLst/>
              </a:pr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680" name="Rectangle 673"/>
              <p:cNvSpPr>
                <a:spLocks noChangeArrowheads="1"/>
              </p:cNvSpPr>
              <p:nvPr userDrawn="1"/>
            </p:nvSpPr>
            <p:spPr bwMode="auto">
              <a:xfrm>
                <a:off x="1411717" y="4495566"/>
                <a:ext cx="45935" cy="8196"/>
              </a:xfrm>
              <a:prstGeom prst="rect">
                <a:avLst/>
              </a:prstGeom>
              <a:solidFill>
                <a:schemeClr val="accent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681" name="Rectangle 674"/>
              <p:cNvSpPr>
                <a:spLocks noChangeArrowheads="1"/>
              </p:cNvSpPr>
              <p:nvPr userDrawn="1"/>
            </p:nvSpPr>
            <p:spPr bwMode="auto">
              <a:xfrm>
                <a:off x="1411717" y="4605451"/>
                <a:ext cx="45935" cy="7589"/>
              </a:xfrm>
              <a:prstGeom prst="rect">
                <a:avLst/>
              </a:prstGeom>
              <a:solidFill>
                <a:schemeClr val="accent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682" name="Rectangle 675"/>
              <p:cNvSpPr>
                <a:spLocks noChangeArrowheads="1"/>
              </p:cNvSpPr>
              <p:nvPr userDrawn="1"/>
            </p:nvSpPr>
            <p:spPr bwMode="auto">
              <a:xfrm>
                <a:off x="1411717" y="4714730"/>
                <a:ext cx="45935" cy="8196"/>
              </a:xfrm>
              <a:prstGeom prst="rect">
                <a:avLst/>
              </a:prstGeom>
              <a:solidFill>
                <a:schemeClr val="accent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683" name="Rectangle 676"/>
              <p:cNvSpPr>
                <a:spLocks noChangeArrowheads="1"/>
              </p:cNvSpPr>
              <p:nvPr userDrawn="1"/>
            </p:nvSpPr>
            <p:spPr bwMode="auto">
              <a:xfrm>
                <a:off x="1411717" y="4824616"/>
                <a:ext cx="45935" cy="7589"/>
              </a:xfrm>
              <a:prstGeom prst="rect">
                <a:avLst/>
              </a:prstGeom>
              <a:solidFill>
                <a:schemeClr val="accent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684" name="Rectangle 677"/>
              <p:cNvSpPr>
                <a:spLocks noChangeArrowheads="1"/>
              </p:cNvSpPr>
              <p:nvPr userDrawn="1"/>
            </p:nvSpPr>
            <p:spPr bwMode="auto">
              <a:xfrm>
                <a:off x="1411717" y="4384162"/>
                <a:ext cx="45935" cy="7285"/>
              </a:xfrm>
              <a:prstGeom prst="rect">
                <a:avLst/>
              </a:prstGeom>
              <a:solidFill>
                <a:schemeClr val="accent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685" name="Rectangle 678"/>
              <p:cNvSpPr>
                <a:spLocks noChangeArrowheads="1"/>
              </p:cNvSpPr>
              <p:nvPr userDrawn="1"/>
            </p:nvSpPr>
            <p:spPr bwMode="auto">
              <a:xfrm>
                <a:off x="1411717" y="4325880"/>
                <a:ext cx="45935" cy="12446"/>
              </a:xfrm>
              <a:prstGeom prst="rect">
                <a:avLst/>
              </a:prstGeom>
              <a:solidFill>
                <a:schemeClr val="accent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686" name="Rectangle 679"/>
              <p:cNvSpPr>
                <a:spLocks noChangeArrowheads="1"/>
              </p:cNvSpPr>
              <p:nvPr userDrawn="1"/>
            </p:nvSpPr>
            <p:spPr bwMode="auto">
              <a:xfrm>
                <a:off x="1709962" y="4162505"/>
                <a:ext cx="17309" cy="41411"/>
              </a:xfrm>
              <a:prstGeom prst="rect">
                <a:avLst/>
              </a:pr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936" name="Freeform 12"/>
              <p:cNvSpPr>
                <a:spLocks/>
              </p:cNvSpPr>
              <p:nvPr userDrawn="1"/>
            </p:nvSpPr>
            <p:spPr bwMode="auto">
              <a:xfrm>
                <a:off x="1136489" y="4506272"/>
                <a:ext cx="106893" cy="92999"/>
              </a:xfrm>
              <a:custGeom>
                <a:avLst/>
                <a:gdLst>
                  <a:gd name="T0" fmla="*/ 23 w 87"/>
                  <a:gd name="T1" fmla="*/ 83 h 83"/>
                  <a:gd name="T2" fmla="*/ 87 w 87"/>
                  <a:gd name="T3" fmla="*/ 25 h 83"/>
                  <a:gd name="T4" fmla="*/ 64 w 87"/>
                  <a:gd name="T5" fmla="*/ 0 h 83"/>
                  <a:gd name="T6" fmla="*/ 0 w 87"/>
                  <a:gd name="T7" fmla="*/ 58 h 83"/>
                  <a:gd name="T8" fmla="*/ 23 w 87"/>
                  <a:gd name="T9" fmla="*/ 83 h 83"/>
                </a:gdLst>
                <a:ahLst/>
                <a:cxnLst>
                  <a:cxn ang="0">
                    <a:pos x="T0" y="T1"/>
                  </a:cxn>
                  <a:cxn ang="0">
                    <a:pos x="T2" y="T3"/>
                  </a:cxn>
                  <a:cxn ang="0">
                    <a:pos x="T4" y="T5"/>
                  </a:cxn>
                  <a:cxn ang="0">
                    <a:pos x="T6" y="T7"/>
                  </a:cxn>
                  <a:cxn ang="0">
                    <a:pos x="T8" y="T9"/>
                  </a:cxn>
                </a:cxnLst>
                <a:rect l="0" t="0" r="r" b="b"/>
                <a:pathLst>
                  <a:path w="87" h="83">
                    <a:moveTo>
                      <a:pt x="23" y="83"/>
                    </a:moveTo>
                    <a:lnTo>
                      <a:pt x="87" y="25"/>
                    </a:lnTo>
                    <a:lnTo>
                      <a:pt x="64" y="0"/>
                    </a:lnTo>
                    <a:lnTo>
                      <a:pt x="0" y="58"/>
                    </a:lnTo>
                    <a:lnTo>
                      <a:pt x="23" y="8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938" name="Rectangle 24"/>
              <p:cNvSpPr>
                <a:spLocks noChangeArrowheads="1"/>
              </p:cNvSpPr>
              <p:nvPr userDrawn="1"/>
            </p:nvSpPr>
            <p:spPr bwMode="auto">
              <a:xfrm>
                <a:off x="1457167" y="4459212"/>
                <a:ext cx="47918" cy="2857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939" name="Rectangle 32"/>
              <p:cNvSpPr>
                <a:spLocks noChangeArrowheads="1"/>
              </p:cNvSpPr>
              <p:nvPr userDrawn="1"/>
            </p:nvSpPr>
            <p:spPr bwMode="auto">
              <a:xfrm>
                <a:off x="1237239" y="4307951"/>
                <a:ext cx="374739" cy="2285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940" name="Freeform 34"/>
              <p:cNvSpPr>
                <a:spLocks/>
              </p:cNvSpPr>
              <p:nvPr userDrawn="1"/>
            </p:nvSpPr>
            <p:spPr bwMode="auto">
              <a:xfrm>
                <a:off x="1611977" y="4555572"/>
                <a:ext cx="20888" cy="38096"/>
              </a:xfrm>
              <a:custGeom>
                <a:avLst/>
                <a:gdLst>
                  <a:gd name="T0" fmla="*/ 36 w 36"/>
                  <a:gd name="T1" fmla="*/ 0 h 72"/>
                  <a:gd name="T2" fmla="*/ 36 w 36"/>
                  <a:gd name="T3" fmla="*/ 36 h 72"/>
                  <a:gd name="T4" fmla="*/ 0 w 36"/>
                  <a:gd name="T5" fmla="*/ 72 h 72"/>
                  <a:gd name="T6" fmla="*/ 0 w 36"/>
                  <a:gd name="T7" fmla="*/ 72 h 72"/>
                  <a:gd name="T8" fmla="*/ 36 w 36"/>
                  <a:gd name="T9" fmla="*/ 36 h 72"/>
                  <a:gd name="T10" fmla="*/ 36 w 36"/>
                  <a:gd name="T11" fmla="*/ 0 h 72"/>
                  <a:gd name="T12" fmla="*/ 36 w 36"/>
                  <a:gd name="T13" fmla="*/ 0 h 72"/>
                </a:gdLst>
                <a:ahLst/>
                <a:cxnLst>
                  <a:cxn ang="0">
                    <a:pos x="T0" y="T1"/>
                  </a:cxn>
                  <a:cxn ang="0">
                    <a:pos x="T2" y="T3"/>
                  </a:cxn>
                  <a:cxn ang="0">
                    <a:pos x="T4" y="T5"/>
                  </a:cxn>
                  <a:cxn ang="0">
                    <a:pos x="T6" y="T7"/>
                  </a:cxn>
                  <a:cxn ang="0">
                    <a:pos x="T8" y="T9"/>
                  </a:cxn>
                  <a:cxn ang="0">
                    <a:pos x="T10" y="T11"/>
                  </a:cxn>
                  <a:cxn ang="0">
                    <a:pos x="T12" y="T13"/>
                  </a:cxn>
                </a:cxnLst>
                <a:rect l="0" t="0" r="r" b="b"/>
                <a:pathLst>
                  <a:path w="36" h="72">
                    <a:moveTo>
                      <a:pt x="36" y="0"/>
                    </a:moveTo>
                    <a:cubicBezTo>
                      <a:pt x="36" y="36"/>
                      <a:pt x="36" y="36"/>
                      <a:pt x="36" y="36"/>
                    </a:cubicBezTo>
                    <a:cubicBezTo>
                      <a:pt x="36" y="72"/>
                      <a:pt x="0" y="72"/>
                      <a:pt x="0" y="72"/>
                    </a:cubicBezTo>
                    <a:cubicBezTo>
                      <a:pt x="0" y="72"/>
                      <a:pt x="0" y="72"/>
                      <a:pt x="0" y="72"/>
                    </a:cubicBezTo>
                    <a:cubicBezTo>
                      <a:pt x="0" y="72"/>
                      <a:pt x="36" y="72"/>
                      <a:pt x="36" y="36"/>
                    </a:cubicBezTo>
                    <a:cubicBezTo>
                      <a:pt x="36" y="0"/>
                      <a:pt x="36" y="0"/>
                      <a:pt x="36" y="0"/>
                    </a:cubicBezTo>
                    <a:cubicBezTo>
                      <a:pt x="36" y="0"/>
                      <a:pt x="36" y="0"/>
                      <a:pt x="36" y="0"/>
                    </a:cubicBezTo>
                  </a:path>
                </a:pathLst>
              </a:custGeom>
              <a:solidFill>
                <a:srgbClr val="0061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941" name="Freeform 37"/>
              <p:cNvSpPr>
                <a:spLocks/>
              </p:cNvSpPr>
              <p:nvPr userDrawn="1"/>
            </p:nvSpPr>
            <p:spPr bwMode="auto">
              <a:xfrm>
                <a:off x="1237239" y="4338203"/>
                <a:ext cx="361224" cy="198322"/>
              </a:xfrm>
              <a:custGeom>
                <a:avLst/>
                <a:gdLst>
                  <a:gd name="T0" fmla="*/ 0 w 294"/>
                  <a:gd name="T1" fmla="*/ 0 h 177"/>
                  <a:gd name="T2" fmla="*/ 0 w 294"/>
                  <a:gd name="T3" fmla="*/ 177 h 177"/>
                  <a:gd name="T4" fmla="*/ 294 w 294"/>
                  <a:gd name="T5" fmla="*/ 177 h 177"/>
                  <a:gd name="T6" fmla="*/ 0 w 294"/>
                  <a:gd name="T7" fmla="*/ 0 h 177"/>
                </a:gdLst>
                <a:ahLst/>
                <a:cxnLst>
                  <a:cxn ang="0">
                    <a:pos x="T0" y="T1"/>
                  </a:cxn>
                  <a:cxn ang="0">
                    <a:pos x="T2" y="T3"/>
                  </a:cxn>
                  <a:cxn ang="0">
                    <a:pos x="T4" y="T5"/>
                  </a:cxn>
                  <a:cxn ang="0">
                    <a:pos x="T6" y="T7"/>
                  </a:cxn>
                </a:cxnLst>
                <a:rect l="0" t="0" r="r" b="b"/>
                <a:pathLst>
                  <a:path w="294" h="177">
                    <a:moveTo>
                      <a:pt x="0" y="0"/>
                    </a:moveTo>
                    <a:lnTo>
                      <a:pt x="0" y="177"/>
                    </a:lnTo>
                    <a:lnTo>
                      <a:pt x="294" y="177"/>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grpSp>
        <p:sp>
          <p:nvSpPr>
            <p:cNvPr id="190" name="Freeform 189"/>
            <p:cNvSpPr>
              <a:spLocks/>
            </p:cNvSpPr>
            <p:nvPr/>
          </p:nvSpPr>
          <p:spPr bwMode="auto">
            <a:xfrm>
              <a:off x="0" y="6866073"/>
              <a:ext cx="4084830" cy="94303"/>
            </a:xfrm>
            <a:custGeom>
              <a:avLst/>
              <a:gdLst>
                <a:gd name="connsiteX0" fmla="*/ 1922660 w 2948455"/>
                <a:gd name="connsiteY0" fmla="*/ 0 h 809625"/>
                <a:gd name="connsiteX1" fmla="*/ 2039071 w 2948455"/>
                <a:gd name="connsiteY1" fmla="*/ 3766 h 809625"/>
                <a:gd name="connsiteX2" fmla="*/ 2256873 w 2948455"/>
                <a:gd name="connsiteY2" fmla="*/ 18829 h 809625"/>
                <a:gd name="connsiteX3" fmla="*/ 2362018 w 2948455"/>
                <a:gd name="connsiteY3" fmla="*/ 33892 h 809625"/>
                <a:gd name="connsiteX4" fmla="*/ 2407080 w 2948455"/>
                <a:gd name="connsiteY4" fmla="*/ 41423 h 809625"/>
                <a:gd name="connsiteX5" fmla="*/ 2809473 w 2948455"/>
                <a:gd name="connsiteY5" fmla="*/ 140273 h 809625"/>
                <a:gd name="connsiteX6" fmla="*/ 2948455 w 2948455"/>
                <a:gd name="connsiteY6" fmla="*/ 191968 h 809625"/>
                <a:gd name="connsiteX7" fmla="*/ 2948455 w 2948455"/>
                <a:gd name="connsiteY7" fmla="*/ 809625 h 809625"/>
                <a:gd name="connsiteX8" fmla="*/ 2832709 w 2948455"/>
                <a:gd name="connsiteY8" fmla="*/ 809625 h 809625"/>
                <a:gd name="connsiteX9" fmla="*/ 1378157 w 2948455"/>
                <a:gd name="connsiteY9" fmla="*/ 809625 h 809625"/>
                <a:gd name="connsiteX10" fmla="*/ 0 w 2948455"/>
                <a:gd name="connsiteY10" fmla="*/ 809625 h 809625"/>
                <a:gd name="connsiteX11" fmla="*/ 1922660 w 2948455"/>
                <a:gd name="connsiteY11" fmla="*/ 0 h 809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948455" h="809625">
                  <a:moveTo>
                    <a:pt x="1922660" y="0"/>
                  </a:moveTo>
                  <a:cubicBezTo>
                    <a:pt x="1963967" y="0"/>
                    <a:pt x="2001519" y="0"/>
                    <a:pt x="2039071" y="3766"/>
                  </a:cubicBezTo>
                  <a:cubicBezTo>
                    <a:pt x="2114175" y="3766"/>
                    <a:pt x="2185524" y="11297"/>
                    <a:pt x="2256873" y="18829"/>
                  </a:cubicBezTo>
                  <a:cubicBezTo>
                    <a:pt x="2290670" y="22594"/>
                    <a:pt x="2328221" y="26360"/>
                    <a:pt x="2362018" y="33892"/>
                  </a:cubicBezTo>
                  <a:cubicBezTo>
                    <a:pt x="2377039" y="33892"/>
                    <a:pt x="2392060" y="37657"/>
                    <a:pt x="2407080" y="41423"/>
                  </a:cubicBezTo>
                  <a:cubicBezTo>
                    <a:pt x="2543206" y="64017"/>
                    <a:pt x="2677689" y="96967"/>
                    <a:pt x="2809473" y="140273"/>
                  </a:cubicBezTo>
                  <a:lnTo>
                    <a:pt x="2948455" y="191968"/>
                  </a:lnTo>
                  <a:lnTo>
                    <a:pt x="2948455" y="809625"/>
                  </a:lnTo>
                  <a:lnTo>
                    <a:pt x="2832709" y="809625"/>
                  </a:lnTo>
                  <a:cubicBezTo>
                    <a:pt x="2478899" y="809625"/>
                    <a:pt x="2007152" y="809625"/>
                    <a:pt x="1378157" y="809625"/>
                  </a:cubicBezTo>
                  <a:cubicBezTo>
                    <a:pt x="1378157" y="809625"/>
                    <a:pt x="1378157" y="809625"/>
                    <a:pt x="0" y="809625"/>
                  </a:cubicBezTo>
                  <a:cubicBezTo>
                    <a:pt x="529483" y="274896"/>
                    <a:pt x="1224194" y="7532"/>
                    <a:pt x="1922660" y="0"/>
                  </a:cubicBezTo>
                  <a:close/>
                </a:path>
              </a:pathLst>
            </a:custGeom>
            <a:solidFill>
              <a:srgbClr val="79A500"/>
            </a:solidFill>
            <a:ln>
              <a:noFill/>
            </a:ln>
          </p:spPr>
          <p:txBody>
            <a:bodyPr vert="horz" wrap="square" lIns="91440" tIns="45720" rIns="91440" bIns="45720" numCol="1" anchor="t" anchorCtr="0" compatLnSpc="1">
              <a:prstTxWarp prst="textNoShape">
                <a:avLst/>
              </a:prstTxWarp>
              <a:noAutofit/>
            </a:bodyPr>
            <a:lstStyle/>
            <a:p>
              <a:endParaRPr lang="en-IN" sz="1350">
                <a:solidFill>
                  <a:srgbClr val="000000"/>
                </a:solidFill>
              </a:endParaRPr>
            </a:p>
          </p:txBody>
        </p:sp>
        <p:sp>
          <p:nvSpPr>
            <p:cNvPr id="687" name="Rectangle 352"/>
            <p:cNvSpPr>
              <a:spLocks noChangeArrowheads="1"/>
            </p:cNvSpPr>
            <p:nvPr/>
          </p:nvSpPr>
          <p:spPr bwMode="auto">
            <a:xfrm>
              <a:off x="3812945" y="6407340"/>
              <a:ext cx="281851" cy="562572"/>
            </a:xfrm>
            <a:prstGeom prst="rect">
              <a:avLst/>
            </a:pr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688" name="Rectangle 353"/>
            <p:cNvSpPr>
              <a:spLocks noChangeArrowheads="1"/>
            </p:cNvSpPr>
            <p:nvPr/>
          </p:nvSpPr>
          <p:spPr bwMode="auto">
            <a:xfrm>
              <a:off x="4034741" y="6447524"/>
              <a:ext cx="21838" cy="40864"/>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689" name="Rectangle 354"/>
            <p:cNvSpPr>
              <a:spLocks noChangeArrowheads="1"/>
            </p:cNvSpPr>
            <p:nvPr/>
          </p:nvSpPr>
          <p:spPr bwMode="auto">
            <a:xfrm>
              <a:off x="3972638" y="6447524"/>
              <a:ext cx="23203" cy="40864"/>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690" name="Rectangle 355"/>
            <p:cNvSpPr>
              <a:spLocks noChangeArrowheads="1"/>
            </p:cNvSpPr>
            <p:nvPr/>
          </p:nvSpPr>
          <p:spPr bwMode="auto">
            <a:xfrm>
              <a:off x="3911900" y="6447524"/>
              <a:ext cx="21838" cy="40864"/>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691" name="Rectangle 356"/>
            <p:cNvSpPr>
              <a:spLocks noChangeArrowheads="1"/>
            </p:cNvSpPr>
            <p:nvPr/>
          </p:nvSpPr>
          <p:spPr bwMode="auto">
            <a:xfrm>
              <a:off x="3849798" y="6447524"/>
              <a:ext cx="23203" cy="40864"/>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692" name="Rectangle 357"/>
            <p:cNvSpPr>
              <a:spLocks noChangeArrowheads="1"/>
            </p:cNvSpPr>
            <p:nvPr/>
          </p:nvSpPr>
          <p:spPr bwMode="auto">
            <a:xfrm>
              <a:off x="4034741" y="6508139"/>
              <a:ext cx="21838" cy="42227"/>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693" name="Rectangle 358"/>
            <p:cNvSpPr>
              <a:spLocks noChangeArrowheads="1"/>
            </p:cNvSpPr>
            <p:nvPr/>
          </p:nvSpPr>
          <p:spPr bwMode="auto">
            <a:xfrm>
              <a:off x="3972638" y="6508139"/>
              <a:ext cx="23203" cy="42227"/>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694" name="Rectangle 359"/>
            <p:cNvSpPr>
              <a:spLocks noChangeArrowheads="1"/>
            </p:cNvSpPr>
            <p:nvPr/>
          </p:nvSpPr>
          <p:spPr bwMode="auto">
            <a:xfrm>
              <a:off x="3911900" y="6508139"/>
              <a:ext cx="21838" cy="42227"/>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695" name="Rectangle 360"/>
            <p:cNvSpPr>
              <a:spLocks noChangeArrowheads="1"/>
            </p:cNvSpPr>
            <p:nvPr/>
          </p:nvSpPr>
          <p:spPr bwMode="auto">
            <a:xfrm>
              <a:off x="3849798" y="6508139"/>
              <a:ext cx="23203" cy="42227"/>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696" name="Rectangle 361"/>
            <p:cNvSpPr>
              <a:spLocks noChangeArrowheads="1"/>
            </p:cNvSpPr>
            <p:nvPr/>
          </p:nvSpPr>
          <p:spPr bwMode="auto">
            <a:xfrm>
              <a:off x="4034741" y="6570118"/>
              <a:ext cx="21838" cy="40184"/>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697" name="Rectangle 362"/>
            <p:cNvSpPr>
              <a:spLocks noChangeArrowheads="1"/>
            </p:cNvSpPr>
            <p:nvPr/>
          </p:nvSpPr>
          <p:spPr bwMode="auto">
            <a:xfrm>
              <a:off x="3972638" y="6570118"/>
              <a:ext cx="23203" cy="40184"/>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698" name="Rectangle 363"/>
            <p:cNvSpPr>
              <a:spLocks noChangeArrowheads="1"/>
            </p:cNvSpPr>
            <p:nvPr/>
          </p:nvSpPr>
          <p:spPr bwMode="auto">
            <a:xfrm>
              <a:off x="3911900" y="6570118"/>
              <a:ext cx="21838" cy="40184"/>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699" name="Rectangle 364"/>
            <p:cNvSpPr>
              <a:spLocks noChangeArrowheads="1"/>
            </p:cNvSpPr>
            <p:nvPr/>
          </p:nvSpPr>
          <p:spPr bwMode="auto">
            <a:xfrm>
              <a:off x="3849798" y="6570118"/>
              <a:ext cx="23203" cy="40184"/>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700" name="Rectangle 365"/>
            <p:cNvSpPr>
              <a:spLocks noChangeArrowheads="1"/>
            </p:cNvSpPr>
            <p:nvPr/>
          </p:nvSpPr>
          <p:spPr bwMode="auto">
            <a:xfrm>
              <a:off x="4034741" y="6630734"/>
              <a:ext cx="21838" cy="42227"/>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701" name="Rectangle 366"/>
            <p:cNvSpPr>
              <a:spLocks noChangeArrowheads="1"/>
            </p:cNvSpPr>
            <p:nvPr/>
          </p:nvSpPr>
          <p:spPr bwMode="auto">
            <a:xfrm>
              <a:off x="3972638" y="6630734"/>
              <a:ext cx="23203" cy="42227"/>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702" name="Rectangle 367"/>
            <p:cNvSpPr>
              <a:spLocks noChangeArrowheads="1"/>
            </p:cNvSpPr>
            <p:nvPr/>
          </p:nvSpPr>
          <p:spPr bwMode="auto">
            <a:xfrm>
              <a:off x="3911900" y="6630734"/>
              <a:ext cx="21838" cy="42227"/>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703" name="Rectangle 368"/>
            <p:cNvSpPr>
              <a:spLocks noChangeArrowheads="1"/>
            </p:cNvSpPr>
            <p:nvPr/>
          </p:nvSpPr>
          <p:spPr bwMode="auto">
            <a:xfrm>
              <a:off x="3849798" y="6630734"/>
              <a:ext cx="23203" cy="42227"/>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704" name="Rectangle 369"/>
            <p:cNvSpPr>
              <a:spLocks noChangeArrowheads="1"/>
            </p:cNvSpPr>
            <p:nvPr/>
          </p:nvSpPr>
          <p:spPr bwMode="auto">
            <a:xfrm>
              <a:off x="4034741" y="6692713"/>
              <a:ext cx="21838" cy="40184"/>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705" name="Rectangle 370"/>
            <p:cNvSpPr>
              <a:spLocks noChangeArrowheads="1"/>
            </p:cNvSpPr>
            <p:nvPr/>
          </p:nvSpPr>
          <p:spPr bwMode="auto">
            <a:xfrm>
              <a:off x="3972638" y="6692713"/>
              <a:ext cx="23203" cy="40184"/>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706" name="Rectangle 371"/>
            <p:cNvSpPr>
              <a:spLocks noChangeArrowheads="1"/>
            </p:cNvSpPr>
            <p:nvPr/>
          </p:nvSpPr>
          <p:spPr bwMode="auto">
            <a:xfrm>
              <a:off x="3911900" y="6692713"/>
              <a:ext cx="21838" cy="40184"/>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707" name="Rectangle 372"/>
            <p:cNvSpPr>
              <a:spLocks noChangeArrowheads="1"/>
            </p:cNvSpPr>
            <p:nvPr/>
          </p:nvSpPr>
          <p:spPr bwMode="auto">
            <a:xfrm>
              <a:off x="3849798" y="6692713"/>
              <a:ext cx="23203" cy="40184"/>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708" name="Rectangle 373"/>
            <p:cNvSpPr>
              <a:spLocks noChangeArrowheads="1"/>
            </p:cNvSpPr>
            <p:nvPr/>
          </p:nvSpPr>
          <p:spPr bwMode="auto">
            <a:xfrm>
              <a:off x="4034741" y="6753329"/>
              <a:ext cx="21838" cy="41545"/>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709" name="Rectangle 374"/>
            <p:cNvSpPr>
              <a:spLocks noChangeArrowheads="1"/>
            </p:cNvSpPr>
            <p:nvPr/>
          </p:nvSpPr>
          <p:spPr bwMode="auto">
            <a:xfrm>
              <a:off x="3972638" y="6753329"/>
              <a:ext cx="23203" cy="41545"/>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710" name="Rectangle 375"/>
            <p:cNvSpPr>
              <a:spLocks noChangeArrowheads="1"/>
            </p:cNvSpPr>
            <p:nvPr/>
          </p:nvSpPr>
          <p:spPr bwMode="auto">
            <a:xfrm>
              <a:off x="3911900" y="6753329"/>
              <a:ext cx="21838" cy="41545"/>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711" name="Rectangle 376"/>
            <p:cNvSpPr>
              <a:spLocks noChangeArrowheads="1"/>
            </p:cNvSpPr>
            <p:nvPr/>
          </p:nvSpPr>
          <p:spPr bwMode="auto">
            <a:xfrm>
              <a:off x="3849798" y="6753329"/>
              <a:ext cx="23203" cy="41545"/>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712" name="Rectangle 377"/>
            <p:cNvSpPr>
              <a:spLocks noChangeArrowheads="1"/>
            </p:cNvSpPr>
            <p:nvPr/>
          </p:nvSpPr>
          <p:spPr bwMode="auto">
            <a:xfrm>
              <a:off x="4034741" y="6815307"/>
              <a:ext cx="21838" cy="40184"/>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713" name="Rectangle 378"/>
            <p:cNvSpPr>
              <a:spLocks noChangeArrowheads="1"/>
            </p:cNvSpPr>
            <p:nvPr/>
          </p:nvSpPr>
          <p:spPr bwMode="auto">
            <a:xfrm>
              <a:off x="3972638" y="6815307"/>
              <a:ext cx="23203" cy="40184"/>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714" name="Rectangle 379"/>
            <p:cNvSpPr>
              <a:spLocks noChangeArrowheads="1"/>
            </p:cNvSpPr>
            <p:nvPr/>
          </p:nvSpPr>
          <p:spPr bwMode="auto">
            <a:xfrm>
              <a:off x="3911900" y="6815307"/>
              <a:ext cx="21838" cy="40184"/>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715" name="Rectangle 380"/>
            <p:cNvSpPr>
              <a:spLocks noChangeArrowheads="1"/>
            </p:cNvSpPr>
            <p:nvPr/>
          </p:nvSpPr>
          <p:spPr bwMode="auto">
            <a:xfrm>
              <a:off x="3849798" y="6815307"/>
              <a:ext cx="23203" cy="40184"/>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716" name="Rectangle 381"/>
            <p:cNvSpPr>
              <a:spLocks noChangeArrowheads="1"/>
            </p:cNvSpPr>
            <p:nvPr/>
          </p:nvSpPr>
          <p:spPr bwMode="auto">
            <a:xfrm>
              <a:off x="4034741" y="6875923"/>
              <a:ext cx="21838" cy="41545"/>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717" name="Rectangle 382"/>
            <p:cNvSpPr>
              <a:spLocks noChangeArrowheads="1"/>
            </p:cNvSpPr>
            <p:nvPr/>
          </p:nvSpPr>
          <p:spPr bwMode="auto">
            <a:xfrm>
              <a:off x="3972638" y="6875923"/>
              <a:ext cx="23203" cy="41545"/>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718" name="Rectangle 383"/>
            <p:cNvSpPr>
              <a:spLocks noChangeArrowheads="1"/>
            </p:cNvSpPr>
            <p:nvPr/>
          </p:nvSpPr>
          <p:spPr bwMode="auto">
            <a:xfrm>
              <a:off x="3911900" y="6875923"/>
              <a:ext cx="21838" cy="41545"/>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719" name="Rectangle 384"/>
            <p:cNvSpPr>
              <a:spLocks noChangeArrowheads="1"/>
            </p:cNvSpPr>
            <p:nvPr/>
          </p:nvSpPr>
          <p:spPr bwMode="auto">
            <a:xfrm>
              <a:off x="3849798" y="6875923"/>
              <a:ext cx="23203" cy="41545"/>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720" name="Rectangle 385"/>
            <p:cNvSpPr>
              <a:spLocks noChangeArrowheads="1"/>
            </p:cNvSpPr>
            <p:nvPr/>
          </p:nvSpPr>
          <p:spPr bwMode="auto">
            <a:xfrm>
              <a:off x="3592516" y="6528572"/>
              <a:ext cx="164469" cy="441340"/>
            </a:xfrm>
            <a:prstGeom prst="rect">
              <a:avLst/>
            </a:prstGeom>
            <a:solidFill>
              <a:schemeClr val="accent1">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721" name="Rectangle 386"/>
            <p:cNvSpPr>
              <a:spLocks noChangeArrowheads="1"/>
            </p:cNvSpPr>
            <p:nvPr/>
          </p:nvSpPr>
          <p:spPr bwMode="auto">
            <a:xfrm>
              <a:off x="3197378" y="6529935"/>
              <a:ext cx="277074" cy="221351"/>
            </a:xfrm>
            <a:prstGeom prst="rect">
              <a:avLst/>
            </a:pr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722" name="Freeform 387"/>
            <p:cNvSpPr>
              <a:spLocks/>
            </p:cNvSpPr>
            <p:nvPr/>
          </p:nvSpPr>
          <p:spPr bwMode="auto">
            <a:xfrm>
              <a:off x="3357072" y="6127416"/>
              <a:ext cx="235444" cy="842496"/>
            </a:xfrm>
            <a:custGeom>
              <a:avLst/>
              <a:gdLst>
                <a:gd name="T0" fmla="*/ 0 w 345"/>
                <a:gd name="T1" fmla="*/ 0 h 1237"/>
                <a:gd name="T2" fmla="*/ 345 w 345"/>
                <a:gd name="T3" fmla="*/ 0 h 1237"/>
                <a:gd name="T4" fmla="*/ 345 w 345"/>
                <a:gd name="T5" fmla="*/ 1237 h 1237"/>
                <a:gd name="T6" fmla="*/ 0 w 345"/>
                <a:gd name="T7" fmla="*/ 1237 h 1237"/>
                <a:gd name="T8" fmla="*/ 0 w 345"/>
                <a:gd name="T9" fmla="*/ 805 h 1237"/>
                <a:gd name="T10" fmla="*/ 0 w 345"/>
                <a:gd name="T11" fmla="*/ 0 h 1237"/>
              </a:gdLst>
              <a:ahLst/>
              <a:cxnLst>
                <a:cxn ang="0">
                  <a:pos x="T0" y="T1"/>
                </a:cxn>
                <a:cxn ang="0">
                  <a:pos x="T2" y="T3"/>
                </a:cxn>
                <a:cxn ang="0">
                  <a:pos x="T4" y="T5"/>
                </a:cxn>
                <a:cxn ang="0">
                  <a:pos x="T6" y="T7"/>
                </a:cxn>
                <a:cxn ang="0">
                  <a:pos x="T8" y="T9"/>
                </a:cxn>
                <a:cxn ang="0">
                  <a:pos x="T10" y="T11"/>
                </a:cxn>
              </a:cxnLst>
              <a:rect l="0" t="0" r="r" b="b"/>
              <a:pathLst>
                <a:path w="345" h="1237">
                  <a:moveTo>
                    <a:pt x="0" y="0"/>
                  </a:moveTo>
                  <a:lnTo>
                    <a:pt x="345" y="0"/>
                  </a:lnTo>
                  <a:lnTo>
                    <a:pt x="345" y="1237"/>
                  </a:lnTo>
                  <a:lnTo>
                    <a:pt x="0" y="1237"/>
                  </a:lnTo>
                  <a:lnTo>
                    <a:pt x="0" y="805"/>
                  </a:lnTo>
                  <a:lnTo>
                    <a:pt x="0" y="0"/>
                  </a:ln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723" name="Freeform 388"/>
            <p:cNvSpPr>
              <a:spLocks/>
            </p:cNvSpPr>
            <p:nvPr/>
          </p:nvSpPr>
          <p:spPr bwMode="auto">
            <a:xfrm>
              <a:off x="3197378" y="6533340"/>
              <a:ext cx="159692" cy="436572"/>
            </a:xfrm>
            <a:custGeom>
              <a:avLst/>
              <a:gdLst>
                <a:gd name="T0" fmla="*/ 0 w 234"/>
                <a:gd name="T1" fmla="*/ 320 h 641"/>
                <a:gd name="T2" fmla="*/ 0 w 234"/>
                <a:gd name="T3" fmla="*/ 641 h 641"/>
                <a:gd name="T4" fmla="*/ 234 w 234"/>
                <a:gd name="T5" fmla="*/ 641 h 641"/>
                <a:gd name="T6" fmla="*/ 234 w 234"/>
                <a:gd name="T7" fmla="*/ 0 h 641"/>
                <a:gd name="T8" fmla="*/ 0 w 234"/>
                <a:gd name="T9" fmla="*/ 320 h 641"/>
              </a:gdLst>
              <a:ahLst/>
              <a:cxnLst>
                <a:cxn ang="0">
                  <a:pos x="T0" y="T1"/>
                </a:cxn>
                <a:cxn ang="0">
                  <a:pos x="T2" y="T3"/>
                </a:cxn>
                <a:cxn ang="0">
                  <a:pos x="T4" y="T5"/>
                </a:cxn>
                <a:cxn ang="0">
                  <a:pos x="T6" y="T7"/>
                </a:cxn>
                <a:cxn ang="0">
                  <a:pos x="T8" y="T9"/>
                </a:cxn>
              </a:cxnLst>
              <a:rect l="0" t="0" r="r" b="b"/>
              <a:pathLst>
                <a:path w="234" h="641">
                  <a:moveTo>
                    <a:pt x="0" y="320"/>
                  </a:moveTo>
                  <a:lnTo>
                    <a:pt x="0" y="641"/>
                  </a:lnTo>
                  <a:lnTo>
                    <a:pt x="234" y="641"/>
                  </a:lnTo>
                  <a:lnTo>
                    <a:pt x="234" y="0"/>
                  </a:lnTo>
                  <a:lnTo>
                    <a:pt x="0" y="320"/>
                  </a:lnTo>
                  <a:close/>
                </a:path>
              </a:pathLst>
            </a:custGeom>
            <a:solidFill>
              <a:schemeClr val="accent1">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724" name="Rectangle 389"/>
            <p:cNvSpPr>
              <a:spLocks noChangeArrowheads="1"/>
            </p:cNvSpPr>
            <p:nvPr/>
          </p:nvSpPr>
          <p:spPr bwMode="auto">
            <a:xfrm>
              <a:off x="3387098" y="6174411"/>
              <a:ext cx="21838" cy="43588"/>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725" name="Rectangle 390"/>
            <p:cNvSpPr>
              <a:spLocks noChangeArrowheads="1"/>
            </p:cNvSpPr>
            <p:nvPr/>
          </p:nvSpPr>
          <p:spPr bwMode="auto">
            <a:xfrm>
              <a:off x="3437600" y="6174411"/>
              <a:ext cx="23886" cy="43588"/>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726" name="Rectangle 391"/>
            <p:cNvSpPr>
              <a:spLocks noChangeArrowheads="1"/>
            </p:cNvSpPr>
            <p:nvPr/>
          </p:nvSpPr>
          <p:spPr bwMode="auto">
            <a:xfrm>
              <a:off x="3488100" y="6174411"/>
              <a:ext cx="23886" cy="43588"/>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727" name="Rectangle 392"/>
            <p:cNvSpPr>
              <a:spLocks noChangeArrowheads="1"/>
            </p:cNvSpPr>
            <p:nvPr/>
          </p:nvSpPr>
          <p:spPr bwMode="auto">
            <a:xfrm>
              <a:off x="3538601" y="6174411"/>
              <a:ext cx="23886" cy="43588"/>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728" name="Rectangle 393"/>
            <p:cNvSpPr>
              <a:spLocks noChangeArrowheads="1"/>
            </p:cNvSpPr>
            <p:nvPr/>
          </p:nvSpPr>
          <p:spPr bwMode="auto">
            <a:xfrm>
              <a:off x="3387098" y="6239795"/>
              <a:ext cx="21838" cy="43588"/>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729" name="Rectangle 394"/>
            <p:cNvSpPr>
              <a:spLocks noChangeArrowheads="1"/>
            </p:cNvSpPr>
            <p:nvPr/>
          </p:nvSpPr>
          <p:spPr bwMode="auto">
            <a:xfrm>
              <a:off x="3437600" y="6239795"/>
              <a:ext cx="23886" cy="43588"/>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730" name="Rectangle 395"/>
            <p:cNvSpPr>
              <a:spLocks noChangeArrowheads="1"/>
            </p:cNvSpPr>
            <p:nvPr/>
          </p:nvSpPr>
          <p:spPr bwMode="auto">
            <a:xfrm>
              <a:off x="3488100" y="6239795"/>
              <a:ext cx="23886" cy="43588"/>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731" name="Rectangle 396"/>
            <p:cNvSpPr>
              <a:spLocks noChangeArrowheads="1"/>
            </p:cNvSpPr>
            <p:nvPr/>
          </p:nvSpPr>
          <p:spPr bwMode="auto">
            <a:xfrm>
              <a:off x="3538601" y="6239795"/>
              <a:ext cx="23886" cy="43588"/>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732" name="Rectangle 397"/>
            <p:cNvSpPr>
              <a:spLocks noChangeArrowheads="1"/>
            </p:cNvSpPr>
            <p:nvPr/>
          </p:nvSpPr>
          <p:spPr bwMode="auto">
            <a:xfrm>
              <a:off x="3387098" y="6306541"/>
              <a:ext cx="21838" cy="43588"/>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733" name="Rectangle 398"/>
            <p:cNvSpPr>
              <a:spLocks noChangeArrowheads="1"/>
            </p:cNvSpPr>
            <p:nvPr/>
          </p:nvSpPr>
          <p:spPr bwMode="auto">
            <a:xfrm>
              <a:off x="3437600" y="6306541"/>
              <a:ext cx="23886" cy="43588"/>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734" name="Rectangle 399"/>
            <p:cNvSpPr>
              <a:spLocks noChangeArrowheads="1"/>
            </p:cNvSpPr>
            <p:nvPr/>
          </p:nvSpPr>
          <p:spPr bwMode="auto">
            <a:xfrm>
              <a:off x="3488100" y="6306541"/>
              <a:ext cx="23886" cy="43588"/>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735" name="Rectangle 400"/>
            <p:cNvSpPr>
              <a:spLocks noChangeArrowheads="1"/>
            </p:cNvSpPr>
            <p:nvPr/>
          </p:nvSpPr>
          <p:spPr bwMode="auto">
            <a:xfrm>
              <a:off x="3538601" y="6306541"/>
              <a:ext cx="23886" cy="43588"/>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736" name="Rectangle 401"/>
            <p:cNvSpPr>
              <a:spLocks noChangeArrowheads="1"/>
            </p:cNvSpPr>
            <p:nvPr/>
          </p:nvSpPr>
          <p:spPr bwMode="auto">
            <a:xfrm>
              <a:off x="3387098" y="6371924"/>
              <a:ext cx="21838" cy="44271"/>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737" name="Rectangle 402"/>
            <p:cNvSpPr>
              <a:spLocks noChangeArrowheads="1"/>
            </p:cNvSpPr>
            <p:nvPr/>
          </p:nvSpPr>
          <p:spPr bwMode="auto">
            <a:xfrm>
              <a:off x="3437600" y="6371924"/>
              <a:ext cx="23886" cy="44271"/>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738" name="Rectangle 403"/>
            <p:cNvSpPr>
              <a:spLocks noChangeArrowheads="1"/>
            </p:cNvSpPr>
            <p:nvPr/>
          </p:nvSpPr>
          <p:spPr bwMode="auto">
            <a:xfrm>
              <a:off x="3488100" y="6371924"/>
              <a:ext cx="23886" cy="44271"/>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739" name="Rectangle 404"/>
            <p:cNvSpPr>
              <a:spLocks noChangeArrowheads="1"/>
            </p:cNvSpPr>
            <p:nvPr/>
          </p:nvSpPr>
          <p:spPr bwMode="auto">
            <a:xfrm>
              <a:off x="3538601" y="6371924"/>
              <a:ext cx="23886" cy="44271"/>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740" name="Rectangle 405"/>
            <p:cNvSpPr>
              <a:spLocks noChangeArrowheads="1"/>
            </p:cNvSpPr>
            <p:nvPr/>
          </p:nvSpPr>
          <p:spPr bwMode="auto">
            <a:xfrm>
              <a:off x="3387098" y="6439352"/>
              <a:ext cx="21838" cy="43588"/>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741" name="Rectangle 406"/>
            <p:cNvSpPr>
              <a:spLocks noChangeArrowheads="1"/>
            </p:cNvSpPr>
            <p:nvPr/>
          </p:nvSpPr>
          <p:spPr bwMode="auto">
            <a:xfrm>
              <a:off x="3437600" y="6439352"/>
              <a:ext cx="23886" cy="43588"/>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742" name="Rectangle 407"/>
            <p:cNvSpPr>
              <a:spLocks noChangeArrowheads="1"/>
            </p:cNvSpPr>
            <p:nvPr/>
          </p:nvSpPr>
          <p:spPr bwMode="auto">
            <a:xfrm>
              <a:off x="3488100" y="6439352"/>
              <a:ext cx="23886" cy="43588"/>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743" name="Rectangle 408"/>
            <p:cNvSpPr>
              <a:spLocks noChangeArrowheads="1"/>
            </p:cNvSpPr>
            <p:nvPr/>
          </p:nvSpPr>
          <p:spPr bwMode="auto">
            <a:xfrm>
              <a:off x="3538601" y="6439352"/>
              <a:ext cx="23886" cy="43588"/>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744" name="Rectangle 409"/>
            <p:cNvSpPr>
              <a:spLocks noChangeArrowheads="1"/>
            </p:cNvSpPr>
            <p:nvPr/>
          </p:nvSpPr>
          <p:spPr bwMode="auto">
            <a:xfrm>
              <a:off x="3387098" y="6504734"/>
              <a:ext cx="21838" cy="43588"/>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745" name="Rectangle 410"/>
            <p:cNvSpPr>
              <a:spLocks noChangeArrowheads="1"/>
            </p:cNvSpPr>
            <p:nvPr/>
          </p:nvSpPr>
          <p:spPr bwMode="auto">
            <a:xfrm>
              <a:off x="3437600" y="6504734"/>
              <a:ext cx="23886" cy="43588"/>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746" name="Rectangle 411"/>
            <p:cNvSpPr>
              <a:spLocks noChangeArrowheads="1"/>
            </p:cNvSpPr>
            <p:nvPr/>
          </p:nvSpPr>
          <p:spPr bwMode="auto">
            <a:xfrm>
              <a:off x="3488100" y="6504734"/>
              <a:ext cx="23886" cy="43588"/>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747" name="Rectangle 412"/>
            <p:cNvSpPr>
              <a:spLocks noChangeArrowheads="1"/>
            </p:cNvSpPr>
            <p:nvPr/>
          </p:nvSpPr>
          <p:spPr bwMode="auto">
            <a:xfrm>
              <a:off x="3538601" y="6504734"/>
              <a:ext cx="23886" cy="43588"/>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748" name="Rectangle 413"/>
            <p:cNvSpPr>
              <a:spLocks noChangeArrowheads="1"/>
            </p:cNvSpPr>
            <p:nvPr/>
          </p:nvSpPr>
          <p:spPr bwMode="auto">
            <a:xfrm>
              <a:off x="3387098" y="6570118"/>
              <a:ext cx="21838" cy="45632"/>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749" name="Rectangle 414"/>
            <p:cNvSpPr>
              <a:spLocks noChangeArrowheads="1"/>
            </p:cNvSpPr>
            <p:nvPr/>
          </p:nvSpPr>
          <p:spPr bwMode="auto">
            <a:xfrm>
              <a:off x="3437600" y="6570118"/>
              <a:ext cx="23886" cy="45632"/>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750" name="Rectangle 415"/>
            <p:cNvSpPr>
              <a:spLocks noChangeArrowheads="1"/>
            </p:cNvSpPr>
            <p:nvPr/>
          </p:nvSpPr>
          <p:spPr bwMode="auto">
            <a:xfrm>
              <a:off x="3488100" y="6570118"/>
              <a:ext cx="23886" cy="45632"/>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751" name="Rectangle 416"/>
            <p:cNvSpPr>
              <a:spLocks noChangeArrowheads="1"/>
            </p:cNvSpPr>
            <p:nvPr/>
          </p:nvSpPr>
          <p:spPr bwMode="auto">
            <a:xfrm>
              <a:off x="3538601" y="6570118"/>
              <a:ext cx="23886" cy="45632"/>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752" name="Rectangle 417"/>
            <p:cNvSpPr>
              <a:spLocks noChangeArrowheads="1"/>
            </p:cNvSpPr>
            <p:nvPr/>
          </p:nvSpPr>
          <p:spPr bwMode="auto">
            <a:xfrm>
              <a:off x="3387098" y="6699523"/>
              <a:ext cx="21838" cy="43588"/>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753" name="Rectangle 418"/>
            <p:cNvSpPr>
              <a:spLocks noChangeArrowheads="1"/>
            </p:cNvSpPr>
            <p:nvPr/>
          </p:nvSpPr>
          <p:spPr bwMode="auto">
            <a:xfrm>
              <a:off x="3437600" y="6699523"/>
              <a:ext cx="23886" cy="43588"/>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754" name="Rectangle 419"/>
            <p:cNvSpPr>
              <a:spLocks noChangeArrowheads="1"/>
            </p:cNvSpPr>
            <p:nvPr/>
          </p:nvSpPr>
          <p:spPr bwMode="auto">
            <a:xfrm>
              <a:off x="3488100" y="6699523"/>
              <a:ext cx="23886" cy="43588"/>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755" name="Rectangle 420"/>
            <p:cNvSpPr>
              <a:spLocks noChangeArrowheads="1"/>
            </p:cNvSpPr>
            <p:nvPr/>
          </p:nvSpPr>
          <p:spPr bwMode="auto">
            <a:xfrm>
              <a:off x="3538601" y="6699523"/>
              <a:ext cx="23886" cy="43588"/>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756" name="Rectangle 421"/>
            <p:cNvSpPr>
              <a:spLocks noChangeArrowheads="1"/>
            </p:cNvSpPr>
            <p:nvPr/>
          </p:nvSpPr>
          <p:spPr bwMode="auto">
            <a:xfrm>
              <a:off x="3387098" y="6632097"/>
              <a:ext cx="21838" cy="43588"/>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757" name="Rectangle 422"/>
            <p:cNvSpPr>
              <a:spLocks noChangeArrowheads="1"/>
            </p:cNvSpPr>
            <p:nvPr/>
          </p:nvSpPr>
          <p:spPr bwMode="auto">
            <a:xfrm>
              <a:off x="3437600" y="6632097"/>
              <a:ext cx="23886" cy="43588"/>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758" name="Rectangle 423"/>
            <p:cNvSpPr>
              <a:spLocks noChangeArrowheads="1"/>
            </p:cNvSpPr>
            <p:nvPr/>
          </p:nvSpPr>
          <p:spPr bwMode="auto">
            <a:xfrm>
              <a:off x="3488100" y="6632097"/>
              <a:ext cx="23886" cy="43588"/>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759" name="Rectangle 424"/>
            <p:cNvSpPr>
              <a:spLocks noChangeArrowheads="1"/>
            </p:cNvSpPr>
            <p:nvPr/>
          </p:nvSpPr>
          <p:spPr bwMode="auto">
            <a:xfrm>
              <a:off x="3538601" y="6632097"/>
              <a:ext cx="23886" cy="43588"/>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760" name="Rectangle 425"/>
            <p:cNvSpPr>
              <a:spLocks noChangeArrowheads="1"/>
            </p:cNvSpPr>
            <p:nvPr/>
          </p:nvSpPr>
          <p:spPr bwMode="auto">
            <a:xfrm>
              <a:off x="3387098" y="6766950"/>
              <a:ext cx="21838" cy="43588"/>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761" name="Rectangle 426"/>
            <p:cNvSpPr>
              <a:spLocks noChangeArrowheads="1"/>
            </p:cNvSpPr>
            <p:nvPr/>
          </p:nvSpPr>
          <p:spPr bwMode="auto">
            <a:xfrm>
              <a:off x="3437600" y="6766950"/>
              <a:ext cx="23886" cy="43588"/>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762" name="Rectangle 427"/>
            <p:cNvSpPr>
              <a:spLocks noChangeArrowheads="1"/>
            </p:cNvSpPr>
            <p:nvPr/>
          </p:nvSpPr>
          <p:spPr bwMode="auto">
            <a:xfrm>
              <a:off x="3488100" y="6766950"/>
              <a:ext cx="23886" cy="43588"/>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763" name="Rectangle 428"/>
            <p:cNvSpPr>
              <a:spLocks noChangeArrowheads="1"/>
            </p:cNvSpPr>
            <p:nvPr/>
          </p:nvSpPr>
          <p:spPr bwMode="auto">
            <a:xfrm>
              <a:off x="3538601" y="6766950"/>
              <a:ext cx="23886" cy="43588"/>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764" name="Rectangle 429"/>
            <p:cNvSpPr>
              <a:spLocks noChangeArrowheads="1"/>
            </p:cNvSpPr>
            <p:nvPr/>
          </p:nvSpPr>
          <p:spPr bwMode="auto">
            <a:xfrm>
              <a:off x="3387098" y="6833695"/>
              <a:ext cx="21838" cy="45632"/>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765" name="Rectangle 430"/>
            <p:cNvSpPr>
              <a:spLocks noChangeArrowheads="1"/>
            </p:cNvSpPr>
            <p:nvPr/>
          </p:nvSpPr>
          <p:spPr bwMode="auto">
            <a:xfrm>
              <a:off x="3437600" y="6833695"/>
              <a:ext cx="23886" cy="45632"/>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766" name="Rectangle 431"/>
            <p:cNvSpPr>
              <a:spLocks noChangeArrowheads="1"/>
            </p:cNvSpPr>
            <p:nvPr/>
          </p:nvSpPr>
          <p:spPr bwMode="auto">
            <a:xfrm>
              <a:off x="3488100" y="6833695"/>
              <a:ext cx="23886" cy="45632"/>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767" name="Rectangle 432"/>
            <p:cNvSpPr>
              <a:spLocks noChangeArrowheads="1"/>
            </p:cNvSpPr>
            <p:nvPr/>
          </p:nvSpPr>
          <p:spPr bwMode="auto">
            <a:xfrm>
              <a:off x="3538601" y="6833695"/>
              <a:ext cx="23886" cy="45632"/>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768" name="Rectangle 433"/>
            <p:cNvSpPr>
              <a:spLocks noChangeArrowheads="1"/>
            </p:cNvSpPr>
            <p:nvPr/>
          </p:nvSpPr>
          <p:spPr bwMode="auto">
            <a:xfrm>
              <a:off x="3387098" y="6902484"/>
              <a:ext cx="21838" cy="43588"/>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769" name="Rectangle 434"/>
            <p:cNvSpPr>
              <a:spLocks noChangeArrowheads="1"/>
            </p:cNvSpPr>
            <p:nvPr/>
          </p:nvSpPr>
          <p:spPr bwMode="auto">
            <a:xfrm>
              <a:off x="3437600" y="6902484"/>
              <a:ext cx="23886" cy="43588"/>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770" name="Rectangle 435"/>
            <p:cNvSpPr>
              <a:spLocks noChangeArrowheads="1"/>
            </p:cNvSpPr>
            <p:nvPr/>
          </p:nvSpPr>
          <p:spPr bwMode="auto">
            <a:xfrm>
              <a:off x="3488100" y="6902484"/>
              <a:ext cx="23886" cy="43588"/>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771" name="Rectangle 436"/>
            <p:cNvSpPr>
              <a:spLocks noChangeArrowheads="1"/>
            </p:cNvSpPr>
            <p:nvPr/>
          </p:nvSpPr>
          <p:spPr bwMode="auto">
            <a:xfrm>
              <a:off x="3538601" y="6902484"/>
              <a:ext cx="23886" cy="43588"/>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772" name="Rectangle 437"/>
            <p:cNvSpPr>
              <a:spLocks noChangeArrowheads="1"/>
            </p:cNvSpPr>
            <p:nvPr/>
          </p:nvSpPr>
          <p:spPr bwMode="auto">
            <a:xfrm>
              <a:off x="3214439" y="6570118"/>
              <a:ext cx="23203" cy="45632"/>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773" name="Rectangle 438"/>
            <p:cNvSpPr>
              <a:spLocks noChangeArrowheads="1"/>
            </p:cNvSpPr>
            <p:nvPr/>
          </p:nvSpPr>
          <p:spPr bwMode="auto">
            <a:xfrm>
              <a:off x="3264940" y="6570118"/>
              <a:ext cx="23203" cy="45632"/>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774" name="Rectangle 439"/>
            <p:cNvSpPr>
              <a:spLocks noChangeArrowheads="1"/>
            </p:cNvSpPr>
            <p:nvPr/>
          </p:nvSpPr>
          <p:spPr bwMode="auto">
            <a:xfrm>
              <a:off x="3316807" y="6570118"/>
              <a:ext cx="21838" cy="45632"/>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775" name="Rectangle 440"/>
            <p:cNvSpPr>
              <a:spLocks noChangeArrowheads="1"/>
            </p:cNvSpPr>
            <p:nvPr/>
          </p:nvSpPr>
          <p:spPr bwMode="auto">
            <a:xfrm>
              <a:off x="3214439" y="6637545"/>
              <a:ext cx="23203" cy="43588"/>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776" name="Rectangle 441"/>
            <p:cNvSpPr>
              <a:spLocks noChangeArrowheads="1"/>
            </p:cNvSpPr>
            <p:nvPr/>
          </p:nvSpPr>
          <p:spPr bwMode="auto">
            <a:xfrm>
              <a:off x="3264940" y="6637545"/>
              <a:ext cx="23203" cy="43588"/>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777" name="Rectangle 442"/>
            <p:cNvSpPr>
              <a:spLocks noChangeArrowheads="1"/>
            </p:cNvSpPr>
            <p:nvPr/>
          </p:nvSpPr>
          <p:spPr bwMode="auto">
            <a:xfrm>
              <a:off x="3316807" y="6637545"/>
              <a:ext cx="21838" cy="43588"/>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778" name="Rectangle 443"/>
            <p:cNvSpPr>
              <a:spLocks noChangeArrowheads="1"/>
            </p:cNvSpPr>
            <p:nvPr/>
          </p:nvSpPr>
          <p:spPr bwMode="auto">
            <a:xfrm>
              <a:off x="3214439" y="6698160"/>
              <a:ext cx="23203" cy="44951"/>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779" name="Rectangle 444"/>
            <p:cNvSpPr>
              <a:spLocks noChangeArrowheads="1"/>
            </p:cNvSpPr>
            <p:nvPr/>
          </p:nvSpPr>
          <p:spPr bwMode="auto">
            <a:xfrm>
              <a:off x="3264940" y="6698160"/>
              <a:ext cx="23203" cy="44951"/>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780" name="Rectangle 445"/>
            <p:cNvSpPr>
              <a:spLocks noChangeArrowheads="1"/>
            </p:cNvSpPr>
            <p:nvPr/>
          </p:nvSpPr>
          <p:spPr bwMode="auto">
            <a:xfrm>
              <a:off x="3316807" y="6698160"/>
              <a:ext cx="21838" cy="44951"/>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781" name="Rectangle 446"/>
            <p:cNvSpPr>
              <a:spLocks noChangeArrowheads="1"/>
            </p:cNvSpPr>
            <p:nvPr/>
          </p:nvSpPr>
          <p:spPr bwMode="auto">
            <a:xfrm>
              <a:off x="3214439" y="6760140"/>
              <a:ext cx="23203" cy="43588"/>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782" name="Rectangle 447"/>
            <p:cNvSpPr>
              <a:spLocks noChangeArrowheads="1"/>
            </p:cNvSpPr>
            <p:nvPr/>
          </p:nvSpPr>
          <p:spPr bwMode="auto">
            <a:xfrm>
              <a:off x="3264940" y="6760140"/>
              <a:ext cx="23203" cy="43588"/>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783" name="Rectangle 448"/>
            <p:cNvSpPr>
              <a:spLocks noChangeArrowheads="1"/>
            </p:cNvSpPr>
            <p:nvPr/>
          </p:nvSpPr>
          <p:spPr bwMode="auto">
            <a:xfrm>
              <a:off x="3316807" y="6760140"/>
              <a:ext cx="21838" cy="43588"/>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784" name="Rectangle 449"/>
            <p:cNvSpPr>
              <a:spLocks noChangeArrowheads="1"/>
            </p:cNvSpPr>
            <p:nvPr/>
          </p:nvSpPr>
          <p:spPr bwMode="auto">
            <a:xfrm>
              <a:off x="3214439" y="6820074"/>
              <a:ext cx="23203" cy="45632"/>
            </a:xfrm>
            <a:prstGeom prst="rect">
              <a:avLst/>
            </a:prstGeom>
            <a:solidFill>
              <a:schemeClr val="bg2"/>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785" name="Rectangle 450"/>
            <p:cNvSpPr>
              <a:spLocks noChangeArrowheads="1"/>
            </p:cNvSpPr>
            <p:nvPr/>
          </p:nvSpPr>
          <p:spPr bwMode="auto">
            <a:xfrm>
              <a:off x="3264940" y="6820074"/>
              <a:ext cx="23203" cy="45632"/>
            </a:xfrm>
            <a:prstGeom prst="rect">
              <a:avLst/>
            </a:prstGeom>
            <a:solidFill>
              <a:schemeClr val="bg2"/>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786" name="Rectangle 451"/>
            <p:cNvSpPr>
              <a:spLocks noChangeArrowheads="1"/>
            </p:cNvSpPr>
            <p:nvPr/>
          </p:nvSpPr>
          <p:spPr bwMode="auto">
            <a:xfrm>
              <a:off x="3316807" y="6820074"/>
              <a:ext cx="21838" cy="45632"/>
            </a:xfrm>
            <a:prstGeom prst="rect">
              <a:avLst/>
            </a:prstGeom>
            <a:solidFill>
              <a:schemeClr val="bg2"/>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787" name="Rectangle 452"/>
            <p:cNvSpPr>
              <a:spLocks noChangeArrowheads="1"/>
            </p:cNvSpPr>
            <p:nvPr/>
          </p:nvSpPr>
          <p:spPr bwMode="auto">
            <a:xfrm>
              <a:off x="3214439" y="6882734"/>
              <a:ext cx="23203" cy="43588"/>
            </a:xfrm>
            <a:prstGeom prst="rect">
              <a:avLst/>
            </a:prstGeom>
            <a:solidFill>
              <a:schemeClr val="bg2"/>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788" name="Rectangle 453"/>
            <p:cNvSpPr>
              <a:spLocks noChangeArrowheads="1"/>
            </p:cNvSpPr>
            <p:nvPr/>
          </p:nvSpPr>
          <p:spPr bwMode="auto">
            <a:xfrm>
              <a:off x="3264940" y="6882734"/>
              <a:ext cx="23203" cy="43588"/>
            </a:xfrm>
            <a:prstGeom prst="rect">
              <a:avLst/>
            </a:prstGeom>
            <a:solidFill>
              <a:schemeClr val="bg2"/>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789" name="Rectangle 454"/>
            <p:cNvSpPr>
              <a:spLocks noChangeArrowheads="1"/>
            </p:cNvSpPr>
            <p:nvPr/>
          </p:nvSpPr>
          <p:spPr bwMode="auto">
            <a:xfrm>
              <a:off x="3316807" y="6882734"/>
              <a:ext cx="21838" cy="43588"/>
            </a:xfrm>
            <a:prstGeom prst="rect">
              <a:avLst/>
            </a:prstGeom>
            <a:solidFill>
              <a:schemeClr val="bg2"/>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790" name="Rectangle 455"/>
            <p:cNvSpPr>
              <a:spLocks noChangeArrowheads="1"/>
            </p:cNvSpPr>
            <p:nvPr/>
          </p:nvSpPr>
          <p:spPr bwMode="auto">
            <a:xfrm>
              <a:off x="3488100" y="6089675"/>
              <a:ext cx="74387" cy="42227"/>
            </a:xfrm>
            <a:prstGeom prst="rect">
              <a:avLst/>
            </a:pr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791" name="Rectangle 456"/>
            <p:cNvSpPr>
              <a:spLocks noChangeArrowheads="1"/>
            </p:cNvSpPr>
            <p:nvPr/>
          </p:nvSpPr>
          <p:spPr bwMode="auto">
            <a:xfrm>
              <a:off x="3408937" y="6056584"/>
              <a:ext cx="15697" cy="70833"/>
            </a:xfrm>
            <a:prstGeom prst="rect">
              <a:avLst/>
            </a:pr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792" name="Freeform 457"/>
            <p:cNvSpPr>
              <a:spLocks/>
            </p:cNvSpPr>
            <p:nvPr/>
          </p:nvSpPr>
          <p:spPr bwMode="auto">
            <a:xfrm>
              <a:off x="2906655" y="6506778"/>
              <a:ext cx="173341" cy="463134"/>
            </a:xfrm>
            <a:custGeom>
              <a:avLst/>
              <a:gdLst>
                <a:gd name="T0" fmla="*/ 0 w 254"/>
                <a:gd name="T1" fmla="*/ 162 h 680"/>
                <a:gd name="T2" fmla="*/ 254 w 254"/>
                <a:gd name="T3" fmla="*/ 0 h 680"/>
                <a:gd name="T4" fmla="*/ 254 w 254"/>
                <a:gd name="T5" fmla="*/ 680 h 680"/>
                <a:gd name="T6" fmla="*/ 0 w 254"/>
                <a:gd name="T7" fmla="*/ 680 h 680"/>
                <a:gd name="T8" fmla="*/ 0 w 254"/>
                <a:gd name="T9" fmla="*/ 162 h 680"/>
              </a:gdLst>
              <a:ahLst/>
              <a:cxnLst>
                <a:cxn ang="0">
                  <a:pos x="T0" y="T1"/>
                </a:cxn>
                <a:cxn ang="0">
                  <a:pos x="T2" y="T3"/>
                </a:cxn>
                <a:cxn ang="0">
                  <a:pos x="T4" y="T5"/>
                </a:cxn>
                <a:cxn ang="0">
                  <a:pos x="T6" y="T7"/>
                </a:cxn>
                <a:cxn ang="0">
                  <a:pos x="T8" y="T9"/>
                </a:cxn>
              </a:cxnLst>
              <a:rect l="0" t="0" r="r" b="b"/>
              <a:pathLst>
                <a:path w="254" h="680">
                  <a:moveTo>
                    <a:pt x="0" y="162"/>
                  </a:moveTo>
                  <a:lnTo>
                    <a:pt x="254" y="0"/>
                  </a:lnTo>
                  <a:lnTo>
                    <a:pt x="254" y="680"/>
                  </a:lnTo>
                  <a:lnTo>
                    <a:pt x="0" y="680"/>
                  </a:lnTo>
                  <a:lnTo>
                    <a:pt x="0" y="162"/>
                  </a:ln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793" name="Rectangle 458"/>
            <p:cNvSpPr>
              <a:spLocks noChangeArrowheads="1"/>
            </p:cNvSpPr>
            <p:nvPr/>
          </p:nvSpPr>
          <p:spPr bwMode="auto">
            <a:xfrm>
              <a:off x="2512884" y="6551729"/>
              <a:ext cx="186991" cy="418183"/>
            </a:xfrm>
            <a:prstGeom prst="rect">
              <a:avLst/>
            </a:pr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794" name="Rectangle 459"/>
            <p:cNvSpPr>
              <a:spLocks noChangeArrowheads="1"/>
            </p:cNvSpPr>
            <p:nvPr/>
          </p:nvSpPr>
          <p:spPr bwMode="auto">
            <a:xfrm>
              <a:off x="2652786" y="6311989"/>
              <a:ext cx="181531" cy="657923"/>
            </a:xfrm>
            <a:prstGeom prst="rect">
              <a:avLst/>
            </a:pr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795" name="Freeform 460"/>
            <p:cNvSpPr>
              <a:spLocks/>
            </p:cNvSpPr>
            <p:nvPr/>
          </p:nvSpPr>
          <p:spPr bwMode="auto">
            <a:xfrm>
              <a:off x="2696462" y="6246605"/>
              <a:ext cx="94178" cy="65384"/>
            </a:xfrm>
            <a:custGeom>
              <a:avLst/>
              <a:gdLst>
                <a:gd name="T0" fmla="*/ 103 w 138"/>
                <a:gd name="T1" fmla="*/ 0 h 96"/>
                <a:gd name="T2" fmla="*/ 37 w 138"/>
                <a:gd name="T3" fmla="*/ 0 h 96"/>
                <a:gd name="T4" fmla="*/ 0 w 138"/>
                <a:gd name="T5" fmla="*/ 96 h 96"/>
                <a:gd name="T6" fmla="*/ 138 w 138"/>
                <a:gd name="T7" fmla="*/ 96 h 96"/>
                <a:gd name="T8" fmla="*/ 103 w 138"/>
                <a:gd name="T9" fmla="*/ 0 h 96"/>
              </a:gdLst>
              <a:ahLst/>
              <a:cxnLst>
                <a:cxn ang="0">
                  <a:pos x="T0" y="T1"/>
                </a:cxn>
                <a:cxn ang="0">
                  <a:pos x="T2" y="T3"/>
                </a:cxn>
                <a:cxn ang="0">
                  <a:pos x="T4" y="T5"/>
                </a:cxn>
                <a:cxn ang="0">
                  <a:pos x="T6" y="T7"/>
                </a:cxn>
                <a:cxn ang="0">
                  <a:pos x="T8" y="T9"/>
                </a:cxn>
              </a:cxnLst>
              <a:rect l="0" t="0" r="r" b="b"/>
              <a:pathLst>
                <a:path w="138" h="96">
                  <a:moveTo>
                    <a:pt x="103" y="0"/>
                  </a:moveTo>
                  <a:lnTo>
                    <a:pt x="37" y="0"/>
                  </a:lnTo>
                  <a:lnTo>
                    <a:pt x="0" y="96"/>
                  </a:lnTo>
                  <a:lnTo>
                    <a:pt x="138" y="96"/>
                  </a:lnTo>
                  <a:lnTo>
                    <a:pt x="103" y="0"/>
                  </a:ln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796" name="Rectangle 461"/>
            <p:cNvSpPr>
              <a:spLocks noChangeArrowheads="1"/>
            </p:cNvSpPr>
            <p:nvPr/>
          </p:nvSpPr>
          <p:spPr bwMode="auto">
            <a:xfrm>
              <a:off x="2735362" y="6046368"/>
              <a:ext cx="16379" cy="228843"/>
            </a:xfrm>
            <a:prstGeom prst="rect">
              <a:avLst/>
            </a:pr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797" name="Rectangle 462"/>
            <p:cNvSpPr>
              <a:spLocks noChangeArrowheads="1"/>
            </p:cNvSpPr>
            <p:nvPr/>
          </p:nvSpPr>
          <p:spPr bwMode="auto">
            <a:xfrm>
              <a:off x="2675988" y="6333784"/>
              <a:ext cx="18426" cy="43588"/>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798" name="Rectangle 463"/>
            <p:cNvSpPr>
              <a:spLocks noChangeArrowheads="1"/>
            </p:cNvSpPr>
            <p:nvPr/>
          </p:nvSpPr>
          <p:spPr bwMode="auto">
            <a:xfrm>
              <a:off x="2714889" y="6333784"/>
              <a:ext cx="18426" cy="43588"/>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799" name="Rectangle 464"/>
            <p:cNvSpPr>
              <a:spLocks noChangeArrowheads="1"/>
            </p:cNvSpPr>
            <p:nvPr/>
          </p:nvSpPr>
          <p:spPr bwMode="auto">
            <a:xfrm>
              <a:off x="2753788" y="6333784"/>
              <a:ext cx="18426" cy="43588"/>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800" name="Rectangle 465"/>
            <p:cNvSpPr>
              <a:spLocks noChangeArrowheads="1"/>
            </p:cNvSpPr>
            <p:nvPr/>
          </p:nvSpPr>
          <p:spPr bwMode="auto">
            <a:xfrm>
              <a:off x="2792005" y="6333784"/>
              <a:ext cx="18426" cy="43588"/>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801" name="Rectangle 466"/>
            <p:cNvSpPr>
              <a:spLocks noChangeArrowheads="1"/>
            </p:cNvSpPr>
            <p:nvPr/>
          </p:nvSpPr>
          <p:spPr bwMode="auto">
            <a:xfrm>
              <a:off x="2675988" y="6395762"/>
              <a:ext cx="18426" cy="42227"/>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802" name="Rectangle 467"/>
            <p:cNvSpPr>
              <a:spLocks noChangeArrowheads="1"/>
            </p:cNvSpPr>
            <p:nvPr/>
          </p:nvSpPr>
          <p:spPr bwMode="auto">
            <a:xfrm>
              <a:off x="2714889" y="6395762"/>
              <a:ext cx="18426" cy="42227"/>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803" name="Rectangle 468"/>
            <p:cNvSpPr>
              <a:spLocks noChangeArrowheads="1"/>
            </p:cNvSpPr>
            <p:nvPr/>
          </p:nvSpPr>
          <p:spPr bwMode="auto">
            <a:xfrm>
              <a:off x="2753788" y="6395762"/>
              <a:ext cx="18426" cy="42227"/>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804" name="Rectangle 469"/>
            <p:cNvSpPr>
              <a:spLocks noChangeArrowheads="1"/>
            </p:cNvSpPr>
            <p:nvPr/>
          </p:nvSpPr>
          <p:spPr bwMode="auto">
            <a:xfrm>
              <a:off x="2792005" y="6395762"/>
              <a:ext cx="18426" cy="42227"/>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805" name="Rectangle 470"/>
            <p:cNvSpPr>
              <a:spLocks noChangeArrowheads="1"/>
            </p:cNvSpPr>
            <p:nvPr/>
          </p:nvSpPr>
          <p:spPr bwMode="auto">
            <a:xfrm>
              <a:off x="2675988" y="6456378"/>
              <a:ext cx="18426" cy="43588"/>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806" name="Rectangle 471"/>
            <p:cNvSpPr>
              <a:spLocks noChangeArrowheads="1"/>
            </p:cNvSpPr>
            <p:nvPr/>
          </p:nvSpPr>
          <p:spPr bwMode="auto">
            <a:xfrm>
              <a:off x="2714889" y="6456378"/>
              <a:ext cx="18426" cy="43588"/>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807" name="Rectangle 472"/>
            <p:cNvSpPr>
              <a:spLocks noChangeArrowheads="1"/>
            </p:cNvSpPr>
            <p:nvPr/>
          </p:nvSpPr>
          <p:spPr bwMode="auto">
            <a:xfrm>
              <a:off x="2753788" y="6456378"/>
              <a:ext cx="18426" cy="43588"/>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808" name="Rectangle 473"/>
            <p:cNvSpPr>
              <a:spLocks noChangeArrowheads="1"/>
            </p:cNvSpPr>
            <p:nvPr/>
          </p:nvSpPr>
          <p:spPr bwMode="auto">
            <a:xfrm>
              <a:off x="2792005" y="6456378"/>
              <a:ext cx="18426" cy="43588"/>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809" name="Rectangle 474"/>
            <p:cNvSpPr>
              <a:spLocks noChangeArrowheads="1"/>
            </p:cNvSpPr>
            <p:nvPr/>
          </p:nvSpPr>
          <p:spPr bwMode="auto">
            <a:xfrm>
              <a:off x="2675988" y="6518356"/>
              <a:ext cx="18426" cy="41545"/>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810" name="Rectangle 475"/>
            <p:cNvSpPr>
              <a:spLocks noChangeArrowheads="1"/>
            </p:cNvSpPr>
            <p:nvPr/>
          </p:nvSpPr>
          <p:spPr bwMode="auto">
            <a:xfrm>
              <a:off x="2714889" y="6518356"/>
              <a:ext cx="18426" cy="41545"/>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811" name="Rectangle 476"/>
            <p:cNvSpPr>
              <a:spLocks noChangeArrowheads="1"/>
            </p:cNvSpPr>
            <p:nvPr/>
          </p:nvSpPr>
          <p:spPr bwMode="auto">
            <a:xfrm>
              <a:off x="2753788" y="6518356"/>
              <a:ext cx="18426" cy="41545"/>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812" name="Rectangle 477"/>
            <p:cNvSpPr>
              <a:spLocks noChangeArrowheads="1"/>
            </p:cNvSpPr>
            <p:nvPr/>
          </p:nvSpPr>
          <p:spPr bwMode="auto">
            <a:xfrm>
              <a:off x="2792005" y="6518356"/>
              <a:ext cx="18426" cy="41545"/>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813" name="Rectangle 478"/>
            <p:cNvSpPr>
              <a:spLocks noChangeArrowheads="1"/>
            </p:cNvSpPr>
            <p:nvPr/>
          </p:nvSpPr>
          <p:spPr bwMode="auto">
            <a:xfrm>
              <a:off x="2675988" y="6580335"/>
              <a:ext cx="18426" cy="42227"/>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814" name="Rectangle 479"/>
            <p:cNvSpPr>
              <a:spLocks noChangeArrowheads="1"/>
            </p:cNvSpPr>
            <p:nvPr/>
          </p:nvSpPr>
          <p:spPr bwMode="auto">
            <a:xfrm>
              <a:off x="2714889" y="6580335"/>
              <a:ext cx="18426" cy="42227"/>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815" name="Rectangle 480"/>
            <p:cNvSpPr>
              <a:spLocks noChangeArrowheads="1"/>
            </p:cNvSpPr>
            <p:nvPr/>
          </p:nvSpPr>
          <p:spPr bwMode="auto">
            <a:xfrm>
              <a:off x="2753788" y="6580335"/>
              <a:ext cx="18426" cy="42227"/>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816" name="Rectangle 481"/>
            <p:cNvSpPr>
              <a:spLocks noChangeArrowheads="1"/>
            </p:cNvSpPr>
            <p:nvPr/>
          </p:nvSpPr>
          <p:spPr bwMode="auto">
            <a:xfrm>
              <a:off x="2792005" y="6580335"/>
              <a:ext cx="18426" cy="42227"/>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817" name="Rectangle 482"/>
            <p:cNvSpPr>
              <a:spLocks noChangeArrowheads="1"/>
            </p:cNvSpPr>
            <p:nvPr/>
          </p:nvSpPr>
          <p:spPr bwMode="auto">
            <a:xfrm>
              <a:off x="2675988" y="6640950"/>
              <a:ext cx="18426" cy="41545"/>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818" name="Rectangle 483"/>
            <p:cNvSpPr>
              <a:spLocks noChangeArrowheads="1"/>
            </p:cNvSpPr>
            <p:nvPr/>
          </p:nvSpPr>
          <p:spPr bwMode="auto">
            <a:xfrm>
              <a:off x="2714889" y="6640950"/>
              <a:ext cx="18426" cy="41545"/>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819" name="Rectangle 484"/>
            <p:cNvSpPr>
              <a:spLocks noChangeArrowheads="1"/>
            </p:cNvSpPr>
            <p:nvPr/>
          </p:nvSpPr>
          <p:spPr bwMode="auto">
            <a:xfrm>
              <a:off x="2753788" y="6640950"/>
              <a:ext cx="18426" cy="41545"/>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820" name="Rectangle 486"/>
            <p:cNvSpPr>
              <a:spLocks noChangeArrowheads="1"/>
            </p:cNvSpPr>
            <p:nvPr/>
          </p:nvSpPr>
          <p:spPr bwMode="auto">
            <a:xfrm>
              <a:off x="2792006" y="6640951"/>
              <a:ext cx="18426" cy="41546"/>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821" name="Rectangle 487"/>
            <p:cNvSpPr>
              <a:spLocks noChangeArrowheads="1"/>
            </p:cNvSpPr>
            <p:nvPr/>
          </p:nvSpPr>
          <p:spPr bwMode="auto">
            <a:xfrm>
              <a:off x="2675989" y="6702929"/>
              <a:ext cx="18426" cy="42227"/>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822" name="Rectangle 488"/>
            <p:cNvSpPr>
              <a:spLocks noChangeArrowheads="1"/>
            </p:cNvSpPr>
            <p:nvPr/>
          </p:nvSpPr>
          <p:spPr bwMode="auto">
            <a:xfrm>
              <a:off x="2714889" y="6702929"/>
              <a:ext cx="18426" cy="42227"/>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823" name="Rectangle 489"/>
            <p:cNvSpPr>
              <a:spLocks noChangeArrowheads="1"/>
            </p:cNvSpPr>
            <p:nvPr/>
          </p:nvSpPr>
          <p:spPr bwMode="auto">
            <a:xfrm>
              <a:off x="2753789" y="6702929"/>
              <a:ext cx="18426" cy="42227"/>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824" name="Rectangle 490"/>
            <p:cNvSpPr>
              <a:spLocks noChangeArrowheads="1"/>
            </p:cNvSpPr>
            <p:nvPr/>
          </p:nvSpPr>
          <p:spPr bwMode="auto">
            <a:xfrm>
              <a:off x="2792006" y="6702929"/>
              <a:ext cx="18426" cy="42227"/>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825" name="Rectangle 491"/>
            <p:cNvSpPr>
              <a:spLocks noChangeArrowheads="1"/>
            </p:cNvSpPr>
            <p:nvPr/>
          </p:nvSpPr>
          <p:spPr bwMode="auto">
            <a:xfrm>
              <a:off x="2675989" y="6763546"/>
              <a:ext cx="18426" cy="41546"/>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826" name="Rectangle 492"/>
            <p:cNvSpPr>
              <a:spLocks noChangeArrowheads="1"/>
            </p:cNvSpPr>
            <p:nvPr/>
          </p:nvSpPr>
          <p:spPr bwMode="auto">
            <a:xfrm>
              <a:off x="2714889" y="6763546"/>
              <a:ext cx="18426" cy="41546"/>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827" name="Rectangle 493"/>
            <p:cNvSpPr>
              <a:spLocks noChangeArrowheads="1"/>
            </p:cNvSpPr>
            <p:nvPr/>
          </p:nvSpPr>
          <p:spPr bwMode="auto">
            <a:xfrm>
              <a:off x="2753789" y="6763546"/>
              <a:ext cx="18426" cy="41546"/>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828" name="Rectangle 494"/>
            <p:cNvSpPr>
              <a:spLocks noChangeArrowheads="1"/>
            </p:cNvSpPr>
            <p:nvPr/>
          </p:nvSpPr>
          <p:spPr bwMode="auto">
            <a:xfrm>
              <a:off x="2792006" y="6763546"/>
              <a:ext cx="18426" cy="41546"/>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829" name="Rectangle 495"/>
            <p:cNvSpPr>
              <a:spLocks noChangeArrowheads="1"/>
            </p:cNvSpPr>
            <p:nvPr/>
          </p:nvSpPr>
          <p:spPr bwMode="auto">
            <a:xfrm>
              <a:off x="2675989" y="6825524"/>
              <a:ext cx="18426" cy="41546"/>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830" name="Rectangle 496"/>
            <p:cNvSpPr>
              <a:spLocks noChangeArrowheads="1"/>
            </p:cNvSpPr>
            <p:nvPr/>
          </p:nvSpPr>
          <p:spPr bwMode="auto">
            <a:xfrm>
              <a:off x="2714889" y="6825524"/>
              <a:ext cx="18426" cy="41546"/>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831" name="Rectangle 497"/>
            <p:cNvSpPr>
              <a:spLocks noChangeArrowheads="1"/>
            </p:cNvSpPr>
            <p:nvPr/>
          </p:nvSpPr>
          <p:spPr bwMode="auto">
            <a:xfrm>
              <a:off x="2753789" y="6825524"/>
              <a:ext cx="18426" cy="41546"/>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832" name="Rectangle 498"/>
            <p:cNvSpPr>
              <a:spLocks noChangeArrowheads="1"/>
            </p:cNvSpPr>
            <p:nvPr/>
          </p:nvSpPr>
          <p:spPr bwMode="auto">
            <a:xfrm>
              <a:off x="2792006" y="6825524"/>
              <a:ext cx="18426" cy="41546"/>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833" name="Rectangle 499"/>
            <p:cNvSpPr>
              <a:spLocks noChangeArrowheads="1"/>
            </p:cNvSpPr>
            <p:nvPr/>
          </p:nvSpPr>
          <p:spPr bwMode="auto">
            <a:xfrm>
              <a:off x="2675989" y="6885458"/>
              <a:ext cx="18426" cy="42227"/>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834" name="Rectangle 500"/>
            <p:cNvSpPr>
              <a:spLocks noChangeArrowheads="1"/>
            </p:cNvSpPr>
            <p:nvPr/>
          </p:nvSpPr>
          <p:spPr bwMode="auto">
            <a:xfrm>
              <a:off x="2714889" y="6885458"/>
              <a:ext cx="18426" cy="42227"/>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835" name="Rectangle 501"/>
            <p:cNvSpPr>
              <a:spLocks noChangeArrowheads="1"/>
            </p:cNvSpPr>
            <p:nvPr/>
          </p:nvSpPr>
          <p:spPr bwMode="auto">
            <a:xfrm>
              <a:off x="2753789" y="6885458"/>
              <a:ext cx="18426" cy="42227"/>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836" name="Rectangle 502"/>
            <p:cNvSpPr>
              <a:spLocks noChangeArrowheads="1"/>
            </p:cNvSpPr>
            <p:nvPr/>
          </p:nvSpPr>
          <p:spPr bwMode="auto">
            <a:xfrm>
              <a:off x="2792006" y="6885458"/>
              <a:ext cx="18426" cy="42227"/>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837" name="Rectangle 508"/>
            <p:cNvSpPr>
              <a:spLocks noChangeArrowheads="1"/>
            </p:cNvSpPr>
            <p:nvPr/>
          </p:nvSpPr>
          <p:spPr bwMode="auto">
            <a:xfrm>
              <a:off x="3592516" y="6551729"/>
              <a:ext cx="164469" cy="33373"/>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838" name="Rectangle 509"/>
            <p:cNvSpPr>
              <a:spLocks noChangeArrowheads="1"/>
            </p:cNvSpPr>
            <p:nvPr/>
          </p:nvSpPr>
          <p:spPr bwMode="auto">
            <a:xfrm>
              <a:off x="3592516" y="6612346"/>
              <a:ext cx="164469" cy="35416"/>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839" name="Rectangle 510"/>
            <p:cNvSpPr>
              <a:spLocks noChangeArrowheads="1"/>
            </p:cNvSpPr>
            <p:nvPr/>
          </p:nvSpPr>
          <p:spPr bwMode="auto">
            <a:xfrm>
              <a:off x="3592516" y="6674324"/>
              <a:ext cx="164469" cy="33373"/>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840" name="Rectangle 511"/>
            <p:cNvSpPr>
              <a:spLocks noChangeArrowheads="1"/>
            </p:cNvSpPr>
            <p:nvPr/>
          </p:nvSpPr>
          <p:spPr bwMode="auto">
            <a:xfrm>
              <a:off x="3592516" y="6734940"/>
              <a:ext cx="164469" cy="34736"/>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841" name="Rectangle 512"/>
            <p:cNvSpPr>
              <a:spLocks noChangeArrowheads="1"/>
            </p:cNvSpPr>
            <p:nvPr/>
          </p:nvSpPr>
          <p:spPr bwMode="auto">
            <a:xfrm>
              <a:off x="3592516" y="6796919"/>
              <a:ext cx="164469" cy="33373"/>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842" name="Rectangle 513"/>
            <p:cNvSpPr>
              <a:spLocks noChangeArrowheads="1"/>
            </p:cNvSpPr>
            <p:nvPr/>
          </p:nvSpPr>
          <p:spPr bwMode="auto">
            <a:xfrm>
              <a:off x="3592516" y="6857534"/>
              <a:ext cx="164469" cy="34736"/>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843" name="Rectangle 514"/>
            <p:cNvSpPr>
              <a:spLocks noChangeArrowheads="1"/>
            </p:cNvSpPr>
            <p:nvPr/>
          </p:nvSpPr>
          <p:spPr bwMode="auto">
            <a:xfrm>
              <a:off x="3592516" y="6919512"/>
              <a:ext cx="164469" cy="33373"/>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844" name="Rectangle 649"/>
            <p:cNvSpPr>
              <a:spLocks noChangeArrowheads="1"/>
            </p:cNvSpPr>
            <p:nvPr/>
          </p:nvSpPr>
          <p:spPr bwMode="auto">
            <a:xfrm>
              <a:off x="3079998" y="6698162"/>
              <a:ext cx="118746" cy="226118"/>
            </a:xfrm>
            <a:prstGeom prst="rect">
              <a:avLst/>
            </a:pr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845" name="Rectangle 474"/>
            <p:cNvSpPr>
              <a:spLocks noChangeArrowheads="1"/>
            </p:cNvSpPr>
            <p:nvPr/>
          </p:nvSpPr>
          <p:spPr bwMode="auto">
            <a:xfrm>
              <a:off x="2928328" y="6630536"/>
              <a:ext cx="18426" cy="41545"/>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846" name="Rectangle 475"/>
            <p:cNvSpPr>
              <a:spLocks noChangeArrowheads="1"/>
            </p:cNvSpPr>
            <p:nvPr/>
          </p:nvSpPr>
          <p:spPr bwMode="auto">
            <a:xfrm>
              <a:off x="2967228" y="6630536"/>
              <a:ext cx="18426" cy="41545"/>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847" name="Rectangle 476"/>
            <p:cNvSpPr>
              <a:spLocks noChangeArrowheads="1"/>
            </p:cNvSpPr>
            <p:nvPr/>
          </p:nvSpPr>
          <p:spPr bwMode="auto">
            <a:xfrm>
              <a:off x="3006127" y="6630536"/>
              <a:ext cx="18426" cy="41545"/>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848" name="Rectangle 477"/>
            <p:cNvSpPr>
              <a:spLocks noChangeArrowheads="1"/>
            </p:cNvSpPr>
            <p:nvPr/>
          </p:nvSpPr>
          <p:spPr bwMode="auto">
            <a:xfrm>
              <a:off x="3044344" y="6630536"/>
              <a:ext cx="18426" cy="41545"/>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849" name="Rectangle 478"/>
            <p:cNvSpPr>
              <a:spLocks noChangeArrowheads="1"/>
            </p:cNvSpPr>
            <p:nvPr/>
          </p:nvSpPr>
          <p:spPr bwMode="auto">
            <a:xfrm>
              <a:off x="2928328" y="6692514"/>
              <a:ext cx="18426" cy="42227"/>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850" name="Rectangle 479"/>
            <p:cNvSpPr>
              <a:spLocks noChangeArrowheads="1"/>
            </p:cNvSpPr>
            <p:nvPr/>
          </p:nvSpPr>
          <p:spPr bwMode="auto">
            <a:xfrm>
              <a:off x="2967228" y="6692514"/>
              <a:ext cx="18426" cy="42227"/>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851" name="Rectangle 480"/>
            <p:cNvSpPr>
              <a:spLocks noChangeArrowheads="1"/>
            </p:cNvSpPr>
            <p:nvPr/>
          </p:nvSpPr>
          <p:spPr bwMode="auto">
            <a:xfrm>
              <a:off x="3006127" y="6692514"/>
              <a:ext cx="18426" cy="42227"/>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852" name="Rectangle 481"/>
            <p:cNvSpPr>
              <a:spLocks noChangeArrowheads="1"/>
            </p:cNvSpPr>
            <p:nvPr/>
          </p:nvSpPr>
          <p:spPr bwMode="auto">
            <a:xfrm>
              <a:off x="3044344" y="6692514"/>
              <a:ext cx="18426" cy="42227"/>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853" name="Rectangle 482"/>
            <p:cNvSpPr>
              <a:spLocks noChangeArrowheads="1"/>
            </p:cNvSpPr>
            <p:nvPr/>
          </p:nvSpPr>
          <p:spPr bwMode="auto">
            <a:xfrm>
              <a:off x="2928328" y="6753130"/>
              <a:ext cx="18426" cy="41545"/>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854" name="Rectangle 483"/>
            <p:cNvSpPr>
              <a:spLocks noChangeArrowheads="1"/>
            </p:cNvSpPr>
            <p:nvPr/>
          </p:nvSpPr>
          <p:spPr bwMode="auto">
            <a:xfrm>
              <a:off x="2967228" y="6753130"/>
              <a:ext cx="18426" cy="41545"/>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855" name="Rectangle 484"/>
            <p:cNvSpPr>
              <a:spLocks noChangeArrowheads="1"/>
            </p:cNvSpPr>
            <p:nvPr/>
          </p:nvSpPr>
          <p:spPr bwMode="auto">
            <a:xfrm>
              <a:off x="3006127" y="6753130"/>
              <a:ext cx="18426" cy="41545"/>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856" name="Rectangle 486"/>
            <p:cNvSpPr>
              <a:spLocks noChangeArrowheads="1"/>
            </p:cNvSpPr>
            <p:nvPr/>
          </p:nvSpPr>
          <p:spPr bwMode="auto">
            <a:xfrm>
              <a:off x="3044346" y="6753131"/>
              <a:ext cx="18426" cy="41546"/>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857" name="Rectangle 487"/>
            <p:cNvSpPr>
              <a:spLocks noChangeArrowheads="1"/>
            </p:cNvSpPr>
            <p:nvPr/>
          </p:nvSpPr>
          <p:spPr bwMode="auto">
            <a:xfrm>
              <a:off x="2928328" y="6815109"/>
              <a:ext cx="18426" cy="42227"/>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858" name="Rectangle 488"/>
            <p:cNvSpPr>
              <a:spLocks noChangeArrowheads="1"/>
            </p:cNvSpPr>
            <p:nvPr/>
          </p:nvSpPr>
          <p:spPr bwMode="auto">
            <a:xfrm>
              <a:off x="2967228" y="6815109"/>
              <a:ext cx="18426" cy="42227"/>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859" name="Rectangle 489"/>
            <p:cNvSpPr>
              <a:spLocks noChangeArrowheads="1"/>
            </p:cNvSpPr>
            <p:nvPr/>
          </p:nvSpPr>
          <p:spPr bwMode="auto">
            <a:xfrm>
              <a:off x="3006128" y="6815109"/>
              <a:ext cx="18426" cy="42227"/>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860" name="Rectangle 490"/>
            <p:cNvSpPr>
              <a:spLocks noChangeArrowheads="1"/>
            </p:cNvSpPr>
            <p:nvPr/>
          </p:nvSpPr>
          <p:spPr bwMode="auto">
            <a:xfrm>
              <a:off x="3044346" y="6815109"/>
              <a:ext cx="18426" cy="42227"/>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861" name="Rectangle 491"/>
            <p:cNvSpPr>
              <a:spLocks noChangeArrowheads="1"/>
            </p:cNvSpPr>
            <p:nvPr/>
          </p:nvSpPr>
          <p:spPr bwMode="auto">
            <a:xfrm>
              <a:off x="2928328" y="6875725"/>
              <a:ext cx="18426" cy="41546"/>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862" name="Rectangle 492"/>
            <p:cNvSpPr>
              <a:spLocks noChangeArrowheads="1"/>
            </p:cNvSpPr>
            <p:nvPr/>
          </p:nvSpPr>
          <p:spPr bwMode="auto">
            <a:xfrm>
              <a:off x="2967228" y="6875725"/>
              <a:ext cx="18426" cy="41546"/>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863" name="Rectangle 493"/>
            <p:cNvSpPr>
              <a:spLocks noChangeArrowheads="1"/>
            </p:cNvSpPr>
            <p:nvPr/>
          </p:nvSpPr>
          <p:spPr bwMode="auto">
            <a:xfrm>
              <a:off x="3006128" y="6875725"/>
              <a:ext cx="18426" cy="41546"/>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864" name="Rectangle 494"/>
            <p:cNvSpPr>
              <a:spLocks noChangeArrowheads="1"/>
            </p:cNvSpPr>
            <p:nvPr/>
          </p:nvSpPr>
          <p:spPr bwMode="auto">
            <a:xfrm>
              <a:off x="3044346" y="6875725"/>
              <a:ext cx="18426" cy="41546"/>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grpSp>
          <p:nvGrpSpPr>
            <p:cNvPr id="170" name="Group 169"/>
            <p:cNvGrpSpPr/>
            <p:nvPr userDrawn="1"/>
          </p:nvGrpSpPr>
          <p:grpSpPr>
            <a:xfrm>
              <a:off x="10033000" y="6579580"/>
              <a:ext cx="2403475" cy="414944"/>
              <a:chOff x="9388476" y="6468308"/>
              <a:chExt cx="3047999" cy="526217"/>
            </a:xfrm>
          </p:grpSpPr>
          <p:sp>
            <p:nvSpPr>
              <p:cNvPr id="557" name="Freeform 106"/>
              <p:cNvSpPr>
                <a:spLocks/>
              </p:cNvSpPr>
              <p:nvPr userDrawn="1"/>
            </p:nvSpPr>
            <p:spPr bwMode="auto">
              <a:xfrm>
                <a:off x="9388476" y="6538913"/>
                <a:ext cx="2501424" cy="455612"/>
              </a:xfrm>
              <a:custGeom>
                <a:avLst/>
                <a:gdLst>
                  <a:gd name="T0" fmla="*/ 360 w 583"/>
                  <a:gd name="T1" fmla="*/ 5 h 121"/>
                  <a:gd name="T2" fmla="*/ 354 w 583"/>
                  <a:gd name="T3" fmla="*/ 4 h 121"/>
                  <a:gd name="T4" fmla="*/ 338 w 583"/>
                  <a:gd name="T5" fmla="*/ 2 h 121"/>
                  <a:gd name="T6" fmla="*/ 305 w 583"/>
                  <a:gd name="T7" fmla="*/ 0 h 121"/>
                  <a:gd name="T8" fmla="*/ 288 w 583"/>
                  <a:gd name="T9" fmla="*/ 0 h 121"/>
                  <a:gd name="T10" fmla="*/ 0 w 583"/>
                  <a:gd name="T11" fmla="*/ 121 h 121"/>
                  <a:gd name="T12" fmla="*/ 206 w 583"/>
                  <a:gd name="T13" fmla="*/ 121 h 121"/>
                  <a:gd name="T14" fmla="*/ 583 w 583"/>
                  <a:gd name="T15" fmla="*/ 121 h 121"/>
                  <a:gd name="T16" fmla="*/ 360 w 583"/>
                  <a:gd name="T17" fmla="*/ 5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3" h="121">
                    <a:moveTo>
                      <a:pt x="360" y="5"/>
                    </a:moveTo>
                    <a:cubicBezTo>
                      <a:pt x="358" y="5"/>
                      <a:pt x="356" y="5"/>
                      <a:pt x="354" y="4"/>
                    </a:cubicBezTo>
                    <a:cubicBezTo>
                      <a:pt x="348" y="4"/>
                      <a:pt x="343" y="3"/>
                      <a:pt x="338" y="2"/>
                    </a:cubicBezTo>
                    <a:cubicBezTo>
                      <a:pt x="327" y="1"/>
                      <a:pt x="316" y="0"/>
                      <a:pt x="305" y="0"/>
                    </a:cubicBezTo>
                    <a:cubicBezTo>
                      <a:pt x="299" y="0"/>
                      <a:pt x="294" y="0"/>
                      <a:pt x="288" y="0"/>
                    </a:cubicBezTo>
                    <a:cubicBezTo>
                      <a:pt x="183" y="1"/>
                      <a:pt x="79" y="41"/>
                      <a:pt x="0" y="121"/>
                    </a:cubicBezTo>
                    <a:cubicBezTo>
                      <a:pt x="206" y="121"/>
                      <a:pt x="206" y="121"/>
                      <a:pt x="206" y="121"/>
                    </a:cubicBezTo>
                    <a:cubicBezTo>
                      <a:pt x="583" y="121"/>
                      <a:pt x="583" y="121"/>
                      <a:pt x="583" y="121"/>
                    </a:cubicBezTo>
                    <a:cubicBezTo>
                      <a:pt x="520" y="57"/>
                      <a:pt x="442" y="19"/>
                      <a:pt x="360" y="5"/>
                    </a:cubicBezTo>
                    <a:close/>
                  </a:path>
                </a:pathLst>
              </a:custGeom>
              <a:solidFill>
                <a:srgbClr val="79A500"/>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58" name="Freeform 107"/>
              <p:cNvSpPr>
                <a:spLocks/>
              </p:cNvSpPr>
              <p:nvPr userDrawn="1"/>
            </p:nvSpPr>
            <p:spPr bwMode="auto">
              <a:xfrm>
                <a:off x="9922969" y="6468308"/>
                <a:ext cx="2513506" cy="526217"/>
              </a:xfrm>
              <a:custGeom>
                <a:avLst/>
                <a:gdLst>
                  <a:gd name="T0" fmla="*/ 341 w 551"/>
                  <a:gd name="T1" fmla="*/ 6 h 115"/>
                  <a:gd name="T2" fmla="*/ 335 w 551"/>
                  <a:gd name="T3" fmla="*/ 5 h 115"/>
                  <a:gd name="T4" fmla="*/ 320 w 551"/>
                  <a:gd name="T5" fmla="*/ 3 h 115"/>
                  <a:gd name="T6" fmla="*/ 289 w 551"/>
                  <a:gd name="T7" fmla="*/ 0 h 115"/>
                  <a:gd name="T8" fmla="*/ 272 w 551"/>
                  <a:gd name="T9" fmla="*/ 0 h 115"/>
                  <a:gd name="T10" fmla="*/ 0 w 551"/>
                  <a:gd name="T11" fmla="*/ 115 h 115"/>
                  <a:gd name="T12" fmla="*/ 195 w 551"/>
                  <a:gd name="T13" fmla="*/ 115 h 115"/>
                  <a:gd name="T14" fmla="*/ 551 w 551"/>
                  <a:gd name="T15" fmla="*/ 115 h 115"/>
                  <a:gd name="T16" fmla="*/ 341 w 551"/>
                  <a:gd name="T17" fmla="*/ 6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51" h="115">
                    <a:moveTo>
                      <a:pt x="341" y="6"/>
                    </a:moveTo>
                    <a:cubicBezTo>
                      <a:pt x="339" y="5"/>
                      <a:pt x="337" y="5"/>
                      <a:pt x="335" y="5"/>
                    </a:cubicBezTo>
                    <a:cubicBezTo>
                      <a:pt x="330" y="4"/>
                      <a:pt x="325" y="3"/>
                      <a:pt x="320" y="3"/>
                    </a:cubicBezTo>
                    <a:cubicBezTo>
                      <a:pt x="310" y="1"/>
                      <a:pt x="299" y="1"/>
                      <a:pt x="289" y="0"/>
                    </a:cubicBezTo>
                    <a:cubicBezTo>
                      <a:pt x="283" y="0"/>
                      <a:pt x="278" y="0"/>
                      <a:pt x="272" y="0"/>
                    </a:cubicBezTo>
                    <a:cubicBezTo>
                      <a:pt x="174" y="1"/>
                      <a:pt x="75" y="39"/>
                      <a:pt x="0" y="115"/>
                    </a:cubicBezTo>
                    <a:cubicBezTo>
                      <a:pt x="195" y="115"/>
                      <a:pt x="195" y="115"/>
                      <a:pt x="195" y="115"/>
                    </a:cubicBezTo>
                    <a:cubicBezTo>
                      <a:pt x="551" y="115"/>
                      <a:pt x="551" y="115"/>
                      <a:pt x="551" y="115"/>
                    </a:cubicBezTo>
                    <a:cubicBezTo>
                      <a:pt x="492" y="55"/>
                      <a:pt x="418" y="19"/>
                      <a:pt x="341" y="6"/>
                    </a:cubicBezTo>
                    <a:close/>
                  </a:path>
                </a:pathLst>
              </a:custGeom>
              <a:solidFill>
                <a:srgbClr val="BAD8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grpSp>
        <p:sp>
          <p:nvSpPr>
            <p:cNvPr id="172" name="Freeform 70"/>
            <p:cNvSpPr>
              <a:spLocks/>
            </p:cNvSpPr>
            <p:nvPr userDrawn="1"/>
          </p:nvSpPr>
          <p:spPr bwMode="auto">
            <a:xfrm flipH="1">
              <a:off x="1352512" y="6834768"/>
              <a:ext cx="2066421" cy="109266"/>
            </a:xfrm>
            <a:custGeom>
              <a:avLst/>
              <a:gdLst>
                <a:gd name="T0" fmla="*/ 485 w 784"/>
                <a:gd name="T1" fmla="*/ 29 h 183"/>
                <a:gd name="T2" fmla="*/ 0 w 784"/>
                <a:gd name="T3" fmla="*/ 183 h 183"/>
                <a:gd name="T4" fmla="*/ 277 w 784"/>
                <a:gd name="T5" fmla="*/ 183 h 183"/>
                <a:gd name="T6" fmla="*/ 784 w 784"/>
                <a:gd name="T7" fmla="*/ 183 h 183"/>
                <a:gd name="T8" fmla="*/ 485 w 784"/>
                <a:gd name="T9" fmla="*/ 29 h 183"/>
              </a:gdLst>
              <a:ahLst/>
              <a:cxnLst>
                <a:cxn ang="0">
                  <a:pos x="T0" y="T1"/>
                </a:cxn>
                <a:cxn ang="0">
                  <a:pos x="T2" y="T3"/>
                </a:cxn>
                <a:cxn ang="0">
                  <a:pos x="T4" y="T5"/>
                </a:cxn>
                <a:cxn ang="0">
                  <a:pos x="T6" y="T7"/>
                </a:cxn>
                <a:cxn ang="0">
                  <a:pos x="T8" y="T9"/>
                </a:cxn>
              </a:cxnLst>
              <a:rect l="0" t="0" r="r" b="b"/>
              <a:pathLst>
                <a:path w="784" h="183">
                  <a:moveTo>
                    <a:pt x="485" y="29"/>
                  </a:moveTo>
                  <a:cubicBezTo>
                    <a:pt x="314" y="0"/>
                    <a:pt x="132" y="51"/>
                    <a:pt x="0" y="183"/>
                  </a:cubicBezTo>
                  <a:cubicBezTo>
                    <a:pt x="277" y="183"/>
                    <a:pt x="277" y="183"/>
                    <a:pt x="277" y="183"/>
                  </a:cubicBezTo>
                  <a:cubicBezTo>
                    <a:pt x="784" y="183"/>
                    <a:pt x="784" y="183"/>
                    <a:pt x="784" y="183"/>
                  </a:cubicBezTo>
                  <a:cubicBezTo>
                    <a:pt x="700" y="99"/>
                    <a:pt x="594" y="47"/>
                    <a:pt x="485" y="29"/>
                  </a:cubicBezTo>
                  <a:close/>
                </a:path>
              </a:pathLst>
            </a:custGeom>
            <a:solidFill>
              <a:srgbClr val="79A5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173" name="Freeform 70"/>
            <p:cNvSpPr>
              <a:spLocks/>
            </p:cNvSpPr>
            <p:nvPr userDrawn="1"/>
          </p:nvSpPr>
          <p:spPr bwMode="auto">
            <a:xfrm flipH="1">
              <a:off x="-15186" y="6533998"/>
              <a:ext cx="2383298" cy="428324"/>
            </a:xfrm>
            <a:custGeom>
              <a:avLst/>
              <a:gdLst>
                <a:gd name="T0" fmla="*/ 485 w 784"/>
                <a:gd name="T1" fmla="*/ 29 h 183"/>
                <a:gd name="T2" fmla="*/ 0 w 784"/>
                <a:gd name="T3" fmla="*/ 183 h 183"/>
                <a:gd name="T4" fmla="*/ 277 w 784"/>
                <a:gd name="T5" fmla="*/ 183 h 183"/>
                <a:gd name="T6" fmla="*/ 784 w 784"/>
                <a:gd name="T7" fmla="*/ 183 h 183"/>
                <a:gd name="T8" fmla="*/ 485 w 784"/>
                <a:gd name="T9" fmla="*/ 29 h 183"/>
              </a:gdLst>
              <a:ahLst/>
              <a:cxnLst>
                <a:cxn ang="0">
                  <a:pos x="T0" y="T1"/>
                </a:cxn>
                <a:cxn ang="0">
                  <a:pos x="T2" y="T3"/>
                </a:cxn>
                <a:cxn ang="0">
                  <a:pos x="T4" y="T5"/>
                </a:cxn>
                <a:cxn ang="0">
                  <a:pos x="T6" y="T7"/>
                </a:cxn>
                <a:cxn ang="0">
                  <a:pos x="T8" y="T9"/>
                </a:cxn>
              </a:cxnLst>
              <a:rect l="0" t="0" r="r" b="b"/>
              <a:pathLst>
                <a:path w="784" h="183">
                  <a:moveTo>
                    <a:pt x="485" y="29"/>
                  </a:moveTo>
                  <a:cubicBezTo>
                    <a:pt x="314" y="0"/>
                    <a:pt x="132" y="51"/>
                    <a:pt x="0" y="183"/>
                  </a:cubicBezTo>
                  <a:cubicBezTo>
                    <a:pt x="277" y="183"/>
                    <a:pt x="277" y="183"/>
                    <a:pt x="277" y="183"/>
                  </a:cubicBezTo>
                  <a:cubicBezTo>
                    <a:pt x="784" y="183"/>
                    <a:pt x="784" y="183"/>
                    <a:pt x="784" y="183"/>
                  </a:cubicBezTo>
                  <a:cubicBezTo>
                    <a:pt x="700" y="99"/>
                    <a:pt x="594" y="47"/>
                    <a:pt x="485" y="29"/>
                  </a:cubicBezTo>
                  <a:close/>
                </a:path>
              </a:pathLst>
            </a:custGeom>
            <a:solidFill>
              <a:srgbClr val="79A5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174" name="Freeform 173"/>
            <p:cNvSpPr>
              <a:spLocks/>
            </p:cNvSpPr>
            <p:nvPr userDrawn="1"/>
          </p:nvSpPr>
          <p:spPr bwMode="auto">
            <a:xfrm flipH="1">
              <a:off x="0" y="5814957"/>
              <a:ext cx="523152" cy="452133"/>
            </a:xfrm>
            <a:custGeom>
              <a:avLst/>
              <a:gdLst>
                <a:gd name="connsiteX0" fmla="*/ 407468 w 523152"/>
                <a:gd name="connsiteY0" fmla="*/ 0 h 452133"/>
                <a:gd name="connsiteX1" fmla="*/ 244481 w 523152"/>
                <a:gd name="connsiteY1" fmla="*/ 83151 h 452133"/>
                <a:gd name="connsiteX2" fmla="*/ 190152 w 523152"/>
                <a:gd name="connsiteY2" fmla="*/ 67560 h 452133"/>
                <a:gd name="connsiteX3" fmla="*/ 124957 w 523152"/>
                <a:gd name="connsiteY3" fmla="*/ 88348 h 452133"/>
                <a:gd name="connsiteX4" fmla="*/ 76061 w 523152"/>
                <a:gd name="connsiteY4" fmla="*/ 176696 h 452133"/>
                <a:gd name="connsiteX5" fmla="*/ 0 w 523152"/>
                <a:gd name="connsiteY5" fmla="*/ 301422 h 452133"/>
                <a:gd name="connsiteX6" fmla="*/ 141256 w 523152"/>
                <a:gd name="connsiteY6" fmla="*/ 452133 h 452133"/>
                <a:gd name="connsiteX7" fmla="*/ 157554 w 523152"/>
                <a:gd name="connsiteY7" fmla="*/ 452133 h 452133"/>
                <a:gd name="connsiteX8" fmla="*/ 173853 w 523152"/>
                <a:gd name="connsiteY8" fmla="*/ 452133 h 452133"/>
                <a:gd name="connsiteX9" fmla="*/ 499828 w 523152"/>
                <a:gd name="connsiteY9" fmla="*/ 452133 h 452133"/>
                <a:gd name="connsiteX10" fmla="*/ 505261 w 523152"/>
                <a:gd name="connsiteY10" fmla="*/ 452133 h 452133"/>
                <a:gd name="connsiteX11" fmla="*/ 516126 w 523152"/>
                <a:gd name="connsiteY11" fmla="*/ 452133 h 452133"/>
                <a:gd name="connsiteX12" fmla="*/ 523152 w 523152"/>
                <a:gd name="connsiteY12" fmla="*/ 452133 h 452133"/>
                <a:gd name="connsiteX13" fmla="*/ 523152 w 523152"/>
                <a:gd name="connsiteY13" fmla="*/ 37266 h 452133"/>
                <a:gd name="connsiteX14" fmla="*/ 487009 w 523152"/>
                <a:gd name="connsiteY14" fmla="*/ 14617 h 452133"/>
                <a:gd name="connsiteX15" fmla="*/ 407468 w 523152"/>
                <a:gd name="connsiteY15" fmla="*/ 0 h 4521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23152" h="452133">
                  <a:moveTo>
                    <a:pt x="407468" y="0"/>
                  </a:moveTo>
                  <a:cubicBezTo>
                    <a:pt x="342273" y="0"/>
                    <a:pt x="277078" y="31182"/>
                    <a:pt x="244481" y="83151"/>
                  </a:cubicBezTo>
                  <a:cubicBezTo>
                    <a:pt x="228182" y="72757"/>
                    <a:pt x="211884" y="67560"/>
                    <a:pt x="190152" y="67560"/>
                  </a:cubicBezTo>
                  <a:cubicBezTo>
                    <a:pt x="162987" y="67560"/>
                    <a:pt x="141256" y="77954"/>
                    <a:pt x="124957" y="88348"/>
                  </a:cubicBezTo>
                  <a:cubicBezTo>
                    <a:pt x="92359" y="103939"/>
                    <a:pt x="76061" y="140317"/>
                    <a:pt x="76061" y="176696"/>
                  </a:cubicBezTo>
                  <a:cubicBezTo>
                    <a:pt x="32597" y="202681"/>
                    <a:pt x="0" y="249453"/>
                    <a:pt x="0" y="301422"/>
                  </a:cubicBezTo>
                  <a:cubicBezTo>
                    <a:pt x="0" y="379376"/>
                    <a:pt x="65195" y="441739"/>
                    <a:pt x="141256" y="452133"/>
                  </a:cubicBezTo>
                  <a:cubicBezTo>
                    <a:pt x="146689" y="452133"/>
                    <a:pt x="152121" y="452133"/>
                    <a:pt x="157554" y="452133"/>
                  </a:cubicBezTo>
                  <a:cubicBezTo>
                    <a:pt x="162987" y="452133"/>
                    <a:pt x="168420" y="452133"/>
                    <a:pt x="173853" y="452133"/>
                  </a:cubicBezTo>
                  <a:cubicBezTo>
                    <a:pt x="249914" y="452133"/>
                    <a:pt x="418334" y="452133"/>
                    <a:pt x="499828" y="452133"/>
                  </a:cubicBezTo>
                  <a:cubicBezTo>
                    <a:pt x="499828" y="452133"/>
                    <a:pt x="505261" y="452133"/>
                    <a:pt x="505261" y="452133"/>
                  </a:cubicBezTo>
                  <a:cubicBezTo>
                    <a:pt x="516126" y="452133"/>
                    <a:pt x="516126" y="452133"/>
                    <a:pt x="516126" y="452133"/>
                  </a:cubicBezTo>
                  <a:lnTo>
                    <a:pt x="523152" y="452133"/>
                  </a:lnTo>
                  <a:lnTo>
                    <a:pt x="523152" y="37266"/>
                  </a:lnTo>
                  <a:lnTo>
                    <a:pt x="487009" y="14617"/>
                  </a:lnTo>
                  <a:cubicBezTo>
                    <a:pt x="462816" y="5197"/>
                    <a:pt x="435991" y="0"/>
                    <a:pt x="407468" y="0"/>
                  </a:cubicBezTo>
                  <a:close/>
                </a:path>
              </a:pathLst>
            </a:custGeom>
            <a:solidFill>
              <a:schemeClr val="bg1">
                <a:lumMod val="95000"/>
              </a:schemeClr>
            </a:solidFill>
            <a:ln>
              <a:noFill/>
            </a:ln>
            <a:extLst/>
          </p:spPr>
          <p:txBody>
            <a:bodyPr vert="horz" wrap="square" lIns="91440" tIns="45720" rIns="91440" bIns="45720" numCol="1" anchor="t" anchorCtr="0" compatLnSpc="1">
              <a:prstTxWarp prst="textNoShape">
                <a:avLst/>
              </a:prstTxWarp>
              <a:noAutofit/>
            </a:bodyPr>
            <a:lstStyle/>
            <a:p>
              <a:endParaRPr lang="en-US" sz="1350">
                <a:solidFill>
                  <a:srgbClr val="000000"/>
                </a:solidFill>
              </a:endParaRPr>
            </a:p>
          </p:txBody>
        </p:sp>
        <p:sp>
          <p:nvSpPr>
            <p:cNvPr id="175" name="Freeform 174"/>
            <p:cNvSpPr>
              <a:spLocks/>
            </p:cNvSpPr>
            <p:nvPr userDrawn="1"/>
          </p:nvSpPr>
          <p:spPr bwMode="auto">
            <a:xfrm flipH="1">
              <a:off x="0" y="6498355"/>
              <a:ext cx="1096754" cy="463967"/>
            </a:xfrm>
            <a:custGeom>
              <a:avLst/>
              <a:gdLst>
                <a:gd name="connsiteX0" fmla="*/ 1033978 w 1096754"/>
                <a:gd name="connsiteY0" fmla="*/ 161 h 463967"/>
                <a:gd name="connsiteX1" fmla="*/ 697835 w 1096754"/>
                <a:gd name="connsiteY1" fmla="*/ 38554 h 463967"/>
                <a:gd name="connsiteX2" fmla="*/ 0 w 1096754"/>
                <a:gd name="connsiteY2" fmla="*/ 463967 h 463967"/>
                <a:gd name="connsiteX3" fmla="*/ 883236 w 1096754"/>
                <a:gd name="connsiteY3" fmla="*/ 463967 h 463967"/>
                <a:gd name="connsiteX4" fmla="*/ 1096754 w 1096754"/>
                <a:gd name="connsiteY4" fmla="*/ 463967 h 463967"/>
                <a:gd name="connsiteX5" fmla="*/ 1096754 w 1096754"/>
                <a:gd name="connsiteY5" fmla="*/ 5199 h 4639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6754" h="463967">
                  <a:moveTo>
                    <a:pt x="1033978" y="161"/>
                  </a:moveTo>
                  <a:cubicBezTo>
                    <a:pt x="920999" y="-1604"/>
                    <a:pt x="808020" y="11194"/>
                    <a:pt x="697835" y="38554"/>
                  </a:cubicBezTo>
                  <a:cubicBezTo>
                    <a:pt x="442335" y="103867"/>
                    <a:pt x="199610" y="245083"/>
                    <a:pt x="0" y="463967"/>
                  </a:cubicBezTo>
                  <a:cubicBezTo>
                    <a:pt x="357201" y="463967"/>
                    <a:pt x="647428" y="463967"/>
                    <a:pt x="883236" y="463967"/>
                  </a:cubicBezTo>
                  <a:lnTo>
                    <a:pt x="1096754" y="463967"/>
                  </a:lnTo>
                  <a:lnTo>
                    <a:pt x="1096754" y="5199"/>
                  </a:lnTo>
                  <a:close/>
                </a:path>
              </a:pathLst>
            </a:custGeom>
            <a:solidFill>
              <a:srgbClr val="7FB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en-US" sz="1350">
                <a:solidFill>
                  <a:srgbClr val="000000"/>
                </a:solidFill>
              </a:endParaRPr>
            </a:p>
          </p:txBody>
        </p:sp>
        <p:sp>
          <p:nvSpPr>
            <p:cNvPr id="176" name="Freeform 175"/>
            <p:cNvSpPr>
              <a:spLocks/>
            </p:cNvSpPr>
            <p:nvPr userDrawn="1"/>
          </p:nvSpPr>
          <p:spPr bwMode="auto">
            <a:xfrm flipH="1">
              <a:off x="0" y="6741890"/>
              <a:ext cx="370794" cy="220431"/>
            </a:xfrm>
            <a:custGeom>
              <a:avLst/>
              <a:gdLst>
                <a:gd name="connsiteX0" fmla="*/ 370794 w 370794"/>
                <a:gd name="connsiteY0" fmla="*/ 0 h 220431"/>
                <a:gd name="connsiteX1" fmla="*/ 332995 w 370794"/>
                <a:gd name="connsiteY1" fmla="*/ 8734 h 220431"/>
                <a:gd name="connsiteX2" fmla="*/ 0 w 370794"/>
                <a:gd name="connsiteY2" fmla="*/ 220431 h 220431"/>
                <a:gd name="connsiteX3" fmla="*/ 368902 w 370794"/>
                <a:gd name="connsiteY3" fmla="*/ 220431 h 220431"/>
                <a:gd name="connsiteX4" fmla="*/ 370794 w 370794"/>
                <a:gd name="connsiteY4" fmla="*/ 220431 h 2204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0794" h="220431">
                  <a:moveTo>
                    <a:pt x="370794" y="0"/>
                  </a:moveTo>
                  <a:lnTo>
                    <a:pt x="332995" y="8734"/>
                  </a:lnTo>
                  <a:cubicBezTo>
                    <a:pt x="210976" y="44223"/>
                    <a:pt x="95819" y="114789"/>
                    <a:pt x="0" y="220431"/>
                  </a:cubicBezTo>
                  <a:cubicBezTo>
                    <a:pt x="368902" y="220431"/>
                    <a:pt x="368902" y="220431"/>
                    <a:pt x="368902" y="220431"/>
                  </a:cubicBezTo>
                  <a:lnTo>
                    <a:pt x="370794" y="220431"/>
                  </a:lnTo>
                  <a:close/>
                </a:path>
              </a:pathLst>
            </a:custGeom>
            <a:solidFill>
              <a:srgbClr val="BAD8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en-US" sz="1350">
                <a:solidFill>
                  <a:srgbClr val="000000"/>
                </a:solidFill>
              </a:endParaRPr>
            </a:p>
          </p:txBody>
        </p:sp>
        <p:sp>
          <p:nvSpPr>
            <p:cNvPr id="177" name="Rectangle 33"/>
            <p:cNvSpPr>
              <a:spLocks noChangeArrowheads="1"/>
            </p:cNvSpPr>
            <p:nvPr userDrawn="1"/>
          </p:nvSpPr>
          <p:spPr bwMode="auto">
            <a:xfrm>
              <a:off x="0" y="6942034"/>
              <a:ext cx="12436475" cy="52491"/>
            </a:xfrm>
            <a:prstGeom prst="rect">
              <a:avLst/>
            </a:prstGeom>
            <a:solidFill>
              <a:srgbClr val="7FBA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grpSp>
          <p:nvGrpSpPr>
            <p:cNvPr id="178" name="Group 177"/>
            <p:cNvGrpSpPr/>
            <p:nvPr userDrawn="1"/>
          </p:nvGrpSpPr>
          <p:grpSpPr>
            <a:xfrm>
              <a:off x="4306096" y="6680712"/>
              <a:ext cx="124545" cy="268852"/>
              <a:chOff x="9197851" y="6405436"/>
              <a:chExt cx="124545" cy="268852"/>
            </a:xfrm>
          </p:grpSpPr>
          <p:sp>
            <p:nvSpPr>
              <p:cNvPr id="187" name="Rectangle 37"/>
              <p:cNvSpPr>
                <a:spLocks noChangeArrowheads="1"/>
              </p:cNvSpPr>
              <p:nvPr userDrawn="1"/>
            </p:nvSpPr>
            <p:spPr bwMode="auto">
              <a:xfrm>
                <a:off x="9247926" y="6568771"/>
                <a:ext cx="25679" cy="105517"/>
              </a:xfrm>
              <a:prstGeom prst="rect">
                <a:avLst/>
              </a:prstGeom>
              <a:solidFill>
                <a:srgbClr val="96969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188" name="Oval 38"/>
              <p:cNvSpPr>
                <a:spLocks noChangeArrowheads="1"/>
              </p:cNvSpPr>
              <p:nvPr userDrawn="1"/>
            </p:nvSpPr>
            <p:spPr bwMode="auto">
              <a:xfrm>
                <a:off x="9197851" y="6476261"/>
                <a:ext cx="124545" cy="138761"/>
              </a:xfrm>
              <a:prstGeom prst="ellipse">
                <a:avLst/>
              </a:prstGeom>
              <a:solidFill>
                <a:srgbClr val="7FB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189" name="Oval 39"/>
              <p:cNvSpPr>
                <a:spLocks noChangeArrowheads="1"/>
              </p:cNvSpPr>
              <p:nvPr userDrawn="1"/>
            </p:nvSpPr>
            <p:spPr bwMode="auto">
              <a:xfrm>
                <a:off x="9214543" y="6405436"/>
                <a:ext cx="91162" cy="101182"/>
              </a:xfrm>
              <a:prstGeom prst="ellipse">
                <a:avLst/>
              </a:prstGeom>
              <a:solidFill>
                <a:srgbClr val="7FB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grpSp>
        <p:grpSp>
          <p:nvGrpSpPr>
            <p:cNvPr id="179" name="Group 178"/>
            <p:cNvGrpSpPr/>
            <p:nvPr userDrawn="1"/>
          </p:nvGrpSpPr>
          <p:grpSpPr>
            <a:xfrm>
              <a:off x="680440" y="6369994"/>
              <a:ext cx="124545" cy="268852"/>
              <a:chOff x="9197851" y="6405436"/>
              <a:chExt cx="124545" cy="268852"/>
            </a:xfrm>
          </p:grpSpPr>
          <p:sp>
            <p:nvSpPr>
              <p:cNvPr id="184" name="Rectangle 37"/>
              <p:cNvSpPr>
                <a:spLocks noChangeArrowheads="1"/>
              </p:cNvSpPr>
              <p:nvPr userDrawn="1"/>
            </p:nvSpPr>
            <p:spPr bwMode="auto">
              <a:xfrm>
                <a:off x="9247926" y="6568771"/>
                <a:ext cx="25679" cy="105517"/>
              </a:xfrm>
              <a:prstGeom prst="rect">
                <a:avLst/>
              </a:prstGeom>
              <a:solidFill>
                <a:srgbClr val="96969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185" name="Oval 38"/>
              <p:cNvSpPr>
                <a:spLocks noChangeArrowheads="1"/>
              </p:cNvSpPr>
              <p:nvPr userDrawn="1"/>
            </p:nvSpPr>
            <p:spPr bwMode="auto">
              <a:xfrm>
                <a:off x="9197851" y="6476261"/>
                <a:ext cx="124545" cy="138761"/>
              </a:xfrm>
              <a:prstGeom prst="ellipse">
                <a:avLst/>
              </a:prstGeom>
              <a:solidFill>
                <a:srgbClr val="7FB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186" name="Oval 39"/>
              <p:cNvSpPr>
                <a:spLocks noChangeArrowheads="1"/>
              </p:cNvSpPr>
              <p:nvPr userDrawn="1"/>
            </p:nvSpPr>
            <p:spPr bwMode="auto">
              <a:xfrm>
                <a:off x="9214543" y="6405436"/>
                <a:ext cx="91162" cy="101182"/>
              </a:xfrm>
              <a:prstGeom prst="ellipse">
                <a:avLst/>
              </a:prstGeom>
              <a:solidFill>
                <a:srgbClr val="7FB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grpSp>
        <p:grpSp>
          <p:nvGrpSpPr>
            <p:cNvPr id="180" name="Group 179"/>
            <p:cNvGrpSpPr/>
            <p:nvPr userDrawn="1"/>
          </p:nvGrpSpPr>
          <p:grpSpPr>
            <a:xfrm>
              <a:off x="4861747" y="6680712"/>
              <a:ext cx="124545" cy="268852"/>
              <a:chOff x="9197851" y="6405436"/>
              <a:chExt cx="124545" cy="268852"/>
            </a:xfrm>
          </p:grpSpPr>
          <p:sp>
            <p:nvSpPr>
              <p:cNvPr id="181" name="Rectangle 37"/>
              <p:cNvSpPr>
                <a:spLocks noChangeArrowheads="1"/>
              </p:cNvSpPr>
              <p:nvPr userDrawn="1"/>
            </p:nvSpPr>
            <p:spPr bwMode="auto">
              <a:xfrm>
                <a:off x="9247926" y="6568771"/>
                <a:ext cx="25679" cy="105517"/>
              </a:xfrm>
              <a:prstGeom prst="rect">
                <a:avLst/>
              </a:prstGeom>
              <a:solidFill>
                <a:srgbClr val="96969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182" name="Oval 38"/>
              <p:cNvSpPr>
                <a:spLocks noChangeArrowheads="1"/>
              </p:cNvSpPr>
              <p:nvPr userDrawn="1"/>
            </p:nvSpPr>
            <p:spPr bwMode="auto">
              <a:xfrm>
                <a:off x="9197851" y="6476261"/>
                <a:ext cx="124545" cy="138761"/>
              </a:xfrm>
              <a:prstGeom prst="ellipse">
                <a:avLst/>
              </a:prstGeom>
              <a:solidFill>
                <a:srgbClr val="7FB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183" name="Oval 39"/>
              <p:cNvSpPr>
                <a:spLocks noChangeArrowheads="1"/>
              </p:cNvSpPr>
              <p:nvPr userDrawn="1"/>
            </p:nvSpPr>
            <p:spPr bwMode="auto">
              <a:xfrm>
                <a:off x="9214543" y="6405436"/>
                <a:ext cx="91162" cy="101182"/>
              </a:xfrm>
              <a:prstGeom prst="ellipse">
                <a:avLst/>
              </a:prstGeom>
              <a:solidFill>
                <a:srgbClr val="7FB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grpSp>
      </p:grpSp>
      <p:graphicFrame>
        <p:nvGraphicFramePr>
          <p:cNvPr id="5" name="Object 4" hidden="1"/>
          <p:cNvGraphicFramePr>
            <a:graphicFrameLocks noChangeAspect="1"/>
          </p:cNvGraphicFramePr>
          <p:nvPr userDrawn="1">
            <p:custDataLst>
              <p:tags r:id="rId2"/>
            </p:custDataLst>
            <p:extLst/>
          </p:nvPr>
        </p:nvGraphicFramePr>
        <p:xfrm>
          <a:off x="1191" y="1589"/>
          <a:ext cx="1190" cy="1587"/>
        </p:xfrm>
        <a:graphic>
          <a:graphicData uri="http://schemas.openxmlformats.org/presentationml/2006/ole">
            <mc:AlternateContent xmlns:mc="http://schemas.openxmlformats.org/markup-compatibility/2006">
              <mc:Choice xmlns:v="urn:schemas-microsoft-com:vml" Requires="v">
                <p:oleObj spid="_x0000_s47109" name="think-cell Slide" r:id="rId4" imgW="270" imgH="270" progId="TCLayout.ActiveDocument.1">
                  <p:embed/>
                </p:oleObj>
              </mc:Choice>
              <mc:Fallback>
                <p:oleObj name="think-cell Slide" r:id="rId4" imgW="270" imgH="270" progId="TCLayout.ActiveDocument.1">
                  <p:embed/>
                  <p:pic>
                    <p:nvPicPr>
                      <p:cNvPr id="5" name="Object 4" hidden="1"/>
                      <p:cNvPicPr/>
                      <p:nvPr/>
                    </p:nvPicPr>
                    <p:blipFill>
                      <a:blip r:embed="rId5"/>
                      <a:stretch>
                        <a:fillRect/>
                      </a:stretch>
                    </p:blipFill>
                    <p:spPr>
                      <a:xfrm>
                        <a:off x="1191" y="1589"/>
                        <a:ext cx="1190" cy="1587"/>
                      </a:xfrm>
                      <a:prstGeom prst="rect">
                        <a:avLst/>
                      </a:prstGeom>
                    </p:spPr>
                  </p:pic>
                </p:oleObj>
              </mc:Fallback>
            </mc:AlternateContent>
          </a:graphicData>
        </a:graphic>
      </p:graphicFrame>
      <p:sp>
        <p:nvSpPr>
          <p:cNvPr id="3" name="Footer Placeholder 2"/>
          <p:cNvSpPr>
            <a:spLocks noGrp="1"/>
          </p:cNvSpPr>
          <p:nvPr userDrawn="1">
            <p:ph type="ftr" sz="quarter" idx="10"/>
          </p:nvPr>
        </p:nvSpPr>
        <p:spPr/>
        <p:txBody>
          <a:bodyPr/>
          <a:lstStyle/>
          <a:p>
            <a:r>
              <a:rPr>
                <a:solidFill>
                  <a:srgbClr val="505050"/>
                </a:solidFill>
              </a:rPr>
              <a:t>Microsoft Confidential</a:t>
            </a:r>
          </a:p>
        </p:txBody>
      </p:sp>
      <p:sp>
        <p:nvSpPr>
          <p:cNvPr id="4" name="Slide Number Placeholder 3"/>
          <p:cNvSpPr>
            <a:spLocks noGrp="1"/>
          </p:cNvSpPr>
          <p:nvPr userDrawn="1">
            <p:ph type="sldNum" sz="quarter" idx="11"/>
          </p:nvPr>
        </p:nvSpPr>
        <p:spPr/>
        <p:txBody>
          <a:bodyPr/>
          <a:lstStyle/>
          <a:p>
            <a:fld id="{27258FFF-F925-446B-8502-81C933981705}" type="slidenum">
              <a:rPr>
                <a:solidFill>
                  <a:srgbClr val="505050"/>
                </a:solidFill>
              </a:rPr>
              <a:pPr/>
              <a:t>‹#›</a:t>
            </a:fld>
            <a:endParaRPr>
              <a:solidFill>
                <a:srgbClr val="505050"/>
              </a:solidFill>
            </a:endParaRPr>
          </a:p>
        </p:txBody>
      </p:sp>
      <p:sp>
        <p:nvSpPr>
          <p:cNvPr id="7" name="Title 1"/>
          <p:cNvSpPr>
            <a:spLocks noGrp="1"/>
          </p:cNvSpPr>
          <p:nvPr userDrawn="1">
            <p:ph type="title" hasCustomPrompt="1"/>
          </p:nvPr>
        </p:nvSpPr>
        <p:spPr>
          <a:xfrm>
            <a:off x="438875" y="264964"/>
            <a:ext cx="8418931" cy="1097302"/>
          </a:xfrm>
        </p:spPr>
        <p:txBody>
          <a:bodyPr lIns="0" tIns="91440" rIns="146304" bIns="91440"/>
          <a:lstStyle>
            <a:lvl1pPr>
              <a:lnSpc>
                <a:spcPts val="3674"/>
              </a:lnSpc>
              <a:defRPr sz="2700" baseline="0">
                <a:solidFill>
                  <a:schemeClr val="accent1"/>
                </a:solidFill>
              </a:defRPr>
            </a:lvl1pPr>
          </a:lstStyle>
          <a:p>
            <a:r>
              <a:rPr lang="en-US" dirty="0" err="1"/>
              <a:t>Lorem</a:t>
            </a:r>
            <a:r>
              <a:rPr lang="en-US" dirty="0"/>
              <a:t> </a:t>
            </a:r>
            <a:r>
              <a:rPr lang="en-US" dirty="0" err="1"/>
              <a:t>ipsum</a:t>
            </a:r>
            <a:r>
              <a:rPr lang="en-US" dirty="0"/>
              <a:t> dolor sit.</a:t>
            </a:r>
          </a:p>
        </p:txBody>
      </p:sp>
      <p:sp>
        <p:nvSpPr>
          <p:cNvPr id="559" name="Text Placeholder 7"/>
          <p:cNvSpPr>
            <a:spLocks noGrp="1"/>
          </p:cNvSpPr>
          <p:nvPr userDrawn="1">
            <p:ph type="body" sz="quarter" idx="13" hasCustomPrompt="1"/>
          </p:nvPr>
        </p:nvSpPr>
        <p:spPr>
          <a:xfrm>
            <a:off x="452590" y="1545465"/>
            <a:ext cx="8418931" cy="4663068"/>
          </a:xfrm>
        </p:spPr>
        <p:txBody>
          <a:bodyPr lIns="0" tIns="0"/>
          <a:lstStyle>
            <a:lvl1pPr marL="175006" indent="-175006">
              <a:spcBef>
                <a:spcPts val="900"/>
              </a:spcBef>
              <a:defRPr sz="1950">
                <a:latin typeface="+mn-lt"/>
              </a:defRPr>
            </a:lvl1pPr>
            <a:lvl2pPr marL="517874" indent="-175006">
              <a:spcBef>
                <a:spcPts val="900"/>
              </a:spcBef>
              <a:buSzPct val="100000"/>
              <a:buFont typeface="Segoe UI" pitchFamily="34" charset="0"/>
              <a:buChar char="‐"/>
              <a:defRPr/>
            </a:lvl2pPr>
            <a:lvl3pPr marL="860741" indent="-175006">
              <a:spcBef>
                <a:spcPts val="900"/>
              </a:spcBef>
              <a:buFont typeface="Wingdings" pitchFamily="2" charset="2"/>
              <a:buChar char="§"/>
              <a:defRPr/>
            </a:lvl3pPr>
            <a:lvl4pPr marL="1200037" indent="-257151">
              <a:spcBef>
                <a:spcPts val="900"/>
              </a:spcBef>
              <a:buFont typeface="+mj-lt"/>
              <a:buAutoNum type="arabicPeriod"/>
              <a:defRPr/>
            </a:lvl4pPr>
            <a:lvl5pPr marL="1459569" indent="-257151">
              <a:spcBef>
                <a:spcPts val="900"/>
              </a:spcBef>
              <a:buFont typeface="+mj-lt"/>
              <a:buAutoNum type="alphaLcParenR"/>
              <a:defRPr/>
            </a:lvl5pPr>
          </a:lstStyle>
          <a:p>
            <a:pPr lvl="0"/>
            <a:r>
              <a:rPr lang="en-US" dirty="0" err="1"/>
              <a:t>Lorem</a:t>
            </a:r>
            <a:r>
              <a:rPr lang="en-US" dirty="0"/>
              <a:t> </a:t>
            </a:r>
            <a:r>
              <a:rPr lang="en-US" dirty="0" err="1"/>
              <a:t>ipsum</a:t>
            </a:r>
            <a:r>
              <a:rPr lang="en-US" dirty="0"/>
              <a:t> dolor sit </a:t>
            </a:r>
            <a:r>
              <a:rPr lang="en-US" dirty="0" err="1"/>
              <a:t>amet</a:t>
            </a:r>
            <a:r>
              <a:rPr lang="en-US" dirty="0"/>
              <a:t>, </a:t>
            </a:r>
            <a:r>
              <a:rPr lang="en-US" dirty="0" err="1"/>
              <a:t>consectetur</a:t>
            </a:r>
            <a:r>
              <a:rPr lang="en-US" dirty="0"/>
              <a:t> </a:t>
            </a:r>
            <a:r>
              <a:rPr lang="en-US" dirty="0" err="1"/>
              <a:t>adipiscing</a:t>
            </a:r>
            <a:r>
              <a:rPr lang="en-US" dirty="0"/>
              <a:t> </a:t>
            </a:r>
            <a:br>
              <a:rPr lang="en-US" dirty="0"/>
            </a:br>
            <a:r>
              <a:rPr lang="en-US" dirty="0" err="1"/>
              <a:t>elit</a:t>
            </a:r>
            <a:r>
              <a:rPr lang="en-US" dirty="0"/>
              <a:t>. </a:t>
            </a:r>
            <a:r>
              <a:rPr lang="en-US" dirty="0" err="1"/>
              <a:t>Nunc</a:t>
            </a:r>
            <a:r>
              <a:rPr lang="en-US" dirty="0"/>
              <a:t> et </a:t>
            </a:r>
            <a:r>
              <a:rPr lang="en-US" dirty="0" err="1"/>
              <a:t>sagittis</a:t>
            </a:r>
            <a:r>
              <a:rPr lang="en-US" dirty="0"/>
              <a:t> ligula</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1615891465"/>
      </p:ext>
    </p:extLst>
  </p:cSld>
  <p:clrMapOvr>
    <a:masterClrMapping/>
  </p:clrMapOvr>
  <mc:AlternateContent xmlns:mc="http://schemas.openxmlformats.org/markup-compatibility/2006" xmlns:p14="http://schemas.microsoft.com/office/powerpoint/2010/main">
    <mc:Choice Requires="p14">
      <p:transition spd="slow" p14:dur="1250">
        <p:fade/>
      </p:transition>
    </mc:Choice>
    <mc:Fallback xmlns="">
      <p:transition spd="slow">
        <p:fade/>
      </p:transition>
    </mc:Fallback>
  </mc:AlternateContent>
</p:sldLayout>
</file>

<file path=ppt/slideLayouts/slideLayout109.xml><?xml version="1.0" encoding="utf-8"?>
<p:sldLayout xmlns:a="http://schemas.openxmlformats.org/drawingml/2006/main" xmlns:r="http://schemas.openxmlformats.org/officeDocument/2006/relationships" xmlns:p="http://schemas.openxmlformats.org/presentationml/2006/main" preserve="1" userDrawn="1">
  <p:cSld name="36_Illustrated Footer">
    <p:spTree>
      <p:nvGrpSpPr>
        <p:cNvPr id="1" name=""/>
        <p:cNvGrpSpPr/>
        <p:nvPr/>
      </p:nvGrpSpPr>
      <p:grpSpPr>
        <a:xfrm>
          <a:off x="0" y="0"/>
          <a:ext cx="0" cy="0"/>
          <a:chOff x="0" y="0"/>
          <a:chExt cx="0" cy="0"/>
        </a:xfrm>
      </p:grpSpPr>
      <p:grpSp>
        <p:nvGrpSpPr>
          <p:cNvPr id="11" name="Group 10"/>
          <p:cNvGrpSpPr/>
          <p:nvPr userDrawn="1"/>
        </p:nvGrpSpPr>
        <p:grpSpPr>
          <a:xfrm>
            <a:off x="0" y="5731251"/>
            <a:ext cx="9326563" cy="1268853"/>
            <a:chOff x="0" y="5731251"/>
            <a:chExt cx="12436475" cy="1268853"/>
          </a:xfrm>
        </p:grpSpPr>
        <p:grpSp>
          <p:nvGrpSpPr>
            <p:cNvPr id="10" name="Group 9"/>
            <p:cNvGrpSpPr/>
            <p:nvPr userDrawn="1"/>
          </p:nvGrpSpPr>
          <p:grpSpPr>
            <a:xfrm>
              <a:off x="109167" y="5734050"/>
              <a:ext cx="999965" cy="1217759"/>
              <a:chOff x="1072347" y="4344023"/>
              <a:chExt cx="999965" cy="1217759"/>
            </a:xfrm>
          </p:grpSpPr>
          <p:grpSp>
            <p:nvGrpSpPr>
              <p:cNvPr id="287" name="Group 286"/>
              <p:cNvGrpSpPr/>
              <p:nvPr/>
            </p:nvGrpSpPr>
            <p:grpSpPr>
              <a:xfrm flipH="1">
                <a:off x="1072347" y="4344023"/>
                <a:ext cx="293712" cy="1217759"/>
                <a:chOff x="11800399" y="4059666"/>
                <a:chExt cx="624402" cy="2588834"/>
              </a:xfrm>
            </p:grpSpPr>
            <p:sp>
              <p:nvSpPr>
                <p:cNvPr id="342" name="Line 225"/>
                <p:cNvSpPr>
                  <a:spLocks noChangeShapeType="1"/>
                </p:cNvSpPr>
                <p:nvPr/>
              </p:nvSpPr>
              <p:spPr bwMode="auto">
                <a:xfrm>
                  <a:off x="12203381" y="4059666"/>
                  <a:ext cx="0" cy="590745"/>
                </a:xfrm>
                <a:prstGeom prst="line">
                  <a:avLst/>
                </a:prstGeom>
                <a:noFill/>
                <a:ln w="3175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43" name="Line 226"/>
                <p:cNvSpPr>
                  <a:spLocks noChangeShapeType="1"/>
                </p:cNvSpPr>
                <p:nvPr/>
              </p:nvSpPr>
              <p:spPr bwMode="auto">
                <a:xfrm>
                  <a:off x="12021819" y="4059666"/>
                  <a:ext cx="0" cy="590745"/>
                </a:xfrm>
                <a:prstGeom prst="line">
                  <a:avLst/>
                </a:prstGeom>
                <a:noFill/>
                <a:ln w="31750" cap="flat">
                  <a:solidFill>
                    <a:schemeClr val="accent2">
                      <a:lumMod val="75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44" name="Rectangle 227"/>
                <p:cNvSpPr>
                  <a:spLocks noChangeArrowheads="1"/>
                </p:cNvSpPr>
                <p:nvPr/>
              </p:nvSpPr>
              <p:spPr bwMode="auto">
                <a:xfrm>
                  <a:off x="11800399" y="4360800"/>
                  <a:ext cx="624402" cy="2287700"/>
                </a:xfrm>
                <a:prstGeom prst="rect">
                  <a:avLst/>
                </a:prstGeom>
                <a:solidFill>
                  <a:schemeClr val="accent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45" name="Rectangle 228"/>
                <p:cNvSpPr>
                  <a:spLocks noChangeArrowheads="1"/>
                </p:cNvSpPr>
                <p:nvPr/>
              </p:nvSpPr>
              <p:spPr bwMode="auto">
                <a:xfrm>
                  <a:off x="11800399" y="4360796"/>
                  <a:ext cx="153222" cy="2287700"/>
                </a:xfrm>
                <a:prstGeom prst="rect">
                  <a:avLst/>
                </a:prstGeom>
                <a:solidFill>
                  <a:schemeClr val="accent2">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grpSp>
          <p:grpSp>
            <p:nvGrpSpPr>
              <p:cNvPr id="288" name="Group 287"/>
              <p:cNvGrpSpPr/>
              <p:nvPr/>
            </p:nvGrpSpPr>
            <p:grpSpPr>
              <a:xfrm flipH="1">
                <a:off x="1419428" y="4451509"/>
                <a:ext cx="294547" cy="1110273"/>
                <a:chOff x="10977606" y="4288171"/>
                <a:chExt cx="626177" cy="2360329"/>
              </a:xfrm>
            </p:grpSpPr>
            <p:sp>
              <p:nvSpPr>
                <p:cNvPr id="333" name="Rectangle 229"/>
                <p:cNvSpPr>
                  <a:spLocks noChangeArrowheads="1"/>
                </p:cNvSpPr>
                <p:nvPr/>
              </p:nvSpPr>
              <p:spPr bwMode="auto">
                <a:xfrm>
                  <a:off x="10977610" y="5051626"/>
                  <a:ext cx="626173" cy="1596874"/>
                </a:xfrm>
                <a:prstGeom prst="rect">
                  <a:avLst/>
                </a:prstGeom>
                <a:solidFill>
                  <a:schemeClr val="accent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34" name="Rectangle 230"/>
                <p:cNvSpPr>
                  <a:spLocks noChangeArrowheads="1"/>
                </p:cNvSpPr>
                <p:nvPr/>
              </p:nvSpPr>
              <p:spPr bwMode="auto">
                <a:xfrm>
                  <a:off x="11056431" y="4595500"/>
                  <a:ext cx="468523" cy="460551"/>
                </a:xfrm>
                <a:prstGeom prst="rect">
                  <a:avLst/>
                </a:prstGeom>
                <a:solidFill>
                  <a:schemeClr val="accent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35" name="Freeform 231"/>
                <p:cNvSpPr>
                  <a:spLocks/>
                </p:cNvSpPr>
                <p:nvPr/>
              </p:nvSpPr>
              <p:spPr bwMode="auto">
                <a:xfrm>
                  <a:off x="11169798" y="4288171"/>
                  <a:ext cx="239133" cy="307329"/>
                </a:xfrm>
                <a:custGeom>
                  <a:avLst/>
                  <a:gdLst>
                    <a:gd name="T0" fmla="*/ 186 w 270"/>
                    <a:gd name="T1" fmla="*/ 0 h 347"/>
                    <a:gd name="T2" fmla="*/ 84 w 270"/>
                    <a:gd name="T3" fmla="*/ 0 h 347"/>
                    <a:gd name="T4" fmla="*/ 0 w 270"/>
                    <a:gd name="T5" fmla="*/ 347 h 347"/>
                    <a:gd name="T6" fmla="*/ 270 w 270"/>
                    <a:gd name="T7" fmla="*/ 347 h 347"/>
                    <a:gd name="T8" fmla="*/ 186 w 270"/>
                    <a:gd name="T9" fmla="*/ 0 h 347"/>
                  </a:gdLst>
                  <a:ahLst/>
                  <a:cxnLst>
                    <a:cxn ang="0">
                      <a:pos x="T0" y="T1"/>
                    </a:cxn>
                    <a:cxn ang="0">
                      <a:pos x="T2" y="T3"/>
                    </a:cxn>
                    <a:cxn ang="0">
                      <a:pos x="T4" y="T5"/>
                    </a:cxn>
                    <a:cxn ang="0">
                      <a:pos x="T6" y="T7"/>
                    </a:cxn>
                    <a:cxn ang="0">
                      <a:pos x="T8" y="T9"/>
                    </a:cxn>
                  </a:cxnLst>
                  <a:rect l="0" t="0" r="r" b="b"/>
                  <a:pathLst>
                    <a:path w="270" h="347">
                      <a:moveTo>
                        <a:pt x="186" y="0"/>
                      </a:moveTo>
                      <a:lnTo>
                        <a:pt x="84" y="0"/>
                      </a:lnTo>
                      <a:lnTo>
                        <a:pt x="0" y="347"/>
                      </a:lnTo>
                      <a:lnTo>
                        <a:pt x="270" y="347"/>
                      </a:lnTo>
                      <a:lnTo>
                        <a:pt x="186"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36" name="Rectangle 232"/>
                <p:cNvSpPr>
                  <a:spLocks noChangeArrowheads="1"/>
                </p:cNvSpPr>
                <p:nvPr/>
              </p:nvSpPr>
              <p:spPr bwMode="auto">
                <a:xfrm>
                  <a:off x="11064403" y="5161447"/>
                  <a:ext cx="66425" cy="1487049"/>
                </a:xfrm>
                <a:prstGeom prst="rect">
                  <a:avLst/>
                </a:prstGeom>
                <a:solidFill>
                  <a:schemeClr val="accent2">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37" name="Rectangle 233"/>
                <p:cNvSpPr>
                  <a:spLocks noChangeArrowheads="1"/>
                </p:cNvSpPr>
                <p:nvPr/>
              </p:nvSpPr>
              <p:spPr bwMode="auto">
                <a:xfrm>
                  <a:off x="11193711" y="5161447"/>
                  <a:ext cx="63769" cy="1487049"/>
                </a:xfrm>
                <a:prstGeom prst="rect">
                  <a:avLst/>
                </a:prstGeom>
                <a:solidFill>
                  <a:schemeClr val="accent2">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38" name="Rectangle 234"/>
                <p:cNvSpPr>
                  <a:spLocks noChangeArrowheads="1"/>
                </p:cNvSpPr>
                <p:nvPr/>
              </p:nvSpPr>
              <p:spPr bwMode="auto">
                <a:xfrm>
                  <a:off x="11321248" y="5161447"/>
                  <a:ext cx="65541" cy="1487049"/>
                </a:xfrm>
                <a:prstGeom prst="rect">
                  <a:avLst/>
                </a:prstGeom>
                <a:solidFill>
                  <a:schemeClr val="accent2">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39" name="Rectangle 235"/>
                <p:cNvSpPr>
                  <a:spLocks noChangeArrowheads="1"/>
                </p:cNvSpPr>
                <p:nvPr/>
              </p:nvSpPr>
              <p:spPr bwMode="auto">
                <a:xfrm>
                  <a:off x="11447901" y="5161447"/>
                  <a:ext cx="65541" cy="1487049"/>
                </a:xfrm>
                <a:prstGeom prst="rect">
                  <a:avLst/>
                </a:prstGeom>
                <a:solidFill>
                  <a:schemeClr val="accent2">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40" name="Rectangle 236"/>
                <p:cNvSpPr>
                  <a:spLocks noChangeArrowheads="1"/>
                </p:cNvSpPr>
                <p:nvPr/>
              </p:nvSpPr>
              <p:spPr bwMode="auto">
                <a:xfrm>
                  <a:off x="11056431" y="4595500"/>
                  <a:ext cx="468523" cy="47827"/>
                </a:xfrm>
                <a:prstGeom prst="rect">
                  <a:avLst/>
                </a:prstGeom>
                <a:solidFill>
                  <a:schemeClr val="accent2">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41" name="Rectangle 237"/>
                <p:cNvSpPr>
                  <a:spLocks noChangeArrowheads="1"/>
                </p:cNvSpPr>
                <p:nvPr/>
              </p:nvSpPr>
              <p:spPr bwMode="auto">
                <a:xfrm>
                  <a:off x="10977606" y="5007340"/>
                  <a:ext cx="626173" cy="48712"/>
                </a:xfrm>
                <a:prstGeom prst="rect">
                  <a:avLst/>
                </a:prstGeom>
                <a:solidFill>
                  <a:schemeClr val="accent2">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grpSp>
          <p:sp>
            <p:nvSpPr>
              <p:cNvPr id="291" name="Freeform 239"/>
              <p:cNvSpPr>
                <a:spLocks/>
              </p:cNvSpPr>
              <p:nvPr/>
            </p:nvSpPr>
            <p:spPr bwMode="auto">
              <a:xfrm flipH="1">
                <a:off x="1767351" y="4750637"/>
                <a:ext cx="304961" cy="811144"/>
              </a:xfrm>
              <a:custGeom>
                <a:avLst/>
                <a:gdLst>
                  <a:gd name="T0" fmla="*/ 0 w 732"/>
                  <a:gd name="T1" fmla="*/ 0 h 1947"/>
                  <a:gd name="T2" fmla="*/ 732 w 732"/>
                  <a:gd name="T3" fmla="*/ 0 h 1947"/>
                  <a:gd name="T4" fmla="*/ 732 w 732"/>
                  <a:gd name="T5" fmla="*/ 1947 h 1947"/>
                  <a:gd name="T6" fmla="*/ 0 w 732"/>
                  <a:gd name="T7" fmla="*/ 1947 h 1947"/>
                  <a:gd name="T8" fmla="*/ 0 w 732"/>
                  <a:gd name="T9" fmla="*/ 1268 h 1947"/>
                  <a:gd name="T10" fmla="*/ 0 w 732"/>
                  <a:gd name="T11" fmla="*/ 0 h 1947"/>
                </a:gdLst>
                <a:ahLst/>
                <a:cxnLst>
                  <a:cxn ang="0">
                    <a:pos x="T0" y="T1"/>
                  </a:cxn>
                  <a:cxn ang="0">
                    <a:pos x="T2" y="T3"/>
                  </a:cxn>
                  <a:cxn ang="0">
                    <a:pos x="T4" y="T5"/>
                  </a:cxn>
                  <a:cxn ang="0">
                    <a:pos x="T6" y="T7"/>
                  </a:cxn>
                  <a:cxn ang="0">
                    <a:pos x="T8" y="T9"/>
                  </a:cxn>
                  <a:cxn ang="0">
                    <a:pos x="T10" y="T11"/>
                  </a:cxn>
                </a:cxnLst>
                <a:rect l="0" t="0" r="r" b="b"/>
                <a:pathLst>
                  <a:path w="732" h="1947">
                    <a:moveTo>
                      <a:pt x="0" y="0"/>
                    </a:moveTo>
                    <a:lnTo>
                      <a:pt x="732" y="0"/>
                    </a:lnTo>
                    <a:lnTo>
                      <a:pt x="732" y="1947"/>
                    </a:lnTo>
                    <a:lnTo>
                      <a:pt x="0" y="1947"/>
                    </a:lnTo>
                    <a:lnTo>
                      <a:pt x="0" y="1268"/>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93" name="Rectangle 241"/>
              <p:cNvSpPr>
                <a:spLocks noChangeArrowheads="1"/>
              </p:cNvSpPr>
              <p:nvPr/>
            </p:nvSpPr>
            <p:spPr bwMode="auto">
              <a:xfrm flipH="1">
                <a:off x="2004404" y="4810629"/>
                <a:ext cx="29579" cy="5749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94" name="Rectangle 242"/>
              <p:cNvSpPr>
                <a:spLocks noChangeArrowheads="1"/>
              </p:cNvSpPr>
              <p:nvPr/>
            </p:nvSpPr>
            <p:spPr bwMode="auto">
              <a:xfrm flipH="1">
                <a:off x="1938162" y="4810629"/>
                <a:ext cx="29996" cy="57493"/>
              </a:xfrm>
              <a:prstGeom prst="rect">
                <a:avLst/>
              </a:prstGeom>
              <a:solidFill>
                <a:schemeClr val="accent2">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95" name="Rectangle 243"/>
              <p:cNvSpPr>
                <a:spLocks noChangeArrowheads="1"/>
              </p:cNvSpPr>
              <p:nvPr/>
            </p:nvSpPr>
            <p:spPr bwMode="auto">
              <a:xfrm flipH="1">
                <a:off x="1872337" y="4810629"/>
                <a:ext cx="29996" cy="57493"/>
              </a:xfrm>
              <a:prstGeom prst="rect">
                <a:avLst/>
              </a:prstGeom>
              <a:solidFill>
                <a:schemeClr val="accent2">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96" name="Rectangle 244"/>
              <p:cNvSpPr>
                <a:spLocks noChangeArrowheads="1"/>
              </p:cNvSpPr>
              <p:nvPr/>
            </p:nvSpPr>
            <p:spPr bwMode="auto">
              <a:xfrm flipH="1">
                <a:off x="1806513" y="4810629"/>
                <a:ext cx="29579" cy="5749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97" name="Rectangle 245"/>
              <p:cNvSpPr>
                <a:spLocks noChangeArrowheads="1"/>
              </p:cNvSpPr>
              <p:nvPr/>
            </p:nvSpPr>
            <p:spPr bwMode="auto">
              <a:xfrm flipH="1">
                <a:off x="2004404" y="4897284"/>
                <a:ext cx="29579" cy="56659"/>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98" name="Rectangle 246"/>
              <p:cNvSpPr>
                <a:spLocks noChangeArrowheads="1"/>
              </p:cNvSpPr>
              <p:nvPr/>
            </p:nvSpPr>
            <p:spPr bwMode="auto">
              <a:xfrm flipH="1">
                <a:off x="1938162" y="4897284"/>
                <a:ext cx="29996" cy="56659"/>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99" name="Rectangle 247"/>
              <p:cNvSpPr>
                <a:spLocks noChangeArrowheads="1"/>
              </p:cNvSpPr>
              <p:nvPr/>
            </p:nvSpPr>
            <p:spPr bwMode="auto">
              <a:xfrm flipH="1">
                <a:off x="1872337" y="4897284"/>
                <a:ext cx="29996" cy="56659"/>
              </a:xfrm>
              <a:prstGeom prst="rect">
                <a:avLst/>
              </a:prstGeom>
              <a:solidFill>
                <a:schemeClr val="accent2">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00" name="Rectangle 248"/>
              <p:cNvSpPr>
                <a:spLocks noChangeArrowheads="1"/>
              </p:cNvSpPr>
              <p:nvPr/>
            </p:nvSpPr>
            <p:spPr bwMode="auto">
              <a:xfrm flipH="1">
                <a:off x="1806513" y="4897284"/>
                <a:ext cx="29579" cy="56659"/>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01" name="Rectangle 249"/>
              <p:cNvSpPr>
                <a:spLocks noChangeArrowheads="1"/>
              </p:cNvSpPr>
              <p:nvPr/>
            </p:nvSpPr>
            <p:spPr bwMode="auto">
              <a:xfrm flipH="1">
                <a:off x="2004404" y="4982690"/>
                <a:ext cx="29579" cy="57076"/>
              </a:xfrm>
              <a:prstGeom prst="rect">
                <a:avLst/>
              </a:prstGeom>
              <a:solidFill>
                <a:schemeClr val="accent2">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02" name="Rectangle 250"/>
              <p:cNvSpPr>
                <a:spLocks noChangeArrowheads="1"/>
              </p:cNvSpPr>
              <p:nvPr/>
            </p:nvSpPr>
            <p:spPr bwMode="auto">
              <a:xfrm flipH="1">
                <a:off x="1938162" y="4982690"/>
                <a:ext cx="29996" cy="5707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03" name="Rectangle 251"/>
              <p:cNvSpPr>
                <a:spLocks noChangeArrowheads="1"/>
              </p:cNvSpPr>
              <p:nvPr/>
            </p:nvSpPr>
            <p:spPr bwMode="auto">
              <a:xfrm flipH="1">
                <a:off x="1872337" y="4982690"/>
                <a:ext cx="29996" cy="5707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04" name="Rectangle 252"/>
              <p:cNvSpPr>
                <a:spLocks noChangeArrowheads="1"/>
              </p:cNvSpPr>
              <p:nvPr/>
            </p:nvSpPr>
            <p:spPr bwMode="auto">
              <a:xfrm flipH="1">
                <a:off x="1806513" y="4982690"/>
                <a:ext cx="29579" cy="5707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05" name="Rectangle 253"/>
              <p:cNvSpPr>
                <a:spLocks noChangeArrowheads="1"/>
              </p:cNvSpPr>
              <p:nvPr/>
            </p:nvSpPr>
            <p:spPr bwMode="auto">
              <a:xfrm flipH="1">
                <a:off x="2004404" y="5069345"/>
                <a:ext cx="29579" cy="5707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06" name="Rectangle 254"/>
              <p:cNvSpPr>
                <a:spLocks noChangeArrowheads="1"/>
              </p:cNvSpPr>
              <p:nvPr/>
            </p:nvSpPr>
            <p:spPr bwMode="auto">
              <a:xfrm flipH="1">
                <a:off x="1938162" y="5069345"/>
                <a:ext cx="29996" cy="57076"/>
              </a:xfrm>
              <a:prstGeom prst="rect">
                <a:avLst/>
              </a:prstGeom>
              <a:solidFill>
                <a:schemeClr val="accent2">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07" name="Rectangle 255"/>
              <p:cNvSpPr>
                <a:spLocks noChangeArrowheads="1"/>
              </p:cNvSpPr>
              <p:nvPr/>
            </p:nvSpPr>
            <p:spPr bwMode="auto">
              <a:xfrm flipH="1">
                <a:off x="1872337" y="5069345"/>
                <a:ext cx="29996" cy="57076"/>
              </a:xfrm>
              <a:prstGeom prst="rect">
                <a:avLst/>
              </a:prstGeom>
              <a:solidFill>
                <a:schemeClr val="accent2">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08" name="Rectangle 256"/>
              <p:cNvSpPr>
                <a:spLocks noChangeArrowheads="1"/>
              </p:cNvSpPr>
              <p:nvPr/>
            </p:nvSpPr>
            <p:spPr bwMode="auto">
              <a:xfrm flipH="1">
                <a:off x="1806513" y="5069345"/>
                <a:ext cx="29579" cy="5707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09" name="Rectangle 257"/>
              <p:cNvSpPr>
                <a:spLocks noChangeArrowheads="1"/>
              </p:cNvSpPr>
              <p:nvPr/>
            </p:nvSpPr>
            <p:spPr bwMode="auto">
              <a:xfrm flipH="1">
                <a:off x="2004404" y="5155167"/>
                <a:ext cx="29579" cy="56659"/>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10" name="Rectangle 259"/>
              <p:cNvSpPr>
                <a:spLocks noChangeArrowheads="1"/>
              </p:cNvSpPr>
              <p:nvPr/>
            </p:nvSpPr>
            <p:spPr bwMode="auto">
              <a:xfrm flipH="1">
                <a:off x="1938162" y="5155167"/>
                <a:ext cx="29996" cy="56659"/>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11" name="Rectangle 260"/>
              <p:cNvSpPr>
                <a:spLocks noChangeArrowheads="1"/>
              </p:cNvSpPr>
              <p:nvPr/>
            </p:nvSpPr>
            <p:spPr bwMode="auto">
              <a:xfrm flipH="1">
                <a:off x="1872337" y="5155167"/>
                <a:ext cx="29996" cy="56659"/>
              </a:xfrm>
              <a:prstGeom prst="rect">
                <a:avLst/>
              </a:prstGeom>
              <a:solidFill>
                <a:schemeClr val="accent2">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12" name="Rectangle 261"/>
              <p:cNvSpPr>
                <a:spLocks noChangeArrowheads="1"/>
              </p:cNvSpPr>
              <p:nvPr/>
            </p:nvSpPr>
            <p:spPr bwMode="auto">
              <a:xfrm flipH="1">
                <a:off x="1806512" y="5155167"/>
                <a:ext cx="29579" cy="56659"/>
              </a:xfrm>
              <a:prstGeom prst="rect">
                <a:avLst/>
              </a:prstGeom>
              <a:solidFill>
                <a:schemeClr val="accent2">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13" name="Rectangle 262"/>
              <p:cNvSpPr>
                <a:spLocks noChangeArrowheads="1"/>
              </p:cNvSpPr>
              <p:nvPr/>
            </p:nvSpPr>
            <p:spPr bwMode="auto">
              <a:xfrm flipH="1">
                <a:off x="2004403" y="5240573"/>
                <a:ext cx="29579" cy="57909"/>
              </a:xfrm>
              <a:prstGeom prst="rect">
                <a:avLst/>
              </a:prstGeom>
              <a:solidFill>
                <a:schemeClr val="accent2">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14" name="Rectangle 263"/>
              <p:cNvSpPr>
                <a:spLocks noChangeArrowheads="1"/>
              </p:cNvSpPr>
              <p:nvPr/>
            </p:nvSpPr>
            <p:spPr bwMode="auto">
              <a:xfrm flipH="1">
                <a:off x="1938162" y="5240573"/>
                <a:ext cx="29996" cy="57909"/>
              </a:xfrm>
              <a:prstGeom prst="rect">
                <a:avLst/>
              </a:prstGeom>
              <a:solidFill>
                <a:schemeClr val="accent2">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15" name="Rectangle 264"/>
              <p:cNvSpPr>
                <a:spLocks noChangeArrowheads="1"/>
              </p:cNvSpPr>
              <p:nvPr/>
            </p:nvSpPr>
            <p:spPr bwMode="auto">
              <a:xfrm flipH="1">
                <a:off x="1872337" y="5240573"/>
                <a:ext cx="29996" cy="57909"/>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16" name="Rectangle 265"/>
              <p:cNvSpPr>
                <a:spLocks noChangeArrowheads="1"/>
              </p:cNvSpPr>
              <p:nvPr/>
            </p:nvSpPr>
            <p:spPr bwMode="auto">
              <a:xfrm flipH="1">
                <a:off x="1806512" y="5240573"/>
                <a:ext cx="29579" cy="57909"/>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17" name="Rectangle 266"/>
              <p:cNvSpPr>
                <a:spLocks noChangeArrowheads="1"/>
              </p:cNvSpPr>
              <p:nvPr/>
            </p:nvSpPr>
            <p:spPr bwMode="auto">
              <a:xfrm flipH="1">
                <a:off x="2004403" y="5327229"/>
                <a:ext cx="29579" cy="57076"/>
              </a:xfrm>
              <a:prstGeom prst="rect">
                <a:avLst/>
              </a:pr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18" name="Rectangle 267"/>
              <p:cNvSpPr>
                <a:spLocks noChangeArrowheads="1"/>
              </p:cNvSpPr>
              <p:nvPr/>
            </p:nvSpPr>
            <p:spPr bwMode="auto">
              <a:xfrm flipH="1">
                <a:off x="1938162" y="5327229"/>
                <a:ext cx="29996" cy="5707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19" name="Rectangle 268"/>
              <p:cNvSpPr>
                <a:spLocks noChangeArrowheads="1"/>
              </p:cNvSpPr>
              <p:nvPr/>
            </p:nvSpPr>
            <p:spPr bwMode="auto">
              <a:xfrm flipH="1">
                <a:off x="1872337" y="5327229"/>
                <a:ext cx="29996" cy="57076"/>
              </a:xfrm>
              <a:prstGeom prst="rect">
                <a:avLst/>
              </a:prstGeom>
              <a:solidFill>
                <a:schemeClr val="accent2">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20" name="Rectangle 269"/>
              <p:cNvSpPr>
                <a:spLocks noChangeArrowheads="1"/>
              </p:cNvSpPr>
              <p:nvPr/>
            </p:nvSpPr>
            <p:spPr bwMode="auto">
              <a:xfrm flipH="1">
                <a:off x="1806512" y="5327229"/>
                <a:ext cx="29579" cy="5707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27" name="Rectangle 276"/>
              <p:cNvSpPr>
                <a:spLocks noChangeArrowheads="1"/>
              </p:cNvSpPr>
              <p:nvPr/>
            </p:nvSpPr>
            <p:spPr bwMode="auto">
              <a:xfrm flipH="1">
                <a:off x="2004403" y="5413050"/>
                <a:ext cx="29579" cy="56659"/>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28" name="Rectangle 277"/>
              <p:cNvSpPr>
                <a:spLocks noChangeArrowheads="1"/>
              </p:cNvSpPr>
              <p:nvPr/>
            </p:nvSpPr>
            <p:spPr bwMode="auto">
              <a:xfrm flipH="1">
                <a:off x="1938162" y="5413050"/>
                <a:ext cx="29996" cy="56659"/>
              </a:xfrm>
              <a:prstGeom prst="rect">
                <a:avLst/>
              </a:prstGeom>
              <a:solidFill>
                <a:schemeClr val="accent2">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29" name="Rectangle 278"/>
              <p:cNvSpPr>
                <a:spLocks noChangeArrowheads="1"/>
              </p:cNvSpPr>
              <p:nvPr/>
            </p:nvSpPr>
            <p:spPr bwMode="auto">
              <a:xfrm flipH="1">
                <a:off x="1872337" y="5413050"/>
                <a:ext cx="29996" cy="56659"/>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30" name="Rectangle 279"/>
              <p:cNvSpPr>
                <a:spLocks noChangeArrowheads="1"/>
              </p:cNvSpPr>
              <p:nvPr/>
            </p:nvSpPr>
            <p:spPr bwMode="auto">
              <a:xfrm flipH="1">
                <a:off x="1806512" y="5413050"/>
                <a:ext cx="29579" cy="56659"/>
              </a:xfrm>
              <a:prstGeom prst="rect">
                <a:avLst/>
              </a:prstGeom>
              <a:solidFill>
                <a:schemeClr val="accent2">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31" name="Rectangle 280"/>
              <p:cNvSpPr>
                <a:spLocks noChangeArrowheads="1"/>
              </p:cNvSpPr>
              <p:nvPr/>
            </p:nvSpPr>
            <p:spPr bwMode="auto">
              <a:xfrm flipH="1">
                <a:off x="1806512" y="4694811"/>
                <a:ext cx="95821" cy="55826"/>
              </a:xfrm>
              <a:prstGeom prst="rect">
                <a:avLst/>
              </a:prstGeom>
              <a:solidFill>
                <a:schemeClr val="accent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32" name="Rectangle 281"/>
              <p:cNvSpPr>
                <a:spLocks noChangeArrowheads="1"/>
              </p:cNvSpPr>
              <p:nvPr/>
            </p:nvSpPr>
            <p:spPr bwMode="auto">
              <a:xfrm flipH="1">
                <a:off x="1984823" y="4658982"/>
                <a:ext cx="19580" cy="91655"/>
              </a:xfrm>
              <a:prstGeom prst="rect">
                <a:avLst/>
              </a:prstGeom>
              <a:solidFill>
                <a:schemeClr val="accent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grpSp>
        <p:sp>
          <p:nvSpPr>
            <p:cNvPr id="1101" name="Rectangle 130"/>
            <p:cNvSpPr>
              <a:spLocks noChangeArrowheads="1"/>
            </p:cNvSpPr>
            <p:nvPr/>
          </p:nvSpPr>
          <p:spPr bwMode="auto">
            <a:xfrm flipH="1">
              <a:off x="2668461" y="6735526"/>
              <a:ext cx="808042" cy="215355"/>
            </a:xfrm>
            <a:prstGeom prst="rect">
              <a:avLst/>
            </a:pr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102" name="Rectangle 131"/>
            <p:cNvSpPr>
              <a:spLocks noChangeArrowheads="1"/>
            </p:cNvSpPr>
            <p:nvPr/>
          </p:nvSpPr>
          <p:spPr bwMode="auto">
            <a:xfrm flipH="1">
              <a:off x="2753131" y="6660059"/>
              <a:ext cx="97554" cy="119642"/>
            </a:xfrm>
            <a:prstGeom prst="rect">
              <a:avLst/>
            </a:pr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103" name="Rectangle 136"/>
            <p:cNvSpPr>
              <a:spLocks noChangeArrowheads="1"/>
            </p:cNvSpPr>
            <p:nvPr/>
          </p:nvSpPr>
          <p:spPr bwMode="auto">
            <a:xfrm flipH="1">
              <a:off x="2743927" y="6844123"/>
              <a:ext cx="58901" cy="106757"/>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104" name="Rectangle 137"/>
            <p:cNvSpPr>
              <a:spLocks noChangeArrowheads="1"/>
            </p:cNvSpPr>
            <p:nvPr/>
          </p:nvSpPr>
          <p:spPr bwMode="auto">
            <a:xfrm flipH="1">
              <a:off x="3250104" y="6842283"/>
              <a:ext cx="180383" cy="62582"/>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105" name="Rectangle 138"/>
            <p:cNvSpPr>
              <a:spLocks noChangeArrowheads="1"/>
            </p:cNvSpPr>
            <p:nvPr/>
          </p:nvSpPr>
          <p:spPr bwMode="auto">
            <a:xfrm flipH="1">
              <a:off x="3047633" y="6842283"/>
              <a:ext cx="182224" cy="62582"/>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106" name="Rectangle 139"/>
            <p:cNvSpPr>
              <a:spLocks noChangeArrowheads="1"/>
            </p:cNvSpPr>
            <p:nvPr/>
          </p:nvSpPr>
          <p:spPr bwMode="auto">
            <a:xfrm flipH="1">
              <a:off x="2847003" y="6842283"/>
              <a:ext cx="180383" cy="62582"/>
            </a:xfrm>
            <a:prstGeom prst="rect">
              <a:avLst/>
            </a:prstGeom>
            <a:solidFill>
              <a:srgbClr val="00188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107" name="Rectangle 140"/>
            <p:cNvSpPr>
              <a:spLocks noChangeArrowheads="1"/>
            </p:cNvSpPr>
            <p:nvPr/>
          </p:nvSpPr>
          <p:spPr bwMode="auto">
            <a:xfrm flipH="1">
              <a:off x="2847003" y="6842283"/>
              <a:ext cx="180383" cy="62582"/>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067" name="Rectangle 11"/>
            <p:cNvSpPr>
              <a:spLocks noChangeArrowheads="1"/>
            </p:cNvSpPr>
            <p:nvPr/>
          </p:nvSpPr>
          <p:spPr bwMode="auto">
            <a:xfrm>
              <a:off x="3073307" y="6398496"/>
              <a:ext cx="804547" cy="596029"/>
            </a:xfrm>
            <a:prstGeom prst="rect">
              <a:avLst/>
            </a:prstGeom>
            <a:solidFill>
              <a:schemeClr val="bg1">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069" name="Rectangle 13"/>
            <p:cNvSpPr>
              <a:spLocks noChangeArrowheads="1"/>
            </p:cNvSpPr>
            <p:nvPr/>
          </p:nvSpPr>
          <p:spPr bwMode="auto">
            <a:xfrm>
              <a:off x="3284306" y="6538691"/>
              <a:ext cx="804547" cy="455834"/>
            </a:xfrm>
            <a:prstGeom prst="rect">
              <a:avLst/>
            </a:prstGeom>
            <a:solidFill>
              <a:schemeClr val="bg1">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070" name="Rectangle 18"/>
            <p:cNvSpPr>
              <a:spLocks noChangeArrowheads="1"/>
            </p:cNvSpPr>
            <p:nvPr/>
          </p:nvSpPr>
          <p:spPr bwMode="auto">
            <a:xfrm>
              <a:off x="4003080" y="6237329"/>
              <a:ext cx="195561" cy="757196"/>
            </a:xfrm>
            <a:prstGeom prst="rect">
              <a:avLst/>
            </a:prstGeom>
            <a:solidFill>
              <a:schemeClr val="bg1">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072" name="Rectangle 141"/>
            <p:cNvSpPr>
              <a:spLocks noChangeArrowheads="1"/>
            </p:cNvSpPr>
            <p:nvPr/>
          </p:nvSpPr>
          <p:spPr bwMode="auto">
            <a:xfrm>
              <a:off x="3476351" y="6240799"/>
              <a:ext cx="102927" cy="163461"/>
            </a:xfrm>
            <a:prstGeom prst="rect">
              <a:avLst/>
            </a:prstGeom>
            <a:solidFill>
              <a:schemeClr val="bg1">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073" name="Rectangle 143"/>
            <p:cNvSpPr>
              <a:spLocks noChangeArrowheads="1"/>
            </p:cNvSpPr>
            <p:nvPr/>
          </p:nvSpPr>
          <p:spPr bwMode="auto">
            <a:xfrm>
              <a:off x="3618733" y="6322529"/>
              <a:ext cx="198992" cy="81732"/>
            </a:xfrm>
            <a:prstGeom prst="rect">
              <a:avLst/>
            </a:prstGeom>
            <a:solidFill>
              <a:schemeClr val="bg1">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63" name="Freeform 18"/>
            <p:cNvSpPr>
              <a:spLocks/>
            </p:cNvSpPr>
            <p:nvPr userDrawn="1"/>
          </p:nvSpPr>
          <p:spPr bwMode="auto">
            <a:xfrm flipH="1">
              <a:off x="984" y="6403470"/>
              <a:ext cx="2761266" cy="596634"/>
            </a:xfrm>
            <a:custGeom>
              <a:avLst/>
              <a:gdLst>
                <a:gd name="T0" fmla="*/ 0 w 1014"/>
                <a:gd name="T1" fmla="*/ 296 h 296"/>
                <a:gd name="T2" fmla="*/ 0 w 1014"/>
                <a:gd name="T3" fmla="*/ 296 h 296"/>
                <a:gd name="T4" fmla="*/ 1014 w 1014"/>
                <a:gd name="T5" fmla="*/ 296 h 296"/>
                <a:gd name="T6" fmla="*/ 1014 w 1014"/>
                <a:gd name="T7" fmla="*/ 238 h 296"/>
                <a:gd name="T8" fmla="*/ 0 w 1014"/>
                <a:gd name="T9" fmla="*/ 296 h 296"/>
              </a:gdLst>
              <a:ahLst/>
              <a:cxnLst>
                <a:cxn ang="0">
                  <a:pos x="T0" y="T1"/>
                </a:cxn>
                <a:cxn ang="0">
                  <a:pos x="T2" y="T3"/>
                </a:cxn>
                <a:cxn ang="0">
                  <a:pos x="T4" y="T5"/>
                </a:cxn>
                <a:cxn ang="0">
                  <a:pos x="T6" y="T7"/>
                </a:cxn>
                <a:cxn ang="0">
                  <a:pos x="T8" y="T9"/>
                </a:cxn>
              </a:cxnLst>
              <a:rect l="0" t="0" r="r" b="b"/>
              <a:pathLst>
                <a:path w="1014" h="296">
                  <a:moveTo>
                    <a:pt x="0" y="296"/>
                  </a:moveTo>
                  <a:cubicBezTo>
                    <a:pt x="0" y="296"/>
                    <a:pt x="0" y="296"/>
                    <a:pt x="0" y="296"/>
                  </a:cubicBezTo>
                  <a:cubicBezTo>
                    <a:pt x="1014" y="296"/>
                    <a:pt x="1014" y="296"/>
                    <a:pt x="1014" y="296"/>
                  </a:cubicBezTo>
                  <a:cubicBezTo>
                    <a:pt x="1014" y="238"/>
                    <a:pt x="1014" y="238"/>
                    <a:pt x="1014" y="238"/>
                  </a:cubicBezTo>
                  <a:cubicBezTo>
                    <a:pt x="714" y="0"/>
                    <a:pt x="277" y="19"/>
                    <a:pt x="0" y="296"/>
                  </a:cubicBezTo>
                  <a:close/>
                </a:path>
              </a:pathLst>
            </a:custGeom>
            <a:solidFill>
              <a:srgbClr val="77AC00"/>
            </a:solidFill>
            <a:ln>
              <a:noFill/>
            </a:ln>
            <a:extLst/>
          </p:spPr>
          <p:txBody>
            <a:bodyPr vert="horz" wrap="square" lIns="91427" tIns="45713" rIns="91427" bIns="45713" numCol="1" anchor="t" anchorCtr="0" compatLnSpc="1">
              <a:prstTxWarp prst="textNoShape">
                <a:avLst/>
              </a:prstTxWarp>
              <a:noAutofit/>
            </a:bodyPr>
            <a:lstStyle/>
            <a:p>
              <a:pPr defTabSz="699171"/>
              <a:endParaRPr lang="en-US" sz="1350" kern="0">
                <a:solidFill>
                  <a:srgbClr val="000000"/>
                </a:solidFill>
              </a:endParaRPr>
            </a:p>
          </p:txBody>
        </p:sp>
        <p:sp>
          <p:nvSpPr>
            <p:cNvPr id="565" name="Rectangle 33"/>
            <p:cNvSpPr>
              <a:spLocks noChangeArrowheads="1"/>
            </p:cNvSpPr>
            <p:nvPr userDrawn="1"/>
          </p:nvSpPr>
          <p:spPr bwMode="auto">
            <a:xfrm>
              <a:off x="0" y="6942034"/>
              <a:ext cx="12436475" cy="52491"/>
            </a:xfrm>
            <a:prstGeom prst="rect">
              <a:avLst/>
            </a:prstGeom>
            <a:solidFill>
              <a:srgbClr val="7FBA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592" name="Freeform 44"/>
            <p:cNvSpPr>
              <a:spLocks/>
            </p:cNvSpPr>
            <p:nvPr userDrawn="1"/>
          </p:nvSpPr>
          <p:spPr bwMode="auto">
            <a:xfrm flipH="1">
              <a:off x="844999" y="5731251"/>
              <a:ext cx="362627" cy="237535"/>
            </a:xfrm>
            <a:custGeom>
              <a:avLst/>
              <a:gdLst>
                <a:gd name="T0" fmla="*/ 154 w 184"/>
                <a:gd name="T1" fmla="*/ 53 h 121"/>
                <a:gd name="T2" fmla="*/ 154 w 184"/>
                <a:gd name="T3" fmla="*/ 51 h 121"/>
                <a:gd name="T4" fmla="*/ 104 w 184"/>
                <a:gd name="T5" fmla="*/ 0 h 121"/>
                <a:gd name="T6" fmla="*/ 61 w 184"/>
                <a:gd name="T7" fmla="*/ 23 h 121"/>
                <a:gd name="T8" fmla="*/ 48 w 184"/>
                <a:gd name="T9" fmla="*/ 19 h 121"/>
                <a:gd name="T10" fmla="*/ 31 w 184"/>
                <a:gd name="T11" fmla="*/ 24 h 121"/>
                <a:gd name="T12" fmla="*/ 18 w 184"/>
                <a:gd name="T13" fmla="*/ 48 h 121"/>
                <a:gd name="T14" fmla="*/ 0 w 184"/>
                <a:gd name="T15" fmla="*/ 81 h 121"/>
                <a:gd name="T16" fmla="*/ 35 w 184"/>
                <a:gd name="T17" fmla="*/ 121 h 121"/>
                <a:gd name="T18" fmla="*/ 40 w 184"/>
                <a:gd name="T19" fmla="*/ 121 h 121"/>
                <a:gd name="T20" fmla="*/ 44 w 184"/>
                <a:gd name="T21" fmla="*/ 121 h 121"/>
                <a:gd name="T22" fmla="*/ 127 w 184"/>
                <a:gd name="T23" fmla="*/ 121 h 121"/>
                <a:gd name="T24" fmla="*/ 128 w 184"/>
                <a:gd name="T25" fmla="*/ 121 h 121"/>
                <a:gd name="T26" fmla="*/ 130 w 184"/>
                <a:gd name="T27" fmla="*/ 121 h 121"/>
                <a:gd name="T28" fmla="*/ 136 w 184"/>
                <a:gd name="T29" fmla="*/ 121 h 121"/>
                <a:gd name="T30" fmla="*/ 150 w 184"/>
                <a:gd name="T31" fmla="*/ 121 h 121"/>
                <a:gd name="T32" fmla="*/ 184 w 184"/>
                <a:gd name="T33" fmla="*/ 87 h 121"/>
                <a:gd name="T34" fmla="*/ 154 w 184"/>
                <a:gd name="T35" fmla="*/ 53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4" h="121">
                  <a:moveTo>
                    <a:pt x="154" y="53"/>
                  </a:moveTo>
                  <a:cubicBezTo>
                    <a:pt x="154" y="53"/>
                    <a:pt x="154" y="52"/>
                    <a:pt x="154" y="51"/>
                  </a:cubicBezTo>
                  <a:cubicBezTo>
                    <a:pt x="154" y="23"/>
                    <a:pt x="132" y="0"/>
                    <a:pt x="104" y="0"/>
                  </a:cubicBezTo>
                  <a:cubicBezTo>
                    <a:pt x="86" y="0"/>
                    <a:pt x="71" y="9"/>
                    <a:pt x="61" y="23"/>
                  </a:cubicBezTo>
                  <a:cubicBezTo>
                    <a:pt x="57" y="20"/>
                    <a:pt x="53" y="19"/>
                    <a:pt x="48" y="19"/>
                  </a:cubicBezTo>
                  <a:cubicBezTo>
                    <a:pt x="41" y="19"/>
                    <a:pt x="36" y="21"/>
                    <a:pt x="31" y="24"/>
                  </a:cubicBezTo>
                  <a:cubicBezTo>
                    <a:pt x="23" y="29"/>
                    <a:pt x="18" y="38"/>
                    <a:pt x="18" y="48"/>
                  </a:cubicBezTo>
                  <a:cubicBezTo>
                    <a:pt x="7" y="55"/>
                    <a:pt x="0" y="67"/>
                    <a:pt x="0" y="81"/>
                  </a:cubicBezTo>
                  <a:cubicBezTo>
                    <a:pt x="0" y="102"/>
                    <a:pt x="15" y="119"/>
                    <a:pt x="35" y="121"/>
                  </a:cubicBezTo>
                  <a:cubicBezTo>
                    <a:pt x="37" y="121"/>
                    <a:pt x="38" y="121"/>
                    <a:pt x="40" y="121"/>
                  </a:cubicBezTo>
                  <a:cubicBezTo>
                    <a:pt x="41" y="121"/>
                    <a:pt x="42" y="121"/>
                    <a:pt x="44" y="121"/>
                  </a:cubicBezTo>
                  <a:cubicBezTo>
                    <a:pt x="62" y="121"/>
                    <a:pt x="106" y="121"/>
                    <a:pt x="127" y="121"/>
                  </a:cubicBezTo>
                  <a:cubicBezTo>
                    <a:pt x="127" y="121"/>
                    <a:pt x="128" y="121"/>
                    <a:pt x="128" y="121"/>
                  </a:cubicBezTo>
                  <a:cubicBezTo>
                    <a:pt x="130" y="121"/>
                    <a:pt x="130" y="121"/>
                    <a:pt x="130" y="121"/>
                  </a:cubicBezTo>
                  <a:cubicBezTo>
                    <a:pt x="131" y="121"/>
                    <a:pt x="134" y="121"/>
                    <a:pt x="136" y="121"/>
                  </a:cubicBezTo>
                  <a:cubicBezTo>
                    <a:pt x="150" y="121"/>
                    <a:pt x="150" y="121"/>
                    <a:pt x="150" y="121"/>
                  </a:cubicBezTo>
                  <a:cubicBezTo>
                    <a:pt x="169" y="121"/>
                    <a:pt x="184" y="106"/>
                    <a:pt x="184" y="87"/>
                  </a:cubicBezTo>
                  <a:cubicBezTo>
                    <a:pt x="184" y="70"/>
                    <a:pt x="171" y="56"/>
                    <a:pt x="154" y="53"/>
                  </a:cubicBezTo>
                  <a:close/>
                </a:path>
              </a:pathLst>
            </a:custGeom>
            <a:solidFill>
              <a:schemeClr val="accent1">
                <a:lumMod val="20000"/>
                <a:lumOff val="8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594" name="Freeform 46"/>
            <p:cNvSpPr>
              <a:spLocks/>
            </p:cNvSpPr>
            <p:nvPr userDrawn="1"/>
          </p:nvSpPr>
          <p:spPr bwMode="auto">
            <a:xfrm flipH="1">
              <a:off x="1207626" y="5989582"/>
              <a:ext cx="476476" cy="314839"/>
            </a:xfrm>
            <a:custGeom>
              <a:avLst/>
              <a:gdLst>
                <a:gd name="T0" fmla="*/ 203 w 242"/>
                <a:gd name="T1" fmla="*/ 70 h 160"/>
                <a:gd name="T2" fmla="*/ 203 w 242"/>
                <a:gd name="T3" fmla="*/ 67 h 160"/>
                <a:gd name="T4" fmla="*/ 136 w 242"/>
                <a:gd name="T5" fmla="*/ 0 h 160"/>
                <a:gd name="T6" fmla="*/ 81 w 242"/>
                <a:gd name="T7" fmla="*/ 30 h 160"/>
                <a:gd name="T8" fmla="*/ 62 w 242"/>
                <a:gd name="T9" fmla="*/ 25 h 160"/>
                <a:gd name="T10" fmla="*/ 24 w 242"/>
                <a:gd name="T11" fmla="*/ 63 h 160"/>
                <a:gd name="T12" fmla="*/ 0 w 242"/>
                <a:gd name="T13" fmla="*/ 107 h 160"/>
                <a:gd name="T14" fmla="*/ 46 w 242"/>
                <a:gd name="T15" fmla="*/ 160 h 160"/>
                <a:gd name="T16" fmla="*/ 52 w 242"/>
                <a:gd name="T17" fmla="*/ 160 h 160"/>
                <a:gd name="T18" fmla="*/ 57 w 242"/>
                <a:gd name="T19" fmla="*/ 160 h 160"/>
                <a:gd name="T20" fmla="*/ 166 w 242"/>
                <a:gd name="T21" fmla="*/ 160 h 160"/>
                <a:gd name="T22" fmla="*/ 171 w 242"/>
                <a:gd name="T23" fmla="*/ 160 h 160"/>
                <a:gd name="T24" fmla="*/ 179 w 242"/>
                <a:gd name="T25" fmla="*/ 160 h 160"/>
                <a:gd name="T26" fmla="*/ 197 w 242"/>
                <a:gd name="T27" fmla="*/ 160 h 160"/>
                <a:gd name="T28" fmla="*/ 242 w 242"/>
                <a:gd name="T29" fmla="*/ 115 h 160"/>
                <a:gd name="T30" fmla="*/ 203 w 242"/>
                <a:gd name="T31" fmla="*/ 7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42" h="160">
                  <a:moveTo>
                    <a:pt x="203" y="70"/>
                  </a:moveTo>
                  <a:cubicBezTo>
                    <a:pt x="203" y="69"/>
                    <a:pt x="203" y="68"/>
                    <a:pt x="203" y="67"/>
                  </a:cubicBezTo>
                  <a:cubicBezTo>
                    <a:pt x="203" y="30"/>
                    <a:pt x="173" y="0"/>
                    <a:pt x="136" y="0"/>
                  </a:cubicBezTo>
                  <a:cubicBezTo>
                    <a:pt x="113" y="0"/>
                    <a:pt x="93" y="12"/>
                    <a:pt x="81" y="30"/>
                  </a:cubicBezTo>
                  <a:cubicBezTo>
                    <a:pt x="75" y="27"/>
                    <a:pt x="69" y="25"/>
                    <a:pt x="62" y="25"/>
                  </a:cubicBezTo>
                  <a:cubicBezTo>
                    <a:pt x="41" y="25"/>
                    <a:pt x="24" y="42"/>
                    <a:pt x="24" y="63"/>
                  </a:cubicBezTo>
                  <a:cubicBezTo>
                    <a:pt x="9" y="73"/>
                    <a:pt x="0" y="89"/>
                    <a:pt x="0" y="107"/>
                  </a:cubicBezTo>
                  <a:cubicBezTo>
                    <a:pt x="0" y="135"/>
                    <a:pt x="20" y="157"/>
                    <a:pt x="46" y="160"/>
                  </a:cubicBezTo>
                  <a:cubicBezTo>
                    <a:pt x="48" y="160"/>
                    <a:pt x="50" y="160"/>
                    <a:pt x="52" y="160"/>
                  </a:cubicBezTo>
                  <a:cubicBezTo>
                    <a:pt x="54" y="160"/>
                    <a:pt x="56" y="160"/>
                    <a:pt x="57" y="160"/>
                  </a:cubicBezTo>
                  <a:cubicBezTo>
                    <a:pt x="82" y="160"/>
                    <a:pt x="139" y="160"/>
                    <a:pt x="166" y="160"/>
                  </a:cubicBezTo>
                  <a:cubicBezTo>
                    <a:pt x="171" y="160"/>
                    <a:pt x="171" y="160"/>
                    <a:pt x="171" y="160"/>
                  </a:cubicBezTo>
                  <a:cubicBezTo>
                    <a:pt x="173" y="160"/>
                    <a:pt x="177" y="160"/>
                    <a:pt x="179" y="160"/>
                  </a:cubicBezTo>
                  <a:cubicBezTo>
                    <a:pt x="197" y="160"/>
                    <a:pt x="197" y="160"/>
                    <a:pt x="197" y="160"/>
                  </a:cubicBezTo>
                  <a:cubicBezTo>
                    <a:pt x="222" y="160"/>
                    <a:pt x="242" y="139"/>
                    <a:pt x="242" y="115"/>
                  </a:cubicBezTo>
                  <a:cubicBezTo>
                    <a:pt x="242" y="92"/>
                    <a:pt x="225" y="73"/>
                    <a:pt x="203" y="70"/>
                  </a:cubicBezTo>
                </a:path>
              </a:pathLst>
            </a:custGeom>
            <a:solidFill>
              <a:srgbClr val="D9D9D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1006" name="Rectangle 98"/>
            <p:cNvSpPr>
              <a:spLocks noChangeArrowheads="1"/>
            </p:cNvSpPr>
            <p:nvPr/>
          </p:nvSpPr>
          <p:spPr bwMode="auto">
            <a:xfrm>
              <a:off x="3099404" y="6515456"/>
              <a:ext cx="195734" cy="318617"/>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007" name="Rectangle 99"/>
            <p:cNvSpPr>
              <a:spLocks noChangeArrowheads="1"/>
            </p:cNvSpPr>
            <p:nvPr/>
          </p:nvSpPr>
          <p:spPr bwMode="auto">
            <a:xfrm>
              <a:off x="3154701" y="6475958"/>
              <a:ext cx="79873" cy="81629"/>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008" name="Rectangle 100"/>
            <p:cNvSpPr>
              <a:spLocks noChangeArrowheads="1"/>
            </p:cNvSpPr>
            <p:nvPr/>
          </p:nvSpPr>
          <p:spPr bwMode="auto">
            <a:xfrm>
              <a:off x="3118714" y="6211761"/>
              <a:ext cx="251909" cy="39498"/>
            </a:xfrm>
            <a:prstGeom prst="rect">
              <a:avLst/>
            </a:pr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009" name="Rectangle 101"/>
            <p:cNvSpPr>
              <a:spLocks noChangeArrowheads="1"/>
            </p:cNvSpPr>
            <p:nvPr/>
          </p:nvSpPr>
          <p:spPr bwMode="auto">
            <a:xfrm>
              <a:off x="3037085" y="6251259"/>
              <a:ext cx="690774" cy="690775"/>
            </a:xfrm>
            <a:prstGeom prst="rect">
              <a:avLst/>
            </a:pr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010" name="Rectangle 102"/>
            <p:cNvSpPr>
              <a:spLocks noChangeArrowheads="1"/>
            </p:cNvSpPr>
            <p:nvPr/>
          </p:nvSpPr>
          <p:spPr bwMode="auto">
            <a:xfrm>
              <a:off x="3037085" y="6275836"/>
              <a:ext cx="690774" cy="14044"/>
            </a:xfrm>
            <a:prstGeom prst="rect">
              <a:avLst/>
            </a:prstGeom>
            <a:solidFill>
              <a:schemeClr val="accent1">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011" name="Rectangle 103"/>
            <p:cNvSpPr>
              <a:spLocks noChangeArrowheads="1"/>
            </p:cNvSpPr>
            <p:nvPr/>
          </p:nvSpPr>
          <p:spPr bwMode="auto">
            <a:xfrm>
              <a:off x="3075705" y="6315334"/>
              <a:ext cx="49153" cy="100939"/>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012" name="Rectangle 104"/>
            <p:cNvSpPr>
              <a:spLocks noChangeArrowheads="1"/>
            </p:cNvSpPr>
            <p:nvPr/>
          </p:nvSpPr>
          <p:spPr bwMode="auto">
            <a:xfrm>
              <a:off x="3068683" y="6363609"/>
              <a:ext cx="64074" cy="4389"/>
            </a:xfrm>
            <a:prstGeom prst="rect">
              <a:avLst/>
            </a:pr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013" name="Rectangle 105"/>
            <p:cNvSpPr>
              <a:spLocks noChangeArrowheads="1"/>
            </p:cNvSpPr>
            <p:nvPr/>
          </p:nvSpPr>
          <p:spPr bwMode="auto">
            <a:xfrm>
              <a:off x="3188932" y="6315334"/>
              <a:ext cx="48275" cy="100939"/>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014" name="Rectangle 106"/>
            <p:cNvSpPr>
              <a:spLocks noChangeArrowheads="1"/>
            </p:cNvSpPr>
            <p:nvPr/>
          </p:nvSpPr>
          <p:spPr bwMode="auto">
            <a:xfrm>
              <a:off x="3181033" y="6363609"/>
              <a:ext cx="62319" cy="4389"/>
            </a:xfrm>
            <a:prstGeom prst="rect">
              <a:avLst/>
            </a:pr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015" name="Rectangle 107"/>
            <p:cNvSpPr>
              <a:spLocks noChangeArrowheads="1"/>
            </p:cNvSpPr>
            <p:nvPr/>
          </p:nvSpPr>
          <p:spPr bwMode="auto">
            <a:xfrm>
              <a:off x="3301282" y="6315334"/>
              <a:ext cx="49153" cy="100939"/>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016" name="Rectangle 108"/>
            <p:cNvSpPr>
              <a:spLocks noChangeArrowheads="1"/>
            </p:cNvSpPr>
            <p:nvPr/>
          </p:nvSpPr>
          <p:spPr bwMode="auto">
            <a:xfrm>
              <a:off x="3294260" y="6363609"/>
              <a:ext cx="62319" cy="4389"/>
            </a:xfrm>
            <a:prstGeom prst="rect">
              <a:avLst/>
            </a:pr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017" name="Rectangle 109"/>
            <p:cNvSpPr>
              <a:spLocks noChangeArrowheads="1"/>
            </p:cNvSpPr>
            <p:nvPr/>
          </p:nvSpPr>
          <p:spPr bwMode="auto">
            <a:xfrm>
              <a:off x="3414509" y="6315334"/>
              <a:ext cx="48275" cy="100939"/>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018" name="Rectangle 110"/>
            <p:cNvSpPr>
              <a:spLocks noChangeArrowheads="1"/>
            </p:cNvSpPr>
            <p:nvPr/>
          </p:nvSpPr>
          <p:spPr bwMode="auto">
            <a:xfrm>
              <a:off x="3406610" y="6363609"/>
              <a:ext cx="62319" cy="4389"/>
            </a:xfrm>
            <a:prstGeom prst="rect">
              <a:avLst/>
            </a:pr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019" name="Rectangle 111"/>
            <p:cNvSpPr>
              <a:spLocks noChangeArrowheads="1"/>
            </p:cNvSpPr>
            <p:nvPr/>
          </p:nvSpPr>
          <p:spPr bwMode="auto">
            <a:xfrm>
              <a:off x="3526859" y="6315334"/>
              <a:ext cx="49153" cy="100939"/>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020" name="Rectangle 112"/>
            <p:cNvSpPr>
              <a:spLocks noChangeArrowheads="1"/>
            </p:cNvSpPr>
            <p:nvPr/>
          </p:nvSpPr>
          <p:spPr bwMode="auto">
            <a:xfrm>
              <a:off x="3518959" y="6363609"/>
              <a:ext cx="63197" cy="4389"/>
            </a:xfrm>
            <a:prstGeom prst="rect">
              <a:avLst/>
            </a:pr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021" name="Rectangle 113"/>
            <p:cNvSpPr>
              <a:spLocks noChangeArrowheads="1"/>
            </p:cNvSpPr>
            <p:nvPr/>
          </p:nvSpPr>
          <p:spPr bwMode="auto">
            <a:xfrm>
              <a:off x="3640086" y="6315334"/>
              <a:ext cx="48275" cy="100939"/>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022" name="Rectangle 114"/>
            <p:cNvSpPr>
              <a:spLocks noChangeArrowheads="1"/>
            </p:cNvSpPr>
            <p:nvPr/>
          </p:nvSpPr>
          <p:spPr bwMode="auto">
            <a:xfrm>
              <a:off x="3632186" y="6363609"/>
              <a:ext cx="62319" cy="4389"/>
            </a:xfrm>
            <a:prstGeom prst="rect">
              <a:avLst/>
            </a:pr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023" name="Rectangle 115"/>
            <p:cNvSpPr>
              <a:spLocks noChangeArrowheads="1"/>
            </p:cNvSpPr>
            <p:nvPr/>
          </p:nvSpPr>
          <p:spPr bwMode="auto">
            <a:xfrm>
              <a:off x="3075705" y="6447871"/>
              <a:ext cx="49153" cy="103572"/>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024" name="Rectangle 116"/>
            <p:cNvSpPr>
              <a:spLocks noChangeArrowheads="1"/>
            </p:cNvSpPr>
            <p:nvPr/>
          </p:nvSpPr>
          <p:spPr bwMode="auto">
            <a:xfrm>
              <a:off x="3068683" y="6497902"/>
              <a:ext cx="64074" cy="4389"/>
            </a:xfrm>
            <a:prstGeom prst="rect">
              <a:avLst/>
            </a:pr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025" name="Rectangle 117"/>
            <p:cNvSpPr>
              <a:spLocks noChangeArrowheads="1"/>
            </p:cNvSpPr>
            <p:nvPr/>
          </p:nvSpPr>
          <p:spPr bwMode="auto">
            <a:xfrm>
              <a:off x="3188932" y="6447871"/>
              <a:ext cx="48275" cy="103572"/>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026" name="Rectangle 118"/>
            <p:cNvSpPr>
              <a:spLocks noChangeArrowheads="1"/>
            </p:cNvSpPr>
            <p:nvPr/>
          </p:nvSpPr>
          <p:spPr bwMode="auto">
            <a:xfrm>
              <a:off x="3181033" y="6497902"/>
              <a:ext cx="62319" cy="4389"/>
            </a:xfrm>
            <a:prstGeom prst="rect">
              <a:avLst/>
            </a:pr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027" name="Rectangle 119"/>
            <p:cNvSpPr>
              <a:spLocks noChangeArrowheads="1"/>
            </p:cNvSpPr>
            <p:nvPr/>
          </p:nvSpPr>
          <p:spPr bwMode="auto">
            <a:xfrm>
              <a:off x="3301282" y="6447871"/>
              <a:ext cx="49153" cy="103572"/>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028" name="Rectangle 120"/>
            <p:cNvSpPr>
              <a:spLocks noChangeArrowheads="1"/>
            </p:cNvSpPr>
            <p:nvPr/>
          </p:nvSpPr>
          <p:spPr bwMode="auto">
            <a:xfrm>
              <a:off x="3294260" y="6497902"/>
              <a:ext cx="62319" cy="4389"/>
            </a:xfrm>
            <a:prstGeom prst="rect">
              <a:avLst/>
            </a:pr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029" name="Rectangle 121"/>
            <p:cNvSpPr>
              <a:spLocks noChangeArrowheads="1"/>
            </p:cNvSpPr>
            <p:nvPr/>
          </p:nvSpPr>
          <p:spPr bwMode="auto">
            <a:xfrm>
              <a:off x="3414509" y="6447871"/>
              <a:ext cx="48275" cy="103572"/>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030" name="Rectangle 122"/>
            <p:cNvSpPr>
              <a:spLocks noChangeArrowheads="1"/>
            </p:cNvSpPr>
            <p:nvPr/>
          </p:nvSpPr>
          <p:spPr bwMode="auto">
            <a:xfrm>
              <a:off x="3406610" y="6497902"/>
              <a:ext cx="62319" cy="4389"/>
            </a:xfrm>
            <a:prstGeom prst="rect">
              <a:avLst/>
            </a:pr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031" name="Rectangle 123"/>
            <p:cNvSpPr>
              <a:spLocks noChangeArrowheads="1"/>
            </p:cNvSpPr>
            <p:nvPr/>
          </p:nvSpPr>
          <p:spPr bwMode="auto">
            <a:xfrm>
              <a:off x="3526859" y="6447871"/>
              <a:ext cx="49153" cy="103572"/>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032" name="Rectangle 124"/>
            <p:cNvSpPr>
              <a:spLocks noChangeArrowheads="1"/>
            </p:cNvSpPr>
            <p:nvPr/>
          </p:nvSpPr>
          <p:spPr bwMode="auto">
            <a:xfrm>
              <a:off x="3518959" y="6497902"/>
              <a:ext cx="63197" cy="4389"/>
            </a:xfrm>
            <a:prstGeom prst="rect">
              <a:avLst/>
            </a:pr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033" name="Rectangle 125"/>
            <p:cNvSpPr>
              <a:spLocks noChangeArrowheads="1"/>
            </p:cNvSpPr>
            <p:nvPr/>
          </p:nvSpPr>
          <p:spPr bwMode="auto">
            <a:xfrm>
              <a:off x="3640086" y="6447871"/>
              <a:ext cx="48275" cy="103572"/>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034" name="Rectangle 126"/>
            <p:cNvSpPr>
              <a:spLocks noChangeArrowheads="1"/>
            </p:cNvSpPr>
            <p:nvPr/>
          </p:nvSpPr>
          <p:spPr bwMode="auto">
            <a:xfrm>
              <a:off x="3632186" y="6497902"/>
              <a:ext cx="62319" cy="4389"/>
            </a:xfrm>
            <a:prstGeom prst="rect">
              <a:avLst/>
            </a:pr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035" name="Rectangle 127"/>
            <p:cNvSpPr>
              <a:spLocks noChangeArrowheads="1"/>
            </p:cNvSpPr>
            <p:nvPr/>
          </p:nvSpPr>
          <p:spPr bwMode="auto">
            <a:xfrm>
              <a:off x="3075705" y="6582164"/>
              <a:ext cx="49153" cy="103572"/>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036" name="Rectangle 128"/>
            <p:cNvSpPr>
              <a:spLocks noChangeArrowheads="1"/>
            </p:cNvSpPr>
            <p:nvPr/>
          </p:nvSpPr>
          <p:spPr bwMode="auto">
            <a:xfrm>
              <a:off x="3068683" y="6632195"/>
              <a:ext cx="64074" cy="3511"/>
            </a:xfrm>
            <a:prstGeom prst="rect">
              <a:avLst/>
            </a:pr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037" name="Rectangle 129"/>
            <p:cNvSpPr>
              <a:spLocks noChangeArrowheads="1"/>
            </p:cNvSpPr>
            <p:nvPr/>
          </p:nvSpPr>
          <p:spPr bwMode="auto">
            <a:xfrm>
              <a:off x="3188932" y="6582164"/>
              <a:ext cx="48275" cy="103572"/>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038" name="Rectangle 130"/>
            <p:cNvSpPr>
              <a:spLocks noChangeArrowheads="1"/>
            </p:cNvSpPr>
            <p:nvPr/>
          </p:nvSpPr>
          <p:spPr bwMode="auto">
            <a:xfrm>
              <a:off x="3181033" y="6632195"/>
              <a:ext cx="62319" cy="3511"/>
            </a:xfrm>
            <a:prstGeom prst="rect">
              <a:avLst/>
            </a:pr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039" name="Rectangle 131"/>
            <p:cNvSpPr>
              <a:spLocks noChangeArrowheads="1"/>
            </p:cNvSpPr>
            <p:nvPr/>
          </p:nvSpPr>
          <p:spPr bwMode="auto">
            <a:xfrm>
              <a:off x="3301282" y="6582164"/>
              <a:ext cx="49153" cy="103572"/>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040" name="Rectangle 132"/>
            <p:cNvSpPr>
              <a:spLocks noChangeArrowheads="1"/>
            </p:cNvSpPr>
            <p:nvPr/>
          </p:nvSpPr>
          <p:spPr bwMode="auto">
            <a:xfrm>
              <a:off x="3294260" y="6632195"/>
              <a:ext cx="62319" cy="3511"/>
            </a:xfrm>
            <a:prstGeom prst="rect">
              <a:avLst/>
            </a:pr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041" name="Rectangle 133"/>
            <p:cNvSpPr>
              <a:spLocks noChangeArrowheads="1"/>
            </p:cNvSpPr>
            <p:nvPr/>
          </p:nvSpPr>
          <p:spPr bwMode="auto">
            <a:xfrm>
              <a:off x="3414509" y="6582164"/>
              <a:ext cx="48275" cy="103572"/>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042" name="Rectangle 134"/>
            <p:cNvSpPr>
              <a:spLocks noChangeArrowheads="1"/>
            </p:cNvSpPr>
            <p:nvPr/>
          </p:nvSpPr>
          <p:spPr bwMode="auto">
            <a:xfrm>
              <a:off x="3406610" y="6632195"/>
              <a:ext cx="62319" cy="3511"/>
            </a:xfrm>
            <a:prstGeom prst="rect">
              <a:avLst/>
            </a:pr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043" name="Rectangle 135"/>
            <p:cNvSpPr>
              <a:spLocks noChangeArrowheads="1"/>
            </p:cNvSpPr>
            <p:nvPr/>
          </p:nvSpPr>
          <p:spPr bwMode="auto">
            <a:xfrm>
              <a:off x="3526859" y="6582164"/>
              <a:ext cx="49153" cy="103572"/>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044" name="Rectangle 136"/>
            <p:cNvSpPr>
              <a:spLocks noChangeArrowheads="1"/>
            </p:cNvSpPr>
            <p:nvPr/>
          </p:nvSpPr>
          <p:spPr bwMode="auto">
            <a:xfrm>
              <a:off x="3518959" y="6632195"/>
              <a:ext cx="63197" cy="3511"/>
            </a:xfrm>
            <a:prstGeom prst="rect">
              <a:avLst/>
            </a:pr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045" name="Rectangle 137"/>
            <p:cNvSpPr>
              <a:spLocks noChangeArrowheads="1"/>
            </p:cNvSpPr>
            <p:nvPr/>
          </p:nvSpPr>
          <p:spPr bwMode="auto">
            <a:xfrm>
              <a:off x="3640086" y="6582164"/>
              <a:ext cx="48275" cy="103572"/>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046" name="Rectangle 138"/>
            <p:cNvSpPr>
              <a:spLocks noChangeArrowheads="1"/>
            </p:cNvSpPr>
            <p:nvPr/>
          </p:nvSpPr>
          <p:spPr bwMode="auto">
            <a:xfrm>
              <a:off x="3632186" y="6632195"/>
              <a:ext cx="62319" cy="3511"/>
            </a:xfrm>
            <a:prstGeom prst="rect">
              <a:avLst/>
            </a:pr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047" name="Rectangle 139"/>
            <p:cNvSpPr>
              <a:spLocks noChangeArrowheads="1"/>
            </p:cNvSpPr>
            <p:nvPr/>
          </p:nvSpPr>
          <p:spPr bwMode="auto">
            <a:xfrm>
              <a:off x="3075705" y="6716457"/>
              <a:ext cx="49153" cy="101817"/>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048" name="Rectangle 140"/>
            <p:cNvSpPr>
              <a:spLocks noChangeArrowheads="1"/>
            </p:cNvSpPr>
            <p:nvPr/>
          </p:nvSpPr>
          <p:spPr bwMode="auto">
            <a:xfrm>
              <a:off x="3068683" y="6765610"/>
              <a:ext cx="64074" cy="4389"/>
            </a:xfrm>
            <a:prstGeom prst="rect">
              <a:avLst/>
            </a:pr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049" name="Rectangle 141"/>
            <p:cNvSpPr>
              <a:spLocks noChangeArrowheads="1"/>
            </p:cNvSpPr>
            <p:nvPr/>
          </p:nvSpPr>
          <p:spPr bwMode="auto">
            <a:xfrm>
              <a:off x="3188932" y="6716457"/>
              <a:ext cx="48275" cy="101817"/>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050" name="Rectangle 142"/>
            <p:cNvSpPr>
              <a:spLocks noChangeArrowheads="1"/>
            </p:cNvSpPr>
            <p:nvPr/>
          </p:nvSpPr>
          <p:spPr bwMode="auto">
            <a:xfrm>
              <a:off x="3181033" y="6765610"/>
              <a:ext cx="62319" cy="4389"/>
            </a:xfrm>
            <a:prstGeom prst="rect">
              <a:avLst/>
            </a:pr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051" name="Rectangle 143"/>
            <p:cNvSpPr>
              <a:spLocks noChangeArrowheads="1"/>
            </p:cNvSpPr>
            <p:nvPr/>
          </p:nvSpPr>
          <p:spPr bwMode="auto">
            <a:xfrm>
              <a:off x="3188932" y="6899903"/>
              <a:ext cx="48275" cy="42131"/>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052" name="Rectangle 144"/>
            <p:cNvSpPr>
              <a:spLocks noChangeArrowheads="1"/>
            </p:cNvSpPr>
            <p:nvPr/>
          </p:nvSpPr>
          <p:spPr bwMode="auto">
            <a:xfrm>
              <a:off x="3075705" y="6899903"/>
              <a:ext cx="49153" cy="42131"/>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053" name="Rectangle 145"/>
            <p:cNvSpPr>
              <a:spLocks noChangeArrowheads="1"/>
            </p:cNvSpPr>
            <p:nvPr/>
          </p:nvSpPr>
          <p:spPr bwMode="auto">
            <a:xfrm>
              <a:off x="3638330" y="6901658"/>
              <a:ext cx="48275" cy="40376"/>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054" name="Rectangle 146"/>
            <p:cNvSpPr>
              <a:spLocks noChangeArrowheads="1"/>
            </p:cNvSpPr>
            <p:nvPr/>
          </p:nvSpPr>
          <p:spPr bwMode="auto">
            <a:xfrm>
              <a:off x="3525981" y="6901658"/>
              <a:ext cx="48275" cy="40376"/>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055" name="Rectangle 147"/>
            <p:cNvSpPr>
              <a:spLocks noChangeArrowheads="1"/>
            </p:cNvSpPr>
            <p:nvPr/>
          </p:nvSpPr>
          <p:spPr bwMode="auto">
            <a:xfrm>
              <a:off x="3526859" y="6716457"/>
              <a:ext cx="49153" cy="101817"/>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056" name="Rectangle 148"/>
            <p:cNvSpPr>
              <a:spLocks noChangeArrowheads="1"/>
            </p:cNvSpPr>
            <p:nvPr/>
          </p:nvSpPr>
          <p:spPr bwMode="auto">
            <a:xfrm>
              <a:off x="3518959" y="6765610"/>
              <a:ext cx="63197" cy="4389"/>
            </a:xfrm>
            <a:prstGeom prst="rect">
              <a:avLst/>
            </a:pr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057" name="Rectangle 149"/>
            <p:cNvSpPr>
              <a:spLocks noChangeArrowheads="1"/>
            </p:cNvSpPr>
            <p:nvPr/>
          </p:nvSpPr>
          <p:spPr bwMode="auto">
            <a:xfrm>
              <a:off x="3640086" y="6716457"/>
              <a:ext cx="48275" cy="101817"/>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058" name="Rectangle 150"/>
            <p:cNvSpPr>
              <a:spLocks noChangeArrowheads="1"/>
            </p:cNvSpPr>
            <p:nvPr/>
          </p:nvSpPr>
          <p:spPr bwMode="auto">
            <a:xfrm>
              <a:off x="3632186" y="6765610"/>
              <a:ext cx="62319" cy="4389"/>
            </a:xfrm>
            <a:prstGeom prst="rect">
              <a:avLst/>
            </a:pr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059" name="Rectangle 151"/>
            <p:cNvSpPr>
              <a:spLocks noChangeArrowheads="1"/>
            </p:cNvSpPr>
            <p:nvPr/>
          </p:nvSpPr>
          <p:spPr bwMode="auto">
            <a:xfrm>
              <a:off x="3324981" y="6712068"/>
              <a:ext cx="113227" cy="159747"/>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060" name="Rectangle 152"/>
            <p:cNvSpPr>
              <a:spLocks noChangeArrowheads="1"/>
            </p:cNvSpPr>
            <p:nvPr/>
          </p:nvSpPr>
          <p:spPr bwMode="auto">
            <a:xfrm>
              <a:off x="3301282" y="6882348"/>
              <a:ext cx="161502" cy="14044"/>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061" name="Rectangle 153"/>
            <p:cNvSpPr>
              <a:spLocks noChangeArrowheads="1"/>
            </p:cNvSpPr>
            <p:nvPr/>
          </p:nvSpPr>
          <p:spPr bwMode="auto">
            <a:xfrm>
              <a:off x="3287238" y="6904292"/>
              <a:ext cx="189590" cy="12288"/>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062" name="Rectangle 154"/>
            <p:cNvSpPr>
              <a:spLocks noChangeArrowheads="1"/>
            </p:cNvSpPr>
            <p:nvPr/>
          </p:nvSpPr>
          <p:spPr bwMode="auto">
            <a:xfrm>
              <a:off x="3272317" y="6927990"/>
              <a:ext cx="220310" cy="14044"/>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063" name="Line 155"/>
            <p:cNvSpPr>
              <a:spLocks noChangeShapeType="1"/>
            </p:cNvSpPr>
            <p:nvPr/>
          </p:nvSpPr>
          <p:spPr bwMode="auto">
            <a:xfrm flipV="1">
              <a:off x="3173133" y="6175774"/>
              <a:ext cx="0" cy="35109"/>
            </a:xfrm>
            <a:prstGeom prst="line">
              <a:avLst/>
            </a:prstGeom>
            <a:noFill/>
            <a:ln w="14288"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064" name="Line 156"/>
            <p:cNvSpPr>
              <a:spLocks noChangeShapeType="1"/>
            </p:cNvSpPr>
            <p:nvPr/>
          </p:nvSpPr>
          <p:spPr bwMode="auto">
            <a:xfrm flipV="1">
              <a:off x="3218775" y="6140665"/>
              <a:ext cx="0" cy="70219"/>
            </a:xfrm>
            <a:prstGeom prst="line">
              <a:avLst/>
            </a:prstGeom>
            <a:noFill/>
            <a:ln w="14288"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grpSp>
          <p:nvGrpSpPr>
            <p:cNvPr id="6" name="Group 5"/>
            <p:cNvGrpSpPr/>
            <p:nvPr userDrawn="1"/>
          </p:nvGrpSpPr>
          <p:grpSpPr>
            <a:xfrm>
              <a:off x="4661623" y="6523407"/>
              <a:ext cx="619751" cy="416850"/>
              <a:chOff x="4661623" y="6549689"/>
              <a:chExt cx="619751" cy="416850"/>
            </a:xfrm>
          </p:grpSpPr>
          <p:grpSp>
            <p:nvGrpSpPr>
              <p:cNvPr id="1074" name="Group 6"/>
              <p:cNvGrpSpPr>
                <a:grpSpLocks noChangeAspect="1"/>
              </p:cNvGrpSpPr>
              <p:nvPr userDrawn="1"/>
            </p:nvGrpSpPr>
            <p:grpSpPr bwMode="auto">
              <a:xfrm>
                <a:off x="4661623" y="6549689"/>
                <a:ext cx="200583" cy="416850"/>
                <a:chOff x="126" y="3692"/>
                <a:chExt cx="243" cy="505"/>
              </a:xfrm>
            </p:grpSpPr>
            <p:sp>
              <p:nvSpPr>
                <p:cNvPr id="1075" name="AutoShape 5"/>
                <p:cNvSpPr>
                  <a:spLocks noChangeAspect="1" noChangeArrowheads="1" noTextEdit="1"/>
                </p:cNvSpPr>
                <p:nvPr/>
              </p:nvSpPr>
              <p:spPr bwMode="auto">
                <a:xfrm>
                  <a:off x="126" y="3692"/>
                  <a:ext cx="243" cy="5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076" name="Freeform 7"/>
                <p:cNvSpPr>
                  <a:spLocks/>
                </p:cNvSpPr>
                <p:nvPr/>
              </p:nvSpPr>
              <p:spPr bwMode="auto">
                <a:xfrm>
                  <a:off x="127" y="3818"/>
                  <a:ext cx="243" cy="285"/>
                </a:xfrm>
                <a:custGeom>
                  <a:avLst/>
                  <a:gdLst>
                    <a:gd name="T0" fmla="*/ 122 w 243"/>
                    <a:gd name="T1" fmla="*/ 0 h 285"/>
                    <a:gd name="T2" fmla="*/ 0 w 243"/>
                    <a:gd name="T3" fmla="*/ 285 h 285"/>
                    <a:gd name="T4" fmla="*/ 243 w 243"/>
                    <a:gd name="T5" fmla="*/ 285 h 285"/>
                    <a:gd name="T6" fmla="*/ 122 w 243"/>
                    <a:gd name="T7" fmla="*/ 0 h 285"/>
                  </a:gdLst>
                  <a:ahLst/>
                  <a:cxnLst>
                    <a:cxn ang="0">
                      <a:pos x="T0" y="T1"/>
                    </a:cxn>
                    <a:cxn ang="0">
                      <a:pos x="T2" y="T3"/>
                    </a:cxn>
                    <a:cxn ang="0">
                      <a:pos x="T4" y="T5"/>
                    </a:cxn>
                    <a:cxn ang="0">
                      <a:pos x="T6" y="T7"/>
                    </a:cxn>
                  </a:cxnLst>
                  <a:rect l="0" t="0" r="r" b="b"/>
                  <a:pathLst>
                    <a:path w="243" h="285">
                      <a:moveTo>
                        <a:pt x="122" y="0"/>
                      </a:moveTo>
                      <a:lnTo>
                        <a:pt x="0" y="285"/>
                      </a:lnTo>
                      <a:lnTo>
                        <a:pt x="243" y="285"/>
                      </a:lnTo>
                      <a:lnTo>
                        <a:pt x="122" y="0"/>
                      </a:lnTo>
                      <a:close/>
                    </a:path>
                  </a:pathLst>
                </a:custGeom>
                <a:solidFill>
                  <a:srgbClr val="7FB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077" name="Freeform 8"/>
                <p:cNvSpPr>
                  <a:spLocks/>
                </p:cNvSpPr>
                <p:nvPr/>
              </p:nvSpPr>
              <p:spPr bwMode="auto">
                <a:xfrm>
                  <a:off x="144" y="3753"/>
                  <a:ext cx="208" cy="244"/>
                </a:xfrm>
                <a:custGeom>
                  <a:avLst/>
                  <a:gdLst>
                    <a:gd name="T0" fmla="*/ 105 w 208"/>
                    <a:gd name="T1" fmla="*/ 0 h 244"/>
                    <a:gd name="T2" fmla="*/ 0 w 208"/>
                    <a:gd name="T3" fmla="*/ 244 h 244"/>
                    <a:gd name="T4" fmla="*/ 208 w 208"/>
                    <a:gd name="T5" fmla="*/ 244 h 244"/>
                    <a:gd name="T6" fmla="*/ 105 w 208"/>
                    <a:gd name="T7" fmla="*/ 0 h 244"/>
                  </a:gdLst>
                  <a:ahLst/>
                  <a:cxnLst>
                    <a:cxn ang="0">
                      <a:pos x="T0" y="T1"/>
                    </a:cxn>
                    <a:cxn ang="0">
                      <a:pos x="T2" y="T3"/>
                    </a:cxn>
                    <a:cxn ang="0">
                      <a:pos x="T4" y="T5"/>
                    </a:cxn>
                    <a:cxn ang="0">
                      <a:pos x="T6" y="T7"/>
                    </a:cxn>
                  </a:cxnLst>
                  <a:rect l="0" t="0" r="r" b="b"/>
                  <a:pathLst>
                    <a:path w="208" h="244">
                      <a:moveTo>
                        <a:pt x="105" y="0"/>
                      </a:moveTo>
                      <a:lnTo>
                        <a:pt x="0" y="244"/>
                      </a:lnTo>
                      <a:lnTo>
                        <a:pt x="208" y="244"/>
                      </a:lnTo>
                      <a:lnTo>
                        <a:pt x="105" y="0"/>
                      </a:lnTo>
                      <a:close/>
                    </a:path>
                  </a:pathLst>
                </a:custGeom>
                <a:solidFill>
                  <a:srgbClr val="7FB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078" name="Freeform 9"/>
                <p:cNvSpPr>
                  <a:spLocks/>
                </p:cNvSpPr>
                <p:nvPr/>
              </p:nvSpPr>
              <p:spPr bwMode="auto">
                <a:xfrm>
                  <a:off x="179" y="3693"/>
                  <a:ext cx="138" cy="163"/>
                </a:xfrm>
                <a:custGeom>
                  <a:avLst/>
                  <a:gdLst>
                    <a:gd name="T0" fmla="*/ 70 w 138"/>
                    <a:gd name="T1" fmla="*/ 0 h 163"/>
                    <a:gd name="T2" fmla="*/ 0 w 138"/>
                    <a:gd name="T3" fmla="*/ 163 h 163"/>
                    <a:gd name="T4" fmla="*/ 138 w 138"/>
                    <a:gd name="T5" fmla="*/ 163 h 163"/>
                    <a:gd name="T6" fmla="*/ 70 w 138"/>
                    <a:gd name="T7" fmla="*/ 0 h 163"/>
                  </a:gdLst>
                  <a:ahLst/>
                  <a:cxnLst>
                    <a:cxn ang="0">
                      <a:pos x="T0" y="T1"/>
                    </a:cxn>
                    <a:cxn ang="0">
                      <a:pos x="T2" y="T3"/>
                    </a:cxn>
                    <a:cxn ang="0">
                      <a:pos x="T4" y="T5"/>
                    </a:cxn>
                    <a:cxn ang="0">
                      <a:pos x="T6" y="T7"/>
                    </a:cxn>
                  </a:cxnLst>
                  <a:rect l="0" t="0" r="r" b="b"/>
                  <a:pathLst>
                    <a:path w="138" h="163">
                      <a:moveTo>
                        <a:pt x="70" y="0"/>
                      </a:moveTo>
                      <a:lnTo>
                        <a:pt x="0" y="163"/>
                      </a:lnTo>
                      <a:lnTo>
                        <a:pt x="138" y="163"/>
                      </a:lnTo>
                      <a:lnTo>
                        <a:pt x="70" y="0"/>
                      </a:lnTo>
                      <a:close/>
                    </a:path>
                  </a:pathLst>
                </a:custGeom>
                <a:solidFill>
                  <a:srgbClr val="7FB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079" name="Freeform 10"/>
                <p:cNvSpPr>
                  <a:spLocks/>
                </p:cNvSpPr>
                <p:nvPr/>
              </p:nvSpPr>
              <p:spPr bwMode="auto">
                <a:xfrm>
                  <a:off x="228" y="3760"/>
                  <a:ext cx="42" cy="438"/>
                </a:xfrm>
                <a:custGeom>
                  <a:avLst/>
                  <a:gdLst>
                    <a:gd name="T0" fmla="*/ 21 w 42"/>
                    <a:gd name="T1" fmla="*/ 0 h 438"/>
                    <a:gd name="T2" fmla="*/ 0 w 42"/>
                    <a:gd name="T3" fmla="*/ 438 h 438"/>
                    <a:gd name="T4" fmla="*/ 42 w 42"/>
                    <a:gd name="T5" fmla="*/ 438 h 438"/>
                    <a:gd name="T6" fmla="*/ 21 w 42"/>
                    <a:gd name="T7" fmla="*/ 0 h 438"/>
                  </a:gdLst>
                  <a:ahLst/>
                  <a:cxnLst>
                    <a:cxn ang="0">
                      <a:pos x="T0" y="T1"/>
                    </a:cxn>
                    <a:cxn ang="0">
                      <a:pos x="T2" y="T3"/>
                    </a:cxn>
                    <a:cxn ang="0">
                      <a:pos x="T4" y="T5"/>
                    </a:cxn>
                    <a:cxn ang="0">
                      <a:pos x="T6" y="T7"/>
                    </a:cxn>
                  </a:cxnLst>
                  <a:rect l="0" t="0" r="r" b="b"/>
                  <a:pathLst>
                    <a:path w="42" h="438">
                      <a:moveTo>
                        <a:pt x="21" y="0"/>
                      </a:moveTo>
                      <a:lnTo>
                        <a:pt x="0" y="438"/>
                      </a:lnTo>
                      <a:lnTo>
                        <a:pt x="42" y="438"/>
                      </a:lnTo>
                      <a:lnTo>
                        <a:pt x="21"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080" name="Freeform 11"/>
                <p:cNvSpPr>
                  <a:spLocks/>
                </p:cNvSpPr>
                <p:nvPr/>
              </p:nvSpPr>
              <p:spPr bwMode="auto">
                <a:xfrm>
                  <a:off x="234" y="3760"/>
                  <a:ext cx="32" cy="336"/>
                </a:xfrm>
                <a:custGeom>
                  <a:avLst/>
                  <a:gdLst>
                    <a:gd name="T0" fmla="*/ 15 w 32"/>
                    <a:gd name="T1" fmla="*/ 0 h 336"/>
                    <a:gd name="T2" fmla="*/ 0 w 32"/>
                    <a:gd name="T3" fmla="*/ 336 h 336"/>
                    <a:gd name="T4" fmla="*/ 32 w 32"/>
                    <a:gd name="T5" fmla="*/ 336 h 336"/>
                    <a:gd name="T6" fmla="*/ 15 w 32"/>
                    <a:gd name="T7" fmla="*/ 0 h 336"/>
                  </a:gdLst>
                  <a:ahLst/>
                  <a:cxnLst>
                    <a:cxn ang="0">
                      <a:pos x="T0" y="T1"/>
                    </a:cxn>
                    <a:cxn ang="0">
                      <a:pos x="T2" y="T3"/>
                    </a:cxn>
                    <a:cxn ang="0">
                      <a:pos x="T4" y="T5"/>
                    </a:cxn>
                    <a:cxn ang="0">
                      <a:pos x="T6" y="T7"/>
                    </a:cxn>
                  </a:cxnLst>
                  <a:rect l="0" t="0" r="r" b="b"/>
                  <a:pathLst>
                    <a:path w="32" h="336">
                      <a:moveTo>
                        <a:pt x="15" y="0"/>
                      </a:moveTo>
                      <a:lnTo>
                        <a:pt x="0" y="336"/>
                      </a:lnTo>
                      <a:lnTo>
                        <a:pt x="32" y="336"/>
                      </a:lnTo>
                      <a:lnTo>
                        <a:pt x="15" y="0"/>
                      </a:lnTo>
                      <a:close/>
                    </a:path>
                  </a:pathLst>
                </a:custGeom>
                <a:solidFill>
                  <a:srgbClr val="54513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081" name="Freeform 12"/>
                <p:cNvSpPr>
                  <a:spLocks/>
                </p:cNvSpPr>
                <p:nvPr/>
              </p:nvSpPr>
              <p:spPr bwMode="auto">
                <a:xfrm>
                  <a:off x="193" y="3996"/>
                  <a:ext cx="60" cy="59"/>
                </a:xfrm>
                <a:custGeom>
                  <a:avLst/>
                  <a:gdLst>
                    <a:gd name="T0" fmla="*/ 0 w 60"/>
                    <a:gd name="T1" fmla="*/ 0 h 59"/>
                    <a:gd name="T2" fmla="*/ 50 w 60"/>
                    <a:gd name="T3" fmla="*/ 59 h 59"/>
                    <a:gd name="T4" fmla="*/ 60 w 60"/>
                    <a:gd name="T5" fmla="*/ 51 h 59"/>
                    <a:gd name="T6" fmla="*/ 0 w 60"/>
                    <a:gd name="T7" fmla="*/ 0 h 59"/>
                  </a:gdLst>
                  <a:ahLst/>
                  <a:cxnLst>
                    <a:cxn ang="0">
                      <a:pos x="T0" y="T1"/>
                    </a:cxn>
                    <a:cxn ang="0">
                      <a:pos x="T2" y="T3"/>
                    </a:cxn>
                    <a:cxn ang="0">
                      <a:pos x="T4" y="T5"/>
                    </a:cxn>
                    <a:cxn ang="0">
                      <a:pos x="T6" y="T7"/>
                    </a:cxn>
                  </a:cxnLst>
                  <a:rect l="0" t="0" r="r" b="b"/>
                  <a:pathLst>
                    <a:path w="60" h="59">
                      <a:moveTo>
                        <a:pt x="0" y="0"/>
                      </a:moveTo>
                      <a:lnTo>
                        <a:pt x="50" y="59"/>
                      </a:lnTo>
                      <a:lnTo>
                        <a:pt x="60" y="51"/>
                      </a:lnTo>
                      <a:lnTo>
                        <a:pt x="0"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082" name="Freeform 13"/>
                <p:cNvSpPr>
                  <a:spLocks/>
                </p:cNvSpPr>
                <p:nvPr/>
              </p:nvSpPr>
              <p:spPr bwMode="auto">
                <a:xfrm>
                  <a:off x="200" y="3940"/>
                  <a:ext cx="53" cy="53"/>
                </a:xfrm>
                <a:custGeom>
                  <a:avLst/>
                  <a:gdLst>
                    <a:gd name="T0" fmla="*/ 0 w 53"/>
                    <a:gd name="T1" fmla="*/ 0 h 53"/>
                    <a:gd name="T2" fmla="*/ 43 w 53"/>
                    <a:gd name="T3" fmla="*/ 53 h 53"/>
                    <a:gd name="T4" fmla="*/ 53 w 53"/>
                    <a:gd name="T5" fmla="*/ 43 h 53"/>
                    <a:gd name="T6" fmla="*/ 0 w 53"/>
                    <a:gd name="T7" fmla="*/ 0 h 53"/>
                  </a:gdLst>
                  <a:ahLst/>
                  <a:cxnLst>
                    <a:cxn ang="0">
                      <a:pos x="T0" y="T1"/>
                    </a:cxn>
                    <a:cxn ang="0">
                      <a:pos x="T2" y="T3"/>
                    </a:cxn>
                    <a:cxn ang="0">
                      <a:pos x="T4" y="T5"/>
                    </a:cxn>
                    <a:cxn ang="0">
                      <a:pos x="T6" y="T7"/>
                    </a:cxn>
                  </a:cxnLst>
                  <a:rect l="0" t="0" r="r" b="b"/>
                  <a:pathLst>
                    <a:path w="53" h="53">
                      <a:moveTo>
                        <a:pt x="0" y="0"/>
                      </a:moveTo>
                      <a:lnTo>
                        <a:pt x="43" y="53"/>
                      </a:lnTo>
                      <a:lnTo>
                        <a:pt x="53" y="43"/>
                      </a:lnTo>
                      <a:lnTo>
                        <a:pt x="0"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083" name="Freeform 14"/>
                <p:cNvSpPr>
                  <a:spLocks/>
                </p:cNvSpPr>
                <p:nvPr/>
              </p:nvSpPr>
              <p:spPr bwMode="auto">
                <a:xfrm>
                  <a:off x="208" y="3866"/>
                  <a:ext cx="42" cy="44"/>
                </a:xfrm>
                <a:custGeom>
                  <a:avLst/>
                  <a:gdLst>
                    <a:gd name="T0" fmla="*/ 0 w 42"/>
                    <a:gd name="T1" fmla="*/ 0 h 44"/>
                    <a:gd name="T2" fmla="*/ 37 w 42"/>
                    <a:gd name="T3" fmla="*/ 44 h 44"/>
                    <a:gd name="T4" fmla="*/ 42 w 42"/>
                    <a:gd name="T5" fmla="*/ 32 h 44"/>
                    <a:gd name="T6" fmla="*/ 0 w 42"/>
                    <a:gd name="T7" fmla="*/ 0 h 44"/>
                  </a:gdLst>
                  <a:ahLst/>
                  <a:cxnLst>
                    <a:cxn ang="0">
                      <a:pos x="T0" y="T1"/>
                    </a:cxn>
                    <a:cxn ang="0">
                      <a:pos x="T2" y="T3"/>
                    </a:cxn>
                    <a:cxn ang="0">
                      <a:pos x="T4" y="T5"/>
                    </a:cxn>
                    <a:cxn ang="0">
                      <a:pos x="T6" y="T7"/>
                    </a:cxn>
                  </a:cxnLst>
                  <a:rect l="0" t="0" r="r" b="b"/>
                  <a:pathLst>
                    <a:path w="42" h="44">
                      <a:moveTo>
                        <a:pt x="0" y="0"/>
                      </a:moveTo>
                      <a:lnTo>
                        <a:pt x="37" y="44"/>
                      </a:lnTo>
                      <a:lnTo>
                        <a:pt x="42" y="32"/>
                      </a:lnTo>
                      <a:lnTo>
                        <a:pt x="0"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084" name="Freeform 15"/>
                <p:cNvSpPr>
                  <a:spLocks/>
                </p:cNvSpPr>
                <p:nvPr/>
              </p:nvSpPr>
              <p:spPr bwMode="auto">
                <a:xfrm>
                  <a:off x="252" y="4016"/>
                  <a:ext cx="57" cy="57"/>
                </a:xfrm>
                <a:custGeom>
                  <a:avLst/>
                  <a:gdLst>
                    <a:gd name="T0" fmla="*/ 57 w 57"/>
                    <a:gd name="T1" fmla="*/ 0 h 57"/>
                    <a:gd name="T2" fmla="*/ 11 w 57"/>
                    <a:gd name="T3" fmla="*/ 57 h 57"/>
                    <a:gd name="T4" fmla="*/ 0 w 57"/>
                    <a:gd name="T5" fmla="*/ 46 h 57"/>
                    <a:gd name="T6" fmla="*/ 57 w 57"/>
                    <a:gd name="T7" fmla="*/ 0 h 57"/>
                  </a:gdLst>
                  <a:ahLst/>
                  <a:cxnLst>
                    <a:cxn ang="0">
                      <a:pos x="T0" y="T1"/>
                    </a:cxn>
                    <a:cxn ang="0">
                      <a:pos x="T2" y="T3"/>
                    </a:cxn>
                    <a:cxn ang="0">
                      <a:pos x="T4" y="T5"/>
                    </a:cxn>
                    <a:cxn ang="0">
                      <a:pos x="T6" y="T7"/>
                    </a:cxn>
                  </a:cxnLst>
                  <a:rect l="0" t="0" r="r" b="b"/>
                  <a:pathLst>
                    <a:path w="57" h="57">
                      <a:moveTo>
                        <a:pt x="57" y="0"/>
                      </a:moveTo>
                      <a:lnTo>
                        <a:pt x="11" y="57"/>
                      </a:lnTo>
                      <a:lnTo>
                        <a:pt x="0" y="46"/>
                      </a:lnTo>
                      <a:lnTo>
                        <a:pt x="57"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085" name="Freeform 16"/>
                <p:cNvSpPr>
                  <a:spLocks/>
                </p:cNvSpPr>
                <p:nvPr/>
              </p:nvSpPr>
              <p:spPr bwMode="auto">
                <a:xfrm>
                  <a:off x="246" y="3924"/>
                  <a:ext cx="49" cy="49"/>
                </a:xfrm>
                <a:custGeom>
                  <a:avLst/>
                  <a:gdLst>
                    <a:gd name="T0" fmla="*/ 49 w 49"/>
                    <a:gd name="T1" fmla="*/ 0 h 49"/>
                    <a:gd name="T2" fmla="*/ 10 w 49"/>
                    <a:gd name="T3" fmla="*/ 49 h 49"/>
                    <a:gd name="T4" fmla="*/ 0 w 49"/>
                    <a:gd name="T5" fmla="*/ 38 h 49"/>
                    <a:gd name="T6" fmla="*/ 49 w 49"/>
                    <a:gd name="T7" fmla="*/ 0 h 49"/>
                  </a:gdLst>
                  <a:ahLst/>
                  <a:cxnLst>
                    <a:cxn ang="0">
                      <a:pos x="T0" y="T1"/>
                    </a:cxn>
                    <a:cxn ang="0">
                      <a:pos x="T2" y="T3"/>
                    </a:cxn>
                    <a:cxn ang="0">
                      <a:pos x="T4" y="T5"/>
                    </a:cxn>
                    <a:cxn ang="0">
                      <a:pos x="T6" y="T7"/>
                    </a:cxn>
                  </a:cxnLst>
                  <a:rect l="0" t="0" r="r" b="b"/>
                  <a:pathLst>
                    <a:path w="49" h="49">
                      <a:moveTo>
                        <a:pt x="49" y="0"/>
                      </a:moveTo>
                      <a:lnTo>
                        <a:pt x="10" y="49"/>
                      </a:lnTo>
                      <a:lnTo>
                        <a:pt x="0" y="38"/>
                      </a:lnTo>
                      <a:lnTo>
                        <a:pt x="49"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086" name="Freeform 17"/>
                <p:cNvSpPr>
                  <a:spLocks/>
                </p:cNvSpPr>
                <p:nvPr/>
              </p:nvSpPr>
              <p:spPr bwMode="auto">
                <a:xfrm>
                  <a:off x="243" y="3845"/>
                  <a:ext cx="38" cy="40"/>
                </a:xfrm>
                <a:custGeom>
                  <a:avLst/>
                  <a:gdLst>
                    <a:gd name="T0" fmla="*/ 38 w 38"/>
                    <a:gd name="T1" fmla="*/ 0 h 40"/>
                    <a:gd name="T2" fmla="*/ 7 w 38"/>
                    <a:gd name="T3" fmla="*/ 40 h 40"/>
                    <a:gd name="T4" fmla="*/ 0 w 38"/>
                    <a:gd name="T5" fmla="*/ 28 h 40"/>
                    <a:gd name="T6" fmla="*/ 38 w 38"/>
                    <a:gd name="T7" fmla="*/ 0 h 40"/>
                  </a:gdLst>
                  <a:ahLst/>
                  <a:cxnLst>
                    <a:cxn ang="0">
                      <a:pos x="T0" y="T1"/>
                    </a:cxn>
                    <a:cxn ang="0">
                      <a:pos x="T2" y="T3"/>
                    </a:cxn>
                    <a:cxn ang="0">
                      <a:pos x="T4" y="T5"/>
                    </a:cxn>
                    <a:cxn ang="0">
                      <a:pos x="T6" y="T7"/>
                    </a:cxn>
                  </a:cxnLst>
                  <a:rect l="0" t="0" r="r" b="b"/>
                  <a:pathLst>
                    <a:path w="38" h="40">
                      <a:moveTo>
                        <a:pt x="38" y="0"/>
                      </a:moveTo>
                      <a:lnTo>
                        <a:pt x="7" y="40"/>
                      </a:lnTo>
                      <a:lnTo>
                        <a:pt x="0" y="28"/>
                      </a:lnTo>
                      <a:lnTo>
                        <a:pt x="38"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grpSp>
          <p:grpSp>
            <p:nvGrpSpPr>
              <p:cNvPr id="1087" name="Group 6"/>
              <p:cNvGrpSpPr>
                <a:grpSpLocks noChangeAspect="1"/>
              </p:cNvGrpSpPr>
              <p:nvPr userDrawn="1"/>
            </p:nvGrpSpPr>
            <p:grpSpPr bwMode="auto">
              <a:xfrm>
                <a:off x="5080791" y="6549689"/>
                <a:ext cx="200583" cy="416850"/>
                <a:chOff x="126" y="3692"/>
                <a:chExt cx="243" cy="505"/>
              </a:xfrm>
            </p:grpSpPr>
            <p:sp>
              <p:nvSpPr>
                <p:cNvPr id="1088" name="AutoShape 5"/>
                <p:cNvSpPr>
                  <a:spLocks noChangeAspect="1" noChangeArrowheads="1" noTextEdit="1"/>
                </p:cNvSpPr>
                <p:nvPr/>
              </p:nvSpPr>
              <p:spPr bwMode="auto">
                <a:xfrm>
                  <a:off x="126" y="3692"/>
                  <a:ext cx="243" cy="5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089" name="Freeform 7"/>
                <p:cNvSpPr>
                  <a:spLocks/>
                </p:cNvSpPr>
                <p:nvPr/>
              </p:nvSpPr>
              <p:spPr bwMode="auto">
                <a:xfrm>
                  <a:off x="127" y="3818"/>
                  <a:ext cx="243" cy="285"/>
                </a:xfrm>
                <a:custGeom>
                  <a:avLst/>
                  <a:gdLst>
                    <a:gd name="T0" fmla="*/ 122 w 243"/>
                    <a:gd name="T1" fmla="*/ 0 h 285"/>
                    <a:gd name="T2" fmla="*/ 0 w 243"/>
                    <a:gd name="T3" fmla="*/ 285 h 285"/>
                    <a:gd name="T4" fmla="*/ 243 w 243"/>
                    <a:gd name="T5" fmla="*/ 285 h 285"/>
                    <a:gd name="T6" fmla="*/ 122 w 243"/>
                    <a:gd name="T7" fmla="*/ 0 h 285"/>
                  </a:gdLst>
                  <a:ahLst/>
                  <a:cxnLst>
                    <a:cxn ang="0">
                      <a:pos x="T0" y="T1"/>
                    </a:cxn>
                    <a:cxn ang="0">
                      <a:pos x="T2" y="T3"/>
                    </a:cxn>
                    <a:cxn ang="0">
                      <a:pos x="T4" y="T5"/>
                    </a:cxn>
                    <a:cxn ang="0">
                      <a:pos x="T6" y="T7"/>
                    </a:cxn>
                  </a:cxnLst>
                  <a:rect l="0" t="0" r="r" b="b"/>
                  <a:pathLst>
                    <a:path w="243" h="285">
                      <a:moveTo>
                        <a:pt x="122" y="0"/>
                      </a:moveTo>
                      <a:lnTo>
                        <a:pt x="0" y="285"/>
                      </a:lnTo>
                      <a:lnTo>
                        <a:pt x="243" y="285"/>
                      </a:lnTo>
                      <a:lnTo>
                        <a:pt x="122" y="0"/>
                      </a:lnTo>
                      <a:close/>
                    </a:path>
                  </a:pathLst>
                </a:custGeom>
                <a:solidFill>
                  <a:srgbClr val="7FB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090" name="Freeform 8"/>
                <p:cNvSpPr>
                  <a:spLocks/>
                </p:cNvSpPr>
                <p:nvPr/>
              </p:nvSpPr>
              <p:spPr bwMode="auto">
                <a:xfrm>
                  <a:off x="144" y="3753"/>
                  <a:ext cx="208" cy="244"/>
                </a:xfrm>
                <a:custGeom>
                  <a:avLst/>
                  <a:gdLst>
                    <a:gd name="T0" fmla="*/ 105 w 208"/>
                    <a:gd name="T1" fmla="*/ 0 h 244"/>
                    <a:gd name="T2" fmla="*/ 0 w 208"/>
                    <a:gd name="T3" fmla="*/ 244 h 244"/>
                    <a:gd name="T4" fmla="*/ 208 w 208"/>
                    <a:gd name="T5" fmla="*/ 244 h 244"/>
                    <a:gd name="T6" fmla="*/ 105 w 208"/>
                    <a:gd name="T7" fmla="*/ 0 h 244"/>
                  </a:gdLst>
                  <a:ahLst/>
                  <a:cxnLst>
                    <a:cxn ang="0">
                      <a:pos x="T0" y="T1"/>
                    </a:cxn>
                    <a:cxn ang="0">
                      <a:pos x="T2" y="T3"/>
                    </a:cxn>
                    <a:cxn ang="0">
                      <a:pos x="T4" y="T5"/>
                    </a:cxn>
                    <a:cxn ang="0">
                      <a:pos x="T6" y="T7"/>
                    </a:cxn>
                  </a:cxnLst>
                  <a:rect l="0" t="0" r="r" b="b"/>
                  <a:pathLst>
                    <a:path w="208" h="244">
                      <a:moveTo>
                        <a:pt x="105" y="0"/>
                      </a:moveTo>
                      <a:lnTo>
                        <a:pt x="0" y="244"/>
                      </a:lnTo>
                      <a:lnTo>
                        <a:pt x="208" y="244"/>
                      </a:lnTo>
                      <a:lnTo>
                        <a:pt x="105" y="0"/>
                      </a:lnTo>
                      <a:close/>
                    </a:path>
                  </a:pathLst>
                </a:custGeom>
                <a:solidFill>
                  <a:srgbClr val="7FB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091" name="Freeform 9"/>
                <p:cNvSpPr>
                  <a:spLocks/>
                </p:cNvSpPr>
                <p:nvPr/>
              </p:nvSpPr>
              <p:spPr bwMode="auto">
                <a:xfrm>
                  <a:off x="179" y="3693"/>
                  <a:ext cx="138" cy="163"/>
                </a:xfrm>
                <a:custGeom>
                  <a:avLst/>
                  <a:gdLst>
                    <a:gd name="T0" fmla="*/ 70 w 138"/>
                    <a:gd name="T1" fmla="*/ 0 h 163"/>
                    <a:gd name="T2" fmla="*/ 0 w 138"/>
                    <a:gd name="T3" fmla="*/ 163 h 163"/>
                    <a:gd name="T4" fmla="*/ 138 w 138"/>
                    <a:gd name="T5" fmla="*/ 163 h 163"/>
                    <a:gd name="T6" fmla="*/ 70 w 138"/>
                    <a:gd name="T7" fmla="*/ 0 h 163"/>
                  </a:gdLst>
                  <a:ahLst/>
                  <a:cxnLst>
                    <a:cxn ang="0">
                      <a:pos x="T0" y="T1"/>
                    </a:cxn>
                    <a:cxn ang="0">
                      <a:pos x="T2" y="T3"/>
                    </a:cxn>
                    <a:cxn ang="0">
                      <a:pos x="T4" y="T5"/>
                    </a:cxn>
                    <a:cxn ang="0">
                      <a:pos x="T6" y="T7"/>
                    </a:cxn>
                  </a:cxnLst>
                  <a:rect l="0" t="0" r="r" b="b"/>
                  <a:pathLst>
                    <a:path w="138" h="163">
                      <a:moveTo>
                        <a:pt x="70" y="0"/>
                      </a:moveTo>
                      <a:lnTo>
                        <a:pt x="0" y="163"/>
                      </a:lnTo>
                      <a:lnTo>
                        <a:pt x="138" y="163"/>
                      </a:lnTo>
                      <a:lnTo>
                        <a:pt x="70" y="0"/>
                      </a:lnTo>
                      <a:close/>
                    </a:path>
                  </a:pathLst>
                </a:custGeom>
                <a:solidFill>
                  <a:srgbClr val="7FB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092" name="Freeform 10"/>
                <p:cNvSpPr>
                  <a:spLocks/>
                </p:cNvSpPr>
                <p:nvPr/>
              </p:nvSpPr>
              <p:spPr bwMode="auto">
                <a:xfrm>
                  <a:off x="228" y="3760"/>
                  <a:ext cx="42" cy="438"/>
                </a:xfrm>
                <a:custGeom>
                  <a:avLst/>
                  <a:gdLst>
                    <a:gd name="T0" fmla="*/ 21 w 42"/>
                    <a:gd name="T1" fmla="*/ 0 h 438"/>
                    <a:gd name="T2" fmla="*/ 0 w 42"/>
                    <a:gd name="T3" fmla="*/ 438 h 438"/>
                    <a:gd name="T4" fmla="*/ 42 w 42"/>
                    <a:gd name="T5" fmla="*/ 438 h 438"/>
                    <a:gd name="T6" fmla="*/ 21 w 42"/>
                    <a:gd name="T7" fmla="*/ 0 h 438"/>
                  </a:gdLst>
                  <a:ahLst/>
                  <a:cxnLst>
                    <a:cxn ang="0">
                      <a:pos x="T0" y="T1"/>
                    </a:cxn>
                    <a:cxn ang="0">
                      <a:pos x="T2" y="T3"/>
                    </a:cxn>
                    <a:cxn ang="0">
                      <a:pos x="T4" y="T5"/>
                    </a:cxn>
                    <a:cxn ang="0">
                      <a:pos x="T6" y="T7"/>
                    </a:cxn>
                  </a:cxnLst>
                  <a:rect l="0" t="0" r="r" b="b"/>
                  <a:pathLst>
                    <a:path w="42" h="438">
                      <a:moveTo>
                        <a:pt x="21" y="0"/>
                      </a:moveTo>
                      <a:lnTo>
                        <a:pt x="0" y="438"/>
                      </a:lnTo>
                      <a:lnTo>
                        <a:pt x="42" y="438"/>
                      </a:lnTo>
                      <a:lnTo>
                        <a:pt x="21"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093" name="Freeform 11"/>
                <p:cNvSpPr>
                  <a:spLocks/>
                </p:cNvSpPr>
                <p:nvPr/>
              </p:nvSpPr>
              <p:spPr bwMode="auto">
                <a:xfrm>
                  <a:off x="234" y="3760"/>
                  <a:ext cx="32" cy="336"/>
                </a:xfrm>
                <a:custGeom>
                  <a:avLst/>
                  <a:gdLst>
                    <a:gd name="T0" fmla="*/ 15 w 32"/>
                    <a:gd name="T1" fmla="*/ 0 h 336"/>
                    <a:gd name="T2" fmla="*/ 0 w 32"/>
                    <a:gd name="T3" fmla="*/ 336 h 336"/>
                    <a:gd name="T4" fmla="*/ 32 w 32"/>
                    <a:gd name="T5" fmla="*/ 336 h 336"/>
                    <a:gd name="T6" fmla="*/ 15 w 32"/>
                    <a:gd name="T7" fmla="*/ 0 h 336"/>
                  </a:gdLst>
                  <a:ahLst/>
                  <a:cxnLst>
                    <a:cxn ang="0">
                      <a:pos x="T0" y="T1"/>
                    </a:cxn>
                    <a:cxn ang="0">
                      <a:pos x="T2" y="T3"/>
                    </a:cxn>
                    <a:cxn ang="0">
                      <a:pos x="T4" y="T5"/>
                    </a:cxn>
                    <a:cxn ang="0">
                      <a:pos x="T6" y="T7"/>
                    </a:cxn>
                  </a:cxnLst>
                  <a:rect l="0" t="0" r="r" b="b"/>
                  <a:pathLst>
                    <a:path w="32" h="336">
                      <a:moveTo>
                        <a:pt x="15" y="0"/>
                      </a:moveTo>
                      <a:lnTo>
                        <a:pt x="0" y="336"/>
                      </a:lnTo>
                      <a:lnTo>
                        <a:pt x="32" y="336"/>
                      </a:lnTo>
                      <a:lnTo>
                        <a:pt x="15" y="0"/>
                      </a:lnTo>
                      <a:close/>
                    </a:path>
                  </a:pathLst>
                </a:custGeom>
                <a:solidFill>
                  <a:srgbClr val="54513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094" name="Freeform 12"/>
                <p:cNvSpPr>
                  <a:spLocks/>
                </p:cNvSpPr>
                <p:nvPr/>
              </p:nvSpPr>
              <p:spPr bwMode="auto">
                <a:xfrm>
                  <a:off x="193" y="3996"/>
                  <a:ext cx="60" cy="59"/>
                </a:xfrm>
                <a:custGeom>
                  <a:avLst/>
                  <a:gdLst>
                    <a:gd name="T0" fmla="*/ 0 w 60"/>
                    <a:gd name="T1" fmla="*/ 0 h 59"/>
                    <a:gd name="T2" fmla="*/ 50 w 60"/>
                    <a:gd name="T3" fmla="*/ 59 h 59"/>
                    <a:gd name="T4" fmla="*/ 60 w 60"/>
                    <a:gd name="T5" fmla="*/ 51 h 59"/>
                    <a:gd name="T6" fmla="*/ 0 w 60"/>
                    <a:gd name="T7" fmla="*/ 0 h 59"/>
                  </a:gdLst>
                  <a:ahLst/>
                  <a:cxnLst>
                    <a:cxn ang="0">
                      <a:pos x="T0" y="T1"/>
                    </a:cxn>
                    <a:cxn ang="0">
                      <a:pos x="T2" y="T3"/>
                    </a:cxn>
                    <a:cxn ang="0">
                      <a:pos x="T4" y="T5"/>
                    </a:cxn>
                    <a:cxn ang="0">
                      <a:pos x="T6" y="T7"/>
                    </a:cxn>
                  </a:cxnLst>
                  <a:rect l="0" t="0" r="r" b="b"/>
                  <a:pathLst>
                    <a:path w="60" h="59">
                      <a:moveTo>
                        <a:pt x="0" y="0"/>
                      </a:moveTo>
                      <a:lnTo>
                        <a:pt x="50" y="59"/>
                      </a:lnTo>
                      <a:lnTo>
                        <a:pt x="60" y="51"/>
                      </a:lnTo>
                      <a:lnTo>
                        <a:pt x="0"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095" name="Freeform 13"/>
                <p:cNvSpPr>
                  <a:spLocks/>
                </p:cNvSpPr>
                <p:nvPr/>
              </p:nvSpPr>
              <p:spPr bwMode="auto">
                <a:xfrm>
                  <a:off x="200" y="3940"/>
                  <a:ext cx="53" cy="53"/>
                </a:xfrm>
                <a:custGeom>
                  <a:avLst/>
                  <a:gdLst>
                    <a:gd name="T0" fmla="*/ 0 w 53"/>
                    <a:gd name="T1" fmla="*/ 0 h 53"/>
                    <a:gd name="T2" fmla="*/ 43 w 53"/>
                    <a:gd name="T3" fmla="*/ 53 h 53"/>
                    <a:gd name="T4" fmla="*/ 53 w 53"/>
                    <a:gd name="T5" fmla="*/ 43 h 53"/>
                    <a:gd name="T6" fmla="*/ 0 w 53"/>
                    <a:gd name="T7" fmla="*/ 0 h 53"/>
                  </a:gdLst>
                  <a:ahLst/>
                  <a:cxnLst>
                    <a:cxn ang="0">
                      <a:pos x="T0" y="T1"/>
                    </a:cxn>
                    <a:cxn ang="0">
                      <a:pos x="T2" y="T3"/>
                    </a:cxn>
                    <a:cxn ang="0">
                      <a:pos x="T4" y="T5"/>
                    </a:cxn>
                    <a:cxn ang="0">
                      <a:pos x="T6" y="T7"/>
                    </a:cxn>
                  </a:cxnLst>
                  <a:rect l="0" t="0" r="r" b="b"/>
                  <a:pathLst>
                    <a:path w="53" h="53">
                      <a:moveTo>
                        <a:pt x="0" y="0"/>
                      </a:moveTo>
                      <a:lnTo>
                        <a:pt x="43" y="53"/>
                      </a:lnTo>
                      <a:lnTo>
                        <a:pt x="53" y="43"/>
                      </a:lnTo>
                      <a:lnTo>
                        <a:pt x="0"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096" name="Freeform 14"/>
                <p:cNvSpPr>
                  <a:spLocks/>
                </p:cNvSpPr>
                <p:nvPr/>
              </p:nvSpPr>
              <p:spPr bwMode="auto">
                <a:xfrm>
                  <a:off x="208" y="3866"/>
                  <a:ext cx="42" cy="44"/>
                </a:xfrm>
                <a:custGeom>
                  <a:avLst/>
                  <a:gdLst>
                    <a:gd name="T0" fmla="*/ 0 w 42"/>
                    <a:gd name="T1" fmla="*/ 0 h 44"/>
                    <a:gd name="T2" fmla="*/ 37 w 42"/>
                    <a:gd name="T3" fmla="*/ 44 h 44"/>
                    <a:gd name="T4" fmla="*/ 42 w 42"/>
                    <a:gd name="T5" fmla="*/ 32 h 44"/>
                    <a:gd name="T6" fmla="*/ 0 w 42"/>
                    <a:gd name="T7" fmla="*/ 0 h 44"/>
                  </a:gdLst>
                  <a:ahLst/>
                  <a:cxnLst>
                    <a:cxn ang="0">
                      <a:pos x="T0" y="T1"/>
                    </a:cxn>
                    <a:cxn ang="0">
                      <a:pos x="T2" y="T3"/>
                    </a:cxn>
                    <a:cxn ang="0">
                      <a:pos x="T4" y="T5"/>
                    </a:cxn>
                    <a:cxn ang="0">
                      <a:pos x="T6" y="T7"/>
                    </a:cxn>
                  </a:cxnLst>
                  <a:rect l="0" t="0" r="r" b="b"/>
                  <a:pathLst>
                    <a:path w="42" h="44">
                      <a:moveTo>
                        <a:pt x="0" y="0"/>
                      </a:moveTo>
                      <a:lnTo>
                        <a:pt x="37" y="44"/>
                      </a:lnTo>
                      <a:lnTo>
                        <a:pt x="42" y="32"/>
                      </a:lnTo>
                      <a:lnTo>
                        <a:pt x="0"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097" name="Freeform 15"/>
                <p:cNvSpPr>
                  <a:spLocks/>
                </p:cNvSpPr>
                <p:nvPr/>
              </p:nvSpPr>
              <p:spPr bwMode="auto">
                <a:xfrm>
                  <a:off x="252" y="4016"/>
                  <a:ext cx="57" cy="57"/>
                </a:xfrm>
                <a:custGeom>
                  <a:avLst/>
                  <a:gdLst>
                    <a:gd name="T0" fmla="*/ 57 w 57"/>
                    <a:gd name="T1" fmla="*/ 0 h 57"/>
                    <a:gd name="T2" fmla="*/ 11 w 57"/>
                    <a:gd name="T3" fmla="*/ 57 h 57"/>
                    <a:gd name="T4" fmla="*/ 0 w 57"/>
                    <a:gd name="T5" fmla="*/ 46 h 57"/>
                    <a:gd name="T6" fmla="*/ 57 w 57"/>
                    <a:gd name="T7" fmla="*/ 0 h 57"/>
                  </a:gdLst>
                  <a:ahLst/>
                  <a:cxnLst>
                    <a:cxn ang="0">
                      <a:pos x="T0" y="T1"/>
                    </a:cxn>
                    <a:cxn ang="0">
                      <a:pos x="T2" y="T3"/>
                    </a:cxn>
                    <a:cxn ang="0">
                      <a:pos x="T4" y="T5"/>
                    </a:cxn>
                    <a:cxn ang="0">
                      <a:pos x="T6" y="T7"/>
                    </a:cxn>
                  </a:cxnLst>
                  <a:rect l="0" t="0" r="r" b="b"/>
                  <a:pathLst>
                    <a:path w="57" h="57">
                      <a:moveTo>
                        <a:pt x="57" y="0"/>
                      </a:moveTo>
                      <a:lnTo>
                        <a:pt x="11" y="57"/>
                      </a:lnTo>
                      <a:lnTo>
                        <a:pt x="0" y="46"/>
                      </a:lnTo>
                      <a:lnTo>
                        <a:pt x="57"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098" name="Freeform 16"/>
                <p:cNvSpPr>
                  <a:spLocks/>
                </p:cNvSpPr>
                <p:nvPr/>
              </p:nvSpPr>
              <p:spPr bwMode="auto">
                <a:xfrm>
                  <a:off x="246" y="3924"/>
                  <a:ext cx="49" cy="49"/>
                </a:xfrm>
                <a:custGeom>
                  <a:avLst/>
                  <a:gdLst>
                    <a:gd name="T0" fmla="*/ 49 w 49"/>
                    <a:gd name="T1" fmla="*/ 0 h 49"/>
                    <a:gd name="T2" fmla="*/ 10 w 49"/>
                    <a:gd name="T3" fmla="*/ 49 h 49"/>
                    <a:gd name="T4" fmla="*/ 0 w 49"/>
                    <a:gd name="T5" fmla="*/ 38 h 49"/>
                    <a:gd name="T6" fmla="*/ 49 w 49"/>
                    <a:gd name="T7" fmla="*/ 0 h 49"/>
                  </a:gdLst>
                  <a:ahLst/>
                  <a:cxnLst>
                    <a:cxn ang="0">
                      <a:pos x="T0" y="T1"/>
                    </a:cxn>
                    <a:cxn ang="0">
                      <a:pos x="T2" y="T3"/>
                    </a:cxn>
                    <a:cxn ang="0">
                      <a:pos x="T4" y="T5"/>
                    </a:cxn>
                    <a:cxn ang="0">
                      <a:pos x="T6" y="T7"/>
                    </a:cxn>
                  </a:cxnLst>
                  <a:rect l="0" t="0" r="r" b="b"/>
                  <a:pathLst>
                    <a:path w="49" h="49">
                      <a:moveTo>
                        <a:pt x="49" y="0"/>
                      </a:moveTo>
                      <a:lnTo>
                        <a:pt x="10" y="49"/>
                      </a:lnTo>
                      <a:lnTo>
                        <a:pt x="0" y="38"/>
                      </a:lnTo>
                      <a:lnTo>
                        <a:pt x="49"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099" name="Freeform 17"/>
                <p:cNvSpPr>
                  <a:spLocks/>
                </p:cNvSpPr>
                <p:nvPr/>
              </p:nvSpPr>
              <p:spPr bwMode="auto">
                <a:xfrm>
                  <a:off x="243" y="3845"/>
                  <a:ext cx="38" cy="40"/>
                </a:xfrm>
                <a:custGeom>
                  <a:avLst/>
                  <a:gdLst>
                    <a:gd name="T0" fmla="*/ 38 w 38"/>
                    <a:gd name="T1" fmla="*/ 0 h 40"/>
                    <a:gd name="T2" fmla="*/ 7 w 38"/>
                    <a:gd name="T3" fmla="*/ 40 h 40"/>
                    <a:gd name="T4" fmla="*/ 0 w 38"/>
                    <a:gd name="T5" fmla="*/ 28 h 40"/>
                    <a:gd name="T6" fmla="*/ 38 w 38"/>
                    <a:gd name="T7" fmla="*/ 0 h 40"/>
                  </a:gdLst>
                  <a:ahLst/>
                  <a:cxnLst>
                    <a:cxn ang="0">
                      <a:pos x="T0" y="T1"/>
                    </a:cxn>
                    <a:cxn ang="0">
                      <a:pos x="T2" y="T3"/>
                    </a:cxn>
                    <a:cxn ang="0">
                      <a:pos x="T4" y="T5"/>
                    </a:cxn>
                    <a:cxn ang="0">
                      <a:pos x="T6" y="T7"/>
                    </a:cxn>
                  </a:cxnLst>
                  <a:rect l="0" t="0" r="r" b="b"/>
                  <a:pathLst>
                    <a:path w="38" h="40">
                      <a:moveTo>
                        <a:pt x="38" y="0"/>
                      </a:moveTo>
                      <a:lnTo>
                        <a:pt x="7" y="40"/>
                      </a:lnTo>
                      <a:lnTo>
                        <a:pt x="0" y="28"/>
                      </a:lnTo>
                      <a:lnTo>
                        <a:pt x="38"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grpSp>
        </p:grpSp>
        <p:grpSp>
          <p:nvGrpSpPr>
            <p:cNvPr id="1108" name="Group 1107"/>
            <p:cNvGrpSpPr/>
            <p:nvPr userDrawn="1"/>
          </p:nvGrpSpPr>
          <p:grpSpPr>
            <a:xfrm>
              <a:off x="3830395" y="6287162"/>
              <a:ext cx="244892" cy="655615"/>
              <a:chOff x="10757906" y="6352397"/>
              <a:chExt cx="244892" cy="655615"/>
            </a:xfrm>
            <a:solidFill>
              <a:schemeClr val="accent1"/>
            </a:solidFill>
          </p:grpSpPr>
          <p:sp>
            <p:nvSpPr>
              <p:cNvPr id="1109" name="Freeform 457"/>
              <p:cNvSpPr>
                <a:spLocks/>
              </p:cNvSpPr>
              <p:nvPr/>
            </p:nvSpPr>
            <p:spPr bwMode="auto">
              <a:xfrm>
                <a:off x="10757906" y="6352397"/>
                <a:ext cx="244892" cy="655615"/>
              </a:xfrm>
              <a:custGeom>
                <a:avLst/>
                <a:gdLst>
                  <a:gd name="T0" fmla="*/ 0 w 254"/>
                  <a:gd name="T1" fmla="*/ 162 h 680"/>
                  <a:gd name="T2" fmla="*/ 254 w 254"/>
                  <a:gd name="T3" fmla="*/ 0 h 680"/>
                  <a:gd name="T4" fmla="*/ 254 w 254"/>
                  <a:gd name="T5" fmla="*/ 680 h 680"/>
                  <a:gd name="T6" fmla="*/ 0 w 254"/>
                  <a:gd name="T7" fmla="*/ 680 h 680"/>
                  <a:gd name="T8" fmla="*/ 0 w 254"/>
                  <a:gd name="T9" fmla="*/ 162 h 680"/>
                </a:gdLst>
                <a:ahLst/>
                <a:cxnLst>
                  <a:cxn ang="0">
                    <a:pos x="T0" y="T1"/>
                  </a:cxn>
                  <a:cxn ang="0">
                    <a:pos x="T2" y="T3"/>
                  </a:cxn>
                  <a:cxn ang="0">
                    <a:pos x="T4" y="T5"/>
                  </a:cxn>
                  <a:cxn ang="0">
                    <a:pos x="T6" y="T7"/>
                  </a:cxn>
                  <a:cxn ang="0">
                    <a:pos x="T8" y="T9"/>
                  </a:cxn>
                </a:cxnLst>
                <a:rect l="0" t="0" r="r" b="b"/>
                <a:pathLst>
                  <a:path w="254" h="680">
                    <a:moveTo>
                      <a:pt x="0" y="162"/>
                    </a:moveTo>
                    <a:lnTo>
                      <a:pt x="254" y="0"/>
                    </a:lnTo>
                    <a:lnTo>
                      <a:pt x="254" y="680"/>
                    </a:lnTo>
                    <a:lnTo>
                      <a:pt x="0" y="680"/>
                    </a:lnTo>
                    <a:lnTo>
                      <a:pt x="0" y="162"/>
                    </a:lnTo>
                    <a:close/>
                  </a:path>
                </a:pathLst>
              </a:cu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110" name="Rectangle 474"/>
              <p:cNvSpPr>
                <a:spLocks noChangeArrowheads="1"/>
              </p:cNvSpPr>
              <p:nvPr/>
            </p:nvSpPr>
            <p:spPr bwMode="auto">
              <a:xfrm>
                <a:off x="10788524" y="6527590"/>
                <a:ext cx="26032" cy="58812"/>
              </a:xfrm>
              <a:prstGeom prst="rect">
                <a:avLst/>
              </a:prstGeom>
              <a:grp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111" name="Rectangle 475"/>
              <p:cNvSpPr>
                <a:spLocks noChangeArrowheads="1"/>
              </p:cNvSpPr>
              <p:nvPr/>
            </p:nvSpPr>
            <p:spPr bwMode="auto">
              <a:xfrm>
                <a:off x="10843481" y="6527590"/>
                <a:ext cx="26032" cy="58812"/>
              </a:xfrm>
              <a:prstGeom prst="rect">
                <a:avLst/>
              </a:prstGeom>
              <a:grp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112" name="Rectangle 476"/>
              <p:cNvSpPr>
                <a:spLocks noChangeArrowheads="1"/>
              </p:cNvSpPr>
              <p:nvPr/>
            </p:nvSpPr>
            <p:spPr bwMode="auto">
              <a:xfrm>
                <a:off x="10898436" y="6527590"/>
                <a:ext cx="26032" cy="58812"/>
              </a:xfrm>
              <a:prstGeom prst="rect">
                <a:avLst/>
              </a:prstGeom>
              <a:grp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113" name="Rectangle 477"/>
              <p:cNvSpPr>
                <a:spLocks noChangeArrowheads="1"/>
              </p:cNvSpPr>
              <p:nvPr/>
            </p:nvSpPr>
            <p:spPr bwMode="auto">
              <a:xfrm>
                <a:off x="10952428" y="6527590"/>
                <a:ext cx="26032" cy="58812"/>
              </a:xfrm>
              <a:prstGeom prst="rect">
                <a:avLst/>
              </a:prstGeom>
              <a:grp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114" name="Rectangle 478"/>
              <p:cNvSpPr>
                <a:spLocks noChangeArrowheads="1"/>
              </p:cNvSpPr>
              <p:nvPr/>
            </p:nvSpPr>
            <p:spPr bwMode="auto">
              <a:xfrm>
                <a:off x="10788524" y="6615326"/>
                <a:ext cx="26032" cy="59777"/>
              </a:xfrm>
              <a:prstGeom prst="rect">
                <a:avLst/>
              </a:prstGeom>
              <a:grp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115" name="Rectangle 479"/>
              <p:cNvSpPr>
                <a:spLocks noChangeArrowheads="1"/>
              </p:cNvSpPr>
              <p:nvPr/>
            </p:nvSpPr>
            <p:spPr bwMode="auto">
              <a:xfrm>
                <a:off x="10843481" y="6615326"/>
                <a:ext cx="26032" cy="59777"/>
              </a:xfrm>
              <a:prstGeom prst="rect">
                <a:avLst/>
              </a:prstGeom>
              <a:grp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116" name="Rectangle 480"/>
              <p:cNvSpPr>
                <a:spLocks noChangeArrowheads="1"/>
              </p:cNvSpPr>
              <p:nvPr/>
            </p:nvSpPr>
            <p:spPr bwMode="auto">
              <a:xfrm>
                <a:off x="10898436" y="6615326"/>
                <a:ext cx="26032" cy="59777"/>
              </a:xfrm>
              <a:prstGeom prst="rect">
                <a:avLst/>
              </a:prstGeom>
              <a:grp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117" name="Rectangle 481"/>
              <p:cNvSpPr>
                <a:spLocks noChangeArrowheads="1"/>
              </p:cNvSpPr>
              <p:nvPr/>
            </p:nvSpPr>
            <p:spPr bwMode="auto">
              <a:xfrm>
                <a:off x="10952428" y="6615326"/>
                <a:ext cx="26032" cy="59777"/>
              </a:xfrm>
              <a:prstGeom prst="rect">
                <a:avLst/>
              </a:prstGeom>
              <a:grp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118" name="Rectangle 482"/>
              <p:cNvSpPr>
                <a:spLocks noChangeArrowheads="1"/>
              </p:cNvSpPr>
              <p:nvPr/>
            </p:nvSpPr>
            <p:spPr bwMode="auto">
              <a:xfrm>
                <a:off x="10788524" y="6701134"/>
                <a:ext cx="26032" cy="58812"/>
              </a:xfrm>
              <a:prstGeom prst="rect">
                <a:avLst/>
              </a:prstGeom>
              <a:grp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119" name="Rectangle 483"/>
              <p:cNvSpPr>
                <a:spLocks noChangeArrowheads="1"/>
              </p:cNvSpPr>
              <p:nvPr/>
            </p:nvSpPr>
            <p:spPr bwMode="auto">
              <a:xfrm>
                <a:off x="10843481" y="6701134"/>
                <a:ext cx="26032" cy="58812"/>
              </a:xfrm>
              <a:prstGeom prst="rect">
                <a:avLst/>
              </a:prstGeom>
              <a:grp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120" name="Rectangle 484"/>
              <p:cNvSpPr>
                <a:spLocks noChangeArrowheads="1"/>
              </p:cNvSpPr>
              <p:nvPr/>
            </p:nvSpPr>
            <p:spPr bwMode="auto">
              <a:xfrm>
                <a:off x="10898436" y="6701134"/>
                <a:ext cx="26032" cy="58812"/>
              </a:xfrm>
              <a:prstGeom prst="rect">
                <a:avLst/>
              </a:prstGeom>
              <a:grp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121" name="Rectangle 486"/>
              <p:cNvSpPr>
                <a:spLocks noChangeArrowheads="1"/>
              </p:cNvSpPr>
              <p:nvPr/>
            </p:nvSpPr>
            <p:spPr bwMode="auto">
              <a:xfrm>
                <a:off x="10952430" y="6701135"/>
                <a:ext cx="26032" cy="58813"/>
              </a:xfrm>
              <a:prstGeom prst="rect">
                <a:avLst/>
              </a:prstGeom>
              <a:grp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122" name="Rectangle 487"/>
              <p:cNvSpPr>
                <a:spLocks noChangeArrowheads="1"/>
              </p:cNvSpPr>
              <p:nvPr/>
            </p:nvSpPr>
            <p:spPr bwMode="auto">
              <a:xfrm>
                <a:off x="10788525" y="6788872"/>
                <a:ext cx="26032" cy="59777"/>
              </a:xfrm>
              <a:prstGeom prst="rect">
                <a:avLst/>
              </a:prstGeom>
              <a:grp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123" name="Rectangle 488"/>
              <p:cNvSpPr>
                <a:spLocks noChangeArrowheads="1"/>
              </p:cNvSpPr>
              <p:nvPr/>
            </p:nvSpPr>
            <p:spPr bwMode="auto">
              <a:xfrm>
                <a:off x="10843481" y="6788872"/>
                <a:ext cx="26032" cy="59777"/>
              </a:xfrm>
              <a:prstGeom prst="rect">
                <a:avLst/>
              </a:prstGeom>
              <a:grp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124" name="Rectangle 489"/>
              <p:cNvSpPr>
                <a:spLocks noChangeArrowheads="1"/>
              </p:cNvSpPr>
              <p:nvPr/>
            </p:nvSpPr>
            <p:spPr bwMode="auto">
              <a:xfrm>
                <a:off x="10898438" y="6788872"/>
                <a:ext cx="26032" cy="59777"/>
              </a:xfrm>
              <a:prstGeom prst="rect">
                <a:avLst/>
              </a:prstGeom>
              <a:grp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125" name="Rectangle 490"/>
              <p:cNvSpPr>
                <a:spLocks noChangeArrowheads="1"/>
              </p:cNvSpPr>
              <p:nvPr/>
            </p:nvSpPr>
            <p:spPr bwMode="auto">
              <a:xfrm>
                <a:off x="10952430" y="6788872"/>
                <a:ext cx="26032" cy="59777"/>
              </a:xfrm>
              <a:prstGeom prst="rect">
                <a:avLst/>
              </a:prstGeom>
              <a:grp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126" name="Rectangle 491"/>
              <p:cNvSpPr>
                <a:spLocks noChangeArrowheads="1"/>
              </p:cNvSpPr>
              <p:nvPr/>
            </p:nvSpPr>
            <p:spPr bwMode="auto">
              <a:xfrm>
                <a:off x="10788525" y="6874681"/>
                <a:ext cx="26032" cy="58813"/>
              </a:xfrm>
              <a:prstGeom prst="rect">
                <a:avLst/>
              </a:prstGeom>
              <a:grp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127" name="Rectangle 492"/>
              <p:cNvSpPr>
                <a:spLocks noChangeArrowheads="1"/>
              </p:cNvSpPr>
              <p:nvPr/>
            </p:nvSpPr>
            <p:spPr bwMode="auto">
              <a:xfrm>
                <a:off x="10843481" y="6874681"/>
                <a:ext cx="26032" cy="58813"/>
              </a:xfrm>
              <a:prstGeom prst="rect">
                <a:avLst/>
              </a:prstGeom>
              <a:grp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128" name="Rectangle 493"/>
              <p:cNvSpPr>
                <a:spLocks noChangeArrowheads="1"/>
              </p:cNvSpPr>
              <p:nvPr/>
            </p:nvSpPr>
            <p:spPr bwMode="auto">
              <a:xfrm>
                <a:off x="10898438" y="6874681"/>
                <a:ext cx="26032" cy="58813"/>
              </a:xfrm>
              <a:prstGeom prst="rect">
                <a:avLst/>
              </a:prstGeom>
              <a:grp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129" name="Rectangle 494"/>
              <p:cNvSpPr>
                <a:spLocks noChangeArrowheads="1"/>
              </p:cNvSpPr>
              <p:nvPr/>
            </p:nvSpPr>
            <p:spPr bwMode="auto">
              <a:xfrm>
                <a:off x="10952430" y="6874681"/>
                <a:ext cx="26032" cy="58813"/>
              </a:xfrm>
              <a:prstGeom prst="rect">
                <a:avLst/>
              </a:prstGeom>
              <a:grp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grpSp>
      </p:grpSp>
      <p:graphicFrame>
        <p:nvGraphicFramePr>
          <p:cNvPr id="5" name="Object 4" hidden="1"/>
          <p:cNvGraphicFramePr>
            <a:graphicFrameLocks noChangeAspect="1"/>
          </p:cNvGraphicFramePr>
          <p:nvPr userDrawn="1">
            <p:custDataLst>
              <p:tags r:id="rId2"/>
            </p:custDataLst>
            <p:extLst/>
          </p:nvPr>
        </p:nvGraphicFramePr>
        <p:xfrm>
          <a:off x="1191" y="1589"/>
          <a:ext cx="1190" cy="1587"/>
        </p:xfrm>
        <a:graphic>
          <a:graphicData uri="http://schemas.openxmlformats.org/presentationml/2006/ole">
            <mc:AlternateContent xmlns:mc="http://schemas.openxmlformats.org/markup-compatibility/2006">
              <mc:Choice xmlns:v="urn:schemas-microsoft-com:vml" Requires="v">
                <p:oleObj spid="_x0000_s48133" name="think-cell Slide" r:id="rId4" imgW="270" imgH="270" progId="TCLayout.ActiveDocument.1">
                  <p:embed/>
                </p:oleObj>
              </mc:Choice>
              <mc:Fallback>
                <p:oleObj name="think-cell Slide" r:id="rId4" imgW="270" imgH="270" progId="TCLayout.ActiveDocument.1">
                  <p:embed/>
                  <p:pic>
                    <p:nvPicPr>
                      <p:cNvPr id="5" name="Object 4" hidden="1"/>
                      <p:cNvPicPr/>
                      <p:nvPr/>
                    </p:nvPicPr>
                    <p:blipFill>
                      <a:blip r:embed="rId5"/>
                      <a:stretch>
                        <a:fillRect/>
                      </a:stretch>
                    </p:blipFill>
                    <p:spPr>
                      <a:xfrm>
                        <a:off x="1191" y="1589"/>
                        <a:ext cx="1190" cy="1587"/>
                      </a:xfrm>
                      <a:prstGeom prst="rect">
                        <a:avLst/>
                      </a:prstGeom>
                    </p:spPr>
                  </p:pic>
                </p:oleObj>
              </mc:Fallback>
            </mc:AlternateContent>
          </a:graphicData>
        </a:graphic>
      </p:graphicFrame>
      <p:sp>
        <p:nvSpPr>
          <p:cNvPr id="3" name="Footer Placeholder 2"/>
          <p:cNvSpPr>
            <a:spLocks noGrp="1"/>
          </p:cNvSpPr>
          <p:nvPr userDrawn="1">
            <p:ph type="ftr" sz="quarter" idx="10"/>
          </p:nvPr>
        </p:nvSpPr>
        <p:spPr/>
        <p:txBody>
          <a:bodyPr/>
          <a:lstStyle/>
          <a:p>
            <a:r>
              <a:rPr>
                <a:solidFill>
                  <a:srgbClr val="505050"/>
                </a:solidFill>
              </a:rPr>
              <a:t>Microsoft Confidential</a:t>
            </a:r>
          </a:p>
        </p:txBody>
      </p:sp>
      <p:sp>
        <p:nvSpPr>
          <p:cNvPr id="4" name="Slide Number Placeholder 3"/>
          <p:cNvSpPr>
            <a:spLocks noGrp="1"/>
          </p:cNvSpPr>
          <p:nvPr userDrawn="1">
            <p:ph type="sldNum" sz="quarter" idx="11"/>
          </p:nvPr>
        </p:nvSpPr>
        <p:spPr/>
        <p:txBody>
          <a:bodyPr/>
          <a:lstStyle/>
          <a:p>
            <a:fld id="{27258FFF-F925-446B-8502-81C933981705}" type="slidenum">
              <a:rPr>
                <a:solidFill>
                  <a:srgbClr val="505050"/>
                </a:solidFill>
              </a:rPr>
              <a:pPr/>
              <a:t>‹#›</a:t>
            </a:fld>
            <a:endParaRPr>
              <a:solidFill>
                <a:srgbClr val="505050"/>
              </a:solidFill>
            </a:endParaRPr>
          </a:p>
        </p:txBody>
      </p:sp>
      <p:sp>
        <p:nvSpPr>
          <p:cNvPr id="7" name="Title 1"/>
          <p:cNvSpPr>
            <a:spLocks noGrp="1"/>
          </p:cNvSpPr>
          <p:nvPr userDrawn="1">
            <p:ph type="title" hasCustomPrompt="1"/>
          </p:nvPr>
        </p:nvSpPr>
        <p:spPr>
          <a:xfrm>
            <a:off x="438875" y="264964"/>
            <a:ext cx="8418931" cy="1097302"/>
          </a:xfrm>
        </p:spPr>
        <p:txBody>
          <a:bodyPr lIns="0" tIns="91440" rIns="146304" bIns="91440"/>
          <a:lstStyle>
            <a:lvl1pPr>
              <a:lnSpc>
                <a:spcPts val="3674"/>
              </a:lnSpc>
              <a:defRPr sz="2700" baseline="0">
                <a:solidFill>
                  <a:schemeClr val="accent1"/>
                </a:solidFill>
              </a:defRPr>
            </a:lvl1pPr>
          </a:lstStyle>
          <a:p>
            <a:r>
              <a:rPr lang="en-US" dirty="0" err="1"/>
              <a:t>Lorem</a:t>
            </a:r>
            <a:r>
              <a:rPr lang="en-US" dirty="0"/>
              <a:t> </a:t>
            </a:r>
            <a:r>
              <a:rPr lang="en-US" dirty="0" err="1"/>
              <a:t>ipsum</a:t>
            </a:r>
            <a:r>
              <a:rPr lang="en-US" dirty="0"/>
              <a:t> dolor sit.</a:t>
            </a:r>
          </a:p>
        </p:txBody>
      </p:sp>
      <p:sp>
        <p:nvSpPr>
          <p:cNvPr id="194" name="Text Placeholder 7"/>
          <p:cNvSpPr>
            <a:spLocks noGrp="1"/>
          </p:cNvSpPr>
          <p:nvPr userDrawn="1">
            <p:ph type="body" sz="quarter" idx="13" hasCustomPrompt="1"/>
          </p:nvPr>
        </p:nvSpPr>
        <p:spPr>
          <a:xfrm>
            <a:off x="452590" y="1545465"/>
            <a:ext cx="8418931" cy="4663068"/>
          </a:xfrm>
        </p:spPr>
        <p:txBody>
          <a:bodyPr lIns="0" tIns="0"/>
          <a:lstStyle>
            <a:lvl1pPr marL="175006" indent="-175006">
              <a:spcBef>
                <a:spcPts val="900"/>
              </a:spcBef>
              <a:defRPr sz="1950">
                <a:latin typeface="+mn-lt"/>
              </a:defRPr>
            </a:lvl1pPr>
            <a:lvl2pPr marL="517874" indent="-175006">
              <a:spcBef>
                <a:spcPts val="900"/>
              </a:spcBef>
              <a:buSzPct val="100000"/>
              <a:buFont typeface="Segoe UI" pitchFamily="34" charset="0"/>
              <a:buChar char="‐"/>
              <a:defRPr/>
            </a:lvl2pPr>
            <a:lvl3pPr marL="860741" indent="-175006">
              <a:spcBef>
                <a:spcPts val="900"/>
              </a:spcBef>
              <a:buFont typeface="Wingdings" pitchFamily="2" charset="2"/>
              <a:buChar char="§"/>
              <a:defRPr/>
            </a:lvl3pPr>
            <a:lvl4pPr marL="1200037" indent="-257151">
              <a:spcBef>
                <a:spcPts val="900"/>
              </a:spcBef>
              <a:buFont typeface="+mj-lt"/>
              <a:buAutoNum type="arabicPeriod"/>
              <a:defRPr/>
            </a:lvl4pPr>
            <a:lvl5pPr marL="1459569" indent="-257151">
              <a:spcBef>
                <a:spcPts val="900"/>
              </a:spcBef>
              <a:buFont typeface="+mj-lt"/>
              <a:buAutoNum type="alphaLcParenR"/>
              <a:defRPr/>
            </a:lvl5pPr>
          </a:lstStyle>
          <a:p>
            <a:pPr lvl="0"/>
            <a:r>
              <a:rPr lang="en-US" dirty="0" err="1"/>
              <a:t>Lorem</a:t>
            </a:r>
            <a:r>
              <a:rPr lang="en-US" dirty="0"/>
              <a:t> </a:t>
            </a:r>
            <a:r>
              <a:rPr lang="en-US" dirty="0" err="1"/>
              <a:t>ipsum</a:t>
            </a:r>
            <a:r>
              <a:rPr lang="en-US" dirty="0"/>
              <a:t> dolor sit </a:t>
            </a:r>
            <a:r>
              <a:rPr lang="en-US" dirty="0" err="1"/>
              <a:t>amet</a:t>
            </a:r>
            <a:r>
              <a:rPr lang="en-US" dirty="0"/>
              <a:t>, </a:t>
            </a:r>
            <a:r>
              <a:rPr lang="en-US" dirty="0" err="1"/>
              <a:t>consectetur</a:t>
            </a:r>
            <a:r>
              <a:rPr lang="en-US" dirty="0"/>
              <a:t> </a:t>
            </a:r>
            <a:r>
              <a:rPr lang="en-US" dirty="0" err="1"/>
              <a:t>adipiscing</a:t>
            </a:r>
            <a:r>
              <a:rPr lang="en-US" dirty="0"/>
              <a:t> </a:t>
            </a:r>
            <a:br>
              <a:rPr lang="en-US" dirty="0"/>
            </a:br>
            <a:r>
              <a:rPr lang="en-US" dirty="0" err="1"/>
              <a:t>elit</a:t>
            </a:r>
            <a:r>
              <a:rPr lang="en-US" dirty="0"/>
              <a:t>. </a:t>
            </a:r>
            <a:r>
              <a:rPr lang="en-US" dirty="0" err="1"/>
              <a:t>Nunc</a:t>
            </a:r>
            <a:r>
              <a:rPr lang="en-US" dirty="0"/>
              <a:t> et </a:t>
            </a:r>
            <a:r>
              <a:rPr lang="en-US" dirty="0" err="1"/>
              <a:t>sagittis</a:t>
            </a:r>
            <a:r>
              <a:rPr lang="en-US" dirty="0"/>
              <a:t> ligula</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2744863105"/>
      </p:ext>
    </p:extLst>
  </p:cSld>
  <p:clrMapOvr>
    <a:masterClrMapping/>
  </p:clrMapOvr>
  <mc:AlternateContent xmlns:mc="http://schemas.openxmlformats.org/markup-compatibility/2006" xmlns:p14="http://schemas.microsoft.com/office/powerpoint/2010/main">
    <mc:Choice Requires="p14">
      <p:transition spd="slow" p14:dur="1250">
        <p:fade/>
      </p:transition>
    </mc:Choice>
    <mc:Fallback xmlns="">
      <p:transition spd="slow">
        <p:fade/>
      </p:transition>
    </mc:Fallback>
  </mc:AlternateContent>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Video slide">
    <p:bg>
      <p:bgPr>
        <a:solidFill>
          <a:schemeClr val="accent1"/>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82770" y="2125678"/>
            <a:ext cx="7315200" cy="1015663"/>
          </a:xfrm>
          <a:noFill/>
        </p:spPr>
        <p:txBody>
          <a:bodyPr wrap="square" tIns="91440" bIns="91440" anchor="t" anchorCtr="0">
            <a:spAutoFit/>
          </a:bodyPr>
          <a:lstStyle>
            <a:lvl1pPr>
              <a:defRPr lang="en-US" sz="6000" b="0" kern="1200" cap="none" spc="-100" baseline="0" dirty="0">
                <a:ln w="3175">
                  <a:noFill/>
                </a:ln>
                <a:gradFill>
                  <a:gsLst>
                    <a:gs pos="0">
                      <a:schemeClr val="tx1"/>
                    </a:gs>
                    <a:gs pos="100000">
                      <a:schemeClr val="tx1"/>
                    </a:gs>
                  </a:gsLst>
                  <a:lin ang="5400000" scaled="0"/>
                </a:gradFill>
                <a:effectLst/>
                <a:latin typeface="+mj-lt"/>
                <a:ea typeface="+mn-ea"/>
                <a:cs typeface="Segoe UI" pitchFamily="34" charset="0"/>
              </a:defRPr>
            </a:lvl1pPr>
          </a:lstStyle>
          <a:p>
            <a:r>
              <a:rPr lang="en-US" dirty="0"/>
              <a:t>Video title</a:t>
            </a:r>
          </a:p>
        </p:txBody>
      </p:sp>
    </p:spTree>
    <p:extLst>
      <p:ext uri="{BB962C8B-B14F-4D97-AF65-F5344CB8AC3E}">
        <p14:creationId xmlns:p14="http://schemas.microsoft.com/office/powerpoint/2010/main" val="2025825992"/>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slow" p14:dur="3400">
        <p14:reveal/>
      </p:transition>
    </mc:Choice>
    <mc:Fallback xmlns="">
      <p:transition spd="slow">
        <p:fade/>
      </p:transition>
    </mc:Fallback>
  </mc:AlternateContent>
</p:sldLayout>
</file>

<file path=ppt/slideLayouts/slideLayout110.xml><?xml version="1.0" encoding="utf-8"?>
<p:sldLayout xmlns:a="http://schemas.openxmlformats.org/drawingml/2006/main" xmlns:r="http://schemas.openxmlformats.org/officeDocument/2006/relationships" xmlns:p="http://schemas.openxmlformats.org/presentationml/2006/main" preserve="1" userDrawn="1">
  <p:cSld name="37_Illustrated Footer">
    <p:spTree>
      <p:nvGrpSpPr>
        <p:cNvPr id="1" name=""/>
        <p:cNvGrpSpPr/>
        <p:nvPr/>
      </p:nvGrpSpPr>
      <p:grpSpPr>
        <a:xfrm>
          <a:off x="0" y="0"/>
          <a:ext cx="0" cy="0"/>
          <a:chOff x="0" y="0"/>
          <a:chExt cx="0" cy="0"/>
        </a:xfrm>
      </p:grpSpPr>
      <p:grpSp>
        <p:nvGrpSpPr>
          <p:cNvPr id="9" name="Group 8"/>
          <p:cNvGrpSpPr/>
          <p:nvPr userDrawn="1"/>
        </p:nvGrpSpPr>
        <p:grpSpPr>
          <a:xfrm>
            <a:off x="0" y="5731251"/>
            <a:ext cx="9326563" cy="1268853"/>
            <a:chOff x="0" y="5731251"/>
            <a:chExt cx="12436475" cy="1268853"/>
          </a:xfrm>
        </p:grpSpPr>
        <p:grpSp>
          <p:nvGrpSpPr>
            <p:cNvPr id="560" name="Group 559"/>
            <p:cNvGrpSpPr/>
            <p:nvPr userDrawn="1"/>
          </p:nvGrpSpPr>
          <p:grpSpPr>
            <a:xfrm flipH="1">
              <a:off x="10861540" y="5734050"/>
              <a:ext cx="1207021" cy="1217759"/>
              <a:chOff x="9858799" y="4059666"/>
              <a:chExt cx="2566002" cy="2588834"/>
            </a:xfrm>
          </p:grpSpPr>
          <p:grpSp>
            <p:nvGrpSpPr>
              <p:cNvPr id="946" name="Group 945"/>
              <p:cNvGrpSpPr/>
              <p:nvPr/>
            </p:nvGrpSpPr>
            <p:grpSpPr>
              <a:xfrm>
                <a:off x="11800399" y="4059666"/>
                <a:ext cx="624402" cy="2588834"/>
                <a:chOff x="11800399" y="4059666"/>
                <a:chExt cx="624402" cy="2588834"/>
              </a:xfrm>
            </p:grpSpPr>
            <p:sp>
              <p:nvSpPr>
                <p:cNvPr id="1001" name="Line 225"/>
                <p:cNvSpPr>
                  <a:spLocks noChangeShapeType="1"/>
                </p:cNvSpPr>
                <p:nvPr/>
              </p:nvSpPr>
              <p:spPr bwMode="auto">
                <a:xfrm>
                  <a:off x="12203381" y="4059666"/>
                  <a:ext cx="0" cy="590745"/>
                </a:xfrm>
                <a:prstGeom prst="line">
                  <a:avLst/>
                </a:prstGeom>
                <a:noFill/>
                <a:ln w="3175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002" name="Line 226"/>
                <p:cNvSpPr>
                  <a:spLocks noChangeShapeType="1"/>
                </p:cNvSpPr>
                <p:nvPr/>
              </p:nvSpPr>
              <p:spPr bwMode="auto">
                <a:xfrm>
                  <a:off x="12021819" y="4059666"/>
                  <a:ext cx="0" cy="590745"/>
                </a:xfrm>
                <a:prstGeom prst="line">
                  <a:avLst/>
                </a:prstGeom>
                <a:noFill/>
                <a:ln w="31750" cap="flat">
                  <a:solidFill>
                    <a:schemeClr val="accent2">
                      <a:lumMod val="75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003" name="Rectangle 227"/>
                <p:cNvSpPr>
                  <a:spLocks noChangeArrowheads="1"/>
                </p:cNvSpPr>
                <p:nvPr/>
              </p:nvSpPr>
              <p:spPr bwMode="auto">
                <a:xfrm>
                  <a:off x="11800399" y="4360800"/>
                  <a:ext cx="624402" cy="2287700"/>
                </a:xfrm>
                <a:prstGeom prst="rect">
                  <a:avLst/>
                </a:prstGeom>
                <a:solidFill>
                  <a:schemeClr val="accent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004" name="Rectangle 228"/>
                <p:cNvSpPr>
                  <a:spLocks noChangeArrowheads="1"/>
                </p:cNvSpPr>
                <p:nvPr/>
              </p:nvSpPr>
              <p:spPr bwMode="auto">
                <a:xfrm>
                  <a:off x="11800399" y="4360796"/>
                  <a:ext cx="153222" cy="2287700"/>
                </a:xfrm>
                <a:prstGeom prst="rect">
                  <a:avLst/>
                </a:prstGeom>
                <a:solidFill>
                  <a:schemeClr val="accent2">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grpSp>
          <p:grpSp>
            <p:nvGrpSpPr>
              <p:cNvPr id="947" name="Group 946"/>
              <p:cNvGrpSpPr/>
              <p:nvPr/>
            </p:nvGrpSpPr>
            <p:grpSpPr>
              <a:xfrm>
                <a:off x="11060761" y="4288171"/>
                <a:ext cx="626173" cy="2360327"/>
                <a:chOff x="10977606" y="4288171"/>
                <a:chExt cx="626173" cy="2360327"/>
              </a:xfrm>
            </p:grpSpPr>
            <p:sp>
              <p:nvSpPr>
                <p:cNvPr id="992" name="Rectangle 229"/>
                <p:cNvSpPr>
                  <a:spLocks noChangeArrowheads="1"/>
                </p:cNvSpPr>
                <p:nvPr/>
              </p:nvSpPr>
              <p:spPr bwMode="auto">
                <a:xfrm>
                  <a:off x="10977606" y="5056052"/>
                  <a:ext cx="626173" cy="1592446"/>
                </a:xfrm>
                <a:prstGeom prst="rect">
                  <a:avLst/>
                </a:prstGeom>
                <a:solidFill>
                  <a:schemeClr val="accent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993" name="Rectangle 230"/>
                <p:cNvSpPr>
                  <a:spLocks noChangeArrowheads="1"/>
                </p:cNvSpPr>
                <p:nvPr/>
              </p:nvSpPr>
              <p:spPr bwMode="auto">
                <a:xfrm>
                  <a:off x="11056431" y="4595500"/>
                  <a:ext cx="468523" cy="460551"/>
                </a:xfrm>
                <a:prstGeom prst="rect">
                  <a:avLst/>
                </a:prstGeom>
                <a:solidFill>
                  <a:schemeClr val="accent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994" name="Freeform 231"/>
                <p:cNvSpPr>
                  <a:spLocks/>
                </p:cNvSpPr>
                <p:nvPr/>
              </p:nvSpPr>
              <p:spPr bwMode="auto">
                <a:xfrm>
                  <a:off x="11169798" y="4288171"/>
                  <a:ext cx="239133" cy="307329"/>
                </a:xfrm>
                <a:custGeom>
                  <a:avLst/>
                  <a:gdLst>
                    <a:gd name="T0" fmla="*/ 186 w 270"/>
                    <a:gd name="T1" fmla="*/ 0 h 347"/>
                    <a:gd name="T2" fmla="*/ 84 w 270"/>
                    <a:gd name="T3" fmla="*/ 0 h 347"/>
                    <a:gd name="T4" fmla="*/ 0 w 270"/>
                    <a:gd name="T5" fmla="*/ 347 h 347"/>
                    <a:gd name="T6" fmla="*/ 270 w 270"/>
                    <a:gd name="T7" fmla="*/ 347 h 347"/>
                    <a:gd name="T8" fmla="*/ 186 w 270"/>
                    <a:gd name="T9" fmla="*/ 0 h 347"/>
                  </a:gdLst>
                  <a:ahLst/>
                  <a:cxnLst>
                    <a:cxn ang="0">
                      <a:pos x="T0" y="T1"/>
                    </a:cxn>
                    <a:cxn ang="0">
                      <a:pos x="T2" y="T3"/>
                    </a:cxn>
                    <a:cxn ang="0">
                      <a:pos x="T4" y="T5"/>
                    </a:cxn>
                    <a:cxn ang="0">
                      <a:pos x="T6" y="T7"/>
                    </a:cxn>
                    <a:cxn ang="0">
                      <a:pos x="T8" y="T9"/>
                    </a:cxn>
                  </a:cxnLst>
                  <a:rect l="0" t="0" r="r" b="b"/>
                  <a:pathLst>
                    <a:path w="270" h="347">
                      <a:moveTo>
                        <a:pt x="186" y="0"/>
                      </a:moveTo>
                      <a:lnTo>
                        <a:pt x="84" y="0"/>
                      </a:lnTo>
                      <a:lnTo>
                        <a:pt x="0" y="347"/>
                      </a:lnTo>
                      <a:lnTo>
                        <a:pt x="270" y="347"/>
                      </a:lnTo>
                      <a:lnTo>
                        <a:pt x="186"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995" name="Rectangle 232"/>
                <p:cNvSpPr>
                  <a:spLocks noChangeArrowheads="1"/>
                </p:cNvSpPr>
                <p:nvPr/>
              </p:nvSpPr>
              <p:spPr bwMode="auto">
                <a:xfrm>
                  <a:off x="11064403" y="5161447"/>
                  <a:ext cx="66425" cy="1487049"/>
                </a:xfrm>
                <a:prstGeom prst="rect">
                  <a:avLst/>
                </a:prstGeom>
                <a:solidFill>
                  <a:schemeClr val="accent2">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996" name="Rectangle 233"/>
                <p:cNvSpPr>
                  <a:spLocks noChangeArrowheads="1"/>
                </p:cNvSpPr>
                <p:nvPr/>
              </p:nvSpPr>
              <p:spPr bwMode="auto">
                <a:xfrm>
                  <a:off x="11193711" y="5161447"/>
                  <a:ext cx="63769" cy="1487049"/>
                </a:xfrm>
                <a:prstGeom prst="rect">
                  <a:avLst/>
                </a:prstGeom>
                <a:solidFill>
                  <a:schemeClr val="accent2">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997" name="Rectangle 234"/>
                <p:cNvSpPr>
                  <a:spLocks noChangeArrowheads="1"/>
                </p:cNvSpPr>
                <p:nvPr/>
              </p:nvSpPr>
              <p:spPr bwMode="auto">
                <a:xfrm>
                  <a:off x="11321248" y="5161447"/>
                  <a:ext cx="65541" cy="1487049"/>
                </a:xfrm>
                <a:prstGeom prst="rect">
                  <a:avLst/>
                </a:prstGeom>
                <a:solidFill>
                  <a:schemeClr val="accent2">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998" name="Rectangle 235"/>
                <p:cNvSpPr>
                  <a:spLocks noChangeArrowheads="1"/>
                </p:cNvSpPr>
                <p:nvPr/>
              </p:nvSpPr>
              <p:spPr bwMode="auto">
                <a:xfrm>
                  <a:off x="11447901" y="5161447"/>
                  <a:ext cx="65541" cy="1487049"/>
                </a:xfrm>
                <a:prstGeom prst="rect">
                  <a:avLst/>
                </a:prstGeom>
                <a:solidFill>
                  <a:schemeClr val="accent2">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999" name="Rectangle 236"/>
                <p:cNvSpPr>
                  <a:spLocks noChangeArrowheads="1"/>
                </p:cNvSpPr>
                <p:nvPr/>
              </p:nvSpPr>
              <p:spPr bwMode="auto">
                <a:xfrm>
                  <a:off x="11056431" y="4595500"/>
                  <a:ext cx="468523" cy="47827"/>
                </a:xfrm>
                <a:prstGeom prst="rect">
                  <a:avLst/>
                </a:prstGeom>
                <a:solidFill>
                  <a:schemeClr val="accent2">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000" name="Rectangle 237"/>
                <p:cNvSpPr>
                  <a:spLocks noChangeArrowheads="1"/>
                </p:cNvSpPr>
                <p:nvPr/>
              </p:nvSpPr>
              <p:spPr bwMode="auto">
                <a:xfrm>
                  <a:off x="10977606" y="5007340"/>
                  <a:ext cx="626173" cy="48712"/>
                </a:xfrm>
                <a:prstGeom prst="rect">
                  <a:avLst/>
                </a:prstGeom>
                <a:solidFill>
                  <a:schemeClr val="accent2">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grpSp>
          <p:grpSp>
            <p:nvGrpSpPr>
              <p:cNvPr id="948" name="Group 947"/>
              <p:cNvGrpSpPr/>
              <p:nvPr/>
            </p:nvGrpSpPr>
            <p:grpSpPr>
              <a:xfrm>
                <a:off x="9858799" y="4729237"/>
                <a:ext cx="1088496" cy="1919260"/>
                <a:chOff x="9669462" y="4729237"/>
                <a:chExt cx="1088496" cy="1919260"/>
              </a:xfrm>
            </p:grpSpPr>
            <p:sp>
              <p:nvSpPr>
                <p:cNvPr id="949" name="Rectangle 238"/>
                <p:cNvSpPr>
                  <a:spLocks noChangeArrowheads="1"/>
                </p:cNvSpPr>
                <p:nvPr/>
              </p:nvSpPr>
              <p:spPr bwMode="auto">
                <a:xfrm>
                  <a:off x="9669462" y="6038266"/>
                  <a:ext cx="764338" cy="610231"/>
                </a:xfrm>
                <a:prstGeom prst="rect">
                  <a:avLst/>
                </a:prstGeom>
                <a:solidFill>
                  <a:schemeClr val="accent2">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950" name="Freeform 239"/>
                <p:cNvSpPr>
                  <a:spLocks/>
                </p:cNvSpPr>
                <p:nvPr/>
              </p:nvSpPr>
              <p:spPr bwMode="auto">
                <a:xfrm>
                  <a:off x="10109643" y="4924086"/>
                  <a:ext cx="648315" cy="1724410"/>
                </a:xfrm>
                <a:custGeom>
                  <a:avLst/>
                  <a:gdLst>
                    <a:gd name="T0" fmla="*/ 0 w 732"/>
                    <a:gd name="T1" fmla="*/ 0 h 1947"/>
                    <a:gd name="T2" fmla="*/ 732 w 732"/>
                    <a:gd name="T3" fmla="*/ 0 h 1947"/>
                    <a:gd name="T4" fmla="*/ 732 w 732"/>
                    <a:gd name="T5" fmla="*/ 1947 h 1947"/>
                    <a:gd name="T6" fmla="*/ 0 w 732"/>
                    <a:gd name="T7" fmla="*/ 1947 h 1947"/>
                    <a:gd name="T8" fmla="*/ 0 w 732"/>
                    <a:gd name="T9" fmla="*/ 1268 h 1947"/>
                    <a:gd name="T10" fmla="*/ 0 w 732"/>
                    <a:gd name="T11" fmla="*/ 0 h 1947"/>
                  </a:gdLst>
                  <a:ahLst/>
                  <a:cxnLst>
                    <a:cxn ang="0">
                      <a:pos x="T0" y="T1"/>
                    </a:cxn>
                    <a:cxn ang="0">
                      <a:pos x="T2" y="T3"/>
                    </a:cxn>
                    <a:cxn ang="0">
                      <a:pos x="T4" y="T5"/>
                    </a:cxn>
                    <a:cxn ang="0">
                      <a:pos x="T6" y="T7"/>
                    </a:cxn>
                    <a:cxn ang="0">
                      <a:pos x="T8" y="T9"/>
                    </a:cxn>
                    <a:cxn ang="0">
                      <a:pos x="T10" y="T11"/>
                    </a:cxn>
                  </a:cxnLst>
                  <a:rect l="0" t="0" r="r" b="b"/>
                  <a:pathLst>
                    <a:path w="732" h="1947">
                      <a:moveTo>
                        <a:pt x="0" y="0"/>
                      </a:moveTo>
                      <a:lnTo>
                        <a:pt x="732" y="0"/>
                      </a:lnTo>
                      <a:lnTo>
                        <a:pt x="732" y="1947"/>
                      </a:lnTo>
                      <a:lnTo>
                        <a:pt x="0" y="1947"/>
                      </a:lnTo>
                      <a:lnTo>
                        <a:pt x="0" y="1268"/>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951" name="Freeform 240"/>
                <p:cNvSpPr>
                  <a:spLocks/>
                </p:cNvSpPr>
                <p:nvPr/>
              </p:nvSpPr>
              <p:spPr bwMode="auto">
                <a:xfrm>
                  <a:off x="9669462" y="6047122"/>
                  <a:ext cx="440181" cy="601374"/>
                </a:xfrm>
                <a:custGeom>
                  <a:avLst/>
                  <a:gdLst>
                    <a:gd name="T0" fmla="*/ 0 w 497"/>
                    <a:gd name="T1" fmla="*/ 679 h 679"/>
                    <a:gd name="T2" fmla="*/ 497 w 497"/>
                    <a:gd name="T3" fmla="*/ 679 h 679"/>
                    <a:gd name="T4" fmla="*/ 497 w 497"/>
                    <a:gd name="T5" fmla="*/ 0 h 679"/>
                    <a:gd name="T6" fmla="*/ 0 w 497"/>
                    <a:gd name="T7" fmla="*/ 679 h 679"/>
                  </a:gdLst>
                  <a:ahLst/>
                  <a:cxnLst>
                    <a:cxn ang="0">
                      <a:pos x="T0" y="T1"/>
                    </a:cxn>
                    <a:cxn ang="0">
                      <a:pos x="T2" y="T3"/>
                    </a:cxn>
                    <a:cxn ang="0">
                      <a:pos x="T4" y="T5"/>
                    </a:cxn>
                    <a:cxn ang="0">
                      <a:pos x="T6" y="T7"/>
                    </a:cxn>
                  </a:cxnLst>
                  <a:rect l="0" t="0" r="r" b="b"/>
                  <a:pathLst>
                    <a:path w="497" h="679">
                      <a:moveTo>
                        <a:pt x="0" y="679"/>
                      </a:moveTo>
                      <a:lnTo>
                        <a:pt x="497" y="679"/>
                      </a:lnTo>
                      <a:lnTo>
                        <a:pt x="497" y="0"/>
                      </a:lnTo>
                      <a:lnTo>
                        <a:pt x="0" y="679"/>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952" name="Rectangle 241"/>
                <p:cNvSpPr>
                  <a:spLocks noChangeArrowheads="1"/>
                </p:cNvSpPr>
                <p:nvPr/>
              </p:nvSpPr>
              <p:spPr bwMode="auto">
                <a:xfrm>
                  <a:off x="10191125" y="5051623"/>
                  <a:ext cx="62883" cy="122224"/>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953" name="Rectangle 242"/>
                <p:cNvSpPr>
                  <a:spLocks noChangeArrowheads="1"/>
                </p:cNvSpPr>
                <p:nvPr/>
              </p:nvSpPr>
              <p:spPr bwMode="auto">
                <a:xfrm>
                  <a:off x="10331063" y="5051623"/>
                  <a:ext cx="63769" cy="122224"/>
                </a:xfrm>
                <a:prstGeom prst="rect">
                  <a:avLst/>
                </a:prstGeom>
                <a:solidFill>
                  <a:schemeClr val="accent2">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954" name="Rectangle 243"/>
                <p:cNvSpPr>
                  <a:spLocks noChangeArrowheads="1"/>
                </p:cNvSpPr>
                <p:nvPr/>
              </p:nvSpPr>
              <p:spPr bwMode="auto">
                <a:xfrm>
                  <a:off x="10470999" y="5051623"/>
                  <a:ext cx="63769" cy="122224"/>
                </a:xfrm>
                <a:prstGeom prst="rect">
                  <a:avLst/>
                </a:prstGeom>
                <a:solidFill>
                  <a:schemeClr val="accent2">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955" name="Rectangle 244"/>
                <p:cNvSpPr>
                  <a:spLocks noChangeArrowheads="1"/>
                </p:cNvSpPr>
                <p:nvPr/>
              </p:nvSpPr>
              <p:spPr bwMode="auto">
                <a:xfrm>
                  <a:off x="10611821" y="5051623"/>
                  <a:ext cx="62883" cy="122224"/>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956" name="Rectangle 245"/>
                <p:cNvSpPr>
                  <a:spLocks noChangeArrowheads="1"/>
                </p:cNvSpPr>
                <p:nvPr/>
              </p:nvSpPr>
              <p:spPr bwMode="auto">
                <a:xfrm>
                  <a:off x="10191125" y="5235843"/>
                  <a:ext cx="62883" cy="12045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957" name="Rectangle 246"/>
                <p:cNvSpPr>
                  <a:spLocks noChangeArrowheads="1"/>
                </p:cNvSpPr>
                <p:nvPr/>
              </p:nvSpPr>
              <p:spPr bwMode="auto">
                <a:xfrm>
                  <a:off x="10331063" y="5235843"/>
                  <a:ext cx="63769" cy="12045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958" name="Rectangle 247"/>
                <p:cNvSpPr>
                  <a:spLocks noChangeArrowheads="1"/>
                </p:cNvSpPr>
                <p:nvPr/>
              </p:nvSpPr>
              <p:spPr bwMode="auto">
                <a:xfrm>
                  <a:off x="10470999" y="5235843"/>
                  <a:ext cx="63769" cy="120452"/>
                </a:xfrm>
                <a:prstGeom prst="rect">
                  <a:avLst/>
                </a:prstGeom>
                <a:solidFill>
                  <a:schemeClr val="accent2">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959" name="Rectangle 248"/>
                <p:cNvSpPr>
                  <a:spLocks noChangeArrowheads="1"/>
                </p:cNvSpPr>
                <p:nvPr/>
              </p:nvSpPr>
              <p:spPr bwMode="auto">
                <a:xfrm>
                  <a:off x="10611821" y="5235843"/>
                  <a:ext cx="62883" cy="12045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960" name="Rectangle 249"/>
                <p:cNvSpPr>
                  <a:spLocks noChangeArrowheads="1"/>
                </p:cNvSpPr>
                <p:nvPr/>
              </p:nvSpPr>
              <p:spPr bwMode="auto">
                <a:xfrm>
                  <a:off x="10191125" y="5417407"/>
                  <a:ext cx="62883" cy="121338"/>
                </a:xfrm>
                <a:prstGeom prst="rect">
                  <a:avLst/>
                </a:prstGeom>
                <a:solidFill>
                  <a:schemeClr val="accent2">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961" name="Rectangle 250"/>
                <p:cNvSpPr>
                  <a:spLocks noChangeArrowheads="1"/>
                </p:cNvSpPr>
                <p:nvPr/>
              </p:nvSpPr>
              <p:spPr bwMode="auto">
                <a:xfrm>
                  <a:off x="10331063" y="5417407"/>
                  <a:ext cx="63769" cy="12133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962" name="Rectangle 251"/>
                <p:cNvSpPr>
                  <a:spLocks noChangeArrowheads="1"/>
                </p:cNvSpPr>
                <p:nvPr/>
              </p:nvSpPr>
              <p:spPr bwMode="auto">
                <a:xfrm>
                  <a:off x="10470999" y="5417407"/>
                  <a:ext cx="63769" cy="12133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963" name="Rectangle 252"/>
                <p:cNvSpPr>
                  <a:spLocks noChangeArrowheads="1"/>
                </p:cNvSpPr>
                <p:nvPr/>
              </p:nvSpPr>
              <p:spPr bwMode="auto">
                <a:xfrm>
                  <a:off x="10611821" y="5417407"/>
                  <a:ext cx="62883" cy="12133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964" name="Rectangle 253"/>
                <p:cNvSpPr>
                  <a:spLocks noChangeArrowheads="1"/>
                </p:cNvSpPr>
                <p:nvPr/>
              </p:nvSpPr>
              <p:spPr bwMode="auto">
                <a:xfrm>
                  <a:off x="10191125" y="5601628"/>
                  <a:ext cx="62883" cy="12133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965" name="Rectangle 254"/>
                <p:cNvSpPr>
                  <a:spLocks noChangeArrowheads="1"/>
                </p:cNvSpPr>
                <p:nvPr/>
              </p:nvSpPr>
              <p:spPr bwMode="auto">
                <a:xfrm>
                  <a:off x="10331063" y="5601628"/>
                  <a:ext cx="63769" cy="121338"/>
                </a:xfrm>
                <a:prstGeom prst="rect">
                  <a:avLst/>
                </a:prstGeom>
                <a:solidFill>
                  <a:schemeClr val="accent2">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966" name="Rectangle 255"/>
                <p:cNvSpPr>
                  <a:spLocks noChangeArrowheads="1"/>
                </p:cNvSpPr>
                <p:nvPr/>
              </p:nvSpPr>
              <p:spPr bwMode="auto">
                <a:xfrm>
                  <a:off x="10470999" y="5601628"/>
                  <a:ext cx="63769" cy="121338"/>
                </a:xfrm>
                <a:prstGeom prst="rect">
                  <a:avLst/>
                </a:prstGeom>
                <a:solidFill>
                  <a:schemeClr val="accent2">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967" name="Rectangle 256"/>
                <p:cNvSpPr>
                  <a:spLocks noChangeArrowheads="1"/>
                </p:cNvSpPr>
                <p:nvPr/>
              </p:nvSpPr>
              <p:spPr bwMode="auto">
                <a:xfrm>
                  <a:off x="10611821" y="5601628"/>
                  <a:ext cx="62883" cy="12133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968" name="Rectangle 257"/>
                <p:cNvSpPr>
                  <a:spLocks noChangeArrowheads="1"/>
                </p:cNvSpPr>
                <p:nvPr/>
              </p:nvSpPr>
              <p:spPr bwMode="auto">
                <a:xfrm>
                  <a:off x="10191125" y="5784076"/>
                  <a:ext cx="62883" cy="12045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969" name="Rectangle 259"/>
                <p:cNvSpPr>
                  <a:spLocks noChangeArrowheads="1"/>
                </p:cNvSpPr>
                <p:nvPr/>
              </p:nvSpPr>
              <p:spPr bwMode="auto">
                <a:xfrm>
                  <a:off x="10331063" y="5784077"/>
                  <a:ext cx="63769" cy="12045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970" name="Rectangle 260"/>
                <p:cNvSpPr>
                  <a:spLocks noChangeArrowheads="1"/>
                </p:cNvSpPr>
                <p:nvPr/>
              </p:nvSpPr>
              <p:spPr bwMode="auto">
                <a:xfrm>
                  <a:off x="10471000" y="5784077"/>
                  <a:ext cx="63769" cy="120452"/>
                </a:xfrm>
                <a:prstGeom prst="rect">
                  <a:avLst/>
                </a:prstGeom>
                <a:solidFill>
                  <a:schemeClr val="accent2">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971" name="Rectangle 261"/>
                <p:cNvSpPr>
                  <a:spLocks noChangeArrowheads="1"/>
                </p:cNvSpPr>
                <p:nvPr/>
              </p:nvSpPr>
              <p:spPr bwMode="auto">
                <a:xfrm>
                  <a:off x="10611822" y="5784077"/>
                  <a:ext cx="62883" cy="120452"/>
                </a:xfrm>
                <a:prstGeom prst="rect">
                  <a:avLst/>
                </a:prstGeom>
                <a:solidFill>
                  <a:schemeClr val="accent2">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972" name="Rectangle 262"/>
                <p:cNvSpPr>
                  <a:spLocks noChangeArrowheads="1"/>
                </p:cNvSpPr>
                <p:nvPr/>
              </p:nvSpPr>
              <p:spPr bwMode="auto">
                <a:xfrm>
                  <a:off x="10191127" y="5965641"/>
                  <a:ext cx="62883" cy="123109"/>
                </a:xfrm>
                <a:prstGeom prst="rect">
                  <a:avLst/>
                </a:prstGeom>
                <a:solidFill>
                  <a:schemeClr val="accent2">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973" name="Rectangle 263"/>
                <p:cNvSpPr>
                  <a:spLocks noChangeArrowheads="1"/>
                </p:cNvSpPr>
                <p:nvPr/>
              </p:nvSpPr>
              <p:spPr bwMode="auto">
                <a:xfrm>
                  <a:off x="10331063" y="5965641"/>
                  <a:ext cx="63769" cy="123109"/>
                </a:xfrm>
                <a:prstGeom prst="rect">
                  <a:avLst/>
                </a:prstGeom>
                <a:solidFill>
                  <a:schemeClr val="accent2">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974" name="Rectangle 264"/>
                <p:cNvSpPr>
                  <a:spLocks noChangeArrowheads="1"/>
                </p:cNvSpPr>
                <p:nvPr/>
              </p:nvSpPr>
              <p:spPr bwMode="auto">
                <a:xfrm>
                  <a:off x="10471000" y="5965641"/>
                  <a:ext cx="63769" cy="123109"/>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975" name="Rectangle 265"/>
                <p:cNvSpPr>
                  <a:spLocks noChangeArrowheads="1"/>
                </p:cNvSpPr>
                <p:nvPr/>
              </p:nvSpPr>
              <p:spPr bwMode="auto">
                <a:xfrm>
                  <a:off x="10611822" y="5965641"/>
                  <a:ext cx="62883" cy="123109"/>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976" name="Rectangle 266"/>
                <p:cNvSpPr>
                  <a:spLocks noChangeArrowheads="1"/>
                </p:cNvSpPr>
                <p:nvPr/>
              </p:nvSpPr>
              <p:spPr bwMode="auto">
                <a:xfrm>
                  <a:off x="10191127" y="6149862"/>
                  <a:ext cx="62883" cy="121338"/>
                </a:xfrm>
                <a:prstGeom prst="rect">
                  <a:avLst/>
                </a:prstGeom>
                <a:solidFill>
                  <a:schemeClr val="bg2">
                    <a:lumMod val="5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977" name="Rectangle 267"/>
                <p:cNvSpPr>
                  <a:spLocks noChangeArrowheads="1"/>
                </p:cNvSpPr>
                <p:nvPr/>
              </p:nvSpPr>
              <p:spPr bwMode="auto">
                <a:xfrm>
                  <a:off x="10331063" y="6149862"/>
                  <a:ext cx="63769" cy="12133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978" name="Rectangle 268"/>
                <p:cNvSpPr>
                  <a:spLocks noChangeArrowheads="1"/>
                </p:cNvSpPr>
                <p:nvPr/>
              </p:nvSpPr>
              <p:spPr bwMode="auto">
                <a:xfrm>
                  <a:off x="10471000" y="6149862"/>
                  <a:ext cx="63769" cy="121338"/>
                </a:xfrm>
                <a:prstGeom prst="rect">
                  <a:avLst/>
                </a:prstGeom>
                <a:solidFill>
                  <a:schemeClr val="accent2">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979" name="Rectangle 269"/>
                <p:cNvSpPr>
                  <a:spLocks noChangeArrowheads="1"/>
                </p:cNvSpPr>
                <p:nvPr/>
              </p:nvSpPr>
              <p:spPr bwMode="auto">
                <a:xfrm>
                  <a:off x="10611822" y="6149862"/>
                  <a:ext cx="62883" cy="12133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980" name="Rectangle 270"/>
                <p:cNvSpPr>
                  <a:spLocks noChangeArrowheads="1"/>
                </p:cNvSpPr>
                <p:nvPr/>
              </p:nvSpPr>
              <p:spPr bwMode="auto">
                <a:xfrm>
                  <a:off x="9715518" y="6149862"/>
                  <a:ext cx="63769" cy="121338"/>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981" name="Rectangle 271"/>
                <p:cNvSpPr>
                  <a:spLocks noChangeArrowheads="1"/>
                </p:cNvSpPr>
                <p:nvPr/>
              </p:nvSpPr>
              <p:spPr bwMode="auto">
                <a:xfrm>
                  <a:off x="9855455" y="6149862"/>
                  <a:ext cx="63769" cy="12133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982" name="Rectangle 272"/>
                <p:cNvSpPr>
                  <a:spLocks noChangeArrowheads="1"/>
                </p:cNvSpPr>
                <p:nvPr/>
              </p:nvSpPr>
              <p:spPr bwMode="auto">
                <a:xfrm>
                  <a:off x="9996278" y="6149862"/>
                  <a:ext cx="62883" cy="12133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983" name="Rectangle 273"/>
                <p:cNvSpPr>
                  <a:spLocks noChangeArrowheads="1"/>
                </p:cNvSpPr>
                <p:nvPr/>
              </p:nvSpPr>
              <p:spPr bwMode="auto">
                <a:xfrm>
                  <a:off x="9715518" y="6332310"/>
                  <a:ext cx="63769" cy="12045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984" name="Rectangle 274"/>
                <p:cNvSpPr>
                  <a:spLocks noChangeArrowheads="1"/>
                </p:cNvSpPr>
                <p:nvPr/>
              </p:nvSpPr>
              <p:spPr bwMode="auto">
                <a:xfrm>
                  <a:off x="9855455" y="6332310"/>
                  <a:ext cx="63769" cy="120452"/>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985" name="Rectangle 275"/>
                <p:cNvSpPr>
                  <a:spLocks noChangeArrowheads="1"/>
                </p:cNvSpPr>
                <p:nvPr/>
              </p:nvSpPr>
              <p:spPr bwMode="auto">
                <a:xfrm>
                  <a:off x="9996278" y="6332310"/>
                  <a:ext cx="62883" cy="12045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986" name="Rectangle 276"/>
                <p:cNvSpPr>
                  <a:spLocks noChangeArrowheads="1"/>
                </p:cNvSpPr>
                <p:nvPr/>
              </p:nvSpPr>
              <p:spPr bwMode="auto">
                <a:xfrm>
                  <a:off x="10191127" y="6332310"/>
                  <a:ext cx="62883" cy="12045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987" name="Rectangle 277"/>
                <p:cNvSpPr>
                  <a:spLocks noChangeArrowheads="1"/>
                </p:cNvSpPr>
                <p:nvPr/>
              </p:nvSpPr>
              <p:spPr bwMode="auto">
                <a:xfrm>
                  <a:off x="10331063" y="6332310"/>
                  <a:ext cx="63769" cy="120452"/>
                </a:xfrm>
                <a:prstGeom prst="rect">
                  <a:avLst/>
                </a:prstGeom>
                <a:solidFill>
                  <a:schemeClr val="accent2">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988" name="Rectangle 278"/>
                <p:cNvSpPr>
                  <a:spLocks noChangeArrowheads="1"/>
                </p:cNvSpPr>
                <p:nvPr/>
              </p:nvSpPr>
              <p:spPr bwMode="auto">
                <a:xfrm>
                  <a:off x="10471000" y="6332310"/>
                  <a:ext cx="63769" cy="12045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989" name="Rectangle 279"/>
                <p:cNvSpPr>
                  <a:spLocks noChangeArrowheads="1"/>
                </p:cNvSpPr>
                <p:nvPr/>
              </p:nvSpPr>
              <p:spPr bwMode="auto">
                <a:xfrm>
                  <a:off x="10611822" y="6332310"/>
                  <a:ext cx="62883" cy="120452"/>
                </a:xfrm>
                <a:prstGeom prst="rect">
                  <a:avLst/>
                </a:prstGeom>
                <a:solidFill>
                  <a:schemeClr val="accent2">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990" name="Rectangle 280"/>
                <p:cNvSpPr>
                  <a:spLocks noChangeArrowheads="1"/>
                </p:cNvSpPr>
                <p:nvPr/>
              </p:nvSpPr>
              <p:spPr bwMode="auto">
                <a:xfrm>
                  <a:off x="10471000" y="4805406"/>
                  <a:ext cx="203706" cy="118681"/>
                </a:xfrm>
                <a:prstGeom prst="rect">
                  <a:avLst/>
                </a:prstGeom>
                <a:solidFill>
                  <a:schemeClr val="accent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991" name="Rectangle 281"/>
                <p:cNvSpPr>
                  <a:spLocks noChangeArrowheads="1"/>
                </p:cNvSpPr>
                <p:nvPr/>
              </p:nvSpPr>
              <p:spPr bwMode="auto">
                <a:xfrm>
                  <a:off x="10254009" y="4729237"/>
                  <a:ext cx="41626" cy="194849"/>
                </a:xfrm>
                <a:prstGeom prst="rect">
                  <a:avLst/>
                </a:prstGeom>
                <a:solidFill>
                  <a:schemeClr val="accent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grpSp>
        </p:grpSp>
        <p:sp>
          <p:nvSpPr>
            <p:cNvPr id="592" name="Freeform 44"/>
            <p:cNvSpPr>
              <a:spLocks/>
            </p:cNvSpPr>
            <p:nvPr userDrawn="1"/>
          </p:nvSpPr>
          <p:spPr bwMode="auto">
            <a:xfrm flipH="1">
              <a:off x="11597372" y="5731251"/>
              <a:ext cx="362627" cy="237535"/>
            </a:xfrm>
            <a:custGeom>
              <a:avLst/>
              <a:gdLst>
                <a:gd name="T0" fmla="*/ 154 w 184"/>
                <a:gd name="T1" fmla="*/ 53 h 121"/>
                <a:gd name="T2" fmla="*/ 154 w 184"/>
                <a:gd name="T3" fmla="*/ 51 h 121"/>
                <a:gd name="T4" fmla="*/ 104 w 184"/>
                <a:gd name="T5" fmla="*/ 0 h 121"/>
                <a:gd name="T6" fmla="*/ 61 w 184"/>
                <a:gd name="T7" fmla="*/ 23 h 121"/>
                <a:gd name="T8" fmla="*/ 48 w 184"/>
                <a:gd name="T9" fmla="*/ 19 h 121"/>
                <a:gd name="T10" fmla="*/ 31 w 184"/>
                <a:gd name="T11" fmla="*/ 24 h 121"/>
                <a:gd name="T12" fmla="*/ 18 w 184"/>
                <a:gd name="T13" fmla="*/ 48 h 121"/>
                <a:gd name="T14" fmla="*/ 0 w 184"/>
                <a:gd name="T15" fmla="*/ 81 h 121"/>
                <a:gd name="T16" fmla="*/ 35 w 184"/>
                <a:gd name="T17" fmla="*/ 121 h 121"/>
                <a:gd name="T18" fmla="*/ 40 w 184"/>
                <a:gd name="T19" fmla="*/ 121 h 121"/>
                <a:gd name="T20" fmla="*/ 44 w 184"/>
                <a:gd name="T21" fmla="*/ 121 h 121"/>
                <a:gd name="T22" fmla="*/ 127 w 184"/>
                <a:gd name="T23" fmla="*/ 121 h 121"/>
                <a:gd name="T24" fmla="*/ 128 w 184"/>
                <a:gd name="T25" fmla="*/ 121 h 121"/>
                <a:gd name="T26" fmla="*/ 130 w 184"/>
                <a:gd name="T27" fmla="*/ 121 h 121"/>
                <a:gd name="T28" fmla="*/ 136 w 184"/>
                <a:gd name="T29" fmla="*/ 121 h 121"/>
                <a:gd name="T30" fmla="*/ 150 w 184"/>
                <a:gd name="T31" fmla="*/ 121 h 121"/>
                <a:gd name="T32" fmla="*/ 184 w 184"/>
                <a:gd name="T33" fmla="*/ 87 h 121"/>
                <a:gd name="T34" fmla="*/ 154 w 184"/>
                <a:gd name="T35" fmla="*/ 53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4" h="121">
                  <a:moveTo>
                    <a:pt x="154" y="53"/>
                  </a:moveTo>
                  <a:cubicBezTo>
                    <a:pt x="154" y="53"/>
                    <a:pt x="154" y="52"/>
                    <a:pt x="154" y="51"/>
                  </a:cubicBezTo>
                  <a:cubicBezTo>
                    <a:pt x="154" y="23"/>
                    <a:pt x="132" y="0"/>
                    <a:pt x="104" y="0"/>
                  </a:cubicBezTo>
                  <a:cubicBezTo>
                    <a:pt x="86" y="0"/>
                    <a:pt x="71" y="9"/>
                    <a:pt x="61" y="23"/>
                  </a:cubicBezTo>
                  <a:cubicBezTo>
                    <a:pt x="57" y="20"/>
                    <a:pt x="53" y="19"/>
                    <a:pt x="48" y="19"/>
                  </a:cubicBezTo>
                  <a:cubicBezTo>
                    <a:pt x="41" y="19"/>
                    <a:pt x="36" y="21"/>
                    <a:pt x="31" y="24"/>
                  </a:cubicBezTo>
                  <a:cubicBezTo>
                    <a:pt x="23" y="29"/>
                    <a:pt x="18" y="38"/>
                    <a:pt x="18" y="48"/>
                  </a:cubicBezTo>
                  <a:cubicBezTo>
                    <a:pt x="7" y="55"/>
                    <a:pt x="0" y="67"/>
                    <a:pt x="0" y="81"/>
                  </a:cubicBezTo>
                  <a:cubicBezTo>
                    <a:pt x="0" y="102"/>
                    <a:pt x="15" y="119"/>
                    <a:pt x="35" y="121"/>
                  </a:cubicBezTo>
                  <a:cubicBezTo>
                    <a:pt x="37" y="121"/>
                    <a:pt x="38" y="121"/>
                    <a:pt x="40" y="121"/>
                  </a:cubicBezTo>
                  <a:cubicBezTo>
                    <a:pt x="41" y="121"/>
                    <a:pt x="42" y="121"/>
                    <a:pt x="44" y="121"/>
                  </a:cubicBezTo>
                  <a:cubicBezTo>
                    <a:pt x="62" y="121"/>
                    <a:pt x="106" y="121"/>
                    <a:pt x="127" y="121"/>
                  </a:cubicBezTo>
                  <a:cubicBezTo>
                    <a:pt x="127" y="121"/>
                    <a:pt x="128" y="121"/>
                    <a:pt x="128" y="121"/>
                  </a:cubicBezTo>
                  <a:cubicBezTo>
                    <a:pt x="130" y="121"/>
                    <a:pt x="130" y="121"/>
                    <a:pt x="130" y="121"/>
                  </a:cubicBezTo>
                  <a:cubicBezTo>
                    <a:pt x="131" y="121"/>
                    <a:pt x="134" y="121"/>
                    <a:pt x="136" y="121"/>
                  </a:cubicBezTo>
                  <a:cubicBezTo>
                    <a:pt x="150" y="121"/>
                    <a:pt x="150" y="121"/>
                    <a:pt x="150" y="121"/>
                  </a:cubicBezTo>
                  <a:cubicBezTo>
                    <a:pt x="169" y="121"/>
                    <a:pt x="184" y="106"/>
                    <a:pt x="184" y="87"/>
                  </a:cubicBezTo>
                  <a:cubicBezTo>
                    <a:pt x="184" y="70"/>
                    <a:pt x="171" y="56"/>
                    <a:pt x="154" y="53"/>
                  </a:cubicBezTo>
                  <a:close/>
                </a:path>
              </a:pathLst>
            </a:custGeom>
            <a:solidFill>
              <a:schemeClr val="accent1">
                <a:lumMod val="20000"/>
                <a:lumOff val="8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594" name="Freeform 46"/>
            <p:cNvSpPr>
              <a:spLocks/>
            </p:cNvSpPr>
            <p:nvPr userDrawn="1"/>
          </p:nvSpPr>
          <p:spPr bwMode="auto">
            <a:xfrm flipH="1">
              <a:off x="11959999" y="5989582"/>
              <a:ext cx="476476" cy="314839"/>
            </a:xfrm>
            <a:custGeom>
              <a:avLst/>
              <a:gdLst>
                <a:gd name="T0" fmla="*/ 203 w 242"/>
                <a:gd name="T1" fmla="*/ 70 h 160"/>
                <a:gd name="T2" fmla="*/ 203 w 242"/>
                <a:gd name="T3" fmla="*/ 67 h 160"/>
                <a:gd name="T4" fmla="*/ 136 w 242"/>
                <a:gd name="T5" fmla="*/ 0 h 160"/>
                <a:gd name="T6" fmla="*/ 81 w 242"/>
                <a:gd name="T7" fmla="*/ 30 h 160"/>
                <a:gd name="T8" fmla="*/ 62 w 242"/>
                <a:gd name="T9" fmla="*/ 25 h 160"/>
                <a:gd name="T10" fmla="*/ 24 w 242"/>
                <a:gd name="T11" fmla="*/ 63 h 160"/>
                <a:gd name="T12" fmla="*/ 0 w 242"/>
                <a:gd name="T13" fmla="*/ 107 h 160"/>
                <a:gd name="T14" fmla="*/ 46 w 242"/>
                <a:gd name="T15" fmla="*/ 160 h 160"/>
                <a:gd name="T16" fmla="*/ 52 w 242"/>
                <a:gd name="T17" fmla="*/ 160 h 160"/>
                <a:gd name="T18" fmla="*/ 57 w 242"/>
                <a:gd name="T19" fmla="*/ 160 h 160"/>
                <a:gd name="T20" fmla="*/ 166 w 242"/>
                <a:gd name="T21" fmla="*/ 160 h 160"/>
                <a:gd name="T22" fmla="*/ 171 w 242"/>
                <a:gd name="T23" fmla="*/ 160 h 160"/>
                <a:gd name="T24" fmla="*/ 179 w 242"/>
                <a:gd name="T25" fmla="*/ 160 h 160"/>
                <a:gd name="T26" fmla="*/ 197 w 242"/>
                <a:gd name="T27" fmla="*/ 160 h 160"/>
                <a:gd name="T28" fmla="*/ 242 w 242"/>
                <a:gd name="T29" fmla="*/ 115 h 160"/>
                <a:gd name="T30" fmla="*/ 203 w 242"/>
                <a:gd name="T31" fmla="*/ 7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42" h="160">
                  <a:moveTo>
                    <a:pt x="203" y="70"/>
                  </a:moveTo>
                  <a:cubicBezTo>
                    <a:pt x="203" y="69"/>
                    <a:pt x="203" y="68"/>
                    <a:pt x="203" y="67"/>
                  </a:cubicBezTo>
                  <a:cubicBezTo>
                    <a:pt x="203" y="30"/>
                    <a:pt x="173" y="0"/>
                    <a:pt x="136" y="0"/>
                  </a:cubicBezTo>
                  <a:cubicBezTo>
                    <a:pt x="113" y="0"/>
                    <a:pt x="93" y="12"/>
                    <a:pt x="81" y="30"/>
                  </a:cubicBezTo>
                  <a:cubicBezTo>
                    <a:pt x="75" y="27"/>
                    <a:pt x="69" y="25"/>
                    <a:pt x="62" y="25"/>
                  </a:cubicBezTo>
                  <a:cubicBezTo>
                    <a:pt x="41" y="25"/>
                    <a:pt x="24" y="42"/>
                    <a:pt x="24" y="63"/>
                  </a:cubicBezTo>
                  <a:cubicBezTo>
                    <a:pt x="9" y="73"/>
                    <a:pt x="0" y="89"/>
                    <a:pt x="0" y="107"/>
                  </a:cubicBezTo>
                  <a:cubicBezTo>
                    <a:pt x="0" y="135"/>
                    <a:pt x="20" y="157"/>
                    <a:pt x="46" y="160"/>
                  </a:cubicBezTo>
                  <a:cubicBezTo>
                    <a:pt x="48" y="160"/>
                    <a:pt x="50" y="160"/>
                    <a:pt x="52" y="160"/>
                  </a:cubicBezTo>
                  <a:cubicBezTo>
                    <a:pt x="54" y="160"/>
                    <a:pt x="56" y="160"/>
                    <a:pt x="57" y="160"/>
                  </a:cubicBezTo>
                  <a:cubicBezTo>
                    <a:pt x="82" y="160"/>
                    <a:pt x="139" y="160"/>
                    <a:pt x="166" y="160"/>
                  </a:cubicBezTo>
                  <a:cubicBezTo>
                    <a:pt x="171" y="160"/>
                    <a:pt x="171" y="160"/>
                    <a:pt x="171" y="160"/>
                  </a:cubicBezTo>
                  <a:cubicBezTo>
                    <a:pt x="173" y="160"/>
                    <a:pt x="177" y="160"/>
                    <a:pt x="179" y="160"/>
                  </a:cubicBezTo>
                  <a:cubicBezTo>
                    <a:pt x="197" y="160"/>
                    <a:pt x="197" y="160"/>
                    <a:pt x="197" y="160"/>
                  </a:cubicBezTo>
                  <a:cubicBezTo>
                    <a:pt x="222" y="160"/>
                    <a:pt x="242" y="139"/>
                    <a:pt x="242" y="115"/>
                  </a:cubicBezTo>
                  <a:cubicBezTo>
                    <a:pt x="242" y="92"/>
                    <a:pt x="225" y="73"/>
                    <a:pt x="203" y="70"/>
                  </a:cubicBezTo>
                </a:path>
              </a:pathLst>
            </a:custGeom>
            <a:solidFill>
              <a:srgbClr val="D9D9D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1006" name="Rectangle 98"/>
            <p:cNvSpPr>
              <a:spLocks noChangeArrowheads="1"/>
            </p:cNvSpPr>
            <p:nvPr/>
          </p:nvSpPr>
          <p:spPr bwMode="auto">
            <a:xfrm>
              <a:off x="10165676" y="6515456"/>
              <a:ext cx="195734" cy="318617"/>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007" name="Rectangle 99"/>
            <p:cNvSpPr>
              <a:spLocks noChangeArrowheads="1"/>
            </p:cNvSpPr>
            <p:nvPr/>
          </p:nvSpPr>
          <p:spPr bwMode="auto">
            <a:xfrm>
              <a:off x="10220973" y="6475958"/>
              <a:ext cx="79873" cy="81629"/>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008" name="Rectangle 100"/>
            <p:cNvSpPr>
              <a:spLocks noChangeArrowheads="1"/>
            </p:cNvSpPr>
            <p:nvPr/>
          </p:nvSpPr>
          <p:spPr bwMode="auto">
            <a:xfrm>
              <a:off x="10184986" y="6211761"/>
              <a:ext cx="251909" cy="39498"/>
            </a:xfrm>
            <a:prstGeom prst="rect">
              <a:avLst/>
            </a:prstGeom>
            <a:solidFill>
              <a:schemeClr val="accent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009" name="Rectangle 101"/>
            <p:cNvSpPr>
              <a:spLocks noChangeArrowheads="1"/>
            </p:cNvSpPr>
            <p:nvPr/>
          </p:nvSpPr>
          <p:spPr bwMode="auto">
            <a:xfrm>
              <a:off x="10103357" y="6251259"/>
              <a:ext cx="690774" cy="690775"/>
            </a:xfrm>
            <a:prstGeom prst="rect">
              <a:avLst/>
            </a:prstGeom>
            <a:solidFill>
              <a:schemeClr val="accent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010" name="Rectangle 102"/>
            <p:cNvSpPr>
              <a:spLocks noChangeArrowheads="1"/>
            </p:cNvSpPr>
            <p:nvPr/>
          </p:nvSpPr>
          <p:spPr bwMode="auto">
            <a:xfrm>
              <a:off x="10103357" y="6275836"/>
              <a:ext cx="690774" cy="14044"/>
            </a:xfrm>
            <a:prstGeom prst="rect">
              <a:avLst/>
            </a:prstGeom>
            <a:solidFill>
              <a:schemeClr val="accent1">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011" name="Rectangle 103"/>
            <p:cNvSpPr>
              <a:spLocks noChangeArrowheads="1"/>
            </p:cNvSpPr>
            <p:nvPr/>
          </p:nvSpPr>
          <p:spPr bwMode="auto">
            <a:xfrm>
              <a:off x="10141977" y="6315334"/>
              <a:ext cx="49153" cy="100939"/>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012" name="Rectangle 104"/>
            <p:cNvSpPr>
              <a:spLocks noChangeArrowheads="1"/>
            </p:cNvSpPr>
            <p:nvPr/>
          </p:nvSpPr>
          <p:spPr bwMode="auto">
            <a:xfrm>
              <a:off x="10134955" y="6363609"/>
              <a:ext cx="64074" cy="4389"/>
            </a:xfrm>
            <a:prstGeom prst="rect">
              <a:avLst/>
            </a:pr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013" name="Rectangle 105"/>
            <p:cNvSpPr>
              <a:spLocks noChangeArrowheads="1"/>
            </p:cNvSpPr>
            <p:nvPr/>
          </p:nvSpPr>
          <p:spPr bwMode="auto">
            <a:xfrm>
              <a:off x="10255204" y="6315334"/>
              <a:ext cx="48275" cy="100939"/>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014" name="Rectangle 106"/>
            <p:cNvSpPr>
              <a:spLocks noChangeArrowheads="1"/>
            </p:cNvSpPr>
            <p:nvPr/>
          </p:nvSpPr>
          <p:spPr bwMode="auto">
            <a:xfrm>
              <a:off x="10247305" y="6363609"/>
              <a:ext cx="62319" cy="4389"/>
            </a:xfrm>
            <a:prstGeom prst="rect">
              <a:avLst/>
            </a:pr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015" name="Rectangle 107"/>
            <p:cNvSpPr>
              <a:spLocks noChangeArrowheads="1"/>
            </p:cNvSpPr>
            <p:nvPr/>
          </p:nvSpPr>
          <p:spPr bwMode="auto">
            <a:xfrm>
              <a:off x="10367554" y="6315334"/>
              <a:ext cx="49153" cy="100939"/>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016" name="Rectangle 108"/>
            <p:cNvSpPr>
              <a:spLocks noChangeArrowheads="1"/>
            </p:cNvSpPr>
            <p:nvPr/>
          </p:nvSpPr>
          <p:spPr bwMode="auto">
            <a:xfrm>
              <a:off x="10360532" y="6363609"/>
              <a:ext cx="62319" cy="4389"/>
            </a:xfrm>
            <a:prstGeom prst="rect">
              <a:avLst/>
            </a:pr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017" name="Rectangle 109"/>
            <p:cNvSpPr>
              <a:spLocks noChangeArrowheads="1"/>
            </p:cNvSpPr>
            <p:nvPr/>
          </p:nvSpPr>
          <p:spPr bwMode="auto">
            <a:xfrm>
              <a:off x="10480781" y="6315334"/>
              <a:ext cx="48275" cy="100939"/>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018" name="Rectangle 110"/>
            <p:cNvSpPr>
              <a:spLocks noChangeArrowheads="1"/>
            </p:cNvSpPr>
            <p:nvPr/>
          </p:nvSpPr>
          <p:spPr bwMode="auto">
            <a:xfrm>
              <a:off x="10472882" y="6363609"/>
              <a:ext cx="62319" cy="4389"/>
            </a:xfrm>
            <a:prstGeom prst="rect">
              <a:avLst/>
            </a:pr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019" name="Rectangle 111"/>
            <p:cNvSpPr>
              <a:spLocks noChangeArrowheads="1"/>
            </p:cNvSpPr>
            <p:nvPr/>
          </p:nvSpPr>
          <p:spPr bwMode="auto">
            <a:xfrm>
              <a:off x="10593131" y="6315334"/>
              <a:ext cx="49153" cy="100939"/>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020" name="Rectangle 112"/>
            <p:cNvSpPr>
              <a:spLocks noChangeArrowheads="1"/>
            </p:cNvSpPr>
            <p:nvPr/>
          </p:nvSpPr>
          <p:spPr bwMode="auto">
            <a:xfrm>
              <a:off x="10585231" y="6363609"/>
              <a:ext cx="63197" cy="4389"/>
            </a:xfrm>
            <a:prstGeom prst="rect">
              <a:avLst/>
            </a:pr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021" name="Rectangle 113"/>
            <p:cNvSpPr>
              <a:spLocks noChangeArrowheads="1"/>
            </p:cNvSpPr>
            <p:nvPr/>
          </p:nvSpPr>
          <p:spPr bwMode="auto">
            <a:xfrm>
              <a:off x="10706358" y="6315334"/>
              <a:ext cx="48275" cy="100939"/>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022" name="Rectangle 114"/>
            <p:cNvSpPr>
              <a:spLocks noChangeArrowheads="1"/>
            </p:cNvSpPr>
            <p:nvPr/>
          </p:nvSpPr>
          <p:spPr bwMode="auto">
            <a:xfrm>
              <a:off x="10698458" y="6363609"/>
              <a:ext cx="62319" cy="4389"/>
            </a:xfrm>
            <a:prstGeom prst="rect">
              <a:avLst/>
            </a:pr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023" name="Rectangle 115"/>
            <p:cNvSpPr>
              <a:spLocks noChangeArrowheads="1"/>
            </p:cNvSpPr>
            <p:nvPr/>
          </p:nvSpPr>
          <p:spPr bwMode="auto">
            <a:xfrm>
              <a:off x="10141977" y="6447871"/>
              <a:ext cx="49153" cy="103572"/>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024" name="Rectangle 116"/>
            <p:cNvSpPr>
              <a:spLocks noChangeArrowheads="1"/>
            </p:cNvSpPr>
            <p:nvPr/>
          </p:nvSpPr>
          <p:spPr bwMode="auto">
            <a:xfrm>
              <a:off x="10134955" y="6497902"/>
              <a:ext cx="64074" cy="4389"/>
            </a:xfrm>
            <a:prstGeom prst="rect">
              <a:avLst/>
            </a:pr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025" name="Rectangle 117"/>
            <p:cNvSpPr>
              <a:spLocks noChangeArrowheads="1"/>
            </p:cNvSpPr>
            <p:nvPr/>
          </p:nvSpPr>
          <p:spPr bwMode="auto">
            <a:xfrm>
              <a:off x="10255204" y="6447871"/>
              <a:ext cx="48275" cy="103572"/>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026" name="Rectangle 118"/>
            <p:cNvSpPr>
              <a:spLocks noChangeArrowheads="1"/>
            </p:cNvSpPr>
            <p:nvPr/>
          </p:nvSpPr>
          <p:spPr bwMode="auto">
            <a:xfrm>
              <a:off x="10247305" y="6497902"/>
              <a:ext cx="62319" cy="4389"/>
            </a:xfrm>
            <a:prstGeom prst="rect">
              <a:avLst/>
            </a:pr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027" name="Rectangle 119"/>
            <p:cNvSpPr>
              <a:spLocks noChangeArrowheads="1"/>
            </p:cNvSpPr>
            <p:nvPr/>
          </p:nvSpPr>
          <p:spPr bwMode="auto">
            <a:xfrm>
              <a:off x="10367554" y="6447871"/>
              <a:ext cx="49153" cy="103572"/>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028" name="Rectangle 120"/>
            <p:cNvSpPr>
              <a:spLocks noChangeArrowheads="1"/>
            </p:cNvSpPr>
            <p:nvPr/>
          </p:nvSpPr>
          <p:spPr bwMode="auto">
            <a:xfrm>
              <a:off x="10360532" y="6497902"/>
              <a:ext cx="62319" cy="4389"/>
            </a:xfrm>
            <a:prstGeom prst="rect">
              <a:avLst/>
            </a:pr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029" name="Rectangle 121"/>
            <p:cNvSpPr>
              <a:spLocks noChangeArrowheads="1"/>
            </p:cNvSpPr>
            <p:nvPr/>
          </p:nvSpPr>
          <p:spPr bwMode="auto">
            <a:xfrm>
              <a:off x="10480781" y="6447871"/>
              <a:ext cx="48275" cy="103572"/>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030" name="Rectangle 122"/>
            <p:cNvSpPr>
              <a:spLocks noChangeArrowheads="1"/>
            </p:cNvSpPr>
            <p:nvPr/>
          </p:nvSpPr>
          <p:spPr bwMode="auto">
            <a:xfrm>
              <a:off x="10472882" y="6497902"/>
              <a:ext cx="62319" cy="4389"/>
            </a:xfrm>
            <a:prstGeom prst="rect">
              <a:avLst/>
            </a:pr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031" name="Rectangle 123"/>
            <p:cNvSpPr>
              <a:spLocks noChangeArrowheads="1"/>
            </p:cNvSpPr>
            <p:nvPr/>
          </p:nvSpPr>
          <p:spPr bwMode="auto">
            <a:xfrm>
              <a:off x="10593131" y="6447871"/>
              <a:ext cx="49153" cy="103572"/>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032" name="Rectangle 124"/>
            <p:cNvSpPr>
              <a:spLocks noChangeArrowheads="1"/>
            </p:cNvSpPr>
            <p:nvPr/>
          </p:nvSpPr>
          <p:spPr bwMode="auto">
            <a:xfrm>
              <a:off x="10585231" y="6497902"/>
              <a:ext cx="63197" cy="4389"/>
            </a:xfrm>
            <a:prstGeom prst="rect">
              <a:avLst/>
            </a:pr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033" name="Rectangle 125"/>
            <p:cNvSpPr>
              <a:spLocks noChangeArrowheads="1"/>
            </p:cNvSpPr>
            <p:nvPr/>
          </p:nvSpPr>
          <p:spPr bwMode="auto">
            <a:xfrm>
              <a:off x="10706358" y="6447871"/>
              <a:ext cx="48275" cy="103572"/>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034" name="Rectangle 126"/>
            <p:cNvSpPr>
              <a:spLocks noChangeArrowheads="1"/>
            </p:cNvSpPr>
            <p:nvPr/>
          </p:nvSpPr>
          <p:spPr bwMode="auto">
            <a:xfrm>
              <a:off x="10698458" y="6497902"/>
              <a:ext cx="62319" cy="4389"/>
            </a:xfrm>
            <a:prstGeom prst="rect">
              <a:avLst/>
            </a:pr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035" name="Rectangle 127"/>
            <p:cNvSpPr>
              <a:spLocks noChangeArrowheads="1"/>
            </p:cNvSpPr>
            <p:nvPr/>
          </p:nvSpPr>
          <p:spPr bwMode="auto">
            <a:xfrm>
              <a:off x="10141977" y="6582164"/>
              <a:ext cx="49153" cy="103572"/>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036" name="Rectangle 128"/>
            <p:cNvSpPr>
              <a:spLocks noChangeArrowheads="1"/>
            </p:cNvSpPr>
            <p:nvPr/>
          </p:nvSpPr>
          <p:spPr bwMode="auto">
            <a:xfrm>
              <a:off x="10134955" y="6632195"/>
              <a:ext cx="64074" cy="3511"/>
            </a:xfrm>
            <a:prstGeom prst="rect">
              <a:avLst/>
            </a:pr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037" name="Rectangle 129"/>
            <p:cNvSpPr>
              <a:spLocks noChangeArrowheads="1"/>
            </p:cNvSpPr>
            <p:nvPr/>
          </p:nvSpPr>
          <p:spPr bwMode="auto">
            <a:xfrm>
              <a:off x="10255204" y="6582164"/>
              <a:ext cx="48275" cy="103572"/>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038" name="Rectangle 130"/>
            <p:cNvSpPr>
              <a:spLocks noChangeArrowheads="1"/>
            </p:cNvSpPr>
            <p:nvPr/>
          </p:nvSpPr>
          <p:spPr bwMode="auto">
            <a:xfrm>
              <a:off x="10247305" y="6632195"/>
              <a:ext cx="62319" cy="3511"/>
            </a:xfrm>
            <a:prstGeom prst="rect">
              <a:avLst/>
            </a:pr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039" name="Rectangle 131"/>
            <p:cNvSpPr>
              <a:spLocks noChangeArrowheads="1"/>
            </p:cNvSpPr>
            <p:nvPr/>
          </p:nvSpPr>
          <p:spPr bwMode="auto">
            <a:xfrm>
              <a:off x="10367554" y="6582164"/>
              <a:ext cx="49153" cy="103572"/>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040" name="Rectangle 132"/>
            <p:cNvSpPr>
              <a:spLocks noChangeArrowheads="1"/>
            </p:cNvSpPr>
            <p:nvPr/>
          </p:nvSpPr>
          <p:spPr bwMode="auto">
            <a:xfrm>
              <a:off x="10360532" y="6632195"/>
              <a:ext cx="62319" cy="3511"/>
            </a:xfrm>
            <a:prstGeom prst="rect">
              <a:avLst/>
            </a:pr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041" name="Rectangle 133"/>
            <p:cNvSpPr>
              <a:spLocks noChangeArrowheads="1"/>
            </p:cNvSpPr>
            <p:nvPr/>
          </p:nvSpPr>
          <p:spPr bwMode="auto">
            <a:xfrm>
              <a:off x="10480781" y="6582164"/>
              <a:ext cx="48275" cy="103572"/>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042" name="Rectangle 134"/>
            <p:cNvSpPr>
              <a:spLocks noChangeArrowheads="1"/>
            </p:cNvSpPr>
            <p:nvPr/>
          </p:nvSpPr>
          <p:spPr bwMode="auto">
            <a:xfrm>
              <a:off x="10472882" y="6632195"/>
              <a:ext cx="62319" cy="3511"/>
            </a:xfrm>
            <a:prstGeom prst="rect">
              <a:avLst/>
            </a:pr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043" name="Rectangle 135"/>
            <p:cNvSpPr>
              <a:spLocks noChangeArrowheads="1"/>
            </p:cNvSpPr>
            <p:nvPr/>
          </p:nvSpPr>
          <p:spPr bwMode="auto">
            <a:xfrm>
              <a:off x="10593131" y="6582164"/>
              <a:ext cx="49153" cy="103572"/>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044" name="Rectangle 136"/>
            <p:cNvSpPr>
              <a:spLocks noChangeArrowheads="1"/>
            </p:cNvSpPr>
            <p:nvPr/>
          </p:nvSpPr>
          <p:spPr bwMode="auto">
            <a:xfrm>
              <a:off x="10585231" y="6632195"/>
              <a:ext cx="63197" cy="3511"/>
            </a:xfrm>
            <a:prstGeom prst="rect">
              <a:avLst/>
            </a:pr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045" name="Rectangle 137"/>
            <p:cNvSpPr>
              <a:spLocks noChangeArrowheads="1"/>
            </p:cNvSpPr>
            <p:nvPr/>
          </p:nvSpPr>
          <p:spPr bwMode="auto">
            <a:xfrm>
              <a:off x="10706358" y="6582164"/>
              <a:ext cx="48275" cy="103572"/>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046" name="Rectangle 138"/>
            <p:cNvSpPr>
              <a:spLocks noChangeArrowheads="1"/>
            </p:cNvSpPr>
            <p:nvPr/>
          </p:nvSpPr>
          <p:spPr bwMode="auto">
            <a:xfrm>
              <a:off x="10698458" y="6632195"/>
              <a:ext cx="62319" cy="3511"/>
            </a:xfrm>
            <a:prstGeom prst="rect">
              <a:avLst/>
            </a:pr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047" name="Rectangle 139"/>
            <p:cNvSpPr>
              <a:spLocks noChangeArrowheads="1"/>
            </p:cNvSpPr>
            <p:nvPr/>
          </p:nvSpPr>
          <p:spPr bwMode="auto">
            <a:xfrm>
              <a:off x="10141977" y="6716457"/>
              <a:ext cx="49153" cy="101817"/>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048" name="Rectangle 140"/>
            <p:cNvSpPr>
              <a:spLocks noChangeArrowheads="1"/>
            </p:cNvSpPr>
            <p:nvPr/>
          </p:nvSpPr>
          <p:spPr bwMode="auto">
            <a:xfrm>
              <a:off x="10134955" y="6765610"/>
              <a:ext cx="64074" cy="4389"/>
            </a:xfrm>
            <a:prstGeom prst="rect">
              <a:avLst/>
            </a:pr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049" name="Rectangle 141"/>
            <p:cNvSpPr>
              <a:spLocks noChangeArrowheads="1"/>
            </p:cNvSpPr>
            <p:nvPr/>
          </p:nvSpPr>
          <p:spPr bwMode="auto">
            <a:xfrm>
              <a:off x="10255204" y="6716457"/>
              <a:ext cx="48275" cy="101817"/>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050" name="Rectangle 142"/>
            <p:cNvSpPr>
              <a:spLocks noChangeArrowheads="1"/>
            </p:cNvSpPr>
            <p:nvPr/>
          </p:nvSpPr>
          <p:spPr bwMode="auto">
            <a:xfrm>
              <a:off x="10247305" y="6765610"/>
              <a:ext cx="62319" cy="4389"/>
            </a:xfrm>
            <a:prstGeom prst="rect">
              <a:avLst/>
            </a:pr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051" name="Rectangle 143"/>
            <p:cNvSpPr>
              <a:spLocks noChangeArrowheads="1"/>
            </p:cNvSpPr>
            <p:nvPr/>
          </p:nvSpPr>
          <p:spPr bwMode="auto">
            <a:xfrm>
              <a:off x="10255204" y="6899903"/>
              <a:ext cx="48275" cy="42131"/>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052" name="Rectangle 144"/>
            <p:cNvSpPr>
              <a:spLocks noChangeArrowheads="1"/>
            </p:cNvSpPr>
            <p:nvPr/>
          </p:nvSpPr>
          <p:spPr bwMode="auto">
            <a:xfrm>
              <a:off x="10141977" y="6899903"/>
              <a:ext cx="49153" cy="42131"/>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053" name="Rectangle 145"/>
            <p:cNvSpPr>
              <a:spLocks noChangeArrowheads="1"/>
            </p:cNvSpPr>
            <p:nvPr/>
          </p:nvSpPr>
          <p:spPr bwMode="auto">
            <a:xfrm>
              <a:off x="10704602" y="6901658"/>
              <a:ext cx="48275" cy="40376"/>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054" name="Rectangle 146"/>
            <p:cNvSpPr>
              <a:spLocks noChangeArrowheads="1"/>
            </p:cNvSpPr>
            <p:nvPr/>
          </p:nvSpPr>
          <p:spPr bwMode="auto">
            <a:xfrm>
              <a:off x="10592253" y="6901658"/>
              <a:ext cx="48275" cy="40376"/>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055" name="Rectangle 147"/>
            <p:cNvSpPr>
              <a:spLocks noChangeArrowheads="1"/>
            </p:cNvSpPr>
            <p:nvPr/>
          </p:nvSpPr>
          <p:spPr bwMode="auto">
            <a:xfrm>
              <a:off x="10593131" y="6716457"/>
              <a:ext cx="49153" cy="101817"/>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056" name="Rectangle 148"/>
            <p:cNvSpPr>
              <a:spLocks noChangeArrowheads="1"/>
            </p:cNvSpPr>
            <p:nvPr/>
          </p:nvSpPr>
          <p:spPr bwMode="auto">
            <a:xfrm>
              <a:off x="10585231" y="6765610"/>
              <a:ext cx="63197" cy="4389"/>
            </a:xfrm>
            <a:prstGeom prst="rect">
              <a:avLst/>
            </a:pr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057" name="Rectangle 149"/>
            <p:cNvSpPr>
              <a:spLocks noChangeArrowheads="1"/>
            </p:cNvSpPr>
            <p:nvPr/>
          </p:nvSpPr>
          <p:spPr bwMode="auto">
            <a:xfrm>
              <a:off x="10706358" y="6716457"/>
              <a:ext cx="48275" cy="101817"/>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058" name="Rectangle 150"/>
            <p:cNvSpPr>
              <a:spLocks noChangeArrowheads="1"/>
            </p:cNvSpPr>
            <p:nvPr/>
          </p:nvSpPr>
          <p:spPr bwMode="auto">
            <a:xfrm>
              <a:off x="10698458" y="6765610"/>
              <a:ext cx="62319" cy="4389"/>
            </a:xfrm>
            <a:prstGeom prst="rect">
              <a:avLst/>
            </a:pr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059" name="Rectangle 151"/>
            <p:cNvSpPr>
              <a:spLocks noChangeArrowheads="1"/>
            </p:cNvSpPr>
            <p:nvPr/>
          </p:nvSpPr>
          <p:spPr bwMode="auto">
            <a:xfrm>
              <a:off x="10391253" y="6712068"/>
              <a:ext cx="113227" cy="159747"/>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060" name="Rectangle 152"/>
            <p:cNvSpPr>
              <a:spLocks noChangeArrowheads="1"/>
            </p:cNvSpPr>
            <p:nvPr/>
          </p:nvSpPr>
          <p:spPr bwMode="auto">
            <a:xfrm>
              <a:off x="10367554" y="6882348"/>
              <a:ext cx="161502" cy="14044"/>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061" name="Rectangle 153"/>
            <p:cNvSpPr>
              <a:spLocks noChangeArrowheads="1"/>
            </p:cNvSpPr>
            <p:nvPr/>
          </p:nvSpPr>
          <p:spPr bwMode="auto">
            <a:xfrm>
              <a:off x="10353510" y="6904292"/>
              <a:ext cx="189590" cy="12288"/>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062" name="Rectangle 154"/>
            <p:cNvSpPr>
              <a:spLocks noChangeArrowheads="1"/>
            </p:cNvSpPr>
            <p:nvPr/>
          </p:nvSpPr>
          <p:spPr bwMode="auto">
            <a:xfrm>
              <a:off x="10338589" y="6927990"/>
              <a:ext cx="220310" cy="14044"/>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063" name="Line 155"/>
            <p:cNvSpPr>
              <a:spLocks noChangeShapeType="1"/>
            </p:cNvSpPr>
            <p:nvPr/>
          </p:nvSpPr>
          <p:spPr bwMode="auto">
            <a:xfrm flipV="1">
              <a:off x="10239405" y="6175774"/>
              <a:ext cx="0" cy="35109"/>
            </a:xfrm>
            <a:prstGeom prst="line">
              <a:avLst/>
            </a:prstGeom>
            <a:noFill/>
            <a:ln w="14288"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064" name="Line 156"/>
            <p:cNvSpPr>
              <a:spLocks noChangeShapeType="1"/>
            </p:cNvSpPr>
            <p:nvPr/>
          </p:nvSpPr>
          <p:spPr bwMode="auto">
            <a:xfrm flipV="1">
              <a:off x="10285047" y="6140665"/>
              <a:ext cx="0" cy="70219"/>
            </a:xfrm>
            <a:prstGeom prst="line">
              <a:avLst/>
            </a:prstGeom>
            <a:noFill/>
            <a:ln w="14288"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grpSp>
          <p:nvGrpSpPr>
            <p:cNvPr id="6" name="Group 5"/>
            <p:cNvGrpSpPr/>
            <p:nvPr userDrawn="1"/>
          </p:nvGrpSpPr>
          <p:grpSpPr>
            <a:xfrm>
              <a:off x="4661623" y="6523407"/>
              <a:ext cx="619751" cy="416850"/>
              <a:chOff x="4661623" y="6549689"/>
              <a:chExt cx="619751" cy="416850"/>
            </a:xfrm>
          </p:grpSpPr>
          <p:grpSp>
            <p:nvGrpSpPr>
              <p:cNvPr id="1074" name="Group 6"/>
              <p:cNvGrpSpPr>
                <a:grpSpLocks noChangeAspect="1"/>
              </p:cNvGrpSpPr>
              <p:nvPr userDrawn="1"/>
            </p:nvGrpSpPr>
            <p:grpSpPr bwMode="auto">
              <a:xfrm>
                <a:off x="4661623" y="6549689"/>
                <a:ext cx="200583" cy="416850"/>
                <a:chOff x="126" y="3692"/>
                <a:chExt cx="243" cy="505"/>
              </a:xfrm>
            </p:grpSpPr>
            <p:sp>
              <p:nvSpPr>
                <p:cNvPr id="1075" name="AutoShape 5"/>
                <p:cNvSpPr>
                  <a:spLocks noChangeAspect="1" noChangeArrowheads="1" noTextEdit="1"/>
                </p:cNvSpPr>
                <p:nvPr/>
              </p:nvSpPr>
              <p:spPr bwMode="auto">
                <a:xfrm>
                  <a:off x="126" y="3692"/>
                  <a:ext cx="243" cy="5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076" name="Freeform 7"/>
                <p:cNvSpPr>
                  <a:spLocks/>
                </p:cNvSpPr>
                <p:nvPr/>
              </p:nvSpPr>
              <p:spPr bwMode="auto">
                <a:xfrm>
                  <a:off x="127" y="3818"/>
                  <a:ext cx="243" cy="285"/>
                </a:xfrm>
                <a:custGeom>
                  <a:avLst/>
                  <a:gdLst>
                    <a:gd name="T0" fmla="*/ 122 w 243"/>
                    <a:gd name="T1" fmla="*/ 0 h 285"/>
                    <a:gd name="T2" fmla="*/ 0 w 243"/>
                    <a:gd name="T3" fmla="*/ 285 h 285"/>
                    <a:gd name="T4" fmla="*/ 243 w 243"/>
                    <a:gd name="T5" fmla="*/ 285 h 285"/>
                    <a:gd name="T6" fmla="*/ 122 w 243"/>
                    <a:gd name="T7" fmla="*/ 0 h 285"/>
                  </a:gdLst>
                  <a:ahLst/>
                  <a:cxnLst>
                    <a:cxn ang="0">
                      <a:pos x="T0" y="T1"/>
                    </a:cxn>
                    <a:cxn ang="0">
                      <a:pos x="T2" y="T3"/>
                    </a:cxn>
                    <a:cxn ang="0">
                      <a:pos x="T4" y="T5"/>
                    </a:cxn>
                    <a:cxn ang="0">
                      <a:pos x="T6" y="T7"/>
                    </a:cxn>
                  </a:cxnLst>
                  <a:rect l="0" t="0" r="r" b="b"/>
                  <a:pathLst>
                    <a:path w="243" h="285">
                      <a:moveTo>
                        <a:pt x="122" y="0"/>
                      </a:moveTo>
                      <a:lnTo>
                        <a:pt x="0" y="285"/>
                      </a:lnTo>
                      <a:lnTo>
                        <a:pt x="243" y="285"/>
                      </a:lnTo>
                      <a:lnTo>
                        <a:pt x="122" y="0"/>
                      </a:lnTo>
                      <a:close/>
                    </a:path>
                  </a:pathLst>
                </a:custGeom>
                <a:solidFill>
                  <a:srgbClr val="7FB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077" name="Freeform 8"/>
                <p:cNvSpPr>
                  <a:spLocks/>
                </p:cNvSpPr>
                <p:nvPr/>
              </p:nvSpPr>
              <p:spPr bwMode="auto">
                <a:xfrm>
                  <a:off x="144" y="3753"/>
                  <a:ext cx="208" cy="244"/>
                </a:xfrm>
                <a:custGeom>
                  <a:avLst/>
                  <a:gdLst>
                    <a:gd name="T0" fmla="*/ 105 w 208"/>
                    <a:gd name="T1" fmla="*/ 0 h 244"/>
                    <a:gd name="T2" fmla="*/ 0 w 208"/>
                    <a:gd name="T3" fmla="*/ 244 h 244"/>
                    <a:gd name="T4" fmla="*/ 208 w 208"/>
                    <a:gd name="T5" fmla="*/ 244 h 244"/>
                    <a:gd name="T6" fmla="*/ 105 w 208"/>
                    <a:gd name="T7" fmla="*/ 0 h 244"/>
                  </a:gdLst>
                  <a:ahLst/>
                  <a:cxnLst>
                    <a:cxn ang="0">
                      <a:pos x="T0" y="T1"/>
                    </a:cxn>
                    <a:cxn ang="0">
                      <a:pos x="T2" y="T3"/>
                    </a:cxn>
                    <a:cxn ang="0">
                      <a:pos x="T4" y="T5"/>
                    </a:cxn>
                    <a:cxn ang="0">
                      <a:pos x="T6" y="T7"/>
                    </a:cxn>
                  </a:cxnLst>
                  <a:rect l="0" t="0" r="r" b="b"/>
                  <a:pathLst>
                    <a:path w="208" h="244">
                      <a:moveTo>
                        <a:pt x="105" y="0"/>
                      </a:moveTo>
                      <a:lnTo>
                        <a:pt x="0" y="244"/>
                      </a:lnTo>
                      <a:lnTo>
                        <a:pt x="208" y="244"/>
                      </a:lnTo>
                      <a:lnTo>
                        <a:pt x="105" y="0"/>
                      </a:lnTo>
                      <a:close/>
                    </a:path>
                  </a:pathLst>
                </a:custGeom>
                <a:solidFill>
                  <a:srgbClr val="7FB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078" name="Freeform 9"/>
                <p:cNvSpPr>
                  <a:spLocks/>
                </p:cNvSpPr>
                <p:nvPr/>
              </p:nvSpPr>
              <p:spPr bwMode="auto">
                <a:xfrm>
                  <a:off x="179" y="3693"/>
                  <a:ext cx="138" cy="163"/>
                </a:xfrm>
                <a:custGeom>
                  <a:avLst/>
                  <a:gdLst>
                    <a:gd name="T0" fmla="*/ 70 w 138"/>
                    <a:gd name="T1" fmla="*/ 0 h 163"/>
                    <a:gd name="T2" fmla="*/ 0 w 138"/>
                    <a:gd name="T3" fmla="*/ 163 h 163"/>
                    <a:gd name="T4" fmla="*/ 138 w 138"/>
                    <a:gd name="T5" fmla="*/ 163 h 163"/>
                    <a:gd name="T6" fmla="*/ 70 w 138"/>
                    <a:gd name="T7" fmla="*/ 0 h 163"/>
                  </a:gdLst>
                  <a:ahLst/>
                  <a:cxnLst>
                    <a:cxn ang="0">
                      <a:pos x="T0" y="T1"/>
                    </a:cxn>
                    <a:cxn ang="0">
                      <a:pos x="T2" y="T3"/>
                    </a:cxn>
                    <a:cxn ang="0">
                      <a:pos x="T4" y="T5"/>
                    </a:cxn>
                    <a:cxn ang="0">
                      <a:pos x="T6" y="T7"/>
                    </a:cxn>
                  </a:cxnLst>
                  <a:rect l="0" t="0" r="r" b="b"/>
                  <a:pathLst>
                    <a:path w="138" h="163">
                      <a:moveTo>
                        <a:pt x="70" y="0"/>
                      </a:moveTo>
                      <a:lnTo>
                        <a:pt x="0" y="163"/>
                      </a:lnTo>
                      <a:lnTo>
                        <a:pt x="138" y="163"/>
                      </a:lnTo>
                      <a:lnTo>
                        <a:pt x="70" y="0"/>
                      </a:lnTo>
                      <a:close/>
                    </a:path>
                  </a:pathLst>
                </a:custGeom>
                <a:solidFill>
                  <a:srgbClr val="7FB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079" name="Freeform 10"/>
                <p:cNvSpPr>
                  <a:spLocks/>
                </p:cNvSpPr>
                <p:nvPr/>
              </p:nvSpPr>
              <p:spPr bwMode="auto">
                <a:xfrm>
                  <a:off x="228" y="3760"/>
                  <a:ext cx="42" cy="438"/>
                </a:xfrm>
                <a:custGeom>
                  <a:avLst/>
                  <a:gdLst>
                    <a:gd name="T0" fmla="*/ 21 w 42"/>
                    <a:gd name="T1" fmla="*/ 0 h 438"/>
                    <a:gd name="T2" fmla="*/ 0 w 42"/>
                    <a:gd name="T3" fmla="*/ 438 h 438"/>
                    <a:gd name="T4" fmla="*/ 42 w 42"/>
                    <a:gd name="T5" fmla="*/ 438 h 438"/>
                    <a:gd name="T6" fmla="*/ 21 w 42"/>
                    <a:gd name="T7" fmla="*/ 0 h 438"/>
                  </a:gdLst>
                  <a:ahLst/>
                  <a:cxnLst>
                    <a:cxn ang="0">
                      <a:pos x="T0" y="T1"/>
                    </a:cxn>
                    <a:cxn ang="0">
                      <a:pos x="T2" y="T3"/>
                    </a:cxn>
                    <a:cxn ang="0">
                      <a:pos x="T4" y="T5"/>
                    </a:cxn>
                    <a:cxn ang="0">
                      <a:pos x="T6" y="T7"/>
                    </a:cxn>
                  </a:cxnLst>
                  <a:rect l="0" t="0" r="r" b="b"/>
                  <a:pathLst>
                    <a:path w="42" h="438">
                      <a:moveTo>
                        <a:pt x="21" y="0"/>
                      </a:moveTo>
                      <a:lnTo>
                        <a:pt x="0" y="438"/>
                      </a:lnTo>
                      <a:lnTo>
                        <a:pt x="42" y="438"/>
                      </a:lnTo>
                      <a:lnTo>
                        <a:pt x="21"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080" name="Freeform 11"/>
                <p:cNvSpPr>
                  <a:spLocks/>
                </p:cNvSpPr>
                <p:nvPr/>
              </p:nvSpPr>
              <p:spPr bwMode="auto">
                <a:xfrm>
                  <a:off x="234" y="3760"/>
                  <a:ext cx="32" cy="336"/>
                </a:xfrm>
                <a:custGeom>
                  <a:avLst/>
                  <a:gdLst>
                    <a:gd name="T0" fmla="*/ 15 w 32"/>
                    <a:gd name="T1" fmla="*/ 0 h 336"/>
                    <a:gd name="T2" fmla="*/ 0 w 32"/>
                    <a:gd name="T3" fmla="*/ 336 h 336"/>
                    <a:gd name="T4" fmla="*/ 32 w 32"/>
                    <a:gd name="T5" fmla="*/ 336 h 336"/>
                    <a:gd name="T6" fmla="*/ 15 w 32"/>
                    <a:gd name="T7" fmla="*/ 0 h 336"/>
                  </a:gdLst>
                  <a:ahLst/>
                  <a:cxnLst>
                    <a:cxn ang="0">
                      <a:pos x="T0" y="T1"/>
                    </a:cxn>
                    <a:cxn ang="0">
                      <a:pos x="T2" y="T3"/>
                    </a:cxn>
                    <a:cxn ang="0">
                      <a:pos x="T4" y="T5"/>
                    </a:cxn>
                    <a:cxn ang="0">
                      <a:pos x="T6" y="T7"/>
                    </a:cxn>
                  </a:cxnLst>
                  <a:rect l="0" t="0" r="r" b="b"/>
                  <a:pathLst>
                    <a:path w="32" h="336">
                      <a:moveTo>
                        <a:pt x="15" y="0"/>
                      </a:moveTo>
                      <a:lnTo>
                        <a:pt x="0" y="336"/>
                      </a:lnTo>
                      <a:lnTo>
                        <a:pt x="32" y="336"/>
                      </a:lnTo>
                      <a:lnTo>
                        <a:pt x="15" y="0"/>
                      </a:lnTo>
                      <a:close/>
                    </a:path>
                  </a:pathLst>
                </a:custGeom>
                <a:solidFill>
                  <a:srgbClr val="54513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081" name="Freeform 12"/>
                <p:cNvSpPr>
                  <a:spLocks/>
                </p:cNvSpPr>
                <p:nvPr/>
              </p:nvSpPr>
              <p:spPr bwMode="auto">
                <a:xfrm>
                  <a:off x="193" y="3996"/>
                  <a:ext cx="60" cy="59"/>
                </a:xfrm>
                <a:custGeom>
                  <a:avLst/>
                  <a:gdLst>
                    <a:gd name="T0" fmla="*/ 0 w 60"/>
                    <a:gd name="T1" fmla="*/ 0 h 59"/>
                    <a:gd name="T2" fmla="*/ 50 w 60"/>
                    <a:gd name="T3" fmla="*/ 59 h 59"/>
                    <a:gd name="T4" fmla="*/ 60 w 60"/>
                    <a:gd name="T5" fmla="*/ 51 h 59"/>
                    <a:gd name="T6" fmla="*/ 0 w 60"/>
                    <a:gd name="T7" fmla="*/ 0 h 59"/>
                  </a:gdLst>
                  <a:ahLst/>
                  <a:cxnLst>
                    <a:cxn ang="0">
                      <a:pos x="T0" y="T1"/>
                    </a:cxn>
                    <a:cxn ang="0">
                      <a:pos x="T2" y="T3"/>
                    </a:cxn>
                    <a:cxn ang="0">
                      <a:pos x="T4" y="T5"/>
                    </a:cxn>
                    <a:cxn ang="0">
                      <a:pos x="T6" y="T7"/>
                    </a:cxn>
                  </a:cxnLst>
                  <a:rect l="0" t="0" r="r" b="b"/>
                  <a:pathLst>
                    <a:path w="60" h="59">
                      <a:moveTo>
                        <a:pt x="0" y="0"/>
                      </a:moveTo>
                      <a:lnTo>
                        <a:pt x="50" y="59"/>
                      </a:lnTo>
                      <a:lnTo>
                        <a:pt x="60" y="51"/>
                      </a:lnTo>
                      <a:lnTo>
                        <a:pt x="0"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082" name="Freeform 13"/>
                <p:cNvSpPr>
                  <a:spLocks/>
                </p:cNvSpPr>
                <p:nvPr/>
              </p:nvSpPr>
              <p:spPr bwMode="auto">
                <a:xfrm>
                  <a:off x="200" y="3940"/>
                  <a:ext cx="53" cy="53"/>
                </a:xfrm>
                <a:custGeom>
                  <a:avLst/>
                  <a:gdLst>
                    <a:gd name="T0" fmla="*/ 0 w 53"/>
                    <a:gd name="T1" fmla="*/ 0 h 53"/>
                    <a:gd name="T2" fmla="*/ 43 w 53"/>
                    <a:gd name="T3" fmla="*/ 53 h 53"/>
                    <a:gd name="T4" fmla="*/ 53 w 53"/>
                    <a:gd name="T5" fmla="*/ 43 h 53"/>
                    <a:gd name="T6" fmla="*/ 0 w 53"/>
                    <a:gd name="T7" fmla="*/ 0 h 53"/>
                  </a:gdLst>
                  <a:ahLst/>
                  <a:cxnLst>
                    <a:cxn ang="0">
                      <a:pos x="T0" y="T1"/>
                    </a:cxn>
                    <a:cxn ang="0">
                      <a:pos x="T2" y="T3"/>
                    </a:cxn>
                    <a:cxn ang="0">
                      <a:pos x="T4" y="T5"/>
                    </a:cxn>
                    <a:cxn ang="0">
                      <a:pos x="T6" y="T7"/>
                    </a:cxn>
                  </a:cxnLst>
                  <a:rect l="0" t="0" r="r" b="b"/>
                  <a:pathLst>
                    <a:path w="53" h="53">
                      <a:moveTo>
                        <a:pt x="0" y="0"/>
                      </a:moveTo>
                      <a:lnTo>
                        <a:pt x="43" y="53"/>
                      </a:lnTo>
                      <a:lnTo>
                        <a:pt x="53" y="43"/>
                      </a:lnTo>
                      <a:lnTo>
                        <a:pt x="0"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083" name="Freeform 14"/>
                <p:cNvSpPr>
                  <a:spLocks/>
                </p:cNvSpPr>
                <p:nvPr/>
              </p:nvSpPr>
              <p:spPr bwMode="auto">
                <a:xfrm>
                  <a:off x="208" y="3866"/>
                  <a:ext cx="42" cy="44"/>
                </a:xfrm>
                <a:custGeom>
                  <a:avLst/>
                  <a:gdLst>
                    <a:gd name="T0" fmla="*/ 0 w 42"/>
                    <a:gd name="T1" fmla="*/ 0 h 44"/>
                    <a:gd name="T2" fmla="*/ 37 w 42"/>
                    <a:gd name="T3" fmla="*/ 44 h 44"/>
                    <a:gd name="T4" fmla="*/ 42 w 42"/>
                    <a:gd name="T5" fmla="*/ 32 h 44"/>
                    <a:gd name="T6" fmla="*/ 0 w 42"/>
                    <a:gd name="T7" fmla="*/ 0 h 44"/>
                  </a:gdLst>
                  <a:ahLst/>
                  <a:cxnLst>
                    <a:cxn ang="0">
                      <a:pos x="T0" y="T1"/>
                    </a:cxn>
                    <a:cxn ang="0">
                      <a:pos x="T2" y="T3"/>
                    </a:cxn>
                    <a:cxn ang="0">
                      <a:pos x="T4" y="T5"/>
                    </a:cxn>
                    <a:cxn ang="0">
                      <a:pos x="T6" y="T7"/>
                    </a:cxn>
                  </a:cxnLst>
                  <a:rect l="0" t="0" r="r" b="b"/>
                  <a:pathLst>
                    <a:path w="42" h="44">
                      <a:moveTo>
                        <a:pt x="0" y="0"/>
                      </a:moveTo>
                      <a:lnTo>
                        <a:pt x="37" y="44"/>
                      </a:lnTo>
                      <a:lnTo>
                        <a:pt x="42" y="32"/>
                      </a:lnTo>
                      <a:lnTo>
                        <a:pt x="0"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084" name="Freeform 15"/>
                <p:cNvSpPr>
                  <a:spLocks/>
                </p:cNvSpPr>
                <p:nvPr/>
              </p:nvSpPr>
              <p:spPr bwMode="auto">
                <a:xfrm>
                  <a:off x="252" y="4016"/>
                  <a:ext cx="57" cy="57"/>
                </a:xfrm>
                <a:custGeom>
                  <a:avLst/>
                  <a:gdLst>
                    <a:gd name="T0" fmla="*/ 57 w 57"/>
                    <a:gd name="T1" fmla="*/ 0 h 57"/>
                    <a:gd name="T2" fmla="*/ 11 w 57"/>
                    <a:gd name="T3" fmla="*/ 57 h 57"/>
                    <a:gd name="T4" fmla="*/ 0 w 57"/>
                    <a:gd name="T5" fmla="*/ 46 h 57"/>
                    <a:gd name="T6" fmla="*/ 57 w 57"/>
                    <a:gd name="T7" fmla="*/ 0 h 57"/>
                  </a:gdLst>
                  <a:ahLst/>
                  <a:cxnLst>
                    <a:cxn ang="0">
                      <a:pos x="T0" y="T1"/>
                    </a:cxn>
                    <a:cxn ang="0">
                      <a:pos x="T2" y="T3"/>
                    </a:cxn>
                    <a:cxn ang="0">
                      <a:pos x="T4" y="T5"/>
                    </a:cxn>
                    <a:cxn ang="0">
                      <a:pos x="T6" y="T7"/>
                    </a:cxn>
                  </a:cxnLst>
                  <a:rect l="0" t="0" r="r" b="b"/>
                  <a:pathLst>
                    <a:path w="57" h="57">
                      <a:moveTo>
                        <a:pt x="57" y="0"/>
                      </a:moveTo>
                      <a:lnTo>
                        <a:pt x="11" y="57"/>
                      </a:lnTo>
                      <a:lnTo>
                        <a:pt x="0" y="46"/>
                      </a:lnTo>
                      <a:lnTo>
                        <a:pt x="57"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085" name="Freeform 16"/>
                <p:cNvSpPr>
                  <a:spLocks/>
                </p:cNvSpPr>
                <p:nvPr/>
              </p:nvSpPr>
              <p:spPr bwMode="auto">
                <a:xfrm>
                  <a:off x="246" y="3924"/>
                  <a:ext cx="49" cy="49"/>
                </a:xfrm>
                <a:custGeom>
                  <a:avLst/>
                  <a:gdLst>
                    <a:gd name="T0" fmla="*/ 49 w 49"/>
                    <a:gd name="T1" fmla="*/ 0 h 49"/>
                    <a:gd name="T2" fmla="*/ 10 w 49"/>
                    <a:gd name="T3" fmla="*/ 49 h 49"/>
                    <a:gd name="T4" fmla="*/ 0 w 49"/>
                    <a:gd name="T5" fmla="*/ 38 h 49"/>
                    <a:gd name="T6" fmla="*/ 49 w 49"/>
                    <a:gd name="T7" fmla="*/ 0 h 49"/>
                  </a:gdLst>
                  <a:ahLst/>
                  <a:cxnLst>
                    <a:cxn ang="0">
                      <a:pos x="T0" y="T1"/>
                    </a:cxn>
                    <a:cxn ang="0">
                      <a:pos x="T2" y="T3"/>
                    </a:cxn>
                    <a:cxn ang="0">
                      <a:pos x="T4" y="T5"/>
                    </a:cxn>
                    <a:cxn ang="0">
                      <a:pos x="T6" y="T7"/>
                    </a:cxn>
                  </a:cxnLst>
                  <a:rect l="0" t="0" r="r" b="b"/>
                  <a:pathLst>
                    <a:path w="49" h="49">
                      <a:moveTo>
                        <a:pt x="49" y="0"/>
                      </a:moveTo>
                      <a:lnTo>
                        <a:pt x="10" y="49"/>
                      </a:lnTo>
                      <a:lnTo>
                        <a:pt x="0" y="38"/>
                      </a:lnTo>
                      <a:lnTo>
                        <a:pt x="49"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086" name="Freeform 17"/>
                <p:cNvSpPr>
                  <a:spLocks/>
                </p:cNvSpPr>
                <p:nvPr/>
              </p:nvSpPr>
              <p:spPr bwMode="auto">
                <a:xfrm>
                  <a:off x="243" y="3845"/>
                  <a:ext cx="38" cy="40"/>
                </a:xfrm>
                <a:custGeom>
                  <a:avLst/>
                  <a:gdLst>
                    <a:gd name="T0" fmla="*/ 38 w 38"/>
                    <a:gd name="T1" fmla="*/ 0 h 40"/>
                    <a:gd name="T2" fmla="*/ 7 w 38"/>
                    <a:gd name="T3" fmla="*/ 40 h 40"/>
                    <a:gd name="T4" fmla="*/ 0 w 38"/>
                    <a:gd name="T5" fmla="*/ 28 h 40"/>
                    <a:gd name="T6" fmla="*/ 38 w 38"/>
                    <a:gd name="T7" fmla="*/ 0 h 40"/>
                  </a:gdLst>
                  <a:ahLst/>
                  <a:cxnLst>
                    <a:cxn ang="0">
                      <a:pos x="T0" y="T1"/>
                    </a:cxn>
                    <a:cxn ang="0">
                      <a:pos x="T2" y="T3"/>
                    </a:cxn>
                    <a:cxn ang="0">
                      <a:pos x="T4" y="T5"/>
                    </a:cxn>
                    <a:cxn ang="0">
                      <a:pos x="T6" y="T7"/>
                    </a:cxn>
                  </a:cxnLst>
                  <a:rect l="0" t="0" r="r" b="b"/>
                  <a:pathLst>
                    <a:path w="38" h="40">
                      <a:moveTo>
                        <a:pt x="38" y="0"/>
                      </a:moveTo>
                      <a:lnTo>
                        <a:pt x="7" y="40"/>
                      </a:lnTo>
                      <a:lnTo>
                        <a:pt x="0" y="28"/>
                      </a:lnTo>
                      <a:lnTo>
                        <a:pt x="38"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grpSp>
          <p:grpSp>
            <p:nvGrpSpPr>
              <p:cNvPr id="1087" name="Group 6"/>
              <p:cNvGrpSpPr>
                <a:grpSpLocks noChangeAspect="1"/>
              </p:cNvGrpSpPr>
              <p:nvPr userDrawn="1"/>
            </p:nvGrpSpPr>
            <p:grpSpPr bwMode="auto">
              <a:xfrm>
                <a:off x="5080791" y="6549689"/>
                <a:ext cx="200583" cy="416850"/>
                <a:chOff x="126" y="3692"/>
                <a:chExt cx="243" cy="505"/>
              </a:xfrm>
            </p:grpSpPr>
            <p:sp>
              <p:nvSpPr>
                <p:cNvPr id="1088" name="AutoShape 5"/>
                <p:cNvSpPr>
                  <a:spLocks noChangeAspect="1" noChangeArrowheads="1" noTextEdit="1"/>
                </p:cNvSpPr>
                <p:nvPr/>
              </p:nvSpPr>
              <p:spPr bwMode="auto">
                <a:xfrm>
                  <a:off x="126" y="3692"/>
                  <a:ext cx="243" cy="5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089" name="Freeform 7"/>
                <p:cNvSpPr>
                  <a:spLocks/>
                </p:cNvSpPr>
                <p:nvPr/>
              </p:nvSpPr>
              <p:spPr bwMode="auto">
                <a:xfrm>
                  <a:off x="127" y="3818"/>
                  <a:ext cx="243" cy="285"/>
                </a:xfrm>
                <a:custGeom>
                  <a:avLst/>
                  <a:gdLst>
                    <a:gd name="T0" fmla="*/ 122 w 243"/>
                    <a:gd name="T1" fmla="*/ 0 h 285"/>
                    <a:gd name="T2" fmla="*/ 0 w 243"/>
                    <a:gd name="T3" fmla="*/ 285 h 285"/>
                    <a:gd name="T4" fmla="*/ 243 w 243"/>
                    <a:gd name="T5" fmla="*/ 285 h 285"/>
                    <a:gd name="T6" fmla="*/ 122 w 243"/>
                    <a:gd name="T7" fmla="*/ 0 h 285"/>
                  </a:gdLst>
                  <a:ahLst/>
                  <a:cxnLst>
                    <a:cxn ang="0">
                      <a:pos x="T0" y="T1"/>
                    </a:cxn>
                    <a:cxn ang="0">
                      <a:pos x="T2" y="T3"/>
                    </a:cxn>
                    <a:cxn ang="0">
                      <a:pos x="T4" y="T5"/>
                    </a:cxn>
                    <a:cxn ang="0">
                      <a:pos x="T6" y="T7"/>
                    </a:cxn>
                  </a:cxnLst>
                  <a:rect l="0" t="0" r="r" b="b"/>
                  <a:pathLst>
                    <a:path w="243" h="285">
                      <a:moveTo>
                        <a:pt x="122" y="0"/>
                      </a:moveTo>
                      <a:lnTo>
                        <a:pt x="0" y="285"/>
                      </a:lnTo>
                      <a:lnTo>
                        <a:pt x="243" y="285"/>
                      </a:lnTo>
                      <a:lnTo>
                        <a:pt x="122" y="0"/>
                      </a:lnTo>
                      <a:close/>
                    </a:path>
                  </a:pathLst>
                </a:custGeom>
                <a:solidFill>
                  <a:srgbClr val="7FB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090" name="Freeform 8"/>
                <p:cNvSpPr>
                  <a:spLocks/>
                </p:cNvSpPr>
                <p:nvPr/>
              </p:nvSpPr>
              <p:spPr bwMode="auto">
                <a:xfrm>
                  <a:off x="144" y="3753"/>
                  <a:ext cx="208" cy="244"/>
                </a:xfrm>
                <a:custGeom>
                  <a:avLst/>
                  <a:gdLst>
                    <a:gd name="T0" fmla="*/ 105 w 208"/>
                    <a:gd name="T1" fmla="*/ 0 h 244"/>
                    <a:gd name="T2" fmla="*/ 0 w 208"/>
                    <a:gd name="T3" fmla="*/ 244 h 244"/>
                    <a:gd name="T4" fmla="*/ 208 w 208"/>
                    <a:gd name="T5" fmla="*/ 244 h 244"/>
                    <a:gd name="T6" fmla="*/ 105 w 208"/>
                    <a:gd name="T7" fmla="*/ 0 h 244"/>
                  </a:gdLst>
                  <a:ahLst/>
                  <a:cxnLst>
                    <a:cxn ang="0">
                      <a:pos x="T0" y="T1"/>
                    </a:cxn>
                    <a:cxn ang="0">
                      <a:pos x="T2" y="T3"/>
                    </a:cxn>
                    <a:cxn ang="0">
                      <a:pos x="T4" y="T5"/>
                    </a:cxn>
                    <a:cxn ang="0">
                      <a:pos x="T6" y="T7"/>
                    </a:cxn>
                  </a:cxnLst>
                  <a:rect l="0" t="0" r="r" b="b"/>
                  <a:pathLst>
                    <a:path w="208" h="244">
                      <a:moveTo>
                        <a:pt x="105" y="0"/>
                      </a:moveTo>
                      <a:lnTo>
                        <a:pt x="0" y="244"/>
                      </a:lnTo>
                      <a:lnTo>
                        <a:pt x="208" y="244"/>
                      </a:lnTo>
                      <a:lnTo>
                        <a:pt x="105" y="0"/>
                      </a:lnTo>
                      <a:close/>
                    </a:path>
                  </a:pathLst>
                </a:custGeom>
                <a:solidFill>
                  <a:srgbClr val="7FB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091" name="Freeform 9"/>
                <p:cNvSpPr>
                  <a:spLocks/>
                </p:cNvSpPr>
                <p:nvPr/>
              </p:nvSpPr>
              <p:spPr bwMode="auto">
                <a:xfrm>
                  <a:off x="179" y="3693"/>
                  <a:ext cx="138" cy="163"/>
                </a:xfrm>
                <a:custGeom>
                  <a:avLst/>
                  <a:gdLst>
                    <a:gd name="T0" fmla="*/ 70 w 138"/>
                    <a:gd name="T1" fmla="*/ 0 h 163"/>
                    <a:gd name="T2" fmla="*/ 0 w 138"/>
                    <a:gd name="T3" fmla="*/ 163 h 163"/>
                    <a:gd name="T4" fmla="*/ 138 w 138"/>
                    <a:gd name="T5" fmla="*/ 163 h 163"/>
                    <a:gd name="T6" fmla="*/ 70 w 138"/>
                    <a:gd name="T7" fmla="*/ 0 h 163"/>
                  </a:gdLst>
                  <a:ahLst/>
                  <a:cxnLst>
                    <a:cxn ang="0">
                      <a:pos x="T0" y="T1"/>
                    </a:cxn>
                    <a:cxn ang="0">
                      <a:pos x="T2" y="T3"/>
                    </a:cxn>
                    <a:cxn ang="0">
                      <a:pos x="T4" y="T5"/>
                    </a:cxn>
                    <a:cxn ang="0">
                      <a:pos x="T6" y="T7"/>
                    </a:cxn>
                  </a:cxnLst>
                  <a:rect l="0" t="0" r="r" b="b"/>
                  <a:pathLst>
                    <a:path w="138" h="163">
                      <a:moveTo>
                        <a:pt x="70" y="0"/>
                      </a:moveTo>
                      <a:lnTo>
                        <a:pt x="0" y="163"/>
                      </a:lnTo>
                      <a:lnTo>
                        <a:pt x="138" y="163"/>
                      </a:lnTo>
                      <a:lnTo>
                        <a:pt x="70" y="0"/>
                      </a:lnTo>
                      <a:close/>
                    </a:path>
                  </a:pathLst>
                </a:custGeom>
                <a:solidFill>
                  <a:srgbClr val="7FB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092" name="Freeform 10"/>
                <p:cNvSpPr>
                  <a:spLocks/>
                </p:cNvSpPr>
                <p:nvPr/>
              </p:nvSpPr>
              <p:spPr bwMode="auto">
                <a:xfrm>
                  <a:off x="228" y="3760"/>
                  <a:ext cx="42" cy="438"/>
                </a:xfrm>
                <a:custGeom>
                  <a:avLst/>
                  <a:gdLst>
                    <a:gd name="T0" fmla="*/ 21 w 42"/>
                    <a:gd name="T1" fmla="*/ 0 h 438"/>
                    <a:gd name="T2" fmla="*/ 0 w 42"/>
                    <a:gd name="T3" fmla="*/ 438 h 438"/>
                    <a:gd name="T4" fmla="*/ 42 w 42"/>
                    <a:gd name="T5" fmla="*/ 438 h 438"/>
                    <a:gd name="T6" fmla="*/ 21 w 42"/>
                    <a:gd name="T7" fmla="*/ 0 h 438"/>
                  </a:gdLst>
                  <a:ahLst/>
                  <a:cxnLst>
                    <a:cxn ang="0">
                      <a:pos x="T0" y="T1"/>
                    </a:cxn>
                    <a:cxn ang="0">
                      <a:pos x="T2" y="T3"/>
                    </a:cxn>
                    <a:cxn ang="0">
                      <a:pos x="T4" y="T5"/>
                    </a:cxn>
                    <a:cxn ang="0">
                      <a:pos x="T6" y="T7"/>
                    </a:cxn>
                  </a:cxnLst>
                  <a:rect l="0" t="0" r="r" b="b"/>
                  <a:pathLst>
                    <a:path w="42" h="438">
                      <a:moveTo>
                        <a:pt x="21" y="0"/>
                      </a:moveTo>
                      <a:lnTo>
                        <a:pt x="0" y="438"/>
                      </a:lnTo>
                      <a:lnTo>
                        <a:pt x="42" y="438"/>
                      </a:lnTo>
                      <a:lnTo>
                        <a:pt x="21"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093" name="Freeform 11"/>
                <p:cNvSpPr>
                  <a:spLocks/>
                </p:cNvSpPr>
                <p:nvPr/>
              </p:nvSpPr>
              <p:spPr bwMode="auto">
                <a:xfrm>
                  <a:off x="234" y="3760"/>
                  <a:ext cx="32" cy="336"/>
                </a:xfrm>
                <a:custGeom>
                  <a:avLst/>
                  <a:gdLst>
                    <a:gd name="T0" fmla="*/ 15 w 32"/>
                    <a:gd name="T1" fmla="*/ 0 h 336"/>
                    <a:gd name="T2" fmla="*/ 0 w 32"/>
                    <a:gd name="T3" fmla="*/ 336 h 336"/>
                    <a:gd name="T4" fmla="*/ 32 w 32"/>
                    <a:gd name="T5" fmla="*/ 336 h 336"/>
                    <a:gd name="T6" fmla="*/ 15 w 32"/>
                    <a:gd name="T7" fmla="*/ 0 h 336"/>
                  </a:gdLst>
                  <a:ahLst/>
                  <a:cxnLst>
                    <a:cxn ang="0">
                      <a:pos x="T0" y="T1"/>
                    </a:cxn>
                    <a:cxn ang="0">
                      <a:pos x="T2" y="T3"/>
                    </a:cxn>
                    <a:cxn ang="0">
                      <a:pos x="T4" y="T5"/>
                    </a:cxn>
                    <a:cxn ang="0">
                      <a:pos x="T6" y="T7"/>
                    </a:cxn>
                  </a:cxnLst>
                  <a:rect l="0" t="0" r="r" b="b"/>
                  <a:pathLst>
                    <a:path w="32" h="336">
                      <a:moveTo>
                        <a:pt x="15" y="0"/>
                      </a:moveTo>
                      <a:lnTo>
                        <a:pt x="0" y="336"/>
                      </a:lnTo>
                      <a:lnTo>
                        <a:pt x="32" y="336"/>
                      </a:lnTo>
                      <a:lnTo>
                        <a:pt x="15" y="0"/>
                      </a:lnTo>
                      <a:close/>
                    </a:path>
                  </a:pathLst>
                </a:custGeom>
                <a:solidFill>
                  <a:srgbClr val="54513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094" name="Freeform 12"/>
                <p:cNvSpPr>
                  <a:spLocks/>
                </p:cNvSpPr>
                <p:nvPr/>
              </p:nvSpPr>
              <p:spPr bwMode="auto">
                <a:xfrm>
                  <a:off x="193" y="3996"/>
                  <a:ext cx="60" cy="59"/>
                </a:xfrm>
                <a:custGeom>
                  <a:avLst/>
                  <a:gdLst>
                    <a:gd name="T0" fmla="*/ 0 w 60"/>
                    <a:gd name="T1" fmla="*/ 0 h 59"/>
                    <a:gd name="T2" fmla="*/ 50 w 60"/>
                    <a:gd name="T3" fmla="*/ 59 h 59"/>
                    <a:gd name="T4" fmla="*/ 60 w 60"/>
                    <a:gd name="T5" fmla="*/ 51 h 59"/>
                    <a:gd name="T6" fmla="*/ 0 w 60"/>
                    <a:gd name="T7" fmla="*/ 0 h 59"/>
                  </a:gdLst>
                  <a:ahLst/>
                  <a:cxnLst>
                    <a:cxn ang="0">
                      <a:pos x="T0" y="T1"/>
                    </a:cxn>
                    <a:cxn ang="0">
                      <a:pos x="T2" y="T3"/>
                    </a:cxn>
                    <a:cxn ang="0">
                      <a:pos x="T4" y="T5"/>
                    </a:cxn>
                    <a:cxn ang="0">
                      <a:pos x="T6" y="T7"/>
                    </a:cxn>
                  </a:cxnLst>
                  <a:rect l="0" t="0" r="r" b="b"/>
                  <a:pathLst>
                    <a:path w="60" h="59">
                      <a:moveTo>
                        <a:pt x="0" y="0"/>
                      </a:moveTo>
                      <a:lnTo>
                        <a:pt x="50" y="59"/>
                      </a:lnTo>
                      <a:lnTo>
                        <a:pt x="60" y="51"/>
                      </a:lnTo>
                      <a:lnTo>
                        <a:pt x="0"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095" name="Freeform 13"/>
                <p:cNvSpPr>
                  <a:spLocks/>
                </p:cNvSpPr>
                <p:nvPr/>
              </p:nvSpPr>
              <p:spPr bwMode="auto">
                <a:xfrm>
                  <a:off x="200" y="3940"/>
                  <a:ext cx="53" cy="53"/>
                </a:xfrm>
                <a:custGeom>
                  <a:avLst/>
                  <a:gdLst>
                    <a:gd name="T0" fmla="*/ 0 w 53"/>
                    <a:gd name="T1" fmla="*/ 0 h 53"/>
                    <a:gd name="T2" fmla="*/ 43 w 53"/>
                    <a:gd name="T3" fmla="*/ 53 h 53"/>
                    <a:gd name="T4" fmla="*/ 53 w 53"/>
                    <a:gd name="T5" fmla="*/ 43 h 53"/>
                    <a:gd name="T6" fmla="*/ 0 w 53"/>
                    <a:gd name="T7" fmla="*/ 0 h 53"/>
                  </a:gdLst>
                  <a:ahLst/>
                  <a:cxnLst>
                    <a:cxn ang="0">
                      <a:pos x="T0" y="T1"/>
                    </a:cxn>
                    <a:cxn ang="0">
                      <a:pos x="T2" y="T3"/>
                    </a:cxn>
                    <a:cxn ang="0">
                      <a:pos x="T4" y="T5"/>
                    </a:cxn>
                    <a:cxn ang="0">
                      <a:pos x="T6" y="T7"/>
                    </a:cxn>
                  </a:cxnLst>
                  <a:rect l="0" t="0" r="r" b="b"/>
                  <a:pathLst>
                    <a:path w="53" h="53">
                      <a:moveTo>
                        <a:pt x="0" y="0"/>
                      </a:moveTo>
                      <a:lnTo>
                        <a:pt x="43" y="53"/>
                      </a:lnTo>
                      <a:lnTo>
                        <a:pt x="53" y="43"/>
                      </a:lnTo>
                      <a:lnTo>
                        <a:pt x="0"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096" name="Freeform 14"/>
                <p:cNvSpPr>
                  <a:spLocks/>
                </p:cNvSpPr>
                <p:nvPr/>
              </p:nvSpPr>
              <p:spPr bwMode="auto">
                <a:xfrm>
                  <a:off x="208" y="3866"/>
                  <a:ext cx="42" cy="44"/>
                </a:xfrm>
                <a:custGeom>
                  <a:avLst/>
                  <a:gdLst>
                    <a:gd name="T0" fmla="*/ 0 w 42"/>
                    <a:gd name="T1" fmla="*/ 0 h 44"/>
                    <a:gd name="T2" fmla="*/ 37 w 42"/>
                    <a:gd name="T3" fmla="*/ 44 h 44"/>
                    <a:gd name="T4" fmla="*/ 42 w 42"/>
                    <a:gd name="T5" fmla="*/ 32 h 44"/>
                    <a:gd name="T6" fmla="*/ 0 w 42"/>
                    <a:gd name="T7" fmla="*/ 0 h 44"/>
                  </a:gdLst>
                  <a:ahLst/>
                  <a:cxnLst>
                    <a:cxn ang="0">
                      <a:pos x="T0" y="T1"/>
                    </a:cxn>
                    <a:cxn ang="0">
                      <a:pos x="T2" y="T3"/>
                    </a:cxn>
                    <a:cxn ang="0">
                      <a:pos x="T4" y="T5"/>
                    </a:cxn>
                    <a:cxn ang="0">
                      <a:pos x="T6" y="T7"/>
                    </a:cxn>
                  </a:cxnLst>
                  <a:rect l="0" t="0" r="r" b="b"/>
                  <a:pathLst>
                    <a:path w="42" h="44">
                      <a:moveTo>
                        <a:pt x="0" y="0"/>
                      </a:moveTo>
                      <a:lnTo>
                        <a:pt x="37" y="44"/>
                      </a:lnTo>
                      <a:lnTo>
                        <a:pt x="42" y="32"/>
                      </a:lnTo>
                      <a:lnTo>
                        <a:pt x="0"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097" name="Freeform 15"/>
                <p:cNvSpPr>
                  <a:spLocks/>
                </p:cNvSpPr>
                <p:nvPr/>
              </p:nvSpPr>
              <p:spPr bwMode="auto">
                <a:xfrm>
                  <a:off x="252" y="4016"/>
                  <a:ext cx="57" cy="57"/>
                </a:xfrm>
                <a:custGeom>
                  <a:avLst/>
                  <a:gdLst>
                    <a:gd name="T0" fmla="*/ 57 w 57"/>
                    <a:gd name="T1" fmla="*/ 0 h 57"/>
                    <a:gd name="T2" fmla="*/ 11 w 57"/>
                    <a:gd name="T3" fmla="*/ 57 h 57"/>
                    <a:gd name="T4" fmla="*/ 0 w 57"/>
                    <a:gd name="T5" fmla="*/ 46 h 57"/>
                    <a:gd name="T6" fmla="*/ 57 w 57"/>
                    <a:gd name="T7" fmla="*/ 0 h 57"/>
                  </a:gdLst>
                  <a:ahLst/>
                  <a:cxnLst>
                    <a:cxn ang="0">
                      <a:pos x="T0" y="T1"/>
                    </a:cxn>
                    <a:cxn ang="0">
                      <a:pos x="T2" y="T3"/>
                    </a:cxn>
                    <a:cxn ang="0">
                      <a:pos x="T4" y="T5"/>
                    </a:cxn>
                    <a:cxn ang="0">
                      <a:pos x="T6" y="T7"/>
                    </a:cxn>
                  </a:cxnLst>
                  <a:rect l="0" t="0" r="r" b="b"/>
                  <a:pathLst>
                    <a:path w="57" h="57">
                      <a:moveTo>
                        <a:pt x="57" y="0"/>
                      </a:moveTo>
                      <a:lnTo>
                        <a:pt x="11" y="57"/>
                      </a:lnTo>
                      <a:lnTo>
                        <a:pt x="0" y="46"/>
                      </a:lnTo>
                      <a:lnTo>
                        <a:pt x="57"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098" name="Freeform 16"/>
                <p:cNvSpPr>
                  <a:spLocks/>
                </p:cNvSpPr>
                <p:nvPr/>
              </p:nvSpPr>
              <p:spPr bwMode="auto">
                <a:xfrm>
                  <a:off x="246" y="3924"/>
                  <a:ext cx="49" cy="49"/>
                </a:xfrm>
                <a:custGeom>
                  <a:avLst/>
                  <a:gdLst>
                    <a:gd name="T0" fmla="*/ 49 w 49"/>
                    <a:gd name="T1" fmla="*/ 0 h 49"/>
                    <a:gd name="T2" fmla="*/ 10 w 49"/>
                    <a:gd name="T3" fmla="*/ 49 h 49"/>
                    <a:gd name="T4" fmla="*/ 0 w 49"/>
                    <a:gd name="T5" fmla="*/ 38 h 49"/>
                    <a:gd name="T6" fmla="*/ 49 w 49"/>
                    <a:gd name="T7" fmla="*/ 0 h 49"/>
                  </a:gdLst>
                  <a:ahLst/>
                  <a:cxnLst>
                    <a:cxn ang="0">
                      <a:pos x="T0" y="T1"/>
                    </a:cxn>
                    <a:cxn ang="0">
                      <a:pos x="T2" y="T3"/>
                    </a:cxn>
                    <a:cxn ang="0">
                      <a:pos x="T4" y="T5"/>
                    </a:cxn>
                    <a:cxn ang="0">
                      <a:pos x="T6" y="T7"/>
                    </a:cxn>
                  </a:cxnLst>
                  <a:rect l="0" t="0" r="r" b="b"/>
                  <a:pathLst>
                    <a:path w="49" h="49">
                      <a:moveTo>
                        <a:pt x="49" y="0"/>
                      </a:moveTo>
                      <a:lnTo>
                        <a:pt x="10" y="49"/>
                      </a:lnTo>
                      <a:lnTo>
                        <a:pt x="0" y="38"/>
                      </a:lnTo>
                      <a:lnTo>
                        <a:pt x="49"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099" name="Freeform 17"/>
                <p:cNvSpPr>
                  <a:spLocks/>
                </p:cNvSpPr>
                <p:nvPr/>
              </p:nvSpPr>
              <p:spPr bwMode="auto">
                <a:xfrm>
                  <a:off x="243" y="3845"/>
                  <a:ext cx="38" cy="40"/>
                </a:xfrm>
                <a:custGeom>
                  <a:avLst/>
                  <a:gdLst>
                    <a:gd name="T0" fmla="*/ 38 w 38"/>
                    <a:gd name="T1" fmla="*/ 0 h 40"/>
                    <a:gd name="T2" fmla="*/ 7 w 38"/>
                    <a:gd name="T3" fmla="*/ 40 h 40"/>
                    <a:gd name="T4" fmla="*/ 0 w 38"/>
                    <a:gd name="T5" fmla="*/ 28 h 40"/>
                    <a:gd name="T6" fmla="*/ 38 w 38"/>
                    <a:gd name="T7" fmla="*/ 0 h 40"/>
                  </a:gdLst>
                  <a:ahLst/>
                  <a:cxnLst>
                    <a:cxn ang="0">
                      <a:pos x="T0" y="T1"/>
                    </a:cxn>
                    <a:cxn ang="0">
                      <a:pos x="T2" y="T3"/>
                    </a:cxn>
                    <a:cxn ang="0">
                      <a:pos x="T4" y="T5"/>
                    </a:cxn>
                    <a:cxn ang="0">
                      <a:pos x="T6" y="T7"/>
                    </a:cxn>
                  </a:cxnLst>
                  <a:rect l="0" t="0" r="r" b="b"/>
                  <a:pathLst>
                    <a:path w="38" h="40">
                      <a:moveTo>
                        <a:pt x="38" y="0"/>
                      </a:moveTo>
                      <a:lnTo>
                        <a:pt x="7" y="40"/>
                      </a:lnTo>
                      <a:lnTo>
                        <a:pt x="0" y="28"/>
                      </a:lnTo>
                      <a:lnTo>
                        <a:pt x="38"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grpSp>
        </p:grpSp>
        <p:sp>
          <p:nvSpPr>
            <p:cNvPr id="563" name="Freeform 18"/>
            <p:cNvSpPr>
              <a:spLocks/>
            </p:cNvSpPr>
            <p:nvPr userDrawn="1"/>
          </p:nvSpPr>
          <p:spPr bwMode="auto">
            <a:xfrm flipH="1">
              <a:off x="984" y="6403470"/>
              <a:ext cx="2761266" cy="596634"/>
            </a:xfrm>
            <a:custGeom>
              <a:avLst/>
              <a:gdLst>
                <a:gd name="T0" fmla="*/ 0 w 1014"/>
                <a:gd name="T1" fmla="*/ 296 h 296"/>
                <a:gd name="T2" fmla="*/ 0 w 1014"/>
                <a:gd name="T3" fmla="*/ 296 h 296"/>
                <a:gd name="T4" fmla="*/ 1014 w 1014"/>
                <a:gd name="T5" fmla="*/ 296 h 296"/>
                <a:gd name="T6" fmla="*/ 1014 w 1014"/>
                <a:gd name="T7" fmla="*/ 238 h 296"/>
                <a:gd name="T8" fmla="*/ 0 w 1014"/>
                <a:gd name="T9" fmla="*/ 296 h 296"/>
              </a:gdLst>
              <a:ahLst/>
              <a:cxnLst>
                <a:cxn ang="0">
                  <a:pos x="T0" y="T1"/>
                </a:cxn>
                <a:cxn ang="0">
                  <a:pos x="T2" y="T3"/>
                </a:cxn>
                <a:cxn ang="0">
                  <a:pos x="T4" y="T5"/>
                </a:cxn>
                <a:cxn ang="0">
                  <a:pos x="T6" y="T7"/>
                </a:cxn>
                <a:cxn ang="0">
                  <a:pos x="T8" y="T9"/>
                </a:cxn>
              </a:cxnLst>
              <a:rect l="0" t="0" r="r" b="b"/>
              <a:pathLst>
                <a:path w="1014" h="296">
                  <a:moveTo>
                    <a:pt x="0" y="296"/>
                  </a:moveTo>
                  <a:cubicBezTo>
                    <a:pt x="0" y="296"/>
                    <a:pt x="0" y="296"/>
                    <a:pt x="0" y="296"/>
                  </a:cubicBezTo>
                  <a:cubicBezTo>
                    <a:pt x="1014" y="296"/>
                    <a:pt x="1014" y="296"/>
                    <a:pt x="1014" y="296"/>
                  </a:cubicBezTo>
                  <a:cubicBezTo>
                    <a:pt x="1014" y="238"/>
                    <a:pt x="1014" y="238"/>
                    <a:pt x="1014" y="238"/>
                  </a:cubicBezTo>
                  <a:cubicBezTo>
                    <a:pt x="714" y="0"/>
                    <a:pt x="277" y="19"/>
                    <a:pt x="0" y="296"/>
                  </a:cubicBezTo>
                  <a:close/>
                </a:path>
              </a:pathLst>
            </a:custGeom>
            <a:solidFill>
              <a:srgbClr val="77AC00"/>
            </a:solidFill>
            <a:ln>
              <a:noFill/>
            </a:ln>
            <a:extLst/>
          </p:spPr>
          <p:txBody>
            <a:bodyPr vert="horz" wrap="square" lIns="91427" tIns="45713" rIns="91427" bIns="45713" numCol="1" anchor="t" anchorCtr="0" compatLnSpc="1">
              <a:prstTxWarp prst="textNoShape">
                <a:avLst/>
              </a:prstTxWarp>
              <a:noAutofit/>
            </a:bodyPr>
            <a:lstStyle/>
            <a:p>
              <a:pPr defTabSz="699171"/>
              <a:endParaRPr lang="en-US" sz="1350" kern="0">
                <a:solidFill>
                  <a:srgbClr val="000000"/>
                </a:solidFill>
              </a:endParaRPr>
            </a:p>
          </p:txBody>
        </p:sp>
        <p:sp>
          <p:nvSpPr>
            <p:cNvPr id="565" name="Rectangle 33"/>
            <p:cNvSpPr>
              <a:spLocks noChangeArrowheads="1"/>
            </p:cNvSpPr>
            <p:nvPr userDrawn="1"/>
          </p:nvSpPr>
          <p:spPr bwMode="auto">
            <a:xfrm>
              <a:off x="0" y="6942034"/>
              <a:ext cx="12436475" cy="52491"/>
            </a:xfrm>
            <a:prstGeom prst="rect">
              <a:avLst/>
            </a:prstGeom>
            <a:solidFill>
              <a:srgbClr val="7FBA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grpSp>
      <p:graphicFrame>
        <p:nvGraphicFramePr>
          <p:cNvPr id="5" name="Object 4" hidden="1"/>
          <p:cNvGraphicFramePr>
            <a:graphicFrameLocks noChangeAspect="1"/>
          </p:cNvGraphicFramePr>
          <p:nvPr userDrawn="1">
            <p:custDataLst>
              <p:tags r:id="rId2"/>
            </p:custDataLst>
            <p:extLst/>
          </p:nvPr>
        </p:nvGraphicFramePr>
        <p:xfrm>
          <a:off x="1191" y="1589"/>
          <a:ext cx="1190" cy="1587"/>
        </p:xfrm>
        <a:graphic>
          <a:graphicData uri="http://schemas.openxmlformats.org/presentationml/2006/ole">
            <mc:AlternateContent xmlns:mc="http://schemas.openxmlformats.org/markup-compatibility/2006">
              <mc:Choice xmlns:v="urn:schemas-microsoft-com:vml" Requires="v">
                <p:oleObj spid="_x0000_s49157" name="think-cell Slide" r:id="rId4" imgW="270" imgH="270" progId="TCLayout.ActiveDocument.1">
                  <p:embed/>
                </p:oleObj>
              </mc:Choice>
              <mc:Fallback>
                <p:oleObj name="think-cell Slide" r:id="rId4" imgW="270" imgH="270" progId="TCLayout.ActiveDocument.1">
                  <p:embed/>
                  <p:pic>
                    <p:nvPicPr>
                      <p:cNvPr id="5" name="Object 4" hidden="1"/>
                      <p:cNvPicPr/>
                      <p:nvPr/>
                    </p:nvPicPr>
                    <p:blipFill>
                      <a:blip r:embed="rId5"/>
                      <a:stretch>
                        <a:fillRect/>
                      </a:stretch>
                    </p:blipFill>
                    <p:spPr>
                      <a:xfrm>
                        <a:off x="1191" y="1589"/>
                        <a:ext cx="1190" cy="1587"/>
                      </a:xfrm>
                      <a:prstGeom prst="rect">
                        <a:avLst/>
                      </a:prstGeom>
                    </p:spPr>
                  </p:pic>
                </p:oleObj>
              </mc:Fallback>
            </mc:AlternateContent>
          </a:graphicData>
        </a:graphic>
      </p:graphicFrame>
      <p:sp>
        <p:nvSpPr>
          <p:cNvPr id="3" name="Footer Placeholder 2"/>
          <p:cNvSpPr>
            <a:spLocks noGrp="1"/>
          </p:cNvSpPr>
          <p:nvPr userDrawn="1">
            <p:ph type="ftr" sz="quarter" idx="10"/>
          </p:nvPr>
        </p:nvSpPr>
        <p:spPr/>
        <p:txBody>
          <a:bodyPr/>
          <a:lstStyle/>
          <a:p>
            <a:r>
              <a:rPr>
                <a:solidFill>
                  <a:srgbClr val="505050"/>
                </a:solidFill>
              </a:rPr>
              <a:t>Microsoft Confidential</a:t>
            </a:r>
          </a:p>
        </p:txBody>
      </p:sp>
      <p:sp>
        <p:nvSpPr>
          <p:cNvPr id="4" name="Slide Number Placeholder 3"/>
          <p:cNvSpPr>
            <a:spLocks noGrp="1"/>
          </p:cNvSpPr>
          <p:nvPr userDrawn="1">
            <p:ph type="sldNum" sz="quarter" idx="11"/>
          </p:nvPr>
        </p:nvSpPr>
        <p:spPr/>
        <p:txBody>
          <a:bodyPr/>
          <a:lstStyle/>
          <a:p>
            <a:fld id="{27258FFF-F925-446B-8502-81C933981705}" type="slidenum">
              <a:rPr>
                <a:solidFill>
                  <a:srgbClr val="505050"/>
                </a:solidFill>
              </a:rPr>
              <a:pPr/>
              <a:t>‹#›</a:t>
            </a:fld>
            <a:endParaRPr>
              <a:solidFill>
                <a:srgbClr val="505050"/>
              </a:solidFill>
            </a:endParaRPr>
          </a:p>
        </p:txBody>
      </p:sp>
      <p:sp>
        <p:nvSpPr>
          <p:cNvPr id="7" name="Title 1"/>
          <p:cNvSpPr>
            <a:spLocks noGrp="1"/>
          </p:cNvSpPr>
          <p:nvPr userDrawn="1">
            <p:ph type="title" hasCustomPrompt="1"/>
          </p:nvPr>
        </p:nvSpPr>
        <p:spPr>
          <a:xfrm>
            <a:off x="438875" y="264964"/>
            <a:ext cx="8418931" cy="1097302"/>
          </a:xfrm>
        </p:spPr>
        <p:txBody>
          <a:bodyPr lIns="0" tIns="91440" rIns="146304" bIns="91440"/>
          <a:lstStyle>
            <a:lvl1pPr>
              <a:lnSpc>
                <a:spcPts val="3674"/>
              </a:lnSpc>
              <a:defRPr sz="2700" baseline="0">
                <a:solidFill>
                  <a:schemeClr val="accent1"/>
                </a:solidFill>
              </a:defRPr>
            </a:lvl1pPr>
          </a:lstStyle>
          <a:p>
            <a:r>
              <a:rPr lang="en-US" dirty="0" err="1"/>
              <a:t>Lorem</a:t>
            </a:r>
            <a:r>
              <a:rPr lang="en-US" dirty="0"/>
              <a:t> </a:t>
            </a:r>
            <a:r>
              <a:rPr lang="en-US" dirty="0" err="1"/>
              <a:t>ipsum</a:t>
            </a:r>
            <a:r>
              <a:rPr lang="en-US" dirty="0"/>
              <a:t> dolor sit.</a:t>
            </a:r>
          </a:p>
        </p:txBody>
      </p:sp>
      <p:sp>
        <p:nvSpPr>
          <p:cNvPr id="159" name="Text Placeholder 7"/>
          <p:cNvSpPr>
            <a:spLocks noGrp="1"/>
          </p:cNvSpPr>
          <p:nvPr userDrawn="1">
            <p:ph type="body" sz="quarter" idx="13" hasCustomPrompt="1"/>
          </p:nvPr>
        </p:nvSpPr>
        <p:spPr>
          <a:xfrm>
            <a:off x="452590" y="1545465"/>
            <a:ext cx="8418931" cy="4663068"/>
          </a:xfrm>
        </p:spPr>
        <p:txBody>
          <a:bodyPr lIns="0" tIns="0"/>
          <a:lstStyle>
            <a:lvl1pPr marL="175006" indent="-175006">
              <a:spcBef>
                <a:spcPts val="900"/>
              </a:spcBef>
              <a:defRPr sz="1950">
                <a:latin typeface="+mn-lt"/>
              </a:defRPr>
            </a:lvl1pPr>
            <a:lvl2pPr marL="517874" indent="-175006">
              <a:spcBef>
                <a:spcPts val="900"/>
              </a:spcBef>
              <a:buSzPct val="100000"/>
              <a:buFont typeface="Segoe UI" pitchFamily="34" charset="0"/>
              <a:buChar char="‐"/>
              <a:defRPr/>
            </a:lvl2pPr>
            <a:lvl3pPr marL="860741" indent="-175006">
              <a:spcBef>
                <a:spcPts val="900"/>
              </a:spcBef>
              <a:buFont typeface="Wingdings" pitchFamily="2" charset="2"/>
              <a:buChar char="§"/>
              <a:defRPr/>
            </a:lvl3pPr>
            <a:lvl4pPr marL="1200037" indent="-257151">
              <a:spcBef>
                <a:spcPts val="900"/>
              </a:spcBef>
              <a:buFont typeface="+mj-lt"/>
              <a:buAutoNum type="arabicPeriod"/>
              <a:defRPr/>
            </a:lvl4pPr>
            <a:lvl5pPr marL="1459569" indent="-257151">
              <a:spcBef>
                <a:spcPts val="900"/>
              </a:spcBef>
              <a:buFont typeface="+mj-lt"/>
              <a:buAutoNum type="alphaLcParenR"/>
              <a:defRPr/>
            </a:lvl5pPr>
          </a:lstStyle>
          <a:p>
            <a:pPr lvl="0"/>
            <a:r>
              <a:rPr lang="en-US" dirty="0" err="1"/>
              <a:t>Lorem</a:t>
            </a:r>
            <a:r>
              <a:rPr lang="en-US" dirty="0"/>
              <a:t> </a:t>
            </a:r>
            <a:r>
              <a:rPr lang="en-US" dirty="0" err="1"/>
              <a:t>ipsum</a:t>
            </a:r>
            <a:r>
              <a:rPr lang="en-US" dirty="0"/>
              <a:t> dolor sit </a:t>
            </a:r>
            <a:r>
              <a:rPr lang="en-US" dirty="0" err="1"/>
              <a:t>amet</a:t>
            </a:r>
            <a:r>
              <a:rPr lang="en-US" dirty="0"/>
              <a:t>, </a:t>
            </a:r>
            <a:r>
              <a:rPr lang="en-US" dirty="0" err="1"/>
              <a:t>consectetur</a:t>
            </a:r>
            <a:r>
              <a:rPr lang="en-US" dirty="0"/>
              <a:t> </a:t>
            </a:r>
            <a:r>
              <a:rPr lang="en-US" dirty="0" err="1"/>
              <a:t>adipiscing</a:t>
            </a:r>
            <a:r>
              <a:rPr lang="en-US" dirty="0"/>
              <a:t> </a:t>
            </a:r>
            <a:br>
              <a:rPr lang="en-US" dirty="0"/>
            </a:br>
            <a:r>
              <a:rPr lang="en-US" dirty="0" err="1"/>
              <a:t>elit</a:t>
            </a:r>
            <a:r>
              <a:rPr lang="en-US" dirty="0"/>
              <a:t>. </a:t>
            </a:r>
            <a:r>
              <a:rPr lang="en-US" dirty="0" err="1"/>
              <a:t>Nunc</a:t>
            </a:r>
            <a:r>
              <a:rPr lang="en-US" dirty="0"/>
              <a:t> et </a:t>
            </a:r>
            <a:r>
              <a:rPr lang="en-US" dirty="0" err="1"/>
              <a:t>sagittis</a:t>
            </a:r>
            <a:r>
              <a:rPr lang="en-US" dirty="0"/>
              <a:t> ligula</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4017023158"/>
      </p:ext>
    </p:extLst>
  </p:cSld>
  <p:clrMapOvr>
    <a:masterClrMapping/>
  </p:clrMapOvr>
  <mc:AlternateContent xmlns:mc="http://schemas.openxmlformats.org/markup-compatibility/2006" xmlns:p14="http://schemas.microsoft.com/office/powerpoint/2010/main">
    <mc:Choice Requires="p14">
      <p:transition spd="slow" p14:dur="1250">
        <p:fade/>
      </p:transition>
    </mc:Choice>
    <mc:Fallback xmlns="">
      <p:transition spd="slow">
        <p:fade/>
      </p:transition>
    </mc:Fallback>
  </mc:AlternateContent>
</p:sldLayout>
</file>

<file path=ppt/slideLayouts/slideLayout111.xml><?xml version="1.0" encoding="utf-8"?>
<p:sldLayout xmlns:a="http://schemas.openxmlformats.org/drawingml/2006/main" xmlns:r="http://schemas.openxmlformats.org/officeDocument/2006/relationships" xmlns:p="http://schemas.openxmlformats.org/presentationml/2006/main" preserve="1" userDrawn="1">
  <p:cSld name="38_Illustrated Footer">
    <p:spTree>
      <p:nvGrpSpPr>
        <p:cNvPr id="1" name=""/>
        <p:cNvGrpSpPr/>
        <p:nvPr/>
      </p:nvGrpSpPr>
      <p:grpSpPr>
        <a:xfrm>
          <a:off x="0" y="0"/>
          <a:ext cx="0" cy="0"/>
          <a:chOff x="0" y="0"/>
          <a:chExt cx="0" cy="0"/>
        </a:xfrm>
      </p:grpSpPr>
      <p:sp>
        <p:nvSpPr>
          <p:cNvPr id="8" name="Freeform 7"/>
          <p:cNvSpPr>
            <a:spLocks/>
          </p:cNvSpPr>
          <p:nvPr/>
        </p:nvSpPr>
        <p:spPr bwMode="auto">
          <a:xfrm>
            <a:off x="4985294" y="6861153"/>
            <a:ext cx="4332514" cy="133373"/>
          </a:xfrm>
          <a:custGeom>
            <a:avLst/>
            <a:gdLst>
              <a:gd name="connsiteX0" fmla="*/ 1922660 w 2948455"/>
              <a:gd name="connsiteY0" fmla="*/ 0 h 809625"/>
              <a:gd name="connsiteX1" fmla="*/ 2039071 w 2948455"/>
              <a:gd name="connsiteY1" fmla="*/ 3766 h 809625"/>
              <a:gd name="connsiteX2" fmla="*/ 2256873 w 2948455"/>
              <a:gd name="connsiteY2" fmla="*/ 18829 h 809625"/>
              <a:gd name="connsiteX3" fmla="*/ 2362018 w 2948455"/>
              <a:gd name="connsiteY3" fmla="*/ 33892 h 809625"/>
              <a:gd name="connsiteX4" fmla="*/ 2407080 w 2948455"/>
              <a:gd name="connsiteY4" fmla="*/ 41423 h 809625"/>
              <a:gd name="connsiteX5" fmla="*/ 2809473 w 2948455"/>
              <a:gd name="connsiteY5" fmla="*/ 140273 h 809625"/>
              <a:gd name="connsiteX6" fmla="*/ 2948455 w 2948455"/>
              <a:gd name="connsiteY6" fmla="*/ 191968 h 809625"/>
              <a:gd name="connsiteX7" fmla="*/ 2948455 w 2948455"/>
              <a:gd name="connsiteY7" fmla="*/ 809625 h 809625"/>
              <a:gd name="connsiteX8" fmla="*/ 2832709 w 2948455"/>
              <a:gd name="connsiteY8" fmla="*/ 809625 h 809625"/>
              <a:gd name="connsiteX9" fmla="*/ 1378157 w 2948455"/>
              <a:gd name="connsiteY9" fmla="*/ 809625 h 809625"/>
              <a:gd name="connsiteX10" fmla="*/ 0 w 2948455"/>
              <a:gd name="connsiteY10" fmla="*/ 809625 h 809625"/>
              <a:gd name="connsiteX11" fmla="*/ 1922660 w 2948455"/>
              <a:gd name="connsiteY11" fmla="*/ 0 h 809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948455" h="809625">
                <a:moveTo>
                  <a:pt x="1922660" y="0"/>
                </a:moveTo>
                <a:cubicBezTo>
                  <a:pt x="1963967" y="0"/>
                  <a:pt x="2001519" y="0"/>
                  <a:pt x="2039071" y="3766"/>
                </a:cubicBezTo>
                <a:cubicBezTo>
                  <a:pt x="2114175" y="3766"/>
                  <a:pt x="2185524" y="11297"/>
                  <a:pt x="2256873" y="18829"/>
                </a:cubicBezTo>
                <a:cubicBezTo>
                  <a:pt x="2290670" y="22594"/>
                  <a:pt x="2328221" y="26360"/>
                  <a:pt x="2362018" y="33892"/>
                </a:cubicBezTo>
                <a:cubicBezTo>
                  <a:pt x="2377039" y="33892"/>
                  <a:pt x="2392060" y="37657"/>
                  <a:pt x="2407080" y="41423"/>
                </a:cubicBezTo>
                <a:cubicBezTo>
                  <a:pt x="2543206" y="64017"/>
                  <a:pt x="2677689" y="96967"/>
                  <a:pt x="2809473" y="140273"/>
                </a:cubicBezTo>
                <a:lnTo>
                  <a:pt x="2948455" y="191968"/>
                </a:lnTo>
                <a:lnTo>
                  <a:pt x="2948455" y="809625"/>
                </a:lnTo>
                <a:lnTo>
                  <a:pt x="2832709" y="809625"/>
                </a:lnTo>
                <a:cubicBezTo>
                  <a:pt x="2478899" y="809625"/>
                  <a:pt x="2007152" y="809625"/>
                  <a:pt x="1378157" y="809625"/>
                </a:cubicBezTo>
                <a:cubicBezTo>
                  <a:pt x="1378157" y="809625"/>
                  <a:pt x="1378157" y="809625"/>
                  <a:pt x="0" y="809625"/>
                </a:cubicBezTo>
                <a:cubicBezTo>
                  <a:pt x="529483" y="274896"/>
                  <a:pt x="1224194" y="7532"/>
                  <a:pt x="1922660" y="0"/>
                </a:cubicBezTo>
                <a:close/>
              </a:path>
            </a:pathLst>
          </a:custGeom>
          <a:solidFill>
            <a:srgbClr val="79A500"/>
          </a:solidFill>
          <a:ln>
            <a:noFill/>
          </a:ln>
        </p:spPr>
        <p:txBody>
          <a:bodyPr vert="horz" wrap="square" lIns="68574" tIns="34287" rIns="68574" bIns="34287" numCol="1" anchor="t" anchorCtr="0" compatLnSpc="1">
            <a:prstTxWarp prst="textNoShape">
              <a:avLst/>
            </a:prstTxWarp>
            <a:noAutofit/>
          </a:bodyPr>
          <a:lstStyle/>
          <a:p>
            <a:endParaRPr lang="en-IN" sz="1350">
              <a:solidFill>
                <a:srgbClr val="000000"/>
              </a:solidFill>
            </a:endParaRPr>
          </a:p>
        </p:txBody>
      </p:sp>
      <p:sp>
        <p:nvSpPr>
          <p:cNvPr id="391" name="Freeform 286"/>
          <p:cNvSpPr>
            <a:spLocks/>
          </p:cNvSpPr>
          <p:nvPr/>
        </p:nvSpPr>
        <p:spPr bwMode="auto">
          <a:xfrm>
            <a:off x="7416951" y="5809816"/>
            <a:ext cx="70896" cy="262553"/>
          </a:xfrm>
          <a:custGeom>
            <a:avLst/>
            <a:gdLst>
              <a:gd name="T0" fmla="*/ 104 w 220"/>
              <a:gd name="T1" fmla="*/ 0 h 611"/>
              <a:gd name="T2" fmla="*/ 0 w 220"/>
              <a:gd name="T3" fmla="*/ 0 h 611"/>
              <a:gd name="T4" fmla="*/ 0 w 220"/>
              <a:gd name="T5" fmla="*/ 611 h 611"/>
              <a:gd name="T6" fmla="*/ 220 w 220"/>
              <a:gd name="T7" fmla="*/ 611 h 611"/>
              <a:gd name="T8" fmla="*/ 104 w 220"/>
              <a:gd name="T9" fmla="*/ 0 h 611"/>
            </a:gdLst>
            <a:ahLst/>
            <a:cxnLst>
              <a:cxn ang="0">
                <a:pos x="T0" y="T1"/>
              </a:cxn>
              <a:cxn ang="0">
                <a:pos x="T2" y="T3"/>
              </a:cxn>
              <a:cxn ang="0">
                <a:pos x="T4" y="T5"/>
              </a:cxn>
              <a:cxn ang="0">
                <a:pos x="T6" y="T7"/>
              </a:cxn>
              <a:cxn ang="0">
                <a:pos x="T8" y="T9"/>
              </a:cxn>
            </a:cxnLst>
            <a:rect l="0" t="0" r="r" b="b"/>
            <a:pathLst>
              <a:path w="220" h="611">
                <a:moveTo>
                  <a:pt x="104" y="0"/>
                </a:moveTo>
                <a:lnTo>
                  <a:pt x="0" y="0"/>
                </a:lnTo>
                <a:lnTo>
                  <a:pt x="0" y="611"/>
                </a:lnTo>
                <a:lnTo>
                  <a:pt x="220" y="611"/>
                </a:lnTo>
                <a:lnTo>
                  <a:pt x="104" y="0"/>
                </a:lnTo>
                <a:close/>
              </a:path>
            </a:pathLst>
          </a:custGeom>
          <a:solidFill>
            <a:schemeClr val="accent2">
              <a:lumMod val="75000"/>
            </a:schemeClr>
          </a:solidFill>
          <a:ln>
            <a:noFill/>
          </a:ln>
          <a:extLst/>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392" name="Rectangle 515"/>
          <p:cNvSpPr>
            <a:spLocks noChangeArrowheads="1"/>
          </p:cNvSpPr>
          <p:nvPr/>
        </p:nvSpPr>
        <p:spPr bwMode="auto">
          <a:xfrm>
            <a:off x="7172682" y="6561377"/>
            <a:ext cx="101511" cy="344198"/>
          </a:xfrm>
          <a:prstGeom prst="rect">
            <a:avLst/>
          </a:prstGeom>
          <a:solidFill>
            <a:srgbClr val="1570A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393" name="Rectangle 516"/>
          <p:cNvSpPr>
            <a:spLocks noChangeArrowheads="1"/>
          </p:cNvSpPr>
          <p:nvPr/>
        </p:nvSpPr>
        <p:spPr bwMode="auto">
          <a:xfrm>
            <a:off x="7185250" y="6461686"/>
            <a:ext cx="76374" cy="99693"/>
          </a:xfrm>
          <a:prstGeom prst="rect">
            <a:avLst/>
          </a:prstGeom>
          <a:solidFill>
            <a:srgbClr val="1570A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394" name="Freeform 517"/>
          <p:cNvSpPr>
            <a:spLocks/>
          </p:cNvSpPr>
          <p:nvPr/>
        </p:nvSpPr>
        <p:spPr bwMode="auto">
          <a:xfrm>
            <a:off x="7204262" y="6396369"/>
            <a:ext cx="38026" cy="65316"/>
          </a:xfrm>
          <a:custGeom>
            <a:avLst/>
            <a:gdLst>
              <a:gd name="T0" fmla="*/ 81 w 118"/>
              <a:gd name="T1" fmla="*/ 0 h 152"/>
              <a:gd name="T2" fmla="*/ 37 w 118"/>
              <a:gd name="T3" fmla="*/ 0 h 152"/>
              <a:gd name="T4" fmla="*/ 0 w 118"/>
              <a:gd name="T5" fmla="*/ 152 h 152"/>
              <a:gd name="T6" fmla="*/ 118 w 118"/>
              <a:gd name="T7" fmla="*/ 152 h 152"/>
              <a:gd name="T8" fmla="*/ 81 w 118"/>
              <a:gd name="T9" fmla="*/ 0 h 152"/>
            </a:gdLst>
            <a:ahLst/>
            <a:cxnLst>
              <a:cxn ang="0">
                <a:pos x="T0" y="T1"/>
              </a:cxn>
              <a:cxn ang="0">
                <a:pos x="T2" y="T3"/>
              </a:cxn>
              <a:cxn ang="0">
                <a:pos x="T4" y="T5"/>
              </a:cxn>
              <a:cxn ang="0">
                <a:pos x="T6" y="T7"/>
              </a:cxn>
              <a:cxn ang="0">
                <a:pos x="T8" y="T9"/>
              </a:cxn>
            </a:cxnLst>
            <a:rect l="0" t="0" r="r" b="b"/>
            <a:pathLst>
              <a:path w="118" h="152">
                <a:moveTo>
                  <a:pt x="81" y="0"/>
                </a:moveTo>
                <a:lnTo>
                  <a:pt x="37" y="0"/>
                </a:lnTo>
                <a:lnTo>
                  <a:pt x="0" y="152"/>
                </a:lnTo>
                <a:lnTo>
                  <a:pt x="118" y="152"/>
                </a:lnTo>
                <a:lnTo>
                  <a:pt x="81" y="0"/>
                </a:lnTo>
                <a:close/>
              </a:path>
            </a:pathLst>
          </a:custGeom>
          <a:solidFill>
            <a:srgbClr val="1570A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395" name="Rectangle 518"/>
          <p:cNvSpPr>
            <a:spLocks noChangeArrowheads="1"/>
          </p:cNvSpPr>
          <p:nvPr/>
        </p:nvSpPr>
        <p:spPr bwMode="auto">
          <a:xfrm>
            <a:off x="7186861" y="6584583"/>
            <a:ext cx="10957" cy="320993"/>
          </a:xfrm>
          <a:prstGeom prst="rect">
            <a:avLst/>
          </a:prstGeom>
          <a:solidFill>
            <a:srgbClr val="074B6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396" name="Rectangle 519"/>
          <p:cNvSpPr>
            <a:spLocks noChangeArrowheads="1"/>
          </p:cNvSpPr>
          <p:nvPr/>
        </p:nvSpPr>
        <p:spPr bwMode="auto">
          <a:xfrm>
            <a:off x="7207486" y="6584583"/>
            <a:ext cx="10957" cy="320993"/>
          </a:xfrm>
          <a:prstGeom prst="rect">
            <a:avLst/>
          </a:prstGeom>
          <a:solidFill>
            <a:srgbClr val="074B6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397" name="Rectangle 520"/>
          <p:cNvSpPr>
            <a:spLocks noChangeArrowheads="1"/>
          </p:cNvSpPr>
          <p:nvPr/>
        </p:nvSpPr>
        <p:spPr bwMode="auto">
          <a:xfrm>
            <a:off x="7228109" y="6584583"/>
            <a:ext cx="11279" cy="320993"/>
          </a:xfrm>
          <a:prstGeom prst="rect">
            <a:avLst/>
          </a:prstGeom>
          <a:solidFill>
            <a:srgbClr val="074B6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398" name="Rectangle 521"/>
          <p:cNvSpPr>
            <a:spLocks noChangeArrowheads="1"/>
          </p:cNvSpPr>
          <p:nvPr/>
        </p:nvSpPr>
        <p:spPr bwMode="auto">
          <a:xfrm>
            <a:off x="7249701" y="6584583"/>
            <a:ext cx="10313" cy="320993"/>
          </a:xfrm>
          <a:prstGeom prst="rect">
            <a:avLst/>
          </a:prstGeom>
          <a:solidFill>
            <a:srgbClr val="074B6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399" name="Rectangle 522"/>
          <p:cNvSpPr>
            <a:spLocks noChangeArrowheads="1"/>
          </p:cNvSpPr>
          <p:nvPr/>
        </p:nvSpPr>
        <p:spPr bwMode="auto">
          <a:xfrm>
            <a:off x="7185250" y="6461686"/>
            <a:ext cx="76374" cy="10743"/>
          </a:xfrm>
          <a:prstGeom prst="rect">
            <a:avLst/>
          </a:prstGeom>
          <a:solidFill>
            <a:srgbClr val="309CC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400" name="Rectangle 523"/>
          <p:cNvSpPr>
            <a:spLocks noChangeArrowheads="1"/>
          </p:cNvSpPr>
          <p:nvPr/>
        </p:nvSpPr>
        <p:spPr bwMode="auto">
          <a:xfrm>
            <a:off x="7172682" y="6551925"/>
            <a:ext cx="101511" cy="9453"/>
          </a:xfrm>
          <a:prstGeom prst="rect">
            <a:avLst/>
          </a:prstGeom>
          <a:solidFill>
            <a:srgbClr val="309CC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401" name="Freeform 524"/>
          <p:cNvSpPr>
            <a:spLocks/>
          </p:cNvSpPr>
          <p:nvPr/>
        </p:nvSpPr>
        <p:spPr bwMode="auto">
          <a:xfrm>
            <a:off x="6804344" y="5809816"/>
            <a:ext cx="646122" cy="262553"/>
          </a:xfrm>
          <a:custGeom>
            <a:avLst/>
            <a:gdLst>
              <a:gd name="T0" fmla="*/ 2005 w 2005"/>
              <a:gd name="T1" fmla="*/ 0 h 611"/>
              <a:gd name="T2" fmla="*/ 103 w 2005"/>
              <a:gd name="T3" fmla="*/ 0 h 611"/>
              <a:gd name="T4" fmla="*/ 0 w 2005"/>
              <a:gd name="T5" fmla="*/ 611 h 611"/>
              <a:gd name="T6" fmla="*/ 1901 w 2005"/>
              <a:gd name="T7" fmla="*/ 611 h 611"/>
              <a:gd name="T8" fmla="*/ 2005 w 2005"/>
              <a:gd name="T9" fmla="*/ 0 h 611"/>
            </a:gdLst>
            <a:ahLst/>
            <a:cxnLst>
              <a:cxn ang="0">
                <a:pos x="T0" y="T1"/>
              </a:cxn>
              <a:cxn ang="0">
                <a:pos x="T2" y="T3"/>
              </a:cxn>
              <a:cxn ang="0">
                <a:pos x="T4" y="T5"/>
              </a:cxn>
              <a:cxn ang="0">
                <a:pos x="T6" y="T7"/>
              </a:cxn>
              <a:cxn ang="0">
                <a:pos x="T8" y="T9"/>
              </a:cxn>
            </a:cxnLst>
            <a:rect l="0" t="0" r="r" b="b"/>
            <a:pathLst>
              <a:path w="2005" h="611">
                <a:moveTo>
                  <a:pt x="2005" y="0"/>
                </a:moveTo>
                <a:lnTo>
                  <a:pt x="103" y="0"/>
                </a:lnTo>
                <a:lnTo>
                  <a:pt x="0" y="611"/>
                </a:lnTo>
                <a:lnTo>
                  <a:pt x="1901" y="611"/>
                </a:lnTo>
                <a:lnTo>
                  <a:pt x="2005" y="0"/>
                </a:lnTo>
                <a:close/>
              </a:path>
            </a:pathLst>
          </a:custGeom>
          <a:solidFill>
            <a:schemeClr val="accent2"/>
          </a:solidFill>
          <a:ln>
            <a:noFill/>
          </a:ln>
          <a:extLst/>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402" name="Rectangle 525"/>
          <p:cNvSpPr>
            <a:spLocks noChangeArrowheads="1"/>
          </p:cNvSpPr>
          <p:nvPr/>
        </p:nvSpPr>
        <p:spPr bwMode="auto">
          <a:xfrm>
            <a:off x="6820779" y="6072369"/>
            <a:ext cx="579737" cy="922157"/>
          </a:xfrm>
          <a:prstGeom prst="rect">
            <a:avLst/>
          </a:prstGeom>
          <a:solidFill>
            <a:schemeClr val="accent2"/>
          </a:solidFill>
          <a:ln>
            <a:noFill/>
          </a:ln>
          <a:extLst/>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403" name="Freeform 526"/>
          <p:cNvSpPr>
            <a:spLocks/>
          </p:cNvSpPr>
          <p:nvPr/>
        </p:nvSpPr>
        <p:spPr bwMode="auto">
          <a:xfrm>
            <a:off x="6987707" y="5839466"/>
            <a:ext cx="245237" cy="206261"/>
          </a:xfrm>
          <a:custGeom>
            <a:avLst/>
            <a:gdLst>
              <a:gd name="T0" fmla="*/ 381 w 761"/>
              <a:gd name="T1" fmla="*/ 0 h 480"/>
              <a:gd name="T2" fmla="*/ 0 w 761"/>
              <a:gd name="T3" fmla="*/ 480 h 480"/>
              <a:gd name="T4" fmla="*/ 761 w 761"/>
              <a:gd name="T5" fmla="*/ 480 h 480"/>
              <a:gd name="T6" fmla="*/ 381 w 761"/>
              <a:gd name="T7" fmla="*/ 0 h 480"/>
            </a:gdLst>
            <a:ahLst/>
            <a:cxnLst>
              <a:cxn ang="0">
                <a:pos x="T0" y="T1"/>
              </a:cxn>
              <a:cxn ang="0">
                <a:pos x="T2" y="T3"/>
              </a:cxn>
              <a:cxn ang="0">
                <a:pos x="T4" y="T5"/>
              </a:cxn>
              <a:cxn ang="0">
                <a:pos x="T6" y="T7"/>
              </a:cxn>
            </a:cxnLst>
            <a:rect l="0" t="0" r="r" b="b"/>
            <a:pathLst>
              <a:path w="761" h="480">
                <a:moveTo>
                  <a:pt x="381" y="0"/>
                </a:moveTo>
                <a:lnTo>
                  <a:pt x="0" y="480"/>
                </a:lnTo>
                <a:lnTo>
                  <a:pt x="761" y="480"/>
                </a:lnTo>
                <a:lnTo>
                  <a:pt x="381" y="0"/>
                </a:lnTo>
                <a:close/>
              </a:path>
            </a:pathLst>
          </a:custGeom>
          <a:solidFill>
            <a:schemeClr val="accent2">
              <a:lumMod val="50000"/>
            </a:schemeClr>
          </a:solidFill>
          <a:ln>
            <a:noFill/>
          </a:ln>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404" name="Rectangle 527"/>
          <p:cNvSpPr>
            <a:spLocks noChangeArrowheads="1"/>
          </p:cNvSpPr>
          <p:nvPr/>
        </p:nvSpPr>
        <p:spPr bwMode="auto">
          <a:xfrm>
            <a:off x="7279027" y="5970528"/>
            <a:ext cx="66706" cy="75199"/>
          </a:xfrm>
          <a:prstGeom prst="rect">
            <a:avLst/>
          </a:prstGeom>
          <a:solidFill>
            <a:schemeClr val="accent2">
              <a:lumMod val="50000"/>
            </a:schemeClr>
          </a:solidFill>
          <a:ln>
            <a:noFill/>
          </a:ln>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405" name="Freeform 528"/>
          <p:cNvSpPr>
            <a:spLocks/>
          </p:cNvSpPr>
          <p:nvPr/>
        </p:nvSpPr>
        <p:spPr bwMode="auto">
          <a:xfrm>
            <a:off x="7279027" y="5891031"/>
            <a:ext cx="66706" cy="70903"/>
          </a:xfrm>
          <a:custGeom>
            <a:avLst/>
            <a:gdLst>
              <a:gd name="T0" fmla="*/ 207 w 207"/>
              <a:gd name="T1" fmla="*/ 165 h 165"/>
              <a:gd name="T2" fmla="*/ 0 w 207"/>
              <a:gd name="T3" fmla="*/ 165 h 165"/>
              <a:gd name="T4" fmla="*/ 103 w 207"/>
              <a:gd name="T5" fmla="*/ 0 h 165"/>
              <a:gd name="T6" fmla="*/ 207 w 207"/>
              <a:gd name="T7" fmla="*/ 165 h 165"/>
            </a:gdLst>
            <a:ahLst/>
            <a:cxnLst>
              <a:cxn ang="0">
                <a:pos x="T0" y="T1"/>
              </a:cxn>
              <a:cxn ang="0">
                <a:pos x="T2" y="T3"/>
              </a:cxn>
              <a:cxn ang="0">
                <a:pos x="T4" y="T5"/>
              </a:cxn>
              <a:cxn ang="0">
                <a:pos x="T6" y="T7"/>
              </a:cxn>
            </a:cxnLst>
            <a:rect l="0" t="0" r="r" b="b"/>
            <a:pathLst>
              <a:path w="207" h="165">
                <a:moveTo>
                  <a:pt x="207" y="165"/>
                </a:moveTo>
                <a:lnTo>
                  <a:pt x="0" y="165"/>
                </a:lnTo>
                <a:lnTo>
                  <a:pt x="103" y="0"/>
                </a:lnTo>
                <a:lnTo>
                  <a:pt x="207" y="165"/>
                </a:lnTo>
                <a:close/>
              </a:path>
            </a:pathLst>
          </a:custGeom>
          <a:solidFill>
            <a:schemeClr val="accent2">
              <a:lumMod val="50000"/>
            </a:schemeClr>
          </a:solidFill>
          <a:ln>
            <a:noFill/>
          </a:ln>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406" name="Rectangle 529"/>
          <p:cNvSpPr>
            <a:spLocks noChangeArrowheads="1"/>
          </p:cNvSpPr>
          <p:nvPr/>
        </p:nvSpPr>
        <p:spPr bwMode="auto">
          <a:xfrm>
            <a:off x="7296428" y="5987716"/>
            <a:ext cx="30936" cy="41252"/>
          </a:xfrm>
          <a:prstGeom prst="rect">
            <a:avLst/>
          </a:prstGeom>
          <a:solidFill>
            <a:schemeClr val="bg1">
              <a:lumMod val="95000"/>
            </a:schemeClr>
          </a:solidFill>
          <a:ln>
            <a:noFill/>
          </a:ln>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407" name="Rectangle 530"/>
          <p:cNvSpPr>
            <a:spLocks noChangeArrowheads="1"/>
          </p:cNvSpPr>
          <p:nvPr/>
        </p:nvSpPr>
        <p:spPr bwMode="auto">
          <a:xfrm>
            <a:off x="6876529" y="5970528"/>
            <a:ext cx="66706" cy="75199"/>
          </a:xfrm>
          <a:prstGeom prst="rect">
            <a:avLst/>
          </a:prstGeom>
          <a:solidFill>
            <a:schemeClr val="accent2">
              <a:lumMod val="50000"/>
            </a:schemeClr>
          </a:solidFill>
          <a:ln>
            <a:noFill/>
          </a:ln>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408" name="Freeform 531"/>
          <p:cNvSpPr>
            <a:spLocks/>
          </p:cNvSpPr>
          <p:nvPr/>
        </p:nvSpPr>
        <p:spPr bwMode="auto">
          <a:xfrm>
            <a:off x="6876529" y="5891031"/>
            <a:ext cx="66706" cy="70903"/>
          </a:xfrm>
          <a:custGeom>
            <a:avLst/>
            <a:gdLst>
              <a:gd name="T0" fmla="*/ 207 w 207"/>
              <a:gd name="T1" fmla="*/ 165 h 165"/>
              <a:gd name="T2" fmla="*/ 0 w 207"/>
              <a:gd name="T3" fmla="*/ 165 h 165"/>
              <a:gd name="T4" fmla="*/ 103 w 207"/>
              <a:gd name="T5" fmla="*/ 0 h 165"/>
              <a:gd name="T6" fmla="*/ 207 w 207"/>
              <a:gd name="T7" fmla="*/ 165 h 165"/>
            </a:gdLst>
            <a:ahLst/>
            <a:cxnLst>
              <a:cxn ang="0">
                <a:pos x="T0" y="T1"/>
              </a:cxn>
              <a:cxn ang="0">
                <a:pos x="T2" y="T3"/>
              </a:cxn>
              <a:cxn ang="0">
                <a:pos x="T4" y="T5"/>
              </a:cxn>
              <a:cxn ang="0">
                <a:pos x="T6" y="T7"/>
              </a:cxn>
            </a:cxnLst>
            <a:rect l="0" t="0" r="r" b="b"/>
            <a:pathLst>
              <a:path w="207" h="165">
                <a:moveTo>
                  <a:pt x="207" y="165"/>
                </a:moveTo>
                <a:lnTo>
                  <a:pt x="0" y="165"/>
                </a:lnTo>
                <a:lnTo>
                  <a:pt x="103" y="0"/>
                </a:lnTo>
                <a:lnTo>
                  <a:pt x="207" y="165"/>
                </a:lnTo>
                <a:close/>
              </a:path>
            </a:pathLst>
          </a:custGeom>
          <a:solidFill>
            <a:schemeClr val="accent2">
              <a:lumMod val="50000"/>
            </a:schemeClr>
          </a:solidFill>
          <a:ln>
            <a:noFill/>
          </a:ln>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409" name="Rectangle 532"/>
          <p:cNvSpPr>
            <a:spLocks noChangeArrowheads="1"/>
          </p:cNvSpPr>
          <p:nvPr/>
        </p:nvSpPr>
        <p:spPr bwMode="auto">
          <a:xfrm>
            <a:off x="6893932" y="5987716"/>
            <a:ext cx="30936" cy="41252"/>
          </a:xfrm>
          <a:prstGeom prst="rect">
            <a:avLst/>
          </a:prstGeom>
          <a:solidFill>
            <a:schemeClr val="bg1">
              <a:lumMod val="95000"/>
            </a:schemeClr>
          </a:solidFill>
          <a:ln>
            <a:noFill/>
          </a:ln>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410" name="Freeform 533"/>
          <p:cNvSpPr>
            <a:spLocks/>
          </p:cNvSpPr>
          <p:nvPr/>
        </p:nvSpPr>
        <p:spPr bwMode="auto">
          <a:xfrm>
            <a:off x="7085350" y="5931424"/>
            <a:ext cx="49950" cy="114303"/>
          </a:xfrm>
          <a:custGeom>
            <a:avLst/>
            <a:gdLst>
              <a:gd name="T0" fmla="*/ 32 w 63"/>
              <a:gd name="T1" fmla="*/ 0 h 108"/>
              <a:gd name="T2" fmla="*/ 0 w 63"/>
              <a:gd name="T3" fmla="*/ 31 h 108"/>
              <a:gd name="T4" fmla="*/ 0 w 63"/>
              <a:gd name="T5" fmla="*/ 108 h 108"/>
              <a:gd name="T6" fmla="*/ 63 w 63"/>
              <a:gd name="T7" fmla="*/ 108 h 108"/>
              <a:gd name="T8" fmla="*/ 63 w 63"/>
              <a:gd name="T9" fmla="*/ 31 h 108"/>
              <a:gd name="T10" fmla="*/ 32 w 63"/>
              <a:gd name="T11" fmla="*/ 0 h 108"/>
            </a:gdLst>
            <a:ahLst/>
            <a:cxnLst>
              <a:cxn ang="0">
                <a:pos x="T0" y="T1"/>
              </a:cxn>
              <a:cxn ang="0">
                <a:pos x="T2" y="T3"/>
              </a:cxn>
              <a:cxn ang="0">
                <a:pos x="T4" y="T5"/>
              </a:cxn>
              <a:cxn ang="0">
                <a:pos x="T6" y="T7"/>
              </a:cxn>
              <a:cxn ang="0">
                <a:pos x="T8" y="T9"/>
              </a:cxn>
              <a:cxn ang="0">
                <a:pos x="T10" y="T11"/>
              </a:cxn>
            </a:cxnLst>
            <a:rect l="0" t="0" r="r" b="b"/>
            <a:pathLst>
              <a:path w="63" h="108">
                <a:moveTo>
                  <a:pt x="32" y="0"/>
                </a:moveTo>
                <a:cubicBezTo>
                  <a:pt x="14" y="0"/>
                  <a:pt x="0" y="14"/>
                  <a:pt x="0" y="31"/>
                </a:cubicBezTo>
                <a:cubicBezTo>
                  <a:pt x="0" y="108"/>
                  <a:pt x="0" y="108"/>
                  <a:pt x="0" y="108"/>
                </a:cubicBezTo>
                <a:cubicBezTo>
                  <a:pt x="63" y="108"/>
                  <a:pt x="63" y="108"/>
                  <a:pt x="63" y="108"/>
                </a:cubicBezTo>
                <a:cubicBezTo>
                  <a:pt x="63" y="31"/>
                  <a:pt x="63" y="31"/>
                  <a:pt x="63" y="31"/>
                </a:cubicBezTo>
                <a:cubicBezTo>
                  <a:pt x="63" y="14"/>
                  <a:pt x="49" y="0"/>
                  <a:pt x="32" y="0"/>
                </a:cubicBezTo>
                <a:close/>
              </a:path>
            </a:pathLst>
          </a:custGeom>
          <a:solidFill>
            <a:schemeClr val="bg1">
              <a:lumMod val="95000"/>
            </a:schemeClr>
          </a:solidFill>
          <a:ln>
            <a:noFill/>
          </a:ln>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411" name="Freeform 534"/>
          <p:cNvSpPr>
            <a:spLocks/>
          </p:cNvSpPr>
          <p:nvPr/>
        </p:nvSpPr>
        <p:spPr bwMode="auto">
          <a:xfrm>
            <a:off x="6847203" y="6159170"/>
            <a:ext cx="49950" cy="114303"/>
          </a:xfrm>
          <a:custGeom>
            <a:avLst/>
            <a:gdLst>
              <a:gd name="T0" fmla="*/ 31 w 63"/>
              <a:gd name="T1" fmla="*/ 0 h 108"/>
              <a:gd name="T2" fmla="*/ 0 w 63"/>
              <a:gd name="T3" fmla="*/ 31 h 108"/>
              <a:gd name="T4" fmla="*/ 0 w 63"/>
              <a:gd name="T5" fmla="*/ 108 h 108"/>
              <a:gd name="T6" fmla="*/ 63 w 63"/>
              <a:gd name="T7" fmla="*/ 108 h 108"/>
              <a:gd name="T8" fmla="*/ 63 w 63"/>
              <a:gd name="T9" fmla="*/ 31 h 108"/>
              <a:gd name="T10" fmla="*/ 31 w 63"/>
              <a:gd name="T11" fmla="*/ 0 h 108"/>
            </a:gdLst>
            <a:ahLst/>
            <a:cxnLst>
              <a:cxn ang="0">
                <a:pos x="T0" y="T1"/>
              </a:cxn>
              <a:cxn ang="0">
                <a:pos x="T2" y="T3"/>
              </a:cxn>
              <a:cxn ang="0">
                <a:pos x="T4" y="T5"/>
              </a:cxn>
              <a:cxn ang="0">
                <a:pos x="T6" y="T7"/>
              </a:cxn>
              <a:cxn ang="0">
                <a:pos x="T8" y="T9"/>
              </a:cxn>
              <a:cxn ang="0">
                <a:pos x="T10" y="T11"/>
              </a:cxn>
            </a:cxnLst>
            <a:rect l="0" t="0" r="r" b="b"/>
            <a:pathLst>
              <a:path w="63" h="108">
                <a:moveTo>
                  <a:pt x="31" y="0"/>
                </a:moveTo>
                <a:cubicBezTo>
                  <a:pt x="14" y="0"/>
                  <a:pt x="0" y="14"/>
                  <a:pt x="0" y="31"/>
                </a:cubicBezTo>
                <a:cubicBezTo>
                  <a:pt x="0" y="108"/>
                  <a:pt x="0" y="108"/>
                  <a:pt x="0" y="108"/>
                </a:cubicBezTo>
                <a:cubicBezTo>
                  <a:pt x="63" y="108"/>
                  <a:pt x="63" y="108"/>
                  <a:pt x="63" y="108"/>
                </a:cubicBezTo>
                <a:cubicBezTo>
                  <a:pt x="63" y="31"/>
                  <a:pt x="63" y="31"/>
                  <a:pt x="63" y="31"/>
                </a:cubicBezTo>
                <a:cubicBezTo>
                  <a:pt x="63" y="14"/>
                  <a:pt x="49" y="0"/>
                  <a:pt x="31" y="0"/>
                </a:cubicBezTo>
                <a:close/>
              </a:path>
            </a:pathLst>
          </a:custGeom>
          <a:solidFill>
            <a:schemeClr val="bg1"/>
          </a:solidFill>
          <a:ln>
            <a:noFill/>
          </a:ln>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412" name="Freeform 535"/>
          <p:cNvSpPr>
            <a:spLocks/>
          </p:cNvSpPr>
          <p:nvPr/>
        </p:nvSpPr>
        <p:spPr bwMode="auto">
          <a:xfrm>
            <a:off x="7322530" y="6159170"/>
            <a:ext cx="49306" cy="114303"/>
          </a:xfrm>
          <a:custGeom>
            <a:avLst/>
            <a:gdLst>
              <a:gd name="T0" fmla="*/ 31 w 62"/>
              <a:gd name="T1" fmla="*/ 0 h 108"/>
              <a:gd name="T2" fmla="*/ 0 w 62"/>
              <a:gd name="T3" fmla="*/ 31 h 108"/>
              <a:gd name="T4" fmla="*/ 0 w 62"/>
              <a:gd name="T5" fmla="*/ 108 h 108"/>
              <a:gd name="T6" fmla="*/ 62 w 62"/>
              <a:gd name="T7" fmla="*/ 108 h 108"/>
              <a:gd name="T8" fmla="*/ 62 w 62"/>
              <a:gd name="T9" fmla="*/ 31 h 108"/>
              <a:gd name="T10" fmla="*/ 31 w 62"/>
              <a:gd name="T11" fmla="*/ 0 h 108"/>
            </a:gdLst>
            <a:ahLst/>
            <a:cxnLst>
              <a:cxn ang="0">
                <a:pos x="T0" y="T1"/>
              </a:cxn>
              <a:cxn ang="0">
                <a:pos x="T2" y="T3"/>
              </a:cxn>
              <a:cxn ang="0">
                <a:pos x="T4" y="T5"/>
              </a:cxn>
              <a:cxn ang="0">
                <a:pos x="T6" y="T7"/>
              </a:cxn>
              <a:cxn ang="0">
                <a:pos x="T8" y="T9"/>
              </a:cxn>
              <a:cxn ang="0">
                <a:pos x="T10" y="T11"/>
              </a:cxn>
            </a:cxnLst>
            <a:rect l="0" t="0" r="r" b="b"/>
            <a:pathLst>
              <a:path w="62" h="108">
                <a:moveTo>
                  <a:pt x="31" y="0"/>
                </a:moveTo>
                <a:cubicBezTo>
                  <a:pt x="14" y="0"/>
                  <a:pt x="0" y="14"/>
                  <a:pt x="0" y="31"/>
                </a:cubicBezTo>
                <a:cubicBezTo>
                  <a:pt x="0" y="108"/>
                  <a:pt x="0" y="108"/>
                  <a:pt x="0" y="108"/>
                </a:cubicBezTo>
                <a:cubicBezTo>
                  <a:pt x="62" y="108"/>
                  <a:pt x="62" y="108"/>
                  <a:pt x="62" y="108"/>
                </a:cubicBezTo>
                <a:cubicBezTo>
                  <a:pt x="62" y="31"/>
                  <a:pt x="62" y="31"/>
                  <a:pt x="62" y="31"/>
                </a:cubicBezTo>
                <a:cubicBezTo>
                  <a:pt x="62" y="14"/>
                  <a:pt x="48" y="0"/>
                  <a:pt x="31" y="0"/>
                </a:cubicBezTo>
                <a:close/>
              </a:path>
            </a:pathLst>
          </a:custGeom>
          <a:solidFill>
            <a:schemeClr val="bg1"/>
          </a:solidFill>
          <a:ln>
            <a:noFill/>
          </a:ln>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413" name="Freeform 536"/>
          <p:cNvSpPr>
            <a:spLocks/>
          </p:cNvSpPr>
          <p:nvPr/>
        </p:nvSpPr>
        <p:spPr bwMode="auto">
          <a:xfrm>
            <a:off x="7236811" y="6159170"/>
            <a:ext cx="49950" cy="114303"/>
          </a:xfrm>
          <a:custGeom>
            <a:avLst/>
            <a:gdLst>
              <a:gd name="T0" fmla="*/ 32 w 63"/>
              <a:gd name="T1" fmla="*/ 0 h 108"/>
              <a:gd name="T2" fmla="*/ 0 w 63"/>
              <a:gd name="T3" fmla="*/ 31 h 108"/>
              <a:gd name="T4" fmla="*/ 0 w 63"/>
              <a:gd name="T5" fmla="*/ 108 h 108"/>
              <a:gd name="T6" fmla="*/ 63 w 63"/>
              <a:gd name="T7" fmla="*/ 108 h 108"/>
              <a:gd name="T8" fmla="*/ 63 w 63"/>
              <a:gd name="T9" fmla="*/ 31 h 108"/>
              <a:gd name="T10" fmla="*/ 32 w 63"/>
              <a:gd name="T11" fmla="*/ 0 h 108"/>
            </a:gdLst>
            <a:ahLst/>
            <a:cxnLst>
              <a:cxn ang="0">
                <a:pos x="T0" y="T1"/>
              </a:cxn>
              <a:cxn ang="0">
                <a:pos x="T2" y="T3"/>
              </a:cxn>
              <a:cxn ang="0">
                <a:pos x="T4" y="T5"/>
              </a:cxn>
              <a:cxn ang="0">
                <a:pos x="T6" y="T7"/>
              </a:cxn>
              <a:cxn ang="0">
                <a:pos x="T8" y="T9"/>
              </a:cxn>
              <a:cxn ang="0">
                <a:pos x="T10" y="T11"/>
              </a:cxn>
            </a:cxnLst>
            <a:rect l="0" t="0" r="r" b="b"/>
            <a:pathLst>
              <a:path w="63" h="108">
                <a:moveTo>
                  <a:pt x="32" y="0"/>
                </a:moveTo>
                <a:cubicBezTo>
                  <a:pt x="14" y="0"/>
                  <a:pt x="0" y="14"/>
                  <a:pt x="0" y="31"/>
                </a:cubicBezTo>
                <a:cubicBezTo>
                  <a:pt x="0" y="108"/>
                  <a:pt x="0" y="108"/>
                  <a:pt x="0" y="108"/>
                </a:cubicBezTo>
                <a:cubicBezTo>
                  <a:pt x="63" y="108"/>
                  <a:pt x="63" y="108"/>
                  <a:pt x="63" y="108"/>
                </a:cubicBezTo>
                <a:cubicBezTo>
                  <a:pt x="63" y="31"/>
                  <a:pt x="63" y="31"/>
                  <a:pt x="63" y="31"/>
                </a:cubicBezTo>
                <a:cubicBezTo>
                  <a:pt x="63" y="14"/>
                  <a:pt x="49" y="0"/>
                  <a:pt x="32" y="0"/>
                </a:cubicBezTo>
                <a:close/>
              </a:path>
            </a:pathLst>
          </a:custGeom>
          <a:solidFill>
            <a:schemeClr val="bg1"/>
          </a:solidFill>
          <a:ln>
            <a:noFill/>
          </a:ln>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414" name="Freeform 537"/>
          <p:cNvSpPr>
            <a:spLocks/>
          </p:cNvSpPr>
          <p:nvPr/>
        </p:nvSpPr>
        <p:spPr bwMode="auto">
          <a:xfrm>
            <a:off x="6934535" y="6159170"/>
            <a:ext cx="49950" cy="114303"/>
          </a:xfrm>
          <a:custGeom>
            <a:avLst/>
            <a:gdLst>
              <a:gd name="T0" fmla="*/ 31 w 63"/>
              <a:gd name="T1" fmla="*/ 0 h 108"/>
              <a:gd name="T2" fmla="*/ 0 w 63"/>
              <a:gd name="T3" fmla="*/ 31 h 108"/>
              <a:gd name="T4" fmla="*/ 0 w 63"/>
              <a:gd name="T5" fmla="*/ 108 h 108"/>
              <a:gd name="T6" fmla="*/ 63 w 63"/>
              <a:gd name="T7" fmla="*/ 108 h 108"/>
              <a:gd name="T8" fmla="*/ 63 w 63"/>
              <a:gd name="T9" fmla="*/ 31 h 108"/>
              <a:gd name="T10" fmla="*/ 31 w 63"/>
              <a:gd name="T11" fmla="*/ 0 h 108"/>
            </a:gdLst>
            <a:ahLst/>
            <a:cxnLst>
              <a:cxn ang="0">
                <a:pos x="T0" y="T1"/>
              </a:cxn>
              <a:cxn ang="0">
                <a:pos x="T2" y="T3"/>
              </a:cxn>
              <a:cxn ang="0">
                <a:pos x="T4" y="T5"/>
              </a:cxn>
              <a:cxn ang="0">
                <a:pos x="T6" y="T7"/>
              </a:cxn>
              <a:cxn ang="0">
                <a:pos x="T8" y="T9"/>
              </a:cxn>
              <a:cxn ang="0">
                <a:pos x="T10" y="T11"/>
              </a:cxn>
            </a:cxnLst>
            <a:rect l="0" t="0" r="r" b="b"/>
            <a:pathLst>
              <a:path w="63" h="108">
                <a:moveTo>
                  <a:pt x="31" y="0"/>
                </a:moveTo>
                <a:cubicBezTo>
                  <a:pt x="14" y="0"/>
                  <a:pt x="0" y="14"/>
                  <a:pt x="0" y="31"/>
                </a:cubicBezTo>
                <a:cubicBezTo>
                  <a:pt x="0" y="108"/>
                  <a:pt x="0" y="108"/>
                  <a:pt x="0" y="108"/>
                </a:cubicBezTo>
                <a:cubicBezTo>
                  <a:pt x="63" y="108"/>
                  <a:pt x="63" y="108"/>
                  <a:pt x="63" y="108"/>
                </a:cubicBezTo>
                <a:cubicBezTo>
                  <a:pt x="63" y="31"/>
                  <a:pt x="63" y="31"/>
                  <a:pt x="63" y="31"/>
                </a:cubicBezTo>
                <a:cubicBezTo>
                  <a:pt x="63" y="14"/>
                  <a:pt x="49" y="0"/>
                  <a:pt x="31" y="0"/>
                </a:cubicBezTo>
                <a:close/>
              </a:path>
            </a:pathLst>
          </a:custGeom>
          <a:solidFill>
            <a:schemeClr val="accent2">
              <a:lumMod val="75000"/>
            </a:schemeClr>
          </a:solidFill>
          <a:ln>
            <a:noFill/>
          </a:ln>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415" name="Freeform 538"/>
          <p:cNvSpPr>
            <a:spLocks/>
          </p:cNvSpPr>
          <p:nvPr/>
        </p:nvSpPr>
        <p:spPr bwMode="auto">
          <a:xfrm>
            <a:off x="6847203" y="6358124"/>
            <a:ext cx="49950" cy="114303"/>
          </a:xfrm>
          <a:custGeom>
            <a:avLst/>
            <a:gdLst>
              <a:gd name="T0" fmla="*/ 31 w 63"/>
              <a:gd name="T1" fmla="*/ 0 h 108"/>
              <a:gd name="T2" fmla="*/ 0 w 63"/>
              <a:gd name="T3" fmla="*/ 31 h 108"/>
              <a:gd name="T4" fmla="*/ 0 w 63"/>
              <a:gd name="T5" fmla="*/ 108 h 108"/>
              <a:gd name="T6" fmla="*/ 63 w 63"/>
              <a:gd name="T7" fmla="*/ 108 h 108"/>
              <a:gd name="T8" fmla="*/ 63 w 63"/>
              <a:gd name="T9" fmla="*/ 31 h 108"/>
              <a:gd name="T10" fmla="*/ 31 w 63"/>
              <a:gd name="T11" fmla="*/ 0 h 108"/>
            </a:gdLst>
            <a:ahLst/>
            <a:cxnLst>
              <a:cxn ang="0">
                <a:pos x="T0" y="T1"/>
              </a:cxn>
              <a:cxn ang="0">
                <a:pos x="T2" y="T3"/>
              </a:cxn>
              <a:cxn ang="0">
                <a:pos x="T4" y="T5"/>
              </a:cxn>
              <a:cxn ang="0">
                <a:pos x="T6" y="T7"/>
              </a:cxn>
              <a:cxn ang="0">
                <a:pos x="T8" y="T9"/>
              </a:cxn>
              <a:cxn ang="0">
                <a:pos x="T10" y="T11"/>
              </a:cxn>
            </a:cxnLst>
            <a:rect l="0" t="0" r="r" b="b"/>
            <a:pathLst>
              <a:path w="63" h="108">
                <a:moveTo>
                  <a:pt x="31" y="0"/>
                </a:moveTo>
                <a:cubicBezTo>
                  <a:pt x="14" y="0"/>
                  <a:pt x="0" y="14"/>
                  <a:pt x="0" y="31"/>
                </a:cubicBezTo>
                <a:cubicBezTo>
                  <a:pt x="0" y="108"/>
                  <a:pt x="0" y="108"/>
                  <a:pt x="0" y="108"/>
                </a:cubicBezTo>
                <a:cubicBezTo>
                  <a:pt x="63" y="108"/>
                  <a:pt x="63" y="108"/>
                  <a:pt x="63" y="108"/>
                </a:cubicBezTo>
                <a:cubicBezTo>
                  <a:pt x="63" y="31"/>
                  <a:pt x="63" y="31"/>
                  <a:pt x="63" y="31"/>
                </a:cubicBezTo>
                <a:cubicBezTo>
                  <a:pt x="63" y="14"/>
                  <a:pt x="49" y="0"/>
                  <a:pt x="31" y="0"/>
                </a:cubicBezTo>
                <a:close/>
              </a:path>
            </a:pathLst>
          </a:custGeom>
          <a:solidFill>
            <a:schemeClr val="bg1"/>
          </a:solidFill>
          <a:ln>
            <a:noFill/>
          </a:ln>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416" name="Freeform 539"/>
          <p:cNvSpPr>
            <a:spLocks/>
          </p:cNvSpPr>
          <p:nvPr/>
        </p:nvSpPr>
        <p:spPr bwMode="auto">
          <a:xfrm>
            <a:off x="7322530" y="6358124"/>
            <a:ext cx="49306" cy="114303"/>
          </a:xfrm>
          <a:custGeom>
            <a:avLst/>
            <a:gdLst>
              <a:gd name="T0" fmla="*/ 31 w 62"/>
              <a:gd name="T1" fmla="*/ 0 h 108"/>
              <a:gd name="T2" fmla="*/ 0 w 62"/>
              <a:gd name="T3" fmla="*/ 31 h 108"/>
              <a:gd name="T4" fmla="*/ 0 w 62"/>
              <a:gd name="T5" fmla="*/ 108 h 108"/>
              <a:gd name="T6" fmla="*/ 62 w 62"/>
              <a:gd name="T7" fmla="*/ 108 h 108"/>
              <a:gd name="T8" fmla="*/ 62 w 62"/>
              <a:gd name="T9" fmla="*/ 31 h 108"/>
              <a:gd name="T10" fmla="*/ 31 w 62"/>
              <a:gd name="T11" fmla="*/ 0 h 108"/>
            </a:gdLst>
            <a:ahLst/>
            <a:cxnLst>
              <a:cxn ang="0">
                <a:pos x="T0" y="T1"/>
              </a:cxn>
              <a:cxn ang="0">
                <a:pos x="T2" y="T3"/>
              </a:cxn>
              <a:cxn ang="0">
                <a:pos x="T4" y="T5"/>
              </a:cxn>
              <a:cxn ang="0">
                <a:pos x="T6" y="T7"/>
              </a:cxn>
              <a:cxn ang="0">
                <a:pos x="T8" y="T9"/>
              </a:cxn>
              <a:cxn ang="0">
                <a:pos x="T10" y="T11"/>
              </a:cxn>
            </a:cxnLst>
            <a:rect l="0" t="0" r="r" b="b"/>
            <a:pathLst>
              <a:path w="62" h="108">
                <a:moveTo>
                  <a:pt x="31" y="0"/>
                </a:moveTo>
                <a:cubicBezTo>
                  <a:pt x="14" y="0"/>
                  <a:pt x="0" y="14"/>
                  <a:pt x="0" y="31"/>
                </a:cubicBezTo>
                <a:cubicBezTo>
                  <a:pt x="0" y="108"/>
                  <a:pt x="0" y="108"/>
                  <a:pt x="0" y="108"/>
                </a:cubicBezTo>
                <a:cubicBezTo>
                  <a:pt x="62" y="108"/>
                  <a:pt x="62" y="108"/>
                  <a:pt x="62" y="108"/>
                </a:cubicBezTo>
                <a:cubicBezTo>
                  <a:pt x="62" y="31"/>
                  <a:pt x="62" y="31"/>
                  <a:pt x="62" y="31"/>
                </a:cubicBezTo>
                <a:cubicBezTo>
                  <a:pt x="62" y="14"/>
                  <a:pt x="48" y="0"/>
                  <a:pt x="31" y="0"/>
                </a:cubicBezTo>
                <a:close/>
              </a:path>
            </a:pathLst>
          </a:custGeom>
          <a:solidFill>
            <a:schemeClr val="bg1"/>
          </a:solidFill>
          <a:ln>
            <a:noFill/>
          </a:ln>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417" name="Freeform 540"/>
          <p:cNvSpPr>
            <a:spLocks/>
          </p:cNvSpPr>
          <p:nvPr/>
        </p:nvSpPr>
        <p:spPr bwMode="auto">
          <a:xfrm>
            <a:off x="7236811" y="6358124"/>
            <a:ext cx="49950" cy="114303"/>
          </a:xfrm>
          <a:custGeom>
            <a:avLst/>
            <a:gdLst>
              <a:gd name="T0" fmla="*/ 32 w 63"/>
              <a:gd name="T1" fmla="*/ 0 h 108"/>
              <a:gd name="T2" fmla="*/ 0 w 63"/>
              <a:gd name="T3" fmla="*/ 31 h 108"/>
              <a:gd name="T4" fmla="*/ 0 w 63"/>
              <a:gd name="T5" fmla="*/ 108 h 108"/>
              <a:gd name="T6" fmla="*/ 63 w 63"/>
              <a:gd name="T7" fmla="*/ 108 h 108"/>
              <a:gd name="T8" fmla="*/ 63 w 63"/>
              <a:gd name="T9" fmla="*/ 31 h 108"/>
              <a:gd name="T10" fmla="*/ 32 w 63"/>
              <a:gd name="T11" fmla="*/ 0 h 108"/>
            </a:gdLst>
            <a:ahLst/>
            <a:cxnLst>
              <a:cxn ang="0">
                <a:pos x="T0" y="T1"/>
              </a:cxn>
              <a:cxn ang="0">
                <a:pos x="T2" y="T3"/>
              </a:cxn>
              <a:cxn ang="0">
                <a:pos x="T4" y="T5"/>
              </a:cxn>
              <a:cxn ang="0">
                <a:pos x="T6" y="T7"/>
              </a:cxn>
              <a:cxn ang="0">
                <a:pos x="T8" y="T9"/>
              </a:cxn>
              <a:cxn ang="0">
                <a:pos x="T10" y="T11"/>
              </a:cxn>
            </a:cxnLst>
            <a:rect l="0" t="0" r="r" b="b"/>
            <a:pathLst>
              <a:path w="63" h="108">
                <a:moveTo>
                  <a:pt x="32" y="0"/>
                </a:moveTo>
                <a:cubicBezTo>
                  <a:pt x="14" y="0"/>
                  <a:pt x="0" y="14"/>
                  <a:pt x="0" y="31"/>
                </a:cubicBezTo>
                <a:cubicBezTo>
                  <a:pt x="0" y="108"/>
                  <a:pt x="0" y="108"/>
                  <a:pt x="0" y="108"/>
                </a:cubicBezTo>
                <a:cubicBezTo>
                  <a:pt x="63" y="108"/>
                  <a:pt x="63" y="108"/>
                  <a:pt x="63" y="108"/>
                </a:cubicBezTo>
                <a:cubicBezTo>
                  <a:pt x="63" y="31"/>
                  <a:pt x="63" y="31"/>
                  <a:pt x="63" y="31"/>
                </a:cubicBezTo>
                <a:cubicBezTo>
                  <a:pt x="63" y="14"/>
                  <a:pt x="49" y="0"/>
                  <a:pt x="32" y="0"/>
                </a:cubicBezTo>
                <a:close/>
              </a:path>
            </a:pathLst>
          </a:custGeom>
          <a:solidFill>
            <a:schemeClr val="bg1"/>
          </a:solidFill>
          <a:ln>
            <a:noFill/>
          </a:ln>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418" name="Freeform 541"/>
          <p:cNvSpPr>
            <a:spLocks/>
          </p:cNvSpPr>
          <p:nvPr/>
        </p:nvSpPr>
        <p:spPr bwMode="auto">
          <a:xfrm>
            <a:off x="6934535" y="6358124"/>
            <a:ext cx="49950" cy="114303"/>
          </a:xfrm>
          <a:custGeom>
            <a:avLst/>
            <a:gdLst>
              <a:gd name="T0" fmla="*/ 31 w 63"/>
              <a:gd name="T1" fmla="*/ 0 h 108"/>
              <a:gd name="T2" fmla="*/ 0 w 63"/>
              <a:gd name="T3" fmla="*/ 31 h 108"/>
              <a:gd name="T4" fmla="*/ 0 w 63"/>
              <a:gd name="T5" fmla="*/ 108 h 108"/>
              <a:gd name="T6" fmla="*/ 63 w 63"/>
              <a:gd name="T7" fmla="*/ 108 h 108"/>
              <a:gd name="T8" fmla="*/ 63 w 63"/>
              <a:gd name="T9" fmla="*/ 31 h 108"/>
              <a:gd name="T10" fmla="*/ 31 w 63"/>
              <a:gd name="T11" fmla="*/ 0 h 108"/>
            </a:gdLst>
            <a:ahLst/>
            <a:cxnLst>
              <a:cxn ang="0">
                <a:pos x="T0" y="T1"/>
              </a:cxn>
              <a:cxn ang="0">
                <a:pos x="T2" y="T3"/>
              </a:cxn>
              <a:cxn ang="0">
                <a:pos x="T4" y="T5"/>
              </a:cxn>
              <a:cxn ang="0">
                <a:pos x="T6" y="T7"/>
              </a:cxn>
              <a:cxn ang="0">
                <a:pos x="T8" y="T9"/>
              </a:cxn>
              <a:cxn ang="0">
                <a:pos x="T10" y="T11"/>
              </a:cxn>
            </a:cxnLst>
            <a:rect l="0" t="0" r="r" b="b"/>
            <a:pathLst>
              <a:path w="63" h="108">
                <a:moveTo>
                  <a:pt x="31" y="0"/>
                </a:moveTo>
                <a:cubicBezTo>
                  <a:pt x="14" y="0"/>
                  <a:pt x="0" y="14"/>
                  <a:pt x="0" y="31"/>
                </a:cubicBezTo>
                <a:cubicBezTo>
                  <a:pt x="0" y="108"/>
                  <a:pt x="0" y="108"/>
                  <a:pt x="0" y="108"/>
                </a:cubicBezTo>
                <a:cubicBezTo>
                  <a:pt x="63" y="108"/>
                  <a:pt x="63" y="108"/>
                  <a:pt x="63" y="108"/>
                </a:cubicBezTo>
                <a:cubicBezTo>
                  <a:pt x="63" y="31"/>
                  <a:pt x="63" y="31"/>
                  <a:pt x="63" y="31"/>
                </a:cubicBezTo>
                <a:cubicBezTo>
                  <a:pt x="63" y="14"/>
                  <a:pt x="49" y="0"/>
                  <a:pt x="31" y="0"/>
                </a:cubicBezTo>
                <a:close/>
              </a:path>
            </a:pathLst>
          </a:custGeom>
          <a:solidFill>
            <a:schemeClr val="bg1"/>
          </a:solidFill>
          <a:ln>
            <a:noFill/>
          </a:ln>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419" name="Freeform 542"/>
          <p:cNvSpPr>
            <a:spLocks/>
          </p:cNvSpPr>
          <p:nvPr/>
        </p:nvSpPr>
        <p:spPr bwMode="auto">
          <a:xfrm>
            <a:off x="6847203" y="6557081"/>
            <a:ext cx="49950" cy="114303"/>
          </a:xfrm>
          <a:custGeom>
            <a:avLst/>
            <a:gdLst>
              <a:gd name="T0" fmla="*/ 31 w 63"/>
              <a:gd name="T1" fmla="*/ 0 h 108"/>
              <a:gd name="T2" fmla="*/ 0 w 63"/>
              <a:gd name="T3" fmla="*/ 31 h 108"/>
              <a:gd name="T4" fmla="*/ 0 w 63"/>
              <a:gd name="T5" fmla="*/ 108 h 108"/>
              <a:gd name="T6" fmla="*/ 63 w 63"/>
              <a:gd name="T7" fmla="*/ 108 h 108"/>
              <a:gd name="T8" fmla="*/ 63 w 63"/>
              <a:gd name="T9" fmla="*/ 31 h 108"/>
              <a:gd name="T10" fmla="*/ 31 w 63"/>
              <a:gd name="T11" fmla="*/ 0 h 108"/>
            </a:gdLst>
            <a:ahLst/>
            <a:cxnLst>
              <a:cxn ang="0">
                <a:pos x="T0" y="T1"/>
              </a:cxn>
              <a:cxn ang="0">
                <a:pos x="T2" y="T3"/>
              </a:cxn>
              <a:cxn ang="0">
                <a:pos x="T4" y="T5"/>
              </a:cxn>
              <a:cxn ang="0">
                <a:pos x="T6" y="T7"/>
              </a:cxn>
              <a:cxn ang="0">
                <a:pos x="T8" y="T9"/>
              </a:cxn>
              <a:cxn ang="0">
                <a:pos x="T10" y="T11"/>
              </a:cxn>
            </a:cxnLst>
            <a:rect l="0" t="0" r="r" b="b"/>
            <a:pathLst>
              <a:path w="63" h="108">
                <a:moveTo>
                  <a:pt x="31" y="0"/>
                </a:moveTo>
                <a:cubicBezTo>
                  <a:pt x="14" y="0"/>
                  <a:pt x="0" y="14"/>
                  <a:pt x="0" y="31"/>
                </a:cubicBezTo>
                <a:cubicBezTo>
                  <a:pt x="0" y="108"/>
                  <a:pt x="0" y="108"/>
                  <a:pt x="0" y="108"/>
                </a:cubicBezTo>
                <a:cubicBezTo>
                  <a:pt x="63" y="108"/>
                  <a:pt x="63" y="108"/>
                  <a:pt x="63" y="108"/>
                </a:cubicBezTo>
                <a:cubicBezTo>
                  <a:pt x="63" y="31"/>
                  <a:pt x="63" y="31"/>
                  <a:pt x="63" y="31"/>
                </a:cubicBezTo>
                <a:cubicBezTo>
                  <a:pt x="63" y="14"/>
                  <a:pt x="49" y="0"/>
                  <a:pt x="31" y="0"/>
                </a:cubicBezTo>
                <a:close/>
              </a:path>
            </a:pathLst>
          </a:custGeom>
          <a:solidFill>
            <a:schemeClr val="accent2">
              <a:lumMod val="75000"/>
            </a:schemeClr>
          </a:solidFill>
          <a:ln>
            <a:noFill/>
          </a:ln>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420" name="Freeform 543"/>
          <p:cNvSpPr>
            <a:spLocks/>
          </p:cNvSpPr>
          <p:nvPr/>
        </p:nvSpPr>
        <p:spPr bwMode="auto">
          <a:xfrm>
            <a:off x="7322530" y="6557081"/>
            <a:ext cx="49306" cy="114303"/>
          </a:xfrm>
          <a:custGeom>
            <a:avLst/>
            <a:gdLst>
              <a:gd name="T0" fmla="*/ 31 w 62"/>
              <a:gd name="T1" fmla="*/ 0 h 108"/>
              <a:gd name="T2" fmla="*/ 0 w 62"/>
              <a:gd name="T3" fmla="*/ 31 h 108"/>
              <a:gd name="T4" fmla="*/ 0 w 62"/>
              <a:gd name="T5" fmla="*/ 108 h 108"/>
              <a:gd name="T6" fmla="*/ 62 w 62"/>
              <a:gd name="T7" fmla="*/ 108 h 108"/>
              <a:gd name="T8" fmla="*/ 62 w 62"/>
              <a:gd name="T9" fmla="*/ 31 h 108"/>
              <a:gd name="T10" fmla="*/ 31 w 62"/>
              <a:gd name="T11" fmla="*/ 0 h 108"/>
            </a:gdLst>
            <a:ahLst/>
            <a:cxnLst>
              <a:cxn ang="0">
                <a:pos x="T0" y="T1"/>
              </a:cxn>
              <a:cxn ang="0">
                <a:pos x="T2" y="T3"/>
              </a:cxn>
              <a:cxn ang="0">
                <a:pos x="T4" y="T5"/>
              </a:cxn>
              <a:cxn ang="0">
                <a:pos x="T6" y="T7"/>
              </a:cxn>
              <a:cxn ang="0">
                <a:pos x="T8" y="T9"/>
              </a:cxn>
              <a:cxn ang="0">
                <a:pos x="T10" y="T11"/>
              </a:cxn>
            </a:cxnLst>
            <a:rect l="0" t="0" r="r" b="b"/>
            <a:pathLst>
              <a:path w="62" h="108">
                <a:moveTo>
                  <a:pt x="31" y="0"/>
                </a:moveTo>
                <a:cubicBezTo>
                  <a:pt x="14" y="0"/>
                  <a:pt x="0" y="14"/>
                  <a:pt x="0" y="31"/>
                </a:cubicBezTo>
                <a:cubicBezTo>
                  <a:pt x="0" y="108"/>
                  <a:pt x="0" y="108"/>
                  <a:pt x="0" y="108"/>
                </a:cubicBezTo>
                <a:cubicBezTo>
                  <a:pt x="62" y="108"/>
                  <a:pt x="62" y="108"/>
                  <a:pt x="62" y="108"/>
                </a:cubicBezTo>
                <a:cubicBezTo>
                  <a:pt x="62" y="31"/>
                  <a:pt x="62" y="31"/>
                  <a:pt x="62" y="31"/>
                </a:cubicBezTo>
                <a:cubicBezTo>
                  <a:pt x="62" y="14"/>
                  <a:pt x="48" y="0"/>
                  <a:pt x="31" y="0"/>
                </a:cubicBezTo>
                <a:close/>
              </a:path>
            </a:pathLst>
          </a:custGeom>
          <a:solidFill>
            <a:schemeClr val="bg1"/>
          </a:solidFill>
          <a:ln>
            <a:noFill/>
          </a:ln>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421" name="Freeform 544"/>
          <p:cNvSpPr>
            <a:spLocks/>
          </p:cNvSpPr>
          <p:nvPr/>
        </p:nvSpPr>
        <p:spPr bwMode="auto">
          <a:xfrm>
            <a:off x="7236811" y="6557081"/>
            <a:ext cx="49950" cy="114303"/>
          </a:xfrm>
          <a:custGeom>
            <a:avLst/>
            <a:gdLst>
              <a:gd name="T0" fmla="*/ 32 w 63"/>
              <a:gd name="T1" fmla="*/ 0 h 108"/>
              <a:gd name="T2" fmla="*/ 0 w 63"/>
              <a:gd name="T3" fmla="*/ 31 h 108"/>
              <a:gd name="T4" fmla="*/ 0 w 63"/>
              <a:gd name="T5" fmla="*/ 108 h 108"/>
              <a:gd name="T6" fmla="*/ 63 w 63"/>
              <a:gd name="T7" fmla="*/ 108 h 108"/>
              <a:gd name="T8" fmla="*/ 63 w 63"/>
              <a:gd name="T9" fmla="*/ 31 h 108"/>
              <a:gd name="T10" fmla="*/ 32 w 63"/>
              <a:gd name="T11" fmla="*/ 0 h 108"/>
            </a:gdLst>
            <a:ahLst/>
            <a:cxnLst>
              <a:cxn ang="0">
                <a:pos x="T0" y="T1"/>
              </a:cxn>
              <a:cxn ang="0">
                <a:pos x="T2" y="T3"/>
              </a:cxn>
              <a:cxn ang="0">
                <a:pos x="T4" y="T5"/>
              </a:cxn>
              <a:cxn ang="0">
                <a:pos x="T6" y="T7"/>
              </a:cxn>
              <a:cxn ang="0">
                <a:pos x="T8" y="T9"/>
              </a:cxn>
              <a:cxn ang="0">
                <a:pos x="T10" y="T11"/>
              </a:cxn>
            </a:cxnLst>
            <a:rect l="0" t="0" r="r" b="b"/>
            <a:pathLst>
              <a:path w="63" h="108">
                <a:moveTo>
                  <a:pt x="32" y="0"/>
                </a:moveTo>
                <a:cubicBezTo>
                  <a:pt x="14" y="0"/>
                  <a:pt x="0" y="14"/>
                  <a:pt x="0" y="31"/>
                </a:cubicBezTo>
                <a:cubicBezTo>
                  <a:pt x="0" y="108"/>
                  <a:pt x="0" y="108"/>
                  <a:pt x="0" y="108"/>
                </a:cubicBezTo>
                <a:cubicBezTo>
                  <a:pt x="63" y="108"/>
                  <a:pt x="63" y="108"/>
                  <a:pt x="63" y="108"/>
                </a:cubicBezTo>
                <a:cubicBezTo>
                  <a:pt x="63" y="31"/>
                  <a:pt x="63" y="31"/>
                  <a:pt x="63" y="31"/>
                </a:cubicBezTo>
                <a:cubicBezTo>
                  <a:pt x="63" y="14"/>
                  <a:pt x="49" y="0"/>
                  <a:pt x="32" y="0"/>
                </a:cubicBezTo>
                <a:close/>
              </a:path>
            </a:pathLst>
          </a:custGeom>
          <a:solidFill>
            <a:schemeClr val="bg1"/>
          </a:solidFill>
          <a:ln>
            <a:noFill/>
          </a:ln>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422" name="Freeform 545"/>
          <p:cNvSpPr>
            <a:spLocks/>
          </p:cNvSpPr>
          <p:nvPr/>
        </p:nvSpPr>
        <p:spPr bwMode="auto">
          <a:xfrm>
            <a:off x="6934535" y="6557081"/>
            <a:ext cx="49950" cy="114303"/>
          </a:xfrm>
          <a:custGeom>
            <a:avLst/>
            <a:gdLst>
              <a:gd name="T0" fmla="*/ 31 w 63"/>
              <a:gd name="T1" fmla="*/ 0 h 108"/>
              <a:gd name="T2" fmla="*/ 0 w 63"/>
              <a:gd name="T3" fmla="*/ 31 h 108"/>
              <a:gd name="T4" fmla="*/ 0 w 63"/>
              <a:gd name="T5" fmla="*/ 108 h 108"/>
              <a:gd name="T6" fmla="*/ 63 w 63"/>
              <a:gd name="T7" fmla="*/ 108 h 108"/>
              <a:gd name="T8" fmla="*/ 63 w 63"/>
              <a:gd name="T9" fmla="*/ 31 h 108"/>
              <a:gd name="T10" fmla="*/ 31 w 63"/>
              <a:gd name="T11" fmla="*/ 0 h 108"/>
            </a:gdLst>
            <a:ahLst/>
            <a:cxnLst>
              <a:cxn ang="0">
                <a:pos x="T0" y="T1"/>
              </a:cxn>
              <a:cxn ang="0">
                <a:pos x="T2" y="T3"/>
              </a:cxn>
              <a:cxn ang="0">
                <a:pos x="T4" y="T5"/>
              </a:cxn>
              <a:cxn ang="0">
                <a:pos x="T6" y="T7"/>
              </a:cxn>
              <a:cxn ang="0">
                <a:pos x="T8" y="T9"/>
              </a:cxn>
              <a:cxn ang="0">
                <a:pos x="T10" y="T11"/>
              </a:cxn>
            </a:cxnLst>
            <a:rect l="0" t="0" r="r" b="b"/>
            <a:pathLst>
              <a:path w="63" h="108">
                <a:moveTo>
                  <a:pt x="31" y="0"/>
                </a:moveTo>
                <a:cubicBezTo>
                  <a:pt x="14" y="0"/>
                  <a:pt x="0" y="14"/>
                  <a:pt x="0" y="31"/>
                </a:cubicBezTo>
                <a:cubicBezTo>
                  <a:pt x="0" y="108"/>
                  <a:pt x="0" y="108"/>
                  <a:pt x="0" y="108"/>
                </a:cubicBezTo>
                <a:cubicBezTo>
                  <a:pt x="63" y="108"/>
                  <a:pt x="63" y="108"/>
                  <a:pt x="63" y="108"/>
                </a:cubicBezTo>
                <a:cubicBezTo>
                  <a:pt x="63" y="31"/>
                  <a:pt x="63" y="31"/>
                  <a:pt x="63" y="31"/>
                </a:cubicBezTo>
                <a:cubicBezTo>
                  <a:pt x="63" y="14"/>
                  <a:pt x="49" y="0"/>
                  <a:pt x="31" y="0"/>
                </a:cubicBezTo>
                <a:close/>
              </a:path>
            </a:pathLst>
          </a:custGeom>
          <a:solidFill>
            <a:schemeClr val="bg1"/>
          </a:solidFill>
          <a:ln>
            <a:noFill/>
          </a:ln>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423" name="Freeform 546"/>
          <p:cNvSpPr>
            <a:spLocks/>
          </p:cNvSpPr>
          <p:nvPr/>
        </p:nvSpPr>
        <p:spPr bwMode="auto">
          <a:xfrm>
            <a:off x="6847203" y="6756036"/>
            <a:ext cx="49950" cy="114733"/>
          </a:xfrm>
          <a:custGeom>
            <a:avLst/>
            <a:gdLst>
              <a:gd name="T0" fmla="*/ 31 w 63"/>
              <a:gd name="T1" fmla="*/ 0 h 108"/>
              <a:gd name="T2" fmla="*/ 0 w 63"/>
              <a:gd name="T3" fmla="*/ 31 h 108"/>
              <a:gd name="T4" fmla="*/ 0 w 63"/>
              <a:gd name="T5" fmla="*/ 108 h 108"/>
              <a:gd name="T6" fmla="*/ 63 w 63"/>
              <a:gd name="T7" fmla="*/ 108 h 108"/>
              <a:gd name="T8" fmla="*/ 63 w 63"/>
              <a:gd name="T9" fmla="*/ 31 h 108"/>
              <a:gd name="T10" fmla="*/ 31 w 63"/>
              <a:gd name="T11" fmla="*/ 0 h 108"/>
            </a:gdLst>
            <a:ahLst/>
            <a:cxnLst>
              <a:cxn ang="0">
                <a:pos x="T0" y="T1"/>
              </a:cxn>
              <a:cxn ang="0">
                <a:pos x="T2" y="T3"/>
              </a:cxn>
              <a:cxn ang="0">
                <a:pos x="T4" y="T5"/>
              </a:cxn>
              <a:cxn ang="0">
                <a:pos x="T6" y="T7"/>
              </a:cxn>
              <a:cxn ang="0">
                <a:pos x="T8" y="T9"/>
              </a:cxn>
              <a:cxn ang="0">
                <a:pos x="T10" y="T11"/>
              </a:cxn>
            </a:cxnLst>
            <a:rect l="0" t="0" r="r" b="b"/>
            <a:pathLst>
              <a:path w="63" h="108">
                <a:moveTo>
                  <a:pt x="31" y="0"/>
                </a:moveTo>
                <a:cubicBezTo>
                  <a:pt x="14" y="0"/>
                  <a:pt x="0" y="14"/>
                  <a:pt x="0" y="31"/>
                </a:cubicBezTo>
                <a:cubicBezTo>
                  <a:pt x="0" y="108"/>
                  <a:pt x="0" y="108"/>
                  <a:pt x="0" y="108"/>
                </a:cubicBezTo>
                <a:cubicBezTo>
                  <a:pt x="63" y="108"/>
                  <a:pt x="63" y="108"/>
                  <a:pt x="63" y="108"/>
                </a:cubicBezTo>
                <a:cubicBezTo>
                  <a:pt x="63" y="31"/>
                  <a:pt x="63" y="31"/>
                  <a:pt x="63" y="31"/>
                </a:cubicBezTo>
                <a:cubicBezTo>
                  <a:pt x="63" y="14"/>
                  <a:pt x="49" y="0"/>
                  <a:pt x="31" y="0"/>
                </a:cubicBezTo>
                <a:close/>
              </a:path>
            </a:pathLst>
          </a:custGeom>
          <a:solidFill>
            <a:schemeClr val="bg1"/>
          </a:solidFill>
          <a:ln>
            <a:noFill/>
          </a:ln>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424" name="Freeform 547"/>
          <p:cNvSpPr>
            <a:spLocks/>
          </p:cNvSpPr>
          <p:nvPr/>
        </p:nvSpPr>
        <p:spPr bwMode="auto">
          <a:xfrm>
            <a:off x="7322530" y="6756036"/>
            <a:ext cx="49306" cy="114733"/>
          </a:xfrm>
          <a:custGeom>
            <a:avLst/>
            <a:gdLst>
              <a:gd name="T0" fmla="*/ 31 w 62"/>
              <a:gd name="T1" fmla="*/ 0 h 108"/>
              <a:gd name="T2" fmla="*/ 0 w 62"/>
              <a:gd name="T3" fmla="*/ 31 h 108"/>
              <a:gd name="T4" fmla="*/ 0 w 62"/>
              <a:gd name="T5" fmla="*/ 108 h 108"/>
              <a:gd name="T6" fmla="*/ 62 w 62"/>
              <a:gd name="T7" fmla="*/ 108 h 108"/>
              <a:gd name="T8" fmla="*/ 62 w 62"/>
              <a:gd name="T9" fmla="*/ 31 h 108"/>
              <a:gd name="T10" fmla="*/ 31 w 62"/>
              <a:gd name="T11" fmla="*/ 0 h 108"/>
            </a:gdLst>
            <a:ahLst/>
            <a:cxnLst>
              <a:cxn ang="0">
                <a:pos x="T0" y="T1"/>
              </a:cxn>
              <a:cxn ang="0">
                <a:pos x="T2" y="T3"/>
              </a:cxn>
              <a:cxn ang="0">
                <a:pos x="T4" y="T5"/>
              </a:cxn>
              <a:cxn ang="0">
                <a:pos x="T6" y="T7"/>
              </a:cxn>
              <a:cxn ang="0">
                <a:pos x="T8" y="T9"/>
              </a:cxn>
              <a:cxn ang="0">
                <a:pos x="T10" y="T11"/>
              </a:cxn>
            </a:cxnLst>
            <a:rect l="0" t="0" r="r" b="b"/>
            <a:pathLst>
              <a:path w="62" h="108">
                <a:moveTo>
                  <a:pt x="31" y="0"/>
                </a:moveTo>
                <a:cubicBezTo>
                  <a:pt x="14" y="0"/>
                  <a:pt x="0" y="14"/>
                  <a:pt x="0" y="31"/>
                </a:cubicBezTo>
                <a:cubicBezTo>
                  <a:pt x="0" y="108"/>
                  <a:pt x="0" y="108"/>
                  <a:pt x="0" y="108"/>
                </a:cubicBezTo>
                <a:cubicBezTo>
                  <a:pt x="62" y="108"/>
                  <a:pt x="62" y="108"/>
                  <a:pt x="62" y="108"/>
                </a:cubicBezTo>
                <a:cubicBezTo>
                  <a:pt x="62" y="31"/>
                  <a:pt x="62" y="31"/>
                  <a:pt x="62" y="31"/>
                </a:cubicBezTo>
                <a:cubicBezTo>
                  <a:pt x="62" y="14"/>
                  <a:pt x="48" y="0"/>
                  <a:pt x="31" y="0"/>
                </a:cubicBezTo>
                <a:close/>
              </a:path>
            </a:pathLst>
          </a:custGeom>
          <a:solidFill>
            <a:schemeClr val="accent2">
              <a:lumMod val="75000"/>
            </a:schemeClr>
          </a:solidFill>
          <a:ln>
            <a:noFill/>
          </a:ln>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425" name="Freeform 548"/>
          <p:cNvSpPr>
            <a:spLocks/>
          </p:cNvSpPr>
          <p:nvPr/>
        </p:nvSpPr>
        <p:spPr bwMode="auto">
          <a:xfrm>
            <a:off x="7236811" y="6756036"/>
            <a:ext cx="49950" cy="114733"/>
          </a:xfrm>
          <a:custGeom>
            <a:avLst/>
            <a:gdLst>
              <a:gd name="T0" fmla="*/ 32 w 63"/>
              <a:gd name="T1" fmla="*/ 0 h 108"/>
              <a:gd name="T2" fmla="*/ 0 w 63"/>
              <a:gd name="T3" fmla="*/ 31 h 108"/>
              <a:gd name="T4" fmla="*/ 0 w 63"/>
              <a:gd name="T5" fmla="*/ 108 h 108"/>
              <a:gd name="T6" fmla="*/ 63 w 63"/>
              <a:gd name="T7" fmla="*/ 108 h 108"/>
              <a:gd name="T8" fmla="*/ 63 w 63"/>
              <a:gd name="T9" fmla="*/ 31 h 108"/>
              <a:gd name="T10" fmla="*/ 32 w 63"/>
              <a:gd name="T11" fmla="*/ 0 h 108"/>
            </a:gdLst>
            <a:ahLst/>
            <a:cxnLst>
              <a:cxn ang="0">
                <a:pos x="T0" y="T1"/>
              </a:cxn>
              <a:cxn ang="0">
                <a:pos x="T2" y="T3"/>
              </a:cxn>
              <a:cxn ang="0">
                <a:pos x="T4" y="T5"/>
              </a:cxn>
              <a:cxn ang="0">
                <a:pos x="T6" y="T7"/>
              </a:cxn>
              <a:cxn ang="0">
                <a:pos x="T8" y="T9"/>
              </a:cxn>
              <a:cxn ang="0">
                <a:pos x="T10" y="T11"/>
              </a:cxn>
            </a:cxnLst>
            <a:rect l="0" t="0" r="r" b="b"/>
            <a:pathLst>
              <a:path w="63" h="108">
                <a:moveTo>
                  <a:pt x="32" y="0"/>
                </a:moveTo>
                <a:cubicBezTo>
                  <a:pt x="14" y="0"/>
                  <a:pt x="0" y="14"/>
                  <a:pt x="0" y="31"/>
                </a:cubicBezTo>
                <a:cubicBezTo>
                  <a:pt x="0" y="108"/>
                  <a:pt x="0" y="108"/>
                  <a:pt x="0" y="108"/>
                </a:cubicBezTo>
                <a:cubicBezTo>
                  <a:pt x="63" y="108"/>
                  <a:pt x="63" y="108"/>
                  <a:pt x="63" y="108"/>
                </a:cubicBezTo>
                <a:cubicBezTo>
                  <a:pt x="63" y="31"/>
                  <a:pt x="63" y="31"/>
                  <a:pt x="63" y="31"/>
                </a:cubicBezTo>
                <a:cubicBezTo>
                  <a:pt x="63" y="14"/>
                  <a:pt x="49" y="0"/>
                  <a:pt x="32" y="0"/>
                </a:cubicBezTo>
                <a:close/>
              </a:path>
            </a:pathLst>
          </a:custGeom>
          <a:solidFill>
            <a:schemeClr val="bg1"/>
          </a:solidFill>
          <a:ln>
            <a:noFill/>
          </a:ln>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426" name="Freeform 549"/>
          <p:cNvSpPr>
            <a:spLocks/>
          </p:cNvSpPr>
          <p:nvPr/>
        </p:nvSpPr>
        <p:spPr bwMode="auto">
          <a:xfrm>
            <a:off x="6934535" y="6756036"/>
            <a:ext cx="49950" cy="114733"/>
          </a:xfrm>
          <a:custGeom>
            <a:avLst/>
            <a:gdLst>
              <a:gd name="T0" fmla="*/ 31 w 63"/>
              <a:gd name="T1" fmla="*/ 0 h 108"/>
              <a:gd name="T2" fmla="*/ 0 w 63"/>
              <a:gd name="T3" fmla="*/ 31 h 108"/>
              <a:gd name="T4" fmla="*/ 0 w 63"/>
              <a:gd name="T5" fmla="*/ 108 h 108"/>
              <a:gd name="T6" fmla="*/ 63 w 63"/>
              <a:gd name="T7" fmla="*/ 108 h 108"/>
              <a:gd name="T8" fmla="*/ 63 w 63"/>
              <a:gd name="T9" fmla="*/ 31 h 108"/>
              <a:gd name="T10" fmla="*/ 31 w 63"/>
              <a:gd name="T11" fmla="*/ 0 h 108"/>
            </a:gdLst>
            <a:ahLst/>
            <a:cxnLst>
              <a:cxn ang="0">
                <a:pos x="T0" y="T1"/>
              </a:cxn>
              <a:cxn ang="0">
                <a:pos x="T2" y="T3"/>
              </a:cxn>
              <a:cxn ang="0">
                <a:pos x="T4" y="T5"/>
              </a:cxn>
              <a:cxn ang="0">
                <a:pos x="T6" y="T7"/>
              </a:cxn>
              <a:cxn ang="0">
                <a:pos x="T8" y="T9"/>
              </a:cxn>
              <a:cxn ang="0">
                <a:pos x="T10" y="T11"/>
              </a:cxn>
            </a:cxnLst>
            <a:rect l="0" t="0" r="r" b="b"/>
            <a:pathLst>
              <a:path w="63" h="108">
                <a:moveTo>
                  <a:pt x="31" y="0"/>
                </a:moveTo>
                <a:cubicBezTo>
                  <a:pt x="14" y="0"/>
                  <a:pt x="0" y="14"/>
                  <a:pt x="0" y="31"/>
                </a:cubicBezTo>
                <a:cubicBezTo>
                  <a:pt x="0" y="108"/>
                  <a:pt x="0" y="108"/>
                  <a:pt x="0" y="108"/>
                </a:cubicBezTo>
                <a:cubicBezTo>
                  <a:pt x="63" y="108"/>
                  <a:pt x="63" y="108"/>
                  <a:pt x="63" y="108"/>
                </a:cubicBezTo>
                <a:cubicBezTo>
                  <a:pt x="63" y="31"/>
                  <a:pt x="63" y="31"/>
                  <a:pt x="63" y="31"/>
                </a:cubicBezTo>
                <a:cubicBezTo>
                  <a:pt x="63" y="14"/>
                  <a:pt x="49" y="0"/>
                  <a:pt x="31" y="0"/>
                </a:cubicBezTo>
                <a:close/>
              </a:path>
            </a:pathLst>
          </a:custGeom>
          <a:solidFill>
            <a:schemeClr val="bg1"/>
          </a:solidFill>
          <a:ln>
            <a:noFill/>
          </a:ln>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427" name="Rectangle 550"/>
          <p:cNvSpPr>
            <a:spLocks noChangeArrowheads="1"/>
          </p:cNvSpPr>
          <p:nvPr/>
        </p:nvSpPr>
        <p:spPr bwMode="auto">
          <a:xfrm>
            <a:off x="6820779" y="6098580"/>
            <a:ext cx="579737" cy="15900"/>
          </a:xfrm>
          <a:prstGeom prst="rect">
            <a:avLst/>
          </a:prstGeom>
          <a:solidFill>
            <a:schemeClr val="accent2">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428" name="Freeform 427"/>
          <p:cNvSpPr>
            <a:spLocks/>
          </p:cNvSpPr>
          <p:nvPr/>
        </p:nvSpPr>
        <p:spPr bwMode="auto">
          <a:xfrm>
            <a:off x="7062148" y="6135807"/>
            <a:ext cx="96033" cy="137666"/>
          </a:xfrm>
          <a:custGeom>
            <a:avLst/>
            <a:gdLst>
              <a:gd name="connsiteX0" fmla="*/ 103895 w 199746"/>
              <a:gd name="connsiteY0" fmla="*/ 155083 h 214739"/>
              <a:gd name="connsiteX1" fmla="*/ 199746 w 199746"/>
              <a:gd name="connsiteY1" fmla="*/ 155083 h 214739"/>
              <a:gd name="connsiteX2" fmla="*/ 199746 w 199746"/>
              <a:gd name="connsiteY2" fmla="*/ 177044 h 214739"/>
              <a:gd name="connsiteX3" fmla="*/ 199746 w 199746"/>
              <a:gd name="connsiteY3" fmla="*/ 214739 h 214739"/>
              <a:gd name="connsiteX4" fmla="*/ 115478 w 199746"/>
              <a:gd name="connsiteY4" fmla="*/ 214739 h 214739"/>
              <a:gd name="connsiteX5" fmla="*/ 103895 w 199746"/>
              <a:gd name="connsiteY5" fmla="*/ 214739 h 214739"/>
              <a:gd name="connsiteX6" fmla="*/ 0 w 199746"/>
              <a:gd name="connsiteY6" fmla="*/ 155083 h 214739"/>
              <a:gd name="connsiteX7" fmla="*/ 97862 w 199746"/>
              <a:gd name="connsiteY7" fmla="*/ 155083 h 214739"/>
              <a:gd name="connsiteX8" fmla="*/ 97862 w 199746"/>
              <a:gd name="connsiteY8" fmla="*/ 214739 h 214739"/>
              <a:gd name="connsiteX9" fmla="*/ 65932 w 199746"/>
              <a:gd name="connsiteY9" fmla="*/ 214739 h 214739"/>
              <a:gd name="connsiteX10" fmla="*/ 0 w 199746"/>
              <a:gd name="connsiteY10" fmla="*/ 214739 h 214739"/>
              <a:gd name="connsiteX11" fmla="*/ 0 w 199746"/>
              <a:gd name="connsiteY11" fmla="*/ 166560 h 214739"/>
              <a:gd name="connsiteX12" fmla="*/ 103895 w 199746"/>
              <a:gd name="connsiteY12" fmla="*/ 89395 h 214739"/>
              <a:gd name="connsiteX13" fmla="*/ 197542 w 199746"/>
              <a:gd name="connsiteY13" fmla="*/ 89395 h 214739"/>
              <a:gd name="connsiteX14" fmla="*/ 199746 w 199746"/>
              <a:gd name="connsiteY14" fmla="*/ 100538 h 214739"/>
              <a:gd name="connsiteX15" fmla="*/ 199746 w 199746"/>
              <a:gd name="connsiteY15" fmla="*/ 128419 h 214739"/>
              <a:gd name="connsiteX16" fmla="*/ 199746 w 199746"/>
              <a:gd name="connsiteY16" fmla="*/ 147040 h 214739"/>
              <a:gd name="connsiteX17" fmla="*/ 103895 w 199746"/>
              <a:gd name="connsiteY17" fmla="*/ 147040 h 214739"/>
              <a:gd name="connsiteX18" fmla="*/ 2211 w 199746"/>
              <a:gd name="connsiteY18" fmla="*/ 89395 h 214739"/>
              <a:gd name="connsiteX19" fmla="*/ 97862 w 199746"/>
              <a:gd name="connsiteY19" fmla="*/ 89395 h 214739"/>
              <a:gd name="connsiteX20" fmla="*/ 97862 w 199746"/>
              <a:gd name="connsiteY20" fmla="*/ 147040 h 214739"/>
              <a:gd name="connsiteX21" fmla="*/ 0 w 199746"/>
              <a:gd name="connsiteY21" fmla="*/ 147040 h 214739"/>
              <a:gd name="connsiteX22" fmla="*/ 0 w 199746"/>
              <a:gd name="connsiteY22" fmla="*/ 138233 h 214739"/>
              <a:gd name="connsiteX23" fmla="*/ 0 w 199746"/>
              <a:gd name="connsiteY23" fmla="*/ 100538 h 214739"/>
              <a:gd name="connsiteX24" fmla="*/ 103895 w 199746"/>
              <a:gd name="connsiteY24" fmla="*/ 66 h 214739"/>
              <a:gd name="connsiteX25" fmla="*/ 130068 w 199746"/>
              <a:gd name="connsiteY25" fmla="*/ 4072 h 214739"/>
              <a:gd name="connsiteX26" fmla="*/ 191931 w 199746"/>
              <a:gd name="connsiteY26" fmla="*/ 61023 h 214739"/>
              <a:gd name="connsiteX27" fmla="*/ 196217 w 199746"/>
              <a:gd name="connsiteY27" fmla="*/ 82692 h 214739"/>
              <a:gd name="connsiteX28" fmla="*/ 103895 w 199746"/>
              <a:gd name="connsiteY28" fmla="*/ 82692 h 214739"/>
              <a:gd name="connsiteX29" fmla="*/ 97862 w 199746"/>
              <a:gd name="connsiteY29" fmla="*/ 0 h 214739"/>
              <a:gd name="connsiteX30" fmla="*/ 97862 w 199746"/>
              <a:gd name="connsiteY30" fmla="*/ 82692 h 214739"/>
              <a:gd name="connsiteX31" fmla="*/ 3541 w 199746"/>
              <a:gd name="connsiteY31" fmla="*/ 82692 h 214739"/>
              <a:gd name="connsiteX32" fmla="*/ 7841 w 199746"/>
              <a:gd name="connsiteY32" fmla="*/ 61023 h 214739"/>
              <a:gd name="connsiteX33" fmla="*/ 70563 w 199746"/>
              <a:gd name="connsiteY33" fmla="*/ 4072 h 214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99746" h="214739">
                <a:moveTo>
                  <a:pt x="103895" y="155083"/>
                </a:moveTo>
                <a:lnTo>
                  <a:pt x="199746" y="155083"/>
                </a:lnTo>
                <a:lnTo>
                  <a:pt x="199746" y="177044"/>
                </a:lnTo>
                <a:cubicBezTo>
                  <a:pt x="199746" y="187973"/>
                  <a:pt x="199746" y="200464"/>
                  <a:pt x="199746" y="214739"/>
                </a:cubicBezTo>
                <a:cubicBezTo>
                  <a:pt x="199746" y="214739"/>
                  <a:pt x="199746" y="214739"/>
                  <a:pt x="115478" y="214739"/>
                </a:cubicBezTo>
                <a:lnTo>
                  <a:pt x="103895" y="214739"/>
                </a:lnTo>
                <a:close/>
                <a:moveTo>
                  <a:pt x="0" y="155083"/>
                </a:moveTo>
                <a:lnTo>
                  <a:pt x="97862" y="155083"/>
                </a:lnTo>
                <a:lnTo>
                  <a:pt x="97862" y="214739"/>
                </a:lnTo>
                <a:lnTo>
                  <a:pt x="65932" y="214739"/>
                </a:lnTo>
                <a:cubicBezTo>
                  <a:pt x="46816" y="214739"/>
                  <a:pt x="24968" y="214739"/>
                  <a:pt x="0" y="214739"/>
                </a:cubicBezTo>
                <a:cubicBezTo>
                  <a:pt x="0" y="214739"/>
                  <a:pt x="0" y="214739"/>
                  <a:pt x="0" y="166560"/>
                </a:cubicBezTo>
                <a:close/>
                <a:moveTo>
                  <a:pt x="103895" y="89395"/>
                </a:moveTo>
                <a:lnTo>
                  <a:pt x="197542" y="89395"/>
                </a:lnTo>
                <a:lnTo>
                  <a:pt x="199746" y="100538"/>
                </a:lnTo>
                <a:cubicBezTo>
                  <a:pt x="199746" y="100538"/>
                  <a:pt x="199746" y="100538"/>
                  <a:pt x="199746" y="128419"/>
                </a:cubicBezTo>
                <a:lnTo>
                  <a:pt x="199746" y="147040"/>
                </a:lnTo>
                <a:lnTo>
                  <a:pt x="103895" y="147040"/>
                </a:lnTo>
                <a:close/>
                <a:moveTo>
                  <a:pt x="2211" y="89395"/>
                </a:moveTo>
                <a:lnTo>
                  <a:pt x="97862" y="89395"/>
                </a:lnTo>
                <a:lnTo>
                  <a:pt x="97862" y="147040"/>
                </a:lnTo>
                <a:lnTo>
                  <a:pt x="0" y="147040"/>
                </a:lnTo>
                <a:lnTo>
                  <a:pt x="0" y="138233"/>
                </a:lnTo>
                <a:cubicBezTo>
                  <a:pt x="0" y="127304"/>
                  <a:pt x="0" y="114813"/>
                  <a:pt x="0" y="100538"/>
                </a:cubicBezTo>
                <a:close/>
                <a:moveTo>
                  <a:pt x="103895" y="66"/>
                </a:moveTo>
                <a:lnTo>
                  <a:pt x="130068" y="4072"/>
                </a:lnTo>
                <a:cubicBezTo>
                  <a:pt x="157936" y="12844"/>
                  <a:pt x="180614" y="33791"/>
                  <a:pt x="191931" y="61023"/>
                </a:cubicBezTo>
                <a:lnTo>
                  <a:pt x="196217" y="82692"/>
                </a:lnTo>
                <a:lnTo>
                  <a:pt x="103895" y="82692"/>
                </a:lnTo>
                <a:close/>
                <a:moveTo>
                  <a:pt x="97862" y="0"/>
                </a:moveTo>
                <a:lnTo>
                  <a:pt x="97862" y="82692"/>
                </a:lnTo>
                <a:lnTo>
                  <a:pt x="3541" y="82692"/>
                </a:lnTo>
                <a:lnTo>
                  <a:pt x="7841" y="61023"/>
                </a:lnTo>
                <a:cubicBezTo>
                  <a:pt x="19216" y="33791"/>
                  <a:pt x="42082" y="12844"/>
                  <a:pt x="70563" y="4072"/>
                </a:cubicBezTo>
                <a:close/>
              </a:path>
            </a:pathLst>
          </a:custGeom>
          <a:solidFill>
            <a:schemeClr val="bg1">
              <a:lumMod val="95000"/>
            </a:schemeClr>
          </a:solidFill>
          <a:ln>
            <a:noFill/>
          </a:ln>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429" name="Freeform 555"/>
          <p:cNvSpPr>
            <a:spLocks/>
          </p:cNvSpPr>
          <p:nvPr/>
        </p:nvSpPr>
        <p:spPr bwMode="auto">
          <a:xfrm>
            <a:off x="7002532" y="6306131"/>
            <a:ext cx="212044" cy="35237"/>
          </a:xfrm>
          <a:custGeom>
            <a:avLst/>
            <a:gdLst>
              <a:gd name="T0" fmla="*/ 658 w 658"/>
              <a:gd name="T1" fmla="*/ 82 h 82"/>
              <a:gd name="T2" fmla="*/ 0 w 658"/>
              <a:gd name="T3" fmla="*/ 82 h 82"/>
              <a:gd name="T4" fmla="*/ 116 w 658"/>
              <a:gd name="T5" fmla="*/ 0 h 82"/>
              <a:gd name="T6" fmla="*/ 545 w 658"/>
              <a:gd name="T7" fmla="*/ 0 h 82"/>
              <a:gd name="T8" fmla="*/ 658 w 658"/>
              <a:gd name="T9" fmla="*/ 82 h 82"/>
            </a:gdLst>
            <a:ahLst/>
            <a:cxnLst>
              <a:cxn ang="0">
                <a:pos x="T0" y="T1"/>
              </a:cxn>
              <a:cxn ang="0">
                <a:pos x="T2" y="T3"/>
              </a:cxn>
              <a:cxn ang="0">
                <a:pos x="T4" y="T5"/>
              </a:cxn>
              <a:cxn ang="0">
                <a:pos x="T6" y="T7"/>
              </a:cxn>
              <a:cxn ang="0">
                <a:pos x="T8" y="T9"/>
              </a:cxn>
            </a:cxnLst>
            <a:rect l="0" t="0" r="r" b="b"/>
            <a:pathLst>
              <a:path w="658" h="82">
                <a:moveTo>
                  <a:pt x="658" y="82"/>
                </a:moveTo>
                <a:lnTo>
                  <a:pt x="0" y="82"/>
                </a:lnTo>
                <a:lnTo>
                  <a:pt x="116" y="0"/>
                </a:lnTo>
                <a:lnTo>
                  <a:pt x="545" y="0"/>
                </a:lnTo>
                <a:lnTo>
                  <a:pt x="658" y="82"/>
                </a:lnTo>
                <a:close/>
              </a:path>
            </a:pathLst>
          </a:custGeom>
          <a:solidFill>
            <a:schemeClr val="accent2">
              <a:lumMod val="75000"/>
            </a:schemeClr>
          </a:solidFill>
          <a:ln>
            <a:noFill/>
          </a:ln>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430" name="Rectangle 556"/>
          <p:cNvSpPr>
            <a:spLocks noChangeArrowheads="1"/>
          </p:cNvSpPr>
          <p:nvPr/>
        </p:nvSpPr>
        <p:spPr bwMode="auto">
          <a:xfrm>
            <a:off x="7071816" y="6358124"/>
            <a:ext cx="80886" cy="114303"/>
          </a:xfrm>
          <a:prstGeom prst="rect">
            <a:avLst/>
          </a:prstGeom>
          <a:solidFill>
            <a:schemeClr val="bg1">
              <a:lumMod val="95000"/>
            </a:schemeClr>
          </a:solidFill>
          <a:ln>
            <a:noFill/>
          </a:ln>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431" name="Freeform 430"/>
          <p:cNvSpPr>
            <a:spLocks noChangeArrowheads="1"/>
          </p:cNvSpPr>
          <p:nvPr/>
        </p:nvSpPr>
        <p:spPr bwMode="auto">
          <a:xfrm>
            <a:off x="7016065" y="6358124"/>
            <a:ext cx="39638" cy="114303"/>
          </a:xfrm>
          <a:custGeom>
            <a:avLst/>
            <a:gdLst>
              <a:gd name="connsiteX0" fmla="*/ 0 w 82446"/>
              <a:gd name="connsiteY0" fmla="*/ 92500 h 178296"/>
              <a:gd name="connsiteX1" fmla="*/ 82446 w 82446"/>
              <a:gd name="connsiteY1" fmla="*/ 92500 h 178296"/>
              <a:gd name="connsiteX2" fmla="*/ 82446 w 82446"/>
              <a:gd name="connsiteY2" fmla="*/ 178296 h 178296"/>
              <a:gd name="connsiteX3" fmla="*/ 0 w 82446"/>
              <a:gd name="connsiteY3" fmla="*/ 178296 h 178296"/>
              <a:gd name="connsiteX4" fmla="*/ 0 w 82446"/>
              <a:gd name="connsiteY4" fmla="*/ 0 h 178296"/>
              <a:gd name="connsiteX5" fmla="*/ 82446 w 82446"/>
              <a:gd name="connsiteY5" fmla="*/ 0 h 178296"/>
              <a:gd name="connsiteX6" fmla="*/ 82446 w 82446"/>
              <a:gd name="connsiteY6" fmla="*/ 85797 h 178296"/>
              <a:gd name="connsiteX7" fmla="*/ 0 w 82446"/>
              <a:gd name="connsiteY7" fmla="*/ 85797 h 178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2446" h="178296">
                <a:moveTo>
                  <a:pt x="0" y="92500"/>
                </a:moveTo>
                <a:lnTo>
                  <a:pt x="82446" y="92500"/>
                </a:lnTo>
                <a:lnTo>
                  <a:pt x="82446" y="178296"/>
                </a:lnTo>
                <a:lnTo>
                  <a:pt x="0" y="178296"/>
                </a:lnTo>
                <a:close/>
                <a:moveTo>
                  <a:pt x="0" y="0"/>
                </a:moveTo>
                <a:lnTo>
                  <a:pt x="82446" y="0"/>
                </a:lnTo>
                <a:lnTo>
                  <a:pt x="82446" y="85797"/>
                </a:lnTo>
                <a:lnTo>
                  <a:pt x="0" y="85797"/>
                </a:lnTo>
                <a:close/>
              </a:path>
            </a:pathLst>
          </a:custGeom>
          <a:solidFill>
            <a:schemeClr val="bg1">
              <a:lumMod val="95000"/>
            </a:schemeClr>
          </a:solidFill>
          <a:ln>
            <a:noFill/>
          </a:ln>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432" name="Freeform 431"/>
          <p:cNvSpPr>
            <a:spLocks noChangeArrowheads="1"/>
          </p:cNvSpPr>
          <p:nvPr/>
        </p:nvSpPr>
        <p:spPr bwMode="auto">
          <a:xfrm>
            <a:off x="7167848" y="6358124"/>
            <a:ext cx="40282" cy="114303"/>
          </a:xfrm>
          <a:custGeom>
            <a:avLst/>
            <a:gdLst>
              <a:gd name="connsiteX0" fmla="*/ 0 w 83786"/>
              <a:gd name="connsiteY0" fmla="*/ 92500 h 178296"/>
              <a:gd name="connsiteX1" fmla="*/ 83786 w 83786"/>
              <a:gd name="connsiteY1" fmla="*/ 92500 h 178296"/>
              <a:gd name="connsiteX2" fmla="*/ 83786 w 83786"/>
              <a:gd name="connsiteY2" fmla="*/ 178296 h 178296"/>
              <a:gd name="connsiteX3" fmla="*/ 0 w 83786"/>
              <a:gd name="connsiteY3" fmla="*/ 178296 h 178296"/>
              <a:gd name="connsiteX4" fmla="*/ 0 w 83786"/>
              <a:gd name="connsiteY4" fmla="*/ 0 h 178296"/>
              <a:gd name="connsiteX5" fmla="*/ 83786 w 83786"/>
              <a:gd name="connsiteY5" fmla="*/ 0 h 178296"/>
              <a:gd name="connsiteX6" fmla="*/ 83786 w 83786"/>
              <a:gd name="connsiteY6" fmla="*/ 85797 h 178296"/>
              <a:gd name="connsiteX7" fmla="*/ 0 w 83786"/>
              <a:gd name="connsiteY7" fmla="*/ 85797 h 178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3786" h="178296">
                <a:moveTo>
                  <a:pt x="0" y="92500"/>
                </a:moveTo>
                <a:lnTo>
                  <a:pt x="83786" y="92500"/>
                </a:lnTo>
                <a:lnTo>
                  <a:pt x="83786" y="178296"/>
                </a:lnTo>
                <a:lnTo>
                  <a:pt x="0" y="178296"/>
                </a:lnTo>
                <a:close/>
                <a:moveTo>
                  <a:pt x="0" y="0"/>
                </a:moveTo>
                <a:lnTo>
                  <a:pt x="83786" y="0"/>
                </a:lnTo>
                <a:lnTo>
                  <a:pt x="83786" y="85797"/>
                </a:lnTo>
                <a:lnTo>
                  <a:pt x="0" y="85797"/>
                </a:lnTo>
                <a:close/>
              </a:path>
            </a:pathLst>
          </a:custGeom>
          <a:solidFill>
            <a:schemeClr val="bg1">
              <a:lumMod val="95000"/>
            </a:schemeClr>
          </a:solidFill>
          <a:ln>
            <a:noFill/>
          </a:ln>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433" name="Freeform 561"/>
          <p:cNvSpPr>
            <a:spLocks/>
          </p:cNvSpPr>
          <p:nvPr/>
        </p:nvSpPr>
        <p:spPr bwMode="auto">
          <a:xfrm>
            <a:off x="7002532" y="6505086"/>
            <a:ext cx="212044" cy="35237"/>
          </a:xfrm>
          <a:custGeom>
            <a:avLst/>
            <a:gdLst>
              <a:gd name="T0" fmla="*/ 658 w 658"/>
              <a:gd name="T1" fmla="*/ 82 h 82"/>
              <a:gd name="T2" fmla="*/ 0 w 658"/>
              <a:gd name="T3" fmla="*/ 82 h 82"/>
              <a:gd name="T4" fmla="*/ 116 w 658"/>
              <a:gd name="T5" fmla="*/ 0 h 82"/>
              <a:gd name="T6" fmla="*/ 545 w 658"/>
              <a:gd name="T7" fmla="*/ 0 h 82"/>
              <a:gd name="T8" fmla="*/ 658 w 658"/>
              <a:gd name="T9" fmla="*/ 82 h 82"/>
            </a:gdLst>
            <a:ahLst/>
            <a:cxnLst>
              <a:cxn ang="0">
                <a:pos x="T0" y="T1"/>
              </a:cxn>
              <a:cxn ang="0">
                <a:pos x="T2" y="T3"/>
              </a:cxn>
              <a:cxn ang="0">
                <a:pos x="T4" y="T5"/>
              </a:cxn>
              <a:cxn ang="0">
                <a:pos x="T6" y="T7"/>
              </a:cxn>
              <a:cxn ang="0">
                <a:pos x="T8" y="T9"/>
              </a:cxn>
            </a:cxnLst>
            <a:rect l="0" t="0" r="r" b="b"/>
            <a:pathLst>
              <a:path w="658" h="82">
                <a:moveTo>
                  <a:pt x="658" y="82"/>
                </a:moveTo>
                <a:lnTo>
                  <a:pt x="0" y="82"/>
                </a:lnTo>
                <a:lnTo>
                  <a:pt x="116" y="0"/>
                </a:lnTo>
                <a:lnTo>
                  <a:pt x="545" y="0"/>
                </a:lnTo>
                <a:lnTo>
                  <a:pt x="658" y="82"/>
                </a:lnTo>
                <a:close/>
              </a:path>
            </a:pathLst>
          </a:custGeom>
          <a:solidFill>
            <a:schemeClr val="accent2">
              <a:lumMod val="75000"/>
            </a:schemeClr>
          </a:solidFill>
          <a:ln>
            <a:noFill/>
          </a:ln>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434" name="Rectangle 562"/>
          <p:cNvSpPr>
            <a:spLocks noChangeArrowheads="1"/>
          </p:cNvSpPr>
          <p:nvPr/>
        </p:nvSpPr>
        <p:spPr bwMode="auto">
          <a:xfrm>
            <a:off x="7071816" y="6557081"/>
            <a:ext cx="80886" cy="114303"/>
          </a:xfrm>
          <a:prstGeom prst="rect">
            <a:avLst/>
          </a:prstGeom>
          <a:solidFill>
            <a:schemeClr val="bg1">
              <a:lumMod val="95000"/>
            </a:schemeClr>
          </a:solidFill>
          <a:ln>
            <a:noFill/>
          </a:ln>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435" name="Freeform 434"/>
          <p:cNvSpPr>
            <a:spLocks noChangeArrowheads="1"/>
          </p:cNvSpPr>
          <p:nvPr/>
        </p:nvSpPr>
        <p:spPr bwMode="auto">
          <a:xfrm>
            <a:off x="7016065" y="6557081"/>
            <a:ext cx="39638" cy="114303"/>
          </a:xfrm>
          <a:custGeom>
            <a:avLst/>
            <a:gdLst>
              <a:gd name="connsiteX0" fmla="*/ 0 w 82446"/>
              <a:gd name="connsiteY0" fmla="*/ 92500 h 178296"/>
              <a:gd name="connsiteX1" fmla="*/ 82446 w 82446"/>
              <a:gd name="connsiteY1" fmla="*/ 92500 h 178296"/>
              <a:gd name="connsiteX2" fmla="*/ 82446 w 82446"/>
              <a:gd name="connsiteY2" fmla="*/ 178296 h 178296"/>
              <a:gd name="connsiteX3" fmla="*/ 0 w 82446"/>
              <a:gd name="connsiteY3" fmla="*/ 178296 h 178296"/>
              <a:gd name="connsiteX4" fmla="*/ 0 w 82446"/>
              <a:gd name="connsiteY4" fmla="*/ 0 h 178296"/>
              <a:gd name="connsiteX5" fmla="*/ 82446 w 82446"/>
              <a:gd name="connsiteY5" fmla="*/ 0 h 178296"/>
              <a:gd name="connsiteX6" fmla="*/ 82446 w 82446"/>
              <a:gd name="connsiteY6" fmla="*/ 85797 h 178296"/>
              <a:gd name="connsiteX7" fmla="*/ 0 w 82446"/>
              <a:gd name="connsiteY7" fmla="*/ 85797 h 178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2446" h="178296">
                <a:moveTo>
                  <a:pt x="0" y="92500"/>
                </a:moveTo>
                <a:lnTo>
                  <a:pt x="82446" y="92500"/>
                </a:lnTo>
                <a:lnTo>
                  <a:pt x="82446" y="178296"/>
                </a:lnTo>
                <a:lnTo>
                  <a:pt x="0" y="178296"/>
                </a:lnTo>
                <a:close/>
                <a:moveTo>
                  <a:pt x="0" y="0"/>
                </a:moveTo>
                <a:lnTo>
                  <a:pt x="82446" y="0"/>
                </a:lnTo>
                <a:lnTo>
                  <a:pt x="82446" y="85797"/>
                </a:lnTo>
                <a:lnTo>
                  <a:pt x="0" y="85797"/>
                </a:lnTo>
                <a:close/>
              </a:path>
            </a:pathLst>
          </a:custGeom>
          <a:solidFill>
            <a:schemeClr val="bg1">
              <a:lumMod val="95000"/>
            </a:schemeClr>
          </a:solidFill>
          <a:ln>
            <a:noFill/>
          </a:ln>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436" name="Freeform 435"/>
          <p:cNvSpPr>
            <a:spLocks noChangeArrowheads="1"/>
          </p:cNvSpPr>
          <p:nvPr/>
        </p:nvSpPr>
        <p:spPr bwMode="auto">
          <a:xfrm>
            <a:off x="7167848" y="6557081"/>
            <a:ext cx="40282" cy="114303"/>
          </a:xfrm>
          <a:custGeom>
            <a:avLst/>
            <a:gdLst>
              <a:gd name="connsiteX0" fmla="*/ 0 w 83786"/>
              <a:gd name="connsiteY0" fmla="*/ 92500 h 178296"/>
              <a:gd name="connsiteX1" fmla="*/ 83786 w 83786"/>
              <a:gd name="connsiteY1" fmla="*/ 92500 h 178296"/>
              <a:gd name="connsiteX2" fmla="*/ 83786 w 83786"/>
              <a:gd name="connsiteY2" fmla="*/ 178296 h 178296"/>
              <a:gd name="connsiteX3" fmla="*/ 0 w 83786"/>
              <a:gd name="connsiteY3" fmla="*/ 178296 h 178296"/>
              <a:gd name="connsiteX4" fmla="*/ 0 w 83786"/>
              <a:gd name="connsiteY4" fmla="*/ 0 h 178296"/>
              <a:gd name="connsiteX5" fmla="*/ 83786 w 83786"/>
              <a:gd name="connsiteY5" fmla="*/ 0 h 178296"/>
              <a:gd name="connsiteX6" fmla="*/ 83786 w 83786"/>
              <a:gd name="connsiteY6" fmla="*/ 85797 h 178296"/>
              <a:gd name="connsiteX7" fmla="*/ 0 w 83786"/>
              <a:gd name="connsiteY7" fmla="*/ 85797 h 178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3786" h="178296">
                <a:moveTo>
                  <a:pt x="0" y="92500"/>
                </a:moveTo>
                <a:lnTo>
                  <a:pt x="83786" y="92500"/>
                </a:lnTo>
                <a:lnTo>
                  <a:pt x="83786" y="178296"/>
                </a:lnTo>
                <a:lnTo>
                  <a:pt x="0" y="178296"/>
                </a:lnTo>
                <a:close/>
                <a:moveTo>
                  <a:pt x="0" y="0"/>
                </a:moveTo>
                <a:lnTo>
                  <a:pt x="83786" y="0"/>
                </a:lnTo>
                <a:lnTo>
                  <a:pt x="83786" y="85797"/>
                </a:lnTo>
                <a:lnTo>
                  <a:pt x="0" y="85797"/>
                </a:lnTo>
                <a:close/>
              </a:path>
            </a:pathLst>
          </a:custGeom>
          <a:solidFill>
            <a:schemeClr val="bg1">
              <a:lumMod val="95000"/>
            </a:schemeClr>
          </a:solidFill>
          <a:ln>
            <a:noFill/>
          </a:ln>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437" name="Freeform 567"/>
          <p:cNvSpPr>
            <a:spLocks/>
          </p:cNvSpPr>
          <p:nvPr/>
        </p:nvSpPr>
        <p:spPr bwMode="auto">
          <a:xfrm>
            <a:off x="7051192" y="6724238"/>
            <a:ext cx="115689" cy="190791"/>
          </a:xfrm>
          <a:custGeom>
            <a:avLst/>
            <a:gdLst>
              <a:gd name="T0" fmla="*/ 73 w 146"/>
              <a:gd name="T1" fmla="*/ 0 h 180"/>
              <a:gd name="T2" fmla="*/ 0 w 146"/>
              <a:gd name="T3" fmla="*/ 73 h 180"/>
              <a:gd name="T4" fmla="*/ 0 w 146"/>
              <a:gd name="T5" fmla="*/ 180 h 180"/>
              <a:gd name="T6" fmla="*/ 146 w 146"/>
              <a:gd name="T7" fmla="*/ 180 h 180"/>
              <a:gd name="T8" fmla="*/ 146 w 146"/>
              <a:gd name="T9" fmla="*/ 73 h 180"/>
              <a:gd name="T10" fmla="*/ 73 w 146"/>
              <a:gd name="T11" fmla="*/ 0 h 180"/>
            </a:gdLst>
            <a:ahLst/>
            <a:cxnLst>
              <a:cxn ang="0">
                <a:pos x="T0" y="T1"/>
              </a:cxn>
              <a:cxn ang="0">
                <a:pos x="T2" y="T3"/>
              </a:cxn>
              <a:cxn ang="0">
                <a:pos x="T4" y="T5"/>
              </a:cxn>
              <a:cxn ang="0">
                <a:pos x="T6" y="T7"/>
              </a:cxn>
              <a:cxn ang="0">
                <a:pos x="T8" y="T9"/>
              </a:cxn>
              <a:cxn ang="0">
                <a:pos x="T10" y="T11"/>
              </a:cxn>
            </a:cxnLst>
            <a:rect l="0" t="0" r="r" b="b"/>
            <a:pathLst>
              <a:path w="146" h="180">
                <a:moveTo>
                  <a:pt x="73" y="0"/>
                </a:moveTo>
                <a:cubicBezTo>
                  <a:pt x="32" y="0"/>
                  <a:pt x="0" y="32"/>
                  <a:pt x="0" y="73"/>
                </a:cubicBezTo>
                <a:cubicBezTo>
                  <a:pt x="0" y="180"/>
                  <a:pt x="0" y="180"/>
                  <a:pt x="0" y="180"/>
                </a:cubicBezTo>
                <a:cubicBezTo>
                  <a:pt x="146" y="180"/>
                  <a:pt x="146" y="180"/>
                  <a:pt x="146" y="180"/>
                </a:cubicBezTo>
                <a:cubicBezTo>
                  <a:pt x="146" y="73"/>
                  <a:pt x="146" y="73"/>
                  <a:pt x="146" y="73"/>
                </a:cubicBezTo>
                <a:cubicBezTo>
                  <a:pt x="146" y="32"/>
                  <a:pt x="113" y="0"/>
                  <a:pt x="73" y="0"/>
                </a:cubicBezTo>
                <a:close/>
              </a:path>
            </a:pathLst>
          </a:custGeom>
          <a:solidFill>
            <a:schemeClr val="bg1"/>
          </a:solidFill>
          <a:ln>
            <a:noFill/>
          </a:ln>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438" name="Rectangle 568"/>
          <p:cNvSpPr>
            <a:spLocks noChangeArrowheads="1"/>
          </p:cNvSpPr>
          <p:nvPr/>
        </p:nvSpPr>
        <p:spPr bwMode="auto">
          <a:xfrm>
            <a:off x="7029601" y="6927920"/>
            <a:ext cx="157905" cy="15900"/>
          </a:xfrm>
          <a:prstGeom prst="rect">
            <a:avLst/>
          </a:prstGeom>
          <a:solidFill>
            <a:schemeClr val="accent2">
              <a:lumMod val="75000"/>
            </a:schemeClr>
          </a:solidFill>
          <a:ln>
            <a:noFill/>
          </a:ln>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439" name="Rectangle 569"/>
          <p:cNvSpPr>
            <a:spLocks noChangeArrowheads="1"/>
          </p:cNvSpPr>
          <p:nvPr/>
        </p:nvSpPr>
        <p:spPr bwMode="auto">
          <a:xfrm>
            <a:off x="7009943" y="6953273"/>
            <a:ext cx="198187" cy="15900"/>
          </a:xfrm>
          <a:prstGeom prst="rect">
            <a:avLst/>
          </a:prstGeom>
          <a:solidFill>
            <a:schemeClr val="accent2">
              <a:lumMod val="75000"/>
            </a:schemeClr>
          </a:solidFill>
          <a:ln>
            <a:noFill/>
          </a:ln>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440" name="Rectangle 570"/>
          <p:cNvSpPr>
            <a:spLocks noChangeArrowheads="1"/>
          </p:cNvSpPr>
          <p:nvPr/>
        </p:nvSpPr>
        <p:spPr bwMode="auto">
          <a:xfrm>
            <a:off x="6980296" y="6978625"/>
            <a:ext cx="256515" cy="15900"/>
          </a:xfrm>
          <a:prstGeom prst="rect">
            <a:avLst/>
          </a:prstGeom>
          <a:solidFill>
            <a:schemeClr val="accent2">
              <a:lumMod val="75000"/>
            </a:schemeClr>
          </a:solidFill>
          <a:ln>
            <a:noFill/>
          </a:ln>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441" name="Rectangle 633"/>
          <p:cNvSpPr>
            <a:spLocks noChangeArrowheads="1"/>
          </p:cNvSpPr>
          <p:nvPr/>
        </p:nvSpPr>
        <p:spPr bwMode="auto">
          <a:xfrm>
            <a:off x="7400517" y="6072369"/>
            <a:ext cx="59295" cy="922157"/>
          </a:xfrm>
          <a:prstGeom prst="rect">
            <a:avLst/>
          </a:prstGeom>
          <a:solidFill>
            <a:schemeClr val="accent2">
              <a:lumMod val="75000"/>
            </a:schemeClr>
          </a:solidFill>
          <a:ln>
            <a:noFill/>
          </a:ln>
          <a:extLst/>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442" name="Freeform 634"/>
          <p:cNvSpPr>
            <a:spLocks/>
          </p:cNvSpPr>
          <p:nvPr/>
        </p:nvSpPr>
        <p:spPr bwMode="auto">
          <a:xfrm>
            <a:off x="7110487" y="5839466"/>
            <a:ext cx="122457" cy="206261"/>
          </a:xfrm>
          <a:custGeom>
            <a:avLst/>
            <a:gdLst>
              <a:gd name="T0" fmla="*/ 0 w 380"/>
              <a:gd name="T1" fmla="*/ 0 h 480"/>
              <a:gd name="T2" fmla="*/ 193 w 380"/>
              <a:gd name="T3" fmla="*/ 0 h 480"/>
              <a:gd name="T4" fmla="*/ 380 w 380"/>
              <a:gd name="T5" fmla="*/ 480 h 480"/>
              <a:gd name="T6" fmla="*/ 0 w 380"/>
              <a:gd name="T7" fmla="*/ 0 h 480"/>
            </a:gdLst>
            <a:ahLst/>
            <a:cxnLst>
              <a:cxn ang="0">
                <a:pos x="T0" y="T1"/>
              </a:cxn>
              <a:cxn ang="0">
                <a:pos x="T2" y="T3"/>
              </a:cxn>
              <a:cxn ang="0">
                <a:pos x="T4" y="T5"/>
              </a:cxn>
              <a:cxn ang="0">
                <a:pos x="T6" y="T7"/>
              </a:cxn>
            </a:cxnLst>
            <a:rect l="0" t="0" r="r" b="b"/>
            <a:pathLst>
              <a:path w="380" h="480">
                <a:moveTo>
                  <a:pt x="0" y="0"/>
                </a:moveTo>
                <a:lnTo>
                  <a:pt x="193" y="0"/>
                </a:lnTo>
                <a:lnTo>
                  <a:pt x="380" y="480"/>
                </a:lnTo>
                <a:lnTo>
                  <a:pt x="0" y="0"/>
                </a:lnTo>
                <a:close/>
              </a:path>
            </a:pathLst>
          </a:custGeom>
          <a:solidFill>
            <a:schemeClr val="accent2">
              <a:lumMod val="75000"/>
            </a:schemeClr>
          </a:solidFill>
          <a:ln>
            <a:noFill/>
          </a:ln>
          <a:extLst/>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443" name="Freeform 635"/>
          <p:cNvSpPr>
            <a:spLocks/>
          </p:cNvSpPr>
          <p:nvPr/>
        </p:nvSpPr>
        <p:spPr bwMode="auto">
          <a:xfrm>
            <a:off x="7345733" y="5970528"/>
            <a:ext cx="13535" cy="75199"/>
          </a:xfrm>
          <a:custGeom>
            <a:avLst/>
            <a:gdLst>
              <a:gd name="T0" fmla="*/ 0 w 42"/>
              <a:gd name="T1" fmla="*/ 175 h 175"/>
              <a:gd name="T2" fmla="*/ 42 w 42"/>
              <a:gd name="T3" fmla="*/ 0 h 175"/>
              <a:gd name="T4" fmla="*/ 0 w 42"/>
              <a:gd name="T5" fmla="*/ 0 h 175"/>
              <a:gd name="T6" fmla="*/ 0 w 42"/>
              <a:gd name="T7" fmla="*/ 175 h 175"/>
            </a:gdLst>
            <a:ahLst/>
            <a:cxnLst>
              <a:cxn ang="0">
                <a:pos x="T0" y="T1"/>
              </a:cxn>
              <a:cxn ang="0">
                <a:pos x="T2" y="T3"/>
              </a:cxn>
              <a:cxn ang="0">
                <a:pos x="T4" y="T5"/>
              </a:cxn>
              <a:cxn ang="0">
                <a:pos x="T6" y="T7"/>
              </a:cxn>
            </a:cxnLst>
            <a:rect l="0" t="0" r="r" b="b"/>
            <a:pathLst>
              <a:path w="42" h="175">
                <a:moveTo>
                  <a:pt x="0" y="175"/>
                </a:moveTo>
                <a:lnTo>
                  <a:pt x="42" y="0"/>
                </a:lnTo>
                <a:lnTo>
                  <a:pt x="0" y="0"/>
                </a:lnTo>
                <a:lnTo>
                  <a:pt x="0" y="175"/>
                </a:lnTo>
                <a:close/>
              </a:path>
            </a:pathLst>
          </a:custGeom>
          <a:solidFill>
            <a:schemeClr val="accent2">
              <a:lumMod val="75000"/>
            </a:schemeClr>
          </a:solidFill>
          <a:ln>
            <a:noFill/>
          </a:ln>
          <a:extLst/>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444" name="Freeform 636"/>
          <p:cNvSpPr>
            <a:spLocks/>
          </p:cNvSpPr>
          <p:nvPr/>
        </p:nvSpPr>
        <p:spPr bwMode="auto">
          <a:xfrm>
            <a:off x="7312218" y="5891031"/>
            <a:ext cx="62840" cy="70903"/>
          </a:xfrm>
          <a:custGeom>
            <a:avLst/>
            <a:gdLst>
              <a:gd name="T0" fmla="*/ 0 w 195"/>
              <a:gd name="T1" fmla="*/ 0 h 165"/>
              <a:gd name="T2" fmla="*/ 195 w 195"/>
              <a:gd name="T3" fmla="*/ 0 h 165"/>
              <a:gd name="T4" fmla="*/ 153 w 195"/>
              <a:gd name="T5" fmla="*/ 165 h 165"/>
              <a:gd name="T6" fmla="*/ 104 w 195"/>
              <a:gd name="T7" fmla="*/ 165 h 165"/>
              <a:gd name="T8" fmla="*/ 0 w 195"/>
              <a:gd name="T9" fmla="*/ 0 h 165"/>
            </a:gdLst>
            <a:ahLst/>
            <a:cxnLst>
              <a:cxn ang="0">
                <a:pos x="T0" y="T1"/>
              </a:cxn>
              <a:cxn ang="0">
                <a:pos x="T2" y="T3"/>
              </a:cxn>
              <a:cxn ang="0">
                <a:pos x="T4" y="T5"/>
              </a:cxn>
              <a:cxn ang="0">
                <a:pos x="T6" y="T7"/>
              </a:cxn>
              <a:cxn ang="0">
                <a:pos x="T8" y="T9"/>
              </a:cxn>
            </a:cxnLst>
            <a:rect l="0" t="0" r="r" b="b"/>
            <a:pathLst>
              <a:path w="195" h="165">
                <a:moveTo>
                  <a:pt x="0" y="0"/>
                </a:moveTo>
                <a:lnTo>
                  <a:pt x="195" y="0"/>
                </a:lnTo>
                <a:lnTo>
                  <a:pt x="153" y="165"/>
                </a:lnTo>
                <a:lnTo>
                  <a:pt x="104" y="165"/>
                </a:lnTo>
                <a:lnTo>
                  <a:pt x="0" y="0"/>
                </a:lnTo>
                <a:close/>
              </a:path>
            </a:pathLst>
          </a:custGeom>
          <a:solidFill>
            <a:schemeClr val="accent2">
              <a:lumMod val="75000"/>
            </a:schemeClr>
          </a:solidFill>
          <a:ln>
            <a:noFill/>
          </a:ln>
          <a:extLst/>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445" name="Freeform 637"/>
          <p:cNvSpPr>
            <a:spLocks/>
          </p:cNvSpPr>
          <p:nvPr/>
        </p:nvSpPr>
        <p:spPr bwMode="auto">
          <a:xfrm>
            <a:off x="6943236" y="5970528"/>
            <a:ext cx="13535" cy="75199"/>
          </a:xfrm>
          <a:custGeom>
            <a:avLst/>
            <a:gdLst>
              <a:gd name="T0" fmla="*/ 0 w 42"/>
              <a:gd name="T1" fmla="*/ 175 h 175"/>
              <a:gd name="T2" fmla="*/ 42 w 42"/>
              <a:gd name="T3" fmla="*/ 0 h 175"/>
              <a:gd name="T4" fmla="*/ 0 w 42"/>
              <a:gd name="T5" fmla="*/ 0 h 175"/>
              <a:gd name="T6" fmla="*/ 0 w 42"/>
              <a:gd name="T7" fmla="*/ 175 h 175"/>
            </a:gdLst>
            <a:ahLst/>
            <a:cxnLst>
              <a:cxn ang="0">
                <a:pos x="T0" y="T1"/>
              </a:cxn>
              <a:cxn ang="0">
                <a:pos x="T2" y="T3"/>
              </a:cxn>
              <a:cxn ang="0">
                <a:pos x="T4" y="T5"/>
              </a:cxn>
              <a:cxn ang="0">
                <a:pos x="T6" y="T7"/>
              </a:cxn>
            </a:cxnLst>
            <a:rect l="0" t="0" r="r" b="b"/>
            <a:pathLst>
              <a:path w="42" h="175">
                <a:moveTo>
                  <a:pt x="0" y="175"/>
                </a:moveTo>
                <a:lnTo>
                  <a:pt x="42" y="0"/>
                </a:lnTo>
                <a:lnTo>
                  <a:pt x="0" y="0"/>
                </a:lnTo>
                <a:lnTo>
                  <a:pt x="0" y="175"/>
                </a:lnTo>
                <a:close/>
              </a:path>
            </a:pathLst>
          </a:custGeom>
          <a:solidFill>
            <a:schemeClr val="accent2">
              <a:lumMod val="75000"/>
            </a:schemeClr>
          </a:solidFill>
          <a:ln>
            <a:noFill/>
          </a:ln>
          <a:extLst/>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446" name="Freeform 638"/>
          <p:cNvSpPr>
            <a:spLocks/>
          </p:cNvSpPr>
          <p:nvPr/>
        </p:nvSpPr>
        <p:spPr bwMode="auto">
          <a:xfrm>
            <a:off x="6909722" y="5891031"/>
            <a:ext cx="62840" cy="70903"/>
          </a:xfrm>
          <a:custGeom>
            <a:avLst/>
            <a:gdLst>
              <a:gd name="T0" fmla="*/ 0 w 195"/>
              <a:gd name="T1" fmla="*/ 0 h 165"/>
              <a:gd name="T2" fmla="*/ 195 w 195"/>
              <a:gd name="T3" fmla="*/ 0 h 165"/>
              <a:gd name="T4" fmla="*/ 153 w 195"/>
              <a:gd name="T5" fmla="*/ 165 h 165"/>
              <a:gd name="T6" fmla="*/ 104 w 195"/>
              <a:gd name="T7" fmla="*/ 165 h 165"/>
              <a:gd name="T8" fmla="*/ 0 w 195"/>
              <a:gd name="T9" fmla="*/ 0 h 165"/>
            </a:gdLst>
            <a:ahLst/>
            <a:cxnLst>
              <a:cxn ang="0">
                <a:pos x="T0" y="T1"/>
              </a:cxn>
              <a:cxn ang="0">
                <a:pos x="T2" y="T3"/>
              </a:cxn>
              <a:cxn ang="0">
                <a:pos x="T4" y="T5"/>
              </a:cxn>
              <a:cxn ang="0">
                <a:pos x="T6" y="T7"/>
              </a:cxn>
              <a:cxn ang="0">
                <a:pos x="T8" y="T9"/>
              </a:cxn>
            </a:cxnLst>
            <a:rect l="0" t="0" r="r" b="b"/>
            <a:pathLst>
              <a:path w="195" h="165">
                <a:moveTo>
                  <a:pt x="0" y="0"/>
                </a:moveTo>
                <a:lnTo>
                  <a:pt x="195" y="0"/>
                </a:lnTo>
                <a:lnTo>
                  <a:pt x="153" y="165"/>
                </a:lnTo>
                <a:lnTo>
                  <a:pt x="104" y="165"/>
                </a:lnTo>
                <a:lnTo>
                  <a:pt x="0" y="0"/>
                </a:lnTo>
                <a:close/>
              </a:path>
            </a:pathLst>
          </a:custGeom>
          <a:solidFill>
            <a:schemeClr val="accent2">
              <a:lumMod val="75000"/>
            </a:schemeClr>
          </a:solidFill>
          <a:ln>
            <a:noFill/>
          </a:ln>
          <a:extLst/>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447" name="Rectangle 672"/>
          <p:cNvSpPr>
            <a:spLocks noChangeArrowheads="1"/>
          </p:cNvSpPr>
          <p:nvPr/>
        </p:nvSpPr>
        <p:spPr bwMode="auto">
          <a:xfrm>
            <a:off x="7400517" y="6098580"/>
            <a:ext cx="59295" cy="15900"/>
          </a:xfrm>
          <a:prstGeom prst="rect">
            <a:avLst/>
          </a:prstGeom>
          <a:solidFill>
            <a:schemeClr val="accent2">
              <a:lumMod val="50000"/>
            </a:schemeClr>
          </a:solidFill>
          <a:ln>
            <a:noFill/>
          </a:ln>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448" name="Rectangle 294"/>
          <p:cNvSpPr>
            <a:spLocks noChangeArrowheads="1"/>
          </p:cNvSpPr>
          <p:nvPr/>
        </p:nvSpPr>
        <p:spPr bwMode="auto">
          <a:xfrm>
            <a:off x="6424083" y="5968378"/>
            <a:ext cx="303242" cy="1026147"/>
          </a:xfrm>
          <a:prstGeom prst="rect">
            <a:avLst/>
          </a:prstGeom>
          <a:solidFill>
            <a:schemeClr val="accent2"/>
          </a:solidFill>
          <a:ln>
            <a:noFill/>
          </a:ln>
          <a:extLst/>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449" name="Freeform 295"/>
          <p:cNvSpPr>
            <a:spLocks/>
          </p:cNvSpPr>
          <p:nvPr/>
        </p:nvSpPr>
        <p:spPr bwMode="auto">
          <a:xfrm>
            <a:off x="6633548" y="6088266"/>
            <a:ext cx="49306" cy="115162"/>
          </a:xfrm>
          <a:custGeom>
            <a:avLst/>
            <a:gdLst>
              <a:gd name="T0" fmla="*/ 31 w 62"/>
              <a:gd name="T1" fmla="*/ 0 h 109"/>
              <a:gd name="T2" fmla="*/ 0 w 62"/>
              <a:gd name="T3" fmla="*/ 32 h 109"/>
              <a:gd name="T4" fmla="*/ 0 w 62"/>
              <a:gd name="T5" fmla="*/ 109 h 109"/>
              <a:gd name="T6" fmla="*/ 62 w 62"/>
              <a:gd name="T7" fmla="*/ 109 h 109"/>
              <a:gd name="T8" fmla="*/ 62 w 62"/>
              <a:gd name="T9" fmla="*/ 32 h 109"/>
              <a:gd name="T10" fmla="*/ 31 w 62"/>
              <a:gd name="T11" fmla="*/ 0 h 109"/>
            </a:gdLst>
            <a:ahLst/>
            <a:cxnLst>
              <a:cxn ang="0">
                <a:pos x="T0" y="T1"/>
              </a:cxn>
              <a:cxn ang="0">
                <a:pos x="T2" y="T3"/>
              </a:cxn>
              <a:cxn ang="0">
                <a:pos x="T4" y="T5"/>
              </a:cxn>
              <a:cxn ang="0">
                <a:pos x="T6" y="T7"/>
              </a:cxn>
              <a:cxn ang="0">
                <a:pos x="T8" y="T9"/>
              </a:cxn>
              <a:cxn ang="0">
                <a:pos x="T10" y="T11"/>
              </a:cxn>
            </a:cxnLst>
            <a:rect l="0" t="0" r="r" b="b"/>
            <a:pathLst>
              <a:path w="62" h="109">
                <a:moveTo>
                  <a:pt x="31" y="0"/>
                </a:moveTo>
                <a:cubicBezTo>
                  <a:pt x="14" y="0"/>
                  <a:pt x="0" y="14"/>
                  <a:pt x="0" y="32"/>
                </a:cubicBezTo>
                <a:cubicBezTo>
                  <a:pt x="0" y="109"/>
                  <a:pt x="0" y="109"/>
                  <a:pt x="0" y="109"/>
                </a:cubicBezTo>
                <a:cubicBezTo>
                  <a:pt x="62" y="109"/>
                  <a:pt x="62" y="109"/>
                  <a:pt x="62" y="109"/>
                </a:cubicBezTo>
                <a:cubicBezTo>
                  <a:pt x="62" y="32"/>
                  <a:pt x="62" y="32"/>
                  <a:pt x="62" y="32"/>
                </a:cubicBezTo>
                <a:cubicBezTo>
                  <a:pt x="62" y="14"/>
                  <a:pt x="48" y="0"/>
                  <a:pt x="31" y="0"/>
                </a:cubicBezTo>
                <a:close/>
              </a:path>
            </a:pathLst>
          </a:custGeom>
          <a:solidFill>
            <a:schemeClr val="bg1"/>
          </a:solidFill>
          <a:ln>
            <a:noFill/>
          </a:ln>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450" name="Freeform 296"/>
          <p:cNvSpPr>
            <a:spLocks/>
          </p:cNvSpPr>
          <p:nvPr/>
        </p:nvSpPr>
        <p:spPr bwMode="auto">
          <a:xfrm>
            <a:off x="6534938" y="6088266"/>
            <a:ext cx="49306" cy="115162"/>
          </a:xfrm>
          <a:custGeom>
            <a:avLst/>
            <a:gdLst>
              <a:gd name="T0" fmla="*/ 31 w 62"/>
              <a:gd name="T1" fmla="*/ 0 h 109"/>
              <a:gd name="T2" fmla="*/ 0 w 62"/>
              <a:gd name="T3" fmla="*/ 32 h 109"/>
              <a:gd name="T4" fmla="*/ 0 w 62"/>
              <a:gd name="T5" fmla="*/ 109 h 109"/>
              <a:gd name="T6" fmla="*/ 62 w 62"/>
              <a:gd name="T7" fmla="*/ 109 h 109"/>
              <a:gd name="T8" fmla="*/ 62 w 62"/>
              <a:gd name="T9" fmla="*/ 32 h 109"/>
              <a:gd name="T10" fmla="*/ 31 w 62"/>
              <a:gd name="T11" fmla="*/ 0 h 109"/>
            </a:gdLst>
            <a:ahLst/>
            <a:cxnLst>
              <a:cxn ang="0">
                <a:pos x="T0" y="T1"/>
              </a:cxn>
              <a:cxn ang="0">
                <a:pos x="T2" y="T3"/>
              </a:cxn>
              <a:cxn ang="0">
                <a:pos x="T4" y="T5"/>
              </a:cxn>
              <a:cxn ang="0">
                <a:pos x="T6" y="T7"/>
              </a:cxn>
              <a:cxn ang="0">
                <a:pos x="T8" y="T9"/>
              </a:cxn>
              <a:cxn ang="0">
                <a:pos x="T10" y="T11"/>
              </a:cxn>
            </a:cxnLst>
            <a:rect l="0" t="0" r="r" b="b"/>
            <a:pathLst>
              <a:path w="62" h="109">
                <a:moveTo>
                  <a:pt x="31" y="0"/>
                </a:moveTo>
                <a:cubicBezTo>
                  <a:pt x="14" y="0"/>
                  <a:pt x="0" y="14"/>
                  <a:pt x="0" y="32"/>
                </a:cubicBezTo>
                <a:cubicBezTo>
                  <a:pt x="0" y="109"/>
                  <a:pt x="0" y="109"/>
                  <a:pt x="0" y="109"/>
                </a:cubicBezTo>
                <a:cubicBezTo>
                  <a:pt x="62" y="109"/>
                  <a:pt x="62" y="109"/>
                  <a:pt x="62" y="109"/>
                </a:cubicBezTo>
                <a:cubicBezTo>
                  <a:pt x="62" y="32"/>
                  <a:pt x="62" y="32"/>
                  <a:pt x="62" y="32"/>
                </a:cubicBezTo>
                <a:cubicBezTo>
                  <a:pt x="62" y="14"/>
                  <a:pt x="48" y="0"/>
                  <a:pt x="31" y="0"/>
                </a:cubicBezTo>
                <a:close/>
              </a:path>
            </a:pathLst>
          </a:custGeom>
          <a:solidFill>
            <a:schemeClr val="bg1"/>
          </a:solidFill>
          <a:ln>
            <a:noFill/>
          </a:ln>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451" name="Rectangle 297"/>
          <p:cNvSpPr>
            <a:spLocks noChangeArrowheads="1"/>
          </p:cNvSpPr>
          <p:nvPr/>
        </p:nvSpPr>
        <p:spPr bwMode="auto">
          <a:xfrm>
            <a:off x="6424083" y="6058617"/>
            <a:ext cx="303242" cy="15900"/>
          </a:xfrm>
          <a:prstGeom prst="rect">
            <a:avLst/>
          </a:prstGeom>
          <a:solidFill>
            <a:schemeClr val="accent2">
              <a:lumMod val="20000"/>
              <a:lumOff val="80000"/>
            </a:schemeClr>
          </a:solidFill>
          <a:ln>
            <a:noFill/>
          </a:ln>
          <a:extLst/>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452" name="Rectangle 298"/>
          <p:cNvSpPr>
            <a:spLocks noChangeArrowheads="1"/>
          </p:cNvSpPr>
          <p:nvPr/>
        </p:nvSpPr>
        <p:spPr bwMode="auto">
          <a:xfrm>
            <a:off x="6424083" y="6217179"/>
            <a:ext cx="303242" cy="15040"/>
          </a:xfrm>
          <a:prstGeom prst="rect">
            <a:avLst/>
          </a:prstGeom>
          <a:solidFill>
            <a:schemeClr val="accent2">
              <a:lumMod val="20000"/>
              <a:lumOff val="80000"/>
            </a:schemeClr>
          </a:solidFill>
          <a:ln>
            <a:noFill/>
          </a:ln>
          <a:extLst/>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453" name="Freeform 299"/>
          <p:cNvSpPr>
            <a:spLocks/>
          </p:cNvSpPr>
          <p:nvPr/>
        </p:nvSpPr>
        <p:spPr bwMode="auto">
          <a:xfrm>
            <a:off x="6633548" y="6243821"/>
            <a:ext cx="49306" cy="114303"/>
          </a:xfrm>
          <a:custGeom>
            <a:avLst/>
            <a:gdLst>
              <a:gd name="T0" fmla="*/ 31 w 62"/>
              <a:gd name="T1" fmla="*/ 0 h 108"/>
              <a:gd name="T2" fmla="*/ 0 w 62"/>
              <a:gd name="T3" fmla="*/ 31 h 108"/>
              <a:gd name="T4" fmla="*/ 0 w 62"/>
              <a:gd name="T5" fmla="*/ 108 h 108"/>
              <a:gd name="T6" fmla="*/ 62 w 62"/>
              <a:gd name="T7" fmla="*/ 108 h 108"/>
              <a:gd name="T8" fmla="*/ 62 w 62"/>
              <a:gd name="T9" fmla="*/ 31 h 108"/>
              <a:gd name="T10" fmla="*/ 31 w 62"/>
              <a:gd name="T11" fmla="*/ 0 h 108"/>
            </a:gdLst>
            <a:ahLst/>
            <a:cxnLst>
              <a:cxn ang="0">
                <a:pos x="T0" y="T1"/>
              </a:cxn>
              <a:cxn ang="0">
                <a:pos x="T2" y="T3"/>
              </a:cxn>
              <a:cxn ang="0">
                <a:pos x="T4" y="T5"/>
              </a:cxn>
              <a:cxn ang="0">
                <a:pos x="T6" y="T7"/>
              </a:cxn>
              <a:cxn ang="0">
                <a:pos x="T8" y="T9"/>
              </a:cxn>
              <a:cxn ang="0">
                <a:pos x="T10" y="T11"/>
              </a:cxn>
            </a:cxnLst>
            <a:rect l="0" t="0" r="r" b="b"/>
            <a:pathLst>
              <a:path w="62" h="108">
                <a:moveTo>
                  <a:pt x="31" y="0"/>
                </a:moveTo>
                <a:cubicBezTo>
                  <a:pt x="14" y="0"/>
                  <a:pt x="0" y="14"/>
                  <a:pt x="0" y="31"/>
                </a:cubicBezTo>
                <a:cubicBezTo>
                  <a:pt x="0" y="108"/>
                  <a:pt x="0" y="108"/>
                  <a:pt x="0" y="108"/>
                </a:cubicBezTo>
                <a:cubicBezTo>
                  <a:pt x="62" y="108"/>
                  <a:pt x="62" y="108"/>
                  <a:pt x="62" y="108"/>
                </a:cubicBezTo>
                <a:cubicBezTo>
                  <a:pt x="62" y="31"/>
                  <a:pt x="62" y="31"/>
                  <a:pt x="62" y="31"/>
                </a:cubicBezTo>
                <a:cubicBezTo>
                  <a:pt x="62" y="14"/>
                  <a:pt x="48" y="0"/>
                  <a:pt x="31" y="0"/>
                </a:cubicBezTo>
                <a:close/>
              </a:path>
            </a:pathLst>
          </a:custGeom>
          <a:solidFill>
            <a:schemeClr val="bg1"/>
          </a:solidFill>
          <a:ln>
            <a:noFill/>
          </a:ln>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454" name="Freeform 300"/>
          <p:cNvSpPr>
            <a:spLocks/>
          </p:cNvSpPr>
          <p:nvPr/>
        </p:nvSpPr>
        <p:spPr bwMode="auto">
          <a:xfrm>
            <a:off x="6534938" y="6243821"/>
            <a:ext cx="49306" cy="114303"/>
          </a:xfrm>
          <a:custGeom>
            <a:avLst/>
            <a:gdLst>
              <a:gd name="T0" fmla="*/ 31 w 62"/>
              <a:gd name="T1" fmla="*/ 0 h 108"/>
              <a:gd name="T2" fmla="*/ 0 w 62"/>
              <a:gd name="T3" fmla="*/ 31 h 108"/>
              <a:gd name="T4" fmla="*/ 0 w 62"/>
              <a:gd name="T5" fmla="*/ 108 h 108"/>
              <a:gd name="T6" fmla="*/ 62 w 62"/>
              <a:gd name="T7" fmla="*/ 108 h 108"/>
              <a:gd name="T8" fmla="*/ 62 w 62"/>
              <a:gd name="T9" fmla="*/ 31 h 108"/>
              <a:gd name="T10" fmla="*/ 31 w 62"/>
              <a:gd name="T11" fmla="*/ 0 h 108"/>
            </a:gdLst>
            <a:ahLst/>
            <a:cxnLst>
              <a:cxn ang="0">
                <a:pos x="T0" y="T1"/>
              </a:cxn>
              <a:cxn ang="0">
                <a:pos x="T2" y="T3"/>
              </a:cxn>
              <a:cxn ang="0">
                <a:pos x="T4" y="T5"/>
              </a:cxn>
              <a:cxn ang="0">
                <a:pos x="T6" y="T7"/>
              </a:cxn>
              <a:cxn ang="0">
                <a:pos x="T8" y="T9"/>
              </a:cxn>
              <a:cxn ang="0">
                <a:pos x="T10" y="T11"/>
              </a:cxn>
            </a:cxnLst>
            <a:rect l="0" t="0" r="r" b="b"/>
            <a:pathLst>
              <a:path w="62" h="108">
                <a:moveTo>
                  <a:pt x="31" y="0"/>
                </a:moveTo>
                <a:cubicBezTo>
                  <a:pt x="14" y="0"/>
                  <a:pt x="0" y="14"/>
                  <a:pt x="0" y="31"/>
                </a:cubicBezTo>
                <a:cubicBezTo>
                  <a:pt x="0" y="108"/>
                  <a:pt x="0" y="108"/>
                  <a:pt x="0" y="108"/>
                </a:cubicBezTo>
                <a:cubicBezTo>
                  <a:pt x="62" y="108"/>
                  <a:pt x="62" y="108"/>
                  <a:pt x="62" y="108"/>
                </a:cubicBezTo>
                <a:cubicBezTo>
                  <a:pt x="62" y="31"/>
                  <a:pt x="62" y="31"/>
                  <a:pt x="62" y="31"/>
                </a:cubicBezTo>
                <a:cubicBezTo>
                  <a:pt x="62" y="14"/>
                  <a:pt x="48" y="0"/>
                  <a:pt x="31" y="0"/>
                </a:cubicBezTo>
                <a:close/>
              </a:path>
            </a:pathLst>
          </a:custGeom>
          <a:solidFill>
            <a:schemeClr val="bg1"/>
          </a:solidFill>
          <a:ln>
            <a:noFill/>
          </a:ln>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455" name="Rectangle 301"/>
          <p:cNvSpPr>
            <a:spLocks noChangeArrowheads="1"/>
          </p:cNvSpPr>
          <p:nvPr/>
        </p:nvSpPr>
        <p:spPr bwMode="auto">
          <a:xfrm>
            <a:off x="6424083" y="6371875"/>
            <a:ext cx="303242" cy="15900"/>
          </a:xfrm>
          <a:prstGeom prst="rect">
            <a:avLst/>
          </a:prstGeom>
          <a:solidFill>
            <a:schemeClr val="accent2">
              <a:lumMod val="20000"/>
              <a:lumOff val="80000"/>
            </a:schemeClr>
          </a:solidFill>
          <a:ln>
            <a:noFill/>
          </a:ln>
          <a:extLst/>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456" name="Freeform 302"/>
          <p:cNvSpPr>
            <a:spLocks/>
          </p:cNvSpPr>
          <p:nvPr/>
        </p:nvSpPr>
        <p:spPr bwMode="auto">
          <a:xfrm>
            <a:off x="6633548" y="6398517"/>
            <a:ext cx="49306" cy="115162"/>
          </a:xfrm>
          <a:custGeom>
            <a:avLst/>
            <a:gdLst>
              <a:gd name="T0" fmla="*/ 31 w 62"/>
              <a:gd name="T1" fmla="*/ 0 h 109"/>
              <a:gd name="T2" fmla="*/ 0 w 62"/>
              <a:gd name="T3" fmla="*/ 31 h 109"/>
              <a:gd name="T4" fmla="*/ 0 w 62"/>
              <a:gd name="T5" fmla="*/ 109 h 109"/>
              <a:gd name="T6" fmla="*/ 62 w 62"/>
              <a:gd name="T7" fmla="*/ 109 h 109"/>
              <a:gd name="T8" fmla="*/ 62 w 62"/>
              <a:gd name="T9" fmla="*/ 31 h 109"/>
              <a:gd name="T10" fmla="*/ 31 w 62"/>
              <a:gd name="T11" fmla="*/ 0 h 109"/>
            </a:gdLst>
            <a:ahLst/>
            <a:cxnLst>
              <a:cxn ang="0">
                <a:pos x="T0" y="T1"/>
              </a:cxn>
              <a:cxn ang="0">
                <a:pos x="T2" y="T3"/>
              </a:cxn>
              <a:cxn ang="0">
                <a:pos x="T4" y="T5"/>
              </a:cxn>
              <a:cxn ang="0">
                <a:pos x="T6" y="T7"/>
              </a:cxn>
              <a:cxn ang="0">
                <a:pos x="T8" y="T9"/>
              </a:cxn>
              <a:cxn ang="0">
                <a:pos x="T10" y="T11"/>
              </a:cxn>
            </a:cxnLst>
            <a:rect l="0" t="0" r="r" b="b"/>
            <a:pathLst>
              <a:path w="62" h="109">
                <a:moveTo>
                  <a:pt x="31" y="0"/>
                </a:moveTo>
                <a:cubicBezTo>
                  <a:pt x="14" y="0"/>
                  <a:pt x="0" y="14"/>
                  <a:pt x="0" y="31"/>
                </a:cubicBezTo>
                <a:cubicBezTo>
                  <a:pt x="0" y="109"/>
                  <a:pt x="0" y="109"/>
                  <a:pt x="0" y="109"/>
                </a:cubicBezTo>
                <a:cubicBezTo>
                  <a:pt x="62" y="109"/>
                  <a:pt x="62" y="109"/>
                  <a:pt x="62" y="109"/>
                </a:cubicBezTo>
                <a:cubicBezTo>
                  <a:pt x="62" y="31"/>
                  <a:pt x="62" y="31"/>
                  <a:pt x="62" y="31"/>
                </a:cubicBezTo>
                <a:cubicBezTo>
                  <a:pt x="62" y="14"/>
                  <a:pt x="48" y="0"/>
                  <a:pt x="31" y="0"/>
                </a:cubicBezTo>
                <a:close/>
              </a:path>
            </a:pathLst>
          </a:custGeom>
          <a:solidFill>
            <a:schemeClr val="bg1"/>
          </a:solidFill>
          <a:ln>
            <a:noFill/>
          </a:ln>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457" name="Freeform 303"/>
          <p:cNvSpPr>
            <a:spLocks/>
          </p:cNvSpPr>
          <p:nvPr/>
        </p:nvSpPr>
        <p:spPr bwMode="auto">
          <a:xfrm>
            <a:off x="6534938" y="6398517"/>
            <a:ext cx="49306" cy="115162"/>
          </a:xfrm>
          <a:custGeom>
            <a:avLst/>
            <a:gdLst>
              <a:gd name="T0" fmla="*/ 31 w 62"/>
              <a:gd name="T1" fmla="*/ 0 h 109"/>
              <a:gd name="T2" fmla="*/ 0 w 62"/>
              <a:gd name="T3" fmla="*/ 31 h 109"/>
              <a:gd name="T4" fmla="*/ 0 w 62"/>
              <a:gd name="T5" fmla="*/ 109 h 109"/>
              <a:gd name="T6" fmla="*/ 62 w 62"/>
              <a:gd name="T7" fmla="*/ 109 h 109"/>
              <a:gd name="T8" fmla="*/ 62 w 62"/>
              <a:gd name="T9" fmla="*/ 31 h 109"/>
              <a:gd name="T10" fmla="*/ 31 w 62"/>
              <a:gd name="T11" fmla="*/ 0 h 109"/>
            </a:gdLst>
            <a:ahLst/>
            <a:cxnLst>
              <a:cxn ang="0">
                <a:pos x="T0" y="T1"/>
              </a:cxn>
              <a:cxn ang="0">
                <a:pos x="T2" y="T3"/>
              </a:cxn>
              <a:cxn ang="0">
                <a:pos x="T4" y="T5"/>
              </a:cxn>
              <a:cxn ang="0">
                <a:pos x="T6" y="T7"/>
              </a:cxn>
              <a:cxn ang="0">
                <a:pos x="T8" y="T9"/>
              </a:cxn>
              <a:cxn ang="0">
                <a:pos x="T10" y="T11"/>
              </a:cxn>
            </a:cxnLst>
            <a:rect l="0" t="0" r="r" b="b"/>
            <a:pathLst>
              <a:path w="62" h="109">
                <a:moveTo>
                  <a:pt x="31" y="0"/>
                </a:moveTo>
                <a:cubicBezTo>
                  <a:pt x="14" y="0"/>
                  <a:pt x="0" y="14"/>
                  <a:pt x="0" y="31"/>
                </a:cubicBezTo>
                <a:cubicBezTo>
                  <a:pt x="0" y="109"/>
                  <a:pt x="0" y="109"/>
                  <a:pt x="0" y="109"/>
                </a:cubicBezTo>
                <a:cubicBezTo>
                  <a:pt x="62" y="109"/>
                  <a:pt x="62" y="109"/>
                  <a:pt x="62" y="109"/>
                </a:cubicBezTo>
                <a:cubicBezTo>
                  <a:pt x="62" y="31"/>
                  <a:pt x="62" y="31"/>
                  <a:pt x="62" y="31"/>
                </a:cubicBezTo>
                <a:cubicBezTo>
                  <a:pt x="62" y="14"/>
                  <a:pt x="48" y="0"/>
                  <a:pt x="31" y="0"/>
                </a:cubicBezTo>
                <a:close/>
              </a:path>
            </a:pathLst>
          </a:custGeom>
          <a:solidFill>
            <a:schemeClr val="bg1"/>
          </a:solidFill>
          <a:ln>
            <a:noFill/>
          </a:ln>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458" name="Rectangle 304"/>
          <p:cNvSpPr>
            <a:spLocks noChangeArrowheads="1"/>
          </p:cNvSpPr>
          <p:nvPr/>
        </p:nvSpPr>
        <p:spPr bwMode="auto">
          <a:xfrm>
            <a:off x="6424083" y="6527430"/>
            <a:ext cx="303242" cy="15040"/>
          </a:xfrm>
          <a:prstGeom prst="rect">
            <a:avLst/>
          </a:prstGeom>
          <a:solidFill>
            <a:schemeClr val="accent2">
              <a:lumMod val="20000"/>
              <a:lumOff val="80000"/>
            </a:schemeClr>
          </a:solidFill>
          <a:ln>
            <a:noFill/>
          </a:ln>
          <a:extLst/>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459" name="Freeform 305"/>
          <p:cNvSpPr>
            <a:spLocks/>
          </p:cNvSpPr>
          <p:nvPr/>
        </p:nvSpPr>
        <p:spPr bwMode="auto">
          <a:xfrm>
            <a:off x="6633548" y="6554073"/>
            <a:ext cx="49306" cy="114303"/>
          </a:xfrm>
          <a:custGeom>
            <a:avLst/>
            <a:gdLst>
              <a:gd name="T0" fmla="*/ 31 w 62"/>
              <a:gd name="T1" fmla="*/ 0 h 108"/>
              <a:gd name="T2" fmla="*/ 0 w 62"/>
              <a:gd name="T3" fmla="*/ 31 h 108"/>
              <a:gd name="T4" fmla="*/ 0 w 62"/>
              <a:gd name="T5" fmla="*/ 108 h 108"/>
              <a:gd name="T6" fmla="*/ 62 w 62"/>
              <a:gd name="T7" fmla="*/ 108 h 108"/>
              <a:gd name="T8" fmla="*/ 62 w 62"/>
              <a:gd name="T9" fmla="*/ 31 h 108"/>
              <a:gd name="T10" fmla="*/ 31 w 62"/>
              <a:gd name="T11" fmla="*/ 0 h 108"/>
            </a:gdLst>
            <a:ahLst/>
            <a:cxnLst>
              <a:cxn ang="0">
                <a:pos x="T0" y="T1"/>
              </a:cxn>
              <a:cxn ang="0">
                <a:pos x="T2" y="T3"/>
              </a:cxn>
              <a:cxn ang="0">
                <a:pos x="T4" y="T5"/>
              </a:cxn>
              <a:cxn ang="0">
                <a:pos x="T6" y="T7"/>
              </a:cxn>
              <a:cxn ang="0">
                <a:pos x="T8" y="T9"/>
              </a:cxn>
              <a:cxn ang="0">
                <a:pos x="T10" y="T11"/>
              </a:cxn>
            </a:cxnLst>
            <a:rect l="0" t="0" r="r" b="b"/>
            <a:pathLst>
              <a:path w="62" h="108">
                <a:moveTo>
                  <a:pt x="31" y="0"/>
                </a:moveTo>
                <a:cubicBezTo>
                  <a:pt x="14" y="0"/>
                  <a:pt x="0" y="14"/>
                  <a:pt x="0" y="31"/>
                </a:cubicBezTo>
                <a:cubicBezTo>
                  <a:pt x="0" y="108"/>
                  <a:pt x="0" y="108"/>
                  <a:pt x="0" y="108"/>
                </a:cubicBezTo>
                <a:cubicBezTo>
                  <a:pt x="62" y="108"/>
                  <a:pt x="62" y="108"/>
                  <a:pt x="62" y="108"/>
                </a:cubicBezTo>
                <a:cubicBezTo>
                  <a:pt x="62" y="31"/>
                  <a:pt x="62" y="31"/>
                  <a:pt x="62" y="31"/>
                </a:cubicBezTo>
                <a:cubicBezTo>
                  <a:pt x="62" y="14"/>
                  <a:pt x="48" y="0"/>
                  <a:pt x="31" y="0"/>
                </a:cubicBezTo>
                <a:close/>
              </a:path>
            </a:pathLst>
          </a:custGeom>
          <a:solidFill>
            <a:schemeClr val="bg1"/>
          </a:solidFill>
          <a:ln>
            <a:noFill/>
          </a:ln>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460" name="Freeform 306"/>
          <p:cNvSpPr>
            <a:spLocks/>
          </p:cNvSpPr>
          <p:nvPr/>
        </p:nvSpPr>
        <p:spPr bwMode="auto">
          <a:xfrm>
            <a:off x="6534938" y="6554073"/>
            <a:ext cx="49306" cy="114303"/>
          </a:xfrm>
          <a:custGeom>
            <a:avLst/>
            <a:gdLst>
              <a:gd name="T0" fmla="*/ 31 w 62"/>
              <a:gd name="T1" fmla="*/ 0 h 108"/>
              <a:gd name="T2" fmla="*/ 0 w 62"/>
              <a:gd name="T3" fmla="*/ 31 h 108"/>
              <a:gd name="T4" fmla="*/ 0 w 62"/>
              <a:gd name="T5" fmla="*/ 108 h 108"/>
              <a:gd name="T6" fmla="*/ 62 w 62"/>
              <a:gd name="T7" fmla="*/ 108 h 108"/>
              <a:gd name="T8" fmla="*/ 62 w 62"/>
              <a:gd name="T9" fmla="*/ 31 h 108"/>
              <a:gd name="T10" fmla="*/ 31 w 62"/>
              <a:gd name="T11" fmla="*/ 0 h 108"/>
            </a:gdLst>
            <a:ahLst/>
            <a:cxnLst>
              <a:cxn ang="0">
                <a:pos x="T0" y="T1"/>
              </a:cxn>
              <a:cxn ang="0">
                <a:pos x="T2" y="T3"/>
              </a:cxn>
              <a:cxn ang="0">
                <a:pos x="T4" y="T5"/>
              </a:cxn>
              <a:cxn ang="0">
                <a:pos x="T6" y="T7"/>
              </a:cxn>
              <a:cxn ang="0">
                <a:pos x="T8" y="T9"/>
              </a:cxn>
              <a:cxn ang="0">
                <a:pos x="T10" y="T11"/>
              </a:cxn>
            </a:cxnLst>
            <a:rect l="0" t="0" r="r" b="b"/>
            <a:pathLst>
              <a:path w="62" h="108">
                <a:moveTo>
                  <a:pt x="31" y="0"/>
                </a:moveTo>
                <a:cubicBezTo>
                  <a:pt x="14" y="0"/>
                  <a:pt x="0" y="14"/>
                  <a:pt x="0" y="31"/>
                </a:cubicBezTo>
                <a:cubicBezTo>
                  <a:pt x="0" y="108"/>
                  <a:pt x="0" y="108"/>
                  <a:pt x="0" y="108"/>
                </a:cubicBezTo>
                <a:cubicBezTo>
                  <a:pt x="62" y="108"/>
                  <a:pt x="62" y="108"/>
                  <a:pt x="62" y="108"/>
                </a:cubicBezTo>
                <a:cubicBezTo>
                  <a:pt x="62" y="31"/>
                  <a:pt x="62" y="31"/>
                  <a:pt x="62" y="31"/>
                </a:cubicBezTo>
                <a:cubicBezTo>
                  <a:pt x="62" y="14"/>
                  <a:pt x="48" y="0"/>
                  <a:pt x="31" y="0"/>
                </a:cubicBezTo>
                <a:close/>
              </a:path>
            </a:pathLst>
          </a:custGeom>
          <a:solidFill>
            <a:schemeClr val="bg1"/>
          </a:solidFill>
          <a:ln>
            <a:noFill/>
          </a:ln>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461" name="Freeform 307"/>
          <p:cNvSpPr>
            <a:spLocks/>
          </p:cNvSpPr>
          <p:nvPr/>
        </p:nvSpPr>
        <p:spPr bwMode="auto">
          <a:xfrm>
            <a:off x="6439873" y="6088266"/>
            <a:ext cx="49306" cy="115162"/>
          </a:xfrm>
          <a:custGeom>
            <a:avLst/>
            <a:gdLst>
              <a:gd name="T0" fmla="*/ 31 w 62"/>
              <a:gd name="T1" fmla="*/ 0 h 109"/>
              <a:gd name="T2" fmla="*/ 0 w 62"/>
              <a:gd name="T3" fmla="*/ 32 h 109"/>
              <a:gd name="T4" fmla="*/ 0 w 62"/>
              <a:gd name="T5" fmla="*/ 109 h 109"/>
              <a:gd name="T6" fmla="*/ 62 w 62"/>
              <a:gd name="T7" fmla="*/ 109 h 109"/>
              <a:gd name="T8" fmla="*/ 62 w 62"/>
              <a:gd name="T9" fmla="*/ 32 h 109"/>
              <a:gd name="T10" fmla="*/ 31 w 62"/>
              <a:gd name="T11" fmla="*/ 0 h 109"/>
            </a:gdLst>
            <a:ahLst/>
            <a:cxnLst>
              <a:cxn ang="0">
                <a:pos x="T0" y="T1"/>
              </a:cxn>
              <a:cxn ang="0">
                <a:pos x="T2" y="T3"/>
              </a:cxn>
              <a:cxn ang="0">
                <a:pos x="T4" y="T5"/>
              </a:cxn>
              <a:cxn ang="0">
                <a:pos x="T6" y="T7"/>
              </a:cxn>
              <a:cxn ang="0">
                <a:pos x="T8" y="T9"/>
              </a:cxn>
              <a:cxn ang="0">
                <a:pos x="T10" y="T11"/>
              </a:cxn>
            </a:cxnLst>
            <a:rect l="0" t="0" r="r" b="b"/>
            <a:pathLst>
              <a:path w="62" h="109">
                <a:moveTo>
                  <a:pt x="31" y="0"/>
                </a:moveTo>
                <a:cubicBezTo>
                  <a:pt x="14" y="0"/>
                  <a:pt x="0" y="14"/>
                  <a:pt x="0" y="32"/>
                </a:cubicBezTo>
                <a:cubicBezTo>
                  <a:pt x="0" y="109"/>
                  <a:pt x="0" y="109"/>
                  <a:pt x="0" y="109"/>
                </a:cubicBezTo>
                <a:cubicBezTo>
                  <a:pt x="62" y="109"/>
                  <a:pt x="62" y="109"/>
                  <a:pt x="62" y="109"/>
                </a:cubicBezTo>
                <a:cubicBezTo>
                  <a:pt x="62" y="32"/>
                  <a:pt x="62" y="32"/>
                  <a:pt x="62" y="32"/>
                </a:cubicBezTo>
                <a:cubicBezTo>
                  <a:pt x="62" y="14"/>
                  <a:pt x="48" y="0"/>
                  <a:pt x="31" y="0"/>
                </a:cubicBezTo>
                <a:close/>
              </a:path>
            </a:pathLst>
          </a:custGeom>
          <a:solidFill>
            <a:schemeClr val="bg1"/>
          </a:solidFill>
          <a:ln>
            <a:noFill/>
          </a:ln>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462" name="Freeform 308"/>
          <p:cNvSpPr>
            <a:spLocks/>
          </p:cNvSpPr>
          <p:nvPr/>
        </p:nvSpPr>
        <p:spPr bwMode="auto">
          <a:xfrm>
            <a:off x="6439873" y="6243821"/>
            <a:ext cx="49306" cy="114303"/>
          </a:xfrm>
          <a:custGeom>
            <a:avLst/>
            <a:gdLst>
              <a:gd name="T0" fmla="*/ 31 w 62"/>
              <a:gd name="T1" fmla="*/ 0 h 108"/>
              <a:gd name="T2" fmla="*/ 0 w 62"/>
              <a:gd name="T3" fmla="*/ 31 h 108"/>
              <a:gd name="T4" fmla="*/ 0 w 62"/>
              <a:gd name="T5" fmla="*/ 108 h 108"/>
              <a:gd name="T6" fmla="*/ 62 w 62"/>
              <a:gd name="T7" fmla="*/ 108 h 108"/>
              <a:gd name="T8" fmla="*/ 62 w 62"/>
              <a:gd name="T9" fmla="*/ 31 h 108"/>
              <a:gd name="T10" fmla="*/ 31 w 62"/>
              <a:gd name="T11" fmla="*/ 0 h 108"/>
            </a:gdLst>
            <a:ahLst/>
            <a:cxnLst>
              <a:cxn ang="0">
                <a:pos x="T0" y="T1"/>
              </a:cxn>
              <a:cxn ang="0">
                <a:pos x="T2" y="T3"/>
              </a:cxn>
              <a:cxn ang="0">
                <a:pos x="T4" y="T5"/>
              </a:cxn>
              <a:cxn ang="0">
                <a:pos x="T6" y="T7"/>
              </a:cxn>
              <a:cxn ang="0">
                <a:pos x="T8" y="T9"/>
              </a:cxn>
              <a:cxn ang="0">
                <a:pos x="T10" y="T11"/>
              </a:cxn>
            </a:cxnLst>
            <a:rect l="0" t="0" r="r" b="b"/>
            <a:pathLst>
              <a:path w="62" h="108">
                <a:moveTo>
                  <a:pt x="31" y="0"/>
                </a:moveTo>
                <a:cubicBezTo>
                  <a:pt x="14" y="0"/>
                  <a:pt x="0" y="14"/>
                  <a:pt x="0" y="31"/>
                </a:cubicBezTo>
                <a:cubicBezTo>
                  <a:pt x="0" y="108"/>
                  <a:pt x="0" y="108"/>
                  <a:pt x="0" y="108"/>
                </a:cubicBezTo>
                <a:cubicBezTo>
                  <a:pt x="62" y="108"/>
                  <a:pt x="62" y="108"/>
                  <a:pt x="62" y="108"/>
                </a:cubicBezTo>
                <a:cubicBezTo>
                  <a:pt x="62" y="31"/>
                  <a:pt x="62" y="31"/>
                  <a:pt x="62" y="31"/>
                </a:cubicBezTo>
                <a:cubicBezTo>
                  <a:pt x="62" y="14"/>
                  <a:pt x="48" y="0"/>
                  <a:pt x="31" y="0"/>
                </a:cubicBezTo>
                <a:close/>
              </a:path>
            </a:pathLst>
          </a:custGeom>
          <a:solidFill>
            <a:schemeClr val="bg1"/>
          </a:solidFill>
          <a:ln>
            <a:noFill/>
          </a:ln>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463" name="Freeform 309"/>
          <p:cNvSpPr>
            <a:spLocks/>
          </p:cNvSpPr>
          <p:nvPr/>
        </p:nvSpPr>
        <p:spPr bwMode="auto">
          <a:xfrm>
            <a:off x="6439873" y="6398517"/>
            <a:ext cx="49306" cy="115162"/>
          </a:xfrm>
          <a:custGeom>
            <a:avLst/>
            <a:gdLst>
              <a:gd name="T0" fmla="*/ 31 w 62"/>
              <a:gd name="T1" fmla="*/ 0 h 109"/>
              <a:gd name="T2" fmla="*/ 0 w 62"/>
              <a:gd name="T3" fmla="*/ 31 h 109"/>
              <a:gd name="T4" fmla="*/ 0 w 62"/>
              <a:gd name="T5" fmla="*/ 109 h 109"/>
              <a:gd name="T6" fmla="*/ 62 w 62"/>
              <a:gd name="T7" fmla="*/ 109 h 109"/>
              <a:gd name="T8" fmla="*/ 62 w 62"/>
              <a:gd name="T9" fmla="*/ 31 h 109"/>
              <a:gd name="T10" fmla="*/ 31 w 62"/>
              <a:gd name="T11" fmla="*/ 0 h 109"/>
            </a:gdLst>
            <a:ahLst/>
            <a:cxnLst>
              <a:cxn ang="0">
                <a:pos x="T0" y="T1"/>
              </a:cxn>
              <a:cxn ang="0">
                <a:pos x="T2" y="T3"/>
              </a:cxn>
              <a:cxn ang="0">
                <a:pos x="T4" y="T5"/>
              </a:cxn>
              <a:cxn ang="0">
                <a:pos x="T6" y="T7"/>
              </a:cxn>
              <a:cxn ang="0">
                <a:pos x="T8" y="T9"/>
              </a:cxn>
              <a:cxn ang="0">
                <a:pos x="T10" y="T11"/>
              </a:cxn>
            </a:cxnLst>
            <a:rect l="0" t="0" r="r" b="b"/>
            <a:pathLst>
              <a:path w="62" h="109">
                <a:moveTo>
                  <a:pt x="31" y="0"/>
                </a:moveTo>
                <a:cubicBezTo>
                  <a:pt x="14" y="0"/>
                  <a:pt x="0" y="14"/>
                  <a:pt x="0" y="31"/>
                </a:cubicBezTo>
                <a:cubicBezTo>
                  <a:pt x="0" y="109"/>
                  <a:pt x="0" y="109"/>
                  <a:pt x="0" y="109"/>
                </a:cubicBezTo>
                <a:cubicBezTo>
                  <a:pt x="62" y="109"/>
                  <a:pt x="62" y="109"/>
                  <a:pt x="62" y="109"/>
                </a:cubicBezTo>
                <a:cubicBezTo>
                  <a:pt x="62" y="31"/>
                  <a:pt x="62" y="31"/>
                  <a:pt x="62" y="31"/>
                </a:cubicBezTo>
                <a:cubicBezTo>
                  <a:pt x="62" y="14"/>
                  <a:pt x="48" y="0"/>
                  <a:pt x="31" y="0"/>
                </a:cubicBezTo>
                <a:close/>
              </a:path>
            </a:pathLst>
          </a:custGeom>
          <a:solidFill>
            <a:schemeClr val="bg1"/>
          </a:solidFill>
          <a:ln>
            <a:noFill/>
          </a:ln>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464" name="Freeform 310"/>
          <p:cNvSpPr>
            <a:spLocks/>
          </p:cNvSpPr>
          <p:nvPr/>
        </p:nvSpPr>
        <p:spPr bwMode="auto">
          <a:xfrm>
            <a:off x="6439873" y="6554073"/>
            <a:ext cx="49306" cy="114303"/>
          </a:xfrm>
          <a:custGeom>
            <a:avLst/>
            <a:gdLst>
              <a:gd name="T0" fmla="*/ 31 w 62"/>
              <a:gd name="T1" fmla="*/ 0 h 108"/>
              <a:gd name="T2" fmla="*/ 0 w 62"/>
              <a:gd name="T3" fmla="*/ 31 h 108"/>
              <a:gd name="T4" fmla="*/ 0 w 62"/>
              <a:gd name="T5" fmla="*/ 108 h 108"/>
              <a:gd name="T6" fmla="*/ 62 w 62"/>
              <a:gd name="T7" fmla="*/ 108 h 108"/>
              <a:gd name="T8" fmla="*/ 62 w 62"/>
              <a:gd name="T9" fmla="*/ 31 h 108"/>
              <a:gd name="T10" fmla="*/ 31 w 62"/>
              <a:gd name="T11" fmla="*/ 0 h 108"/>
            </a:gdLst>
            <a:ahLst/>
            <a:cxnLst>
              <a:cxn ang="0">
                <a:pos x="T0" y="T1"/>
              </a:cxn>
              <a:cxn ang="0">
                <a:pos x="T2" y="T3"/>
              </a:cxn>
              <a:cxn ang="0">
                <a:pos x="T4" y="T5"/>
              </a:cxn>
              <a:cxn ang="0">
                <a:pos x="T6" y="T7"/>
              </a:cxn>
              <a:cxn ang="0">
                <a:pos x="T8" y="T9"/>
              </a:cxn>
              <a:cxn ang="0">
                <a:pos x="T10" y="T11"/>
              </a:cxn>
            </a:cxnLst>
            <a:rect l="0" t="0" r="r" b="b"/>
            <a:pathLst>
              <a:path w="62" h="108">
                <a:moveTo>
                  <a:pt x="31" y="0"/>
                </a:moveTo>
                <a:cubicBezTo>
                  <a:pt x="14" y="0"/>
                  <a:pt x="0" y="14"/>
                  <a:pt x="0" y="31"/>
                </a:cubicBezTo>
                <a:cubicBezTo>
                  <a:pt x="0" y="108"/>
                  <a:pt x="0" y="108"/>
                  <a:pt x="0" y="108"/>
                </a:cubicBezTo>
                <a:cubicBezTo>
                  <a:pt x="62" y="108"/>
                  <a:pt x="62" y="108"/>
                  <a:pt x="62" y="108"/>
                </a:cubicBezTo>
                <a:cubicBezTo>
                  <a:pt x="62" y="31"/>
                  <a:pt x="62" y="31"/>
                  <a:pt x="62" y="31"/>
                </a:cubicBezTo>
                <a:cubicBezTo>
                  <a:pt x="62" y="14"/>
                  <a:pt x="48" y="0"/>
                  <a:pt x="31" y="0"/>
                </a:cubicBezTo>
                <a:close/>
              </a:path>
            </a:pathLst>
          </a:custGeom>
          <a:solidFill>
            <a:schemeClr val="bg1"/>
          </a:solidFill>
          <a:ln>
            <a:noFill/>
          </a:ln>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465" name="Rectangle 311"/>
          <p:cNvSpPr>
            <a:spLocks noChangeArrowheads="1"/>
          </p:cNvSpPr>
          <p:nvPr/>
        </p:nvSpPr>
        <p:spPr bwMode="auto">
          <a:xfrm>
            <a:off x="6424083" y="6682125"/>
            <a:ext cx="303242" cy="15900"/>
          </a:xfrm>
          <a:prstGeom prst="rect">
            <a:avLst/>
          </a:prstGeom>
          <a:solidFill>
            <a:schemeClr val="accent2">
              <a:lumMod val="20000"/>
              <a:lumOff val="80000"/>
            </a:schemeClr>
          </a:solidFill>
          <a:ln>
            <a:noFill/>
          </a:ln>
          <a:extLst/>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466" name="Rectangle 312"/>
          <p:cNvSpPr>
            <a:spLocks noChangeArrowheads="1"/>
          </p:cNvSpPr>
          <p:nvPr/>
        </p:nvSpPr>
        <p:spPr bwMode="auto">
          <a:xfrm>
            <a:off x="6522370" y="5865677"/>
            <a:ext cx="77019" cy="102701"/>
          </a:xfrm>
          <a:prstGeom prst="rect">
            <a:avLst/>
          </a:prstGeom>
          <a:solidFill>
            <a:schemeClr val="accent2"/>
          </a:solidFill>
          <a:ln>
            <a:noFill/>
          </a:ln>
          <a:extLst/>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467" name="Rectangle 313"/>
          <p:cNvSpPr>
            <a:spLocks noChangeArrowheads="1"/>
          </p:cNvSpPr>
          <p:nvPr/>
        </p:nvSpPr>
        <p:spPr bwMode="auto">
          <a:xfrm>
            <a:off x="6414415" y="5968377"/>
            <a:ext cx="323867" cy="23634"/>
          </a:xfrm>
          <a:prstGeom prst="rect">
            <a:avLst/>
          </a:prstGeom>
          <a:solidFill>
            <a:schemeClr val="accent2"/>
          </a:solidFill>
          <a:ln>
            <a:noFill/>
          </a:ln>
          <a:extLst/>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468" name="Rectangle 314"/>
          <p:cNvSpPr>
            <a:spLocks noChangeArrowheads="1"/>
          </p:cNvSpPr>
          <p:nvPr/>
        </p:nvSpPr>
        <p:spPr bwMode="auto">
          <a:xfrm>
            <a:off x="6488211" y="5992871"/>
            <a:ext cx="15791" cy="36096"/>
          </a:xfrm>
          <a:prstGeom prst="rect">
            <a:avLst/>
          </a:prstGeom>
          <a:solidFill>
            <a:schemeClr val="bg1"/>
          </a:solidFill>
          <a:ln>
            <a:noFill/>
          </a:ln>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469" name="Rectangle 315"/>
          <p:cNvSpPr>
            <a:spLocks noChangeArrowheads="1"/>
          </p:cNvSpPr>
          <p:nvPr/>
        </p:nvSpPr>
        <p:spPr bwMode="auto">
          <a:xfrm>
            <a:off x="6512058" y="5992871"/>
            <a:ext cx="15146" cy="36096"/>
          </a:xfrm>
          <a:prstGeom prst="rect">
            <a:avLst/>
          </a:prstGeom>
          <a:solidFill>
            <a:schemeClr val="bg1"/>
          </a:solidFill>
          <a:ln>
            <a:noFill/>
          </a:ln>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470" name="Rectangle 316"/>
          <p:cNvSpPr>
            <a:spLocks noChangeArrowheads="1"/>
          </p:cNvSpPr>
          <p:nvPr/>
        </p:nvSpPr>
        <p:spPr bwMode="auto">
          <a:xfrm>
            <a:off x="6440518" y="5992871"/>
            <a:ext cx="16113" cy="36096"/>
          </a:xfrm>
          <a:prstGeom prst="rect">
            <a:avLst/>
          </a:prstGeom>
          <a:solidFill>
            <a:schemeClr val="bg1"/>
          </a:solidFill>
          <a:ln>
            <a:noFill/>
          </a:ln>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471" name="Rectangle 317"/>
          <p:cNvSpPr>
            <a:spLocks noChangeArrowheads="1"/>
          </p:cNvSpPr>
          <p:nvPr/>
        </p:nvSpPr>
        <p:spPr bwMode="auto">
          <a:xfrm>
            <a:off x="6464364" y="5992871"/>
            <a:ext cx="15791" cy="36096"/>
          </a:xfrm>
          <a:prstGeom prst="rect">
            <a:avLst/>
          </a:prstGeom>
          <a:solidFill>
            <a:schemeClr val="bg1"/>
          </a:solidFill>
          <a:ln>
            <a:noFill/>
          </a:ln>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472" name="Rectangle 318"/>
          <p:cNvSpPr>
            <a:spLocks noChangeArrowheads="1"/>
          </p:cNvSpPr>
          <p:nvPr/>
        </p:nvSpPr>
        <p:spPr bwMode="auto">
          <a:xfrm>
            <a:off x="6534939" y="5992871"/>
            <a:ext cx="16113" cy="36096"/>
          </a:xfrm>
          <a:prstGeom prst="rect">
            <a:avLst/>
          </a:prstGeom>
          <a:solidFill>
            <a:schemeClr val="bg1"/>
          </a:solidFill>
          <a:ln>
            <a:noFill/>
          </a:ln>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473" name="Rectangle 319"/>
          <p:cNvSpPr>
            <a:spLocks noChangeArrowheads="1"/>
          </p:cNvSpPr>
          <p:nvPr/>
        </p:nvSpPr>
        <p:spPr bwMode="auto">
          <a:xfrm>
            <a:off x="6558786" y="5992871"/>
            <a:ext cx="16113" cy="36096"/>
          </a:xfrm>
          <a:prstGeom prst="rect">
            <a:avLst/>
          </a:prstGeom>
          <a:solidFill>
            <a:schemeClr val="bg1"/>
          </a:solidFill>
          <a:ln>
            <a:noFill/>
          </a:ln>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474" name="Rectangle 320"/>
          <p:cNvSpPr>
            <a:spLocks noChangeArrowheads="1"/>
          </p:cNvSpPr>
          <p:nvPr/>
        </p:nvSpPr>
        <p:spPr bwMode="auto">
          <a:xfrm>
            <a:off x="6582632" y="5992871"/>
            <a:ext cx="15791" cy="36096"/>
          </a:xfrm>
          <a:prstGeom prst="rect">
            <a:avLst/>
          </a:prstGeom>
          <a:solidFill>
            <a:schemeClr val="bg1"/>
          </a:solidFill>
          <a:ln>
            <a:noFill/>
          </a:ln>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475" name="Rectangle 321"/>
          <p:cNvSpPr>
            <a:spLocks noChangeArrowheads="1"/>
          </p:cNvSpPr>
          <p:nvPr/>
        </p:nvSpPr>
        <p:spPr bwMode="auto">
          <a:xfrm>
            <a:off x="6606479" y="5992871"/>
            <a:ext cx="15791" cy="36096"/>
          </a:xfrm>
          <a:prstGeom prst="rect">
            <a:avLst/>
          </a:prstGeom>
          <a:solidFill>
            <a:schemeClr val="bg1"/>
          </a:solidFill>
          <a:ln>
            <a:noFill/>
          </a:ln>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476" name="Rectangle 322"/>
          <p:cNvSpPr>
            <a:spLocks noChangeArrowheads="1"/>
          </p:cNvSpPr>
          <p:nvPr/>
        </p:nvSpPr>
        <p:spPr bwMode="auto">
          <a:xfrm>
            <a:off x="6629681" y="5992871"/>
            <a:ext cx="15791" cy="36096"/>
          </a:xfrm>
          <a:prstGeom prst="rect">
            <a:avLst/>
          </a:prstGeom>
          <a:solidFill>
            <a:schemeClr val="bg1"/>
          </a:solidFill>
          <a:ln>
            <a:noFill/>
          </a:ln>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477" name="Rectangle 323"/>
          <p:cNvSpPr>
            <a:spLocks noChangeArrowheads="1"/>
          </p:cNvSpPr>
          <p:nvPr/>
        </p:nvSpPr>
        <p:spPr bwMode="auto">
          <a:xfrm>
            <a:off x="6653206" y="5992871"/>
            <a:ext cx="16113" cy="36096"/>
          </a:xfrm>
          <a:prstGeom prst="rect">
            <a:avLst/>
          </a:prstGeom>
          <a:solidFill>
            <a:schemeClr val="bg1"/>
          </a:solidFill>
          <a:ln>
            <a:noFill/>
          </a:ln>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478" name="Rectangle 324"/>
          <p:cNvSpPr>
            <a:spLocks noChangeArrowheads="1"/>
          </p:cNvSpPr>
          <p:nvPr/>
        </p:nvSpPr>
        <p:spPr bwMode="auto">
          <a:xfrm>
            <a:off x="6677053" y="5992871"/>
            <a:ext cx="16113" cy="36096"/>
          </a:xfrm>
          <a:prstGeom prst="rect">
            <a:avLst/>
          </a:prstGeom>
          <a:solidFill>
            <a:schemeClr val="bg1"/>
          </a:solidFill>
          <a:ln>
            <a:noFill/>
          </a:ln>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479" name="Rectangle 325"/>
          <p:cNvSpPr>
            <a:spLocks noChangeArrowheads="1"/>
          </p:cNvSpPr>
          <p:nvPr/>
        </p:nvSpPr>
        <p:spPr bwMode="auto">
          <a:xfrm>
            <a:off x="6700900" y="5992871"/>
            <a:ext cx="16113" cy="36096"/>
          </a:xfrm>
          <a:prstGeom prst="rect">
            <a:avLst/>
          </a:prstGeom>
          <a:solidFill>
            <a:schemeClr val="bg1"/>
          </a:solidFill>
          <a:ln>
            <a:noFill/>
          </a:ln>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480" name="Freeform 326"/>
          <p:cNvSpPr>
            <a:spLocks/>
          </p:cNvSpPr>
          <p:nvPr/>
        </p:nvSpPr>
        <p:spPr bwMode="auto">
          <a:xfrm>
            <a:off x="6377034" y="6754317"/>
            <a:ext cx="316776" cy="89809"/>
          </a:xfrm>
          <a:custGeom>
            <a:avLst/>
            <a:gdLst>
              <a:gd name="T0" fmla="*/ 0 w 983"/>
              <a:gd name="T1" fmla="*/ 209 h 209"/>
              <a:gd name="T2" fmla="*/ 867 w 983"/>
              <a:gd name="T3" fmla="*/ 209 h 209"/>
              <a:gd name="T4" fmla="*/ 983 w 983"/>
              <a:gd name="T5" fmla="*/ 0 h 209"/>
              <a:gd name="T6" fmla="*/ 116 w 983"/>
              <a:gd name="T7" fmla="*/ 0 h 209"/>
              <a:gd name="T8" fmla="*/ 0 w 983"/>
              <a:gd name="T9" fmla="*/ 209 h 209"/>
            </a:gdLst>
            <a:ahLst/>
            <a:cxnLst>
              <a:cxn ang="0">
                <a:pos x="T0" y="T1"/>
              </a:cxn>
              <a:cxn ang="0">
                <a:pos x="T2" y="T3"/>
              </a:cxn>
              <a:cxn ang="0">
                <a:pos x="T4" y="T5"/>
              </a:cxn>
              <a:cxn ang="0">
                <a:pos x="T6" y="T7"/>
              </a:cxn>
              <a:cxn ang="0">
                <a:pos x="T8" y="T9"/>
              </a:cxn>
            </a:cxnLst>
            <a:rect l="0" t="0" r="r" b="b"/>
            <a:pathLst>
              <a:path w="983" h="209">
                <a:moveTo>
                  <a:pt x="0" y="209"/>
                </a:moveTo>
                <a:lnTo>
                  <a:pt x="867" y="209"/>
                </a:lnTo>
                <a:lnTo>
                  <a:pt x="983" y="0"/>
                </a:lnTo>
                <a:lnTo>
                  <a:pt x="116" y="0"/>
                </a:lnTo>
                <a:lnTo>
                  <a:pt x="0" y="209"/>
                </a:lnTo>
                <a:close/>
              </a:path>
            </a:pathLst>
          </a:custGeom>
          <a:solidFill>
            <a:schemeClr val="accent2">
              <a:lumMod val="75000"/>
            </a:schemeClr>
          </a:solidFill>
          <a:ln>
            <a:noFill/>
          </a:ln>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481" name="Freeform 327"/>
          <p:cNvSpPr>
            <a:spLocks/>
          </p:cNvSpPr>
          <p:nvPr/>
        </p:nvSpPr>
        <p:spPr bwMode="auto">
          <a:xfrm>
            <a:off x="6643860" y="6754317"/>
            <a:ext cx="49950" cy="89809"/>
          </a:xfrm>
          <a:custGeom>
            <a:avLst/>
            <a:gdLst>
              <a:gd name="T0" fmla="*/ 118 w 155"/>
              <a:gd name="T1" fmla="*/ 0 h 209"/>
              <a:gd name="T2" fmla="*/ 155 w 155"/>
              <a:gd name="T3" fmla="*/ 0 h 209"/>
              <a:gd name="T4" fmla="*/ 39 w 155"/>
              <a:gd name="T5" fmla="*/ 209 h 209"/>
              <a:gd name="T6" fmla="*/ 0 w 155"/>
              <a:gd name="T7" fmla="*/ 209 h 209"/>
              <a:gd name="T8" fmla="*/ 118 w 155"/>
              <a:gd name="T9" fmla="*/ 0 h 209"/>
            </a:gdLst>
            <a:ahLst/>
            <a:cxnLst>
              <a:cxn ang="0">
                <a:pos x="T0" y="T1"/>
              </a:cxn>
              <a:cxn ang="0">
                <a:pos x="T2" y="T3"/>
              </a:cxn>
              <a:cxn ang="0">
                <a:pos x="T4" y="T5"/>
              </a:cxn>
              <a:cxn ang="0">
                <a:pos x="T6" y="T7"/>
              </a:cxn>
              <a:cxn ang="0">
                <a:pos x="T8" y="T9"/>
              </a:cxn>
            </a:cxnLst>
            <a:rect l="0" t="0" r="r" b="b"/>
            <a:pathLst>
              <a:path w="155" h="209">
                <a:moveTo>
                  <a:pt x="118" y="0"/>
                </a:moveTo>
                <a:lnTo>
                  <a:pt x="155" y="0"/>
                </a:lnTo>
                <a:lnTo>
                  <a:pt x="39" y="209"/>
                </a:lnTo>
                <a:lnTo>
                  <a:pt x="0" y="209"/>
                </a:lnTo>
                <a:lnTo>
                  <a:pt x="118" y="0"/>
                </a:lnTo>
                <a:close/>
              </a:path>
            </a:pathLst>
          </a:custGeom>
          <a:solidFill>
            <a:schemeClr val="bg1"/>
          </a:solidFill>
          <a:ln>
            <a:noFill/>
          </a:ln>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482" name="Freeform 328"/>
          <p:cNvSpPr>
            <a:spLocks/>
          </p:cNvSpPr>
          <p:nvPr/>
        </p:nvSpPr>
        <p:spPr bwMode="auto">
          <a:xfrm>
            <a:off x="6619369" y="6754317"/>
            <a:ext cx="49950" cy="89809"/>
          </a:xfrm>
          <a:custGeom>
            <a:avLst/>
            <a:gdLst>
              <a:gd name="T0" fmla="*/ 115 w 155"/>
              <a:gd name="T1" fmla="*/ 0 h 209"/>
              <a:gd name="T2" fmla="*/ 155 w 155"/>
              <a:gd name="T3" fmla="*/ 0 h 209"/>
              <a:gd name="T4" fmla="*/ 37 w 155"/>
              <a:gd name="T5" fmla="*/ 209 h 209"/>
              <a:gd name="T6" fmla="*/ 0 w 155"/>
              <a:gd name="T7" fmla="*/ 209 h 209"/>
              <a:gd name="T8" fmla="*/ 115 w 155"/>
              <a:gd name="T9" fmla="*/ 0 h 209"/>
            </a:gdLst>
            <a:ahLst/>
            <a:cxnLst>
              <a:cxn ang="0">
                <a:pos x="T0" y="T1"/>
              </a:cxn>
              <a:cxn ang="0">
                <a:pos x="T2" y="T3"/>
              </a:cxn>
              <a:cxn ang="0">
                <a:pos x="T4" y="T5"/>
              </a:cxn>
              <a:cxn ang="0">
                <a:pos x="T6" y="T7"/>
              </a:cxn>
              <a:cxn ang="0">
                <a:pos x="T8" y="T9"/>
              </a:cxn>
            </a:cxnLst>
            <a:rect l="0" t="0" r="r" b="b"/>
            <a:pathLst>
              <a:path w="155" h="209">
                <a:moveTo>
                  <a:pt x="115" y="0"/>
                </a:moveTo>
                <a:lnTo>
                  <a:pt x="155" y="0"/>
                </a:lnTo>
                <a:lnTo>
                  <a:pt x="37" y="209"/>
                </a:lnTo>
                <a:lnTo>
                  <a:pt x="0" y="209"/>
                </a:lnTo>
                <a:lnTo>
                  <a:pt x="115" y="0"/>
                </a:lnTo>
                <a:close/>
              </a:path>
            </a:pathLst>
          </a:custGeom>
          <a:solidFill>
            <a:schemeClr val="bg1">
              <a:lumMod val="95000"/>
            </a:schemeClr>
          </a:solidFill>
          <a:ln>
            <a:noFill/>
          </a:ln>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483" name="Freeform 329"/>
          <p:cNvSpPr>
            <a:spLocks/>
          </p:cNvSpPr>
          <p:nvPr/>
        </p:nvSpPr>
        <p:spPr bwMode="auto">
          <a:xfrm>
            <a:off x="6593911" y="6754317"/>
            <a:ext cx="49950" cy="89809"/>
          </a:xfrm>
          <a:custGeom>
            <a:avLst/>
            <a:gdLst>
              <a:gd name="T0" fmla="*/ 116 w 155"/>
              <a:gd name="T1" fmla="*/ 0 h 209"/>
              <a:gd name="T2" fmla="*/ 155 w 155"/>
              <a:gd name="T3" fmla="*/ 0 h 209"/>
              <a:gd name="T4" fmla="*/ 39 w 155"/>
              <a:gd name="T5" fmla="*/ 209 h 209"/>
              <a:gd name="T6" fmla="*/ 0 w 155"/>
              <a:gd name="T7" fmla="*/ 209 h 209"/>
              <a:gd name="T8" fmla="*/ 116 w 155"/>
              <a:gd name="T9" fmla="*/ 0 h 209"/>
            </a:gdLst>
            <a:ahLst/>
            <a:cxnLst>
              <a:cxn ang="0">
                <a:pos x="T0" y="T1"/>
              </a:cxn>
              <a:cxn ang="0">
                <a:pos x="T2" y="T3"/>
              </a:cxn>
              <a:cxn ang="0">
                <a:pos x="T4" y="T5"/>
              </a:cxn>
              <a:cxn ang="0">
                <a:pos x="T6" y="T7"/>
              </a:cxn>
              <a:cxn ang="0">
                <a:pos x="T8" y="T9"/>
              </a:cxn>
            </a:cxnLst>
            <a:rect l="0" t="0" r="r" b="b"/>
            <a:pathLst>
              <a:path w="155" h="209">
                <a:moveTo>
                  <a:pt x="116" y="0"/>
                </a:moveTo>
                <a:lnTo>
                  <a:pt x="155" y="0"/>
                </a:lnTo>
                <a:lnTo>
                  <a:pt x="39" y="209"/>
                </a:lnTo>
                <a:lnTo>
                  <a:pt x="0" y="209"/>
                </a:lnTo>
                <a:lnTo>
                  <a:pt x="116" y="0"/>
                </a:lnTo>
                <a:close/>
              </a:path>
            </a:pathLst>
          </a:custGeom>
          <a:solidFill>
            <a:schemeClr val="bg1">
              <a:lumMod val="95000"/>
            </a:schemeClr>
          </a:solidFill>
          <a:ln>
            <a:noFill/>
          </a:ln>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484" name="Freeform 330"/>
          <p:cNvSpPr>
            <a:spLocks/>
          </p:cNvSpPr>
          <p:nvPr/>
        </p:nvSpPr>
        <p:spPr bwMode="auto">
          <a:xfrm>
            <a:off x="6568453" y="6754317"/>
            <a:ext cx="50916" cy="89809"/>
          </a:xfrm>
          <a:custGeom>
            <a:avLst/>
            <a:gdLst>
              <a:gd name="T0" fmla="*/ 118 w 158"/>
              <a:gd name="T1" fmla="*/ 0 h 209"/>
              <a:gd name="T2" fmla="*/ 158 w 158"/>
              <a:gd name="T3" fmla="*/ 0 h 209"/>
              <a:gd name="T4" fmla="*/ 39 w 158"/>
              <a:gd name="T5" fmla="*/ 209 h 209"/>
              <a:gd name="T6" fmla="*/ 0 w 158"/>
              <a:gd name="T7" fmla="*/ 209 h 209"/>
              <a:gd name="T8" fmla="*/ 118 w 158"/>
              <a:gd name="T9" fmla="*/ 0 h 209"/>
            </a:gdLst>
            <a:ahLst/>
            <a:cxnLst>
              <a:cxn ang="0">
                <a:pos x="T0" y="T1"/>
              </a:cxn>
              <a:cxn ang="0">
                <a:pos x="T2" y="T3"/>
              </a:cxn>
              <a:cxn ang="0">
                <a:pos x="T4" y="T5"/>
              </a:cxn>
              <a:cxn ang="0">
                <a:pos x="T6" y="T7"/>
              </a:cxn>
              <a:cxn ang="0">
                <a:pos x="T8" y="T9"/>
              </a:cxn>
            </a:cxnLst>
            <a:rect l="0" t="0" r="r" b="b"/>
            <a:pathLst>
              <a:path w="158" h="209">
                <a:moveTo>
                  <a:pt x="118" y="0"/>
                </a:moveTo>
                <a:lnTo>
                  <a:pt x="158" y="0"/>
                </a:lnTo>
                <a:lnTo>
                  <a:pt x="39" y="209"/>
                </a:lnTo>
                <a:lnTo>
                  <a:pt x="0" y="209"/>
                </a:lnTo>
                <a:lnTo>
                  <a:pt x="118" y="0"/>
                </a:lnTo>
                <a:close/>
              </a:path>
            </a:pathLst>
          </a:custGeom>
          <a:solidFill>
            <a:schemeClr val="bg1">
              <a:lumMod val="95000"/>
            </a:schemeClr>
          </a:solidFill>
          <a:ln>
            <a:noFill/>
          </a:ln>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485" name="Freeform 331"/>
          <p:cNvSpPr>
            <a:spLocks/>
          </p:cNvSpPr>
          <p:nvPr/>
        </p:nvSpPr>
        <p:spPr bwMode="auto">
          <a:xfrm>
            <a:off x="6543962" y="6754317"/>
            <a:ext cx="49950" cy="89809"/>
          </a:xfrm>
          <a:custGeom>
            <a:avLst/>
            <a:gdLst>
              <a:gd name="T0" fmla="*/ 115 w 155"/>
              <a:gd name="T1" fmla="*/ 0 h 209"/>
              <a:gd name="T2" fmla="*/ 155 w 155"/>
              <a:gd name="T3" fmla="*/ 0 h 209"/>
              <a:gd name="T4" fmla="*/ 39 w 155"/>
              <a:gd name="T5" fmla="*/ 209 h 209"/>
              <a:gd name="T6" fmla="*/ 0 w 155"/>
              <a:gd name="T7" fmla="*/ 209 h 209"/>
              <a:gd name="T8" fmla="*/ 115 w 155"/>
              <a:gd name="T9" fmla="*/ 0 h 209"/>
            </a:gdLst>
            <a:ahLst/>
            <a:cxnLst>
              <a:cxn ang="0">
                <a:pos x="T0" y="T1"/>
              </a:cxn>
              <a:cxn ang="0">
                <a:pos x="T2" y="T3"/>
              </a:cxn>
              <a:cxn ang="0">
                <a:pos x="T4" y="T5"/>
              </a:cxn>
              <a:cxn ang="0">
                <a:pos x="T6" y="T7"/>
              </a:cxn>
              <a:cxn ang="0">
                <a:pos x="T8" y="T9"/>
              </a:cxn>
            </a:cxnLst>
            <a:rect l="0" t="0" r="r" b="b"/>
            <a:pathLst>
              <a:path w="155" h="209">
                <a:moveTo>
                  <a:pt x="115" y="0"/>
                </a:moveTo>
                <a:lnTo>
                  <a:pt x="155" y="0"/>
                </a:lnTo>
                <a:lnTo>
                  <a:pt x="39" y="209"/>
                </a:lnTo>
                <a:lnTo>
                  <a:pt x="0" y="209"/>
                </a:lnTo>
                <a:lnTo>
                  <a:pt x="115" y="0"/>
                </a:lnTo>
                <a:close/>
              </a:path>
            </a:pathLst>
          </a:custGeom>
          <a:solidFill>
            <a:schemeClr val="bg1">
              <a:lumMod val="95000"/>
            </a:schemeClr>
          </a:solidFill>
          <a:ln>
            <a:noFill/>
          </a:ln>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486" name="Freeform 332"/>
          <p:cNvSpPr>
            <a:spLocks/>
          </p:cNvSpPr>
          <p:nvPr/>
        </p:nvSpPr>
        <p:spPr bwMode="auto">
          <a:xfrm>
            <a:off x="6518503" y="6754317"/>
            <a:ext cx="49950" cy="89809"/>
          </a:xfrm>
          <a:custGeom>
            <a:avLst/>
            <a:gdLst>
              <a:gd name="T0" fmla="*/ 118 w 155"/>
              <a:gd name="T1" fmla="*/ 0 h 209"/>
              <a:gd name="T2" fmla="*/ 155 w 155"/>
              <a:gd name="T3" fmla="*/ 0 h 209"/>
              <a:gd name="T4" fmla="*/ 39 w 155"/>
              <a:gd name="T5" fmla="*/ 209 h 209"/>
              <a:gd name="T6" fmla="*/ 0 w 155"/>
              <a:gd name="T7" fmla="*/ 209 h 209"/>
              <a:gd name="T8" fmla="*/ 118 w 155"/>
              <a:gd name="T9" fmla="*/ 0 h 209"/>
            </a:gdLst>
            <a:ahLst/>
            <a:cxnLst>
              <a:cxn ang="0">
                <a:pos x="T0" y="T1"/>
              </a:cxn>
              <a:cxn ang="0">
                <a:pos x="T2" y="T3"/>
              </a:cxn>
              <a:cxn ang="0">
                <a:pos x="T4" y="T5"/>
              </a:cxn>
              <a:cxn ang="0">
                <a:pos x="T6" y="T7"/>
              </a:cxn>
              <a:cxn ang="0">
                <a:pos x="T8" y="T9"/>
              </a:cxn>
            </a:cxnLst>
            <a:rect l="0" t="0" r="r" b="b"/>
            <a:pathLst>
              <a:path w="155" h="209">
                <a:moveTo>
                  <a:pt x="118" y="0"/>
                </a:moveTo>
                <a:lnTo>
                  <a:pt x="155" y="0"/>
                </a:lnTo>
                <a:lnTo>
                  <a:pt x="39" y="209"/>
                </a:lnTo>
                <a:lnTo>
                  <a:pt x="0" y="209"/>
                </a:lnTo>
                <a:lnTo>
                  <a:pt x="118" y="0"/>
                </a:lnTo>
                <a:close/>
              </a:path>
            </a:pathLst>
          </a:custGeom>
          <a:solidFill>
            <a:schemeClr val="bg1">
              <a:lumMod val="95000"/>
            </a:schemeClr>
          </a:solidFill>
          <a:ln>
            <a:noFill/>
          </a:ln>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487" name="Freeform 333"/>
          <p:cNvSpPr>
            <a:spLocks/>
          </p:cNvSpPr>
          <p:nvPr/>
        </p:nvSpPr>
        <p:spPr bwMode="auto">
          <a:xfrm>
            <a:off x="6493690" y="6754317"/>
            <a:ext cx="50272" cy="89809"/>
          </a:xfrm>
          <a:custGeom>
            <a:avLst/>
            <a:gdLst>
              <a:gd name="T0" fmla="*/ 116 w 156"/>
              <a:gd name="T1" fmla="*/ 0 h 209"/>
              <a:gd name="T2" fmla="*/ 156 w 156"/>
              <a:gd name="T3" fmla="*/ 0 h 209"/>
              <a:gd name="T4" fmla="*/ 37 w 156"/>
              <a:gd name="T5" fmla="*/ 209 h 209"/>
              <a:gd name="T6" fmla="*/ 0 w 156"/>
              <a:gd name="T7" fmla="*/ 209 h 209"/>
              <a:gd name="T8" fmla="*/ 116 w 156"/>
              <a:gd name="T9" fmla="*/ 0 h 209"/>
            </a:gdLst>
            <a:ahLst/>
            <a:cxnLst>
              <a:cxn ang="0">
                <a:pos x="T0" y="T1"/>
              </a:cxn>
              <a:cxn ang="0">
                <a:pos x="T2" y="T3"/>
              </a:cxn>
              <a:cxn ang="0">
                <a:pos x="T4" y="T5"/>
              </a:cxn>
              <a:cxn ang="0">
                <a:pos x="T6" y="T7"/>
              </a:cxn>
              <a:cxn ang="0">
                <a:pos x="T8" y="T9"/>
              </a:cxn>
            </a:cxnLst>
            <a:rect l="0" t="0" r="r" b="b"/>
            <a:pathLst>
              <a:path w="156" h="209">
                <a:moveTo>
                  <a:pt x="116" y="0"/>
                </a:moveTo>
                <a:lnTo>
                  <a:pt x="156" y="0"/>
                </a:lnTo>
                <a:lnTo>
                  <a:pt x="37" y="209"/>
                </a:lnTo>
                <a:lnTo>
                  <a:pt x="0" y="209"/>
                </a:lnTo>
                <a:lnTo>
                  <a:pt x="116" y="0"/>
                </a:lnTo>
                <a:close/>
              </a:path>
            </a:pathLst>
          </a:custGeom>
          <a:solidFill>
            <a:schemeClr val="bg1">
              <a:lumMod val="95000"/>
            </a:schemeClr>
          </a:solidFill>
          <a:ln>
            <a:noFill/>
          </a:ln>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488" name="Freeform 334"/>
          <p:cNvSpPr>
            <a:spLocks/>
          </p:cNvSpPr>
          <p:nvPr/>
        </p:nvSpPr>
        <p:spPr bwMode="auto">
          <a:xfrm>
            <a:off x="6468232" y="6754317"/>
            <a:ext cx="50272" cy="89809"/>
          </a:xfrm>
          <a:custGeom>
            <a:avLst/>
            <a:gdLst>
              <a:gd name="T0" fmla="*/ 116 w 156"/>
              <a:gd name="T1" fmla="*/ 0 h 209"/>
              <a:gd name="T2" fmla="*/ 156 w 156"/>
              <a:gd name="T3" fmla="*/ 0 h 209"/>
              <a:gd name="T4" fmla="*/ 40 w 156"/>
              <a:gd name="T5" fmla="*/ 209 h 209"/>
              <a:gd name="T6" fmla="*/ 0 w 156"/>
              <a:gd name="T7" fmla="*/ 209 h 209"/>
              <a:gd name="T8" fmla="*/ 116 w 156"/>
              <a:gd name="T9" fmla="*/ 0 h 209"/>
            </a:gdLst>
            <a:ahLst/>
            <a:cxnLst>
              <a:cxn ang="0">
                <a:pos x="T0" y="T1"/>
              </a:cxn>
              <a:cxn ang="0">
                <a:pos x="T2" y="T3"/>
              </a:cxn>
              <a:cxn ang="0">
                <a:pos x="T4" y="T5"/>
              </a:cxn>
              <a:cxn ang="0">
                <a:pos x="T6" y="T7"/>
              </a:cxn>
              <a:cxn ang="0">
                <a:pos x="T8" y="T9"/>
              </a:cxn>
            </a:cxnLst>
            <a:rect l="0" t="0" r="r" b="b"/>
            <a:pathLst>
              <a:path w="156" h="209">
                <a:moveTo>
                  <a:pt x="116" y="0"/>
                </a:moveTo>
                <a:lnTo>
                  <a:pt x="156" y="0"/>
                </a:lnTo>
                <a:lnTo>
                  <a:pt x="40" y="209"/>
                </a:lnTo>
                <a:lnTo>
                  <a:pt x="0" y="209"/>
                </a:lnTo>
                <a:lnTo>
                  <a:pt x="116" y="0"/>
                </a:lnTo>
                <a:close/>
              </a:path>
            </a:pathLst>
          </a:custGeom>
          <a:solidFill>
            <a:schemeClr val="bg1">
              <a:lumMod val="95000"/>
            </a:schemeClr>
          </a:solidFill>
          <a:ln>
            <a:noFill/>
          </a:ln>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489" name="Freeform 335"/>
          <p:cNvSpPr>
            <a:spLocks/>
          </p:cNvSpPr>
          <p:nvPr/>
        </p:nvSpPr>
        <p:spPr bwMode="auto">
          <a:xfrm>
            <a:off x="6443096" y="6754317"/>
            <a:ext cx="50594" cy="89809"/>
          </a:xfrm>
          <a:custGeom>
            <a:avLst/>
            <a:gdLst>
              <a:gd name="T0" fmla="*/ 118 w 157"/>
              <a:gd name="T1" fmla="*/ 0 h 209"/>
              <a:gd name="T2" fmla="*/ 157 w 157"/>
              <a:gd name="T3" fmla="*/ 0 h 209"/>
              <a:gd name="T4" fmla="*/ 39 w 157"/>
              <a:gd name="T5" fmla="*/ 209 h 209"/>
              <a:gd name="T6" fmla="*/ 0 w 157"/>
              <a:gd name="T7" fmla="*/ 209 h 209"/>
              <a:gd name="T8" fmla="*/ 118 w 157"/>
              <a:gd name="T9" fmla="*/ 0 h 209"/>
            </a:gdLst>
            <a:ahLst/>
            <a:cxnLst>
              <a:cxn ang="0">
                <a:pos x="T0" y="T1"/>
              </a:cxn>
              <a:cxn ang="0">
                <a:pos x="T2" y="T3"/>
              </a:cxn>
              <a:cxn ang="0">
                <a:pos x="T4" y="T5"/>
              </a:cxn>
              <a:cxn ang="0">
                <a:pos x="T6" y="T7"/>
              </a:cxn>
              <a:cxn ang="0">
                <a:pos x="T8" y="T9"/>
              </a:cxn>
            </a:cxnLst>
            <a:rect l="0" t="0" r="r" b="b"/>
            <a:pathLst>
              <a:path w="157" h="209">
                <a:moveTo>
                  <a:pt x="118" y="0"/>
                </a:moveTo>
                <a:lnTo>
                  <a:pt x="157" y="0"/>
                </a:lnTo>
                <a:lnTo>
                  <a:pt x="39" y="209"/>
                </a:lnTo>
                <a:lnTo>
                  <a:pt x="0" y="209"/>
                </a:lnTo>
                <a:lnTo>
                  <a:pt x="118" y="0"/>
                </a:lnTo>
                <a:close/>
              </a:path>
            </a:pathLst>
          </a:custGeom>
          <a:solidFill>
            <a:schemeClr val="bg1">
              <a:lumMod val="95000"/>
            </a:schemeClr>
          </a:solidFill>
          <a:ln>
            <a:noFill/>
          </a:ln>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490" name="Freeform 336"/>
          <p:cNvSpPr>
            <a:spLocks/>
          </p:cNvSpPr>
          <p:nvPr/>
        </p:nvSpPr>
        <p:spPr bwMode="auto">
          <a:xfrm>
            <a:off x="6418282" y="6754317"/>
            <a:ext cx="49950" cy="89809"/>
          </a:xfrm>
          <a:custGeom>
            <a:avLst/>
            <a:gdLst>
              <a:gd name="T0" fmla="*/ 116 w 155"/>
              <a:gd name="T1" fmla="*/ 0 h 209"/>
              <a:gd name="T2" fmla="*/ 155 w 155"/>
              <a:gd name="T3" fmla="*/ 0 h 209"/>
              <a:gd name="T4" fmla="*/ 40 w 155"/>
              <a:gd name="T5" fmla="*/ 209 h 209"/>
              <a:gd name="T6" fmla="*/ 0 w 155"/>
              <a:gd name="T7" fmla="*/ 209 h 209"/>
              <a:gd name="T8" fmla="*/ 116 w 155"/>
              <a:gd name="T9" fmla="*/ 0 h 209"/>
            </a:gdLst>
            <a:ahLst/>
            <a:cxnLst>
              <a:cxn ang="0">
                <a:pos x="T0" y="T1"/>
              </a:cxn>
              <a:cxn ang="0">
                <a:pos x="T2" y="T3"/>
              </a:cxn>
              <a:cxn ang="0">
                <a:pos x="T4" y="T5"/>
              </a:cxn>
              <a:cxn ang="0">
                <a:pos x="T6" y="T7"/>
              </a:cxn>
              <a:cxn ang="0">
                <a:pos x="T8" y="T9"/>
              </a:cxn>
            </a:cxnLst>
            <a:rect l="0" t="0" r="r" b="b"/>
            <a:pathLst>
              <a:path w="155" h="209">
                <a:moveTo>
                  <a:pt x="116" y="0"/>
                </a:moveTo>
                <a:lnTo>
                  <a:pt x="155" y="0"/>
                </a:lnTo>
                <a:lnTo>
                  <a:pt x="40" y="209"/>
                </a:lnTo>
                <a:lnTo>
                  <a:pt x="0" y="209"/>
                </a:lnTo>
                <a:lnTo>
                  <a:pt x="116" y="0"/>
                </a:lnTo>
                <a:close/>
              </a:path>
            </a:pathLst>
          </a:custGeom>
          <a:solidFill>
            <a:schemeClr val="bg1">
              <a:lumMod val="95000"/>
            </a:schemeClr>
          </a:solidFill>
          <a:ln>
            <a:noFill/>
          </a:ln>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491" name="Rectangle 337"/>
          <p:cNvSpPr>
            <a:spLocks noChangeArrowheads="1"/>
          </p:cNvSpPr>
          <p:nvPr/>
        </p:nvSpPr>
        <p:spPr bwMode="auto">
          <a:xfrm>
            <a:off x="6377034" y="6844127"/>
            <a:ext cx="279395" cy="29650"/>
          </a:xfrm>
          <a:prstGeom prst="rect">
            <a:avLst/>
          </a:prstGeom>
          <a:solidFill>
            <a:schemeClr val="accent2">
              <a:lumMod val="75000"/>
            </a:schemeClr>
          </a:solidFill>
          <a:ln>
            <a:noFill/>
          </a:ln>
          <a:extLst/>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492" name="Rectangle 338"/>
          <p:cNvSpPr>
            <a:spLocks noChangeArrowheads="1"/>
          </p:cNvSpPr>
          <p:nvPr/>
        </p:nvSpPr>
        <p:spPr bwMode="auto">
          <a:xfrm>
            <a:off x="6643860" y="6844127"/>
            <a:ext cx="12569" cy="29650"/>
          </a:xfrm>
          <a:prstGeom prst="rect">
            <a:avLst/>
          </a:prstGeom>
          <a:solidFill>
            <a:schemeClr val="bg1">
              <a:lumMod val="95000"/>
            </a:schemeClr>
          </a:solidFill>
          <a:ln>
            <a:noFill/>
          </a:ln>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493" name="Rectangle 339"/>
          <p:cNvSpPr>
            <a:spLocks noChangeArrowheads="1"/>
          </p:cNvSpPr>
          <p:nvPr/>
        </p:nvSpPr>
        <p:spPr bwMode="auto">
          <a:xfrm>
            <a:off x="6619369" y="6844127"/>
            <a:ext cx="11924" cy="29650"/>
          </a:xfrm>
          <a:prstGeom prst="rect">
            <a:avLst/>
          </a:prstGeom>
          <a:solidFill>
            <a:schemeClr val="bg1">
              <a:lumMod val="95000"/>
            </a:schemeClr>
          </a:solidFill>
          <a:ln>
            <a:noFill/>
          </a:ln>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494" name="Rectangle 340"/>
          <p:cNvSpPr>
            <a:spLocks noChangeArrowheads="1"/>
          </p:cNvSpPr>
          <p:nvPr/>
        </p:nvSpPr>
        <p:spPr bwMode="auto">
          <a:xfrm>
            <a:off x="6593911" y="6844127"/>
            <a:ext cx="12569" cy="29650"/>
          </a:xfrm>
          <a:prstGeom prst="rect">
            <a:avLst/>
          </a:prstGeom>
          <a:solidFill>
            <a:schemeClr val="bg1">
              <a:lumMod val="95000"/>
            </a:schemeClr>
          </a:solidFill>
          <a:ln>
            <a:noFill/>
          </a:ln>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495" name="Rectangle 341"/>
          <p:cNvSpPr>
            <a:spLocks noChangeArrowheads="1"/>
          </p:cNvSpPr>
          <p:nvPr/>
        </p:nvSpPr>
        <p:spPr bwMode="auto">
          <a:xfrm>
            <a:off x="6568453" y="6844127"/>
            <a:ext cx="12569" cy="29650"/>
          </a:xfrm>
          <a:prstGeom prst="rect">
            <a:avLst/>
          </a:prstGeom>
          <a:solidFill>
            <a:schemeClr val="bg1">
              <a:lumMod val="95000"/>
            </a:schemeClr>
          </a:solidFill>
          <a:ln>
            <a:noFill/>
          </a:ln>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496" name="Rectangle 342"/>
          <p:cNvSpPr>
            <a:spLocks noChangeArrowheads="1"/>
          </p:cNvSpPr>
          <p:nvPr/>
        </p:nvSpPr>
        <p:spPr bwMode="auto">
          <a:xfrm>
            <a:off x="6543961" y="6844127"/>
            <a:ext cx="12569" cy="29650"/>
          </a:xfrm>
          <a:prstGeom prst="rect">
            <a:avLst/>
          </a:prstGeom>
          <a:solidFill>
            <a:schemeClr val="bg1">
              <a:lumMod val="95000"/>
            </a:schemeClr>
          </a:solidFill>
          <a:ln>
            <a:noFill/>
          </a:ln>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497" name="Rectangle 343"/>
          <p:cNvSpPr>
            <a:spLocks noChangeArrowheads="1"/>
          </p:cNvSpPr>
          <p:nvPr/>
        </p:nvSpPr>
        <p:spPr bwMode="auto">
          <a:xfrm>
            <a:off x="6518503" y="6844127"/>
            <a:ext cx="12569" cy="29650"/>
          </a:xfrm>
          <a:prstGeom prst="rect">
            <a:avLst/>
          </a:prstGeom>
          <a:solidFill>
            <a:schemeClr val="bg1">
              <a:lumMod val="95000"/>
            </a:schemeClr>
          </a:solidFill>
          <a:ln>
            <a:noFill/>
          </a:ln>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498" name="Rectangle 344"/>
          <p:cNvSpPr>
            <a:spLocks noChangeArrowheads="1"/>
          </p:cNvSpPr>
          <p:nvPr/>
        </p:nvSpPr>
        <p:spPr bwMode="auto">
          <a:xfrm>
            <a:off x="6493690" y="6844127"/>
            <a:ext cx="11924" cy="29650"/>
          </a:xfrm>
          <a:prstGeom prst="rect">
            <a:avLst/>
          </a:prstGeom>
          <a:solidFill>
            <a:schemeClr val="bg1">
              <a:lumMod val="95000"/>
            </a:schemeClr>
          </a:solidFill>
          <a:ln>
            <a:noFill/>
          </a:ln>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499" name="Rectangle 345"/>
          <p:cNvSpPr>
            <a:spLocks noChangeArrowheads="1"/>
          </p:cNvSpPr>
          <p:nvPr/>
        </p:nvSpPr>
        <p:spPr bwMode="auto">
          <a:xfrm>
            <a:off x="6468231" y="6844127"/>
            <a:ext cx="12890" cy="29650"/>
          </a:xfrm>
          <a:prstGeom prst="rect">
            <a:avLst/>
          </a:prstGeom>
          <a:solidFill>
            <a:schemeClr val="bg1">
              <a:lumMod val="95000"/>
            </a:schemeClr>
          </a:solidFill>
          <a:ln>
            <a:noFill/>
          </a:ln>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500" name="Rectangle 346"/>
          <p:cNvSpPr>
            <a:spLocks noChangeArrowheads="1"/>
          </p:cNvSpPr>
          <p:nvPr/>
        </p:nvSpPr>
        <p:spPr bwMode="auto">
          <a:xfrm>
            <a:off x="6443096" y="6844127"/>
            <a:ext cx="12569" cy="29650"/>
          </a:xfrm>
          <a:prstGeom prst="rect">
            <a:avLst/>
          </a:prstGeom>
          <a:solidFill>
            <a:schemeClr val="bg1">
              <a:lumMod val="95000"/>
            </a:schemeClr>
          </a:solidFill>
          <a:ln>
            <a:noFill/>
          </a:ln>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501" name="Rectangle 347"/>
          <p:cNvSpPr>
            <a:spLocks noChangeArrowheads="1"/>
          </p:cNvSpPr>
          <p:nvPr/>
        </p:nvSpPr>
        <p:spPr bwMode="auto">
          <a:xfrm>
            <a:off x="6418282" y="6844127"/>
            <a:ext cx="12890" cy="29650"/>
          </a:xfrm>
          <a:prstGeom prst="rect">
            <a:avLst/>
          </a:prstGeom>
          <a:solidFill>
            <a:schemeClr val="bg1">
              <a:lumMod val="95000"/>
            </a:schemeClr>
          </a:solidFill>
          <a:ln>
            <a:noFill/>
          </a:ln>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502" name="Freeform 348"/>
          <p:cNvSpPr>
            <a:spLocks/>
          </p:cNvSpPr>
          <p:nvPr/>
        </p:nvSpPr>
        <p:spPr bwMode="auto">
          <a:xfrm>
            <a:off x="6656429" y="6754318"/>
            <a:ext cx="37381" cy="119459"/>
          </a:xfrm>
          <a:custGeom>
            <a:avLst/>
            <a:gdLst>
              <a:gd name="T0" fmla="*/ 0 w 116"/>
              <a:gd name="T1" fmla="*/ 278 h 278"/>
              <a:gd name="T2" fmla="*/ 116 w 116"/>
              <a:gd name="T3" fmla="*/ 278 h 278"/>
              <a:gd name="T4" fmla="*/ 116 w 116"/>
              <a:gd name="T5" fmla="*/ 0 h 278"/>
              <a:gd name="T6" fmla="*/ 0 w 116"/>
              <a:gd name="T7" fmla="*/ 209 h 278"/>
              <a:gd name="T8" fmla="*/ 0 w 116"/>
              <a:gd name="T9" fmla="*/ 278 h 278"/>
            </a:gdLst>
            <a:ahLst/>
            <a:cxnLst>
              <a:cxn ang="0">
                <a:pos x="T0" y="T1"/>
              </a:cxn>
              <a:cxn ang="0">
                <a:pos x="T2" y="T3"/>
              </a:cxn>
              <a:cxn ang="0">
                <a:pos x="T4" y="T5"/>
              </a:cxn>
              <a:cxn ang="0">
                <a:pos x="T6" y="T7"/>
              </a:cxn>
              <a:cxn ang="0">
                <a:pos x="T8" y="T9"/>
              </a:cxn>
            </a:cxnLst>
            <a:rect l="0" t="0" r="r" b="b"/>
            <a:pathLst>
              <a:path w="116" h="278">
                <a:moveTo>
                  <a:pt x="0" y="278"/>
                </a:moveTo>
                <a:lnTo>
                  <a:pt x="116" y="278"/>
                </a:lnTo>
                <a:lnTo>
                  <a:pt x="116" y="0"/>
                </a:lnTo>
                <a:lnTo>
                  <a:pt x="0" y="209"/>
                </a:lnTo>
                <a:lnTo>
                  <a:pt x="0" y="278"/>
                </a:lnTo>
                <a:close/>
              </a:path>
            </a:pathLst>
          </a:custGeom>
          <a:solidFill>
            <a:schemeClr val="accent2">
              <a:lumMod val="75000"/>
            </a:schemeClr>
          </a:solidFill>
          <a:ln>
            <a:noFill/>
          </a:ln>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503" name="Freeform 349"/>
          <p:cNvSpPr>
            <a:spLocks/>
          </p:cNvSpPr>
          <p:nvPr/>
        </p:nvSpPr>
        <p:spPr bwMode="auto">
          <a:xfrm>
            <a:off x="6424083" y="6873776"/>
            <a:ext cx="269728" cy="120749"/>
          </a:xfrm>
          <a:custGeom>
            <a:avLst/>
            <a:gdLst>
              <a:gd name="T0" fmla="*/ 0 w 837"/>
              <a:gd name="T1" fmla="*/ 281 h 281"/>
              <a:gd name="T2" fmla="*/ 527 w 837"/>
              <a:gd name="T3" fmla="*/ 281 h 281"/>
              <a:gd name="T4" fmla="*/ 837 w 837"/>
              <a:gd name="T5" fmla="*/ 0 h 281"/>
              <a:gd name="T6" fmla="*/ 0 w 837"/>
              <a:gd name="T7" fmla="*/ 0 h 281"/>
              <a:gd name="T8" fmla="*/ 0 w 837"/>
              <a:gd name="T9" fmla="*/ 281 h 281"/>
            </a:gdLst>
            <a:ahLst/>
            <a:cxnLst>
              <a:cxn ang="0">
                <a:pos x="T0" y="T1"/>
              </a:cxn>
              <a:cxn ang="0">
                <a:pos x="T2" y="T3"/>
              </a:cxn>
              <a:cxn ang="0">
                <a:pos x="T4" y="T5"/>
              </a:cxn>
              <a:cxn ang="0">
                <a:pos x="T6" y="T7"/>
              </a:cxn>
              <a:cxn ang="0">
                <a:pos x="T8" y="T9"/>
              </a:cxn>
            </a:cxnLst>
            <a:rect l="0" t="0" r="r" b="b"/>
            <a:pathLst>
              <a:path w="837" h="281">
                <a:moveTo>
                  <a:pt x="0" y="281"/>
                </a:moveTo>
                <a:lnTo>
                  <a:pt x="527" y="281"/>
                </a:lnTo>
                <a:lnTo>
                  <a:pt x="837" y="0"/>
                </a:lnTo>
                <a:lnTo>
                  <a:pt x="0" y="0"/>
                </a:lnTo>
                <a:lnTo>
                  <a:pt x="0" y="281"/>
                </a:lnTo>
                <a:close/>
              </a:path>
            </a:pathLst>
          </a:custGeom>
          <a:solidFill>
            <a:schemeClr val="accent2">
              <a:lumMod val="20000"/>
              <a:lumOff val="80000"/>
            </a:schemeClr>
          </a:solidFill>
          <a:ln>
            <a:noFill/>
          </a:ln>
          <a:extLst/>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504" name="Rectangle 350"/>
          <p:cNvSpPr>
            <a:spLocks noChangeArrowheads="1"/>
          </p:cNvSpPr>
          <p:nvPr/>
        </p:nvSpPr>
        <p:spPr bwMode="auto">
          <a:xfrm>
            <a:off x="6584244" y="6873776"/>
            <a:ext cx="98610" cy="79496"/>
          </a:xfrm>
          <a:prstGeom prst="rect">
            <a:avLst/>
          </a:prstGeom>
          <a:solidFill>
            <a:schemeClr val="accent2">
              <a:lumMod val="75000"/>
            </a:schemeClr>
          </a:solidFill>
          <a:ln>
            <a:noFill/>
          </a:ln>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505" name="Rectangle 351"/>
          <p:cNvSpPr>
            <a:spLocks noChangeArrowheads="1"/>
          </p:cNvSpPr>
          <p:nvPr/>
        </p:nvSpPr>
        <p:spPr bwMode="auto">
          <a:xfrm>
            <a:off x="6475643" y="6873776"/>
            <a:ext cx="98288" cy="79496"/>
          </a:xfrm>
          <a:prstGeom prst="rect">
            <a:avLst/>
          </a:prstGeom>
          <a:solidFill>
            <a:schemeClr val="accent2">
              <a:lumMod val="75000"/>
            </a:schemeClr>
          </a:solidFill>
          <a:ln>
            <a:noFill/>
          </a:ln>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506" name="Rectangle 630"/>
          <p:cNvSpPr>
            <a:spLocks noChangeArrowheads="1"/>
          </p:cNvSpPr>
          <p:nvPr/>
        </p:nvSpPr>
        <p:spPr bwMode="auto">
          <a:xfrm>
            <a:off x="6727324" y="5992013"/>
            <a:ext cx="44471" cy="1002513"/>
          </a:xfrm>
          <a:prstGeom prst="rect">
            <a:avLst/>
          </a:prstGeom>
          <a:solidFill>
            <a:schemeClr val="accent2">
              <a:lumMod val="75000"/>
            </a:schemeClr>
          </a:solidFill>
          <a:ln>
            <a:noFill/>
          </a:ln>
          <a:extLst/>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507" name="Rectangle 631"/>
          <p:cNvSpPr>
            <a:spLocks noChangeArrowheads="1"/>
          </p:cNvSpPr>
          <p:nvPr/>
        </p:nvSpPr>
        <p:spPr bwMode="auto">
          <a:xfrm>
            <a:off x="6738282" y="5968378"/>
            <a:ext cx="43827" cy="23634"/>
          </a:xfrm>
          <a:prstGeom prst="rect">
            <a:avLst/>
          </a:prstGeom>
          <a:solidFill>
            <a:schemeClr val="accent2">
              <a:lumMod val="20000"/>
              <a:lumOff val="80000"/>
            </a:schemeClr>
          </a:solidFill>
          <a:ln>
            <a:noFill/>
          </a:ln>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508" name="Rectangle 632"/>
          <p:cNvSpPr>
            <a:spLocks noChangeArrowheads="1"/>
          </p:cNvSpPr>
          <p:nvPr/>
        </p:nvSpPr>
        <p:spPr bwMode="auto">
          <a:xfrm>
            <a:off x="6574899" y="5865678"/>
            <a:ext cx="24491" cy="102701"/>
          </a:xfrm>
          <a:prstGeom prst="rect">
            <a:avLst/>
          </a:prstGeom>
          <a:solidFill>
            <a:schemeClr val="accent2">
              <a:lumMod val="75000"/>
            </a:schemeClr>
          </a:solidFill>
          <a:ln>
            <a:noFill/>
          </a:ln>
          <a:extLst/>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509" name="Rectangle 673"/>
          <p:cNvSpPr>
            <a:spLocks noChangeArrowheads="1"/>
          </p:cNvSpPr>
          <p:nvPr/>
        </p:nvSpPr>
        <p:spPr bwMode="auto">
          <a:xfrm>
            <a:off x="6727324" y="6232220"/>
            <a:ext cx="44471" cy="11602"/>
          </a:xfrm>
          <a:prstGeom prst="rect">
            <a:avLst/>
          </a:prstGeom>
          <a:solidFill>
            <a:schemeClr val="accent2">
              <a:lumMod val="20000"/>
              <a:lumOff val="80000"/>
            </a:schemeClr>
          </a:solidFill>
          <a:ln>
            <a:noFill/>
          </a:ln>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510" name="Rectangle 674"/>
          <p:cNvSpPr>
            <a:spLocks noChangeArrowheads="1"/>
          </p:cNvSpPr>
          <p:nvPr/>
        </p:nvSpPr>
        <p:spPr bwMode="auto">
          <a:xfrm>
            <a:off x="6727324" y="6387776"/>
            <a:ext cx="44471" cy="10743"/>
          </a:xfrm>
          <a:prstGeom prst="rect">
            <a:avLst/>
          </a:prstGeom>
          <a:solidFill>
            <a:schemeClr val="accent2">
              <a:lumMod val="20000"/>
              <a:lumOff val="80000"/>
            </a:schemeClr>
          </a:solidFill>
          <a:ln>
            <a:noFill/>
          </a:ln>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511" name="Rectangle 675"/>
          <p:cNvSpPr>
            <a:spLocks noChangeArrowheads="1"/>
          </p:cNvSpPr>
          <p:nvPr/>
        </p:nvSpPr>
        <p:spPr bwMode="auto">
          <a:xfrm>
            <a:off x="6727324" y="6542470"/>
            <a:ext cx="44471" cy="11602"/>
          </a:xfrm>
          <a:prstGeom prst="rect">
            <a:avLst/>
          </a:prstGeom>
          <a:solidFill>
            <a:schemeClr val="accent2">
              <a:lumMod val="20000"/>
              <a:lumOff val="80000"/>
            </a:schemeClr>
          </a:solidFill>
          <a:ln>
            <a:noFill/>
          </a:ln>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512" name="Rectangle 676"/>
          <p:cNvSpPr>
            <a:spLocks noChangeArrowheads="1"/>
          </p:cNvSpPr>
          <p:nvPr/>
        </p:nvSpPr>
        <p:spPr bwMode="auto">
          <a:xfrm>
            <a:off x="6727324" y="6698026"/>
            <a:ext cx="44471" cy="10743"/>
          </a:xfrm>
          <a:prstGeom prst="rect">
            <a:avLst/>
          </a:prstGeom>
          <a:solidFill>
            <a:schemeClr val="accent2">
              <a:lumMod val="20000"/>
              <a:lumOff val="80000"/>
            </a:schemeClr>
          </a:solidFill>
          <a:ln>
            <a:noFill/>
          </a:ln>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513" name="Rectangle 677"/>
          <p:cNvSpPr>
            <a:spLocks noChangeArrowheads="1"/>
          </p:cNvSpPr>
          <p:nvPr/>
        </p:nvSpPr>
        <p:spPr bwMode="auto">
          <a:xfrm>
            <a:off x="6727324" y="6074517"/>
            <a:ext cx="44471" cy="10313"/>
          </a:xfrm>
          <a:prstGeom prst="rect">
            <a:avLst/>
          </a:prstGeom>
          <a:solidFill>
            <a:schemeClr val="accent2">
              <a:lumMod val="20000"/>
              <a:lumOff val="80000"/>
            </a:schemeClr>
          </a:solidFill>
          <a:ln>
            <a:noFill/>
          </a:ln>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514" name="Rectangle 678"/>
          <p:cNvSpPr>
            <a:spLocks noChangeArrowheads="1"/>
          </p:cNvSpPr>
          <p:nvPr/>
        </p:nvSpPr>
        <p:spPr bwMode="auto">
          <a:xfrm>
            <a:off x="6727324" y="5992012"/>
            <a:ext cx="44471" cy="17618"/>
          </a:xfrm>
          <a:prstGeom prst="rect">
            <a:avLst/>
          </a:prstGeom>
          <a:solidFill>
            <a:schemeClr val="accent2">
              <a:lumMod val="20000"/>
              <a:lumOff val="80000"/>
            </a:schemeClr>
          </a:solidFill>
          <a:ln>
            <a:noFill/>
          </a:ln>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515" name="Rectangle 679"/>
          <p:cNvSpPr>
            <a:spLocks noChangeArrowheads="1"/>
          </p:cNvSpPr>
          <p:nvPr/>
        </p:nvSpPr>
        <p:spPr bwMode="auto">
          <a:xfrm>
            <a:off x="7016065" y="5760738"/>
            <a:ext cx="16758" cy="58621"/>
          </a:xfrm>
          <a:prstGeom prst="rect">
            <a:avLst/>
          </a:pr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516" name="Rectangle 352"/>
          <p:cNvSpPr>
            <a:spLocks noChangeArrowheads="1"/>
          </p:cNvSpPr>
          <p:nvPr/>
        </p:nvSpPr>
        <p:spPr bwMode="auto">
          <a:xfrm>
            <a:off x="9027946" y="6211632"/>
            <a:ext cx="298618" cy="796380"/>
          </a:xfrm>
          <a:prstGeom prst="rect">
            <a:avLst/>
          </a:prstGeom>
          <a:solidFill>
            <a:schemeClr val="accent1"/>
          </a:solidFill>
          <a:ln>
            <a:noFill/>
          </a:ln>
          <a:extLst/>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517" name="Rectangle 353"/>
          <p:cNvSpPr>
            <a:spLocks noChangeArrowheads="1"/>
          </p:cNvSpPr>
          <p:nvPr/>
        </p:nvSpPr>
        <p:spPr bwMode="auto">
          <a:xfrm>
            <a:off x="9262936" y="6268518"/>
            <a:ext cx="23137" cy="57848"/>
          </a:xfrm>
          <a:prstGeom prst="rect">
            <a:avLst/>
          </a:prstGeom>
          <a:solidFill>
            <a:schemeClr val="bg1">
              <a:lumMod val="95000"/>
            </a:schemeClr>
          </a:solidFill>
          <a:ln>
            <a:noFill/>
          </a:ln>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518" name="Rectangle 354"/>
          <p:cNvSpPr>
            <a:spLocks noChangeArrowheads="1"/>
          </p:cNvSpPr>
          <p:nvPr/>
        </p:nvSpPr>
        <p:spPr bwMode="auto">
          <a:xfrm>
            <a:off x="9197139" y="6268518"/>
            <a:ext cx="24584" cy="57848"/>
          </a:xfrm>
          <a:prstGeom prst="rect">
            <a:avLst/>
          </a:prstGeom>
          <a:solidFill>
            <a:schemeClr val="bg1">
              <a:lumMod val="95000"/>
            </a:schemeClr>
          </a:solidFill>
          <a:ln>
            <a:noFill/>
          </a:ln>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519" name="Rectangle 355"/>
          <p:cNvSpPr>
            <a:spLocks noChangeArrowheads="1"/>
          </p:cNvSpPr>
          <p:nvPr/>
        </p:nvSpPr>
        <p:spPr bwMode="auto">
          <a:xfrm>
            <a:off x="9132787" y="6268518"/>
            <a:ext cx="23137" cy="57848"/>
          </a:xfrm>
          <a:prstGeom prst="rect">
            <a:avLst/>
          </a:prstGeom>
          <a:solidFill>
            <a:schemeClr val="bg1">
              <a:lumMod val="95000"/>
            </a:schemeClr>
          </a:solidFill>
          <a:ln>
            <a:noFill/>
          </a:ln>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520" name="Rectangle 356"/>
          <p:cNvSpPr>
            <a:spLocks noChangeArrowheads="1"/>
          </p:cNvSpPr>
          <p:nvPr/>
        </p:nvSpPr>
        <p:spPr bwMode="auto">
          <a:xfrm>
            <a:off x="9066991" y="6268518"/>
            <a:ext cx="24584" cy="57848"/>
          </a:xfrm>
          <a:prstGeom prst="rect">
            <a:avLst/>
          </a:prstGeom>
          <a:solidFill>
            <a:schemeClr val="bg1">
              <a:lumMod val="95000"/>
            </a:schemeClr>
          </a:solidFill>
          <a:ln>
            <a:noFill/>
          </a:ln>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521" name="Rectangle 357"/>
          <p:cNvSpPr>
            <a:spLocks noChangeArrowheads="1"/>
          </p:cNvSpPr>
          <p:nvPr/>
        </p:nvSpPr>
        <p:spPr bwMode="auto">
          <a:xfrm>
            <a:off x="9262936" y="6354325"/>
            <a:ext cx="23137" cy="59777"/>
          </a:xfrm>
          <a:prstGeom prst="rect">
            <a:avLst/>
          </a:prstGeom>
          <a:solidFill>
            <a:schemeClr val="bg1">
              <a:lumMod val="95000"/>
            </a:schemeClr>
          </a:solidFill>
          <a:ln>
            <a:noFill/>
          </a:ln>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522" name="Rectangle 358"/>
          <p:cNvSpPr>
            <a:spLocks noChangeArrowheads="1"/>
          </p:cNvSpPr>
          <p:nvPr/>
        </p:nvSpPr>
        <p:spPr bwMode="auto">
          <a:xfrm>
            <a:off x="9197139" y="6354325"/>
            <a:ext cx="24584" cy="59777"/>
          </a:xfrm>
          <a:prstGeom prst="rect">
            <a:avLst/>
          </a:prstGeom>
          <a:solidFill>
            <a:schemeClr val="bg1">
              <a:lumMod val="95000"/>
            </a:schemeClr>
          </a:solidFill>
          <a:ln>
            <a:noFill/>
          </a:ln>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523" name="Rectangle 359"/>
          <p:cNvSpPr>
            <a:spLocks noChangeArrowheads="1"/>
          </p:cNvSpPr>
          <p:nvPr/>
        </p:nvSpPr>
        <p:spPr bwMode="auto">
          <a:xfrm>
            <a:off x="9132787" y="6354325"/>
            <a:ext cx="23137" cy="59777"/>
          </a:xfrm>
          <a:prstGeom prst="rect">
            <a:avLst/>
          </a:prstGeom>
          <a:solidFill>
            <a:schemeClr val="bg1">
              <a:lumMod val="95000"/>
            </a:schemeClr>
          </a:solidFill>
          <a:ln>
            <a:noFill/>
          </a:ln>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524" name="Rectangle 360"/>
          <p:cNvSpPr>
            <a:spLocks noChangeArrowheads="1"/>
          </p:cNvSpPr>
          <p:nvPr/>
        </p:nvSpPr>
        <p:spPr bwMode="auto">
          <a:xfrm>
            <a:off x="9066991" y="6354325"/>
            <a:ext cx="24584" cy="59777"/>
          </a:xfrm>
          <a:prstGeom prst="rect">
            <a:avLst/>
          </a:prstGeom>
          <a:solidFill>
            <a:schemeClr val="bg1">
              <a:lumMod val="95000"/>
            </a:schemeClr>
          </a:solidFill>
          <a:ln>
            <a:noFill/>
          </a:ln>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525" name="Rectangle 361"/>
          <p:cNvSpPr>
            <a:spLocks noChangeArrowheads="1"/>
          </p:cNvSpPr>
          <p:nvPr/>
        </p:nvSpPr>
        <p:spPr bwMode="auto">
          <a:xfrm>
            <a:off x="9262936" y="6442062"/>
            <a:ext cx="23137" cy="56884"/>
          </a:xfrm>
          <a:prstGeom prst="rect">
            <a:avLst/>
          </a:prstGeom>
          <a:solidFill>
            <a:schemeClr val="bg1">
              <a:lumMod val="95000"/>
            </a:schemeClr>
          </a:solidFill>
          <a:ln>
            <a:noFill/>
          </a:ln>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526" name="Rectangle 362"/>
          <p:cNvSpPr>
            <a:spLocks noChangeArrowheads="1"/>
          </p:cNvSpPr>
          <p:nvPr/>
        </p:nvSpPr>
        <p:spPr bwMode="auto">
          <a:xfrm>
            <a:off x="9197139" y="6442062"/>
            <a:ext cx="24584" cy="56884"/>
          </a:xfrm>
          <a:prstGeom prst="rect">
            <a:avLst/>
          </a:prstGeom>
          <a:solidFill>
            <a:schemeClr val="bg1">
              <a:lumMod val="95000"/>
            </a:schemeClr>
          </a:solidFill>
          <a:ln>
            <a:noFill/>
          </a:ln>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527" name="Rectangle 363"/>
          <p:cNvSpPr>
            <a:spLocks noChangeArrowheads="1"/>
          </p:cNvSpPr>
          <p:nvPr/>
        </p:nvSpPr>
        <p:spPr bwMode="auto">
          <a:xfrm>
            <a:off x="9132787" y="6442062"/>
            <a:ext cx="23137" cy="56884"/>
          </a:xfrm>
          <a:prstGeom prst="rect">
            <a:avLst/>
          </a:prstGeom>
          <a:solidFill>
            <a:schemeClr val="bg1">
              <a:lumMod val="95000"/>
            </a:schemeClr>
          </a:solidFill>
          <a:ln>
            <a:noFill/>
          </a:ln>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528" name="Rectangle 364"/>
          <p:cNvSpPr>
            <a:spLocks noChangeArrowheads="1"/>
          </p:cNvSpPr>
          <p:nvPr/>
        </p:nvSpPr>
        <p:spPr bwMode="auto">
          <a:xfrm>
            <a:off x="9066991" y="6442062"/>
            <a:ext cx="24584" cy="56884"/>
          </a:xfrm>
          <a:prstGeom prst="rect">
            <a:avLst/>
          </a:prstGeom>
          <a:solidFill>
            <a:schemeClr val="bg1">
              <a:lumMod val="95000"/>
            </a:schemeClr>
          </a:solidFill>
          <a:ln>
            <a:noFill/>
          </a:ln>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529" name="Rectangle 365"/>
          <p:cNvSpPr>
            <a:spLocks noChangeArrowheads="1"/>
          </p:cNvSpPr>
          <p:nvPr/>
        </p:nvSpPr>
        <p:spPr bwMode="auto">
          <a:xfrm>
            <a:off x="9262936" y="6527870"/>
            <a:ext cx="23137" cy="59777"/>
          </a:xfrm>
          <a:prstGeom prst="rect">
            <a:avLst/>
          </a:prstGeom>
          <a:solidFill>
            <a:schemeClr val="bg1">
              <a:lumMod val="95000"/>
            </a:schemeClr>
          </a:solidFill>
          <a:ln>
            <a:noFill/>
          </a:ln>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530" name="Rectangle 366"/>
          <p:cNvSpPr>
            <a:spLocks noChangeArrowheads="1"/>
          </p:cNvSpPr>
          <p:nvPr/>
        </p:nvSpPr>
        <p:spPr bwMode="auto">
          <a:xfrm>
            <a:off x="9197139" y="6527870"/>
            <a:ext cx="24584" cy="59777"/>
          </a:xfrm>
          <a:prstGeom prst="rect">
            <a:avLst/>
          </a:prstGeom>
          <a:solidFill>
            <a:schemeClr val="bg1">
              <a:lumMod val="95000"/>
            </a:schemeClr>
          </a:solidFill>
          <a:ln>
            <a:noFill/>
          </a:ln>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531" name="Rectangle 367"/>
          <p:cNvSpPr>
            <a:spLocks noChangeArrowheads="1"/>
          </p:cNvSpPr>
          <p:nvPr/>
        </p:nvSpPr>
        <p:spPr bwMode="auto">
          <a:xfrm>
            <a:off x="9132787" y="6527870"/>
            <a:ext cx="23137" cy="59777"/>
          </a:xfrm>
          <a:prstGeom prst="rect">
            <a:avLst/>
          </a:prstGeom>
          <a:solidFill>
            <a:schemeClr val="bg1">
              <a:lumMod val="95000"/>
            </a:schemeClr>
          </a:solidFill>
          <a:ln>
            <a:noFill/>
          </a:ln>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532" name="Rectangle 368"/>
          <p:cNvSpPr>
            <a:spLocks noChangeArrowheads="1"/>
          </p:cNvSpPr>
          <p:nvPr/>
        </p:nvSpPr>
        <p:spPr bwMode="auto">
          <a:xfrm>
            <a:off x="9066991" y="6527870"/>
            <a:ext cx="24584" cy="59777"/>
          </a:xfrm>
          <a:prstGeom prst="rect">
            <a:avLst/>
          </a:prstGeom>
          <a:solidFill>
            <a:schemeClr val="bg1">
              <a:lumMod val="95000"/>
            </a:schemeClr>
          </a:solidFill>
          <a:ln>
            <a:noFill/>
          </a:ln>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533" name="Rectangle 369"/>
          <p:cNvSpPr>
            <a:spLocks noChangeArrowheads="1"/>
          </p:cNvSpPr>
          <p:nvPr/>
        </p:nvSpPr>
        <p:spPr bwMode="auto">
          <a:xfrm>
            <a:off x="9262936" y="6615607"/>
            <a:ext cx="23137" cy="56884"/>
          </a:xfrm>
          <a:prstGeom prst="rect">
            <a:avLst/>
          </a:prstGeom>
          <a:solidFill>
            <a:schemeClr val="bg1">
              <a:lumMod val="95000"/>
            </a:schemeClr>
          </a:solidFill>
          <a:ln>
            <a:noFill/>
          </a:ln>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534" name="Rectangle 370"/>
          <p:cNvSpPr>
            <a:spLocks noChangeArrowheads="1"/>
          </p:cNvSpPr>
          <p:nvPr/>
        </p:nvSpPr>
        <p:spPr bwMode="auto">
          <a:xfrm>
            <a:off x="9197139" y="6615607"/>
            <a:ext cx="24584" cy="56884"/>
          </a:xfrm>
          <a:prstGeom prst="rect">
            <a:avLst/>
          </a:prstGeom>
          <a:solidFill>
            <a:schemeClr val="bg1">
              <a:lumMod val="95000"/>
            </a:schemeClr>
          </a:solidFill>
          <a:ln>
            <a:noFill/>
          </a:ln>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535" name="Rectangle 371"/>
          <p:cNvSpPr>
            <a:spLocks noChangeArrowheads="1"/>
          </p:cNvSpPr>
          <p:nvPr/>
        </p:nvSpPr>
        <p:spPr bwMode="auto">
          <a:xfrm>
            <a:off x="9132787" y="6615607"/>
            <a:ext cx="23137" cy="56884"/>
          </a:xfrm>
          <a:prstGeom prst="rect">
            <a:avLst/>
          </a:prstGeom>
          <a:solidFill>
            <a:schemeClr val="bg1">
              <a:lumMod val="95000"/>
            </a:schemeClr>
          </a:solidFill>
          <a:ln>
            <a:noFill/>
          </a:ln>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536" name="Rectangle 372"/>
          <p:cNvSpPr>
            <a:spLocks noChangeArrowheads="1"/>
          </p:cNvSpPr>
          <p:nvPr/>
        </p:nvSpPr>
        <p:spPr bwMode="auto">
          <a:xfrm>
            <a:off x="9066991" y="6615607"/>
            <a:ext cx="24584" cy="56884"/>
          </a:xfrm>
          <a:prstGeom prst="rect">
            <a:avLst/>
          </a:prstGeom>
          <a:solidFill>
            <a:schemeClr val="bg1">
              <a:lumMod val="95000"/>
            </a:schemeClr>
          </a:solidFill>
          <a:ln>
            <a:noFill/>
          </a:ln>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537" name="Rectangle 373"/>
          <p:cNvSpPr>
            <a:spLocks noChangeArrowheads="1"/>
          </p:cNvSpPr>
          <p:nvPr/>
        </p:nvSpPr>
        <p:spPr bwMode="auto">
          <a:xfrm>
            <a:off x="9262936" y="6701416"/>
            <a:ext cx="23137" cy="58812"/>
          </a:xfrm>
          <a:prstGeom prst="rect">
            <a:avLst/>
          </a:prstGeom>
          <a:solidFill>
            <a:schemeClr val="bg1">
              <a:lumMod val="95000"/>
            </a:schemeClr>
          </a:solidFill>
          <a:ln>
            <a:noFill/>
          </a:ln>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538" name="Rectangle 374"/>
          <p:cNvSpPr>
            <a:spLocks noChangeArrowheads="1"/>
          </p:cNvSpPr>
          <p:nvPr/>
        </p:nvSpPr>
        <p:spPr bwMode="auto">
          <a:xfrm>
            <a:off x="9197139" y="6701416"/>
            <a:ext cx="24584" cy="58812"/>
          </a:xfrm>
          <a:prstGeom prst="rect">
            <a:avLst/>
          </a:prstGeom>
          <a:solidFill>
            <a:schemeClr val="bg1">
              <a:lumMod val="95000"/>
            </a:schemeClr>
          </a:solidFill>
          <a:ln>
            <a:noFill/>
          </a:ln>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539" name="Rectangle 375"/>
          <p:cNvSpPr>
            <a:spLocks noChangeArrowheads="1"/>
          </p:cNvSpPr>
          <p:nvPr/>
        </p:nvSpPr>
        <p:spPr bwMode="auto">
          <a:xfrm>
            <a:off x="9132787" y="6701416"/>
            <a:ext cx="23137" cy="58812"/>
          </a:xfrm>
          <a:prstGeom prst="rect">
            <a:avLst/>
          </a:prstGeom>
          <a:solidFill>
            <a:schemeClr val="bg1">
              <a:lumMod val="95000"/>
            </a:schemeClr>
          </a:solidFill>
          <a:ln>
            <a:noFill/>
          </a:ln>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540" name="Rectangle 376"/>
          <p:cNvSpPr>
            <a:spLocks noChangeArrowheads="1"/>
          </p:cNvSpPr>
          <p:nvPr/>
        </p:nvSpPr>
        <p:spPr bwMode="auto">
          <a:xfrm>
            <a:off x="9066991" y="6701416"/>
            <a:ext cx="24584" cy="58812"/>
          </a:xfrm>
          <a:prstGeom prst="rect">
            <a:avLst/>
          </a:prstGeom>
          <a:solidFill>
            <a:schemeClr val="bg1">
              <a:lumMod val="95000"/>
            </a:schemeClr>
          </a:solidFill>
          <a:ln>
            <a:noFill/>
          </a:ln>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541" name="Rectangle 377"/>
          <p:cNvSpPr>
            <a:spLocks noChangeArrowheads="1"/>
          </p:cNvSpPr>
          <p:nvPr/>
        </p:nvSpPr>
        <p:spPr bwMode="auto">
          <a:xfrm>
            <a:off x="9262936" y="6789152"/>
            <a:ext cx="23137" cy="56884"/>
          </a:xfrm>
          <a:prstGeom prst="rect">
            <a:avLst/>
          </a:prstGeom>
          <a:solidFill>
            <a:schemeClr val="bg1">
              <a:lumMod val="95000"/>
            </a:schemeClr>
          </a:solidFill>
          <a:ln>
            <a:noFill/>
          </a:ln>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542" name="Rectangle 378"/>
          <p:cNvSpPr>
            <a:spLocks noChangeArrowheads="1"/>
          </p:cNvSpPr>
          <p:nvPr/>
        </p:nvSpPr>
        <p:spPr bwMode="auto">
          <a:xfrm>
            <a:off x="9197139" y="6789152"/>
            <a:ext cx="24584" cy="56884"/>
          </a:xfrm>
          <a:prstGeom prst="rect">
            <a:avLst/>
          </a:prstGeom>
          <a:solidFill>
            <a:schemeClr val="bg1">
              <a:lumMod val="95000"/>
            </a:schemeClr>
          </a:solidFill>
          <a:ln>
            <a:noFill/>
          </a:ln>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543" name="Rectangle 379"/>
          <p:cNvSpPr>
            <a:spLocks noChangeArrowheads="1"/>
          </p:cNvSpPr>
          <p:nvPr/>
        </p:nvSpPr>
        <p:spPr bwMode="auto">
          <a:xfrm>
            <a:off x="9132787" y="6789152"/>
            <a:ext cx="23137" cy="56884"/>
          </a:xfrm>
          <a:prstGeom prst="rect">
            <a:avLst/>
          </a:prstGeom>
          <a:solidFill>
            <a:schemeClr val="bg1">
              <a:lumMod val="95000"/>
            </a:schemeClr>
          </a:solidFill>
          <a:ln>
            <a:noFill/>
          </a:ln>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544" name="Rectangle 380"/>
          <p:cNvSpPr>
            <a:spLocks noChangeArrowheads="1"/>
          </p:cNvSpPr>
          <p:nvPr/>
        </p:nvSpPr>
        <p:spPr bwMode="auto">
          <a:xfrm>
            <a:off x="9066991" y="6789152"/>
            <a:ext cx="24584" cy="56884"/>
          </a:xfrm>
          <a:prstGeom prst="rect">
            <a:avLst/>
          </a:prstGeom>
          <a:solidFill>
            <a:schemeClr val="bg1">
              <a:lumMod val="95000"/>
            </a:schemeClr>
          </a:solidFill>
          <a:ln>
            <a:noFill/>
          </a:ln>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545" name="Rectangle 381"/>
          <p:cNvSpPr>
            <a:spLocks noChangeArrowheads="1"/>
          </p:cNvSpPr>
          <p:nvPr/>
        </p:nvSpPr>
        <p:spPr bwMode="auto">
          <a:xfrm>
            <a:off x="9262936" y="6874960"/>
            <a:ext cx="23137" cy="58812"/>
          </a:xfrm>
          <a:prstGeom prst="rect">
            <a:avLst/>
          </a:prstGeom>
          <a:solidFill>
            <a:schemeClr val="bg1">
              <a:lumMod val="95000"/>
            </a:schemeClr>
          </a:solidFill>
          <a:ln>
            <a:noFill/>
          </a:ln>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546" name="Rectangle 382"/>
          <p:cNvSpPr>
            <a:spLocks noChangeArrowheads="1"/>
          </p:cNvSpPr>
          <p:nvPr/>
        </p:nvSpPr>
        <p:spPr bwMode="auto">
          <a:xfrm>
            <a:off x="9197139" y="6874960"/>
            <a:ext cx="24584" cy="58812"/>
          </a:xfrm>
          <a:prstGeom prst="rect">
            <a:avLst/>
          </a:prstGeom>
          <a:solidFill>
            <a:schemeClr val="bg1">
              <a:lumMod val="95000"/>
            </a:schemeClr>
          </a:solidFill>
          <a:ln>
            <a:noFill/>
          </a:ln>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547" name="Rectangle 383"/>
          <p:cNvSpPr>
            <a:spLocks noChangeArrowheads="1"/>
          </p:cNvSpPr>
          <p:nvPr/>
        </p:nvSpPr>
        <p:spPr bwMode="auto">
          <a:xfrm>
            <a:off x="9132787" y="6874960"/>
            <a:ext cx="23137" cy="58812"/>
          </a:xfrm>
          <a:prstGeom prst="rect">
            <a:avLst/>
          </a:prstGeom>
          <a:solidFill>
            <a:schemeClr val="bg1">
              <a:lumMod val="95000"/>
            </a:schemeClr>
          </a:solidFill>
          <a:ln>
            <a:noFill/>
          </a:ln>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548" name="Rectangle 384"/>
          <p:cNvSpPr>
            <a:spLocks noChangeArrowheads="1"/>
          </p:cNvSpPr>
          <p:nvPr/>
        </p:nvSpPr>
        <p:spPr bwMode="auto">
          <a:xfrm>
            <a:off x="9066991" y="6874960"/>
            <a:ext cx="24584" cy="58812"/>
          </a:xfrm>
          <a:prstGeom prst="rect">
            <a:avLst/>
          </a:prstGeom>
          <a:solidFill>
            <a:schemeClr val="bg1">
              <a:lumMod val="95000"/>
            </a:schemeClr>
          </a:solidFill>
          <a:ln>
            <a:noFill/>
          </a:ln>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549" name="Rectangle 385"/>
          <p:cNvSpPr>
            <a:spLocks noChangeArrowheads="1"/>
          </p:cNvSpPr>
          <p:nvPr/>
        </p:nvSpPr>
        <p:spPr bwMode="auto">
          <a:xfrm>
            <a:off x="8794404" y="6383249"/>
            <a:ext cx="174253" cy="624763"/>
          </a:xfrm>
          <a:prstGeom prst="rect">
            <a:avLst/>
          </a:prstGeom>
          <a:solidFill>
            <a:schemeClr val="accent1">
              <a:lumMod val="75000"/>
            </a:schemeClr>
          </a:solidFill>
          <a:ln>
            <a:noFill/>
          </a:ln>
          <a:extLst/>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550" name="Rectangle 386"/>
          <p:cNvSpPr>
            <a:spLocks noChangeArrowheads="1"/>
          </p:cNvSpPr>
          <p:nvPr/>
        </p:nvSpPr>
        <p:spPr bwMode="auto">
          <a:xfrm>
            <a:off x="8375761" y="6385179"/>
            <a:ext cx="293556" cy="313345"/>
          </a:xfrm>
          <a:prstGeom prst="rect">
            <a:avLst/>
          </a:prstGeom>
          <a:solidFill>
            <a:schemeClr val="accent1"/>
          </a:solidFill>
          <a:ln>
            <a:noFill/>
          </a:ln>
          <a:extLst/>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551" name="Freeform 387"/>
          <p:cNvSpPr>
            <a:spLocks/>
          </p:cNvSpPr>
          <p:nvPr/>
        </p:nvSpPr>
        <p:spPr bwMode="auto">
          <a:xfrm>
            <a:off x="8544953" y="5815371"/>
            <a:ext cx="249450" cy="1192642"/>
          </a:xfrm>
          <a:custGeom>
            <a:avLst/>
            <a:gdLst>
              <a:gd name="T0" fmla="*/ 0 w 345"/>
              <a:gd name="T1" fmla="*/ 0 h 1237"/>
              <a:gd name="T2" fmla="*/ 345 w 345"/>
              <a:gd name="T3" fmla="*/ 0 h 1237"/>
              <a:gd name="T4" fmla="*/ 345 w 345"/>
              <a:gd name="T5" fmla="*/ 1237 h 1237"/>
              <a:gd name="T6" fmla="*/ 0 w 345"/>
              <a:gd name="T7" fmla="*/ 1237 h 1237"/>
              <a:gd name="T8" fmla="*/ 0 w 345"/>
              <a:gd name="T9" fmla="*/ 805 h 1237"/>
              <a:gd name="T10" fmla="*/ 0 w 345"/>
              <a:gd name="T11" fmla="*/ 0 h 1237"/>
            </a:gdLst>
            <a:ahLst/>
            <a:cxnLst>
              <a:cxn ang="0">
                <a:pos x="T0" y="T1"/>
              </a:cxn>
              <a:cxn ang="0">
                <a:pos x="T2" y="T3"/>
              </a:cxn>
              <a:cxn ang="0">
                <a:pos x="T4" y="T5"/>
              </a:cxn>
              <a:cxn ang="0">
                <a:pos x="T6" y="T7"/>
              </a:cxn>
              <a:cxn ang="0">
                <a:pos x="T8" y="T9"/>
              </a:cxn>
              <a:cxn ang="0">
                <a:pos x="T10" y="T11"/>
              </a:cxn>
            </a:cxnLst>
            <a:rect l="0" t="0" r="r" b="b"/>
            <a:pathLst>
              <a:path w="345" h="1237">
                <a:moveTo>
                  <a:pt x="0" y="0"/>
                </a:moveTo>
                <a:lnTo>
                  <a:pt x="345" y="0"/>
                </a:lnTo>
                <a:lnTo>
                  <a:pt x="345" y="1237"/>
                </a:lnTo>
                <a:lnTo>
                  <a:pt x="0" y="1237"/>
                </a:lnTo>
                <a:lnTo>
                  <a:pt x="0" y="805"/>
                </a:lnTo>
                <a:lnTo>
                  <a:pt x="0" y="0"/>
                </a:lnTo>
                <a:close/>
              </a:path>
            </a:pathLst>
          </a:custGeom>
          <a:solidFill>
            <a:schemeClr val="accent1"/>
          </a:solidFill>
          <a:ln>
            <a:noFill/>
          </a:ln>
          <a:extLst/>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552" name="Freeform 388"/>
          <p:cNvSpPr>
            <a:spLocks/>
          </p:cNvSpPr>
          <p:nvPr/>
        </p:nvSpPr>
        <p:spPr bwMode="auto">
          <a:xfrm>
            <a:off x="8375762" y="6389999"/>
            <a:ext cx="169192" cy="618014"/>
          </a:xfrm>
          <a:custGeom>
            <a:avLst/>
            <a:gdLst>
              <a:gd name="T0" fmla="*/ 0 w 234"/>
              <a:gd name="T1" fmla="*/ 320 h 641"/>
              <a:gd name="T2" fmla="*/ 0 w 234"/>
              <a:gd name="T3" fmla="*/ 641 h 641"/>
              <a:gd name="T4" fmla="*/ 234 w 234"/>
              <a:gd name="T5" fmla="*/ 641 h 641"/>
              <a:gd name="T6" fmla="*/ 234 w 234"/>
              <a:gd name="T7" fmla="*/ 0 h 641"/>
              <a:gd name="T8" fmla="*/ 0 w 234"/>
              <a:gd name="T9" fmla="*/ 320 h 641"/>
            </a:gdLst>
            <a:ahLst/>
            <a:cxnLst>
              <a:cxn ang="0">
                <a:pos x="T0" y="T1"/>
              </a:cxn>
              <a:cxn ang="0">
                <a:pos x="T2" y="T3"/>
              </a:cxn>
              <a:cxn ang="0">
                <a:pos x="T4" y="T5"/>
              </a:cxn>
              <a:cxn ang="0">
                <a:pos x="T6" y="T7"/>
              </a:cxn>
              <a:cxn ang="0">
                <a:pos x="T8" y="T9"/>
              </a:cxn>
            </a:cxnLst>
            <a:rect l="0" t="0" r="r" b="b"/>
            <a:pathLst>
              <a:path w="234" h="641">
                <a:moveTo>
                  <a:pt x="0" y="320"/>
                </a:moveTo>
                <a:lnTo>
                  <a:pt x="0" y="641"/>
                </a:lnTo>
                <a:lnTo>
                  <a:pt x="234" y="641"/>
                </a:lnTo>
                <a:lnTo>
                  <a:pt x="234" y="0"/>
                </a:lnTo>
                <a:lnTo>
                  <a:pt x="0" y="320"/>
                </a:lnTo>
                <a:close/>
              </a:path>
            </a:pathLst>
          </a:custGeom>
          <a:solidFill>
            <a:schemeClr val="accent1">
              <a:lumMod val="75000"/>
            </a:schemeClr>
          </a:solidFill>
          <a:ln>
            <a:noFill/>
          </a:ln>
          <a:extLst/>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553" name="Rectangle 389"/>
          <p:cNvSpPr>
            <a:spLocks noChangeArrowheads="1"/>
          </p:cNvSpPr>
          <p:nvPr/>
        </p:nvSpPr>
        <p:spPr bwMode="auto">
          <a:xfrm>
            <a:off x="8576766" y="5881896"/>
            <a:ext cx="23137" cy="61704"/>
          </a:xfrm>
          <a:prstGeom prst="rect">
            <a:avLst/>
          </a:prstGeom>
          <a:solidFill>
            <a:schemeClr val="bg1"/>
          </a:solidFill>
          <a:ln>
            <a:noFill/>
          </a:ln>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554" name="Rectangle 390"/>
          <p:cNvSpPr>
            <a:spLocks noChangeArrowheads="1"/>
          </p:cNvSpPr>
          <p:nvPr/>
        </p:nvSpPr>
        <p:spPr bwMode="auto">
          <a:xfrm>
            <a:off x="8630272" y="5881896"/>
            <a:ext cx="25307" cy="61704"/>
          </a:xfrm>
          <a:prstGeom prst="rect">
            <a:avLst/>
          </a:prstGeom>
          <a:solidFill>
            <a:schemeClr val="bg1"/>
          </a:solidFill>
          <a:ln>
            <a:noFill/>
          </a:ln>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555" name="Rectangle 391"/>
          <p:cNvSpPr>
            <a:spLocks noChangeArrowheads="1"/>
          </p:cNvSpPr>
          <p:nvPr/>
        </p:nvSpPr>
        <p:spPr bwMode="auto">
          <a:xfrm>
            <a:off x="8683777" y="5881896"/>
            <a:ext cx="25307" cy="61704"/>
          </a:xfrm>
          <a:prstGeom prst="rect">
            <a:avLst/>
          </a:prstGeom>
          <a:solidFill>
            <a:schemeClr val="bg1"/>
          </a:solidFill>
          <a:ln>
            <a:noFill/>
          </a:ln>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556" name="Rectangle 392"/>
          <p:cNvSpPr>
            <a:spLocks noChangeArrowheads="1"/>
          </p:cNvSpPr>
          <p:nvPr/>
        </p:nvSpPr>
        <p:spPr bwMode="auto">
          <a:xfrm>
            <a:off x="8737282" y="5881896"/>
            <a:ext cx="25307" cy="61704"/>
          </a:xfrm>
          <a:prstGeom prst="rect">
            <a:avLst/>
          </a:prstGeom>
          <a:solidFill>
            <a:schemeClr val="bg1"/>
          </a:solidFill>
          <a:ln>
            <a:noFill/>
          </a:ln>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557" name="Rectangle 393"/>
          <p:cNvSpPr>
            <a:spLocks noChangeArrowheads="1"/>
          </p:cNvSpPr>
          <p:nvPr/>
        </p:nvSpPr>
        <p:spPr bwMode="auto">
          <a:xfrm>
            <a:off x="8576766" y="5974455"/>
            <a:ext cx="23137" cy="61704"/>
          </a:xfrm>
          <a:prstGeom prst="rect">
            <a:avLst/>
          </a:prstGeom>
          <a:solidFill>
            <a:schemeClr val="bg1"/>
          </a:solidFill>
          <a:ln>
            <a:noFill/>
          </a:ln>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558" name="Rectangle 394"/>
          <p:cNvSpPr>
            <a:spLocks noChangeArrowheads="1"/>
          </p:cNvSpPr>
          <p:nvPr/>
        </p:nvSpPr>
        <p:spPr bwMode="auto">
          <a:xfrm>
            <a:off x="8630272" y="5974455"/>
            <a:ext cx="25307" cy="61704"/>
          </a:xfrm>
          <a:prstGeom prst="rect">
            <a:avLst/>
          </a:prstGeom>
          <a:solidFill>
            <a:schemeClr val="bg1"/>
          </a:solidFill>
          <a:ln>
            <a:noFill/>
          </a:ln>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559" name="Rectangle 395"/>
          <p:cNvSpPr>
            <a:spLocks noChangeArrowheads="1"/>
          </p:cNvSpPr>
          <p:nvPr/>
        </p:nvSpPr>
        <p:spPr bwMode="auto">
          <a:xfrm>
            <a:off x="8683777" y="5974455"/>
            <a:ext cx="25307" cy="61704"/>
          </a:xfrm>
          <a:prstGeom prst="rect">
            <a:avLst/>
          </a:prstGeom>
          <a:solidFill>
            <a:schemeClr val="bg1"/>
          </a:solidFill>
          <a:ln>
            <a:noFill/>
          </a:ln>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560" name="Rectangle 396"/>
          <p:cNvSpPr>
            <a:spLocks noChangeArrowheads="1"/>
          </p:cNvSpPr>
          <p:nvPr/>
        </p:nvSpPr>
        <p:spPr bwMode="auto">
          <a:xfrm>
            <a:off x="8737282" y="5974455"/>
            <a:ext cx="25307" cy="61704"/>
          </a:xfrm>
          <a:prstGeom prst="rect">
            <a:avLst/>
          </a:prstGeom>
          <a:solidFill>
            <a:schemeClr val="bg1"/>
          </a:solidFill>
          <a:ln>
            <a:noFill/>
          </a:ln>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561" name="Rectangle 397"/>
          <p:cNvSpPr>
            <a:spLocks noChangeArrowheads="1"/>
          </p:cNvSpPr>
          <p:nvPr/>
        </p:nvSpPr>
        <p:spPr bwMode="auto">
          <a:xfrm>
            <a:off x="8576766" y="6068940"/>
            <a:ext cx="23137" cy="61704"/>
          </a:xfrm>
          <a:prstGeom prst="rect">
            <a:avLst/>
          </a:prstGeom>
          <a:solidFill>
            <a:schemeClr val="bg1"/>
          </a:solidFill>
          <a:ln>
            <a:noFill/>
          </a:ln>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562" name="Rectangle 398"/>
          <p:cNvSpPr>
            <a:spLocks noChangeArrowheads="1"/>
          </p:cNvSpPr>
          <p:nvPr/>
        </p:nvSpPr>
        <p:spPr bwMode="auto">
          <a:xfrm>
            <a:off x="8630272" y="6068940"/>
            <a:ext cx="25307" cy="61704"/>
          </a:xfrm>
          <a:prstGeom prst="rect">
            <a:avLst/>
          </a:prstGeom>
          <a:solidFill>
            <a:schemeClr val="bg1"/>
          </a:solidFill>
          <a:ln>
            <a:noFill/>
          </a:ln>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563" name="Rectangle 399"/>
          <p:cNvSpPr>
            <a:spLocks noChangeArrowheads="1"/>
          </p:cNvSpPr>
          <p:nvPr/>
        </p:nvSpPr>
        <p:spPr bwMode="auto">
          <a:xfrm>
            <a:off x="8683777" y="6068940"/>
            <a:ext cx="25307" cy="61704"/>
          </a:xfrm>
          <a:prstGeom prst="rect">
            <a:avLst/>
          </a:prstGeom>
          <a:solidFill>
            <a:schemeClr val="bg1"/>
          </a:solidFill>
          <a:ln>
            <a:noFill/>
          </a:ln>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564" name="Rectangle 400"/>
          <p:cNvSpPr>
            <a:spLocks noChangeArrowheads="1"/>
          </p:cNvSpPr>
          <p:nvPr/>
        </p:nvSpPr>
        <p:spPr bwMode="auto">
          <a:xfrm>
            <a:off x="8737282" y="6068940"/>
            <a:ext cx="25307" cy="61704"/>
          </a:xfrm>
          <a:prstGeom prst="rect">
            <a:avLst/>
          </a:prstGeom>
          <a:solidFill>
            <a:schemeClr val="bg1"/>
          </a:solidFill>
          <a:ln>
            <a:noFill/>
          </a:ln>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565" name="Rectangle 401"/>
          <p:cNvSpPr>
            <a:spLocks noChangeArrowheads="1"/>
          </p:cNvSpPr>
          <p:nvPr/>
        </p:nvSpPr>
        <p:spPr bwMode="auto">
          <a:xfrm>
            <a:off x="8576766" y="6161498"/>
            <a:ext cx="23137" cy="62670"/>
          </a:xfrm>
          <a:prstGeom prst="rect">
            <a:avLst/>
          </a:prstGeom>
          <a:solidFill>
            <a:schemeClr val="bg1"/>
          </a:solidFill>
          <a:ln>
            <a:noFill/>
          </a:ln>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566" name="Rectangle 402"/>
          <p:cNvSpPr>
            <a:spLocks noChangeArrowheads="1"/>
          </p:cNvSpPr>
          <p:nvPr/>
        </p:nvSpPr>
        <p:spPr bwMode="auto">
          <a:xfrm>
            <a:off x="8630272" y="6161498"/>
            <a:ext cx="25307" cy="62670"/>
          </a:xfrm>
          <a:prstGeom prst="rect">
            <a:avLst/>
          </a:prstGeom>
          <a:solidFill>
            <a:schemeClr val="bg1"/>
          </a:solidFill>
          <a:ln>
            <a:noFill/>
          </a:ln>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567" name="Rectangle 403"/>
          <p:cNvSpPr>
            <a:spLocks noChangeArrowheads="1"/>
          </p:cNvSpPr>
          <p:nvPr/>
        </p:nvSpPr>
        <p:spPr bwMode="auto">
          <a:xfrm>
            <a:off x="8683777" y="6161498"/>
            <a:ext cx="25307" cy="62670"/>
          </a:xfrm>
          <a:prstGeom prst="rect">
            <a:avLst/>
          </a:prstGeom>
          <a:solidFill>
            <a:schemeClr val="bg1"/>
          </a:solidFill>
          <a:ln>
            <a:noFill/>
          </a:ln>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568" name="Rectangle 404"/>
          <p:cNvSpPr>
            <a:spLocks noChangeArrowheads="1"/>
          </p:cNvSpPr>
          <p:nvPr/>
        </p:nvSpPr>
        <p:spPr bwMode="auto">
          <a:xfrm>
            <a:off x="8737282" y="6161498"/>
            <a:ext cx="25307" cy="62670"/>
          </a:xfrm>
          <a:prstGeom prst="rect">
            <a:avLst/>
          </a:prstGeom>
          <a:solidFill>
            <a:schemeClr val="bg1"/>
          </a:solidFill>
          <a:ln>
            <a:noFill/>
          </a:ln>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569" name="Rectangle 405"/>
          <p:cNvSpPr>
            <a:spLocks noChangeArrowheads="1"/>
          </p:cNvSpPr>
          <p:nvPr/>
        </p:nvSpPr>
        <p:spPr bwMode="auto">
          <a:xfrm>
            <a:off x="8576766" y="6256948"/>
            <a:ext cx="23137" cy="61704"/>
          </a:xfrm>
          <a:prstGeom prst="rect">
            <a:avLst/>
          </a:prstGeom>
          <a:solidFill>
            <a:schemeClr val="bg1"/>
          </a:solidFill>
          <a:ln>
            <a:noFill/>
          </a:ln>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570" name="Rectangle 406"/>
          <p:cNvSpPr>
            <a:spLocks noChangeArrowheads="1"/>
          </p:cNvSpPr>
          <p:nvPr/>
        </p:nvSpPr>
        <p:spPr bwMode="auto">
          <a:xfrm>
            <a:off x="8630272" y="6256948"/>
            <a:ext cx="25307" cy="61704"/>
          </a:xfrm>
          <a:prstGeom prst="rect">
            <a:avLst/>
          </a:prstGeom>
          <a:solidFill>
            <a:schemeClr val="bg1"/>
          </a:solidFill>
          <a:ln>
            <a:noFill/>
          </a:ln>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571" name="Rectangle 407"/>
          <p:cNvSpPr>
            <a:spLocks noChangeArrowheads="1"/>
          </p:cNvSpPr>
          <p:nvPr/>
        </p:nvSpPr>
        <p:spPr bwMode="auto">
          <a:xfrm>
            <a:off x="8683777" y="6256948"/>
            <a:ext cx="25307" cy="61704"/>
          </a:xfrm>
          <a:prstGeom prst="rect">
            <a:avLst/>
          </a:prstGeom>
          <a:solidFill>
            <a:schemeClr val="bg1"/>
          </a:solidFill>
          <a:ln>
            <a:noFill/>
          </a:ln>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572" name="Rectangle 408"/>
          <p:cNvSpPr>
            <a:spLocks noChangeArrowheads="1"/>
          </p:cNvSpPr>
          <p:nvPr/>
        </p:nvSpPr>
        <p:spPr bwMode="auto">
          <a:xfrm>
            <a:off x="8737282" y="6256948"/>
            <a:ext cx="25307" cy="61704"/>
          </a:xfrm>
          <a:prstGeom prst="rect">
            <a:avLst/>
          </a:prstGeom>
          <a:solidFill>
            <a:schemeClr val="bg1"/>
          </a:solidFill>
          <a:ln>
            <a:noFill/>
          </a:ln>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573" name="Rectangle 409"/>
          <p:cNvSpPr>
            <a:spLocks noChangeArrowheads="1"/>
          </p:cNvSpPr>
          <p:nvPr/>
        </p:nvSpPr>
        <p:spPr bwMode="auto">
          <a:xfrm>
            <a:off x="8576766" y="6349504"/>
            <a:ext cx="23137" cy="61704"/>
          </a:xfrm>
          <a:prstGeom prst="rect">
            <a:avLst/>
          </a:prstGeom>
          <a:solidFill>
            <a:schemeClr val="bg1"/>
          </a:solidFill>
          <a:ln>
            <a:noFill/>
          </a:ln>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574" name="Rectangle 410"/>
          <p:cNvSpPr>
            <a:spLocks noChangeArrowheads="1"/>
          </p:cNvSpPr>
          <p:nvPr/>
        </p:nvSpPr>
        <p:spPr bwMode="auto">
          <a:xfrm>
            <a:off x="8630272" y="6349504"/>
            <a:ext cx="25307" cy="61704"/>
          </a:xfrm>
          <a:prstGeom prst="rect">
            <a:avLst/>
          </a:prstGeom>
          <a:solidFill>
            <a:schemeClr val="bg1"/>
          </a:solidFill>
          <a:ln>
            <a:noFill/>
          </a:ln>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575" name="Rectangle 411"/>
          <p:cNvSpPr>
            <a:spLocks noChangeArrowheads="1"/>
          </p:cNvSpPr>
          <p:nvPr/>
        </p:nvSpPr>
        <p:spPr bwMode="auto">
          <a:xfrm>
            <a:off x="8683777" y="6349504"/>
            <a:ext cx="25307" cy="61704"/>
          </a:xfrm>
          <a:prstGeom prst="rect">
            <a:avLst/>
          </a:prstGeom>
          <a:solidFill>
            <a:schemeClr val="bg1"/>
          </a:solidFill>
          <a:ln>
            <a:noFill/>
          </a:ln>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576" name="Rectangle 412"/>
          <p:cNvSpPr>
            <a:spLocks noChangeArrowheads="1"/>
          </p:cNvSpPr>
          <p:nvPr/>
        </p:nvSpPr>
        <p:spPr bwMode="auto">
          <a:xfrm>
            <a:off x="8737282" y="6349504"/>
            <a:ext cx="25307" cy="61704"/>
          </a:xfrm>
          <a:prstGeom prst="rect">
            <a:avLst/>
          </a:prstGeom>
          <a:solidFill>
            <a:schemeClr val="bg1"/>
          </a:solidFill>
          <a:ln>
            <a:noFill/>
          </a:ln>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577" name="Rectangle 413"/>
          <p:cNvSpPr>
            <a:spLocks noChangeArrowheads="1"/>
          </p:cNvSpPr>
          <p:nvPr/>
        </p:nvSpPr>
        <p:spPr bwMode="auto">
          <a:xfrm>
            <a:off x="8576766" y="6442063"/>
            <a:ext cx="23137" cy="64597"/>
          </a:xfrm>
          <a:prstGeom prst="rect">
            <a:avLst/>
          </a:prstGeom>
          <a:solidFill>
            <a:schemeClr val="bg1"/>
          </a:solidFill>
          <a:ln>
            <a:noFill/>
          </a:ln>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578" name="Rectangle 414"/>
          <p:cNvSpPr>
            <a:spLocks noChangeArrowheads="1"/>
          </p:cNvSpPr>
          <p:nvPr/>
        </p:nvSpPr>
        <p:spPr bwMode="auto">
          <a:xfrm>
            <a:off x="8630272" y="6442063"/>
            <a:ext cx="25307" cy="64597"/>
          </a:xfrm>
          <a:prstGeom prst="rect">
            <a:avLst/>
          </a:prstGeom>
          <a:solidFill>
            <a:schemeClr val="bg1"/>
          </a:solidFill>
          <a:ln>
            <a:noFill/>
          </a:ln>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579" name="Rectangle 415"/>
          <p:cNvSpPr>
            <a:spLocks noChangeArrowheads="1"/>
          </p:cNvSpPr>
          <p:nvPr/>
        </p:nvSpPr>
        <p:spPr bwMode="auto">
          <a:xfrm>
            <a:off x="8683777" y="6442063"/>
            <a:ext cx="25307" cy="64597"/>
          </a:xfrm>
          <a:prstGeom prst="rect">
            <a:avLst/>
          </a:prstGeom>
          <a:solidFill>
            <a:schemeClr val="bg1"/>
          </a:solidFill>
          <a:ln>
            <a:noFill/>
          </a:ln>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580" name="Rectangle 416"/>
          <p:cNvSpPr>
            <a:spLocks noChangeArrowheads="1"/>
          </p:cNvSpPr>
          <p:nvPr/>
        </p:nvSpPr>
        <p:spPr bwMode="auto">
          <a:xfrm>
            <a:off x="8737282" y="6442063"/>
            <a:ext cx="25307" cy="64597"/>
          </a:xfrm>
          <a:prstGeom prst="rect">
            <a:avLst/>
          </a:prstGeom>
          <a:solidFill>
            <a:schemeClr val="bg1"/>
          </a:solidFill>
          <a:ln>
            <a:noFill/>
          </a:ln>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581" name="Rectangle 417"/>
          <p:cNvSpPr>
            <a:spLocks noChangeArrowheads="1"/>
          </p:cNvSpPr>
          <p:nvPr/>
        </p:nvSpPr>
        <p:spPr bwMode="auto">
          <a:xfrm>
            <a:off x="8576766" y="6625248"/>
            <a:ext cx="23137" cy="61704"/>
          </a:xfrm>
          <a:prstGeom prst="rect">
            <a:avLst/>
          </a:prstGeom>
          <a:solidFill>
            <a:schemeClr val="bg1"/>
          </a:solidFill>
          <a:ln>
            <a:noFill/>
          </a:ln>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582" name="Rectangle 418"/>
          <p:cNvSpPr>
            <a:spLocks noChangeArrowheads="1"/>
          </p:cNvSpPr>
          <p:nvPr/>
        </p:nvSpPr>
        <p:spPr bwMode="auto">
          <a:xfrm>
            <a:off x="8630272" y="6625248"/>
            <a:ext cx="25307" cy="61704"/>
          </a:xfrm>
          <a:prstGeom prst="rect">
            <a:avLst/>
          </a:prstGeom>
          <a:solidFill>
            <a:schemeClr val="bg1"/>
          </a:solidFill>
          <a:ln>
            <a:noFill/>
          </a:ln>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583" name="Rectangle 419"/>
          <p:cNvSpPr>
            <a:spLocks noChangeArrowheads="1"/>
          </p:cNvSpPr>
          <p:nvPr/>
        </p:nvSpPr>
        <p:spPr bwMode="auto">
          <a:xfrm>
            <a:off x="8683777" y="6625248"/>
            <a:ext cx="25307" cy="61704"/>
          </a:xfrm>
          <a:prstGeom prst="rect">
            <a:avLst/>
          </a:prstGeom>
          <a:solidFill>
            <a:schemeClr val="bg1"/>
          </a:solidFill>
          <a:ln>
            <a:noFill/>
          </a:ln>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584" name="Rectangle 420"/>
          <p:cNvSpPr>
            <a:spLocks noChangeArrowheads="1"/>
          </p:cNvSpPr>
          <p:nvPr/>
        </p:nvSpPr>
        <p:spPr bwMode="auto">
          <a:xfrm>
            <a:off x="8737282" y="6625248"/>
            <a:ext cx="25307" cy="61704"/>
          </a:xfrm>
          <a:prstGeom prst="rect">
            <a:avLst/>
          </a:prstGeom>
          <a:solidFill>
            <a:schemeClr val="bg1"/>
          </a:solidFill>
          <a:ln>
            <a:noFill/>
          </a:ln>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585" name="Rectangle 421"/>
          <p:cNvSpPr>
            <a:spLocks noChangeArrowheads="1"/>
          </p:cNvSpPr>
          <p:nvPr/>
        </p:nvSpPr>
        <p:spPr bwMode="auto">
          <a:xfrm>
            <a:off x="8576766" y="6529799"/>
            <a:ext cx="23137" cy="61704"/>
          </a:xfrm>
          <a:prstGeom prst="rect">
            <a:avLst/>
          </a:prstGeom>
          <a:solidFill>
            <a:schemeClr val="bg1"/>
          </a:solidFill>
          <a:ln>
            <a:noFill/>
          </a:ln>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586" name="Rectangle 422"/>
          <p:cNvSpPr>
            <a:spLocks noChangeArrowheads="1"/>
          </p:cNvSpPr>
          <p:nvPr/>
        </p:nvSpPr>
        <p:spPr bwMode="auto">
          <a:xfrm>
            <a:off x="8630272" y="6529799"/>
            <a:ext cx="25307" cy="61704"/>
          </a:xfrm>
          <a:prstGeom prst="rect">
            <a:avLst/>
          </a:prstGeom>
          <a:solidFill>
            <a:schemeClr val="bg1"/>
          </a:solidFill>
          <a:ln>
            <a:noFill/>
          </a:ln>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587" name="Rectangle 423"/>
          <p:cNvSpPr>
            <a:spLocks noChangeArrowheads="1"/>
          </p:cNvSpPr>
          <p:nvPr/>
        </p:nvSpPr>
        <p:spPr bwMode="auto">
          <a:xfrm>
            <a:off x="8683777" y="6529799"/>
            <a:ext cx="25307" cy="61704"/>
          </a:xfrm>
          <a:prstGeom prst="rect">
            <a:avLst/>
          </a:prstGeom>
          <a:solidFill>
            <a:schemeClr val="bg1"/>
          </a:solidFill>
          <a:ln>
            <a:noFill/>
          </a:ln>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588" name="Rectangle 424"/>
          <p:cNvSpPr>
            <a:spLocks noChangeArrowheads="1"/>
          </p:cNvSpPr>
          <p:nvPr/>
        </p:nvSpPr>
        <p:spPr bwMode="auto">
          <a:xfrm>
            <a:off x="8737282" y="6529799"/>
            <a:ext cx="25307" cy="61704"/>
          </a:xfrm>
          <a:prstGeom prst="rect">
            <a:avLst/>
          </a:prstGeom>
          <a:solidFill>
            <a:schemeClr val="bg1"/>
          </a:solidFill>
          <a:ln>
            <a:noFill/>
          </a:ln>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589" name="Rectangle 425"/>
          <p:cNvSpPr>
            <a:spLocks noChangeArrowheads="1"/>
          </p:cNvSpPr>
          <p:nvPr/>
        </p:nvSpPr>
        <p:spPr bwMode="auto">
          <a:xfrm>
            <a:off x="8576766" y="6720698"/>
            <a:ext cx="23137" cy="61704"/>
          </a:xfrm>
          <a:prstGeom prst="rect">
            <a:avLst/>
          </a:prstGeom>
          <a:solidFill>
            <a:schemeClr val="bg1"/>
          </a:solidFill>
          <a:ln>
            <a:noFill/>
          </a:ln>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590" name="Rectangle 426"/>
          <p:cNvSpPr>
            <a:spLocks noChangeArrowheads="1"/>
          </p:cNvSpPr>
          <p:nvPr/>
        </p:nvSpPr>
        <p:spPr bwMode="auto">
          <a:xfrm>
            <a:off x="8630272" y="6720698"/>
            <a:ext cx="25307" cy="61704"/>
          </a:xfrm>
          <a:prstGeom prst="rect">
            <a:avLst/>
          </a:prstGeom>
          <a:solidFill>
            <a:schemeClr val="bg1"/>
          </a:solidFill>
          <a:ln>
            <a:noFill/>
          </a:ln>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591" name="Rectangle 427"/>
          <p:cNvSpPr>
            <a:spLocks noChangeArrowheads="1"/>
          </p:cNvSpPr>
          <p:nvPr/>
        </p:nvSpPr>
        <p:spPr bwMode="auto">
          <a:xfrm>
            <a:off x="8683777" y="6720698"/>
            <a:ext cx="25307" cy="61704"/>
          </a:xfrm>
          <a:prstGeom prst="rect">
            <a:avLst/>
          </a:prstGeom>
          <a:solidFill>
            <a:schemeClr val="bg1"/>
          </a:solidFill>
          <a:ln>
            <a:noFill/>
          </a:ln>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592" name="Rectangle 428"/>
          <p:cNvSpPr>
            <a:spLocks noChangeArrowheads="1"/>
          </p:cNvSpPr>
          <p:nvPr/>
        </p:nvSpPr>
        <p:spPr bwMode="auto">
          <a:xfrm>
            <a:off x="8737282" y="6720698"/>
            <a:ext cx="25307" cy="61704"/>
          </a:xfrm>
          <a:prstGeom prst="rect">
            <a:avLst/>
          </a:prstGeom>
          <a:solidFill>
            <a:schemeClr val="bg1"/>
          </a:solidFill>
          <a:ln>
            <a:noFill/>
          </a:ln>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593" name="Rectangle 429"/>
          <p:cNvSpPr>
            <a:spLocks noChangeArrowheads="1"/>
          </p:cNvSpPr>
          <p:nvPr/>
        </p:nvSpPr>
        <p:spPr bwMode="auto">
          <a:xfrm>
            <a:off x="8576766" y="6815183"/>
            <a:ext cx="23137" cy="64597"/>
          </a:xfrm>
          <a:prstGeom prst="rect">
            <a:avLst/>
          </a:prstGeom>
          <a:solidFill>
            <a:schemeClr val="bg1"/>
          </a:solidFill>
          <a:ln>
            <a:noFill/>
          </a:ln>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594" name="Rectangle 430"/>
          <p:cNvSpPr>
            <a:spLocks noChangeArrowheads="1"/>
          </p:cNvSpPr>
          <p:nvPr/>
        </p:nvSpPr>
        <p:spPr bwMode="auto">
          <a:xfrm>
            <a:off x="8630272" y="6815183"/>
            <a:ext cx="25307" cy="64597"/>
          </a:xfrm>
          <a:prstGeom prst="rect">
            <a:avLst/>
          </a:prstGeom>
          <a:solidFill>
            <a:schemeClr val="bg1"/>
          </a:solidFill>
          <a:ln>
            <a:noFill/>
          </a:ln>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595" name="Rectangle 431"/>
          <p:cNvSpPr>
            <a:spLocks noChangeArrowheads="1"/>
          </p:cNvSpPr>
          <p:nvPr/>
        </p:nvSpPr>
        <p:spPr bwMode="auto">
          <a:xfrm>
            <a:off x="8683777" y="6815183"/>
            <a:ext cx="25307" cy="64597"/>
          </a:xfrm>
          <a:prstGeom prst="rect">
            <a:avLst/>
          </a:prstGeom>
          <a:solidFill>
            <a:schemeClr val="bg1"/>
          </a:solidFill>
          <a:ln>
            <a:noFill/>
          </a:ln>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596" name="Rectangle 432"/>
          <p:cNvSpPr>
            <a:spLocks noChangeArrowheads="1"/>
          </p:cNvSpPr>
          <p:nvPr/>
        </p:nvSpPr>
        <p:spPr bwMode="auto">
          <a:xfrm>
            <a:off x="8737282" y="6815183"/>
            <a:ext cx="25307" cy="64597"/>
          </a:xfrm>
          <a:prstGeom prst="rect">
            <a:avLst/>
          </a:prstGeom>
          <a:solidFill>
            <a:schemeClr val="bg1"/>
          </a:solidFill>
          <a:ln>
            <a:noFill/>
          </a:ln>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597" name="Rectangle 433"/>
          <p:cNvSpPr>
            <a:spLocks noChangeArrowheads="1"/>
          </p:cNvSpPr>
          <p:nvPr/>
        </p:nvSpPr>
        <p:spPr bwMode="auto">
          <a:xfrm>
            <a:off x="8576766" y="6912561"/>
            <a:ext cx="23137" cy="61704"/>
          </a:xfrm>
          <a:prstGeom prst="rect">
            <a:avLst/>
          </a:prstGeom>
          <a:solidFill>
            <a:schemeClr val="bg1"/>
          </a:solidFill>
          <a:ln>
            <a:noFill/>
          </a:ln>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598" name="Rectangle 434"/>
          <p:cNvSpPr>
            <a:spLocks noChangeArrowheads="1"/>
          </p:cNvSpPr>
          <p:nvPr/>
        </p:nvSpPr>
        <p:spPr bwMode="auto">
          <a:xfrm>
            <a:off x="8630272" y="6912561"/>
            <a:ext cx="25307" cy="61704"/>
          </a:xfrm>
          <a:prstGeom prst="rect">
            <a:avLst/>
          </a:prstGeom>
          <a:solidFill>
            <a:schemeClr val="bg1"/>
          </a:solidFill>
          <a:ln>
            <a:noFill/>
          </a:ln>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599" name="Rectangle 435"/>
          <p:cNvSpPr>
            <a:spLocks noChangeArrowheads="1"/>
          </p:cNvSpPr>
          <p:nvPr/>
        </p:nvSpPr>
        <p:spPr bwMode="auto">
          <a:xfrm>
            <a:off x="8683777" y="6912561"/>
            <a:ext cx="25307" cy="61704"/>
          </a:xfrm>
          <a:prstGeom prst="rect">
            <a:avLst/>
          </a:prstGeom>
          <a:solidFill>
            <a:schemeClr val="bg1"/>
          </a:solidFill>
          <a:ln>
            <a:noFill/>
          </a:ln>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600" name="Rectangle 436"/>
          <p:cNvSpPr>
            <a:spLocks noChangeArrowheads="1"/>
          </p:cNvSpPr>
          <p:nvPr/>
        </p:nvSpPr>
        <p:spPr bwMode="auto">
          <a:xfrm>
            <a:off x="8737282" y="6912561"/>
            <a:ext cx="25307" cy="61704"/>
          </a:xfrm>
          <a:prstGeom prst="rect">
            <a:avLst/>
          </a:prstGeom>
          <a:solidFill>
            <a:schemeClr val="bg1"/>
          </a:solidFill>
          <a:ln>
            <a:noFill/>
          </a:ln>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601" name="Rectangle 437"/>
          <p:cNvSpPr>
            <a:spLocks noChangeArrowheads="1"/>
          </p:cNvSpPr>
          <p:nvPr/>
        </p:nvSpPr>
        <p:spPr bwMode="auto">
          <a:xfrm>
            <a:off x="8393837" y="6442063"/>
            <a:ext cx="24584" cy="64597"/>
          </a:xfrm>
          <a:prstGeom prst="rect">
            <a:avLst/>
          </a:prstGeom>
          <a:solidFill>
            <a:schemeClr val="bg1">
              <a:lumMod val="95000"/>
            </a:schemeClr>
          </a:solidFill>
          <a:ln>
            <a:noFill/>
          </a:ln>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602" name="Rectangle 438"/>
          <p:cNvSpPr>
            <a:spLocks noChangeArrowheads="1"/>
          </p:cNvSpPr>
          <p:nvPr/>
        </p:nvSpPr>
        <p:spPr bwMode="auto">
          <a:xfrm>
            <a:off x="8447342" y="6442063"/>
            <a:ext cx="24584" cy="64597"/>
          </a:xfrm>
          <a:prstGeom prst="rect">
            <a:avLst/>
          </a:prstGeom>
          <a:solidFill>
            <a:schemeClr val="bg1">
              <a:lumMod val="95000"/>
            </a:schemeClr>
          </a:solidFill>
          <a:ln>
            <a:noFill/>
          </a:ln>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603" name="Rectangle 439"/>
          <p:cNvSpPr>
            <a:spLocks noChangeArrowheads="1"/>
          </p:cNvSpPr>
          <p:nvPr/>
        </p:nvSpPr>
        <p:spPr bwMode="auto">
          <a:xfrm>
            <a:off x="8502293" y="6442063"/>
            <a:ext cx="23137" cy="64597"/>
          </a:xfrm>
          <a:prstGeom prst="rect">
            <a:avLst/>
          </a:prstGeom>
          <a:solidFill>
            <a:schemeClr val="bg1">
              <a:lumMod val="95000"/>
            </a:schemeClr>
          </a:solidFill>
          <a:ln>
            <a:noFill/>
          </a:ln>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604" name="Rectangle 440"/>
          <p:cNvSpPr>
            <a:spLocks noChangeArrowheads="1"/>
          </p:cNvSpPr>
          <p:nvPr/>
        </p:nvSpPr>
        <p:spPr bwMode="auto">
          <a:xfrm>
            <a:off x="8393837" y="6537512"/>
            <a:ext cx="24584" cy="61704"/>
          </a:xfrm>
          <a:prstGeom prst="rect">
            <a:avLst/>
          </a:prstGeom>
          <a:solidFill>
            <a:schemeClr val="bg1">
              <a:lumMod val="95000"/>
            </a:schemeClr>
          </a:solidFill>
          <a:ln>
            <a:noFill/>
          </a:ln>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605" name="Rectangle 441"/>
          <p:cNvSpPr>
            <a:spLocks noChangeArrowheads="1"/>
          </p:cNvSpPr>
          <p:nvPr/>
        </p:nvSpPr>
        <p:spPr bwMode="auto">
          <a:xfrm>
            <a:off x="8447342" y="6537512"/>
            <a:ext cx="24584" cy="61704"/>
          </a:xfrm>
          <a:prstGeom prst="rect">
            <a:avLst/>
          </a:prstGeom>
          <a:solidFill>
            <a:schemeClr val="bg1">
              <a:lumMod val="95000"/>
            </a:schemeClr>
          </a:solidFill>
          <a:ln>
            <a:noFill/>
          </a:ln>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606" name="Rectangle 442"/>
          <p:cNvSpPr>
            <a:spLocks noChangeArrowheads="1"/>
          </p:cNvSpPr>
          <p:nvPr/>
        </p:nvSpPr>
        <p:spPr bwMode="auto">
          <a:xfrm>
            <a:off x="8502293" y="6537512"/>
            <a:ext cx="23137" cy="61704"/>
          </a:xfrm>
          <a:prstGeom prst="rect">
            <a:avLst/>
          </a:prstGeom>
          <a:solidFill>
            <a:schemeClr val="bg1">
              <a:lumMod val="95000"/>
            </a:schemeClr>
          </a:solidFill>
          <a:ln>
            <a:noFill/>
          </a:ln>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607" name="Rectangle 443"/>
          <p:cNvSpPr>
            <a:spLocks noChangeArrowheads="1"/>
          </p:cNvSpPr>
          <p:nvPr/>
        </p:nvSpPr>
        <p:spPr bwMode="auto">
          <a:xfrm>
            <a:off x="8393837" y="6623320"/>
            <a:ext cx="24584" cy="63633"/>
          </a:xfrm>
          <a:prstGeom prst="rect">
            <a:avLst/>
          </a:prstGeom>
          <a:solidFill>
            <a:schemeClr val="bg1">
              <a:lumMod val="95000"/>
            </a:schemeClr>
          </a:solidFill>
          <a:ln>
            <a:noFill/>
          </a:ln>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608" name="Rectangle 444"/>
          <p:cNvSpPr>
            <a:spLocks noChangeArrowheads="1"/>
          </p:cNvSpPr>
          <p:nvPr/>
        </p:nvSpPr>
        <p:spPr bwMode="auto">
          <a:xfrm>
            <a:off x="8447342" y="6623320"/>
            <a:ext cx="24584" cy="63633"/>
          </a:xfrm>
          <a:prstGeom prst="rect">
            <a:avLst/>
          </a:prstGeom>
          <a:solidFill>
            <a:schemeClr val="bg1">
              <a:lumMod val="95000"/>
            </a:schemeClr>
          </a:solidFill>
          <a:ln>
            <a:noFill/>
          </a:ln>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609" name="Rectangle 445"/>
          <p:cNvSpPr>
            <a:spLocks noChangeArrowheads="1"/>
          </p:cNvSpPr>
          <p:nvPr/>
        </p:nvSpPr>
        <p:spPr bwMode="auto">
          <a:xfrm>
            <a:off x="8502293" y="6623320"/>
            <a:ext cx="23137" cy="63633"/>
          </a:xfrm>
          <a:prstGeom prst="rect">
            <a:avLst/>
          </a:prstGeom>
          <a:solidFill>
            <a:schemeClr val="bg1">
              <a:lumMod val="95000"/>
            </a:schemeClr>
          </a:solidFill>
          <a:ln>
            <a:noFill/>
          </a:ln>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610" name="Rectangle 446"/>
          <p:cNvSpPr>
            <a:spLocks noChangeArrowheads="1"/>
          </p:cNvSpPr>
          <p:nvPr/>
        </p:nvSpPr>
        <p:spPr bwMode="auto">
          <a:xfrm>
            <a:off x="8393837" y="6711057"/>
            <a:ext cx="24584" cy="61704"/>
          </a:xfrm>
          <a:prstGeom prst="rect">
            <a:avLst/>
          </a:prstGeom>
          <a:solidFill>
            <a:schemeClr val="bg1">
              <a:lumMod val="95000"/>
            </a:schemeClr>
          </a:solidFill>
          <a:ln>
            <a:noFill/>
          </a:ln>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611" name="Rectangle 447"/>
          <p:cNvSpPr>
            <a:spLocks noChangeArrowheads="1"/>
          </p:cNvSpPr>
          <p:nvPr/>
        </p:nvSpPr>
        <p:spPr bwMode="auto">
          <a:xfrm>
            <a:off x="8447342" y="6711057"/>
            <a:ext cx="24584" cy="61704"/>
          </a:xfrm>
          <a:prstGeom prst="rect">
            <a:avLst/>
          </a:prstGeom>
          <a:solidFill>
            <a:schemeClr val="bg1">
              <a:lumMod val="95000"/>
            </a:schemeClr>
          </a:solidFill>
          <a:ln>
            <a:noFill/>
          </a:ln>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612" name="Rectangle 448"/>
          <p:cNvSpPr>
            <a:spLocks noChangeArrowheads="1"/>
          </p:cNvSpPr>
          <p:nvPr/>
        </p:nvSpPr>
        <p:spPr bwMode="auto">
          <a:xfrm>
            <a:off x="8502293" y="6711057"/>
            <a:ext cx="23137" cy="61704"/>
          </a:xfrm>
          <a:prstGeom prst="rect">
            <a:avLst/>
          </a:prstGeom>
          <a:solidFill>
            <a:schemeClr val="bg1">
              <a:lumMod val="95000"/>
            </a:schemeClr>
          </a:solidFill>
          <a:ln>
            <a:noFill/>
          </a:ln>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613" name="Rectangle 449"/>
          <p:cNvSpPr>
            <a:spLocks noChangeArrowheads="1"/>
          </p:cNvSpPr>
          <p:nvPr/>
        </p:nvSpPr>
        <p:spPr bwMode="auto">
          <a:xfrm>
            <a:off x="8393837" y="6795901"/>
            <a:ext cx="24584" cy="64597"/>
          </a:xfrm>
          <a:prstGeom prst="rect">
            <a:avLst/>
          </a:prstGeom>
          <a:solidFill>
            <a:schemeClr val="bg2"/>
          </a:solidFill>
          <a:ln>
            <a:noFill/>
          </a:ln>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614" name="Rectangle 450"/>
          <p:cNvSpPr>
            <a:spLocks noChangeArrowheads="1"/>
          </p:cNvSpPr>
          <p:nvPr/>
        </p:nvSpPr>
        <p:spPr bwMode="auto">
          <a:xfrm>
            <a:off x="8447342" y="6795901"/>
            <a:ext cx="24584" cy="64597"/>
          </a:xfrm>
          <a:prstGeom prst="rect">
            <a:avLst/>
          </a:prstGeom>
          <a:solidFill>
            <a:schemeClr val="bg2"/>
          </a:solidFill>
          <a:ln>
            <a:noFill/>
          </a:ln>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615" name="Rectangle 451"/>
          <p:cNvSpPr>
            <a:spLocks noChangeArrowheads="1"/>
          </p:cNvSpPr>
          <p:nvPr/>
        </p:nvSpPr>
        <p:spPr bwMode="auto">
          <a:xfrm>
            <a:off x="8502293" y="6795901"/>
            <a:ext cx="23137" cy="64597"/>
          </a:xfrm>
          <a:prstGeom prst="rect">
            <a:avLst/>
          </a:prstGeom>
          <a:solidFill>
            <a:schemeClr val="bg2"/>
          </a:solidFill>
          <a:ln>
            <a:noFill/>
          </a:ln>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616" name="Rectangle 452"/>
          <p:cNvSpPr>
            <a:spLocks noChangeArrowheads="1"/>
          </p:cNvSpPr>
          <p:nvPr/>
        </p:nvSpPr>
        <p:spPr bwMode="auto">
          <a:xfrm>
            <a:off x="8393837" y="6884602"/>
            <a:ext cx="24584" cy="61704"/>
          </a:xfrm>
          <a:prstGeom prst="rect">
            <a:avLst/>
          </a:prstGeom>
          <a:solidFill>
            <a:schemeClr val="bg2"/>
          </a:solidFill>
          <a:ln>
            <a:noFill/>
          </a:ln>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617" name="Rectangle 453"/>
          <p:cNvSpPr>
            <a:spLocks noChangeArrowheads="1"/>
          </p:cNvSpPr>
          <p:nvPr/>
        </p:nvSpPr>
        <p:spPr bwMode="auto">
          <a:xfrm>
            <a:off x="8447342" y="6884602"/>
            <a:ext cx="24584" cy="61704"/>
          </a:xfrm>
          <a:prstGeom prst="rect">
            <a:avLst/>
          </a:prstGeom>
          <a:solidFill>
            <a:schemeClr val="bg2"/>
          </a:solidFill>
          <a:ln>
            <a:noFill/>
          </a:ln>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618" name="Rectangle 454"/>
          <p:cNvSpPr>
            <a:spLocks noChangeArrowheads="1"/>
          </p:cNvSpPr>
          <p:nvPr/>
        </p:nvSpPr>
        <p:spPr bwMode="auto">
          <a:xfrm>
            <a:off x="8502293" y="6884602"/>
            <a:ext cx="23137" cy="61704"/>
          </a:xfrm>
          <a:prstGeom prst="rect">
            <a:avLst/>
          </a:prstGeom>
          <a:solidFill>
            <a:schemeClr val="bg2"/>
          </a:solidFill>
          <a:ln>
            <a:noFill/>
          </a:ln>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619" name="Rectangle 455"/>
          <p:cNvSpPr>
            <a:spLocks noChangeArrowheads="1"/>
          </p:cNvSpPr>
          <p:nvPr/>
        </p:nvSpPr>
        <p:spPr bwMode="auto">
          <a:xfrm>
            <a:off x="8683778" y="5761943"/>
            <a:ext cx="78811" cy="59777"/>
          </a:xfrm>
          <a:prstGeom prst="rect">
            <a:avLst/>
          </a:prstGeom>
          <a:solidFill>
            <a:schemeClr val="accent1"/>
          </a:solidFill>
          <a:ln>
            <a:noFill/>
          </a:ln>
          <a:extLst/>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620" name="Rectangle 456"/>
          <p:cNvSpPr>
            <a:spLocks noChangeArrowheads="1"/>
          </p:cNvSpPr>
          <p:nvPr/>
        </p:nvSpPr>
        <p:spPr bwMode="auto">
          <a:xfrm>
            <a:off x="8599905" y="5715100"/>
            <a:ext cx="16631" cy="100271"/>
          </a:xfrm>
          <a:prstGeom prst="rect">
            <a:avLst/>
          </a:prstGeom>
          <a:solidFill>
            <a:schemeClr val="accent1"/>
          </a:solidFill>
          <a:ln>
            <a:noFill/>
          </a:ln>
          <a:extLst/>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621" name="Freeform 457"/>
          <p:cNvSpPr>
            <a:spLocks/>
          </p:cNvSpPr>
          <p:nvPr/>
        </p:nvSpPr>
        <p:spPr bwMode="auto">
          <a:xfrm>
            <a:off x="8067743" y="6352397"/>
            <a:ext cx="183653" cy="655615"/>
          </a:xfrm>
          <a:custGeom>
            <a:avLst/>
            <a:gdLst>
              <a:gd name="T0" fmla="*/ 0 w 254"/>
              <a:gd name="T1" fmla="*/ 162 h 680"/>
              <a:gd name="T2" fmla="*/ 254 w 254"/>
              <a:gd name="T3" fmla="*/ 0 h 680"/>
              <a:gd name="T4" fmla="*/ 254 w 254"/>
              <a:gd name="T5" fmla="*/ 680 h 680"/>
              <a:gd name="T6" fmla="*/ 0 w 254"/>
              <a:gd name="T7" fmla="*/ 680 h 680"/>
              <a:gd name="T8" fmla="*/ 0 w 254"/>
              <a:gd name="T9" fmla="*/ 162 h 680"/>
            </a:gdLst>
            <a:ahLst/>
            <a:cxnLst>
              <a:cxn ang="0">
                <a:pos x="T0" y="T1"/>
              </a:cxn>
              <a:cxn ang="0">
                <a:pos x="T2" y="T3"/>
              </a:cxn>
              <a:cxn ang="0">
                <a:pos x="T4" y="T5"/>
              </a:cxn>
              <a:cxn ang="0">
                <a:pos x="T6" y="T7"/>
              </a:cxn>
              <a:cxn ang="0">
                <a:pos x="T8" y="T9"/>
              </a:cxn>
            </a:cxnLst>
            <a:rect l="0" t="0" r="r" b="b"/>
            <a:pathLst>
              <a:path w="254" h="680">
                <a:moveTo>
                  <a:pt x="0" y="162"/>
                </a:moveTo>
                <a:lnTo>
                  <a:pt x="254" y="0"/>
                </a:lnTo>
                <a:lnTo>
                  <a:pt x="254" y="680"/>
                </a:lnTo>
                <a:lnTo>
                  <a:pt x="0" y="680"/>
                </a:lnTo>
                <a:lnTo>
                  <a:pt x="0" y="162"/>
                </a:lnTo>
                <a:close/>
              </a:path>
            </a:pathLst>
          </a:custGeom>
          <a:solidFill>
            <a:schemeClr val="accent1"/>
          </a:solidFill>
          <a:ln>
            <a:noFill/>
          </a:ln>
          <a:extLst/>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622" name="Rectangle 458"/>
          <p:cNvSpPr>
            <a:spLocks noChangeArrowheads="1"/>
          </p:cNvSpPr>
          <p:nvPr/>
        </p:nvSpPr>
        <p:spPr bwMode="auto">
          <a:xfrm>
            <a:off x="7650548" y="6416031"/>
            <a:ext cx="198114" cy="591982"/>
          </a:xfrm>
          <a:prstGeom prst="rect">
            <a:avLst/>
          </a:prstGeom>
          <a:solidFill>
            <a:schemeClr val="accent1"/>
          </a:solidFill>
          <a:ln>
            <a:noFill/>
          </a:ln>
          <a:extLst/>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623" name="Rectangle 459"/>
          <p:cNvSpPr>
            <a:spLocks noChangeArrowheads="1"/>
          </p:cNvSpPr>
          <p:nvPr/>
        </p:nvSpPr>
        <p:spPr bwMode="auto">
          <a:xfrm>
            <a:off x="7798772" y="6076653"/>
            <a:ext cx="192330" cy="931359"/>
          </a:xfrm>
          <a:prstGeom prst="rect">
            <a:avLst/>
          </a:prstGeom>
          <a:solidFill>
            <a:schemeClr val="accent1"/>
          </a:solidFill>
          <a:ln>
            <a:noFill/>
          </a:ln>
          <a:extLst/>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624" name="Freeform 460"/>
          <p:cNvSpPr>
            <a:spLocks/>
          </p:cNvSpPr>
          <p:nvPr/>
        </p:nvSpPr>
        <p:spPr bwMode="auto">
          <a:xfrm>
            <a:off x="7845046" y="5984096"/>
            <a:ext cx="99780" cy="92558"/>
          </a:xfrm>
          <a:custGeom>
            <a:avLst/>
            <a:gdLst>
              <a:gd name="T0" fmla="*/ 103 w 138"/>
              <a:gd name="T1" fmla="*/ 0 h 96"/>
              <a:gd name="T2" fmla="*/ 37 w 138"/>
              <a:gd name="T3" fmla="*/ 0 h 96"/>
              <a:gd name="T4" fmla="*/ 0 w 138"/>
              <a:gd name="T5" fmla="*/ 96 h 96"/>
              <a:gd name="T6" fmla="*/ 138 w 138"/>
              <a:gd name="T7" fmla="*/ 96 h 96"/>
              <a:gd name="T8" fmla="*/ 103 w 138"/>
              <a:gd name="T9" fmla="*/ 0 h 96"/>
            </a:gdLst>
            <a:ahLst/>
            <a:cxnLst>
              <a:cxn ang="0">
                <a:pos x="T0" y="T1"/>
              </a:cxn>
              <a:cxn ang="0">
                <a:pos x="T2" y="T3"/>
              </a:cxn>
              <a:cxn ang="0">
                <a:pos x="T4" y="T5"/>
              </a:cxn>
              <a:cxn ang="0">
                <a:pos x="T6" y="T7"/>
              </a:cxn>
              <a:cxn ang="0">
                <a:pos x="T8" y="T9"/>
              </a:cxn>
            </a:cxnLst>
            <a:rect l="0" t="0" r="r" b="b"/>
            <a:pathLst>
              <a:path w="138" h="96">
                <a:moveTo>
                  <a:pt x="103" y="0"/>
                </a:moveTo>
                <a:lnTo>
                  <a:pt x="37" y="0"/>
                </a:lnTo>
                <a:lnTo>
                  <a:pt x="0" y="96"/>
                </a:lnTo>
                <a:lnTo>
                  <a:pt x="138" y="96"/>
                </a:lnTo>
                <a:lnTo>
                  <a:pt x="103" y="0"/>
                </a:lnTo>
                <a:close/>
              </a:path>
            </a:pathLst>
          </a:custGeom>
          <a:solidFill>
            <a:schemeClr val="accent1"/>
          </a:solidFill>
          <a:ln>
            <a:noFill/>
          </a:ln>
          <a:extLst/>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625" name="Rectangle 461"/>
          <p:cNvSpPr>
            <a:spLocks noChangeArrowheads="1"/>
          </p:cNvSpPr>
          <p:nvPr/>
        </p:nvSpPr>
        <p:spPr bwMode="auto">
          <a:xfrm>
            <a:off x="7886260" y="5700639"/>
            <a:ext cx="17353" cy="323951"/>
          </a:xfrm>
          <a:prstGeom prst="rect">
            <a:avLst/>
          </a:prstGeom>
          <a:solidFill>
            <a:schemeClr val="accent1"/>
          </a:solidFill>
          <a:ln>
            <a:noFill/>
          </a:ln>
          <a:extLst/>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626" name="Rectangle 462"/>
          <p:cNvSpPr>
            <a:spLocks noChangeArrowheads="1"/>
          </p:cNvSpPr>
          <p:nvPr/>
        </p:nvSpPr>
        <p:spPr bwMode="auto">
          <a:xfrm>
            <a:off x="7823355" y="6107505"/>
            <a:ext cx="19522" cy="61704"/>
          </a:xfrm>
          <a:prstGeom prst="rect">
            <a:avLst/>
          </a:prstGeom>
          <a:solidFill>
            <a:schemeClr val="bg1">
              <a:lumMod val="95000"/>
            </a:schemeClr>
          </a:solidFill>
          <a:ln>
            <a:noFill/>
          </a:ln>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627" name="Rectangle 463"/>
          <p:cNvSpPr>
            <a:spLocks noChangeArrowheads="1"/>
          </p:cNvSpPr>
          <p:nvPr/>
        </p:nvSpPr>
        <p:spPr bwMode="auto">
          <a:xfrm>
            <a:off x="7864569" y="6107505"/>
            <a:ext cx="19522" cy="61704"/>
          </a:xfrm>
          <a:prstGeom prst="rect">
            <a:avLst/>
          </a:prstGeom>
          <a:solidFill>
            <a:schemeClr val="bg1">
              <a:lumMod val="95000"/>
            </a:schemeClr>
          </a:solidFill>
          <a:ln>
            <a:noFill/>
          </a:ln>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628" name="Rectangle 464"/>
          <p:cNvSpPr>
            <a:spLocks noChangeArrowheads="1"/>
          </p:cNvSpPr>
          <p:nvPr/>
        </p:nvSpPr>
        <p:spPr bwMode="auto">
          <a:xfrm>
            <a:off x="7905782" y="6107505"/>
            <a:ext cx="19522" cy="61704"/>
          </a:xfrm>
          <a:prstGeom prst="rect">
            <a:avLst/>
          </a:prstGeom>
          <a:solidFill>
            <a:schemeClr val="bg1">
              <a:lumMod val="95000"/>
            </a:schemeClr>
          </a:solidFill>
          <a:ln>
            <a:noFill/>
          </a:ln>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629" name="Rectangle 465"/>
          <p:cNvSpPr>
            <a:spLocks noChangeArrowheads="1"/>
          </p:cNvSpPr>
          <p:nvPr/>
        </p:nvSpPr>
        <p:spPr bwMode="auto">
          <a:xfrm>
            <a:off x="7946272" y="6107505"/>
            <a:ext cx="19522" cy="61704"/>
          </a:xfrm>
          <a:prstGeom prst="rect">
            <a:avLst/>
          </a:prstGeom>
          <a:solidFill>
            <a:schemeClr val="bg1">
              <a:lumMod val="95000"/>
            </a:schemeClr>
          </a:solidFill>
          <a:ln>
            <a:noFill/>
          </a:ln>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630" name="Rectangle 466"/>
          <p:cNvSpPr>
            <a:spLocks noChangeArrowheads="1"/>
          </p:cNvSpPr>
          <p:nvPr/>
        </p:nvSpPr>
        <p:spPr bwMode="auto">
          <a:xfrm>
            <a:off x="7823355" y="6195243"/>
            <a:ext cx="19522" cy="59777"/>
          </a:xfrm>
          <a:prstGeom prst="rect">
            <a:avLst/>
          </a:prstGeom>
          <a:solidFill>
            <a:schemeClr val="bg1">
              <a:lumMod val="95000"/>
            </a:schemeClr>
          </a:solidFill>
          <a:ln>
            <a:noFill/>
          </a:ln>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631" name="Rectangle 467"/>
          <p:cNvSpPr>
            <a:spLocks noChangeArrowheads="1"/>
          </p:cNvSpPr>
          <p:nvPr/>
        </p:nvSpPr>
        <p:spPr bwMode="auto">
          <a:xfrm>
            <a:off x="7864569" y="6195243"/>
            <a:ext cx="19522" cy="59777"/>
          </a:xfrm>
          <a:prstGeom prst="rect">
            <a:avLst/>
          </a:prstGeom>
          <a:solidFill>
            <a:schemeClr val="bg1">
              <a:lumMod val="95000"/>
            </a:schemeClr>
          </a:solidFill>
          <a:ln>
            <a:noFill/>
          </a:ln>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632" name="Rectangle 468"/>
          <p:cNvSpPr>
            <a:spLocks noChangeArrowheads="1"/>
          </p:cNvSpPr>
          <p:nvPr/>
        </p:nvSpPr>
        <p:spPr bwMode="auto">
          <a:xfrm>
            <a:off x="7905782" y="6195243"/>
            <a:ext cx="19522" cy="59777"/>
          </a:xfrm>
          <a:prstGeom prst="rect">
            <a:avLst/>
          </a:prstGeom>
          <a:solidFill>
            <a:schemeClr val="bg1">
              <a:lumMod val="95000"/>
            </a:schemeClr>
          </a:solidFill>
          <a:ln>
            <a:noFill/>
          </a:ln>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633" name="Rectangle 469"/>
          <p:cNvSpPr>
            <a:spLocks noChangeArrowheads="1"/>
          </p:cNvSpPr>
          <p:nvPr/>
        </p:nvSpPr>
        <p:spPr bwMode="auto">
          <a:xfrm>
            <a:off x="7946272" y="6195243"/>
            <a:ext cx="19522" cy="59777"/>
          </a:xfrm>
          <a:prstGeom prst="rect">
            <a:avLst/>
          </a:prstGeom>
          <a:solidFill>
            <a:schemeClr val="bg1">
              <a:lumMod val="95000"/>
            </a:schemeClr>
          </a:solidFill>
          <a:ln>
            <a:noFill/>
          </a:ln>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634" name="Rectangle 470"/>
          <p:cNvSpPr>
            <a:spLocks noChangeArrowheads="1"/>
          </p:cNvSpPr>
          <p:nvPr/>
        </p:nvSpPr>
        <p:spPr bwMode="auto">
          <a:xfrm>
            <a:off x="7823355" y="6281051"/>
            <a:ext cx="19522" cy="61704"/>
          </a:xfrm>
          <a:prstGeom prst="rect">
            <a:avLst/>
          </a:prstGeom>
          <a:solidFill>
            <a:schemeClr val="bg1">
              <a:lumMod val="95000"/>
            </a:schemeClr>
          </a:solidFill>
          <a:ln>
            <a:noFill/>
          </a:ln>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635" name="Rectangle 471"/>
          <p:cNvSpPr>
            <a:spLocks noChangeArrowheads="1"/>
          </p:cNvSpPr>
          <p:nvPr/>
        </p:nvSpPr>
        <p:spPr bwMode="auto">
          <a:xfrm>
            <a:off x="7864569" y="6281051"/>
            <a:ext cx="19522" cy="61704"/>
          </a:xfrm>
          <a:prstGeom prst="rect">
            <a:avLst/>
          </a:prstGeom>
          <a:solidFill>
            <a:schemeClr val="bg1">
              <a:lumMod val="95000"/>
            </a:schemeClr>
          </a:solidFill>
          <a:ln>
            <a:noFill/>
          </a:ln>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636" name="Rectangle 472"/>
          <p:cNvSpPr>
            <a:spLocks noChangeArrowheads="1"/>
          </p:cNvSpPr>
          <p:nvPr/>
        </p:nvSpPr>
        <p:spPr bwMode="auto">
          <a:xfrm>
            <a:off x="7905782" y="6281051"/>
            <a:ext cx="19522" cy="61704"/>
          </a:xfrm>
          <a:prstGeom prst="rect">
            <a:avLst/>
          </a:prstGeom>
          <a:solidFill>
            <a:schemeClr val="bg1">
              <a:lumMod val="95000"/>
            </a:schemeClr>
          </a:solidFill>
          <a:ln>
            <a:noFill/>
          </a:ln>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637" name="Rectangle 473"/>
          <p:cNvSpPr>
            <a:spLocks noChangeArrowheads="1"/>
          </p:cNvSpPr>
          <p:nvPr/>
        </p:nvSpPr>
        <p:spPr bwMode="auto">
          <a:xfrm>
            <a:off x="7946272" y="6281051"/>
            <a:ext cx="19522" cy="61704"/>
          </a:xfrm>
          <a:prstGeom prst="rect">
            <a:avLst/>
          </a:prstGeom>
          <a:solidFill>
            <a:schemeClr val="bg1">
              <a:lumMod val="95000"/>
            </a:schemeClr>
          </a:solidFill>
          <a:ln>
            <a:noFill/>
          </a:ln>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638" name="Rectangle 474"/>
          <p:cNvSpPr>
            <a:spLocks noChangeArrowheads="1"/>
          </p:cNvSpPr>
          <p:nvPr/>
        </p:nvSpPr>
        <p:spPr bwMode="auto">
          <a:xfrm>
            <a:off x="7823355" y="6368787"/>
            <a:ext cx="19522" cy="58812"/>
          </a:xfrm>
          <a:prstGeom prst="rect">
            <a:avLst/>
          </a:prstGeom>
          <a:solidFill>
            <a:schemeClr val="bg1">
              <a:lumMod val="95000"/>
            </a:schemeClr>
          </a:solidFill>
          <a:ln>
            <a:noFill/>
          </a:ln>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639" name="Rectangle 475"/>
          <p:cNvSpPr>
            <a:spLocks noChangeArrowheads="1"/>
          </p:cNvSpPr>
          <p:nvPr/>
        </p:nvSpPr>
        <p:spPr bwMode="auto">
          <a:xfrm>
            <a:off x="7864569" y="6368787"/>
            <a:ext cx="19522" cy="58812"/>
          </a:xfrm>
          <a:prstGeom prst="rect">
            <a:avLst/>
          </a:prstGeom>
          <a:solidFill>
            <a:schemeClr val="bg1">
              <a:lumMod val="95000"/>
            </a:schemeClr>
          </a:solidFill>
          <a:ln>
            <a:noFill/>
          </a:ln>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640" name="Rectangle 476"/>
          <p:cNvSpPr>
            <a:spLocks noChangeArrowheads="1"/>
          </p:cNvSpPr>
          <p:nvPr/>
        </p:nvSpPr>
        <p:spPr bwMode="auto">
          <a:xfrm>
            <a:off x="7905782" y="6368787"/>
            <a:ext cx="19522" cy="58812"/>
          </a:xfrm>
          <a:prstGeom prst="rect">
            <a:avLst/>
          </a:prstGeom>
          <a:solidFill>
            <a:schemeClr val="bg1">
              <a:lumMod val="95000"/>
            </a:schemeClr>
          </a:solidFill>
          <a:ln>
            <a:noFill/>
          </a:ln>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641" name="Rectangle 477"/>
          <p:cNvSpPr>
            <a:spLocks noChangeArrowheads="1"/>
          </p:cNvSpPr>
          <p:nvPr/>
        </p:nvSpPr>
        <p:spPr bwMode="auto">
          <a:xfrm>
            <a:off x="7946272" y="6368787"/>
            <a:ext cx="19522" cy="58812"/>
          </a:xfrm>
          <a:prstGeom prst="rect">
            <a:avLst/>
          </a:prstGeom>
          <a:solidFill>
            <a:schemeClr val="bg1">
              <a:lumMod val="95000"/>
            </a:schemeClr>
          </a:solidFill>
          <a:ln>
            <a:noFill/>
          </a:ln>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642" name="Rectangle 478"/>
          <p:cNvSpPr>
            <a:spLocks noChangeArrowheads="1"/>
          </p:cNvSpPr>
          <p:nvPr/>
        </p:nvSpPr>
        <p:spPr bwMode="auto">
          <a:xfrm>
            <a:off x="7823355" y="6456525"/>
            <a:ext cx="19522" cy="59777"/>
          </a:xfrm>
          <a:prstGeom prst="rect">
            <a:avLst/>
          </a:prstGeom>
          <a:solidFill>
            <a:schemeClr val="bg1">
              <a:lumMod val="95000"/>
            </a:schemeClr>
          </a:solidFill>
          <a:ln>
            <a:noFill/>
          </a:ln>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643" name="Rectangle 479"/>
          <p:cNvSpPr>
            <a:spLocks noChangeArrowheads="1"/>
          </p:cNvSpPr>
          <p:nvPr/>
        </p:nvSpPr>
        <p:spPr bwMode="auto">
          <a:xfrm>
            <a:off x="7864569" y="6456525"/>
            <a:ext cx="19522" cy="59777"/>
          </a:xfrm>
          <a:prstGeom prst="rect">
            <a:avLst/>
          </a:prstGeom>
          <a:solidFill>
            <a:schemeClr val="bg1">
              <a:lumMod val="95000"/>
            </a:schemeClr>
          </a:solidFill>
          <a:ln>
            <a:noFill/>
          </a:ln>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644" name="Rectangle 480"/>
          <p:cNvSpPr>
            <a:spLocks noChangeArrowheads="1"/>
          </p:cNvSpPr>
          <p:nvPr/>
        </p:nvSpPr>
        <p:spPr bwMode="auto">
          <a:xfrm>
            <a:off x="7905782" y="6456525"/>
            <a:ext cx="19522" cy="59777"/>
          </a:xfrm>
          <a:prstGeom prst="rect">
            <a:avLst/>
          </a:prstGeom>
          <a:solidFill>
            <a:schemeClr val="bg1">
              <a:lumMod val="95000"/>
            </a:schemeClr>
          </a:solidFill>
          <a:ln>
            <a:noFill/>
          </a:ln>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645" name="Rectangle 481"/>
          <p:cNvSpPr>
            <a:spLocks noChangeArrowheads="1"/>
          </p:cNvSpPr>
          <p:nvPr/>
        </p:nvSpPr>
        <p:spPr bwMode="auto">
          <a:xfrm>
            <a:off x="7946272" y="6456525"/>
            <a:ext cx="19522" cy="59777"/>
          </a:xfrm>
          <a:prstGeom prst="rect">
            <a:avLst/>
          </a:prstGeom>
          <a:solidFill>
            <a:schemeClr val="bg1">
              <a:lumMod val="95000"/>
            </a:schemeClr>
          </a:solidFill>
          <a:ln>
            <a:noFill/>
          </a:ln>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646" name="Rectangle 482"/>
          <p:cNvSpPr>
            <a:spLocks noChangeArrowheads="1"/>
          </p:cNvSpPr>
          <p:nvPr/>
        </p:nvSpPr>
        <p:spPr bwMode="auto">
          <a:xfrm>
            <a:off x="7823355" y="6542332"/>
            <a:ext cx="19522" cy="58812"/>
          </a:xfrm>
          <a:prstGeom prst="rect">
            <a:avLst/>
          </a:prstGeom>
          <a:solidFill>
            <a:schemeClr val="bg1">
              <a:lumMod val="95000"/>
            </a:schemeClr>
          </a:solidFill>
          <a:ln>
            <a:noFill/>
          </a:ln>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647" name="Rectangle 483"/>
          <p:cNvSpPr>
            <a:spLocks noChangeArrowheads="1"/>
          </p:cNvSpPr>
          <p:nvPr/>
        </p:nvSpPr>
        <p:spPr bwMode="auto">
          <a:xfrm>
            <a:off x="7864569" y="6542332"/>
            <a:ext cx="19522" cy="58812"/>
          </a:xfrm>
          <a:prstGeom prst="rect">
            <a:avLst/>
          </a:prstGeom>
          <a:solidFill>
            <a:schemeClr val="bg1">
              <a:lumMod val="95000"/>
            </a:schemeClr>
          </a:solidFill>
          <a:ln>
            <a:noFill/>
          </a:ln>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648" name="Rectangle 484"/>
          <p:cNvSpPr>
            <a:spLocks noChangeArrowheads="1"/>
          </p:cNvSpPr>
          <p:nvPr/>
        </p:nvSpPr>
        <p:spPr bwMode="auto">
          <a:xfrm>
            <a:off x="7905782" y="6542332"/>
            <a:ext cx="19522" cy="58812"/>
          </a:xfrm>
          <a:prstGeom prst="rect">
            <a:avLst/>
          </a:prstGeom>
          <a:solidFill>
            <a:schemeClr val="bg1">
              <a:lumMod val="95000"/>
            </a:schemeClr>
          </a:solidFill>
          <a:ln>
            <a:noFill/>
          </a:ln>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649" name="Rectangle 486"/>
          <p:cNvSpPr>
            <a:spLocks noChangeArrowheads="1"/>
          </p:cNvSpPr>
          <p:nvPr/>
        </p:nvSpPr>
        <p:spPr bwMode="auto">
          <a:xfrm>
            <a:off x="7946273" y="6542334"/>
            <a:ext cx="19522" cy="58813"/>
          </a:xfrm>
          <a:prstGeom prst="rect">
            <a:avLst/>
          </a:prstGeom>
          <a:solidFill>
            <a:schemeClr val="bg1">
              <a:lumMod val="95000"/>
            </a:schemeClr>
          </a:solidFill>
          <a:ln>
            <a:noFill/>
          </a:ln>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650" name="Rectangle 487"/>
          <p:cNvSpPr>
            <a:spLocks noChangeArrowheads="1"/>
          </p:cNvSpPr>
          <p:nvPr/>
        </p:nvSpPr>
        <p:spPr bwMode="auto">
          <a:xfrm>
            <a:off x="7823356" y="6630070"/>
            <a:ext cx="19522" cy="59777"/>
          </a:xfrm>
          <a:prstGeom prst="rect">
            <a:avLst/>
          </a:prstGeom>
          <a:solidFill>
            <a:schemeClr val="bg1">
              <a:lumMod val="95000"/>
            </a:schemeClr>
          </a:solidFill>
          <a:ln>
            <a:noFill/>
          </a:ln>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651" name="Rectangle 488"/>
          <p:cNvSpPr>
            <a:spLocks noChangeArrowheads="1"/>
          </p:cNvSpPr>
          <p:nvPr/>
        </p:nvSpPr>
        <p:spPr bwMode="auto">
          <a:xfrm>
            <a:off x="7864569" y="6630070"/>
            <a:ext cx="19522" cy="59777"/>
          </a:xfrm>
          <a:prstGeom prst="rect">
            <a:avLst/>
          </a:prstGeom>
          <a:solidFill>
            <a:schemeClr val="bg1">
              <a:lumMod val="95000"/>
            </a:schemeClr>
          </a:solidFill>
          <a:ln>
            <a:noFill/>
          </a:ln>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652" name="Rectangle 489"/>
          <p:cNvSpPr>
            <a:spLocks noChangeArrowheads="1"/>
          </p:cNvSpPr>
          <p:nvPr/>
        </p:nvSpPr>
        <p:spPr bwMode="auto">
          <a:xfrm>
            <a:off x="7905784" y="6630070"/>
            <a:ext cx="19522" cy="59777"/>
          </a:xfrm>
          <a:prstGeom prst="rect">
            <a:avLst/>
          </a:prstGeom>
          <a:solidFill>
            <a:schemeClr val="bg1">
              <a:lumMod val="95000"/>
            </a:schemeClr>
          </a:solidFill>
          <a:ln>
            <a:noFill/>
          </a:ln>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653" name="Rectangle 490"/>
          <p:cNvSpPr>
            <a:spLocks noChangeArrowheads="1"/>
          </p:cNvSpPr>
          <p:nvPr/>
        </p:nvSpPr>
        <p:spPr bwMode="auto">
          <a:xfrm>
            <a:off x="7946273" y="6630070"/>
            <a:ext cx="19522" cy="59777"/>
          </a:xfrm>
          <a:prstGeom prst="rect">
            <a:avLst/>
          </a:prstGeom>
          <a:solidFill>
            <a:schemeClr val="bg1">
              <a:lumMod val="95000"/>
            </a:schemeClr>
          </a:solidFill>
          <a:ln>
            <a:noFill/>
          </a:ln>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654" name="Rectangle 491"/>
          <p:cNvSpPr>
            <a:spLocks noChangeArrowheads="1"/>
          </p:cNvSpPr>
          <p:nvPr/>
        </p:nvSpPr>
        <p:spPr bwMode="auto">
          <a:xfrm>
            <a:off x="7823356" y="6715880"/>
            <a:ext cx="19522" cy="58813"/>
          </a:xfrm>
          <a:prstGeom prst="rect">
            <a:avLst/>
          </a:prstGeom>
          <a:solidFill>
            <a:schemeClr val="bg1">
              <a:lumMod val="95000"/>
            </a:schemeClr>
          </a:solidFill>
          <a:ln>
            <a:noFill/>
          </a:ln>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655" name="Rectangle 492"/>
          <p:cNvSpPr>
            <a:spLocks noChangeArrowheads="1"/>
          </p:cNvSpPr>
          <p:nvPr/>
        </p:nvSpPr>
        <p:spPr bwMode="auto">
          <a:xfrm>
            <a:off x="7864569" y="6715880"/>
            <a:ext cx="19522" cy="58813"/>
          </a:xfrm>
          <a:prstGeom prst="rect">
            <a:avLst/>
          </a:prstGeom>
          <a:solidFill>
            <a:schemeClr val="bg1">
              <a:lumMod val="95000"/>
            </a:schemeClr>
          </a:solidFill>
          <a:ln>
            <a:noFill/>
          </a:ln>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656" name="Rectangle 493"/>
          <p:cNvSpPr>
            <a:spLocks noChangeArrowheads="1"/>
          </p:cNvSpPr>
          <p:nvPr/>
        </p:nvSpPr>
        <p:spPr bwMode="auto">
          <a:xfrm>
            <a:off x="7905784" y="6715880"/>
            <a:ext cx="19522" cy="58813"/>
          </a:xfrm>
          <a:prstGeom prst="rect">
            <a:avLst/>
          </a:prstGeom>
          <a:solidFill>
            <a:schemeClr val="bg1">
              <a:lumMod val="95000"/>
            </a:schemeClr>
          </a:solidFill>
          <a:ln>
            <a:noFill/>
          </a:ln>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657" name="Rectangle 494"/>
          <p:cNvSpPr>
            <a:spLocks noChangeArrowheads="1"/>
          </p:cNvSpPr>
          <p:nvPr/>
        </p:nvSpPr>
        <p:spPr bwMode="auto">
          <a:xfrm>
            <a:off x="7946273" y="6715880"/>
            <a:ext cx="19522" cy="58813"/>
          </a:xfrm>
          <a:prstGeom prst="rect">
            <a:avLst/>
          </a:prstGeom>
          <a:solidFill>
            <a:schemeClr val="bg1">
              <a:lumMod val="95000"/>
            </a:schemeClr>
          </a:solidFill>
          <a:ln>
            <a:noFill/>
          </a:ln>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658" name="Rectangle 495"/>
          <p:cNvSpPr>
            <a:spLocks noChangeArrowheads="1"/>
          </p:cNvSpPr>
          <p:nvPr/>
        </p:nvSpPr>
        <p:spPr bwMode="auto">
          <a:xfrm>
            <a:off x="7823356" y="6803616"/>
            <a:ext cx="19522" cy="58813"/>
          </a:xfrm>
          <a:prstGeom prst="rect">
            <a:avLst/>
          </a:prstGeom>
          <a:solidFill>
            <a:schemeClr val="bg1">
              <a:lumMod val="95000"/>
            </a:schemeClr>
          </a:solidFill>
          <a:ln>
            <a:noFill/>
          </a:ln>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659" name="Rectangle 496"/>
          <p:cNvSpPr>
            <a:spLocks noChangeArrowheads="1"/>
          </p:cNvSpPr>
          <p:nvPr/>
        </p:nvSpPr>
        <p:spPr bwMode="auto">
          <a:xfrm>
            <a:off x="7864569" y="6803616"/>
            <a:ext cx="19522" cy="58813"/>
          </a:xfrm>
          <a:prstGeom prst="rect">
            <a:avLst/>
          </a:prstGeom>
          <a:solidFill>
            <a:schemeClr val="bg1">
              <a:lumMod val="95000"/>
            </a:schemeClr>
          </a:solidFill>
          <a:ln>
            <a:noFill/>
          </a:ln>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660" name="Rectangle 497"/>
          <p:cNvSpPr>
            <a:spLocks noChangeArrowheads="1"/>
          </p:cNvSpPr>
          <p:nvPr/>
        </p:nvSpPr>
        <p:spPr bwMode="auto">
          <a:xfrm>
            <a:off x="7905784" y="6803616"/>
            <a:ext cx="19522" cy="58813"/>
          </a:xfrm>
          <a:prstGeom prst="rect">
            <a:avLst/>
          </a:prstGeom>
          <a:solidFill>
            <a:schemeClr val="bg1">
              <a:lumMod val="95000"/>
            </a:schemeClr>
          </a:solidFill>
          <a:ln>
            <a:noFill/>
          </a:ln>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661" name="Rectangle 498"/>
          <p:cNvSpPr>
            <a:spLocks noChangeArrowheads="1"/>
          </p:cNvSpPr>
          <p:nvPr/>
        </p:nvSpPr>
        <p:spPr bwMode="auto">
          <a:xfrm>
            <a:off x="7946273" y="6803616"/>
            <a:ext cx="19522" cy="58813"/>
          </a:xfrm>
          <a:prstGeom prst="rect">
            <a:avLst/>
          </a:prstGeom>
          <a:solidFill>
            <a:schemeClr val="bg1">
              <a:lumMod val="95000"/>
            </a:schemeClr>
          </a:solidFill>
          <a:ln>
            <a:noFill/>
          </a:ln>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662" name="Rectangle 499"/>
          <p:cNvSpPr>
            <a:spLocks noChangeArrowheads="1"/>
          </p:cNvSpPr>
          <p:nvPr/>
        </p:nvSpPr>
        <p:spPr bwMode="auto">
          <a:xfrm>
            <a:off x="7823356" y="6888460"/>
            <a:ext cx="19522" cy="59777"/>
          </a:xfrm>
          <a:prstGeom prst="rect">
            <a:avLst/>
          </a:prstGeom>
          <a:solidFill>
            <a:schemeClr val="bg1">
              <a:lumMod val="95000"/>
            </a:schemeClr>
          </a:solidFill>
          <a:ln>
            <a:noFill/>
          </a:ln>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663" name="Rectangle 500"/>
          <p:cNvSpPr>
            <a:spLocks noChangeArrowheads="1"/>
          </p:cNvSpPr>
          <p:nvPr/>
        </p:nvSpPr>
        <p:spPr bwMode="auto">
          <a:xfrm>
            <a:off x="7864569" y="6888460"/>
            <a:ext cx="19522" cy="59777"/>
          </a:xfrm>
          <a:prstGeom prst="rect">
            <a:avLst/>
          </a:prstGeom>
          <a:solidFill>
            <a:schemeClr val="bg1">
              <a:lumMod val="95000"/>
            </a:schemeClr>
          </a:solidFill>
          <a:ln>
            <a:noFill/>
          </a:ln>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664" name="Rectangle 501"/>
          <p:cNvSpPr>
            <a:spLocks noChangeArrowheads="1"/>
          </p:cNvSpPr>
          <p:nvPr/>
        </p:nvSpPr>
        <p:spPr bwMode="auto">
          <a:xfrm>
            <a:off x="7905784" y="6888460"/>
            <a:ext cx="19522" cy="59777"/>
          </a:xfrm>
          <a:prstGeom prst="rect">
            <a:avLst/>
          </a:prstGeom>
          <a:solidFill>
            <a:schemeClr val="bg1">
              <a:lumMod val="95000"/>
            </a:schemeClr>
          </a:solidFill>
          <a:ln>
            <a:noFill/>
          </a:ln>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665" name="Rectangle 502"/>
          <p:cNvSpPr>
            <a:spLocks noChangeArrowheads="1"/>
          </p:cNvSpPr>
          <p:nvPr/>
        </p:nvSpPr>
        <p:spPr bwMode="auto">
          <a:xfrm>
            <a:off x="7946273" y="6888460"/>
            <a:ext cx="19522" cy="59777"/>
          </a:xfrm>
          <a:prstGeom prst="rect">
            <a:avLst/>
          </a:prstGeom>
          <a:solidFill>
            <a:schemeClr val="bg1">
              <a:lumMod val="95000"/>
            </a:schemeClr>
          </a:solidFill>
          <a:ln>
            <a:noFill/>
          </a:ln>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666" name="Rectangle 508"/>
          <p:cNvSpPr>
            <a:spLocks noChangeArrowheads="1"/>
          </p:cNvSpPr>
          <p:nvPr/>
        </p:nvSpPr>
        <p:spPr bwMode="auto">
          <a:xfrm>
            <a:off x="8794404" y="6416031"/>
            <a:ext cx="174253" cy="47243"/>
          </a:xfrm>
          <a:prstGeom prst="rect">
            <a:avLst/>
          </a:prstGeom>
          <a:solidFill>
            <a:schemeClr val="bg1">
              <a:lumMod val="95000"/>
            </a:schemeClr>
          </a:solidFill>
          <a:ln>
            <a:noFill/>
          </a:ln>
          <a:extLst/>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667" name="Rectangle 509"/>
          <p:cNvSpPr>
            <a:spLocks noChangeArrowheads="1"/>
          </p:cNvSpPr>
          <p:nvPr/>
        </p:nvSpPr>
        <p:spPr bwMode="auto">
          <a:xfrm>
            <a:off x="8794404" y="6501839"/>
            <a:ext cx="174253" cy="50135"/>
          </a:xfrm>
          <a:prstGeom prst="rect">
            <a:avLst/>
          </a:prstGeom>
          <a:solidFill>
            <a:schemeClr val="bg1">
              <a:lumMod val="95000"/>
            </a:schemeClr>
          </a:solidFill>
          <a:ln>
            <a:noFill/>
          </a:ln>
          <a:extLst/>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668" name="Rectangle 510"/>
          <p:cNvSpPr>
            <a:spLocks noChangeArrowheads="1"/>
          </p:cNvSpPr>
          <p:nvPr/>
        </p:nvSpPr>
        <p:spPr bwMode="auto">
          <a:xfrm>
            <a:off x="8794404" y="6589577"/>
            <a:ext cx="174253" cy="47243"/>
          </a:xfrm>
          <a:prstGeom prst="rect">
            <a:avLst/>
          </a:prstGeom>
          <a:solidFill>
            <a:schemeClr val="bg1">
              <a:lumMod val="95000"/>
            </a:schemeClr>
          </a:solidFill>
          <a:ln>
            <a:noFill/>
          </a:ln>
          <a:extLst/>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669" name="Rectangle 511"/>
          <p:cNvSpPr>
            <a:spLocks noChangeArrowheads="1"/>
          </p:cNvSpPr>
          <p:nvPr/>
        </p:nvSpPr>
        <p:spPr bwMode="auto">
          <a:xfrm>
            <a:off x="8794404" y="6675385"/>
            <a:ext cx="174253" cy="49172"/>
          </a:xfrm>
          <a:prstGeom prst="rect">
            <a:avLst/>
          </a:prstGeom>
          <a:solidFill>
            <a:schemeClr val="bg1">
              <a:lumMod val="95000"/>
            </a:schemeClr>
          </a:solidFill>
          <a:ln>
            <a:noFill/>
          </a:ln>
          <a:extLst/>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670" name="Rectangle 512"/>
          <p:cNvSpPr>
            <a:spLocks noChangeArrowheads="1"/>
          </p:cNvSpPr>
          <p:nvPr/>
        </p:nvSpPr>
        <p:spPr bwMode="auto">
          <a:xfrm>
            <a:off x="8794404" y="6763123"/>
            <a:ext cx="174253" cy="47243"/>
          </a:xfrm>
          <a:prstGeom prst="rect">
            <a:avLst/>
          </a:prstGeom>
          <a:solidFill>
            <a:schemeClr val="bg1">
              <a:lumMod val="95000"/>
            </a:schemeClr>
          </a:solidFill>
          <a:ln>
            <a:noFill/>
          </a:ln>
          <a:extLst/>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671" name="Rectangle 513"/>
          <p:cNvSpPr>
            <a:spLocks noChangeArrowheads="1"/>
          </p:cNvSpPr>
          <p:nvPr/>
        </p:nvSpPr>
        <p:spPr bwMode="auto">
          <a:xfrm>
            <a:off x="8794404" y="6848929"/>
            <a:ext cx="174253" cy="49172"/>
          </a:xfrm>
          <a:prstGeom prst="rect">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672" name="Rectangle 514"/>
          <p:cNvSpPr>
            <a:spLocks noChangeArrowheads="1"/>
          </p:cNvSpPr>
          <p:nvPr/>
        </p:nvSpPr>
        <p:spPr bwMode="auto">
          <a:xfrm>
            <a:off x="8794404" y="6936667"/>
            <a:ext cx="174253" cy="47243"/>
          </a:xfrm>
          <a:prstGeom prst="rect">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673" name="Rectangle 649"/>
          <p:cNvSpPr>
            <a:spLocks noChangeArrowheads="1"/>
          </p:cNvSpPr>
          <p:nvPr/>
        </p:nvSpPr>
        <p:spPr bwMode="auto">
          <a:xfrm>
            <a:off x="8251399" y="6623321"/>
            <a:ext cx="125810" cy="320094"/>
          </a:xfrm>
          <a:prstGeom prst="rect">
            <a:avLst/>
          </a:prstGeom>
          <a:solidFill>
            <a:schemeClr val="accent1"/>
          </a:solidFill>
          <a:ln>
            <a:noFill/>
          </a:ln>
          <a:extLst/>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674" name="Rectangle 474"/>
          <p:cNvSpPr>
            <a:spLocks noChangeArrowheads="1"/>
          </p:cNvSpPr>
          <p:nvPr/>
        </p:nvSpPr>
        <p:spPr bwMode="auto">
          <a:xfrm>
            <a:off x="8090705" y="6527590"/>
            <a:ext cx="19522" cy="58812"/>
          </a:xfrm>
          <a:prstGeom prst="rect">
            <a:avLst/>
          </a:prstGeom>
          <a:solidFill>
            <a:schemeClr val="bg1">
              <a:lumMod val="95000"/>
            </a:schemeClr>
          </a:solidFill>
          <a:ln>
            <a:noFill/>
          </a:ln>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675" name="Rectangle 475"/>
          <p:cNvSpPr>
            <a:spLocks noChangeArrowheads="1"/>
          </p:cNvSpPr>
          <p:nvPr/>
        </p:nvSpPr>
        <p:spPr bwMode="auto">
          <a:xfrm>
            <a:off x="8131919" y="6527590"/>
            <a:ext cx="19522" cy="58812"/>
          </a:xfrm>
          <a:prstGeom prst="rect">
            <a:avLst/>
          </a:prstGeom>
          <a:solidFill>
            <a:schemeClr val="bg1">
              <a:lumMod val="95000"/>
            </a:schemeClr>
          </a:solidFill>
          <a:ln>
            <a:noFill/>
          </a:ln>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676" name="Rectangle 476"/>
          <p:cNvSpPr>
            <a:spLocks noChangeArrowheads="1"/>
          </p:cNvSpPr>
          <p:nvPr/>
        </p:nvSpPr>
        <p:spPr bwMode="auto">
          <a:xfrm>
            <a:off x="8173132" y="6527590"/>
            <a:ext cx="19522" cy="58812"/>
          </a:xfrm>
          <a:prstGeom prst="rect">
            <a:avLst/>
          </a:prstGeom>
          <a:solidFill>
            <a:schemeClr val="bg1">
              <a:lumMod val="95000"/>
            </a:schemeClr>
          </a:solidFill>
          <a:ln>
            <a:noFill/>
          </a:ln>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677" name="Rectangle 477"/>
          <p:cNvSpPr>
            <a:spLocks noChangeArrowheads="1"/>
          </p:cNvSpPr>
          <p:nvPr/>
        </p:nvSpPr>
        <p:spPr bwMode="auto">
          <a:xfrm>
            <a:off x="8213622" y="6527590"/>
            <a:ext cx="19522" cy="58812"/>
          </a:xfrm>
          <a:prstGeom prst="rect">
            <a:avLst/>
          </a:prstGeom>
          <a:solidFill>
            <a:schemeClr val="bg1">
              <a:lumMod val="95000"/>
            </a:schemeClr>
          </a:solidFill>
          <a:ln>
            <a:noFill/>
          </a:ln>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678" name="Rectangle 478"/>
          <p:cNvSpPr>
            <a:spLocks noChangeArrowheads="1"/>
          </p:cNvSpPr>
          <p:nvPr/>
        </p:nvSpPr>
        <p:spPr bwMode="auto">
          <a:xfrm>
            <a:off x="8090705" y="6615326"/>
            <a:ext cx="19522" cy="59777"/>
          </a:xfrm>
          <a:prstGeom prst="rect">
            <a:avLst/>
          </a:prstGeom>
          <a:solidFill>
            <a:schemeClr val="bg1">
              <a:lumMod val="95000"/>
            </a:schemeClr>
          </a:solidFill>
          <a:ln>
            <a:noFill/>
          </a:ln>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679" name="Rectangle 479"/>
          <p:cNvSpPr>
            <a:spLocks noChangeArrowheads="1"/>
          </p:cNvSpPr>
          <p:nvPr/>
        </p:nvSpPr>
        <p:spPr bwMode="auto">
          <a:xfrm>
            <a:off x="8131919" y="6615326"/>
            <a:ext cx="19522" cy="59777"/>
          </a:xfrm>
          <a:prstGeom prst="rect">
            <a:avLst/>
          </a:prstGeom>
          <a:solidFill>
            <a:schemeClr val="bg1">
              <a:lumMod val="95000"/>
            </a:schemeClr>
          </a:solidFill>
          <a:ln>
            <a:noFill/>
          </a:ln>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680" name="Rectangle 480"/>
          <p:cNvSpPr>
            <a:spLocks noChangeArrowheads="1"/>
          </p:cNvSpPr>
          <p:nvPr/>
        </p:nvSpPr>
        <p:spPr bwMode="auto">
          <a:xfrm>
            <a:off x="8173132" y="6615326"/>
            <a:ext cx="19522" cy="59777"/>
          </a:xfrm>
          <a:prstGeom prst="rect">
            <a:avLst/>
          </a:prstGeom>
          <a:solidFill>
            <a:schemeClr val="bg1">
              <a:lumMod val="95000"/>
            </a:schemeClr>
          </a:solidFill>
          <a:ln>
            <a:noFill/>
          </a:ln>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681" name="Rectangle 481"/>
          <p:cNvSpPr>
            <a:spLocks noChangeArrowheads="1"/>
          </p:cNvSpPr>
          <p:nvPr/>
        </p:nvSpPr>
        <p:spPr bwMode="auto">
          <a:xfrm>
            <a:off x="8213622" y="6615326"/>
            <a:ext cx="19522" cy="59777"/>
          </a:xfrm>
          <a:prstGeom prst="rect">
            <a:avLst/>
          </a:prstGeom>
          <a:solidFill>
            <a:schemeClr val="bg1">
              <a:lumMod val="95000"/>
            </a:schemeClr>
          </a:solidFill>
          <a:ln>
            <a:noFill/>
          </a:ln>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682" name="Rectangle 482"/>
          <p:cNvSpPr>
            <a:spLocks noChangeArrowheads="1"/>
          </p:cNvSpPr>
          <p:nvPr/>
        </p:nvSpPr>
        <p:spPr bwMode="auto">
          <a:xfrm>
            <a:off x="8090705" y="6701134"/>
            <a:ext cx="19522" cy="58812"/>
          </a:xfrm>
          <a:prstGeom prst="rect">
            <a:avLst/>
          </a:prstGeom>
          <a:solidFill>
            <a:schemeClr val="bg1">
              <a:lumMod val="95000"/>
            </a:schemeClr>
          </a:solidFill>
          <a:ln>
            <a:noFill/>
          </a:ln>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683" name="Rectangle 483"/>
          <p:cNvSpPr>
            <a:spLocks noChangeArrowheads="1"/>
          </p:cNvSpPr>
          <p:nvPr/>
        </p:nvSpPr>
        <p:spPr bwMode="auto">
          <a:xfrm>
            <a:off x="8131919" y="6701134"/>
            <a:ext cx="19522" cy="58812"/>
          </a:xfrm>
          <a:prstGeom prst="rect">
            <a:avLst/>
          </a:prstGeom>
          <a:solidFill>
            <a:schemeClr val="bg1">
              <a:lumMod val="95000"/>
            </a:schemeClr>
          </a:solidFill>
          <a:ln>
            <a:noFill/>
          </a:ln>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684" name="Rectangle 484"/>
          <p:cNvSpPr>
            <a:spLocks noChangeArrowheads="1"/>
          </p:cNvSpPr>
          <p:nvPr/>
        </p:nvSpPr>
        <p:spPr bwMode="auto">
          <a:xfrm>
            <a:off x="8173132" y="6701134"/>
            <a:ext cx="19522" cy="58812"/>
          </a:xfrm>
          <a:prstGeom prst="rect">
            <a:avLst/>
          </a:prstGeom>
          <a:solidFill>
            <a:schemeClr val="bg1">
              <a:lumMod val="95000"/>
            </a:schemeClr>
          </a:solidFill>
          <a:ln>
            <a:noFill/>
          </a:ln>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685" name="Rectangle 486"/>
          <p:cNvSpPr>
            <a:spLocks noChangeArrowheads="1"/>
          </p:cNvSpPr>
          <p:nvPr/>
        </p:nvSpPr>
        <p:spPr bwMode="auto">
          <a:xfrm>
            <a:off x="8213624" y="6701136"/>
            <a:ext cx="19522" cy="58813"/>
          </a:xfrm>
          <a:prstGeom prst="rect">
            <a:avLst/>
          </a:prstGeom>
          <a:solidFill>
            <a:schemeClr val="bg1">
              <a:lumMod val="95000"/>
            </a:schemeClr>
          </a:solidFill>
          <a:ln>
            <a:noFill/>
          </a:ln>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686" name="Rectangle 487"/>
          <p:cNvSpPr>
            <a:spLocks noChangeArrowheads="1"/>
          </p:cNvSpPr>
          <p:nvPr/>
        </p:nvSpPr>
        <p:spPr bwMode="auto">
          <a:xfrm>
            <a:off x="8090705" y="6788873"/>
            <a:ext cx="19522" cy="59777"/>
          </a:xfrm>
          <a:prstGeom prst="rect">
            <a:avLst/>
          </a:prstGeom>
          <a:solidFill>
            <a:schemeClr val="bg1">
              <a:lumMod val="95000"/>
            </a:schemeClr>
          </a:solidFill>
          <a:ln>
            <a:noFill/>
          </a:ln>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687" name="Rectangle 488"/>
          <p:cNvSpPr>
            <a:spLocks noChangeArrowheads="1"/>
          </p:cNvSpPr>
          <p:nvPr/>
        </p:nvSpPr>
        <p:spPr bwMode="auto">
          <a:xfrm>
            <a:off x="8131919" y="6788873"/>
            <a:ext cx="19522" cy="59777"/>
          </a:xfrm>
          <a:prstGeom prst="rect">
            <a:avLst/>
          </a:prstGeom>
          <a:solidFill>
            <a:schemeClr val="bg1">
              <a:lumMod val="95000"/>
            </a:schemeClr>
          </a:solidFill>
          <a:ln>
            <a:noFill/>
          </a:ln>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688" name="Rectangle 489"/>
          <p:cNvSpPr>
            <a:spLocks noChangeArrowheads="1"/>
          </p:cNvSpPr>
          <p:nvPr/>
        </p:nvSpPr>
        <p:spPr bwMode="auto">
          <a:xfrm>
            <a:off x="8173134" y="6788873"/>
            <a:ext cx="19522" cy="59777"/>
          </a:xfrm>
          <a:prstGeom prst="rect">
            <a:avLst/>
          </a:prstGeom>
          <a:solidFill>
            <a:schemeClr val="bg1">
              <a:lumMod val="95000"/>
            </a:schemeClr>
          </a:solidFill>
          <a:ln>
            <a:noFill/>
          </a:ln>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689" name="Rectangle 490"/>
          <p:cNvSpPr>
            <a:spLocks noChangeArrowheads="1"/>
          </p:cNvSpPr>
          <p:nvPr/>
        </p:nvSpPr>
        <p:spPr bwMode="auto">
          <a:xfrm>
            <a:off x="8213624" y="6788873"/>
            <a:ext cx="19522" cy="59777"/>
          </a:xfrm>
          <a:prstGeom prst="rect">
            <a:avLst/>
          </a:prstGeom>
          <a:solidFill>
            <a:schemeClr val="bg1">
              <a:lumMod val="95000"/>
            </a:schemeClr>
          </a:solidFill>
          <a:ln>
            <a:noFill/>
          </a:ln>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690" name="Rectangle 491"/>
          <p:cNvSpPr>
            <a:spLocks noChangeArrowheads="1"/>
          </p:cNvSpPr>
          <p:nvPr/>
        </p:nvSpPr>
        <p:spPr bwMode="auto">
          <a:xfrm>
            <a:off x="8090705" y="6874682"/>
            <a:ext cx="19522" cy="58813"/>
          </a:xfrm>
          <a:prstGeom prst="rect">
            <a:avLst/>
          </a:prstGeom>
          <a:solidFill>
            <a:schemeClr val="bg1">
              <a:lumMod val="95000"/>
            </a:schemeClr>
          </a:solidFill>
          <a:ln>
            <a:noFill/>
          </a:ln>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691" name="Rectangle 492"/>
          <p:cNvSpPr>
            <a:spLocks noChangeArrowheads="1"/>
          </p:cNvSpPr>
          <p:nvPr/>
        </p:nvSpPr>
        <p:spPr bwMode="auto">
          <a:xfrm>
            <a:off x="8131919" y="6874682"/>
            <a:ext cx="19522" cy="58813"/>
          </a:xfrm>
          <a:prstGeom prst="rect">
            <a:avLst/>
          </a:prstGeom>
          <a:solidFill>
            <a:schemeClr val="bg1">
              <a:lumMod val="95000"/>
            </a:schemeClr>
          </a:solidFill>
          <a:ln>
            <a:noFill/>
          </a:ln>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692" name="Rectangle 493"/>
          <p:cNvSpPr>
            <a:spLocks noChangeArrowheads="1"/>
          </p:cNvSpPr>
          <p:nvPr/>
        </p:nvSpPr>
        <p:spPr bwMode="auto">
          <a:xfrm>
            <a:off x="8173134" y="6874682"/>
            <a:ext cx="19522" cy="58813"/>
          </a:xfrm>
          <a:prstGeom prst="rect">
            <a:avLst/>
          </a:prstGeom>
          <a:solidFill>
            <a:schemeClr val="bg1">
              <a:lumMod val="95000"/>
            </a:schemeClr>
          </a:solidFill>
          <a:ln>
            <a:noFill/>
          </a:ln>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693" name="Rectangle 494"/>
          <p:cNvSpPr>
            <a:spLocks noChangeArrowheads="1"/>
          </p:cNvSpPr>
          <p:nvPr/>
        </p:nvSpPr>
        <p:spPr bwMode="auto">
          <a:xfrm>
            <a:off x="8213624" y="6874682"/>
            <a:ext cx="19522" cy="58813"/>
          </a:xfrm>
          <a:prstGeom prst="rect">
            <a:avLst/>
          </a:prstGeom>
          <a:solidFill>
            <a:schemeClr val="bg1">
              <a:lumMod val="95000"/>
            </a:schemeClr>
          </a:solidFill>
          <a:ln>
            <a:noFill/>
          </a:ln>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694" name="Line 225"/>
          <p:cNvSpPr>
            <a:spLocks noChangeShapeType="1"/>
          </p:cNvSpPr>
          <p:nvPr/>
        </p:nvSpPr>
        <p:spPr bwMode="auto">
          <a:xfrm flipH="1">
            <a:off x="5437060" y="5815371"/>
            <a:ext cx="0" cy="272033"/>
          </a:xfrm>
          <a:prstGeom prst="line">
            <a:avLst/>
          </a:prstGeom>
          <a:noFill/>
          <a:ln w="3175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695" name="Line 226"/>
          <p:cNvSpPr>
            <a:spLocks noChangeShapeType="1"/>
          </p:cNvSpPr>
          <p:nvPr/>
        </p:nvSpPr>
        <p:spPr bwMode="auto">
          <a:xfrm flipH="1">
            <a:off x="5499760" y="5815371"/>
            <a:ext cx="0" cy="272033"/>
          </a:xfrm>
          <a:prstGeom prst="line">
            <a:avLst/>
          </a:prstGeom>
          <a:noFill/>
          <a:ln w="3175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696" name="Rectangle 227"/>
          <p:cNvSpPr>
            <a:spLocks noChangeArrowheads="1"/>
          </p:cNvSpPr>
          <p:nvPr/>
        </p:nvSpPr>
        <p:spPr bwMode="auto">
          <a:xfrm flipH="1">
            <a:off x="5360594" y="5954038"/>
            <a:ext cx="215631" cy="1053466"/>
          </a:xfrm>
          <a:prstGeom prst="rect">
            <a:avLst/>
          </a:prstGeom>
          <a:solidFill>
            <a:schemeClr val="accent2"/>
          </a:solidFill>
          <a:ln>
            <a:noFill/>
          </a:ln>
          <a:extLst/>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697" name="Rectangle 228"/>
          <p:cNvSpPr>
            <a:spLocks noChangeArrowheads="1"/>
          </p:cNvSpPr>
          <p:nvPr/>
        </p:nvSpPr>
        <p:spPr bwMode="auto">
          <a:xfrm flipH="1">
            <a:off x="5523312" y="5954038"/>
            <a:ext cx="52913" cy="1053466"/>
          </a:xfrm>
          <a:prstGeom prst="rect">
            <a:avLst/>
          </a:prstGeom>
          <a:solidFill>
            <a:schemeClr val="accent2">
              <a:lumMod val="75000"/>
            </a:schemeClr>
          </a:solidFill>
          <a:ln>
            <a:noFill/>
          </a:ln>
          <a:extLst/>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698" name="Rectangle 229"/>
          <p:cNvSpPr>
            <a:spLocks noChangeArrowheads="1"/>
          </p:cNvSpPr>
          <p:nvPr/>
        </p:nvSpPr>
        <p:spPr bwMode="auto">
          <a:xfrm flipH="1">
            <a:off x="5615409" y="6274197"/>
            <a:ext cx="216242" cy="733307"/>
          </a:xfrm>
          <a:prstGeom prst="rect">
            <a:avLst/>
          </a:prstGeom>
          <a:solidFill>
            <a:schemeClr val="accent2"/>
          </a:solidFill>
          <a:ln>
            <a:noFill/>
          </a:ln>
          <a:extLst/>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699" name="Rectangle 230"/>
          <p:cNvSpPr>
            <a:spLocks noChangeArrowheads="1"/>
          </p:cNvSpPr>
          <p:nvPr/>
        </p:nvSpPr>
        <p:spPr bwMode="auto">
          <a:xfrm flipH="1">
            <a:off x="5642629" y="6062117"/>
            <a:ext cx="161800" cy="212080"/>
          </a:xfrm>
          <a:prstGeom prst="rect">
            <a:avLst/>
          </a:prstGeom>
          <a:solidFill>
            <a:schemeClr val="accent2"/>
          </a:solidFill>
          <a:ln>
            <a:noFill/>
          </a:ln>
          <a:extLst/>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700" name="Freeform 231"/>
          <p:cNvSpPr>
            <a:spLocks/>
          </p:cNvSpPr>
          <p:nvPr/>
        </p:nvSpPr>
        <p:spPr bwMode="auto">
          <a:xfrm flipH="1">
            <a:off x="5682697" y="5920595"/>
            <a:ext cx="82582" cy="141522"/>
          </a:xfrm>
          <a:custGeom>
            <a:avLst/>
            <a:gdLst>
              <a:gd name="T0" fmla="*/ 186 w 270"/>
              <a:gd name="T1" fmla="*/ 0 h 347"/>
              <a:gd name="T2" fmla="*/ 84 w 270"/>
              <a:gd name="T3" fmla="*/ 0 h 347"/>
              <a:gd name="T4" fmla="*/ 0 w 270"/>
              <a:gd name="T5" fmla="*/ 347 h 347"/>
              <a:gd name="T6" fmla="*/ 270 w 270"/>
              <a:gd name="T7" fmla="*/ 347 h 347"/>
              <a:gd name="T8" fmla="*/ 186 w 270"/>
              <a:gd name="T9" fmla="*/ 0 h 347"/>
            </a:gdLst>
            <a:ahLst/>
            <a:cxnLst>
              <a:cxn ang="0">
                <a:pos x="T0" y="T1"/>
              </a:cxn>
              <a:cxn ang="0">
                <a:pos x="T2" y="T3"/>
              </a:cxn>
              <a:cxn ang="0">
                <a:pos x="T4" y="T5"/>
              </a:cxn>
              <a:cxn ang="0">
                <a:pos x="T6" y="T7"/>
              </a:cxn>
              <a:cxn ang="0">
                <a:pos x="T8" y="T9"/>
              </a:cxn>
            </a:cxnLst>
            <a:rect l="0" t="0" r="r" b="b"/>
            <a:pathLst>
              <a:path w="270" h="347">
                <a:moveTo>
                  <a:pt x="186" y="0"/>
                </a:moveTo>
                <a:lnTo>
                  <a:pt x="84" y="0"/>
                </a:lnTo>
                <a:lnTo>
                  <a:pt x="0" y="347"/>
                </a:lnTo>
                <a:lnTo>
                  <a:pt x="270" y="347"/>
                </a:lnTo>
                <a:lnTo>
                  <a:pt x="186" y="0"/>
                </a:lnTo>
                <a:close/>
              </a:path>
            </a:pathLst>
          </a:custGeom>
          <a:solidFill>
            <a:schemeClr val="accent2"/>
          </a:solidFill>
          <a:ln>
            <a:noFill/>
          </a:ln>
          <a:extLst/>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701" name="Rectangle 232"/>
          <p:cNvSpPr>
            <a:spLocks noChangeArrowheads="1"/>
          </p:cNvSpPr>
          <p:nvPr/>
        </p:nvSpPr>
        <p:spPr bwMode="auto">
          <a:xfrm flipH="1">
            <a:off x="5778737" y="6322732"/>
            <a:ext cx="22939" cy="684773"/>
          </a:xfrm>
          <a:prstGeom prst="rect">
            <a:avLst/>
          </a:prstGeom>
          <a:solidFill>
            <a:schemeClr val="accent2">
              <a:lumMod val="75000"/>
            </a:schemeClr>
          </a:solidFill>
          <a:ln>
            <a:noFill/>
          </a:ln>
          <a:extLst/>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702" name="Rectangle 233"/>
          <p:cNvSpPr>
            <a:spLocks noChangeArrowheads="1"/>
          </p:cNvSpPr>
          <p:nvPr/>
        </p:nvSpPr>
        <p:spPr bwMode="auto">
          <a:xfrm flipH="1">
            <a:off x="5734999" y="6322732"/>
            <a:ext cx="22022" cy="684773"/>
          </a:xfrm>
          <a:prstGeom prst="rect">
            <a:avLst/>
          </a:prstGeom>
          <a:solidFill>
            <a:schemeClr val="accent2">
              <a:lumMod val="75000"/>
            </a:schemeClr>
          </a:solidFill>
          <a:ln>
            <a:noFill/>
          </a:ln>
          <a:extLst/>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703" name="Rectangle 234"/>
          <p:cNvSpPr>
            <a:spLocks noChangeArrowheads="1"/>
          </p:cNvSpPr>
          <p:nvPr/>
        </p:nvSpPr>
        <p:spPr bwMode="auto">
          <a:xfrm flipH="1">
            <a:off x="5690344" y="6322732"/>
            <a:ext cx="22634" cy="684773"/>
          </a:xfrm>
          <a:prstGeom prst="rect">
            <a:avLst/>
          </a:prstGeom>
          <a:solidFill>
            <a:schemeClr val="accent2">
              <a:lumMod val="75000"/>
            </a:schemeClr>
          </a:solidFill>
          <a:ln>
            <a:noFill/>
          </a:ln>
          <a:extLst/>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704" name="Rectangle 235"/>
          <p:cNvSpPr>
            <a:spLocks noChangeArrowheads="1"/>
          </p:cNvSpPr>
          <p:nvPr/>
        </p:nvSpPr>
        <p:spPr bwMode="auto">
          <a:xfrm flipH="1">
            <a:off x="5646605" y="6322732"/>
            <a:ext cx="22634" cy="684773"/>
          </a:xfrm>
          <a:prstGeom prst="rect">
            <a:avLst/>
          </a:prstGeom>
          <a:solidFill>
            <a:schemeClr val="accent2">
              <a:lumMod val="75000"/>
            </a:schemeClr>
          </a:solidFill>
          <a:ln>
            <a:noFill/>
          </a:ln>
          <a:extLst/>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705" name="Rectangle 236"/>
          <p:cNvSpPr>
            <a:spLocks noChangeArrowheads="1"/>
          </p:cNvSpPr>
          <p:nvPr/>
        </p:nvSpPr>
        <p:spPr bwMode="auto">
          <a:xfrm flipH="1">
            <a:off x="5642629" y="6062117"/>
            <a:ext cx="161800" cy="22024"/>
          </a:xfrm>
          <a:prstGeom prst="rect">
            <a:avLst/>
          </a:prstGeom>
          <a:solidFill>
            <a:schemeClr val="accent2">
              <a:lumMod val="75000"/>
            </a:schemeClr>
          </a:solidFill>
          <a:ln>
            <a:noFill/>
          </a:ln>
          <a:extLst/>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706" name="Rectangle 237"/>
          <p:cNvSpPr>
            <a:spLocks noChangeArrowheads="1"/>
          </p:cNvSpPr>
          <p:nvPr/>
        </p:nvSpPr>
        <p:spPr bwMode="auto">
          <a:xfrm flipH="1">
            <a:off x="5615409" y="6251767"/>
            <a:ext cx="216242" cy="22431"/>
          </a:xfrm>
          <a:prstGeom prst="rect">
            <a:avLst/>
          </a:prstGeom>
          <a:solidFill>
            <a:schemeClr val="accent2">
              <a:lumMod val="75000"/>
            </a:schemeClr>
          </a:solidFill>
          <a:ln>
            <a:noFill/>
          </a:ln>
          <a:extLst/>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707" name="Rectangle 238"/>
          <p:cNvSpPr>
            <a:spLocks noChangeArrowheads="1"/>
          </p:cNvSpPr>
          <p:nvPr/>
        </p:nvSpPr>
        <p:spPr bwMode="auto">
          <a:xfrm flipH="1">
            <a:off x="5982780" y="6726499"/>
            <a:ext cx="263956" cy="281006"/>
          </a:xfrm>
          <a:prstGeom prst="rect">
            <a:avLst/>
          </a:prstGeom>
          <a:solidFill>
            <a:schemeClr val="accent2">
              <a:lumMod val="75000"/>
            </a:schemeClr>
          </a:solidFill>
          <a:ln>
            <a:noFill/>
          </a:ln>
          <a:extLst/>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708" name="Freeform 239"/>
          <p:cNvSpPr>
            <a:spLocks/>
          </p:cNvSpPr>
          <p:nvPr/>
        </p:nvSpPr>
        <p:spPr bwMode="auto">
          <a:xfrm flipH="1">
            <a:off x="5870836" y="6213428"/>
            <a:ext cx="223888" cy="794075"/>
          </a:xfrm>
          <a:custGeom>
            <a:avLst/>
            <a:gdLst>
              <a:gd name="T0" fmla="*/ 0 w 732"/>
              <a:gd name="T1" fmla="*/ 0 h 1947"/>
              <a:gd name="T2" fmla="*/ 732 w 732"/>
              <a:gd name="T3" fmla="*/ 0 h 1947"/>
              <a:gd name="T4" fmla="*/ 732 w 732"/>
              <a:gd name="T5" fmla="*/ 1947 h 1947"/>
              <a:gd name="T6" fmla="*/ 0 w 732"/>
              <a:gd name="T7" fmla="*/ 1947 h 1947"/>
              <a:gd name="T8" fmla="*/ 0 w 732"/>
              <a:gd name="T9" fmla="*/ 1268 h 1947"/>
              <a:gd name="T10" fmla="*/ 0 w 732"/>
              <a:gd name="T11" fmla="*/ 0 h 1947"/>
            </a:gdLst>
            <a:ahLst/>
            <a:cxnLst>
              <a:cxn ang="0">
                <a:pos x="T0" y="T1"/>
              </a:cxn>
              <a:cxn ang="0">
                <a:pos x="T2" y="T3"/>
              </a:cxn>
              <a:cxn ang="0">
                <a:pos x="T4" y="T5"/>
              </a:cxn>
              <a:cxn ang="0">
                <a:pos x="T6" y="T7"/>
              </a:cxn>
              <a:cxn ang="0">
                <a:pos x="T8" y="T9"/>
              </a:cxn>
              <a:cxn ang="0">
                <a:pos x="T10" y="T11"/>
              </a:cxn>
            </a:cxnLst>
            <a:rect l="0" t="0" r="r" b="b"/>
            <a:pathLst>
              <a:path w="732" h="1947">
                <a:moveTo>
                  <a:pt x="0" y="0"/>
                </a:moveTo>
                <a:lnTo>
                  <a:pt x="732" y="0"/>
                </a:lnTo>
                <a:lnTo>
                  <a:pt x="732" y="1947"/>
                </a:lnTo>
                <a:lnTo>
                  <a:pt x="0" y="1947"/>
                </a:lnTo>
                <a:lnTo>
                  <a:pt x="0" y="1268"/>
                </a:lnTo>
                <a:lnTo>
                  <a:pt x="0" y="0"/>
                </a:lnTo>
                <a:close/>
              </a:path>
            </a:pathLst>
          </a:custGeom>
          <a:solidFill>
            <a:schemeClr val="accent2"/>
          </a:solidFill>
          <a:ln>
            <a:noFill/>
          </a:ln>
          <a:extLst/>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709" name="Freeform 240"/>
          <p:cNvSpPr>
            <a:spLocks/>
          </p:cNvSpPr>
          <p:nvPr/>
        </p:nvSpPr>
        <p:spPr bwMode="auto">
          <a:xfrm flipH="1">
            <a:off x="6094724" y="6730576"/>
            <a:ext cx="152012" cy="276927"/>
          </a:xfrm>
          <a:custGeom>
            <a:avLst/>
            <a:gdLst>
              <a:gd name="T0" fmla="*/ 0 w 497"/>
              <a:gd name="T1" fmla="*/ 679 h 679"/>
              <a:gd name="T2" fmla="*/ 497 w 497"/>
              <a:gd name="T3" fmla="*/ 679 h 679"/>
              <a:gd name="T4" fmla="*/ 497 w 497"/>
              <a:gd name="T5" fmla="*/ 0 h 679"/>
              <a:gd name="T6" fmla="*/ 0 w 497"/>
              <a:gd name="T7" fmla="*/ 679 h 679"/>
            </a:gdLst>
            <a:ahLst/>
            <a:cxnLst>
              <a:cxn ang="0">
                <a:pos x="T0" y="T1"/>
              </a:cxn>
              <a:cxn ang="0">
                <a:pos x="T2" y="T3"/>
              </a:cxn>
              <a:cxn ang="0">
                <a:pos x="T4" y="T5"/>
              </a:cxn>
              <a:cxn ang="0">
                <a:pos x="T6" y="T7"/>
              </a:cxn>
            </a:cxnLst>
            <a:rect l="0" t="0" r="r" b="b"/>
            <a:pathLst>
              <a:path w="497" h="679">
                <a:moveTo>
                  <a:pt x="0" y="679"/>
                </a:moveTo>
                <a:lnTo>
                  <a:pt x="497" y="679"/>
                </a:lnTo>
                <a:lnTo>
                  <a:pt x="497" y="0"/>
                </a:lnTo>
                <a:lnTo>
                  <a:pt x="0" y="679"/>
                </a:lnTo>
                <a:close/>
              </a:path>
            </a:pathLst>
          </a:custGeom>
          <a:solidFill>
            <a:schemeClr val="accent2"/>
          </a:solidFill>
          <a:ln>
            <a:noFill/>
          </a:ln>
          <a:extLst/>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710" name="Rectangle 241"/>
          <p:cNvSpPr>
            <a:spLocks noChangeArrowheads="1"/>
          </p:cNvSpPr>
          <p:nvPr/>
        </p:nvSpPr>
        <p:spPr bwMode="auto">
          <a:xfrm flipH="1">
            <a:off x="6044870" y="6272158"/>
            <a:ext cx="21716" cy="5628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711" name="Rectangle 242"/>
          <p:cNvSpPr>
            <a:spLocks noChangeArrowheads="1"/>
          </p:cNvSpPr>
          <p:nvPr/>
        </p:nvSpPr>
        <p:spPr bwMode="auto">
          <a:xfrm flipH="1">
            <a:off x="5996236" y="6272158"/>
            <a:ext cx="22022" cy="56283"/>
          </a:xfrm>
          <a:prstGeom prst="rect">
            <a:avLst/>
          </a:prstGeom>
          <a:solidFill>
            <a:schemeClr val="accent2">
              <a:lumMod val="75000"/>
            </a:schemeClr>
          </a:solidFill>
          <a:ln>
            <a:noFill/>
          </a:ln>
          <a:extLst/>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712" name="Rectangle 243"/>
          <p:cNvSpPr>
            <a:spLocks noChangeArrowheads="1"/>
          </p:cNvSpPr>
          <p:nvPr/>
        </p:nvSpPr>
        <p:spPr bwMode="auto">
          <a:xfrm flipH="1">
            <a:off x="5947912" y="6272158"/>
            <a:ext cx="22022" cy="56283"/>
          </a:xfrm>
          <a:prstGeom prst="rect">
            <a:avLst/>
          </a:prstGeom>
          <a:solidFill>
            <a:schemeClr val="accent2">
              <a:lumMod val="75000"/>
            </a:schemeClr>
          </a:solidFill>
          <a:ln>
            <a:noFill/>
          </a:ln>
          <a:extLst/>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713" name="Rectangle 244"/>
          <p:cNvSpPr>
            <a:spLocks noChangeArrowheads="1"/>
          </p:cNvSpPr>
          <p:nvPr/>
        </p:nvSpPr>
        <p:spPr bwMode="auto">
          <a:xfrm flipH="1">
            <a:off x="5899587" y="6272158"/>
            <a:ext cx="21716" cy="5628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714" name="Rectangle 245"/>
          <p:cNvSpPr>
            <a:spLocks noChangeArrowheads="1"/>
          </p:cNvSpPr>
          <p:nvPr/>
        </p:nvSpPr>
        <p:spPr bwMode="auto">
          <a:xfrm flipH="1">
            <a:off x="6044870" y="6356991"/>
            <a:ext cx="21716" cy="5546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715" name="Rectangle 246"/>
          <p:cNvSpPr>
            <a:spLocks noChangeArrowheads="1"/>
          </p:cNvSpPr>
          <p:nvPr/>
        </p:nvSpPr>
        <p:spPr bwMode="auto">
          <a:xfrm flipH="1">
            <a:off x="5996236" y="6356991"/>
            <a:ext cx="22022" cy="5546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716" name="Rectangle 247"/>
          <p:cNvSpPr>
            <a:spLocks noChangeArrowheads="1"/>
          </p:cNvSpPr>
          <p:nvPr/>
        </p:nvSpPr>
        <p:spPr bwMode="auto">
          <a:xfrm flipH="1">
            <a:off x="5947912" y="6356991"/>
            <a:ext cx="22022" cy="55467"/>
          </a:xfrm>
          <a:prstGeom prst="rect">
            <a:avLst/>
          </a:prstGeom>
          <a:solidFill>
            <a:schemeClr val="accent2">
              <a:lumMod val="75000"/>
            </a:schemeClr>
          </a:solidFill>
          <a:ln>
            <a:noFill/>
          </a:ln>
          <a:extLst/>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717" name="Rectangle 248"/>
          <p:cNvSpPr>
            <a:spLocks noChangeArrowheads="1"/>
          </p:cNvSpPr>
          <p:nvPr/>
        </p:nvSpPr>
        <p:spPr bwMode="auto">
          <a:xfrm flipH="1">
            <a:off x="5899587" y="6356991"/>
            <a:ext cx="21716" cy="5546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718" name="Rectangle 249"/>
          <p:cNvSpPr>
            <a:spLocks noChangeArrowheads="1"/>
          </p:cNvSpPr>
          <p:nvPr/>
        </p:nvSpPr>
        <p:spPr bwMode="auto">
          <a:xfrm flipH="1">
            <a:off x="6044870" y="6440599"/>
            <a:ext cx="21716" cy="55875"/>
          </a:xfrm>
          <a:prstGeom prst="rect">
            <a:avLst/>
          </a:prstGeom>
          <a:solidFill>
            <a:schemeClr val="accent2">
              <a:lumMod val="75000"/>
            </a:schemeClr>
          </a:solidFill>
          <a:ln>
            <a:noFill/>
          </a:ln>
          <a:extLst/>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719" name="Rectangle 250"/>
          <p:cNvSpPr>
            <a:spLocks noChangeArrowheads="1"/>
          </p:cNvSpPr>
          <p:nvPr/>
        </p:nvSpPr>
        <p:spPr bwMode="auto">
          <a:xfrm flipH="1">
            <a:off x="5996236" y="6440599"/>
            <a:ext cx="22022" cy="5587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720" name="Rectangle 251"/>
          <p:cNvSpPr>
            <a:spLocks noChangeArrowheads="1"/>
          </p:cNvSpPr>
          <p:nvPr/>
        </p:nvSpPr>
        <p:spPr bwMode="auto">
          <a:xfrm flipH="1">
            <a:off x="5947912" y="6440599"/>
            <a:ext cx="22022" cy="5587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721" name="Rectangle 252"/>
          <p:cNvSpPr>
            <a:spLocks noChangeArrowheads="1"/>
          </p:cNvSpPr>
          <p:nvPr/>
        </p:nvSpPr>
        <p:spPr bwMode="auto">
          <a:xfrm flipH="1">
            <a:off x="5899587" y="6440599"/>
            <a:ext cx="21716" cy="5587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722" name="Rectangle 253"/>
          <p:cNvSpPr>
            <a:spLocks noChangeArrowheads="1"/>
          </p:cNvSpPr>
          <p:nvPr/>
        </p:nvSpPr>
        <p:spPr bwMode="auto">
          <a:xfrm flipH="1">
            <a:off x="6044870" y="6525431"/>
            <a:ext cx="21716" cy="5587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723" name="Rectangle 254"/>
          <p:cNvSpPr>
            <a:spLocks noChangeArrowheads="1"/>
          </p:cNvSpPr>
          <p:nvPr/>
        </p:nvSpPr>
        <p:spPr bwMode="auto">
          <a:xfrm flipH="1">
            <a:off x="5996236" y="6525431"/>
            <a:ext cx="22022" cy="55875"/>
          </a:xfrm>
          <a:prstGeom prst="rect">
            <a:avLst/>
          </a:prstGeom>
          <a:solidFill>
            <a:schemeClr val="accent2">
              <a:lumMod val="75000"/>
            </a:schemeClr>
          </a:solidFill>
          <a:ln>
            <a:noFill/>
          </a:ln>
          <a:extLst/>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724" name="Rectangle 255"/>
          <p:cNvSpPr>
            <a:spLocks noChangeArrowheads="1"/>
          </p:cNvSpPr>
          <p:nvPr/>
        </p:nvSpPr>
        <p:spPr bwMode="auto">
          <a:xfrm flipH="1">
            <a:off x="5947912" y="6525431"/>
            <a:ext cx="22022" cy="55875"/>
          </a:xfrm>
          <a:prstGeom prst="rect">
            <a:avLst/>
          </a:prstGeom>
          <a:solidFill>
            <a:schemeClr val="accent2">
              <a:lumMod val="75000"/>
            </a:schemeClr>
          </a:solidFill>
          <a:ln>
            <a:noFill/>
          </a:ln>
          <a:extLst/>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725" name="Rectangle 256"/>
          <p:cNvSpPr>
            <a:spLocks noChangeArrowheads="1"/>
          </p:cNvSpPr>
          <p:nvPr/>
        </p:nvSpPr>
        <p:spPr bwMode="auto">
          <a:xfrm flipH="1">
            <a:off x="5899587" y="6525431"/>
            <a:ext cx="21716" cy="5587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726" name="Rectangle 257"/>
          <p:cNvSpPr>
            <a:spLocks noChangeArrowheads="1"/>
          </p:cNvSpPr>
          <p:nvPr/>
        </p:nvSpPr>
        <p:spPr bwMode="auto">
          <a:xfrm flipH="1">
            <a:off x="6044870" y="6609447"/>
            <a:ext cx="21716" cy="5546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727" name="Rectangle 259"/>
          <p:cNvSpPr>
            <a:spLocks noChangeArrowheads="1"/>
          </p:cNvSpPr>
          <p:nvPr/>
        </p:nvSpPr>
        <p:spPr bwMode="auto">
          <a:xfrm flipH="1">
            <a:off x="5996236" y="6609447"/>
            <a:ext cx="22022" cy="5546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728" name="Rectangle 260"/>
          <p:cNvSpPr>
            <a:spLocks noChangeArrowheads="1"/>
          </p:cNvSpPr>
          <p:nvPr/>
        </p:nvSpPr>
        <p:spPr bwMode="auto">
          <a:xfrm flipH="1">
            <a:off x="5947912" y="6609447"/>
            <a:ext cx="22022" cy="55467"/>
          </a:xfrm>
          <a:prstGeom prst="rect">
            <a:avLst/>
          </a:prstGeom>
          <a:solidFill>
            <a:schemeClr val="accent2">
              <a:lumMod val="75000"/>
            </a:schemeClr>
          </a:solidFill>
          <a:ln>
            <a:noFill/>
          </a:ln>
          <a:extLst/>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729" name="Rectangle 261"/>
          <p:cNvSpPr>
            <a:spLocks noChangeArrowheads="1"/>
          </p:cNvSpPr>
          <p:nvPr/>
        </p:nvSpPr>
        <p:spPr bwMode="auto">
          <a:xfrm flipH="1">
            <a:off x="5899586" y="6609447"/>
            <a:ext cx="21716" cy="55467"/>
          </a:xfrm>
          <a:prstGeom prst="rect">
            <a:avLst/>
          </a:prstGeom>
          <a:solidFill>
            <a:schemeClr val="accent2">
              <a:lumMod val="75000"/>
            </a:schemeClr>
          </a:solidFill>
          <a:ln>
            <a:noFill/>
          </a:ln>
          <a:extLst/>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730" name="Rectangle 262"/>
          <p:cNvSpPr>
            <a:spLocks noChangeArrowheads="1"/>
          </p:cNvSpPr>
          <p:nvPr/>
        </p:nvSpPr>
        <p:spPr bwMode="auto">
          <a:xfrm flipH="1">
            <a:off x="6044869" y="6693055"/>
            <a:ext cx="21716" cy="56691"/>
          </a:xfrm>
          <a:prstGeom prst="rect">
            <a:avLst/>
          </a:prstGeom>
          <a:solidFill>
            <a:schemeClr val="accent2">
              <a:lumMod val="75000"/>
            </a:schemeClr>
          </a:solidFill>
          <a:ln>
            <a:noFill/>
          </a:ln>
          <a:extLst/>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731" name="Rectangle 263"/>
          <p:cNvSpPr>
            <a:spLocks noChangeArrowheads="1"/>
          </p:cNvSpPr>
          <p:nvPr/>
        </p:nvSpPr>
        <p:spPr bwMode="auto">
          <a:xfrm flipH="1">
            <a:off x="5996236" y="6693055"/>
            <a:ext cx="22022" cy="56691"/>
          </a:xfrm>
          <a:prstGeom prst="rect">
            <a:avLst/>
          </a:prstGeom>
          <a:solidFill>
            <a:schemeClr val="accent2">
              <a:lumMod val="75000"/>
            </a:schemeClr>
          </a:solidFill>
          <a:ln>
            <a:noFill/>
          </a:ln>
          <a:extLst/>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732" name="Rectangle 264"/>
          <p:cNvSpPr>
            <a:spLocks noChangeArrowheads="1"/>
          </p:cNvSpPr>
          <p:nvPr/>
        </p:nvSpPr>
        <p:spPr bwMode="auto">
          <a:xfrm flipH="1">
            <a:off x="5947912" y="6693055"/>
            <a:ext cx="22022" cy="56691"/>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733" name="Rectangle 265"/>
          <p:cNvSpPr>
            <a:spLocks noChangeArrowheads="1"/>
          </p:cNvSpPr>
          <p:nvPr/>
        </p:nvSpPr>
        <p:spPr bwMode="auto">
          <a:xfrm flipH="1">
            <a:off x="5899586" y="6693055"/>
            <a:ext cx="21716" cy="56691"/>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734" name="Rectangle 266"/>
          <p:cNvSpPr>
            <a:spLocks noChangeArrowheads="1"/>
          </p:cNvSpPr>
          <p:nvPr/>
        </p:nvSpPr>
        <p:spPr bwMode="auto">
          <a:xfrm flipH="1">
            <a:off x="6044869" y="6777887"/>
            <a:ext cx="21716" cy="55875"/>
          </a:xfrm>
          <a:prstGeom prst="rect">
            <a:avLst/>
          </a:prstGeom>
          <a:solidFill>
            <a:schemeClr val="accent2">
              <a:lumMod val="75000"/>
            </a:schemeClr>
          </a:solidFill>
          <a:ln>
            <a:noFill/>
          </a:ln>
          <a:extLst/>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735" name="Rectangle 267"/>
          <p:cNvSpPr>
            <a:spLocks noChangeArrowheads="1"/>
          </p:cNvSpPr>
          <p:nvPr/>
        </p:nvSpPr>
        <p:spPr bwMode="auto">
          <a:xfrm flipH="1">
            <a:off x="5996236" y="6777887"/>
            <a:ext cx="22022" cy="5587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736" name="Rectangle 268"/>
          <p:cNvSpPr>
            <a:spLocks noChangeArrowheads="1"/>
          </p:cNvSpPr>
          <p:nvPr/>
        </p:nvSpPr>
        <p:spPr bwMode="auto">
          <a:xfrm flipH="1">
            <a:off x="5947912" y="6777887"/>
            <a:ext cx="22022" cy="55875"/>
          </a:xfrm>
          <a:prstGeom prst="rect">
            <a:avLst/>
          </a:prstGeom>
          <a:solidFill>
            <a:schemeClr val="accent2">
              <a:lumMod val="75000"/>
            </a:schemeClr>
          </a:solidFill>
          <a:ln>
            <a:noFill/>
          </a:ln>
          <a:extLst/>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737" name="Rectangle 269"/>
          <p:cNvSpPr>
            <a:spLocks noChangeArrowheads="1"/>
          </p:cNvSpPr>
          <p:nvPr/>
        </p:nvSpPr>
        <p:spPr bwMode="auto">
          <a:xfrm flipH="1">
            <a:off x="5899586" y="6777887"/>
            <a:ext cx="21716" cy="5587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738" name="Rectangle 270"/>
          <p:cNvSpPr>
            <a:spLocks noChangeArrowheads="1"/>
          </p:cNvSpPr>
          <p:nvPr/>
        </p:nvSpPr>
        <p:spPr bwMode="auto">
          <a:xfrm flipH="1">
            <a:off x="6208809" y="6777887"/>
            <a:ext cx="22022" cy="55875"/>
          </a:xfrm>
          <a:prstGeom prst="rect">
            <a:avLst/>
          </a:prstGeom>
          <a:solidFill>
            <a:schemeClr val="bg1">
              <a:lumMod val="95000"/>
            </a:schemeClr>
          </a:solidFill>
          <a:ln>
            <a:noFill/>
          </a:ln>
          <a:extLst/>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739" name="Rectangle 271"/>
          <p:cNvSpPr>
            <a:spLocks noChangeArrowheads="1"/>
          </p:cNvSpPr>
          <p:nvPr/>
        </p:nvSpPr>
        <p:spPr bwMode="auto">
          <a:xfrm flipH="1">
            <a:off x="6160483" y="6777887"/>
            <a:ext cx="22022" cy="5587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740" name="Rectangle 272"/>
          <p:cNvSpPr>
            <a:spLocks noChangeArrowheads="1"/>
          </p:cNvSpPr>
          <p:nvPr/>
        </p:nvSpPr>
        <p:spPr bwMode="auto">
          <a:xfrm flipH="1">
            <a:off x="6112158" y="6777887"/>
            <a:ext cx="21716" cy="5587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741" name="Rectangle 273"/>
          <p:cNvSpPr>
            <a:spLocks noChangeArrowheads="1"/>
          </p:cNvSpPr>
          <p:nvPr/>
        </p:nvSpPr>
        <p:spPr bwMode="auto">
          <a:xfrm flipH="1">
            <a:off x="6208809" y="6861903"/>
            <a:ext cx="22022" cy="5546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742" name="Rectangle 274"/>
          <p:cNvSpPr>
            <a:spLocks noChangeArrowheads="1"/>
          </p:cNvSpPr>
          <p:nvPr/>
        </p:nvSpPr>
        <p:spPr bwMode="auto">
          <a:xfrm flipH="1">
            <a:off x="6160483" y="6861903"/>
            <a:ext cx="22022" cy="55467"/>
          </a:xfrm>
          <a:prstGeom prst="rect">
            <a:avLst/>
          </a:prstGeom>
          <a:solidFill>
            <a:schemeClr val="bg1">
              <a:lumMod val="95000"/>
            </a:schemeClr>
          </a:solidFill>
          <a:ln>
            <a:noFill/>
          </a:ln>
          <a:extLst/>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743" name="Rectangle 275"/>
          <p:cNvSpPr>
            <a:spLocks noChangeArrowheads="1"/>
          </p:cNvSpPr>
          <p:nvPr/>
        </p:nvSpPr>
        <p:spPr bwMode="auto">
          <a:xfrm flipH="1">
            <a:off x="6112158" y="6861903"/>
            <a:ext cx="21716" cy="5546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744" name="Rectangle 276"/>
          <p:cNvSpPr>
            <a:spLocks noChangeArrowheads="1"/>
          </p:cNvSpPr>
          <p:nvPr/>
        </p:nvSpPr>
        <p:spPr bwMode="auto">
          <a:xfrm flipH="1">
            <a:off x="6044869" y="6861903"/>
            <a:ext cx="21716" cy="5546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745" name="Rectangle 277"/>
          <p:cNvSpPr>
            <a:spLocks noChangeArrowheads="1"/>
          </p:cNvSpPr>
          <p:nvPr/>
        </p:nvSpPr>
        <p:spPr bwMode="auto">
          <a:xfrm flipH="1">
            <a:off x="5996236" y="6861903"/>
            <a:ext cx="22022" cy="55467"/>
          </a:xfrm>
          <a:prstGeom prst="rect">
            <a:avLst/>
          </a:prstGeom>
          <a:solidFill>
            <a:schemeClr val="accent2">
              <a:lumMod val="75000"/>
            </a:schemeClr>
          </a:solidFill>
          <a:ln>
            <a:noFill/>
          </a:ln>
          <a:extLst/>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746" name="Rectangle 278"/>
          <p:cNvSpPr>
            <a:spLocks noChangeArrowheads="1"/>
          </p:cNvSpPr>
          <p:nvPr/>
        </p:nvSpPr>
        <p:spPr bwMode="auto">
          <a:xfrm flipH="1">
            <a:off x="5947912" y="6861903"/>
            <a:ext cx="22022" cy="5546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747" name="Rectangle 279"/>
          <p:cNvSpPr>
            <a:spLocks noChangeArrowheads="1"/>
          </p:cNvSpPr>
          <p:nvPr/>
        </p:nvSpPr>
        <p:spPr bwMode="auto">
          <a:xfrm flipH="1">
            <a:off x="5899586" y="6861903"/>
            <a:ext cx="21716" cy="55467"/>
          </a:xfrm>
          <a:prstGeom prst="rect">
            <a:avLst/>
          </a:prstGeom>
          <a:solidFill>
            <a:schemeClr val="accent2">
              <a:lumMod val="75000"/>
            </a:schemeClr>
          </a:solidFill>
          <a:ln>
            <a:noFill/>
          </a:ln>
          <a:extLst/>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748" name="Rectangle 280"/>
          <p:cNvSpPr>
            <a:spLocks noChangeArrowheads="1"/>
          </p:cNvSpPr>
          <p:nvPr/>
        </p:nvSpPr>
        <p:spPr bwMode="auto">
          <a:xfrm flipH="1">
            <a:off x="5899586" y="6158778"/>
            <a:ext cx="70348" cy="54652"/>
          </a:xfrm>
          <a:prstGeom prst="rect">
            <a:avLst/>
          </a:prstGeom>
          <a:solidFill>
            <a:schemeClr val="accent2"/>
          </a:solidFill>
          <a:ln>
            <a:noFill/>
          </a:ln>
          <a:extLst/>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749" name="Rectangle 281"/>
          <p:cNvSpPr>
            <a:spLocks noChangeArrowheads="1"/>
          </p:cNvSpPr>
          <p:nvPr/>
        </p:nvSpPr>
        <p:spPr bwMode="auto">
          <a:xfrm flipH="1">
            <a:off x="6030494" y="6123702"/>
            <a:ext cx="14375" cy="89726"/>
          </a:xfrm>
          <a:prstGeom prst="rect">
            <a:avLst/>
          </a:prstGeom>
          <a:solidFill>
            <a:schemeClr val="accent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765" name="Freeform 12"/>
          <p:cNvSpPr>
            <a:spLocks/>
          </p:cNvSpPr>
          <p:nvPr/>
        </p:nvSpPr>
        <p:spPr bwMode="auto">
          <a:xfrm>
            <a:off x="6460868" y="6247376"/>
            <a:ext cx="103486" cy="131650"/>
          </a:xfrm>
          <a:custGeom>
            <a:avLst/>
            <a:gdLst>
              <a:gd name="T0" fmla="*/ 23 w 87"/>
              <a:gd name="T1" fmla="*/ 83 h 83"/>
              <a:gd name="T2" fmla="*/ 87 w 87"/>
              <a:gd name="T3" fmla="*/ 25 h 83"/>
              <a:gd name="T4" fmla="*/ 64 w 87"/>
              <a:gd name="T5" fmla="*/ 0 h 83"/>
              <a:gd name="T6" fmla="*/ 0 w 87"/>
              <a:gd name="T7" fmla="*/ 58 h 83"/>
              <a:gd name="T8" fmla="*/ 23 w 87"/>
              <a:gd name="T9" fmla="*/ 83 h 83"/>
            </a:gdLst>
            <a:ahLst/>
            <a:cxnLst>
              <a:cxn ang="0">
                <a:pos x="T0" y="T1"/>
              </a:cxn>
              <a:cxn ang="0">
                <a:pos x="T2" y="T3"/>
              </a:cxn>
              <a:cxn ang="0">
                <a:pos x="T4" y="T5"/>
              </a:cxn>
              <a:cxn ang="0">
                <a:pos x="T6" y="T7"/>
              </a:cxn>
              <a:cxn ang="0">
                <a:pos x="T8" y="T9"/>
              </a:cxn>
            </a:cxnLst>
            <a:rect l="0" t="0" r="r" b="b"/>
            <a:pathLst>
              <a:path w="87" h="83">
                <a:moveTo>
                  <a:pt x="23" y="83"/>
                </a:moveTo>
                <a:lnTo>
                  <a:pt x="87" y="25"/>
                </a:lnTo>
                <a:lnTo>
                  <a:pt x="64" y="0"/>
                </a:lnTo>
                <a:lnTo>
                  <a:pt x="0" y="58"/>
                </a:lnTo>
                <a:lnTo>
                  <a:pt x="23" y="8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68574" tIns="34287" rIns="68574" bIns="34287" numCol="1" anchor="t" anchorCtr="0" compatLnSpc="1">
            <a:prstTxWarp prst="textNoShape">
              <a:avLst/>
            </a:prstTxWarp>
          </a:bodyPr>
          <a:lstStyle/>
          <a:p>
            <a:endParaRPr lang="en-US" sz="1350">
              <a:solidFill>
                <a:srgbClr val="000000"/>
              </a:solidFill>
            </a:endParaRPr>
          </a:p>
        </p:txBody>
      </p:sp>
      <p:sp>
        <p:nvSpPr>
          <p:cNvPr id="766" name="Rectangle 18"/>
          <p:cNvSpPr>
            <a:spLocks noChangeArrowheads="1"/>
          </p:cNvSpPr>
          <p:nvPr/>
        </p:nvSpPr>
        <p:spPr bwMode="auto">
          <a:xfrm>
            <a:off x="6043354" y="6180759"/>
            <a:ext cx="46391" cy="4044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68574" tIns="34287" rIns="68574" bIns="34287" numCol="1" anchor="t" anchorCtr="0" compatLnSpc="1">
            <a:prstTxWarp prst="textNoShape">
              <a:avLst/>
            </a:prstTxWarp>
          </a:bodyPr>
          <a:lstStyle/>
          <a:p>
            <a:endParaRPr lang="en-US" sz="1350">
              <a:solidFill>
                <a:srgbClr val="000000"/>
              </a:solidFill>
            </a:endParaRPr>
          </a:p>
        </p:txBody>
      </p:sp>
      <p:sp>
        <p:nvSpPr>
          <p:cNvPr id="767" name="Rectangle 24"/>
          <p:cNvSpPr>
            <a:spLocks noChangeArrowheads="1"/>
          </p:cNvSpPr>
          <p:nvPr/>
        </p:nvSpPr>
        <p:spPr bwMode="auto">
          <a:xfrm>
            <a:off x="6771327" y="6180759"/>
            <a:ext cx="46391" cy="4044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68574" tIns="34287" rIns="68574" bIns="34287" numCol="1" anchor="t" anchorCtr="0" compatLnSpc="1">
            <a:prstTxWarp prst="textNoShape">
              <a:avLst/>
            </a:prstTxWarp>
          </a:bodyPr>
          <a:lstStyle/>
          <a:p>
            <a:endParaRPr lang="en-US" sz="1350">
              <a:solidFill>
                <a:srgbClr val="000000"/>
              </a:solidFill>
            </a:endParaRPr>
          </a:p>
        </p:txBody>
      </p:sp>
      <p:sp>
        <p:nvSpPr>
          <p:cNvPr id="768" name="Rectangle 32"/>
          <p:cNvSpPr>
            <a:spLocks noChangeArrowheads="1"/>
          </p:cNvSpPr>
          <p:nvPr/>
        </p:nvSpPr>
        <p:spPr bwMode="auto">
          <a:xfrm>
            <a:off x="6558407" y="5966632"/>
            <a:ext cx="362797" cy="3235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68574" tIns="34287" rIns="68574" bIns="34287" numCol="1" anchor="t" anchorCtr="0" compatLnSpc="1">
            <a:prstTxWarp prst="textNoShape">
              <a:avLst/>
            </a:prstTxWarp>
          </a:bodyPr>
          <a:lstStyle/>
          <a:p>
            <a:endParaRPr lang="en-US" sz="1350">
              <a:solidFill>
                <a:srgbClr val="000000"/>
              </a:solidFill>
            </a:endParaRPr>
          </a:p>
        </p:txBody>
      </p:sp>
      <p:sp>
        <p:nvSpPr>
          <p:cNvPr id="769" name="Freeform 34"/>
          <p:cNvSpPr>
            <a:spLocks/>
          </p:cNvSpPr>
          <p:nvPr/>
        </p:nvSpPr>
        <p:spPr bwMode="auto">
          <a:xfrm>
            <a:off x="6921204" y="6317167"/>
            <a:ext cx="20222" cy="53929"/>
          </a:xfrm>
          <a:custGeom>
            <a:avLst/>
            <a:gdLst>
              <a:gd name="T0" fmla="*/ 36 w 36"/>
              <a:gd name="T1" fmla="*/ 0 h 72"/>
              <a:gd name="T2" fmla="*/ 36 w 36"/>
              <a:gd name="T3" fmla="*/ 36 h 72"/>
              <a:gd name="T4" fmla="*/ 0 w 36"/>
              <a:gd name="T5" fmla="*/ 72 h 72"/>
              <a:gd name="T6" fmla="*/ 0 w 36"/>
              <a:gd name="T7" fmla="*/ 72 h 72"/>
              <a:gd name="T8" fmla="*/ 36 w 36"/>
              <a:gd name="T9" fmla="*/ 36 h 72"/>
              <a:gd name="T10" fmla="*/ 36 w 36"/>
              <a:gd name="T11" fmla="*/ 0 h 72"/>
              <a:gd name="T12" fmla="*/ 36 w 36"/>
              <a:gd name="T13" fmla="*/ 0 h 72"/>
            </a:gdLst>
            <a:ahLst/>
            <a:cxnLst>
              <a:cxn ang="0">
                <a:pos x="T0" y="T1"/>
              </a:cxn>
              <a:cxn ang="0">
                <a:pos x="T2" y="T3"/>
              </a:cxn>
              <a:cxn ang="0">
                <a:pos x="T4" y="T5"/>
              </a:cxn>
              <a:cxn ang="0">
                <a:pos x="T6" y="T7"/>
              </a:cxn>
              <a:cxn ang="0">
                <a:pos x="T8" y="T9"/>
              </a:cxn>
              <a:cxn ang="0">
                <a:pos x="T10" y="T11"/>
              </a:cxn>
              <a:cxn ang="0">
                <a:pos x="T12" y="T13"/>
              </a:cxn>
            </a:cxnLst>
            <a:rect l="0" t="0" r="r" b="b"/>
            <a:pathLst>
              <a:path w="36" h="72">
                <a:moveTo>
                  <a:pt x="36" y="0"/>
                </a:moveTo>
                <a:cubicBezTo>
                  <a:pt x="36" y="36"/>
                  <a:pt x="36" y="36"/>
                  <a:pt x="36" y="36"/>
                </a:cubicBezTo>
                <a:cubicBezTo>
                  <a:pt x="36" y="72"/>
                  <a:pt x="0" y="72"/>
                  <a:pt x="0" y="72"/>
                </a:cubicBezTo>
                <a:cubicBezTo>
                  <a:pt x="0" y="72"/>
                  <a:pt x="0" y="72"/>
                  <a:pt x="0" y="72"/>
                </a:cubicBezTo>
                <a:cubicBezTo>
                  <a:pt x="0" y="72"/>
                  <a:pt x="36" y="72"/>
                  <a:pt x="36" y="36"/>
                </a:cubicBezTo>
                <a:cubicBezTo>
                  <a:pt x="36" y="0"/>
                  <a:pt x="36" y="0"/>
                  <a:pt x="36" y="0"/>
                </a:cubicBezTo>
                <a:cubicBezTo>
                  <a:pt x="36" y="0"/>
                  <a:pt x="36" y="0"/>
                  <a:pt x="36" y="0"/>
                </a:cubicBezTo>
              </a:path>
            </a:pathLst>
          </a:custGeom>
          <a:solidFill>
            <a:srgbClr val="0061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74" tIns="34287" rIns="68574" bIns="34287" numCol="1" anchor="t" anchorCtr="0" compatLnSpc="1">
            <a:prstTxWarp prst="textNoShape">
              <a:avLst/>
            </a:prstTxWarp>
          </a:bodyPr>
          <a:lstStyle/>
          <a:p>
            <a:endParaRPr lang="en-US" sz="1350">
              <a:solidFill>
                <a:srgbClr val="000000"/>
              </a:solidFill>
            </a:endParaRPr>
          </a:p>
        </p:txBody>
      </p:sp>
      <p:sp>
        <p:nvSpPr>
          <p:cNvPr id="770" name="Freeform 37"/>
          <p:cNvSpPr>
            <a:spLocks/>
          </p:cNvSpPr>
          <p:nvPr/>
        </p:nvSpPr>
        <p:spPr bwMode="auto">
          <a:xfrm>
            <a:off x="6558407" y="6009456"/>
            <a:ext cx="349712" cy="280746"/>
          </a:xfrm>
          <a:custGeom>
            <a:avLst/>
            <a:gdLst>
              <a:gd name="T0" fmla="*/ 0 w 294"/>
              <a:gd name="T1" fmla="*/ 0 h 177"/>
              <a:gd name="T2" fmla="*/ 0 w 294"/>
              <a:gd name="T3" fmla="*/ 177 h 177"/>
              <a:gd name="T4" fmla="*/ 294 w 294"/>
              <a:gd name="T5" fmla="*/ 177 h 177"/>
              <a:gd name="T6" fmla="*/ 0 w 294"/>
              <a:gd name="T7" fmla="*/ 0 h 177"/>
            </a:gdLst>
            <a:ahLst/>
            <a:cxnLst>
              <a:cxn ang="0">
                <a:pos x="T0" y="T1"/>
              </a:cxn>
              <a:cxn ang="0">
                <a:pos x="T2" y="T3"/>
              </a:cxn>
              <a:cxn ang="0">
                <a:pos x="T4" y="T5"/>
              </a:cxn>
              <a:cxn ang="0">
                <a:pos x="T6" y="T7"/>
              </a:cxn>
            </a:cxnLst>
            <a:rect l="0" t="0" r="r" b="b"/>
            <a:pathLst>
              <a:path w="294" h="177">
                <a:moveTo>
                  <a:pt x="0" y="0"/>
                </a:moveTo>
                <a:lnTo>
                  <a:pt x="0" y="177"/>
                </a:lnTo>
                <a:lnTo>
                  <a:pt x="294" y="177"/>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68574" tIns="34287" rIns="68574" bIns="34287" numCol="1" anchor="t" anchorCtr="0" compatLnSpc="1">
            <a:prstTxWarp prst="textNoShape">
              <a:avLst/>
            </a:prstTxWarp>
          </a:bodyPr>
          <a:lstStyle/>
          <a:p>
            <a:endParaRPr lang="en-US" sz="1350">
              <a:solidFill>
                <a:srgbClr val="000000"/>
              </a:solidFill>
            </a:endParaRPr>
          </a:p>
        </p:txBody>
      </p:sp>
      <p:sp>
        <p:nvSpPr>
          <p:cNvPr id="9" name="Freeform 17"/>
          <p:cNvSpPr>
            <a:spLocks/>
          </p:cNvSpPr>
          <p:nvPr userDrawn="1"/>
        </p:nvSpPr>
        <p:spPr bwMode="auto">
          <a:xfrm>
            <a:off x="1889290" y="6186535"/>
            <a:ext cx="3379134" cy="817154"/>
          </a:xfrm>
          <a:custGeom>
            <a:avLst/>
            <a:gdLst>
              <a:gd name="T0" fmla="*/ 986 w 1595"/>
              <a:gd name="T1" fmla="*/ 15 h 330"/>
              <a:gd name="T2" fmla="*/ 969 w 1595"/>
              <a:gd name="T3" fmla="*/ 13 h 330"/>
              <a:gd name="T4" fmla="*/ 926 w 1595"/>
              <a:gd name="T5" fmla="*/ 7 h 330"/>
              <a:gd name="T6" fmla="*/ 837 w 1595"/>
              <a:gd name="T7" fmla="*/ 0 h 330"/>
              <a:gd name="T8" fmla="*/ 788 w 1595"/>
              <a:gd name="T9" fmla="*/ 0 h 330"/>
              <a:gd name="T10" fmla="*/ 0 w 1595"/>
              <a:gd name="T11" fmla="*/ 330 h 330"/>
              <a:gd name="T12" fmla="*/ 565 w 1595"/>
              <a:gd name="T13" fmla="*/ 330 h 330"/>
              <a:gd name="T14" fmla="*/ 1595 w 1595"/>
              <a:gd name="T15" fmla="*/ 330 h 330"/>
              <a:gd name="T16" fmla="*/ 986 w 1595"/>
              <a:gd name="T17" fmla="*/ 15 h 330"/>
              <a:gd name="connsiteX0" fmla="*/ 6182 w 10000"/>
              <a:gd name="connsiteY0" fmla="*/ 455 h 10000"/>
              <a:gd name="connsiteX1" fmla="*/ 6075 w 10000"/>
              <a:gd name="connsiteY1" fmla="*/ 394 h 10000"/>
              <a:gd name="connsiteX2" fmla="*/ 5806 w 10000"/>
              <a:gd name="connsiteY2" fmla="*/ 212 h 10000"/>
              <a:gd name="connsiteX3" fmla="*/ 5248 w 10000"/>
              <a:gd name="connsiteY3" fmla="*/ 0 h 10000"/>
              <a:gd name="connsiteX4" fmla="*/ 4940 w 10000"/>
              <a:gd name="connsiteY4" fmla="*/ 0 h 10000"/>
              <a:gd name="connsiteX5" fmla="*/ 0 w 10000"/>
              <a:gd name="connsiteY5" fmla="*/ 10000 h 10000"/>
              <a:gd name="connsiteX6" fmla="*/ 3542 w 10000"/>
              <a:gd name="connsiteY6" fmla="*/ 10000 h 10000"/>
              <a:gd name="connsiteX7" fmla="*/ 10000 w 10000"/>
              <a:gd name="connsiteY7" fmla="*/ 10000 h 10000"/>
              <a:gd name="connsiteX8" fmla="*/ 6182 w 10000"/>
              <a:gd name="connsiteY8" fmla="*/ 455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000" h="10000">
                <a:moveTo>
                  <a:pt x="6182" y="455"/>
                </a:moveTo>
                <a:cubicBezTo>
                  <a:pt x="6144" y="424"/>
                  <a:pt x="6113" y="394"/>
                  <a:pt x="6075" y="394"/>
                </a:cubicBezTo>
                <a:cubicBezTo>
                  <a:pt x="5981" y="303"/>
                  <a:pt x="5893" y="242"/>
                  <a:pt x="5806" y="212"/>
                </a:cubicBezTo>
                <a:cubicBezTo>
                  <a:pt x="5618" y="91"/>
                  <a:pt x="5429" y="30"/>
                  <a:pt x="5248" y="0"/>
                </a:cubicBezTo>
                <a:lnTo>
                  <a:pt x="4940" y="0"/>
                </a:lnTo>
                <a:cubicBezTo>
                  <a:pt x="3154" y="61"/>
                  <a:pt x="1431" y="2577"/>
                  <a:pt x="0" y="10000"/>
                </a:cubicBezTo>
                <a:lnTo>
                  <a:pt x="3542" y="10000"/>
                </a:lnTo>
                <a:lnTo>
                  <a:pt x="10000" y="10000"/>
                </a:lnTo>
                <a:cubicBezTo>
                  <a:pt x="8922" y="4788"/>
                  <a:pt x="7580" y="1606"/>
                  <a:pt x="6182" y="455"/>
                </a:cubicBezTo>
                <a:close/>
              </a:path>
            </a:pathLst>
          </a:custGeom>
          <a:solidFill>
            <a:srgbClr val="B9D532"/>
          </a:solidFill>
          <a:ln>
            <a:noFill/>
          </a:ln>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387" name="Freeform 6"/>
          <p:cNvSpPr>
            <a:spLocks/>
          </p:cNvSpPr>
          <p:nvPr/>
        </p:nvSpPr>
        <p:spPr bwMode="auto">
          <a:xfrm>
            <a:off x="3533589" y="6275223"/>
            <a:ext cx="743120" cy="384891"/>
          </a:xfrm>
          <a:custGeom>
            <a:avLst/>
            <a:gdLst>
              <a:gd name="T0" fmla="*/ 298 w 323"/>
              <a:gd name="T1" fmla="*/ 10 h 227"/>
              <a:gd name="T2" fmla="*/ 140 w 323"/>
              <a:gd name="T3" fmla="*/ 169 h 227"/>
              <a:gd name="T4" fmla="*/ 254 w 323"/>
              <a:gd name="T5" fmla="*/ 227 h 227"/>
              <a:gd name="T6" fmla="*/ 247 w 323"/>
              <a:gd name="T7" fmla="*/ 200 h 227"/>
              <a:gd name="T8" fmla="*/ 318 w 323"/>
              <a:gd name="T9" fmla="*/ 0 h 227"/>
              <a:gd name="T10" fmla="*/ 298 w 323"/>
              <a:gd name="T11" fmla="*/ 10 h 227"/>
              <a:gd name="connsiteX0" fmla="*/ 5111 w 5737"/>
              <a:gd name="connsiteY0" fmla="*/ 441 h 10000"/>
              <a:gd name="connsiteX1" fmla="*/ 219 w 5737"/>
              <a:gd name="connsiteY1" fmla="*/ 7445 h 10000"/>
              <a:gd name="connsiteX2" fmla="*/ 3749 w 5737"/>
              <a:gd name="connsiteY2" fmla="*/ 10000 h 10000"/>
              <a:gd name="connsiteX3" fmla="*/ 3532 w 5737"/>
              <a:gd name="connsiteY3" fmla="*/ 8811 h 10000"/>
              <a:gd name="connsiteX4" fmla="*/ 5730 w 5737"/>
              <a:gd name="connsiteY4" fmla="*/ 0 h 10000"/>
              <a:gd name="connsiteX5" fmla="*/ 5111 w 5737"/>
              <a:gd name="connsiteY5" fmla="*/ 441 h 10000"/>
              <a:gd name="connsiteX0" fmla="*/ 8559 w 9650"/>
              <a:gd name="connsiteY0" fmla="*/ 441 h 9327"/>
              <a:gd name="connsiteX1" fmla="*/ 32 w 9650"/>
              <a:gd name="connsiteY1" fmla="*/ 7445 h 9327"/>
              <a:gd name="connsiteX2" fmla="*/ 5807 w 9650"/>
              <a:gd name="connsiteY2" fmla="*/ 8811 h 9327"/>
              <a:gd name="connsiteX3" fmla="*/ 9638 w 9650"/>
              <a:gd name="connsiteY3" fmla="*/ 0 h 9327"/>
              <a:gd name="connsiteX4" fmla="*/ 8559 w 9650"/>
              <a:gd name="connsiteY4" fmla="*/ 441 h 9327"/>
              <a:gd name="connsiteX0" fmla="*/ 8954 w 10001"/>
              <a:gd name="connsiteY0" fmla="*/ 55 h 10000"/>
              <a:gd name="connsiteX1" fmla="*/ 33 w 10001"/>
              <a:gd name="connsiteY1" fmla="*/ 7982 h 10000"/>
              <a:gd name="connsiteX2" fmla="*/ 6018 w 10001"/>
              <a:gd name="connsiteY2" fmla="*/ 9447 h 10000"/>
              <a:gd name="connsiteX3" fmla="*/ 9988 w 10001"/>
              <a:gd name="connsiteY3" fmla="*/ 0 h 10000"/>
              <a:gd name="connsiteX4" fmla="*/ 8954 w 10001"/>
              <a:gd name="connsiteY4" fmla="*/ 55 h 10000"/>
              <a:gd name="connsiteX0" fmla="*/ 8954 w 10001"/>
              <a:gd name="connsiteY0" fmla="*/ 55 h 10000"/>
              <a:gd name="connsiteX1" fmla="*/ 33 w 10001"/>
              <a:gd name="connsiteY1" fmla="*/ 7982 h 10000"/>
              <a:gd name="connsiteX2" fmla="*/ 6018 w 10001"/>
              <a:gd name="connsiteY2" fmla="*/ 9447 h 10000"/>
              <a:gd name="connsiteX3" fmla="*/ 9988 w 10001"/>
              <a:gd name="connsiteY3" fmla="*/ 0 h 10000"/>
              <a:gd name="connsiteX4" fmla="*/ 8954 w 10001"/>
              <a:gd name="connsiteY4" fmla="*/ 55 h 10000"/>
              <a:gd name="connsiteX0" fmla="*/ 8954 w 10001"/>
              <a:gd name="connsiteY0" fmla="*/ 0 h 10093"/>
              <a:gd name="connsiteX1" fmla="*/ 33 w 10001"/>
              <a:gd name="connsiteY1" fmla="*/ 8075 h 10093"/>
              <a:gd name="connsiteX2" fmla="*/ 6018 w 10001"/>
              <a:gd name="connsiteY2" fmla="*/ 9540 h 10093"/>
              <a:gd name="connsiteX3" fmla="*/ 9988 w 10001"/>
              <a:gd name="connsiteY3" fmla="*/ 93 h 10093"/>
              <a:gd name="connsiteX4" fmla="*/ 8954 w 10001"/>
              <a:gd name="connsiteY4" fmla="*/ 0 h 10093"/>
              <a:gd name="connsiteX0" fmla="*/ 8628 w 10001"/>
              <a:gd name="connsiteY0" fmla="*/ 0 h 10093"/>
              <a:gd name="connsiteX1" fmla="*/ 33 w 10001"/>
              <a:gd name="connsiteY1" fmla="*/ 8075 h 10093"/>
              <a:gd name="connsiteX2" fmla="*/ 6018 w 10001"/>
              <a:gd name="connsiteY2" fmla="*/ 9540 h 10093"/>
              <a:gd name="connsiteX3" fmla="*/ 9988 w 10001"/>
              <a:gd name="connsiteY3" fmla="*/ 93 h 10093"/>
              <a:gd name="connsiteX4" fmla="*/ 8628 w 10001"/>
              <a:gd name="connsiteY4" fmla="*/ 0 h 10093"/>
              <a:gd name="connsiteX0" fmla="*/ 8627 w 10000"/>
              <a:gd name="connsiteY0" fmla="*/ 0 h 11141"/>
              <a:gd name="connsiteX1" fmla="*/ 32 w 10000"/>
              <a:gd name="connsiteY1" fmla="*/ 8075 h 11141"/>
              <a:gd name="connsiteX2" fmla="*/ 6203 w 10000"/>
              <a:gd name="connsiteY2" fmla="*/ 10767 h 11141"/>
              <a:gd name="connsiteX3" fmla="*/ 9987 w 10000"/>
              <a:gd name="connsiteY3" fmla="*/ 93 h 11141"/>
              <a:gd name="connsiteX4" fmla="*/ 8627 w 10000"/>
              <a:gd name="connsiteY4" fmla="*/ 0 h 11141"/>
              <a:gd name="connsiteX0" fmla="*/ 8627 w 10000"/>
              <a:gd name="connsiteY0" fmla="*/ 0 h 11141"/>
              <a:gd name="connsiteX1" fmla="*/ 32 w 10000"/>
              <a:gd name="connsiteY1" fmla="*/ 8075 h 11141"/>
              <a:gd name="connsiteX2" fmla="*/ 6203 w 10000"/>
              <a:gd name="connsiteY2" fmla="*/ 10767 h 11141"/>
              <a:gd name="connsiteX3" fmla="*/ 9987 w 10000"/>
              <a:gd name="connsiteY3" fmla="*/ 93 h 11141"/>
              <a:gd name="connsiteX4" fmla="*/ 8627 w 10000"/>
              <a:gd name="connsiteY4" fmla="*/ 0 h 11141"/>
              <a:gd name="connsiteX0" fmla="*/ 8623 w 10000"/>
              <a:gd name="connsiteY0" fmla="*/ 0 h 11967"/>
              <a:gd name="connsiteX1" fmla="*/ 28 w 10000"/>
              <a:gd name="connsiteY1" fmla="*/ 8075 h 11967"/>
              <a:gd name="connsiteX2" fmla="*/ 7037 w 10000"/>
              <a:gd name="connsiteY2" fmla="*/ 11667 h 11967"/>
              <a:gd name="connsiteX3" fmla="*/ 9983 w 10000"/>
              <a:gd name="connsiteY3" fmla="*/ 93 h 11967"/>
              <a:gd name="connsiteX4" fmla="*/ 8623 w 10000"/>
              <a:gd name="connsiteY4" fmla="*/ 0 h 11967"/>
              <a:gd name="connsiteX0" fmla="*/ 8626 w 10000"/>
              <a:gd name="connsiteY0" fmla="*/ 0 h 10707"/>
              <a:gd name="connsiteX1" fmla="*/ 31 w 10000"/>
              <a:gd name="connsiteY1" fmla="*/ 8075 h 10707"/>
              <a:gd name="connsiteX2" fmla="*/ 6295 w 10000"/>
              <a:gd name="connsiteY2" fmla="*/ 10276 h 10707"/>
              <a:gd name="connsiteX3" fmla="*/ 9986 w 10000"/>
              <a:gd name="connsiteY3" fmla="*/ 93 h 10707"/>
              <a:gd name="connsiteX4" fmla="*/ 8626 w 10000"/>
              <a:gd name="connsiteY4" fmla="*/ 0 h 10707"/>
              <a:gd name="connsiteX0" fmla="*/ 8626 w 10000"/>
              <a:gd name="connsiteY0" fmla="*/ 0 h 10342"/>
              <a:gd name="connsiteX1" fmla="*/ 31 w 10000"/>
              <a:gd name="connsiteY1" fmla="*/ 8075 h 10342"/>
              <a:gd name="connsiteX2" fmla="*/ 6295 w 10000"/>
              <a:gd name="connsiteY2" fmla="*/ 10276 h 10342"/>
              <a:gd name="connsiteX3" fmla="*/ 9986 w 10000"/>
              <a:gd name="connsiteY3" fmla="*/ 93 h 10342"/>
              <a:gd name="connsiteX4" fmla="*/ 8626 w 10000"/>
              <a:gd name="connsiteY4" fmla="*/ 0 h 10342"/>
              <a:gd name="connsiteX0" fmla="*/ 8595 w 9969"/>
              <a:gd name="connsiteY0" fmla="*/ 0 h 10346"/>
              <a:gd name="connsiteX1" fmla="*/ 0 w 9969"/>
              <a:gd name="connsiteY1" fmla="*/ 8075 h 10346"/>
              <a:gd name="connsiteX2" fmla="*/ 6264 w 9969"/>
              <a:gd name="connsiteY2" fmla="*/ 10276 h 10346"/>
              <a:gd name="connsiteX3" fmla="*/ 9955 w 9969"/>
              <a:gd name="connsiteY3" fmla="*/ 93 h 10346"/>
              <a:gd name="connsiteX4" fmla="*/ 8595 w 9969"/>
              <a:gd name="connsiteY4" fmla="*/ 0 h 10346"/>
              <a:gd name="connsiteX0" fmla="*/ 8622 w 9986"/>
              <a:gd name="connsiteY0" fmla="*/ 0 h 7805"/>
              <a:gd name="connsiteX1" fmla="*/ 0 w 9986"/>
              <a:gd name="connsiteY1" fmla="*/ 7805 h 7805"/>
              <a:gd name="connsiteX2" fmla="*/ 9986 w 9986"/>
              <a:gd name="connsiteY2" fmla="*/ 90 h 7805"/>
              <a:gd name="connsiteX3" fmla="*/ 8622 w 9986"/>
              <a:gd name="connsiteY3" fmla="*/ 0 h 7805"/>
              <a:gd name="connsiteX0" fmla="*/ 8697 w 10063"/>
              <a:gd name="connsiteY0" fmla="*/ 0 h 13536"/>
              <a:gd name="connsiteX1" fmla="*/ 63 w 10063"/>
              <a:gd name="connsiteY1" fmla="*/ 10000 h 13536"/>
              <a:gd name="connsiteX2" fmla="*/ 6626 w 10063"/>
              <a:gd name="connsiteY2" fmla="*/ 13130 h 13536"/>
              <a:gd name="connsiteX3" fmla="*/ 10063 w 10063"/>
              <a:gd name="connsiteY3" fmla="*/ 115 h 13536"/>
              <a:gd name="connsiteX4" fmla="*/ 8697 w 10063"/>
              <a:gd name="connsiteY4" fmla="*/ 0 h 13536"/>
              <a:gd name="connsiteX0" fmla="*/ 8697 w 10132"/>
              <a:gd name="connsiteY0" fmla="*/ 0 h 13536"/>
              <a:gd name="connsiteX1" fmla="*/ 63 w 10132"/>
              <a:gd name="connsiteY1" fmla="*/ 10000 h 13536"/>
              <a:gd name="connsiteX2" fmla="*/ 6626 w 10132"/>
              <a:gd name="connsiteY2" fmla="*/ 13130 h 13536"/>
              <a:gd name="connsiteX3" fmla="*/ 10063 w 10132"/>
              <a:gd name="connsiteY3" fmla="*/ 115 h 13536"/>
              <a:gd name="connsiteX4" fmla="*/ 8697 w 10132"/>
              <a:gd name="connsiteY4" fmla="*/ 0 h 13536"/>
              <a:gd name="connsiteX0" fmla="*/ 8704 w 10126"/>
              <a:gd name="connsiteY0" fmla="*/ 0 h 13818"/>
              <a:gd name="connsiteX1" fmla="*/ 70 w 10126"/>
              <a:gd name="connsiteY1" fmla="*/ 10000 h 13818"/>
              <a:gd name="connsiteX2" fmla="*/ 6025 w 10126"/>
              <a:gd name="connsiteY2" fmla="*/ 13434 h 13818"/>
              <a:gd name="connsiteX3" fmla="*/ 10070 w 10126"/>
              <a:gd name="connsiteY3" fmla="*/ 115 h 13818"/>
              <a:gd name="connsiteX4" fmla="*/ 8704 w 10126"/>
              <a:gd name="connsiteY4" fmla="*/ 0 h 13818"/>
              <a:gd name="connsiteX0" fmla="*/ 8704 w 10134"/>
              <a:gd name="connsiteY0" fmla="*/ 0 h 13818"/>
              <a:gd name="connsiteX1" fmla="*/ 70 w 10134"/>
              <a:gd name="connsiteY1" fmla="*/ 10000 h 13818"/>
              <a:gd name="connsiteX2" fmla="*/ 6025 w 10134"/>
              <a:gd name="connsiteY2" fmla="*/ 13434 h 13818"/>
              <a:gd name="connsiteX3" fmla="*/ 10070 w 10134"/>
              <a:gd name="connsiteY3" fmla="*/ 115 h 13818"/>
              <a:gd name="connsiteX4" fmla="*/ 8704 w 10134"/>
              <a:gd name="connsiteY4" fmla="*/ 0 h 13818"/>
              <a:gd name="connsiteX0" fmla="*/ 8704 w 10180"/>
              <a:gd name="connsiteY0" fmla="*/ 0 h 13818"/>
              <a:gd name="connsiteX1" fmla="*/ 70 w 10180"/>
              <a:gd name="connsiteY1" fmla="*/ 10000 h 13818"/>
              <a:gd name="connsiteX2" fmla="*/ 6025 w 10180"/>
              <a:gd name="connsiteY2" fmla="*/ 13434 h 13818"/>
              <a:gd name="connsiteX3" fmla="*/ 10070 w 10180"/>
              <a:gd name="connsiteY3" fmla="*/ 115 h 13818"/>
              <a:gd name="connsiteX4" fmla="*/ 8704 w 10180"/>
              <a:gd name="connsiteY4" fmla="*/ 0 h 13818"/>
              <a:gd name="connsiteX0" fmla="*/ 8197 w 9673"/>
              <a:gd name="connsiteY0" fmla="*/ 0 h 13784"/>
              <a:gd name="connsiteX1" fmla="*/ 78 w 9673"/>
              <a:gd name="connsiteY1" fmla="*/ 9493 h 13784"/>
              <a:gd name="connsiteX2" fmla="*/ 5518 w 9673"/>
              <a:gd name="connsiteY2" fmla="*/ 13434 h 13784"/>
              <a:gd name="connsiteX3" fmla="*/ 9563 w 9673"/>
              <a:gd name="connsiteY3" fmla="*/ 115 h 13784"/>
              <a:gd name="connsiteX4" fmla="*/ 8197 w 9673"/>
              <a:gd name="connsiteY4" fmla="*/ 0 h 13784"/>
              <a:gd name="connsiteX0" fmla="*/ 8393 w 9918"/>
              <a:gd name="connsiteY0" fmla="*/ 0 h 10049"/>
              <a:gd name="connsiteX1" fmla="*/ 0 w 9918"/>
              <a:gd name="connsiteY1" fmla="*/ 6887 h 10049"/>
              <a:gd name="connsiteX2" fmla="*/ 5624 w 9918"/>
              <a:gd name="connsiteY2" fmla="*/ 9746 h 10049"/>
              <a:gd name="connsiteX3" fmla="*/ 9805 w 9918"/>
              <a:gd name="connsiteY3" fmla="*/ 83 h 10049"/>
              <a:gd name="connsiteX4" fmla="*/ 8393 w 9918"/>
              <a:gd name="connsiteY4" fmla="*/ 0 h 10049"/>
              <a:gd name="connsiteX0" fmla="*/ 8462 w 9915"/>
              <a:gd name="connsiteY0" fmla="*/ 0 h 10000"/>
              <a:gd name="connsiteX1" fmla="*/ 0 w 9915"/>
              <a:gd name="connsiteY1" fmla="*/ 6853 h 10000"/>
              <a:gd name="connsiteX2" fmla="*/ 5670 w 9915"/>
              <a:gd name="connsiteY2" fmla="*/ 9698 h 10000"/>
              <a:gd name="connsiteX3" fmla="*/ 9886 w 9915"/>
              <a:gd name="connsiteY3" fmla="*/ 83 h 10000"/>
              <a:gd name="connsiteX4" fmla="*/ 8462 w 9915"/>
              <a:gd name="connsiteY4" fmla="*/ 0 h 10000"/>
              <a:gd name="connsiteX0" fmla="*/ 8535 w 9997"/>
              <a:gd name="connsiteY0" fmla="*/ 0 h 10000"/>
              <a:gd name="connsiteX1" fmla="*/ 0 w 9997"/>
              <a:gd name="connsiteY1" fmla="*/ 6853 h 10000"/>
              <a:gd name="connsiteX2" fmla="*/ 5719 w 9997"/>
              <a:gd name="connsiteY2" fmla="*/ 9698 h 10000"/>
              <a:gd name="connsiteX3" fmla="*/ 9971 w 9997"/>
              <a:gd name="connsiteY3" fmla="*/ 83 h 10000"/>
              <a:gd name="connsiteX4" fmla="*/ 8535 w 9997"/>
              <a:gd name="connsiteY4" fmla="*/ 0 h 10000"/>
              <a:gd name="connsiteX0" fmla="*/ 8538 w 9996"/>
              <a:gd name="connsiteY0" fmla="*/ 0 h 9866"/>
              <a:gd name="connsiteX1" fmla="*/ 0 w 9996"/>
              <a:gd name="connsiteY1" fmla="*/ 6853 h 9866"/>
              <a:gd name="connsiteX2" fmla="*/ 5229 w 9996"/>
              <a:gd name="connsiteY2" fmla="*/ 9552 h 9866"/>
              <a:gd name="connsiteX3" fmla="*/ 9974 w 9996"/>
              <a:gd name="connsiteY3" fmla="*/ 83 h 9866"/>
              <a:gd name="connsiteX4" fmla="*/ 8538 w 9996"/>
              <a:gd name="connsiteY4" fmla="*/ 0 h 9866"/>
              <a:gd name="connsiteX0" fmla="*/ 8541 w 10004"/>
              <a:gd name="connsiteY0" fmla="*/ 0 h 10000"/>
              <a:gd name="connsiteX1" fmla="*/ 0 w 10004"/>
              <a:gd name="connsiteY1" fmla="*/ 6946 h 10000"/>
              <a:gd name="connsiteX2" fmla="*/ 5231 w 10004"/>
              <a:gd name="connsiteY2" fmla="*/ 9682 h 10000"/>
              <a:gd name="connsiteX3" fmla="*/ 9978 w 10004"/>
              <a:gd name="connsiteY3" fmla="*/ 84 h 10000"/>
              <a:gd name="connsiteX4" fmla="*/ 8541 w 10004"/>
              <a:gd name="connsiteY4" fmla="*/ 0 h 10000"/>
              <a:gd name="connsiteX0" fmla="*/ 8541 w 9991"/>
              <a:gd name="connsiteY0" fmla="*/ 0 h 10000"/>
              <a:gd name="connsiteX1" fmla="*/ 0 w 9991"/>
              <a:gd name="connsiteY1" fmla="*/ 6946 h 10000"/>
              <a:gd name="connsiteX2" fmla="*/ 5231 w 9991"/>
              <a:gd name="connsiteY2" fmla="*/ 9682 h 10000"/>
              <a:gd name="connsiteX3" fmla="*/ 9978 w 9991"/>
              <a:gd name="connsiteY3" fmla="*/ 84 h 10000"/>
              <a:gd name="connsiteX4" fmla="*/ 8541 w 9991"/>
              <a:gd name="connsiteY4" fmla="*/ 0 h 10000"/>
              <a:gd name="connsiteX0" fmla="*/ 8549 w 10058"/>
              <a:gd name="connsiteY0" fmla="*/ 0 h 10000"/>
              <a:gd name="connsiteX1" fmla="*/ 0 w 10058"/>
              <a:gd name="connsiteY1" fmla="*/ 6946 h 10000"/>
              <a:gd name="connsiteX2" fmla="*/ 5236 w 10058"/>
              <a:gd name="connsiteY2" fmla="*/ 9682 h 10000"/>
              <a:gd name="connsiteX3" fmla="*/ 9987 w 10058"/>
              <a:gd name="connsiteY3" fmla="*/ 84 h 10000"/>
              <a:gd name="connsiteX4" fmla="*/ 8549 w 10058"/>
              <a:gd name="connsiteY4" fmla="*/ 0 h 10000"/>
              <a:gd name="connsiteX0" fmla="*/ 8056 w 9565"/>
              <a:gd name="connsiteY0" fmla="*/ 0 h 10029"/>
              <a:gd name="connsiteX1" fmla="*/ 0 w 9565"/>
              <a:gd name="connsiteY1" fmla="*/ 7243 h 10029"/>
              <a:gd name="connsiteX2" fmla="*/ 4743 w 9565"/>
              <a:gd name="connsiteY2" fmla="*/ 9682 h 10029"/>
              <a:gd name="connsiteX3" fmla="*/ 9494 w 9565"/>
              <a:gd name="connsiteY3" fmla="*/ 84 h 10029"/>
              <a:gd name="connsiteX4" fmla="*/ 8056 w 9565"/>
              <a:gd name="connsiteY4" fmla="*/ 0 h 10029"/>
              <a:gd name="connsiteX0" fmla="*/ 8422 w 10000"/>
              <a:gd name="connsiteY0" fmla="*/ 0 h 10001"/>
              <a:gd name="connsiteX1" fmla="*/ 0 w 10000"/>
              <a:gd name="connsiteY1" fmla="*/ 7222 h 10001"/>
              <a:gd name="connsiteX2" fmla="*/ 4959 w 10000"/>
              <a:gd name="connsiteY2" fmla="*/ 9654 h 10001"/>
              <a:gd name="connsiteX3" fmla="*/ 9926 w 10000"/>
              <a:gd name="connsiteY3" fmla="*/ 84 h 10001"/>
              <a:gd name="connsiteX4" fmla="*/ 8422 w 10000"/>
              <a:gd name="connsiteY4" fmla="*/ 0 h 100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1">
                <a:moveTo>
                  <a:pt x="8422" y="0"/>
                </a:moveTo>
                <a:cubicBezTo>
                  <a:pt x="8422" y="0"/>
                  <a:pt x="7309" y="5131"/>
                  <a:pt x="0" y="7222"/>
                </a:cubicBezTo>
                <a:cubicBezTo>
                  <a:pt x="906" y="8659"/>
                  <a:pt x="3122" y="10857"/>
                  <a:pt x="4959" y="9654"/>
                </a:cubicBezTo>
                <a:cubicBezTo>
                  <a:pt x="7410" y="9635"/>
                  <a:pt x="10525" y="3737"/>
                  <a:pt x="9926" y="84"/>
                </a:cubicBezTo>
                <a:lnTo>
                  <a:pt x="8422" y="0"/>
                </a:lnTo>
                <a:close/>
              </a:path>
            </a:pathLst>
          </a:custGeom>
          <a:solidFill>
            <a:srgbClr val="E8E8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74" tIns="34287" rIns="68574" bIns="34287" numCol="1" anchor="t" anchorCtr="0" compatLnSpc="1">
            <a:prstTxWarp prst="textNoShape">
              <a:avLst/>
            </a:prstTxWarp>
          </a:bodyPr>
          <a:lstStyle/>
          <a:p>
            <a:endParaRPr lang="en-IN" sz="1350" dirty="0">
              <a:solidFill>
                <a:srgbClr val="000000"/>
              </a:solidFill>
            </a:endParaRPr>
          </a:p>
        </p:txBody>
      </p:sp>
      <p:sp>
        <p:nvSpPr>
          <p:cNvPr id="388" name="Freeform 6"/>
          <p:cNvSpPr>
            <a:spLocks/>
          </p:cNvSpPr>
          <p:nvPr/>
        </p:nvSpPr>
        <p:spPr bwMode="auto">
          <a:xfrm>
            <a:off x="3610503" y="6275223"/>
            <a:ext cx="639277" cy="350972"/>
          </a:xfrm>
          <a:custGeom>
            <a:avLst/>
            <a:gdLst>
              <a:gd name="T0" fmla="*/ 298 w 323"/>
              <a:gd name="T1" fmla="*/ 10 h 227"/>
              <a:gd name="T2" fmla="*/ 140 w 323"/>
              <a:gd name="T3" fmla="*/ 169 h 227"/>
              <a:gd name="T4" fmla="*/ 254 w 323"/>
              <a:gd name="T5" fmla="*/ 227 h 227"/>
              <a:gd name="T6" fmla="*/ 247 w 323"/>
              <a:gd name="T7" fmla="*/ 200 h 227"/>
              <a:gd name="T8" fmla="*/ 318 w 323"/>
              <a:gd name="T9" fmla="*/ 0 h 227"/>
              <a:gd name="T10" fmla="*/ 298 w 323"/>
              <a:gd name="T11" fmla="*/ 10 h 227"/>
              <a:gd name="connsiteX0" fmla="*/ 5111 w 5737"/>
              <a:gd name="connsiteY0" fmla="*/ 441 h 10000"/>
              <a:gd name="connsiteX1" fmla="*/ 219 w 5737"/>
              <a:gd name="connsiteY1" fmla="*/ 7445 h 10000"/>
              <a:gd name="connsiteX2" fmla="*/ 3749 w 5737"/>
              <a:gd name="connsiteY2" fmla="*/ 10000 h 10000"/>
              <a:gd name="connsiteX3" fmla="*/ 3532 w 5737"/>
              <a:gd name="connsiteY3" fmla="*/ 8811 h 10000"/>
              <a:gd name="connsiteX4" fmla="*/ 5730 w 5737"/>
              <a:gd name="connsiteY4" fmla="*/ 0 h 10000"/>
              <a:gd name="connsiteX5" fmla="*/ 5111 w 5737"/>
              <a:gd name="connsiteY5" fmla="*/ 441 h 10000"/>
              <a:gd name="connsiteX0" fmla="*/ 8559 w 9650"/>
              <a:gd name="connsiteY0" fmla="*/ 441 h 9327"/>
              <a:gd name="connsiteX1" fmla="*/ 32 w 9650"/>
              <a:gd name="connsiteY1" fmla="*/ 7445 h 9327"/>
              <a:gd name="connsiteX2" fmla="*/ 5807 w 9650"/>
              <a:gd name="connsiteY2" fmla="*/ 8811 h 9327"/>
              <a:gd name="connsiteX3" fmla="*/ 9638 w 9650"/>
              <a:gd name="connsiteY3" fmla="*/ 0 h 9327"/>
              <a:gd name="connsiteX4" fmla="*/ 8559 w 9650"/>
              <a:gd name="connsiteY4" fmla="*/ 441 h 9327"/>
              <a:gd name="connsiteX0" fmla="*/ 8954 w 10001"/>
              <a:gd name="connsiteY0" fmla="*/ 55 h 10000"/>
              <a:gd name="connsiteX1" fmla="*/ 33 w 10001"/>
              <a:gd name="connsiteY1" fmla="*/ 7982 h 10000"/>
              <a:gd name="connsiteX2" fmla="*/ 6018 w 10001"/>
              <a:gd name="connsiteY2" fmla="*/ 9447 h 10000"/>
              <a:gd name="connsiteX3" fmla="*/ 9988 w 10001"/>
              <a:gd name="connsiteY3" fmla="*/ 0 h 10000"/>
              <a:gd name="connsiteX4" fmla="*/ 8954 w 10001"/>
              <a:gd name="connsiteY4" fmla="*/ 55 h 10000"/>
              <a:gd name="connsiteX0" fmla="*/ 8954 w 10001"/>
              <a:gd name="connsiteY0" fmla="*/ 55 h 10000"/>
              <a:gd name="connsiteX1" fmla="*/ 33 w 10001"/>
              <a:gd name="connsiteY1" fmla="*/ 7982 h 10000"/>
              <a:gd name="connsiteX2" fmla="*/ 6018 w 10001"/>
              <a:gd name="connsiteY2" fmla="*/ 9447 h 10000"/>
              <a:gd name="connsiteX3" fmla="*/ 9988 w 10001"/>
              <a:gd name="connsiteY3" fmla="*/ 0 h 10000"/>
              <a:gd name="connsiteX4" fmla="*/ 8954 w 10001"/>
              <a:gd name="connsiteY4" fmla="*/ 55 h 10000"/>
              <a:gd name="connsiteX0" fmla="*/ 8954 w 10001"/>
              <a:gd name="connsiteY0" fmla="*/ 0 h 10093"/>
              <a:gd name="connsiteX1" fmla="*/ 33 w 10001"/>
              <a:gd name="connsiteY1" fmla="*/ 8075 h 10093"/>
              <a:gd name="connsiteX2" fmla="*/ 6018 w 10001"/>
              <a:gd name="connsiteY2" fmla="*/ 9540 h 10093"/>
              <a:gd name="connsiteX3" fmla="*/ 9988 w 10001"/>
              <a:gd name="connsiteY3" fmla="*/ 93 h 10093"/>
              <a:gd name="connsiteX4" fmla="*/ 8954 w 10001"/>
              <a:gd name="connsiteY4" fmla="*/ 0 h 100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1" h="10093">
                <a:moveTo>
                  <a:pt x="8954" y="0"/>
                </a:moveTo>
                <a:cubicBezTo>
                  <a:pt x="8954" y="0"/>
                  <a:pt x="7807" y="5760"/>
                  <a:pt x="33" y="8075"/>
                </a:cubicBezTo>
                <a:cubicBezTo>
                  <a:pt x="-442" y="9571"/>
                  <a:pt x="4359" y="10870"/>
                  <a:pt x="6018" y="9540"/>
                </a:cubicBezTo>
                <a:cubicBezTo>
                  <a:pt x="6018" y="9540"/>
                  <a:pt x="10267" y="5760"/>
                  <a:pt x="9988" y="93"/>
                </a:cubicBezTo>
                <a:lnTo>
                  <a:pt x="8954" y="0"/>
                </a:lnTo>
                <a:close/>
              </a:path>
            </a:pathLst>
          </a:custGeom>
          <a:solidFill>
            <a:srgbClr val="D2D2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74" tIns="34287" rIns="68574" bIns="34287" numCol="1" anchor="t" anchorCtr="0" compatLnSpc="1">
            <a:prstTxWarp prst="textNoShape">
              <a:avLst/>
            </a:prstTxWarp>
          </a:bodyPr>
          <a:lstStyle/>
          <a:p>
            <a:endParaRPr lang="en-IN" sz="1350" dirty="0">
              <a:solidFill>
                <a:srgbClr val="000000"/>
              </a:solidFill>
            </a:endParaRPr>
          </a:p>
        </p:txBody>
      </p:sp>
      <p:sp>
        <p:nvSpPr>
          <p:cNvPr id="11" name="Freeform 17"/>
          <p:cNvSpPr>
            <a:spLocks/>
          </p:cNvSpPr>
          <p:nvPr userDrawn="1"/>
        </p:nvSpPr>
        <p:spPr bwMode="auto">
          <a:xfrm>
            <a:off x="0" y="6299852"/>
            <a:ext cx="4491846" cy="692905"/>
          </a:xfrm>
          <a:custGeom>
            <a:avLst/>
            <a:gdLst>
              <a:gd name="T0" fmla="*/ 986 w 1595"/>
              <a:gd name="T1" fmla="*/ 15 h 330"/>
              <a:gd name="T2" fmla="*/ 969 w 1595"/>
              <a:gd name="T3" fmla="*/ 13 h 330"/>
              <a:gd name="T4" fmla="*/ 926 w 1595"/>
              <a:gd name="T5" fmla="*/ 7 h 330"/>
              <a:gd name="T6" fmla="*/ 837 w 1595"/>
              <a:gd name="T7" fmla="*/ 0 h 330"/>
              <a:gd name="T8" fmla="*/ 788 w 1595"/>
              <a:gd name="T9" fmla="*/ 0 h 330"/>
              <a:gd name="T10" fmla="*/ 0 w 1595"/>
              <a:gd name="T11" fmla="*/ 330 h 330"/>
              <a:gd name="T12" fmla="*/ 565 w 1595"/>
              <a:gd name="T13" fmla="*/ 330 h 330"/>
              <a:gd name="T14" fmla="*/ 1595 w 1595"/>
              <a:gd name="T15" fmla="*/ 330 h 330"/>
              <a:gd name="T16" fmla="*/ 986 w 1595"/>
              <a:gd name="T17" fmla="*/ 15 h 330"/>
              <a:gd name="connsiteX0" fmla="*/ 6182 w 10000"/>
              <a:gd name="connsiteY0" fmla="*/ 455 h 10000"/>
              <a:gd name="connsiteX1" fmla="*/ 6075 w 10000"/>
              <a:gd name="connsiteY1" fmla="*/ 394 h 10000"/>
              <a:gd name="connsiteX2" fmla="*/ 5806 w 10000"/>
              <a:gd name="connsiteY2" fmla="*/ 212 h 10000"/>
              <a:gd name="connsiteX3" fmla="*/ 5248 w 10000"/>
              <a:gd name="connsiteY3" fmla="*/ 0 h 10000"/>
              <a:gd name="connsiteX4" fmla="*/ 4940 w 10000"/>
              <a:gd name="connsiteY4" fmla="*/ 0 h 10000"/>
              <a:gd name="connsiteX5" fmla="*/ 0 w 10000"/>
              <a:gd name="connsiteY5" fmla="*/ 10000 h 10000"/>
              <a:gd name="connsiteX6" fmla="*/ 3542 w 10000"/>
              <a:gd name="connsiteY6" fmla="*/ 10000 h 10000"/>
              <a:gd name="connsiteX7" fmla="*/ 10000 w 10000"/>
              <a:gd name="connsiteY7" fmla="*/ 10000 h 10000"/>
              <a:gd name="connsiteX8" fmla="*/ 6182 w 10000"/>
              <a:gd name="connsiteY8" fmla="*/ 455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000" h="10000">
                <a:moveTo>
                  <a:pt x="6182" y="455"/>
                </a:moveTo>
                <a:cubicBezTo>
                  <a:pt x="6144" y="424"/>
                  <a:pt x="6113" y="394"/>
                  <a:pt x="6075" y="394"/>
                </a:cubicBezTo>
                <a:cubicBezTo>
                  <a:pt x="5981" y="303"/>
                  <a:pt x="5893" y="242"/>
                  <a:pt x="5806" y="212"/>
                </a:cubicBezTo>
                <a:cubicBezTo>
                  <a:pt x="5618" y="91"/>
                  <a:pt x="5429" y="30"/>
                  <a:pt x="5248" y="0"/>
                </a:cubicBezTo>
                <a:lnTo>
                  <a:pt x="4940" y="0"/>
                </a:lnTo>
                <a:cubicBezTo>
                  <a:pt x="3154" y="61"/>
                  <a:pt x="1431" y="2577"/>
                  <a:pt x="0" y="10000"/>
                </a:cubicBezTo>
                <a:lnTo>
                  <a:pt x="3542" y="10000"/>
                </a:lnTo>
                <a:lnTo>
                  <a:pt x="10000" y="10000"/>
                </a:lnTo>
                <a:cubicBezTo>
                  <a:pt x="8922" y="4788"/>
                  <a:pt x="7580" y="1606"/>
                  <a:pt x="6182" y="455"/>
                </a:cubicBezTo>
                <a:close/>
              </a:path>
            </a:pathLst>
          </a:custGeom>
          <a:solidFill>
            <a:srgbClr val="7FB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384" name="Freeform 18"/>
          <p:cNvSpPr>
            <a:spLocks/>
          </p:cNvSpPr>
          <p:nvPr/>
        </p:nvSpPr>
        <p:spPr bwMode="auto">
          <a:xfrm>
            <a:off x="1114339" y="6341778"/>
            <a:ext cx="1506209" cy="652747"/>
          </a:xfrm>
          <a:custGeom>
            <a:avLst/>
            <a:gdLst>
              <a:gd name="T0" fmla="*/ 568 w 568"/>
              <a:gd name="T1" fmla="*/ 1 h 330"/>
              <a:gd name="T2" fmla="*/ 559 w 568"/>
              <a:gd name="T3" fmla="*/ 0 h 330"/>
              <a:gd name="T4" fmla="*/ 0 w 568"/>
              <a:gd name="T5" fmla="*/ 330 h 330"/>
              <a:gd name="T6" fmla="*/ 106 w 568"/>
              <a:gd name="T7" fmla="*/ 330 h 330"/>
              <a:gd name="T8" fmla="*/ 568 w 568"/>
              <a:gd name="T9" fmla="*/ 1 h 330"/>
            </a:gdLst>
            <a:ahLst/>
            <a:cxnLst>
              <a:cxn ang="0">
                <a:pos x="T0" y="T1"/>
              </a:cxn>
              <a:cxn ang="0">
                <a:pos x="T2" y="T3"/>
              </a:cxn>
              <a:cxn ang="0">
                <a:pos x="T4" y="T5"/>
              </a:cxn>
              <a:cxn ang="0">
                <a:pos x="T6" y="T7"/>
              </a:cxn>
              <a:cxn ang="0">
                <a:pos x="T8" y="T9"/>
              </a:cxn>
            </a:cxnLst>
            <a:rect l="0" t="0" r="r" b="b"/>
            <a:pathLst>
              <a:path w="568" h="330">
                <a:moveTo>
                  <a:pt x="568" y="1"/>
                </a:moveTo>
                <a:cubicBezTo>
                  <a:pt x="565" y="1"/>
                  <a:pt x="562" y="1"/>
                  <a:pt x="559" y="0"/>
                </a:cubicBezTo>
                <a:cubicBezTo>
                  <a:pt x="221" y="64"/>
                  <a:pt x="0" y="330"/>
                  <a:pt x="0" y="330"/>
                </a:cubicBezTo>
                <a:cubicBezTo>
                  <a:pt x="106" y="330"/>
                  <a:pt x="106" y="330"/>
                  <a:pt x="106" y="330"/>
                </a:cubicBezTo>
                <a:cubicBezTo>
                  <a:pt x="106" y="330"/>
                  <a:pt x="314" y="75"/>
                  <a:pt x="568" y="1"/>
                </a:cubicBezTo>
                <a:close/>
              </a:path>
            </a:pathLst>
          </a:custGeom>
          <a:solidFill>
            <a:srgbClr val="E8E8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385" name="Freeform 19"/>
          <p:cNvSpPr>
            <a:spLocks/>
          </p:cNvSpPr>
          <p:nvPr/>
        </p:nvSpPr>
        <p:spPr bwMode="auto">
          <a:xfrm>
            <a:off x="2769711" y="6416807"/>
            <a:ext cx="499080" cy="577719"/>
          </a:xfrm>
          <a:custGeom>
            <a:avLst/>
            <a:gdLst>
              <a:gd name="T0" fmla="*/ 188 w 188"/>
              <a:gd name="T1" fmla="*/ 5 h 292"/>
              <a:gd name="T2" fmla="*/ 168 w 188"/>
              <a:gd name="T3" fmla="*/ 0 h 292"/>
              <a:gd name="T4" fmla="*/ 25 w 188"/>
              <a:gd name="T5" fmla="*/ 292 h 292"/>
              <a:gd name="T6" fmla="*/ 68 w 188"/>
              <a:gd name="T7" fmla="*/ 292 h 292"/>
              <a:gd name="T8" fmla="*/ 188 w 188"/>
              <a:gd name="T9" fmla="*/ 5 h 292"/>
            </a:gdLst>
            <a:ahLst/>
            <a:cxnLst>
              <a:cxn ang="0">
                <a:pos x="T0" y="T1"/>
              </a:cxn>
              <a:cxn ang="0">
                <a:pos x="T2" y="T3"/>
              </a:cxn>
              <a:cxn ang="0">
                <a:pos x="T4" y="T5"/>
              </a:cxn>
              <a:cxn ang="0">
                <a:pos x="T6" y="T7"/>
              </a:cxn>
              <a:cxn ang="0">
                <a:pos x="T8" y="T9"/>
              </a:cxn>
            </a:cxnLst>
            <a:rect l="0" t="0" r="r" b="b"/>
            <a:pathLst>
              <a:path w="188" h="292">
                <a:moveTo>
                  <a:pt x="188" y="5"/>
                </a:moveTo>
                <a:cubicBezTo>
                  <a:pt x="181" y="3"/>
                  <a:pt x="174" y="2"/>
                  <a:pt x="168" y="0"/>
                </a:cubicBezTo>
                <a:cubicBezTo>
                  <a:pt x="159" y="6"/>
                  <a:pt x="0" y="133"/>
                  <a:pt x="25" y="292"/>
                </a:cubicBezTo>
                <a:cubicBezTo>
                  <a:pt x="68" y="292"/>
                  <a:pt x="68" y="292"/>
                  <a:pt x="68" y="292"/>
                </a:cubicBezTo>
                <a:cubicBezTo>
                  <a:pt x="36" y="128"/>
                  <a:pt x="188" y="5"/>
                  <a:pt x="188" y="5"/>
                </a:cubicBezTo>
                <a:close/>
              </a:path>
            </a:pathLst>
          </a:custGeom>
          <a:solidFill>
            <a:srgbClr val="E8E8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386" name="Freeform 20"/>
          <p:cNvSpPr>
            <a:spLocks/>
          </p:cNvSpPr>
          <p:nvPr/>
        </p:nvSpPr>
        <p:spPr bwMode="auto">
          <a:xfrm>
            <a:off x="1395843" y="6343445"/>
            <a:ext cx="1819115" cy="651080"/>
          </a:xfrm>
          <a:custGeom>
            <a:avLst/>
            <a:gdLst>
              <a:gd name="T0" fmla="*/ 686 w 686"/>
              <a:gd name="T1" fmla="*/ 37 h 329"/>
              <a:gd name="T2" fmla="*/ 462 w 686"/>
              <a:gd name="T3" fmla="*/ 0 h 329"/>
              <a:gd name="T4" fmla="*/ 0 w 686"/>
              <a:gd name="T5" fmla="*/ 329 h 329"/>
              <a:gd name="T6" fmla="*/ 543 w 686"/>
              <a:gd name="T7" fmla="*/ 329 h 329"/>
              <a:gd name="T8" fmla="*/ 686 w 686"/>
              <a:gd name="T9" fmla="*/ 37 h 329"/>
            </a:gdLst>
            <a:ahLst/>
            <a:cxnLst>
              <a:cxn ang="0">
                <a:pos x="T0" y="T1"/>
              </a:cxn>
              <a:cxn ang="0">
                <a:pos x="T2" y="T3"/>
              </a:cxn>
              <a:cxn ang="0">
                <a:pos x="T4" y="T5"/>
              </a:cxn>
              <a:cxn ang="0">
                <a:pos x="T6" y="T7"/>
              </a:cxn>
              <a:cxn ang="0">
                <a:pos x="T8" y="T9"/>
              </a:cxn>
            </a:cxnLst>
            <a:rect l="0" t="0" r="r" b="b"/>
            <a:pathLst>
              <a:path w="686" h="329">
                <a:moveTo>
                  <a:pt x="686" y="37"/>
                </a:moveTo>
                <a:cubicBezTo>
                  <a:pt x="612" y="17"/>
                  <a:pt x="538" y="5"/>
                  <a:pt x="462" y="0"/>
                </a:cubicBezTo>
                <a:cubicBezTo>
                  <a:pt x="208" y="74"/>
                  <a:pt x="0" y="329"/>
                  <a:pt x="0" y="329"/>
                </a:cubicBezTo>
                <a:cubicBezTo>
                  <a:pt x="543" y="329"/>
                  <a:pt x="543" y="329"/>
                  <a:pt x="543" y="329"/>
                </a:cubicBezTo>
                <a:cubicBezTo>
                  <a:pt x="518" y="170"/>
                  <a:pt x="677" y="43"/>
                  <a:pt x="686" y="37"/>
                </a:cubicBezTo>
                <a:close/>
              </a:path>
            </a:pathLst>
          </a:custGeom>
          <a:solidFill>
            <a:srgbClr val="D2D2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379" name="Freeform 642"/>
          <p:cNvSpPr>
            <a:spLocks/>
          </p:cNvSpPr>
          <p:nvPr/>
        </p:nvSpPr>
        <p:spPr bwMode="auto">
          <a:xfrm>
            <a:off x="342712" y="5918929"/>
            <a:ext cx="432298" cy="685033"/>
          </a:xfrm>
          <a:custGeom>
            <a:avLst/>
            <a:gdLst>
              <a:gd name="T0" fmla="*/ 431 w 860"/>
              <a:gd name="T1" fmla="*/ 0 h 1022"/>
              <a:gd name="T2" fmla="*/ 0 w 860"/>
              <a:gd name="T3" fmla="*/ 1022 h 1022"/>
              <a:gd name="T4" fmla="*/ 860 w 860"/>
              <a:gd name="T5" fmla="*/ 1022 h 1022"/>
              <a:gd name="T6" fmla="*/ 431 w 860"/>
              <a:gd name="T7" fmla="*/ 0 h 1022"/>
            </a:gdLst>
            <a:ahLst/>
            <a:cxnLst>
              <a:cxn ang="0">
                <a:pos x="T0" y="T1"/>
              </a:cxn>
              <a:cxn ang="0">
                <a:pos x="T2" y="T3"/>
              </a:cxn>
              <a:cxn ang="0">
                <a:pos x="T4" y="T5"/>
              </a:cxn>
              <a:cxn ang="0">
                <a:pos x="T6" y="T7"/>
              </a:cxn>
            </a:cxnLst>
            <a:rect l="0" t="0" r="r" b="b"/>
            <a:pathLst>
              <a:path w="860" h="1022">
                <a:moveTo>
                  <a:pt x="431" y="0"/>
                </a:moveTo>
                <a:lnTo>
                  <a:pt x="0" y="1022"/>
                </a:lnTo>
                <a:lnTo>
                  <a:pt x="860" y="1022"/>
                </a:lnTo>
                <a:lnTo>
                  <a:pt x="431" y="0"/>
                </a:lnTo>
                <a:close/>
              </a:path>
            </a:pathLst>
          </a:custGeom>
          <a:solidFill>
            <a:srgbClr val="B9D5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380" name="Freeform 643"/>
          <p:cNvSpPr>
            <a:spLocks/>
          </p:cNvSpPr>
          <p:nvPr/>
        </p:nvSpPr>
        <p:spPr bwMode="auto">
          <a:xfrm>
            <a:off x="373877" y="5762081"/>
            <a:ext cx="369967" cy="587842"/>
          </a:xfrm>
          <a:custGeom>
            <a:avLst/>
            <a:gdLst>
              <a:gd name="T0" fmla="*/ 369 w 736"/>
              <a:gd name="T1" fmla="*/ 0 h 877"/>
              <a:gd name="T2" fmla="*/ 0 w 736"/>
              <a:gd name="T3" fmla="*/ 877 h 877"/>
              <a:gd name="T4" fmla="*/ 736 w 736"/>
              <a:gd name="T5" fmla="*/ 877 h 877"/>
              <a:gd name="T6" fmla="*/ 369 w 736"/>
              <a:gd name="T7" fmla="*/ 0 h 877"/>
            </a:gdLst>
            <a:ahLst/>
            <a:cxnLst>
              <a:cxn ang="0">
                <a:pos x="T0" y="T1"/>
              </a:cxn>
              <a:cxn ang="0">
                <a:pos x="T2" y="T3"/>
              </a:cxn>
              <a:cxn ang="0">
                <a:pos x="T4" y="T5"/>
              </a:cxn>
              <a:cxn ang="0">
                <a:pos x="T6" y="T7"/>
              </a:cxn>
            </a:cxnLst>
            <a:rect l="0" t="0" r="r" b="b"/>
            <a:pathLst>
              <a:path w="736" h="877">
                <a:moveTo>
                  <a:pt x="369" y="0"/>
                </a:moveTo>
                <a:lnTo>
                  <a:pt x="0" y="877"/>
                </a:lnTo>
                <a:lnTo>
                  <a:pt x="736" y="877"/>
                </a:lnTo>
                <a:lnTo>
                  <a:pt x="369" y="0"/>
                </a:lnTo>
                <a:close/>
              </a:path>
            </a:pathLst>
          </a:custGeom>
          <a:solidFill>
            <a:srgbClr val="B9D5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381" name="Freeform 644"/>
          <p:cNvSpPr>
            <a:spLocks/>
          </p:cNvSpPr>
          <p:nvPr/>
        </p:nvSpPr>
        <p:spPr bwMode="auto">
          <a:xfrm>
            <a:off x="435707" y="5619981"/>
            <a:ext cx="246310" cy="389437"/>
          </a:xfrm>
          <a:custGeom>
            <a:avLst/>
            <a:gdLst>
              <a:gd name="T0" fmla="*/ 246 w 490"/>
              <a:gd name="T1" fmla="*/ 0 h 581"/>
              <a:gd name="T2" fmla="*/ 0 w 490"/>
              <a:gd name="T3" fmla="*/ 581 h 581"/>
              <a:gd name="T4" fmla="*/ 490 w 490"/>
              <a:gd name="T5" fmla="*/ 581 h 581"/>
              <a:gd name="T6" fmla="*/ 246 w 490"/>
              <a:gd name="T7" fmla="*/ 0 h 581"/>
            </a:gdLst>
            <a:ahLst/>
            <a:cxnLst>
              <a:cxn ang="0">
                <a:pos x="T0" y="T1"/>
              </a:cxn>
              <a:cxn ang="0">
                <a:pos x="T2" y="T3"/>
              </a:cxn>
              <a:cxn ang="0">
                <a:pos x="T4" y="T5"/>
              </a:cxn>
              <a:cxn ang="0">
                <a:pos x="T6" y="T7"/>
              </a:cxn>
            </a:cxnLst>
            <a:rect l="0" t="0" r="r" b="b"/>
            <a:pathLst>
              <a:path w="490" h="581">
                <a:moveTo>
                  <a:pt x="246" y="0"/>
                </a:moveTo>
                <a:lnTo>
                  <a:pt x="0" y="581"/>
                </a:lnTo>
                <a:lnTo>
                  <a:pt x="490" y="581"/>
                </a:lnTo>
                <a:lnTo>
                  <a:pt x="246" y="0"/>
                </a:lnTo>
                <a:close/>
              </a:path>
            </a:pathLst>
          </a:custGeom>
          <a:solidFill>
            <a:srgbClr val="B9D5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382" name="Freeform 645"/>
          <p:cNvSpPr>
            <a:spLocks/>
          </p:cNvSpPr>
          <p:nvPr/>
        </p:nvSpPr>
        <p:spPr bwMode="auto">
          <a:xfrm>
            <a:off x="532220" y="5780178"/>
            <a:ext cx="55796" cy="809036"/>
          </a:xfrm>
          <a:custGeom>
            <a:avLst/>
            <a:gdLst>
              <a:gd name="T0" fmla="*/ 54 w 111"/>
              <a:gd name="T1" fmla="*/ 0 h 1207"/>
              <a:gd name="T2" fmla="*/ 0 w 111"/>
              <a:gd name="T3" fmla="*/ 1207 h 1207"/>
              <a:gd name="T4" fmla="*/ 111 w 111"/>
              <a:gd name="T5" fmla="*/ 1207 h 1207"/>
              <a:gd name="T6" fmla="*/ 54 w 111"/>
              <a:gd name="T7" fmla="*/ 0 h 1207"/>
            </a:gdLst>
            <a:ahLst/>
            <a:cxnLst>
              <a:cxn ang="0">
                <a:pos x="T0" y="T1"/>
              </a:cxn>
              <a:cxn ang="0">
                <a:pos x="T2" y="T3"/>
              </a:cxn>
              <a:cxn ang="0">
                <a:pos x="T4" y="T5"/>
              </a:cxn>
              <a:cxn ang="0">
                <a:pos x="T6" y="T7"/>
              </a:cxn>
            </a:cxnLst>
            <a:rect l="0" t="0" r="r" b="b"/>
            <a:pathLst>
              <a:path w="111" h="1207">
                <a:moveTo>
                  <a:pt x="54" y="0"/>
                </a:moveTo>
                <a:lnTo>
                  <a:pt x="0" y="1207"/>
                </a:lnTo>
                <a:lnTo>
                  <a:pt x="111" y="1207"/>
                </a:lnTo>
                <a:lnTo>
                  <a:pt x="54" y="0"/>
                </a:lnTo>
                <a:close/>
              </a:path>
            </a:pathLst>
          </a:custGeom>
          <a:solidFill>
            <a:srgbClr val="00BC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383" name="Freeform 646"/>
          <p:cNvSpPr>
            <a:spLocks/>
          </p:cNvSpPr>
          <p:nvPr/>
        </p:nvSpPr>
        <p:spPr bwMode="auto">
          <a:xfrm>
            <a:off x="459332" y="5780178"/>
            <a:ext cx="206598" cy="1051680"/>
          </a:xfrm>
          <a:custGeom>
            <a:avLst/>
            <a:gdLst>
              <a:gd name="T0" fmla="*/ 411 w 411"/>
              <a:gd name="T1" fmla="*/ 919 h 1569"/>
              <a:gd name="T2" fmla="*/ 249 w 411"/>
              <a:gd name="T3" fmla="*/ 1052 h 1569"/>
              <a:gd name="T4" fmla="*/ 236 w 411"/>
              <a:gd name="T5" fmla="*/ 751 h 1569"/>
              <a:gd name="T6" fmla="*/ 364 w 411"/>
              <a:gd name="T7" fmla="*/ 589 h 1569"/>
              <a:gd name="T8" fmla="*/ 234 w 411"/>
              <a:gd name="T9" fmla="*/ 692 h 1569"/>
              <a:gd name="T10" fmla="*/ 222 w 411"/>
              <a:gd name="T11" fmla="*/ 428 h 1569"/>
              <a:gd name="T12" fmla="*/ 315 w 411"/>
              <a:gd name="T13" fmla="*/ 303 h 1569"/>
              <a:gd name="T14" fmla="*/ 219 w 411"/>
              <a:gd name="T15" fmla="*/ 377 h 1569"/>
              <a:gd name="T16" fmla="*/ 199 w 411"/>
              <a:gd name="T17" fmla="*/ 0 h 1569"/>
              <a:gd name="T18" fmla="*/ 182 w 411"/>
              <a:gd name="T19" fmla="*/ 404 h 1569"/>
              <a:gd name="T20" fmla="*/ 180 w 411"/>
              <a:gd name="T21" fmla="*/ 406 h 1569"/>
              <a:gd name="T22" fmla="*/ 182 w 411"/>
              <a:gd name="T23" fmla="*/ 411 h 1569"/>
              <a:gd name="T24" fmla="*/ 177 w 411"/>
              <a:gd name="T25" fmla="*/ 473 h 1569"/>
              <a:gd name="T26" fmla="*/ 59 w 411"/>
              <a:gd name="T27" fmla="*/ 377 h 1569"/>
              <a:gd name="T28" fmla="*/ 175 w 411"/>
              <a:gd name="T29" fmla="*/ 527 h 1569"/>
              <a:gd name="T30" fmla="*/ 165 w 411"/>
              <a:gd name="T31" fmla="*/ 759 h 1569"/>
              <a:gd name="T32" fmla="*/ 27 w 411"/>
              <a:gd name="T33" fmla="*/ 645 h 1569"/>
              <a:gd name="T34" fmla="*/ 162 w 411"/>
              <a:gd name="T35" fmla="*/ 808 h 1569"/>
              <a:gd name="T36" fmla="*/ 155 w 411"/>
              <a:gd name="T37" fmla="*/ 975 h 1569"/>
              <a:gd name="T38" fmla="*/ 0 w 411"/>
              <a:gd name="T39" fmla="*/ 842 h 1569"/>
              <a:gd name="T40" fmla="*/ 153 w 411"/>
              <a:gd name="T41" fmla="*/ 1025 h 1569"/>
              <a:gd name="T42" fmla="*/ 128 w 411"/>
              <a:gd name="T43" fmla="*/ 1569 h 1569"/>
              <a:gd name="T44" fmla="*/ 273 w 411"/>
              <a:gd name="T45" fmla="*/ 1569 h 1569"/>
              <a:gd name="T46" fmla="*/ 254 w 411"/>
              <a:gd name="T47" fmla="*/ 1113 h 1569"/>
              <a:gd name="T48" fmla="*/ 411 w 411"/>
              <a:gd name="T49" fmla="*/ 919 h 1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11" h="1569">
                <a:moveTo>
                  <a:pt x="411" y="919"/>
                </a:moveTo>
                <a:lnTo>
                  <a:pt x="249" y="1052"/>
                </a:lnTo>
                <a:lnTo>
                  <a:pt x="236" y="751"/>
                </a:lnTo>
                <a:lnTo>
                  <a:pt x="364" y="589"/>
                </a:lnTo>
                <a:lnTo>
                  <a:pt x="234" y="692"/>
                </a:lnTo>
                <a:lnTo>
                  <a:pt x="222" y="428"/>
                </a:lnTo>
                <a:lnTo>
                  <a:pt x="315" y="303"/>
                </a:lnTo>
                <a:lnTo>
                  <a:pt x="219" y="377"/>
                </a:lnTo>
                <a:lnTo>
                  <a:pt x="199" y="0"/>
                </a:lnTo>
                <a:lnTo>
                  <a:pt x="182" y="404"/>
                </a:lnTo>
                <a:lnTo>
                  <a:pt x="180" y="406"/>
                </a:lnTo>
                <a:lnTo>
                  <a:pt x="182" y="411"/>
                </a:lnTo>
                <a:lnTo>
                  <a:pt x="177" y="473"/>
                </a:lnTo>
                <a:lnTo>
                  <a:pt x="59" y="377"/>
                </a:lnTo>
                <a:lnTo>
                  <a:pt x="175" y="527"/>
                </a:lnTo>
                <a:lnTo>
                  <a:pt x="165" y="759"/>
                </a:lnTo>
                <a:lnTo>
                  <a:pt x="27" y="645"/>
                </a:lnTo>
                <a:lnTo>
                  <a:pt x="162" y="808"/>
                </a:lnTo>
                <a:lnTo>
                  <a:pt x="155" y="975"/>
                </a:lnTo>
                <a:lnTo>
                  <a:pt x="0" y="842"/>
                </a:lnTo>
                <a:lnTo>
                  <a:pt x="153" y="1025"/>
                </a:lnTo>
                <a:lnTo>
                  <a:pt x="128" y="1569"/>
                </a:lnTo>
                <a:lnTo>
                  <a:pt x="273" y="1569"/>
                </a:lnTo>
                <a:lnTo>
                  <a:pt x="254" y="1113"/>
                </a:lnTo>
                <a:lnTo>
                  <a:pt x="411" y="919"/>
                </a:lnTo>
                <a:close/>
              </a:path>
            </a:pathLst>
          </a:custGeom>
          <a:solidFill>
            <a:srgbClr val="79A5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graphicFrame>
        <p:nvGraphicFramePr>
          <p:cNvPr id="5" name="Object 4" hidden="1"/>
          <p:cNvGraphicFramePr>
            <a:graphicFrameLocks noChangeAspect="1"/>
          </p:cNvGraphicFramePr>
          <p:nvPr userDrawn="1">
            <p:custDataLst>
              <p:tags r:id="rId2"/>
            </p:custDataLst>
            <p:extLst/>
          </p:nvPr>
        </p:nvGraphicFramePr>
        <p:xfrm>
          <a:off x="1191" y="1589"/>
          <a:ext cx="1190" cy="1587"/>
        </p:xfrm>
        <a:graphic>
          <a:graphicData uri="http://schemas.openxmlformats.org/presentationml/2006/ole">
            <mc:AlternateContent xmlns:mc="http://schemas.openxmlformats.org/markup-compatibility/2006">
              <mc:Choice xmlns:v="urn:schemas-microsoft-com:vml" Requires="v">
                <p:oleObj spid="_x0000_s50181" name="think-cell Slide" r:id="rId4" imgW="270" imgH="270" progId="TCLayout.ActiveDocument.1">
                  <p:embed/>
                </p:oleObj>
              </mc:Choice>
              <mc:Fallback>
                <p:oleObj name="think-cell Slide" r:id="rId4" imgW="270" imgH="270" progId="TCLayout.ActiveDocument.1">
                  <p:embed/>
                  <p:pic>
                    <p:nvPicPr>
                      <p:cNvPr id="5" name="Object 4" hidden="1"/>
                      <p:cNvPicPr/>
                      <p:nvPr/>
                    </p:nvPicPr>
                    <p:blipFill>
                      <a:blip r:embed="rId5"/>
                      <a:stretch>
                        <a:fillRect/>
                      </a:stretch>
                    </p:blipFill>
                    <p:spPr>
                      <a:xfrm>
                        <a:off x="1191" y="1589"/>
                        <a:ext cx="1190" cy="1587"/>
                      </a:xfrm>
                      <a:prstGeom prst="rect">
                        <a:avLst/>
                      </a:prstGeom>
                    </p:spPr>
                  </p:pic>
                </p:oleObj>
              </mc:Fallback>
            </mc:AlternateContent>
          </a:graphicData>
        </a:graphic>
      </p:graphicFrame>
      <p:sp>
        <p:nvSpPr>
          <p:cNvPr id="3" name="Footer Placeholder 2"/>
          <p:cNvSpPr>
            <a:spLocks noGrp="1"/>
          </p:cNvSpPr>
          <p:nvPr userDrawn="1">
            <p:ph type="ftr" sz="quarter" idx="10"/>
          </p:nvPr>
        </p:nvSpPr>
        <p:spPr/>
        <p:txBody>
          <a:bodyPr/>
          <a:lstStyle/>
          <a:p>
            <a:r>
              <a:rPr>
                <a:solidFill>
                  <a:srgbClr val="505050"/>
                </a:solidFill>
              </a:rPr>
              <a:t>Microsoft Confidential</a:t>
            </a:r>
          </a:p>
        </p:txBody>
      </p:sp>
      <p:sp>
        <p:nvSpPr>
          <p:cNvPr id="7" name="Title 1"/>
          <p:cNvSpPr>
            <a:spLocks noGrp="1"/>
          </p:cNvSpPr>
          <p:nvPr userDrawn="1">
            <p:ph type="title" hasCustomPrompt="1"/>
          </p:nvPr>
        </p:nvSpPr>
        <p:spPr>
          <a:xfrm>
            <a:off x="438875" y="264964"/>
            <a:ext cx="8418931" cy="1097302"/>
          </a:xfrm>
        </p:spPr>
        <p:txBody>
          <a:bodyPr lIns="0" tIns="91440" rIns="146304" bIns="91440"/>
          <a:lstStyle>
            <a:lvl1pPr>
              <a:lnSpc>
                <a:spcPts val="3674"/>
              </a:lnSpc>
              <a:defRPr sz="2700" baseline="0">
                <a:solidFill>
                  <a:schemeClr val="accent1"/>
                </a:solidFill>
              </a:defRPr>
            </a:lvl1pPr>
          </a:lstStyle>
          <a:p>
            <a:r>
              <a:rPr lang="en-US" dirty="0" err="1"/>
              <a:t>Lorem</a:t>
            </a:r>
            <a:r>
              <a:rPr lang="en-US" dirty="0"/>
              <a:t> </a:t>
            </a:r>
            <a:r>
              <a:rPr lang="en-US" dirty="0" err="1"/>
              <a:t>ipsum</a:t>
            </a:r>
            <a:r>
              <a:rPr lang="en-US" dirty="0"/>
              <a:t> dolor sit.</a:t>
            </a:r>
          </a:p>
        </p:txBody>
      </p:sp>
      <p:sp>
        <p:nvSpPr>
          <p:cNvPr id="4" name="Slide Number Placeholder 3"/>
          <p:cNvSpPr>
            <a:spLocks noGrp="1"/>
          </p:cNvSpPr>
          <p:nvPr userDrawn="1">
            <p:ph type="sldNum" sz="quarter" idx="11"/>
          </p:nvPr>
        </p:nvSpPr>
        <p:spPr/>
        <p:txBody>
          <a:bodyPr/>
          <a:lstStyle>
            <a:lvl1pPr>
              <a:defRPr>
                <a:solidFill>
                  <a:schemeClr val="tx2"/>
                </a:solidFill>
              </a:defRPr>
            </a:lvl1pPr>
          </a:lstStyle>
          <a:p>
            <a:fld id="{27258FFF-F925-446B-8502-81C933981705}" type="slidenum">
              <a:rPr smtClean="0">
                <a:solidFill>
                  <a:srgbClr val="505050"/>
                </a:solidFill>
              </a:rPr>
              <a:pPr/>
              <a:t>‹#›</a:t>
            </a:fld>
            <a:endParaRPr dirty="0">
              <a:solidFill>
                <a:srgbClr val="505050"/>
              </a:solidFill>
            </a:endParaRPr>
          </a:p>
        </p:txBody>
      </p:sp>
    </p:spTree>
    <p:extLst>
      <p:ext uri="{BB962C8B-B14F-4D97-AF65-F5344CB8AC3E}">
        <p14:creationId xmlns:p14="http://schemas.microsoft.com/office/powerpoint/2010/main" val="2300926527"/>
      </p:ext>
    </p:extLst>
  </p:cSld>
  <p:clrMapOvr>
    <a:masterClrMapping/>
  </p:clrMapOvr>
  <mc:AlternateContent xmlns:mc="http://schemas.openxmlformats.org/markup-compatibility/2006" xmlns:p14="http://schemas.microsoft.com/office/powerpoint/2010/main">
    <mc:Choice Requires="p14">
      <p:transition spd="slow" p14:dur="1250">
        <p:fade/>
      </p:transition>
    </mc:Choice>
    <mc:Fallback xmlns="">
      <p:transition spd="slow">
        <p:fade/>
      </p:transition>
    </mc:Fallback>
  </mc:AlternateContent>
</p:sldLayout>
</file>

<file path=ppt/slideLayouts/slideLayout112.xml><?xml version="1.0" encoding="utf-8"?>
<p:sldLayout xmlns:a="http://schemas.openxmlformats.org/drawingml/2006/main" xmlns:r="http://schemas.openxmlformats.org/officeDocument/2006/relationships" xmlns:p="http://schemas.openxmlformats.org/presentationml/2006/main" preserve="1" userDrawn="1">
  <p:cSld name="39_Illustrated Footer">
    <p:spTree>
      <p:nvGrpSpPr>
        <p:cNvPr id="1" name=""/>
        <p:cNvGrpSpPr/>
        <p:nvPr/>
      </p:nvGrpSpPr>
      <p:grpSpPr>
        <a:xfrm>
          <a:off x="0" y="0"/>
          <a:ext cx="0" cy="0"/>
          <a:chOff x="0" y="0"/>
          <a:chExt cx="0" cy="0"/>
        </a:xfrm>
      </p:grpSpPr>
      <p:grpSp>
        <p:nvGrpSpPr>
          <p:cNvPr id="2" name="Group 1"/>
          <p:cNvGrpSpPr/>
          <p:nvPr userDrawn="1"/>
        </p:nvGrpSpPr>
        <p:grpSpPr>
          <a:xfrm flipH="1">
            <a:off x="0" y="3478375"/>
            <a:ext cx="9326563" cy="3536028"/>
            <a:chOff x="0" y="3478375"/>
            <a:chExt cx="12436475" cy="3536028"/>
          </a:xfrm>
        </p:grpSpPr>
        <p:grpSp>
          <p:nvGrpSpPr>
            <p:cNvPr id="68" name="Group 67"/>
            <p:cNvGrpSpPr/>
            <p:nvPr/>
          </p:nvGrpSpPr>
          <p:grpSpPr>
            <a:xfrm>
              <a:off x="3173947" y="6167113"/>
              <a:ext cx="68820" cy="185140"/>
              <a:chOff x="8512196" y="6496912"/>
              <a:chExt cx="112332" cy="301206"/>
            </a:xfrm>
          </p:grpSpPr>
          <p:sp>
            <p:nvSpPr>
              <p:cNvPr id="213" name="Freeform 30"/>
              <p:cNvSpPr>
                <a:spLocks/>
              </p:cNvSpPr>
              <p:nvPr/>
            </p:nvSpPr>
            <p:spPr bwMode="auto">
              <a:xfrm>
                <a:off x="8512196" y="6694733"/>
                <a:ext cx="65610" cy="103385"/>
              </a:xfrm>
              <a:custGeom>
                <a:avLst/>
                <a:gdLst>
                  <a:gd name="T0" fmla="*/ 26 w 28"/>
                  <a:gd name="T1" fmla="*/ 26 h 44"/>
                  <a:gd name="T2" fmla="*/ 10 w 28"/>
                  <a:gd name="T3" fmla="*/ 0 h 44"/>
                  <a:gd name="T4" fmla="*/ 0 w 28"/>
                  <a:gd name="T5" fmla="*/ 42 h 44"/>
                  <a:gd name="T6" fmla="*/ 26 w 28"/>
                  <a:gd name="T7" fmla="*/ 26 h 44"/>
                </a:gdLst>
                <a:ahLst/>
                <a:cxnLst>
                  <a:cxn ang="0">
                    <a:pos x="T0" y="T1"/>
                  </a:cxn>
                  <a:cxn ang="0">
                    <a:pos x="T2" y="T3"/>
                  </a:cxn>
                  <a:cxn ang="0">
                    <a:pos x="T4" y="T5"/>
                  </a:cxn>
                  <a:cxn ang="0">
                    <a:pos x="T6" y="T7"/>
                  </a:cxn>
                </a:cxnLst>
                <a:rect l="0" t="0" r="r" b="b"/>
                <a:pathLst>
                  <a:path w="28" h="44">
                    <a:moveTo>
                      <a:pt x="26" y="26"/>
                    </a:moveTo>
                    <a:cubicBezTo>
                      <a:pt x="28" y="14"/>
                      <a:pt x="21" y="3"/>
                      <a:pt x="10" y="0"/>
                    </a:cubicBezTo>
                    <a:cubicBezTo>
                      <a:pt x="0" y="42"/>
                      <a:pt x="0" y="42"/>
                      <a:pt x="0" y="42"/>
                    </a:cubicBezTo>
                    <a:cubicBezTo>
                      <a:pt x="12" y="44"/>
                      <a:pt x="23" y="37"/>
                      <a:pt x="26" y="26"/>
                    </a:cubicBezTo>
                    <a:close/>
                  </a:path>
                </a:pathLst>
              </a:custGeom>
              <a:solidFill>
                <a:srgbClr val="D2D2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214" name="Freeform 31"/>
              <p:cNvSpPr>
                <a:spLocks/>
              </p:cNvSpPr>
              <p:nvPr/>
            </p:nvSpPr>
            <p:spPr bwMode="auto">
              <a:xfrm>
                <a:off x="8535061" y="6595325"/>
                <a:ext cx="65610" cy="106366"/>
              </a:xfrm>
              <a:custGeom>
                <a:avLst/>
                <a:gdLst>
                  <a:gd name="T0" fmla="*/ 26 w 28"/>
                  <a:gd name="T1" fmla="*/ 26 h 45"/>
                  <a:gd name="T2" fmla="*/ 10 w 28"/>
                  <a:gd name="T3" fmla="*/ 0 h 45"/>
                  <a:gd name="T4" fmla="*/ 0 w 28"/>
                  <a:gd name="T5" fmla="*/ 42 h 45"/>
                  <a:gd name="T6" fmla="*/ 26 w 28"/>
                  <a:gd name="T7" fmla="*/ 26 h 45"/>
                </a:gdLst>
                <a:ahLst/>
                <a:cxnLst>
                  <a:cxn ang="0">
                    <a:pos x="T0" y="T1"/>
                  </a:cxn>
                  <a:cxn ang="0">
                    <a:pos x="T2" y="T3"/>
                  </a:cxn>
                  <a:cxn ang="0">
                    <a:pos x="T4" y="T5"/>
                  </a:cxn>
                  <a:cxn ang="0">
                    <a:pos x="T6" y="T7"/>
                  </a:cxn>
                </a:cxnLst>
                <a:rect l="0" t="0" r="r" b="b"/>
                <a:pathLst>
                  <a:path w="28" h="45">
                    <a:moveTo>
                      <a:pt x="26" y="26"/>
                    </a:moveTo>
                    <a:cubicBezTo>
                      <a:pt x="28" y="14"/>
                      <a:pt x="21" y="3"/>
                      <a:pt x="10" y="0"/>
                    </a:cubicBezTo>
                    <a:cubicBezTo>
                      <a:pt x="0" y="42"/>
                      <a:pt x="0" y="42"/>
                      <a:pt x="0" y="42"/>
                    </a:cubicBezTo>
                    <a:cubicBezTo>
                      <a:pt x="11" y="45"/>
                      <a:pt x="23" y="37"/>
                      <a:pt x="26" y="26"/>
                    </a:cubicBezTo>
                    <a:close/>
                  </a:path>
                </a:pathLst>
              </a:custGeom>
              <a:solidFill>
                <a:srgbClr val="D2D2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215" name="Freeform 32"/>
              <p:cNvSpPr>
                <a:spLocks/>
              </p:cNvSpPr>
              <p:nvPr/>
            </p:nvSpPr>
            <p:spPr bwMode="auto">
              <a:xfrm>
                <a:off x="8558918" y="6496912"/>
                <a:ext cx="65610" cy="106366"/>
              </a:xfrm>
              <a:custGeom>
                <a:avLst/>
                <a:gdLst>
                  <a:gd name="T0" fmla="*/ 25 w 28"/>
                  <a:gd name="T1" fmla="*/ 26 h 45"/>
                  <a:gd name="T2" fmla="*/ 9 w 28"/>
                  <a:gd name="T3" fmla="*/ 0 h 45"/>
                  <a:gd name="T4" fmla="*/ 0 w 28"/>
                  <a:gd name="T5" fmla="*/ 42 h 45"/>
                  <a:gd name="T6" fmla="*/ 25 w 28"/>
                  <a:gd name="T7" fmla="*/ 26 h 45"/>
                </a:gdLst>
                <a:ahLst/>
                <a:cxnLst>
                  <a:cxn ang="0">
                    <a:pos x="T0" y="T1"/>
                  </a:cxn>
                  <a:cxn ang="0">
                    <a:pos x="T2" y="T3"/>
                  </a:cxn>
                  <a:cxn ang="0">
                    <a:pos x="T4" y="T5"/>
                  </a:cxn>
                  <a:cxn ang="0">
                    <a:pos x="T6" y="T7"/>
                  </a:cxn>
                </a:cxnLst>
                <a:rect l="0" t="0" r="r" b="b"/>
                <a:pathLst>
                  <a:path w="28" h="45">
                    <a:moveTo>
                      <a:pt x="25" y="26"/>
                    </a:moveTo>
                    <a:cubicBezTo>
                      <a:pt x="28" y="15"/>
                      <a:pt x="21" y="3"/>
                      <a:pt x="9" y="0"/>
                    </a:cubicBezTo>
                    <a:cubicBezTo>
                      <a:pt x="0" y="42"/>
                      <a:pt x="0" y="42"/>
                      <a:pt x="0" y="42"/>
                    </a:cubicBezTo>
                    <a:cubicBezTo>
                      <a:pt x="11" y="45"/>
                      <a:pt x="23" y="38"/>
                      <a:pt x="25" y="26"/>
                    </a:cubicBezTo>
                    <a:close/>
                  </a:path>
                </a:pathLst>
              </a:custGeom>
              <a:solidFill>
                <a:srgbClr val="D2D2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grpSp>
        <p:grpSp>
          <p:nvGrpSpPr>
            <p:cNvPr id="69" name="Group 68"/>
            <p:cNvGrpSpPr/>
            <p:nvPr/>
          </p:nvGrpSpPr>
          <p:grpSpPr>
            <a:xfrm flipH="1">
              <a:off x="2463355" y="5063870"/>
              <a:ext cx="1403630" cy="1350712"/>
              <a:chOff x="3373345" y="5783525"/>
              <a:chExt cx="640080" cy="615948"/>
            </a:xfrm>
          </p:grpSpPr>
          <p:sp>
            <p:nvSpPr>
              <p:cNvPr id="205" name="Rectangle 6"/>
              <p:cNvSpPr>
                <a:spLocks noChangeArrowheads="1"/>
              </p:cNvSpPr>
              <p:nvPr userDrawn="1"/>
            </p:nvSpPr>
            <p:spPr bwMode="auto">
              <a:xfrm flipH="1">
                <a:off x="3416895" y="5783525"/>
                <a:ext cx="91440" cy="50627"/>
              </a:xfrm>
              <a:prstGeom prst="rect">
                <a:avLst/>
              </a:prstGeom>
              <a:solidFill>
                <a:schemeClr val="accent6">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206" name="Rectangle 6"/>
              <p:cNvSpPr>
                <a:spLocks noChangeArrowheads="1"/>
              </p:cNvSpPr>
              <p:nvPr userDrawn="1"/>
            </p:nvSpPr>
            <p:spPr bwMode="auto">
              <a:xfrm flipH="1">
                <a:off x="3524041" y="5783525"/>
                <a:ext cx="91440" cy="50627"/>
              </a:xfrm>
              <a:prstGeom prst="rect">
                <a:avLst/>
              </a:prstGeom>
              <a:solidFill>
                <a:schemeClr val="accent6">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207" name="Rectangle 5"/>
              <p:cNvSpPr>
                <a:spLocks noChangeArrowheads="1"/>
              </p:cNvSpPr>
              <p:nvPr userDrawn="1"/>
            </p:nvSpPr>
            <p:spPr bwMode="auto">
              <a:xfrm flipH="1">
                <a:off x="3418306" y="5868865"/>
                <a:ext cx="550363" cy="530608"/>
              </a:xfrm>
              <a:prstGeom prst="rect">
                <a:avLst/>
              </a:prstGeom>
              <a:solidFill>
                <a:schemeClr val="accent6">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208" name="Rectangle 6"/>
              <p:cNvSpPr>
                <a:spLocks noChangeArrowheads="1"/>
              </p:cNvSpPr>
              <p:nvPr userDrawn="1"/>
            </p:nvSpPr>
            <p:spPr bwMode="auto">
              <a:xfrm flipH="1">
                <a:off x="3373345" y="5832524"/>
                <a:ext cx="640080" cy="36576"/>
              </a:xfrm>
              <a:prstGeom prst="rect">
                <a:avLst/>
              </a:prstGeom>
              <a:solidFill>
                <a:schemeClr val="accent6"/>
              </a:solidFill>
              <a:ln>
                <a:noFill/>
              </a:ln>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209" name="Rectangle 208"/>
              <p:cNvSpPr/>
              <p:nvPr userDrawn="1"/>
            </p:nvSpPr>
            <p:spPr bwMode="auto">
              <a:xfrm>
                <a:off x="3462615" y="6228918"/>
                <a:ext cx="461744" cy="73152"/>
              </a:xfrm>
              <a:prstGeom prst="rect">
                <a:avLst/>
              </a:prstGeom>
              <a:solidFill>
                <a:schemeClr val="accent6"/>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699288" fontAlgn="base">
                  <a:lnSpc>
                    <a:spcPct val="90000"/>
                  </a:lnSpc>
                  <a:spcBef>
                    <a:spcPct val="0"/>
                  </a:spcBef>
                  <a:spcAft>
                    <a:spcPct val="0"/>
                  </a:spcAft>
                </a:pPr>
                <a:endParaRPr lang="en-US" sz="1800" dirty="0" err="1">
                  <a:gradFill>
                    <a:gsLst>
                      <a:gs pos="0">
                        <a:srgbClr val="FFFFFF"/>
                      </a:gs>
                      <a:gs pos="100000">
                        <a:srgbClr val="FFFFFF"/>
                      </a:gs>
                    </a:gsLst>
                    <a:lin ang="5400000" scaled="0"/>
                  </a:gradFill>
                  <a:ea typeface="Segoe UI" pitchFamily="34" charset="0"/>
                  <a:cs typeface="Segoe UI" pitchFamily="34" charset="0"/>
                </a:endParaRPr>
              </a:p>
            </p:txBody>
          </p:sp>
          <p:sp>
            <p:nvSpPr>
              <p:cNvPr id="210" name="Rectangle 209"/>
              <p:cNvSpPr/>
              <p:nvPr userDrawn="1"/>
            </p:nvSpPr>
            <p:spPr bwMode="auto">
              <a:xfrm>
                <a:off x="3462615" y="5909103"/>
                <a:ext cx="461744" cy="73152"/>
              </a:xfrm>
              <a:prstGeom prst="rect">
                <a:avLst/>
              </a:prstGeom>
              <a:solidFill>
                <a:schemeClr val="accent6"/>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699288" fontAlgn="base">
                  <a:lnSpc>
                    <a:spcPct val="90000"/>
                  </a:lnSpc>
                  <a:spcBef>
                    <a:spcPct val="0"/>
                  </a:spcBef>
                  <a:spcAft>
                    <a:spcPct val="0"/>
                  </a:spcAft>
                </a:pPr>
                <a:endParaRPr lang="en-US" sz="1800" dirty="0" err="1">
                  <a:gradFill>
                    <a:gsLst>
                      <a:gs pos="0">
                        <a:srgbClr val="FFFFFF"/>
                      </a:gs>
                      <a:gs pos="100000">
                        <a:srgbClr val="FFFFFF"/>
                      </a:gs>
                    </a:gsLst>
                    <a:lin ang="5400000" scaled="0"/>
                  </a:gradFill>
                  <a:ea typeface="Segoe UI" pitchFamily="34" charset="0"/>
                  <a:cs typeface="Segoe UI" pitchFamily="34" charset="0"/>
                </a:endParaRPr>
              </a:p>
            </p:txBody>
          </p:sp>
          <p:sp>
            <p:nvSpPr>
              <p:cNvPr id="211" name="Rectangle 210"/>
              <p:cNvSpPr/>
              <p:nvPr userDrawn="1"/>
            </p:nvSpPr>
            <p:spPr bwMode="auto">
              <a:xfrm>
                <a:off x="3462615" y="6020212"/>
                <a:ext cx="461744" cy="73152"/>
              </a:xfrm>
              <a:prstGeom prst="rect">
                <a:avLst/>
              </a:prstGeom>
              <a:solidFill>
                <a:schemeClr val="accent6"/>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699288" fontAlgn="base">
                  <a:lnSpc>
                    <a:spcPct val="90000"/>
                  </a:lnSpc>
                  <a:spcBef>
                    <a:spcPct val="0"/>
                  </a:spcBef>
                  <a:spcAft>
                    <a:spcPct val="0"/>
                  </a:spcAft>
                </a:pPr>
                <a:endParaRPr lang="en-US" sz="1800" dirty="0" err="1">
                  <a:gradFill>
                    <a:gsLst>
                      <a:gs pos="0">
                        <a:srgbClr val="FFFFFF"/>
                      </a:gs>
                      <a:gs pos="100000">
                        <a:srgbClr val="FFFFFF"/>
                      </a:gs>
                    </a:gsLst>
                    <a:lin ang="5400000" scaled="0"/>
                  </a:gradFill>
                  <a:ea typeface="Segoe UI" pitchFamily="34" charset="0"/>
                  <a:cs typeface="Segoe UI" pitchFamily="34" charset="0"/>
                </a:endParaRPr>
              </a:p>
            </p:txBody>
          </p:sp>
          <p:sp>
            <p:nvSpPr>
              <p:cNvPr id="212" name="Rectangle 211"/>
              <p:cNvSpPr/>
              <p:nvPr userDrawn="1"/>
            </p:nvSpPr>
            <p:spPr bwMode="auto">
              <a:xfrm>
                <a:off x="3462615" y="6126558"/>
                <a:ext cx="461744" cy="73152"/>
              </a:xfrm>
              <a:prstGeom prst="rect">
                <a:avLst/>
              </a:prstGeom>
              <a:solidFill>
                <a:schemeClr val="accent6"/>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699288" fontAlgn="base">
                  <a:lnSpc>
                    <a:spcPct val="90000"/>
                  </a:lnSpc>
                  <a:spcBef>
                    <a:spcPct val="0"/>
                  </a:spcBef>
                  <a:spcAft>
                    <a:spcPct val="0"/>
                  </a:spcAft>
                </a:pPr>
                <a:endParaRPr lang="en-US" sz="1800" dirty="0" err="1">
                  <a:gradFill>
                    <a:gsLst>
                      <a:gs pos="0">
                        <a:srgbClr val="FFFFFF"/>
                      </a:gs>
                      <a:gs pos="100000">
                        <a:srgbClr val="FFFFFF"/>
                      </a:gs>
                    </a:gsLst>
                    <a:lin ang="5400000" scaled="0"/>
                  </a:gradFill>
                  <a:ea typeface="Segoe UI" pitchFamily="34" charset="0"/>
                  <a:cs typeface="Segoe UI" pitchFamily="34" charset="0"/>
                </a:endParaRPr>
              </a:p>
            </p:txBody>
          </p:sp>
        </p:grpSp>
        <p:sp>
          <p:nvSpPr>
            <p:cNvPr id="147" name="Rectangle 16"/>
            <p:cNvSpPr>
              <a:spLocks noChangeArrowheads="1"/>
            </p:cNvSpPr>
            <p:nvPr/>
          </p:nvSpPr>
          <p:spPr bwMode="auto">
            <a:xfrm flipH="1">
              <a:off x="1742507" y="3831808"/>
              <a:ext cx="820823" cy="2589642"/>
            </a:xfrm>
            <a:prstGeom prst="rect">
              <a:avLst/>
            </a:prstGeom>
            <a:solidFill>
              <a:schemeClr val="accent1"/>
            </a:solidFill>
            <a:ln>
              <a:noFill/>
            </a:ln>
          </p:spPr>
          <p:txBody>
            <a:bodyPr vert="horz" wrap="square" lIns="91440" tIns="45720" rIns="91440" bIns="45720" numCol="1" anchor="t" anchorCtr="0" compatLnSpc="1">
              <a:prstTxWarp prst="textNoShape">
                <a:avLst/>
              </a:prstTxWarp>
            </a:bodyPr>
            <a:lstStyle/>
            <a:p>
              <a:pPr defTabSz="685735">
                <a:defRPr/>
              </a:pPr>
              <a:endParaRPr lang="en-IN" sz="1350" kern="0">
                <a:solidFill>
                  <a:srgbClr val="505050"/>
                </a:solidFill>
              </a:endParaRPr>
            </a:p>
          </p:txBody>
        </p:sp>
        <p:sp>
          <p:nvSpPr>
            <p:cNvPr id="148" name="Rectangle 17"/>
            <p:cNvSpPr>
              <a:spLocks noChangeArrowheads="1"/>
            </p:cNvSpPr>
            <p:nvPr/>
          </p:nvSpPr>
          <p:spPr bwMode="auto">
            <a:xfrm flipH="1">
              <a:off x="1797008" y="3831808"/>
              <a:ext cx="29728" cy="2589642"/>
            </a:xfrm>
            <a:prstGeom prst="rect">
              <a:avLst/>
            </a:prstGeom>
            <a:solidFill>
              <a:schemeClr val="accent1">
                <a:lumMod val="20000"/>
                <a:lumOff val="80000"/>
              </a:schemeClr>
            </a:solidFill>
            <a:ln>
              <a:noFill/>
            </a:ln>
          </p:spPr>
          <p:txBody>
            <a:bodyPr vert="horz" wrap="square" lIns="91440" tIns="45720" rIns="91440" bIns="45720" numCol="1" anchor="t" anchorCtr="0" compatLnSpc="1">
              <a:prstTxWarp prst="textNoShape">
                <a:avLst/>
              </a:prstTxWarp>
            </a:bodyPr>
            <a:lstStyle/>
            <a:p>
              <a:pPr defTabSz="685735">
                <a:defRPr/>
              </a:pPr>
              <a:endParaRPr lang="en-IN" sz="1350" kern="0">
                <a:solidFill>
                  <a:srgbClr val="505050"/>
                </a:solidFill>
              </a:endParaRPr>
            </a:p>
          </p:txBody>
        </p:sp>
        <p:sp>
          <p:nvSpPr>
            <p:cNvPr id="149" name="Rectangle 18"/>
            <p:cNvSpPr>
              <a:spLocks noChangeArrowheads="1"/>
            </p:cNvSpPr>
            <p:nvPr/>
          </p:nvSpPr>
          <p:spPr bwMode="auto">
            <a:xfrm flipH="1">
              <a:off x="1894450" y="3831808"/>
              <a:ext cx="29728" cy="2589642"/>
            </a:xfrm>
            <a:prstGeom prst="rect">
              <a:avLst/>
            </a:prstGeom>
            <a:solidFill>
              <a:schemeClr val="accent1">
                <a:lumMod val="20000"/>
                <a:lumOff val="80000"/>
              </a:schemeClr>
            </a:solidFill>
            <a:ln>
              <a:noFill/>
            </a:ln>
          </p:spPr>
          <p:txBody>
            <a:bodyPr vert="horz" wrap="square" lIns="91440" tIns="45720" rIns="91440" bIns="45720" numCol="1" anchor="t" anchorCtr="0" compatLnSpc="1">
              <a:prstTxWarp prst="textNoShape">
                <a:avLst/>
              </a:prstTxWarp>
            </a:bodyPr>
            <a:lstStyle/>
            <a:p>
              <a:pPr defTabSz="685735">
                <a:defRPr/>
              </a:pPr>
              <a:endParaRPr lang="en-IN" sz="1350" kern="0">
                <a:solidFill>
                  <a:srgbClr val="505050"/>
                </a:solidFill>
              </a:endParaRPr>
            </a:p>
          </p:txBody>
        </p:sp>
        <p:sp>
          <p:nvSpPr>
            <p:cNvPr id="150" name="Rectangle 19"/>
            <p:cNvSpPr>
              <a:spLocks noChangeArrowheads="1"/>
            </p:cNvSpPr>
            <p:nvPr/>
          </p:nvSpPr>
          <p:spPr bwMode="auto">
            <a:xfrm flipH="1">
              <a:off x="1996847" y="3831808"/>
              <a:ext cx="31379" cy="2589642"/>
            </a:xfrm>
            <a:prstGeom prst="rect">
              <a:avLst/>
            </a:prstGeom>
            <a:solidFill>
              <a:schemeClr val="accent1">
                <a:lumMod val="20000"/>
                <a:lumOff val="80000"/>
              </a:schemeClr>
            </a:solidFill>
            <a:ln>
              <a:noFill/>
            </a:ln>
          </p:spPr>
          <p:txBody>
            <a:bodyPr vert="horz" wrap="square" lIns="91440" tIns="45720" rIns="91440" bIns="45720" numCol="1" anchor="t" anchorCtr="0" compatLnSpc="1">
              <a:prstTxWarp prst="textNoShape">
                <a:avLst/>
              </a:prstTxWarp>
            </a:bodyPr>
            <a:lstStyle/>
            <a:p>
              <a:pPr defTabSz="685735">
                <a:defRPr/>
              </a:pPr>
              <a:endParaRPr lang="en-IN" sz="1350" kern="0">
                <a:solidFill>
                  <a:srgbClr val="505050"/>
                </a:solidFill>
              </a:endParaRPr>
            </a:p>
          </p:txBody>
        </p:sp>
        <p:sp>
          <p:nvSpPr>
            <p:cNvPr id="151" name="Rectangle 20"/>
            <p:cNvSpPr>
              <a:spLocks noChangeArrowheads="1"/>
            </p:cNvSpPr>
            <p:nvPr/>
          </p:nvSpPr>
          <p:spPr bwMode="auto">
            <a:xfrm flipH="1">
              <a:off x="2094289" y="3831808"/>
              <a:ext cx="31379" cy="2589642"/>
            </a:xfrm>
            <a:prstGeom prst="rect">
              <a:avLst/>
            </a:prstGeom>
            <a:solidFill>
              <a:schemeClr val="accent1">
                <a:lumMod val="20000"/>
                <a:lumOff val="80000"/>
              </a:schemeClr>
            </a:solidFill>
            <a:ln>
              <a:noFill/>
            </a:ln>
          </p:spPr>
          <p:txBody>
            <a:bodyPr vert="horz" wrap="square" lIns="91440" tIns="45720" rIns="91440" bIns="45720" numCol="1" anchor="t" anchorCtr="0" compatLnSpc="1">
              <a:prstTxWarp prst="textNoShape">
                <a:avLst/>
              </a:prstTxWarp>
            </a:bodyPr>
            <a:lstStyle/>
            <a:p>
              <a:pPr defTabSz="685735">
                <a:defRPr/>
              </a:pPr>
              <a:endParaRPr lang="en-IN" sz="1350" kern="0">
                <a:solidFill>
                  <a:srgbClr val="505050"/>
                </a:solidFill>
              </a:endParaRPr>
            </a:p>
          </p:txBody>
        </p:sp>
        <p:sp>
          <p:nvSpPr>
            <p:cNvPr id="152" name="Rectangle 21"/>
            <p:cNvSpPr>
              <a:spLocks noChangeArrowheads="1"/>
            </p:cNvSpPr>
            <p:nvPr/>
          </p:nvSpPr>
          <p:spPr bwMode="auto">
            <a:xfrm flipH="1">
              <a:off x="2198337" y="3831808"/>
              <a:ext cx="29728" cy="2589642"/>
            </a:xfrm>
            <a:prstGeom prst="rect">
              <a:avLst/>
            </a:prstGeom>
            <a:solidFill>
              <a:schemeClr val="accent1">
                <a:lumMod val="20000"/>
                <a:lumOff val="80000"/>
              </a:schemeClr>
            </a:solidFill>
            <a:ln>
              <a:noFill/>
            </a:ln>
          </p:spPr>
          <p:txBody>
            <a:bodyPr vert="horz" wrap="square" lIns="91440" tIns="45720" rIns="91440" bIns="45720" numCol="1" anchor="t" anchorCtr="0" compatLnSpc="1">
              <a:prstTxWarp prst="textNoShape">
                <a:avLst/>
              </a:prstTxWarp>
            </a:bodyPr>
            <a:lstStyle/>
            <a:p>
              <a:pPr defTabSz="685735">
                <a:defRPr/>
              </a:pPr>
              <a:endParaRPr lang="en-IN" sz="1350" kern="0">
                <a:solidFill>
                  <a:srgbClr val="505050"/>
                </a:solidFill>
              </a:endParaRPr>
            </a:p>
          </p:txBody>
        </p:sp>
        <p:sp>
          <p:nvSpPr>
            <p:cNvPr id="153" name="Rectangle 22"/>
            <p:cNvSpPr>
              <a:spLocks noChangeArrowheads="1"/>
            </p:cNvSpPr>
            <p:nvPr/>
          </p:nvSpPr>
          <p:spPr bwMode="auto">
            <a:xfrm flipH="1">
              <a:off x="2295778" y="3831808"/>
              <a:ext cx="29728" cy="2589642"/>
            </a:xfrm>
            <a:prstGeom prst="rect">
              <a:avLst/>
            </a:prstGeom>
            <a:solidFill>
              <a:schemeClr val="accent1">
                <a:lumMod val="20000"/>
                <a:lumOff val="80000"/>
              </a:schemeClr>
            </a:solidFill>
            <a:ln>
              <a:noFill/>
            </a:ln>
          </p:spPr>
          <p:txBody>
            <a:bodyPr vert="horz" wrap="square" lIns="91440" tIns="45720" rIns="91440" bIns="45720" numCol="1" anchor="t" anchorCtr="0" compatLnSpc="1">
              <a:prstTxWarp prst="textNoShape">
                <a:avLst/>
              </a:prstTxWarp>
            </a:bodyPr>
            <a:lstStyle/>
            <a:p>
              <a:pPr defTabSz="685735">
                <a:defRPr/>
              </a:pPr>
              <a:endParaRPr lang="en-IN" sz="1350" kern="0">
                <a:solidFill>
                  <a:srgbClr val="505050"/>
                </a:solidFill>
              </a:endParaRPr>
            </a:p>
          </p:txBody>
        </p:sp>
        <p:sp>
          <p:nvSpPr>
            <p:cNvPr id="154" name="Rectangle 23"/>
            <p:cNvSpPr>
              <a:spLocks noChangeArrowheads="1"/>
            </p:cNvSpPr>
            <p:nvPr/>
          </p:nvSpPr>
          <p:spPr bwMode="auto">
            <a:xfrm flipH="1">
              <a:off x="2398175" y="3831808"/>
              <a:ext cx="31379" cy="2589642"/>
            </a:xfrm>
            <a:prstGeom prst="rect">
              <a:avLst/>
            </a:prstGeom>
            <a:solidFill>
              <a:schemeClr val="accent1">
                <a:lumMod val="20000"/>
                <a:lumOff val="80000"/>
              </a:schemeClr>
            </a:solidFill>
            <a:ln>
              <a:noFill/>
            </a:ln>
          </p:spPr>
          <p:txBody>
            <a:bodyPr vert="horz" wrap="square" lIns="91440" tIns="45720" rIns="91440" bIns="45720" numCol="1" anchor="t" anchorCtr="0" compatLnSpc="1">
              <a:prstTxWarp prst="textNoShape">
                <a:avLst/>
              </a:prstTxWarp>
            </a:bodyPr>
            <a:lstStyle/>
            <a:p>
              <a:pPr defTabSz="685735">
                <a:defRPr/>
              </a:pPr>
              <a:endParaRPr lang="en-IN" sz="1350" kern="0">
                <a:solidFill>
                  <a:srgbClr val="505050"/>
                </a:solidFill>
              </a:endParaRPr>
            </a:p>
          </p:txBody>
        </p:sp>
        <p:sp>
          <p:nvSpPr>
            <p:cNvPr id="155" name="Rectangle 24"/>
            <p:cNvSpPr>
              <a:spLocks noChangeArrowheads="1"/>
            </p:cNvSpPr>
            <p:nvPr/>
          </p:nvSpPr>
          <p:spPr bwMode="auto">
            <a:xfrm flipH="1">
              <a:off x="2495617" y="3831808"/>
              <a:ext cx="29728" cy="2589642"/>
            </a:xfrm>
            <a:prstGeom prst="rect">
              <a:avLst/>
            </a:prstGeom>
            <a:solidFill>
              <a:schemeClr val="accent1">
                <a:lumMod val="20000"/>
                <a:lumOff val="80000"/>
              </a:schemeClr>
            </a:solidFill>
            <a:ln>
              <a:noFill/>
            </a:ln>
          </p:spPr>
          <p:txBody>
            <a:bodyPr vert="horz" wrap="square" lIns="91440" tIns="45720" rIns="91440" bIns="45720" numCol="1" anchor="t" anchorCtr="0" compatLnSpc="1">
              <a:prstTxWarp prst="textNoShape">
                <a:avLst/>
              </a:prstTxWarp>
            </a:bodyPr>
            <a:lstStyle/>
            <a:p>
              <a:pPr defTabSz="685735">
                <a:defRPr/>
              </a:pPr>
              <a:endParaRPr lang="en-IN" sz="1350" kern="0">
                <a:solidFill>
                  <a:srgbClr val="505050"/>
                </a:solidFill>
              </a:endParaRPr>
            </a:p>
          </p:txBody>
        </p:sp>
        <p:sp>
          <p:nvSpPr>
            <p:cNvPr id="156" name="Rectangle 25"/>
            <p:cNvSpPr>
              <a:spLocks noChangeArrowheads="1"/>
            </p:cNvSpPr>
            <p:nvPr/>
          </p:nvSpPr>
          <p:spPr bwMode="auto">
            <a:xfrm flipH="1">
              <a:off x="1797008" y="3934205"/>
              <a:ext cx="29728" cy="89184"/>
            </a:xfrm>
            <a:prstGeom prst="rect">
              <a:avLst/>
            </a:prstGeom>
            <a:solidFill>
              <a:srgbClr val="FEFEF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685735">
                <a:defRPr/>
              </a:pPr>
              <a:endParaRPr lang="en-IN" sz="1350" kern="0">
                <a:solidFill>
                  <a:srgbClr val="505050"/>
                </a:solidFill>
              </a:endParaRPr>
            </a:p>
          </p:txBody>
        </p:sp>
        <p:sp>
          <p:nvSpPr>
            <p:cNvPr id="157" name="Rectangle 26"/>
            <p:cNvSpPr>
              <a:spLocks noChangeArrowheads="1"/>
            </p:cNvSpPr>
            <p:nvPr/>
          </p:nvSpPr>
          <p:spPr bwMode="auto">
            <a:xfrm flipH="1">
              <a:off x="1797008" y="4328927"/>
              <a:ext cx="29728" cy="89184"/>
            </a:xfrm>
            <a:prstGeom prst="rect">
              <a:avLst/>
            </a:prstGeom>
            <a:solidFill>
              <a:srgbClr val="FEFEF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685735">
                <a:defRPr/>
              </a:pPr>
              <a:endParaRPr lang="en-IN" sz="1350" kern="0">
                <a:solidFill>
                  <a:srgbClr val="505050"/>
                </a:solidFill>
              </a:endParaRPr>
            </a:p>
          </p:txBody>
        </p:sp>
        <p:sp>
          <p:nvSpPr>
            <p:cNvPr id="158" name="Rectangle 27"/>
            <p:cNvSpPr>
              <a:spLocks noChangeArrowheads="1"/>
            </p:cNvSpPr>
            <p:nvPr/>
          </p:nvSpPr>
          <p:spPr bwMode="auto">
            <a:xfrm flipH="1">
              <a:off x="1797008" y="4472612"/>
              <a:ext cx="29728" cy="89184"/>
            </a:xfrm>
            <a:prstGeom prst="rect">
              <a:avLst/>
            </a:prstGeom>
            <a:solidFill>
              <a:srgbClr val="FEFEF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685735">
                <a:defRPr/>
              </a:pPr>
              <a:endParaRPr lang="en-IN" sz="1350" kern="0">
                <a:solidFill>
                  <a:srgbClr val="505050"/>
                </a:solidFill>
              </a:endParaRPr>
            </a:p>
          </p:txBody>
        </p:sp>
        <p:sp>
          <p:nvSpPr>
            <p:cNvPr id="159" name="Rectangle 28"/>
            <p:cNvSpPr>
              <a:spLocks noChangeArrowheads="1"/>
            </p:cNvSpPr>
            <p:nvPr/>
          </p:nvSpPr>
          <p:spPr bwMode="auto">
            <a:xfrm flipH="1">
              <a:off x="1797008" y="4915230"/>
              <a:ext cx="29728" cy="89184"/>
            </a:xfrm>
            <a:prstGeom prst="rect">
              <a:avLst/>
            </a:prstGeom>
            <a:solidFill>
              <a:srgbClr val="FEFEF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685735">
                <a:defRPr/>
              </a:pPr>
              <a:endParaRPr lang="en-IN" sz="1350" kern="0">
                <a:solidFill>
                  <a:srgbClr val="505050"/>
                </a:solidFill>
              </a:endParaRPr>
            </a:p>
          </p:txBody>
        </p:sp>
        <p:sp>
          <p:nvSpPr>
            <p:cNvPr id="160" name="Rectangle 29"/>
            <p:cNvSpPr>
              <a:spLocks noChangeArrowheads="1"/>
            </p:cNvSpPr>
            <p:nvPr/>
          </p:nvSpPr>
          <p:spPr bwMode="auto">
            <a:xfrm flipH="1">
              <a:off x="1797008" y="5063870"/>
              <a:ext cx="29728" cy="89184"/>
            </a:xfrm>
            <a:prstGeom prst="rect">
              <a:avLst/>
            </a:prstGeom>
            <a:solidFill>
              <a:srgbClr val="FEFEF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685735">
                <a:defRPr/>
              </a:pPr>
              <a:endParaRPr lang="en-IN" sz="1350" kern="0">
                <a:solidFill>
                  <a:srgbClr val="505050"/>
                </a:solidFill>
              </a:endParaRPr>
            </a:p>
          </p:txBody>
        </p:sp>
        <p:sp>
          <p:nvSpPr>
            <p:cNvPr id="161" name="Rectangle 30"/>
            <p:cNvSpPr>
              <a:spLocks noChangeArrowheads="1"/>
            </p:cNvSpPr>
            <p:nvPr/>
          </p:nvSpPr>
          <p:spPr bwMode="auto">
            <a:xfrm flipH="1">
              <a:off x="1894450" y="5063870"/>
              <a:ext cx="29728" cy="89184"/>
            </a:xfrm>
            <a:prstGeom prst="rect">
              <a:avLst/>
            </a:prstGeom>
            <a:solidFill>
              <a:srgbClr val="FEFEF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685735">
                <a:defRPr/>
              </a:pPr>
              <a:endParaRPr lang="en-IN" sz="1350" kern="0">
                <a:solidFill>
                  <a:srgbClr val="505050"/>
                </a:solidFill>
              </a:endParaRPr>
            </a:p>
          </p:txBody>
        </p:sp>
        <p:sp>
          <p:nvSpPr>
            <p:cNvPr id="162" name="Rectangle 31"/>
            <p:cNvSpPr>
              <a:spLocks noChangeArrowheads="1"/>
            </p:cNvSpPr>
            <p:nvPr/>
          </p:nvSpPr>
          <p:spPr bwMode="auto">
            <a:xfrm flipH="1">
              <a:off x="1894450" y="5214162"/>
              <a:ext cx="29728" cy="82578"/>
            </a:xfrm>
            <a:prstGeom prst="rect">
              <a:avLst/>
            </a:prstGeom>
            <a:solidFill>
              <a:srgbClr val="FEFEF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685735">
                <a:defRPr/>
              </a:pPr>
              <a:endParaRPr lang="en-IN" sz="1350" kern="0">
                <a:solidFill>
                  <a:srgbClr val="505050"/>
                </a:solidFill>
              </a:endParaRPr>
            </a:p>
          </p:txBody>
        </p:sp>
        <p:sp>
          <p:nvSpPr>
            <p:cNvPr id="163" name="Rectangle 32"/>
            <p:cNvSpPr>
              <a:spLocks noChangeArrowheads="1"/>
            </p:cNvSpPr>
            <p:nvPr/>
          </p:nvSpPr>
          <p:spPr bwMode="auto">
            <a:xfrm flipH="1">
              <a:off x="1894450" y="4771545"/>
              <a:ext cx="29728" cy="82578"/>
            </a:xfrm>
            <a:prstGeom prst="rect">
              <a:avLst/>
            </a:prstGeom>
            <a:solidFill>
              <a:srgbClr val="FEFEF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685735">
                <a:defRPr/>
              </a:pPr>
              <a:endParaRPr lang="en-IN" sz="1350" kern="0">
                <a:solidFill>
                  <a:srgbClr val="505050"/>
                </a:solidFill>
              </a:endParaRPr>
            </a:p>
          </p:txBody>
        </p:sp>
        <p:sp>
          <p:nvSpPr>
            <p:cNvPr id="164" name="Rectangle 33"/>
            <p:cNvSpPr>
              <a:spLocks noChangeArrowheads="1"/>
            </p:cNvSpPr>
            <p:nvPr/>
          </p:nvSpPr>
          <p:spPr bwMode="auto">
            <a:xfrm flipH="1">
              <a:off x="1894450" y="4226531"/>
              <a:ext cx="29728" cy="89184"/>
            </a:xfrm>
            <a:prstGeom prst="rect">
              <a:avLst/>
            </a:prstGeom>
            <a:solidFill>
              <a:srgbClr val="FEFEF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685735">
                <a:defRPr/>
              </a:pPr>
              <a:endParaRPr lang="en-IN" sz="1350" kern="0">
                <a:solidFill>
                  <a:srgbClr val="505050"/>
                </a:solidFill>
              </a:endParaRPr>
            </a:p>
          </p:txBody>
        </p:sp>
        <p:sp>
          <p:nvSpPr>
            <p:cNvPr id="165" name="Rectangle 34"/>
            <p:cNvSpPr>
              <a:spLocks noChangeArrowheads="1"/>
            </p:cNvSpPr>
            <p:nvPr/>
          </p:nvSpPr>
          <p:spPr bwMode="auto">
            <a:xfrm flipH="1">
              <a:off x="1894450" y="4082845"/>
              <a:ext cx="29728" cy="84230"/>
            </a:xfrm>
            <a:prstGeom prst="rect">
              <a:avLst/>
            </a:prstGeom>
            <a:solidFill>
              <a:srgbClr val="FEFEF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685735">
                <a:defRPr/>
              </a:pPr>
              <a:endParaRPr lang="en-IN" sz="1350" kern="0">
                <a:solidFill>
                  <a:srgbClr val="505050"/>
                </a:solidFill>
              </a:endParaRPr>
            </a:p>
          </p:txBody>
        </p:sp>
        <p:sp>
          <p:nvSpPr>
            <p:cNvPr id="166" name="Rectangle 35"/>
            <p:cNvSpPr>
              <a:spLocks noChangeArrowheads="1"/>
            </p:cNvSpPr>
            <p:nvPr/>
          </p:nvSpPr>
          <p:spPr bwMode="auto">
            <a:xfrm flipH="1">
              <a:off x="1894450" y="3934205"/>
              <a:ext cx="29728" cy="89184"/>
            </a:xfrm>
            <a:prstGeom prst="rect">
              <a:avLst/>
            </a:prstGeom>
            <a:solidFill>
              <a:srgbClr val="FEFEF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685735">
                <a:defRPr/>
              </a:pPr>
              <a:endParaRPr lang="en-IN" sz="1350" kern="0">
                <a:solidFill>
                  <a:srgbClr val="505050"/>
                </a:solidFill>
              </a:endParaRPr>
            </a:p>
          </p:txBody>
        </p:sp>
        <p:sp>
          <p:nvSpPr>
            <p:cNvPr id="167" name="Rectangle 36"/>
            <p:cNvSpPr>
              <a:spLocks noChangeArrowheads="1"/>
            </p:cNvSpPr>
            <p:nvPr/>
          </p:nvSpPr>
          <p:spPr bwMode="auto">
            <a:xfrm flipH="1">
              <a:off x="1996847" y="3934205"/>
              <a:ext cx="31379" cy="89184"/>
            </a:xfrm>
            <a:prstGeom prst="rect">
              <a:avLst/>
            </a:prstGeom>
            <a:solidFill>
              <a:srgbClr val="FEFEF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685735">
                <a:defRPr/>
              </a:pPr>
              <a:endParaRPr lang="en-IN" sz="1350" kern="0">
                <a:solidFill>
                  <a:srgbClr val="505050"/>
                </a:solidFill>
              </a:endParaRPr>
            </a:p>
          </p:txBody>
        </p:sp>
        <p:sp>
          <p:nvSpPr>
            <p:cNvPr id="168" name="Rectangle 37"/>
            <p:cNvSpPr>
              <a:spLocks noChangeArrowheads="1"/>
            </p:cNvSpPr>
            <p:nvPr/>
          </p:nvSpPr>
          <p:spPr bwMode="auto">
            <a:xfrm flipH="1">
              <a:off x="1996847" y="4082845"/>
              <a:ext cx="31379" cy="84230"/>
            </a:xfrm>
            <a:prstGeom prst="rect">
              <a:avLst/>
            </a:prstGeom>
            <a:solidFill>
              <a:srgbClr val="FEFEF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685735">
                <a:defRPr/>
              </a:pPr>
              <a:endParaRPr lang="en-IN" sz="1350" kern="0">
                <a:solidFill>
                  <a:srgbClr val="505050"/>
                </a:solidFill>
              </a:endParaRPr>
            </a:p>
          </p:txBody>
        </p:sp>
        <p:sp>
          <p:nvSpPr>
            <p:cNvPr id="169" name="Rectangle 38"/>
            <p:cNvSpPr>
              <a:spLocks noChangeArrowheads="1"/>
            </p:cNvSpPr>
            <p:nvPr/>
          </p:nvSpPr>
          <p:spPr bwMode="auto">
            <a:xfrm flipH="1">
              <a:off x="1996847" y="4472612"/>
              <a:ext cx="31379" cy="89184"/>
            </a:xfrm>
            <a:prstGeom prst="rect">
              <a:avLst/>
            </a:prstGeom>
            <a:solidFill>
              <a:srgbClr val="FEFEF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685735">
                <a:defRPr/>
              </a:pPr>
              <a:endParaRPr lang="en-IN" sz="1350" kern="0">
                <a:solidFill>
                  <a:srgbClr val="505050"/>
                </a:solidFill>
              </a:endParaRPr>
            </a:p>
          </p:txBody>
        </p:sp>
        <p:sp>
          <p:nvSpPr>
            <p:cNvPr id="170" name="Rectangle 39"/>
            <p:cNvSpPr>
              <a:spLocks noChangeArrowheads="1"/>
            </p:cNvSpPr>
            <p:nvPr/>
          </p:nvSpPr>
          <p:spPr bwMode="auto">
            <a:xfrm flipH="1">
              <a:off x="1996847" y="4771545"/>
              <a:ext cx="31379" cy="82578"/>
            </a:xfrm>
            <a:prstGeom prst="rect">
              <a:avLst/>
            </a:prstGeom>
            <a:solidFill>
              <a:srgbClr val="FEFEF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685735">
                <a:defRPr/>
              </a:pPr>
              <a:endParaRPr lang="en-IN" sz="1350" kern="0">
                <a:solidFill>
                  <a:srgbClr val="505050"/>
                </a:solidFill>
              </a:endParaRPr>
            </a:p>
          </p:txBody>
        </p:sp>
        <p:sp>
          <p:nvSpPr>
            <p:cNvPr id="171" name="Rectangle 40"/>
            <p:cNvSpPr>
              <a:spLocks noChangeArrowheads="1"/>
            </p:cNvSpPr>
            <p:nvPr/>
          </p:nvSpPr>
          <p:spPr bwMode="auto">
            <a:xfrm flipH="1">
              <a:off x="1996847" y="4915230"/>
              <a:ext cx="31379" cy="89184"/>
            </a:xfrm>
            <a:prstGeom prst="rect">
              <a:avLst/>
            </a:prstGeom>
            <a:solidFill>
              <a:srgbClr val="FEFEF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685735">
                <a:defRPr/>
              </a:pPr>
              <a:endParaRPr lang="en-IN" sz="1350" kern="0">
                <a:solidFill>
                  <a:srgbClr val="505050"/>
                </a:solidFill>
              </a:endParaRPr>
            </a:p>
          </p:txBody>
        </p:sp>
        <p:sp>
          <p:nvSpPr>
            <p:cNvPr id="172" name="Rectangle 41"/>
            <p:cNvSpPr>
              <a:spLocks noChangeArrowheads="1"/>
            </p:cNvSpPr>
            <p:nvPr/>
          </p:nvSpPr>
          <p:spPr bwMode="auto">
            <a:xfrm flipH="1">
              <a:off x="2198337" y="4915230"/>
              <a:ext cx="29728" cy="89184"/>
            </a:xfrm>
            <a:prstGeom prst="rect">
              <a:avLst/>
            </a:prstGeom>
            <a:solidFill>
              <a:srgbClr val="FEFEF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685735">
                <a:defRPr/>
              </a:pPr>
              <a:endParaRPr lang="en-IN" sz="1350" kern="0">
                <a:solidFill>
                  <a:srgbClr val="505050"/>
                </a:solidFill>
              </a:endParaRPr>
            </a:p>
          </p:txBody>
        </p:sp>
        <p:sp>
          <p:nvSpPr>
            <p:cNvPr id="173" name="Rectangle 42"/>
            <p:cNvSpPr>
              <a:spLocks noChangeArrowheads="1"/>
            </p:cNvSpPr>
            <p:nvPr/>
          </p:nvSpPr>
          <p:spPr bwMode="auto">
            <a:xfrm flipH="1">
              <a:off x="2398175" y="5063870"/>
              <a:ext cx="31379" cy="89184"/>
            </a:xfrm>
            <a:prstGeom prst="rect">
              <a:avLst/>
            </a:prstGeom>
            <a:solidFill>
              <a:srgbClr val="FEFEF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685735">
                <a:defRPr/>
              </a:pPr>
              <a:endParaRPr lang="en-IN" sz="1350" kern="0">
                <a:solidFill>
                  <a:srgbClr val="505050"/>
                </a:solidFill>
              </a:endParaRPr>
            </a:p>
          </p:txBody>
        </p:sp>
        <p:sp>
          <p:nvSpPr>
            <p:cNvPr id="174" name="Rectangle 43"/>
            <p:cNvSpPr>
              <a:spLocks noChangeArrowheads="1"/>
            </p:cNvSpPr>
            <p:nvPr/>
          </p:nvSpPr>
          <p:spPr bwMode="auto">
            <a:xfrm flipH="1">
              <a:off x="2398175" y="5214162"/>
              <a:ext cx="31379" cy="82578"/>
            </a:xfrm>
            <a:prstGeom prst="rect">
              <a:avLst/>
            </a:prstGeom>
            <a:solidFill>
              <a:srgbClr val="FEFEF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685735">
                <a:defRPr/>
              </a:pPr>
              <a:endParaRPr lang="en-IN" sz="1350" kern="0">
                <a:solidFill>
                  <a:srgbClr val="505050"/>
                </a:solidFill>
              </a:endParaRPr>
            </a:p>
          </p:txBody>
        </p:sp>
        <p:sp>
          <p:nvSpPr>
            <p:cNvPr id="175" name="Rectangle 44"/>
            <p:cNvSpPr>
              <a:spLocks noChangeArrowheads="1"/>
            </p:cNvSpPr>
            <p:nvPr/>
          </p:nvSpPr>
          <p:spPr bwMode="auto">
            <a:xfrm flipH="1">
              <a:off x="2398175" y="5506487"/>
              <a:ext cx="31379" cy="89184"/>
            </a:xfrm>
            <a:prstGeom prst="rect">
              <a:avLst/>
            </a:prstGeom>
            <a:solidFill>
              <a:srgbClr val="FEFEF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685735">
                <a:defRPr/>
              </a:pPr>
              <a:endParaRPr lang="en-IN" sz="1350" kern="0">
                <a:solidFill>
                  <a:srgbClr val="505050"/>
                </a:solidFill>
              </a:endParaRPr>
            </a:p>
          </p:txBody>
        </p:sp>
        <p:sp>
          <p:nvSpPr>
            <p:cNvPr id="176" name="Rectangle 45"/>
            <p:cNvSpPr>
              <a:spLocks noChangeArrowheads="1"/>
            </p:cNvSpPr>
            <p:nvPr/>
          </p:nvSpPr>
          <p:spPr bwMode="auto">
            <a:xfrm flipH="1">
              <a:off x="2398175" y="5650173"/>
              <a:ext cx="31379" cy="89184"/>
            </a:xfrm>
            <a:prstGeom prst="rect">
              <a:avLst/>
            </a:prstGeom>
            <a:solidFill>
              <a:srgbClr val="FEFEF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685735">
                <a:defRPr/>
              </a:pPr>
              <a:endParaRPr lang="en-IN" sz="1350" kern="0">
                <a:solidFill>
                  <a:srgbClr val="505050"/>
                </a:solidFill>
              </a:endParaRPr>
            </a:p>
          </p:txBody>
        </p:sp>
        <p:sp>
          <p:nvSpPr>
            <p:cNvPr id="177" name="Rectangle 46"/>
            <p:cNvSpPr>
              <a:spLocks noChangeArrowheads="1"/>
            </p:cNvSpPr>
            <p:nvPr/>
          </p:nvSpPr>
          <p:spPr bwMode="auto">
            <a:xfrm flipH="1">
              <a:off x="2295778" y="5650173"/>
              <a:ext cx="29728" cy="89184"/>
            </a:xfrm>
            <a:prstGeom prst="rect">
              <a:avLst/>
            </a:prstGeom>
            <a:solidFill>
              <a:srgbClr val="FEFEF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685735">
                <a:defRPr/>
              </a:pPr>
              <a:endParaRPr lang="en-IN" sz="1350" kern="0">
                <a:solidFill>
                  <a:srgbClr val="505050"/>
                </a:solidFill>
              </a:endParaRPr>
            </a:p>
          </p:txBody>
        </p:sp>
        <p:sp>
          <p:nvSpPr>
            <p:cNvPr id="178" name="Rectangle 47"/>
            <p:cNvSpPr>
              <a:spLocks noChangeArrowheads="1"/>
            </p:cNvSpPr>
            <p:nvPr/>
          </p:nvSpPr>
          <p:spPr bwMode="auto">
            <a:xfrm flipH="1">
              <a:off x="2295778" y="5800464"/>
              <a:ext cx="29728" cy="89184"/>
            </a:xfrm>
            <a:prstGeom prst="rect">
              <a:avLst/>
            </a:prstGeom>
            <a:solidFill>
              <a:srgbClr val="FEFEF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685735">
                <a:defRPr/>
              </a:pPr>
              <a:endParaRPr lang="en-IN" sz="1350" kern="0">
                <a:solidFill>
                  <a:srgbClr val="505050"/>
                </a:solidFill>
              </a:endParaRPr>
            </a:p>
          </p:txBody>
        </p:sp>
        <p:sp>
          <p:nvSpPr>
            <p:cNvPr id="179" name="Rectangle 48"/>
            <p:cNvSpPr>
              <a:spLocks noChangeArrowheads="1"/>
            </p:cNvSpPr>
            <p:nvPr/>
          </p:nvSpPr>
          <p:spPr bwMode="auto">
            <a:xfrm flipH="1">
              <a:off x="2398175" y="5800464"/>
              <a:ext cx="31379" cy="89184"/>
            </a:xfrm>
            <a:prstGeom prst="rect">
              <a:avLst/>
            </a:prstGeom>
            <a:solidFill>
              <a:srgbClr val="FEFEF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685735">
                <a:defRPr/>
              </a:pPr>
              <a:endParaRPr lang="en-IN" sz="1350" kern="0">
                <a:solidFill>
                  <a:srgbClr val="505050"/>
                </a:solidFill>
              </a:endParaRPr>
            </a:p>
          </p:txBody>
        </p:sp>
        <p:sp>
          <p:nvSpPr>
            <p:cNvPr id="180" name="Rectangle 49"/>
            <p:cNvSpPr>
              <a:spLocks noChangeArrowheads="1"/>
            </p:cNvSpPr>
            <p:nvPr/>
          </p:nvSpPr>
          <p:spPr bwMode="auto">
            <a:xfrm flipH="1">
              <a:off x="2398175" y="6147291"/>
              <a:ext cx="31379" cy="89184"/>
            </a:xfrm>
            <a:prstGeom prst="rect">
              <a:avLst/>
            </a:prstGeom>
            <a:solidFill>
              <a:srgbClr val="FEFEF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685735">
                <a:defRPr/>
              </a:pPr>
              <a:endParaRPr lang="en-IN" sz="1350" kern="0">
                <a:solidFill>
                  <a:srgbClr val="505050"/>
                </a:solidFill>
              </a:endParaRPr>
            </a:p>
          </p:txBody>
        </p:sp>
        <p:sp>
          <p:nvSpPr>
            <p:cNvPr id="181" name="Rectangle 50"/>
            <p:cNvSpPr>
              <a:spLocks noChangeArrowheads="1"/>
            </p:cNvSpPr>
            <p:nvPr/>
          </p:nvSpPr>
          <p:spPr bwMode="auto">
            <a:xfrm flipH="1">
              <a:off x="2295778" y="6147291"/>
              <a:ext cx="29728" cy="89184"/>
            </a:xfrm>
            <a:prstGeom prst="rect">
              <a:avLst/>
            </a:prstGeom>
            <a:solidFill>
              <a:srgbClr val="FEFEF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685735">
                <a:defRPr/>
              </a:pPr>
              <a:endParaRPr lang="en-IN" sz="1350" kern="0">
                <a:solidFill>
                  <a:srgbClr val="505050"/>
                </a:solidFill>
              </a:endParaRPr>
            </a:p>
          </p:txBody>
        </p:sp>
        <p:sp>
          <p:nvSpPr>
            <p:cNvPr id="182" name="Rectangle 51"/>
            <p:cNvSpPr>
              <a:spLocks noChangeArrowheads="1"/>
            </p:cNvSpPr>
            <p:nvPr/>
          </p:nvSpPr>
          <p:spPr bwMode="auto">
            <a:xfrm flipH="1">
              <a:off x="2295778" y="4915230"/>
              <a:ext cx="29728" cy="89184"/>
            </a:xfrm>
            <a:prstGeom prst="rect">
              <a:avLst/>
            </a:prstGeom>
            <a:solidFill>
              <a:srgbClr val="FEFEF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685735">
                <a:defRPr/>
              </a:pPr>
              <a:endParaRPr lang="en-IN" sz="1350" kern="0">
                <a:solidFill>
                  <a:srgbClr val="505050"/>
                </a:solidFill>
              </a:endParaRPr>
            </a:p>
          </p:txBody>
        </p:sp>
        <p:sp>
          <p:nvSpPr>
            <p:cNvPr id="183" name="Rectangle 52"/>
            <p:cNvSpPr>
              <a:spLocks noChangeArrowheads="1"/>
            </p:cNvSpPr>
            <p:nvPr/>
          </p:nvSpPr>
          <p:spPr bwMode="auto">
            <a:xfrm flipH="1">
              <a:off x="2398175" y="4915230"/>
              <a:ext cx="31379" cy="89184"/>
            </a:xfrm>
            <a:prstGeom prst="rect">
              <a:avLst/>
            </a:prstGeom>
            <a:solidFill>
              <a:srgbClr val="FEFEF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685735">
                <a:defRPr/>
              </a:pPr>
              <a:endParaRPr lang="en-IN" sz="1350" kern="0">
                <a:solidFill>
                  <a:srgbClr val="505050"/>
                </a:solidFill>
              </a:endParaRPr>
            </a:p>
          </p:txBody>
        </p:sp>
        <p:sp>
          <p:nvSpPr>
            <p:cNvPr id="184" name="Rectangle 53"/>
            <p:cNvSpPr>
              <a:spLocks noChangeArrowheads="1"/>
            </p:cNvSpPr>
            <p:nvPr/>
          </p:nvSpPr>
          <p:spPr bwMode="auto">
            <a:xfrm flipH="1">
              <a:off x="2398175" y="4771545"/>
              <a:ext cx="31379" cy="82578"/>
            </a:xfrm>
            <a:prstGeom prst="rect">
              <a:avLst/>
            </a:prstGeom>
            <a:solidFill>
              <a:srgbClr val="FEFEF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685735">
                <a:defRPr/>
              </a:pPr>
              <a:endParaRPr lang="en-IN" sz="1350" kern="0">
                <a:solidFill>
                  <a:srgbClr val="505050"/>
                </a:solidFill>
              </a:endParaRPr>
            </a:p>
          </p:txBody>
        </p:sp>
        <p:sp>
          <p:nvSpPr>
            <p:cNvPr id="185" name="Rectangle 54"/>
            <p:cNvSpPr>
              <a:spLocks noChangeArrowheads="1"/>
            </p:cNvSpPr>
            <p:nvPr/>
          </p:nvSpPr>
          <p:spPr bwMode="auto">
            <a:xfrm flipH="1">
              <a:off x="2295778" y="4771545"/>
              <a:ext cx="29728" cy="82578"/>
            </a:xfrm>
            <a:prstGeom prst="rect">
              <a:avLst/>
            </a:prstGeom>
            <a:solidFill>
              <a:srgbClr val="FEFEF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685735">
                <a:defRPr/>
              </a:pPr>
              <a:endParaRPr lang="en-IN" sz="1350" kern="0">
                <a:solidFill>
                  <a:srgbClr val="505050"/>
                </a:solidFill>
              </a:endParaRPr>
            </a:p>
          </p:txBody>
        </p:sp>
        <p:sp>
          <p:nvSpPr>
            <p:cNvPr id="186" name="Rectangle 55"/>
            <p:cNvSpPr>
              <a:spLocks noChangeArrowheads="1"/>
            </p:cNvSpPr>
            <p:nvPr/>
          </p:nvSpPr>
          <p:spPr bwMode="auto">
            <a:xfrm flipH="1">
              <a:off x="2295778" y="4621253"/>
              <a:ext cx="29728" cy="89184"/>
            </a:xfrm>
            <a:prstGeom prst="rect">
              <a:avLst/>
            </a:prstGeom>
            <a:solidFill>
              <a:srgbClr val="FEFEF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685735">
                <a:defRPr/>
              </a:pPr>
              <a:endParaRPr lang="en-IN" sz="1350" kern="0">
                <a:solidFill>
                  <a:srgbClr val="505050"/>
                </a:solidFill>
              </a:endParaRPr>
            </a:p>
          </p:txBody>
        </p:sp>
        <p:sp>
          <p:nvSpPr>
            <p:cNvPr id="187" name="Rectangle 56"/>
            <p:cNvSpPr>
              <a:spLocks noChangeArrowheads="1"/>
            </p:cNvSpPr>
            <p:nvPr/>
          </p:nvSpPr>
          <p:spPr bwMode="auto">
            <a:xfrm flipH="1">
              <a:off x="2398175" y="4621253"/>
              <a:ext cx="31379" cy="89184"/>
            </a:xfrm>
            <a:prstGeom prst="rect">
              <a:avLst/>
            </a:prstGeom>
            <a:solidFill>
              <a:srgbClr val="FEFEF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685735">
                <a:defRPr/>
              </a:pPr>
              <a:endParaRPr lang="en-IN" sz="1350" kern="0">
                <a:solidFill>
                  <a:srgbClr val="505050"/>
                </a:solidFill>
              </a:endParaRPr>
            </a:p>
          </p:txBody>
        </p:sp>
        <p:sp>
          <p:nvSpPr>
            <p:cNvPr id="188" name="Rectangle 57"/>
            <p:cNvSpPr>
              <a:spLocks noChangeArrowheads="1"/>
            </p:cNvSpPr>
            <p:nvPr/>
          </p:nvSpPr>
          <p:spPr bwMode="auto">
            <a:xfrm flipH="1">
              <a:off x="2398175" y="4328927"/>
              <a:ext cx="31379" cy="89184"/>
            </a:xfrm>
            <a:prstGeom prst="rect">
              <a:avLst/>
            </a:prstGeom>
            <a:solidFill>
              <a:srgbClr val="FEFEF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685735">
                <a:defRPr/>
              </a:pPr>
              <a:endParaRPr lang="en-IN" sz="1350" kern="0">
                <a:solidFill>
                  <a:srgbClr val="505050"/>
                </a:solidFill>
              </a:endParaRPr>
            </a:p>
          </p:txBody>
        </p:sp>
        <p:sp>
          <p:nvSpPr>
            <p:cNvPr id="189" name="Rectangle 58"/>
            <p:cNvSpPr>
              <a:spLocks noChangeArrowheads="1"/>
            </p:cNvSpPr>
            <p:nvPr/>
          </p:nvSpPr>
          <p:spPr bwMode="auto">
            <a:xfrm flipH="1">
              <a:off x="2398175" y="4178635"/>
              <a:ext cx="31379" cy="89184"/>
            </a:xfrm>
            <a:prstGeom prst="rect">
              <a:avLst/>
            </a:prstGeom>
            <a:solidFill>
              <a:srgbClr val="FEFEF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685735">
                <a:defRPr/>
              </a:pPr>
              <a:endParaRPr lang="en-IN" sz="1350" kern="0">
                <a:solidFill>
                  <a:srgbClr val="505050"/>
                </a:solidFill>
              </a:endParaRPr>
            </a:p>
          </p:txBody>
        </p:sp>
        <p:sp>
          <p:nvSpPr>
            <p:cNvPr id="190" name="Rectangle 59"/>
            <p:cNvSpPr>
              <a:spLocks noChangeArrowheads="1"/>
            </p:cNvSpPr>
            <p:nvPr/>
          </p:nvSpPr>
          <p:spPr bwMode="auto">
            <a:xfrm flipH="1">
              <a:off x="2398175" y="3934205"/>
              <a:ext cx="31379" cy="89184"/>
            </a:xfrm>
            <a:prstGeom prst="rect">
              <a:avLst/>
            </a:prstGeom>
            <a:solidFill>
              <a:srgbClr val="FEFEF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685735">
                <a:defRPr/>
              </a:pPr>
              <a:endParaRPr lang="en-IN" sz="1350" kern="0">
                <a:solidFill>
                  <a:srgbClr val="505050"/>
                </a:solidFill>
              </a:endParaRPr>
            </a:p>
          </p:txBody>
        </p:sp>
        <p:sp>
          <p:nvSpPr>
            <p:cNvPr id="191" name="Rectangle 60"/>
            <p:cNvSpPr>
              <a:spLocks noChangeArrowheads="1"/>
            </p:cNvSpPr>
            <p:nvPr/>
          </p:nvSpPr>
          <p:spPr bwMode="auto">
            <a:xfrm flipH="1">
              <a:off x="2295778" y="3934205"/>
              <a:ext cx="29728" cy="89184"/>
            </a:xfrm>
            <a:prstGeom prst="rect">
              <a:avLst/>
            </a:prstGeom>
            <a:solidFill>
              <a:srgbClr val="FEFEF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685735">
                <a:defRPr/>
              </a:pPr>
              <a:endParaRPr lang="en-IN" sz="1350" kern="0">
                <a:solidFill>
                  <a:srgbClr val="505050"/>
                </a:solidFill>
              </a:endParaRPr>
            </a:p>
          </p:txBody>
        </p:sp>
        <p:sp>
          <p:nvSpPr>
            <p:cNvPr id="192" name="Rectangle 61"/>
            <p:cNvSpPr>
              <a:spLocks noChangeArrowheads="1"/>
            </p:cNvSpPr>
            <p:nvPr/>
          </p:nvSpPr>
          <p:spPr bwMode="auto">
            <a:xfrm flipH="1">
              <a:off x="2198337" y="3934205"/>
              <a:ext cx="29728" cy="89184"/>
            </a:xfrm>
            <a:prstGeom prst="rect">
              <a:avLst/>
            </a:prstGeom>
            <a:solidFill>
              <a:srgbClr val="FEFEF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685735">
                <a:defRPr/>
              </a:pPr>
              <a:endParaRPr lang="en-IN" sz="1350" kern="0">
                <a:solidFill>
                  <a:srgbClr val="505050"/>
                </a:solidFill>
              </a:endParaRPr>
            </a:p>
          </p:txBody>
        </p:sp>
        <p:sp>
          <p:nvSpPr>
            <p:cNvPr id="193" name="Rectangle 62"/>
            <p:cNvSpPr>
              <a:spLocks noChangeArrowheads="1"/>
            </p:cNvSpPr>
            <p:nvPr/>
          </p:nvSpPr>
          <p:spPr bwMode="auto">
            <a:xfrm flipH="1">
              <a:off x="2094289" y="5506487"/>
              <a:ext cx="31379" cy="89184"/>
            </a:xfrm>
            <a:prstGeom prst="rect">
              <a:avLst/>
            </a:prstGeom>
            <a:solidFill>
              <a:srgbClr val="FEFEF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685735">
                <a:defRPr/>
              </a:pPr>
              <a:endParaRPr lang="en-IN" sz="1350" kern="0">
                <a:solidFill>
                  <a:srgbClr val="505050"/>
                </a:solidFill>
              </a:endParaRPr>
            </a:p>
          </p:txBody>
        </p:sp>
        <p:sp>
          <p:nvSpPr>
            <p:cNvPr id="194" name="Rectangle 63"/>
            <p:cNvSpPr>
              <a:spLocks noChangeArrowheads="1"/>
            </p:cNvSpPr>
            <p:nvPr/>
          </p:nvSpPr>
          <p:spPr bwMode="auto">
            <a:xfrm flipH="1">
              <a:off x="2094289" y="5357847"/>
              <a:ext cx="31379" cy="89184"/>
            </a:xfrm>
            <a:prstGeom prst="rect">
              <a:avLst/>
            </a:prstGeom>
            <a:solidFill>
              <a:srgbClr val="FEFEF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685735">
                <a:defRPr/>
              </a:pPr>
              <a:endParaRPr lang="en-IN" sz="1350" kern="0">
                <a:solidFill>
                  <a:srgbClr val="505050"/>
                </a:solidFill>
              </a:endParaRPr>
            </a:p>
          </p:txBody>
        </p:sp>
        <p:sp>
          <p:nvSpPr>
            <p:cNvPr id="195" name="Rectangle 64"/>
            <p:cNvSpPr>
              <a:spLocks noChangeArrowheads="1"/>
            </p:cNvSpPr>
            <p:nvPr/>
          </p:nvSpPr>
          <p:spPr bwMode="auto">
            <a:xfrm flipH="1">
              <a:off x="2094289" y="5214162"/>
              <a:ext cx="31379" cy="82578"/>
            </a:xfrm>
            <a:prstGeom prst="rect">
              <a:avLst/>
            </a:prstGeom>
            <a:solidFill>
              <a:srgbClr val="FEFEF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685735">
                <a:defRPr/>
              </a:pPr>
              <a:endParaRPr lang="en-IN" sz="1350" kern="0">
                <a:solidFill>
                  <a:srgbClr val="505050"/>
                </a:solidFill>
              </a:endParaRPr>
            </a:p>
          </p:txBody>
        </p:sp>
        <p:sp>
          <p:nvSpPr>
            <p:cNvPr id="196" name="Rectangle 65"/>
            <p:cNvSpPr>
              <a:spLocks noChangeArrowheads="1"/>
            </p:cNvSpPr>
            <p:nvPr/>
          </p:nvSpPr>
          <p:spPr bwMode="auto">
            <a:xfrm flipH="1">
              <a:off x="2094289" y="4621253"/>
              <a:ext cx="31379" cy="89184"/>
            </a:xfrm>
            <a:prstGeom prst="rect">
              <a:avLst/>
            </a:prstGeom>
            <a:solidFill>
              <a:srgbClr val="FEFEF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685735">
                <a:defRPr/>
              </a:pPr>
              <a:endParaRPr lang="en-IN" sz="1350" kern="0">
                <a:solidFill>
                  <a:srgbClr val="505050"/>
                </a:solidFill>
              </a:endParaRPr>
            </a:p>
          </p:txBody>
        </p:sp>
        <p:sp>
          <p:nvSpPr>
            <p:cNvPr id="197" name="Rectangle 66"/>
            <p:cNvSpPr>
              <a:spLocks noChangeArrowheads="1"/>
            </p:cNvSpPr>
            <p:nvPr/>
          </p:nvSpPr>
          <p:spPr bwMode="auto">
            <a:xfrm flipH="1">
              <a:off x="2094289" y="4178635"/>
              <a:ext cx="31379" cy="89184"/>
            </a:xfrm>
            <a:prstGeom prst="rect">
              <a:avLst/>
            </a:prstGeom>
            <a:solidFill>
              <a:srgbClr val="FEFEF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685735">
                <a:defRPr/>
              </a:pPr>
              <a:endParaRPr lang="en-IN" sz="1350" kern="0">
                <a:solidFill>
                  <a:srgbClr val="505050"/>
                </a:solidFill>
              </a:endParaRPr>
            </a:p>
          </p:txBody>
        </p:sp>
        <p:sp>
          <p:nvSpPr>
            <p:cNvPr id="198" name="Rectangle 67"/>
            <p:cNvSpPr>
              <a:spLocks noChangeArrowheads="1"/>
            </p:cNvSpPr>
            <p:nvPr/>
          </p:nvSpPr>
          <p:spPr bwMode="auto">
            <a:xfrm flipH="1">
              <a:off x="2198337" y="4178635"/>
              <a:ext cx="29728" cy="89184"/>
            </a:xfrm>
            <a:prstGeom prst="rect">
              <a:avLst/>
            </a:prstGeom>
            <a:solidFill>
              <a:srgbClr val="FEFEF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685735">
                <a:defRPr/>
              </a:pPr>
              <a:endParaRPr lang="en-IN" sz="1350" kern="0">
                <a:solidFill>
                  <a:srgbClr val="505050"/>
                </a:solidFill>
              </a:endParaRPr>
            </a:p>
          </p:txBody>
        </p:sp>
        <p:sp>
          <p:nvSpPr>
            <p:cNvPr id="199" name="Rectangle 68"/>
            <p:cNvSpPr>
              <a:spLocks noChangeArrowheads="1"/>
            </p:cNvSpPr>
            <p:nvPr/>
          </p:nvSpPr>
          <p:spPr bwMode="auto">
            <a:xfrm flipH="1">
              <a:off x="2198337" y="4328927"/>
              <a:ext cx="29728" cy="89184"/>
            </a:xfrm>
            <a:prstGeom prst="rect">
              <a:avLst/>
            </a:prstGeom>
            <a:solidFill>
              <a:srgbClr val="FEFEF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685735">
                <a:defRPr/>
              </a:pPr>
              <a:endParaRPr lang="en-IN" sz="1350" kern="0">
                <a:solidFill>
                  <a:srgbClr val="505050"/>
                </a:solidFill>
              </a:endParaRPr>
            </a:p>
          </p:txBody>
        </p:sp>
        <p:sp>
          <p:nvSpPr>
            <p:cNvPr id="200" name="Rectangle 69"/>
            <p:cNvSpPr>
              <a:spLocks noChangeArrowheads="1"/>
            </p:cNvSpPr>
            <p:nvPr/>
          </p:nvSpPr>
          <p:spPr bwMode="auto">
            <a:xfrm flipH="1">
              <a:off x="2198337" y="4472612"/>
              <a:ext cx="29728" cy="89184"/>
            </a:xfrm>
            <a:prstGeom prst="rect">
              <a:avLst/>
            </a:prstGeom>
            <a:solidFill>
              <a:srgbClr val="FEFEF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685735">
                <a:defRPr/>
              </a:pPr>
              <a:endParaRPr lang="en-IN" sz="1350" kern="0">
                <a:solidFill>
                  <a:srgbClr val="505050"/>
                </a:solidFill>
              </a:endParaRPr>
            </a:p>
          </p:txBody>
        </p:sp>
        <p:sp>
          <p:nvSpPr>
            <p:cNvPr id="201" name="Rectangle 70"/>
            <p:cNvSpPr>
              <a:spLocks noChangeArrowheads="1"/>
            </p:cNvSpPr>
            <p:nvPr/>
          </p:nvSpPr>
          <p:spPr bwMode="auto">
            <a:xfrm flipH="1">
              <a:off x="2198337" y="4621253"/>
              <a:ext cx="29728" cy="89184"/>
            </a:xfrm>
            <a:prstGeom prst="rect">
              <a:avLst/>
            </a:prstGeom>
            <a:solidFill>
              <a:srgbClr val="FEFEF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685735">
                <a:defRPr/>
              </a:pPr>
              <a:endParaRPr lang="en-IN" sz="1350" kern="0">
                <a:solidFill>
                  <a:srgbClr val="505050"/>
                </a:solidFill>
              </a:endParaRPr>
            </a:p>
          </p:txBody>
        </p:sp>
        <p:sp>
          <p:nvSpPr>
            <p:cNvPr id="202" name="Rectangle 71"/>
            <p:cNvSpPr>
              <a:spLocks noChangeArrowheads="1"/>
            </p:cNvSpPr>
            <p:nvPr/>
          </p:nvSpPr>
          <p:spPr bwMode="auto">
            <a:xfrm flipH="1">
              <a:off x="2198337" y="5214162"/>
              <a:ext cx="29728" cy="82578"/>
            </a:xfrm>
            <a:prstGeom prst="rect">
              <a:avLst/>
            </a:prstGeom>
            <a:solidFill>
              <a:srgbClr val="FEFEF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685735">
                <a:defRPr/>
              </a:pPr>
              <a:endParaRPr lang="en-IN" sz="1350" kern="0">
                <a:solidFill>
                  <a:srgbClr val="505050"/>
                </a:solidFill>
              </a:endParaRPr>
            </a:p>
          </p:txBody>
        </p:sp>
        <p:sp>
          <p:nvSpPr>
            <p:cNvPr id="203" name="Rectangle 72"/>
            <p:cNvSpPr>
              <a:spLocks noChangeArrowheads="1"/>
            </p:cNvSpPr>
            <p:nvPr/>
          </p:nvSpPr>
          <p:spPr bwMode="auto">
            <a:xfrm flipH="1">
              <a:off x="2094289" y="4328927"/>
              <a:ext cx="31379" cy="89184"/>
            </a:xfrm>
            <a:prstGeom prst="rect">
              <a:avLst/>
            </a:prstGeom>
            <a:solidFill>
              <a:srgbClr val="FEFEF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685735">
                <a:defRPr/>
              </a:pPr>
              <a:endParaRPr lang="en-IN" sz="1350" kern="0">
                <a:solidFill>
                  <a:srgbClr val="505050"/>
                </a:solidFill>
              </a:endParaRPr>
            </a:p>
          </p:txBody>
        </p:sp>
        <p:sp>
          <p:nvSpPr>
            <p:cNvPr id="204" name="Rectangle 73"/>
            <p:cNvSpPr>
              <a:spLocks noChangeArrowheads="1"/>
            </p:cNvSpPr>
            <p:nvPr/>
          </p:nvSpPr>
          <p:spPr bwMode="auto">
            <a:xfrm flipH="1">
              <a:off x="2069515" y="3478375"/>
              <a:ext cx="24773" cy="353433"/>
            </a:xfrm>
            <a:prstGeom prst="rect">
              <a:avLst/>
            </a:prstGeom>
            <a:solidFill>
              <a:schemeClr val="accent1"/>
            </a:solidFill>
            <a:ln>
              <a:noFill/>
            </a:ln>
          </p:spPr>
          <p:txBody>
            <a:bodyPr vert="horz" wrap="square" lIns="91440" tIns="45720" rIns="91440" bIns="45720" numCol="1" anchor="t" anchorCtr="0" compatLnSpc="1">
              <a:prstTxWarp prst="textNoShape">
                <a:avLst/>
              </a:prstTxWarp>
            </a:bodyPr>
            <a:lstStyle/>
            <a:p>
              <a:pPr defTabSz="685735">
                <a:defRPr/>
              </a:pPr>
              <a:endParaRPr lang="en-IN" sz="1350" kern="0">
                <a:solidFill>
                  <a:srgbClr val="505050"/>
                </a:solidFill>
              </a:endParaRPr>
            </a:p>
          </p:txBody>
        </p:sp>
        <p:grpSp>
          <p:nvGrpSpPr>
            <p:cNvPr id="132" name="Group 131"/>
            <p:cNvGrpSpPr/>
            <p:nvPr/>
          </p:nvGrpSpPr>
          <p:grpSpPr>
            <a:xfrm flipH="1">
              <a:off x="3736195" y="5323621"/>
              <a:ext cx="1110053" cy="1081957"/>
              <a:chOff x="5067530" y="6253060"/>
              <a:chExt cx="470039" cy="458142"/>
            </a:xfrm>
          </p:grpSpPr>
          <p:sp>
            <p:nvSpPr>
              <p:cNvPr id="133" name="Rectangle 7"/>
              <p:cNvSpPr>
                <a:spLocks noChangeArrowheads="1"/>
              </p:cNvSpPr>
              <p:nvPr userDrawn="1"/>
            </p:nvSpPr>
            <p:spPr bwMode="auto">
              <a:xfrm flipH="1">
                <a:off x="5208385" y="6427624"/>
                <a:ext cx="329184" cy="283578"/>
              </a:xfrm>
              <a:prstGeom prst="rect">
                <a:avLst/>
              </a:prstGeom>
              <a:solidFill>
                <a:schemeClr val="accent6">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134" name="Rectangle 8"/>
              <p:cNvSpPr>
                <a:spLocks noChangeArrowheads="1"/>
              </p:cNvSpPr>
              <p:nvPr userDrawn="1"/>
            </p:nvSpPr>
            <p:spPr bwMode="auto">
              <a:xfrm flipH="1">
                <a:off x="5067530" y="6297029"/>
                <a:ext cx="362817" cy="414172"/>
              </a:xfrm>
              <a:prstGeom prst="rect">
                <a:avLst/>
              </a:prstGeom>
              <a:solidFill>
                <a:schemeClr val="accent6">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135" name="Rectangle 134"/>
              <p:cNvSpPr/>
              <p:nvPr userDrawn="1"/>
            </p:nvSpPr>
            <p:spPr bwMode="auto">
              <a:xfrm>
                <a:off x="5316482" y="6573207"/>
                <a:ext cx="76044" cy="96449"/>
              </a:xfrm>
              <a:prstGeom prst="rect">
                <a:avLst/>
              </a:prstGeom>
              <a:solidFill>
                <a:schemeClr val="accent6"/>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699288" fontAlgn="base">
                  <a:lnSpc>
                    <a:spcPct val="90000"/>
                  </a:lnSpc>
                  <a:spcBef>
                    <a:spcPct val="0"/>
                  </a:spcBef>
                  <a:spcAft>
                    <a:spcPct val="0"/>
                  </a:spcAft>
                </a:pPr>
                <a:endParaRPr lang="en-US" sz="1800" dirty="0" err="1">
                  <a:gradFill>
                    <a:gsLst>
                      <a:gs pos="0">
                        <a:srgbClr val="FFFFFF"/>
                      </a:gs>
                      <a:gs pos="100000">
                        <a:srgbClr val="FFFFFF"/>
                      </a:gs>
                    </a:gsLst>
                    <a:lin ang="5400000" scaled="0"/>
                  </a:gradFill>
                  <a:ea typeface="Segoe UI" pitchFamily="34" charset="0"/>
                  <a:cs typeface="Segoe UI" pitchFamily="34" charset="0"/>
                </a:endParaRPr>
              </a:p>
            </p:txBody>
          </p:sp>
          <p:sp>
            <p:nvSpPr>
              <p:cNvPr id="136" name="Rectangle 135"/>
              <p:cNvSpPr/>
              <p:nvPr userDrawn="1"/>
            </p:nvSpPr>
            <p:spPr bwMode="auto">
              <a:xfrm>
                <a:off x="5428924" y="6573207"/>
                <a:ext cx="76044" cy="96449"/>
              </a:xfrm>
              <a:prstGeom prst="rect">
                <a:avLst/>
              </a:prstGeom>
              <a:solidFill>
                <a:schemeClr val="accent6"/>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699288" fontAlgn="base">
                  <a:lnSpc>
                    <a:spcPct val="90000"/>
                  </a:lnSpc>
                  <a:spcBef>
                    <a:spcPct val="0"/>
                  </a:spcBef>
                  <a:spcAft>
                    <a:spcPct val="0"/>
                  </a:spcAft>
                </a:pPr>
                <a:endParaRPr lang="en-US" sz="1800" dirty="0" err="1">
                  <a:gradFill>
                    <a:gsLst>
                      <a:gs pos="0">
                        <a:srgbClr val="FFFFFF"/>
                      </a:gs>
                      <a:gs pos="100000">
                        <a:srgbClr val="FFFFFF"/>
                      </a:gs>
                    </a:gsLst>
                    <a:lin ang="5400000" scaled="0"/>
                  </a:gradFill>
                  <a:ea typeface="Segoe UI" pitchFamily="34" charset="0"/>
                  <a:cs typeface="Segoe UI" pitchFamily="34" charset="0"/>
                </a:endParaRPr>
              </a:p>
            </p:txBody>
          </p:sp>
          <p:sp>
            <p:nvSpPr>
              <p:cNvPr id="137" name="Rectangle 136"/>
              <p:cNvSpPr/>
              <p:nvPr userDrawn="1"/>
            </p:nvSpPr>
            <p:spPr bwMode="auto">
              <a:xfrm>
                <a:off x="5100322" y="6573207"/>
                <a:ext cx="76044" cy="96449"/>
              </a:xfrm>
              <a:prstGeom prst="rect">
                <a:avLst/>
              </a:prstGeom>
              <a:solidFill>
                <a:schemeClr val="accent6"/>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699288" fontAlgn="base">
                  <a:lnSpc>
                    <a:spcPct val="90000"/>
                  </a:lnSpc>
                  <a:spcBef>
                    <a:spcPct val="0"/>
                  </a:spcBef>
                  <a:spcAft>
                    <a:spcPct val="0"/>
                  </a:spcAft>
                </a:pPr>
                <a:endParaRPr lang="en-US" sz="1800" dirty="0" err="1">
                  <a:gradFill>
                    <a:gsLst>
                      <a:gs pos="0">
                        <a:srgbClr val="FFFFFF"/>
                      </a:gs>
                      <a:gs pos="100000">
                        <a:srgbClr val="FFFFFF"/>
                      </a:gs>
                    </a:gsLst>
                    <a:lin ang="5400000" scaled="0"/>
                  </a:gradFill>
                  <a:ea typeface="Segoe UI" pitchFamily="34" charset="0"/>
                  <a:cs typeface="Segoe UI" pitchFamily="34" charset="0"/>
                </a:endParaRPr>
              </a:p>
            </p:txBody>
          </p:sp>
          <p:sp>
            <p:nvSpPr>
              <p:cNvPr id="138" name="Rectangle 137"/>
              <p:cNvSpPr/>
              <p:nvPr userDrawn="1"/>
            </p:nvSpPr>
            <p:spPr bwMode="auto">
              <a:xfrm>
                <a:off x="5208402" y="6573207"/>
                <a:ext cx="76044" cy="96449"/>
              </a:xfrm>
              <a:prstGeom prst="rect">
                <a:avLst/>
              </a:prstGeom>
              <a:solidFill>
                <a:schemeClr val="accent6"/>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699288" fontAlgn="base">
                  <a:lnSpc>
                    <a:spcPct val="90000"/>
                  </a:lnSpc>
                  <a:spcBef>
                    <a:spcPct val="0"/>
                  </a:spcBef>
                  <a:spcAft>
                    <a:spcPct val="0"/>
                  </a:spcAft>
                </a:pPr>
                <a:endParaRPr lang="en-US" sz="1800" dirty="0" err="1">
                  <a:gradFill>
                    <a:gsLst>
                      <a:gs pos="0">
                        <a:srgbClr val="FFFFFF"/>
                      </a:gs>
                      <a:gs pos="100000">
                        <a:srgbClr val="FFFFFF"/>
                      </a:gs>
                    </a:gsLst>
                    <a:lin ang="5400000" scaled="0"/>
                  </a:gradFill>
                  <a:ea typeface="Segoe UI" pitchFamily="34" charset="0"/>
                  <a:cs typeface="Segoe UI" pitchFamily="34" charset="0"/>
                </a:endParaRPr>
              </a:p>
            </p:txBody>
          </p:sp>
          <p:sp>
            <p:nvSpPr>
              <p:cNvPr id="139" name="Rectangle 138"/>
              <p:cNvSpPr/>
              <p:nvPr userDrawn="1"/>
            </p:nvSpPr>
            <p:spPr bwMode="auto">
              <a:xfrm>
                <a:off x="5316482" y="6341456"/>
                <a:ext cx="76044" cy="75593"/>
              </a:xfrm>
              <a:prstGeom prst="rect">
                <a:avLst/>
              </a:prstGeom>
              <a:solidFill>
                <a:schemeClr val="accent6"/>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699288" fontAlgn="base">
                  <a:lnSpc>
                    <a:spcPct val="90000"/>
                  </a:lnSpc>
                  <a:spcBef>
                    <a:spcPct val="0"/>
                  </a:spcBef>
                  <a:spcAft>
                    <a:spcPct val="0"/>
                  </a:spcAft>
                </a:pPr>
                <a:endParaRPr lang="en-US" sz="1800" dirty="0" err="1">
                  <a:gradFill>
                    <a:gsLst>
                      <a:gs pos="0">
                        <a:srgbClr val="FFFFFF"/>
                      </a:gs>
                      <a:gs pos="100000">
                        <a:srgbClr val="FFFFFF"/>
                      </a:gs>
                    </a:gsLst>
                    <a:lin ang="5400000" scaled="0"/>
                  </a:gradFill>
                  <a:ea typeface="Segoe UI" pitchFamily="34" charset="0"/>
                  <a:cs typeface="Segoe UI" pitchFamily="34" charset="0"/>
                </a:endParaRPr>
              </a:p>
            </p:txBody>
          </p:sp>
          <p:sp>
            <p:nvSpPr>
              <p:cNvPr id="140" name="Rectangle 139"/>
              <p:cNvSpPr/>
              <p:nvPr userDrawn="1"/>
            </p:nvSpPr>
            <p:spPr bwMode="auto">
              <a:xfrm>
                <a:off x="5208402" y="6341456"/>
                <a:ext cx="76044" cy="75593"/>
              </a:xfrm>
              <a:prstGeom prst="rect">
                <a:avLst/>
              </a:prstGeom>
              <a:solidFill>
                <a:schemeClr val="accent6"/>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699288" fontAlgn="base">
                  <a:lnSpc>
                    <a:spcPct val="90000"/>
                  </a:lnSpc>
                  <a:spcBef>
                    <a:spcPct val="0"/>
                  </a:spcBef>
                  <a:spcAft>
                    <a:spcPct val="0"/>
                  </a:spcAft>
                </a:pPr>
                <a:endParaRPr lang="en-US" sz="1800" dirty="0" err="1">
                  <a:gradFill>
                    <a:gsLst>
                      <a:gs pos="0">
                        <a:srgbClr val="FFFFFF"/>
                      </a:gs>
                      <a:gs pos="100000">
                        <a:srgbClr val="FFFFFF"/>
                      </a:gs>
                    </a:gsLst>
                    <a:lin ang="5400000" scaled="0"/>
                  </a:gradFill>
                  <a:ea typeface="Segoe UI" pitchFamily="34" charset="0"/>
                  <a:cs typeface="Segoe UI" pitchFamily="34" charset="0"/>
                </a:endParaRPr>
              </a:p>
            </p:txBody>
          </p:sp>
          <p:sp>
            <p:nvSpPr>
              <p:cNvPr id="141" name="Rectangle 140"/>
              <p:cNvSpPr/>
              <p:nvPr userDrawn="1"/>
            </p:nvSpPr>
            <p:spPr bwMode="auto">
              <a:xfrm>
                <a:off x="5100322" y="6341456"/>
                <a:ext cx="76044" cy="75593"/>
              </a:xfrm>
              <a:prstGeom prst="rect">
                <a:avLst/>
              </a:prstGeom>
              <a:solidFill>
                <a:schemeClr val="accent6"/>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699288" fontAlgn="base">
                  <a:lnSpc>
                    <a:spcPct val="90000"/>
                  </a:lnSpc>
                  <a:spcBef>
                    <a:spcPct val="0"/>
                  </a:spcBef>
                  <a:spcAft>
                    <a:spcPct val="0"/>
                  </a:spcAft>
                </a:pPr>
                <a:endParaRPr lang="en-US" sz="1800" dirty="0" err="1">
                  <a:gradFill>
                    <a:gsLst>
                      <a:gs pos="0">
                        <a:srgbClr val="FFFFFF"/>
                      </a:gs>
                      <a:gs pos="100000">
                        <a:srgbClr val="FFFFFF"/>
                      </a:gs>
                    </a:gsLst>
                    <a:lin ang="5400000" scaled="0"/>
                  </a:gradFill>
                  <a:ea typeface="Segoe UI" pitchFamily="34" charset="0"/>
                  <a:cs typeface="Segoe UI" pitchFamily="34" charset="0"/>
                </a:endParaRPr>
              </a:p>
            </p:txBody>
          </p:sp>
          <p:sp>
            <p:nvSpPr>
              <p:cNvPr id="142" name="Rectangle 141"/>
              <p:cNvSpPr/>
              <p:nvPr userDrawn="1"/>
            </p:nvSpPr>
            <p:spPr bwMode="auto">
              <a:xfrm>
                <a:off x="5428924" y="6459119"/>
                <a:ext cx="76044" cy="75593"/>
              </a:xfrm>
              <a:prstGeom prst="rect">
                <a:avLst/>
              </a:prstGeom>
              <a:solidFill>
                <a:schemeClr val="accent6"/>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699288" fontAlgn="base">
                  <a:lnSpc>
                    <a:spcPct val="90000"/>
                  </a:lnSpc>
                  <a:spcBef>
                    <a:spcPct val="0"/>
                  </a:spcBef>
                  <a:spcAft>
                    <a:spcPct val="0"/>
                  </a:spcAft>
                </a:pPr>
                <a:endParaRPr lang="en-US" sz="1800" dirty="0" err="1">
                  <a:gradFill>
                    <a:gsLst>
                      <a:gs pos="0">
                        <a:srgbClr val="FFFFFF"/>
                      </a:gs>
                      <a:gs pos="100000">
                        <a:srgbClr val="FFFFFF"/>
                      </a:gs>
                    </a:gsLst>
                    <a:lin ang="5400000" scaled="0"/>
                  </a:gradFill>
                  <a:ea typeface="Segoe UI" pitchFamily="34" charset="0"/>
                  <a:cs typeface="Segoe UI" pitchFamily="34" charset="0"/>
                </a:endParaRPr>
              </a:p>
            </p:txBody>
          </p:sp>
          <p:sp>
            <p:nvSpPr>
              <p:cNvPr id="143" name="Rectangle 142"/>
              <p:cNvSpPr/>
              <p:nvPr userDrawn="1"/>
            </p:nvSpPr>
            <p:spPr bwMode="auto">
              <a:xfrm>
                <a:off x="5316482" y="6459119"/>
                <a:ext cx="76044" cy="75593"/>
              </a:xfrm>
              <a:prstGeom prst="rect">
                <a:avLst/>
              </a:prstGeom>
              <a:solidFill>
                <a:schemeClr val="accent6"/>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699288" fontAlgn="base">
                  <a:lnSpc>
                    <a:spcPct val="90000"/>
                  </a:lnSpc>
                  <a:spcBef>
                    <a:spcPct val="0"/>
                  </a:spcBef>
                  <a:spcAft>
                    <a:spcPct val="0"/>
                  </a:spcAft>
                </a:pPr>
                <a:endParaRPr lang="en-US" sz="1800" dirty="0" err="1">
                  <a:gradFill>
                    <a:gsLst>
                      <a:gs pos="0">
                        <a:srgbClr val="FFFFFF"/>
                      </a:gs>
                      <a:gs pos="100000">
                        <a:srgbClr val="FFFFFF"/>
                      </a:gs>
                    </a:gsLst>
                    <a:lin ang="5400000" scaled="0"/>
                  </a:gradFill>
                  <a:ea typeface="Segoe UI" pitchFamily="34" charset="0"/>
                  <a:cs typeface="Segoe UI" pitchFamily="34" charset="0"/>
                </a:endParaRPr>
              </a:p>
            </p:txBody>
          </p:sp>
          <p:sp>
            <p:nvSpPr>
              <p:cNvPr id="144" name="Rectangle 143"/>
              <p:cNvSpPr/>
              <p:nvPr userDrawn="1"/>
            </p:nvSpPr>
            <p:spPr bwMode="auto">
              <a:xfrm>
                <a:off x="5208402" y="6459119"/>
                <a:ext cx="76044" cy="75593"/>
              </a:xfrm>
              <a:prstGeom prst="rect">
                <a:avLst/>
              </a:prstGeom>
              <a:solidFill>
                <a:schemeClr val="accent6"/>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699288" fontAlgn="base">
                  <a:lnSpc>
                    <a:spcPct val="90000"/>
                  </a:lnSpc>
                  <a:spcBef>
                    <a:spcPct val="0"/>
                  </a:spcBef>
                  <a:spcAft>
                    <a:spcPct val="0"/>
                  </a:spcAft>
                </a:pPr>
                <a:endParaRPr lang="en-US" sz="1800" dirty="0" err="1">
                  <a:gradFill>
                    <a:gsLst>
                      <a:gs pos="0">
                        <a:srgbClr val="FFFFFF"/>
                      </a:gs>
                      <a:gs pos="100000">
                        <a:srgbClr val="FFFFFF"/>
                      </a:gs>
                    </a:gsLst>
                    <a:lin ang="5400000" scaled="0"/>
                  </a:gradFill>
                  <a:ea typeface="Segoe UI" pitchFamily="34" charset="0"/>
                  <a:cs typeface="Segoe UI" pitchFamily="34" charset="0"/>
                </a:endParaRPr>
              </a:p>
            </p:txBody>
          </p:sp>
          <p:sp>
            <p:nvSpPr>
              <p:cNvPr id="145" name="Rectangle 144"/>
              <p:cNvSpPr/>
              <p:nvPr userDrawn="1"/>
            </p:nvSpPr>
            <p:spPr bwMode="auto">
              <a:xfrm>
                <a:off x="5100322" y="6459119"/>
                <a:ext cx="76044" cy="75593"/>
              </a:xfrm>
              <a:prstGeom prst="rect">
                <a:avLst/>
              </a:prstGeom>
              <a:solidFill>
                <a:schemeClr val="accent6"/>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699288" fontAlgn="base">
                  <a:lnSpc>
                    <a:spcPct val="90000"/>
                  </a:lnSpc>
                  <a:spcBef>
                    <a:spcPct val="0"/>
                  </a:spcBef>
                  <a:spcAft>
                    <a:spcPct val="0"/>
                  </a:spcAft>
                </a:pPr>
                <a:endParaRPr lang="en-US" sz="1800" dirty="0" err="1">
                  <a:gradFill>
                    <a:gsLst>
                      <a:gs pos="0">
                        <a:srgbClr val="FFFFFF"/>
                      </a:gs>
                      <a:gs pos="100000">
                        <a:srgbClr val="FFFFFF"/>
                      </a:gs>
                    </a:gsLst>
                    <a:lin ang="5400000" scaled="0"/>
                  </a:gradFill>
                  <a:ea typeface="Segoe UI" pitchFamily="34" charset="0"/>
                  <a:cs typeface="Segoe UI" pitchFamily="34" charset="0"/>
                </a:endParaRPr>
              </a:p>
            </p:txBody>
          </p:sp>
          <p:sp>
            <p:nvSpPr>
              <p:cNvPr id="146" name="Rectangle 6"/>
              <p:cNvSpPr>
                <a:spLocks noChangeArrowheads="1"/>
              </p:cNvSpPr>
              <p:nvPr userDrawn="1"/>
            </p:nvSpPr>
            <p:spPr bwMode="auto">
              <a:xfrm flipH="1">
                <a:off x="5100321" y="6253060"/>
                <a:ext cx="108080" cy="54686"/>
              </a:xfrm>
              <a:prstGeom prst="rect">
                <a:avLst/>
              </a:prstGeom>
              <a:solidFill>
                <a:schemeClr val="accent6">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grpSp>
        <p:sp>
          <p:nvSpPr>
            <p:cNvPr id="103" name="Freeform 157"/>
            <p:cNvSpPr>
              <a:spLocks/>
            </p:cNvSpPr>
            <p:nvPr/>
          </p:nvSpPr>
          <p:spPr bwMode="auto">
            <a:xfrm flipH="1">
              <a:off x="0" y="6246877"/>
              <a:ext cx="6671872" cy="755489"/>
            </a:xfrm>
            <a:custGeom>
              <a:avLst/>
              <a:gdLst>
                <a:gd name="T0" fmla="*/ 985 w 1595"/>
                <a:gd name="T1" fmla="*/ 16 h 331"/>
                <a:gd name="T2" fmla="*/ 968 w 1595"/>
                <a:gd name="T3" fmla="*/ 13 h 331"/>
                <a:gd name="T4" fmla="*/ 925 w 1595"/>
                <a:gd name="T5" fmla="*/ 7 h 331"/>
                <a:gd name="T6" fmla="*/ 836 w 1595"/>
                <a:gd name="T7" fmla="*/ 1 h 331"/>
                <a:gd name="T8" fmla="*/ 788 w 1595"/>
                <a:gd name="T9" fmla="*/ 0 h 331"/>
                <a:gd name="T10" fmla="*/ 0 w 1595"/>
                <a:gd name="T11" fmla="*/ 331 h 331"/>
                <a:gd name="T12" fmla="*/ 564 w 1595"/>
                <a:gd name="T13" fmla="*/ 331 h 331"/>
                <a:gd name="T14" fmla="*/ 1595 w 1595"/>
                <a:gd name="T15" fmla="*/ 331 h 331"/>
                <a:gd name="T16" fmla="*/ 985 w 1595"/>
                <a:gd name="T17" fmla="*/ 16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95" h="331">
                  <a:moveTo>
                    <a:pt x="985" y="16"/>
                  </a:moveTo>
                  <a:cubicBezTo>
                    <a:pt x="980" y="15"/>
                    <a:pt x="974" y="14"/>
                    <a:pt x="968" y="13"/>
                  </a:cubicBezTo>
                  <a:cubicBezTo>
                    <a:pt x="954" y="11"/>
                    <a:pt x="939" y="9"/>
                    <a:pt x="925" y="7"/>
                  </a:cubicBezTo>
                  <a:cubicBezTo>
                    <a:pt x="895" y="4"/>
                    <a:pt x="866" y="2"/>
                    <a:pt x="836" y="1"/>
                  </a:cubicBezTo>
                  <a:cubicBezTo>
                    <a:pt x="820" y="0"/>
                    <a:pt x="804" y="0"/>
                    <a:pt x="788" y="0"/>
                  </a:cubicBezTo>
                  <a:cubicBezTo>
                    <a:pt x="502" y="3"/>
                    <a:pt x="218" y="113"/>
                    <a:pt x="0" y="331"/>
                  </a:cubicBezTo>
                  <a:cubicBezTo>
                    <a:pt x="564" y="331"/>
                    <a:pt x="564" y="331"/>
                    <a:pt x="564" y="331"/>
                  </a:cubicBezTo>
                  <a:cubicBezTo>
                    <a:pt x="1595" y="331"/>
                    <a:pt x="1595" y="331"/>
                    <a:pt x="1595" y="331"/>
                  </a:cubicBezTo>
                  <a:cubicBezTo>
                    <a:pt x="1422" y="159"/>
                    <a:pt x="1208" y="54"/>
                    <a:pt x="985" y="16"/>
                  </a:cubicBezTo>
                  <a:close/>
                </a:path>
              </a:pathLst>
            </a:custGeom>
            <a:solidFill>
              <a:srgbClr val="7FB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pPr defTabSz="699171">
                <a:defRPr/>
              </a:pPr>
              <a:endParaRPr lang="en-US" sz="1350" kern="0">
                <a:solidFill>
                  <a:srgbClr val="000000"/>
                </a:solidFill>
              </a:endParaRPr>
            </a:p>
          </p:txBody>
        </p:sp>
        <p:grpSp>
          <p:nvGrpSpPr>
            <p:cNvPr id="104" name="Group 103"/>
            <p:cNvGrpSpPr/>
            <p:nvPr/>
          </p:nvGrpSpPr>
          <p:grpSpPr>
            <a:xfrm flipH="1">
              <a:off x="2012345" y="6250721"/>
              <a:ext cx="3396943" cy="756685"/>
              <a:chOff x="6823075" y="5763825"/>
              <a:chExt cx="3049588" cy="1249750"/>
            </a:xfrm>
          </p:grpSpPr>
          <p:sp>
            <p:nvSpPr>
              <p:cNvPr id="129" name="Freeform 158"/>
              <p:cNvSpPr>
                <a:spLocks/>
              </p:cNvSpPr>
              <p:nvPr/>
            </p:nvSpPr>
            <p:spPr bwMode="auto">
              <a:xfrm>
                <a:off x="6823075" y="5768975"/>
                <a:ext cx="2136775" cy="1244600"/>
              </a:xfrm>
              <a:custGeom>
                <a:avLst/>
                <a:gdLst>
                  <a:gd name="T0" fmla="*/ 569 w 569"/>
                  <a:gd name="T1" fmla="*/ 1 h 330"/>
                  <a:gd name="T2" fmla="*/ 559 w 569"/>
                  <a:gd name="T3" fmla="*/ 0 h 330"/>
                  <a:gd name="T4" fmla="*/ 0 w 569"/>
                  <a:gd name="T5" fmla="*/ 330 h 330"/>
                  <a:gd name="T6" fmla="*/ 106 w 569"/>
                  <a:gd name="T7" fmla="*/ 330 h 330"/>
                  <a:gd name="T8" fmla="*/ 569 w 569"/>
                  <a:gd name="T9" fmla="*/ 1 h 330"/>
                </a:gdLst>
                <a:ahLst/>
                <a:cxnLst>
                  <a:cxn ang="0">
                    <a:pos x="T0" y="T1"/>
                  </a:cxn>
                  <a:cxn ang="0">
                    <a:pos x="T2" y="T3"/>
                  </a:cxn>
                  <a:cxn ang="0">
                    <a:pos x="T4" y="T5"/>
                  </a:cxn>
                  <a:cxn ang="0">
                    <a:pos x="T6" y="T7"/>
                  </a:cxn>
                  <a:cxn ang="0">
                    <a:pos x="T8" y="T9"/>
                  </a:cxn>
                </a:cxnLst>
                <a:rect l="0" t="0" r="r" b="b"/>
                <a:pathLst>
                  <a:path w="569" h="330">
                    <a:moveTo>
                      <a:pt x="569" y="1"/>
                    </a:moveTo>
                    <a:cubicBezTo>
                      <a:pt x="565" y="1"/>
                      <a:pt x="562" y="0"/>
                      <a:pt x="559" y="0"/>
                    </a:cubicBezTo>
                    <a:cubicBezTo>
                      <a:pt x="221" y="64"/>
                      <a:pt x="0" y="330"/>
                      <a:pt x="0" y="330"/>
                    </a:cubicBezTo>
                    <a:cubicBezTo>
                      <a:pt x="106" y="330"/>
                      <a:pt x="106" y="330"/>
                      <a:pt x="106" y="330"/>
                    </a:cubicBezTo>
                    <a:cubicBezTo>
                      <a:pt x="106" y="330"/>
                      <a:pt x="315" y="75"/>
                      <a:pt x="569" y="1"/>
                    </a:cubicBezTo>
                    <a:close/>
                  </a:path>
                </a:pathLst>
              </a:custGeom>
              <a:solidFill>
                <a:srgbClr val="E8E8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pPr defTabSz="699171">
                  <a:defRPr/>
                </a:pPr>
                <a:endParaRPr lang="en-US" sz="1350" kern="0">
                  <a:solidFill>
                    <a:srgbClr val="000000"/>
                  </a:solidFill>
                </a:endParaRPr>
              </a:p>
            </p:txBody>
          </p:sp>
          <p:sp>
            <p:nvSpPr>
              <p:cNvPr id="130" name="Freeform 159"/>
              <p:cNvSpPr>
                <a:spLocks/>
              </p:cNvSpPr>
              <p:nvPr/>
            </p:nvSpPr>
            <p:spPr bwMode="auto">
              <a:xfrm>
                <a:off x="9169400" y="5908675"/>
                <a:ext cx="703263" cy="1104900"/>
              </a:xfrm>
              <a:custGeom>
                <a:avLst/>
                <a:gdLst>
                  <a:gd name="T0" fmla="*/ 187 w 187"/>
                  <a:gd name="T1" fmla="*/ 6 h 293"/>
                  <a:gd name="T2" fmla="*/ 167 w 187"/>
                  <a:gd name="T3" fmla="*/ 0 h 293"/>
                  <a:gd name="T4" fmla="*/ 24 w 187"/>
                  <a:gd name="T5" fmla="*/ 293 h 293"/>
                  <a:gd name="T6" fmla="*/ 67 w 187"/>
                  <a:gd name="T7" fmla="*/ 293 h 293"/>
                  <a:gd name="T8" fmla="*/ 187 w 187"/>
                  <a:gd name="T9" fmla="*/ 6 h 293"/>
                </a:gdLst>
                <a:ahLst/>
                <a:cxnLst>
                  <a:cxn ang="0">
                    <a:pos x="T0" y="T1"/>
                  </a:cxn>
                  <a:cxn ang="0">
                    <a:pos x="T2" y="T3"/>
                  </a:cxn>
                  <a:cxn ang="0">
                    <a:pos x="T4" y="T5"/>
                  </a:cxn>
                  <a:cxn ang="0">
                    <a:pos x="T6" y="T7"/>
                  </a:cxn>
                  <a:cxn ang="0">
                    <a:pos x="T8" y="T9"/>
                  </a:cxn>
                </a:cxnLst>
                <a:rect l="0" t="0" r="r" b="b"/>
                <a:pathLst>
                  <a:path w="187" h="293">
                    <a:moveTo>
                      <a:pt x="187" y="6"/>
                    </a:moveTo>
                    <a:cubicBezTo>
                      <a:pt x="181" y="4"/>
                      <a:pt x="174" y="2"/>
                      <a:pt x="167" y="0"/>
                    </a:cubicBezTo>
                    <a:cubicBezTo>
                      <a:pt x="159" y="7"/>
                      <a:pt x="0" y="133"/>
                      <a:pt x="24" y="293"/>
                    </a:cubicBezTo>
                    <a:cubicBezTo>
                      <a:pt x="67" y="293"/>
                      <a:pt x="67" y="293"/>
                      <a:pt x="67" y="293"/>
                    </a:cubicBezTo>
                    <a:cubicBezTo>
                      <a:pt x="35" y="129"/>
                      <a:pt x="187" y="6"/>
                      <a:pt x="187" y="6"/>
                    </a:cubicBezTo>
                    <a:close/>
                  </a:path>
                </a:pathLst>
              </a:custGeom>
              <a:solidFill>
                <a:srgbClr val="E8E8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pPr defTabSz="699171">
                  <a:defRPr/>
                </a:pPr>
                <a:endParaRPr lang="en-US" sz="1350" kern="0">
                  <a:solidFill>
                    <a:srgbClr val="000000"/>
                  </a:solidFill>
                </a:endParaRPr>
              </a:p>
            </p:txBody>
          </p:sp>
          <p:sp>
            <p:nvSpPr>
              <p:cNvPr id="131" name="Freeform 160"/>
              <p:cNvSpPr>
                <a:spLocks/>
              </p:cNvSpPr>
              <p:nvPr/>
            </p:nvSpPr>
            <p:spPr bwMode="auto">
              <a:xfrm>
                <a:off x="7221538" y="5763825"/>
                <a:ext cx="2580333" cy="1241425"/>
              </a:xfrm>
              <a:custGeom>
                <a:avLst/>
                <a:gdLst>
                  <a:gd name="T0" fmla="*/ 686 w 686"/>
                  <a:gd name="T1" fmla="*/ 36 h 329"/>
                  <a:gd name="T2" fmla="*/ 463 w 686"/>
                  <a:gd name="T3" fmla="*/ 0 h 329"/>
                  <a:gd name="T4" fmla="*/ 0 w 686"/>
                  <a:gd name="T5" fmla="*/ 329 h 329"/>
                  <a:gd name="T6" fmla="*/ 543 w 686"/>
                  <a:gd name="T7" fmla="*/ 329 h 329"/>
                  <a:gd name="T8" fmla="*/ 686 w 686"/>
                  <a:gd name="T9" fmla="*/ 36 h 329"/>
                  <a:gd name="connsiteX0" fmla="*/ 10012 w 10012"/>
                  <a:gd name="connsiteY0" fmla="*/ 1120 h 10000"/>
                  <a:gd name="connsiteX1" fmla="*/ 6749 w 10012"/>
                  <a:gd name="connsiteY1" fmla="*/ 0 h 10000"/>
                  <a:gd name="connsiteX2" fmla="*/ 0 w 10012"/>
                  <a:gd name="connsiteY2" fmla="*/ 10000 h 10000"/>
                  <a:gd name="connsiteX3" fmla="*/ 7915 w 10012"/>
                  <a:gd name="connsiteY3" fmla="*/ 10000 h 10000"/>
                  <a:gd name="connsiteX4" fmla="*/ 10012 w 10012"/>
                  <a:gd name="connsiteY4" fmla="*/ 1120 h 10000"/>
                  <a:gd name="connsiteX0" fmla="*/ 10021 w 10021"/>
                  <a:gd name="connsiteY0" fmla="*/ 1158 h 10000"/>
                  <a:gd name="connsiteX1" fmla="*/ 6749 w 10021"/>
                  <a:gd name="connsiteY1" fmla="*/ 0 h 10000"/>
                  <a:gd name="connsiteX2" fmla="*/ 0 w 10021"/>
                  <a:gd name="connsiteY2" fmla="*/ 10000 h 10000"/>
                  <a:gd name="connsiteX3" fmla="*/ 7915 w 10021"/>
                  <a:gd name="connsiteY3" fmla="*/ 10000 h 10000"/>
                  <a:gd name="connsiteX4" fmla="*/ 10021 w 10021"/>
                  <a:gd name="connsiteY4" fmla="*/ 1158 h 10000"/>
                  <a:gd name="connsiteX0" fmla="*/ 10021 w 10021"/>
                  <a:gd name="connsiteY0" fmla="*/ 1158 h 10000"/>
                  <a:gd name="connsiteX1" fmla="*/ 6749 w 10021"/>
                  <a:gd name="connsiteY1" fmla="*/ 0 h 10000"/>
                  <a:gd name="connsiteX2" fmla="*/ 0 w 10021"/>
                  <a:gd name="connsiteY2" fmla="*/ 10000 h 10000"/>
                  <a:gd name="connsiteX3" fmla="*/ 7915 w 10021"/>
                  <a:gd name="connsiteY3" fmla="*/ 10000 h 10000"/>
                  <a:gd name="connsiteX4" fmla="*/ 10021 w 10021"/>
                  <a:gd name="connsiteY4" fmla="*/ 1158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21" h="10000">
                    <a:moveTo>
                      <a:pt x="10021" y="1158"/>
                    </a:moveTo>
                    <a:cubicBezTo>
                      <a:pt x="8957" y="581"/>
                      <a:pt x="7843" y="152"/>
                      <a:pt x="6749" y="0"/>
                    </a:cubicBezTo>
                    <a:cubicBezTo>
                      <a:pt x="3047" y="2249"/>
                      <a:pt x="0" y="10000"/>
                      <a:pt x="0" y="10000"/>
                    </a:cubicBezTo>
                    <a:lnTo>
                      <a:pt x="7915" y="10000"/>
                    </a:lnTo>
                    <a:cubicBezTo>
                      <a:pt x="7622" y="5041"/>
                      <a:pt x="9904" y="1371"/>
                      <a:pt x="10021" y="1158"/>
                    </a:cubicBezTo>
                    <a:close/>
                  </a:path>
                </a:pathLst>
              </a:custGeom>
              <a:solidFill>
                <a:srgbClr val="D2D2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pPr defTabSz="699171">
                  <a:defRPr/>
                </a:pPr>
                <a:endParaRPr lang="en-US" sz="1350" kern="0">
                  <a:solidFill>
                    <a:srgbClr val="000000"/>
                  </a:solidFill>
                </a:endParaRPr>
              </a:p>
            </p:txBody>
          </p:sp>
        </p:grpSp>
        <p:grpSp>
          <p:nvGrpSpPr>
            <p:cNvPr id="105" name="Group 104"/>
            <p:cNvGrpSpPr/>
            <p:nvPr/>
          </p:nvGrpSpPr>
          <p:grpSpPr>
            <a:xfrm flipH="1">
              <a:off x="4544514" y="6783210"/>
              <a:ext cx="93913" cy="136877"/>
              <a:chOff x="8512196" y="6496912"/>
              <a:chExt cx="112332" cy="301206"/>
            </a:xfrm>
          </p:grpSpPr>
          <p:sp>
            <p:nvSpPr>
              <p:cNvPr id="126" name="Freeform 30"/>
              <p:cNvSpPr>
                <a:spLocks/>
              </p:cNvSpPr>
              <p:nvPr/>
            </p:nvSpPr>
            <p:spPr bwMode="auto">
              <a:xfrm>
                <a:off x="8512196" y="6694733"/>
                <a:ext cx="65610" cy="103385"/>
              </a:xfrm>
              <a:custGeom>
                <a:avLst/>
                <a:gdLst>
                  <a:gd name="T0" fmla="*/ 26 w 28"/>
                  <a:gd name="T1" fmla="*/ 26 h 44"/>
                  <a:gd name="T2" fmla="*/ 10 w 28"/>
                  <a:gd name="T3" fmla="*/ 0 h 44"/>
                  <a:gd name="T4" fmla="*/ 0 w 28"/>
                  <a:gd name="T5" fmla="*/ 42 h 44"/>
                  <a:gd name="T6" fmla="*/ 26 w 28"/>
                  <a:gd name="T7" fmla="*/ 26 h 44"/>
                </a:gdLst>
                <a:ahLst/>
                <a:cxnLst>
                  <a:cxn ang="0">
                    <a:pos x="T0" y="T1"/>
                  </a:cxn>
                  <a:cxn ang="0">
                    <a:pos x="T2" y="T3"/>
                  </a:cxn>
                  <a:cxn ang="0">
                    <a:pos x="T4" y="T5"/>
                  </a:cxn>
                  <a:cxn ang="0">
                    <a:pos x="T6" y="T7"/>
                  </a:cxn>
                </a:cxnLst>
                <a:rect l="0" t="0" r="r" b="b"/>
                <a:pathLst>
                  <a:path w="28" h="44">
                    <a:moveTo>
                      <a:pt x="26" y="26"/>
                    </a:moveTo>
                    <a:cubicBezTo>
                      <a:pt x="28" y="14"/>
                      <a:pt x="21" y="3"/>
                      <a:pt x="10" y="0"/>
                    </a:cubicBezTo>
                    <a:cubicBezTo>
                      <a:pt x="0" y="42"/>
                      <a:pt x="0" y="42"/>
                      <a:pt x="0" y="42"/>
                    </a:cubicBezTo>
                    <a:cubicBezTo>
                      <a:pt x="12" y="44"/>
                      <a:pt x="23" y="37"/>
                      <a:pt x="26" y="26"/>
                    </a:cubicBezTo>
                    <a:close/>
                  </a:path>
                </a:pathLst>
              </a:custGeom>
              <a:solidFill>
                <a:srgbClr val="D2D2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127" name="Freeform 31"/>
              <p:cNvSpPr>
                <a:spLocks/>
              </p:cNvSpPr>
              <p:nvPr/>
            </p:nvSpPr>
            <p:spPr bwMode="auto">
              <a:xfrm>
                <a:off x="8535061" y="6595325"/>
                <a:ext cx="65610" cy="106366"/>
              </a:xfrm>
              <a:custGeom>
                <a:avLst/>
                <a:gdLst>
                  <a:gd name="T0" fmla="*/ 26 w 28"/>
                  <a:gd name="T1" fmla="*/ 26 h 45"/>
                  <a:gd name="T2" fmla="*/ 10 w 28"/>
                  <a:gd name="T3" fmla="*/ 0 h 45"/>
                  <a:gd name="T4" fmla="*/ 0 w 28"/>
                  <a:gd name="T5" fmla="*/ 42 h 45"/>
                  <a:gd name="T6" fmla="*/ 26 w 28"/>
                  <a:gd name="T7" fmla="*/ 26 h 45"/>
                </a:gdLst>
                <a:ahLst/>
                <a:cxnLst>
                  <a:cxn ang="0">
                    <a:pos x="T0" y="T1"/>
                  </a:cxn>
                  <a:cxn ang="0">
                    <a:pos x="T2" y="T3"/>
                  </a:cxn>
                  <a:cxn ang="0">
                    <a:pos x="T4" y="T5"/>
                  </a:cxn>
                  <a:cxn ang="0">
                    <a:pos x="T6" y="T7"/>
                  </a:cxn>
                </a:cxnLst>
                <a:rect l="0" t="0" r="r" b="b"/>
                <a:pathLst>
                  <a:path w="28" h="45">
                    <a:moveTo>
                      <a:pt x="26" y="26"/>
                    </a:moveTo>
                    <a:cubicBezTo>
                      <a:pt x="28" y="14"/>
                      <a:pt x="21" y="3"/>
                      <a:pt x="10" y="0"/>
                    </a:cubicBezTo>
                    <a:cubicBezTo>
                      <a:pt x="0" y="42"/>
                      <a:pt x="0" y="42"/>
                      <a:pt x="0" y="42"/>
                    </a:cubicBezTo>
                    <a:cubicBezTo>
                      <a:pt x="11" y="45"/>
                      <a:pt x="23" y="37"/>
                      <a:pt x="26" y="26"/>
                    </a:cubicBezTo>
                    <a:close/>
                  </a:path>
                </a:pathLst>
              </a:custGeom>
              <a:solidFill>
                <a:srgbClr val="D2D2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128" name="Freeform 32"/>
              <p:cNvSpPr>
                <a:spLocks/>
              </p:cNvSpPr>
              <p:nvPr/>
            </p:nvSpPr>
            <p:spPr bwMode="auto">
              <a:xfrm>
                <a:off x="8558918" y="6496912"/>
                <a:ext cx="65610" cy="106366"/>
              </a:xfrm>
              <a:custGeom>
                <a:avLst/>
                <a:gdLst>
                  <a:gd name="T0" fmla="*/ 25 w 28"/>
                  <a:gd name="T1" fmla="*/ 26 h 45"/>
                  <a:gd name="T2" fmla="*/ 9 w 28"/>
                  <a:gd name="T3" fmla="*/ 0 h 45"/>
                  <a:gd name="T4" fmla="*/ 0 w 28"/>
                  <a:gd name="T5" fmla="*/ 42 h 45"/>
                  <a:gd name="T6" fmla="*/ 25 w 28"/>
                  <a:gd name="T7" fmla="*/ 26 h 45"/>
                </a:gdLst>
                <a:ahLst/>
                <a:cxnLst>
                  <a:cxn ang="0">
                    <a:pos x="T0" y="T1"/>
                  </a:cxn>
                  <a:cxn ang="0">
                    <a:pos x="T2" y="T3"/>
                  </a:cxn>
                  <a:cxn ang="0">
                    <a:pos x="T4" y="T5"/>
                  </a:cxn>
                  <a:cxn ang="0">
                    <a:pos x="T6" y="T7"/>
                  </a:cxn>
                </a:cxnLst>
                <a:rect l="0" t="0" r="r" b="b"/>
                <a:pathLst>
                  <a:path w="28" h="45">
                    <a:moveTo>
                      <a:pt x="25" y="26"/>
                    </a:moveTo>
                    <a:cubicBezTo>
                      <a:pt x="28" y="15"/>
                      <a:pt x="21" y="3"/>
                      <a:pt x="9" y="0"/>
                    </a:cubicBezTo>
                    <a:cubicBezTo>
                      <a:pt x="0" y="42"/>
                      <a:pt x="0" y="42"/>
                      <a:pt x="0" y="42"/>
                    </a:cubicBezTo>
                    <a:cubicBezTo>
                      <a:pt x="11" y="45"/>
                      <a:pt x="23" y="38"/>
                      <a:pt x="25" y="26"/>
                    </a:cubicBezTo>
                    <a:close/>
                  </a:path>
                </a:pathLst>
              </a:custGeom>
              <a:solidFill>
                <a:srgbClr val="D2D2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grpSp>
        <p:sp>
          <p:nvSpPr>
            <p:cNvPr id="107" name="Freeform 11"/>
            <p:cNvSpPr>
              <a:spLocks/>
            </p:cNvSpPr>
            <p:nvPr/>
          </p:nvSpPr>
          <p:spPr bwMode="auto">
            <a:xfrm>
              <a:off x="4539147" y="6693380"/>
              <a:ext cx="4423511" cy="308986"/>
            </a:xfrm>
            <a:custGeom>
              <a:avLst/>
              <a:gdLst>
                <a:gd name="T0" fmla="*/ 408 w 661"/>
                <a:gd name="T1" fmla="*/ 25 h 155"/>
                <a:gd name="T2" fmla="*/ 408 w 661"/>
                <a:gd name="T3" fmla="*/ 25 h 155"/>
                <a:gd name="T4" fmla="*/ 0 w 661"/>
                <a:gd name="T5" fmla="*/ 155 h 155"/>
                <a:gd name="T6" fmla="*/ 234 w 661"/>
                <a:gd name="T7" fmla="*/ 155 h 155"/>
                <a:gd name="T8" fmla="*/ 661 w 661"/>
                <a:gd name="T9" fmla="*/ 155 h 155"/>
                <a:gd name="T10" fmla="*/ 408 w 661"/>
                <a:gd name="T11" fmla="*/ 25 h 155"/>
              </a:gdLst>
              <a:ahLst/>
              <a:cxnLst>
                <a:cxn ang="0">
                  <a:pos x="T0" y="T1"/>
                </a:cxn>
                <a:cxn ang="0">
                  <a:pos x="T2" y="T3"/>
                </a:cxn>
                <a:cxn ang="0">
                  <a:pos x="T4" y="T5"/>
                </a:cxn>
                <a:cxn ang="0">
                  <a:pos x="T6" y="T7"/>
                </a:cxn>
                <a:cxn ang="0">
                  <a:pos x="T8" y="T9"/>
                </a:cxn>
                <a:cxn ang="0">
                  <a:pos x="T10" y="T11"/>
                </a:cxn>
              </a:cxnLst>
              <a:rect l="0" t="0" r="r" b="b"/>
              <a:pathLst>
                <a:path w="661" h="155">
                  <a:moveTo>
                    <a:pt x="408" y="25"/>
                  </a:moveTo>
                  <a:cubicBezTo>
                    <a:pt x="408" y="25"/>
                    <a:pt x="408" y="25"/>
                    <a:pt x="408" y="25"/>
                  </a:cubicBezTo>
                  <a:cubicBezTo>
                    <a:pt x="264" y="0"/>
                    <a:pt x="111" y="44"/>
                    <a:pt x="0" y="155"/>
                  </a:cubicBezTo>
                  <a:cubicBezTo>
                    <a:pt x="234" y="155"/>
                    <a:pt x="234" y="155"/>
                    <a:pt x="234" y="155"/>
                  </a:cubicBezTo>
                  <a:cubicBezTo>
                    <a:pt x="661" y="155"/>
                    <a:pt x="661" y="155"/>
                    <a:pt x="661" y="155"/>
                  </a:cubicBezTo>
                  <a:cubicBezTo>
                    <a:pt x="589" y="84"/>
                    <a:pt x="501" y="40"/>
                    <a:pt x="408" y="25"/>
                  </a:cubicBezTo>
                  <a:close/>
                </a:path>
              </a:pathLst>
            </a:custGeom>
            <a:solidFill>
              <a:srgbClr val="79A5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221" name="Freeform 220"/>
            <p:cNvSpPr>
              <a:spLocks/>
            </p:cNvSpPr>
            <p:nvPr/>
          </p:nvSpPr>
          <p:spPr bwMode="auto">
            <a:xfrm>
              <a:off x="5817615" y="6546341"/>
              <a:ext cx="6618860" cy="456026"/>
            </a:xfrm>
            <a:custGeom>
              <a:avLst/>
              <a:gdLst>
                <a:gd name="connsiteX0" fmla="*/ 4181383 w 6618860"/>
                <a:gd name="connsiteY0" fmla="*/ 996 h 456026"/>
                <a:gd name="connsiteX1" fmla="*/ 6611477 w 6618860"/>
                <a:gd name="connsiteY1" fmla="*/ 179798 h 456026"/>
                <a:gd name="connsiteX2" fmla="*/ 6618860 w 6618860"/>
                <a:gd name="connsiteY2" fmla="*/ 180999 h 456026"/>
                <a:gd name="connsiteX3" fmla="*/ 6618860 w 6618860"/>
                <a:gd name="connsiteY3" fmla="*/ 456026 h 456026"/>
                <a:gd name="connsiteX4" fmla="*/ 6549410 w 6618860"/>
                <a:gd name="connsiteY4" fmla="*/ 456026 h 456026"/>
                <a:gd name="connsiteX5" fmla="*/ 0 w 6618860"/>
                <a:gd name="connsiteY5" fmla="*/ 456026 h 456026"/>
                <a:gd name="connsiteX6" fmla="*/ 4181383 w 6618860"/>
                <a:gd name="connsiteY6" fmla="*/ 996 h 4560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618860" h="456026">
                  <a:moveTo>
                    <a:pt x="4181383" y="996"/>
                  </a:moveTo>
                  <a:cubicBezTo>
                    <a:pt x="5018807" y="9253"/>
                    <a:pt x="5851140" y="68875"/>
                    <a:pt x="6611477" y="179798"/>
                  </a:cubicBezTo>
                  <a:lnTo>
                    <a:pt x="6618860" y="180999"/>
                  </a:lnTo>
                  <a:lnTo>
                    <a:pt x="6618860" y="456026"/>
                  </a:lnTo>
                  <a:lnTo>
                    <a:pt x="6549410" y="456026"/>
                  </a:lnTo>
                  <a:cubicBezTo>
                    <a:pt x="5613780" y="456026"/>
                    <a:pt x="3742520" y="456026"/>
                    <a:pt x="0" y="456026"/>
                  </a:cubicBezTo>
                  <a:cubicBezTo>
                    <a:pt x="1150161" y="137688"/>
                    <a:pt x="2674020" y="-13868"/>
                    <a:pt x="4181383" y="996"/>
                  </a:cubicBezTo>
                  <a:close/>
                </a:path>
              </a:pathLst>
            </a:custGeom>
            <a:solidFill>
              <a:srgbClr val="7FB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en-US" sz="1350">
                <a:solidFill>
                  <a:srgbClr val="000000"/>
                </a:solidFill>
              </a:endParaRPr>
            </a:p>
          </p:txBody>
        </p:sp>
        <p:sp>
          <p:nvSpPr>
            <p:cNvPr id="114" name="Freeform 29"/>
            <p:cNvSpPr>
              <a:spLocks/>
            </p:cNvSpPr>
            <p:nvPr/>
          </p:nvSpPr>
          <p:spPr bwMode="auto">
            <a:xfrm>
              <a:off x="7781446" y="6743089"/>
              <a:ext cx="3721244" cy="259277"/>
            </a:xfrm>
            <a:custGeom>
              <a:avLst/>
              <a:gdLst>
                <a:gd name="T0" fmla="*/ 344 w 556"/>
                <a:gd name="T1" fmla="*/ 21 h 130"/>
                <a:gd name="T2" fmla="*/ 344 w 556"/>
                <a:gd name="T3" fmla="*/ 21 h 130"/>
                <a:gd name="T4" fmla="*/ 0 w 556"/>
                <a:gd name="T5" fmla="*/ 130 h 130"/>
                <a:gd name="T6" fmla="*/ 197 w 556"/>
                <a:gd name="T7" fmla="*/ 130 h 130"/>
                <a:gd name="T8" fmla="*/ 556 w 556"/>
                <a:gd name="T9" fmla="*/ 130 h 130"/>
                <a:gd name="T10" fmla="*/ 344 w 556"/>
                <a:gd name="T11" fmla="*/ 21 h 130"/>
              </a:gdLst>
              <a:ahLst/>
              <a:cxnLst>
                <a:cxn ang="0">
                  <a:pos x="T0" y="T1"/>
                </a:cxn>
                <a:cxn ang="0">
                  <a:pos x="T2" y="T3"/>
                </a:cxn>
                <a:cxn ang="0">
                  <a:pos x="T4" y="T5"/>
                </a:cxn>
                <a:cxn ang="0">
                  <a:pos x="T6" y="T7"/>
                </a:cxn>
                <a:cxn ang="0">
                  <a:pos x="T8" y="T9"/>
                </a:cxn>
                <a:cxn ang="0">
                  <a:pos x="T10" y="T11"/>
                </a:cxn>
              </a:cxnLst>
              <a:rect l="0" t="0" r="r" b="b"/>
              <a:pathLst>
                <a:path w="556" h="130">
                  <a:moveTo>
                    <a:pt x="344" y="21"/>
                  </a:moveTo>
                  <a:cubicBezTo>
                    <a:pt x="344" y="21"/>
                    <a:pt x="344" y="21"/>
                    <a:pt x="344" y="21"/>
                  </a:cubicBezTo>
                  <a:cubicBezTo>
                    <a:pt x="223" y="0"/>
                    <a:pt x="94" y="37"/>
                    <a:pt x="0" y="130"/>
                  </a:cubicBezTo>
                  <a:cubicBezTo>
                    <a:pt x="197" y="130"/>
                    <a:pt x="197" y="130"/>
                    <a:pt x="197" y="130"/>
                  </a:cubicBezTo>
                  <a:cubicBezTo>
                    <a:pt x="556" y="130"/>
                    <a:pt x="556" y="130"/>
                    <a:pt x="556" y="130"/>
                  </a:cubicBezTo>
                  <a:cubicBezTo>
                    <a:pt x="496" y="70"/>
                    <a:pt x="422" y="34"/>
                    <a:pt x="344" y="21"/>
                  </a:cubicBezTo>
                  <a:close/>
                </a:path>
              </a:pathLst>
            </a:custGeom>
            <a:solidFill>
              <a:srgbClr val="BAD8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115" name="AutoShape 3"/>
            <p:cNvSpPr>
              <a:spLocks noChangeAspect="1" noChangeArrowheads="1" noTextEdit="1"/>
            </p:cNvSpPr>
            <p:nvPr/>
          </p:nvSpPr>
          <p:spPr bwMode="auto">
            <a:xfrm>
              <a:off x="7194879" y="6166528"/>
              <a:ext cx="4788711" cy="847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218" name="Freeform 154"/>
            <p:cNvSpPr>
              <a:spLocks/>
            </p:cNvSpPr>
            <p:nvPr/>
          </p:nvSpPr>
          <p:spPr bwMode="auto">
            <a:xfrm flipH="1">
              <a:off x="246783" y="6167280"/>
              <a:ext cx="262697" cy="787635"/>
            </a:xfrm>
            <a:custGeom>
              <a:avLst/>
              <a:gdLst>
                <a:gd name="T0" fmla="*/ 144 w 260"/>
                <a:gd name="T1" fmla="*/ 0 h 777"/>
                <a:gd name="T2" fmla="*/ 0 w 260"/>
                <a:gd name="T3" fmla="*/ 777 h 777"/>
                <a:gd name="T4" fmla="*/ 260 w 260"/>
                <a:gd name="T5" fmla="*/ 777 h 777"/>
                <a:gd name="T6" fmla="*/ 144 w 260"/>
                <a:gd name="T7" fmla="*/ 0 h 777"/>
              </a:gdLst>
              <a:ahLst/>
              <a:cxnLst>
                <a:cxn ang="0">
                  <a:pos x="T0" y="T1"/>
                </a:cxn>
                <a:cxn ang="0">
                  <a:pos x="T2" y="T3"/>
                </a:cxn>
                <a:cxn ang="0">
                  <a:pos x="T4" y="T5"/>
                </a:cxn>
                <a:cxn ang="0">
                  <a:pos x="T6" y="T7"/>
                </a:cxn>
              </a:cxnLst>
              <a:rect l="0" t="0" r="r" b="b"/>
              <a:pathLst>
                <a:path w="260" h="777">
                  <a:moveTo>
                    <a:pt x="144" y="0"/>
                  </a:moveTo>
                  <a:lnTo>
                    <a:pt x="0" y="777"/>
                  </a:lnTo>
                  <a:lnTo>
                    <a:pt x="260" y="777"/>
                  </a:lnTo>
                  <a:lnTo>
                    <a:pt x="144" y="0"/>
                  </a:lnTo>
                  <a:close/>
                </a:path>
              </a:pathLst>
            </a:custGeom>
            <a:solidFill>
              <a:srgbClr val="79A5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pPr defTabSz="699171">
                <a:defRPr/>
              </a:pPr>
              <a:endParaRPr lang="en-US" sz="1350" kern="0">
                <a:solidFill>
                  <a:srgbClr val="000000"/>
                </a:solidFill>
              </a:endParaRPr>
            </a:p>
          </p:txBody>
        </p:sp>
        <p:sp>
          <p:nvSpPr>
            <p:cNvPr id="101" name="Freeform 154"/>
            <p:cNvSpPr>
              <a:spLocks/>
            </p:cNvSpPr>
            <p:nvPr/>
          </p:nvSpPr>
          <p:spPr bwMode="auto">
            <a:xfrm>
              <a:off x="2535927" y="6460807"/>
              <a:ext cx="141554" cy="424417"/>
            </a:xfrm>
            <a:custGeom>
              <a:avLst/>
              <a:gdLst>
                <a:gd name="T0" fmla="*/ 144 w 260"/>
                <a:gd name="T1" fmla="*/ 0 h 777"/>
                <a:gd name="T2" fmla="*/ 0 w 260"/>
                <a:gd name="T3" fmla="*/ 777 h 777"/>
                <a:gd name="T4" fmla="*/ 260 w 260"/>
                <a:gd name="T5" fmla="*/ 777 h 777"/>
                <a:gd name="T6" fmla="*/ 144 w 260"/>
                <a:gd name="T7" fmla="*/ 0 h 777"/>
              </a:gdLst>
              <a:ahLst/>
              <a:cxnLst>
                <a:cxn ang="0">
                  <a:pos x="T0" y="T1"/>
                </a:cxn>
                <a:cxn ang="0">
                  <a:pos x="T2" y="T3"/>
                </a:cxn>
                <a:cxn ang="0">
                  <a:pos x="T4" y="T5"/>
                </a:cxn>
                <a:cxn ang="0">
                  <a:pos x="T6" y="T7"/>
                </a:cxn>
              </a:cxnLst>
              <a:rect l="0" t="0" r="r" b="b"/>
              <a:pathLst>
                <a:path w="260" h="777">
                  <a:moveTo>
                    <a:pt x="144" y="0"/>
                  </a:moveTo>
                  <a:lnTo>
                    <a:pt x="0" y="777"/>
                  </a:lnTo>
                  <a:lnTo>
                    <a:pt x="260" y="777"/>
                  </a:lnTo>
                  <a:lnTo>
                    <a:pt x="144" y="0"/>
                  </a:lnTo>
                  <a:close/>
                </a:path>
              </a:pathLst>
            </a:custGeom>
            <a:solidFill>
              <a:srgbClr val="79A5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pPr defTabSz="699171">
                <a:defRPr/>
              </a:pPr>
              <a:endParaRPr lang="en-US" sz="1350" kern="0">
                <a:solidFill>
                  <a:srgbClr val="000000"/>
                </a:solidFill>
              </a:endParaRPr>
            </a:p>
          </p:txBody>
        </p:sp>
        <p:sp>
          <p:nvSpPr>
            <p:cNvPr id="219" name="Freeform 154"/>
            <p:cNvSpPr>
              <a:spLocks/>
            </p:cNvSpPr>
            <p:nvPr/>
          </p:nvSpPr>
          <p:spPr bwMode="auto">
            <a:xfrm>
              <a:off x="2339093" y="6275333"/>
              <a:ext cx="95904" cy="287547"/>
            </a:xfrm>
            <a:custGeom>
              <a:avLst/>
              <a:gdLst>
                <a:gd name="T0" fmla="*/ 144 w 260"/>
                <a:gd name="T1" fmla="*/ 0 h 777"/>
                <a:gd name="T2" fmla="*/ 0 w 260"/>
                <a:gd name="T3" fmla="*/ 777 h 777"/>
                <a:gd name="T4" fmla="*/ 260 w 260"/>
                <a:gd name="T5" fmla="*/ 777 h 777"/>
                <a:gd name="T6" fmla="*/ 144 w 260"/>
                <a:gd name="T7" fmla="*/ 0 h 777"/>
              </a:gdLst>
              <a:ahLst/>
              <a:cxnLst>
                <a:cxn ang="0">
                  <a:pos x="T0" y="T1"/>
                </a:cxn>
                <a:cxn ang="0">
                  <a:pos x="T2" y="T3"/>
                </a:cxn>
                <a:cxn ang="0">
                  <a:pos x="T4" y="T5"/>
                </a:cxn>
                <a:cxn ang="0">
                  <a:pos x="T6" y="T7"/>
                </a:cxn>
              </a:cxnLst>
              <a:rect l="0" t="0" r="r" b="b"/>
              <a:pathLst>
                <a:path w="260" h="777">
                  <a:moveTo>
                    <a:pt x="144" y="0"/>
                  </a:moveTo>
                  <a:lnTo>
                    <a:pt x="0" y="777"/>
                  </a:lnTo>
                  <a:lnTo>
                    <a:pt x="260" y="777"/>
                  </a:lnTo>
                  <a:lnTo>
                    <a:pt x="144" y="0"/>
                  </a:lnTo>
                  <a:close/>
                </a:path>
              </a:pathLst>
            </a:custGeom>
            <a:solidFill>
              <a:srgbClr val="79A5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pPr defTabSz="699171">
                <a:defRPr/>
              </a:pPr>
              <a:endParaRPr lang="en-US" sz="1350" kern="0">
                <a:solidFill>
                  <a:srgbClr val="000000"/>
                </a:solidFill>
              </a:endParaRPr>
            </a:p>
          </p:txBody>
        </p:sp>
        <p:sp>
          <p:nvSpPr>
            <p:cNvPr id="220" name="Freeform 154"/>
            <p:cNvSpPr>
              <a:spLocks/>
            </p:cNvSpPr>
            <p:nvPr/>
          </p:nvSpPr>
          <p:spPr bwMode="auto">
            <a:xfrm>
              <a:off x="2143538" y="6110065"/>
              <a:ext cx="95904" cy="287547"/>
            </a:xfrm>
            <a:custGeom>
              <a:avLst/>
              <a:gdLst>
                <a:gd name="T0" fmla="*/ 144 w 260"/>
                <a:gd name="T1" fmla="*/ 0 h 777"/>
                <a:gd name="T2" fmla="*/ 0 w 260"/>
                <a:gd name="T3" fmla="*/ 777 h 777"/>
                <a:gd name="T4" fmla="*/ 260 w 260"/>
                <a:gd name="T5" fmla="*/ 777 h 777"/>
                <a:gd name="T6" fmla="*/ 144 w 260"/>
                <a:gd name="T7" fmla="*/ 0 h 777"/>
              </a:gdLst>
              <a:ahLst/>
              <a:cxnLst>
                <a:cxn ang="0">
                  <a:pos x="T0" y="T1"/>
                </a:cxn>
                <a:cxn ang="0">
                  <a:pos x="T2" y="T3"/>
                </a:cxn>
                <a:cxn ang="0">
                  <a:pos x="T4" y="T5"/>
                </a:cxn>
                <a:cxn ang="0">
                  <a:pos x="T6" y="T7"/>
                </a:cxn>
              </a:cxnLst>
              <a:rect l="0" t="0" r="r" b="b"/>
              <a:pathLst>
                <a:path w="260" h="777">
                  <a:moveTo>
                    <a:pt x="144" y="0"/>
                  </a:moveTo>
                  <a:lnTo>
                    <a:pt x="0" y="777"/>
                  </a:lnTo>
                  <a:lnTo>
                    <a:pt x="260" y="777"/>
                  </a:lnTo>
                  <a:lnTo>
                    <a:pt x="144" y="0"/>
                  </a:lnTo>
                  <a:close/>
                </a:path>
              </a:pathLst>
            </a:custGeom>
            <a:solidFill>
              <a:srgbClr val="79A5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pPr defTabSz="699171">
                <a:defRPr/>
              </a:pPr>
              <a:endParaRPr lang="en-US" sz="1350" kern="0">
                <a:solidFill>
                  <a:srgbClr val="000000"/>
                </a:solidFill>
              </a:endParaRPr>
            </a:p>
          </p:txBody>
        </p:sp>
      </p:grpSp>
      <p:graphicFrame>
        <p:nvGraphicFramePr>
          <p:cNvPr id="5" name="Object 4" hidden="1"/>
          <p:cNvGraphicFramePr>
            <a:graphicFrameLocks noChangeAspect="1"/>
          </p:cNvGraphicFramePr>
          <p:nvPr>
            <p:custDataLst>
              <p:tags r:id="rId2"/>
            </p:custDataLst>
            <p:extLst/>
          </p:nvPr>
        </p:nvGraphicFramePr>
        <p:xfrm>
          <a:off x="1191" y="1589"/>
          <a:ext cx="1190" cy="1587"/>
        </p:xfrm>
        <a:graphic>
          <a:graphicData uri="http://schemas.openxmlformats.org/presentationml/2006/ole">
            <mc:AlternateContent xmlns:mc="http://schemas.openxmlformats.org/markup-compatibility/2006">
              <mc:Choice xmlns:v="urn:schemas-microsoft-com:vml" Requires="v">
                <p:oleObj spid="_x0000_s51205" name="think-cell Slide" r:id="rId4" imgW="270" imgH="270" progId="TCLayout.ActiveDocument.1">
                  <p:embed/>
                </p:oleObj>
              </mc:Choice>
              <mc:Fallback>
                <p:oleObj name="think-cell Slide" r:id="rId4" imgW="270" imgH="270" progId="TCLayout.ActiveDocument.1">
                  <p:embed/>
                  <p:pic>
                    <p:nvPicPr>
                      <p:cNvPr id="5" name="Object 4" hidden="1"/>
                      <p:cNvPicPr/>
                      <p:nvPr/>
                    </p:nvPicPr>
                    <p:blipFill>
                      <a:blip r:embed="rId5"/>
                      <a:stretch>
                        <a:fillRect/>
                      </a:stretch>
                    </p:blipFill>
                    <p:spPr>
                      <a:xfrm>
                        <a:off x="1191" y="1589"/>
                        <a:ext cx="1190" cy="1587"/>
                      </a:xfrm>
                      <a:prstGeom prst="rect">
                        <a:avLst/>
                      </a:prstGeom>
                    </p:spPr>
                  </p:pic>
                </p:oleObj>
              </mc:Fallback>
            </mc:AlternateContent>
          </a:graphicData>
        </a:graphic>
      </p:graphicFrame>
      <p:sp>
        <p:nvSpPr>
          <p:cNvPr id="3" name="Footer Placeholder 2"/>
          <p:cNvSpPr>
            <a:spLocks noGrp="1"/>
          </p:cNvSpPr>
          <p:nvPr>
            <p:ph type="ftr" sz="quarter" idx="10"/>
          </p:nvPr>
        </p:nvSpPr>
        <p:spPr/>
        <p:txBody>
          <a:bodyPr/>
          <a:lstStyle>
            <a:lvl1pPr>
              <a:defRPr>
                <a:solidFill>
                  <a:schemeClr val="bg1"/>
                </a:solidFill>
              </a:defRPr>
            </a:lvl1pPr>
          </a:lstStyle>
          <a:p>
            <a:r>
              <a:rPr>
                <a:solidFill>
                  <a:srgbClr val="FFFFFF"/>
                </a:solidFill>
              </a:rPr>
              <a:t>Microsoft Confidential</a:t>
            </a:r>
          </a:p>
        </p:txBody>
      </p:sp>
      <p:sp>
        <p:nvSpPr>
          <p:cNvPr id="4" name="Slide Number Placeholder 3"/>
          <p:cNvSpPr>
            <a:spLocks noGrp="1"/>
          </p:cNvSpPr>
          <p:nvPr>
            <p:ph type="sldNum" sz="quarter" idx="11"/>
          </p:nvPr>
        </p:nvSpPr>
        <p:spPr/>
        <p:txBody>
          <a:bodyPr/>
          <a:lstStyle>
            <a:lvl1pPr>
              <a:defRPr>
                <a:solidFill>
                  <a:schemeClr val="bg1"/>
                </a:solidFill>
              </a:defRPr>
            </a:lvl1pPr>
          </a:lstStyle>
          <a:p>
            <a:fld id="{27258FFF-F925-446B-8502-81C933981705}" type="slidenum">
              <a:rPr smtClean="0">
                <a:solidFill>
                  <a:srgbClr val="FFFFFF"/>
                </a:solidFill>
              </a:rPr>
              <a:pPr/>
              <a:t>‹#›</a:t>
            </a:fld>
            <a:endParaRPr>
              <a:solidFill>
                <a:srgbClr val="FFFFFF"/>
              </a:solidFill>
            </a:endParaRPr>
          </a:p>
        </p:txBody>
      </p:sp>
      <p:sp>
        <p:nvSpPr>
          <p:cNvPr id="7" name="Title 1"/>
          <p:cNvSpPr>
            <a:spLocks noGrp="1"/>
          </p:cNvSpPr>
          <p:nvPr>
            <p:ph type="title" hasCustomPrompt="1"/>
          </p:nvPr>
        </p:nvSpPr>
        <p:spPr>
          <a:xfrm>
            <a:off x="438875" y="264964"/>
            <a:ext cx="8418931" cy="1097302"/>
          </a:xfrm>
        </p:spPr>
        <p:txBody>
          <a:bodyPr lIns="0" tIns="91440" rIns="146304" bIns="91440"/>
          <a:lstStyle>
            <a:lvl1pPr>
              <a:lnSpc>
                <a:spcPts val="3674"/>
              </a:lnSpc>
              <a:defRPr sz="2700" baseline="0">
                <a:solidFill>
                  <a:schemeClr val="accent1"/>
                </a:solidFill>
              </a:defRPr>
            </a:lvl1pPr>
          </a:lstStyle>
          <a:p>
            <a:r>
              <a:rPr lang="en-US" dirty="0" err="1"/>
              <a:t>Lorem</a:t>
            </a:r>
            <a:r>
              <a:rPr lang="en-US" dirty="0"/>
              <a:t> </a:t>
            </a:r>
            <a:r>
              <a:rPr lang="en-US" dirty="0" err="1"/>
              <a:t>ipsum</a:t>
            </a:r>
            <a:r>
              <a:rPr lang="en-US" dirty="0"/>
              <a:t> dolor sit.</a:t>
            </a:r>
          </a:p>
        </p:txBody>
      </p:sp>
      <p:sp>
        <p:nvSpPr>
          <p:cNvPr id="110" name="Freeform 5"/>
          <p:cNvSpPr>
            <a:spLocks/>
          </p:cNvSpPr>
          <p:nvPr userDrawn="1"/>
        </p:nvSpPr>
        <p:spPr bwMode="auto">
          <a:xfrm>
            <a:off x="6953817" y="2282441"/>
            <a:ext cx="618576" cy="541301"/>
          </a:xfrm>
          <a:custGeom>
            <a:avLst/>
            <a:gdLst>
              <a:gd name="T0" fmla="*/ 168 w 1054"/>
              <a:gd name="T1" fmla="*/ 303 h 690"/>
              <a:gd name="T2" fmla="*/ 168 w 1054"/>
              <a:gd name="T3" fmla="*/ 289 h 690"/>
              <a:gd name="T4" fmla="*/ 459 w 1054"/>
              <a:gd name="T5" fmla="*/ 0 h 690"/>
              <a:gd name="T6" fmla="*/ 701 w 1054"/>
              <a:gd name="T7" fmla="*/ 129 h 690"/>
              <a:gd name="T8" fmla="*/ 781 w 1054"/>
              <a:gd name="T9" fmla="*/ 108 h 690"/>
              <a:gd name="T10" fmla="*/ 875 w 1054"/>
              <a:gd name="T11" fmla="*/ 136 h 690"/>
              <a:gd name="T12" fmla="*/ 950 w 1054"/>
              <a:gd name="T13" fmla="*/ 272 h 690"/>
              <a:gd name="T14" fmla="*/ 1054 w 1054"/>
              <a:gd name="T15" fmla="*/ 463 h 690"/>
              <a:gd name="T16" fmla="*/ 851 w 1054"/>
              <a:gd name="T17" fmla="*/ 690 h 690"/>
              <a:gd name="T18" fmla="*/ 825 w 1054"/>
              <a:gd name="T19" fmla="*/ 690 h 690"/>
              <a:gd name="T20" fmla="*/ 802 w 1054"/>
              <a:gd name="T21" fmla="*/ 690 h 690"/>
              <a:gd name="T22" fmla="*/ 327 w 1054"/>
              <a:gd name="T23" fmla="*/ 690 h 690"/>
              <a:gd name="T24" fmla="*/ 318 w 1054"/>
              <a:gd name="T25" fmla="*/ 690 h 690"/>
              <a:gd name="T26" fmla="*/ 306 w 1054"/>
              <a:gd name="T27" fmla="*/ 690 h 690"/>
              <a:gd name="T28" fmla="*/ 271 w 1054"/>
              <a:gd name="T29" fmla="*/ 690 h 690"/>
              <a:gd name="T30" fmla="*/ 195 w 1054"/>
              <a:gd name="T31" fmla="*/ 690 h 690"/>
              <a:gd name="T32" fmla="*/ 0 w 1054"/>
              <a:gd name="T33" fmla="*/ 495 h 690"/>
              <a:gd name="T34" fmla="*/ 168 w 1054"/>
              <a:gd name="T35" fmla="*/ 303 h 6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54" h="690">
                <a:moveTo>
                  <a:pt x="168" y="303"/>
                </a:moveTo>
                <a:cubicBezTo>
                  <a:pt x="168" y="299"/>
                  <a:pt x="168" y="293"/>
                  <a:pt x="168" y="289"/>
                </a:cubicBezTo>
                <a:cubicBezTo>
                  <a:pt x="168" y="129"/>
                  <a:pt x="298" y="0"/>
                  <a:pt x="459" y="0"/>
                </a:cubicBezTo>
                <a:cubicBezTo>
                  <a:pt x="560" y="0"/>
                  <a:pt x="649" y="52"/>
                  <a:pt x="701" y="129"/>
                </a:cubicBezTo>
                <a:cubicBezTo>
                  <a:pt x="725" y="116"/>
                  <a:pt x="752" y="108"/>
                  <a:pt x="781" y="108"/>
                </a:cubicBezTo>
                <a:cubicBezTo>
                  <a:pt x="816" y="108"/>
                  <a:pt x="848" y="118"/>
                  <a:pt x="875" y="136"/>
                </a:cubicBezTo>
                <a:cubicBezTo>
                  <a:pt x="919" y="166"/>
                  <a:pt x="948" y="215"/>
                  <a:pt x="950" y="272"/>
                </a:cubicBezTo>
                <a:cubicBezTo>
                  <a:pt x="1012" y="312"/>
                  <a:pt x="1054" y="384"/>
                  <a:pt x="1054" y="463"/>
                </a:cubicBezTo>
                <a:cubicBezTo>
                  <a:pt x="1054" y="580"/>
                  <a:pt x="965" y="676"/>
                  <a:pt x="851" y="690"/>
                </a:cubicBezTo>
                <a:cubicBezTo>
                  <a:pt x="843" y="690"/>
                  <a:pt x="833" y="690"/>
                  <a:pt x="825" y="690"/>
                </a:cubicBezTo>
                <a:cubicBezTo>
                  <a:pt x="818" y="690"/>
                  <a:pt x="810" y="690"/>
                  <a:pt x="802" y="690"/>
                </a:cubicBezTo>
                <a:cubicBezTo>
                  <a:pt x="696" y="690"/>
                  <a:pt x="446" y="690"/>
                  <a:pt x="327" y="690"/>
                </a:cubicBezTo>
                <a:cubicBezTo>
                  <a:pt x="324" y="690"/>
                  <a:pt x="320" y="690"/>
                  <a:pt x="318" y="690"/>
                </a:cubicBezTo>
                <a:cubicBezTo>
                  <a:pt x="306" y="690"/>
                  <a:pt x="306" y="690"/>
                  <a:pt x="306" y="690"/>
                </a:cubicBezTo>
                <a:cubicBezTo>
                  <a:pt x="300" y="690"/>
                  <a:pt x="283" y="690"/>
                  <a:pt x="271" y="690"/>
                </a:cubicBezTo>
                <a:cubicBezTo>
                  <a:pt x="195" y="690"/>
                  <a:pt x="195" y="690"/>
                  <a:pt x="195" y="690"/>
                </a:cubicBezTo>
                <a:cubicBezTo>
                  <a:pt x="87" y="688"/>
                  <a:pt x="0" y="601"/>
                  <a:pt x="0" y="495"/>
                </a:cubicBezTo>
                <a:cubicBezTo>
                  <a:pt x="0" y="397"/>
                  <a:pt x="73" y="316"/>
                  <a:pt x="168" y="303"/>
                </a:cubicBezTo>
                <a:close/>
              </a:path>
            </a:pathLst>
          </a:custGeom>
          <a:solidFill>
            <a:schemeClr val="accent1">
              <a:lumMod val="20000"/>
              <a:lumOff val="80000"/>
            </a:schemeClr>
          </a:solidFill>
          <a:ln>
            <a:noFill/>
          </a:ln>
        </p:spPr>
        <p:txBody>
          <a:bodyPr vert="horz" wrap="square" lIns="68574" tIns="34287" rIns="68574" bIns="34287" numCol="1" anchor="t" anchorCtr="0" compatLnSpc="1">
            <a:prstTxWarp prst="textNoShape">
              <a:avLst/>
            </a:prstTxWarp>
          </a:bodyPr>
          <a:lstStyle/>
          <a:p>
            <a:endParaRPr lang="en-US" sz="1350">
              <a:solidFill>
                <a:srgbClr val="000000"/>
              </a:solidFill>
            </a:endParaRPr>
          </a:p>
        </p:txBody>
      </p:sp>
      <p:sp>
        <p:nvSpPr>
          <p:cNvPr id="111" name="Freeform 5"/>
          <p:cNvSpPr>
            <a:spLocks/>
          </p:cNvSpPr>
          <p:nvPr userDrawn="1"/>
        </p:nvSpPr>
        <p:spPr bwMode="auto">
          <a:xfrm>
            <a:off x="7193599" y="2506103"/>
            <a:ext cx="856120" cy="749169"/>
          </a:xfrm>
          <a:custGeom>
            <a:avLst/>
            <a:gdLst>
              <a:gd name="T0" fmla="*/ 168 w 1054"/>
              <a:gd name="T1" fmla="*/ 303 h 690"/>
              <a:gd name="T2" fmla="*/ 168 w 1054"/>
              <a:gd name="T3" fmla="*/ 289 h 690"/>
              <a:gd name="T4" fmla="*/ 459 w 1054"/>
              <a:gd name="T5" fmla="*/ 0 h 690"/>
              <a:gd name="T6" fmla="*/ 701 w 1054"/>
              <a:gd name="T7" fmla="*/ 129 h 690"/>
              <a:gd name="T8" fmla="*/ 781 w 1054"/>
              <a:gd name="T9" fmla="*/ 108 h 690"/>
              <a:gd name="T10" fmla="*/ 875 w 1054"/>
              <a:gd name="T11" fmla="*/ 136 h 690"/>
              <a:gd name="T12" fmla="*/ 950 w 1054"/>
              <a:gd name="T13" fmla="*/ 272 h 690"/>
              <a:gd name="T14" fmla="*/ 1054 w 1054"/>
              <a:gd name="T15" fmla="*/ 463 h 690"/>
              <a:gd name="T16" fmla="*/ 851 w 1054"/>
              <a:gd name="T17" fmla="*/ 690 h 690"/>
              <a:gd name="T18" fmla="*/ 825 w 1054"/>
              <a:gd name="T19" fmla="*/ 690 h 690"/>
              <a:gd name="T20" fmla="*/ 802 w 1054"/>
              <a:gd name="T21" fmla="*/ 690 h 690"/>
              <a:gd name="T22" fmla="*/ 327 w 1054"/>
              <a:gd name="T23" fmla="*/ 690 h 690"/>
              <a:gd name="T24" fmla="*/ 318 w 1054"/>
              <a:gd name="T25" fmla="*/ 690 h 690"/>
              <a:gd name="T26" fmla="*/ 306 w 1054"/>
              <a:gd name="T27" fmla="*/ 690 h 690"/>
              <a:gd name="T28" fmla="*/ 271 w 1054"/>
              <a:gd name="T29" fmla="*/ 690 h 690"/>
              <a:gd name="T30" fmla="*/ 195 w 1054"/>
              <a:gd name="T31" fmla="*/ 690 h 690"/>
              <a:gd name="T32" fmla="*/ 0 w 1054"/>
              <a:gd name="T33" fmla="*/ 495 h 690"/>
              <a:gd name="T34" fmla="*/ 168 w 1054"/>
              <a:gd name="T35" fmla="*/ 303 h 6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54" h="690">
                <a:moveTo>
                  <a:pt x="168" y="303"/>
                </a:moveTo>
                <a:cubicBezTo>
                  <a:pt x="168" y="299"/>
                  <a:pt x="168" y="293"/>
                  <a:pt x="168" y="289"/>
                </a:cubicBezTo>
                <a:cubicBezTo>
                  <a:pt x="168" y="129"/>
                  <a:pt x="298" y="0"/>
                  <a:pt x="459" y="0"/>
                </a:cubicBezTo>
                <a:cubicBezTo>
                  <a:pt x="560" y="0"/>
                  <a:pt x="649" y="52"/>
                  <a:pt x="701" y="129"/>
                </a:cubicBezTo>
                <a:cubicBezTo>
                  <a:pt x="725" y="116"/>
                  <a:pt x="752" y="108"/>
                  <a:pt x="781" y="108"/>
                </a:cubicBezTo>
                <a:cubicBezTo>
                  <a:pt x="816" y="108"/>
                  <a:pt x="848" y="118"/>
                  <a:pt x="875" y="136"/>
                </a:cubicBezTo>
                <a:cubicBezTo>
                  <a:pt x="919" y="166"/>
                  <a:pt x="948" y="215"/>
                  <a:pt x="950" y="272"/>
                </a:cubicBezTo>
                <a:cubicBezTo>
                  <a:pt x="1012" y="312"/>
                  <a:pt x="1054" y="384"/>
                  <a:pt x="1054" y="463"/>
                </a:cubicBezTo>
                <a:cubicBezTo>
                  <a:pt x="1054" y="580"/>
                  <a:pt x="965" y="676"/>
                  <a:pt x="851" y="690"/>
                </a:cubicBezTo>
                <a:cubicBezTo>
                  <a:pt x="843" y="690"/>
                  <a:pt x="833" y="690"/>
                  <a:pt x="825" y="690"/>
                </a:cubicBezTo>
                <a:cubicBezTo>
                  <a:pt x="818" y="690"/>
                  <a:pt x="810" y="690"/>
                  <a:pt x="802" y="690"/>
                </a:cubicBezTo>
                <a:cubicBezTo>
                  <a:pt x="696" y="690"/>
                  <a:pt x="446" y="690"/>
                  <a:pt x="327" y="690"/>
                </a:cubicBezTo>
                <a:cubicBezTo>
                  <a:pt x="324" y="690"/>
                  <a:pt x="320" y="690"/>
                  <a:pt x="318" y="690"/>
                </a:cubicBezTo>
                <a:cubicBezTo>
                  <a:pt x="306" y="690"/>
                  <a:pt x="306" y="690"/>
                  <a:pt x="306" y="690"/>
                </a:cubicBezTo>
                <a:cubicBezTo>
                  <a:pt x="300" y="690"/>
                  <a:pt x="283" y="690"/>
                  <a:pt x="271" y="690"/>
                </a:cubicBezTo>
                <a:cubicBezTo>
                  <a:pt x="195" y="690"/>
                  <a:pt x="195" y="690"/>
                  <a:pt x="195" y="690"/>
                </a:cubicBezTo>
                <a:cubicBezTo>
                  <a:pt x="87" y="688"/>
                  <a:pt x="0" y="601"/>
                  <a:pt x="0" y="495"/>
                </a:cubicBezTo>
                <a:cubicBezTo>
                  <a:pt x="0" y="397"/>
                  <a:pt x="73" y="316"/>
                  <a:pt x="168" y="303"/>
                </a:cubicBezTo>
                <a:close/>
              </a:path>
            </a:pathLst>
          </a:custGeom>
          <a:solidFill>
            <a:schemeClr val="bg2">
              <a:lumMod val="90000"/>
            </a:schemeClr>
          </a:solidFill>
          <a:ln>
            <a:noFill/>
          </a:ln>
        </p:spPr>
        <p:txBody>
          <a:bodyPr vert="horz" wrap="square" lIns="68574" tIns="34287" rIns="68574" bIns="34287" numCol="1" anchor="t" anchorCtr="0" compatLnSpc="1">
            <a:prstTxWarp prst="textNoShape">
              <a:avLst/>
            </a:prstTxWarp>
          </a:bodyPr>
          <a:lstStyle/>
          <a:p>
            <a:endParaRPr lang="en-US" sz="1350">
              <a:solidFill>
                <a:srgbClr val="000000"/>
              </a:solidFill>
            </a:endParaRPr>
          </a:p>
        </p:txBody>
      </p:sp>
      <p:sp>
        <p:nvSpPr>
          <p:cNvPr id="112" name="Freeform 5"/>
          <p:cNvSpPr>
            <a:spLocks/>
          </p:cNvSpPr>
          <p:nvPr userDrawn="1"/>
        </p:nvSpPr>
        <p:spPr bwMode="auto">
          <a:xfrm>
            <a:off x="8509367" y="2547733"/>
            <a:ext cx="618576" cy="541301"/>
          </a:xfrm>
          <a:custGeom>
            <a:avLst/>
            <a:gdLst>
              <a:gd name="T0" fmla="*/ 168 w 1054"/>
              <a:gd name="T1" fmla="*/ 303 h 690"/>
              <a:gd name="T2" fmla="*/ 168 w 1054"/>
              <a:gd name="T3" fmla="*/ 289 h 690"/>
              <a:gd name="T4" fmla="*/ 459 w 1054"/>
              <a:gd name="T5" fmla="*/ 0 h 690"/>
              <a:gd name="T6" fmla="*/ 701 w 1054"/>
              <a:gd name="T7" fmla="*/ 129 h 690"/>
              <a:gd name="T8" fmla="*/ 781 w 1054"/>
              <a:gd name="T9" fmla="*/ 108 h 690"/>
              <a:gd name="T10" fmla="*/ 875 w 1054"/>
              <a:gd name="T11" fmla="*/ 136 h 690"/>
              <a:gd name="T12" fmla="*/ 950 w 1054"/>
              <a:gd name="T13" fmla="*/ 272 h 690"/>
              <a:gd name="T14" fmla="*/ 1054 w 1054"/>
              <a:gd name="T15" fmla="*/ 463 h 690"/>
              <a:gd name="T16" fmla="*/ 851 w 1054"/>
              <a:gd name="T17" fmla="*/ 690 h 690"/>
              <a:gd name="T18" fmla="*/ 825 w 1054"/>
              <a:gd name="T19" fmla="*/ 690 h 690"/>
              <a:gd name="T20" fmla="*/ 802 w 1054"/>
              <a:gd name="T21" fmla="*/ 690 h 690"/>
              <a:gd name="T22" fmla="*/ 327 w 1054"/>
              <a:gd name="T23" fmla="*/ 690 h 690"/>
              <a:gd name="T24" fmla="*/ 318 w 1054"/>
              <a:gd name="T25" fmla="*/ 690 h 690"/>
              <a:gd name="T26" fmla="*/ 306 w 1054"/>
              <a:gd name="T27" fmla="*/ 690 h 690"/>
              <a:gd name="T28" fmla="*/ 271 w 1054"/>
              <a:gd name="T29" fmla="*/ 690 h 690"/>
              <a:gd name="T30" fmla="*/ 195 w 1054"/>
              <a:gd name="T31" fmla="*/ 690 h 690"/>
              <a:gd name="T32" fmla="*/ 0 w 1054"/>
              <a:gd name="T33" fmla="*/ 495 h 690"/>
              <a:gd name="T34" fmla="*/ 168 w 1054"/>
              <a:gd name="T35" fmla="*/ 303 h 6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54" h="690">
                <a:moveTo>
                  <a:pt x="168" y="303"/>
                </a:moveTo>
                <a:cubicBezTo>
                  <a:pt x="168" y="299"/>
                  <a:pt x="168" y="293"/>
                  <a:pt x="168" y="289"/>
                </a:cubicBezTo>
                <a:cubicBezTo>
                  <a:pt x="168" y="129"/>
                  <a:pt x="298" y="0"/>
                  <a:pt x="459" y="0"/>
                </a:cubicBezTo>
                <a:cubicBezTo>
                  <a:pt x="560" y="0"/>
                  <a:pt x="649" y="52"/>
                  <a:pt x="701" y="129"/>
                </a:cubicBezTo>
                <a:cubicBezTo>
                  <a:pt x="725" y="116"/>
                  <a:pt x="752" y="108"/>
                  <a:pt x="781" y="108"/>
                </a:cubicBezTo>
                <a:cubicBezTo>
                  <a:pt x="816" y="108"/>
                  <a:pt x="848" y="118"/>
                  <a:pt x="875" y="136"/>
                </a:cubicBezTo>
                <a:cubicBezTo>
                  <a:pt x="919" y="166"/>
                  <a:pt x="948" y="215"/>
                  <a:pt x="950" y="272"/>
                </a:cubicBezTo>
                <a:cubicBezTo>
                  <a:pt x="1012" y="312"/>
                  <a:pt x="1054" y="384"/>
                  <a:pt x="1054" y="463"/>
                </a:cubicBezTo>
                <a:cubicBezTo>
                  <a:pt x="1054" y="580"/>
                  <a:pt x="965" y="676"/>
                  <a:pt x="851" y="690"/>
                </a:cubicBezTo>
                <a:cubicBezTo>
                  <a:pt x="843" y="690"/>
                  <a:pt x="833" y="690"/>
                  <a:pt x="825" y="690"/>
                </a:cubicBezTo>
                <a:cubicBezTo>
                  <a:pt x="818" y="690"/>
                  <a:pt x="810" y="690"/>
                  <a:pt x="802" y="690"/>
                </a:cubicBezTo>
                <a:cubicBezTo>
                  <a:pt x="696" y="690"/>
                  <a:pt x="446" y="690"/>
                  <a:pt x="327" y="690"/>
                </a:cubicBezTo>
                <a:cubicBezTo>
                  <a:pt x="324" y="690"/>
                  <a:pt x="320" y="690"/>
                  <a:pt x="318" y="690"/>
                </a:cubicBezTo>
                <a:cubicBezTo>
                  <a:pt x="306" y="690"/>
                  <a:pt x="306" y="690"/>
                  <a:pt x="306" y="690"/>
                </a:cubicBezTo>
                <a:cubicBezTo>
                  <a:pt x="300" y="690"/>
                  <a:pt x="283" y="690"/>
                  <a:pt x="271" y="690"/>
                </a:cubicBezTo>
                <a:cubicBezTo>
                  <a:pt x="195" y="690"/>
                  <a:pt x="195" y="690"/>
                  <a:pt x="195" y="690"/>
                </a:cubicBezTo>
                <a:cubicBezTo>
                  <a:pt x="87" y="688"/>
                  <a:pt x="0" y="601"/>
                  <a:pt x="0" y="495"/>
                </a:cubicBezTo>
                <a:cubicBezTo>
                  <a:pt x="0" y="397"/>
                  <a:pt x="73" y="316"/>
                  <a:pt x="168" y="303"/>
                </a:cubicBezTo>
                <a:close/>
              </a:path>
            </a:pathLst>
          </a:custGeom>
          <a:solidFill>
            <a:schemeClr val="accent1">
              <a:lumMod val="20000"/>
              <a:lumOff val="80000"/>
            </a:schemeClr>
          </a:solidFill>
          <a:ln>
            <a:noFill/>
          </a:ln>
        </p:spPr>
        <p:txBody>
          <a:bodyPr vert="horz" wrap="square" lIns="68574" tIns="34287" rIns="68574" bIns="34287" numCol="1" anchor="t" anchorCtr="0" compatLnSpc="1">
            <a:prstTxWarp prst="textNoShape">
              <a:avLst/>
            </a:prstTxWarp>
          </a:bodyPr>
          <a:lstStyle/>
          <a:p>
            <a:endParaRPr lang="en-US" sz="1350">
              <a:solidFill>
                <a:srgbClr val="000000"/>
              </a:solidFill>
            </a:endParaRPr>
          </a:p>
        </p:txBody>
      </p:sp>
    </p:spTree>
    <p:extLst>
      <p:ext uri="{BB962C8B-B14F-4D97-AF65-F5344CB8AC3E}">
        <p14:creationId xmlns:p14="http://schemas.microsoft.com/office/powerpoint/2010/main" val="1671340512"/>
      </p:ext>
    </p:extLst>
  </p:cSld>
  <p:clrMapOvr>
    <a:masterClrMapping/>
  </p:clrMapOvr>
  <mc:AlternateContent xmlns:mc="http://schemas.openxmlformats.org/markup-compatibility/2006" xmlns:p14="http://schemas.microsoft.com/office/powerpoint/2010/main">
    <mc:Choice Requires="p14">
      <p:transition spd="slow" p14:dur="1250">
        <p:fade/>
      </p:transition>
    </mc:Choice>
    <mc:Fallback xmlns="">
      <p:transition spd="slow">
        <p:fade/>
      </p:transition>
    </mc:Fallback>
  </mc:AlternateContent>
</p:sldLayout>
</file>

<file path=ppt/slideLayouts/slideLayout113.xml><?xml version="1.0" encoding="utf-8"?>
<p:sldLayout xmlns:a="http://schemas.openxmlformats.org/drawingml/2006/main" xmlns:r="http://schemas.openxmlformats.org/officeDocument/2006/relationships" xmlns:p="http://schemas.openxmlformats.org/presentationml/2006/main" preserve="1" userDrawn="1">
  <p:cSld name="40_Illustrated Footer">
    <p:spTree>
      <p:nvGrpSpPr>
        <p:cNvPr id="1" name=""/>
        <p:cNvGrpSpPr/>
        <p:nvPr/>
      </p:nvGrpSpPr>
      <p:grpSpPr>
        <a:xfrm>
          <a:off x="0" y="0"/>
          <a:ext cx="0" cy="0"/>
          <a:chOff x="0" y="0"/>
          <a:chExt cx="0" cy="0"/>
        </a:xfrm>
      </p:grpSpPr>
      <p:grpSp>
        <p:nvGrpSpPr>
          <p:cNvPr id="603" name="Group 602"/>
          <p:cNvGrpSpPr/>
          <p:nvPr userDrawn="1"/>
        </p:nvGrpSpPr>
        <p:grpSpPr>
          <a:xfrm>
            <a:off x="0" y="4149014"/>
            <a:ext cx="9288980" cy="2855296"/>
            <a:chOff x="0" y="4149014"/>
            <a:chExt cx="12386360" cy="2855296"/>
          </a:xfrm>
        </p:grpSpPr>
        <p:grpSp>
          <p:nvGrpSpPr>
            <p:cNvPr id="8" name="Group 7"/>
            <p:cNvGrpSpPr/>
            <p:nvPr/>
          </p:nvGrpSpPr>
          <p:grpSpPr>
            <a:xfrm>
              <a:off x="7151565" y="5062491"/>
              <a:ext cx="4524736" cy="1705967"/>
              <a:chOff x="14461419" y="5879505"/>
              <a:chExt cx="4159473" cy="1515164"/>
            </a:xfrm>
          </p:grpSpPr>
          <p:sp>
            <p:nvSpPr>
              <p:cNvPr id="328" name="Rectangle 5"/>
              <p:cNvSpPr>
                <a:spLocks noChangeArrowheads="1"/>
              </p:cNvSpPr>
              <p:nvPr/>
            </p:nvSpPr>
            <p:spPr bwMode="auto">
              <a:xfrm>
                <a:off x="14461419" y="6412370"/>
                <a:ext cx="1154278" cy="982298"/>
              </a:xfrm>
              <a:prstGeom prst="rect">
                <a:avLst/>
              </a:prstGeom>
              <a:solidFill>
                <a:srgbClr val="D2D3D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29" name="Rectangle 7"/>
              <p:cNvSpPr>
                <a:spLocks noChangeArrowheads="1"/>
              </p:cNvSpPr>
              <p:nvPr/>
            </p:nvSpPr>
            <p:spPr bwMode="auto">
              <a:xfrm>
                <a:off x="14633374" y="6164866"/>
                <a:ext cx="808390" cy="687753"/>
              </a:xfrm>
              <a:prstGeom prst="rect">
                <a:avLst/>
              </a:prstGeom>
              <a:solidFill>
                <a:srgbClr val="D2D3D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30" name="Rectangle 9"/>
              <p:cNvSpPr>
                <a:spLocks noChangeArrowheads="1"/>
              </p:cNvSpPr>
              <p:nvPr/>
            </p:nvSpPr>
            <p:spPr bwMode="auto">
              <a:xfrm>
                <a:off x="15785989" y="6756246"/>
                <a:ext cx="925004" cy="638422"/>
              </a:xfrm>
              <a:prstGeom prst="rect">
                <a:avLst/>
              </a:prstGeom>
              <a:solidFill>
                <a:srgbClr val="D2D3D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31" name="Rectangle 11"/>
              <p:cNvSpPr>
                <a:spLocks noChangeArrowheads="1"/>
              </p:cNvSpPr>
              <p:nvPr/>
            </p:nvSpPr>
            <p:spPr bwMode="auto">
              <a:xfrm>
                <a:off x="16920502" y="6315156"/>
                <a:ext cx="926981" cy="1079512"/>
              </a:xfrm>
              <a:prstGeom prst="rect">
                <a:avLst/>
              </a:prstGeom>
              <a:solidFill>
                <a:srgbClr val="D2D3D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32" name="Rectangle 12"/>
              <p:cNvSpPr>
                <a:spLocks noChangeArrowheads="1"/>
              </p:cNvSpPr>
              <p:nvPr/>
            </p:nvSpPr>
            <p:spPr bwMode="auto">
              <a:xfrm>
                <a:off x="16396728" y="6879578"/>
                <a:ext cx="926981" cy="515090"/>
              </a:xfrm>
              <a:prstGeom prst="rect">
                <a:avLst/>
              </a:prstGeom>
              <a:solidFill>
                <a:srgbClr val="D2D3D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33" name="Rectangle 13"/>
              <p:cNvSpPr>
                <a:spLocks noChangeArrowheads="1"/>
              </p:cNvSpPr>
              <p:nvPr/>
            </p:nvSpPr>
            <p:spPr bwMode="auto">
              <a:xfrm>
                <a:off x="17163611" y="6569073"/>
                <a:ext cx="926981" cy="825595"/>
              </a:xfrm>
              <a:prstGeom prst="rect">
                <a:avLst/>
              </a:prstGeom>
              <a:solidFill>
                <a:srgbClr val="D2D3D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34" name="Rectangle 18"/>
              <p:cNvSpPr>
                <a:spLocks noChangeArrowheads="1"/>
              </p:cNvSpPr>
              <p:nvPr/>
            </p:nvSpPr>
            <p:spPr bwMode="auto">
              <a:xfrm>
                <a:off x="17991766" y="6023255"/>
                <a:ext cx="225321" cy="1371414"/>
              </a:xfrm>
              <a:prstGeom prst="rect">
                <a:avLst/>
              </a:prstGeom>
              <a:solidFill>
                <a:srgbClr val="D2D3D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35" name="Rectangle 19"/>
              <p:cNvSpPr>
                <a:spLocks noChangeArrowheads="1"/>
              </p:cNvSpPr>
              <p:nvPr/>
            </p:nvSpPr>
            <p:spPr bwMode="auto">
              <a:xfrm>
                <a:off x="18313936" y="6841773"/>
                <a:ext cx="306956" cy="552895"/>
              </a:xfrm>
              <a:prstGeom prst="rect">
                <a:avLst/>
              </a:prstGeom>
              <a:solidFill>
                <a:srgbClr val="D2D3D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36" name="Rectangle 141"/>
              <p:cNvSpPr>
                <a:spLocks noChangeArrowheads="1"/>
              </p:cNvSpPr>
              <p:nvPr/>
            </p:nvSpPr>
            <p:spPr bwMode="auto">
              <a:xfrm>
                <a:off x="17384880" y="6029539"/>
                <a:ext cx="118590" cy="296057"/>
              </a:xfrm>
              <a:prstGeom prst="rect">
                <a:avLst/>
              </a:prstGeom>
              <a:solidFill>
                <a:srgbClr val="D2D3D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37" name="Rectangle 143"/>
              <p:cNvSpPr>
                <a:spLocks noChangeArrowheads="1"/>
              </p:cNvSpPr>
              <p:nvPr/>
            </p:nvSpPr>
            <p:spPr bwMode="auto">
              <a:xfrm>
                <a:off x="17548930" y="6177566"/>
                <a:ext cx="229274" cy="148031"/>
              </a:xfrm>
              <a:prstGeom prst="rect">
                <a:avLst/>
              </a:prstGeom>
              <a:solidFill>
                <a:srgbClr val="D2D3D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38" name="Rectangle 144"/>
              <p:cNvSpPr>
                <a:spLocks noChangeArrowheads="1"/>
              </p:cNvSpPr>
              <p:nvPr/>
            </p:nvSpPr>
            <p:spPr bwMode="auto">
              <a:xfrm>
                <a:off x="14890320" y="5879505"/>
                <a:ext cx="116614" cy="292617"/>
              </a:xfrm>
              <a:prstGeom prst="rect">
                <a:avLst/>
              </a:prstGeom>
              <a:solidFill>
                <a:srgbClr val="D2D3D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39" name="Rectangle 145"/>
              <p:cNvSpPr>
                <a:spLocks noChangeArrowheads="1"/>
              </p:cNvSpPr>
              <p:nvPr/>
            </p:nvSpPr>
            <p:spPr bwMode="auto">
              <a:xfrm>
                <a:off x="15050417" y="6057928"/>
                <a:ext cx="233227" cy="148031"/>
              </a:xfrm>
              <a:prstGeom prst="rect">
                <a:avLst/>
              </a:prstGeom>
              <a:solidFill>
                <a:srgbClr val="D2D3D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40" name="Rectangle 141"/>
              <p:cNvSpPr>
                <a:spLocks noChangeArrowheads="1"/>
              </p:cNvSpPr>
              <p:nvPr/>
            </p:nvSpPr>
            <p:spPr bwMode="auto">
              <a:xfrm>
                <a:off x="18401892" y="7269886"/>
                <a:ext cx="118590" cy="124782"/>
              </a:xfrm>
              <a:prstGeom prst="rect">
                <a:avLst/>
              </a:prstGeom>
              <a:solidFill>
                <a:srgbClr val="D2D3D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grpSp>
        <p:sp>
          <p:nvSpPr>
            <p:cNvPr id="9" name="Freeform 29"/>
            <p:cNvSpPr>
              <a:spLocks/>
            </p:cNvSpPr>
            <p:nvPr/>
          </p:nvSpPr>
          <p:spPr bwMode="auto">
            <a:xfrm>
              <a:off x="4994051" y="6343133"/>
              <a:ext cx="7392309" cy="651392"/>
            </a:xfrm>
            <a:custGeom>
              <a:avLst/>
              <a:gdLst>
                <a:gd name="T0" fmla="*/ 876 w 1417"/>
                <a:gd name="T1" fmla="*/ 14 h 294"/>
                <a:gd name="T2" fmla="*/ 860 w 1417"/>
                <a:gd name="T3" fmla="*/ 12 h 294"/>
                <a:gd name="T4" fmla="*/ 822 w 1417"/>
                <a:gd name="T5" fmla="*/ 6 h 294"/>
                <a:gd name="T6" fmla="*/ 743 w 1417"/>
                <a:gd name="T7" fmla="*/ 1 h 294"/>
                <a:gd name="T8" fmla="*/ 700 w 1417"/>
                <a:gd name="T9" fmla="*/ 0 h 294"/>
                <a:gd name="T10" fmla="*/ 0 w 1417"/>
                <a:gd name="T11" fmla="*/ 294 h 294"/>
                <a:gd name="T12" fmla="*/ 502 w 1417"/>
                <a:gd name="T13" fmla="*/ 294 h 294"/>
                <a:gd name="T14" fmla="*/ 1417 w 1417"/>
                <a:gd name="T15" fmla="*/ 294 h 294"/>
                <a:gd name="T16" fmla="*/ 876 w 1417"/>
                <a:gd name="T17" fmla="*/ 14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17" h="294">
                  <a:moveTo>
                    <a:pt x="876" y="14"/>
                  </a:moveTo>
                  <a:cubicBezTo>
                    <a:pt x="871" y="13"/>
                    <a:pt x="865" y="12"/>
                    <a:pt x="860" y="12"/>
                  </a:cubicBezTo>
                  <a:cubicBezTo>
                    <a:pt x="848" y="10"/>
                    <a:pt x="835" y="8"/>
                    <a:pt x="822" y="6"/>
                  </a:cubicBezTo>
                  <a:cubicBezTo>
                    <a:pt x="796" y="3"/>
                    <a:pt x="769" y="1"/>
                    <a:pt x="743" y="1"/>
                  </a:cubicBezTo>
                  <a:cubicBezTo>
                    <a:pt x="729" y="0"/>
                    <a:pt x="714" y="0"/>
                    <a:pt x="700" y="0"/>
                  </a:cubicBezTo>
                  <a:cubicBezTo>
                    <a:pt x="446" y="2"/>
                    <a:pt x="194" y="100"/>
                    <a:pt x="0" y="294"/>
                  </a:cubicBezTo>
                  <a:cubicBezTo>
                    <a:pt x="502" y="294"/>
                    <a:pt x="502" y="294"/>
                    <a:pt x="502" y="294"/>
                  </a:cubicBezTo>
                  <a:cubicBezTo>
                    <a:pt x="1417" y="294"/>
                    <a:pt x="1417" y="294"/>
                    <a:pt x="1417" y="294"/>
                  </a:cubicBezTo>
                  <a:cubicBezTo>
                    <a:pt x="1264" y="141"/>
                    <a:pt x="1074" y="47"/>
                    <a:pt x="876" y="14"/>
                  </a:cubicBezTo>
                </a:path>
              </a:pathLst>
            </a:custGeom>
            <a:solidFill>
              <a:srgbClr val="7FBB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0" name="Freeform 5"/>
            <p:cNvSpPr>
              <a:spLocks/>
            </p:cNvSpPr>
            <p:nvPr/>
          </p:nvSpPr>
          <p:spPr bwMode="auto">
            <a:xfrm>
              <a:off x="10851462" y="4149014"/>
              <a:ext cx="824839" cy="541301"/>
            </a:xfrm>
            <a:custGeom>
              <a:avLst/>
              <a:gdLst>
                <a:gd name="T0" fmla="*/ 168 w 1054"/>
                <a:gd name="T1" fmla="*/ 303 h 690"/>
                <a:gd name="T2" fmla="*/ 168 w 1054"/>
                <a:gd name="T3" fmla="*/ 289 h 690"/>
                <a:gd name="T4" fmla="*/ 459 w 1054"/>
                <a:gd name="T5" fmla="*/ 0 h 690"/>
                <a:gd name="T6" fmla="*/ 701 w 1054"/>
                <a:gd name="T7" fmla="*/ 129 h 690"/>
                <a:gd name="T8" fmla="*/ 781 w 1054"/>
                <a:gd name="T9" fmla="*/ 108 h 690"/>
                <a:gd name="T10" fmla="*/ 875 w 1054"/>
                <a:gd name="T11" fmla="*/ 136 h 690"/>
                <a:gd name="T12" fmla="*/ 950 w 1054"/>
                <a:gd name="T13" fmla="*/ 272 h 690"/>
                <a:gd name="T14" fmla="*/ 1054 w 1054"/>
                <a:gd name="T15" fmla="*/ 463 h 690"/>
                <a:gd name="T16" fmla="*/ 851 w 1054"/>
                <a:gd name="T17" fmla="*/ 690 h 690"/>
                <a:gd name="T18" fmla="*/ 825 w 1054"/>
                <a:gd name="T19" fmla="*/ 690 h 690"/>
                <a:gd name="T20" fmla="*/ 802 w 1054"/>
                <a:gd name="T21" fmla="*/ 690 h 690"/>
                <a:gd name="T22" fmla="*/ 327 w 1054"/>
                <a:gd name="T23" fmla="*/ 690 h 690"/>
                <a:gd name="T24" fmla="*/ 318 w 1054"/>
                <a:gd name="T25" fmla="*/ 690 h 690"/>
                <a:gd name="T26" fmla="*/ 306 w 1054"/>
                <a:gd name="T27" fmla="*/ 690 h 690"/>
                <a:gd name="T28" fmla="*/ 271 w 1054"/>
                <a:gd name="T29" fmla="*/ 690 h 690"/>
                <a:gd name="T30" fmla="*/ 195 w 1054"/>
                <a:gd name="T31" fmla="*/ 690 h 690"/>
                <a:gd name="T32" fmla="*/ 0 w 1054"/>
                <a:gd name="T33" fmla="*/ 495 h 690"/>
                <a:gd name="T34" fmla="*/ 168 w 1054"/>
                <a:gd name="T35" fmla="*/ 303 h 6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54" h="690">
                  <a:moveTo>
                    <a:pt x="168" y="303"/>
                  </a:moveTo>
                  <a:cubicBezTo>
                    <a:pt x="168" y="299"/>
                    <a:pt x="168" y="293"/>
                    <a:pt x="168" y="289"/>
                  </a:cubicBezTo>
                  <a:cubicBezTo>
                    <a:pt x="168" y="129"/>
                    <a:pt x="298" y="0"/>
                    <a:pt x="459" y="0"/>
                  </a:cubicBezTo>
                  <a:cubicBezTo>
                    <a:pt x="560" y="0"/>
                    <a:pt x="649" y="52"/>
                    <a:pt x="701" y="129"/>
                  </a:cubicBezTo>
                  <a:cubicBezTo>
                    <a:pt x="725" y="116"/>
                    <a:pt x="752" y="108"/>
                    <a:pt x="781" y="108"/>
                  </a:cubicBezTo>
                  <a:cubicBezTo>
                    <a:pt x="816" y="108"/>
                    <a:pt x="848" y="118"/>
                    <a:pt x="875" y="136"/>
                  </a:cubicBezTo>
                  <a:cubicBezTo>
                    <a:pt x="919" y="166"/>
                    <a:pt x="948" y="215"/>
                    <a:pt x="950" y="272"/>
                  </a:cubicBezTo>
                  <a:cubicBezTo>
                    <a:pt x="1012" y="312"/>
                    <a:pt x="1054" y="384"/>
                    <a:pt x="1054" y="463"/>
                  </a:cubicBezTo>
                  <a:cubicBezTo>
                    <a:pt x="1054" y="580"/>
                    <a:pt x="965" y="676"/>
                    <a:pt x="851" y="690"/>
                  </a:cubicBezTo>
                  <a:cubicBezTo>
                    <a:pt x="843" y="690"/>
                    <a:pt x="833" y="690"/>
                    <a:pt x="825" y="690"/>
                  </a:cubicBezTo>
                  <a:cubicBezTo>
                    <a:pt x="818" y="690"/>
                    <a:pt x="810" y="690"/>
                    <a:pt x="802" y="690"/>
                  </a:cubicBezTo>
                  <a:cubicBezTo>
                    <a:pt x="696" y="690"/>
                    <a:pt x="446" y="690"/>
                    <a:pt x="327" y="690"/>
                  </a:cubicBezTo>
                  <a:cubicBezTo>
                    <a:pt x="324" y="690"/>
                    <a:pt x="320" y="690"/>
                    <a:pt x="318" y="690"/>
                  </a:cubicBezTo>
                  <a:cubicBezTo>
                    <a:pt x="306" y="690"/>
                    <a:pt x="306" y="690"/>
                    <a:pt x="306" y="690"/>
                  </a:cubicBezTo>
                  <a:cubicBezTo>
                    <a:pt x="300" y="690"/>
                    <a:pt x="283" y="690"/>
                    <a:pt x="271" y="690"/>
                  </a:cubicBezTo>
                  <a:cubicBezTo>
                    <a:pt x="195" y="690"/>
                    <a:pt x="195" y="690"/>
                    <a:pt x="195" y="690"/>
                  </a:cubicBezTo>
                  <a:cubicBezTo>
                    <a:pt x="87" y="688"/>
                    <a:pt x="0" y="601"/>
                    <a:pt x="0" y="495"/>
                  </a:cubicBezTo>
                  <a:cubicBezTo>
                    <a:pt x="0" y="397"/>
                    <a:pt x="73" y="316"/>
                    <a:pt x="168" y="303"/>
                  </a:cubicBezTo>
                  <a:close/>
                </a:path>
              </a:pathLst>
            </a:custGeom>
            <a:solidFill>
              <a:schemeClr val="accent1">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11" name="Freeform 5"/>
            <p:cNvSpPr>
              <a:spLocks/>
            </p:cNvSpPr>
            <p:nvPr/>
          </p:nvSpPr>
          <p:spPr bwMode="auto">
            <a:xfrm>
              <a:off x="11171199" y="4372677"/>
              <a:ext cx="1141590" cy="749169"/>
            </a:xfrm>
            <a:custGeom>
              <a:avLst/>
              <a:gdLst>
                <a:gd name="T0" fmla="*/ 168 w 1054"/>
                <a:gd name="T1" fmla="*/ 303 h 690"/>
                <a:gd name="T2" fmla="*/ 168 w 1054"/>
                <a:gd name="T3" fmla="*/ 289 h 690"/>
                <a:gd name="T4" fmla="*/ 459 w 1054"/>
                <a:gd name="T5" fmla="*/ 0 h 690"/>
                <a:gd name="T6" fmla="*/ 701 w 1054"/>
                <a:gd name="T7" fmla="*/ 129 h 690"/>
                <a:gd name="T8" fmla="*/ 781 w 1054"/>
                <a:gd name="T9" fmla="*/ 108 h 690"/>
                <a:gd name="T10" fmla="*/ 875 w 1054"/>
                <a:gd name="T11" fmla="*/ 136 h 690"/>
                <a:gd name="T12" fmla="*/ 950 w 1054"/>
                <a:gd name="T13" fmla="*/ 272 h 690"/>
                <a:gd name="T14" fmla="*/ 1054 w 1054"/>
                <a:gd name="T15" fmla="*/ 463 h 690"/>
                <a:gd name="T16" fmla="*/ 851 w 1054"/>
                <a:gd name="T17" fmla="*/ 690 h 690"/>
                <a:gd name="T18" fmla="*/ 825 w 1054"/>
                <a:gd name="T19" fmla="*/ 690 h 690"/>
                <a:gd name="T20" fmla="*/ 802 w 1054"/>
                <a:gd name="T21" fmla="*/ 690 h 690"/>
                <a:gd name="T22" fmla="*/ 327 w 1054"/>
                <a:gd name="T23" fmla="*/ 690 h 690"/>
                <a:gd name="T24" fmla="*/ 318 w 1054"/>
                <a:gd name="T25" fmla="*/ 690 h 690"/>
                <a:gd name="T26" fmla="*/ 306 w 1054"/>
                <a:gd name="T27" fmla="*/ 690 h 690"/>
                <a:gd name="T28" fmla="*/ 271 w 1054"/>
                <a:gd name="T29" fmla="*/ 690 h 690"/>
                <a:gd name="T30" fmla="*/ 195 w 1054"/>
                <a:gd name="T31" fmla="*/ 690 h 690"/>
                <a:gd name="T32" fmla="*/ 0 w 1054"/>
                <a:gd name="T33" fmla="*/ 495 h 690"/>
                <a:gd name="T34" fmla="*/ 168 w 1054"/>
                <a:gd name="T35" fmla="*/ 303 h 6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54" h="690">
                  <a:moveTo>
                    <a:pt x="168" y="303"/>
                  </a:moveTo>
                  <a:cubicBezTo>
                    <a:pt x="168" y="299"/>
                    <a:pt x="168" y="293"/>
                    <a:pt x="168" y="289"/>
                  </a:cubicBezTo>
                  <a:cubicBezTo>
                    <a:pt x="168" y="129"/>
                    <a:pt x="298" y="0"/>
                    <a:pt x="459" y="0"/>
                  </a:cubicBezTo>
                  <a:cubicBezTo>
                    <a:pt x="560" y="0"/>
                    <a:pt x="649" y="52"/>
                    <a:pt x="701" y="129"/>
                  </a:cubicBezTo>
                  <a:cubicBezTo>
                    <a:pt x="725" y="116"/>
                    <a:pt x="752" y="108"/>
                    <a:pt x="781" y="108"/>
                  </a:cubicBezTo>
                  <a:cubicBezTo>
                    <a:pt x="816" y="108"/>
                    <a:pt x="848" y="118"/>
                    <a:pt x="875" y="136"/>
                  </a:cubicBezTo>
                  <a:cubicBezTo>
                    <a:pt x="919" y="166"/>
                    <a:pt x="948" y="215"/>
                    <a:pt x="950" y="272"/>
                  </a:cubicBezTo>
                  <a:cubicBezTo>
                    <a:pt x="1012" y="312"/>
                    <a:pt x="1054" y="384"/>
                    <a:pt x="1054" y="463"/>
                  </a:cubicBezTo>
                  <a:cubicBezTo>
                    <a:pt x="1054" y="580"/>
                    <a:pt x="965" y="676"/>
                    <a:pt x="851" y="690"/>
                  </a:cubicBezTo>
                  <a:cubicBezTo>
                    <a:pt x="843" y="690"/>
                    <a:pt x="833" y="690"/>
                    <a:pt x="825" y="690"/>
                  </a:cubicBezTo>
                  <a:cubicBezTo>
                    <a:pt x="818" y="690"/>
                    <a:pt x="810" y="690"/>
                    <a:pt x="802" y="690"/>
                  </a:cubicBezTo>
                  <a:cubicBezTo>
                    <a:pt x="696" y="690"/>
                    <a:pt x="446" y="690"/>
                    <a:pt x="327" y="690"/>
                  </a:cubicBezTo>
                  <a:cubicBezTo>
                    <a:pt x="324" y="690"/>
                    <a:pt x="320" y="690"/>
                    <a:pt x="318" y="690"/>
                  </a:cubicBezTo>
                  <a:cubicBezTo>
                    <a:pt x="306" y="690"/>
                    <a:pt x="306" y="690"/>
                    <a:pt x="306" y="690"/>
                  </a:cubicBezTo>
                  <a:cubicBezTo>
                    <a:pt x="300" y="690"/>
                    <a:pt x="283" y="690"/>
                    <a:pt x="271" y="690"/>
                  </a:cubicBezTo>
                  <a:cubicBezTo>
                    <a:pt x="195" y="690"/>
                    <a:pt x="195" y="690"/>
                    <a:pt x="195" y="690"/>
                  </a:cubicBezTo>
                  <a:cubicBezTo>
                    <a:pt x="87" y="688"/>
                    <a:pt x="0" y="601"/>
                    <a:pt x="0" y="495"/>
                  </a:cubicBezTo>
                  <a:cubicBezTo>
                    <a:pt x="0" y="397"/>
                    <a:pt x="73" y="316"/>
                    <a:pt x="168" y="303"/>
                  </a:cubicBezTo>
                  <a:close/>
                </a:path>
              </a:pathLst>
            </a:custGeom>
            <a:solidFill>
              <a:schemeClr val="accent1">
                <a:lumMod val="40000"/>
                <a:lumOff val="60000"/>
              </a:schemeClr>
            </a:solidFill>
            <a:ln>
              <a:noFill/>
            </a:ln>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12" name="Rectangle 6"/>
            <p:cNvSpPr>
              <a:spLocks noChangeArrowheads="1"/>
            </p:cNvSpPr>
            <p:nvPr/>
          </p:nvSpPr>
          <p:spPr bwMode="auto">
            <a:xfrm flipH="1">
              <a:off x="3215648" y="5507578"/>
              <a:ext cx="1154278" cy="9822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3" name="Rectangle 16"/>
            <p:cNvSpPr>
              <a:spLocks noChangeArrowheads="1"/>
            </p:cNvSpPr>
            <p:nvPr/>
          </p:nvSpPr>
          <p:spPr bwMode="auto">
            <a:xfrm flipH="1">
              <a:off x="616547" y="6125685"/>
              <a:ext cx="925004" cy="642774"/>
            </a:xfrm>
            <a:prstGeom prst="rect">
              <a:avLst/>
            </a:prstGeom>
            <a:solidFill>
              <a:srgbClr val="D2D3D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4" name="Rectangle 17"/>
            <p:cNvSpPr>
              <a:spLocks noChangeArrowheads="1"/>
            </p:cNvSpPr>
            <p:nvPr/>
          </p:nvSpPr>
          <p:spPr bwMode="auto">
            <a:xfrm flipH="1">
              <a:off x="3831" y="6308505"/>
              <a:ext cx="925004" cy="683624"/>
            </a:xfrm>
            <a:prstGeom prst="rect">
              <a:avLst/>
            </a:prstGeom>
            <a:solidFill>
              <a:srgbClr val="D2D3D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5" name="Rectangle 21"/>
            <p:cNvSpPr>
              <a:spLocks noChangeArrowheads="1"/>
            </p:cNvSpPr>
            <p:nvPr/>
          </p:nvSpPr>
          <p:spPr bwMode="auto">
            <a:xfrm flipH="1">
              <a:off x="2747218" y="4960567"/>
              <a:ext cx="221368" cy="13813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6" name="Freeform 15"/>
            <p:cNvSpPr>
              <a:spLocks/>
            </p:cNvSpPr>
            <p:nvPr/>
          </p:nvSpPr>
          <p:spPr bwMode="auto">
            <a:xfrm flipH="1">
              <a:off x="0" y="6047857"/>
              <a:ext cx="4893699" cy="944271"/>
            </a:xfrm>
            <a:custGeom>
              <a:avLst/>
              <a:gdLst>
                <a:gd name="connsiteX0" fmla="*/ 2089755 w 3129382"/>
                <a:gd name="connsiteY0" fmla="*/ 0 h 758425"/>
                <a:gd name="connsiteX1" fmla="*/ 2220063 w 3129382"/>
                <a:gd name="connsiteY1" fmla="*/ 0 h 758425"/>
                <a:gd name="connsiteX2" fmla="*/ 2456548 w 3129382"/>
                <a:gd name="connsiteY2" fmla="*/ 12502 h 758425"/>
                <a:gd name="connsiteX3" fmla="*/ 2572377 w 3129382"/>
                <a:gd name="connsiteY3" fmla="*/ 29170 h 758425"/>
                <a:gd name="connsiteX4" fmla="*/ 2615813 w 3129382"/>
                <a:gd name="connsiteY4" fmla="*/ 33338 h 758425"/>
                <a:gd name="connsiteX5" fmla="*/ 3055151 w 3129382"/>
                <a:gd name="connsiteY5" fmla="*/ 127880 h 758425"/>
                <a:gd name="connsiteX6" fmla="*/ 3129382 w 3129382"/>
                <a:gd name="connsiteY6" fmla="*/ 151829 h 758425"/>
                <a:gd name="connsiteX7" fmla="*/ 3129382 w 3129382"/>
                <a:gd name="connsiteY7" fmla="*/ 758425 h 758425"/>
                <a:gd name="connsiteX8" fmla="*/ 3080941 w 3129382"/>
                <a:gd name="connsiteY8" fmla="*/ 758425 h 758425"/>
                <a:gd name="connsiteX9" fmla="*/ 1496129 w 3129382"/>
                <a:gd name="connsiteY9" fmla="*/ 758425 h 758425"/>
                <a:gd name="connsiteX10" fmla="*/ 0 w 3129382"/>
                <a:gd name="connsiteY10" fmla="*/ 758425 h 758425"/>
                <a:gd name="connsiteX11" fmla="*/ 2089755 w 3129382"/>
                <a:gd name="connsiteY11" fmla="*/ 0 h 758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29382" h="758425">
                  <a:moveTo>
                    <a:pt x="2089755" y="0"/>
                  </a:moveTo>
                  <a:cubicBezTo>
                    <a:pt x="2133191" y="0"/>
                    <a:pt x="2176627" y="0"/>
                    <a:pt x="2220063" y="0"/>
                  </a:cubicBezTo>
                  <a:cubicBezTo>
                    <a:pt x="2297283" y="0"/>
                    <a:pt x="2379329" y="8335"/>
                    <a:pt x="2456548" y="12502"/>
                  </a:cubicBezTo>
                  <a:cubicBezTo>
                    <a:pt x="2495158" y="16669"/>
                    <a:pt x="2533768" y="25003"/>
                    <a:pt x="2572377" y="29170"/>
                  </a:cubicBezTo>
                  <a:cubicBezTo>
                    <a:pt x="2586856" y="29170"/>
                    <a:pt x="2601335" y="33338"/>
                    <a:pt x="2615813" y="33338"/>
                  </a:cubicBezTo>
                  <a:cubicBezTo>
                    <a:pt x="2764220" y="55215"/>
                    <a:pt x="2911118" y="86730"/>
                    <a:pt x="3055151" y="127880"/>
                  </a:cubicBezTo>
                  <a:lnTo>
                    <a:pt x="3129382" y="151829"/>
                  </a:lnTo>
                  <a:lnTo>
                    <a:pt x="3129382" y="758425"/>
                  </a:lnTo>
                  <a:lnTo>
                    <a:pt x="3080941" y="758425"/>
                  </a:lnTo>
                  <a:cubicBezTo>
                    <a:pt x="2695446" y="758425"/>
                    <a:pt x="2181453" y="758425"/>
                    <a:pt x="1496129" y="758425"/>
                  </a:cubicBezTo>
                  <a:cubicBezTo>
                    <a:pt x="1496129" y="758425"/>
                    <a:pt x="1496129" y="758425"/>
                    <a:pt x="0" y="758425"/>
                  </a:cubicBezTo>
                  <a:cubicBezTo>
                    <a:pt x="579147" y="254198"/>
                    <a:pt x="1332038" y="4167"/>
                    <a:pt x="2089755" y="0"/>
                  </a:cubicBezTo>
                  <a:close/>
                </a:path>
              </a:pathLst>
            </a:custGeom>
            <a:solidFill>
              <a:srgbClr val="79A6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en-IN" sz="1350">
                <a:solidFill>
                  <a:srgbClr val="000000"/>
                </a:solidFill>
              </a:endParaRPr>
            </a:p>
          </p:txBody>
        </p:sp>
        <p:sp>
          <p:nvSpPr>
            <p:cNvPr id="17" name="Freeform 28"/>
            <p:cNvSpPr>
              <a:spLocks/>
            </p:cNvSpPr>
            <p:nvPr/>
          </p:nvSpPr>
          <p:spPr bwMode="auto">
            <a:xfrm flipH="1">
              <a:off x="383541" y="6055881"/>
              <a:ext cx="7564714" cy="936241"/>
            </a:xfrm>
            <a:custGeom>
              <a:avLst/>
              <a:gdLst>
                <a:gd name="T0" fmla="*/ 568 w 920"/>
                <a:gd name="T1" fmla="*/ 9 h 191"/>
                <a:gd name="T2" fmla="*/ 558 w 920"/>
                <a:gd name="T3" fmla="*/ 7 h 191"/>
                <a:gd name="T4" fmla="*/ 534 w 920"/>
                <a:gd name="T5" fmla="*/ 4 h 191"/>
                <a:gd name="T6" fmla="*/ 482 w 920"/>
                <a:gd name="T7" fmla="*/ 0 h 191"/>
                <a:gd name="T8" fmla="*/ 454 w 920"/>
                <a:gd name="T9" fmla="*/ 0 h 191"/>
                <a:gd name="T10" fmla="*/ 0 w 920"/>
                <a:gd name="T11" fmla="*/ 191 h 191"/>
                <a:gd name="T12" fmla="*/ 325 w 920"/>
                <a:gd name="T13" fmla="*/ 191 h 191"/>
                <a:gd name="T14" fmla="*/ 920 w 920"/>
                <a:gd name="T15" fmla="*/ 191 h 191"/>
                <a:gd name="T16" fmla="*/ 568 w 920"/>
                <a:gd name="T17" fmla="*/ 9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20" h="191">
                  <a:moveTo>
                    <a:pt x="568" y="9"/>
                  </a:moveTo>
                  <a:cubicBezTo>
                    <a:pt x="565" y="8"/>
                    <a:pt x="562" y="8"/>
                    <a:pt x="558" y="7"/>
                  </a:cubicBezTo>
                  <a:cubicBezTo>
                    <a:pt x="550" y="6"/>
                    <a:pt x="542" y="5"/>
                    <a:pt x="534" y="4"/>
                  </a:cubicBezTo>
                  <a:cubicBezTo>
                    <a:pt x="516" y="2"/>
                    <a:pt x="499" y="1"/>
                    <a:pt x="482" y="0"/>
                  </a:cubicBezTo>
                  <a:cubicBezTo>
                    <a:pt x="473" y="0"/>
                    <a:pt x="464" y="0"/>
                    <a:pt x="454" y="0"/>
                  </a:cubicBezTo>
                  <a:cubicBezTo>
                    <a:pt x="289" y="1"/>
                    <a:pt x="125" y="65"/>
                    <a:pt x="0" y="191"/>
                  </a:cubicBezTo>
                  <a:cubicBezTo>
                    <a:pt x="325" y="191"/>
                    <a:pt x="325" y="191"/>
                    <a:pt x="325" y="191"/>
                  </a:cubicBezTo>
                  <a:cubicBezTo>
                    <a:pt x="920" y="191"/>
                    <a:pt x="920" y="191"/>
                    <a:pt x="920" y="191"/>
                  </a:cubicBezTo>
                  <a:cubicBezTo>
                    <a:pt x="821" y="91"/>
                    <a:pt x="697" y="31"/>
                    <a:pt x="568" y="9"/>
                  </a:cubicBezTo>
                </a:path>
              </a:pathLst>
            </a:custGeom>
            <a:solidFill>
              <a:srgbClr val="79A6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8" name="Freeform 30"/>
            <p:cNvSpPr>
              <a:spLocks/>
            </p:cNvSpPr>
            <p:nvPr/>
          </p:nvSpPr>
          <p:spPr bwMode="auto">
            <a:xfrm flipH="1">
              <a:off x="1744543" y="6369252"/>
              <a:ext cx="6000836" cy="622872"/>
            </a:xfrm>
            <a:custGeom>
              <a:avLst/>
              <a:gdLst>
                <a:gd name="T0" fmla="*/ 818 w 921"/>
                <a:gd name="T1" fmla="*/ 107 h 191"/>
                <a:gd name="T2" fmla="*/ 673 w 921"/>
                <a:gd name="T3" fmla="*/ 35 h 191"/>
                <a:gd name="T4" fmla="*/ 669 w 921"/>
                <a:gd name="T5" fmla="*/ 34 h 191"/>
                <a:gd name="T6" fmla="*/ 631 w 921"/>
                <a:gd name="T7" fmla="*/ 23 h 191"/>
                <a:gd name="T8" fmla="*/ 619 w 921"/>
                <a:gd name="T9" fmla="*/ 19 h 191"/>
                <a:gd name="T10" fmla="*/ 569 w 921"/>
                <a:gd name="T11" fmla="*/ 9 h 191"/>
                <a:gd name="T12" fmla="*/ 559 w 921"/>
                <a:gd name="T13" fmla="*/ 7 h 191"/>
                <a:gd name="T14" fmla="*/ 534 w 921"/>
                <a:gd name="T15" fmla="*/ 4 h 191"/>
                <a:gd name="T16" fmla="*/ 483 w 921"/>
                <a:gd name="T17" fmla="*/ 0 h 191"/>
                <a:gd name="T18" fmla="*/ 458 w 921"/>
                <a:gd name="T19" fmla="*/ 0 h 191"/>
                <a:gd name="T20" fmla="*/ 455 w 921"/>
                <a:gd name="T21" fmla="*/ 0 h 191"/>
                <a:gd name="T22" fmla="*/ 0 w 921"/>
                <a:gd name="T23" fmla="*/ 191 h 191"/>
                <a:gd name="T24" fmla="*/ 269 w 921"/>
                <a:gd name="T25" fmla="*/ 191 h 191"/>
                <a:gd name="T26" fmla="*/ 326 w 921"/>
                <a:gd name="T27" fmla="*/ 191 h 191"/>
                <a:gd name="T28" fmla="*/ 511 w 921"/>
                <a:gd name="T29" fmla="*/ 191 h 191"/>
                <a:gd name="T30" fmla="*/ 921 w 921"/>
                <a:gd name="T31" fmla="*/ 191 h 191"/>
                <a:gd name="T32" fmla="*/ 818 w 921"/>
                <a:gd name="T33" fmla="*/ 107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21" h="191">
                  <a:moveTo>
                    <a:pt x="818" y="107"/>
                  </a:moveTo>
                  <a:cubicBezTo>
                    <a:pt x="772" y="76"/>
                    <a:pt x="723" y="53"/>
                    <a:pt x="673" y="35"/>
                  </a:cubicBezTo>
                  <a:cubicBezTo>
                    <a:pt x="671" y="35"/>
                    <a:pt x="670" y="35"/>
                    <a:pt x="669" y="34"/>
                  </a:cubicBezTo>
                  <a:cubicBezTo>
                    <a:pt x="656" y="30"/>
                    <a:pt x="644" y="26"/>
                    <a:pt x="631" y="23"/>
                  </a:cubicBezTo>
                  <a:cubicBezTo>
                    <a:pt x="627" y="22"/>
                    <a:pt x="623" y="20"/>
                    <a:pt x="619" y="19"/>
                  </a:cubicBezTo>
                  <a:cubicBezTo>
                    <a:pt x="603" y="15"/>
                    <a:pt x="586" y="12"/>
                    <a:pt x="569" y="9"/>
                  </a:cubicBezTo>
                  <a:cubicBezTo>
                    <a:pt x="566" y="8"/>
                    <a:pt x="562" y="8"/>
                    <a:pt x="559" y="7"/>
                  </a:cubicBezTo>
                  <a:cubicBezTo>
                    <a:pt x="551" y="6"/>
                    <a:pt x="542" y="5"/>
                    <a:pt x="534" y="4"/>
                  </a:cubicBezTo>
                  <a:cubicBezTo>
                    <a:pt x="517" y="2"/>
                    <a:pt x="500" y="1"/>
                    <a:pt x="483" y="0"/>
                  </a:cubicBezTo>
                  <a:cubicBezTo>
                    <a:pt x="474" y="0"/>
                    <a:pt x="466" y="0"/>
                    <a:pt x="458" y="0"/>
                  </a:cubicBezTo>
                  <a:cubicBezTo>
                    <a:pt x="457" y="0"/>
                    <a:pt x="456" y="0"/>
                    <a:pt x="455" y="0"/>
                  </a:cubicBezTo>
                  <a:cubicBezTo>
                    <a:pt x="290" y="1"/>
                    <a:pt x="126" y="65"/>
                    <a:pt x="0" y="191"/>
                  </a:cubicBezTo>
                  <a:cubicBezTo>
                    <a:pt x="269" y="191"/>
                    <a:pt x="269" y="191"/>
                    <a:pt x="269" y="191"/>
                  </a:cubicBezTo>
                  <a:cubicBezTo>
                    <a:pt x="326" y="191"/>
                    <a:pt x="326" y="191"/>
                    <a:pt x="326" y="191"/>
                  </a:cubicBezTo>
                  <a:cubicBezTo>
                    <a:pt x="511" y="191"/>
                    <a:pt x="511" y="191"/>
                    <a:pt x="511" y="191"/>
                  </a:cubicBezTo>
                  <a:cubicBezTo>
                    <a:pt x="921" y="191"/>
                    <a:pt x="921" y="191"/>
                    <a:pt x="921" y="191"/>
                  </a:cubicBezTo>
                  <a:cubicBezTo>
                    <a:pt x="889" y="159"/>
                    <a:pt x="854" y="131"/>
                    <a:pt x="818" y="107"/>
                  </a:cubicBezTo>
                </a:path>
              </a:pathLst>
            </a:custGeom>
            <a:solidFill>
              <a:srgbClr val="B9D5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grpSp>
          <p:nvGrpSpPr>
            <p:cNvPr id="19" name="Group 18"/>
            <p:cNvGrpSpPr/>
            <p:nvPr/>
          </p:nvGrpSpPr>
          <p:grpSpPr>
            <a:xfrm flipH="1">
              <a:off x="3095768" y="6154529"/>
              <a:ext cx="2823992" cy="849781"/>
              <a:chOff x="4519571" y="5835343"/>
              <a:chExt cx="2268191" cy="1178312"/>
            </a:xfrm>
          </p:grpSpPr>
          <p:sp>
            <p:nvSpPr>
              <p:cNvPr id="324" name="Freeform 6"/>
              <p:cNvSpPr>
                <a:spLocks/>
              </p:cNvSpPr>
              <p:nvPr/>
            </p:nvSpPr>
            <p:spPr bwMode="auto">
              <a:xfrm>
                <a:off x="6353834" y="5835343"/>
                <a:ext cx="433928" cy="526935"/>
              </a:xfrm>
              <a:custGeom>
                <a:avLst/>
                <a:gdLst>
                  <a:gd name="T0" fmla="*/ 298 w 323"/>
                  <a:gd name="T1" fmla="*/ 10 h 227"/>
                  <a:gd name="T2" fmla="*/ 140 w 323"/>
                  <a:gd name="T3" fmla="*/ 169 h 227"/>
                  <a:gd name="T4" fmla="*/ 254 w 323"/>
                  <a:gd name="T5" fmla="*/ 227 h 227"/>
                  <a:gd name="T6" fmla="*/ 247 w 323"/>
                  <a:gd name="T7" fmla="*/ 200 h 227"/>
                  <a:gd name="T8" fmla="*/ 318 w 323"/>
                  <a:gd name="T9" fmla="*/ 0 h 227"/>
                  <a:gd name="T10" fmla="*/ 298 w 323"/>
                  <a:gd name="T11" fmla="*/ 10 h 227"/>
                  <a:gd name="connsiteX0" fmla="*/ 0 w 10235"/>
                  <a:gd name="connsiteY0" fmla="*/ 1589 h 10000"/>
                  <a:gd name="connsiteX1" fmla="*/ 4717 w 10235"/>
                  <a:gd name="connsiteY1" fmla="*/ 7445 h 10000"/>
                  <a:gd name="connsiteX2" fmla="*/ 8247 w 10235"/>
                  <a:gd name="connsiteY2" fmla="*/ 10000 h 10000"/>
                  <a:gd name="connsiteX3" fmla="*/ 8030 w 10235"/>
                  <a:gd name="connsiteY3" fmla="*/ 8811 h 10000"/>
                  <a:gd name="connsiteX4" fmla="*/ 10228 w 10235"/>
                  <a:gd name="connsiteY4" fmla="*/ 0 h 10000"/>
                  <a:gd name="connsiteX5" fmla="*/ 0 w 10235"/>
                  <a:gd name="connsiteY5" fmla="*/ 1589 h 10000"/>
                  <a:gd name="connsiteX0" fmla="*/ 0 w 8247"/>
                  <a:gd name="connsiteY0" fmla="*/ 843 h 9254"/>
                  <a:gd name="connsiteX1" fmla="*/ 4717 w 8247"/>
                  <a:gd name="connsiteY1" fmla="*/ 6699 h 9254"/>
                  <a:gd name="connsiteX2" fmla="*/ 8247 w 8247"/>
                  <a:gd name="connsiteY2" fmla="*/ 9254 h 9254"/>
                  <a:gd name="connsiteX3" fmla="*/ 8030 w 8247"/>
                  <a:gd name="connsiteY3" fmla="*/ 8065 h 9254"/>
                  <a:gd name="connsiteX4" fmla="*/ 3923 w 8247"/>
                  <a:gd name="connsiteY4" fmla="*/ 0 h 9254"/>
                  <a:gd name="connsiteX5" fmla="*/ 0 w 8247"/>
                  <a:gd name="connsiteY5" fmla="*/ 843 h 9254"/>
                  <a:gd name="connsiteX0" fmla="*/ 0 w 10000"/>
                  <a:gd name="connsiteY0" fmla="*/ 911 h 10000"/>
                  <a:gd name="connsiteX1" fmla="*/ 5720 w 10000"/>
                  <a:gd name="connsiteY1" fmla="*/ 7239 h 10000"/>
                  <a:gd name="connsiteX2" fmla="*/ 10000 w 10000"/>
                  <a:gd name="connsiteY2" fmla="*/ 10000 h 10000"/>
                  <a:gd name="connsiteX3" fmla="*/ 9737 w 10000"/>
                  <a:gd name="connsiteY3" fmla="*/ 8715 h 10000"/>
                  <a:gd name="connsiteX4" fmla="*/ 4757 w 10000"/>
                  <a:gd name="connsiteY4" fmla="*/ 0 h 10000"/>
                  <a:gd name="connsiteX5" fmla="*/ 0 w 10000"/>
                  <a:gd name="connsiteY5" fmla="*/ 911 h 10000"/>
                  <a:gd name="connsiteX0" fmla="*/ 0 w 9740"/>
                  <a:gd name="connsiteY0" fmla="*/ 911 h 9442"/>
                  <a:gd name="connsiteX1" fmla="*/ 5720 w 9740"/>
                  <a:gd name="connsiteY1" fmla="*/ 7239 h 9442"/>
                  <a:gd name="connsiteX2" fmla="*/ 8494 w 9740"/>
                  <a:gd name="connsiteY2" fmla="*/ 9442 h 9442"/>
                  <a:gd name="connsiteX3" fmla="*/ 9737 w 9740"/>
                  <a:gd name="connsiteY3" fmla="*/ 8715 h 9442"/>
                  <a:gd name="connsiteX4" fmla="*/ 4757 w 9740"/>
                  <a:gd name="connsiteY4" fmla="*/ 0 h 9442"/>
                  <a:gd name="connsiteX5" fmla="*/ 0 w 9740"/>
                  <a:gd name="connsiteY5" fmla="*/ 911 h 9442"/>
                  <a:gd name="connsiteX0" fmla="*/ 0 w 9998"/>
                  <a:gd name="connsiteY0" fmla="*/ 965 h 9302"/>
                  <a:gd name="connsiteX1" fmla="*/ 5873 w 9998"/>
                  <a:gd name="connsiteY1" fmla="*/ 7667 h 9302"/>
                  <a:gd name="connsiteX2" fmla="*/ 5570 w 9998"/>
                  <a:gd name="connsiteY2" fmla="*/ 8291 h 9302"/>
                  <a:gd name="connsiteX3" fmla="*/ 9997 w 9998"/>
                  <a:gd name="connsiteY3" fmla="*/ 9230 h 9302"/>
                  <a:gd name="connsiteX4" fmla="*/ 4884 w 9998"/>
                  <a:gd name="connsiteY4" fmla="*/ 0 h 9302"/>
                  <a:gd name="connsiteX5" fmla="*/ 0 w 9998"/>
                  <a:gd name="connsiteY5" fmla="*/ 965 h 9302"/>
                  <a:gd name="connsiteX0" fmla="*/ 0 w 9475"/>
                  <a:gd name="connsiteY0" fmla="*/ 1037 h 10508"/>
                  <a:gd name="connsiteX1" fmla="*/ 5874 w 9475"/>
                  <a:gd name="connsiteY1" fmla="*/ 8242 h 10508"/>
                  <a:gd name="connsiteX2" fmla="*/ 5571 w 9475"/>
                  <a:gd name="connsiteY2" fmla="*/ 8913 h 10508"/>
                  <a:gd name="connsiteX3" fmla="*/ 9474 w 9475"/>
                  <a:gd name="connsiteY3" fmla="*/ 10418 h 10508"/>
                  <a:gd name="connsiteX4" fmla="*/ 4885 w 9475"/>
                  <a:gd name="connsiteY4" fmla="*/ 0 h 10508"/>
                  <a:gd name="connsiteX5" fmla="*/ 0 w 9475"/>
                  <a:gd name="connsiteY5" fmla="*/ 1037 h 10508"/>
                  <a:gd name="connsiteX0" fmla="*/ 0 w 10000"/>
                  <a:gd name="connsiteY0" fmla="*/ 987 h 10001"/>
                  <a:gd name="connsiteX1" fmla="*/ 5737 w 10000"/>
                  <a:gd name="connsiteY1" fmla="*/ 7575 h 10001"/>
                  <a:gd name="connsiteX2" fmla="*/ 5880 w 10000"/>
                  <a:gd name="connsiteY2" fmla="*/ 8482 h 10001"/>
                  <a:gd name="connsiteX3" fmla="*/ 9999 w 10000"/>
                  <a:gd name="connsiteY3" fmla="*/ 9914 h 10001"/>
                  <a:gd name="connsiteX4" fmla="*/ 5156 w 10000"/>
                  <a:gd name="connsiteY4" fmla="*/ 0 h 10001"/>
                  <a:gd name="connsiteX5" fmla="*/ 0 w 10000"/>
                  <a:gd name="connsiteY5" fmla="*/ 987 h 10001"/>
                  <a:gd name="connsiteX0" fmla="*/ 0 w 10000"/>
                  <a:gd name="connsiteY0" fmla="*/ 987 h 10004"/>
                  <a:gd name="connsiteX1" fmla="*/ 5183 w 10000"/>
                  <a:gd name="connsiteY1" fmla="*/ 7172 h 10004"/>
                  <a:gd name="connsiteX2" fmla="*/ 5880 w 10000"/>
                  <a:gd name="connsiteY2" fmla="*/ 8482 h 10004"/>
                  <a:gd name="connsiteX3" fmla="*/ 9999 w 10000"/>
                  <a:gd name="connsiteY3" fmla="*/ 9914 h 10004"/>
                  <a:gd name="connsiteX4" fmla="*/ 5156 w 10000"/>
                  <a:gd name="connsiteY4" fmla="*/ 0 h 10004"/>
                  <a:gd name="connsiteX5" fmla="*/ 0 w 10000"/>
                  <a:gd name="connsiteY5" fmla="*/ 987 h 10004"/>
                  <a:gd name="connsiteX0" fmla="*/ 0 w 10001"/>
                  <a:gd name="connsiteY0" fmla="*/ 987 h 10095"/>
                  <a:gd name="connsiteX1" fmla="*/ 5880 w 10001"/>
                  <a:gd name="connsiteY1" fmla="*/ 8482 h 10095"/>
                  <a:gd name="connsiteX2" fmla="*/ 9999 w 10001"/>
                  <a:gd name="connsiteY2" fmla="*/ 9914 h 10095"/>
                  <a:gd name="connsiteX3" fmla="*/ 5156 w 10001"/>
                  <a:gd name="connsiteY3" fmla="*/ 0 h 10095"/>
                  <a:gd name="connsiteX4" fmla="*/ 0 w 10001"/>
                  <a:gd name="connsiteY4" fmla="*/ 987 h 10095"/>
                  <a:gd name="connsiteX0" fmla="*/ 0 w 10001"/>
                  <a:gd name="connsiteY0" fmla="*/ 987 h 10095"/>
                  <a:gd name="connsiteX1" fmla="*/ 5880 w 10001"/>
                  <a:gd name="connsiteY1" fmla="*/ 8482 h 10095"/>
                  <a:gd name="connsiteX2" fmla="*/ 9999 w 10001"/>
                  <a:gd name="connsiteY2" fmla="*/ 9914 h 10095"/>
                  <a:gd name="connsiteX3" fmla="*/ 5156 w 10001"/>
                  <a:gd name="connsiteY3" fmla="*/ 0 h 10095"/>
                  <a:gd name="connsiteX4" fmla="*/ 0 w 10001"/>
                  <a:gd name="connsiteY4" fmla="*/ 987 h 10095"/>
                  <a:gd name="connsiteX0" fmla="*/ 0 w 10001"/>
                  <a:gd name="connsiteY0" fmla="*/ 987 h 10095"/>
                  <a:gd name="connsiteX1" fmla="*/ 5880 w 10001"/>
                  <a:gd name="connsiteY1" fmla="*/ 8482 h 10095"/>
                  <a:gd name="connsiteX2" fmla="*/ 9999 w 10001"/>
                  <a:gd name="connsiteY2" fmla="*/ 9914 h 10095"/>
                  <a:gd name="connsiteX3" fmla="*/ 5156 w 10001"/>
                  <a:gd name="connsiteY3" fmla="*/ 0 h 10095"/>
                  <a:gd name="connsiteX4" fmla="*/ 0 w 10001"/>
                  <a:gd name="connsiteY4" fmla="*/ 987 h 10095"/>
                  <a:gd name="connsiteX0" fmla="*/ 0 w 10001"/>
                  <a:gd name="connsiteY0" fmla="*/ 987 h 10387"/>
                  <a:gd name="connsiteX1" fmla="*/ 5880 w 10001"/>
                  <a:gd name="connsiteY1" fmla="*/ 8482 h 10387"/>
                  <a:gd name="connsiteX2" fmla="*/ 9999 w 10001"/>
                  <a:gd name="connsiteY2" fmla="*/ 10250 h 10387"/>
                  <a:gd name="connsiteX3" fmla="*/ 5156 w 10001"/>
                  <a:gd name="connsiteY3" fmla="*/ 0 h 10387"/>
                  <a:gd name="connsiteX4" fmla="*/ 0 w 10001"/>
                  <a:gd name="connsiteY4" fmla="*/ 987 h 10387"/>
                  <a:gd name="connsiteX0" fmla="*/ 0 w 9999"/>
                  <a:gd name="connsiteY0" fmla="*/ 987 h 10250"/>
                  <a:gd name="connsiteX1" fmla="*/ 5880 w 9999"/>
                  <a:gd name="connsiteY1" fmla="*/ 8482 h 10250"/>
                  <a:gd name="connsiteX2" fmla="*/ 9999 w 9999"/>
                  <a:gd name="connsiteY2" fmla="*/ 10250 h 10250"/>
                  <a:gd name="connsiteX3" fmla="*/ 5156 w 9999"/>
                  <a:gd name="connsiteY3" fmla="*/ 0 h 10250"/>
                  <a:gd name="connsiteX4" fmla="*/ 0 w 9999"/>
                  <a:gd name="connsiteY4" fmla="*/ 987 h 10250"/>
                  <a:gd name="connsiteX0" fmla="*/ 0 w 10000"/>
                  <a:gd name="connsiteY0" fmla="*/ 963 h 10000"/>
                  <a:gd name="connsiteX1" fmla="*/ 5881 w 10000"/>
                  <a:gd name="connsiteY1" fmla="*/ 8275 h 10000"/>
                  <a:gd name="connsiteX2" fmla="*/ 10000 w 10000"/>
                  <a:gd name="connsiteY2" fmla="*/ 10000 h 10000"/>
                  <a:gd name="connsiteX3" fmla="*/ 5157 w 10000"/>
                  <a:gd name="connsiteY3" fmla="*/ 0 h 10000"/>
                  <a:gd name="connsiteX4" fmla="*/ 0 w 10000"/>
                  <a:gd name="connsiteY4" fmla="*/ 963 h 10000"/>
                  <a:gd name="connsiteX0" fmla="*/ 0 w 10000"/>
                  <a:gd name="connsiteY0" fmla="*/ 963 h 10000"/>
                  <a:gd name="connsiteX1" fmla="*/ 5881 w 10000"/>
                  <a:gd name="connsiteY1" fmla="*/ 8275 h 10000"/>
                  <a:gd name="connsiteX2" fmla="*/ 10000 w 10000"/>
                  <a:gd name="connsiteY2" fmla="*/ 10000 h 10000"/>
                  <a:gd name="connsiteX3" fmla="*/ 5157 w 10000"/>
                  <a:gd name="connsiteY3" fmla="*/ 0 h 10000"/>
                  <a:gd name="connsiteX4" fmla="*/ 0 w 10000"/>
                  <a:gd name="connsiteY4" fmla="*/ 963 h 10000"/>
                  <a:gd name="connsiteX0" fmla="*/ 0 w 10000"/>
                  <a:gd name="connsiteY0" fmla="*/ 963 h 10000"/>
                  <a:gd name="connsiteX1" fmla="*/ 5881 w 10000"/>
                  <a:gd name="connsiteY1" fmla="*/ 8275 h 10000"/>
                  <a:gd name="connsiteX2" fmla="*/ 10000 w 10000"/>
                  <a:gd name="connsiteY2" fmla="*/ 10000 h 10000"/>
                  <a:gd name="connsiteX3" fmla="*/ 5157 w 10000"/>
                  <a:gd name="connsiteY3" fmla="*/ 0 h 10000"/>
                  <a:gd name="connsiteX4" fmla="*/ 0 w 10000"/>
                  <a:gd name="connsiteY4" fmla="*/ 963 h 10000"/>
                  <a:gd name="connsiteX0" fmla="*/ 0 w 10000"/>
                  <a:gd name="connsiteY0" fmla="*/ 569 h 9606"/>
                  <a:gd name="connsiteX1" fmla="*/ 5881 w 10000"/>
                  <a:gd name="connsiteY1" fmla="*/ 7881 h 9606"/>
                  <a:gd name="connsiteX2" fmla="*/ 10000 w 10000"/>
                  <a:gd name="connsiteY2" fmla="*/ 9606 h 9606"/>
                  <a:gd name="connsiteX3" fmla="*/ 5188 w 10000"/>
                  <a:gd name="connsiteY3" fmla="*/ 0 h 9606"/>
                  <a:gd name="connsiteX4" fmla="*/ 0 w 10000"/>
                  <a:gd name="connsiteY4" fmla="*/ 569 h 9606"/>
                  <a:gd name="connsiteX0" fmla="*/ 0 w 10000"/>
                  <a:gd name="connsiteY0" fmla="*/ 592 h 10000"/>
                  <a:gd name="connsiteX1" fmla="*/ 5881 w 10000"/>
                  <a:gd name="connsiteY1" fmla="*/ 8204 h 10000"/>
                  <a:gd name="connsiteX2" fmla="*/ 10000 w 10000"/>
                  <a:gd name="connsiteY2" fmla="*/ 10000 h 10000"/>
                  <a:gd name="connsiteX3" fmla="*/ 5188 w 10000"/>
                  <a:gd name="connsiteY3" fmla="*/ 0 h 10000"/>
                  <a:gd name="connsiteX4" fmla="*/ 0 w 10000"/>
                  <a:gd name="connsiteY4" fmla="*/ 592 h 10000"/>
                  <a:gd name="connsiteX0" fmla="*/ 0 w 10000"/>
                  <a:gd name="connsiteY0" fmla="*/ 592 h 10000"/>
                  <a:gd name="connsiteX1" fmla="*/ 5881 w 10000"/>
                  <a:gd name="connsiteY1" fmla="*/ 8204 h 10000"/>
                  <a:gd name="connsiteX2" fmla="*/ 10000 w 10000"/>
                  <a:gd name="connsiteY2" fmla="*/ 10000 h 10000"/>
                  <a:gd name="connsiteX3" fmla="*/ 5157 w 10000"/>
                  <a:gd name="connsiteY3" fmla="*/ 0 h 10000"/>
                  <a:gd name="connsiteX4" fmla="*/ 0 w 10000"/>
                  <a:gd name="connsiteY4" fmla="*/ 592 h 10000"/>
                  <a:gd name="connsiteX0" fmla="*/ 0 w 10000"/>
                  <a:gd name="connsiteY0" fmla="*/ 592 h 10000"/>
                  <a:gd name="connsiteX1" fmla="*/ 5881 w 10000"/>
                  <a:gd name="connsiteY1" fmla="*/ 8204 h 10000"/>
                  <a:gd name="connsiteX2" fmla="*/ 10000 w 10000"/>
                  <a:gd name="connsiteY2" fmla="*/ 10000 h 10000"/>
                  <a:gd name="connsiteX3" fmla="*/ 5157 w 10000"/>
                  <a:gd name="connsiteY3" fmla="*/ 0 h 10000"/>
                  <a:gd name="connsiteX4" fmla="*/ 0 w 10000"/>
                  <a:gd name="connsiteY4" fmla="*/ 592 h 10000"/>
                  <a:gd name="connsiteX0" fmla="*/ 0 w 10000"/>
                  <a:gd name="connsiteY0" fmla="*/ 592 h 10000"/>
                  <a:gd name="connsiteX1" fmla="*/ 5881 w 10000"/>
                  <a:gd name="connsiteY1" fmla="*/ 8204 h 10000"/>
                  <a:gd name="connsiteX2" fmla="*/ 10000 w 10000"/>
                  <a:gd name="connsiteY2" fmla="*/ 10000 h 10000"/>
                  <a:gd name="connsiteX3" fmla="*/ 5157 w 10000"/>
                  <a:gd name="connsiteY3" fmla="*/ 0 h 10000"/>
                  <a:gd name="connsiteX4" fmla="*/ 0 w 10000"/>
                  <a:gd name="connsiteY4" fmla="*/ 592 h 10000"/>
                  <a:gd name="connsiteX0" fmla="*/ 0 w 10000"/>
                  <a:gd name="connsiteY0" fmla="*/ 592 h 10000"/>
                  <a:gd name="connsiteX1" fmla="*/ 5881 w 10000"/>
                  <a:gd name="connsiteY1" fmla="*/ 8204 h 10000"/>
                  <a:gd name="connsiteX2" fmla="*/ 10000 w 10000"/>
                  <a:gd name="connsiteY2" fmla="*/ 10000 h 10000"/>
                  <a:gd name="connsiteX3" fmla="*/ 5157 w 10000"/>
                  <a:gd name="connsiteY3" fmla="*/ 0 h 10000"/>
                  <a:gd name="connsiteX4" fmla="*/ 0 w 10000"/>
                  <a:gd name="connsiteY4" fmla="*/ 592 h 10000"/>
                  <a:gd name="connsiteX0" fmla="*/ 0 w 9754"/>
                  <a:gd name="connsiteY0" fmla="*/ 71 h 10063"/>
                  <a:gd name="connsiteX1" fmla="*/ 5635 w 9754"/>
                  <a:gd name="connsiteY1" fmla="*/ 8267 h 10063"/>
                  <a:gd name="connsiteX2" fmla="*/ 9754 w 9754"/>
                  <a:gd name="connsiteY2" fmla="*/ 10063 h 10063"/>
                  <a:gd name="connsiteX3" fmla="*/ 4911 w 9754"/>
                  <a:gd name="connsiteY3" fmla="*/ 63 h 10063"/>
                  <a:gd name="connsiteX4" fmla="*/ 0 w 9754"/>
                  <a:gd name="connsiteY4" fmla="*/ 71 h 10063"/>
                  <a:gd name="connsiteX0" fmla="*/ 0 w 9537"/>
                  <a:gd name="connsiteY0" fmla="*/ 298 h 9937"/>
                  <a:gd name="connsiteX1" fmla="*/ 5314 w 9537"/>
                  <a:gd name="connsiteY1" fmla="*/ 8152 h 9937"/>
                  <a:gd name="connsiteX2" fmla="*/ 9537 w 9537"/>
                  <a:gd name="connsiteY2" fmla="*/ 9937 h 9937"/>
                  <a:gd name="connsiteX3" fmla="*/ 4572 w 9537"/>
                  <a:gd name="connsiteY3" fmla="*/ 0 h 9937"/>
                  <a:gd name="connsiteX4" fmla="*/ 0 w 9537"/>
                  <a:gd name="connsiteY4" fmla="*/ 298 h 9937"/>
                  <a:gd name="connsiteX0" fmla="*/ 0 w 10000"/>
                  <a:gd name="connsiteY0" fmla="*/ 2053 h 11753"/>
                  <a:gd name="connsiteX1" fmla="*/ 5572 w 10000"/>
                  <a:gd name="connsiteY1" fmla="*/ 9957 h 11753"/>
                  <a:gd name="connsiteX2" fmla="*/ 10000 w 10000"/>
                  <a:gd name="connsiteY2" fmla="*/ 11753 h 11753"/>
                  <a:gd name="connsiteX3" fmla="*/ 4794 w 10000"/>
                  <a:gd name="connsiteY3" fmla="*/ 1753 h 11753"/>
                  <a:gd name="connsiteX4" fmla="*/ 0 w 10000"/>
                  <a:gd name="connsiteY4" fmla="*/ 2053 h 11753"/>
                  <a:gd name="connsiteX0" fmla="*/ 0 w 10000"/>
                  <a:gd name="connsiteY0" fmla="*/ 2053 h 11753"/>
                  <a:gd name="connsiteX1" fmla="*/ 5572 w 10000"/>
                  <a:gd name="connsiteY1" fmla="*/ 9957 h 11753"/>
                  <a:gd name="connsiteX2" fmla="*/ 10000 w 10000"/>
                  <a:gd name="connsiteY2" fmla="*/ 11753 h 11753"/>
                  <a:gd name="connsiteX3" fmla="*/ 4794 w 10000"/>
                  <a:gd name="connsiteY3" fmla="*/ 1753 h 11753"/>
                  <a:gd name="connsiteX4" fmla="*/ 0 w 10000"/>
                  <a:gd name="connsiteY4" fmla="*/ 2053 h 11753"/>
                  <a:gd name="connsiteX0" fmla="*/ 0 w 10000"/>
                  <a:gd name="connsiteY0" fmla="*/ 300 h 10000"/>
                  <a:gd name="connsiteX1" fmla="*/ 5572 w 10000"/>
                  <a:gd name="connsiteY1" fmla="*/ 8204 h 10000"/>
                  <a:gd name="connsiteX2" fmla="*/ 10000 w 10000"/>
                  <a:gd name="connsiteY2" fmla="*/ 10000 h 10000"/>
                  <a:gd name="connsiteX3" fmla="*/ 4794 w 10000"/>
                  <a:gd name="connsiteY3" fmla="*/ 0 h 10000"/>
                  <a:gd name="connsiteX4" fmla="*/ 0 w 10000"/>
                  <a:gd name="connsiteY4" fmla="*/ 300 h 10000"/>
                  <a:gd name="connsiteX0" fmla="*/ 0 w 7660"/>
                  <a:gd name="connsiteY0" fmla="*/ 495 h 10000"/>
                  <a:gd name="connsiteX1" fmla="*/ 3232 w 7660"/>
                  <a:gd name="connsiteY1" fmla="*/ 8204 h 10000"/>
                  <a:gd name="connsiteX2" fmla="*/ 7660 w 7660"/>
                  <a:gd name="connsiteY2" fmla="*/ 10000 h 10000"/>
                  <a:gd name="connsiteX3" fmla="*/ 2454 w 7660"/>
                  <a:gd name="connsiteY3" fmla="*/ 0 h 10000"/>
                  <a:gd name="connsiteX4" fmla="*/ 0 w 7660"/>
                  <a:gd name="connsiteY4" fmla="*/ 495 h 10000"/>
                  <a:gd name="connsiteX0" fmla="*/ 0 w 8231"/>
                  <a:gd name="connsiteY0" fmla="*/ 495 h 9319"/>
                  <a:gd name="connsiteX1" fmla="*/ 4219 w 8231"/>
                  <a:gd name="connsiteY1" fmla="*/ 8204 h 9319"/>
                  <a:gd name="connsiteX2" fmla="*/ 8213 w 8231"/>
                  <a:gd name="connsiteY2" fmla="*/ 9319 h 9319"/>
                  <a:gd name="connsiteX3" fmla="*/ 3204 w 8231"/>
                  <a:gd name="connsiteY3" fmla="*/ 0 h 9319"/>
                  <a:gd name="connsiteX4" fmla="*/ 0 w 8231"/>
                  <a:gd name="connsiteY4" fmla="*/ 495 h 9319"/>
                  <a:gd name="connsiteX0" fmla="*/ 0 w 10149"/>
                  <a:gd name="connsiteY0" fmla="*/ 322 h 9791"/>
                  <a:gd name="connsiteX1" fmla="*/ 5126 w 10149"/>
                  <a:gd name="connsiteY1" fmla="*/ 8595 h 9791"/>
                  <a:gd name="connsiteX2" fmla="*/ 9978 w 10149"/>
                  <a:gd name="connsiteY2" fmla="*/ 9791 h 9791"/>
                  <a:gd name="connsiteX3" fmla="*/ 4803 w 10149"/>
                  <a:gd name="connsiteY3" fmla="*/ 0 h 9791"/>
                  <a:gd name="connsiteX4" fmla="*/ 0 w 10149"/>
                  <a:gd name="connsiteY4" fmla="*/ 322 h 9791"/>
                  <a:gd name="connsiteX0" fmla="*/ 0 w 9655"/>
                  <a:gd name="connsiteY0" fmla="*/ 116 h 10000"/>
                  <a:gd name="connsiteX1" fmla="*/ 4706 w 9655"/>
                  <a:gd name="connsiteY1" fmla="*/ 8778 h 10000"/>
                  <a:gd name="connsiteX2" fmla="*/ 9487 w 9655"/>
                  <a:gd name="connsiteY2" fmla="*/ 10000 h 10000"/>
                  <a:gd name="connsiteX3" fmla="*/ 4387 w 9655"/>
                  <a:gd name="connsiteY3" fmla="*/ 0 h 10000"/>
                  <a:gd name="connsiteX4" fmla="*/ 0 w 9655"/>
                  <a:gd name="connsiteY4" fmla="*/ 116 h 10000"/>
                  <a:gd name="connsiteX0" fmla="*/ 0 w 9929"/>
                  <a:gd name="connsiteY0" fmla="*/ 49 h 10253"/>
                  <a:gd name="connsiteX1" fmla="*/ 4803 w 9929"/>
                  <a:gd name="connsiteY1" fmla="*/ 9031 h 10253"/>
                  <a:gd name="connsiteX2" fmla="*/ 9755 w 9929"/>
                  <a:gd name="connsiteY2" fmla="*/ 10253 h 10253"/>
                  <a:gd name="connsiteX3" fmla="*/ 4473 w 9929"/>
                  <a:gd name="connsiteY3" fmla="*/ 253 h 10253"/>
                  <a:gd name="connsiteX4" fmla="*/ 0 w 9929"/>
                  <a:gd name="connsiteY4" fmla="*/ 49 h 10253"/>
                  <a:gd name="connsiteX0" fmla="*/ 0 w 10001"/>
                  <a:gd name="connsiteY0" fmla="*/ 48 h 10000"/>
                  <a:gd name="connsiteX1" fmla="*/ 4837 w 10001"/>
                  <a:gd name="connsiteY1" fmla="*/ 8808 h 10000"/>
                  <a:gd name="connsiteX2" fmla="*/ 9825 w 10001"/>
                  <a:gd name="connsiteY2" fmla="*/ 10000 h 10000"/>
                  <a:gd name="connsiteX3" fmla="*/ 4505 w 10001"/>
                  <a:gd name="connsiteY3" fmla="*/ 247 h 10000"/>
                  <a:gd name="connsiteX4" fmla="*/ 0 w 10001"/>
                  <a:gd name="connsiteY4" fmla="*/ 48 h 10000"/>
                  <a:gd name="connsiteX0" fmla="*/ 0 w 9837"/>
                  <a:gd name="connsiteY0" fmla="*/ 48 h 10000"/>
                  <a:gd name="connsiteX1" fmla="*/ 4837 w 9837"/>
                  <a:gd name="connsiteY1" fmla="*/ 8808 h 10000"/>
                  <a:gd name="connsiteX2" fmla="*/ 9825 w 9837"/>
                  <a:gd name="connsiteY2" fmla="*/ 10000 h 10000"/>
                  <a:gd name="connsiteX3" fmla="*/ 4505 w 9837"/>
                  <a:gd name="connsiteY3" fmla="*/ 247 h 10000"/>
                  <a:gd name="connsiteX4" fmla="*/ 0 w 9837"/>
                  <a:gd name="connsiteY4" fmla="*/ 48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837" h="10000">
                    <a:moveTo>
                      <a:pt x="0" y="48"/>
                    </a:moveTo>
                    <a:cubicBezTo>
                      <a:pt x="5358" y="2939"/>
                      <a:pt x="5480" y="7193"/>
                      <a:pt x="4837" y="8808"/>
                    </a:cubicBezTo>
                    <a:cubicBezTo>
                      <a:pt x="7756" y="9548"/>
                      <a:pt x="8854" y="9703"/>
                      <a:pt x="9825" y="10000"/>
                    </a:cubicBezTo>
                    <a:cubicBezTo>
                      <a:pt x="9825" y="10000"/>
                      <a:pt x="10350" y="2684"/>
                      <a:pt x="4505" y="247"/>
                    </a:cubicBezTo>
                    <a:cubicBezTo>
                      <a:pt x="4025" y="287"/>
                      <a:pt x="3568" y="-139"/>
                      <a:pt x="0" y="48"/>
                    </a:cubicBezTo>
                    <a:close/>
                  </a:path>
                </a:pathLst>
              </a:custGeom>
              <a:solidFill>
                <a:srgbClr val="D2D2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25" name="Freeform 15"/>
              <p:cNvSpPr>
                <a:spLocks/>
              </p:cNvSpPr>
              <p:nvPr/>
            </p:nvSpPr>
            <p:spPr bwMode="auto">
              <a:xfrm>
                <a:off x="4519571" y="6161966"/>
                <a:ext cx="1435100" cy="851689"/>
              </a:xfrm>
              <a:custGeom>
                <a:avLst/>
                <a:gdLst>
                  <a:gd name="T0" fmla="*/ 456 w 456"/>
                  <a:gd name="T1" fmla="*/ 0 h 265"/>
                  <a:gd name="T2" fmla="*/ 449 w 456"/>
                  <a:gd name="T3" fmla="*/ 0 h 265"/>
                  <a:gd name="T4" fmla="*/ 0 w 456"/>
                  <a:gd name="T5" fmla="*/ 265 h 265"/>
                  <a:gd name="T6" fmla="*/ 85 w 456"/>
                  <a:gd name="T7" fmla="*/ 265 h 265"/>
                  <a:gd name="T8" fmla="*/ 456 w 456"/>
                  <a:gd name="T9" fmla="*/ 0 h 265"/>
                </a:gdLst>
                <a:ahLst/>
                <a:cxnLst>
                  <a:cxn ang="0">
                    <a:pos x="T0" y="T1"/>
                  </a:cxn>
                  <a:cxn ang="0">
                    <a:pos x="T2" y="T3"/>
                  </a:cxn>
                  <a:cxn ang="0">
                    <a:pos x="T4" y="T5"/>
                  </a:cxn>
                  <a:cxn ang="0">
                    <a:pos x="T6" y="T7"/>
                  </a:cxn>
                  <a:cxn ang="0">
                    <a:pos x="T8" y="T9"/>
                  </a:cxn>
                </a:cxnLst>
                <a:rect l="0" t="0" r="r" b="b"/>
                <a:pathLst>
                  <a:path w="456" h="265">
                    <a:moveTo>
                      <a:pt x="456" y="0"/>
                    </a:moveTo>
                    <a:cubicBezTo>
                      <a:pt x="454" y="0"/>
                      <a:pt x="451" y="0"/>
                      <a:pt x="449" y="0"/>
                    </a:cubicBezTo>
                    <a:cubicBezTo>
                      <a:pt x="177" y="51"/>
                      <a:pt x="0" y="265"/>
                      <a:pt x="0" y="265"/>
                    </a:cubicBezTo>
                    <a:cubicBezTo>
                      <a:pt x="85" y="265"/>
                      <a:pt x="85" y="265"/>
                      <a:pt x="85" y="265"/>
                    </a:cubicBezTo>
                    <a:cubicBezTo>
                      <a:pt x="85" y="265"/>
                      <a:pt x="252" y="60"/>
                      <a:pt x="456" y="0"/>
                    </a:cubicBezTo>
                    <a:close/>
                  </a:path>
                </a:pathLst>
              </a:custGeom>
              <a:solidFill>
                <a:srgbClr val="E8E8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26" name="Freeform 16"/>
              <p:cNvSpPr>
                <a:spLocks/>
              </p:cNvSpPr>
              <p:nvPr/>
            </p:nvSpPr>
            <p:spPr bwMode="auto">
              <a:xfrm>
                <a:off x="6095959" y="6272292"/>
                <a:ext cx="474663" cy="741363"/>
              </a:xfrm>
              <a:custGeom>
                <a:avLst/>
                <a:gdLst>
                  <a:gd name="T0" fmla="*/ 151 w 151"/>
                  <a:gd name="T1" fmla="*/ 4 h 235"/>
                  <a:gd name="T2" fmla="*/ 135 w 151"/>
                  <a:gd name="T3" fmla="*/ 0 h 235"/>
                  <a:gd name="T4" fmla="*/ 20 w 151"/>
                  <a:gd name="T5" fmla="*/ 235 h 235"/>
                  <a:gd name="T6" fmla="*/ 55 w 151"/>
                  <a:gd name="T7" fmla="*/ 235 h 235"/>
                  <a:gd name="T8" fmla="*/ 151 w 151"/>
                  <a:gd name="T9" fmla="*/ 4 h 235"/>
                </a:gdLst>
                <a:ahLst/>
                <a:cxnLst>
                  <a:cxn ang="0">
                    <a:pos x="T0" y="T1"/>
                  </a:cxn>
                  <a:cxn ang="0">
                    <a:pos x="T2" y="T3"/>
                  </a:cxn>
                  <a:cxn ang="0">
                    <a:pos x="T4" y="T5"/>
                  </a:cxn>
                  <a:cxn ang="0">
                    <a:pos x="T6" y="T7"/>
                  </a:cxn>
                  <a:cxn ang="0">
                    <a:pos x="T8" y="T9"/>
                  </a:cxn>
                </a:cxnLst>
                <a:rect l="0" t="0" r="r" b="b"/>
                <a:pathLst>
                  <a:path w="151" h="235">
                    <a:moveTo>
                      <a:pt x="151" y="4"/>
                    </a:moveTo>
                    <a:cubicBezTo>
                      <a:pt x="146" y="3"/>
                      <a:pt x="140" y="1"/>
                      <a:pt x="135" y="0"/>
                    </a:cubicBezTo>
                    <a:cubicBezTo>
                      <a:pt x="128" y="5"/>
                      <a:pt x="0" y="107"/>
                      <a:pt x="20" y="235"/>
                    </a:cubicBezTo>
                    <a:cubicBezTo>
                      <a:pt x="55" y="235"/>
                      <a:pt x="55" y="235"/>
                      <a:pt x="55" y="235"/>
                    </a:cubicBezTo>
                    <a:cubicBezTo>
                      <a:pt x="29" y="103"/>
                      <a:pt x="151" y="4"/>
                      <a:pt x="151" y="4"/>
                    </a:cubicBezTo>
                    <a:close/>
                  </a:path>
                </a:pathLst>
              </a:custGeom>
              <a:solidFill>
                <a:srgbClr val="E8E8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27" name="Freeform 17"/>
              <p:cNvSpPr>
                <a:spLocks/>
              </p:cNvSpPr>
              <p:nvPr/>
            </p:nvSpPr>
            <p:spPr bwMode="auto">
              <a:xfrm>
                <a:off x="4786271" y="6167544"/>
                <a:ext cx="1735138" cy="846111"/>
              </a:xfrm>
              <a:custGeom>
                <a:avLst/>
                <a:gdLst>
                  <a:gd name="T0" fmla="*/ 551 w 551"/>
                  <a:gd name="T1" fmla="*/ 30 h 265"/>
                  <a:gd name="T2" fmla="*/ 371 w 551"/>
                  <a:gd name="T3" fmla="*/ 0 h 265"/>
                  <a:gd name="T4" fmla="*/ 0 w 551"/>
                  <a:gd name="T5" fmla="*/ 265 h 265"/>
                  <a:gd name="T6" fmla="*/ 436 w 551"/>
                  <a:gd name="T7" fmla="*/ 265 h 265"/>
                  <a:gd name="T8" fmla="*/ 551 w 551"/>
                  <a:gd name="T9" fmla="*/ 30 h 265"/>
                </a:gdLst>
                <a:ahLst/>
                <a:cxnLst>
                  <a:cxn ang="0">
                    <a:pos x="T0" y="T1"/>
                  </a:cxn>
                  <a:cxn ang="0">
                    <a:pos x="T2" y="T3"/>
                  </a:cxn>
                  <a:cxn ang="0">
                    <a:pos x="T4" y="T5"/>
                  </a:cxn>
                  <a:cxn ang="0">
                    <a:pos x="T6" y="T7"/>
                  </a:cxn>
                  <a:cxn ang="0">
                    <a:pos x="T8" y="T9"/>
                  </a:cxn>
                </a:cxnLst>
                <a:rect l="0" t="0" r="r" b="b"/>
                <a:pathLst>
                  <a:path w="551" h="265">
                    <a:moveTo>
                      <a:pt x="551" y="30"/>
                    </a:moveTo>
                    <a:cubicBezTo>
                      <a:pt x="492" y="14"/>
                      <a:pt x="432" y="4"/>
                      <a:pt x="371" y="0"/>
                    </a:cubicBezTo>
                    <a:cubicBezTo>
                      <a:pt x="167" y="60"/>
                      <a:pt x="0" y="265"/>
                      <a:pt x="0" y="265"/>
                    </a:cubicBezTo>
                    <a:cubicBezTo>
                      <a:pt x="436" y="265"/>
                      <a:pt x="436" y="265"/>
                      <a:pt x="436" y="265"/>
                    </a:cubicBezTo>
                    <a:cubicBezTo>
                      <a:pt x="416" y="137"/>
                      <a:pt x="544" y="35"/>
                      <a:pt x="551" y="30"/>
                    </a:cubicBezTo>
                    <a:close/>
                  </a:path>
                </a:pathLst>
              </a:custGeom>
              <a:solidFill>
                <a:srgbClr val="9696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grpSp>
        <p:sp>
          <p:nvSpPr>
            <p:cNvPr id="20" name="Freeform 286"/>
            <p:cNvSpPr>
              <a:spLocks/>
            </p:cNvSpPr>
            <p:nvPr/>
          </p:nvSpPr>
          <p:spPr bwMode="auto">
            <a:xfrm flipH="1">
              <a:off x="2688591" y="4327021"/>
              <a:ext cx="147463" cy="409545"/>
            </a:xfrm>
            <a:custGeom>
              <a:avLst/>
              <a:gdLst>
                <a:gd name="T0" fmla="*/ 104 w 220"/>
                <a:gd name="T1" fmla="*/ 0 h 611"/>
                <a:gd name="T2" fmla="*/ 0 w 220"/>
                <a:gd name="T3" fmla="*/ 0 h 611"/>
                <a:gd name="T4" fmla="*/ 0 w 220"/>
                <a:gd name="T5" fmla="*/ 611 h 611"/>
                <a:gd name="T6" fmla="*/ 220 w 220"/>
                <a:gd name="T7" fmla="*/ 611 h 611"/>
                <a:gd name="T8" fmla="*/ 104 w 220"/>
                <a:gd name="T9" fmla="*/ 0 h 611"/>
              </a:gdLst>
              <a:ahLst/>
              <a:cxnLst>
                <a:cxn ang="0">
                  <a:pos x="T0" y="T1"/>
                </a:cxn>
                <a:cxn ang="0">
                  <a:pos x="T2" y="T3"/>
                </a:cxn>
                <a:cxn ang="0">
                  <a:pos x="T4" y="T5"/>
                </a:cxn>
                <a:cxn ang="0">
                  <a:pos x="T6" y="T7"/>
                </a:cxn>
                <a:cxn ang="0">
                  <a:pos x="T8" y="T9"/>
                </a:cxn>
              </a:cxnLst>
              <a:rect l="0" t="0" r="r" b="b"/>
              <a:pathLst>
                <a:path w="220" h="611">
                  <a:moveTo>
                    <a:pt x="104" y="0"/>
                  </a:moveTo>
                  <a:lnTo>
                    <a:pt x="0" y="0"/>
                  </a:lnTo>
                  <a:lnTo>
                    <a:pt x="0" y="611"/>
                  </a:lnTo>
                  <a:lnTo>
                    <a:pt x="220" y="611"/>
                  </a:lnTo>
                  <a:lnTo>
                    <a:pt x="104" y="0"/>
                  </a:lnTo>
                  <a:close/>
                </a:path>
              </a:pathLst>
            </a:cu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1" name="Rectangle 515"/>
            <p:cNvSpPr>
              <a:spLocks noChangeArrowheads="1"/>
            </p:cNvSpPr>
            <p:nvPr/>
          </p:nvSpPr>
          <p:spPr bwMode="auto">
            <a:xfrm flipH="1">
              <a:off x="3132990" y="5499353"/>
              <a:ext cx="211141" cy="536900"/>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2" name="Rectangle 516"/>
            <p:cNvSpPr>
              <a:spLocks noChangeArrowheads="1"/>
            </p:cNvSpPr>
            <p:nvPr/>
          </p:nvSpPr>
          <p:spPr bwMode="auto">
            <a:xfrm flipH="1">
              <a:off x="3159132" y="5343847"/>
              <a:ext cx="158858" cy="155507"/>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3" name="Freeform 517"/>
            <p:cNvSpPr>
              <a:spLocks/>
            </p:cNvSpPr>
            <p:nvPr/>
          </p:nvSpPr>
          <p:spPr bwMode="auto">
            <a:xfrm flipH="1">
              <a:off x="3199349" y="5241963"/>
              <a:ext cx="79094" cy="101884"/>
            </a:xfrm>
            <a:custGeom>
              <a:avLst/>
              <a:gdLst>
                <a:gd name="T0" fmla="*/ 81 w 118"/>
                <a:gd name="T1" fmla="*/ 0 h 152"/>
                <a:gd name="T2" fmla="*/ 37 w 118"/>
                <a:gd name="T3" fmla="*/ 0 h 152"/>
                <a:gd name="T4" fmla="*/ 0 w 118"/>
                <a:gd name="T5" fmla="*/ 152 h 152"/>
                <a:gd name="T6" fmla="*/ 118 w 118"/>
                <a:gd name="T7" fmla="*/ 152 h 152"/>
                <a:gd name="T8" fmla="*/ 81 w 118"/>
                <a:gd name="T9" fmla="*/ 0 h 152"/>
              </a:gdLst>
              <a:ahLst/>
              <a:cxnLst>
                <a:cxn ang="0">
                  <a:pos x="T0" y="T1"/>
                </a:cxn>
                <a:cxn ang="0">
                  <a:pos x="T2" y="T3"/>
                </a:cxn>
                <a:cxn ang="0">
                  <a:pos x="T4" y="T5"/>
                </a:cxn>
                <a:cxn ang="0">
                  <a:pos x="T6" y="T7"/>
                </a:cxn>
                <a:cxn ang="0">
                  <a:pos x="T8" y="T9"/>
                </a:cxn>
              </a:cxnLst>
              <a:rect l="0" t="0" r="r" b="b"/>
              <a:pathLst>
                <a:path w="118" h="152">
                  <a:moveTo>
                    <a:pt x="81" y="0"/>
                  </a:moveTo>
                  <a:lnTo>
                    <a:pt x="37" y="0"/>
                  </a:lnTo>
                  <a:lnTo>
                    <a:pt x="0" y="152"/>
                  </a:lnTo>
                  <a:lnTo>
                    <a:pt x="118" y="152"/>
                  </a:lnTo>
                  <a:lnTo>
                    <a:pt x="81" y="0"/>
                  </a:ln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4" name="Rectangle 518"/>
            <p:cNvSpPr>
              <a:spLocks noChangeArrowheads="1"/>
            </p:cNvSpPr>
            <p:nvPr/>
          </p:nvSpPr>
          <p:spPr bwMode="auto">
            <a:xfrm flipH="1">
              <a:off x="3291849" y="5535549"/>
              <a:ext cx="22790" cy="500704"/>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5" name="Rectangle 519"/>
            <p:cNvSpPr>
              <a:spLocks noChangeArrowheads="1"/>
            </p:cNvSpPr>
            <p:nvPr/>
          </p:nvSpPr>
          <p:spPr bwMode="auto">
            <a:xfrm flipH="1">
              <a:off x="3248950" y="5535549"/>
              <a:ext cx="22790" cy="500704"/>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6" name="Rectangle 520"/>
            <p:cNvSpPr>
              <a:spLocks noChangeArrowheads="1"/>
            </p:cNvSpPr>
            <p:nvPr/>
          </p:nvSpPr>
          <p:spPr bwMode="auto">
            <a:xfrm flipH="1">
              <a:off x="3205382" y="5535549"/>
              <a:ext cx="23460" cy="500704"/>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7" name="Rectangle 521"/>
            <p:cNvSpPr>
              <a:spLocks noChangeArrowheads="1"/>
            </p:cNvSpPr>
            <p:nvPr/>
          </p:nvSpPr>
          <p:spPr bwMode="auto">
            <a:xfrm flipH="1">
              <a:off x="3162484" y="5535549"/>
              <a:ext cx="21449" cy="500704"/>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8" name="Rectangle 522"/>
            <p:cNvSpPr>
              <a:spLocks noChangeArrowheads="1"/>
            </p:cNvSpPr>
            <p:nvPr/>
          </p:nvSpPr>
          <p:spPr bwMode="auto">
            <a:xfrm flipH="1">
              <a:off x="3159132" y="5343847"/>
              <a:ext cx="158858" cy="16757"/>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9" name="Rectangle 523"/>
            <p:cNvSpPr>
              <a:spLocks noChangeArrowheads="1"/>
            </p:cNvSpPr>
            <p:nvPr/>
          </p:nvSpPr>
          <p:spPr bwMode="auto">
            <a:xfrm flipH="1">
              <a:off x="3132990" y="5484607"/>
              <a:ext cx="211141" cy="14746"/>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0" name="Freeform 524"/>
            <p:cNvSpPr>
              <a:spLocks/>
            </p:cNvSpPr>
            <p:nvPr/>
          </p:nvSpPr>
          <p:spPr bwMode="auto">
            <a:xfrm flipH="1">
              <a:off x="2766343" y="4327021"/>
              <a:ext cx="1343926" cy="409545"/>
            </a:xfrm>
            <a:custGeom>
              <a:avLst/>
              <a:gdLst>
                <a:gd name="T0" fmla="*/ 2005 w 2005"/>
                <a:gd name="T1" fmla="*/ 0 h 611"/>
                <a:gd name="T2" fmla="*/ 103 w 2005"/>
                <a:gd name="T3" fmla="*/ 0 h 611"/>
                <a:gd name="T4" fmla="*/ 0 w 2005"/>
                <a:gd name="T5" fmla="*/ 611 h 611"/>
                <a:gd name="T6" fmla="*/ 1901 w 2005"/>
                <a:gd name="T7" fmla="*/ 611 h 611"/>
                <a:gd name="T8" fmla="*/ 2005 w 2005"/>
                <a:gd name="T9" fmla="*/ 0 h 611"/>
              </a:gdLst>
              <a:ahLst/>
              <a:cxnLst>
                <a:cxn ang="0">
                  <a:pos x="T0" y="T1"/>
                </a:cxn>
                <a:cxn ang="0">
                  <a:pos x="T2" y="T3"/>
                </a:cxn>
                <a:cxn ang="0">
                  <a:pos x="T4" y="T5"/>
                </a:cxn>
                <a:cxn ang="0">
                  <a:pos x="T6" y="T7"/>
                </a:cxn>
                <a:cxn ang="0">
                  <a:pos x="T8" y="T9"/>
                </a:cxn>
              </a:cxnLst>
              <a:rect l="0" t="0" r="r" b="b"/>
              <a:pathLst>
                <a:path w="2005" h="611">
                  <a:moveTo>
                    <a:pt x="2005" y="0"/>
                  </a:moveTo>
                  <a:lnTo>
                    <a:pt x="103" y="0"/>
                  </a:lnTo>
                  <a:lnTo>
                    <a:pt x="0" y="611"/>
                  </a:lnTo>
                  <a:lnTo>
                    <a:pt x="1901" y="611"/>
                  </a:lnTo>
                  <a:lnTo>
                    <a:pt x="2005" y="0"/>
                  </a:ln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1" name="Rectangle 525"/>
            <p:cNvSpPr>
              <a:spLocks noChangeArrowheads="1"/>
            </p:cNvSpPr>
            <p:nvPr/>
          </p:nvSpPr>
          <p:spPr bwMode="auto">
            <a:xfrm flipH="1">
              <a:off x="2870239" y="4736567"/>
              <a:ext cx="1205846" cy="1438435"/>
            </a:xfrm>
            <a:prstGeom prst="rect">
              <a:avLst/>
            </a:prstGeom>
            <a:solidFill>
              <a:schemeClr val="accent2"/>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2" name="Freeform 526"/>
            <p:cNvSpPr>
              <a:spLocks/>
            </p:cNvSpPr>
            <p:nvPr/>
          </p:nvSpPr>
          <p:spPr bwMode="auto">
            <a:xfrm flipH="1">
              <a:off x="3218787" y="4373271"/>
              <a:ext cx="510089" cy="321738"/>
            </a:xfrm>
            <a:custGeom>
              <a:avLst/>
              <a:gdLst>
                <a:gd name="T0" fmla="*/ 381 w 761"/>
                <a:gd name="T1" fmla="*/ 0 h 480"/>
                <a:gd name="T2" fmla="*/ 0 w 761"/>
                <a:gd name="T3" fmla="*/ 480 h 480"/>
                <a:gd name="T4" fmla="*/ 761 w 761"/>
                <a:gd name="T5" fmla="*/ 480 h 480"/>
                <a:gd name="T6" fmla="*/ 381 w 761"/>
                <a:gd name="T7" fmla="*/ 0 h 480"/>
              </a:gdLst>
              <a:ahLst/>
              <a:cxnLst>
                <a:cxn ang="0">
                  <a:pos x="T0" y="T1"/>
                </a:cxn>
                <a:cxn ang="0">
                  <a:pos x="T2" y="T3"/>
                </a:cxn>
                <a:cxn ang="0">
                  <a:pos x="T4" y="T5"/>
                </a:cxn>
                <a:cxn ang="0">
                  <a:pos x="T6" y="T7"/>
                </a:cxn>
              </a:cxnLst>
              <a:rect l="0" t="0" r="r" b="b"/>
              <a:pathLst>
                <a:path w="761" h="480">
                  <a:moveTo>
                    <a:pt x="381" y="0"/>
                  </a:moveTo>
                  <a:lnTo>
                    <a:pt x="0" y="480"/>
                  </a:lnTo>
                  <a:lnTo>
                    <a:pt x="761" y="480"/>
                  </a:lnTo>
                  <a:lnTo>
                    <a:pt x="381" y="0"/>
                  </a:lnTo>
                  <a:close/>
                </a:path>
              </a:pathLst>
            </a:cu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3" name="Rectangle 527"/>
            <p:cNvSpPr>
              <a:spLocks noChangeArrowheads="1"/>
            </p:cNvSpPr>
            <p:nvPr/>
          </p:nvSpPr>
          <p:spPr bwMode="auto">
            <a:xfrm flipH="1">
              <a:off x="2984187" y="4577709"/>
              <a:ext cx="138750" cy="117300"/>
            </a:xfrm>
            <a:prstGeom prst="rect">
              <a:avLst/>
            </a:prstGeom>
            <a:solidFill>
              <a:schemeClr val="accent2">
                <a:lumMod val="50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4" name="Freeform 528"/>
            <p:cNvSpPr>
              <a:spLocks/>
            </p:cNvSpPr>
            <p:nvPr/>
          </p:nvSpPr>
          <p:spPr bwMode="auto">
            <a:xfrm flipH="1">
              <a:off x="2984187" y="4453706"/>
              <a:ext cx="138750" cy="110598"/>
            </a:xfrm>
            <a:custGeom>
              <a:avLst/>
              <a:gdLst>
                <a:gd name="T0" fmla="*/ 207 w 207"/>
                <a:gd name="T1" fmla="*/ 165 h 165"/>
                <a:gd name="T2" fmla="*/ 0 w 207"/>
                <a:gd name="T3" fmla="*/ 165 h 165"/>
                <a:gd name="T4" fmla="*/ 103 w 207"/>
                <a:gd name="T5" fmla="*/ 0 h 165"/>
                <a:gd name="T6" fmla="*/ 207 w 207"/>
                <a:gd name="T7" fmla="*/ 165 h 165"/>
              </a:gdLst>
              <a:ahLst/>
              <a:cxnLst>
                <a:cxn ang="0">
                  <a:pos x="T0" y="T1"/>
                </a:cxn>
                <a:cxn ang="0">
                  <a:pos x="T2" y="T3"/>
                </a:cxn>
                <a:cxn ang="0">
                  <a:pos x="T4" y="T5"/>
                </a:cxn>
                <a:cxn ang="0">
                  <a:pos x="T6" y="T7"/>
                </a:cxn>
              </a:cxnLst>
              <a:rect l="0" t="0" r="r" b="b"/>
              <a:pathLst>
                <a:path w="207" h="165">
                  <a:moveTo>
                    <a:pt x="207" y="165"/>
                  </a:moveTo>
                  <a:lnTo>
                    <a:pt x="0" y="165"/>
                  </a:lnTo>
                  <a:lnTo>
                    <a:pt x="103" y="0"/>
                  </a:lnTo>
                  <a:lnTo>
                    <a:pt x="207" y="165"/>
                  </a:lnTo>
                  <a:close/>
                </a:path>
              </a:pathLst>
            </a:custGeom>
            <a:solidFill>
              <a:schemeClr val="accent2">
                <a:lumMod val="50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5" name="Rectangle 529"/>
            <p:cNvSpPr>
              <a:spLocks noChangeArrowheads="1"/>
            </p:cNvSpPr>
            <p:nvPr/>
          </p:nvSpPr>
          <p:spPr bwMode="auto">
            <a:xfrm flipH="1">
              <a:off x="3022393" y="4604520"/>
              <a:ext cx="64348" cy="64348"/>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6" name="Rectangle 530"/>
            <p:cNvSpPr>
              <a:spLocks noChangeArrowheads="1"/>
            </p:cNvSpPr>
            <p:nvPr/>
          </p:nvSpPr>
          <p:spPr bwMode="auto">
            <a:xfrm flipH="1">
              <a:off x="3821375" y="4577709"/>
              <a:ext cx="138750" cy="117300"/>
            </a:xfrm>
            <a:prstGeom prst="rect">
              <a:avLst/>
            </a:prstGeom>
            <a:solidFill>
              <a:schemeClr val="accent2">
                <a:lumMod val="50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7" name="Freeform 531"/>
            <p:cNvSpPr>
              <a:spLocks/>
            </p:cNvSpPr>
            <p:nvPr/>
          </p:nvSpPr>
          <p:spPr bwMode="auto">
            <a:xfrm flipH="1">
              <a:off x="3821375" y="4453706"/>
              <a:ext cx="138750" cy="110598"/>
            </a:xfrm>
            <a:custGeom>
              <a:avLst/>
              <a:gdLst>
                <a:gd name="T0" fmla="*/ 207 w 207"/>
                <a:gd name="T1" fmla="*/ 165 h 165"/>
                <a:gd name="T2" fmla="*/ 0 w 207"/>
                <a:gd name="T3" fmla="*/ 165 h 165"/>
                <a:gd name="T4" fmla="*/ 103 w 207"/>
                <a:gd name="T5" fmla="*/ 0 h 165"/>
                <a:gd name="T6" fmla="*/ 207 w 207"/>
                <a:gd name="T7" fmla="*/ 165 h 165"/>
              </a:gdLst>
              <a:ahLst/>
              <a:cxnLst>
                <a:cxn ang="0">
                  <a:pos x="T0" y="T1"/>
                </a:cxn>
                <a:cxn ang="0">
                  <a:pos x="T2" y="T3"/>
                </a:cxn>
                <a:cxn ang="0">
                  <a:pos x="T4" y="T5"/>
                </a:cxn>
                <a:cxn ang="0">
                  <a:pos x="T6" y="T7"/>
                </a:cxn>
              </a:cxnLst>
              <a:rect l="0" t="0" r="r" b="b"/>
              <a:pathLst>
                <a:path w="207" h="165">
                  <a:moveTo>
                    <a:pt x="207" y="165"/>
                  </a:moveTo>
                  <a:lnTo>
                    <a:pt x="0" y="165"/>
                  </a:lnTo>
                  <a:lnTo>
                    <a:pt x="103" y="0"/>
                  </a:lnTo>
                  <a:lnTo>
                    <a:pt x="207" y="165"/>
                  </a:lnTo>
                  <a:close/>
                </a:path>
              </a:pathLst>
            </a:custGeom>
            <a:solidFill>
              <a:schemeClr val="accent2">
                <a:lumMod val="50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8" name="Rectangle 532"/>
            <p:cNvSpPr>
              <a:spLocks noChangeArrowheads="1"/>
            </p:cNvSpPr>
            <p:nvPr/>
          </p:nvSpPr>
          <p:spPr bwMode="auto">
            <a:xfrm flipH="1">
              <a:off x="3859581" y="4604520"/>
              <a:ext cx="64348" cy="64348"/>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9" name="Freeform 533"/>
            <p:cNvSpPr>
              <a:spLocks/>
            </p:cNvSpPr>
            <p:nvPr/>
          </p:nvSpPr>
          <p:spPr bwMode="auto">
            <a:xfrm flipH="1">
              <a:off x="3421884" y="4516713"/>
              <a:ext cx="103895" cy="178296"/>
            </a:xfrm>
            <a:custGeom>
              <a:avLst/>
              <a:gdLst>
                <a:gd name="T0" fmla="*/ 32 w 63"/>
                <a:gd name="T1" fmla="*/ 0 h 108"/>
                <a:gd name="T2" fmla="*/ 0 w 63"/>
                <a:gd name="T3" fmla="*/ 31 h 108"/>
                <a:gd name="T4" fmla="*/ 0 w 63"/>
                <a:gd name="T5" fmla="*/ 108 h 108"/>
                <a:gd name="T6" fmla="*/ 63 w 63"/>
                <a:gd name="T7" fmla="*/ 108 h 108"/>
                <a:gd name="T8" fmla="*/ 63 w 63"/>
                <a:gd name="T9" fmla="*/ 31 h 108"/>
                <a:gd name="T10" fmla="*/ 32 w 63"/>
                <a:gd name="T11" fmla="*/ 0 h 108"/>
              </a:gdLst>
              <a:ahLst/>
              <a:cxnLst>
                <a:cxn ang="0">
                  <a:pos x="T0" y="T1"/>
                </a:cxn>
                <a:cxn ang="0">
                  <a:pos x="T2" y="T3"/>
                </a:cxn>
                <a:cxn ang="0">
                  <a:pos x="T4" y="T5"/>
                </a:cxn>
                <a:cxn ang="0">
                  <a:pos x="T6" y="T7"/>
                </a:cxn>
                <a:cxn ang="0">
                  <a:pos x="T8" y="T9"/>
                </a:cxn>
                <a:cxn ang="0">
                  <a:pos x="T10" y="T11"/>
                </a:cxn>
              </a:cxnLst>
              <a:rect l="0" t="0" r="r" b="b"/>
              <a:pathLst>
                <a:path w="63" h="108">
                  <a:moveTo>
                    <a:pt x="32" y="0"/>
                  </a:moveTo>
                  <a:cubicBezTo>
                    <a:pt x="14" y="0"/>
                    <a:pt x="0" y="14"/>
                    <a:pt x="0" y="31"/>
                  </a:cubicBezTo>
                  <a:cubicBezTo>
                    <a:pt x="0" y="108"/>
                    <a:pt x="0" y="108"/>
                    <a:pt x="0" y="108"/>
                  </a:cubicBezTo>
                  <a:cubicBezTo>
                    <a:pt x="63" y="108"/>
                    <a:pt x="63" y="108"/>
                    <a:pt x="63" y="108"/>
                  </a:cubicBezTo>
                  <a:cubicBezTo>
                    <a:pt x="63" y="31"/>
                    <a:pt x="63" y="31"/>
                    <a:pt x="63" y="31"/>
                  </a:cubicBezTo>
                  <a:cubicBezTo>
                    <a:pt x="63" y="14"/>
                    <a:pt x="49" y="0"/>
                    <a:pt x="32" y="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40" name="Freeform 534"/>
            <p:cNvSpPr>
              <a:spLocks/>
            </p:cNvSpPr>
            <p:nvPr/>
          </p:nvSpPr>
          <p:spPr bwMode="auto">
            <a:xfrm flipH="1">
              <a:off x="3917226" y="4871965"/>
              <a:ext cx="103895" cy="178296"/>
            </a:xfrm>
            <a:custGeom>
              <a:avLst/>
              <a:gdLst>
                <a:gd name="T0" fmla="*/ 31 w 63"/>
                <a:gd name="T1" fmla="*/ 0 h 108"/>
                <a:gd name="T2" fmla="*/ 0 w 63"/>
                <a:gd name="T3" fmla="*/ 31 h 108"/>
                <a:gd name="T4" fmla="*/ 0 w 63"/>
                <a:gd name="T5" fmla="*/ 108 h 108"/>
                <a:gd name="T6" fmla="*/ 63 w 63"/>
                <a:gd name="T7" fmla="*/ 108 h 108"/>
                <a:gd name="T8" fmla="*/ 63 w 63"/>
                <a:gd name="T9" fmla="*/ 31 h 108"/>
                <a:gd name="T10" fmla="*/ 31 w 63"/>
                <a:gd name="T11" fmla="*/ 0 h 108"/>
              </a:gdLst>
              <a:ahLst/>
              <a:cxnLst>
                <a:cxn ang="0">
                  <a:pos x="T0" y="T1"/>
                </a:cxn>
                <a:cxn ang="0">
                  <a:pos x="T2" y="T3"/>
                </a:cxn>
                <a:cxn ang="0">
                  <a:pos x="T4" y="T5"/>
                </a:cxn>
                <a:cxn ang="0">
                  <a:pos x="T6" y="T7"/>
                </a:cxn>
                <a:cxn ang="0">
                  <a:pos x="T8" y="T9"/>
                </a:cxn>
                <a:cxn ang="0">
                  <a:pos x="T10" y="T11"/>
                </a:cxn>
              </a:cxnLst>
              <a:rect l="0" t="0" r="r" b="b"/>
              <a:pathLst>
                <a:path w="63" h="108">
                  <a:moveTo>
                    <a:pt x="31" y="0"/>
                  </a:moveTo>
                  <a:cubicBezTo>
                    <a:pt x="14" y="0"/>
                    <a:pt x="0" y="14"/>
                    <a:pt x="0" y="31"/>
                  </a:cubicBezTo>
                  <a:cubicBezTo>
                    <a:pt x="0" y="108"/>
                    <a:pt x="0" y="108"/>
                    <a:pt x="0" y="108"/>
                  </a:cubicBezTo>
                  <a:cubicBezTo>
                    <a:pt x="63" y="108"/>
                    <a:pt x="63" y="108"/>
                    <a:pt x="63" y="108"/>
                  </a:cubicBezTo>
                  <a:cubicBezTo>
                    <a:pt x="63" y="31"/>
                    <a:pt x="63" y="31"/>
                    <a:pt x="63" y="31"/>
                  </a:cubicBezTo>
                  <a:cubicBezTo>
                    <a:pt x="63" y="14"/>
                    <a:pt x="49" y="0"/>
                    <a:pt x="31" y="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41" name="Freeform 535"/>
            <p:cNvSpPr>
              <a:spLocks/>
            </p:cNvSpPr>
            <p:nvPr/>
          </p:nvSpPr>
          <p:spPr bwMode="auto">
            <a:xfrm flipH="1">
              <a:off x="2929894" y="4871965"/>
              <a:ext cx="102554" cy="178296"/>
            </a:xfrm>
            <a:custGeom>
              <a:avLst/>
              <a:gdLst>
                <a:gd name="T0" fmla="*/ 31 w 62"/>
                <a:gd name="T1" fmla="*/ 0 h 108"/>
                <a:gd name="T2" fmla="*/ 0 w 62"/>
                <a:gd name="T3" fmla="*/ 31 h 108"/>
                <a:gd name="T4" fmla="*/ 0 w 62"/>
                <a:gd name="T5" fmla="*/ 108 h 108"/>
                <a:gd name="T6" fmla="*/ 62 w 62"/>
                <a:gd name="T7" fmla="*/ 108 h 108"/>
                <a:gd name="T8" fmla="*/ 62 w 62"/>
                <a:gd name="T9" fmla="*/ 31 h 108"/>
                <a:gd name="T10" fmla="*/ 31 w 62"/>
                <a:gd name="T11" fmla="*/ 0 h 108"/>
              </a:gdLst>
              <a:ahLst/>
              <a:cxnLst>
                <a:cxn ang="0">
                  <a:pos x="T0" y="T1"/>
                </a:cxn>
                <a:cxn ang="0">
                  <a:pos x="T2" y="T3"/>
                </a:cxn>
                <a:cxn ang="0">
                  <a:pos x="T4" y="T5"/>
                </a:cxn>
                <a:cxn ang="0">
                  <a:pos x="T6" y="T7"/>
                </a:cxn>
                <a:cxn ang="0">
                  <a:pos x="T8" y="T9"/>
                </a:cxn>
                <a:cxn ang="0">
                  <a:pos x="T10" y="T11"/>
                </a:cxn>
              </a:cxnLst>
              <a:rect l="0" t="0" r="r" b="b"/>
              <a:pathLst>
                <a:path w="62" h="108">
                  <a:moveTo>
                    <a:pt x="31" y="0"/>
                  </a:moveTo>
                  <a:cubicBezTo>
                    <a:pt x="14" y="0"/>
                    <a:pt x="0" y="14"/>
                    <a:pt x="0" y="31"/>
                  </a:cubicBezTo>
                  <a:cubicBezTo>
                    <a:pt x="0" y="108"/>
                    <a:pt x="0" y="108"/>
                    <a:pt x="0" y="108"/>
                  </a:cubicBezTo>
                  <a:cubicBezTo>
                    <a:pt x="62" y="108"/>
                    <a:pt x="62" y="108"/>
                    <a:pt x="62" y="108"/>
                  </a:cubicBezTo>
                  <a:cubicBezTo>
                    <a:pt x="62" y="31"/>
                    <a:pt x="62" y="31"/>
                    <a:pt x="62" y="31"/>
                  </a:cubicBezTo>
                  <a:cubicBezTo>
                    <a:pt x="62" y="14"/>
                    <a:pt x="48" y="0"/>
                    <a:pt x="31" y="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42" name="Freeform 536"/>
            <p:cNvSpPr>
              <a:spLocks/>
            </p:cNvSpPr>
            <p:nvPr/>
          </p:nvSpPr>
          <p:spPr bwMode="auto">
            <a:xfrm flipH="1">
              <a:off x="3106849" y="4871965"/>
              <a:ext cx="103895" cy="178296"/>
            </a:xfrm>
            <a:custGeom>
              <a:avLst/>
              <a:gdLst>
                <a:gd name="T0" fmla="*/ 32 w 63"/>
                <a:gd name="T1" fmla="*/ 0 h 108"/>
                <a:gd name="T2" fmla="*/ 0 w 63"/>
                <a:gd name="T3" fmla="*/ 31 h 108"/>
                <a:gd name="T4" fmla="*/ 0 w 63"/>
                <a:gd name="T5" fmla="*/ 108 h 108"/>
                <a:gd name="T6" fmla="*/ 63 w 63"/>
                <a:gd name="T7" fmla="*/ 108 h 108"/>
                <a:gd name="T8" fmla="*/ 63 w 63"/>
                <a:gd name="T9" fmla="*/ 31 h 108"/>
                <a:gd name="T10" fmla="*/ 32 w 63"/>
                <a:gd name="T11" fmla="*/ 0 h 108"/>
              </a:gdLst>
              <a:ahLst/>
              <a:cxnLst>
                <a:cxn ang="0">
                  <a:pos x="T0" y="T1"/>
                </a:cxn>
                <a:cxn ang="0">
                  <a:pos x="T2" y="T3"/>
                </a:cxn>
                <a:cxn ang="0">
                  <a:pos x="T4" y="T5"/>
                </a:cxn>
                <a:cxn ang="0">
                  <a:pos x="T6" y="T7"/>
                </a:cxn>
                <a:cxn ang="0">
                  <a:pos x="T8" y="T9"/>
                </a:cxn>
                <a:cxn ang="0">
                  <a:pos x="T10" y="T11"/>
                </a:cxn>
              </a:cxnLst>
              <a:rect l="0" t="0" r="r" b="b"/>
              <a:pathLst>
                <a:path w="63" h="108">
                  <a:moveTo>
                    <a:pt x="32" y="0"/>
                  </a:moveTo>
                  <a:cubicBezTo>
                    <a:pt x="14" y="0"/>
                    <a:pt x="0" y="14"/>
                    <a:pt x="0" y="31"/>
                  </a:cubicBezTo>
                  <a:cubicBezTo>
                    <a:pt x="0" y="108"/>
                    <a:pt x="0" y="108"/>
                    <a:pt x="0" y="108"/>
                  </a:cubicBezTo>
                  <a:cubicBezTo>
                    <a:pt x="63" y="108"/>
                    <a:pt x="63" y="108"/>
                    <a:pt x="63" y="108"/>
                  </a:cubicBezTo>
                  <a:cubicBezTo>
                    <a:pt x="63" y="31"/>
                    <a:pt x="63" y="31"/>
                    <a:pt x="63" y="31"/>
                  </a:cubicBezTo>
                  <a:cubicBezTo>
                    <a:pt x="63" y="14"/>
                    <a:pt x="49" y="0"/>
                    <a:pt x="32" y="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43" name="Freeform 537"/>
            <p:cNvSpPr>
              <a:spLocks/>
            </p:cNvSpPr>
            <p:nvPr/>
          </p:nvSpPr>
          <p:spPr bwMode="auto">
            <a:xfrm flipH="1">
              <a:off x="3735578" y="4871965"/>
              <a:ext cx="103895" cy="178296"/>
            </a:xfrm>
            <a:custGeom>
              <a:avLst/>
              <a:gdLst>
                <a:gd name="T0" fmla="*/ 31 w 63"/>
                <a:gd name="T1" fmla="*/ 0 h 108"/>
                <a:gd name="T2" fmla="*/ 0 w 63"/>
                <a:gd name="T3" fmla="*/ 31 h 108"/>
                <a:gd name="T4" fmla="*/ 0 w 63"/>
                <a:gd name="T5" fmla="*/ 108 h 108"/>
                <a:gd name="T6" fmla="*/ 63 w 63"/>
                <a:gd name="T7" fmla="*/ 108 h 108"/>
                <a:gd name="T8" fmla="*/ 63 w 63"/>
                <a:gd name="T9" fmla="*/ 31 h 108"/>
                <a:gd name="T10" fmla="*/ 31 w 63"/>
                <a:gd name="T11" fmla="*/ 0 h 108"/>
              </a:gdLst>
              <a:ahLst/>
              <a:cxnLst>
                <a:cxn ang="0">
                  <a:pos x="T0" y="T1"/>
                </a:cxn>
                <a:cxn ang="0">
                  <a:pos x="T2" y="T3"/>
                </a:cxn>
                <a:cxn ang="0">
                  <a:pos x="T4" y="T5"/>
                </a:cxn>
                <a:cxn ang="0">
                  <a:pos x="T6" y="T7"/>
                </a:cxn>
                <a:cxn ang="0">
                  <a:pos x="T8" y="T9"/>
                </a:cxn>
                <a:cxn ang="0">
                  <a:pos x="T10" y="T11"/>
                </a:cxn>
              </a:cxnLst>
              <a:rect l="0" t="0" r="r" b="b"/>
              <a:pathLst>
                <a:path w="63" h="108">
                  <a:moveTo>
                    <a:pt x="31" y="0"/>
                  </a:moveTo>
                  <a:cubicBezTo>
                    <a:pt x="14" y="0"/>
                    <a:pt x="0" y="14"/>
                    <a:pt x="0" y="31"/>
                  </a:cubicBezTo>
                  <a:cubicBezTo>
                    <a:pt x="0" y="108"/>
                    <a:pt x="0" y="108"/>
                    <a:pt x="0" y="108"/>
                  </a:cubicBezTo>
                  <a:cubicBezTo>
                    <a:pt x="63" y="108"/>
                    <a:pt x="63" y="108"/>
                    <a:pt x="63" y="108"/>
                  </a:cubicBezTo>
                  <a:cubicBezTo>
                    <a:pt x="63" y="31"/>
                    <a:pt x="63" y="31"/>
                    <a:pt x="63" y="31"/>
                  </a:cubicBezTo>
                  <a:cubicBezTo>
                    <a:pt x="63" y="14"/>
                    <a:pt x="49" y="0"/>
                    <a:pt x="31" y="0"/>
                  </a:cubicBezTo>
                  <a:close/>
                </a:path>
              </a:pathLst>
            </a:cu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44" name="Freeform 538"/>
            <p:cNvSpPr>
              <a:spLocks/>
            </p:cNvSpPr>
            <p:nvPr/>
          </p:nvSpPr>
          <p:spPr bwMode="auto">
            <a:xfrm flipH="1">
              <a:off x="3917226" y="5182307"/>
              <a:ext cx="103895" cy="178296"/>
            </a:xfrm>
            <a:custGeom>
              <a:avLst/>
              <a:gdLst>
                <a:gd name="T0" fmla="*/ 31 w 63"/>
                <a:gd name="T1" fmla="*/ 0 h 108"/>
                <a:gd name="T2" fmla="*/ 0 w 63"/>
                <a:gd name="T3" fmla="*/ 31 h 108"/>
                <a:gd name="T4" fmla="*/ 0 w 63"/>
                <a:gd name="T5" fmla="*/ 108 h 108"/>
                <a:gd name="T6" fmla="*/ 63 w 63"/>
                <a:gd name="T7" fmla="*/ 108 h 108"/>
                <a:gd name="T8" fmla="*/ 63 w 63"/>
                <a:gd name="T9" fmla="*/ 31 h 108"/>
                <a:gd name="T10" fmla="*/ 31 w 63"/>
                <a:gd name="T11" fmla="*/ 0 h 108"/>
              </a:gdLst>
              <a:ahLst/>
              <a:cxnLst>
                <a:cxn ang="0">
                  <a:pos x="T0" y="T1"/>
                </a:cxn>
                <a:cxn ang="0">
                  <a:pos x="T2" y="T3"/>
                </a:cxn>
                <a:cxn ang="0">
                  <a:pos x="T4" y="T5"/>
                </a:cxn>
                <a:cxn ang="0">
                  <a:pos x="T6" y="T7"/>
                </a:cxn>
                <a:cxn ang="0">
                  <a:pos x="T8" y="T9"/>
                </a:cxn>
                <a:cxn ang="0">
                  <a:pos x="T10" y="T11"/>
                </a:cxn>
              </a:cxnLst>
              <a:rect l="0" t="0" r="r" b="b"/>
              <a:pathLst>
                <a:path w="63" h="108">
                  <a:moveTo>
                    <a:pt x="31" y="0"/>
                  </a:moveTo>
                  <a:cubicBezTo>
                    <a:pt x="14" y="0"/>
                    <a:pt x="0" y="14"/>
                    <a:pt x="0" y="31"/>
                  </a:cubicBezTo>
                  <a:cubicBezTo>
                    <a:pt x="0" y="108"/>
                    <a:pt x="0" y="108"/>
                    <a:pt x="0" y="108"/>
                  </a:cubicBezTo>
                  <a:cubicBezTo>
                    <a:pt x="63" y="108"/>
                    <a:pt x="63" y="108"/>
                    <a:pt x="63" y="108"/>
                  </a:cubicBezTo>
                  <a:cubicBezTo>
                    <a:pt x="63" y="31"/>
                    <a:pt x="63" y="31"/>
                    <a:pt x="63" y="31"/>
                  </a:cubicBezTo>
                  <a:cubicBezTo>
                    <a:pt x="63" y="14"/>
                    <a:pt x="49" y="0"/>
                    <a:pt x="31" y="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45" name="Freeform 539"/>
            <p:cNvSpPr>
              <a:spLocks/>
            </p:cNvSpPr>
            <p:nvPr/>
          </p:nvSpPr>
          <p:spPr bwMode="auto">
            <a:xfrm flipH="1">
              <a:off x="2929894" y="5182307"/>
              <a:ext cx="102554" cy="178296"/>
            </a:xfrm>
            <a:custGeom>
              <a:avLst/>
              <a:gdLst>
                <a:gd name="T0" fmla="*/ 31 w 62"/>
                <a:gd name="T1" fmla="*/ 0 h 108"/>
                <a:gd name="T2" fmla="*/ 0 w 62"/>
                <a:gd name="T3" fmla="*/ 31 h 108"/>
                <a:gd name="T4" fmla="*/ 0 w 62"/>
                <a:gd name="T5" fmla="*/ 108 h 108"/>
                <a:gd name="T6" fmla="*/ 62 w 62"/>
                <a:gd name="T7" fmla="*/ 108 h 108"/>
                <a:gd name="T8" fmla="*/ 62 w 62"/>
                <a:gd name="T9" fmla="*/ 31 h 108"/>
                <a:gd name="T10" fmla="*/ 31 w 62"/>
                <a:gd name="T11" fmla="*/ 0 h 108"/>
              </a:gdLst>
              <a:ahLst/>
              <a:cxnLst>
                <a:cxn ang="0">
                  <a:pos x="T0" y="T1"/>
                </a:cxn>
                <a:cxn ang="0">
                  <a:pos x="T2" y="T3"/>
                </a:cxn>
                <a:cxn ang="0">
                  <a:pos x="T4" y="T5"/>
                </a:cxn>
                <a:cxn ang="0">
                  <a:pos x="T6" y="T7"/>
                </a:cxn>
                <a:cxn ang="0">
                  <a:pos x="T8" y="T9"/>
                </a:cxn>
                <a:cxn ang="0">
                  <a:pos x="T10" y="T11"/>
                </a:cxn>
              </a:cxnLst>
              <a:rect l="0" t="0" r="r" b="b"/>
              <a:pathLst>
                <a:path w="62" h="108">
                  <a:moveTo>
                    <a:pt x="31" y="0"/>
                  </a:moveTo>
                  <a:cubicBezTo>
                    <a:pt x="14" y="0"/>
                    <a:pt x="0" y="14"/>
                    <a:pt x="0" y="31"/>
                  </a:cubicBezTo>
                  <a:cubicBezTo>
                    <a:pt x="0" y="108"/>
                    <a:pt x="0" y="108"/>
                    <a:pt x="0" y="108"/>
                  </a:cubicBezTo>
                  <a:cubicBezTo>
                    <a:pt x="62" y="108"/>
                    <a:pt x="62" y="108"/>
                    <a:pt x="62" y="108"/>
                  </a:cubicBezTo>
                  <a:cubicBezTo>
                    <a:pt x="62" y="31"/>
                    <a:pt x="62" y="31"/>
                    <a:pt x="62" y="31"/>
                  </a:cubicBezTo>
                  <a:cubicBezTo>
                    <a:pt x="62" y="14"/>
                    <a:pt x="48" y="0"/>
                    <a:pt x="31" y="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46" name="Freeform 540"/>
            <p:cNvSpPr>
              <a:spLocks/>
            </p:cNvSpPr>
            <p:nvPr/>
          </p:nvSpPr>
          <p:spPr bwMode="auto">
            <a:xfrm flipH="1">
              <a:off x="3106849" y="5182307"/>
              <a:ext cx="103895" cy="178296"/>
            </a:xfrm>
            <a:custGeom>
              <a:avLst/>
              <a:gdLst>
                <a:gd name="T0" fmla="*/ 32 w 63"/>
                <a:gd name="T1" fmla="*/ 0 h 108"/>
                <a:gd name="T2" fmla="*/ 0 w 63"/>
                <a:gd name="T3" fmla="*/ 31 h 108"/>
                <a:gd name="T4" fmla="*/ 0 w 63"/>
                <a:gd name="T5" fmla="*/ 108 h 108"/>
                <a:gd name="T6" fmla="*/ 63 w 63"/>
                <a:gd name="T7" fmla="*/ 108 h 108"/>
                <a:gd name="T8" fmla="*/ 63 w 63"/>
                <a:gd name="T9" fmla="*/ 31 h 108"/>
                <a:gd name="T10" fmla="*/ 32 w 63"/>
                <a:gd name="T11" fmla="*/ 0 h 108"/>
              </a:gdLst>
              <a:ahLst/>
              <a:cxnLst>
                <a:cxn ang="0">
                  <a:pos x="T0" y="T1"/>
                </a:cxn>
                <a:cxn ang="0">
                  <a:pos x="T2" y="T3"/>
                </a:cxn>
                <a:cxn ang="0">
                  <a:pos x="T4" y="T5"/>
                </a:cxn>
                <a:cxn ang="0">
                  <a:pos x="T6" y="T7"/>
                </a:cxn>
                <a:cxn ang="0">
                  <a:pos x="T8" y="T9"/>
                </a:cxn>
                <a:cxn ang="0">
                  <a:pos x="T10" y="T11"/>
                </a:cxn>
              </a:cxnLst>
              <a:rect l="0" t="0" r="r" b="b"/>
              <a:pathLst>
                <a:path w="63" h="108">
                  <a:moveTo>
                    <a:pt x="32" y="0"/>
                  </a:moveTo>
                  <a:cubicBezTo>
                    <a:pt x="14" y="0"/>
                    <a:pt x="0" y="14"/>
                    <a:pt x="0" y="31"/>
                  </a:cubicBezTo>
                  <a:cubicBezTo>
                    <a:pt x="0" y="108"/>
                    <a:pt x="0" y="108"/>
                    <a:pt x="0" y="108"/>
                  </a:cubicBezTo>
                  <a:cubicBezTo>
                    <a:pt x="63" y="108"/>
                    <a:pt x="63" y="108"/>
                    <a:pt x="63" y="108"/>
                  </a:cubicBezTo>
                  <a:cubicBezTo>
                    <a:pt x="63" y="31"/>
                    <a:pt x="63" y="31"/>
                    <a:pt x="63" y="31"/>
                  </a:cubicBezTo>
                  <a:cubicBezTo>
                    <a:pt x="63" y="14"/>
                    <a:pt x="49" y="0"/>
                    <a:pt x="32" y="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47" name="Freeform 541"/>
            <p:cNvSpPr>
              <a:spLocks/>
            </p:cNvSpPr>
            <p:nvPr/>
          </p:nvSpPr>
          <p:spPr bwMode="auto">
            <a:xfrm flipH="1">
              <a:off x="3735578" y="5182307"/>
              <a:ext cx="103895" cy="178296"/>
            </a:xfrm>
            <a:custGeom>
              <a:avLst/>
              <a:gdLst>
                <a:gd name="T0" fmla="*/ 31 w 63"/>
                <a:gd name="T1" fmla="*/ 0 h 108"/>
                <a:gd name="T2" fmla="*/ 0 w 63"/>
                <a:gd name="T3" fmla="*/ 31 h 108"/>
                <a:gd name="T4" fmla="*/ 0 w 63"/>
                <a:gd name="T5" fmla="*/ 108 h 108"/>
                <a:gd name="T6" fmla="*/ 63 w 63"/>
                <a:gd name="T7" fmla="*/ 108 h 108"/>
                <a:gd name="T8" fmla="*/ 63 w 63"/>
                <a:gd name="T9" fmla="*/ 31 h 108"/>
                <a:gd name="T10" fmla="*/ 31 w 63"/>
                <a:gd name="T11" fmla="*/ 0 h 108"/>
              </a:gdLst>
              <a:ahLst/>
              <a:cxnLst>
                <a:cxn ang="0">
                  <a:pos x="T0" y="T1"/>
                </a:cxn>
                <a:cxn ang="0">
                  <a:pos x="T2" y="T3"/>
                </a:cxn>
                <a:cxn ang="0">
                  <a:pos x="T4" y="T5"/>
                </a:cxn>
                <a:cxn ang="0">
                  <a:pos x="T6" y="T7"/>
                </a:cxn>
                <a:cxn ang="0">
                  <a:pos x="T8" y="T9"/>
                </a:cxn>
                <a:cxn ang="0">
                  <a:pos x="T10" y="T11"/>
                </a:cxn>
              </a:cxnLst>
              <a:rect l="0" t="0" r="r" b="b"/>
              <a:pathLst>
                <a:path w="63" h="108">
                  <a:moveTo>
                    <a:pt x="31" y="0"/>
                  </a:moveTo>
                  <a:cubicBezTo>
                    <a:pt x="14" y="0"/>
                    <a:pt x="0" y="14"/>
                    <a:pt x="0" y="31"/>
                  </a:cubicBezTo>
                  <a:cubicBezTo>
                    <a:pt x="0" y="108"/>
                    <a:pt x="0" y="108"/>
                    <a:pt x="0" y="108"/>
                  </a:cubicBezTo>
                  <a:cubicBezTo>
                    <a:pt x="63" y="108"/>
                    <a:pt x="63" y="108"/>
                    <a:pt x="63" y="108"/>
                  </a:cubicBezTo>
                  <a:cubicBezTo>
                    <a:pt x="63" y="31"/>
                    <a:pt x="63" y="31"/>
                    <a:pt x="63" y="31"/>
                  </a:cubicBezTo>
                  <a:cubicBezTo>
                    <a:pt x="63" y="14"/>
                    <a:pt x="49" y="0"/>
                    <a:pt x="31" y="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48" name="Freeform 542"/>
            <p:cNvSpPr>
              <a:spLocks/>
            </p:cNvSpPr>
            <p:nvPr/>
          </p:nvSpPr>
          <p:spPr bwMode="auto">
            <a:xfrm flipH="1">
              <a:off x="3917226" y="5492650"/>
              <a:ext cx="103895" cy="178296"/>
            </a:xfrm>
            <a:custGeom>
              <a:avLst/>
              <a:gdLst>
                <a:gd name="T0" fmla="*/ 31 w 63"/>
                <a:gd name="T1" fmla="*/ 0 h 108"/>
                <a:gd name="T2" fmla="*/ 0 w 63"/>
                <a:gd name="T3" fmla="*/ 31 h 108"/>
                <a:gd name="T4" fmla="*/ 0 w 63"/>
                <a:gd name="T5" fmla="*/ 108 h 108"/>
                <a:gd name="T6" fmla="*/ 63 w 63"/>
                <a:gd name="T7" fmla="*/ 108 h 108"/>
                <a:gd name="T8" fmla="*/ 63 w 63"/>
                <a:gd name="T9" fmla="*/ 31 h 108"/>
                <a:gd name="T10" fmla="*/ 31 w 63"/>
                <a:gd name="T11" fmla="*/ 0 h 108"/>
              </a:gdLst>
              <a:ahLst/>
              <a:cxnLst>
                <a:cxn ang="0">
                  <a:pos x="T0" y="T1"/>
                </a:cxn>
                <a:cxn ang="0">
                  <a:pos x="T2" y="T3"/>
                </a:cxn>
                <a:cxn ang="0">
                  <a:pos x="T4" y="T5"/>
                </a:cxn>
                <a:cxn ang="0">
                  <a:pos x="T6" y="T7"/>
                </a:cxn>
                <a:cxn ang="0">
                  <a:pos x="T8" y="T9"/>
                </a:cxn>
                <a:cxn ang="0">
                  <a:pos x="T10" y="T11"/>
                </a:cxn>
              </a:cxnLst>
              <a:rect l="0" t="0" r="r" b="b"/>
              <a:pathLst>
                <a:path w="63" h="108">
                  <a:moveTo>
                    <a:pt x="31" y="0"/>
                  </a:moveTo>
                  <a:cubicBezTo>
                    <a:pt x="14" y="0"/>
                    <a:pt x="0" y="14"/>
                    <a:pt x="0" y="31"/>
                  </a:cubicBezTo>
                  <a:cubicBezTo>
                    <a:pt x="0" y="108"/>
                    <a:pt x="0" y="108"/>
                    <a:pt x="0" y="108"/>
                  </a:cubicBezTo>
                  <a:cubicBezTo>
                    <a:pt x="63" y="108"/>
                    <a:pt x="63" y="108"/>
                    <a:pt x="63" y="108"/>
                  </a:cubicBezTo>
                  <a:cubicBezTo>
                    <a:pt x="63" y="31"/>
                    <a:pt x="63" y="31"/>
                    <a:pt x="63" y="31"/>
                  </a:cubicBezTo>
                  <a:cubicBezTo>
                    <a:pt x="63" y="14"/>
                    <a:pt x="49" y="0"/>
                    <a:pt x="31" y="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49" name="Freeform 544"/>
            <p:cNvSpPr>
              <a:spLocks/>
            </p:cNvSpPr>
            <p:nvPr/>
          </p:nvSpPr>
          <p:spPr bwMode="auto">
            <a:xfrm flipH="1">
              <a:off x="3106849" y="5492650"/>
              <a:ext cx="103895" cy="178296"/>
            </a:xfrm>
            <a:custGeom>
              <a:avLst/>
              <a:gdLst>
                <a:gd name="T0" fmla="*/ 32 w 63"/>
                <a:gd name="T1" fmla="*/ 0 h 108"/>
                <a:gd name="T2" fmla="*/ 0 w 63"/>
                <a:gd name="T3" fmla="*/ 31 h 108"/>
                <a:gd name="T4" fmla="*/ 0 w 63"/>
                <a:gd name="T5" fmla="*/ 108 h 108"/>
                <a:gd name="T6" fmla="*/ 63 w 63"/>
                <a:gd name="T7" fmla="*/ 108 h 108"/>
                <a:gd name="T8" fmla="*/ 63 w 63"/>
                <a:gd name="T9" fmla="*/ 31 h 108"/>
                <a:gd name="T10" fmla="*/ 32 w 63"/>
                <a:gd name="T11" fmla="*/ 0 h 108"/>
              </a:gdLst>
              <a:ahLst/>
              <a:cxnLst>
                <a:cxn ang="0">
                  <a:pos x="T0" y="T1"/>
                </a:cxn>
                <a:cxn ang="0">
                  <a:pos x="T2" y="T3"/>
                </a:cxn>
                <a:cxn ang="0">
                  <a:pos x="T4" y="T5"/>
                </a:cxn>
                <a:cxn ang="0">
                  <a:pos x="T6" y="T7"/>
                </a:cxn>
                <a:cxn ang="0">
                  <a:pos x="T8" y="T9"/>
                </a:cxn>
                <a:cxn ang="0">
                  <a:pos x="T10" y="T11"/>
                </a:cxn>
              </a:cxnLst>
              <a:rect l="0" t="0" r="r" b="b"/>
              <a:pathLst>
                <a:path w="63" h="108">
                  <a:moveTo>
                    <a:pt x="32" y="0"/>
                  </a:moveTo>
                  <a:cubicBezTo>
                    <a:pt x="14" y="0"/>
                    <a:pt x="0" y="14"/>
                    <a:pt x="0" y="31"/>
                  </a:cubicBezTo>
                  <a:cubicBezTo>
                    <a:pt x="0" y="108"/>
                    <a:pt x="0" y="108"/>
                    <a:pt x="0" y="108"/>
                  </a:cubicBezTo>
                  <a:cubicBezTo>
                    <a:pt x="63" y="108"/>
                    <a:pt x="63" y="108"/>
                    <a:pt x="63" y="108"/>
                  </a:cubicBezTo>
                  <a:cubicBezTo>
                    <a:pt x="63" y="31"/>
                    <a:pt x="63" y="31"/>
                    <a:pt x="63" y="31"/>
                  </a:cubicBezTo>
                  <a:cubicBezTo>
                    <a:pt x="63" y="14"/>
                    <a:pt x="49" y="0"/>
                    <a:pt x="32" y="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0" name="Freeform 545"/>
            <p:cNvSpPr>
              <a:spLocks/>
            </p:cNvSpPr>
            <p:nvPr/>
          </p:nvSpPr>
          <p:spPr bwMode="auto">
            <a:xfrm flipH="1">
              <a:off x="3735578" y="5492650"/>
              <a:ext cx="103895" cy="178296"/>
            </a:xfrm>
            <a:custGeom>
              <a:avLst/>
              <a:gdLst>
                <a:gd name="T0" fmla="*/ 31 w 63"/>
                <a:gd name="T1" fmla="*/ 0 h 108"/>
                <a:gd name="T2" fmla="*/ 0 w 63"/>
                <a:gd name="T3" fmla="*/ 31 h 108"/>
                <a:gd name="T4" fmla="*/ 0 w 63"/>
                <a:gd name="T5" fmla="*/ 108 h 108"/>
                <a:gd name="T6" fmla="*/ 63 w 63"/>
                <a:gd name="T7" fmla="*/ 108 h 108"/>
                <a:gd name="T8" fmla="*/ 63 w 63"/>
                <a:gd name="T9" fmla="*/ 31 h 108"/>
                <a:gd name="T10" fmla="*/ 31 w 63"/>
                <a:gd name="T11" fmla="*/ 0 h 108"/>
              </a:gdLst>
              <a:ahLst/>
              <a:cxnLst>
                <a:cxn ang="0">
                  <a:pos x="T0" y="T1"/>
                </a:cxn>
                <a:cxn ang="0">
                  <a:pos x="T2" y="T3"/>
                </a:cxn>
                <a:cxn ang="0">
                  <a:pos x="T4" y="T5"/>
                </a:cxn>
                <a:cxn ang="0">
                  <a:pos x="T6" y="T7"/>
                </a:cxn>
                <a:cxn ang="0">
                  <a:pos x="T8" y="T9"/>
                </a:cxn>
                <a:cxn ang="0">
                  <a:pos x="T10" y="T11"/>
                </a:cxn>
              </a:cxnLst>
              <a:rect l="0" t="0" r="r" b="b"/>
              <a:pathLst>
                <a:path w="63" h="108">
                  <a:moveTo>
                    <a:pt x="31" y="0"/>
                  </a:moveTo>
                  <a:cubicBezTo>
                    <a:pt x="14" y="0"/>
                    <a:pt x="0" y="14"/>
                    <a:pt x="0" y="31"/>
                  </a:cubicBezTo>
                  <a:cubicBezTo>
                    <a:pt x="0" y="108"/>
                    <a:pt x="0" y="108"/>
                    <a:pt x="0" y="108"/>
                  </a:cubicBezTo>
                  <a:cubicBezTo>
                    <a:pt x="63" y="108"/>
                    <a:pt x="63" y="108"/>
                    <a:pt x="63" y="108"/>
                  </a:cubicBezTo>
                  <a:cubicBezTo>
                    <a:pt x="63" y="31"/>
                    <a:pt x="63" y="31"/>
                    <a:pt x="63" y="31"/>
                  </a:cubicBezTo>
                  <a:cubicBezTo>
                    <a:pt x="63" y="14"/>
                    <a:pt x="49" y="0"/>
                    <a:pt x="31" y="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1" name="Freeform 546"/>
            <p:cNvSpPr>
              <a:spLocks/>
            </p:cNvSpPr>
            <p:nvPr/>
          </p:nvSpPr>
          <p:spPr bwMode="auto">
            <a:xfrm flipH="1">
              <a:off x="3917226" y="5802993"/>
              <a:ext cx="103895" cy="178967"/>
            </a:xfrm>
            <a:custGeom>
              <a:avLst/>
              <a:gdLst>
                <a:gd name="T0" fmla="*/ 31 w 63"/>
                <a:gd name="T1" fmla="*/ 0 h 108"/>
                <a:gd name="T2" fmla="*/ 0 w 63"/>
                <a:gd name="T3" fmla="*/ 31 h 108"/>
                <a:gd name="T4" fmla="*/ 0 w 63"/>
                <a:gd name="T5" fmla="*/ 108 h 108"/>
                <a:gd name="T6" fmla="*/ 63 w 63"/>
                <a:gd name="T7" fmla="*/ 108 h 108"/>
                <a:gd name="T8" fmla="*/ 63 w 63"/>
                <a:gd name="T9" fmla="*/ 31 h 108"/>
                <a:gd name="T10" fmla="*/ 31 w 63"/>
                <a:gd name="T11" fmla="*/ 0 h 108"/>
              </a:gdLst>
              <a:ahLst/>
              <a:cxnLst>
                <a:cxn ang="0">
                  <a:pos x="T0" y="T1"/>
                </a:cxn>
                <a:cxn ang="0">
                  <a:pos x="T2" y="T3"/>
                </a:cxn>
                <a:cxn ang="0">
                  <a:pos x="T4" y="T5"/>
                </a:cxn>
                <a:cxn ang="0">
                  <a:pos x="T6" y="T7"/>
                </a:cxn>
                <a:cxn ang="0">
                  <a:pos x="T8" y="T9"/>
                </a:cxn>
                <a:cxn ang="0">
                  <a:pos x="T10" y="T11"/>
                </a:cxn>
              </a:cxnLst>
              <a:rect l="0" t="0" r="r" b="b"/>
              <a:pathLst>
                <a:path w="63" h="108">
                  <a:moveTo>
                    <a:pt x="31" y="0"/>
                  </a:moveTo>
                  <a:cubicBezTo>
                    <a:pt x="14" y="0"/>
                    <a:pt x="0" y="14"/>
                    <a:pt x="0" y="31"/>
                  </a:cubicBezTo>
                  <a:cubicBezTo>
                    <a:pt x="0" y="108"/>
                    <a:pt x="0" y="108"/>
                    <a:pt x="0" y="108"/>
                  </a:cubicBezTo>
                  <a:cubicBezTo>
                    <a:pt x="63" y="108"/>
                    <a:pt x="63" y="108"/>
                    <a:pt x="63" y="108"/>
                  </a:cubicBezTo>
                  <a:cubicBezTo>
                    <a:pt x="63" y="31"/>
                    <a:pt x="63" y="31"/>
                    <a:pt x="63" y="31"/>
                  </a:cubicBezTo>
                  <a:cubicBezTo>
                    <a:pt x="63" y="14"/>
                    <a:pt x="49" y="0"/>
                    <a:pt x="31" y="0"/>
                  </a:cubicBezTo>
                  <a:close/>
                </a:path>
              </a:pathLst>
            </a:cu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2" name="Freeform 548"/>
            <p:cNvSpPr>
              <a:spLocks/>
            </p:cNvSpPr>
            <p:nvPr/>
          </p:nvSpPr>
          <p:spPr bwMode="auto">
            <a:xfrm flipH="1">
              <a:off x="3106849" y="5802993"/>
              <a:ext cx="103895" cy="178967"/>
            </a:xfrm>
            <a:custGeom>
              <a:avLst/>
              <a:gdLst>
                <a:gd name="T0" fmla="*/ 32 w 63"/>
                <a:gd name="T1" fmla="*/ 0 h 108"/>
                <a:gd name="T2" fmla="*/ 0 w 63"/>
                <a:gd name="T3" fmla="*/ 31 h 108"/>
                <a:gd name="T4" fmla="*/ 0 w 63"/>
                <a:gd name="T5" fmla="*/ 108 h 108"/>
                <a:gd name="T6" fmla="*/ 63 w 63"/>
                <a:gd name="T7" fmla="*/ 108 h 108"/>
                <a:gd name="T8" fmla="*/ 63 w 63"/>
                <a:gd name="T9" fmla="*/ 31 h 108"/>
                <a:gd name="T10" fmla="*/ 32 w 63"/>
                <a:gd name="T11" fmla="*/ 0 h 108"/>
              </a:gdLst>
              <a:ahLst/>
              <a:cxnLst>
                <a:cxn ang="0">
                  <a:pos x="T0" y="T1"/>
                </a:cxn>
                <a:cxn ang="0">
                  <a:pos x="T2" y="T3"/>
                </a:cxn>
                <a:cxn ang="0">
                  <a:pos x="T4" y="T5"/>
                </a:cxn>
                <a:cxn ang="0">
                  <a:pos x="T6" y="T7"/>
                </a:cxn>
                <a:cxn ang="0">
                  <a:pos x="T8" y="T9"/>
                </a:cxn>
                <a:cxn ang="0">
                  <a:pos x="T10" y="T11"/>
                </a:cxn>
              </a:cxnLst>
              <a:rect l="0" t="0" r="r" b="b"/>
              <a:pathLst>
                <a:path w="63" h="108">
                  <a:moveTo>
                    <a:pt x="32" y="0"/>
                  </a:moveTo>
                  <a:cubicBezTo>
                    <a:pt x="14" y="0"/>
                    <a:pt x="0" y="14"/>
                    <a:pt x="0" y="31"/>
                  </a:cubicBezTo>
                  <a:cubicBezTo>
                    <a:pt x="0" y="108"/>
                    <a:pt x="0" y="108"/>
                    <a:pt x="0" y="108"/>
                  </a:cubicBezTo>
                  <a:cubicBezTo>
                    <a:pt x="63" y="108"/>
                    <a:pt x="63" y="108"/>
                    <a:pt x="63" y="108"/>
                  </a:cubicBezTo>
                  <a:cubicBezTo>
                    <a:pt x="63" y="31"/>
                    <a:pt x="63" y="31"/>
                    <a:pt x="63" y="31"/>
                  </a:cubicBezTo>
                  <a:cubicBezTo>
                    <a:pt x="63" y="14"/>
                    <a:pt x="49" y="0"/>
                    <a:pt x="32" y="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3" name="Freeform 549"/>
            <p:cNvSpPr>
              <a:spLocks/>
            </p:cNvSpPr>
            <p:nvPr/>
          </p:nvSpPr>
          <p:spPr bwMode="auto">
            <a:xfrm flipH="1">
              <a:off x="3735578" y="5802993"/>
              <a:ext cx="103895" cy="178967"/>
            </a:xfrm>
            <a:custGeom>
              <a:avLst/>
              <a:gdLst>
                <a:gd name="T0" fmla="*/ 31 w 63"/>
                <a:gd name="T1" fmla="*/ 0 h 108"/>
                <a:gd name="T2" fmla="*/ 0 w 63"/>
                <a:gd name="T3" fmla="*/ 31 h 108"/>
                <a:gd name="T4" fmla="*/ 0 w 63"/>
                <a:gd name="T5" fmla="*/ 108 h 108"/>
                <a:gd name="T6" fmla="*/ 63 w 63"/>
                <a:gd name="T7" fmla="*/ 108 h 108"/>
                <a:gd name="T8" fmla="*/ 63 w 63"/>
                <a:gd name="T9" fmla="*/ 31 h 108"/>
                <a:gd name="T10" fmla="*/ 31 w 63"/>
                <a:gd name="T11" fmla="*/ 0 h 108"/>
              </a:gdLst>
              <a:ahLst/>
              <a:cxnLst>
                <a:cxn ang="0">
                  <a:pos x="T0" y="T1"/>
                </a:cxn>
                <a:cxn ang="0">
                  <a:pos x="T2" y="T3"/>
                </a:cxn>
                <a:cxn ang="0">
                  <a:pos x="T4" y="T5"/>
                </a:cxn>
                <a:cxn ang="0">
                  <a:pos x="T6" y="T7"/>
                </a:cxn>
                <a:cxn ang="0">
                  <a:pos x="T8" y="T9"/>
                </a:cxn>
                <a:cxn ang="0">
                  <a:pos x="T10" y="T11"/>
                </a:cxn>
              </a:cxnLst>
              <a:rect l="0" t="0" r="r" b="b"/>
              <a:pathLst>
                <a:path w="63" h="108">
                  <a:moveTo>
                    <a:pt x="31" y="0"/>
                  </a:moveTo>
                  <a:cubicBezTo>
                    <a:pt x="14" y="0"/>
                    <a:pt x="0" y="14"/>
                    <a:pt x="0" y="31"/>
                  </a:cubicBezTo>
                  <a:cubicBezTo>
                    <a:pt x="0" y="108"/>
                    <a:pt x="0" y="108"/>
                    <a:pt x="0" y="108"/>
                  </a:cubicBezTo>
                  <a:cubicBezTo>
                    <a:pt x="63" y="108"/>
                    <a:pt x="63" y="108"/>
                    <a:pt x="63" y="108"/>
                  </a:cubicBezTo>
                  <a:cubicBezTo>
                    <a:pt x="63" y="31"/>
                    <a:pt x="63" y="31"/>
                    <a:pt x="63" y="31"/>
                  </a:cubicBezTo>
                  <a:cubicBezTo>
                    <a:pt x="63" y="14"/>
                    <a:pt x="49" y="0"/>
                    <a:pt x="31" y="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4" name="Rectangle 550"/>
            <p:cNvSpPr>
              <a:spLocks noChangeArrowheads="1"/>
            </p:cNvSpPr>
            <p:nvPr/>
          </p:nvSpPr>
          <p:spPr bwMode="auto">
            <a:xfrm flipH="1">
              <a:off x="2870239" y="4777454"/>
              <a:ext cx="1205846" cy="24801"/>
            </a:xfrm>
            <a:prstGeom prst="rect">
              <a:avLst/>
            </a:prstGeom>
            <a:solidFill>
              <a:schemeClr val="bg2">
                <a:lumMod val="7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5" name="Freeform 54"/>
            <p:cNvSpPr>
              <a:spLocks/>
            </p:cNvSpPr>
            <p:nvPr/>
          </p:nvSpPr>
          <p:spPr bwMode="auto">
            <a:xfrm flipH="1">
              <a:off x="3374294" y="4835523"/>
              <a:ext cx="199746" cy="214739"/>
            </a:xfrm>
            <a:custGeom>
              <a:avLst/>
              <a:gdLst>
                <a:gd name="connsiteX0" fmla="*/ 103895 w 199746"/>
                <a:gd name="connsiteY0" fmla="*/ 155083 h 214739"/>
                <a:gd name="connsiteX1" fmla="*/ 199746 w 199746"/>
                <a:gd name="connsiteY1" fmla="*/ 155083 h 214739"/>
                <a:gd name="connsiteX2" fmla="*/ 199746 w 199746"/>
                <a:gd name="connsiteY2" fmla="*/ 177044 h 214739"/>
                <a:gd name="connsiteX3" fmla="*/ 199746 w 199746"/>
                <a:gd name="connsiteY3" fmla="*/ 214739 h 214739"/>
                <a:gd name="connsiteX4" fmla="*/ 115478 w 199746"/>
                <a:gd name="connsiteY4" fmla="*/ 214739 h 214739"/>
                <a:gd name="connsiteX5" fmla="*/ 103895 w 199746"/>
                <a:gd name="connsiteY5" fmla="*/ 214739 h 214739"/>
                <a:gd name="connsiteX6" fmla="*/ 0 w 199746"/>
                <a:gd name="connsiteY6" fmla="*/ 155083 h 214739"/>
                <a:gd name="connsiteX7" fmla="*/ 97862 w 199746"/>
                <a:gd name="connsiteY7" fmla="*/ 155083 h 214739"/>
                <a:gd name="connsiteX8" fmla="*/ 97862 w 199746"/>
                <a:gd name="connsiteY8" fmla="*/ 214739 h 214739"/>
                <a:gd name="connsiteX9" fmla="*/ 65932 w 199746"/>
                <a:gd name="connsiteY9" fmla="*/ 214739 h 214739"/>
                <a:gd name="connsiteX10" fmla="*/ 0 w 199746"/>
                <a:gd name="connsiteY10" fmla="*/ 214739 h 214739"/>
                <a:gd name="connsiteX11" fmla="*/ 0 w 199746"/>
                <a:gd name="connsiteY11" fmla="*/ 166560 h 214739"/>
                <a:gd name="connsiteX12" fmla="*/ 103895 w 199746"/>
                <a:gd name="connsiteY12" fmla="*/ 89395 h 214739"/>
                <a:gd name="connsiteX13" fmla="*/ 197542 w 199746"/>
                <a:gd name="connsiteY13" fmla="*/ 89395 h 214739"/>
                <a:gd name="connsiteX14" fmla="*/ 199746 w 199746"/>
                <a:gd name="connsiteY14" fmla="*/ 100538 h 214739"/>
                <a:gd name="connsiteX15" fmla="*/ 199746 w 199746"/>
                <a:gd name="connsiteY15" fmla="*/ 128419 h 214739"/>
                <a:gd name="connsiteX16" fmla="*/ 199746 w 199746"/>
                <a:gd name="connsiteY16" fmla="*/ 147040 h 214739"/>
                <a:gd name="connsiteX17" fmla="*/ 103895 w 199746"/>
                <a:gd name="connsiteY17" fmla="*/ 147040 h 214739"/>
                <a:gd name="connsiteX18" fmla="*/ 2211 w 199746"/>
                <a:gd name="connsiteY18" fmla="*/ 89395 h 214739"/>
                <a:gd name="connsiteX19" fmla="*/ 97862 w 199746"/>
                <a:gd name="connsiteY19" fmla="*/ 89395 h 214739"/>
                <a:gd name="connsiteX20" fmla="*/ 97862 w 199746"/>
                <a:gd name="connsiteY20" fmla="*/ 147040 h 214739"/>
                <a:gd name="connsiteX21" fmla="*/ 0 w 199746"/>
                <a:gd name="connsiteY21" fmla="*/ 147040 h 214739"/>
                <a:gd name="connsiteX22" fmla="*/ 0 w 199746"/>
                <a:gd name="connsiteY22" fmla="*/ 138233 h 214739"/>
                <a:gd name="connsiteX23" fmla="*/ 0 w 199746"/>
                <a:gd name="connsiteY23" fmla="*/ 100538 h 214739"/>
                <a:gd name="connsiteX24" fmla="*/ 103895 w 199746"/>
                <a:gd name="connsiteY24" fmla="*/ 66 h 214739"/>
                <a:gd name="connsiteX25" fmla="*/ 130068 w 199746"/>
                <a:gd name="connsiteY25" fmla="*/ 4072 h 214739"/>
                <a:gd name="connsiteX26" fmla="*/ 191931 w 199746"/>
                <a:gd name="connsiteY26" fmla="*/ 61023 h 214739"/>
                <a:gd name="connsiteX27" fmla="*/ 196217 w 199746"/>
                <a:gd name="connsiteY27" fmla="*/ 82692 h 214739"/>
                <a:gd name="connsiteX28" fmla="*/ 103895 w 199746"/>
                <a:gd name="connsiteY28" fmla="*/ 82692 h 214739"/>
                <a:gd name="connsiteX29" fmla="*/ 97862 w 199746"/>
                <a:gd name="connsiteY29" fmla="*/ 0 h 214739"/>
                <a:gd name="connsiteX30" fmla="*/ 97862 w 199746"/>
                <a:gd name="connsiteY30" fmla="*/ 82692 h 214739"/>
                <a:gd name="connsiteX31" fmla="*/ 3541 w 199746"/>
                <a:gd name="connsiteY31" fmla="*/ 82692 h 214739"/>
                <a:gd name="connsiteX32" fmla="*/ 7841 w 199746"/>
                <a:gd name="connsiteY32" fmla="*/ 61023 h 214739"/>
                <a:gd name="connsiteX33" fmla="*/ 70563 w 199746"/>
                <a:gd name="connsiteY33" fmla="*/ 4072 h 214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99746" h="214739">
                  <a:moveTo>
                    <a:pt x="103895" y="155083"/>
                  </a:moveTo>
                  <a:lnTo>
                    <a:pt x="199746" y="155083"/>
                  </a:lnTo>
                  <a:lnTo>
                    <a:pt x="199746" y="177044"/>
                  </a:lnTo>
                  <a:cubicBezTo>
                    <a:pt x="199746" y="187973"/>
                    <a:pt x="199746" y="200464"/>
                    <a:pt x="199746" y="214739"/>
                  </a:cubicBezTo>
                  <a:cubicBezTo>
                    <a:pt x="199746" y="214739"/>
                    <a:pt x="199746" y="214739"/>
                    <a:pt x="115478" y="214739"/>
                  </a:cubicBezTo>
                  <a:lnTo>
                    <a:pt x="103895" y="214739"/>
                  </a:lnTo>
                  <a:close/>
                  <a:moveTo>
                    <a:pt x="0" y="155083"/>
                  </a:moveTo>
                  <a:lnTo>
                    <a:pt x="97862" y="155083"/>
                  </a:lnTo>
                  <a:lnTo>
                    <a:pt x="97862" y="214739"/>
                  </a:lnTo>
                  <a:lnTo>
                    <a:pt x="65932" y="214739"/>
                  </a:lnTo>
                  <a:cubicBezTo>
                    <a:pt x="46816" y="214739"/>
                    <a:pt x="24968" y="214739"/>
                    <a:pt x="0" y="214739"/>
                  </a:cubicBezTo>
                  <a:cubicBezTo>
                    <a:pt x="0" y="214739"/>
                    <a:pt x="0" y="214739"/>
                    <a:pt x="0" y="166560"/>
                  </a:cubicBezTo>
                  <a:close/>
                  <a:moveTo>
                    <a:pt x="103895" y="89395"/>
                  </a:moveTo>
                  <a:lnTo>
                    <a:pt x="197542" y="89395"/>
                  </a:lnTo>
                  <a:lnTo>
                    <a:pt x="199746" y="100538"/>
                  </a:lnTo>
                  <a:cubicBezTo>
                    <a:pt x="199746" y="100538"/>
                    <a:pt x="199746" y="100538"/>
                    <a:pt x="199746" y="128419"/>
                  </a:cubicBezTo>
                  <a:lnTo>
                    <a:pt x="199746" y="147040"/>
                  </a:lnTo>
                  <a:lnTo>
                    <a:pt x="103895" y="147040"/>
                  </a:lnTo>
                  <a:close/>
                  <a:moveTo>
                    <a:pt x="2211" y="89395"/>
                  </a:moveTo>
                  <a:lnTo>
                    <a:pt x="97862" y="89395"/>
                  </a:lnTo>
                  <a:lnTo>
                    <a:pt x="97862" y="147040"/>
                  </a:lnTo>
                  <a:lnTo>
                    <a:pt x="0" y="147040"/>
                  </a:lnTo>
                  <a:lnTo>
                    <a:pt x="0" y="138233"/>
                  </a:lnTo>
                  <a:cubicBezTo>
                    <a:pt x="0" y="127304"/>
                    <a:pt x="0" y="114813"/>
                    <a:pt x="0" y="100538"/>
                  </a:cubicBezTo>
                  <a:close/>
                  <a:moveTo>
                    <a:pt x="103895" y="66"/>
                  </a:moveTo>
                  <a:lnTo>
                    <a:pt x="130068" y="4072"/>
                  </a:lnTo>
                  <a:cubicBezTo>
                    <a:pt x="157936" y="12844"/>
                    <a:pt x="180614" y="33791"/>
                    <a:pt x="191931" y="61023"/>
                  </a:cubicBezTo>
                  <a:lnTo>
                    <a:pt x="196217" y="82692"/>
                  </a:lnTo>
                  <a:lnTo>
                    <a:pt x="103895" y="82692"/>
                  </a:lnTo>
                  <a:close/>
                  <a:moveTo>
                    <a:pt x="97862" y="0"/>
                  </a:moveTo>
                  <a:lnTo>
                    <a:pt x="97862" y="82692"/>
                  </a:lnTo>
                  <a:lnTo>
                    <a:pt x="3541" y="82692"/>
                  </a:lnTo>
                  <a:lnTo>
                    <a:pt x="7841" y="61023"/>
                  </a:lnTo>
                  <a:cubicBezTo>
                    <a:pt x="19216" y="33791"/>
                    <a:pt x="42082" y="12844"/>
                    <a:pt x="70563" y="4072"/>
                  </a:cubicBezTo>
                  <a:close/>
                </a:path>
              </a:pathLst>
            </a:custGeom>
            <a:solidFill>
              <a:schemeClr val="bg1"/>
            </a:solidFill>
            <a:ln>
              <a:noFill/>
            </a:ln>
          </p:spPr>
          <p:txBody>
            <a:bodyPr vert="horz" wrap="square" lIns="91440" tIns="45720" rIns="91440" bIns="45720" numCol="1" anchor="t" anchorCtr="0" compatLnSpc="1">
              <a:prstTxWarp prst="textNoShape">
                <a:avLst/>
              </a:prstTxWarp>
              <a:noAutofit/>
            </a:bodyPr>
            <a:lstStyle/>
            <a:p>
              <a:endParaRPr lang="en-IN" sz="1350">
                <a:solidFill>
                  <a:srgbClr val="000000"/>
                </a:solidFill>
              </a:endParaRPr>
            </a:p>
          </p:txBody>
        </p:sp>
        <p:sp>
          <p:nvSpPr>
            <p:cNvPr id="56" name="Freeform 555"/>
            <p:cNvSpPr>
              <a:spLocks/>
            </p:cNvSpPr>
            <p:nvPr/>
          </p:nvSpPr>
          <p:spPr bwMode="auto">
            <a:xfrm flipH="1">
              <a:off x="3256994" y="5101203"/>
              <a:ext cx="441049" cy="54964"/>
            </a:xfrm>
            <a:custGeom>
              <a:avLst/>
              <a:gdLst>
                <a:gd name="T0" fmla="*/ 658 w 658"/>
                <a:gd name="T1" fmla="*/ 82 h 82"/>
                <a:gd name="T2" fmla="*/ 0 w 658"/>
                <a:gd name="T3" fmla="*/ 82 h 82"/>
                <a:gd name="T4" fmla="*/ 116 w 658"/>
                <a:gd name="T5" fmla="*/ 0 h 82"/>
                <a:gd name="T6" fmla="*/ 545 w 658"/>
                <a:gd name="T7" fmla="*/ 0 h 82"/>
                <a:gd name="T8" fmla="*/ 658 w 658"/>
                <a:gd name="T9" fmla="*/ 82 h 82"/>
              </a:gdLst>
              <a:ahLst/>
              <a:cxnLst>
                <a:cxn ang="0">
                  <a:pos x="T0" y="T1"/>
                </a:cxn>
                <a:cxn ang="0">
                  <a:pos x="T2" y="T3"/>
                </a:cxn>
                <a:cxn ang="0">
                  <a:pos x="T4" y="T5"/>
                </a:cxn>
                <a:cxn ang="0">
                  <a:pos x="T6" y="T7"/>
                </a:cxn>
                <a:cxn ang="0">
                  <a:pos x="T8" y="T9"/>
                </a:cxn>
              </a:cxnLst>
              <a:rect l="0" t="0" r="r" b="b"/>
              <a:pathLst>
                <a:path w="658" h="82">
                  <a:moveTo>
                    <a:pt x="658" y="82"/>
                  </a:moveTo>
                  <a:lnTo>
                    <a:pt x="0" y="82"/>
                  </a:lnTo>
                  <a:lnTo>
                    <a:pt x="116" y="0"/>
                  </a:lnTo>
                  <a:lnTo>
                    <a:pt x="545" y="0"/>
                  </a:lnTo>
                  <a:lnTo>
                    <a:pt x="658" y="82"/>
                  </a:lnTo>
                  <a:close/>
                </a:path>
              </a:pathLst>
            </a:cu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7" name="Rectangle 556"/>
            <p:cNvSpPr>
              <a:spLocks noChangeArrowheads="1"/>
            </p:cNvSpPr>
            <p:nvPr/>
          </p:nvSpPr>
          <p:spPr bwMode="auto">
            <a:xfrm flipH="1">
              <a:off x="3385689" y="5182307"/>
              <a:ext cx="168242" cy="178296"/>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8" name="Freeform 57"/>
            <p:cNvSpPr>
              <a:spLocks noChangeArrowheads="1"/>
            </p:cNvSpPr>
            <p:nvPr/>
          </p:nvSpPr>
          <p:spPr bwMode="auto">
            <a:xfrm flipH="1">
              <a:off x="3587445" y="5182307"/>
              <a:ext cx="82446" cy="178296"/>
            </a:xfrm>
            <a:custGeom>
              <a:avLst/>
              <a:gdLst>
                <a:gd name="connsiteX0" fmla="*/ 0 w 82446"/>
                <a:gd name="connsiteY0" fmla="*/ 92500 h 178296"/>
                <a:gd name="connsiteX1" fmla="*/ 82446 w 82446"/>
                <a:gd name="connsiteY1" fmla="*/ 92500 h 178296"/>
                <a:gd name="connsiteX2" fmla="*/ 82446 w 82446"/>
                <a:gd name="connsiteY2" fmla="*/ 178296 h 178296"/>
                <a:gd name="connsiteX3" fmla="*/ 0 w 82446"/>
                <a:gd name="connsiteY3" fmla="*/ 178296 h 178296"/>
                <a:gd name="connsiteX4" fmla="*/ 0 w 82446"/>
                <a:gd name="connsiteY4" fmla="*/ 0 h 178296"/>
                <a:gd name="connsiteX5" fmla="*/ 82446 w 82446"/>
                <a:gd name="connsiteY5" fmla="*/ 0 h 178296"/>
                <a:gd name="connsiteX6" fmla="*/ 82446 w 82446"/>
                <a:gd name="connsiteY6" fmla="*/ 85797 h 178296"/>
                <a:gd name="connsiteX7" fmla="*/ 0 w 82446"/>
                <a:gd name="connsiteY7" fmla="*/ 85797 h 178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2446" h="178296">
                  <a:moveTo>
                    <a:pt x="0" y="92500"/>
                  </a:moveTo>
                  <a:lnTo>
                    <a:pt x="82446" y="92500"/>
                  </a:lnTo>
                  <a:lnTo>
                    <a:pt x="82446" y="178296"/>
                  </a:lnTo>
                  <a:lnTo>
                    <a:pt x="0" y="178296"/>
                  </a:lnTo>
                  <a:close/>
                  <a:moveTo>
                    <a:pt x="0" y="0"/>
                  </a:moveTo>
                  <a:lnTo>
                    <a:pt x="82446" y="0"/>
                  </a:lnTo>
                  <a:lnTo>
                    <a:pt x="82446" y="85797"/>
                  </a:lnTo>
                  <a:lnTo>
                    <a:pt x="0" y="85797"/>
                  </a:lnTo>
                  <a:close/>
                </a:path>
              </a:pathLst>
            </a:custGeom>
            <a:solidFill>
              <a:schemeClr val="bg1"/>
            </a:solidFill>
            <a:ln>
              <a:noFill/>
            </a:ln>
          </p:spPr>
          <p:txBody>
            <a:bodyPr vert="horz" wrap="square" lIns="91440" tIns="45720" rIns="91440" bIns="45720" numCol="1" anchor="t" anchorCtr="0" compatLnSpc="1">
              <a:prstTxWarp prst="textNoShape">
                <a:avLst/>
              </a:prstTxWarp>
              <a:noAutofit/>
            </a:bodyPr>
            <a:lstStyle/>
            <a:p>
              <a:endParaRPr lang="en-IN" sz="1350">
                <a:solidFill>
                  <a:srgbClr val="000000"/>
                </a:solidFill>
              </a:endParaRPr>
            </a:p>
          </p:txBody>
        </p:sp>
        <p:sp>
          <p:nvSpPr>
            <p:cNvPr id="59" name="Freeform 58"/>
            <p:cNvSpPr>
              <a:spLocks noChangeArrowheads="1"/>
            </p:cNvSpPr>
            <p:nvPr/>
          </p:nvSpPr>
          <p:spPr bwMode="auto">
            <a:xfrm flipH="1">
              <a:off x="3270399" y="5182307"/>
              <a:ext cx="83786" cy="178296"/>
            </a:xfrm>
            <a:custGeom>
              <a:avLst/>
              <a:gdLst>
                <a:gd name="connsiteX0" fmla="*/ 0 w 83786"/>
                <a:gd name="connsiteY0" fmla="*/ 92500 h 178296"/>
                <a:gd name="connsiteX1" fmla="*/ 83786 w 83786"/>
                <a:gd name="connsiteY1" fmla="*/ 92500 h 178296"/>
                <a:gd name="connsiteX2" fmla="*/ 83786 w 83786"/>
                <a:gd name="connsiteY2" fmla="*/ 178296 h 178296"/>
                <a:gd name="connsiteX3" fmla="*/ 0 w 83786"/>
                <a:gd name="connsiteY3" fmla="*/ 178296 h 178296"/>
                <a:gd name="connsiteX4" fmla="*/ 0 w 83786"/>
                <a:gd name="connsiteY4" fmla="*/ 0 h 178296"/>
                <a:gd name="connsiteX5" fmla="*/ 83786 w 83786"/>
                <a:gd name="connsiteY5" fmla="*/ 0 h 178296"/>
                <a:gd name="connsiteX6" fmla="*/ 83786 w 83786"/>
                <a:gd name="connsiteY6" fmla="*/ 85797 h 178296"/>
                <a:gd name="connsiteX7" fmla="*/ 0 w 83786"/>
                <a:gd name="connsiteY7" fmla="*/ 85797 h 178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3786" h="178296">
                  <a:moveTo>
                    <a:pt x="0" y="92500"/>
                  </a:moveTo>
                  <a:lnTo>
                    <a:pt x="83786" y="92500"/>
                  </a:lnTo>
                  <a:lnTo>
                    <a:pt x="83786" y="178296"/>
                  </a:lnTo>
                  <a:lnTo>
                    <a:pt x="0" y="178296"/>
                  </a:lnTo>
                  <a:close/>
                  <a:moveTo>
                    <a:pt x="0" y="0"/>
                  </a:moveTo>
                  <a:lnTo>
                    <a:pt x="83786" y="0"/>
                  </a:lnTo>
                  <a:lnTo>
                    <a:pt x="83786" y="85797"/>
                  </a:lnTo>
                  <a:lnTo>
                    <a:pt x="0" y="85797"/>
                  </a:lnTo>
                  <a:close/>
                </a:path>
              </a:pathLst>
            </a:custGeom>
            <a:solidFill>
              <a:schemeClr val="bg1"/>
            </a:solidFill>
            <a:ln>
              <a:noFill/>
            </a:ln>
          </p:spPr>
          <p:txBody>
            <a:bodyPr vert="horz" wrap="square" lIns="91440" tIns="45720" rIns="91440" bIns="45720" numCol="1" anchor="t" anchorCtr="0" compatLnSpc="1">
              <a:prstTxWarp prst="textNoShape">
                <a:avLst/>
              </a:prstTxWarp>
              <a:noAutofit/>
            </a:bodyPr>
            <a:lstStyle/>
            <a:p>
              <a:endParaRPr lang="en-IN" sz="1350">
                <a:solidFill>
                  <a:srgbClr val="000000"/>
                </a:solidFill>
              </a:endParaRPr>
            </a:p>
          </p:txBody>
        </p:sp>
        <p:sp>
          <p:nvSpPr>
            <p:cNvPr id="60" name="Freeform 561"/>
            <p:cNvSpPr>
              <a:spLocks/>
            </p:cNvSpPr>
            <p:nvPr/>
          </p:nvSpPr>
          <p:spPr bwMode="auto">
            <a:xfrm flipH="1">
              <a:off x="3256994" y="5411545"/>
              <a:ext cx="441049" cy="54964"/>
            </a:xfrm>
            <a:custGeom>
              <a:avLst/>
              <a:gdLst>
                <a:gd name="T0" fmla="*/ 658 w 658"/>
                <a:gd name="T1" fmla="*/ 82 h 82"/>
                <a:gd name="T2" fmla="*/ 0 w 658"/>
                <a:gd name="T3" fmla="*/ 82 h 82"/>
                <a:gd name="T4" fmla="*/ 116 w 658"/>
                <a:gd name="T5" fmla="*/ 0 h 82"/>
                <a:gd name="T6" fmla="*/ 545 w 658"/>
                <a:gd name="T7" fmla="*/ 0 h 82"/>
                <a:gd name="T8" fmla="*/ 658 w 658"/>
                <a:gd name="T9" fmla="*/ 82 h 82"/>
              </a:gdLst>
              <a:ahLst/>
              <a:cxnLst>
                <a:cxn ang="0">
                  <a:pos x="T0" y="T1"/>
                </a:cxn>
                <a:cxn ang="0">
                  <a:pos x="T2" y="T3"/>
                </a:cxn>
                <a:cxn ang="0">
                  <a:pos x="T4" y="T5"/>
                </a:cxn>
                <a:cxn ang="0">
                  <a:pos x="T6" y="T7"/>
                </a:cxn>
                <a:cxn ang="0">
                  <a:pos x="T8" y="T9"/>
                </a:cxn>
              </a:cxnLst>
              <a:rect l="0" t="0" r="r" b="b"/>
              <a:pathLst>
                <a:path w="658" h="82">
                  <a:moveTo>
                    <a:pt x="658" y="82"/>
                  </a:moveTo>
                  <a:lnTo>
                    <a:pt x="0" y="82"/>
                  </a:lnTo>
                  <a:lnTo>
                    <a:pt x="116" y="0"/>
                  </a:lnTo>
                  <a:lnTo>
                    <a:pt x="545" y="0"/>
                  </a:lnTo>
                  <a:lnTo>
                    <a:pt x="658" y="82"/>
                  </a:lnTo>
                  <a:close/>
                </a:path>
              </a:pathLst>
            </a:cu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61" name="Rectangle 562"/>
            <p:cNvSpPr>
              <a:spLocks noChangeArrowheads="1"/>
            </p:cNvSpPr>
            <p:nvPr/>
          </p:nvSpPr>
          <p:spPr bwMode="auto">
            <a:xfrm flipH="1">
              <a:off x="3385689" y="5492650"/>
              <a:ext cx="168242" cy="178296"/>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62" name="Freeform 61"/>
            <p:cNvSpPr>
              <a:spLocks noChangeArrowheads="1"/>
            </p:cNvSpPr>
            <p:nvPr/>
          </p:nvSpPr>
          <p:spPr bwMode="auto">
            <a:xfrm flipH="1">
              <a:off x="3587445" y="5492650"/>
              <a:ext cx="82446" cy="178296"/>
            </a:xfrm>
            <a:custGeom>
              <a:avLst/>
              <a:gdLst>
                <a:gd name="connsiteX0" fmla="*/ 0 w 82446"/>
                <a:gd name="connsiteY0" fmla="*/ 92500 h 178296"/>
                <a:gd name="connsiteX1" fmla="*/ 82446 w 82446"/>
                <a:gd name="connsiteY1" fmla="*/ 92500 h 178296"/>
                <a:gd name="connsiteX2" fmla="*/ 82446 w 82446"/>
                <a:gd name="connsiteY2" fmla="*/ 178296 h 178296"/>
                <a:gd name="connsiteX3" fmla="*/ 0 w 82446"/>
                <a:gd name="connsiteY3" fmla="*/ 178296 h 178296"/>
                <a:gd name="connsiteX4" fmla="*/ 0 w 82446"/>
                <a:gd name="connsiteY4" fmla="*/ 0 h 178296"/>
                <a:gd name="connsiteX5" fmla="*/ 82446 w 82446"/>
                <a:gd name="connsiteY5" fmla="*/ 0 h 178296"/>
                <a:gd name="connsiteX6" fmla="*/ 82446 w 82446"/>
                <a:gd name="connsiteY6" fmla="*/ 85797 h 178296"/>
                <a:gd name="connsiteX7" fmla="*/ 0 w 82446"/>
                <a:gd name="connsiteY7" fmla="*/ 85797 h 178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2446" h="178296">
                  <a:moveTo>
                    <a:pt x="0" y="92500"/>
                  </a:moveTo>
                  <a:lnTo>
                    <a:pt x="82446" y="92500"/>
                  </a:lnTo>
                  <a:lnTo>
                    <a:pt x="82446" y="178296"/>
                  </a:lnTo>
                  <a:lnTo>
                    <a:pt x="0" y="178296"/>
                  </a:lnTo>
                  <a:close/>
                  <a:moveTo>
                    <a:pt x="0" y="0"/>
                  </a:moveTo>
                  <a:lnTo>
                    <a:pt x="82446" y="0"/>
                  </a:lnTo>
                  <a:lnTo>
                    <a:pt x="82446" y="85797"/>
                  </a:lnTo>
                  <a:lnTo>
                    <a:pt x="0" y="85797"/>
                  </a:lnTo>
                  <a:close/>
                </a:path>
              </a:pathLst>
            </a:custGeom>
            <a:solidFill>
              <a:schemeClr val="bg1"/>
            </a:solidFill>
            <a:ln>
              <a:noFill/>
            </a:ln>
          </p:spPr>
          <p:txBody>
            <a:bodyPr vert="horz" wrap="square" lIns="91440" tIns="45720" rIns="91440" bIns="45720" numCol="1" anchor="t" anchorCtr="0" compatLnSpc="1">
              <a:prstTxWarp prst="textNoShape">
                <a:avLst/>
              </a:prstTxWarp>
              <a:noAutofit/>
            </a:bodyPr>
            <a:lstStyle/>
            <a:p>
              <a:endParaRPr lang="en-IN" sz="1350">
                <a:solidFill>
                  <a:srgbClr val="000000"/>
                </a:solidFill>
              </a:endParaRPr>
            </a:p>
          </p:txBody>
        </p:sp>
        <p:sp>
          <p:nvSpPr>
            <p:cNvPr id="63" name="Freeform 62"/>
            <p:cNvSpPr>
              <a:spLocks noChangeArrowheads="1"/>
            </p:cNvSpPr>
            <p:nvPr/>
          </p:nvSpPr>
          <p:spPr bwMode="auto">
            <a:xfrm flipH="1">
              <a:off x="3270399" y="5492650"/>
              <a:ext cx="83786" cy="178296"/>
            </a:xfrm>
            <a:custGeom>
              <a:avLst/>
              <a:gdLst>
                <a:gd name="connsiteX0" fmla="*/ 0 w 83786"/>
                <a:gd name="connsiteY0" fmla="*/ 92500 h 178296"/>
                <a:gd name="connsiteX1" fmla="*/ 83786 w 83786"/>
                <a:gd name="connsiteY1" fmla="*/ 92500 h 178296"/>
                <a:gd name="connsiteX2" fmla="*/ 83786 w 83786"/>
                <a:gd name="connsiteY2" fmla="*/ 178296 h 178296"/>
                <a:gd name="connsiteX3" fmla="*/ 0 w 83786"/>
                <a:gd name="connsiteY3" fmla="*/ 178296 h 178296"/>
                <a:gd name="connsiteX4" fmla="*/ 0 w 83786"/>
                <a:gd name="connsiteY4" fmla="*/ 0 h 178296"/>
                <a:gd name="connsiteX5" fmla="*/ 83786 w 83786"/>
                <a:gd name="connsiteY5" fmla="*/ 0 h 178296"/>
                <a:gd name="connsiteX6" fmla="*/ 83786 w 83786"/>
                <a:gd name="connsiteY6" fmla="*/ 85797 h 178296"/>
                <a:gd name="connsiteX7" fmla="*/ 0 w 83786"/>
                <a:gd name="connsiteY7" fmla="*/ 85797 h 178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3786" h="178296">
                  <a:moveTo>
                    <a:pt x="0" y="92500"/>
                  </a:moveTo>
                  <a:lnTo>
                    <a:pt x="83786" y="92500"/>
                  </a:lnTo>
                  <a:lnTo>
                    <a:pt x="83786" y="178296"/>
                  </a:lnTo>
                  <a:lnTo>
                    <a:pt x="0" y="178296"/>
                  </a:lnTo>
                  <a:close/>
                  <a:moveTo>
                    <a:pt x="0" y="0"/>
                  </a:moveTo>
                  <a:lnTo>
                    <a:pt x="83786" y="0"/>
                  </a:lnTo>
                  <a:lnTo>
                    <a:pt x="83786" y="85797"/>
                  </a:lnTo>
                  <a:lnTo>
                    <a:pt x="0" y="85797"/>
                  </a:lnTo>
                  <a:close/>
                </a:path>
              </a:pathLst>
            </a:custGeom>
            <a:solidFill>
              <a:schemeClr val="bg1"/>
            </a:solidFill>
            <a:ln>
              <a:noFill/>
            </a:ln>
          </p:spPr>
          <p:txBody>
            <a:bodyPr vert="horz" wrap="square" lIns="91440" tIns="45720" rIns="91440" bIns="45720" numCol="1" anchor="t" anchorCtr="0" compatLnSpc="1">
              <a:prstTxWarp prst="textNoShape">
                <a:avLst/>
              </a:prstTxWarp>
              <a:noAutofit/>
            </a:bodyPr>
            <a:lstStyle/>
            <a:p>
              <a:endParaRPr lang="en-IN" sz="1350">
                <a:solidFill>
                  <a:srgbClr val="000000"/>
                </a:solidFill>
              </a:endParaRPr>
            </a:p>
          </p:txBody>
        </p:sp>
        <p:sp>
          <p:nvSpPr>
            <p:cNvPr id="64" name="Freeform 567"/>
            <p:cNvSpPr>
              <a:spLocks/>
            </p:cNvSpPr>
            <p:nvPr/>
          </p:nvSpPr>
          <p:spPr bwMode="auto">
            <a:xfrm flipH="1">
              <a:off x="3356196" y="5753391"/>
              <a:ext cx="240633" cy="297607"/>
            </a:xfrm>
            <a:custGeom>
              <a:avLst/>
              <a:gdLst>
                <a:gd name="T0" fmla="*/ 73 w 146"/>
                <a:gd name="T1" fmla="*/ 0 h 180"/>
                <a:gd name="T2" fmla="*/ 0 w 146"/>
                <a:gd name="T3" fmla="*/ 73 h 180"/>
                <a:gd name="T4" fmla="*/ 0 w 146"/>
                <a:gd name="T5" fmla="*/ 180 h 180"/>
                <a:gd name="T6" fmla="*/ 146 w 146"/>
                <a:gd name="T7" fmla="*/ 180 h 180"/>
                <a:gd name="T8" fmla="*/ 146 w 146"/>
                <a:gd name="T9" fmla="*/ 73 h 180"/>
                <a:gd name="T10" fmla="*/ 73 w 146"/>
                <a:gd name="T11" fmla="*/ 0 h 180"/>
              </a:gdLst>
              <a:ahLst/>
              <a:cxnLst>
                <a:cxn ang="0">
                  <a:pos x="T0" y="T1"/>
                </a:cxn>
                <a:cxn ang="0">
                  <a:pos x="T2" y="T3"/>
                </a:cxn>
                <a:cxn ang="0">
                  <a:pos x="T4" y="T5"/>
                </a:cxn>
                <a:cxn ang="0">
                  <a:pos x="T6" y="T7"/>
                </a:cxn>
                <a:cxn ang="0">
                  <a:pos x="T8" y="T9"/>
                </a:cxn>
                <a:cxn ang="0">
                  <a:pos x="T10" y="T11"/>
                </a:cxn>
              </a:cxnLst>
              <a:rect l="0" t="0" r="r" b="b"/>
              <a:pathLst>
                <a:path w="146" h="180">
                  <a:moveTo>
                    <a:pt x="73" y="0"/>
                  </a:moveTo>
                  <a:cubicBezTo>
                    <a:pt x="32" y="0"/>
                    <a:pt x="0" y="32"/>
                    <a:pt x="0" y="73"/>
                  </a:cubicBezTo>
                  <a:cubicBezTo>
                    <a:pt x="0" y="180"/>
                    <a:pt x="0" y="180"/>
                    <a:pt x="0" y="180"/>
                  </a:cubicBezTo>
                  <a:cubicBezTo>
                    <a:pt x="146" y="180"/>
                    <a:pt x="146" y="180"/>
                    <a:pt x="146" y="180"/>
                  </a:cubicBezTo>
                  <a:cubicBezTo>
                    <a:pt x="146" y="73"/>
                    <a:pt x="146" y="73"/>
                    <a:pt x="146" y="73"/>
                  </a:cubicBezTo>
                  <a:cubicBezTo>
                    <a:pt x="146" y="32"/>
                    <a:pt x="113" y="0"/>
                    <a:pt x="73" y="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65" name="Rectangle 568"/>
            <p:cNvSpPr>
              <a:spLocks noChangeArrowheads="1"/>
            </p:cNvSpPr>
            <p:nvPr/>
          </p:nvSpPr>
          <p:spPr bwMode="auto">
            <a:xfrm flipH="1">
              <a:off x="3313298" y="6071107"/>
              <a:ext cx="328441" cy="24801"/>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66" name="Rectangle 569"/>
            <p:cNvSpPr>
              <a:spLocks noChangeArrowheads="1"/>
            </p:cNvSpPr>
            <p:nvPr/>
          </p:nvSpPr>
          <p:spPr bwMode="auto">
            <a:xfrm flipH="1">
              <a:off x="3270399" y="6110654"/>
              <a:ext cx="412227" cy="24801"/>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67" name="Rectangle 570"/>
            <p:cNvSpPr>
              <a:spLocks noChangeArrowheads="1"/>
            </p:cNvSpPr>
            <p:nvPr/>
          </p:nvSpPr>
          <p:spPr bwMode="auto">
            <a:xfrm flipH="1">
              <a:off x="3210744" y="6150201"/>
              <a:ext cx="533548" cy="24801"/>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68" name="Rectangle 633"/>
            <p:cNvSpPr>
              <a:spLocks noChangeArrowheads="1"/>
            </p:cNvSpPr>
            <p:nvPr/>
          </p:nvSpPr>
          <p:spPr bwMode="auto">
            <a:xfrm flipH="1">
              <a:off x="2746905" y="4736567"/>
              <a:ext cx="123333" cy="1438435"/>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69" name="Freeform 634"/>
            <p:cNvSpPr>
              <a:spLocks/>
            </p:cNvSpPr>
            <p:nvPr/>
          </p:nvSpPr>
          <p:spPr bwMode="auto">
            <a:xfrm flipH="1">
              <a:off x="3218787" y="4373271"/>
              <a:ext cx="254709" cy="321738"/>
            </a:xfrm>
            <a:custGeom>
              <a:avLst/>
              <a:gdLst>
                <a:gd name="T0" fmla="*/ 0 w 380"/>
                <a:gd name="T1" fmla="*/ 0 h 480"/>
                <a:gd name="T2" fmla="*/ 193 w 380"/>
                <a:gd name="T3" fmla="*/ 0 h 480"/>
                <a:gd name="T4" fmla="*/ 380 w 380"/>
                <a:gd name="T5" fmla="*/ 480 h 480"/>
                <a:gd name="T6" fmla="*/ 0 w 380"/>
                <a:gd name="T7" fmla="*/ 0 h 480"/>
              </a:gdLst>
              <a:ahLst/>
              <a:cxnLst>
                <a:cxn ang="0">
                  <a:pos x="T0" y="T1"/>
                </a:cxn>
                <a:cxn ang="0">
                  <a:pos x="T2" y="T3"/>
                </a:cxn>
                <a:cxn ang="0">
                  <a:pos x="T4" y="T5"/>
                </a:cxn>
                <a:cxn ang="0">
                  <a:pos x="T6" y="T7"/>
                </a:cxn>
              </a:cxnLst>
              <a:rect l="0" t="0" r="r" b="b"/>
              <a:pathLst>
                <a:path w="380" h="480">
                  <a:moveTo>
                    <a:pt x="0" y="0"/>
                  </a:moveTo>
                  <a:lnTo>
                    <a:pt x="193" y="0"/>
                  </a:lnTo>
                  <a:lnTo>
                    <a:pt x="380" y="480"/>
                  </a:lnTo>
                  <a:lnTo>
                    <a:pt x="0" y="0"/>
                  </a:lnTo>
                  <a:close/>
                </a:path>
              </a:pathLst>
            </a:cu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70" name="Freeform 635"/>
            <p:cNvSpPr>
              <a:spLocks/>
            </p:cNvSpPr>
            <p:nvPr/>
          </p:nvSpPr>
          <p:spPr bwMode="auto">
            <a:xfrm flipH="1">
              <a:off x="2956035" y="4577709"/>
              <a:ext cx="28152" cy="117300"/>
            </a:xfrm>
            <a:custGeom>
              <a:avLst/>
              <a:gdLst>
                <a:gd name="T0" fmla="*/ 0 w 42"/>
                <a:gd name="T1" fmla="*/ 175 h 175"/>
                <a:gd name="T2" fmla="*/ 42 w 42"/>
                <a:gd name="T3" fmla="*/ 0 h 175"/>
                <a:gd name="T4" fmla="*/ 0 w 42"/>
                <a:gd name="T5" fmla="*/ 0 h 175"/>
                <a:gd name="T6" fmla="*/ 0 w 42"/>
                <a:gd name="T7" fmla="*/ 175 h 175"/>
              </a:gdLst>
              <a:ahLst/>
              <a:cxnLst>
                <a:cxn ang="0">
                  <a:pos x="T0" y="T1"/>
                </a:cxn>
                <a:cxn ang="0">
                  <a:pos x="T2" y="T3"/>
                </a:cxn>
                <a:cxn ang="0">
                  <a:pos x="T4" y="T5"/>
                </a:cxn>
                <a:cxn ang="0">
                  <a:pos x="T6" y="T7"/>
                </a:cxn>
              </a:cxnLst>
              <a:rect l="0" t="0" r="r" b="b"/>
              <a:pathLst>
                <a:path w="42" h="175">
                  <a:moveTo>
                    <a:pt x="0" y="175"/>
                  </a:moveTo>
                  <a:lnTo>
                    <a:pt x="42" y="0"/>
                  </a:lnTo>
                  <a:lnTo>
                    <a:pt x="0" y="0"/>
                  </a:lnTo>
                  <a:lnTo>
                    <a:pt x="0" y="175"/>
                  </a:lnTo>
                  <a:close/>
                </a:path>
              </a:pathLst>
            </a:cu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71" name="Freeform 636"/>
            <p:cNvSpPr>
              <a:spLocks/>
            </p:cNvSpPr>
            <p:nvPr/>
          </p:nvSpPr>
          <p:spPr bwMode="auto">
            <a:xfrm flipH="1">
              <a:off x="2923191" y="4453706"/>
              <a:ext cx="130706" cy="110598"/>
            </a:xfrm>
            <a:custGeom>
              <a:avLst/>
              <a:gdLst>
                <a:gd name="T0" fmla="*/ 0 w 195"/>
                <a:gd name="T1" fmla="*/ 0 h 165"/>
                <a:gd name="T2" fmla="*/ 195 w 195"/>
                <a:gd name="T3" fmla="*/ 0 h 165"/>
                <a:gd name="T4" fmla="*/ 153 w 195"/>
                <a:gd name="T5" fmla="*/ 165 h 165"/>
                <a:gd name="T6" fmla="*/ 104 w 195"/>
                <a:gd name="T7" fmla="*/ 165 h 165"/>
                <a:gd name="T8" fmla="*/ 0 w 195"/>
                <a:gd name="T9" fmla="*/ 0 h 165"/>
              </a:gdLst>
              <a:ahLst/>
              <a:cxnLst>
                <a:cxn ang="0">
                  <a:pos x="T0" y="T1"/>
                </a:cxn>
                <a:cxn ang="0">
                  <a:pos x="T2" y="T3"/>
                </a:cxn>
                <a:cxn ang="0">
                  <a:pos x="T4" y="T5"/>
                </a:cxn>
                <a:cxn ang="0">
                  <a:pos x="T6" y="T7"/>
                </a:cxn>
                <a:cxn ang="0">
                  <a:pos x="T8" y="T9"/>
                </a:cxn>
              </a:cxnLst>
              <a:rect l="0" t="0" r="r" b="b"/>
              <a:pathLst>
                <a:path w="195" h="165">
                  <a:moveTo>
                    <a:pt x="0" y="0"/>
                  </a:moveTo>
                  <a:lnTo>
                    <a:pt x="195" y="0"/>
                  </a:lnTo>
                  <a:lnTo>
                    <a:pt x="153" y="165"/>
                  </a:lnTo>
                  <a:lnTo>
                    <a:pt x="104" y="165"/>
                  </a:lnTo>
                  <a:lnTo>
                    <a:pt x="0" y="0"/>
                  </a:lnTo>
                  <a:close/>
                </a:path>
              </a:pathLst>
            </a:cu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72" name="Freeform 637"/>
            <p:cNvSpPr>
              <a:spLocks/>
            </p:cNvSpPr>
            <p:nvPr/>
          </p:nvSpPr>
          <p:spPr bwMode="auto">
            <a:xfrm flipH="1">
              <a:off x="3793224" y="4577709"/>
              <a:ext cx="28152" cy="117300"/>
            </a:xfrm>
            <a:custGeom>
              <a:avLst/>
              <a:gdLst>
                <a:gd name="T0" fmla="*/ 0 w 42"/>
                <a:gd name="T1" fmla="*/ 175 h 175"/>
                <a:gd name="T2" fmla="*/ 42 w 42"/>
                <a:gd name="T3" fmla="*/ 0 h 175"/>
                <a:gd name="T4" fmla="*/ 0 w 42"/>
                <a:gd name="T5" fmla="*/ 0 h 175"/>
                <a:gd name="T6" fmla="*/ 0 w 42"/>
                <a:gd name="T7" fmla="*/ 175 h 175"/>
              </a:gdLst>
              <a:ahLst/>
              <a:cxnLst>
                <a:cxn ang="0">
                  <a:pos x="T0" y="T1"/>
                </a:cxn>
                <a:cxn ang="0">
                  <a:pos x="T2" y="T3"/>
                </a:cxn>
                <a:cxn ang="0">
                  <a:pos x="T4" y="T5"/>
                </a:cxn>
                <a:cxn ang="0">
                  <a:pos x="T6" y="T7"/>
                </a:cxn>
              </a:cxnLst>
              <a:rect l="0" t="0" r="r" b="b"/>
              <a:pathLst>
                <a:path w="42" h="175">
                  <a:moveTo>
                    <a:pt x="0" y="175"/>
                  </a:moveTo>
                  <a:lnTo>
                    <a:pt x="42" y="0"/>
                  </a:lnTo>
                  <a:lnTo>
                    <a:pt x="0" y="0"/>
                  </a:lnTo>
                  <a:lnTo>
                    <a:pt x="0" y="175"/>
                  </a:lnTo>
                  <a:close/>
                </a:path>
              </a:pathLst>
            </a:cu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73" name="Freeform 638"/>
            <p:cNvSpPr>
              <a:spLocks/>
            </p:cNvSpPr>
            <p:nvPr/>
          </p:nvSpPr>
          <p:spPr bwMode="auto">
            <a:xfrm flipH="1">
              <a:off x="3760379" y="4453706"/>
              <a:ext cx="130706" cy="110598"/>
            </a:xfrm>
            <a:custGeom>
              <a:avLst/>
              <a:gdLst>
                <a:gd name="T0" fmla="*/ 0 w 195"/>
                <a:gd name="T1" fmla="*/ 0 h 165"/>
                <a:gd name="T2" fmla="*/ 195 w 195"/>
                <a:gd name="T3" fmla="*/ 0 h 165"/>
                <a:gd name="T4" fmla="*/ 153 w 195"/>
                <a:gd name="T5" fmla="*/ 165 h 165"/>
                <a:gd name="T6" fmla="*/ 104 w 195"/>
                <a:gd name="T7" fmla="*/ 165 h 165"/>
                <a:gd name="T8" fmla="*/ 0 w 195"/>
                <a:gd name="T9" fmla="*/ 0 h 165"/>
              </a:gdLst>
              <a:ahLst/>
              <a:cxnLst>
                <a:cxn ang="0">
                  <a:pos x="T0" y="T1"/>
                </a:cxn>
                <a:cxn ang="0">
                  <a:pos x="T2" y="T3"/>
                </a:cxn>
                <a:cxn ang="0">
                  <a:pos x="T4" y="T5"/>
                </a:cxn>
                <a:cxn ang="0">
                  <a:pos x="T6" y="T7"/>
                </a:cxn>
                <a:cxn ang="0">
                  <a:pos x="T8" y="T9"/>
                </a:cxn>
              </a:cxnLst>
              <a:rect l="0" t="0" r="r" b="b"/>
              <a:pathLst>
                <a:path w="195" h="165">
                  <a:moveTo>
                    <a:pt x="0" y="0"/>
                  </a:moveTo>
                  <a:lnTo>
                    <a:pt x="195" y="0"/>
                  </a:lnTo>
                  <a:lnTo>
                    <a:pt x="153" y="165"/>
                  </a:lnTo>
                  <a:lnTo>
                    <a:pt x="104" y="165"/>
                  </a:lnTo>
                  <a:lnTo>
                    <a:pt x="0" y="0"/>
                  </a:lnTo>
                  <a:close/>
                </a:path>
              </a:pathLst>
            </a:cu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74" name="Rectangle 672"/>
            <p:cNvSpPr>
              <a:spLocks noChangeArrowheads="1"/>
            </p:cNvSpPr>
            <p:nvPr/>
          </p:nvSpPr>
          <p:spPr bwMode="auto">
            <a:xfrm flipH="1">
              <a:off x="2746905" y="4777454"/>
              <a:ext cx="123333" cy="24801"/>
            </a:xfrm>
            <a:prstGeom prst="rect">
              <a:avLst/>
            </a:pr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57" name="Rectangle 294"/>
            <p:cNvSpPr>
              <a:spLocks noChangeArrowheads="1"/>
            </p:cNvSpPr>
            <p:nvPr/>
          </p:nvSpPr>
          <p:spPr bwMode="auto">
            <a:xfrm flipH="1">
              <a:off x="4270468" y="4574356"/>
              <a:ext cx="630740" cy="1600645"/>
            </a:xfrm>
            <a:prstGeom prst="rect">
              <a:avLst/>
            </a:prstGeom>
            <a:solidFill>
              <a:schemeClr val="accent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58" name="Freeform 295"/>
            <p:cNvSpPr>
              <a:spLocks/>
            </p:cNvSpPr>
            <p:nvPr/>
          </p:nvSpPr>
          <p:spPr bwMode="auto">
            <a:xfrm flipH="1">
              <a:off x="4362968" y="4761366"/>
              <a:ext cx="102554" cy="179637"/>
            </a:xfrm>
            <a:custGeom>
              <a:avLst/>
              <a:gdLst>
                <a:gd name="T0" fmla="*/ 31 w 62"/>
                <a:gd name="T1" fmla="*/ 0 h 109"/>
                <a:gd name="T2" fmla="*/ 0 w 62"/>
                <a:gd name="T3" fmla="*/ 32 h 109"/>
                <a:gd name="T4" fmla="*/ 0 w 62"/>
                <a:gd name="T5" fmla="*/ 109 h 109"/>
                <a:gd name="T6" fmla="*/ 62 w 62"/>
                <a:gd name="T7" fmla="*/ 109 h 109"/>
                <a:gd name="T8" fmla="*/ 62 w 62"/>
                <a:gd name="T9" fmla="*/ 32 h 109"/>
                <a:gd name="T10" fmla="*/ 31 w 62"/>
                <a:gd name="T11" fmla="*/ 0 h 109"/>
              </a:gdLst>
              <a:ahLst/>
              <a:cxnLst>
                <a:cxn ang="0">
                  <a:pos x="T0" y="T1"/>
                </a:cxn>
                <a:cxn ang="0">
                  <a:pos x="T2" y="T3"/>
                </a:cxn>
                <a:cxn ang="0">
                  <a:pos x="T4" y="T5"/>
                </a:cxn>
                <a:cxn ang="0">
                  <a:pos x="T6" y="T7"/>
                </a:cxn>
                <a:cxn ang="0">
                  <a:pos x="T8" y="T9"/>
                </a:cxn>
                <a:cxn ang="0">
                  <a:pos x="T10" y="T11"/>
                </a:cxn>
              </a:cxnLst>
              <a:rect l="0" t="0" r="r" b="b"/>
              <a:pathLst>
                <a:path w="62" h="109">
                  <a:moveTo>
                    <a:pt x="31" y="0"/>
                  </a:moveTo>
                  <a:cubicBezTo>
                    <a:pt x="14" y="0"/>
                    <a:pt x="0" y="14"/>
                    <a:pt x="0" y="32"/>
                  </a:cubicBezTo>
                  <a:cubicBezTo>
                    <a:pt x="0" y="109"/>
                    <a:pt x="0" y="109"/>
                    <a:pt x="0" y="109"/>
                  </a:cubicBezTo>
                  <a:cubicBezTo>
                    <a:pt x="62" y="109"/>
                    <a:pt x="62" y="109"/>
                    <a:pt x="62" y="109"/>
                  </a:cubicBezTo>
                  <a:cubicBezTo>
                    <a:pt x="62" y="32"/>
                    <a:pt x="62" y="32"/>
                    <a:pt x="62" y="32"/>
                  </a:cubicBezTo>
                  <a:cubicBezTo>
                    <a:pt x="62" y="14"/>
                    <a:pt x="48" y="0"/>
                    <a:pt x="31" y="0"/>
                  </a:cubicBez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59" name="Freeform 296"/>
            <p:cNvSpPr>
              <a:spLocks/>
            </p:cNvSpPr>
            <p:nvPr/>
          </p:nvSpPr>
          <p:spPr bwMode="auto">
            <a:xfrm flipH="1">
              <a:off x="4568075" y="4761366"/>
              <a:ext cx="102554" cy="179637"/>
            </a:xfrm>
            <a:custGeom>
              <a:avLst/>
              <a:gdLst>
                <a:gd name="T0" fmla="*/ 31 w 62"/>
                <a:gd name="T1" fmla="*/ 0 h 109"/>
                <a:gd name="T2" fmla="*/ 0 w 62"/>
                <a:gd name="T3" fmla="*/ 32 h 109"/>
                <a:gd name="T4" fmla="*/ 0 w 62"/>
                <a:gd name="T5" fmla="*/ 109 h 109"/>
                <a:gd name="T6" fmla="*/ 62 w 62"/>
                <a:gd name="T7" fmla="*/ 109 h 109"/>
                <a:gd name="T8" fmla="*/ 62 w 62"/>
                <a:gd name="T9" fmla="*/ 32 h 109"/>
                <a:gd name="T10" fmla="*/ 31 w 62"/>
                <a:gd name="T11" fmla="*/ 0 h 109"/>
              </a:gdLst>
              <a:ahLst/>
              <a:cxnLst>
                <a:cxn ang="0">
                  <a:pos x="T0" y="T1"/>
                </a:cxn>
                <a:cxn ang="0">
                  <a:pos x="T2" y="T3"/>
                </a:cxn>
                <a:cxn ang="0">
                  <a:pos x="T4" y="T5"/>
                </a:cxn>
                <a:cxn ang="0">
                  <a:pos x="T6" y="T7"/>
                </a:cxn>
                <a:cxn ang="0">
                  <a:pos x="T8" y="T9"/>
                </a:cxn>
                <a:cxn ang="0">
                  <a:pos x="T10" y="T11"/>
                </a:cxn>
              </a:cxnLst>
              <a:rect l="0" t="0" r="r" b="b"/>
              <a:pathLst>
                <a:path w="62" h="109">
                  <a:moveTo>
                    <a:pt x="31" y="0"/>
                  </a:moveTo>
                  <a:cubicBezTo>
                    <a:pt x="14" y="0"/>
                    <a:pt x="0" y="14"/>
                    <a:pt x="0" y="32"/>
                  </a:cubicBezTo>
                  <a:cubicBezTo>
                    <a:pt x="0" y="109"/>
                    <a:pt x="0" y="109"/>
                    <a:pt x="0" y="109"/>
                  </a:cubicBezTo>
                  <a:cubicBezTo>
                    <a:pt x="62" y="109"/>
                    <a:pt x="62" y="109"/>
                    <a:pt x="62" y="109"/>
                  </a:cubicBezTo>
                  <a:cubicBezTo>
                    <a:pt x="62" y="32"/>
                    <a:pt x="62" y="32"/>
                    <a:pt x="62" y="32"/>
                  </a:cubicBezTo>
                  <a:cubicBezTo>
                    <a:pt x="62" y="14"/>
                    <a:pt x="48" y="0"/>
                    <a:pt x="31" y="0"/>
                  </a:cubicBez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60" name="Rectangle 297"/>
            <p:cNvSpPr>
              <a:spLocks noChangeArrowheads="1"/>
            </p:cNvSpPr>
            <p:nvPr/>
          </p:nvSpPr>
          <p:spPr bwMode="auto">
            <a:xfrm flipH="1">
              <a:off x="4270468" y="4715117"/>
              <a:ext cx="630740" cy="24801"/>
            </a:xfrm>
            <a:prstGeom prst="rect">
              <a:avLst/>
            </a:prstGeom>
            <a:solidFill>
              <a:schemeClr val="bg2">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61" name="Rectangle 298"/>
            <p:cNvSpPr>
              <a:spLocks noChangeArrowheads="1"/>
            </p:cNvSpPr>
            <p:nvPr/>
          </p:nvSpPr>
          <p:spPr bwMode="auto">
            <a:xfrm flipH="1">
              <a:off x="4270468" y="4962452"/>
              <a:ext cx="630740" cy="23460"/>
            </a:xfrm>
            <a:prstGeom prst="rect">
              <a:avLst/>
            </a:prstGeom>
            <a:solidFill>
              <a:schemeClr val="bg2">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62" name="Freeform 299"/>
            <p:cNvSpPr>
              <a:spLocks/>
            </p:cNvSpPr>
            <p:nvPr/>
          </p:nvSpPr>
          <p:spPr bwMode="auto">
            <a:xfrm flipH="1">
              <a:off x="4362968" y="5004010"/>
              <a:ext cx="102554" cy="178296"/>
            </a:xfrm>
            <a:custGeom>
              <a:avLst/>
              <a:gdLst>
                <a:gd name="T0" fmla="*/ 31 w 62"/>
                <a:gd name="T1" fmla="*/ 0 h 108"/>
                <a:gd name="T2" fmla="*/ 0 w 62"/>
                <a:gd name="T3" fmla="*/ 31 h 108"/>
                <a:gd name="T4" fmla="*/ 0 w 62"/>
                <a:gd name="T5" fmla="*/ 108 h 108"/>
                <a:gd name="T6" fmla="*/ 62 w 62"/>
                <a:gd name="T7" fmla="*/ 108 h 108"/>
                <a:gd name="T8" fmla="*/ 62 w 62"/>
                <a:gd name="T9" fmla="*/ 31 h 108"/>
                <a:gd name="T10" fmla="*/ 31 w 62"/>
                <a:gd name="T11" fmla="*/ 0 h 108"/>
              </a:gdLst>
              <a:ahLst/>
              <a:cxnLst>
                <a:cxn ang="0">
                  <a:pos x="T0" y="T1"/>
                </a:cxn>
                <a:cxn ang="0">
                  <a:pos x="T2" y="T3"/>
                </a:cxn>
                <a:cxn ang="0">
                  <a:pos x="T4" y="T5"/>
                </a:cxn>
                <a:cxn ang="0">
                  <a:pos x="T6" y="T7"/>
                </a:cxn>
                <a:cxn ang="0">
                  <a:pos x="T8" y="T9"/>
                </a:cxn>
                <a:cxn ang="0">
                  <a:pos x="T10" y="T11"/>
                </a:cxn>
              </a:cxnLst>
              <a:rect l="0" t="0" r="r" b="b"/>
              <a:pathLst>
                <a:path w="62" h="108">
                  <a:moveTo>
                    <a:pt x="31" y="0"/>
                  </a:moveTo>
                  <a:cubicBezTo>
                    <a:pt x="14" y="0"/>
                    <a:pt x="0" y="14"/>
                    <a:pt x="0" y="31"/>
                  </a:cubicBezTo>
                  <a:cubicBezTo>
                    <a:pt x="0" y="108"/>
                    <a:pt x="0" y="108"/>
                    <a:pt x="0" y="108"/>
                  </a:cubicBezTo>
                  <a:cubicBezTo>
                    <a:pt x="62" y="108"/>
                    <a:pt x="62" y="108"/>
                    <a:pt x="62" y="108"/>
                  </a:cubicBezTo>
                  <a:cubicBezTo>
                    <a:pt x="62" y="31"/>
                    <a:pt x="62" y="31"/>
                    <a:pt x="62" y="31"/>
                  </a:cubicBezTo>
                  <a:cubicBezTo>
                    <a:pt x="62" y="14"/>
                    <a:pt x="48" y="0"/>
                    <a:pt x="31" y="0"/>
                  </a:cubicBez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63" name="Freeform 300"/>
            <p:cNvSpPr>
              <a:spLocks/>
            </p:cNvSpPr>
            <p:nvPr/>
          </p:nvSpPr>
          <p:spPr bwMode="auto">
            <a:xfrm flipH="1">
              <a:off x="4568075" y="5004010"/>
              <a:ext cx="102554" cy="178296"/>
            </a:xfrm>
            <a:custGeom>
              <a:avLst/>
              <a:gdLst>
                <a:gd name="T0" fmla="*/ 31 w 62"/>
                <a:gd name="T1" fmla="*/ 0 h 108"/>
                <a:gd name="T2" fmla="*/ 0 w 62"/>
                <a:gd name="T3" fmla="*/ 31 h 108"/>
                <a:gd name="T4" fmla="*/ 0 w 62"/>
                <a:gd name="T5" fmla="*/ 108 h 108"/>
                <a:gd name="T6" fmla="*/ 62 w 62"/>
                <a:gd name="T7" fmla="*/ 108 h 108"/>
                <a:gd name="T8" fmla="*/ 62 w 62"/>
                <a:gd name="T9" fmla="*/ 31 h 108"/>
                <a:gd name="T10" fmla="*/ 31 w 62"/>
                <a:gd name="T11" fmla="*/ 0 h 108"/>
              </a:gdLst>
              <a:ahLst/>
              <a:cxnLst>
                <a:cxn ang="0">
                  <a:pos x="T0" y="T1"/>
                </a:cxn>
                <a:cxn ang="0">
                  <a:pos x="T2" y="T3"/>
                </a:cxn>
                <a:cxn ang="0">
                  <a:pos x="T4" y="T5"/>
                </a:cxn>
                <a:cxn ang="0">
                  <a:pos x="T6" y="T7"/>
                </a:cxn>
                <a:cxn ang="0">
                  <a:pos x="T8" y="T9"/>
                </a:cxn>
                <a:cxn ang="0">
                  <a:pos x="T10" y="T11"/>
                </a:cxn>
              </a:cxnLst>
              <a:rect l="0" t="0" r="r" b="b"/>
              <a:pathLst>
                <a:path w="62" h="108">
                  <a:moveTo>
                    <a:pt x="31" y="0"/>
                  </a:moveTo>
                  <a:cubicBezTo>
                    <a:pt x="14" y="0"/>
                    <a:pt x="0" y="14"/>
                    <a:pt x="0" y="31"/>
                  </a:cubicBezTo>
                  <a:cubicBezTo>
                    <a:pt x="0" y="108"/>
                    <a:pt x="0" y="108"/>
                    <a:pt x="0" y="108"/>
                  </a:cubicBezTo>
                  <a:cubicBezTo>
                    <a:pt x="62" y="108"/>
                    <a:pt x="62" y="108"/>
                    <a:pt x="62" y="108"/>
                  </a:cubicBezTo>
                  <a:cubicBezTo>
                    <a:pt x="62" y="31"/>
                    <a:pt x="62" y="31"/>
                    <a:pt x="62" y="31"/>
                  </a:cubicBezTo>
                  <a:cubicBezTo>
                    <a:pt x="62" y="14"/>
                    <a:pt x="48" y="0"/>
                    <a:pt x="31" y="0"/>
                  </a:cubicBez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64" name="Rectangle 301"/>
            <p:cNvSpPr>
              <a:spLocks noChangeArrowheads="1"/>
            </p:cNvSpPr>
            <p:nvPr/>
          </p:nvSpPr>
          <p:spPr bwMode="auto">
            <a:xfrm flipH="1">
              <a:off x="4270468" y="5203756"/>
              <a:ext cx="630740" cy="24801"/>
            </a:xfrm>
            <a:prstGeom prst="rect">
              <a:avLst/>
            </a:prstGeom>
            <a:solidFill>
              <a:schemeClr val="bg2">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65" name="Freeform 302"/>
            <p:cNvSpPr>
              <a:spLocks/>
            </p:cNvSpPr>
            <p:nvPr/>
          </p:nvSpPr>
          <p:spPr bwMode="auto">
            <a:xfrm flipH="1">
              <a:off x="4362968" y="5245313"/>
              <a:ext cx="102554" cy="179637"/>
            </a:xfrm>
            <a:custGeom>
              <a:avLst/>
              <a:gdLst>
                <a:gd name="T0" fmla="*/ 31 w 62"/>
                <a:gd name="T1" fmla="*/ 0 h 109"/>
                <a:gd name="T2" fmla="*/ 0 w 62"/>
                <a:gd name="T3" fmla="*/ 31 h 109"/>
                <a:gd name="T4" fmla="*/ 0 w 62"/>
                <a:gd name="T5" fmla="*/ 109 h 109"/>
                <a:gd name="T6" fmla="*/ 62 w 62"/>
                <a:gd name="T7" fmla="*/ 109 h 109"/>
                <a:gd name="T8" fmla="*/ 62 w 62"/>
                <a:gd name="T9" fmla="*/ 31 h 109"/>
                <a:gd name="T10" fmla="*/ 31 w 62"/>
                <a:gd name="T11" fmla="*/ 0 h 109"/>
              </a:gdLst>
              <a:ahLst/>
              <a:cxnLst>
                <a:cxn ang="0">
                  <a:pos x="T0" y="T1"/>
                </a:cxn>
                <a:cxn ang="0">
                  <a:pos x="T2" y="T3"/>
                </a:cxn>
                <a:cxn ang="0">
                  <a:pos x="T4" y="T5"/>
                </a:cxn>
                <a:cxn ang="0">
                  <a:pos x="T6" y="T7"/>
                </a:cxn>
                <a:cxn ang="0">
                  <a:pos x="T8" y="T9"/>
                </a:cxn>
                <a:cxn ang="0">
                  <a:pos x="T10" y="T11"/>
                </a:cxn>
              </a:cxnLst>
              <a:rect l="0" t="0" r="r" b="b"/>
              <a:pathLst>
                <a:path w="62" h="109">
                  <a:moveTo>
                    <a:pt x="31" y="0"/>
                  </a:moveTo>
                  <a:cubicBezTo>
                    <a:pt x="14" y="0"/>
                    <a:pt x="0" y="14"/>
                    <a:pt x="0" y="31"/>
                  </a:cubicBezTo>
                  <a:cubicBezTo>
                    <a:pt x="0" y="109"/>
                    <a:pt x="0" y="109"/>
                    <a:pt x="0" y="109"/>
                  </a:cubicBezTo>
                  <a:cubicBezTo>
                    <a:pt x="62" y="109"/>
                    <a:pt x="62" y="109"/>
                    <a:pt x="62" y="109"/>
                  </a:cubicBezTo>
                  <a:cubicBezTo>
                    <a:pt x="62" y="31"/>
                    <a:pt x="62" y="31"/>
                    <a:pt x="62" y="31"/>
                  </a:cubicBezTo>
                  <a:cubicBezTo>
                    <a:pt x="62" y="14"/>
                    <a:pt x="48" y="0"/>
                    <a:pt x="31" y="0"/>
                  </a:cubicBez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66" name="Freeform 303"/>
            <p:cNvSpPr>
              <a:spLocks/>
            </p:cNvSpPr>
            <p:nvPr/>
          </p:nvSpPr>
          <p:spPr bwMode="auto">
            <a:xfrm flipH="1">
              <a:off x="4568075" y="5245313"/>
              <a:ext cx="102554" cy="179637"/>
            </a:xfrm>
            <a:custGeom>
              <a:avLst/>
              <a:gdLst>
                <a:gd name="T0" fmla="*/ 31 w 62"/>
                <a:gd name="T1" fmla="*/ 0 h 109"/>
                <a:gd name="T2" fmla="*/ 0 w 62"/>
                <a:gd name="T3" fmla="*/ 31 h 109"/>
                <a:gd name="T4" fmla="*/ 0 w 62"/>
                <a:gd name="T5" fmla="*/ 109 h 109"/>
                <a:gd name="T6" fmla="*/ 62 w 62"/>
                <a:gd name="T7" fmla="*/ 109 h 109"/>
                <a:gd name="T8" fmla="*/ 62 w 62"/>
                <a:gd name="T9" fmla="*/ 31 h 109"/>
                <a:gd name="T10" fmla="*/ 31 w 62"/>
                <a:gd name="T11" fmla="*/ 0 h 109"/>
              </a:gdLst>
              <a:ahLst/>
              <a:cxnLst>
                <a:cxn ang="0">
                  <a:pos x="T0" y="T1"/>
                </a:cxn>
                <a:cxn ang="0">
                  <a:pos x="T2" y="T3"/>
                </a:cxn>
                <a:cxn ang="0">
                  <a:pos x="T4" y="T5"/>
                </a:cxn>
                <a:cxn ang="0">
                  <a:pos x="T6" y="T7"/>
                </a:cxn>
                <a:cxn ang="0">
                  <a:pos x="T8" y="T9"/>
                </a:cxn>
                <a:cxn ang="0">
                  <a:pos x="T10" y="T11"/>
                </a:cxn>
              </a:cxnLst>
              <a:rect l="0" t="0" r="r" b="b"/>
              <a:pathLst>
                <a:path w="62" h="109">
                  <a:moveTo>
                    <a:pt x="31" y="0"/>
                  </a:moveTo>
                  <a:cubicBezTo>
                    <a:pt x="14" y="0"/>
                    <a:pt x="0" y="14"/>
                    <a:pt x="0" y="31"/>
                  </a:cubicBezTo>
                  <a:cubicBezTo>
                    <a:pt x="0" y="109"/>
                    <a:pt x="0" y="109"/>
                    <a:pt x="0" y="109"/>
                  </a:cubicBezTo>
                  <a:cubicBezTo>
                    <a:pt x="62" y="109"/>
                    <a:pt x="62" y="109"/>
                    <a:pt x="62" y="109"/>
                  </a:cubicBezTo>
                  <a:cubicBezTo>
                    <a:pt x="62" y="31"/>
                    <a:pt x="62" y="31"/>
                    <a:pt x="62" y="31"/>
                  </a:cubicBezTo>
                  <a:cubicBezTo>
                    <a:pt x="62" y="14"/>
                    <a:pt x="48" y="0"/>
                    <a:pt x="31" y="0"/>
                  </a:cubicBez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67" name="Rectangle 304"/>
            <p:cNvSpPr>
              <a:spLocks noChangeArrowheads="1"/>
            </p:cNvSpPr>
            <p:nvPr/>
          </p:nvSpPr>
          <p:spPr bwMode="auto">
            <a:xfrm flipH="1">
              <a:off x="4270468" y="5446399"/>
              <a:ext cx="630740" cy="23460"/>
            </a:xfrm>
            <a:prstGeom prst="rect">
              <a:avLst/>
            </a:prstGeom>
            <a:solidFill>
              <a:schemeClr val="bg2">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68" name="Freeform 305"/>
            <p:cNvSpPr>
              <a:spLocks/>
            </p:cNvSpPr>
            <p:nvPr/>
          </p:nvSpPr>
          <p:spPr bwMode="auto">
            <a:xfrm flipH="1">
              <a:off x="4362968" y="5487957"/>
              <a:ext cx="102554" cy="178296"/>
            </a:xfrm>
            <a:custGeom>
              <a:avLst/>
              <a:gdLst>
                <a:gd name="T0" fmla="*/ 31 w 62"/>
                <a:gd name="T1" fmla="*/ 0 h 108"/>
                <a:gd name="T2" fmla="*/ 0 w 62"/>
                <a:gd name="T3" fmla="*/ 31 h 108"/>
                <a:gd name="T4" fmla="*/ 0 w 62"/>
                <a:gd name="T5" fmla="*/ 108 h 108"/>
                <a:gd name="T6" fmla="*/ 62 w 62"/>
                <a:gd name="T7" fmla="*/ 108 h 108"/>
                <a:gd name="T8" fmla="*/ 62 w 62"/>
                <a:gd name="T9" fmla="*/ 31 h 108"/>
                <a:gd name="T10" fmla="*/ 31 w 62"/>
                <a:gd name="T11" fmla="*/ 0 h 108"/>
              </a:gdLst>
              <a:ahLst/>
              <a:cxnLst>
                <a:cxn ang="0">
                  <a:pos x="T0" y="T1"/>
                </a:cxn>
                <a:cxn ang="0">
                  <a:pos x="T2" y="T3"/>
                </a:cxn>
                <a:cxn ang="0">
                  <a:pos x="T4" y="T5"/>
                </a:cxn>
                <a:cxn ang="0">
                  <a:pos x="T6" y="T7"/>
                </a:cxn>
                <a:cxn ang="0">
                  <a:pos x="T8" y="T9"/>
                </a:cxn>
                <a:cxn ang="0">
                  <a:pos x="T10" y="T11"/>
                </a:cxn>
              </a:cxnLst>
              <a:rect l="0" t="0" r="r" b="b"/>
              <a:pathLst>
                <a:path w="62" h="108">
                  <a:moveTo>
                    <a:pt x="31" y="0"/>
                  </a:moveTo>
                  <a:cubicBezTo>
                    <a:pt x="14" y="0"/>
                    <a:pt x="0" y="14"/>
                    <a:pt x="0" y="31"/>
                  </a:cubicBezTo>
                  <a:cubicBezTo>
                    <a:pt x="0" y="108"/>
                    <a:pt x="0" y="108"/>
                    <a:pt x="0" y="108"/>
                  </a:cubicBezTo>
                  <a:cubicBezTo>
                    <a:pt x="62" y="108"/>
                    <a:pt x="62" y="108"/>
                    <a:pt x="62" y="108"/>
                  </a:cubicBezTo>
                  <a:cubicBezTo>
                    <a:pt x="62" y="31"/>
                    <a:pt x="62" y="31"/>
                    <a:pt x="62" y="31"/>
                  </a:cubicBezTo>
                  <a:cubicBezTo>
                    <a:pt x="62" y="14"/>
                    <a:pt x="48" y="0"/>
                    <a:pt x="31" y="0"/>
                  </a:cubicBez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69" name="Freeform 306"/>
            <p:cNvSpPr>
              <a:spLocks/>
            </p:cNvSpPr>
            <p:nvPr/>
          </p:nvSpPr>
          <p:spPr bwMode="auto">
            <a:xfrm flipH="1">
              <a:off x="4568075" y="5487957"/>
              <a:ext cx="102554" cy="178296"/>
            </a:xfrm>
            <a:custGeom>
              <a:avLst/>
              <a:gdLst>
                <a:gd name="T0" fmla="*/ 31 w 62"/>
                <a:gd name="T1" fmla="*/ 0 h 108"/>
                <a:gd name="T2" fmla="*/ 0 w 62"/>
                <a:gd name="T3" fmla="*/ 31 h 108"/>
                <a:gd name="T4" fmla="*/ 0 w 62"/>
                <a:gd name="T5" fmla="*/ 108 h 108"/>
                <a:gd name="T6" fmla="*/ 62 w 62"/>
                <a:gd name="T7" fmla="*/ 108 h 108"/>
                <a:gd name="T8" fmla="*/ 62 w 62"/>
                <a:gd name="T9" fmla="*/ 31 h 108"/>
                <a:gd name="T10" fmla="*/ 31 w 62"/>
                <a:gd name="T11" fmla="*/ 0 h 108"/>
              </a:gdLst>
              <a:ahLst/>
              <a:cxnLst>
                <a:cxn ang="0">
                  <a:pos x="T0" y="T1"/>
                </a:cxn>
                <a:cxn ang="0">
                  <a:pos x="T2" y="T3"/>
                </a:cxn>
                <a:cxn ang="0">
                  <a:pos x="T4" y="T5"/>
                </a:cxn>
                <a:cxn ang="0">
                  <a:pos x="T6" y="T7"/>
                </a:cxn>
                <a:cxn ang="0">
                  <a:pos x="T8" y="T9"/>
                </a:cxn>
                <a:cxn ang="0">
                  <a:pos x="T10" y="T11"/>
                </a:cxn>
              </a:cxnLst>
              <a:rect l="0" t="0" r="r" b="b"/>
              <a:pathLst>
                <a:path w="62" h="108">
                  <a:moveTo>
                    <a:pt x="31" y="0"/>
                  </a:moveTo>
                  <a:cubicBezTo>
                    <a:pt x="14" y="0"/>
                    <a:pt x="0" y="14"/>
                    <a:pt x="0" y="31"/>
                  </a:cubicBezTo>
                  <a:cubicBezTo>
                    <a:pt x="0" y="108"/>
                    <a:pt x="0" y="108"/>
                    <a:pt x="0" y="108"/>
                  </a:cubicBezTo>
                  <a:cubicBezTo>
                    <a:pt x="62" y="108"/>
                    <a:pt x="62" y="108"/>
                    <a:pt x="62" y="108"/>
                  </a:cubicBezTo>
                  <a:cubicBezTo>
                    <a:pt x="62" y="31"/>
                    <a:pt x="62" y="31"/>
                    <a:pt x="62" y="31"/>
                  </a:cubicBezTo>
                  <a:cubicBezTo>
                    <a:pt x="62" y="14"/>
                    <a:pt x="48" y="0"/>
                    <a:pt x="31" y="0"/>
                  </a:cubicBez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70" name="Freeform 307"/>
            <p:cNvSpPr>
              <a:spLocks/>
            </p:cNvSpPr>
            <p:nvPr/>
          </p:nvSpPr>
          <p:spPr bwMode="auto">
            <a:xfrm flipH="1">
              <a:off x="4765810" y="4761366"/>
              <a:ext cx="102554" cy="179637"/>
            </a:xfrm>
            <a:custGeom>
              <a:avLst/>
              <a:gdLst>
                <a:gd name="T0" fmla="*/ 31 w 62"/>
                <a:gd name="T1" fmla="*/ 0 h 109"/>
                <a:gd name="T2" fmla="*/ 0 w 62"/>
                <a:gd name="T3" fmla="*/ 32 h 109"/>
                <a:gd name="T4" fmla="*/ 0 w 62"/>
                <a:gd name="T5" fmla="*/ 109 h 109"/>
                <a:gd name="T6" fmla="*/ 62 w 62"/>
                <a:gd name="T7" fmla="*/ 109 h 109"/>
                <a:gd name="T8" fmla="*/ 62 w 62"/>
                <a:gd name="T9" fmla="*/ 32 h 109"/>
                <a:gd name="T10" fmla="*/ 31 w 62"/>
                <a:gd name="T11" fmla="*/ 0 h 109"/>
              </a:gdLst>
              <a:ahLst/>
              <a:cxnLst>
                <a:cxn ang="0">
                  <a:pos x="T0" y="T1"/>
                </a:cxn>
                <a:cxn ang="0">
                  <a:pos x="T2" y="T3"/>
                </a:cxn>
                <a:cxn ang="0">
                  <a:pos x="T4" y="T5"/>
                </a:cxn>
                <a:cxn ang="0">
                  <a:pos x="T6" y="T7"/>
                </a:cxn>
                <a:cxn ang="0">
                  <a:pos x="T8" y="T9"/>
                </a:cxn>
                <a:cxn ang="0">
                  <a:pos x="T10" y="T11"/>
                </a:cxn>
              </a:cxnLst>
              <a:rect l="0" t="0" r="r" b="b"/>
              <a:pathLst>
                <a:path w="62" h="109">
                  <a:moveTo>
                    <a:pt x="31" y="0"/>
                  </a:moveTo>
                  <a:cubicBezTo>
                    <a:pt x="14" y="0"/>
                    <a:pt x="0" y="14"/>
                    <a:pt x="0" y="32"/>
                  </a:cubicBezTo>
                  <a:cubicBezTo>
                    <a:pt x="0" y="109"/>
                    <a:pt x="0" y="109"/>
                    <a:pt x="0" y="109"/>
                  </a:cubicBezTo>
                  <a:cubicBezTo>
                    <a:pt x="62" y="109"/>
                    <a:pt x="62" y="109"/>
                    <a:pt x="62" y="109"/>
                  </a:cubicBezTo>
                  <a:cubicBezTo>
                    <a:pt x="62" y="32"/>
                    <a:pt x="62" y="32"/>
                    <a:pt x="62" y="32"/>
                  </a:cubicBezTo>
                  <a:cubicBezTo>
                    <a:pt x="62" y="14"/>
                    <a:pt x="48" y="0"/>
                    <a:pt x="31" y="0"/>
                  </a:cubicBez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71" name="Freeform 308"/>
            <p:cNvSpPr>
              <a:spLocks/>
            </p:cNvSpPr>
            <p:nvPr/>
          </p:nvSpPr>
          <p:spPr bwMode="auto">
            <a:xfrm flipH="1">
              <a:off x="4765810" y="5004010"/>
              <a:ext cx="102554" cy="178296"/>
            </a:xfrm>
            <a:custGeom>
              <a:avLst/>
              <a:gdLst>
                <a:gd name="T0" fmla="*/ 31 w 62"/>
                <a:gd name="T1" fmla="*/ 0 h 108"/>
                <a:gd name="T2" fmla="*/ 0 w 62"/>
                <a:gd name="T3" fmla="*/ 31 h 108"/>
                <a:gd name="T4" fmla="*/ 0 w 62"/>
                <a:gd name="T5" fmla="*/ 108 h 108"/>
                <a:gd name="T6" fmla="*/ 62 w 62"/>
                <a:gd name="T7" fmla="*/ 108 h 108"/>
                <a:gd name="T8" fmla="*/ 62 w 62"/>
                <a:gd name="T9" fmla="*/ 31 h 108"/>
                <a:gd name="T10" fmla="*/ 31 w 62"/>
                <a:gd name="T11" fmla="*/ 0 h 108"/>
              </a:gdLst>
              <a:ahLst/>
              <a:cxnLst>
                <a:cxn ang="0">
                  <a:pos x="T0" y="T1"/>
                </a:cxn>
                <a:cxn ang="0">
                  <a:pos x="T2" y="T3"/>
                </a:cxn>
                <a:cxn ang="0">
                  <a:pos x="T4" y="T5"/>
                </a:cxn>
                <a:cxn ang="0">
                  <a:pos x="T6" y="T7"/>
                </a:cxn>
                <a:cxn ang="0">
                  <a:pos x="T8" y="T9"/>
                </a:cxn>
                <a:cxn ang="0">
                  <a:pos x="T10" y="T11"/>
                </a:cxn>
              </a:cxnLst>
              <a:rect l="0" t="0" r="r" b="b"/>
              <a:pathLst>
                <a:path w="62" h="108">
                  <a:moveTo>
                    <a:pt x="31" y="0"/>
                  </a:moveTo>
                  <a:cubicBezTo>
                    <a:pt x="14" y="0"/>
                    <a:pt x="0" y="14"/>
                    <a:pt x="0" y="31"/>
                  </a:cubicBezTo>
                  <a:cubicBezTo>
                    <a:pt x="0" y="108"/>
                    <a:pt x="0" y="108"/>
                    <a:pt x="0" y="108"/>
                  </a:cubicBezTo>
                  <a:cubicBezTo>
                    <a:pt x="62" y="108"/>
                    <a:pt x="62" y="108"/>
                    <a:pt x="62" y="108"/>
                  </a:cubicBezTo>
                  <a:cubicBezTo>
                    <a:pt x="62" y="31"/>
                    <a:pt x="62" y="31"/>
                    <a:pt x="62" y="31"/>
                  </a:cubicBezTo>
                  <a:cubicBezTo>
                    <a:pt x="62" y="14"/>
                    <a:pt x="48" y="0"/>
                    <a:pt x="31" y="0"/>
                  </a:cubicBez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72" name="Freeform 309"/>
            <p:cNvSpPr>
              <a:spLocks/>
            </p:cNvSpPr>
            <p:nvPr/>
          </p:nvSpPr>
          <p:spPr bwMode="auto">
            <a:xfrm flipH="1">
              <a:off x="4765810" y="5245313"/>
              <a:ext cx="102554" cy="179637"/>
            </a:xfrm>
            <a:custGeom>
              <a:avLst/>
              <a:gdLst>
                <a:gd name="T0" fmla="*/ 31 w 62"/>
                <a:gd name="T1" fmla="*/ 0 h 109"/>
                <a:gd name="T2" fmla="*/ 0 w 62"/>
                <a:gd name="T3" fmla="*/ 31 h 109"/>
                <a:gd name="T4" fmla="*/ 0 w 62"/>
                <a:gd name="T5" fmla="*/ 109 h 109"/>
                <a:gd name="T6" fmla="*/ 62 w 62"/>
                <a:gd name="T7" fmla="*/ 109 h 109"/>
                <a:gd name="T8" fmla="*/ 62 w 62"/>
                <a:gd name="T9" fmla="*/ 31 h 109"/>
                <a:gd name="T10" fmla="*/ 31 w 62"/>
                <a:gd name="T11" fmla="*/ 0 h 109"/>
              </a:gdLst>
              <a:ahLst/>
              <a:cxnLst>
                <a:cxn ang="0">
                  <a:pos x="T0" y="T1"/>
                </a:cxn>
                <a:cxn ang="0">
                  <a:pos x="T2" y="T3"/>
                </a:cxn>
                <a:cxn ang="0">
                  <a:pos x="T4" y="T5"/>
                </a:cxn>
                <a:cxn ang="0">
                  <a:pos x="T6" y="T7"/>
                </a:cxn>
                <a:cxn ang="0">
                  <a:pos x="T8" y="T9"/>
                </a:cxn>
                <a:cxn ang="0">
                  <a:pos x="T10" y="T11"/>
                </a:cxn>
              </a:cxnLst>
              <a:rect l="0" t="0" r="r" b="b"/>
              <a:pathLst>
                <a:path w="62" h="109">
                  <a:moveTo>
                    <a:pt x="31" y="0"/>
                  </a:moveTo>
                  <a:cubicBezTo>
                    <a:pt x="14" y="0"/>
                    <a:pt x="0" y="14"/>
                    <a:pt x="0" y="31"/>
                  </a:cubicBezTo>
                  <a:cubicBezTo>
                    <a:pt x="0" y="109"/>
                    <a:pt x="0" y="109"/>
                    <a:pt x="0" y="109"/>
                  </a:cubicBezTo>
                  <a:cubicBezTo>
                    <a:pt x="62" y="109"/>
                    <a:pt x="62" y="109"/>
                    <a:pt x="62" y="109"/>
                  </a:cubicBezTo>
                  <a:cubicBezTo>
                    <a:pt x="62" y="31"/>
                    <a:pt x="62" y="31"/>
                    <a:pt x="62" y="31"/>
                  </a:cubicBezTo>
                  <a:cubicBezTo>
                    <a:pt x="62" y="14"/>
                    <a:pt x="48" y="0"/>
                    <a:pt x="31" y="0"/>
                  </a:cubicBez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73" name="Freeform 310"/>
            <p:cNvSpPr>
              <a:spLocks/>
            </p:cNvSpPr>
            <p:nvPr/>
          </p:nvSpPr>
          <p:spPr bwMode="auto">
            <a:xfrm flipH="1">
              <a:off x="4765810" y="5487957"/>
              <a:ext cx="102554" cy="178296"/>
            </a:xfrm>
            <a:custGeom>
              <a:avLst/>
              <a:gdLst>
                <a:gd name="T0" fmla="*/ 31 w 62"/>
                <a:gd name="T1" fmla="*/ 0 h 108"/>
                <a:gd name="T2" fmla="*/ 0 w 62"/>
                <a:gd name="T3" fmla="*/ 31 h 108"/>
                <a:gd name="T4" fmla="*/ 0 w 62"/>
                <a:gd name="T5" fmla="*/ 108 h 108"/>
                <a:gd name="T6" fmla="*/ 62 w 62"/>
                <a:gd name="T7" fmla="*/ 108 h 108"/>
                <a:gd name="T8" fmla="*/ 62 w 62"/>
                <a:gd name="T9" fmla="*/ 31 h 108"/>
                <a:gd name="T10" fmla="*/ 31 w 62"/>
                <a:gd name="T11" fmla="*/ 0 h 108"/>
              </a:gdLst>
              <a:ahLst/>
              <a:cxnLst>
                <a:cxn ang="0">
                  <a:pos x="T0" y="T1"/>
                </a:cxn>
                <a:cxn ang="0">
                  <a:pos x="T2" y="T3"/>
                </a:cxn>
                <a:cxn ang="0">
                  <a:pos x="T4" y="T5"/>
                </a:cxn>
                <a:cxn ang="0">
                  <a:pos x="T6" y="T7"/>
                </a:cxn>
                <a:cxn ang="0">
                  <a:pos x="T8" y="T9"/>
                </a:cxn>
                <a:cxn ang="0">
                  <a:pos x="T10" y="T11"/>
                </a:cxn>
              </a:cxnLst>
              <a:rect l="0" t="0" r="r" b="b"/>
              <a:pathLst>
                <a:path w="62" h="108">
                  <a:moveTo>
                    <a:pt x="31" y="0"/>
                  </a:moveTo>
                  <a:cubicBezTo>
                    <a:pt x="14" y="0"/>
                    <a:pt x="0" y="14"/>
                    <a:pt x="0" y="31"/>
                  </a:cubicBezTo>
                  <a:cubicBezTo>
                    <a:pt x="0" y="108"/>
                    <a:pt x="0" y="108"/>
                    <a:pt x="0" y="108"/>
                  </a:cubicBezTo>
                  <a:cubicBezTo>
                    <a:pt x="62" y="108"/>
                    <a:pt x="62" y="108"/>
                    <a:pt x="62" y="108"/>
                  </a:cubicBezTo>
                  <a:cubicBezTo>
                    <a:pt x="62" y="31"/>
                    <a:pt x="62" y="31"/>
                    <a:pt x="62" y="31"/>
                  </a:cubicBezTo>
                  <a:cubicBezTo>
                    <a:pt x="62" y="14"/>
                    <a:pt x="48" y="0"/>
                    <a:pt x="31" y="0"/>
                  </a:cubicBez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74" name="Rectangle 311"/>
            <p:cNvSpPr>
              <a:spLocks noChangeArrowheads="1"/>
            </p:cNvSpPr>
            <p:nvPr/>
          </p:nvSpPr>
          <p:spPr bwMode="auto">
            <a:xfrm flipH="1">
              <a:off x="4270468" y="5687703"/>
              <a:ext cx="630740" cy="24801"/>
            </a:xfrm>
            <a:prstGeom prst="rect">
              <a:avLst/>
            </a:prstGeom>
            <a:solidFill>
              <a:schemeClr val="bg2">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75" name="Rectangle 312"/>
            <p:cNvSpPr>
              <a:spLocks noChangeArrowheads="1"/>
            </p:cNvSpPr>
            <p:nvPr/>
          </p:nvSpPr>
          <p:spPr bwMode="auto">
            <a:xfrm flipH="1">
              <a:off x="4536572" y="4414158"/>
              <a:ext cx="160199" cy="160199"/>
            </a:xfrm>
            <a:prstGeom prst="rect">
              <a:avLst/>
            </a:prstGeom>
            <a:solidFill>
              <a:schemeClr val="accent2"/>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76" name="Rectangle 313"/>
            <p:cNvSpPr>
              <a:spLocks noChangeArrowheads="1"/>
            </p:cNvSpPr>
            <p:nvPr/>
          </p:nvSpPr>
          <p:spPr bwMode="auto">
            <a:xfrm flipH="1">
              <a:off x="4247679" y="4574356"/>
              <a:ext cx="673638" cy="36866"/>
            </a:xfrm>
            <a:prstGeom prst="rect">
              <a:avLst/>
            </a:prstGeom>
            <a:solidFill>
              <a:schemeClr val="accent2"/>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77" name="Rectangle 314"/>
            <p:cNvSpPr>
              <a:spLocks noChangeArrowheads="1"/>
            </p:cNvSpPr>
            <p:nvPr/>
          </p:nvSpPr>
          <p:spPr bwMode="auto">
            <a:xfrm flipH="1">
              <a:off x="4734977" y="4612563"/>
              <a:ext cx="32844" cy="56304"/>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78" name="Rectangle 315"/>
            <p:cNvSpPr>
              <a:spLocks noChangeArrowheads="1"/>
            </p:cNvSpPr>
            <p:nvPr/>
          </p:nvSpPr>
          <p:spPr bwMode="auto">
            <a:xfrm flipH="1">
              <a:off x="4686717" y="4612563"/>
              <a:ext cx="31503" cy="56304"/>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79" name="Rectangle 316"/>
            <p:cNvSpPr>
              <a:spLocks noChangeArrowheads="1"/>
            </p:cNvSpPr>
            <p:nvPr/>
          </p:nvSpPr>
          <p:spPr bwMode="auto">
            <a:xfrm flipH="1">
              <a:off x="4833509" y="4612563"/>
              <a:ext cx="33514" cy="56304"/>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80" name="Rectangle 317"/>
            <p:cNvSpPr>
              <a:spLocks noChangeArrowheads="1"/>
            </p:cNvSpPr>
            <p:nvPr/>
          </p:nvSpPr>
          <p:spPr bwMode="auto">
            <a:xfrm flipH="1">
              <a:off x="4784578" y="4612563"/>
              <a:ext cx="32844" cy="56304"/>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81" name="Rectangle 318"/>
            <p:cNvSpPr>
              <a:spLocks noChangeArrowheads="1"/>
            </p:cNvSpPr>
            <p:nvPr/>
          </p:nvSpPr>
          <p:spPr bwMode="auto">
            <a:xfrm flipH="1">
              <a:off x="4637115" y="4612563"/>
              <a:ext cx="33514" cy="56304"/>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82" name="Rectangle 319"/>
            <p:cNvSpPr>
              <a:spLocks noChangeArrowheads="1"/>
            </p:cNvSpPr>
            <p:nvPr/>
          </p:nvSpPr>
          <p:spPr bwMode="auto">
            <a:xfrm flipH="1">
              <a:off x="4587514" y="4612563"/>
              <a:ext cx="33514" cy="56304"/>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83" name="Rectangle 320"/>
            <p:cNvSpPr>
              <a:spLocks noChangeArrowheads="1"/>
            </p:cNvSpPr>
            <p:nvPr/>
          </p:nvSpPr>
          <p:spPr bwMode="auto">
            <a:xfrm flipH="1">
              <a:off x="4538583" y="4612563"/>
              <a:ext cx="32844" cy="56304"/>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84" name="Rectangle 321"/>
            <p:cNvSpPr>
              <a:spLocks noChangeArrowheads="1"/>
            </p:cNvSpPr>
            <p:nvPr/>
          </p:nvSpPr>
          <p:spPr bwMode="auto">
            <a:xfrm flipH="1">
              <a:off x="4488982" y="4612563"/>
              <a:ext cx="32844" cy="56304"/>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85" name="Rectangle 322"/>
            <p:cNvSpPr>
              <a:spLocks noChangeArrowheads="1"/>
            </p:cNvSpPr>
            <p:nvPr/>
          </p:nvSpPr>
          <p:spPr bwMode="auto">
            <a:xfrm flipH="1">
              <a:off x="4440721" y="4612563"/>
              <a:ext cx="32844" cy="56304"/>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86" name="Rectangle 323"/>
            <p:cNvSpPr>
              <a:spLocks noChangeArrowheads="1"/>
            </p:cNvSpPr>
            <p:nvPr/>
          </p:nvSpPr>
          <p:spPr bwMode="auto">
            <a:xfrm flipH="1">
              <a:off x="4391120" y="4612563"/>
              <a:ext cx="33514" cy="56304"/>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87" name="Rectangle 324"/>
            <p:cNvSpPr>
              <a:spLocks noChangeArrowheads="1"/>
            </p:cNvSpPr>
            <p:nvPr/>
          </p:nvSpPr>
          <p:spPr bwMode="auto">
            <a:xfrm flipH="1">
              <a:off x="4341519" y="4612563"/>
              <a:ext cx="33514" cy="56304"/>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88" name="Rectangle 325"/>
            <p:cNvSpPr>
              <a:spLocks noChangeArrowheads="1"/>
            </p:cNvSpPr>
            <p:nvPr/>
          </p:nvSpPr>
          <p:spPr bwMode="auto">
            <a:xfrm flipH="1">
              <a:off x="4291918" y="4612563"/>
              <a:ext cx="33514" cy="56304"/>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89" name="Freeform 326"/>
            <p:cNvSpPr>
              <a:spLocks/>
            </p:cNvSpPr>
            <p:nvPr/>
          </p:nvSpPr>
          <p:spPr bwMode="auto">
            <a:xfrm flipH="1">
              <a:off x="4340178" y="5800311"/>
              <a:ext cx="658892" cy="140090"/>
            </a:xfrm>
            <a:custGeom>
              <a:avLst/>
              <a:gdLst>
                <a:gd name="T0" fmla="*/ 0 w 983"/>
                <a:gd name="T1" fmla="*/ 209 h 209"/>
                <a:gd name="T2" fmla="*/ 867 w 983"/>
                <a:gd name="T3" fmla="*/ 209 h 209"/>
                <a:gd name="T4" fmla="*/ 983 w 983"/>
                <a:gd name="T5" fmla="*/ 0 h 209"/>
                <a:gd name="T6" fmla="*/ 116 w 983"/>
                <a:gd name="T7" fmla="*/ 0 h 209"/>
                <a:gd name="T8" fmla="*/ 0 w 983"/>
                <a:gd name="T9" fmla="*/ 209 h 209"/>
              </a:gdLst>
              <a:ahLst/>
              <a:cxnLst>
                <a:cxn ang="0">
                  <a:pos x="T0" y="T1"/>
                </a:cxn>
                <a:cxn ang="0">
                  <a:pos x="T2" y="T3"/>
                </a:cxn>
                <a:cxn ang="0">
                  <a:pos x="T4" y="T5"/>
                </a:cxn>
                <a:cxn ang="0">
                  <a:pos x="T6" y="T7"/>
                </a:cxn>
                <a:cxn ang="0">
                  <a:pos x="T8" y="T9"/>
                </a:cxn>
              </a:cxnLst>
              <a:rect l="0" t="0" r="r" b="b"/>
              <a:pathLst>
                <a:path w="983" h="209">
                  <a:moveTo>
                    <a:pt x="0" y="209"/>
                  </a:moveTo>
                  <a:lnTo>
                    <a:pt x="867" y="209"/>
                  </a:lnTo>
                  <a:lnTo>
                    <a:pt x="983" y="0"/>
                  </a:lnTo>
                  <a:lnTo>
                    <a:pt x="116" y="0"/>
                  </a:lnTo>
                  <a:lnTo>
                    <a:pt x="0" y="209"/>
                  </a:lnTo>
                  <a:close/>
                </a:path>
              </a:pathLst>
            </a:cu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90" name="Freeform 327"/>
            <p:cNvSpPr>
              <a:spLocks/>
            </p:cNvSpPr>
            <p:nvPr/>
          </p:nvSpPr>
          <p:spPr bwMode="auto">
            <a:xfrm flipH="1">
              <a:off x="4340178" y="5800311"/>
              <a:ext cx="103894" cy="140090"/>
            </a:xfrm>
            <a:custGeom>
              <a:avLst/>
              <a:gdLst>
                <a:gd name="T0" fmla="*/ 118 w 155"/>
                <a:gd name="T1" fmla="*/ 0 h 209"/>
                <a:gd name="T2" fmla="*/ 155 w 155"/>
                <a:gd name="T3" fmla="*/ 0 h 209"/>
                <a:gd name="T4" fmla="*/ 39 w 155"/>
                <a:gd name="T5" fmla="*/ 209 h 209"/>
                <a:gd name="T6" fmla="*/ 0 w 155"/>
                <a:gd name="T7" fmla="*/ 209 h 209"/>
                <a:gd name="T8" fmla="*/ 118 w 155"/>
                <a:gd name="T9" fmla="*/ 0 h 209"/>
              </a:gdLst>
              <a:ahLst/>
              <a:cxnLst>
                <a:cxn ang="0">
                  <a:pos x="T0" y="T1"/>
                </a:cxn>
                <a:cxn ang="0">
                  <a:pos x="T2" y="T3"/>
                </a:cxn>
                <a:cxn ang="0">
                  <a:pos x="T4" y="T5"/>
                </a:cxn>
                <a:cxn ang="0">
                  <a:pos x="T6" y="T7"/>
                </a:cxn>
                <a:cxn ang="0">
                  <a:pos x="T8" y="T9"/>
                </a:cxn>
              </a:cxnLst>
              <a:rect l="0" t="0" r="r" b="b"/>
              <a:pathLst>
                <a:path w="155" h="209">
                  <a:moveTo>
                    <a:pt x="118" y="0"/>
                  </a:moveTo>
                  <a:lnTo>
                    <a:pt x="155" y="0"/>
                  </a:lnTo>
                  <a:lnTo>
                    <a:pt x="39" y="209"/>
                  </a:lnTo>
                  <a:lnTo>
                    <a:pt x="0" y="209"/>
                  </a:lnTo>
                  <a:lnTo>
                    <a:pt x="118"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91" name="Freeform 328"/>
            <p:cNvSpPr>
              <a:spLocks/>
            </p:cNvSpPr>
            <p:nvPr/>
          </p:nvSpPr>
          <p:spPr bwMode="auto">
            <a:xfrm flipH="1">
              <a:off x="4391120" y="5800311"/>
              <a:ext cx="103894" cy="140090"/>
            </a:xfrm>
            <a:custGeom>
              <a:avLst/>
              <a:gdLst>
                <a:gd name="T0" fmla="*/ 115 w 155"/>
                <a:gd name="T1" fmla="*/ 0 h 209"/>
                <a:gd name="T2" fmla="*/ 155 w 155"/>
                <a:gd name="T3" fmla="*/ 0 h 209"/>
                <a:gd name="T4" fmla="*/ 37 w 155"/>
                <a:gd name="T5" fmla="*/ 209 h 209"/>
                <a:gd name="T6" fmla="*/ 0 w 155"/>
                <a:gd name="T7" fmla="*/ 209 h 209"/>
                <a:gd name="T8" fmla="*/ 115 w 155"/>
                <a:gd name="T9" fmla="*/ 0 h 209"/>
              </a:gdLst>
              <a:ahLst/>
              <a:cxnLst>
                <a:cxn ang="0">
                  <a:pos x="T0" y="T1"/>
                </a:cxn>
                <a:cxn ang="0">
                  <a:pos x="T2" y="T3"/>
                </a:cxn>
                <a:cxn ang="0">
                  <a:pos x="T4" y="T5"/>
                </a:cxn>
                <a:cxn ang="0">
                  <a:pos x="T6" y="T7"/>
                </a:cxn>
                <a:cxn ang="0">
                  <a:pos x="T8" y="T9"/>
                </a:cxn>
              </a:cxnLst>
              <a:rect l="0" t="0" r="r" b="b"/>
              <a:pathLst>
                <a:path w="155" h="209">
                  <a:moveTo>
                    <a:pt x="115" y="0"/>
                  </a:moveTo>
                  <a:lnTo>
                    <a:pt x="155" y="0"/>
                  </a:lnTo>
                  <a:lnTo>
                    <a:pt x="37" y="209"/>
                  </a:lnTo>
                  <a:lnTo>
                    <a:pt x="0" y="209"/>
                  </a:lnTo>
                  <a:lnTo>
                    <a:pt x="115"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92" name="Freeform 329"/>
            <p:cNvSpPr>
              <a:spLocks/>
            </p:cNvSpPr>
            <p:nvPr/>
          </p:nvSpPr>
          <p:spPr bwMode="auto">
            <a:xfrm flipH="1">
              <a:off x="4444073" y="5800311"/>
              <a:ext cx="103894" cy="140090"/>
            </a:xfrm>
            <a:custGeom>
              <a:avLst/>
              <a:gdLst>
                <a:gd name="T0" fmla="*/ 116 w 155"/>
                <a:gd name="T1" fmla="*/ 0 h 209"/>
                <a:gd name="T2" fmla="*/ 155 w 155"/>
                <a:gd name="T3" fmla="*/ 0 h 209"/>
                <a:gd name="T4" fmla="*/ 39 w 155"/>
                <a:gd name="T5" fmla="*/ 209 h 209"/>
                <a:gd name="T6" fmla="*/ 0 w 155"/>
                <a:gd name="T7" fmla="*/ 209 h 209"/>
                <a:gd name="T8" fmla="*/ 116 w 155"/>
                <a:gd name="T9" fmla="*/ 0 h 209"/>
              </a:gdLst>
              <a:ahLst/>
              <a:cxnLst>
                <a:cxn ang="0">
                  <a:pos x="T0" y="T1"/>
                </a:cxn>
                <a:cxn ang="0">
                  <a:pos x="T2" y="T3"/>
                </a:cxn>
                <a:cxn ang="0">
                  <a:pos x="T4" y="T5"/>
                </a:cxn>
                <a:cxn ang="0">
                  <a:pos x="T6" y="T7"/>
                </a:cxn>
                <a:cxn ang="0">
                  <a:pos x="T8" y="T9"/>
                </a:cxn>
              </a:cxnLst>
              <a:rect l="0" t="0" r="r" b="b"/>
              <a:pathLst>
                <a:path w="155" h="209">
                  <a:moveTo>
                    <a:pt x="116" y="0"/>
                  </a:moveTo>
                  <a:lnTo>
                    <a:pt x="155" y="0"/>
                  </a:lnTo>
                  <a:lnTo>
                    <a:pt x="39" y="209"/>
                  </a:lnTo>
                  <a:lnTo>
                    <a:pt x="0" y="209"/>
                  </a:lnTo>
                  <a:lnTo>
                    <a:pt x="116"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93" name="Freeform 330"/>
            <p:cNvSpPr>
              <a:spLocks/>
            </p:cNvSpPr>
            <p:nvPr/>
          </p:nvSpPr>
          <p:spPr bwMode="auto">
            <a:xfrm flipH="1">
              <a:off x="4495015" y="5800311"/>
              <a:ext cx="105905" cy="140090"/>
            </a:xfrm>
            <a:custGeom>
              <a:avLst/>
              <a:gdLst>
                <a:gd name="T0" fmla="*/ 118 w 158"/>
                <a:gd name="T1" fmla="*/ 0 h 209"/>
                <a:gd name="T2" fmla="*/ 158 w 158"/>
                <a:gd name="T3" fmla="*/ 0 h 209"/>
                <a:gd name="T4" fmla="*/ 39 w 158"/>
                <a:gd name="T5" fmla="*/ 209 h 209"/>
                <a:gd name="T6" fmla="*/ 0 w 158"/>
                <a:gd name="T7" fmla="*/ 209 h 209"/>
                <a:gd name="T8" fmla="*/ 118 w 158"/>
                <a:gd name="T9" fmla="*/ 0 h 209"/>
              </a:gdLst>
              <a:ahLst/>
              <a:cxnLst>
                <a:cxn ang="0">
                  <a:pos x="T0" y="T1"/>
                </a:cxn>
                <a:cxn ang="0">
                  <a:pos x="T2" y="T3"/>
                </a:cxn>
                <a:cxn ang="0">
                  <a:pos x="T4" y="T5"/>
                </a:cxn>
                <a:cxn ang="0">
                  <a:pos x="T6" y="T7"/>
                </a:cxn>
                <a:cxn ang="0">
                  <a:pos x="T8" y="T9"/>
                </a:cxn>
              </a:cxnLst>
              <a:rect l="0" t="0" r="r" b="b"/>
              <a:pathLst>
                <a:path w="158" h="209">
                  <a:moveTo>
                    <a:pt x="118" y="0"/>
                  </a:moveTo>
                  <a:lnTo>
                    <a:pt x="158" y="0"/>
                  </a:lnTo>
                  <a:lnTo>
                    <a:pt x="39" y="209"/>
                  </a:lnTo>
                  <a:lnTo>
                    <a:pt x="0" y="209"/>
                  </a:lnTo>
                  <a:lnTo>
                    <a:pt x="118"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94" name="Freeform 331"/>
            <p:cNvSpPr>
              <a:spLocks/>
            </p:cNvSpPr>
            <p:nvPr/>
          </p:nvSpPr>
          <p:spPr bwMode="auto">
            <a:xfrm flipH="1">
              <a:off x="4547967" y="5800311"/>
              <a:ext cx="103894" cy="140090"/>
            </a:xfrm>
            <a:custGeom>
              <a:avLst/>
              <a:gdLst>
                <a:gd name="T0" fmla="*/ 115 w 155"/>
                <a:gd name="T1" fmla="*/ 0 h 209"/>
                <a:gd name="T2" fmla="*/ 155 w 155"/>
                <a:gd name="T3" fmla="*/ 0 h 209"/>
                <a:gd name="T4" fmla="*/ 39 w 155"/>
                <a:gd name="T5" fmla="*/ 209 h 209"/>
                <a:gd name="T6" fmla="*/ 0 w 155"/>
                <a:gd name="T7" fmla="*/ 209 h 209"/>
                <a:gd name="T8" fmla="*/ 115 w 155"/>
                <a:gd name="T9" fmla="*/ 0 h 209"/>
              </a:gdLst>
              <a:ahLst/>
              <a:cxnLst>
                <a:cxn ang="0">
                  <a:pos x="T0" y="T1"/>
                </a:cxn>
                <a:cxn ang="0">
                  <a:pos x="T2" y="T3"/>
                </a:cxn>
                <a:cxn ang="0">
                  <a:pos x="T4" y="T5"/>
                </a:cxn>
                <a:cxn ang="0">
                  <a:pos x="T6" y="T7"/>
                </a:cxn>
                <a:cxn ang="0">
                  <a:pos x="T8" y="T9"/>
                </a:cxn>
              </a:cxnLst>
              <a:rect l="0" t="0" r="r" b="b"/>
              <a:pathLst>
                <a:path w="155" h="209">
                  <a:moveTo>
                    <a:pt x="115" y="0"/>
                  </a:moveTo>
                  <a:lnTo>
                    <a:pt x="155" y="0"/>
                  </a:lnTo>
                  <a:lnTo>
                    <a:pt x="39" y="209"/>
                  </a:lnTo>
                  <a:lnTo>
                    <a:pt x="0" y="209"/>
                  </a:lnTo>
                  <a:lnTo>
                    <a:pt x="115"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95" name="Freeform 332"/>
            <p:cNvSpPr>
              <a:spLocks/>
            </p:cNvSpPr>
            <p:nvPr/>
          </p:nvSpPr>
          <p:spPr bwMode="auto">
            <a:xfrm flipH="1">
              <a:off x="4600920" y="5800311"/>
              <a:ext cx="103894" cy="140090"/>
            </a:xfrm>
            <a:custGeom>
              <a:avLst/>
              <a:gdLst>
                <a:gd name="T0" fmla="*/ 118 w 155"/>
                <a:gd name="T1" fmla="*/ 0 h 209"/>
                <a:gd name="T2" fmla="*/ 155 w 155"/>
                <a:gd name="T3" fmla="*/ 0 h 209"/>
                <a:gd name="T4" fmla="*/ 39 w 155"/>
                <a:gd name="T5" fmla="*/ 209 h 209"/>
                <a:gd name="T6" fmla="*/ 0 w 155"/>
                <a:gd name="T7" fmla="*/ 209 h 209"/>
                <a:gd name="T8" fmla="*/ 118 w 155"/>
                <a:gd name="T9" fmla="*/ 0 h 209"/>
              </a:gdLst>
              <a:ahLst/>
              <a:cxnLst>
                <a:cxn ang="0">
                  <a:pos x="T0" y="T1"/>
                </a:cxn>
                <a:cxn ang="0">
                  <a:pos x="T2" y="T3"/>
                </a:cxn>
                <a:cxn ang="0">
                  <a:pos x="T4" y="T5"/>
                </a:cxn>
                <a:cxn ang="0">
                  <a:pos x="T6" y="T7"/>
                </a:cxn>
                <a:cxn ang="0">
                  <a:pos x="T8" y="T9"/>
                </a:cxn>
              </a:cxnLst>
              <a:rect l="0" t="0" r="r" b="b"/>
              <a:pathLst>
                <a:path w="155" h="209">
                  <a:moveTo>
                    <a:pt x="118" y="0"/>
                  </a:moveTo>
                  <a:lnTo>
                    <a:pt x="155" y="0"/>
                  </a:lnTo>
                  <a:lnTo>
                    <a:pt x="39" y="209"/>
                  </a:lnTo>
                  <a:lnTo>
                    <a:pt x="0" y="209"/>
                  </a:lnTo>
                  <a:lnTo>
                    <a:pt x="118"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96" name="Freeform 333"/>
            <p:cNvSpPr>
              <a:spLocks/>
            </p:cNvSpPr>
            <p:nvPr/>
          </p:nvSpPr>
          <p:spPr bwMode="auto">
            <a:xfrm flipH="1">
              <a:off x="4651861" y="5800311"/>
              <a:ext cx="104565" cy="140090"/>
            </a:xfrm>
            <a:custGeom>
              <a:avLst/>
              <a:gdLst>
                <a:gd name="T0" fmla="*/ 116 w 156"/>
                <a:gd name="T1" fmla="*/ 0 h 209"/>
                <a:gd name="T2" fmla="*/ 156 w 156"/>
                <a:gd name="T3" fmla="*/ 0 h 209"/>
                <a:gd name="T4" fmla="*/ 37 w 156"/>
                <a:gd name="T5" fmla="*/ 209 h 209"/>
                <a:gd name="T6" fmla="*/ 0 w 156"/>
                <a:gd name="T7" fmla="*/ 209 h 209"/>
                <a:gd name="T8" fmla="*/ 116 w 156"/>
                <a:gd name="T9" fmla="*/ 0 h 209"/>
              </a:gdLst>
              <a:ahLst/>
              <a:cxnLst>
                <a:cxn ang="0">
                  <a:pos x="T0" y="T1"/>
                </a:cxn>
                <a:cxn ang="0">
                  <a:pos x="T2" y="T3"/>
                </a:cxn>
                <a:cxn ang="0">
                  <a:pos x="T4" y="T5"/>
                </a:cxn>
                <a:cxn ang="0">
                  <a:pos x="T6" y="T7"/>
                </a:cxn>
                <a:cxn ang="0">
                  <a:pos x="T8" y="T9"/>
                </a:cxn>
              </a:cxnLst>
              <a:rect l="0" t="0" r="r" b="b"/>
              <a:pathLst>
                <a:path w="156" h="209">
                  <a:moveTo>
                    <a:pt x="116" y="0"/>
                  </a:moveTo>
                  <a:lnTo>
                    <a:pt x="156" y="0"/>
                  </a:lnTo>
                  <a:lnTo>
                    <a:pt x="37" y="209"/>
                  </a:lnTo>
                  <a:lnTo>
                    <a:pt x="0" y="209"/>
                  </a:lnTo>
                  <a:lnTo>
                    <a:pt x="116"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97" name="Freeform 334"/>
            <p:cNvSpPr>
              <a:spLocks/>
            </p:cNvSpPr>
            <p:nvPr/>
          </p:nvSpPr>
          <p:spPr bwMode="auto">
            <a:xfrm flipH="1">
              <a:off x="4704814" y="5800311"/>
              <a:ext cx="104565" cy="140090"/>
            </a:xfrm>
            <a:custGeom>
              <a:avLst/>
              <a:gdLst>
                <a:gd name="T0" fmla="*/ 116 w 156"/>
                <a:gd name="T1" fmla="*/ 0 h 209"/>
                <a:gd name="T2" fmla="*/ 156 w 156"/>
                <a:gd name="T3" fmla="*/ 0 h 209"/>
                <a:gd name="T4" fmla="*/ 40 w 156"/>
                <a:gd name="T5" fmla="*/ 209 h 209"/>
                <a:gd name="T6" fmla="*/ 0 w 156"/>
                <a:gd name="T7" fmla="*/ 209 h 209"/>
                <a:gd name="T8" fmla="*/ 116 w 156"/>
                <a:gd name="T9" fmla="*/ 0 h 209"/>
              </a:gdLst>
              <a:ahLst/>
              <a:cxnLst>
                <a:cxn ang="0">
                  <a:pos x="T0" y="T1"/>
                </a:cxn>
                <a:cxn ang="0">
                  <a:pos x="T2" y="T3"/>
                </a:cxn>
                <a:cxn ang="0">
                  <a:pos x="T4" y="T5"/>
                </a:cxn>
                <a:cxn ang="0">
                  <a:pos x="T6" y="T7"/>
                </a:cxn>
                <a:cxn ang="0">
                  <a:pos x="T8" y="T9"/>
                </a:cxn>
              </a:cxnLst>
              <a:rect l="0" t="0" r="r" b="b"/>
              <a:pathLst>
                <a:path w="156" h="209">
                  <a:moveTo>
                    <a:pt x="116" y="0"/>
                  </a:moveTo>
                  <a:lnTo>
                    <a:pt x="156" y="0"/>
                  </a:lnTo>
                  <a:lnTo>
                    <a:pt x="40" y="209"/>
                  </a:lnTo>
                  <a:lnTo>
                    <a:pt x="0" y="209"/>
                  </a:lnTo>
                  <a:lnTo>
                    <a:pt x="116"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98" name="Freeform 335"/>
            <p:cNvSpPr>
              <a:spLocks/>
            </p:cNvSpPr>
            <p:nvPr/>
          </p:nvSpPr>
          <p:spPr bwMode="auto">
            <a:xfrm flipH="1">
              <a:off x="4756426" y="5800311"/>
              <a:ext cx="105235" cy="140090"/>
            </a:xfrm>
            <a:custGeom>
              <a:avLst/>
              <a:gdLst>
                <a:gd name="T0" fmla="*/ 118 w 157"/>
                <a:gd name="T1" fmla="*/ 0 h 209"/>
                <a:gd name="T2" fmla="*/ 157 w 157"/>
                <a:gd name="T3" fmla="*/ 0 h 209"/>
                <a:gd name="T4" fmla="*/ 39 w 157"/>
                <a:gd name="T5" fmla="*/ 209 h 209"/>
                <a:gd name="T6" fmla="*/ 0 w 157"/>
                <a:gd name="T7" fmla="*/ 209 h 209"/>
                <a:gd name="T8" fmla="*/ 118 w 157"/>
                <a:gd name="T9" fmla="*/ 0 h 209"/>
              </a:gdLst>
              <a:ahLst/>
              <a:cxnLst>
                <a:cxn ang="0">
                  <a:pos x="T0" y="T1"/>
                </a:cxn>
                <a:cxn ang="0">
                  <a:pos x="T2" y="T3"/>
                </a:cxn>
                <a:cxn ang="0">
                  <a:pos x="T4" y="T5"/>
                </a:cxn>
                <a:cxn ang="0">
                  <a:pos x="T6" y="T7"/>
                </a:cxn>
                <a:cxn ang="0">
                  <a:pos x="T8" y="T9"/>
                </a:cxn>
              </a:cxnLst>
              <a:rect l="0" t="0" r="r" b="b"/>
              <a:pathLst>
                <a:path w="157" h="209">
                  <a:moveTo>
                    <a:pt x="118" y="0"/>
                  </a:moveTo>
                  <a:lnTo>
                    <a:pt x="157" y="0"/>
                  </a:lnTo>
                  <a:lnTo>
                    <a:pt x="39" y="209"/>
                  </a:lnTo>
                  <a:lnTo>
                    <a:pt x="0" y="209"/>
                  </a:lnTo>
                  <a:lnTo>
                    <a:pt x="118"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99" name="Freeform 336"/>
            <p:cNvSpPr>
              <a:spLocks/>
            </p:cNvSpPr>
            <p:nvPr/>
          </p:nvSpPr>
          <p:spPr bwMode="auto">
            <a:xfrm flipH="1">
              <a:off x="4809379" y="5800311"/>
              <a:ext cx="103894" cy="140090"/>
            </a:xfrm>
            <a:custGeom>
              <a:avLst/>
              <a:gdLst>
                <a:gd name="T0" fmla="*/ 116 w 155"/>
                <a:gd name="T1" fmla="*/ 0 h 209"/>
                <a:gd name="T2" fmla="*/ 155 w 155"/>
                <a:gd name="T3" fmla="*/ 0 h 209"/>
                <a:gd name="T4" fmla="*/ 40 w 155"/>
                <a:gd name="T5" fmla="*/ 209 h 209"/>
                <a:gd name="T6" fmla="*/ 0 w 155"/>
                <a:gd name="T7" fmla="*/ 209 h 209"/>
                <a:gd name="T8" fmla="*/ 116 w 155"/>
                <a:gd name="T9" fmla="*/ 0 h 209"/>
              </a:gdLst>
              <a:ahLst/>
              <a:cxnLst>
                <a:cxn ang="0">
                  <a:pos x="T0" y="T1"/>
                </a:cxn>
                <a:cxn ang="0">
                  <a:pos x="T2" y="T3"/>
                </a:cxn>
                <a:cxn ang="0">
                  <a:pos x="T4" y="T5"/>
                </a:cxn>
                <a:cxn ang="0">
                  <a:pos x="T6" y="T7"/>
                </a:cxn>
                <a:cxn ang="0">
                  <a:pos x="T8" y="T9"/>
                </a:cxn>
              </a:cxnLst>
              <a:rect l="0" t="0" r="r" b="b"/>
              <a:pathLst>
                <a:path w="155" h="209">
                  <a:moveTo>
                    <a:pt x="116" y="0"/>
                  </a:moveTo>
                  <a:lnTo>
                    <a:pt x="155" y="0"/>
                  </a:lnTo>
                  <a:lnTo>
                    <a:pt x="40" y="209"/>
                  </a:lnTo>
                  <a:lnTo>
                    <a:pt x="0" y="209"/>
                  </a:lnTo>
                  <a:lnTo>
                    <a:pt x="116"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00" name="Rectangle 337"/>
            <p:cNvSpPr>
              <a:spLocks noChangeArrowheads="1"/>
            </p:cNvSpPr>
            <p:nvPr/>
          </p:nvSpPr>
          <p:spPr bwMode="auto">
            <a:xfrm flipH="1">
              <a:off x="4417931" y="5940401"/>
              <a:ext cx="581139" cy="46250"/>
            </a:xfrm>
            <a:prstGeom prst="rect">
              <a:avLst/>
            </a:pr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01" name="Rectangle 338"/>
            <p:cNvSpPr>
              <a:spLocks noChangeArrowheads="1"/>
            </p:cNvSpPr>
            <p:nvPr/>
          </p:nvSpPr>
          <p:spPr bwMode="auto">
            <a:xfrm flipH="1">
              <a:off x="4417931" y="5940401"/>
              <a:ext cx="26141" cy="46250"/>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02" name="Rectangle 339"/>
            <p:cNvSpPr>
              <a:spLocks noChangeArrowheads="1"/>
            </p:cNvSpPr>
            <p:nvPr/>
          </p:nvSpPr>
          <p:spPr bwMode="auto">
            <a:xfrm flipH="1">
              <a:off x="4470213" y="5940401"/>
              <a:ext cx="24801" cy="46250"/>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03" name="Rectangle 340"/>
            <p:cNvSpPr>
              <a:spLocks noChangeArrowheads="1"/>
            </p:cNvSpPr>
            <p:nvPr/>
          </p:nvSpPr>
          <p:spPr bwMode="auto">
            <a:xfrm flipH="1">
              <a:off x="4521826" y="5940401"/>
              <a:ext cx="26141" cy="46250"/>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04" name="Rectangle 341"/>
            <p:cNvSpPr>
              <a:spLocks noChangeArrowheads="1"/>
            </p:cNvSpPr>
            <p:nvPr/>
          </p:nvSpPr>
          <p:spPr bwMode="auto">
            <a:xfrm flipH="1">
              <a:off x="4574779" y="5940401"/>
              <a:ext cx="26141" cy="46250"/>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05" name="Rectangle 342"/>
            <p:cNvSpPr>
              <a:spLocks noChangeArrowheads="1"/>
            </p:cNvSpPr>
            <p:nvPr/>
          </p:nvSpPr>
          <p:spPr bwMode="auto">
            <a:xfrm flipH="1">
              <a:off x="4625720" y="5940401"/>
              <a:ext cx="26141" cy="46250"/>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06" name="Rectangle 343"/>
            <p:cNvSpPr>
              <a:spLocks noChangeArrowheads="1"/>
            </p:cNvSpPr>
            <p:nvPr/>
          </p:nvSpPr>
          <p:spPr bwMode="auto">
            <a:xfrm flipH="1">
              <a:off x="4678673" y="5940401"/>
              <a:ext cx="26141" cy="46250"/>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07" name="Rectangle 344"/>
            <p:cNvSpPr>
              <a:spLocks noChangeArrowheads="1"/>
            </p:cNvSpPr>
            <p:nvPr/>
          </p:nvSpPr>
          <p:spPr bwMode="auto">
            <a:xfrm flipH="1">
              <a:off x="4731625" y="5940401"/>
              <a:ext cx="24801" cy="46250"/>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08" name="Rectangle 345"/>
            <p:cNvSpPr>
              <a:spLocks noChangeArrowheads="1"/>
            </p:cNvSpPr>
            <p:nvPr/>
          </p:nvSpPr>
          <p:spPr bwMode="auto">
            <a:xfrm flipH="1">
              <a:off x="4782568" y="5940401"/>
              <a:ext cx="26811" cy="46250"/>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09" name="Rectangle 346"/>
            <p:cNvSpPr>
              <a:spLocks noChangeArrowheads="1"/>
            </p:cNvSpPr>
            <p:nvPr/>
          </p:nvSpPr>
          <p:spPr bwMode="auto">
            <a:xfrm flipH="1">
              <a:off x="4835520" y="5940401"/>
              <a:ext cx="26141" cy="46250"/>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10" name="Rectangle 347"/>
            <p:cNvSpPr>
              <a:spLocks noChangeArrowheads="1"/>
            </p:cNvSpPr>
            <p:nvPr/>
          </p:nvSpPr>
          <p:spPr bwMode="auto">
            <a:xfrm flipH="1">
              <a:off x="4886462" y="5940401"/>
              <a:ext cx="26811" cy="46250"/>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11" name="Freeform 348"/>
            <p:cNvSpPr>
              <a:spLocks/>
            </p:cNvSpPr>
            <p:nvPr/>
          </p:nvSpPr>
          <p:spPr bwMode="auto">
            <a:xfrm flipH="1">
              <a:off x="4340178" y="5800311"/>
              <a:ext cx="77753" cy="186340"/>
            </a:xfrm>
            <a:custGeom>
              <a:avLst/>
              <a:gdLst>
                <a:gd name="T0" fmla="*/ 0 w 116"/>
                <a:gd name="T1" fmla="*/ 278 h 278"/>
                <a:gd name="T2" fmla="*/ 116 w 116"/>
                <a:gd name="T3" fmla="*/ 278 h 278"/>
                <a:gd name="T4" fmla="*/ 116 w 116"/>
                <a:gd name="T5" fmla="*/ 0 h 278"/>
                <a:gd name="T6" fmla="*/ 0 w 116"/>
                <a:gd name="T7" fmla="*/ 209 h 278"/>
                <a:gd name="T8" fmla="*/ 0 w 116"/>
                <a:gd name="T9" fmla="*/ 278 h 278"/>
              </a:gdLst>
              <a:ahLst/>
              <a:cxnLst>
                <a:cxn ang="0">
                  <a:pos x="T0" y="T1"/>
                </a:cxn>
                <a:cxn ang="0">
                  <a:pos x="T2" y="T3"/>
                </a:cxn>
                <a:cxn ang="0">
                  <a:pos x="T4" y="T5"/>
                </a:cxn>
                <a:cxn ang="0">
                  <a:pos x="T6" y="T7"/>
                </a:cxn>
                <a:cxn ang="0">
                  <a:pos x="T8" y="T9"/>
                </a:cxn>
              </a:cxnLst>
              <a:rect l="0" t="0" r="r" b="b"/>
              <a:pathLst>
                <a:path w="116" h="278">
                  <a:moveTo>
                    <a:pt x="0" y="278"/>
                  </a:moveTo>
                  <a:lnTo>
                    <a:pt x="116" y="278"/>
                  </a:lnTo>
                  <a:lnTo>
                    <a:pt x="116" y="0"/>
                  </a:lnTo>
                  <a:lnTo>
                    <a:pt x="0" y="209"/>
                  </a:lnTo>
                  <a:lnTo>
                    <a:pt x="0" y="278"/>
                  </a:lnTo>
                  <a:close/>
                </a:path>
              </a:pathLst>
            </a:cu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12" name="Freeform 349"/>
            <p:cNvSpPr>
              <a:spLocks/>
            </p:cNvSpPr>
            <p:nvPr/>
          </p:nvSpPr>
          <p:spPr bwMode="auto">
            <a:xfrm flipH="1">
              <a:off x="4340178" y="5986650"/>
              <a:ext cx="561030" cy="188351"/>
            </a:xfrm>
            <a:custGeom>
              <a:avLst/>
              <a:gdLst>
                <a:gd name="T0" fmla="*/ 0 w 837"/>
                <a:gd name="T1" fmla="*/ 281 h 281"/>
                <a:gd name="T2" fmla="*/ 527 w 837"/>
                <a:gd name="T3" fmla="*/ 281 h 281"/>
                <a:gd name="T4" fmla="*/ 837 w 837"/>
                <a:gd name="T5" fmla="*/ 0 h 281"/>
                <a:gd name="T6" fmla="*/ 0 w 837"/>
                <a:gd name="T7" fmla="*/ 0 h 281"/>
                <a:gd name="T8" fmla="*/ 0 w 837"/>
                <a:gd name="T9" fmla="*/ 281 h 281"/>
              </a:gdLst>
              <a:ahLst/>
              <a:cxnLst>
                <a:cxn ang="0">
                  <a:pos x="T0" y="T1"/>
                </a:cxn>
                <a:cxn ang="0">
                  <a:pos x="T2" y="T3"/>
                </a:cxn>
                <a:cxn ang="0">
                  <a:pos x="T4" y="T5"/>
                </a:cxn>
                <a:cxn ang="0">
                  <a:pos x="T6" y="T7"/>
                </a:cxn>
                <a:cxn ang="0">
                  <a:pos x="T8" y="T9"/>
                </a:cxn>
              </a:cxnLst>
              <a:rect l="0" t="0" r="r" b="b"/>
              <a:pathLst>
                <a:path w="837" h="281">
                  <a:moveTo>
                    <a:pt x="0" y="281"/>
                  </a:moveTo>
                  <a:lnTo>
                    <a:pt x="527" y="281"/>
                  </a:lnTo>
                  <a:lnTo>
                    <a:pt x="837" y="0"/>
                  </a:lnTo>
                  <a:lnTo>
                    <a:pt x="0" y="0"/>
                  </a:lnTo>
                  <a:lnTo>
                    <a:pt x="0" y="281"/>
                  </a:lnTo>
                  <a:close/>
                </a:path>
              </a:pathLst>
            </a:custGeom>
            <a:solidFill>
              <a:schemeClr val="accent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13" name="Rectangle 350"/>
            <p:cNvSpPr>
              <a:spLocks noChangeArrowheads="1"/>
            </p:cNvSpPr>
            <p:nvPr/>
          </p:nvSpPr>
          <p:spPr bwMode="auto">
            <a:xfrm flipH="1">
              <a:off x="4362967" y="5986650"/>
              <a:ext cx="205108" cy="124003"/>
            </a:xfrm>
            <a:prstGeom prst="rect">
              <a:avLst/>
            </a:pr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14" name="Rectangle 351"/>
            <p:cNvSpPr>
              <a:spLocks noChangeArrowheads="1"/>
            </p:cNvSpPr>
            <p:nvPr/>
          </p:nvSpPr>
          <p:spPr bwMode="auto">
            <a:xfrm flipH="1">
              <a:off x="4589524" y="5986650"/>
              <a:ext cx="204438" cy="124003"/>
            </a:xfrm>
            <a:prstGeom prst="rect">
              <a:avLst/>
            </a:pr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15" name="Rectangle 630"/>
            <p:cNvSpPr>
              <a:spLocks noChangeArrowheads="1"/>
            </p:cNvSpPr>
            <p:nvPr/>
          </p:nvSpPr>
          <p:spPr bwMode="auto">
            <a:xfrm flipH="1">
              <a:off x="4177968" y="4611223"/>
              <a:ext cx="92500" cy="1563779"/>
            </a:xfrm>
            <a:prstGeom prst="rect">
              <a:avLst/>
            </a:pr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16" name="Rectangle 631"/>
            <p:cNvSpPr>
              <a:spLocks noChangeArrowheads="1"/>
            </p:cNvSpPr>
            <p:nvPr/>
          </p:nvSpPr>
          <p:spPr bwMode="auto">
            <a:xfrm flipH="1">
              <a:off x="4156519" y="4574357"/>
              <a:ext cx="91159" cy="36866"/>
            </a:xfrm>
            <a:prstGeom prst="rect">
              <a:avLst/>
            </a:prstGeom>
            <a:solidFill>
              <a:schemeClr val="accent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17" name="Rectangle 632"/>
            <p:cNvSpPr>
              <a:spLocks noChangeArrowheads="1"/>
            </p:cNvSpPr>
            <p:nvPr/>
          </p:nvSpPr>
          <p:spPr bwMode="auto">
            <a:xfrm flipH="1">
              <a:off x="4536571" y="4414159"/>
              <a:ext cx="50942" cy="160199"/>
            </a:xfrm>
            <a:prstGeom prst="rect">
              <a:avLst/>
            </a:pr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18" name="Rectangle 673"/>
            <p:cNvSpPr>
              <a:spLocks noChangeArrowheads="1"/>
            </p:cNvSpPr>
            <p:nvPr/>
          </p:nvSpPr>
          <p:spPr bwMode="auto">
            <a:xfrm flipH="1">
              <a:off x="4177968" y="4985913"/>
              <a:ext cx="92500" cy="18098"/>
            </a:xfrm>
            <a:prstGeom prst="rect">
              <a:avLst/>
            </a:prstGeom>
            <a:solidFill>
              <a:schemeClr val="accent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19" name="Rectangle 674"/>
            <p:cNvSpPr>
              <a:spLocks noChangeArrowheads="1"/>
            </p:cNvSpPr>
            <p:nvPr/>
          </p:nvSpPr>
          <p:spPr bwMode="auto">
            <a:xfrm flipH="1">
              <a:off x="4177968" y="5228557"/>
              <a:ext cx="92500" cy="16757"/>
            </a:xfrm>
            <a:prstGeom prst="rect">
              <a:avLst/>
            </a:prstGeom>
            <a:solidFill>
              <a:schemeClr val="accent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20" name="Rectangle 675"/>
            <p:cNvSpPr>
              <a:spLocks noChangeArrowheads="1"/>
            </p:cNvSpPr>
            <p:nvPr/>
          </p:nvSpPr>
          <p:spPr bwMode="auto">
            <a:xfrm flipH="1">
              <a:off x="4177968" y="5469860"/>
              <a:ext cx="92500" cy="18098"/>
            </a:xfrm>
            <a:prstGeom prst="rect">
              <a:avLst/>
            </a:prstGeom>
            <a:solidFill>
              <a:schemeClr val="accent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21" name="Rectangle 676"/>
            <p:cNvSpPr>
              <a:spLocks noChangeArrowheads="1"/>
            </p:cNvSpPr>
            <p:nvPr/>
          </p:nvSpPr>
          <p:spPr bwMode="auto">
            <a:xfrm flipH="1">
              <a:off x="4177968" y="5712504"/>
              <a:ext cx="92500" cy="16757"/>
            </a:xfrm>
            <a:prstGeom prst="rect">
              <a:avLst/>
            </a:prstGeom>
            <a:solidFill>
              <a:schemeClr val="accent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22" name="Rectangle 677"/>
            <p:cNvSpPr>
              <a:spLocks noChangeArrowheads="1"/>
            </p:cNvSpPr>
            <p:nvPr/>
          </p:nvSpPr>
          <p:spPr bwMode="auto">
            <a:xfrm flipH="1">
              <a:off x="4177968" y="4739918"/>
              <a:ext cx="92500" cy="16087"/>
            </a:xfrm>
            <a:prstGeom prst="rect">
              <a:avLst/>
            </a:prstGeom>
            <a:solidFill>
              <a:schemeClr val="accent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23" name="Rectangle 678"/>
            <p:cNvSpPr>
              <a:spLocks noChangeArrowheads="1"/>
            </p:cNvSpPr>
            <p:nvPr/>
          </p:nvSpPr>
          <p:spPr bwMode="auto">
            <a:xfrm flipH="1">
              <a:off x="4177968" y="4611223"/>
              <a:ext cx="92500" cy="27482"/>
            </a:xfrm>
            <a:prstGeom prst="rect">
              <a:avLst/>
            </a:prstGeom>
            <a:solidFill>
              <a:schemeClr val="accent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76" name="Rectangle 679"/>
            <p:cNvSpPr>
              <a:spLocks noChangeArrowheads="1"/>
            </p:cNvSpPr>
            <p:nvPr/>
          </p:nvSpPr>
          <p:spPr bwMode="auto">
            <a:xfrm flipH="1">
              <a:off x="3635036" y="4250467"/>
              <a:ext cx="34855" cy="91440"/>
            </a:xfrm>
            <a:prstGeom prst="rect">
              <a:avLst/>
            </a:prstGeom>
            <a:solidFill>
              <a:schemeClr val="accent2"/>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78" name="Rectangle 458"/>
            <p:cNvSpPr>
              <a:spLocks noChangeArrowheads="1"/>
            </p:cNvSpPr>
            <p:nvPr/>
          </p:nvSpPr>
          <p:spPr bwMode="auto">
            <a:xfrm flipH="1">
              <a:off x="2512080" y="5532800"/>
              <a:ext cx="271426" cy="608230"/>
            </a:xfrm>
            <a:prstGeom prst="rect">
              <a:avLst/>
            </a:prstGeom>
            <a:solidFill>
              <a:schemeClr val="accent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80" name="Rectangle 352"/>
            <p:cNvSpPr>
              <a:spLocks noChangeArrowheads="1"/>
            </p:cNvSpPr>
            <p:nvPr/>
          </p:nvSpPr>
          <p:spPr bwMode="auto">
            <a:xfrm flipH="1">
              <a:off x="487287" y="5322792"/>
              <a:ext cx="409120" cy="818238"/>
            </a:xfrm>
            <a:prstGeom prst="rect">
              <a:avLst/>
            </a:prstGeom>
            <a:solidFill>
              <a:schemeClr val="accent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81" name="Rectangle 353"/>
            <p:cNvSpPr>
              <a:spLocks noChangeArrowheads="1"/>
            </p:cNvSpPr>
            <p:nvPr/>
          </p:nvSpPr>
          <p:spPr bwMode="auto">
            <a:xfrm flipH="1">
              <a:off x="542761" y="5381237"/>
              <a:ext cx="31699" cy="59436"/>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82" name="Rectangle 354"/>
            <p:cNvSpPr>
              <a:spLocks noChangeArrowheads="1"/>
            </p:cNvSpPr>
            <p:nvPr/>
          </p:nvSpPr>
          <p:spPr bwMode="auto">
            <a:xfrm flipH="1">
              <a:off x="630924" y="5381237"/>
              <a:ext cx="33681" cy="59436"/>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83" name="Rectangle 355"/>
            <p:cNvSpPr>
              <a:spLocks noChangeArrowheads="1"/>
            </p:cNvSpPr>
            <p:nvPr/>
          </p:nvSpPr>
          <p:spPr bwMode="auto">
            <a:xfrm flipH="1">
              <a:off x="721070" y="5381237"/>
              <a:ext cx="31699" cy="59436"/>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84" name="Rectangle 356"/>
            <p:cNvSpPr>
              <a:spLocks noChangeArrowheads="1"/>
            </p:cNvSpPr>
            <p:nvPr/>
          </p:nvSpPr>
          <p:spPr bwMode="auto">
            <a:xfrm flipH="1">
              <a:off x="809233" y="5381237"/>
              <a:ext cx="33681" cy="59436"/>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85" name="Rectangle 357"/>
            <p:cNvSpPr>
              <a:spLocks noChangeArrowheads="1"/>
            </p:cNvSpPr>
            <p:nvPr/>
          </p:nvSpPr>
          <p:spPr bwMode="auto">
            <a:xfrm flipH="1">
              <a:off x="542761" y="5469400"/>
              <a:ext cx="31699" cy="61418"/>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86" name="Rectangle 358"/>
            <p:cNvSpPr>
              <a:spLocks noChangeArrowheads="1"/>
            </p:cNvSpPr>
            <p:nvPr/>
          </p:nvSpPr>
          <p:spPr bwMode="auto">
            <a:xfrm flipH="1">
              <a:off x="630924" y="5469400"/>
              <a:ext cx="33681" cy="61418"/>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87" name="Rectangle 359"/>
            <p:cNvSpPr>
              <a:spLocks noChangeArrowheads="1"/>
            </p:cNvSpPr>
            <p:nvPr/>
          </p:nvSpPr>
          <p:spPr bwMode="auto">
            <a:xfrm flipH="1">
              <a:off x="721070" y="5469400"/>
              <a:ext cx="31699" cy="61418"/>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88" name="Rectangle 360"/>
            <p:cNvSpPr>
              <a:spLocks noChangeArrowheads="1"/>
            </p:cNvSpPr>
            <p:nvPr/>
          </p:nvSpPr>
          <p:spPr bwMode="auto">
            <a:xfrm flipH="1">
              <a:off x="809233" y="5469400"/>
              <a:ext cx="33681" cy="61418"/>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89" name="Rectangle 361"/>
            <p:cNvSpPr>
              <a:spLocks noChangeArrowheads="1"/>
            </p:cNvSpPr>
            <p:nvPr/>
          </p:nvSpPr>
          <p:spPr bwMode="auto">
            <a:xfrm flipH="1">
              <a:off x="542761" y="5559546"/>
              <a:ext cx="31699" cy="58446"/>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90" name="Rectangle 362"/>
            <p:cNvSpPr>
              <a:spLocks noChangeArrowheads="1"/>
            </p:cNvSpPr>
            <p:nvPr/>
          </p:nvSpPr>
          <p:spPr bwMode="auto">
            <a:xfrm flipH="1">
              <a:off x="630924" y="5559546"/>
              <a:ext cx="33681" cy="58446"/>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91" name="Rectangle 363"/>
            <p:cNvSpPr>
              <a:spLocks noChangeArrowheads="1"/>
            </p:cNvSpPr>
            <p:nvPr/>
          </p:nvSpPr>
          <p:spPr bwMode="auto">
            <a:xfrm flipH="1">
              <a:off x="721070" y="5559546"/>
              <a:ext cx="31699" cy="58446"/>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92" name="Rectangle 364"/>
            <p:cNvSpPr>
              <a:spLocks noChangeArrowheads="1"/>
            </p:cNvSpPr>
            <p:nvPr/>
          </p:nvSpPr>
          <p:spPr bwMode="auto">
            <a:xfrm flipH="1">
              <a:off x="809233" y="5559546"/>
              <a:ext cx="33681" cy="58446"/>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93" name="Rectangle 365"/>
            <p:cNvSpPr>
              <a:spLocks noChangeArrowheads="1"/>
            </p:cNvSpPr>
            <p:nvPr/>
          </p:nvSpPr>
          <p:spPr bwMode="auto">
            <a:xfrm flipH="1">
              <a:off x="542761" y="5647709"/>
              <a:ext cx="31699" cy="61418"/>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94" name="Rectangle 366"/>
            <p:cNvSpPr>
              <a:spLocks noChangeArrowheads="1"/>
            </p:cNvSpPr>
            <p:nvPr/>
          </p:nvSpPr>
          <p:spPr bwMode="auto">
            <a:xfrm flipH="1">
              <a:off x="630924" y="5647709"/>
              <a:ext cx="33681" cy="61418"/>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95" name="Rectangle 367"/>
            <p:cNvSpPr>
              <a:spLocks noChangeArrowheads="1"/>
            </p:cNvSpPr>
            <p:nvPr/>
          </p:nvSpPr>
          <p:spPr bwMode="auto">
            <a:xfrm flipH="1">
              <a:off x="721070" y="5647709"/>
              <a:ext cx="31699" cy="61418"/>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96" name="Rectangle 368"/>
            <p:cNvSpPr>
              <a:spLocks noChangeArrowheads="1"/>
            </p:cNvSpPr>
            <p:nvPr/>
          </p:nvSpPr>
          <p:spPr bwMode="auto">
            <a:xfrm flipH="1">
              <a:off x="809233" y="5647709"/>
              <a:ext cx="33681" cy="61418"/>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97" name="Rectangle 369"/>
            <p:cNvSpPr>
              <a:spLocks noChangeArrowheads="1"/>
            </p:cNvSpPr>
            <p:nvPr/>
          </p:nvSpPr>
          <p:spPr bwMode="auto">
            <a:xfrm flipH="1">
              <a:off x="542761" y="5737854"/>
              <a:ext cx="31699" cy="58446"/>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98" name="Rectangle 370"/>
            <p:cNvSpPr>
              <a:spLocks noChangeArrowheads="1"/>
            </p:cNvSpPr>
            <p:nvPr/>
          </p:nvSpPr>
          <p:spPr bwMode="auto">
            <a:xfrm flipH="1">
              <a:off x="630924" y="5737854"/>
              <a:ext cx="33681" cy="58446"/>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99" name="Rectangle 371"/>
            <p:cNvSpPr>
              <a:spLocks noChangeArrowheads="1"/>
            </p:cNvSpPr>
            <p:nvPr/>
          </p:nvSpPr>
          <p:spPr bwMode="auto">
            <a:xfrm flipH="1">
              <a:off x="721070" y="5737854"/>
              <a:ext cx="31699" cy="58446"/>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00" name="Rectangle 372"/>
            <p:cNvSpPr>
              <a:spLocks noChangeArrowheads="1"/>
            </p:cNvSpPr>
            <p:nvPr/>
          </p:nvSpPr>
          <p:spPr bwMode="auto">
            <a:xfrm flipH="1">
              <a:off x="809233" y="5737854"/>
              <a:ext cx="33681" cy="58446"/>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01" name="Rectangle 373"/>
            <p:cNvSpPr>
              <a:spLocks noChangeArrowheads="1"/>
            </p:cNvSpPr>
            <p:nvPr/>
          </p:nvSpPr>
          <p:spPr bwMode="auto">
            <a:xfrm flipH="1">
              <a:off x="542761" y="5826019"/>
              <a:ext cx="31699" cy="60426"/>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02" name="Rectangle 374"/>
            <p:cNvSpPr>
              <a:spLocks noChangeArrowheads="1"/>
            </p:cNvSpPr>
            <p:nvPr/>
          </p:nvSpPr>
          <p:spPr bwMode="auto">
            <a:xfrm flipH="1">
              <a:off x="630924" y="5826019"/>
              <a:ext cx="33681" cy="60426"/>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03" name="Rectangle 375"/>
            <p:cNvSpPr>
              <a:spLocks noChangeArrowheads="1"/>
            </p:cNvSpPr>
            <p:nvPr/>
          </p:nvSpPr>
          <p:spPr bwMode="auto">
            <a:xfrm flipH="1">
              <a:off x="721070" y="5826019"/>
              <a:ext cx="31699" cy="60426"/>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04" name="Rectangle 376"/>
            <p:cNvSpPr>
              <a:spLocks noChangeArrowheads="1"/>
            </p:cNvSpPr>
            <p:nvPr/>
          </p:nvSpPr>
          <p:spPr bwMode="auto">
            <a:xfrm flipH="1">
              <a:off x="809233" y="5826019"/>
              <a:ext cx="33681" cy="60426"/>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05" name="Rectangle 377"/>
            <p:cNvSpPr>
              <a:spLocks noChangeArrowheads="1"/>
            </p:cNvSpPr>
            <p:nvPr/>
          </p:nvSpPr>
          <p:spPr bwMode="auto">
            <a:xfrm flipH="1">
              <a:off x="542761" y="5916163"/>
              <a:ext cx="31699" cy="58446"/>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06" name="Rectangle 378"/>
            <p:cNvSpPr>
              <a:spLocks noChangeArrowheads="1"/>
            </p:cNvSpPr>
            <p:nvPr/>
          </p:nvSpPr>
          <p:spPr bwMode="auto">
            <a:xfrm flipH="1">
              <a:off x="630924" y="5916163"/>
              <a:ext cx="33681" cy="58446"/>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07" name="Rectangle 379"/>
            <p:cNvSpPr>
              <a:spLocks noChangeArrowheads="1"/>
            </p:cNvSpPr>
            <p:nvPr/>
          </p:nvSpPr>
          <p:spPr bwMode="auto">
            <a:xfrm flipH="1">
              <a:off x="721070" y="5916163"/>
              <a:ext cx="31699" cy="58446"/>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08" name="Rectangle 380"/>
            <p:cNvSpPr>
              <a:spLocks noChangeArrowheads="1"/>
            </p:cNvSpPr>
            <p:nvPr/>
          </p:nvSpPr>
          <p:spPr bwMode="auto">
            <a:xfrm flipH="1">
              <a:off x="809233" y="5916163"/>
              <a:ext cx="33681" cy="58446"/>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09" name="Rectangle 381"/>
            <p:cNvSpPr>
              <a:spLocks noChangeArrowheads="1"/>
            </p:cNvSpPr>
            <p:nvPr/>
          </p:nvSpPr>
          <p:spPr bwMode="auto">
            <a:xfrm flipH="1">
              <a:off x="542761" y="6004326"/>
              <a:ext cx="31699" cy="60426"/>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10" name="Rectangle 382"/>
            <p:cNvSpPr>
              <a:spLocks noChangeArrowheads="1"/>
            </p:cNvSpPr>
            <p:nvPr/>
          </p:nvSpPr>
          <p:spPr bwMode="auto">
            <a:xfrm flipH="1">
              <a:off x="630924" y="6004326"/>
              <a:ext cx="33681" cy="60426"/>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11" name="Rectangle 383"/>
            <p:cNvSpPr>
              <a:spLocks noChangeArrowheads="1"/>
            </p:cNvSpPr>
            <p:nvPr/>
          </p:nvSpPr>
          <p:spPr bwMode="auto">
            <a:xfrm flipH="1">
              <a:off x="721070" y="6004326"/>
              <a:ext cx="31699" cy="60426"/>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12" name="Rectangle 384"/>
            <p:cNvSpPr>
              <a:spLocks noChangeArrowheads="1"/>
            </p:cNvSpPr>
            <p:nvPr/>
          </p:nvSpPr>
          <p:spPr bwMode="auto">
            <a:xfrm flipH="1">
              <a:off x="809233" y="6004326"/>
              <a:ext cx="33681" cy="60426"/>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13" name="Rectangle 385"/>
            <p:cNvSpPr>
              <a:spLocks noChangeArrowheads="1"/>
            </p:cNvSpPr>
            <p:nvPr/>
          </p:nvSpPr>
          <p:spPr bwMode="auto">
            <a:xfrm flipH="1">
              <a:off x="977636" y="5499119"/>
              <a:ext cx="238735" cy="641911"/>
            </a:xfrm>
            <a:prstGeom prst="rect">
              <a:avLst/>
            </a:prstGeom>
            <a:solidFill>
              <a:schemeClr val="accent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14" name="Rectangle 386"/>
            <p:cNvSpPr>
              <a:spLocks noChangeArrowheads="1"/>
            </p:cNvSpPr>
            <p:nvPr/>
          </p:nvSpPr>
          <p:spPr bwMode="auto">
            <a:xfrm flipH="1">
              <a:off x="1387744" y="5501101"/>
              <a:ext cx="402186" cy="321946"/>
            </a:xfrm>
            <a:prstGeom prst="rect">
              <a:avLst/>
            </a:prstGeom>
            <a:solidFill>
              <a:schemeClr val="accent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15" name="Freeform 387"/>
            <p:cNvSpPr>
              <a:spLocks/>
            </p:cNvSpPr>
            <p:nvPr/>
          </p:nvSpPr>
          <p:spPr bwMode="auto">
            <a:xfrm flipH="1">
              <a:off x="1216371" y="4915654"/>
              <a:ext cx="341758" cy="1225376"/>
            </a:xfrm>
            <a:custGeom>
              <a:avLst/>
              <a:gdLst>
                <a:gd name="T0" fmla="*/ 0 w 345"/>
                <a:gd name="T1" fmla="*/ 0 h 1237"/>
                <a:gd name="T2" fmla="*/ 345 w 345"/>
                <a:gd name="T3" fmla="*/ 0 h 1237"/>
                <a:gd name="T4" fmla="*/ 345 w 345"/>
                <a:gd name="T5" fmla="*/ 1237 h 1237"/>
                <a:gd name="T6" fmla="*/ 0 w 345"/>
                <a:gd name="T7" fmla="*/ 1237 h 1237"/>
                <a:gd name="T8" fmla="*/ 0 w 345"/>
                <a:gd name="T9" fmla="*/ 805 h 1237"/>
                <a:gd name="T10" fmla="*/ 0 w 345"/>
                <a:gd name="T11" fmla="*/ 0 h 1237"/>
              </a:gdLst>
              <a:ahLst/>
              <a:cxnLst>
                <a:cxn ang="0">
                  <a:pos x="T0" y="T1"/>
                </a:cxn>
                <a:cxn ang="0">
                  <a:pos x="T2" y="T3"/>
                </a:cxn>
                <a:cxn ang="0">
                  <a:pos x="T4" y="T5"/>
                </a:cxn>
                <a:cxn ang="0">
                  <a:pos x="T6" y="T7"/>
                </a:cxn>
                <a:cxn ang="0">
                  <a:pos x="T8" y="T9"/>
                </a:cxn>
                <a:cxn ang="0">
                  <a:pos x="T10" y="T11"/>
                </a:cxn>
              </a:cxnLst>
              <a:rect l="0" t="0" r="r" b="b"/>
              <a:pathLst>
                <a:path w="345" h="1237">
                  <a:moveTo>
                    <a:pt x="0" y="0"/>
                  </a:moveTo>
                  <a:lnTo>
                    <a:pt x="345" y="0"/>
                  </a:lnTo>
                  <a:lnTo>
                    <a:pt x="345" y="1237"/>
                  </a:lnTo>
                  <a:lnTo>
                    <a:pt x="0" y="1237"/>
                  </a:lnTo>
                  <a:lnTo>
                    <a:pt x="0" y="805"/>
                  </a:ln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16" name="Freeform 388"/>
            <p:cNvSpPr>
              <a:spLocks/>
            </p:cNvSpPr>
            <p:nvPr/>
          </p:nvSpPr>
          <p:spPr bwMode="auto">
            <a:xfrm flipH="1">
              <a:off x="1558129" y="5506053"/>
              <a:ext cx="231801" cy="634977"/>
            </a:xfrm>
            <a:custGeom>
              <a:avLst/>
              <a:gdLst>
                <a:gd name="T0" fmla="*/ 0 w 234"/>
                <a:gd name="T1" fmla="*/ 320 h 641"/>
                <a:gd name="T2" fmla="*/ 0 w 234"/>
                <a:gd name="T3" fmla="*/ 641 h 641"/>
                <a:gd name="T4" fmla="*/ 234 w 234"/>
                <a:gd name="T5" fmla="*/ 641 h 641"/>
                <a:gd name="T6" fmla="*/ 234 w 234"/>
                <a:gd name="T7" fmla="*/ 0 h 641"/>
                <a:gd name="T8" fmla="*/ 0 w 234"/>
                <a:gd name="T9" fmla="*/ 320 h 641"/>
              </a:gdLst>
              <a:ahLst/>
              <a:cxnLst>
                <a:cxn ang="0">
                  <a:pos x="T0" y="T1"/>
                </a:cxn>
                <a:cxn ang="0">
                  <a:pos x="T2" y="T3"/>
                </a:cxn>
                <a:cxn ang="0">
                  <a:pos x="T4" y="T5"/>
                </a:cxn>
                <a:cxn ang="0">
                  <a:pos x="T6" y="T7"/>
                </a:cxn>
                <a:cxn ang="0">
                  <a:pos x="T8" y="T9"/>
                </a:cxn>
              </a:cxnLst>
              <a:rect l="0" t="0" r="r" b="b"/>
              <a:pathLst>
                <a:path w="234" h="641">
                  <a:moveTo>
                    <a:pt x="0" y="320"/>
                  </a:moveTo>
                  <a:lnTo>
                    <a:pt x="0" y="641"/>
                  </a:lnTo>
                  <a:lnTo>
                    <a:pt x="234" y="641"/>
                  </a:lnTo>
                  <a:lnTo>
                    <a:pt x="234" y="0"/>
                  </a:lnTo>
                  <a:lnTo>
                    <a:pt x="0" y="320"/>
                  </a:lnTo>
                  <a:close/>
                </a:path>
              </a:pathLst>
            </a:custGeom>
            <a:solidFill>
              <a:schemeClr val="accent1">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17" name="Rectangle 389"/>
            <p:cNvSpPr>
              <a:spLocks noChangeArrowheads="1"/>
            </p:cNvSpPr>
            <p:nvPr/>
          </p:nvSpPr>
          <p:spPr bwMode="auto">
            <a:xfrm flipH="1">
              <a:off x="1482845" y="4984006"/>
              <a:ext cx="31699" cy="63398"/>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18" name="Rectangle 390"/>
            <p:cNvSpPr>
              <a:spLocks noChangeArrowheads="1"/>
            </p:cNvSpPr>
            <p:nvPr/>
          </p:nvSpPr>
          <p:spPr bwMode="auto">
            <a:xfrm flipH="1">
              <a:off x="1406567" y="4984006"/>
              <a:ext cx="34671" cy="63398"/>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19" name="Rectangle 391"/>
            <p:cNvSpPr>
              <a:spLocks noChangeArrowheads="1"/>
            </p:cNvSpPr>
            <p:nvPr/>
          </p:nvSpPr>
          <p:spPr bwMode="auto">
            <a:xfrm flipH="1">
              <a:off x="1333262" y="4984006"/>
              <a:ext cx="34671" cy="63398"/>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20" name="Rectangle 392"/>
            <p:cNvSpPr>
              <a:spLocks noChangeArrowheads="1"/>
            </p:cNvSpPr>
            <p:nvPr/>
          </p:nvSpPr>
          <p:spPr bwMode="auto">
            <a:xfrm flipH="1">
              <a:off x="1259958" y="4984006"/>
              <a:ext cx="34671" cy="63398"/>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21" name="Rectangle 393"/>
            <p:cNvSpPr>
              <a:spLocks noChangeArrowheads="1"/>
            </p:cNvSpPr>
            <p:nvPr/>
          </p:nvSpPr>
          <p:spPr bwMode="auto">
            <a:xfrm flipH="1">
              <a:off x="1482845" y="5079104"/>
              <a:ext cx="31699" cy="63398"/>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22" name="Rectangle 394"/>
            <p:cNvSpPr>
              <a:spLocks noChangeArrowheads="1"/>
            </p:cNvSpPr>
            <p:nvPr/>
          </p:nvSpPr>
          <p:spPr bwMode="auto">
            <a:xfrm flipH="1">
              <a:off x="1406567" y="5079104"/>
              <a:ext cx="34671" cy="63398"/>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23" name="Rectangle 395"/>
            <p:cNvSpPr>
              <a:spLocks noChangeArrowheads="1"/>
            </p:cNvSpPr>
            <p:nvPr/>
          </p:nvSpPr>
          <p:spPr bwMode="auto">
            <a:xfrm flipH="1">
              <a:off x="1333262" y="5079104"/>
              <a:ext cx="34671" cy="63398"/>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24" name="Rectangle 396"/>
            <p:cNvSpPr>
              <a:spLocks noChangeArrowheads="1"/>
            </p:cNvSpPr>
            <p:nvPr/>
          </p:nvSpPr>
          <p:spPr bwMode="auto">
            <a:xfrm flipH="1">
              <a:off x="1259958" y="5079104"/>
              <a:ext cx="34671" cy="63398"/>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25" name="Rectangle 397"/>
            <p:cNvSpPr>
              <a:spLocks noChangeArrowheads="1"/>
            </p:cNvSpPr>
            <p:nvPr/>
          </p:nvSpPr>
          <p:spPr bwMode="auto">
            <a:xfrm flipH="1">
              <a:off x="1482845" y="5176183"/>
              <a:ext cx="31699" cy="63398"/>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26" name="Rectangle 398"/>
            <p:cNvSpPr>
              <a:spLocks noChangeArrowheads="1"/>
            </p:cNvSpPr>
            <p:nvPr/>
          </p:nvSpPr>
          <p:spPr bwMode="auto">
            <a:xfrm flipH="1">
              <a:off x="1406567" y="5176183"/>
              <a:ext cx="34671" cy="63398"/>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27" name="Rectangle 399"/>
            <p:cNvSpPr>
              <a:spLocks noChangeArrowheads="1"/>
            </p:cNvSpPr>
            <p:nvPr/>
          </p:nvSpPr>
          <p:spPr bwMode="auto">
            <a:xfrm flipH="1">
              <a:off x="1333262" y="5176183"/>
              <a:ext cx="34671" cy="63398"/>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28" name="Rectangle 400"/>
            <p:cNvSpPr>
              <a:spLocks noChangeArrowheads="1"/>
            </p:cNvSpPr>
            <p:nvPr/>
          </p:nvSpPr>
          <p:spPr bwMode="auto">
            <a:xfrm flipH="1">
              <a:off x="1259958" y="5176183"/>
              <a:ext cx="34671" cy="63398"/>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29" name="Rectangle 401"/>
            <p:cNvSpPr>
              <a:spLocks noChangeArrowheads="1"/>
            </p:cNvSpPr>
            <p:nvPr/>
          </p:nvSpPr>
          <p:spPr bwMode="auto">
            <a:xfrm flipH="1">
              <a:off x="1482845" y="5271280"/>
              <a:ext cx="31699" cy="64390"/>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30" name="Rectangle 402"/>
            <p:cNvSpPr>
              <a:spLocks noChangeArrowheads="1"/>
            </p:cNvSpPr>
            <p:nvPr/>
          </p:nvSpPr>
          <p:spPr bwMode="auto">
            <a:xfrm flipH="1">
              <a:off x="1406567" y="5271280"/>
              <a:ext cx="34671" cy="64390"/>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31" name="Rectangle 403"/>
            <p:cNvSpPr>
              <a:spLocks noChangeArrowheads="1"/>
            </p:cNvSpPr>
            <p:nvPr/>
          </p:nvSpPr>
          <p:spPr bwMode="auto">
            <a:xfrm flipH="1">
              <a:off x="1333262" y="5271280"/>
              <a:ext cx="34671" cy="64390"/>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32" name="Rectangle 404"/>
            <p:cNvSpPr>
              <a:spLocks noChangeArrowheads="1"/>
            </p:cNvSpPr>
            <p:nvPr/>
          </p:nvSpPr>
          <p:spPr bwMode="auto">
            <a:xfrm flipH="1">
              <a:off x="1259958" y="5271280"/>
              <a:ext cx="34671" cy="64390"/>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33" name="Rectangle 405"/>
            <p:cNvSpPr>
              <a:spLocks noChangeArrowheads="1"/>
            </p:cNvSpPr>
            <p:nvPr/>
          </p:nvSpPr>
          <p:spPr bwMode="auto">
            <a:xfrm flipH="1">
              <a:off x="1482845" y="5369351"/>
              <a:ext cx="31699" cy="63398"/>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34" name="Rectangle 406"/>
            <p:cNvSpPr>
              <a:spLocks noChangeArrowheads="1"/>
            </p:cNvSpPr>
            <p:nvPr/>
          </p:nvSpPr>
          <p:spPr bwMode="auto">
            <a:xfrm flipH="1">
              <a:off x="1406567" y="5369351"/>
              <a:ext cx="34671" cy="63398"/>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35" name="Rectangle 407"/>
            <p:cNvSpPr>
              <a:spLocks noChangeArrowheads="1"/>
            </p:cNvSpPr>
            <p:nvPr/>
          </p:nvSpPr>
          <p:spPr bwMode="auto">
            <a:xfrm flipH="1">
              <a:off x="1333262" y="5369351"/>
              <a:ext cx="34671" cy="63398"/>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36" name="Rectangle 408"/>
            <p:cNvSpPr>
              <a:spLocks noChangeArrowheads="1"/>
            </p:cNvSpPr>
            <p:nvPr/>
          </p:nvSpPr>
          <p:spPr bwMode="auto">
            <a:xfrm flipH="1">
              <a:off x="1259958" y="5369351"/>
              <a:ext cx="34671" cy="63398"/>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37" name="Rectangle 409"/>
            <p:cNvSpPr>
              <a:spLocks noChangeArrowheads="1"/>
            </p:cNvSpPr>
            <p:nvPr/>
          </p:nvSpPr>
          <p:spPr bwMode="auto">
            <a:xfrm flipH="1">
              <a:off x="1482845" y="5464448"/>
              <a:ext cx="31699" cy="63398"/>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38" name="Rectangle 410"/>
            <p:cNvSpPr>
              <a:spLocks noChangeArrowheads="1"/>
            </p:cNvSpPr>
            <p:nvPr/>
          </p:nvSpPr>
          <p:spPr bwMode="auto">
            <a:xfrm flipH="1">
              <a:off x="1406567" y="5464448"/>
              <a:ext cx="34671" cy="63398"/>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39" name="Rectangle 411"/>
            <p:cNvSpPr>
              <a:spLocks noChangeArrowheads="1"/>
            </p:cNvSpPr>
            <p:nvPr/>
          </p:nvSpPr>
          <p:spPr bwMode="auto">
            <a:xfrm flipH="1">
              <a:off x="1333262" y="5464448"/>
              <a:ext cx="34671" cy="63398"/>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40" name="Rectangle 412"/>
            <p:cNvSpPr>
              <a:spLocks noChangeArrowheads="1"/>
            </p:cNvSpPr>
            <p:nvPr/>
          </p:nvSpPr>
          <p:spPr bwMode="auto">
            <a:xfrm flipH="1">
              <a:off x="1259958" y="5464448"/>
              <a:ext cx="34671" cy="63398"/>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41" name="Rectangle 413"/>
            <p:cNvSpPr>
              <a:spLocks noChangeArrowheads="1"/>
            </p:cNvSpPr>
            <p:nvPr/>
          </p:nvSpPr>
          <p:spPr bwMode="auto">
            <a:xfrm flipH="1">
              <a:off x="1482845" y="5559546"/>
              <a:ext cx="31699" cy="66370"/>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42" name="Rectangle 414"/>
            <p:cNvSpPr>
              <a:spLocks noChangeArrowheads="1"/>
            </p:cNvSpPr>
            <p:nvPr/>
          </p:nvSpPr>
          <p:spPr bwMode="auto">
            <a:xfrm flipH="1">
              <a:off x="1406567" y="5559546"/>
              <a:ext cx="34671" cy="66370"/>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43" name="Rectangle 415"/>
            <p:cNvSpPr>
              <a:spLocks noChangeArrowheads="1"/>
            </p:cNvSpPr>
            <p:nvPr/>
          </p:nvSpPr>
          <p:spPr bwMode="auto">
            <a:xfrm flipH="1">
              <a:off x="1333262" y="5559546"/>
              <a:ext cx="34671" cy="66370"/>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44" name="Rectangle 416"/>
            <p:cNvSpPr>
              <a:spLocks noChangeArrowheads="1"/>
            </p:cNvSpPr>
            <p:nvPr/>
          </p:nvSpPr>
          <p:spPr bwMode="auto">
            <a:xfrm flipH="1">
              <a:off x="1259958" y="5559546"/>
              <a:ext cx="34671" cy="66370"/>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45" name="Rectangle 417"/>
            <p:cNvSpPr>
              <a:spLocks noChangeArrowheads="1"/>
            </p:cNvSpPr>
            <p:nvPr/>
          </p:nvSpPr>
          <p:spPr bwMode="auto">
            <a:xfrm flipH="1">
              <a:off x="1482845" y="5747760"/>
              <a:ext cx="31699" cy="63398"/>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46" name="Rectangle 418"/>
            <p:cNvSpPr>
              <a:spLocks noChangeArrowheads="1"/>
            </p:cNvSpPr>
            <p:nvPr/>
          </p:nvSpPr>
          <p:spPr bwMode="auto">
            <a:xfrm flipH="1">
              <a:off x="1406567" y="5747760"/>
              <a:ext cx="34671" cy="63398"/>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47" name="Rectangle 419"/>
            <p:cNvSpPr>
              <a:spLocks noChangeArrowheads="1"/>
            </p:cNvSpPr>
            <p:nvPr/>
          </p:nvSpPr>
          <p:spPr bwMode="auto">
            <a:xfrm flipH="1">
              <a:off x="1333262" y="5747760"/>
              <a:ext cx="34671" cy="63398"/>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48" name="Rectangle 420"/>
            <p:cNvSpPr>
              <a:spLocks noChangeArrowheads="1"/>
            </p:cNvSpPr>
            <p:nvPr/>
          </p:nvSpPr>
          <p:spPr bwMode="auto">
            <a:xfrm flipH="1">
              <a:off x="1259958" y="5747760"/>
              <a:ext cx="34671" cy="63398"/>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49" name="Rectangle 421"/>
            <p:cNvSpPr>
              <a:spLocks noChangeArrowheads="1"/>
            </p:cNvSpPr>
            <p:nvPr/>
          </p:nvSpPr>
          <p:spPr bwMode="auto">
            <a:xfrm flipH="1">
              <a:off x="1482845" y="5649691"/>
              <a:ext cx="31699" cy="63398"/>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50" name="Rectangle 422"/>
            <p:cNvSpPr>
              <a:spLocks noChangeArrowheads="1"/>
            </p:cNvSpPr>
            <p:nvPr/>
          </p:nvSpPr>
          <p:spPr bwMode="auto">
            <a:xfrm flipH="1">
              <a:off x="1406567" y="5649691"/>
              <a:ext cx="34671" cy="63398"/>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51" name="Rectangle 423"/>
            <p:cNvSpPr>
              <a:spLocks noChangeArrowheads="1"/>
            </p:cNvSpPr>
            <p:nvPr/>
          </p:nvSpPr>
          <p:spPr bwMode="auto">
            <a:xfrm flipH="1">
              <a:off x="1333262" y="5649691"/>
              <a:ext cx="34671" cy="63398"/>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52" name="Rectangle 424"/>
            <p:cNvSpPr>
              <a:spLocks noChangeArrowheads="1"/>
            </p:cNvSpPr>
            <p:nvPr/>
          </p:nvSpPr>
          <p:spPr bwMode="auto">
            <a:xfrm flipH="1">
              <a:off x="1259958" y="5649691"/>
              <a:ext cx="34671" cy="63398"/>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53" name="Rectangle 425"/>
            <p:cNvSpPr>
              <a:spLocks noChangeArrowheads="1"/>
            </p:cNvSpPr>
            <p:nvPr/>
          </p:nvSpPr>
          <p:spPr bwMode="auto">
            <a:xfrm flipH="1">
              <a:off x="1482845" y="5845829"/>
              <a:ext cx="31699" cy="63398"/>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54" name="Rectangle 426"/>
            <p:cNvSpPr>
              <a:spLocks noChangeArrowheads="1"/>
            </p:cNvSpPr>
            <p:nvPr/>
          </p:nvSpPr>
          <p:spPr bwMode="auto">
            <a:xfrm flipH="1">
              <a:off x="1406567" y="5845829"/>
              <a:ext cx="34671" cy="63398"/>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55" name="Rectangle 427"/>
            <p:cNvSpPr>
              <a:spLocks noChangeArrowheads="1"/>
            </p:cNvSpPr>
            <p:nvPr/>
          </p:nvSpPr>
          <p:spPr bwMode="auto">
            <a:xfrm flipH="1">
              <a:off x="1333262" y="5845829"/>
              <a:ext cx="34671" cy="63398"/>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56" name="Rectangle 428"/>
            <p:cNvSpPr>
              <a:spLocks noChangeArrowheads="1"/>
            </p:cNvSpPr>
            <p:nvPr/>
          </p:nvSpPr>
          <p:spPr bwMode="auto">
            <a:xfrm flipH="1">
              <a:off x="1259958" y="5845829"/>
              <a:ext cx="34671" cy="63398"/>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57" name="Rectangle 429"/>
            <p:cNvSpPr>
              <a:spLocks noChangeArrowheads="1"/>
            </p:cNvSpPr>
            <p:nvPr/>
          </p:nvSpPr>
          <p:spPr bwMode="auto">
            <a:xfrm flipH="1">
              <a:off x="1482845" y="5942908"/>
              <a:ext cx="31699" cy="66370"/>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58" name="Rectangle 430"/>
            <p:cNvSpPr>
              <a:spLocks noChangeArrowheads="1"/>
            </p:cNvSpPr>
            <p:nvPr/>
          </p:nvSpPr>
          <p:spPr bwMode="auto">
            <a:xfrm flipH="1">
              <a:off x="1406567" y="5942908"/>
              <a:ext cx="34671" cy="66370"/>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59" name="Rectangle 431"/>
            <p:cNvSpPr>
              <a:spLocks noChangeArrowheads="1"/>
            </p:cNvSpPr>
            <p:nvPr/>
          </p:nvSpPr>
          <p:spPr bwMode="auto">
            <a:xfrm flipH="1">
              <a:off x="1333262" y="5942908"/>
              <a:ext cx="34671" cy="66370"/>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60" name="Rectangle 432"/>
            <p:cNvSpPr>
              <a:spLocks noChangeArrowheads="1"/>
            </p:cNvSpPr>
            <p:nvPr/>
          </p:nvSpPr>
          <p:spPr bwMode="auto">
            <a:xfrm flipH="1">
              <a:off x="1259958" y="5942908"/>
              <a:ext cx="34671" cy="66370"/>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61" name="Rectangle 433"/>
            <p:cNvSpPr>
              <a:spLocks noChangeArrowheads="1"/>
            </p:cNvSpPr>
            <p:nvPr/>
          </p:nvSpPr>
          <p:spPr bwMode="auto">
            <a:xfrm flipH="1">
              <a:off x="1482845" y="6042959"/>
              <a:ext cx="31699" cy="63398"/>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62" name="Rectangle 434"/>
            <p:cNvSpPr>
              <a:spLocks noChangeArrowheads="1"/>
            </p:cNvSpPr>
            <p:nvPr/>
          </p:nvSpPr>
          <p:spPr bwMode="auto">
            <a:xfrm flipH="1">
              <a:off x="1406567" y="6042959"/>
              <a:ext cx="34671" cy="63398"/>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63" name="Rectangle 435"/>
            <p:cNvSpPr>
              <a:spLocks noChangeArrowheads="1"/>
            </p:cNvSpPr>
            <p:nvPr/>
          </p:nvSpPr>
          <p:spPr bwMode="auto">
            <a:xfrm flipH="1">
              <a:off x="1333262" y="6042959"/>
              <a:ext cx="34671" cy="63398"/>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64" name="Rectangle 436"/>
            <p:cNvSpPr>
              <a:spLocks noChangeArrowheads="1"/>
            </p:cNvSpPr>
            <p:nvPr/>
          </p:nvSpPr>
          <p:spPr bwMode="auto">
            <a:xfrm flipH="1">
              <a:off x="1259958" y="6042959"/>
              <a:ext cx="34671" cy="63398"/>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65" name="Rectangle 437"/>
            <p:cNvSpPr>
              <a:spLocks noChangeArrowheads="1"/>
            </p:cNvSpPr>
            <p:nvPr/>
          </p:nvSpPr>
          <p:spPr bwMode="auto">
            <a:xfrm flipH="1">
              <a:off x="1731485" y="5559546"/>
              <a:ext cx="33681" cy="66370"/>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66" name="Rectangle 438"/>
            <p:cNvSpPr>
              <a:spLocks noChangeArrowheads="1"/>
            </p:cNvSpPr>
            <p:nvPr/>
          </p:nvSpPr>
          <p:spPr bwMode="auto">
            <a:xfrm flipH="1">
              <a:off x="1658180" y="5559546"/>
              <a:ext cx="33681" cy="66370"/>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67" name="Rectangle 439"/>
            <p:cNvSpPr>
              <a:spLocks noChangeArrowheads="1"/>
            </p:cNvSpPr>
            <p:nvPr/>
          </p:nvSpPr>
          <p:spPr bwMode="auto">
            <a:xfrm flipH="1">
              <a:off x="1584876" y="5559546"/>
              <a:ext cx="31699" cy="66370"/>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68" name="Rectangle 440"/>
            <p:cNvSpPr>
              <a:spLocks noChangeArrowheads="1"/>
            </p:cNvSpPr>
            <p:nvPr/>
          </p:nvSpPr>
          <p:spPr bwMode="auto">
            <a:xfrm flipH="1">
              <a:off x="1731485" y="5657616"/>
              <a:ext cx="33681" cy="63398"/>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69" name="Rectangle 441"/>
            <p:cNvSpPr>
              <a:spLocks noChangeArrowheads="1"/>
            </p:cNvSpPr>
            <p:nvPr/>
          </p:nvSpPr>
          <p:spPr bwMode="auto">
            <a:xfrm flipH="1">
              <a:off x="1658180" y="5657616"/>
              <a:ext cx="33681" cy="63398"/>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70" name="Rectangle 442"/>
            <p:cNvSpPr>
              <a:spLocks noChangeArrowheads="1"/>
            </p:cNvSpPr>
            <p:nvPr/>
          </p:nvSpPr>
          <p:spPr bwMode="auto">
            <a:xfrm flipH="1">
              <a:off x="1584876" y="5657616"/>
              <a:ext cx="31699" cy="63398"/>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71" name="Rectangle 443"/>
            <p:cNvSpPr>
              <a:spLocks noChangeArrowheads="1"/>
            </p:cNvSpPr>
            <p:nvPr/>
          </p:nvSpPr>
          <p:spPr bwMode="auto">
            <a:xfrm flipH="1">
              <a:off x="1731485" y="5745779"/>
              <a:ext cx="33681" cy="65380"/>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72" name="Rectangle 444"/>
            <p:cNvSpPr>
              <a:spLocks noChangeArrowheads="1"/>
            </p:cNvSpPr>
            <p:nvPr/>
          </p:nvSpPr>
          <p:spPr bwMode="auto">
            <a:xfrm flipH="1">
              <a:off x="1658180" y="5745779"/>
              <a:ext cx="33681" cy="65380"/>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73" name="Rectangle 445"/>
            <p:cNvSpPr>
              <a:spLocks noChangeArrowheads="1"/>
            </p:cNvSpPr>
            <p:nvPr/>
          </p:nvSpPr>
          <p:spPr bwMode="auto">
            <a:xfrm flipH="1">
              <a:off x="1584876" y="5745779"/>
              <a:ext cx="31699" cy="65380"/>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74" name="Rectangle 446"/>
            <p:cNvSpPr>
              <a:spLocks noChangeArrowheads="1"/>
            </p:cNvSpPr>
            <p:nvPr/>
          </p:nvSpPr>
          <p:spPr bwMode="auto">
            <a:xfrm flipH="1">
              <a:off x="1731485" y="5835925"/>
              <a:ext cx="33681" cy="63398"/>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75" name="Rectangle 447"/>
            <p:cNvSpPr>
              <a:spLocks noChangeArrowheads="1"/>
            </p:cNvSpPr>
            <p:nvPr/>
          </p:nvSpPr>
          <p:spPr bwMode="auto">
            <a:xfrm flipH="1">
              <a:off x="1658180" y="5835925"/>
              <a:ext cx="33681" cy="63398"/>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76" name="Rectangle 448"/>
            <p:cNvSpPr>
              <a:spLocks noChangeArrowheads="1"/>
            </p:cNvSpPr>
            <p:nvPr/>
          </p:nvSpPr>
          <p:spPr bwMode="auto">
            <a:xfrm flipH="1">
              <a:off x="1584876" y="5835925"/>
              <a:ext cx="31699" cy="63398"/>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77" name="Rectangle 449"/>
            <p:cNvSpPr>
              <a:spLocks noChangeArrowheads="1"/>
            </p:cNvSpPr>
            <p:nvPr/>
          </p:nvSpPr>
          <p:spPr bwMode="auto">
            <a:xfrm flipH="1">
              <a:off x="1731485" y="5923097"/>
              <a:ext cx="33681" cy="66370"/>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78" name="Rectangle 450"/>
            <p:cNvSpPr>
              <a:spLocks noChangeArrowheads="1"/>
            </p:cNvSpPr>
            <p:nvPr/>
          </p:nvSpPr>
          <p:spPr bwMode="auto">
            <a:xfrm flipH="1">
              <a:off x="1658180" y="5923097"/>
              <a:ext cx="33681" cy="66370"/>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79" name="Rectangle 451"/>
            <p:cNvSpPr>
              <a:spLocks noChangeArrowheads="1"/>
            </p:cNvSpPr>
            <p:nvPr/>
          </p:nvSpPr>
          <p:spPr bwMode="auto">
            <a:xfrm flipH="1">
              <a:off x="1584876" y="5923097"/>
              <a:ext cx="31699" cy="66370"/>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80" name="Rectangle 452"/>
            <p:cNvSpPr>
              <a:spLocks noChangeArrowheads="1"/>
            </p:cNvSpPr>
            <p:nvPr/>
          </p:nvSpPr>
          <p:spPr bwMode="auto">
            <a:xfrm flipH="1">
              <a:off x="1731485" y="6014232"/>
              <a:ext cx="33681" cy="63398"/>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81" name="Rectangle 453"/>
            <p:cNvSpPr>
              <a:spLocks noChangeArrowheads="1"/>
            </p:cNvSpPr>
            <p:nvPr/>
          </p:nvSpPr>
          <p:spPr bwMode="auto">
            <a:xfrm flipH="1">
              <a:off x="1658180" y="6014232"/>
              <a:ext cx="33681" cy="63398"/>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82" name="Rectangle 454"/>
            <p:cNvSpPr>
              <a:spLocks noChangeArrowheads="1"/>
            </p:cNvSpPr>
            <p:nvPr/>
          </p:nvSpPr>
          <p:spPr bwMode="auto">
            <a:xfrm flipH="1">
              <a:off x="1584876" y="6014232"/>
              <a:ext cx="31699" cy="63398"/>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83" name="Rectangle 455"/>
            <p:cNvSpPr>
              <a:spLocks noChangeArrowheads="1"/>
            </p:cNvSpPr>
            <p:nvPr/>
          </p:nvSpPr>
          <p:spPr bwMode="auto">
            <a:xfrm flipH="1">
              <a:off x="1259958" y="4854236"/>
              <a:ext cx="107975" cy="61418"/>
            </a:xfrm>
            <a:prstGeom prst="rect">
              <a:avLst/>
            </a:prstGeom>
            <a:solidFill>
              <a:schemeClr val="accent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84" name="Rectangle 456"/>
            <p:cNvSpPr>
              <a:spLocks noChangeArrowheads="1"/>
            </p:cNvSpPr>
            <p:nvPr/>
          </p:nvSpPr>
          <p:spPr bwMode="auto">
            <a:xfrm flipH="1">
              <a:off x="1460059" y="4812631"/>
              <a:ext cx="22784" cy="103023"/>
            </a:xfrm>
            <a:prstGeom prst="rect">
              <a:avLst/>
            </a:prstGeom>
            <a:solidFill>
              <a:schemeClr val="accent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85" name="Freeform 457"/>
            <p:cNvSpPr>
              <a:spLocks/>
            </p:cNvSpPr>
            <p:nvPr/>
          </p:nvSpPr>
          <p:spPr bwMode="auto">
            <a:xfrm flipH="1">
              <a:off x="1960315" y="5467420"/>
              <a:ext cx="251613" cy="673610"/>
            </a:xfrm>
            <a:custGeom>
              <a:avLst/>
              <a:gdLst>
                <a:gd name="T0" fmla="*/ 0 w 254"/>
                <a:gd name="T1" fmla="*/ 162 h 680"/>
                <a:gd name="T2" fmla="*/ 254 w 254"/>
                <a:gd name="T3" fmla="*/ 0 h 680"/>
                <a:gd name="T4" fmla="*/ 254 w 254"/>
                <a:gd name="T5" fmla="*/ 680 h 680"/>
                <a:gd name="T6" fmla="*/ 0 w 254"/>
                <a:gd name="T7" fmla="*/ 680 h 680"/>
                <a:gd name="T8" fmla="*/ 0 w 254"/>
                <a:gd name="T9" fmla="*/ 162 h 680"/>
              </a:gdLst>
              <a:ahLst/>
              <a:cxnLst>
                <a:cxn ang="0">
                  <a:pos x="T0" y="T1"/>
                </a:cxn>
                <a:cxn ang="0">
                  <a:pos x="T2" y="T3"/>
                </a:cxn>
                <a:cxn ang="0">
                  <a:pos x="T4" y="T5"/>
                </a:cxn>
                <a:cxn ang="0">
                  <a:pos x="T6" y="T7"/>
                </a:cxn>
                <a:cxn ang="0">
                  <a:pos x="T8" y="T9"/>
                </a:cxn>
              </a:cxnLst>
              <a:rect l="0" t="0" r="r" b="b"/>
              <a:pathLst>
                <a:path w="254" h="680">
                  <a:moveTo>
                    <a:pt x="0" y="162"/>
                  </a:moveTo>
                  <a:lnTo>
                    <a:pt x="254" y="0"/>
                  </a:lnTo>
                  <a:lnTo>
                    <a:pt x="254" y="680"/>
                  </a:lnTo>
                  <a:lnTo>
                    <a:pt x="0" y="680"/>
                  </a:lnTo>
                  <a:lnTo>
                    <a:pt x="0" y="162"/>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86" name="Rectangle 459"/>
            <p:cNvSpPr>
              <a:spLocks noChangeArrowheads="1"/>
            </p:cNvSpPr>
            <p:nvPr/>
          </p:nvSpPr>
          <p:spPr bwMode="auto">
            <a:xfrm flipH="1">
              <a:off x="2316932" y="5184107"/>
              <a:ext cx="263500" cy="956923"/>
            </a:xfrm>
            <a:prstGeom prst="rect">
              <a:avLst/>
            </a:prstGeom>
            <a:solidFill>
              <a:schemeClr val="accent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87" name="Freeform 460"/>
            <p:cNvSpPr>
              <a:spLocks/>
            </p:cNvSpPr>
            <p:nvPr/>
          </p:nvSpPr>
          <p:spPr bwMode="auto">
            <a:xfrm flipH="1">
              <a:off x="2380330" y="5089009"/>
              <a:ext cx="136704" cy="95099"/>
            </a:xfrm>
            <a:custGeom>
              <a:avLst/>
              <a:gdLst>
                <a:gd name="T0" fmla="*/ 103 w 138"/>
                <a:gd name="T1" fmla="*/ 0 h 96"/>
                <a:gd name="T2" fmla="*/ 37 w 138"/>
                <a:gd name="T3" fmla="*/ 0 h 96"/>
                <a:gd name="T4" fmla="*/ 0 w 138"/>
                <a:gd name="T5" fmla="*/ 96 h 96"/>
                <a:gd name="T6" fmla="*/ 138 w 138"/>
                <a:gd name="T7" fmla="*/ 96 h 96"/>
                <a:gd name="T8" fmla="*/ 103 w 138"/>
                <a:gd name="T9" fmla="*/ 0 h 96"/>
              </a:gdLst>
              <a:ahLst/>
              <a:cxnLst>
                <a:cxn ang="0">
                  <a:pos x="T0" y="T1"/>
                </a:cxn>
                <a:cxn ang="0">
                  <a:pos x="T2" y="T3"/>
                </a:cxn>
                <a:cxn ang="0">
                  <a:pos x="T4" y="T5"/>
                </a:cxn>
                <a:cxn ang="0">
                  <a:pos x="T6" y="T7"/>
                </a:cxn>
                <a:cxn ang="0">
                  <a:pos x="T8" y="T9"/>
                </a:cxn>
              </a:cxnLst>
              <a:rect l="0" t="0" r="r" b="b"/>
              <a:pathLst>
                <a:path w="138" h="96">
                  <a:moveTo>
                    <a:pt x="103" y="0"/>
                  </a:moveTo>
                  <a:lnTo>
                    <a:pt x="37" y="0"/>
                  </a:lnTo>
                  <a:lnTo>
                    <a:pt x="0" y="96"/>
                  </a:lnTo>
                  <a:lnTo>
                    <a:pt x="138" y="96"/>
                  </a:lnTo>
                  <a:lnTo>
                    <a:pt x="103"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88" name="Rectangle 461"/>
            <p:cNvSpPr>
              <a:spLocks noChangeArrowheads="1"/>
            </p:cNvSpPr>
            <p:nvPr/>
          </p:nvSpPr>
          <p:spPr bwMode="auto">
            <a:xfrm flipH="1">
              <a:off x="2436795" y="4797772"/>
              <a:ext cx="23775" cy="332842"/>
            </a:xfrm>
            <a:prstGeom prst="rect">
              <a:avLst/>
            </a:prstGeom>
            <a:solidFill>
              <a:schemeClr val="accent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89" name="Rectangle 462"/>
            <p:cNvSpPr>
              <a:spLocks noChangeArrowheads="1"/>
            </p:cNvSpPr>
            <p:nvPr/>
          </p:nvSpPr>
          <p:spPr bwMode="auto">
            <a:xfrm flipH="1">
              <a:off x="2520006" y="5215806"/>
              <a:ext cx="26747" cy="63398"/>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90" name="Rectangle 463"/>
            <p:cNvSpPr>
              <a:spLocks noChangeArrowheads="1"/>
            </p:cNvSpPr>
            <p:nvPr/>
          </p:nvSpPr>
          <p:spPr bwMode="auto">
            <a:xfrm flipH="1">
              <a:off x="2463541" y="5215806"/>
              <a:ext cx="26747" cy="63398"/>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91" name="Rectangle 464"/>
            <p:cNvSpPr>
              <a:spLocks noChangeArrowheads="1"/>
            </p:cNvSpPr>
            <p:nvPr/>
          </p:nvSpPr>
          <p:spPr bwMode="auto">
            <a:xfrm flipH="1">
              <a:off x="2407077" y="5215806"/>
              <a:ext cx="26747" cy="63398"/>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92" name="Rectangle 465"/>
            <p:cNvSpPr>
              <a:spLocks noChangeArrowheads="1"/>
            </p:cNvSpPr>
            <p:nvPr/>
          </p:nvSpPr>
          <p:spPr bwMode="auto">
            <a:xfrm flipH="1">
              <a:off x="2351603" y="5215806"/>
              <a:ext cx="26747" cy="63398"/>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93" name="Rectangle 466"/>
            <p:cNvSpPr>
              <a:spLocks noChangeArrowheads="1"/>
            </p:cNvSpPr>
            <p:nvPr/>
          </p:nvSpPr>
          <p:spPr bwMode="auto">
            <a:xfrm flipH="1">
              <a:off x="2520006" y="5305951"/>
              <a:ext cx="26747" cy="61418"/>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94" name="Rectangle 467"/>
            <p:cNvSpPr>
              <a:spLocks noChangeArrowheads="1"/>
            </p:cNvSpPr>
            <p:nvPr/>
          </p:nvSpPr>
          <p:spPr bwMode="auto">
            <a:xfrm flipH="1">
              <a:off x="2463541" y="5305951"/>
              <a:ext cx="26747" cy="61418"/>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95" name="Rectangle 468"/>
            <p:cNvSpPr>
              <a:spLocks noChangeArrowheads="1"/>
            </p:cNvSpPr>
            <p:nvPr/>
          </p:nvSpPr>
          <p:spPr bwMode="auto">
            <a:xfrm flipH="1">
              <a:off x="2407077" y="5305951"/>
              <a:ext cx="26747" cy="61418"/>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96" name="Rectangle 469"/>
            <p:cNvSpPr>
              <a:spLocks noChangeArrowheads="1"/>
            </p:cNvSpPr>
            <p:nvPr/>
          </p:nvSpPr>
          <p:spPr bwMode="auto">
            <a:xfrm flipH="1">
              <a:off x="2351603" y="5305951"/>
              <a:ext cx="26747" cy="61418"/>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97" name="Rectangle 470"/>
            <p:cNvSpPr>
              <a:spLocks noChangeArrowheads="1"/>
            </p:cNvSpPr>
            <p:nvPr/>
          </p:nvSpPr>
          <p:spPr bwMode="auto">
            <a:xfrm flipH="1">
              <a:off x="2520006" y="5394116"/>
              <a:ext cx="26747" cy="63398"/>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98" name="Rectangle 471"/>
            <p:cNvSpPr>
              <a:spLocks noChangeArrowheads="1"/>
            </p:cNvSpPr>
            <p:nvPr/>
          </p:nvSpPr>
          <p:spPr bwMode="auto">
            <a:xfrm flipH="1">
              <a:off x="2463541" y="5394116"/>
              <a:ext cx="26747" cy="63398"/>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99" name="Rectangle 472"/>
            <p:cNvSpPr>
              <a:spLocks noChangeArrowheads="1"/>
            </p:cNvSpPr>
            <p:nvPr/>
          </p:nvSpPr>
          <p:spPr bwMode="auto">
            <a:xfrm flipH="1">
              <a:off x="2407077" y="5394116"/>
              <a:ext cx="26747" cy="63398"/>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00" name="Rectangle 473"/>
            <p:cNvSpPr>
              <a:spLocks noChangeArrowheads="1"/>
            </p:cNvSpPr>
            <p:nvPr/>
          </p:nvSpPr>
          <p:spPr bwMode="auto">
            <a:xfrm flipH="1">
              <a:off x="2351603" y="5394116"/>
              <a:ext cx="26747" cy="63398"/>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01" name="Rectangle 474"/>
            <p:cNvSpPr>
              <a:spLocks noChangeArrowheads="1"/>
            </p:cNvSpPr>
            <p:nvPr/>
          </p:nvSpPr>
          <p:spPr bwMode="auto">
            <a:xfrm flipH="1">
              <a:off x="2520006" y="5484260"/>
              <a:ext cx="26747" cy="60426"/>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02" name="Rectangle 475"/>
            <p:cNvSpPr>
              <a:spLocks noChangeArrowheads="1"/>
            </p:cNvSpPr>
            <p:nvPr/>
          </p:nvSpPr>
          <p:spPr bwMode="auto">
            <a:xfrm flipH="1">
              <a:off x="2463541" y="5484260"/>
              <a:ext cx="26747" cy="60426"/>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03" name="Rectangle 476"/>
            <p:cNvSpPr>
              <a:spLocks noChangeArrowheads="1"/>
            </p:cNvSpPr>
            <p:nvPr/>
          </p:nvSpPr>
          <p:spPr bwMode="auto">
            <a:xfrm flipH="1">
              <a:off x="2407077" y="5484260"/>
              <a:ext cx="26747" cy="60426"/>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04" name="Rectangle 477"/>
            <p:cNvSpPr>
              <a:spLocks noChangeArrowheads="1"/>
            </p:cNvSpPr>
            <p:nvPr/>
          </p:nvSpPr>
          <p:spPr bwMode="auto">
            <a:xfrm flipH="1">
              <a:off x="2351603" y="5484260"/>
              <a:ext cx="26747" cy="60426"/>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05" name="Rectangle 478"/>
            <p:cNvSpPr>
              <a:spLocks noChangeArrowheads="1"/>
            </p:cNvSpPr>
            <p:nvPr/>
          </p:nvSpPr>
          <p:spPr bwMode="auto">
            <a:xfrm flipH="1">
              <a:off x="2520006" y="5574405"/>
              <a:ext cx="26747" cy="61418"/>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06" name="Rectangle 479"/>
            <p:cNvSpPr>
              <a:spLocks noChangeArrowheads="1"/>
            </p:cNvSpPr>
            <p:nvPr/>
          </p:nvSpPr>
          <p:spPr bwMode="auto">
            <a:xfrm flipH="1">
              <a:off x="2463541" y="5574405"/>
              <a:ext cx="26747" cy="61418"/>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07" name="Rectangle 480"/>
            <p:cNvSpPr>
              <a:spLocks noChangeArrowheads="1"/>
            </p:cNvSpPr>
            <p:nvPr/>
          </p:nvSpPr>
          <p:spPr bwMode="auto">
            <a:xfrm flipH="1">
              <a:off x="2407077" y="5574405"/>
              <a:ext cx="26747" cy="61418"/>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08" name="Rectangle 481"/>
            <p:cNvSpPr>
              <a:spLocks noChangeArrowheads="1"/>
            </p:cNvSpPr>
            <p:nvPr/>
          </p:nvSpPr>
          <p:spPr bwMode="auto">
            <a:xfrm flipH="1">
              <a:off x="2351603" y="5574405"/>
              <a:ext cx="26747" cy="61418"/>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09" name="Rectangle 482"/>
            <p:cNvSpPr>
              <a:spLocks noChangeArrowheads="1"/>
            </p:cNvSpPr>
            <p:nvPr/>
          </p:nvSpPr>
          <p:spPr bwMode="auto">
            <a:xfrm flipH="1">
              <a:off x="2520006" y="5662568"/>
              <a:ext cx="26747" cy="60426"/>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10" name="Rectangle 483"/>
            <p:cNvSpPr>
              <a:spLocks noChangeArrowheads="1"/>
            </p:cNvSpPr>
            <p:nvPr/>
          </p:nvSpPr>
          <p:spPr bwMode="auto">
            <a:xfrm flipH="1">
              <a:off x="2463541" y="5662568"/>
              <a:ext cx="26747" cy="60426"/>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11" name="Rectangle 484"/>
            <p:cNvSpPr>
              <a:spLocks noChangeArrowheads="1"/>
            </p:cNvSpPr>
            <p:nvPr/>
          </p:nvSpPr>
          <p:spPr bwMode="auto">
            <a:xfrm flipH="1">
              <a:off x="2407077" y="5662568"/>
              <a:ext cx="26747" cy="60426"/>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12" name="Rectangle 486"/>
            <p:cNvSpPr>
              <a:spLocks noChangeArrowheads="1"/>
            </p:cNvSpPr>
            <p:nvPr/>
          </p:nvSpPr>
          <p:spPr bwMode="auto">
            <a:xfrm flipH="1">
              <a:off x="2351602" y="5662569"/>
              <a:ext cx="26747" cy="60428"/>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13" name="Rectangle 487"/>
            <p:cNvSpPr>
              <a:spLocks noChangeArrowheads="1"/>
            </p:cNvSpPr>
            <p:nvPr/>
          </p:nvSpPr>
          <p:spPr bwMode="auto">
            <a:xfrm flipH="1">
              <a:off x="2520004" y="5752714"/>
              <a:ext cx="26747" cy="61418"/>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14" name="Rectangle 488"/>
            <p:cNvSpPr>
              <a:spLocks noChangeArrowheads="1"/>
            </p:cNvSpPr>
            <p:nvPr/>
          </p:nvSpPr>
          <p:spPr bwMode="auto">
            <a:xfrm flipH="1">
              <a:off x="2463541" y="5752714"/>
              <a:ext cx="26747" cy="61418"/>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15" name="Rectangle 489"/>
            <p:cNvSpPr>
              <a:spLocks noChangeArrowheads="1"/>
            </p:cNvSpPr>
            <p:nvPr/>
          </p:nvSpPr>
          <p:spPr bwMode="auto">
            <a:xfrm flipH="1">
              <a:off x="2407075" y="5752714"/>
              <a:ext cx="26747" cy="61418"/>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16" name="Rectangle 490"/>
            <p:cNvSpPr>
              <a:spLocks noChangeArrowheads="1"/>
            </p:cNvSpPr>
            <p:nvPr/>
          </p:nvSpPr>
          <p:spPr bwMode="auto">
            <a:xfrm flipH="1">
              <a:off x="2351602" y="5752714"/>
              <a:ext cx="26747" cy="61418"/>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17" name="Rectangle 491"/>
            <p:cNvSpPr>
              <a:spLocks noChangeArrowheads="1"/>
            </p:cNvSpPr>
            <p:nvPr/>
          </p:nvSpPr>
          <p:spPr bwMode="auto">
            <a:xfrm flipH="1">
              <a:off x="2520004" y="5840879"/>
              <a:ext cx="26747" cy="60428"/>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18" name="Rectangle 492"/>
            <p:cNvSpPr>
              <a:spLocks noChangeArrowheads="1"/>
            </p:cNvSpPr>
            <p:nvPr/>
          </p:nvSpPr>
          <p:spPr bwMode="auto">
            <a:xfrm flipH="1">
              <a:off x="2463541" y="5840879"/>
              <a:ext cx="26747" cy="60428"/>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19" name="Rectangle 493"/>
            <p:cNvSpPr>
              <a:spLocks noChangeArrowheads="1"/>
            </p:cNvSpPr>
            <p:nvPr/>
          </p:nvSpPr>
          <p:spPr bwMode="auto">
            <a:xfrm flipH="1">
              <a:off x="2407075" y="5840879"/>
              <a:ext cx="26747" cy="60428"/>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20" name="Rectangle 494"/>
            <p:cNvSpPr>
              <a:spLocks noChangeArrowheads="1"/>
            </p:cNvSpPr>
            <p:nvPr/>
          </p:nvSpPr>
          <p:spPr bwMode="auto">
            <a:xfrm flipH="1">
              <a:off x="2351602" y="5840879"/>
              <a:ext cx="26747" cy="60428"/>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21" name="Rectangle 495"/>
            <p:cNvSpPr>
              <a:spLocks noChangeArrowheads="1"/>
            </p:cNvSpPr>
            <p:nvPr/>
          </p:nvSpPr>
          <p:spPr bwMode="auto">
            <a:xfrm flipH="1">
              <a:off x="2520004" y="5931023"/>
              <a:ext cx="26747" cy="60428"/>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22" name="Rectangle 496"/>
            <p:cNvSpPr>
              <a:spLocks noChangeArrowheads="1"/>
            </p:cNvSpPr>
            <p:nvPr/>
          </p:nvSpPr>
          <p:spPr bwMode="auto">
            <a:xfrm flipH="1">
              <a:off x="2463541" y="5931023"/>
              <a:ext cx="26747" cy="60428"/>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23" name="Rectangle 497"/>
            <p:cNvSpPr>
              <a:spLocks noChangeArrowheads="1"/>
            </p:cNvSpPr>
            <p:nvPr/>
          </p:nvSpPr>
          <p:spPr bwMode="auto">
            <a:xfrm flipH="1">
              <a:off x="2407075" y="5931023"/>
              <a:ext cx="26747" cy="60428"/>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24" name="Rectangle 498"/>
            <p:cNvSpPr>
              <a:spLocks noChangeArrowheads="1"/>
            </p:cNvSpPr>
            <p:nvPr/>
          </p:nvSpPr>
          <p:spPr bwMode="auto">
            <a:xfrm flipH="1">
              <a:off x="2351602" y="5931023"/>
              <a:ext cx="26747" cy="60428"/>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25" name="Rectangle 499"/>
            <p:cNvSpPr>
              <a:spLocks noChangeArrowheads="1"/>
            </p:cNvSpPr>
            <p:nvPr/>
          </p:nvSpPr>
          <p:spPr bwMode="auto">
            <a:xfrm flipH="1">
              <a:off x="2520004" y="6018196"/>
              <a:ext cx="26747" cy="61418"/>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26" name="Rectangle 500"/>
            <p:cNvSpPr>
              <a:spLocks noChangeArrowheads="1"/>
            </p:cNvSpPr>
            <p:nvPr/>
          </p:nvSpPr>
          <p:spPr bwMode="auto">
            <a:xfrm flipH="1">
              <a:off x="2463541" y="6018196"/>
              <a:ext cx="26747" cy="61418"/>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27" name="Rectangle 501"/>
            <p:cNvSpPr>
              <a:spLocks noChangeArrowheads="1"/>
            </p:cNvSpPr>
            <p:nvPr/>
          </p:nvSpPr>
          <p:spPr bwMode="auto">
            <a:xfrm flipH="1">
              <a:off x="2407075" y="6018196"/>
              <a:ext cx="26747" cy="61418"/>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28" name="Rectangle 502"/>
            <p:cNvSpPr>
              <a:spLocks noChangeArrowheads="1"/>
            </p:cNvSpPr>
            <p:nvPr/>
          </p:nvSpPr>
          <p:spPr bwMode="auto">
            <a:xfrm flipH="1">
              <a:off x="2351602" y="6018196"/>
              <a:ext cx="26747" cy="61418"/>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29" name="Rectangle 508"/>
            <p:cNvSpPr>
              <a:spLocks noChangeArrowheads="1"/>
            </p:cNvSpPr>
            <p:nvPr/>
          </p:nvSpPr>
          <p:spPr bwMode="auto">
            <a:xfrm flipH="1">
              <a:off x="977636" y="5532800"/>
              <a:ext cx="238735" cy="48539"/>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30" name="Rectangle 509"/>
            <p:cNvSpPr>
              <a:spLocks noChangeArrowheads="1"/>
            </p:cNvSpPr>
            <p:nvPr/>
          </p:nvSpPr>
          <p:spPr bwMode="auto">
            <a:xfrm flipH="1">
              <a:off x="977636" y="5620964"/>
              <a:ext cx="238735" cy="51511"/>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31" name="Rectangle 510"/>
            <p:cNvSpPr>
              <a:spLocks noChangeArrowheads="1"/>
            </p:cNvSpPr>
            <p:nvPr/>
          </p:nvSpPr>
          <p:spPr bwMode="auto">
            <a:xfrm flipH="1">
              <a:off x="977636" y="5711109"/>
              <a:ext cx="238735" cy="48539"/>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32" name="Rectangle 511"/>
            <p:cNvSpPr>
              <a:spLocks noChangeArrowheads="1"/>
            </p:cNvSpPr>
            <p:nvPr/>
          </p:nvSpPr>
          <p:spPr bwMode="auto">
            <a:xfrm flipH="1">
              <a:off x="977636" y="5799273"/>
              <a:ext cx="238735" cy="50521"/>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33" name="Rectangle 512"/>
            <p:cNvSpPr>
              <a:spLocks noChangeArrowheads="1"/>
            </p:cNvSpPr>
            <p:nvPr/>
          </p:nvSpPr>
          <p:spPr bwMode="auto">
            <a:xfrm flipH="1">
              <a:off x="977636" y="5889418"/>
              <a:ext cx="238735" cy="48539"/>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34" name="Rectangle 513"/>
            <p:cNvSpPr>
              <a:spLocks noChangeArrowheads="1"/>
            </p:cNvSpPr>
            <p:nvPr/>
          </p:nvSpPr>
          <p:spPr bwMode="auto">
            <a:xfrm flipH="1">
              <a:off x="977636" y="5977581"/>
              <a:ext cx="238735" cy="50521"/>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35" name="Rectangle 514"/>
            <p:cNvSpPr>
              <a:spLocks noChangeArrowheads="1"/>
            </p:cNvSpPr>
            <p:nvPr/>
          </p:nvSpPr>
          <p:spPr bwMode="auto">
            <a:xfrm flipH="1">
              <a:off x="977636" y="6067726"/>
              <a:ext cx="238735" cy="48539"/>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36" name="Rectangle 649"/>
            <p:cNvSpPr>
              <a:spLocks noChangeArrowheads="1"/>
            </p:cNvSpPr>
            <p:nvPr/>
          </p:nvSpPr>
          <p:spPr bwMode="auto">
            <a:xfrm flipH="1">
              <a:off x="1787948" y="5745780"/>
              <a:ext cx="172365" cy="328880"/>
            </a:xfrm>
            <a:prstGeom prst="rect">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37" name="Rectangle 474"/>
            <p:cNvSpPr>
              <a:spLocks noChangeArrowheads="1"/>
            </p:cNvSpPr>
            <p:nvPr/>
          </p:nvSpPr>
          <p:spPr bwMode="auto">
            <a:xfrm flipH="1">
              <a:off x="2153724" y="5647421"/>
              <a:ext cx="26747" cy="60426"/>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38" name="Rectangle 475"/>
            <p:cNvSpPr>
              <a:spLocks noChangeArrowheads="1"/>
            </p:cNvSpPr>
            <p:nvPr/>
          </p:nvSpPr>
          <p:spPr bwMode="auto">
            <a:xfrm flipH="1">
              <a:off x="2097258" y="5647421"/>
              <a:ext cx="26747" cy="60426"/>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39" name="Rectangle 476"/>
            <p:cNvSpPr>
              <a:spLocks noChangeArrowheads="1"/>
            </p:cNvSpPr>
            <p:nvPr/>
          </p:nvSpPr>
          <p:spPr bwMode="auto">
            <a:xfrm flipH="1">
              <a:off x="2040794" y="5647421"/>
              <a:ext cx="26747" cy="60426"/>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40" name="Rectangle 477"/>
            <p:cNvSpPr>
              <a:spLocks noChangeArrowheads="1"/>
            </p:cNvSpPr>
            <p:nvPr/>
          </p:nvSpPr>
          <p:spPr bwMode="auto">
            <a:xfrm flipH="1">
              <a:off x="1985321" y="5647421"/>
              <a:ext cx="26747" cy="60426"/>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41" name="Rectangle 478"/>
            <p:cNvSpPr>
              <a:spLocks noChangeArrowheads="1"/>
            </p:cNvSpPr>
            <p:nvPr/>
          </p:nvSpPr>
          <p:spPr bwMode="auto">
            <a:xfrm flipH="1">
              <a:off x="2153724" y="5737566"/>
              <a:ext cx="26747" cy="61418"/>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42" name="Rectangle 479"/>
            <p:cNvSpPr>
              <a:spLocks noChangeArrowheads="1"/>
            </p:cNvSpPr>
            <p:nvPr/>
          </p:nvSpPr>
          <p:spPr bwMode="auto">
            <a:xfrm flipH="1">
              <a:off x="2097258" y="5737566"/>
              <a:ext cx="26747" cy="61418"/>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43" name="Rectangle 480"/>
            <p:cNvSpPr>
              <a:spLocks noChangeArrowheads="1"/>
            </p:cNvSpPr>
            <p:nvPr/>
          </p:nvSpPr>
          <p:spPr bwMode="auto">
            <a:xfrm flipH="1">
              <a:off x="2040794" y="5737566"/>
              <a:ext cx="26747" cy="61418"/>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44" name="Rectangle 481"/>
            <p:cNvSpPr>
              <a:spLocks noChangeArrowheads="1"/>
            </p:cNvSpPr>
            <p:nvPr/>
          </p:nvSpPr>
          <p:spPr bwMode="auto">
            <a:xfrm flipH="1">
              <a:off x="1985321" y="5737566"/>
              <a:ext cx="26747" cy="61418"/>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45" name="Rectangle 482"/>
            <p:cNvSpPr>
              <a:spLocks noChangeArrowheads="1"/>
            </p:cNvSpPr>
            <p:nvPr/>
          </p:nvSpPr>
          <p:spPr bwMode="auto">
            <a:xfrm flipH="1">
              <a:off x="2153724" y="5825729"/>
              <a:ext cx="26747" cy="60426"/>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46" name="Rectangle 483"/>
            <p:cNvSpPr>
              <a:spLocks noChangeArrowheads="1"/>
            </p:cNvSpPr>
            <p:nvPr/>
          </p:nvSpPr>
          <p:spPr bwMode="auto">
            <a:xfrm flipH="1">
              <a:off x="2097258" y="5825729"/>
              <a:ext cx="26747" cy="60426"/>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47" name="Rectangle 484"/>
            <p:cNvSpPr>
              <a:spLocks noChangeArrowheads="1"/>
            </p:cNvSpPr>
            <p:nvPr/>
          </p:nvSpPr>
          <p:spPr bwMode="auto">
            <a:xfrm flipH="1">
              <a:off x="2040794" y="5825729"/>
              <a:ext cx="26747" cy="60426"/>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48" name="Rectangle 486"/>
            <p:cNvSpPr>
              <a:spLocks noChangeArrowheads="1"/>
            </p:cNvSpPr>
            <p:nvPr/>
          </p:nvSpPr>
          <p:spPr bwMode="auto">
            <a:xfrm flipH="1">
              <a:off x="1985319" y="5825730"/>
              <a:ext cx="26747" cy="60428"/>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49" name="Rectangle 487"/>
            <p:cNvSpPr>
              <a:spLocks noChangeArrowheads="1"/>
            </p:cNvSpPr>
            <p:nvPr/>
          </p:nvSpPr>
          <p:spPr bwMode="auto">
            <a:xfrm flipH="1">
              <a:off x="2153722" y="5915875"/>
              <a:ext cx="26747" cy="61418"/>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50" name="Rectangle 488"/>
            <p:cNvSpPr>
              <a:spLocks noChangeArrowheads="1"/>
            </p:cNvSpPr>
            <p:nvPr/>
          </p:nvSpPr>
          <p:spPr bwMode="auto">
            <a:xfrm flipH="1">
              <a:off x="2097258" y="5915875"/>
              <a:ext cx="26747" cy="61418"/>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51" name="Rectangle 489"/>
            <p:cNvSpPr>
              <a:spLocks noChangeArrowheads="1"/>
            </p:cNvSpPr>
            <p:nvPr/>
          </p:nvSpPr>
          <p:spPr bwMode="auto">
            <a:xfrm flipH="1">
              <a:off x="2040793" y="5915875"/>
              <a:ext cx="26747" cy="61418"/>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52" name="Rectangle 490"/>
            <p:cNvSpPr>
              <a:spLocks noChangeArrowheads="1"/>
            </p:cNvSpPr>
            <p:nvPr/>
          </p:nvSpPr>
          <p:spPr bwMode="auto">
            <a:xfrm flipH="1">
              <a:off x="1985319" y="5915875"/>
              <a:ext cx="26747" cy="61418"/>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53" name="Rectangle 491"/>
            <p:cNvSpPr>
              <a:spLocks noChangeArrowheads="1"/>
            </p:cNvSpPr>
            <p:nvPr/>
          </p:nvSpPr>
          <p:spPr bwMode="auto">
            <a:xfrm flipH="1">
              <a:off x="2153722" y="6004039"/>
              <a:ext cx="26747" cy="60428"/>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54" name="Rectangle 492"/>
            <p:cNvSpPr>
              <a:spLocks noChangeArrowheads="1"/>
            </p:cNvSpPr>
            <p:nvPr/>
          </p:nvSpPr>
          <p:spPr bwMode="auto">
            <a:xfrm flipH="1">
              <a:off x="2097258" y="6004039"/>
              <a:ext cx="26747" cy="60428"/>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55" name="Rectangle 493"/>
            <p:cNvSpPr>
              <a:spLocks noChangeArrowheads="1"/>
            </p:cNvSpPr>
            <p:nvPr/>
          </p:nvSpPr>
          <p:spPr bwMode="auto">
            <a:xfrm flipH="1">
              <a:off x="2040793" y="6004039"/>
              <a:ext cx="26747" cy="60428"/>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56" name="Rectangle 494"/>
            <p:cNvSpPr>
              <a:spLocks noChangeArrowheads="1"/>
            </p:cNvSpPr>
            <p:nvPr/>
          </p:nvSpPr>
          <p:spPr bwMode="auto">
            <a:xfrm flipH="1">
              <a:off x="1985319" y="6004039"/>
              <a:ext cx="26747" cy="60428"/>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grpSp>
      <p:graphicFrame>
        <p:nvGraphicFramePr>
          <p:cNvPr id="5" name="Object 4" hidden="1"/>
          <p:cNvGraphicFramePr>
            <a:graphicFrameLocks noChangeAspect="1"/>
          </p:cNvGraphicFramePr>
          <p:nvPr>
            <p:custDataLst>
              <p:tags r:id="rId2"/>
            </p:custDataLst>
            <p:extLst/>
          </p:nvPr>
        </p:nvGraphicFramePr>
        <p:xfrm>
          <a:off x="1191" y="1589"/>
          <a:ext cx="1190" cy="1587"/>
        </p:xfrm>
        <a:graphic>
          <a:graphicData uri="http://schemas.openxmlformats.org/presentationml/2006/ole">
            <mc:AlternateContent xmlns:mc="http://schemas.openxmlformats.org/markup-compatibility/2006">
              <mc:Choice xmlns:v="urn:schemas-microsoft-com:vml" Requires="v">
                <p:oleObj spid="_x0000_s52229" name="think-cell Slide" r:id="rId4" imgW="270" imgH="270" progId="TCLayout.ActiveDocument.1">
                  <p:embed/>
                </p:oleObj>
              </mc:Choice>
              <mc:Fallback>
                <p:oleObj name="think-cell Slide" r:id="rId4" imgW="270" imgH="270" progId="TCLayout.ActiveDocument.1">
                  <p:embed/>
                  <p:pic>
                    <p:nvPicPr>
                      <p:cNvPr id="5" name="Object 4" hidden="1"/>
                      <p:cNvPicPr/>
                      <p:nvPr/>
                    </p:nvPicPr>
                    <p:blipFill>
                      <a:blip r:embed="rId5"/>
                      <a:stretch>
                        <a:fillRect/>
                      </a:stretch>
                    </p:blipFill>
                    <p:spPr>
                      <a:xfrm>
                        <a:off x="1191" y="1589"/>
                        <a:ext cx="1190" cy="1587"/>
                      </a:xfrm>
                      <a:prstGeom prst="rect">
                        <a:avLst/>
                      </a:prstGeom>
                    </p:spPr>
                  </p:pic>
                </p:oleObj>
              </mc:Fallback>
            </mc:AlternateContent>
          </a:graphicData>
        </a:graphic>
      </p:graphicFrame>
      <p:sp>
        <p:nvSpPr>
          <p:cNvPr id="3" name="Footer Placeholder 2"/>
          <p:cNvSpPr>
            <a:spLocks noGrp="1"/>
          </p:cNvSpPr>
          <p:nvPr>
            <p:ph type="ftr" sz="quarter" idx="10"/>
          </p:nvPr>
        </p:nvSpPr>
        <p:spPr/>
        <p:txBody>
          <a:bodyPr/>
          <a:lstStyle/>
          <a:p>
            <a:r>
              <a:rPr>
                <a:solidFill>
                  <a:srgbClr val="505050"/>
                </a:solidFill>
              </a:rPr>
              <a:t>Microsoft Confidential</a:t>
            </a:r>
          </a:p>
        </p:txBody>
      </p:sp>
      <p:sp>
        <p:nvSpPr>
          <p:cNvPr id="4" name="Slide Number Placeholder 3"/>
          <p:cNvSpPr>
            <a:spLocks noGrp="1"/>
          </p:cNvSpPr>
          <p:nvPr>
            <p:ph type="sldNum" sz="quarter" idx="11"/>
          </p:nvPr>
        </p:nvSpPr>
        <p:spPr/>
        <p:txBody>
          <a:bodyPr/>
          <a:lstStyle/>
          <a:p>
            <a:fld id="{27258FFF-F925-446B-8502-81C933981705}" type="slidenum">
              <a:rPr>
                <a:solidFill>
                  <a:srgbClr val="505050"/>
                </a:solidFill>
              </a:rPr>
              <a:pPr/>
              <a:t>‹#›</a:t>
            </a:fld>
            <a:endParaRPr>
              <a:solidFill>
                <a:srgbClr val="505050"/>
              </a:solidFill>
            </a:endParaRPr>
          </a:p>
        </p:txBody>
      </p:sp>
      <p:sp>
        <p:nvSpPr>
          <p:cNvPr id="7" name="Title 1"/>
          <p:cNvSpPr>
            <a:spLocks noGrp="1"/>
          </p:cNvSpPr>
          <p:nvPr>
            <p:ph type="title" hasCustomPrompt="1"/>
          </p:nvPr>
        </p:nvSpPr>
        <p:spPr>
          <a:xfrm>
            <a:off x="438875" y="264964"/>
            <a:ext cx="8418931" cy="1097302"/>
          </a:xfrm>
        </p:spPr>
        <p:txBody>
          <a:bodyPr lIns="0" tIns="91440" rIns="146304" bIns="91440"/>
          <a:lstStyle>
            <a:lvl1pPr>
              <a:lnSpc>
                <a:spcPts val="3674"/>
              </a:lnSpc>
              <a:defRPr sz="2700" baseline="0">
                <a:solidFill>
                  <a:schemeClr val="accent1"/>
                </a:solidFill>
              </a:defRPr>
            </a:lvl1pPr>
          </a:lstStyle>
          <a:p>
            <a:r>
              <a:rPr lang="en-US" dirty="0" err="1"/>
              <a:t>Lorem</a:t>
            </a:r>
            <a:r>
              <a:rPr lang="en-US" dirty="0"/>
              <a:t> </a:t>
            </a:r>
            <a:r>
              <a:rPr lang="en-US" dirty="0" err="1"/>
              <a:t>ipsum</a:t>
            </a:r>
            <a:r>
              <a:rPr lang="en-US" dirty="0"/>
              <a:t> dolor sit.</a:t>
            </a:r>
          </a:p>
        </p:txBody>
      </p:sp>
    </p:spTree>
    <p:extLst>
      <p:ext uri="{BB962C8B-B14F-4D97-AF65-F5344CB8AC3E}">
        <p14:creationId xmlns:p14="http://schemas.microsoft.com/office/powerpoint/2010/main" val="840383469"/>
      </p:ext>
    </p:extLst>
  </p:cSld>
  <p:clrMapOvr>
    <a:masterClrMapping/>
  </p:clrMapOvr>
  <mc:AlternateContent xmlns:mc="http://schemas.openxmlformats.org/markup-compatibility/2006" xmlns:p14="http://schemas.microsoft.com/office/powerpoint/2010/main">
    <mc:Choice Requires="p14">
      <p:transition spd="slow" p14:dur="1250">
        <p:fade/>
      </p:transition>
    </mc:Choice>
    <mc:Fallback xmlns="">
      <p:transition spd="slow">
        <p:fade/>
      </p:transition>
    </mc:Fallback>
  </mc:AlternateContent>
</p:sldLayout>
</file>

<file path=ppt/slideLayouts/slideLayout114.xml><?xml version="1.0" encoding="utf-8"?>
<p:sldLayout xmlns:a="http://schemas.openxmlformats.org/drawingml/2006/main" xmlns:r="http://schemas.openxmlformats.org/officeDocument/2006/relationships" xmlns:p="http://schemas.openxmlformats.org/presentationml/2006/main" preserve="1" userDrawn="1">
  <p:cSld name="41_Illustrated Footer">
    <p:spTree>
      <p:nvGrpSpPr>
        <p:cNvPr id="1" name=""/>
        <p:cNvGrpSpPr/>
        <p:nvPr/>
      </p:nvGrpSpPr>
      <p:grpSpPr>
        <a:xfrm>
          <a:off x="0" y="0"/>
          <a:ext cx="0" cy="0"/>
          <a:chOff x="0" y="0"/>
          <a:chExt cx="0" cy="0"/>
        </a:xfrm>
      </p:grpSpPr>
      <p:grpSp>
        <p:nvGrpSpPr>
          <p:cNvPr id="2" name="Group 1"/>
          <p:cNvGrpSpPr/>
          <p:nvPr userDrawn="1"/>
        </p:nvGrpSpPr>
        <p:grpSpPr>
          <a:xfrm>
            <a:off x="-18980" y="4076359"/>
            <a:ext cx="9364592" cy="2918167"/>
            <a:chOff x="-25310" y="4076358"/>
            <a:chExt cx="12487185" cy="2918167"/>
          </a:xfrm>
        </p:grpSpPr>
        <p:sp>
          <p:nvSpPr>
            <p:cNvPr id="676" name="Rectangle 23"/>
            <p:cNvSpPr>
              <a:spLocks noChangeArrowheads="1"/>
            </p:cNvSpPr>
            <p:nvPr/>
          </p:nvSpPr>
          <p:spPr bwMode="auto">
            <a:xfrm>
              <a:off x="10623799" y="4913236"/>
              <a:ext cx="712129" cy="1209115"/>
            </a:xfrm>
            <a:prstGeom prst="rect">
              <a:avLst/>
            </a:prstGeom>
            <a:solidFill>
              <a:schemeClr val="accent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736" name="Rectangle 22"/>
            <p:cNvSpPr>
              <a:spLocks noChangeArrowheads="1"/>
            </p:cNvSpPr>
            <p:nvPr/>
          </p:nvSpPr>
          <p:spPr bwMode="auto">
            <a:xfrm>
              <a:off x="10136554" y="4913236"/>
              <a:ext cx="454175" cy="1209115"/>
            </a:xfrm>
            <a:prstGeom prst="rect">
              <a:avLst/>
            </a:prstGeom>
            <a:solidFill>
              <a:schemeClr val="accent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737" name="Freeform 736"/>
            <p:cNvSpPr>
              <a:spLocks/>
            </p:cNvSpPr>
            <p:nvPr/>
          </p:nvSpPr>
          <p:spPr bwMode="auto">
            <a:xfrm>
              <a:off x="10218129" y="5070695"/>
              <a:ext cx="291025" cy="266774"/>
            </a:xfrm>
            <a:custGeom>
              <a:avLst/>
              <a:gdLst>
                <a:gd name="connsiteX0" fmla="*/ 168275 w 209550"/>
                <a:gd name="connsiteY0" fmla="*/ 128587 h 192088"/>
                <a:gd name="connsiteX1" fmla="*/ 209550 w 209550"/>
                <a:gd name="connsiteY1" fmla="*/ 128587 h 192088"/>
                <a:gd name="connsiteX2" fmla="*/ 209550 w 209550"/>
                <a:gd name="connsiteY2" fmla="*/ 141851 h 192088"/>
                <a:gd name="connsiteX3" fmla="*/ 209550 w 209550"/>
                <a:gd name="connsiteY3" fmla="*/ 192088 h 192088"/>
                <a:gd name="connsiteX4" fmla="*/ 183356 w 209550"/>
                <a:gd name="connsiteY4" fmla="*/ 192088 h 192088"/>
                <a:gd name="connsiteX5" fmla="*/ 168275 w 209550"/>
                <a:gd name="connsiteY5" fmla="*/ 192088 h 192088"/>
                <a:gd name="connsiteX6" fmla="*/ 55563 w 209550"/>
                <a:gd name="connsiteY6" fmla="*/ 128587 h 192088"/>
                <a:gd name="connsiteX7" fmla="*/ 155575 w 209550"/>
                <a:gd name="connsiteY7" fmla="*/ 128587 h 192088"/>
                <a:gd name="connsiteX8" fmla="*/ 155575 w 209550"/>
                <a:gd name="connsiteY8" fmla="*/ 192088 h 192088"/>
                <a:gd name="connsiteX9" fmla="*/ 121146 w 209550"/>
                <a:gd name="connsiteY9" fmla="*/ 192088 h 192088"/>
                <a:gd name="connsiteX10" fmla="*/ 69168 w 209550"/>
                <a:gd name="connsiteY10" fmla="*/ 192088 h 192088"/>
                <a:gd name="connsiteX11" fmla="*/ 55563 w 209550"/>
                <a:gd name="connsiteY11" fmla="*/ 192088 h 192088"/>
                <a:gd name="connsiteX12" fmla="*/ 0 w 209550"/>
                <a:gd name="connsiteY12" fmla="*/ 128587 h 192088"/>
                <a:gd name="connsiteX13" fmla="*/ 46038 w 209550"/>
                <a:gd name="connsiteY13" fmla="*/ 128587 h 192088"/>
                <a:gd name="connsiteX14" fmla="*/ 46038 w 209550"/>
                <a:gd name="connsiteY14" fmla="*/ 192088 h 192088"/>
                <a:gd name="connsiteX15" fmla="*/ 0 w 209550"/>
                <a:gd name="connsiteY15" fmla="*/ 192088 h 192088"/>
                <a:gd name="connsiteX16" fmla="*/ 0 w 209550"/>
                <a:gd name="connsiteY16" fmla="*/ 133874 h 192088"/>
                <a:gd name="connsiteX17" fmla="*/ 168275 w 209550"/>
                <a:gd name="connsiteY17" fmla="*/ 24239 h 192088"/>
                <a:gd name="connsiteX18" fmla="*/ 179370 w 209550"/>
                <a:gd name="connsiteY18" fmla="*/ 32015 h 192088"/>
                <a:gd name="connsiteX19" fmla="*/ 209550 w 209550"/>
                <a:gd name="connsiteY19" fmla="*/ 105191 h 192088"/>
                <a:gd name="connsiteX20" fmla="*/ 209550 w 209550"/>
                <a:gd name="connsiteY20" fmla="*/ 116053 h 192088"/>
                <a:gd name="connsiteX21" fmla="*/ 209550 w 209550"/>
                <a:gd name="connsiteY21" fmla="*/ 119062 h 192088"/>
                <a:gd name="connsiteX22" fmla="*/ 168275 w 209550"/>
                <a:gd name="connsiteY22" fmla="*/ 119062 h 192088"/>
                <a:gd name="connsiteX23" fmla="*/ 46038 w 209550"/>
                <a:gd name="connsiteY23" fmla="*/ 20901 h 192088"/>
                <a:gd name="connsiteX24" fmla="*/ 46038 w 209550"/>
                <a:gd name="connsiteY24" fmla="*/ 119062 h 192088"/>
                <a:gd name="connsiteX25" fmla="*/ 0 w 209550"/>
                <a:gd name="connsiteY25" fmla="*/ 119062 h 192088"/>
                <a:gd name="connsiteX26" fmla="*/ 0 w 209550"/>
                <a:gd name="connsiteY26" fmla="*/ 105191 h 192088"/>
                <a:gd name="connsiteX27" fmla="*/ 30180 w 209550"/>
                <a:gd name="connsiteY27" fmla="*/ 32015 h 192088"/>
                <a:gd name="connsiteX28" fmla="*/ 104775 w 209550"/>
                <a:gd name="connsiteY28" fmla="*/ 0 h 192088"/>
                <a:gd name="connsiteX29" fmla="*/ 146130 w 209550"/>
                <a:gd name="connsiteY29" fmla="*/ 8719 h 192088"/>
                <a:gd name="connsiteX30" fmla="*/ 155575 w 209550"/>
                <a:gd name="connsiteY30" fmla="*/ 15338 h 192088"/>
                <a:gd name="connsiteX31" fmla="*/ 155575 w 209550"/>
                <a:gd name="connsiteY31" fmla="*/ 119062 h 192088"/>
                <a:gd name="connsiteX32" fmla="*/ 55563 w 209550"/>
                <a:gd name="connsiteY32" fmla="*/ 119062 h 192088"/>
                <a:gd name="connsiteX33" fmla="*/ 55563 w 209550"/>
                <a:gd name="connsiteY33" fmla="*/ 14225 h 192088"/>
                <a:gd name="connsiteX34" fmla="*/ 63420 w 209550"/>
                <a:gd name="connsiteY34" fmla="*/ 8719 h 192088"/>
                <a:gd name="connsiteX35" fmla="*/ 104775 w 209550"/>
                <a:gd name="connsiteY35" fmla="*/ 0 h 192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09550" h="192088">
                  <a:moveTo>
                    <a:pt x="168275" y="128587"/>
                  </a:moveTo>
                  <a:lnTo>
                    <a:pt x="209550" y="128587"/>
                  </a:lnTo>
                  <a:lnTo>
                    <a:pt x="209550" y="141851"/>
                  </a:lnTo>
                  <a:cubicBezTo>
                    <a:pt x="209550" y="154071"/>
                    <a:pt x="209550" y="170364"/>
                    <a:pt x="209550" y="192088"/>
                  </a:cubicBezTo>
                  <a:cubicBezTo>
                    <a:pt x="209550" y="192088"/>
                    <a:pt x="209550" y="192088"/>
                    <a:pt x="183356" y="192088"/>
                  </a:cubicBezTo>
                  <a:lnTo>
                    <a:pt x="168275" y="192088"/>
                  </a:lnTo>
                  <a:close/>
                  <a:moveTo>
                    <a:pt x="55563" y="128587"/>
                  </a:moveTo>
                  <a:lnTo>
                    <a:pt x="155575" y="128587"/>
                  </a:lnTo>
                  <a:lnTo>
                    <a:pt x="155575" y="192088"/>
                  </a:lnTo>
                  <a:lnTo>
                    <a:pt x="121146" y="192088"/>
                  </a:lnTo>
                  <a:cubicBezTo>
                    <a:pt x="106412" y="192088"/>
                    <a:pt x="89223" y="192088"/>
                    <a:pt x="69168" y="192088"/>
                  </a:cubicBezTo>
                  <a:lnTo>
                    <a:pt x="55563" y="192088"/>
                  </a:lnTo>
                  <a:close/>
                  <a:moveTo>
                    <a:pt x="0" y="128587"/>
                  </a:moveTo>
                  <a:lnTo>
                    <a:pt x="46038" y="128587"/>
                  </a:lnTo>
                  <a:lnTo>
                    <a:pt x="46038" y="192088"/>
                  </a:lnTo>
                  <a:lnTo>
                    <a:pt x="0" y="192088"/>
                  </a:lnTo>
                  <a:cubicBezTo>
                    <a:pt x="0" y="192088"/>
                    <a:pt x="0" y="192088"/>
                    <a:pt x="0" y="133874"/>
                  </a:cubicBezTo>
                  <a:close/>
                  <a:moveTo>
                    <a:pt x="168275" y="24239"/>
                  </a:moveTo>
                  <a:lnTo>
                    <a:pt x="179370" y="32015"/>
                  </a:lnTo>
                  <a:cubicBezTo>
                    <a:pt x="198162" y="51453"/>
                    <a:pt x="209550" y="77750"/>
                    <a:pt x="209550" y="105191"/>
                  </a:cubicBezTo>
                  <a:cubicBezTo>
                    <a:pt x="209550" y="105191"/>
                    <a:pt x="209550" y="105191"/>
                    <a:pt x="209550" y="116053"/>
                  </a:cubicBezTo>
                  <a:lnTo>
                    <a:pt x="209550" y="119062"/>
                  </a:lnTo>
                  <a:lnTo>
                    <a:pt x="168275" y="119062"/>
                  </a:lnTo>
                  <a:close/>
                  <a:moveTo>
                    <a:pt x="46038" y="20901"/>
                  </a:moveTo>
                  <a:lnTo>
                    <a:pt x="46038" y="119062"/>
                  </a:lnTo>
                  <a:lnTo>
                    <a:pt x="0" y="119062"/>
                  </a:lnTo>
                  <a:lnTo>
                    <a:pt x="0" y="105191"/>
                  </a:lnTo>
                  <a:cubicBezTo>
                    <a:pt x="0" y="77750"/>
                    <a:pt x="11389" y="51453"/>
                    <a:pt x="30180" y="32015"/>
                  </a:cubicBezTo>
                  <a:close/>
                  <a:moveTo>
                    <a:pt x="104775" y="0"/>
                  </a:moveTo>
                  <a:cubicBezTo>
                    <a:pt x="119580" y="0"/>
                    <a:pt x="133531" y="3145"/>
                    <a:pt x="146130" y="8719"/>
                  </a:cubicBezTo>
                  <a:lnTo>
                    <a:pt x="155575" y="15338"/>
                  </a:lnTo>
                  <a:lnTo>
                    <a:pt x="155575" y="119062"/>
                  </a:lnTo>
                  <a:lnTo>
                    <a:pt x="55563" y="119062"/>
                  </a:lnTo>
                  <a:lnTo>
                    <a:pt x="55563" y="14225"/>
                  </a:lnTo>
                  <a:lnTo>
                    <a:pt x="63420" y="8719"/>
                  </a:lnTo>
                  <a:cubicBezTo>
                    <a:pt x="76019" y="3145"/>
                    <a:pt x="89970" y="0"/>
                    <a:pt x="104775" y="0"/>
                  </a:cubicBezTo>
                  <a:close/>
                </a:path>
              </a:pathLst>
            </a:custGeom>
            <a:solidFill>
              <a:schemeClr val="bg1"/>
            </a:solidFill>
            <a:ln>
              <a:noFill/>
            </a:ln>
            <a:extLst/>
          </p:spPr>
          <p:txBody>
            <a:bodyPr vert="horz" wrap="square" lIns="91440" tIns="45720" rIns="91440" bIns="45720" numCol="1" anchor="t" anchorCtr="0" compatLnSpc="1">
              <a:prstTxWarp prst="textNoShape">
                <a:avLst/>
              </a:prstTxWarp>
              <a:noAutofit/>
            </a:bodyPr>
            <a:lstStyle/>
            <a:p>
              <a:endParaRPr lang="en-IN" sz="1350">
                <a:solidFill>
                  <a:srgbClr val="000000"/>
                </a:solidFill>
              </a:endParaRPr>
            </a:p>
          </p:txBody>
        </p:sp>
        <p:sp>
          <p:nvSpPr>
            <p:cNvPr id="678" name="Freeform 40"/>
            <p:cNvSpPr>
              <a:spLocks/>
            </p:cNvSpPr>
            <p:nvPr/>
          </p:nvSpPr>
          <p:spPr bwMode="auto">
            <a:xfrm>
              <a:off x="10685530" y="5691366"/>
              <a:ext cx="158740" cy="284412"/>
            </a:xfrm>
            <a:custGeom>
              <a:avLst/>
              <a:gdLst>
                <a:gd name="T0" fmla="*/ 12 w 25"/>
                <a:gd name="T1" fmla="*/ 0 h 45"/>
                <a:gd name="T2" fmla="*/ 0 w 25"/>
                <a:gd name="T3" fmla="*/ 12 h 45"/>
                <a:gd name="T4" fmla="*/ 0 w 25"/>
                <a:gd name="T5" fmla="*/ 45 h 45"/>
                <a:gd name="T6" fmla="*/ 25 w 25"/>
                <a:gd name="T7" fmla="*/ 45 h 45"/>
                <a:gd name="T8" fmla="*/ 25 w 25"/>
                <a:gd name="T9" fmla="*/ 12 h 45"/>
                <a:gd name="T10" fmla="*/ 12 w 25"/>
                <a:gd name="T11" fmla="*/ 0 h 45"/>
              </a:gdLst>
              <a:ahLst/>
              <a:cxnLst>
                <a:cxn ang="0">
                  <a:pos x="T0" y="T1"/>
                </a:cxn>
                <a:cxn ang="0">
                  <a:pos x="T2" y="T3"/>
                </a:cxn>
                <a:cxn ang="0">
                  <a:pos x="T4" y="T5"/>
                </a:cxn>
                <a:cxn ang="0">
                  <a:pos x="T6" y="T7"/>
                </a:cxn>
                <a:cxn ang="0">
                  <a:pos x="T8" y="T9"/>
                </a:cxn>
                <a:cxn ang="0">
                  <a:pos x="T10" y="T11"/>
                </a:cxn>
              </a:cxnLst>
              <a:rect l="0" t="0" r="r" b="b"/>
              <a:pathLst>
                <a:path w="25" h="45">
                  <a:moveTo>
                    <a:pt x="12" y="0"/>
                  </a:moveTo>
                  <a:cubicBezTo>
                    <a:pt x="5" y="0"/>
                    <a:pt x="0" y="5"/>
                    <a:pt x="0" y="12"/>
                  </a:cubicBezTo>
                  <a:cubicBezTo>
                    <a:pt x="0" y="45"/>
                    <a:pt x="0" y="45"/>
                    <a:pt x="0" y="45"/>
                  </a:cubicBezTo>
                  <a:cubicBezTo>
                    <a:pt x="25" y="45"/>
                    <a:pt x="25" y="45"/>
                    <a:pt x="25" y="45"/>
                  </a:cubicBezTo>
                  <a:cubicBezTo>
                    <a:pt x="25" y="12"/>
                    <a:pt x="25" y="12"/>
                    <a:pt x="25" y="12"/>
                  </a:cubicBezTo>
                  <a:cubicBezTo>
                    <a:pt x="25" y="5"/>
                    <a:pt x="19" y="0"/>
                    <a:pt x="12" y="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679" name="Freeform 41"/>
            <p:cNvSpPr>
              <a:spLocks/>
            </p:cNvSpPr>
            <p:nvPr/>
          </p:nvSpPr>
          <p:spPr bwMode="auto">
            <a:xfrm>
              <a:off x="11115453" y="5691366"/>
              <a:ext cx="156536" cy="284412"/>
            </a:xfrm>
            <a:custGeom>
              <a:avLst/>
              <a:gdLst>
                <a:gd name="T0" fmla="*/ 13 w 25"/>
                <a:gd name="T1" fmla="*/ 0 h 45"/>
                <a:gd name="T2" fmla="*/ 0 w 25"/>
                <a:gd name="T3" fmla="*/ 12 h 45"/>
                <a:gd name="T4" fmla="*/ 0 w 25"/>
                <a:gd name="T5" fmla="*/ 45 h 45"/>
                <a:gd name="T6" fmla="*/ 25 w 25"/>
                <a:gd name="T7" fmla="*/ 45 h 45"/>
                <a:gd name="T8" fmla="*/ 25 w 25"/>
                <a:gd name="T9" fmla="*/ 12 h 45"/>
                <a:gd name="T10" fmla="*/ 13 w 25"/>
                <a:gd name="T11" fmla="*/ 0 h 45"/>
              </a:gdLst>
              <a:ahLst/>
              <a:cxnLst>
                <a:cxn ang="0">
                  <a:pos x="T0" y="T1"/>
                </a:cxn>
                <a:cxn ang="0">
                  <a:pos x="T2" y="T3"/>
                </a:cxn>
                <a:cxn ang="0">
                  <a:pos x="T4" y="T5"/>
                </a:cxn>
                <a:cxn ang="0">
                  <a:pos x="T6" y="T7"/>
                </a:cxn>
                <a:cxn ang="0">
                  <a:pos x="T8" y="T9"/>
                </a:cxn>
                <a:cxn ang="0">
                  <a:pos x="T10" y="T11"/>
                </a:cxn>
              </a:cxnLst>
              <a:rect l="0" t="0" r="r" b="b"/>
              <a:pathLst>
                <a:path w="25" h="45">
                  <a:moveTo>
                    <a:pt x="13" y="0"/>
                  </a:moveTo>
                  <a:cubicBezTo>
                    <a:pt x="6" y="0"/>
                    <a:pt x="0" y="5"/>
                    <a:pt x="0" y="12"/>
                  </a:cubicBezTo>
                  <a:cubicBezTo>
                    <a:pt x="0" y="45"/>
                    <a:pt x="0" y="45"/>
                    <a:pt x="0" y="45"/>
                  </a:cubicBezTo>
                  <a:cubicBezTo>
                    <a:pt x="25" y="45"/>
                    <a:pt x="25" y="45"/>
                    <a:pt x="25" y="45"/>
                  </a:cubicBezTo>
                  <a:cubicBezTo>
                    <a:pt x="25" y="12"/>
                    <a:pt x="25" y="12"/>
                    <a:pt x="25" y="12"/>
                  </a:cubicBezTo>
                  <a:cubicBezTo>
                    <a:pt x="25" y="5"/>
                    <a:pt x="20" y="0"/>
                    <a:pt x="13" y="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680" name="Freeform 42"/>
            <p:cNvSpPr>
              <a:spLocks/>
            </p:cNvSpPr>
            <p:nvPr/>
          </p:nvSpPr>
          <p:spPr bwMode="auto">
            <a:xfrm>
              <a:off x="10899389" y="5691366"/>
              <a:ext cx="158740" cy="284412"/>
            </a:xfrm>
            <a:custGeom>
              <a:avLst/>
              <a:gdLst>
                <a:gd name="T0" fmla="*/ 13 w 25"/>
                <a:gd name="T1" fmla="*/ 0 h 45"/>
                <a:gd name="T2" fmla="*/ 0 w 25"/>
                <a:gd name="T3" fmla="*/ 12 h 45"/>
                <a:gd name="T4" fmla="*/ 0 w 25"/>
                <a:gd name="T5" fmla="*/ 45 h 45"/>
                <a:gd name="T6" fmla="*/ 25 w 25"/>
                <a:gd name="T7" fmla="*/ 45 h 45"/>
                <a:gd name="T8" fmla="*/ 25 w 25"/>
                <a:gd name="T9" fmla="*/ 12 h 45"/>
                <a:gd name="T10" fmla="*/ 13 w 25"/>
                <a:gd name="T11" fmla="*/ 0 h 45"/>
              </a:gdLst>
              <a:ahLst/>
              <a:cxnLst>
                <a:cxn ang="0">
                  <a:pos x="T0" y="T1"/>
                </a:cxn>
                <a:cxn ang="0">
                  <a:pos x="T2" y="T3"/>
                </a:cxn>
                <a:cxn ang="0">
                  <a:pos x="T4" y="T5"/>
                </a:cxn>
                <a:cxn ang="0">
                  <a:pos x="T6" y="T7"/>
                </a:cxn>
                <a:cxn ang="0">
                  <a:pos x="T8" y="T9"/>
                </a:cxn>
                <a:cxn ang="0">
                  <a:pos x="T10" y="T11"/>
                </a:cxn>
              </a:cxnLst>
              <a:rect l="0" t="0" r="r" b="b"/>
              <a:pathLst>
                <a:path w="25" h="45">
                  <a:moveTo>
                    <a:pt x="13" y="0"/>
                  </a:moveTo>
                  <a:cubicBezTo>
                    <a:pt x="6" y="0"/>
                    <a:pt x="0" y="5"/>
                    <a:pt x="0" y="12"/>
                  </a:cubicBezTo>
                  <a:cubicBezTo>
                    <a:pt x="0" y="45"/>
                    <a:pt x="0" y="45"/>
                    <a:pt x="0" y="45"/>
                  </a:cubicBezTo>
                  <a:cubicBezTo>
                    <a:pt x="25" y="45"/>
                    <a:pt x="25" y="45"/>
                    <a:pt x="25" y="45"/>
                  </a:cubicBezTo>
                  <a:cubicBezTo>
                    <a:pt x="25" y="12"/>
                    <a:pt x="25" y="12"/>
                    <a:pt x="25" y="12"/>
                  </a:cubicBezTo>
                  <a:cubicBezTo>
                    <a:pt x="25" y="5"/>
                    <a:pt x="20" y="0"/>
                    <a:pt x="13" y="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681" name="Rectangle 43"/>
            <p:cNvSpPr>
              <a:spLocks noChangeArrowheads="1"/>
            </p:cNvSpPr>
            <p:nvPr/>
          </p:nvSpPr>
          <p:spPr bwMode="auto">
            <a:xfrm>
              <a:off x="10623799" y="6083808"/>
              <a:ext cx="712129" cy="24253"/>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682" name="Rectangle 44"/>
            <p:cNvSpPr>
              <a:spLocks noChangeArrowheads="1"/>
            </p:cNvSpPr>
            <p:nvPr/>
          </p:nvSpPr>
          <p:spPr bwMode="auto">
            <a:xfrm>
              <a:off x="10623799" y="6033100"/>
              <a:ext cx="712129" cy="24253"/>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683" name="Rectangle 45"/>
            <p:cNvSpPr>
              <a:spLocks noChangeArrowheads="1"/>
            </p:cNvSpPr>
            <p:nvPr/>
          </p:nvSpPr>
          <p:spPr bwMode="auto">
            <a:xfrm>
              <a:off x="10623799" y="5975778"/>
              <a:ext cx="712129" cy="24253"/>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684" name="Rectangle 46"/>
            <p:cNvSpPr>
              <a:spLocks noChangeArrowheads="1"/>
            </p:cNvSpPr>
            <p:nvPr/>
          </p:nvSpPr>
          <p:spPr bwMode="auto">
            <a:xfrm>
              <a:off x="10723011" y="5056404"/>
              <a:ext cx="70552" cy="127874"/>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685" name="Rectangle 47"/>
            <p:cNvSpPr>
              <a:spLocks noChangeArrowheads="1"/>
            </p:cNvSpPr>
            <p:nvPr/>
          </p:nvSpPr>
          <p:spPr bwMode="auto">
            <a:xfrm>
              <a:off x="10868523" y="5056404"/>
              <a:ext cx="70552" cy="127874"/>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686" name="Rectangle 48"/>
            <p:cNvSpPr>
              <a:spLocks noChangeArrowheads="1"/>
            </p:cNvSpPr>
            <p:nvPr/>
          </p:nvSpPr>
          <p:spPr bwMode="auto">
            <a:xfrm>
              <a:off x="11020650" y="5056404"/>
              <a:ext cx="68348" cy="127874"/>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687" name="Rectangle 49"/>
            <p:cNvSpPr>
              <a:spLocks noChangeArrowheads="1"/>
            </p:cNvSpPr>
            <p:nvPr/>
          </p:nvSpPr>
          <p:spPr bwMode="auto">
            <a:xfrm>
              <a:off x="11172777" y="5056404"/>
              <a:ext cx="61733" cy="127874"/>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688" name="Rectangle 50"/>
            <p:cNvSpPr>
              <a:spLocks noChangeArrowheads="1"/>
            </p:cNvSpPr>
            <p:nvPr/>
          </p:nvSpPr>
          <p:spPr bwMode="auto">
            <a:xfrm>
              <a:off x="10723011" y="5309949"/>
              <a:ext cx="70552" cy="121260"/>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689" name="Rectangle 51"/>
            <p:cNvSpPr>
              <a:spLocks noChangeArrowheads="1"/>
            </p:cNvSpPr>
            <p:nvPr/>
          </p:nvSpPr>
          <p:spPr bwMode="auto">
            <a:xfrm>
              <a:off x="10868523" y="5309949"/>
              <a:ext cx="70552" cy="121260"/>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690" name="Rectangle 52"/>
            <p:cNvSpPr>
              <a:spLocks noChangeArrowheads="1"/>
            </p:cNvSpPr>
            <p:nvPr/>
          </p:nvSpPr>
          <p:spPr bwMode="auto">
            <a:xfrm>
              <a:off x="11020650" y="5309949"/>
              <a:ext cx="68348" cy="121260"/>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691" name="Rectangle 53"/>
            <p:cNvSpPr>
              <a:spLocks noChangeArrowheads="1"/>
            </p:cNvSpPr>
            <p:nvPr/>
          </p:nvSpPr>
          <p:spPr bwMode="auto">
            <a:xfrm>
              <a:off x="11172777" y="5309949"/>
              <a:ext cx="61733" cy="121260"/>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692" name="Freeform 19"/>
            <p:cNvSpPr>
              <a:spLocks noEditPoints="1"/>
            </p:cNvSpPr>
            <p:nvPr/>
          </p:nvSpPr>
          <p:spPr bwMode="auto">
            <a:xfrm>
              <a:off x="9259071" y="5078591"/>
              <a:ext cx="94803" cy="165355"/>
            </a:xfrm>
            <a:custGeom>
              <a:avLst/>
              <a:gdLst>
                <a:gd name="T0" fmla="*/ 7 w 15"/>
                <a:gd name="T1" fmla="*/ 0 h 26"/>
                <a:gd name="T2" fmla="*/ 0 w 15"/>
                <a:gd name="T3" fmla="*/ 8 h 26"/>
                <a:gd name="T4" fmla="*/ 0 w 15"/>
                <a:gd name="T5" fmla="*/ 26 h 26"/>
                <a:gd name="T6" fmla="*/ 15 w 15"/>
                <a:gd name="T7" fmla="*/ 26 h 26"/>
                <a:gd name="T8" fmla="*/ 15 w 15"/>
                <a:gd name="T9" fmla="*/ 8 h 26"/>
                <a:gd name="T10" fmla="*/ 7 w 15"/>
                <a:gd name="T11" fmla="*/ 0 h 26"/>
                <a:gd name="T12" fmla="*/ 11 w 15"/>
                <a:gd name="T13" fmla="*/ 20 h 26"/>
                <a:gd name="T14" fmla="*/ 6 w 15"/>
                <a:gd name="T15" fmla="*/ 20 h 26"/>
                <a:gd name="T16" fmla="*/ 6 w 15"/>
                <a:gd name="T17" fmla="*/ 12 h 26"/>
                <a:gd name="T18" fmla="*/ 11 w 15"/>
                <a:gd name="T19" fmla="*/ 12 h 26"/>
                <a:gd name="T20" fmla="*/ 11 w 15"/>
                <a:gd name="T21" fmla="*/ 2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26">
                  <a:moveTo>
                    <a:pt x="7" y="0"/>
                  </a:moveTo>
                  <a:cubicBezTo>
                    <a:pt x="3" y="0"/>
                    <a:pt x="0" y="4"/>
                    <a:pt x="0" y="8"/>
                  </a:cubicBezTo>
                  <a:cubicBezTo>
                    <a:pt x="0" y="26"/>
                    <a:pt x="0" y="26"/>
                    <a:pt x="0" y="26"/>
                  </a:cubicBezTo>
                  <a:cubicBezTo>
                    <a:pt x="15" y="26"/>
                    <a:pt x="15" y="26"/>
                    <a:pt x="15" y="26"/>
                  </a:cubicBezTo>
                  <a:cubicBezTo>
                    <a:pt x="15" y="8"/>
                    <a:pt x="15" y="8"/>
                    <a:pt x="15" y="8"/>
                  </a:cubicBezTo>
                  <a:cubicBezTo>
                    <a:pt x="15" y="4"/>
                    <a:pt x="12" y="0"/>
                    <a:pt x="7" y="0"/>
                  </a:cubicBezTo>
                  <a:close/>
                  <a:moveTo>
                    <a:pt x="11" y="20"/>
                  </a:moveTo>
                  <a:cubicBezTo>
                    <a:pt x="6" y="20"/>
                    <a:pt x="6" y="20"/>
                    <a:pt x="6" y="20"/>
                  </a:cubicBezTo>
                  <a:cubicBezTo>
                    <a:pt x="6" y="12"/>
                    <a:pt x="6" y="12"/>
                    <a:pt x="6" y="12"/>
                  </a:cubicBezTo>
                  <a:cubicBezTo>
                    <a:pt x="11" y="12"/>
                    <a:pt x="11" y="12"/>
                    <a:pt x="11" y="12"/>
                  </a:cubicBezTo>
                  <a:lnTo>
                    <a:pt x="11" y="20"/>
                  </a:ln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693" name="Line 20"/>
            <p:cNvSpPr>
              <a:spLocks noChangeShapeType="1"/>
            </p:cNvSpPr>
            <p:nvPr/>
          </p:nvSpPr>
          <p:spPr bwMode="auto">
            <a:xfrm flipV="1">
              <a:off x="9303166" y="4913236"/>
              <a:ext cx="0" cy="178584"/>
            </a:xfrm>
            <a:prstGeom prst="line">
              <a:avLst/>
            </a:prstGeom>
            <a:solidFill>
              <a:srgbClr val="B2B2B2"/>
            </a:solidFill>
            <a:ln w="9525">
              <a:solidFill>
                <a:schemeClr val="accent1"/>
              </a:solidFill>
              <a:miter lim="800000"/>
              <a:headEnd/>
              <a:tailEnd/>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694" name="Freeform 21"/>
            <p:cNvSpPr>
              <a:spLocks/>
            </p:cNvSpPr>
            <p:nvPr/>
          </p:nvSpPr>
          <p:spPr bwMode="auto">
            <a:xfrm>
              <a:off x="9303166" y="4913236"/>
              <a:ext cx="233702" cy="90394"/>
            </a:xfrm>
            <a:custGeom>
              <a:avLst/>
              <a:gdLst>
                <a:gd name="T0" fmla="*/ 106 w 106"/>
                <a:gd name="T1" fmla="*/ 41 h 41"/>
                <a:gd name="T2" fmla="*/ 0 w 106"/>
                <a:gd name="T3" fmla="*/ 41 h 41"/>
                <a:gd name="T4" fmla="*/ 0 w 106"/>
                <a:gd name="T5" fmla="*/ 0 h 41"/>
                <a:gd name="T6" fmla="*/ 106 w 106"/>
                <a:gd name="T7" fmla="*/ 0 h 41"/>
                <a:gd name="T8" fmla="*/ 95 w 106"/>
                <a:gd name="T9" fmla="*/ 20 h 41"/>
                <a:gd name="T10" fmla="*/ 106 w 106"/>
                <a:gd name="T11" fmla="*/ 41 h 41"/>
              </a:gdLst>
              <a:ahLst/>
              <a:cxnLst>
                <a:cxn ang="0">
                  <a:pos x="T0" y="T1"/>
                </a:cxn>
                <a:cxn ang="0">
                  <a:pos x="T2" y="T3"/>
                </a:cxn>
                <a:cxn ang="0">
                  <a:pos x="T4" y="T5"/>
                </a:cxn>
                <a:cxn ang="0">
                  <a:pos x="T6" y="T7"/>
                </a:cxn>
                <a:cxn ang="0">
                  <a:pos x="T8" y="T9"/>
                </a:cxn>
                <a:cxn ang="0">
                  <a:pos x="T10" y="T11"/>
                </a:cxn>
              </a:cxnLst>
              <a:rect l="0" t="0" r="r" b="b"/>
              <a:pathLst>
                <a:path w="106" h="41">
                  <a:moveTo>
                    <a:pt x="106" y="41"/>
                  </a:moveTo>
                  <a:lnTo>
                    <a:pt x="0" y="41"/>
                  </a:lnTo>
                  <a:lnTo>
                    <a:pt x="0" y="0"/>
                  </a:lnTo>
                  <a:lnTo>
                    <a:pt x="106" y="0"/>
                  </a:lnTo>
                  <a:lnTo>
                    <a:pt x="95" y="20"/>
                  </a:lnTo>
                  <a:lnTo>
                    <a:pt x="106" y="41"/>
                  </a:ln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695" name="Freeform 71"/>
            <p:cNvSpPr>
              <a:spLocks noEditPoints="1"/>
            </p:cNvSpPr>
            <p:nvPr/>
          </p:nvSpPr>
          <p:spPr bwMode="auto">
            <a:xfrm>
              <a:off x="8602061" y="5247072"/>
              <a:ext cx="1452918" cy="875279"/>
            </a:xfrm>
            <a:custGeom>
              <a:avLst/>
              <a:gdLst>
                <a:gd name="T0" fmla="*/ 0 w 230"/>
                <a:gd name="T1" fmla="*/ 138 h 138"/>
                <a:gd name="T2" fmla="*/ 67 w 230"/>
                <a:gd name="T3" fmla="*/ 106 h 138"/>
                <a:gd name="T4" fmla="*/ 92 w 230"/>
                <a:gd name="T5" fmla="*/ 106 h 138"/>
                <a:gd name="T6" fmla="*/ 230 w 230"/>
                <a:gd name="T7" fmla="*/ 138 h 138"/>
                <a:gd name="T8" fmla="*/ 0 w 230"/>
                <a:gd name="T9" fmla="*/ 0 h 138"/>
                <a:gd name="T10" fmla="*/ 9 w 230"/>
                <a:gd name="T11" fmla="*/ 74 h 138"/>
                <a:gd name="T12" fmla="*/ 20 w 230"/>
                <a:gd name="T13" fmla="*/ 54 h 138"/>
                <a:gd name="T14" fmla="*/ 20 w 230"/>
                <a:gd name="T15" fmla="*/ 36 h 138"/>
                <a:gd name="T16" fmla="*/ 9 w 230"/>
                <a:gd name="T17" fmla="*/ 17 h 138"/>
                <a:gd name="T18" fmla="*/ 20 w 230"/>
                <a:gd name="T19" fmla="*/ 36 h 138"/>
                <a:gd name="T20" fmla="*/ 32 w 230"/>
                <a:gd name="T21" fmla="*/ 74 h 138"/>
                <a:gd name="T22" fmla="*/ 43 w 230"/>
                <a:gd name="T23" fmla="*/ 54 h 138"/>
                <a:gd name="T24" fmla="*/ 43 w 230"/>
                <a:gd name="T25" fmla="*/ 36 h 138"/>
                <a:gd name="T26" fmla="*/ 32 w 230"/>
                <a:gd name="T27" fmla="*/ 17 h 138"/>
                <a:gd name="T28" fmla="*/ 43 w 230"/>
                <a:gd name="T29" fmla="*/ 36 h 138"/>
                <a:gd name="T30" fmla="*/ 67 w 230"/>
                <a:gd name="T31" fmla="*/ 74 h 138"/>
                <a:gd name="T32" fmla="*/ 56 w 230"/>
                <a:gd name="T33" fmla="*/ 74 h 138"/>
                <a:gd name="T34" fmla="*/ 56 w 230"/>
                <a:gd name="T35" fmla="*/ 54 h 138"/>
                <a:gd name="T36" fmla="*/ 67 w 230"/>
                <a:gd name="T37" fmla="*/ 54 h 138"/>
                <a:gd name="T38" fmla="*/ 67 w 230"/>
                <a:gd name="T39" fmla="*/ 38 h 138"/>
                <a:gd name="T40" fmla="*/ 56 w 230"/>
                <a:gd name="T41" fmla="*/ 36 h 138"/>
                <a:gd name="T42" fmla="*/ 56 w 230"/>
                <a:gd name="T43" fmla="*/ 17 h 138"/>
                <a:gd name="T44" fmla="*/ 67 w 230"/>
                <a:gd name="T45" fmla="*/ 18 h 138"/>
                <a:gd name="T46" fmla="*/ 67 w 230"/>
                <a:gd name="T47" fmla="*/ 38 h 138"/>
                <a:gd name="T48" fmla="*/ 80 w 230"/>
                <a:gd name="T49" fmla="*/ 74 h 138"/>
                <a:gd name="T50" fmla="*/ 91 w 230"/>
                <a:gd name="T51" fmla="*/ 54 h 138"/>
                <a:gd name="T52" fmla="*/ 91 w 230"/>
                <a:gd name="T53" fmla="*/ 38 h 138"/>
                <a:gd name="T54" fmla="*/ 80 w 230"/>
                <a:gd name="T55" fmla="*/ 18 h 138"/>
                <a:gd name="T56" fmla="*/ 91 w 230"/>
                <a:gd name="T57" fmla="*/ 38 h 138"/>
                <a:gd name="T58" fmla="*/ 104 w 230"/>
                <a:gd name="T59" fmla="*/ 74 h 138"/>
                <a:gd name="T60" fmla="*/ 115 w 230"/>
                <a:gd name="T61" fmla="*/ 54 h 138"/>
                <a:gd name="T62" fmla="*/ 115 w 230"/>
                <a:gd name="T63" fmla="*/ 38 h 138"/>
                <a:gd name="T64" fmla="*/ 104 w 230"/>
                <a:gd name="T65" fmla="*/ 18 h 138"/>
                <a:gd name="T66" fmla="*/ 115 w 230"/>
                <a:gd name="T67" fmla="*/ 38 h 138"/>
                <a:gd name="T68" fmla="*/ 127 w 230"/>
                <a:gd name="T69" fmla="*/ 74 h 138"/>
                <a:gd name="T70" fmla="*/ 138 w 230"/>
                <a:gd name="T71" fmla="*/ 54 h 138"/>
                <a:gd name="T72" fmla="*/ 138 w 230"/>
                <a:gd name="T73" fmla="*/ 38 h 138"/>
                <a:gd name="T74" fmla="*/ 127 w 230"/>
                <a:gd name="T75" fmla="*/ 18 h 138"/>
                <a:gd name="T76" fmla="*/ 138 w 230"/>
                <a:gd name="T77" fmla="*/ 38 h 138"/>
                <a:gd name="T78" fmla="*/ 151 w 230"/>
                <a:gd name="T79" fmla="*/ 74 h 138"/>
                <a:gd name="T80" fmla="*/ 162 w 230"/>
                <a:gd name="T81" fmla="*/ 54 h 138"/>
                <a:gd name="T82" fmla="*/ 162 w 230"/>
                <a:gd name="T83" fmla="*/ 38 h 138"/>
                <a:gd name="T84" fmla="*/ 151 w 230"/>
                <a:gd name="T85" fmla="*/ 18 h 138"/>
                <a:gd name="T86" fmla="*/ 162 w 230"/>
                <a:gd name="T87" fmla="*/ 38 h 138"/>
                <a:gd name="T88" fmla="*/ 175 w 230"/>
                <a:gd name="T89" fmla="*/ 74 h 138"/>
                <a:gd name="T90" fmla="*/ 186 w 230"/>
                <a:gd name="T91" fmla="*/ 54 h 138"/>
                <a:gd name="T92" fmla="*/ 186 w 230"/>
                <a:gd name="T93" fmla="*/ 38 h 138"/>
                <a:gd name="T94" fmla="*/ 175 w 230"/>
                <a:gd name="T95" fmla="*/ 18 h 138"/>
                <a:gd name="T96" fmla="*/ 186 w 230"/>
                <a:gd name="T97" fmla="*/ 38 h 138"/>
                <a:gd name="T98" fmla="*/ 198 w 230"/>
                <a:gd name="T99" fmla="*/ 74 h 138"/>
                <a:gd name="T100" fmla="*/ 209 w 230"/>
                <a:gd name="T101" fmla="*/ 54 h 138"/>
                <a:gd name="T102" fmla="*/ 209 w 230"/>
                <a:gd name="T103" fmla="*/ 38 h 138"/>
                <a:gd name="T104" fmla="*/ 198 w 230"/>
                <a:gd name="T105" fmla="*/ 18 h 138"/>
                <a:gd name="T106" fmla="*/ 209 w 230"/>
                <a:gd name="T107" fmla="*/ 38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30" h="138">
                  <a:moveTo>
                    <a:pt x="0" y="0"/>
                  </a:moveTo>
                  <a:cubicBezTo>
                    <a:pt x="0" y="138"/>
                    <a:pt x="0" y="138"/>
                    <a:pt x="0" y="138"/>
                  </a:cubicBezTo>
                  <a:cubicBezTo>
                    <a:pt x="67" y="138"/>
                    <a:pt x="67" y="138"/>
                    <a:pt x="67" y="138"/>
                  </a:cubicBezTo>
                  <a:cubicBezTo>
                    <a:pt x="67" y="106"/>
                    <a:pt x="67" y="106"/>
                    <a:pt x="67" y="106"/>
                  </a:cubicBezTo>
                  <a:cubicBezTo>
                    <a:pt x="67" y="99"/>
                    <a:pt x="72" y="94"/>
                    <a:pt x="79" y="94"/>
                  </a:cubicBezTo>
                  <a:cubicBezTo>
                    <a:pt x="86" y="94"/>
                    <a:pt x="92" y="99"/>
                    <a:pt x="92" y="106"/>
                  </a:cubicBezTo>
                  <a:cubicBezTo>
                    <a:pt x="92" y="138"/>
                    <a:pt x="92" y="138"/>
                    <a:pt x="92" y="138"/>
                  </a:cubicBezTo>
                  <a:cubicBezTo>
                    <a:pt x="230" y="138"/>
                    <a:pt x="230" y="138"/>
                    <a:pt x="230" y="138"/>
                  </a:cubicBezTo>
                  <a:cubicBezTo>
                    <a:pt x="230" y="0"/>
                    <a:pt x="230" y="0"/>
                    <a:pt x="230" y="0"/>
                  </a:cubicBezTo>
                  <a:lnTo>
                    <a:pt x="0" y="0"/>
                  </a:lnTo>
                  <a:close/>
                  <a:moveTo>
                    <a:pt x="20" y="74"/>
                  </a:moveTo>
                  <a:cubicBezTo>
                    <a:pt x="9" y="74"/>
                    <a:pt x="9" y="74"/>
                    <a:pt x="9" y="74"/>
                  </a:cubicBezTo>
                  <a:cubicBezTo>
                    <a:pt x="9" y="54"/>
                    <a:pt x="9" y="54"/>
                    <a:pt x="9" y="54"/>
                  </a:cubicBezTo>
                  <a:cubicBezTo>
                    <a:pt x="20" y="54"/>
                    <a:pt x="20" y="54"/>
                    <a:pt x="20" y="54"/>
                  </a:cubicBezTo>
                  <a:lnTo>
                    <a:pt x="20" y="74"/>
                  </a:lnTo>
                  <a:close/>
                  <a:moveTo>
                    <a:pt x="20" y="36"/>
                  </a:moveTo>
                  <a:cubicBezTo>
                    <a:pt x="9" y="36"/>
                    <a:pt x="9" y="36"/>
                    <a:pt x="9" y="36"/>
                  </a:cubicBezTo>
                  <a:cubicBezTo>
                    <a:pt x="9" y="17"/>
                    <a:pt x="9" y="17"/>
                    <a:pt x="9" y="17"/>
                  </a:cubicBezTo>
                  <a:cubicBezTo>
                    <a:pt x="20" y="17"/>
                    <a:pt x="20" y="17"/>
                    <a:pt x="20" y="17"/>
                  </a:cubicBezTo>
                  <a:lnTo>
                    <a:pt x="20" y="36"/>
                  </a:lnTo>
                  <a:close/>
                  <a:moveTo>
                    <a:pt x="43" y="74"/>
                  </a:moveTo>
                  <a:cubicBezTo>
                    <a:pt x="32" y="74"/>
                    <a:pt x="32" y="74"/>
                    <a:pt x="32" y="74"/>
                  </a:cubicBezTo>
                  <a:cubicBezTo>
                    <a:pt x="32" y="54"/>
                    <a:pt x="32" y="54"/>
                    <a:pt x="32" y="54"/>
                  </a:cubicBezTo>
                  <a:cubicBezTo>
                    <a:pt x="43" y="54"/>
                    <a:pt x="43" y="54"/>
                    <a:pt x="43" y="54"/>
                  </a:cubicBezTo>
                  <a:lnTo>
                    <a:pt x="43" y="74"/>
                  </a:lnTo>
                  <a:close/>
                  <a:moveTo>
                    <a:pt x="43" y="36"/>
                  </a:moveTo>
                  <a:cubicBezTo>
                    <a:pt x="32" y="36"/>
                    <a:pt x="32" y="36"/>
                    <a:pt x="32" y="36"/>
                  </a:cubicBezTo>
                  <a:cubicBezTo>
                    <a:pt x="32" y="17"/>
                    <a:pt x="32" y="17"/>
                    <a:pt x="32" y="17"/>
                  </a:cubicBezTo>
                  <a:cubicBezTo>
                    <a:pt x="43" y="17"/>
                    <a:pt x="43" y="17"/>
                    <a:pt x="43" y="17"/>
                  </a:cubicBezTo>
                  <a:lnTo>
                    <a:pt x="43" y="36"/>
                  </a:lnTo>
                  <a:close/>
                  <a:moveTo>
                    <a:pt x="67" y="74"/>
                  </a:moveTo>
                  <a:cubicBezTo>
                    <a:pt x="67" y="74"/>
                    <a:pt x="67" y="74"/>
                    <a:pt x="67" y="74"/>
                  </a:cubicBezTo>
                  <a:cubicBezTo>
                    <a:pt x="56" y="74"/>
                    <a:pt x="56" y="74"/>
                    <a:pt x="56" y="74"/>
                  </a:cubicBezTo>
                  <a:cubicBezTo>
                    <a:pt x="56" y="74"/>
                    <a:pt x="56" y="74"/>
                    <a:pt x="56" y="74"/>
                  </a:cubicBezTo>
                  <a:cubicBezTo>
                    <a:pt x="56" y="54"/>
                    <a:pt x="56" y="54"/>
                    <a:pt x="56" y="54"/>
                  </a:cubicBezTo>
                  <a:cubicBezTo>
                    <a:pt x="56" y="54"/>
                    <a:pt x="56" y="54"/>
                    <a:pt x="56" y="54"/>
                  </a:cubicBezTo>
                  <a:cubicBezTo>
                    <a:pt x="67" y="54"/>
                    <a:pt x="67" y="54"/>
                    <a:pt x="67" y="54"/>
                  </a:cubicBezTo>
                  <a:cubicBezTo>
                    <a:pt x="67" y="54"/>
                    <a:pt x="67" y="54"/>
                    <a:pt x="67" y="54"/>
                  </a:cubicBezTo>
                  <a:lnTo>
                    <a:pt x="67" y="74"/>
                  </a:lnTo>
                  <a:close/>
                  <a:moveTo>
                    <a:pt x="67" y="38"/>
                  </a:moveTo>
                  <a:cubicBezTo>
                    <a:pt x="56" y="38"/>
                    <a:pt x="56" y="38"/>
                    <a:pt x="56" y="38"/>
                  </a:cubicBezTo>
                  <a:cubicBezTo>
                    <a:pt x="56" y="36"/>
                    <a:pt x="56" y="36"/>
                    <a:pt x="56" y="36"/>
                  </a:cubicBezTo>
                  <a:cubicBezTo>
                    <a:pt x="56" y="36"/>
                    <a:pt x="56" y="36"/>
                    <a:pt x="56" y="36"/>
                  </a:cubicBezTo>
                  <a:cubicBezTo>
                    <a:pt x="56" y="17"/>
                    <a:pt x="56" y="17"/>
                    <a:pt x="56" y="17"/>
                  </a:cubicBezTo>
                  <a:cubicBezTo>
                    <a:pt x="67" y="17"/>
                    <a:pt x="67" y="17"/>
                    <a:pt x="67" y="17"/>
                  </a:cubicBezTo>
                  <a:cubicBezTo>
                    <a:pt x="67" y="18"/>
                    <a:pt x="67" y="18"/>
                    <a:pt x="67" y="18"/>
                  </a:cubicBezTo>
                  <a:cubicBezTo>
                    <a:pt x="67" y="18"/>
                    <a:pt x="67" y="18"/>
                    <a:pt x="67" y="18"/>
                  </a:cubicBezTo>
                  <a:lnTo>
                    <a:pt x="67" y="38"/>
                  </a:lnTo>
                  <a:close/>
                  <a:moveTo>
                    <a:pt x="91" y="74"/>
                  </a:moveTo>
                  <a:cubicBezTo>
                    <a:pt x="80" y="74"/>
                    <a:pt x="80" y="74"/>
                    <a:pt x="80" y="74"/>
                  </a:cubicBezTo>
                  <a:cubicBezTo>
                    <a:pt x="80" y="54"/>
                    <a:pt x="80" y="54"/>
                    <a:pt x="80" y="54"/>
                  </a:cubicBezTo>
                  <a:cubicBezTo>
                    <a:pt x="91" y="54"/>
                    <a:pt x="91" y="54"/>
                    <a:pt x="91" y="54"/>
                  </a:cubicBezTo>
                  <a:lnTo>
                    <a:pt x="91" y="74"/>
                  </a:lnTo>
                  <a:close/>
                  <a:moveTo>
                    <a:pt x="91" y="38"/>
                  </a:moveTo>
                  <a:cubicBezTo>
                    <a:pt x="80" y="38"/>
                    <a:pt x="80" y="38"/>
                    <a:pt x="80" y="38"/>
                  </a:cubicBezTo>
                  <a:cubicBezTo>
                    <a:pt x="80" y="18"/>
                    <a:pt x="80" y="18"/>
                    <a:pt x="80" y="18"/>
                  </a:cubicBezTo>
                  <a:cubicBezTo>
                    <a:pt x="91" y="18"/>
                    <a:pt x="91" y="18"/>
                    <a:pt x="91" y="18"/>
                  </a:cubicBezTo>
                  <a:lnTo>
                    <a:pt x="91" y="38"/>
                  </a:lnTo>
                  <a:close/>
                  <a:moveTo>
                    <a:pt x="115" y="74"/>
                  </a:moveTo>
                  <a:cubicBezTo>
                    <a:pt x="104" y="74"/>
                    <a:pt x="104" y="74"/>
                    <a:pt x="104" y="74"/>
                  </a:cubicBezTo>
                  <a:cubicBezTo>
                    <a:pt x="104" y="54"/>
                    <a:pt x="104" y="54"/>
                    <a:pt x="104" y="54"/>
                  </a:cubicBezTo>
                  <a:cubicBezTo>
                    <a:pt x="115" y="54"/>
                    <a:pt x="115" y="54"/>
                    <a:pt x="115" y="54"/>
                  </a:cubicBezTo>
                  <a:lnTo>
                    <a:pt x="115" y="74"/>
                  </a:lnTo>
                  <a:close/>
                  <a:moveTo>
                    <a:pt x="115" y="38"/>
                  </a:moveTo>
                  <a:cubicBezTo>
                    <a:pt x="104" y="38"/>
                    <a:pt x="104" y="38"/>
                    <a:pt x="104" y="38"/>
                  </a:cubicBezTo>
                  <a:cubicBezTo>
                    <a:pt x="104" y="18"/>
                    <a:pt x="104" y="18"/>
                    <a:pt x="104" y="18"/>
                  </a:cubicBezTo>
                  <a:cubicBezTo>
                    <a:pt x="115" y="18"/>
                    <a:pt x="115" y="18"/>
                    <a:pt x="115" y="18"/>
                  </a:cubicBezTo>
                  <a:lnTo>
                    <a:pt x="115" y="38"/>
                  </a:lnTo>
                  <a:close/>
                  <a:moveTo>
                    <a:pt x="138" y="74"/>
                  </a:moveTo>
                  <a:cubicBezTo>
                    <a:pt x="127" y="74"/>
                    <a:pt x="127" y="74"/>
                    <a:pt x="127" y="74"/>
                  </a:cubicBezTo>
                  <a:cubicBezTo>
                    <a:pt x="127" y="54"/>
                    <a:pt x="127" y="54"/>
                    <a:pt x="127" y="54"/>
                  </a:cubicBezTo>
                  <a:cubicBezTo>
                    <a:pt x="138" y="54"/>
                    <a:pt x="138" y="54"/>
                    <a:pt x="138" y="54"/>
                  </a:cubicBezTo>
                  <a:lnTo>
                    <a:pt x="138" y="74"/>
                  </a:lnTo>
                  <a:close/>
                  <a:moveTo>
                    <a:pt x="138" y="38"/>
                  </a:moveTo>
                  <a:cubicBezTo>
                    <a:pt x="127" y="38"/>
                    <a:pt x="127" y="38"/>
                    <a:pt x="127" y="38"/>
                  </a:cubicBezTo>
                  <a:cubicBezTo>
                    <a:pt x="127" y="18"/>
                    <a:pt x="127" y="18"/>
                    <a:pt x="127" y="18"/>
                  </a:cubicBezTo>
                  <a:cubicBezTo>
                    <a:pt x="138" y="18"/>
                    <a:pt x="138" y="18"/>
                    <a:pt x="138" y="18"/>
                  </a:cubicBezTo>
                  <a:lnTo>
                    <a:pt x="138" y="38"/>
                  </a:lnTo>
                  <a:close/>
                  <a:moveTo>
                    <a:pt x="162" y="74"/>
                  </a:moveTo>
                  <a:cubicBezTo>
                    <a:pt x="151" y="74"/>
                    <a:pt x="151" y="74"/>
                    <a:pt x="151" y="74"/>
                  </a:cubicBezTo>
                  <a:cubicBezTo>
                    <a:pt x="151" y="54"/>
                    <a:pt x="151" y="54"/>
                    <a:pt x="151" y="54"/>
                  </a:cubicBezTo>
                  <a:cubicBezTo>
                    <a:pt x="162" y="54"/>
                    <a:pt x="162" y="54"/>
                    <a:pt x="162" y="54"/>
                  </a:cubicBezTo>
                  <a:lnTo>
                    <a:pt x="162" y="74"/>
                  </a:lnTo>
                  <a:close/>
                  <a:moveTo>
                    <a:pt x="162" y="38"/>
                  </a:moveTo>
                  <a:cubicBezTo>
                    <a:pt x="151" y="38"/>
                    <a:pt x="151" y="38"/>
                    <a:pt x="151" y="38"/>
                  </a:cubicBezTo>
                  <a:cubicBezTo>
                    <a:pt x="151" y="18"/>
                    <a:pt x="151" y="18"/>
                    <a:pt x="151" y="18"/>
                  </a:cubicBezTo>
                  <a:cubicBezTo>
                    <a:pt x="162" y="18"/>
                    <a:pt x="162" y="18"/>
                    <a:pt x="162" y="18"/>
                  </a:cubicBezTo>
                  <a:lnTo>
                    <a:pt x="162" y="38"/>
                  </a:lnTo>
                  <a:close/>
                  <a:moveTo>
                    <a:pt x="186" y="74"/>
                  </a:moveTo>
                  <a:cubicBezTo>
                    <a:pt x="175" y="74"/>
                    <a:pt x="175" y="74"/>
                    <a:pt x="175" y="74"/>
                  </a:cubicBezTo>
                  <a:cubicBezTo>
                    <a:pt x="175" y="54"/>
                    <a:pt x="175" y="54"/>
                    <a:pt x="175" y="54"/>
                  </a:cubicBezTo>
                  <a:cubicBezTo>
                    <a:pt x="186" y="54"/>
                    <a:pt x="186" y="54"/>
                    <a:pt x="186" y="54"/>
                  </a:cubicBezTo>
                  <a:lnTo>
                    <a:pt x="186" y="74"/>
                  </a:lnTo>
                  <a:close/>
                  <a:moveTo>
                    <a:pt x="186" y="38"/>
                  </a:moveTo>
                  <a:cubicBezTo>
                    <a:pt x="175" y="38"/>
                    <a:pt x="175" y="38"/>
                    <a:pt x="175" y="38"/>
                  </a:cubicBezTo>
                  <a:cubicBezTo>
                    <a:pt x="175" y="18"/>
                    <a:pt x="175" y="18"/>
                    <a:pt x="175" y="18"/>
                  </a:cubicBezTo>
                  <a:cubicBezTo>
                    <a:pt x="186" y="18"/>
                    <a:pt x="186" y="18"/>
                    <a:pt x="186" y="18"/>
                  </a:cubicBezTo>
                  <a:lnTo>
                    <a:pt x="186" y="38"/>
                  </a:lnTo>
                  <a:close/>
                  <a:moveTo>
                    <a:pt x="209" y="74"/>
                  </a:moveTo>
                  <a:cubicBezTo>
                    <a:pt x="198" y="74"/>
                    <a:pt x="198" y="74"/>
                    <a:pt x="198" y="74"/>
                  </a:cubicBezTo>
                  <a:cubicBezTo>
                    <a:pt x="198" y="54"/>
                    <a:pt x="198" y="54"/>
                    <a:pt x="198" y="54"/>
                  </a:cubicBezTo>
                  <a:cubicBezTo>
                    <a:pt x="209" y="54"/>
                    <a:pt x="209" y="54"/>
                    <a:pt x="209" y="54"/>
                  </a:cubicBezTo>
                  <a:lnTo>
                    <a:pt x="209" y="74"/>
                  </a:lnTo>
                  <a:close/>
                  <a:moveTo>
                    <a:pt x="209" y="38"/>
                  </a:moveTo>
                  <a:cubicBezTo>
                    <a:pt x="198" y="38"/>
                    <a:pt x="198" y="38"/>
                    <a:pt x="198" y="38"/>
                  </a:cubicBezTo>
                  <a:cubicBezTo>
                    <a:pt x="198" y="18"/>
                    <a:pt x="198" y="18"/>
                    <a:pt x="198" y="18"/>
                  </a:cubicBezTo>
                  <a:cubicBezTo>
                    <a:pt x="209" y="18"/>
                    <a:pt x="209" y="18"/>
                    <a:pt x="209" y="18"/>
                  </a:cubicBezTo>
                  <a:lnTo>
                    <a:pt x="209" y="38"/>
                  </a:lnTo>
                  <a:close/>
                </a:path>
              </a:pathLst>
            </a:custGeom>
            <a:solidFill>
              <a:schemeClr val="accent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696" name="Freeform 16"/>
            <p:cNvSpPr>
              <a:spLocks/>
            </p:cNvSpPr>
            <p:nvPr/>
          </p:nvSpPr>
          <p:spPr bwMode="auto">
            <a:xfrm>
              <a:off x="11600494" y="4158984"/>
              <a:ext cx="511498" cy="196222"/>
            </a:xfrm>
            <a:custGeom>
              <a:avLst/>
              <a:gdLst>
                <a:gd name="T0" fmla="*/ 232 w 232"/>
                <a:gd name="T1" fmla="*/ 89 h 89"/>
                <a:gd name="T2" fmla="*/ 0 w 232"/>
                <a:gd name="T3" fmla="*/ 89 h 89"/>
                <a:gd name="T4" fmla="*/ 0 w 232"/>
                <a:gd name="T5" fmla="*/ 0 h 89"/>
                <a:gd name="T6" fmla="*/ 232 w 232"/>
                <a:gd name="T7" fmla="*/ 0 h 89"/>
                <a:gd name="T8" fmla="*/ 204 w 232"/>
                <a:gd name="T9" fmla="*/ 46 h 89"/>
                <a:gd name="T10" fmla="*/ 232 w 232"/>
                <a:gd name="T11" fmla="*/ 89 h 89"/>
              </a:gdLst>
              <a:ahLst/>
              <a:cxnLst>
                <a:cxn ang="0">
                  <a:pos x="T0" y="T1"/>
                </a:cxn>
                <a:cxn ang="0">
                  <a:pos x="T2" y="T3"/>
                </a:cxn>
                <a:cxn ang="0">
                  <a:pos x="T4" y="T5"/>
                </a:cxn>
                <a:cxn ang="0">
                  <a:pos x="T6" y="T7"/>
                </a:cxn>
                <a:cxn ang="0">
                  <a:pos x="T8" y="T9"/>
                </a:cxn>
                <a:cxn ang="0">
                  <a:pos x="T10" y="T11"/>
                </a:cxn>
              </a:cxnLst>
              <a:rect l="0" t="0" r="r" b="b"/>
              <a:pathLst>
                <a:path w="232" h="89">
                  <a:moveTo>
                    <a:pt x="232" y="89"/>
                  </a:moveTo>
                  <a:lnTo>
                    <a:pt x="0" y="89"/>
                  </a:lnTo>
                  <a:lnTo>
                    <a:pt x="0" y="0"/>
                  </a:lnTo>
                  <a:lnTo>
                    <a:pt x="232" y="0"/>
                  </a:lnTo>
                  <a:lnTo>
                    <a:pt x="204" y="46"/>
                  </a:lnTo>
                  <a:lnTo>
                    <a:pt x="232" y="89"/>
                  </a:ln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697" name="Rectangle 30"/>
            <p:cNvSpPr>
              <a:spLocks noChangeArrowheads="1"/>
            </p:cNvSpPr>
            <p:nvPr/>
          </p:nvSpPr>
          <p:spPr bwMode="auto">
            <a:xfrm>
              <a:off x="11373406" y="4919853"/>
              <a:ext cx="449765" cy="1202498"/>
            </a:xfrm>
            <a:prstGeom prst="rect">
              <a:avLst/>
            </a:prstGeom>
            <a:solidFill>
              <a:schemeClr val="accent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698" name="Freeform 31"/>
            <p:cNvSpPr>
              <a:spLocks/>
            </p:cNvSpPr>
            <p:nvPr/>
          </p:nvSpPr>
          <p:spPr bwMode="auto">
            <a:xfrm>
              <a:off x="11373406" y="4558041"/>
              <a:ext cx="449765" cy="341733"/>
            </a:xfrm>
            <a:custGeom>
              <a:avLst/>
              <a:gdLst>
                <a:gd name="T0" fmla="*/ 103 w 204"/>
                <a:gd name="T1" fmla="*/ 0 h 155"/>
                <a:gd name="T2" fmla="*/ 0 w 204"/>
                <a:gd name="T3" fmla="*/ 155 h 155"/>
                <a:gd name="T4" fmla="*/ 204 w 204"/>
                <a:gd name="T5" fmla="*/ 155 h 155"/>
                <a:gd name="T6" fmla="*/ 103 w 204"/>
                <a:gd name="T7" fmla="*/ 0 h 155"/>
              </a:gdLst>
              <a:ahLst/>
              <a:cxnLst>
                <a:cxn ang="0">
                  <a:pos x="T0" y="T1"/>
                </a:cxn>
                <a:cxn ang="0">
                  <a:pos x="T2" y="T3"/>
                </a:cxn>
                <a:cxn ang="0">
                  <a:pos x="T4" y="T5"/>
                </a:cxn>
                <a:cxn ang="0">
                  <a:pos x="T6" y="T7"/>
                </a:cxn>
              </a:cxnLst>
              <a:rect l="0" t="0" r="r" b="b"/>
              <a:pathLst>
                <a:path w="204" h="155">
                  <a:moveTo>
                    <a:pt x="103" y="0"/>
                  </a:moveTo>
                  <a:lnTo>
                    <a:pt x="0" y="155"/>
                  </a:lnTo>
                  <a:lnTo>
                    <a:pt x="204" y="155"/>
                  </a:lnTo>
                  <a:lnTo>
                    <a:pt x="103" y="0"/>
                  </a:ln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699" name="Oval 32"/>
            <p:cNvSpPr>
              <a:spLocks noChangeArrowheads="1"/>
            </p:cNvSpPr>
            <p:nvPr/>
          </p:nvSpPr>
          <p:spPr bwMode="auto">
            <a:xfrm>
              <a:off x="11532146" y="4696937"/>
              <a:ext cx="132283" cy="127874"/>
            </a:xfrm>
            <a:prstGeom prst="ellipse">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700" name="Rectangle 33"/>
            <p:cNvSpPr>
              <a:spLocks noChangeArrowheads="1"/>
            </p:cNvSpPr>
            <p:nvPr/>
          </p:nvSpPr>
          <p:spPr bwMode="auto">
            <a:xfrm>
              <a:off x="11878731" y="4919853"/>
              <a:ext cx="447561" cy="1202498"/>
            </a:xfrm>
            <a:prstGeom prst="rect">
              <a:avLst/>
            </a:prstGeom>
            <a:solidFill>
              <a:schemeClr val="accent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701" name="Freeform 700"/>
            <p:cNvSpPr>
              <a:spLocks/>
            </p:cNvSpPr>
            <p:nvPr/>
          </p:nvSpPr>
          <p:spPr bwMode="auto">
            <a:xfrm>
              <a:off x="11454983" y="5064078"/>
              <a:ext cx="284412" cy="266774"/>
            </a:xfrm>
            <a:custGeom>
              <a:avLst/>
              <a:gdLst>
                <a:gd name="connsiteX0" fmla="*/ 165100 w 204788"/>
                <a:gd name="connsiteY0" fmla="*/ 128587 h 192088"/>
                <a:gd name="connsiteX1" fmla="*/ 204788 w 204788"/>
                <a:gd name="connsiteY1" fmla="*/ 128587 h 192088"/>
                <a:gd name="connsiteX2" fmla="*/ 204788 w 204788"/>
                <a:gd name="connsiteY2" fmla="*/ 141851 h 192088"/>
                <a:gd name="connsiteX3" fmla="*/ 204788 w 204788"/>
                <a:gd name="connsiteY3" fmla="*/ 192088 h 192088"/>
                <a:gd name="connsiteX4" fmla="*/ 171294 w 204788"/>
                <a:gd name="connsiteY4" fmla="*/ 192088 h 192088"/>
                <a:gd name="connsiteX5" fmla="*/ 165100 w 204788"/>
                <a:gd name="connsiteY5" fmla="*/ 192088 h 192088"/>
                <a:gd name="connsiteX6" fmla="*/ 55563 w 204788"/>
                <a:gd name="connsiteY6" fmla="*/ 128587 h 192088"/>
                <a:gd name="connsiteX7" fmla="*/ 155575 w 204788"/>
                <a:gd name="connsiteY7" fmla="*/ 128587 h 192088"/>
                <a:gd name="connsiteX8" fmla="*/ 155575 w 204788"/>
                <a:gd name="connsiteY8" fmla="*/ 192088 h 192088"/>
                <a:gd name="connsiteX9" fmla="*/ 146910 w 204788"/>
                <a:gd name="connsiteY9" fmla="*/ 192088 h 192088"/>
                <a:gd name="connsiteX10" fmla="*/ 67596 w 204788"/>
                <a:gd name="connsiteY10" fmla="*/ 192088 h 192088"/>
                <a:gd name="connsiteX11" fmla="*/ 55563 w 204788"/>
                <a:gd name="connsiteY11" fmla="*/ 192088 h 192088"/>
                <a:gd name="connsiteX12" fmla="*/ 0 w 204788"/>
                <a:gd name="connsiteY12" fmla="*/ 128587 h 192088"/>
                <a:gd name="connsiteX13" fmla="*/ 41275 w 204788"/>
                <a:gd name="connsiteY13" fmla="*/ 128587 h 192088"/>
                <a:gd name="connsiteX14" fmla="*/ 41275 w 204788"/>
                <a:gd name="connsiteY14" fmla="*/ 192088 h 192088"/>
                <a:gd name="connsiteX15" fmla="*/ 0 w 204788"/>
                <a:gd name="connsiteY15" fmla="*/ 192088 h 192088"/>
                <a:gd name="connsiteX16" fmla="*/ 0 w 204788"/>
                <a:gd name="connsiteY16" fmla="*/ 133874 h 192088"/>
                <a:gd name="connsiteX17" fmla="*/ 165100 w 204788"/>
                <a:gd name="connsiteY17" fmla="*/ 25323 h 192088"/>
                <a:gd name="connsiteX18" fmla="*/ 174639 w 204788"/>
                <a:gd name="connsiteY18" fmla="*/ 32015 h 192088"/>
                <a:gd name="connsiteX19" fmla="*/ 204788 w 204788"/>
                <a:gd name="connsiteY19" fmla="*/ 105191 h 192088"/>
                <a:gd name="connsiteX20" fmla="*/ 204788 w 204788"/>
                <a:gd name="connsiteY20" fmla="*/ 116053 h 192088"/>
                <a:gd name="connsiteX21" fmla="*/ 204788 w 204788"/>
                <a:gd name="connsiteY21" fmla="*/ 119062 h 192088"/>
                <a:gd name="connsiteX22" fmla="*/ 165100 w 204788"/>
                <a:gd name="connsiteY22" fmla="*/ 119062 h 192088"/>
                <a:gd name="connsiteX23" fmla="*/ 41275 w 204788"/>
                <a:gd name="connsiteY23" fmla="*/ 23463 h 192088"/>
                <a:gd name="connsiteX24" fmla="*/ 41275 w 204788"/>
                <a:gd name="connsiteY24" fmla="*/ 119062 h 192088"/>
                <a:gd name="connsiteX25" fmla="*/ 0 w 204788"/>
                <a:gd name="connsiteY25" fmla="*/ 119062 h 192088"/>
                <a:gd name="connsiteX26" fmla="*/ 0 w 204788"/>
                <a:gd name="connsiteY26" fmla="*/ 105191 h 192088"/>
                <a:gd name="connsiteX27" fmla="*/ 29581 w 204788"/>
                <a:gd name="connsiteY27" fmla="*/ 32015 h 192088"/>
                <a:gd name="connsiteX28" fmla="*/ 100119 w 204788"/>
                <a:gd name="connsiteY28" fmla="*/ 0 h 192088"/>
                <a:gd name="connsiteX29" fmla="*/ 141432 w 204788"/>
                <a:gd name="connsiteY29" fmla="*/ 8719 h 192088"/>
                <a:gd name="connsiteX30" fmla="*/ 155575 w 204788"/>
                <a:gd name="connsiteY30" fmla="*/ 18641 h 192088"/>
                <a:gd name="connsiteX31" fmla="*/ 155575 w 204788"/>
                <a:gd name="connsiteY31" fmla="*/ 119062 h 192088"/>
                <a:gd name="connsiteX32" fmla="*/ 55563 w 204788"/>
                <a:gd name="connsiteY32" fmla="*/ 119062 h 192088"/>
                <a:gd name="connsiteX33" fmla="*/ 55563 w 204788"/>
                <a:gd name="connsiteY33" fmla="*/ 13014 h 192088"/>
                <a:gd name="connsiteX34" fmla="*/ 61437 w 204788"/>
                <a:gd name="connsiteY34" fmla="*/ 8719 h 192088"/>
                <a:gd name="connsiteX35" fmla="*/ 100119 w 204788"/>
                <a:gd name="connsiteY35" fmla="*/ 0 h 192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04788" h="192088">
                  <a:moveTo>
                    <a:pt x="165100" y="128587"/>
                  </a:moveTo>
                  <a:lnTo>
                    <a:pt x="204788" y="128587"/>
                  </a:lnTo>
                  <a:lnTo>
                    <a:pt x="204788" y="141851"/>
                  </a:lnTo>
                  <a:cubicBezTo>
                    <a:pt x="204788" y="154071"/>
                    <a:pt x="204788" y="170364"/>
                    <a:pt x="204788" y="192088"/>
                  </a:cubicBezTo>
                  <a:cubicBezTo>
                    <a:pt x="204788" y="192088"/>
                    <a:pt x="204788" y="192088"/>
                    <a:pt x="171294" y="192088"/>
                  </a:cubicBezTo>
                  <a:lnTo>
                    <a:pt x="165100" y="192088"/>
                  </a:lnTo>
                  <a:close/>
                  <a:moveTo>
                    <a:pt x="55563" y="128587"/>
                  </a:moveTo>
                  <a:lnTo>
                    <a:pt x="155575" y="128587"/>
                  </a:lnTo>
                  <a:lnTo>
                    <a:pt x="155575" y="192088"/>
                  </a:lnTo>
                  <a:lnTo>
                    <a:pt x="146910" y="192088"/>
                  </a:lnTo>
                  <a:cubicBezTo>
                    <a:pt x="127618" y="192088"/>
                    <a:pt x="101894" y="192088"/>
                    <a:pt x="67596" y="192088"/>
                  </a:cubicBezTo>
                  <a:lnTo>
                    <a:pt x="55563" y="192088"/>
                  </a:lnTo>
                  <a:close/>
                  <a:moveTo>
                    <a:pt x="0" y="128587"/>
                  </a:moveTo>
                  <a:lnTo>
                    <a:pt x="41275" y="128587"/>
                  </a:lnTo>
                  <a:lnTo>
                    <a:pt x="41275" y="192088"/>
                  </a:lnTo>
                  <a:lnTo>
                    <a:pt x="0" y="192088"/>
                  </a:lnTo>
                  <a:cubicBezTo>
                    <a:pt x="0" y="192088"/>
                    <a:pt x="0" y="192088"/>
                    <a:pt x="0" y="133874"/>
                  </a:cubicBezTo>
                  <a:close/>
                  <a:moveTo>
                    <a:pt x="165100" y="25323"/>
                  </a:moveTo>
                  <a:lnTo>
                    <a:pt x="174639" y="32015"/>
                  </a:lnTo>
                  <a:cubicBezTo>
                    <a:pt x="193411" y="51453"/>
                    <a:pt x="204788" y="77750"/>
                    <a:pt x="204788" y="105191"/>
                  </a:cubicBezTo>
                  <a:cubicBezTo>
                    <a:pt x="204788" y="105191"/>
                    <a:pt x="204788" y="105191"/>
                    <a:pt x="204788" y="116053"/>
                  </a:cubicBezTo>
                  <a:lnTo>
                    <a:pt x="204788" y="119062"/>
                  </a:lnTo>
                  <a:lnTo>
                    <a:pt x="165100" y="119062"/>
                  </a:lnTo>
                  <a:close/>
                  <a:moveTo>
                    <a:pt x="41275" y="23463"/>
                  </a:moveTo>
                  <a:lnTo>
                    <a:pt x="41275" y="119062"/>
                  </a:lnTo>
                  <a:lnTo>
                    <a:pt x="0" y="119062"/>
                  </a:lnTo>
                  <a:lnTo>
                    <a:pt x="0" y="105191"/>
                  </a:lnTo>
                  <a:cubicBezTo>
                    <a:pt x="0" y="77750"/>
                    <a:pt x="11377" y="51453"/>
                    <a:pt x="29581" y="32015"/>
                  </a:cubicBezTo>
                  <a:close/>
                  <a:moveTo>
                    <a:pt x="100119" y="0"/>
                  </a:moveTo>
                  <a:cubicBezTo>
                    <a:pt x="114909" y="0"/>
                    <a:pt x="128846" y="3145"/>
                    <a:pt x="141432" y="8719"/>
                  </a:cubicBezTo>
                  <a:lnTo>
                    <a:pt x="155575" y="18641"/>
                  </a:lnTo>
                  <a:lnTo>
                    <a:pt x="155575" y="119062"/>
                  </a:lnTo>
                  <a:lnTo>
                    <a:pt x="55563" y="119062"/>
                  </a:lnTo>
                  <a:lnTo>
                    <a:pt x="55563" y="13014"/>
                  </a:lnTo>
                  <a:lnTo>
                    <a:pt x="61437" y="8719"/>
                  </a:lnTo>
                  <a:cubicBezTo>
                    <a:pt x="73383" y="3145"/>
                    <a:pt x="86466" y="0"/>
                    <a:pt x="100119" y="0"/>
                  </a:cubicBezTo>
                  <a:close/>
                </a:path>
              </a:pathLst>
            </a:custGeom>
            <a:solidFill>
              <a:schemeClr val="bg1"/>
            </a:solidFill>
            <a:ln>
              <a:noFill/>
            </a:ln>
          </p:spPr>
          <p:txBody>
            <a:bodyPr vert="horz" wrap="square" lIns="91440" tIns="45720" rIns="91440" bIns="45720" numCol="1" anchor="t" anchorCtr="0" compatLnSpc="1">
              <a:prstTxWarp prst="textNoShape">
                <a:avLst/>
              </a:prstTxWarp>
              <a:noAutofit/>
            </a:bodyPr>
            <a:lstStyle/>
            <a:p>
              <a:endParaRPr lang="en-IN" sz="1350">
                <a:solidFill>
                  <a:srgbClr val="000000"/>
                </a:solidFill>
              </a:endParaRPr>
            </a:p>
          </p:txBody>
        </p:sp>
        <p:sp>
          <p:nvSpPr>
            <p:cNvPr id="702" name="Rectangle 54"/>
            <p:cNvSpPr>
              <a:spLocks noChangeArrowheads="1"/>
            </p:cNvSpPr>
            <p:nvPr/>
          </p:nvSpPr>
          <p:spPr bwMode="auto">
            <a:xfrm>
              <a:off x="11991172" y="5090535"/>
              <a:ext cx="70552" cy="119055"/>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703" name="Rectangle 55"/>
            <p:cNvSpPr>
              <a:spLocks noChangeArrowheads="1"/>
            </p:cNvSpPr>
            <p:nvPr/>
          </p:nvSpPr>
          <p:spPr bwMode="auto">
            <a:xfrm>
              <a:off x="12143299" y="5090535"/>
              <a:ext cx="68348" cy="119055"/>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704" name="Rectangle 56"/>
            <p:cNvSpPr>
              <a:spLocks noChangeArrowheads="1"/>
            </p:cNvSpPr>
            <p:nvPr/>
          </p:nvSpPr>
          <p:spPr bwMode="auto">
            <a:xfrm>
              <a:off x="11991172" y="5399199"/>
              <a:ext cx="70552" cy="127874"/>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705" name="Rectangle 57"/>
            <p:cNvSpPr>
              <a:spLocks noChangeArrowheads="1"/>
            </p:cNvSpPr>
            <p:nvPr/>
          </p:nvSpPr>
          <p:spPr bwMode="auto">
            <a:xfrm>
              <a:off x="12143299" y="5399199"/>
              <a:ext cx="68348" cy="127874"/>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706" name="Rectangle 58"/>
            <p:cNvSpPr>
              <a:spLocks noChangeArrowheads="1"/>
            </p:cNvSpPr>
            <p:nvPr/>
          </p:nvSpPr>
          <p:spPr bwMode="auto">
            <a:xfrm>
              <a:off x="11991172" y="5716679"/>
              <a:ext cx="70552" cy="121260"/>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707" name="Rectangle 59"/>
            <p:cNvSpPr>
              <a:spLocks noChangeArrowheads="1"/>
            </p:cNvSpPr>
            <p:nvPr/>
          </p:nvSpPr>
          <p:spPr bwMode="auto">
            <a:xfrm>
              <a:off x="12143299" y="5716679"/>
              <a:ext cx="68348" cy="121260"/>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708" name="Freeform 80"/>
            <p:cNvSpPr>
              <a:spLocks/>
            </p:cNvSpPr>
            <p:nvPr/>
          </p:nvSpPr>
          <p:spPr bwMode="auto">
            <a:xfrm>
              <a:off x="11600494" y="4076358"/>
              <a:ext cx="0" cy="462994"/>
            </a:xfrm>
            <a:custGeom>
              <a:avLst/>
              <a:gdLst>
                <a:gd name="T0" fmla="*/ 210 h 210"/>
                <a:gd name="T1" fmla="*/ 0 h 210"/>
                <a:gd name="T2" fmla="*/ 210 h 210"/>
              </a:gdLst>
              <a:ahLst/>
              <a:cxnLst>
                <a:cxn ang="0">
                  <a:pos x="0" y="T0"/>
                </a:cxn>
                <a:cxn ang="0">
                  <a:pos x="0" y="T1"/>
                </a:cxn>
                <a:cxn ang="0">
                  <a:pos x="0" y="T2"/>
                </a:cxn>
              </a:cxnLst>
              <a:rect l="0" t="0" r="r" b="b"/>
              <a:pathLst>
                <a:path h="210">
                  <a:moveTo>
                    <a:pt x="0" y="210"/>
                  </a:moveTo>
                  <a:lnTo>
                    <a:pt x="0" y="0"/>
                  </a:lnTo>
                  <a:lnTo>
                    <a:pt x="0" y="210"/>
                  </a:lnTo>
                  <a:close/>
                </a:path>
              </a:pathLst>
            </a:custGeom>
            <a:solidFill>
              <a:srgbClr val="6DC2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709" name="Line 81"/>
            <p:cNvSpPr>
              <a:spLocks noChangeShapeType="1"/>
            </p:cNvSpPr>
            <p:nvPr/>
          </p:nvSpPr>
          <p:spPr bwMode="auto">
            <a:xfrm flipV="1">
              <a:off x="11600494" y="4158984"/>
              <a:ext cx="0" cy="462994"/>
            </a:xfrm>
            <a:prstGeom prst="line">
              <a:avLst/>
            </a:prstGeom>
            <a:solidFill>
              <a:srgbClr val="B2B2B2"/>
            </a:solidFill>
            <a:ln w="9525">
              <a:solidFill>
                <a:schemeClr val="accent1"/>
              </a:solidFill>
              <a:miter lim="800000"/>
              <a:headEnd/>
              <a:tailEnd/>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710" name="Freeform 709"/>
            <p:cNvSpPr>
              <a:spLocks/>
            </p:cNvSpPr>
            <p:nvPr/>
          </p:nvSpPr>
          <p:spPr bwMode="auto">
            <a:xfrm flipH="1">
              <a:off x="4733400" y="6045494"/>
              <a:ext cx="7728475" cy="949031"/>
            </a:xfrm>
            <a:custGeom>
              <a:avLst/>
              <a:gdLst>
                <a:gd name="connsiteX0" fmla="*/ 2969244 w 7703075"/>
                <a:gd name="connsiteY0" fmla="*/ 0 h 949031"/>
                <a:gd name="connsiteX1" fmla="*/ 3256676 w 7703075"/>
                <a:gd name="connsiteY1" fmla="*/ 0 h 949031"/>
                <a:gd name="connsiteX2" fmla="*/ 3778747 w 7703075"/>
                <a:gd name="connsiteY2" fmla="*/ 20131 h 949031"/>
                <a:gd name="connsiteX3" fmla="*/ 4030983 w 7703075"/>
                <a:gd name="connsiteY3" fmla="*/ 37386 h 949031"/>
                <a:gd name="connsiteX4" fmla="*/ 4130705 w 7703075"/>
                <a:gd name="connsiteY4" fmla="*/ 43138 h 949031"/>
                <a:gd name="connsiteX5" fmla="*/ 7703075 w 7703075"/>
                <a:gd name="connsiteY5" fmla="*/ 949031 h 949031"/>
                <a:gd name="connsiteX6" fmla="*/ 1661135 w 7703075"/>
                <a:gd name="connsiteY6" fmla="*/ 949031 h 949031"/>
                <a:gd name="connsiteX7" fmla="*/ 262928 w 7703075"/>
                <a:gd name="connsiteY7" fmla="*/ 949031 h 949031"/>
                <a:gd name="connsiteX8" fmla="*/ 0 w 7703075"/>
                <a:gd name="connsiteY8" fmla="*/ 949031 h 949031"/>
                <a:gd name="connsiteX9" fmla="*/ 0 w 7703075"/>
                <a:gd name="connsiteY9" fmla="*/ 358820 h 949031"/>
                <a:gd name="connsiteX10" fmla="*/ 510673 w 7703075"/>
                <a:gd name="connsiteY10" fmla="*/ 241572 h 949031"/>
                <a:gd name="connsiteX11" fmla="*/ 2969244 w 7703075"/>
                <a:gd name="connsiteY11" fmla="*/ 0 h 949031"/>
                <a:gd name="connsiteX0" fmla="*/ 2994644 w 7728475"/>
                <a:gd name="connsiteY0" fmla="*/ 0 h 949031"/>
                <a:gd name="connsiteX1" fmla="*/ 3282076 w 7728475"/>
                <a:gd name="connsiteY1" fmla="*/ 0 h 949031"/>
                <a:gd name="connsiteX2" fmla="*/ 3804147 w 7728475"/>
                <a:gd name="connsiteY2" fmla="*/ 20131 h 949031"/>
                <a:gd name="connsiteX3" fmla="*/ 4056383 w 7728475"/>
                <a:gd name="connsiteY3" fmla="*/ 37386 h 949031"/>
                <a:gd name="connsiteX4" fmla="*/ 4156105 w 7728475"/>
                <a:gd name="connsiteY4" fmla="*/ 43138 h 949031"/>
                <a:gd name="connsiteX5" fmla="*/ 7728475 w 7728475"/>
                <a:gd name="connsiteY5" fmla="*/ 949031 h 949031"/>
                <a:gd name="connsiteX6" fmla="*/ 1686535 w 7728475"/>
                <a:gd name="connsiteY6" fmla="*/ 949031 h 949031"/>
                <a:gd name="connsiteX7" fmla="*/ 288328 w 7728475"/>
                <a:gd name="connsiteY7" fmla="*/ 949031 h 949031"/>
                <a:gd name="connsiteX8" fmla="*/ 25400 w 7728475"/>
                <a:gd name="connsiteY8" fmla="*/ 949031 h 949031"/>
                <a:gd name="connsiteX9" fmla="*/ 0 w 7728475"/>
                <a:gd name="connsiteY9" fmla="*/ 41320 h 949031"/>
                <a:gd name="connsiteX10" fmla="*/ 536073 w 7728475"/>
                <a:gd name="connsiteY10" fmla="*/ 241572 h 949031"/>
                <a:gd name="connsiteX11" fmla="*/ 2994644 w 7728475"/>
                <a:gd name="connsiteY11" fmla="*/ 0 h 949031"/>
                <a:gd name="connsiteX0" fmla="*/ 2994644 w 7728475"/>
                <a:gd name="connsiteY0" fmla="*/ 42650 h 991681"/>
                <a:gd name="connsiteX1" fmla="*/ 3282076 w 7728475"/>
                <a:gd name="connsiteY1" fmla="*/ 42650 h 991681"/>
                <a:gd name="connsiteX2" fmla="*/ 3804147 w 7728475"/>
                <a:gd name="connsiteY2" fmla="*/ 62781 h 991681"/>
                <a:gd name="connsiteX3" fmla="*/ 4056383 w 7728475"/>
                <a:gd name="connsiteY3" fmla="*/ 80036 h 991681"/>
                <a:gd name="connsiteX4" fmla="*/ 4156105 w 7728475"/>
                <a:gd name="connsiteY4" fmla="*/ 85788 h 991681"/>
                <a:gd name="connsiteX5" fmla="*/ 7728475 w 7728475"/>
                <a:gd name="connsiteY5" fmla="*/ 991681 h 991681"/>
                <a:gd name="connsiteX6" fmla="*/ 1686535 w 7728475"/>
                <a:gd name="connsiteY6" fmla="*/ 991681 h 991681"/>
                <a:gd name="connsiteX7" fmla="*/ 288328 w 7728475"/>
                <a:gd name="connsiteY7" fmla="*/ 991681 h 991681"/>
                <a:gd name="connsiteX8" fmla="*/ 25400 w 7728475"/>
                <a:gd name="connsiteY8" fmla="*/ 991681 h 991681"/>
                <a:gd name="connsiteX9" fmla="*/ 0 w 7728475"/>
                <a:gd name="connsiteY9" fmla="*/ 83970 h 991681"/>
                <a:gd name="connsiteX10" fmla="*/ 536073 w 7728475"/>
                <a:gd name="connsiteY10" fmla="*/ 81022 h 991681"/>
                <a:gd name="connsiteX11" fmla="*/ 2994644 w 7728475"/>
                <a:gd name="connsiteY11" fmla="*/ 42650 h 991681"/>
                <a:gd name="connsiteX0" fmla="*/ 2994644 w 7728475"/>
                <a:gd name="connsiteY0" fmla="*/ 0 h 949031"/>
                <a:gd name="connsiteX1" fmla="*/ 3282076 w 7728475"/>
                <a:gd name="connsiteY1" fmla="*/ 0 h 949031"/>
                <a:gd name="connsiteX2" fmla="*/ 3804147 w 7728475"/>
                <a:gd name="connsiteY2" fmla="*/ 20131 h 949031"/>
                <a:gd name="connsiteX3" fmla="*/ 4056383 w 7728475"/>
                <a:gd name="connsiteY3" fmla="*/ 37386 h 949031"/>
                <a:gd name="connsiteX4" fmla="*/ 4156105 w 7728475"/>
                <a:gd name="connsiteY4" fmla="*/ 43138 h 949031"/>
                <a:gd name="connsiteX5" fmla="*/ 7728475 w 7728475"/>
                <a:gd name="connsiteY5" fmla="*/ 949031 h 949031"/>
                <a:gd name="connsiteX6" fmla="*/ 1686535 w 7728475"/>
                <a:gd name="connsiteY6" fmla="*/ 949031 h 949031"/>
                <a:gd name="connsiteX7" fmla="*/ 288328 w 7728475"/>
                <a:gd name="connsiteY7" fmla="*/ 949031 h 949031"/>
                <a:gd name="connsiteX8" fmla="*/ 25400 w 7728475"/>
                <a:gd name="connsiteY8" fmla="*/ 949031 h 949031"/>
                <a:gd name="connsiteX9" fmla="*/ 0 w 7728475"/>
                <a:gd name="connsiteY9" fmla="*/ 41320 h 949031"/>
                <a:gd name="connsiteX10" fmla="*/ 510673 w 7728475"/>
                <a:gd name="connsiteY10" fmla="*/ 178072 h 949031"/>
                <a:gd name="connsiteX11" fmla="*/ 2994644 w 7728475"/>
                <a:gd name="connsiteY11" fmla="*/ 0 h 949031"/>
                <a:gd name="connsiteX0" fmla="*/ 2994644 w 7728475"/>
                <a:gd name="connsiteY0" fmla="*/ 34548 h 983579"/>
                <a:gd name="connsiteX1" fmla="*/ 3282076 w 7728475"/>
                <a:gd name="connsiteY1" fmla="*/ 34548 h 983579"/>
                <a:gd name="connsiteX2" fmla="*/ 3804147 w 7728475"/>
                <a:gd name="connsiteY2" fmla="*/ 54679 h 983579"/>
                <a:gd name="connsiteX3" fmla="*/ 4056383 w 7728475"/>
                <a:gd name="connsiteY3" fmla="*/ 71934 h 983579"/>
                <a:gd name="connsiteX4" fmla="*/ 4156105 w 7728475"/>
                <a:gd name="connsiteY4" fmla="*/ 77686 h 983579"/>
                <a:gd name="connsiteX5" fmla="*/ 7728475 w 7728475"/>
                <a:gd name="connsiteY5" fmla="*/ 983579 h 983579"/>
                <a:gd name="connsiteX6" fmla="*/ 1686535 w 7728475"/>
                <a:gd name="connsiteY6" fmla="*/ 983579 h 983579"/>
                <a:gd name="connsiteX7" fmla="*/ 288328 w 7728475"/>
                <a:gd name="connsiteY7" fmla="*/ 983579 h 983579"/>
                <a:gd name="connsiteX8" fmla="*/ 25400 w 7728475"/>
                <a:gd name="connsiteY8" fmla="*/ 983579 h 983579"/>
                <a:gd name="connsiteX9" fmla="*/ 0 w 7728475"/>
                <a:gd name="connsiteY9" fmla="*/ 75868 h 983579"/>
                <a:gd name="connsiteX10" fmla="*/ 485273 w 7728475"/>
                <a:gd name="connsiteY10" fmla="*/ 85620 h 983579"/>
                <a:gd name="connsiteX11" fmla="*/ 2994644 w 7728475"/>
                <a:gd name="connsiteY11" fmla="*/ 34548 h 983579"/>
                <a:gd name="connsiteX0" fmla="*/ 2994644 w 7728475"/>
                <a:gd name="connsiteY0" fmla="*/ 0 h 949031"/>
                <a:gd name="connsiteX1" fmla="*/ 3282076 w 7728475"/>
                <a:gd name="connsiteY1" fmla="*/ 0 h 949031"/>
                <a:gd name="connsiteX2" fmla="*/ 3804147 w 7728475"/>
                <a:gd name="connsiteY2" fmla="*/ 20131 h 949031"/>
                <a:gd name="connsiteX3" fmla="*/ 4056383 w 7728475"/>
                <a:gd name="connsiteY3" fmla="*/ 37386 h 949031"/>
                <a:gd name="connsiteX4" fmla="*/ 4156105 w 7728475"/>
                <a:gd name="connsiteY4" fmla="*/ 43138 h 949031"/>
                <a:gd name="connsiteX5" fmla="*/ 7728475 w 7728475"/>
                <a:gd name="connsiteY5" fmla="*/ 949031 h 949031"/>
                <a:gd name="connsiteX6" fmla="*/ 1686535 w 7728475"/>
                <a:gd name="connsiteY6" fmla="*/ 949031 h 949031"/>
                <a:gd name="connsiteX7" fmla="*/ 288328 w 7728475"/>
                <a:gd name="connsiteY7" fmla="*/ 949031 h 949031"/>
                <a:gd name="connsiteX8" fmla="*/ 25400 w 7728475"/>
                <a:gd name="connsiteY8" fmla="*/ 949031 h 949031"/>
                <a:gd name="connsiteX9" fmla="*/ 0 w 7728475"/>
                <a:gd name="connsiteY9" fmla="*/ 41320 h 949031"/>
                <a:gd name="connsiteX10" fmla="*/ 485273 w 7728475"/>
                <a:gd name="connsiteY10" fmla="*/ 51072 h 949031"/>
                <a:gd name="connsiteX11" fmla="*/ 2994644 w 7728475"/>
                <a:gd name="connsiteY11" fmla="*/ 0 h 949031"/>
                <a:gd name="connsiteX0" fmla="*/ 2994644 w 7728475"/>
                <a:gd name="connsiteY0" fmla="*/ 0 h 949031"/>
                <a:gd name="connsiteX1" fmla="*/ 3282076 w 7728475"/>
                <a:gd name="connsiteY1" fmla="*/ 0 h 949031"/>
                <a:gd name="connsiteX2" fmla="*/ 3804147 w 7728475"/>
                <a:gd name="connsiteY2" fmla="*/ 20131 h 949031"/>
                <a:gd name="connsiteX3" fmla="*/ 4056383 w 7728475"/>
                <a:gd name="connsiteY3" fmla="*/ 37386 h 949031"/>
                <a:gd name="connsiteX4" fmla="*/ 4156105 w 7728475"/>
                <a:gd name="connsiteY4" fmla="*/ 43138 h 949031"/>
                <a:gd name="connsiteX5" fmla="*/ 7728475 w 7728475"/>
                <a:gd name="connsiteY5" fmla="*/ 949031 h 949031"/>
                <a:gd name="connsiteX6" fmla="*/ 1686535 w 7728475"/>
                <a:gd name="connsiteY6" fmla="*/ 949031 h 949031"/>
                <a:gd name="connsiteX7" fmla="*/ 288328 w 7728475"/>
                <a:gd name="connsiteY7" fmla="*/ 949031 h 949031"/>
                <a:gd name="connsiteX8" fmla="*/ 25400 w 7728475"/>
                <a:gd name="connsiteY8" fmla="*/ 949031 h 949031"/>
                <a:gd name="connsiteX9" fmla="*/ 0 w 7728475"/>
                <a:gd name="connsiteY9" fmla="*/ 41320 h 949031"/>
                <a:gd name="connsiteX10" fmla="*/ 485273 w 7728475"/>
                <a:gd name="connsiteY10" fmla="*/ 51072 h 949031"/>
                <a:gd name="connsiteX11" fmla="*/ 2994644 w 7728475"/>
                <a:gd name="connsiteY11" fmla="*/ 0 h 949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728475" h="949031">
                  <a:moveTo>
                    <a:pt x="2994644" y="0"/>
                  </a:moveTo>
                  <a:lnTo>
                    <a:pt x="3282076" y="0"/>
                  </a:lnTo>
                  <a:cubicBezTo>
                    <a:pt x="3452189" y="2876"/>
                    <a:pt x="3628168" y="8628"/>
                    <a:pt x="3804147" y="20131"/>
                  </a:cubicBezTo>
                  <a:cubicBezTo>
                    <a:pt x="3886270" y="23007"/>
                    <a:pt x="3968394" y="28759"/>
                    <a:pt x="4056383" y="37386"/>
                  </a:cubicBezTo>
                  <a:cubicBezTo>
                    <a:pt x="4091579" y="37386"/>
                    <a:pt x="4120909" y="40262"/>
                    <a:pt x="4156105" y="43138"/>
                  </a:cubicBezTo>
                  <a:cubicBezTo>
                    <a:pt x="5464214" y="152420"/>
                    <a:pt x="6719530" y="454385"/>
                    <a:pt x="7728475" y="949031"/>
                  </a:cubicBezTo>
                  <a:lnTo>
                    <a:pt x="1686535" y="949031"/>
                  </a:lnTo>
                  <a:lnTo>
                    <a:pt x="288328" y="949031"/>
                  </a:lnTo>
                  <a:lnTo>
                    <a:pt x="25400" y="949031"/>
                  </a:lnTo>
                  <a:lnTo>
                    <a:pt x="0" y="41320"/>
                  </a:lnTo>
                  <a:cubicBezTo>
                    <a:pt x="195624" y="78437"/>
                    <a:pt x="315049" y="90155"/>
                    <a:pt x="485273" y="51072"/>
                  </a:cubicBezTo>
                  <a:cubicBezTo>
                    <a:pt x="1310145" y="19900"/>
                    <a:pt x="2158745" y="2876"/>
                    <a:pt x="2994644" y="0"/>
                  </a:cubicBezTo>
                  <a:close/>
                </a:path>
              </a:pathLst>
            </a:custGeom>
            <a:solidFill>
              <a:srgbClr val="B9D532"/>
            </a:solidFill>
            <a:ln>
              <a:noFill/>
            </a:ln>
          </p:spPr>
          <p:txBody>
            <a:bodyPr vert="horz" wrap="square" lIns="91440" tIns="45720" rIns="91440" bIns="45720" numCol="1" anchor="t" anchorCtr="0" compatLnSpc="1">
              <a:prstTxWarp prst="textNoShape">
                <a:avLst/>
              </a:prstTxWarp>
              <a:noAutofit/>
            </a:bodyPr>
            <a:lstStyle/>
            <a:p>
              <a:endParaRPr lang="en-IN" sz="1350">
                <a:solidFill>
                  <a:srgbClr val="000000"/>
                </a:solidFill>
              </a:endParaRPr>
            </a:p>
          </p:txBody>
        </p:sp>
        <p:sp>
          <p:nvSpPr>
            <p:cNvPr id="711" name="Freeform 6"/>
            <p:cNvSpPr>
              <a:spLocks/>
            </p:cNvSpPr>
            <p:nvPr/>
          </p:nvSpPr>
          <p:spPr bwMode="auto">
            <a:xfrm>
              <a:off x="7969563" y="6041956"/>
              <a:ext cx="1233035" cy="478937"/>
            </a:xfrm>
            <a:custGeom>
              <a:avLst/>
              <a:gdLst>
                <a:gd name="T0" fmla="*/ 298 w 323"/>
                <a:gd name="T1" fmla="*/ 10 h 227"/>
                <a:gd name="T2" fmla="*/ 140 w 323"/>
                <a:gd name="T3" fmla="*/ 169 h 227"/>
                <a:gd name="T4" fmla="*/ 254 w 323"/>
                <a:gd name="T5" fmla="*/ 227 h 227"/>
                <a:gd name="T6" fmla="*/ 247 w 323"/>
                <a:gd name="T7" fmla="*/ 200 h 227"/>
                <a:gd name="T8" fmla="*/ 318 w 323"/>
                <a:gd name="T9" fmla="*/ 0 h 227"/>
                <a:gd name="T10" fmla="*/ 298 w 323"/>
                <a:gd name="T11" fmla="*/ 10 h 227"/>
                <a:gd name="connsiteX0" fmla="*/ 5111 w 5737"/>
                <a:gd name="connsiteY0" fmla="*/ 441 h 10000"/>
                <a:gd name="connsiteX1" fmla="*/ 219 w 5737"/>
                <a:gd name="connsiteY1" fmla="*/ 7445 h 10000"/>
                <a:gd name="connsiteX2" fmla="*/ 3749 w 5737"/>
                <a:gd name="connsiteY2" fmla="*/ 10000 h 10000"/>
                <a:gd name="connsiteX3" fmla="*/ 3532 w 5737"/>
                <a:gd name="connsiteY3" fmla="*/ 8811 h 10000"/>
                <a:gd name="connsiteX4" fmla="*/ 5730 w 5737"/>
                <a:gd name="connsiteY4" fmla="*/ 0 h 10000"/>
                <a:gd name="connsiteX5" fmla="*/ 5111 w 5737"/>
                <a:gd name="connsiteY5" fmla="*/ 441 h 10000"/>
                <a:gd name="connsiteX0" fmla="*/ 8559 w 9650"/>
                <a:gd name="connsiteY0" fmla="*/ 441 h 9327"/>
                <a:gd name="connsiteX1" fmla="*/ 32 w 9650"/>
                <a:gd name="connsiteY1" fmla="*/ 7445 h 9327"/>
                <a:gd name="connsiteX2" fmla="*/ 5807 w 9650"/>
                <a:gd name="connsiteY2" fmla="*/ 8811 h 9327"/>
                <a:gd name="connsiteX3" fmla="*/ 9638 w 9650"/>
                <a:gd name="connsiteY3" fmla="*/ 0 h 9327"/>
                <a:gd name="connsiteX4" fmla="*/ 8559 w 9650"/>
                <a:gd name="connsiteY4" fmla="*/ 441 h 9327"/>
                <a:gd name="connsiteX0" fmla="*/ 8954 w 10001"/>
                <a:gd name="connsiteY0" fmla="*/ 55 h 10000"/>
                <a:gd name="connsiteX1" fmla="*/ 33 w 10001"/>
                <a:gd name="connsiteY1" fmla="*/ 7982 h 10000"/>
                <a:gd name="connsiteX2" fmla="*/ 6018 w 10001"/>
                <a:gd name="connsiteY2" fmla="*/ 9447 h 10000"/>
                <a:gd name="connsiteX3" fmla="*/ 9988 w 10001"/>
                <a:gd name="connsiteY3" fmla="*/ 0 h 10000"/>
                <a:gd name="connsiteX4" fmla="*/ 8954 w 10001"/>
                <a:gd name="connsiteY4" fmla="*/ 55 h 10000"/>
                <a:gd name="connsiteX0" fmla="*/ 8954 w 10001"/>
                <a:gd name="connsiteY0" fmla="*/ 55 h 10000"/>
                <a:gd name="connsiteX1" fmla="*/ 33 w 10001"/>
                <a:gd name="connsiteY1" fmla="*/ 7982 h 10000"/>
                <a:gd name="connsiteX2" fmla="*/ 6018 w 10001"/>
                <a:gd name="connsiteY2" fmla="*/ 9447 h 10000"/>
                <a:gd name="connsiteX3" fmla="*/ 9988 w 10001"/>
                <a:gd name="connsiteY3" fmla="*/ 0 h 10000"/>
                <a:gd name="connsiteX4" fmla="*/ 8954 w 10001"/>
                <a:gd name="connsiteY4" fmla="*/ 55 h 10000"/>
                <a:gd name="connsiteX0" fmla="*/ 8954 w 10001"/>
                <a:gd name="connsiteY0" fmla="*/ 0 h 10093"/>
                <a:gd name="connsiteX1" fmla="*/ 33 w 10001"/>
                <a:gd name="connsiteY1" fmla="*/ 8075 h 10093"/>
                <a:gd name="connsiteX2" fmla="*/ 6018 w 10001"/>
                <a:gd name="connsiteY2" fmla="*/ 9540 h 10093"/>
                <a:gd name="connsiteX3" fmla="*/ 9988 w 10001"/>
                <a:gd name="connsiteY3" fmla="*/ 93 h 10093"/>
                <a:gd name="connsiteX4" fmla="*/ 8954 w 10001"/>
                <a:gd name="connsiteY4" fmla="*/ 0 h 10093"/>
                <a:gd name="connsiteX0" fmla="*/ 8628 w 10001"/>
                <a:gd name="connsiteY0" fmla="*/ 0 h 10093"/>
                <a:gd name="connsiteX1" fmla="*/ 33 w 10001"/>
                <a:gd name="connsiteY1" fmla="*/ 8075 h 10093"/>
                <a:gd name="connsiteX2" fmla="*/ 6018 w 10001"/>
                <a:gd name="connsiteY2" fmla="*/ 9540 h 10093"/>
                <a:gd name="connsiteX3" fmla="*/ 9988 w 10001"/>
                <a:gd name="connsiteY3" fmla="*/ 93 h 10093"/>
                <a:gd name="connsiteX4" fmla="*/ 8628 w 10001"/>
                <a:gd name="connsiteY4" fmla="*/ 0 h 10093"/>
                <a:gd name="connsiteX0" fmla="*/ 8627 w 10000"/>
                <a:gd name="connsiteY0" fmla="*/ 0 h 11141"/>
                <a:gd name="connsiteX1" fmla="*/ 32 w 10000"/>
                <a:gd name="connsiteY1" fmla="*/ 8075 h 11141"/>
                <a:gd name="connsiteX2" fmla="*/ 6203 w 10000"/>
                <a:gd name="connsiteY2" fmla="*/ 10767 h 11141"/>
                <a:gd name="connsiteX3" fmla="*/ 9987 w 10000"/>
                <a:gd name="connsiteY3" fmla="*/ 93 h 11141"/>
                <a:gd name="connsiteX4" fmla="*/ 8627 w 10000"/>
                <a:gd name="connsiteY4" fmla="*/ 0 h 11141"/>
                <a:gd name="connsiteX0" fmla="*/ 8627 w 10000"/>
                <a:gd name="connsiteY0" fmla="*/ 0 h 11141"/>
                <a:gd name="connsiteX1" fmla="*/ 32 w 10000"/>
                <a:gd name="connsiteY1" fmla="*/ 8075 h 11141"/>
                <a:gd name="connsiteX2" fmla="*/ 6203 w 10000"/>
                <a:gd name="connsiteY2" fmla="*/ 10767 h 11141"/>
                <a:gd name="connsiteX3" fmla="*/ 9987 w 10000"/>
                <a:gd name="connsiteY3" fmla="*/ 93 h 11141"/>
                <a:gd name="connsiteX4" fmla="*/ 8627 w 10000"/>
                <a:gd name="connsiteY4" fmla="*/ 0 h 11141"/>
                <a:gd name="connsiteX0" fmla="*/ 8623 w 10000"/>
                <a:gd name="connsiteY0" fmla="*/ 0 h 11967"/>
                <a:gd name="connsiteX1" fmla="*/ 28 w 10000"/>
                <a:gd name="connsiteY1" fmla="*/ 8075 h 11967"/>
                <a:gd name="connsiteX2" fmla="*/ 7037 w 10000"/>
                <a:gd name="connsiteY2" fmla="*/ 11667 h 11967"/>
                <a:gd name="connsiteX3" fmla="*/ 9983 w 10000"/>
                <a:gd name="connsiteY3" fmla="*/ 93 h 11967"/>
                <a:gd name="connsiteX4" fmla="*/ 8623 w 10000"/>
                <a:gd name="connsiteY4" fmla="*/ 0 h 11967"/>
                <a:gd name="connsiteX0" fmla="*/ 8626 w 10000"/>
                <a:gd name="connsiteY0" fmla="*/ 0 h 10707"/>
                <a:gd name="connsiteX1" fmla="*/ 31 w 10000"/>
                <a:gd name="connsiteY1" fmla="*/ 8075 h 10707"/>
                <a:gd name="connsiteX2" fmla="*/ 6295 w 10000"/>
                <a:gd name="connsiteY2" fmla="*/ 10276 h 10707"/>
                <a:gd name="connsiteX3" fmla="*/ 9986 w 10000"/>
                <a:gd name="connsiteY3" fmla="*/ 93 h 10707"/>
                <a:gd name="connsiteX4" fmla="*/ 8626 w 10000"/>
                <a:gd name="connsiteY4" fmla="*/ 0 h 10707"/>
                <a:gd name="connsiteX0" fmla="*/ 8626 w 10000"/>
                <a:gd name="connsiteY0" fmla="*/ 0 h 10342"/>
                <a:gd name="connsiteX1" fmla="*/ 31 w 10000"/>
                <a:gd name="connsiteY1" fmla="*/ 8075 h 10342"/>
                <a:gd name="connsiteX2" fmla="*/ 6295 w 10000"/>
                <a:gd name="connsiteY2" fmla="*/ 10276 h 10342"/>
                <a:gd name="connsiteX3" fmla="*/ 9986 w 10000"/>
                <a:gd name="connsiteY3" fmla="*/ 93 h 10342"/>
                <a:gd name="connsiteX4" fmla="*/ 8626 w 10000"/>
                <a:gd name="connsiteY4" fmla="*/ 0 h 10342"/>
                <a:gd name="connsiteX0" fmla="*/ 8595 w 9969"/>
                <a:gd name="connsiteY0" fmla="*/ 0 h 10346"/>
                <a:gd name="connsiteX1" fmla="*/ 0 w 9969"/>
                <a:gd name="connsiteY1" fmla="*/ 8075 h 10346"/>
                <a:gd name="connsiteX2" fmla="*/ 6264 w 9969"/>
                <a:gd name="connsiteY2" fmla="*/ 10276 h 10346"/>
                <a:gd name="connsiteX3" fmla="*/ 9955 w 9969"/>
                <a:gd name="connsiteY3" fmla="*/ 93 h 10346"/>
                <a:gd name="connsiteX4" fmla="*/ 8595 w 9969"/>
                <a:gd name="connsiteY4" fmla="*/ 0 h 10346"/>
                <a:gd name="connsiteX0" fmla="*/ 8622 w 9986"/>
                <a:gd name="connsiteY0" fmla="*/ 0 h 7805"/>
                <a:gd name="connsiteX1" fmla="*/ 0 w 9986"/>
                <a:gd name="connsiteY1" fmla="*/ 7805 h 7805"/>
                <a:gd name="connsiteX2" fmla="*/ 9986 w 9986"/>
                <a:gd name="connsiteY2" fmla="*/ 90 h 7805"/>
                <a:gd name="connsiteX3" fmla="*/ 8622 w 9986"/>
                <a:gd name="connsiteY3" fmla="*/ 0 h 7805"/>
                <a:gd name="connsiteX0" fmla="*/ 8697 w 10063"/>
                <a:gd name="connsiteY0" fmla="*/ 0 h 13536"/>
                <a:gd name="connsiteX1" fmla="*/ 63 w 10063"/>
                <a:gd name="connsiteY1" fmla="*/ 10000 h 13536"/>
                <a:gd name="connsiteX2" fmla="*/ 6626 w 10063"/>
                <a:gd name="connsiteY2" fmla="*/ 13130 h 13536"/>
                <a:gd name="connsiteX3" fmla="*/ 10063 w 10063"/>
                <a:gd name="connsiteY3" fmla="*/ 115 h 13536"/>
                <a:gd name="connsiteX4" fmla="*/ 8697 w 10063"/>
                <a:gd name="connsiteY4" fmla="*/ 0 h 13536"/>
                <a:gd name="connsiteX0" fmla="*/ 8697 w 10132"/>
                <a:gd name="connsiteY0" fmla="*/ 0 h 13536"/>
                <a:gd name="connsiteX1" fmla="*/ 63 w 10132"/>
                <a:gd name="connsiteY1" fmla="*/ 10000 h 13536"/>
                <a:gd name="connsiteX2" fmla="*/ 6626 w 10132"/>
                <a:gd name="connsiteY2" fmla="*/ 13130 h 13536"/>
                <a:gd name="connsiteX3" fmla="*/ 10063 w 10132"/>
                <a:gd name="connsiteY3" fmla="*/ 115 h 13536"/>
                <a:gd name="connsiteX4" fmla="*/ 8697 w 10132"/>
                <a:gd name="connsiteY4" fmla="*/ 0 h 13536"/>
                <a:gd name="connsiteX0" fmla="*/ 8704 w 10126"/>
                <a:gd name="connsiteY0" fmla="*/ 0 h 13818"/>
                <a:gd name="connsiteX1" fmla="*/ 70 w 10126"/>
                <a:gd name="connsiteY1" fmla="*/ 10000 h 13818"/>
                <a:gd name="connsiteX2" fmla="*/ 6025 w 10126"/>
                <a:gd name="connsiteY2" fmla="*/ 13434 h 13818"/>
                <a:gd name="connsiteX3" fmla="*/ 10070 w 10126"/>
                <a:gd name="connsiteY3" fmla="*/ 115 h 13818"/>
                <a:gd name="connsiteX4" fmla="*/ 8704 w 10126"/>
                <a:gd name="connsiteY4" fmla="*/ 0 h 13818"/>
                <a:gd name="connsiteX0" fmla="*/ 8704 w 10134"/>
                <a:gd name="connsiteY0" fmla="*/ 0 h 13818"/>
                <a:gd name="connsiteX1" fmla="*/ 70 w 10134"/>
                <a:gd name="connsiteY1" fmla="*/ 10000 h 13818"/>
                <a:gd name="connsiteX2" fmla="*/ 6025 w 10134"/>
                <a:gd name="connsiteY2" fmla="*/ 13434 h 13818"/>
                <a:gd name="connsiteX3" fmla="*/ 10070 w 10134"/>
                <a:gd name="connsiteY3" fmla="*/ 115 h 13818"/>
                <a:gd name="connsiteX4" fmla="*/ 8704 w 10134"/>
                <a:gd name="connsiteY4" fmla="*/ 0 h 13818"/>
                <a:gd name="connsiteX0" fmla="*/ 8704 w 10180"/>
                <a:gd name="connsiteY0" fmla="*/ 0 h 13818"/>
                <a:gd name="connsiteX1" fmla="*/ 70 w 10180"/>
                <a:gd name="connsiteY1" fmla="*/ 10000 h 13818"/>
                <a:gd name="connsiteX2" fmla="*/ 6025 w 10180"/>
                <a:gd name="connsiteY2" fmla="*/ 13434 h 13818"/>
                <a:gd name="connsiteX3" fmla="*/ 10070 w 10180"/>
                <a:gd name="connsiteY3" fmla="*/ 115 h 13818"/>
                <a:gd name="connsiteX4" fmla="*/ 8704 w 10180"/>
                <a:gd name="connsiteY4" fmla="*/ 0 h 13818"/>
                <a:gd name="connsiteX0" fmla="*/ 8197 w 9673"/>
                <a:gd name="connsiteY0" fmla="*/ 0 h 13784"/>
                <a:gd name="connsiteX1" fmla="*/ 78 w 9673"/>
                <a:gd name="connsiteY1" fmla="*/ 9493 h 13784"/>
                <a:gd name="connsiteX2" fmla="*/ 5518 w 9673"/>
                <a:gd name="connsiteY2" fmla="*/ 13434 h 13784"/>
                <a:gd name="connsiteX3" fmla="*/ 9563 w 9673"/>
                <a:gd name="connsiteY3" fmla="*/ 115 h 13784"/>
                <a:gd name="connsiteX4" fmla="*/ 8197 w 9673"/>
                <a:gd name="connsiteY4" fmla="*/ 0 h 13784"/>
                <a:gd name="connsiteX0" fmla="*/ 8393 w 9918"/>
                <a:gd name="connsiteY0" fmla="*/ 0 h 10049"/>
                <a:gd name="connsiteX1" fmla="*/ 0 w 9918"/>
                <a:gd name="connsiteY1" fmla="*/ 6887 h 10049"/>
                <a:gd name="connsiteX2" fmla="*/ 5624 w 9918"/>
                <a:gd name="connsiteY2" fmla="*/ 9746 h 10049"/>
                <a:gd name="connsiteX3" fmla="*/ 9805 w 9918"/>
                <a:gd name="connsiteY3" fmla="*/ 83 h 10049"/>
                <a:gd name="connsiteX4" fmla="*/ 8393 w 9918"/>
                <a:gd name="connsiteY4" fmla="*/ 0 h 10049"/>
                <a:gd name="connsiteX0" fmla="*/ 8462 w 9915"/>
                <a:gd name="connsiteY0" fmla="*/ 0 h 10000"/>
                <a:gd name="connsiteX1" fmla="*/ 0 w 9915"/>
                <a:gd name="connsiteY1" fmla="*/ 6853 h 10000"/>
                <a:gd name="connsiteX2" fmla="*/ 5670 w 9915"/>
                <a:gd name="connsiteY2" fmla="*/ 9698 h 10000"/>
                <a:gd name="connsiteX3" fmla="*/ 9886 w 9915"/>
                <a:gd name="connsiteY3" fmla="*/ 83 h 10000"/>
                <a:gd name="connsiteX4" fmla="*/ 8462 w 9915"/>
                <a:gd name="connsiteY4" fmla="*/ 0 h 10000"/>
                <a:gd name="connsiteX0" fmla="*/ 8535 w 9997"/>
                <a:gd name="connsiteY0" fmla="*/ 0 h 10000"/>
                <a:gd name="connsiteX1" fmla="*/ 0 w 9997"/>
                <a:gd name="connsiteY1" fmla="*/ 6853 h 10000"/>
                <a:gd name="connsiteX2" fmla="*/ 5719 w 9997"/>
                <a:gd name="connsiteY2" fmla="*/ 9698 h 10000"/>
                <a:gd name="connsiteX3" fmla="*/ 9971 w 9997"/>
                <a:gd name="connsiteY3" fmla="*/ 83 h 10000"/>
                <a:gd name="connsiteX4" fmla="*/ 8535 w 9997"/>
                <a:gd name="connsiteY4" fmla="*/ 0 h 10000"/>
                <a:gd name="connsiteX0" fmla="*/ 8538 w 9996"/>
                <a:gd name="connsiteY0" fmla="*/ 0 h 9866"/>
                <a:gd name="connsiteX1" fmla="*/ 0 w 9996"/>
                <a:gd name="connsiteY1" fmla="*/ 6853 h 9866"/>
                <a:gd name="connsiteX2" fmla="*/ 5229 w 9996"/>
                <a:gd name="connsiteY2" fmla="*/ 9552 h 9866"/>
                <a:gd name="connsiteX3" fmla="*/ 9974 w 9996"/>
                <a:gd name="connsiteY3" fmla="*/ 83 h 9866"/>
                <a:gd name="connsiteX4" fmla="*/ 8538 w 9996"/>
                <a:gd name="connsiteY4" fmla="*/ 0 h 9866"/>
                <a:gd name="connsiteX0" fmla="*/ 8541 w 10004"/>
                <a:gd name="connsiteY0" fmla="*/ 0 h 10000"/>
                <a:gd name="connsiteX1" fmla="*/ 0 w 10004"/>
                <a:gd name="connsiteY1" fmla="*/ 6946 h 10000"/>
                <a:gd name="connsiteX2" fmla="*/ 5231 w 10004"/>
                <a:gd name="connsiteY2" fmla="*/ 9682 h 10000"/>
                <a:gd name="connsiteX3" fmla="*/ 9978 w 10004"/>
                <a:gd name="connsiteY3" fmla="*/ 84 h 10000"/>
                <a:gd name="connsiteX4" fmla="*/ 8541 w 10004"/>
                <a:gd name="connsiteY4" fmla="*/ 0 h 10000"/>
                <a:gd name="connsiteX0" fmla="*/ 8541 w 9991"/>
                <a:gd name="connsiteY0" fmla="*/ 0 h 10000"/>
                <a:gd name="connsiteX1" fmla="*/ 0 w 9991"/>
                <a:gd name="connsiteY1" fmla="*/ 6946 h 10000"/>
                <a:gd name="connsiteX2" fmla="*/ 5231 w 9991"/>
                <a:gd name="connsiteY2" fmla="*/ 9682 h 10000"/>
                <a:gd name="connsiteX3" fmla="*/ 9978 w 9991"/>
                <a:gd name="connsiteY3" fmla="*/ 84 h 10000"/>
                <a:gd name="connsiteX4" fmla="*/ 8541 w 9991"/>
                <a:gd name="connsiteY4" fmla="*/ 0 h 10000"/>
                <a:gd name="connsiteX0" fmla="*/ 8549 w 10058"/>
                <a:gd name="connsiteY0" fmla="*/ 0 h 10000"/>
                <a:gd name="connsiteX1" fmla="*/ 0 w 10058"/>
                <a:gd name="connsiteY1" fmla="*/ 6946 h 10000"/>
                <a:gd name="connsiteX2" fmla="*/ 5236 w 10058"/>
                <a:gd name="connsiteY2" fmla="*/ 9682 h 10000"/>
                <a:gd name="connsiteX3" fmla="*/ 9987 w 10058"/>
                <a:gd name="connsiteY3" fmla="*/ 84 h 10000"/>
                <a:gd name="connsiteX4" fmla="*/ 8549 w 10058"/>
                <a:gd name="connsiteY4" fmla="*/ 0 h 10000"/>
                <a:gd name="connsiteX0" fmla="*/ 8056 w 9565"/>
                <a:gd name="connsiteY0" fmla="*/ 0 h 10029"/>
                <a:gd name="connsiteX1" fmla="*/ 0 w 9565"/>
                <a:gd name="connsiteY1" fmla="*/ 7243 h 10029"/>
                <a:gd name="connsiteX2" fmla="*/ 4743 w 9565"/>
                <a:gd name="connsiteY2" fmla="*/ 9682 h 10029"/>
                <a:gd name="connsiteX3" fmla="*/ 9494 w 9565"/>
                <a:gd name="connsiteY3" fmla="*/ 84 h 10029"/>
                <a:gd name="connsiteX4" fmla="*/ 8056 w 9565"/>
                <a:gd name="connsiteY4" fmla="*/ 0 h 10029"/>
                <a:gd name="connsiteX0" fmla="*/ 8422 w 10000"/>
                <a:gd name="connsiteY0" fmla="*/ 0 h 10001"/>
                <a:gd name="connsiteX1" fmla="*/ 0 w 10000"/>
                <a:gd name="connsiteY1" fmla="*/ 7222 h 10001"/>
                <a:gd name="connsiteX2" fmla="*/ 4959 w 10000"/>
                <a:gd name="connsiteY2" fmla="*/ 9654 h 10001"/>
                <a:gd name="connsiteX3" fmla="*/ 9926 w 10000"/>
                <a:gd name="connsiteY3" fmla="*/ 84 h 10001"/>
                <a:gd name="connsiteX4" fmla="*/ 8422 w 10000"/>
                <a:gd name="connsiteY4" fmla="*/ 0 h 100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1">
                  <a:moveTo>
                    <a:pt x="8422" y="0"/>
                  </a:moveTo>
                  <a:cubicBezTo>
                    <a:pt x="8422" y="0"/>
                    <a:pt x="7309" y="5131"/>
                    <a:pt x="0" y="7222"/>
                  </a:cubicBezTo>
                  <a:cubicBezTo>
                    <a:pt x="906" y="8659"/>
                    <a:pt x="3122" y="10857"/>
                    <a:pt x="4959" y="9654"/>
                  </a:cubicBezTo>
                  <a:cubicBezTo>
                    <a:pt x="7410" y="9635"/>
                    <a:pt x="10525" y="3737"/>
                    <a:pt x="9926" y="84"/>
                  </a:cubicBezTo>
                  <a:lnTo>
                    <a:pt x="8422" y="0"/>
                  </a:lnTo>
                  <a:close/>
                </a:path>
              </a:pathLst>
            </a:custGeom>
            <a:solidFill>
              <a:srgbClr val="E8E8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dirty="0">
                <a:solidFill>
                  <a:srgbClr val="000000"/>
                </a:solidFill>
              </a:endParaRPr>
            </a:p>
          </p:txBody>
        </p:sp>
        <p:sp>
          <p:nvSpPr>
            <p:cNvPr id="712" name="Freeform 6"/>
            <p:cNvSpPr>
              <a:spLocks/>
            </p:cNvSpPr>
            <p:nvPr/>
          </p:nvSpPr>
          <p:spPr bwMode="auto">
            <a:xfrm>
              <a:off x="8097184" y="6041957"/>
              <a:ext cx="1060730" cy="436730"/>
            </a:xfrm>
            <a:custGeom>
              <a:avLst/>
              <a:gdLst>
                <a:gd name="T0" fmla="*/ 298 w 323"/>
                <a:gd name="T1" fmla="*/ 10 h 227"/>
                <a:gd name="T2" fmla="*/ 140 w 323"/>
                <a:gd name="T3" fmla="*/ 169 h 227"/>
                <a:gd name="T4" fmla="*/ 254 w 323"/>
                <a:gd name="T5" fmla="*/ 227 h 227"/>
                <a:gd name="T6" fmla="*/ 247 w 323"/>
                <a:gd name="T7" fmla="*/ 200 h 227"/>
                <a:gd name="T8" fmla="*/ 318 w 323"/>
                <a:gd name="T9" fmla="*/ 0 h 227"/>
                <a:gd name="T10" fmla="*/ 298 w 323"/>
                <a:gd name="T11" fmla="*/ 10 h 227"/>
                <a:gd name="connsiteX0" fmla="*/ 5111 w 5737"/>
                <a:gd name="connsiteY0" fmla="*/ 441 h 10000"/>
                <a:gd name="connsiteX1" fmla="*/ 219 w 5737"/>
                <a:gd name="connsiteY1" fmla="*/ 7445 h 10000"/>
                <a:gd name="connsiteX2" fmla="*/ 3749 w 5737"/>
                <a:gd name="connsiteY2" fmla="*/ 10000 h 10000"/>
                <a:gd name="connsiteX3" fmla="*/ 3532 w 5737"/>
                <a:gd name="connsiteY3" fmla="*/ 8811 h 10000"/>
                <a:gd name="connsiteX4" fmla="*/ 5730 w 5737"/>
                <a:gd name="connsiteY4" fmla="*/ 0 h 10000"/>
                <a:gd name="connsiteX5" fmla="*/ 5111 w 5737"/>
                <a:gd name="connsiteY5" fmla="*/ 441 h 10000"/>
                <a:gd name="connsiteX0" fmla="*/ 8559 w 9650"/>
                <a:gd name="connsiteY0" fmla="*/ 441 h 9327"/>
                <a:gd name="connsiteX1" fmla="*/ 32 w 9650"/>
                <a:gd name="connsiteY1" fmla="*/ 7445 h 9327"/>
                <a:gd name="connsiteX2" fmla="*/ 5807 w 9650"/>
                <a:gd name="connsiteY2" fmla="*/ 8811 h 9327"/>
                <a:gd name="connsiteX3" fmla="*/ 9638 w 9650"/>
                <a:gd name="connsiteY3" fmla="*/ 0 h 9327"/>
                <a:gd name="connsiteX4" fmla="*/ 8559 w 9650"/>
                <a:gd name="connsiteY4" fmla="*/ 441 h 9327"/>
                <a:gd name="connsiteX0" fmla="*/ 8954 w 10001"/>
                <a:gd name="connsiteY0" fmla="*/ 55 h 10000"/>
                <a:gd name="connsiteX1" fmla="*/ 33 w 10001"/>
                <a:gd name="connsiteY1" fmla="*/ 7982 h 10000"/>
                <a:gd name="connsiteX2" fmla="*/ 6018 w 10001"/>
                <a:gd name="connsiteY2" fmla="*/ 9447 h 10000"/>
                <a:gd name="connsiteX3" fmla="*/ 9988 w 10001"/>
                <a:gd name="connsiteY3" fmla="*/ 0 h 10000"/>
                <a:gd name="connsiteX4" fmla="*/ 8954 w 10001"/>
                <a:gd name="connsiteY4" fmla="*/ 55 h 10000"/>
                <a:gd name="connsiteX0" fmla="*/ 8954 w 10001"/>
                <a:gd name="connsiteY0" fmla="*/ 55 h 10000"/>
                <a:gd name="connsiteX1" fmla="*/ 33 w 10001"/>
                <a:gd name="connsiteY1" fmla="*/ 7982 h 10000"/>
                <a:gd name="connsiteX2" fmla="*/ 6018 w 10001"/>
                <a:gd name="connsiteY2" fmla="*/ 9447 h 10000"/>
                <a:gd name="connsiteX3" fmla="*/ 9988 w 10001"/>
                <a:gd name="connsiteY3" fmla="*/ 0 h 10000"/>
                <a:gd name="connsiteX4" fmla="*/ 8954 w 10001"/>
                <a:gd name="connsiteY4" fmla="*/ 55 h 10000"/>
                <a:gd name="connsiteX0" fmla="*/ 8954 w 10001"/>
                <a:gd name="connsiteY0" fmla="*/ 0 h 10093"/>
                <a:gd name="connsiteX1" fmla="*/ 33 w 10001"/>
                <a:gd name="connsiteY1" fmla="*/ 8075 h 10093"/>
                <a:gd name="connsiteX2" fmla="*/ 6018 w 10001"/>
                <a:gd name="connsiteY2" fmla="*/ 9540 h 10093"/>
                <a:gd name="connsiteX3" fmla="*/ 9988 w 10001"/>
                <a:gd name="connsiteY3" fmla="*/ 93 h 10093"/>
                <a:gd name="connsiteX4" fmla="*/ 8954 w 10001"/>
                <a:gd name="connsiteY4" fmla="*/ 0 h 100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1" h="10093">
                  <a:moveTo>
                    <a:pt x="8954" y="0"/>
                  </a:moveTo>
                  <a:cubicBezTo>
                    <a:pt x="8954" y="0"/>
                    <a:pt x="7807" y="5760"/>
                    <a:pt x="33" y="8075"/>
                  </a:cubicBezTo>
                  <a:cubicBezTo>
                    <a:pt x="-442" y="9571"/>
                    <a:pt x="4359" y="10870"/>
                    <a:pt x="6018" y="9540"/>
                  </a:cubicBezTo>
                  <a:cubicBezTo>
                    <a:pt x="6018" y="9540"/>
                    <a:pt x="10267" y="5760"/>
                    <a:pt x="9988" y="93"/>
                  </a:cubicBezTo>
                  <a:lnTo>
                    <a:pt x="8954" y="0"/>
                  </a:lnTo>
                  <a:close/>
                </a:path>
              </a:pathLst>
            </a:custGeom>
            <a:solidFill>
              <a:srgbClr val="D2D2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dirty="0">
                <a:solidFill>
                  <a:srgbClr val="000000"/>
                </a:solidFill>
              </a:endParaRPr>
            </a:p>
          </p:txBody>
        </p:sp>
        <p:sp>
          <p:nvSpPr>
            <p:cNvPr id="713" name="Freeform 712"/>
            <p:cNvSpPr>
              <a:spLocks/>
            </p:cNvSpPr>
            <p:nvPr/>
          </p:nvSpPr>
          <p:spPr bwMode="auto">
            <a:xfrm flipH="1">
              <a:off x="-25310" y="6541438"/>
              <a:ext cx="4661107" cy="451317"/>
            </a:xfrm>
            <a:custGeom>
              <a:avLst/>
              <a:gdLst>
                <a:gd name="connsiteX0" fmla="*/ 1922660 w 2948455"/>
                <a:gd name="connsiteY0" fmla="*/ 0 h 809625"/>
                <a:gd name="connsiteX1" fmla="*/ 2039071 w 2948455"/>
                <a:gd name="connsiteY1" fmla="*/ 3766 h 809625"/>
                <a:gd name="connsiteX2" fmla="*/ 2256873 w 2948455"/>
                <a:gd name="connsiteY2" fmla="*/ 18829 h 809625"/>
                <a:gd name="connsiteX3" fmla="*/ 2362018 w 2948455"/>
                <a:gd name="connsiteY3" fmla="*/ 33892 h 809625"/>
                <a:gd name="connsiteX4" fmla="*/ 2407080 w 2948455"/>
                <a:gd name="connsiteY4" fmla="*/ 41423 h 809625"/>
                <a:gd name="connsiteX5" fmla="*/ 2809473 w 2948455"/>
                <a:gd name="connsiteY5" fmla="*/ 140273 h 809625"/>
                <a:gd name="connsiteX6" fmla="*/ 2948455 w 2948455"/>
                <a:gd name="connsiteY6" fmla="*/ 191968 h 809625"/>
                <a:gd name="connsiteX7" fmla="*/ 2948455 w 2948455"/>
                <a:gd name="connsiteY7" fmla="*/ 809625 h 809625"/>
                <a:gd name="connsiteX8" fmla="*/ 2832709 w 2948455"/>
                <a:gd name="connsiteY8" fmla="*/ 809625 h 809625"/>
                <a:gd name="connsiteX9" fmla="*/ 1378157 w 2948455"/>
                <a:gd name="connsiteY9" fmla="*/ 809625 h 809625"/>
                <a:gd name="connsiteX10" fmla="*/ 0 w 2948455"/>
                <a:gd name="connsiteY10" fmla="*/ 809625 h 809625"/>
                <a:gd name="connsiteX11" fmla="*/ 1922660 w 2948455"/>
                <a:gd name="connsiteY11" fmla="*/ 0 h 809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948455" h="809625">
                  <a:moveTo>
                    <a:pt x="1922660" y="0"/>
                  </a:moveTo>
                  <a:cubicBezTo>
                    <a:pt x="1963967" y="0"/>
                    <a:pt x="2001519" y="0"/>
                    <a:pt x="2039071" y="3766"/>
                  </a:cubicBezTo>
                  <a:cubicBezTo>
                    <a:pt x="2114175" y="3766"/>
                    <a:pt x="2185524" y="11297"/>
                    <a:pt x="2256873" y="18829"/>
                  </a:cubicBezTo>
                  <a:cubicBezTo>
                    <a:pt x="2290670" y="22594"/>
                    <a:pt x="2328221" y="26360"/>
                    <a:pt x="2362018" y="33892"/>
                  </a:cubicBezTo>
                  <a:cubicBezTo>
                    <a:pt x="2377039" y="33892"/>
                    <a:pt x="2392060" y="37657"/>
                    <a:pt x="2407080" y="41423"/>
                  </a:cubicBezTo>
                  <a:cubicBezTo>
                    <a:pt x="2543206" y="64017"/>
                    <a:pt x="2677689" y="96967"/>
                    <a:pt x="2809473" y="140273"/>
                  </a:cubicBezTo>
                  <a:lnTo>
                    <a:pt x="2948455" y="191968"/>
                  </a:lnTo>
                  <a:lnTo>
                    <a:pt x="2948455" y="809625"/>
                  </a:lnTo>
                  <a:lnTo>
                    <a:pt x="2832709" y="809625"/>
                  </a:lnTo>
                  <a:cubicBezTo>
                    <a:pt x="2478899" y="809625"/>
                    <a:pt x="2007152" y="809625"/>
                    <a:pt x="1378157" y="809625"/>
                  </a:cubicBezTo>
                  <a:cubicBezTo>
                    <a:pt x="1378157" y="809625"/>
                    <a:pt x="1378157" y="809625"/>
                    <a:pt x="0" y="809625"/>
                  </a:cubicBezTo>
                  <a:cubicBezTo>
                    <a:pt x="529483" y="274896"/>
                    <a:pt x="1224194" y="7532"/>
                    <a:pt x="1922660" y="0"/>
                  </a:cubicBezTo>
                  <a:close/>
                </a:path>
              </a:pathLst>
            </a:custGeom>
            <a:solidFill>
              <a:srgbClr val="79A500"/>
            </a:solidFill>
            <a:ln>
              <a:noFill/>
            </a:ln>
          </p:spPr>
          <p:txBody>
            <a:bodyPr vert="horz" wrap="square" lIns="91440" tIns="45720" rIns="91440" bIns="45720" numCol="1" anchor="t" anchorCtr="0" compatLnSpc="1">
              <a:prstTxWarp prst="textNoShape">
                <a:avLst/>
              </a:prstTxWarp>
              <a:noAutofit/>
            </a:bodyPr>
            <a:lstStyle/>
            <a:p>
              <a:endParaRPr lang="en-IN" sz="1350">
                <a:solidFill>
                  <a:srgbClr val="000000"/>
                </a:solidFill>
              </a:endParaRPr>
            </a:p>
          </p:txBody>
        </p:sp>
        <p:sp>
          <p:nvSpPr>
            <p:cNvPr id="714" name="Freeform 17"/>
            <p:cNvSpPr>
              <a:spLocks/>
            </p:cNvSpPr>
            <p:nvPr/>
          </p:nvSpPr>
          <p:spPr bwMode="auto">
            <a:xfrm flipH="1">
              <a:off x="3796133" y="6299851"/>
              <a:ext cx="5989638" cy="692905"/>
            </a:xfrm>
            <a:custGeom>
              <a:avLst/>
              <a:gdLst>
                <a:gd name="T0" fmla="*/ 986 w 1595"/>
                <a:gd name="T1" fmla="*/ 15 h 330"/>
                <a:gd name="T2" fmla="*/ 969 w 1595"/>
                <a:gd name="T3" fmla="*/ 13 h 330"/>
                <a:gd name="T4" fmla="*/ 926 w 1595"/>
                <a:gd name="T5" fmla="*/ 7 h 330"/>
                <a:gd name="T6" fmla="*/ 837 w 1595"/>
                <a:gd name="T7" fmla="*/ 0 h 330"/>
                <a:gd name="T8" fmla="*/ 788 w 1595"/>
                <a:gd name="T9" fmla="*/ 0 h 330"/>
                <a:gd name="T10" fmla="*/ 0 w 1595"/>
                <a:gd name="T11" fmla="*/ 330 h 330"/>
                <a:gd name="T12" fmla="*/ 565 w 1595"/>
                <a:gd name="T13" fmla="*/ 330 h 330"/>
                <a:gd name="T14" fmla="*/ 1595 w 1595"/>
                <a:gd name="T15" fmla="*/ 330 h 330"/>
                <a:gd name="T16" fmla="*/ 986 w 1595"/>
                <a:gd name="T17" fmla="*/ 15 h 330"/>
                <a:gd name="connsiteX0" fmla="*/ 6182 w 10000"/>
                <a:gd name="connsiteY0" fmla="*/ 455 h 10000"/>
                <a:gd name="connsiteX1" fmla="*/ 6075 w 10000"/>
                <a:gd name="connsiteY1" fmla="*/ 394 h 10000"/>
                <a:gd name="connsiteX2" fmla="*/ 5806 w 10000"/>
                <a:gd name="connsiteY2" fmla="*/ 212 h 10000"/>
                <a:gd name="connsiteX3" fmla="*/ 5248 w 10000"/>
                <a:gd name="connsiteY3" fmla="*/ 0 h 10000"/>
                <a:gd name="connsiteX4" fmla="*/ 4940 w 10000"/>
                <a:gd name="connsiteY4" fmla="*/ 0 h 10000"/>
                <a:gd name="connsiteX5" fmla="*/ 0 w 10000"/>
                <a:gd name="connsiteY5" fmla="*/ 10000 h 10000"/>
                <a:gd name="connsiteX6" fmla="*/ 3542 w 10000"/>
                <a:gd name="connsiteY6" fmla="*/ 10000 h 10000"/>
                <a:gd name="connsiteX7" fmla="*/ 10000 w 10000"/>
                <a:gd name="connsiteY7" fmla="*/ 10000 h 10000"/>
                <a:gd name="connsiteX8" fmla="*/ 6182 w 10000"/>
                <a:gd name="connsiteY8" fmla="*/ 455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000" h="10000">
                  <a:moveTo>
                    <a:pt x="6182" y="455"/>
                  </a:moveTo>
                  <a:cubicBezTo>
                    <a:pt x="6144" y="424"/>
                    <a:pt x="6113" y="394"/>
                    <a:pt x="6075" y="394"/>
                  </a:cubicBezTo>
                  <a:cubicBezTo>
                    <a:pt x="5981" y="303"/>
                    <a:pt x="5893" y="242"/>
                    <a:pt x="5806" y="212"/>
                  </a:cubicBezTo>
                  <a:cubicBezTo>
                    <a:pt x="5618" y="91"/>
                    <a:pt x="5429" y="30"/>
                    <a:pt x="5248" y="0"/>
                  </a:cubicBezTo>
                  <a:lnTo>
                    <a:pt x="4940" y="0"/>
                  </a:lnTo>
                  <a:cubicBezTo>
                    <a:pt x="3154" y="61"/>
                    <a:pt x="1431" y="2577"/>
                    <a:pt x="0" y="10000"/>
                  </a:cubicBezTo>
                  <a:lnTo>
                    <a:pt x="3542" y="10000"/>
                  </a:lnTo>
                  <a:lnTo>
                    <a:pt x="10000" y="10000"/>
                  </a:lnTo>
                  <a:cubicBezTo>
                    <a:pt x="8922" y="4788"/>
                    <a:pt x="7580" y="1606"/>
                    <a:pt x="6182" y="455"/>
                  </a:cubicBezTo>
                  <a:close/>
                </a:path>
              </a:pathLst>
            </a:custGeom>
            <a:solidFill>
              <a:srgbClr val="7FB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grpSp>
          <p:nvGrpSpPr>
            <p:cNvPr id="715" name="Group 714"/>
            <p:cNvGrpSpPr/>
            <p:nvPr/>
          </p:nvGrpSpPr>
          <p:grpSpPr>
            <a:xfrm>
              <a:off x="5034383" y="6301620"/>
              <a:ext cx="3049588" cy="692905"/>
              <a:chOff x="6454775" y="5748338"/>
              <a:chExt cx="3049588" cy="1243013"/>
            </a:xfrm>
          </p:grpSpPr>
          <p:sp>
            <p:nvSpPr>
              <p:cNvPr id="733" name="Freeform 18"/>
              <p:cNvSpPr>
                <a:spLocks/>
              </p:cNvSpPr>
              <p:nvPr/>
            </p:nvSpPr>
            <p:spPr bwMode="auto">
              <a:xfrm>
                <a:off x="6454775" y="5748338"/>
                <a:ext cx="2132013" cy="1243013"/>
              </a:xfrm>
              <a:custGeom>
                <a:avLst/>
                <a:gdLst>
                  <a:gd name="T0" fmla="*/ 568 w 568"/>
                  <a:gd name="T1" fmla="*/ 1 h 330"/>
                  <a:gd name="T2" fmla="*/ 559 w 568"/>
                  <a:gd name="T3" fmla="*/ 0 h 330"/>
                  <a:gd name="T4" fmla="*/ 0 w 568"/>
                  <a:gd name="T5" fmla="*/ 330 h 330"/>
                  <a:gd name="T6" fmla="*/ 106 w 568"/>
                  <a:gd name="T7" fmla="*/ 330 h 330"/>
                  <a:gd name="T8" fmla="*/ 568 w 568"/>
                  <a:gd name="T9" fmla="*/ 1 h 330"/>
                </a:gdLst>
                <a:ahLst/>
                <a:cxnLst>
                  <a:cxn ang="0">
                    <a:pos x="T0" y="T1"/>
                  </a:cxn>
                  <a:cxn ang="0">
                    <a:pos x="T2" y="T3"/>
                  </a:cxn>
                  <a:cxn ang="0">
                    <a:pos x="T4" y="T5"/>
                  </a:cxn>
                  <a:cxn ang="0">
                    <a:pos x="T6" y="T7"/>
                  </a:cxn>
                  <a:cxn ang="0">
                    <a:pos x="T8" y="T9"/>
                  </a:cxn>
                </a:cxnLst>
                <a:rect l="0" t="0" r="r" b="b"/>
                <a:pathLst>
                  <a:path w="568" h="330">
                    <a:moveTo>
                      <a:pt x="568" y="1"/>
                    </a:moveTo>
                    <a:cubicBezTo>
                      <a:pt x="565" y="1"/>
                      <a:pt x="562" y="1"/>
                      <a:pt x="559" y="0"/>
                    </a:cubicBezTo>
                    <a:cubicBezTo>
                      <a:pt x="221" y="64"/>
                      <a:pt x="0" y="330"/>
                      <a:pt x="0" y="330"/>
                    </a:cubicBezTo>
                    <a:cubicBezTo>
                      <a:pt x="106" y="330"/>
                      <a:pt x="106" y="330"/>
                      <a:pt x="106" y="330"/>
                    </a:cubicBezTo>
                    <a:cubicBezTo>
                      <a:pt x="106" y="330"/>
                      <a:pt x="314" y="75"/>
                      <a:pt x="568" y="1"/>
                    </a:cubicBezTo>
                    <a:close/>
                  </a:path>
                </a:pathLst>
              </a:custGeom>
              <a:solidFill>
                <a:srgbClr val="E8E8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734" name="Freeform 19"/>
              <p:cNvSpPr>
                <a:spLocks/>
              </p:cNvSpPr>
              <p:nvPr/>
            </p:nvSpPr>
            <p:spPr bwMode="auto">
              <a:xfrm>
                <a:off x="8797925" y="5891213"/>
                <a:ext cx="706438" cy="1100138"/>
              </a:xfrm>
              <a:custGeom>
                <a:avLst/>
                <a:gdLst>
                  <a:gd name="T0" fmla="*/ 188 w 188"/>
                  <a:gd name="T1" fmla="*/ 5 h 292"/>
                  <a:gd name="T2" fmla="*/ 168 w 188"/>
                  <a:gd name="T3" fmla="*/ 0 h 292"/>
                  <a:gd name="T4" fmla="*/ 25 w 188"/>
                  <a:gd name="T5" fmla="*/ 292 h 292"/>
                  <a:gd name="T6" fmla="*/ 68 w 188"/>
                  <a:gd name="T7" fmla="*/ 292 h 292"/>
                  <a:gd name="T8" fmla="*/ 188 w 188"/>
                  <a:gd name="T9" fmla="*/ 5 h 292"/>
                </a:gdLst>
                <a:ahLst/>
                <a:cxnLst>
                  <a:cxn ang="0">
                    <a:pos x="T0" y="T1"/>
                  </a:cxn>
                  <a:cxn ang="0">
                    <a:pos x="T2" y="T3"/>
                  </a:cxn>
                  <a:cxn ang="0">
                    <a:pos x="T4" y="T5"/>
                  </a:cxn>
                  <a:cxn ang="0">
                    <a:pos x="T6" y="T7"/>
                  </a:cxn>
                  <a:cxn ang="0">
                    <a:pos x="T8" y="T9"/>
                  </a:cxn>
                </a:cxnLst>
                <a:rect l="0" t="0" r="r" b="b"/>
                <a:pathLst>
                  <a:path w="188" h="292">
                    <a:moveTo>
                      <a:pt x="188" y="5"/>
                    </a:moveTo>
                    <a:cubicBezTo>
                      <a:pt x="181" y="3"/>
                      <a:pt x="174" y="2"/>
                      <a:pt x="168" y="0"/>
                    </a:cubicBezTo>
                    <a:cubicBezTo>
                      <a:pt x="159" y="6"/>
                      <a:pt x="0" y="133"/>
                      <a:pt x="25" y="292"/>
                    </a:cubicBezTo>
                    <a:cubicBezTo>
                      <a:pt x="68" y="292"/>
                      <a:pt x="68" y="292"/>
                      <a:pt x="68" y="292"/>
                    </a:cubicBezTo>
                    <a:cubicBezTo>
                      <a:pt x="36" y="128"/>
                      <a:pt x="188" y="5"/>
                      <a:pt x="188" y="5"/>
                    </a:cubicBezTo>
                    <a:close/>
                  </a:path>
                </a:pathLst>
              </a:custGeom>
              <a:solidFill>
                <a:srgbClr val="E8E8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735" name="Freeform 20"/>
              <p:cNvSpPr>
                <a:spLocks/>
              </p:cNvSpPr>
              <p:nvPr/>
            </p:nvSpPr>
            <p:spPr bwMode="auto">
              <a:xfrm>
                <a:off x="6853237" y="5751513"/>
                <a:ext cx="2574925" cy="1239838"/>
              </a:xfrm>
              <a:custGeom>
                <a:avLst/>
                <a:gdLst>
                  <a:gd name="T0" fmla="*/ 686 w 686"/>
                  <a:gd name="T1" fmla="*/ 37 h 329"/>
                  <a:gd name="T2" fmla="*/ 462 w 686"/>
                  <a:gd name="T3" fmla="*/ 0 h 329"/>
                  <a:gd name="T4" fmla="*/ 0 w 686"/>
                  <a:gd name="T5" fmla="*/ 329 h 329"/>
                  <a:gd name="T6" fmla="*/ 543 w 686"/>
                  <a:gd name="T7" fmla="*/ 329 h 329"/>
                  <a:gd name="T8" fmla="*/ 686 w 686"/>
                  <a:gd name="T9" fmla="*/ 37 h 329"/>
                </a:gdLst>
                <a:ahLst/>
                <a:cxnLst>
                  <a:cxn ang="0">
                    <a:pos x="T0" y="T1"/>
                  </a:cxn>
                  <a:cxn ang="0">
                    <a:pos x="T2" y="T3"/>
                  </a:cxn>
                  <a:cxn ang="0">
                    <a:pos x="T4" y="T5"/>
                  </a:cxn>
                  <a:cxn ang="0">
                    <a:pos x="T6" y="T7"/>
                  </a:cxn>
                  <a:cxn ang="0">
                    <a:pos x="T8" y="T9"/>
                  </a:cxn>
                </a:cxnLst>
                <a:rect l="0" t="0" r="r" b="b"/>
                <a:pathLst>
                  <a:path w="686" h="329">
                    <a:moveTo>
                      <a:pt x="686" y="37"/>
                    </a:moveTo>
                    <a:cubicBezTo>
                      <a:pt x="612" y="17"/>
                      <a:pt x="538" y="5"/>
                      <a:pt x="462" y="0"/>
                    </a:cubicBezTo>
                    <a:cubicBezTo>
                      <a:pt x="208" y="74"/>
                      <a:pt x="0" y="329"/>
                      <a:pt x="0" y="329"/>
                    </a:cubicBezTo>
                    <a:cubicBezTo>
                      <a:pt x="543" y="329"/>
                      <a:pt x="543" y="329"/>
                      <a:pt x="543" y="329"/>
                    </a:cubicBezTo>
                    <a:cubicBezTo>
                      <a:pt x="518" y="170"/>
                      <a:pt x="677" y="43"/>
                      <a:pt x="686" y="37"/>
                    </a:cubicBezTo>
                    <a:close/>
                  </a:path>
                </a:pathLst>
              </a:custGeom>
              <a:solidFill>
                <a:srgbClr val="D2D2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grpSp>
        <p:grpSp>
          <p:nvGrpSpPr>
            <p:cNvPr id="716" name="Group 715"/>
            <p:cNvGrpSpPr/>
            <p:nvPr/>
          </p:nvGrpSpPr>
          <p:grpSpPr>
            <a:xfrm flipH="1">
              <a:off x="4569929" y="6015933"/>
              <a:ext cx="431697" cy="907566"/>
              <a:chOff x="4560123" y="5762538"/>
              <a:chExt cx="576447" cy="1211878"/>
            </a:xfrm>
          </p:grpSpPr>
          <p:sp>
            <p:nvSpPr>
              <p:cNvPr id="728" name="Freeform 642"/>
              <p:cNvSpPr>
                <a:spLocks/>
              </p:cNvSpPr>
              <p:nvPr/>
            </p:nvSpPr>
            <p:spPr bwMode="auto">
              <a:xfrm>
                <a:off x="4560123" y="6061486"/>
                <a:ext cx="576447" cy="685033"/>
              </a:xfrm>
              <a:custGeom>
                <a:avLst/>
                <a:gdLst>
                  <a:gd name="T0" fmla="*/ 431 w 860"/>
                  <a:gd name="T1" fmla="*/ 0 h 1022"/>
                  <a:gd name="T2" fmla="*/ 0 w 860"/>
                  <a:gd name="T3" fmla="*/ 1022 h 1022"/>
                  <a:gd name="T4" fmla="*/ 860 w 860"/>
                  <a:gd name="T5" fmla="*/ 1022 h 1022"/>
                  <a:gd name="T6" fmla="*/ 431 w 860"/>
                  <a:gd name="T7" fmla="*/ 0 h 1022"/>
                </a:gdLst>
                <a:ahLst/>
                <a:cxnLst>
                  <a:cxn ang="0">
                    <a:pos x="T0" y="T1"/>
                  </a:cxn>
                  <a:cxn ang="0">
                    <a:pos x="T2" y="T3"/>
                  </a:cxn>
                  <a:cxn ang="0">
                    <a:pos x="T4" y="T5"/>
                  </a:cxn>
                  <a:cxn ang="0">
                    <a:pos x="T6" y="T7"/>
                  </a:cxn>
                </a:cxnLst>
                <a:rect l="0" t="0" r="r" b="b"/>
                <a:pathLst>
                  <a:path w="860" h="1022">
                    <a:moveTo>
                      <a:pt x="431" y="0"/>
                    </a:moveTo>
                    <a:lnTo>
                      <a:pt x="0" y="1022"/>
                    </a:lnTo>
                    <a:lnTo>
                      <a:pt x="860" y="1022"/>
                    </a:lnTo>
                    <a:lnTo>
                      <a:pt x="431" y="0"/>
                    </a:lnTo>
                    <a:close/>
                  </a:path>
                </a:pathLst>
              </a:custGeom>
              <a:solidFill>
                <a:srgbClr val="B9D5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729" name="Freeform 643"/>
              <p:cNvSpPr>
                <a:spLocks/>
              </p:cNvSpPr>
              <p:nvPr/>
            </p:nvSpPr>
            <p:spPr bwMode="auto">
              <a:xfrm>
                <a:off x="4601681" y="5904639"/>
                <a:ext cx="493331" cy="587842"/>
              </a:xfrm>
              <a:custGeom>
                <a:avLst/>
                <a:gdLst>
                  <a:gd name="T0" fmla="*/ 369 w 736"/>
                  <a:gd name="T1" fmla="*/ 0 h 877"/>
                  <a:gd name="T2" fmla="*/ 0 w 736"/>
                  <a:gd name="T3" fmla="*/ 877 h 877"/>
                  <a:gd name="T4" fmla="*/ 736 w 736"/>
                  <a:gd name="T5" fmla="*/ 877 h 877"/>
                  <a:gd name="T6" fmla="*/ 369 w 736"/>
                  <a:gd name="T7" fmla="*/ 0 h 877"/>
                </a:gdLst>
                <a:ahLst/>
                <a:cxnLst>
                  <a:cxn ang="0">
                    <a:pos x="T0" y="T1"/>
                  </a:cxn>
                  <a:cxn ang="0">
                    <a:pos x="T2" y="T3"/>
                  </a:cxn>
                  <a:cxn ang="0">
                    <a:pos x="T4" y="T5"/>
                  </a:cxn>
                  <a:cxn ang="0">
                    <a:pos x="T6" y="T7"/>
                  </a:cxn>
                </a:cxnLst>
                <a:rect l="0" t="0" r="r" b="b"/>
                <a:pathLst>
                  <a:path w="736" h="877">
                    <a:moveTo>
                      <a:pt x="369" y="0"/>
                    </a:moveTo>
                    <a:lnTo>
                      <a:pt x="0" y="877"/>
                    </a:lnTo>
                    <a:lnTo>
                      <a:pt x="736" y="877"/>
                    </a:lnTo>
                    <a:lnTo>
                      <a:pt x="369" y="0"/>
                    </a:lnTo>
                    <a:close/>
                  </a:path>
                </a:pathLst>
              </a:custGeom>
              <a:solidFill>
                <a:srgbClr val="B9D5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730" name="Freeform 644"/>
              <p:cNvSpPr>
                <a:spLocks/>
              </p:cNvSpPr>
              <p:nvPr/>
            </p:nvSpPr>
            <p:spPr bwMode="auto">
              <a:xfrm>
                <a:off x="4684127" y="5762538"/>
                <a:ext cx="328441" cy="389437"/>
              </a:xfrm>
              <a:custGeom>
                <a:avLst/>
                <a:gdLst>
                  <a:gd name="T0" fmla="*/ 246 w 490"/>
                  <a:gd name="T1" fmla="*/ 0 h 581"/>
                  <a:gd name="T2" fmla="*/ 0 w 490"/>
                  <a:gd name="T3" fmla="*/ 581 h 581"/>
                  <a:gd name="T4" fmla="*/ 490 w 490"/>
                  <a:gd name="T5" fmla="*/ 581 h 581"/>
                  <a:gd name="T6" fmla="*/ 246 w 490"/>
                  <a:gd name="T7" fmla="*/ 0 h 581"/>
                </a:gdLst>
                <a:ahLst/>
                <a:cxnLst>
                  <a:cxn ang="0">
                    <a:pos x="T0" y="T1"/>
                  </a:cxn>
                  <a:cxn ang="0">
                    <a:pos x="T2" y="T3"/>
                  </a:cxn>
                  <a:cxn ang="0">
                    <a:pos x="T4" y="T5"/>
                  </a:cxn>
                  <a:cxn ang="0">
                    <a:pos x="T6" y="T7"/>
                  </a:cxn>
                </a:cxnLst>
                <a:rect l="0" t="0" r="r" b="b"/>
                <a:pathLst>
                  <a:path w="490" h="581">
                    <a:moveTo>
                      <a:pt x="246" y="0"/>
                    </a:moveTo>
                    <a:lnTo>
                      <a:pt x="0" y="581"/>
                    </a:lnTo>
                    <a:lnTo>
                      <a:pt x="490" y="581"/>
                    </a:lnTo>
                    <a:lnTo>
                      <a:pt x="246" y="0"/>
                    </a:lnTo>
                    <a:close/>
                  </a:path>
                </a:pathLst>
              </a:custGeom>
              <a:solidFill>
                <a:srgbClr val="B9D5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731" name="Freeform 645"/>
              <p:cNvSpPr>
                <a:spLocks/>
              </p:cNvSpPr>
              <p:nvPr/>
            </p:nvSpPr>
            <p:spPr bwMode="auto">
              <a:xfrm>
                <a:off x="4812822" y="5922736"/>
                <a:ext cx="74402" cy="809036"/>
              </a:xfrm>
              <a:custGeom>
                <a:avLst/>
                <a:gdLst>
                  <a:gd name="T0" fmla="*/ 54 w 111"/>
                  <a:gd name="T1" fmla="*/ 0 h 1207"/>
                  <a:gd name="T2" fmla="*/ 0 w 111"/>
                  <a:gd name="T3" fmla="*/ 1207 h 1207"/>
                  <a:gd name="T4" fmla="*/ 111 w 111"/>
                  <a:gd name="T5" fmla="*/ 1207 h 1207"/>
                  <a:gd name="T6" fmla="*/ 54 w 111"/>
                  <a:gd name="T7" fmla="*/ 0 h 1207"/>
                </a:gdLst>
                <a:ahLst/>
                <a:cxnLst>
                  <a:cxn ang="0">
                    <a:pos x="T0" y="T1"/>
                  </a:cxn>
                  <a:cxn ang="0">
                    <a:pos x="T2" y="T3"/>
                  </a:cxn>
                  <a:cxn ang="0">
                    <a:pos x="T4" y="T5"/>
                  </a:cxn>
                  <a:cxn ang="0">
                    <a:pos x="T6" y="T7"/>
                  </a:cxn>
                </a:cxnLst>
                <a:rect l="0" t="0" r="r" b="b"/>
                <a:pathLst>
                  <a:path w="111" h="1207">
                    <a:moveTo>
                      <a:pt x="54" y="0"/>
                    </a:moveTo>
                    <a:lnTo>
                      <a:pt x="0" y="1207"/>
                    </a:lnTo>
                    <a:lnTo>
                      <a:pt x="111" y="1207"/>
                    </a:lnTo>
                    <a:lnTo>
                      <a:pt x="54" y="0"/>
                    </a:lnTo>
                    <a:close/>
                  </a:path>
                </a:pathLst>
              </a:custGeom>
              <a:solidFill>
                <a:srgbClr val="00BC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732" name="Freeform 646"/>
              <p:cNvSpPr>
                <a:spLocks/>
              </p:cNvSpPr>
              <p:nvPr/>
            </p:nvSpPr>
            <p:spPr bwMode="auto">
              <a:xfrm>
                <a:off x="4715630" y="5922736"/>
                <a:ext cx="275488" cy="1051680"/>
              </a:xfrm>
              <a:custGeom>
                <a:avLst/>
                <a:gdLst>
                  <a:gd name="T0" fmla="*/ 411 w 411"/>
                  <a:gd name="T1" fmla="*/ 919 h 1569"/>
                  <a:gd name="T2" fmla="*/ 249 w 411"/>
                  <a:gd name="T3" fmla="*/ 1052 h 1569"/>
                  <a:gd name="T4" fmla="*/ 236 w 411"/>
                  <a:gd name="T5" fmla="*/ 751 h 1569"/>
                  <a:gd name="T6" fmla="*/ 364 w 411"/>
                  <a:gd name="T7" fmla="*/ 589 h 1569"/>
                  <a:gd name="T8" fmla="*/ 234 w 411"/>
                  <a:gd name="T9" fmla="*/ 692 h 1569"/>
                  <a:gd name="T10" fmla="*/ 222 w 411"/>
                  <a:gd name="T11" fmla="*/ 428 h 1569"/>
                  <a:gd name="T12" fmla="*/ 315 w 411"/>
                  <a:gd name="T13" fmla="*/ 303 h 1569"/>
                  <a:gd name="T14" fmla="*/ 219 w 411"/>
                  <a:gd name="T15" fmla="*/ 377 h 1569"/>
                  <a:gd name="T16" fmla="*/ 199 w 411"/>
                  <a:gd name="T17" fmla="*/ 0 h 1569"/>
                  <a:gd name="T18" fmla="*/ 182 w 411"/>
                  <a:gd name="T19" fmla="*/ 404 h 1569"/>
                  <a:gd name="T20" fmla="*/ 180 w 411"/>
                  <a:gd name="T21" fmla="*/ 406 h 1569"/>
                  <a:gd name="T22" fmla="*/ 182 w 411"/>
                  <a:gd name="T23" fmla="*/ 411 h 1569"/>
                  <a:gd name="T24" fmla="*/ 177 w 411"/>
                  <a:gd name="T25" fmla="*/ 473 h 1569"/>
                  <a:gd name="T26" fmla="*/ 59 w 411"/>
                  <a:gd name="T27" fmla="*/ 377 h 1569"/>
                  <a:gd name="T28" fmla="*/ 175 w 411"/>
                  <a:gd name="T29" fmla="*/ 527 h 1569"/>
                  <a:gd name="T30" fmla="*/ 165 w 411"/>
                  <a:gd name="T31" fmla="*/ 759 h 1569"/>
                  <a:gd name="T32" fmla="*/ 27 w 411"/>
                  <a:gd name="T33" fmla="*/ 645 h 1569"/>
                  <a:gd name="T34" fmla="*/ 162 w 411"/>
                  <a:gd name="T35" fmla="*/ 808 h 1569"/>
                  <a:gd name="T36" fmla="*/ 155 w 411"/>
                  <a:gd name="T37" fmla="*/ 975 h 1569"/>
                  <a:gd name="T38" fmla="*/ 0 w 411"/>
                  <a:gd name="T39" fmla="*/ 842 h 1569"/>
                  <a:gd name="T40" fmla="*/ 153 w 411"/>
                  <a:gd name="T41" fmla="*/ 1025 h 1569"/>
                  <a:gd name="T42" fmla="*/ 128 w 411"/>
                  <a:gd name="T43" fmla="*/ 1569 h 1569"/>
                  <a:gd name="T44" fmla="*/ 273 w 411"/>
                  <a:gd name="T45" fmla="*/ 1569 h 1569"/>
                  <a:gd name="T46" fmla="*/ 254 w 411"/>
                  <a:gd name="T47" fmla="*/ 1113 h 1569"/>
                  <a:gd name="T48" fmla="*/ 411 w 411"/>
                  <a:gd name="T49" fmla="*/ 919 h 1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11" h="1569">
                    <a:moveTo>
                      <a:pt x="411" y="919"/>
                    </a:moveTo>
                    <a:lnTo>
                      <a:pt x="249" y="1052"/>
                    </a:lnTo>
                    <a:lnTo>
                      <a:pt x="236" y="751"/>
                    </a:lnTo>
                    <a:lnTo>
                      <a:pt x="364" y="589"/>
                    </a:lnTo>
                    <a:lnTo>
                      <a:pt x="234" y="692"/>
                    </a:lnTo>
                    <a:lnTo>
                      <a:pt x="222" y="428"/>
                    </a:lnTo>
                    <a:lnTo>
                      <a:pt x="315" y="303"/>
                    </a:lnTo>
                    <a:lnTo>
                      <a:pt x="219" y="377"/>
                    </a:lnTo>
                    <a:lnTo>
                      <a:pt x="199" y="0"/>
                    </a:lnTo>
                    <a:lnTo>
                      <a:pt x="182" y="404"/>
                    </a:lnTo>
                    <a:lnTo>
                      <a:pt x="180" y="406"/>
                    </a:lnTo>
                    <a:lnTo>
                      <a:pt x="182" y="411"/>
                    </a:lnTo>
                    <a:lnTo>
                      <a:pt x="177" y="473"/>
                    </a:lnTo>
                    <a:lnTo>
                      <a:pt x="59" y="377"/>
                    </a:lnTo>
                    <a:lnTo>
                      <a:pt x="175" y="527"/>
                    </a:lnTo>
                    <a:lnTo>
                      <a:pt x="165" y="759"/>
                    </a:lnTo>
                    <a:lnTo>
                      <a:pt x="27" y="645"/>
                    </a:lnTo>
                    <a:lnTo>
                      <a:pt x="162" y="808"/>
                    </a:lnTo>
                    <a:lnTo>
                      <a:pt x="155" y="975"/>
                    </a:lnTo>
                    <a:lnTo>
                      <a:pt x="0" y="842"/>
                    </a:lnTo>
                    <a:lnTo>
                      <a:pt x="153" y="1025"/>
                    </a:lnTo>
                    <a:lnTo>
                      <a:pt x="128" y="1569"/>
                    </a:lnTo>
                    <a:lnTo>
                      <a:pt x="273" y="1569"/>
                    </a:lnTo>
                    <a:lnTo>
                      <a:pt x="254" y="1113"/>
                    </a:lnTo>
                    <a:lnTo>
                      <a:pt x="411" y="919"/>
                    </a:lnTo>
                    <a:close/>
                  </a:path>
                </a:pathLst>
              </a:custGeom>
              <a:solidFill>
                <a:srgbClr val="79A5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grpSp>
        <p:grpSp>
          <p:nvGrpSpPr>
            <p:cNvPr id="717" name="Group 716"/>
            <p:cNvGrpSpPr/>
            <p:nvPr/>
          </p:nvGrpSpPr>
          <p:grpSpPr>
            <a:xfrm flipH="1">
              <a:off x="7959255" y="5572206"/>
              <a:ext cx="263904" cy="554812"/>
              <a:chOff x="4560123" y="5762538"/>
              <a:chExt cx="576447" cy="1211878"/>
            </a:xfrm>
          </p:grpSpPr>
          <p:sp>
            <p:nvSpPr>
              <p:cNvPr id="723" name="Freeform 642"/>
              <p:cNvSpPr>
                <a:spLocks/>
              </p:cNvSpPr>
              <p:nvPr/>
            </p:nvSpPr>
            <p:spPr bwMode="auto">
              <a:xfrm>
                <a:off x="4560123" y="6061486"/>
                <a:ext cx="576447" cy="685033"/>
              </a:xfrm>
              <a:custGeom>
                <a:avLst/>
                <a:gdLst>
                  <a:gd name="T0" fmla="*/ 431 w 860"/>
                  <a:gd name="T1" fmla="*/ 0 h 1022"/>
                  <a:gd name="T2" fmla="*/ 0 w 860"/>
                  <a:gd name="T3" fmla="*/ 1022 h 1022"/>
                  <a:gd name="T4" fmla="*/ 860 w 860"/>
                  <a:gd name="T5" fmla="*/ 1022 h 1022"/>
                  <a:gd name="T6" fmla="*/ 431 w 860"/>
                  <a:gd name="T7" fmla="*/ 0 h 1022"/>
                </a:gdLst>
                <a:ahLst/>
                <a:cxnLst>
                  <a:cxn ang="0">
                    <a:pos x="T0" y="T1"/>
                  </a:cxn>
                  <a:cxn ang="0">
                    <a:pos x="T2" y="T3"/>
                  </a:cxn>
                  <a:cxn ang="0">
                    <a:pos x="T4" y="T5"/>
                  </a:cxn>
                  <a:cxn ang="0">
                    <a:pos x="T6" y="T7"/>
                  </a:cxn>
                </a:cxnLst>
                <a:rect l="0" t="0" r="r" b="b"/>
                <a:pathLst>
                  <a:path w="860" h="1022">
                    <a:moveTo>
                      <a:pt x="431" y="0"/>
                    </a:moveTo>
                    <a:lnTo>
                      <a:pt x="0" y="1022"/>
                    </a:lnTo>
                    <a:lnTo>
                      <a:pt x="860" y="1022"/>
                    </a:lnTo>
                    <a:lnTo>
                      <a:pt x="431" y="0"/>
                    </a:lnTo>
                    <a:close/>
                  </a:path>
                </a:pathLst>
              </a:custGeom>
              <a:solidFill>
                <a:srgbClr val="B9D5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724" name="Freeform 643"/>
              <p:cNvSpPr>
                <a:spLocks/>
              </p:cNvSpPr>
              <p:nvPr/>
            </p:nvSpPr>
            <p:spPr bwMode="auto">
              <a:xfrm>
                <a:off x="4601681" y="5904639"/>
                <a:ext cx="493331" cy="587842"/>
              </a:xfrm>
              <a:custGeom>
                <a:avLst/>
                <a:gdLst>
                  <a:gd name="T0" fmla="*/ 369 w 736"/>
                  <a:gd name="T1" fmla="*/ 0 h 877"/>
                  <a:gd name="T2" fmla="*/ 0 w 736"/>
                  <a:gd name="T3" fmla="*/ 877 h 877"/>
                  <a:gd name="T4" fmla="*/ 736 w 736"/>
                  <a:gd name="T5" fmla="*/ 877 h 877"/>
                  <a:gd name="T6" fmla="*/ 369 w 736"/>
                  <a:gd name="T7" fmla="*/ 0 h 877"/>
                </a:gdLst>
                <a:ahLst/>
                <a:cxnLst>
                  <a:cxn ang="0">
                    <a:pos x="T0" y="T1"/>
                  </a:cxn>
                  <a:cxn ang="0">
                    <a:pos x="T2" y="T3"/>
                  </a:cxn>
                  <a:cxn ang="0">
                    <a:pos x="T4" y="T5"/>
                  </a:cxn>
                  <a:cxn ang="0">
                    <a:pos x="T6" y="T7"/>
                  </a:cxn>
                </a:cxnLst>
                <a:rect l="0" t="0" r="r" b="b"/>
                <a:pathLst>
                  <a:path w="736" h="877">
                    <a:moveTo>
                      <a:pt x="369" y="0"/>
                    </a:moveTo>
                    <a:lnTo>
                      <a:pt x="0" y="877"/>
                    </a:lnTo>
                    <a:lnTo>
                      <a:pt x="736" y="877"/>
                    </a:lnTo>
                    <a:lnTo>
                      <a:pt x="369" y="0"/>
                    </a:lnTo>
                    <a:close/>
                  </a:path>
                </a:pathLst>
              </a:custGeom>
              <a:solidFill>
                <a:srgbClr val="B9D5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725" name="Freeform 644"/>
              <p:cNvSpPr>
                <a:spLocks/>
              </p:cNvSpPr>
              <p:nvPr/>
            </p:nvSpPr>
            <p:spPr bwMode="auto">
              <a:xfrm>
                <a:off x="4684127" y="5762538"/>
                <a:ext cx="328441" cy="389437"/>
              </a:xfrm>
              <a:custGeom>
                <a:avLst/>
                <a:gdLst>
                  <a:gd name="T0" fmla="*/ 246 w 490"/>
                  <a:gd name="T1" fmla="*/ 0 h 581"/>
                  <a:gd name="T2" fmla="*/ 0 w 490"/>
                  <a:gd name="T3" fmla="*/ 581 h 581"/>
                  <a:gd name="T4" fmla="*/ 490 w 490"/>
                  <a:gd name="T5" fmla="*/ 581 h 581"/>
                  <a:gd name="T6" fmla="*/ 246 w 490"/>
                  <a:gd name="T7" fmla="*/ 0 h 581"/>
                </a:gdLst>
                <a:ahLst/>
                <a:cxnLst>
                  <a:cxn ang="0">
                    <a:pos x="T0" y="T1"/>
                  </a:cxn>
                  <a:cxn ang="0">
                    <a:pos x="T2" y="T3"/>
                  </a:cxn>
                  <a:cxn ang="0">
                    <a:pos x="T4" y="T5"/>
                  </a:cxn>
                  <a:cxn ang="0">
                    <a:pos x="T6" y="T7"/>
                  </a:cxn>
                </a:cxnLst>
                <a:rect l="0" t="0" r="r" b="b"/>
                <a:pathLst>
                  <a:path w="490" h="581">
                    <a:moveTo>
                      <a:pt x="246" y="0"/>
                    </a:moveTo>
                    <a:lnTo>
                      <a:pt x="0" y="581"/>
                    </a:lnTo>
                    <a:lnTo>
                      <a:pt x="490" y="581"/>
                    </a:lnTo>
                    <a:lnTo>
                      <a:pt x="246" y="0"/>
                    </a:lnTo>
                    <a:close/>
                  </a:path>
                </a:pathLst>
              </a:custGeom>
              <a:solidFill>
                <a:srgbClr val="B9D5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726" name="Freeform 645"/>
              <p:cNvSpPr>
                <a:spLocks/>
              </p:cNvSpPr>
              <p:nvPr/>
            </p:nvSpPr>
            <p:spPr bwMode="auto">
              <a:xfrm>
                <a:off x="4812822" y="5922736"/>
                <a:ext cx="74402" cy="809036"/>
              </a:xfrm>
              <a:custGeom>
                <a:avLst/>
                <a:gdLst>
                  <a:gd name="T0" fmla="*/ 54 w 111"/>
                  <a:gd name="T1" fmla="*/ 0 h 1207"/>
                  <a:gd name="T2" fmla="*/ 0 w 111"/>
                  <a:gd name="T3" fmla="*/ 1207 h 1207"/>
                  <a:gd name="T4" fmla="*/ 111 w 111"/>
                  <a:gd name="T5" fmla="*/ 1207 h 1207"/>
                  <a:gd name="T6" fmla="*/ 54 w 111"/>
                  <a:gd name="T7" fmla="*/ 0 h 1207"/>
                </a:gdLst>
                <a:ahLst/>
                <a:cxnLst>
                  <a:cxn ang="0">
                    <a:pos x="T0" y="T1"/>
                  </a:cxn>
                  <a:cxn ang="0">
                    <a:pos x="T2" y="T3"/>
                  </a:cxn>
                  <a:cxn ang="0">
                    <a:pos x="T4" y="T5"/>
                  </a:cxn>
                  <a:cxn ang="0">
                    <a:pos x="T6" y="T7"/>
                  </a:cxn>
                </a:cxnLst>
                <a:rect l="0" t="0" r="r" b="b"/>
                <a:pathLst>
                  <a:path w="111" h="1207">
                    <a:moveTo>
                      <a:pt x="54" y="0"/>
                    </a:moveTo>
                    <a:lnTo>
                      <a:pt x="0" y="1207"/>
                    </a:lnTo>
                    <a:lnTo>
                      <a:pt x="111" y="1207"/>
                    </a:lnTo>
                    <a:lnTo>
                      <a:pt x="54" y="0"/>
                    </a:lnTo>
                    <a:close/>
                  </a:path>
                </a:pathLst>
              </a:custGeom>
              <a:solidFill>
                <a:srgbClr val="00BC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727" name="Freeform 646"/>
              <p:cNvSpPr>
                <a:spLocks/>
              </p:cNvSpPr>
              <p:nvPr/>
            </p:nvSpPr>
            <p:spPr bwMode="auto">
              <a:xfrm>
                <a:off x="4715630" y="5922736"/>
                <a:ext cx="275488" cy="1051680"/>
              </a:xfrm>
              <a:custGeom>
                <a:avLst/>
                <a:gdLst>
                  <a:gd name="T0" fmla="*/ 411 w 411"/>
                  <a:gd name="T1" fmla="*/ 919 h 1569"/>
                  <a:gd name="T2" fmla="*/ 249 w 411"/>
                  <a:gd name="T3" fmla="*/ 1052 h 1569"/>
                  <a:gd name="T4" fmla="*/ 236 w 411"/>
                  <a:gd name="T5" fmla="*/ 751 h 1569"/>
                  <a:gd name="T6" fmla="*/ 364 w 411"/>
                  <a:gd name="T7" fmla="*/ 589 h 1569"/>
                  <a:gd name="T8" fmla="*/ 234 w 411"/>
                  <a:gd name="T9" fmla="*/ 692 h 1569"/>
                  <a:gd name="T10" fmla="*/ 222 w 411"/>
                  <a:gd name="T11" fmla="*/ 428 h 1569"/>
                  <a:gd name="T12" fmla="*/ 315 w 411"/>
                  <a:gd name="T13" fmla="*/ 303 h 1569"/>
                  <a:gd name="T14" fmla="*/ 219 w 411"/>
                  <a:gd name="T15" fmla="*/ 377 h 1569"/>
                  <a:gd name="T16" fmla="*/ 199 w 411"/>
                  <a:gd name="T17" fmla="*/ 0 h 1569"/>
                  <a:gd name="T18" fmla="*/ 182 w 411"/>
                  <a:gd name="T19" fmla="*/ 404 h 1569"/>
                  <a:gd name="T20" fmla="*/ 180 w 411"/>
                  <a:gd name="T21" fmla="*/ 406 h 1569"/>
                  <a:gd name="T22" fmla="*/ 182 w 411"/>
                  <a:gd name="T23" fmla="*/ 411 h 1569"/>
                  <a:gd name="T24" fmla="*/ 177 w 411"/>
                  <a:gd name="T25" fmla="*/ 473 h 1569"/>
                  <a:gd name="T26" fmla="*/ 59 w 411"/>
                  <a:gd name="T27" fmla="*/ 377 h 1569"/>
                  <a:gd name="T28" fmla="*/ 175 w 411"/>
                  <a:gd name="T29" fmla="*/ 527 h 1569"/>
                  <a:gd name="T30" fmla="*/ 165 w 411"/>
                  <a:gd name="T31" fmla="*/ 759 h 1569"/>
                  <a:gd name="T32" fmla="*/ 27 w 411"/>
                  <a:gd name="T33" fmla="*/ 645 h 1569"/>
                  <a:gd name="T34" fmla="*/ 162 w 411"/>
                  <a:gd name="T35" fmla="*/ 808 h 1569"/>
                  <a:gd name="T36" fmla="*/ 155 w 411"/>
                  <a:gd name="T37" fmla="*/ 975 h 1569"/>
                  <a:gd name="T38" fmla="*/ 0 w 411"/>
                  <a:gd name="T39" fmla="*/ 842 h 1569"/>
                  <a:gd name="T40" fmla="*/ 153 w 411"/>
                  <a:gd name="T41" fmla="*/ 1025 h 1569"/>
                  <a:gd name="T42" fmla="*/ 128 w 411"/>
                  <a:gd name="T43" fmla="*/ 1569 h 1569"/>
                  <a:gd name="T44" fmla="*/ 273 w 411"/>
                  <a:gd name="T45" fmla="*/ 1569 h 1569"/>
                  <a:gd name="T46" fmla="*/ 254 w 411"/>
                  <a:gd name="T47" fmla="*/ 1113 h 1569"/>
                  <a:gd name="T48" fmla="*/ 411 w 411"/>
                  <a:gd name="T49" fmla="*/ 919 h 1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11" h="1569">
                    <a:moveTo>
                      <a:pt x="411" y="919"/>
                    </a:moveTo>
                    <a:lnTo>
                      <a:pt x="249" y="1052"/>
                    </a:lnTo>
                    <a:lnTo>
                      <a:pt x="236" y="751"/>
                    </a:lnTo>
                    <a:lnTo>
                      <a:pt x="364" y="589"/>
                    </a:lnTo>
                    <a:lnTo>
                      <a:pt x="234" y="692"/>
                    </a:lnTo>
                    <a:lnTo>
                      <a:pt x="222" y="428"/>
                    </a:lnTo>
                    <a:lnTo>
                      <a:pt x="315" y="303"/>
                    </a:lnTo>
                    <a:lnTo>
                      <a:pt x="219" y="377"/>
                    </a:lnTo>
                    <a:lnTo>
                      <a:pt x="199" y="0"/>
                    </a:lnTo>
                    <a:lnTo>
                      <a:pt x="182" y="404"/>
                    </a:lnTo>
                    <a:lnTo>
                      <a:pt x="180" y="406"/>
                    </a:lnTo>
                    <a:lnTo>
                      <a:pt x="182" y="411"/>
                    </a:lnTo>
                    <a:lnTo>
                      <a:pt x="177" y="473"/>
                    </a:lnTo>
                    <a:lnTo>
                      <a:pt x="59" y="377"/>
                    </a:lnTo>
                    <a:lnTo>
                      <a:pt x="175" y="527"/>
                    </a:lnTo>
                    <a:lnTo>
                      <a:pt x="165" y="759"/>
                    </a:lnTo>
                    <a:lnTo>
                      <a:pt x="27" y="645"/>
                    </a:lnTo>
                    <a:lnTo>
                      <a:pt x="162" y="808"/>
                    </a:lnTo>
                    <a:lnTo>
                      <a:pt x="155" y="975"/>
                    </a:lnTo>
                    <a:lnTo>
                      <a:pt x="0" y="842"/>
                    </a:lnTo>
                    <a:lnTo>
                      <a:pt x="153" y="1025"/>
                    </a:lnTo>
                    <a:lnTo>
                      <a:pt x="128" y="1569"/>
                    </a:lnTo>
                    <a:lnTo>
                      <a:pt x="273" y="1569"/>
                    </a:lnTo>
                    <a:lnTo>
                      <a:pt x="254" y="1113"/>
                    </a:lnTo>
                    <a:lnTo>
                      <a:pt x="411" y="919"/>
                    </a:lnTo>
                    <a:close/>
                  </a:path>
                </a:pathLst>
              </a:custGeom>
              <a:solidFill>
                <a:srgbClr val="79A5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grpSp>
        <p:pic>
          <p:nvPicPr>
            <p:cNvPr id="718" name="Picture 717"/>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456413" y="5809762"/>
              <a:ext cx="598528" cy="780360"/>
            </a:xfrm>
            <a:prstGeom prst="rect">
              <a:avLst/>
            </a:prstGeom>
          </p:spPr>
        </p:pic>
        <p:pic>
          <p:nvPicPr>
            <p:cNvPr id="719" name="Picture 718"/>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2401101" y="5924962"/>
              <a:ext cx="598528" cy="780360"/>
            </a:xfrm>
            <a:prstGeom prst="rect">
              <a:avLst/>
            </a:prstGeom>
          </p:spPr>
        </p:pic>
      </p:grpSp>
      <p:graphicFrame>
        <p:nvGraphicFramePr>
          <p:cNvPr id="5" name="Object 4" hidden="1"/>
          <p:cNvGraphicFramePr>
            <a:graphicFrameLocks noChangeAspect="1"/>
          </p:cNvGraphicFramePr>
          <p:nvPr>
            <p:custDataLst>
              <p:tags r:id="rId2"/>
            </p:custDataLst>
            <p:extLst/>
          </p:nvPr>
        </p:nvGraphicFramePr>
        <p:xfrm>
          <a:off x="1191" y="1589"/>
          <a:ext cx="1190" cy="1587"/>
        </p:xfrm>
        <a:graphic>
          <a:graphicData uri="http://schemas.openxmlformats.org/presentationml/2006/ole">
            <mc:AlternateContent xmlns:mc="http://schemas.openxmlformats.org/markup-compatibility/2006">
              <mc:Choice xmlns:v="urn:schemas-microsoft-com:vml" Requires="v">
                <p:oleObj spid="_x0000_s53253" name="think-cell Slide" r:id="rId5" imgW="270" imgH="270" progId="TCLayout.ActiveDocument.1">
                  <p:embed/>
                </p:oleObj>
              </mc:Choice>
              <mc:Fallback>
                <p:oleObj name="think-cell Slide" r:id="rId5" imgW="270" imgH="270" progId="TCLayout.ActiveDocument.1">
                  <p:embed/>
                  <p:pic>
                    <p:nvPicPr>
                      <p:cNvPr id="5" name="Object 4" hidden="1"/>
                      <p:cNvPicPr/>
                      <p:nvPr/>
                    </p:nvPicPr>
                    <p:blipFill>
                      <a:blip r:embed="rId6"/>
                      <a:stretch>
                        <a:fillRect/>
                      </a:stretch>
                    </p:blipFill>
                    <p:spPr>
                      <a:xfrm>
                        <a:off x="1191" y="1589"/>
                        <a:ext cx="1190" cy="1587"/>
                      </a:xfrm>
                      <a:prstGeom prst="rect">
                        <a:avLst/>
                      </a:prstGeom>
                    </p:spPr>
                  </p:pic>
                </p:oleObj>
              </mc:Fallback>
            </mc:AlternateContent>
          </a:graphicData>
        </a:graphic>
      </p:graphicFrame>
      <p:sp>
        <p:nvSpPr>
          <p:cNvPr id="3" name="Footer Placeholder 2"/>
          <p:cNvSpPr>
            <a:spLocks noGrp="1"/>
          </p:cNvSpPr>
          <p:nvPr>
            <p:ph type="ftr" sz="quarter" idx="10"/>
          </p:nvPr>
        </p:nvSpPr>
        <p:spPr/>
        <p:txBody>
          <a:bodyPr/>
          <a:lstStyle/>
          <a:p>
            <a:r>
              <a:rPr>
                <a:solidFill>
                  <a:srgbClr val="505050"/>
                </a:solidFill>
              </a:rPr>
              <a:t>Microsoft Confidential</a:t>
            </a:r>
          </a:p>
        </p:txBody>
      </p:sp>
      <p:sp>
        <p:nvSpPr>
          <p:cNvPr id="4" name="Slide Number Placeholder 3"/>
          <p:cNvSpPr>
            <a:spLocks noGrp="1"/>
          </p:cNvSpPr>
          <p:nvPr>
            <p:ph type="sldNum" sz="quarter" idx="11"/>
          </p:nvPr>
        </p:nvSpPr>
        <p:spPr/>
        <p:txBody>
          <a:bodyPr/>
          <a:lstStyle/>
          <a:p>
            <a:fld id="{27258FFF-F925-446B-8502-81C933981705}" type="slidenum">
              <a:rPr>
                <a:solidFill>
                  <a:srgbClr val="505050"/>
                </a:solidFill>
              </a:rPr>
              <a:pPr/>
              <a:t>‹#›</a:t>
            </a:fld>
            <a:endParaRPr>
              <a:solidFill>
                <a:srgbClr val="505050"/>
              </a:solidFill>
            </a:endParaRPr>
          </a:p>
        </p:txBody>
      </p:sp>
      <p:sp>
        <p:nvSpPr>
          <p:cNvPr id="7" name="Title 1"/>
          <p:cNvSpPr>
            <a:spLocks noGrp="1"/>
          </p:cNvSpPr>
          <p:nvPr>
            <p:ph type="title" hasCustomPrompt="1"/>
          </p:nvPr>
        </p:nvSpPr>
        <p:spPr>
          <a:xfrm>
            <a:off x="438875" y="264964"/>
            <a:ext cx="8418931" cy="1097302"/>
          </a:xfrm>
        </p:spPr>
        <p:txBody>
          <a:bodyPr lIns="0" tIns="91440" rIns="146304" bIns="91440"/>
          <a:lstStyle>
            <a:lvl1pPr>
              <a:lnSpc>
                <a:spcPts val="3674"/>
              </a:lnSpc>
              <a:defRPr sz="2700" baseline="0">
                <a:solidFill>
                  <a:schemeClr val="accent1"/>
                </a:solidFill>
              </a:defRPr>
            </a:lvl1pPr>
          </a:lstStyle>
          <a:p>
            <a:r>
              <a:rPr lang="en-US" dirty="0" err="1"/>
              <a:t>Lorem</a:t>
            </a:r>
            <a:r>
              <a:rPr lang="en-US" dirty="0"/>
              <a:t> </a:t>
            </a:r>
            <a:r>
              <a:rPr lang="en-US" dirty="0" err="1"/>
              <a:t>ipsum</a:t>
            </a:r>
            <a:r>
              <a:rPr lang="en-US" dirty="0"/>
              <a:t> dolor sit.</a:t>
            </a:r>
          </a:p>
        </p:txBody>
      </p:sp>
    </p:spTree>
    <p:extLst>
      <p:ext uri="{BB962C8B-B14F-4D97-AF65-F5344CB8AC3E}">
        <p14:creationId xmlns:p14="http://schemas.microsoft.com/office/powerpoint/2010/main" val="2560541660"/>
      </p:ext>
    </p:extLst>
  </p:cSld>
  <p:clrMapOvr>
    <a:masterClrMapping/>
  </p:clrMapOvr>
  <mc:AlternateContent xmlns:mc="http://schemas.openxmlformats.org/markup-compatibility/2006" xmlns:p14="http://schemas.microsoft.com/office/powerpoint/2010/main">
    <mc:Choice Requires="p14">
      <p:transition spd="slow" p14:dur="1250">
        <p:fade/>
      </p:transition>
    </mc:Choice>
    <mc:Fallback xmlns="">
      <p:transition spd="slow">
        <p:fade/>
      </p:transition>
    </mc:Fallback>
  </mc:AlternateContent>
</p:sldLayout>
</file>

<file path=ppt/slideLayouts/slideLayout115.xml><?xml version="1.0" encoding="utf-8"?>
<p:sldLayout xmlns:a="http://schemas.openxmlformats.org/drawingml/2006/main" xmlns:r="http://schemas.openxmlformats.org/officeDocument/2006/relationships" xmlns:p="http://schemas.openxmlformats.org/presentationml/2006/main" preserve="1" userDrawn="1">
  <p:cSld name="42_Illustrated Footer">
    <p:spTree>
      <p:nvGrpSpPr>
        <p:cNvPr id="1" name=""/>
        <p:cNvGrpSpPr/>
        <p:nvPr/>
      </p:nvGrpSpPr>
      <p:grpSpPr>
        <a:xfrm>
          <a:off x="0" y="0"/>
          <a:ext cx="0" cy="0"/>
          <a:chOff x="0" y="0"/>
          <a:chExt cx="0" cy="0"/>
        </a:xfrm>
      </p:grpSpPr>
      <p:grpSp>
        <p:nvGrpSpPr>
          <p:cNvPr id="2" name="Group 1"/>
          <p:cNvGrpSpPr/>
          <p:nvPr userDrawn="1"/>
        </p:nvGrpSpPr>
        <p:grpSpPr>
          <a:xfrm>
            <a:off x="-42205" y="4794146"/>
            <a:ext cx="9368769" cy="2289359"/>
            <a:chOff x="-56278" y="4794145"/>
            <a:chExt cx="12492754" cy="2289359"/>
          </a:xfrm>
        </p:grpSpPr>
        <p:grpSp>
          <p:nvGrpSpPr>
            <p:cNvPr id="8" name="Group 7"/>
            <p:cNvGrpSpPr/>
            <p:nvPr/>
          </p:nvGrpSpPr>
          <p:grpSpPr>
            <a:xfrm>
              <a:off x="-1" y="4886404"/>
              <a:ext cx="12436477" cy="2127250"/>
              <a:chOff x="1693821" y="4886404"/>
              <a:chExt cx="6853238" cy="2127250"/>
            </a:xfrm>
          </p:grpSpPr>
          <p:sp>
            <p:nvSpPr>
              <p:cNvPr id="206" name="Freeform 5"/>
              <p:cNvSpPr>
                <a:spLocks/>
              </p:cNvSpPr>
              <p:nvPr/>
            </p:nvSpPr>
            <p:spPr bwMode="auto">
              <a:xfrm>
                <a:off x="1693821" y="4956254"/>
                <a:ext cx="6853238" cy="2057400"/>
              </a:xfrm>
              <a:custGeom>
                <a:avLst/>
                <a:gdLst>
                  <a:gd name="T0" fmla="*/ 2178 w 2178"/>
                  <a:gd name="T1" fmla="*/ 652 h 652"/>
                  <a:gd name="T2" fmla="*/ 1898 w 2178"/>
                  <a:gd name="T3" fmla="*/ 245 h 652"/>
                  <a:gd name="T4" fmla="*/ 1870 w 2178"/>
                  <a:gd name="T5" fmla="*/ 208 h 652"/>
                  <a:gd name="T6" fmla="*/ 1734 w 2178"/>
                  <a:gd name="T7" fmla="*/ 103 h 652"/>
                  <a:gd name="T8" fmla="*/ 1662 w 2178"/>
                  <a:gd name="T9" fmla="*/ 236 h 652"/>
                  <a:gd name="T10" fmla="*/ 1662 w 2178"/>
                  <a:gd name="T11" fmla="*/ 236 h 652"/>
                  <a:gd name="T12" fmla="*/ 1642 w 2178"/>
                  <a:gd name="T13" fmla="*/ 246 h 652"/>
                  <a:gd name="T14" fmla="*/ 1493 w 2178"/>
                  <a:gd name="T15" fmla="*/ 114 h 652"/>
                  <a:gd name="T16" fmla="*/ 1340 w 2178"/>
                  <a:gd name="T17" fmla="*/ 0 h 652"/>
                  <a:gd name="T18" fmla="*/ 1227 w 2178"/>
                  <a:gd name="T19" fmla="*/ 119 h 652"/>
                  <a:gd name="T20" fmla="*/ 1041 w 2178"/>
                  <a:gd name="T21" fmla="*/ 191 h 652"/>
                  <a:gd name="T22" fmla="*/ 939 w 2178"/>
                  <a:gd name="T23" fmla="*/ 119 h 652"/>
                  <a:gd name="T24" fmla="*/ 815 w 2178"/>
                  <a:gd name="T25" fmla="*/ 149 h 652"/>
                  <a:gd name="T26" fmla="*/ 653 w 2178"/>
                  <a:gd name="T27" fmla="*/ 368 h 652"/>
                  <a:gd name="T28" fmla="*/ 563 w 2178"/>
                  <a:gd name="T29" fmla="*/ 348 h 652"/>
                  <a:gd name="T30" fmla="*/ 486 w 2178"/>
                  <a:gd name="T31" fmla="*/ 360 h 652"/>
                  <a:gd name="T32" fmla="*/ 396 w 2178"/>
                  <a:gd name="T33" fmla="*/ 462 h 652"/>
                  <a:gd name="T34" fmla="*/ 369 w 2178"/>
                  <a:gd name="T35" fmla="*/ 405 h 652"/>
                  <a:gd name="T36" fmla="*/ 315 w 2178"/>
                  <a:gd name="T37" fmla="*/ 405 h 652"/>
                  <a:gd name="T38" fmla="*/ 240 w 2178"/>
                  <a:gd name="T39" fmla="*/ 440 h 652"/>
                  <a:gd name="T40" fmla="*/ 0 w 2178"/>
                  <a:gd name="T41" fmla="*/ 652 h 652"/>
                  <a:gd name="T42" fmla="*/ 2178 w 2178"/>
                  <a:gd name="T43" fmla="*/ 652 h 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178" h="652">
                    <a:moveTo>
                      <a:pt x="2178" y="652"/>
                    </a:moveTo>
                    <a:cubicBezTo>
                      <a:pt x="1898" y="245"/>
                      <a:pt x="1898" y="245"/>
                      <a:pt x="1898" y="245"/>
                    </a:cubicBezTo>
                    <a:cubicBezTo>
                      <a:pt x="1870" y="208"/>
                      <a:pt x="1870" y="208"/>
                      <a:pt x="1870" y="208"/>
                    </a:cubicBezTo>
                    <a:cubicBezTo>
                      <a:pt x="1734" y="103"/>
                      <a:pt x="1734" y="103"/>
                      <a:pt x="1734" y="103"/>
                    </a:cubicBezTo>
                    <a:cubicBezTo>
                      <a:pt x="1662" y="236"/>
                      <a:pt x="1662" y="236"/>
                      <a:pt x="1662" y="236"/>
                    </a:cubicBezTo>
                    <a:cubicBezTo>
                      <a:pt x="1662" y="236"/>
                      <a:pt x="1662" y="236"/>
                      <a:pt x="1662" y="236"/>
                    </a:cubicBezTo>
                    <a:cubicBezTo>
                      <a:pt x="1642" y="246"/>
                      <a:pt x="1642" y="246"/>
                      <a:pt x="1642" y="246"/>
                    </a:cubicBezTo>
                    <a:cubicBezTo>
                      <a:pt x="1493" y="114"/>
                      <a:pt x="1493" y="114"/>
                      <a:pt x="1493" y="114"/>
                    </a:cubicBezTo>
                    <a:cubicBezTo>
                      <a:pt x="1340" y="0"/>
                      <a:pt x="1340" y="0"/>
                      <a:pt x="1340" y="0"/>
                    </a:cubicBezTo>
                    <a:cubicBezTo>
                      <a:pt x="1227" y="119"/>
                      <a:pt x="1227" y="119"/>
                      <a:pt x="1227" y="119"/>
                    </a:cubicBezTo>
                    <a:cubicBezTo>
                      <a:pt x="1041" y="191"/>
                      <a:pt x="1041" y="191"/>
                      <a:pt x="1041" y="191"/>
                    </a:cubicBezTo>
                    <a:cubicBezTo>
                      <a:pt x="939" y="119"/>
                      <a:pt x="939" y="119"/>
                      <a:pt x="939" y="119"/>
                    </a:cubicBezTo>
                    <a:cubicBezTo>
                      <a:pt x="815" y="149"/>
                      <a:pt x="815" y="149"/>
                      <a:pt x="815" y="149"/>
                    </a:cubicBezTo>
                    <a:cubicBezTo>
                      <a:pt x="653" y="368"/>
                      <a:pt x="653" y="368"/>
                      <a:pt x="653" y="368"/>
                    </a:cubicBezTo>
                    <a:cubicBezTo>
                      <a:pt x="563" y="348"/>
                      <a:pt x="563" y="348"/>
                      <a:pt x="563" y="348"/>
                    </a:cubicBezTo>
                    <a:cubicBezTo>
                      <a:pt x="486" y="360"/>
                      <a:pt x="486" y="360"/>
                      <a:pt x="486" y="360"/>
                    </a:cubicBezTo>
                    <a:cubicBezTo>
                      <a:pt x="396" y="462"/>
                      <a:pt x="396" y="462"/>
                      <a:pt x="396" y="462"/>
                    </a:cubicBezTo>
                    <a:cubicBezTo>
                      <a:pt x="369" y="405"/>
                      <a:pt x="369" y="405"/>
                      <a:pt x="369" y="405"/>
                    </a:cubicBezTo>
                    <a:cubicBezTo>
                      <a:pt x="315" y="405"/>
                      <a:pt x="315" y="405"/>
                      <a:pt x="315" y="405"/>
                    </a:cubicBezTo>
                    <a:cubicBezTo>
                      <a:pt x="315" y="405"/>
                      <a:pt x="283" y="420"/>
                      <a:pt x="240" y="440"/>
                    </a:cubicBezTo>
                    <a:cubicBezTo>
                      <a:pt x="0" y="652"/>
                      <a:pt x="0" y="652"/>
                      <a:pt x="0" y="652"/>
                    </a:cubicBezTo>
                    <a:lnTo>
                      <a:pt x="2178" y="652"/>
                    </a:lnTo>
                    <a:close/>
                  </a:path>
                </a:pathLst>
              </a:custGeom>
              <a:solidFill>
                <a:srgbClr val="ADD9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07" name="Freeform 40"/>
              <p:cNvSpPr>
                <a:spLocks/>
              </p:cNvSpPr>
              <p:nvPr/>
            </p:nvSpPr>
            <p:spPr bwMode="auto">
              <a:xfrm>
                <a:off x="3222584" y="5815092"/>
                <a:ext cx="525463" cy="303213"/>
              </a:xfrm>
              <a:custGeom>
                <a:avLst/>
                <a:gdLst>
                  <a:gd name="T0" fmla="*/ 0 w 331"/>
                  <a:gd name="T1" fmla="*/ 175 h 191"/>
                  <a:gd name="T2" fmla="*/ 153 w 331"/>
                  <a:gd name="T3" fmla="*/ 151 h 191"/>
                  <a:gd name="T4" fmla="*/ 331 w 331"/>
                  <a:gd name="T5" fmla="*/ 191 h 191"/>
                  <a:gd name="T6" fmla="*/ 155 w 331"/>
                  <a:gd name="T7" fmla="*/ 0 h 191"/>
                  <a:gd name="T8" fmla="*/ 0 w 331"/>
                  <a:gd name="T9" fmla="*/ 175 h 191"/>
                </a:gdLst>
                <a:ahLst/>
                <a:cxnLst>
                  <a:cxn ang="0">
                    <a:pos x="T0" y="T1"/>
                  </a:cxn>
                  <a:cxn ang="0">
                    <a:pos x="T2" y="T3"/>
                  </a:cxn>
                  <a:cxn ang="0">
                    <a:pos x="T4" y="T5"/>
                  </a:cxn>
                  <a:cxn ang="0">
                    <a:pos x="T6" y="T7"/>
                  </a:cxn>
                  <a:cxn ang="0">
                    <a:pos x="T8" y="T9"/>
                  </a:cxn>
                </a:cxnLst>
                <a:rect l="0" t="0" r="r" b="b"/>
                <a:pathLst>
                  <a:path w="331" h="191">
                    <a:moveTo>
                      <a:pt x="0" y="175"/>
                    </a:moveTo>
                    <a:lnTo>
                      <a:pt x="153" y="151"/>
                    </a:lnTo>
                    <a:lnTo>
                      <a:pt x="331" y="191"/>
                    </a:lnTo>
                    <a:lnTo>
                      <a:pt x="155" y="0"/>
                    </a:lnTo>
                    <a:lnTo>
                      <a:pt x="0" y="175"/>
                    </a:ln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08" name="Freeform 41"/>
              <p:cNvSpPr>
                <a:spLocks/>
              </p:cNvSpPr>
              <p:nvPr/>
            </p:nvSpPr>
            <p:spPr bwMode="auto">
              <a:xfrm>
                <a:off x="6923046" y="5143371"/>
                <a:ext cx="655638" cy="557421"/>
              </a:xfrm>
              <a:custGeom>
                <a:avLst/>
                <a:gdLst>
                  <a:gd name="T0" fmla="*/ 0 w 413"/>
                  <a:gd name="T1" fmla="*/ 342 h 342"/>
                  <a:gd name="T2" fmla="*/ 0 w 413"/>
                  <a:gd name="T3" fmla="*/ 342 h 342"/>
                  <a:gd name="T4" fmla="*/ 206 w 413"/>
                  <a:gd name="T5" fmla="*/ 153 h 342"/>
                  <a:gd name="T6" fmla="*/ 413 w 413"/>
                  <a:gd name="T7" fmla="*/ 286 h 342"/>
                  <a:gd name="T8" fmla="*/ 196 w 413"/>
                  <a:gd name="T9" fmla="*/ 0 h 342"/>
                  <a:gd name="T10" fmla="*/ 0 w 413"/>
                  <a:gd name="T11" fmla="*/ 342 h 342"/>
                  <a:gd name="connsiteX0" fmla="*/ 0 w 10000"/>
                  <a:gd name="connsiteY0" fmla="*/ 10267 h 10267"/>
                  <a:gd name="connsiteX1" fmla="*/ 0 w 10000"/>
                  <a:gd name="connsiteY1" fmla="*/ 10267 h 10267"/>
                  <a:gd name="connsiteX2" fmla="*/ 4988 w 10000"/>
                  <a:gd name="connsiteY2" fmla="*/ 4741 h 10267"/>
                  <a:gd name="connsiteX3" fmla="*/ 10000 w 10000"/>
                  <a:gd name="connsiteY3" fmla="*/ 8630 h 10267"/>
                  <a:gd name="connsiteX4" fmla="*/ 4136 w 10000"/>
                  <a:gd name="connsiteY4" fmla="*/ 0 h 10267"/>
                  <a:gd name="connsiteX5" fmla="*/ 0 w 10000"/>
                  <a:gd name="connsiteY5" fmla="*/ 10267 h 10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00" h="10267">
                    <a:moveTo>
                      <a:pt x="0" y="10267"/>
                    </a:moveTo>
                    <a:lnTo>
                      <a:pt x="0" y="10267"/>
                    </a:lnTo>
                    <a:lnTo>
                      <a:pt x="4988" y="4741"/>
                    </a:lnTo>
                    <a:lnTo>
                      <a:pt x="10000" y="8630"/>
                    </a:lnTo>
                    <a:lnTo>
                      <a:pt x="4136" y="0"/>
                    </a:lnTo>
                    <a:lnTo>
                      <a:pt x="0" y="10267"/>
                    </a:ln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09" name="Freeform 42"/>
              <p:cNvSpPr>
                <a:spLocks/>
              </p:cNvSpPr>
              <p:nvPr/>
            </p:nvSpPr>
            <p:spPr bwMode="auto">
              <a:xfrm>
                <a:off x="2449471" y="5934154"/>
                <a:ext cx="404813" cy="411163"/>
              </a:xfrm>
              <a:custGeom>
                <a:avLst/>
                <a:gdLst>
                  <a:gd name="T0" fmla="*/ 129 w 129"/>
                  <a:gd name="T1" fmla="*/ 95 h 130"/>
                  <a:gd name="T2" fmla="*/ 84 w 129"/>
                  <a:gd name="T3" fmla="*/ 0 h 130"/>
                  <a:gd name="T4" fmla="*/ 0 w 129"/>
                  <a:gd name="T5" fmla="*/ 130 h 130"/>
                  <a:gd name="T6" fmla="*/ 75 w 129"/>
                  <a:gd name="T7" fmla="*/ 95 h 130"/>
                  <a:gd name="T8" fmla="*/ 129 w 129"/>
                  <a:gd name="T9" fmla="*/ 95 h 130"/>
                </a:gdLst>
                <a:ahLst/>
                <a:cxnLst>
                  <a:cxn ang="0">
                    <a:pos x="T0" y="T1"/>
                  </a:cxn>
                  <a:cxn ang="0">
                    <a:pos x="T2" y="T3"/>
                  </a:cxn>
                  <a:cxn ang="0">
                    <a:pos x="T4" y="T5"/>
                  </a:cxn>
                  <a:cxn ang="0">
                    <a:pos x="T6" y="T7"/>
                  </a:cxn>
                  <a:cxn ang="0">
                    <a:pos x="T8" y="T9"/>
                  </a:cxn>
                </a:cxnLst>
                <a:rect l="0" t="0" r="r" b="b"/>
                <a:pathLst>
                  <a:path w="129" h="130">
                    <a:moveTo>
                      <a:pt x="129" y="95"/>
                    </a:moveTo>
                    <a:cubicBezTo>
                      <a:pt x="84" y="0"/>
                      <a:pt x="84" y="0"/>
                      <a:pt x="84" y="0"/>
                    </a:cubicBezTo>
                    <a:cubicBezTo>
                      <a:pt x="0" y="130"/>
                      <a:pt x="0" y="130"/>
                      <a:pt x="0" y="130"/>
                    </a:cubicBezTo>
                    <a:cubicBezTo>
                      <a:pt x="43" y="110"/>
                      <a:pt x="75" y="95"/>
                      <a:pt x="75" y="95"/>
                    </a:cubicBezTo>
                    <a:lnTo>
                      <a:pt x="129" y="95"/>
                    </a:ln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10" name="Freeform 43"/>
              <p:cNvSpPr>
                <a:spLocks/>
              </p:cNvSpPr>
              <p:nvPr/>
            </p:nvSpPr>
            <p:spPr bwMode="auto">
              <a:xfrm>
                <a:off x="4257634" y="4886404"/>
                <a:ext cx="2133600" cy="673100"/>
              </a:xfrm>
              <a:custGeom>
                <a:avLst/>
                <a:gdLst>
                  <a:gd name="T0" fmla="*/ 765 w 1344"/>
                  <a:gd name="T1" fmla="*/ 219 h 424"/>
                  <a:gd name="T2" fmla="*/ 506 w 1344"/>
                  <a:gd name="T3" fmla="*/ 270 h 424"/>
                  <a:gd name="T4" fmla="*/ 290 w 1344"/>
                  <a:gd name="T5" fmla="*/ 91 h 424"/>
                  <a:gd name="T6" fmla="*/ 0 w 1344"/>
                  <a:gd name="T7" fmla="*/ 340 h 424"/>
                  <a:gd name="T8" fmla="*/ 246 w 1344"/>
                  <a:gd name="T9" fmla="*/ 280 h 424"/>
                  <a:gd name="T10" fmla="*/ 448 w 1344"/>
                  <a:gd name="T11" fmla="*/ 424 h 424"/>
                  <a:gd name="T12" fmla="*/ 817 w 1344"/>
                  <a:gd name="T13" fmla="*/ 280 h 424"/>
                  <a:gd name="T14" fmla="*/ 1102 w 1344"/>
                  <a:gd name="T15" fmla="*/ 231 h 424"/>
                  <a:gd name="T16" fmla="*/ 1344 w 1344"/>
                  <a:gd name="T17" fmla="*/ 270 h 424"/>
                  <a:gd name="T18" fmla="*/ 1061 w 1344"/>
                  <a:gd name="T19" fmla="*/ 0 h 424"/>
                  <a:gd name="T20" fmla="*/ 765 w 1344"/>
                  <a:gd name="T21" fmla="*/ 219 h 4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44" h="424">
                    <a:moveTo>
                      <a:pt x="765" y="219"/>
                    </a:moveTo>
                    <a:lnTo>
                      <a:pt x="506" y="270"/>
                    </a:lnTo>
                    <a:lnTo>
                      <a:pt x="290" y="91"/>
                    </a:lnTo>
                    <a:lnTo>
                      <a:pt x="0" y="340"/>
                    </a:lnTo>
                    <a:lnTo>
                      <a:pt x="246" y="280"/>
                    </a:lnTo>
                    <a:lnTo>
                      <a:pt x="448" y="424"/>
                    </a:lnTo>
                    <a:lnTo>
                      <a:pt x="817" y="280"/>
                    </a:lnTo>
                    <a:lnTo>
                      <a:pt x="1102" y="231"/>
                    </a:lnTo>
                    <a:lnTo>
                      <a:pt x="1344" y="270"/>
                    </a:lnTo>
                    <a:lnTo>
                      <a:pt x="1061" y="0"/>
                    </a:lnTo>
                    <a:lnTo>
                      <a:pt x="765" y="219"/>
                    </a:ln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grpSp>
        <p:sp>
          <p:nvSpPr>
            <p:cNvPr id="9" name="AutoShape 3"/>
            <p:cNvSpPr>
              <a:spLocks noChangeAspect="1" noChangeArrowheads="1" noTextEdit="1"/>
            </p:cNvSpPr>
            <p:nvPr/>
          </p:nvSpPr>
          <p:spPr bwMode="auto">
            <a:xfrm>
              <a:off x="1693821" y="4886404"/>
              <a:ext cx="6853238" cy="2197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grpSp>
          <p:nvGrpSpPr>
            <p:cNvPr id="10" name="Group 9"/>
            <p:cNvGrpSpPr/>
            <p:nvPr/>
          </p:nvGrpSpPr>
          <p:grpSpPr>
            <a:xfrm>
              <a:off x="-56278" y="5700792"/>
              <a:ext cx="11708315" cy="1313461"/>
              <a:chOff x="-56278" y="5700792"/>
              <a:chExt cx="8603337" cy="1313461"/>
            </a:xfrm>
          </p:grpSpPr>
          <p:sp>
            <p:nvSpPr>
              <p:cNvPr id="198" name="Freeform 6"/>
              <p:cNvSpPr>
                <a:spLocks/>
              </p:cNvSpPr>
              <p:nvPr/>
            </p:nvSpPr>
            <p:spPr bwMode="auto">
              <a:xfrm>
                <a:off x="5922921" y="5700792"/>
                <a:ext cx="1016000" cy="715963"/>
              </a:xfrm>
              <a:custGeom>
                <a:avLst/>
                <a:gdLst>
                  <a:gd name="T0" fmla="*/ 298 w 323"/>
                  <a:gd name="T1" fmla="*/ 10 h 227"/>
                  <a:gd name="T2" fmla="*/ 140 w 323"/>
                  <a:gd name="T3" fmla="*/ 169 h 227"/>
                  <a:gd name="T4" fmla="*/ 254 w 323"/>
                  <a:gd name="T5" fmla="*/ 227 h 227"/>
                  <a:gd name="T6" fmla="*/ 247 w 323"/>
                  <a:gd name="T7" fmla="*/ 200 h 227"/>
                  <a:gd name="T8" fmla="*/ 318 w 323"/>
                  <a:gd name="T9" fmla="*/ 0 h 227"/>
                  <a:gd name="T10" fmla="*/ 298 w 323"/>
                  <a:gd name="T11" fmla="*/ 10 h 227"/>
                </a:gdLst>
                <a:ahLst/>
                <a:cxnLst>
                  <a:cxn ang="0">
                    <a:pos x="T0" y="T1"/>
                  </a:cxn>
                  <a:cxn ang="0">
                    <a:pos x="T2" y="T3"/>
                  </a:cxn>
                  <a:cxn ang="0">
                    <a:pos x="T4" y="T5"/>
                  </a:cxn>
                  <a:cxn ang="0">
                    <a:pos x="T6" y="T7"/>
                  </a:cxn>
                  <a:cxn ang="0">
                    <a:pos x="T8" y="T9"/>
                  </a:cxn>
                  <a:cxn ang="0">
                    <a:pos x="T10" y="T11"/>
                  </a:cxn>
                </a:cxnLst>
                <a:rect l="0" t="0" r="r" b="b"/>
                <a:pathLst>
                  <a:path w="323" h="227">
                    <a:moveTo>
                      <a:pt x="298" y="10"/>
                    </a:moveTo>
                    <a:cubicBezTo>
                      <a:pt x="298" y="10"/>
                      <a:pt x="279" y="120"/>
                      <a:pt x="140" y="169"/>
                    </a:cubicBezTo>
                    <a:cubicBezTo>
                      <a:pt x="0" y="218"/>
                      <a:pt x="254" y="227"/>
                      <a:pt x="254" y="227"/>
                    </a:cubicBezTo>
                    <a:cubicBezTo>
                      <a:pt x="247" y="200"/>
                      <a:pt x="247" y="200"/>
                      <a:pt x="247" y="200"/>
                    </a:cubicBezTo>
                    <a:cubicBezTo>
                      <a:pt x="247" y="200"/>
                      <a:pt x="323" y="120"/>
                      <a:pt x="318" y="0"/>
                    </a:cubicBezTo>
                    <a:lnTo>
                      <a:pt x="298" y="10"/>
                    </a:lnTo>
                    <a:close/>
                  </a:path>
                </a:pathLst>
              </a:custGeom>
              <a:solidFill>
                <a:srgbClr val="D2D2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99" name="Freeform 11"/>
              <p:cNvSpPr>
                <a:spLocks/>
              </p:cNvSpPr>
              <p:nvPr/>
            </p:nvSpPr>
            <p:spPr bwMode="auto">
              <a:xfrm>
                <a:off x="2609809" y="6492954"/>
                <a:ext cx="2501900" cy="520700"/>
              </a:xfrm>
              <a:custGeom>
                <a:avLst/>
                <a:gdLst>
                  <a:gd name="T0" fmla="*/ 491 w 795"/>
                  <a:gd name="T1" fmla="*/ 8 h 165"/>
                  <a:gd name="T2" fmla="*/ 483 w 795"/>
                  <a:gd name="T3" fmla="*/ 7 h 165"/>
                  <a:gd name="T4" fmla="*/ 461 w 795"/>
                  <a:gd name="T5" fmla="*/ 4 h 165"/>
                  <a:gd name="T6" fmla="*/ 417 w 795"/>
                  <a:gd name="T7" fmla="*/ 1 h 165"/>
                  <a:gd name="T8" fmla="*/ 393 w 795"/>
                  <a:gd name="T9" fmla="*/ 0 h 165"/>
                  <a:gd name="T10" fmla="*/ 0 w 795"/>
                  <a:gd name="T11" fmla="*/ 165 h 165"/>
                  <a:gd name="T12" fmla="*/ 282 w 795"/>
                  <a:gd name="T13" fmla="*/ 165 h 165"/>
                  <a:gd name="T14" fmla="*/ 795 w 795"/>
                  <a:gd name="T15" fmla="*/ 165 h 165"/>
                  <a:gd name="T16" fmla="*/ 491 w 795"/>
                  <a:gd name="T17" fmla="*/ 8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95" h="165">
                    <a:moveTo>
                      <a:pt x="491" y="8"/>
                    </a:moveTo>
                    <a:cubicBezTo>
                      <a:pt x="488" y="7"/>
                      <a:pt x="486" y="7"/>
                      <a:pt x="483" y="7"/>
                    </a:cubicBezTo>
                    <a:cubicBezTo>
                      <a:pt x="476" y="6"/>
                      <a:pt x="468" y="5"/>
                      <a:pt x="461" y="4"/>
                    </a:cubicBezTo>
                    <a:cubicBezTo>
                      <a:pt x="446" y="2"/>
                      <a:pt x="432" y="1"/>
                      <a:pt x="417" y="1"/>
                    </a:cubicBezTo>
                    <a:cubicBezTo>
                      <a:pt x="409" y="0"/>
                      <a:pt x="401" y="0"/>
                      <a:pt x="393" y="0"/>
                    </a:cubicBezTo>
                    <a:cubicBezTo>
                      <a:pt x="251" y="1"/>
                      <a:pt x="109" y="56"/>
                      <a:pt x="0" y="165"/>
                    </a:cubicBezTo>
                    <a:cubicBezTo>
                      <a:pt x="282" y="165"/>
                      <a:pt x="282" y="165"/>
                      <a:pt x="282" y="165"/>
                    </a:cubicBezTo>
                    <a:cubicBezTo>
                      <a:pt x="795" y="165"/>
                      <a:pt x="795" y="165"/>
                      <a:pt x="795" y="165"/>
                    </a:cubicBezTo>
                    <a:cubicBezTo>
                      <a:pt x="709" y="79"/>
                      <a:pt x="602" y="27"/>
                      <a:pt x="491" y="8"/>
                    </a:cubicBezTo>
                    <a:close/>
                  </a:path>
                </a:pathLst>
              </a:custGeom>
              <a:solidFill>
                <a:srgbClr val="79A5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00" name="Freeform 12"/>
              <p:cNvSpPr>
                <a:spLocks/>
              </p:cNvSpPr>
              <p:nvPr/>
            </p:nvSpPr>
            <p:spPr bwMode="auto">
              <a:xfrm>
                <a:off x="5926096" y="6467554"/>
                <a:ext cx="2620963" cy="546100"/>
              </a:xfrm>
              <a:custGeom>
                <a:avLst/>
                <a:gdLst>
                  <a:gd name="T0" fmla="*/ 515 w 833"/>
                  <a:gd name="T1" fmla="*/ 8 h 173"/>
                  <a:gd name="T2" fmla="*/ 506 w 833"/>
                  <a:gd name="T3" fmla="*/ 7 h 173"/>
                  <a:gd name="T4" fmla="*/ 483 w 833"/>
                  <a:gd name="T5" fmla="*/ 4 h 173"/>
                  <a:gd name="T6" fmla="*/ 437 w 833"/>
                  <a:gd name="T7" fmla="*/ 1 h 173"/>
                  <a:gd name="T8" fmla="*/ 411 w 833"/>
                  <a:gd name="T9" fmla="*/ 0 h 173"/>
                  <a:gd name="T10" fmla="*/ 0 w 833"/>
                  <a:gd name="T11" fmla="*/ 173 h 173"/>
                  <a:gd name="T12" fmla="*/ 295 w 833"/>
                  <a:gd name="T13" fmla="*/ 173 h 173"/>
                  <a:gd name="T14" fmla="*/ 833 w 833"/>
                  <a:gd name="T15" fmla="*/ 173 h 173"/>
                  <a:gd name="T16" fmla="*/ 515 w 833"/>
                  <a:gd name="T17" fmla="*/ 8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33" h="173">
                    <a:moveTo>
                      <a:pt x="515" y="8"/>
                    </a:moveTo>
                    <a:cubicBezTo>
                      <a:pt x="512" y="8"/>
                      <a:pt x="509" y="7"/>
                      <a:pt x="506" y="7"/>
                    </a:cubicBezTo>
                    <a:cubicBezTo>
                      <a:pt x="498" y="6"/>
                      <a:pt x="491" y="5"/>
                      <a:pt x="483" y="4"/>
                    </a:cubicBezTo>
                    <a:cubicBezTo>
                      <a:pt x="468" y="2"/>
                      <a:pt x="452" y="1"/>
                      <a:pt x="437" y="1"/>
                    </a:cubicBezTo>
                    <a:cubicBezTo>
                      <a:pt x="428" y="0"/>
                      <a:pt x="420" y="0"/>
                      <a:pt x="411" y="0"/>
                    </a:cubicBezTo>
                    <a:cubicBezTo>
                      <a:pt x="262" y="2"/>
                      <a:pt x="114" y="59"/>
                      <a:pt x="0" y="173"/>
                    </a:cubicBezTo>
                    <a:cubicBezTo>
                      <a:pt x="295" y="173"/>
                      <a:pt x="295" y="173"/>
                      <a:pt x="295" y="173"/>
                    </a:cubicBezTo>
                    <a:cubicBezTo>
                      <a:pt x="833" y="173"/>
                      <a:pt x="833" y="173"/>
                      <a:pt x="833" y="173"/>
                    </a:cubicBezTo>
                    <a:cubicBezTo>
                      <a:pt x="743" y="83"/>
                      <a:pt x="631" y="28"/>
                      <a:pt x="515" y="8"/>
                    </a:cubicBezTo>
                    <a:close/>
                  </a:path>
                </a:pathLst>
              </a:custGeom>
              <a:solidFill>
                <a:srgbClr val="79A5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01" name="Freeform 13"/>
              <p:cNvSpPr>
                <a:spLocks/>
              </p:cNvSpPr>
              <p:nvPr/>
            </p:nvSpPr>
            <p:spPr bwMode="auto">
              <a:xfrm>
                <a:off x="3754396" y="6173867"/>
                <a:ext cx="4030663" cy="839788"/>
              </a:xfrm>
              <a:custGeom>
                <a:avLst/>
                <a:gdLst>
                  <a:gd name="T0" fmla="*/ 792 w 1281"/>
                  <a:gd name="T1" fmla="*/ 13 h 266"/>
                  <a:gd name="T2" fmla="*/ 778 w 1281"/>
                  <a:gd name="T3" fmla="*/ 11 h 266"/>
                  <a:gd name="T4" fmla="*/ 743 w 1281"/>
                  <a:gd name="T5" fmla="*/ 6 h 266"/>
                  <a:gd name="T6" fmla="*/ 672 w 1281"/>
                  <a:gd name="T7" fmla="*/ 1 h 266"/>
                  <a:gd name="T8" fmla="*/ 633 w 1281"/>
                  <a:gd name="T9" fmla="*/ 0 h 266"/>
                  <a:gd name="T10" fmla="*/ 0 w 1281"/>
                  <a:gd name="T11" fmla="*/ 266 h 266"/>
                  <a:gd name="T12" fmla="*/ 453 w 1281"/>
                  <a:gd name="T13" fmla="*/ 266 h 266"/>
                  <a:gd name="T14" fmla="*/ 1281 w 1281"/>
                  <a:gd name="T15" fmla="*/ 266 h 266"/>
                  <a:gd name="T16" fmla="*/ 792 w 1281"/>
                  <a:gd name="T17" fmla="*/ 13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81" h="266">
                    <a:moveTo>
                      <a:pt x="792" y="13"/>
                    </a:moveTo>
                    <a:cubicBezTo>
                      <a:pt x="787" y="12"/>
                      <a:pt x="782" y="11"/>
                      <a:pt x="778" y="11"/>
                    </a:cubicBezTo>
                    <a:cubicBezTo>
                      <a:pt x="766" y="9"/>
                      <a:pt x="754" y="7"/>
                      <a:pt x="743" y="6"/>
                    </a:cubicBezTo>
                    <a:cubicBezTo>
                      <a:pt x="719" y="3"/>
                      <a:pt x="695" y="2"/>
                      <a:pt x="672" y="1"/>
                    </a:cubicBezTo>
                    <a:cubicBezTo>
                      <a:pt x="658" y="0"/>
                      <a:pt x="646" y="0"/>
                      <a:pt x="633" y="0"/>
                    </a:cubicBezTo>
                    <a:cubicBezTo>
                      <a:pt x="403" y="2"/>
                      <a:pt x="175" y="90"/>
                      <a:pt x="0" y="266"/>
                    </a:cubicBezTo>
                    <a:cubicBezTo>
                      <a:pt x="453" y="266"/>
                      <a:pt x="453" y="266"/>
                      <a:pt x="453" y="266"/>
                    </a:cubicBezTo>
                    <a:cubicBezTo>
                      <a:pt x="1281" y="266"/>
                      <a:pt x="1281" y="266"/>
                      <a:pt x="1281" y="266"/>
                    </a:cubicBezTo>
                    <a:cubicBezTo>
                      <a:pt x="1142" y="127"/>
                      <a:pt x="971" y="43"/>
                      <a:pt x="792" y="13"/>
                    </a:cubicBezTo>
                    <a:close/>
                  </a:path>
                </a:pathLst>
              </a:custGeom>
              <a:solidFill>
                <a:srgbClr val="7FB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02" name="Freeform 15"/>
              <p:cNvSpPr>
                <a:spLocks/>
              </p:cNvSpPr>
              <p:nvPr/>
            </p:nvSpPr>
            <p:spPr bwMode="auto">
              <a:xfrm>
                <a:off x="4519571" y="6177042"/>
                <a:ext cx="1435100" cy="836613"/>
              </a:xfrm>
              <a:custGeom>
                <a:avLst/>
                <a:gdLst>
                  <a:gd name="T0" fmla="*/ 456 w 456"/>
                  <a:gd name="T1" fmla="*/ 0 h 265"/>
                  <a:gd name="T2" fmla="*/ 449 w 456"/>
                  <a:gd name="T3" fmla="*/ 0 h 265"/>
                  <a:gd name="T4" fmla="*/ 0 w 456"/>
                  <a:gd name="T5" fmla="*/ 265 h 265"/>
                  <a:gd name="T6" fmla="*/ 85 w 456"/>
                  <a:gd name="T7" fmla="*/ 265 h 265"/>
                  <a:gd name="T8" fmla="*/ 456 w 456"/>
                  <a:gd name="T9" fmla="*/ 0 h 265"/>
                </a:gdLst>
                <a:ahLst/>
                <a:cxnLst>
                  <a:cxn ang="0">
                    <a:pos x="T0" y="T1"/>
                  </a:cxn>
                  <a:cxn ang="0">
                    <a:pos x="T2" y="T3"/>
                  </a:cxn>
                  <a:cxn ang="0">
                    <a:pos x="T4" y="T5"/>
                  </a:cxn>
                  <a:cxn ang="0">
                    <a:pos x="T6" y="T7"/>
                  </a:cxn>
                  <a:cxn ang="0">
                    <a:pos x="T8" y="T9"/>
                  </a:cxn>
                </a:cxnLst>
                <a:rect l="0" t="0" r="r" b="b"/>
                <a:pathLst>
                  <a:path w="456" h="265">
                    <a:moveTo>
                      <a:pt x="456" y="0"/>
                    </a:moveTo>
                    <a:cubicBezTo>
                      <a:pt x="454" y="0"/>
                      <a:pt x="451" y="0"/>
                      <a:pt x="449" y="0"/>
                    </a:cubicBezTo>
                    <a:cubicBezTo>
                      <a:pt x="177" y="51"/>
                      <a:pt x="0" y="265"/>
                      <a:pt x="0" y="265"/>
                    </a:cubicBezTo>
                    <a:cubicBezTo>
                      <a:pt x="85" y="265"/>
                      <a:pt x="85" y="265"/>
                      <a:pt x="85" y="265"/>
                    </a:cubicBezTo>
                    <a:cubicBezTo>
                      <a:pt x="85" y="265"/>
                      <a:pt x="252" y="60"/>
                      <a:pt x="456" y="0"/>
                    </a:cubicBezTo>
                    <a:close/>
                  </a:path>
                </a:pathLst>
              </a:custGeom>
              <a:solidFill>
                <a:srgbClr val="E8E8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03" name="Freeform 16"/>
              <p:cNvSpPr>
                <a:spLocks/>
              </p:cNvSpPr>
              <p:nvPr/>
            </p:nvSpPr>
            <p:spPr bwMode="auto">
              <a:xfrm>
                <a:off x="6095959" y="6272292"/>
                <a:ext cx="474663" cy="741363"/>
              </a:xfrm>
              <a:custGeom>
                <a:avLst/>
                <a:gdLst>
                  <a:gd name="T0" fmla="*/ 151 w 151"/>
                  <a:gd name="T1" fmla="*/ 4 h 235"/>
                  <a:gd name="T2" fmla="*/ 135 w 151"/>
                  <a:gd name="T3" fmla="*/ 0 h 235"/>
                  <a:gd name="T4" fmla="*/ 20 w 151"/>
                  <a:gd name="T5" fmla="*/ 235 h 235"/>
                  <a:gd name="T6" fmla="*/ 55 w 151"/>
                  <a:gd name="T7" fmla="*/ 235 h 235"/>
                  <a:gd name="T8" fmla="*/ 151 w 151"/>
                  <a:gd name="T9" fmla="*/ 4 h 235"/>
                </a:gdLst>
                <a:ahLst/>
                <a:cxnLst>
                  <a:cxn ang="0">
                    <a:pos x="T0" y="T1"/>
                  </a:cxn>
                  <a:cxn ang="0">
                    <a:pos x="T2" y="T3"/>
                  </a:cxn>
                  <a:cxn ang="0">
                    <a:pos x="T4" y="T5"/>
                  </a:cxn>
                  <a:cxn ang="0">
                    <a:pos x="T6" y="T7"/>
                  </a:cxn>
                  <a:cxn ang="0">
                    <a:pos x="T8" y="T9"/>
                  </a:cxn>
                </a:cxnLst>
                <a:rect l="0" t="0" r="r" b="b"/>
                <a:pathLst>
                  <a:path w="151" h="235">
                    <a:moveTo>
                      <a:pt x="151" y="4"/>
                    </a:moveTo>
                    <a:cubicBezTo>
                      <a:pt x="146" y="3"/>
                      <a:pt x="140" y="1"/>
                      <a:pt x="135" y="0"/>
                    </a:cubicBezTo>
                    <a:cubicBezTo>
                      <a:pt x="128" y="5"/>
                      <a:pt x="0" y="107"/>
                      <a:pt x="20" y="235"/>
                    </a:cubicBezTo>
                    <a:cubicBezTo>
                      <a:pt x="55" y="235"/>
                      <a:pt x="55" y="235"/>
                      <a:pt x="55" y="235"/>
                    </a:cubicBezTo>
                    <a:cubicBezTo>
                      <a:pt x="29" y="103"/>
                      <a:pt x="151" y="4"/>
                      <a:pt x="151" y="4"/>
                    </a:cubicBezTo>
                    <a:close/>
                  </a:path>
                </a:pathLst>
              </a:custGeom>
              <a:solidFill>
                <a:srgbClr val="E8E8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04" name="Freeform 17"/>
              <p:cNvSpPr>
                <a:spLocks/>
              </p:cNvSpPr>
              <p:nvPr/>
            </p:nvSpPr>
            <p:spPr bwMode="auto">
              <a:xfrm>
                <a:off x="4786271" y="6177042"/>
                <a:ext cx="1735138" cy="836613"/>
              </a:xfrm>
              <a:custGeom>
                <a:avLst/>
                <a:gdLst>
                  <a:gd name="T0" fmla="*/ 551 w 551"/>
                  <a:gd name="T1" fmla="*/ 30 h 265"/>
                  <a:gd name="T2" fmla="*/ 371 w 551"/>
                  <a:gd name="T3" fmla="*/ 0 h 265"/>
                  <a:gd name="T4" fmla="*/ 0 w 551"/>
                  <a:gd name="T5" fmla="*/ 265 h 265"/>
                  <a:gd name="T6" fmla="*/ 436 w 551"/>
                  <a:gd name="T7" fmla="*/ 265 h 265"/>
                  <a:gd name="T8" fmla="*/ 551 w 551"/>
                  <a:gd name="T9" fmla="*/ 30 h 265"/>
                </a:gdLst>
                <a:ahLst/>
                <a:cxnLst>
                  <a:cxn ang="0">
                    <a:pos x="T0" y="T1"/>
                  </a:cxn>
                  <a:cxn ang="0">
                    <a:pos x="T2" y="T3"/>
                  </a:cxn>
                  <a:cxn ang="0">
                    <a:pos x="T4" y="T5"/>
                  </a:cxn>
                  <a:cxn ang="0">
                    <a:pos x="T6" y="T7"/>
                  </a:cxn>
                  <a:cxn ang="0">
                    <a:pos x="T8" y="T9"/>
                  </a:cxn>
                </a:cxnLst>
                <a:rect l="0" t="0" r="r" b="b"/>
                <a:pathLst>
                  <a:path w="551" h="265">
                    <a:moveTo>
                      <a:pt x="551" y="30"/>
                    </a:moveTo>
                    <a:cubicBezTo>
                      <a:pt x="492" y="14"/>
                      <a:pt x="432" y="4"/>
                      <a:pt x="371" y="0"/>
                    </a:cubicBezTo>
                    <a:cubicBezTo>
                      <a:pt x="167" y="60"/>
                      <a:pt x="0" y="265"/>
                      <a:pt x="0" y="265"/>
                    </a:cubicBezTo>
                    <a:cubicBezTo>
                      <a:pt x="436" y="265"/>
                      <a:pt x="436" y="265"/>
                      <a:pt x="436" y="265"/>
                    </a:cubicBezTo>
                    <a:cubicBezTo>
                      <a:pt x="416" y="137"/>
                      <a:pt x="544" y="35"/>
                      <a:pt x="551" y="30"/>
                    </a:cubicBezTo>
                    <a:close/>
                  </a:path>
                </a:pathLst>
              </a:custGeom>
              <a:solidFill>
                <a:srgbClr val="9696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05" name="Freeform 11"/>
              <p:cNvSpPr>
                <a:spLocks/>
              </p:cNvSpPr>
              <p:nvPr/>
            </p:nvSpPr>
            <p:spPr bwMode="auto">
              <a:xfrm>
                <a:off x="-56278" y="6720634"/>
                <a:ext cx="3551458" cy="293619"/>
              </a:xfrm>
              <a:custGeom>
                <a:avLst/>
                <a:gdLst>
                  <a:gd name="T0" fmla="*/ 491 w 795"/>
                  <a:gd name="T1" fmla="*/ 8 h 165"/>
                  <a:gd name="T2" fmla="*/ 483 w 795"/>
                  <a:gd name="T3" fmla="*/ 7 h 165"/>
                  <a:gd name="T4" fmla="*/ 461 w 795"/>
                  <a:gd name="T5" fmla="*/ 4 h 165"/>
                  <a:gd name="T6" fmla="*/ 417 w 795"/>
                  <a:gd name="T7" fmla="*/ 1 h 165"/>
                  <a:gd name="T8" fmla="*/ 393 w 795"/>
                  <a:gd name="T9" fmla="*/ 0 h 165"/>
                  <a:gd name="T10" fmla="*/ 0 w 795"/>
                  <a:gd name="T11" fmla="*/ 165 h 165"/>
                  <a:gd name="T12" fmla="*/ 282 w 795"/>
                  <a:gd name="T13" fmla="*/ 165 h 165"/>
                  <a:gd name="T14" fmla="*/ 795 w 795"/>
                  <a:gd name="T15" fmla="*/ 165 h 165"/>
                  <a:gd name="T16" fmla="*/ 491 w 795"/>
                  <a:gd name="T17" fmla="*/ 8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95" h="165">
                    <a:moveTo>
                      <a:pt x="491" y="8"/>
                    </a:moveTo>
                    <a:cubicBezTo>
                      <a:pt x="488" y="7"/>
                      <a:pt x="486" y="7"/>
                      <a:pt x="483" y="7"/>
                    </a:cubicBezTo>
                    <a:cubicBezTo>
                      <a:pt x="476" y="6"/>
                      <a:pt x="468" y="5"/>
                      <a:pt x="461" y="4"/>
                    </a:cubicBezTo>
                    <a:cubicBezTo>
                      <a:pt x="446" y="2"/>
                      <a:pt x="432" y="1"/>
                      <a:pt x="417" y="1"/>
                    </a:cubicBezTo>
                    <a:cubicBezTo>
                      <a:pt x="409" y="0"/>
                      <a:pt x="401" y="0"/>
                      <a:pt x="393" y="0"/>
                    </a:cubicBezTo>
                    <a:cubicBezTo>
                      <a:pt x="251" y="1"/>
                      <a:pt x="109" y="56"/>
                      <a:pt x="0" y="165"/>
                    </a:cubicBezTo>
                    <a:cubicBezTo>
                      <a:pt x="282" y="165"/>
                      <a:pt x="282" y="165"/>
                      <a:pt x="282" y="165"/>
                    </a:cubicBezTo>
                    <a:cubicBezTo>
                      <a:pt x="795" y="165"/>
                      <a:pt x="795" y="165"/>
                      <a:pt x="795" y="165"/>
                    </a:cubicBezTo>
                    <a:cubicBezTo>
                      <a:pt x="709" y="79"/>
                      <a:pt x="602" y="27"/>
                      <a:pt x="491" y="8"/>
                    </a:cubicBezTo>
                    <a:close/>
                  </a:path>
                </a:pathLst>
              </a:custGeom>
              <a:solidFill>
                <a:srgbClr val="7FB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grpSp>
        <p:pic>
          <p:nvPicPr>
            <p:cNvPr id="11" name="Picture 10"/>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4303414" y="6413984"/>
              <a:ext cx="445269" cy="580541"/>
            </a:xfrm>
            <a:prstGeom prst="rect">
              <a:avLst/>
            </a:prstGeom>
          </p:spPr>
        </p:pic>
        <p:pic>
          <p:nvPicPr>
            <p:cNvPr id="12" name="Picture 11"/>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4882157" y="6413984"/>
              <a:ext cx="445269" cy="580541"/>
            </a:xfrm>
            <a:prstGeom prst="rect">
              <a:avLst/>
            </a:prstGeom>
          </p:spPr>
        </p:pic>
        <p:pic>
          <p:nvPicPr>
            <p:cNvPr id="13" name="Picture 12"/>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41581" y="6407873"/>
              <a:ext cx="445269" cy="580541"/>
            </a:xfrm>
            <a:prstGeom prst="rect">
              <a:avLst/>
            </a:prstGeom>
          </p:spPr>
        </p:pic>
        <p:sp>
          <p:nvSpPr>
            <p:cNvPr id="14" name="Rectangle 171"/>
            <p:cNvSpPr>
              <a:spLocks noChangeArrowheads="1"/>
            </p:cNvSpPr>
            <p:nvPr/>
          </p:nvSpPr>
          <p:spPr bwMode="auto">
            <a:xfrm>
              <a:off x="3547129" y="5649808"/>
              <a:ext cx="669925" cy="1338262"/>
            </a:xfrm>
            <a:prstGeom prst="rect">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5" name="Rectangle 172"/>
            <p:cNvSpPr>
              <a:spLocks noChangeArrowheads="1"/>
            </p:cNvSpPr>
            <p:nvPr/>
          </p:nvSpPr>
          <p:spPr bwMode="auto">
            <a:xfrm>
              <a:off x="4072592" y="5746645"/>
              <a:ext cx="52388" cy="95250"/>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6" name="Rectangle 173"/>
            <p:cNvSpPr>
              <a:spLocks noChangeArrowheads="1"/>
            </p:cNvSpPr>
            <p:nvPr/>
          </p:nvSpPr>
          <p:spPr bwMode="auto">
            <a:xfrm>
              <a:off x="3928129" y="5746645"/>
              <a:ext cx="52388" cy="95250"/>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7" name="Rectangle 174"/>
            <p:cNvSpPr>
              <a:spLocks noChangeArrowheads="1"/>
            </p:cNvSpPr>
            <p:nvPr/>
          </p:nvSpPr>
          <p:spPr bwMode="auto">
            <a:xfrm>
              <a:off x="3778904" y="5746645"/>
              <a:ext cx="57150" cy="95250"/>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8" name="Rectangle 175"/>
            <p:cNvSpPr>
              <a:spLocks noChangeArrowheads="1"/>
            </p:cNvSpPr>
            <p:nvPr/>
          </p:nvSpPr>
          <p:spPr bwMode="auto">
            <a:xfrm>
              <a:off x="3634442" y="5746645"/>
              <a:ext cx="57150" cy="95250"/>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9" name="Rectangle 176"/>
            <p:cNvSpPr>
              <a:spLocks noChangeArrowheads="1"/>
            </p:cNvSpPr>
            <p:nvPr/>
          </p:nvSpPr>
          <p:spPr bwMode="auto">
            <a:xfrm>
              <a:off x="4072592" y="5891108"/>
              <a:ext cx="52388" cy="100012"/>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0" name="Rectangle 177"/>
            <p:cNvSpPr>
              <a:spLocks noChangeArrowheads="1"/>
            </p:cNvSpPr>
            <p:nvPr/>
          </p:nvSpPr>
          <p:spPr bwMode="auto">
            <a:xfrm>
              <a:off x="3928129" y="5891108"/>
              <a:ext cx="52388" cy="100012"/>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1" name="Rectangle 178"/>
            <p:cNvSpPr>
              <a:spLocks noChangeArrowheads="1"/>
            </p:cNvSpPr>
            <p:nvPr/>
          </p:nvSpPr>
          <p:spPr bwMode="auto">
            <a:xfrm>
              <a:off x="3778904" y="5891108"/>
              <a:ext cx="57150" cy="100012"/>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2" name="Rectangle 179"/>
            <p:cNvSpPr>
              <a:spLocks noChangeArrowheads="1"/>
            </p:cNvSpPr>
            <p:nvPr/>
          </p:nvSpPr>
          <p:spPr bwMode="auto">
            <a:xfrm>
              <a:off x="3634442" y="5891108"/>
              <a:ext cx="57150" cy="100012"/>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3" name="Rectangle 180"/>
            <p:cNvSpPr>
              <a:spLocks noChangeArrowheads="1"/>
            </p:cNvSpPr>
            <p:nvPr/>
          </p:nvSpPr>
          <p:spPr bwMode="auto">
            <a:xfrm>
              <a:off x="4072592" y="6035570"/>
              <a:ext cx="52388" cy="101600"/>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4" name="Rectangle 181"/>
            <p:cNvSpPr>
              <a:spLocks noChangeArrowheads="1"/>
            </p:cNvSpPr>
            <p:nvPr/>
          </p:nvSpPr>
          <p:spPr bwMode="auto">
            <a:xfrm>
              <a:off x="3928129" y="6035570"/>
              <a:ext cx="52388" cy="101600"/>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5" name="Rectangle 182"/>
            <p:cNvSpPr>
              <a:spLocks noChangeArrowheads="1"/>
            </p:cNvSpPr>
            <p:nvPr/>
          </p:nvSpPr>
          <p:spPr bwMode="auto">
            <a:xfrm>
              <a:off x="3778904" y="6035570"/>
              <a:ext cx="57150" cy="101600"/>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6" name="Rectangle 183"/>
            <p:cNvSpPr>
              <a:spLocks noChangeArrowheads="1"/>
            </p:cNvSpPr>
            <p:nvPr/>
          </p:nvSpPr>
          <p:spPr bwMode="auto">
            <a:xfrm>
              <a:off x="3634442" y="6035570"/>
              <a:ext cx="57150" cy="101600"/>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7" name="Rectangle 184"/>
            <p:cNvSpPr>
              <a:spLocks noChangeArrowheads="1"/>
            </p:cNvSpPr>
            <p:nvPr/>
          </p:nvSpPr>
          <p:spPr bwMode="auto">
            <a:xfrm>
              <a:off x="4072592" y="6180033"/>
              <a:ext cx="52388" cy="101600"/>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8" name="Rectangle 185"/>
            <p:cNvSpPr>
              <a:spLocks noChangeArrowheads="1"/>
            </p:cNvSpPr>
            <p:nvPr/>
          </p:nvSpPr>
          <p:spPr bwMode="auto">
            <a:xfrm>
              <a:off x="3928129" y="6180033"/>
              <a:ext cx="52388" cy="101600"/>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9" name="Rectangle 186"/>
            <p:cNvSpPr>
              <a:spLocks noChangeArrowheads="1"/>
            </p:cNvSpPr>
            <p:nvPr/>
          </p:nvSpPr>
          <p:spPr bwMode="auto">
            <a:xfrm>
              <a:off x="3778904" y="6180033"/>
              <a:ext cx="57150" cy="101600"/>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0" name="Rectangle 187"/>
            <p:cNvSpPr>
              <a:spLocks noChangeArrowheads="1"/>
            </p:cNvSpPr>
            <p:nvPr/>
          </p:nvSpPr>
          <p:spPr bwMode="auto">
            <a:xfrm>
              <a:off x="3634442" y="6180033"/>
              <a:ext cx="57150" cy="101600"/>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1" name="Rectangle 188"/>
            <p:cNvSpPr>
              <a:spLocks noChangeArrowheads="1"/>
            </p:cNvSpPr>
            <p:nvPr/>
          </p:nvSpPr>
          <p:spPr bwMode="auto">
            <a:xfrm>
              <a:off x="4072592" y="6329258"/>
              <a:ext cx="52388" cy="96837"/>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2" name="Rectangle 189"/>
            <p:cNvSpPr>
              <a:spLocks noChangeArrowheads="1"/>
            </p:cNvSpPr>
            <p:nvPr/>
          </p:nvSpPr>
          <p:spPr bwMode="auto">
            <a:xfrm>
              <a:off x="3928129" y="6329258"/>
              <a:ext cx="52388" cy="96837"/>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3" name="Rectangle 190"/>
            <p:cNvSpPr>
              <a:spLocks noChangeArrowheads="1"/>
            </p:cNvSpPr>
            <p:nvPr/>
          </p:nvSpPr>
          <p:spPr bwMode="auto">
            <a:xfrm>
              <a:off x="3778904" y="6329258"/>
              <a:ext cx="57150" cy="96837"/>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4" name="Rectangle 191"/>
            <p:cNvSpPr>
              <a:spLocks noChangeArrowheads="1"/>
            </p:cNvSpPr>
            <p:nvPr/>
          </p:nvSpPr>
          <p:spPr bwMode="auto">
            <a:xfrm>
              <a:off x="3634442" y="6329258"/>
              <a:ext cx="57150" cy="96837"/>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5" name="Rectangle 192"/>
            <p:cNvSpPr>
              <a:spLocks noChangeArrowheads="1"/>
            </p:cNvSpPr>
            <p:nvPr/>
          </p:nvSpPr>
          <p:spPr bwMode="auto">
            <a:xfrm>
              <a:off x="4072592" y="6473720"/>
              <a:ext cx="52388" cy="96837"/>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6" name="Rectangle 193"/>
            <p:cNvSpPr>
              <a:spLocks noChangeArrowheads="1"/>
            </p:cNvSpPr>
            <p:nvPr/>
          </p:nvSpPr>
          <p:spPr bwMode="auto">
            <a:xfrm>
              <a:off x="3928129" y="6473720"/>
              <a:ext cx="52388" cy="96837"/>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7" name="Rectangle 194"/>
            <p:cNvSpPr>
              <a:spLocks noChangeArrowheads="1"/>
            </p:cNvSpPr>
            <p:nvPr/>
          </p:nvSpPr>
          <p:spPr bwMode="auto">
            <a:xfrm>
              <a:off x="3778904" y="6473720"/>
              <a:ext cx="57150" cy="96837"/>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8" name="Rectangle 195"/>
            <p:cNvSpPr>
              <a:spLocks noChangeArrowheads="1"/>
            </p:cNvSpPr>
            <p:nvPr/>
          </p:nvSpPr>
          <p:spPr bwMode="auto">
            <a:xfrm>
              <a:off x="3634442" y="6473720"/>
              <a:ext cx="57150" cy="96837"/>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9" name="Rectangle 196"/>
            <p:cNvSpPr>
              <a:spLocks noChangeArrowheads="1"/>
            </p:cNvSpPr>
            <p:nvPr/>
          </p:nvSpPr>
          <p:spPr bwMode="auto">
            <a:xfrm>
              <a:off x="4072592" y="6619770"/>
              <a:ext cx="52388" cy="100012"/>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40" name="Rectangle 197"/>
            <p:cNvSpPr>
              <a:spLocks noChangeArrowheads="1"/>
            </p:cNvSpPr>
            <p:nvPr/>
          </p:nvSpPr>
          <p:spPr bwMode="auto">
            <a:xfrm>
              <a:off x="3928129" y="6619770"/>
              <a:ext cx="52388" cy="100012"/>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41" name="Rectangle 198"/>
            <p:cNvSpPr>
              <a:spLocks noChangeArrowheads="1"/>
            </p:cNvSpPr>
            <p:nvPr/>
          </p:nvSpPr>
          <p:spPr bwMode="auto">
            <a:xfrm>
              <a:off x="3778904" y="6619770"/>
              <a:ext cx="57150" cy="100012"/>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42" name="Rectangle 199"/>
            <p:cNvSpPr>
              <a:spLocks noChangeArrowheads="1"/>
            </p:cNvSpPr>
            <p:nvPr/>
          </p:nvSpPr>
          <p:spPr bwMode="auto">
            <a:xfrm>
              <a:off x="3634442" y="6619770"/>
              <a:ext cx="57150" cy="100012"/>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43" name="Rectangle 200"/>
            <p:cNvSpPr>
              <a:spLocks noChangeArrowheads="1"/>
            </p:cNvSpPr>
            <p:nvPr/>
          </p:nvSpPr>
          <p:spPr bwMode="auto">
            <a:xfrm>
              <a:off x="4072592" y="6764233"/>
              <a:ext cx="52388" cy="101600"/>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44" name="Rectangle 201"/>
            <p:cNvSpPr>
              <a:spLocks noChangeArrowheads="1"/>
            </p:cNvSpPr>
            <p:nvPr/>
          </p:nvSpPr>
          <p:spPr bwMode="auto">
            <a:xfrm>
              <a:off x="3928129" y="6764233"/>
              <a:ext cx="52388" cy="101600"/>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45" name="Rectangle 202"/>
            <p:cNvSpPr>
              <a:spLocks noChangeArrowheads="1"/>
            </p:cNvSpPr>
            <p:nvPr/>
          </p:nvSpPr>
          <p:spPr bwMode="auto">
            <a:xfrm>
              <a:off x="3778904" y="6764233"/>
              <a:ext cx="57150" cy="101600"/>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46" name="Rectangle 203"/>
            <p:cNvSpPr>
              <a:spLocks noChangeArrowheads="1"/>
            </p:cNvSpPr>
            <p:nvPr/>
          </p:nvSpPr>
          <p:spPr bwMode="auto">
            <a:xfrm>
              <a:off x="3634442" y="6764233"/>
              <a:ext cx="57150" cy="101600"/>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47" name="Rectangle 204"/>
            <p:cNvSpPr>
              <a:spLocks noChangeArrowheads="1"/>
            </p:cNvSpPr>
            <p:nvPr/>
          </p:nvSpPr>
          <p:spPr bwMode="auto">
            <a:xfrm>
              <a:off x="1935302" y="6303858"/>
              <a:ext cx="390525" cy="684212"/>
            </a:xfrm>
            <a:prstGeom prst="rect">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48" name="Rectangle 205"/>
            <p:cNvSpPr>
              <a:spLocks noChangeArrowheads="1"/>
            </p:cNvSpPr>
            <p:nvPr/>
          </p:nvSpPr>
          <p:spPr bwMode="auto">
            <a:xfrm>
              <a:off x="3092589" y="5938733"/>
              <a:ext cx="388938" cy="1049337"/>
            </a:xfrm>
            <a:prstGeom prst="rect">
              <a:avLst/>
            </a:pr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49" name="Rectangle 206"/>
            <p:cNvSpPr>
              <a:spLocks noChangeArrowheads="1"/>
            </p:cNvSpPr>
            <p:nvPr/>
          </p:nvSpPr>
          <p:spPr bwMode="auto">
            <a:xfrm>
              <a:off x="2154377" y="5943495"/>
              <a:ext cx="657225" cy="527050"/>
            </a:xfrm>
            <a:prstGeom prst="rect">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0" name="Freeform 207"/>
            <p:cNvSpPr>
              <a:spLocks/>
            </p:cNvSpPr>
            <p:nvPr/>
          </p:nvSpPr>
          <p:spPr bwMode="auto">
            <a:xfrm>
              <a:off x="2530614" y="4986233"/>
              <a:ext cx="561975" cy="2001837"/>
            </a:xfrm>
            <a:custGeom>
              <a:avLst/>
              <a:gdLst>
                <a:gd name="T0" fmla="*/ 0 w 354"/>
                <a:gd name="T1" fmla="*/ 0 h 1261"/>
                <a:gd name="T2" fmla="*/ 354 w 354"/>
                <a:gd name="T3" fmla="*/ 0 h 1261"/>
                <a:gd name="T4" fmla="*/ 354 w 354"/>
                <a:gd name="T5" fmla="*/ 1261 h 1261"/>
                <a:gd name="T6" fmla="*/ 0 w 354"/>
                <a:gd name="T7" fmla="*/ 1261 h 1261"/>
                <a:gd name="T8" fmla="*/ 0 w 354"/>
                <a:gd name="T9" fmla="*/ 821 h 1261"/>
                <a:gd name="T10" fmla="*/ 0 w 354"/>
                <a:gd name="T11" fmla="*/ 0 h 1261"/>
              </a:gdLst>
              <a:ahLst/>
              <a:cxnLst>
                <a:cxn ang="0">
                  <a:pos x="T0" y="T1"/>
                </a:cxn>
                <a:cxn ang="0">
                  <a:pos x="T2" y="T3"/>
                </a:cxn>
                <a:cxn ang="0">
                  <a:pos x="T4" y="T5"/>
                </a:cxn>
                <a:cxn ang="0">
                  <a:pos x="T6" y="T7"/>
                </a:cxn>
                <a:cxn ang="0">
                  <a:pos x="T8" y="T9"/>
                </a:cxn>
                <a:cxn ang="0">
                  <a:pos x="T10" y="T11"/>
                </a:cxn>
              </a:cxnLst>
              <a:rect l="0" t="0" r="r" b="b"/>
              <a:pathLst>
                <a:path w="354" h="1261">
                  <a:moveTo>
                    <a:pt x="0" y="0"/>
                  </a:moveTo>
                  <a:lnTo>
                    <a:pt x="354" y="0"/>
                  </a:lnTo>
                  <a:lnTo>
                    <a:pt x="354" y="1261"/>
                  </a:lnTo>
                  <a:lnTo>
                    <a:pt x="0" y="1261"/>
                  </a:lnTo>
                  <a:lnTo>
                    <a:pt x="0" y="821"/>
                  </a:lnTo>
                  <a:lnTo>
                    <a:pt x="0"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1" name="Freeform 208"/>
            <p:cNvSpPr>
              <a:spLocks/>
            </p:cNvSpPr>
            <p:nvPr/>
          </p:nvSpPr>
          <p:spPr bwMode="auto">
            <a:xfrm>
              <a:off x="2154377" y="5953020"/>
              <a:ext cx="376238" cy="1035050"/>
            </a:xfrm>
            <a:custGeom>
              <a:avLst/>
              <a:gdLst>
                <a:gd name="T0" fmla="*/ 0 w 237"/>
                <a:gd name="T1" fmla="*/ 326 h 652"/>
                <a:gd name="T2" fmla="*/ 0 w 237"/>
                <a:gd name="T3" fmla="*/ 652 h 652"/>
                <a:gd name="T4" fmla="*/ 237 w 237"/>
                <a:gd name="T5" fmla="*/ 652 h 652"/>
                <a:gd name="T6" fmla="*/ 237 w 237"/>
                <a:gd name="T7" fmla="*/ 0 h 652"/>
                <a:gd name="T8" fmla="*/ 0 w 237"/>
                <a:gd name="T9" fmla="*/ 326 h 652"/>
              </a:gdLst>
              <a:ahLst/>
              <a:cxnLst>
                <a:cxn ang="0">
                  <a:pos x="T0" y="T1"/>
                </a:cxn>
                <a:cxn ang="0">
                  <a:pos x="T2" y="T3"/>
                </a:cxn>
                <a:cxn ang="0">
                  <a:pos x="T4" y="T5"/>
                </a:cxn>
                <a:cxn ang="0">
                  <a:pos x="T6" y="T7"/>
                </a:cxn>
                <a:cxn ang="0">
                  <a:pos x="T8" y="T9"/>
                </a:cxn>
              </a:cxnLst>
              <a:rect l="0" t="0" r="r" b="b"/>
              <a:pathLst>
                <a:path w="237" h="652">
                  <a:moveTo>
                    <a:pt x="0" y="326"/>
                  </a:moveTo>
                  <a:lnTo>
                    <a:pt x="0" y="652"/>
                  </a:lnTo>
                  <a:lnTo>
                    <a:pt x="237" y="652"/>
                  </a:lnTo>
                  <a:lnTo>
                    <a:pt x="237" y="0"/>
                  </a:lnTo>
                  <a:lnTo>
                    <a:pt x="0" y="326"/>
                  </a:lnTo>
                  <a:close/>
                </a:path>
              </a:pathLst>
            </a:cu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2" name="Rectangle 209"/>
            <p:cNvSpPr>
              <a:spLocks noChangeArrowheads="1"/>
            </p:cNvSpPr>
            <p:nvPr/>
          </p:nvSpPr>
          <p:spPr bwMode="auto">
            <a:xfrm>
              <a:off x="2602052" y="5095770"/>
              <a:ext cx="57150" cy="106362"/>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3" name="Rectangle 210"/>
            <p:cNvSpPr>
              <a:spLocks noChangeArrowheads="1"/>
            </p:cNvSpPr>
            <p:nvPr/>
          </p:nvSpPr>
          <p:spPr bwMode="auto">
            <a:xfrm>
              <a:off x="2724289" y="5095770"/>
              <a:ext cx="57150" cy="106362"/>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4" name="Rectangle 211"/>
            <p:cNvSpPr>
              <a:spLocks noChangeArrowheads="1"/>
            </p:cNvSpPr>
            <p:nvPr/>
          </p:nvSpPr>
          <p:spPr bwMode="auto">
            <a:xfrm>
              <a:off x="2841764" y="5095770"/>
              <a:ext cx="57150" cy="106362"/>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5" name="Rectangle 212"/>
            <p:cNvSpPr>
              <a:spLocks noChangeArrowheads="1"/>
            </p:cNvSpPr>
            <p:nvPr/>
          </p:nvSpPr>
          <p:spPr bwMode="auto">
            <a:xfrm>
              <a:off x="2965589" y="5095770"/>
              <a:ext cx="57150" cy="106362"/>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6" name="Rectangle 213"/>
            <p:cNvSpPr>
              <a:spLocks noChangeArrowheads="1"/>
            </p:cNvSpPr>
            <p:nvPr/>
          </p:nvSpPr>
          <p:spPr bwMode="auto">
            <a:xfrm>
              <a:off x="2602052" y="5254520"/>
              <a:ext cx="57150" cy="101600"/>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7" name="Rectangle 214"/>
            <p:cNvSpPr>
              <a:spLocks noChangeArrowheads="1"/>
            </p:cNvSpPr>
            <p:nvPr/>
          </p:nvSpPr>
          <p:spPr bwMode="auto">
            <a:xfrm>
              <a:off x="2724289" y="5254520"/>
              <a:ext cx="57150" cy="101600"/>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8" name="Rectangle 215"/>
            <p:cNvSpPr>
              <a:spLocks noChangeArrowheads="1"/>
            </p:cNvSpPr>
            <p:nvPr/>
          </p:nvSpPr>
          <p:spPr bwMode="auto">
            <a:xfrm>
              <a:off x="2841764" y="5254520"/>
              <a:ext cx="57150" cy="101600"/>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9" name="Rectangle 216"/>
            <p:cNvSpPr>
              <a:spLocks noChangeArrowheads="1"/>
            </p:cNvSpPr>
            <p:nvPr/>
          </p:nvSpPr>
          <p:spPr bwMode="auto">
            <a:xfrm>
              <a:off x="2965589" y="5254520"/>
              <a:ext cx="57150" cy="101600"/>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60" name="Rectangle 217"/>
            <p:cNvSpPr>
              <a:spLocks noChangeArrowheads="1"/>
            </p:cNvSpPr>
            <p:nvPr/>
          </p:nvSpPr>
          <p:spPr bwMode="auto">
            <a:xfrm>
              <a:off x="2602052" y="5408508"/>
              <a:ext cx="57150" cy="104775"/>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61" name="Rectangle 218"/>
            <p:cNvSpPr>
              <a:spLocks noChangeArrowheads="1"/>
            </p:cNvSpPr>
            <p:nvPr/>
          </p:nvSpPr>
          <p:spPr bwMode="auto">
            <a:xfrm>
              <a:off x="2724289" y="5408508"/>
              <a:ext cx="57150" cy="104775"/>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62" name="Rectangle 219"/>
            <p:cNvSpPr>
              <a:spLocks noChangeArrowheads="1"/>
            </p:cNvSpPr>
            <p:nvPr/>
          </p:nvSpPr>
          <p:spPr bwMode="auto">
            <a:xfrm>
              <a:off x="2841764" y="5408508"/>
              <a:ext cx="57150" cy="104775"/>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63" name="Rectangle 220"/>
            <p:cNvSpPr>
              <a:spLocks noChangeArrowheads="1"/>
            </p:cNvSpPr>
            <p:nvPr/>
          </p:nvSpPr>
          <p:spPr bwMode="auto">
            <a:xfrm>
              <a:off x="2965589" y="5408508"/>
              <a:ext cx="57150" cy="104775"/>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64" name="Rectangle 221"/>
            <p:cNvSpPr>
              <a:spLocks noChangeArrowheads="1"/>
            </p:cNvSpPr>
            <p:nvPr/>
          </p:nvSpPr>
          <p:spPr bwMode="auto">
            <a:xfrm>
              <a:off x="2602052" y="5565670"/>
              <a:ext cx="57150" cy="106362"/>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65" name="Rectangle 222"/>
            <p:cNvSpPr>
              <a:spLocks noChangeArrowheads="1"/>
            </p:cNvSpPr>
            <p:nvPr/>
          </p:nvSpPr>
          <p:spPr bwMode="auto">
            <a:xfrm>
              <a:off x="2724289" y="5565670"/>
              <a:ext cx="57150" cy="106362"/>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66" name="Rectangle 223"/>
            <p:cNvSpPr>
              <a:spLocks noChangeArrowheads="1"/>
            </p:cNvSpPr>
            <p:nvPr/>
          </p:nvSpPr>
          <p:spPr bwMode="auto">
            <a:xfrm>
              <a:off x="2841764" y="5565670"/>
              <a:ext cx="57150" cy="106362"/>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67" name="Rectangle 224"/>
            <p:cNvSpPr>
              <a:spLocks noChangeArrowheads="1"/>
            </p:cNvSpPr>
            <p:nvPr/>
          </p:nvSpPr>
          <p:spPr bwMode="auto">
            <a:xfrm>
              <a:off x="2965589" y="5565670"/>
              <a:ext cx="57150" cy="106362"/>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68" name="Rectangle 225"/>
            <p:cNvSpPr>
              <a:spLocks noChangeArrowheads="1"/>
            </p:cNvSpPr>
            <p:nvPr/>
          </p:nvSpPr>
          <p:spPr bwMode="auto">
            <a:xfrm>
              <a:off x="2602052" y="5724420"/>
              <a:ext cx="57150" cy="104775"/>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69" name="Rectangle 226"/>
            <p:cNvSpPr>
              <a:spLocks noChangeArrowheads="1"/>
            </p:cNvSpPr>
            <p:nvPr/>
          </p:nvSpPr>
          <p:spPr bwMode="auto">
            <a:xfrm>
              <a:off x="2724289" y="5724420"/>
              <a:ext cx="57150" cy="104775"/>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70" name="Rectangle 227"/>
            <p:cNvSpPr>
              <a:spLocks noChangeArrowheads="1"/>
            </p:cNvSpPr>
            <p:nvPr/>
          </p:nvSpPr>
          <p:spPr bwMode="auto">
            <a:xfrm>
              <a:off x="2841764" y="5724420"/>
              <a:ext cx="57150" cy="104775"/>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71" name="Rectangle 228"/>
            <p:cNvSpPr>
              <a:spLocks noChangeArrowheads="1"/>
            </p:cNvSpPr>
            <p:nvPr/>
          </p:nvSpPr>
          <p:spPr bwMode="auto">
            <a:xfrm>
              <a:off x="2965589" y="5724420"/>
              <a:ext cx="57150" cy="104775"/>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72" name="Rectangle 229"/>
            <p:cNvSpPr>
              <a:spLocks noChangeArrowheads="1"/>
            </p:cNvSpPr>
            <p:nvPr/>
          </p:nvSpPr>
          <p:spPr bwMode="auto">
            <a:xfrm>
              <a:off x="2602052" y="5881583"/>
              <a:ext cx="57150" cy="106362"/>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73" name="Rectangle 230"/>
            <p:cNvSpPr>
              <a:spLocks noChangeArrowheads="1"/>
            </p:cNvSpPr>
            <p:nvPr/>
          </p:nvSpPr>
          <p:spPr bwMode="auto">
            <a:xfrm>
              <a:off x="2724289" y="5881583"/>
              <a:ext cx="57150" cy="106362"/>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74" name="Rectangle 231"/>
            <p:cNvSpPr>
              <a:spLocks noChangeArrowheads="1"/>
            </p:cNvSpPr>
            <p:nvPr/>
          </p:nvSpPr>
          <p:spPr bwMode="auto">
            <a:xfrm>
              <a:off x="2841764" y="5881583"/>
              <a:ext cx="57150" cy="106362"/>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75" name="Rectangle 232"/>
            <p:cNvSpPr>
              <a:spLocks noChangeArrowheads="1"/>
            </p:cNvSpPr>
            <p:nvPr/>
          </p:nvSpPr>
          <p:spPr bwMode="auto">
            <a:xfrm>
              <a:off x="2965589" y="5881583"/>
              <a:ext cx="57150" cy="106362"/>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76" name="Rectangle 233"/>
            <p:cNvSpPr>
              <a:spLocks noChangeArrowheads="1"/>
            </p:cNvSpPr>
            <p:nvPr/>
          </p:nvSpPr>
          <p:spPr bwMode="auto">
            <a:xfrm>
              <a:off x="2602052" y="6040333"/>
              <a:ext cx="57150" cy="104775"/>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77" name="Rectangle 234"/>
            <p:cNvSpPr>
              <a:spLocks noChangeArrowheads="1"/>
            </p:cNvSpPr>
            <p:nvPr/>
          </p:nvSpPr>
          <p:spPr bwMode="auto">
            <a:xfrm>
              <a:off x="2724289" y="6040333"/>
              <a:ext cx="57150" cy="104775"/>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78" name="Rectangle 235"/>
            <p:cNvSpPr>
              <a:spLocks noChangeArrowheads="1"/>
            </p:cNvSpPr>
            <p:nvPr/>
          </p:nvSpPr>
          <p:spPr bwMode="auto">
            <a:xfrm>
              <a:off x="2841764" y="6040333"/>
              <a:ext cx="57150" cy="104775"/>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79" name="Rectangle 236"/>
            <p:cNvSpPr>
              <a:spLocks noChangeArrowheads="1"/>
            </p:cNvSpPr>
            <p:nvPr/>
          </p:nvSpPr>
          <p:spPr bwMode="auto">
            <a:xfrm>
              <a:off x="2965589" y="6040333"/>
              <a:ext cx="57150" cy="104775"/>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80" name="Rectangle 237"/>
            <p:cNvSpPr>
              <a:spLocks noChangeArrowheads="1"/>
            </p:cNvSpPr>
            <p:nvPr/>
          </p:nvSpPr>
          <p:spPr bwMode="auto">
            <a:xfrm>
              <a:off x="2602052" y="6346720"/>
              <a:ext cx="57150" cy="106362"/>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81" name="Rectangle 238"/>
            <p:cNvSpPr>
              <a:spLocks noChangeArrowheads="1"/>
            </p:cNvSpPr>
            <p:nvPr/>
          </p:nvSpPr>
          <p:spPr bwMode="auto">
            <a:xfrm>
              <a:off x="2724289" y="6346720"/>
              <a:ext cx="57150" cy="106362"/>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82" name="Rectangle 239"/>
            <p:cNvSpPr>
              <a:spLocks noChangeArrowheads="1"/>
            </p:cNvSpPr>
            <p:nvPr/>
          </p:nvSpPr>
          <p:spPr bwMode="auto">
            <a:xfrm>
              <a:off x="2841764" y="6346720"/>
              <a:ext cx="57150" cy="106362"/>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83" name="Rectangle 240"/>
            <p:cNvSpPr>
              <a:spLocks noChangeArrowheads="1"/>
            </p:cNvSpPr>
            <p:nvPr/>
          </p:nvSpPr>
          <p:spPr bwMode="auto">
            <a:xfrm>
              <a:off x="2965589" y="6346720"/>
              <a:ext cx="57150" cy="106362"/>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84" name="Rectangle 241"/>
            <p:cNvSpPr>
              <a:spLocks noChangeArrowheads="1"/>
            </p:cNvSpPr>
            <p:nvPr/>
          </p:nvSpPr>
          <p:spPr bwMode="auto">
            <a:xfrm>
              <a:off x="2602052" y="6184795"/>
              <a:ext cx="57150" cy="104775"/>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85" name="Rectangle 242"/>
            <p:cNvSpPr>
              <a:spLocks noChangeArrowheads="1"/>
            </p:cNvSpPr>
            <p:nvPr/>
          </p:nvSpPr>
          <p:spPr bwMode="auto">
            <a:xfrm>
              <a:off x="2724289" y="6184795"/>
              <a:ext cx="57150" cy="104775"/>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86" name="Rectangle 243"/>
            <p:cNvSpPr>
              <a:spLocks noChangeArrowheads="1"/>
            </p:cNvSpPr>
            <p:nvPr/>
          </p:nvSpPr>
          <p:spPr bwMode="auto">
            <a:xfrm>
              <a:off x="2841764" y="6184795"/>
              <a:ext cx="57150" cy="104775"/>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87" name="Rectangle 244"/>
            <p:cNvSpPr>
              <a:spLocks noChangeArrowheads="1"/>
            </p:cNvSpPr>
            <p:nvPr/>
          </p:nvSpPr>
          <p:spPr bwMode="auto">
            <a:xfrm>
              <a:off x="2965589" y="6184795"/>
              <a:ext cx="57150" cy="104775"/>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88" name="Rectangle 245"/>
            <p:cNvSpPr>
              <a:spLocks noChangeArrowheads="1"/>
            </p:cNvSpPr>
            <p:nvPr/>
          </p:nvSpPr>
          <p:spPr bwMode="auto">
            <a:xfrm>
              <a:off x="2602052" y="6505470"/>
              <a:ext cx="57150" cy="104775"/>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89" name="Rectangle 246"/>
            <p:cNvSpPr>
              <a:spLocks noChangeArrowheads="1"/>
            </p:cNvSpPr>
            <p:nvPr/>
          </p:nvSpPr>
          <p:spPr bwMode="auto">
            <a:xfrm>
              <a:off x="2724289" y="6505470"/>
              <a:ext cx="57150" cy="104775"/>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90" name="Rectangle 247"/>
            <p:cNvSpPr>
              <a:spLocks noChangeArrowheads="1"/>
            </p:cNvSpPr>
            <p:nvPr/>
          </p:nvSpPr>
          <p:spPr bwMode="auto">
            <a:xfrm>
              <a:off x="2841764" y="6505470"/>
              <a:ext cx="57150" cy="104775"/>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91" name="Rectangle 248"/>
            <p:cNvSpPr>
              <a:spLocks noChangeArrowheads="1"/>
            </p:cNvSpPr>
            <p:nvPr/>
          </p:nvSpPr>
          <p:spPr bwMode="auto">
            <a:xfrm>
              <a:off x="2965589" y="6505470"/>
              <a:ext cx="57150" cy="104775"/>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92" name="Rectangle 249"/>
            <p:cNvSpPr>
              <a:spLocks noChangeArrowheads="1"/>
            </p:cNvSpPr>
            <p:nvPr/>
          </p:nvSpPr>
          <p:spPr bwMode="auto">
            <a:xfrm>
              <a:off x="2602052" y="6667395"/>
              <a:ext cx="57150" cy="104775"/>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93" name="Rectangle 250"/>
            <p:cNvSpPr>
              <a:spLocks noChangeArrowheads="1"/>
            </p:cNvSpPr>
            <p:nvPr/>
          </p:nvSpPr>
          <p:spPr bwMode="auto">
            <a:xfrm>
              <a:off x="2724289" y="6667395"/>
              <a:ext cx="57150" cy="104775"/>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94" name="Rectangle 251"/>
            <p:cNvSpPr>
              <a:spLocks noChangeArrowheads="1"/>
            </p:cNvSpPr>
            <p:nvPr/>
          </p:nvSpPr>
          <p:spPr bwMode="auto">
            <a:xfrm>
              <a:off x="2841764" y="6667395"/>
              <a:ext cx="57150" cy="104775"/>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95" name="Rectangle 252"/>
            <p:cNvSpPr>
              <a:spLocks noChangeArrowheads="1"/>
            </p:cNvSpPr>
            <p:nvPr/>
          </p:nvSpPr>
          <p:spPr bwMode="auto">
            <a:xfrm>
              <a:off x="2965589" y="6667395"/>
              <a:ext cx="57150" cy="104775"/>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96" name="Rectangle 253"/>
            <p:cNvSpPr>
              <a:spLocks noChangeArrowheads="1"/>
            </p:cNvSpPr>
            <p:nvPr/>
          </p:nvSpPr>
          <p:spPr bwMode="auto">
            <a:xfrm>
              <a:off x="2602052" y="6826145"/>
              <a:ext cx="57150" cy="104775"/>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97" name="Rectangle 254"/>
            <p:cNvSpPr>
              <a:spLocks noChangeArrowheads="1"/>
            </p:cNvSpPr>
            <p:nvPr/>
          </p:nvSpPr>
          <p:spPr bwMode="auto">
            <a:xfrm>
              <a:off x="2724289" y="6826145"/>
              <a:ext cx="57150" cy="104775"/>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98" name="Rectangle 255"/>
            <p:cNvSpPr>
              <a:spLocks noChangeArrowheads="1"/>
            </p:cNvSpPr>
            <p:nvPr/>
          </p:nvSpPr>
          <p:spPr bwMode="auto">
            <a:xfrm>
              <a:off x="2841764" y="6826145"/>
              <a:ext cx="57150" cy="104775"/>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99" name="Rectangle 256"/>
            <p:cNvSpPr>
              <a:spLocks noChangeArrowheads="1"/>
            </p:cNvSpPr>
            <p:nvPr/>
          </p:nvSpPr>
          <p:spPr bwMode="auto">
            <a:xfrm>
              <a:off x="2965589" y="6826145"/>
              <a:ext cx="57150" cy="104775"/>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00" name="Rectangle 257"/>
            <p:cNvSpPr>
              <a:spLocks noChangeArrowheads="1"/>
            </p:cNvSpPr>
            <p:nvPr/>
          </p:nvSpPr>
          <p:spPr bwMode="auto">
            <a:xfrm>
              <a:off x="2194064" y="6040333"/>
              <a:ext cx="57150" cy="104775"/>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01" name="Rectangle 258"/>
            <p:cNvSpPr>
              <a:spLocks noChangeArrowheads="1"/>
            </p:cNvSpPr>
            <p:nvPr/>
          </p:nvSpPr>
          <p:spPr bwMode="auto">
            <a:xfrm>
              <a:off x="2316302" y="6040333"/>
              <a:ext cx="52388" cy="104775"/>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02" name="Rectangle 259"/>
            <p:cNvSpPr>
              <a:spLocks noChangeArrowheads="1"/>
            </p:cNvSpPr>
            <p:nvPr/>
          </p:nvSpPr>
          <p:spPr bwMode="auto">
            <a:xfrm>
              <a:off x="2435364" y="6040333"/>
              <a:ext cx="57150" cy="104775"/>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03" name="Rectangle 260"/>
            <p:cNvSpPr>
              <a:spLocks noChangeArrowheads="1"/>
            </p:cNvSpPr>
            <p:nvPr/>
          </p:nvSpPr>
          <p:spPr bwMode="auto">
            <a:xfrm>
              <a:off x="2194064" y="6197495"/>
              <a:ext cx="57150" cy="106362"/>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04" name="Rectangle 261"/>
            <p:cNvSpPr>
              <a:spLocks noChangeArrowheads="1"/>
            </p:cNvSpPr>
            <p:nvPr/>
          </p:nvSpPr>
          <p:spPr bwMode="auto">
            <a:xfrm>
              <a:off x="2316302" y="6197495"/>
              <a:ext cx="52388" cy="106362"/>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05" name="Rectangle 262"/>
            <p:cNvSpPr>
              <a:spLocks noChangeArrowheads="1"/>
            </p:cNvSpPr>
            <p:nvPr/>
          </p:nvSpPr>
          <p:spPr bwMode="auto">
            <a:xfrm>
              <a:off x="2435364" y="6197495"/>
              <a:ext cx="57150" cy="106362"/>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06" name="Rectangle 263"/>
            <p:cNvSpPr>
              <a:spLocks noChangeArrowheads="1"/>
            </p:cNvSpPr>
            <p:nvPr/>
          </p:nvSpPr>
          <p:spPr bwMode="auto">
            <a:xfrm>
              <a:off x="2194064" y="6343545"/>
              <a:ext cx="57150" cy="104775"/>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07" name="Rectangle 264"/>
            <p:cNvSpPr>
              <a:spLocks noChangeArrowheads="1"/>
            </p:cNvSpPr>
            <p:nvPr/>
          </p:nvSpPr>
          <p:spPr bwMode="auto">
            <a:xfrm>
              <a:off x="2316302" y="6343545"/>
              <a:ext cx="52388" cy="104775"/>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08" name="Rectangle 265"/>
            <p:cNvSpPr>
              <a:spLocks noChangeArrowheads="1"/>
            </p:cNvSpPr>
            <p:nvPr/>
          </p:nvSpPr>
          <p:spPr bwMode="auto">
            <a:xfrm>
              <a:off x="2435364" y="6343545"/>
              <a:ext cx="57150" cy="104775"/>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09" name="Rectangle 266"/>
            <p:cNvSpPr>
              <a:spLocks noChangeArrowheads="1"/>
            </p:cNvSpPr>
            <p:nvPr/>
          </p:nvSpPr>
          <p:spPr bwMode="auto">
            <a:xfrm>
              <a:off x="2194064" y="6488008"/>
              <a:ext cx="57150" cy="104775"/>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10" name="Rectangle 267"/>
            <p:cNvSpPr>
              <a:spLocks noChangeArrowheads="1"/>
            </p:cNvSpPr>
            <p:nvPr/>
          </p:nvSpPr>
          <p:spPr bwMode="auto">
            <a:xfrm>
              <a:off x="2316302" y="6488008"/>
              <a:ext cx="52388" cy="104775"/>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11" name="Rectangle 268"/>
            <p:cNvSpPr>
              <a:spLocks noChangeArrowheads="1"/>
            </p:cNvSpPr>
            <p:nvPr/>
          </p:nvSpPr>
          <p:spPr bwMode="auto">
            <a:xfrm>
              <a:off x="2435364" y="6488008"/>
              <a:ext cx="57150" cy="104775"/>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12" name="Rectangle 269"/>
            <p:cNvSpPr>
              <a:spLocks noChangeArrowheads="1"/>
            </p:cNvSpPr>
            <p:nvPr/>
          </p:nvSpPr>
          <p:spPr bwMode="auto">
            <a:xfrm>
              <a:off x="2194064" y="6637233"/>
              <a:ext cx="57150" cy="100012"/>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13" name="Rectangle 270"/>
            <p:cNvSpPr>
              <a:spLocks noChangeArrowheads="1"/>
            </p:cNvSpPr>
            <p:nvPr/>
          </p:nvSpPr>
          <p:spPr bwMode="auto">
            <a:xfrm>
              <a:off x="2316302" y="6637233"/>
              <a:ext cx="52388" cy="100012"/>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14" name="Rectangle 271"/>
            <p:cNvSpPr>
              <a:spLocks noChangeArrowheads="1"/>
            </p:cNvSpPr>
            <p:nvPr/>
          </p:nvSpPr>
          <p:spPr bwMode="auto">
            <a:xfrm>
              <a:off x="2435364" y="6637233"/>
              <a:ext cx="57150" cy="100012"/>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15" name="Rectangle 272"/>
            <p:cNvSpPr>
              <a:spLocks noChangeArrowheads="1"/>
            </p:cNvSpPr>
            <p:nvPr/>
          </p:nvSpPr>
          <p:spPr bwMode="auto">
            <a:xfrm>
              <a:off x="2194064" y="6781695"/>
              <a:ext cx="57150" cy="104775"/>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16" name="Rectangle 273"/>
            <p:cNvSpPr>
              <a:spLocks noChangeArrowheads="1"/>
            </p:cNvSpPr>
            <p:nvPr/>
          </p:nvSpPr>
          <p:spPr bwMode="auto">
            <a:xfrm>
              <a:off x="2316302" y="6781695"/>
              <a:ext cx="52388" cy="104775"/>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17" name="Rectangle 274"/>
            <p:cNvSpPr>
              <a:spLocks noChangeArrowheads="1"/>
            </p:cNvSpPr>
            <p:nvPr/>
          </p:nvSpPr>
          <p:spPr bwMode="auto">
            <a:xfrm>
              <a:off x="2435364" y="6781695"/>
              <a:ext cx="57150" cy="104775"/>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18" name="Rectangle 275"/>
            <p:cNvSpPr>
              <a:spLocks noChangeArrowheads="1"/>
            </p:cNvSpPr>
            <p:nvPr/>
          </p:nvSpPr>
          <p:spPr bwMode="auto">
            <a:xfrm>
              <a:off x="2841764" y="4881458"/>
              <a:ext cx="180975" cy="104775"/>
            </a:xfrm>
            <a:prstGeom prst="rect">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19" name="Rectangle 276"/>
            <p:cNvSpPr>
              <a:spLocks noChangeArrowheads="1"/>
            </p:cNvSpPr>
            <p:nvPr/>
          </p:nvSpPr>
          <p:spPr bwMode="auto">
            <a:xfrm>
              <a:off x="2659202" y="4816370"/>
              <a:ext cx="34925" cy="169862"/>
            </a:xfrm>
            <a:prstGeom prst="rect">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20" name="Freeform 277"/>
            <p:cNvSpPr>
              <a:spLocks/>
            </p:cNvSpPr>
            <p:nvPr/>
          </p:nvSpPr>
          <p:spPr bwMode="auto">
            <a:xfrm>
              <a:off x="1466989" y="5408508"/>
              <a:ext cx="407988" cy="1579562"/>
            </a:xfrm>
            <a:custGeom>
              <a:avLst/>
              <a:gdLst>
                <a:gd name="T0" fmla="*/ 0 w 257"/>
                <a:gd name="T1" fmla="*/ 166 h 995"/>
                <a:gd name="T2" fmla="*/ 257 w 257"/>
                <a:gd name="T3" fmla="*/ 0 h 995"/>
                <a:gd name="T4" fmla="*/ 257 w 257"/>
                <a:gd name="T5" fmla="*/ 995 h 995"/>
                <a:gd name="T6" fmla="*/ 0 w 257"/>
                <a:gd name="T7" fmla="*/ 995 h 995"/>
                <a:gd name="T8" fmla="*/ 0 w 257"/>
                <a:gd name="T9" fmla="*/ 166 h 995"/>
              </a:gdLst>
              <a:ahLst/>
              <a:cxnLst>
                <a:cxn ang="0">
                  <a:pos x="T0" y="T1"/>
                </a:cxn>
                <a:cxn ang="0">
                  <a:pos x="T2" y="T3"/>
                </a:cxn>
                <a:cxn ang="0">
                  <a:pos x="T4" y="T5"/>
                </a:cxn>
                <a:cxn ang="0">
                  <a:pos x="T6" y="T7"/>
                </a:cxn>
                <a:cxn ang="0">
                  <a:pos x="T8" y="T9"/>
                </a:cxn>
              </a:cxnLst>
              <a:rect l="0" t="0" r="r" b="b"/>
              <a:pathLst>
                <a:path w="257" h="995">
                  <a:moveTo>
                    <a:pt x="0" y="166"/>
                  </a:moveTo>
                  <a:lnTo>
                    <a:pt x="257" y="0"/>
                  </a:lnTo>
                  <a:lnTo>
                    <a:pt x="257" y="995"/>
                  </a:lnTo>
                  <a:lnTo>
                    <a:pt x="0" y="995"/>
                  </a:lnTo>
                  <a:lnTo>
                    <a:pt x="0" y="166"/>
                  </a:ln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21" name="Rectangle 278"/>
            <p:cNvSpPr>
              <a:spLocks noChangeArrowheads="1"/>
            </p:cNvSpPr>
            <p:nvPr/>
          </p:nvSpPr>
          <p:spPr bwMode="auto">
            <a:xfrm>
              <a:off x="752614" y="5991120"/>
              <a:ext cx="219075" cy="996950"/>
            </a:xfrm>
            <a:prstGeom prst="rect">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22" name="Rectangle 279"/>
            <p:cNvSpPr>
              <a:spLocks noChangeArrowheads="1"/>
            </p:cNvSpPr>
            <p:nvPr/>
          </p:nvSpPr>
          <p:spPr bwMode="auto">
            <a:xfrm>
              <a:off x="862152" y="5425970"/>
              <a:ext cx="433388" cy="1562100"/>
            </a:xfrm>
            <a:prstGeom prst="rect">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23" name="Freeform 280"/>
            <p:cNvSpPr>
              <a:spLocks/>
            </p:cNvSpPr>
            <p:nvPr/>
          </p:nvSpPr>
          <p:spPr bwMode="auto">
            <a:xfrm>
              <a:off x="966927" y="5267220"/>
              <a:ext cx="223838" cy="158750"/>
            </a:xfrm>
            <a:custGeom>
              <a:avLst/>
              <a:gdLst>
                <a:gd name="T0" fmla="*/ 105 w 141"/>
                <a:gd name="T1" fmla="*/ 0 h 100"/>
                <a:gd name="T2" fmla="*/ 36 w 141"/>
                <a:gd name="T3" fmla="*/ 0 h 100"/>
                <a:gd name="T4" fmla="*/ 0 w 141"/>
                <a:gd name="T5" fmla="*/ 100 h 100"/>
                <a:gd name="T6" fmla="*/ 141 w 141"/>
                <a:gd name="T7" fmla="*/ 100 h 100"/>
                <a:gd name="T8" fmla="*/ 105 w 141"/>
                <a:gd name="T9" fmla="*/ 0 h 100"/>
              </a:gdLst>
              <a:ahLst/>
              <a:cxnLst>
                <a:cxn ang="0">
                  <a:pos x="T0" y="T1"/>
                </a:cxn>
                <a:cxn ang="0">
                  <a:pos x="T2" y="T3"/>
                </a:cxn>
                <a:cxn ang="0">
                  <a:pos x="T4" y="T5"/>
                </a:cxn>
                <a:cxn ang="0">
                  <a:pos x="T6" y="T7"/>
                </a:cxn>
                <a:cxn ang="0">
                  <a:pos x="T8" y="T9"/>
                </a:cxn>
              </a:cxnLst>
              <a:rect l="0" t="0" r="r" b="b"/>
              <a:pathLst>
                <a:path w="141" h="100">
                  <a:moveTo>
                    <a:pt x="105" y="0"/>
                  </a:moveTo>
                  <a:lnTo>
                    <a:pt x="36" y="0"/>
                  </a:lnTo>
                  <a:lnTo>
                    <a:pt x="0" y="100"/>
                  </a:lnTo>
                  <a:lnTo>
                    <a:pt x="141" y="100"/>
                  </a:lnTo>
                  <a:lnTo>
                    <a:pt x="105"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24" name="Rectangle 281"/>
            <p:cNvSpPr>
              <a:spLocks noChangeArrowheads="1"/>
            </p:cNvSpPr>
            <p:nvPr/>
          </p:nvSpPr>
          <p:spPr bwMode="auto">
            <a:xfrm>
              <a:off x="1059002" y="4794145"/>
              <a:ext cx="39688" cy="544512"/>
            </a:xfrm>
            <a:prstGeom prst="rect">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25" name="Rectangle 282"/>
            <p:cNvSpPr>
              <a:spLocks noChangeArrowheads="1"/>
            </p:cNvSpPr>
            <p:nvPr/>
          </p:nvSpPr>
          <p:spPr bwMode="auto">
            <a:xfrm>
              <a:off x="919302" y="5478358"/>
              <a:ext cx="42863" cy="101600"/>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26" name="Rectangle 283"/>
            <p:cNvSpPr>
              <a:spLocks noChangeArrowheads="1"/>
            </p:cNvSpPr>
            <p:nvPr/>
          </p:nvSpPr>
          <p:spPr bwMode="auto">
            <a:xfrm>
              <a:off x="1011377" y="5478358"/>
              <a:ext cx="42863" cy="101600"/>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27" name="Rectangle 284"/>
            <p:cNvSpPr>
              <a:spLocks noChangeArrowheads="1"/>
            </p:cNvSpPr>
            <p:nvPr/>
          </p:nvSpPr>
          <p:spPr bwMode="auto">
            <a:xfrm>
              <a:off x="1103452" y="5478358"/>
              <a:ext cx="42863" cy="101600"/>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28" name="Rectangle 285"/>
            <p:cNvSpPr>
              <a:spLocks noChangeArrowheads="1"/>
            </p:cNvSpPr>
            <p:nvPr/>
          </p:nvSpPr>
          <p:spPr bwMode="auto">
            <a:xfrm>
              <a:off x="1195527" y="5478358"/>
              <a:ext cx="42863" cy="101600"/>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29" name="Rectangle 286"/>
            <p:cNvSpPr>
              <a:spLocks noChangeArrowheads="1"/>
            </p:cNvSpPr>
            <p:nvPr/>
          </p:nvSpPr>
          <p:spPr bwMode="auto">
            <a:xfrm>
              <a:off x="919302" y="5622820"/>
              <a:ext cx="42863" cy="101600"/>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30" name="Rectangle 287"/>
            <p:cNvSpPr>
              <a:spLocks noChangeArrowheads="1"/>
            </p:cNvSpPr>
            <p:nvPr/>
          </p:nvSpPr>
          <p:spPr bwMode="auto">
            <a:xfrm>
              <a:off x="1011377" y="5622820"/>
              <a:ext cx="42863" cy="101600"/>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31" name="Rectangle 288"/>
            <p:cNvSpPr>
              <a:spLocks noChangeArrowheads="1"/>
            </p:cNvSpPr>
            <p:nvPr/>
          </p:nvSpPr>
          <p:spPr bwMode="auto">
            <a:xfrm>
              <a:off x="1103452" y="5622820"/>
              <a:ext cx="42863" cy="101600"/>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32" name="Rectangle 289"/>
            <p:cNvSpPr>
              <a:spLocks noChangeArrowheads="1"/>
            </p:cNvSpPr>
            <p:nvPr/>
          </p:nvSpPr>
          <p:spPr bwMode="auto">
            <a:xfrm>
              <a:off x="1195527" y="5622820"/>
              <a:ext cx="42863" cy="101600"/>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33" name="Rectangle 290"/>
            <p:cNvSpPr>
              <a:spLocks noChangeArrowheads="1"/>
            </p:cNvSpPr>
            <p:nvPr/>
          </p:nvSpPr>
          <p:spPr bwMode="auto">
            <a:xfrm>
              <a:off x="919302" y="5767283"/>
              <a:ext cx="42863" cy="101600"/>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34" name="Rectangle 291"/>
            <p:cNvSpPr>
              <a:spLocks noChangeArrowheads="1"/>
            </p:cNvSpPr>
            <p:nvPr/>
          </p:nvSpPr>
          <p:spPr bwMode="auto">
            <a:xfrm>
              <a:off x="1011377" y="5767283"/>
              <a:ext cx="42863" cy="101600"/>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35" name="Rectangle 292"/>
            <p:cNvSpPr>
              <a:spLocks noChangeArrowheads="1"/>
            </p:cNvSpPr>
            <p:nvPr/>
          </p:nvSpPr>
          <p:spPr bwMode="auto">
            <a:xfrm>
              <a:off x="1103452" y="5767283"/>
              <a:ext cx="42863" cy="101600"/>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36" name="Rectangle 293"/>
            <p:cNvSpPr>
              <a:spLocks noChangeArrowheads="1"/>
            </p:cNvSpPr>
            <p:nvPr/>
          </p:nvSpPr>
          <p:spPr bwMode="auto">
            <a:xfrm>
              <a:off x="1195527" y="5767283"/>
              <a:ext cx="42863" cy="101600"/>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37" name="Rectangle 294"/>
            <p:cNvSpPr>
              <a:spLocks noChangeArrowheads="1"/>
            </p:cNvSpPr>
            <p:nvPr/>
          </p:nvSpPr>
          <p:spPr bwMode="auto">
            <a:xfrm>
              <a:off x="919302" y="5913333"/>
              <a:ext cx="42863" cy="100012"/>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38" name="Rectangle 295"/>
            <p:cNvSpPr>
              <a:spLocks noChangeArrowheads="1"/>
            </p:cNvSpPr>
            <p:nvPr/>
          </p:nvSpPr>
          <p:spPr bwMode="auto">
            <a:xfrm>
              <a:off x="1011377" y="5913333"/>
              <a:ext cx="42863" cy="100012"/>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39" name="Rectangle 296"/>
            <p:cNvSpPr>
              <a:spLocks noChangeArrowheads="1"/>
            </p:cNvSpPr>
            <p:nvPr/>
          </p:nvSpPr>
          <p:spPr bwMode="auto">
            <a:xfrm>
              <a:off x="1103452" y="5913333"/>
              <a:ext cx="42863" cy="100012"/>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40" name="Rectangle 297"/>
            <p:cNvSpPr>
              <a:spLocks noChangeArrowheads="1"/>
            </p:cNvSpPr>
            <p:nvPr/>
          </p:nvSpPr>
          <p:spPr bwMode="auto">
            <a:xfrm>
              <a:off x="1195527" y="5913333"/>
              <a:ext cx="42863" cy="100012"/>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41" name="Rectangle 298"/>
            <p:cNvSpPr>
              <a:spLocks noChangeArrowheads="1"/>
            </p:cNvSpPr>
            <p:nvPr/>
          </p:nvSpPr>
          <p:spPr bwMode="auto">
            <a:xfrm>
              <a:off x="919302" y="6062558"/>
              <a:ext cx="42863" cy="100012"/>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42" name="Rectangle 299"/>
            <p:cNvSpPr>
              <a:spLocks noChangeArrowheads="1"/>
            </p:cNvSpPr>
            <p:nvPr/>
          </p:nvSpPr>
          <p:spPr bwMode="auto">
            <a:xfrm>
              <a:off x="1011377" y="6062558"/>
              <a:ext cx="42863" cy="100012"/>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43" name="Rectangle 300"/>
            <p:cNvSpPr>
              <a:spLocks noChangeArrowheads="1"/>
            </p:cNvSpPr>
            <p:nvPr/>
          </p:nvSpPr>
          <p:spPr bwMode="auto">
            <a:xfrm>
              <a:off x="1103452" y="6062558"/>
              <a:ext cx="42863" cy="100012"/>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44" name="Rectangle 301"/>
            <p:cNvSpPr>
              <a:spLocks noChangeArrowheads="1"/>
            </p:cNvSpPr>
            <p:nvPr/>
          </p:nvSpPr>
          <p:spPr bwMode="auto">
            <a:xfrm>
              <a:off x="1195527" y="6062558"/>
              <a:ext cx="42863" cy="100012"/>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45" name="Rectangle 302"/>
            <p:cNvSpPr>
              <a:spLocks noChangeArrowheads="1"/>
            </p:cNvSpPr>
            <p:nvPr/>
          </p:nvSpPr>
          <p:spPr bwMode="auto">
            <a:xfrm>
              <a:off x="919302" y="6207020"/>
              <a:ext cx="42863" cy="100012"/>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46" name="Rectangle 303"/>
            <p:cNvSpPr>
              <a:spLocks noChangeArrowheads="1"/>
            </p:cNvSpPr>
            <p:nvPr/>
          </p:nvSpPr>
          <p:spPr bwMode="auto">
            <a:xfrm>
              <a:off x="1011377" y="6207020"/>
              <a:ext cx="42863" cy="100012"/>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47" name="Rectangle 304"/>
            <p:cNvSpPr>
              <a:spLocks noChangeArrowheads="1"/>
            </p:cNvSpPr>
            <p:nvPr/>
          </p:nvSpPr>
          <p:spPr bwMode="auto">
            <a:xfrm>
              <a:off x="1103452" y="6207020"/>
              <a:ext cx="42863" cy="100012"/>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48" name="Rectangle 305"/>
            <p:cNvSpPr>
              <a:spLocks noChangeArrowheads="1"/>
            </p:cNvSpPr>
            <p:nvPr/>
          </p:nvSpPr>
          <p:spPr bwMode="auto">
            <a:xfrm>
              <a:off x="1195527" y="6207020"/>
              <a:ext cx="42863" cy="100012"/>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49" name="Rectangle 306"/>
            <p:cNvSpPr>
              <a:spLocks noChangeArrowheads="1"/>
            </p:cNvSpPr>
            <p:nvPr/>
          </p:nvSpPr>
          <p:spPr bwMode="auto">
            <a:xfrm>
              <a:off x="919302" y="6351483"/>
              <a:ext cx="42863" cy="101600"/>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50" name="Rectangle 307"/>
            <p:cNvSpPr>
              <a:spLocks noChangeArrowheads="1"/>
            </p:cNvSpPr>
            <p:nvPr/>
          </p:nvSpPr>
          <p:spPr bwMode="auto">
            <a:xfrm>
              <a:off x="1011377" y="6351483"/>
              <a:ext cx="42863" cy="101600"/>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51" name="Rectangle 308"/>
            <p:cNvSpPr>
              <a:spLocks noChangeArrowheads="1"/>
            </p:cNvSpPr>
            <p:nvPr/>
          </p:nvSpPr>
          <p:spPr bwMode="auto">
            <a:xfrm>
              <a:off x="1103452" y="6351483"/>
              <a:ext cx="42863" cy="101600"/>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52" name="Rectangle 309"/>
            <p:cNvSpPr>
              <a:spLocks noChangeArrowheads="1"/>
            </p:cNvSpPr>
            <p:nvPr/>
          </p:nvSpPr>
          <p:spPr bwMode="auto">
            <a:xfrm>
              <a:off x="1195527" y="6351483"/>
              <a:ext cx="42863" cy="101600"/>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53" name="Rectangle 310"/>
            <p:cNvSpPr>
              <a:spLocks noChangeArrowheads="1"/>
            </p:cNvSpPr>
            <p:nvPr/>
          </p:nvSpPr>
          <p:spPr bwMode="auto">
            <a:xfrm>
              <a:off x="919302" y="6495945"/>
              <a:ext cx="42863" cy="101600"/>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54" name="Rectangle 311"/>
            <p:cNvSpPr>
              <a:spLocks noChangeArrowheads="1"/>
            </p:cNvSpPr>
            <p:nvPr/>
          </p:nvSpPr>
          <p:spPr bwMode="auto">
            <a:xfrm>
              <a:off x="1011377" y="6495945"/>
              <a:ext cx="42863" cy="101600"/>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55" name="Rectangle 312"/>
            <p:cNvSpPr>
              <a:spLocks noChangeArrowheads="1"/>
            </p:cNvSpPr>
            <p:nvPr/>
          </p:nvSpPr>
          <p:spPr bwMode="auto">
            <a:xfrm>
              <a:off x="1103452" y="6495945"/>
              <a:ext cx="42863" cy="101600"/>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56" name="Rectangle 313"/>
            <p:cNvSpPr>
              <a:spLocks noChangeArrowheads="1"/>
            </p:cNvSpPr>
            <p:nvPr/>
          </p:nvSpPr>
          <p:spPr bwMode="auto">
            <a:xfrm>
              <a:off x="1195527" y="6495945"/>
              <a:ext cx="42863" cy="101600"/>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57" name="Rectangle 314"/>
            <p:cNvSpPr>
              <a:spLocks noChangeArrowheads="1"/>
            </p:cNvSpPr>
            <p:nvPr/>
          </p:nvSpPr>
          <p:spPr bwMode="auto">
            <a:xfrm>
              <a:off x="919302" y="6641995"/>
              <a:ext cx="42863" cy="100012"/>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58" name="Rectangle 315"/>
            <p:cNvSpPr>
              <a:spLocks noChangeArrowheads="1"/>
            </p:cNvSpPr>
            <p:nvPr/>
          </p:nvSpPr>
          <p:spPr bwMode="auto">
            <a:xfrm>
              <a:off x="1011377" y="6641995"/>
              <a:ext cx="42863" cy="100012"/>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59" name="Rectangle 316"/>
            <p:cNvSpPr>
              <a:spLocks noChangeArrowheads="1"/>
            </p:cNvSpPr>
            <p:nvPr/>
          </p:nvSpPr>
          <p:spPr bwMode="auto">
            <a:xfrm>
              <a:off x="1103452" y="6641995"/>
              <a:ext cx="42863" cy="100012"/>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60" name="Rectangle 317"/>
            <p:cNvSpPr>
              <a:spLocks noChangeArrowheads="1"/>
            </p:cNvSpPr>
            <p:nvPr/>
          </p:nvSpPr>
          <p:spPr bwMode="auto">
            <a:xfrm>
              <a:off x="1195527" y="6641995"/>
              <a:ext cx="42863" cy="100012"/>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61" name="Rectangle 318"/>
            <p:cNvSpPr>
              <a:spLocks noChangeArrowheads="1"/>
            </p:cNvSpPr>
            <p:nvPr/>
          </p:nvSpPr>
          <p:spPr bwMode="auto">
            <a:xfrm>
              <a:off x="919302" y="6791220"/>
              <a:ext cx="42863" cy="100012"/>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62" name="Rectangle 319"/>
            <p:cNvSpPr>
              <a:spLocks noChangeArrowheads="1"/>
            </p:cNvSpPr>
            <p:nvPr/>
          </p:nvSpPr>
          <p:spPr bwMode="auto">
            <a:xfrm>
              <a:off x="1011377" y="6791220"/>
              <a:ext cx="42863" cy="100012"/>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63" name="Rectangle 320"/>
            <p:cNvSpPr>
              <a:spLocks noChangeArrowheads="1"/>
            </p:cNvSpPr>
            <p:nvPr/>
          </p:nvSpPr>
          <p:spPr bwMode="auto">
            <a:xfrm>
              <a:off x="1103452" y="6791220"/>
              <a:ext cx="42863" cy="100012"/>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64" name="Rectangle 321"/>
            <p:cNvSpPr>
              <a:spLocks noChangeArrowheads="1"/>
            </p:cNvSpPr>
            <p:nvPr/>
          </p:nvSpPr>
          <p:spPr bwMode="auto">
            <a:xfrm>
              <a:off x="1195527" y="6791220"/>
              <a:ext cx="42863" cy="100012"/>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65" name="Rectangle 327"/>
            <p:cNvSpPr>
              <a:spLocks noChangeArrowheads="1"/>
            </p:cNvSpPr>
            <p:nvPr/>
          </p:nvSpPr>
          <p:spPr bwMode="auto">
            <a:xfrm>
              <a:off x="3092589" y="5991120"/>
              <a:ext cx="388938" cy="84137"/>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66" name="Rectangle 328"/>
            <p:cNvSpPr>
              <a:spLocks noChangeArrowheads="1"/>
            </p:cNvSpPr>
            <p:nvPr/>
          </p:nvSpPr>
          <p:spPr bwMode="auto">
            <a:xfrm>
              <a:off x="3092589" y="6137170"/>
              <a:ext cx="388938" cy="82550"/>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67" name="Rectangle 329"/>
            <p:cNvSpPr>
              <a:spLocks noChangeArrowheads="1"/>
            </p:cNvSpPr>
            <p:nvPr/>
          </p:nvSpPr>
          <p:spPr bwMode="auto">
            <a:xfrm>
              <a:off x="3092589" y="6286395"/>
              <a:ext cx="388938" cy="77787"/>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68" name="Rectangle 330"/>
            <p:cNvSpPr>
              <a:spLocks noChangeArrowheads="1"/>
            </p:cNvSpPr>
            <p:nvPr/>
          </p:nvSpPr>
          <p:spPr bwMode="auto">
            <a:xfrm>
              <a:off x="3092589" y="6430858"/>
              <a:ext cx="388938" cy="82550"/>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69" name="Rectangle 331"/>
            <p:cNvSpPr>
              <a:spLocks noChangeArrowheads="1"/>
            </p:cNvSpPr>
            <p:nvPr/>
          </p:nvSpPr>
          <p:spPr bwMode="auto">
            <a:xfrm>
              <a:off x="3092589" y="6575320"/>
              <a:ext cx="388938" cy="84137"/>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70" name="Rectangle 332"/>
            <p:cNvSpPr>
              <a:spLocks noChangeArrowheads="1"/>
            </p:cNvSpPr>
            <p:nvPr/>
          </p:nvSpPr>
          <p:spPr bwMode="auto">
            <a:xfrm>
              <a:off x="3092589" y="6719783"/>
              <a:ext cx="388938" cy="84137"/>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71" name="Rectangle 333"/>
            <p:cNvSpPr>
              <a:spLocks noChangeArrowheads="1"/>
            </p:cNvSpPr>
            <p:nvPr/>
          </p:nvSpPr>
          <p:spPr bwMode="auto">
            <a:xfrm>
              <a:off x="3092589" y="6869008"/>
              <a:ext cx="388938" cy="79375"/>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72" name="Freeform 171"/>
            <p:cNvSpPr>
              <a:spLocks noChangeArrowheads="1"/>
            </p:cNvSpPr>
            <p:nvPr/>
          </p:nvSpPr>
          <p:spPr bwMode="auto">
            <a:xfrm>
              <a:off x="1759089" y="5457548"/>
              <a:ext cx="42863" cy="1530522"/>
            </a:xfrm>
            <a:custGeom>
              <a:avLst/>
              <a:gdLst>
                <a:gd name="connsiteX0" fmla="*/ 42863 w 42863"/>
                <a:gd name="connsiteY0" fmla="*/ 0 h 1530522"/>
                <a:gd name="connsiteX1" fmla="*/ 42863 w 42863"/>
                <a:gd name="connsiteY1" fmla="*/ 1530522 h 1530522"/>
                <a:gd name="connsiteX2" fmla="*/ 0 w 42863"/>
                <a:gd name="connsiteY2" fmla="*/ 1530522 h 1530522"/>
                <a:gd name="connsiteX3" fmla="*/ 0 w 42863"/>
                <a:gd name="connsiteY3" fmla="*/ 27489 h 1530522"/>
              </a:gdLst>
              <a:ahLst/>
              <a:cxnLst>
                <a:cxn ang="0">
                  <a:pos x="connsiteX0" y="connsiteY0"/>
                </a:cxn>
                <a:cxn ang="0">
                  <a:pos x="connsiteX1" y="connsiteY1"/>
                </a:cxn>
                <a:cxn ang="0">
                  <a:pos x="connsiteX2" y="connsiteY2"/>
                </a:cxn>
                <a:cxn ang="0">
                  <a:pos x="connsiteX3" y="connsiteY3"/>
                </a:cxn>
              </a:cxnLst>
              <a:rect l="l" t="t" r="r" b="b"/>
              <a:pathLst>
                <a:path w="42863" h="1530522">
                  <a:moveTo>
                    <a:pt x="42863" y="0"/>
                  </a:moveTo>
                  <a:lnTo>
                    <a:pt x="42863" y="1530522"/>
                  </a:lnTo>
                  <a:lnTo>
                    <a:pt x="0" y="1530522"/>
                  </a:lnTo>
                  <a:lnTo>
                    <a:pt x="0" y="27489"/>
                  </a:lnTo>
                  <a:close/>
                </a:path>
              </a:pathLst>
            </a:custGeom>
            <a:solidFill>
              <a:schemeClr val="accent1">
                <a:lumMod val="75000"/>
              </a:schemeClr>
            </a:solidFill>
            <a:ln>
              <a:noFill/>
            </a:ln>
          </p:spPr>
          <p:txBody>
            <a:bodyPr vert="horz" wrap="square" lIns="91440" tIns="45720" rIns="91440" bIns="45720" numCol="1" anchor="t" anchorCtr="0" compatLnSpc="1">
              <a:prstTxWarp prst="textNoShape">
                <a:avLst/>
              </a:prstTxWarp>
              <a:noAutofit/>
            </a:bodyPr>
            <a:lstStyle/>
            <a:p>
              <a:endParaRPr lang="en-IN" sz="1350">
                <a:solidFill>
                  <a:srgbClr val="000000"/>
                </a:solidFill>
              </a:endParaRPr>
            </a:p>
          </p:txBody>
        </p:sp>
        <p:sp>
          <p:nvSpPr>
            <p:cNvPr id="173" name="Freeform 172"/>
            <p:cNvSpPr>
              <a:spLocks noChangeArrowheads="1"/>
            </p:cNvSpPr>
            <p:nvPr/>
          </p:nvSpPr>
          <p:spPr bwMode="auto">
            <a:xfrm>
              <a:off x="1657772" y="5522526"/>
              <a:ext cx="42863" cy="1465545"/>
            </a:xfrm>
            <a:custGeom>
              <a:avLst/>
              <a:gdLst>
                <a:gd name="connsiteX0" fmla="*/ 42863 w 42863"/>
                <a:gd name="connsiteY0" fmla="*/ 0 h 1465545"/>
                <a:gd name="connsiteX1" fmla="*/ 42863 w 42863"/>
                <a:gd name="connsiteY1" fmla="*/ 1465545 h 1465545"/>
                <a:gd name="connsiteX2" fmla="*/ 0 w 42863"/>
                <a:gd name="connsiteY2" fmla="*/ 1465545 h 1465545"/>
                <a:gd name="connsiteX3" fmla="*/ 0 w 42863"/>
                <a:gd name="connsiteY3" fmla="*/ 27489 h 1465545"/>
              </a:gdLst>
              <a:ahLst/>
              <a:cxnLst>
                <a:cxn ang="0">
                  <a:pos x="connsiteX0" y="connsiteY0"/>
                </a:cxn>
                <a:cxn ang="0">
                  <a:pos x="connsiteX1" y="connsiteY1"/>
                </a:cxn>
                <a:cxn ang="0">
                  <a:pos x="connsiteX2" y="connsiteY2"/>
                </a:cxn>
                <a:cxn ang="0">
                  <a:pos x="connsiteX3" y="connsiteY3"/>
                </a:cxn>
              </a:cxnLst>
              <a:rect l="l" t="t" r="r" b="b"/>
              <a:pathLst>
                <a:path w="42863" h="1465545">
                  <a:moveTo>
                    <a:pt x="42863" y="0"/>
                  </a:moveTo>
                  <a:lnTo>
                    <a:pt x="42863" y="1465545"/>
                  </a:lnTo>
                  <a:lnTo>
                    <a:pt x="0" y="1465545"/>
                  </a:lnTo>
                  <a:lnTo>
                    <a:pt x="0" y="27489"/>
                  </a:lnTo>
                  <a:close/>
                </a:path>
              </a:pathLst>
            </a:custGeom>
            <a:solidFill>
              <a:schemeClr val="accent1">
                <a:lumMod val="75000"/>
              </a:schemeClr>
            </a:solidFill>
            <a:ln>
              <a:noFill/>
            </a:ln>
          </p:spPr>
          <p:txBody>
            <a:bodyPr vert="horz" wrap="square" lIns="91440" tIns="45720" rIns="91440" bIns="45720" numCol="1" anchor="t" anchorCtr="0" compatLnSpc="1">
              <a:prstTxWarp prst="textNoShape">
                <a:avLst/>
              </a:prstTxWarp>
              <a:noAutofit/>
            </a:bodyPr>
            <a:lstStyle/>
            <a:p>
              <a:endParaRPr lang="en-IN" sz="1350">
                <a:solidFill>
                  <a:srgbClr val="000000"/>
                </a:solidFill>
              </a:endParaRPr>
            </a:p>
          </p:txBody>
        </p:sp>
        <p:sp>
          <p:nvSpPr>
            <p:cNvPr id="174" name="Freeform 173"/>
            <p:cNvSpPr>
              <a:spLocks noChangeArrowheads="1"/>
            </p:cNvSpPr>
            <p:nvPr/>
          </p:nvSpPr>
          <p:spPr bwMode="auto">
            <a:xfrm>
              <a:off x="1554302" y="5588884"/>
              <a:ext cx="42863" cy="1399187"/>
            </a:xfrm>
            <a:custGeom>
              <a:avLst/>
              <a:gdLst>
                <a:gd name="connsiteX0" fmla="*/ 42863 w 42863"/>
                <a:gd name="connsiteY0" fmla="*/ 0 h 1399187"/>
                <a:gd name="connsiteX1" fmla="*/ 42863 w 42863"/>
                <a:gd name="connsiteY1" fmla="*/ 1399187 h 1399187"/>
                <a:gd name="connsiteX2" fmla="*/ 0 w 42863"/>
                <a:gd name="connsiteY2" fmla="*/ 1399187 h 1399187"/>
                <a:gd name="connsiteX3" fmla="*/ 0 w 42863"/>
                <a:gd name="connsiteY3" fmla="*/ 27489 h 1399187"/>
              </a:gdLst>
              <a:ahLst/>
              <a:cxnLst>
                <a:cxn ang="0">
                  <a:pos x="connsiteX0" y="connsiteY0"/>
                </a:cxn>
                <a:cxn ang="0">
                  <a:pos x="connsiteX1" y="connsiteY1"/>
                </a:cxn>
                <a:cxn ang="0">
                  <a:pos x="connsiteX2" y="connsiteY2"/>
                </a:cxn>
                <a:cxn ang="0">
                  <a:pos x="connsiteX3" y="connsiteY3"/>
                </a:cxn>
              </a:cxnLst>
              <a:rect l="l" t="t" r="r" b="b"/>
              <a:pathLst>
                <a:path w="42863" h="1399187">
                  <a:moveTo>
                    <a:pt x="42863" y="0"/>
                  </a:moveTo>
                  <a:lnTo>
                    <a:pt x="42863" y="1399187"/>
                  </a:lnTo>
                  <a:lnTo>
                    <a:pt x="0" y="1399187"/>
                  </a:lnTo>
                  <a:lnTo>
                    <a:pt x="0" y="27489"/>
                  </a:lnTo>
                  <a:close/>
                </a:path>
              </a:pathLst>
            </a:custGeom>
            <a:solidFill>
              <a:schemeClr val="accent1">
                <a:lumMod val="75000"/>
              </a:schemeClr>
            </a:solidFill>
            <a:ln>
              <a:noFill/>
            </a:ln>
          </p:spPr>
          <p:txBody>
            <a:bodyPr vert="horz" wrap="square" lIns="91440" tIns="45720" rIns="91440" bIns="45720" numCol="1" anchor="t" anchorCtr="0" compatLnSpc="1">
              <a:prstTxWarp prst="textNoShape">
                <a:avLst/>
              </a:prstTxWarp>
              <a:noAutofit/>
            </a:bodyPr>
            <a:lstStyle/>
            <a:p>
              <a:endParaRPr lang="en-IN" sz="1350">
                <a:solidFill>
                  <a:srgbClr val="000000"/>
                </a:solidFill>
              </a:endParaRPr>
            </a:p>
          </p:txBody>
        </p:sp>
      </p:grpSp>
      <p:graphicFrame>
        <p:nvGraphicFramePr>
          <p:cNvPr id="5" name="Object 4" hidden="1"/>
          <p:cNvGraphicFramePr>
            <a:graphicFrameLocks noChangeAspect="1"/>
          </p:cNvGraphicFramePr>
          <p:nvPr userDrawn="1">
            <p:custDataLst>
              <p:tags r:id="rId2"/>
            </p:custDataLst>
            <p:extLst/>
          </p:nvPr>
        </p:nvGraphicFramePr>
        <p:xfrm>
          <a:off x="1191" y="1589"/>
          <a:ext cx="1190" cy="1587"/>
        </p:xfrm>
        <a:graphic>
          <a:graphicData uri="http://schemas.openxmlformats.org/presentationml/2006/ole">
            <mc:AlternateContent xmlns:mc="http://schemas.openxmlformats.org/markup-compatibility/2006">
              <mc:Choice xmlns:v="urn:schemas-microsoft-com:vml" Requires="v">
                <p:oleObj spid="_x0000_s54277" name="think-cell Slide" r:id="rId5" imgW="270" imgH="270" progId="TCLayout.ActiveDocument.1">
                  <p:embed/>
                </p:oleObj>
              </mc:Choice>
              <mc:Fallback>
                <p:oleObj name="think-cell Slide" r:id="rId5" imgW="270" imgH="270" progId="TCLayout.ActiveDocument.1">
                  <p:embed/>
                  <p:pic>
                    <p:nvPicPr>
                      <p:cNvPr id="5" name="Object 4" hidden="1"/>
                      <p:cNvPicPr/>
                      <p:nvPr/>
                    </p:nvPicPr>
                    <p:blipFill>
                      <a:blip r:embed="rId6"/>
                      <a:stretch>
                        <a:fillRect/>
                      </a:stretch>
                    </p:blipFill>
                    <p:spPr>
                      <a:xfrm>
                        <a:off x="1191" y="1589"/>
                        <a:ext cx="1190" cy="1587"/>
                      </a:xfrm>
                      <a:prstGeom prst="rect">
                        <a:avLst/>
                      </a:prstGeom>
                    </p:spPr>
                  </p:pic>
                </p:oleObj>
              </mc:Fallback>
            </mc:AlternateContent>
          </a:graphicData>
        </a:graphic>
      </p:graphicFrame>
      <p:sp>
        <p:nvSpPr>
          <p:cNvPr id="3" name="Footer Placeholder 2"/>
          <p:cNvSpPr>
            <a:spLocks noGrp="1"/>
          </p:cNvSpPr>
          <p:nvPr userDrawn="1">
            <p:ph type="ftr" sz="quarter" idx="10"/>
          </p:nvPr>
        </p:nvSpPr>
        <p:spPr/>
        <p:txBody>
          <a:bodyPr/>
          <a:lstStyle/>
          <a:p>
            <a:r>
              <a:rPr>
                <a:solidFill>
                  <a:srgbClr val="505050"/>
                </a:solidFill>
              </a:rPr>
              <a:t>Microsoft Confidential</a:t>
            </a:r>
          </a:p>
        </p:txBody>
      </p:sp>
      <p:sp>
        <p:nvSpPr>
          <p:cNvPr id="4" name="Slide Number Placeholder 3"/>
          <p:cNvSpPr>
            <a:spLocks noGrp="1"/>
          </p:cNvSpPr>
          <p:nvPr userDrawn="1">
            <p:ph type="sldNum" sz="quarter" idx="11"/>
          </p:nvPr>
        </p:nvSpPr>
        <p:spPr/>
        <p:txBody>
          <a:bodyPr/>
          <a:lstStyle/>
          <a:p>
            <a:fld id="{27258FFF-F925-446B-8502-81C933981705}" type="slidenum">
              <a:rPr>
                <a:solidFill>
                  <a:srgbClr val="505050"/>
                </a:solidFill>
              </a:rPr>
              <a:pPr/>
              <a:t>‹#›</a:t>
            </a:fld>
            <a:endParaRPr>
              <a:solidFill>
                <a:srgbClr val="505050"/>
              </a:solidFill>
            </a:endParaRPr>
          </a:p>
        </p:txBody>
      </p:sp>
      <p:sp>
        <p:nvSpPr>
          <p:cNvPr id="7" name="Title 1"/>
          <p:cNvSpPr>
            <a:spLocks noGrp="1"/>
          </p:cNvSpPr>
          <p:nvPr userDrawn="1">
            <p:ph type="title" hasCustomPrompt="1"/>
          </p:nvPr>
        </p:nvSpPr>
        <p:spPr>
          <a:xfrm>
            <a:off x="438875" y="264964"/>
            <a:ext cx="8418931" cy="1097302"/>
          </a:xfrm>
        </p:spPr>
        <p:txBody>
          <a:bodyPr lIns="0" tIns="91440" rIns="146304" bIns="91440"/>
          <a:lstStyle>
            <a:lvl1pPr>
              <a:lnSpc>
                <a:spcPts val="3674"/>
              </a:lnSpc>
              <a:defRPr sz="2700" baseline="0">
                <a:solidFill>
                  <a:schemeClr val="accent1"/>
                </a:solidFill>
              </a:defRPr>
            </a:lvl1pPr>
          </a:lstStyle>
          <a:p>
            <a:r>
              <a:rPr lang="en-US" dirty="0" err="1"/>
              <a:t>Lorem</a:t>
            </a:r>
            <a:r>
              <a:rPr lang="en-US" dirty="0"/>
              <a:t> </a:t>
            </a:r>
            <a:r>
              <a:rPr lang="en-US" dirty="0" err="1"/>
              <a:t>ipsum</a:t>
            </a:r>
            <a:r>
              <a:rPr lang="en-US" dirty="0"/>
              <a:t> dolor sit.</a:t>
            </a:r>
          </a:p>
        </p:txBody>
      </p:sp>
    </p:spTree>
    <p:extLst>
      <p:ext uri="{BB962C8B-B14F-4D97-AF65-F5344CB8AC3E}">
        <p14:creationId xmlns:p14="http://schemas.microsoft.com/office/powerpoint/2010/main" val="181813215"/>
      </p:ext>
    </p:extLst>
  </p:cSld>
  <p:clrMapOvr>
    <a:masterClrMapping/>
  </p:clrMapOvr>
  <mc:AlternateContent xmlns:mc="http://schemas.openxmlformats.org/markup-compatibility/2006" xmlns:p14="http://schemas.microsoft.com/office/powerpoint/2010/main">
    <mc:Choice Requires="p14">
      <p:transition spd="slow" p14:dur="1250">
        <p:fade/>
      </p:transition>
    </mc:Choice>
    <mc:Fallback xmlns="">
      <p:transition spd="slow">
        <p:fade/>
      </p:transition>
    </mc:Fallback>
  </mc:AlternateContent>
</p:sldLayout>
</file>

<file path=ppt/slideLayouts/slideLayout116.xml><?xml version="1.0" encoding="utf-8"?>
<p:sldLayout xmlns:a="http://schemas.openxmlformats.org/drawingml/2006/main" xmlns:r="http://schemas.openxmlformats.org/officeDocument/2006/relationships" xmlns:p="http://schemas.openxmlformats.org/presentationml/2006/main" preserve="1" userDrawn="1">
  <p:cSld name="43_Illustrated Footer">
    <p:spTree>
      <p:nvGrpSpPr>
        <p:cNvPr id="1" name=""/>
        <p:cNvGrpSpPr/>
        <p:nvPr/>
      </p:nvGrpSpPr>
      <p:grpSpPr>
        <a:xfrm>
          <a:off x="0" y="0"/>
          <a:ext cx="0" cy="0"/>
          <a:chOff x="0" y="0"/>
          <a:chExt cx="0" cy="0"/>
        </a:xfrm>
      </p:grpSpPr>
      <p:graphicFrame>
        <p:nvGraphicFramePr>
          <p:cNvPr id="5" name="Object 4" hidden="1"/>
          <p:cNvGraphicFramePr>
            <a:graphicFrameLocks noChangeAspect="1"/>
          </p:cNvGraphicFramePr>
          <p:nvPr userDrawn="1">
            <p:custDataLst>
              <p:tags r:id="rId2"/>
            </p:custDataLst>
            <p:extLst/>
          </p:nvPr>
        </p:nvGraphicFramePr>
        <p:xfrm>
          <a:off x="1191" y="1589"/>
          <a:ext cx="1190" cy="1587"/>
        </p:xfrm>
        <a:graphic>
          <a:graphicData uri="http://schemas.openxmlformats.org/presentationml/2006/ole">
            <mc:AlternateContent xmlns:mc="http://schemas.openxmlformats.org/markup-compatibility/2006">
              <mc:Choice xmlns:v="urn:schemas-microsoft-com:vml" Requires="v">
                <p:oleObj spid="_x0000_s55301" name="think-cell Slide" r:id="rId4" imgW="270" imgH="270" progId="TCLayout.ActiveDocument.1">
                  <p:embed/>
                </p:oleObj>
              </mc:Choice>
              <mc:Fallback>
                <p:oleObj name="think-cell Slide" r:id="rId4" imgW="270" imgH="270" progId="TCLayout.ActiveDocument.1">
                  <p:embed/>
                  <p:pic>
                    <p:nvPicPr>
                      <p:cNvPr id="5" name="Object 4" hidden="1"/>
                      <p:cNvPicPr/>
                      <p:nvPr/>
                    </p:nvPicPr>
                    <p:blipFill>
                      <a:blip r:embed="rId5"/>
                      <a:stretch>
                        <a:fillRect/>
                      </a:stretch>
                    </p:blipFill>
                    <p:spPr>
                      <a:xfrm>
                        <a:off x="1191" y="1589"/>
                        <a:ext cx="1190" cy="1587"/>
                      </a:xfrm>
                      <a:prstGeom prst="rect">
                        <a:avLst/>
                      </a:prstGeom>
                    </p:spPr>
                  </p:pic>
                </p:oleObj>
              </mc:Fallback>
            </mc:AlternateContent>
          </a:graphicData>
        </a:graphic>
      </p:graphicFrame>
      <p:sp>
        <p:nvSpPr>
          <p:cNvPr id="3" name="Footer Placeholder 2"/>
          <p:cNvSpPr>
            <a:spLocks noGrp="1"/>
          </p:cNvSpPr>
          <p:nvPr userDrawn="1">
            <p:ph type="ftr" sz="quarter" idx="10"/>
          </p:nvPr>
        </p:nvSpPr>
        <p:spPr/>
        <p:txBody>
          <a:bodyPr/>
          <a:lstStyle>
            <a:lvl1pPr>
              <a:defRPr>
                <a:solidFill>
                  <a:schemeClr val="bg1"/>
                </a:solidFill>
              </a:defRPr>
            </a:lvl1pPr>
          </a:lstStyle>
          <a:p>
            <a:r>
              <a:rPr>
                <a:solidFill>
                  <a:srgbClr val="FFFFFF"/>
                </a:solidFill>
              </a:rPr>
              <a:t>Microsoft Confidential</a:t>
            </a:r>
          </a:p>
        </p:txBody>
      </p:sp>
      <p:sp>
        <p:nvSpPr>
          <p:cNvPr id="4" name="Slide Number Placeholder 3"/>
          <p:cNvSpPr>
            <a:spLocks noGrp="1"/>
          </p:cNvSpPr>
          <p:nvPr userDrawn="1">
            <p:ph type="sldNum" sz="quarter" idx="11"/>
          </p:nvPr>
        </p:nvSpPr>
        <p:spPr/>
        <p:txBody>
          <a:bodyPr/>
          <a:lstStyle>
            <a:lvl1pPr>
              <a:defRPr>
                <a:solidFill>
                  <a:schemeClr val="bg1"/>
                </a:solidFill>
              </a:defRPr>
            </a:lvl1pPr>
          </a:lstStyle>
          <a:p>
            <a:fld id="{27258FFF-F925-446B-8502-81C933981705}" type="slidenum">
              <a:rPr smtClean="0">
                <a:solidFill>
                  <a:srgbClr val="FFFFFF"/>
                </a:solidFill>
              </a:rPr>
              <a:pPr/>
              <a:t>‹#›</a:t>
            </a:fld>
            <a:endParaRPr>
              <a:solidFill>
                <a:srgbClr val="FFFFFF"/>
              </a:solidFill>
            </a:endParaRPr>
          </a:p>
        </p:txBody>
      </p:sp>
      <p:sp>
        <p:nvSpPr>
          <p:cNvPr id="7" name="Title 1"/>
          <p:cNvSpPr>
            <a:spLocks noGrp="1"/>
          </p:cNvSpPr>
          <p:nvPr userDrawn="1">
            <p:ph type="title" hasCustomPrompt="1"/>
          </p:nvPr>
        </p:nvSpPr>
        <p:spPr>
          <a:xfrm>
            <a:off x="438875" y="264964"/>
            <a:ext cx="8418931" cy="1097302"/>
          </a:xfrm>
        </p:spPr>
        <p:txBody>
          <a:bodyPr lIns="0" tIns="91440" rIns="146304" bIns="91440"/>
          <a:lstStyle>
            <a:lvl1pPr>
              <a:lnSpc>
                <a:spcPts val="3674"/>
              </a:lnSpc>
              <a:defRPr sz="2700" baseline="0">
                <a:solidFill>
                  <a:schemeClr val="accent1"/>
                </a:solidFill>
              </a:defRPr>
            </a:lvl1pPr>
          </a:lstStyle>
          <a:p>
            <a:r>
              <a:rPr lang="en-US" dirty="0" err="1"/>
              <a:t>Lorem</a:t>
            </a:r>
            <a:r>
              <a:rPr lang="en-US" dirty="0"/>
              <a:t> </a:t>
            </a:r>
            <a:r>
              <a:rPr lang="en-US" dirty="0" err="1"/>
              <a:t>ipsum</a:t>
            </a:r>
            <a:r>
              <a:rPr lang="en-US" dirty="0"/>
              <a:t> dolor sit.</a:t>
            </a:r>
          </a:p>
        </p:txBody>
      </p:sp>
      <p:grpSp>
        <p:nvGrpSpPr>
          <p:cNvPr id="87" name="Group 86"/>
          <p:cNvGrpSpPr/>
          <p:nvPr userDrawn="1"/>
        </p:nvGrpSpPr>
        <p:grpSpPr>
          <a:xfrm>
            <a:off x="0" y="5731251"/>
            <a:ext cx="9326563" cy="1268853"/>
            <a:chOff x="0" y="5731251"/>
            <a:chExt cx="12436475" cy="1268853"/>
          </a:xfrm>
        </p:grpSpPr>
        <p:grpSp>
          <p:nvGrpSpPr>
            <p:cNvPr id="88" name="Group 87"/>
            <p:cNvGrpSpPr/>
            <p:nvPr userDrawn="1"/>
          </p:nvGrpSpPr>
          <p:grpSpPr>
            <a:xfrm>
              <a:off x="109167" y="5734050"/>
              <a:ext cx="999965" cy="1217759"/>
              <a:chOff x="1072347" y="4344023"/>
              <a:chExt cx="999965" cy="1217759"/>
            </a:xfrm>
          </p:grpSpPr>
          <p:grpSp>
            <p:nvGrpSpPr>
              <p:cNvPr id="213" name="Group 212"/>
              <p:cNvGrpSpPr/>
              <p:nvPr/>
            </p:nvGrpSpPr>
            <p:grpSpPr>
              <a:xfrm flipH="1">
                <a:off x="1072347" y="4344023"/>
                <a:ext cx="293712" cy="1217759"/>
                <a:chOff x="11800399" y="4059666"/>
                <a:chExt cx="624402" cy="2588834"/>
              </a:xfrm>
            </p:grpSpPr>
            <p:sp>
              <p:nvSpPr>
                <p:cNvPr id="259" name="Line 225"/>
                <p:cNvSpPr>
                  <a:spLocks noChangeShapeType="1"/>
                </p:cNvSpPr>
                <p:nvPr/>
              </p:nvSpPr>
              <p:spPr bwMode="auto">
                <a:xfrm>
                  <a:off x="12203381" y="4059666"/>
                  <a:ext cx="0" cy="590745"/>
                </a:xfrm>
                <a:prstGeom prst="line">
                  <a:avLst/>
                </a:prstGeom>
                <a:noFill/>
                <a:ln w="3175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60" name="Line 226"/>
                <p:cNvSpPr>
                  <a:spLocks noChangeShapeType="1"/>
                </p:cNvSpPr>
                <p:nvPr/>
              </p:nvSpPr>
              <p:spPr bwMode="auto">
                <a:xfrm>
                  <a:off x="12021819" y="4059666"/>
                  <a:ext cx="0" cy="590745"/>
                </a:xfrm>
                <a:prstGeom prst="line">
                  <a:avLst/>
                </a:prstGeom>
                <a:noFill/>
                <a:ln w="31750" cap="flat">
                  <a:solidFill>
                    <a:schemeClr val="accent2">
                      <a:lumMod val="75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61" name="Rectangle 227"/>
                <p:cNvSpPr>
                  <a:spLocks noChangeArrowheads="1"/>
                </p:cNvSpPr>
                <p:nvPr/>
              </p:nvSpPr>
              <p:spPr bwMode="auto">
                <a:xfrm>
                  <a:off x="11800399" y="4360800"/>
                  <a:ext cx="624402" cy="2287700"/>
                </a:xfrm>
                <a:prstGeom prst="rect">
                  <a:avLst/>
                </a:prstGeom>
                <a:solidFill>
                  <a:schemeClr val="accent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62" name="Rectangle 228"/>
                <p:cNvSpPr>
                  <a:spLocks noChangeArrowheads="1"/>
                </p:cNvSpPr>
                <p:nvPr/>
              </p:nvSpPr>
              <p:spPr bwMode="auto">
                <a:xfrm>
                  <a:off x="11800399" y="4360796"/>
                  <a:ext cx="153222" cy="2287700"/>
                </a:xfrm>
                <a:prstGeom prst="rect">
                  <a:avLst/>
                </a:prstGeom>
                <a:solidFill>
                  <a:schemeClr val="accent2">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grpSp>
          <p:grpSp>
            <p:nvGrpSpPr>
              <p:cNvPr id="214" name="Group 213"/>
              <p:cNvGrpSpPr/>
              <p:nvPr/>
            </p:nvGrpSpPr>
            <p:grpSpPr>
              <a:xfrm flipH="1">
                <a:off x="1419428" y="4451509"/>
                <a:ext cx="294547" cy="1110273"/>
                <a:chOff x="10977606" y="4288171"/>
                <a:chExt cx="626177" cy="2360329"/>
              </a:xfrm>
            </p:grpSpPr>
            <p:sp>
              <p:nvSpPr>
                <p:cNvPr id="250" name="Rectangle 229"/>
                <p:cNvSpPr>
                  <a:spLocks noChangeArrowheads="1"/>
                </p:cNvSpPr>
                <p:nvPr/>
              </p:nvSpPr>
              <p:spPr bwMode="auto">
                <a:xfrm>
                  <a:off x="10977610" y="5051626"/>
                  <a:ext cx="626173" cy="1596874"/>
                </a:xfrm>
                <a:prstGeom prst="rect">
                  <a:avLst/>
                </a:prstGeom>
                <a:solidFill>
                  <a:schemeClr val="accent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51" name="Rectangle 230"/>
                <p:cNvSpPr>
                  <a:spLocks noChangeArrowheads="1"/>
                </p:cNvSpPr>
                <p:nvPr/>
              </p:nvSpPr>
              <p:spPr bwMode="auto">
                <a:xfrm>
                  <a:off x="11056431" y="4595500"/>
                  <a:ext cx="468523" cy="460551"/>
                </a:xfrm>
                <a:prstGeom prst="rect">
                  <a:avLst/>
                </a:prstGeom>
                <a:solidFill>
                  <a:schemeClr val="accent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52" name="Freeform 231"/>
                <p:cNvSpPr>
                  <a:spLocks/>
                </p:cNvSpPr>
                <p:nvPr/>
              </p:nvSpPr>
              <p:spPr bwMode="auto">
                <a:xfrm>
                  <a:off x="11169798" y="4288171"/>
                  <a:ext cx="239133" cy="307329"/>
                </a:xfrm>
                <a:custGeom>
                  <a:avLst/>
                  <a:gdLst>
                    <a:gd name="T0" fmla="*/ 186 w 270"/>
                    <a:gd name="T1" fmla="*/ 0 h 347"/>
                    <a:gd name="T2" fmla="*/ 84 w 270"/>
                    <a:gd name="T3" fmla="*/ 0 h 347"/>
                    <a:gd name="T4" fmla="*/ 0 w 270"/>
                    <a:gd name="T5" fmla="*/ 347 h 347"/>
                    <a:gd name="T6" fmla="*/ 270 w 270"/>
                    <a:gd name="T7" fmla="*/ 347 h 347"/>
                    <a:gd name="T8" fmla="*/ 186 w 270"/>
                    <a:gd name="T9" fmla="*/ 0 h 347"/>
                  </a:gdLst>
                  <a:ahLst/>
                  <a:cxnLst>
                    <a:cxn ang="0">
                      <a:pos x="T0" y="T1"/>
                    </a:cxn>
                    <a:cxn ang="0">
                      <a:pos x="T2" y="T3"/>
                    </a:cxn>
                    <a:cxn ang="0">
                      <a:pos x="T4" y="T5"/>
                    </a:cxn>
                    <a:cxn ang="0">
                      <a:pos x="T6" y="T7"/>
                    </a:cxn>
                    <a:cxn ang="0">
                      <a:pos x="T8" y="T9"/>
                    </a:cxn>
                  </a:cxnLst>
                  <a:rect l="0" t="0" r="r" b="b"/>
                  <a:pathLst>
                    <a:path w="270" h="347">
                      <a:moveTo>
                        <a:pt x="186" y="0"/>
                      </a:moveTo>
                      <a:lnTo>
                        <a:pt x="84" y="0"/>
                      </a:lnTo>
                      <a:lnTo>
                        <a:pt x="0" y="347"/>
                      </a:lnTo>
                      <a:lnTo>
                        <a:pt x="270" y="347"/>
                      </a:lnTo>
                      <a:lnTo>
                        <a:pt x="186"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53" name="Rectangle 232"/>
                <p:cNvSpPr>
                  <a:spLocks noChangeArrowheads="1"/>
                </p:cNvSpPr>
                <p:nvPr/>
              </p:nvSpPr>
              <p:spPr bwMode="auto">
                <a:xfrm>
                  <a:off x="11064403" y="5161447"/>
                  <a:ext cx="66425" cy="1487049"/>
                </a:xfrm>
                <a:prstGeom prst="rect">
                  <a:avLst/>
                </a:prstGeom>
                <a:solidFill>
                  <a:schemeClr val="accent2">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54" name="Rectangle 233"/>
                <p:cNvSpPr>
                  <a:spLocks noChangeArrowheads="1"/>
                </p:cNvSpPr>
                <p:nvPr/>
              </p:nvSpPr>
              <p:spPr bwMode="auto">
                <a:xfrm>
                  <a:off x="11193711" y="5161447"/>
                  <a:ext cx="63769" cy="1487049"/>
                </a:xfrm>
                <a:prstGeom prst="rect">
                  <a:avLst/>
                </a:prstGeom>
                <a:solidFill>
                  <a:schemeClr val="accent2">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55" name="Rectangle 234"/>
                <p:cNvSpPr>
                  <a:spLocks noChangeArrowheads="1"/>
                </p:cNvSpPr>
                <p:nvPr/>
              </p:nvSpPr>
              <p:spPr bwMode="auto">
                <a:xfrm>
                  <a:off x="11321248" y="5161447"/>
                  <a:ext cx="65541" cy="1487049"/>
                </a:xfrm>
                <a:prstGeom prst="rect">
                  <a:avLst/>
                </a:prstGeom>
                <a:solidFill>
                  <a:schemeClr val="accent2">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56" name="Rectangle 235"/>
                <p:cNvSpPr>
                  <a:spLocks noChangeArrowheads="1"/>
                </p:cNvSpPr>
                <p:nvPr/>
              </p:nvSpPr>
              <p:spPr bwMode="auto">
                <a:xfrm>
                  <a:off x="11447901" y="5161447"/>
                  <a:ext cx="65541" cy="1487049"/>
                </a:xfrm>
                <a:prstGeom prst="rect">
                  <a:avLst/>
                </a:prstGeom>
                <a:solidFill>
                  <a:schemeClr val="accent2">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57" name="Rectangle 236"/>
                <p:cNvSpPr>
                  <a:spLocks noChangeArrowheads="1"/>
                </p:cNvSpPr>
                <p:nvPr/>
              </p:nvSpPr>
              <p:spPr bwMode="auto">
                <a:xfrm>
                  <a:off x="11056431" y="4595500"/>
                  <a:ext cx="468523" cy="47827"/>
                </a:xfrm>
                <a:prstGeom prst="rect">
                  <a:avLst/>
                </a:prstGeom>
                <a:solidFill>
                  <a:schemeClr val="accent2">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58" name="Rectangle 237"/>
                <p:cNvSpPr>
                  <a:spLocks noChangeArrowheads="1"/>
                </p:cNvSpPr>
                <p:nvPr/>
              </p:nvSpPr>
              <p:spPr bwMode="auto">
                <a:xfrm>
                  <a:off x="10977606" y="5007340"/>
                  <a:ext cx="626173" cy="48712"/>
                </a:xfrm>
                <a:prstGeom prst="rect">
                  <a:avLst/>
                </a:prstGeom>
                <a:solidFill>
                  <a:schemeClr val="accent2">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grpSp>
          <p:sp>
            <p:nvSpPr>
              <p:cNvPr id="215" name="Freeform 239"/>
              <p:cNvSpPr>
                <a:spLocks/>
              </p:cNvSpPr>
              <p:nvPr/>
            </p:nvSpPr>
            <p:spPr bwMode="auto">
              <a:xfrm flipH="1">
                <a:off x="1767351" y="4750637"/>
                <a:ext cx="304961" cy="811144"/>
              </a:xfrm>
              <a:custGeom>
                <a:avLst/>
                <a:gdLst>
                  <a:gd name="T0" fmla="*/ 0 w 732"/>
                  <a:gd name="T1" fmla="*/ 0 h 1947"/>
                  <a:gd name="T2" fmla="*/ 732 w 732"/>
                  <a:gd name="T3" fmla="*/ 0 h 1947"/>
                  <a:gd name="T4" fmla="*/ 732 w 732"/>
                  <a:gd name="T5" fmla="*/ 1947 h 1947"/>
                  <a:gd name="T6" fmla="*/ 0 w 732"/>
                  <a:gd name="T7" fmla="*/ 1947 h 1947"/>
                  <a:gd name="T8" fmla="*/ 0 w 732"/>
                  <a:gd name="T9" fmla="*/ 1268 h 1947"/>
                  <a:gd name="T10" fmla="*/ 0 w 732"/>
                  <a:gd name="T11" fmla="*/ 0 h 1947"/>
                </a:gdLst>
                <a:ahLst/>
                <a:cxnLst>
                  <a:cxn ang="0">
                    <a:pos x="T0" y="T1"/>
                  </a:cxn>
                  <a:cxn ang="0">
                    <a:pos x="T2" y="T3"/>
                  </a:cxn>
                  <a:cxn ang="0">
                    <a:pos x="T4" y="T5"/>
                  </a:cxn>
                  <a:cxn ang="0">
                    <a:pos x="T6" y="T7"/>
                  </a:cxn>
                  <a:cxn ang="0">
                    <a:pos x="T8" y="T9"/>
                  </a:cxn>
                  <a:cxn ang="0">
                    <a:pos x="T10" y="T11"/>
                  </a:cxn>
                </a:cxnLst>
                <a:rect l="0" t="0" r="r" b="b"/>
                <a:pathLst>
                  <a:path w="732" h="1947">
                    <a:moveTo>
                      <a:pt x="0" y="0"/>
                    </a:moveTo>
                    <a:lnTo>
                      <a:pt x="732" y="0"/>
                    </a:lnTo>
                    <a:lnTo>
                      <a:pt x="732" y="1947"/>
                    </a:lnTo>
                    <a:lnTo>
                      <a:pt x="0" y="1947"/>
                    </a:lnTo>
                    <a:lnTo>
                      <a:pt x="0" y="1268"/>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16" name="Rectangle 241"/>
              <p:cNvSpPr>
                <a:spLocks noChangeArrowheads="1"/>
              </p:cNvSpPr>
              <p:nvPr/>
            </p:nvSpPr>
            <p:spPr bwMode="auto">
              <a:xfrm flipH="1">
                <a:off x="2004404" y="4810629"/>
                <a:ext cx="29579" cy="5749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17" name="Rectangle 242"/>
              <p:cNvSpPr>
                <a:spLocks noChangeArrowheads="1"/>
              </p:cNvSpPr>
              <p:nvPr/>
            </p:nvSpPr>
            <p:spPr bwMode="auto">
              <a:xfrm flipH="1">
                <a:off x="1938162" y="4810629"/>
                <a:ext cx="29996" cy="57493"/>
              </a:xfrm>
              <a:prstGeom prst="rect">
                <a:avLst/>
              </a:prstGeom>
              <a:solidFill>
                <a:schemeClr val="accent2">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18" name="Rectangle 243"/>
              <p:cNvSpPr>
                <a:spLocks noChangeArrowheads="1"/>
              </p:cNvSpPr>
              <p:nvPr/>
            </p:nvSpPr>
            <p:spPr bwMode="auto">
              <a:xfrm flipH="1">
                <a:off x="1872337" y="4810629"/>
                <a:ext cx="29996" cy="57493"/>
              </a:xfrm>
              <a:prstGeom prst="rect">
                <a:avLst/>
              </a:prstGeom>
              <a:solidFill>
                <a:schemeClr val="accent2">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19" name="Rectangle 244"/>
              <p:cNvSpPr>
                <a:spLocks noChangeArrowheads="1"/>
              </p:cNvSpPr>
              <p:nvPr/>
            </p:nvSpPr>
            <p:spPr bwMode="auto">
              <a:xfrm flipH="1">
                <a:off x="1806513" y="4810629"/>
                <a:ext cx="29579" cy="5749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20" name="Rectangle 245"/>
              <p:cNvSpPr>
                <a:spLocks noChangeArrowheads="1"/>
              </p:cNvSpPr>
              <p:nvPr/>
            </p:nvSpPr>
            <p:spPr bwMode="auto">
              <a:xfrm flipH="1">
                <a:off x="2004404" y="4897284"/>
                <a:ext cx="29579" cy="56659"/>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21" name="Rectangle 246"/>
              <p:cNvSpPr>
                <a:spLocks noChangeArrowheads="1"/>
              </p:cNvSpPr>
              <p:nvPr/>
            </p:nvSpPr>
            <p:spPr bwMode="auto">
              <a:xfrm flipH="1">
                <a:off x="1938162" y="4897284"/>
                <a:ext cx="29996" cy="56659"/>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22" name="Rectangle 247"/>
              <p:cNvSpPr>
                <a:spLocks noChangeArrowheads="1"/>
              </p:cNvSpPr>
              <p:nvPr/>
            </p:nvSpPr>
            <p:spPr bwMode="auto">
              <a:xfrm flipH="1">
                <a:off x="1872337" y="4897284"/>
                <a:ext cx="29996" cy="56659"/>
              </a:xfrm>
              <a:prstGeom prst="rect">
                <a:avLst/>
              </a:prstGeom>
              <a:solidFill>
                <a:schemeClr val="accent2">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23" name="Rectangle 248"/>
              <p:cNvSpPr>
                <a:spLocks noChangeArrowheads="1"/>
              </p:cNvSpPr>
              <p:nvPr/>
            </p:nvSpPr>
            <p:spPr bwMode="auto">
              <a:xfrm flipH="1">
                <a:off x="1806513" y="4897284"/>
                <a:ext cx="29579" cy="56659"/>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24" name="Rectangle 249"/>
              <p:cNvSpPr>
                <a:spLocks noChangeArrowheads="1"/>
              </p:cNvSpPr>
              <p:nvPr/>
            </p:nvSpPr>
            <p:spPr bwMode="auto">
              <a:xfrm flipH="1">
                <a:off x="2004404" y="4982690"/>
                <a:ext cx="29579" cy="57076"/>
              </a:xfrm>
              <a:prstGeom prst="rect">
                <a:avLst/>
              </a:prstGeom>
              <a:solidFill>
                <a:schemeClr val="accent2">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25" name="Rectangle 250"/>
              <p:cNvSpPr>
                <a:spLocks noChangeArrowheads="1"/>
              </p:cNvSpPr>
              <p:nvPr/>
            </p:nvSpPr>
            <p:spPr bwMode="auto">
              <a:xfrm flipH="1">
                <a:off x="1938162" y="4982690"/>
                <a:ext cx="29996" cy="5707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26" name="Rectangle 251"/>
              <p:cNvSpPr>
                <a:spLocks noChangeArrowheads="1"/>
              </p:cNvSpPr>
              <p:nvPr/>
            </p:nvSpPr>
            <p:spPr bwMode="auto">
              <a:xfrm flipH="1">
                <a:off x="1872337" y="4982690"/>
                <a:ext cx="29996" cy="5707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27" name="Rectangle 252"/>
              <p:cNvSpPr>
                <a:spLocks noChangeArrowheads="1"/>
              </p:cNvSpPr>
              <p:nvPr/>
            </p:nvSpPr>
            <p:spPr bwMode="auto">
              <a:xfrm flipH="1">
                <a:off x="1806513" y="4982690"/>
                <a:ext cx="29579" cy="5707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28" name="Rectangle 253"/>
              <p:cNvSpPr>
                <a:spLocks noChangeArrowheads="1"/>
              </p:cNvSpPr>
              <p:nvPr/>
            </p:nvSpPr>
            <p:spPr bwMode="auto">
              <a:xfrm flipH="1">
                <a:off x="2004404" y="5069345"/>
                <a:ext cx="29579" cy="5707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29" name="Rectangle 254"/>
              <p:cNvSpPr>
                <a:spLocks noChangeArrowheads="1"/>
              </p:cNvSpPr>
              <p:nvPr/>
            </p:nvSpPr>
            <p:spPr bwMode="auto">
              <a:xfrm flipH="1">
                <a:off x="1938162" y="5069345"/>
                <a:ext cx="29996" cy="57076"/>
              </a:xfrm>
              <a:prstGeom prst="rect">
                <a:avLst/>
              </a:prstGeom>
              <a:solidFill>
                <a:schemeClr val="accent2">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30" name="Rectangle 255"/>
              <p:cNvSpPr>
                <a:spLocks noChangeArrowheads="1"/>
              </p:cNvSpPr>
              <p:nvPr/>
            </p:nvSpPr>
            <p:spPr bwMode="auto">
              <a:xfrm flipH="1">
                <a:off x="1872337" y="5069345"/>
                <a:ext cx="29996" cy="57076"/>
              </a:xfrm>
              <a:prstGeom prst="rect">
                <a:avLst/>
              </a:prstGeom>
              <a:solidFill>
                <a:schemeClr val="accent2">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31" name="Rectangle 256"/>
              <p:cNvSpPr>
                <a:spLocks noChangeArrowheads="1"/>
              </p:cNvSpPr>
              <p:nvPr/>
            </p:nvSpPr>
            <p:spPr bwMode="auto">
              <a:xfrm flipH="1">
                <a:off x="1806513" y="5069345"/>
                <a:ext cx="29579" cy="5707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32" name="Rectangle 257"/>
              <p:cNvSpPr>
                <a:spLocks noChangeArrowheads="1"/>
              </p:cNvSpPr>
              <p:nvPr/>
            </p:nvSpPr>
            <p:spPr bwMode="auto">
              <a:xfrm flipH="1">
                <a:off x="2004404" y="5155167"/>
                <a:ext cx="29579" cy="56659"/>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33" name="Rectangle 259"/>
              <p:cNvSpPr>
                <a:spLocks noChangeArrowheads="1"/>
              </p:cNvSpPr>
              <p:nvPr/>
            </p:nvSpPr>
            <p:spPr bwMode="auto">
              <a:xfrm flipH="1">
                <a:off x="1938162" y="5155167"/>
                <a:ext cx="29996" cy="56659"/>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34" name="Rectangle 260"/>
              <p:cNvSpPr>
                <a:spLocks noChangeArrowheads="1"/>
              </p:cNvSpPr>
              <p:nvPr/>
            </p:nvSpPr>
            <p:spPr bwMode="auto">
              <a:xfrm flipH="1">
                <a:off x="1872337" y="5155167"/>
                <a:ext cx="29996" cy="56659"/>
              </a:xfrm>
              <a:prstGeom prst="rect">
                <a:avLst/>
              </a:prstGeom>
              <a:solidFill>
                <a:schemeClr val="accent2">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35" name="Rectangle 261"/>
              <p:cNvSpPr>
                <a:spLocks noChangeArrowheads="1"/>
              </p:cNvSpPr>
              <p:nvPr/>
            </p:nvSpPr>
            <p:spPr bwMode="auto">
              <a:xfrm flipH="1">
                <a:off x="1806512" y="5155167"/>
                <a:ext cx="29579" cy="56659"/>
              </a:xfrm>
              <a:prstGeom prst="rect">
                <a:avLst/>
              </a:prstGeom>
              <a:solidFill>
                <a:schemeClr val="accent2">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36" name="Rectangle 262"/>
              <p:cNvSpPr>
                <a:spLocks noChangeArrowheads="1"/>
              </p:cNvSpPr>
              <p:nvPr/>
            </p:nvSpPr>
            <p:spPr bwMode="auto">
              <a:xfrm flipH="1">
                <a:off x="2004403" y="5240573"/>
                <a:ext cx="29579" cy="57909"/>
              </a:xfrm>
              <a:prstGeom prst="rect">
                <a:avLst/>
              </a:prstGeom>
              <a:solidFill>
                <a:schemeClr val="accent2">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37" name="Rectangle 263"/>
              <p:cNvSpPr>
                <a:spLocks noChangeArrowheads="1"/>
              </p:cNvSpPr>
              <p:nvPr/>
            </p:nvSpPr>
            <p:spPr bwMode="auto">
              <a:xfrm flipH="1">
                <a:off x="1938162" y="5240573"/>
                <a:ext cx="29996" cy="57909"/>
              </a:xfrm>
              <a:prstGeom prst="rect">
                <a:avLst/>
              </a:prstGeom>
              <a:solidFill>
                <a:schemeClr val="accent2">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38" name="Rectangle 264"/>
              <p:cNvSpPr>
                <a:spLocks noChangeArrowheads="1"/>
              </p:cNvSpPr>
              <p:nvPr/>
            </p:nvSpPr>
            <p:spPr bwMode="auto">
              <a:xfrm flipH="1">
                <a:off x="1872337" y="5240573"/>
                <a:ext cx="29996" cy="57909"/>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39" name="Rectangle 265"/>
              <p:cNvSpPr>
                <a:spLocks noChangeArrowheads="1"/>
              </p:cNvSpPr>
              <p:nvPr/>
            </p:nvSpPr>
            <p:spPr bwMode="auto">
              <a:xfrm flipH="1">
                <a:off x="1806512" y="5240573"/>
                <a:ext cx="29579" cy="57909"/>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40" name="Rectangle 266"/>
              <p:cNvSpPr>
                <a:spLocks noChangeArrowheads="1"/>
              </p:cNvSpPr>
              <p:nvPr/>
            </p:nvSpPr>
            <p:spPr bwMode="auto">
              <a:xfrm flipH="1">
                <a:off x="2004403" y="5327229"/>
                <a:ext cx="29579" cy="57076"/>
              </a:xfrm>
              <a:prstGeom prst="rect">
                <a:avLst/>
              </a:pr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41" name="Rectangle 267"/>
              <p:cNvSpPr>
                <a:spLocks noChangeArrowheads="1"/>
              </p:cNvSpPr>
              <p:nvPr/>
            </p:nvSpPr>
            <p:spPr bwMode="auto">
              <a:xfrm flipH="1">
                <a:off x="1938162" y="5327229"/>
                <a:ext cx="29996" cy="5707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42" name="Rectangle 268"/>
              <p:cNvSpPr>
                <a:spLocks noChangeArrowheads="1"/>
              </p:cNvSpPr>
              <p:nvPr/>
            </p:nvSpPr>
            <p:spPr bwMode="auto">
              <a:xfrm flipH="1">
                <a:off x="1872337" y="5327229"/>
                <a:ext cx="29996" cy="57076"/>
              </a:xfrm>
              <a:prstGeom prst="rect">
                <a:avLst/>
              </a:prstGeom>
              <a:solidFill>
                <a:schemeClr val="accent2">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43" name="Rectangle 269"/>
              <p:cNvSpPr>
                <a:spLocks noChangeArrowheads="1"/>
              </p:cNvSpPr>
              <p:nvPr/>
            </p:nvSpPr>
            <p:spPr bwMode="auto">
              <a:xfrm flipH="1">
                <a:off x="1806512" y="5327229"/>
                <a:ext cx="29579" cy="5707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44" name="Rectangle 276"/>
              <p:cNvSpPr>
                <a:spLocks noChangeArrowheads="1"/>
              </p:cNvSpPr>
              <p:nvPr/>
            </p:nvSpPr>
            <p:spPr bwMode="auto">
              <a:xfrm flipH="1">
                <a:off x="2004403" y="5413050"/>
                <a:ext cx="29579" cy="56659"/>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45" name="Rectangle 277"/>
              <p:cNvSpPr>
                <a:spLocks noChangeArrowheads="1"/>
              </p:cNvSpPr>
              <p:nvPr/>
            </p:nvSpPr>
            <p:spPr bwMode="auto">
              <a:xfrm flipH="1">
                <a:off x="1938162" y="5413050"/>
                <a:ext cx="29996" cy="56659"/>
              </a:xfrm>
              <a:prstGeom prst="rect">
                <a:avLst/>
              </a:prstGeom>
              <a:solidFill>
                <a:schemeClr val="accent2">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46" name="Rectangle 278"/>
              <p:cNvSpPr>
                <a:spLocks noChangeArrowheads="1"/>
              </p:cNvSpPr>
              <p:nvPr/>
            </p:nvSpPr>
            <p:spPr bwMode="auto">
              <a:xfrm flipH="1">
                <a:off x="1872337" y="5413050"/>
                <a:ext cx="29996" cy="56659"/>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47" name="Rectangle 279"/>
              <p:cNvSpPr>
                <a:spLocks noChangeArrowheads="1"/>
              </p:cNvSpPr>
              <p:nvPr/>
            </p:nvSpPr>
            <p:spPr bwMode="auto">
              <a:xfrm flipH="1">
                <a:off x="1806512" y="5413050"/>
                <a:ext cx="29579" cy="56659"/>
              </a:xfrm>
              <a:prstGeom prst="rect">
                <a:avLst/>
              </a:prstGeom>
              <a:solidFill>
                <a:schemeClr val="accent2">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48" name="Rectangle 280"/>
              <p:cNvSpPr>
                <a:spLocks noChangeArrowheads="1"/>
              </p:cNvSpPr>
              <p:nvPr/>
            </p:nvSpPr>
            <p:spPr bwMode="auto">
              <a:xfrm flipH="1">
                <a:off x="1806512" y="4694811"/>
                <a:ext cx="95821" cy="55826"/>
              </a:xfrm>
              <a:prstGeom prst="rect">
                <a:avLst/>
              </a:prstGeom>
              <a:solidFill>
                <a:schemeClr val="accent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49" name="Rectangle 281"/>
              <p:cNvSpPr>
                <a:spLocks noChangeArrowheads="1"/>
              </p:cNvSpPr>
              <p:nvPr/>
            </p:nvSpPr>
            <p:spPr bwMode="auto">
              <a:xfrm flipH="1">
                <a:off x="1984823" y="4658982"/>
                <a:ext cx="19580" cy="91655"/>
              </a:xfrm>
              <a:prstGeom prst="rect">
                <a:avLst/>
              </a:prstGeom>
              <a:solidFill>
                <a:schemeClr val="accent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grpSp>
        <p:sp>
          <p:nvSpPr>
            <p:cNvPr id="89" name="Rectangle 130"/>
            <p:cNvSpPr>
              <a:spLocks noChangeArrowheads="1"/>
            </p:cNvSpPr>
            <p:nvPr/>
          </p:nvSpPr>
          <p:spPr bwMode="auto">
            <a:xfrm flipH="1">
              <a:off x="2668461" y="6735526"/>
              <a:ext cx="808042" cy="215355"/>
            </a:xfrm>
            <a:prstGeom prst="rect">
              <a:avLst/>
            </a:pr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90" name="Rectangle 131"/>
            <p:cNvSpPr>
              <a:spLocks noChangeArrowheads="1"/>
            </p:cNvSpPr>
            <p:nvPr/>
          </p:nvSpPr>
          <p:spPr bwMode="auto">
            <a:xfrm flipH="1">
              <a:off x="2753131" y="6660059"/>
              <a:ext cx="97554" cy="119642"/>
            </a:xfrm>
            <a:prstGeom prst="rect">
              <a:avLst/>
            </a:pr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91" name="Rectangle 136"/>
            <p:cNvSpPr>
              <a:spLocks noChangeArrowheads="1"/>
            </p:cNvSpPr>
            <p:nvPr/>
          </p:nvSpPr>
          <p:spPr bwMode="auto">
            <a:xfrm flipH="1">
              <a:off x="2743927" y="6844123"/>
              <a:ext cx="58901" cy="106757"/>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92" name="Rectangle 137"/>
            <p:cNvSpPr>
              <a:spLocks noChangeArrowheads="1"/>
            </p:cNvSpPr>
            <p:nvPr/>
          </p:nvSpPr>
          <p:spPr bwMode="auto">
            <a:xfrm flipH="1">
              <a:off x="3250104" y="6842283"/>
              <a:ext cx="180383" cy="62582"/>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93" name="Rectangle 138"/>
            <p:cNvSpPr>
              <a:spLocks noChangeArrowheads="1"/>
            </p:cNvSpPr>
            <p:nvPr/>
          </p:nvSpPr>
          <p:spPr bwMode="auto">
            <a:xfrm flipH="1">
              <a:off x="3047633" y="6842283"/>
              <a:ext cx="182224" cy="62582"/>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94" name="Rectangle 139"/>
            <p:cNvSpPr>
              <a:spLocks noChangeArrowheads="1"/>
            </p:cNvSpPr>
            <p:nvPr/>
          </p:nvSpPr>
          <p:spPr bwMode="auto">
            <a:xfrm flipH="1">
              <a:off x="2847003" y="6842283"/>
              <a:ext cx="180383" cy="62582"/>
            </a:xfrm>
            <a:prstGeom prst="rect">
              <a:avLst/>
            </a:prstGeom>
            <a:solidFill>
              <a:srgbClr val="00188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95" name="Rectangle 140"/>
            <p:cNvSpPr>
              <a:spLocks noChangeArrowheads="1"/>
            </p:cNvSpPr>
            <p:nvPr/>
          </p:nvSpPr>
          <p:spPr bwMode="auto">
            <a:xfrm flipH="1">
              <a:off x="2847003" y="6842283"/>
              <a:ext cx="180383" cy="62582"/>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96" name="Rectangle 11"/>
            <p:cNvSpPr>
              <a:spLocks noChangeArrowheads="1"/>
            </p:cNvSpPr>
            <p:nvPr/>
          </p:nvSpPr>
          <p:spPr bwMode="auto">
            <a:xfrm>
              <a:off x="3073307" y="6398496"/>
              <a:ext cx="804547" cy="596029"/>
            </a:xfrm>
            <a:prstGeom prst="rect">
              <a:avLst/>
            </a:prstGeom>
            <a:solidFill>
              <a:schemeClr val="bg1">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97" name="Rectangle 13"/>
            <p:cNvSpPr>
              <a:spLocks noChangeArrowheads="1"/>
            </p:cNvSpPr>
            <p:nvPr/>
          </p:nvSpPr>
          <p:spPr bwMode="auto">
            <a:xfrm>
              <a:off x="3284306" y="6538691"/>
              <a:ext cx="804547" cy="455834"/>
            </a:xfrm>
            <a:prstGeom prst="rect">
              <a:avLst/>
            </a:prstGeom>
            <a:solidFill>
              <a:schemeClr val="bg1">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98" name="Rectangle 18"/>
            <p:cNvSpPr>
              <a:spLocks noChangeArrowheads="1"/>
            </p:cNvSpPr>
            <p:nvPr/>
          </p:nvSpPr>
          <p:spPr bwMode="auto">
            <a:xfrm>
              <a:off x="4003080" y="6237329"/>
              <a:ext cx="195561" cy="757196"/>
            </a:xfrm>
            <a:prstGeom prst="rect">
              <a:avLst/>
            </a:prstGeom>
            <a:solidFill>
              <a:schemeClr val="bg1">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99" name="Rectangle 141"/>
            <p:cNvSpPr>
              <a:spLocks noChangeArrowheads="1"/>
            </p:cNvSpPr>
            <p:nvPr/>
          </p:nvSpPr>
          <p:spPr bwMode="auto">
            <a:xfrm>
              <a:off x="3476351" y="6240799"/>
              <a:ext cx="102927" cy="163461"/>
            </a:xfrm>
            <a:prstGeom prst="rect">
              <a:avLst/>
            </a:prstGeom>
            <a:solidFill>
              <a:schemeClr val="bg1">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00" name="Rectangle 143"/>
            <p:cNvSpPr>
              <a:spLocks noChangeArrowheads="1"/>
            </p:cNvSpPr>
            <p:nvPr/>
          </p:nvSpPr>
          <p:spPr bwMode="auto">
            <a:xfrm>
              <a:off x="3618733" y="6322529"/>
              <a:ext cx="198992" cy="81732"/>
            </a:xfrm>
            <a:prstGeom prst="rect">
              <a:avLst/>
            </a:prstGeom>
            <a:solidFill>
              <a:schemeClr val="bg1">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01" name="Freeform 18"/>
            <p:cNvSpPr>
              <a:spLocks/>
            </p:cNvSpPr>
            <p:nvPr userDrawn="1"/>
          </p:nvSpPr>
          <p:spPr bwMode="auto">
            <a:xfrm flipH="1">
              <a:off x="984" y="6403470"/>
              <a:ext cx="2761266" cy="596634"/>
            </a:xfrm>
            <a:custGeom>
              <a:avLst/>
              <a:gdLst>
                <a:gd name="T0" fmla="*/ 0 w 1014"/>
                <a:gd name="T1" fmla="*/ 296 h 296"/>
                <a:gd name="T2" fmla="*/ 0 w 1014"/>
                <a:gd name="T3" fmla="*/ 296 h 296"/>
                <a:gd name="T4" fmla="*/ 1014 w 1014"/>
                <a:gd name="T5" fmla="*/ 296 h 296"/>
                <a:gd name="T6" fmla="*/ 1014 w 1014"/>
                <a:gd name="T7" fmla="*/ 238 h 296"/>
                <a:gd name="T8" fmla="*/ 0 w 1014"/>
                <a:gd name="T9" fmla="*/ 296 h 296"/>
              </a:gdLst>
              <a:ahLst/>
              <a:cxnLst>
                <a:cxn ang="0">
                  <a:pos x="T0" y="T1"/>
                </a:cxn>
                <a:cxn ang="0">
                  <a:pos x="T2" y="T3"/>
                </a:cxn>
                <a:cxn ang="0">
                  <a:pos x="T4" y="T5"/>
                </a:cxn>
                <a:cxn ang="0">
                  <a:pos x="T6" y="T7"/>
                </a:cxn>
                <a:cxn ang="0">
                  <a:pos x="T8" y="T9"/>
                </a:cxn>
              </a:cxnLst>
              <a:rect l="0" t="0" r="r" b="b"/>
              <a:pathLst>
                <a:path w="1014" h="296">
                  <a:moveTo>
                    <a:pt x="0" y="296"/>
                  </a:moveTo>
                  <a:cubicBezTo>
                    <a:pt x="0" y="296"/>
                    <a:pt x="0" y="296"/>
                    <a:pt x="0" y="296"/>
                  </a:cubicBezTo>
                  <a:cubicBezTo>
                    <a:pt x="1014" y="296"/>
                    <a:pt x="1014" y="296"/>
                    <a:pt x="1014" y="296"/>
                  </a:cubicBezTo>
                  <a:cubicBezTo>
                    <a:pt x="1014" y="238"/>
                    <a:pt x="1014" y="238"/>
                    <a:pt x="1014" y="238"/>
                  </a:cubicBezTo>
                  <a:cubicBezTo>
                    <a:pt x="714" y="0"/>
                    <a:pt x="277" y="19"/>
                    <a:pt x="0" y="296"/>
                  </a:cubicBezTo>
                  <a:close/>
                </a:path>
              </a:pathLst>
            </a:custGeom>
            <a:solidFill>
              <a:srgbClr val="77AC00"/>
            </a:solidFill>
            <a:ln>
              <a:noFill/>
            </a:ln>
            <a:extLst/>
          </p:spPr>
          <p:txBody>
            <a:bodyPr vert="horz" wrap="square" lIns="91427" tIns="45713" rIns="91427" bIns="45713" numCol="1" anchor="t" anchorCtr="0" compatLnSpc="1">
              <a:prstTxWarp prst="textNoShape">
                <a:avLst/>
              </a:prstTxWarp>
              <a:noAutofit/>
            </a:bodyPr>
            <a:lstStyle/>
            <a:p>
              <a:pPr defTabSz="699171"/>
              <a:endParaRPr lang="en-US" sz="1350" kern="0">
                <a:solidFill>
                  <a:srgbClr val="000000"/>
                </a:solidFill>
              </a:endParaRPr>
            </a:p>
          </p:txBody>
        </p:sp>
        <p:sp>
          <p:nvSpPr>
            <p:cNvPr id="102" name="Rectangle 33"/>
            <p:cNvSpPr>
              <a:spLocks noChangeArrowheads="1"/>
            </p:cNvSpPr>
            <p:nvPr userDrawn="1"/>
          </p:nvSpPr>
          <p:spPr bwMode="auto">
            <a:xfrm>
              <a:off x="0" y="6942034"/>
              <a:ext cx="12436475" cy="52491"/>
            </a:xfrm>
            <a:prstGeom prst="rect">
              <a:avLst/>
            </a:prstGeom>
            <a:solidFill>
              <a:srgbClr val="7FBA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103" name="Freeform 44"/>
            <p:cNvSpPr>
              <a:spLocks/>
            </p:cNvSpPr>
            <p:nvPr userDrawn="1"/>
          </p:nvSpPr>
          <p:spPr bwMode="auto">
            <a:xfrm flipH="1">
              <a:off x="844999" y="5731251"/>
              <a:ext cx="362627" cy="237535"/>
            </a:xfrm>
            <a:custGeom>
              <a:avLst/>
              <a:gdLst>
                <a:gd name="T0" fmla="*/ 154 w 184"/>
                <a:gd name="T1" fmla="*/ 53 h 121"/>
                <a:gd name="T2" fmla="*/ 154 w 184"/>
                <a:gd name="T3" fmla="*/ 51 h 121"/>
                <a:gd name="T4" fmla="*/ 104 w 184"/>
                <a:gd name="T5" fmla="*/ 0 h 121"/>
                <a:gd name="T6" fmla="*/ 61 w 184"/>
                <a:gd name="T7" fmla="*/ 23 h 121"/>
                <a:gd name="T8" fmla="*/ 48 w 184"/>
                <a:gd name="T9" fmla="*/ 19 h 121"/>
                <a:gd name="T10" fmla="*/ 31 w 184"/>
                <a:gd name="T11" fmla="*/ 24 h 121"/>
                <a:gd name="T12" fmla="*/ 18 w 184"/>
                <a:gd name="T13" fmla="*/ 48 h 121"/>
                <a:gd name="T14" fmla="*/ 0 w 184"/>
                <a:gd name="T15" fmla="*/ 81 h 121"/>
                <a:gd name="T16" fmla="*/ 35 w 184"/>
                <a:gd name="T17" fmla="*/ 121 h 121"/>
                <a:gd name="T18" fmla="*/ 40 w 184"/>
                <a:gd name="T19" fmla="*/ 121 h 121"/>
                <a:gd name="T20" fmla="*/ 44 w 184"/>
                <a:gd name="T21" fmla="*/ 121 h 121"/>
                <a:gd name="T22" fmla="*/ 127 w 184"/>
                <a:gd name="T23" fmla="*/ 121 h 121"/>
                <a:gd name="T24" fmla="*/ 128 w 184"/>
                <a:gd name="T25" fmla="*/ 121 h 121"/>
                <a:gd name="T26" fmla="*/ 130 w 184"/>
                <a:gd name="T27" fmla="*/ 121 h 121"/>
                <a:gd name="T28" fmla="*/ 136 w 184"/>
                <a:gd name="T29" fmla="*/ 121 h 121"/>
                <a:gd name="T30" fmla="*/ 150 w 184"/>
                <a:gd name="T31" fmla="*/ 121 h 121"/>
                <a:gd name="T32" fmla="*/ 184 w 184"/>
                <a:gd name="T33" fmla="*/ 87 h 121"/>
                <a:gd name="T34" fmla="*/ 154 w 184"/>
                <a:gd name="T35" fmla="*/ 53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4" h="121">
                  <a:moveTo>
                    <a:pt x="154" y="53"/>
                  </a:moveTo>
                  <a:cubicBezTo>
                    <a:pt x="154" y="53"/>
                    <a:pt x="154" y="52"/>
                    <a:pt x="154" y="51"/>
                  </a:cubicBezTo>
                  <a:cubicBezTo>
                    <a:pt x="154" y="23"/>
                    <a:pt x="132" y="0"/>
                    <a:pt x="104" y="0"/>
                  </a:cubicBezTo>
                  <a:cubicBezTo>
                    <a:pt x="86" y="0"/>
                    <a:pt x="71" y="9"/>
                    <a:pt x="61" y="23"/>
                  </a:cubicBezTo>
                  <a:cubicBezTo>
                    <a:pt x="57" y="20"/>
                    <a:pt x="53" y="19"/>
                    <a:pt x="48" y="19"/>
                  </a:cubicBezTo>
                  <a:cubicBezTo>
                    <a:pt x="41" y="19"/>
                    <a:pt x="36" y="21"/>
                    <a:pt x="31" y="24"/>
                  </a:cubicBezTo>
                  <a:cubicBezTo>
                    <a:pt x="23" y="29"/>
                    <a:pt x="18" y="38"/>
                    <a:pt x="18" y="48"/>
                  </a:cubicBezTo>
                  <a:cubicBezTo>
                    <a:pt x="7" y="55"/>
                    <a:pt x="0" y="67"/>
                    <a:pt x="0" y="81"/>
                  </a:cubicBezTo>
                  <a:cubicBezTo>
                    <a:pt x="0" y="102"/>
                    <a:pt x="15" y="119"/>
                    <a:pt x="35" y="121"/>
                  </a:cubicBezTo>
                  <a:cubicBezTo>
                    <a:pt x="37" y="121"/>
                    <a:pt x="38" y="121"/>
                    <a:pt x="40" y="121"/>
                  </a:cubicBezTo>
                  <a:cubicBezTo>
                    <a:pt x="41" y="121"/>
                    <a:pt x="42" y="121"/>
                    <a:pt x="44" y="121"/>
                  </a:cubicBezTo>
                  <a:cubicBezTo>
                    <a:pt x="62" y="121"/>
                    <a:pt x="106" y="121"/>
                    <a:pt x="127" y="121"/>
                  </a:cubicBezTo>
                  <a:cubicBezTo>
                    <a:pt x="127" y="121"/>
                    <a:pt x="128" y="121"/>
                    <a:pt x="128" y="121"/>
                  </a:cubicBezTo>
                  <a:cubicBezTo>
                    <a:pt x="130" y="121"/>
                    <a:pt x="130" y="121"/>
                    <a:pt x="130" y="121"/>
                  </a:cubicBezTo>
                  <a:cubicBezTo>
                    <a:pt x="131" y="121"/>
                    <a:pt x="134" y="121"/>
                    <a:pt x="136" y="121"/>
                  </a:cubicBezTo>
                  <a:cubicBezTo>
                    <a:pt x="150" y="121"/>
                    <a:pt x="150" y="121"/>
                    <a:pt x="150" y="121"/>
                  </a:cubicBezTo>
                  <a:cubicBezTo>
                    <a:pt x="169" y="121"/>
                    <a:pt x="184" y="106"/>
                    <a:pt x="184" y="87"/>
                  </a:cubicBezTo>
                  <a:cubicBezTo>
                    <a:pt x="184" y="70"/>
                    <a:pt x="171" y="56"/>
                    <a:pt x="154" y="53"/>
                  </a:cubicBezTo>
                  <a:close/>
                </a:path>
              </a:pathLst>
            </a:custGeom>
            <a:solidFill>
              <a:schemeClr val="accent1">
                <a:lumMod val="20000"/>
                <a:lumOff val="8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104" name="Freeform 46"/>
            <p:cNvSpPr>
              <a:spLocks/>
            </p:cNvSpPr>
            <p:nvPr userDrawn="1"/>
          </p:nvSpPr>
          <p:spPr bwMode="auto">
            <a:xfrm flipH="1">
              <a:off x="1207626" y="5989582"/>
              <a:ext cx="476476" cy="314839"/>
            </a:xfrm>
            <a:custGeom>
              <a:avLst/>
              <a:gdLst>
                <a:gd name="T0" fmla="*/ 203 w 242"/>
                <a:gd name="T1" fmla="*/ 70 h 160"/>
                <a:gd name="T2" fmla="*/ 203 w 242"/>
                <a:gd name="T3" fmla="*/ 67 h 160"/>
                <a:gd name="T4" fmla="*/ 136 w 242"/>
                <a:gd name="T5" fmla="*/ 0 h 160"/>
                <a:gd name="T6" fmla="*/ 81 w 242"/>
                <a:gd name="T7" fmla="*/ 30 h 160"/>
                <a:gd name="T8" fmla="*/ 62 w 242"/>
                <a:gd name="T9" fmla="*/ 25 h 160"/>
                <a:gd name="T10" fmla="*/ 24 w 242"/>
                <a:gd name="T11" fmla="*/ 63 h 160"/>
                <a:gd name="T12" fmla="*/ 0 w 242"/>
                <a:gd name="T13" fmla="*/ 107 h 160"/>
                <a:gd name="T14" fmla="*/ 46 w 242"/>
                <a:gd name="T15" fmla="*/ 160 h 160"/>
                <a:gd name="T16" fmla="*/ 52 w 242"/>
                <a:gd name="T17" fmla="*/ 160 h 160"/>
                <a:gd name="T18" fmla="*/ 57 w 242"/>
                <a:gd name="T19" fmla="*/ 160 h 160"/>
                <a:gd name="T20" fmla="*/ 166 w 242"/>
                <a:gd name="T21" fmla="*/ 160 h 160"/>
                <a:gd name="T22" fmla="*/ 171 w 242"/>
                <a:gd name="T23" fmla="*/ 160 h 160"/>
                <a:gd name="T24" fmla="*/ 179 w 242"/>
                <a:gd name="T25" fmla="*/ 160 h 160"/>
                <a:gd name="T26" fmla="*/ 197 w 242"/>
                <a:gd name="T27" fmla="*/ 160 h 160"/>
                <a:gd name="T28" fmla="*/ 242 w 242"/>
                <a:gd name="T29" fmla="*/ 115 h 160"/>
                <a:gd name="T30" fmla="*/ 203 w 242"/>
                <a:gd name="T31" fmla="*/ 7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42" h="160">
                  <a:moveTo>
                    <a:pt x="203" y="70"/>
                  </a:moveTo>
                  <a:cubicBezTo>
                    <a:pt x="203" y="69"/>
                    <a:pt x="203" y="68"/>
                    <a:pt x="203" y="67"/>
                  </a:cubicBezTo>
                  <a:cubicBezTo>
                    <a:pt x="203" y="30"/>
                    <a:pt x="173" y="0"/>
                    <a:pt x="136" y="0"/>
                  </a:cubicBezTo>
                  <a:cubicBezTo>
                    <a:pt x="113" y="0"/>
                    <a:pt x="93" y="12"/>
                    <a:pt x="81" y="30"/>
                  </a:cubicBezTo>
                  <a:cubicBezTo>
                    <a:pt x="75" y="27"/>
                    <a:pt x="69" y="25"/>
                    <a:pt x="62" y="25"/>
                  </a:cubicBezTo>
                  <a:cubicBezTo>
                    <a:pt x="41" y="25"/>
                    <a:pt x="24" y="42"/>
                    <a:pt x="24" y="63"/>
                  </a:cubicBezTo>
                  <a:cubicBezTo>
                    <a:pt x="9" y="73"/>
                    <a:pt x="0" y="89"/>
                    <a:pt x="0" y="107"/>
                  </a:cubicBezTo>
                  <a:cubicBezTo>
                    <a:pt x="0" y="135"/>
                    <a:pt x="20" y="157"/>
                    <a:pt x="46" y="160"/>
                  </a:cubicBezTo>
                  <a:cubicBezTo>
                    <a:pt x="48" y="160"/>
                    <a:pt x="50" y="160"/>
                    <a:pt x="52" y="160"/>
                  </a:cubicBezTo>
                  <a:cubicBezTo>
                    <a:pt x="54" y="160"/>
                    <a:pt x="56" y="160"/>
                    <a:pt x="57" y="160"/>
                  </a:cubicBezTo>
                  <a:cubicBezTo>
                    <a:pt x="82" y="160"/>
                    <a:pt x="139" y="160"/>
                    <a:pt x="166" y="160"/>
                  </a:cubicBezTo>
                  <a:cubicBezTo>
                    <a:pt x="171" y="160"/>
                    <a:pt x="171" y="160"/>
                    <a:pt x="171" y="160"/>
                  </a:cubicBezTo>
                  <a:cubicBezTo>
                    <a:pt x="173" y="160"/>
                    <a:pt x="177" y="160"/>
                    <a:pt x="179" y="160"/>
                  </a:cubicBezTo>
                  <a:cubicBezTo>
                    <a:pt x="197" y="160"/>
                    <a:pt x="197" y="160"/>
                    <a:pt x="197" y="160"/>
                  </a:cubicBezTo>
                  <a:cubicBezTo>
                    <a:pt x="222" y="160"/>
                    <a:pt x="242" y="139"/>
                    <a:pt x="242" y="115"/>
                  </a:cubicBezTo>
                  <a:cubicBezTo>
                    <a:pt x="242" y="92"/>
                    <a:pt x="225" y="73"/>
                    <a:pt x="203" y="70"/>
                  </a:cubicBezTo>
                </a:path>
              </a:pathLst>
            </a:custGeom>
            <a:solidFill>
              <a:srgbClr val="D9D9D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105" name="Rectangle 98"/>
            <p:cNvSpPr>
              <a:spLocks noChangeArrowheads="1"/>
            </p:cNvSpPr>
            <p:nvPr/>
          </p:nvSpPr>
          <p:spPr bwMode="auto">
            <a:xfrm>
              <a:off x="3099404" y="6515456"/>
              <a:ext cx="195734" cy="318617"/>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06" name="Rectangle 99"/>
            <p:cNvSpPr>
              <a:spLocks noChangeArrowheads="1"/>
            </p:cNvSpPr>
            <p:nvPr/>
          </p:nvSpPr>
          <p:spPr bwMode="auto">
            <a:xfrm>
              <a:off x="3154701" y="6475958"/>
              <a:ext cx="79873" cy="81629"/>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07" name="Rectangle 100"/>
            <p:cNvSpPr>
              <a:spLocks noChangeArrowheads="1"/>
            </p:cNvSpPr>
            <p:nvPr/>
          </p:nvSpPr>
          <p:spPr bwMode="auto">
            <a:xfrm>
              <a:off x="3118714" y="6211761"/>
              <a:ext cx="251909" cy="39498"/>
            </a:xfrm>
            <a:prstGeom prst="rect">
              <a:avLst/>
            </a:pr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08" name="Rectangle 101"/>
            <p:cNvSpPr>
              <a:spLocks noChangeArrowheads="1"/>
            </p:cNvSpPr>
            <p:nvPr/>
          </p:nvSpPr>
          <p:spPr bwMode="auto">
            <a:xfrm>
              <a:off x="3037085" y="6251259"/>
              <a:ext cx="690774" cy="690775"/>
            </a:xfrm>
            <a:prstGeom prst="rect">
              <a:avLst/>
            </a:pr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09" name="Rectangle 102"/>
            <p:cNvSpPr>
              <a:spLocks noChangeArrowheads="1"/>
            </p:cNvSpPr>
            <p:nvPr/>
          </p:nvSpPr>
          <p:spPr bwMode="auto">
            <a:xfrm>
              <a:off x="3037085" y="6275836"/>
              <a:ext cx="690774" cy="14044"/>
            </a:xfrm>
            <a:prstGeom prst="rect">
              <a:avLst/>
            </a:prstGeom>
            <a:solidFill>
              <a:schemeClr val="accent1">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10" name="Rectangle 103"/>
            <p:cNvSpPr>
              <a:spLocks noChangeArrowheads="1"/>
            </p:cNvSpPr>
            <p:nvPr/>
          </p:nvSpPr>
          <p:spPr bwMode="auto">
            <a:xfrm>
              <a:off x="3075705" y="6315334"/>
              <a:ext cx="49153" cy="100939"/>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11" name="Rectangle 104"/>
            <p:cNvSpPr>
              <a:spLocks noChangeArrowheads="1"/>
            </p:cNvSpPr>
            <p:nvPr/>
          </p:nvSpPr>
          <p:spPr bwMode="auto">
            <a:xfrm>
              <a:off x="3068683" y="6363609"/>
              <a:ext cx="64074" cy="4389"/>
            </a:xfrm>
            <a:prstGeom prst="rect">
              <a:avLst/>
            </a:pr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12" name="Rectangle 105"/>
            <p:cNvSpPr>
              <a:spLocks noChangeArrowheads="1"/>
            </p:cNvSpPr>
            <p:nvPr/>
          </p:nvSpPr>
          <p:spPr bwMode="auto">
            <a:xfrm>
              <a:off x="3188932" y="6315334"/>
              <a:ext cx="48275" cy="100939"/>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13" name="Rectangle 106"/>
            <p:cNvSpPr>
              <a:spLocks noChangeArrowheads="1"/>
            </p:cNvSpPr>
            <p:nvPr/>
          </p:nvSpPr>
          <p:spPr bwMode="auto">
            <a:xfrm>
              <a:off x="3181033" y="6363609"/>
              <a:ext cx="62319" cy="4389"/>
            </a:xfrm>
            <a:prstGeom prst="rect">
              <a:avLst/>
            </a:pr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14" name="Rectangle 107"/>
            <p:cNvSpPr>
              <a:spLocks noChangeArrowheads="1"/>
            </p:cNvSpPr>
            <p:nvPr/>
          </p:nvSpPr>
          <p:spPr bwMode="auto">
            <a:xfrm>
              <a:off x="3301282" y="6315334"/>
              <a:ext cx="49153" cy="100939"/>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15" name="Rectangle 108"/>
            <p:cNvSpPr>
              <a:spLocks noChangeArrowheads="1"/>
            </p:cNvSpPr>
            <p:nvPr/>
          </p:nvSpPr>
          <p:spPr bwMode="auto">
            <a:xfrm>
              <a:off x="3294260" y="6363609"/>
              <a:ext cx="62319" cy="4389"/>
            </a:xfrm>
            <a:prstGeom prst="rect">
              <a:avLst/>
            </a:pr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16" name="Rectangle 109"/>
            <p:cNvSpPr>
              <a:spLocks noChangeArrowheads="1"/>
            </p:cNvSpPr>
            <p:nvPr/>
          </p:nvSpPr>
          <p:spPr bwMode="auto">
            <a:xfrm>
              <a:off x="3414509" y="6315334"/>
              <a:ext cx="48275" cy="100939"/>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17" name="Rectangle 110"/>
            <p:cNvSpPr>
              <a:spLocks noChangeArrowheads="1"/>
            </p:cNvSpPr>
            <p:nvPr/>
          </p:nvSpPr>
          <p:spPr bwMode="auto">
            <a:xfrm>
              <a:off x="3406610" y="6363609"/>
              <a:ext cx="62319" cy="4389"/>
            </a:xfrm>
            <a:prstGeom prst="rect">
              <a:avLst/>
            </a:pr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18" name="Rectangle 111"/>
            <p:cNvSpPr>
              <a:spLocks noChangeArrowheads="1"/>
            </p:cNvSpPr>
            <p:nvPr/>
          </p:nvSpPr>
          <p:spPr bwMode="auto">
            <a:xfrm>
              <a:off x="3526859" y="6315334"/>
              <a:ext cx="49153" cy="100939"/>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19" name="Rectangle 112"/>
            <p:cNvSpPr>
              <a:spLocks noChangeArrowheads="1"/>
            </p:cNvSpPr>
            <p:nvPr/>
          </p:nvSpPr>
          <p:spPr bwMode="auto">
            <a:xfrm>
              <a:off x="3518959" y="6363609"/>
              <a:ext cx="63197" cy="4389"/>
            </a:xfrm>
            <a:prstGeom prst="rect">
              <a:avLst/>
            </a:pr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20" name="Rectangle 113"/>
            <p:cNvSpPr>
              <a:spLocks noChangeArrowheads="1"/>
            </p:cNvSpPr>
            <p:nvPr/>
          </p:nvSpPr>
          <p:spPr bwMode="auto">
            <a:xfrm>
              <a:off x="3640086" y="6315334"/>
              <a:ext cx="48275" cy="100939"/>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21" name="Rectangle 114"/>
            <p:cNvSpPr>
              <a:spLocks noChangeArrowheads="1"/>
            </p:cNvSpPr>
            <p:nvPr/>
          </p:nvSpPr>
          <p:spPr bwMode="auto">
            <a:xfrm>
              <a:off x="3632186" y="6363609"/>
              <a:ext cx="62319" cy="4389"/>
            </a:xfrm>
            <a:prstGeom prst="rect">
              <a:avLst/>
            </a:pr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22" name="Rectangle 115"/>
            <p:cNvSpPr>
              <a:spLocks noChangeArrowheads="1"/>
            </p:cNvSpPr>
            <p:nvPr/>
          </p:nvSpPr>
          <p:spPr bwMode="auto">
            <a:xfrm>
              <a:off x="3075705" y="6447871"/>
              <a:ext cx="49153" cy="103572"/>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23" name="Rectangle 116"/>
            <p:cNvSpPr>
              <a:spLocks noChangeArrowheads="1"/>
            </p:cNvSpPr>
            <p:nvPr/>
          </p:nvSpPr>
          <p:spPr bwMode="auto">
            <a:xfrm>
              <a:off x="3068683" y="6497902"/>
              <a:ext cx="64074" cy="4389"/>
            </a:xfrm>
            <a:prstGeom prst="rect">
              <a:avLst/>
            </a:pr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24" name="Rectangle 117"/>
            <p:cNvSpPr>
              <a:spLocks noChangeArrowheads="1"/>
            </p:cNvSpPr>
            <p:nvPr/>
          </p:nvSpPr>
          <p:spPr bwMode="auto">
            <a:xfrm>
              <a:off x="3188932" y="6447871"/>
              <a:ext cx="48275" cy="103572"/>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25" name="Rectangle 118"/>
            <p:cNvSpPr>
              <a:spLocks noChangeArrowheads="1"/>
            </p:cNvSpPr>
            <p:nvPr/>
          </p:nvSpPr>
          <p:spPr bwMode="auto">
            <a:xfrm>
              <a:off x="3181033" y="6497902"/>
              <a:ext cx="62319" cy="4389"/>
            </a:xfrm>
            <a:prstGeom prst="rect">
              <a:avLst/>
            </a:pr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26" name="Rectangle 119"/>
            <p:cNvSpPr>
              <a:spLocks noChangeArrowheads="1"/>
            </p:cNvSpPr>
            <p:nvPr/>
          </p:nvSpPr>
          <p:spPr bwMode="auto">
            <a:xfrm>
              <a:off x="3301282" y="6447871"/>
              <a:ext cx="49153" cy="103572"/>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27" name="Rectangle 120"/>
            <p:cNvSpPr>
              <a:spLocks noChangeArrowheads="1"/>
            </p:cNvSpPr>
            <p:nvPr/>
          </p:nvSpPr>
          <p:spPr bwMode="auto">
            <a:xfrm>
              <a:off x="3294260" y="6497902"/>
              <a:ext cx="62319" cy="4389"/>
            </a:xfrm>
            <a:prstGeom prst="rect">
              <a:avLst/>
            </a:pr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28" name="Rectangle 121"/>
            <p:cNvSpPr>
              <a:spLocks noChangeArrowheads="1"/>
            </p:cNvSpPr>
            <p:nvPr/>
          </p:nvSpPr>
          <p:spPr bwMode="auto">
            <a:xfrm>
              <a:off x="3414509" y="6447871"/>
              <a:ext cx="48275" cy="103572"/>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29" name="Rectangle 122"/>
            <p:cNvSpPr>
              <a:spLocks noChangeArrowheads="1"/>
            </p:cNvSpPr>
            <p:nvPr/>
          </p:nvSpPr>
          <p:spPr bwMode="auto">
            <a:xfrm>
              <a:off x="3406610" y="6497902"/>
              <a:ext cx="62319" cy="4389"/>
            </a:xfrm>
            <a:prstGeom prst="rect">
              <a:avLst/>
            </a:pr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30" name="Rectangle 123"/>
            <p:cNvSpPr>
              <a:spLocks noChangeArrowheads="1"/>
            </p:cNvSpPr>
            <p:nvPr/>
          </p:nvSpPr>
          <p:spPr bwMode="auto">
            <a:xfrm>
              <a:off x="3526859" y="6447871"/>
              <a:ext cx="49153" cy="103572"/>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31" name="Rectangle 124"/>
            <p:cNvSpPr>
              <a:spLocks noChangeArrowheads="1"/>
            </p:cNvSpPr>
            <p:nvPr/>
          </p:nvSpPr>
          <p:spPr bwMode="auto">
            <a:xfrm>
              <a:off x="3518959" y="6497902"/>
              <a:ext cx="63197" cy="4389"/>
            </a:xfrm>
            <a:prstGeom prst="rect">
              <a:avLst/>
            </a:pr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32" name="Rectangle 125"/>
            <p:cNvSpPr>
              <a:spLocks noChangeArrowheads="1"/>
            </p:cNvSpPr>
            <p:nvPr/>
          </p:nvSpPr>
          <p:spPr bwMode="auto">
            <a:xfrm>
              <a:off x="3640086" y="6447871"/>
              <a:ext cx="48275" cy="103572"/>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33" name="Rectangle 126"/>
            <p:cNvSpPr>
              <a:spLocks noChangeArrowheads="1"/>
            </p:cNvSpPr>
            <p:nvPr/>
          </p:nvSpPr>
          <p:spPr bwMode="auto">
            <a:xfrm>
              <a:off x="3632186" y="6497902"/>
              <a:ext cx="62319" cy="4389"/>
            </a:xfrm>
            <a:prstGeom prst="rect">
              <a:avLst/>
            </a:pr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34" name="Rectangle 127"/>
            <p:cNvSpPr>
              <a:spLocks noChangeArrowheads="1"/>
            </p:cNvSpPr>
            <p:nvPr/>
          </p:nvSpPr>
          <p:spPr bwMode="auto">
            <a:xfrm>
              <a:off x="3075705" y="6582164"/>
              <a:ext cx="49153" cy="103572"/>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35" name="Rectangle 128"/>
            <p:cNvSpPr>
              <a:spLocks noChangeArrowheads="1"/>
            </p:cNvSpPr>
            <p:nvPr/>
          </p:nvSpPr>
          <p:spPr bwMode="auto">
            <a:xfrm>
              <a:off x="3068683" y="6632195"/>
              <a:ext cx="64074" cy="3511"/>
            </a:xfrm>
            <a:prstGeom prst="rect">
              <a:avLst/>
            </a:pr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36" name="Rectangle 129"/>
            <p:cNvSpPr>
              <a:spLocks noChangeArrowheads="1"/>
            </p:cNvSpPr>
            <p:nvPr/>
          </p:nvSpPr>
          <p:spPr bwMode="auto">
            <a:xfrm>
              <a:off x="3188932" y="6582164"/>
              <a:ext cx="48275" cy="103572"/>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37" name="Rectangle 130"/>
            <p:cNvSpPr>
              <a:spLocks noChangeArrowheads="1"/>
            </p:cNvSpPr>
            <p:nvPr/>
          </p:nvSpPr>
          <p:spPr bwMode="auto">
            <a:xfrm>
              <a:off x="3181033" y="6632195"/>
              <a:ext cx="62319" cy="3511"/>
            </a:xfrm>
            <a:prstGeom prst="rect">
              <a:avLst/>
            </a:pr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38" name="Rectangle 131"/>
            <p:cNvSpPr>
              <a:spLocks noChangeArrowheads="1"/>
            </p:cNvSpPr>
            <p:nvPr/>
          </p:nvSpPr>
          <p:spPr bwMode="auto">
            <a:xfrm>
              <a:off x="3301282" y="6582164"/>
              <a:ext cx="49153" cy="103572"/>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39" name="Rectangle 132"/>
            <p:cNvSpPr>
              <a:spLocks noChangeArrowheads="1"/>
            </p:cNvSpPr>
            <p:nvPr/>
          </p:nvSpPr>
          <p:spPr bwMode="auto">
            <a:xfrm>
              <a:off x="3294260" y="6632195"/>
              <a:ext cx="62319" cy="3511"/>
            </a:xfrm>
            <a:prstGeom prst="rect">
              <a:avLst/>
            </a:pr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40" name="Rectangle 133"/>
            <p:cNvSpPr>
              <a:spLocks noChangeArrowheads="1"/>
            </p:cNvSpPr>
            <p:nvPr/>
          </p:nvSpPr>
          <p:spPr bwMode="auto">
            <a:xfrm>
              <a:off x="3414509" y="6582164"/>
              <a:ext cx="48275" cy="103572"/>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41" name="Rectangle 134"/>
            <p:cNvSpPr>
              <a:spLocks noChangeArrowheads="1"/>
            </p:cNvSpPr>
            <p:nvPr/>
          </p:nvSpPr>
          <p:spPr bwMode="auto">
            <a:xfrm>
              <a:off x="3406610" y="6632195"/>
              <a:ext cx="62319" cy="3511"/>
            </a:xfrm>
            <a:prstGeom prst="rect">
              <a:avLst/>
            </a:pr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42" name="Rectangle 135"/>
            <p:cNvSpPr>
              <a:spLocks noChangeArrowheads="1"/>
            </p:cNvSpPr>
            <p:nvPr/>
          </p:nvSpPr>
          <p:spPr bwMode="auto">
            <a:xfrm>
              <a:off x="3526859" y="6582164"/>
              <a:ext cx="49153" cy="103572"/>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43" name="Rectangle 136"/>
            <p:cNvSpPr>
              <a:spLocks noChangeArrowheads="1"/>
            </p:cNvSpPr>
            <p:nvPr/>
          </p:nvSpPr>
          <p:spPr bwMode="auto">
            <a:xfrm>
              <a:off x="3518959" y="6632195"/>
              <a:ext cx="63197" cy="3511"/>
            </a:xfrm>
            <a:prstGeom prst="rect">
              <a:avLst/>
            </a:pr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44" name="Rectangle 137"/>
            <p:cNvSpPr>
              <a:spLocks noChangeArrowheads="1"/>
            </p:cNvSpPr>
            <p:nvPr/>
          </p:nvSpPr>
          <p:spPr bwMode="auto">
            <a:xfrm>
              <a:off x="3640086" y="6582164"/>
              <a:ext cx="48275" cy="103572"/>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45" name="Rectangle 138"/>
            <p:cNvSpPr>
              <a:spLocks noChangeArrowheads="1"/>
            </p:cNvSpPr>
            <p:nvPr/>
          </p:nvSpPr>
          <p:spPr bwMode="auto">
            <a:xfrm>
              <a:off x="3632186" y="6632195"/>
              <a:ext cx="62319" cy="3511"/>
            </a:xfrm>
            <a:prstGeom prst="rect">
              <a:avLst/>
            </a:pr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46" name="Rectangle 139"/>
            <p:cNvSpPr>
              <a:spLocks noChangeArrowheads="1"/>
            </p:cNvSpPr>
            <p:nvPr/>
          </p:nvSpPr>
          <p:spPr bwMode="auto">
            <a:xfrm>
              <a:off x="3075705" y="6716457"/>
              <a:ext cx="49153" cy="101817"/>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47" name="Rectangle 140"/>
            <p:cNvSpPr>
              <a:spLocks noChangeArrowheads="1"/>
            </p:cNvSpPr>
            <p:nvPr/>
          </p:nvSpPr>
          <p:spPr bwMode="auto">
            <a:xfrm>
              <a:off x="3068683" y="6765610"/>
              <a:ext cx="64074" cy="4389"/>
            </a:xfrm>
            <a:prstGeom prst="rect">
              <a:avLst/>
            </a:pr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48" name="Rectangle 141"/>
            <p:cNvSpPr>
              <a:spLocks noChangeArrowheads="1"/>
            </p:cNvSpPr>
            <p:nvPr/>
          </p:nvSpPr>
          <p:spPr bwMode="auto">
            <a:xfrm>
              <a:off x="3188932" y="6716457"/>
              <a:ext cx="48275" cy="101817"/>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49" name="Rectangle 142"/>
            <p:cNvSpPr>
              <a:spLocks noChangeArrowheads="1"/>
            </p:cNvSpPr>
            <p:nvPr/>
          </p:nvSpPr>
          <p:spPr bwMode="auto">
            <a:xfrm>
              <a:off x="3181033" y="6765610"/>
              <a:ext cx="62319" cy="4389"/>
            </a:xfrm>
            <a:prstGeom prst="rect">
              <a:avLst/>
            </a:pr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50" name="Rectangle 143"/>
            <p:cNvSpPr>
              <a:spLocks noChangeArrowheads="1"/>
            </p:cNvSpPr>
            <p:nvPr/>
          </p:nvSpPr>
          <p:spPr bwMode="auto">
            <a:xfrm>
              <a:off x="3188932" y="6899903"/>
              <a:ext cx="48275" cy="42131"/>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51" name="Rectangle 144"/>
            <p:cNvSpPr>
              <a:spLocks noChangeArrowheads="1"/>
            </p:cNvSpPr>
            <p:nvPr/>
          </p:nvSpPr>
          <p:spPr bwMode="auto">
            <a:xfrm>
              <a:off x="3075705" y="6899903"/>
              <a:ext cx="49153" cy="42131"/>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52" name="Rectangle 145"/>
            <p:cNvSpPr>
              <a:spLocks noChangeArrowheads="1"/>
            </p:cNvSpPr>
            <p:nvPr/>
          </p:nvSpPr>
          <p:spPr bwMode="auto">
            <a:xfrm>
              <a:off x="3638330" y="6901658"/>
              <a:ext cx="48275" cy="40376"/>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53" name="Rectangle 146"/>
            <p:cNvSpPr>
              <a:spLocks noChangeArrowheads="1"/>
            </p:cNvSpPr>
            <p:nvPr/>
          </p:nvSpPr>
          <p:spPr bwMode="auto">
            <a:xfrm>
              <a:off x="3525981" y="6901658"/>
              <a:ext cx="48275" cy="40376"/>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54" name="Rectangle 147"/>
            <p:cNvSpPr>
              <a:spLocks noChangeArrowheads="1"/>
            </p:cNvSpPr>
            <p:nvPr/>
          </p:nvSpPr>
          <p:spPr bwMode="auto">
            <a:xfrm>
              <a:off x="3526859" y="6716457"/>
              <a:ext cx="49153" cy="101817"/>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55" name="Rectangle 148"/>
            <p:cNvSpPr>
              <a:spLocks noChangeArrowheads="1"/>
            </p:cNvSpPr>
            <p:nvPr/>
          </p:nvSpPr>
          <p:spPr bwMode="auto">
            <a:xfrm>
              <a:off x="3518959" y="6765610"/>
              <a:ext cx="63197" cy="4389"/>
            </a:xfrm>
            <a:prstGeom prst="rect">
              <a:avLst/>
            </a:pr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56" name="Rectangle 149"/>
            <p:cNvSpPr>
              <a:spLocks noChangeArrowheads="1"/>
            </p:cNvSpPr>
            <p:nvPr/>
          </p:nvSpPr>
          <p:spPr bwMode="auto">
            <a:xfrm>
              <a:off x="3640086" y="6716457"/>
              <a:ext cx="48275" cy="101817"/>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57" name="Rectangle 150"/>
            <p:cNvSpPr>
              <a:spLocks noChangeArrowheads="1"/>
            </p:cNvSpPr>
            <p:nvPr/>
          </p:nvSpPr>
          <p:spPr bwMode="auto">
            <a:xfrm>
              <a:off x="3632186" y="6765610"/>
              <a:ext cx="62319" cy="4389"/>
            </a:xfrm>
            <a:prstGeom prst="rect">
              <a:avLst/>
            </a:pr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58" name="Rectangle 151"/>
            <p:cNvSpPr>
              <a:spLocks noChangeArrowheads="1"/>
            </p:cNvSpPr>
            <p:nvPr/>
          </p:nvSpPr>
          <p:spPr bwMode="auto">
            <a:xfrm>
              <a:off x="3324981" y="6712068"/>
              <a:ext cx="113227" cy="159747"/>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59" name="Rectangle 152"/>
            <p:cNvSpPr>
              <a:spLocks noChangeArrowheads="1"/>
            </p:cNvSpPr>
            <p:nvPr/>
          </p:nvSpPr>
          <p:spPr bwMode="auto">
            <a:xfrm>
              <a:off x="3301282" y="6882348"/>
              <a:ext cx="161502" cy="14044"/>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60" name="Rectangle 153"/>
            <p:cNvSpPr>
              <a:spLocks noChangeArrowheads="1"/>
            </p:cNvSpPr>
            <p:nvPr/>
          </p:nvSpPr>
          <p:spPr bwMode="auto">
            <a:xfrm>
              <a:off x="3287238" y="6904292"/>
              <a:ext cx="189590" cy="12288"/>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61" name="Rectangle 154"/>
            <p:cNvSpPr>
              <a:spLocks noChangeArrowheads="1"/>
            </p:cNvSpPr>
            <p:nvPr/>
          </p:nvSpPr>
          <p:spPr bwMode="auto">
            <a:xfrm>
              <a:off x="3272317" y="6927990"/>
              <a:ext cx="220310" cy="14044"/>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62" name="Line 155"/>
            <p:cNvSpPr>
              <a:spLocks noChangeShapeType="1"/>
            </p:cNvSpPr>
            <p:nvPr/>
          </p:nvSpPr>
          <p:spPr bwMode="auto">
            <a:xfrm flipV="1">
              <a:off x="3173133" y="6175774"/>
              <a:ext cx="0" cy="35109"/>
            </a:xfrm>
            <a:prstGeom prst="line">
              <a:avLst/>
            </a:prstGeom>
            <a:noFill/>
            <a:ln w="14288"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63" name="Line 156"/>
            <p:cNvSpPr>
              <a:spLocks noChangeShapeType="1"/>
            </p:cNvSpPr>
            <p:nvPr/>
          </p:nvSpPr>
          <p:spPr bwMode="auto">
            <a:xfrm flipV="1">
              <a:off x="3218775" y="6140665"/>
              <a:ext cx="0" cy="70219"/>
            </a:xfrm>
            <a:prstGeom prst="line">
              <a:avLst/>
            </a:prstGeom>
            <a:noFill/>
            <a:ln w="14288"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grpSp>
          <p:nvGrpSpPr>
            <p:cNvPr id="164" name="Group 163"/>
            <p:cNvGrpSpPr/>
            <p:nvPr userDrawn="1"/>
          </p:nvGrpSpPr>
          <p:grpSpPr>
            <a:xfrm>
              <a:off x="4661623" y="6523407"/>
              <a:ext cx="619751" cy="416850"/>
              <a:chOff x="4661623" y="6549689"/>
              <a:chExt cx="619751" cy="416850"/>
            </a:xfrm>
          </p:grpSpPr>
          <p:grpSp>
            <p:nvGrpSpPr>
              <p:cNvPr id="187" name="Group 6"/>
              <p:cNvGrpSpPr>
                <a:grpSpLocks noChangeAspect="1"/>
              </p:cNvGrpSpPr>
              <p:nvPr userDrawn="1"/>
            </p:nvGrpSpPr>
            <p:grpSpPr bwMode="auto">
              <a:xfrm>
                <a:off x="4661623" y="6549689"/>
                <a:ext cx="200583" cy="416850"/>
                <a:chOff x="126" y="3692"/>
                <a:chExt cx="243" cy="505"/>
              </a:xfrm>
            </p:grpSpPr>
            <p:sp>
              <p:nvSpPr>
                <p:cNvPr id="201" name="AutoShape 5"/>
                <p:cNvSpPr>
                  <a:spLocks noChangeAspect="1" noChangeArrowheads="1" noTextEdit="1"/>
                </p:cNvSpPr>
                <p:nvPr/>
              </p:nvSpPr>
              <p:spPr bwMode="auto">
                <a:xfrm>
                  <a:off x="126" y="3692"/>
                  <a:ext cx="243" cy="5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02" name="Freeform 7"/>
                <p:cNvSpPr>
                  <a:spLocks/>
                </p:cNvSpPr>
                <p:nvPr/>
              </p:nvSpPr>
              <p:spPr bwMode="auto">
                <a:xfrm>
                  <a:off x="127" y="3818"/>
                  <a:ext cx="243" cy="285"/>
                </a:xfrm>
                <a:custGeom>
                  <a:avLst/>
                  <a:gdLst>
                    <a:gd name="T0" fmla="*/ 122 w 243"/>
                    <a:gd name="T1" fmla="*/ 0 h 285"/>
                    <a:gd name="T2" fmla="*/ 0 w 243"/>
                    <a:gd name="T3" fmla="*/ 285 h 285"/>
                    <a:gd name="T4" fmla="*/ 243 w 243"/>
                    <a:gd name="T5" fmla="*/ 285 h 285"/>
                    <a:gd name="T6" fmla="*/ 122 w 243"/>
                    <a:gd name="T7" fmla="*/ 0 h 285"/>
                  </a:gdLst>
                  <a:ahLst/>
                  <a:cxnLst>
                    <a:cxn ang="0">
                      <a:pos x="T0" y="T1"/>
                    </a:cxn>
                    <a:cxn ang="0">
                      <a:pos x="T2" y="T3"/>
                    </a:cxn>
                    <a:cxn ang="0">
                      <a:pos x="T4" y="T5"/>
                    </a:cxn>
                    <a:cxn ang="0">
                      <a:pos x="T6" y="T7"/>
                    </a:cxn>
                  </a:cxnLst>
                  <a:rect l="0" t="0" r="r" b="b"/>
                  <a:pathLst>
                    <a:path w="243" h="285">
                      <a:moveTo>
                        <a:pt x="122" y="0"/>
                      </a:moveTo>
                      <a:lnTo>
                        <a:pt x="0" y="285"/>
                      </a:lnTo>
                      <a:lnTo>
                        <a:pt x="243" y="285"/>
                      </a:lnTo>
                      <a:lnTo>
                        <a:pt x="122" y="0"/>
                      </a:lnTo>
                      <a:close/>
                    </a:path>
                  </a:pathLst>
                </a:custGeom>
                <a:solidFill>
                  <a:srgbClr val="7FB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03" name="Freeform 8"/>
                <p:cNvSpPr>
                  <a:spLocks/>
                </p:cNvSpPr>
                <p:nvPr/>
              </p:nvSpPr>
              <p:spPr bwMode="auto">
                <a:xfrm>
                  <a:off x="144" y="3753"/>
                  <a:ext cx="208" cy="244"/>
                </a:xfrm>
                <a:custGeom>
                  <a:avLst/>
                  <a:gdLst>
                    <a:gd name="T0" fmla="*/ 105 w 208"/>
                    <a:gd name="T1" fmla="*/ 0 h 244"/>
                    <a:gd name="T2" fmla="*/ 0 w 208"/>
                    <a:gd name="T3" fmla="*/ 244 h 244"/>
                    <a:gd name="T4" fmla="*/ 208 w 208"/>
                    <a:gd name="T5" fmla="*/ 244 h 244"/>
                    <a:gd name="T6" fmla="*/ 105 w 208"/>
                    <a:gd name="T7" fmla="*/ 0 h 244"/>
                  </a:gdLst>
                  <a:ahLst/>
                  <a:cxnLst>
                    <a:cxn ang="0">
                      <a:pos x="T0" y="T1"/>
                    </a:cxn>
                    <a:cxn ang="0">
                      <a:pos x="T2" y="T3"/>
                    </a:cxn>
                    <a:cxn ang="0">
                      <a:pos x="T4" y="T5"/>
                    </a:cxn>
                    <a:cxn ang="0">
                      <a:pos x="T6" y="T7"/>
                    </a:cxn>
                  </a:cxnLst>
                  <a:rect l="0" t="0" r="r" b="b"/>
                  <a:pathLst>
                    <a:path w="208" h="244">
                      <a:moveTo>
                        <a:pt x="105" y="0"/>
                      </a:moveTo>
                      <a:lnTo>
                        <a:pt x="0" y="244"/>
                      </a:lnTo>
                      <a:lnTo>
                        <a:pt x="208" y="244"/>
                      </a:lnTo>
                      <a:lnTo>
                        <a:pt x="105" y="0"/>
                      </a:lnTo>
                      <a:close/>
                    </a:path>
                  </a:pathLst>
                </a:custGeom>
                <a:solidFill>
                  <a:srgbClr val="7FB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04" name="Freeform 9"/>
                <p:cNvSpPr>
                  <a:spLocks/>
                </p:cNvSpPr>
                <p:nvPr/>
              </p:nvSpPr>
              <p:spPr bwMode="auto">
                <a:xfrm>
                  <a:off x="179" y="3693"/>
                  <a:ext cx="138" cy="163"/>
                </a:xfrm>
                <a:custGeom>
                  <a:avLst/>
                  <a:gdLst>
                    <a:gd name="T0" fmla="*/ 70 w 138"/>
                    <a:gd name="T1" fmla="*/ 0 h 163"/>
                    <a:gd name="T2" fmla="*/ 0 w 138"/>
                    <a:gd name="T3" fmla="*/ 163 h 163"/>
                    <a:gd name="T4" fmla="*/ 138 w 138"/>
                    <a:gd name="T5" fmla="*/ 163 h 163"/>
                    <a:gd name="T6" fmla="*/ 70 w 138"/>
                    <a:gd name="T7" fmla="*/ 0 h 163"/>
                  </a:gdLst>
                  <a:ahLst/>
                  <a:cxnLst>
                    <a:cxn ang="0">
                      <a:pos x="T0" y="T1"/>
                    </a:cxn>
                    <a:cxn ang="0">
                      <a:pos x="T2" y="T3"/>
                    </a:cxn>
                    <a:cxn ang="0">
                      <a:pos x="T4" y="T5"/>
                    </a:cxn>
                    <a:cxn ang="0">
                      <a:pos x="T6" y="T7"/>
                    </a:cxn>
                  </a:cxnLst>
                  <a:rect l="0" t="0" r="r" b="b"/>
                  <a:pathLst>
                    <a:path w="138" h="163">
                      <a:moveTo>
                        <a:pt x="70" y="0"/>
                      </a:moveTo>
                      <a:lnTo>
                        <a:pt x="0" y="163"/>
                      </a:lnTo>
                      <a:lnTo>
                        <a:pt x="138" y="163"/>
                      </a:lnTo>
                      <a:lnTo>
                        <a:pt x="70" y="0"/>
                      </a:lnTo>
                      <a:close/>
                    </a:path>
                  </a:pathLst>
                </a:custGeom>
                <a:solidFill>
                  <a:srgbClr val="7FB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05" name="Freeform 10"/>
                <p:cNvSpPr>
                  <a:spLocks/>
                </p:cNvSpPr>
                <p:nvPr/>
              </p:nvSpPr>
              <p:spPr bwMode="auto">
                <a:xfrm>
                  <a:off x="228" y="3760"/>
                  <a:ext cx="42" cy="438"/>
                </a:xfrm>
                <a:custGeom>
                  <a:avLst/>
                  <a:gdLst>
                    <a:gd name="T0" fmla="*/ 21 w 42"/>
                    <a:gd name="T1" fmla="*/ 0 h 438"/>
                    <a:gd name="T2" fmla="*/ 0 w 42"/>
                    <a:gd name="T3" fmla="*/ 438 h 438"/>
                    <a:gd name="T4" fmla="*/ 42 w 42"/>
                    <a:gd name="T5" fmla="*/ 438 h 438"/>
                    <a:gd name="T6" fmla="*/ 21 w 42"/>
                    <a:gd name="T7" fmla="*/ 0 h 438"/>
                  </a:gdLst>
                  <a:ahLst/>
                  <a:cxnLst>
                    <a:cxn ang="0">
                      <a:pos x="T0" y="T1"/>
                    </a:cxn>
                    <a:cxn ang="0">
                      <a:pos x="T2" y="T3"/>
                    </a:cxn>
                    <a:cxn ang="0">
                      <a:pos x="T4" y="T5"/>
                    </a:cxn>
                    <a:cxn ang="0">
                      <a:pos x="T6" y="T7"/>
                    </a:cxn>
                  </a:cxnLst>
                  <a:rect l="0" t="0" r="r" b="b"/>
                  <a:pathLst>
                    <a:path w="42" h="438">
                      <a:moveTo>
                        <a:pt x="21" y="0"/>
                      </a:moveTo>
                      <a:lnTo>
                        <a:pt x="0" y="438"/>
                      </a:lnTo>
                      <a:lnTo>
                        <a:pt x="42" y="438"/>
                      </a:lnTo>
                      <a:lnTo>
                        <a:pt x="21"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06" name="Freeform 11"/>
                <p:cNvSpPr>
                  <a:spLocks/>
                </p:cNvSpPr>
                <p:nvPr/>
              </p:nvSpPr>
              <p:spPr bwMode="auto">
                <a:xfrm>
                  <a:off x="234" y="3760"/>
                  <a:ext cx="32" cy="336"/>
                </a:xfrm>
                <a:custGeom>
                  <a:avLst/>
                  <a:gdLst>
                    <a:gd name="T0" fmla="*/ 15 w 32"/>
                    <a:gd name="T1" fmla="*/ 0 h 336"/>
                    <a:gd name="T2" fmla="*/ 0 w 32"/>
                    <a:gd name="T3" fmla="*/ 336 h 336"/>
                    <a:gd name="T4" fmla="*/ 32 w 32"/>
                    <a:gd name="T5" fmla="*/ 336 h 336"/>
                    <a:gd name="T6" fmla="*/ 15 w 32"/>
                    <a:gd name="T7" fmla="*/ 0 h 336"/>
                  </a:gdLst>
                  <a:ahLst/>
                  <a:cxnLst>
                    <a:cxn ang="0">
                      <a:pos x="T0" y="T1"/>
                    </a:cxn>
                    <a:cxn ang="0">
                      <a:pos x="T2" y="T3"/>
                    </a:cxn>
                    <a:cxn ang="0">
                      <a:pos x="T4" y="T5"/>
                    </a:cxn>
                    <a:cxn ang="0">
                      <a:pos x="T6" y="T7"/>
                    </a:cxn>
                  </a:cxnLst>
                  <a:rect l="0" t="0" r="r" b="b"/>
                  <a:pathLst>
                    <a:path w="32" h="336">
                      <a:moveTo>
                        <a:pt x="15" y="0"/>
                      </a:moveTo>
                      <a:lnTo>
                        <a:pt x="0" y="336"/>
                      </a:lnTo>
                      <a:lnTo>
                        <a:pt x="32" y="336"/>
                      </a:lnTo>
                      <a:lnTo>
                        <a:pt x="15" y="0"/>
                      </a:lnTo>
                      <a:close/>
                    </a:path>
                  </a:pathLst>
                </a:custGeom>
                <a:solidFill>
                  <a:srgbClr val="54513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07" name="Freeform 12"/>
                <p:cNvSpPr>
                  <a:spLocks/>
                </p:cNvSpPr>
                <p:nvPr/>
              </p:nvSpPr>
              <p:spPr bwMode="auto">
                <a:xfrm>
                  <a:off x="193" y="3996"/>
                  <a:ext cx="60" cy="59"/>
                </a:xfrm>
                <a:custGeom>
                  <a:avLst/>
                  <a:gdLst>
                    <a:gd name="T0" fmla="*/ 0 w 60"/>
                    <a:gd name="T1" fmla="*/ 0 h 59"/>
                    <a:gd name="T2" fmla="*/ 50 w 60"/>
                    <a:gd name="T3" fmla="*/ 59 h 59"/>
                    <a:gd name="T4" fmla="*/ 60 w 60"/>
                    <a:gd name="T5" fmla="*/ 51 h 59"/>
                    <a:gd name="T6" fmla="*/ 0 w 60"/>
                    <a:gd name="T7" fmla="*/ 0 h 59"/>
                  </a:gdLst>
                  <a:ahLst/>
                  <a:cxnLst>
                    <a:cxn ang="0">
                      <a:pos x="T0" y="T1"/>
                    </a:cxn>
                    <a:cxn ang="0">
                      <a:pos x="T2" y="T3"/>
                    </a:cxn>
                    <a:cxn ang="0">
                      <a:pos x="T4" y="T5"/>
                    </a:cxn>
                    <a:cxn ang="0">
                      <a:pos x="T6" y="T7"/>
                    </a:cxn>
                  </a:cxnLst>
                  <a:rect l="0" t="0" r="r" b="b"/>
                  <a:pathLst>
                    <a:path w="60" h="59">
                      <a:moveTo>
                        <a:pt x="0" y="0"/>
                      </a:moveTo>
                      <a:lnTo>
                        <a:pt x="50" y="59"/>
                      </a:lnTo>
                      <a:lnTo>
                        <a:pt x="60" y="51"/>
                      </a:lnTo>
                      <a:lnTo>
                        <a:pt x="0"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08" name="Freeform 13"/>
                <p:cNvSpPr>
                  <a:spLocks/>
                </p:cNvSpPr>
                <p:nvPr/>
              </p:nvSpPr>
              <p:spPr bwMode="auto">
                <a:xfrm>
                  <a:off x="200" y="3940"/>
                  <a:ext cx="53" cy="53"/>
                </a:xfrm>
                <a:custGeom>
                  <a:avLst/>
                  <a:gdLst>
                    <a:gd name="T0" fmla="*/ 0 w 53"/>
                    <a:gd name="T1" fmla="*/ 0 h 53"/>
                    <a:gd name="T2" fmla="*/ 43 w 53"/>
                    <a:gd name="T3" fmla="*/ 53 h 53"/>
                    <a:gd name="T4" fmla="*/ 53 w 53"/>
                    <a:gd name="T5" fmla="*/ 43 h 53"/>
                    <a:gd name="T6" fmla="*/ 0 w 53"/>
                    <a:gd name="T7" fmla="*/ 0 h 53"/>
                  </a:gdLst>
                  <a:ahLst/>
                  <a:cxnLst>
                    <a:cxn ang="0">
                      <a:pos x="T0" y="T1"/>
                    </a:cxn>
                    <a:cxn ang="0">
                      <a:pos x="T2" y="T3"/>
                    </a:cxn>
                    <a:cxn ang="0">
                      <a:pos x="T4" y="T5"/>
                    </a:cxn>
                    <a:cxn ang="0">
                      <a:pos x="T6" y="T7"/>
                    </a:cxn>
                  </a:cxnLst>
                  <a:rect l="0" t="0" r="r" b="b"/>
                  <a:pathLst>
                    <a:path w="53" h="53">
                      <a:moveTo>
                        <a:pt x="0" y="0"/>
                      </a:moveTo>
                      <a:lnTo>
                        <a:pt x="43" y="53"/>
                      </a:lnTo>
                      <a:lnTo>
                        <a:pt x="53" y="43"/>
                      </a:lnTo>
                      <a:lnTo>
                        <a:pt x="0"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09" name="Freeform 14"/>
                <p:cNvSpPr>
                  <a:spLocks/>
                </p:cNvSpPr>
                <p:nvPr/>
              </p:nvSpPr>
              <p:spPr bwMode="auto">
                <a:xfrm>
                  <a:off x="208" y="3866"/>
                  <a:ext cx="42" cy="44"/>
                </a:xfrm>
                <a:custGeom>
                  <a:avLst/>
                  <a:gdLst>
                    <a:gd name="T0" fmla="*/ 0 w 42"/>
                    <a:gd name="T1" fmla="*/ 0 h 44"/>
                    <a:gd name="T2" fmla="*/ 37 w 42"/>
                    <a:gd name="T3" fmla="*/ 44 h 44"/>
                    <a:gd name="T4" fmla="*/ 42 w 42"/>
                    <a:gd name="T5" fmla="*/ 32 h 44"/>
                    <a:gd name="T6" fmla="*/ 0 w 42"/>
                    <a:gd name="T7" fmla="*/ 0 h 44"/>
                  </a:gdLst>
                  <a:ahLst/>
                  <a:cxnLst>
                    <a:cxn ang="0">
                      <a:pos x="T0" y="T1"/>
                    </a:cxn>
                    <a:cxn ang="0">
                      <a:pos x="T2" y="T3"/>
                    </a:cxn>
                    <a:cxn ang="0">
                      <a:pos x="T4" y="T5"/>
                    </a:cxn>
                    <a:cxn ang="0">
                      <a:pos x="T6" y="T7"/>
                    </a:cxn>
                  </a:cxnLst>
                  <a:rect l="0" t="0" r="r" b="b"/>
                  <a:pathLst>
                    <a:path w="42" h="44">
                      <a:moveTo>
                        <a:pt x="0" y="0"/>
                      </a:moveTo>
                      <a:lnTo>
                        <a:pt x="37" y="44"/>
                      </a:lnTo>
                      <a:lnTo>
                        <a:pt x="42" y="32"/>
                      </a:lnTo>
                      <a:lnTo>
                        <a:pt x="0"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10" name="Freeform 15"/>
                <p:cNvSpPr>
                  <a:spLocks/>
                </p:cNvSpPr>
                <p:nvPr/>
              </p:nvSpPr>
              <p:spPr bwMode="auto">
                <a:xfrm>
                  <a:off x="252" y="4016"/>
                  <a:ext cx="57" cy="57"/>
                </a:xfrm>
                <a:custGeom>
                  <a:avLst/>
                  <a:gdLst>
                    <a:gd name="T0" fmla="*/ 57 w 57"/>
                    <a:gd name="T1" fmla="*/ 0 h 57"/>
                    <a:gd name="T2" fmla="*/ 11 w 57"/>
                    <a:gd name="T3" fmla="*/ 57 h 57"/>
                    <a:gd name="T4" fmla="*/ 0 w 57"/>
                    <a:gd name="T5" fmla="*/ 46 h 57"/>
                    <a:gd name="T6" fmla="*/ 57 w 57"/>
                    <a:gd name="T7" fmla="*/ 0 h 57"/>
                  </a:gdLst>
                  <a:ahLst/>
                  <a:cxnLst>
                    <a:cxn ang="0">
                      <a:pos x="T0" y="T1"/>
                    </a:cxn>
                    <a:cxn ang="0">
                      <a:pos x="T2" y="T3"/>
                    </a:cxn>
                    <a:cxn ang="0">
                      <a:pos x="T4" y="T5"/>
                    </a:cxn>
                    <a:cxn ang="0">
                      <a:pos x="T6" y="T7"/>
                    </a:cxn>
                  </a:cxnLst>
                  <a:rect l="0" t="0" r="r" b="b"/>
                  <a:pathLst>
                    <a:path w="57" h="57">
                      <a:moveTo>
                        <a:pt x="57" y="0"/>
                      </a:moveTo>
                      <a:lnTo>
                        <a:pt x="11" y="57"/>
                      </a:lnTo>
                      <a:lnTo>
                        <a:pt x="0" y="46"/>
                      </a:lnTo>
                      <a:lnTo>
                        <a:pt x="57"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11" name="Freeform 16"/>
                <p:cNvSpPr>
                  <a:spLocks/>
                </p:cNvSpPr>
                <p:nvPr/>
              </p:nvSpPr>
              <p:spPr bwMode="auto">
                <a:xfrm>
                  <a:off x="246" y="3924"/>
                  <a:ext cx="49" cy="49"/>
                </a:xfrm>
                <a:custGeom>
                  <a:avLst/>
                  <a:gdLst>
                    <a:gd name="T0" fmla="*/ 49 w 49"/>
                    <a:gd name="T1" fmla="*/ 0 h 49"/>
                    <a:gd name="T2" fmla="*/ 10 w 49"/>
                    <a:gd name="T3" fmla="*/ 49 h 49"/>
                    <a:gd name="T4" fmla="*/ 0 w 49"/>
                    <a:gd name="T5" fmla="*/ 38 h 49"/>
                    <a:gd name="T6" fmla="*/ 49 w 49"/>
                    <a:gd name="T7" fmla="*/ 0 h 49"/>
                  </a:gdLst>
                  <a:ahLst/>
                  <a:cxnLst>
                    <a:cxn ang="0">
                      <a:pos x="T0" y="T1"/>
                    </a:cxn>
                    <a:cxn ang="0">
                      <a:pos x="T2" y="T3"/>
                    </a:cxn>
                    <a:cxn ang="0">
                      <a:pos x="T4" y="T5"/>
                    </a:cxn>
                    <a:cxn ang="0">
                      <a:pos x="T6" y="T7"/>
                    </a:cxn>
                  </a:cxnLst>
                  <a:rect l="0" t="0" r="r" b="b"/>
                  <a:pathLst>
                    <a:path w="49" h="49">
                      <a:moveTo>
                        <a:pt x="49" y="0"/>
                      </a:moveTo>
                      <a:lnTo>
                        <a:pt x="10" y="49"/>
                      </a:lnTo>
                      <a:lnTo>
                        <a:pt x="0" y="38"/>
                      </a:lnTo>
                      <a:lnTo>
                        <a:pt x="49"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12" name="Freeform 17"/>
                <p:cNvSpPr>
                  <a:spLocks/>
                </p:cNvSpPr>
                <p:nvPr/>
              </p:nvSpPr>
              <p:spPr bwMode="auto">
                <a:xfrm>
                  <a:off x="243" y="3845"/>
                  <a:ext cx="38" cy="40"/>
                </a:xfrm>
                <a:custGeom>
                  <a:avLst/>
                  <a:gdLst>
                    <a:gd name="T0" fmla="*/ 38 w 38"/>
                    <a:gd name="T1" fmla="*/ 0 h 40"/>
                    <a:gd name="T2" fmla="*/ 7 w 38"/>
                    <a:gd name="T3" fmla="*/ 40 h 40"/>
                    <a:gd name="T4" fmla="*/ 0 w 38"/>
                    <a:gd name="T5" fmla="*/ 28 h 40"/>
                    <a:gd name="T6" fmla="*/ 38 w 38"/>
                    <a:gd name="T7" fmla="*/ 0 h 40"/>
                  </a:gdLst>
                  <a:ahLst/>
                  <a:cxnLst>
                    <a:cxn ang="0">
                      <a:pos x="T0" y="T1"/>
                    </a:cxn>
                    <a:cxn ang="0">
                      <a:pos x="T2" y="T3"/>
                    </a:cxn>
                    <a:cxn ang="0">
                      <a:pos x="T4" y="T5"/>
                    </a:cxn>
                    <a:cxn ang="0">
                      <a:pos x="T6" y="T7"/>
                    </a:cxn>
                  </a:cxnLst>
                  <a:rect l="0" t="0" r="r" b="b"/>
                  <a:pathLst>
                    <a:path w="38" h="40">
                      <a:moveTo>
                        <a:pt x="38" y="0"/>
                      </a:moveTo>
                      <a:lnTo>
                        <a:pt x="7" y="40"/>
                      </a:lnTo>
                      <a:lnTo>
                        <a:pt x="0" y="28"/>
                      </a:lnTo>
                      <a:lnTo>
                        <a:pt x="38"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grpSp>
          <p:grpSp>
            <p:nvGrpSpPr>
              <p:cNvPr id="188" name="Group 6"/>
              <p:cNvGrpSpPr>
                <a:grpSpLocks noChangeAspect="1"/>
              </p:cNvGrpSpPr>
              <p:nvPr userDrawn="1"/>
            </p:nvGrpSpPr>
            <p:grpSpPr bwMode="auto">
              <a:xfrm>
                <a:off x="5080791" y="6549689"/>
                <a:ext cx="200583" cy="416850"/>
                <a:chOff x="126" y="3692"/>
                <a:chExt cx="243" cy="505"/>
              </a:xfrm>
            </p:grpSpPr>
            <p:sp>
              <p:nvSpPr>
                <p:cNvPr id="189" name="AutoShape 5"/>
                <p:cNvSpPr>
                  <a:spLocks noChangeAspect="1" noChangeArrowheads="1" noTextEdit="1"/>
                </p:cNvSpPr>
                <p:nvPr/>
              </p:nvSpPr>
              <p:spPr bwMode="auto">
                <a:xfrm>
                  <a:off x="126" y="3692"/>
                  <a:ext cx="243" cy="5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90" name="Freeform 7"/>
                <p:cNvSpPr>
                  <a:spLocks/>
                </p:cNvSpPr>
                <p:nvPr/>
              </p:nvSpPr>
              <p:spPr bwMode="auto">
                <a:xfrm>
                  <a:off x="127" y="3818"/>
                  <a:ext cx="243" cy="285"/>
                </a:xfrm>
                <a:custGeom>
                  <a:avLst/>
                  <a:gdLst>
                    <a:gd name="T0" fmla="*/ 122 w 243"/>
                    <a:gd name="T1" fmla="*/ 0 h 285"/>
                    <a:gd name="T2" fmla="*/ 0 w 243"/>
                    <a:gd name="T3" fmla="*/ 285 h 285"/>
                    <a:gd name="T4" fmla="*/ 243 w 243"/>
                    <a:gd name="T5" fmla="*/ 285 h 285"/>
                    <a:gd name="T6" fmla="*/ 122 w 243"/>
                    <a:gd name="T7" fmla="*/ 0 h 285"/>
                  </a:gdLst>
                  <a:ahLst/>
                  <a:cxnLst>
                    <a:cxn ang="0">
                      <a:pos x="T0" y="T1"/>
                    </a:cxn>
                    <a:cxn ang="0">
                      <a:pos x="T2" y="T3"/>
                    </a:cxn>
                    <a:cxn ang="0">
                      <a:pos x="T4" y="T5"/>
                    </a:cxn>
                    <a:cxn ang="0">
                      <a:pos x="T6" y="T7"/>
                    </a:cxn>
                  </a:cxnLst>
                  <a:rect l="0" t="0" r="r" b="b"/>
                  <a:pathLst>
                    <a:path w="243" h="285">
                      <a:moveTo>
                        <a:pt x="122" y="0"/>
                      </a:moveTo>
                      <a:lnTo>
                        <a:pt x="0" y="285"/>
                      </a:lnTo>
                      <a:lnTo>
                        <a:pt x="243" y="285"/>
                      </a:lnTo>
                      <a:lnTo>
                        <a:pt x="122" y="0"/>
                      </a:lnTo>
                      <a:close/>
                    </a:path>
                  </a:pathLst>
                </a:custGeom>
                <a:solidFill>
                  <a:srgbClr val="7FB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91" name="Freeform 8"/>
                <p:cNvSpPr>
                  <a:spLocks/>
                </p:cNvSpPr>
                <p:nvPr/>
              </p:nvSpPr>
              <p:spPr bwMode="auto">
                <a:xfrm>
                  <a:off x="144" y="3753"/>
                  <a:ext cx="208" cy="244"/>
                </a:xfrm>
                <a:custGeom>
                  <a:avLst/>
                  <a:gdLst>
                    <a:gd name="T0" fmla="*/ 105 w 208"/>
                    <a:gd name="T1" fmla="*/ 0 h 244"/>
                    <a:gd name="T2" fmla="*/ 0 w 208"/>
                    <a:gd name="T3" fmla="*/ 244 h 244"/>
                    <a:gd name="T4" fmla="*/ 208 w 208"/>
                    <a:gd name="T5" fmla="*/ 244 h 244"/>
                    <a:gd name="T6" fmla="*/ 105 w 208"/>
                    <a:gd name="T7" fmla="*/ 0 h 244"/>
                  </a:gdLst>
                  <a:ahLst/>
                  <a:cxnLst>
                    <a:cxn ang="0">
                      <a:pos x="T0" y="T1"/>
                    </a:cxn>
                    <a:cxn ang="0">
                      <a:pos x="T2" y="T3"/>
                    </a:cxn>
                    <a:cxn ang="0">
                      <a:pos x="T4" y="T5"/>
                    </a:cxn>
                    <a:cxn ang="0">
                      <a:pos x="T6" y="T7"/>
                    </a:cxn>
                  </a:cxnLst>
                  <a:rect l="0" t="0" r="r" b="b"/>
                  <a:pathLst>
                    <a:path w="208" h="244">
                      <a:moveTo>
                        <a:pt x="105" y="0"/>
                      </a:moveTo>
                      <a:lnTo>
                        <a:pt x="0" y="244"/>
                      </a:lnTo>
                      <a:lnTo>
                        <a:pt x="208" y="244"/>
                      </a:lnTo>
                      <a:lnTo>
                        <a:pt x="105" y="0"/>
                      </a:lnTo>
                      <a:close/>
                    </a:path>
                  </a:pathLst>
                </a:custGeom>
                <a:solidFill>
                  <a:srgbClr val="7FB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92" name="Freeform 9"/>
                <p:cNvSpPr>
                  <a:spLocks/>
                </p:cNvSpPr>
                <p:nvPr/>
              </p:nvSpPr>
              <p:spPr bwMode="auto">
                <a:xfrm>
                  <a:off x="179" y="3693"/>
                  <a:ext cx="138" cy="163"/>
                </a:xfrm>
                <a:custGeom>
                  <a:avLst/>
                  <a:gdLst>
                    <a:gd name="T0" fmla="*/ 70 w 138"/>
                    <a:gd name="T1" fmla="*/ 0 h 163"/>
                    <a:gd name="T2" fmla="*/ 0 w 138"/>
                    <a:gd name="T3" fmla="*/ 163 h 163"/>
                    <a:gd name="T4" fmla="*/ 138 w 138"/>
                    <a:gd name="T5" fmla="*/ 163 h 163"/>
                    <a:gd name="T6" fmla="*/ 70 w 138"/>
                    <a:gd name="T7" fmla="*/ 0 h 163"/>
                  </a:gdLst>
                  <a:ahLst/>
                  <a:cxnLst>
                    <a:cxn ang="0">
                      <a:pos x="T0" y="T1"/>
                    </a:cxn>
                    <a:cxn ang="0">
                      <a:pos x="T2" y="T3"/>
                    </a:cxn>
                    <a:cxn ang="0">
                      <a:pos x="T4" y="T5"/>
                    </a:cxn>
                    <a:cxn ang="0">
                      <a:pos x="T6" y="T7"/>
                    </a:cxn>
                  </a:cxnLst>
                  <a:rect l="0" t="0" r="r" b="b"/>
                  <a:pathLst>
                    <a:path w="138" h="163">
                      <a:moveTo>
                        <a:pt x="70" y="0"/>
                      </a:moveTo>
                      <a:lnTo>
                        <a:pt x="0" y="163"/>
                      </a:lnTo>
                      <a:lnTo>
                        <a:pt x="138" y="163"/>
                      </a:lnTo>
                      <a:lnTo>
                        <a:pt x="70" y="0"/>
                      </a:lnTo>
                      <a:close/>
                    </a:path>
                  </a:pathLst>
                </a:custGeom>
                <a:solidFill>
                  <a:srgbClr val="7FB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93" name="Freeform 10"/>
                <p:cNvSpPr>
                  <a:spLocks/>
                </p:cNvSpPr>
                <p:nvPr/>
              </p:nvSpPr>
              <p:spPr bwMode="auto">
                <a:xfrm>
                  <a:off x="228" y="3760"/>
                  <a:ext cx="42" cy="438"/>
                </a:xfrm>
                <a:custGeom>
                  <a:avLst/>
                  <a:gdLst>
                    <a:gd name="T0" fmla="*/ 21 w 42"/>
                    <a:gd name="T1" fmla="*/ 0 h 438"/>
                    <a:gd name="T2" fmla="*/ 0 w 42"/>
                    <a:gd name="T3" fmla="*/ 438 h 438"/>
                    <a:gd name="T4" fmla="*/ 42 w 42"/>
                    <a:gd name="T5" fmla="*/ 438 h 438"/>
                    <a:gd name="T6" fmla="*/ 21 w 42"/>
                    <a:gd name="T7" fmla="*/ 0 h 438"/>
                  </a:gdLst>
                  <a:ahLst/>
                  <a:cxnLst>
                    <a:cxn ang="0">
                      <a:pos x="T0" y="T1"/>
                    </a:cxn>
                    <a:cxn ang="0">
                      <a:pos x="T2" y="T3"/>
                    </a:cxn>
                    <a:cxn ang="0">
                      <a:pos x="T4" y="T5"/>
                    </a:cxn>
                    <a:cxn ang="0">
                      <a:pos x="T6" y="T7"/>
                    </a:cxn>
                  </a:cxnLst>
                  <a:rect l="0" t="0" r="r" b="b"/>
                  <a:pathLst>
                    <a:path w="42" h="438">
                      <a:moveTo>
                        <a:pt x="21" y="0"/>
                      </a:moveTo>
                      <a:lnTo>
                        <a:pt x="0" y="438"/>
                      </a:lnTo>
                      <a:lnTo>
                        <a:pt x="42" y="438"/>
                      </a:lnTo>
                      <a:lnTo>
                        <a:pt x="21"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94" name="Freeform 11"/>
                <p:cNvSpPr>
                  <a:spLocks/>
                </p:cNvSpPr>
                <p:nvPr/>
              </p:nvSpPr>
              <p:spPr bwMode="auto">
                <a:xfrm>
                  <a:off x="234" y="3760"/>
                  <a:ext cx="32" cy="336"/>
                </a:xfrm>
                <a:custGeom>
                  <a:avLst/>
                  <a:gdLst>
                    <a:gd name="T0" fmla="*/ 15 w 32"/>
                    <a:gd name="T1" fmla="*/ 0 h 336"/>
                    <a:gd name="T2" fmla="*/ 0 w 32"/>
                    <a:gd name="T3" fmla="*/ 336 h 336"/>
                    <a:gd name="T4" fmla="*/ 32 w 32"/>
                    <a:gd name="T5" fmla="*/ 336 h 336"/>
                    <a:gd name="T6" fmla="*/ 15 w 32"/>
                    <a:gd name="T7" fmla="*/ 0 h 336"/>
                  </a:gdLst>
                  <a:ahLst/>
                  <a:cxnLst>
                    <a:cxn ang="0">
                      <a:pos x="T0" y="T1"/>
                    </a:cxn>
                    <a:cxn ang="0">
                      <a:pos x="T2" y="T3"/>
                    </a:cxn>
                    <a:cxn ang="0">
                      <a:pos x="T4" y="T5"/>
                    </a:cxn>
                    <a:cxn ang="0">
                      <a:pos x="T6" y="T7"/>
                    </a:cxn>
                  </a:cxnLst>
                  <a:rect l="0" t="0" r="r" b="b"/>
                  <a:pathLst>
                    <a:path w="32" h="336">
                      <a:moveTo>
                        <a:pt x="15" y="0"/>
                      </a:moveTo>
                      <a:lnTo>
                        <a:pt x="0" y="336"/>
                      </a:lnTo>
                      <a:lnTo>
                        <a:pt x="32" y="336"/>
                      </a:lnTo>
                      <a:lnTo>
                        <a:pt x="15" y="0"/>
                      </a:lnTo>
                      <a:close/>
                    </a:path>
                  </a:pathLst>
                </a:custGeom>
                <a:solidFill>
                  <a:srgbClr val="54513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95" name="Freeform 12"/>
                <p:cNvSpPr>
                  <a:spLocks/>
                </p:cNvSpPr>
                <p:nvPr/>
              </p:nvSpPr>
              <p:spPr bwMode="auto">
                <a:xfrm>
                  <a:off x="193" y="3996"/>
                  <a:ext cx="60" cy="59"/>
                </a:xfrm>
                <a:custGeom>
                  <a:avLst/>
                  <a:gdLst>
                    <a:gd name="T0" fmla="*/ 0 w 60"/>
                    <a:gd name="T1" fmla="*/ 0 h 59"/>
                    <a:gd name="T2" fmla="*/ 50 w 60"/>
                    <a:gd name="T3" fmla="*/ 59 h 59"/>
                    <a:gd name="T4" fmla="*/ 60 w 60"/>
                    <a:gd name="T5" fmla="*/ 51 h 59"/>
                    <a:gd name="T6" fmla="*/ 0 w 60"/>
                    <a:gd name="T7" fmla="*/ 0 h 59"/>
                  </a:gdLst>
                  <a:ahLst/>
                  <a:cxnLst>
                    <a:cxn ang="0">
                      <a:pos x="T0" y="T1"/>
                    </a:cxn>
                    <a:cxn ang="0">
                      <a:pos x="T2" y="T3"/>
                    </a:cxn>
                    <a:cxn ang="0">
                      <a:pos x="T4" y="T5"/>
                    </a:cxn>
                    <a:cxn ang="0">
                      <a:pos x="T6" y="T7"/>
                    </a:cxn>
                  </a:cxnLst>
                  <a:rect l="0" t="0" r="r" b="b"/>
                  <a:pathLst>
                    <a:path w="60" h="59">
                      <a:moveTo>
                        <a:pt x="0" y="0"/>
                      </a:moveTo>
                      <a:lnTo>
                        <a:pt x="50" y="59"/>
                      </a:lnTo>
                      <a:lnTo>
                        <a:pt x="60" y="51"/>
                      </a:lnTo>
                      <a:lnTo>
                        <a:pt x="0"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96" name="Freeform 13"/>
                <p:cNvSpPr>
                  <a:spLocks/>
                </p:cNvSpPr>
                <p:nvPr/>
              </p:nvSpPr>
              <p:spPr bwMode="auto">
                <a:xfrm>
                  <a:off x="200" y="3940"/>
                  <a:ext cx="53" cy="53"/>
                </a:xfrm>
                <a:custGeom>
                  <a:avLst/>
                  <a:gdLst>
                    <a:gd name="T0" fmla="*/ 0 w 53"/>
                    <a:gd name="T1" fmla="*/ 0 h 53"/>
                    <a:gd name="T2" fmla="*/ 43 w 53"/>
                    <a:gd name="T3" fmla="*/ 53 h 53"/>
                    <a:gd name="T4" fmla="*/ 53 w 53"/>
                    <a:gd name="T5" fmla="*/ 43 h 53"/>
                    <a:gd name="T6" fmla="*/ 0 w 53"/>
                    <a:gd name="T7" fmla="*/ 0 h 53"/>
                  </a:gdLst>
                  <a:ahLst/>
                  <a:cxnLst>
                    <a:cxn ang="0">
                      <a:pos x="T0" y="T1"/>
                    </a:cxn>
                    <a:cxn ang="0">
                      <a:pos x="T2" y="T3"/>
                    </a:cxn>
                    <a:cxn ang="0">
                      <a:pos x="T4" y="T5"/>
                    </a:cxn>
                    <a:cxn ang="0">
                      <a:pos x="T6" y="T7"/>
                    </a:cxn>
                  </a:cxnLst>
                  <a:rect l="0" t="0" r="r" b="b"/>
                  <a:pathLst>
                    <a:path w="53" h="53">
                      <a:moveTo>
                        <a:pt x="0" y="0"/>
                      </a:moveTo>
                      <a:lnTo>
                        <a:pt x="43" y="53"/>
                      </a:lnTo>
                      <a:lnTo>
                        <a:pt x="53" y="43"/>
                      </a:lnTo>
                      <a:lnTo>
                        <a:pt x="0"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97" name="Freeform 14"/>
                <p:cNvSpPr>
                  <a:spLocks/>
                </p:cNvSpPr>
                <p:nvPr/>
              </p:nvSpPr>
              <p:spPr bwMode="auto">
                <a:xfrm>
                  <a:off x="208" y="3866"/>
                  <a:ext cx="42" cy="44"/>
                </a:xfrm>
                <a:custGeom>
                  <a:avLst/>
                  <a:gdLst>
                    <a:gd name="T0" fmla="*/ 0 w 42"/>
                    <a:gd name="T1" fmla="*/ 0 h 44"/>
                    <a:gd name="T2" fmla="*/ 37 w 42"/>
                    <a:gd name="T3" fmla="*/ 44 h 44"/>
                    <a:gd name="T4" fmla="*/ 42 w 42"/>
                    <a:gd name="T5" fmla="*/ 32 h 44"/>
                    <a:gd name="T6" fmla="*/ 0 w 42"/>
                    <a:gd name="T7" fmla="*/ 0 h 44"/>
                  </a:gdLst>
                  <a:ahLst/>
                  <a:cxnLst>
                    <a:cxn ang="0">
                      <a:pos x="T0" y="T1"/>
                    </a:cxn>
                    <a:cxn ang="0">
                      <a:pos x="T2" y="T3"/>
                    </a:cxn>
                    <a:cxn ang="0">
                      <a:pos x="T4" y="T5"/>
                    </a:cxn>
                    <a:cxn ang="0">
                      <a:pos x="T6" y="T7"/>
                    </a:cxn>
                  </a:cxnLst>
                  <a:rect l="0" t="0" r="r" b="b"/>
                  <a:pathLst>
                    <a:path w="42" h="44">
                      <a:moveTo>
                        <a:pt x="0" y="0"/>
                      </a:moveTo>
                      <a:lnTo>
                        <a:pt x="37" y="44"/>
                      </a:lnTo>
                      <a:lnTo>
                        <a:pt x="42" y="32"/>
                      </a:lnTo>
                      <a:lnTo>
                        <a:pt x="0"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98" name="Freeform 15"/>
                <p:cNvSpPr>
                  <a:spLocks/>
                </p:cNvSpPr>
                <p:nvPr/>
              </p:nvSpPr>
              <p:spPr bwMode="auto">
                <a:xfrm>
                  <a:off x="252" y="4016"/>
                  <a:ext cx="57" cy="57"/>
                </a:xfrm>
                <a:custGeom>
                  <a:avLst/>
                  <a:gdLst>
                    <a:gd name="T0" fmla="*/ 57 w 57"/>
                    <a:gd name="T1" fmla="*/ 0 h 57"/>
                    <a:gd name="T2" fmla="*/ 11 w 57"/>
                    <a:gd name="T3" fmla="*/ 57 h 57"/>
                    <a:gd name="T4" fmla="*/ 0 w 57"/>
                    <a:gd name="T5" fmla="*/ 46 h 57"/>
                    <a:gd name="T6" fmla="*/ 57 w 57"/>
                    <a:gd name="T7" fmla="*/ 0 h 57"/>
                  </a:gdLst>
                  <a:ahLst/>
                  <a:cxnLst>
                    <a:cxn ang="0">
                      <a:pos x="T0" y="T1"/>
                    </a:cxn>
                    <a:cxn ang="0">
                      <a:pos x="T2" y="T3"/>
                    </a:cxn>
                    <a:cxn ang="0">
                      <a:pos x="T4" y="T5"/>
                    </a:cxn>
                    <a:cxn ang="0">
                      <a:pos x="T6" y="T7"/>
                    </a:cxn>
                  </a:cxnLst>
                  <a:rect l="0" t="0" r="r" b="b"/>
                  <a:pathLst>
                    <a:path w="57" h="57">
                      <a:moveTo>
                        <a:pt x="57" y="0"/>
                      </a:moveTo>
                      <a:lnTo>
                        <a:pt x="11" y="57"/>
                      </a:lnTo>
                      <a:lnTo>
                        <a:pt x="0" y="46"/>
                      </a:lnTo>
                      <a:lnTo>
                        <a:pt x="57"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99" name="Freeform 16"/>
                <p:cNvSpPr>
                  <a:spLocks/>
                </p:cNvSpPr>
                <p:nvPr/>
              </p:nvSpPr>
              <p:spPr bwMode="auto">
                <a:xfrm>
                  <a:off x="246" y="3924"/>
                  <a:ext cx="49" cy="49"/>
                </a:xfrm>
                <a:custGeom>
                  <a:avLst/>
                  <a:gdLst>
                    <a:gd name="T0" fmla="*/ 49 w 49"/>
                    <a:gd name="T1" fmla="*/ 0 h 49"/>
                    <a:gd name="T2" fmla="*/ 10 w 49"/>
                    <a:gd name="T3" fmla="*/ 49 h 49"/>
                    <a:gd name="T4" fmla="*/ 0 w 49"/>
                    <a:gd name="T5" fmla="*/ 38 h 49"/>
                    <a:gd name="T6" fmla="*/ 49 w 49"/>
                    <a:gd name="T7" fmla="*/ 0 h 49"/>
                  </a:gdLst>
                  <a:ahLst/>
                  <a:cxnLst>
                    <a:cxn ang="0">
                      <a:pos x="T0" y="T1"/>
                    </a:cxn>
                    <a:cxn ang="0">
                      <a:pos x="T2" y="T3"/>
                    </a:cxn>
                    <a:cxn ang="0">
                      <a:pos x="T4" y="T5"/>
                    </a:cxn>
                    <a:cxn ang="0">
                      <a:pos x="T6" y="T7"/>
                    </a:cxn>
                  </a:cxnLst>
                  <a:rect l="0" t="0" r="r" b="b"/>
                  <a:pathLst>
                    <a:path w="49" h="49">
                      <a:moveTo>
                        <a:pt x="49" y="0"/>
                      </a:moveTo>
                      <a:lnTo>
                        <a:pt x="10" y="49"/>
                      </a:lnTo>
                      <a:lnTo>
                        <a:pt x="0" y="38"/>
                      </a:lnTo>
                      <a:lnTo>
                        <a:pt x="49"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00" name="Freeform 17"/>
                <p:cNvSpPr>
                  <a:spLocks/>
                </p:cNvSpPr>
                <p:nvPr/>
              </p:nvSpPr>
              <p:spPr bwMode="auto">
                <a:xfrm>
                  <a:off x="243" y="3845"/>
                  <a:ext cx="38" cy="40"/>
                </a:xfrm>
                <a:custGeom>
                  <a:avLst/>
                  <a:gdLst>
                    <a:gd name="T0" fmla="*/ 38 w 38"/>
                    <a:gd name="T1" fmla="*/ 0 h 40"/>
                    <a:gd name="T2" fmla="*/ 7 w 38"/>
                    <a:gd name="T3" fmla="*/ 40 h 40"/>
                    <a:gd name="T4" fmla="*/ 0 w 38"/>
                    <a:gd name="T5" fmla="*/ 28 h 40"/>
                    <a:gd name="T6" fmla="*/ 38 w 38"/>
                    <a:gd name="T7" fmla="*/ 0 h 40"/>
                  </a:gdLst>
                  <a:ahLst/>
                  <a:cxnLst>
                    <a:cxn ang="0">
                      <a:pos x="T0" y="T1"/>
                    </a:cxn>
                    <a:cxn ang="0">
                      <a:pos x="T2" y="T3"/>
                    </a:cxn>
                    <a:cxn ang="0">
                      <a:pos x="T4" y="T5"/>
                    </a:cxn>
                    <a:cxn ang="0">
                      <a:pos x="T6" y="T7"/>
                    </a:cxn>
                  </a:cxnLst>
                  <a:rect l="0" t="0" r="r" b="b"/>
                  <a:pathLst>
                    <a:path w="38" h="40">
                      <a:moveTo>
                        <a:pt x="38" y="0"/>
                      </a:moveTo>
                      <a:lnTo>
                        <a:pt x="7" y="40"/>
                      </a:lnTo>
                      <a:lnTo>
                        <a:pt x="0" y="28"/>
                      </a:lnTo>
                      <a:lnTo>
                        <a:pt x="38"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grpSp>
        </p:grpSp>
        <p:grpSp>
          <p:nvGrpSpPr>
            <p:cNvPr id="165" name="Group 164"/>
            <p:cNvGrpSpPr/>
            <p:nvPr userDrawn="1"/>
          </p:nvGrpSpPr>
          <p:grpSpPr>
            <a:xfrm>
              <a:off x="3830395" y="6287162"/>
              <a:ext cx="244892" cy="655615"/>
              <a:chOff x="10757906" y="6352397"/>
              <a:chExt cx="244892" cy="655615"/>
            </a:xfrm>
            <a:solidFill>
              <a:schemeClr val="accent1"/>
            </a:solidFill>
          </p:grpSpPr>
          <p:sp>
            <p:nvSpPr>
              <p:cNvPr id="166" name="Freeform 457"/>
              <p:cNvSpPr>
                <a:spLocks/>
              </p:cNvSpPr>
              <p:nvPr/>
            </p:nvSpPr>
            <p:spPr bwMode="auto">
              <a:xfrm>
                <a:off x="10757906" y="6352397"/>
                <a:ext cx="244892" cy="655615"/>
              </a:xfrm>
              <a:custGeom>
                <a:avLst/>
                <a:gdLst>
                  <a:gd name="T0" fmla="*/ 0 w 254"/>
                  <a:gd name="T1" fmla="*/ 162 h 680"/>
                  <a:gd name="T2" fmla="*/ 254 w 254"/>
                  <a:gd name="T3" fmla="*/ 0 h 680"/>
                  <a:gd name="T4" fmla="*/ 254 w 254"/>
                  <a:gd name="T5" fmla="*/ 680 h 680"/>
                  <a:gd name="T6" fmla="*/ 0 w 254"/>
                  <a:gd name="T7" fmla="*/ 680 h 680"/>
                  <a:gd name="T8" fmla="*/ 0 w 254"/>
                  <a:gd name="T9" fmla="*/ 162 h 680"/>
                </a:gdLst>
                <a:ahLst/>
                <a:cxnLst>
                  <a:cxn ang="0">
                    <a:pos x="T0" y="T1"/>
                  </a:cxn>
                  <a:cxn ang="0">
                    <a:pos x="T2" y="T3"/>
                  </a:cxn>
                  <a:cxn ang="0">
                    <a:pos x="T4" y="T5"/>
                  </a:cxn>
                  <a:cxn ang="0">
                    <a:pos x="T6" y="T7"/>
                  </a:cxn>
                  <a:cxn ang="0">
                    <a:pos x="T8" y="T9"/>
                  </a:cxn>
                </a:cxnLst>
                <a:rect l="0" t="0" r="r" b="b"/>
                <a:pathLst>
                  <a:path w="254" h="680">
                    <a:moveTo>
                      <a:pt x="0" y="162"/>
                    </a:moveTo>
                    <a:lnTo>
                      <a:pt x="254" y="0"/>
                    </a:lnTo>
                    <a:lnTo>
                      <a:pt x="254" y="680"/>
                    </a:lnTo>
                    <a:lnTo>
                      <a:pt x="0" y="680"/>
                    </a:lnTo>
                    <a:lnTo>
                      <a:pt x="0" y="162"/>
                    </a:lnTo>
                    <a:close/>
                  </a:path>
                </a:pathLst>
              </a:cu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67" name="Rectangle 474"/>
              <p:cNvSpPr>
                <a:spLocks noChangeArrowheads="1"/>
              </p:cNvSpPr>
              <p:nvPr/>
            </p:nvSpPr>
            <p:spPr bwMode="auto">
              <a:xfrm>
                <a:off x="10788524" y="6527590"/>
                <a:ext cx="26032" cy="58812"/>
              </a:xfrm>
              <a:prstGeom prst="rect">
                <a:avLst/>
              </a:prstGeom>
              <a:grp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68" name="Rectangle 475"/>
              <p:cNvSpPr>
                <a:spLocks noChangeArrowheads="1"/>
              </p:cNvSpPr>
              <p:nvPr/>
            </p:nvSpPr>
            <p:spPr bwMode="auto">
              <a:xfrm>
                <a:off x="10843481" y="6527590"/>
                <a:ext cx="26032" cy="58812"/>
              </a:xfrm>
              <a:prstGeom prst="rect">
                <a:avLst/>
              </a:prstGeom>
              <a:grp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69" name="Rectangle 476"/>
              <p:cNvSpPr>
                <a:spLocks noChangeArrowheads="1"/>
              </p:cNvSpPr>
              <p:nvPr/>
            </p:nvSpPr>
            <p:spPr bwMode="auto">
              <a:xfrm>
                <a:off x="10898436" y="6527590"/>
                <a:ext cx="26032" cy="58812"/>
              </a:xfrm>
              <a:prstGeom prst="rect">
                <a:avLst/>
              </a:prstGeom>
              <a:grp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70" name="Rectangle 477"/>
              <p:cNvSpPr>
                <a:spLocks noChangeArrowheads="1"/>
              </p:cNvSpPr>
              <p:nvPr/>
            </p:nvSpPr>
            <p:spPr bwMode="auto">
              <a:xfrm>
                <a:off x="10952428" y="6527590"/>
                <a:ext cx="26032" cy="58812"/>
              </a:xfrm>
              <a:prstGeom prst="rect">
                <a:avLst/>
              </a:prstGeom>
              <a:grp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71" name="Rectangle 478"/>
              <p:cNvSpPr>
                <a:spLocks noChangeArrowheads="1"/>
              </p:cNvSpPr>
              <p:nvPr/>
            </p:nvSpPr>
            <p:spPr bwMode="auto">
              <a:xfrm>
                <a:off x="10788524" y="6615326"/>
                <a:ext cx="26032" cy="59777"/>
              </a:xfrm>
              <a:prstGeom prst="rect">
                <a:avLst/>
              </a:prstGeom>
              <a:grp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72" name="Rectangle 479"/>
              <p:cNvSpPr>
                <a:spLocks noChangeArrowheads="1"/>
              </p:cNvSpPr>
              <p:nvPr/>
            </p:nvSpPr>
            <p:spPr bwMode="auto">
              <a:xfrm>
                <a:off x="10843481" y="6615326"/>
                <a:ext cx="26032" cy="59777"/>
              </a:xfrm>
              <a:prstGeom prst="rect">
                <a:avLst/>
              </a:prstGeom>
              <a:grp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73" name="Rectangle 480"/>
              <p:cNvSpPr>
                <a:spLocks noChangeArrowheads="1"/>
              </p:cNvSpPr>
              <p:nvPr/>
            </p:nvSpPr>
            <p:spPr bwMode="auto">
              <a:xfrm>
                <a:off x="10898436" y="6615326"/>
                <a:ext cx="26032" cy="59777"/>
              </a:xfrm>
              <a:prstGeom prst="rect">
                <a:avLst/>
              </a:prstGeom>
              <a:grp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74" name="Rectangle 481"/>
              <p:cNvSpPr>
                <a:spLocks noChangeArrowheads="1"/>
              </p:cNvSpPr>
              <p:nvPr/>
            </p:nvSpPr>
            <p:spPr bwMode="auto">
              <a:xfrm>
                <a:off x="10952428" y="6615326"/>
                <a:ext cx="26032" cy="59777"/>
              </a:xfrm>
              <a:prstGeom prst="rect">
                <a:avLst/>
              </a:prstGeom>
              <a:grp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75" name="Rectangle 482"/>
              <p:cNvSpPr>
                <a:spLocks noChangeArrowheads="1"/>
              </p:cNvSpPr>
              <p:nvPr/>
            </p:nvSpPr>
            <p:spPr bwMode="auto">
              <a:xfrm>
                <a:off x="10788524" y="6701134"/>
                <a:ext cx="26032" cy="58812"/>
              </a:xfrm>
              <a:prstGeom prst="rect">
                <a:avLst/>
              </a:prstGeom>
              <a:grp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76" name="Rectangle 483"/>
              <p:cNvSpPr>
                <a:spLocks noChangeArrowheads="1"/>
              </p:cNvSpPr>
              <p:nvPr/>
            </p:nvSpPr>
            <p:spPr bwMode="auto">
              <a:xfrm>
                <a:off x="10843481" y="6701134"/>
                <a:ext cx="26032" cy="58812"/>
              </a:xfrm>
              <a:prstGeom prst="rect">
                <a:avLst/>
              </a:prstGeom>
              <a:grp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77" name="Rectangle 484"/>
              <p:cNvSpPr>
                <a:spLocks noChangeArrowheads="1"/>
              </p:cNvSpPr>
              <p:nvPr/>
            </p:nvSpPr>
            <p:spPr bwMode="auto">
              <a:xfrm>
                <a:off x="10898436" y="6701134"/>
                <a:ext cx="26032" cy="58812"/>
              </a:xfrm>
              <a:prstGeom prst="rect">
                <a:avLst/>
              </a:prstGeom>
              <a:grp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78" name="Rectangle 486"/>
              <p:cNvSpPr>
                <a:spLocks noChangeArrowheads="1"/>
              </p:cNvSpPr>
              <p:nvPr/>
            </p:nvSpPr>
            <p:spPr bwMode="auto">
              <a:xfrm>
                <a:off x="10952430" y="6701135"/>
                <a:ext cx="26032" cy="58813"/>
              </a:xfrm>
              <a:prstGeom prst="rect">
                <a:avLst/>
              </a:prstGeom>
              <a:grp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79" name="Rectangle 487"/>
              <p:cNvSpPr>
                <a:spLocks noChangeArrowheads="1"/>
              </p:cNvSpPr>
              <p:nvPr/>
            </p:nvSpPr>
            <p:spPr bwMode="auto">
              <a:xfrm>
                <a:off x="10788525" y="6788872"/>
                <a:ext cx="26032" cy="59777"/>
              </a:xfrm>
              <a:prstGeom prst="rect">
                <a:avLst/>
              </a:prstGeom>
              <a:grp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80" name="Rectangle 488"/>
              <p:cNvSpPr>
                <a:spLocks noChangeArrowheads="1"/>
              </p:cNvSpPr>
              <p:nvPr/>
            </p:nvSpPr>
            <p:spPr bwMode="auto">
              <a:xfrm>
                <a:off x="10843481" y="6788872"/>
                <a:ext cx="26032" cy="59777"/>
              </a:xfrm>
              <a:prstGeom prst="rect">
                <a:avLst/>
              </a:prstGeom>
              <a:grp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81" name="Rectangle 489"/>
              <p:cNvSpPr>
                <a:spLocks noChangeArrowheads="1"/>
              </p:cNvSpPr>
              <p:nvPr/>
            </p:nvSpPr>
            <p:spPr bwMode="auto">
              <a:xfrm>
                <a:off x="10898438" y="6788872"/>
                <a:ext cx="26032" cy="59777"/>
              </a:xfrm>
              <a:prstGeom prst="rect">
                <a:avLst/>
              </a:prstGeom>
              <a:grp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82" name="Rectangle 490"/>
              <p:cNvSpPr>
                <a:spLocks noChangeArrowheads="1"/>
              </p:cNvSpPr>
              <p:nvPr/>
            </p:nvSpPr>
            <p:spPr bwMode="auto">
              <a:xfrm>
                <a:off x="10952430" y="6788872"/>
                <a:ext cx="26032" cy="59777"/>
              </a:xfrm>
              <a:prstGeom prst="rect">
                <a:avLst/>
              </a:prstGeom>
              <a:grp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83" name="Rectangle 491"/>
              <p:cNvSpPr>
                <a:spLocks noChangeArrowheads="1"/>
              </p:cNvSpPr>
              <p:nvPr/>
            </p:nvSpPr>
            <p:spPr bwMode="auto">
              <a:xfrm>
                <a:off x="10788525" y="6874681"/>
                <a:ext cx="26032" cy="58813"/>
              </a:xfrm>
              <a:prstGeom prst="rect">
                <a:avLst/>
              </a:prstGeom>
              <a:grp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84" name="Rectangle 492"/>
              <p:cNvSpPr>
                <a:spLocks noChangeArrowheads="1"/>
              </p:cNvSpPr>
              <p:nvPr/>
            </p:nvSpPr>
            <p:spPr bwMode="auto">
              <a:xfrm>
                <a:off x="10843481" y="6874681"/>
                <a:ext cx="26032" cy="58813"/>
              </a:xfrm>
              <a:prstGeom prst="rect">
                <a:avLst/>
              </a:prstGeom>
              <a:grp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85" name="Rectangle 493"/>
              <p:cNvSpPr>
                <a:spLocks noChangeArrowheads="1"/>
              </p:cNvSpPr>
              <p:nvPr/>
            </p:nvSpPr>
            <p:spPr bwMode="auto">
              <a:xfrm>
                <a:off x="10898438" y="6874681"/>
                <a:ext cx="26032" cy="58813"/>
              </a:xfrm>
              <a:prstGeom prst="rect">
                <a:avLst/>
              </a:prstGeom>
              <a:grp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86" name="Rectangle 494"/>
              <p:cNvSpPr>
                <a:spLocks noChangeArrowheads="1"/>
              </p:cNvSpPr>
              <p:nvPr/>
            </p:nvSpPr>
            <p:spPr bwMode="auto">
              <a:xfrm>
                <a:off x="10952430" y="6874681"/>
                <a:ext cx="26032" cy="58813"/>
              </a:xfrm>
              <a:prstGeom prst="rect">
                <a:avLst/>
              </a:prstGeom>
              <a:grp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grpSp>
      </p:grpSp>
    </p:spTree>
    <p:extLst>
      <p:ext uri="{BB962C8B-B14F-4D97-AF65-F5344CB8AC3E}">
        <p14:creationId xmlns:p14="http://schemas.microsoft.com/office/powerpoint/2010/main" val="3086401785"/>
      </p:ext>
    </p:extLst>
  </p:cSld>
  <p:clrMapOvr>
    <a:masterClrMapping/>
  </p:clrMapOvr>
  <mc:AlternateContent xmlns:mc="http://schemas.openxmlformats.org/markup-compatibility/2006" xmlns:p14="http://schemas.microsoft.com/office/powerpoint/2010/main">
    <mc:Choice Requires="p14">
      <p:transition spd="slow" p14:dur="1250">
        <p:fade/>
      </p:transition>
    </mc:Choice>
    <mc:Fallback xmlns="">
      <p:transition spd="slow">
        <p:fade/>
      </p:transition>
    </mc:Fallback>
  </mc:AlternateContent>
</p:sldLayout>
</file>

<file path=ppt/slideLayouts/slideLayout117.xml><?xml version="1.0" encoding="utf-8"?>
<p:sldLayout xmlns:a="http://schemas.openxmlformats.org/drawingml/2006/main" xmlns:r="http://schemas.openxmlformats.org/officeDocument/2006/relationships" xmlns:p="http://schemas.openxmlformats.org/presentationml/2006/main" preserve="1" userDrawn="1">
  <p:cSld name="44_Illustrated Footer">
    <p:spTree>
      <p:nvGrpSpPr>
        <p:cNvPr id="1" name=""/>
        <p:cNvGrpSpPr/>
        <p:nvPr/>
      </p:nvGrpSpPr>
      <p:grpSpPr>
        <a:xfrm>
          <a:off x="0" y="0"/>
          <a:ext cx="0" cy="0"/>
          <a:chOff x="0" y="0"/>
          <a:chExt cx="0" cy="0"/>
        </a:xfrm>
      </p:grpSpPr>
      <p:grpSp>
        <p:nvGrpSpPr>
          <p:cNvPr id="6" name="Group 5"/>
          <p:cNvGrpSpPr/>
          <p:nvPr userDrawn="1"/>
        </p:nvGrpSpPr>
        <p:grpSpPr>
          <a:xfrm>
            <a:off x="-1" y="4268789"/>
            <a:ext cx="9326564" cy="2725736"/>
            <a:chOff x="-1" y="4268789"/>
            <a:chExt cx="12436476" cy="2725736"/>
          </a:xfrm>
        </p:grpSpPr>
        <p:sp>
          <p:nvSpPr>
            <p:cNvPr id="777" name="Rectangle 236"/>
            <p:cNvSpPr>
              <a:spLocks noChangeArrowheads="1"/>
            </p:cNvSpPr>
            <p:nvPr/>
          </p:nvSpPr>
          <p:spPr bwMode="auto">
            <a:xfrm>
              <a:off x="11719588" y="5411136"/>
              <a:ext cx="325908" cy="1461154"/>
            </a:xfrm>
            <a:prstGeom prst="rect">
              <a:avLst/>
            </a:prstGeom>
            <a:solidFill>
              <a:schemeClr val="bg1">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778" name="Rectangle 237"/>
            <p:cNvSpPr>
              <a:spLocks noChangeArrowheads="1"/>
            </p:cNvSpPr>
            <p:nvPr/>
          </p:nvSpPr>
          <p:spPr bwMode="auto">
            <a:xfrm>
              <a:off x="12012905" y="5943452"/>
              <a:ext cx="255295" cy="689839"/>
            </a:xfrm>
            <a:prstGeom prst="rect">
              <a:avLst/>
            </a:prstGeom>
            <a:solidFill>
              <a:schemeClr val="bg1">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776" name="Rectangle 235"/>
            <p:cNvSpPr>
              <a:spLocks noChangeArrowheads="1"/>
            </p:cNvSpPr>
            <p:nvPr/>
          </p:nvSpPr>
          <p:spPr bwMode="auto">
            <a:xfrm>
              <a:off x="7963834" y="5948884"/>
              <a:ext cx="521453" cy="700702"/>
            </a:xfrm>
            <a:prstGeom prst="rect">
              <a:avLst/>
            </a:prstGeom>
            <a:solidFill>
              <a:schemeClr val="bg1">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grpSp>
          <p:nvGrpSpPr>
            <p:cNvPr id="699" name="Group 698"/>
            <p:cNvGrpSpPr/>
            <p:nvPr userDrawn="1"/>
          </p:nvGrpSpPr>
          <p:grpSpPr>
            <a:xfrm>
              <a:off x="8368175" y="4268789"/>
              <a:ext cx="3529580" cy="2532888"/>
              <a:chOff x="10776368" y="7220431"/>
              <a:chExt cx="1341653" cy="963345"/>
            </a:xfrm>
          </p:grpSpPr>
          <p:sp>
            <p:nvSpPr>
              <p:cNvPr id="700" name="Freeform 424"/>
              <p:cNvSpPr>
                <a:spLocks/>
              </p:cNvSpPr>
              <p:nvPr/>
            </p:nvSpPr>
            <p:spPr bwMode="auto">
              <a:xfrm>
                <a:off x="10784637" y="7280382"/>
                <a:ext cx="485807" cy="876520"/>
              </a:xfrm>
              <a:custGeom>
                <a:avLst/>
                <a:gdLst>
                  <a:gd name="T0" fmla="*/ 426 w 469"/>
                  <a:gd name="T1" fmla="*/ 14 h 848"/>
                  <a:gd name="T2" fmla="*/ 327 w 469"/>
                  <a:gd name="T3" fmla="*/ 46 h 848"/>
                  <a:gd name="T4" fmla="*/ 283 w 469"/>
                  <a:gd name="T5" fmla="*/ 16 h 848"/>
                  <a:gd name="T6" fmla="*/ 225 w 469"/>
                  <a:gd name="T7" fmla="*/ 25 h 848"/>
                  <a:gd name="T8" fmla="*/ 162 w 469"/>
                  <a:gd name="T9" fmla="*/ 0 h 848"/>
                  <a:gd name="T10" fmla="*/ 0 w 469"/>
                  <a:gd name="T11" fmla="*/ 31 h 848"/>
                  <a:gd name="T12" fmla="*/ 0 w 469"/>
                  <a:gd name="T13" fmla="*/ 822 h 848"/>
                  <a:gd name="T14" fmla="*/ 194 w 469"/>
                  <a:gd name="T15" fmla="*/ 833 h 848"/>
                  <a:gd name="T16" fmla="*/ 240 w 469"/>
                  <a:gd name="T17" fmla="*/ 827 h 848"/>
                  <a:gd name="T18" fmla="*/ 469 w 469"/>
                  <a:gd name="T19" fmla="*/ 848 h 848"/>
                  <a:gd name="T20" fmla="*/ 460 w 469"/>
                  <a:gd name="T21" fmla="*/ 4 h 848"/>
                  <a:gd name="T22" fmla="*/ 459 w 469"/>
                  <a:gd name="T23" fmla="*/ 4 h 848"/>
                  <a:gd name="T24" fmla="*/ 456 w 469"/>
                  <a:gd name="T25" fmla="*/ 6 h 848"/>
                  <a:gd name="T26" fmla="*/ 451 w 469"/>
                  <a:gd name="T27" fmla="*/ 6 h 848"/>
                  <a:gd name="T28" fmla="*/ 445 w 469"/>
                  <a:gd name="T29" fmla="*/ 7 h 848"/>
                  <a:gd name="T30" fmla="*/ 439 w 469"/>
                  <a:gd name="T31" fmla="*/ 8 h 848"/>
                  <a:gd name="T32" fmla="*/ 434 w 469"/>
                  <a:gd name="T33" fmla="*/ 10 h 848"/>
                  <a:gd name="T34" fmla="*/ 429 w 469"/>
                  <a:gd name="T35" fmla="*/ 11 h 848"/>
                  <a:gd name="T36" fmla="*/ 426 w 469"/>
                  <a:gd name="T37" fmla="*/ 14 h 8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69" h="848">
                    <a:moveTo>
                      <a:pt x="426" y="14"/>
                    </a:moveTo>
                    <a:lnTo>
                      <a:pt x="327" y="46"/>
                    </a:lnTo>
                    <a:lnTo>
                      <a:pt x="283" y="16"/>
                    </a:lnTo>
                    <a:lnTo>
                      <a:pt x="225" y="25"/>
                    </a:lnTo>
                    <a:lnTo>
                      <a:pt x="162" y="0"/>
                    </a:lnTo>
                    <a:lnTo>
                      <a:pt x="0" y="31"/>
                    </a:lnTo>
                    <a:lnTo>
                      <a:pt x="0" y="822"/>
                    </a:lnTo>
                    <a:lnTo>
                      <a:pt x="194" y="833"/>
                    </a:lnTo>
                    <a:lnTo>
                      <a:pt x="240" y="827"/>
                    </a:lnTo>
                    <a:lnTo>
                      <a:pt x="469" y="848"/>
                    </a:lnTo>
                    <a:lnTo>
                      <a:pt x="460" y="4"/>
                    </a:lnTo>
                    <a:lnTo>
                      <a:pt x="459" y="4"/>
                    </a:lnTo>
                    <a:lnTo>
                      <a:pt x="456" y="6"/>
                    </a:lnTo>
                    <a:lnTo>
                      <a:pt x="451" y="6"/>
                    </a:lnTo>
                    <a:lnTo>
                      <a:pt x="445" y="7"/>
                    </a:lnTo>
                    <a:lnTo>
                      <a:pt x="439" y="8"/>
                    </a:lnTo>
                    <a:lnTo>
                      <a:pt x="434" y="10"/>
                    </a:lnTo>
                    <a:lnTo>
                      <a:pt x="429" y="11"/>
                    </a:lnTo>
                    <a:lnTo>
                      <a:pt x="426" y="14"/>
                    </a:ln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701" name="Freeform 425"/>
              <p:cNvSpPr>
                <a:spLocks/>
              </p:cNvSpPr>
              <p:nvPr/>
            </p:nvSpPr>
            <p:spPr bwMode="auto">
              <a:xfrm>
                <a:off x="11619812" y="7286584"/>
                <a:ext cx="485807" cy="876520"/>
              </a:xfrm>
              <a:custGeom>
                <a:avLst/>
                <a:gdLst>
                  <a:gd name="T0" fmla="*/ 44 w 470"/>
                  <a:gd name="T1" fmla="*/ 15 h 849"/>
                  <a:gd name="T2" fmla="*/ 143 w 470"/>
                  <a:gd name="T3" fmla="*/ 46 h 849"/>
                  <a:gd name="T4" fmla="*/ 189 w 470"/>
                  <a:gd name="T5" fmla="*/ 18 h 849"/>
                  <a:gd name="T6" fmla="*/ 245 w 470"/>
                  <a:gd name="T7" fmla="*/ 27 h 849"/>
                  <a:gd name="T8" fmla="*/ 309 w 470"/>
                  <a:gd name="T9" fmla="*/ 0 h 849"/>
                  <a:gd name="T10" fmla="*/ 470 w 470"/>
                  <a:gd name="T11" fmla="*/ 33 h 849"/>
                  <a:gd name="T12" fmla="*/ 470 w 470"/>
                  <a:gd name="T13" fmla="*/ 823 h 849"/>
                  <a:gd name="T14" fmla="*/ 276 w 470"/>
                  <a:gd name="T15" fmla="*/ 833 h 849"/>
                  <a:gd name="T16" fmla="*/ 230 w 470"/>
                  <a:gd name="T17" fmla="*/ 829 h 849"/>
                  <a:gd name="T18" fmla="*/ 0 w 470"/>
                  <a:gd name="T19" fmla="*/ 849 h 849"/>
                  <a:gd name="T20" fmla="*/ 10 w 470"/>
                  <a:gd name="T21" fmla="*/ 6 h 849"/>
                  <a:gd name="T22" fmla="*/ 15 w 470"/>
                  <a:gd name="T23" fmla="*/ 7 h 849"/>
                  <a:gd name="T24" fmla="*/ 25 w 470"/>
                  <a:gd name="T25" fmla="*/ 8 h 849"/>
                  <a:gd name="T26" fmla="*/ 37 w 470"/>
                  <a:gd name="T27" fmla="*/ 12 h 849"/>
                  <a:gd name="T28" fmla="*/ 44 w 470"/>
                  <a:gd name="T29" fmla="*/ 15 h 8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70" h="849">
                    <a:moveTo>
                      <a:pt x="44" y="15"/>
                    </a:moveTo>
                    <a:lnTo>
                      <a:pt x="143" y="46"/>
                    </a:lnTo>
                    <a:lnTo>
                      <a:pt x="189" y="18"/>
                    </a:lnTo>
                    <a:lnTo>
                      <a:pt x="245" y="27"/>
                    </a:lnTo>
                    <a:lnTo>
                      <a:pt x="309" y="0"/>
                    </a:lnTo>
                    <a:lnTo>
                      <a:pt x="470" y="33"/>
                    </a:lnTo>
                    <a:lnTo>
                      <a:pt x="470" y="823"/>
                    </a:lnTo>
                    <a:lnTo>
                      <a:pt x="276" y="833"/>
                    </a:lnTo>
                    <a:lnTo>
                      <a:pt x="230" y="829"/>
                    </a:lnTo>
                    <a:lnTo>
                      <a:pt x="0" y="849"/>
                    </a:lnTo>
                    <a:lnTo>
                      <a:pt x="10" y="6"/>
                    </a:lnTo>
                    <a:lnTo>
                      <a:pt x="15" y="7"/>
                    </a:lnTo>
                    <a:lnTo>
                      <a:pt x="25" y="8"/>
                    </a:lnTo>
                    <a:lnTo>
                      <a:pt x="37" y="12"/>
                    </a:lnTo>
                    <a:lnTo>
                      <a:pt x="44" y="15"/>
                    </a:ln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702" name="Freeform 428"/>
              <p:cNvSpPr>
                <a:spLocks/>
              </p:cNvSpPr>
              <p:nvPr/>
            </p:nvSpPr>
            <p:spPr bwMode="auto">
              <a:xfrm>
                <a:off x="11231166" y="7220431"/>
                <a:ext cx="427924" cy="963345"/>
              </a:xfrm>
              <a:custGeom>
                <a:avLst/>
                <a:gdLst>
                  <a:gd name="T0" fmla="*/ 0 w 416"/>
                  <a:gd name="T1" fmla="*/ 0 h 932"/>
                  <a:gd name="T2" fmla="*/ 416 w 416"/>
                  <a:gd name="T3" fmla="*/ 5 h 932"/>
                  <a:gd name="T4" fmla="*/ 416 w 416"/>
                  <a:gd name="T5" fmla="*/ 932 h 932"/>
                  <a:gd name="T6" fmla="*/ 0 w 416"/>
                  <a:gd name="T7" fmla="*/ 927 h 932"/>
                  <a:gd name="T8" fmla="*/ 0 w 416"/>
                  <a:gd name="T9" fmla="*/ 0 h 932"/>
                </a:gdLst>
                <a:ahLst/>
                <a:cxnLst>
                  <a:cxn ang="0">
                    <a:pos x="T0" y="T1"/>
                  </a:cxn>
                  <a:cxn ang="0">
                    <a:pos x="T2" y="T3"/>
                  </a:cxn>
                  <a:cxn ang="0">
                    <a:pos x="T4" y="T5"/>
                  </a:cxn>
                  <a:cxn ang="0">
                    <a:pos x="T6" y="T7"/>
                  </a:cxn>
                  <a:cxn ang="0">
                    <a:pos x="T8" y="T9"/>
                  </a:cxn>
                </a:cxnLst>
                <a:rect l="0" t="0" r="r" b="b"/>
                <a:pathLst>
                  <a:path w="416" h="932">
                    <a:moveTo>
                      <a:pt x="0" y="0"/>
                    </a:moveTo>
                    <a:lnTo>
                      <a:pt x="416" y="5"/>
                    </a:lnTo>
                    <a:lnTo>
                      <a:pt x="416" y="932"/>
                    </a:lnTo>
                    <a:lnTo>
                      <a:pt x="0" y="927"/>
                    </a:lnTo>
                    <a:lnTo>
                      <a:pt x="0" y="0"/>
                    </a:lnTo>
                    <a:close/>
                  </a:path>
                </a:pathLst>
              </a:custGeom>
              <a:solidFill>
                <a:schemeClr val="accent2">
                  <a:lumMod val="50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703" name="Freeform 429"/>
              <p:cNvSpPr>
                <a:spLocks/>
              </p:cNvSpPr>
              <p:nvPr/>
            </p:nvSpPr>
            <p:spPr bwMode="auto">
              <a:xfrm>
                <a:off x="11231166" y="7263844"/>
                <a:ext cx="427924" cy="919932"/>
              </a:xfrm>
              <a:custGeom>
                <a:avLst/>
                <a:gdLst>
                  <a:gd name="T0" fmla="*/ 0 w 416"/>
                  <a:gd name="T1" fmla="*/ 0 h 890"/>
                  <a:gd name="T2" fmla="*/ 416 w 416"/>
                  <a:gd name="T3" fmla="*/ 4 h 890"/>
                  <a:gd name="T4" fmla="*/ 416 w 416"/>
                  <a:gd name="T5" fmla="*/ 890 h 890"/>
                  <a:gd name="T6" fmla="*/ 0 w 416"/>
                  <a:gd name="T7" fmla="*/ 886 h 890"/>
                  <a:gd name="T8" fmla="*/ 0 w 416"/>
                  <a:gd name="T9" fmla="*/ 0 h 890"/>
                </a:gdLst>
                <a:ahLst/>
                <a:cxnLst>
                  <a:cxn ang="0">
                    <a:pos x="T0" y="T1"/>
                  </a:cxn>
                  <a:cxn ang="0">
                    <a:pos x="T2" y="T3"/>
                  </a:cxn>
                  <a:cxn ang="0">
                    <a:pos x="T4" y="T5"/>
                  </a:cxn>
                  <a:cxn ang="0">
                    <a:pos x="T6" y="T7"/>
                  </a:cxn>
                  <a:cxn ang="0">
                    <a:pos x="T8" y="T9"/>
                  </a:cxn>
                </a:cxnLst>
                <a:rect l="0" t="0" r="r" b="b"/>
                <a:pathLst>
                  <a:path w="416" h="890">
                    <a:moveTo>
                      <a:pt x="0" y="0"/>
                    </a:moveTo>
                    <a:lnTo>
                      <a:pt x="416" y="4"/>
                    </a:lnTo>
                    <a:lnTo>
                      <a:pt x="416" y="890"/>
                    </a:lnTo>
                    <a:lnTo>
                      <a:pt x="0" y="886"/>
                    </a:lnTo>
                    <a:lnTo>
                      <a:pt x="0" y="0"/>
                    </a:lnTo>
                    <a:close/>
                  </a:path>
                </a:pathLst>
              </a:cu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704" name="Rectangle 430"/>
              <p:cNvSpPr>
                <a:spLocks noChangeArrowheads="1"/>
              </p:cNvSpPr>
              <p:nvPr/>
            </p:nvSpPr>
            <p:spPr bwMode="auto">
              <a:xfrm>
                <a:off x="11227032" y="7220431"/>
                <a:ext cx="432058" cy="33076"/>
              </a:xfrm>
              <a:prstGeom prst="rect">
                <a:avLst/>
              </a:prstGeom>
              <a:solidFill>
                <a:schemeClr val="accent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705" name="Rectangle 431"/>
              <p:cNvSpPr>
                <a:spLocks noChangeArrowheads="1"/>
              </p:cNvSpPr>
              <p:nvPr/>
            </p:nvSpPr>
            <p:spPr bwMode="auto">
              <a:xfrm>
                <a:off x="11303521" y="7263844"/>
                <a:ext cx="76489" cy="899260"/>
              </a:xfrm>
              <a:prstGeom prst="rect">
                <a:avLst/>
              </a:prstGeom>
              <a:solidFill>
                <a:schemeClr val="accent2">
                  <a:lumMod val="50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706" name="Rectangle 433"/>
              <p:cNvSpPr>
                <a:spLocks noChangeArrowheads="1"/>
              </p:cNvSpPr>
              <p:nvPr/>
            </p:nvSpPr>
            <p:spPr bwMode="auto">
              <a:xfrm>
                <a:off x="11530920" y="7274180"/>
                <a:ext cx="76489" cy="899260"/>
              </a:xfrm>
              <a:prstGeom prst="rect">
                <a:avLst/>
              </a:prstGeom>
              <a:solidFill>
                <a:schemeClr val="accent2">
                  <a:lumMod val="50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707" name="Rectangle 440"/>
              <p:cNvSpPr>
                <a:spLocks noChangeArrowheads="1"/>
              </p:cNvSpPr>
              <p:nvPr/>
            </p:nvSpPr>
            <p:spPr bwMode="auto">
              <a:xfrm>
                <a:off x="11295252" y="7276247"/>
                <a:ext cx="93027" cy="28942"/>
              </a:xfrm>
              <a:prstGeom prst="rect">
                <a:avLst/>
              </a:prstGeom>
              <a:solidFill>
                <a:schemeClr val="accent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708" name="Freeform 453"/>
              <p:cNvSpPr>
                <a:spLocks/>
              </p:cNvSpPr>
              <p:nvPr/>
            </p:nvSpPr>
            <p:spPr bwMode="auto">
              <a:xfrm>
                <a:off x="11295252" y="7305189"/>
                <a:ext cx="93027" cy="10336"/>
              </a:xfrm>
              <a:custGeom>
                <a:avLst/>
                <a:gdLst>
                  <a:gd name="T0" fmla="*/ 0 w 88"/>
                  <a:gd name="T1" fmla="*/ 1 h 9"/>
                  <a:gd name="T2" fmla="*/ 4 w 88"/>
                  <a:gd name="T3" fmla="*/ 9 h 9"/>
                  <a:gd name="T4" fmla="*/ 78 w 88"/>
                  <a:gd name="T5" fmla="*/ 9 h 9"/>
                  <a:gd name="T6" fmla="*/ 88 w 88"/>
                  <a:gd name="T7" fmla="*/ 0 h 9"/>
                  <a:gd name="T8" fmla="*/ 0 w 88"/>
                  <a:gd name="T9" fmla="*/ 1 h 9"/>
                </a:gdLst>
                <a:ahLst/>
                <a:cxnLst>
                  <a:cxn ang="0">
                    <a:pos x="T0" y="T1"/>
                  </a:cxn>
                  <a:cxn ang="0">
                    <a:pos x="T2" y="T3"/>
                  </a:cxn>
                  <a:cxn ang="0">
                    <a:pos x="T4" y="T5"/>
                  </a:cxn>
                  <a:cxn ang="0">
                    <a:pos x="T6" y="T7"/>
                  </a:cxn>
                  <a:cxn ang="0">
                    <a:pos x="T8" y="T9"/>
                  </a:cxn>
                </a:cxnLst>
                <a:rect l="0" t="0" r="r" b="b"/>
                <a:pathLst>
                  <a:path w="88" h="9">
                    <a:moveTo>
                      <a:pt x="0" y="1"/>
                    </a:moveTo>
                    <a:lnTo>
                      <a:pt x="4" y="9"/>
                    </a:lnTo>
                    <a:lnTo>
                      <a:pt x="78" y="9"/>
                    </a:lnTo>
                    <a:lnTo>
                      <a:pt x="88" y="0"/>
                    </a:lnTo>
                    <a:lnTo>
                      <a:pt x="0" y="1"/>
                    </a:lnTo>
                    <a:close/>
                  </a:path>
                </a:pathLst>
              </a:cu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709" name="Freeform 471"/>
              <p:cNvSpPr>
                <a:spLocks/>
              </p:cNvSpPr>
              <p:nvPr/>
            </p:nvSpPr>
            <p:spPr bwMode="auto">
              <a:xfrm>
                <a:off x="10776368" y="7280382"/>
                <a:ext cx="173650" cy="53749"/>
              </a:xfrm>
              <a:custGeom>
                <a:avLst/>
                <a:gdLst>
                  <a:gd name="T0" fmla="*/ 0 w 169"/>
                  <a:gd name="T1" fmla="*/ 31 h 50"/>
                  <a:gd name="T2" fmla="*/ 169 w 169"/>
                  <a:gd name="T3" fmla="*/ 0 h 50"/>
                  <a:gd name="T4" fmla="*/ 169 w 169"/>
                  <a:gd name="T5" fmla="*/ 25 h 50"/>
                  <a:gd name="T6" fmla="*/ 10 w 169"/>
                  <a:gd name="T7" fmla="*/ 50 h 50"/>
                  <a:gd name="T8" fmla="*/ 0 w 169"/>
                  <a:gd name="T9" fmla="*/ 31 h 50"/>
                </a:gdLst>
                <a:ahLst/>
                <a:cxnLst>
                  <a:cxn ang="0">
                    <a:pos x="T0" y="T1"/>
                  </a:cxn>
                  <a:cxn ang="0">
                    <a:pos x="T2" y="T3"/>
                  </a:cxn>
                  <a:cxn ang="0">
                    <a:pos x="T4" y="T5"/>
                  </a:cxn>
                  <a:cxn ang="0">
                    <a:pos x="T6" y="T7"/>
                  </a:cxn>
                  <a:cxn ang="0">
                    <a:pos x="T8" y="T9"/>
                  </a:cxn>
                </a:cxnLst>
                <a:rect l="0" t="0" r="r" b="b"/>
                <a:pathLst>
                  <a:path w="169" h="50">
                    <a:moveTo>
                      <a:pt x="0" y="31"/>
                    </a:moveTo>
                    <a:lnTo>
                      <a:pt x="169" y="0"/>
                    </a:lnTo>
                    <a:lnTo>
                      <a:pt x="169" y="25"/>
                    </a:lnTo>
                    <a:lnTo>
                      <a:pt x="10" y="50"/>
                    </a:lnTo>
                    <a:lnTo>
                      <a:pt x="0" y="31"/>
                    </a:lnTo>
                    <a:close/>
                  </a:path>
                </a:pathLst>
              </a:custGeom>
              <a:solidFill>
                <a:schemeClr val="accent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710" name="Freeform 472"/>
              <p:cNvSpPr>
                <a:spLocks/>
              </p:cNvSpPr>
              <p:nvPr/>
            </p:nvSpPr>
            <p:spPr bwMode="auto">
              <a:xfrm>
                <a:off x="11942304" y="7286584"/>
                <a:ext cx="175717" cy="53749"/>
              </a:xfrm>
              <a:custGeom>
                <a:avLst/>
                <a:gdLst>
                  <a:gd name="T0" fmla="*/ 169 w 169"/>
                  <a:gd name="T1" fmla="*/ 33 h 53"/>
                  <a:gd name="T2" fmla="*/ 0 w 169"/>
                  <a:gd name="T3" fmla="*/ 0 h 53"/>
                  <a:gd name="T4" fmla="*/ 1 w 169"/>
                  <a:gd name="T5" fmla="*/ 27 h 53"/>
                  <a:gd name="T6" fmla="*/ 159 w 169"/>
                  <a:gd name="T7" fmla="*/ 53 h 53"/>
                  <a:gd name="T8" fmla="*/ 169 w 169"/>
                  <a:gd name="T9" fmla="*/ 33 h 53"/>
                </a:gdLst>
                <a:ahLst/>
                <a:cxnLst>
                  <a:cxn ang="0">
                    <a:pos x="T0" y="T1"/>
                  </a:cxn>
                  <a:cxn ang="0">
                    <a:pos x="T2" y="T3"/>
                  </a:cxn>
                  <a:cxn ang="0">
                    <a:pos x="T4" y="T5"/>
                  </a:cxn>
                  <a:cxn ang="0">
                    <a:pos x="T6" y="T7"/>
                  </a:cxn>
                  <a:cxn ang="0">
                    <a:pos x="T8" y="T9"/>
                  </a:cxn>
                </a:cxnLst>
                <a:rect l="0" t="0" r="r" b="b"/>
                <a:pathLst>
                  <a:path w="169" h="53">
                    <a:moveTo>
                      <a:pt x="169" y="33"/>
                    </a:moveTo>
                    <a:lnTo>
                      <a:pt x="0" y="0"/>
                    </a:lnTo>
                    <a:lnTo>
                      <a:pt x="1" y="27"/>
                    </a:lnTo>
                    <a:lnTo>
                      <a:pt x="159" y="53"/>
                    </a:lnTo>
                    <a:lnTo>
                      <a:pt x="169" y="33"/>
                    </a:lnTo>
                    <a:close/>
                  </a:path>
                </a:pathLst>
              </a:custGeom>
              <a:solidFill>
                <a:schemeClr val="accent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711" name="Freeform 477"/>
              <p:cNvSpPr>
                <a:spLocks/>
              </p:cNvSpPr>
              <p:nvPr/>
            </p:nvSpPr>
            <p:spPr bwMode="auto">
              <a:xfrm>
                <a:off x="10991364" y="7284516"/>
                <a:ext cx="51682" cy="31009"/>
              </a:xfrm>
              <a:custGeom>
                <a:avLst/>
                <a:gdLst>
                  <a:gd name="T0" fmla="*/ 0 w 50"/>
                  <a:gd name="T1" fmla="*/ 12 h 30"/>
                  <a:gd name="T2" fmla="*/ 50 w 50"/>
                  <a:gd name="T3" fmla="*/ 0 h 30"/>
                  <a:gd name="T4" fmla="*/ 50 w 50"/>
                  <a:gd name="T5" fmla="*/ 19 h 30"/>
                  <a:gd name="T6" fmla="*/ 0 w 50"/>
                  <a:gd name="T7" fmla="*/ 30 h 30"/>
                  <a:gd name="T8" fmla="*/ 0 w 50"/>
                  <a:gd name="T9" fmla="*/ 12 h 30"/>
                </a:gdLst>
                <a:ahLst/>
                <a:cxnLst>
                  <a:cxn ang="0">
                    <a:pos x="T0" y="T1"/>
                  </a:cxn>
                  <a:cxn ang="0">
                    <a:pos x="T2" y="T3"/>
                  </a:cxn>
                  <a:cxn ang="0">
                    <a:pos x="T4" y="T5"/>
                  </a:cxn>
                  <a:cxn ang="0">
                    <a:pos x="T6" y="T7"/>
                  </a:cxn>
                  <a:cxn ang="0">
                    <a:pos x="T8" y="T9"/>
                  </a:cxn>
                </a:cxnLst>
                <a:rect l="0" t="0" r="r" b="b"/>
                <a:pathLst>
                  <a:path w="50" h="30">
                    <a:moveTo>
                      <a:pt x="0" y="12"/>
                    </a:moveTo>
                    <a:lnTo>
                      <a:pt x="50" y="0"/>
                    </a:lnTo>
                    <a:lnTo>
                      <a:pt x="50" y="19"/>
                    </a:lnTo>
                    <a:lnTo>
                      <a:pt x="0" y="30"/>
                    </a:lnTo>
                    <a:lnTo>
                      <a:pt x="0" y="12"/>
                    </a:lnTo>
                    <a:close/>
                  </a:path>
                </a:pathLst>
              </a:custGeom>
              <a:solidFill>
                <a:schemeClr val="accent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712" name="Freeform 478"/>
              <p:cNvSpPr>
                <a:spLocks/>
              </p:cNvSpPr>
              <p:nvPr/>
            </p:nvSpPr>
            <p:spPr bwMode="auto">
              <a:xfrm>
                <a:off x="11849279" y="7290718"/>
                <a:ext cx="51682" cy="31009"/>
              </a:xfrm>
              <a:custGeom>
                <a:avLst/>
                <a:gdLst>
                  <a:gd name="T0" fmla="*/ 50 w 50"/>
                  <a:gd name="T1" fmla="*/ 12 h 30"/>
                  <a:gd name="T2" fmla="*/ 0 w 50"/>
                  <a:gd name="T3" fmla="*/ 0 h 30"/>
                  <a:gd name="T4" fmla="*/ 0 w 50"/>
                  <a:gd name="T5" fmla="*/ 18 h 30"/>
                  <a:gd name="T6" fmla="*/ 50 w 50"/>
                  <a:gd name="T7" fmla="*/ 30 h 30"/>
                  <a:gd name="T8" fmla="*/ 50 w 50"/>
                  <a:gd name="T9" fmla="*/ 12 h 30"/>
                </a:gdLst>
                <a:ahLst/>
                <a:cxnLst>
                  <a:cxn ang="0">
                    <a:pos x="T0" y="T1"/>
                  </a:cxn>
                  <a:cxn ang="0">
                    <a:pos x="T2" y="T3"/>
                  </a:cxn>
                  <a:cxn ang="0">
                    <a:pos x="T4" y="T5"/>
                  </a:cxn>
                  <a:cxn ang="0">
                    <a:pos x="T6" y="T7"/>
                  </a:cxn>
                  <a:cxn ang="0">
                    <a:pos x="T8" y="T9"/>
                  </a:cxn>
                </a:cxnLst>
                <a:rect l="0" t="0" r="r" b="b"/>
                <a:pathLst>
                  <a:path w="50" h="30">
                    <a:moveTo>
                      <a:pt x="50" y="12"/>
                    </a:moveTo>
                    <a:lnTo>
                      <a:pt x="0" y="0"/>
                    </a:lnTo>
                    <a:lnTo>
                      <a:pt x="0" y="18"/>
                    </a:lnTo>
                    <a:lnTo>
                      <a:pt x="50" y="30"/>
                    </a:lnTo>
                    <a:lnTo>
                      <a:pt x="50" y="12"/>
                    </a:lnTo>
                    <a:close/>
                  </a:path>
                </a:pathLst>
              </a:custGeom>
              <a:solidFill>
                <a:schemeClr val="accent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713" name="Freeform 505"/>
              <p:cNvSpPr>
                <a:spLocks/>
              </p:cNvSpPr>
              <p:nvPr/>
            </p:nvSpPr>
            <p:spPr bwMode="auto">
              <a:xfrm>
                <a:off x="11043045" y="7284516"/>
                <a:ext cx="31009" cy="28942"/>
              </a:xfrm>
              <a:custGeom>
                <a:avLst/>
                <a:gdLst>
                  <a:gd name="T0" fmla="*/ 0 w 30"/>
                  <a:gd name="T1" fmla="*/ 0 h 28"/>
                  <a:gd name="T2" fmla="*/ 30 w 30"/>
                  <a:gd name="T3" fmla="*/ 15 h 28"/>
                  <a:gd name="T4" fmla="*/ 28 w 30"/>
                  <a:gd name="T5" fmla="*/ 28 h 28"/>
                  <a:gd name="T6" fmla="*/ 0 w 30"/>
                  <a:gd name="T7" fmla="*/ 20 h 28"/>
                  <a:gd name="T8" fmla="*/ 0 w 30"/>
                  <a:gd name="T9" fmla="*/ 0 h 28"/>
                </a:gdLst>
                <a:ahLst/>
                <a:cxnLst>
                  <a:cxn ang="0">
                    <a:pos x="T0" y="T1"/>
                  </a:cxn>
                  <a:cxn ang="0">
                    <a:pos x="T2" y="T3"/>
                  </a:cxn>
                  <a:cxn ang="0">
                    <a:pos x="T4" y="T5"/>
                  </a:cxn>
                  <a:cxn ang="0">
                    <a:pos x="T6" y="T7"/>
                  </a:cxn>
                  <a:cxn ang="0">
                    <a:pos x="T8" y="T9"/>
                  </a:cxn>
                </a:cxnLst>
                <a:rect l="0" t="0" r="r" b="b"/>
                <a:pathLst>
                  <a:path w="30" h="28">
                    <a:moveTo>
                      <a:pt x="0" y="0"/>
                    </a:moveTo>
                    <a:lnTo>
                      <a:pt x="30" y="15"/>
                    </a:lnTo>
                    <a:lnTo>
                      <a:pt x="28" y="28"/>
                    </a:lnTo>
                    <a:lnTo>
                      <a:pt x="0" y="20"/>
                    </a:lnTo>
                    <a:lnTo>
                      <a:pt x="0" y="0"/>
                    </a:lnTo>
                    <a:close/>
                  </a:path>
                </a:pathLst>
              </a:custGeom>
              <a:solidFill>
                <a:schemeClr val="accent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714" name="Freeform 506"/>
              <p:cNvSpPr>
                <a:spLocks/>
              </p:cNvSpPr>
              <p:nvPr/>
            </p:nvSpPr>
            <p:spPr bwMode="auto">
              <a:xfrm>
                <a:off x="11820337" y="7290718"/>
                <a:ext cx="28942" cy="28942"/>
              </a:xfrm>
              <a:custGeom>
                <a:avLst/>
                <a:gdLst>
                  <a:gd name="T0" fmla="*/ 29 w 29"/>
                  <a:gd name="T1" fmla="*/ 0 h 28"/>
                  <a:gd name="T2" fmla="*/ 0 w 29"/>
                  <a:gd name="T3" fmla="*/ 15 h 28"/>
                  <a:gd name="T4" fmla="*/ 1 w 29"/>
                  <a:gd name="T5" fmla="*/ 28 h 28"/>
                  <a:gd name="T6" fmla="*/ 29 w 29"/>
                  <a:gd name="T7" fmla="*/ 20 h 28"/>
                  <a:gd name="T8" fmla="*/ 29 w 29"/>
                  <a:gd name="T9" fmla="*/ 0 h 28"/>
                </a:gdLst>
                <a:ahLst/>
                <a:cxnLst>
                  <a:cxn ang="0">
                    <a:pos x="T0" y="T1"/>
                  </a:cxn>
                  <a:cxn ang="0">
                    <a:pos x="T2" y="T3"/>
                  </a:cxn>
                  <a:cxn ang="0">
                    <a:pos x="T4" y="T5"/>
                  </a:cxn>
                  <a:cxn ang="0">
                    <a:pos x="T6" y="T7"/>
                  </a:cxn>
                  <a:cxn ang="0">
                    <a:pos x="T8" y="T9"/>
                  </a:cxn>
                </a:cxnLst>
                <a:rect l="0" t="0" r="r" b="b"/>
                <a:pathLst>
                  <a:path w="29" h="28">
                    <a:moveTo>
                      <a:pt x="29" y="0"/>
                    </a:moveTo>
                    <a:lnTo>
                      <a:pt x="0" y="15"/>
                    </a:lnTo>
                    <a:lnTo>
                      <a:pt x="1" y="28"/>
                    </a:lnTo>
                    <a:lnTo>
                      <a:pt x="29" y="20"/>
                    </a:lnTo>
                    <a:lnTo>
                      <a:pt x="29" y="0"/>
                    </a:lnTo>
                    <a:close/>
                  </a:path>
                </a:pathLst>
              </a:custGeom>
              <a:solidFill>
                <a:schemeClr val="accent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715" name="Freeform 533"/>
              <p:cNvSpPr>
                <a:spLocks/>
              </p:cNvSpPr>
              <p:nvPr/>
            </p:nvSpPr>
            <p:spPr bwMode="auto">
              <a:xfrm>
                <a:off x="10991364" y="7305189"/>
                <a:ext cx="78556" cy="16538"/>
              </a:xfrm>
              <a:custGeom>
                <a:avLst/>
                <a:gdLst>
                  <a:gd name="T0" fmla="*/ 0 w 76"/>
                  <a:gd name="T1" fmla="*/ 10 h 16"/>
                  <a:gd name="T2" fmla="*/ 24 w 76"/>
                  <a:gd name="T3" fmla="*/ 16 h 16"/>
                  <a:gd name="T4" fmla="*/ 76 w 76"/>
                  <a:gd name="T5" fmla="*/ 8 h 16"/>
                  <a:gd name="T6" fmla="*/ 49 w 76"/>
                  <a:gd name="T7" fmla="*/ 0 h 16"/>
                  <a:gd name="T8" fmla="*/ 0 w 76"/>
                  <a:gd name="T9" fmla="*/ 10 h 16"/>
                </a:gdLst>
                <a:ahLst/>
                <a:cxnLst>
                  <a:cxn ang="0">
                    <a:pos x="T0" y="T1"/>
                  </a:cxn>
                  <a:cxn ang="0">
                    <a:pos x="T2" y="T3"/>
                  </a:cxn>
                  <a:cxn ang="0">
                    <a:pos x="T4" y="T5"/>
                  </a:cxn>
                  <a:cxn ang="0">
                    <a:pos x="T6" y="T7"/>
                  </a:cxn>
                  <a:cxn ang="0">
                    <a:pos x="T8" y="T9"/>
                  </a:cxn>
                </a:cxnLst>
                <a:rect l="0" t="0" r="r" b="b"/>
                <a:pathLst>
                  <a:path w="76" h="16">
                    <a:moveTo>
                      <a:pt x="0" y="10"/>
                    </a:moveTo>
                    <a:lnTo>
                      <a:pt x="24" y="16"/>
                    </a:lnTo>
                    <a:lnTo>
                      <a:pt x="76" y="8"/>
                    </a:lnTo>
                    <a:lnTo>
                      <a:pt x="49" y="0"/>
                    </a:lnTo>
                    <a:lnTo>
                      <a:pt x="0" y="10"/>
                    </a:lnTo>
                    <a:close/>
                  </a:path>
                </a:pathLst>
              </a:custGeom>
              <a:solidFill>
                <a:schemeClr val="accent2">
                  <a:lumMod val="50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716" name="Freeform 534"/>
              <p:cNvSpPr>
                <a:spLocks/>
              </p:cNvSpPr>
              <p:nvPr/>
            </p:nvSpPr>
            <p:spPr bwMode="auto">
              <a:xfrm>
                <a:off x="11822404" y="7311391"/>
                <a:ext cx="78556" cy="16538"/>
              </a:xfrm>
              <a:custGeom>
                <a:avLst/>
                <a:gdLst>
                  <a:gd name="T0" fmla="*/ 76 w 76"/>
                  <a:gd name="T1" fmla="*/ 10 h 16"/>
                  <a:gd name="T2" fmla="*/ 51 w 76"/>
                  <a:gd name="T3" fmla="*/ 16 h 16"/>
                  <a:gd name="T4" fmla="*/ 0 w 76"/>
                  <a:gd name="T5" fmla="*/ 8 h 16"/>
                  <a:gd name="T6" fmla="*/ 26 w 76"/>
                  <a:gd name="T7" fmla="*/ 0 h 16"/>
                  <a:gd name="T8" fmla="*/ 76 w 76"/>
                  <a:gd name="T9" fmla="*/ 10 h 16"/>
                </a:gdLst>
                <a:ahLst/>
                <a:cxnLst>
                  <a:cxn ang="0">
                    <a:pos x="T0" y="T1"/>
                  </a:cxn>
                  <a:cxn ang="0">
                    <a:pos x="T2" y="T3"/>
                  </a:cxn>
                  <a:cxn ang="0">
                    <a:pos x="T4" y="T5"/>
                  </a:cxn>
                  <a:cxn ang="0">
                    <a:pos x="T6" y="T7"/>
                  </a:cxn>
                  <a:cxn ang="0">
                    <a:pos x="T8" y="T9"/>
                  </a:cxn>
                </a:cxnLst>
                <a:rect l="0" t="0" r="r" b="b"/>
                <a:pathLst>
                  <a:path w="76" h="16">
                    <a:moveTo>
                      <a:pt x="76" y="10"/>
                    </a:moveTo>
                    <a:lnTo>
                      <a:pt x="51" y="16"/>
                    </a:lnTo>
                    <a:lnTo>
                      <a:pt x="0" y="8"/>
                    </a:lnTo>
                    <a:lnTo>
                      <a:pt x="26" y="0"/>
                    </a:lnTo>
                    <a:lnTo>
                      <a:pt x="76" y="10"/>
                    </a:lnTo>
                    <a:close/>
                  </a:path>
                </a:pathLst>
              </a:custGeom>
              <a:solidFill>
                <a:schemeClr val="accent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717" name="Freeform 561"/>
              <p:cNvSpPr>
                <a:spLocks/>
              </p:cNvSpPr>
              <p:nvPr/>
            </p:nvSpPr>
            <p:spPr bwMode="auto">
              <a:xfrm>
                <a:off x="10950018" y="7280382"/>
                <a:ext cx="41345" cy="35144"/>
              </a:xfrm>
              <a:custGeom>
                <a:avLst/>
                <a:gdLst>
                  <a:gd name="T0" fmla="*/ 0 w 41"/>
                  <a:gd name="T1" fmla="*/ 0 h 33"/>
                  <a:gd name="T2" fmla="*/ 41 w 41"/>
                  <a:gd name="T3" fmla="*/ 15 h 33"/>
                  <a:gd name="T4" fmla="*/ 41 w 41"/>
                  <a:gd name="T5" fmla="*/ 33 h 33"/>
                  <a:gd name="T6" fmla="*/ 1 w 41"/>
                  <a:gd name="T7" fmla="*/ 24 h 33"/>
                  <a:gd name="T8" fmla="*/ 0 w 41"/>
                  <a:gd name="T9" fmla="*/ 0 h 33"/>
                </a:gdLst>
                <a:ahLst/>
                <a:cxnLst>
                  <a:cxn ang="0">
                    <a:pos x="T0" y="T1"/>
                  </a:cxn>
                  <a:cxn ang="0">
                    <a:pos x="T2" y="T3"/>
                  </a:cxn>
                  <a:cxn ang="0">
                    <a:pos x="T4" y="T5"/>
                  </a:cxn>
                  <a:cxn ang="0">
                    <a:pos x="T6" y="T7"/>
                  </a:cxn>
                  <a:cxn ang="0">
                    <a:pos x="T8" y="T9"/>
                  </a:cxn>
                </a:cxnLst>
                <a:rect l="0" t="0" r="r" b="b"/>
                <a:pathLst>
                  <a:path w="41" h="33">
                    <a:moveTo>
                      <a:pt x="0" y="0"/>
                    </a:moveTo>
                    <a:lnTo>
                      <a:pt x="41" y="15"/>
                    </a:lnTo>
                    <a:lnTo>
                      <a:pt x="41" y="33"/>
                    </a:lnTo>
                    <a:lnTo>
                      <a:pt x="1" y="24"/>
                    </a:lnTo>
                    <a:lnTo>
                      <a:pt x="0" y="0"/>
                    </a:lnTo>
                    <a:close/>
                  </a:path>
                </a:pathLst>
              </a:custGeom>
              <a:solidFill>
                <a:schemeClr val="accent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718" name="Freeform 562"/>
              <p:cNvSpPr>
                <a:spLocks/>
              </p:cNvSpPr>
              <p:nvPr/>
            </p:nvSpPr>
            <p:spPr bwMode="auto">
              <a:xfrm>
                <a:off x="11900960" y="7286584"/>
                <a:ext cx="43413" cy="33076"/>
              </a:xfrm>
              <a:custGeom>
                <a:avLst/>
                <a:gdLst>
                  <a:gd name="T0" fmla="*/ 41 w 41"/>
                  <a:gd name="T1" fmla="*/ 0 h 34"/>
                  <a:gd name="T2" fmla="*/ 0 w 41"/>
                  <a:gd name="T3" fmla="*/ 17 h 34"/>
                  <a:gd name="T4" fmla="*/ 0 w 41"/>
                  <a:gd name="T5" fmla="*/ 34 h 34"/>
                  <a:gd name="T6" fmla="*/ 39 w 41"/>
                  <a:gd name="T7" fmla="*/ 26 h 34"/>
                  <a:gd name="T8" fmla="*/ 41 w 41"/>
                  <a:gd name="T9" fmla="*/ 0 h 34"/>
                </a:gdLst>
                <a:ahLst/>
                <a:cxnLst>
                  <a:cxn ang="0">
                    <a:pos x="T0" y="T1"/>
                  </a:cxn>
                  <a:cxn ang="0">
                    <a:pos x="T2" y="T3"/>
                  </a:cxn>
                  <a:cxn ang="0">
                    <a:pos x="T4" y="T5"/>
                  </a:cxn>
                  <a:cxn ang="0">
                    <a:pos x="T6" y="T7"/>
                  </a:cxn>
                  <a:cxn ang="0">
                    <a:pos x="T8" y="T9"/>
                  </a:cxn>
                </a:cxnLst>
                <a:rect l="0" t="0" r="r" b="b"/>
                <a:pathLst>
                  <a:path w="41" h="34">
                    <a:moveTo>
                      <a:pt x="41" y="0"/>
                    </a:moveTo>
                    <a:lnTo>
                      <a:pt x="0" y="17"/>
                    </a:lnTo>
                    <a:lnTo>
                      <a:pt x="0" y="34"/>
                    </a:lnTo>
                    <a:lnTo>
                      <a:pt x="39" y="26"/>
                    </a:lnTo>
                    <a:lnTo>
                      <a:pt x="41" y="0"/>
                    </a:lnTo>
                    <a:close/>
                  </a:path>
                </a:pathLst>
              </a:custGeom>
              <a:solidFill>
                <a:schemeClr val="accent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719" name="Freeform 563"/>
              <p:cNvSpPr>
                <a:spLocks/>
              </p:cNvSpPr>
              <p:nvPr/>
            </p:nvSpPr>
            <p:spPr bwMode="auto">
              <a:xfrm>
                <a:off x="11115400" y="7294853"/>
                <a:ext cx="103363" cy="51682"/>
              </a:xfrm>
              <a:custGeom>
                <a:avLst/>
                <a:gdLst>
                  <a:gd name="T0" fmla="*/ 0 w 100"/>
                  <a:gd name="T1" fmla="*/ 33 h 49"/>
                  <a:gd name="T2" fmla="*/ 100 w 100"/>
                  <a:gd name="T3" fmla="*/ 0 h 49"/>
                  <a:gd name="T4" fmla="*/ 95 w 100"/>
                  <a:gd name="T5" fmla="*/ 22 h 49"/>
                  <a:gd name="T6" fmla="*/ 0 w 100"/>
                  <a:gd name="T7" fmla="*/ 49 h 49"/>
                  <a:gd name="T8" fmla="*/ 0 w 100"/>
                  <a:gd name="T9" fmla="*/ 33 h 49"/>
                </a:gdLst>
                <a:ahLst/>
                <a:cxnLst>
                  <a:cxn ang="0">
                    <a:pos x="T0" y="T1"/>
                  </a:cxn>
                  <a:cxn ang="0">
                    <a:pos x="T2" y="T3"/>
                  </a:cxn>
                  <a:cxn ang="0">
                    <a:pos x="T4" y="T5"/>
                  </a:cxn>
                  <a:cxn ang="0">
                    <a:pos x="T6" y="T7"/>
                  </a:cxn>
                  <a:cxn ang="0">
                    <a:pos x="T8" y="T9"/>
                  </a:cxn>
                </a:cxnLst>
                <a:rect l="0" t="0" r="r" b="b"/>
                <a:pathLst>
                  <a:path w="100" h="49">
                    <a:moveTo>
                      <a:pt x="0" y="33"/>
                    </a:moveTo>
                    <a:lnTo>
                      <a:pt x="100" y="0"/>
                    </a:lnTo>
                    <a:lnTo>
                      <a:pt x="95" y="22"/>
                    </a:lnTo>
                    <a:lnTo>
                      <a:pt x="0" y="49"/>
                    </a:lnTo>
                    <a:lnTo>
                      <a:pt x="0" y="33"/>
                    </a:lnTo>
                    <a:close/>
                  </a:path>
                </a:pathLst>
              </a:custGeom>
              <a:solidFill>
                <a:schemeClr val="accent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720" name="Freeform 564"/>
              <p:cNvSpPr>
                <a:spLocks/>
              </p:cNvSpPr>
              <p:nvPr/>
            </p:nvSpPr>
            <p:spPr bwMode="auto">
              <a:xfrm>
                <a:off x="11673561" y="7301054"/>
                <a:ext cx="103363" cy="51682"/>
              </a:xfrm>
              <a:custGeom>
                <a:avLst/>
                <a:gdLst>
                  <a:gd name="T0" fmla="*/ 100 w 100"/>
                  <a:gd name="T1" fmla="*/ 35 h 51"/>
                  <a:gd name="T2" fmla="*/ 0 w 100"/>
                  <a:gd name="T3" fmla="*/ 0 h 51"/>
                  <a:gd name="T4" fmla="*/ 4 w 100"/>
                  <a:gd name="T5" fmla="*/ 23 h 51"/>
                  <a:gd name="T6" fmla="*/ 100 w 100"/>
                  <a:gd name="T7" fmla="*/ 51 h 51"/>
                  <a:gd name="T8" fmla="*/ 100 w 100"/>
                  <a:gd name="T9" fmla="*/ 35 h 51"/>
                </a:gdLst>
                <a:ahLst/>
                <a:cxnLst>
                  <a:cxn ang="0">
                    <a:pos x="T0" y="T1"/>
                  </a:cxn>
                  <a:cxn ang="0">
                    <a:pos x="T2" y="T3"/>
                  </a:cxn>
                  <a:cxn ang="0">
                    <a:pos x="T4" y="T5"/>
                  </a:cxn>
                  <a:cxn ang="0">
                    <a:pos x="T6" y="T7"/>
                  </a:cxn>
                  <a:cxn ang="0">
                    <a:pos x="T8" y="T9"/>
                  </a:cxn>
                </a:cxnLst>
                <a:rect l="0" t="0" r="r" b="b"/>
                <a:pathLst>
                  <a:path w="100" h="51">
                    <a:moveTo>
                      <a:pt x="100" y="35"/>
                    </a:moveTo>
                    <a:lnTo>
                      <a:pt x="0" y="0"/>
                    </a:lnTo>
                    <a:lnTo>
                      <a:pt x="4" y="23"/>
                    </a:lnTo>
                    <a:lnTo>
                      <a:pt x="100" y="51"/>
                    </a:lnTo>
                    <a:lnTo>
                      <a:pt x="100" y="35"/>
                    </a:lnTo>
                    <a:close/>
                  </a:path>
                </a:pathLst>
              </a:custGeom>
              <a:solidFill>
                <a:schemeClr val="accent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721" name="Freeform 426"/>
              <p:cNvSpPr>
                <a:spLocks/>
              </p:cNvSpPr>
              <p:nvPr/>
            </p:nvSpPr>
            <p:spPr bwMode="auto">
              <a:xfrm>
                <a:off x="11028574" y="7323794"/>
                <a:ext cx="47547" cy="816569"/>
              </a:xfrm>
              <a:custGeom>
                <a:avLst/>
                <a:gdLst>
                  <a:gd name="T0" fmla="*/ 0 w 46"/>
                  <a:gd name="T1" fmla="*/ 0 h 791"/>
                  <a:gd name="T2" fmla="*/ 3 w 46"/>
                  <a:gd name="T3" fmla="*/ 788 h 791"/>
                  <a:gd name="T4" fmla="*/ 46 w 46"/>
                  <a:gd name="T5" fmla="*/ 791 h 791"/>
                  <a:gd name="T6" fmla="*/ 39 w 46"/>
                  <a:gd name="T7" fmla="*/ 0 h 791"/>
                  <a:gd name="T8" fmla="*/ 0 w 46"/>
                  <a:gd name="T9" fmla="*/ 0 h 791"/>
                </a:gdLst>
                <a:ahLst/>
                <a:cxnLst>
                  <a:cxn ang="0">
                    <a:pos x="T0" y="T1"/>
                  </a:cxn>
                  <a:cxn ang="0">
                    <a:pos x="T2" y="T3"/>
                  </a:cxn>
                  <a:cxn ang="0">
                    <a:pos x="T4" y="T5"/>
                  </a:cxn>
                  <a:cxn ang="0">
                    <a:pos x="T6" y="T7"/>
                  </a:cxn>
                  <a:cxn ang="0">
                    <a:pos x="T8" y="T9"/>
                  </a:cxn>
                </a:cxnLst>
                <a:rect l="0" t="0" r="r" b="b"/>
                <a:pathLst>
                  <a:path w="46" h="791">
                    <a:moveTo>
                      <a:pt x="0" y="0"/>
                    </a:moveTo>
                    <a:lnTo>
                      <a:pt x="3" y="788"/>
                    </a:lnTo>
                    <a:lnTo>
                      <a:pt x="46" y="791"/>
                    </a:lnTo>
                    <a:lnTo>
                      <a:pt x="39" y="0"/>
                    </a:lnTo>
                    <a:lnTo>
                      <a:pt x="0" y="0"/>
                    </a:lnTo>
                    <a:close/>
                  </a:path>
                </a:pathLst>
              </a:cu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722" name="Freeform 427"/>
              <p:cNvSpPr>
                <a:spLocks/>
              </p:cNvSpPr>
              <p:nvPr/>
            </p:nvSpPr>
            <p:spPr bwMode="auto">
              <a:xfrm>
                <a:off x="11816202" y="7327929"/>
                <a:ext cx="49614" cy="818637"/>
              </a:xfrm>
              <a:custGeom>
                <a:avLst/>
                <a:gdLst>
                  <a:gd name="T0" fmla="*/ 47 w 47"/>
                  <a:gd name="T1" fmla="*/ 0 h 791"/>
                  <a:gd name="T2" fmla="*/ 44 w 47"/>
                  <a:gd name="T3" fmla="*/ 788 h 791"/>
                  <a:gd name="T4" fmla="*/ 0 w 47"/>
                  <a:gd name="T5" fmla="*/ 791 h 791"/>
                  <a:gd name="T6" fmla="*/ 8 w 47"/>
                  <a:gd name="T7" fmla="*/ 0 h 791"/>
                  <a:gd name="T8" fmla="*/ 47 w 47"/>
                  <a:gd name="T9" fmla="*/ 0 h 791"/>
                </a:gdLst>
                <a:ahLst/>
                <a:cxnLst>
                  <a:cxn ang="0">
                    <a:pos x="T0" y="T1"/>
                  </a:cxn>
                  <a:cxn ang="0">
                    <a:pos x="T2" y="T3"/>
                  </a:cxn>
                  <a:cxn ang="0">
                    <a:pos x="T4" y="T5"/>
                  </a:cxn>
                  <a:cxn ang="0">
                    <a:pos x="T6" y="T7"/>
                  </a:cxn>
                  <a:cxn ang="0">
                    <a:pos x="T8" y="T9"/>
                  </a:cxn>
                </a:cxnLst>
                <a:rect l="0" t="0" r="r" b="b"/>
                <a:pathLst>
                  <a:path w="47" h="791">
                    <a:moveTo>
                      <a:pt x="47" y="0"/>
                    </a:moveTo>
                    <a:lnTo>
                      <a:pt x="44" y="788"/>
                    </a:lnTo>
                    <a:lnTo>
                      <a:pt x="0" y="791"/>
                    </a:lnTo>
                    <a:lnTo>
                      <a:pt x="8" y="0"/>
                    </a:lnTo>
                    <a:lnTo>
                      <a:pt x="47" y="0"/>
                    </a:lnTo>
                    <a:close/>
                  </a:path>
                </a:pathLst>
              </a:cu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723" name="Rectangle 434"/>
              <p:cNvSpPr>
                <a:spLocks noChangeArrowheads="1"/>
              </p:cNvSpPr>
              <p:nvPr/>
            </p:nvSpPr>
            <p:spPr bwMode="auto">
              <a:xfrm>
                <a:off x="11295252" y="7348602"/>
                <a:ext cx="93027" cy="31009"/>
              </a:xfrm>
              <a:prstGeom prst="rect">
                <a:avLst/>
              </a:prstGeom>
              <a:solidFill>
                <a:schemeClr val="accent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724" name="Rectangle 435"/>
              <p:cNvSpPr>
                <a:spLocks noChangeArrowheads="1"/>
              </p:cNvSpPr>
              <p:nvPr/>
            </p:nvSpPr>
            <p:spPr bwMode="auto">
              <a:xfrm>
                <a:off x="11295252" y="7782727"/>
                <a:ext cx="93027" cy="33076"/>
              </a:xfrm>
              <a:prstGeom prst="rect">
                <a:avLst/>
              </a:prstGeom>
              <a:solidFill>
                <a:schemeClr val="accent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725" name="Rectangle 436"/>
              <p:cNvSpPr>
                <a:spLocks noChangeArrowheads="1"/>
              </p:cNvSpPr>
              <p:nvPr/>
            </p:nvSpPr>
            <p:spPr bwMode="auto">
              <a:xfrm>
                <a:off x="11291117" y="7489175"/>
                <a:ext cx="93027" cy="31009"/>
              </a:xfrm>
              <a:prstGeom prst="rect">
                <a:avLst/>
              </a:prstGeom>
              <a:solidFill>
                <a:schemeClr val="accent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726" name="Rectangle 437"/>
              <p:cNvSpPr>
                <a:spLocks noChangeArrowheads="1"/>
              </p:cNvSpPr>
              <p:nvPr/>
            </p:nvSpPr>
            <p:spPr bwMode="auto">
              <a:xfrm>
                <a:off x="11291117" y="7925368"/>
                <a:ext cx="93027" cy="31009"/>
              </a:xfrm>
              <a:prstGeom prst="rect">
                <a:avLst/>
              </a:prstGeom>
              <a:solidFill>
                <a:schemeClr val="accent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727" name="Rectangle 438"/>
              <p:cNvSpPr>
                <a:spLocks noChangeArrowheads="1"/>
              </p:cNvSpPr>
              <p:nvPr/>
            </p:nvSpPr>
            <p:spPr bwMode="auto">
              <a:xfrm>
                <a:off x="11291117" y="7633884"/>
                <a:ext cx="93027" cy="31009"/>
              </a:xfrm>
              <a:prstGeom prst="rect">
                <a:avLst/>
              </a:prstGeom>
              <a:solidFill>
                <a:schemeClr val="accent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728" name="Rectangle 439"/>
              <p:cNvSpPr>
                <a:spLocks noChangeArrowheads="1"/>
              </p:cNvSpPr>
              <p:nvPr/>
            </p:nvSpPr>
            <p:spPr bwMode="auto">
              <a:xfrm>
                <a:off x="11291117" y="8070076"/>
                <a:ext cx="93027" cy="31009"/>
              </a:xfrm>
              <a:prstGeom prst="rect">
                <a:avLst/>
              </a:prstGeom>
              <a:solidFill>
                <a:schemeClr val="accent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729" name="Rectangle 441"/>
              <p:cNvSpPr>
                <a:spLocks noChangeArrowheads="1"/>
              </p:cNvSpPr>
              <p:nvPr/>
            </p:nvSpPr>
            <p:spPr bwMode="auto">
              <a:xfrm>
                <a:off x="11295252" y="7423023"/>
                <a:ext cx="93027" cy="31009"/>
              </a:xfrm>
              <a:prstGeom prst="rect">
                <a:avLst/>
              </a:prstGeom>
              <a:solidFill>
                <a:schemeClr val="accent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730" name="Rectangle 442"/>
              <p:cNvSpPr>
                <a:spLocks noChangeArrowheads="1"/>
              </p:cNvSpPr>
              <p:nvPr/>
            </p:nvSpPr>
            <p:spPr bwMode="auto">
              <a:xfrm>
                <a:off x="11295252" y="7859215"/>
                <a:ext cx="93027" cy="31009"/>
              </a:xfrm>
              <a:prstGeom prst="rect">
                <a:avLst/>
              </a:prstGeom>
              <a:solidFill>
                <a:schemeClr val="accent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731" name="Rectangle 443"/>
              <p:cNvSpPr>
                <a:spLocks noChangeArrowheads="1"/>
              </p:cNvSpPr>
              <p:nvPr/>
            </p:nvSpPr>
            <p:spPr bwMode="auto">
              <a:xfrm>
                <a:off x="11291117" y="7567731"/>
                <a:ext cx="93027" cy="31009"/>
              </a:xfrm>
              <a:prstGeom prst="rect">
                <a:avLst/>
              </a:prstGeom>
              <a:solidFill>
                <a:schemeClr val="accent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732" name="Rectangle 444"/>
              <p:cNvSpPr>
                <a:spLocks noChangeArrowheads="1"/>
              </p:cNvSpPr>
              <p:nvPr/>
            </p:nvSpPr>
            <p:spPr bwMode="auto">
              <a:xfrm>
                <a:off x="11291117" y="8001857"/>
                <a:ext cx="93027" cy="31009"/>
              </a:xfrm>
              <a:prstGeom prst="rect">
                <a:avLst/>
              </a:prstGeom>
              <a:solidFill>
                <a:schemeClr val="accent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733" name="Rectangle 445"/>
              <p:cNvSpPr>
                <a:spLocks noChangeArrowheads="1"/>
              </p:cNvSpPr>
              <p:nvPr/>
            </p:nvSpPr>
            <p:spPr bwMode="auto">
              <a:xfrm>
                <a:off x="11291117" y="7708305"/>
                <a:ext cx="93027" cy="31009"/>
              </a:xfrm>
              <a:prstGeom prst="rect">
                <a:avLst/>
              </a:prstGeom>
              <a:solidFill>
                <a:schemeClr val="accent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734" name="Rectangle 446"/>
              <p:cNvSpPr>
                <a:spLocks noChangeArrowheads="1"/>
              </p:cNvSpPr>
              <p:nvPr/>
            </p:nvSpPr>
            <p:spPr bwMode="auto">
              <a:xfrm>
                <a:off x="11291117" y="8142431"/>
                <a:ext cx="93027" cy="31009"/>
              </a:xfrm>
              <a:prstGeom prst="rect">
                <a:avLst/>
              </a:prstGeom>
              <a:solidFill>
                <a:srgbClr val="1BFFE3"/>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735" name="Freeform 447"/>
              <p:cNvSpPr>
                <a:spLocks/>
              </p:cNvSpPr>
              <p:nvPr/>
            </p:nvSpPr>
            <p:spPr bwMode="auto">
              <a:xfrm>
                <a:off x="11295252" y="7379610"/>
                <a:ext cx="93027" cy="8269"/>
              </a:xfrm>
              <a:custGeom>
                <a:avLst/>
                <a:gdLst>
                  <a:gd name="T0" fmla="*/ 0 w 88"/>
                  <a:gd name="T1" fmla="*/ 1 h 8"/>
                  <a:gd name="T2" fmla="*/ 4 w 88"/>
                  <a:gd name="T3" fmla="*/ 8 h 8"/>
                  <a:gd name="T4" fmla="*/ 78 w 88"/>
                  <a:gd name="T5" fmla="*/ 8 h 8"/>
                  <a:gd name="T6" fmla="*/ 88 w 88"/>
                  <a:gd name="T7" fmla="*/ 0 h 8"/>
                  <a:gd name="T8" fmla="*/ 0 w 88"/>
                  <a:gd name="T9" fmla="*/ 1 h 8"/>
                </a:gdLst>
                <a:ahLst/>
                <a:cxnLst>
                  <a:cxn ang="0">
                    <a:pos x="T0" y="T1"/>
                  </a:cxn>
                  <a:cxn ang="0">
                    <a:pos x="T2" y="T3"/>
                  </a:cxn>
                  <a:cxn ang="0">
                    <a:pos x="T4" y="T5"/>
                  </a:cxn>
                  <a:cxn ang="0">
                    <a:pos x="T6" y="T7"/>
                  </a:cxn>
                  <a:cxn ang="0">
                    <a:pos x="T8" y="T9"/>
                  </a:cxn>
                </a:cxnLst>
                <a:rect l="0" t="0" r="r" b="b"/>
                <a:pathLst>
                  <a:path w="88" h="8">
                    <a:moveTo>
                      <a:pt x="0" y="1"/>
                    </a:moveTo>
                    <a:lnTo>
                      <a:pt x="4" y="8"/>
                    </a:lnTo>
                    <a:lnTo>
                      <a:pt x="78" y="8"/>
                    </a:lnTo>
                    <a:lnTo>
                      <a:pt x="88" y="0"/>
                    </a:lnTo>
                    <a:lnTo>
                      <a:pt x="0" y="1"/>
                    </a:lnTo>
                    <a:close/>
                  </a:path>
                </a:pathLst>
              </a:cu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736" name="Freeform 448"/>
              <p:cNvSpPr>
                <a:spLocks/>
              </p:cNvSpPr>
              <p:nvPr/>
            </p:nvSpPr>
            <p:spPr bwMode="auto">
              <a:xfrm>
                <a:off x="11295252" y="7813735"/>
                <a:ext cx="93027" cy="10336"/>
              </a:xfrm>
              <a:custGeom>
                <a:avLst/>
                <a:gdLst>
                  <a:gd name="T0" fmla="*/ 0 w 88"/>
                  <a:gd name="T1" fmla="*/ 1 h 9"/>
                  <a:gd name="T2" fmla="*/ 4 w 88"/>
                  <a:gd name="T3" fmla="*/ 9 h 9"/>
                  <a:gd name="T4" fmla="*/ 78 w 88"/>
                  <a:gd name="T5" fmla="*/ 9 h 9"/>
                  <a:gd name="T6" fmla="*/ 88 w 88"/>
                  <a:gd name="T7" fmla="*/ 0 h 9"/>
                  <a:gd name="T8" fmla="*/ 0 w 88"/>
                  <a:gd name="T9" fmla="*/ 1 h 9"/>
                </a:gdLst>
                <a:ahLst/>
                <a:cxnLst>
                  <a:cxn ang="0">
                    <a:pos x="T0" y="T1"/>
                  </a:cxn>
                  <a:cxn ang="0">
                    <a:pos x="T2" y="T3"/>
                  </a:cxn>
                  <a:cxn ang="0">
                    <a:pos x="T4" y="T5"/>
                  </a:cxn>
                  <a:cxn ang="0">
                    <a:pos x="T6" y="T7"/>
                  </a:cxn>
                  <a:cxn ang="0">
                    <a:pos x="T8" y="T9"/>
                  </a:cxn>
                </a:cxnLst>
                <a:rect l="0" t="0" r="r" b="b"/>
                <a:pathLst>
                  <a:path w="88" h="9">
                    <a:moveTo>
                      <a:pt x="0" y="1"/>
                    </a:moveTo>
                    <a:lnTo>
                      <a:pt x="4" y="9"/>
                    </a:lnTo>
                    <a:lnTo>
                      <a:pt x="78" y="9"/>
                    </a:lnTo>
                    <a:lnTo>
                      <a:pt x="88" y="0"/>
                    </a:lnTo>
                    <a:lnTo>
                      <a:pt x="0" y="1"/>
                    </a:lnTo>
                    <a:close/>
                  </a:path>
                </a:pathLst>
              </a:cu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737" name="Freeform 449"/>
              <p:cNvSpPr>
                <a:spLocks/>
              </p:cNvSpPr>
              <p:nvPr/>
            </p:nvSpPr>
            <p:spPr bwMode="auto">
              <a:xfrm>
                <a:off x="11293184" y="7520184"/>
                <a:ext cx="88893" cy="8269"/>
              </a:xfrm>
              <a:custGeom>
                <a:avLst/>
                <a:gdLst>
                  <a:gd name="T0" fmla="*/ 0 w 88"/>
                  <a:gd name="T1" fmla="*/ 1 h 9"/>
                  <a:gd name="T2" fmla="*/ 5 w 88"/>
                  <a:gd name="T3" fmla="*/ 9 h 9"/>
                  <a:gd name="T4" fmla="*/ 78 w 88"/>
                  <a:gd name="T5" fmla="*/ 9 h 9"/>
                  <a:gd name="T6" fmla="*/ 88 w 88"/>
                  <a:gd name="T7" fmla="*/ 0 h 9"/>
                  <a:gd name="T8" fmla="*/ 0 w 88"/>
                  <a:gd name="T9" fmla="*/ 1 h 9"/>
                </a:gdLst>
                <a:ahLst/>
                <a:cxnLst>
                  <a:cxn ang="0">
                    <a:pos x="T0" y="T1"/>
                  </a:cxn>
                  <a:cxn ang="0">
                    <a:pos x="T2" y="T3"/>
                  </a:cxn>
                  <a:cxn ang="0">
                    <a:pos x="T4" y="T5"/>
                  </a:cxn>
                  <a:cxn ang="0">
                    <a:pos x="T6" y="T7"/>
                  </a:cxn>
                  <a:cxn ang="0">
                    <a:pos x="T8" y="T9"/>
                  </a:cxn>
                </a:cxnLst>
                <a:rect l="0" t="0" r="r" b="b"/>
                <a:pathLst>
                  <a:path w="88" h="9">
                    <a:moveTo>
                      <a:pt x="0" y="1"/>
                    </a:moveTo>
                    <a:lnTo>
                      <a:pt x="5" y="9"/>
                    </a:lnTo>
                    <a:lnTo>
                      <a:pt x="78" y="9"/>
                    </a:lnTo>
                    <a:lnTo>
                      <a:pt x="88" y="0"/>
                    </a:lnTo>
                    <a:lnTo>
                      <a:pt x="0" y="1"/>
                    </a:lnTo>
                    <a:close/>
                  </a:path>
                </a:pathLst>
              </a:cu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738" name="Freeform 450"/>
              <p:cNvSpPr>
                <a:spLocks/>
              </p:cNvSpPr>
              <p:nvPr/>
            </p:nvSpPr>
            <p:spPr bwMode="auto">
              <a:xfrm>
                <a:off x="11293184" y="7954310"/>
                <a:ext cx="88893" cy="8269"/>
              </a:xfrm>
              <a:custGeom>
                <a:avLst/>
                <a:gdLst>
                  <a:gd name="T0" fmla="*/ 0 w 88"/>
                  <a:gd name="T1" fmla="*/ 1 h 8"/>
                  <a:gd name="T2" fmla="*/ 5 w 88"/>
                  <a:gd name="T3" fmla="*/ 8 h 8"/>
                  <a:gd name="T4" fmla="*/ 78 w 88"/>
                  <a:gd name="T5" fmla="*/ 8 h 8"/>
                  <a:gd name="T6" fmla="*/ 88 w 88"/>
                  <a:gd name="T7" fmla="*/ 0 h 8"/>
                  <a:gd name="T8" fmla="*/ 0 w 88"/>
                  <a:gd name="T9" fmla="*/ 1 h 8"/>
                </a:gdLst>
                <a:ahLst/>
                <a:cxnLst>
                  <a:cxn ang="0">
                    <a:pos x="T0" y="T1"/>
                  </a:cxn>
                  <a:cxn ang="0">
                    <a:pos x="T2" y="T3"/>
                  </a:cxn>
                  <a:cxn ang="0">
                    <a:pos x="T4" y="T5"/>
                  </a:cxn>
                  <a:cxn ang="0">
                    <a:pos x="T6" y="T7"/>
                  </a:cxn>
                  <a:cxn ang="0">
                    <a:pos x="T8" y="T9"/>
                  </a:cxn>
                </a:cxnLst>
                <a:rect l="0" t="0" r="r" b="b"/>
                <a:pathLst>
                  <a:path w="88" h="8">
                    <a:moveTo>
                      <a:pt x="0" y="1"/>
                    </a:moveTo>
                    <a:lnTo>
                      <a:pt x="5" y="8"/>
                    </a:lnTo>
                    <a:lnTo>
                      <a:pt x="78" y="8"/>
                    </a:lnTo>
                    <a:lnTo>
                      <a:pt x="88" y="0"/>
                    </a:lnTo>
                    <a:lnTo>
                      <a:pt x="0" y="1"/>
                    </a:lnTo>
                    <a:close/>
                  </a:path>
                </a:pathLst>
              </a:cu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739" name="Freeform 451"/>
              <p:cNvSpPr>
                <a:spLocks/>
              </p:cNvSpPr>
              <p:nvPr/>
            </p:nvSpPr>
            <p:spPr bwMode="auto">
              <a:xfrm>
                <a:off x="11293184" y="7662825"/>
                <a:ext cx="88893" cy="10336"/>
              </a:xfrm>
              <a:custGeom>
                <a:avLst/>
                <a:gdLst>
                  <a:gd name="T0" fmla="*/ 0 w 88"/>
                  <a:gd name="T1" fmla="*/ 1 h 9"/>
                  <a:gd name="T2" fmla="*/ 5 w 88"/>
                  <a:gd name="T3" fmla="*/ 9 h 9"/>
                  <a:gd name="T4" fmla="*/ 78 w 88"/>
                  <a:gd name="T5" fmla="*/ 9 h 9"/>
                  <a:gd name="T6" fmla="*/ 88 w 88"/>
                  <a:gd name="T7" fmla="*/ 0 h 9"/>
                  <a:gd name="T8" fmla="*/ 0 w 88"/>
                  <a:gd name="T9" fmla="*/ 1 h 9"/>
                </a:gdLst>
                <a:ahLst/>
                <a:cxnLst>
                  <a:cxn ang="0">
                    <a:pos x="T0" y="T1"/>
                  </a:cxn>
                  <a:cxn ang="0">
                    <a:pos x="T2" y="T3"/>
                  </a:cxn>
                  <a:cxn ang="0">
                    <a:pos x="T4" y="T5"/>
                  </a:cxn>
                  <a:cxn ang="0">
                    <a:pos x="T6" y="T7"/>
                  </a:cxn>
                  <a:cxn ang="0">
                    <a:pos x="T8" y="T9"/>
                  </a:cxn>
                </a:cxnLst>
                <a:rect l="0" t="0" r="r" b="b"/>
                <a:pathLst>
                  <a:path w="88" h="9">
                    <a:moveTo>
                      <a:pt x="0" y="1"/>
                    </a:moveTo>
                    <a:lnTo>
                      <a:pt x="5" y="9"/>
                    </a:lnTo>
                    <a:lnTo>
                      <a:pt x="78" y="9"/>
                    </a:lnTo>
                    <a:lnTo>
                      <a:pt x="88" y="0"/>
                    </a:lnTo>
                    <a:lnTo>
                      <a:pt x="0" y="1"/>
                    </a:lnTo>
                    <a:close/>
                  </a:path>
                </a:pathLst>
              </a:cu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740" name="Freeform 452"/>
              <p:cNvSpPr>
                <a:spLocks/>
              </p:cNvSpPr>
              <p:nvPr/>
            </p:nvSpPr>
            <p:spPr bwMode="auto">
              <a:xfrm>
                <a:off x="11293184" y="8099018"/>
                <a:ext cx="88893" cy="8269"/>
              </a:xfrm>
              <a:custGeom>
                <a:avLst/>
                <a:gdLst>
                  <a:gd name="T0" fmla="*/ 0 w 88"/>
                  <a:gd name="T1" fmla="*/ 1 h 8"/>
                  <a:gd name="T2" fmla="*/ 5 w 88"/>
                  <a:gd name="T3" fmla="*/ 8 h 8"/>
                  <a:gd name="T4" fmla="*/ 78 w 88"/>
                  <a:gd name="T5" fmla="*/ 8 h 8"/>
                  <a:gd name="T6" fmla="*/ 88 w 88"/>
                  <a:gd name="T7" fmla="*/ 0 h 8"/>
                  <a:gd name="T8" fmla="*/ 0 w 88"/>
                  <a:gd name="T9" fmla="*/ 1 h 8"/>
                </a:gdLst>
                <a:ahLst/>
                <a:cxnLst>
                  <a:cxn ang="0">
                    <a:pos x="T0" y="T1"/>
                  </a:cxn>
                  <a:cxn ang="0">
                    <a:pos x="T2" y="T3"/>
                  </a:cxn>
                  <a:cxn ang="0">
                    <a:pos x="T4" y="T5"/>
                  </a:cxn>
                  <a:cxn ang="0">
                    <a:pos x="T6" y="T7"/>
                  </a:cxn>
                  <a:cxn ang="0">
                    <a:pos x="T8" y="T9"/>
                  </a:cxn>
                </a:cxnLst>
                <a:rect l="0" t="0" r="r" b="b"/>
                <a:pathLst>
                  <a:path w="88" h="8">
                    <a:moveTo>
                      <a:pt x="0" y="1"/>
                    </a:moveTo>
                    <a:lnTo>
                      <a:pt x="5" y="8"/>
                    </a:lnTo>
                    <a:lnTo>
                      <a:pt x="78" y="8"/>
                    </a:lnTo>
                    <a:lnTo>
                      <a:pt x="88" y="0"/>
                    </a:lnTo>
                    <a:lnTo>
                      <a:pt x="0" y="1"/>
                    </a:lnTo>
                    <a:close/>
                  </a:path>
                </a:pathLst>
              </a:cu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741" name="Freeform 454"/>
              <p:cNvSpPr>
                <a:spLocks/>
              </p:cNvSpPr>
              <p:nvPr/>
            </p:nvSpPr>
            <p:spPr bwMode="auto">
              <a:xfrm>
                <a:off x="11295252" y="7451965"/>
                <a:ext cx="93027" cy="8269"/>
              </a:xfrm>
              <a:custGeom>
                <a:avLst/>
                <a:gdLst>
                  <a:gd name="T0" fmla="*/ 0 w 88"/>
                  <a:gd name="T1" fmla="*/ 1 h 8"/>
                  <a:gd name="T2" fmla="*/ 4 w 88"/>
                  <a:gd name="T3" fmla="*/ 8 h 8"/>
                  <a:gd name="T4" fmla="*/ 78 w 88"/>
                  <a:gd name="T5" fmla="*/ 8 h 8"/>
                  <a:gd name="T6" fmla="*/ 88 w 88"/>
                  <a:gd name="T7" fmla="*/ 0 h 8"/>
                  <a:gd name="T8" fmla="*/ 0 w 88"/>
                  <a:gd name="T9" fmla="*/ 1 h 8"/>
                </a:gdLst>
                <a:ahLst/>
                <a:cxnLst>
                  <a:cxn ang="0">
                    <a:pos x="T0" y="T1"/>
                  </a:cxn>
                  <a:cxn ang="0">
                    <a:pos x="T2" y="T3"/>
                  </a:cxn>
                  <a:cxn ang="0">
                    <a:pos x="T4" y="T5"/>
                  </a:cxn>
                  <a:cxn ang="0">
                    <a:pos x="T6" y="T7"/>
                  </a:cxn>
                  <a:cxn ang="0">
                    <a:pos x="T8" y="T9"/>
                  </a:cxn>
                </a:cxnLst>
                <a:rect l="0" t="0" r="r" b="b"/>
                <a:pathLst>
                  <a:path w="88" h="8">
                    <a:moveTo>
                      <a:pt x="0" y="1"/>
                    </a:moveTo>
                    <a:lnTo>
                      <a:pt x="4" y="8"/>
                    </a:lnTo>
                    <a:lnTo>
                      <a:pt x="78" y="8"/>
                    </a:lnTo>
                    <a:lnTo>
                      <a:pt x="88" y="0"/>
                    </a:lnTo>
                    <a:lnTo>
                      <a:pt x="0" y="1"/>
                    </a:lnTo>
                    <a:close/>
                  </a:path>
                </a:pathLst>
              </a:cu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742" name="Freeform 455"/>
              <p:cNvSpPr>
                <a:spLocks/>
              </p:cNvSpPr>
              <p:nvPr/>
            </p:nvSpPr>
            <p:spPr bwMode="auto">
              <a:xfrm>
                <a:off x="11295252" y="7888157"/>
                <a:ext cx="93027" cy="8269"/>
              </a:xfrm>
              <a:custGeom>
                <a:avLst/>
                <a:gdLst>
                  <a:gd name="T0" fmla="*/ 0 w 88"/>
                  <a:gd name="T1" fmla="*/ 1 h 8"/>
                  <a:gd name="T2" fmla="*/ 4 w 88"/>
                  <a:gd name="T3" fmla="*/ 8 h 8"/>
                  <a:gd name="T4" fmla="*/ 78 w 88"/>
                  <a:gd name="T5" fmla="*/ 8 h 8"/>
                  <a:gd name="T6" fmla="*/ 88 w 88"/>
                  <a:gd name="T7" fmla="*/ 0 h 8"/>
                  <a:gd name="T8" fmla="*/ 0 w 88"/>
                  <a:gd name="T9" fmla="*/ 1 h 8"/>
                </a:gdLst>
                <a:ahLst/>
                <a:cxnLst>
                  <a:cxn ang="0">
                    <a:pos x="T0" y="T1"/>
                  </a:cxn>
                  <a:cxn ang="0">
                    <a:pos x="T2" y="T3"/>
                  </a:cxn>
                  <a:cxn ang="0">
                    <a:pos x="T4" y="T5"/>
                  </a:cxn>
                  <a:cxn ang="0">
                    <a:pos x="T6" y="T7"/>
                  </a:cxn>
                  <a:cxn ang="0">
                    <a:pos x="T8" y="T9"/>
                  </a:cxn>
                </a:cxnLst>
                <a:rect l="0" t="0" r="r" b="b"/>
                <a:pathLst>
                  <a:path w="88" h="8">
                    <a:moveTo>
                      <a:pt x="0" y="1"/>
                    </a:moveTo>
                    <a:lnTo>
                      <a:pt x="4" y="8"/>
                    </a:lnTo>
                    <a:lnTo>
                      <a:pt x="78" y="8"/>
                    </a:lnTo>
                    <a:lnTo>
                      <a:pt x="88" y="0"/>
                    </a:lnTo>
                    <a:lnTo>
                      <a:pt x="0" y="1"/>
                    </a:lnTo>
                    <a:close/>
                  </a:path>
                </a:pathLst>
              </a:cu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743" name="Freeform 456"/>
              <p:cNvSpPr>
                <a:spLocks/>
              </p:cNvSpPr>
              <p:nvPr/>
            </p:nvSpPr>
            <p:spPr bwMode="auto">
              <a:xfrm>
                <a:off x="11293184" y="7596673"/>
                <a:ext cx="88893" cy="8269"/>
              </a:xfrm>
              <a:custGeom>
                <a:avLst/>
                <a:gdLst>
                  <a:gd name="T0" fmla="*/ 0 w 88"/>
                  <a:gd name="T1" fmla="*/ 1 h 8"/>
                  <a:gd name="T2" fmla="*/ 5 w 88"/>
                  <a:gd name="T3" fmla="*/ 8 h 8"/>
                  <a:gd name="T4" fmla="*/ 78 w 88"/>
                  <a:gd name="T5" fmla="*/ 8 h 8"/>
                  <a:gd name="T6" fmla="*/ 88 w 88"/>
                  <a:gd name="T7" fmla="*/ 0 h 8"/>
                  <a:gd name="T8" fmla="*/ 0 w 88"/>
                  <a:gd name="T9" fmla="*/ 1 h 8"/>
                </a:gdLst>
                <a:ahLst/>
                <a:cxnLst>
                  <a:cxn ang="0">
                    <a:pos x="T0" y="T1"/>
                  </a:cxn>
                  <a:cxn ang="0">
                    <a:pos x="T2" y="T3"/>
                  </a:cxn>
                  <a:cxn ang="0">
                    <a:pos x="T4" y="T5"/>
                  </a:cxn>
                  <a:cxn ang="0">
                    <a:pos x="T6" y="T7"/>
                  </a:cxn>
                  <a:cxn ang="0">
                    <a:pos x="T8" y="T9"/>
                  </a:cxn>
                </a:cxnLst>
                <a:rect l="0" t="0" r="r" b="b"/>
                <a:pathLst>
                  <a:path w="88" h="8">
                    <a:moveTo>
                      <a:pt x="0" y="1"/>
                    </a:moveTo>
                    <a:lnTo>
                      <a:pt x="5" y="8"/>
                    </a:lnTo>
                    <a:lnTo>
                      <a:pt x="78" y="8"/>
                    </a:lnTo>
                    <a:lnTo>
                      <a:pt x="88" y="0"/>
                    </a:lnTo>
                    <a:lnTo>
                      <a:pt x="0" y="1"/>
                    </a:lnTo>
                    <a:close/>
                  </a:path>
                </a:pathLst>
              </a:cu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744" name="Freeform 457"/>
              <p:cNvSpPr>
                <a:spLocks/>
              </p:cNvSpPr>
              <p:nvPr/>
            </p:nvSpPr>
            <p:spPr bwMode="auto">
              <a:xfrm>
                <a:off x="11293184" y="8032866"/>
                <a:ext cx="88893" cy="8269"/>
              </a:xfrm>
              <a:custGeom>
                <a:avLst/>
                <a:gdLst>
                  <a:gd name="T0" fmla="*/ 0 w 88"/>
                  <a:gd name="T1" fmla="*/ 1 h 8"/>
                  <a:gd name="T2" fmla="*/ 5 w 88"/>
                  <a:gd name="T3" fmla="*/ 8 h 8"/>
                  <a:gd name="T4" fmla="*/ 78 w 88"/>
                  <a:gd name="T5" fmla="*/ 8 h 8"/>
                  <a:gd name="T6" fmla="*/ 88 w 88"/>
                  <a:gd name="T7" fmla="*/ 0 h 8"/>
                  <a:gd name="T8" fmla="*/ 0 w 88"/>
                  <a:gd name="T9" fmla="*/ 1 h 8"/>
                </a:gdLst>
                <a:ahLst/>
                <a:cxnLst>
                  <a:cxn ang="0">
                    <a:pos x="T0" y="T1"/>
                  </a:cxn>
                  <a:cxn ang="0">
                    <a:pos x="T2" y="T3"/>
                  </a:cxn>
                  <a:cxn ang="0">
                    <a:pos x="T4" y="T5"/>
                  </a:cxn>
                  <a:cxn ang="0">
                    <a:pos x="T6" y="T7"/>
                  </a:cxn>
                  <a:cxn ang="0">
                    <a:pos x="T8" y="T9"/>
                  </a:cxn>
                </a:cxnLst>
                <a:rect l="0" t="0" r="r" b="b"/>
                <a:pathLst>
                  <a:path w="88" h="8">
                    <a:moveTo>
                      <a:pt x="0" y="1"/>
                    </a:moveTo>
                    <a:lnTo>
                      <a:pt x="5" y="8"/>
                    </a:lnTo>
                    <a:lnTo>
                      <a:pt x="78" y="8"/>
                    </a:lnTo>
                    <a:lnTo>
                      <a:pt x="88" y="0"/>
                    </a:lnTo>
                    <a:lnTo>
                      <a:pt x="0" y="1"/>
                    </a:lnTo>
                    <a:close/>
                  </a:path>
                </a:pathLst>
              </a:cu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745" name="Freeform 458"/>
              <p:cNvSpPr>
                <a:spLocks/>
              </p:cNvSpPr>
              <p:nvPr/>
            </p:nvSpPr>
            <p:spPr bwMode="auto">
              <a:xfrm>
                <a:off x="11293184" y="7737247"/>
                <a:ext cx="88893" cy="8269"/>
              </a:xfrm>
              <a:custGeom>
                <a:avLst/>
                <a:gdLst>
                  <a:gd name="T0" fmla="*/ 0 w 88"/>
                  <a:gd name="T1" fmla="*/ 1 h 8"/>
                  <a:gd name="T2" fmla="*/ 5 w 88"/>
                  <a:gd name="T3" fmla="*/ 8 h 8"/>
                  <a:gd name="T4" fmla="*/ 78 w 88"/>
                  <a:gd name="T5" fmla="*/ 8 h 8"/>
                  <a:gd name="T6" fmla="*/ 88 w 88"/>
                  <a:gd name="T7" fmla="*/ 0 h 8"/>
                  <a:gd name="T8" fmla="*/ 0 w 88"/>
                  <a:gd name="T9" fmla="*/ 1 h 8"/>
                </a:gdLst>
                <a:ahLst/>
                <a:cxnLst>
                  <a:cxn ang="0">
                    <a:pos x="T0" y="T1"/>
                  </a:cxn>
                  <a:cxn ang="0">
                    <a:pos x="T2" y="T3"/>
                  </a:cxn>
                  <a:cxn ang="0">
                    <a:pos x="T4" y="T5"/>
                  </a:cxn>
                  <a:cxn ang="0">
                    <a:pos x="T6" y="T7"/>
                  </a:cxn>
                  <a:cxn ang="0">
                    <a:pos x="T8" y="T9"/>
                  </a:cxn>
                </a:cxnLst>
                <a:rect l="0" t="0" r="r" b="b"/>
                <a:pathLst>
                  <a:path w="88" h="8">
                    <a:moveTo>
                      <a:pt x="0" y="1"/>
                    </a:moveTo>
                    <a:lnTo>
                      <a:pt x="5" y="8"/>
                    </a:lnTo>
                    <a:lnTo>
                      <a:pt x="78" y="8"/>
                    </a:lnTo>
                    <a:lnTo>
                      <a:pt x="88" y="0"/>
                    </a:lnTo>
                    <a:lnTo>
                      <a:pt x="0" y="1"/>
                    </a:lnTo>
                    <a:close/>
                  </a:path>
                </a:pathLst>
              </a:cu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746" name="Freeform 459"/>
              <p:cNvSpPr>
                <a:spLocks/>
              </p:cNvSpPr>
              <p:nvPr/>
            </p:nvSpPr>
            <p:spPr bwMode="auto">
              <a:xfrm>
                <a:off x="11293184" y="8173440"/>
                <a:ext cx="88893" cy="8269"/>
              </a:xfrm>
              <a:custGeom>
                <a:avLst/>
                <a:gdLst>
                  <a:gd name="T0" fmla="*/ 0 w 88"/>
                  <a:gd name="T1" fmla="*/ 1 h 8"/>
                  <a:gd name="T2" fmla="*/ 5 w 88"/>
                  <a:gd name="T3" fmla="*/ 8 h 8"/>
                  <a:gd name="T4" fmla="*/ 78 w 88"/>
                  <a:gd name="T5" fmla="*/ 8 h 8"/>
                  <a:gd name="T6" fmla="*/ 88 w 88"/>
                  <a:gd name="T7" fmla="*/ 0 h 8"/>
                  <a:gd name="T8" fmla="*/ 0 w 88"/>
                  <a:gd name="T9" fmla="*/ 1 h 8"/>
                </a:gdLst>
                <a:ahLst/>
                <a:cxnLst>
                  <a:cxn ang="0">
                    <a:pos x="T0" y="T1"/>
                  </a:cxn>
                  <a:cxn ang="0">
                    <a:pos x="T2" y="T3"/>
                  </a:cxn>
                  <a:cxn ang="0">
                    <a:pos x="T4" y="T5"/>
                  </a:cxn>
                  <a:cxn ang="0">
                    <a:pos x="T6" y="T7"/>
                  </a:cxn>
                  <a:cxn ang="0">
                    <a:pos x="T8" y="T9"/>
                  </a:cxn>
                </a:cxnLst>
                <a:rect l="0" t="0" r="r" b="b"/>
                <a:pathLst>
                  <a:path w="88" h="8">
                    <a:moveTo>
                      <a:pt x="0" y="1"/>
                    </a:moveTo>
                    <a:lnTo>
                      <a:pt x="5" y="8"/>
                    </a:lnTo>
                    <a:lnTo>
                      <a:pt x="78" y="8"/>
                    </a:lnTo>
                    <a:lnTo>
                      <a:pt x="88" y="0"/>
                    </a:lnTo>
                    <a:lnTo>
                      <a:pt x="0" y="1"/>
                    </a:lnTo>
                    <a:close/>
                  </a:path>
                </a:pathLst>
              </a:custGeom>
              <a:solidFill>
                <a:schemeClr val="bg2">
                  <a:lumMod val="7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747" name="Rectangle 460"/>
              <p:cNvSpPr>
                <a:spLocks noChangeArrowheads="1"/>
              </p:cNvSpPr>
              <p:nvPr/>
            </p:nvSpPr>
            <p:spPr bwMode="auto">
              <a:xfrm>
                <a:off x="11530920" y="7327929"/>
                <a:ext cx="78556" cy="14471"/>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748" name="Rectangle 461"/>
              <p:cNvSpPr>
                <a:spLocks noChangeArrowheads="1"/>
              </p:cNvSpPr>
              <p:nvPr/>
            </p:nvSpPr>
            <p:spPr bwMode="auto">
              <a:xfrm>
                <a:off x="11530920" y="7631816"/>
                <a:ext cx="78556" cy="14471"/>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749" name="Rectangle 462"/>
              <p:cNvSpPr>
                <a:spLocks noChangeArrowheads="1"/>
              </p:cNvSpPr>
              <p:nvPr/>
            </p:nvSpPr>
            <p:spPr bwMode="auto">
              <a:xfrm>
                <a:off x="11530920" y="7927435"/>
                <a:ext cx="78556" cy="16538"/>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750" name="Rectangle 463"/>
              <p:cNvSpPr>
                <a:spLocks noChangeArrowheads="1"/>
              </p:cNvSpPr>
              <p:nvPr/>
            </p:nvSpPr>
            <p:spPr bwMode="auto">
              <a:xfrm>
                <a:off x="11530920" y="7478839"/>
                <a:ext cx="78556" cy="14471"/>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751" name="Rectangle 464"/>
              <p:cNvSpPr>
                <a:spLocks noChangeArrowheads="1"/>
              </p:cNvSpPr>
              <p:nvPr/>
            </p:nvSpPr>
            <p:spPr bwMode="auto">
              <a:xfrm>
                <a:off x="11530920" y="7780660"/>
                <a:ext cx="78556" cy="16538"/>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752" name="Rectangle 465"/>
              <p:cNvSpPr>
                <a:spLocks noChangeArrowheads="1"/>
              </p:cNvSpPr>
              <p:nvPr/>
            </p:nvSpPr>
            <p:spPr bwMode="auto">
              <a:xfrm>
                <a:off x="11530920" y="8078345"/>
                <a:ext cx="78556" cy="16538"/>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753" name="Rectangle 466"/>
              <p:cNvSpPr>
                <a:spLocks noChangeArrowheads="1"/>
              </p:cNvSpPr>
              <p:nvPr/>
            </p:nvSpPr>
            <p:spPr bwMode="auto">
              <a:xfrm>
                <a:off x="11530920" y="7398216"/>
                <a:ext cx="78556" cy="16538"/>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754" name="Rectangle 467"/>
              <p:cNvSpPr>
                <a:spLocks noChangeArrowheads="1"/>
              </p:cNvSpPr>
              <p:nvPr/>
            </p:nvSpPr>
            <p:spPr bwMode="auto">
              <a:xfrm>
                <a:off x="11530920" y="7702103"/>
                <a:ext cx="78556" cy="16538"/>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755" name="Rectangle 468"/>
              <p:cNvSpPr>
                <a:spLocks noChangeArrowheads="1"/>
              </p:cNvSpPr>
              <p:nvPr/>
            </p:nvSpPr>
            <p:spPr bwMode="auto">
              <a:xfrm>
                <a:off x="11530920" y="7999789"/>
                <a:ext cx="78556" cy="14471"/>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756" name="Rectangle 469"/>
              <p:cNvSpPr>
                <a:spLocks noChangeArrowheads="1"/>
              </p:cNvSpPr>
              <p:nvPr/>
            </p:nvSpPr>
            <p:spPr bwMode="auto">
              <a:xfrm>
                <a:off x="11530920" y="7551193"/>
                <a:ext cx="78556" cy="14471"/>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757" name="Rectangle 470"/>
              <p:cNvSpPr>
                <a:spLocks noChangeArrowheads="1"/>
              </p:cNvSpPr>
              <p:nvPr/>
            </p:nvSpPr>
            <p:spPr bwMode="auto">
              <a:xfrm>
                <a:off x="11530920" y="7853014"/>
                <a:ext cx="78556" cy="14471"/>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758" name="Freeform 473"/>
              <p:cNvSpPr>
                <a:spLocks/>
              </p:cNvSpPr>
              <p:nvPr/>
            </p:nvSpPr>
            <p:spPr bwMode="auto">
              <a:xfrm>
                <a:off x="10784637" y="7334131"/>
                <a:ext cx="159179" cy="808300"/>
              </a:xfrm>
              <a:custGeom>
                <a:avLst/>
                <a:gdLst>
                  <a:gd name="T0" fmla="*/ 0 w 154"/>
                  <a:gd name="T1" fmla="*/ 21 h 783"/>
                  <a:gd name="T2" fmla="*/ 154 w 154"/>
                  <a:gd name="T3" fmla="*/ 0 h 783"/>
                  <a:gd name="T4" fmla="*/ 154 w 154"/>
                  <a:gd name="T5" fmla="*/ 783 h 783"/>
                  <a:gd name="T6" fmla="*/ 0 w 154"/>
                  <a:gd name="T7" fmla="*/ 762 h 783"/>
                  <a:gd name="T8" fmla="*/ 0 w 154"/>
                  <a:gd name="T9" fmla="*/ 21 h 783"/>
                </a:gdLst>
                <a:ahLst/>
                <a:cxnLst>
                  <a:cxn ang="0">
                    <a:pos x="T0" y="T1"/>
                  </a:cxn>
                  <a:cxn ang="0">
                    <a:pos x="T2" y="T3"/>
                  </a:cxn>
                  <a:cxn ang="0">
                    <a:pos x="T4" y="T5"/>
                  </a:cxn>
                  <a:cxn ang="0">
                    <a:pos x="T6" y="T7"/>
                  </a:cxn>
                  <a:cxn ang="0">
                    <a:pos x="T8" y="T9"/>
                  </a:cxn>
                </a:cxnLst>
                <a:rect l="0" t="0" r="r" b="b"/>
                <a:pathLst>
                  <a:path w="154" h="783">
                    <a:moveTo>
                      <a:pt x="0" y="21"/>
                    </a:moveTo>
                    <a:lnTo>
                      <a:pt x="154" y="0"/>
                    </a:lnTo>
                    <a:lnTo>
                      <a:pt x="154" y="783"/>
                    </a:lnTo>
                    <a:lnTo>
                      <a:pt x="0" y="762"/>
                    </a:lnTo>
                    <a:lnTo>
                      <a:pt x="0" y="21"/>
                    </a:lnTo>
                    <a:close/>
                  </a:path>
                </a:pathLst>
              </a:cu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759" name="Freeform 474"/>
              <p:cNvSpPr>
                <a:spLocks/>
              </p:cNvSpPr>
              <p:nvPr/>
            </p:nvSpPr>
            <p:spPr bwMode="auto">
              <a:xfrm>
                <a:off x="11948508" y="7340332"/>
                <a:ext cx="157112" cy="806233"/>
              </a:xfrm>
              <a:custGeom>
                <a:avLst/>
                <a:gdLst>
                  <a:gd name="T0" fmla="*/ 153 w 153"/>
                  <a:gd name="T1" fmla="*/ 20 h 780"/>
                  <a:gd name="T2" fmla="*/ 0 w 153"/>
                  <a:gd name="T3" fmla="*/ 0 h 780"/>
                  <a:gd name="T4" fmla="*/ 0 w 153"/>
                  <a:gd name="T5" fmla="*/ 780 h 780"/>
                  <a:gd name="T6" fmla="*/ 153 w 153"/>
                  <a:gd name="T7" fmla="*/ 761 h 780"/>
                  <a:gd name="T8" fmla="*/ 153 w 153"/>
                  <a:gd name="T9" fmla="*/ 20 h 780"/>
                </a:gdLst>
                <a:ahLst/>
                <a:cxnLst>
                  <a:cxn ang="0">
                    <a:pos x="T0" y="T1"/>
                  </a:cxn>
                  <a:cxn ang="0">
                    <a:pos x="T2" y="T3"/>
                  </a:cxn>
                  <a:cxn ang="0">
                    <a:pos x="T4" y="T5"/>
                  </a:cxn>
                  <a:cxn ang="0">
                    <a:pos x="T6" y="T7"/>
                  </a:cxn>
                  <a:cxn ang="0">
                    <a:pos x="T8" y="T9"/>
                  </a:cxn>
                </a:cxnLst>
                <a:rect l="0" t="0" r="r" b="b"/>
                <a:pathLst>
                  <a:path w="153" h="780">
                    <a:moveTo>
                      <a:pt x="153" y="20"/>
                    </a:moveTo>
                    <a:lnTo>
                      <a:pt x="0" y="0"/>
                    </a:lnTo>
                    <a:lnTo>
                      <a:pt x="0" y="780"/>
                    </a:lnTo>
                    <a:lnTo>
                      <a:pt x="153" y="761"/>
                    </a:lnTo>
                    <a:lnTo>
                      <a:pt x="153" y="20"/>
                    </a:lnTo>
                    <a:close/>
                  </a:path>
                </a:pathLst>
              </a:cu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760" name="Freeform 475"/>
              <p:cNvSpPr>
                <a:spLocks/>
              </p:cNvSpPr>
              <p:nvPr/>
            </p:nvSpPr>
            <p:spPr bwMode="auto">
              <a:xfrm>
                <a:off x="11123669" y="7327929"/>
                <a:ext cx="95094" cy="808300"/>
              </a:xfrm>
              <a:custGeom>
                <a:avLst/>
                <a:gdLst>
                  <a:gd name="T0" fmla="*/ 0 w 92"/>
                  <a:gd name="T1" fmla="*/ 25 h 781"/>
                  <a:gd name="T2" fmla="*/ 92 w 92"/>
                  <a:gd name="T3" fmla="*/ 0 h 781"/>
                  <a:gd name="T4" fmla="*/ 92 w 92"/>
                  <a:gd name="T5" fmla="*/ 781 h 781"/>
                  <a:gd name="T6" fmla="*/ 0 w 92"/>
                  <a:gd name="T7" fmla="*/ 781 h 781"/>
                  <a:gd name="T8" fmla="*/ 0 w 92"/>
                  <a:gd name="T9" fmla="*/ 25 h 781"/>
                </a:gdLst>
                <a:ahLst/>
                <a:cxnLst>
                  <a:cxn ang="0">
                    <a:pos x="T0" y="T1"/>
                  </a:cxn>
                  <a:cxn ang="0">
                    <a:pos x="T2" y="T3"/>
                  </a:cxn>
                  <a:cxn ang="0">
                    <a:pos x="T4" y="T5"/>
                  </a:cxn>
                  <a:cxn ang="0">
                    <a:pos x="T6" y="T7"/>
                  </a:cxn>
                  <a:cxn ang="0">
                    <a:pos x="T8" y="T9"/>
                  </a:cxn>
                </a:cxnLst>
                <a:rect l="0" t="0" r="r" b="b"/>
                <a:pathLst>
                  <a:path w="92" h="781">
                    <a:moveTo>
                      <a:pt x="0" y="25"/>
                    </a:moveTo>
                    <a:lnTo>
                      <a:pt x="92" y="0"/>
                    </a:lnTo>
                    <a:lnTo>
                      <a:pt x="92" y="781"/>
                    </a:lnTo>
                    <a:lnTo>
                      <a:pt x="0" y="781"/>
                    </a:lnTo>
                    <a:lnTo>
                      <a:pt x="0" y="25"/>
                    </a:lnTo>
                    <a:close/>
                  </a:path>
                </a:pathLst>
              </a:cu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761" name="Freeform 476"/>
              <p:cNvSpPr>
                <a:spLocks/>
              </p:cNvSpPr>
              <p:nvPr/>
            </p:nvSpPr>
            <p:spPr bwMode="auto">
              <a:xfrm>
                <a:off x="11673561" y="7334131"/>
                <a:ext cx="95094" cy="808300"/>
              </a:xfrm>
              <a:custGeom>
                <a:avLst/>
                <a:gdLst>
                  <a:gd name="T0" fmla="*/ 91 w 91"/>
                  <a:gd name="T1" fmla="*/ 27 h 783"/>
                  <a:gd name="T2" fmla="*/ 0 w 91"/>
                  <a:gd name="T3" fmla="*/ 0 h 783"/>
                  <a:gd name="T4" fmla="*/ 0 w 91"/>
                  <a:gd name="T5" fmla="*/ 783 h 783"/>
                  <a:gd name="T6" fmla="*/ 91 w 91"/>
                  <a:gd name="T7" fmla="*/ 783 h 783"/>
                  <a:gd name="T8" fmla="*/ 91 w 91"/>
                  <a:gd name="T9" fmla="*/ 27 h 783"/>
                </a:gdLst>
                <a:ahLst/>
                <a:cxnLst>
                  <a:cxn ang="0">
                    <a:pos x="T0" y="T1"/>
                  </a:cxn>
                  <a:cxn ang="0">
                    <a:pos x="T2" y="T3"/>
                  </a:cxn>
                  <a:cxn ang="0">
                    <a:pos x="T4" y="T5"/>
                  </a:cxn>
                  <a:cxn ang="0">
                    <a:pos x="T6" y="T7"/>
                  </a:cxn>
                  <a:cxn ang="0">
                    <a:pos x="T8" y="T9"/>
                  </a:cxn>
                </a:cxnLst>
                <a:rect l="0" t="0" r="r" b="b"/>
                <a:pathLst>
                  <a:path w="91" h="783">
                    <a:moveTo>
                      <a:pt x="91" y="27"/>
                    </a:moveTo>
                    <a:lnTo>
                      <a:pt x="0" y="0"/>
                    </a:lnTo>
                    <a:lnTo>
                      <a:pt x="0" y="783"/>
                    </a:lnTo>
                    <a:lnTo>
                      <a:pt x="91" y="783"/>
                    </a:lnTo>
                    <a:lnTo>
                      <a:pt x="91" y="27"/>
                    </a:lnTo>
                    <a:close/>
                  </a:path>
                </a:pathLst>
              </a:cu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762" name="Freeform 479"/>
              <p:cNvSpPr>
                <a:spLocks/>
              </p:cNvSpPr>
              <p:nvPr/>
            </p:nvSpPr>
            <p:spPr bwMode="auto">
              <a:xfrm>
                <a:off x="10997565" y="7528453"/>
                <a:ext cx="51682" cy="28942"/>
              </a:xfrm>
              <a:custGeom>
                <a:avLst/>
                <a:gdLst>
                  <a:gd name="T0" fmla="*/ 0 w 49"/>
                  <a:gd name="T1" fmla="*/ 12 h 29"/>
                  <a:gd name="T2" fmla="*/ 49 w 49"/>
                  <a:gd name="T3" fmla="*/ 0 h 29"/>
                  <a:gd name="T4" fmla="*/ 49 w 49"/>
                  <a:gd name="T5" fmla="*/ 19 h 29"/>
                  <a:gd name="T6" fmla="*/ 0 w 49"/>
                  <a:gd name="T7" fmla="*/ 29 h 29"/>
                  <a:gd name="T8" fmla="*/ 0 w 49"/>
                  <a:gd name="T9" fmla="*/ 12 h 29"/>
                </a:gdLst>
                <a:ahLst/>
                <a:cxnLst>
                  <a:cxn ang="0">
                    <a:pos x="T0" y="T1"/>
                  </a:cxn>
                  <a:cxn ang="0">
                    <a:pos x="T2" y="T3"/>
                  </a:cxn>
                  <a:cxn ang="0">
                    <a:pos x="T4" y="T5"/>
                  </a:cxn>
                  <a:cxn ang="0">
                    <a:pos x="T6" y="T7"/>
                  </a:cxn>
                  <a:cxn ang="0">
                    <a:pos x="T8" y="T9"/>
                  </a:cxn>
                </a:cxnLst>
                <a:rect l="0" t="0" r="r" b="b"/>
                <a:pathLst>
                  <a:path w="49" h="29">
                    <a:moveTo>
                      <a:pt x="0" y="12"/>
                    </a:moveTo>
                    <a:lnTo>
                      <a:pt x="49" y="0"/>
                    </a:lnTo>
                    <a:lnTo>
                      <a:pt x="49" y="19"/>
                    </a:lnTo>
                    <a:lnTo>
                      <a:pt x="0" y="29"/>
                    </a:lnTo>
                    <a:lnTo>
                      <a:pt x="0" y="12"/>
                    </a:lnTo>
                    <a:close/>
                  </a:path>
                </a:pathLst>
              </a:custGeom>
              <a:solidFill>
                <a:schemeClr val="accent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763" name="Freeform 480"/>
              <p:cNvSpPr>
                <a:spLocks/>
              </p:cNvSpPr>
              <p:nvPr/>
            </p:nvSpPr>
            <p:spPr bwMode="auto">
              <a:xfrm>
                <a:off x="11843077" y="7532588"/>
                <a:ext cx="53749" cy="31009"/>
              </a:xfrm>
              <a:custGeom>
                <a:avLst/>
                <a:gdLst>
                  <a:gd name="T0" fmla="*/ 51 w 51"/>
                  <a:gd name="T1" fmla="*/ 11 h 30"/>
                  <a:gd name="T2" fmla="*/ 0 w 51"/>
                  <a:gd name="T3" fmla="*/ 0 h 30"/>
                  <a:gd name="T4" fmla="*/ 0 w 51"/>
                  <a:gd name="T5" fmla="*/ 19 h 30"/>
                  <a:gd name="T6" fmla="*/ 50 w 51"/>
                  <a:gd name="T7" fmla="*/ 30 h 30"/>
                  <a:gd name="T8" fmla="*/ 51 w 51"/>
                  <a:gd name="T9" fmla="*/ 11 h 30"/>
                </a:gdLst>
                <a:ahLst/>
                <a:cxnLst>
                  <a:cxn ang="0">
                    <a:pos x="T0" y="T1"/>
                  </a:cxn>
                  <a:cxn ang="0">
                    <a:pos x="T2" y="T3"/>
                  </a:cxn>
                  <a:cxn ang="0">
                    <a:pos x="T4" y="T5"/>
                  </a:cxn>
                  <a:cxn ang="0">
                    <a:pos x="T6" y="T7"/>
                  </a:cxn>
                  <a:cxn ang="0">
                    <a:pos x="T8" y="T9"/>
                  </a:cxn>
                </a:cxnLst>
                <a:rect l="0" t="0" r="r" b="b"/>
                <a:pathLst>
                  <a:path w="51" h="30">
                    <a:moveTo>
                      <a:pt x="51" y="11"/>
                    </a:moveTo>
                    <a:lnTo>
                      <a:pt x="0" y="0"/>
                    </a:lnTo>
                    <a:lnTo>
                      <a:pt x="0" y="19"/>
                    </a:lnTo>
                    <a:lnTo>
                      <a:pt x="50" y="30"/>
                    </a:lnTo>
                    <a:lnTo>
                      <a:pt x="51" y="11"/>
                    </a:lnTo>
                    <a:close/>
                  </a:path>
                </a:pathLst>
              </a:custGeom>
              <a:solidFill>
                <a:schemeClr val="accent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764" name="Freeform 481"/>
              <p:cNvSpPr>
                <a:spLocks/>
              </p:cNvSpPr>
              <p:nvPr/>
            </p:nvSpPr>
            <p:spPr bwMode="auto">
              <a:xfrm>
                <a:off x="11001700" y="7770323"/>
                <a:ext cx="51682" cy="26874"/>
              </a:xfrm>
              <a:custGeom>
                <a:avLst/>
                <a:gdLst>
                  <a:gd name="T0" fmla="*/ 0 w 51"/>
                  <a:gd name="T1" fmla="*/ 8 h 27"/>
                  <a:gd name="T2" fmla="*/ 51 w 51"/>
                  <a:gd name="T3" fmla="*/ 0 h 27"/>
                  <a:gd name="T4" fmla="*/ 50 w 51"/>
                  <a:gd name="T5" fmla="*/ 19 h 27"/>
                  <a:gd name="T6" fmla="*/ 0 w 51"/>
                  <a:gd name="T7" fmla="*/ 27 h 27"/>
                  <a:gd name="T8" fmla="*/ 0 w 51"/>
                  <a:gd name="T9" fmla="*/ 8 h 27"/>
                </a:gdLst>
                <a:ahLst/>
                <a:cxnLst>
                  <a:cxn ang="0">
                    <a:pos x="T0" y="T1"/>
                  </a:cxn>
                  <a:cxn ang="0">
                    <a:pos x="T2" y="T3"/>
                  </a:cxn>
                  <a:cxn ang="0">
                    <a:pos x="T4" y="T5"/>
                  </a:cxn>
                  <a:cxn ang="0">
                    <a:pos x="T6" y="T7"/>
                  </a:cxn>
                  <a:cxn ang="0">
                    <a:pos x="T8" y="T9"/>
                  </a:cxn>
                </a:cxnLst>
                <a:rect l="0" t="0" r="r" b="b"/>
                <a:pathLst>
                  <a:path w="51" h="27">
                    <a:moveTo>
                      <a:pt x="0" y="8"/>
                    </a:moveTo>
                    <a:lnTo>
                      <a:pt x="51" y="0"/>
                    </a:lnTo>
                    <a:lnTo>
                      <a:pt x="50" y="19"/>
                    </a:lnTo>
                    <a:lnTo>
                      <a:pt x="0" y="27"/>
                    </a:lnTo>
                    <a:lnTo>
                      <a:pt x="0" y="8"/>
                    </a:lnTo>
                    <a:close/>
                  </a:path>
                </a:pathLst>
              </a:custGeom>
              <a:solidFill>
                <a:schemeClr val="accent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765" name="Freeform 482"/>
              <p:cNvSpPr>
                <a:spLocks/>
              </p:cNvSpPr>
              <p:nvPr/>
            </p:nvSpPr>
            <p:spPr bwMode="auto">
              <a:xfrm>
                <a:off x="11838942" y="7776525"/>
                <a:ext cx="53749" cy="26874"/>
              </a:xfrm>
              <a:custGeom>
                <a:avLst/>
                <a:gdLst>
                  <a:gd name="T0" fmla="*/ 49 w 51"/>
                  <a:gd name="T1" fmla="*/ 7 h 26"/>
                  <a:gd name="T2" fmla="*/ 0 w 51"/>
                  <a:gd name="T3" fmla="*/ 0 h 26"/>
                  <a:gd name="T4" fmla="*/ 0 w 51"/>
                  <a:gd name="T5" fmla="*/ 18 h 26"/>
                  <a:gd name="T6" fmla="*/ 51 w 51"/>
                  <a:gd name="T7" fmla="*/ 26 h 26"/>
                  <a:gd name="T8" fmla="*/ 49 w 51"/>
                  <a:gd name="T9" fmla="*/ 7 h 26"/>
                </a:gdLst>
                <a:ahLst/>
                <a:cxnLst>
                  <a:cxn ang="0">
                    <a:pos x="T0" y="T1"/>
                  </a:cxn>
                  <a:cxn ang="0">
                    <a:pos x="T2" y="T3"/>
                  </a:cxn>
                  <a:cxn ang="0">
                    <a:pos x="T4" y="T5"/>
                  </a:cxn>
                  <a:cxn ang="0">
                    <a:pos x="T6" y="T7"/>
                  </a:cxn>
                  <a:cxn ang="0">
                    <a:pos x="T8" y="T9"/>
                  </a:cxn>
                </a:cxnLst>
                <a:rect l="0" t="0" r="r" b="b"/>
                <a:pathLst>
                  <a:path w="51" h="26">
                    <a:moveTo>
                      <a:pt x="49" y="7"/>
                    </a:moveTo>
                    <a:lnTo>
                      <a:pt x="0" y="0"/>
                    </a:lnTo>
                    <a:lnTo>
                      <a:pt x="0" y="18"/>
                    </a:lnTo>
                    <a:lnTo>
                      <a:pt x="51" y="26"/>
                    </a:lnTo>
                    <a:lnTo>
                      <a:pt x="49" y="7"/>
                    </a:lnTo>
                    <a:close/>
                  </a:path>
                </a:pathLst>
              </a:custGeom>
              <a:solidFill>
                <a:schemeClr val="accent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766" name="Freeform 483"/>
              <p:cNvSpPr>
                <a:spLocks/>
              </p:cNvSpPr>
              <p:nvPr/>
            </p:nvSpPr>
            <p:spPr bwMode="auto">
              <a:xfrm>
                <a:off x="10993431" y="7404417"/>
                <a:ext cx="51682" cy="28942"/>
              </a:xfrm>
              <a:custGeom>
                <a:avLst/>
                <a:gdLst>
                  <a:gd name="T0" fmla="*/ 0 w 51"/>
                  <a:gd name="T1" fmla="*/ 11 h 29"/>
                  <a:gd name="T2" fmla="*/ 51 w 51"/>
                  <a:gd name="T3" fmla="*/ 0 h 29"/>
                  <a:gd name="T4" fmla="*/ 51 w 51"/>
                  <a:gd name="T5" fmla="*/ 19 h 29"/>
                  <a:gd name="T6" fmla="*/ 0 w 51"/>
                  <a:gd name="T7" fmla="*/ 29 h 29"/>
                  <a:gd name="T8" fmla="*/ 0 w 51"/>
                  <a:gd name="T9" fmla="*/ 11 h 29"/>
                </a:gdLst>
                <a:ahLst/>
                <a:cxnLst>
                  <a:cxn ang="0">
                    <a:pos x="T0" y="T1"/>
                  </a:cxn>
                  <a:cxn ang="0">
                    <a:pos x="T2" y="T3"/>
                  </a:cxn>
                  <a:cxn ang="0">
                    <a:pos x="T4" y="T5"/>
                  </a:cxn>
                  <a:cxn ang="0">
                    <a:pos x="T6" y="T7"/>
                  </a:cxn>
                  <a:cxn ang="0">
                    <a:pos x="T8" y="T9"/>
                  </a:cxn>
                </a:cxnLst>
                <a:rect l="0" t="0" r="r" b="b"/>
                <a:pathLst>
                  <a:path w="51" h="29">
                    <a:moveTo>
                      <a:pt x="0" y="11"/>
                    </a:moveTo>
                    <a:lnTo>
                      <a:pt x="51" y="0"/>
                    </a:lnTo>
                    <a:lnTo>
                      <a:pt x="51" y="19"/>
                    </a:lnTo>
                    <a:lnTo>
                      <a:pt x="0" y="29"/>
                    </a:lnTo>
                    <a:lnTo>
                      <a:pt x="0" y="11"/>
                    </a:lnTo>
                    <a:close/>
                  </a:path>
                </a:pathLst>
              </a:custGeom>
              <a:solidFill>
                <a:schemeClr val="accent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767" name="Freeform 484"/>
              <p:cNvSpPr>
                <a:spLocks/>
              </p:cNvSpPr>
              <p:nvPr/>
            </p:nvSpPr>
            <p:spPr bwMode="auto">
              <a:xfrm>
                <a:off x="11847211" y="7408552"/>
                <a:ext cx="51682" cy="31009"/>
              </a:xfrm>
              <a:custGeom>
                <a:avLst/>
                <a:gdLst>
                  <a:gd name="T0" fmla="*/ 49 w 49"/>
                  <a:gd name="T1" fmla="*/ 12 h 30"/>
                  <a:gd name="T2" fmla="*/ 0 w 49"/>
                  <a:gd name="T3" fmla="*/ 0 h 30"/>
                  <a:gd name="T4" fmla="*/ 0 w 49"/>
                  <a:gd name="T5" fmla="*/ 20 h 30"/>
                  <a:gd name="T6" fmla="*/ 49 w 49"/>
                  <a:gd name="T7" fmla="*/ 30 h 30"/>
                  <a:gd name="T8" fmla="*/ 49 w 49"/>
                  <a:gd name="T9" fmla="*/ 12 h 30"/>
                </a:gdLst>
                <a:ahLst/>
                <a:cxnLst>
                  <a:cxn ang="0">
                    <a:pos x="T0" y="T1"/>
                  </a:cxn>
                  <a:cxn ang="0">
                    <a:pos x="T2" y="T3"/>
                  </a:cxn>
                  <a:cxn ang="0">
                    <a:pos x="T4" y="T5"/>
                  </a:cxn>
                  <a:cxn ang="0">
                    <a:pos x="T6" y="T7"/>
                  </a:cxn>
                  <a:cxn ang="0">
                    <a:pos x="T8" y="T9"/>
                  </a:cxn>
                </a:cxnLst>
                <a:rect l="0" t="0" r="r" b="b"/>
                <a:pathLst>
                  <a:path w="49" h="30">
                    <a:moveTo>
                      <a:pt x="49" y="12"/>
                    </a:moveTo>
                    <a:lnTo>
                      <a:pt x="0" y="0"/>
                    </a:lnTo>
                    <a:lnTo>
                      <a:pt x="0" y="20"/>
                    </a:lnTo>
                    <a:lnTo>
                      <a:pt x="49" y="30"/>
                    </a:lnTo>
                    <a:lnTo>
                      <a:pt x="49" y="12"/>
                    </a:lnTo>
                    <a:close/>
                  </a:path>
                </a:pathLst>
              </a:custGeom>
              <a:solidFill>
                <a:schemeClr val="accent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768" name="Freeform 485"/>
              <p:cNvSpPr>
                <a:spLocks/>
              </p:cNvSpPr>
              <p:nvPr/>
            </p:nvSpPr>
            <p:spPr bwMode="auto">
              <a:xfrm>
                <a:off x="10999633" y="7646287"/>
                <a:ext cx="51682" cy="31009"/>
              </a:xfrm>
              <a:custGeom>
                <a:avLst/>
                <a:gdLst>
                  <a:gd name="T0" fmla="*/ 0 w 49"/>
                  <a:gd name="T1" fmla="*/ 12 h 30"/>
                  <a:gd name="T2" fmla="*/ 49 w 49"/>
                  <a:gd name="T3" fmla="*/ 0 h 30"/>
                  <a:gd name="T4" fmla="*/ 49 w 49"/>
                  <a:gd name="T5" fmla="*/ 19 h 30"/>
                  <a:gd name="T6" fmla="*/ 0 w 49"/>
                  <a:gd name="T7" fmla="*/ 30 h 30"/>
                  <a:gd name="T8" fmla="*/ 0 w 49"/>
                  <a:gd name="T9" fmla="*/ 12 h 30"/>
                </a:gdLst>
                <a:ahLst/>
                <a:cxnLst>
                  <a:cxn ang="0">
                    <a:pos x="T0" y="T1"/>
                  </a:cxn>
                  <a:cxn ang="0">
                    <a:pos x="T2" y="T3"/>
                  </a:cxn>
                  <a:cxn ang="0">
                    <a:pos x="T4" y="T5"/>
                  </a:cxn>
                  <a:cxn ang="0">
                    <a:pos x="T6" y="T7"/>
                  </a:cxn>
                  <a:cxn ang="0">
                    <a:pos x="T8" y="T9"/>
                  </a:cxn>
                </a:cxnLst>
                <a:rect l="0" t="0" r="r" b="b"/>
                <a:pathLst>
                  <a:path w="49" h="30">
                    <a:moveTo>
                      <a:pt x="0" y="12"/>
                    </a:moveTo>
                    <a:lnTo>
                      <a:pt x="49" y="0"/>
                    </a:lnTo>
                    <a:lnTo>
                      <a:pt x="49" y="19"/>
                    </a:lnTo>
                    <a:lnTo>
                      <a:pt x="0" y="30"/>
                    </a:lnTo>
                    <a:lnTo>
                      <a:pt x="0" y="12"/>
                    </a:lnTo>
                    <a:close/>
                  </a:path>
                </a:pathLst>
              </a:custGeom>
              <a:solidFill>
                <a:schemeClr val="accent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769" name="Freeform 486"/>
              <p:cNvSpPr>
                <a:spLocks/>
              </p:cNvSpPr>
              <p:nvPr/>
            </p:nvSpPr>
            <p:spPr bwMode="auto">
              <a:xfrm>
                <a:off x="11841010" y="7652489"/>
                <a:ext cx="51682" cy="28942"/>
              </a:xfrm>
              <a:custGeom>
                <a:avLst/>
                <a:gdLst>
                  <a:gd name="T0" fmla="*/ 51 w 51"/>
                  <a:gd name="T1" fmla="*/ 12 h 29"/>
                  <a:gd name="T2" fmla="*/ 0 w 51"/>
                  <a:gd name="T3" fmla="*/ 0 h 29"/>
                  <a:gd name="T4" fmla="*/ 0 w 51"/>
                  <a:gd name="T5" fmla="*/ 18 h 29"/>
                  <a:gd name="T6" fmla="*/ 51 w 51"/>
                  <a:gd name="T7" fmla="*/ 29 h 29"/>
                  <a:gd name="T8" fmla="*/ 51 w 51"/>
                  <a:gd name="T9" fmla="*/ 12 h 29"/>
                </a:gdLst>
                <a:ahLst/>
                <a:cxnLst>
                  <a:cxn ang="0">
                    <a:pos x="T0" y="T1"/>
                  </a:cxn>
                  <a:cxn ang="0">
                    <a:pos x="T2" y="T3"/>
                  </a:cxn>
                  <a:cxn ang="0">
                    <a:pos x="T4" y="T5"/>
                  </a:cxn>
                  <a:cxn ang="0">
                    <a:pos x="T6" y="T7"/>
                  </a:cxn>
                  <a:cxn ang="0">
                    <a:pos x="T8" y="T9"/>
                  </a:cxn>
                </a:cxnLst>
                <a:rect l="0" t="0" r="r" b="b"/>
                <a:pathLst>
                  <a:path w="51" h="29">
                    <a:moveTo>
                      <a:pt x="51" y="12"/>
                    </a:moveTo>
                    <a:lnTo>
                      <a:pt x="0" y="0"/>
                    </a:lnTo>
                    <a:lnTo>
                      <a:pt x="0" y="18"/>
                    </a:lnTo>
                    <a:lnTo>
                      <a:pt x="51" y="29"/>
                    </a:lnTo>
                    <a:lnTo>
                      <a:pt x="51" y="12"/>
                    </a:lnTo>
                    <a:close/>
                  </a:path>
                </a:pathLst>
              </a:custGeom>
              <a:solidFill>
                <a:schemeClr val="accent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770" name="Freeform 487"/>
              <p:cNvSpPr>
                <a:spLocks/>
              </p:cNvSpPr>
              <p:nvPr/>
            </p:nvSpPr>
            <p:spPr bwMode="auto">
              <a:xfrm>
                <a:off x="10997565" y="7890224"/>
                <a:ext cx="53749" cy="26874"/>
              </a:xfrm>
              <a:custGeom>
                <a:avLst/>
                <a:gdLst>
                  <a:gd name="T0" fmla="*/ 1 w 50"/>
                  <a:gd name="T1" fmla="*/ 8 h 27"/>
                  <a:gd name="T2" fmla="*/ 50 w 50"/>
                  <a:gd name="T3" fmla="*/ 0 h 27"/>
                  <a:gd name="T4" fmla="*/ 50 w 50"/>
                  <a:gd name="T5" fmla="*/ 19 h 27"/>
                  <a:gd name="T6" fmla="*/ 0 w 50"/>
                  <a:gd name="T7" fmla="*/ 27 h 27"/>
                  <a:gd name="T8" fmla="*/ 1 w 50"/>
                  <a:gd name="T9" fmla="*/ 8 h 27"/>
                </a:gdLst>
                <a:ahLst/>
                <a:cxnLst>
                  <a:cxn ang="0">
                    <a:pos x="T0" y="T1"/>
                  </a:cxn>
                  <a:cxn ang="0">
                    <a:pos x="T2" y="T3"/>
                  </a:cxn>
                  <a:cxn ang="0">
                    <a:pos x="T4" y="T5"/>
                  </a:cxn>
                  <a:cxn ang="0">
                    <a:pos x="T6" y="T7"/>
                  </a:cxn>
                  <a:cxn ang="0">
                    <a:pos x="T8" y="T9"/>
                  </a:cxn>
                </a:cxnLst>
                <a:rect l="0" t="0" r="r" b="b"/>
                <a:pathLst>
                  <a:path w="50" h="27">
                    <a:moveTo>
                      <a:pt x="1" y="8"/>
                    </a:moveTo>
                    <a:lnTo>
                      <a:pt x="50" y="0"/>
                    </a:lnTo>
                    <a:lnTo>
                      <a:pt x="50" y="19"/>
                    </a:lnTo>
                    <a:lnTo>
                      <a:pt x="0" y="27"/>
                    </a:lnTo>
                    <a:lnTo>
                      <a:pt x="1" y="8"/>
                    </a:lnTo>
                    <a:close/>
                  </a:path>
                </a:pathLst>
              </a:custGeom>
              <a:solidFill>
                <a:schemeClr val="accent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771" name="Freeform 488"/>
              <p:cNvSpPr>
                <a:spLocks/>
              </p:cNvSpPr>
              <p:nvPr/>
            </p:nvSpPr>
            <p:spPr bwMode="auto">
              <a:xfrm>
                <a:off x="11841010" y="7896426"/>
                <a:ext cx="51682" cy="24807"/>
              </a:xfrm>
              <a:custGeom>
                <a:avLst/>
                <a:gdLst>
                  <a:gd name="T0" fmla="*/ 51 w 51"/>
                  <a:gd name="T1" fmla="*/ 8 h 25"/>
                  <a:gd name="T2" fmla="*/ 0 w 51"/>
                  <a:gd name="T3" fmla="*/ 0 h 25"/>
                  <a:gd name="T4" fmla="*/ 1 w 51"/>
                  <a:gd name="T5" fmla="*/ 19 h 25"/>
                  <a:gd name="T6" fmla="*/ 51 w 51"/>
                  <a:gd name="T7" fmla="*/ 25 h 25"/>
                  <a:gd name="T8" fmla="*/ 51 w 51"/>
                  <a:gd name="T9" fmla="*/ 8 h 25"/>
                </a:gdLst>
                <a:ahLst/>
                <a:cxnLst>
                  <a:cxn ang="0">
                    <a:pos x="T0" y="T1"/>
                  </a:cxn>
                  <a:cxn ang="0">
                    <a:pos x="T2" y="T3"/>
                  </a:cxn>
                  <a:cxn ang="0">
                    <a:pos x="T4" y="T5"/>
                  </a:cxn>
                  <a:cxn ang="0">
                    <a:pos x="T6" y="T7"/>
                  </a:cxn>
                  <a:cxn ang="0">
                    <a:pos x="T8" y="T9"/>
                  </a:cxn>
                </a:cxnLst>
                <a:rect l="0" t="0" r="r" b="b"/>
                <a:pathLst>
                  <a:path w="51" h="25">
                    <a:moveTo>
                      <a:pt x="51" y="8"/>
                    </a:moveTo>
                    <a:lnTo>
                      <a:pt x="0" y="0"/>
                    </a:lnTo>
                    <a:lnTo>
                      <a:pt x="1" y="19"/>
                    </a:lnTo>
                    <a:lnTo>
                      <a:pt x="51" y="25"/>
                    </a:lnTo>
                    <a:lnTo>
                      <a:pt x="51" y="8"/>
                    </a:lnTo>
                    <a:close/>
                  </a:path>
                </a:pathLst>
              </a:custGeom>
              <a:solidFill>
                <a:schemeClr val="accent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772" name="Freeform 489"/>
              <p:cNvSpPr>
                <a:spLocks/>
              </p:cNvSpPr>
              <p:nvPr/>
            </p:nvSpPr>
            <p:spPr bwMode="auto">
              <a:xfrm>
                <a:off x="11003767" y="8014260"/>
                <a:ext cx="51682" cy="26874"/>
              </a:xfrm>
              <a:custGeom>
                <a:avLst/>
                <a:gdLst>
                  <a:gd name="T0" fmla="*/ 0 w 51"/>
                  <a:gd name="T1" fmla="*/ 8 h 27"/>
                  <a:gd name="T2" fmla="*/ 51 w 51"/>
                  <a:gd name="T3" fmla="*/ 0 h 27"/>
                  <a:gd name="T4" fmla="*/ 50 w 51"/>
                  <a:gd name="T5" fmla="*/ 19 h 27"/>
                  <a:gd name="T6" fmla="*/ 0 w 51"/>
                  <a:gd name="T7" fmla="*/ 27 h 27"/>
                  <a:gd name="T8" fmla="*/ 0 w 51"/>
                  <a:gd name="T9" fmla="*/ 8 h 27"/>
                </a:gdLst>
                <a:ahLst/>
                <a:cxnLst>
                  <a:cxn ang="0">
                    <a:pos x="T0" y="T1"/>
                  </a:cxn>
                  <a:cxn ang="0">
                    <a:pos x="T2" y="T3"/>
                  </a:cxn>
                  <a:cxn ang="0">
                    <a:pos x="T4" y="T5"/>
                  </a:cxn>
                  <a:cxn ang="0">
                    <a:pos x="T6" y="T7"/>
                  </a:cxn>
                  <a:cxn ang="0">
                    <a:pos x="T8" y="T9"/>
                  </a:cxn>
                </a:cxnLst>
                <a:rect l="0" t="0" r="r" b="b"/>
                <a:pathLst>
                  <a:path w="51" h="27">
                    <a:moveTo>
                      <a:pt x="0" y="8"/>
                    </a:moveTo>
                    <a:lnTo>
                      <a:pt x="51" y="0"/>
                    </a:lnTo>
                    <a:lnTo>
                      <a:pt x="50" y="19"/>
                    </a:lnTo>
                    <a:lnTo>
                      <a:pt x="0" y="27"/>
                    </a:lnTo>
                    <a:lnTo>
                      <a:pt x="0" y="8"/>
                    </a:lnTo>
                    <a:close/>
                  </a:path>
                </a:pathLst>
              </a:custGeom>
              <a:solidFill>
                <a:schemeClr val="accent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773" name="Freeform 490"/>
              <p:cNvSpPr>
                <a:spLocks/>
              </p:cNvSpPr>
              <p:nvPr/>
            </p:nvSpPr>
            <p:spPr bwMode="auto">
              <a:xfrm>
                <a:off x="11836875" y="8018395"/>
                <a:ext cx="53749" cy="28942"/>
              </a:xfrm>
              <a:custGeom>
                <a:avLst/>
                <a:gdLst>
                  <a:gd name="T0" fmla="*/ 50 w 50"/>
                  <a:gd name="T1" fmla="*/ 8 h 26"/>
                  <a:gd name="T2" fmla="*/ 0 w 50"/>
                  <a:gd name="T3" fmla="*/ 0 h 26"/>
                  <a:gd name="T4" fmla="*/ 1 w 50"/>
                  <a:gd name="T5" fmla="*/ 18 h 26"/>
                  <a:gd name="T6" fmla="*/ 50 w 50"/>
                  <a:gd name="T7" fmla="*/ 26 h 26"/>
                  <a:gd name="T8" fmla="*/ 50 w 50"/>
                  <a:gd name="T9" fmla="*/ 8 h 26"/>
                </a:gdLst>
                <a:ahLst/>
                <a:cxnLst>
                  <a:cxn ang="0">
                    <a:pos x="T0" y="T1"/>
                  </a:cxn>
                  <a:cxn ang="0">
                    <a:pos x="T2" y="T3"/>
                  </a:cxn>
                  <a:cxn ang="0">
                    <a:pos x="T4" y="T5"/>
                  </a:cxn>
                  <a:cxn ang="0">
                    <a:pos x="T6" y="T7"/>
                  </a:cxn>
                  <a:cxn ang="0">
                    <a:pos x="T8" y="T9"/>
                  </a:cxn>
                </a:cxnLst>
                <a:rect l="0" t="0" r="r" b="b"/>
                <a:pathLst>
                  <a:path w="50" h="26">
                    <a:moveTo>
                      <a:pt x="50" y="8"/>
                    </a:moveTo>
                    <a:lnTo>
                      <a:pt x="0" y="0"/>
                    </a:lnTo>
                    <a:lnTo>
                      <a:pt x="1" y="18"/>
                    </a:lnTo>
                    <a:lnTo>
                      <a:pt x="50" y="26"/>
                    </a:lnTo>
                    <a:lnTo>
                      <a:pt x="50" y="8"/>
                    </a:lnTo>
                    <a:close/>
                  </a:path>
                </a:pathLst>
              </a:custGeom>
              <a:solidFill>
                <a:schemeClr val="accent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774" name="Freeform 491"/>
              <p:cNvSpPr>
                <a:spLocks/>
              </p:cNvSpPr>
              <p:nvPr/>
            </p:nvSpPr>
            <p:spPr bwMode="auto">
              <a:xfrm>
                <a:off x="10993431" y="7344467"/>
                <a:ext cx="51682" cy="31009"/>
              </a:xfrm>
              <a:custGeom>
                <a:avLst/>
                <a:gdLst>
                  <a:gd name="T0" fmla="*/ 0 w 51"/>
                  <a:gd name="T1" fmla="*/ 11 h 30"/>
                  <a:gd name="T2" fmla="*/ 51 w 51"/>
                  <a:gd name="T3" fmla="*/ 0 h 30"/>
                  <a:gd name="T4" fmla="*/ 51 w 51"/>
                  <a:gd name="T5" fmla="*/ 18 h 30"/>
                  <a:gd name="T6" fmla="*/ 0 w 51"/>
                  <a:gd name="T7" fmla="*/ 30 h 30"/>
                  <a:gd name="T8" fmla="*/ 0 w 51"/>
                  <a:gd name="T9" fmla="*/ 11 h 30"/>
                </a:gdLst>
                <a:ahLst/>
                <a:cxnLst>
                  <a:cxn ang="0">
                    <a:pos x="T0" y="T1"/>
                  </a:cxn>
                  <a:cxn ang="0">
                    <a:pos x="T2" y="T3"/>
                  </a:cxn>
                  <a:cxn ang="0">
                    <a:pos x="T4" y="T5"/>
                  </a:cxn>
                  <a:cxn ang="0">
                    <a:pos x="T6" y="T7"/>
                  </a:cxn>
                  <a:cxn ang="0">
                    <a:pos x="T8" y="T9"/>
                  </a:cxn>
                </a:cxnLst>
                <a:rect l="0" t="0" r="r" b="b"/>
                <a:pathLst>
                  <a:path w="51" h="30">
                    <a:moveTo>
                      <a:pt x="0" y="11"/>
                    </a:moveTo>
                    <a:lnTo>
                      <a:pt x="51" y="0"/>
                    </a:lnTo>
                    <a:lnTo>
                      <a:pt x="51" y="18"/>
                    </a:lnTo>
                    <a:lnTo>
                      <a:pt x="0" y="30"/>
                    </a:lnTo>
                    <a:lnTo>
                      <a:pt x="0" y="11"/>
                    </a:lnTo>
                    <a:close/>
                  </a:path>
                </a:pathLst>
              </a:custGeom>
              <a:solidFill>
                <a:schemeClr val="accent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152" name="Freeform 492"/>
              <p:cNvSpPr>
                <a:spLocks/>
              </p:cNvSpPr>
              <p:nvPr/>
            </p:nvSpPr>
            <p:spPr bwMode="auto">
              <a:xfrm>
                <a:off x="11847211" y="7350668"/>
                <a:ext cx="51682" cy="31009"/>
              </a:xfrm>
              <a:custGeom>
                <a:avLst/>
                <a:gdLst>
                  <a:gd name="T0" fmla="*/ 49 w 49"/>
                  <a:gd name="T1" fmla="*/ 11 h 30"/>
                  <a:gd name="T2" fmla="*/ 0 w 49"/>
                  <a:gd name="T3" fmla="*/ 0 h 30"/>
                  <a:gd name="T4" fmla="*/ 0 w 49"/>
                  <a:gd name="T5" fmla="*/ 18 h 30"/>
                  <a:gd name="T6" fmla="*/ 49 w 49"/>
                  <a:gd name="T7" fmla="*/ 30 h 30"/>
                  <a:gd name="T8" fmla="*/ 49 w 49"/>
                  <a:gd name="T9" fmla="*/ 11 h 30"/>
                </a:gdLst>
                <a:ahLst/>
                <a:cxnLst>
                  <a:cxn ang="0">
                    <a:pos x="T0" y="T1"/>
                  </a:cxn>
                  <a:cxn ang="0">
                    <a:pos x="T2" y="T3"/>
                  </a:cxn>
                  <a:cxn ang="0">
                    <a:pos x="T4" y="T5"/>
                  </a:cxn>
                  <a:cxn ang="0">
                    <a:pos x="T6" y="T7"/>
                  </a:cxn>
                  <a:cxn ang="0">
                    <a:pos x="T8" y="T9"/>
                  </a:cxn>
                </a:cxnLst>
                <a:rect l="0" t="0" r="r" b="b"/>
                <a:pathLst>
                  <a:path w="49" h="30">
                    <a:moveTo>
                      <a:pt x="49" y="11"/>
                    </a:moveTo>
                    <a:lnTo>
                      <a:pt x="0" y="0"/>
                    </a:lnTo>
                    <a:lnTo>
                      <a:pt x="0" y="18"/>
                    </a:lnTo>
                    <a:lnTo>
                      <a:pt x="49" y="30"/>
                    </a:lnTo>
                    <a:lnTo>
                      <a:pt x="49" y="11"/>
                    </a:lnTo>
                    <a:close/>
                  </a:path>
                </a:pathLst>
              </a:custGeom>
              <a:solidFill>
                <a:schemeClr val="accent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153" name="Freeform 493"/>
              <p:cNvSpPr>
                <a:spLocks/>
              </p:cNvSpPr>
              <p:nvPr/>
            </p:nvSpPr>
            <p:spPr bwMode="auto">
              <a:xfrm>
                <a:off x="10999633" y="7586337"/>
                <a:ext cx="51682" cy="31009"/>
              </a:xfrm>
              <a:custGeom>
                <a:avLst/>
                <a:gdLst>
                  <a:gd name="T0" fmla="*/ 0 w 49"/>
                  <a:gd name="T1" fmla="*/ 11 h 30"/>
                  <a:gd name="T2" fmla="*/ 49 w 49"/>
                  <a:gd name="T3" fmla="*/ 0 h 30"/>
                  <a:gd name="T4" fmla="*/ 49 w 49"/>
                  <a:gd name="T5" fmla="*/ 19 h 30"/>
                  <a:gd name="T6" fmla="*/ 0 w 49"/>
                  <a:gd name="T7" fmla="*/ 30 h 30"/>
                  <a:gd name="T8" fmla="*/ 0 w 49"/>
                  <a:gd name="T9" fmla="*/ 11 h 30"/>
                </a:gdLst>
                <a:ahLst/>
                <a:cxnLst>
                  <a:cxn ang="0">
                    <a:pos x="T0" y="T1"/>
                  </a:cxn>
                  <a:cxn ang="0">
                    <a:pos x="T2" y="T3"/>
                  </a:cxn>
                  <a:cxn ang="0">
                    <a:pos x="T4" y="T5"/>
                  </a:cxn>
                  <a:cxn ang="0">
                    <a:pos x="T6" y="T7"/>
                  </a:cxn>
                  <a:cxn ang="0">
                    <a:pos x="T8" y="T9"/>
                  </a:cxn>
                </a:cxnLst>
                <a:rect l="0" t="0" r="r" b="b"/>
                <a:pathLst>
                  <a:path w="49" h="30">
                    <a:moveTo>
                      <a:pt x="0" y="11"/>
                    </a:moveTo>
                    <a:lnTo>
                      <a:pt x="49" y="0"/>
                    </a:lnTo>
                    <a:lnTo>
                      <a:pt x="49" y="19"/>
                    </a:lnTo>
                    <a:lnTo>
                      <a:pt x="0" y="30"/>
                    </a:lnTo>
                    <a:lnTo>
                      <a:pt x="0" y="11"/>
                    </a:lnTo>
                    <a:close/>
                  </a:path>
                </a:pathLst>
              </a:custGeom>
              <a:solidFill>
                <a:schemeClr val="accent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154" name="Freeform 494"/>
              <p:cNvSpPr>
                <a:spLocks/>
              </p:cNvSpPr>
              <p:nvPr/>
            </p:nvSpPr>
            <p:spPr bwMode="auto">
              <a:xfrm>
                <a:off x="11841010" y="7592538"/>
                <a:ext cx="51682" cy="31009"/>
              </a:xfrm>
              <a:custGeom>
                <a:avLst/>
                <a:gdLst>
                  <a:gd name="T0" fmla="*/ 51 w 51"/>
                  <a:gd name="T1" fmla="*/ 12 h 30"/>
                  <a:gd name="T2" fmla="*/ 0 w 51"/>
                  <a:gd name="T3" fmla="*/ 0 h 30"/>
                  <a:gd name="T4" fmla="*/ 0 w 51"/>
                  <a:gd name="T5" fmla="*/ 19 h 30"/>
                  <a:gd name="T6" fmla="*/ 51 w 51"/>
                  <a:gd name="T7" fmla="*/ 30 h 30"/>
                  <a:gd name="T8" fmla="*/ 51 w 51"/>
                  <a:gd name="T9" fmla="*/ 12 h 30"/>
                </a:gdLst>
                <a:ahLst/>
                <a:cxnLst>
                  <a:cxn ang="0">
                    <a:pos x="T0" y="T1"/>
                  </a:cxn>
                  <a:cxn ang="0">
                    <a:pos x="T2" y="T3"/>
                  </a:cxn>
                  <a:cxn ang="0">
                    <a:pos x="T4" y="T5"/>
                  </a:cxn>
                  <a:cxn ang="0">
                    <a:pos x="T6" y="T7"/>
                  </a:cxn>
                  <a:cxn ang="0">
                    <a:pos x="T8" y="T9"/>
                  </a:cxn>
                </a:cxnLst>
                <a:rect l="0" t="0" r="r" b="b"/>
                <a:pathLst>
                  <a:path w="51" h="30">
                    <a:moveTo>
                      <a:pt x="51" y="12"/>
                    </a:moveTo>
                    <a:lnTo>
                      <a:pt x="0" y="0"/>
                    </a:lnTo>
                    <a:lnTo>
                      <a:pt x="0" y="19"/>
                    </a:lnTo>
                    <a:lnTo>
                      <a:pt x="51" y="30"/>
                    </a:lnTo>
                    <a:lnTo>
                      <a:pt x="51" y="12"/>
                    </a:lnTo>
                    <a:close/>
                  </a:path>
                </a:pathLst>
              </a:custGeom>
              <a:solidFill>
                <a:schemeClr val="accent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155" name="Freeform 495"/>
              <p:cNvSpPr>
                <a:spLocks/>
              </p:cNvSpPr>
              <p:nvPr/>
            </p:nvSpPr>
            <p:spPr bwMode="auto">
              <a:xfrm>
                <a:off x="11001700" y="7830274"/>
                <a:ext cx="51682" cy="26874"/>
              </a:xfrm>
              <a:custGeom>
                <a:avLst/>
                <a:gdLst>
                  <a:gd name="T0" fmla="*/ 0 w 51"/>
                  <a:gd name="T1" fmla="*/ 8 h 26"/>
                  <a:gd name="T2" fmla="*/ 51 w 51"/>
                  <a:gd name="T3" fmla="*/ 0 h 26"/>
                  <a:gd name="T4" fmla="*/ 51 w 51"/>
                  <a:gd name="T5" fmla="*/ 18 h 26"/>
                  <a:gd name="T6" fmla="*/ 0 w 51"/>
                  <a:gd name="T7" fmla="*/ 26 h 26"/>
                  <a:gd name="T8" fmla="*/ 0 w 51"/>
                  <a:gd name="T9" fmla="*/ 8 h 26"/>
                </a:gdLst>
                <a:ahLst/>
                <a:cxnLst>
                  <a:cxn ang="0">
                    <a:pos x="T0" y="T1"/>
                  </a:cxn>
                  <a:cxn ang="0">
                    <a:pos x="T2" y="T3"/>
                  </a:cxn>
                  <a:cxn ang="0">
                    <a:pos x="T4" y="T5"/>
                  </a:cxn>
                  <a:cxn ang="0">
                    <a:pos x="T6" y="T7"/>
                  </a:cxn>
                  <a:cxn ang="0">
                    <a:pos x="T8" y="T9"/>
                  </a:cxn>
                </a:cxnLst>
                <a:rect l="0" t="0" r="r" b="b"/>
                <a:pathLst>
                  <a:path w="51" h="26">
                    <a:moveTo>
                      <a:pt x="0" y="8"/>
                    </a:moveTo>
                    <a:lnTo>
                      <a:pt x="51" y="0"/>
                    </a:lnTo>
                    <a:lnTo>
                      <a:pt x="51" y="18"/>
                    </a:lnTo>
                    <a:lnTo>
                      <a:pt x="0" y="26"/>
                    </a:lnTo>
                    <a:lnTo>
                      <a:pt x="0" y="8"/>
                    </a:lnTo>
                    <a:close/>
                  </a:path>
                </a:pathLst>
              </a:custGeom>
              <a:solidFill>
                <a:schemeClr val="accent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156" name="Freeform 496"/>
              <p:cNvSpPr>
                <a:spLocks/>
              </p:cNvSpPr>
              <p:nvPr/>
            </p:nvSpPr>
            <p:spPr bwMode="auto">
              <a:xfrm>
                <a:off x="11838942" y="7834408"/>
                <a:ext cx="53749" cy="28942"/>
              </a:xfrm>
              <a:custGeom>
                <a:avLst/>
                <a:gdLst>
                  <a:gd name="T0" fmla="*/ 50 w 52"/>
                  <a:gd name="T1" fmla="*/ 10 h 28"/>
                  <a:gd name="T2" fmla="*/ 0 w 52"/>
                  <a:gd name="T3" fmla="*/ 0 h 28"/>
                  <a:gd name="T4" fmla="*/ 1 w 52"/>
                  <a:gd name="T5" fmla="*/ 20 h 28"/>
                  <a:gd name="T6" fmla="*/ 52 w 52"/>
                  <a:gd name="T7" fmla="*/ 28 h 28"/>
                  <a:gd name="T8" fmla="*/ 50 w 52"/>
                  <a:gd name="T9" fmla="*/ 10 h 28"/>
                </a:gdLst>
                <a:ahLst/>
                <a:cxnLst>
                  <a:cxn ang="0">
                    <a:pos x="T0" y="T1"/>
                  </a:cxn>
                  <a:cxn ang="0">
                    <a:pos x="T2" y="T3"/>
                  </a:cxn>
                  <a:cxn ang="0">
                    <a:pos x="T4" y="T5"/>
                  </a:cxn>
                  <a:cxn ang="0">
                    <a:pos x="T6" y="T7"/>
                  </a:cxn>
                  <a:cxn ang="0">
                    <a:pos x="T8" y="T9"/>
                  </a:cxn>
                </a:cxnLst>
                <a:rect l="0" t="0" r="r" b="b"/>
                <a:pathLst>
                  <a:path w="52" h="28">
                    <a:moveTo>
                      <a:pt x="50" y="10"/>
                    </a:moveTo>
                    <a:lnTo>
                      <a:pt x="0" y="0"/>
                    </a:lnTo>
                    <a:lnTo>
                      <a:pt x="1" y="20"/>
                    </a:lnTo>
                    <a:lnTo>
                      <a:pt x="52" y="28"/>
                    </a:lnTo>
                    <a:lnTo>
                      <a:pt x="50" y="10"/>
                    </a:lnTo>
                    <a:close/>
                  </a:path>
                </a:pathLst>
              </a:custGeom>
              <a:solidFill>
                <a:schemeClr val="accent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157" name="Freeform 497"/>
              <p:cNvSpPr>
                <a:spLocks/>
              </p:cNvSpPr>
              <p:nvPr/>
            </p:nvSpPr>
            <p:spPr bwMode="auto">
              <a:xfrm>
                <a:off x="10995498" y="7462301"/>
                <a:ext cx="53749" cy="31009"/>
              </a:xfrm>
              <a:custGeom>
                <a:avLst/>
                <a:gdLst>
                  <a:gd name="T0" fmla="*/ 0 w 51"/>
                  <a:gd name="T1" fmla="*/ 11 h 30"/>
                  <a:gd name="T2" fmla="*/ 51 w 51"/>
                  <a:gd name="T3" fmla="*/ 0 h 30"/>
                  <a:gd name="T4" fmla="*/ 51 w 51"/>
                  <a:gd name="T5" fmla="*/ 19 h 30"/>
                  <a:gd name="T6" fmla="*/ 0 w 51"/>
                  <a:gd name="T7" fmla="*/ 30 h 30"/>
                  <a:gd name="T8" fmla="*/ 0 w 51"/>
                  <a:gd name="T9" fmla="*/ 11 h 30"/>
                </a:gdLst>
                <a:ahLst/>
                <a:cxnLst>
                  <a:cxn ang="0">
                    <a:pos x="T0" y="T1"/>
                  </a:cxn>
                  <a:cxn ang="0">
                    <a:pos x="T2" y="T3"/>
                  </a:cxn>
                  <a:cxn ang="0">
                    <a:pos x="T4" y="T5"/>
                  </a:cxn>
                  <a:cxn ang="0">
                    <a:pos x="T6" y="T7"/>
                  </a:cxn>
                  <a:cxn ang="0">
                    <a:pos x="T8" y="T9"/>
                  </a:cxn>
                </a:cxnLst>
                <a:rect l="0" t="0" r="r" b="b"/>
                <a:pathLst>
                  <a:path w="51" h="30">
                    <a:moveTo>
                      <a:pt x="0" y="11"/>
                    </a:moveTo>
                    <a:lnTo>
                      <a:pt x="51" y="0"/>
                    </a:lnTo>
                    <a:lnTo>
                      <a:pt x="51" y="19"/>
                    </a:lnTo>
                    <a:lnTo>
                      <a:pt x="0" y="30"/>
                    </a:lnTo>
                    <a:lnTo>
                      <a:pt x="0" y="11"/>
                    </a:lnTo>
                    <a:close/>
                  </a:path>
                </a:pathLst>
              </a:custGeom>
              <a:solidFill>
                <a:schemeClr val="accent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158" name="Freeform 498"/>
              <p:cNvSpPr>
                <a:spLocks/>
              </p:cNvSpPr>
              <p:nvPr/>
            </p:nvSpPr>
            <p:spPr bwMode="auto">
              <a:xfrm>
                <a:off x="11845144" y="7468503"/>
                <a:ext cx="51682" cy="31009"/>
              </a:xfrm>
              <a:custGeom>
                <a:avLst/>
                <a:gdLst>
                  <a:gd name="T0" fmla="*/ 50 w 50"/>
                  <a:gd name="T1" fmla="*/ 11 h 30"/>
                  <a:gd name="T2" fmla="*/ 0 w 50"/>
                  <a:gd name="T3" fmla="*/ 0 h 30"/>
                  <a:gd name="T4" fmla="*/ 0 w 50"/>
                  <a:gd name="T5" fmla="*/ 17 h 30"/>
                  <a:gd name="T6" fmla="*/ 50 w 50"/>
                  <a:gd name="T7" fmla="*/ 30 h 30"/>
                  <a:gd name="T8" fmla="*/ 50 w 50"/>
                  <a:gd name="T9" fmla="*/ 11 h 30"/>
                </a:gdLst>
                <a:ahLst/>
                <a:cxnLst>
                  <a:cxn ang="0">
                    <a:pos x="T0" y="T1"/>
                  </a:cxn>
                  <a:cxn ang="0">
                    <a:pos x="T2" y="T3"/>
                  </a:cxn>
                  <a:cxn ang="0">
                    <a:pos x="T4" y="T5"/>
                  </a:cxn>
                  <a:cxn ang="0">
                    <a:pos x="T6" y="T7"/>
                  </a:cxn>
                  <a:cxn ang="0">
                    <a:pos x="T8" y="T9"/>
                  </a:cxn>
                </a:cxnLst>
                <a:rect l="0" t="0" r="r" b="b"/>
                <a:pathLst>
                  <a:path w="50" h="30">
                    <a:moveTo>
                      <a:pt x="50" y="11"/>
                    </a:moveTo>
                    <a:lnTo>
                      <a:pt x="0" y="0"/>
                    </a:lnTo>
                    <a:lnTo>
                      <a:pt x="0" y="17"/>
                    </a:lnTo>
                    <a:lnTo>
                      <a:pt x="50" y="30"/>
                    </a:lnTo>
                    <a:lnTo>
                      <a:pt x="50" y="11"/>
                    </a:lnTo>
                    <a:close/>
                  </a:path>
                </a:pathLst>
              </a:custGeom>
              <a:solidFill>
                <a:schemeClr val="accent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159" name="Freeform 499"/>
              <p:cNvSpPr>
                <a:spLocks/>
              </p:cNvSpPr>
              <p:nvPr/>
            </p:nvSpPr>
            <p:spPr bwMode="auto">
              <a:xfrm>
                <a:off x="11003767" y="7704171"/>
                <a:ext cx="49614" cy="31009"/>
              </a:xfrm>
              <a:custGeom>
                <a:avLst/>
                <a:gdLst>
                  <a:gd name="T0" fmla="*/ 0 w 49"/>
                  <a:gd name="T1" fmla="*/ 11 h 30"/>
                  <a:gd name="T2" fmla="*/ 49 w 49"/>
                  <a:gd name="T3" fmla="*/ 0 h 30"/>
                  <a:gd name="T4" fmla="*/ 49 w 49"/>
                  <a:gd name="T5" fmla="*/ 18 h 30"/>
                  <a:gd name="T6" fmla="*/ 0 w 49"/>
                  <a:gd name="T7" fmla="*/ 30 h 30"/>
                  <a:gd name="T8" fmla="*/ 0 w 49"/>
                  <a:gd name="T9" fmla="*/ 11 h 30"/>
                </a:gdLst>
                <a:ahLst/>
                <a:cxnLst>
                  <a:cxn ang="0">
                    <a:pos x="T0" y="T1"/>
                  </a:cxn>
                  <a:cxn ang="0">
                    <a:pos x="T2" y="T3"/>
                  </a:cxn>
                  <a:cxn ang="0">
                    <a:pos x="T4" y="T5"/>
                  </a:cxn>
                  <a:cxn ang="0">
                    <a:pos x="T6" y="T7"/>
                  </a:cxn>
                  <a:cxn ang="0">
                    <a:pos x="T8" y="T9"/>
                  </a:cxn>
                </a:cxnLst>
                <a:rect l="0" t="0" r="r" b="b"/>
                <a:pathLst>
                  <a:path w="49" h="30">
                    <a:moveTo>
                      <a:pt x="0" y="11"/>
                    </a:moveTo>
                    <a:lnTo>
                      <a:pt x="49" y="0"/>
                    </a:lnTo>
                    <a:lnTo>
                      <a:pt x="49" y="18"/>
                    </a:lnTo>
                    <a:lnTo>
                      <a:pt x="0" y="30"/>
                    </a:lnTo>
                    <a:lnTo>
                      <a:pt x="0" y="11"/>
                    </a:lnTo>
                    <a:close/>
                  </a:path>
                </a:pathLst>
              </a:custGeom>
              <a:solidFill>
                <a:schemeClr val="accent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160" name="Freeform 500"/>
              <p:cNvSpPr>
                <a:spLocks/>
              </p:cNvSpPr>
              <p:nvPr/>
            </p:nvSpPr>
            <p:spPr bwMode="auto">
              <a:xfrm>
                <a:off x="11838942" y="7710373"/>
                <a:ext cx="51682" cy="31009"/>
              </a:xfrm>
              <a:custGeom>
                <a:avLst/>
                <a:gdLst>
                  <a:gd name="T0" fmla="*/ 50 w 50"/>
                  <a:gd name="T1" fmla="*/ 10 h 28"/>
                  <a:gd name="T2" fmla="*/ 0 w 50"/>
                  <a:gd name="T3" fmla="*/ 0 h 28"/>
                  <a:gd name="T4" fmla="*/ 0 w 50"/>
                  <a:gd name="T5" fmla="*/ 17 h 28"/>
                  <a:gd name="T6" fmla="*/ 50 w 50"/>
                  <a:gd name="T7" fmla="*/ 28 h 28"/>
                  <a:gd name="T8" fmla="*/ 50 w 50"/>
                  <a:gd name="T9" fmla="*/ 10 h 28"/>
                </a:gdLst>
                <a:ahLst/>
                <a:cxnLst>
                  <a:cxn ang="0">
                    <a:pos x="T0" y="T1"/>
                  </a:cxn>
                  <a:cxn ang="0">
                    <a:pos x="T2" y="T3"/>
                  </a:cxn>
                  <a:cxn ang="0">
                    <a:pos x="T4" y="T5"/>
                  </a:cxn>
                  <a:cxn ang="0">
                    <a:pos x="T6" y="T7"/>
                  </a:cxn>
                  <a:cxn ang="0">
                    <a:pos x="T8" y="T9"/>
                  </a:cxn>
                </a:cxnLst>
                <a:rect l="0" t="0" r="r" b="b"/>
                <a:pathLst>
                  <a:path w="50" h="28">
                    <a:moveTo>
                      <a:pt x="50" y="10"/>
                    </a:moveTo>
                    <a:lnTo>
                      <a:pt x="0" y="0"/>
                    </a:lnTo>
                    <a:lnTo>
                      <a:pt x="0" y="17"/>
                    </a:lnTo>
                    <a:lnTo>
                      <a:pt x="50" y="28"/>
                    </a:lnTo>
                    <a:lnTo>
                      <a:pt x="50" y="10"/>
                    </a:lnTo>
                    <a:close/>
                  </a:path>
                </a:pathLst>
              </a:custGeom>
              <a:solidFill>
                <a:schemeClr val="accent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161" name="Freeform 501"/>
              <p:cNvSpPr>
                <a:spLocks/>
              </p:cNvSpPr>
              <p:nvPr/>
            </p:nvSpPr>
            <p:spPr bwMode="auto">
              <a:xfrm>
                <a:off x="10997565" y="7948108"/>
                <a:ext cx="53749" cy="26874"/>
              </a:xfrm>
              <a:custGeom>
                <a:avLst/>
                <a:gdLst>
                  <a:gd name="T0" fmla="*/ 1 w 50"/>
                  <a:gd name="T1" fmla="*/ 8 h 26"/>
                  <a:gd name="T2" fmla="*/ 50 w 50"/>
                  <a:gd name="T3" fmla="*/ 0 h 26"/>
                  <a:gd name="T4" fmla="*/ 50 w 50"/>
                  <a:gd name="T5" fmla="*/ 19 h 26"/>
                  <a:gd name="T6" fmla="*/ 0 w 50"/>
                  <a:gd name="T7" fmla="*/ 26 h 26"/>
                  <a:gd name="T8" fmla="*/ 1 w 50"/>
                  <a:gd name="T9" fmla="*/ 8 h 26"/>
                </a:gdLst>
                <a:ahLst/>
                <a:cxnLst>
                  <a:cxn ang="0">
                    <a:pos x="T0" y="T1"/>
                  </a:cxn>
                  <a:cxn ang="0">
                    <a:pos x="T2" y="T3"/>
                  </a:cxn>
                  <a:cxn ang="0">
                    <a:pos x="T4" y="T5"/>
                  </a:cxn>
                  <a:cxn ang="0">
                    <a:pos x="T6" y="T7"/>
                  </a:cxn>
                  <a:cxn ang="0">
                    <a:pos x="T8" y="T9"/>
                  </a:cxn>
                </a:cxnLst>
                <a:rect l="0" t="0" r="r" b="b"/>
                <a:pathLst>
                  <a:path w="50" h="26">
                    <a:moveTo>
                      <a:pt x="1" y="8"/>
                    </a:moveTo>
                    <a:lnTo>
                      <a:pt x="50" y="0"/>
                    </a:lnTo>
                    <a:lnTo>
                      <a:pt x="50" y="19"/>
                    </a:lnTo>
                    <a:lnTo>
                      <a:pt x="0" y="26"/>
                    </a:lnTo>
                    <a:lnTo>
                      <a:pt x="1" y="8"/>
                    </a:lnTo>
                    <a:close/>
                  </a:path>
                </a:pathLst>
              </a:custGeom>
              <a:solidFill>
                <a:schemeClr val="accent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162" name="Freeform 502"/>
              <p:cNvSpPr>
                <a:spLocks/>
              </p:cNvSpPr>
              <p:nvPr/>
            </p:nvSpPr>
            <p:spPr bwMode="auto">
              <a:xfrm>
                <a:off x="11841010" y="7954310"/>
                <a:ext cx="51682" cy="26874"/>
              </a:xfrm>
              <a:custGeom>
                <a:avLst/>
                <a:gdLst>
                  <a:gd name="T0" fmla="*/ 51 w 51"/>
                  <a:gd name="T1" fmla="*/ 8 h 26"/>
                  <a:gd name="T2" fmla="*/ 0 w 51"/>
                  <a:gd name="T3" fmla="*/ 0 h 26"/>
                  <a:gd name="T4" fmla="*/ 1 w 51"/>
                  <a:gd name="T5" fmla="*/ 19 h 26"/>
                  <a:gd name="T6" fmla="*/ 51 w 51"/>
                  <a:gd name="T7" fmla="*/ 26 h 26"/>
                  <a:gd name="T8" fmla="*/ 51 w 51"/>
                  <a:gd name="T9" fmla="*/ 8 h 26"/>
                </a:gdLst>
                <a:ahLst/>
                <a:cxnLst>
                  <a:cxn ang="0">
                    <a:pos x="T0" y="T1"/>
                  </a:cxn>
                  <a:cxn ang="0">
                    <a:pos x="T2" y="T3"/>
                  </a:cxn>
                  <a:cxn ang="0">
                    <a:pos x="T4" y="T5"/>
                  </a:cxn>
                  <a:cxn ang="0">
                    <a:pos x="T6" y="T7"/>
                  </a:cxn>
                  <a:cxn ang="0">
                    <a:pos x="T8" y="T9"/>
                  </a:cxn>
                </a:cxnLst>
                <a:rect l="0" t="0" r="r" b="b"/>
                <a:pathLst>
                  <a:path w="51" h="26">
                    <a:moveTo>
                      <a:pt x="51" y="8"/>
                    </a:moveTo>
                    <a:lnTo>
                      <a:pt x="0" y="0"/>
                    </a:lnTo>
                    <a:lnTo>
                      <a:pt x="1" y="19"/>
                    </a:lnTo>
                    <a:lnTo>
                      <a:pt x="51" y="26"/>
                    </a:lnTo>
                    <a:lnTo>
                      <a:pt x="51" y="8"/>
                    </a:lnTo>
                    <a:close/>
                  </a:path>
                </a:pathLst>
              </a:custGeom>
              <a:solidFill>
                <a:schemeClr val="accent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163" name="Freeform 503"/>
              <p:cNvSpPr>
                <a:spLocks/>
              </p:cNvSpPr>
              <p:nvPr/>
            </p:nvSpPr>
            <p:spPr bwMode="auto">
              <a:xfrm>
                <a:off x="11003767" y="8072143"/>
                <a:ext cx="51682" cy="28942"/>
              </a:xfrm>
              <a:custGeom>
                <a:avLst/>
                <a:gdLst>
                  <a:gd name="T0" fmla="*/ 0 w 51"/>
                  <a:gd name="T1" fmla="*/ 8 h 26"/>
                  <a:gd name="T2" fmla="*/ 51 w 51"/>
                  <a:gd name="T3" fmla="*/ 0 h 26"/>
                  <a:gd name="T4" fmla="*/ 50 w 51"/>
                  <a:gd name="T5" fmla="*/ 18 h 26"/>
                  <a:gd name="T6" fmla="*/ 0 w 51"/>
                  <a:gd name="T7" fmla="*/ 26 h 26"/>
                  <a:gd name="T8" fmla="*/ 0 w 51"/>
                  <a:gd name="T9" fmla="*/ 8 h 26"/>
                </a:gdLst>
                <a:ahLst/>
                <a:cxnLst>
                  <a:cxn ang="0">
                    <a:pos x="T0" y="T1"/>
                  </a:cxn>
                  <a:cxn ang="0">
                    <a:pos x="T2" y="T3"/>
                  </a:cxn>
                  <a:cxn ang="0">
                    <a:pos x="T4" y="T5"/>
                  </a:cxn>
                  <a:cxn ang="0">
                    <a:pos x="T6" y="T7"/>
                  </a:cxn>
                  <a:cxn ang="0">
                    <a:pos x="T8" y="T9"/>
                  </a:cxn>
                </a:cxnLst>
                <a:rect l="0" t="0" r="r" b="b"/>
                <a:pathLst>
                  <a:path w="51" h="26">
                    <a:moveTo>
                      <a:pt x="0" y="8"/>
                    </a:moveTo>
                    <a:lnTo>
                      <a:pt x="51" y="0"/>
                    </a:lnTo>
                    <a:lnTo>
                      <a:pt x="50" y="18"/>
                    </a:lnTo>
                    <a:lnTo>
                      <a:pt x="0" y="26"/>
                    </a:lnTo>
                    <a:lnTo>
                      <a:pt x="0" y="8"/>
                    </a:lnTo>
                    <a:close/>
                  </a:path>
                </a:pathLst>
              </a:custGeom>
              <a:solidFill>
                <a:schemeClr val="accent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164" name="Freeform 504"/>
              <p:cNvSpPr>
                <a:spLocks/>
              </p:cNvSpPr>
              <p:nvPr/>
            </p:nvSpPr>
            <p:spPr bwMode="auto">
              <a:xfrm>
                <a:off x="11836875" y="8078345"/>
                <a:ext cx="53749" cy="26874"/>
              </a:xfrm>
              <a:custGeom>
                <a:avLst/>
                <a:gdLst>
                  <a:gd name="T0" fmla="*/ 50 w 50"/>
                  <a:gd name="T1" fmla="*/ 8 h 27"/>
                  <a:gd name="T2" fmla="*/ 0 w 50"/>
                  <a:gd name="T3" fmla="*/ 0 h 27"/>
                  <a:gd name="T4" fmla="*/ 0 w 50"/>
                  <a:gd name="T5" fmla="*/ 20 h 27"/>
                  <a:gd name="T6" fmla="*/ 50 w 50"/>
                  <a:gd name="T7" fmla="*/ 27 h 27"/>
                  <a:gd name="T8" fmla="*/ 50 w 50"/>
                  <a:gd name="T9" fmla="*/ 8 h 27"/>
                </a:gdLst>
                <a:ahLst/>
                <a:cxnLst>
                  <a:cxn ang="0">
                    <a:pos x="T0" y="T1"/>
                  </a:cxn>
                  <a:cxn ang="0">
                    <a:pos x="T2" y="T3"/>
                  </a:cxn>
                  <a:cxn ang="0">
                    <a:pos x="T4" y="T5"/>
                  </a:cxn>
                  <a:cxn ang="0">
                    <a:pos x="T6" y="T7"/>
                  </a:cxn>
                  <a:cxn ang="0">
                    <a:pos x="T8" y="T9"/>
                  </a:cxn>
                </a:cxnLst>
                <a:rect l="0" t="0" r="r" b="b"/>
                <a:pathLst>
                  <a:path w="50" h="27">
                    <a:moveTo>
                      <a:pt x="50" y="8"/>
                    </a:moveTo>
                    <a:lnTo>
                      <a:pt x="0" y="0"/>
                    </a:lnTo>
                    <a:lnTo>
                      <a:pt x="0" y="20"/>
                    </a:lnTo>
                    <a:lnTo>
                      <a:pt x="50" y="27"/>
                    </a:lnTo>
                    <a:lnTo>
                      <a:pt x="50" y="8"/>
                    </a:lnTo>
                    <a:close/>
                  </a:path>
                </a:pathLst>
              </a:custGeom>
              <a:solidFill>
                <a:schemeClr val="accent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165" name="Freeform 507"/>
              <p:cNvSpPr>
                <a:spLocks/>
              </p:cNvSpPr>
              <p:nvPr/>
            </p:nvSpPr>
            <p:spPr bwMode="auto">
              <a:xfrm>
                <a:off x="11049247" y="7526386"/>
                <a:ext cx="28942" cy="28942"/>
              </a:xfrm>
              <a:custGeom>
                <a:avLst/>
                <a:gdLst>
                  <a:gd name="T0" fmla="*/ 0 w 29"/>
                  <a:gd name="T1" fmla="*/ 0 h 29"/>
                  <a:gd name="T2" fmla="*/ 27 w 29"/>
                  <a:gd name="T3" fmla="*/ 9 h 29"/>
                  <a:gd name="T4" fmla="*/ 29 w 29"/>
                  <a:gd name="T5" fmla="*/ 29 h 29"/>
                  <a:gd name="T6" fmla="*/ 0 w 29"/>
                  <a:gd name="T7" fmla="*/ 20 h 29"/>
                  <a:gd name="T8" fmla="*/ 0 w 29"/>
                  <a:gd name="T9" fmla="*/ 0 h 29"/>
                </a:gdLst>
                <a:ahLst/>
                <a:cxnLst>
                  <a:cxn ang="0">
                    <a:pos x="T0" y="T1"/>
                  </a:cxn>
                  <a:cxn ang="0">
                    <a:pos x="T2" y="T3"/>
                  </a:cxn>
                  <a:cxn ang="0">
                    <a:pos x="T4" y="T5"/>
                  </a:cxn>
                  <a:cxn ang="0">
                    <a:pos x="T6" y="T7"/>
                  </a:cxn>
                  <a:cxn ang="0">
                    <a:pos x="T8" y="T9"/>
                  </a:cxn>
                </a:cxnLst>
                <a:rect l="0" t="0" r="r" b="b"/>
                <a:pathLst>
                  <a:path w="29" h="29">
                    <a:moveTo>
                      <a:pt x="0" y="0"/>
                    </a:moveTo>
                    <a:lnTo>
                      <a:pt x="27" y="9"/>
                    </a:lnTo>
                    <a:lnTo>
                      <a:pt x="29" y="29"/>
                    </a:lnTo>
                    <a:lnTo>
                      <a:pt x="0" y="20"/>
                    </a:lnTo>
                    <a:lnTo>
                      <a:pt x="0" y="0"/>
                    </a:lnTo>
                    <a:close/>
                  </a:path>
                </a:pathLst>
              </a:custGeom>
              <a:solidFill>
                <a:schemeClr val="accent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166" name="Freeform 508"/>
              <p:cNvSpPr>
                <a:spLocks/>
              </p:cNvSpPr>
              <p:nvPr/>
            </p:nvSpPr>
            <p:spPr bwMode="auto">
              <a:xfrm>
                <a:off x="11816202" y="7532588"/>
                <a:ext cx="28942" cy="28942"/>
              </a:xfrm>
              <a:custGeom>
                <a:avLst/>
                <a:gdLst>
                  <a:gd name="T0" fmla="*/ 27 w 27"/>
                  <a:gd name="T1" fmla="*/ 0 h 29"/>
                  <a:gd name="T2" fmla="*/ 0 w 27"/>
                  <a:gd name="T3" fmla="*/ 10 h 29"/>
                  <a:gd name="T4" fmla="*/ 0 w 27"/>
                  <a:gd name="T5" fmla="*/ 29 h 29"/>
                  <a:gd name="T6" fmla="*/ 27 w 27"/>
                  <a:gd name="T7" fmla="*/ 19 h 29"/>
                  <a:gd name="T8" fmla="*/ 27 w 27"/>
                  <a:gd name="T9" fmla="*/ 0 h 29"/>
                </a:gdLst>
                <a:ahLst/>
                <a:cxnLst>
                  <a:cxn ang="0">
                    <a:pos x="T0" y="T1"/>
                  </a:cxn>
                  <a:cxn ang="0">
                    <a:pos x="T2" y="T3"/>
                  </a:cxn>
                  <a:cxn ang="0">
                    <a:pos x="T4" y="T5"/>
                  </a:cxn>
                  <a:cxn ang="0">
                    <a:pos x="T6" y="T7"/>
                  </a:cxn>
                  <a:cxn ang="0">
                    <a:pos x="T8" y="T9"/>
                  </a:cxn>
                </a:cxnLst>
                <a:rect l="0" t="0" r="r" b="b"/>
                <a:pathLst>
                  <a:path w="27" h="29">
                    <a:moveTo>
                      <a:pt x="27" y="0"/>
                    </a:moveTo>
                    <a:lnTo>
                      <a:pt x="0" y="10"/>
                    </a:lnTo>
                    <a:lnTo>
                      <a:pt x="0" y="29"/>
                    </a:lnTo>
                    <a:lnTo>
                      <a:pt x="27" y="19"/>
                    </a:lnTo>
                    <a:lnTo>
                      <a:pt x="27" y="0"/>
                    </a:lnTo>
                    <a:close/>
                  </a:path>
                </a:pathLst>
              </a:custGeom>
              <a:solidFill>
                <a:schemeClr val="accent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167" name="Freeform 509"/>
              <p:cNvSpPr>
                <a:spLocks/>
              </p:cNvSpPr>
              <p:nvPr/>
            </p:nvSpPr>
            <p:spPr bwMode="auto">
              <a:xfrm>
                <a:off x="11051314" y="7770323"/>
                <a:ext cx="28942" cy="31009"/>
              </a:xfrm>
              <a:custGeom>
                <a:avLst/>
                <a:gdLst>
                  <a:gd name="T0" fmla="*/ 1 w 27"/>
                  <a:gd name="T1" fmla="*/ 0 h 30"/>
                  <a:gd name="T2" fmla="*/ 27 w 27"/>
                  <a:gd name="T3" fmla="*/ 12 h 30"/>
                  <a:gd name="T4" fmla="*/ 27 w 27"/>
                  <a:gd name="T5" fmla="*/ 30 h 30"/>
                  <a:gd name="T6" fmla="*/ 0 w 27"/>
                  <a:gd name="T7" fmla="*/ 20 h 30"/>
                  <a:gd name="T8" fmla="*/ 1 w 27"/>
                  <a:gd name="T9" fmla="*/ 0 h 30"/>
                </a:gdLst>
                <a:ahLst/>
                <a:cxnLst>
                  <a:cxn ang="0">
                    <a:pos x="T0" y="T1"/>
                  </a:cxn>
                  <a:cxn ang="0">
                    <a:pos x="T2" y="T3"/>
                  </a:cxn>
                  <a:cxn ang="0">
                    <a:pos x="T4" y="T5"/>
                  </a:cxn>
                  <a:cxn ang="0">
                    <a:pos x="T6" y="T7"/>
                  </a:cxn>
                  <a:cxn ang="0">
                    <a:pos x="T8" y="T9"/>
                  </a:cxn>
                </a:cxnLst>
                <a:rect l="0" t="0" r="r" b="b"/>
                <a:pathLst>
                  <a:path w="27" h="30">
                    <a:moveTo>
                      <a:pt x="1" y="0"/>
                    </a:moveTo>
                    <a:lnTo>
                      <a:pt x="27" y="12"/>
                    </a:lnTo>
                    <a:lnTo>
                      <a:pt x="27" y="30"/>
                    </a:lnTo>
                    <a:lnTo>
                      <a:pt x="0" y="20"/>
                    </a:lnTo>
                    <a:lnTo>
                      <a:pt x="1" y="0"/>
                    </a:lnTo>
                    <a:close/>
                  </a:path>
                </a:pathLst>
              </a:custGeom>
              <a:solidFill>
                <a:schemeClr val="accent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168" name="Freeform 510"/>
              <p:cNvSpPr>
                <a:spLocks/>
              </p:cNvSpPr>
              <p:nvPr/>
            </p:nvSpPr>
            <p:spPr bwMode="auto">
              <a:xfrm>
                <a:off x="11812068" y="7776525"/>
                <a:ext cx="28942" cy="31009"/>
              </a:xfrm>
              <a:custGeom>
                <a:avLst/>
                <a:gdLst>
                  <a:gd name="T0" fmla="*/ 27 w 28"/>
                  <a:gd name="T1" fmla="*/ 0 h 30"/>
                  <a:gd name="T2" fmla="*/ 0 w 28"/>
                  <a:gd name="T3" fmla="*/ 11 h 30"/>
                  <a:gd name="T4" fmla="*/ 0 w 28"/>
                  <a:gd name="T5" fmla="*/ 30 h 30"/>
                  <a:gd name="T6" fmla="*/ 28 w 28"/>
                  <a:gd name="T7" fmla="*/ 20 h 30"/>
                  <a:gd name="T8" fmla="*/ 27 w 28"/>
                  <a:gd name="T9" fmla="*/ 0 h 30"/>
                </a:gdLst>
                <a:ahLst/>
                <a:cxnLst>
                  <a:cxn ang="0">
                    <a:pos x="T0" y="T1"/>
                  </a:cxn>
                  <a:cxn ang="0">
                    <a:pos x="T2" y="T3"/>
                  </a:cxn>
                  <a:cxn ang="0">
                    <a:pos x="T4" y="T5"/>
                  </a:cxn>
                  <a:cxn ang="0">
                    <a:pos x="T6" y="T7"/>
                  </a:cxn>
                  <a:cxn ang="0">
                    <a:pos x="T8" y="T9"/>
                  </a:cxn>
                </a:cxnLst>
                <a:rect l="0" t="0" r="r" b="b"/>
                <a:pathLst>
                  <a:path w="28" h="30">
                    <a:moveTo>
                      <a:pt x="27" y="0"/>
                    </a:moveTo>
                    <a:lnTo>
                      <a:pt x="0" y="11"/>
                    </a:lnTo>
                    <a:lnTo>
                      <a:pt x="0" y="30"/>
                    </a:lnTo>
                    <a:lnTo>
                      <a:pt x="28" y="20"/>
                    </a:lnTo>
                    <a:lnTo>
                      <a:pt x="27" y="0"/>
                    </a:lnTo>
                    <a:close/>
                  </a:path>
                </a:pathLst>
              </a:custGeom>
              <a:solidFill>
                <a:schemeClr val="accent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169" name="Freeform 511"/>
              <p:cNvSpPr>
                <a:spLocks/>
              </p:cNvSpPr>
              <p:nvPr/>
            </p:nvSpPr>
            <p:spPr bwMode="auto">
              <a:xfrm>
                <a:off x="11045113" y="7402350"/>
                <a:ext cx="28942" cy="28942"/>
              </a:xfrm>
              <a:custGeom>
                <a:avLst/>
                <a:gdLst>
                  <a:gd name="T0" fmla="*/ 0 w 27"/>
                  <a:gd name="T1" fmla="*/ 0 h 28"/>
                  <a:gd name="T2" fmla="*/ 27 w 27"/>
                  <a:gd name="T3" fmla="*/ 11 h 28"/>
                  <a:gd name="T4" fmla="*/ 27 w 27"/>
                  <a:gd name="T5" fmla="*/ 28 h 28"/>
                  <a:gd name="T6" fmla="*/ 0 w 27"/>
                  <a:gd name="T7" fmla="*/ 20 h 28"/>
                  <a:gd name="T8" fmla="*/ 0 w 27"/>
                  <a:gd name="T9" fmla="*/ 0 h 28"/>
                </a:gdLst>
                <a:ahLst/>
                <a:cxnLst>
                  <a:cxn ang="0">
                    <a:pos x="T0" y="T1"/>
                  </a:cxn>
                  <a:cxn ang="0">
                    <a:pos x="T2" y="T3"/>
                  </a:cxn>
                  <a:cxn ang="0">
                    <a:pos x="T4" y="T5"/>
                  </a:cxn>
                  <a:cxn ang="0">
                    <a:pos x="T6" y="T7"/>
                  </a:cxn>
                  <a:cxn ang="0">
                    <a:pos x="T8" y="T9"/>
                  </a:cxn>
                </a:cxnLst>
                <a:rect l="0" t="0" r="r" b="b"/>
                <a:pathLst>
                  <a:path w="27" h="28">
                    <a:moveTo>
                      <a:pt x="0" y="0"/>
                    </a:moveTo>
                    <a:lnTo>
                      <a:pt x="27" y="11"/>
                    </a:lnTo>
                    <a:lnTo>
                      <a:pt x="27" y="28"/>
                    </a:lnTo>
                    <a:lnTo>
                      <a:pt x="0" y="20"/>
                    </a:lnTo>
                    <a:lnTo>
                      <a:pt x="0" y="0"/>
                    </a:lnTo>
                    <a:close/>
                  </a:path>
                </a:pathLst>
              </a:custGeom>
              <a:solidFill>
                <a:schemeClr val="accent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170" name="Freeform 512"/>
              <p:cNvSpPr>
                <a:spLocks/>
              </p:cNvSpPr>
              <p:nvPr/>
            </p:nvSpPr>
            <p:spPr bwMode="auto">
              <a:xfrm>
                <a:off x="11818270" y="7408552"/>
                <a:ext cx="28942" cy="28942"/>
              </a:xfrm>
              <a:custGeom>
                <a:avLst/>
                <a:gdLst>
                  <a:gd name="T0" fmla="*/ 28 w 28"/>
                  <a:gd name="T1" fmla="*/ 0 h 28"/>
                  <a:gd name="T2" fmla="*/ 1 w 28"/>
                  <a:gd name="T3" fmla="*/ 10 h 28"/>
                  <a:gd name="T4" fmla="*/ 0 w 28"/>
                  <a:gd name="T5" fmla="*/ 28 h 28"/>
                  <a:gd name="T6" fmla="*/ 28 w 28"/>
                  <a:gd name="T7" fmla="*/ 20 h 28"/>
                  <a:gd name="T8" fmla="*/ 28 w 28"/>
                  <a:gd name="T9" fmla="*/ 0 h 28"/>
                </a:gdLst>
                <a:ahLst/>
                <a:cxnLst>
                  <a:cxn ang="0">
                    <a:pos x="T0" y="T1"/>
                  </a:cxn>
                  <a:cxn ang="0">
                    <a:pos x="T2" y="T3"/>
                  </a:cxn>
                  <a:cxn ang="0">
                    <a:pos x="T4" y="T5"/>
                  </a:cxn>
                  <a:cxn ang="0">
                    <a:pos x="T6" y="T7"/>
                  </a:cxn>
                  <a:cxn ang="0">
                    <a:pos x="T8" y="T9"/>
                  </a:cxn>
                </a:cxnLst>
                <a:rect l="0" t="0" r="r" b="b"/>
                <a:pathLst>
                  <a:path w="28" h="28">
                    <a:moveTo>
                      <a:pt x="28" y="0"/>
                    </a:moveTo>
                    <a:lnTo>
                      <a:pt x="1" y="10"/>
                    </a:lnTo>
                    <a:lnTo>
                      <a:pt x="0" y="28"/>
                    </a:lnTo>
                    <a:lnTo>
                      <a:pt x="28" y="20"/>
                    </a:lnTo>
                    <a:lnTo>
                      <a:pt x="28" y="0"/>
                    </a:lnTo>
                    <a:close/>
                  </a:path>
                </a:pathLst>
              </a:custGeom>
              <a:solidFill>
                <a:schemeClr val="accent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171" name="Freeform 513"/>
              <p:cNvSpPr>
                <a:spLocks/>
              </p:cNvSpPr>
              <p:nvPr/>
            </p:nvSpPr>
            <p:spPr bwMode="auto">
              <a:xfrm>
                <a:off x="11051314" y="7646287"/>
                <a:ext cx="28942" cy="26874"/>
              </a:xfrm>
              <a:custGeom>
                <a:avLst/>
                <a:gdLst>
                  <a:gd name="T0" fmla="*/ 0 w 28"/>
                  <a:gd name="T1" fmla="*/ 0 h 28"/>
                  <a:gd name="T2" fmla="*/ 27 w 28"/>
                  <a:gd name="T3" fmla="*/ 11 h 28"/>
                  <a:gd name="T4" fmla="*/ 28 w 28"/>
                  <a:gd name="T5" fmla="*/ 28 h 28"/>
                  <a:gd name="T6" fmla="*/ 0 w 28"/>
                  <a:gd name="T7" fmla="*/ 20 h 28"/>
                  <a:gd name="T8" fmla="*/ 0 w 28"/>
                  <a:gd name="T9" fmla="*/ 0 h 28"/>
                </a:gdLst>
                <a:ahLst/>
                <a:cxnLst>
                  <a:cxn ang="0">
                    <a:pos x="T0" y="T1"/>
                  </a:cxn>
                  <a:cxn ang="0">
                    <a:pos x="T2" y="T3"/>
                  </a:cxn>
                  <a:cxn ang="0">
                    <a:pos x="T4" y="T5"/>
                  </a:cxn>
                  <a:cxn ang="0">
                    <a:pos x="T6" y="T7"/>
                  </a:cxn>
                  <a:cxn ang="0">
                    <a:pos x="T8" y="T9"/>
                  </a:cxn>
                </a:cxnLst>
                <a:rect l="0" t="0" r="r" b="b"/>
                <a:pathLst>
                  <a:path w="28" h="28">
                    <a:moveTo>
                      <a:pt x="0" y="0"/>
                    </a:moveTo>
                    <a:lnTo>
                      <a:pt x="27" y="11"/>
                    </a:lnTo>
                    <a:lnTo>
                      <a:pt x="28" y="28"/>
                    </a:lnTo>
                    <a:lnTo>
                      <a:pt x="0" y="20"/>
                    </a:lnTo>
                    <a:lnTo>
                      <a:pt x="0" y="0"/>
                    </a:lnTo>
                    <a:close/>
                  </a:path>
                </a:pathLst>
              </a:custGeom>
              <a:solidFill>
                <a:schemeClr val="accent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172" name="Freeform 514"/>
              <p:cNvSpPr>
                <a:spLocks/>
              </p:cNvSpPr>
              <p:nvPr/>
            </p:nvSpPr>
            <p:spPr bwMode="auto">
              <a:xfrm>
                <a:off x="11814135" y="7650422"/>
                <a:ext cx="28942" cy="28942"/>
              </a:xfrm>
              <a:custGeom>
                <a:avLst/>
                <a:gdLst>
                  <a:gd name="T0" fmla="*/ 27 w 27"/>
                  <a:gd name="T1" fmla="*/ 0 h 28"/>
                  <a:gd name="T2" fmla="*/ 0 w 27"/>
                  <a:gd name="T3" fmla="*/ 11 h 28"/>
                  <a:gd name="T4" fmla="*/ 0 w 27"/>
                  <a:gd name="T5" fmla="*/ 28 h 28"/>
                  <a:gd name="T6" fmla="*/ 27 w 27"/>
                  <a:gd name="T7" fmla="*/ 21 h 28"/>
                  <a:gd name="T8" fmla="*/ 27 w 27"/>
                  <a:gd name="T9" fmla="*/ 0 h 28"/>
                </a:gdLst>
                <a:ahLst/>
                <a:cxnLst>
                  <a:cxn ang="0">
                    <a:pos x="T0" y="T1"/>
                  </a:cxn>
                  <a:cxn ang="0">
                    <a:pos x="T2" y="T3"/>
                  </a:cxn>
                  <a:cxn ang="0">
                    <a:pos x="T4" y="T5"/>
                  </a:cxn>
                  <a:cxn ang="0">
                    <a:pos x="T6" y="T7"/>
                  </a:cxn>
                  <a:cxn ang="0">
                    <a:pos x="T8" y="T9"/>
                  </a:cxn>
                </a:cxnLst>
                <a:rect l="0" t="0" r="r" b="b"/>
                <a:pathLst>
                  <a:path w="27" h="28">
                    <a:moveTo>
                      <a:pt x="27" y="0"/>
                    </a:moveTo>
                    <a:lnTo>
                      <a:pt x="0" y="11"/>
                    </a:lnTo>
                    <a:lnTo>
                      <a:pt x="0" y="28"/>
                    </a:lnTo>
                    <a:lnTo>
                      <a:pt x="27" y="21"/>
                    </a:lnTo>
                    <a:lnTo>
                      <a:pt x="27" y="0"/>
                    </a:lnTo>
                    <a:close/>
                  </a:path>
                </a:pathLst>
              </a:custGeom>
              <a:solidFill>
                <a:schemeClr val="accent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173" name="Freeform 515"/>
              <p:cNvSpPr>
                <a:spLocks/>
              </p:cNvSpPr>
              <p:nvPr/>
            </p:nvSpPr>
            <p:spPr bwMode="auto">
              <a:xfrm>
                <a:off x="11049247" y="7888157"/>
                <a:ext cx="28942" cy="31009"/>
              </a:xfrm>
              <a:custGeom>
                <a:avLst/>
                <a:gdLst>
                  <a:gd name="T0" fmla="*/ 1 w 28"/>
                  <a:gd name="T1" fmla="*/ 0 h 30"/>
                  <a:gd name="T2" fmla="*/ 28 w 28"/>
                  <a:gd name="T3" fmla="*/ 13 h 30"/>
                  <a:gd name="T4" fmla="*/ 28 w 28"/>
                  <a:gd name="T5" fmla="*/ 30 h 30"/>
                  <a:gd name="T6" fmla="*/ 0 w 28"/>
                  <a:gd name="T7" fmla="*/ 20 h 30"/>
                  <a:gd name="T8" fmla="*/ 1 w 28"/>
                  <a:gd name="T9" fmla="*/ 0 h 30"/>
                </a:gdLst>
                <a:ahLst/>
                <a:cxnLst>
                  <a:cxn ang="0">
                    <a:pos x="T0" y="T1"/>
                  </a:cxn>
                  <a:cxn ang="0">
                    <a:pos x="T2" y="T3"/>
                  </a:cxn>
                  <a:cxn ang="0">
                    <a:pos x="T4" y="T5"/>
                  </a:cxn>
                  <a:cxn ang="0">
                    <a:pos x="T6" y="T7"/>
                  </a:cxn>
                  <a:cxn ang="0">
                    <a:pos x="T8" y="T9"/>
                  </a:cxn>
                </a:cxnLst>
                <a:rect l="0" t="0" r="r" b="b"/>
                <a:pathLst>
                  <a:path w="28" h="30">
                    <a:moveTo>
                      <a:pt x="1" y="0"/>
                    </a:moveTo>
                    <a:lnTo>
                      <a:pt x="28" y="13"/>
                    </a:lnTo>
                    <a:lnTo>
                      <a:pt x="28" y="30"/>
                    </a:lnTo>
                    <a:lnTo>
                      <a:pt x="0" y="20"/>
                    </a:lnTo>
                    <a:lnTo>
                      <a:pt x="1" y="0"/>
                    </a:lnTo>
                    <a:close/>
                  </a:path>
                </a:pathLst>
              </a:custGeom>
              <a:solidFill>
                <a:schemeClr val="accent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174" name="Freeform 516"/>
              <p:cNvSpPr>
                <a:spLocks/>
              </p:cNvSpPr>
              <p:nvPr/>
            </p:nvSpPr>
            <p:spPr bwMode="auto">
              <a:xfrm>
                <a:off x="11814135" y="7894359"/>
                <a:ext cx="28942" cy="31009"/>
              </a:xfrm>
              <a:custGeom>
                <a:avLst/>
                <a:gdLst>
                  <a:gd name="T0" fmla="*/ 26 w 26"/>
                  <a:gd name="T1" fmla="*/ 0 h 30"/>
                  <a:gd name="T2" fmla="*/ 0 w 26"/>
                  <a:gd name="T3" fmla="*/ 13 h 30"/>
                  <a:gd name="T4" fmla="*/ 0 w 26"/>
                  <a:gd name="T5" fmla="*/ 30 h 30"/>
                  <a:gd name="T6" fmla="*/ 26 w 26"/>
                  <a:gd name="T7" fmla="*/ 20 h 30"/>
                  <a:gd name="T8" fmla="*/ 26 w 26"/>
                  <a:gd name="T9" fmla="*/ 0 h 30"/>
                </a:gdLst>
                <a:ahLst/>
                <a:cxnLst>
                  <a:cxn ang="0">
                    <a:pos x="T0" y="T1"/>
                  </a:cxn>
                  <a:cxn ang="0">
                    <a:pos x="T2" y="T3"/>
                  </a:cxn>
                  <a:cxn ang="0">
                    <a:pos x="T4" y="T5"/>
                  </a:cxn>
                  <a:cxn ang="0">
                    <a:pos x="T6" y="T7"/>
                  </a:cxn>
                  <a:cxn ang="0">
                    <a:pos x="T8" y="T9"/>
                  </a:cxn>
                </a:cxnLst>
                <a:rect l="0" t="0" r="r" b="b"/>
                <a:pathLst>
                  <a:path w="26" h="30">
                    <a:moveTo>
                      <a:pt x="26" y="0"/>
                    </a:moveTo>
                    <a:lnTo>
                      <a:pt x="0" y="13"/>
                    </a:lnTo>
                    <a:lnTo>
                      <a:pt x="0" y="30"/>
                    </a:lnTo>
                    <a:lnTo>
                      <a:pt x="26" y="20"/>
                    </a:lnTo>
                    <a:lnTo>
                      <a:pt x="26" y="0"/>
                    </a:lnTo>
                    <a:close/>
                  </a:path>
                </a:pathLst>
              </a:custGeom>
              <a:solidFill>
                <a:schemeClr val="accent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175" name="Freeform 517"/>
              <p:cNvSpPr>
                <a:spLocks/>
              </p:cNvSpPr>
              <p:nvPr/>
            </p:nvSpPr>
            <p:spPr bwMode="auto">
              <a:xfrm>
                <a:off x="11053382" y="8012193"/>
                <a:ext cx="28942" cy="31009"/>
              </a:xfrm>
              <a:custGeom>
                <a:avLst/>
                <a:gdLst>
                  <a:gd name="T0" fmla="*/ 0 w 26"/>
                  <a:gd name="T1" fmla="*/ 0 h 30"/>
                  <a:gd name="T2" fmla="*/ 26 w 26"/>
                  <a:gd name="T3" fmla="*/ 13 h 30"/>
                  <a:gd name="T4" fmla="*/ 26 w 26"/>
                  <a:gd name="T5" fmla="*/ 30 h 30"/>
                  <a:gd name="T6" fmla="*/ 0 w 26"/>
                  <a:gd name="T7" fmla="*/ 20 h 30"/>
                  <a:gd name="T8" fmla="*/ 0 w 26"/>
                  <a:gd name="T9" fmla="*/ 0 h 30"/>
                </a:gdLst>
                <a:ahLst/>
                <a:cxnLst>
                  <a:cxn ang="0">
                    <a:pos x="T0" y="T1"/>
                  </a:cxn>
                  <a:cxn ang="0">
                    <a:pos x="T2" y="T3"/>
                  </a:cxn>
                  <a:cxn ang="0">
                    <a:pos x="T4" y="T5"/>
                  </a:cxn>
                  <a:cxn ang="0">
                    <a:pos x="T6" y="T7"/>
                  </a:cxn>
                  <a:cxn ang="0">
                    <a:pos x="T8" y="T9"/>
                  </a:cxn>
                </a:cxnLst>
                <a:rect l="0" t="0" r="r" b="b"/>
                <a:pathLst>
                  <a:path w="26" h="30">
                    <a:moveTo>
                      <a:pt x="0" y="0"/>
                    </a:moveTo>
                    <a:lnTo>
                      <a:pt x="26" y="13"/>
                    </a:lnTo>
                    <a:lnTo>
                      <a:pt x="26" y="30"/>
                    </a:lnTo>
                    <a:lnTo>
                      <a:pt x="0" y="20"/>
                    </a:lnTo>
                    <a:lnTo>
                      <a:pt x="0" y="0"/>
                    </a:lnTo>
                    <a:close/>
                  </a:path>
                </a:pathLst>
              </a:custGeom>
              <a:solidFill>
                <a:schemeClr val="accent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176" name="Freeform 518"/>
              <p:cNvSpPr>
                <a:spLocks/>
              </p:cNvSpPr>
              <p:nvPr/>
            </p:nvSpPr>
            <p:spPr bwMode="auto">
              <a:xfrm>
                <a:off x="11810001" y="8018395"/>
                <a:ext cx="28942" cy="31009"/>
              </a:xfrm>
              <a:custGeom>
                <a:avLst/>
                <a:gdLst>
                  <a:gd name="T0" fmla="*/ 27 w 28"/>
                  <a:gd name="T1" fmla="*/ 0 h 30"/>
                  <a:gd name="T2" fmla="*/ 0 w 28"/>
                  <a:gd name="T3" fmla="*/ 12 h 30"/>
                  <a:gd name="T4" fmla="*/ 0 w 28"/>
                  <a:gd name="T5" fmla="*/ 30 h 30"/>
                  <a:gd name="T6" fmla="*/ 28 w 28"/>
                  <a:gd name="T7" fmla="*/ 19 h 30"/>
                  <a:gd name="T8" fmla="*/ 27 w 28"/>
                  <a:gd name="T9" fmla="*/ 0 h 30"/>
                </a:gdLst>
                <a:ahLst/>
                <a:cxnLst>
                  <a:cxn ang="0">
                    <a:pos x="T0" y="T1"/>
                  </a:cxn>
                  <a:cxn ang="0">
                    <a:pos x="T2" y="T3"/>
                  </a:cxn>
                  <a:cxn ang="0">
                    <a:pos x="T4" y="T5"/>
                  </a:cxn>
                  <a:cxn ang="0">
                    <a:pos x="T6" y="T7"/>
                  </a:cxn>
                  <a:cxn ang="0">
                    <a:pos x="T8" y="T9"/>
                  </a:cxn>
                </a:cxnLst>
                <a:rect l="0" t="0" r="r" b="b"/>
                <a:pathLst>
                  <a:path w="28" h="30">
                    <a:moveTo>
                      <a:pt x="27" y="0"/>
                    </a:moveTo>
                    <a:lnTo>
                      <a:pt x="0" y="12"/>
                    </a:lnTo>
                    <a:lnTo>
                      <a:pt x="0" y="30"/>
                    </a:lnTo>
                    <a:lnTo>
                      <a:pt x="28" y="19"/>
                    </a:lnTo>
                    <a:lnTo>
                      <a:pt x="27" y="0"/>
                    </a:lnTo>
                    <a:close/>
                  </a:path>
                </a:pathLst>
              </a:custGeom>
              <a:solidFill>
                <a:schemeClr val="accent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177" name="Freeform 519"/>
              <p:cNvSpPr>
                <a:spLocks/>
              </p:cNvSpPr>
              <p:nvPr/>
            </p:nvSpPr>
            <p:spPr bwMode="auto">
              <a:xfrm>
                <a:off x="11045113" y="7342399"/>
                <a:ext cx="28942" cy="31009"/>
              </a:xfrm>
              <a:custGeom>
                <a:avLst/>
                <a:gdLst>
                  <a:gd name="T0" fmla="*/ 0 w 27"/>
                  <a:gd name="T1" fmla="*/ 0 h 29"/>
                  <a:gd name="T2" fmla="*/ 27 w 27"/>
                  <a:gd name="T3" fmla="*/ 11 h 29"/>
                  <a:gd name="T4" fmla="*/ 27 w 27"/>
                  <a:gd name="T5" fmla="*/ 29 h 29"/>
                  <a:gd name="T6" fmla="*/ 0 w 27"/>
                  <a:gd name="T7" fmla="*/ 20 h 29"/>
                  <a:gd name="T8" fmla="*/ 0 w 27"/>
                  <a:gd name="T9" fmla="*/ 0 h 29"/>
                </a:gdLst>
                <a:ahLst/>
                <a:cxnLst>
                  <a:cxn ang="0">
                    <a:pos x="T0" y="T1"/>
                  </a:cxn>
                  <a:cxn ang="0">
                    <a:pos x="T2" y="T3"/>
                  </a:cxn>
                  <a:cxn ang="0">
                    <a:pos x="T4" y="T5"/>
                  </a:cxn>
                  <a:cxn ang="0">
                    <a:pos x="T6" y="T7"/>
                  </a:cxn>
                  <a:cxn ang="0">
                    <a:pos x="T8" y="T9"/>
                  </a:cxn>
                </a:cxnLst>
                <a:rect l="0" t="0" r="r" b="b"/>
                <a:pathLst>
                  <a:path w="27" h="29">
                    <a:moveTo>
                      <a:pt x="0" y="0"/>
                    </a:moveTo>
                    <a:lnTo>
                      <a:pt x="27" y="11"/>
                    </a:lnTo>
                    <a:lnTo>
                      <a:pt x="27" y="29"/>
                    </a:lnTo>
                    <a:lnTo>
                      <a:pt x="0" y="20"/>
                    </a:lnTo>
                    <a:lnTo>
                      <a:pt x="0" y="0"/>
                    </a:lnTo>
                    <a:close/>
                  </a:path>
                </a:pathLst>
              </a:custGeom>
              <a:solidFill>
                <a:schemeClr val="accent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178" name="Freeform 520"/>
              <p:cNvSpPr>
                <a:spLocks/>
              </p:cNvSpPr>
              <p:nvPr/>
            </p:nvSpPr>
            <p:spPr bwMode="auto">
              <a:xfrm>
                <a:off x="11818270" y="7348602"/>
                <a:ext cx="28942" cy="31009"/>
              </a:xfrm>
              <a:custGeom>
                <a:avLst/>
                <a:gdLst>
                  <a:gd name="T0" fmla="*/ 28 w 28"/>
                  <a:gd name="T1" fmla="*/ 0 h 29"/>
                  <a:gd name="T2" fmla="*/ 1 w 28"/>
                  <a:gd name="T3" fmla="*/ 11 h 29"/>
                  <a:gd name="T4" fmla="*/ 0 w 28"/>
                  <a:gd name="T5" fmla="*/ 29 h 29"/>
                  <a:gd name="T6" fmla="*/ 28 w 28"/>
                  <a:gd name="T7" fmla="*/ 20 h 29"/>
                  <a:gd name="T8" fmla="*/ 28 w 28"/>
                  <a:gd name="T9" fmla="*/ 0 h 29"/>
                </a:gdLst>
                <a:ahLst/>
                <a:cxnLst>
                  <a:cxn ang="0">
                    <a:pos x="T0" y="T1"/>
                  </a:cxn>
                  <a:cxn ang="0">
                    <a:pos x="T2" y="T3"/>
                  </a:cxn>
                  <a:cxn ang="0">
                    <a:pos x="T4" y="T5"/>
                  </a:cxn>
                  <a:cxn ang="0">
                    <a:pos x="T6" y="T7"/>
                  </a:cxn>
                  <a:cxn ang="0">
                    <a:pos x="T8" y="T9"/>
                  </a:cxn>
                </a:cxnLst>
                <a:rect l="0" t="0" r="r" b="b"/>
                <a:pathLst>
                  <a:path w="28" h="29">
                    <a:moveTo>
                      <a:pt x="28" y="0"/>
                    </a:moveTo>
                    <a:lnTo>
                      <a:pt x="1" y="11"/>
                    </a:lnTo>
                    <a:lnTo>
                      <a:pt x="0" y="29"/>
                    </a:lnTo>
                    <a:lnTo>
                      <a:pt x="28" y="20"/>
                    </a:lnTo>
                    <a:lnTo>
                      <a:pt x="28" y="0"/>
                    </a:lnTo>
                    <a:close/>
                  </a:path>
                </a:pathLst>
              </a:custGeom>
              <a:solidFill>
                <a:schemeClr val="accent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179" name="Freeform 521"/>
              <p:cNvSpPr>
                <a:spLocks/>
              </p:cNvSpPr>
              <p:nvPr/>
            </p:nvSpPr>
            <p:spPr bwMode="auto">
              <a:xfrm>
                <a:off x="11051314" y="7586337"/>
                <a:ext cx="28942" cy="28942"/>
              </a:xfrm>
              <a:custGeom>
                <a:avLst/>
                <a:gdLst>
                  <a:gd name="T0" fmla="*/ 0 w 28"/>
                  <a:gd name="T1" fmla="*/ 0 h 27"/>
                  <a:gd name="T2" fmla="*/ 27 w 28"/>
                  <a:gd name="T3" fmla="*/ 10 h 27"/>
                  <a:gd name="T4" fmla="*/ 28 w 28"/>
                  <a:gd name="T5" fmla="*/ 27 h 27"/>
                  <a:gd name="T6" fmla="*/ 0 w 28"/>
                  <a:gd name="T7" fmla="*/ 19 h 27"/>
                  <a:gd name="T8" fmla="*/ 0 w 28"/>
                  <a:gd name="T9" fmla="*/ 0 h 27"/>
                </a:gdLst>
                <a:ahLst/>
                <a:cxnLst>
                  <a:cxn ang="0">
                    <a:pos x="T0" y="T1"/>
                  </a:cxn>
                  <a:cxn ang="0">
                    <a:pos x="T2" y="T3"/>
                  </a:cxn>
                  <a:cxn ang="0">
                    <a:pos x="T4" y="T5"/>
                  </a:cxn>
                  <a:cxn ang="0">
                    <a:pos x="T6" y="T7"/>
                  </a:cxn>
                  <a:cxn ang="0">
                    <a:pos x="T8" y="T9"/>
                  </a:cxn>
                </a:cxnLst>
                <a:rect l="0" t="0" r="r" b="b"/>
                <a:pathLst>
                  <a:path w="28" h="27">
                    <a:moveTo>
                      <a:pt x="0" y="0"/>
                    </a:moveTo>
                    <a:lnTo>
                      <a:pt x="27" y="10"/>
                    </a:lnTo>
                    <a:lnTo>
                      <a:pt x="28" y="27"/>
                    </a:lnTo>
                    <a:lnTo>
                      <a:pt x="0" y="19"/>
                    </a:lnTo>
                    <a:lnTo>
                      <a:pt x="0" y="0"/>
                    </a:lnTo>
                    <a:close/>
                  </a:path>
                </a:pathLst>
              </a:custGeom>
              <a:solidFill>
                <a:schemeClr val="accent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180" name="Freeform 522"/>
              <p:cNvSpPr>
                <a:spLocks/>
              </p:cNvSpPr>
              <p:nvPr/>
            </p:nvSpPr>
            <p:spPr bwMode="auto">
              <a:xfrm>
                <a:off x="11814135" y="7592538"/>
                <a:ext cx="28942" cy="28942"/>
              </a:xfrm>
              <a:custGeom>
                <a:avLst/>
                <a:gdLst>
                  <a:gd name="T0" fmla="*/ 27 w 27"/>
                  <a:gd name="T1" fmla="*/ 0 h 28"/>
                  <a:gd name="T2" fmla="*/ 0 w 27"/>
                  <a:gd name="T3" fmla="*/ 11 h 28"/>
                  <a:gd name="T4" fmla="*/ 0 w 27"/>
                  <a:gd name="T5" fmla="*/ 28 h 28"/>
                  <a:gd name="T6" fmla="*/ 27 w 27"/>
                  <a:gd name="T7" fmla="*/ 20 h 28"/>
                  <a:gd name="T8" fmla="*/ 27 w 27"/>
                  <a:gd name="T9" fmla="*/ 0 h 28"/>
                </a:gdLst>
                <a:ahLst/>
                <a:cxnLst>
                  <a:cxn ang="0">
                    <a:pos x="T0" y="T1"/>
                  </a:cxn>
                  <a:cxn ang="0">
                    <a:pos x="T2" y="T3"/>
                  </a:cxn>
                  <a:cxn ang="0">
                    <a:pos x="T4" y="T5"/>
                  </a:cxn>
                  <a:cxn ang="0">
                    <a:pos x="T6" y="T7"/>
                  </a:cxn>
                  <a:cxn ang="0">
                    <a:pos x="T8" y="T9"/>
                  </a:cxn>
                </a:cxnLst>
                <a:rect l="0" t="0" r="r" b="b"/>
                <a:pathLst>
                  <a:path w="27" h="28">
                    <a:moveTo>
                      <a:pt x="27" y="0"/>
                    </a:moveTo>
                    <a:lnTo>
                      <a:pt x="0" y="11"/>
                    </a:lnTo>
                    <a:lnTo>
                      <a:pt x="0" y="28"/>
                    </a:lnTo>
                    <a:lnTo>
                      <a:pt x="27" y="20"/>
                    </a:lnTo>
                    <a:lnTo>
                      <a:pt x="27" y="0"/>
                    </a:lnTo>
                    <a:close/>
                  </a:path>
                </a:pathLst>
              </a:custGeom>
              <a:solidFill>
                <a:schemeClr val="accent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181" name="Freeform 523"/>
              <p:cNvSpPr>
                <a:spLocks/>
              </p:cNvSpPr>
              <p:nvPr/>
            </p:nvSpPr>
            <p:spPr bwMode="auto">
              <a:xfrm>
                <a:off x="11051314" y="7828206"/>
                <a:ext cx="28942" cy="33076"/>
              </a:xfrm>
              <a:custGeom>
                <a:avLst/>
                <a:gdLst>
                  <a:gd name="T0" fmla="*/ 1 w 27"/>
                  <a:gd name="T1" fmla="*/ 0 h 33"/>
                  <a:gd name="T2" fmla="*/ 27 w 27"/>
                  <a:gd name="T3" fmla="*/ 14 h 33"/>
                  <a:gd name="T4" fmla="*/ 27 w 27"/>
                  <a:gd name="T5" fmla="*/ 33 h 33"/>
                  <a:gd name="T6" fmla="*/ 0 w 27"/>
                  <a:gd name="T7" fmla="*/ 22 h 33"/>
                  <a:gd name="T8" fmla="*/ 1 w 27"/>
                  <a:gd name="T9" fmla="*/ 0 h 33"/>
                </a:gdLst>
                <a:ahLst/>
                <a:cxnLst>
                  <a:cxn ang="0">
                    <a:pos x="T0" y="T1"/>
                  </a:cxn>
                  <a:cxn ang="0">
                    <a:pos x="T2" y="T3"/>
                  </a:cxn>
                  <a:cxn ang="0">
                    <a:pos x="T4" y="T5"/>
                  </a:cxn>
                  <a:cxn ang="0">
                    <a:pos x="T6" y="T7"/>
                  </a:cxn>
                  <a:cxn ang="0">
                    <a:pos x="T8" y="T9"/>
                  </a:cxn>
                </a:cxnLst>
                <a:rect l="0" t="0" r="r" b="b"/>
                <a:pathLst>
                  <a:path w="27" h="33">
                    <a:moveTo>
                      <a:pt x="1" y="0"/>
                    </a:moveTo>
                    <a:lnTo>
                      <a:pt x="27" y="14"/>
                    </a:lnTo>
                    <a:lnTo>
                      <a:pt x="27" y="33"/>
                    </a:lnTo>
                    <a:lnTo>
                      <a:pt x="0" y="22"/>
                    </a:lnTo>
                    <a:lnTo>
                      <a:pt x="1" y="0"/>
                    </a:lnTo>
                    <a:close/>
                  </a:path>
                </a:pathLst>
              </a:custGeom>
              <a:solidFill>
                <a:schemeClr val="accent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182" name="Freeform 524"/>
              <p:cNvSpPr>
                <a:spLocks/>
              </p:cNvSpPr>
              <p:nvPr/>
            </p:nvSpPr>
            <p:spPr bwMode="auto">
              <a:xfrm>
                <a:off x="11812068" y="7834408"/>
                <a:ext cx="26874" cy="31009"/>
              </a:xfrm>
              <a:custGeom>
                <a:avLst/>
                <a:gdLst>
                  <a:gd name="T0" fmla="*/ 27 w 27"/>
                  <a:gd name="T1" fmla="*/ 0 h 31"/>
                  <a:gd name="T2" fmla="*/ 0 w 27"/>
                  <a:gd name="T3" fmla="*/ 14 h 31"/>
                  <a:gd name="T4" fmla="*/ 0 w 27"/>
                  <a:gd name="T5" fmla="*/ 31 h 31"/>
                  <a:gd name="T6" fmla="*/ 27 w 27"/>
                  <a:gd name="T7" fmla="*/ 21 h 31"/>
                  <a:gd name="T8" fmla="*/ 27 w 27"/>
                  <a:gd name="T9" fmla="*/ 0 h 31"/>
                </a:gdLst>
                <a:ahLst/>
                <a:cxnLst>
                  <a:cxn ang="0">
                    <a:pos x="T0" y="T1"/>
                  </a:cxn>
                  <a:cxn ang="0">
                    <a:pos x="T2" y="T3"/>
                  </a:cxn>
                  <a:cxn ang="0">
                    <a:pos x="T4" y="T5"/>
                  </a:cxn>
                  <a:cxn ang="0">
                    <a:pos x="T6" y="T7"/>
                  </a:cxn>
                  <a:cxn ang="0">
                    <a:pos x="T8" y="T9"/>
                  </a:cxn>
                </a:cxnLst>
                <a:rect l="0" t="0" r="r" b="b"/>
                <a:pathLst>
                  <a:path w="27" h="31">
                    <a:moveTo>
                      <a:pt x="27" y="0"/>
                    </a:moveTo>
                    <a:lnTo>
                      <a:pt x="0" y="14"/>
                    </a:lnTo>
                    <a:lnTo>
                      <a:pt x="0" y="31"/>
                    </a:lnTo>
                    <a:lnTo>
                      <a:pt x="27" y="21"/>
                    </a:lnTo>
                    <a:lnTo>
                      <a:pt x="27" y="0"/>
                    </a:lnTo>
                    <a:close/>
                  </a:path>
                </a:pathLst>
              </a:custGeom>
              <a:solidFill>
                <a:schemeClr val="accent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183" name="Freeform 525"/>
              <p:cNvSpPr>
                <a:spLocks/>
              </p:cNvSpPr>
              <p:nvPr/>
            </p:nvSpPr>
            <p:spPr bwMode="auto">
              <a:xfrm>
                <a:off x="11047180" y="7462301"/>
                <a:ext cx="28942" cy="28942"/>
              </a:xfrm>
              <a:custGeom>
                <a:avLst/>
                <a:gdLst>
                  <a:gd name="T0" fmla="*/ 0 w 28"/>
                  <a:gd name="T1" fmla="*/ 0 h 28"/>
                  <a:gd name="T2" fmla="*/ 28 w 28"/>
                  <a:gd name="T3" fmla="*/ 10 h 28"/>
                  <a:gd name="T4" fmla="*/ 28 w 28"/>
                  <a:gd name="T5" fmla="*/ 28 h 28"/>
                  <a:gd name="T6" fmla="*/ 0 w 28"/>
                  <a:gd name="T7" fmla="*/ 19 h 28"/>
                  <a:gd name="T8" fmla="*/ 0 w 28"/>
                  <a:gd name="T9" fmla="*/ 0 h 28"/>
                </a:gdLst>
                <a:ahLst/>
                <a:cxnLst>
                  <a:cxn ang="0">
                    <a:pos x="T0" y="T1"/>
                  </a:cxn>
                  <a:cxn ang="0">
                    <a:pos x="T2" y="T3"/>
                  </a:cxn>
                  <a:cxn ang="0">
                    <a:pos x="T4" y="T5"/>
                  </a:cxn>
                  <a:cxn ang="0">
                    <a:pos x="T6" y="T7"/>
                  </a:cxn>
                  <a:cxn ang="0">
                    <a:pos x="T8" y="T9"/>
                  </a:cxn>
                </a:cxnLst>
                <a:rect l="0" t="0" r="r" b="b"/>
                <a:pathLst>
                  <a:path w="28" h="28">
                    <a:moveTo>
                      <a:pt x="0" y="0"/>
                    </a:moveTo>
                    <a:lnTo>
                      <a:pt x="28" y="10"/>
                    </a:lnTo>
                    <a:lnTo>
                      <a:pt x="28" y="28"/>
                    </a:lnTo>
                    <a:lnTo>
                      <a:pt x="0" y="19"/>
                    </a:lnTo>
                    <a:lnTo>
                      <a:pt x="0" y="0"/>
                    </a:lnTo>
                    <a:close/>
                  </a:path>
                </a:pathLst>
              </a:custGeom>
              <a:solidFill>
                <a:schemeClr val="accent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184" name="Freeform 526"/>
              <p:cNvSpPr>
                <a:spLocks/>
              </p:cNvSpPr>
              <p:nvPr/>
            </p:nvSpPr>
            <p:spPr bwMode="auto">
              <a:xfrm>
                <a:off x="11816202" y="7468503"/>
                <a:ext cx="28942" cy="28942"/>
              </a:xfrm>
              <a:custGeom>
                <a:avLst/>
                <a:gdLst>
                  <a:gd name="T0" fmla="*/ 27 w 27"/>
                  <a:gd name="T1" fmla="*/ 0 h 27"/>
                  <a:gd name="T2" fmla="*/ 1 w 27"/>
                  <a:gd name="T3" fmla="*/ 10 h 27"/>
                  <a:gd name="T4" fmla="*/ 0 w 27"/>
                  <a:gd name="T5" fmla="*/ 27 h 27"/>
                  <a:gd name="T6" fmla="*/ 27 w 27"/>
                  <a:gd name="T7" fmla="*/ 19 h 27"/>
                  <a:gd name="T8" fmla="*/ 27 w 27"/>
                  <a:gd name="T9" fmla="*/ 0 h 27"/>
                </a:gdLst>
                <a:ahLst/>
                <a:cxnLst>
                  <a:cxn ang="0">
                    <a:pos x="T0" y="T1"/>
                  </a:cxn>
                  <a:cxn ang="0">
                    <a:pos x="T2" y="T3"/>
                  </a:cxn>
                  <a:cxn ang="0">
                    <a:pos x="T4" y="T5"/>
                  </a:cxn>
                  <a:cxn ang="0">
                    <a:pos x="T6" y="T7"/>
                  </a:cxn>
                  <a:cxn ang="0">
                    <a:pos x="T8" y="T9"/>
                  </a:cxn>
                </a:cxnLst>
                <a:rect l="0" t="0" r="r" b="b"/>
                <a:pathLst>
                  <a:path w="27" h="27">
                    <a:moveTo>
                      <a:pt x="27" y="0"/>
                    </a:moveTo>
                    <a:lnTo>
                      <a:pt x="1" y="10"/>
                    </a:lnTo>
                    <a:lnTo>
                      <a:pt x="0" y="27"/>
                    </a:lnTo>
                    <a:lnTo>
                      <a:pt x="27" y="19"/>
                    </a:lnTo>
                    <a:lnTo>
                      <a:pt x="27" y="0"/>
                    </a:lnTo>
                    <a:close/>
                  </a:path>
                </a:pathLst>
              </a:custGeom>
              <a:solidFill>
                <a:schemeClr val="accent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185" name="Freeform 527"/>
              <p:cNvSpPr>
                <a:spLocks/>
              </p:cNvSpPr>
              <p:nvPr/>
            </p:nvSpPr>
            <p:spPr bwMode="auto">
              <a:xfrm>
                <a:off x="11053382" y="7704171"/>
                <a:ext cx="28942" cy="28942"/>
              </a:xfrm>
              <a:custGeom>
                <a:avLst/>
                <a:gdLst>
                  <a:gd name="T0" fmla="*/ 0 w 27"/>
                  <a:gd name="T1" fmla="*/ 0 h 27"/>
                  <a:gd name="T2" fmla="*/ 26 w 27"/>
                  <a:gd name="T3" fmla="*/ 10 h 27"/>
                  <a:gd name="T4" fmla="*/ 27 w 27"/>
                  <a:gd name="T5" fmla="*/ 27 h 27"/>
                  <a:gd name="T6" fmla="*/ 0 w 27"/>
                  <a:gd name="T7" fmla="*/ 19 h 27"/>
                  <a:gd name="T8" fmla="*/ 0 w 27"/>
                  <a:gd name="T9" fmla="*/ 0 h 27"/>
                </a:gdLst>
                <a:ahLst/>
                <a:cxnLst>
                  <a:cxn ang="0">
                    <a:pos x="T0" y="T1"/>
                  </a:cxn>
                  <a:cxn ang="0">
                    <a:pos x="T2" y="T3"/>
                  </a:cxn>
                  <a:cxn ang="0">
                    <a:pos x="T4" y="T5"/>
                  </a:cxn>
                  <a:cxn ang="0">
                    <a:pos x="T6" y="T7"/>
                  </a:cxn>
                  <a:cxn ang="0">
                    <a:pos x="T8" y="T9"/>
                  </a:cxn>
                </a:cxnLst>
                <a:rect l="0" t="0" r="r" b="b"/>
                <a:pathLst>
                  <a:path w="27" h="27">
                    <a:moveTo>
                      <a:pt x="0" y="0"/>
                    </a:moveTo>
                    <a:lnTo>
                      <a:pt x="26" y="10"/>
                    </a:lnTo>
                    <a:lnTo>
                      <a:pt x="27" y="27"/>
                    </a:lnTo>
                    <a:lnTo>
                      <a:pt x="0" y="19"/>
                    </a:lnTo>
                    <a:lnTo>
                      <a:pt x="0" y="0"/>
                    </a:lnTo>
                    <a:close/>
                  </a:path>
                </a:pathLst>
              </a:custGeom>
              <a:solidFill>
                <a:schemeClr val="accent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186" name="Freeform 528"/>
              <p:cNvSpPr>
                <a:spLocks/>
              </p:cNvSpPr>
              <p:nvPr/>
            </p:nvSpPr>
            <p:spPr bwMode="auto">
              <a:xfrm>
                <a:off x="11812068" y="7710373"/>
                <a:ext cx="26874" cy="28942"/>
              </a:xfrm>
              <a:custGeom>
                <a:avLst/>
                <a:gdLst>
                  <a:gd name="T0" fmla="*/ 28 w 28"/>
                  <a:gd name="T1" fmla="*/ 0 h 29"/>
                  <a:gd name="T2" fmla="*/ 0 w 28"/>
                  <a:gd name="T3" fmla="*/ 11 h 29"/>
                  <a:gd name="T4" fmla="*/ 0 w 28"/>
                  <a:gd name="T5" fmla="*/ 29 h 29"/>
                  <a:gd name="T6" fmla="*/ 28 w 28"/>
                  <a:gd name="T7" fmla="*/ 19 h 29"/>
                  <a:gd name="T8" fmla="*/ 28 w 28"/>
                  <a:gd name="T9" fmla="*/ 0 h 29"/>
                </a:gdLst>
                <a:ahLst/>
                <a:cxnLst>
                  <a:cxn ang="0">
                    <a:pos x="T0" y="T1"/>
                  </a:cxn>
                  <a:cxn ang="0">
                    <a:pos x="T2" y="T3"/>
                  </a:cxn>
                  <a:cxn ang="0">
                    <a:pos x="T4" y="T5"/>
                  </a:cxn>
                  <a:cxn ang="0">
                    <a:pos x="T6" y="T7"/>
                  </a:cxn>
                  <a:cxn ang="0">
                    <a:pos x="T8" y="T9"/>
                  </a:cxn>
                </a:cxnLst>
                <a:rect l="0" t="0" r="r" b="b"/>
                <a:pathLst>
                  <a:path w="28" h="29">
                    <a:moveTo>
                      <a:pt x="28" y="0"/>
                    </a:moveTo>
                    <a:lnTo>
                      <a:pt x="0" y="11"/>
                    </a:lnTo>
                    <a:lnTo>
                      <a:pt x="0" y="29"/>
                    </a:lnTo>
                    <a:lnTo>
                      <a:pt x="28" y="19"/>
                    </a:lnTo>
                    <a:lnTo>
                      <a:pt x="28" y="0"/>
                    </a:lnTo>
                    <a:close/>
                  </a:path>
                </a:pathLst>
              </a:custGeom>
              <a:solidFill>
                <a:schemeClr val="accent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187" name="Freeform 529"/>
              <p:cNvSpPr>
                <a:spLocks/>
              </p:cNvSpPr>
              <p:nvPr/>
            </p:nvSpPr>
            <p:spPr bwMode="auto">
              <a:xfrm>
                <a:off x="11049247" y="7948108"/>
                <a:ext cx="28942" cy="31009"/>
              </a:xfrm>
              <a:custGeom>
                <a:avLst/>
                <a:gdLst>
                  <a:gd name="T0" fmla="*/ 1 w 28"/>
                  <a:gd name="T1" fmla="*/ 0 h 30"/>
                  <a:gd name="T2" fmla="*/ 28 w 28"/>
                  <a:gd name="T3" fmla="*/ 12 h 30"/>
                  <a:gd name="T4" fmla="*/ 28 w 28"/>
                  <a:gd name="T5" fmla="*/ 30 h 30"/>
                  <a:gd name="T6" fmla="*/ 0 w 28"/>
                  <a:gd name="T7" fmla="*/ 19 h 30"/>
                  <a:gd name="T8" fmla="*/ 1 w 28"/>
                  <a:gd name="T9" fmla="*/ 0 h 30"/>
                </a:gdLst>
                <a:ahLst/>
                <a:cxnLst>
                  <a:cxn ang="0">
                    <a:pos x="T0" y="T1"/>
                  </a:cxn>
                  <a:cxn ang="0">
                    <a:pos x="T2" y="T3"/>
                  </a:cxn>
                  <a:cxn ang="0">
                    <a:pos x="T4" y="T5"/>
                  </a:cxn>
                  <a:cxn ang="0">
                    <a:pos x="T6" y="T7"/>
                  </a:cxn>
                  <a:cxn ang="0">
                    <a:pos x="T8" y="T9"/>
                  </a:cxn>
                </a:cxnLst>
                <a:rect l="0" t="0" r="r" b="b"/>
                <a:pathLst>
                  <a:path w="28" h="30">
                    <a:moveTo>
                      <a:pt x="1" y="0"/>
                    </a:moveTo>
                    <a:lnTo>
                      <a:pt x="28" y="12"/>
                    </a:lnTo>
                    <a:lnTo>
                      <a:pt x="28" y="30"/>
                    </a:lnTo>
                    <a:lnTo>
                      <a:pt x="0" y="19"/>
                    </a:lnTo>
                    <a:lnTo>
                      <a:pt x="1" y="0"/>
                    </a:lnTo>
                    <a:close/>
                  </a:path>
                </a:pathLst>
              </a:custGeom>
              <a:solidFill>
                <a:schemeClr val="accent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188" name="Freeform 530"/>
              <p:cNvSpPr>
                <a:spLocks/>
              </p:cNvSpPr>
              <p:nvPr/>
            </p:nvSpPr>
            <p:spPr bwMode="auto">
              <a:xfrm>
                <a:off x="11814135" y="7954310"/>
                <a:ext cx="28942" cy="31009"/>
              </a:xfrm>
              <a:custGeom>
                <a:avLst/>
                <a:gdLst>
                  <a:gd name="T0" fmla="*/ 26 w 27"/>
                  <a:gd name="T1" fmla="*/ 0 h 30"/>
                  <a:gd name="T2" fmla="*/ 1 w 27"/>
                  <a:gd name="T3" fmla="*/ 12 h 30"/>
                  <a:gd name="T4" fmla="*/ 0 w 27"/>
                  <a:gd name="T5" fmla="*/ 30 h 30"/>
                  <a:gd name="T6" fmla="*/ 27 w 27"/>
                  <a:gd name="T7" fmla="*/ 19 h 30"/>
                  <a:gd name="T8" fmla="*/ 26 w 27"/>
                  <a:gd name="T9" fmla="*/ 0 h 30"/>
                </a:gdLst>
                <a:ahLst/>
                <a:cxnLst>
                  <a:cxn ang="0">
                    <a:pos x="T0" y="T1"/>
                  </a:cxn>
                  <a:cxn ang="0">
                    <a:pos x="T2" y="T3"/>
                  </a:cxn>
                  <a:cxn ang="0">
                    <a:pos x="T4" y="T5"/>
                  </a:cxn>
                  <a:cxn ang="0">
                    <a:pos x="T6" y="T7"/>
                  </a:cxn>
                  <a:cxn ang="0">
                    <a:pos x="T8" y="T9"/>
                  </a:cxn>
                </a:cxnLst>
                <a:rect l="0" t="0" r="r" b="b"/>
                <a:pathLst>
                  <a:path w="27" h="30">
                    <a:moveTo>
                      <a:pt x="26" y="0"/>
                    </a:moveTo>
                    <a:lnTo>
                      <a:pt x="1" y="12"/>
                    </a:lnTo>
                    <a:lnTo>
                      <a:pt x="0" y="30"/>
                    </a:lnTo>
                    <a:lnTo>
                      <a:pt x="27" y="19"/>
                    </a:lnTo>
                    <a:lnTo>
                      <a:pt x="26" y="0"/>
                    </a:lnTo>
                    <a:close/>
                  </a:path>
                </a:pathLst>
              </a:custGeom>
              <a:solidFill>
                <a:schemeClr val="accent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189" name="Freeform 531"/>
              <p:cNvSpPr>
                <a:spLocks/>
              </p:cNvSpPr>
              <p:nvPr/>
            </p:nvSpPr>
            <p:spPr bwMode="auto">
              <a:xfrm>
                <a:off x="11053382" y="8072143"/>
                <a:ext cx="28942" cy="31009"/>
              </a:xfrm>
              <a:custGeom>
                <a:avLst/>
                <a:gdLst>
                  <a:gd name="T0" fmla="*/ 0 w 26"/>
                  <a:gd name="T1" fmla="*/ 0 h 30"/>
                  <a:gd name="T2" fmla="*/ 26 w 26"/>
                  <a:gd name="T3" fmla="*/ 12 h 30"/>
                  <a:gd name="T4" fmla="*/ 26 w 26"/>
                  <a:gd name="T5" fmla="*/ 30 h 30"/>
                  <a:gd name="T6" fmla="*/ 0 w 26"/>
                  <a:gd name="T7" fmla="*/ 19 h 30"/>
                  <a:gd name="T8" fmla="*/ 0 w 26"/>
                  <a:gd name="T9" fmla="*/ 0 h 30"/>
                </a:gdLst>
                <a:ahLst/>
                <a:cxnLst>
                  <a:cxn ang="0">
                    <a:pos x="T0" y="T1"/>
                  </a:cxn>
                  <a:cxn ang="0">
                    <a:pos x="T2" y="T3"/>
                  </a:cxn>
                  <a:cxn ang="0">
                    <a:pos x="T4" y="T5"/>
                  </a:cxn>
                  <a:cxn ang="0">
                    <a:pos x="T6" y="T7"/>
                  </a:cxn>
                  <a:cxn ang="0">
                    <a:pos x="T8" y="T9"/>
                  </a:cxn>
                </a:cxnLst>
                <a:rect l="0" t="0" r="r" b="b"/>
                <a:pathLst>
                  <a:path w="26" h="30">
                    <a:moveTo>
                      <a:pt x="0" y="0"/>
                    </a:moveTo>
                    <a:lnTo>
                      <a:pt x="26" y="12"/>
                    </a:lnTo>
                    <a:lnTo>
                      <a:pt x="26" y="30"/>
                    </a:lnTo>
                    <a:lnTo>
                      <a:pt x="0" y="19"/>
                    </a:lnTo>
                    <a:lnTo>
                      <a:pt x="0" y="0"/>
                    </a:lnTo>
                    <a:close/>
                  </a:path>
                </a:pathLst>
              </a:custGeom>
              <a:solidFill>
                <a:schemeClr val="accent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190" name="Freeform 532"/>
              <p:cNvSpPr>
                <a:spLocks/>
              </p:cNvSpPr>
              <p:nvPr/>
            </p:nvSpPr>
            <p:spPr bwMode="auto">
              <a:xfrm>
                <a:off x="11810001" y="8078345"/>
                <a:ext cx="28942" cy="31009"/>
              </a:xfrm>
              <a:custGeom>
                <a:avLst/>
                <a:gdLst>
                  <a:gd name="T0" fmla="*/ 27 w 28"/>
                  <a:gd name="T1" fmla="*/ 0 h 30"/>
                  <a:gd name="T2" fmla="*/ 0 w 28"/>
                  <a:gd name="T3" fmla="*/ 13 h 30"/>
                  <a:gd name="T4" fmla="*/ 0 w 28"/>
                  <a:gd name="T5" fmla="*/ 30 h 30"/>
                  <a:gd name="T6" fmla="*/ 28 w 28"/>
                  <a:gd name="T7" fmla="*/ 20 h 30"/>
                  <a:gd name="T8" fmla="*/ 27 w 28"/>
                  <a:gd name="T9" fmla="*/ 0 h 30"/>
                </a:gdLst>
                <a:ahLst/>
                <a:cxnLst>
                  <a:cxn ang="0">
                    <a:pos x="T0" y="T1"/>
                  </a:cxn>
                  <a:cxn ang="0">
                    <a:pos x="T2" y="T3"/>
                  </a:cxn>
                  <a:cxn ang="0">
                    <a:pos x="T4" y="T5"/>
                  </a:cxn>
                  <a:cxn ang="0">
                    <a:pos x="T6" y="T7"/>
                  </a:cxn>
                  <a:cxn ang="0">
                    <a:pos x="T8" y="T9"/>
                  </a:cxn>
                </a:cxnLst>
                <a:rect l="0" t="0" r="r" b="b"/>
                <a:pathLst>
                  <a:path w="28" h="30">
                    <a:moveTo>
                      <a:pt x="27" y="0"/>
                    </a:moveTo>
                    <a:lnTo>
                      <a:pt x="0" y="13"/>
                    </a:lnTo>
                    <a:lnTo>
                      <a:pt x="0" y="30"/>
                    </a:lnTo>
                    <a:lnTo>
                      <a:pt x="28" y="20"/>
                    </a:lnTo>
                    <a:lnTo>
                      <a:pt x="27" y="0"/>
                    </a:lnTo>
                    <a:close/>
                  </a:path>
                </a:pathLst>
              </a:custGeom>
              <a:solidFill>
                <a:schemeClr val="accent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191" name="Freeform 535"/>
              <p:cNvSpPr>
                <a:spLocks/>
              </p:cNvSpPr>
              <p:nvPr/>
            </p:nvSpPr>
            <p:spPr bwMode="auto">
              <a:xfrm>
                <a:off x="10997565" y="7547059"/>
                <a:ext cx="80623" cy="16538"/>
              </a:xfrm>
              <a:custGeom>
                <a:avLst/>
                <a:gdLst>
                  <a:gd name="T0" fmla="*/ 0 w 77"/>
                  <a:gd name="T1" fmla="*/ 10 h 17"/>
                  <a:gd name="T2" fmla="*/ 23 w 77"/>
                  <a:gd name="T3" fmla="*/ 17 h 17"/>
                  <a:gd name="T4" fmla="*/ 77 w 77"/>
                  <a:gd name="T5" fmla="*/ 8 h 17"/>
                  <a:gd name="T6" fmla="*/ 49 w 77"/>
                  <a:gd name="T7" fmla="*/ 0 h 17"/>
                  <a:gd name="T8" fmla="*/ 0 w 77"/>
                  <a:gd name="T9" fmla="*/ 10 h 17"/>
                </a:gdLst>
                <a:ahLst/>
                <a:cxnLst>
                  <a:cxn ang="0">
                    <a:pos x="T0" y="T1"/>
                  </a:cxn>
                  <a:cxn ang="0">
                    <a:pos x="T2" y="T3"/>
                  </a:cxn>
                  <a:cxn ang="0">
                    <a:pos x="T4" y="T5"/>
                  </a:cxn>
                  <a:cxn ang="0">
                    <a:pos x="T6" y="T7"/>
                  </a:cxn>
                  <a:cxn ang="0">
                    <a:pos x="T8" y="T9"/>
                  </a:cxn>
                </a:cxnLst>
                <a:rect l="0" t="0" r="r" b="b"/>
                <a:pathLst>
                  <a:path w="77" h="17">
                    <a:moveTo>
                      <a:pt x="0" y="10"/>
                    </a:moveTo>
                    <a:lnTo>
                      <a:pt x="23" y="17"/>
                    </a:lnTo>
                    <a:lnTo>
                      <a:pt x="77" y="8"/>
                    </a:lnTo>
                    <a:lnTo>
                      <a:pt x="49" y="0"/>
                    </a:lnTo>
                    <a:lnTo>
                      <a:pt x="0" y="10"/>
                    </a:lnTo>
                    <a:close/>
                  </a:path>
                </a:pathLst>
              </a:custGeom>
              <a:solidFill>
                <a:schemeClr val="accent2">
                  <a:lumMod val="50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192" name="Freeform 536"/>
              <p:cNvSpPr>
                <a:spLocks/>
              </p:cNvSpPr>
              <p:nvPr/>
            </p:nvSpPr>
            <p:spPr bwMode="auto">
              <a:xfrm>
                <a:off x="11816202" y="7553261"/>
                <a:ext cx="78556" cy="16538"/>
              </a:xfrm>
              <a:custGeom>
                <a:avLst/>
                <a:gdLst>
                  <a:gd name="T0" fmla="*/ 76 w 76"/>
                  <a:gd name="T1" fmla="*/ 11 h 18"/>
                  <a:gd name="T2" fmla="*/ 52 w 76"/>
                  <a:gd name="T3" fmla="*/ 18 h 18"/>
                  <a:gd name="T4" fmla="*/ 0 w 76"/>
                  <a:gd name="T5" fmla="*/ 8 h 18"/>
                  <a:gd name="T6" fmla="*/ 26 w 76"/>
                  <a:gd name="T7" fmla="*/ 0 h 18"/>
                  <a:gd name="T8" fmla="*/ 76 w 76"/>
                  <a:gd name="T9" fmla="*/ 11 h 18"/>
                </a:gdLst>
                <a:ahLst/>
                <a:cxnLst>
                  <a:cxn ang="0">
                    <a:pos x="T0" y="T1"/>
                  </a:cxn>
                  <a:cxn ang="0">
                    <a:pos x="T2" y="T3"/>
                  </a:cxn>
                  <a:cxn ang="0">
                    <a:pos x="T4" y="T5"/>
                  </a:cxn>
                  <a:cxn ang="0">
                    <a:pos x="T6" y="T7"/>
                  </a:cxn>
                  <a:cxn ang="0">
                    <a:pos x="T8" y="T9"/>
                  </a:cxn>
                </a:cxnLst>
                <a:rect l="0" t="0" r="r" b="b"/>
                <a:pathLst>
                  <a:path w="76" h="18">
                    <a:moveTo>
                      <a:pt x="76" y="11"/>
                    </a:moveTo>
                    <a:lnTo>
                      <a:pt x="52" y="18"/>
                    </a:lnTo>
                    <a:lnTo>
                      <a:pt x="0" y="8"/>
                    </a:lnTo>
                    <a:lnTo>
                      <a:pt x="26" y="0"/>
                    </a:lnTo>
                    <a:lnTo>
                      <a:pt x="76" y="11"/>
                    </a:lnTo>
                    <a:close/>
                  </a:path>
                </a:pathLst>
              </a:custGeom>
              <a:solidFill>
                <a:schemeClr val="accent2">
                  <a:lumMod val="50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193" name="Freeform 537"/>
              <p:cNvSpPr>
                <a:spLocks/>
              </p:cNvSpPr>
              <p:nvPr/>
            </p:nvSpPr>
            <p:spPr bwMode="auto">
              <a:xfrm>
                <a:off x="11001700" y="7790996"/>
                <a:ext cx="78556" cy="14471"/>
              </a:xfrm>
              <a:custGeom>
                <a:avLst/>
                <a:gdLst>
                  <a:gd name="T0" fmla="*/ 0 w 76"/>
                  <a:gd name="T1" fmla="*/ 7 h 15"/>
                  <a:gd name="T2" fmla="*/ 24 w 76"/>
                  <a:gd name="T3" fmla="*/ 15 h 15"/>
                  <a:gd name="T4" fmla="*/ 76 w 76"/>
                  <a:gd name="T5" fmla="*/ 9 h 15"/>
                  <a:gd name="T6" fmla="*/ 51 w 76"/>
                  <a:gd name="T7" fmla="*/ 0 h 15"/>
                  <a:gd name="T8" fmla="*/ 0 w 76"/>
                  <a:gd name="T9" fmla="*/ 7 h 15"/>
                </a:gdLst>
                <a:ahLst/>
                <a:cxnLst>
                  <a:cxn ang="0">
                    <a:pos x="T0" y="T1"/>
                  </a:cxn>
                  <a:cxn ang="0">
                    <a:pos x="T2" y="T3"/>
                  </a:cxn>
                  <a:cxn ang="0">
                    <a:pos x="T4" y="T5"/>
                  </a:cxn>
                  <a:cxn ang="0">
                    <a:pos x="T6" y="T7"/>
                  </a:cxn>
                  <a:cxn ang="0">
                    <a:pos x="T8" y="T9"/>
                  </a:cxn>
                </a:cxnLst>
                <a:rect l="0" t="0" r="r" b="b"/>
                <a:pathLst>
                  <a:path w="76" h="15">
                    <a:moveTo>
                      <a:pt x="0" y="7"/>
                    </a:moveTo>
                    <a:lnTo>
                      <a:pt x="24" y="15"/>
                    </a:lnTo>
                    <a:lnTo>
                      <a:pt x="76" y="9"/>
                    </a:lnTo>
                    <a:lnTo>
                      <a:pt x="51" y="0"/>
                    </a:lnTo>
                    <a:lnTo>
                      <a:pt x="0" y="7"/>
                    </a:lnTo>
                    <a:close/>
                  </a:path>
                </a:pathLst>
              </a:custGeom>
              <a:solidFill>
                <a:schemeClr val="accent2">
                  <a:lumMod val="50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194" name="Freeform 538"/>
              <p:cNvSpPr>
                <a:spLocks/>
              </p:cNvSpPr>
              <p:nvPr/>
            </p:nvSpPr>
            <p:spPr bwMode="auto">
              <a:xfrm>
                <a:off x="11812068" y="7795130"/>
                <a:ext cx="78556" cy="16538"/>
              </a:xfrm>
              <a:custGeom>
                <a:avLst/>
                <a:gdLst>
                  <a:gd name="T0" fmla="*/ 76 w 76"/>
                  <a:gd name="T1" fmla="*/ 8 h 17"/>
                  <a:gd name="T2" fmla="*/ 53 w 76"/>
                  <a:gd name="T3" fmla="*/ 17 h 17"/>
                  <a:gd name="T4" fmla="*/ 0 w 76"/>
                  <a:gd name="T5" fmla="*/ 11 h 17"/>
                  <a:gd name="T6" fmla="*/ 27 w 76"/>
                  <a:gd name="T7" fmla="*/ 0 h 17"/>
                  <a:gd name="T8" fmla="*/ 76 w 76"/>
                  <a:gd name="T9" fmla="*/ 8 h 17"/>
                </a:gdLst>
                <a:ahLst/>
                <a:cxnLst>
                  <a:cxn ang="0">
                    <a:pos x="T0" y="T1"/>
                  </a:cxn>
                  <a:cxn ang="0">
                    <a:pos x="T2" y="T3"/>
                  </a:cxn>
                  <a:cxn ang="0">
                    <a:pos x="T4" y="T5"/>
                  </a:cxn>
                  <a:cxn ang="0">
                    <a:pos x="T6" y="T7"/>
                  </a:cxn>
                  <a:cxn ang="0">
                    <a:pos x="T8" y="T9"/>
                  </a:cxn>
                </a:cxnLst>
                <a:rect l="0" t="0" r="r" b="b"/>
                <a:pathLst>
                  <a:path w="76" h="17">
                    <a:moveTo>
                      <a:pt x="76" y="8"/>
                    </a:moveTo>
                    <a:lnTo>
                      <a:pt x="53" y="17"/>
                    </a:lnTo>
                    <a:lnTo>
                      <a:pt x="0" y="11"/>
                    </a:lnTo>
                    <a:lnTo>
                      <a:pt x="27" y="0"/>
                    </a:lnTo>
                    <a:lnTo>
                      <a:pt x="76" y="8"/>
                    </a:lnTo>
                    <a:close/>
                  </a:path>
                </a:pathLst>
              </a:custGeom>
              <a:solidFill>
                <a:schemeClr val="accent2">
                  <a:lumMod val="50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195" name="Freeform 539"/>
              <p:cNvSpPr>
                <a:spLocks/>
              </p:cNvSpPr>
              <p:nvPr/>
            </p:nvSpPr>
            <p:spPr bwMode="auto">
              <a:xfrm>
                <a:off x="10995498" y="7423023"/>
                <a:ext cx="78556" cy="18605"/>
              </a:xfrm>
              <a:custGeom>
                <a:avLst/>
                <a:gdLst>
                  <a:gd name="T0" fmla="*/ 0 w 76"/>
                  <a:gd name="T1" fmla="*/ 10 h 17"/>
                  <a:gd name="T2" fmla="*/ 24 w 76"/>
                  <a:gd name="T3" fmla="*/ 17 h 17"/>
                  <a:gd name="T4" fmla="*/ 76 w 76"/>
                  <a:gd name="T5" fmla="*/ 8 h 17"/>
                  <a:gd name="T6" fmla="*/ 50 w 76"/>
                  <a:gd name="T7" fmla="*/ 0 h 17"/>
                  <a:gd name="T8" fmla="*/ 0 w 76"/>
                  <a:gd name="T9" fmla="*/ 10 h 17"/>
                </a:gdLst>
                <a:ahLst/>
                <a:cxnLst>
                  <a:cxn ang="0">
                    <a:pos x="T0" y="T1"/>
                  </a:cxn>
                  <a:cxn ang="0">
                    <a:pos x="T2" y="T3"/>
                  </a:cxn>
                  <a:cxn ang="0">
                    <a:pos x="T4" y="T5"/>
                  </a:cxn>
                  <a:cxn ang="0">
                    <a:pos x="T6" y="T7"/>
                  </a:cxn>
                  <a:cxn ang="0">
                    <a:pos x="T8" y="T9"/>
                  </a:cxn>
                </a:cxnLst>
                <a:rect l="0" t="0" r="r" b="b"/>
                <a:pathLst>
                  <a:path w="76" h="17">
                    <a:moveTo>
                      <a:pt x="0" y="10"/>
                    </a:moveTo>
                    <a:lnTo>
                      <a:pt x="24" y="17"/>
                    </a:lnTo>
                    <a:lnTo>
                      <a:pt x="76" y="8"/>
                    </a:lnTo>
                    <a:lnTo>
                      <a:pt x="50" y="0"/>
                    </a:lnTo>
                    <a:lnTo>
                      <a:pt x="0" y="10"/>
                    </a:lnTo>
                    <a:close/>
                  </a:path>
                </a:pathLst>
              </a:custGeom>
              <a:solidFill>
                <a:schemeClr val="accent2">
                  <a:lumMod val="50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196" name="Freeform 540"/>
              <p:cNvSpPr>
                <a:spLocks/>
              </p:cNvSpPr>
              <p:nvPr/>
            </p:nvSpPr>
            <p:spPr bwMode="auto">
              <a:xfrm>
                <a:off x="11820337" y="7429225"/>
                <a:ext cx="78556" cy="16538"/>
              </a:xfrm>
              <a:custGeom>
                <a:avLst/>
                <a:gdLst>
                  <a:gd name="T0" fmla="*/ 76 w 76"/>
                  <a:gd name="T1" fmla="*/ 10 h 17"/>
                  <a:gd name="T2" fmla="*/ 52 w 76"/>
                  <a:gd name="T3" fmla="*/ 17 h 17"/>
                  <a:gd name="T4" fmla="*/ 0 w 76"/>
                  <a:gd name="T5" fmla="*/ 8 h 17"/>
                  <a:gd name="T6" fmla="*/ 27 w 76"/>
                  <a:gd name="T7" fmla="*/ 0 h 17"/>
                  <a:gd name="T8" fmla="*/ 76 w 76"/>
                  <a:gd name="T9" fmla="*/ 10 h 17"/>
                </a:gdLst>
                <a:ahLst/>
                <a:cxnLst>
                  <a:cxn ang="0">
                    <a:pos x="T0" y="T1"/>
                  </a:cxn>
                  <a:cxn ang="0">
                    <a:pos x="T2" y="T3"/>
                  </a:cxn>
                  <a:cxn ang="0">
                    <a:pos x="T4" y="T5"/>
                  </a:cxn>
                  <a:cxn ang="0">
                    <a:pos x="T6" y="T7"/>
                  </a:cxn>
                  <a:cxn ang="0">
                    <a:pos x="T8" y="T9"/>
                  </a:cxn>
                </a:cxnLst>
                <a:rect l="0" t="0" r="r" b="b"/>
                <a:pathLst>
                  <a:path w="76" h="17">
                    <a:moveTo>
                      <a:pt x="76" y="10"/>
                    </a:moveTo>
                    <a:lnTo>
                      <a:pt x="52" y="17"/>
                    </a:lnTo>
                    <a:lnTo>
                      <a:pt x="0" y="8"/>
                    </a:lnTo>
                    <a:lnTo>
                      <a:pt x="27" y="0"/>
                    </a:lnTo>
                    <a:lnTo>
                      <a:pt x="76" y="10"/>
                    </a:lnTo>
                    <a:close/>
                  </a:path>
                </a:pathLst>
              </a:custGeom>
              <a:solidFill>
                <a:schemeClr val="accent2">
                  <a:lumMod val="50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197" name="Freeform 541"/>
              <p:cNvSpPr>
                <a:spLocks/>
              </p:cNvSpPr>
              <p:nvPr/>
            </p:nvSpPr>
            <p:spPr bwMode="auto">
              <a:xfrm>
                <a:off x="11001700" y="7664893"/>
                <a:ext cx="78556" cy="16538"/>
              </a:xfrm>
              <a:custGeom>
                <a:avLst/>
                <a:gdLst>
                  <a:gd name="T0" fmla="*/ 0 w 76"/>
                  <a:gd name="T1" fmla="*/ 11 h 16"/>
                  <a:gd name="T2" fmla="*/ 23 w 76"/>
                  <a:gd name="T3" fmla="*/ 16 h 16"/>
                  <a:gd name="T4" fmla="*/ 76 w 76"/>
                  <a:gd name="T5" fmla="*/ 9 h 16"/>
                  <a:gd name="T6" fmla="*/ 48 w 76"/>
                  <a:gd name="T7" fmla="*/ 0 h 16"/>
                  <a:gd name="T8" fmla="*/ 0 w 76"/>
                  <a:gd name="T9" fmla="*/ 11 h 16"/>
                </a:gdLst>
                <a:ahLst/>
                <a:cxnLst>
                  <a:cxn ang="0">
                    <a:pos x="T0" y="T1"/>
                  </a:cxn>
                  <a:cxn ang="0">
                    <a:pos x="T2" y="T3"/>
                  </a:cxn>
                  <a:cxn ang="0">
                    <a:pos x="T4" y="T5"/>
                  </a:cxn>
                  <a:cxn ang="0">
                    <a:pos x="T6" y="T7"/>
                  </a:cxn>
                  <a:cxn ang="0">
                    <a:pos x="T8" y="T9"/>
                  </a:cxn>
                </a:cxnLst>
                <a:rect l="0" t="0" r="r" b="b"/>
                <a:pathLst>
                  <a:path w="76" h="16">
                    <a:moveTo>
                      <a:pt x="0" y="11"/>
                    </a:moveTo>
                    <a:lnTo>
                      <a:pt x="23" y="16"/>
                    </a:lnTo>
                    <a:lnTo>
                      <a:pt x="76" y="9"/>
                    </a:lnTo>
                    <a:lnTo>
                      <a:pt x="48" y="0"/>
                    </a:lnTo>
                    <a:lnTo>
                      <a:pt x="0" y="11"/>
                    </a:lnTo>
                    <a:close/>
                  </a:path>
                </a:pathLst>
              </a:custGeom>
              <a:solidFill>
                <a:schemeClr val="accent2">
                  <a:lumMod val="50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198" name="Freeform 542"/>
              <p:cNvSpPr>
                <a:spLocks/>
              </p:cNvSpPr>
              <p:nvPr/>
            </p:nvSpPr>
            <p:spPr bwMode="auto">
              <a:xfrm>
                <a:off x="11814135" y="7671094"/>
                <a:ext cx="78556" cy="16538"/>
              </a:xfrm>
              <a:custGeom>
                <a:avLst/>
                <a:gdLst>
                  <a:gd name="T0" fmla="*/ 76 w 76"/>
                  <a:gd name="T1" fmla="*/ 11 h 18"/>
                  <a:gd name="T2" fmla="*/ 51 w 76"/>
                  <a:gd name="T3" fmla="*/ 18 h 18"/>
                  <a:gd name="T4" fmla="*/ 0 w 76"/>
                  <a:gd name="T5" fmla="*/ 9 h 18"/>
                  <a:gd name="T6" fmla="*/ 26 w 76"/>
                  <a:gd name="T7" fmla="*/ 0 h 18"/>
                  <a:gd name="T8" fmla="*/ 76 w 76"/>
                  <a:gd name="T9" fmla="*/ 11 h 18"/>
                </a:gdLst>
                <a:ahLst/>
                <a:cxnLst>
                  <a:cxn ang="0">
                    <a:pos x="T0" y="T1"/>
                  </a:cxn>
                  <a:cxn ang="0">
                    <a:pos x="T2" y="T3"/>
                  </a:cxn>
                  <a:cxn ang="0">
                    <a:pos x="T4" y="T5"/>
                  </a:cxn>
                  <a:cxn ang="0">
                    <a:pos x="T6" y="T7"/>
                  </a:cxn>
                  <a:cxn ang="0">
                    <a:pos x="T8" y="T9"/>
                  </a:cxn>
                </a:cxnLst>
                <a:rect l="0" t="0" r="r" b="b"/>
                <a:pathLst>
                  <a:path w="76" h="18">
                    <a:moveTo>
                      <a:pt x="76" y="11"/>
                    </a:moveTo>
                    <a:lnTo>
                      <a:pt x="51" y="18"/>
                    </a:lnTo>
                    <a:lnTo>
                      <a:pt x="0" y="9"/>
                    </a:lnTo>
                    <a:lnTo>
                      <a:pt x="26" y="0"/>
                    </a:lnTo>
                    <a:lnTo>
                      <a:pt x="76" y="11"/>
                    </a:lnTo>
                    <a:close/>
                  </a:path>
                </a:pathLst>
              </a:custGeom>
              <a:solidFill>
                <a:schemeClr val="accent2">
                  <a:lumMod val="50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199" name="Freeform 543"/>
              <p:cNvSpPr>
                <a:spLocks/>
              </p:cNvSpPr>
              <p:nvPr/>
            </p:nvSpPr>
            <p:spPr bwMode="auto">
              <a:xfrm>
                <a:off x="10999633" y="7908830"/>
                <a:ext cx="78556" cy="14471"/>
              </a:xfrm>
              <a:custGeom>
                <a:avLst/>
                <a:gdLst>
                  <a:gd name="T0" fmla="*/ 0 w 76"/>
                  <a:gd name="T1" fmla="*/ 8 h 15"/>
                  <a:gd name="T2" fmla="*/ 23 w 76"/>
                  <a:gd name="T3" fmla="*/ 15 h 15"/>
                  <a:gd name="T4" fmla="*/ 76 w 76"/>
                  <a:gd name="T5" fmla="*/ 10 h 15"/>
                  <a:gd name="T6" fmla="*/ 49 w 76"/>
                  <a:gd name="T7" fmla="*/ 0 h 15"/>
                  <a:gd name="T8" fmla="*/ 0 w 76"/>
                  <a:gd name="T9" fmla="*/ 8 h 15"/>
                </a:gdLst>
                <a:ahLst/>
                <a:cxnLst>
                  <a:cxn ang="0">
                    <a:pos x="T0" y="T1"/>
                  </a:cxn>
                  <a:cxn ang="0">
                    <a:pos x="T2" y="T3"/>
                  </a:cxn>
                  <a:cxn ang="0">
                    <a:pos x="T4" y="T5"/>
                  </a:cxn>
                  <a:cxn ang="0">
                    <a:pos x="T6" y="T7"/>
                  </a:cxn>
                  <a:cxn ang="0">
                    <a:pos x="T8" y="T9"/>
                  </a:cxn>
                </a:cxnLst>
                <a:rect l="0" t="0" r="r" b="b"/>
                <a:pathLst>
                  <a:path w="76" h="15">
                    <a:moveTo>
                      <a:pt x="0" y="8"/>
                    </a:moveTo>
                    <a:lnTo>
                      <a:pt x="23" y="15"/>
                    </a:lnTo>
                    <a:lnTo>
                      <a:pt x="76" y="10"/>
                    </a:lnTo>
                    <a:lnTo>
                      <a:pt x="49" y="0"/>
                    </a:lnTo>
                    <a:lnTo>
                      <a:pt x="0" y="8"/>
                    </a:lnTo>
                    <a:close/>
                  </a:path>
                </a:pathLst>
              </a:custGeom>
              <a:solidFill>
                <a:schemeClr val="accent2">
                  <a:lumMod val="50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200" name="Freeform 544"/>
              <p:cNvSpPr>
                <a:spLocks/>
              </p:cNvSpPr>
              <p:nvPr/>
            </p:nvSpPr>
            <p:spPr bwMode="auto">
              <a:xfrm>
                <a:off x="11814135" y="7915032"/>
                <a:ext cx="78556" cy="14471"/>
              </a:xfrm>
              <a:custGeom>
                <a:avLst/>
                <a:gdLst>
                  <a:gd name="T0" fmla="*/ 76 w 76"/>
                  <a:gd name="T1" fmla="*/ 8 h 15"/>
                  <a:gd name="T2" fmla="*/ 52 w 76"/>
                  <a:gd name="T3" fmla="*/ 15 h 15"/>
                  <a:gd name="T4" fmla="*/ 0 w 76"/>
                  <a:gd name="T5" fmla="*/ 10 h 15"/>
                  <a:gd name="T6" fmla="*/ 26 w 76"/>
                  <a:gd name="T7" fmla="*/ 0 h 15"/>
                  <a:gd name="T8" fmla="*/ 76 w 76"/>
                  <a:gd name="T9" fmla="*/ 8 h 15"/>
                </a:gdLst>
                <a:ahLst/>
                <a:cxnLst>
                  <a:cxn ang="0">
                    <a:pos x="T0" y="T1"/>
                  </a:cxn>
                  <a:cxn ang="0">
                    <a:pos x="T2" y="T3"/>
                  </a:cxn>
                  <a:cxn ang="0">
                    <a:pos x="T4" y="T5"/>
                  </a:cxn>
                  <a:cxn ang="0">
                    <a:pos x="T6" y="T7"/>
                  </a:cxn>
                  <a:cxn ang="0">
                    <a:pos x="T8" y="T9"/>
                  </a:cxn>
                </a:cxnLst>
                <a:rect l="0" t="0" r="r" b="b"/>
                <a:pathLst>
                  <a:path w="76" h="15">
                    <a:moveTo>
                      <a:pt x="76" y="8"/>
                    </a:moveTo>
                    <a:lnTo>
                      <a:pt x="52" y="15"/>
                    </a:lnTo>
                    <a:lnTo>
                      <a:pt x="0" y="10"/>
                    </a:lnTo>
                    <a:lnTo>
                      <a:pt x="26" y="0"/>
                    </a:lnTo>
                    <a:lnTo>
                      <a:pt x="76" y="8"/>
                    </a:lnTo>
                    <a:close/>
                  </a:path>
                </a:pathLst>
              </a:custGeom>
              <a:solidFill>
                <a:schemeClr val="accent2">
                  <a:lumMod val="50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201" name="Freeform 545"/>
              <p:cNvSpPr>
                <a:spLocks/>
              </p:cNvSpPr>
              <p:nvPr/>
            </p:nvSpPr>
            <p:spPr bwMode="auto">
              <a:xfrm>
                <a:off x="11003767" y="8032866"/>
                <a:ext cx="78556" cy="14471"/>
              </a:xfrm>
              <a:custGeom>
                <a:avLst/>
                <a:gdLst>
                  <a:gd name="T0" fmla="*/ 0 w 76"/>
                  <a:gd name="T1" fmla="*/ 8 h 15"/>
                  <a:gd name="T2" fmla="*/ 25 w 76"/>
                  <a:gd name="T3" fmla="*/ 15 h 15"/>
                  <a:gd name="T4" fmla="*/ 76 w 76"/>
                  <a:gd name="T5" fmla="*/ 10 h 15"/>
                  <a:gd name="T6" fmla="*/ 50 w 76"/>
                  <a:gd name="T7" fmla="*/ 0 h 15"/>
                  <a:gd name="T8" fmla="*/ 0 w 76"/>
                  <a:gd name="T9" fmla="*/ 8 h 15"/>
                </a:gdLst>
                <a:ahLst/>
                <a:cxnLst>
                  <a:cxn ang="0">
                    <a:pos x="T0" y="T1"/>
                  </a:cxn>
                  <a:cxn ang="0">
                    <a:pos x="T2" y="T3"/>
                  </a:cxn>
                  <a:cxn ang="0">
                    <a:pos x="T4" y="T5"/>
                  </a:cxn>
                  <a:cxn ang="0">
                    <a:pos x="T6" y="T7"/>
                  </a:cxn>
                  <a:cxn ang="0">
                    <a:pos x="T8" y="T9"/>
                  </a:cxn>
                </a:cxnLst>
                <a:rect l="0" t="0" r="r" b="b"/>
                <a:pathLst>
                  <a:path w="76" h="15">
                    <a:moveTo>
                      <a:pt x="0" y="8"/>
                    </a:moveTo>
                    <a:lnTo>
                      <a:pt x="25" y="15"/>
                    </a:lnTo>
                    <a:lnTo>
                      <a:pt x="76" y="10"/>
                    </a:lnTo>
                    <a:lnTo>
                      <a:pt x="50" y="0"/>
                    </a:lnTo>
                    <a:lnTo>
                      <a:pt x="0" y="8"/>
                    </a:lnTo>
                    <a:close/>
                  </a:path>
                </a:pathLst>
              </a:custGeom>
              <a:solidFill>
                <a:schemeClr val="accent2">
                  <a:lumMod val="50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202" name="Freeform 546"/>
              <p:cNvSpPr>
                <a:spLocks/>
              </p:cNvSpPr>
              <p:nvPr/>
            </p:nvSpPr>
            <p:spPr bwMode="auto">
              <a:xfrm>
                <a:off x="11812068" y="8039068"/>
                <a:ext cx="78556" cy="14471"/>
              </a:xfrm>
              <a:custGeom>
                <a:avLst/>
                <a:gdLst>
                  <a:gd name="T0" fmla="*/ 76 w 76"/>
                  <a:gd name="T1" fmla="*/ 8 h 15"/>
                  <a:gd name="T2" fmla="*/ 52 w 76"/>
                  <a:gd name="T3" fmla="*/ 15 h 15"/>
                  <a:gd name="T4" fmla="*/ 0 w 76"/>
                  <a:gd name="T5" fmla="*/ 11 h 15"/>
                  <a:gd name="T6" fmla="*/ 26 w 76"/>
                  <a:gd name="T7" fmla="*/ 0 h 15"/>
                  <a:gd name="T8" fmla="*/ 76 w 76"/>
                  <a:gd name="T9" fmla="*/ 8 h 15"/>
                </a:gdLst>
                <a:ahLst/>
                <a:cxnLst>
                  <a:cxn ang="0">
                    <a:pos x="T0" y="T1"/>
                  </a:cxn>
                  <a:cxn ang="0">
                    <a:pos x="T2" y="T3"/>
                  </a:cxn>
                  <a:cxn ang="0">
                    <a:pos x="T4" y="T5"/>
                  </a:cxn>
                  <a:cxn ang="0">
                    <a:pos x="T6" y="T7"/>
                  </a:cxn>
                  <a:cxn ang="0">
                    <a:pos x="T8" y="T9"/>
                  </a:cxn>
                </a:cxnLst>
                <a:rect l="0" t="0" r="r" b="b"/>
                <a:pathLst>
                  <a:path w="76" h="15">
                    <a:moveTo>
                      <a:pt x="76" y="8"/>
                    </a:moveTo>
                    <a:lnTo>
                      <a:pt x="52" y="15"/>
                    </a:lnTo>
                    <a:lnTo>
                      <a:pt x="0" y="11"/>
                    </a:lnTo>
                    <a:lnTo>
                      <a:pt x="26" y="0"/>
                    </a:lnTo>
                    <a:lnTo>
                      <a:pt x="76" y="8"/>
                    </a:lnTo>
                    <a:close/>
                  </a:path>
                </a:pathLst>
              </a:custGeom>
              <a:solidFill>
                <a:schemeClr val="accent2">
                  <a:lumMod val="50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203" name="Freeform 547"/>
              <p:cNvSpPr>
                <a:spLocks/>
              </p:cNvSpPr>
              <p:nvPr/>
            </p:nvSpPr>
            <p:spPr bwMode="auto">
              <a:xfrm>
                <a:off x="10995498" y="7363072"/>
                <a:ext cx="78556" cy="18605"/>
              </a:xfrm>
              <a:custGeom>
                <a:avLst/>
                <a:gdLst>
                  <a:gd name="T0" fmla="*/ 0 w 76"/>
                  <a:gd name="T1" fmla="*/ 12 h 18"/>
                  <a:gd name="T2" fmla="*/ 24 w 76"/>
                  <a:gd name="T3" fmla="*/ 18 h 18"/>
                  <a:gd name="T4" fmla="*/ 76 w 76"/>
                  <a:gd name="T5" fmla="*/ 8 h 18"/>
                  <a:gd name="T6" fmla="*/ 50 w 76"/>
                  <a:gd name="T7" fmla="*/ 0 h 18"/>
                  <a:gd name="T8" fmla="*/ 0 w 76"/>
                  <a:gd name="T9" fmla="*/ 12 h 18"/>
                </a:gdLst>
                <a:ahLst/>
                <a:cxnLst>
                  <a:cxn ang="0">
                    <a:pos x="T0" y="T1"/>
                  </a:cxn>
                  <a:cxn ang="0">
                    <a:pos x="T2" y="T3"/>
                  </a:cxn>
                  <a:cxn ang="0">
                    <a:pos x="T4" y="T5"/>
                  </a:cxn>
                  <a:cxn ang="0">
                    <a:pos x="T6" y="T7"/>
                  </a:cxn>
                  <a:cxn ang="0">
                    <a:pos x="T8" y="T9"/>
                  </a:cxn>
                </a:cxnLst>
                <a:rect l="0" t="0" r="r" b="b"/>
                <a:pathLst>
                  <a:path w="76" h="18">
                    <a:moveTo>
                      <a:pt x="0" y="12"/>
                    </a:moveTo>
                    <a:lnTo>
                      <a:pt x="24" y="18"/>
                    </a:lnTo>
                    <a:lnTo>
                      <a:pt x="76" y="8"/>
                    </a:lnTo>
                    <a:lnTo>
                      <a:pt x="50" y="0"/>
                    </a:lnTo>
                    <a:lnTo>
                      <a:pt x="0" y="12"/>
                    </a:lnTo>
                    <a:close/>
                  </a:path>
                </a:pathLst>
              </a:custGeom>
              <a:solidFill>
                <a:schemeClr val="accent2">
                  <a:lumMod val="50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204" name="Freeform 548"/>
              <p:cNvSpPr>
                <a:spLocks/>
              </p:cNvSpPr>
              <p:nvPr/>
            </p:nvSpPr>
            <p:spPr bwMode="auto">
              <a:xfrm>
                <a:off x="11820337" y="7369274"/>
                <a:ext cx="78556" cy="18605"/>
              </a:xfrm>
              <a:custGeom>
                <a:avLst/>
                <a:gdLst>
                  <a:gd name="T0" fmla="*/ 76 w 76"/>
                  <a:gd name="T1" fmla="*/ 12 h 17"/>
                  <a:gd name="T2" fmla="*/ 52 w 76"/>
                  <a:gd name="T3" fmla="*/ 17 h 17"/>
                  <a:gd name="T4" fmla="*/ 0 w 76"/>
                  <a:gd name="T5" fmla="*/ 8 h 17"/>
                  <a:gd name="T6" fmla="*/ 27 w 76"/>
                  <a:gd name="T7" fmla="*/ 0 h 17"/>
                  <a:gd name="T8" fmla="*/ 76 w 76"/>
                  <a:gd name="T9" fmla="*/ 12 h 17"/>
                </a:gdLst>
                <a:ahLst/>
                <a:cxnLst>
                  <a:cxn ang="0">
                    <a:pos x="T0" y="T1"/>
                  </a:cxn>
                  <a:cxn ang="0">
                    <a:pos x="T2" y="T3"/>
                  </a:cxn>
                  <a:cxn ang="0">
                    <a:pos x="T4" y="T5"/>
                  </a:cxn>
                  <a:cxn ang="0">
                    <a:pos x="T6" y="T7"/>
                  </a:cxn>
                  <a:cxn ang="0">
                    <a:pos x="T8" y="T9"/>
                  </a:cxn>
                </a:cxnLst>
                <a:rect l="0" t="0" r="r" b="b"/>
                <a:pathLst>
                  <a:path w="76" h="17">
                    <a:moveTo>
                      <a:pt x="76" y="12"/>
                    </a:moveTo>
                    <a:lnTo>
                      <a:pt x="52" y="17"/>
                    </a:lnTo>
                    <a:lnTo>
                      <a:pt x="0" y="8"/>
                    </a:lnTo>
                    <a:lnTo>
                      <a:pt x="27" y="0"/>
                    </a:lnTo>
                    <a:lnTo>
                      <a:pt x="76" y="12"/>
                    </a:lnTo>
                    <a:close/>
                  </a:path>
                </a:pathLst>
              </a:custGeom>
              <a:solidFill>
                <a:schemeClr val="accent2">
                  <a:lumMod val="50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205" name="Freeform 549"/>
              <p:cNvSpPr>
                <a:spLocks/>
              </p:cNvSpPr>
              <p:nvPr/>
            </p:nvSpPr>
            <p:spPr bwMode="auto">
              <a:xfrm>
                <a:off x="11001700" y="7607009"/>
                <a:ext cx="78556" cy="16538"/>
              </a:xfrm>
              <a:custGeom>
                <a:avLst/>
                <a:gdLst>
                  <a:gd name="T0" fmla="*/ 0 w 76"/>
                  <a:gd name="T1" fmla="*/ 11 h 16"/>
                  <a:gd name="T2" fmla="*/ 23 w 76"/>
                  <a:gd name="T3" fmla="*/ 16 h 16"/>
                  <a:gd name="T4" fmla="*/ 76 w 76"/>
                  <a:gd name="T5" fmla="*/ 8 h 16"/>
                  <a:gd name="T6" fmla="*/ 48 w 76"/>
                  <a:gd name="T7" fmla="*/ 0 h 16"/>
                  <a:gd name="T8" fmla="*/ 0 w 76"/>
                  <a:gd name="T9" fmla="*/ 11 h 16"/>
                </a:gdLst>
                <a:ahLst/>
                <a:cxnLst>
                  <a:cxn ang="0">
                    <a:pos x="T0" y="T1"/>
                  </a:cxn>
                  <a:cxn ang="0">
                    <a:pos x="T2" y="T3"/>
                  </a:cxn>
                  <a:cxn ang="0">
                    <a:pos x="T4" y="T5"/>
                  </a:cxn>
                  <a:cxn ang="0">
                    <a:pos x="T6" y="T7"/>
                  </a:cxn>
                  <a:cxn ang="0">
                    <a:pos x="T8" y="T9"/>
                  </a:cxn>
                </a:cxnLst>
                <a:rect l="0" t="0" r="r" b="b"/>
                <a:pathLst>
                  <a:path w="76" h="16">
                    <a:moveTo>
                      <a:pt x="0" y="11"/>
                    </a:moveTo>
                    <a:lnTo>
                      <a:pt x="23" y="16"/>
                    </a:lnTo>
                    <a:lnTo>
                      <a:pt x="76" y="8"/>
                    </a:lnTo>
                    <a:lnTo>
                      <a:pt x="48" y="0"/>
                    </a:lnTo>
                    <a:lnTo>
                      <a:pt x="0" y="11"/>
                    </a:lnTo>
                    <a:close/>
                  </a:path>
                </a:pathLst>
              </a:custGeom>
              <a:solidFill>
                <a:schemeClr val="accent2">
                  <a:lumMod val="50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206" name="Freeform 550"/>
              <p:cNvSpPr>
                <a:spLocks/>
              </p:cNvSpPr>
              <p:nvPr/>
            </p:nvSpPr>
            <p:spPr bwMode="auto">
              <a:xfrm>
                <a:off x="11814135" y="7613211"/>
                <a:ext cx="78556" cy="16538"/>
              </a:xfrm>
              <a:custGeom>
                <a:avLst/>
                <a:gdLst>
                  <a:gd name="T0" fmla="*/ 76 w 76"/>
                  <a:gd name="T1" fmla="*/ 10 h 16"/>
                  <a:gd name="T2" fmla="*/ 51 w 76"/>
                  <a:gd name="T3" fmla="*/ 16 h 16"/>
                  <a:gd name="T4" fmla="*/ 0 w 76"/>
                  <a:gd name="T5" fmla="*/ 8 h 16"/>
                  <a:gd name="T6" fmla="*/ 26 w 76"/>
                  <a:gd name="T7" fmla="*/ 0 h 16"/>
                  <a:gd name="T8" fmla="*/ 76 w 76"/>
                  <a:gd name="T9" fmla="*/ 10 h 16"/>
                </a:gdLst>
                <a:ahLst/>
                <a:cxnLst>
                  <a:cxn ang="0">
                    <a:pos x="T0" y="T1"/>
                  </a:cxn>
                  <a:cxn ang="0">
                    <a:pos x="T2" y="T3"/>
                  </a:cxn>
                  <a:cxn ang="0">
                    <a:pos x="T4" y="T5"/>
                  </a:cxn>
                  <a:cxn ang="0">
                    <a:pos x="T6" y="T7"/>
                  </a:cxn>
                  <a:cxn ang="0">
                    <a:pos x="T8" y="T9"/>
                  </a:cxn>
                </a:cxnLst>
                <a:rect l="0" t="0" r="r" b="b"/>
                <a:pathLst>
                  <a:path w="76" h="16">
                    <a:moveTo>
                      <a:pt x="76" y="10"/>
                    </a:moveTo>
                    <a:lnTo>
                      <a:pt x="51" y="16"/>
                    </a:lnTo>
                    <a:lnTo>
                      <a:pt x="0" y="8"/>
                    </a:lnTo>
                    <a:lnTo>
                      <a:pt x="26" y="0"/>
                    </a:lnTo>
                    <a:lnTo>
                      <a:pt x="76" y="10"/>
                    </a:lnTo>
                    <a:close/>
                  </a:path>
                </a:pathLst>
              </a:custGeom>
              <a:solidFill>
                <a:schemeClr val="accent2">
                  <a:lumMod val="50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207" name="Freeform 551"/>
              <p:cNvSpPr>
                <a:spLocks/>
              </p:cNvSpPr>
              <p:nvPr/>
            </p:nvSpPr>
            <p:spPr bwMode="auto">
              <a:xfrm>
                <a:off x="11003767" y="7848879"/>
                <a:ext cx="76489" cy="16538"/>
              </a:xfrm>
              <a:custGeom>
                <a:avLst/>
                <a:gdLst>
                  <a:gd name="T0" fmla="*/ 0 w 74"/>
                  <a:gd name="T1" fmla="*/ 8 h 16"/>
                  <a:gd name="T2" fmla="*/ 22 w 74"/>
                  <a:gd name="T3" fmla="*/ 16 h 16"/>
                  <a:gd name="T4" fmla="*/ 74 w 74"/>
                  <a:gd name="T5" fmla="*/ 11 h 16"/>
                  <a:gd name="T6" fmla="*/ 49 w 74"/>
                  <a:gd name="T7" fmla="*/ 0 h 16"/>
                  <a:gd name="T8" fmla="*/ 0 w 74"/>
                  <a:gd name="T9" fmla="*/ 8 h 16"/>
                </a:gdLst>
                <a:ahLst/>
                <a:cxnLst>
                  <a:cxn ang="0">
                    <a:pos x="T0" y="T1"/>
                  </a:cxn>
                  <a:cxn ang="0">
                    <a:pos x="T2" y="T3"/>
                  </a:cxn>
                  <a:cxn ang="0">
                    <a:pos x="T4" y="T5"/>
                  </a:cxn>
                  <a:cxn ang="0">
                    <a:pos x="T6" y="T7"/>
                  </a:cxn>
                  <a:cxn ang="0">
                    <a:pos x="T8" y="T9"/>
                  </a:cxn>
                </a:cxnLst>
                <a:rect l="0" t="0" r="r" b="b"/>
                <a:pathLst>
                  <a:path w="74" h="16">
                    <a:moveTo>
                      <a:pt x="0" y="8"/>
                    </a:moveTo>
                    <a:lnTo>
                      <a:pt x="22" y="16"/>
                    </a:lnTo>
                    <a:lnTo>
                      <a:pt x="74" y="11"/>
                    </a:lnTo>
                    <a:lnTo>
                      <a:pt x="49" y="0"/>
                    </a:lnTo>
                    <a:lnTo>
                      <a:pt x="0" y="8"/>
                    </a:lnTo>
                    <a:close/>
                  </a:path>
                </a:pathLst>
              </a:custGeom>
              <a:solidFill>
                <a:schemeClr val="accent2">
                  <a:lumMod val="50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208" name="Freeform 552"/>
              <p:cNvSpPr>
                <a:spLocks/>
              </p:cNvSpPr>
              <p:nvPr/>
            </p:nvSpPr>
            <p:spPr bwMode="auto">
              <a:xfrm>
                <a:off x="11812068" y="7855081"/>
                <a:ext cx="78556" cy="16538"/>
              </a:xfrm>
              <a:custGeom>
                <a:avLst/>
                <a:gdLst>
                  <a:gd name="T0" fmla="*/ 76 w 76"/>
                  <a:gd name="T1" fmla="*/ 8 h 16"/>
                  <a:gd name="T2" fmla="*/ 53 w 76"/>
                  <a:gd name="T3" fmla="*/ 16 h 16"/>
                  <a:gd name="T4" fmla="*/ 0 w 76"/>
                  <a:gd name="T5" fmla="*/ 10 h 16"/>
                  <a:gd name="T6" fmla="*/ 27 w 76"/>
                  <a:gd name="T7" fmla="*/ 0 h 16"/>
                  <a:gd name="T8" fmla="*/ 76 w 76"/>
                  <a:gd name="T9" fmla="*/ 8 h 16"/>
                </a:gdLst>
                <a:ahLst/>
                <a:cxnLst>
                  <a:cxn ang="0">
                    <a:pos x="T0" y="T1"/>
                  </a:cxn>
                  <a:cxn ang="0">
                    <a:pos x="T2" y="T3"/>
                  </a:cxn>
                  <a:cxn ang="0">
                    <a:pos x="T4" y="T5"/>
                  </a:cxn>
                  <a:cxn ang="0">
                    <a:pos x="T6" y="T7"/>
                  </a:cxn>
                  <a:cxn ang="0">
                    <a:pos x="T8" y="T9"/>
                  </a:cxn>
                </a:cxnLst>
                <a:rect l="0" t="0" r="r" b="b"/>
                <a:pathLst>
                  <a:path w="76" h="16">
                    <a:moveTo>
                      <a:pt x="76" y="8"/>
                    </a:moveTo>
                    <a:lnTo>
                      <a:pt x="53" y="16"/>
                    </a:lnTo>
                    <a:lnTo>
                      <a:pt x="0" y="10"/>
                    </a:lnTo>
                    <a:lnTo>
                      <a:pt x="27" y="0"/>
                    </a:lnTo>
                    <a:lnTo>
                      <a:pt x="76" y="8"/>
                    </a:lnTo>
                    <a:close/>
                  </a:path>
                </a:pathLst>
              </a:custGeom>
              <a:solidFill>
                <a:schemeClr val="accent2">
                  <a:lumMod val="50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209" name="Freeform 553"/>
              <p:cNvSpPr>
                <a:spLocks/>
              </p:cNvSpPr>
              <p:nvPr/>
            </p:nvSpPr>
            <p:spPr bwMode="auto">
              <a:xfrm>
                <a:off x="10997565" y="7480906"/>
                <a:ext cx="78556" cy="16538"/>
              </a:xfrm>
              <a:custGeom>
                <a:avLst/>
                <a:gdLst>
                  <a:gd name="T0" fmla="*/ 0 w 76"/>
                  <a:gd name="T1" fmla="*/ 13 h 17"/>
                  <a:gd name="T2" fmla="*/ 24 w 76"/>
                  <a:gd name="T3" fmla="*/ 17 h 17"/>
                  <a:gd name="T4" fmla="*/ 76 w 76"/>
                  <a:gd name="T5" fmla="*/ 11 h 17"/>
                  <a:gd name="T6" fmla="*/ 50 w 76"/>
                  <a:gd name="T7" fmla="*/ 0 h 17"/>
                  <a:gd name="T8" fmla="*/ 0 w 76"/>
                  <a:gd name="T9" fmla="*/ 13 h 17"/>
                </a:gdLst>
                <a:ahLst/>
                <a:cxnLst>
                  <a:cxn ang="0">
                    <a:pos x="T0" y="T1"/>
                  </a:cxn>
                  <a:cxn ang="0">
                    <a:pos x="T2" y="T3"/>
                  </a:cxn>
                  <a:cxn ang="0">
                    <a:pos x="T4" y="T5"/>
                  </a:cxn>
                  <a:cxn ang="0">
                    <a:pos x="T6" y="T7"/>
                  </a:cxn>
                  <a:cxn ang="0">
                    <a:pos x="T8" y="T9"/>
                  </a:cxn>
                </a:cxnLst>
                <a:rect l="0" t="0" r="r" b="b"/>
                <a:pathLst>
                  <a:path w="76" h="17">
                    <a:moveTo>
                      <a:pt x="0" y="13"/>
                    </a:moveTo>
                    <a:lnTo>
                      <a:pt x="24" y="17"/>
                    </a:lnTo>
                    <a:lnTo>
                      <a:pt x="76" y="11"/>
                    </a:lnTo>
                    <a:lnTo>
                      <a:pt x="50" y="0"/>
                    </a:lnTo>
                    <a:lnTo>
                      <a:pt x="0" y="13"/>
                    </a:lnTo>
                    <a:close/>
                  </a:path>
                </a:pathLst>
              </a:custGeom>
              <a:solidFill>
                <a:schemeClr val="accent2">
                  <a:lumMod val="50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210" name="Freeform 554"/>
              <p:cNvSpPr>
                <a:spLocks/>
              </p:cNvSpPr>
              <p:nvPr/>
            </p:nvSpPr>
            <p:spPr bwMode="auto">
              <a:xfrm>
                <a:off x="11818270" y="7485041"/>
                <a:ext cx="78556" cy="18605"/>
              </a:xfrm>
              <a:custGeom>
                <a:avLst/>
                <a:gdLst>
                  <a:gd name="T0" fmla="*/ 76 w 76"/>
                  <a:gd name="T1" fmla="*/ 14 h 18"/>
                  <a:gd name="T2" fmla="*/ 52 w 76"/>
                  <a:gd name="T3" fmla="*/ 18 h 18"/>
                  <a:gd name="T4" fmla="*/ 0 w 76"/>
                  <a:gd name="T5" fmla="*/ 11 h 18"/>
                  <a:gd name="T6" fmla="*/ 24 w 76"/>
                  <a:gd name="T7" fmla="*/ 0 h 18"/>
                  <a:gd name="T8" fmla="*/ 76 w 76"/>
                  <a:gd name="T9" fmla="*/ 14 h 18"/>
                </a:gdLst>
                <a:ahLst/>
                <a:cxnLst>
                  <a:cxn ang="0">
                    <a:pos x="T0" y="T1"/>
                  </a:cxn>
                  <a:cxn ang="0">
                    <a:pos x="T2" y="T3"/>
                  </a:cxn>
                  <a:cxn ang="0">
                    <a:pos x="T4" y="T5"/>
                  </a:cxn>
                  <a:cxn ang="0">
                    <a:pos x="T6" y="T7"/>
                  </a:cxn>
                  <a:cxn ang="0">
                    <a:pos x="T8" y="T9"/>
                  </a:cxn>
                </a:cxnLst>
                <a:rect l="0" t="0" r="r" b="b"/>
                <a:pathLst>
                  <a:path w="76" h="18">
                    <a:moveTo>
                      <a:pt x="76" y="14"/>
                    </a:moveTo>
                    <a:lnTo>
                      <a:pt x="52" y="18"/>
                    </a:lnTo>
                    <a:lnTo>
                      <a:pt x="0" y="11"/>
                    </a:lnTo>
                    <a:lnTo>
                      <a:pt x="24" y="0"/>
                    </a:lnTo>
                    <a:lnTo>
                      <a:pt x="76" y="14"/>
                    </a:lnTo>
                    <a:close/>
                  </a:path>
                </a:pathLst>
              </a:custGeom>
              <a:solidFill>
                <a:schemeClr val="accent2">
                  <a:lumMod val="50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211" name="Freeform 555"/>
              <p:cNvSpPr>
                <a:spLocks/>
              </p:cNvSpPr>
              <p:nvPr/>
            </p:nvSpPr>
            <p:spPr bwMode="auto">
              <a:xfrm>
                <a:off x="11003767" y="7722776"/>
                <a:ext cx="78556" cy="16538"/>
              </a:xfrm>
              <a:custGeom>
                <a:avLst/>
                <a:gdLst>
                  <a:gd name="T0" fmla="*/ 0 w 76"/>
                  <a:gd name="T1" fmla="*/ 13 h 16"/>
                  <a:gd name="T2" fmla="*/ 25 w 76"/>
                  <a:gd name="T3" fmla="*/ 16 h 16"/>
                  <a:gd name="T4" fmla="*/ 76 w 76"/>
                  <a:gd name="T5" fmla="*/ 9 h 16"/>
                  <a:gd name="T6" fmla="*/ 51 w 76"/>
                  <a:gd name="T7" fmla="*/ 0 h 16"/>
                  <a:gd name="T8" fmla="*/ 0 w 76"/>
                  <a:gd name="T9" fmla="*/ 13 h 16"/>
                </a:gdLst>
                <a:ahLst/>
                <a:cxnLst>
                  <a:cxn ang="0">
                    <a:pos x="T0" y="T1"/>
                  </a:cxn>
                  <a:cxn ang="0">
                    <a:pos x="T2" y="T3"/>
                  </a:cxn>
                  <a:cxn ang="0">
                    <a:pos x="T4" y="T5"/>
                  </a:cxn>
                  <a:cxn ang="0">
                    <a:pos x="T6" y="T7"/>
                  </a:cxn>
                  <a:cxn ang="0">
                    <a:pos x="T8" y="T9"/>
                  </a:cxn>
                </a:cxnLst>
                <a:rect l="0" t="0" r="r" b="b"/>
                <a:pathLst>
                  <a:path w="76" h="16">
                    <a:moveTo>
                      <a:pt x="0" y="13"/>
                    </a:moveTo>
                    <a:lnTo>
                      <a:pt x="25" y="16"/>
                    </a:lnTo>
                    <a:lnTo>
                      <a:pt x="76" y="9"/>
                    </a:lnTo>
                    <a:lnTo>
                      <a:pt x="51" y="0"/>
                    </a:lnTo>
                    <a:lnTo>
                      <a:pt x="0" y="13"/>
                    </a:lnTo>
                    <a:close/>
                  </a:path>
                </a:pathLst>
              </a:custGeom>
              <a:solidFill>
                <a:schemeClr val="accent2">
                  <a:lumMod val="50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212" name="Freeform 556"/>
              <p:cNvSpPr>
                <a:spLocks/>
              </p:cNvSpPr>
              <p:nvPr/>
            </p:nvSpPr>
            <p:spPr bwMode="auto">
              <a:xfrm>
                <a:off x="11812068" y="7728978"/>
                <a:ext cx="78556" cy="16538"/>
              </a:xfrm>
              <a:custGeom>
                <a:avLst/>
                <a:gdLst>
                  <a:gd name="T0" fmla="*/ 76 w 76"/>
                  <a:gd name="T1" fmla="*/ 11 h 16"/>
                  <a:gd name="T2" fmla="*/ 52 w 76"/>
                  <a:gd name="T3" fmla="*/ 16 h 16"/>
                  <a:gd name="T4" fmla="*/ 0 w 76"/>
                  <a:gd name="T5" fmla="*/ 9 h 16"/>
                  <a:gd name="T6" fmla="*/ 26 w 76"/>
                  <a:gd name="T7" fmla="*/ 0 h 16"/>
                  <a:gd name="T8" fmla="*/ 76 w 76"/>
                  <a:gd name="T9" fmla="*/ 11 h 16"/>
                </a:gdLst>
                <a:ahLst/>
                <a:cxnLst>
                  <a:cxn ang="0">
                    <a:pos x="T0" y="T1"/>
                  </a:cxn>
                  <a:cxn ang="0">
                    <a:pos x="T2" y="T3"/>
                  </a:cxn>
                  <a:cxn ang="0">
                    <a:pos x="T4" y="T5"/>
                  </a:cxn>
                  <a:cxn ang="0">
                    <a:pos x="T6" y="T7"/>
                  </a:cxn>
                  <a:cxn ang="0">
                    <a:pos x="T8" y="T9"/>
                  </a:cxn>
                </a:cxnLst>
                <a:rect l="0" t="0" r="r" b="b"/>
                <a:pathLst>
                  <a:path w="76" h="16">
                    <a:moveTo>
                      <a:pt x="76" y="11"/>
                    </a:moveTo>
                    <a:lnTo>
                      <a:pt x="52" y="16"/>
                    </a:lnTo>
                    <a:lnTo>
                      <a:pt x="0" y="9"/>
                    </a:lnTo>
                    <a:lnTo>
                      <a:pt x="26" y="0"/>
                    </a:lnTo>
                    <a:lnTo>
                      <a:pt x="76" y="11"/>
                    </a:lnTo>
                    <a:close/>
                  </a:path>
                </a:pathLst>
              </a:custGeom>
              <a:solidFill>
                <a:schemeClr val="accent2">
                  <a:lumMod val="50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213" name="Freeform 557"/>
              <p:cNvSpPr>
                <a:spLocks/>
              </p:cNvSpPr>
              <p:nvPr/>
            </p:nvSpPr>
            <p:spPr bwMode="auto">
              <a:xfrm>
                <a:off x="10999633" y="7966713"/>
                <a:ext cx="78556" cy="16538"/>
              </a:xfrm>
              <a:custGeom>
                <a:avLst/>
                <a:gdLst>
                  <a:gd name="T0" fmla="*/ 0 w 76"/>
                  <a:gd name="T1" fmla="*/ 8 h 15"/>
                  <a:gd name="T2" fmla="*/ 23 w 76"/>
                  <a:gd name="T3" fmla="*/ 15 h 15"/>
                  <a:gd name="T4" fmla="*/ 76 w 76"/>
                  <a:gd name="T5" fmla="*/ 12 h 15"/>
                  <a:gd name="T6" fmla="*/ 52 w 76"/>
                  <a:gd name="T7" fmla="*/ 0 h 15"/>
                  <a:gd name="T8" fmla="*/ 0 w 76"/>
                  <a:gd name="T9" fmla="*/ 8 h 15"/>
                </a:gdLst>
                <a:ahLst/>
                <a:cxnLst>
                  <a:cxn ang="0">
                    <a:pos x="T0" y="T1"/>
                  </a:cxn>
                  <a:cxn ang="0">
                    <a:pos x="T2" y="T3"/>
                  </a:cxn>
                  <a:cxn ang="0">
                    <a:pos x="T4" y="T5"/>
                  </a:cxn>
                  <a:cxn ang="0">
                    <a:pos x="T6" y="T7"/>
                  </a:cxn>
                  <a:cxn ang="0">
                    <a:pos x="T8" y="T9"/>
                  </a:cxn>
                </a:cxnLst>
                <a:rect l="0" t="0" r="r" b="b"/>
                <a:pathLst>
                  <a:path w="76" h="15">
                    <a:moveTo>
                      <a:pt x="0" y="8"/>
                    </a:moveTo>
                    <a:lnTo>
                      <a:pt x="23" y="15"/>
                    </a:lnTo>
                    <a:lnTo>
                      <a:pt x="76" y="12"/>
                    </a:lnTo>
                    <a:lnTo>
                      <a:pt x="52" y="0"/>
                    </a:lnTo>
                    <a:lnTo>
                      <a:pt x="0" y="8"/>
                    </a:lnTo>
                    <a:close/>
                  </a:path>
                </a:pathLst>
              </a:custGeom>
              <a:solidFill>
                <a:schemeClr val="accent2">
                  <a:lumMod val="50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214" name="Freeform 558"/>
              <p:cNvSpPr>
                <a:spLocks/>
              </p:cNvSpPr>
              <p:nvPr/>
            </p:nvSpPr>
            <p:spPr bwMode="auto">
              <a:xfrm>
                <a:off x="11814135" y="7972915"/>
                <a:ext cx="78556" cy="14471"/>
              </a:xfrm>
              <a:custGeom>
                <a:avLst/>
                <a:gdLst>
                  <a:gd name="T0" fmla="*/ 76 w 76"/>
                  <a:gd name="T1" fmla="*/ 8 h 15"/>
                  <a:gd name="T2" fmla="*/ 52 w 76"/>
                  <a:gd name="T3" fmla="*/ 15 h 15"/>
                  <a:gd name="T4" fmla="*/ 0 w 76"/>
                  <a:gd name="T5" fmla="*/ 12 h 15"/>
                  <a:gd name="T6" fmla="*/ 24 w 76"/>
                  <a:gd name="T7" fmla="*/ 0 h 15"/>
                  <a:gd name="T8" fmla="*/ 76 w 76"/>
                  <a:gd name="T9" fmla="*/ 8 h 15"/>
                </a:gdLst>
                <a:ahLst/>
                <a:cxnLst>
                  <a:cxn ang="0">
                    <a:pos x="T0" y="T1"/>
                  </a:cxn>
                  <a:cxn ang="0">
                    <a:pos x="T2" y="T3"/>
                  </a:cxn>
                  <a:cxn ang="0">
                    <a:pos x="T4" y="T5"/>
                  </a:cxn>
                  <a:cxn ang="0">
                    <a:pos x="T6" y="T7"/>
                  </a:cxn>
                  <a:cxn ang="0">
                    <a:pos x="T8" y="T9"/>
                  </a:cxn>
                </a:cxnLst>
                <a:rect l="0" t="0" r="r" b="b"/>
                <a:pathLst>
                  <a:path w="76" h="15">
                    <a:moveTo>
                      <a:pt x="76" y="8"/>
                    </a:moveTo>
                    <a:lnTo>
                      <a:pt x="52" y="15"/>
                    </a:lnTo>
                    <a:lnTo>
                      <a:pt x="0" y="12"/>
                    </a:lnTo>
                    <a:lnTo>
                      <a:pt x="24" y="0"/>
                    </a:lnTo>
                    <a:lnTo>
                      <a:pt x="76" y="8"/>
                    </a:lnTo>
                    <a:close/>
                  </a:path>
                </a:pathLst>
              </a:custGeom>
              <a:solidFill>
                <a:schemeClr val="accent2">
                  <a:lumMod val="50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215" name="Freeform 559"/>
              <p:cNvSpPr>
                <a:spLocks/>
              </p:cNvSpPr>
              <p:nvPr/>
            </p:nvSpPr>
            <p:spPr bwMode="auto">
              <a:xfrm>
                <a:off x="11003767" y="8090749"/>
                <a:ext cx="78556" cy="16538"/>
              </a:xfrm>
              <a:custGeom>
                <a:avLst/>
                <a:gdLst>
                  <a:gd name="T0" fmla="*/ 0 w 76"/>
                  <a:gd name="T1" fmla="*/ 9 h 15"/>
                  <a:gd name="T2" fmla="*/ 25 w 76"/>
                  <a:gd name="T3" fmla="*/ 15 h 15"/>
                  <a:gd name="T4" fmla="*/ 76 w 76"/>
                  <a:gd name="T5" fmla="*/ 12 h 15"/>
                  <a:gd name="T6" fmla="*/ 52 w 76"/>
                  <a:gd name="T7" fmla="*/ 0 h 15"/>
                  <a:gd name="T8" fmla="*/ 0 w 76"/>
                  <a:gd name="T9" fmla="*/ 9 h 15"/>
                </a:gdLst>
                <a:ahLst/>
                <a:cxnLst>
                  <a:cxn ang="0">
                    <a:pos x="T0" y="T1"/>
                  </a:cxn>
                  <a:cxn ang="0">
                    <a:pos x="T2" y="T3"/>
                  </a:cxn>
                  <a:cxn ang="0">
                    <a:pos x="T4" y="T5"/>
                  </a:cxn>
                  <a:cxn ang="0">
                    <a:pos x="T6" y="T7"/>
                  </a:cxn>
                  <a:cxn ang="0">
                    <a:pos x="T8" y="T9"/>
                  </a:cxn>
                </a:cxnLst>
                <a:rect l="0" t="0" r="r" b="b"/>
                <a:pathLst>
                  <a:path w="76" h="15">
                    <a:moveTo>
                      <a:pt x="0" y="9"/>
                    </a:moveTo>
                    <a:lnTo>
                      <a:pt x="25" y="15"/>
                    </a:lnTo>
                    <a:lnTo>
                      <a:pt x="76" y="12"/>
                    </a:lnTo>
                    <a:lnTo>
                      <a:pt x="52" y="0"/>
                    </a:lnTo>
                    <a:lnTo>
                      <a:pt x="0" y="9"/>
                    </a:lnTo>
                    <a:close/>
                  </a:path>
                </a:pathLst>
              </a:custGeom>
              <a:solidFill>
                <a:schemeClr val="accent2">
                  <a:lumMod val="50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216" name="Freeform 560"/>
              <p:cNvSpPr>
                <a:spLocks/>
              </p:cNvSpPr>
              <p:nvPr/>
            </p:nvSpPr>
            <p:spPr bwMode="auto">
              <a:xfrm>
                <a:off x="11812068" y="8096951"/>
                <a:ext cx="78556" cy="14471"/>
              </a:xfrm>
              <a:custGeom>
                <a:avLst/>
                <a:gdLst>
                  <a:gd name="T0" fmla="*/ 76 w 76"/>
                  <a:gd name="T1" fmla="*/ 8 h 15"/>
                  <a:gd name="T2" fmla="*/ 52 w 76"/>
                  <a:gd name="T3" fmla="*/ 15 h 15"/>
                  <a:gd name="T4" fmla="*/ 0 w 76"/>
                  <a:gd name="T5" fmla="*/ 11 h 15"/>
                  <a:gd name="T6" fmla="*/ 24 w 76"/>
                  <a:gd name="T7" fmla="*/ 0 h 15"/>
                  <a:gd name="T8" fmla="*/ 76 w 76"/>
                  <a:gd name="T9" fmla="*/ 8 h 15"/>
                </a:gdLst>
                <a:ahLst/>
                <a:cxnLst>
                  <a:cxn ang="0">
                    <a:pos x="T0" y="T1"/>
                  </a:cxn>
                  <a:cxn ang="0">
                    <a:pos x="T2" y="T3"/>
                  </a:cxn>
                  <a:cxn ang="0">
                    <a:pos x="T4" y="T5"/>
                  </a:cxn>
                  <a:cxn ang="0">
                    <a:pos x="T6" y="T7"/>
                  </a:cxn>
                  <a:cxn ang="0">
                    <a:pos x="T8" y="T9"/>
                  </a:cxn>
                </a:cxnLst>
                <a:rect l="0" t="0" r="r" b="b"/>
                <a:pathLst>
                  <a:path w="76" h="15">
                    <a:moveTo>
                      <a:pt x="76" y="8"/>
                    </a:moveTo>
                    <a:lnTo>
                      <a:pt x="52" y="15"/>
                    </a:lnTo>
                    <a:lnTo>
                      <a:pt x="0" y="11"/>
                    </a:lnTo>
                    <a:lnTo>
                      <a:pt x="24" y="0"/>
                    </a:lnTo>
                    <a:lnTo>
                      <a:pt x="76" y="8"/>
                    </a:lnTo>
                    <a:close/>
                  </a:path>
                </a:pathLst>
              </a:custGeom>
              <a:solidFill>
                <a:schemeClr val="accent2">
                  <a:lumMod val="50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217" name="Freeform 565"/>
              <p:cNvSpPr>
                <a:spLocks/>
              </p:cNvSpPr>
              <p:nvPr/>
            </p:nvSpPr>
            <p:spPr bwMode="auto">
              <a:xfrm>
                <a:off x="10881799" y="7361005"/>
                <a:ext cx="33076" cy="49614"/>
              </a:xfrm>
              <a:custGeom>
                <a:avLst/>
                <a:gdLst>
                  <a:gd name="T0" fmla="*/ 1 w 32"/>
                  <a:gd name="T1" fmla="*/ 5 h 48"/>
                  <a:gd name="T2" fmla="*/ 32 w 32"/>
                  <a:gd name="T3" fmla="*/ 0 h 48"/>
                  <a:gd name="T4" fmla="*/ 32 w 32"/>
                  <a:gd name="T5" fmla="*/ 44 h 48"/>
                  <a:gd name="T6" fmla="*/ 0 w 32"/>
                  <a:gd name="T7" fmla="*/ 48 h 48"/>
                  <a:gd name="T8" fmla="*/ 1 w 32"/>
                  <a:gd name="T9" fmla="*/ 5 h 48"/>
                </a:gdLst>
                <a:ahLst/>
                <a:cxnLst>
                  <a:cxn ang="0">
                    <a:pos x="T0" y="T1"/>
                  </a:cxn>
                  <a:cxn ang="0">
                    <a:pos x="T2" y="T3"/>
                  </a:cxn>
                  <a:cxn ang="0">
                    <a:pos x="T4" y="T5"/>
                  </a:cxn>
                  <a:cxn ang="0">
                    <a:pos x="T6" y="T7"/>
                  </a:cxn>
                  <a:cxn ang="0">
                    <a:pos x="T8" y="T9"/>
                  </a:cxn>
                </a:cxnLst>
                <a:rect l="0" t="0" r="r" b="b"/>
                <a:pathLst>
                  <a:path w="32" h="48">
                    <a:moveTo>
                      <a:pt x="1" y="5"/>
                    </a:moveTo>
                    <a:lnTo>
                      <a:pt x="32" y="0"/>
                    </a:lnTo>
                    <a:lnTo>
                      <a:pt x="32" y="44"/>
                    </a:lnTo>
                    <a:lnTo>
                      <a:pt x="0" y="48"/>
                    </a:lnTo>
                    <a:lnTo>
                      <a:pt x="1" y="5"/>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218" name="Freeform 566"/>
              <p:cNvSpPr>
                <a:spLocks/>
              </p:cNvSpPr>
              <p:nvPr/>
            </p:nvSpPr>
            <p:spPr bwMode="auto">
              <a:xfrm>
                <a:off x="11977449" y="7367207"/>
                <a:ext cx="33076" cy="47547"/>
              </a:xfrm>
              <a:custGeom>
                <a:avLst/>
                <a:gdLst>
                  <a:gd name="T0" fmla="*/ 33 w 33"/>
                  <a:gd name="T1" fmla="*/ 4 h 47"/>
                  <a:gd name="T2" fmla="*/ 0 w 33"/>
                  <a:gd name="T3" fmla="*/ 0 h 47"/>
                  <a:gd name="T4" fmla="*/ 0 w 33"/>
                  <a:gd name="T5" fmla="*/ 44 h 47"/>
                  <a:gd name="T6" fmla="*/ 33 w 33"/>
                  <a:gd name="T7" fmla="*/ 47 h 47"/>
                  <a:gd name="T8" fmla="*/ 33 w 33"/>
                  <a:gd name="T9" fmla="*/ 4 h 47"/>
                </a:gdLst>
                <a:ahLst/>
                <a:cxnLst>
                  <a:cxn ang="0">
                    <a:pos x="T0" y="T1"/>
                  </a:cxn>
                  <a:cxn ang="0">
                    <a:pos x="T2" y="T3"/>
                  </a:cxn>
                  <a:cxn ang="0">
                    <a:pos x="T4" y="T5"/>
                  </a:cxn>
                  <a:cxn ang="0">
                    <a:pos x="T6" y="T7"/>
                  </a:cxn>
                  <a:cxn ang="0">
                    <a:pos x="T8" y="T9"/>
                  </a:cxn>
                </a:cxnLst>
                <a:rect l="0" t="0" r="r" b="b"/>
                <a:pathLst>
                  <a:path w="33" h="47">
                    <a:moveTo>
                      <a:pt x="33" y="4"/>
                    </a:moveTo>
                    <a:lnTo>
                      <a:pt x="0" y="0"/>
                    </a:lnTo>
                    <a:lnTo>
                      <a:pt x="0" y="44"/>
                    </a:lnTo>
                    <a:lnTo>
                      <a:pt x="33" y="47"/>
                    </a:lnTo>
                    <a:lnTo>
                      <a:pt x="33" y="4"/>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219" name="Freeform 567"/>
              <p:cNvSpPr>
                <a:spLocks/>
              </p:cNvSpPr>
              <p:nvPr/>
            </p:nvSpPr>
            <p:spPr bwMode="auto">
              <a:xfrm>
                <a:off x="11152610" y="7365139"/>
                <a:ext cx="33076" cy="49614"/>
              </a:xfrm>
              <a:custGeom>
                <a:avLst/>
                <a:gdLst>
                  <a:gd name="T0" fmla="*/ 2 w 33"/>
                  <a:gd name="T1" fmla="*/ 6 h 49"/>
                  <a:gd name="T2" fmla="*/ 33 w 33"/>
                  <a:gd name="T3" fmla="*/ 0 h 49"/>
                  <a:gd name="T4" fmla="*/ 33 w 33"/>
                  <a:gd name="T5" fmla="*/ 44 h 49"/>
                  <a:gd name="T6" fmla="*/ 0 w 33"/>
                  <a:gd name="T7" fmla="*/ 49 h 49"/>
                  <a:gd name="T8" fmla="*/ 2 w 33"/>
                  <a:gd name="T9" fmla="*/ 6 h 49"/>
                </a:gdLst>
                <a:ahLst/>
                <a:cxnLst>
                  <a:cxn ang="0">
                    <a:pos x="T0" y="T1"/>
                  </a:cxn>
                  <a:cxn ang="0">
                    <a:pos x="T2" y="T3"/>
                  </a:cxn>
                  <a:cxn ang="0">
                    <a:pos x="T4" y="T5"/>
                  </a:cxn>
                  <a:cxn ang="0">
                    <a:pos x="T6" y="T7"/>
                  </a:cxn>
                  <a:cxn ang="0">
                    <a:pos x="T8" y="T9"/>
                  </a:cxn>
                </a:cxnLst>
                <a:rect l="0" t="0" r="r" b="b"/>
                <a:pathLst>
                  <a:path w="33" h="49">
                    <a:moveTo>
                      <a:pt x="2" y="6"/>
                    </a:moveTo>
                    <a:lnTo>
                      <a:pt x="33" y="0"/>
                    </a:lnTo>
                    <a:lnTo>
                      <a:pt x="33" y="44"/>
                    </a:lnTo>
                    <a:lnTo>
                      <a:pt x="0" y="49"/>
                    </a:lnTo>
                    <a:lnTo>
                      <a:pt x="2" y="6"/>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220" name="Freeform 568"/>
              <p:cNvSpPr>
                <a:spLocks/>
              </p:cNvSpPr>
              <p:nvPr/>
            </p:nvSpPr>
            <p:spPr bwMode="auto">
              <a:xfrm>
                <a:off x="11706638" y="7371341"/>
                <a:ext cx="33076" cy="49614"/>
              </a:xfrm>
              <a:custGeom>
                <a:avLst/>
                <a:gdLst>
                  <a:gd name="T0" fmla="*/ 31 w 31"/>
                  <a:gd name="T1" fmla="*/ 5 h 49"/>
                  <a:gd name="T2" fmla="*/ 0 w 31"/>
                  <a:gd name="T3" fmla="*/ 0 h 49"/>
                  <a:gd name="T4" fmla="*/ 0 w 31"/>
                  <a:gd name="T5" fmla="*/ 44 h 49"/>
                  <a:gd name="T6" fmla="*/ 31 w 31"/>
                  <a:gd name="T7" fmla="*/ 49 h 49"/>
                  <a:gd name="T8" fmla="*/ 31 w 31"/>
                  <a:gd name="T9" fmla="*/ 5 h 49"/>
                </a:gdLst>
                <a:ahLst/>
                <a:cxnLst>
                  <a:cxn ang="0">
                    <a:pos x="T0" y="T1"/>
                  </a:cxn>
                  <a:cxn ang="0">
                    <a:pos x="T2" y="T3"/>
                  </a:cxn>
                  <a:cxn ang="0">
                    <a:pos x="T4" y="T5"/>
                  </a:cxn>
                  <a:cxn ang="0">
                    <a:pos x="T6" y="T7"/>
                  </a:cxn>
                  <a:cxn ang="0">
                    <a:pos x="T8" y="T9"/>
                  </a:cxn>
                </a:cxnLst>
                <a:rect l="0" t="0" r="r" b="b"/>
                <a:pathLst>
                  <a:path w="31" h="49">
                    <a:moveTo>
                      <a:pt x="31" y="5"/>
                    </a:moveTo>
                    <a:lnTo>
                      <a:pt x="0" y="0"/>
                    </a:lnTo>
                    <a:lnTo>
                      <a:pt x="0" y="44"/>
                    </a:lnTo>
                    <a:lnTo>
                      <a:pt x="31" y="49"/>
                    </a:lnTo>
                    <a:lnTo>
                      <a:pt x="31" y="5"/>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221" name="Freeform 569"/>
              <p:cNvSpPr>
                <a:spLocks/>
              </p:cNvSpPr>
              <p:nvPr/>
            </p:nvSpPr>
            <p:spPr bwMode="auto">
              <a:xfrm>
                <a:off x="10881799" y="7623547"/>
                <a:ext cx="33076" cy="49614"/>
              </a:xfrm>
              <a:custGeom>
                <a:avLst/>
                <a:gdLst>
                  <a:gd name="T0" fmla="*/ 1 w 32"/>
                  <a:gd name="T1" fmla="*/ 4 h 47"/>
                  <a:gd name="T2" fmla="*/ 32 w 32"/>
                  <a:gd name="T3" fmla="*/ 0 h 47"/>
                  <a:gd name="T4" fmla="*/ 32 w 32"/>
                  <a:gd name="T5" fmla="*/ 43 h 47"/>
                  <a:gd name="T6" fmla="*/ 0 w 32"/>
                  <a:gd name="T7" fmla="*/ 47 h 47"/>
                  <a:gd name="T8" fmla="*/ 1 w 32"/>
                  <a:gd name="T9" fmla="*/ 4 h 47"/>
                </a:gdLst>
                <a:ahLst/>
                <a:cxnLst>
                  <a:cxn ang="0">
                    <a:pos x="T0" y="T1"/>
                  </a:cxn>
                  <a:cxn ang="0">
                    <a:pos x="T2" y="T3"/>
                  </a:cxn>
                  <a:cxn ang="0">
                    <a:pos x="T4" y="T5"/>
                  </a:cxn>
                  <a:cxn ang="0">
                    <a:pos x="T6" y="T7"/>
                  </a:cxn>
                  <a:cxn ang="0">
                    <a:pos x="T8" y="T9"/>
                  </a:cxn>
                </a:cxnLst>
                <a:rect l="0" t="0" r="r" b="b"/>
                <a:pathLst>
                  <a:path w="32" h="47">
                    <a:moveTo>
                      <a:pt x="1" y="4"/>
                    </a:moveTo>
                    <a:lnTo>
                      <a:pt x="32" y="0"/>
                    </a:lnTo>
                    <a:lnTo>
                      <a:pt x="32" y="43"/>
                    </a:lnTo>
                    <a:lnTo>
                      <a:pt x="0" y="47"/>
                    </a:lnTo>
                    <a:lnTo>
                      <a:pt x="1" y="4"/>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222" name="Freeform 570"/>
              <p:cNvSpPr>
                <a:spLocks/>
              </p:cNvSpPr>
              <p:nvPr/>
            </p:nvSpPr>
            <p:spPr bwMode="auto">
              <a:xfrm>
                <a:off x="11977449" y="7629749"/>
                <a:ext cx="33076" cy="49614"/>
              </a:xfrm>
              <a:custGeom>
                <a:avLst/>
                <a:gdLst>
                  <a:gd name="T0" fmla="*/ 33 w 33"/>
                  <a:gd name="T1" fmla="*/ 5 h 49"/>
                  <a:gd name="T2" fmla="*/ 0 w 33"/>
                  <a:gd name="T3" fmla="*/ 0 h 49"/>
                  <a:gd name="T4" fmla="*/ 0 w 33"/>
                  <a:gd name="T5" fmla="*/ 45 h 49"/>
                  <a:gd name="T6" fmla="*/ 33 w 33"/>
                  <a:gd name="T7" fmla="*/ 49 h 49"/>
                  <a:gd name="T8" fmla="*/ 33 w 33"/>
                  <a:gd name="T9" fmla="*/ 5 h 49"/>
                </a:gdLst>
                <a:ahLst/>
                <a:cxnLst>
                  <a:cxn ang="0">
                    <a:pos x="T0" y="T1"/>
                  </a:cxn>
                  <a:cxn ang="0">
                    <a:pos x="T2" y="T3"/>
                  </a:cxn>
                  <a:cxn ang="0">
                    <a:pos x="T4" y="T5"/>
                  </a:cxn>
                  <a:cxn ang="0">
                    <a:pos x="T6" y="T7"/>
                  </a:cxn>
                  <a:cxn ang="0">
                    <a:pos x="T8" y="T9"/>
                  </a:cxn>
                </a:cxnLst>
                <a:rect l="0" t="0" r="r" b="b"/>
                <a:pathLst>
                  <a:path w="33" h="49">
                    <a:moveTo>
                      <a:pt x="33" y="5"/>
                    </a:moveTo>
                    <a:lnTo>
                      <a:pt x="0" y="0"/>
                    </a:lnTo>
                    <a:lnTo>
                      <a:pt x="0" y="45"/>
                    </a:lnTo>
                    <a:lnTo>
                      <a:pt x="33" y="49"/>
                    </a:lnTo>
                    <a:lnTo>
                      <a:pt x="33" y="5"/>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223" name="Freeform 571"/>
              <p:cNvSpPr>
                <a:spLocks/>
              </p:cNvSpPr>
              <p:nvPr/>
            </p:nvSpPr>
            <p:spPr bwMode="auto">
              <a:xfrm>
                <a:off x="10881799" y="7888157"/>
                <a:ext cx="33076" cy="49614"/>
              </a:xfrm>
              <a:custGeom>
                <a:avLst/>
                <a:gdLst>
                  <a:gd name="T0" fmla="*/ 1 w 32"/>
                  <a:gd name="T1" fmla="*/ 6 h 49"/>
                  <a:gd name="T2" fmla="*/ 32 w 32"/>
                  <a:gd name="T3" fmla="*/ 0 h 49"/>
                  <a:gd name="T4" fmla="*/ 32 w 32"/>
                  <a:gd name="T5" fmla="*/ 44 h 49"/>
                  <a:gd name="T6" fmla="*/ 0 w 32"/>
                  <a:gd name="T7" fmla="*/ 49 h 49"/>
                  <a:gd name="T8" fmla="*/ 1 w 32"/>
                  <a:gd name="T9" fmla="*/ 6 h 49"/>
                </a:gdLst>
                <a:ahLst/>
                <a:cxnLst>
                  <a:cxn ang="0">
                    <a:pos x="T0" y="T1"/>
                  </a:cxn>
                  <a:cxn ang="0">
                    <a:pos x="T2" y="T3"/>
                  </a:cxn>
                  <a:cxn ang="0">
                    <a:pos x="T4" y="T5"/>
                  </a:cxn>
                  <a:cxn ang="0">
                    <a:pos x="T6" y="T7"/>
                  </a:cxn>
                  <a:cxn ang="0">
                    <a:pos x="T8" y="T9"/>
                  </a:cxn>
                </a:cxnLst>
                <a:rect l="0" t="0" r="r" b="b"/>
                <a:pathLst>
                  <a:path w="32" h="49">
                    <a:moveTo>
                      <a:pt x="1" y="6"/>
                    </a:moveTo>
                    <a:lnTo>
                      <a:pt x="32" y="0"/>
                    </a:lnTo>
                    <a:lnTo>
                      <a:pt x="32" y="44"/>
                    </a:lnTo>
                    <a:lnTo>
                      <a:pt x="0" y="49"/>
                    </a:lnTo>
                    <a:lnTo>
                      <a:pt x="1" y="6"/>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224" name="Freeform 572"/>
              <p:cNvSpPr>
                <a:spLocks/>
              </p:cNvSpPr>
              <p:nvPr/>
            </p:nvSpPr>
            <p:spPr bwMode="auto">
              <a:xfrm>
                <a:off x="11977449" y="7894359"/>
                <a:ext cx="33076" cy="49614"/>
              </a:xfrm>
              <a:custGeom>
                <a:avLst/>
                <a:gdLst>
                  <a:gd name="T0" fmla="*/ 33 w 33"/>
                  <a:gd name="T1" fmla="*/ 5 h 48"/>
                  <a:gd name="T2" fmla="*/ 0 w 33"/>
                  <a:gd name="T3" fmla="*/ 0 h 48"/>
                  <a:gd name="T4" fmla="*/ 0 w 33"/>
                  <a:gd name="T5" fmla="*/ 44 h 48"/>
                  <a:gd name="T6" fmla="*/ 33 w 33"/>
                  <a:gd name="T7" fmla="*/ 48 h 48"/>
                  <a:gd name="T8" fmla="*/ 33 w 33"/>
                  <a:gd name="T9" fmla="*/ 5 h 48"/>
                </a:gdLst>
                <a:ahLst/>
                <a:cxnLst>
                  <a:cxn ang="0">
                    <a:pos x="T0" y="T1"/>
                  </a:cxn>
                  <a:cxn ang="0">
                    <a:pos x="T2" y="T3"/>
                  </a:cxn>
                  <a:cxn ang="0">
                    <a:pos x="T4" y="T5"/>
                  </a:cxn>
                  <a:cxn ang="0">
                    <a:pos x="T6" y="T7"/>
                  </a:cxn>
                  <a:cxn ang="0">
                    <a:pos x="T8" y="T9"/>
                  </a:cxn>
                </a:cxnLst>
                <a:rect l="0" t="0" r="r" b="b"/>
                <a:pathLst>
                  <a:path w="33" h="48">
                    <a:moveTo>
                      <a:pt x="33" y="5"/>
                    </a:moveTo>
                    <a:lnTo>
                      <a:pt x="0" y="0"/>
                    </a:lnTo>
                    <a:lnTo>
                      <a:pt x="0" y="44"/>
                    </a:lnTo>
                    <a:lnTo>
                      <a:pt x="33" y="48"/>
                    </a:lnTo>
                    <a:lnTo>
                      <a:pt x="33" y="5"/>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225" name="Freeform 573"/>
              <p:cNvSpPr>
                <a:spLocks/>
              </p:cNvSpPr>
              <p:nvPr/>
            </p:nvSpPr>
            <p:spPr bwMode="auto">
              <a:xfrm>
                <a:off x="11158812" y="7896426"/>
                <a:ext cx="31009" cy="49614"/>
              </a:xfrm>
              <a:custGeom>
                <a:avLst/>
                <a:gdLst>
                  <a:gd name="T0" fmla="*/ 0 w 31"/>
                  <a:gd name="T1" fmla="*/ 5 h 48"/>
                  <a:gd name="T2" fmla="*/ 31 w 31"/>
                  <a:gd name="T3" fmla="*/ 0 h 48"/>
                  <a:gd name="T4" fmla="*/ 31 w 31"/>
                  <a:gd name="T5" fmla="*/ 44 h 48"/>
                  <a:gd name="T6" fmla="*/ 0 w 31"/>
                  <a:gd name="T7" fmla="*/ 48 h 48"/>
                  <a:gd name="T8" fmla="*/ 0 w 31"/>
                  <a:gd name="T9" fmla="*/ 5 h 48"/>
                </a:gdLst>
                <a:ahLst/>
                <a:cxnLst>
                  <a:cxn ang="0">
                    <a:pos x="T0" y="T1"/>
                  </a:cxn>
                  <a:cxn ang="0">
                    <a:pos x="T2" y="T3"/>
                  </a:cxn>
                  <a:cxn ang="0">
                    <a:pos x="T4" y="T5"/>
                  </a:cxn>
                  <a:cxn ang="0">
                    <a:pos x="T6" y="T7"/>
                  </a:cxn>
                  <a:cxn ang="0">
                    <a:pos x="T8" y="T9"/>
                  </a:cxn>
                </a:cxnLst>
                <a:rect l="0" t="0" r="r" b="b"/>
                <a:pathLst>
                  <a:path w="31" h="48">
                    <a:moveTo>
                      <a:pt x="0" y="5"/>
                    </a:moveTo>
                    <a:lnTo>
                      <a:pt x="31" y="0"/>
                    </a:lnTo>
                    <a:lnTo>
                      <a:pt x="31" y="44"/>
                    </a:lnTo>
                    <a:lnTo>
                      <a:pt x="0" y="48"/>
                    </a:lnTo>
                    <a:lnTo>
                      <a:pt x="0" y="5"/>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226" name="Freeform 574"/>
              <p:cNvSpPr>
                <a:spLocks/>
              </p:cNvSpPr>
              <p:nvPr/>
            </p:nvSpPr>
            <p:spPr bwMode="auto">
              <a:xfrm>
                <a:off x="11702503" y="7902628"/>
                <a:ext cx="33076" cy="49614"/>
              </a:xfrm>
              <a:custGeom>
                <a:avLst/>
                <a:gdLst>
                  <a:gd name="T0" fmla="*/ 33 w 33"/>
                  <a:gd name="T1" fmla="*/ 5 h 47"/>
                  <a:gd name="T2" fmla="*/ 0 w 33"/>
                  <a:gd name="T3" fmla="*/ 0 h 47"/>
                  <a:gd name="T4" fmla="*/ 0 w 33"/>
                  <a:gd name="T5" fmla="*/ 44 h 47"/>
                  <a:gd name="T6" fmla="*/ 33 w 33"/>
                  <a:gd name="T7" fmla="*/ 47 h 47"/>
                  <a:gd name="T8" fmla="*/ 33 w 33"/>
                  <a:gd name="T9" fmla="*/ 5 h 47"/>
                </a:gdLst>
                <a:ahLst/>
                <a:cxnLst>
                  <a:cxn ang="0">
                    <a:pos x="T0" y="T1"/>
                  </a:cxn>
                  <a:cxn ang="0">
                    <a:pos x="T2" y="T3"/>
                  </a:cxn>
                  <a:cxn ang="0">
                    <a:pos x="T4" y="T5"/>
                  </a:cxn>
                  <a:cxn ang="0">
                    <a:pos x="T6" y="T7"/>
                  </a:cxn>
                  <a:cxn ang="0">
                    <a:pos x="T8" y="T9"/>
                  </a:cxn>
                </a:cxnLst>
                <a:rect l="0" t="0" r="r" b="b"/>
                <a:pathLst>
                  <a:path w="33" h="47">
                    <a:moveTo>
                      <a:pt x="33" y="5"/>
                    </a:moveTo>
                    <a:lnTo>
                      <a:pt x="0" y="0"/>
                    </a:lnTo>
                    <a:lnTo>
                      <a:pt x="0" y="44"/>
                    </a:lnTo>
                    <a:lnTo>
                      <a:pt x="33" y="47"/>
                    </a:lnTo>
                    <a:lnTo>
                      <a:pt x="33" y="5"/>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227" name="Freeform 575"/>
              <p:cNvSpPr>
                <a:spLocks/>
              </p:cNvSpPr>
              <p:nvPr/>
            </p:nvSpPr>
            <p:spPr bwMode="auto">
              <a:xfrm>
                <a:off x="11152610" y="7627682"/>
                <a:ext cx="33076" cy="49614"/>
              </a:xfrm>
              <a:custGeom>
                <a:avLst/>
                <a:gdLst>
                  <a:gd name="T0" fmla="*/ 2 w 33"/>
                  <a:gd name="T1" fmla="*/ 3 h 48"/>
                  <a:gd name="T2" fmla="*/ 33 w 33"/>
                  <a:gd name="T3" fmla="*/ 0 h 48"/>
                  <a:gd name="T4" fmla="*/ 33 w 33"/>
                  <a:gd name="T5" fmla="*/ 44 h 48"/>
                  <a:gd name="T6" fmla="*/ 0 w 33"/>
                  <a:gd name="T7" fmla="*/ 48 h 48"/>
                  <a:gd name="T8" fmla="*/ 2 w 33"/>
                  <a:gd name="T9" fmla="*/ 3 h 48"/>
                </a:gdLst>
                <a:ahLst/>
                <a:cxnLst>
                  <a:cxn ang="0">
                    <a:pos x="T0" y="T1"/>
                  </a:cxn>
                  <a:cxn ang="0">
                    <a:pos x="T2" y="T3"/>
                  </a:cxn>
                  <a:cxn ang="0">
                    <a:pos x="T4" y="T5"/>
                  </a:cxn>
                  <a:cxn ang="0">
                    <a:pos x="T6" y="T7"/>
                  </a:cxn>
                  <a:cxn ang="0">
                    <a:pos x="T8" y="T9"/>
                  </a:cxn>
                </a:cxnLst>
                <a:rect l="0" t="0" r="r" b="b"/>
                <a:pathLst>
                  <a:path w="33" h="48">
                    <a:moveTo>
                      <a:pt x="2" y="3"/>
                    </a:moveTo>
                    <a:lnTo>
                      <a:pt x="33" y="0"/>
                    </a:lnTo>
                    <a:lnTo>
                      <a:pt x="33" y="44"/>
                    </a:lnTo>
                    <a:lnTo>
                      <a:pt x="0" y="48"/>
                    </a:lnTo>
                    <a:lnTo>
                      <a:pt x="2" y="3"/>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228" name="Freeform 576"/>
              <p:cNvSpPr>
                <a:spLocks/>
              </p:cNvSpPr>
              <p:nvPr/>
            </p:nvSpPr>
            <p:spPr bwMode="auto">
              <a:xfrm>
                <a:off x="11706638" y="7633884"/>
                <a:ext cx="33076" cy="47547"/>
              </a:xfrm>
              <a:custGeom>
                <a:avLst/>
                <a:gdLst>
                  <a:gd name="T0" fmla="*/ 31 w 31"/>
                  <a:gd name="T1" fmla="*/ 4 h 46"/>
                  <a:gd name="T2" fmla="*/ 0 w 31"/>
                  <a:gd name="T3" fmla="*/ 0 h 46"/>
                  <a:gd name="T4" fmla="*/ 0 w 31"/>
                  <a:gd name="T5" fmla="*/ 44 h 46"/>
                  <a:gd name="T6" fmla="*/ 31 w 31"/>
                  <a:gd name="T7" fmla="*/ 46 h 46"/>
                  <a:gd name="T8" fmla="*/ 31 w 31"/>
                  <a:gd name="T9" fmla="*/ 4 h 46"/>
                </a:gdLst>
                <a:ahLst/>
                <a:cxnLst>
                  <a:cxn ang="0">
                    <a:pos x="T0" y="T1"/>
                  </a:cxn>
                  <a:cxn ang="0">
                    <a:pos x="T2" y="T3"/>
                  </a:cxn>
                  <a:cxn ang="0">
                    <a:pos x="T4" y="T5"/>
                  </a:cxn>
                  <a:cxn ang="0">
                    <a:pos x="T6" y="T7"/>
                  </a:cxn>
                  <a:cxn ang="0">
                    <a:pos x="T8" y="T9"/>
                  </a:cxn>
                </a:cxnLst>
                <a:rect l="0" t="0" r="r" b="b"/>
                <a:pathLst>
                  <a:path w="31" h="46">
                    <a:moveTo>
                      <a:pt x="31" y="4"/>
                    </a:moveTo>
                    <a:lnTo>
                      <a:pt x="0" y="0"/>
                    </a:lnTo>
                    <a:lnTo>
                      <a:pt x="0" y="44"/>
                    </a:lnTo>
                    <a:lnTo>
                      <a:pt x="31" y="46"/>
                    </a:lnTo>
                    <a:lnTo>
                      <a:pt x="31" y="4"/>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229" name="Freeform 577"/>
              <p:cNvSpPr>
                <a:spLocks/>
              </p:cNvSpPr>
              <p:nvPr/>
            </p:nvSpPr>
            <p:spPr bwMode="auto">
              <a:xfrm>
                <a:off x="10881799" y="7491243"/>
                <a:ext cx="33076" cy="47547"/>
              </a:xfrm>
              <a:custGeom>
                <a:avLst/>
                <a:gdLst>
                  <a:gd name="T0" fmla="*/ 1 w 32"/>
                  <a:gd name="T1" fmla="*/ 4 h 47"/>
                  <a:gd name="T2" fmla="*/ 32 w 32"/>
                  <a:gd name="T3" fmla="*/ 0 h 47"/>
                  <a:gd name="T4" fmla="*/ 32 w 32"/>
                  <a:gd name="T5" fmla="*/ 43 h 47"/>
                  <a:gd name="T6" fmla="*/ 0 w 32"/>
                  <a:gd name="T7" fmla="*/ 47 h 47"/>
                  <a:gd name="T8" fmla="*/ 1 w 32"/>
                  <a:gd name="T9" fmla="*/ 4 h 47"/>
                </a:gdLst>
                <a:ahLst/>
                <a:cxnLst>
                  <a:cxn ang="0">
                    <a:pos x="T0" y="T1"/>
                  </a:cxn>
                  <a:cxn ang="0">
                    <a:pos x="T2" y="T3"/>
                  </a:cxn>
                  <a:cxn ang="0">
                    <a:pos x="T4" y="T5"/>
                  </a:cxn>
                  <a:cxn ang="0">
                    <a:pos x="T6" y="T7"/>
                  </a:cxn>
                  <a:cxn ang="0">
                    <a:pos x="T8" y="T9"/>
                  </a:cxn>
                </a:cxnLst>
                <a:rect l="0" t="0" r="r" b="b"/>
                <a:pathLst>
                  <a:path w="32" h="47">
                    <a:moveTo>
                      <a:pt x="1" y="4"/>
                    </a:moveTo>
                    <a:lnTo>
                      <a:pt x="32" y="0"/>
                    </a:lnTo>
                    <a:lnTo>
                      <a:pt x="32" y="43"/>
                    </a:lnTo>
                    <a:lnTo>
                      <a:pt x="0" y="47"/>
                    </a:lnTo>
                    <a:lnTo>
                      <a:pt x="1" y="4"/>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230" name="Freeform 578"/>
              <p:cNvSpPr>
                <a:spLocks/>
              </p:cNvSpPr>
              <p:nvPr/>
            </p:nvSpPr>
            <p:spPr bwMode="auto">
              <a:xfrm>
                <a:off x="11977449" y="7497444"/>
                <a:ext cx="33076" cy="47547"/>
              </a:xfrm>
              <a:custGeom>
                <a:avLst/>
                <a:gdLst>
                  <a:gd name="T0" fmla="*/ 33 w 33"/>
                  <a:gd name="T1" fmla="*/ 5 h 48"/>
                  <a:gd name="T2" fmla="*/ 0 w 33"/>
                  <a:gd name="T3" fmla="*/ 0 h 48"/>
                  <a:gd name="T4" fmla="*/ 0 w 33"/>
                  <a:gd name="T5" fmla="*/ 44 h 48"/>
                  <a:gd name="T6" fmla="*/ 33 w 33"/>
                  <a:gd name="T7" fmla="*/ 48 h 48"/>
                  <a:gd name="T8" fmla="*/ 33 w 33"/>
                  <a:gd name="T9" fmla="*/ 5 h 48"/>
                </a:gdLst>
                <a:ahLst/>
                <a:cxnLst>
                  <a:cxn ang="0">
                    <a:pos x="T0" y="T1"/>
                  </a:cxn>
                  <a:cxn ang="0">
                    <a:pos x="T2" y="T3"/>
                  </a:cxn>
                  <a:cxn ang="0">
                    <a:pos x="T4" y="T5"/>
                  </a:cxn>
                  <a:cxn ang="0">
                    <a:pos x="T6" y="T7"/>
                  </a:cxn>
                  <a:cxn ang="0">
                    <a:pos x="T8" y="T9"/>
                  </a:cxn>
                </a:cxnLst>
                <a:rect l="0" t="0" r="r" b="b"/>
                <a:pathLst>
                  <a:path w="33" h="48">
                    <a:moveTo>
                      <a:pt x="33" y="5"/>
                    </a:moveTo>
                    <a:lnTo>
                      <a:pt x="0" y="0"/>
                    </a:lnTo>
                    <a:lnTo>
                      <a:pt x="0" y="44"/>
                    </a:lnTo>
                    <a:lnTo>
                      <a:pt x="33" y="48"/>
                    </a:lnTo>
                    <a:lnTo>
                      <a:pt x="33" y="5"/>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231" name="Freeform 579"/>
              <p:cNvSpPr>
                <a:spLocks/>
              </p:cNvSpPr>
              <p:nvPr/>
            </p:nvSpPr>
            <p:spPr bwMode="auto">
              <a:xfrm>
                <a:off x="11152610" y="7493310"/>
                <a:ext cx="33076" cy="51682"/>
              </a:xfrm>
              <a:custGeom>
                <a:avLst/>
                <a:gdLst>
                  <a:gd name="T0" fmla="*/ 2 w 33"/>
                  <a:gd name="T1" fmla="*/ 5 h 48"/>
                  <a:gd name="T2" fmla="*/ 33 w 33"/>
                  <a:gd name="T3" fmla="*/ 0 h 48"/>
                  <a:gd name="T4" fmla="*/ 33 w 33"/>
                  <a:gd name="T5" fmla="*/ 44 h 48"/>
                  <a:gd name="T6" fmla="*/ 0 w 33"/>
                  <a:gd name="T7" fmla="*/ 48 h 48"/>
                  <a:gd name="T8" fmla="*/ 2 w 33"/>
                  <a:gd name="T9" fmla="*/ 5 h 48"/>
                </a:gdLst>
                <a:ahLst/>
                <a:cxnLst>
                  <a:cxn ang="0">
                    <a:pos x="T0" y="T1"/>
                  </a:cxn>
                  <a:cxn ang="0">
                    <a:pos x="T2" y="T3"/>
                  </a:cxn>
                  <a:cxn ang="0">
                    <a:pos x="T4" y="T5"/>
                  </a:cxn>
                  <a:cxn ang="0">
                    <a:pos x="T6" y="T7"/>
                  </a:cxn>
                  <a:cxn ang="0">
                    <a:pos x="T8" y="T9"/>
                  </a:cxn>
                </a:cxnLst>
                <a:rect l="0" t="0" r="r" b="b"/>
                <a:pathLst>
                  <a:path w="33" h="48">
                    <a:moveTo>
                      <a:pt x="2" y="5"/>
                    </a:moveTo>
                    <a:lnTo>
                      <a:pt x="33" y="0"/>
                    </a:lnTo>
                    <a:lnTo>
                      <a:pt x="33" y="44"/>
                    </a:lnTo>
                    <a:lnTo>
                      <a:pt x="0" y="48"/>
                    </a:lnTo>
                    <a:lnTo>
                      <a:pt x="2" y="5"/>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232" name="Freeform 580"/>
              <p:cNvSpPr>
                <a:spLocks/>
              </p:cNvSpPr>
              <p:nvPr/>
            </p:nvSpPr>
            <p:spPr bwMode="auto">
              <a:xfrm>
                <a:off x="11706638" y="7499512"/>
                <a:ext cx="33076" cy="51682"/>
              </a:xfrm>
              <a:custGeom>
                <a:avLst/>
                <a:gdLst>
                  <a:gd name="T0" fmla="*/ 31 w 31"/>
                  <a:gd name="T1" fmla="*/ 4 h 48"/>
                  <a:gd name="T2" fmla="*/ 0 w 31"/>
                  <a:gd name="T3" fmla="*/ 0 h 48"/>
                  <a:gd name="T4" fmla="*/ 0 w 31"/>
                  <a:gd name="T5" fmla="*/ 44 h 48"/>
                  <a:gd name="T6" fmla="*/ 31 w 31"/>
                  <a:gd name="T7" fmla="*/ 48 h 48"/>
                  <a:gd name="T8" fmla="*/ 31 w 31"/>
                  <a:gd name="T9" fmla="*/ 4 h 48"/>
                </a:gdLst>
                <a:ahLst/>
                <a:cxnLst>
                  <a:cxn ang="0">
                    <a:pos x="T0" y="T1"/>
                  </a:cxn>
                  <a:cxn ang="0">
                    <a:pos x="T2" y="T3"/>
                  </a:cxn>
                  <a:cxn ang="0">
                    <a:pos x="T4" y="T5"/>
                  </a:cxn>
                  <a:cxn ang="0">
                    <a:pos x="T6" y="T7"/>
                  </a:cxn>
                  <a:cxn ang="0">
                    <a:pos x="T8" y="T9"/>
                  </a:cxn>
                </a:cxnLst>
                <a:rect l="0" t="0" r="r" b="b"/>
                <a:pathLst>
                  <a:path w="31" h="48">
                    <a:moveTo>
                      <a:pt x="31" y="4"/>
                    </a:moveTo>
                    <a:lnTo>
                      <a:pt x="0" y="0"/>
                    </a:lnTo>
                    <a:lnTo>
                      <a:pt x="0" y="44"/>
                    </a:lnTo>
                    <a:lnTo>
                      <a:pt x="31" y="48"/>
                    </a:lnTo>
                    <a:lnTo>
                      <a:pt x="31" y="4"/>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233" name="Freeform 581"/>
              <p:cNvSpPr>
                <a:spLocks/>
              </p:cNvSpPr>
              <p:nvPr/>
            </p:nvSpPr>
            <p:spPr bwMode="auto">
              <a:xfrm>
                <a:off x="10881799" y="7751718"/>
                <a:ext cx="33076" cy="51682"/>
              </a:xfrm>
              <a:custGeom>
                <a:avLst/>
                <a:gdLst>
                  <a:gd name="T0" fmla="*/ 1 w 32"/>
                  <a:gd name="T1" fmla="*/ 6 h 48"/>
                  <a:gd name="T2" fmla="*/ 32 w 32"/>
                  <a:gd name="T3" fmla="*/ 0 h 48"/>
                  <a:gd name="T4" fmla="*/ 32 w 32"/>
                  <a:gd name="T5" fmla="*/ 45 h 48"/>
                  <a:gd name="T6" fmla="*/ 0 w 32"/>
                  <a:gd name="T7" fmla="*/ 48 h 48"/>
                  <a:gd name="T8" fmla="*/ 1 w 32"/>
                  <a:gd name="T9" fmla="*/ 6 h 48"/>
                </a:gdLst>
                <a:ahLst/>
                <a:cxnLst>
                  <a:cxn ang="0">
                    <a:pos x="T0" y="T1"/>
                  </a:cxn>
                  <a:cxn ang="0">
                    <a:pos x="T2" y="T3"/>
                  </a:cxn>
                  <a:cxn ang="0">
                    <a:pos x="T4" y="T5"/>
                  </a:cxn>
                  <a:cxn ang="0">
                    <a:pos x="T6" y="T7"/>
                  </a:cxn>
                  <a:cxn ang="0">
                    <a:pos x="T8" y="T9"/>
                  </a:cxn>
                </a:cxnLst>
                <a:rect l="0" t="0" r="r" b="b"/>
                <a:pathLst>
                  <a:path w="32" h="48">
                    <a:moveTo>
                      <a:pt x="1" y="6"/>
                    </a:moveTo>
                    <a:lnTo>
                      <a:pt x="32" y="0"/>
                    </a:lnTo>
                    <a:lnTo>
                      <a:pt x="32" y="45"/>
                    </a:lnTo>
                    <a:lnTo>
                      <a:pt x="0" y="48"/>
                    </a:lnTo>
                    <a:lnTo>
                      <a:pt x="1" y="6"/>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234" name="Freeform 582"/>
              <p:cNvSpPr>
                <a:spLocks/>
              </p:cNvSpPr>
              <p:nvPr/>
            </p:nvSpPr>
            <p:spPr bwMode="auto">
              <a:xfrm>
                <a:off x="11977449" y="7757920"/>
                <a:ext cx="33076" cy="51682"/>
              </a:xfrm>
              <a:custGeom>
                <a:avLst/>
                <a:gdLst>
                  <a:gd name="T0" fmla="*/ 33 w 33"/>
                  <a:gd name="T1" fmla="*/ 5 h 48"/>
                  <a:gd name="T2" fmla="*/ 0 w 33"/>
                  <a:gd name="T3" fmla="*/ 0 h 48"/>
                  <a:gd name="T4" fmla="*/ 0 w 33"/>
                  <a:gd name="T5" fmla="*/ 45 h 48"/>
                  <a:gd name="T6" fmla="*/ 33 w 33"/>
                  <a:gd name="T7" fmla="*/ 48 h 48"/>
                  <a:gd name="T8" fmla="*/ 33 w 33"/>
                  <a:gd name="T9" fmla="*/ 5 h 48"/>
                </a:gdLst>
                <a:ahLst/>
                <a:cxnLst>
                  <a:cxn ang="0">
                    <a:pos x="T0" y="T1"/>
                  </a:cxn>
                  <a:cxn ang="0">
                    <a:pos x="T2" y="T3"/>
                  </a:cxn>
                  <a:cxn ang="0">
                    <a:pos x="T4" y="T5"/>
                  </a:cxn>
                  <a:cxn ang="0">
                    <a:pos x="T6" y="T7"/>
                  </a:cxn>
                  <a:cxn ang="0">
                    <a:pos x="T8" y="T9"/>
                  </a:cxn>
                </a:cxnLst>
                <a:rect l="0" t="0" r="r" b="b"/>
                <a:pathLst>
                  <a:path w="33" h="48">
                    <a:moveTo>
                      <a:pt x="33" y="5"/>
                    </a:moveTo>
                    <a:lnTo>
                      <a:pt x="0" y="0"/>
                    </a:lnTo>
                    <a:lnTo>
                      <a:pt x="0" y="45"/>
                    </a:lnTo>
                    <a:lnTo>
                      <a:pt x="33" y="48"/>
                    </a:lnTo>
                    <a:lnTo>
                      <a:pt x="33" y="5"/>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235" name="Freeform 583"/>
              <p:cNvSpPr>
                <a:spLocks/>
              </p:cNvSpPr>
              <p:nvPr/>
            </p:nvSpPr>
            <p:spPr bwMode="auto">
              <a:xfrm>
                <a:off x="10881799" y="8018395"/>
                <a:ext cx="33076" cy="49614"/>
              </a:xfrm>
              <a:custGeom>
                <a:avLst/>
                <a:gdLst>
                  <a:gd name="T0" fmla="*/ 1 w 32"/>
                  <a:gd name="T1" fmla="*/ 4 h 48"/>
                  <a:gd name="T2" fmla="*/ 32 w 32"/>
                  <a:gd name="T3" fmla="*/ 0 h 48"/>
                  <a:gd name="T4" fmla="*/ 32 w 32"/>
                  <a:gd name="T5" fmla="*/ 44 h 48"/>
                  <a:gd name="T6" fmla="*/ 0 w 32"/>
                  <a:gd name="T7" fmla="*/ 48 h 48"/>
                  <a:gd name="T8" fmla="*/ 1 w 32"/>
                  <a:gd name="T9" fmla="*/ 4 h 48"/>
                </a:gdLst>
                <a:ahLst/>
                <a:cxnLst>
                  <a:cxn ang="0">
                    <a:pos x="T0" y="T1"/>
                  </a:cxn>
                  <a:cxn ang="0">
                    <a:pos x="T2" y="T3"/>
                  </a:cxn>
                  <a:cxn ang="0">
                    <a:pos x="T4" y="T5"/>
                  </a:cxn>
                  <a:cxn ang="0">
                    <a:pos x="T6" y="T7"/>
                  </a:cxn>
                  <a:cxn ang="0">
                    <a:pos x="T8" y="T9"/>
                  </a:cxn>
                </a:cxnLst>
                <a:rect l="0" t="0" r="r" b="b"/>
                <a:pathLst>
                  <a:path w="32" h="48">
                    <a:moveTo>
                      <a:pt x="1" y="4"/>
                    </a:moveTo>
                    <a:lnTo>
                      <a:pt x="32" y="0"/>
                    </a:lnTo>
                    <a:lnTo>
                      <a:pt x="32" y="44"/>
                    </a:lnTo>
                    <a:lnTo>
                      <a:pt x="0" y="48"/>
                    </a:lnTo>
                    <a:lnTo>
                      <a:pt x="1" y="4"/>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236" name="Freeform 584"/>
              <p:cNvSpPr>
                <a:spLocks/>
              </p:cNvSpPr>
              <p:nvPr/>
            </p:nvSpPr>
            <p:spPr bwMode="auto">
              <a:xfrm>
                <a:off x="11977449" y="8024597"/>
                <a:ext cx="33076" cy="49614"/>
              </a:xfrm>
              <a:custGeom>
                <a:avLst/>
                <a:gdLst>
                  <a:gd name="T0" fmla="*/ 33 w 33"/>
                  <a:gd name="T1" fmla="*/ 4 h 48"/>
                  <a:gd name="T2" fmla="*/ 0 w 33"/>
                  <a:gd name="T3" fmla="*/ 0 h 48"/>
                  <a:gd name="T4" fmla="*/ 0 w 33"/>
                  <a:gd name="T5" fmla="*/ 43 h 48"/>
                  <a:gd name="T6" fmla="*/ 33 w 33"/>
                  <a:gd name="T7" fmla="*/ 48 h 48"/>
                  <a:gd name="T8" fmla="*/ 33 w 33"/>
                  <a:gd name="T9" fmla="*/ 4 h 48"/>
                </a:gdLst>
                <a:ahLst/>
                <a:cxnLst>
                  <a:cxn ang="0">
                    <a:pos x="T0" y="T1"/>
                  </a:cxn>
                  <a:cxn ang="0">
                    <a:pos x="T2" y="T3"/>
                  </a:cxn>
                  <a:cxn ang="0">
                    <a:pos x="T4" y="T5"/>
                  </a:cxn>
                  <a:cxn ang="0">
                    <a:pos x="T6" y="T7"/>
                  </a:cxn>
                  <a:cxn ang="0">
                    <a:pos x="T8" y="T9"/>
                  </a:cxn>
                </a:cxnLst>
                <a:rect l="0" t="0" r="r" b="b"/>
                <a:pathLst>
                  <a:path w="33" h="48">
                    <a:moveTo>
                      <a:pt x="33" y="4"/>
                    </a:moveTo>
                    <a:lnTo>
                      <a:pt x="0" y="0"/>
                    </a:lnTo>
                    <a:lnTo>
                      <a:pt x="0" y="43"/>
                    </a:lnTo>
                    <a:lnTo>
                      <a:pt x="33" y="48"/>
                    </a:lnTo>
                    <a:lnTo>
                      <a:pt x="33" y="4"/>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237" name="Freeform 585"/>
              <p:cNvSpPr>
                <a:spLocks/>
              </p:cNvSpPr>
              <p:nvPr/>
            </p:nvSpPr>
            <p:spPr bwMode="auto">
              <a:xfrm>
                <a:off x="11158812" y="8024597"/>
                <a:ext cx="31009" cy="51682"/>
              </a:xfrm>
              <a:custGeom>
                <a:avLst/>
                <a:gdLst>
                  <a:gd name="T0" fmla="*/ 0 w 31"/>
                  <a:gd name="T1" fmla="*/ 5 h 48"/>
                  <a:gd name="T2" fmla="*/ 31 w 31"/>
                  <a:gd name="T3" fmla="*/ 0 h 48"/>
                  <a:gd name="T4" fmla="*/ 31 w 31"/>
                  <a:gd name="T5" fmla="*/ 45 h 48"/>
                  <a:gd name="T6" fmla="*/ 0 w 31"/>
                  <a:gd name="T7" fmla="*/ 48 h 48"/>
                  <a:gd name="T8" fmla="*/ 0 w 31"/>
                  <a:gd name="T9" fmla="*/ 5 h 48"/>
                </a:gdLst>
                <a:ahLst/>
                <a:cxnLst>
                  <a:cxn ang="0">
                    <a:pos x="T0" y="T1"/>
                  </a:cxn>
                  <a:cxn ang="0">
                    <a:pos x="T2" y="T3"/>
                  </a:cxn>
                  <a:cxn ang="0">
                    <a:pos x="T4" y="T5"/>
                  </a:cxn>
                  <a:cxn ang="0">
                    <a:pos x="T6" y="T7"/>
                  </a:cxn>
                  <a:cxn ang="0">
                    <a:pos x="T8" y="T9"/>
                  </a:cxn>
                </a:cxnLst>
                <a:rect l="0" t="0" r="r" b="b"/>
                <a:pathLst>
                  <a:path w="31" h="48">
                    <a:moveTo>
                      <a:pt x="0" y="5"/>
                    </a:moveTo>
                    <a:lnTo>
                      <a:pt x="31" y="0"/>
                    </a:lnTo>
                    <a:lnTo>
                      <a:pt x="31" y="45"/>
                    </a:lnTo>
                    <a:lnTo>
                      <a:pt x="0" y="48"/>
                    </a:lnTo>
                    <a:lnTo>
                      <a:pt x="0" y="5"/>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238" name="Freeform 586"/>
              <p:cNvSpPr>
                <a:spLocks/>
              </p:cNvSpPr>
              <p:nvPr/>
            </p:nvSpPr>
            <p:spPr bwMode="auto">
              <a:xfrm>
                <a:off x="11702503" y="8030798"/>
                <a:ext cx="33076" cy="49614"/>
              </a:xfrm>
              <a:custGeom>
                <a:avLst/>
                <a:gdLst>
                  <a:gd name="T0" fmla="*/ 33 w 33"/>
                  <a:gd name="T1" fmla="*/ 6 h 49"/>
                  <a:gd name="T2" fmla="*/ 0 w 33"/>
                  <a:gd name="T3" fmla="*/ 0 h 49"/>
                  <a:gd name="T4" fmla="*/ 0 w 33"/>
                  <a:gd name="T5" fmla="*/ 45 h 49"/>
                  <a:gd name="T6" fmla="*/ 33 w 33"/>
                  <a:gd name="T7" fmla="*/ 49 h 49"/>
                  <a:gd name="T8" fmla="*/ 33 w 33"/>
                  <a:gd name="T9" fmla="*/ 6 h 49"/>
                </a:gdLst>
                <a:ahLst/>
                <a:cxnLst>
                  <a:cxn ang="0">
                    <a:pos x="T0" y="T1"/>
                  </a:cxn>
                  <a:cxn ang="0">
                    <a:pos x="T2" y="T3"/>
                  </a:cxn>
                  <a:cxn ang="0">
                    <a:pos x="T4" y="T5"/>
                  </a:cxn>
                  <a:cxn ang="0">
                    <a:pos x="T6" y="T7"/>
                  </a:cxn>
                  <a:cxn ang="0">
                    <a:pos x="T8" y="T9"/>
                  </a:cxn>
                </a:cxnLst>
                <a:rect l="0" t="0" r="r" b="b"/>
                <a:pathLst>
                  <a:path w="33" h="49">
                    <a:moveTo>
                      <a:pt x="33" y="6"/>
                    </a:moveTo>
                    <a:lnTo>
                      <a:pt x="0" y="0"/>
                    </a:lnTo>
                    <a:lnTo>
                      <a:pt x="0" y="45"/>
                    </a:lnTo>
                    <a:lnTo>
                      <a:pt x="33" y="49"/>
                    </a:lnTo>
                    <a:lnTo>
                      <a:pt x="33" y="6"/>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239" name="Freeform 587"/>
              <p:cNvSpPr>
                <a:spLocks/>
              </p:cNvSpPr>
              <p:nvPr/>
            </p:nvSpPr>
            <p:spPr bwMode="auto">
              <a:xfrm>
                <a:off x="11152610" y="7757920"/>
                <a:ext cx="33076" cy="47547"/>
              </a:xfrm>
              <a:custGeom>
                <a:avLst/>
                <a:gdLst>
                  <a:gd name="T0" fmla="*/ 2 w 33"/>
                  <a:gd name="T1" fmla="*/ 4 h 47"/>
                  <a:gd name="T2" fmla="*/ 33 w 33"/>
                  <a:gd name="T3" fmla="*/ 0 h 47"/>
                  <a:gd name="T4" fmla="*/ 33 w 33"/>
                  <a:gd name="T5" fmla="*/ 43 h 47"/>
                  <a:gd name="T6" fmla="*/ 0 w 33"/>
                  <a:gd name="T7" fmla="*/ 47 h 47"/>
                  <a:gd name="T8" fmla="*/ 2 w 33"/>
                  <a:gd name="T9" fmla="*/ 4 h 47"/>
                </a:gdLst>
                <a:ahLst/>
                <a:cxnLst>
                  <a:cxn ang="0">
                    <a:pos x="T0" y="T1"/>
                  </a:cxn>
                  <a:cxn ang="0">
                    <a:pos x="T2" y="T3"/>
                  </a:cxn>
                  <a:cxn ang="0">
                    <a:pos x="T4" y="T5"/>
                  </a:cxn>
                  <a:cxn ang="0">
                    <a:pos x="T6" y="T7"/>
                  </a:cxn>
                  <a:cxn ang="0">
                    <a:pos x="T8" y="T9"/>
                  </a:cxn>
                </a:cxnLst>
                <a:rect l="0" t="0" r="r" b="b"/>
                <a:pathLst>
                  <a:path w="33" h="47">
                    <a:moveTo>
                      <a:pt x="2" y="4"/>
                    </a:moveTo>
                    <a:lnTo>
                      <a:pt x="33" y="0"/>
                    </a:lnTo>
                    <a:lnTo>
                      <a:pt x="33" y="43"/>
                    </a:lnTo>
                    <a:lnTo>
                      <a:pt x="0" y="47"/>
                    </a:lnTo>
                    <a:lnTo>
                      <a:pt x="2" y="4"/>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240" name="Freeform 588"/>
              <p:cNvSpPr>
                <a:spLocks/>
              </p:cNvSpPr>
              <p:nvPr/>
            </p:nvSpPr>
            <p:spPr bwMode="auto">
              <a:xfrm>
                <a:off x="11706638" y="7762054"/>
                <a:ext cx="33076" cy="49614"/>
              </a:xfrm>
              <a:custGeom>
                <a:avLst/>
                <a:gdLst>
                  <a:gd name="T0" fmla="*/ 31 w 31"/>
                  <a:gd name="T1" fmla="*/ 6 h 49"/>
                  <a:gd name="T2" fmla="*/ 0 w 31"/>
                  <a:gd name="T3" fmla="*/ 0 h 49"/>
                  <a:gd name="T4" fmla="*/ 0 w 31"/>
                  <a:gd name="T5" fmla="*/ 45 h 49"/>
                  <a:gd name="T6" fmla="*/ 31 w 31"/>
                  <a:gd name="T7" fmla="*/ 49 h 49"/>
                  <a:gd name="T8" fmla="*/ 31 w 31"/>
                  <a:gd name="T9" fmla="*/ 6 h 49"/>
                </a:gdLst>
                <a:ahLst/>
                <a:cxnLst>
                  <a:cxn ang="0">
                    <a:pos x="T0" y="T1"/>
                  </a:cxn>
                  <a:cxn ang="0">
                    <a:pos x="T2" y="T3"/>
                  </a:cxn>
                  <a:cxn ang="0">
                    <a:pos x="T4" y="T5"/>
                  </a:cxn>
                  <a:cxn ang="0">
                    <a:pos x="T6" y="T7"/>
                  </a:cxn>
                  <a:cxn ang="0">
                    <a:pos x="T8" y="T9"/>
                  </a:cxn>
                </a:cxnLst>
                <a:rect l="0" t="0" r="r" b="b"/>
                <a:pathLst>
                  <a:path w="31" h="49">
                    <a:moveTo>
                      <a:pt x="31" y="6"/>
                    </a:moveTo>
                    <a:lnTo>
                      <a:pt x="0" y="0"/>
                    </a:lnTo>
                    <a:lnTo>
                      <a:pt x="0" y="45"/>
                    </a:lnTo>
                    <a:lnTo>
                      <a:pt x="31" y="49"/>
                    </a:lnTo>
                    <a:lnTo>
                      <a:pt x="31" y="6"/>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241" name="Freeform 589"/>
              <p:cNvSpPr>
                <a:spLocks/>
              </p:cNvSpPr>
              <p:nvPr/>
            </p:nvSpPr>
            <p:spPr bwMode="auto">
              <a:xfrm>
                <a:off x="10881799" y="7425090"/>
                <a:ext cx="33076" cy="47547"/>
              </a:xfrm>
              <a:custGeom>
                <a:avLst/>
                <a:gdLst>
                  <a:gd name="T0" fmla="*/ 1 w 32"/>
                  <a:gd name="T1" fmla="*/ 5 h 47"/>
                  <a:gd name="T2" fmla="*/ 32 w 32"/>
                  <a:gd name="T3" fmla="*/ 0 h 47"/>
                  <a:gd name="T4" fmla="*/ 32 w 32"/>
                  <a:gd name="T5" fmla="*/ 44 h 47"/>
                  <a:gd name="T6" fmla="*/ 0 w 32"/>
                  <a:gd name="T7" fmla="*/ 47 h 47"/>
                  <a:gd name="T8" fmla="*/ 1 w 32"/>
                  <a:gd name="T9" fmla="*/ 5 h 47"/>
                </a:gdLst>
                <a:ahLst/>
                <a:cxnLst>
                  <a:cxn ang="0">
                    <a:pos x="T0" y="T1"/>
                  </a:cxn>
                  <a:cxn ang="0">
                    <a:pos x="T2" y="T3"/>
                  </a:cxn>
                  <a:cxn ang="0">
                    <a:pos x="T4" y="T5"/>
                  </a:cxn>
                  <a:cxn ang="0">
                    <a:pos x="T6" y="T7"/>
                  </a:cxn>
                  <a:cxn ang="0">
                    <a:pos x="T8" y="T9"/>
                  </a:cxn>
                </a:cxnLst>
                <a:rect l="0" t="0" r="r" b="b"/>
                <a:pathLst>
                  <a:path w="32" h="47">
                    <a:moveTo>
                      <a:pt x="1" y="5"/>
                    </a:moveTo>
                    <a:lnTo>
                      <a:pt x="32" y="0"/>
                    </a:lnTo>
                    <a:lnTo>
                      <a:pt x="32" y="44"/>
                    </a:lnTo>
                    <a:lnTo>
                      <a:pt x="0" y="47"/>
                    </a:lnTo>
                    <a:lnTo>
                      <a:pt x="1" y="5"/>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242" name="Freeform 590"/>
              <p:cNvSpPr>
                <a:spLocks/>
              </p:cNvSpPr>
              <p:nvPr/>
            </p:nvSpPr>
            <p:spPr bwMode="auto">
              <a:xfrm>
                <a:off x="11977449" y="7429225"/>
                <a:ext cx="33076" cy="49614"/>
              </a:xfrm>
              <a:custGeom>
                <a:avLst/>
                <a:gdLst>
                  <a:gd name="T0" fmla="*/ 33 w 33"/>
                  <a:gd name="T1" fmla="*/ 4 h 47"/>
                  <a:gd name="T2" fmla="*/ 0 w 33"/>
                  <a:gd name="T3" fmla="*/ 0 h 47"/>
                  <a:gd name="T4" fmla="*/ 0 w 33"/>
                  <a:gd name="T5" fmla="*/ 44 h 47"/>
                  <a:gd name="T6" fmla="*/ 33 w 33"/>
                  <a:gd name="T7" fmla="*/ 47 h 47"/>
                  <a:gd name="T8" fmla="*/ 33 w 33"/>
                  <a:gd name="T9" fmla="*/ 4 h 47"/>
                </a:gdLst>
                <a:ahLst/>
                <a:cxnLst>
                  <a:cxn ang="0">
                    <a:pos x="T0" y="T1"/>
                  </a:cxn>
                  <a:cxn ang="0">
                    <a:pos x="T2" y="T3"/>
                  </a:cxn>
                  <a:cxn ang="0">
                    <a:pos x="T4" y="T5"/>
                  </a:cxn>
                  <a:cxn ang="0">
                    <a:pos x="T6" y="T7"/>
                  </a:cxn>
                  <a:cxn ang="0">
                    <a:pos x="T8" y="T9"/>
                  </a:cxn>
                </a:cxnLst>
                <a:rect l="0" t="0" r="r" b="b"/>
                <a:pathLst>
                  <a:path w="33" h="47">
                    <a:moveTo>
                      <a:pt x="33" y="4"/>
                    </a:moveTo>
                    <a:lnTo>
                      <a:pt x="0" y="0"/>
                    </a:lnTo>
                    <a:lnTo>
                      <a:pt x="0" y="44"/>
                    </a:lnTo>
                    <a:lnTo>
                      <a:pt x="33" y="47"/>
                    </a:lnTo>
                    <a:lnTo>
                      <a:pt x="33" y="4"/>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243" name="Freeform 591"/>
              <p:cNvSpPr>
                <a:spLocks/>
              </p:cNvSpPr>
              <p:nvPr/>
            </p:nvSpPr>
            <p:spPr bwMode="auto">
              <a:xfrm>
                <a:off x="11152610" y="7427157"/>
                <a:ext cx="33076" cy="49614"/>
              </a:xfrm>
              <a:custGeom>
                <a:avLst/>
                <a:gdLst>
                  <a:gd name="T0" fmla="*/ 2 w 33"/>
                  <a:gd name="T1" fmla="*/ 4 h 49"/>
                  <a:gd name="T2" fmla="*/ 33 w 33"/>
                  <a:gd name="T3" fmla="*/ 0 h 49"/>
                  <a:gd name="T4" fmla="*/ 33 w 33"/>
                  <a:gd name="T5" fmla="*/ 44 h 49"/>
                  <a:gd name="T6" fmla="*/ 0 w 33"/>
                  <a:gd name="T7" fmla="*/ 49 h 49"/>
                  <a:gd name="T8" fmla="*/ 2 w 33"/>
                  <a:gd name="T9" fmla="*/ 4 h 49"/>
                </a:gdLst>
                <a:ahLst/>
                <a:cxnLst>
                  <a:cxn ang="0">
                    <a:pos x="T0" y="T1"/>
                  </a:cxn>
                  <a:cxn ang="0">
                    <a:pos x="T2" y="T3"/>
                  </a:cxn>
                  <a:cxn ang="0">
                    <a:pos x="T4" y="T5"/>
                  </a:cxn>
                  <a:cxn ang="0">
                    <a:pos x="T6" y="T7"/>
                  </a:cxn>
                  <a:cxn ang="0">
                    <a:pos x="T8" y="T9"/>
                  </a:cxn>
                </a:cxnLst>
                <a:rect l="0" t="0" r="r" b="b"/>
                <a:pathLst>
                  <a:path w="33" h="49">
                    <a:moveTo>
                      <a:pt x="2" y="4"/>
                    </a:moveTo>
                    <a:lnTo>
                      <a:pt x="33" y="0"/>
                    </a:lnTo>
                    <a:lnTo>
                      <a:pt x="33" y="44"/>
                    </a:lnTo>
                    <a:lnTo>
                      <a:pt x="0" y="49"/>
                    </a:lnTo>
                    <a:lnTo>
                      <a:pt x="2" y="4"/>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244" name="Freeform 592"/>
              <p:cNvSpPr>
                <a:spLocks/>
              </p:cNvSpPr>
              <p:nvPr/>
            </p:nvSpPr>
            <p:spPr bwMode="auto">
              <a:xfrm>
                <a:off x="11706638" y="7433359"/>
                <a:ext cx="33076" cy="49614"/>
              </a:xfrm>
              <a:custGeom>
                <a:avLst/>
                <a:gdLst>
                  <a:gd name="T0" fmla="*/ 31 w 31"/>
                  <a:gd name="T1" fmla="*/ 5 h 47"/>
                  <a:gd name="T2" fmla="*/ 0 w 31"/>
                  <a:gd name="T3" fmla="*/ 0 h 47"/>
                  <a:gd name="T4" fmla="*/ 0 w 31"/>
                  <a:gd name="T5" fmla="*/ 44 h 47"/>
                  <a:gd name="T6" fmla="*/ 31 w 31"/>
                  <a:gd name="T7" fmla="*/ 47 h 47"/>
                  <a:gd name="T8" fmla="*/ 31 w 31"/>
                  <a:gd name="T9" fmla="*/ 5 h 47"/>
                </a:gdLst>
                <a:ahLst/>
                <a:cxnLst>
                  <a:cxn ang="0">
                    <a:pos x="T0" y="T1"/>
                  </a:cxn>
                  <a:cxn ang="0">
                    <a:pos x="T2" y="T3"/>
                  </a:cxn>
                  <a:cxn ang="0">
                    <a:pos x="T4" y="T5"/>
                  </a:cxn>
                  <a:cxn ang="0">
                    <a:pos x="T6" y="T7"/>
                  </a:cxn>
                  <a:cxn ang="0">
                    <a:pos x="T8" y="T9"/>
                  </a:cxn>
                </a:cxnLst>
                <a:rect l="0" t="0" r="r" b="b"/>
                <a:pathLst>
                  <a:path w="31" h="47">
                    <a:moveTo>
                      <a:pt x="31" y="5"/>
                    </a:moveTo>
                    <a:lnTo>
                      <a:pt x="0" y="0"/>
                    </a:lnTo>
                    <a:lnTo>
                      <a:pt x="0" y="44"/>
                    </a:lnTo>
                    <a:lnTo>
                      <a:pt x="31" y="47"/>
                    </a:lnTo>
                    <a:lnTo>
                      <a:pt x="31" y="5"/>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245" name="Freeform 593"/>
              <p:cNvSpPr>
                <a:spLocks/>
              </p:cNvSpPr>
              <p:nvPr/>
            </p:nvSpPr>
            <p:spPr bwMode="auto">
              <a:xfrm>
                <a:off x="10881799" y="7685565"/>
                <a:ext cx="33076" cy="49614"/>
              </a:xfrm>
              <a:custGeom>
                <a:avLst/>
                <a:gdLst>
                  <a:gd name="T0" fmla="*/ 1 w 32"/>
                  <a:gd name="T1" fmla="*/ 7 h 50"/>
                  <a:gd name="T2" fmla="*/ 32 w 32"/>
                  <a:gd name="T3" fmla="*/ 0 h 50"/>
                  <a:gd name="T4" fmla="*/ 32 w 32"/>
                  <a:gd name="T5" fmla="*/ 46 h 50"/>
                  <a:gd name="T6" fmla="*/ 0 w 32"/>
                  <a:gd name="T7" fmla="*/ 50 h 50"/>
                  <a:gd name="T8" fmla="*/ 1 w 32"/>
                  <a:gd name="T9" fmla="*/ 7 h 50"/>
                </a:gdLst>
                <a:ahLst/>
                <a:cxnLst>
                  <a:cxn ang="0">
                    <a:pos x="T0" y="T1"/>
                  </a:cxn>
                  <a:cxn ang="0">
                    <a:pos x="T2" y="T3"/>
                  </a:cxn>
                  <a:cxn ang="0">
                    <a:pos x="T4" y="T5"/>
                  </a:cxn>
                  <a:cxn ang="0">
                    <a:pos x="T6" y="T7"/>
                  </a:cxn>
                  <a:cxn ang="0">
                    <a:pos x="T8" y="T9"/>
                  </a:cxn>
                </a:cxnLst>
                <a:rect l="0" t="0" r="r" b="b"/>
                <a:pathLst>
                  <a:path w="32" h="50">
                    <a:moveTo>
                      <a:pt x="1" y="7"/>
                    </a:moveTo>
                    <a:lnTo>
                      <a:pt x="32" y="0"/>
                    </a:lnTo>
                    <a:lnTo>
                      <a:pt x="32" y="46"/>
                    </a:lnTo>
                    <a:lnTo>
                      <a:pt x="0" y="50"/>
                    </a:lnTo>
                    <a:lnTo>
                      <a:pt x="1" y="7"/>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246" name="Freeform 594"/>
              <p:cNvSpPr>
                <a:spLocks/>
              </p:cNvSpPr>
              <p:nvPr/>
            </p:nvSpPr>
            <p:spPr bwMode="auto">
              <a:xfrm>
                <a:off x="11977449" y="7691767"/>
                <a:ext cx="33076" cy="49614"/>
              </a:xfrm>
              <a:custGeom>
                <a:avLst/>
                <a:gdLst>
                  <a:gd name="T0" fmla="*/ 33 w 33"/>
                  <a:gd name="T1" fmla="*/ 6 h 49"/>
                  <a:gd name="T2" fmla="*/ 0 w 33"/>
                  <a:gd name="T3" fmla="*/ 0 h 49"/>
                  <a:gd name="T4" fmla="*/ 0 w 33"/>
                  <a:gd name="T5" fmla="*/ 45 h 49"/>
                  <a:gd name="T6" fmla="*/ 33 w 33"/>
                  <a:gd name="T7" fmla="*/ 49 h 49"/>
                  <a:gd name="T8" fmla="*/ 33 w 33"/>
                  <a:gd name="T9" fmla="*/ 6 h 49"/>
                </a:gdLst>
                <a:ahLst/>
                <a:cxnLst>
                  <a:cxn ang="0">
                    <a:pos x="T0" y="T1"/>
                  </a:cxn>
                  <a:cxn ang="0">
                    <a:pos x="T2" y="T3"/>
                  </a:cxn>
                  <a:cxn ang="0">
                    <a:pos x="T4" y="T5"/>
                  </a:cxn>
                  <a:cxn ang="0">
                    <a:pos x="T6" y="T7"/>
                  </a:cxn>
                  <a:cxn ang="0">
                    <a:pos x="T8" y="T9"/>
                  </a:cxn>
                </a:cxnLst>
                <a:rect l="0" t="0" r="r" b="b"/>
                <a:pathLst>
                  <a:path w="33" h="49">
                    <a:moveTo>
                      <a:pt x="33" y="6"/>
                    </a:moveTo>
                    <a:lnTo>
                      <a:pt x="0" y="0"/>
                    </a:lnTo>
                    <a:lnTo>
                      <a:pt x="0" y="45"/>
                    </a:lnTo>
                    <a:lnTo>
                      <a:pt x="33" y="49"/>
                    </a:lnTo>
                    <a:lnTo>
                      <a:pt x="33" y="6"/>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247" name="Freeform 595"/>
              <p:cNvSpPr>
                <a:spLocks/>
              </p:cNvSpPr>
              <p:nvPr/>
            </p:nvSpPr>
            <p:spPr bwMode="auto">
              <a:xfrm>
                <a:off x="10881799" y="7952242"/>
                <a:ext cx="33076" cy="49614"/>
              </a:xfrm>
              <a:custGeom>
                <a:avLst/>
                <a:gdLst>
                  <a:gd name="T0" fmla="*/ 1 w 32"/>
                  <a:gd name="T1" fmla="*/ 5 h 49"/>
                  <a:gd name="T2" fmla="*/ 32 w 32"/>
                  <a:gd name="T3" fmla="*/ 0 h 49"/>
                  <a:gd name="T4" fmla="*/ 32 w 32"/>
                  <a:gd name="T5" fmla="*/ 44 h 49"/>
                  <a:gd name="T6" fmla="*/ 0 w 32"/>
                  <a:gd name="T7" fmla="*/ 49 h 49"/>
                  <a:gd name="T8" fmla="*/ 1 w 32"/>
                  <a:gd name="T9" fmla="*/ 5 h 49"/>
                </a:gdLst>
                <a:ahLst/>
                <a:cxnLst>
                  <a:cxn ang="0">
                    <a:pos x="T0" y="T1"/>
                  </a:cxn>
                  <a:cxn ang="0">
                    <a:pos x="T2" y="T3"/>
                  </a:cxn>
                  <a:cxn ang="0">
                    <a:pos x="T4" y="T5"/>
                  </a:cxn>
                  <a:cxn ang="0">
                    <a:pos x="T6" y="T7"/>
                  </a:cxn>
                  <a:cxn ang="0">
                    <a:pos x="T8" y="T9"/>
                  </a:cxn>
                </a:cxnLst>
                <a:rect l="0" t="0" r="r" b="b"/>
                <a:pathLst>
                  <a:path w="32" h="49">
                    <a:moveTo>
                      <a:pt x="1" y="5"/>
                    </a:moveTo>
                    <a:lnTo>
                      <a:pt x="32" y="0"/>
                    </a:lnTo>
                    <a:lnTo>
                      <a:pt x="32" y="44"/>
                    </a:lnTo>
                    <a:lnTo>
                      <a:pt x="0" y="49"/>
                    </a:lnTo>
                    <a:lnTo>
                      <a:pt x="1" y="5"/>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248" name="Freeform 596"/>
              <p:cNvSpPr>
                <a:spLocks/>
              </p:cNvSpPr>
              <p:nvPr/>
            </p:nvSpPr>
            <p:spPr bwMode="auto">
              <a:xfrm>
                <a:off x="11977449" y="7958444"/>
                <a:ext cx="33076" cy="49614"/>
              </a:xfrm>
              <a:custGeom>
                <a:avLst/>
                <a:gdLst>
                  <a:gd name="T0" fmla="*/ 33 w 33"/>
                  <a:gd name="T1" fmla="*/ 5 h 48"/>
                  <a:gd name="T2" fmla="*/ 0 w 33"/>
                  <a:gd name="T3" fmla="*/ 0 h 48"/>
                  <a:gd name="T4" fmla="*/ 0 w 33"/>
                  <a:gd name="T5" fmla="*/ 44 h 48"/>
                  <a:gd name="T6" fmla="*/ 33 w 33"/>
                  <a:gd name="T7" fmla="*/ 48 h 48"/>
                  <a:gd name="T8" fmla="*/ 33 w 33"/>
                  <a:gd name="T9" fmla="*/ 5 h 48"/>
                </a:gdLst>
                <a:ahLst/>
                <a:cxnLst>
                  <a:cxn ang="0">
                    <a:pos x="T0" y="T1"/>
                  </a:cxn>
                  <a:cxn ang="0">
                    <a:pos x="T2" y="T3"/>
                  </a:cxn>
                  <a:cxn ang="0">
                    <a:pos x="T4" y="T5"/>
                  </a:cxn>
                  <a:cxn ang="0">
                    <a:pos x="T6" y="T7"/>
                  </a:cxn>
                  <a:cxn ang="0">
                    <a:pos x="T8" y="T9"/>
                  </a:cxn>
                </a:cxnLst>
                <a:rect l="0" t="0" r="r" b="b"/>
                <a:pathLst>
                  <a:path w="33" h="48">
                    <a:moveTo>
                      <a:pt x="33" y="5"/>
                    </a:moveTo>
                    <a:lnTo>
                      <a:pt x="0" y="0"/>
                    </a:lnTo>
                    <a:lnTo>
                      <a:pt x="0" y="44"/>
                    </a:lnTo>
                    <a:lnTo>
                      <a:pt x="33" y="48"/>
                    </a:lnTo>
                    <a:lnTo>
                      <a:pt x="33" y="5"/>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249" name="Freeform 597"/>
              <p:cNvSpPr>
                <a:spLocks/>
              </p:cNvSpPr>
              <p:nvPr/>
            </p:nvSpPr>
            <p:spPr bwMode="auto">
              <a:xfrm>
                <a:off x="11158812" y="7960511"/>
                <a:ext cx="31009" cy="47547"/>
              </a:xfrm>
              <a:custGeom>
                <a:avLst/>
                <a:gdLst>
                  <a:gd name="T0" fmla="*/ 0 w 31"/>
                  <a:gd name="T1" fmla="*/ 5 h 48"/>
                  <a:gd name="T2" fmla="*/ 31 w 31"/>
                  <a:gd name="T3" fmla="*/ 0 h 48"/>
                  <a:gd name="T4" fmla="*/ 31 w 31"/>
                  <a:gd name="T5" fmla="*/ 44 h 48"/>
                  <a:gd name="T6" fmla="*/ 0 w 31"/>
                  <a:gd name="T7" fmla="*/ 48 h 48"/>
                  <a:gd name="T8" fmla="*/ 0 w 31"/>
                  <a:gd name="T9" fmla="*/ 5 h 48"/>
                </a:gdLst>
                <a:ahLst/>
                <a:cxnLst>
                  <a:cxn ang="0">
                    <a:pos x="T0" y="T1"/>
                  </a:cxn>
                  <a:cxn ang="0">
                    <a:pos x="T2" y="T3"/>
                  </a:cxn>
                  <a:cxn ang="0">
                    <a:pos x="T4" y="T5"/>
                  </a:cxn>
                  <a:cxn ang="0">
                    <a:pos x="T6" y="T7"/>
                  </a:cxn>
                  <a:cxn ang="0">
                    <a:pos x="T8" y="T9"/>
                  </a:cxn>
                </a:cxnLst>
                <a:rect l="0" t="0" r="r" b="b"/>
                <a:pathLst>
                  <a:path w="31" h="48">
                    <a:moveTo>
                      <a:pt x="0" y="5"/>
                    </a:moveTo>
                    <a:lnTo>
                      <a:pt x="31" y="0"/>
                    </a:lnTo>
                    <a:lnTo>
                      <a:pt x="31" y="44"/>
                    </a:lnTo>
                    <a:lnTo>
                      <a:pt x="0" y="48"/>
                    </a:lnTo>
                    <a:lnTo>
                      <a:pt x="0" y="5"/>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250" name="Freeform 598"/>
              <p:cNvSpPr>
                <a:spLocks/>
              </p:cNvSpPr>
              <p:nvPr/>
            </p:nvSpPr>
            <p:spPr bwMode="auto">
              <a:xfrm>
                <a:off x="11702503" y="7964646"/>
                <a:ext cx="33076" cy="49614"/>
              </a:xfrm>
              <a:custGeom>
                <a:avLst/>
                <a:gdLst>
                  <a:gd name="T0" fmla="*/ 33 w 33"/>
                  <a:gd name="T1" fmla="*/ 6 h 48"/>
                  <a:gd name="T2" fmla="*/ 0 w 33"/>
                  <a:gd name="T3" fmla="*/ 0 h 48"/>
                  <a:gd name="T4" fmla="*/ 0 w 33"/>
                  <a:gd name="T5" fmla="*/ 45 h 48"/>
                  <a:gd name="T6" fmla="*/ 33 w 33"/>
                  <a:gd name="T7" fmla="*/ 48 h 48"/>
                  <a:gd name="T8" fmla="*/ 33 w 33"/>
                  <a:gd name="T9" fmla="*/ 6 h 48"/>
                </a:gdLst>
                <a:ahLst/>
                <a:cxnLst>
                  <a:cxn ang="0">
                    <a:pos x="T0" y="T1"/>
                  </a:cxn>
                  <a:cxn ang="0">
                    <a:pos x="T2" y="T3"/>
                  </a:cxn>
                  <a:cxn ang="0">
                    <a:pos x="T4" y="T5"/>
                  </a:cxn>
                  <a:cxn ang="0">
                    <a:pos x="T6" y="T7"/>
                  </a:cxn>
                  <a:cxn ang="0">
                    <a:pos x="T8" y="T9"/>
                  </a:cxn>
                </a:cxnLst>
                <a:rect l="0" t="0" r="r" b="b"/>
                <a:pathLst>
                  <a:path w="33" h="48">
                    <a:moveTo>
                      <a:pt x="33" y="6"/>
                    </a:moveTo>
                    <a:lnTo>
                      <a:pt x="0" y="0"/>
                    </a:lnTo>
                    <a:lnTo>
                      <a:pt x="0" y="45"/>
                    </a:lnTo>
                    <a:lnTo>
                      <a:pt x="33" y="48"/>
                    </a:lnTo>
                    <a:lnTo>
                      <a:pt x="33" y="6"/>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251" name="Freeform 599"/>
              <p:cNvSpPr>
                <a:spLocks/>
              </p:cNvSpPr>
              <p:nvPr/>
            </p:nvSpPr>
            <p:spPr bwMode="auto">
              <a:xfrm>
                <a:off x="11152610" y="7691767"/>
                <a:ext cx="33076" cy="47547"/>
              </a:xfrm>
              <a:custGeom>
                <a:avLst/>
                <a:gdLst>
                  <a:gd name="T0" fmla="*/ 2 w 33"/>
                  <a:gd name="T1" fmla="*/ 5 h 47"/>
                  <a:gd name="T2" fmla="*/ 33 w 33"/>
                  <a:gd name="T3" fmla="*/ 0 h 47"/>
                  <a:gd name="T4" fmla="*/ 33 w 33"/>
                  <a:gd name="T5" fmla="*/ 44 h 47"/>
                  <a:gd name="T6" fmla="*/ 0 w 33"/>
                  <a:gd name="T7" fmla="*/ 47 h 47"/>
                  <a:gd name="T8" fmla="*/ 2 w 33"/>
                  <a:gd name="T9" fmla="*/ 5 h 47"/>
                </a:gdLst>
                <a:ahLst/>
                <a:cxnLst>
                  <a:cxn ang="0">
                    <a:pos x="T0" y="T1"/>
                  </a:cxn>
                  <a:cxn ang="0">
                    <a:pos x="T2" y="T3"/>
                  </a:cxn>
                  <a:cxn ang="0">
                    <a:pos x="T4" y="T5"/>
                  </a:cxn>
                  <a:cxn ang="0">
                    <a:pos x="T6" y="T7"/>
                  </a:cxn>
                  <a:cxn ang="0">
                    <a:pos x="T8" y="T9"/>
                  </a:cxn>
                </a:cxnLst>
                <a:rect l="0" t="0" r="r" b="b"/>
                <a:pathLst>
                  <a:path w="33" h="47">
                    <a:moveTo>
                      <a:pt x="2" y="5"/>
                    </a:moveTo>
                    <a:lnTo>
                      <a:pt x="33" y="0"/>
                    </a:lnTo>
                    <a:lnTo>
                      <a:pt x="33" y="44"/>
                    </a:lnTo>
                    <a:lnTo>
                      <a:pt x="0" y="47"/>
                    </a:lnTo>
                    <a:lnTo>
                      <a:pt x="2" y="5"/>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252" name="Freeform 600"/>
              <p:cNvSpPr>
                <a:spLocks/>
              </p:cNvSpPr>
              <p:nvPr/>
            </p:nvSpPr>
            <p:spPr bwMode="auto">
              <a:xfrm>
                <a:off x="11706638" y="7695902"/>
                <a:ext cx="33076" cy="49614"/>
              </a:xfrm>
              <a:custGeom>
                <a:avLst/>
                <a:gdLst>
                  <a:gd name="T0" fmla="*/ 31 w 31"/>
                  <a:gd name="T1" fmla="*/ 4 h 47"/>
                  <a:gd name="T2" fmla="*/ 0 w 31"/>
                  <a:gd name="T3" fmla="*/ 0 h 47"/>
                  <a:gd name="T4" fmla="*/ 0 w 31"/>
                  <a:gd name="T5" fmla="*/ 44 h 47"/>
                  <a:gd name="T6" fmla="*/ 31 w 31"/>
                  <a:gd name="T7" fmla="*/ 47 h 47"/>
                  <a:gd name="T8" fmla="*/ 31 w 31"/>
                  <a:gd name="T9" fmla="*/ 4 h 47"/>
                </a:gdLst>
                <a:ahLst/>
                <a:cxnLst>
                  <a:cxn ang="0">
                    <a:pos x="T0" y="T1"/>
                  </a:cxn>
                  <a:cxn ang="0">
                    <a:pos x="T2" y="T3"/>
                  </a:cxn>
                  <a:cxn ang="0">
                    <a:pos x="T4" y="T5"/>
                  </a:cxn>
                  <a:cxn ang="0">
                    <a:pos x="T6" y="T7"/>
                  </a:cxn>
                  <a:cxn ang="0">
                    <a:pos x="T8" y="T9"/>
                  </a:cxn>
                </a:cxnLst>
                <a:rect l="0" t="0" r="r" b="b"/>
                <a:pathLst>
                  <a:path w="31" h="47">
                    <a:moveTo>
                      <a:pt x="31" y="4"/>
                    </a:moveTo>
                    <a:lnTo>
                      <a:pt x="0" y="0"/>
                    </a:lnTo>
                    <a:lnTo>
                      <a:pt x="0" y="44"/>
                    </a:lnTo>
                    <a:lnTo>
                      <a:pt x="31" y="47"/>
                    </a:lnTo>
                    <a:lnTo>
                      <a:pt x="31" y="4"/>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253" name="Freeform 601"/>
              <p:cNvSpPr>
                <a:spLocks/>
              </p:cNvSpPr>
              <p:nvPr/>
            </p:nvSpPr>
            <p:spPr bwMode="auto">
              <a:xfrm>
                <a:off x="10881799" y="7553261"/>
                <a:ext cx="33076" cy="49614"/>
              </a:xfrm>
              <a:custGeom>
                <a:avLst/>
                <a:gdLst>
                  <a:gd name="T0" fmla="*/ 1 w 32"/>
                  <a:gd name="T1" fmla="*/ 6 h 49"/>
                  <a:gd name="T2" fmla="*/ 32 w 32"/>
                  <a:gd name="T3" fmla="*/ 0 h 49"/>
                  <a:gd name="T4" fmla="*/ 32 w 32"/>
                  <a:gd name="T5" fmla="*/ 45 h 49"/>
                  <a:gd name="T6" fmla="*/ 0 w 32"/>
                  <a:gd name="T7" fmla="*/ 49 h 49"/>
                  <a:gd name="T8" fmla="*/ 1 w 32"/>
                  <a:gd name="T9" fmla="*/ 6 h 49"/>
                </a:gdLst>
                <a:ahLst/>
                <a:cxnLst>
                  <a:cxn ang="0">
                    <a:pos x="T0" y="T1"/>
                  </a:cxn>
                  <a:cxn ang="0">
                    <a:pos x="T2" y="T3"/>
                  </a:cxn>
                  <a:cxn ang="0">
                    <a:pos x="T4" y="T5"/>
                  </a:cxn>
                  <a:cxn ang="0">
                    <a:pos x="T6" y="T7"/>
                  </a:cxn>
                  <a:cxn ang="0">
                    <a:pos x="T8" y="T9"/>
                  </a:cxn>
                </a:cxnLst>
                <a:rect l="0" t="0" r="r" b="b"/>
                <a:pathLst>
                  <a:path w="32" h="49">
                    <a:moveTo>
                      <a:pt x="1" y="6"/>
                    </a:moveTo>
                    <a:lnTo>
                      <a:pt x="32" y="0"/>
                    </a:lnTo>
                    <a:lnTo>
                      <a:pt x="32" y="45"/>
                    </a:lnTo>
                    <a:lnTo>
                      <a:pt x="0" y="49"/>
                    </a:lnTo>
                    <a:lnTo>
                      <a:pt x="1" y="6"/>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254" name="Freeform 602"/>
              <p:cNvSpPr>
                <a:spLocks/>
              </p:cNvSpPr>
              <p:nvPr/>
            </p:nvSpPr>
            <p:spPr bwMode="auto">
              <a:xfrm>
                <a:off x="11977449" y="7559462"/>
                <a:ext cx="33076" cy="49614"/>
              </a:xfrm>
              <a:custGeom>
                <a:avLst/>
                <a:gdLst>
                  <a:gd name="T0" fmla="*/ 33 w 33"/>
                  <a:gd name="T1" fmla="*/ 6 h 49"/>
                  <a:gd name="T2" fmla="*/ 0 w 33"/>
                  <a:gd name="T3" fmla="*/ 0 h 49"/>
                  <a:gd name="T4" fmla="*/ 0 w 33"/>
                  <a:gd name="T5" fmla="*/ 45 h 49"/>
                  <a:gd name="T6" fmla="*/ 33 w 33"/>
                  <a:gd name="T7" fmla="*/ 49 h 49"/>
                  <a:gd name="T8" fmla="*/ 33 w 33"/>
                  <a:gd name="T9" fmla="*/ 6 h 49"/>
                </a:gdLst>
                <a:ahLst/>
                <a:cxnLst>
                  <a:cxn ang="0">
                    <a:pos x="T0" y="T1"/>
                  </a:cxn>
                  <a:cxn ang="0">
                    <a:pos x="T2" y="T3"/>
                  </a:cxn>
                  <a:cxn ang="0">
                    <a:pos x="T4" y="T5"/>
                  </a:cxn>
                  <a:cxn ang="0">
                    <a:pos x="T6" y="T7"/>
                  </a:cxn>
                  <a:cxn ang="0">
                    <a:pos x="T8" y="T9"/>
                  </a:cxn>
                </a:cxnLst>
                <a:rect l="0" t="0" r="r" b="b"/>
                <a:pathLst>
                  <a:path w="33" h="49">
                    <a:moveTo>
                      <a:pt x="33" y="6"/>
                    </a:moveTo>
                    <a:lnTo>
                      <a:pt x="0" y="0"/>
                    </a:lnTo>
                    <a:lnTo>
                      <a:pt x="0" y="45"/>
                    </a:lnTo>
                    <a:lnTo>
                      <a:pt x="33" y="49"/>
                    </a:lnTo>
                    <a:lnTo>
                      <a:pt x="33" y="6"/>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255" name="Freeform 603"/>
              <p:cNvSpPr>
                <a:spLocks/>
              </p:cNvSpPr>
              <p:nvPr/>
            </p:nvSpPr>
            <p:spPr bwMode="auto">
              <a:xfrm>
                <a:off x="11152610" y="7557395"/>
                <a:ext cx="33076" cy="49614"/>
              </a:xfrm>
              <a:custGeom>
                <a:avLst/>
                <a:gdLst>
                  <a:gd name="T0" fmla="*/ 2 w 33"/>
                  <a:gd name="T1" fmla="*/ 5 h 47"/>
                  <a:gd name="T2" fmla="*/ 33 w 33"/>
                  <a:gd name="T3" fmla="*/ 0 h 47"/>
                  <a:gd name="T4" fmla="*/ 33 w 33"/>
                  <a:gd name="T5" fmla="*/ 44 h 47"/>
                  <a:gd name="T6" fmla="*/ 0 w 33"/>
                  <a:gd name="T7" fmla="*/ 47 h 47"/>
                  <a:gd name="T8" fmla="*/ 2 w 33"/>
                  <a:gd name="T9" fmla="*/ 5 h 47"/>
                </a:gdLst>
                <a:ahLst/>
                <a:cxnLst>
                  <a:cxn ang="0">
                    <a:pos x="T0" y="T1"/>
                  </a:cxn>
                  <a:cxn ang="0">
                    <a:pos x="T2" y="T3"/>
                  </a:cxn>
                  <a:cxn ang="0">
                    <a:pos x="T4" y="T5"/>
                  </a:cxn>
                  <a:cxn ang="0">
                    <a:pos x="T6" y="T7"/>
                  </a:cxn>
                  <a:cxn ang="0">
                    <a:pos x="T8" y="T9"/>
                  </a:cxn>
                </a:cxnLst>
                <a:rect l="0" t="0" r="r" b="b"/>
                <a:pathLst>
                  <a:path w="33" h="47">
                    <a:moveTo>
                      <a:pt x="2" y="5"/>
                    </a:moveTo>
                    <a:lnTo>
                      <a:pt x="33" y="0"/>
                    </a:lnTo>
                    <a:lnTo>
                      <a:pt x="33" y="44"/>
                    </a:lnTo>
                    <a:lnTo>
                      <a:pt x="0" y="47"/>
                    </a:lnTo>
                    <a:lnTo>
                      <a:pt x="2" y="5"/>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256" name="Freeform 604"/>
              <p:cNvSpPr>
                <a:spLocks/>
              </p:cNvSpPr>
              <p:nvPr/>
            </p:nvSpPr>
            <p:spPr bwMode="auto">
              <a:xfrm>
                <a:off x="11706638" y="7563597"/>
                <a:ext cx="33076" cy="49614"/>
              </a:xfrm>
              <a:custGeom>
                <a:avLst/>
                <a:gdLst>
                  <a:gd name="T0" fmla="*/ 31 w 31"/>
                  <a:gd name="T1" fmla="*/ 4 h 47"/>
                  <a:gd name="T2" fmla="*/ 0 w 31"/>
                  <a:gd name="T3" fmla="*/ 0 h 47"/>
                  <a:gd name="T4" fmla="*/ 0 w 31"/>
                  <a:gd name="T5" fmla="*/ 44 h 47"/>
                  <a:gd name="T6" fmla="*/ 31 w 31"/>
                  <a:gd name="T7" fmla="*/ 47 h 47"/>
                  <a:gd name="T8" fmla="*/ 31 w 31"/>
                  <a:gd name="T9" fmla="*/ 4 h 47"/>
                </a:gdLst>
                <a:ahLst/>
                <a:cxnLst>
                  <a:cxn ang="0">
                    <a:pos x="T0" y="T1"/>
                  </a:cxn>
                  <a:cxn ang="0">
                    <a:pos x="T2" y="T3"/>
                  </a:cxn>
                  <a:cxn ang="0">
                    <a:pos x="T4" y="T5"/>
                  </a:cxn>
                  <a:cxn ang="0">
                    <a:pos x="T6" y="T7"/>
                  </a:cxn>
                  <a:cxn ang="0">
                    <a:pos x="T8" y="T9"/>
                  </a:cxn>
                </a:cxnLst>
                <a:rect l="0" t="0" r="r" b="b"/>
                <a:pathLst>
                  <a:path w="31" h="47">
                    <a:moveTo>
                      <a:pt x="31" y="4"/>
                    </a:moveTo>
                    <a:lnTo>
                      <a:pt x="0" y="0"/>
                    </a:lnTo>
                    <a:lnTo>
                      <a:pt x="0" y="44"/>
                    </a:lnTo>
                    <a:lnTo>
                      <a:pt x="31" y="47"/>
                    </a:lnTo>
                    <a:lnTo>
                      <a:pt x="31" y="4"/>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257" name="Freeform 605"/>
              <p:cNvSpPr>
                <a:spLocks/>
              </p:cNvSpPr>
              <p:nvPr/>
            </p:nvSpPr>
            <p:spPr bwMode="auto">
              <a:xfrm>
                <a:off x="10881799" y="7815803"/>
                <a:ext cx="33076" cy="49614"/>
              </a:xfrm>
              <a:custGeom>
                <a:avLst/>
                <a:gdLst>
                  <a:gd name="T0" fmla="*/ 1 w 32"/>
                  <a:gd name="T1" fmla="*/ 6 h 48"/>
                  <a:gd name="T2" fmla="*/ 32 w 32"/>
                  <a:gd name="T3" fmla="*/ 0 h 48"/>
                  <a:gd name="T4" fmla="*/ 32 w 32"/>
                  <a:gd name="T5" fmla="*/ 44 h 48"/>
                  <a:gd name="T6" fmla="*/ 0 w 32"/>
                  <a:gd name="T7" fmla="*/ 48 h 48"/>
                  <a:gd name="T8" fmla="*/ 1 w 32"/>
                  <a:gd name="T9" fmla="*/ 6 h 48"/>
                </a:gdLst>
                <a:ahLst/>
                <a:cxnLst>
                  <a:cxn ang="0">
                    <a:pos x="T0" y="T1"/>
                  </a:cxn>
                  <a:cxn ang="0">
                    <a:pos x="T2" y="T3"/>
                  </a:cxn>
                  <a:cxn ang="0">
                    <a:pos x="T4" y="T5"/>
                  </a:cxn>
                  <a:cxn ang="0">
                    <a:pos x="T6" y="T7"/>
                  </a:cxn>
                  <a:cxn ang="0">
                    <a:pos x="T8" y="T9"/>
                  </a:cxn>
                </a:cxnLst>
                <a:rect l="0" t="0" r="r" b="b"/>
                <a:pathLst>
                  <a:path w="32" h="48">
                    <a:moveTo>
                      <a:pt x="1" y="6"/>
                    </a:moveTo>
                    <a:lnTo>
                      <a:pt x="32" y="0"/>
                    </a:lnTo>
                    <a:lnTo>
                      <a:pt x="32" y="44"/>
                    </a:lnTo>
                    <a:lnTo>
                      <a:pt x="0" y="48"/>
                    </a:lnTo>
                    <a:lnTo>
                      <a:pt x="1" y="6"/>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258" name="Freeform 606"/>
              <p:cNvSpPr>
                <a:spLocks/>
              </p:cNvSpPr>
              <p:nvPr/>
            </p:nvSpPr>
            <p:spPr bwMode="auto">
              <a:xfrm>
                <a:off x="11977449" y="7822005"/>
                <a:ext cx="33076" cy="49614"/>
              </a:xfrm>
              <a:custGeom>
                <a:avLst/>
                <a:gdLst>
                  <a:gd name="T0" fmla="*/ 33 w 33"/>
                  <a:gd name="T1" fmla="*/ 5 h 48"/>
                  <a:gd name="T2" fmla="*/ 0 w 33"/>
                  <a:gd name="T3" fmla="*/ 0 h 48"/>
                  <a:gd name="T4" fmla="*/ 0 w 33"/>
                  <a:gd name="T5" fmla="*/ 44 h 48"/>
                  <a:gd name="T6" fmla="*/ 33 w 33"/>
                  <a:gd name="T7" fmla="*/ 48 h 48"/>
                  <a:gd name="T8" fmla="*/ 33 w 33"/>
                  <a:gd name="T9" fmla="*/ 5 h 48"/>
                </a:gdLst>
                <a:ahLst/>
                <a:cxnLst>
                  <a:cxn ang="0">
                    <a:pos x="T0" y="T1"/>
                  </a:cxn>
                  <a:cxn ang="0">
                    <a:pos x="T2" y="T3"/>
                  </a:cxn>
                  <a:cxn ang="0">
                    <a:pos x="T4" y="T5"/>
                  </a:cxn>
                  <a:cxn ang="0">
                    <a:pos x="T6" y="T7"/>
                  </a:cxn>
                  <a:cxn ang="0">
                    <a:pos x="T8" y="T9"/>
                  </a:cxn>
                </a:cxnLst>
                <a:rect l="0" t="0" r="r" b="b"/>
                <a:pathLst>
                  <a:path w="33" h="48">
                    <a:moveTo>
                      <a:pt x="33" y="5"/>
                    </a:moveTo>
                    <a:lnTo>
                      <a:pt x="0" y="0"/>
                    </a:lnTo>
                    <a:lnTo>
                      <a:pt x="0" y="44"/>
                    </a:lnTo>
                    <a:lnTo>
                      <a:pt x="33" y="48"/>
                    </a:lnTo>
                    <a:lnTo>
                      <a:pt x="33" y="5"/>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259" name="Freeform 607"/>
              <p:cNvSpPr>
                <a:spLocks/>
              </p:cNvSpPr>
              <p:nvPr/>
            </p:nvSpPr>
            <p:spPr bwMode="auto">
              <a:xfrm>
                <a:off x="11152610" y="7819937"/>
                <a:ext cx="33076" cy="49614"/>
              </a:xfrm>
              <a:custGeom>
                <a:avLst/>
                <a:gdLst>
                  <a:gd name="T0" fmla="*/ 2 w 33"/>
                  <a:gd name="T1" fmla="*/ 6 h 49"/>
                  <a:gd name="T2" fmla="*/ 33 w 33"/>
                  <a:gd name="T3" fmla="*/ 0 h 49"/>
                  <a:gd name="T4" fmla="*/ 33 w 33"/>
                  <a:gd name="T5" fmla="*/ 45 h 49"/>
                  <a:gd name="T6" fmla="*/ 0 w 33"/>
                  <a:gd name="T7" fmla="*/ 49 h 49"/>
                  <a:gd name="T8" fmla="*/ 2 w 33"/>
                  <a:gd name="T9" fmla="*/ 6 h 49"/>
                </a:gdLst>
                <a:ahLst/>
                <a:cxnLst>
                  <a:cxn ang="0">
                    <a:pos x="T0" y="T1"/>
                  </a:cxn>
                  <a:cxn ang="0">
                    <a:pos x="T2" y="T3"/>
                  </a:cxn>
                  <a:cxn ang="0">
                    <a:pos x="T4" y="T5"/>
                  </a:cxn>
                  <a:cxn ang="0">
                    <a:pos x="T6" y="T7"/>
                  </a:cxn>
                  <a:cxn ang="0">
                    <a:pos x="T8" y="T9"/>
                  </a:cxn>
                </a:cxnLst>
                <a:rect l="0" t="0" r="r" b="b"/>
                <a:pathLst>
                  <a:path w="33" h="49">
                    <a:moveTo>
                      <a:pt x="2" y="6"/>
                    </a:moveTo>
                    <a:lnTo>
                      <a:pt x="33" y="0"/>
                    </a:lnTo>
                    <a:lnTo>
                      <a:pt x="33" y="45"/>
                    </a:lnTo>
                    <a:lnTo>
                      <a:pt x="0" y="49"/>
                    </a:lnTo>
                    <a:lnTo>
                      <a:pt x="2" y="6"/>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260" name="Freeform 608"/>
              <p:cNvSpPr>
                <a:spLocks/>
              </p:cNvSpPr>
              <p:nvPr/>
            </p:nvSpPr>
            <p:spPr bwMode="auto">
              <a:xfrm>
                <a:off x="11706638" y="7826139"/>
                <a:ext cx="33076" cy="49614"/>
              </a:xfrm>
              <a:custGeom>
                <a:avLst/>
                <a:gdLst>
                  <a:gd name="T0" fmla="*/ 31 w 31"/>
                  <a:gd name="T1" fmla="*/ 5 h 49"/>
                  <a:gd name="T2" fmla="*/ 0 w 31"/>
                  <a:gd name="T3" fmla="*/ 0 h 49"/>
                  <a:gd name="T4" fmla="*/ 0 w 31"/>
                  <a:gd name="T5" fmla="*/ 45 h 49"/>
                  <a:gd name="T6" fmla="*/ 31 w 31"/>
                  <a:gd name="T7" fmla="*/ 49 h 49"/>
                  <a:gd name="T8" fmla="*/ 31 w 31"/>
                  <a:gd name="T9" fmla="*/ 5 h 49"/>
                </a:gdLst>
                <a:ahLst/>
                <a:cxnLst>
                  <a:cxn ang="0">
                    <a:pos x="T0" y="T1"/>
                  </a:cxn>
                  <a:cxn ang="0">
                    <a:pos x="T2" y="T3"/>
                  </a:cxn>
                  <a:cxn ang="0">
                    <a:pos x="T4" y="T5"/>
                  </a:cxn>
                  <a:cxn ang="0">
                    <a:pos x="T6" y="T7"/>
                  </a:cxn>
                  <a:cxn ang="0">
                    <a:pos x="T8" y="T9"/>
                  </a:cxn>
                </a:cxnLst>
                <a:rect l="0" t="0" r="r" b="b"/>
                <a:pathLst>
                  <a:path w="31" h="49">
                    <a:moveTo>
                      <a:pt x="31" y="5"/>
                    </a:moveTo>
                    <a:lnTo>
                      <a:pt x="0" y="0"/>
                    </a:lnTo>
                    <a:lnTo>
                      <a:pt x="0" y="45"/>
                    </a:lnTo>
                    <a:lnTo>
                      <a:pt x="31" y="49"/>
                    </a:lnTo>
                    <a:lnTo>
                      <a:pt x="31" y="5"/>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grpSp>
        <p:sp>
          <p:nvSpPr>
            <p:cNvPr id="780" name="Freeform 779"/>
            <p:cNvSpPr>
              <a:spLocks/>
            </p:cNvSpPr>
            <p:nvPr/>
          </p:nvSpPr>
          <p:spPr bwMode="auto">
            <a:xfrm>
              <a:off x="-1" y="6544047"/>
              <a:ext cx="12436476" cy="450478"/>
            </a:xfrm>
            <a:custGeom>
              <a:avLst/>
              <a:gdLst>
                <a:gd name="connsiteX0" fmla="*/ 11986338 w 12506323"/>
                <a:gd name="connsiteY0" fmla="*/ 1739 h 397158"/>
                <a:gd name="connsiteX1" fmla="*/ 0 w 12506323"/>
                <a:gd name="connsiteY1" fmla="*/ 397158 h 397158"/>
                <a:gd name="connsiteX2" fmla="*/ 7917511 w 12506323"/>
                <a:gd name="connsiteY2" fmla="*/ 397158 h 397158"/>
                <a:gd name="connsiteX3" fmla="*/ 12506323 w 12506323"/>
                <a:gd name="connsiteY3" fmla="*/ 397158 h 397158"/>
                <a:gd name="connsiteX4" fmla="*/ 12506323 w 12506323"/>
                <a:gd name="connsiteY4" fmla="*/ 6599 h 3971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06323" h="397158">
                  <a:moveTo>
                    <a:pt x="11986338" y="1739"/>
                  </a:moveTo>
                  <a:cubicBezTo>
                    <a:pt x="7676236" y="-16923"/>
                    <a:pt x="3294865" y="114615"/>
                    <a:pt x="0" y="397158"/>
                  </a:cubicBezTo>
                  <a:lnTo>
                    <a:pt x="7917511" y="397158"/>
                  </a:lnTo>
                  <a:lnTo>
                    <a:pt x="12506323" y="397158"/>
                  </a:lnTo>
                  <a:lnTo>
                    <a:pt x="12506323" y="6599"/>
                  </a:lnTo>
                  <a:close/>
                </a:path>
              </a:pathLst>
            </a:custGeom>
            <a:solidFill>
              <a:srgbClr val="7FBA00"/>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IN" sz="1350">
                <a:solidFill>
                  <a:srgbClr val="000000"/>
                </a:solidFill>
              </a:endParaRPr>
            </a:p>
          </p:txBody>
        </p:sp>
        <p:grpSp>
          <p:nvGrpSpPr>
            <p:cNvPr id="569" name="Group 568"/>
            <p:cNvGrpSpPr/>
            <p:nvPr userDrawn="1"/>
          </p:nvGrpSpPr>
          <p:grpSpPr>
            <a:xfrm>
              <a:off x="6816615" y="5578167"/>
              <a:ext cx="1512480" cy="1085380"/>
              <a:chOff x="10776368" y="7220431"/>
              <a:chExt cx="1341655" cy="963345"/>
            </a:xfrm>
          </p:grpSpPr>
          <p:sp>
            <p:nvSpPr>
              <p:cNvPr id="570" name="Freeform 424"/>
              <p:cNvSpPr>
                <a:spLocks/>
              </p:cNvSpPr>
              <p:nvPr/>
            </p:nvSpPr>
            <p:spPr bwMode="auto">
              <a:xfrm>
                <a:off x="10784637" y="7280382"/>
                <a:ext cx="485807" cy="876520"/>
              </a:xfrm>
              <a:custGeom>
                <a:avLst/>
                <a:gdLst>
                  <a:gd name="T0" fmla="*/ 426 w 469"/>
                  <a:gd name="T1" fmla="*/ 14 h 848"/>
                  <a:gd name="T2" fmla="*/ 327 w 469"/>
                  <a:gd name="T3" fmla="*/ 46 h 848"/>
                  <a:gd name="T4" fmla="*/ 283 w 469"/>
                  <a:gd name="T5" fmla="*/ 16 h 848"/>
                  <a:gd name="T6" fmla="*/ 225 w 469"/>
                  <a:gd name="T7" fmla="*/ 25 h 848"/>
                  <a:gd name="T8" fmla="*/ 162 w 469"/>
                  <a:gd name="T9" fmla="*/ 0 h 848"/>
                  <a:gd name="T10" fmla="*/ 0 w 469"/>
                  <a:gd name="T11" fmla="*/ 31 h 848"/>
                  <a:gd name="T12" fmla="*/ 0 w 469"/>
                  <a:gd name="T13" fmla="*/ 822 h 848"/>
                  <a:gd name="T14" fmla="*/ 194 w 469"/>
                  <a:gd name="T15" fmla="*/ 833 h 848"/>
                  <a:gd name="T16" fmla="*/ 240 w 469"/>
                  <a:gd name="T17" fmla="*/ 827 h 848"/>
                  <a:gd name="T18" fmla="*/ 469 w 469"/>
                  <a:gd name="T19" fmla="*/ 848 h 848"/>
                  <a:gd name="T20" fmla="*/ 460 w 469"/>
                  <a:gd name="T21" fmla="*/ 4 h 848"/>
                  <a:gd name="T22" fmla="*/ 459 w 469"/>
                  <a:gd name="T23" fmla="*/ 4 h 848"/>
                  <a:gd name="T24" fmla="*/ 456 w 469"/>
                  <a:gd name="T25" fmla="*/ 6 h 848"/>
                  <a:gd name="T26" fmla="*/ 451 w 469"/>
                  <a:gd name="T27" fmla="*/ 6 h 848"/>
                  <a:gd name="T28" fmla="*/ 445 w 469"/>
                  <a:gd name="T29" fmla="*/ 7 h 848"/>
                  <a:gd name="T30" fmla="*/ 439 w 469"/>
                  <a:gd name="T31" fmla="*/ 8 h 848"/>
                  <a:gd name="T32" fmla="*/ 434 w 469"/>
                  <a:gd name="T33" fmla="*/ 10 h 848"/>
                  <a:gd name="T34" fmla="*/ 429 w 469"/>
                  <a:gd name="T35" fmla="*/ 11 h 848"/>
                  <a:gd name="T36" fmla="*/ 426 w 469"/>
                  <a:gd name="T37" fmla="*/ 14 h 8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69" h="848">
                    <a:moveTo>
                      <a:pt x="426" y="14"/>
                    </a:moveTo>
                    <a:lnTo>
                      <a:pt x="327" y="46"/>
                    </a:lnTo>
                    <a:lnTo>
                      <a:pt x="283" y="16"/>
                    </a:lnTo>
                    <a:lnTo>
                      <a:pt x="225" y="25"/>
                    </a:lnTo>
                    <a:lnTo>
                      <a:pt x="162" y="0"/>
                    </a:lnTo>
                    <a:lnTo>
                      <a:pt x="0" y="31"/>
                    </a:lnTo>
                    <a:lnTo>
                      <a:pt x="0" y="822"/>
                    </a:lnTo>
                    <a:lnTo>
                      <a:pt x="194" y="833"/>
                    </a:lnTo>
                    <a:lnTo>
                      <a:pt x="240" y="827"/>
                    </a:lnTo>
                    <a:lnTo>
                      <a:pt x="469" y="848"/>
                    </a:lnTo>
                    <a:lnTo>
                      <a:pt x="460" y="4"/>
                    </a:lnTo>
                    <a:lnTo>
                      <a:pt x="459" y="4"/>
                    </a:lnTo>
                    <a:lnTo>
                      <a:pt x="456" y="6"/>
                    </a:lnTo>
                    <a:lnTo>
                      <a:pt x="451" y="6"/>
                    </a:lnTo>
                    <a:lnTo>
                      <a:pt x="445" y="7"/>
                    </a:lnTo>
                    <a:lnTo>
                      <a:pt x="439" y="8"/>
                    </a:lnTo>
                    <a:lnTo>
                      <a:pt x="434" y="10"/>
                    </a:lnTo>
                    <a:lnTo>
                      <a:pt x="429" y="11"/>
                    </a:lnTo>
                    <a:lnTo>
                      <a:pt x="426" y="14"/>
                    </a:ln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71" name="Freeform 425"/>
              <p:cNvSpPr>
                <a:spLocks/>
              </p:cNvSpPr>
              <p:nvPr/>
            </p:nvSpPr>
            <p:spPr bwMode="auto">
              <a:xfrm>
                <a:off x="11619812" y="7286584"/>
                <a:ext cx="485807" cy="876520"/>
              </a:xfrm>
              <a:custGeom>
                <a:avLst/>
                <a:gdLst>
                  <a:gd name="T0" fmla="*/ 44 w 470"/>
                  <a:gd name="T1" fmla="*/ 15 h 849"/>
                  <a:gd name="T2" fmla="*/ 143 w 470"/>
                  <a:gd name="T3" fmla="*/ 46 h 849"/>
                  <a:gd name="T4" fmla="*/ 189 w 470"/>
                  <a:gd name="T5" fmla="*/ 18 h 849"/>
                  <a:gd name="T6" fmla="*/ 245 w 470"/>
                  <a:gd name="T7" fmla="*/ 27 h 849"/>
                  <a:gd name="T8" fmla="*/ 309 w 470"/>
                  <a:gd name="T9" fmla="*/ 0 h 849"/>
                  <a:gd name="T10" fmla="*/ 470 w 470"/>
                  <a:gd name="T11" fmla="*/ 33 h 849"/>
                  <a:gd name="T12" fmla="*/ 470 w 470"/>
                  <a:gd name="T13" fmla="*/ 823 h 849"/>
                  <a:gd name="T14" fmla="*/ 276 w 470"/>
                  <a:gd name="T15" fmla="*/ 833 h 849"/>
                  <a:gd name="T16" fmla="*/ 230 w 470"/>
                  <a:gd name="T17" fmla="*/ 829 h 849"/>
                  <a:gd name="T18" fmla="*/ 0 w 470"/>
                  <a:gd name="T19" fmla="*/ 849 h 849"/>
                  <a:gd name="T20" fmla="*/ 10 w 470"/>
                  <a:gd name="T21" fmla="*/ 6 h 849"/>
                  <a:gd name="T22" fmla="*/ 15 w 470"/>
                  <a:gd name="T23" fmla="*/ 7 h 849"/>
                  <a:gd name="T24" fmla="*/ 25 w 470"/>
                  <a:gd name="T25" fmla="*/ 8 h 849"/>
                  <a:gd name="T26" fmla="*/ 37 w 470"/>
                  <a:gd name="T27" fmla="*/ 12 h 849"/>
                  <a:gd name="T28" fmla="*/ 44 w 470"/>
                  <a:gd name="T29" fmla="*/ 15 h 8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70" h="849">
                    <a:moveTo>
                      <a:pt x="44" y="15"/>
                    </a:moveTo>
                    <a:lnTo>
                      <a:pt x="143" y="46"/>
                    </a:lnTo>
                    <a:lnTo>
                      <a:pt x="189" y="18"/>
                    </a:lnTo>
                    <a:lnTo>
                      <a:pt x="245" y="27"/>
                    </a:lnTo>
                    <a:lnTo>
                      <a:pt x="309" y="0"/>
                    </a:lnTo>
                    <a:lnTo>
                      <a:pt x="470" y="33"/>
                    </a:lnTo>
                    <a:lnTo>
                      <a:pt x="470" y="823"/>
                    </a:lnTo>
                    <a:lnTo>
                      <a:pt x="276" y="833"/>
                    </a:lnTo>
                    <a:lnTo>
                      <a:pt x="230" y="829"/>
                    </a:lnTo>
                    <a:lnTo>
                      <a:pt x="0" y="849"/>
                    </a:lnTo>
                    <a:lnTo>
                      <a:pt x="10" y="6"/>
                    </a:lnTo>
                    <a:lnTo>
                      <a:pt x="15" y="7"/>
                    </a:lnTo>
                    <a:lnTo>
                      <a:pt x="25" y="8"/>
                    </a:lnTo>
                    <a:lnTo>
                      <a:pt x="37" y="12"/>
                    </a:lnTo>
                    <a:lnTo>
                      <a:pt x="44" y="15"/>
                    </a:ln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72" name="Freeform 428"/>
              <p:cNvSpPr>
                <a:spLocks/>
              </p:cNvSpPr>
              <p:nvPr/>
            </p:nvSpPr>
            <p:spPr bwMode="auto">
              <a:xfrm>
                <a:off x="11231166" y="7220431"/>
                <a:ext cx="427924" cy="963345"/>
              </a:xfrm>
              <a:custGeom>
                <a:avLst/>
                <a:gdLst>
                  <a:gd name="T0" fmla="*/ 0 w 416"/>
                  <a:gd name="T1" fmla="*/ 0 h 932"/>
                  <a:gd name="T2" fmla="*/ 416 w 416"/>
                  <a:gd name="T3" fmla="*/ 5 h 932"/>
                  <a:gd name="T4" fmla="*/ 416 w 416"/>
                  <a:gd name="T5" fmla="*/ 932 h 932"/>
                  <a:gd name="T6" fmla="*/ 0 w 416"/>
                  <a:gd name="T7" fmla="*/ 927 h 932"/>
                  <a:gd name="T8" fmla="*/ 0 w 416"/>
                  <a:gd name="T9" fmla="*/ 0 h 932"/>
                </a:gdLst>
                <a:ahLst/>
                <a:cxnLst>
                  <a:cxn ang="0">
                    <a:pos x="T0" y="T1"/>
                  </a:cxn>
                  <a:cxn ang="0">
                    <a:pos x="T2" y="T3"/>
                  </a:cxn>
                  <a:cxn ang="0">
                    <a:pos x="T4" y="T5"/>
                  </a:cxn>
                  <a:cxn ang="0">
                    <a:pos x="T6" y="T7"/>
                  </a:cxn>
                  <a:cxn ang="0">
                    <a:pos x="T8" y="T9"/>
                  </a:cxn>
                </a:cxnLst>
                <a:rect l="0" t="0" r="r" b="b"/>
                <a:pathLst>
                  <a:path w="416" h="932">
                    <a:moveTo>
                      <a:pt x="0" y="0"/>
                    </a:moveTo>
                    <a:lnTo>
                      <a:pt x="416" y="5"/>
                    </a:lnTo>
                    <a:lnTo>
                      <a:pt x="416" y="932"/>
                    </a:lnTo>
                    <a:lnTo>
                      <a:pt x="0" y="927"/>
                    </a:lnTo>
                    <a:lnTo>
                      <a:pt x="0" y="0"/>
                    </a:lnTo>
                    <a:close/>
                  </a:path>
                </a:pathLst>
              </a:custGeom>
              <a:solidFill>
                <a:schemeClr val="accent2">
                  <a:lumMod val="50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73" name="Freeform 429"/>
              <p:cNvSpPr>
                <a:spLocks/>
              </p:cNvSpPr>
              <p:nvPr/>
            </p:nvSpPr>
            <p:spPr bwMode="auto">
              <a:xfrm>
                <a:off x="11231166" y="7263844"/>
                <a:ext cx="427924" cy="919932"/>
              </a:xfrm>
              <a:custGeom>
                <a:avLst/>
                <a:gdLst>
                  <a:gd name="T0" fmla="*/ 0 w 416"/>
                  <a:gd name="T1" fmla="*/ 0 h 890"/>
                  <a:gd name="T2" fmla="*/ 416 w 416"/>
                  <a:gd name="T3" fmla="*/ 4 h 890"/>
                  <a:gd name="T4" fmla="*/ 416 w 416"/>
                  <a:gd name="T5" fmla="*/ 890 h 890"/>
                  <a:gd name="T6" fmla="*/ 0 w 416"/>
                  <a:gd name="T7" fmla="*/ 886 h 890"/>
                  <a:gd name="T8" fmla="*/ 0 w 416"/>
                  <a:gd name="T9" fmla="*/ 0 h 890"/>
                </a:gdLst>
                <a:ahLst/>
                <a:cxnLst>
                  <a:cxn ang="0">
                    <a:pos x="T0" y="T1"/>
                  </a:cxn>
                  <a:cxn ang="0">
                    <a:pos x="T2" y="T3"/>
                  </a:cxn>
                  <a:cxn ang="0">
                    <a:pos x="T4" y="T5"/>
                  </a:cxn>
                  <a:cxn ang="0">
                    <a:pos x="T6" y="T7"/>
                  </a:cxn>
                  <a:cxn ang="0">
                    <a:pos x="T8" y="T9"/>
                  </a:cxn>
                </a:cxnLst>
                <a:rect l="0" t="0" r="r" b="b"/>
                <a:pathLst>
                  <a:path w="416" h="890">
                    <a:moveTo>
                      <a:pt x="0" y="0"/>
                    </a:moveTo>
                    <a:lnTo>
                      <a:pt x="416" y="4"/>
                    </a:lnTo>
                    <a:lnTo>
                      <a:pt x="416" y="890"/>
                    </a:lnTo>
                    <a:lnTo>
                      <a:pt x="0" y="886"/>
                    </a:lnTo>
                    <a:lnTo>
                      <a:pt x="0" y="0"/>
                    </a:lnTo>
                    <a:close/>
                  </a:path>
                </a:pathLst>
              </a:cu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74" name="Rectangle 430"/>
              <p:cNvSpPr>
                <a:spLocks noChangeArrowheads="1"/>
              </p:cNvSpPr>
              <p:nvPr/>
            </p:nvSpPr>
            <p:spPr bwMode="auto">
              <a:xfrm>
                <a:off x="11227032" y="7220431"/>
                <a:ext cx="432058" cy="33076"/>
              </a:xfrm>
              <a:prstGeom prst="rect">
                <a:avLst/>
              </a:prstGeom>
              <a:solidFill>
                <a:schemeClr val="accent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75" name="Rectangle 431"/>
              <p:cNvSpPr>
                <a:spLocks noChangeArrowheads="1"/>
              </p:cNvSpPr>
              <p:nvPr/>
            </p:nvSpPr>
            <p:spPr bwMode="auto">
              <a:xfrm>
                <a:off x="11303521" y="7263844"/>
                <a:ext cx="76489" cy="899260"/>
              </a:xfrm>
              <a:prstGeom prst="rect">
                <a:avLst/>
              </a:prstGeom>
              <a:solidFill>
                <a:schemeClr val="accent2">
                  <a:lumMod val="50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76" name="Rectangle 433"/>
              <p:cNvSpPr>
                <a:spLocks noChangeArrowheads="1"/>
              </p:cNvSpPr>
              <p:nvPr/>
            </p:nvSpPr>
            <p:spPr bwMode="auto">
              <a:xfrm>
                <a:off x="11530920" y="7274180"/>
                <a:ext cx="76489" cy="899260"/>
              </a:xfrm>
              <a:prstGeom prst="rect">
                <a:avLst/>
              </a:prstGeom>
              <a:solidFill>
                <a:schemeClr val="accent2">
                  <a:lumMod val="50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77" name="Rectangle 440"/>
              <p:cNvSpPr>
                <a:spLocks noChangeArrowheads="1"/>
              </p:cNvSpPr>
              <p:nvPr/>
            </p:nvSpPr>
            <p:spPr bwMode="auto">
              <a:xfrm>
                <a:off x="11295252" y="7276247"/>
                <a:ext cx="93027" cy="28942"/>
              </a:xfrm>
              <a:prstGeom prst="rect">
                <a:avLst/>
              </a:prstGeom>
              <a:solidFill>
                <a:schemeClr val="accent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78" name="Freeform 453"/>
              <p:cNvSpPr>
                <a:spLocks/>
              </p:cNvSpPr>
              <p:nvPr/>
            </p:nvSpPr>
            <p:spPr bwMode="auto">
              <a:xfrm>
                <a:off x="11295252" y="7305189"/>
                <a:ext cx="93027" cy="10336"/>
              </a:xfrm>
              <a:custGeom>
                <a:avLst/>
                <a:gdLst>
                  <a:gd name="T0" fmla="*/ 0 w 88"/>
                  <a:gd name="T1" fmla="*/ 1 h 9"/>
                  <a:gd name="T2" fmla="*/ 4 w 88"/>
                  <a:gd name="T3" fmla="*/ 9 h 9"/>
                  <a:gd name="T4" fmla="*/ 78 w 88"/>
                  <a:gd name="T5" fmla="*/ 9 h 9"/>
                  <a:gd name="T6" fmla="*/ 88 w 88"/>
                  <a:gd name="T7" fmla="*/ 0 h 9"/>
                  <a:gd name="T8" fmla="*/ 0 w 88"/>
                  <a:gd name="T9" fmla="*/ 1 h 9"/>
                </a:gdLst>
                <a:ahLst/>
                <a:cxnLst>
                  <a:cxn ang="0">
                    <a:pos x="T0" y="T1"/>
                  </a:cxn>
                  <a:cxn ang="0">
                    <a:pos x="T2" y="T3"/>
                  </a:cxn>
                  <a:cxn ang="0">
                    <a:pos x="T4" y="T5"/>
                  </a:cxn>
                  <a:cxn ang="0">
                    <a:pos x="T6" y="T7"/>
                  </a:cxn>
                  <a:cxn ang="0">
                    <a:pos x="T8" y="T9"/>
                  </a:cxn>
                </a:cxnLst>
                <a:rect l="0" t="0" r="r" b="b"/>
                <a:pathLst>
                  <a:path w="88" h="9">
                    <a:moveTo>
                      <a:pt x="0" y="1"/>
                    </a:moveTo>
                    <a:lnTo>
                      <a:pt x="4" y="9"/>
                    </a:lnTo>
                    <a:lnTo>
                      <a:pt x="78" y="9"/>
                    </a:lnTo>
                    <a:lnTo>
                      <a:pt x="88" y="0"/>
                    </a:lnTo>
                    <a:lnTo>
                      <a:pt x="0" y="1"/>
                    </a:lnTo>
                    <a:close/>
                  </a:path>
                </a:pathLst>
              </a:cu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79" name="Freeform 471"/>
              <p:cNvSpPr>
                <a:spLocks/>
              </p:cNvSpPr>
              <p:nvPr/>
            </p:nvSpPr>
            <p:spPr bwMode="auto">
              <a:xfrm>
                <a:off x="10776368" y="7280382"/>
                <a:ext cx="173650" cy="53749"/>
              </a:xfrm>
              <a:custGeom>
                <a:avLst/>
                <a:gdLst>
                  <a:gd name="T0" fmla="*/ 0 w 169"/>
                  <a:gd name="T1" fmla="*/ 31 h 50"/>
                  <a:gd name="T2" fmla="*/ 169 w 169"/>
                  <a:gd name="T3" fmla="*/ 0 h 50"/>
                  <a:gd name="T4" fmla="*/ 169 w 169"/>
                  <a:gd name="T5" fmla="*/ 25 h 50"/>
                  <a:gd name="T6" fmla="*/ 10 w 169"/>
                  <a:gd name="T7" fmla="*/ 50 h 50"/>
                  <a:gd name="T8" fmla="*/ 0 w 169"/>
                  <a:gd name="T9" fmla="*/ 31 h 50"/>
                </a:gdLst>
                <a:ahLst/>
                <a:cxnLst>
                  <a:cxn ang="0">
                    <a:pos x="T0" y="T1"/>
                  </a:cxn>
                  <a:cxn ang="0">
                    <a:pos x="T2" y="T3"/>
                  </a:cxn>
                  <a:cxn ang="0">
                    <a:pos x="T4" y="T5"/>
                  </a:cxn>
                  <a:cxn ang="0">
                    <a:pos x="T6" y="T7"/>
                  </a:cxn>
                  <a:cxn ang="0">
                    <a:pos x="T8" y="T9"/>
                  </a:cxn>
                </a:cxnLst>
                <a:rect l="0" t="0" r="r" b="b"/>
                <a:pathLst>
                  <a:path w="169" h="50">
                    <a:moveTo>
                      <a:pt x="0" y="31"/>
                    </a:moveTo>
                    <a:lnTo>
                      <a:pt x="169" y="0"/>
                    </a:lnTo>
                    <a:lnTo>
                      <a:pt x="169" y="25"/>
                    </a:lnTo>
                    <a:lnTo>
                      <a:pt x="10" y="50"/>
                    </a:lnTo>
                    <a:lnTo>
                      <a:pt x="0" y="31"/>
                    </a:lnTo>
                    <a:close/>
                  </a:path>
                </a:pathLst>
              </a:custGeom>
              <a:solidFill>
                <a:schemeClr val="accent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80" name="Freeform 472"/>
              <p:cNvSpPr>
                <a:spLocks/>
              </p:cNvSpPr>
              <p:nvPr/>
            </p:nvSpPr>
            <p:spPr bwMode="auto">
              <a:xfrm>
                <a:off x="11942306" y="7286584"/>
                <a:ext cx="175717" cy="53749"/>
              </a:xfrm>
              <a:custGeom>
                <a:avLst/>
                <a:gdLst>
                  <a:gd name="T0" fmla="*/ 169 w 169"/>
                  <a:gd name="T1" fmla="*/ 33 h 53"/>
                  <a:gd name="T2" fmla="*/ 0 w 169"/>
                  <a:gd name="T3" fmla="*/ 0 h 53"/>
                  <a:gd name="T4" fmla="*/ 1 w 169"/>
                  <a:gd name="T5" fmla="*/ 27 h 53"/>
                  <a:gd name="T6" fmla="*/ 159 w 169"/>
                  <a:gd name="T7" fmla="*/ 53 h 53"/>
                  <a:gd name="T8" fmla="*/ 169 w 169"/>
                  <a:gd name="T9" fmla="*/ 33 h 53"/>
                </a:gdLst>
                <a:ahLst/>
                <a:cxnLst>
                  <a:cxn ang="0">
                    <a:pos x="T0" y="T1"/>
                  </a:cxn>
                  <a:cxn ang="0">
                    <a:pos x="T2" y="T3"/>
                  </a:cxn>
                  <a:cxn ang="0">
                    <a:pos x="T4" y="T5"/>
                  </a:cxn>
                  <a:cxn ang="0">
                    <a:pos x="T6" y="T7"/>
                  </a:cxn>
                  <a:cxn ang="0">
                    <a:pos x="T8" y="T9"/>
                  </a:cxn>
                </a:cxnLst>
                <a:rect l="0" t="0" r="r" b="b"/>
                <a:pathLst>
                  <a:path w="169" h="53">
                    <a:moveTo>
                      <a:pt x="169" y="33"/>
                    </a:moveTo>
                    <a:lnTo>
                      <a:pt x="0" y="0"/>
                    </a:lnTo>
                    <a:lnTo>
                      <a:pt x="1" y="27"/>
                    </a:lnTo>
                    <a:lnTo>
                      <a:pt x="159" y="53"/>
                    </a:lnTo>
                    <a:lnTo>
                      <a:pt x="169" y="33"/>
                    </a:lnTo>
                    <a:close/>
                  </a:path>
                </a:pathLst>
              </a:custGeom>
              <a:solidFill>
                <a:schemeClr val="accent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81" name="Freeform 477"/>
              <p:cNvSpPr>
                <a:spLocks/>
              </p:cNvSpPr>
              <p:nvPr/>
            </p:nvSpPr>
            <p:spPr bwMode="auto">
              <a:xfrm>
                <a:off x="10991364" y="7284516"/>
                <a:ext cx="51682" cy="31009"/>
              </a:xfrm>
              <a:custGeom>
                <a:avLst/>
                <a:gdLst>
                  <a:gd name="T0" fmla="*/ 0 w 50"/>
                  <a:gd name="T1" fmla="*/ 12 h 30"/>
                  <a:gd name="T2" fmla="*/ 50 w 50"/>
                  <a:gd name="T3" fmla="*/ 0 h 30"/>
                  <a:gd name="T4" fmla="*/ 50 w 50"/>
                  <a:gd name="T5" fmla="*/ 19 h 30"/>
                  <a:gd name="T6" fmla="*/ 0 w 50"/>
                  <a:gd name="T7" fmla="*/ 30 h 30"/>
                  <a:gd name="T8" fmla="*/ 0 w 50"/>
                  <a:gd name="T9" fmla="*/ 12 h 30"/>
                </a:gdLst>
                <a:ahLst/>
                <a:cxnLst>
                  <a:cxn ang="0">
                    <a:pos x="T0" y="T1"/>
                  </a:cxn>
                  <a:cxn ang="0">
                    <a:pos x="T2" y="T3"/>
                  </a:cxn>
                  <a:cxn ang="0">
                    <a:pos x="T4" y="T5"/>
                  </a:cxn>
                  <a:cxn ang="0">
                    <a:pos x="T6" y="T7"/>
                  </a:cxn>
                  <a:cxn ang="0">
                    <a:pos x="T8" y="T9"/>
                  </a:cxn>
                </a:cxnLst>
                <a:rect l="0" t="0" r="r" b="b"/>
                <a:pathLst>
                  <a:path w="50" h="30">
                    <a:moveTo>
                      <a:pt x="0" y="12"/>
                    </a:moveTo>
                    <a:lnTo>
                      <a:pt x="50" y="0"/>
                    </a:lnTo>
                    <a:lnTo>
                      <a:pt x="50" y="19"/>
                    </a:lnTo>
                    <a:lnTo>
                      <a:pt x="0" y="30"/>
                    </a:lnTo>
                    <a:lnTo>
                      <a:pt x="0" y="12"/>
                    </a:lnTo>
                    <a:close/>
                  </a:path>
                </a:pathLst>
              </a:custGeom>
              <a:solidFill>
                <a:schemeClr val="accent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82" name="Freeform 478"/>
              <p:cNvSpPr>
                <a:spLocks/>
              </p:cNvSpPr>
              <p:nvPr/>
            </p:nvSpPr>
            <p:spPr bwMode="auto">
              <a:xfrm>
                <a:off x="11849279" y="7290718"/>
                <a:ext cx="51682" cy="31009"/>
              </a:xfrm>
              <a:custGeom>
                <a:avLst/>
                <a:gdLst>
                  <a:gd name="T0" fmla="*/ 50 w 50"/>
                  <a:gd name="T1" fmla="*/ 12 h 30"/>
                  <a:gd name="T2" fmla="*/ 0 w 50"/>
                  <a:gd name="T3" fmla="*/ 0 h 30"/>
                  <a:gd name="T4" fmla="*/ 0 w 50"/>
                  <a:gd name="T5" fmla="*/ 18 h 30"/>
                  <a:gd name="T6" fmla="*/ 50 w 50"/>
                  <a:gd name="T7" fmla="*/ 30 h 30"/>
                  <a:gd name="T8" fmla="*/ 50 w 50"/>
                  <a:gd name="T9" fmla="*/ 12 h 30"/>
                </a:gdLst>
                <a:ahLst/>
                <a:cxnLst>
                  <a:cxn ang="0">
                    <a:pos x="T0" y="T1"/>
                  </a:cxn>
                  <a:cxn ang="0">
                    <a:pos x="T2" y="T3"/>
                  </a:cxn>
                  <a:cxn ang="0">
                    <a:pos x="T4" y="T5"/>
                  </a:cxn>
                  <a:cxn ang="0">
                    <a:pos x="T6" y="T7"/>
                  </a:cxn>
                  <a:cxn ang="0">
                    <a:pos x="T8" y="T9"/>
                  </a:cxn>
                </a:cxnLst>
                <a:rect l="0" t="0" r="r" b="b"/>
                <a:pathLst>
                  <a:path w="50" h="30">
                    <a:moveTo>
                      <a:pt x="50" y="12"/>
                    </a:moveTo>
                    <a:lnTo>
                      <a:pt x="0" y="0"/>
                    </a:lnTo>
                    <a:lnTo>
                      <a:pt x="0" y="18"/>
                    </a:lnTo>
                    <a:lnTo>
                      <a:pt x="50" y="30"/>
                    </a:lnTo>
                    <a:lnTo>
                      <a:pt x="50" y="12"/>
                    </a:lnTo>
                    <a:close/>
                  </a:path>
                </a:pathLst>
              </a:custGeom>
              <a:solidFill>
                <a:schemeClr val="accent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83" name="Freeform 505"/>
              <p:cNvSpPr>
                <a:spLocks/>
              </p:cNvSpPr>
              <p:nvPr/>
            </p:nvSpPr>
            <p:spPr bwMode="auto">
              <a:xfrm>
                <a:off x="11043045" y="7284516"/>
                <a:ext cx="31009" cy="28942"/>
              </a:xfrm>
              <a:custGeom>
                <a:avLst/>
                <a:gdLst>
                  <a:gd name="T0" fmla="*/ 0 w 30"/>
                  <a:gd name="T1" fmla="*/ 0 h 28"/>
                  <a:gd name="T2" fmla="*/ 30 w 30"/>
                  <a:gd name="T3" fmla="*/ 15 h 28"/>
                  <a:gd name="T4" fmla="*/ 28 w 30"/>
                  <a:gd name="T5" fmla="*/ 28 h 28"/>
                  <a:gd name="T6" fmla="*/ 0 w 30"/>
                  <a:gd name="T7" fmla="*/ 20 h 28"/>
                  <a:gd name="T8" fmla="*/ 0 w 30"/>
                  <a:gd name="T9" fmla="*/ 0 h 28"/>
                </a:gdLst>
                <a:ahLst/>
                <a:cxnLst>
                  <a:cxn ang="0">
                    <a:pos x="T0" y="T1"/>
                  </a:cxn>
                  <a:cxn ang="0">
                    <a:pos x="T2" y="T3"/>
                  </a:cxn>
                  <a:cxn ang="0">
                    <a:pos x="T4" y="T5"/>
                  </a:cxn>
                  <a:cxn ang="0">
                    <a:pos x="T6" y="T7"/>
                  </a:cxn>
                  <a:cxn ang="0">
                    <a:pos x="T8" y="T9"/>
                  </a:cxn>
                </a:cxnLst>
                <a:rect l="0" t="0" r="r" b="b"/>
                <a:pathLst>
                  <a:path w="30" h="28">
                    <a:moveTo>
                      <a:pt x="0" y="0"/>
                    </a:moveTo>
                    <a:lnTo>
                      <a:pt x="30" y="15"/>
                    </a:lnTo>
                    <a:lnTo>
                      <a:pt x="28" y="28"/>
                    </a:lnTo>
                    <a:lnTo>
                      <a:pt x="0" y="20"/>
                    </a:lnTo>
                    <a:lnTo>
                      <a:pt x="0" y="0"/>
                    </a:lnTo>
                    <a:close/>
                  </a:path>
                </a:pathLst>
              </a:custGeom>
              <a:solidFill>
                <a:schemeClr val="accent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84" name="Freeform 506"/>
              <p:cNvSpPr>
                <a:spLocks/>
              </p:cNvSpPr>
              <p:nvPr/>
            </p:nvSpPr>
            <p:spPr bwMode="auto">
              <a:xfrm>
                <a:off x="11820337" y="7290718"/>
                <a:ext cx="28942" cy="28942"/>
              </a:xfrm>
              <a:custGeom>
                <a:avLst/>
                <a:gdLst>
                  <a:gd name="T0" fmla="*/ 29 w 29"/>
                  <a:gd name="T1" fmla="*/ 0 h 28"/>
                  <a:gd name="T2" fmla="*/ 0 w 29"/>
                  <a:gd name="T3" fmla="*/ 15 h 28"/>
                  <a:gd name="T4" fmla="*/ 1 w 29"/>
                  <a:gd name="T5" fmla="*/ 28 h 28"/>
                  <a:gd name="T6" fmla="*/ 29 w 29"/>
                  <a:gd name="T7" fmla="*/ 20 h 28"/>
                  <a:gd name="T8" fmla="*/ 29 w 29"/>
                  <a:gd name="T9" fmla="*/ 0 h 28"/>
                </a:gdLst>
                <a:ahLst/>
                <a:cxnLst>
                  <a:cxn ang="0">
                    <a:pos x="T0" y="T1"/>
                  </a:cxn>
                  <a:cxn ang="0">
                    <a:pos x="T2" y="T3"/>
                  </a:cxn>
                  <a:cxn ang="0">
                    <a:pos x="T4" y="T5"/>
                  </a:cxn>
                  <a:cxn ang="0">
                    <a:pos x="T6" y="T7"/>
                  </a:cxn>
                  <a:cxn ang="0">
                    <a:pos x="T8" y="T9"/>
                  </a:cxn>
                </a:cxnLst>
                <a:rect l="0" t="0" r="r" b="b"/>
                <a:pathLst>
                  <a:path w="29" h="28">
                    <a:moveTo>
                      <a:pt x="29" y="0"/>
                    </a:moveTo>
                    <a:lnTo>
                      <a:pt x="0" y="15"/>
                    </a:lnTo>
                    <a:lnTo>
                      <a:pt x="1" y="28"/>
                    </a:lnTo>
                    <a:lnTo>
                      <a:pt x="29" y="20"/>
                    </a:lnTo>
                    <a:lnTo>
                      <a:pt x="29" y="0"/>
                    </a:lnTo>
                    <a:close/>
                  </a:path>
                </a:pathLst>
              </a:custGeom>
              <a:solidFill>
                <a:schemeClr val="accent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85" name="Freeform 533"/>
              <p:cNvSpPr>
                <a:spLocks/>
              </p:cNvSpPr>
              <p:nvPr/>
            </p:nvSpPr>
            <p:spPr bwMode="auto">
              <a:xfrm>
                <a:off x="10991364" y="7305189"/>
                <a:ext cx="78556" cy="16538"/>
              </a:xfrm>
              <a:custGeom>
                <a:avLst/>
                <a:gdLst>
                  <a:gd name="T0" fmla="*/ 0 w 76"/>
                  <a:gd name="T1" fmla="*/ 10 h 16"/>
                  <a:gd name="T2" fmla="*/ 24 w 76"/>
                  <a:gd name="T3" fmla="*/ 16 h 16"/>
                  <a:gd name="T4" fmla="*/ 76 w 76"/>
                  <a:gd name="T5" fmla="*/ 8 h 16"/>
                  <a:gd name="T6" fmla="*/ 49 w 76"/>
                  <a:gd name="T7" fmla="*/ 0 h 16"/>
                  <a:gd name="T8" fmla="*/ 0 w 76"/>
                  <a:gd name="T9" fmla="*/ 10 h 16"/>
                </a:gdLst>
                <a:ahLst/>
                <a:cxnLst>
                  <a:cxn ang="0">
                    <a:pos x="T0" y="T1"/>
                  </a:cxn>
                  <a:cxn ang="0">
                    <a:pos x="T2" y="T3"/>
                  </a:cxn>
                  <a:cxn ang="0">
                    <a:pos x="T4" y="T5"/>
                  </a:cxn>
                  <a:cxn ang="0">
                    <a:pos x="T6" y="T7"/>
                  </a:cxn>
                  <a:cxn ang="0">
                    <a:pos x="T8" y="T9"/>
                  </a:cxn>
                </a:cxnLst>
                <a:rect l="0" t="0" r="r" b="b"/>
                <a:pathLst>
                  <a:path w="76" h="16">
                    <a:moveTo>
                      <a:pt x="0" y="10"/>
                    </a:moveTo>
                    <a:lnTo>
                      <a:pt x="24" y="16"/>
                    </a:lnTo>
                    <a:lnTo>
                      <a:pt x="76" y="8"/>
                    </a:lnTo>
                    <a:lnTo>
                      <a:pt x="49" y="0"/>
                    </a:lnTo>
                    <a:lnTo>
                      <a:pt x="0" y="10"/>
                    </a:lnTo>
                    <a:close/>
                  </a:path>
                </a:pathLst>
              </a:custGeom>
              <a:solidFill>
                <a:schemeClr val="accent2">
                  <a:lumMod val="50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86" name="Freeform 534"/>
              <p:cNvSpPr>
                <a:spLocks/>
              </p:cNvSpPr>
              <p:nvPr/>
            </p:nvSpPr>
            <p:spPr bwMode="auto">
              <a:xfrm>
                <a:off x="11822404" y="7311391"/>
                <a:ext cx="78556" cy="16538"/>
              </a:xfrm>
              <a:custGeom>
                <a:avLst/>
                <a:gdLst>
                  <a:gd name="T0" fmla="*/ 76 w 76"/>
                  <a:gd name="T1" fmla="*/ 10 h 16"/>
                  <a:gd name="T2" fmla="*/ 51 w 76"/>
                  <a:gd name="T3" fmla="*/ 16 h 16"/>
                  <a:gd name="T4" fmla="*/ 0 w 76"/>
                  <a:gd name="T5" fmla="*/ 8 h 16"/>
                  <a:gd name="T6" fmla="*/ 26 w 76"/>
                  <a:gd name="T7" fmla="*/ 0 h 16"/>
                  <a:gd name="T8" fmla="*/ 76 w 76"/>
                  <a:gd name="T9" fmla="*/ 10 h 16"/>
                </a:gdLst>
                <a:ahLst/>
                <a:cxnLst>
                  <a:cxn ang="0">
                    <a:pos x="T0" y="T1"/>
                  </a:cxn>
                  <a:cxn ang="0">
                    <a:pos x="T2" y="T3"/>
                  </a:cxn>
                  <a:cxn ang="0">
                    <a:pos x="T4" y="T5"/>
                  </a:cxn>
                  <a:cxn ang="0">
                    <a:pos x="T6" y="T7"/>
                  </a:cxn>
                  <a:cxn ang="0">
                    <a:pos x="T8" y="T9"/>
                  </a:cxn>
                </a:cxnLst>
                <a:rect l="0" t="0" r="r" b="b"/>
                <a:pathLst>
                  <a:path w="76" h="16">
                    <a:moveTo>
                      <a:pt x="76" y="10"/>
                    </a:moveTo>
                    <a:lnTo>
                      <a:pt x="51" y="16"/>
                    </a:lnTo>
                    <a:lnTo>
                      <a:pt x="0" y="8"/>
                    </a:lnTo>
                    <a:lnTo>
                      <a:pt x="26" y="0"/>
                    </a:lnTo>
                    <a:lnTo>
                      <a:pt x="76" y="10"/>
                    </a:lnTo>
                    <a:close/>
                  </a:path>
                </a:pathLst>
              </a:custGeom>
              <a:solidFill>
                <a:schemeClr val="accent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87" name="Freeform 561"/>
              <p:cNvSpPr>
                <a:spLocks/>
              </p:cNvSpPr>
              <p:nvPr/>
            </p:nvSpPr>
            <p:spPr bwMode="auto">
              <a:xfrm>
                <a:off x="10950018" y="7280382"/>
                <a:ext cx="41345" cy="35144"/>
              </a:xfrm>
              <a:custGeom>
                <a:avLst/>
                <a:gdLst>
                  <a:gd name="T0" fmla="*/ 0 w 41"/>
                  <a:gd name="T1" fmla="*/ 0 h 33"/>
                  <a:gd name="T2" fmla="*/ 41 w 41"/>
                  <a:gd name="T3" fmla="*/ 15 h 33"/>
                  <a:gd name="T4" fmla="*/ 41 w 41"/>
                  <a:gd name="T5" fmla="*/ 33 h 33"/>
                  <a:gd name="T6" fmla="*/ 1 w 41"/>
                  <a:gd name="T7" fmla="*/ 24 h 33"/>
                  <a:gd name="T8" fmla="*/ 0 w 41"/>
                  <a:gd name="T9" fmla="*/ 0 h 33"/>
                </a:gdLst>
                <a:ahLst/>
                <a:cxnLst>
                  <a:cxn ang="0">
                    <a:pos x="T0" y="T1"/>
                  </a:cxn>
                  <a:cxn ang="0">
                    <a:pos x="T2" y="T3"/>
                  </a:cxn>
                  <a:cxn ang="0">
                    <a:pos x="T4" y="T5"/>
                  </a:cxn>
                  <a:cxn ang="0">
                    <a:pos x="T6" y="T7"/>
                  </a:cxn>
                  <a:cxn ang="0">
                    <a:pos x="T8" y="T9"/>
                  </a:cxn>
                </a:cxnLst>
                <a:rect l="0" t="0" r="r" b="b"/>
                <a:pathLst>
                  <a:path w="41" h="33">
                    <a:moveTo>
                      <a:pt x="0" y="0"/>
                    </a:moveTo>
                    <a:lnTo>
                      <a:pt x="41" y="15"/>
                    </a:lnTo>
                    <a:lnTo>
                      <a:pt x="41" y="33"/>
                    </a:lnTo>
                    <a:lnTo>
                      <a:pt x="1" y="24"/>
                    </a:lnTo>
                    <a:lnTo>
                      <a:pt x="0" y="0"/>
                    </a:lnTo>
                    <a:close/>
                  </a:path>
                </a:pathLst>
              </a:custGeom>
              <a:solidFill>
                <a:schemeClr val="accent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88" name="Freeform 562"/>
              <p:cNvSpPr>
                <a:spLocks/>
              </p:cNvSpPr>
              <p:nvPr/>
            </p:nvSpPr>
            <p:spPr bwMode="auto">
              <a:xfrm>
                <a:off x="11900960" y="7286584"/>
                <a:ext cx="43413" cy="33076"/>
              </a:xfrm>
              <a:custGeom>
                <a:avLst/>
                <a:gdLst>
                  <a:gd name="T0" fmla="*/ 41 w 41"/>
                  <a:gd name="T1" fmla="*/ 0 h 34"/>
                  <a:gd name="T2" fmla="*/ 0 w 41"/>
                  <a:gd name="T3" fmla="*/ 17 h 34"/>
                  <a:gd name="T4" fmla="*/ 0 w 41"/>
                  <a:gd name="T5" fmla="*/ 34 h 34"/>
                  <a:gd name="T6" fmla="*/ 39 w 41"/>
                  <a:gd name="T7" fmla="*/ 26 h 34"/>
                  <a:gd name="T8" fmla="*/ 41 w 41"/>
                  <a:gd name="T9" fmla="*/ 0 h 34"/>
                </a:gdLst>
                <a:ahLst/>
                <a:cxnLst>
                  <a:cxn ang="0">
                    <a:pos x="T0" y="T1"/>
                  </a:cxn>
                  <a:cxn ang="0">
                    <a:pos x="T2" y="T3"/>
                  </a:cxn>
                  <a:cxn ang="0">
                    <a:pos x="T4" y="T5"/>
                  </a:cxn>
                  <a:cxn ang="0">
                    <a:pos x="T6" y="T7"/>
                  </a:cxn>
                  <a:cxn ang="0">
                    <a:pos x="T8" y="T9"/>
                  </a:cxn>
                </a:cxnLst>
                <a:rect l="0" t="0" r="r" b="b"/>
                <a:pathLst>
                  <a:path w="41" h="34">
                    <a:moveTo>
                      <a:pt x="41" y="0"/>
                    </a:moveTo>
                    <a:lnTo>
                      <a:pt x="0" y="17"/>
                    </a:lnTo>
                    <a:lnTo>
                      <a:pt x="0" y="34"/>
                    </a:lnTo>
                    <a:lnTo>
                      <a:pt x="39" y="26"/>
                    </a:lnTo>
                    <a:lnTo>
                      <a:pt x="41" y="0"/>
                    </a:lnTo>
                    <a:close/>
                  </a:path>
                </a:pathLst>
              </a:custGeom>
              <a:solidFill>
                <a:schemeClr val="accent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89" name="Freeform 563"/>
              <p:cNvSpPr>
                <a:spLocks/>
              </p:cNvSpPr>
              <p:nvPr/>
            </p:nvSpPr>
            <p:spPr bwMode="auto">
              <a:xfrm>
                <a:off x="11115400" y="7294853"/>
                <a:ext cx="103363" cy="51682"/>
              </a:xfrm>
              <a:custGeom>
                <a:avLst/>
                <a:gdLst>
                  <a:gd name="T0" fmla="*/ 0 w 100"/>
                  <a:gd name="T1" fmla="*/ 33 h 49"/>
                  <a:gd name="T2" fmla="*/ 100 w 100"/>
                  <a:gd name="T3" fmla="*/ 0 h 49"/>
                  <a:gd name="T4" fmla="*/ 95 w 100"/>
                  <a:gd name="T5" fmla="*/ 22 h 49"/>
                  <a:gd name="T6" fmla="*/ 0 w 100"/>
                  <a:gd name="T7" fmla="*/ 49 h 49"/>
                  <a:gd name="T8" fmla="*/ 0 w 100"/>
                  <a:gd name="T9" fmla="*/ 33 h 49"/>
                </a:gdLst>
                <a:ahLst/>
                <a:cxnLst>
                  <a:cxn ang="0">
                    <a:pos x="T0" y="T1"/>
                  </a:cxn>
                  <a:cxn ang="0">
                    <a:pos x="T2" y="T3"/>
                  </a:cxn>
                  <a:cxn ang="0">
                    <a:pos x="T4" y="T5"/>
                  </a:cxn>
                  <a:cxn ang="0">
                    <a:pos x="T6" y="T7"/>
                  </a:cxn>
                  <a:cxn ang="0">
                    <a:pos x="T8" y="T9"/>
                  </a:cxn>
                </a:cxnLst>
                <a:rect l="0" t="0" r="r" b="b"/>
                <a:pathLst>
                  <a:path w="100" h="49">
                    <a:moveTo>
                      <a:pt x="0" y="33"/>
                    </a:moveTo>
                    <a:lnTo>
                      <a:pt x="100" y="0"/>
                    </a:lnTo>
                    <a:lnTo>
                      <a:pt x="95" y="22"/>
                    </a:lnTo>
                    <a:lnTo>
                      <a:pt x="0" y="49"/>
                    </a:lnTo>
                    <a:lnTo>
                      <a:pt x="0" y="33"/>
                    </a:lnTo>
                    <a:close/>
                  </a:path>
                </a:pathLst>
              </a:custGeom>
              <a:solidFill>
                <a:schemeClr val="accent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90" name="Freeform 564"/>
              <p:cNvSpPr>
                <a:spLocks/>
              </p:cNvSpPr>
              <p:nvPr/>
            </p:nvSpPr>
            <p:spPr bwMode="auto">
              <a:xfrm>
                <a:off x="11673561" y="7301054"/>
                <a:ext cx="103363" cy="51682"/>
              </a:xfrm>
              <a:custGeom>
                <a:avLst/>
                <a:gdLst>
                  <a:gd name="T0" fmla="*/ 100 w 100"/>
                  <a:gd name="T1" fmla="*/ 35 h 51"/>
                  <a:gd name="T2" fmla="*/ 0 w 100"/>
                  <a:gd name="T3" fmla="*/ 0 h 51"/>
                  <a:gd name="T4" fmla="*/ 4 w 100"/>
                  <a:gd name="T5" fmla="*/ 23 h 51"/>
                  <a:gd name="T6" fmla="*/ 100 w 100"/>
                  <a:gd name="T7" fmla="*/ 51 h 51"/>
                  <a:gd name="T8" fmla="*/ 100 w 100"/>
                  <a:gd name="T9" fmla="*/ 35 h 51"/>
                </a:gdLst>
                <a:ahLst/>
                <a:cxnLst>
                  <a:cxn ang="0">
                    <a:pos x="T0" y="T1"/>
                  </a:cxn>
                  <a:cxn ang="0">
                    <a:pos x="T2" y="T3"/>
                  </a:cxn>
                  <a:cxn ang="0">
                    <a:pos x="T4" y="T5"/>
                  </a:cxn>
                  <a:cxn ang="0">
                    <a:pos x="T6" y="T7"/>
                  </a:cxn>
                  <a:cxn ang="0">
                    <a:pos x="T8" y="T9"/>
                  </a:cxn>
                </a:cxnLst>
                <a:rect l="0" t="0" r="r" b="b"/>
                <a:pathLst>
                  <a:path w="100" h="51">
                    <a:moveTo>
                      <a:pt x="100" y="35"/>
                    </a:moveTo>
                    <a:lnTo>
                      <a:pt x="0" y="0"/>
                    </a:lnTo>
                    <a:lnTo>
                      <a:pt x="4" y="23"/>
                    </a:lnTo>
                    <a:lnTo>
                      <a:pt x="100" y="51"/>
                    </a:lnTo>
                    <a:lnTo>
                      <a:pt x="100" y="35"/>
                    </a:lnTo>
                    <a:close/>
                  </a:path>
                </a:pathLst>
              </a:custGeom>
              <a:solidFill>
                <a:schemeClr val="accent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91" name="Freeform 426"/>
              <p:cNvSpPr>
                <a:spLocks/>
              </p:cNvSpPr>
              <p:nvPr/>
            </p:nvSpPr>
            <p:spPr bwMode="auto">
              <a:xfrm>
                <a:off x="11028574" y="7323794"/>
                <a:ext cx="47547" cy="816569"/>
              </a:xfrm>
              <a:custGeom>
                <a:avLst/>
                <a:gdLst>
                  <a:gd name="T0" fmla="*/ 0 w 46"/>
                  <a:gd name="T1" fmla="*/ 0 h 791"/>
                  <a:gd name="T2" fmla="*/ 3 w 46"/>
                  <a:gd name="T3" fmla="*/ 788 h 791"/>
                  <a:gd name="T4" fmla="*/ 46 w 46"/>
                  <a:gd name="T5" fmla="*/ 791 h 791"/>
                  <a:gd name="T6" fmla="*/ 39 w 46"/>
                  <a:gd name="T7" fmla="*/ 0 h 791"/>
                  <a:gd name="T8" fmla="*/ 0 w 46"/>
                  <a:gd name="T9" fmla="*/ 0 h 791"/>
                </a:gdLst>
                <a:ahLst/>
                <a:cxnLst>
                  <a:cxn ang="0">
                    <a:pos x="T0" y="T1"/>
                  </a:cxn>
                  <a:cxn ang="0">
                    <a:pos x="T2" y="T3"/>
                  </a:cxn>
                  <a:cxn ang="0">
                    <a:pos x="T4" y="T5"/>
                  </a:cxn>
                  <a:cxn ang="0">
                    <a:pos x="T6" y="T7"/>
                  </a:cxn>
                  <a:cxn ang="0">
                    <a:pos x="T8" y="T9"/>
                  </a:cxn>
                </a:cxnLst>
                <a:rect l="0" t="0" r="r" b="b"/>
                <a:pathLst>
                  <a:path w="46" h="791">
                    <a:moveTo>
                      <a:pt x="0" y="0"/>
                    </a:moveTo>
                    <a:lnTo>
                      <a:pt x="3" y="788"/>
                    </a:lnTo>
                    <a:lnTo>
                      <a:pt x="46" y="791"/>
                    </a:lnTo>
                    <a:lnTo>
                      <a:pt x="39" y="0"/>
                    </a:lnTo>
                    <a:lnTo>
                      <a:pt x="0" y="0"/>
                    </a:lnTo>
                    <a:close/>
                  </a:path>
                </a:pathLst>
              </a:cu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92" name="Freeform 427"/>
              <p:cNvSpPr>
                <a:spLocks/>
              </p:cNvSpPr>
              <p:nvPr/>
            </p:nvSpPr>
            <p:spPr bwMode="auto">
              <a:xfrm>
                <a:off x="11816202" y="7327929"/>
                <a:ext cx="49614" cy="818637"/>
              </a:xfrm>
              <a:custGeom>
                <a:avLst/>
                <a:gdLst>
                  <a:gd name="T0" fmla="*/ 47 w 47"/>
                  <a:gd name="T1" fmla="*/ 0 h 791"/>
                  <a:gd name="T2" fmla="*/ 44 w 47"/>
                  <a:gd name="T3" fmla="*/ 788 h 791"/>
                  <a:gd name="T4" fmla="*/ 0 w 47"/>
                  <a:gd name="T5" fmla="*/ 791 h 791"/>
                  <a:gd name="T6" fmla="*/ 8 w 47"/>
                  <a:gd name="T7" fmla="*/ 0 h 791"/>
                  <a:gd name="T8" fmla="*/ 47 w 47"/>
                  <a:gd name="T9" fmla="*/ 0 h 791"/>
                </a:gdLst>
                <a:ahLst/>
                <a:cxnLst>
                  <a:cxn ang="0">
                    <a:pos x="T0" y="T1"/>
                  </a:cxn>
                  <a:cxn ang="0">
                    <a:pos x="T2" y="T3"/>
                  </a:cxn>
                  <a:cxn ang="0">
                    <a:pos x="T4" y="T5"/>
                  </a:cxn>
                  <a:cxn ang="0">
                    <a:pos x="T6" y="T7"/>
                  </a:cxn>
                  <a:cxn ang="0">
                    <a:pos x="T8" y="T9"/>
                  </a:cxn>
                </a:cxnLst>
                <a:rect l="0" t="0" r="r" b="b"/>
                <a:pathLst>
                  <a:path w="47" h="791">
                    <a:moveTo>
                      <a:pt x="47" y="0"/>
                    </a:moveTo>
                    <a:lnTo>
                      <a:pt x="44" y="788"/>
                    </a:lnTo>
                    <a:lnTo>
                      <a:pt x="0" y="791"/>
                    </a:lnTo>
                    <a:lnTo>
                      <a:pt x="8" y="0"/>
                    </a:lnTo>
                    <a:lnTo>
                      <a:pt x="47" y="0"/>
                    </a:lnTo>
                    <a:close/>
                  </a:path>
                </a:pathLst>
              </a:cu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93" name="Rectangle 434"/>
              <p:cNvSpPr>
                <a:spLocks noChangeArrowheads="1"/>
              </p:cNvSpPr>
              <p:nvPr/>
            </p:nvSpPr>
            <p:spPr bwMode="auto">
              <a:xfrm>
                <a:off x="11295252" y="7348602"/>
                <a:ext cx="93027" cy="31009"/>
              </a:xfrm>
              <a:prstGeom prst="rect">
                <a:avLst/>
              </a:prstGeom>
              <a:solidFill>
                <a:schemeClr val="accent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94" name="Rectangle 435"/>
              <p:cNvSpPr>
                <a:spLocks noChangeArrowheads="1"/>
              </p:cNvSpPr>
              <p:nvPr/>
            </p:nvSpPr>
            <p:spPr bwMode="auto">
              <a:xfrm>
                <a:off x="11295252" y="7782727"/>
                <a:ext cx="93027" cy="33076"/>
              </a:xfrm>
              <a:prstGeom prst="rect">
                <a:avLst/>
              </a:prstGeom>
              <a:solidFill>
                <a:schemeClr val="accent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95" name="Rectangle 436"/>
              <p:cNvSpPr>
                <a:spLocks noChangeArrowheads="1"/>
              </p:cNvSpPr>
              <p:nvPr/>
            </p:nvSpPr>
            <p:spPr bwMode="auto">
              <a:xfrm>
                <a:off x="11291117" y="7489175"/>
                <a:ext cx="93027" cy="31009"/>
              </a:xfrm>
              <a:prstGeom prst="rect">
                <a:avLst/>
              </a:prstGeom>
              <a:solidFill>
                <a:schemeClr val="accent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96" name="Rectangle 437"/>
              <p:cNvSpPr>
                <a:spLocks noChangeArrowheads="1"/>
              </p:cNvSpPr>
              <p:nvPr/>
            </p:nvSpPr>
            <p:spPr bwMode="auto">
              <a:xfrm>
                <a:off x="11291117" y="7925368"/>
                <a:ext cx="93027" cy="31009"/>
              </a:xfrm>
              <a:prstGeom prst="rect">
                <a:avLst/>
              </a:prstGeom>
              <a:solidFill>
                <a:schemeClr val="accent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97" name="Rectangle 438"/>
              <p:cNvSpPr>
                <a:spLocks noChangeArrowheads="1"/>
              </p:cNvSpPr>
              <p:nvPr/>
            </p:nvSpPr>
            <p:spPr bwMode="auto">
              <a:xfrm>
                <a:off x="11291117" y="7633884"/>
                <a:ext cx="93027" cy="31009"/>
              </a:xfrm>
              <a:prstGeom prst="rect">
                <a:avLst/>
              </a:prstGeom>
              <a:solidFill>
                <a:schemeClr val="accent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98" name="Rectangle 439"/>
              <p:cNvSpPr>
                <a:spLocks noChangeArrowheads="1"/>
              </p:cNvSpPr>
              <p:nvPr/>
            </p:nvSpPr>
            <p:spPr bwMode="auto">
              <a:xfrm>
                <a:off x="11291117" y="8070076"/>
                <a:ext cx="93027" cy="31009"/>
              </a:xfrm>
              <a:prstGeom prst="rect">
                <a:avLst/>
              </a:prstGeom>
              <a:solidFill>
                <a:schemeClr val="accent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99" name="Rectangle 441"/>
              <p:cNvSpPr>
                <a:spLocks noChangeArrowheads="1"/>
              </p:cNvSpPr>
              <p:nvPr/>
            </p:nvSpPr>
            <p:spPr bwMode="auto">
              <a:xfrm>
                <a:off x="11295252" y="7423023"/>
                <a:ext cx="93027" cy="31009"/>
              </a:xfrm>
              <a:prstGeom prst="rect">
                <a:avLst/>
              </a:prstGeom>
              <a:solidFill>
                <a:schemeClr val="accent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600" name="Rectangle 442"/>
              <p:cNvSpPr>
                <a:spLocks noChangeArrowheads="1"/>
              </p:cNvSpPr>
              <p:nvPr/>
            </p:nvSpPr>
            <p:spPr bwMode="auto">
              <a:xfrm>
                <a:off x="11295252" y="7859215"/>
                <a:ext cx="93027" cy="31009"/>
              </a:xfrm>
              <a:prstGeom prst="rect">
                <a:avLst/>
              </a:prstGeom>
              <a:solidFill>
                <a:schemeClr val="accent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601" name="Rectangle 443"/>
              <p:cNvSpPr>
                <a:spLocks noChangeArrowheads="1"/>
              </p:cNvSpPr>
              <p:nvPr/>
            </p:nvSpPr>
            <p:spPr bwMode="auto">
              <a:xfrm>
                <a:off x="11291117" y="7567731"/>
                <a:ext cx="93027" cy="31009"/>
              </a:xfrm>
              <a:prstGeom prst="rect">
                <a:avLst/>
              </a:prstGeom>
              <a:solidFill>
                <a:schemeClr val="accent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602" name="Rectangle 444"/>
              <p:cNvSpPr>
                <a:spLocks noChangeArrowheads="1"/>
              </p:cNvSpPr>
              <p:nvPr/>
            </p:nvSpPr>
            <p:spPr bwMode="auto">
              <a:xfrm>
                <a:off x="11291117" y="8001857"/>
                <a:ext cx="93027" cy="31009"/>
              </a:xfrm>
              <a:prstGeom prst="rect">
                <a:avLst/>
              </a:prstGeom>
              <a:solidFill>
                <a:schemeClr val="accent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603" name="Rectangle 445"/>
              <p:cNvSpPr>
                <a:spLocks noChangeArrowheads="1"/>
              </p:cNvSpPr>
              <p:nvPr/>
            </p:nvSpPr>
            <p:spPr bwMode="auto">
              <a:xfrm>
                <a:off x="11291117" y="7708305"/>
                <a:ext cx="93027" cy="31009"/>
              </a:xfrm>
              <a:prstGeom prst="rect">
                <a:avLst/>
              </a:prstGeom>
              <a:solidFill>
                <a:schemeClr val="accent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604" name="Rectangle 446"/>
              <p:cNvSpPr>
                <a:spLocks noChangeArrowheads="1"/>
              </p:cNvSpPr>
              <p:nvPr/>
            </p:nvSpPr>
            <p:spPr bwMode="auto">
              <a:xfrm>
                <a:off x="11291117" y="8142431"/>
                <a:ext cx="93027" cy="31009"/>
              </a:xfrm>
              <a:prstGeom prst="rect">
                <a:avLst/>
              </a:prstGeom>
              <a:solidFill>
                <a:schemeClr val="accent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605" name="Freeform 447"/>
              <p:cNvSpPr>
                <a:spLocks/>
              </p:cNvSpPr>
              <p:nvPr/>
            </p:nvSpPr>
            <p:spPr bwMode="auto">
              <a:xfrm>
                <a:off x="11295252" y="7379610"/>
                <a:ext cx="93027" cy="8269"/>
              </a:xfrm>
              <a:custGeom>
                <a:avLst/>
                <a:gdLst>
                  <a:gd name="T0" fmla="*/ 0 w 88"/>
                  <a:gd name="T1" fmla="*/ 1 h 8"/>
                  <a:gd name="T2" fmla="*/ 4 w 88"/>
                  <a:gd name="T3" fmla="*/ 8 h 8"/>
                  <a:gd name="T4" fmla="*/ 78 w 88"/>
                  <a:gd name="T5" fmla="*/ 8 h 8"/>
                  <a:gd name="T6" fmla="*/ 88 w 88"/>
                  <a:gd name="T7" fmla="*/ 0 h 8"/>
                  <a:gd name="T8" fmla="*/ 0 w 88"/>
                  <a:gd name="T9" fmla="*/ 1 h 8"/>
                </a:gdLst>
                <a:ahLst/>
                <a:cxnLst>
                  <a:cxn ang="0">
                    <a:pos x="T0" y="T1"/>
                  </a:cxn>
                  <a:cxn ang="0">
                    <a:pos x="T2" y="T3"/>
                  </a:cxn>
                  <a:cxn ang="0">
                    <a:pos x="T4" y="T5"/>
                  </a:cxn>
                  <a:cxn ang="0">
                    <a:pos x="T6" y="T7"/>
                  </a:cxn>
                  <a:cxn ang="0">
                    <a:pos x="T8" y="T9"/>
                  </a:cxn>
                </a:cxnLst>
                <a:rect l="0" t="0" r="r" b="b"/>
                <a:pathLst>
                  <a:path w="88" h="8">
                    <a:moveTo>
                      <a:pt x="0" y="1"/>
                    </a:moveTo>
                    <a:lnTo>
                      <a:pt x="4" y="8"/>
                    </a:lnTo>
                    <a:lnTo>
                      <a:pt x="78" y="8"/>
                    </a:lnTo>
                    <a:lnTo>
                      <a:pt x="88" y="0"/>
                    </a:lnTo>
                    <a:lnTo>
                      <a:pt x="0" y="1"/>
                    </a:lnTo>
                    <a:close/>
                  </a:path>
                </a:pathLst>
              </a:cu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606" name="Freeform 448"/>
              <p:cNvSpPr>
                <a:spLocks/>
              </p:cNvSpPr>
              <p:nvPr/>
            </p:nvSpPr>
            <p:spPr bwMode="auto">
              <a:xfrm>
                <a:off x="11295252" y="7813735"/>
                <a:ext cx="93027" cy="10336"/>
              </a:xfrm>
              <a:custGeom>
                <a:avLst/>
                <a:gdLst>
                  <a:gd name="T0" fmla="*/ 0 w 88"/>
                  <a:gd name="T1" fmla="*/ 1 h 9"/>
                  <a:gd name="T2" fmla="*/ 4 w 88"/>
                  <a:gd name="T3" fmla="*/ 9 h 9"/>
                  <a:gd name="T4" fmla="*/ 78 w 88"/>
                  <a:gd name="T5" fmla="*/ 9 h 9"/>
                  <a:gd name="T6" fmla="*/ 88 w 88"/>
                  <a:gd name="T7" fmla="*/ 0 h 9"/>
                  <a:gd name="T8" fmla="*/ 0 w 88"/>
                  <a:gd name="T9" fmla="*/ 1 h 9"/>
                </a:gdLst>
                <a:ahLst/>
                <a:cxnLst>
                  <a:cxn ang="0">
                    <a:pos x="T0" y="T1"/>
                  </a:cxn>
                  <a:cxn ang="0">
                    <a:pos x="T2" y="T3"/>
                  </a:cxn>
                  <a:cxn ang="0">
                    <a:pos x="T4" y="T5"/>
                  </a:cxn>
                  <a:cxn ang="0">
                    <a:pos x="T6" y="T7"/>
                  </a:cxn>
                  <a:cxn ang="0">
                    <a:pos x="T8" y="T9"/>
                  </a:cxn>
                </a:cxnLst>
                <a:rect l="0" t="0" r="r" b="b"/>
                <a:pathLst>
                  <a:path w="88" h="9">
                    <a:moveTo>
                      <a:pt x="0" y="1"/>
                    </a:moveTo>
                    <a:lnTo>
                      <a:pt x="4" y="9"/>
                    </a:lnTo>
                    <a:lnTo>
                      <a:pt x="78" y="9"/>
                    </a:lnTo>
                    <a:lnTo>
                      <a:pt x="88" y="0"/>
                    </a:lnTo>
                    <a:lnTo>
                      <a:pt x="0" y="1"/>
                    </a:lnTo>
                    <a:close/>
                  </a:path>
                </a:pathLst>
              </a:cu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607" name="Freeform 449"/>
              <p:cNvSpPr>
                <a:spLocks/>
              </p:cNvSpPr>
              <p:nvPr/>
            </p:nvSpPr>
            <p:spPr bwMode="auto">
              <a:xfrm>
                <a:off x="11293184" y="7520184"/>
                <a:ext cx="88893" cy="8269"/>
              </a:xfrm>
              <a:custGeom>
                <a:avLst/>
                <a:gdLst>
                  <a:gd name="T0" fmla="*/ 0 w 88"/>
                  <a:gd name="T1" fmla="*/ 1 h 9"/>
                  <a:gd name="T2" fmla="*/ 5 w 88"/>
                  <a:gd name="T3" fmla="*/ 9 h 9"/>
                  <a:gd name="T4" fmla="*/ 78 w 88"/>
                  <a:gd name="T5" fmla="*/ 9 h 9"/>
                  <a:gd name="T6" fmla="*/ 88 w 88"/>
                  <a:gd name="T7" fmla="*/ 0 h 9"/>
                  <a:gd name="T8" fmla="*/ 0 w 88"/>
                  <a:gd name="T9" fmla="*/ 1 h 9"/>
                </a:gdLst>
                <a:ahLst/>
                <a:cxnLst>
                  <a:cxn ang="0">
                    <a:pos x="T0" y="T1"/>
                  </a:cxn>
                  <a:cxn ang="0">
                    <a:pos x="T2" y="T3"/>
                  </a:cxn>
                  <a:cxn ang="0">
                    <a:pos x="T4" y="T5"/>
                  </a:cxn>
                  <a:cxn ang="0">
                    <a:pos x="T6" y="T7"/>
                  </a:cxn>
                  <a:cxn ang="0">
                    <a:pos x="T8" y="T9"/>
                  </a:cxn>
                </a:cxnLst>
                <a:rect l="0" t="0" r="r" b="b"/>
                <a:pathLst>
                  <a:path w="88" h="9">
                    <a:moveTo>
                      <a:pt x="0" y="1"/>
                    </a:moveTo>
                    <a:lnTo>
                      <a:pt x="5" y="9"/>
                    </a:lnTo>
                    <a:lnTo>
                      <a:pt x="78" y="9"/>
                    </a:lnTo>
                    <a:lnTo>
                      <a:pt x="88" y="0"/>
                    </a:lnTo>
                    <a:lnTo>
                      <a:pt x="0" y="1"/>
                    </a:lnTo>
                    <a:close/>
                  </a:path>
                </a:pathLst>
              </a:cu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608" name="Freeform 450"/>
              <p:cNvSpPr>
                <a:spLocks/>
              </p:cNvSpPr>
              <p:nvPr/>
            </p:nvSpPr>
            <p:spPr bwMode="auto">
              <a:xfrm>
                <a:off x="11293184" y="7954310"/>
                <a:ext cx="88893" cy="8269"/>
              </a:xfrm>
              <a:custGeom>
                <a:avLst/>
                <a:gdLst>
                  <a:gd name="T0" fmla="*/ 0 w 88"/>
                  <a:gd name="T1" fmla="*/ 1 h 8"/>
                  <a:gd name="T2" fmla="*/ 5 w 88"/>
                  <a:gd name="T3" fmla="*/ 8 h 8"/>
                  <a:gd name="T4" fmla="*/ 78 w 88"/>
                  <a:gd name="T5" fmla="*/ 8 h 8"/>
                  <a:gd name="T6" fmla="*/ 88 w 88"/>
                  <a:gd name="T7" fmla="*/ 0 h 8"/>
                  <a:gd name="T8" fmla="*/ 0 w 88"/>
                  <a:gd name="T9" fmla="*/ 1 h 8"/>
                </a:gdLst>
                <a:ahLst/>
                <a:cxnLst>
                  <a:cxn ang="0">
                    <a:pos x="T0" y="T1"/>
                  </a:cxn>
                  <a:cxn ang="0">
                    <a:pos x="T2" y="T3"/>
                  </a:cxn>
                  <a:cxn ang="0">
                    <a:pos x="T4" y="T5"/>
                  </a:cxn>
                  <a:cxn ang="0">
                    <a:pos x="T6" y="T7"/>
                  </a:cxn>
                  <a:cxn ang="0">
                    <a:pos x="T8" y="T9"/>
                  </a:cxn>
                </a:cxnLst>
                <a:rect l="0" t="0" r="r" b="b"/>
                <a:pathLst>
                  <a:path w="88" h="8">
                    <a:moveTo>
                      <a:pt x="0" y="1"/>
                    </a:moveTo>
                    <a:lnTo>
                      <a:pt x="5" y="8"/>
                    </a:lnTo>
                    <a:lnTo>
                      <a:pt x="78" y="8"/>
                    </a:lnTo>
                    <a:lnTo>
                      <a:pt x="88" y="0"/>
                    </a:lnTo>
                    <a:lnTo>
                      <a:pt x="0" y="1"/>
                    </a:lnTo>
                    <a:close/>
                  </a:path>
                </a:pathLst>
              </a:cu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609" name="Freeform 451"/>
              <p:cNvSpPr>
                <a:spLocks/>
              </p:cNvSpPr>
              <p:nvPr/>
            </p:nvSpPr>
            <p:spPr bwMode="auto">
              <a:xfrm>
                <a:off x="11293184" y="7662825"/>
                <a:ext cx="88893" cy="10336"/>
              </a:xfrm>
              <a:custGeom>
                <a:avLst/>
                <a:gdLst>
                  <a:gd name="T0" fmla="*/ 0 w 88"/>
                  <a:gd name="T1" fmla="*/ 1 h 9"/>
                  <a:gd name="T2" fmla="*/ 5 w 88"/>
                  <a:gd name="T3" fmla="*/ 9 h 9"/>
                  <a:gd name="T4" fmla="*/ 78 w 88"/>
                  <a:gd name="T5" fmla="*/ 9 h 9"/>
                  <a:gd name="T6" fmla="*/ 88 w 88"/>
                  <a:gd name="T7" fmla="*/ 0 h 9"/>
                  <a:gd name="T8" fmla="*/ 0 w 88"/>
                  <a:gd name="T9" fmla="*/ 1 h 9"/>
                </a:gdLst>
                <a:ahLst/>
                <a:cxnLst>
                  <a:cxn ang="0">
                    <a:pos x="T0" y="T1"/>
                  </a:cxn>
                  <a:cxn ang="0">
                    <a:pos x="T2" y="T3"/>
                  </a:cxn>
                  <a:cxn ang="0">
                    <a:pos x="T4" y="T5"/>
                  </a:cxn>
                  <a:cxn ang="0">
                    <a:pos x="T6" y="T7"/>
                  </a:cxn>
                  <a:cxn ang="0">
                    <a:pos x="T8" y="T9"/>
                  </a:cxn>
                </a:cxnLst>
                <a:rect l="0" t="0" r="r" b="b"/>
                <a:pathLst>
                  <a:path w="88" h="9">
                    <a:moveTo>
                      <a:pt x="0" y="1"/>
                    </a:moveTo>
                    <a:lnTo>
                      <a:pt x="5" y="9"/>
                    </a:lnTo>
                    <a:lnTo>
                      <a:pt x="78" y="9"/>
                    </a:lnTo>
                    <a:lnTo>
                      <a:pt x="88" y="0"/>
                    </a:lnTo>
                    <a:lnTo>
                      <a:pt x="0" y="1"/>
                    </a:lnTo>
                    <a:close/>
                  </a:path>
                </a:pathLst>
              </a:cu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610" name="Freeform 452"/>
              <p:cNvSpPr>
                <a:spLocks/>
              </p:cNvSpPr>
              <p:nvPr/>
            </p:nvSpPr>
            <p:spPr bwMode="auto">
              <a:xfrm>
                <a:off x="11293184" y="8099018"/>
                <a:ext cx="88893" cy="8269"/>
              </a:xfrm>
              <a:custGeom>
                <a:avLst/>
                <a:gdLst>
                  <a:gd name="T0" fmla="*/ 0 w 88"/>
                  <a:gd name="T1" fmla="*/ 1 h 8"/>
                  <a:gd name="T2" fmla="*/ 5 w 88"/>
                  <a:gd name="T3" fmla="*/ 8 h 8"/>
                  <a:gd name="T4" fmla="*/ 78 w 88"/>
                  <a:gd name="T5" fmla="*/ 8 h 8"/>
                  <a:gd name="T6" fmla="*/ 88 w 88"/>
                  <a:gd name="T7" fmla="*/ 0 h 8"/>
                  <a:gd name="T8" fmla="*/ 0 w 88"/>
                  <a:gd name="T9" fmla="*/ 1 h 8"/>
                </a:gdLst>
                <a:ahLst/>
                <a:cxnLst>
                  <a:cxn ang="0">
                    <a:pos x="T0" y="T1"/>
                  </a:cxn>
                  <a:cxn ang="0">
                    <a:pos x="T2" y="T3"/>
                  </a:cxn>
                  <a:cxn ang="0">
                    <a:pos x="T4" y="T5"/>
                  </a:cxn>
                  <a:cxn ang="0">
                    <a:pos x="T6" y="T7"/>
                  </a:cxn>
                  <a:cxn ang="0">
                    <a:pos x="T8" y="T9"/>
                  </a:cxn>
                </a:cxnLst>
                <a:rect l="0" t="0" r="r" b="b"/>
                <a:pathLst>
                  <a:path w="88" h="8">
                    <a:moveTo>
                      <a:pt x="0" y="1"/>
                    </a:moveTo>
                    <a:lnTo>
                      <a:pt x="5" y="8"/>
                    </a:lnTo>
                    <a:lnTo>
                      <a:pt x="78" y="8"/>
                    </a:lnTo>
                    <a:lnTo>
                      <a:pt x="88" y="0"/>
                    </a:lnTo>
                    <a:lnTo>
                      <a:pt x="0" y="1"/>
                    </a:lnTo>
                    <a:close/>
                  </a:path>
                </a:pathLst>
              </a:cu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611" name="Freeform 454"/>
              <p:cNvSpPr>
                <a:spLocks/>
              </p:cNvSpPr>
              <p:nvPr/>
            </p:nvSpPr>
            <p:spPr bwMode="auto">
              <a:xfrm>
                <a:off x="11295252" y="7451965"/>
                <a:ext cx="93027" cy="8269"/>
              </a:xfrm>
              <a:custGeom>
                <a:avLst/>
                <a:gdLst>
                  <a:gd name="T0" fmla="*/ 0 w 88"/>
                  <a:gd name="T1" fmla="*/ 1 h 8"/>
                  <a:gd name="T2" fmla="*/ 4 w 88"/>
                  <a:gd name="T3" fmla="*/ 8 h 8"/>
                  <a:gd name="T4" fmla="*/ 78 w 88"/>
                  <a:gd name="T5" fmla="*/ 8 h 8"/>
                  <a:gd name="T6" fmla="*/ 88 w 88"/>
                  <a:gd name="T7" fmla="*/ 0 h 8"/>
                  <a:gd name="T8" fmla="*/ 0 w 88"/>
                  <a:gd name="T9" fmla="*/ 1 h 8"/>
                </a:gdLst>
                <a:ahLst/>
                <a:cxnLst>
                  <a:cxn ang="0">
                    <a:pos x="T0" y="T1"/>
                  </a:cxn>
                  <a:cxn ang="0">
                    <a:pos x="T2" y="T3"/>
                  </a:cxn>
                  <a:cxn ang="0">
                    <a:pos x="T4" y="T5"/>
                  </a:cxn>
                  <a:cxn ang="0">
                    <a:pos x="T6" y="T7"/>
                  </a:cxn>
                  <a:cxn ang="0">
                    <a:pos x="T8" y="T9"/>
                  </a:cxn>
                </a:cxnLst>
                <a:rect l="0" t="0" r="r" b="b"/>
                <a:pathLst>
                  <a:path w="88" h="8">
                    <a:moveTo>
                      <a:pt x="0" y="1"/>
                    </a:moveTo>
                    <a:lnTo>
                      <a:pt x="4" y="8"/>
                    </a:lnTo>
                    <a:lnTo>
                      <a:pt x="78" y="8"/>
                    </a:lnTo>
                    <a:lnTo>
                      <a:pt x="88" y="0"/>
                    </a:lnTo>
                    <a:lnTo>
                      <a:pt x="0" y="1"/>
                    </a:lnTo>
                    <a:close/>
                  </a:path>
                </a:pathLst>
              </a:cu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612" name="Freeform 455"/>
              <p:cNvSpPr>
                <a:spLocks/>
              </p:cNvSpPr>
              <p:nvPr/>
            </p:nvSpPr>
            <p:spPr bwMode="auto">
              <a:xfrm>
                <a:off x="11295252" y="7888157"/>
                <a:ext cx="93027" cy="8269"/>
              </a:xfrm>
              <a:custGeom>
                <a:avLst/>
                <a:gdLst>
                  <a:gd name="T0" fmla="*/ 0 w 88"/>
                  <a:gd name="T1" fmla="*/ 1 h 8"/>
                  <a:gd name="T2" fmla="*/ 4 w 88"/>
                  <a:gd name="T3" fmla="*/ 8 h 8"/>
                  <a:gd name="T4" fmla="*/ 78 w 88"/>
                  <a:gd name="T5" fmla="*/ 8 h 8"/>
                  <a:gd name="T6" fmla="*/ 88 w 88"/>
                  <a:gd name="T7" fmla="*/ 0 h 8"/>
                  <a:gd name="T8" fmla="*/ 0 w 88"/>
                  <a:gd name="T9" fmla="*/ 1 h 8"/>
                </a:gdLst>
                <a:ahLst/>
                <a:cxnLst>
                  <a:cxn ang="0">
                    <a:pos x="T0" y="T1"/>
                  </a:cxn>
                  <a:cxn ang="0">
                    <a:pos x="T2" y="T3"/>
                  </a:cxn>
                  <a:cxn ang="0">
                    <a:pos x="T4" y="T5"/>
                  </a:cxn>
                  <a:cxn ang="0">
                    <a:pos x="T6" y="T7"/>
                  </a:cxn>
                  <a:cxn ang="0">
                    <a:pos x="T8" y="T9"/>
                  </a:cxn>
                </a:cxnLst>
                <a:rect l="0" t="0" r="r" b="b"/>
                <a:pathLst>
                  <a:path w="88" h="8">
                    <a:moveTo>
                      <a:pt x="0" y="1"/>
                    </a:moveTo>
                    <a:lnTo>
                      <a:pt x="4" y="8"/>
                    </a:lnTo>
                    <a:lnTo>
                      <a:pt x="78" y="8"/>
                    </a:lnTo>
                    <a:lnTo>
                      <a:pt x="88" y="0"/>
                    </a:lnTo>
                    <a:lnTo>
                      <a:pt x="0" y="1"/>
                    </a:lnTo>
                    <a:close/>
                  </a:path>
                </a:pathLst>
              </a:cu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613" name="Freeform 456"/>
              <p:cNvSpPr>
                <a:spLocks/>
              </p:cNvSpPr>
              <p:nvPr/>
            </p:nvSpPr>
            <p:spPr bwMode="auto">
              <a:xfrm>
                <a:off x="11293184" y="7596673"/>
                <a:ext cx="88893" cy="8269"/>
              </a:xfrm>
              <a:custGeom>
                <a:avLst/>
                <a:gdLst>
                  <a:gd name="T0" fmla="*/ 0 w 88"/>
                  <a:gd name="T1" fmla="*/ 1 h 8"/>
                  <a:gd name="T2" fmla="*/ 5 w 88"/>
                  <a:gd name="T3" fmla="*/ 8 h 8"/>
                  <a:gd name="T4" fmla="*/ 78 w 88"/>
                  <a:gd name="T5" fmla="*/ 8 h 8"/>
                  <a:gd name="T6" fmla="*/ 88 w 88"/>
                  <a:gd name="T7" fmla="*/ 0 h 8"/>
                  <a:gd name="T8" fmla="*/ 0 w 88"/>
                  <a:gd name="T9" fmla="*/ 1 h 8"/>
                </a:gdLst>
                <a:ahLst/>
                <a:cxnLst>
                  <a:cxn ang="0">
                    <a:pos x="T0" y="T1"/>
                  </a:cxn>
                  <a:cxn ang="0">
                    <a:pos x="T2" y="T3"/>
                  </a:cxn>
                  <a:cxn ang="0">
                    <a:pos x="T4" y="T5"/>
                  </a:cxn>
                  <a:cxn ang="0">
                    <a:pos x="T6" y="T7"/>
                  </a:cxn>
                  <a:cxn ang="0">
                    <a:pos x="T8" y="T9"/>
                  </a:cxn>
                </a:cxnLst>
                <a:rect l="0" t="0" r="r" b="b"/>
                <a:pathLst>
                  <a:path w="88" h="8">
                    <a:moveTo>
                      <a:pt x="0" y="1"/>
                    </a:moveTo>
                    <a:lnTo>
                      <a:pt x="5" y="8"/>
                    </a:lnTo>
                    <a:lnTo>
                      <a:pt x="78" y="8"/>
                    </a:lnTo>
                    <a:lnTo>
                      <a:pt x="88" y="0"/>
                    </a:lnTo>
                    <a:lnTo>
                      <a:pt x="0" y="1"/>
                    </a:lnTo>
                    <a:close/>
                  </a:path>
                </a:pathLst>
              </a:cu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614" name="Freeform 457"/>
              <p:cNvSpPr>
                <a:spLocks/>
              </p:cNvSpPr>
              <p:nvPr/>
            </p:nvSpPr>
            <p:spPr bwMode="auto">
              <a:xfrm>
                <a:off x="11293184" y="8032866"/>
                <a:ext cx="88893" cy="8269"/>
              </a:xfrm>
              <a:custGeom>
                <a:avLst/>
                <a:gdLst>
                  <a:gd name="T0" fmla="*/ 0 w 88"/>
                  <a:gd name="T1" fmla="*/ 1 h 8"/>
                  <a:gd name="T2" fmla="*/ 5 w 88"/>
                  <a:gd name="T3" fmla="*/ 8 h 8"/>
                  <a:gd name="T4" fmla="*/ 78 w 88"/>
                  <a:gd name="T5" fmla="*/ 8 h 8"/>
                  <a:gd name="T6" fmla="*/ 88 w 88"/>
                  <a:gd name="T7" fmla="*/ 0 h 8"/>
                  <a:gd name="T8" fmla="*/ 0 w 88"/>
                  <a:gd name="T9" fmla="*/ 1 h 8"/>
                </a:gdLst>
                <a:ahLst/>
                <a:cxnLst>
                  <a:cxn ang="0">
                    <a:pos x="T0" y="T1"/>
                  </a:cxn>
                  <a:cxn ang="0">
                    <a:pos x="T2" y="T3"/>
                  </a:cxn>
                  <a:cxn ang="0">
                    <a:pos x="T4" y="T5"/>
                  </a:cxn>
                  <a:cxn ang="0">
                    <a:pos x="T6" y="T7"/>
                  </a:cxn>
                  <a:cxn ang="0">
                    <a:pos x="T8" y="T9"/>
                  </a:cxn>
                </a:cxnLst>
                <a:rect l="0" t="0" r="r" b="b"/>
                <a:pathLst>
                  <a:path w="88" h="8">
                    <a:moveTo>
                      <a:pt x="0" y="1"/>
                    </a:moveTo>
                    <a:lnTo>
                      <a:pt x="5" y="8"/>
                    </a:lnTo>
                    <a:lnTo>
                      <a:pt x="78" y="8"/>
                    </a:lnTo>
                    <a:lnTo>
                      <a:pt x="88" y="0"/>
                    </a:lnTo>
                    <a:lnTo>
                      <a:pt x="0" y="1"/>
                    </a:lnTo>
                    <a:close/>
                  </a:path>
                </a:pathLst>
              </a:cu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615" name="Freeform 458"/>
              <p:cNvSpPr>
                <a:spLocks/>
              </p:cNvSpPr>
              <p:nvPr/>
            </p:nvSpPr>
            <p:spPr bwMode="auto">
              <a:xfrm>
                <a:off x="11293184" y="7737247"/>
                <a:ext cx="88893" cy="8269"/>
              </a:xfrm>
              <a:custGeom>
                <a:avLst/>
                <a:gdLst>
                  <a:gd name="T0" fmla="*/ 0 w 88"/>
                  <a:gd name="T1" fmla="*/ 1 h 8"/>
                  <a:gd name="T2" fmla="*/ 5 w 88"/>
                  <a:gd name="T3" fmla="*/ 8 h 8"/>
                  <a:gd name="T4" fmla="*/ 78 w 88"/>
                  <a:gd name="T5" fmla="*/ 8 h 8"/>
                  <a:gd name="T6" fmla="*/ 88 w 88"/>
                  <a:gd name="T7" fmla="*/ 0 h 8"/>
                  <a:gd name="T8" fmla="*/ 0 w 88"/>
                  <a:gd name="T9" fmla="*/ 1 h 8"/>
                </a:gdLst>
                <a:ahLst/>
                <a:cxnLst>
                  <a:cxn ang="0">
                    <a:pos x="T0" y="T1"/>
                  </a:cxn>
                  <a:cxn ang="0">
                    <a:pos x="T2" y="T3"/>
                  </a:cxn>
                  <a:cxn ang="0">
                    <a:pos x="T4" y="T5"/>
                  </a:cxn>
                  <a:cxn ang="0">
                    <a:pos x="T6" y="T7"/>
                  </a:cxn>
                  <a:cxn ang="0">
                    <a:pos x="T8" y="T9"/>
                  </a:cxn>
                </a:cxnLst>
                <a:rect l="0" t="0" r="r" b="b"/>
                <a:pathLst>
                  <a:path w="88" h="8">
                    <a:moveTo>
                      <a:pt x="0" y="1"/>
                    </a:moveTo>
                    <a:lnTo>
                      <a:pt x="5" y="8"/>
                    </a:lnTo>
                    <a:lnTo>
                      <a:pt x="78" y="8"/>
                    </a:lnTo>
                    <a:lnTo>
                      <a:pt x="88" y="0"/>
                    </a:lnTo>
                    <a:lnTo>
                      <a:pt x="0" y="1"/>
                    </a:lnTo>
                    <a:close/>
                  </a:path>
                </a:pathLst>
              </a:cu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616" name="Freeform 459"/>
              <p:cNvSpPr>
                <a:spLocks/>
              </p:cNvSpPr>
              <p:nvPr/>
            </p:nvSpPr>
            <p:spPr bwMode="auto">
              <a:xfrm>
                <a:off x="11293184" y="8173440"/>
                <a:ext cx="88893" cy="8269"/>
              </a:xfrm>
              <a:custGeom>
                <a:avLst/>
                <a:gdLst>
                  <a:gd name="T0" fmla="*/ 0 w 88"/>
                  <a:gd name="T1" fmla="*/ 1 h 8"/>
                  <a:gd name="T2" fmla="*/ 5 w 88"/>
                  <a:gd name="T3" fmla="*/ 8 h 8"/>
                  <a:gd name="T4" fmla="*/ 78 w 88"/>
                  <a:gd name="T5" fmla="*/ 8 h 8"/>
                  <a:gd name="T6" fmla="*/ 88 w 88"/>
                  <a:gd name="T7" fmla="*/ 0 h 8"/>
                  <a:gd name="T8" fmla="*/ 0 w 88"/>
                  <a:gd name="T9" fmla="*/ 1 h 8"/>
                </a:gdLst>
                <a:ahLst/>
                <a:cxnLst>
                  <a:cxn ang="0">
                    <a:pos x="T0" y="T1"/>
                  </a:cxn>
                  <a:cxn ang="0">
                    <a:pos x="T2" y="T3"/>
                  </a:cxn>
                  <a:cxn ang="0">
                    <a:pos x="T4" y="T5"/>
                  </a:cxn>
                  <a:cxn ang="0">
                    <a:pos x="T6" y="T7"/>
                  </a:cxn>
                  <a:cxn ang="0">
                    <a:pos x="T8" y="T9"/>
                  </a:cxn>
                </a:cxnLst>
                <a:rect l="0" t="0" r="r" b="b"/>
                <a:pathLst>
                  <a:path w="88" h="8">
                    <a:moveTo>
                      <a:pt x="0" y="1"/>
                    </a:moveTo>
                    <a:lnTo>
                      <a:pt x="5" y="8"/>
                    </a:lnTo>
                    <a:lnTo>
                      <a:pt x="78" y="8"/>
                    </a:lnTo>
                    <a:lnTo>
                      <a:pt x="88" y="0"/>
                    </a:lnTo>
                    <a:lnTo>
                      <a:pt x="0" y="1"/>
                    </a:lnTo>
                    <a:close/>
                  </a:path>
                </a:pathLst>
              </a:custGeom>
              <a:solidFill>
                <a:schemeClr val="bg2">
                  <a:lumMod val="7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617" name="Rectangle 460"/>
              <p:cNvSpPr>
                <a:spLocks noChangeArrowheads="1"/>
              </p:cNvSpPr>
              <p:nvPr/>
            </p:nvSpPr>
            <p:spPr bwMode="auto">
              <a:xfrm>
                <a:off x="11530920" y="7327929"/>
                <a:ext cx="78556" cy="14471"/>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618" name="Rectangle 461"/>
              <p:cNvSpPr>
                <a:spLocks noChangeArrowheads="1"/>
              </p:cNvSpPr>
              <p:nvPr/>
            </p:nvSpPr>
            <p:spPr bwMode="auto">
              <a:xfrm>
                <a:off x="11530920" y="7631816"/>
                <a:ext cx="78556" cy="14471"/>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619" name="Rectangle 462"/>
              <p:cNvSpPr>
                <a:spLocks noChangeArrowheads="1"/>
              </p:cNvSpPr>
              <p:nvPr/>
            </p:nvSpPr>
            <p:spPr bwMode="auto">
              <a:xfrm>
                <a:off x="11530920" y="7927435"/>
                <a:ext cx="78556" cy="16538"/>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620" name="Rectangle 463"/>
              <p:cNvSpPr>
                <a:spLocks noChangeArrowheads="1"/>
              </p:cNvSpPr>
              <p:nvPr/>
            </p:nvSpPr>
            <p:spPr bwMode="auto">
              <a:xfrm>
                <a:off x="11530920" y="7478839"/>
                <a:ext cx="78556" cy="14471"/>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621" name="Rectangle 464"/>
              <p:cNvSpPr>
                <a:spLocks noChangeArrowheads="1"/>
              </p:cNvSpPr>
              <p:nvPr/>
            </p:nvSpPr>
            <p:spPr bwMode="auto">
              <a:xfrm>
                <a:off x="11530920" y="7780660"/>
                <a:ext cx="78556" cy="16538"/>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622" name="Rectangle 465"/>
              <p:cNvSpPr>
                <a:spLocks noChangeArrowheads="1"/>
              </p:cNvSpPr>
              <p:nvPr/>
            </p:nvSpPr>
            <p:spPr bwMode="auto">
              <a:xfrm>
                <a:off x="11530920" y="8078345"/>
                <a:ext cx="78556" cy="16538"/>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623" name="Rectangle 466"/>
              <p:cNvSpPr>
                <a:spLocks noChangeArrowheads="1"/>
              </p:cNvSpPr>
              <p:nvPr/>
            </p:nvSpPr>
            <p:spPr bwMode="auto">
              <a:xfrm>
                <a:off x="11530920" y="7398216"/>
                <a:ext cx="78556" cy="16538"/>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624" name="Rectangle 467"/>
              <p:cNvSpPr>
                <a:spLocks noChangeArrowheads="1"/>
              </p:cNvSpPr>
              <p:nvPr/>
            </p:nvSpPr>
            <p:spPr bwMode="auto">
              <a:xfrm>
                <a:off x="11530920" y="7702103"/>
                <a:ext cx="78556" cy="16538"/>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625" name="Rectangle 468"/>
              <p:cNvSpPr>
                <a:spLocks noChangeArrowheads="1"/>
              </p:cNvSpPr>
              <p:nvPr/>
            </p:nvSpPr>
            <p:spPr bwMode="auto">
              <a:xfrm>
                <a:off x="11530920" y="7999789"/>
                <a:ext cx="78556" cy="14471"/>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626" name="Rectangle 469"/>
              <p:cNvSpPr>
                <a:spLocks noChangeArrowheads="1"/>
              </p:cNvSpPr>
              <p:nvPr/>
            </p:nvSpPr>
            <p:spPr bwMode="auto">
              <a:xfrm>
                <a:off x="11530920" y="7551193"/>
                <a:ext cx="78556" cy="14471"/>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627" name="Rectangle 470"/>
              <p:cNvSpPr>
                <a:spLocks noChangeArrowheads="1"/>
              </p:cNvSpPr>
              <p:nvPr/>
            </p:nvSpPr>
            <p:spPr bwMode="auto">
              <a:xfrm>
                <a:off x="11530920" y="7853014"/>
                <a:ext cx="78556" cy="14471"/>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628" name="Freeform 473"/>
              <p:cNvSpPr>
                <a:spLocks/>
              </p:cNvSpPr>
              <p:nvPr/>
            </p:nvSpPr>
            <p:spPr bwMode="auto">
              <a:xfrm>
                <a:off x="10784637" y="7334131"/>
                <a:ext cx="159179" cy="808300"/>
              </a:xfrm>
              <a:custGeom>
                <a:avLst/>
                <a:gdLst>
                  <a:gd name="T0" fmla="*/ 0 w 154"/>
                  <a:gd name="T1" fmla="*/ 21 h 783"/>
                  <a:gd name="T2" fmla="*/ 154 w 154"/>
                  <a:gd name="T3" fmla="*/ 0 h 783"/>
                  <a:gd name="T4" fmla="*/ 154 w 154"/>
                  <a:gd name="T5" fmla="*/ 783 h 783"/>
                  <a:gd name="T6" fmla="*/ 0 w 154"/>
                  <a:gd name="T7" fmla="*/ 762 h 783"/>
                  <a:gd name="T8" fmla="*/ 0 w 154"/>
                  <a:gd name="T9" fmla="*/ 21 h 783"/>
                </a:gdLst>
                <a:ahLst/>
                <a:cxnLst>
                  <a:cxn ang="0">
                    <a:pos x="T0" y="T1"/>
                  </a:cxn>
                  <a:cxn ang="0">
                    <a:pos x="T2" y="T3"/>
                  </a:cxn>
                  <a:cxn ang="0">
                    <a:pos x="T4" y="T5"/>
                  </a:cxn>
                  <a:cxn ang="0">
                    <a:pos x="T6" y="T7"/>
                  </a:cxn>
                  <a:cxn ang="0">
                    <a:pos x="T8" y="T9"/>
                  </a:cxn>
                </a:cxnLst>
                <a:rect l="0" t="0" r="r" b="b"/>
                <a:pathLst>
                  <a:path w="154" h="783">
                    <a:moveTo>
                      <a:pt x="0" y="21"/>
                    </a:moveTo>
                    <a:lnTo>
                      <a:pt x="154" y="0"/>
                    </a:lnTo>
                    <a:lnTo>
                      <a:pt x="154" y="783"/>
                    </a:lnTo>
                    <a:lnTo>
                      <a:pt x="0" y="762"/>
                    </a:lnTo>
                    <a:lnTo>
                      <a:pt x="0" y="21"/>
                    </a:lnTo>
                    <a:close/>
                  </a:path>
                </a:pathLst>
              </a:cu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629" name="Freeform 474"/>
              <p:cNvSpPr>
                <a:spLocks/>
              </p:cNvSpPr>
              <p:nvPr/>
            </p:nvSpPr>
            <p:spPr bwMode="auto">
              <a:xfrm>
                <a:off x="11948508" y="7340332"/>
                <a:ext cx="157112" cy="806233"/>
              </a:xfrm>
              <a:custGeom>
                <a:avLst/>
                <a:gdLst>
                  <a:gd name="T0" fmla="*/ 153 w 153"/>
                  <a:gd name="T1" fmla="*/ 20 h 780"/>
                  <a:gd name="T2" fmla="*/ 0 w 153"/>
                  <a:gd name="T3" fmla="*/ 0 h 780"/>
                  <a:gd name="T4" fmla="*/ 0 w 153"/>
                  <a:gd name="T5" fmla="*/ 780 h 780"/>
                  <a:gd name="T6" fmla="*/ 153 w 153"/>
                  <a:gd name="T7" fmla="*/ 761 h 780"/>
                  <a:gd name="T8" fmla="*/ 153 w 153"/>
                  <a:gd name="T9" fmla="*/ 20 h 780"/>
                </a:gdLst>
                <a:ahLst/>
                <a:cxnLst>
                  <a:cxn ang="0">
                    <a:pos x="T0" y="T1"/>
                  </a:cxn>
                  <a:cxn ang="0">
                    <a:pos x="T2" y="T3"/>
                  </a:cxn>
                  <a:cxn ang="0">
                    <a:pos x="T4" y="T5"/>
                  </a:cxn>
                  <a:cxn ang="0">
                    <a:pos x="T6" y="T7"/>
                  </a:cxn>
                  <a:cxn ang="0">
                    <a:pos x="T8" y="T9"/>
                  </a:cxn>
                </a:cxnLst>
                <a:rect l="0" t="0" r="r" b="b"/>
                <a:pathLst>
                  <a:path w="153" h="780">
                    <a:moveTo>
                      <a:pt x="153" y="20"/>
                    </a:moveTo>
                    <a:lnTo>
                      <a:pt x="0" y="0"/>
                    </a:lnTo>
                    <a:lnTo>
                      <a:pt x="0" y="780"/>
                    </a:lnTo>
                    <a:lnTo>
                      <a:pt x="153" y="761"/>
                    </a:lnTo>
                    <a:lnTo>
                      <a:pt x="153" y="20"/>
                    </a:lnTo>
                    <a:close/>
                  </a:path>
                </a:pathLst>
              </a:cu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630" name="Freeform 475"/>
              <p:cNvSpPr>
                <a:spLocks/>
              </p:cNvSpPr>
              <p:nvPr/>
            </p:nvSpPr>
            <p:spPr bwMode="auto">
              <a:xfrm>
                <a:off x="11123669" y="7327929"/>
                <a:ext cx="95094" cy="808300"/>
              </a:xfrm>
              <a:custGeom>
                <a:avLst/>
                <a:gdLst>
                  <a:gd name="T0" fmla="*/ 0 w 92"/>
                  <a:gd name="T1" fmla="*/ 25 h 781"/>
                  <a:gd name="T2" fmla="*/ 92 w 92"/>
                  <a:gd name="T3" fmla="*/ 0 h 781"/>
                  <a:gd name="T4" fmla="*/ 92 w 92"/>
                  <a:gd name="T5" fmla="*/ 781 h 781"/>
                  <a:gd name="T6" fmla="*/ 0 w 92"/>
                  <a:gd name="T7" fmla="*/ 781 h 781"/>
                  <a:gd name="T8" fmla="*/ 0 w 92"/>
                  <a:gd name="T9" fmla="*/ 25 h 781"/>
                </a:gdLst>
                <a:ahLst/>
                <a:cxnLst>
                  <a:cxn ang="0">
                    <a:pos x="T0" y="T1"/>
                  </a:cxn>
                  <a:cxn ang="0">
                    <a:pos x="T2" y="T3"/>
                  </a:cxn>
                  <a:cxn ang="0">
                    <a:pos x="T4" y="T5"/>
                  </a:cxn>
                  <a:cxn ang="0">
                    <a:pos x="T6" y="T7"/>
                  </a:cxn>
                  <a:cxn ang="0">
                    <a:pos x="T8" y="T9"/>
                  </a:cxn>
                </a:cxnLst>
                <a:rect l="0" t="0" r="r" b="b"/>
                <a:pathLst>
                  <a:path w="92" h="781">
                    <a:moveTo>
                      <a:pt x="0" y="25"/>
                    </a:moveTo>
                    <a:lnTo>
                      <a:pt x="92" y="0"/>
                    </a:lnTo>
                    <a:lnTo>
                      <a:pt x="92" y="781"/>
                    </a:lnTo>
                    <a:lnTo>
                      <a:pt x="0" y="781"/>
                    </a:lnTo>
                    <a:lnTo>
                      <a:pt x="0" y="25"/>
                    </a:lnTo>
                    <a:close/>
                  </a:path>
                </a:pathLst>
              </a:cu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631" name="Freeform 476"/>
              <p:cNvSpPr>
                <a:spLocks/>
              </p:cNvSpPr>
              <p:nvPr/>
            </p:nvSpPr>
            <p:spPr bwMode="auto">
              <a:xfrm>
                <a:off x="11673561" y="7334131"/>
                <a:ext cx="95094" cy="808300"/>
              </a:xfrm>
              <a:custGeom>
                <a:avLst/>
                <a:gdLst>
                  <a:gd name="T0" fmla="*/ 91 w 91"/>
                  <a:gd name="T1" fmla="*/ 27 h 783"/>
                  <a:gd name="T2" fmla="*/ 0 w 91"/>
                  <a:gd name="T3" fmla="*/ 0 h 783"/>
                  <a:gd name="T4" fmla="*/ 0 w 91"/>
                  <a:gd name="T5" fmla="*/ 783 h 783"/>
                  <a:gd name="T6" fmla="*/ 91 w 91"/>
                  <a:gd name="T7" fmla="*/ 783 h 783"/>
                  <a:gd name="T8" fmla="*/ 91 w 91"/>
                  <a:gd name="T9" fmla="*/ 27 h 783"/>
                </a:gdLst>
                <a:ahLst/>
                <a:cxnLst>
                  <a:cxn ang="0">
                    <a:pos x="T0" y="T1"/>
                  </a:cxn>
                  <a:cxn ang="0">
                    <a:pos x="T2" y="T3"/>
                  </a:cxn>
                  <a:cxn ang="0">
                    <a:pos x="T4" y="T5"/>
                  </a:cxn>
                  <a:cxn ang="0">
                    <a:pos x="T6" y="T7"/>
                  </a:cxn>
                  <a:cxn ang="0">
                    <a:pos x="T8" y="T9"/>
                  </a:cxn>
                </a:cxnLst>
                <a:rect l="0" t="0" r="r" b="b"/>
                <a:pathLst>
                  <a:path w="91" h="783">
                    <a:moveTo>
                      <a:pt x="91" y="27"/>
                    </a:moveTo>
                    <a:lnTo>
                      <a:pt x="0" y="0"/>
                    </a:lnTo>
                    <a:lnTo>
                      <a:pt x="0" y="783"/>
                    </a:lnTo>
                    <a:lnTo>
                      <a:pt x="91" y="783"/>
                    </a:lnTo>
                    <a:lnTo>
                      <a:pt x="91" y="27"/>
                    </a:lnTo>
                    <a:close/>
                  </a:path>
                </a:pathLst>
              </a:cu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632" name="Freeform 479"/>
              <p:cNvSpPr>
                <a:spLocks/>
              </p:cNvSpPr>
              <p:nvPr/>
            </p:nvSpPr>
            <p:spPr bwMode="auto">
              <a:xfrm>
                <a:off x="10997565" y="7528453"/>
                <a:ext cx="51682" cy="28942"/>
              </a:xfrm>
              <a:custGeom>
                <a:avLst/>
                <a:gdLst>
                  <a:gd name="T0" fmla="*/ 0 w 49"/>
                  <a:gd name="T1" fmla="*/ 12 h 29"/>
                  <a:gd name="T2" fmla="*/ 49 w 49"/>
                  <a:gd name="T3" fmla="*/ 0 h 29"/>
                  <a:gd name="T4" fmla="*/ 49 w 49"/>
                  <a:gd name="T5" fmla="*/ 19 h 29"/>
                  <a:gd name="T6" fmla="*/ 0 w 49"/>
                  <a:gd name="T7" fmla="*/ 29 h 29"/>
                  <a:gd name="T8" fmla="*/ 0 w 49"/>
                  <a:gd name="T9" fmla="*/ 12 h 29"/>
                </a:gdLst>
                <a:ahLst/>
                <a:cxnLst>
                  <a:cxn ang="0">
                    <a:pos x="T0" y="T1"/>
                  </a:cxn>
                  <a:cxn ang="0">
                    <a:pos x="T2" y="T3"/>
                  </a:cxn>
                  <a:cxn ang="0">
                    <a:pos x="T4" y="T5"/>
                  </a:cxn>
                  <a:cxn ang="0">
                    <a:pos x="T6" y="T7"/>
                  </a:cxn>
                  <a:cxn ang="0">
                    <a:pos x="T8" y="T9"/>
                  </a:cxn>
                </a:cxnLst>
                <a:rect l="0" t="0" r="r" b="b"/>
                <a:pathLst>
                  <a:path w="49" h="29">
                    <a:moveTo>
                      <a:pt x="0" y="12"/>
                    </a:moveTo>
                    <a:lnTo>
                      <a:pt x="49" y="0"/>
                    </a:lnTo>
                    <a:lnTo>
                      <a:pt x="49" y="19"/>
                    </a:lnTo>
                    <a:lnTo>
                      <a:pt x="0" y="29"/>
                    </a:lnTo>
                    <a:lnTo>
                      <a:pt x="0" y="12"/>
                    </a:lnTo>
                    <a:close/>
                  </a:path>
                </a:pathLst>
              </a:custGeom>
              <a:solidFill>
                <a:schemeClr val="accent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633" name="Freeform 480"/>
              <p:cNvSpPr>
                <a:spLocks/>
              </p:cNvSpPr>
              <p:nvPr/>
            </p:nvSpPr>
            <p:spPr bwMode="auto">
              <a:xfrm>
                <a:off x="11843077" y="7532588"/>
                <a:ext cx="53749" cy="31009"/>
              </a:xfrm>
              <a:custGeom>
                <a:avLst/>
                <a:gdLst>
                  <a:gd name="T0" fmla="*/ 51 w 51"/>
                  <a:gd name="T1" fmla="*/ 11 h 30"/>
                  <a:gd name="T2" fmla="*/ 0 w 51"/>
                  <a:gd name="T3" fmla="*/ 0 h 30"/>
                  <a:gd name="T4" fmla="*/ 0 w 51"/>
                  <a:gd name="T5" fmla="*/ 19 h 30"/>
                  <a:gd name="T6" fmla="*/ 50 w 51"/>
                  <a:gd name="T7" fmla="*/ 30 h 30"/>
                  <a:gd name="T8" fmla="*/ 51 w 51"/>
                  <a:gd name="T9" fmla="*/ 11 h 30"/>
                </a:gdLst>
                <a:ahLst/>
                <a:cxnLst>
                  <a:cxn ang="0">
                    <a:pos x="T0" y="T1"/>
                  </a:cxn>
                  <a:cxn ang="0">
                    <a:pos x="T2" y="T3"/>
                  </a:cxn>
                  <a:cxn ang="0">
                    <a:pos x="T4" y="T5"/>
                  </a:cxn>
                  <a:cxn ang="0">
                    <a:pos x="T6" y="T7"/>
                  </a:cxn>
                  <a:cxn ang="0">
                    <a:pos x="T8" y="T9"/>
                  </a:cxn>
                </a:cxnLst>
                <a:rect l="0" t="0" r="r" b="b"/>
                <a:pathLst>
                  <a:path w="51" h="30">
                    <a:moveTo>
                      <a:pt x="51" y="11"/>
                    </a:moveTo>
                    <a:lnTo>
                      <a:pt x="0" y="0"/>
                    </a:lnTo>
                    <a:lnTo>
                      <a:pt x="0" y="19"/>
                    </a:lnTo>
                    <a:lnTo>
                      <a:pt x="50" y="30"/>
                    </a:lnTo>
                    <a:lnTo>
                      <a:pt x="51" y="11"/>
                    </a:lnTo>
                    <a:close/>
                  </a:path>
                </a:pathLst>
              </a:custGeom>
              <a:solidFill>
                <a:schemeClr val="accent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634" name="Freeform 481"/>
              <p:cNvSpPr>
                <a:spLocks/>
              </p:cNvSpPr>
              <p:nvPr/>
            </p:nvSpPr>
            <p:spPr bwMode="auto">
              <a:xfrm>
                <a:off x="11001700" y="7770323"/>
                <a:ext cx="51682" cy="26874"/>
              </a:xfrm>
              <a:custGeom>
                <a:avLst/>
                <a:gdLst>
                  <a:gd name="T0" fmla="*/ 0 w 51"/>
                  <a:gd name="T1" fmla="*/ 8 h 27"/>
                  <a:gd name="T2" fmla="*/ 51 w 51"/>
                  <a:gd name="T3" fmla="*/ 0 h 27"/>
                  <a:gd name="T4" fmla="*/ 50 w 51"/>
                  <a:gd name="T5" fmla="*/ 19 h 27"/>
                  <a:gd name="T6" fmla="*/ 0 w 51"/>
                  <a:gd name="T7" fmla="*/ 27 h 27"/>
                  <a:gd name="T8" fmla="*/ 0 w 51"/>
                  <a:gd name="T9" fmla="*/ 8 h 27"/>
                </a:gdLst>
                <a:ahLst/>
                <a:cxnLst>
                  <a:cxn ang="0">
                    <a:pos x="T0" y="T1"/>
                  </a:cxn>
                  <a:cxn ang="0">
                    <a:pos x="T2" y="T3"/>
                  </a:cxn>
                  <a:cxn ang="0">
                    <a:pos x="T4" y="T5"/>
                  </a:cxn>
                  <a:cxn ang="0">
                    <a:pos x="T6" y="T7"/>
                  </a:cxn>
                  <a:cxn ang="0">
                    <a:pos x="T8" y="T9"/>
                  </a:cxn>
                </a:cxnLst>
                <a:rect l="0" t="0" r="r" b="b"/>
                <a:pathLst>
                  <a:path w="51" h="27">
                    <a:moveTo>
                      <a:pt x="0" y="8"/>
                    </a:moveTo>
                    <a:lnTo>
                      <a:pt x="51" y="0"/>
                    </a:lnTo>
                    <a:lnTo>
                      <a:pt x="50" y="19"/>
                    </a:lnTo>
                    <a:lnTo>
                      <a:pt x="0" y="27"/>
                    </a:lnTo>
                    <a:lnTo>
                      <a:pt x="0" y="8"/>
                    </a:lnTo>
                    <a:close/>
                  </a:path>
                </a:pathLst>
              </a:custGeom>
              <a:solidFill>
                <a:schemeClr val="accent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635" name="Freeform 482"/>
              <p:cNvSpPr>
                <a:spLocks/>
              </p:cNvSpPr>
              <p:nvPr/>
            </p:nvSpPr>
            <p:spPr bwMode="auto">
              <a:xfrm>
                <a:off x="11838942" y="7776525"/>
                <a:ext cx="53749" cy="26874"/>
              </a:xfrm>
              <a:custGeom>
                <a:avLst/>
                <a:gdLst>
                  <a:gd name="T0" fmla="*/ 49 w 51"/>
                  <a:gd name="T1" fmla="*/ 7 h 26"/>
                  <a:gd name="T2" fmla="*/ 0 w 51"/>
                  <a:gd name="T3" fmla="*/ 0 h 26"/>
                  <a:gd name="T4" fmla="*/ 0 w 51"/>
                  <a:gd name="T5" fmla="*/ 18 h 26"/>
                  <a:gd name="T6" fmla="*/ 51 w 51"/>
                  <a:gd name="T7" fmla="*/ 26 h 26"/>
                  <a:gd name="T8" fmla="*/ 49 w 51"/>
                  <a:gd name="T9" fmla="*/ 7 h 26"/>
                </a:gdLst>
                <a:ahLst/>
                <a:cxnLst>
                  <a:cxn ang="0">
                    <a:pos x="T0" y="T1"/>
                  </a:cxn>
                  <a:cxn ang="0">
                    <a:pos x="T2" y="T3"/>
                  </a:cxn>
                  <a:cxn ang="0">
                    <a:pos x="T4" y="T5"/>
                  </a:cxn>
                  <a:cxn ang="0">
                    <a:pos x="T6" y="T7"/>
                  </a:cxn>
                  <a:cxn ang="0">
                    <a:pos x="T8" y="T9"/>
                  </a:cxn>
                </a:cxnLst>
                <a:rect l="0" t="0" r="r" b="b"/>
                <a:pathLst>
                  <a:path w="51" h="26">
                    <a:moveTo>
                      <a:pt x="49" y="7"/>
                    </a:moveTo>
                    <a:lnTo>
                      <a:pt x="0" y="0"/>
                    </a:lnTo>
                    <a:lnTo>
                      <a:pt x="0" y="18"/>
                    </a:lnTo>
                    <a:lnTo>
                      <a:pt x="51" y="26"/>
                    </a:lnTo>
                    <a:lnTo>
                      <a:pt x="49" y="7"/>
                    </a:lnTo>
                    <a:close/>
                  </a:path>
                </a:pathLst>
              </a:custGeom>
              <a:solidFill>
                <a:schemeClr val="accent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636" name="Freeform 483"/>
              <p:cNvSpPr>
                <a:spLocks/>
              </p:cNvSpPr>
              <p:nvPr/>
            </p:nvSpPr>
            <p:spPr bwMode="auto">
              <a:xfrm>
                <a:off x="10993431" y="7404417"/>
                <a:ext cx="51682" cy="28942"/>
              </a:xfrm>
              <a:custGeom>
                <a:avLst/>
                <a:gdLst>
                  <a:gd name="T0" fmla="*/ 0 w 51"/>
                  <a:gd name="T1" fmla="*/ 11 h 29"/>
                  <a:gd name="T2" fmla="*/ 51 w 51"/>
                  <a:gd name="T3" fmla="*/ 0 h 29"/>
                  <a:gd name="T4" fmla="*/ 51 w 51"/>
                  <a:gd name="T5" fmla="*/ 19 h 29"/>
                  <a:gd name="T6" fmla="*/ 0 w 51"/>
                  <a:gd name="T7" fmla="*/ 29 h 29"/>
                  <a:gd name="T8" fmla="*/ 0 w 51"/>
                  <a:gd name="T9" fmla="*/ 11 h 29"/>
                </a:gdLst>
                <a:ahLst/>
                <a:cxnLst>
                  <a:cxn ang="0">
                    <a:pos x="T0" y="T1"/>
                  </a:cxn>
                  <a:cxn ang="0">
                    <a:pos x="T2" y="T3"/>
                  </a:cxn>
                  <a:cxn ang="0">
                    <a:pos x="T4" y="T5"/>
                  </a:cxn>
                  <a:cxn ang="0">
                    <a:pos x="T6" y="T7"/>
                  </a:cxn>
                  <a:cxn ang="0">
                    <a:pos x="T8" y="T9"/>
                  </a:cxn>
                </a:cxnLst>
                <a:rect l="0" t="0" r="r" b="b"/>
                <a:pathLst>
                  <a:path w="51" h="29">
                    <a:moveTo>
                      <a:pt x="0" y="11"/>
                    </a:moveTo>
                    <a:lnTo>
                      <a:pt x="51" y="0"/>
                    </a:lnTo>
                    <a:lnTo>
                      <a:pt x="51" y="19"/>
                    </a:lnTo>
                    <a:lnTo>
                      <a:pt x="0" y="29"/>
                    </a:lnTo>
                    <a:lnTo>
                      <a:pt x="0" y="11"/>
                    </a:lnTo>
                    <a:close/>
                  </a:path>
                </a:pathLst>
              </a:custGeom>
              <a:solidFill>
                <a:schemeClr val="accent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637" name="Freeform 484"/>
              <p:cNvSpPr>
                <a:spLocks/>
              </p:cNvSpPr>
              <p:nvPr/>
            </p:nvSpPr>
            <p:spPr bwMode="auto">
              <a:xfrm>
                <a:off x="11847211" y="7408552"/>
                <a:ext cx="51682" cy="31009"/>
              </a:xfrm>
              <a:custGeom>
                <a:avLst/>
                <a:gdLst>
                  <a:gd name="T0" fmla="*/ 49 w 49"/>
                  <a:gd name="T1" fmla="*/ 12 h 30"/>
                  <a:gd name="T2" fmla="*/ 0 w 49"/>
                  <a:gd name="T3" fmla="*/ 0 h 30"/>
                  <a:gd name="T4" fmla="*/ 0 w 49"/>
                  <a:gd name="T5" fmla="*/ 20 h 30"/>
                  <a:gd name="T6" fmla="*/ 49 w 49"/>
                  <a:gd name="T7" fmla="*/ 30 h 30"/>
                  <a:gd name="T8" fmla="*/ 49 w 49"/>
                  <a:gd name="T9" fmla="*/ 12 h 30"/>
                </a:gdLst>
                <a:ahLst/>
                <a:cxnLst>
                  <a:cxn ang="0">
                    <a:pos x="T0" y="T1"/>
                  </a:cxn>
                  <a:cxn ang="0">
                    <a:pos x="T2" y="T3"/>
                  </a:cxn>
                  <a:cxn ang="0">
                    <a:pos x="T4" y="T5"/>
                  </a:cxn>
                  <a:cxn ang="0">
                    <a:pos x="T6" y="T7"/>
                  </a:cxn>
                  <a:cxn ang="0">
                    <a:pos x="T8" y="T9"/>
                  </a:cxn>
                </a:cxnLst>
                <a:rect l="0" t="0" r="r" b="b"/>
                <a:pathLst>
                  <a:path w="49" h="30">
                    <a:moveTo>
                      <a:pt x="49" y="12"/>
                    </a:moveTo>
                    <a:lnTo>
                      <a:pt x="0" y="0"/>
                    </a:lnTo>
                    <a:lnTo>
                      <a:pt x="0" y="20"/>
                    </a:lnTo>
                    <a:lnTo>
                      <a:pt x="49" y="30"/>
                    </a:lnTo>
                    <a:lnTo>
                      <a:pt x="49" y="12"/>
                    </a:lnTo>
                    <a:close/>
                  </a:path>
                </a:pathLst>
              </a:custGeom>
              <a:solidFill>
                <a:schemeClr val="accent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638" name="Freeform 485"/>
              <p:cNvSpPr>
                <a:spLocks/>
              </p:cNvSpPr>
              <p:nvPr/>
            </p:nvSpPr>
            <p:spPr bwMode="auto">
              <a:xfrm>
                <a:off x="10999633" y="7646287"/>
                <a:ext cx="51682" cy="31009"/>
              </a:xfrm>
              <a:custGeom>
                <a:avLst/>
                <a:gdLst>
                  <a:gd name="T0" fmla="*/ 0 w 49"/>
                  <a:gd name="T1" fmla="*/ 12 h 30"/>
                  <a:gd name="T2" fmla="*/ 49 w 49"/>
                  <a:gd name="T3" fmla="*/ 0 h 30"/>
                  <a:gd name="T4" fmla="*/ 49 w 49"/>
                  <a:gd name="T5" fmla="*/ 19 h 30"/>
                  <a:gd name="T6" fmla="*/ 0 w 49"/>
                  <a:gd name="T7" fmla="*/ 30 h 30"/>
                  <a:gd name="T8" fmla="*/ 0 w 49"/>
                  <a:gd name="T9" fmla="*/ 12 h 30"/>
                </a:gdLst>
                <a:ahLst/>
                <a:cxnLst>
                  <a:cxn ang="0">
                    <a:pos x="T0" y="T1"/>
                  </a:cxn>
                  <a:cxn ang="0">
                    <a:pos x="T2" y="T3"/>
                  </a:cxn>
                  <a:cxn ang="0">
                    <a:pos x="T4" y="T5"/>
                  </a:cxn>
                  <a:cxn ang="0">
                    <a:pos x="T6" y="T7"/>
                  </a:cxn>
                  <a:cxn ang="0">
                    <a:pos x="T8" y="T9"/>
                  </a:cxn>
                </a:cxnLst>
                <a:rect l="0" t="0" r="r" b="b"/>
                <a:pathLst>
                  <a:path w="49" h="30">
                    <a:moveTo>
                      <a:pt x="0" y="12"/>
                    </a:moveTo>
                    <a:lnTo>
                      <a:pt x="49" y="0"/>
                    </a:lnTo>
                    <a:lnTo>
                      <a:pt x="49" y="19"/>
                    </a:lnTo>
                    <a:lnTo>
                      <a:pt x="0" y="30"/>
                    </a:lnTo>
                    <a:lnTo>
                      <a:pt x="0" y="12"/>
                    </a:lnTo>
                    <a:close/>
                  </a:path>
                </a:pathLst>
              </a:custGeom>
              <a:solidFill>
                <a:schemeClr val="accent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639" name="Freeform 486"/>
              <p:cNvSpPr>
                <a:spLocks/>
              </p:cNvSpPr>
              <p:nvPr/>
            </p:nvSpPr>
            <p:spPr bwMode="auto">
              <a:xfrm>
                <a:off x="11841010" y="7652489"/>
                <a:ext cx="51682" cy="28942"/>
              </a:xfrm>
              <a:custGeom>
                <a:avLst/>
                <a:gdLst>
                  <a:gd name="T0" fmla="*/ 51 w 51"/>
                  <a:gd name="T1" fmla="*/ 12 h 29"/>
                  <a:gd name="T2" fmla="*/ 0 w 51"/>
                  <a:gd name="T3" fmla="*/ 0 h 29"/>
                  <a:gd name="T4" fmla="*/ 0 w 51"/>
                  <a:gd name="T5" fmla="*/ 18 h 29"/>
                  <a:gd name="T6" fmla="*/ 51 w 51"/>
                  <a:gd name="T7" fmla="*/ 29 h 29"/>
                  <a:gd name="T8" fmla="*/ 51 w 51"/>
                  <a:gd name="T9" fmla="*/ 12 h 29"/>
                </a:gdLst>
                <a:ahLst/>
                <a:cxnLst>
                  <a:cxn ang="0">
                    <a:pos x="T0" y="T1"/>
                  </a:cxn>
                  <a:cxn ang="0">
                    <a:pos x="T2" y="T3"/>
                  </a:cxn>
                  <a:cxn ang="0">
                    <a:pos x="T4" y="T5"/>
                  </a:cxn>
                  <a:cxn ang="0">
                    <a:pos x="T6" y="T7"/>
                  </a:cxn>
                  <a:cxn ang="0">
                    <a:pos x="T8" y="T9"/>
                  </a:cxn>
                </a:cxnLst>
                <a:rect l="0" t="0" r="r" b="b"/>
                <a:pathLst>
                  <a:path w="51" h="29">
                    <a:moveTo>
                      <a:pt x="51" y="12"/>
                    </a:moveTo>
                    <a:lnTo>
                      <a:pt x="0" y="0"/>
                    </a:lnTo>
                    <a:lnTo>
                      <a:pt x="0" y="18"/>
                    </a:lnTo>
                    <a:lnTo>
                      <a:pt x="51" y="29"/>
                    </a:lnTo>
                    <a:lnTo>
                      <a:pt x="51" y="12"/>
                    </a:lnTo>
                    <a:close/>
                  </a:path>
                </a:pathLst>
              </a:custGeom>
              <a:solidFill>
                <a:schemeClr val="accent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640" name="Freeform 487"/>
              <p:cNvSpPr>
                <a:spLocks/>
              </p:cNvSpPr>
              <p:nvPr/>
            </p:nvSpPr>
            <p:spPr bwMode="auto">
              <a:xfrm>
                <a:off x="10997565" y="7890224"/>
                <a:ext cx="53749" cy="26874"/>
              </a:xfrm>
              <a:custGeom>
                <a:avLst/>
                <a:gdLst>
                  <a:gd name="T0" fmla="*/ 1 w 50"/>
                  <a:gd name="T1" fmla="*/ 8 h 27"/>
                  <a:gd name="T2" fmla="*/ 50 w 50"/>
                  <a:gd name="T3" fmla="*/ 0 h 27"/>
                  <a:gd name="T4" fmla="*/ 50 w 50"/>
                  <a:gd name="T5" fmla="*/ 19 h 27"/>
                  <a:gd name="T6" fmla="*/ 0 w 50"/>
                  <a:gd name="T7" fmla="*/ 27 h 27"/>
                  <a:gd name="T8" fmla="*/ 1 w 50"/>
                  <a:gd name="T9" fmla="*/ 8 h 27"/>
                </a:gdLst>
                <a:ahLst/>
                <a:cxnLst>
                  <a:cxn ang="0">
                    <a:pos x="T0" y="T1"/>
                  </a:cxn>
                  <a:cxn ang="0">
                    <a:pos x="T2" y="T3"/>
                  </a:cxn>
                  <a:cxn ang="0">
                    <a:pos x="T4" y="T5"/>
                  </a:cxn>
                  <a:cxn ang="0">
                    <a:pos x="T6" y="T7"/>
                  </a:cxn>
                  <a:cxn ang="0">
                    <a:pos x="T8" y="T9"/>
                  </a:cxn>
                </a:cxnLst>
                <a:rect l="0" t="0" r="r" b="b"/>
                <a:pathLst>
                  <a:path w="50" h="27">
                    <a:moveTo>
                      <a:pt x="1" y="8"/>
                    </a:moveTo>
                    <a:lnTo>
                      <a:pt x="50" y="0"/>
                    </a:lnTo>
                    <a:lnTo>
                      <a:pt x="50" y="19"/>
                    </a:lnTo>
                    <a:lnTo>
                      <a:pt x="0" y="27"/>
                    </a:lnTo>
                    <a:lnTo>
                      <a:pt x="1" y="8"/>
                    </a:lnTo>
                    <a:close/>
                  </a:path>
                </a:pathLst>
              </a:custGeom>
              <a:solidFill>
                <a:schemeClr val="accent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641" name="Freeform 488"/>
              <p:cNvSpPr>
                <a:spLocks/>
              </p:cNvSpPr>
              <p:nvPr/>
            </p:nvSpPr>
            <p:spPr bwMode="auto">
              <a:xfrm>
                <a:off x="11841010" y="7896426"/>
                <a:ext cx="51682" cy="24807"/>
              </a:xfrm>
              <a:custGeom>
                <a:avLst/>
                <a:gdLst>
                  <a:gd name="T0" fmla="*/ 51 w 51"/>
                  <a:gd name="T1" fmla="*/ 8 h 25"/>
                  <a:gd name="T2" fmla="*/ 0 w 51"/>
                  <a:gd name="T3" fmla="*/ 0 h 25"/>
                  <a:gd name="T4" fmla="*/ 1 w 51"/>
                  <a:gd name="T5" fmla="*/ 19 h 25"/>
                  <a:gd name="T6" fmla="*/ 51 w 51"/>
                  <a:gd name="T7" fmla="*/ 25 h 25"/>
                  <a:gd name="T8" fmla="*/ 51 w 51"/>
                  <a:gd name="T9" fmla="*/ 8 h 25"/>
                </a:gdLst>
                <a:ahLst/>
                <a:cxnLst>
                  <a:cxn ang="0">
                    <a:pos x="T0" y="T1"/>
                  </a:cxn>
                  <a:cxn ang="0">
                    <a:pos x="T2" y="T3"/>
                  </a:cxn>
                  <a:cxn ang="0">
                    <a:pos x="T4" y="T5"/>
                  </a:cxn>
                  <a:cxn ang="0">
                    <a:pos x="T6" y="T7"/>
                  </a:cxn>
                  <a:cxn ang="0">
                    <a:pos x="T8" y="T9"/>
                  </a:cxn>
                </a:cxnLst>
                <a:rect l="0" t="0" r="r" b="b"/>
                <a:pathLst>
                  <a:path w="51" h="25">
                    <a:moveTo>
                      <a:pt x="51" y="8"/>
                    </a:moveTo>
                    <a:lnTo>
                      <a:pt x="0" y="0"/>
                    </a:lnTo>
                    <a:lnTo>
                      <a:pt x="1" y="19"/>
                    </a:lnTo>
                    <a:lnTo>
                      <a:pt x="51" y="25"/>
                    </a:lnTo>
                    <a:lnTo>
                      <a:pt x="51" y="8"/>
                    </a:lnTo>
                    <a:close/>
                  </a:path>
                </a:pathLst>
              </a:custGeom>
              <a:solidFill>
                <a:schemeClr val="accent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642" name="Freeform 489"/>
              <p:cNvSpPr>
                <a:spLocks/>
              </p:cNvSpPr>
              <p:nvPr/>
            </p:nvSpPr>
            <p:spPr bwMode="auto">
              <a:xfrm>
                <a:off x="11003767" y="8014260"/>
                <a:ext cx="51682" cy="26874"/>
              </a:xfrm>
              <a:custGeom>
                <a:avLst/>
                <a:gdLst>
                  <a:gd name="T0" fmla="*/ 0 w 51"/>
                  <a:gd name="T1" fmla="*/ 8 h 27"/>
                  <a:gd name="T2" fmla="*/ 51 w 51"/>
                  <a:gd name="T3" fmla="*/ 0 h 27"/>
                  <a:gd name="T4" fmla="*/ 50 w 51"/>
                  <a:gd name="T5" fmla="*/ 19 h 27"/>
                  <a:gd name="T6" fmla="*/ 0 w 51"/>
                  <a:gd name="T7" fmla="*/ 27 h 27"/>
                  <a:gd name="T8" fmla="*/ 0 w 51"/>
                  <a:gd name="T9" fmla="*/ 8 h 27"/>
                </a:gdLst>
                <a:ahLst/>
                <a:cxnLst>
                  <a:cxn ang="0">
                    <a:pos x="T0" y="T1"/>
                  </a:cxn>
                  <a:cxn ang="0">
                    <a:pos x="T2" y="T3"/>
                  </a:cxn>
                  <a:cxn ang="0">
                    <a:pos x="T4" y="T5"/>
                  </a:cxn>
                  <a:cxn ang="0">
                    <a:pos x="T6" y="T7"/>
                  </a:cxn>
                  <a:cxn ang="0">
                    <a:pos x="T8" y="T9"/>
                  </a:cxn>
                </a:cxnLst>
                <a:rect l="0" t="0" r="r" b="b"/>
                <a:pathLst>
                  <a:path w="51" h="27">
                    <a:moveTo>
                      <a:pt x="0" y="8"/>
                    </a:moveTo>
                    <a:lnTo>
                      <a:pt x="51" y="0"/>
                    </a:lnTo>
                    <a:lnTo>
                      <a:pt x="50" y="19"/>
                    </a:lnTo>
                    <a:lnTo>
                      <a:pt x="0" y="27"/>
                    </a:lnTo>
                    <a:lnTo>
                      <a:pt x="0" y="8"/>
                    </a:lnTo>
                    <a:close/>
                  </a:path>
                </a:pathLst>
              </a:custGeom>
              <a:solidFill>
                <a:schemeClr val="accent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643" name="Freeform 490"/>
              <p:cNvSpPr>
                <a:spLocks/>
              </p:cNvSpPr>
              <p:nvPr/>
            </p:nvSpPr>
            <p:spPr bwMode="auto">
              <a:xfrm>
                <a:off x="11836875" y="8018395"/>
                <a:ext cx="53749" cy="28942"/>
              </a:xfrm>
              <a:custGeom>
                <a:avLst/>
                <a:gdLst>
                  <a:gd name="T0" fmla="*/ 50 w 50"/>
                  <a:gd name="T1" fmla="*/ 8 h 26"/>
                  <a:gd name="T2" fmla="*/ 0 w 50"/>
                  <a:gd name="T3" fmla="*/ 0 h 26"/>
                  <a:gd name="T4" fmla="*/ 1 w 50"/>
                  <a:gd name="T5" fmla="*/ 18 h 26"/>
                  <a:gd name="T6" fmla="*/ 50 w 50"/>
                  <a:gd name="T7" fmla="*/ 26 h 26"/>
                  <a:gd name="T8" fmla="*/ 50 w 50"/>
                  <a:gd name="T9" fmla="*/ 8 h 26"/>
                </a:gdLst>
                <a:ahLst/>
                <a:cxnLst>
                  <a:cxn ang="0">
                    <a:pos x="T0" y="T1"/>
                  </a:cxn>
                  <a:cxn ang="0">
                    <a:pos x="T2" y="T3"/>
                  </a:cxn>
                  <a:cxn ang="0">
                    <a:pos x="T4" y="T5"/>
                  </a:cxn>
                  <a:cxn ang="0">
                    <a:pos x="T6" y="T7"/>
                  </a:cxn>
                  <a:cxn ang="0">
                    <a:pos x="T8" y="T9"/>
                  </a:cxn>
                </a:cxnLst>
                <a:rect l="0" t="0" r="r" b="b"/>
                <a:pathLst>
                  <a:path w="50" h="26">
                    <a:moveTo>
                      <a:pt x="50" y="8"/>
                    </a:moveTo>
                    <a:lnTo>
                      <a:pt x="0" y="0"/>
                    </a:lnTo>
                    <a:lnTo>
                      <a:pt x="1" y="18"/>
                    </a:lnTo>
                    <a:lnTo>
                      <a:pt x="50" y="26"/>
                    </a:lnTo>
                    <a:lnTo>
                      <a:pt x="50" y="8"/>
                    </a:lnTo>
                    <a:close/>
                  </a:path>
                </a:pathLst>
              </a:custGeom>
              <a:solidFill>
                <a:schemeClr val="accent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644" name="Freeform 491"/>
              <p:cNvSpPr>
                <a:spLocks/>
              </p:cNvSpPr>
              <p:nvPr/>
            </p:nvSpPr>
            <p:spPr bwMode="auto">
              <a:xfrm>
                <a:off x="10993431" y="7344467"/>
                <a:ext cx="51682" cy="31009"/>
              </a:xfrm>
              <a:custGeom>
                <a:avLst/>
                <a:gdLst>
                  <a:gd name="T0" fmla="*/ 0 w 51"/>
                  <a:gd name="T1" fmla="*/ 11 h 30"/>
                  <a:gd name="T2" fmla="*/ 51 w 51"/>
                  <a:gd name="T3" fmla="*/ 0 h 30"/>
                  <a:gd name="T4" fmla="*/ 51 w 51"/>
                  <a:gd name="T5" fmla="*/ 18 h 30"/>
                  <a:gd name="T6" fmla="*/ 0 w 51"/>
                  <a:gd name="T7" fmla="*/ 30 h 30"/>
                  <a:gd name="T8" fmla="*/ 0 w 51"/>
                  <a:gd name="T9" fmla="*/ 11 h 30"/>
                </a:gdLst>
                <a:ahLst/>
                <a:cxnLst>
                  <a:cxn ang="0">
                    <a:pos x="T0" y="T1"/>
                  </a:cxn>
                  <a:cxn ang="0">
                    <a:pos x="T2" y="T3"/>
                  </a:cxn>
                  <a:cxn ang="0">
                    <a:pos x="T4" y="T5"/>
                  </a:cxn>
                  <a:cxn ang="0">
                    <a:pos x="T6" y="T7"/>
                  </a:cxn>
                  <a:cxn ang="0">
                    <a:pos x="T8" y="T9"/>
                  </a:cxn>
                </a:cxnLst>
                <a:rect l="0" t="0" r="r" b="b"/>
                <a:pathLst>
                  <a:path w="51" h="30">
                    <a:moveTo>
                      <a:pt x="0" y="11"/>
                    </a:moveTo>
                    <a:lnTo>
                      <a:pt x="51" y="0"/>
                    </a:lnTo>
                    <a:lnTo>
                      <a:pt x="51" y="18"/>
                    </a:lnTo>
                    <a:lnTo>
                      <a:pt x="0" y="30"/>
                    </a:lnTo>
                    <a:lnTo>
                      <a:pt x="0" y="11"/>
                    </a:lnTo>
                    <a:close/>
                  </a:path>
                </a:pathLst>
              </a:custGeom>
              <a:solidFill>
                <a:schemeClr val="accent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645" name="Freeform 492"/>
              <p:cNvSpPr>
                <a:spLocks/>
              </p:cNvSpPr>
              <p:nvPr/>
            </p:nvSpPr>
            <p:spPr bwMode="auto">
              <a:xfrm>
                <a:off x="11847211" y="7350668"/>
                <a:ext cx="51682" cy="31009"/>
              </a:xfrm>
              <a:custGeom>
                <a:avLst/>
                <a:gdLst>
                  <a:gd name="T0" fmla="*/ 49 w 49"/>
                  <a:gd name="T1" fmla="*/ 11 h 30"/>
                  <a:gd name="T2" fmla="*/ 0 w 49"/>
                  <a:gd name="T3" fmla="*/ 0 h 30"/>
                  <a:gd name="T4" fmla="*/ 0 w 49"/>
                  <a:gd name="T5" fmla="*/ 18 h 30"/>
                  <a:gd name="T6" fmla="*/ 49 w 49"/>
                  <a:gd name="T7" fmla="*/ 30 h 30"/>
                  <a:gd name="T8" fmla="*/ 49 w 49"/>
                  <a:gd name="T9" fmla="*/ 11 h 30"/>
                </a:gdLst>
                <a:ahLst/>
                <a:cxnLst>
                  <a:cxn ang="0">
                    <a:pos x="T0" y="T1"/>
                  </a:cxn>
                  <a:cxn ang="0">
                    <a:pos x="T2" y="T3"/>
                  </a:cxn>
                  <a:cxn ang="0">
                    <a:pos x="T4" y="T5"/>
                  </a:cxn>
                  <a:cxn ang="0">
                    <a:pos x="T6" y="T7"/>
                  </a:cxn>
                  <a:cxn ang="0">
                    <a:pos x="T8" y="T9"/>
                  </a:cxn>
                </a:cxnLst>
                <a:rect l="0" t="0" r="r" b="b"/>
                <a:pathLst>
                  <a:path w="49" h="30">
                    <a:moveTo>
                      <a:pt x="49" y="11"/>
                    </a:moveTo>
                    <a:lnTo>
                      <a:pt x="0" y="0"/>
                    </a:lnTo>
                    <a:lnTo>
                      <a:pt x="0" y="18"/>
                    </a:lnTo>
                    <a:lnTo>
                      <a:pt x="49" y="30"/>
                    </a:lnTo>
                    <a:lnTo>
                      <a:pt x="49" y="11"/>
                    </a:lnTo>
                    <a:close/>
                  </a:path>
                </a:pathLst>
              </a:custGeom>
              <a:solidFill>
                <a:schemeClr val="accent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646" name="Freeform 493"/>
              <p:cNvSpPr>
                <a:spLocks/>
              </p:cNvSpPr>
              <p:nvPr/>
            </p:nvSpPr>
            <p:spPr bwMode="auto">
              <a:xfrm>
                <a:off x="10999633" y="7586337"/>
                <a:ext cx="51682" cy="31009"/>
              </a:xfrm>
              <a:custGeom>
                <a:avLst/>
                <a:gdLst>
                  <a:gd name="T0" fmla="*/ 0 w 49"/>
                  <a:gd name="T1" fmla="*/ 11 h 30"/>
                  <a:gd name="T2" fmla="*/ 49 w 49"/>
                  <a:gd name="T3" fmla="*/ 0 h 30"/>
                  <a:gd name="T4" fmla="*/ 49 w 49"/>
                  <a:gd name="T5" fmla="*/ 19 h 30"/>
                  <a:gd name="T6" fmla="*/ 0 w 49"/>
                  <a:gd name="T7" fmla="*/ 30 h 30"/>
                  <a:gd name="T8" fmla="*/ 0 w 49"/>
                  <a:gd name="T9" fmla="*/ 11 h 30"/>
                </a:gdLst>
                <a:ahLst/>
                <a:cxnLst>
                  <a:cxn ang="0">
                    <a:pos x="T0" y="T1"/>
                  </a:cxn>
                  <a:cxn ang="0">
                    <a:pos x="T2" y="T3"/>
                  </a:cxn>
                  <a:cxn ang="0">
                    <a:pos x="T4" y="T5"/>
                  </a:cxn>
                  <a:cxn ang="0">
                    <a:pos x="T6" y="T7"/>
                  </a:cxn>
                  <a:cxn ang="0">
                    <a:pos x="T8" y="T9"/>
                  </a:cxn>
                </a:cxnLst>
                <a:rect l="0" t="0" r="r" b="b"/>
                <a:pathLst>
                  <a:path w="49" h="30">
                    <a:moveTo>
                      <a:pt x="0" y="11"/>
                    </a:moveTo>
                    <a:lnTo>
                      <a:pt x="49" y="0"/>
                    </a:lnTo>
                    <a:lnTo>
                      <a:pt x="49" y="19"/>
                    </a:lnTo>
                    <a:lnTo>
                      <a:pt x="0" y="30"/>
                    </a:lnTo>
                    <a:lnTo>
                      <a:pt x="0" y="11"/>
                    </a:lnTo>
                    <a:close/>
                  </a:path>
                </a:pathLst>
              </a:custGeom>
              <a:solidFill>
                <a:schemeClr val="accent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647" name="Freeform 494"/>
              <p:cNvSpPr>
                <a:spLocks/>
              </p:cNvSpPr>
              <p:nvPr/>
            </p:nvSpPr>
            <p:spPr bwMode="auto">
              <a:xfrm>
                <a:off x="11841010" y="7592538"/>
                <a:ext cx="51682" cy="31009"/>
              </a:xfrm>
              <a:custGeom>
                <a:avLst/>
                <a:gdLst>
                  <a:gd name="T0" fmla="*/ 51 w 51"/>
                  <a:gd name="T1" fmla="*/ 12 h 30"/>
                  <a:gd name="T2" fmla="*/ 0 w 51"/>
                  <a:gd name="T3" fmla="*/ 0 h 30"/>
                  <a:gd name="T4" fmla="*/ 0 w 51"/>
                  <a:gd name="T5" fmla="*/ 19 h 30"/>
                  <a:gd name="T6" fmla="*/ 51 w 51"/>
                  <a:gd name="T7" fmla="*/ 30 h 30"/>
                  <a:gd name="T8" fmla="*/ 51 w 51"/>
                  <a:gd name="T9" fmla="*/ 12 h 30"/>
                </a:gdLst>
                <a:ahLst/>
                <a:cxnLst>
                  <a:cxn ang="0">
                    <a:pos x="T0" y="T1"/>
                  </a:cxn>
                  <a:cxn ang="0">
                    <a:pos x="T2" y="T3"/>
                  </a:cxn>
                  <a:cxn ang="0">
                    <a:pos x="T4" y="T5"/>
                  </a:cxn>
                  <a:cxn ang="0">
                    <a:pos x="T6" y="T7"/>
                  </a:cxn>
                  <a:cxn ang="0">
                    <a:pos x="T8" y="T9"/>
                  </a:cxn>
                </a:cxnLst>
                <a:rect l="0" t="0" r="r" b="b"/>
                <a:pathLst>
                  <a:path w="51" h="30">
                    <a:moveTo>
                      <a:pt x="51" y="12"/>
                    </a:moveTo>
                    <a:lnTo>
                      <a:pt x="0" y="0"/>
                    </a:lnTo>
                    <a:lnTo>
                      <a:pt x="0" y="19"/>
                    </a:lnTo>
                    <a:lnTo>
                      <a:pt x="51" y="30"/>
                    </a:lnTo>
                    <a:lnTo>
                      <a:pt x="51" y="12"/>
                    </a:lnTo>
                    <a:close/>
                  </a:path>
                </a:pathLst>
              </a:custGeom>
              <a:solidFill>
                <a:schemeClr val="accent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648" name="Freeform 495"/>
              <p:cNvSpPr>
                <a:spLocks/>
              </p:cNvSpPr>
              <p:nvPr/>
            </p:nvSpPr>
            <p:spPr bwMode="auto">
              <a:xfrm>
                <a:off x="11001700" y="7830274"/>
                <a:ext cx="51682" cy="26874"/>
              </a:xfrm>
              <a:custGeom>
                <a:avLst/>
                <a:gdLst>
                  <a:gd name="T0" fmla="*/ 0 w 51"/>
                  <a:gd name="T1" fmla="*/ 8 h 26"/>
                  <a:gd name="T2" fmla="*/ 51 w 51"/>
                  <a:gd name="T3" fmla="*/ 0 h 26"/>
                  <a:gd name="T4" fmla="*/ 51 w 51"/>
                  <a:gd name="T5" fmla="*/ 18 h 26"/>
                  <a:gd name="T6" fmla="*/ 0 w 51"/>
                  <a:gd name="T7" fmla="*/ 26 h 26"/>
                  <a:gd name="T8" fmla="*/ 0 w 51"/>
                  <a:gd name="T9" fmla="*/ 8 h 26"/>
                </a:gdLst>
                <a:ahLst/>
                <a:cxnLst>
                  <a:cxn ang="0">
                    <a:pos x="T0" y="T1"/>
                  </a:cxn>
                  <a:cxn ang="0">
                    <a:pos x="T2" y="T3"/>
                  </a:cxn>
                  <a:cxn ang="0">
                    <a:pos x="T4" y="T5"/>
                  </a:cxn>
                  <a:cxn ang="0">
                    <a:pos x="T6" y="T7"/>
                  </a:cxn>
                  <a:cxn ang="0">
                    <a:pos x="T8" y="T9"/>
                  </a:cxn>
                </a:cxnLst>
                <a:rect l="0" t="0" r="r" b="b"/>
                <a:pathLst>
                  <a:path w="51" h="26">
                    <a:moveTo>
                      <a:pt x="0" y="8"/>
                    </a:moveTo>
                    <a:lnTo>
                      <a:pt x="51" y="0"/>
                    </a:lnTo>
                    <a:lnTo>
                      <a:pt x="51" y="18"/>
                    </a:lnTo>
                    <a:lnTo>
                      <a:pt x="0" y="26"/>
                    </a:lnTo>
                    <a:lnTo>
                      <a:pt x="0" y="8"/>
                    </a:lnTo>
                    <a:close/>
                  </a:path>
                </a:pathLst>
              </a:custGeom>
              <a:solidFill>
                <a:schemeClr val="accent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649" name="Freeform 496"/>
              <p:cNvSpPr>
                <a:spLocks/>
              </p:cNvSpPr>
              <p:nvPr/>
            </p:nvSpPr>
            <p:spPr bwMode="auto">
              <a:xfrm>
                <a:off x="11838942" y="7834408"/>
                <a:ext cx="53749" cy="28942"/>
              </a:xfrm>
              <a:custGeom>
                <a:avLst/>
                <a:gdLst>
                  <a:gd name="T0" fmla="*/ 50 w 52"/>
                  <a:gd name="T1" fmla="*/ 10 h 28"/>
                  <a:gd name="T2" fmla="*/ 0 w 52"/>
                  <a:gd name="T3" fmla="*/ 0 h 28"/>
                  <a:gd name="T4" fmla="*/ 1 w 52"/>
                  <a:gd name="T5" fmla="*/ 20 h 28"/>
                  <a:gd name="T6" fmla="*/ 52 w 52"/>
                  <a:gd name="T7" fmla="*/ 28 h 28"/>
                  <a:gd name="T8" fmla="*/ 50 w 52"/>
                  <a:gd name="T9" fmla="*/ 10 h 28"/>
                </a:gdLst>
                <a:ahLst/>
                <a:cxnLst>
                  <a:cxn ang="0">
                    <a:pos x="T0" y="T1"/>
                  </a:cxn>
                  <a:cxn ang="0">
                    <a:pos x="T2" y="T3"/>
                  </a:cxn>
                  <a:cxn ang="0">
                    <a:pos x="T4" y="T5"/>
                  </a:cxn>
                  <a:cxn ang="0">
                    <a:pos x="T6" y="T7"/>
                  </a:cxn>
                  <a:cxn ang="0">
                    <a:pos x="T8" y="T9"/>
                  </a:cxn>
                </a:cxnLst>
                <a:rect l="0" t="0" r="r" b="b"/>
                <a:pathLst>
                  <a:path w="52" h="28">
                    <a:moveTo>
                      <a:pt x="50" y="10"/>
                    </a:moveTo>
                    <a:lnTo>
                      <a:pt x="0" y="0"/>
                    </a:lnTo>
                    <a:lnTo>
                      <a:pt x="1" y="20"/>
                    </a:lnTo>
                    <a:lnTo>
                      <a:pt x="52" y="28"/>
                    </a:lnTo>
                    <a:lnTo>
                      <a:pt x="50" y="10"/>
                    </a:lnTo>
                    <a:close/>
                  </a:path>
                </a:pathLst>
              </a:custGeom>
              <a:solidFill>
                <a:schemeClr val="accent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650" name="Freeform 497"/>
              <p:cNvSpPr>
                <a:spLocks/>
              </p:cNvSpPr>
              <p:nvPr/>
            </p:nvSpPr>
            <p:spPr bwMode="auto">
              <a:xfrm>
                <a:off x="10995498" y="7462301"/>
                <a:ext cx="53749" cy="31009"/>
              </a:xfrm>
              <a:custGeom>
                <a:avLst/>
                <a:gdLst>
                  <a:gd name="T0" fmla="*/ 0 w 51"/>
                  <a:gd name="T1" fmla="*/ 11 h 30"/>
                  <a:gd name="T2" fmla="*/ 51 w 51"/>
                  <a:gd name="T3" fmla="*/ 0 h 30"/>
                  <a:gd name="T4" fmla="*/ 51 w 51"/>
                  <a:gd name="T5" fmla="*/ 19 h 30"/>
                  <a:gd name="T6" fmla="*/ 0 w 51"/>
                  <a:gd name="T7" fmla="*/ 30 h 30"/>
                  <a:gd name="T8" fmla="*/ 0 w 51"/>
                  <a:gd name="T9" fmla="*/ 11 h 30"/>
                </a:gdLst>
                <a:ahLst/>
                <a:cxnLst>
                  <a:cxn ang="0">
                    <a:pos x="T0" y="T1"/>
                  </a:cxn>
                  <a:cxn ang="0">
                    <a:pos x="T2" y="T3"/>
                  </a:cxn>
                  <a:cxn ang="0">
                    <a:pos x="T4" y="T5"/>
                  </a:cxn>
                  <a:cxn ang="0">
                    <a:pos x="T6" y="T7"/>
                  </a:cxn>
                  <a:cxn ang="0">
                    <a:pos x="T8" y="T9"/>
                  </a:cxn>
                </a:cxnLst>
                <a:rect l="0" t="0" r="r" b="b"/>
                <a:pathLst>
                  <a:path w="51" h="30">
                    <a:moveTo>
                      <a:pt x="0" y="11"/>
                    </a:moveTo>
                    <a:lnTo>
                      <a:pt x="51" y="0"/>
                    </a:lnTo>
                    <a:lnTo>
                      <a:pt x="51" y="19"/>
                    </a:lnTo>
                    <a:lnTo>
                      <a:pt x="0" y="30"/>
                    </a:lnTo>
                    <a:lnTo>
                      <a:pt x="0" y="11"/>
                    </a:lnTo>
                    <a:close/>
                  </a:path>
                </a:pathLst>
              </a:custGeom>
              <a:solidFill>
                <a:schemeClr val="accent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651" name="Freeform 498"/>
              <p:cNvSpPr>
                <a:spLocks/>
              </p:cNvSpPr>
              <p:nvPr/>
            </p:nvSpPr>
            <p:spPr bwMode="auto">
              <a:xfrm>
                <a:off x="11845144" y="7468503"/>
                <a:ext cx="51682" cy="31009"/>
              </a:xfrm>
              <a:custGeom>
                <a:avLst/>
                <a:gdLst>
                  <a:gd name="T0" fmla="*/ 50 w 50"/>
                  <a:gd name="T1" fmla="*/ 11 h 30"/>
                  <a:gd name="T2" fmla="*/ 0 w 50"/>
                  <a:gd name="T3" fmla="*/ 0 h 30"/>
                  <a:gd name="T4" fmla="*/ 0 w 50"/>
                  <a:gd name="T5" fmla="*/ 17 h 30"/>
                  <a:gd name="T6" fmla="*/ 50 w 50"/>
                  <a:gd name="T7" fmla="*/ 30 h 30"/>
                  <a:gd name="T8" fmla="*/ 50 w 50"/>
                  <a:gd name="T9" fmla="*/ 11 h 30"/>
                </a:gdLst>
                <a:ahLst/>
                <a:cxnLst>
                  <a:cxn ang="0">
                    <a:pos x="T0" y="T1"/>
                  </a:cxn>
                  <a:cxn ang="0">
                    <a:pos x="T2" y="T3"/>
                  </a:cxn>
                  <a:cxn ang="0">
                    <a:pos x="T4" y="T5"/>
                  </a:cxn>
                  <a:cxn ang="0">
                    <a:pos x="T6" y="T7"/>
                  </a:cxn>
                  <a:cxn ang="0">
                    <a:pos x="T8" y="T9"/>
                  </a:cxn>
                </a:cxnLst>
                <a:rect l="0" t="0" r="r" b="b"/>
                <a:pathLst>
                  <a:path w="50" h="30">
                    <a:moveTo>
                      <a:pt x="50" y="11"/>
                    </a:moveTo>
                    <a:lnTo>
                      <a:pt x="0" y="0"/>
                    </a:lnTo>
                    <a:lnTo>
                      <a:pt x="0" y="17"/>
                    </a:lnTo>
                    <a:lnTo>
                      <a:pt x="50" y="30"/>
                    </a:lnTo>
                    <a:lnTo>
                      <a:pt x="50" y="11"/>
                    </a:lnTo>
                    <a:close/>
                  </a:path>
                </a:pathLst>
              </a:custGeom>
              <a:solidFill>
                <a:schemeClr val="accent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652" name="Freeform 499"/>
              <p:cNvSpPr>
                <a:spLocks/>
              </p:cNvSpPr>
              <p:nvPr/>
            </p:nvSpPr>
            <p:spPr bwMode="auto">
              <a:xfrm>
                <a:off x="11003767" y="7704171"/>
                <a:ext cx="49614" cy="31009"/>
              </a:xfrm>
              <a:custGeom>
                <a:avLst/>
                <a:gdLst>
                  <a:gd name="T0" fmla="*/ 0 w 49"/>
                  <a:gd name="T1" fmla="*/ 11 h 30"/>
                  <a:gd name="T2" fmla="*/ 49 w 49"/>
                  <a:gd name="T3" fmla="*/ 0 h 30"/>
                  <a:gd name="T4" fmla="*/ 49 w 49"/>
                  <a:gd name="T5" fmla="*/ 18 h 30"/>
                  <a:gd name="T6" fmla="*/ 0 w 49"/>
                  <a:gd name="T7" fmla="*/ 30 h 30"/>
                  <a:gd name="T8" fmla="*/ 0 w 49"/>
                  <a:gd name="T9" fmla="*/ 11 h 30"/>
                </a:gdLst>
                <a:ahLst/>
                <a:cxnLst>
                  <a:cxn ang="0">
                    <a:pos x="T0" y="T1"/>
                  </a:cxn>
                  <a:cxn ang="0">
                    <a:pos x="T2" y="T3"/>
                  </a:cxn>
                  <a:cxn ang="0">
                    <a:pos x="T4" y="T5"/>
                  </a:cxn>
                  <a:cxn ang="0">
                    <a:pos x="T6" y="T7"/>
                  </a:cxn>
                  <a:cxn ang="0">
                    <a:pos x="T8" y="T9"/>
                  </a:cxn>
                </a:cxnLst>
                <a:rect l="0" t="0" r="r" b="b"/>
                <a:pathLst>
                  <a:path w="49" h="30">
                    <a:moveTo>
                      <a:pt x="0" y="11"/>
                    </a:moveTo>
                    <a:lnTo>
                      <a:pt x="49" y="0"/>
                    </a:lnTo>
                    <a:lnTo>
                      <a:pt x="49" y="18"/>
                    </a:lnTo>
                    <a:lnTo>
                      <a:pt x="0" y="30"/>
                    </a:lnTo>
                    <a:lnTo>
                      <a:pt x="0" y="11"/>
                    </a:lnTo>
                    <a:close/>
                  </a:path>
                </a:pathLst>
              </a:custGeom>
              <a:solidFill>
                <a:schemeClr val="accent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653" name="Freeform 500"/>
              <p:cNvSpPr>
                <a:spLocks/>
              </p:cNvSpPr>
              <p:nvPr/>
            </p:nvSpPr>
            <p:spPr bwMode="auto">
              <a:xfrm>
                <a:off x="11838942" y="7710373"/>
                <a:ext cx="51682" cy="31009"/>
              </a:xfrm>
              <a:custGeom>
                <a:avLst/>
                <a:gdLst>
                  <a:gd name="T0" fmla="*/ 50 w 50"/>
                  <a:gd name="T1" fmla="*/ 10 h 28"/>
                  <a:gd name="T2" fmla="*/ 0 w 50"/>
                  <a:gd name="T3" fmla="*/ 0 h 28"/>
                  <a:gd name="T4" fmla="*/ 0 w 50"/>
                  <a:gd name="T5" fmla="*/ 17 h 28"/>
                  <a:gd name="T6" fmla="*/ 50 w 50"/>
                  <a:gd name="T7" fmla="*/ 28 h 28"/>
                  <a:gd name="T8" fmla="*/ 50 w 50"/>
                  <a:gd name="T9" fmla="*/ 10 h 28"/>
                </a:gdLst>
                <a:ahLst/>
                <a:cxnLst>
                  <a:cxn ang="0">
                    <a:pos x="T0" y="T1"/>
                  </a:cxn>
                  <a:cxn ang="0">
                    <a:pos x="T2" y="T3"/>
                  </a:cxn>
                  <a:cxn ang="0">
                    <a:pos x="T4" y="T5"/>
                  </a:cxn>
                  <a:cxn ang="0">
                    <a:pos x="T6" y="T7"/>
                  </a:cxn>
                  <a:cxn ang="0">
                    <a:pos x="T8" y="T9"/>
                  </a:cxn>
                </a:cxnLst>
                <a:rect l="0" t="0" r="r" b="b"/>
                <a:pathLst>
                  <a:path w="50" h="28">
                    <a:moveTo>
                      <a:pt x="50" y="10"/>
                    </a:moveTo>
                    <a:lnTo>
                      <a:pt x="0" y="0"/>
                    </a:lnTo>
                    <a:lnTo>
                      <a:pt x="0" y="17"/>
                    </a:lnTo>
                    <a:lnTo>
                      <a:pt x="50" y="28"/>
                    </a:lnTo>
                    <a:lnTo>
                      <a:pt x="50" y="10"/>
                    </a:lnTo>
                    <a:close/>
                  </a:path>
                </a:pathLst>
              </a:custGeom>
              <a:solidFill>
                <a:schemeClr val="accent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654" name="Freeform 501"/>
              <p:cNvSpPr>
                <a:spLocks/>
              </p:cNvSpPr>
              <p:nvPr/>
            </p:nvSpPr>
            <p:spPr bwMode="auto">
              <a:xfrm>
                <a:off x="10997565" y="7948108"/>
                <a:ext cx="53749" cy="26874"/>
              </a:xfrm>
              <a:custGeom>
                <a:avLst/>
                <a:gdLst>
                  <a:gd name="T0" fmla="*/ 1 w 50"/>
                  <a:gd name="T1" fmla="*/ 8 h 26"/>
                  <a:gd name="T2" fmla="*/ 50 w 50"/>
                  <a:gd name="T3" fmla="*/ 0 h 26"/>
                  <a:gd name="T4" fmla="*/ 50 w 50"/>
                  <a:gd name="T5" fmla="*/ 19 h 26"/>
                  <a:gd name="T6" fmla="*/ 0 w 50"/>
                  <a:gd name="T7" fmla="*/ 26 h 26"/>
                  <a:gd name="T8" fmla="*/ 1 w 50"/>
                  <a:gd name="T9" fmla="*/ 8 h 26"/>
                </a:gdLst>
                <a:ahLst/>
                <a:cxnLst>
                  <a:cxn ang="0">
                    <a:pos x="T0" y="T1"/>
                  </a:cxn>
                  <a:cxn ang="0">
                    <a:pos x="T2" y="T3"/>
                  </a:cxn>
                  <a:cxn ang="0">
                    <a:pos x="T4" y="T5"/>
                  </a:cxn>
                  <a:cxn ang="0">
                    <a:pos x="T6" y="T7"/>
                  </a:cxn>
                  <a:cxn ang="0">
                    <a:pos x="T8" y="T9"/>
                  </a:cxn>
                </a:cxnLst>
                <a:rect l="0" t="0" r="r" b="b"/>
                <a:pathLst>
                  <a:path w="50" h="26">
                    <a:moveTo>
                      <a:pt x="1" y="8"/>
                    </a:moveTo>
                    <a:lnTo>
                      <a:pt x="50" y="0"/>
                    </a:lnTo>
                    <a:lnTo>
                      <a:pt x="50" y="19"/>
                    </a:lnTo>
                    <a:lnTo>
                      <a:pt x="0" y="26"/>
                    </a:lnTo>
                    <a:lnTo>
                      <a:pt x="1" y="8"/>
                    </a:lnTo>
                    <a:close/>
                  </a:path>
                </a:pathLst>
              </a:custGeom>
              <a:solidFill>
                <a:schemeClr val="accent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655" name="Freeform 502"/>
              <p:cNvSpPr>
                <a:spLocks/>
              </p:cNvSpPr>
              <p:nvPr/>
            </p:nvSpPr>
            <p:spPr bwMode="auto">
              <a:xfrm>
                <a:off x="11841010" y="7954310"/>
                <a:ext cx="51682" cy="26874"/>
              </a:xfrm>
              <a:custGeom>
                <a:avLst/>
                <a:gdLst>
                  <a:gd name="T0" fmla="*/ 51 w 51"/>
                  <a:gd name="T1" fmla="*/ 8 h 26"/>
                  <a:gd name="T2" fmla="*/ 0 w 51"/>
                  <a:gd name="T3" fmla="*/ 0 h 26"/>
                  <a:gd name="T4" fmla="*/ 1 w 51"/>
                  <a:gd name="T5" fmla="*/ 19 h 26"/>
                  <a:gd name="T6" fmla="*/ 51 w 51"/>
                  <a:gd name="T7" fmla="*/ 26 h 26"/>
                  <a:gd name="T8" fmla="*/ 51 w 51"/>
                  <a:gd name="T9" fmla="*/ 8 h 26"/>
                </a:gdLst>
                <a:ahLst/>
                <a:cxnLst>
                  <a:cxn ang="0">
                    <a:pos x="T0" y="T1"/>
                  </a:cxn>
                  <a:cxn ang="0">
                    <a:pos x="T2" y="T3"/>
                  </a:cxn>
                  <a:cxn ang="0">
                    <a:pos x="T4" y="T5"/>
                  </a:cxn>
                  <a:cxn ang="0">
                    <a:pos x="T6" y="T7"/>
                  </a:cxn>
                  <a:cxn ang="0">
                    <a:pos x="T8" y="T9"/>
                  </a:cxn>
                </a:cxnLst>
                <a:rect l="0" t="0" r="r" b="b"/>
                <a:pathLst>
                  <a:path w="51" h="26">
                    <a:moveTo>
                      <a:pt x="51" y="8"/>
                    </a:moveTo>
                    <a:lnTo>
                      <a:pt x="0" y="0"/>
                    </a:lnTo>
                    <a:lnTo>
                      <a:pt x="1" y="19"/>
                    </a:lnTo>
                    <a:lnTo>
                      <a:pt x="51" y="26"/>
                    </a:lnTo>
                    <a:lnTo>
                      <a:pt x="51" y="8"/>
                    </a:lnTo>
                    <a:close/>
                  </a:path>
                </a:pathLst>
              </a:custGeom>
              <a:solidFill>
                <a:schemeClr val="accent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656" name="Freeform 503"/>
              <p:cNvSpPr>
                <a:spLocks/>
              </p:cNvSpPr>
              <p:nvPr/>
            </p:nvSpPr>
            <p:spPr bwMode="auto">
              <a:xfrm>
                <a:off x="11003767" y="8072143"/>
                <a:ext cx="51682" cy="28942"/>
              </a:xfrm>
              <a:custGeom>
                <a:avLst/>
                <a:gdLst>
                  <a:gd name="T0" fmla="*/ 0 w 51"/>
                  <a:gd name="T1" fmla="*/ 8 h 26"/>
                  <a:gd name="T2" fmla="*/ 51 w 51"/>
                  <a:gd name="T3" fmla="*/ 0 h 26"/>
                  <a:gd name="T4" fmla="*/ 50 w 51"/>
                  <a:gd name="T5" fmla="*/ 18 h 26"/>
                  <a:gd name="T6" fmla="*/ 0 w 51"/>
                  <a:gd name="T7" fmla="*/ 26 h 26"/>
                  <a:gd name="T8" fmla="*/ 0 w 51"/>
                  <a:gd name="T9" fmla="*/ 8 h 26"/>
                </a:gdLst>
                <a:ahLst/>
                <a:cxnLst>
                  <a:cxn ang="0">
                    <a:pos x="T0" y="T1"/>
                  </a:cxn>
                  <a:cxn ang="0">
                    <a:pos x="T2" y="T3"/>
                  </a:cxn>
                  <a:cxn ang="0">
                    <a:pos x="T4" y="T5"/>
                  </a:cxn>
                  <a:cxn ang="0">
                    <a:pos x="T6" y="T7"/>
                  </a:cxn>
                  <a:cxn ang="0">
                    <a:pos x="T8" y="T9"/>
                  </a:cxn>
                </a:cxnLst>
                <a:rect l="0" t="0" r="r" b="b"/>
                <a:pathLst>
                  <a:path w="51" h="26">
                    <a:moveTo>
                      <a:pt x="0" y="8"/>
                    </a:moveTo>
                    <a:lnTo>
                      <a:pt x="51" y="0"/>
                    </a:lnTo>
                    <a:lnTo>
                      <a:pt x="50" y="18"/>
                    </a:lnTo>
                    <a:lnTo>
                      <a:pt x="0" y="26"/>
                    </a:lnTo>
                    <a:lnTo>
                      <a:pt x="0" y="8"/>
                    </a:lnTo>
                    <a:close/>
                  </a:path>
                </a:pathLst>
              </a:custGeom>
              <a:solidFill>
                <a:schemeClr val="accent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657" name="Freeform 504"/>
              <p:cNvSpPr>
                <a:spLocks/>
              </p:cNvSpPr>
              <p:nvPr/>
            </p:nvSpPr>
            <p:spPr bwMode="auto">
              <a:xfrm>
                <a:off x="11836875" y="8078345"/>
                <a:ext cx="53749" cy="26874"/>
              </a:xfrm>
              <a:custGeom>
                <a:avLst/>
                <a:gdLst>
                  <a:gd name="T0" fmla="*/ 50 w 50"/>
                  <a:gd name="T1" fmla="*/ 8 h 27"/>
                  <a:gd name="T2" fmla="*/ 0 w 50"/>
                  <a:gd name="T3" fmla="*/ 0 h 27"/>
                  <a:gd name="T4" fmla="*/ 0 w 50"/>
                  <a:gd name="T5" fmla="*/ 20 h 27"/>
                  <a:gd name="T6" fmla="*/ 50 w 50"/>
                  <a:gd name="T7" fmla="*/ 27 h 27"/>
                  <a:gd name="T8" fmla="*/ 50 w 50"/>
                  <a:gd name="T9" fmla="*/ 8 h 27"/>
                </a:gdLst>
                <a:ahLst/>
                <a:cxnLst>
                  <a:cxn ang="0">
                    <a:pos x="T0" y="T1"/>
                  </a:cxn>
                  <a:cxn ang="0">
                    <a:pos x="T2" y="T3"/>
                  </a:cxn>
                  <a:cxn ang="0">
                    <a:pos x="T4" y="T5"/>
                  </a:cxn>
                  <a:cxn ang="0">
                    <a:pos x="T6" y="T7"/>
                  </a:cxn>
                  <a:cxn ang="0">
                    <a:pos x="T8" y="T9"/>
                  </a:cxn>
                </a:cxnLst>
                <a:rect l="0" t="0" r="r" b="b"/>
                <a:pathLst>
                  <a:path w="50" h="27">
                    <a:moveTo>
                      <a:pt x="50" y="8"/>
                    </a:moveTo>
                    <a:lnTo>
                      <a:pt x="0" y="0"/>
                    </a:lnTo>
                    <a:lnTo>
                      <a:pt x="0" y="20"/>
                    </a:lnTo>
                    <a:lnTo>
                      <a:pt x="50" y="27"/>
                    </a:lnTo>
                    <a:lnTo>
                      <a:pt x="50" y="8"/>
                    </a:lnTo>
                    <a:close/>
                  </a:path>
                </a:pathLst>
              </a:custGeom>
              <a:solidFill>
                <a:schemeClr val="accent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658" name="Freeform 507"/>
              <p:cNvSpPr>
                <a:spLocks/>
              </p:cNvSpPr>
              <p:nvPr/>
            </p:nvSpPr>
            <p:spPr bwMode="auto">
              <a:xfrm>
                <a:off x="11049247" y="7526386"/>
                <a:ext cx="28942" cy="28942"/>
              </a:xfrm>
              <a:custGeom>
                <a:avLst/>
                <a:gdLst>
                  <a:gd name="T0" fmla="*/ 0 w 29"/>
                  <a:gd name="T1" fmla="*/ 0 h 29"/>
                  <a:gd name="T2" fmla="*/ 27 w 29"/>
                  <a:gd name="T3" fmla="*/ 9 h 29"/>
                  <a:gd name="T4" fmla="*/ 29 w 29"/>
                  <a:gd name="T5" fmla="*/ 29 h 29"/>
                  <a:gd name="T6" fmla="*/ 0 w 29"/>
                  <a:gd name="T7" fmla="*/ 20 h 29"/>
                  <a:gd name="T8" fmla="*/ 0 w 29"/>
                  <a:gd name="T9" fmla="*/ 0 h 29"/>
                </a:gdLst>
                <a:ahLst/>
                <a:cxnLst>
                  <a:cxn ang="0">
                    <a:pos x="T0" y="T1"/>
                  </a:cxn>
                  <a:cxn ang="0">
                    <a:pos x="T2" y="T3"/>
                  </a:cxn>
                  <a:cxn ang="0">
                    <a:pos x="T4" y="T5"/>
                  </a:cxn>
                  <a:cxn ang="0">
                    <a:pos x="T6" y="T7"/>
                  </a:cxn>
                  <a:cxn ang="0">
                    <a:pos x="T8" y="T9"/>
                  </a:cxn>
                </a:cxnLst>
                <a:rect l="0" t="0" r="r" b="b"/>
                <a:pathLst>
                  <a:path w="29" h="29">
                    <a:moveTo>
                      <a:pt x="0" y="0"/>
                    </a:moveTo>
                    <a:lnTo>
                      <a:pt x="27" y="9"/>
                    </a:lnTo>
                    <a:lnTo>
                      <a:pt x="29" y="29"/>
                    </a:lnTo>
                    <a:lnTo>
                      <a:pt x="0" y="20"/>
                    </a:lnTo>
                    <a:lnTo>
                      <a:pt x="0" y="0"/>
                    </a:lnTo>
                    <a:close/>
                  </a:path>
                </a:pathLst>
              </a:custGeom>
              <a:solidFill>
                <a:schemeClr val="accent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659" name="Freeform 508"/>
              <p:cNvSpPr>
                <a:spLocks/>
              </p:cNvSpPr>
              <p:nvPr/>
            </p:nvSpPr>
            <p:spPr bwMode="auto">
              <a:xfrm>
                <a:off x="11816202" y="7532588"/>
                <a:ext cx="28942" cy="28942"/>
              </a:xfrm>
              <a:custGeom>
                <a:avLst/>
                <a:gdLst>
                  <a:gd name="T0" fmla="*/ 27 w 27"/>
                  <a:gd name="T1" fmla="*/ 0 h 29"/>
                  <a:gd name="T2" fmla="*/ 0 w 27"/>
                  <a:gd name="T3" fmla="*/ 10 h 29"/>
                  <a:gd name="T4" fmla="*/ 0 w 27"/>
                  <a:gd name="T5" fmla="*/ 29 h 29"/>
                  <a:gd name="T6" fmla="*/ 27 w 27"/>
                  <a:gd name="T7" fmla="*/ 19 h 29"/>
                  <a:gd name="T8" fmla="*/ 27 w 27"/>
                  <a:gd name="T9" fmla="*/ 0 h 29"/>
                </a:gdLst>
                <a:ahLst/>
                <a:cxnLst>
                  <a:cxn ang="0">
                    <a:pos x="T0" y="T1"/>
                  </a:cxn>
                  <a:cxn ang="0">
                    <a:pos x="T2" y="T3"/>
                  </a:cxn>
                  <a:cxn ang="0">
                    <a:pos x="T4" y="T5"/>
                  </a:cxn>
                  <a:cxn ang="0">
                    <a:pos x="T6" y="T7"/>
                  </a:cxn>
                  <a:cxn ang="0">
                    <a:pos x="T8" y="T9"/>
                  </a:cxn>
                </a:cxnLst>
                <a:rect l="0" t="0" r="r" b="b"/>
                <a:pathLst>
                  <a:path w="27" h="29">
                    <a:moveTo>
                      <a:pt x="27" y="0"/>
                    </a:moveTo>
                    <a:lnTo>
                      <a:pt x="0" y="10"/>
                    </a:lnTo>
                    <a:lnTo>
                      <a:pt x="0" y="29"/>
                    </a:lnTo>
                    <a:lnTo>
                      <a:pt x="27" y="19"/>
                    </a:lnTo>
                    <a:lnTo>
                      <a:pt x="27" y="0"/>
                    </a:lnTo>
                    <a:close/>
                  </a:path>
                </a:pathLst>
              </a:custGeom>
              <a:solidFill>
                <a:schemeClr val="accent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660" name="Freeform 509"/>
              <p:cNvSpPr>
                <a:spLocks/>
              </p:cNvSpPr>
              <p:nvPr/>
            </p:nvSpPr>
            <p:spPr bwMode="auto">
              <a:xfrm>
                <a:off x="11051314" y="7770323"/>
                <a:ext cx="28942" cy="31009"/>
              </a:xfrm>
              <a:custGeom>
                <a:avLst/>
                <a:gdLst>
                  <a:gd name="T0" fmla="*/ 1 w 27"/>
                  <a:gd name="T1" fmla="*/ 0 h 30"/>
                  <a:gd name="T2" fmla="*/ 27 w 27"/>
                  <a:gd name="T3" fmla="*/ 12 h 30"/>
                  <a:gd name="T4" fmla="*/ 27 w 27"/>
                  <a:gd name="T5" fmla="*/ 30 h 30"/>
                  <a:gd name="T6" fmla="*/ 0 w 27"/>
                  <a:gd name="T7" fmla="*/ 20 h 30"/>
                  <a:gd name="T8" fmla="*/ 1 w 27"/>
                  <a:gd name="T9" fmla="*/ 0 h 30"/>
                </a:gdLst>
                <a:ahLst/>
                <a:cxnLst>
                  <a:cxn ang="0">
                    <a:pos x="T0" y="T1"/>
                  </a:cxn>
                  <a:cxn ang="0">
                    <a:pos x="T2" y="T3"/>
                  </a:cxn>
                  <a:cxn ang="0">
                    <a:pos x="T4" y="T5"/>
                  </a:cxn>
                  <a:cxn ang="0">
                    <a:pos x="T6" y="T7"/>
                  </a:cxn>
                  <a:cxn ang="0">
                    <a:pos x="T8" y="T9"/>
                  </a:cxn>
                </a:cxnLst>
                <a:rect l="0" t="0" r="r" b="b"/>
                <a:pathLst>
                  <a:path w="27" h="30">
                    <a:moveTo>
                      <a:pt x="1" y="0"/>
                    </a:moveTo>
                    <a:lnTo>
                      <a:pt x="27" y="12"/>
                    </a:lnTo>
                    <a:lnTo>
                      <a:pt x="27" y="30"/>
                    </a:lnTo>
                    <a:lnTo>
                      <a:pt x="0" y="20"/>
                    </a:lnTo>
                    <a:lnTo>
                      <a:pt x="1" y="0"/>
                    </a:lnTo>
                    <a:close/>
                  </a:path>
                </a:pathLst>
              </a:custGeom>
              <a:solidFill>
                <a:schemeClr val="accent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661" name="Freeform 510"/>
              <p:cNvSpPr>
                <a:spLocks/>
              </p:cNvSpPr>
              <p:nvPr/>
            </p:nvSpPr>
            <p:spPr bwMode="auto">
              <a:xfrm>
                <a:off x="11812068" y="7776525"/>
                <a:ext cx="28942" cy="31009"/>
              </a:xfrm>
              <a:custGeom>
                <a:avLst/>
                <a:gdLst>
                  <a:gd name="T0" fmla="*/ 27 w 28"/>
                  <a:gd name="T1" fmla="*/ 0 h 30"/>
                  <a:gd name="T2" fmla="*/ 0 w 28"/>
                  <a:gd name="T3" fmla="*/ 11 h 30"/>
                  <a:gd name="T4" fmla="*/ 0 w 28"/>
                  <a:gd name="T5" fmla="*/ 30 h 30"/>
                  <a:gd name="T6" fmla="*/ 28 w 28"/>
                  <a:gd name="T7" fmla="*/ 20 h 30"/>
                  <a:gd name="T8" fmla="*/ 27 w 28"/>
                  <a:gd name="T9" fmla="*/ 0 h 30"/>
                </a:gdLst>
                <a:ahLst/>
                <a:cxnLst>
                  <a:cxn ang="0">
                    <a:pos x="T0" y="T1"/>
                  </a:cxn>
                  <a:cxn ang="0">
                    <a:pos x="T2" y="T3"/>
                  </a:cxn>
                  <a:cxn ang="0">
                    <a:pos x="T4" y="T5"/>
                  </a:cxn>
                  <a:cxn ang="0">
                    <a:pos x="T6" y="T7"/>
                  </a:cxn>
                  <a:cxn ang="0">
                    <a:pos x="T8" y="T9"/>
                  </a:cxn>
                </a:cxnLst>
                <a:rect l="0" t="0" r="r" b="b"/>
                <a:pathLst>
                  <a:path w="28" h="30">
                    <a:moveTo>
                      <a:pt x="27" y="0"/>
                    </a:moveTo>
                    <a:lnTo>
                      <a:pt x="0" y="11"/>
                    </a:lnTo>
                    <a:lnTo>
                      <a:pt x="0" y="30"/>
                    </a:lnTo>
                    <a:lnTo>
                      <a:pt x="28" y="20"/>
                    </a:lnTo>
                    <a:lnTo>
                      <a:pt x="27" y="0"/>
                    </a:lnTo>
                    <a:close/>
                  </a:path>
                </a:pathLst>
              </a:custGeom>
              <a:solidFill>
                <a:schemeClr val="accent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662" name="Freeform 511"/>
              <p:cNvSpPr>
                <a:spLocks/>
              </p:cNvSpPr>
              <p:nvPr/>
            </p:nvSpPr>
            <p:spPr bwMode="auto">
              <a:xfrm>
                <a:off x="11045113" y="7402350"/>
                <a:ext cx="28942" cy="28942"/>
              </a:xfrm>
              <a:custGeom>
                <a:avLst/>
                <a:gdLst>
                  <a:gd name="T0" fmla="*/ 0 w 27"/>
                  <a:gd name="T1" fmla="*/ 0 h 28"/>
                  <a:gd name="T2" fmla="*/ 27 w 27"/>
                  <a:gd name="T3" fmla="*/ 11 h 28"/>
                  <a:gd name="T4" fmla="*/ 27 w 27"/>
                  <a:gd name="T5" fmla="*/ 28 h 28"/>
                  <a:gd name="T6" fmla="*/ 0 w 27"/>
                  <a:gd name="T7" fmla="*/ 20 h 28"/>
                  <a:gd name="T8" fmla="*/ 0 w 27"/>
                  <a:gd name="T9" fmla="*/ 0 h 28"/>
                </a:gdLst>
                <a:ahLst/>
                <a:cxnLst>
                  <a:cxn ang="0">
                    <a:pos x="T0" y="T1"/>
                  </a:cxn>
                  <a:cxn ang="0">
                    <a:pos x="T2" y="T3"/>
                  </a:cxn>
                  <a:cxn ang="0">
                    <a:pos x="T4" y="T5"/>
                  </a:cxn>
                  <a:cxn ang="0">
                    <a:pos x="T6" y="T7"/>
                  </a:cxn>
                  <a:cxn ang="0">
                    <a:pos x="T8" y="T9"/>
                  </a:cxn>
                </a:cxnLst>
                <a:rect l="0" t="0" r="r" b="b"/>
                <a:pathLst>
                  <a:path w="27" h="28">
                    <a:moveTo>
                      <a:pt x="0" y="0"/>
                    </a:moveTo>
                    <a:lnTo>
                      <a:pt x="27" y="11"/>
                    </a:lnTo>
                    <a:lnTo>
                      <a:pt x="27" y="28"/>
                    </a:lnTo>
                    <a:lnTo>
                      <a:pt x="0" y="20"/>
                    </a:lnTo>
                    <a:lnTo>
                      <a:pt x="0" y="0"/>
                    </a:lnTo>
                    <a:close/>
                  </a:path>
                </a:pathLst>
              </a:custGeom>
              <a:solidFill>
                <a:schemeClr val="accent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663" name="Freeform 512"/>
              <p:cNvSpPr>
                <a:spLocks/>
              </p:cNvSpPr>
              <p:nvPr/>
            </p:nvSpPr>
            <p:spPr bwMode="auto">
              <a:xfrm>
                <a:off x="11818270" y="7408552"/>
                <a:ext cx="28942" cy="28942"/>
              </a:xfrm>
              <a:custGeom>
                <a:avLst/>
                <a:gdLst>
                  <a:gd name="T0" fmla="*/ 28 w 28"/>
                  <a:gd name="T1" fmla="*/ 0 h 28"/>
                  <a:gd name="T2" fmla="*/ 1 w 28"/>
                  <a:gd name="T3" fmla="*/ 10 h 28"/>
                  <a:gd name="T4" fmla="*/ 0 w 28"/>
                  <a:gd name="T5" fmla="*/ 28 h 28"/>
                  <a:gd name="T6" fmla="*/ 28 w 28"/>
                  <a:gd name="T7" fmla="*/ 20 h 28"/>
                  <a:gd name="T8" fmla="*/ 28 w 28"/>
                  <a:gd name="T9" fmla="*/ 0 h 28"/>
                </a:gdLst>
                <a:ahLst/>
                <a:cxnLst>
                  <a:cxn ang="0">
                    <a:pos x="T0" y="T1"/>
                  </a:cxn>
                  <a:cxn ang="0">
                    <a:pos x="T2" y="T3"/>
                  </a:cxn>
                  <a:cxn ang="0">
                    <a:pos x="T4" y="T5"/>
                  </a:cxn>
                  <a:cxn ang="0">
                    <a:pos x="T6" y="T7"/>
                  </a:cxn>
                  <a:cxn ang="0">
                    <a:pos x="T8" y="T9"/>
                  </a:cxn>
                </a:cxnLst>
                <a:rect l="0" t="0" r="r" b="b"/>
                <a:pathLst>
                  <a:path w="28" h="28">
                    <a:moveTo>
                      <a:pt x="28" y="0"/>
                    </a:moveTo>
                    <a:lnTo>
                      <a:pt x="1" y="10"/>
                    </a:lnTo>
                    <a:lnTo>
                      <a:pt x="0" y="28"/>
                    </a:lnTo>
                    <a:lnTo>
                      <a:pt x="28" y="20"/>
                    </a:lnTo>
                    <a:lnTo>
                      <a:pt x="28" y="0"/>
                    </a:lnTo>
                    <a:close/>
                  </a:path>
                </a:pathLst>
              </a:custGeom>
              <a:solidFill>
                <a:schemeClr val="accent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664" name="Freeform 513"/>
              <p:cNvSpPr>
                <a:spLocks/>
              </p:cNvSpPr>
              <p:nvPr/>
            </p:nvSpPr>
            <p:spPr bwMode="auto">
              <a:xfrm>
                <a:off x="11051314" y="7646287"/>
                <a:ext cx="28942" cy="26874"/>
              </a:xfrm>
              <a:custGeom>
                <a:avLst/>
                <a:gdLst>
                  <a:gd name="T0" fmla="*/ 0 w 28"/>
                  <a:gd name="T1" fmla="*/ 0 h 28"/>
                  <a:gd name="T2" fmla="*/ 27 w 28"/>
                  <a:gd name="T3" fmla="*/ 11 h 28"/>
                  <a:gd name="T4" fmla="*/ 28 w 28"/>
                  <a:gd name="T5" fmla="*/ 28 h 28"/>
                  <a:gd name="T6" fmla="*/ 0 w 28"/>
                  <a:gd name="T7" fmla="*/ 20 h 28"/>
                  <a:gd name="T8" fmla="*/ 0 w 28"/>
                  <a:gd name="T9" fmla="*/ 0 h 28"/>
                </a:gdLst>
                <a:ahLst/>
                <a:cxnLst>
                  <a:cxn ang="0">
                    <a:pos x="T0" y="T1"/>
                  </a:cxn>
                  <a:cxn ang="0">
                    <a:pos x="T2" y="T3"/>
                  </a:cxn>
                  <a:cxn ang="0">
                    <a:pos x="T4" y="T5"/>
                  </a:cxn>
                  <a:cxn ang="0">
                    <a:pos x="T6" y="T7"/>
                  </a:cxn>
                  <a:cxn ang="0">
                    <a:pos x="T8" y="T9"/>
                  </a:cxn>
                </a:cxnLst>
                <a:rect l="0" t="0" r="r" b="b"/>
                <a:pathLst>
                  <a:path w="28" h="28">
                    <a:moveTo>
                      <a:pt x="0" y="0"/>
                    </a:moveTo>
                    <a:lnTo>
                      <a:pt x="27" y="11"/>
                    </a:lnTo>
                    <a:lnTo>
                      <a:pt x="28" y="28"/>
                    </a:lnTo>
                    <a:lnTo>
                      <a:pt x="0" y="20"/>
                    </a:lnTo>
                    <a:lnTo>
                      <a:pt x="0" y="0"/>
                    </a:lnTo>
                    <a:close/>
                  </a:path>
                </a:pathLst>
              </a:custGeom>
              <a:solidFill>
                <a:schemeClr val="accent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665" name="Freeform 514"/>
              <p:cNvSpPr>
                <a:spLocks/>
              </p:cNvSpPr>
              <p:nvPr/>
            </p:nvSpPr>
            <p:spPr bwMode="auto">
              <a:xfrm>
                <a:off x="11814135" y="7650422"/>
                <a:ext cx="28942" cy="28942"/>
              </a:xfrm>
              <a:custGeom>
                <a:avLst/>
                <a:gdLst>
                  <a:gd name="T0" fmla="*/ 27 w 27"/>
                  <a:gd name="T1" fmla="*/ 0 h 28"/>
                  <a:gd name="T2" fmla="*/ 0 w 27"/>
                  <a:gd name="T3" fmla="*/ 11 h 28"/>
                  <a:gd name="T4" fmla="*/ 0 w 27"/>
                  <a:gd name="T5" fmla="*/ 28 h 28"/>
                  <a:gd name="T6" fmla="*/ 27 w 27"/>
                  <a:gd name="T7" fmla="*/ 21 h 28"/>
                  <a:gd name="T8" fmla="*/ 27 w 27"/>
                  <a:gd name="T9" fmla="*/ 0 h 28"/>
                </a:gdLst>
                <a:ahLst/>
                <a:cxnLst>
                  <a:cxn ang="0">
                    <a:pos x="T0" y="T1"/>
                  </a:cxn>
                  <a:cxn ang="0">
                    <a:pos x="T2" y="T3"/>
                  </a:cxn>
                  <a:cxn ang="0">
                    <a:pos x="T4" y="T5"/>
                  </a:cxn>
                  <a:cxn ang="0">
                    <a:pos x="T6" y="T7"/>
                  </a:cxn>
                  <a:cxn ang="0">
                    <a:pos x="T8" y="T9"/>
                  </a:cxn>
                </a:cxnLst>
                <a:rect l="0" t="0" r="r" b="b"/>
                <a:pathLst>
                  <a:path w="27" h="28">
                    <a:moveTo>
                      <a:pt x="27" y="0"/>
                    </a:moveTo>
                    <a:lnTo>
                      <a:pt x="0" y="11"/>
                    </a:lnTo>
                    <a:lnTo>
                      <a:pt x="0" y="28"/>
                    </a:lnTo>
                    <a:lnTo>
                      <a:pt x="27" y="21"/>
                    </a:lnTo>
                    <a:lnTo>
                      <a:pt x="27" y="0"/>
                    </a:lnTo>
                    <a:close/>
                  </a:path>
                </a:pathLst>
              </a:custGeom>
              <a:solidFill>
                <a:schemeClr val="accent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666" name="Freeform 515"/>
              <p:cNvSpPr>
                <a:spLocks/>
              </p:cNvSpPr>
              <p:nvPr/>
            </p:nvSpPr>
            <p:spPr bwMode="auto">
              <a:xfrm>
                <a:off x="11049247" y="7888157"/>
                <a:ext cx="28942" cy="31009"/>
              </a:xfrm>
              <a:custGeom>
                <a:avLst/>
                <a:gdLst>
                  <a:gd name="T0" fmla="*/ 1 w 28"/>
                  <a:gd name="T1" fmla="*/ 0 h 30"/>
                  <a:gd name="T2" fmla="*/ 28 w 28"/>
                  <a:gd name="T3" fmla="*/ 13 h 30"/>
                  <a:gd name="T4" fmla="*/ 28 w 28"/>
                  <a:gd name="T5" fmla="*/ 30 h 30"/>
                  <a:gd name="T6" fmla="*/ 0 w 28"/>
                  <a:gd name="T7" fmla="*/ 20 h 30"/>
                  <a:gd name="T8" fmla="*/ 1 w 28"/>
                  <a:gd name="T9" fmla="*/ 0 h 30"/>
                </a:gdLst>
                <a:ahLst/>
                <a:cxnLst>
                  <a:cxn ang="0">
                    <a:pos x="T0" y="T1"/>
                  </a:cxn>
                  <a:cxn ang="0">
                    <a:pos x="T2" y="T3"/>
                  </a:cxn>
                  <a:cxn ang="0">
                    <a:pos x="T4" y="T5"/>
                  </a:cxn>
                  <a:cxn ang="0">
                    <a:pos x="T6" y="T7"/>
                  </a:cxn>
                  <a:cxn ang="0">
                    <a:pos x="T8" y="T9"/>
                  </a:cxn>
                </a:cxnLst>
                <a:rect l="0" t="0" r="r" b="b"/>
                <a:pathLst>
                  <a:path w="28" h="30">
                    <a:moveTo>
                      <a:pt x="1" y="0"/>
                    </a:moveTo>
                    <a:lnTo>
                      <a:pt x="28" y="13"/>
                    </a:lnTo>
                    <a:lnTo>
                      <a:pt x="28" y="30"/>
                    </a:lnTo>
                    <a:lnTo>
                      <a:pt x="0" y="20"/>
                    </a:lnTo>
                    <a:lnTo>
                      <a:pt x="1" y="0"/>
                    </a:lnTo>
                    <a:close/>
                  </a:path>
                </a:pathLst>
              </a:custGeom>
              <a:solidFill>
                <a:schemeClr val="accent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667" name="Freeform 516"/>
              <p:cNvSpPr>
                <a:spLocks/>
              </p:cNvSpPr>
              <p:nvPr/>
            </p:nvSpPr>
            <p:spPr bwMode="auto">
              <a:xfrm>
                <a:off x="11814135" y="7894359"/>
                <a:ext cx="28942" cy="31009"/>
              </a:xfrm>
              <a:custGeom>
                <a:avLst/>
                <a:gdLst>
                  <a:gd name="T0" fmla="*/ 26 w 26"/>
                  <a:gd name="T1" fmla="*/ 0 h 30"/>
                  <a:gd name="T2" fmla="*/ 0 w 26"/>
                  <a:gd name="T3" fmla="*/ 13 h 30"/>
                  <a:gd name="T4" fmla="*/ 0 w 26"/>
                  <a:gd name="T5" fmla="*/ 30 h 30"/>
                  <a:gd name="T6" fmla="*/ 26 w 26"/>
                  <a:gd name="T7" fmla="*/ 20 h 30"/>
                  <a:gd name="T8" fmla="*/ 26 w 26"/>
                  <a:gd name="T9" fmla="*/ 0 h 30"/>
                </a:gdLst>
                <a:ahLst/>
                <a:cxnLst>
                  <a:cxn ang="0">
                    <a:pos x="T0" y="T1"/>
                  </a:cxn>
                  <a:cxn ang="0">
                    <a:pos x="T2" y="T3"/>
                  </a:cxn>
                  <a:cxn ang="0">
                    <a:pos x="T4" y="T5"/>
                  </a:cxn>
                  <a:cxn ang="0">
                    <a:pos x="T6" y="T7"/>
                  </a:cxn>
                  <a:cxn ang="0">
                    <a:pos x="T8" y="T9"/>
                  </a:cxn>
                </a:cxnLst>
                <a:rect l="0" t="0" r="r" b="b"/>
                <a:pathLst>
                  <a:path w="26" h="30">
                    <a:moveTo>
                      <a:pt x="26" y="0"/>
                    </a:moveTo>
                    <a:lnTo>
                      <a:pt x="0" y="13"/>
                    </a:lnTo>
                    <a:lnTo>
                      <a:pt x="0" y="30"/>
                    </a:lnTo>
                    <a:lnTo>
                      <a:pt x="26" y="20"/>
                    </a:lnTo>
                    <a:lnTo>
                      <a:pt x="26" y="0"/>
                    </a:lnTo>
                    <a:close/>
                  </a:path>
                </a:pathLst>
              </a:custGeom>
              <a:solidFill>
                <a:schemeClr val="accent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668" name="Freeform 517"/>
              <p:cNvSpPr>
                <a:spLocks/>
              </p:cNvSpPr>
              <p:nvPr/>
            </p:nvSpPr>
            <p:spPr bwMode="auto">
              <a:xfrm>
                <a:off x="11053382" y="8012193"/>
                <a:ext cx="28942" cy="31009"/>
              </a:xfrm>
              <a:custGeom>
                <a:avLst/>
                <a:gdLst>
                  <a:gd name="T0" fmla="*/ 0 w 26"/>
                  <a:gd name="T1" fmla="*/ 0 h 30"/>
                  <a:gd name="T2" fmla="*/ 26 w 26"/>
                  <a:gd name="T3" fmla="*/ 13 h 30"/>
                  <a:gd name="T4" fmla="*/ 26 w 26"/>
                  <a:gd name="T5" fmla="*/ 30 h 30"/>
                  <a:gd name="T6" fmla="*/ 0 w 26"/>
                  <a:gd name="T7" fmla="*/ 20 h 30"/>
                  <a:gd name="T8" fmla="*/ 0 w 26"/>
                  <a:gd name="T9" fmla="*/ 0 h 30"/>
                </a:gdLst>
                <a:ahLst/>
                <a:cxnLst>
                  <a:cxn ang="0">
                    <a:pos x="T0" y="T1"/>
                  </a:cxn>
                  <a:cxn ang="0">
                    <a:pos x="T2" y="T3"/>
                  </a:cxn>
                  <a:cxn ang="0">
                    <a:pos x="T4" y="T5"/>
                  </a:cxn>
                  <a:cxn ang="0">
                    <a:pos x="T6" y="T7"/>
                  </a:cxn>
                  <a:cxn ang="0">
                    <a:pos x="T8" y="T9"/>
                  </a:cxn>
                </a:cxnLst>
                <a:rect l="0" t="0" r="r" b="b"/>
                <a:pathLst>
                  <a:path w="26" h="30">
                    <a:moveTo>
                      <a:pt x="0" y="0"/>
                    </a:moveTo>
                    <a:lnTo>
                      <a:pt x="26" y="13"/>
                    </a:lnTo>
                    <a:lnTo>
                      <a:pt x="26" y="30"/>
                    </a:lnTo>
                    <a:lnTo>
                      <a:pt x="0" y="20"/>
                    </a:lnTo>
                    <a:lnTo>
                      <a:pt x="0" y="0"/>
                    </a:lnTo>
                    <a:close/>
                  </a:path>
                </a:pathLst>
              </a:custGeom>
              <a:solidFill>
                <a:schemeClr val="accent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669" name="Freeform 518"/>
              <p:cNvSpPr>
                <a:spLocks/>
              </p:cNvSpPr>
              <p:nvPr/>
            </p:nvSpPr>
            <p:spPr bwMode="auto">
              <a:xfrm>
                <a:off x="11810001" y="8018395"/>
                <a:ext cx="28942" cy="31009"/>
              </a:xfrm>
              <a:custGeom>
                <a:avLst/>
                <a:gdLst>
                  <a:gd name="T0" fmla="*/ 27 w 28"/>
                  <a:gd name="T1" fmla="*/ 0 h 30"/>
                  <a:gd name="T2" fmla="*/ 0 w 28"/>
                  <a:gd name="T3" fmla="*/ 12 h 30"/>
                  <a:gd name="T4" fmla="*/ 0 w 28"/>
                  <a:gd name="T5" fmla="*/ 30 h 30"/>
                  <a:gd name="T6" fmla="*/ 28 w 28"/>
                  <a:gd name="T7" fmla="*/ 19 h 30"/>
                  <a:gd name="T8" fmla="*/ 27 w 28"/>
                  <a:gd name="T9" fmla="*/ 0 h 30"/>
                </a:gdLst>
                <a:ahLst/>
                <a:cxnLst>
                  <a:cxn ang="0">
                    <a:pos x="T0" y="T1"/>
                  </a:cxn>
                  <a:cxn ang="0">
                    <a:pos x="T2" y="T3"/>
                  </a:cxn>
                  <a:cxn ang="0">
                    <a:pos x="T4" y="T5"/>
                  </a:cxn>
                  <a:cxn ang="0">
                    <a:pos x="T6" y="T7"/>
                  </a:cxn>
                  <a:cxn ang="0">
                    <a:pos x="T8" y="T9"/>
                  </a:cxn>
                </a:cxnLst>
                <a:rect l="0" t="0" r="r" b="b"/>
                <a:pathLst>
                  <a:path w="28" h="30">
                    <a:moveTo>
                      <a:pt x="27" y="0"/>
                    </a:moveTo>
                    <a:lnTo>
                      <a:pt x="0" y="12"/>
                    </a:lnTo>
                    <a:lnTo>
                      <a:pt x="0" y="30"/>
                    </a:lnTo>
                    <a:lnTo>
                      <a:pt x="28" y="19"/>
                    </a:lnTo>
                    <a:lnTo>
                      <a:pt x="27" y="0"/>
                    </a:lnTo>
                    <a:close/>
                  </a:path>
                </a:pathLst>
              </a:custGeom>
              <a:solidFill>
                <a:schemeClr val="accent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670" name="Freeform 519"/>
              <p:cNvSpPr>
                <a:spLocks/>
              </p:cNvSpPr>
              <p:nvPr/>
            </p:nvSpPr>
            <p:spPr bwMode="auto">
              <a:xfrm>
                <a:off x="11045113" y="7342399"/>
                <a:ext cx="28942" cy="31009"/>
              </a:xfrm>
              <a:custGeom>
                <a:avLst/>
                <a:gdLst>
                  <a:gd name="T0" fmla="*/ 0 w 27"/>
                  <a:gd name="T1" fmla="*/ 0 h 29"/>
                  <a:gd name="T2" fmla="*/ 27 w 27"/>
                  <a:gd name="T3" fmla="*/ 11 h 29"/>
                  <a:gd name="T4" fmla="*/ 27 w 27"/>
                  <a:gd name="T5" fmla="*/ 29 h 29"/>
                  <a:gd name="T6" fmla="*/ 0 w 27"/>
                  <a:gd name="T7" fmla="*/ 20 h 29"/>
                  <a:gd name="T8" fmla="*/ 0 w 27"/>
                  <a:gd name="T9" fmla="*/ 0 h 29"/>
                </a:gdLst>
                <a:ahLst/>
                <a:cxnLst>
                  <a:cxn ang="0">
                    <a:pos x="T0" y="T1"/>
                  </a:cxn>
                  <a:cxn ang="0">
                    <a:pos x="T2" y="T3"/>
                  </a:cxn>
                  <a:cxn ang="0">
                    <a:pos x="T4" y="T5"/>
                  </a:cxn>
                  <a:cxn ang="0">
                    <a:pos x="T6" y="T7"/>
                  </a:cxn>
                  <a:cxn ang="0">
                    <a:pos x="T8" y="T9"/>
                  </a:cxn>
                </a:cxnLst>
                <a:rect l="0" t="0" r="r" b="b"/>
                <a:pathLst>
                  <a:path w="27" h="29">
                    <a:moveTo>
                      <a:pt x="0" y="0"/>
                    </a:moveTo>
                    <a:lnTo>
                      <a:pt x="27" y="11"/>
                    </a:lnTo>
                    <a:lnTo>
                      <a:pt x="27" y="29"/>
                    </a:lnTo>
                    <a:lnTo>
                      <a:pt x="0" y="20"/>
                    </a:lnTo>
                    <a:lnTo>
                      <a:pt x="0" y="0"/>
                    </a:lnTo>
                    <a:close/>
                  </a:path>
                </a:pathLst>
              </a:custGeom>
              <a:solidFill>
                <a:schemeClr val="accent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671" name="Freeform 520"/>
              <p:cNvSpPr>
                <a:spLocks/>
              </p:cNvSpPr>
              <p:nvPr/>
            </p:nvSpPr>
            <p:spPr bwMode="auto">
              <a:xfrm>
                <a:off x="11818270" y="7348602"/>
                <a:ext cx="28942" cy="31009"/>
              </a:xfrm>
              <a:custGeom>
                <a:avLst/>
                <a:gdLst>
                  <a:gd name="T0" fmla="*/ 28 w 28"/>
                  <a:gd name="T1" fmla="*/ 0 h 29"/>
                  <a:gd name="T2" fmla="*/ 1 w 28"/>
                  <a:gd name="T3" fmla="*/ 11 h 29"/>
                  <a:gd name="T4" fmla="*/ 0 w 28"/>
                  <a:gd name="T5" fmla="*/ 29 h 29"/>
                  <a:gd name="T6" fmla="*/ 28 w 28"/>
                  <a:gd name="T7" fmla="*/ 20 h 29"/>
                  <a:gd name="T8" fmla="*/ 28 w 28"/>
                  <a:gd name="T9" fmla="*/ 0 h 29"/>
                </a:gdLst>
                <a:ahLst/>
                <a:cxnLst>
                  <a:cxn ang="0">
                    <a:pos x="T0" y="T1"/>
                  </a:cxn>
                  <a:cxn ang="0">
                    <a:pos x="T2" y="T3"/>
                  </a:cxn>
                  <a:cxn ang="0">
                    <a:pos x="T4" y="T5"/>
                  </a:cxn>
                  <a:cxn ang="0">
                    <a:pos x="T6" y="T7"/>
                  </a:cxn>
                  <a:cxn ang="0">
                    <a:pos x="T8" y="T9"/>
                  </a:cxn>
                </a:cxnLst>
                <a:rect l="0" t="0" r="r" b="b"/>
                <a:pathLst>
                  <a:path w="28" h="29">
                    <a:moveTo>
                      <a:pt x="28" y="0"/>
                    </a:moveTo>
                    <a:lnTo>
                      <a:pt x="1" y="11"/>
                    </a:lnTo>
                    <a:lnTo>
                      <a:pt x="0" y="29"/>
                    </a:lnTo>
                    <a:lnTo>
                      <a:pt x="28" y="20"/>
                    </a:lnTo>
                    <a:lnTo>
                      <a:pt x="28" y="0"/>
                    </a:lnTo>
                    <a:close/>
                  </a:path>
                </a:pathLst>
              </a:custGeom>
              <a:solidFill>
                <a:schemeClr val="accent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672" name="Freeform 521"/>
              <p:cNvSpPr>
                <a:spLocks/>
              </p:cNvSpPr>
              <p:nvPr/>
            </p:nvSpPr>
            <p:spPr bwMode="auto">
              <a:xfrm>
                <a:off x="11051314" y="7586337"/>
                <a:ext cx="28942" cy="28942"/>
              </a:xfrm>
              <a:custGeom>
                <a:avLst/>
                <a:gdLst>
                  <a:gd name="T0" fmla="*/ 0 w 28"/>
                  <a:gd name="T1" fmla="*/ 0 h 27"/>
                  <a:gd name="T2" fmla="*/ 27 w 28"/>
                  <a:gd name="T3" fmla="*/ 10 h 27"/>
                  <a:gd name="T4" fmla="*/ 28 w 28"/>
                  <a:gd name="T5" fmla="*/ 27 h 27"/>
                  <a:gd name="T6" fmla="*/ 0 w 28"/>
                  <a:gd name="T7" fmla="*/ 19 h 27"/>
                  <a:gd name="T8" fmla="*/ 0 w 28"/>
                  <a:gd name="T9" fmla="*/ 0 h 27"/>
                </a:gdLst>
                <a:ahLst/>
                <a:cxnLst>
                  <a:cxn ang="0">
                    <a:pos x="T0" y="T1"/>
                  </a:cxn>
                  <a:cxn ang="0">
                    <a:pos x="T2" y="T3"/>
                  </a:cxn>
                  <a:cxn ang="0">
                    <a:pos x="T4" y="T5"/>
                  </a:cxn>
                  <a:cxn ang="0">
                    <a:pos x="T6" y="T7"/>
                  </a:cxn>
                  <a:cxn ang="0">
                    <a:pos x="T8" y="T9"/>
                  </a:cxn>
                </a:cxnLst>
                <a:rect l="0" t="0" r="r" b="b"/>
                <a:pathLst>
                  <a:path w="28" h="27">
                    <a:moveTo>
                      <a:pt x="0" y="0"/>
                    </a:moveTo>
                    <a:lnTo>
                      <a:pt x="27" y="10"/>
                    </a:lnTo>
                    <a:lnTo>
                      <a:pt x="28" y="27"/>
                    </a:lnTo>
                    <a:lnTo>
                      <a:pt x="0" y="19"/>
                    </a:lnTo>
                    <a:lnTo>
                      <a:pt x="0" y="0"/>
                    </a:lnTo>
                    <a:close/>
                  </a:path>
                </a:pathLst>
              </a:custGeom>
              <a:solidFill>
                <a:schemeClr val="accent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673" name="Freeform 522"/>
              <p:cNvSpPr>
                <a:spLocks/>
              </p:cNvSpPr>
              <p:nvPr/>
            </p:nvSpPr>
            <p:spPr bwMode="auto">
              <a:xfrm>
                <a:off x="11814135" y="7592538"/>
                <a:ext cx="28942" cy="28942"/>
              </a:xfrm>
              <a:custGeom>
                <a:avLst/>
                <a:gdLst>
                  <a:gd name="T0" fmla="*/ 27 w 27"/>
                  <a:gd name="T1" fmla="*/ 0 h 28"/>
                  <a:gd name="T2" fmla="*/ 0 w 27"/>
                  <a:gd name="T3" fmla="*/ 11 h 28"/>
                  <a:gd name="T4" fmla="*/ 0 w 27"/>
                  <a:gd name="T5" fmla="*/ 28 h 28"/>
                  <a:gd name="T6" fmla="*/ 27 w 27"/>
                  <a:gd name="T7" fmla="*/ 20 h 28"/>
                  <a:gd name="T8" fmla="*/ 27 w 27"/>
                  <a:gd name="T9" fmla="*/ 0 h 28"/>
                </a:gdLst>
                <a:ahLst/>
                <a:cxnLst>
                  <a:cxn ang="0">
                    <a:pos x="T0" y="T1"/>
                  </a:cxn>
                  <a:cxn ang="0">
                    <a:pos x="T2" y="T3"/>
                  </a:cxn>
                  <a:cxn ang="0">
                    <a:pos x="T4" y="T5"/>
                  </a:cxn>
                  <a:cxn ang="0">
                    <a:pos x="T6" y="T7"/>
                  </a:cxn>
                  <a:cxn ang="0">
                    <a:pos x="T8" y="T9"/>
                  </a:cxn>
                </a:cxnLst>
                <a:rect l="0" t="0" r="r" b="b"/>
                <a:pathLst>
                  <a:path w="27" h="28">
                    <a:moveTo>
                      <a:pt x="27" y="0"/>
                    </a:moveTo>
                    <a:lnTo>
                      <a:pt x="0" y="11"/>
                    </a:lnTo>
                    <a:lnTo>
                      <a:pt x="0" y="28"/>
                    </a:lnTo>
                    <a:lnTo>
                      <a:pt x="27" y="20"/>
                    </a:lnTo>
                    <a:lnTo>
                      <a:pt x="27" y="0"/>
                    </a:lnTo>
                    <a:close/>
                  </a:path>
                </a:pathLst>
              </a:custGeom>
              <a:solidFill>
                <a:schemeClr val="accent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674" name="Freeform 523"/>
              <p:cNvSpPr>
                <a:spLocks/>
              </p:cNvSpPr>
              <p:nvPr/>
            </p:nvSpPr>
            <p:spPr bwMode="auto">
              <a:xfrm>
                <a:off x="11051314" y="7828206"/>
                <a:ext cx="28942" cy="33076"/>
              </a:xfrm>
              <a:custGeom>
                <a:avLst/>
                <a:gdLst>
                  <a:gd name="T0" fmla="*/ 1 w 27"/>
                  <a:gd name="T1" fmla="*/ 0 h 33"/>
                  <a:gd name="T2" fmla="*/ 27 w 27"/>
                  <a:gd name="T3" fmla="*/ 14 h 33"/>
                  <a:gd name="T4" fmla="*/ 27 w 27"/>
                  <a:gd name="T5" fmla="*/ 33 h 33"/>
                  <a:gd name="T6" fmla="*/ 0 w 27"/>
                  <a:gd name="T7" fmla="*/ 22 h 33"/>
                  <a:gd name="T8" fmla="*/ 1 w 27"/>
                  <a:gd name="T9" fmla="*/ 0 h 33"/>
                </a:gdLst>
                <a:ahLst/>
                <a:cxnLst>
                  <a:cxn ang="0">
                    <a:pos x="T0" y="T1"/>
                  </a:cxn>
                  <a:cxn ang="0">
                    <a:pos x="T2" y="T3"/>
                  </a:cxn>
                  <a:cxn ang="0">
                    <a:pos x="T4" y="T5"/>
                  </a:cxn>
                  <a:cxn ang="0">
                    <a:pos x="T6" y="T7"/>
                  </a:cxn>
                  <a:cxn ang="0">
                    <a:pos x="T8" y="T9"/>
                  </a:cxn>
                </a:cxnLst>
                <a:rect l="0" t="0" r="r" b="b"/>
                <a:pathLst>
                  <a:path w="27" h="33">
                    <a:moveTo>
                      <a:pt x="1" y="0"/>
                    </a:moveTo>
                    <a:lnTo>
                      <a:pt x="27" y="14"/>
                    </a:lnTo>
                    <a:lnTo>
                      <a:pt x="27" y="33"/>
                    </a:lnTo>
                    <a:lnTo>
                      <a:pt x="0" y="22"/>
                    </a:lnTo>
                    <a:lnTo>
                      <a:pt x="1" y="0"/>
                    </a:lnTo>
                    <a:close/>
                  </a:path>
                </a:pathLst>
              </a:custGeom>
              <a:solidFill>
                <a:schemeClr val="accent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675" name="Freeform 524"/>
              <p:cNvSpPr>
                <a:spLocks/>
              </p:cNvSpPr>
              <p:nvPr/>
            </p:nvSpPr>
            <p:spPr bwMode="auto">
              <a:xfrm>
                <a:off x="11812068" y="7834408"/>
                <a:ext cx="26874" cy="31009"/>
              </a:xfrm>
              <a:custGeom>
                <a:avLst/>
                <a:gdLst>
                  <a:gd name="T0" fmla="*/ 27 w 27"/>
                  <a:gd name="T1" fmla="*/ 0 h 31"/>
                  <a:gd name="T2" fmla="*/ 0 w 27"/>
                  <a:gd name="T3" fmla="*/ 14 h 31"/>
                  <a:gd name="T4" fmla="*/ 0 w 27"/>
                  <a:gd name="T5" fmla="*/ 31 h 31"/>
                  <a:gd name="T6" fmla="*/ 27 w 27"/>
                  <a:gd name="T7" fmla="*/ 21 h 31"/>
                  <a:gd name="T8" fmla="*/ 27 w 27"/>
                  <a:gd name="T9" fmla="*/ 0 h 31"/>
                </a:gdLst>
                <a:ahLst/>
                <a:cxnLst>
                  <a:cxn ang="0">
                    <a:pos x="T0" y="T1"/>
                  </a:cxn>
                  <a:cxn ang="0">
                    <a:pos x="T2" y="T3"/>
                  </a:cxn>
                  <a:cxn ang="0">
                    <a:pos x="T4" y="T5"/>
                  </a:cxn>
                  <a:cxn ang="0">
                    <a:pos x="T6" y="T7"/>
                  </a:cxn>
                  <a:cxn ang="0">
                    <a:pos x="T8" y="T9"/>
                  </a:cxn>
                </a:cxnLst>
                <a:rect l="0" t="0" r="r" b="b"/>
                <a:pathLst>
                  <a:path w="27" h="31">
                    <a:moveTo>
                      <a:pt x="27" y="0"/>
                    </a:moveTo>
                    <a:lnTo>
                      <a:pt x="0" y="14"/>
                    </a:lnTo>
                    <a:lnTo>
                      <a:pt x="0" y="31"/>
                    </a:lnTo>
                    <a:lnTo>
                      <a:pt x="27" y="21"/>
                    </a:lnTo>
                    <a:lnTo>
                      <a:pt x="27" y="0"/>
                    </a:lnTo>
                    <a:close/>
                  </a:path>
                </a:pathLst>
              </a:custGeom>
              <a:solidFill>
                <a:schemeClr val="accent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676" name="Freeform 525"/>
              <p:cNvSpPr>
                <a:spLocks/>
              </p:cNvSpPr>
              <p:nvPr/>
            </p:nvSpPr>
            <p:spPr bwMode="auto">
              <a:xfrm>
                <a:off x="11047180" y="7462301"/>
                <a:ext cx="28942" cy="28942"/>
              </a:xfrm>
              <a:custGeom>
                <a:avLst/>
                <a:gdLst>
                  <a:gd name="T0" fmla="*/ 0 w 28"/>
                  <a:gd name="T1" fmla="*/ 0 h 28"/>
                  <a:gd name="T2" fmla="*/ 28 w 28"/>
                  <a:gd name="T3" fmla="*/ 10 h 28"/>
                  <a:gd name="T4" fmla="*/ 28 w 28"/>
                  <a:gd name="T5" fmla="*/ 28 h 28"/>
                  <a:gd name="T6" fmla="*/ 0 w 28"/>
                  <a:gd name="T7" fmla="*/ 19 h 28"/>
                  <a:gd name="T8" fmla="*/ 0 w 28"/>
                  <a:gd name="T9" fmla="*/ 0 h 28"/>
                </a:gdLst>
                <a:ahLst/>
                <a:cxnLst>
                  <a:cxn ang="0">
                    <a:pos x="T0" y="T1"/>
                  </a:cxn>
                  <a:cxn ang="0">
                    <a:pos x="T2" y="T3"/>
                  </a:cxn>
                  <a:cxn ang="0">
                    <a:pos x="T4" y="T5"/>
                  </a:cxn>
                  <a:cxn ang="0">
                    <a:pos x="T6" y="T7"/>
                  </a:cxn>
                  <a:cxn ang="0">
                    <a:pos x="T8" y="T9"/>
                  </a:cxn>
                </a:cxnLst>
                <a:rect l="0" t="0" r="r" b="b"/>
                <a:pathLst>
                  <a:path w="28" h="28">
                    <a:moveTo>
                      <a:pt x="0" y="0"/>
                    </a:moveTo>
                    <a:lnTo>
                      <a:pt x="28" y="10"/>
                    </a:lnTo>
                    <a:lnTo>
                      <a:pt x="28" y="28"/>
                    </a:lnTo>
                    <a:lnTo>
                      <a:pt x="0" y="19"/>
                    </a:lnTo>
                    <a:lnTo>
                      <a:pt x="0" y="0"/>
                    </a:lnTo>
                    <a:close/>
                  </a:path>
                </a:pathLst>
              </a:custGeom>
              <a:solidFill>
                <a:schemeClr val="accent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677" name="Freeform 526"/>
              <p:cNvSpPr>
                <a:spLocks/>
              </p:cNvSpPr>
              <p:nvPr/>
            </p:nvSpPr>
            <p:spPr bwMode="auto">
              <a:xfrm>
                <a:off x="11816202" y="7468503"/>
                <a:ext cx="28942" cy="28942"/>
              </a:xfrm>
              <a:custGeom>
                <a:avLst/>
                <a:gdLst>
                  <a:gd name="T0" fmla="*/ 27 w 27"/>
                  <a:gd name="T1" fmla="*/ 0 h 27"/>
                  <a:gd name="T2" fmla="*/ 1 w 27"/>
                  <a:gd name="T3" fmla="*/ 10 h 27"/>
                  <a:gd name="T4" fmla="*/ 0 w 27"/>
                  <a:gd name="T5" fmla="*/ 27 h 27"/>
                  <a:gd name="T6" fmla="*/ 27 w 27"/>
                  <a:gd name="T7" fmla="*/ 19 h 27"/>
                  <a:gd name="T8" fmla="*/ 27 w 27"/>
                  <a:gd name="T9" fmla="*/ 0 h 27"/>
                </a:gdLst>
                <a:ahLst/>
                <a:cxnLst>
                  <a:cxn ang="0">
                    <a:pos x="T0" y="T1"/>
                  </a:cxn>
                  <a:cxn ang="0">
                    <a:pos x="T2" y="T3"/>
                  </a:cxn>
                  <a:cxn ang="0">
                    <a:pos x="T4" y="T5"/>
                  </a:cxn>
                  <a:cxn ang="0">
                    <a:pos x="T6" y="T7"/>
                  </a:cxn>
                  <a:cxn ang="0">
                    <a:pos x="T8" y="T9"/>
                  </a:cxn>
                </a:cxnLst>
                <a:rect l="0" t="0" r="r" b="b"/>
                <a:pathLst>
                  <a:path w="27" h="27">
                    <a:moveTo>
                      <a:pt x="27" y="0"/>
                    </a:moveTo>
                    <a:lnTo>
                      <a:pt x="1" y="10"/>
                    </a:lnTo>
                    <a:lnTo>
                      <a:pt x="0" y="27"/>
                    </a:lnTo>
                    <a:lnTo>
                      <a:pt x="27" y="19"/>
                    </a:lnTo>
                    <a:lnTo>
                      <a:pt x="27" y="0"/>
                    </a:lnTo>
                    <a:close/>
                  </a:path>
                </a:pathLst>
              </a:custGeom>
              <a:solidFill>
                <a:schemeClr val="accent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678" name="Freeform 527"/>
              <p:cNvSpPr>
                <a:spLocks/>
              </p:cNvSpPr>
              <p:nvPr/>
            </p:nvSpPr>
            <p:spPr bwMode="auto">
              <a:xfrm>
                <a:off x="11053382" y="7704171"/>
                <a:ext cx="28942" cy="28942"/>
              </a:xfrm>
              <a:custGeom>
                <a:avLst/>
                <a:gdLst>
                  <a:gd name="T0" fmla="*/ 0 w 27"/>
                  <a:gd name="T1" fmla="*/ 0 h 27"/>
                  <a:gd name="T2" fmla="*/ 26 w 27"/>
                  <a:gd name="T3" fmla="*/ 10 h 27"/>
                  <a:gd name="T4" fmla="*/ 27 w 27"/>
                  <a:gd name="T5" fmla="*/ 27 h 27"/>
                  <a:gd name="T6" fmla="*/ 0 w 27"/>
                  <a:gd name="T7" fmla="*/ 19 h 27"/>
                  <a:gd name="T8" fmla="*/ 0 w 27"/>
                  <a:gd name="T9" fmla="*/ 0 h 27"/>
                </a:gdLst>
                <a:ahLst/>
                <a:cxnLst>
                  <a:cxn ang="0">
                    <a:pos x="T0" y="T1"/>
                  </a:cxn>
                  <a:cxn ang="0">
                    <a:pos x="T2" y="T3"/>
                  </a:cxn>
                  <a:cxn ang="0">
                    <a:pos x="T4" y="T5"/>
                  </a:cxn>
                  <a:cxn ang="0">
                    <a:pos x="T6" y="T7"/>
                  </a:cxn>
                  <a:cxn ang="0">
                    <a:pos x="T8" y="T9"/>
                  </a:cxn>
                </a:cxnLst>
                <a:rect l="0" t="0" r="r" b="b"/>
                <a:pathLst>
                  <a:path w="27" h="27">
                    <a:moveTo>
                      <a:pt x="0" y="0"/>
                    </a:moveTo>
                    <a:lnTo>
                      <a:pt x="26" y="10"/>
                    </a:lnTo>
                    <a:lnTo>
                      <a:pt x="27" y="27"/>
                    </a:lnTo>
                    <a:lnTo>
                      <a:pt x="0" y="19"/>
                    </a:lnTo>
                    <a:lnTo>
                      <a:pt x="0" y="0"/>
                    </a:lnTo>
                    <a:close/>
                  </a:path>
                </a:pathLst>
              </a:custGeom>
              <a:solidFill>
                <a:schemeClr val="accent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679" name="Freeform 528"/>
              <p:cNvSpPr>
                <a:spLocks/>
              </p:cNvSpPr>
              <p:nvPr/>
            </p:nvSpPr>
            <p:spPr bwMode="auto">
              <a:xfrm>
                <a:off x="11812068" y="7710373"/>
                <a:ext cx="26874" cy="28942"/>
              </a:xfrm>
              <a:custGeom>
                <a:avLst/>
                <a:gdLst>
                  <a:gd name="T0" fmla="*/ 28 w 28"/>
                  <a:gd name="T1" fmla="*/ 0 h 29"/>
                  <a:gd name="T2" fmla="*/ 0 w 28"/>
                  <a:gd name="T3" fmla="*/ 11 h 29"/>
                  <a:gd name="T4" fmla="*/ 0 w 28"/>
                  <a:gd name="T5" fmla="*/ 29 h 29"/>
                  <a:gd name="T6" fmla="*/ 28 w 28"/>
                  <a:gd name="T7" fmla="*/ 19 h 29"/>
                  <a:gd name="T8" fmla="*/ 28 w 28"/>
                  <a:gd name="T9" fmla="*/ 0 h 29"/>
                </a:gdLst>
                <a:ahLst/>
                <a:cxnLst>
                  <a:cxn ang="0">
                    <a:pos x="T0" y="T1"/>
                  </a:cxn>
                  <a:cxn ang="0">
                    <a:pos x="T2" y="T3"/>
                  </a:cxn>
                  <a:cxn ang="0">
                    <a:pos x="T4" y="T5"/>
                  </a:cxn>
                  <a:cxn ang="0">
                    <a:pos x="T6" y="T7"/>
                  </a:cxn>
                  <a:cxn ang="0">
                    <a:pos x="T8" y="T9"/>
                  </a:cxn>
                </a:cxnLst>
                <a:rect l="0" t="0" r="r" b="b"/>
                <a:pathLst>
                  <a:path w="28" h="29">
                    <a:moveTo>
                      <a:pt x="28" y="0"/>
                    </a:moveTo>
                    <a:lnTo>
                      <a:pt x="0" y="11"/>
                    </a:lnTo>
                    <a:lnTo>
                      <a:pt x="0" y="29"/>
                    </a:lnTo>
                    <a:lnTo>
                      <a:pt x="28" y="19"/>
                    </a:lnTo>
                    <a:lnTo>
                      <a:pt x="28" y="0"/>
                    </a:lnTo>
                    <a:close/>
                  </a:path>
                </a:pathLst>
              </a:custGeom>
              <a:solidFill>
                <a:schemeClr val="accent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680" name="Freeform 529"/>
              <p:cNvSpPr>
                <a:spLocks/>
              </p:cNvSpPr>
              <p:nvPr/>
            </p:nvSpPr>
            <p:spPr bwMode="auto">
              <a:xfrm>
                <a:off x="11049247" y="7948108"/>
                <a:ext cx="28942" cy="31009"/>
              </a:xfrm>
              <a:custGeom>
                <a:avLst/>
                <a:gdLst>
                  <a:gd name="T0" fmla="*/ 1 w 28"/>
                  <a:gd name="T1" fmla="*/ 0 h 30"/>
                  <a:gd name="T2" fmla="*/ 28 w 28"/>
                  <a:gd name="T3" fmla="*/ 12 h 30"/>
                  <a:gd name="T4" fmla="*/ 28 w 28"/>
                  <a:gd name="T5" fmla="*/ 30 h 30"/>
                  <a:gd name="T6" fmla="*/ 0 w 28"/>
                  <a:gd name="T7" fmla="*/ 19 h 30"/>
                  <a:gd name="T8" fmla="*/ 1 w 28"/>
                  <a:gd name="T9" fmla="*/ 0 h 30"/>
                </a:gdLst>
                <a:ahLst/>
                <a:cxnLst>
                  <a:cxn ang="0">
                    <a:pos x="T0" y="T1"/>
                  </a:cxn>
                  <a:cxn ang="0">
                    <a:pos x="T2" y="T3"/>
                  </a:cxn>
                  <a:cxn ang="0">
                    <a:pos x="T4" y="T5"/>
                  </a:cxn>
                  <a:cxn ang="0">
                    <a:pos x="T6" y="T7"/>
                  </a:cxn>
                  <a:cxn ang="0">
                    <a:pos x="T8" y="T9"/>
                  </a:cxn>
                </a:cxnLst>
                <a:rect l="0" t="0" r="r" b="b"/>
                <a:pathLst>
                  <a:path w="28" h="30">
                    <a:moveTo>
                      <a:pt x="1" y="0"/>
                    </a:moveTo>
                    <a:lnTo>
                      <a:pt x="28" y="12"/>
                    </a:lnTo>
                    <a:lnTo>
                      <a:pt x="28" y="30"/>
                    </a:lnTo>
                    <a:lnTo>
                      <a:pt x="0" y="19"/>
                    </a:lnTo>
                    <a:lnTo>
                      <a:pt x="1" y="0"/>
                    </a:lnTo>
                    <a:close/>
                  </a:path>
                </a:pathLst>
              </a:custGeom>
              <a:solidFill>
                <a:schemeClr val="accent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681" name="Freeform 530"/>
              <p:cNvSpPr>
                <a:spLocks/>
              </p:cNvSpPr>
              <p:nvPr/>
            </p:nvSpPr>
            <p:spPr bwMode="auto">
              <a:xfrm>
                <a:off x="11814135" y="7954310"/>
                <a:ext cx="28942" cy="31009"/>
              </a:xfrm>
              <a:custGeom>
                <a:avLst/>
                <a:gdLst>
                  <a:gd name="T0" fmla="*/ 26 w 27"/>
                  <a:gd name="T1" fmla="*/ 0 h 30"/>
                  <a:gd name="T2" fmla="*/ 1 w 27"/>
                  <a:gd name="T3" fmla="*/ 12 h 30"/>
                  <a:gd name="T4" fmla="*/ 0 w 27"/>
                  <a:gd name="T5" fmla="*/ 30 h 30"/>
                  <a:gd name="T6" fmla="*/ 27 w 27"/>
                  <a:gd name="T7" fmla="*/ 19 h 30"/>
                  <a:gd name="T8" fmla="*/ 26 w 27"/>
                  <a:gd name="T9" fmla="*/ 0 h 30"/>
                </a:gdLst>
                <a:ahLst/>
                <a:cxnLst>
                  <a:cxn ang="0">
                    <a:pos x="T0" y="T1"/>
                  </a:cxn>
                  <a:cxn ang="0">
                    <a:pos x="T2" y="T3"/>
                  </a:cxn>
                  <a:cxn ang="0">
                    <a:pos x="T4" y="T5"/>
                  </a:cxn>
                  <a:cxn ang="0">
                    <a:pos x="T6" y="T7"/>
                  </a:cxn>
                  <a:cxn ang="0">
                    <a:pos x="T8" y="T9"/>
                  </a:cxn>
                </a:cxnLst>
                <a:rect l="0" t="0" r="r" b="b"/>
                <a:pathLst>
                  <a:path w="27" h="30">
                    <a:moveTo>
                      <a:pt x="26" y="0"/>
                    </a:moveTo>
                    <a:lnTo>
                      <a:pt x="1" y="12"/>
                    </a:lnTo>
                    <a:lnTo>
                      <a:pt x="0" y="30"/>
                    </a:lnTo>
                    <a:lnTo>
                      <a:pt x="27" y="19"/>
                    </a:lnTo>
                    <a:lnTo>
                      <a:pt x="26" y="0"/>
                    </a:lnTo>
                    <a:close/>
                  </a:path>
                </a:pathLst>
              </a:custGeom>
              <a:solidFill>
                <a:schemeClr val="accent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682" name="Freeform 531"/>
              <p:cNvSpPr>
                <a:spLocks/>
              </p:cNvSpPr>
              <p:nvPr/>
            </p:nvSpPr>
            <p:spPr bwMode="auto">
              <a:xfrm>
                <a:off x="11053382" y="8072143"/>
                <a:ext cx="28942" cy="31009"/>
              </a:xfrm>
              <a:custGeom>
                <a:avLst/>
                <a:gdLst>
                  <a:gd name="T0" fmla="*/ 0 w 26"/>
                  <a:gd name="T1" fmla="*/ 0 h 30"/>
                  <a:gd name="T2" fmla="*/ 26 w 26"/>
                  <a:gd name="T3" fmla="*/ 12 h 30"/>
                  <a:gd name="T4" fmla="*/ 26 w 26"/>
                  <a:gd name="T5" fmla="*/ 30 h 30"/>
                  <a:gd name="T6" fmla="*/ 0 w 26"/>
                  <a:gd name="T7" fmla="*/ 19 h 30"/>
                  <a:gd name="T8" fmla="*/ 0 w 26"/>
                  <a:gd name="T9" fmla="*/ 0 h 30"/>
                </a:gdLst>
                <a:ahLst/>
                <a:cxnLst>
                  <a:cxn ang="0">
                    <a:pos x="T0" y="T1"/>
                  </a:cxn>
                  <a:cxn ang="0">
                    <a:pos x="T2" y="T3"/>
                  </a:cxn>
                  <a:cxn ang="0">
                    <a:pos x="T4" y="T5"/>
                  </a:cxn>
                  <a:cxn ang="0">
                    <a:pos x="T6" y="T7"/>
                  </a:cxn>
                  <a:cxn ang="0">
                    <a:pos x="T8" y="T9"/>
                  </a:cxn>
                </a:cxnLst>
                <a:rect l="0" t="0" r="r" b="b"/>
                <a:pathLst>
                  <a:path w="26" h="30">
                    <a:moveTo>
                      <a:pt x="0" y="0"/>
                    </a:moveTo>
                    <a:lnTo>
                      <a:pt x="26" y="12"/>
                    </a:lnTo>
                    <a:lnTo>
                      <a:pt x="26" y="30"/>
                    </a:lnTo>
                    <a:lnTo>
                      <a:pt x="0" y="19"/>
                    </a:lnTo>
                    <a:lnTo>
                      <a:pt x="0" y="0"/>
                    </a:lnTo>
                    <a:close/>
                  </a:path>
                </a:pathLst>
              </a:custGeom>
              <a:solidFill>
                <a:schemeClr val="accent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683" name="Freeform 532"/>
              <p:cNvSpPr>
                <a:spLocks/>
              </p:cNvSpPr>
              <p:nvPr/>
            </p:nvSpPr>
            <p:spPr bwMode="auto">
              <a:xfrm>
                <a:off x="11810001" y="8078345"/>
                <a:ext cx="28942" cy="31009"/>
              </a:xfrm>
              <a:custGeom>
                <a:avLst/>
                <a:gdLst>
                  <a:gd name="T0" fmla="*/ 27 w 28"/>
                  <a:gd name="T1" fmla="*/ 0 h 30"/>
                  <a:gd name="T2" fmla="*/ 0 w 28"/>
                  <a:gd name="T3" fmla="*/ 13 h 30"/>
                  <a:gd name="T4" fmla="*/ 0 w 28"/>
                  <a:gd name="T5" fmla="*/ 30 h 30"/>
                  <a:gd name="T6" fmla="*/ 28 w 28"/>
                  <a:gd name="T7" fmla="*/ 20 h 30"/>
                  <a:gd name="T8" fmla="*/ 27 w 28"/>
                  <a:gd name="T9" fmla="*/ 0 h 30"/>
                </a:gdLst>
                <a:ahLst/>
                <a:cxnLst>
                  <a:cxn ang="0">
                    <a:pos x="T0" y="T1"/>
                  </a:cxn>
                  <a:cxn ang="0">
                    <a:pos x="T2" y="T3"/>
                  </a:cxn>
                  <a:cxn ang="0">
                    <a:pos x="T4" y="T5"/>
                  </a:cxn>
                  <a:cxn ang="0">
                    <a:pos x="T6" y="T7"/>
                  </a:cxn>
                  <a:cxn ang="0">
                    <a:pos x="T8" y="T9"/>
                  </a:cxn>
                </a:cxnLst>
                <a:rect l="0" t="0" r="r" b="b"/>
                <a:pathLst>
                  <a:path w="28" h="30">
                    <a:moveTo>
                      <a:pt x="27" y="0"/>
                    </a:moveTo>
                    <a:lnTo>
                      <a:pt x="0" y="13"/>
                    </a:lnTo>
                    <a:lnTo>
                      <a:pt x="0" y="30"/>
                    </a:lnTo>
                    <a:lnTo>
                      <a:pt x="28" y="20"/>
                    </a:lnTo>
                    <a:lnTo>
                      <a:pt x="27" y="0"/>
                    </a:lnTo>
                    <a:close/>
                  </a:path>
                </a:pathLst>
              </a:custGeom>
              <a:solidFill>
                <a:schemeClr val="accent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684" name="Freeform 535"/>
              <p:cNvSpPr>
                <a:spLocks/>
              </p:cNvSpPr>
              <p:nvPr/>
            </p:nvSpPr>
            <p:spPr bwMode="auto">
              <a:xfrm>
                <a:off x="10997565" y="7547059"/>
                <a:ext cx="80623" cy="16538"/>
              </a:xfrm>
              <a:custGeom>
                <a:avLst/>
                <a:gdLst>
                  <a:gd name="T0" fmla="*/ 0 w 77"/>
                  <a:gd name="T1" fmla="*/ 10 h 17"/>
                  <a:gd name="T2" fmla="*/ 23 w 77"/>
                  <a:gd name="T3" fmla="*/ 17 h 17"/>
                  <a:gd name="T4" fmla="*/ 77 w 77"/>
                  <a:gd name="T5" fmla="*/ 8 h 17"/>
                  <a:gd name="T6" fmla="*/ 49 w 77"/>
                  <a:gd name="T7" fmla="*/ 0 h 17"/>
                  <a:gd name="T8" fmla="*/ 0 w 77"/>
                  <a:gd name="T9" fmla="*/ 10 h 17"/>
                </a:gdLst>
                <a:ahLst/>
                <a:cxnLst>
                  <a:cxn ang="0">
                    <a:pos x="T0" y="T1"/>
                  </a:cxn>
                  <a:cxn ang="0">
                    <a:pos x="T2" y="T3"/>
                  </a:cxn>
                  <a:cxn ang="0">
                    <a:pos x="T4" y="T5"/>
                  </a:cxn>
                  <a:cxn ang="0">
                    <a:pos x="T6" y="T7"/>
                  </a:cxn>
                  <a:cxn ang="0">
                    <a:pos x="T8" y="T9"/>
                  </a:cxn>
                </a:cxnLst>
                <a:rect l="0" t="0" r="r" b="b"/>
                <a:pathLst>
                  <a:path w="77" h="17">
                    <a:moveTo>
                      <a:pt x="0" y="10"/>
                    </a:moveTo>
                    <a:lnTo>
                      <a:pt x="23" y="17"/>
                    </a:lnTo>
                    <a:lnTo>
                      <a:pt x="77" y="8"/>
                    </a:lnTo>
                    <a:lnTo>
                      <a:pt x="49" y="0"/>
                    </a:lnTo>
                    <a:lnTo>
                      <a:pt x="0" y="10"/>
                    </a:lnTo>
                    <a:close/>
                  </a:path>
                </a:pathLst>
              </a:custGeom>
              <a:solidFill>
                <a:schemeClr val="accent2">
                  <a:lumMod val="50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685" name="Freeform 536"/>
              <p:cNvSpPr>
                <a:spLocks/>
              </p:cNvSpPr>
              <p:nvPr/>
            </p:nvSpPr>
            <p:spPr bwMode="auto">
              <a:xfrm>
                <a:off x="11816202" y="7553261"/>
                <a:ext cx="78556" cy="16538"/>
              </a:xfrm>
              <a:custGeom>
                <a:avLst/>
                <a:gdLst>
                  <a:gd name="T0" fmla="*/ 76 w 76"/>
                  <a:gd name="T1" fmla="*/ 11 h 18"/>
                  <a:gd name="T2" fmla="*/ 52 w 76"/>
                  <a:gd name="T3" fmla="*/ 18 h 18"/>
                  <a:gd name="T4" fmla="*/ 0 w 76"/>
                  <a:gd name="T5" fmla="*/ 8 h 18"/>
                  <a:gd name="T6" fmla="*/ 26 w 76"/>
                  <a:gd name="T7" fmla="*/ 0 h 18"/>
                  <a:gd name="T8" fmla="*/ 76 w 76"/>
                  <a:gd name="T9" fmla="*/ 11 h 18"/>
                </a:gdLst>
                <a:ahLst/>
                <a:cxnLst>
                  <a:cxn ang="0">
                    <a:pos x="T0" y="T1"/>
                  </a:cxn>
                  <a:cxn ang="0">
                    <a:pos x="T2" y="T3"/>
                  </a:cxn>
                  <a:cxn ang="0">
                    <a:pos x="T4" y="T5"/>
                  </a:cxn>
                  <a:cxn ang="0">
                    <a:pos x="T6" y="T7"/>
                  </a:cxn>
                  <a:cxn ang="0">
                    <a:pos x="T8" y="T9"/>
                  </a:cxn>
                </a:cxnLst>
                <a:rect l="0" t="0" r="r" b="b"/>
                <a:pathLst>
                  <a:path w="76" h="18">
                    <a:moveTo>
                      <a:pt x="76" y="11"/>
                    </a:moveTo>
                    <a:lnTo>
                      <a:pt x="52" y="18"/>
                    </a:lnTo>
                    <a:lnTo>
                      <a:pt x="0" y="8"/>
                    </a:lnTo>
                    <a:lnTo>
                      <a:pt x="26" y="0"/>
                    </a:lnTo>
                    <a:lnTo>
                      <a:pt x="76" y="11"/>
                    </a:lnTo>
                    <a:close/>
                  </a:path>
                </a:pathLst>
              </a:custGeom>
              <a:solidFill>
                <a:schemeClr val="accent2">
                  <a:lumMod val="50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686" name="Freeform 537"/>
              <p:cNvSpPr>
                <a:spLocks/>
              </p:cNvSpPr>
              <p:nvPr/>
            </p:nvSpPr>
            <p:spPr bwMode="auto">
              <a:xfrm>
                <a:off x="11001700" y="7790996"/>
                <a:ext cx="78556" cy="14471"/>
              </a:xfrm>
              <a:custGeom>
                <a:avLst/>
                <a:gdLst>
                  <a:gd name="T0" fmla="*/ 0 w 76"/>
                  <a:gd name="T1" fmla="*/ 7 h 15"/>
                  <a:gd name="T2" fmla="*/ 24 w 76"/>
                  <a:gd name="T3" fmla="*/ 15 h 15"/>
                  <a:gd name="T4" fmla="*/ 76 w 76"/>
                  <a:gd name="T5" fmla="*/ 9 h 15"/>
                  <a:gd name="T6" fmla="*/ 51 w 76"/>
                  <a:gd name="T7" fmla="*/ 0 h 15"/>
                  <a:gd name="T8" fmla="*/ 0 w 76"/>
                  <a:gd name="T9" fmla="*/ 7 h 15"/>
                </a:gdLst>
                <a:ahLst/>
                <a:cxnLst>
                  <a:cxn ang="0">
                    <a:pos x="T0" y="T1"/>
                  </a:cxn>
                  <a:cxn ang="0">
                    <a:pos x="T2" y="T3"/>
                  </a:cxn>
                  <a:cxn ang="0">
                    <a:pos x="T4" y="T5"/>
                  </a:cxn>
                  <a:cxn ang="0">
                    <a:pos x="T6" y="T7"/>
                  </a:cxn>
                  <a:cxn ang="0">
                    <a:pos x="T8" y="T9"/>
                  </a:cxn>
                </a:cxnLst>
                <a:rect l="0" t="0" r="r" b="b"/>
                <a:pathLst>
                  <a:path w="76" h="15">
                    <a:moveTo>
                      <a:pt x="0" y="7"/>
                    </a:moveTo>
                    <a:lnTo>
                      <a:pt x="24" y="15"/>
                    </a:lnTo>
                    <a:lnTo>
                      <a:pt x="76" y="9"/>
                    </a:lnTo>
                    <a:lnTo>
                      <a:pt x="51" y="0"/>
                    </a:lnTo>
                    <a:lnTo>
                      <a:pt x="0" y="7"/>
                    </a:lnTo>
                    <a:close/>
                  </a:path>
                </a:pathLst>
              </a:custGeom>
              <a:solidFill>
                <a:schemeClr val="accent2">
                  <a:lumMod val="50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687" name="Freeform 538"/>
              <p:cNvSpPr>
                <a:spLocks/>
              </p:cNvSpPr>
              <p:nvPr/>
            </p:nvSpPr>
            <p:spPr bwMode="auto">
              <a:xfrm>
                <a:off x="11812068" y="7795130"/>
                <a:ext cx="78556" cy="16538"/>
              </a:xfrm>
              <a:custGeom>
                <a:avLst/>
                <a:gdLst>
                  <a:gd name="T0" fmla="*/ 76 w 76"/>
                  <a:gd name="T1" fmla="*/ 8 h 17"/>
                  <a:gd name="T2" fmla="*/ 53 w 76"/>
                  <a:gd name="T3" fmla="*/ 17 h 17"/>
                  <a:gd name="T4" fmla="*/ 0 w 76"/>
                  <a:gd name="T5" fmla="*/ 11 h 17"/>
                  <a:gd name="T6" fmla="*/ 27 w 76"/>
                  <a:gd name="T7" fmla="*/ 0 h 17"/>
                  <a:gd name="T8" fmla="*/ 76 w 76"/>
                  <a:gd name="T9" fmla="*/ 8 h 17"/>
                </a:gdLst>
                <a:ahLst/>
                <a:cxnLst>
                  <a:cxn ang="0">
                    <a:pos x="T0" y="T1"/>
                  </a:cxn>
                  <a:cxn ang="0">
                    <a:pos x="T2" y="T3"/>
                  </a:cxn>
                  <a:cxn ang="0">
                    <a:pos x="T4" y="T5"/>
                  </a:cxn>
                  <a:cxn ang="0">
                    <a:pos x="T6" y="T7"/>
                  </a:cxn>
                  <a:cxn ang="0">
                    <a:pos x="T8" y="T9"/>
                  </a:cxn>
                </a:cxnLst>
                <a:rect l="0" t="0" r="r" b="b"/>
                <a:pathLst>
                  <a:path w="76" h="17">
                    <a:moveTo>
                      <a:pt x="76" y="8"/>
                    </a:moveTo>
                    <a:lnTo>
                      <a:pt x="53" y="17"/>
                    </a:lnTo>
                    <a:lnTo>
                      <a:pt x="0" y="11"/>
                    </a:lnTo>
                    <a:lnTo>
                      <a:pt x="27" y="0"/>
                    </a:lnTo>
                    <a:lnTo>
                      <a:pt x="76" y="8"/>
                    </a:lnTo>
                    <a:close/>
                  </a:path>
                </a:pathLst>
              </a:custGeom>
              <a:solidFill>
                <a:schemeClr val="accent2">
                  <a:lumMod val="50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688" name="Freeform 539"/>
              <p:cNvSpPr>
                <a:spLocks/>
              </p:cNvSpPr>
              <p:nvPr/>
            </p:nvSpPr>
            <p:spPr bwMode="auto">
              <a:xfrm>
                <a:off x="10995498" y="7423023"/>
                <a:ext cx="78556" cy="18605"/>
              </a:xfrm>
              <a:custGeom>
                <a:avLst/>
                <a:gdLst>
                  <a:gd name="T0" fmla="*/ 0 w 76"/>
                  <a:gd name="T1" fmla="*/ 10 h 17"/>
                  <a:gd name="T2" fmla="*/ 24 w 76"/>
                  <a:gd name="T3" fmla="*/ 17 h 17"/>
                  <a:gd name="T4" fmla="*/ 76 w 76"/>
                  <a:gd name="T5" fmla="*/ 8 h 17"/>
                  <a:gd name="T6" fmla="*/ 50 w 76"/>
                  <a:gd name="T7" fmla="*/ 0 h 17"/>
                  <a:gd name="T8" fmla="*/ 0 w 76"/>
                  <a:gd name="T9" fmla="*/ 10 h 17"/>
                </a:gdLst>
                <a:ahLst/>
                <a:cxnLst>
                  <a:cxn ang="0">
                    <a:pos x="T0" y="T1"/>
                  </a:cxn>
                  <a:cxn ang="0">
                    <a:pos x="T2" y="T3"/>
                  </a:cxn>
                  <a:cxn ang="0">
                    <a:pos x="T4" y="T5"/>
                  </a:cxn>
                  <a:cxn ang="0">
                    <a:pos x="T6" y="T7"/>
                  </a:cxn>
                  <a:cxn ang="0">
                    <a:pos x="T8" y="T9"/>
                  </a:cxn>
                </a:cxnLst>
                <a:rect l="0" t="0" r="r" b="b"/>
                <a:pathLst>
                  <a:path w="76" h="17">
                    <a:moveTo>
                      <a:pt x="0" y="10"/>
                    </a:moveTo>
                    <a:lnTo>
                      <a:pt x="24" y="17"/>
                    </a:lnTo>
                    <a:lnTo>
                      <a:pt x="76" y="8"/>
                    </a:lnTo>
                    <a:lnTo>
                      <a:pt x="50" y="0"/>
                    </a:lnTo>
                    <a:lnTo>
                      <a:pt x="0" y="10"/>
                    </a:lnTo>
                    <a:close/>
                  </a:path>
                </a:pathLst>
              </a:custGeom>
              <a:solidFill>
                <a:schemeClr val="accent2">
                  <a:lumMod val="50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689" name="Freeform 540"/>
              <p:cNvSpPr>
                <a:spLocks/>
              </p:cNvSpPr>
              <p:nvPr/>
            </p:nvSpPr>
            <p:spPr bwMode="auto">
              <a:xfrm>
                <a:off x="11820337" y="7429225"/>
                <a:ext cx="78556" cy="16538"/>
              </a:xfrm>
              <a:custGeom>
                <a:avLst/>
                <a:gdLst>
                  <a:gd name="T0" fmla="*/ 76 w 76"/>
                  <a:gd name="T1" fmla="*/ 10 h 17"/>
                  <a:gd name="T2" fmla="*/ 52 w 76"/>
                  <a:gd name="T3" fmla="*/ 17 h 17"/>
                  <a:gd name="T4" fmla="*/ 0 w 76"/>
                  <a:gd name="T5" fmla="*/ 8 h 17"/>
                  <a:gd name="T6" fmla="*/ 27 w 76"/>
                  <a:gd name="T7" fmla="*/ 0 h 17"/>
                  <a:gd name="T8" fmla="*/ 76 w 76"/>
                  <a:gd name="T9" fmla="*/ 10 h 17"/>
                </a:gdLst>
                <a:ahLst/>
                <a:cxnLst>
                  <a:cxn ang="0">
                    <a:pos x="T0" y="T1"/>
                  </a:cxn>
                  <a:cxn ang="0">
                    <a:pos x="T2" y="T3"/>
                  </a:cxn>
                  <a:cxn ang="0">
                    <a:pos x="T4" y="T5"/>
                  </a:cxn>
                  <a:cxn ang="0">
                    <a:pos x="T6" y="T7"/>
                  </a:cxn>
                  <a:cxn ang="0">
                    <a:pos x="T8" y="T9"/>
                  </a:cxn>
                </a:cxnLst>
                <a:rect l="0" t="0" r="r" b="b"/>
                <a:pathLst>
                  <a:path w="76" h="17">
                    <a:moveTo>
                      <a:pt x="76" y="10"/>
                    </a:moveTo>
                    <a:lnTo>
                      <a:pt x="52" y="17"/>
                    </a:lnTo>
                    <a:lnTo>
                      <a:pt x="0" y="8"/>
                    </a:lnTo>
                    <a:lnTo>
                      <a:pt x="27" y="0"/>
                    </a:lnTo>
                    <a:lnTo>
                      <a:pt x="76" y="10"/>
                    </a:lnTo>
                    <a:close/>
                  </a:path>
                </a:pathLst>
              </a:custGeom>
              <a:solidFill>
                <a:schemeClr val="accent2">
                  <a:lumMod val="50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690" name="Freeform 541"/>
              <p:cNvSpPr>
                <a:spLocks/>
              </p:cNvSpPr>
              <p:nvPr/>
            </p:nvSpPr>
            <p:spPr bwMode="auto">
              <a:xfrm>
                <a:off x="11001700" y="7664893"/>
                <a:ext cx="78556" cy="16538"/>
              </a:xfrm>
              <a:custGeom>
                <a:avLst/>
                <a:gdLst>
                  <a:gd name="T0" fmla="*/ 0 w 76"/>
                  <a:gd name="T1" fmla="*/ 11 h 16"/>
                  <a:gd name="T2" fmla="*/ 23 w 76"/>
                  <a:gd name="T3" fmla="*/ 16 h 16"/>
                  <a:gd name="T4" fmla="*/ 76 w 76"/>
                  <a:gd name="T5" fmla="*/ 9 h 16"/>
                  <a:gd name="T6" fmla="*/ 48 w 76"/>
                  <a:gd name="T7" fmla="*/ 0 h 16"/>
                  <a:gd name="T8" fmla="*/ 0 w 76"/>
                  <a:gd name="T9" fmla="*/ 11 h 16"/>
                </a:gdLst>
                <a:ahLst/>
                <a:cxnLst>
                  <a:cxn ang="0">
                    <a:pos x="T0" y="T1"/>
                  </a:cxn>
                  <a:cxn ang="0">
                    <a:pos x="T2" y="T3"/>
                  </a:cxn>
                  <a:cxn ang="0">
                    <a:pos x="T4" y="T5"/>
                  </a:cxn>
                  <a:cxn ang="0">
                    <a:pos x="T6" y="T7"/>
                  </a:cxn>
                  <a:cxn ang="0">
                    <a:pos x="T8" y="T9"/>
                  </a:cxn>
                </a:cxnLst>
                <a:rect l="0" t="0" r="r" b="b"/>
                <a:pathLst>
                  <a:path w="76" h="16">
                    <a:moveTo>
                      <a:pt x="0" y="11"/>
                    </a:moveTo>
                    <a:lnTo>
                      <a:pt x="23" y="16"/>
                    </a:lnTo>
                    <a:lnTo>
                      <a:pt x="76" y="9"/>
                    </a:lnTo>
                    <a:lnTo>
                      <a:pt x="48" y="0"/>
                    </a:lnTo>
                    <a:lnTo>
                      <a:pt x="0" y="11"/>
                    </a:lnTo>
                    <a:close/>
                  </a:path>
                </a:pathLst>
              </a:custGeom>
              <a:solidFill>
                <a:schemeClr val="accent2">
                  <a:lumMod val="50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691" name="Freeform 542"/>
              <p:cNvSpPr>
                <a:spLocks/>
              </p:cNvSpPr>
              <p:nvPr/>
            </p:nvSpPr>
            <p:spPr bwMode="auto">
              <a:xfrm>
                <a:off x="11814135" y="7671094"/>
                <a:ext cx="78556" cy="16538"/>
              </a:xfrm>
              <a:custGeom>
                <a:avLst/>
                <a:gdLst>
                  <a:gd name="T0" fmla="*/ 76 w 76"/>
                  <a:gd name="T1" fmla="*/ 11 h 18"/>
                  <a:gd name="T2" fmla="*/ 51 w 76"/>
                  <a:gd name="T3" fmla="*/ 18 h 18"/>
                  <a:gd name="T4" fmla="*/ 0 w 76"/>
                  <a:gd name="T5" fmla="*/ 9 h 18"/>
                  <a:gd name="T6" fmla="*/ 26 w 76"/>
                  <a:gd name="T7" fmla="*/ 0 h 18"/>
                  <a:gd name="T8" fmla="*/ 76 w 76"/>
                  <a:gd name="T9" fmla="*/ 11 h 18"/>
                </a:gdLst>
                <a:ahLst/>
                <a:cxnLst>
                  <a:cxn ang="0">
                    <a:pos x="T0" y="T1"/>
                  </a:cxn>
                  <a:cxn ang="0">
                    <a:pos x="T2" y="T3"/>
                  </a:cxn>
                  <a:cxn ang="0">
                    <a:pos x="T4" y="T5"/>
                  </a:cxn>
                  <a:cxn ang="0">
                    <a:pos x="T6" y="T7"/>
                  </a:cxn>
                  <a:cxn ang="0">
                    <a:pos x="T8" y="T9"/>
                  </a:cxn>
                </a:cxnLst>
                <a:rect l="0" t="0" r="r" b="b"/>
                <a:pathLst>
                  <a:path w="76" h="18">
                    <a:moveTo>
                      <a:pt x="76" y="11"/>
                    </a:moveTo>
                    <a:lnTo>
                      <a:pt x="51" y="18"/>
                    </a:lnTo>
                    <a:lnTo>
                      <a:pt x="0" y="9"/>
                    </a:lnTo>
                    <a:lnTo>
                      <a:pt x="26" y="0"/>
                    </a:lnTo>
                    <a:lnTo>
                      <a:pt x="76" y="11"/>
                    </a:lnTo>
                    <a:close/>
                  </a:path>
                </a:pathLst>
              </a:custGeom>
              <a:solidFill>
                <a:schemeClr val="accent2">
                  <a:lumMod val="50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692" name="Freeform 543"/>
              <p:cNvSpPr>
                <a:spLocks/>
              </p:cNvSpPr>
              <p:nvPr/>
            </p:nvSpPr>
            <p:spPr bwMode="auto">
              <a:xfrm>
                <a:off x="10999633" y="7908830"/>
                <a:ext cx="78556" cy="14471"/>
              </a:xfrm>
              <a:custGeom>
                <a:avLst/>
                <a:gdLst>
                  <a:gd name="T0" fmla="*/ 0 w 76"/>
                  <a:gd name="T1" fmla="*/ 8 h 15"/>
                  <a:gd name="T2" fmla="*/ 23 w 76"/>
                  <a:gd name="T3" fmla="*/ 15 h 15"/>
                  <a:gd name="T4" fmla="*/ 76 w 76"/>
                  <a:gd name="T5" fmla="*/ 10 h 15"/>
                  <a:gd name="T6" fmla="*/ 49 w 76"/>
                  <a:gd name="T7" fmla="*/ 0 h 15"/>
                  <a:gd name="T8" fmla="*/ 0 w 76"/>
                  <a:gd name="T9" fmla="*/ 8 h 15"/>
                </a:gdLst>
                <a:ahLst/>
                <a:cxnLst>
                  <a:cxn ang="0">
                    <a:pos x="T0" y="T1"/>
                  </a:cxn>
                  <a:cxn ang="0">
                    <a:pos x="T2" y="T3"/>
                  </a:cxn>
                  <a:cxn ang="0">
                    <a:pos x="T4" y="T5"/>
                  </a:cxn>
                  <a:cxn ang="0">
                    <a:pos x="T6" y="T7"/>
                  </a:cxn>
                  <a:cxn ang="0">
                    <a:pos x="T8" y="T9"/>
                  </a:cxn>
                </a:cxnLst>
                <a:rect l="0" t="0" r="r" b="b"/>
                <a:pathLst>
                  <a:path w="76" h="15">
                    <a:moveTo>
                      <a:pt x="0" y="8"/>
                    </a:moveTo>
                    <a:lnTo>
                      <a:pt x="23" y="15"/>
                    </a:lnTo>
                    <a:lnTo>
                      <a:pt x="76" y="10"/>
                    </a:lnTo>
                    <a:lnTo>
                      <a:pt x="49" y="0"/>
                    </a:lnTo>
                    <a:lnTo>
                      <a:pt x="0" y="8"/>
                    </a:lnTo>
                    <a:close/>
                  </a:path>
                </a:pathLst>
              </a:custGeom>
              <a:solidFill>
                <a:schemeClr val="accent2">
                  <a:lumMod val="50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693" name="Freeform 544"/>
              <p:cNvSpPr>
                <a:spLocks/>
              </p:cNvSpPr>
              <p:nvPr/>
            </p:nvSpPr>
            <p:spPr bwMode="auto">
              <a:xfrm>
                <a:off x="11814135" y="7915032"/>
                <a:ext cx="78556" cy="14471"/>
              </a:xfrm>
              <a:custGeom>
                <a:avLst/>
                <a:gdLst>
                  <a:gd name="T0" fmla="*/ 76 w 76"/>
                  <a:gd name="T1" fmla="*/ 8 h 15"/>
                  <a:gd name="T2" fmla="*/ 52 w 76"/>
                  <a:gd name="T3" fmla="*/ 15 h 15"/>
                  <a:gd name="T4" fmla="*/ 0 w 76"/>
                  <a:gd name="T5" fmla="*/ 10 h 15"/>
                  <a:gd name="T6" fmla="*/ 26 w 76"/>
                  <a:gd name="T7" fmla="*/ 0 h 15"/>
                  <a:gd name="T8" fmla="*/ 76 w 76"/>
                  <a:gd name="T9" fmla="*/ 8 h 15"/>
                </a:gdLst>
                <a:ahLst/>
                <a:cxnLst>
                  <a:cxn ang="0">
                    <a:pos x="T0" y="T1"/>
                  </a:cxn>
                  <a:cxn ang="0">
                    <a:pos x="T2" y="T3"/>
                  </a:cxn>
                  <a:cxn ang="0">
                    <a:pos x="T4" y="T5"/>
                  </a:cxn>
                  <a:cxn ang="0">
                    <a:pos x="T6" y="T7"/>
                  </a:cxn>
                  <a:cxn ang="0">
                    <a:pos x="T8" y="T9"/>
                  </a:cxn>
                </a:cxnLst>
                <a:rect l="0" t="0" r="r" b="b"/>
                <a:pathLst>
                  <a:path w="76" h="15">
                    <a:moveTo>
                      <a:pt x="76" y="8"/>
                    </a:moveTo>
                    <a:lnTo>
                      <a:pt x="52" y="15"/>
                    </a:lnTo>
                    <a:lnTo>
                      <a:pt x="0" y="10"/>
                    </a:lnTo>
                    <a:lnTo>
                      <a:pt x="26" y="0"/>
                    </a:lnTo>
                    <a:lnTo>
                      <a:pt x="76" y="8"/>
                    </a:lnTo>
                    <a:close/>
                  </a:path>
                </a:pathLst>
              </a:custGeom>
              <a:solidFill>
                <a:schemeClr val="accent2">
                  <a:lumMod val="50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694" name="Freeform 545"/>
              <p:cNvSpPr>
                <a:spLocks/>
              </p:cNvSpPr>
              <p:nvPr/>
            </p:nvSpPr>
            <p:spPr bwMode="auto">
              <a:xfrm>
                <a:off x="11003767" y="8032866"/>
                <a:ext cx="78556" cy="14471"/>
              </a:xfrm>
              <a:custGeom>
                <a:avLst/>
                <a:gdLst>
                  <a:gd name="T0" fmla="*/ 0 w 76"/>
                  <a:gd name="T1" fmla="*/ 8 h 15"/>
                  <a:gd name="T2" fmla="*/ 25 w 76"/>
                  <a:gd name="T3" fmla="*/ 15 h 15"/>
                  <a:gd name="T4" fmla="*/ 76 w 76"/>
                  <a:gd name="T5" fmla="*/ 10 h 15"/>
                  <a:gd name="T6" fmla="*/ 50 w 76"/>
                  <a:gd name="T7" fmla="*/ 0 h 15"/>
                  <a:gd name="T8" fmla="*/ 0 w 76"/>
                  <a:gd name="T9" fmla="*/ 8 h 15"/>
                </a:gdLst>
                <a:ahLst/>
                <a:cxnLst>
                  <a:cxn ang="0">
                    <a:pos x="T0" y="T1"/>
                  </a:cxn>
                  <a:cxn ang="0">
                    <a:pos x="T2" y="T3"/>
                  </a:cxn>
                  <a:cxn ang="0">
                    <a:pos x="T4" y="T5"/>
                  </a:cxn>
                  <a:cxn ang="0">
                    <a:pos x="T6" y="T7"/>
                  </a:cxn>
                  <a:cxn ang="0">
                    <a:pos x="T8" y="T9"/>
                  </a:cxn>
                </a:cxnLst>
                <a:rect l="0" t="0" r="r" b="b"/>
                <a:pathLst>
                  <a:path w="76" h="15">
                    <a:moveTo>
                      <a:pt x="0" y="8"/>
                    </a:moveTo>
                    <a:lnTo>
                      <a:pt x="25" y="15"/>
                    </a:lnTo>
                    <a:lnTo>
                      <a:pt x="76" y="10"/>
                    </a:lnTo>
                    <a:lnTo>
                      <a:pt x="50" y="0"/>
                    </a:lnTo>
                    <a:lnTo>
                      <a:pt x="0" y="8"/>
                    </a:lnTo>
                    <a:close/>
                  </a:path>
                </a:pathLst>
              </a:custGeom>
              <a:solidFill>
                <a:schemeClr val="accent2">
                  <a:lumMod val="50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695" name="Freeform 546"/>
              <p:cNvSpPr>
                <a:spLocks/>
              </p:cNvSpPr>
              <p:nvPr/>
            </p:nvSpPr>
            <p:spPr bwMode="auto">
              <a:xfrm>
                <a:off x="11812068" y="8039068"/>
                <a:ext cx="78556" cy="14471"/>
              </a:xfrm>
              <a:custGeom>
                <a:avLst/>
                <a:gdLst>
                  <a:gd name="T0" fmla="*/ 76 w 76"/>
                  <a:gd name="T1" fmla="*/ 8 h 15"/>
                  <a:gd name="T2" fmla="*/ 52 w 76"/>
                  <a:gd name="T3" fmla="*/ 15 h 15"/>
                  <a:gd name="T4" fmla="*/ 0 w 76"/>
                  <a:gd name="T5" fmla="*/ 11 h 15"/>
                  <a:gd name="T6" fmla="*/ 26 w 76"/>
                  <a:gd name="T7" fmla="*/ 0 h 15"/>
                  <a:gd name="T8" fmla="*/ 76 w 76"/>
                  <a:gd name="T9" fmla="*/ 8 h 15"/>
                </a:gdLst>
                <a:ahLst/>
                <a:cxnLst>
                  <a:cxn ang="0">
                    <a:pos x="T0" y="T1"/>
                  </a:cxn>
                  <a:cxn ang="0">
                    <a:pos x="T2" y="T3"/>
                  </a:cxn>
                  <a:cxn ang="0">
                    <a:pos x="T4" y="T5"/>
                  </a:cxn>
                  <a:cxn ang="0">
                    <a:pos x="T6" y="T7"/>
                  </a:cxn>
                  <a:cxn ang="0">
                    <a:pos x="T8" y="T9"/>
                  </a:cxn>
                </a:cxnLst>
                <a:rect l="0" t="0" r="r" b="b"/>
                <a:pathLst>
                  <a:path w="76" h="15">
                    <a:moveTo>
                      <a:pt x="76" y="8"/>
                    </a:moveTo>
                    <a:lnTo>
                      <a:pt x="52" y="15"/>
                    </a:lnTo>
                    <a:lnTo>
                      <a:pt x="0" y="11"/>
                    </a:lnTo>
                    <a:lnTo>
                      <a:pt x="26" y="0"/>
                    </a:lnTo>
                    <a:lnTo>
                      <a:pt x="76" y="8"/>
                    </a:lnTo>
                    <a:close/>
                  </a:path>
                </a:pathLst>
              </a:custGeom>
              <a:solidFill>
                <a:schemeClr val="accent2">
                  <a:lumMod val="50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696" name="Freeform 547"/>
              <p:cNvSpPr>
                <a:spLocks/>
              </p:cNvSpPr>
              <p:nvPr/>
            </p:nvSpPr>
            <p:spPr bwMode="auto">
              <a:xfrm>
                <a:off x="10995498" y="7363072"/>
                <a:ext cx="78556" cy="18605"/>
              </a:xfrm>
              <a:custGeom>
                <a:avLst/>
                <a:gdLst>
                  <a:gd name="T0" fmla="*/ 0 w 76"/>
                  <a:gd name="T1" fmla="*/ 12 h 18"/>
                  <a:gd name="T2" fmla="*/ 24 w 76"/>
                  <a:gd name="T3" fmla="*/ 18 h 18"/>
                  <a:gd name="T4" fmla="*/ 76 w 76"/>
                  <a:gd name="T5" fmla="*/ 8 h 18"/>
                  <a:gd name="T6" fmla="*/ 50 w 76"/>
                  <a:gd name="T7" fmla="*/ 0 h 18"/>
                  <a:gd name="T8" fmla="*/ 0 w 76"/>
                  <a:gd name="T9" fmla="*/ 12 h 18"/>
                </a:gdLst>
                <a:ahLst/>
                <a:cxnLst>
                  <a:cxn ang="0">
                    <a:pos x="T0" y="T1"/>
                  </a:cxn>
                  <a:cxn ang="0">
                    <a:pos x="T2" y="T3"/>
                  </a:cxn>
                  <a:cxn ang="0">
                    <a:pos x="T4" y="T5"/>
                  </a:cxn>
                  <a:cxn ang="0">
                    <a:pos x="T6" y="T7"/>
                  </a:cxn>
                  <a:cxn ang="0">
                    <a:pos x="T8" y="T9"/>
                  </a:cxn>
                </a:cxnLst>
                <a:rect l="0" t="0" r="r" b="b"/>
                <a:pathLst>
                  <a:path w="76" h="18">
                    <a:moveTo>
                      <a:pt x="0" y="12"/>
                    </a:moveTo>
                    <a:lnTo>
                      <a:pt x="24" y="18"/>
                    </a:lnTo>
                    <a:lnTo>
                      <a:pt x="76" y="8"/>
                    </a:lnTo>
                    <a:lnTo>
                      <a:pt x="50" y="0"/>
                    </a:lnTo>
                    <a:lnTo>
                      <a:pt x="0" y="12"/>
                    </a:lnTo>
                    <a:close/>
                  </a:path>
                </a:pathLst>
              </a:custGeom>
              <a:solidFill>
                <a:schemeClr val="accent2">
                  <a:lumMod val="50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697" name="Freeform 548"/>
              <p:cNvSpPr>
                <a:spLocks/>
              </p:cNvSpPr>
              <p:nvPr/>
            </p:nvSpPr>
            <p:spPr bwMode="auto">
              <a:xfrm>
                <a:off x="11820337" y="7369274"/>
                <a:ext cx="78556" cy="18605"/>
              </a:xfrm>
              <a:custGeom>
                <a:avLst/>
                <a:gdLst>
                  <a:gd name="T0" fmla="*/ 76 w 76"/>
                  <a:gd name="T1" fmla="*/ 12 h 17"/>
                  <a:gd name="T2" fmla="*/ 52 w 76"/>
                  <a:gd name="T3" fmla="*/ 17 h 17"/>
                  <a:gd name="T4" fmla="*/ 0 w 76"/>
                  <a:gd name="T5" fmla="*/ 8 h 17"/>
                  <a:gd name="T6" fmla="*/ 27 w 76"/>
                  <a:gd name="T7" fmla="*/ 0 h 17"/>
                  <a:gd name="T8" fmla="*/ 76 w 76"/>
                  <a:gd name="T9" fmla="*/ 12 h 17"/>
                </a:gdLst>
                <a:ahLst/>
                <a:cxnLst>
                  <a:cxn ang="0">
                    <a:pos x="T0" y="T1"/>
                  </a:cxn>
                  <a:cxn ang="0">
                    <a:pos x="T2" y="T3"/>
                  </a:cxn>
                  <a:cxn ang="0">
                    <a:pos x="T4" y="T5"/>
                  </a:cxn>
                  <a:cxn ang="0">
                    <a:pos x="T6" y="T7"/>
                  </a:cxn>
                  <a:cxn ang="0">
                    <a:pos x="T8" y="T9"/>
                  </a:cxn>
                </a:cxnLst>
                <a:rect l="0" t="0" r="r" b="b"/>
                <a:pathLst>
                  <a:path w="76" h="17">
                    <a:moveTo>
                      <a:pt x="76" y="12"/>
                    </a:moveTo>
                    <a:lnTo>
                      <a:pt x="52" y="17"/>
                    </a:lnTo>
                    <a:lnTo>
                      <a:pt x="0" y="8"/>
                    </a:lnTo>
                    <a:lnTo>
                      <a:pt x="27" y="0"/>
                    </a:lnTo>
                    <a:lnTo>
                      <a:pt x="76" y="12"/>
                    </a:lnTo>
                    <a:close/>
                  </a:path>
                </a:pathLst>
              </a:custGeom>
              <a:solidFill>
                <a:schemeClr val="accent2">
                  <a:lumMod val="50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698" name="Freeform 549"/>
              <p:cNvSpPr>
                <a:spLocks/>
              </p:cNvSpPr>
              <p:nvPr/>
            </p:nvSpPr>
            <p:spPr bwMode="auto">
              <a:xfrm>
                <a:off x="11001700" y="7607009"/>
                <a:ext cx="78556" cy="16538"/>
              </a:xfrm>
              <a:custGeom>
                <a:avLst/>
                <a:gdLst>
                  <a:gd name="T0" fmla="*/ 0 w 76"/>
                  <a:gd name="T1" fmla="*/ 11 h 16"/>
                  <a:gd name="T2" fmla="*/ 23 w 76"/>
                  <a:gd name="T3" fmla="*/ 16 h 16"/>
                  <a:gd name="T4" fmla="*/ 76 w 76"/>
                  <a:gd name="T5" fmla="*/ 8 h 16"/>
                  <a:gd name="T6" fmla="*/ 48 w 76"/>
                  <a:gd name="T7" fmla="*/ 0 h 16"/>
                  <a:gd name="T8" fmla="*/ 0 w 76"/>
                  <a:gd name="T9" fmla="*/ 11 h 16"/>
                </a:gdLst>
                <a:ahLst/>
                <a:cxnLst>
                  <a:cxn ang="0">
                    <a:pos x="T0" y="T1"/>
                  </a:cxn>
                  <a:cxn ang="0">
                    <a:pos x="T2" y="T3"/>
                  </a:cxn>
                  <a:cxn ang="0">
                    <a:pos x="T4" y="T5"/>
                  </a:cxn>
                  <a:cxn ang="0">
                    <a:pos x="T6" y="T7"/>
                  </a:cxn>
                  <a:cxn ang="0">
                    <a:pos x="T8" y="T9"/>
                  </a:cxn>
                </a:cxnLst>
                <a:rect l="0" t="0" r="r" b="b"/>
                <a:pathLst>
                  <a:path w="76" h="16">
                    <a:moveTo>
                      <a:pt x="0" y="11"/>
                    </a:moveTo>
                    <a:lnTo>
                      <a:pt x="23" y="16"/>
                    </a:lnTo>
                    <a:lnTo>
                      <a:pt x="76" y="8"/>
                    </a:lnTo>
                    <a:lnTo>
                      <a:pt x="48" y="0"/>
                    </a:lnTo>
                    <a:lnTo>
                      <a:pt x="0" y="11"/>
                    </a:lnTo>
                    <a:close/>
                  </a:path>
                </a:pathLst>
              </a:custGeom>
              <a:solidFill>
                <a:schemeClr val="accent2">
                  <a:lumMod val="50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779" name="Freeform 550"/>
              <p:cNvSpPr>
                <a:spLocks/>
              </p:cNvSpPr>
              <p:nvPr/>
            </p:nvSpPr>
            <p:spPr bwMode="auto">
              <a:xfrm>
                <a:off x="11814135" y="7613211"/>
                <a:ext cx="78556" cy="16538"/>
              </a:xfrm>
              <a:custGeom>
                <a:avLst/>
                <a:gdLst>
                  <a:gd name="T0" fmla="*/ 76 w 76"/>
                  <a:gd name="T1" fmla="*/ 10 h 16"/>
                  <a:gd name="T2" fmla="*/ 51 w 76"/>
                  <a:gd name="T3" fmla="*/ 16 h 16"/>
                  <a:gd name="T4" fmla="*/ 0 w 76"/>
                  <a:gd name="T5" fmla="*/ 8 h 16"/>
                  <a:gd name="T6" fmla="*/ 26 w 76"/>
                  <a:gd name="T7" fmla="*/ 0 h 16"/>
                  <a:gd name="T8" fmla="*/ 76 w 76"/>
                  <a:gd name="T9" fmla="*/ 10 h 16"/>
                </a:gdLst>
                <a:ahLst/>
                <a:cxnLst>
                  <a:cxn ang="0">
                    <a:pos x="T0" y="T1"/>
                  </a:cxn>
                  <a:cxn ang="0">
                    <a:pos x="T2" y="T3"/>
                  </a:cxn>
                  <a:cxn ang="0">
                    <a:pos x="T4" y="T5"/>
                  </a:cxn>
                  <a:cxn ang="0">
                    <a:pos x="T6" y="T7"/>
                  </a:cxn>
                  <a:cxn ang="0">
                    <a:pos x="T8" y="T9"/>
                  </a:cxn>
                </a:cxnLst>
                <a:rect l="0" t="0" r="r" b="b"/>
                <a:pathLst>
                  <a:path w="76" h="16">
                    <a:moveTo>
                      <a:pt x="76" y="10"/>
                    </a:moveTo>
                    <a:lnTo>
                      <a:pt x="51" y="16"/>
                    </a:lnTo>
                    <a:lnTo>
                      <a:pt x="0" y="8"/>
                    </a:lnTo>
                    <a:lnTo>
                      <a:pt x="26" y="0"/>
                    </a:lnTo>
                    <a:lnTo>
                      <a:pt x="76" y="10"/>
                    </a:lnTo>
                    <a:close/>
                  </a:path>
                </a:pathLst>
              </a:custGeom>
              <a:solidFill>
                <a:schemeClr val="accent2">
                  <a:lumMod val="50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968" name="Freeform 551"/>
              <p:cNvSpPr>
                <a:spLocks/>
              </p:cNvSpPr>
              <p:nvPr/>
            </p:nvSpPr>
            <p:spPr bwMode="auto">
              <a:xfrm>
                <a:off x="11003767" y="7848879"/>
                <a:ext cx="76489" cy="16538"/>
              </a:xfrm>
              <a:custGeom>
                <a:avLst/>
                <a:gdLst>
                  <a:gd name="T0" fmla="*/ 0 w 74"/>
                  <a:gd name="T1" fmla="*/ 8 h 16"/>
                  <a:gd name="T2" fmla="*/ 22 w 74"/>
                  <a:gd name="T3" fmla="*/ 16 h 16"/>
                  <a:gd name="T4" fmla="*/ 74 w 74"/>
                  <a:gd name="T5" fmla="*/ 11 h 16"/>
                  <a:gd name="T6" fmla="*/ 49 w 74"/>
                  <a:gd name="T7" fmla="*/ 0 h 16"/>
                  <a:gd name="T8" fmla="*/ 0 w 74"/>
                  <a:gd name="T9" fmla="*/ 8 h 16"/>
                </a:gdLst>
                <a:ahLst/>
                <a:cxnLst>
                  <a:cxn ang="0">
                    <a:pos x="T0" y="T1"/>
                  </a:cxn>
                  <a:cxn ang="0">
                    <a:pos x="T2" y="T3"/>
                  </a:cxn>
                  <a:cxn ang="0">
                    <a:pos x="T4" y="T5"/>
                  </a:cxn>
                  <a:cxn ang="0">
                    <a:pos x="T6" y="T7"/>
                  </a:cxn>
                  <a:cxn ang="0">
                    <a:pos x="T8" y="T9"/>
                  </a:cxn>
                </a:cxnLst>
                <a:rect l="0" t="0" r="r" b="b"/>
                <a:pathLst>
                  <a:path w="74" h="16">
                    <a:moveTo>
                      <a:pt x="0" y="8"/>
                    </a:moveTo>
                    <a:lnTo>
                      <a:pt x="22" y="16"/>
                    </a:lnTo>
                    <a:lnTo>
                      <a:pt x="74" y="11"/>
                    </a:lnTo>
                    <a:lnTo>
                      <a:pt x="49" y="0"/>
                    </a:lnTo>
                    <a:lnTo>
                      <a:pt x="0" y="8"/>
                    </a:lnTo>
                    <a:close/>
                  </a:path>
                </a:pathLst>
              </a:custGeom>
              <a:solidFill>
                <a:schemeClr val="accent2">
                  <a:lumMod val="50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969" name="Freeform 552"/>
              <p:cNvSpPr>
                <a:spLocks/>
              </p:cNvSpPr>
              <p:nvPr/>
            </p:nvSpPr>
            <p:spPr bwMode="auto">
              <a:xfrm>
                <a:off x="11812068" y="7855081"/>
                <a:ext cx="78556" cy="16538"/>
              </a:xfrm>
              <a:custGeom>
                <a:avLst/>
                <a:gdLst>
                  <a:gd name="T0" fmla="*/ 76 w 76"/>
                  <a:gd name="T1" fmla="*/ 8 h 16"/>
                  <a:gd name="T2" fmla="*/ 53 w 76"/>
                  <a:gd name="T3" fmla="*/ 16 h 16"/>
                  <a:gd name="T4" fmla="*/ 0 w 76"/>
                  <a:gd name="T5" fmla="*/ 10 h 16"/>
                  <a:gd name="T6" fmla="*/ 27 w 76"/>
                  <a:gd name="T7" fmla="*/ 0 h 16"/>
                  <a:gd name="T8" fmla="*/ 76 w 76"/>
                  <a:gd name="T9" fmla="*/ 8 h 16"/>
                </a:gdLst>
                <a:ahLst/>
                <a:cxnLst>
                  <a:cxn ang="0">
                    <a:pos x="T0" y="T1"/>
                  </a:cxn>
                  <a:cxn ang="0">
                    <a:pos x="T2" y="T3"/>
                  </a:cxn>
                  <a:cxn ang="0">
                    <a:pos x="T4" y="T5"/>
                  </a:cxn>
                  <a:cxn ang="0">
                    <a:pos x="T6" y="T7"/>
                  </a:cxn>
                  <a:cxn ang="0">
                    <a:pos x="T8" y="T9"/>
                  </a:cxn>
                </a:cxnLst>
                <a:rect l="0" t="0" r="r" b="b"/>
                <a:pathLst>
                  <a:path w="76" h="16">
                    <a:moveTo>
                      <a:pt x="76" y="8"/>
                    </a:moveTo>
                    <a:lnTo>
                      <a:pt x="53" y="16"/>
                    </a:lnTo>
                    <a:lnTo>
                      <a:pt x="0" y="10"/>
                    </a:lnTo>
                    <a:lnTo>
                      <a:pt x="27" y="0"/>
                    </a:lnTo>
                    <a:lnTo>
                      <a:pt x="76" y="8"/>
                    </a:lnTo>
                    <a:close/>
                  </a:path>
                </a:pathLst>
              </a:custGeom>
              <a:solidFill>
                <a:schemeClr val="accent2">
                  <a:lumMod val="50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970" name="Freeform 553"/>
              <p:cNvSpPr>
                <a:spLocks/>
              </p:cNvSpPr>
              <p:nvPr/>
            </p:nvSpPr>
            <p:spPr bwMode="auto">
              <a:xfrm>
                <a:off x="10997565" y="7480906"/>
                <a:ext cx="78556" cy="16538"/>
              </a:xfrm>
              <a:custGeom>
                <a:avLst/>
                <a:gdLst>
                  <a:gd name="T0" fmla="*/ 0 w 76"/>
                  <a:gd name="T1" fmla="*/ 13 h 17"/>
                  <a:gd name="T2" fmla="*/ 24 w 76"/>
                  <a:gd name="T3" fmla="*/ 17 h 17"/>
                  <a:gd name="T4" fmla="*/ 76 w 76"/>
                  <a:gd name="T5" fmla="*/ 11 h 17"/>
                  <a:gd name="T6" fmla="*/ 50 w 76"/>
                  <a:gd name="T7" fmla="*/ 0 h 17"/>
                  <a:gd name="T8" fmla="*/ 0 w 76"/>
                  <a:gd name="T9" fmla="*/ 13 h 17"/>
                </a:gdLst>
                <a:ahLst/>
                <a:cxnLst>
                  <a:cxn ang="0">
                    <a:pos x="T0" y="T1"/>
                  </a:cxn>
                  <a:cxn ang="0">
                    <a:pos x="T2" y="T3"/>
                  </a:cxn>
                  <a:cxn ang="0">
                    <a:pos x="T4" y="T5"/>
                  </a:cxn>
                  <a:cxn ang="0">
                    <a:pos x="T6" y="T7"/>
                  </a:cxn>
                  <a:cxn ang="0">
                    <a:pos x="T8" y="T9"/>
                  </a:cxn>
                </a:cxnLst>
                <a:rect l="0" t="0" r="r" b="b"/>
                <a:pathLst>
                  <a:path w="76" h="17">
                    <a:moveTo>
                      <a:pt x="0" y="13"/>
                    </a:moveTo>
                    <a:lnTo>
                      <a:pt x="24" y="17"/>
                    </a:lnTo>
                    <a:lnTo>
                      <a:pt x="76" y="11"/>
                    </a:lnTo>
                    <a:lnTo>
                      <a:pt x="50" y="0"/>
                    </a:lnTo>
                    <a:lnTo>
                      <a:pt x="0" y="13"/>
                    </a:lnTo>
                    <a:close/>
                  </a:path>
                </a:pathLst>
              </a:custGeom>
              <a:solidFill>
                <a:schemeClr val="accent2">
                  <a:lumMod val="50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971" name="Freeform 554"/>
              <p:cNvSpPr>
                <a:spLocks/>
              </p:cNvSpPr>
              <p:nvPr/>
            </p:nvSpPr>
            <p:spPr bwMode="auto">
              <a:xfrm>
                <a:off x="11818270" y="7485041"/>
                <a:ext cx="78556" cy="18605"/>
              </a:xfrm>
              <a:custGeom>
                <a:avLst/>
                <a:gdLst>
                  <a:gd name="T0" fmla="*/ 76 w 76"/>
                  <a:gd name="T1" fmla="*/ 14 h 18"/>
                  <a:gd name="T2" fmla="*/ 52 w 76"/>
                  <a:gd name="T3" fmla="*/ 18 h 18"/>
                  <a:gd name="T4" fmla="*/ 0 w 76"/>
                  <a:gd name="T5" fmla="*/ 11 h 18"/>
                  <a:gd name="T6" fmla="*/ 24 w 76"/>
                  <a:gd name="T7" fmla="*/ 0 h 18"/>
                  <a:gd name="T8" fmla="*/ 76 w 76"/>
                  <a:gd name="T9" fmla="*/ 14 h 18"/>
                </a:gdLst>
                <a:ahLst/>
                <a:cxnLst>
                  <a:cxn ang="0">
                    <a:pos x="T0" y="T1"/>
                  </a:cxn>
                  <a:cxn ang="0">
                    <a:pos x="T2" y="T3"/>
                  </a:cxn>
                  <a:cxn ang="0">
                    <a:pos x="T4" y="T5"/>
                  </a:cxn>
                  <a:cxn ang="0">
                    <a:pos x="T6" y="T7"/>
                  </a:cxn>
                  <a:cxn ang="0">
                    <a:pos x="T8" y="T9"/>
                  </a:cxn>
                </a:cxnLst>
                <a:rect l="0" t="0" r="r" b="b"/>
                <a:pathLst>
                  <a:path w="76" h="18">
                    <a:moveTo>
                      <a:pt x="76" y="14"/>
                    </a:moveTo>
                    <a:lnTo>
                      <a:pt x="52" y="18"/>
                    </a:lnTo>
                    <a:lnTo>
                      <a:pt x="0" y="11"/>
                    </a:lnTo>
                    <a:lnTo>
                      <a:pt x="24" y="0"/>
                    </a:lnTo>
                    <a:lnTo>
                      <a:pt x="76" y="14"/>
                    </a:lnTo>
                    <a:close/>
                  </a:path>
                </a:pathLst>
              </a:custGeom>
              <a:solidFill>
                <a:schemeClr val="accent2">
                  <a:lumMod val="50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972" name="Freeform 555"/>
              <p:cNvSpPr>
                <a:spLocks/>
              </p:cNvSpPr>
              <p:nvPr/>
            </p:nvSpPr>
            <p:spPr bwMode="auto">
              <a:xfrm>
                <a:off x="11003767" y="7722776"/>
                <a:ext cx="78556" cy="16538"/>
              </a:xfrm>
              <a:custGeom>
                <a:avLst/>
                <a:gdLst>
                  <a:gd name="T0" fmla="*/ 0 w 76"/>
                  <a:gd name="T1" fmla="*/ 13 h 16"/>
                  <a:gd name="T2" fmla="*/ 25 w 76"/>
                  <a:gd name="T3" fmla="*/ 16 h 16"/>
                  <a:gd name="T4" fmla="*/ 76 w 76"/>
                  <a:gd name="T5" fmla="*/ 9 h 16"/>
                  <a:gd name="T6" fmla="*/ 51 w 76"/>
                  <a:gd name="T7" fmla="*/ 0 h 16"/>
                  <a:gd name="T8" fmla="*/ 0 w 76"/>
                  <a:gd name="T9" fmla="*/ 13 h 16"/>
                </a:gdLst>
                <a:ahLst/>
                <a:cxnLst>
                  <a:cxn ang="0">
                    <a:pos x="T0" y="T1"/>
                  </a:cxn>
                  <a:cxn ang="0">
                    <a:pos x="T2" y="T3"/>
                  </a:cxn>
                  <a:cxn ang="0">
                    <a:pos x="T4" y="T5"/>
                  </a:cxn>
                  <a:cxn ang="0">
                    <a:pos x="T6" y="T7"/>
                  </a:cxn>
                  <a:cxn ang="0">
                    <a:pos x="T8" y="T9"/>
                  </a:cxn>
                </a:cxnLst>
                <a:rect l="0" t="0" r="r" b="b"/>
                <a:pathLst>
                  <a:path w="76" h="16">
                    <a:moveTo>
                      <a:pt x="0" y="13"/>
                    </a:moveTo>
                    <a:lnTo>
                      <a:pt x="25" y="16"/>
                    </a:lnTo>
                    <a:lnTo>
                      <a:pt x="76" y="9"/>
                    </a:lnTo>
                    <a:lnTo>
                      <a:pt x="51" y="0"/>
                    </a:lnTo>
                    <a:lnTo>
                      <a:pt x="0" y="13"/>
                    </a:lnTo>
                    <a:close/>
                  </a:path>
                </a:pathLst>
              </a:custGeom>
              <a:solidFill>
                <a:schemeClr val="accent2">
                  <a:lumMod val="50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973" name="Freeform 556"/>
              <p:cNvSpPr>
                <a:spLocks/>
              </p:cNvSpPr>
              <p:nvPr/>
            </p:nvSpPr>
            <p:spPr bwMode="auto">
              <a:xfrm>
                <a:off x="11812068" y="7728978"/>
                <a:ext cx="78556" cy="16538"/>
              </a:xfrm>
              <a:custGeom>
                <a:avLst/>
                <a:gdLst>
                  <a:gd name="T0" fmla="*/ 76 w 76"/>
                  <a:gd name="T1" fmla="*/ 11 h 16"/>
                  <a:gd name="T2" fmla="*/ 52 w 76"/>
                  <a:gd name="T3" fmla="*/ 16 h 16"/>
                  <a:gd name="T4" fmla="*/ 0 w 76"/>
                  <a:gd name="T5" fmla="*/ 9 h 16"/>
                  <a:gd name="T6" fmla="*/ 26 w 76"/>
                  <a:gd name="T7" fmla="*/ 0 h 16"/>
                  <a:gd name="T8" fmla="*/ 76 w 76"/>
                  <a:gd name="T9" fmla="*/ 11 h 16"/>
                </a:gdLst>
                <a:ahLst/>
                <a:cxnLst>
                  <a:cxn ang="0">
                    <a:pos x="T0" y="T1"/>
                  </a:cxn>
                  <a:cxn ang="0">
                    <a:pos x="T2" y="T3"/>
                  </a:cxn>
                  <a:cxn ang="0">
                    <a:pos x="T4" y="T5"/>
                  </a:cxn>
                  <a:cxn ang="0">
                    <a:pos x="T6" y="T7"/>
                  </a:cxn>
                  <a:cxn ang="0">
                    <a:pos x="T8" y="T9"/>
                  </a:cxn>
                </a:cxnLst>
                <a:rect l="0" t="0" r="r" b="b"/>
                <a:pathLst>
                  <a:path w="76" h="16">
                    <a:moveTo>
                      <a:pt x="76" y="11"/>
                    </a:moveTo>
                    <a:lnTo>
                      <a:pt x="52" y="16"/>
                    </a:lnTo>
                    <a:lnTo>
                      <a:pt x="0" y="9"/>
                    </a:lnTo>
                    <a:lnTo>
                      <a:pt x="26" y="0"/>
                    </a:lnTo>
                    <a:lnTo>
                      <a:pt x="76" y="11"/>
                    </a:lnTo>
                    <a:close/>
                  </a:path>
                </a:pathLst>
              </a:custGeom>
              <a:solidFill>
                <a:schemeClr val="accent2">
                  <a:lumMod val="50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974" name="Freeform 557"/>
              <p:cNvSpPr>
                <a:spLocks/>
              </p:cNvSpPr>
              <p:nvPr/>
            </p:nvSpPr>
            <p:spPr bwMode="auto">
              <a:xfrm>
                <a:off x="10999633" y="7966713"/>
                <a:ext cx="78556" cy="16538"/>
              </a:xfrm>
              <a:custGeom>
                <a:avLst/>
                <a:gdLst>
                  <a:gd name="T0" fmla="*/ 0 w 76"/>
                  <a:gd name="T1" fmla="*/ 8 h 15"/>
                  <a:gd name="T2" fmla="*/ 23 w 76"/>
                  <a:gd name="T3" fmla="*/ 15 h 15"/>
                  <a:gd name="T4" fmla="*/ 76 w 76"/>
                  <a:gd name="T5" fmla="*/ 12 h 15"/>
                  <a:gd name="T6" fmla="*/ 52 w 76"/>
                  <a:gd name="T7" fmla="*/ 0 h 15"/>
                  <a:gd name="T8" fmla="*/ 0 w 76"/>
                  <a:gd name="T9" fmla="*/ 8 h 15"/>
                </a:gdLst>
                <a:ahLst/>
                <a:cxnLst>
                  <a:cxn ang="0">
                    <a:pos x="T0" y="T1"/>
                  </a:cxn>
                  <a:cxn ang="0">
                    <a:pos x="T2" y="T3"/>
                  </a:cxn>
                  <a:cxn ang="0">
                    <a:pos x="T4" y="T5"/>
                  </a:cxn>
                  <a:cxn ang="0">
                    <a:pos x="T6" y="T7"/>
                  </a:cxn>
                  <a:cxn ang="0">
                    <a:pos x="T8" y="T9"/>
                  </a:cxn>
                </a:cxnLst>
                <a:rect l="0" t="0" r="r" b="b"/>
                <a:pathLst>
                  <a:path w="76" h="15">
                    <a:moveTo>
                      <a:pt x="0" y="8"/>
                    </a:moveTo>
                    <a:lnTo>
                      <a:pt x="23" y="15"/>
                    </a:lnTo>
                    <a:lnTo>
                      <a:pt x="76" y="12"/>
                    </a:lnTo>
                    <a:lnTo>
                      <a:pt x="52" y="0"/>
                    </a:lnTo>
                    <a:lnTo>
                      <a:pt x="0" y="8"/>
                    </a:lnTo>
                    <a:close/>
                  </a:path>
                </a:pathLst>
              </a:custGeom>
              <a:solidFill>
                <a:schemeClr val="accent2">
                  <a:lumMod val="50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975" name="Freeform 558"/>
              <p:cNvSpPr>
                <a:spLocks/>
              </p:cNvSpPr>
              <p:nvPr/>
            </p:nvSpPr>
            <p:spPr bwMode="auto">
              <a:xfrm>
                <a:off x="11814135" y="7972915"/>
                <a:ext cx="78556" cy="14471"/>
              </a:xfrm>
              <a:custGeom>
                <a:avLst/>
                <a:gdLst>
                  <a:gd name="T0" fmla="*/ 76 w 76"/>
                  <a:gd name="T1" fmla="*/ 8 h 15"/>
                  <a:gd name="T2" fmla="*/ 52 w 76"/>
                  <a:gd name="T3" fmla="*/ 15 h 15"/>
                  <a:gd name="T4" fmla="*/ 0 w 76"/>
                  <a:gd name="T5" fmla="*/ 12 h 15"/>
                  <a:gd name="T6" fmla="*/ 24 w 76"/>
                  <a:gd name="T7" fmla="*/ 0 h 15"/>
                  <a:gd name="T8" fmla="*/ 76 w 76"/>
                  <a:gd name="T9" fmla="*/ 8 h 15"/>
                </a:gdLst>
                <a:ahLst/>
                <a:cxnLst>
                  <a:cxn ang="0">
                    <a:pos x="T0" y="T1"/>
                  </a:cxn>
                  <a:cxn ang="0">
                    <a:pos x="T2" y="T3"/>
                  </a:cxn>
                  <a:cxn ang="0">
                    <a:pos x="T4" y="T5"/>
                  </a:cxn>
                  <a:cxn ang="0">
                    <a:pos x="T6" y="T7"/>
                  </a:cxn>
                  <a:cxn ang="0">
                    <a:pos x="T8" y="T9"/>
                  </a:cxn>
                </a:cxnLst>
                <a:rect l="0" t="0" r="r" b="b"/>
                <a:pathLst>
                  <a:path w="76" h="15">
                    <a:moveTo>
                      <a:pt x="76" y="8"/>
                    </a:moveTo>
                    <a:lnTo>
                      <a:pt x="52" y="15"/>
                    </a:lnTo>
                    <a:lnTo>
                      <a:pt x="0" y="12"/>
                    </a:lnTo>
                    <a:lnTo>
                      <a:pt x="24" y="0"/>
                    </a:lnTo>
                    <a:lnTo>
                      <a:pt x="76" y="8"/>
                    </a:lnTo>
                    <a:close/>
                  </a:path>
                </a:pathLst>
              </a:custGeom>
              <a:solidFill>
                <a:schemeClr val="accent2">
                  <a:lumMod val="50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976" name="Freeform 559"/>
              <p:cNvSpPr>
                <a:spLocks/>
              </p:cNvSpPr>
              <p:nvPr/>
            </p:nvSpPr>
            <p:spPr bwMode="auto">
              <a:xfrm>
                <a:off x="11003767" y="8090749"/>
                <a:ext cx="78556" cy="16538"/>
              </a:xfrm>
              <a:custGeom>
                <a:avLst/>
                <a:gdLst>
                  <a:gd name="T0" fmla="*/ 0 w 76"/>
                  <a:gd name="T1" fmla="*/ 9 h 15"/>
                  <a:gd name="T2" fmla="*/ 25 w 76"/>
                  <a:gd name="T3" fmla="*/ 15 h 15"/>
                  <a:gd name="T4" fmla="*/ 76 w 76"/>
                  <a:gd name="T5" fmla="*/ 12 h 15"/>
                  <a:gd name="T6" fmla="*/ 52 w 76"/>
                  <a:gd name="T7" fmla="*/ 0 h 15"/>
                  <a:gd name="T8" fmla="*/ 0 w 76"/>
                  <a:gd name="T9" fmla="*/ 9 h 15"/>
                </a:gdLst>
                <a:ahLst/>
                <a:cxnLst>
                  <a:cxn ang="0">
                    <a:pos x="T0" y="T1"/>
                  </a:cxn>
                  <a:cxn ang="0">
                    <a:pos x="T2" y="T3"/>
                  </a:cxn>
                  <a:cxn ang="0">
                    <a:pos x="T4" y="T5"/>
                  </a:cxn>
                  <a:cxn ang="0">
                    <a:pos x="T6" y="T7"/>
                  </a:cxn>
                  <a:cxn ang="0">
                    <a:pos x="T8" y="T9"/>
                  </a:cxn>
                </a:cxnLst>
                <a:rect l="0" t="0" r="r" b="b"/>
                <a:pathLst>
                  <a:path w="76" h="15">
                    <a:moveTo>
                      <a:pt x="0" y="9"/>
                    </a:moveTo>
                    <a:lnTo>
                      <a:pt x="25" y="15"/>
                    </a:lnTo>
                    <a:lnTo>
                      <a:pt x="76" y="12"/>
                    </a:lnTo>
                    <a:lnTo>
                      <a:pt x="52" y="0"/>
                    </a:lnTo>
                    <a:lnTo>
                      <a:pt x="0" y="9"/>
                    </a:lnTo>
                    <a:close/>
                  </a:path>
                </a:pathLst>
              </a:custGeom>
              <a:solidFill>
                <a:schemeClr val="accent2">
                  <a:lumMod val="50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977" name="Freeform 560"/>
              <p:cNvSpPr>
                <a:spLocks/>
              </p:cNvSpPr>
              <p:nvPr/>
            </p:nvSpPr>
            <p:spPr bwMode="auto">
              <a:xfrm>
                <a:off x="11812068" y="8096951"/>
                <a:ext cx="78556" cy="14471"/>
              </a:xfrm>
              <a:custGeom>
                <a:avLst/>
                <a:gdLst>
                  <a:gd name="T0" fmla="*/ 76 w 76"/>
                  <a:gd name="T1" fmla="*/ 8 h 15"/>
                  <a:gd name="T2" fmla="*/ 52 w 76"/>
                  <a:gd name="T3" fmla="*/ 15 h 15"/>
                  <a:gd name="T4" fmla="*/ 0 w 76"/>
                  <a:gd name="T5" fmla="*/ 11 h 15"/>
                  <a:gd name="T6" fmla="*/ 24 w 76"/>
                  <a:gd name="T7" fmla="*/ 0 h 15"/>
                  <a:gd name="T8" fmla="*/ 76 w 76"/>
                  <a:gd name="T9" fmla="*/ 8 h 15"/>
                </a:gdLst>
                <a:ahLst/>
                <a:cxnLst>
                  <a:cxn ang="0">
                    <a:pos x="T0" y="T1"/>
                  </a:cxn>
                  <a:cxn ang="0">
                    <a:pos x="T2" y="T3"/>
                  </a:cxn>
                  <a:cxn ang="0">
                    <a:pos x="T4" y="T5"/>
                  </a:cxn>
                  <a:cxn ang="0">
                    <a:pos x="T6" y="T7"/>
                  </a:cxn>
                  <a:cxn ang="0">
                    <a:pos x="T8" y="T9"/>
                  </a:cxn>
                </a:cxnLst>
                <a:rect l="0" t="0" r="r" b="b"/>
                <a:pathLst>
                  <a:path w="76" h="15">
                    <a:moveTo>
                      <a:pt x="76" y="8"/>
                    </a:moveTo>
                    <a:lnTo>
                      <a:pt x="52" y="15"/>
                    </a:lnTo>
                    <a:lnTo>
                      <a:pt x="0" y="11"/>
                    </a:lnTo>
                    <a:lnTo>
                      <a:pt x="24" y="0"/>
                    </a:lnTo>
                    <a:lnTo>
                      <a:pt x="76" y="8"/>
                    </a:lnTo>
                    <a:close/>
                  </a:path>
                </a:pathLst>
              </a:custGeom>
              <a:solidFill>
                <a:schemeClr val="accent2">
                  <a:lumMod val="50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978" name="Freeform 565"/>
              <p:cNvSpPr>
                <a:spLocks/>
              </p:cNvSpPr>
              <p:nvPr/>
            </p:nvSpPr>
            <p:spPr bwMode="auto">
              <a:xfrm>
                <a:off x="10881799" y="7361005"/>
                <a:ext cx="33076" cy="49614"/>
              </a:xfrm>
              <a:custGeom>
                <a:avLst/>
                <a:gdLst>
                  <a:gd name="T0" fmla="*/ 1 w 32"/>
                  <a:gd name="T1" fmla="*/ 5 h 48"/>
                  <a:gd name="T2" fmla="*/ 32 w 32"/>
                  <a:gd name="T3" fmla="*/ 0 h 48"/>
                  <a:gd name="T4" fmla="*/ 32 w 32"/>
                  <a:gd name="T5" fmla="*/ 44 h 48"/>
                  <a:gd name="T6" fmla="*/ 0 w 32"/>
                  <a:gd name="T7" fmla="*/ 48 h 48"/>
                  <a:gd name="T8" fmla="*/ 1 w 32"/>
                  <a:gd name="T9" fmla="*/ 5 h 48"/>
                </a:gdLst>
                <a:ahLst/>
                <a:cxnLst>
                  <a:cxn ang="0">
                    <a:pos x="T0" y="T1"/>
                  </a:cxn>
                  <a:cxn ang="0">
                    <a:pos x="T2" y="T3"/>
                  </a:cxn>
                  <a:cxn ang="0">
                    <a:pos x="T4" y="T5"/>
                  </a:cxn>
                  <a:cxn ang="0">
                    <a:pos x="T6" y="T7"/>
                  </a:cxn>
                  <a:cxn ang="0">
                    <a:pos x="T8" y="T9"/>
                  </a:cxn>
                </a:cxnLst>
                <a:rect l="0" t="0" r="r" b="b"/>
                <a:pathLst>
                  <a:path w="32" h="48">
                    <a:moveTo>
                      <a:pt x="1" y="5"/>
                    </a:moveTo>
                    <a:lnTo>
                      <a:pt x="32" y="0"/>
                    </a:lnTo>
                    <a:lnTo>
                      <a:pt x="32" y="44"/>
                    </a:lnTo>
                    <a:lnTo>
                      <a:pt x="0" y="48"/>
                    </a:lnTo>
                    <a:lnTo>
                      <a:pt x="1" y="5"/>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979" name="Freeform 566"/>
              <p:cNvSpPr>
                <a:spLocks/>
              </p:cNvSpPr>
              <p:nvPr/>
            </p:nvSpPr>
            <p:spPr bwMode="auto">
              <a:xfrm>
                <a:off x="11977449" y="7367207"/>
                <a:ext cx="33076" cy="47547"/>
              </a:xfrm>
              <a:custGeom>
                <a:avLst/>
                <a:gdLst>
                  <a:gd name="T0" fmla="*/ 33 w 33"/>
                  <a:gd name="T1" fmla="*/ 4 h 47"/>
                  <a:gd name="T2" fmla="*/ 0 w 33"/>
                  <a:gd name="T3" fmla="*/ 0 h 47"/>
                  <a:gd name="T4" fmla="*/ 0 w 33"/>
                  <a:gd name="T5" fmla="*/ 44 h 47"/>
                  <a:gd name="T6" fmla="*/ 33 w 33"/>
                  <a:gd name="T7" fmla="*/ 47 h 47"/>
                  <a:gd name="T8" fmla="*/ 33 w 33"/>
                  <a:gd name="T9" fmla="*/ 4 h 47"/>
                </a:gdLst>
                <a:ahLst/>
                <a:cxnLst>
                  <a:cxn ang="0">
                    <a:pos x="T0" y="T1"/>
                  </a:cxn>
                  <a:cxn ang="0">
                    <a:pos x="T2" y="T3"/>
                  </a:cxn>
                  <a:cxn ang="0">
                    <a:pos x="T4" y="T5"/>
                  </a:cxn>
                  <a:cxn ang="0">
                    <a:pos x="T6" y="T7"/>
                  </a:cxn>
                  <a:cxn ang="0">
                    <a:pos x="T8" y="T9"/>
                  </a:cxn>
                </a:cxnLst>
                <a:rect l="0" t="0" r="r" b="b"/>
                <a:pathLst>
                  <a:path w="33" h="47">
                    <a:moveTo>
                      <a:pt x="33" y="4"/>
                    </a:moveTo>
                    <a:lnTo>
                      <a:pt x="0" y="0"/>
                    </a:lnTo>
                    <a:lnTo>
                      <a:pt x="0" y="44"/>
                    </a:lnTo>
                    <a:lnTo>
                      <a:pt x="33" y="47"/>
                    </a:lnTo>
                    <a:lnTo>
                      <a:pt x="33" y="4"/>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980" name="Freeform 567"/>
              <p:cNvSpPr>
                <a:spLocks/>
              </p:cNvSpPr>
              <p:nvPr/>
            </p:nvSpPr>
            <p:spPr bwMode="auto">
              <a:xfrm>
                <a:off x="11152610" y="7365139"/>
                <a:ext cx="33076" cy="49614"/>
              </a:xfrm>
              <a:custGeom>
                <a:avLst/>
                <a:gdLst>
                  <a:gd name="T0" fmla="*/ 2 w 33"/>
                  <a:gd name="T1" fmla="*/ 6 h 49"/>
                  <a:gd name="T2" fmla="*/ 33 w 33"/>
                  <a:gd name="T3" fmla="*/ 0 h 49"/>
                  <a:gd name="T4" fmla="*/ 33 w 33"/>
                  <a:gd name="T5" fmla="*/ 44 h 49"/>
                  <a:gd name="T6" fmla="*/ 0 w 33"/>
                  <a:gd name="T7" fmla="*/ 49 h 49"/>
                  <a:gd name="T8" fmla="*/ 2 w 33"/>
                  <a:gd name="T9" fmla="*/ 6 h 49"/>
                </a:gdLst>
                <a:ahLst/>
                <a:cxnLst>
                  <a:cxn ang="0">
                    <a:pos x="T0" y="T1"/>
                  </a:cxn>
                  <a:cxn ang="0">
                    <a:pos x="T2" y="T3"/>
                  </a:cxn>
                  <a:cxn ang="0">
                    <a:pos x="T4" y="T5"/>
                  </a:cxn>
                  <a:cxn ang="0">
                    <a:pos x="T6" y="T7"/>
                  </a:cxn>
                  <a:cxn ang="0">
                    <a:pos x="T8" y="T9"/>
                  </a:cxn>
                </a:cxnLst>
                <a:rect l="0" t="0" r="r" b="b"/>
                <a:pathLst>
                  <a:path w="33" h="49">
                    <a:moveTo>
                      <a:pt x="2" y="6"/>
                    </a:moveTo>
                    <a:lnTo>
                      <a:pt x="33" y="0"/>
                    </a:lnTo>
                    <a:lnTo>
                      <a:pt x="33" y="44"/>
                    </a:lnTo>
                    <a:lnTo>
                      <a:pt x="0" y="49"/>
                    </a:lnTo>
                    <a:lnTo>
                      <a:pt x="2" y="6"/>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981" name="Freeform 568"/>
              <p:cNvSpPr>
                <a:spLocks/>
              </p:cNvSpPr>
              <p:nvPr/>
            </p:nvSpPr>
            <p:spPr bwMode="auto">
              <a:xfrm>
                <a:off x="11706638" y="7371341"/>
                <a:ext cx="33076" cy="49614"/>
              </a:xfrm>
              <a:custGeom>
                <a:avLst/>
                <a:gdLst>
                  <a:gd name="T0" fmla="*/ 31 w 31"/>
                  <a:gd name="T1" fmla="*/ 5 h 49"/>
                  <a:gd name="T2" fmla="*/ 0 w 31"/>
                  <a:gd name="T3" fmla="*/ 0 h 49"/>
                  <a:gd name="T4" fmla="*/ 0 w 31"/>
                  <a:gd name="T5" fmla="*/ 44 h 49"/>
                  <a:gd name="T6" fmla="*/ 31 w 31"/>
                  <a:gd name="T7" fmla="*/ 49 h 49"/>
                  <a:gd name="T8" fmla="*/ 31 w 31"/>
                  <a:gd name="T9" fmla="*/ 5 h 49"/>
                </a:gdLst>
                <a:ahLst/>
                <a:cxnLst>
                  <a:cxn ang="0">
                    <a:pos x="T0" y="T1"/>
                  </a:cxn>
                  <a:cxn ang="0">
                    <a:pos x="T2" y="T3"/>
                  </a:cxn>
                  <a:cxn ang="0">
                    <a:pos x="T4" y="T5"/>
                  </a:cxn>
                  <a:cxn ang="0">
                    <a:pos x="T6" y="T7"/>
                  </a:cxn>
                  <a:cxn ang="0">
                    <a:pos x="T8" y="T9"/>
                  </a:cxn>
                </a:cxnLst>
                <a:rect l="0" t="0" r="r" b="b"/>
                <a:pathLst>
                  <a:path w="31" h="49">
                    <a:moveTo>
                      <a:pt x="31" y="5"/>
                    </a:moveTo>
                    <a:lnTo>
                      <a:pt x="0" y="0"/>
                    </a:lnTo>
                    <a:lnTo>
                      <a:pt x="0" y="44"/>
                    </a:lnTo>
                    <a:lnTo>
                      <a:pt x="31" y="49"/>
                    </a:lnTo>
                    <a:lnTo>
                      <a:pt x="31" y="5"/>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982" name="Freeform 569"/>
              <p:cNvSpPr>
                <a:spLocks/>
              </p:cNvSpPr>
              <p:nvPr/>
            </p:nvSpPr>
            <p:spPr bwMode="auto">
              <a:xfrm>
                <a:off x="10881799" y="7623547"/>
                <a:ext cx="33076" cy="49614"/>
              </a:xfrm>
              <a:custGeom>
                <a:avLst/>
                <a:gdLst>
                  <a:gd name="T0" fmla="*/ 1 w 32"/>
                  <a:gd name="T1" fmla="*/ 4 h 47"/>
                  <a:gd name="T2" fmla="*/ 32 w 32"/>
                  <a:gd name="T3" fmla="*/ 0 h 47"/>
                  <a:gd name="T4" fmla="*/ 32 w 32"/>
                  <a:gd name="T5" fmla="*/ 43 h 47"/>
                  <a:gd name="T6" fmla="*/ 0 w 32"/>
                  <a:gd name="T7" fmla="*/ 47 h 47"/>
                  <a:gd name="T8" fmla="*/ 1 w 32"/>
                  <a:gd name="T9" fmla="*/ 4 h 47"/>
                </a:gdLst>
                <a:ahLst/>
                <a:cxnLst>
                  <a:cxn ang="0">
                    <a:pos x="T0" y="T1"/>
                  </a:cxn>
                  <a:cxn ang="0">
                    <a:pos x="T2" y="T3"/>
                  </a:cxn>
                  <a:cxn ang="0">
                    <a:pos x="T4" y="T5"/>
                  </a:cxn>
                  <a:cxn ang="0">
                    <a:pos x="T6" y="T7"/>
                  </a:cxn>
                  <a:cxn ang="0">
                    <a:pos x="T8" y="T9"/>
                  </a:cxn>
                </a:cxnLst>
                <a:rect l="0" t="0" r="r" b="b"/>
                <a:pathLst>
                  <a:path w="32" h="47">
                    <a:moveTo>
                      <a:pt x="1" y="4"/>
                    </a:moveTo>
                    <a:lnTo>
                      <a:pt x="32" y="0"/>
                    </a:lnTo>
                    <a:lnTo>
                      <a:pt x="32" y="43"/>
                    </a:lnTo>
                    <a:lnTo>
                      <a:pt x="0" y="47"/>
                    </a:lnTo>
                    <a:lnTo>
                      <a:pt x="1" y="4"/>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983" name="Freeform 570"/>
              <p:cNvSpPr>
                <a:spLocks/>
              </p:cNvSpPr>
              <p:nvPr/>
            </p:nvSpPr>
            <p:spPr bwMode="auto">
              <a:xfrm>
                <a:off x="11977449" y="7629749"/>
                <a:ext cx="33076" cy="49614"/>
              </a:xfrm>
              <a:custGeom>
                <a:avLst/>
                <a:gdLst>
                  <a:gd name="T0" fmla="*/ 33 w 33"/>
                  <a:gd name="T1" fmla="*/ 5 h 49"/>
                  <a:gd name="T2" fmla="*/ 0 w 33"/>
                  <a:gd name="T3" fmla="*/ 0 h 49"/>
                  <a:gd name="T4" fmla="*/ 0 w 33"/>
                  <a:gd name="T5" fmla="*/ 45 h 49"/>
                  <a:gd name="T6" fmla="*/ 33 w 33"/>
                  <a:gd name="T7" fmla="*/ 49 h 49"/>
                  <a:gd name="T8" fmla="*/ 33 w 33"/>
                  <a:gd name="T9" fmla="*/ 5 h 49"/>
                </a:gdLst>
                <a:ahLst/>
                <a:cxnLst>
                  <a:cxn ang="0">
                    <a:pos x="T0" y="T1"/>
                  </a:cxn>
                  <a:cxn ang="0">
                    <a:pos x="T2" y="T3"/>
                  </a:cxn>
                  <a:cxn ang="0">
                    <a:pos x="T4" y="T5"/>
                  </a:cxn>
                  <a:cxn ang="0">
                    <a:pos x="T6" y="T7"/>
                  </a:cxn>
                  <a:cxn ang="0">
                    <a:pos x="T8" y="T9"/>
                  </a:cxn>
                </a:cxnLst>
                <a:rect l="0" t="0" r="r" b="b"/>
                <a:pathLst>
                  <a:path w="33" h="49">
                    <a:moveTo>
                      <a:pt x="33" y="5"/>
                    </a:moveTo>
                    <a:lnTo>
                      <a:pt x="0" y="0"/>
                    </a:lnTo>
                    <a:lnTo>
                      <a:pt x="0" y="45"/>
                    </a:lnTo>
                    <a:lnTo>
                      <a:pt x="33" y="49"/>
                    </a:lnTo>
                    <a:lnTo>
                      <a:pt x="33" y="5"/>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984" name="Freeform 571"/>
              <p:cNvSpPr>
                <a:spLocks/>
              </p:cNvSpPr>
              <p:nvPr/>
            </p:nvSpPr>
            <p:spPr bwMode="auto">
              <a:xfrm>
                <a:off x="10881799" y="7888157"/>
                <a:ext cx="33076" cy="49614"/>
              </a:xfrm>
              <a:custGeom>
                <a:avLst/>
                <a:gdLst>
                  <a:gd name="T0" fmla="*/ 1 w 32"/>
                  <a:gd name="T1" fmla="*/ 6 h 49"/>
                  <a:gd name="T2" fmla="*/ 32 w 32"/>
                  <a:gd name="T3" fmla="*/ 0 h 49"/>
                  <a:gd name="T4" fmla="*/ 32 w 32"/>
                  <a:gd name="T5" fmla="*/ 44 h 49"/>
                  <a:gd name="T6" fmla="*/ 0 w 32"/>
                  <a:gd name="T7" fmla="*/ 49 h 49"/>
                  <a:gd name="T8" fmla="*/ 1 w 32"/>
                  <a:gd name="T9" fmla="*/ 6 h 49"/>
                </a:gdLst>
                <a:ahLst/>
                <a:cxnLst>
                  <a:cxn ang="0">
                    <a:pos x="T0" y="T1"/>
                  </a:cxn>
                  <a:cxn ang="0">
                    <a:pos x="T2" y="T3"/>
                  </a:cxn>
                  <a:cxn ang="0">
                    <a:pos x="T4" y="T5"/>
                  </a:cxn>
                  <a:cxn ang="0">
                    <a:pos x="T6" y="T7"/>
                  </a:cxn>
                  <a:cxn ang="0">
                    <a:pos x="T8" y="T9"/>
                  </a:cxn>
                </a:cxnLst>
                <a:rect l="0" t="0" r="r" b="b"/>
                <a:pathLst>
                  <a:path w="32" h="49">
                    <a:moveTo>
                      <a:pt x="1" y="6"/>
                    </a:moveTo>
                    <a:lnTo>
                      <a:pt x="32" y="0"/>
                    </a:lnTo>
                    <a:lnTo>
                      <a:pt x="32" y="44"/>
                    </a:lnTo>
                    <a:lnTo>
                      <a:pt x="0" y="49"/>
                    </a:lnTo>
                    <a:lnTo>
                      <a:pt x="1" y="6"/>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985" name="Freeform 572"/>
              <p:cNvSpPr>
                <a:spLocks/>
              </p:cNvSpPr>
              <p:nvPr/>
            </p:nvSpPr>
            <p:spPr bwMode="auto">
              <a:xfrm>
                <a:off x="11977449" y="7894359"/>
                <a:ext cx="33076" cy="49614"/>
              </a:xfrm>
              <a:custGeom>
                <a:avLst/>
                <a:gdLst>
                  <a:gd name="T0" fmla="*/ 33 w 33"/>
                  <a:gd name="T1" fmla="*/ 5 h 48"/>
                  <a:gd name="T2" fmla="*/ 0 w 33"/>
                  <a:gd name="T3" fmla="*/ 0 h 48"/>
                  <a:gd name="T4" fmla="*/ 0 w 33"/>
                  <a:gd name="T5" fmla="*/ 44 h 48"/>
                  <a:gd name="T6" fmla="*/ 33 w 33"/>
                  <a:gd name="T7" fmla="*/ 48 h 48"/>
                  <a:gd name="T8" fmla="*/ 33 w 33"/>
                  <a:gd name="T9" fmla="*/ 5 h 48"/>
                </a:gdLst>
                <a:ahLst/>
                <a:cxnLst>
                  <a:cxn ang="0">
                    <a:pos x="T0" y="T1"/>
                  </a:cxn>
                  <a:cxn ang="0">
                    <a:pos x="T2" y="T3"/>
                  </a:cxn>
                  <a:cxn ang="0">
                    <a:pos x="T4" y="T5"/>
                  </a:cxn>
                  <a:cxn ang="0">
                    <a:pos x="T6" y="T7"/>
                  </a:cxn>
                  <a:cxn ang="0">
                    <a:pos x="T8" y="T9"/>
                  </a:cxn>
                </a:cxnLst>
                <a:rect l="0" t="0" r="r" b="b"/>
                <a:pathLst>
                  <a:path w="33" h="48">
                    <a:moveTo>
                      <a:pt x="33" y="5"/>
                    </a:moveTo>
                    <a:lnTo>
                      <a:pt x="0" y="0"/>
                    </a:lnTo>
                    <a:lnTo>
                      <a:pt x="0" y="44"/>
                    </a:lnTo>
                    <a:lnTo>
                      <a:pt x="33" y="48"/>
                    </a:lnTo>
                    <a:lnTo>
                      <a:pt x="33" y="5"/>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986" name="Freeform 573"/>
              <p:cNvSpPr>
                <a:spLocks/>
              </p:cNvSpPr>
              <p:nvPr/>
            </p:nvSpPr>
            <p:spPr bwMode="auto">
              <a:xfrm>
                <a:off x="11158812" y="7896426"/>
                <a:ext cx="31009" cy="49614"/>
              </a:xfrm>
              <a:custGeom>
                <a:avLst/>
                <a:gdLst>
                  <a:gd name="T0" fmla="*/ 0 w 31"/>
                  <a:gd name="T1" fmla="*/ 5 h 48"/>
                  <a:gd name="T2" fmla="*/ 31 w 31"/>
                  <a:gd name="T3" fmla="*/ 0 h 48"/>
                  <a:gd name="T4" fmla="*/ 31 w 31"/>
                  <a:gd name="T5" fmla="*/ 44 h 48"/>
                  <a:gd name="T6" fmla="*/ 0 w 31"/>
                  <a:gd name="T7" fmla="*/ 48 h 48"/>
                  <a:gd name="T8" fmla="*/ 0 w 31"/>
                  <a:gd name="T9" fmla="*/ 5 h 48"/>
                </a:gdLst>
                <a:ahLst/>
                <a:cxnLst>
                  <a:cxn ang="0">
                    <a:pos x="T0" y="T1"/>
                  </a:cxn>
                  <a:cxn ang="0">
                    <a:pos x="T2" y="T3"/>
                  </a:cxn>
                  <a:cxn ang="0">
                    <a:pos x="T4" y="T5"/>
                  </a:cxn>
                  <a:cxn ang="0">
                    <a:pos x="T6" y="T7"/>
                  </a:cxn>
                  <a:cxn ang="0">
                    <a:pos x="T8" y="T9"/>
                  </a:cxn>
                </a:cxnLst>
                <a:rect l="0" t="0" r="r" b="b"/>
                <a:pathLst>
                  <a:path w="31" h="48">
                    <a:moveTo>
                      <a:pt x="0" y="5"/>
                    </a:moveTo>
                    <a:lnTo>
                      <a:pt x="31" y="0"/>
                    </a:lnTo>
                    <a:lnTo>
                      <a:pt x="31" y="44"/>
                    </a:lnTo>
                    <a:lnTo>
                      <a:pt x="0" y="48"/>
                    </a:lnTo>
                    <a:lnTo>
                      <a:pt x="0" y="5"/>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987" name="Freeform 574"/>
              <p:cNvSpPr>
                <a:spLocks/>
              </p:cNvSpPr>
              <p:nvPr/>
            </p:nvSpPr>
            <p:spPr bwMode="auto">
              <a:xfrm>
                <a:off x="11702503" y="7902628"/>
                <a:ext cx="33076" cy="49614"/>
              </a:xfrm>
              <a:custGeom>
                <a:avLst/>
                <a:gdLst>
                  <a:gd name="T0" fmla="*/ 33 w 33"/>
                  <a:gd name="T1" fmla="*/ 5 h 47"/>
                  <a:gd name="T2" fmla="*/ 0 w 33"/>
                  <a:gd name="T3" fmla="*/ 0 h 47"/>
                  <a:gd name="T4" fmla="*/ 0 w 33"/>
                  <a:gd name="T5" fmla="*/ 44 h 47"/>
                  <a:gd name="T6" fmla="*/ 33 w 33"/>
                  <a:gd name="T7" fmla="*/ 47 h 47"/>
                  <a:gd name="T8" fmla="*/ 33 w 33"/>
                  <a:gd name="T9" fmla="*/ 5 h 47"/>
                </a:gdLst>
                <a:ahLst/>
                <a:cxnLst>
                  <a:cxn ang="0">
                    <a:pos x="T0" y="T1"/>
                  </a:cxn>
                  <a:cxn ang="0">
                    <a:pos x="T2" y="T3"/>
                  </a:cxn>
                  <a:cxn ang="0">
                    <a:pos x="T4" y="T5"/>
                  </a:cxn>
                  <a:cxn ang="0">
                    <a:pos x="T6" y="T7"/>
                  </a:cxn>
                  <a:cxn ang="0">
                    <a:pos x="T8" y="T9"/>
                  </a:cxn>
                </a:cxnLst>
                <a:rect l="0" t="0" r="r" b="b"/>
                <a:pathLst>
                  <a:path w="33" h="47">
                    <a:moveTo>
                      <a:pt x="33" y="5"/>
                    </a:moveTo>
                    <a:lnTo>
                      <a:pt x="0" y="0"/>
                    </a:lnTo>
                    <a:lnTo>
                      <a:pt x="0" y="44"/>
                    </a:lnTo>
                    <a:lnTo>
                      <a:pt x="33" y="47"/>
                    </a:lnTo>
                    <a:lnTo>
                      <a:pt x="33" y="5"/>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988" name="Freeform 575"/>
              <p:cNvSpPr>
                <a:spLocks/>
              </p:cNvSpPr>
              <p:nvPr/>
            </p:nvSpPr>
            <p:spPr bwMode="auto">
              <a:xfrm>
                <a:off x="11152610" y="7627682"/>
                <a:ext cx="33076" cy="49614"/>
              </a:xfrm>
              <a:custGeom>
                <a:avLst/>
                <a:gdLst>
                  <a:gd name="T0" fmla="*/ 2 w 33"/>
                  <a:gd name="T1" fmla="*/ 3 h 48"/>
                  <a:gd name="T2" fmla="*/ 33 w 33"/>
                  <a:gd name="T3" fmla="*/ 0 h 48"/>
                  <a:gd name="T4" fmla="*/ 33 w 33"/>
                  <a:gd name="T5" fmla="*/ 44 h 48"/>
                  <a:gd name="T6" fmla="*/ 0 w 33"/>
                  <a:gd name="T7" fmla="*/ 48 h 48"/>
                  <a:gd name="T8" fmla="*/ 2 w 33"/>
                  <a:gd name="T9" fmla="*/ 3 h 48"/>
                </a:gdLst>
                <a:ahLst/>
                <a:cxnLst>
                  <a:cxn ang="0">
                    <a:pos x="T0" y="T1"/>
                  </a:cxn>
                  <a:cxn ang="0">
                    <a:pos x="T2" y="T3"/>
                  </a:cxn>
                  <a:cxn ang="0">
                    <a:pos x="T4" y="T5"/>
                  </a:cxn>
                  <a:cxn ang="0">
                    <a:pos x="T6" y="T7"/>
                  </a:cxn>
                  <a:cxn ang="0">
                    <a:pos x="T8" y="T9"/>
                  </a:cxn>
                </a:cxnLst>
                <a:rect l="0" t="0" r="r" b="b"/>
                <a:pathLst>
                  <a:path w="33" h="48">
                    <a:moveTo>
                      <a:pt x="2" y="3"/>
                    </a:moveTo>
                    <a:lnTo>
                      <a:pt x="33" y="0"/>
                    </a:lnTo>
                    <a:lnTo>
                      <a:pt x="33" y="44"/>
                    </a:lnTo>
                    <a:lnTo>
                      <a:pt x="0" y="48"/>
                    </a:lnTo>
                    <a:lnTo>
                      <a:pt x="2" y="3"/>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989" name="Freeform 576"/>
              <p:cNvSpPr>
                <a:spLocks/>
              </p:cNvSpPr>
              <p:nvPr/>
            </p:nvSpPr>
            <p:spPr bwMode="auto">
              <a:xfrm>
                <a:off x="11706638" y="7633884"/>
                <a:ext cx="33076" cy="47547"/>
              </a:xfrm>
              <a:custGeom>
                <a:avLst/>
                <a:gdLst>
                  <a:gd name="T0" fmla="*/ 31 w 31"/>
                  <a:gd name="T1" fmla="*/ 4 h 46"/>
                  <a:gd name="T2" fmla="*/ 0 w 31"/>
                  <a:gd name="T3" fmla="*/ 0 h 46"/>
                  <a:gd name="T4" fmla="*/ 0 w 31"/>
                  <a:gd name="T5" fmla="*/ 44 h 46"/>
                  <a:gd name="T6" fmla="*/ 31 w 31"/>
                  <a:gd name="T7" fmla="*/ 46 h 46"/>
                  <a:gd name="T8" fmla="*/ 31 w 31"/>
                  <a:gd name="T9" fmla="*/ 4 h 46"/>
                </a:gdLst>
                <a:ahLst/>
                <a:cxnLst>
                  <a:cxn ang="0">
                    <a:pos x="T0" y="T1"/>
                  </a:cxn>
                  <a:cxn ang="0">
                    <a:pos x="T2" y="T3"/>
                  </a:cxn>
                  <a:cxn ang="0">
                    <a:pos x="T4" y="T5"/>
                  </a:cxn>
                  <a:cxn ang="0">
                    <a:pos x="T6" y="T7"/>
                  </a:cxn>
                  <a:cxn ang="0">
                    <a:pos x="T8" y="T9"/>
                  </a:cxn>
                </a:cxnLst>
                <a:rect l="0" t="0" r="r" b="b"/>
                <a:pathLst>
                  <a:path w="31" h="46">
                    <a:moveTo>
                      <a:pt x="31" y="4"/>
                    </a:moveTo>
                    <a:lnTo>
                      <a:pt x="0" y="0"/>
                    </a:lnTo>
                    <a:lnTo>
                      <a:pt x="0" y="44"/>
                    </a:lnTo>
                    <a:lnTo>
                      <a:pt x="31" y="46"/>
                    </a:lnTo>
                    <a:lnTo>
                      <a:pt x="31" y="4"/>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990" name="Freeform 577"/>
              <p:cNvSpPr>
                <a:spLocks/>
              </p:cNvSpPr>
              <p:nvPr/>
            </p:nvSpPr>
            <p:spPr bwMode="auto">
              <a:xfrm>
                <a:off x="10881799" y="7491243"/>
                <a:ext cx="33076" cy="47547"/>
              </a:xfrm>
              <a:custGeom>
                <a:avLst/>
                <a:gdLst>
                  <a:gd name="T0" fmla="*/ 1 w 32"/>
                  <a:gd name="T1" fmla="*/ 4 h 47"/>
                  <a:gd name="T2" fmla="*/ 32 w 32"/>
                  <a:gd name="T3" fmla="*/ 0 h 47"/>
                  <a:gd name="T4" fmla="*/ 32 w 32"/>
                  <a:gd name="T5" fmla="*/ 43 h 47"/>
                  <a:gd name="T6" fmla="*/ 0 w 32"/>
                  <a:gd name="T7" fmla="*/ 47 h 47"/>
                  <a:gd name="T8" fmla="*/ 1 w 32"/>
                  <a:gd name="T9" fmla="*/ 4 h 47"/>
                </a:gdLst>
                <a:ahLst/>
                <a:cxnLst>
                  <a:cxn ang="0">
                    <a:pos x="T0" y="T1"/>
                  </a:cxn>
                  <a:cxn ang="0">
                    <a:pos x="T2" y="T3"/>
                  </a:cxn>
                  <a:cxn ang="0">
                    <a:pos x="T4" y="T5"/>
                  </a:cxn>
                  <a:cxn ang="0">
                    <a:pos x="T6" y="T7"/>
                  </a:cxn>
                  <a:cxn ang="0">
                    <a:pos x="T8" y="T9"/>
                  </a:cxn>
                </a:cxnLst>
                <a:rect l="0" t="0" r="r" b="b"/>
                <a:pathLst>
                  <a:path w="32" h="47">
                    <a:moveTo>
                      <a:pt x="1" y="4"/>
                    </a:moveTo>
                    <a:lnTo>
                      <a:pt x="32" y="0"/>
                    </a:lnTo>
                    <a:lnTo>
                      <a:pt x="32" y="43"/>
                    </a:lnTo>
                    <a:lnTo>
                      <a:pt x="0" y="47"/>
                    </a:lnTo>
                    <a:lnTo>
                      <a:pt x="1" y="4"/>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991" name="Freeform 578"/>
              <p:cNvSpPr>
                <a:spLocks/>
              </p:cNvSpPr>
              <p:nvPr/>
            </p:nvSpPr>
            <p:spPr bwMode="auto">
              <a:xfrm>
                <a:off x="11977449" y="7497444"/>
                <a:ext cx="33076" cy="47547"/>
              </a:xfrm>
              <a:custGeom>
                <a:avLst/>
                <a:gdLst>
                  <a:gd name="T0" fmla="*/ 33 w 33"/>
                  <a:gd name="T1" fmla="*/ 5 h 48"/>
                  <a:gd name="T2" fmla="*/ 0 w 33"/>
                  <a:gd name="T3" fmla="*/ 0 h 48"/>
                  <a:gd name="T4" fmla="*/ 0 w 33"/>
                  <a:gd name="T5" fmla="*/ 44 h 48"/>
                  <a:gd name="T6" fmla="*/ 33 w 33"/>
                  <a:gd name="T7" fmla="*/ 48 h 48"/>
                  <a:gd name="T8" fmla="*/ 33 w 33"/>
                  <a:gd name="T9" fmla="*/ 5 h 48"/>
                </a:gdLst>
                <a:ahLst/>
                <a:cxnLst>
                  <a:cxn ang="0">
                    <a:pos x="T0" y="T1"/>
                  </a:cxn>
                  <a:cxn ang="0">
                    <a:pos x="T2" y="T3"/>
                  </a:cxn>
                  <a:cxn ang="0">
                    <a:pos x="T4" y="T5"/>
                  </a:cxn>
                  <a:cxn ang="0">
                    <a:pos x="T6" y="T7"/>
                  </a:cxn>
                  <a:cxn ang="0">
                    <a:pos x="T8" y="T9"/>
                  </a:cxn>
                </a:cxnLst>
                <a:rect l="0" t="0" r="r" b="b"/>
                <a:pathLst>
                  <a:path w="33" h="48">
                    <a:moveTo>
                      <a:pt x="33" y="5"/>
                    </a:moveTo>
                    <a:lnTo>
                      <a:pt x="0" y="0"/>
                    </a:lnTo>
                    <a:lnTo>
                      <a:pt x="0" y="44"/>
                    </a:lnTo>
                    <a:lnTo>
                      <a:pt x="33" y="48"/>
                    </a:lnTo>
                    <a:lnTo>
                      <a:pt x="33" y="5"/>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992" name="Freeform 579"/>
              <p:cNvSpPr>
                <a:spLocks/>
              </p:cNvSpPr>
              <p:nvPr/>
            </p:nvSpPr>
            <p:spPr bwMode="auto">
              <a:xfrm>
                <a:off x="11152610" y="7493310"/>
                <a:ext cx="33076" cy="51682"/>
              </a:xfrm>
              <a:custGeom>
                <a:avLst/>
                <a:gdLst>
                  <a:gd name="T0" fmla="*/ 2 w 33"/>
                  <a:gd name="T1" fmla="*/ 5 h 48"/>
                  <a:gd name="T2" fmla="*/ 33 w 33"/>
                  <a:gd name="T3" fmla="*/ 0 h 48"/>
                  <a:gd name="T4" fmla="*/ 33 w 33"/>
                  <a:gd name="T5" fmla="*/ 44 h 48"/>
                  <a:gd name="T6" fmla="*/ 0 w 33"/>
                  <a:gd name="T7" fmla="*/ 48 h 48"/>
                  <a:gd name="T8" fmla="*/ 2 w 33"/>
                  <a:gd name="T9" fmla="*/ 5 h 48"/>
                </a:gdLst>
                <a:ahLst/>
                <a:cxnLst>
                  <a:cxn ang="0">
                    <a:pos x="T0" y="T1"/>
                  </a:cxn>
                  <a:cxn ang="0">
                    <a:pos x="T2" y="T3"/>
                  </a:cxn>
                  <a:cxn ang="0">
                    <a:pos x="T4" y="T5"/>
                  </a:cxn>
                  <a:cxn ang="0">
                    <a:pos x="T6" y="T7"/>
                  </a:cxn>
                  <a:cxn ang="0">
                    <a:pos x="T8" y="T9"/>
                  </a:cxn>
                </a:cxnLst>
                <a:rect l="0" t="0" r="r" b="b"/>
                <a:pathLst>
                  <a:path w="33" h="48">
                    <a:moveTo>
                      <a:pt x="2" y="5"/>
                    </a:moveTo>
                    <a:lnTo>
                      <a:pt x="33" y="0"/>
                    </a:lnTo>
                    <a:lnTo>
                      <a:pt x="33" y="44"/>
                    </a:lnTo>
                    <a:lnTo>
                      <a:pt x="0" y="48"/>
                    </a:lnTo>
                    <a:lnTo>
                      <a:pt x="2" y="5"/>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993" name="Freeform 580"/>
              <p:cNvSpPr>
                <a:spLocks/>
              </p:cNvSpPr>
              <p:nvPr/>
            </p:nvSpPr>
            <p:spPr bwMode="auto">
              <a:xfrm>
                <a:off x="11706638" y="7499512"/>
                <a:ext cx="33076" cy="51682"/>
              </a:xfrm>
              <a:custGeom>
                <a:avLst/>
                <a:gdLst>
                  <a:gd name="T0" fmla="*/ 31 w 31"/>
                  <a:gd name="T1" fmla="*/ 4 h 48"/>
                  <a:gd name="T2" fmla="*/ 0 w 31"/>
                  <a:gd name="T3" fmla="*/ 0 h 48"/>
                  <a:gd name="T4" fmla="*/ 0 w 31"/>
                  <a:gd name="T5" fmla="*/ 44 h 48"/>
                  <a:gd name="T6" fmla="*/ 31 w 31"/>
                  <a:gd name="T7" fmla="*/ 48 h 48"/>
                  <a:gd name="T8" fmla="*/ 31 w 31"/>
                  <a:gd name="T9" fmla="*/ 4 h 48"/>
                </a:gdLst>
                <a:ahLst/>
                <a:cxnLst>
                  <a:cxn ang="0">
                    <a:pos x="T0" y="T1"/>
                  </a:cxn>
                  <a:cxn ang="0">
                    <a:pos x="T2" y="T3"/>
                  </a:cxn>
                  <a:cxn ang="0">
                    <a:pos x="T4" y="T5"/>
                  </a:cxn>
                  <a:cxn ang="0">
                    <a:pos x="T6" y="T7"/>
                  </a:cxn>
                  <a:cxn ang="0">
                    <a:pos x="T8" y="T9"/>
                  </a:cxn>
                </a:cxnLst>
                <a:rect l="0" t="0" r="r" b="b"/>
                <a:pathLst>
                  <a:path w="31" h="48">
                    <a:moveTo>
                      <a:pt x="31" y="4"/>
                    </a:moveTo>
                    <a:lnTo>
                      <a:pt x="0" y="0"/>
                    </a:lnTo>
                    <a:lnTo>
                      <a:pt x="0" y="44"/>
                    </a:lnTo>
                    <a:lnTo>
                      <a:pt x="31" y="48"/>
                    </a:lnTo>
                    <a:lnTo>
                      <a:pt x="31" y="4"/>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994" name="Freeform 581"/>
              <p:cNvSpPr>
                <a:spLocks/>
              </p:cNvSpPr>
              <p:nvPr/>
            </p:nvSpPr>
            <p:spPr bwMode="auto">
              <a:xfrm>
                <a:off x="10881799" y="7751718"/>
                <a:ext cx="33076" cy="51682"/>
              </a:xfrm>
              <a:custGeom>
                <a:avLst/>
                <a:gdLst>
                  <a:gd name="T0" fmla="*/ 1 w 32"/>
                  <a:gd name="T1" fmla="*/ 6 h 48"/>
                  <a:gd name="T2" fmla="*/ 32 w 32"/>
                  <a:gd name="T3" fmla="*/ 0 h 48"/>
                  <a:gd name="T4" fmla="*/ 32 w 32"/>
                  <a:gd name="T5" fmla="*/ 45 h 48"/>
                  <a:gd name="T6" fmla="*/ 0 w 32"/>
                  <a:gd name="T7" fmla="*/ 48 h 48"/>
                  <a:gd name="T8" fmla="*/ 1 w 32"/>
                  <a:gd name="T9" fmla="*/ 6 h 48"/>
                </a:gdLst>
                <a:ahLst/>
                <a:cxnLst>
                  <a:cxn ang="0">
                    <a:pos x="T0" y="T1"/>
                  </a:cxn>
                  <a:cxn ang="0">
                    <a:pos x="T2" y="T3"/>
                  </a:cxn>
                  <a:cxn ang="0">
                    <a:pos x="T4" y="T5"/>
                  </a:cxn>
                  <a:cxn ang="0">
                    <a:pos x="T6" y="T7"/>
                  </a:cxn>
                  <a:cxn ang="0">
                    <a:pos x="T8" y="T9"/>
                  </a:cxn>
                </a:cxnLst>
                <a:rect l="0" t="0" r="r" b="b"/>
                <a:pathLst>
                  <a:path w="32" h="48">
                    <a:moveTo>
                      <a:pt x="1" y="6"/>
                    </a:moveTo>
                    <a:lnTo>
                      <a:pt x="32" y="0"/>
                    </a:lnTo>
                    <a:lnTo>
                      <a:pt x="32" y="45"/>
                    </a:lnTo>
                    <a:lnTo>
                      <a:pt x="0" y="48"/>
                    </a:lnTo>
                    <a:lnTo>
                      <a:pt x="1" y="6"/>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995" name="Freeform 582"/>
              <p:cNvSpPr>
                <a:spLocks/>
              </p:cNvSpPr>
              <p:nvPr/>
            </p:nvSpPr>
            <p:spPr bwMode="auto">
              <a:xfrm>
                <a:off x="11977449" y="7757920"/>
                <a:ext cx="33076" cy="51682"/>
              </a:xfrm>
              <a:custGeom>
                <a:avLst/>
                <a:gdLst>
                  <a:gd name="T0" fmla="*/ 33 w 33"/>
                  <a:gd name="T1" fmla="*/ 5 h 48"/>
                  <a:gd name="T2" fmla="*/ 0 w 33"/>
                  <a:gd name="T3" fmla="*/ 0 h 48"/>
                  <a:gd name="T4" fmla="*/ 0 w 33"/>
                  <a:gd name="T5" fmla="*/ 45 h 48"/>
                  <a:gd name="T6" fmla="*/ 33 w 33"/>
                  <a:gd name="T7" fmla="*/ 48 h 48"/>
                  <a:gd name="T8" fmla="*/ 33 w 33"/>
                  <a:gd name="T9" fmla="*/ 5 h 48"/>
                </a:gdLst>
                <a:ahLst/>
                <a:cxnLst>
                  <a:cxn ang="0">
                    <a:pos x="T0" y="T1"/>
                  </a:cxn>
                  <a:cxn ang="0">
                    <a:pos x="T2" y="T3"/>
                  </a:cxn>
                  <a:cxn ang="0">
                    <a:pos x="T4" y="T5"/>
                  </a:cxn>
                  <a:cxn ang="0">
                    <a:pos x="T6" y="T7"/>
                  </a:cxn>
                  <a:cxn ang="0">
                    <a:pos x="T8" y="T9"/>
                  </a:cxn>
                </a:cxnLst>
                <a:rect l="0" t="0" r="r" b="b"/>
                <a:pathLst>
                  <a:path w="33" h="48">
                    <a:moveTo>
                      <a:pt x="33" y="5"/>
                    </a:moveTo>
                    <a:lnTo>
                      <a:pt x="0" y="0"/>
                    </a:lnTo>
                    <a:lnTo>
                      <a:pt x="0" y="45"/>
                    </a:lnTo>
                    <a:lnTo>
                      <a:pt x="33" y="48"/>
                    </a:lnTo>
                    <a:lnTo>
                      <a:pt x="33" y="5"/>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996" name="Freeform 583"/>
              <p:cNvSpPr>
                <a:spLocks/>
              </p:cNvSpPr>
              <p:nvPr/>
            </p:nvSpPr>
            <p:spPr bwMode="auto">
              <a:xfrm>
                <a:off x="10881799" y="8018395"/>
                <a:ext cx="33076" cy="49614"/>
              </a:xfrm>
              <a:custGeom>
                <a:avLst/>
                <a:gdLst>
                  <a:gd name="T0" fmla="*/ 1 w 32"/>
                  <a:gd name="T1" fmla="*/ 4 h 48"/>
                  <a:gd name="T2" fmla="*/ 32 w 32"/>
                  <a:gd name="T3" fmla="*/ 0 h 48"/>
                  <a:gd name="T4" fmla="*/ 32 w 32"/>
                  <a:gd name="T5" fmla="*/ 44 h 48"/>
                  <a:gd name="T6" fmla="*/ 0 w 32"/>
                  <a:gd name="T7" fmla="*/ 48 h 48"/>
                  <a:gd name="T8" fmla="*/ 1 w 32"/>
                  <a:gd name="T9" fmla="*/ 4 h 48"/>
                </a:gdLst>
                <a:ahLst/>
                <a:cxnLst>
                  <a:cxn ang="0">
                    <a:pos x="T0" y="T1"/>
                  </a:cxn>
                  <a:cxn ang="0">
                    <a:pos x="T2" y="T3"/>
                  </a:cxn>
                  <a:cxn ang="0">
                    <a:pos x="T4" y="T5"/>
                  </a:cxn>
                  <a:cxn ang="0">
                    <a:pos x="T6" y="T7"/>
                  </a:cxn>
                  <a:cxn ang="0">
                    <a:pos x="T8" y="T9"/>
                  </a:cxn>
                </a:cxnLst>
                <a:rect l="0" t="0" r="r" b="b"/>
                <a:pathLst>
                  <a:path w="32" h="48">
                    <a:moveTo>
                      <a:pt x="1" y="4"/>
                    </a:moveTo>
                    <a:lnTo>
                      <a:pt x="32" y="0"/>
                    </a:lnTo>
                    <a:lnTo>
                      <a:pt x="32" y="44"/>
                    </a:lnTo>
                    <a:lnTo>
                      <a:pt x="0" y="48"/>
                    </a:lnTo>
                    <a:lnTo>
                      <a:pt x="1" y="4"/>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997" name="Freeform 584"/>
              <p:cNvSpPr>
                <a:spLocks/>
              </p:cNvSpPr>
              <p:nvPr/>
            </p:nvSpPr>
            <p:spPr bwMode="auto">
              <a:xfrm>
                <a:off x="11977449" y="8024597"/>
                <a:ext cx="33076" cy="49614"/>
              </a:xfrm>
              <a:custGeom>
                <a:avLst/>
                <a:gdLst>
                  <a:gd name="T0" fmla="*/ 33 w 33"/>
                  <a:gd name="T1" fmla="*/ 4 h 48"/>
                  <a:gd name="T2" fmla="*/ 0 w 33"/>
                  <a:gd name="T3" fmla="*/ 0 h 48"/>
                  <a:gd name="T4" fmla="*/ 0 w 33"/>
                  <a:gd name="T5" fmla="*/ 43 h 48"/>
                  <a:gd name="T6" fmla="*/ 33 w 33"/>
                  <a:gd name="T7" fmla="*/ 48 h 48"/>
                  <a:gd name="T8" fmla="*/ 33 w 33"/>
                  <a:gd name="T9" fmla="*/ 4 h 48"/>
                </a:gdLst>
                <a:ahLst/>
                <a:cxnLst>
                  <a:cxn ang="0">
                    <a:pos x="T0" y="T1"/>
                  </a:cxn>
                  <a:cxn ang="0">
                    <a:pos x="T2" y="T3"/>
                  </a:cxn>
                  <a:cxn ang="0">
                    <a:pos x="T4" y="T5"/>
                  </a:cxn>
                  <a:cxn ang="0">
                    <a:pos x="T6" y="T7"/>
                  </a:cxn>
                  <a:cxn ang="0">
                    <a:pos x="T8" y="T9"/>
                  </a:cxn>
                </a:cxnLst>
                <a:rect l="0" t="0" r="r" b="b"/>
                <a:pathLst>
                  <a:path w="33" h="48">
                    <a:moveTo>
                      <a:pt x="33" y="4"/>
                    </a:moveTo>
                    <a:lnTo>
                      <a:pt x="0" y="0"/>
                    </a:lnTo>
                    <a:lnTo>
                      <a:pt x="0" y="43"/>
                    </a:lnTo>
                    <a:lnTo>
                      <a:pt x="33" y="48"/>
                    </a:lnTo>
                    <a:lnTo>
                      <a:pt x="33" y="4"/>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998" name="Freeform 585"/>
              <p:cNvSpPr>
                <a:spLocks/>
              </p:cNvSpPr>
              <p:nvPr/>
            </p:nvSpPr>
            <p:spPr bwMode="auto">
              <a:xfrm>
                <a:off x="11158812" y="8024597"/>
                <a:ext cx="31009" cy="51682"/>
              </a:xfrm>
              <a:custGeom>
                <a:avLst/>
                <a:gdLst>
                  <a:gd name="T0" fmla="*/ 0 w 31"/>
                  <a:gd name="T1" fmla="*/ 5 h 48"/>
                  <a:gd name="T2" fmla="*/ 31 w 31"/>
                  <a:gd name="T3" fmla="*/ 0 h 48"/>
                  <a:gd name="T4" fmla="*/ 31 w 31"/>
                  <a:gd name="T5" fmla="*/ 45 h 48"/>
                  <a:gd name="T6" fmla="*/ 0 w 31"/>
                  <a:gd name="T7" fmla="*/ 48 h 48"/>
                  <a:gd name="T8" fmla="*/ 0 w 31"/>
                  <a:gd name="T9" fmla="*/ 5 h 48"/>
                </a:gdLst>
                <a:ahLst/>
                <a:cxnLst>
                  <a:cxn ang="0">
                    <a:pos x="T0" y="T1"/>
                  </a:cxn>
                  <a:cxn ang="0">
                    <a:pos x="T2" y="T3"/>
                  </a:cxn>
                  <a:cxn ang="0">
                    <a:pos x="T4" y="T5"/>
                  </a:cxn>
                  <a:cxn ang="0">
                    <a:pos x="T6" y="T7"/>
                  </a:cxn>
                  <a:cxn ang="0">
                    <a:pos x="T8" y="T9"/>
                  </a:cxn>
                </a:cxnLst>
                <a:rect l="0" t="0" r="r" b="b"/>
                <a:pathLst>
                  <a:path w="31" h="48">
                    <a:moveTo>
                      <a:pt x="0" y="5"/>
                    </a:moveTo>
                    <a:lnTo>
                      <a:pt x="31" y="0"/>
                    </a:lnTo>
                    <a:lnTo>
                      <a:pt x="31" y="45"/>
                    </a:lnTo>
                    <a:lnTo>
                      <a:pt x="0" y="48"/>
                    </a:lnTo>
                    <a:lnTo>
                      <a:pt x="0" y="5"/>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999" name="Freeform 586"/>
              <p:cNvSpPr>
                <a:spLocks/>
              </p:cNvSpPr>
              <p:nvPr/>
            </p:nvSpPr>
            <p:spPr bwMode="auto">
              <a:xfrm>
                <a:off x="11702503" y="8030798"/>
                <a:ext cx="33076" cy="49614"/>
              </a:xfrm>
              <a:custGeom>
                <a:avLst/>
                <a:gdLst>
                  <a:gd name="T0" fmla="*/ 33 w 33"/>
                  <a:gd name="T1" fmla="*/ 6 h 49"/>
                  <a:gd name="T2" fmla="*/ 0 w 33"/>
                  <a:gd name="T3" fmla="*/ 0 h 49"/>
                  <a:gd name="T4" fmla="*/ 0 w 33"/>
                  <a:gd name="T5" fmla="*/ 45 h 49"/>
                  <a:gd name="T6" fmla="*/ 33 w 33"/>
                  <a:gd name="T7" fmla="*/ 49 h 49"/>
                  <a:gd name="T8" fmla="*/ 33 w 33"/>
                  <a:gd name="T9" fmla="*/ 6 h 49"/>
                </a:gdLst>
                <a:ahLst/>
                <a:cxnLst>
                  <a:cxn ang="0">
                    <a:pos x="T0" y="T1"/>
                  </a:cxn>
                  <a:cxn ang="0">
                    <a:pos x="T2" y="T3"/>
                  </a:cxn>
                  <a:cxn ang="0">
                    <a:pos x="T4" y="T5"/>
                  </a:cxn>
                  <a:cxn ang="0">
                    <a:pos x="T6" y="T7"/>
                  </a:cxn>
                  <a:cxn ang="0">
                    <a:pos x="T8" y="T9"/>
                  </a:cxn>
                </a:cxnLst>
                <a:rect l="0" t="0" r="r" b="b"/>
                <a:pathLst>
                  <a:path w="33" h="49">
                    <a:moveTo>
                      <a:pt x="33" y="6"/>
                    </a:moveTo>
                    <a:lnTo>
                      <a:pt x="0" y="0"/>
                    </a:lnTo>
                    <a:lnTo>
                      <a:pt x="0" y="45"/>
                    </a:lnTo>
                    <a:lnTo>
                      <a:pt x="33" y="49"/>
                    </a:lnTo>
                    <a:lnTo>
                      <a:pt x="33" y="6"/>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000" name="Freeform 587"/>
              <p:cNvSpPr>
                <a:spLocks/>
              </p:cNvSpPr>
              <p:nvPr/>
            </p:nvSpPr>
            <p:spPr bwMode="auto">
              <a:xfrm>
                <a:off x="11152610" y="7757920"/>
                <a:ext cx="33076" cy="47547"/>
              </a:xfrm>
              <a:custGeom>
                <a:avLst/>
                <a:gdLst>
                  <a:gd name="T0" fmla="*/ 2 w 33"/>
                  <a:gd name="T1" fmla="*/ 4 h 47"/>
                  <a:gd name="T2" fmla="*/ 33 w 33"/>
                  <a:gd name="T3" fmla="*/ 0 h 47"/>
                  <a:gd name="T4" fmla="*/ 33 w 33"/>
                  <a:gd name="T5" fmla="*/ 43 h 47"/>
                  <a:gd name="T6" fmla="*/ 0 w 33"/>
                  <a:gd name="T7" fmla="*/ 47 h 47"/>
                  <a:gd name="T8" fmla="*/ 2 w 33"/>
                  <a:gd name="T9" fmla="*/ 4 h 47"/>
                </a:gdLst>
                <a:ahLst/>
                <a:cxnLst>
                  <a:cxn ang="0">
                    <a:pos x="T0" y="T1"/>
                  </a:cxn>
                  <a:cxn ang="0">
                    <a:pos x="T2" y="T3"/>
                  </a:cxn>
                  <a:cxn ang="0">
                    <a:pos x="T4" y="T5"/>
                  </a:cxn>
                  <a:cxn ang="0">
                    <a:pos x="T6" y="T7"/>
                  </a:cxn>
                  <a:cxn ang="0">
                    <a:pos x="T8" y="T9"/>
                  </a:cxn>
                </a:cxnLst>
                <a:rect l="0" t="0" r="r" b="b"/>
                <a:pathLst>
                  <a:path w="33" h="47">
                    <a:moveTo>
                      <a:pt x="2" y="4"/>
                    </a:moveTo>
                    <a:lnTo>
                      <a:pt x="33" y="0"/>
                    </a:lnTo>
                    <a:lnTo>
                      <a:pt x="33" y="43"/>
                    </a:lnTo>
                    <a:lnTo>
                      <a:pt x="0" y="47"/>
                    </a:lnTo>
                    <a:lnTo>
                      <a:pt x="2" y="4"/>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001" name="Freeform 588"/>
              <p:cNvSpPr>
                <a:spLocks/>
              </p:cNvSpPr>
              <p:nvPr/>
            </p:nvSpPr>
            <p:spPr bwMode="auto">
              <a:xfrm>
                <a:off x="11706638" y="7762054"/>
                <a:ext cx="33076" cy="49614"/>
              </a:xfrm>
              <a:custGeom>
                <a:avLst/>
                <a:gdLst>
                  <a:gd name="T0" fmla="*/ 31 w 31"/>
                  <a:gd name="T1" fmla="*/ 6 h 49"/>
                  <a:gd name="T2" fmla="*/ 0 w 31"/>
                  <a:gd name="T3" fmla="*/ 0 h 49"/>
                  <a:gd name="T4" fmla="*/ 0 w 31"/>
                  <a:gd name="T5" fmla="*/ 45 h 49"/>
                  <a:gd name="T6" fmla="*/ 31 w 31"/>
                  <a:gd name="T7" fmla="*/ 49 h 49"/>
                  <a:gd name="T8" fmla="*/ 31 w 31"/>
                  <a:gd name="T9" fmla="*/ 6 h 49"/>
                </a:gdLst>
                <a:ahLst/>
                <a:cxnLst>
                  <a:cxn ang="0">
                    <a:pos x="T0" y="T1"/>
                  </a:cxn>
                  <a:cxn ang="0">
                    <a:pos x="T2" y="T3"/>
                  </a:cxn>
                  <a:cxn ang="0">
                    <a:pos x="T4" y="T5"/>
                  </a:cxn>
                  <a:cxn ang="0">
                    <a:pos x="T6" y="T7"/>
                  </a:cxn>
                  <a:cxn ang="0">
                    <a:pos x="T8" y="T9"/>
                  </a:cxn>
                </a:cxnLst>
                <a:rect l="0" t="0" r="r" b="b"/>
                <a:pathLst>
                  <a:path w="31" h="49">
                    <a:moveTo>
                      <a:pt x="31" y="6"/>
                    </a:moveTo>
                    <a:lnTo>
                      <a:pt x="0" y="0"/>
                    </a:lnTo>
                    <a:lnTo>
                      <a:pt x="0" y="45"/>
                    </a:lnTo>
                    <a:lnTo>
                      <a:pt x="31" y="49"/>
                    </a:lnTo>
                    <a:lnTo>
                      <a:pt x="31" y="6"/>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002" name="Freeform 589"/>
              <p:cNvSpPr>
                <a:spLocks/>
              </p:cNvSpPr>
              <p:nvPr/>
            </p:nvSpPr>
            <p:spPr bwMode="auto">
              <a:xfrm>
                <a:off x="10881799" y="7425090"/>
                <a:ext cx="33076" cy="47547"/>
              </a:xfrm>
              <a:custGeom>
                <a:avLst/>
                <a:gdLst>
                  <a:gd name="T0" fmla="*/ 1 w 32"/>
                  <a:gd name="T1" fmla="*/ 5 h 47"/>
                  <a:gd name="T2" fmla="*/ 32 w 32"/>
                  <a:gd name="T3" fmla="*/ 0 h 47"/>
                  <a:gd name="T4" fmla="*/ 32 w 32"/>
                  <a:gd name="T5" fmla="*/ 44 h 47"/>
                  <a:gd name="T6" fmla="*/ 0 w 32"/>
                  <a:gd name="T7" fmla="*/ 47 h 47"/>
                  <a:gd name="T8" fmla="*/ 1 w 32"/>
                  <a:gd name="T9" fmla="*/ 5 h 47"/>
                </a:gdLst>
                <a:ahLst/>
                <a:cxnLst>
                  <a:cxn ang="0">
                    <a:pos x="T0" y="T1"/>
                  </a:cxn>
                  <a:cxn ang="0">
                    <a:pos x="T2" y="T3"/>
                  </a:cxn>
                  <a:cxn ang="0">
                    <a:pos x="T4" y="T5"/>
                  </a:cxn>
                  <a:cxn ang="0">
                    <a:pos x="T6" y="T7"/>
                  </a:cxn>
                  <a:cxn ang="0">
                    <a:pos x="T8" y="T9"/>
                  </a:cxn>
                </a:cxnLst>
                <a:rect l="0" t="0" r="r" b="b"/>
                <a:pathLst>
                  <a:path w="32" h="47">
                    <a:moveTo>
                      <a:pt x="1" y="5"/>
                    </a:moveTo>
                    <a:lnTo>
                      <a:pt x="32" y="0"/>
                    </a:lnTo>
                    <a:lnTo>
                      <a:pt x="32" y="44"/>
                    </a:lnTo>
                    <a:lnTo>
                      <a:pt x="0" y="47"/>
                    </a:lnTo>
                    <a:lnTo>
                      <a:pt x="1" y="5"/>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003" name="Freeform 590"/>
              <p:cNvSpPr>
                <a:spLocks/>
              </p:cNvSpPr>
              <p:nvPr/>
            </p:nvSpPr>
            <p:spPr bwMode="auto">
              <a:xfrm>
                <a:off x="11977449" y="7429225"/>
                <a:ext cx="33076" cy="49614"/>
              </a:xfrm>
              <a:custGeom>
                <a:avLst/>
                <a:gdLst>
                  <a:gd name="T0" fmla="*/ 33 w 33"/>
                  <a:gd name="T1" fmla="*/ 4 h 47"/>
                  <a:gd name="T2" fmla="*/ 0 w 33"/>
                  <a:gd name="T3" fmla="*/ 0 h 47"/>
                  <a:gd name="T4" fmla="*/ 0 w 33"/>
                  <a:gd name="T5" fmla="*/ 44 h 47"/>
                  <a:gd name="T6" fmla="*/ 33 w 33"/>
                  <a:gd name="T7" fmla="*/ 47 h 47"/>
                  <a:gd name="T8" fmla="*/ 33 w 33"/>
                  <a:gd name="T9" fmla="*/ 4 h 47"/>
                </a:gdLst>
                <a:ahLst/>
                <a:cxnLst>
                  <a:cxn ang="0">
                    <a:pos x="T0" y="T1"/>
                  </a:cxn>
                  <a:cxn ang="0">
                    <a:pos x="T2" y="T3"/>
                  </a:cxn>
                  <a:cxn ang="0">
                    <a:pos x="T4" y="T5"/>
                  </a:cxn>
                  <a:cxn ang="0">
                    <a:pos x="T6" y="T7"/>
                  </a:cxn>
                  <a:cxn ang="0">
                    <a:pos x="T8" y="T9"/>
                  </a:cxn>
                </a:cxnLst>
                <a:rect l="0" t="0" r="r" b="b"/>
                <a:pathLst>
                  <a:path w="33" h="47">
                    <a:moveTo>
                      <a:pt x="33" y="4"/>
                    </a:moveTo>
                    <a:lnTo>
                      <a:pt x="0" y="0"/>
                    </a:lnTo>
                    <a:lnTo>
                      <a:pt x="0" y="44"/>
                    </a:lnTo>
                    <a:lnTo>
                      <a:pt x="33" y="47"/>
                    </a:lnTo>
                    <a:lnTo>
                      <a:pt x="33" y="4"/>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004" name="Freeform 591"/>
              <p:cNvSpPr>
                <a:spLocks/>
              </p:cNvSpPr>
              <p:nvPr/>
            </p:nvSpPr>
            <p:spPr bwMode="auto">
              <a:xfrm>
                <a:off x="11152610" y="7427157"/>
                <a:ext cx="33076" cy="49614"/>
              </a:xfrm>
              <a:custGeom>
                <a:avLst/>
                <a:gdLst>
                  <a:gd name="T0" fmla="*/ 2 w 33"/>
                  <a:gd name="T1" fmla="*/ 4 h 49"/>
                  <a:gd name="T2" fmla="*/ 33 w 33"/>
                  <a:gd name="T3" fmla="*/ 0 h 49"/>
                  <a:gd name="T4" fmla="*/ 33 w 33"/>
                  <a:gd name="T5" fmla="*/ 44 h 49"/>
                  <a:gd name="T6" fmla="*/ 0 w 33"/>
                  <a:gd name="T7" fmla="*/ 49 h 49"/>
                  <a:gd name="T8" fmla="*/ 2 w 33"/>
                  <a:gd name="T9" fmla="*/ 4 h 49"/>
                </a:gdLst>
                <a:ahLst/>
                <a:cxnLst>
                  <a:cxn ang="0">
                    <a:pos x="T0" y="T1"/>
                  </a:cxn>
                  <a:cxn ang="0">
                    <a:pos x="T2" y="T3"/>
                  </a:cxn>
                  <a:cxn ang="0">
                    <a:pos x="T4" y="T5"/>
                  </a:cxn>
                  <a:cxn ang="0">
                    <a:pos x="T6" y="T7"/>
                  </a:cxn>
                  <a:cxn ang="0">
                    <a:pos x="T8" y="T9"/>
                  </a:cxn>
                </a:cxnLst>
                <a:rect l="0" t="0" r="r" b="b"/>
                <a:pathLst>
                  <a:path w="33" h="49">
                    <a:moveTo>
                      <a:pt x="2" y="4"/>
                    </a:moveTo>
                    <a:lnTo>
                      <a:pt x="33" y="0"/>
                    </a:lnTo>
                    <a:lnTo>
                      <a:pt x="33" y="44"/>
                    </a:lnTo>
                    <a:lnTo>
                      <a:pt x="0" y="49"/>
                    </a:lnTo>
                    <a:lnTo>
                      <a:pt x="2" y="4"/>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005" name="Freeform 592"/>
              <p:cNvSpPr>
                <a:spLocks/>
              </p:cNvSpPr>
              <p:nvPr/>
            </p:nvSpPr>
            <p:spPr bwMode="auto">
              <a:xfrm>
                <a:off x="11706638" y="7433359"/>
                <a:ext cx="33076" cy="49614"/>
              </a:xfrm>
              <a:custGeom>
                <a:avLst/>
                <a:gdLst>
                  <a:gd name="T0" fmla="*/ 31 w 31"/>
                  <a:gd name="T1" fmla="*/ 5 h 47"/>
                  <a:gd name="T2" fmla="*/ 0 w 31"/>
                  <a:gd name="T3" fmla="*/ 0 h 47"/>
                  <a:gd name="T4" fmla="*/ 0 w 31"/>
                  <a:gd name="T5" fmla="*/ 44 h 47"/>
                  <a:gd name="T6" fmla="*/ 31 w 31"/>
                  <a:gd name="T7" fmla="*/ 47 h 47"/>
                  <a:gd name="T8" fmla="*/ 31 w 31"/>
                  <a:gd name="T9" fmla="*/ 5 h 47"/>
                </a:gdLst>
                <a:ahLst/>
                <a:cxnLst>
                  <a:cxn ang="0">
                    <a:pos x="T0" y="T1"/>
                  </a:cxn>
                  <a:cxn ang="0">
                    <a:pos x="T2" y="T3"/>
                  </a:cxn>
                  <a:cxn ang="0">
                    <a:pos x="T4" y="T5"/>
                  </a:cxn>
                  <a:cxn ang="0">
                    <a:pos x="T6" y="T7"/>
                  </a:cxn>
                  <a:cxn ang="0">
                    <a:pos x="T8" y="T9"/>
                  </a:cxn>
                </a:cxnLst>
                <a:rect l="0" t="0" r="r" b="b"/>
                <a:pathLst>
                  <a:path w="31" h="47">
                    <a:moveTo>
                      <a:pt x="31" y="5"/>
                    </a:moveTo>
                    <a:lnTo>
                      <a:pt x="0" y="0"/>
                    </a:lnTo>
                    <a:lnTo>
                      <a:pt x="0" y="44"/>
                    </a:lnTo>
                    <a:lnTo>
                      <a:pt x="31" y="47"/>
                    </a:lnTo>
                    <a:lnTo>
                      <a:pt x="31" y="5"/>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006" name="Freeform 593"/>
              <p:cNvSpPr>
                <a:spLocks/>
              </p:cNvSpPr>
              <p:nvPr/>
            </p:nvSpPr>
            <p:spPr bwMode="auto">
              <a:xfrm>
                <a:off x="10881799" y="7685565"/>
                <a:ext cx="33076" cy="49614"/>
              </a:xfrm>
              <a:custGeom>
                <a:avLst/>
                <a:gdLst>
                  <a:gd name="T0" fmla="*/ 1 w 32"/>
                  <a:gd name="T1" fmla="*/ 7 h 50"/>
                  <a:gd name="T2" fmla="*/ 32 w 32"/>
                  <a:gd name="T3" fmla="*/ 0 h 50"/>
                  <a:gd name="T4" fmla="*/ 32 w 32"/>
                  <a:gd name="T5" fmla="*/ 46 h 50"/>
                  <a:gd name="T6" fmla="*/ 0 w 32"/>
                  <a:gd name="T7" fmla="*/ 50 h 50"/>
                  <a:gd name="T8" fmla="*/ 1 w 32"/>
                  <a:gd name="T9" fmla="*/ 7 h 50"/>
                </a:gdLst>
                <a:ahLst/>
                <a:cxnLst>
                  <a:cxn ang="0">
                    <a:pos x="T0" y="T1"/>
                  </a:cxn>
                  <a:cxn ang="0">
                    <a:pos x="T2" y="T3"/>
                  </a:cxn>
                  <a:cxn ang="0">
                    <a:pos x="T4" y="T5"/>
                  </a:cxn>
                  <a:cxn ang="0">
                    <a:pos x="T6" y="T7"/>
                  </a:cxn>
                  <a:cxn ang="0">
                    <a:pos x="T8" y="T9"/>
                  </a:cxn>
                </a:cxnLst>
                <a:rect l="0" t="0" r="r" b="b"/>
                <a:pathLst>
                  <a:path w="32" h="50">
                    <a:moveTo>
                      <a:pt x="1" y="7"/>
                    </a:moveTo>
                    <a:lnTo>
                      <a:pt x="32" y="0"/>
                    </a:lnTo>
                    <a:lnTo>
                      <a:pt x="32" y="46"/>
                    </a:lnTo>
                    <a:lnTo>
                      <a:pt x="0" y="50"/>
                    </a:lnTo>
                    <a:lnTo>
                      <a:pt x="1" y="7"/>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007" name="Freeform 594"/>
              <p:cNvSpPr>
                <a:spLocks/>
              </p:cNvSpPr>
              <p:nvPr/>
            </p:nvSpPr>
            <p:spPr bwMode="auto">
              <a:xfrm>
                <a:off x="11977449" y="7691767"/>
                <a:ext cx="33076" cy="49614"/>
              </a:xfrm>
              <a:custGeom>
                <a:avLst/>
                <a:gdLst>
                  <a:gd name="T0" fmla="*/ 33 w 33"/>
                  <a:gd name="T1" fmla="*/ 6 h 49"/>
                  <a:gd name="T2" fmla="*/ 0 w 33"/>
                  <a:gd name="T3" fmla="*/ 0 h 49"/>
                  <a:gd name="T4" fmla="*/ 0 w 33"/>
                  <a:gd name="T5" fmla="*/ 45 h 49"/>
                  <a:gd name="T6" fmla="*/ 33 w 33"/>
                  <a:gd name="T7" fmla="*/ 49 h 49"/>
                  <a:gd name="T8" fmla="*/ 33 w 33"/>
                  <a:gd name="T9" fmla="*/ 6 h 49"/>
                </a:gdLst>
                <a:ahLst/>
                <a:cxnLst>
                  <a:cxn ang="0">
                    <a:pos x="T0" y="T1"/>
                  </a:cxn>
                  <a:cxn ang="0">
                    <a:pos x="T2" y="T3"/>
                  </a:cxn>
                  <a:cxn ang="0">
                    <a:pos x="T4" y="T5"/>
                  </a:cxn>
                  <a:cxn ang="0">
                    <a:pos x="T6" y="T7"/>
                  </a:cxn>
                  <a:cxn ang="0">
                    <a:pos x="T8" y="T9"/>
                  </a:cxn>
                </a:cxnLst>
                <a:rect l="0" t="0" r="r" b="b"/>
                <a:pathLst>
                  <a:path w="33" h="49">
                    <a:moveTo>
                      <a:pt x="33" y="6"/>
                    </a:moveTo>
                    <a:lnTo>
                      <a:pt x="0" y="0"/>
                    </a:lnTo>
                    <a:lnTo>
                      <a:pt x="0" y="45"/>
                    </a:lnTo>
                    <a:lnTo>
                      <a:pt x="33" y="49"/>
                    </a:lnTo>
                    <a:lnTo>
                      <a:pt x="33" y="6"/>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008" name="Freeform 595"/>
              <p:cNvSpPr>
                <a:spLocks/>
              </p:cNvSpPr>
              <p:nvPr/>
            </p:nvSpPr>
            <p:spPr bwMode="auto">
              <a:xfrm>
                <a:off x="10881799" y="7952242"/>
                <a:ext cx="33076" cy="49614"/>
              </a:xfrm>
              <a:custGeom>
                <a:avLst/>
                <a:gdLst>
                  <a:gd name="T0" fmla="*/ 1 w 32"/>
                  <a:gd name="T1" fmla="*/ 5 h 49"/>
                  <a:gd name="T2" fmla="*/ 32 w 32"/>
                  <a:gd name="T3" fmla="*/ 0 h 49"/>
                  <a:gd name="T4" fmla="*/ 32 w 32"/>
                  <a:gd name="T5" fmla="*/ 44 h 49"/>
                  <a:gd name="T6" fmla="*/ 0 w 32"/>
                  <a:gd name="T7" fmla="*/ 49 h 49"/>
                  <a:gd name="T8" fmla="*/ 1 w 32"/>
                  <a:gd name="T9" fmla="*/ 5 h 49"/>
                </a:gdLst>
                <a:ahLst/>
                <a:cxnLst>
                  <a:cxn ang="0">
                    <a:pos x="T0" y="T1"/>
                  </a:cxn>
                  <a:cxn ang="0">
                    <a:pos x="T2" y="T3"/>
                  </a:cxn>
                  <a:cxn ang="0">
                    <a:pos x="T4" y="T5"/>
                  </a:cxn>
                  <a:cxn ang="0">
                    <a:pos x="T6" y="T7"/>
                  </a:cxn>
                  <a:cxn ang="0">
                    <a:pos x="T8" y="T9"/>
                  </a:cxn>
                </a:cxnLst>
                <a:rect l="0" t="0" r="r" b="b"/>
                <a:pathLst>
                  <a:path w="32" h="49">
                    <a:moveTo>
                      <a:pt x="1" y="5"/>
                    </a:moveTo>
                    <a:lnTo>
                      <a:pt x="32" y="0"/>
                    </a:lnTo>
                    <a:lnTo>
                      <a:pt x="32" y="44"/>
                    </a:lnTo>
                    <a:lnTo>
                      <a:pt x="0" y="49"/>
                    </a:lnTo>
                    <a:lnTo>
                      <a:pt x="1" y="5"/>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009" name="Freeform 596"/>
              <p:cNvSpPr>
                <a:spLocks/>
              </p:cNvSpPr>
              <p:nvPr/>
            </p:nvSpPr>
            <p:spPr bwMode="auto">
              <a:xfrm>
                <a:off x="11977449" y="7958444"/>
                <a:ext cx="33076" cy="49614"/>
              </a:xfrm>
              <a:custGeom>
                <a:avLst/>
                <a:gdLst>
                  <a:gd name="T0" fmla="*/ 33 w 33"/>
                  <a:gd name="T1" fmla="*/ 5 h 48"/>
                  <a:gd name="T2" fmla="*/ 0 w 33"/>
                  <a:gd name="T3" fmla="*/ 0 h 48"/>
                  <a:gd name="T4" fmla="*/ 0 w 33"/>
                  <a:gd name="T5" fmla="*/ 44 h 48"/>
                  <a:gd name="T6" fmla="*/ 33 w 33"/>
                  <a:gd name="T7" fmla="*/ 48 h 48"/>
                  <a:gd name="T8" fmla="*/ 33 w 33"/>
                  <a:gd name="T9" fmla="*/ 5 h 48"/>
                </a:gdLst>
                <a:ahLst/>
                <a:cxnLst>
                  <a:cxn ang="0">
                    <a:pos x="T0" y="T1"/>
                  </a:cxn>
                  <a:cxn ang="0">
                    <a:pos x="T2" y="T3"/>
                  </a:cxn>
                  <a:cxn ang="0">
                    <a:pos x="T4" y="T5"/>
                  </a:cxn>
                  <a:cxn ang="0">
                    <a:pos x="T6" y="T7"/>
                  </a:cxn>
                  <a:cxn ang="0">
                    <a:pos x="T8" y="T9"/>
                  </a:cxn>
                </a:cxnLst>
                <a:rect l="0" t="0" r="r" b="b"/>
                <a:pathLst>
                  <a:path w="33" h="48">
                    <a:moveTo>
                      <a:pt x="33" y="5"/>
                    </a:moveTo>
                    <a:lnTo>
                      <a:pt x="0" y="0"/>
                    </a:lnTo>
                    <a:lnTo>
                      <a:pt x="0" y="44"/>
                    </a:lnTo>
                    <a:lnTo>
                      <a:pt x="33" y="48"/>
                    </a:lnTo>
                    <a:lnTo>
                      <a:pt x="33" y="5"/>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010" name="Freeform 597"/>
              <p:cNvSpPr>
                <a:spLocks/>
              </p:cNvSpPr>
              <p:nvPr/>
            </p:nvSpPr>
            <p:spPr bwMode="auto">
              <a:xfrm>
                <a:off x="11158812" y="7960511"/>
                <a:ext cx="31009" cy="47547"/>
              </a:xfrm>
              <a:custGeom>
                <a:avLst/>
                <a:gdLst>
                  <a:gd name="T0" fmla="*/ 0 w 31"/>
                  <a:gd name="T1" fmla="*/ 5 h 48"/>
                  <a:gd name="T2" fmla="*/ 31 w 31"/>
                  <a:gd name="T3" fmla="*/ 0 h 48"/>
                  <a:gd name="T4" fmla="*/ 31 w 31"/>
                  <a:gd name="T5" fmla="*/ 44 h 48"/>
                  <a:gd name="T6" fmla="*/ 0 w 31"/>
                  <a:gd name="T7" fmla="*/ 48 h 48"/>
                  <a:gd name="T8" fmla="*/ 0 w 31"/>
                  <a:gd name="T9" fmla="*/ 5 h 48"/>
                </a:gdLst>
                <a:ahLst/>
                <a:cxnLst>
                  <a:cxn ang="0">
                    <a:pos x="T0" y="T1"/>
                  </a:cxn>
                  <a:cxn ang="0">
                    <a:pos x="T2" y="T3"/>
                  </a:cxn>
                  <a:cxn ang="0">
                    <a:pos x="T4" y="T5"/>
                  </a:cxn>
                  <a:cxn ang="0">
                    <a:pos x="T6" y="T7"/>
                  </a:cxn>
                  <a:cxn ang="0">
                    <a:pos x="T8" y="T9"/>
                  </a:cxn>
                </a:cxnLst>
                <a:rect l="0" t="0" r="r" b="b"/>
                <a:pathLst>
                  <a:path w="31" h="48">
                    <a:moveTo>
                      <a:pt x="0" y="5"/>
                    </a:moveTo>
                    <a:lnTo>
                      <a:pt x="31" y="0"/>
                    </a:lnTo>
                    <a:lnTo>
                      <a:pt x="31" y="44"/>
                    </a:lnTo>
                    <a:lnTo>
                      <a:pt x="0" y="48"/>
                    </a:lnTo>
                    <a:lnTo>
                      <a:pt x="0" y="5"/>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011" name="Freeform 598"/>
              <p:cNvSpPr>
                <a:spLocks/>
              </p:cNvSpPr>
              <p:nvPr/>
            </p:nvSpPr>
            <p:spPr bwMode="auto">
              <a:xfrm>
                <a:off x="11702503" y="7964646"/>
                <a:ext cx="33076" cy="49614"/>
              </a:xfrm>
              <a:custGeom>
                <a:avLst/>
                <a:gdLst>
                  <a:gd name="T0" fmla="*/ 33 w 33"/>
                  <a:gd name="T1" fmla="*/ 6 h 48"/>
                  <a:gd name="T2" fmla="*/ 0 w 33"/>
                  <a:gd name="T3" fmla="*/ 0 h 48"/>
                  <a:gd name="T4" fmla="*/ 0 w 33"/>
                  <a:gd name="T5" fmla="*/ 45 h 48"/>
                  <a:gd name="T6" fmla="*/ 33 w 33"/>
                  <a:gd name="T7" fmla="*/ 48 h 48"/>
                  <a:gd name="T8" fmla="*/ 33 w 33"/>
                  <a:gd name="T9" fmla="*/ 6 h 48"/>
                </a:gdLst>
                <a:ahLst/>
                <a:cxnLst>
                  <a:cxn ang="0">
                    <a:pos x="T0" y="T1"/>
                  </a:cxn>
                  <a:cxn ang="0">
                    <a:pos x="T2" y="T3"/>
                  </a:cxn>
                  <a:cxn ang="0">
                    <a:pos x="T4" y="T5"/>
                  </a:cxn>
                  <a:cxn ang="0">
                    <a:pos x="T6" y="T7"/>
                  </a:cxn>
                  <a:cxn ang="0">
                    <a:pos x="T8" y="T9"/>
                  </a:cxn>
                </a:cxnLst>
                <a:rect l="0" t="0" r="r" b="b"/>
                <a:pathLst>
                  <a:path w="33" h="48">
                    <a:moveTo>
                      <a:pt x="33" y="6"/>
                    </a:moveTo>
                    <a:lnTo>
                      <a:pt x="0" y="0"/>
                    </a:lnTo>
                    <a:lnTo>
                      <a:pt x="0" y="45"/>
                    </a:lnTo>
                    <a:lnTo>
                      <a:pt x="33" y="48"/>
                    </a:lnTo>
                    <a:lnTo>
                      <a:pt x="33" y="6"/>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012" name="Freeform 599"/>
              <p:cNvSpPr>
                <a:spLocks/>
              </p:cNvSpPr>
              <p:nvPr/>
            </p:nvSpPr>
            <p:spPr bwMode="auto">
              <a:xfrm>
                <a:off x="11152610" y="7691767"/>
                <a:ext cx="33076" cy="47547"/>
              </a:xfrm>
              <a:custGeom>
                <a:avLst/>
                <a:gdLst>
                  <a:gd name="T0" fmla="*/ 2 w 33"/>
                  <a:gd name="T1" fmla="*/ 5 h 47"/>
                  <a:gd name="T2" fmla="*/ 33 w 33"/>
                  <a:gd name="T3" fmla="*/ 0 h 47"/>
                  <a:gd name="T4" fmla="*/ 33 w 33"/>
                  <a:gd name="T5" fmla="*/ 44 h 47"/>
                  <a:gd name="T6" fmla="*/ 0 w 33"/>
                  <a:gd name="T7" fmla="*/ 47 h 47"/>
                  <a:gd name="T8" fmla="*/ 2 w 33"/>
                  <a:gd name="T9" fmla="*/ 5 h 47"/>
                </a:gdLst>
                <a:ahLst/>
                <a:cxnLst>
                  <a:cxn ang="0">
                    <a:pos x="T0" y="T1"/>
                  </a:cxn>
                  <a:cxn ang="0">
                    <a:pos x="T2" y="T3"/>
                  </a:cxn>
                  <a:cxn ang="0">
                    <a:pos x="T4" y="T5"/>
                  </a:cxn>
                  <a:cxn ang="0">
                    <a:pos x="T6" y="T7"/>
                  </a:cxn>
                  <a:cxn ang="0">
                    <a:pos x="T8" y="T9"/>
                  </a:cxn>
                </a:cxnLst>
                <a:rect l="0" t="0" r="r" b="b"/>
                <a:pathLst>
                  <a:path w="33" h="47">
                    <a:moveTo>
                      <a:pt x="2" y="5"/>
                    </a:moveTo>
                    <a:lnTo>
                      <a:pt x="33" y="0"/>
                    </a:lnTo>
                    <a:lnTo>
                      <a:pt x="33" y="44"/>
                    </a:lnTo>
                    <a:lnTo>
                      <a:pt x="0" y="47"/>
                    </a:lnTo>
                    <a:lnTo>
                      <a:pt x="2" y="5"/>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013" name="Freeform 600"/>
              <p:cNvSpPr>
                <a:spLocks/>
              </p:cNvSpPr>
              <p:nvPr/>
            </p:nvSpPr>
            <p:spPr bwMode="auto">
              <a:xfrm>
                <a:off x="11706638" y="7695902"/>
                <a:ext cx="33076" cy="49614"/>
              </a:xfrm>
              <a:custGeom>
                <a:avLst/>
                <a:gdLst>
                  <a:gd name="T0" fmla="*/ 31 w 31"/>
                  <a:gd name="T1" fmla="*/ 4 h 47"/>
                  <a:gd name="T2" fmla="*/ 0 w 31"/>
                  <a:gd name="T3" fmla="*/ 0 h 47"/>
                  <a:gd name="T4" fmla="*/ 0 w 31"/>
                  <a:gd name="T5" fmla="*/ 44 h 47"/>
                  <a:gd name="T6" fmla="*/ 31 w 31"/>
                  <a:gd name="T7" fmla="*/ 47 h 47"/>
                  <a:gd name="T8" fmla="*/ 31 w 31"/>
                  <a:gd name="T9" fmla="*/ 4 h 47"/>
                </a:gdLst>
                <a:ahLst/>
                <a:cxnLst>
                  <a:cxn ang="0">
                    <a:pos x="T0" y="T1"/>
                  </a:cxn>
                  <a:cxn ang="0">
                    <a:pos x="T2" y="T3"/>
                  </a:cxn>
                  <a:cxn ang="0">
                    <a:pos x="T4" y="T5"/>
                  </a:cxn>
                  <a:cxn ang="0">
                    <a:pos x="T6" y="T7"/>
                  </a:cxn>
                  <a:cxn ang="0">
                    <a:pos x="T8" y="T9"/>
                  </a:cxn>
                </a:cxnLst>
                <a:rect l="0" t="0" r="r" b="b"/>
                <a:pathLst>
                  <a:path w="31" h="47">
                    <a:moveTo>
                      <a:pt x="31" y="4"/>
                    </a:moveTo>
                    <a:lnTo>
                      <a:pt x="0" y="0"/>
                    </a:lnTo>
                    <a:lnTo>
                      <a:pt x="0" y="44"/>
                    </a:lnTo>
                    <a:lnTo>
                      <a:pt x="31" y="47"/>
                    </a:lnTo>
                    <a:lnTo>
                      <a:pt x="31" y="4"/>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014" name="Freeform 601"/>
              <p:cNvSpPr>
                <a:spLocks/>
              </p:cNvSpPr>
              <p:nvPr/>
            </p:nvSpPr>
            <p:spPr bwMode="auto">
              <a:xfrm>
                <a:off x="10881799" y="7553261"/>
                <a:ext cx="33076" cy="49614"/>
              </a:xfrm>
              <a:custGeom>
                <a:avLst/>
                <a:gdLst>
                  <a:gd name="T0" fmla="*/ 1 w 32"/>
                  <a:gd name="T1" fmla="*/ 6 h 49"/>
                  <a:gd name="T2" fmla="*/ 32 w 32"/>
                  <a:gd name="T3" fmla="*/ 0 h 49"/>
                  <a:gd name="T4" fmla="*/ 32 w 32"/>
                  <a:gd name="T5" fmla="*/ 45 h 49"/>
                  <a:gd name="T6" fmla="*/ 0 w 32"/>
                  <a:gd name="T7" fmla="*/ 49 h 49"/>
                  <a:gd name="T8" fmla="*/ 1 w 32"/>
                  <a:gd name="T9" fmla="*/ 6 h 49"/>
                </a:gdLst>
                <a:ahLst/>
                <a:cxnLst>
                  <a:cxn ang="0">
                    <a:pos x="T0" y="T1"/>
                  </a:cxn>
                  <a:cxn ang="0">
                    <a:pos x="T2" y="T3"/>
                  </a:cxn>
                  <a:cxn ang="0">
                    <a:pos x="T4" y="T5"/>
                  </a:cxn>
                  <a:cxn ang="0">
                    <a:pos x="T6" y="T7"/>
                  </a:cxn>
                  <a:cxn ang="0">
                    <a:pos x="T8" y="T9"/>
                  </a:cxn>
                </a:cxnLst>
                <a:rect l="0" t="0" r="r" b="b"/>
                <a:pathLst>
                  <a:path w="32" h="49">
                    <a:moveTo>
                      <a:pt x="1" y="6"/>
                    </a:moveTo>
                    <a:lnTo>
                      <a:pt x="32" y="0"/>
                    </a:lnTo>
                    <a:lnTo>
                      <a:pt x="32" y="45"/>
                    </a:lnTo>
                    <a:lnTo>
                      <a:pt x="0" y="49"/>
                    </a:lnTo>
                    <a:lnTo>
                      <a:pt x="1" y="6"/>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015" name="Freeform 602"/>
              <p:cNvSpPr>
                <a:spLocks/>
              </p:cNvSpPr>
              <p:nvPr/>
            </p:nvSpPr>
            <p:spPr bwMode="auto">
              <a:xfrm>
                <a:off x="11977449" y="7559462"/>
                <a:ext cx="33076" cy="49614"/>
              </a:xfrm>
              <a:custGeom>
                <a:avLst/>
                <a:gdLst>
                  <a:gd name="T0" fmla="*/ 33 w 33"/>
                  <a:gd name="T1" fmla="*/ 6 h 49"/>
                  <a:gd name="T2" fmla="*/ 0 w 33"/>
                  <a:gd name="T3" fmla="*/ 0 h 49"/>
                  <a:gd name="T4" fmla="*/ 0 w 33"/>
                  <a:gd name="T5" fmla="*/ 45 h 49"/>
                  <a:gd name="T6" fmla="*/ 33 w 33"/>
                  <a:gd name="T7" fmla="*/ 49 h 49"/>
                  <a:gd name="T8" fmla="*/ 33 w 33"/>
                  <a:gd name="T9" fmla="*/ 6 h 49"/>
                </a:gdLst>
                <a:ahLst/>
                <a:cxnLst>
                  <a:cxn ang="0">
                    <a:pos x="T0" y="T1"/>
                  </a:cxn>
                  <a:cxn ang="0">
                    <a:pos x="T2" y="T3"/>
                  </a:cxn>
                  <a:cxn ang="0">
                    <a:pos x="T4" y="T5"/>
                  </a:cxn>
                  <a:cxn ang="0">
                    <a:pos x="T6" y="T7"/>
                  </a:cxn>
                  <a:cxn ang="0">
                    <a:pos x="T8" y="T9"/>
                  </a:cxn>
                </a:cxnLst>
                <a:rect l="0" t="0" r="r" b="b"/>
                <a:pathLst>
                  <a:path w="33" h="49">
                    <a:moveTo>
                      <a:pt x="33" y="6"/>
                    </a:moveTo>
                    <a:lnTo>
                      <a:pt x="0" y="0"/>
                    </a:lnTo>
                    <a:lnTo>
                      <a:pt x="0" y="45"/>
                    </a:lnTo>
                    <a:lnTo>
                      <a:pt x="33" y="49"/>
                    </a:lnTo>
                    <a:lnTo>
                      <a:pt x="33" y="6"/>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016" name="Freeform 603"/>
              <p:cNvSpPr>
                <a:spLocks/>
              </p:cNvSpPr>
              <p:nvPr/>
            </p:nvSpPr>
            <p:spPr bwMode="auto">
              <a:xfrm>
                <a:off x="11152610" y="7557395"/>
                <a:ext cx="33076" cy="49614"/>
              </a:xfrm>
              <a:custGeom>
                <a:avLst/>
                <a:gdLst>
                  <a:gd name="T0" fmla="*/ 2 w 33"/>
                  <a:gd name="T1" fmla="*/ 5 h 47"/>
                  <a:gd name="T2" fmla="*/ 33 w 33"/>
                  <a:gd name="T3" fmla="*/ 0 h 47"/>
                  <a:gd name="T4" fmla="*/ 33 w 33"/>
                  <a:gd name="T5" fmla="*/ 44 h 47"/>
                  <a:gd name="T6" fmla="*/ 0 w 33"/>
                  <a:gd name="T7" fmla="*/ 47 h 47"/>
                  <a:gd name="T8" fmla="*/ 2 w 33"/>
                  <a:gd name="T9" fmla="*/ 5 h 47"/>
                </a:gdLst>
                <a:ahLst/>
                <a:cxnLst>
                  <a:cxn ang="0">
                    <a:pos x="T0" y="T1"/>
                  </a:cxn>
                  <a:cxn ang="0">
                    <a:pos x="T2" y="T3"/>
                  </a:cxn>
                  <a:cxn ang="0">
                    <a:pos x="T4" y="T5"/>
                  </a:cxn>
                  <a:cxn ang="0">
                    <a:pos x="T6" y="T7"/>
                  </a:cxn>
                  <a:cxn ang="0">
                    <a:pos x="T8" y="T9"/>
                  </a:cxn>
                </a:cxnLst>
                <a:rect l="0" t="0" r="r" b="b"/>
                <a:pathLst>
                  <a:path w="33" h="47">
                    <a:moveTo>
                      <a:pt x="2" y="5"/>
                    </a:moveTo>
                    <a:lnTo>
                      <a:pt x="33" y="0"/>
                    </a:lnTo>
                    <a:lnTo>
                      <a:pt x="33" y="44"/>
                    </a:lnTo>
                    <a:lnTo>
                      <a:pt x="0" y="47"/>
                    </a:lnTo>
                    <a:lnTo>
                      <a:pt x="2" y="5"/>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017" name="Freeform 604"/>
              <p:cNvSpPr>
                <a:spLocks/>
              </p:cNvSpPr>
              <p:nvPr/>
            </p:nvSpPr>
            <p:spPr bwMode="auto">
              <a:xfrm>
                <a:off x="11706638" y="7563597"/>
                <a:ext cx="33076" cy="49614"/>
              </a:xfrm>
              <a:custGeom>
                <a:avLst/>
                <a:gdLst>
                  <a:gd name="T0" fmla="*/ 31 w 31"/>
                  <a:gd name="T1" fmla="*/ 4 h 47"/>
                  <a:gd name="T2" fmla="*/ 0 w 31"/>
                  <a:gd name="T3" fmla="*/ 0 h 47"/>
                  <a:gd name="T4" fmla="*/ 0 w 31"/>
                  <a:gd name="T5" fmla="*/ 44 h 47"/>
                  <a:gd name="T6" fmla="*/ 31 w 31"/>
                  <a:gd name="T7" fmla="*/ 47 h 47"/>
                  <a:gd name="T8" fmla="*/ 31 w 31"/>
                  <a:gd name="T9" fmla="*/ 4 h 47"/>
                </a:gdLst>
                <a:ahLst/>
                <a:cxnLst>
                  <a:cxn ang="0">
                    <a:pos x="T0" y="T1"/>
                  </a:cxn>
                  <a:cxn ang="0">
                    <a:pos x="T2" y="T3"/>
                  </a:cxn>
                  <a:cxn ang="0">
                    <a:pos x="T4" y="T5"/>
                  </a:cxn>
                  <a:cxn ang="0">
                    <a:pos x="T6" y="T7"/>
                  </a:cxn>
                  <a:cxn ang="0">
                    <a:pos x="T8" y="T9"/>
                  </a:cxn>
                </a:cxnLst>
                <a:rect l="0" t="0" r="r" b="b"/>
                <a:pathLst>
                  <a:path w="31" h="47">
                    <a:moveTo>
                      <a:pt x="31" y="4"/>
                    </a:moveTo>
                    <a:lnTo>
                      <a:pt x="0" y="0"/>
                    </a:lnTo>
                    <a:lnTo>
                      <a:pt x="0" y="44"/>
                    </a:lnTo>
                    <a:lnTo>
                      <a:pt x="31" y="47"/>
                    </a:lnTo>
                    <a:lnTo>
                      <a:pt x="31" y="4"/>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018" name="Freeform 605"/>
              <p:cNvSpPr>
                <a:spLocks/>
              </p:cNvSpPr>
              <p:nvPr/>
            </p:nvSpPr>
            <p:spPr bwMode="auto">
              <a:xfrm>
                <a:off x="10881799" y="7815803"/>
                <a:ext cx="33076" cy="49614"/>
              </a:xfrm>
              <a:custGeom>
                <a:avLst/>
                <a:gdLst>
                  <a:gd name="T0" fmla="*/ 1 w 32"/>
                  <a:gd name="T1" fmla="*/ 6 h 48"/>
                  <a:gd name="T2" fmla="*/ 32 w 32"/>
                  <a:gd name="T3" fmla="*/ 0 h 48"/>
                  <a:gd name="T4" fmla="*/ 32 w 32"/>
                  <a:gd name="T5" fmla="*/ 44 h 48"/>
                  <a:gd name="T6" fmla="*/ 0 w 32"/>
                  <a:gd name="T7" fmla="*/ 48 h 48"/>
                  <a:gd name="T8" fmla="*/ 1 w 32"/>
                  <a:gd name="T9" fmla="*/ 6 h 48"/>
                </a:gdLst>
                <a:ahLst/>
                <a:cxnLst>
                  <a:cxn ang="0">
                    <a:pos x="T0" y="T1"/>
                  </a:cxn>
                  <a:cxn ang="0">
                    <a:pos x="T2" y="T3"/>
                  </a:cxn>
                  <a:cxn ang="0">
                    <a:pos x="T4" y="T5"/>
                  </a:cxn>
                  <a:cxn ang="0">
                    <a:pos x="T6" y="T7"/>
                  </a:cxn>
                  <a:cxn ang="0">
                    <a:pos x="T8" y="T9"/>
                  </a:cxn>
                </a:cxnLst>
                <a:rect l="0" t="0" r="r" b="b"/>
                <a:pathLst>
                  <a:path w="32" h="48">
                    <a:moveTo>
                      <a:pt x="1" y="6"/>
                    </a:moveTo>
                    <a:lnTo>
                      <a:pt x="32" y="0"/>
                    </a:lnTo>
                    <a:lnTo>
                      <a:pt x="32" y="44"/>
                    </a:lnTo>
                    <a:lnTo>
                      <a:pt x="0" y="48"/>
                    </a:lnTo>
                    <a:lnTo>
                      <a:pt x="1" y="6"/>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019" name="Freeform 606"/>
              <p:cNvSpPr>
                <a:spLocks/>
              </p:cNvSpPr>
              <p:nvPr/>
            </p:nvSpPr>
            <p:spPr bwMode="auto">
              <a:xfrm>
                <a:off x="11977449" y="7822005"/>
                <a:ext cx="33076" cy="49614"/>
              </a:xfrm>
              <a:custGeom>
                <a:avLst/>
                <a:gdLst>
                  <a:gd name="T0" fmla="*/ 33 w 33"/>
                  <a:gd name="T1" fmla="*/ 5 h 48"/>
                  <a:gd name="T2" fmla="*/ 0 w 33"/>
                  <a:gd name="T3" fmla="*/ 0 h 48"/>
                  <a:gd name="T4" fmla="*/ 0 w 33"/>
                  <a:gd name="T5" fmla="*/ 44 h 48"/>
                  <a:gd name="T6" fmla="*/ 33 w 33"/>
                  <a:gd name="T7" fmla="*/ 48 h 48"/>
                  <a:gd name="T8" fmla="*/ 33 w 33"/>
                  <a:gd name="T9" fmla="*/ 5 h 48"/>
                </a:gdLst>
                <a:ahLst/>
                <a:cxnLst>
                  <a:cxn ang="0">
                    <a:pos x="T0" y="T1"/>
                  </a:cxn>
                  <a:cxn ang="0">
                    <a:pos x="T2" y="T3"/>
                  </a:cxn>
                  <a:cxn ang="0">
                    <a:pos x="T4" y="T5"/>
                  </a:cxn>
                  <a:cxn ang="0">
                    <a:pos x="T6" y="T7"/>
                  </a:cxn>
                  <a:cxn ang="0">
                    <a:pos x="T8" y="T9"/>
                  </a:cxn>
                </a:cxnLst>
                <a:rect l="0" t="0" r="r" b="b"/>
                <a:pathLst>
                  <a:path w="33" h="48">
                    <a:moveTo>
                      <a:pt x="33" y="5"/>
                    </a:moveTo>
                    <a:lnTo>
                      <a:pt x="0" y="0"/>
                    </a:lnTo>
                    <a:lnTo>
                      <a:pt x="0" y="44"/>
                    </a:lnTo>
                    <a:lnTo>
                      <a:pt x="33" y="48"/>
                    </a:lnTo>
                    <a:lnTo>
                      <a:pt x="33" y="5"/>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020" name="Freeform 607"/>
              <p:cNvSpPr>
                <a:spLocks/>
              </p:cNvSpPr>
              <p:nvPr/>
            </p:nvSpPr>
            <p:spPr bwMode="auto">
              <a:xfrm>
                <a:off x="11152610" y="7819937"/>
                <a:ext cx="33076" cy="49614"/>
              </a:xfrm>
              <a:custGeom>
                <a:avLst/>
                <a:gdLst>
                  <a:gd name="T0" fmla="*/ 2 w 33"/>
                  <a:gd name="T1" fmla="*/ 6 h 49"/>
                  <a:gd name="T2" fmla="*/ 33 w 33"/>
                  <a:gd name="T3" fmla="*/ 0 h 49"/>
                  <a:gd name="T4" fmla="*/ 33 w 33"/>
                  <a:gd name="T5" fmla="*/ 45 h 49"/>
                  <a:gd name="T6" fmla="*/ 0 w 33"/>
                  <a:gd name="T7" fmla="*/ 49 h 49"/>
                  <a:gd name="T8" fmla="*/ 2 w 33"/>
                  <a:gd name="T9" fmla="*/ 6 h 49"/>
                </a:gdLst>
                <a:ahLst/>
                <a:cxnLst>
                  <a:cxn ang="0">
                    <a:pos x="T0" y="T1"/>
                  </a:cxn>
                  <a:cxn ang="0">
                    <a:pos x="T2" y="T3"/>
                  </a:cxn>
                  <a:cxn ang="0">
                    <a:pos x="T4" y="T5"/>
                  </a:cxn>
                  <a:cxn ang="0">
                    <a:pos x="T6" y="T7"/>
                  </a:cxn>
                  <a:cxn ang="0">
                    <a:pos x="T8" y="T9"/>
                  </a:cxn>
                </a:cxnLst>
                <a:rect l="0" t="0" r="r" b="b"/>
                <a:pathLst>
                  <a:path w="33" h="49">
                    <a:moveTo>
                      <a:pt x="2" y="6"/>
                    </a:moveTo>
                    <a:lnTo>
                      <a:pt x="33" y="0"/>
                    </a:lnTo>
                    <a:lnTo>
                      <a:pt x="33" y="45"/>
                    </a:lnTo>
                    <a:lnTo>
                      <a:pt x="0" y="49"/>
                    </a:lnTo>
                    <a:lnTo>
                      <a:pt x="2" y="6"/>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021" name="Freeform 608"/>
              <p:cNvSpPr>
                <a:spLocks/>
              </p:cNvSpPr>
              <p:nvPr/>
            </p:nvSpPr>
            <p:spPr bwMode="auto">
              <a:xfrm>
                <a:off x="11706638" y="7826139"/>
                <a:ext cx="33076" cy="49614"/>
              </a:xfrm>
              <a:custGeom>
                <a:avLst/>
                <a:gdLst>
                  <a:gd name="T0" fmla="*/ 31 w 31"/>
                  <a:gd name="T1" fmla="*/ 5 h 49"/>
                  <a:gd name="T2" fmla="*/ 0 w 31"/>
                  <a:gd name="T3" fmla="*/ 0 h 49"/>
                  <a:gd name="T4" fmla="*/ 0 w 31"/>
                  <a:gd name="T5" fmla="*/ 45 h 49"/>
                  <a:gd name="T6" fmla="*/ 31 w 31"/>
                  <a:gd name="T7" fmla="*/ 49 h 49"/>
                  <a:gd name="T8" fmla="*/ 31 w 31"/>
                  <a:gd name="T9" fmla="*/ 5 h 49"/>
                </a:gdLst>
                <a:ahLst/>
                <a:cxnLst>
                  <a:cxn ang="0">
                    <a:pos x="T0" y="T1"/>
                  </a:cxn>
                  <a:cxn ang="0">
                    <a:pos x="T2" y="T3"/>
                  </a:cxn>
                  <a:cxn ang="0">
                    <a:pos x="T4" y="T5"/>
                  </a:cxn>
                  <a:cxn ang="0">
                    <a:pos x="T6" y="T7"/>
                  </a:cxn>
                  <a:cxn ang="0">
                    <a:pos x="T8" y="T9"/>
                  </a:cxn>
                </a:cxnLst>
                <a:rect l="0" t="0" r="r" b="b"/>
                <a:pathLst>
                  <a:path w="31" h="49">
                    <a:moveTo>
                      <a:pt x="31" y="5"/>
                    </a:moveTo>
                    <a:lnTo>
                      <a:pt x="0" y="0"/>
                    </a:lnTo>
                    <a:lnTo>
                      <a:pt x="0" y="45"/>
                    </a:lnTo>
                    <a:lnTo>
                      <a:pt x="31" y="49"/>
                    </a:lnTo>
                    <a:lnTo>
                      <a:pt x="31" y="5"/>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grpSp>
      </p:grpSp>
      <p:graphicFrame>
        <p:nvGraphicFramePr>
          <p:cNvPr id="5" name="Object 4" hidden="1"/>
          <p:cNvGraphicFramePr>
            <a:graphicFrameLocks noChangeAspect="1"/>
          </p:cNvGraphicFramePr>
          <p:nvPr userDrawn="1">
            <p:custDataLst>
              <p:tags r:id="rId2"/>
            </p:custDataLst>
            <p:extLst/>
          </p:nvPr>
        </p:nvGraphicFramePr>
        <p:xfrm>
          <a:off x="1191" y="1589"/>
          <a:ext cx="1190" cy="1587"/>
        </p:xfrm>
        <a:graphic>
          <a:graphicData uri="http://schemas.openxmlformats.org/presentationml/2006/ole">
            <mc:AlternateContent xmlns:mc="http://schemas.openxmlformats.org/markup-compatibility/2006">
              <mc:Choice xmlns:v="urn:schemas-microsoft-com:vml" Requires="v">
                <p:oleObj spid="_x0000_s56325" name="think-cell Slide" r:id="rId4" imgW="270" imgH="270" progId="TCLayout.ActiveDocument.1">
                  <p:embed/>
                </p:oleObj>
              </mc:Choice>
              <mc:Fallback>
                <p:oleObj name="think-cell Slide" r:id="rId4" imgW="270" imgH="270" progId="TCLayout.ActiveDocument.1">
                  <p:embed/>
                  <p:pic>
                    <p:nvPicPr>
                      <p:cNvPr id="5" name="Object 4" hidden="1"/>
                      <p:cNvPicPr/>
                      <p:nvPr/>
                    </p:nvPicPr>
                    <p:blipFill>
                      <a:blip r:embed="rId5"/>
                      <a:stretch>
                        <a:fillRect/>
                      </a:stretch>
                    </p:blipFill>
                    <p:spPr>
                      <a:xfrm>
                        <a:off x="1191" y="1589"/>
                        <a:ext cx="1190" cy="1587"/>
                      </a:xfrm>
                      <a:prstGeom prst="rect">
                        <a:avLst/>
                      </a:prstGeom>
                    </p:spPr>
                  </p:pic>
                </p:oleObj>
              </mc:Fallback>
            </mc:AlternateContent>
          </a:graphicData>
        </a:graphic>
      </p:graphicFrame>
      <p:sp>
        <p:nvSpPr>
          <p:cNvPr id="3" name="Footer Placeholder 2"/>
          <p:cNvSpPr>
            <a:spLocks noGrp="1"/>
          </p:cNvSpPr>
          <p:nvPr userDrawn="1">
            <p:ph type="ftr" sz="quarter" idx="10"/>
          </p:nvPr>
        </p:nvSpPr>
        <p:spPr/>
        <p:txBody>
          <a:bodyPr/>
          <a:lstStyle/>
          <a:p>
            <a:r>
              <a:rPr>
                <a:solidFill>
                  <a:srgbClr val="505050"/>
                </a:solidFill>
              </a:rPr>
              <a:t>Microsoft Confidential</a:t>
            </a:r>
          </a:p>
        </p:txBody>
      </p:sp>
      <p:sp>
        <p:nvSpPr>
          <p:cNvPr id="4" name="Slide Number Placeholder 3"/>
          <p:cNvSpPr>
            <a:spLocks noGrp="1"/>
          </p:cNvSpPr>
          <p:nvPr userDrawn="1">
            <p:ph type="sldNum" sz="quarter" idx="11"/>
          </p:nvPr>
        </p:nvSpPr>
        <p:spPr/>
        <p:txBody>
          <a:bodyPr/>
          <a:lstStyle>
            <a:lvl1pPr>
              <a:defRPr>
                <a:solidFill>
                  <a:schemeClr val="bg1"/>
                </a:solidFill>
              </a:defRPr>
            </a:lvl1pPr>
          </a:lstStyle>
          <a:p>
            <a:fld id="{27258FFF-F925-446B-8502-81C933981705}" type="slidenum">
              <a:rPr smtClean="0">
                <a:solidFill>
                  <a:srgbClr val="FFFFFF"/>
                </a:solidFill>
              </a:rPr>
              <a:pPr/>
              <a:t>‹#›</a:t>
            </a:fld>
            <a:endParaRPr>
              <a:solidFill>
                <a:srgbClr val="FFFFFF"/>
              </a:solidFill>
            </a:endParaRPr>
          </a:p>
        </p:txBody>
      </p:sp>
      <p:sp>
        <p:nvSpPr>
          <p:cNvPr id="7" name="Title 1"/>
          <p:cNvSpPr>
            <a:spLocks noGrp="1"/>
          </p:cNvSpPr>
          <p:nvPr userDrawn="1">
            <p:ph type="title" hasCustomPrompt="1"/>
          </p:nvPr>
        </p:nvSpPr>
        <p:spPr>
          <a:xfrm>
            <a:off x="438875" y="264964"/>
            <a:ext cx="8418931" cy="1097302"/>
          </a:xfrm>
        </p:spPr>
        <p:txBody>
          <a:bodyPr lIns="0" tIns="91440" rIns="146304" bIns="91440"/>
          <a:lstStyle>
            <a:lvl1pPr>
              <a:lnSpc>
                <a:spcPts val="3674"/>
              </a:lnSpc>
              <a:defRPr sz="2700" baseline="0">
                <a:solidFill>
                  <a:schemeClr val="accent1"/>
                </a:solidFill>
              </a:defRPr>
            </a:lvl1pPr>
          </a:lstStyle>
          <a:p>
            <a:r>
              <a:rPr lang="en-US" dirty="0" err="1"/>
              <a:t>Lorem</a:t>
            </a:r>
            <a:r>
              <a:rPr lang="en-US" dirty="0"/>
              <a:t> </a:t>
            </a:r>
            <a:r>
              <a:rPr lang="en-US" dirty="0" err="1"/>
              <a:t>ipsum</a:t>
            </a:r>
            <a:r>
              <a:rPr lang="en-US" dirty="0"/>
              <a:t> dolor sit.</a:t>
            </a:r>
          </a:p>
        </p:txBody>
      </p:sp>
    </p:spTree>
    <p:extLst>
      <p:ext uri="{BB962C8B-B14F-4D97-AF65-F5344CB8AC3E}">
        <p14:creationId xmlns:p14="http://schemas.microsoft.com/office/powerpoint/2010/main" val="3524686398"/>
      </p:ext>
    </p:extLst>
  </p:cSld>
  <p:clrMapOvr>
    <a:masterClrMapping/>
  </p:clrMapOvr>
  <mc:AlternateContent xmlns:mc="http://schemas.openxmlformats.org/markup-compatibility/2006" xmlns:p14="http://schemas.microsoft.com/office/powerpoint/2010/main">
    <mc:Choice Requires="p14">
      <p:transition spd="slow" p14:dur="1250">
        <p:fade/>
      </p:transition>
    </mc:Choice>
    <mc:Fallback xmlns="">
      <p:transition spd="slow">
        <p:fade/>
      </p:transition>
    </mc:Fallback>
  </mc:AlternateContent>
</p:sldLayout>
</file>

<file path=ppt/slideLayouts/slideLayout118.xml><?xml version="1.0" encoding="utf-8"?>
<p:sldLayout xmlns:a="http://schemas.openxmlformats.org/drawingml/2006/main" xmlns:r="http://schemas.openxmlformats.org/officeDocument/2006/relationships" xmlns:p="http://schemas.openxmlformats.org/presentationml/2006/main" preserve="1" userDrawn="1">
  <p:cSld name="88pt Text- Gray Background">
    <p:bg>
      <p:bgPr>
        <a:solidFill>
          <a:srgbClr val="505050"/>
        </a:solidFill>
        <a:effectLst/>
      </p:bgPr>
    </p:bg>
    <p:spTree>
      <p:nvGrpSpPr>
        <p:cNvPr id="1" name=""/>
        <p:cNvGrpSpPr/>
        <p:nvPr/>
      </p:nvGrpSpPr>
      <p:grpSpPr>
        <a:xfrm>
          <a:off x="0" y="0"/>
          <a:ext cx="0" cy="0"/>
          <a:chOff x="0" y="0"/>
          <a:chExt cx="0" cy="0"/>
        </a:xfrm>
      </p:grpSpPr>
      <p:graphicFrame>
        <p:nvGraphicFramePr>
          <p:cNvPr id="5" name="Object 4" hidden="1"/>
          <p:cNvGraphicFramePr>
            <a:graphicFrameLocks noChangeAspect="1"/>
          </p:cNvGraphicFramePr>
          <p:nvPr userDrawn="1">
            <p:custDataLst>
              <p:tags r:id="rId2"/>
            </p:custDataLst>
            <p:extLst/>
          </p:nvPr>
        </p:nvGraphicFramePr>
        <p:xfrm>
          <a:off x="1191" y="1589"/>
          <a:ext cx="1190" cy="1587"/>
        </p:xfrm>
        <a:graphic>
          <a:graphicData uri="http://schemas.openxmlformats.org/presentationml/2006/ole">
            <mc:AlternateContent xmlns:mc="http://schemas.openxmlformats.org/markup-compatibility/2006">
              <mc:Choice xmlns:v="urn:schemas-microsoft-com:vml" Requires="v">
                <p:oleObj spid="_x0000_s57349" name="think-cell Slide" r:id="rId4" imgW="270" imgH="270" progId="TCLayout.ActiveDocument.1">
                  <p:embed/>
                </p:oleObj>
              </mc:Choice>
              <mc:Fallback>
                <p:oleObj name="think-cell Slide" r:id="rId4" imgW="270" imgH="270" progId="TCLayout.ActiveDocument.1">
                  <p:embed/>
                  <p:pic>
                    <p:nvPicPr>
                      <p:cNvPr id="5" name="Object 4" hidden="1"/>
                      <p:cNvPicPr/>
                      <p:nvPr/>
                    </p:nvPicPr>
                    <p:blipFill>
                      <a:blip r:embed="rId5"/>
                      <a:stretch>
                        <a:fillRect/>
                      </a:stretch>
                    </p:blipFill>
                    <p:spPr>
                      <a:xfrm>
                        <a:off x="1191" y="1589"/>
                        <a:ext cx="1190" cy="1587"/>
                      </a:xfrm>
                      <a:prstGeom prst="rect">
                        <a:avLst/>
                      </a:prstGeom>
                    </p:spPr>
                  </p:pic>
                </p:oleObj>
              </mc:Fallback>
            </mc:AlternateContent>
          </a:graphicData>
        </a:graphic>
      </p:graphicFrame>
      <p:sp>
        <p:nvSpPr>
          <p:cNvPr id="6" name="Title 1"/>
          <p:cNvSpPr>
            <a:spLocks noGrp="1"/>
          </p:cNvSpPr>
          <p:nvPr>
            <p:ph type="ctrTitle" hasCustomPrompt="1"/>
          </p:nvPr>
        </p:nvSpPr>
        <p:spPr>
          <a:xfrm>
            <a:off x="438875" y="2142637"/>
            <a:ext cx="8420574" cy="1720381"/>
          </a:xfrm>
        </p:spPr>
        <p:txBody>
          <a:bodyPr/>
          <a:lstStyle>
            <a:lvl1pPr>
              <a:defRPr sz="6600">
                <a:solidFill>
                  <a:schemeClr val="bg1"/>
                </a:solidFill>
              </a:defRPr>
            </a:lvl1pPr>
          </a:lstStyle>
          <a:p>
            <a:r>
              <a:rPr lang="en-US" dirty="0"/>
              <a:t>Title</a:t>
            </a:r>
          </a:p>
        </p:txBody>
      </p:sp>
    </p:spTree>
    <p:extLst>
      <p:ext uri="{BB962C8B-B14F-4D97-AF65-F5344CB8AC3E}">
        <p14:creationId xmlns:p14="http://schemas.microsoft.com/office/powerpoint/2010/main" val="728508240"/>
      </p:ext>
    </p:extLst>
  </p:cSld>
  <p:clrMapOvr>
    <a:masterClrMapping/>
  </p:clrMapOvr>
  <mc:AlternateContent xmlns:mc="http://schemas.openxmlformats.org/markup-compatibility/2006" xmlns:p14="http://schemas.microsoft.com/office/powerpoint/2010/main">
    <mc:Choice Requires="p14">
      <p:transition spd="slow" p14:dur="1250">
        <p:fade/>
      </p:transition>
    </mc:Choice>
    <mc:Fallback xmlns="">
      <p:transition spd="slow">
        <p:fade/>
      </p:transition>
    </mc:Fallback>
  </mc:AlternateContent>
</p:sldLayout>
</file>

<file path=ppt/slideLayouts/slideLayout119.xml><?xml version="1.0" encoding="utf-8"?>
<p:sldLayout xmlns:a="http://schemas.openxmlformats.org/drawingml/2006/main" xmlns:r="http://schemas.openxmlformats.org/officeDocument/2006/relationships" xmlns:p="http://schemas.openxmlformats.org/presentationml/2006/main" preserve="1" userDrawn="1">
  <p:cSld name="Blank - Black Background">
    <p:bg>
      <p:bgPr>
        <a:solidFill>
          <a:schemeClr val="tx1"/>
        </a:solidFill>
        <a:effectLst/>
      </p:bgPr>
    </p:bg>
    <p:spTree>
      <p:nvGrpSpPr>
        <p:cNvPr id="1" name=""/>
        <p:cNvGrpSpPr/>
        <p:nvPr/>
      </p:nvGrpSpPr>
      <p:grpSpPr>
        <a:xfrm>
          <a:off x="0" y="0"/>
          <a:ext cx="0" cy="0"/>
          <a:chOff x="0" y="0"/>
          <a:chExt cx="0" cy="0"/>
        </a:xfrm>
      </p:grpSpPr>
      <p:graphicFrame>
        <p:nvGraphicFramePr>
          <p:cNvPr id="4" name="Object 3" hidden="1"/>
          <p:cNvGraphicFramePr>
            <a:graphicFrameLocks noChangeAspect="1"/>
          </p:cNvGraphicFramePr>
          <p:nvPr userDrawn="1">
            <p:custDataLst>
              <p:tags r:id="rId2"/>
            </p:custDataLst>
            <p:extLst/>
          </p:nvPr>
        </p:nvGraphicFramePr>
        <p:xfrm>
          <a:off x="1191" y="1589"/>
          <a:ext cx="1190" cy="1587"/>
        </p:xfrm>
        <a:graphic>
          <a:graphicData uri="http://schemas.openxmlformats.org/presentationml/2006/ole">
            <mc:AlternateContent xmlns:mc="http://schemas.openxmlformats.org/markup-compatibility/2006">
              <mc:Choice xmlns:v="urn:schemas-microsoft-com:vml" Requires="v">
                <p:oleObj spid="_x0000_s58373" name="think-cell Slide" r:id="rId4" imgW="270" imgH="270" progId="TCLayout.ActiveDocument.1">
                  <p:embed/>
                </p:oleObj>
              </mc:Choice>
              <mc:Fallback>
                <p:oleObj name="think-cell Slide" r:id="rId4" imgW="270" imgH="270" progId="TCLayout.ActiveDocument.1">
                  <p:embed/>
                  <p:pic>
                    <p:nvPicPr>
                      <p:cNvPr id="4" name="Object 3" hidden="1"/>
                      <p:cNvPicPr/>
                      <p:nvPr/>
                    </p:nvPicPr>
                    <p:blipFill>
                      <a:blip r:embed="rId5"/>
                      <a:stretch>
                        <a:fillRect/>
                      </a:stretch>
                    </p:blipFill>
                    <p:spPr>
                      <a:xfrm>
                        <a:off x="1191" y="1589"/>
                        <a:ext cx="1190" cy="1587"/>
                      </a:xfrm>
                      <a:prstGeom prst="rect">
                        <a:avLst/>
                      </a:prstGeom>
                    </p:spPr>
                  </p:pic>
                </p:oleObj>
              </mc:Fallback>
            </mc:AlternateContent>
          </a:graphicData>
        </a:graphic>
      </p:graphicFrame>
      <p:sp>
        <p:nvSpPr>
          <p:cNvPr id="5" name="Title 1"/>
          <p:cNvSpPr>
            <a:spLocks noGrp="1"/>
          </p:cNvSpPr>
          <p:nvPr>
            <p:ph type="ctrTitle" hasCustomPrompt="1"/>
          </p:nvPr>
        </p:nvSpPr>
        <p:spPr>
          <a:xfrm>
            <a:off x="438875" y="2142637"/>
            <a:ext cx="8420574" cy="1720381"/>
          </a:xfrm>
        </p:spPr>
        <p:txBody>
          <a:bodyPr/>
          <a:lstStyle>
            <a:lvl1pPr>
              <a:defRPr sz="6600">
                <a:solidFill>
                  <a:schemeClr val="bg1"/>
                </a:solidFill>
              </a:defRPr>
            </a:lvl1pPr>
          </a:lstStyle>
          <a:p>
            <a:r>
              <a:rPr lang="en-US" dirty="0"/>
              <a:t>Title</a:t>
            </a:r>
          </a:p>
        </p:txBody>
      </p:sp>
    </p:spTree>
    <p:extLst>
      <p:ext uri="{BB962C8B-B14F-4D97-AF65-F5344CB8AC3E}">
        <p14:creationId xmlns:p14="http://schemas.microsoft.com/office/powerpoint/2010/main" val="1177249009"/>
      </p:ext>
    </p:extLst>
  </p:cSld>
  <p:clrMapOvr>
    <a:masterClrMapping/>
  </p:clrMapOvr>
  <mc:AlternateContent xmlns:mc="http://schemas.openxmlformats.org/markup-compatibility/2006" xmlns:p14="http://schemas.microsoft.com/office/powerpoint/2010/main">
    <mc:Choice Requires="p14">
      <p:transition spd="slow" p14:dur="1250">
        <p:fade/>
      </p:transition>
    </mc:Choice>
    <mc:Fallback xmlns="">
      <p:transition spd="slow">
        <p:fade/>
      </p:transition>
    </mc:Fallback>
  </mc:AlternateContent>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Section Titl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82769" y="2125663"/>
            <a:ext cx="7315200" cy="1015663"/>
          </a:xfrm>
          <a:noFill/>
        </p:spPr>
        <p:txBody>
          <a:bodyPr wrap="square" tIns="91440" bIns="91440" anchor="t" anchorCtr="0">
            <a:spAutoFit/>
          </a:bodyPr>
          <a:lstStyle>
            <a:lvl1pPr>
              <a:defRPr sz="6000" spc="-100" baseline="0">
                <a:gradFill>
                  <a:gsLst>
                    <a:gs pos="100000">
                      <a:schemeClr val="tx1"/>
                    </a:gs>
                    <a:gs pos="0">
                      <a:schemeClr val="tx1"/>
                    </a:gs>
                  </a:gsLst>
                  <a:lin ang="5400000" scaled="0"/>
                </a:gradFill>
              </a:defRPr>
            </a:lvl1pPr>
          </a:lstStyle>
          <a:p>
            <a:r>
              <a:rPr lang="en-US" dirty="0"/>
              <a:t>Section title</a:t>
            </a:r>
          </a:p>
        </p:txBody>
      </p:sp>
    </p:spTree>
    <p:extLst>
      <p:ext uri="{BB962C8B-B14F-4D97-AF65-F5344CB8AC3E}">
        <p14:creationId xmlns:p14="http://schemas.microsoft.com/office/powerpoint/2010/main" val="2728849011"/>
      </p:ext>
    </p:extLst>
  </p:cSld>
  <p:clrMapOvr>
    <a:masterClrMapping/>
  </p:clrMapOvr>
  <p:transition>
    <p:fade/>
  </p:transition>
</p:sldLayout>
</file>

<file path=ppt/slideLayouts/slideLayout120.xml><?xml version="1.0" encoding="utf-8"?>
<p:sldLayout xmlns:a="http://schemas.openxmlformats.org/drawingml/2006/main" xmlns:r="http://schemas.openxmlformats.org/officeDocument/2006/relationships" xmlns:p="http://schemas.openxmlformats.org/presentationml/2006/main" preserve="1" userDrawn="1">
  <p:cSld name="Closing Slide">
    <p:bg>
      <p:bgPr>
        <a:solidFill>
          <a:schemeClr val="accent1"/>
        </a:solidFill>
        <a:effectLst/>
      </p:bgPr>
    </p:bg>
    <p:spTree>
      <p:nvGrpSpPr>
        <p:cNvPr id="1" name=""/>
        <p:cNvGrpSpPr/>
        <p:nvPr/>
      </p:nvGrpSpPr>
      <p:grpSpPr>
        <a:xfrm>
          <a:off x="0" y="0"/>
          <a:ext cx="0" cy="0"/>
          <a:chOff x="0" y="0"/>
          <a:chExt cx="0" cy="0"/>
        </a:xfrm>
      </p:grpSpPr>
      <p:graphicFrame>
        <p:nvGraphicFramePr>
          <p:cNvPr id="2" name="Object 1" hidden="1"/>
          <p:cNvGraphicFramePr>
            <a:graphicFrameLocks noChangeAspect="1"/>
          </p:cNvGraphicFramePr>
          <p:nvPr userDrawn="1">
            <p:custDataLst>
              <p:tags r:id="rId2"/>
            </p:custDataLst>
            <p:extLst/>
          </p:nvPr>
        </p:nvGraphicFramePr>
        <p:xfrm>
          <a:off x="1191" y="1589"/>
          <a:ext cx="1190" cy="1587"/>
        </p:xfrm>
        <a:graphic>
          <a:graphicData uri="http://schemas.openxmlformats.org/presentationml/2006/ole">
            <mc:AlternateContent xmlns:mc="http://schemas.openxmlformats.org/markup-compatibility/2006">
              <mc:Choice xmlns:v="urn:schemas-microsoft-com:vml" Requires="v">
                <p:oleObj spid="_x0000_s59397" name="think-cell Slide" r:id="rId4" imgW="270" imgH="270" progId="TCLayout.ActiveDocument.1">
                  <p:embed/>
                </p:oleObj>
              </mc:Choice>
              <mc:Fallback>
                <p:oleObj name="think-cell Slide" r:id="rId4" imgW="270" imgH="270" progId="TCLayout.ActiveDocument.1">
                  <p:embed/>
                  <p:pic>
                    <p:nvPicPr>
                      <p:cNvPr id="2" name="Object 1" hidden="1"/>
                      <p:cNvPicPr/>
                      <p:nvPr/>
                    </p:nvPicPr>
                    <p:blipFill>
                      <a:blip r:embed="rId5"/>
                      <a:stretch>
                        <a:fillRect/>
                      </a:stretch>
                    </p:blipFill>
                    <p:spPr>
                      <a:xfrm>
                        <a:off x="1191" y="1589"/>
                        <a:ext cx="1190" cy="1587"/>
                      </a:xfrm>
                      <a:prstGeom prst="rect">
                        <a:avLst/>
                      </a:prstGeom>
                    </p:spPr>
                  </p:pic>
                </p:oleObj>
              </mc:Fallback>
            </mc:AlternateContent>
          </a:graphicData>
        </a:graphic>
      </p:graphicFrame>
      <p:pic>
        <p:nvPicPr>
          <p:cNvPr id="5" name="Picture 4"/>
          <p:cNvPicPr>
            <a:picLocks noChangeAspect="1"/>
          </p:cNvPicPr>
          <p:nvPr userDrawn="1"/>
        </p:nvPicPr>
        <p:blipFill>
          <a:blip r:embed="rId6">
            <a:extLst>
              <a:ext uri="{28A0092B-C50C-407E-A947-70E740481C1C}">
                <a14:useLocalDpi xmlns:a14="http://schemas.microsoft.com/office/drawing/2010/main" val="0"/>
              </a:ext>
            </a:extLst>
          </a:blip>
          <a:stretch>
            <a:fillRect/>
          </a:stretch>
        </p:blipFill>
        <p:spPr>
          <a:xfrm>
            <a:off x="49005" y="2698812"/>
            <a:ext cx="3167365" cy="1553592"/>
          </a:xfrm>
          <a:prstGeom prst="rect">
            <a:avLst/>
          </a:prstGeom>
        </p:spPr>
      </p:pic>
    </p:spTree>
    <p:extLst>
      <p:ext uri="{BB962C8B-B14F-4D97-AF65-F5344CB8AC3E}">
        <p14:creationId xmlns:p14="http://schemas.microsoft.com/office/powerpoint/2010/main" val="2582019543"/>
      </p:ext>
    </p:extLst>
  </p:cSld>
  <p:clrMapOvr>
    <a:masterClrMapping/>
  </p:clrMapOvr>
  <mc:AlternateContent xmlns:mc="http://schemas.openxmlformats.org/markup-compatibility/2006" xmlns:p14="http://schemas.microsoft.com/office/powerpoint/2010/main">
    <mc:Choice Requires="p14">
      <p:transition spd="slow" p14:dur="1250">
        <p:fade/>
      </p:transition>
    </mc:Choice>
    <mc:Fallback xmlns="">
      <p:transition spd="slow">
        <p:fade/>
      </p:transition>
    </mc:Fallback>
  </mc:AlternateContent>
</p:sldLayout>
</file>

<file path=ppt/slideLayouts/slideLayout121.xml><?xml version="1.0" encoding="utf-8"?>
<p:sldLayout xmlns:a="http://schemas.openxmlformats.org/drawingml/2006/main" xmlns:r="http://schemas.openxmlformats.org/officeDocument/2006/relationships" xmlns:p="http://schemas.openxmlformats.org/presentationml/2006/main" showMasterSp="0" userDrawn="1">
  <p:cSld name="1_Title &amp; Content, no Bullets">
    <p:spTree>
      <p:nvGrpSpPr>
        <p:cNvPr id="1" name=""/>
        <p:cNvGrpSpPr/>
        <p:nvPr/>
      </p:nvGrpSpPr>
      <p:grpSpPr>
        <a:xfrm>
          <a:off x="0" y="0"/>
          <a:ext cx="0" cy="0"/>
          <a:chOff x="0" y="0"/>
          <a:chExt cx="0" cy="0"/>
        </a:xfrm>
      </p:grpSpPr>
      <p:sp>
        <p:nvSpPr>
          <p:cNvPr id="5" name="Text Placeholder 4"/>
          <p:cNvSpPr>
            <a:spLocks noGrp="1"/>
          </p:cNvSpPr>
          <p:nvPr>
            <p:ph type="body" sz="quarter" idx="10"/>
          </p:nvPr>
        </p:nvSpPr>
        <p:spPr>
          <a:xfrm>
            <a:off x="397212" y="1476621"/>
            <a:ext cx="8530927" cy="2015262"/>
          </a:xfrm>
          <a:prstGeom prst="rect">
            <a:avLst/>
          </a:prstGeom>
        </p:spPr>
        <p:txBody>
          <a:bodyPr/>
          <a:lstStyle>
            <a:lvl1pPr marL="0" indent="0">
              <a:spcBef>
                <a:spcPts val="1836"/>
              </a:spcBef>
              <a:buNone/>
              <a:defRPr sz="3060">
                <a:gradFill>
                  <a:gsLst>
                    <a:gs pos="100000">
                      <a:schemeClr val="bg2"/>
                    </a:gs>
                    <a:gs pos="0">
                      <a:schemeClr val="bg2"/>
                    </a:gs>
                  </a:gsLst>
                  <a:lin ang="5400000" scaled="0"/>
                </a:gradFill>
                <a:latin typeface="+mj-lt"/>
              </a:defRPr>
            </a:lvl1pPr>
            <a:lvl2pPr marL="0" indent="0">
              <a:buNone/>
              <a:defRPr sz="1530">
                <a:gradFill>
                  <a:gsLst>
                    <a:gs pos="100000">
                      <a:schemeClr val="bg2"/>
                    </a:gs>
                    <a:gs pos="0">
                      <a:schemeClr val="bg2"/>
                    </a:gs>
                  </a:gsLst>
                  <a:lin ang="5400000" scaled="0"/>
                </a:gradFill>
              </a:defRPr>
            </a:lvl2pPr>
            <a:lvl3pPr marL="177273" indent="0">
              <a:buNone/>
              <a:defRPr sz="1530">
                <a:gradFill>
                  <a:gsLst>
                    <a:gs pos="100000">
                      <a:schemeClr val="bg2"/>
                    </a:gs>
                    <a:gs pos="0">
                      <a:schemeClr val="bg2"/>
                    </a:gs>
                  </a:gsLst>
                  <a:lin ang="5400000" scaled="0"/>
                </a:gradFill>
              </a:defRPr>
            </a:lvl3pPr>
            <a:lvl4pPr marL="349691" indent="0">
              <a:buNone/>
              <a:defRPr sz="1530">
                <a:gradFill>
                  <a:gsLst>
                    <a:gs pos="100000">
                      <a:schemeClr val="bg2"/>
                    </a:gs>
                    <a:gs pos="0">
                      <a:schemeClr val="bg2"/>
                    </a:gs>
                  </a:gsLst>
                  <a:lin ang="5400000" scaled="0"/>
                </a:gradFill>
              </a:defRPr>
            </a:lvl4pPr>
            <a:lvl5pPr marL="530607" indent="0">
              <a:buNone/>
              <a:defRPr sz="1530">
                <a:gradFill>
                  <a:gsLst>
                    <a:gs pos="100000">
                      <a:schemeClr val="bg2"/>
                    </a:gs>
                    <a:gs pos="0">
                      <a:schemeClr val="bg2"/>
                    </a:gs>
                  </a:gsLst>
                  <a:lin ang="5400000" scaled="0"/>
                </a:gra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3" name="Title 2"/>
          <p:cNvSpPr>
            <a:spLocks noGrp="1"/>
          </p:cNvSpPr>
          <p:nvPr>
            <p:ph type="title"/>
          </p:nvPr>
        </p:nvSpPr>
        <p:spPr/>
        <p:txBody>
          <a:bodyPr/>
          <a:lstStyle>
            <a:lvl1pPr>
              <a:defRPr>
                <a:gradFill>
                  <a:gsLst>
                    <a:gs pos="1250">
                      <a:schemeClr val="tx2"/>
                    </a:gs>
                    <a:gs pos="100000">
                      <a:schemeClr val="tx2"/>
                    </a:gs>
                  </a:gsLst>
                  <a:lin ang="5400000" scaled="0"/>
                </a:gradFill>
              </a:defRPr>
            </a:lvl1pPr>
          </a:lstStyle>
          <a:p>
            <a:r>
              <a:rPr lang="en-US"/>
              <a:t>Click to edit Master title style</a:t>
            </a:r>
            <a:endParaRPr lang="en-US" dirty="0"/>
          </a:p>
        </p:txBody>
      </p:sp>
      <p:sp>
        <p:nvSpPr>
          <p:cNvPr id="6" name="Slide Number Placeholder 9"/>
          <p:cNvSpPr>
            <a:spLocks noGrp="1"/>
          </p:cNvSpPr>
          <p:nvPr>
            <p:ph type="sldNum" sz="quarter" idx="12"/>
          </p:nvPr>
        </p:nvSpPr>
        <p:spPr>
          <a:xfrm>
            <a:off x="398426" y="6526955"/>
            <a:ext cx="429022" cy="223825"/>
          </a:xfrm>
          <a:prstGeom prst="rect">
            <a:avLst/>
          </a:prstGeom>
        </p:spPr>
        <p:txBody>
          <a:bodyPr lIns="121899" tIns="60949" rIns="121899" bIns="60949" anchor="ctr"/>
          <a:lstStyle>
            <a:lvl1pPr algn="l">
              <a:defRPr sz="1224">
                <a:gradFill>
                  <a:gsLst>
                    <a:gs pos="100000">
                      <a:schemeClr val="bg2"/>
                    </a:gs>
                    <a:gs pos="0">
                      <a:schemeClr val="bg2"/>
                    </a:gs>
                  </a:gsLst>
                  <a:lin ang="5400000" scaled="0"/>
                </a:gradFill>
              </a:defRPr>
            </a:lvl1pPr>
          </a:lstStyle>
          <a:p>
            <a:pPr defTabSz="699354"/>
            <a:fld id="{727B4C2D-45E2-4621-8491-2995EB46A674}" type="slidenum">
              <a:rPr lang="en-US" smtClean="0">
                <a:gradFill>
                  <a:gsLst>
                    <a:gs pos="100000">
                      <a:srgbClr val="797A7D"/>
                    </a:gs>
                    <a:gs pos="0">
                      <a:srgbClr val="797A7D"/>
                    </a:gs>
                  </a:gsLst>
                  <a:lin ang="5400000" scaled="0"/>
                </a:gradFill>
              </a:rPr>
              <a:pPr defTabSz="699354"/>
              <a:t>‹#›</a:t>
            </a:fld>
            <a:endParaRPr lang="en-US" dirty="0">
              <a:gradFill>
                <a:gsLst>
                  <a:gs pos="100000">
                    <a:srgbClr val="797A7D"/>
                  </a:gs>
                  <a:gs pos="0">
                    <a:srgbClr val="797A7D"/>
                  </a:gs>
                </a:gsLst>
                <a:lin ang="5400000" scaled="0"/>
              </a:gradFill>
            </a:endParaRPr>
          </a:p>
        </p:txBody>
      </p:sp>
    </p:spTree>
    <p:extLst>
      <p:ext uri="{BB962C8B-B14F-4D97-AF65-F5344CB8AC3E}">
        <p14:creationId xmlns:p14="http://schemas.microsoft.com/office/powerpoint/2010/main" val="4103792321"/>
      </p:ext>
    </p:extLst>
  </p:cSld>
  <p:clrMapOvr>
    <a:masterClrMapping/>
  </p:clrMapOvr>
  <p:transition>
    <p:fade/>
  </p:transition>
</p:sldLayout>
</file>

<file path=ppt/slideLayouts/slideLayout122.xml><?xml version="1.0" encoding="utf-8"?>
<p:sldLayout xmlns:a="http://schemas.openxmlformats.org/drawingml/2006/main" xmlns:r="http://schemas.openxmlformats.org/officeDocument/2006/relationships" xmlns:p="http://schemas.openxmlformats.org/presentationml/2006/main" userDrawn="1">
  <p:cSld name="Title &amp; Content, no Bullets">
    <p:spTree>
      <p:nvGrpSpPr>
        <p:cNvPr id="1" name=""/>
        <p:cNvGrpSpPr/>
        <p:nvPr/>
      </p:nvGrpSpPr>
      <p:grpSpPr>
        <a:xfrm>
          <a:off x="0" y="0"/>
          <a:ext cx="0" cy="0"/>
          <a:chOff x="0" y="0"/>
          <a:chExt cx="0" cy="0"/>
        </a:xfrm>
      </p:grpSpPr>
      <p:sp>
        <p:nvSpPr>
          <p:cNvPr id="5" name="Text Placeholder 4"/>
          <p:cNvSpPr>
            <a:spLocks noGrp="1"/>
          </p:cNvSpPr>
          <p:nvPr>
            <p:ph type="body" sz="quarter" idx="10"/>
          </p:nvPr>
        </p:nvSpPr>
        <p:spPr>
          <a:xfrm>
            <a:off x="397212" y="1476621"/>
            <a:ext cx="8530927" cy="2015262"/>
          </a:xfrm>
          <a:prstGeom prst="rect">
            <a:avLst/>
          </a:prstGeom>
        </p:spPr>
        <p:txBody>
          <a:bodyPr/>
          <a:lstStyle>
            <a:lvl1pPr marL="0" indent="0">
              <a:spcBef>
                <a:spcPts val="1836"/>
              </a:spcBef>
              <a:buNone/>
              <a:defRPr sz="3060">
                <a:gradFill>
                  <a:gsLst>
                    <a:gs pos="100000">
                      <a:schemeClr val="bg2"/>
                    </a:gs>
                    <a:gs pos="0">
                      <a:schemeClr val="bg2"/>
                    </a:gs>
                  </a:gsLst>
                  <a:lin ang="5400000" scaled="0"/>
                </a:gradFill>
                <a:latin typeface="+mj-lt"/>
              </a:defRPr>
            </a:lvl1pPr>
            <a:lvl2pPr marL="0" indent="0">
              <a:buNone/>
              <a:defRPr sz="1530">
                <a:gradFill>
                  <a:gsLst>
                    <a:gs pos="100000">
                      <a:schemeClr val="bg2"/>
                    </a:gs>
                    <a:gs pos="0">
                      <a:schemeClr val="bg2"/>
                    </a:gs>
                  </a:gsLst>
                  <a:lin ang="5400000" scaled="0"/>
                </a:gradFill>
              </a:defRPr>
            </a:lvl2pPr>
            <a:lvl3pPr marL="177273" indent="0">
              <a:buNone/>
              <a:defRPr sz="1530">
                <a:gradFill>
                  <a:gsLst>
                    <a:gs pos="100000">
                      <a:schemeClr val="bg2"/>
                    </a:gs>
                    <a:gs pos="0">
                      <a:schemeClr val="bg2"/>
                    </a:gs>
                  </a:gsLst>
                  <a:lin ang="5400000" scaled="0"/>
                </a:gradFill>
              </a:defRPr>
            </a:lvl3pPr>
            <a:lvl4pPr marL="349691" indent="0">
              <a:buNone/>
              <a:defRPr sz="1530">
                <a:gradFill>
                  <a:gsLst>
                    <a:gs pos="100000">
                      <a:schemeClr val="bg2"/>
                    </a:gs>
                    <a:gs pos="0">
                      <a:schemeClr val="bg2"/>
                    </a:gs>
                  </a:gsLst>
                  <a:lin ang="5400000" scaled="0"/>
                </a:gradFill>
              </a:defRPr>
            </a:lvl4pPr>
            <a:lvl5pPr marL="530607" indent="0">
              <a:buNone/>
              <a:defRPr sz="1530">
                <a:gradFill>
                  <a:gsLst>
                    <a:gs pos="100000">
                      <a:schemeClr val="bg2"/>
                    </a:gs>
                    <a:gs pos="0">
                      <a:schemeClr val="bg2"/>
                    </a:gs>
                  </a:gsLst>
                  <a:lin ang="5400000" scaled="0"/>
                </a:gra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3" name="Title 2"/>
          <p:cNvSpPr>
            <a:spLocks noGrp="1"/>
          </p:cNvSpPr>
          <p:nvPr>
            <p:ph type="title"/>
          </p:nvPr>
        </p:nvSpPr>
        <p:spPr/>
        <p:txBody>
          <a:bodyPr/>
          <a:lstStyle>
            <a:lvl1pPr>
              <a:defRPr>
                <a:gradFill>
                  <a:gsLst>
                    <a:gs pos="1250">
                      <a:schemeClr val="tx2"/>
                    </a:gs>
                    <a:gs pos="100000">
                      <a:schemeClr val="tx2"/>
                    </a:gs>
                  </a:gsLst>
                  <a:lin ang="5400000" scaled="0"/>
                </a:gradFill>
              </a:defRPr>
            </a:lvl1pPr>
          </a:lstStyle>
          <a:p>
            <a:r>
              <a:rPr lang="en-US"/>
              <a:t>Click to edit Master title style</a:t>
            </a:r>
            <a:endParaRPr lang="en-US" dirty="0"/>
          </a:p>
        </p:txBody>
      </p:sp>
      <p:pic>
        <p:nvPicPr>
          <p:cNvPr id="6" name="Picture 5"/>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7566226" y="6221789"/>
            <a:ext cx="1656282" cy="764735"/>
          </a:xfrm>
          <a:prstGeom prst="rect">
            <a:avLst/>
          </a:prstGeom>
        </p:spPr>
      </p:pic>
    </p:spTree>
    <p:extLst>
      <p:ext uri="{BB962C8B-B14F-4D97-AF65-F5344CB8AC3E}">
        <p14:creationId xmlns:p14="http://schemas.microsoft.com/office/powerpoint/2010/main" val="2483782447"/>
      </p:ext>
    </p:extLst>
  </p:cSld>
  <p:clrMapOvr>
    <a:masterClrMapping/>
  </p:clrMapOvr>
  <p:transition>
    <p:fade/>
  </p:transition>
</p:sldLayout>
</file>

<file path=ppt/slideLayouts/slideLayout123.xml><?xml version="1.0" encoding="utf-8"?>
<p:sldLayout xmlns:a="http://schemas.openxmlformats.org/drawingml/2006/main" xmlns:r="http://schemas.openxmlformats.org/officeDocument/2006/relationships" xmlns:p="http://schemas.openxmlformats.org/presentationml/2006/main" userDrawn="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2286214846"/>
      </p:ext>
    </p:extLst>
  </p:cSld>
  <p:clrMapOvr>
    <a:masterClrMapping/>
  </p:clrMapOvr>
  <p:transition>
    <p:fade/>
  </p:transition>
</p:sldLayout>
</file>

<file path=ppt/slideLayouts/slideLayout124.xml><?xml version="1.0" encoding="utf-8"?>
<p:sldLayout xmlns:a="http://schemas.openxmlformats.org/drawingml/2006/main" xmlns:r="http://schemas.openxmlformats.org/officeDocument/2006/relationships" xmlns:p="http://schemas.openxmlformats.org/presentationml/2006/main" userDrawn="1">
  <p:cSld name="Divider Slide">
    <p:bg>
      <p:bgPr>
        <a:solidFill>
          <a:schemeClr val="accent1"/>
        </a:solidFill>
        <a:effectLst/>
      </p:bgPr>
    </p:bg>
    <p:spTree>
      <p:nvGrpSpPr>
        <p:cNvPr id="1" name=""/>
        <p:cNvGrpSpPr/>
        <p:nvPr/>
      </p:nvGrpSpPr>
      <p:grpSpPr>
        <a:xfrm>
          <a:off x="0" y="0"/>
          <a:ext cx="0" cy="0"/>
          <a:chOff x="0" y="0"/>
          <a:chExt cx="0" cy="0"/>
        </a:xfrm>
      </p:grpSpPr>
      <p:pic>
        <p:nvPicPr>
          <p:cNvPr id="4" name="Picture 3"/>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7570248" y="6223644"/>
            <a:ext cx="1652260" cy="762879"/>
          </a:xfrm>
          <a:prstGeom prst="rect">
            <a:avLst/>
          </a:prstGeom>
        </p:spPr>
      </p:pic>
      <p:sp>
        <p:nvSpPr>
          <p:cNvPr id="2" name="Title 1"/>
          <p:cNvSpPr>
            <a:spLocks noGrp="1"/>
          </p:cNvSpPr>
          <p:nvPr>
            <p:ph type="title" hasCustomPrompt="1"/>
          </p:nvPr>
        </p:nvSpPr>
        <p:spPr>
          <a:xfrm>
            <a:off x="397212" y="2875737"/>
            <a:ext cx="8530927" cy="1243058"/>
          </a:xfrm>
        </p:spPr>
        <p:txBody>
          <a:bodyPr anchor="b" anchorCtr="0"/>
          <a:lstStyle>
            <a:lvl1pPr>
              <a:defRPr sz="6730" spc="-230" baseline="0">
                <a:gradFill>
                  <a:gsLst>
                    <a:gs pos="100000">
                      <a:schemeClr val="bg1"/>
                    </a:gs>
                    <a:gs pos="0">
                      <a:schemeClr val="bg1"/>
                    </a:gs>
                  </a:gsLst>
                  <a:lin ang="5400000" scaled="0"/>
                </a:gradFill>
              </a:defRPr>
            </a:lvl1pPr>
          </a:lstStyle>
          <a:p>
            <a:r>
              <a:rPr lang="en-US" dirty="0"/>
              <a:t>Click to edit title style</a:t>
            </a:r>
          </a:p>
        </p:txBody>
      </p:sp>
    </p:spTree>
    <p:extLst>
      <p:ext uri="{BB962C8B-B14F-4D97-AF65-F5344CB8AC3E}">
        <p14:creationId xmlns:p14="http://schemas.microsoft.com/office/powerpoint/2010/main" val="596435880"/>
      </p:ext>
    </p:extLst>
  </p:cSld>
  <p:clrMapOvr>
    <a:masterClrMapping/>
  </p:clrMapOvr>
  <p:transition>
    <p:fade/>
  </p:transition>
</p:sldLayout>
</file>

<file path=ppt/slideLayouts/slideLayout125.xml><?xml version="1.0" encoding="utf-8"?>
<p:sldLayout xmlns:a="http://schemas.openxmlformats.org/drawingml/2006/main" xmlns:r="http://schemas.openxmlformats.org/officeDocument/2006/relationships" xmlns:p="http://schemas.openxmlformats.org/presentationml/2006/main" type="titleOnly">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gradFill>
                  <a:gsLst>
                    <a:gs pos="1250">
                      <a:schemeClr val="tx2"/>
                    </a:gs>
                    <a:gs pos="100000">
                      <a:schemeClr val="tx2"/>
                    </a:gs>
                  </a:gsLst>
                  <a:lin ang="5400000" scaled="0"/>
                </a:gradFill>
              </a:defRPr>
            </a:lvl1pPr>
          </a:lstStyle>
          <a:p>
            <a:r>
              <a:rPr lang="en-US"/>
              <a:t>Click to edit Master title style</a:t>
            </a:r>
            <a:endParaRPr lang="en-US" dirty="0"/>
          </a:p>
        </p:txBody>
      </p:sp>
      <p:sp>
        <p:nvSpPr>
          <p:cNvPr id="4" name="Slide Number Placeholder 9"/>
          <p:cNvSpPr>
            <a:spLocks noGrp="1"/>
          </p:cNvSpPr>
          <p:nvPr>
            <p:ph type="sldNum" sz="quarter" idx="12"/>
          </p:nvPr>
        </p:nvSpPr>
        <p:spPr>
          <a:xfrm>
            <a:off x="398427" y="6526955"/>
            <a:ext cx="429022" cy="223825"/>
          </a:xfrm>
          <a:prstGeom prst="rect">
            <a:avLst/>
          </a:prstGeom>
        </p:spPr>
        <p:txBody>
          <a:bodyPr lIns="121899" tIns="60949" rIns="121899" bIns="60949" anchor="ctr"/>
          <a:lstStyle>
            <a:lvl1pPr algn="l">
              <a:defRPr sz="1224">
                <a:gradFill>
                  <a:gsLst>
                    <a:gs pos="100000">
                      <a:schemeClr val="bg2"/>
                    </a:gs>
                    <a:gs pos="0">
                      <a:schemeClr val="bg2"/>
                    </a:gs>
                  </a:gsLst>
                  <a:lin ang="5400000" scaled="0"/>
                </a:gradFill>
              </a:defRPr>
            </a:lvl1pPr>
          </a:lstStyle>
          <a:p>
            <a:pPr defTabSz="699354"/>
            <a:fld id="{727B4C2D-45E2-4621-8491-2995EB46A674}" type="slidenum">
              <a:rPr lang="en-US" smtClean="0">
                <a:gradFill>
                  <a:gsLst>
                    <a:gs pos="100000">
                      <a:srgbClr val="797A7D"/>
                    </a:gs>
                    <a:gs pos="0">
                      <a:srgbClr val="797A7D"/>
                    </a:gs>
                  </a:gsLst>
                  <a:lin ang="5400000" scaled="0"/>
                </a:gradFill>
              </a:rPr>
              <a:pPr defTabSz="699354"/>
              <a:t>‹#›</a:t>
            </a:fld>
            <a:endParaRPr lang="en-US" dirty="0">
              <a:gradFill>
                <a:gsLst>
                  <a:gs pos="100000">
                    <a:srgbClr val="797A7D"/>
                  </a:gs>
                  <a:gs pos="0">
                    <a:srgbClr val="797A7D"/>
                  </a:gs>
                </a:gsLst>
                <a:lin ang="5400000" scaled="0"/>
              </a:gradFill>
            </a:endParaRPr>
          </a:p>
        </p:txBody>
      </p:sp>
      <p:pic>
        <p:nvPicPr>
          <p:cNvPr id="5" name="Picture 4"/>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7566227" y="6221789"/>
            <a:ext cx="1656282" cy="764735"/>
          </a:xfrm>
          <a:prstGeom prst="rect">
            <a:avLst/>
          </a:prstGeom>
        </p:spPr>
      </p:pic>
    </p:spTree>
    <p:extLst>
      <p:ext uri="{BB962C8B-B14F-4D97-AF65-F5344CB8AC3E}">
        <p14:creationId xmlns:p14="http://schemas.microsoft.com/office/powerpoint/2010/main" val="908928507"/>
      </p:ext>
    </p:extLst>
  </p:cSld>
  <p:clrMapOvr>
    <a:masterClrMapping/>
  </p:clrMapOvr>
  <p:transition>
    <p:fade/>
  </p:transition>
</p:sldLayout>
</file>

<file path=ppt/slideLayouts/slideLayout126.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016E7239-5C6A-4FF0-A061-AE330A5F6698}" type="datetimeFigureOut">
              <a:rPr lang="en-US" smtClean="0">
                <a:solidFill>
                  <a:prstClr val="black">
                    <a:tint val="75000"/>
                  </a:prstClr>
                </a:solidFill>
              </a:rPr>
              <a:pPr/>
              <a:t>5/2/2017</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1EB00D7D-A6BF-4D7B-B336-9499C1AB8584}"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3407762393"/>
      </p:ext>
    </p:extLst>
  </p:cSld>
  <p:clrMapOvr>
    <a:masterClrMapping/>
  </p:clrMapOvr>
</p:sldLayout>
</file>

<file path=ppt/slideLayouts/slideLayout127.xml><?xml version="1.0" encoding="utf-8"?>
<p:sldLayout xmlns:a="http://schemas.openxmlformats.org/drawingml/2006/main" xmlns:r="http://schemas.openxmlformats.org/officeDocument/2006/relationships" xmlns:p="http://schemas.openxmlformats.org/presentationml/2006/main" userDrawn="1">
  <p:cSld name="2_Title only_Grey B">
    <p:spTree>
      <p:nvGrpSpPr>
        <p:cNvPr id="1" name=""/>
        <p:cNvGrpSpPr/>
        <p:nvPr/>
      </p:nvGrpSpPr>
      <p:grpSpPr>
        <a:xfrm>
          <a:off x="0" y="0"/>
          <a:ext cx="0" cy="0"/>
          <a:chOff x="0" y="0"/>
          <a:chExt cx="0" cy="0"/>
        </a:xfrm>
      </p:grpSpPr>
      <p:sp>
        <p:nvSpPr>
          <p:cNvPr id="3" name="Title 2"/>
          <p:cNvSpPr>
            <a:spLocks noGrp="1"/>
          </p:cNvSpPr>
          <p:nvPr>
            <p:ph type="title"/>
          </p:nvPr>
        </p:nvSpPr>
        <p:spPr>
          <a:xfrm>
            <a:off x="641201" y="628647"/>
            <a:ext cx="8044161" cy="745589"/>
          </a:xfrm>
        </p:spPr>
        <p:txBody>
          <a:bodyPr anchor="t">
            <a:spAutoFit/>
          </a:bodyPr>
          <a:lstStyle>
            <a:lvl1pPr>
              <a:defRPr>
                <a:gradFill>
                  <a:gsLst>
                    <a:gs pos="18750">
                      <a:schemeClr val="bg2"/>
                    </a:gs>
                    <a:gs pos="52000">
                      <a:schemeClr val="bg2"/>
                    </a:gs>
                  </a:gsLst>
                  <a:lin ang="5400000" scaled="1"/>
                </a:gradFill>
              </a:defRPr>
            </a:lvl1pPr>
          </a:lstStyle>
          <a:p>
            <a:r>
              <a:rPr lang="en-US" dirty="0"/>
              <a:t>Click to edit Master title style</a:t>
            </a:r>
          </a:p>
        </p:txBody>
      </p:sp>
      <p:pic>
        <p:nvPicPr>
          <p:cNvPr id="8" name="Picture 7"/>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8462443" y="6569403"/>
            <a:ext cx="635180" cy="179813"/>
          </a:xfrm>
          <a:prstGeom prst="rect">
            <a:avLst/>
          </a:prstGeom>
        </p:spPr>
      </p:pic>
    </p:spTree>
    <p:extLst>
      <p:ext uri="{BB962C8B-B14F-4D97-AF65-F5344CB8AC3E}">
        <p14:creationId xmlns:p14="http://schemas.microsoft.com/office/powerpoint/2010/main" val="3614958724"/>
      </p:ext>
    </p:extLst>
  </p:cSld>
  <p:clrMapOvr>
    <a:masterClrMapping/>
  </p:clrMapOvr>
</p:sldLayout>
</file>

<file path=ppt/slideLayouts/slideLayout128.xml><?xml version="1.0" encoding="utf-8"?>
<p:sldLayout xmlns:a="http://schemas.openxmlformats.org/drawingml/2006/main" xmlns:r="http://schemas.openxmlformats.org/officeDocument/2006/relationships" xmlns:p="http://schemas.openxmlformats.org/presentationml/2006/main" userDrawn="1">
  <p:cSld name="36pt Title Only">
    <p:spTree>
      <p:nvGrpSpPr>
        <p:cNvPr id="1" name=""/>
        <p:cNvGrpSpPr/>
        <p:nvPr/>
      </p:nvGrpSpPr>
      <p:grpSpPr>
        <a:xfrm>
          <a:off x="0" y="0"/>
          <a:ext cx="0" cy="0"/>
          <a:chOff x="0" y="0"/>
          <a:chExt cx="0" cy="0"/>
        </a:xfrm>
      </p:grpSpPr>
      <p:graphicFrame>
        <p:nvGraphicFramePr>
          <p:cNvPr id="5" name="Object 4" hidden="1"/>
          <p:cNvGraphicFramePr>
            <a:graphicFrameLocks noChangeAspect="1"/>
          </p:cNvGraphicFramePr>
          <p:nvPr userDrawn="1">
            <p:custDataLst>
              <p:tags r:id="rId2"/>
            </p:custDataLst>
            <p:extLst/>
          </p:nvPr>
        </p:nvGraphicFramePr>
        <p:xfrm>
          <a:off x="1193" y="1589"/>
          <a:ext cx="1190" cy="1587"/>
        </p:xfrm>
        <a:graphic>
          <a:graphicData uri="http://schemas.openxmlformats.org/presentationml/2006/ole">
            <mc:AlternateContent xmlns:mc="http://schemas.openxmlformats.org/markup-compatibility/2006">
              <mc:Choice xmlns:v="urn:schemas-microsoft-com:vml" Requires="v">
                <p:oleObj spid="_x0000_s60421" name="think-cell Slide" r:id="rId4" imgW="360" imgH="360" progId="TCLayout.ActiveDocument.1">
                  <p:embed/>
                </p:oleObj>
              </mc:Choice>
              <mc:Fallback>
                <p:oleObj name="think-cell Slide" r:id="rId4" imgW="360" imgH="360" progId="TCLayout.ActiveDocument.1">
                  <p:embed/>
                  <p:pic>
                    <p:nvPicPr>
                      <p:cNvPr id="5" name="Object 4" hidden="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193" y="1589"/>
                        <a:ext cx="1190" cy="1587"/>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3" name="Footer Placeholder 2"/>
          <p:cNvSpPr>
            <a:spLocks noGrp="1"/>
          </p:cNvSpPr>
          <p:nvPr>
            <p:ph type="ftr" sz="quarter" idx="10"/>
          </p:nvPr>
        </p:nvSpPr>
        <p:spPr/>
        <p:txBody>
          <a:bodyPr/>
          <a:lstStyle/>
          <a:p>
            <a:r>
              <a:rPr lang="en-US"/>
              <a:t>Microsoft Confidential</a:t>
            </a:r>
          </a:p>
        </p:txBody>
      </p:sp>
      <p:sp>
        <p:nvSpPr>
          <p:cNvPr id="4" name="Slide Number Placeholder 3"/>
          <p:cNvSpPr>
            <a:spLocks noGrp="1"/>
          </p:cNvSpPr>
          <p:nvPr>
            <p:ph type="sldNum" sz="quarter" idx="11"/>
          </p:nvPr>
        </p:nvSpPr>
        <p:spPr/>
        <p:txBody>
          <a:bodyPr/>
          <a:lstStyle/>
          <a:p>
            <a:fld id="{27258FFF-F925-446B-8502-81C933981705}" type="slidenum">
              <a:rPr lang="en-US" smtClean="0"/>
              <a:pPr/>
              <a:t>‹#›</a:t>
            </a:fld>
            <a:endParaRPr lang="en-US"/>
          </a:p>
        </p:txBody>
      </p:sp>
      <p:sp>
        <p:nvSpPr>
          <p:cNvPr id="7" name="Title 1"/>
          <p:cNvSpPr>
            <a:spLocks noGrp="1"/>
          </p:cNvSpPr>
          <p:nvPr>
            <p:ph type="title" hasCustomPrompt="1"/>
          </p:nvPr>
        </p:nvSpPr>
        <p:spPr>
          <a:xfrm>
            <a:off x="438876" y="264964"/>
            <a:ext cx="8418931" cy="1097302"/>
          </a:xfrm>
        </p:spPr>
        <p:txBody>
          <a:bodyPr lIns="0" tIns="91388" rIns="146220" bIns="91388"/>
          <a:lstStyle>
            <a:lvl1pPr>
              <a:lnSpc>
                <a:spcPts val="3674"/>
              </a:lnSpc>
              <a:defRPr sz="2700" baseline="0">
                <a:solidFill>
                  <a:schemeClr val="accent1"/>
                </a:solidFill>
              </a:defRPr>
            </a:lvl1pPr>
          </a:lstStyle>
          <a:p>
            <a:r>
              <a:rPr lang="en-US" dirty="0" err="1"/>
              <a:t>Lorem</a:t>
            </a:r>
            <a:r>
              <a:rPr lang="en-US" dirty="0"/>
              <a:t> </a:t>
            </a:r>
            <a:r>
              <a:rPr lang="en-US" dirty="0" err="1"/>
              <a:t>ipsum</a:t>
            </a:r>
            <a:r>
              <a:rPr lang="en-US" dirty="0"/>
              <a:t> dolor sit.</a:t>
            </a:r>
          </a:p>
        </p:txBody>
      </p:sp>
    </p:spTree>
    <p:extLst>
      <p:ext uri="{BB962C8B-B14F-4D97-AF65-F5344CB8AC3E}">
        <p14:creationId xmlns:p14="http://schemas.microsoft.com/office/powerpoint/2010/main" val="2585884283"/>
      </p:ext>
    </p:extLst>
  </p:cSld>
  <p:clrMapOvr>
    <a:masterClrMapping/>
  </p:clrMapOvr>
  <p:transition spd="med">
    <p:fade/>
  </p:transition>
</p:sldLayout>
</file>

<file path=ppt/slideLayouts/slideLayout129.xml><?xml version="1.0" encoding="utf-8"?>
<p:sldLayout xmlns:a="http://schemas.openxmlformats.org/drawingml/2006/main" xmlns:r="http://schemas.openxmlformats.org/officeDocument/2006/relationships" xmlns:p="http://schemas.openxmlformats.org/presentationml/2006/main" userDrawn="1">
  <p:cSld name="Color Block Header on Left &amp; Text on Right ">
    <p:spTree>
      <p:nvGrpSpPr>
        <p:cNvPr id="1" name=""/>
        <p:cNvGrpSpPr/>
        <p:nvPr/>
      </p:nvGrpSpPr>
      <p:grpSpPr>
        <a:xfrm>
          <a:off x="0" y="0"/>
          <a:ext cx="0" cy="0"/>
          <a:chOff x="0" y="0"/>
          <a:chExt cx="0" cy="0"/>
        </a:xfrm>
      </p:grpSpPr>
      <p:sp>
        <p:nvSpPr>
          <p:cNvPr id="2" name="Rectangle 1"/>
          <p:cNvSpPr/>
          <p:nvPr userDrawn="1"/>
        </p:nvSpPr>
        <p:spPr bwMode="white">
          <a:xfrm>
            <a:off x="-7285" y="0"/>
            <a:ext cx="4580682" cy="6994525"/>
          </a:xfrm>
          <a:prstGeom prst="rect">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34962" tIns="34962" rIns="34962" bIns="34962" numCol="1" spcCol="0" rtlCol="0" fromWordArt="0" anchor="ctr" anchorCtr="0" forceAA="0" compatLnSpc="1">
            <a:prstTxWarp prst="textNoShape">
              <a:avLst/>
            </a:prstTxWarp>
            <a:noAutofit/>
          </a:bodyPr>
          <a:lstStyle/>
          <a:p>
            <a:pPr algn="ctr" defTabSz="698976" fontAlgn="base">
              <a:spcBef>
                <a:spcPct val="0"/>
              </a:spcBef>
              <a:spcAft>
                <a:spcPct val="0"/>
              </a:spcAft>
            </a:pPr>
            <a:endParaRPr lang="en-US" sz="1733" dirty="0">
              <a:gradFill>
                <a:gsLst>
                  <a:gs pos="0">
                    <a:srgbClr val="FFFFFF"/>
                  </a:gs>
                  <a:gs pos="100000">
                    <a:srgbClr val="FFFFFF"/>
                  </a:gs>
                </a:gsLst>
                <a:lin ang="5400000" scaled="0"/>
              </a:gradFill>
              <a:ea typeface="Segoe UI" pitchFamily="34" charset="0"/>
              <a:cs typeface="Segoe UI" pitchFamily="34" charset="0"/>
            </a:endParaRPr>
          </a:p>
        </p:txBody>
      </p:sp>
      <p:sp>
        <p:nvSpPr>
          <p:cNvPr id="3" name="Text Placeholder 2"/>
          <p:cNvSpPr>
            <a:spLocks noGrp="1"/>
          </p:cNvSpPr>
          <p:nvPr>
            <p:ph type="body" idx="1" hasCustomPrompt="1"/>
          </p:nvPr>
        </p:nvSpPr>
        <p:spPr>
          <a:xfrm>
            <a:off x="398428" y="1476626"/>
            <a:ext cx="4003693" cy="1695079"/>
          </a:xfrm>
          <a:prstGeom prst="rect">
            <a:avLst/>
          </a:prstGeom>
        </p:spPr>
        <p:txBody>
          <a:bodyPr>
            <a:noAutofit/>
          </a:bodyPr>
          <a:lstStyle>
            <a:lvl1pPr marL="0" indent="0">
              <a:buNone/>
              <a:defRPr sz="3059" b="0" cap="none" baseline="0">
                <a:gradFill>
                  <a:gsLst>
                    <a:gs pos="100000">
                      <a:schemeClr val="bg1"/>
                    </a:gs>
                    <a:gs pos="0">
                      <a:schemeClr val="bg1"/>
                    </a:gs>
                  </a:gsLst>
                  <a:lin ang="5400000" scaled="0"/>
                </a:gradFill>
                <a:latin typeface="+mj-lt"/>
              </a:defRPr>
            </a:lvl1pPr>
            <a:lvl2pPr marL="466056" indent="0">
              <a:buNone/>
              <a:defRPr sz="2039" b="1"/>
            </a:lvl2pPr>
            <a:lvl3pPr marL="932110" indent="0">
              <a:buNone/>
              <a:defRPr sz="1835" b="1"/>
            </a:lvl3pPr>
            <a:lvl4pPr marL="1398166" indent="0">
              <a:buNone/>
              <a:defRPr sz="1631" b="1"/>
            </a:lvl4pPr>
            <a:lvl5pPr marL="1864222" indent="0">
              <a:buNone/>
              <a:defRPr sz="1631" b="1"/>
            </a:lvl5pPr>
            <a:lvl6pPr marL="2330276" indent="0">
              <a:buNone/>
              <a:defRPr sz="1631" b="1"/>
            </a:lvl6pPr>
            <a:lvl7pPr marL="2796332" indent="0">
              <a:buNone/>
              <a:defRPr sz="1631" b="1"/>
            </a:lvl7pPr>
            <a:lvl8pPr marL="3262386" indent="0">
              <a:buNone/>
              <a:defRPr sz="1631" b="1"/>
            </a:lvl8pPr>
            <a:lvl9pPr marL="3728442" indent="0">
              <a:buNone/>
              <a:defRPr sz="1631" b="1"/>
            </a:lvl9pPr>
          </a:lstStyle>
          <a:p>
            <a:pPr lvl="0"/>
            <a:r>
              <a:rPr lang="en-US" dirty="0"/>
              <a:t>Click to edit Master text styles.</a:t>
            </a:r>
          </a:p>
        </p:txBody>
      </p:sp>
      <p:sp>
        <p:nvSpPr>
          <p:cNvPr id="6" name="Content Placeholder 5"/>
          <p:cNvSpPr>
            <a:spLocks noGrp="1"/>
          </p:cNvSpPr>
          <p:nvPr>
            <p:ph sz="quarter" idx="4"/>
          </p:nvPr>
        </p:nvSpPr>
        <p:spPr>
          <a:xfrm>
            <a:off x="4735010" y="1715392"/>
            <a:ext cx="4196777" cy="339016"/>
          </a:xfrm>
          <a:prstGeom prst="rect">
            <a:avLst/>
          </a:prstGeom>
        </p:spPr>
        <p:txBody>
          <a:bodyPr>
            <a:noAutofit/>
          </a:bodyPr>
          <a:lstStyle>
            <a:lvl1pPr marL="0" indent="0">
              <a:spcBef>
                <a:spcPts val="918"/>
              </a:spcBef>
              <a:buNone/>
              <a:defRPr lang="en-US" sz="1530" kern="1200" spc="0" dirty="0" smtClean="0">
                <a:gradFill>
                  <a:gsLst>
                    <a:gs pos="100000">
                      <a:schemeClr val="bg2"/>
                    </a:gs>
                    <a:gs pos="0">
                      <a:schemeClr val="bg2"/>
                    </a:gs>
                  </a:gsLst>
                  <a:lin ang="5400000" scaled="0"/>
                </a:gradFill>
                <a:latin typeface="+mn-lt"/>
                <a:ea typeface="+mn-ea"/>
                <a:cs typeface="Segoe UI" pitchFamily="34" charset="0"/>
              </a:defRPr>
            </a:lvl1pPr>
            <a:lvl2pPr marL="699083" indent="-291284">
              <a:defRPr lang="en-US" sz="1631" kern="1200" dirty="0" smtClean="0">
                <a:solidFill>
                  <a:schemeClr val="bg2">
                    <a:lumMod val="50000"/>
                  </a:schemeClr>
                </a:solidFill>
                <a:latin typeface="+mn-lt"/>
                <a:ea typeface="+mn-ea"/>
                <a:cs typeface="Arial" pitchFamily="34" charset="0"/>
              </a:defRPr>
            </a:lvl2pPr>
            <a:lvl3pPr marL="699083" indent="-174771">
              <a:defRPr lang="en-US" sz="1427" kern="1200" dirty="0" smtClean="0">
                <a:solidFill>
                  <a:schemeClr val="bg2">
                    <a:lumMod val="50000"/>
                  </a:schemeClr>
                </a:solidFill>
                <a:latin typeface="+mn-lt"/>
                <a:ea typeface="+mn-ea"/>
                <a:cs typeface="Arial" pitchFamily="34" charset="0"/>
              </a:defRPr>
            </a:lvl3pPr>
            <a:lvl4pPr marL="932110" indent="-174771">
              <a:defRPr lang="en-US" sz="1224" kern="1200" dirty="0" smtClean="0">
                <a:solidFill>
                  <a:schemeClr val="bg2">
                    <a:lumMod val="50000"/>
                  </a:schemeClr>
                </a:solidFill>
                <a:latin typeface="+mn-lt"/>
                <a:ea typeface="+mn-ea"/>
                <a:cs typeface="Arial" pitchFamily="34" charset="0"/>
              </a:defRPr>
            </a:lvl4pPr>
            <a:lvl5pPr marL="1106882" indent="-174771">
              <a:defRPr lang="en-US" sz="1224" kern="1200" dirty="0">
                <a:solidFill>
                  <a:schemeClr val="bg2">
                    <a:lumMod val="50000"/>
                  </a:schemeClr>
                </a:solidFill>
                <a:latin typeface="+mn-lt"/>
                <a:ea typeface="+mn-ea"/>
                <a:cs typeface="Arial" pitchFamily="34" charset="0"/>
              </a:defRPr>
            </a:lvl5pPr>
            <a:lvl6pPr>
              <a:defRPr sz="1631"/>
            </a:lvl6pPr>
            <a:lvl7pPr>
              <a:defRPr sz="1631"/>
            </a:lvl7pPr>
            <a:lvl8pPr>
              <a:defRPr sz="1631"/>
            </a:lvl8pPr>
            <a:lvl9pPr>
              <a:defRPr sz="1631"/>
            </a:lvl9pPr>
          </a:lstStyle>
          <a:p>
            <a:pPr lvl="0"/>
            <a:r>
              <a:rPr lang="en-US"/>
              <a:t>Click to edit Master text styles</a:t>
            </a:r>
          </a:p>
        </p:txBody>
      </p:sp>
    </p:spTree>
    <p:extLst>
      <p:ext uri="{BB962C8B-B14F-4D97-AF65-F5344CB8AC3E}">
        <p14:creationId xmlns:p14="http://schemas.microsoft.com/office/powerpoint/2010/main" val="738313652"/>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Section Title Accent Color 1">
    <p:bg>
      <p:bgPr>
        <a:solidFill>
          <a:schemeClr val="accent1"/>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82770" y="2125663"/>
            <a:ext cx="7315200" cy="1015663"/>
          </a:xfrm>
          <a:noFill/>
        </p:spPr>
        <p:txBody>
          <a:bodyPr wrap="square" tIns="91440" bIns="91440" anchor="t" anchorCtr="0">
            <a:spAutoFit/>
          </a:bodyPr>
          <a:lstStyle>
            <a:lvl1pPr>
              <a:defRPr sz="6000" spc="-100" baseline="0">
                <a:gradFill>
                  <a:gsLst>
                    <a:gs pos="100000">
                      <a:schemeClr val="tx1"/>
                    </a:gs>
                    <a:gs pos="0">
                      <a:schemeClr val="tx1"/>
                    </a:gs>
                  </a:gsLst>
                  <a:lin ang="5400000" scaled="0"/>
                </a:gradFill>
              </a:defRPr>
            </a:lvl1pPr>
          </a:lstStyle>
          <a:p>
            <a:r>
              <a:rPr lang="en-US" dirty="0"/>
              <a:t>Section title</a:t>
            </a:r>
          </a:p>
        </p:txBody>
      </p:sp>
    </p:spTree>
    <p:extLst>
      <p:ext uri="{BB962C8B-B14F-4D97-AF65-F5344CB8AC3E}">
        <p14:creationId xmlns:p14="http://schemas.microsoft.com/office/powerpoint/2010/main" val="168934554"/>
      </p:ext>
    </p:extLst>
  </p:cSld>
  <p:clrMapOvr>
    <a:overrideClrMapping bg1="dk1" tx1="lt1" bg2="dk2" tx2="lt2" accent1="accent1" accent2="accent2" accent3="accent3" accent4="accent4" accent5="accent5" accent6="accent6" hlink="hlink" folHlink="folHlink"/>
  </p:clrMapOvr>
  <p:transition>
    <p:fade/>
  </p:transition>
</p:sldLayout>
</file>

<file path=ppt/slideLayouts/slideLayout130.xml><?xml version="1.0" encoding="utf-8"?>
<p:sldLayout xmlns:a="http://schemas.openxmlformats.org/drawingml/2006/main" xmlns:r="http://schemas.openxmlformats.org/officeDocument/2006/relationships" xmlns:p="http://schemas.openxmlformats.org/presentationml/2006/main" userDrawn="1">
  <p:cSld name="44pt Title Only">
    <p:spTree>
      <p:nvGrpSpPr>
        <p:cNvPr id="1" name=""/>
        <p:cNvGrpSpPr/>
        <p:nvPr/>
      </p:nvGrpSpPr>
      <p:grpSpPr>
        <a:xfrm>
          <a:off x="0" y="0"/>
          <a:ext cx="0" cy="0"/>
          <a:chOff x="0" y="0"/>
          <a:chExt cx="0" cy="0"/>
        </a:xfrm>
      </p:grpSpPr>
      <p:graphicFrame>
        <p:nvGraphicFramePr>
          <p:cNvPr id="5" name="Object 4" hidden="1"/>
          <p:cNvGraphicFramePr>
            <a:graphicFrameLocks noChangeAspect="1"/>
          </p:cNvGraphicFramePr>
          <p:nvPr userDrawn="1">
            <p:custDataLst>
              <p:tags r:id="rId2"/>
            </p:custDataLst>
            <p:extLst/>
          </p:nvPr>
        </p:nvGraphicFramePr>
        <p:xfrm>
          <a:off x="1191" y="1589"/>
          <a:ext cx="1190" cy="1587"/>
        </p:xfrm>
        <a:graphic>
          <a:graphicData uri="http://schemas.openxmlformats.org/presentationml/2006/ole">
            <mc:AlternateContent xmlns:mc="http://schemas.openxmlformats.org/markup-compatibility/2006">
              <mc:Choice xmlns:v="urn:schemas-microsoft-com:vml" Requires="v">
                <p:oleObj spid="_x0000_s61445" name="think-cell Slide" r:id="rId4" imgW="270" imgH="270" progId="TCLayout.ActiveDocument.1">
                  <p:embed/>
                </p:oleObj>
              </mc:Choice>
              <mc:Fallback>
                <p:oleObj name="think-cell Slide" r:id="rId4" imgW="270" imgH="270" progId="TCLayout.ActiveDocument.1">
                  <p:embed/>
                  <p:pic>
                    <p:nvPicPr>
                      <p:cNvPr id="5" name="Object 4" hidden="1"/>
                      <p:cNvPicPr/>
                      <p:nvPr/>
                    </p:nvPicPr>
                    <p:blipFill>
                      <a:blip r:embed="rId5"/>
                      <a:stretch>
                        <a:fillRect/>
                      </a:stretch>
                    </p:blipFill>
                    <p:spPr>
                      <a:xfrm>
                        <a:off x="1191" y="1589"/>
                        <a:ext cx="1190" cy="1587"/>
                      </a:xfrm>
                      <a:prstGeom prst="rect">
                        <a:avLst/>
                      </a:prstGeom>
                    </p:spPr>
                  </p:pic>
                </p:oleObj>
              </mc:Fallback>
            </mc:AlternateContent>
          </a:graphicData>
        </a:graphic>
      </p:graphicFrame>
      <p:sp>
        <p:nvSpPr>
          <p:cNvPr id="3" name="Footer Placeholder 2"/>
          <p:cNvSpPr>
            <a:spLocks noGrp="1"/>
          </p:cNvSpPr>
          <p:nvPr>
            <p:ph type="ftr" sz="quarter" idx="10"/>
          </p:nvPr>
        </p:nvSpPr>
        <p:spPr/>
        <p:txBody>
          <a:bodyPr/>
          <a:lstStyle/>
          <a:p>
            <a:endParaRPr lang="en-US" dirty="0"/>
          </a:p>
        </p:txBody>
      </p:sp>
      <p:sp>
        <p:nvSpPr>
          <p:cNvPr id="4" name="Slide Number Placeholder 3"/>
          <p:cNvSpPr>
            <a:spLocks noGrp="1"/>
          </p:cNvSpPr>
          <p:nvPr>
            <p:ph type="sldNum" sz="quarter" idx="11"/>
          </p:nvPr>
        </p:nvSpPr>
        <p:spPr/>
        <p:txBody>
          <a:bodyPr/>
          <a:lstStyle/>
          <a:p>
            <a:fld id="{27258FFF-F925-446B-8502-81C933981705}" type="slidenum">
              <a:rPr lang="en-US" smtClean="0"/>
              <a:pPr/>
              <a:t>‹#›</a:t>
            </a:fld>
            <a:endParaRPr lang="en-US" dirty="0"/>
          </a:p>
        </p:txBody>
      </p:sp>
      <p:sp>
        <p:nvSpPr>
          <p:cNvPr id="7" name="Title 1"/>
          <p:cNvSpPr>
            <a:spLocks noGrp="1"/>
          </p:cNvSpPr>
          <p:nvPr>
            <p:ph type="title" hasCustomPrompt="1"/>
          </p:nvPr>
        </p:nvSpPr>
        <p:spPr>
          <a:xfrm>
            <a:off x="438875" y="264964"/>
            <a:ext cx="8418931" cy="1097302"/>
          </a:xfrm>
        </p:spPr>
        <p:txBody>
          <a:bodyPr lIns="0" tIns="91440" rIns="146304" bIns="91440"/>
          <a:lstStyle>
            <a:lvl1pPr>
              <a:lnSpc>
                <a:spcPts val="3674"/>
              </a:lnSpc>
              <a:defRPr sz="3299" baseline="0">
                <a:solidFill>
                  <a:schemeClr val="accent1"/>
                </a:solidFill>
              </a:defRPr>
            </a:lvl1pPr>
          </a:lstStyle>
          <a:p>
            <a:r>
              <a:rPr lang="en-US" dirty="0" err="1"/>
              <a:t>Lorem</a:t>
            </a:r>
            <a:r>
              <a:rPr lang="en-US" dirty="0"/>
              <a:t> </a:t>
            </a:r>
            <a:r>
              <a:rPr lang="en-US" dirty="0" err="1"/>
              <a:t>ipsum</a:t>
            </a:r>
            <a:r>
              <a:rPr lang="en-US" dirty="0"/>
              <a:t> dolor sit.</a:t>
            </a:r>
          </a:p>
        </p:txBody>
      </p:sp>
    </p:spTree>
    <p:extLst>
      <p:ext uri="{BB962C8B-B14F-4D97-AF65-F5344CB8AC3E}">
        <p14:creationId xmlns:p14="http://schemas.microsoft.com/office/powerpoint/2010/main" val="602797882"/>
      </p:ext>
    </p:extLst>
  </p:cSld>
  <p:clrMapOvr>
    <a:masterClrMapping/>
  </p:clrMapOvr>
  <p:transition spd="med">
    <p:fade/>
  </p:transition>
</p:sldLayout>
</file>

<file path=ppt/slideLayouts/slideLayout131.xml><?xml version="1.0" encoding="utf-8"?>
<p:sldLayout xmlns:a="http://schemas.openxmlformats.org/drawingml/2006/main" xmlns:r="http://schemas.openxmlformats.org/officeDocument/2006/relationships" xmlns:p="http://schemas.openxmlformats.org/presentationml/2006/main" preserve="1" userDrawn="1">
  <p:cSld name="1_58pt Title/24pt Text">
    <p:bg>
      <p:bgPr>
        <a:solidFill>
          <a:schemeClr val="accent1"/>
        </a:solidFill>
        <a:effectLst/>
      </p:bgPr>
    </p:bg>
    <p:spTree>
      <p:nvGrpSpPr>
        <p:cNvPr id="1" name=""/>
        <p:cNvGrpSpPr/>
        <p:nvPr/>
      </p:nvGrpSpPr>
      <p:grpSpPr>
        <a:xfrm>
          <a:off x="0" y="0"/>
          <a:ext cx="0" cy="0"/>
          <a:chOff x="0" y="0"/>
          <a:chExt cx="0" cy="0"/>
        </a:xfrm>
      </p:grpSpPr>
      <p:graphicFrame>
        <p:nvGraphicFramePr>
          <p:cNvPr id="2" name="Object 1" hidden="1"/>
          <p:cNvGraphicFramePr>
            <a:graphicFrameLocks noChangeAspect="1"/>
          </p:cNvGraphicFramePr>
          <p:nvPr userDrawn="1">
            <p:custDataLst>
              <p:tags r:id="rId2"/>
            </p:custDataLst>
            <p:extLst/>
          </p:nvPr>
        </p:nvGraphicFramePr>
        <p:xfrm>
          <a:off x="1191" y="1589"/>
          <a:ext cx="1190" cy="1587"/>
        </p:xfrm>
        <a:graphic>
          <a:graphicData uri="http://schemas.openxmlformats.org/presentationml/2006/ole">
            <mc:AlternateContent xmlns:mc="http://schemas.openxmlformats.org/markup-compatibility/2006">
              <mc:Choice xmlns:v="urn:schemas-microsoft-com:vml" Requires="v">
                <p:oleObj spid="_x0000_s62469" name="think-cell Slide" r:id="rId4" imgW="270" imgH="270" progId="TCLayout.ActiveDocument.1">
                  <p:embed/>
                </p:oleObj>
              </mc:Choice>
              <mc:Fallback>
                <p:oleObj name="think-cell Slide" r:id="rId4" imgW="270" imgH="270" progId="TCLayout.ActiveDocument.1">
                  <p:embed/>
                  <p:pic>
                    <p:nvPicPr>
                      <p:cNvPr id="2" name="Object 1" hidden="1"/>
                      <p:cNvPicPr/>
                      <p:nvPr/>
                    </p:nvPicPr>
                    <p:blipFill>
                      <a:blip r:embed="rId5"/>
                      <a:stretch>
                        <a:fillRect/>
                      </a:stretch>
                    </p:blipFill>
                    <p:spPr>
                      <a:xfrm>
                        <a:off x="1191" y="1589"/>
                        <a:ext cx="1190" cy="1587"/>
                      </a:xfrm>
                      <a:prstGeom prst="rect">
                        <a:avLst/>
                      </a:prstGeom>
                    </p:spPr>
                  </p:pic>
                </p:oleObj>
              </mc:Fallback>
            </mc:AlternateContent>
          </a:graphicData>
        </a:graphic>
      </p:graphicFrame>
      <p:sp>
        <p:nvSpPr>
          <p:cNvPr id="6" name="Title 1"/>
          <p:cNvSpPr>
            <a:spLocks noGrp="1"/>
          </p:cNvSpPr>
          <p:nvPr>
            <p:ph type="ctrTitle" hasCustomPrompt="1"/>
          </p:nvPr>
        </p:nvSpPr>
        <p:spPr>
          <a:xfrm>
            <a:off x="438875" y="2142637"/>
            <a:ext cx="8420574" cy="1720381"/>
          </a:xfrm>
        </p:spPr>
        <p:txBody>
          <a:bodyPr/>
          <a:lstStyle>
            <a:lvl1pPr>
              <a:defRPr sz="4500">
                <a:solidFill>
                  <a:schemeClr val="bg1"/>
                </a:solidFill>
              </a:defRPr>
            </a:lvl1pPr>
          </a:lstStyle>
          <a:p>
            <a:r>
              <a:rPr lang="en-US" dirty="0"/>
              <a:t>Title</a:t>
            </a:r>
          </a:p>
        </p:txBody>
      </p:sp>
      <p:sp>
        <p:nvSpPr>
          <p:cNvPr id="8" name="Subtitle 2"/>
          <p:cNvSpPr>
            <a:spLocks noGrp="1"/>
          </p:cNvSpPr>
          <p:nvPr>
            <p:ph type="subTitle" idx="1" hasCustomPrompt="1"/>
          </p:nvPr>
        </p:nvSpPr>
        <p:spPr>
          <a:xfrm>
            <a:off x="438875" y="3954463"/>
            <a:ext cx="8420574" cy="1055382"/>
          </a:xfrm>
        </p:spPr>
        <p:txBody>
          <a:bodyPr/>
          <a:lstStyle>
            <a:lvl1pPr marL="0" indent="0" algn="l">
              <a:buNone/>
              <a:defRPr sz="1650">
                <a:solidFill>
                  <a:schemeClr val="bg1"/>
                </a:solidFill>
                <a:latin typeface="+mn-lt"/>
              </a:defRPr>
            </a:lvl1pPr>
            <a:lvl2pPr marL="342868" indent="0" algn="ctr">
              <a:buNone/>
              <a:defRPr>
                <a:solidFill>
                  <a:schemeClr val="tx1">
                    <a:tint val="75000"/>
                  </a:schemeClr>
                </a:solidFill>
              </a:defRPr>
            </a:lvl2pPr>
            <a:lvl3pPr marL="685735" indent="0" algn="ctr">
              <a:buNone/>
              <a:defRPr>
                <a:solidFill>
                  <a:schemeClr val="tx1">
                    <a:tint val="75000"/>
                  </a:schemeClr>
                </a:solidFill>
              </a:defRPr>
            </a:lvl3pPr>
            <a:lvl4pPr marL="1028603" indent="0" algn="ctr">
              <a:buNone/>
              <a:defRPr>
                <a:solidFill>
                  <a:schemeClr val="tx1">
                    <a:tint val="75000"/>
                  </a:schemeClr>
                </a:solidFill>
              </a:defRPr>
            </a:lvl4pPr>
            <a:lvl5pPr marL="1371471" indent="0" algn="ctr">
              <a:buNone/>
              <a:defRPr>
                <a:solidFill>
                  <a:schemeClr val="tx1">
                    <a:tint val="75000"/>
                  </a:schemeClr>
                </a:solidFill>
              </a:defRPr>
            </a:lvl5pPr>
            <a:lvl6pPr marL="1714339" indent="0" algn="ctr">
              <a:buNone/>
              <a:defRPr>
                <a:solidFill>
                  <a:schemeClr val="tx1">
                    <a:tint val="75000"/>
                  </a:schemeClr>
                </a:solidFill>
              </a:defRPr>
            </a:lvl6pPr>
            <a:lvl7pPr marL="2057207" indent="0" algn="ctr">
              <a:buNone/>
              <a:defRPr>
                <a:solidFill>
                  <a:schemeClr val="tx1">
                    <a:tint val="75000"/>
                  </a:schemeClr>
                </a:solidFill>
              </a:defRPr>
            </a:lvl7pPr>
            <a:lvl8pPr marL="2400074" indent="0" algn="ctr">
              <a:buNone/>
              <a:defRPr>
                <a:solidFill>
                  <a:schemeClr val="tx1">
                    <a:tint val="75000"/>
                  </a:schemeClr>
                </a:solidFill>
              </a:defRPr>
            </a:lvl8pPr>
            <a:lvl9pPr marL="2742942" indent="0" algn="ctr">
              <a:buNone/>
              <a:defRPr>
                <a:solidFill>
                  <a:schemeClr val="tx1">
                    <a:tint val="75000"/>
                  </a:schemeClr>
                </a:solidFill>
              </a:defRPr>
            </a:lvl9pPr>
          </a:lstStyle>
          <a:p>
            <a:r>
              <a:rPr lang="en-US" dirty="0"/>
              <a:t>Subtitle</a:t>
            </a:r>
          </a:p>
        </p:txBody>
      </p:sp>
      <p:grpSp>
        <p:nvGrpSpPr>
          <p:cNvPr id="14" name="Group 13"/>
          <p:cNvGrpSpPr/>
          <p:nvPr userDrawn="1"/>
        </p:nvGrpSpPr>
        <p:grpSpPr>
          <a:xfrm>
            <a:off x="438875" y="5405055"/>
            <a:ext cx="1183915" cy="833174"/>
            <a:chOff x="2825708" y="3803918"/>
            <a:chExt cx="5590060" cy="2950238"/>
          </a:xfrm>
          <a:solidFill>
            <a:schemeClr val="bg1"/>
          </a:solidFill>
        </p:grpSpPr>
        <p:sp>
          <p:nvSpPr>
            <p:cNvPr id="20" name="Freeform 19"/>
            <p:cNvSpPr>
              <a:spLocks/>
            </p:cNvSpPr>
            <p:nvPr userDrawn="1"/>
          </p:nvSpPr>
          <p:spPr bwMode="auto">
            <a:xfrm flipH="1">
              <a:off x="2825708" y="3803918"/>
              <a:ext cx="3798668" cy="2644406"/>
            </a:xfrm>
            <a:custGeom>
              <a:avLst/>
              <a:gdLst>
                <a:gd name="connsiteX0" fmla="*/ 2056832 w 3798668"/>
                <a:gd name="connsiteY0" fmla="*/ 0 h 2644406"/>
                <a:gd name="connsiteX1" fmla="*/ 1120184 w 3798668"/>
                <a:gd name="connsiteY1" fmla="*/ 492747 h 2644406"/>
                <a:gd name="connsiteX2" fmla="*/ 824401 w 3798668"/>
                <a:gd name="connsiteY2" fmla="*/ 410622 h 2644406"/>
                <a:gd name="connsiteX3" fmla="*/ 462888 w 3798668"/>
                <a:gd name="connsiteY3" fmla="*/ 525596 h 2644406"/>
                <a:gd name="connsiteX4" fmla="*/ 183537 w 3798668"/>
                <a:gd name="connsiteY4" fmla="*/ 1034768 h 2644406"/>
                <a:gd name="connsiteX5" fmla="*/ 15361 w 3798668"/>
                <a:gd name="connsiteY5" fmla="*/ 1177972 h 2644406"/>
                <a:gd name="connsiteX6" fmla="*/ 7490 w 3798668"/>
                <a:gd name="connsiteY6" fmla="*/ 1187499 h 2644406"/>
                <a:gd name="connsiteX7" fmla="*/ 6772 w 3798668"/>
                <a:gd name="connsiteY7" fmla="*/ 1235951 h 2644406"/>
                <a:gd name="connsiteX8" fmla="*/ 0 w 3798668"/>
                <a:gd name="connsiteY8" fmla="*/ 1650660 h 2644406"/>
                <a:gd name="connsiteX9" fmla="*/ 132557 w 3798668"/>
                <a:gd name="connsiteY9" fmla="*/ 1653042 h 2644406"/>
                <a:gd name="connsiteX10" fmla="*/ 132557 w 3798668"/>
                <a:gd name="connsiteY10" fmla="*/ 2095954 h 2644406"/>
                <a:gd name="connsiteX11" fmla="*/ 310357 w 3798668"/>
                <a:gd name="connsiteY11" fmla="*/ 2095954 h 2644406"/>
                <a:gd name="connsiteX12" fmla="*/ 310357 w 3798668"/>
                <a:gd name="connsiteY12" fmla="*/ 2251529 h 2644406"/>
                <a:gd name="connsiteX13" fmla="*/ 767557 w 3798668"/>
                <a:gd name="connsiteY13" fmla="*/ 2251529 h 2644406"/>
                <a:gd name="connsiteX14" fmla="*/ 767557 w 3798668"/>
                <a:gd name="connsiteY14" fmla="*/ 2644406 h 2644406"/>
                <a:gd name="connsiteX15" fmla="*/ 825364 w 3798668"/>
                <a:gd name="connsiteY15" fmla="*/ 2644406 h 2644406"/>
                <a:gd name="connsiteX16" fmla="*/ 2549804 w 3798668"/>
                <a:gd name="connsiteY16" fmla="*/ 2644406 h 2644406"/>
                <a:gd name="connsiteX17" fmla="*/ 2582669 w 3798668"/>
                <a:gd name="connsiteY17" fmla="*/ 2644406 h 2644406"/>
                <a:gd name="connsiteX18" fmla="*/ 2631967 w 3798668"/>
                <a:gd name="connsiteY18" fmla="*/ 2644406 h 2644406"/>
                <a:gd name="connsiteX19" fmla="*/ 2763426 w 3798668"/>
                <a:gd name="connsiteY19" fmla="*/ 2644406 h 2644406"/>
                <a:gd name="connsiteX20" fmla="*/ 3059209 w 3798668"/>
                <a:gd name="connsiteY20" fmla="*/ 2644406 h 2644406"/>
                <a:gd name="connsiteX21" fmla="*/ 3798668 w 3798668"/>
                <a:gd name="connsiteY21" fmla="*/ 1905286 h 2644406"/>
                <a:gd name="connsiteX22" fmla="*/ 3157804 w 3798668"/>
                <a:gd name="connsiteY22" fmla="*/ 1166167 h 2644406"/>
                <a:gd name="connsiteX23" fmla="*/ 3157804 w 3798668"/>
                <a:gd name="connsiteY23" fmla="*/ 1100467 h 2644406"/>
                <a:gd name="connsiteX24" fmla="*/ 2056832 w 3798668"/>
                <a:gd name="connsiteY24" fmla="*/ 0 h 2644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798668" h="2644406">
                  <a:moveTo>
                    <a:pt x="2056832" y="0"/>
                  </a:moveTo>
                  <a:cubicBezTo>
                    <a:pt x="1662454" y="0"/>
                    <a:pt x="1333806" y="197099"/>
                    <a:pt x="1120184" y="492747"/>
                  </a:cubicBezTo>
                  <a:cubicBezTo>
                    <a:pt x="1038022" y="443472"/>
                    <a:pt x="939428" y="410622"/>
                    <a:pt x="824401" y="410622"/>
                  </a:cubicBezTo>
                  <a:cubicBezTo>
                    <a:pt x="692941" y="410622"/>
                    <a:pt x="561482" y="459897"/>
                    <a:pt x="462888" y="525596"/>
                  </a:cubicBezTo>
                  <a:cubicBezTo>
                    <a:pt x="298563" y="640571"/>
                    <a:pt x="183537" y="821244"/>
                    <a:pt x="183537" y="1034768"/>
                  </a:cubicBezTo>
                  <a:cubicBezTo>
                    <a:pt x="121915" y="1075830"/>
                    <a:pt x="65429" y="1124078"/>
                    <a:pt x="15361" y="1177972"/>
                  </a:cubicBezTo>
                  <a:lnTo>
                    <a:pt x="7490" y="1187499"/>
                  </a:lnTo>
                  <a:lnTo>
                    <a:pt x="6772" y="1235951"/>
                  </a:lnTo>
                  <a:cubicBezTo>
                    <a:pt x="4515" y="1374188"/>
                    <a:pt x="1588" y="1484965"/>
                    <a:pt x="0" y="1650660"/>
                  </a:cubicBezTo>
                  <a:lnTo>
                    <a:pt x="132557" y="1653042"/>
                  </a:lnTo>
                  <a:lnTo>
                    <a:pt x="132557" y="2095954"/>
                  </a:lnTo>
                  <a:lnTo>
                    <a:pt x="310357" y="2095954"/>
                  </a:lnTo>
                  <a:lnTo>
                    <a:pt x="310357" y="2251529"/>
                  </a:lnTo>
                  <a:lnTo>
                    <a:pt x="767557" y="2251529"/>
                  </a:lnTo>
                  <a:lnTo>
                    <a:pt x="767557" y="2644406"/>
                  </a:lnTo>
                  <a:lnTo>
                    <a:pt x="825364" y="2644406"/>
                  </a:lnTo>
                  <a:cubicBezTo>
                    <a:pt x="1270194" y="2644406"/>
                    <a:pt x="2133859" y="2644406"/>
                    <a:pt x="2549804" y="2644406"/>
                  </a:cubicBezTo>
                  <a:cubicBezTo>
                    <a:pt x="2566237" y="2644406"/>
                    <a:pt x="2582669" y="2644406"/>
                    <a:pt x="2582669" y="2644406"/>
                  </a:cubicBezTo>
                  <a:cubicBezTo>
                    <a:pt x="2631967" y="2644406"/>
                    <a:pt x="2631967" y="2644406"/>
                    <a:pt x="2631967" y="2644406"/>
                  </a:cubicBezTo>
                  <a:cubicBezTo>
                    <a:pt x="2664831" y="2644406"/>
                    <a:pt x="2730561" y="2644406"/>
                    <a:pt x="2763426" y="2644406"/>
                  </a:cubicBezTo>
                  <a:cubicBezTo>
                    <a:pt x="3059209" y="2644406"/>
                    <a:pt x="3059209" y="2644406"/>
                    <a:pt x="3059209" y="2644406"/>
                  </a:cubicBezTo>
                  <a:cubicBezTo>
                    <a:pt x="3470020" y="2644406"/>
                    <a:pt x="3798668" y="2299484"/>
                    <a:pt x="3798668" y="1905286"/>
                  </a:cubicBezTo>
                  <a:cubicBezTo>
                    <a:pt x="3798668" y="1527514"/>
                    <a:pt x="3519317" y="1215441"/>
                    <a:pt x="3157804" y="1166167"/>
                  </a:cubicBezTo>
                  <a:cubicBezTo>
                    <a:pt x="3157804" y="1149742"/>
                    <a:pt x="3157804" y="1116892"/>
                    <a:pt x="3157804" y="1100467"/>
                  </a:cubicBezTo>
                  <a:cubicBezTo>
                    <a:pt x="3157804" y="492747"/>
                    <a:pt x="2664831" y="0"/>
                    <a:pt x="2056832" y="0"/>
                  </a:cubicBezTo>
                  <a:close/>
                </a:path>
              </a:pathLst>
            </a:custGeom>
            <a:grpFill/>
            <a:ln>
              <a:noFill/>
            </a:ln>
          </p:spPr>
          <p:txBody>
            <a:bodyPr vert="horz" wrap="square" lIns="91440" tIns="45720" rIns="91440" bIns="45720" numCol="1" anchor="t" anchorCtr="0" compatLnSpc="1">
              <a:prstTxWarp prst="textNoShape">
                <a:avLst/>
              </a:prstTxWarp>
              <a:noAutofit/>
            </a:bodyPr>
            <a:lstStyle/>
            <a:p>
              <a:endParaRPr lang="en-US" sz="1350"/>
            </a:p>
          </p:txBody>
        </p:sp>
        <p:sp>
          <p:nvSpPr>
            <p:cNvPr id="13" name="Rectangle 21"/>
            <p:cNvSpPr/>
            <p:nvPr userDrawn="1"/>
          </p:nvSpPr>
          <p:spPr>
            <a:xfrm>
              <a:off x="5967818" y="4377490"/>
              <a:ext cx="2447950" cy="2376666"/>
            </a:xfrm>
            <a:custGeom>
              <a:avLst/>
              <a:gdLst>
                <a:gd name="connsiteX0" fmla="*/ 1308929 w 1538514"/>
                <a:gd name="connsiteY0" fmla="*/ 1112066 h 1493713"/>
                <a:gd name="connsiteX1" fmla="*/ 1538514 w 1538514"/>
                <a:gd name="connsiteY1" fmla="*/ 1112066 h 1493713"/>
                <a:gd name="connsiteX2" fmla="*/ 1538514 w 1538514"/>
                <a:gd name="connsiteY2" fmla="*/ 1493713 h 1493713"/>
                <a:gd name="connsiteX3" fmla="*/ 1308929 w 1538514"/>
                <a:gd name="connsiteY3" fmla="*/ 1493713 h 1493713"/>
                <a:gd name="connsiteX4" fmla="*/ 1308929 w 1538514"/>
                <a:gd name="connsiteY4" fmla="*/ 1112066 h 1493713"/>
                <a:gd name="connsiteX5" fmla="*/ 0 w 1538514"/>
                <a:gd name="connsiteY5" fmla="*/ 1112066 h 1493713"/>
                <a:gd name="connsiteX6" fmla="*/ 229585 w 1538514"/>
                <a:gd name="connsiteY6" fmla="*/ 1112066 h 1493713"/>
                <a:gd name="connsiteX7" fmla="*/ 229585 w 1538514"/>
                <a:gd name="connsiteY7" fmla="*/ 1493713 h 1493713"/>
                <a:gd name="connsiteX8" fmla="*/ 0 w 1538514"/>
                <a:gd name="connsiteY8" fmla="*/ 1493713 h 1493713"/>
                <a:gd name="connsiteX9" fmla="*/ 0 w 1538514"/>
                <a:gd name="connsiteY9" fmla="*/ 1112066 h 1493713"/>
                <a:gd name="connsiteX10" fmla="*/ 1107301 w 1538514"/>
                <a:gd name="connsiteY10" fmla="*/ 1054797 h 1493713"/>
                <a:gd name="connsiteX11" fmla="*/ 1107301 w 1538514"/>
                <a:gd name="connsiteY11" fmla="*/ 1292922 h 1493713"/>
                <a:gd name="connsiteX12" fmla="*/ 1190645 w 1538514"/>
                <a:gd name="connsiteY12" fmla="*/ 1292922 h 1493713"/>
                <a:gd name="connsiteX13" fmla="*/ 1190645 w 1538514"/>
                <a:gd name="connsiteY13" fmla="*/ 1054797 h 1493713"/>
                <a:gd name="connsiteX14" fmla="*/ 1107301 w 1538514"/>
                <a:gd name="connsiteY14" fmla="*/ 1054797 h 1493713"/>
                <a:gd name="connsiteX15" fmla="*/ 955414 w 1538514"/>
                <a:gd name="connsiteY15" fmla="*/ 1054797 h 1493713"/>
                <a:gd name="connsiteX16" fmla="*/ 955414 w 1538514"/>
                <a:gd name="connsiteY16" fmla="*/ 1292922 h 1493713"/>
                <a:gd name="connsiteX17" fmla="*/ 1038758 w 1538514"/>
                <a:gd name="connsiteY17" fmla="*/ 1292922 h 1493713"/>
                <a:gd name="connsiteX18" fmla="*/ 1038758 w 1538514"/>
                <a:gd name="connsiteY18" fmla="*/ 1054797 h 1493713"/>
                <a:gd name="connsiteX19" fmla="*/ 955414 w 1538514"/>
                <a:gd name="connsiteY19" fmla="*/ 1054797 h 1493713"/>
                <a:gd name="connsiteX20" fmla="*/ 803528 w 1538514"/>
                <a:gd name="connsiteY20" fmla="*/ 1054797 h 1493713"/>
                <a:gd name="connsiteX21" fmla="*/ 803528 w 1538514"/>
                <a:gd name="connsiteY21" fmla="*/ 1292922 h 1493713"/>
                <a:gd name="connsiteX22" fmla="*/ 886872 w 1538514"/>
                <a:gd name="connsiteY22" fmla="*/ 1292922 h 1493713"/>
                <a:gd name="connsiteX23" fmla="*/ 886872 w 1538514"/>
                <a:gd name="connsiteY23" fmla="*/ 1054797 h 1493713"/>
                <a:gd name="connsiteX24" fmla="*/ 803528 w 1538514"/>
                <a:gd name="connsiteY24" fmla="*/ 1054797 h 1493713"/>
                <a:gd name="connsiteX25" fmla="*/ 651642 w 1538514"/>
                <a:gd name="connsiteY25" fmla="*/ 1054797 h 1493713"/>
                <a:gd name="connsiteX26" fmla="*/ 651642 w 1538514"/>
                <a:gd name="connsiteY26" fmla="*/ 1292922 h 1493713"/>
                <a:gd name="connsiteX27" fmla="*/ 734986 w 1538514"/>
                <a:gd name="connsiteY27" fmla="*/ 1292922 h 1493713"/>
                <a:gd name="connsiteX28" fmla="*/ 734986 w 1538514"/>
                <a:gd name="connsiteY28" fmla="*/ 1054797 h 1493713"/>
                <a:gd name="connsiteX29" fmla="*/ 651642 w 1538514"/>
                <a:gd name="connsiteY29" fmla="*/ 1054797 h 1493713"/>
                <a:gd name="connsiteX30" fmla="*/ 499756 w 1538514"/>
                <a:gd name="connsiteY30" fmla="*/ 1054797 h 1493713"/>
                <a:gd name="connsiteX31" fmla="*/ 499756 w 1538514"/>
                <a:gd name="connsiteY31" fmla="*/ 1292922 h 1493713"/>
                <a:gd name="connsiteX32" fmla="*/ 583100 w 1538514"/>
                <a:gd name="connsiteY32" fmla="*/ 1292922 h 1493713"/>
                <a:gd name="connsiteX33" fmla="*/ 583100 w 1538514"/>
                <a:gd name="connsiteY33" fmla="*/ 1054797 h 1493713"/>
                <a:gd name="connsiteX34" fmla="*/ 499756 w 1538514"/>
                <a:gd name="connsiteY34" fmla="*/ 1054797 h 1493713"/>
                <a:gd name="connsiteX35" fmla="*/ 347870 w 1538514"/>
                <a:gd name="connsiteY35" fmla="*/ 1054797 h 1493713"/>
                <a:gd name="connsiteX36" fmla="*/ 347870 w 1538514"/>
                <a:gd name="connsiteY36" fmla="*/ 1292922 h 1493713"/>
                <a:gd name="connsiteX37" fmla="*/ 431214 w 1538514"/>
                <a:gd name="connsiteY37" fmla="*/ 1292922 h 1493713"/>
                <a:gd name="connsiteX38" fmla="*/ 431214 w 1538514"/>
                <a:gd name="connsiteY38" fmla="*/ 1054797 h 1493713"/>
                <a:gd name="connsiteX39" fmla="*/ 347870 w 1538514"/>
                <a:gd name="connsiteY39" fmla="*/ 1054797 h 1493713"/>
                <a:gd name="connsiteX40" fmla="*/ 766840 w 1538514"/>
                <a:gd name="connsiteY40" fmla="*/ 775661 h 1493713"/>
                <a:gd name="connsiteX41" fmla="*/ 1121732 w 1538514"/>
                <a:gd name="connsiteY41" fmla="*/ 992676 h 1493713"/>
                <a:gd name="connsiteX42" fmla="*/ 1166727 w 1538514"/>
                <a:gd name="connsiteY42" fmla="*/ 1019636 h 1493713"/>
                <a:gd name="connsiteX43" fmla="*/ 1250788 w 1538514"/>
                <a:gd name="connsiteY43" fmla="*/ 1019636 h 1493713"/>
                <a:gd name="connsiteX44" fmla="*/ 1250788 w 1538514"/>
                <a:gd name="connsiteY44" fmla="*/ 1493713 h 1493713"/>
                <a:gd name="connsiteX45" fmla="*/ 287726 w 1538514"/>
                <a:gd name="connsiteY45" fmla="*/ 1493713 h 1493713"/>
                <a:gd name="connsiteX46" fmla="*/ 287726 w 1538514"/>
                <a:gd name="connsiteY46" fmla="*/ 1019636 h 1493713"/>
                <a:gd name="connsiteX47" fmla="*/ 371787 w 1538514"/>
                <a:gd name="connsiteY47" fmla="*/ 1019636 h 1493713"/>
                <a:gd name="connsiteX48" fmla="*/ 424881 w 1538514"/>
                <a:gd name="connsiteY48" fmla="*/ 986773 h 1493713"/>
                <a:gd name="connsiteX49" fmla="*/ 424881 w 1538514"/>
                <a:gd name="connsiteY49" fmla="*/ 984767 h 1493713"/>
                <a:gd name="connsiteX50" fmla="*/ 766840 w 1538514"/>
                <a:gd name="connsiteY50" fmla="*/ 775661 h 1493713"/>
                <a:gd name="connsiteX51" fmla="*/ 754302 w 1538514"/>
                <a:gd name="connsiteY51" fmla="*/ 0 h 1493713"/>
                <a:gd name="connsiteX52" fmla="*/ 784212 w 1538514"/>
                <a:gd name="connsiteY52" fmla="*/ 0 h 1493713"/>
                <a:gd name="connsiteX53" fmla="*/ 800564 w 1538514"/>
                <a:gd name="connsiteY53" fmla="*/ 16352 h 1493713"/>
                <a:gd name="connsiteX54" fmla="*/ 800564 w 1538514"/>
                <a:gd name="connsiteY54" fmla="*/ 95334 h 1493713"/>
                <a:gd name="connsiteX55" fmla="*/ 836343 w 1538514"/>
                <a:gd name="connsiteY55" fmla="*/ 95334 h 1493713"/>
                <a:gd name="connsiteX56" fmla="*/ 836343 w 1538514"/>
                <a:gd name="connsiteY56" fmla="*/ 219073 h 1493713"/>
                <a:gd name="connsiteX57" fmla="*/ 1025376 w 1538514"/>
                <a:gd name="connsiteY57" fmla="*/ 445674 h 1493713"/>
                <a:gd name="connsiteX58" fmla="*/ 1042075 w 1538514"/>
                <a:gd name="connsiteY58" fmla="*/ 445674 h 1493713"/>
                <a:gd name="connsiteX59" fmla="*/ 1042075 w 1538514"/>
                <a:gd name="connsiteY59" fmla="*/ 564194 h 1493713"/>
                <a:gd name="connsiteX60" fmla="*/ 1071891 w 1538514"/>
                <a:gd name="connsiteY60" fmla="*/ 564194 h 1493713"/>
                <a:gd name="connsiteX61" fmla="*/ 1071891 w 1538514"/>
                <a:gd name="connsiteY61" fmla="*/ 752036 h 1493713"/>
                <a:gd name="connsiteX62" fmla="*/ 1113634 w 1538514"/>
                <a:gd name="connsiteY62" fmla="*/ 752036 h 1493713"/>
                <a:gd name="connsiteX63" fmla="*/ 1113634 w 1538514"/>
                <a:gd name="connsiteY63" fmla="*/ 909130 h 1493713"/>
                <a:gd name="connsiteX64" fmla="*/ 1018520 w 1538514"/>
                <a:gd name="connsiteY64" fmla="*/ 850969 h 1493713"/>
                <a:gd name="connsiteX65" fmla="*/ 1018520 w 1538514"/>
                <a:gd name="connsiteY65" fmla="*/ 640460 h 1493713"/>
                <a:gd name="connsiteX66" fmla="*/ 935176 w 1538514"/>
                <a:gd name="connsiteY66" fmla="*/ 640460 h 1493713"/>
                <a:gd name="connsiteX67" fmla="*/ 935176 w 1538514"/>
                <a:gd name="connsiteY67" fmla="*/ 800004 h 1493713"/>
                <a:gd name="connsiteX68" fmla="*/ 880127 w 1538514"/>
                <a:gd name="connsiteY68" fmla="*/ 766342 h 1493713"/>
                <a:gd name="connsiteX69" fmla="*/ 880127 w 1538514"/>
                <a:gd name="connsiteY69" fmla="*/ 640461 h 1493713"/>
                <a:gd name="connsiteX70" fmla="*/ 796783 w 1538514"/>
                <a:gd name="connsiteY70" fmla="*/ 640461 h 1493713"/>
                <a:gd name="connsiteX71" fmla="*/ 796783 w 1538514"/>
                <a:gd name="connsiteY71" fmla="*/ 715377 h 1493713"/>
                <a:gd name="connsiteX72" fmla="*/ 766840 w 1538514"/>
                <a:gd name="connsiteY72" fmla="*/ 697067 h 1493713"/>
                <a:gd name="connsiteX73" fmla="*/ 741733 w 1538514"/>
                <a:gd name="connsiteY73" fmla="*/ 712420 h 1493713"/>
                <a:gd name="connsiteX74" fmla="*/ 741733 w 1538514"/>
                <a:gd name="connsiteY74" fmla="*/ 640461 h 1493713"/>
                <a:gd name="connsiteX75" fmla="*/ 658389 w 1538514"/>
                <a:gd name="connsiteY75" fmla="*/ 640461 h 1493713"/>
                <a:gd name="connsiteX76" fmla="*/ 658389 w 1538514"/>
                <a:gd name="connsiteY76" fmla="*/ 763384 h 1493713"/>
                <a:gd name="connsiteX77" fmla="*/ 603339 w 1538514"/>
                <a:gd name="connsiteY77" fmla="*/ 797047 h 1493713"/>
                <a:gd name="connsiteX78" fmla="*/ 603339 w 1538514"/>
                <a:gd name="connsiteY78" fmla="*/ 640461 h 1493713"/>
                <a:gd name="connsiteX79" fmla="*/ 519995 w 1538514"/>
                <a:gd name="connsiteY79" fmla="*/ 640461 h 1493713"/>
                <a:gd name="connsiteX80" fmla="*/ 519995 w 1538514"/>
                <a:gd name="connsiteY80" fmla="*/ 848012 h 1493713"/>
                <a:gd name="connsiteX81" fmla="*/ 424881 w 1538514"/>
                <a:gd name="connsiteY81" fmla="*/ 906173 h 1493713"/>
                <a:gd name="connsiteX82" fmla="*/ 424881 w 1538514"/>
                <a:gd name="connsiteY82" fmla="*/ 752036 h 1493713"/>
                <a:gd name="connsiteX83" fmla="*/ 466623 w 1538514"/>
                <a:gd name="connsiteY83" fmla="*/ 752036 h 1493713"/>
                <a:gd name="connsiteX84" fmla="*/ 466623 w 1538514"/>
                <a:gd name="connsiteY84" fmla="*/ 564194 h 1493713"/>
                <a:gd name="connsiteX85" fmla="*/ 496439 w 1538514"/>
                <a:gd name="connsiteY85" fmla="*/ 564194 h 1493713"/>
                <a:gd name="connsiteX86" fmla="*/ 496439 w 1538514"/>
                <a:gd name="connsiteY86" fmla="*/ 445674 h 1493713"/>
                <a:gd name="connsiteX87" fmla="*/ 513138 w 1538514"/>
                <a:gd name="connsiteY87" fmla="*/ 445674 h 1493713"/>
                <a:gd name="connsiteX88" fmla="*/ 702171 w 1538514"/>
                <a:gd name="connsiteY88" fmla="*/ 219073 h 1493713"/>
                <a:gd name="connsiteX89" fmla="*/ 702171 w 1538514"/>
                <a:gd name="connsiteY89" fmla="*/ 95334 h 1493713"/>
                <a:gd name="connsiteX90" fmla="*/ 737950 w 1538514"/>
                <a:gd name="connsiteY90" fmla="*/ 95334 h 1493713"/>
                <a:gd name="connsiteX91" fmla="*/ 737950 w 1538514"/>
                <a:gd name="connsiteY91" fmla="*/ 16352 h 1493713"/>
                <a:gd name="connsiteX92" fmla="*/ 754302 w 1538514"/>
                <a:gd name="connsiteY92" fmla="*/ 0 h 1493713"/>
                <a:gd name="connsiteX0" fmla="*/ 1308929 w 1538514"/>
                <a:gd name="connsiteY0" fmla="*/ 1112066 h 1493713"/>
                <a:gd name="connsiteX1" fmla="*/ 1538514 w 1538514"/>
                <a:gd name="connsiteY1" fmla="*/ 1112066 h 1493713"/>
                <a:gd name="connsiteX2" fmla="*/ 1538514 w 1538514"/>
                <a:gd name="connsiteY2" fmla="*/ 1493713 h 1493713"/>
                <a:gd name="connsiteX3" fmla="*/ 1308929 w 1538514"/>
                <a:gd name="connsiteY3" fmla="*/ 1493713 h 1493713"/>
                <a:gd name="connsiteX4" fmla="*/ 1308929 w 1538514"/>
                <a:gd name="connsiteY4" fmla="*/ 1112066 h 1493713"/>
                <a:gd name="connsiteX5" fmla="*/ 0 w 1538514"/>
                <a:gd name="connsiteY5" fmla="*/ 1112066 h 1493713"/>
                <a:gd name="connsiteX6" fmla="*/ 229585 w 1538514"/>
                <a:gd name="connsiteY6" fmla="*/ 1112066 h 1493713"/>
                <a:gd name="connsiteX7" fmla="*/ 229585 w 1538514"/>
                <a:gd name="connsiteY7" fmla="*/ 1493713 h 1493713"/>
                <a:gd name="connsiteX8" fmla="*/ 0 w 1538514"/>
                <a:gd name="connsiteY8" fmla="*/ 1493713 h 1493713"/>
                <a:gd name="connsiteX9" fmla="*/ 0 w 1538514"/>
                <a:gd name="connsiteY9" fmla="*/ 1112066 h 1493713"/>
                <a:gd name="connsiteX10" fmla="*/ 1107301 w 1538514"/>
                <a:gd name="connsiteY10" fmla="*/ 1054797 h 1493713"/>
                <a:gd name="connsiteX11" fmla="*/ 1107301 w 1538514"/>
                <a:gd name="connsiteY11" fmla="*/ 1292922 h 1493713"/>
                <a:gd name="connsiteX12" fmla="*/ 1190645 w 1538514"/>
                <a:gd name="connsiteY12" fmla="*/ 1292922 h 1493713"/>
                <a:gd name="connsiteX13" fmla="*/ 1190645 w 1538514"/>
                <a:gd name="connsiteY13" fmla="*/ 1054797 h 1493713"/>
                <a:gd name="connsiteX14" fmla="*/ 1107301 w 1538514"/>
                <a:gd name="connsiteY14" fmla="*/ 1054797 h 1493713"/>
                <a:gd name="connsiteX15" fmla="*/ 955414 w 1538514"/>
                <a:gd name="connsiteY15" fmla="*/ 1054797 h 1493713"/>
                <a:gd name="connsiteX16" fmla="*/ 955414 w 1538514"/>
                <a:gd name="connsiteY16" fmla="*/ 1292922 h 1493713"/>
                <a:gd name="connsiteX17" fmla="*/ 1038758 w 1538514"/>
                <a:gd name="connsiteY17" fmla="*/ 1292922 h 1493713"/>
                <a:gd name="connsiteX18" fmla="*/ 1038758 w 1538514"/>
                <a:gd name="connsiteY18" fmla="*/ 1054797 h 1493713"/>
                <a:gd name="connsiteX19" fmla="*/ 955414 w 1538514"/>
                <a:gd name="connsiteY19" fmla="*/ 1054797 h 1493713"/>
                <a:gd name="connsiteX20" fmla="*/ 803528 w 1538514"/>
                <a:gd name="connsiteY20" fmla="*/ 1054797 h 1493713"/>
                <a:gd name="connsiteX21" fmla="*/ 803528 w 1538514"/>
                <a:gd name="connsiteY21" fmla="*/ 1292922 h 1493713"/>
                <a:gd name="connsiteX22" fmla="*/ 886872 w 1538514"/>
                <a:gd name="connsiteY22" fmla="*/ 1292922 h 1493713"/>
                <a:gd name="connsiteX23" fmla="*/ 886872 w 1538514"/>
                <a:gd name="connsiteY23" fmla="*/ 1054797 h 1493713"/>
                <a:gd name="connsiteX24" fmla="*/ 803528 w 1538514"/>
                <a:gd name="connsiteY24" fmla="*/ 1054797 h 1493713"/>
                <a:gd name="connsiteX25" fmla="*/ 651642 w 1538514"/>
                <a:gd name="connsiteY25" fmla="*/ 1054797 h 1493713"/>
                <a:gd name="connsiteX26" fmla="*/ 651642 w 1538514"/>
                <a:gd name="connsiteY26" fmla="*/ 1292922 h 1493713"/>
                <a:gd name="connsiteX27" fmla="*/ 734986 w 1538514"/>
                <a:gd name="connsiteY27" fmla="*/ 1292922 h 1493713"/>
                <a:gd name="connsiteX28" fmla="*/ 734986 w 1538514"/>
                <a:gd name="connsiteY28" fmla="*/ 1054797 h 1493713"/>
                <a:gd name="connsiteX29" fmla="*/ 651642 w 1538514"/>
                <a:gd name="connsiteY29" fmla="*/ 1054797 h 1493713"/>
                <a:gd name="connsiteX30" fmla="*/ 499756 w 1538514"/>
                <a:gd name="connsiteY30" fmla="*/ 1054797 h 1493713"/>
                <a:gd name="connsiteX31" fmla="*/ 499756 w 1538514"/>
                <a:gd name="connsiteY31" fmla="*/ 1292922 h 1493713"/>
                <a:gd name="connsiteX32" fmla="*/ 583100 w 1538514"/>
                <a:gd name="connsiteY32" fmla="*/ 1292922 h 1493713"/>
                <a:gd name="connsiteX33" fmla="*/ 583100 w 1538514"/>
                <a:gd name="connsiteY33" fmla="*/ 1054797 h 1493713"/>
                <a:gd name="connsiteX34" fmla="*/ 499756 w 1538514"/>
                <a:gd name="connsiteY34" fmla="*/ 1054797 h 1493713"/>
                <a:gd name="connsiteX35" fmla="*/ 347870 w 1538514"/>
                <a:gd name="connsiteY35" fmla="*/ 1054797 h 1493713"/>
                <a:gd name="connsiteX36" fmla="*/ 347870 w 1538514"/>
                <a:gd name="connsiteY36" fmla="*/ 1292922 h 1493713"/>
                <a:gd name="connsiteX37" fmla="*/ 431214 w 1538514"/>
                <a:gd name="connsiteY37" fmla="*/ 1292922 h 1493713"/>
                <a:gd name="connsiteX38" fmla="*/ 431214 w 1538514"/>
                <a:gd name="connsiteY38" fmla="*/ 1054797 h 1493713"/>
                <a:gd name="connsiteX39" fmla="*/ 347870 w 1538514"/>
                <a:gd name="connsiteY39" fmla="*/ 1054797 h 1493713"/>
                <a:gd name="connsiteX40" fmla="*/ 766840 w 1538514"/>
                <a:gd name="connsiteY40" fmla="*/ 775661 h 1493713"/>
                <a:gd name="connsiteX41" fmla="*/ 1121732 w 1538514"/>
                <a:gd name="connsiteY41" fmla="*/ 992676 h 1493713"/>
                <a:gd name="connsiteX42" fmla="*/ 1166727 w 1538514"/>
                <a:gd name="connsiteY42" fmla="*/ 1019636 h 1493713"/>
                <a:gd name="connsiteX43" fmla="*/ 1250788 w 1538514"/>
                <a:gd name="connsiteY43" fmla="*/ 1019636 h 1493713"/>
                <a:gd name="connsiteX44" fmla="*/ 1250788 w 1538514"/>
                <a:gd name="connsiteY44" fmla="*/ 1493713 h 1493713"/>
                <a:gd name="connsiteX45" fmla="*/ 287726 w 1538514"/>
                <a:gd name="connsiteY45" fmla="*/ 1493713 h 1493713"/>
                <a:gd name="connsiteX46" fmla="*/ 287726 w 1538514"/>
                <a:gd name="connsiteY46" fmla="*/ 1019636 h 1493713"/>
                <a:gd name="connsiteX47" fmla="*/ 371787 w 1538514"/>
                <a:gd name="connsiteY47" fmla="*/ 1019636 h 1493713"/>
                <a:gd name="connsiteX48" fmla="*/ 424881 w 1538514"/>
                <a:gd name="connsiteY48" fmla="*/ 986773 h 1493713"/>
                <a:gd name="connsiteX49" fmla="*/ 766840 w 1538514"/>
                <a:gd name="connsiteY49" fmla="*/ 775661 h 1493713"/>
                <a:gd name="connsiteX50" fmla="*/ 754302 w 1538514"/>
                <a:gd name="connsiteY50" fmla="*/ 0 h 1493713"/>
                <a:gd name="connsiteX51" fmla="*/ 784212 w 1538514"/>
                <a:gd name="connsiteY51" fmla="*/ 0 h 1493713"/>
                <a:gd name="connsiteX52" fmla="*/ 800564 w 1538514"/>
                <a:gd name="connsiteY52" fmla="*/ 16352 h 1493713"/>
                <a:gd name="connsiteX53" fmla="*/ 800564 w 1538514"/>
                <a:gd name="connsiteY53" fmla="*/ 95334 h 1493713"/>
                <a:gd name="connsiteX54" fmla="*/ 836343 w 1538514"/>
                <a:gd name="connsiteY54" fmla="*/ 95334 h 1493713"/>
                <a:gd name="connsiteX55" fmla="*/ 836343 w 1538514"/>
                <a:gd name="connsiteY55" fmla="*/ 219073 h 1493713"/>
                <a:gd name="connsiteX56" fmla="*/ 1025376 w 1538514"/>
                <a:gd name="connsiteY56" fmla="*/ 445674 h 1493713"/>
                <a:gd name="connsiteX57" fmla="*/ 1042075 w 1538514"/>
                <a:gd name="connsiteY57" fmla="*/ 445674 h 1493713"/>
                <a:gd name="connsiteX58" fmla="*/ 1042075 w 1538514"/>
                <a:gd name="connsiteY58" fmla="*/ 564194 h 1493713"/>
                <a:gd name="connsiteX59" fmla="*/ 1071891 w 1538514"/>
                <a:gd name="connsiteY59" fmla="*/ 564194 h 1493713"/>
                <a:gd name="connsiteX60" fmla="*/ 1071891 w 1538514"/>
                <a:gd name="connsiteY60" fmla="*/ 752036 h 1493713"/>
                <a:gd name="connsiteX61" fmla="*/ 1113634 w 1538514"/>
                <a:gd name="connsiteY61" fmla="*/ 752036 h 1493713"/>
                <a:gd name="connsiteX62" fmla="*/ 1113634 w 1538514"/>
                <a:gd name="connsiteY62" fmla="*/ 909130 h 1493713"/>
                <a:gd name="connsiteX63" fmla="*/ 1018520 w 1538514"/>
                <a:gd name="connsiteY63" fmla="*/ 850969 h 1493713"/>
                <a:gd name="connsiteX64" fmla="*/ 1018520 w 1538514"/>
                <a:gd name="connsiteY64" fmla="*/ 640460 h 1493713"/>
                <a:gd name="connsiteX65" fmla="*/ 935176 w 1538514"/>
                <a:gd name="connsiteY65" fmla="*/ 640460 h 1493713"/>
                <a:gd name="connsiteX66" fmla="*/ 935176 w 1538514"/>
                <a:gd name="connsiteY66" fmla="*/ 800004 h 1493713"/>
                <a:gd name="connsiteX67" fmla="*/ 880127 w 1538514"/>
                <a:gd name="connsiteY67" fmla="*/ 766342 h 1493713"/>
                <a:gd name="connsiteX68" fmla="*/ 880127 w 1538514"/>
                <a:gd name="connsiteY68" fmla="*/ 640461 h 1493713"/>
                <a:gd name="connsiteX69" fmla="*/ 796783 w 1538514"/>
                <a:gd name="connsiteY69" fmla="*/ 640461 h 1493713"/>
                <a:gd name="connsiteX70" fmla="*/ 796783 w 1538514"/>
                <a:gd name="connsiteY70" fmla="*/ 715377 h 1493713"/>
                <a:gd name="connsiteX71" fmla="*/ 766840 w 1538514"/>
                <a:gd name="connsiteY71" fmla="*/ 697067 h 1493713"/>
                <a:gd name="connsiteX72" fmla="*/ 741733 w 1538514"/>
                <a:gd name="connsiteY72" fmla="*/ 712420 h 1493713"/>
                <a:gd name="connsiteX73" fmla="*/ 741733 w 1538514"/>
                <a:gd name="connsiteY73" fmla="*/ 640461 h 1493713"/>
                <a:gd name="connsiteX74" fmla="*/ 658389 w 1538514"/>
                <a:gd name="connsiteY74" fmla="*/ 640461 h 1493713"/>
                <a:gd name="connsiteX75" fmla="*/ 658389 w 1538514"/>
                <a:gd name="connsiteY75" fmla="*/ 763384 h 1493713"/>
                <a:gd name="connsiteX76" fmla="*/ 603339 w 1538514"/>
                <a:gd name="connsiteY76" fmla="*/ 797047 h 1493713"/>
                <a:gd name="connsiteX77" fmla="*/ 603339 w 1538514"/>
                <a:gd name="connsiteY77" fmla="*/ 640461 h 1493713"/>
                <a:gd name="connsiteX78" fmla="*/ 519995 w 1538514"/>
                <a:gd name="connsiteY78" fmla="*/ 640461 h 1493713"/>
                <a:gd name="connsiteX79" fmla="*/ 519995 w 1538514"/>
                <a:gd name="connsiteY79" fmla="*/ 848012 h 1493713"/>
                <a:gd name="connsiteX80" fmla="*/ 424881 w 1538514"/>
                <a:gd name="connsiteY80" fmla="*/ 906173 h 1493713"/>
                <a:gd name="connsiteX81" fmla="*/ 424881 w 1538514"/>
                <a:gd name="connsiteY81" fmla="*/ 752036 h 1493713"/>
                <a:gd name="connsiteX82" fmla="*/ 466623 w 1538514"/>
                <a:gd name="connsiteY82" fmla="*/ 752036 h 1493713"/>
                <a:gd name="connsiteX83" fmla="*/ 466623 w 1538514"/>
                <a:gd name="connsiteY83" fmla="*/ 564194 h 1493713"/>
                <a:gd name="connsiteX84" fmla="*/ 496439 w 1538514"/>
                <a:gd name="connsiteY84" fmla="*/ 564194 h 1493713"/>
                <a:gd name="connsiteX85" fmla="*/ 496439 w 1538514"/>
                <a:gd name="connsiteY85" fmla="*/ 445674 h 1493713"/>
                <a:gd name="connsiteX86" fmla="*/ 513138 w 1538514"/>
                <a:gd name="connsiteY86" fmla="*/ 445674 h 1493713"/>
                <a:gd name="connsiteX87" fmla="*/ 702171 w 1538514"/>
                <a:gd name="connsiteY87" fmla="*/ 219073 h 1493713"/>
                <a:gd name="connsiteX88" fmla="*/ 702171 w 1538514"/>
                <a:gd name="connsiteY88" fmla="*/ 95334 h 1493713"/>
                <a:gd name="connsiteX89" fmla="*/ 737950 w 1538514"/>
                <a:gd name="connsiteY89" fmla="*/ 95334 h 1493713"/>
                <a:gd name="connsiteX90" fmla="*/ 737950 w 1538514"/>
                <a:gd name="connsiteY90" fmla="*/ 16352 h 1493713"/>
                <a:gd name="connsiteX91" fmla="*/ 754302 w 1538514"/>
                <a:gd name="connsiteY91" fmla="*/ 0 h 1493713"/>
                <a:gd name="connsiteX0" fmla="*/ 1308929 w 1538514"/>
                <a:gd name="connsiteY0" fmla="*/ 1112066 h 1493713"/>
                <a:gd name="connsiteX1" fmla="*/ 1538514 w 1538514"/>
                <a:gd name="connsiteY1" fmla="*/ 1112066 h 1493713"/>
                <a:gd name="connsiteX2" fmla="*/ 1538514 w 1538514"/>
                <a:gd name="connsiteY2" fmla="*/ 1493713 h 1493713"/>
                <a:gd name="connsiteX3" fmla="*/ 1308929 w 1538514"/>
                <a:gd name="connsiteY3" fmla="*/ 1493713 h 1493713"/>
                <a:gd name="connsiteX4" fmla="*/ 1308929 w 1538514"/>
                <a:gd name="connsiteY4" fmla="*/ 1112066 h 1493713"/>
                <a:gd name="connsiteX5" fmla="*/ 0 w 1538514"/>
                <a:gd name="connsiteY5" fmla="*/ 1112066 h 1493713"/>
                <a:gd name="connsiteX6" fmla="*/ 229585 w 1538514"/>
                <a:gd name="connsiteY6" fmla="*/ 1112066 h 1493713"/>
                <a:gd name="connsiteX7" fmla="*/ 229585 w 1538514"/>
                <a:gd name="connsiteY7" fmla="*/ 1493713 h 1493713"/>
                <a:gd name="connsiteX8" fmla="*/ 0 w 1538514"/>
                <a:gd name="connsiteY8" fmla="*/ 1493713 h 1493713"/>
                <a:gd name="connsiteX9" fmla="*/ 0 w 1538514"/>
                <a:gd name="connsiteY9" fmla="*/ 1112066 h 1493713"/>
                <a:gd name="connsiteX10" fmla="*/ 1107301 w 1538514"/>
                <a:gd name="connsiteY10" fmla="*/ 1054797 h 1493713"/>
                <a:gd name="connsiteX11" fmla="*/ 1107301 w 1538514"/>
                <a:gd name="connsiteY11" fmla="*/ 1292922 h 1493713"/>
                <a:gd name="connsiteX12" fmla="*/ 1190645 w 1538514"/>
                <a:gd name="connsiteY12" fmla="*/ 1292922 h 1493713"/>
                <a:gd name="connsiteX13" fmla="*/ 1190645 w 1538514"/>
                <a:gd name="connsiteY13" fmla="*/ 1054797 h 1493713"/>
                <a:gd name="connsiteX14" fmla="*/ 1107301 w 1538514"/>
                <a:gd name="connsiteY14" fmla="*/ 1054797 h 1493713"/>
                <a:gd name="connsiteX15" fmla="*/ 955414 w 1538514"/>
                <a:gd name="connsiteY15" fmla="*/ 1054797 h 1493713"/>
                <a:gd name="connsiteX16" fmla="*/ 955414 w 1538514"/>
                <a:gd name="connsiteY16" fmla="*/ 1292922 h 1493713"/>
                <a:gd name="connsiteX17" fmla="*/ 1038758 w 1538514"/>
                <a:gd name="connsiteY17" fmla="*/ 1292922 h 1493713"/>
                <a:gd name="connsiteX18" fmla="*/ 1038758 w 1538514"/>
                <a:gd name="connsiteY18" fmla="*/ 1054797 h 1493713"/>
                <a:gd name="connsiteX19" fmla="*/ 955414 w 1538514"/>
                <a:gd name="connsiteY19" fmla="*/ 1054797 h 1493713"/>
                <a:gd name="connsiteX20" fmla="*/ 803528 w 1538514"/>
                <a:gd name="connsiteY20" fmla="*/ 1054797 h 1493713"/>
                <a:gd name="connsiteX21" fmla="*/ 803528 w 1538514"/>
                <a:gd name="connsiteY21" fmla="*/ 1292922 h 1493713"/>
                <a:gd name="connsiteX22" fmla="*/ 886872 w 1538514"/>
                <a:gd name="connsiteY22" fmla="*/ 1292922 h 1493713"/>
                <a:gd name="connsiteX23" fmla="*/ 886872 w 1538514"/>
                <a:gd name="connsiteY23" fmla="*/ 1054797 h 1493713"/>
                <a:gd name="connsiteX24" fmla="*/ 803528 w 1538514"/>
                <a:gd name="connsiteY24" fmla="*/ 1054797 h 1493713"/>
                <a:gd name="connsiteX25" fmla="*/ 651642 w 1538514"/>
                <a:gd name="connsiteY25" fmla="*/ 1054797 h 1493713"/>
                <a:gd name="connsiteX26" fmla="*/ 651642 w 1538514"/>
                <a:gd name="connsiteY26" fmla="*/ 1292922 h 1493713"/>
                <a:gd name="connsiteX27" fmla="*/ 734986 w 1538514"/>
                <a:gd name="connsiteY27" fmla="*/ 1292922 h 1493713"/>
                <a:gd name="connsiteX28" fmla="*/ 734986 w 1538514"/>
                <a:gd name="connsiteY28" fmla="*/ 1054797 h 1493713"/>
                <a:gd name="connsiteX29" fmla="*/ 651642 w 1538514"/>
                <a:gd name="connsiteY29" fmla="*/ 1054797 h 1493713"/>
                <a:gd name="connsiteX30" fmla="*/ 499756 w 1538514"/>
                <a:gd name="connsiteY30" fmla="*/ 1054797 h 1493713"/>
                <a:gd name="connsiteX31" fmla="*/ 499756 w 1538514"/>
                <a:gd name="connsiteY31" fmla="*/ 1292922 h 1493713"/>
                <a:gd name="connsiteX32" fmla="*/ 583100 w 1538514"/>
                <a:gd name="connsiteY32" fmla="*/ 1292922 h 1493713"/>
                <a:gd name="connsiteX33" fmla="*/ 583100 w 1538514"/>
                <a:gd name="connsiteY33" fmla="*/ 1054797 h 1493713"/>
                <a:gd name="connsiteX34" fmla="*/ 499756 w 1538514"/>
                <a:gd name="connsiteY34" fmla="*/ 1054797 h 1493713"/>
                <a:gd name="connsiteX35" fmla="*/ 347870 w 1538514"/>
                <a:gd name="connsiteY35" fmla="*/ 1054797 h 1493713"/>
                <a:gd name="connsiteX36" fmla="*/ 347870 w 1538514"/>
                <a:gd name="connsiteY36" fmla="*/ 1292922 h 1493713"/>
                <a:gd name="connsiteX37" fmla="*/ 431214 w 1538514"/>
                <a:gd name="connsiteY37" fmla="*/ 1292922 h 1493713"/>
                <a:gd name="connsiteX38" fmla="*/ 431214 w 1538514"/>
                <a:gd name="connsiteY38" fmla="*/ 1054797 h 1493713"/>
                <a:gd name="connsiteX39" fmla="*/ 347870 w 1538514"/>
                <a:gd name="connsiteY39" fmla="*/ 1054797 h 1493713"/>
                <a:gd name="connsiteX40" fmla="*/ 766840 w 1538514"/>
                <a:gd name="connsiteY40" fmla="*/ 775661 h 1493713"/>
                <a:gd name="connsiteX41" fmla="*/ 1121732 w 1538514"/>
                <a:gd name="connsiteY41" fmla="*/ 992676 h 1493713"/>
                <a:gd name="connsiteX42" fmla="*/ 1166727 w 1538514"/>
                <a:gd name="connsiteY42" fmla="*/ 1019636 h 1493713"/>
                <a:gd name="connsiteX43" fmla="*/ 1250788 w 1538514"/>
                <a:gd name="connsiteY43" fmla="*/ 1019636 h 1493713"/>
                <a:gd name="connsiteX44" fmla="*/ 1250788 w 1538514"/>
                <a:gd name="connsiteY44" fmla="*/ 1493713 h 1493713"/>
                <a:gd name="connsiteX45" fmla="*/ 287726 w 1538514"/>
                <a:gd name="connsiteY45" fmla="*/ 1493713 h 1493713"/>
                <a:gd name="connsiteX46" fmla="*/ 287726 w 1538514"/>
                <a:gd name="connsiteY46" fmla="*/ 1019636 h 1493713"/>
                <a:gd name="connsiteX47" fmla="*/ 371787 w 1538514"/>
                <a:gd name="connsiteY47" fmla="*/ 1019636 h 1493713"/>
                <a:gd name="connsiteX48" fmla="*/ 766840 w 1538514"/>
                <a:gd name="connsiteY48" fmla="*/ 775661 h 1493713"/>
                <a:gd name="connsiteX49" fmla="*/ 754302 w 1538514"/>
                <a:gd name="connsiteY49" fmla="*/ 0 h 1493713"/>
                <a:gd name="connsiteX50" fmla="*/ 784212 w 1538514"/>
                <a:gd name="connsiteY50" fmla="*/ 0 h 1493713"/>
                <a:gd name="connsiteX51" fmla="*/ 800564 w 1538514"/>
                <a:gd name="connsiteY51" fmla="*/ 16352 h 1493713"/>
                <a:gd name="connsiteX52" fmla="*/ 800564 w 1538514"/>
                <a:gd name="connsiteY52" fmla="*/ 95334 h 1493713"/>
                <a:gd name="connsiteX53" fmla="*/ 836343 w 1538514"/>
                <a:gd name="connsiteY53" fmla="*/ 95334 h 1493713"/>
                <a:gd name="connsiteX54" fmla="*/ 836343 w 1538514"/>
                <a:gd name="connsiteY54" fmla="*/ 219073 h 1493713"/>
                <a:gd name="connsiteX55" fmla="*/ 1025376 w 1538514"/>
                <a:gd name="connsiteY55" fmla="*/ 445674 h 1493713"/>
                <a:gd name="connsiteX56" fmla="*/ 1042075 w 1538514"/>
                <a:gd name="connsiteY56" fmla="*/ 445674 h 1493713"/>
                <a:gd name="connsiteX57" fmla="*/ 1042075 w 1538514"/>
                <a:gd name="connsiteY57" fmla="*/ 564194 h 1493713"/>
                <a:gd name="connsiteX58" fmla="*/ 1071891 w 1538514"/>
                <a:gd name="connsiteY58" fmla="*/ 564194 h 1493713"/>
                <a:gd name="connsiteX59" fmla="*/ 1071891 w 1538514"/>
                <a:gd name="connsiteY59" fmla="*/ 752036 h 1493713"/>
                <a:gd name="connsiteX60" fmla="*/ 1113634 w 1538514"/>
                <a:gd name="connsiteY60" fmla="*/ 752036 h 1493713"/>
                <a:gd name="connsiteX61" fmla="*/ 1113634 w 1538514"/>
                <a:gd name="connsiteY61" fmla="*/ 909130 h 1493713"/>
                <a:gd name="connsiteX62" fmla="*/ 1018520 w 1538514"/>
                <a:gd name="connsiteY62" fmla="*/ 850969 h 1493713"/>
                <a:gd name="connsiteX63" fmla="*/ 1018520 w 1538514"/>
                <a:gd name="connsiteY63" fmla="*/ 640460 h 1493713"/>
                <a:gd name="connsiteX64" fmla="*/ 935176 w 1538514"/>
                <a:gd name="connsiteY64" fmla="*/ 640460 h 1493713"/>
                <a:gd name="connsiteX65" fmla="*/ 935176 w 1538514"/>
                <a:gd name="connsiteY65" fmla="*/ 800004 h 1493713"/>
                <a:gd name="connsiteX66" fmla="*/ 880127 w 1538514"/>
                <a:gd name="connsiteY66" fmla="*/ 766342 h 1493713"/>
                <a:gd name="connsiteX67" fmla="*/ 880127 w 1538514"/>
                <a:gd name="connsiteY67" fmla="*/ 640461 h 1493713"/>
                <a:gd name="connsiteX68" fmla="*/ 796783 w 1538514"/>
                <a:gd name="connsiteY68" fmla="*/ 640461 h 1493713"/>
                <a:gd name="connsiteX69" fmla="*/ 796783 w 1538514"/>
                <a:gd name="connsiteY69" fmla="*/ 715377 h 1493713"/>
                <a:gd name="connsiteX70" fmla="*/ 766840 w 1538514"/>
                <a:gd name="connsiteY70" fmla="*/ 697067 h 1493713"/>
                <a:gd name="connsiteX71" fmla="*/ 741733 w 1538514"/>
                <a:gd name="connsiteY71" fmla="*/ 712420 h 1493713"/>
                <a:gd name="connsiteX72" fmla="*/ 741733 w 1538514"/>
                <a:gd name="connsiteY72" fmla="*/ 640461 h 1493713"/>
                <a:gd name="connsiteX73" fmla="*/ 658389 w 1538514"/>
                <a:gd name="connsiteY73" fmla="*/ 640461 h 1493713"/>
                <a:gd name="connsiteX74" fmla="*/ 658389 w 1538514"/>
                <a:gd name="connsiteY74" fmla="*/ 763384 h 1493713"/>
                <a:gd name="connsiteX75" fmla="*/ 603339 w 1538514"/>
                <a:gd name="connsiteY75" fmla="*/ 797047 h 1493713"/>
                <a:gd name="connsiteX76" fmla="*/ 603339 w 1538514"/>
                <a:gd name="connsiteY76" fmla="*/ 640461 h 1493713"/>
                <a:gd name="connsiteX77" fmla="*/ 519995 w 1538514"/>
                <a:gd name="connsiteY77" fmla="*/ 640461 h 1493713"/>
                <a:gd name="connsiteX78" fmla="*/ 519995 w 1538514"/>
                <a:gd name="connsiteY78" fmla="*/ 848012 h 1493713"/>
                <a:gd name="connsiteX79" fmla="*/ 424881 w 1538514"/>
                <a:gd name="connsiteY79" fmla="*/ 906173 h 1493713"/>
                <a:gd name="connsiteX80" fmla="*/ 424881 w 1538514"/>
                <a:gd name="connsiteY80" fmla="*/ 752036 h 1493713"/>
                <a:gd name="connsiteX81" fmla="*/ 466623 w 1538514"/>
                <a:gd name="connsiteY81" fmla="*/ 752036 h 1493713"/>
                <a:gd name="connsiteX82" fmla="*/ 466623 w 1538514"/>
                <a:gd name="connsiteY82" fmla="*/ 564194 h 1493713"/>
                <a:gd name="connsiteX83" fmla="*/ 496439 w 1538514"/>
                <a:gd name="connsiteY83" fmla="*/ 564194 h 1493713"/>
                <a:gd name="connsiteX84" fmla="*/ 496439 w 1538514"/>
                <a:gd name="connsiteY84" fmla="*/ 445674 h 1493713"/>
                <a:gd name="connsiteX85" fmla="*/ 513138 w 1538514"/>
                <a:gd name="connsiteY85" fmla="*/ 445674 h 1493713"/>
                <a:gd name="connsiteX86" fmla="*/ 702171 w 1538514"/>
                <a:gd name="connsiteY86" fmla="*/ 219073 h 1493713"/>
                <a:gd name="connsiteX87" fmla="*/ 702171 w 1538514"/>
                <a:gd name="connsiteY87" fmla="*/ 95334 h 1493713"/>
                <a:gd name="connsiteX88" fmla="*/ 737950 w 1538514"/>
                <a:gd name="connsiteY88" fmla="*/ 95334 h 1493713"/>
                <a:gd name="connsiteX89" fmla="*/ 737950 w 1538514"/>
                <a:gd name="connsiteY89" fmla="*/ 16352 h 1493713"/>
                <a:gd name="connsiteX90" fmla="*/ 754302 w 1538514"/>
                <a:gd name="connsiteY90" fmla="*/ 0 h 1493713"/>
                <a:gd name="connsiteX0" fmla="*/ 1308929 w 1538514"/>
                <a:gd name="connsiteY0" fmla="*/ 1112066 h 1493713"/>
                <a:gd name="connsiteX1" fmla="*/ 1538514 w 1538514"/>
                <a:gd name="connsiteY1" fmla="*/ 1112066 h 1493713"/>
                <a:gd name="connsiteX2" fmla="*/ 1538514 w 1538514"/>
                <a:gd name="connsiteY2" fmla="*/ 1493713 h 1493713"/>
                <a:gd name="connsiteX3" fmla="*/ 1308929 w 1538514"/>
                <a:gd name="connsiteY3" fmla="*/ 1493713 h 1493713"/>
                <a:gd name="connsiteX4" fmla="*/ 1308929 w 1538514"/>
                <a:gd name="connsiteY4" fmla="*/ 1112066 h 1493713"/>
                <a:gd name="connsiteX5" fmla="*/ 0 w 1538514"/>
                <a:gd name="connsiteY5" fmla="*/ 1112066 h 1493713"/>
                <a:gd name="connsiteX6" fmla="*/ 229585 w 1538514"/>
                <a:gd name="connsiteY6" fmla="*/ 1112066 h 1493713"/>
                <a:gd name="connsiteX7" fmla="*/ 229585 w 1538514"/>
                <a:gd name="connsiteY7" fmla="*/ 1493713 h 1493713"/>
                <a:gd name="connsiteX8" fmla="*/ 0 w 1538514"/>
                <a:gd name="connsiteY8" fmla="*/ 1493713 h 1493713"/>
                <a:gd name="connsiteX9" fmla="*/ 0 w 1538514"/>
                <a:gd name="connsiteY9" fmla="*/ 1112066 h 1493713"/>
                <a:gd name="connsiteX10" fmla="*/ 1107301 w 1538514"/>
                <a:gd name="connsiteY10" fmla="*/ 1054797 h 1493713"/>
                <a:gd name="connsiteX11" fmla="*/ 1107301 w 1538514"/>
                <a:gd name="connsiteY11" fmla="*/ 1292922 h 1493713"/>
                <a:gd name="connsiteX12" fmla="*/ 1190645 w 1538514"/>
                <a:gd name="connsiteY12" fmla="*/ 1292922 h 1493713"/>
                <a:gd name="connsiteX13" fmla="*/ 1190645 w 1538514"/>
                <a:gd name="connsiteY13" fmla="*/ 1054797 h 1493713"/>
                <a:gd name="connsiteX14" fmla="*/ 1107301 w 1538514"/>
                <a:gd name="connsiteY14" fmla="*/ 1054797 h 1493713"/>
                <a:gd name="connsiteX15" fmla="*/ 955414 w 1538514"/>
                <a:gd name="connsiteY15" fmla="*/ 1054797 h 1493713"/>
                <a:gd name="connsiteX16" fmla="*/ 955414 w 1538514"/>
                <a:gd name="connsiteY16" fmla="*/ 1292922 h 1493713"/>
                <a:gd name="connsiteX17" fmla="*/ 1038758 w 1538514"/>
                <a:gd name="connsiteY17" fmla="*/ 1292922 h 1493713"/>
                <a:gd name="connsiteX18" fmla="*/ 1038758 w 1538514"/>
                <a:gd name="connsiteY18" fmla="*/ 1054797 h 1493713"/>
                <a:gd name="connsiteX19" fmla="*/ 955414 w 1538514"/>
                <a:gd name="connsiteY19" fmla="*/ 1054797 h 1493713"/>
                <a:gd name="connsiteX20" fmla="*/ 803528 w 1538514"/>
                <a:gd name="connsiteY20" fmla="*/ 1054797 h 1493713"/>
                <a:gd name="connsiteX21" fmla="*/ 803528 w 1538514"/>
                <a:gd name="connsiteY21" fmla="*/ 1292922 h 1493713"/>
                <a:gd name="connsiteX22" fmla="*/ 886872 w 1538514"/>
                <a:gd name="connsiteY22" fmla="*/ 1292922 h 1493713"/>
                <a:gd name="connsiteX23" fmla="*/ 886872 w 1538514"/>
                <a:gd name="connsiteY23" fmla="*/ 1054797 h 1493713"/>
                <a:gd name="connsiteX24" fmla="*/ 803528 w 1538514"/>
                <a:gd name="connsiteY24" fmla="*/ 1054797 h 1493713"/>
                <a:gd name="connsiteX25" fmla="*/ 651642 w 1538514"/>
                <a:gd name="connsiteY25" fmla="*/ 1054797 h 1493713"/>
                <a:gd name="connsiteX26" fmla="*/ 651642 w 1538514"/>
                <a:gd name="connsiteY26" fmla="*/ 1292922 h 1493713"/>
                <a:gd name="connsiteX27" fmla="*/ 734986 w 1538514"/>
                <a:gd name="connsiteY27" fmla="*/ 1292922 h 1493713"/>
                <a:gd name="connsiteX28" fmla="*/ 734986 w 1538514"/>
                <a:gd name="connsiteY28" fmla="*/ 1054797 h 1493713"/>
                <a:gd name="connsiteX29" fmla="*/ 651642 w 1538514"/>
                <a:gd name="connsiteY29" fmla="*/ 1054797 h 1493713"/>
                <a:gd name="connsiteX30" fmla="*/ 499756 w 1538514"/>
                <a:gd name="connsiteY30" fmla="*/ 1054797 h 1493713"/>
                <a:gd name="connsiteX31" fmla="*/ 499756 w 1538514"/>
                <a:gd name="connsiteY31" fmla="*/ 1292922 h 1493713"/>
                <a:gd name="connsiteX32" fmla="*/ 583100 w 1538514"/>
                <a:gd name="connsiteY32" fmla="*/ 1292922 h 1493713"/>
                <a:gd name="connsiteX33" fmla="*/ 583100 w 1538514"/>
                <a:gd name="connsiteY33" fmla="*/ 1054797 h 1493713"/>
                <a:gd name="connsiteX34" fmla="*/ 499756 w 1538514"/>
                <a:gd name="connsiteY34" fmla="*/ 1054797 h 1493713"/>
                <a:gd name="connsiteX35" fmla="*/ 347870 w 1538514"/>
                <a:gd name="connsiteY35" fmla="*/ 1054797 h 1493713"/>
                <a:gd name="connsiteX36" fmla="*/ 347870 w 1538514"/>
                <a:gd name="connsiteY36" fmla="*/ 1292922 h 1493713"/>
                <a:gd name="connsiteX37" fmla="*/ 431214 w 1538514"/>
                <a:gd name="connsiteY37" fmla="*/ 1292922 h 1493713"/>
                <a:gd name="connsiteX38" fmla="*/ 431214 w 1538514"/>
                <a:gd name="connsiteY38" fmla="*/ 1054797 h 1493713"/>
                <a:gd name="connsiteX39" fmla="*/ 347870 w 1538514"/>
                <a:gd name="connsiteY39" fmla="*/ 1054797 h 1493713"/>
                <a:gd name="connsiteX40" fmla="*/ 766840 w 1538514"/>
                <a:gd name="connsiteY40" fmla="*/ 775661 h 1493713"/>
                <a:gd name="connsiteX41" fmla="*/ 1166727 w 1538514"/>
                <a:gd name="connsiteY41" fmla="*/ 1019636 h 1493713"/>
                <a:gd name="connsiteX42" fmla="*/ 1250788 w 1538514"/>
                <a:gd name="connsiteY42" fmla="*/ 1019636 h 1493713"/>
                <a:gd name="connsiteX43" fmla="*/ 1250788 w 1538514"/>
                <a:gd name="connsiteY43" fmla="*/ 1493713 h 1493713"/>
                <a:gd name="connsiteX44" fmla="*/ 287726 w 1538514"/>
                <a:gd name="connsiteY44" fmla="*/ 1493713 h 1493713"/>
                <a:gd name="connsiteX45" fmla="*/ 287726 w 1538514"/>
                <a:gd name="connsiteY45" fmla="*/ 1019636 h 1493713"/>
                <a:gd name="connsiteX46" fmla="*/ 371787 w 1538514"/>
                <a:gd name="connsiteY46" fmla="*/ 1019636 h 1493713"/>
                <a:gd name="connsiteX47" fmla="*/ 766840 w 1538514"/>
                <a:gd name="connsiteY47" fmla="*/ 775661 h 1493713"/>
                <a:gd name="connsiteX48" fmla="*/ 754302 w 1538514"/>
                <a:gd name="connsiteY48" fmla="*/ 0 h 1493713"/>
                <a:gd name="connsiteX49" fmla="*/ 784212 w 1538514"/>
                <a:gd name="connsiteY49" fmla="*/ 0 h 1493713"/>
                <a:gd name="connsiteX50" fmla="*/ 800564 w 1538514"/>
                <a:gd name="connsiteY50" fmla="*/ 16352 h 1493713"/>
                <a:gd name="connsiteX51" fmla="*/ 800564 w 1538514"/>
                <a:gd name="connsiteY51" fmla="*/ 95334 h 1493713"/>
                <a:gd name="connsiteX52" fmla="*/ 836343 w 1538514"/>
                <a:gd name="connsiteY52" fmla="*/ 95334 h 1493713"/>
                <a:gd name="connsiteX53" fmla="*/ 836343 w 1538514"/>
                <a:gd name="connsiteY53" fmla="*/ 219073 h 1493713"/>
                <a:gd name="connsiteX54" fmla="*/ 1025376 w 1538514"/>
                <a:gd name="connsiteY54" fmla="*/ 445674 h 1493713"/>
                <a:gd name="connsiteX55" fmla="*/ 1042075 w 1538514"/>
                <a:gd name="connsiteY55" fmla="*/ 445674 h 1493713"/>
                <a:gd name="connsiteX56" fmla="*/ 1042075 w 1538514"/>
                <a:gd name="connsiteY56" fmla="*/ 564194 h 1493713"/>
                <a:gd name="connsiteX57" fmla="*/ 1071891 w 1538514"/>
                <a:gd name="connsiteY57" fmla="*/ 564194 h 1493713"/>
                <a:gd name="connsiteX58" fmla="*/ 1071891 w 1538514"/>
                <a:gd name="connsiteY58" fmla="*/ 752036 h 1493713"/>
                <a:gd name="connsiteX59" fmla="*/ 1113634 w 1538514"/>
                <a:gd name="connsiteY59" fmla="*/ 752036 h 1493713"/>
                <a:gd name="connsiteX60" fmla="*/ 1113634 w 1538514"/>
                <a:gd name="connsiteY60" fmla="*/ 909130 h 1493713"/>
                <a:gd name="connsiteX61" fmla="*/ 1018520 w 1538514"/>
                <a:gd name="connsiteY61" fmla="*/ 850969 h 1493713"/>
                <a:gd name="connsiteX62" fmla="*/ 1018520 w 1538514"/>
                <a:gd name="connsiteY62" fmla="*/ 640460 h 1493713"/>
                <a:gd name="connsiteX63" fmla="*/ 935176 w 1538514"/>
                <a:gd name="connsiteY63" fmla="*/ 640460 h 1493713"/>
                <a:gd name="connsiteX64" fmla="*/ 935176 w 1538514"/>
                <a:gd name="connsiteY64" fmla="*/ 800004 h 1493713"/>
                <a:gd name="connsiteX65" fmla="*/ 880127 w 1538514"/>
                <a:gd name="connsiteY65" fmla="*/ 766342 h 1493713"/>
                <a:gd name="connsiteX66" fmla="*/ 880127 w 1538514"/>
                <a:gd name="connsiteY66" fmla="*/ 640461 h 1493713"/>
                <a:gd name="connsiteX67" fmla="*/ 796783 w 1538514"/>
                <a:gd name="connsiteY67" fmla="*/ 640461 h 1493713"/>
                <a:gd name="connsiteX68" fmla="*/ 796783 w 1538514"/>
                <a:gd name="connsiteY68" fmla="*/ 715377 h 1493713"/>
                <a:gd name="connsiteX69" fmla="*/ 766840 w 1538514"/>
                <a:gd name="connsiteY69" fmla="*/ 697067 h 1493713"/>
                <a:gd name="connsiteX70" fmla="*/ 741733 w 1538514"/>
                <a:gd name="connsiteY70" fmla="*/ 712420 h 1493713"/>
                <a:gd name="connsiteX71" fmla="*/ 741733 w 1538514"/>
                <a:gd name="connsiteY71" fmla="*/ 640461 h 1493713"/>
                <a:gd name="connsiteX72" fmla="*/ 658389 w 1538514"/>
                <a:gd name="connsiteY72" fmla="*/ 640461 h 1493713"/>
                <a:gd name="connsiteX73" fmla="*/ 658389 w 1538514"/>
                <a:gd name="connsiteY73" fmla="*/ 763384 h 1493713"/>
                <a:gd name="connsiteX74" fmla="*/ 603339 w 1538514"/>
                <a:gd name="connsiteY74" fmla="*/ 797047 h 1493713"/>
                <a:gd name="connsiteX75" fmla="*/ 603339 w 1538514"/>
                <a:gd name="connsiteY75" fmla="*/ 640461 h 1493713"/>
                <a:gd name="connsiteX76" fmla="*/ 519995 w 1538514"/>
                <a:gd name="connsiteY76" fmla="*/ 640461 h 1493713"/>
                <a:gd name="connsiteX77" fmla="*/ 519995 w 1538514"/>
                <a:gd name="connsiteY77" fmla="*/ 848012 h 1493713"/>
                <a:gd name="connsiteX78" fmla="*/ 424881 w 1538514"/>
                <a:gd name="connsiteY78" fmla="*/ 906173 h 1493713"/>
                <a:gd name="connsiteX79" fmla="*/ 424881 w 1538514"/>
                <a:gd name="connsiteY79" fmla="*/ 752036 h 1493713"/>
                <a:gd name="connsiteX80" fmla="*/ 466623 w 1538514"/>
                <a:gd name="connsiteY80" fmla="*/ 752036 h 1493713"/>
                <a:gd name="connsiteX81" fmla="*/ 466623 w 1538514"/>
                <a:gd name="connsiteY81" fmla="*/ 564194 h 1493713"/>
                <a:gd name="connsiteX82" fmla="*/ 496439 w 1538514"/>
                <a:gd name="connsiteY82" fmla="*/ 564194 h 1493713"/>
                <a:gd name="connsiteX83" fmla="*/ 496439 w 1538514"/>
                <a:gd name="connsiteY83" fmla="*/ 445674 h 1493713"/>
                <a:gd name="connsiteX84" fmla="*/ 513138 w 1538514"/>
                <a:gd name="connsiteY84" fmla="*/ 445674 h 1493713"/>
                <a:gd name="connsiteX85" fmla="*/ 702171 w 1538514"/>
                <a:gd name="connsiteY85" fmla="*/ 219073 h 1493713"/>
                <a:gd name="connsiteX86" fmla="*/ 702171 w 1538514"/>
                <a:gd name="connsiteY86" fmla="*/ 95334 h 1493713"/>
                <a:gd name="connsiteX87" fmla="*/ 737950 w 1538514"/>
                <a:gd name="connsiteY87" fmla="*/ 95334 h 1493713"/>
                <a:gd name="connsiteX88" fmla="*/ 737950 w 1538514"/>
                <a:gd name="connsiteY88" fmla="*/ 16352 h 1493713"/>
                <a:gd name="connsiteX89" fmla="*/ 754302 w 1538514"/>
                <a:gd name="connsiteY89" fmla="*/ 0 h 1493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1538514" h="1493713">
                  <a:moveTo>
                    <a:pt x="1308929" y="1112066"/>
                  </a:moveTo>
                  <a:lnTo>
                    <a:pt x="1538514" y="1112066"/>
                  </a:lnTo>
                  <a:lnTo>
                    <a:pt x="1538514" y="1493713"/>
                  </a:lnTo>
                  <a:lnTo>
                    <a:pt x="1308929" y="1493713"/>
                  </a:lnTo>
                  <a:lnTo>
                    <a:pt x="1308929" y="1112066"/>
                  </a:lnTo>
                  <a:close/>
                  <a:moveTo>
                    <a:pt x="0" y="1112066"/>
                  </a:moveTo>
                  <a:lnTo>
                    <a:pt x="229585" y="1112066"/>
                  </a:lnTo>
                  <a:lnTo>
                    <a:pt x="229585" y="1493713"/>
                  </a:lnTo>
                  <a:lnTo>
                    <a:pt x="0" y="1493713"/>
                  </a:lnTo>
                  <a:lnTo>
                    <a:pt x="0" y="1112066"/>
                  </a:lnTo>
                  <a:close/>
                  <a:moveTo>
                    <a:pt x="1107301" y="1054797"/>
                  </a:moveTo>
                  <a:lnTo>
                    <a:pt x="1107301" y="1292922"/>
                  </a:lnTo>
                  <a:lnTo>
                    <a:pt x="1190645" y="1292922"/>
                  </a:lnTo>
                  <a:lnTo>
                    <a:pt x="1190645" y="1054797"/>
                  </a:lnTo>
                  <a:lnTo>
                    <a:pt x="1107301" y="1054797"/>
                  </a:lnTo>
                  <a:close/>
                  <a:moveTo>
                    <a:pt x="955414" y="1054797"/>
                  </a:moveTo>
                  <a:lnTo>
                    <a:pt x="955414" y="1292922"/>
                  </a:lnTo>
                  <a:lnTo>
                    <a:pt x="1038758" y="1292922"/>
                  </a:lnTo>
                  <a:lnTo>
                    <a:pt x="1038758" y="1054797"/>
                  </a:lnTo>
                  <a:lnTo>
                    <a:pt x="955414" y="1054797"/>
                  </a:lnTo>
                  <a:close/>
                  <a:moveTo>
                    <a:pt x="803528" y="1054797"/>
                  </a:moveTo>
                  <a:lnTo>
                    <a:pt x="803528" y="1292922"/>
                  </a:lnTo>
                  <a:lnTo>
                    <a:pt x="886872" y="1292922"/>
                  </a:lnTo>
                  <a:lnTo>
                    <a:pt x="886872" y="1054797"/>
                  </a:lnTo>
                  <a:lnTo>
                    <a:pt x="803528" y="1054797"/>
                  </a:lnTo>
                  <a:close/>
                  <a:moveTo>
                    <a:pt x="651642" y="1054797"/>
                  </a:moveTo>
                  <a:lnTo>
                    <a:pt x="651642" y="1292922"/>
                  </a:lnTo>
                  <a:lnTo>
                    <a:pt x="734986" y="1292922"/>
                  </a:lnTo>
                  <a:lnTo>
                    <a:pt x="734986" y="1054797"/>
                  </a:lnTo>
                  <a:lnTo>
                    <a:pt x="651642" y="1054797"/>
                  </a:lnTo>
                  <a:close/>
                  <a:moveTo>
                    <a:pt x="499756" y="1054797"/>
                  </a:moveTo>
                  <a:lnTo>
                    <a:pt x="499756" y="1292922"/>
                  </a:lnTo>
                  <a:lnTo>
                    <a:pt x="583100" y="1292922"/>
                  </a:lnTo>
                  <a:lnTo>
                    <a:pt x="583100" y="1054797"/>
                  </a:lnTo>
                  <a:lnTo>
                    <a:pt x="499756" y="1054797"/>
                  </a:lnTo>
                  <a:close/>
                  <a:moveTo>
                    <a:pt x="347870" y="1054797"/>
                  </a:moveTo>
                  <a:lnTo>
                    <a:pt x="347870" y="1292922"/>
                  </a:lnTo>
                  <a:lnTo>
                    <a:pt x="431214" y="1292922"/>
                  </a:lnTo>
                  <a:lnTo>
                    <a:pt x="431214" y="1054797"/>
                  </a:lnTo>
                  <a:lnTo>
                    <a:pt x="347870" y="1054797"/>
                  </a:lnTo>
                  <a:close/>
                  <a:moveTo>
                    <a:pt x="766840" y="775661"/>
                  </a:moveTo>
                  <a:lnTo>
                    <a:pt x="1166727" y="1019636"/>
                  </a:lnTo>
                  <a:lnTo>
                    <a:pt x="1250788" y="1019636"/>
                  </a:lnTo>
                  <a:lnTo>
                    <a:pt x="1250788" y="1493713"/>
                  </a:lnTo>
                  <a:lnTo>
                    <a:pt x="287726" y="1493713"/>
                  </a:lnTo>
                  <a:lnTo>
                    <a:pt x="287726" y="1019636"/>
                  </a:lnTo>
                  <a:lnTo>
                    <a:pt x="371787" y="1019636"/>
                  </a:lnTo>
                  <a:lnTo>
                    <a:pt x="766840" y="775661"/>
                  </a:lnTo>
                  <a:close/>
                  <a:moveTo>
                    <a:pt x="754302" y="0"/>
                  </a:moveTo>
                  <a:lnTo>
                    <a:pt x="784212" y="0"/>
                  </a:lnTo>
                  <a:cubicBezTo>
                    <a:pt x="793243" y="0"/>
                    <a:pt x="800564" y="7321"/>
                    <a:pt x="800564" y="16352"/>
                  </a:cubicBezTo>
                  <a:lnTo>
                    <a:pt x="800564" y="95334"/>
                  </a:lnTo>
                  <a:lnTo>
                    <a:pt x="836343" y="95334"/>
                  </a:lnTo>
                  <a:lnTo>
                    <a:pt x="836343" y="219073"/>
                  </a:lnTo>
                  <a:cubicBezTo>
                    <a:pt x="943289" y="239580"/>
                    <a:pt x="1024217" y="333044"/>
                    <a:pt x="1025376" y="445674"/>
                  </a:cubicBezTo>
                  <a:lnTo>
                    <a:pt x="1042075" y="445674"/>
                  </a:lnTo>
                  <a:lnTo>
                    <a:pt x="1042075" y="564194"/>
                  </a:lnTo>
                  <a:lnTo>
                    <a:pt x="1071891" y="564194"/>
                  </a:lnTo>
                  <a:lnTo>
                    <a:pt x="1071891" y="752036"/>
                  </a:lnTo>
                  <a:lnTo>
                    <a:pt x="1113634" y="752036"/>
                  </a:lnTo>
                  <a:lnTo>
                    <a:pt x="1113634" y="909130"/>
                  </a:lnTo>
                  <a:lnTo>
                    <a:pt x="1018520" y="850969"/>
                  </a:lnTo>
                  <a:lnTo>
                    <a:pt x="1018520" y="640460"/>
                  </a:lnTo>
                  <a:lnTo>
                    <a:pt x="935176" y="640460"/>
                  </a:lnTo>
                  <a:lnTo>
                    <a:pt x="935176" y="800004"/>
                  </a:lnTo>
                  <a:lnTo>
                    <a:pt x="880127" y="766342"/>
                  </a:lnTo>
                  <a:lnTo>
                    <a:pt x="880127" y="640461"/>
                  </a:lnTo>
                  <a:lnTo>
                    <a:pt x="796783" y="640461"/>
                  </a:lnTo>
                  <a:lnTo>
                    <a:pt x="796783" y="715377"/>
                  </a:lnTo>
                  <a:lnTo>
                    <a:pt x="766840" y="697067"/>
                  </a:lnTo>
                  <a:lnTo>
                    <a:pt x="741733" y="712420"/>
                  </a:lnTo>
                  <a:lnTo>
                    <a:pt x="741733" y="640461"/>
                  </a:lnTo>
                  <a:lnTo>
                    <a:pt x="658389" y="640461"/>
                  </a:lnTo>
                  <a:lnTo>
                    <a:pt x="658389" y="763384"/>
                  </a:lnTo>
                  <a:lnTo>
                    <a:pt x="603339" y="797047"/>
                  </a:lnTo>
                  <a:lnTo>
                    <a:pt x="603339" y="640461"/>
                  </a:lnTo>
                  <a:lnTo>
                    <a:pt x="519995" y="640461"/>
                  </a:lnTo>
                  <a:lnTo>
                    <a:pt x="519995" y="848012"/>
                  </a:lnTo>
                  <a:lnTo>
                    <a:pt x="424881" y="906173"/>
                  </a:lnTo>
                  <a:lnTo>
                    <a:pt x="424881" y="752036"/>
                  </a:lnTo>
                  <a:lnTo>
                    <a:pt x="466623" y="752036"/>
                  </a:lnTo>
                  <a:lnTo>
                    <a:pt x="466623" y="564194"/>
                  </a:lnTo>
                  <a:lnTo>
                    <a:pt x="496439" y="564194"/>
                  </a:lnTo>
                  <a:lnTo>
                    <a:pt x="496439" y="445674"/>
                  </a:lnTo>
                  <a:lnTo>
                    <a:pt x="513138" y="445674"/>
                  </a:lnTo>
                  <a:cubicBezTo>
                    <a:pt x="514297" y="333044"/>
                    <a:pt x="595225" y="239580"/>
                    <a:pt x="702171" y="219073"/>
                  </a:cubicBezTo>
                  <a:lnTo>
                    <a:pt x="702171" y="95334"/>
                  </a:lnTo>
                  <a:lnTo>
                    <a:pt x="737950" y="95334"/>
                  </a:lnTo>
                  <a:lnTo>
                    <a:pt x="737950" y="16352"/>
                  </a:lnTo>
                  <a:cubicBezTo>
                    <a:pt x="737950" y="7321"/>
                    <a:pt x="745271" y="0"/>
                    <a:pt x="754302"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91440" rIns="91440" bIns="91440" numCol="1" spcCol="0" rtlCol="0" fromWordArt="0" anchor="b" anchorCtr="0" forceAA="0" compatLnSpc="1">
              <a:prstTxWarp prst="textNoShape">
                <a:avLst/>
              </a:prstTxWarp>
              <a:noAutofit/>
            </a:bodyPr>
            <a:lstStyle/>
            <a:p>
              <a:pPr algn="r"/>
              <a:endParaRPr lang="en-US" sz="900" dirty="0"/>
            </a:p>
          </p:txBody>
        </p:sp>
      </p:grpSp>
    </p:spTree>
    <p:extLst>
      <p:ext uri="{BB962C8B-B14F-4D97-AF65-F5344CB8AC3E}">
        <p14:creationId xmlns:p14="http://schemas.microsoft.com/office/powerpoint/2010/main" val="3276714568"/>
      </p:ext>
    </p:extLst>
  </p:cSld>
  <p:clrMapOvr>
    <a:masterClrMapping/>
  </p:clrMapOvr>
  <mc:AlternateContent xmlns:mc="http://schemas.openxmlformats.org/markup-compatibility/2006" xmlns:p14="http://schemas.microsoft.com/office/powerpoint/2010/main">
    <mc:Choice Requires="p14">
      <p:transition spd="slow" p14:dur="1250">
        <p:fade/>
      </p:transition>
    </mc:Choice>
    <mc:Fallback xmlns="">
      <p:transition spd="slow">
        <p:fade/>
      </p:transition>
    </mc:Fallback>
  </mc:AlternateContent>
  <p:extLst mod="1">
    <p:ext uri="{DCECCB84-F9BA-43D5-87BE-67443E8EF086}">
      <p15:sldGuideLst xmlns:p15="http://schemas.microsoft.com/office/powerpoint/2012/main">
        <p15:guide id="1" orient="horz" pos="2203">
          <p15:clr>
            <a:srgbClr val="FBAE40"/>
          </p15:clr>
        </p15:guide>
        <p15:guide id="2" pos="3917">
          <p15:clr>
            <a:srgbClr val="FBAE40"/>
          </p15:clr>
        </p15:guide>
      </p15:sldGuideLst>
    </p:ext>
  </p:extLst>
</p:sldLayout>
</file>

<file path=ppt/slideLayouts/slideLayout132.xml><?xml version="1.0" encoding="utf-8"?>
<p:sldLayout xmlns:a="http://schemas.openxmlformats.org/drawingml/2006/main" xmlns:r="http://schemas.openxmlformats.org/officeDocument/2006/relationships" xmlns:p="http://schemas.openxmlformats.org/presentationml/2006/main" preserve="1" userDrawn="1">
  <p:cSld name="1_58pt Title/16pt Text - Blue">
    <p:bg>
      <p:bgPr>
        <a:solidFill>
          <a:schemeClr val="accent2"/>
        </a:solidFill>
        <a:effectLst/>
      </p:bgPr>
    </p:bg>
    <p:spTree>
      <p:nvGrpSpPr>
        <p:cNvPr id="1" name=""/>
        <p:cNvGrpSpPr/>
        <p:nvPr/>
      </p:nvGrpSpPr>
      <p:grpSpPr>
        <a:xfrm>
          <a:off x="0" y="0"/>
          <a:ext cx="0" cy="0"/>
          <a:chOff x="0" y="0"/>
          <a:chExt cx="0" cy="0"/>
        </a:xfrm>
      </p:grpSpPr>
      <p:graphicFrame>
        <p:nvGraphicFramePr>
          <p:cNvPr id="2" name="Object 1" hidden="1"/>
          <p:cNvGraphicFramePr>
            <a:graphicFrameLocks noChangeAspect="1"/>
          </p:cNvGraphicFramePr>
          <p:nvPr userDrawn="1">
            <p:custDataLst>
              <p:tags r:id="rId2"/>
            </p:custDataLst>
            <p:extLst/>
          </p:nvPr>
        </p:nvGraphicFramePr>
        <p:xfrm>
          <a:off x="1191" y="1589"/>
          <a:ext cx="1190" cy="1587"/>
        </p:xfrm>
        <a:graphic>
          <a:graphicData uri="http://schemas.openxmlformats.org/presentationml/2006/ole">
            <mc:AlternateContent xmlns:mc="http://schemas.openxmlformats.org/markup-compatibility/2006">
              <mc:Choice xmlns:v="urn:schemas-microsoft-com:vml" Requires="v">
                <p:oleObj spid="_x0000_s63493" name="think-cell Slide" r:id="rId4" imgW="270" imgH="270" progId="TCLayout.ActiveDocument.1">
                  <p:embed/>
                </p:oleObj>
              </mc:Choice>
              <mc:Fallback>
                <p:oleObj name="think-cell Slide" r:id="rId4" imgW="270" imgH="270" progId="TCLayout.ActiveDocument.1">
                  <p:embed/>
                  <p:pic>
                    <p:nvPicPr>
                      <p:cNvPr id="2" name="Object 1" hidden="1"/>
                      <p:cNvPicPr/>
                      <p:nvPr/>
                    </p:nvPicPr>
                    <p:blipFill>
                      <a:blip r:embed="rId5"/>
                      <a:stretch>
                        <a:fillRect/>
                      </a:stretch>
                    </p:blipFill>
                    <p:spPr>
                      <a:xfrm>
                        <a:off x="1191" y="1589"/>
                        <a:ext cx="1190" cy="1587"/>
                      </a:xfrm>
                      <a:prstGeom prst="rect">
                        <a:avLst/>
                      </a:prstGeom>
                    </p:spPr>
                  </p:pic>
                </p:oleObj>
              </mc:Fallback>
            </mc:AlternateContent>
          </a:graphicData>
        </a:graphic>
      </p:graphicFrame>
      <p:sp>
        <p:nvSpPr>
          <p:cNvPr id="7" name="Title 1"/>
          <p:cNvSpPr>
            <a:spLocks noGrp="1"/>
          </p:cNvSpPr>
          <p:nvPr>
            <p:ph type="ctrTitle" hasCustomPrompt="1"/>
          </p:nvPr>
        </p:nvSpPr>
        <p:spPr>
          <a:xfrm>
            <a:off x="438874" y="2142637"/>
            <a:ext cx="8420908" cy="1720381"/>
          </a:xfrm>
        </p:spPr>
        <p:txBody>
          <a:bodyPr/>
          <a:lstStyle>
            <a:lvl1pPr>
              <a:defRPr sz="4500">
                <a:solidFill>
                  <a:schemeClr val="bg1"/>
                </a:solidFill>
              </a:defRPr>
            </a:lvl1pPr>
          </a:lstStyle>
          <a:p>
            <a:r>
              <a:rPr lang="en-US" dirty="0"/>
              <a:t>Title</a:t>
            </a:r>
          </a:p>
        </p:txBody>
      </p:sp>
      <p:sp>
        <p:nvSpPr>
          <p:cNvPr id="10" name="Subtitle 2"/>
          <p:cNvSpPr>
            <a:spLocks noGrp="1"/>
          </p:cNvSpPr>
          <p:nvPr>
            <p:ph type="subTitle" idx="1" hasCustomPrompt="1"/>
          </p:nvPr>
        </p:nvSpPr>
        <p:spPr>
          <a:xfrm>
            <a:off x="438874" y="3954463"/>
            <a:ext cx="8420908" cy="1055382"/>
          </a:xfrm>
        </p:spPr>
        <p:txBody>
          <a:bodyPr/>
          <a:lstStyle>
            <a:lvl1pPr marL="0" indent="0" algn="l">
              <a:buNone/>
              <a:defRPr sz="1650">
                <a:solidFill>
                  <a:schemeClr val="bg1"/>
                </a:solidFill>
                <a:latin typeface="+mn-lt"/>
              </a:defRPr>
            </a:lvl1pPr>
            <a:lvl2pPr marL="342868" indent="0" algn="ctr">
              <a:buNone/>
              <a:defRPr>
                <a:solidFill>
                  <a:schemeClr val="tx1">
                    <a:tint val="75000"/>
                  </a:schemeClr>
                </a:solidFill>
              </a:defRPr>
            </a:lvl2pPr>
            <a:lvl3pPr marL="685735" indent="0" algn="ctr">
              <a:buNone/>
              <a:defRPr>
                <a:solidFill>
                  <a:schemeClr val="tx1">
                    <a:tint val="75000"/>
                  </a:schemeClr>
                </a:solidFill>
              </a:defRPr>
            </a:lvl3pPr>
            <a:lvl4pPr marL="1028603" indent="0" algn="ctr">
              <a:buNone/>
              <a:defRPr>
                <a:solidFill>
                  <a:schemeClr val="tx1">
                    <a:tint val="75000"/>
                  </a:schemeClr>
                </a:solidFill>
              </a:defRPr>
            </a:lvl4pPr>
            <a:lvl5pPr marL="1371471" indent="0" algn="ctr">
              <a:buNone/>
              <a:defRPr>
                <a:solidFill>
                  <a:schemeClr val="tx1">
                    <a:tint val="75000"/>
                  </a:schemeClr>
                </a:solidFill>
              </a:defRPr>
            </a:lvl5pPr>
            <a:lvl6pPr marL="1714339" indent="0" algn="ctr">
              <a:buNone/>
              <a:defRPr>
                <a:solidFill>
                  <a:schemeClr val="tx1">
                    <a:tint val="75000"/>
                  </a:schemeClr>
                </a:solidFill>
              </a:defRPr>
            </a:lvl6pPr>
            <a:lvl7pPr marL="2057207" indent="0" algn="ctr">
              <a:buNone/>
              <a:defRPr>
                <a:solidFill>
                  <a:schemeClr val="tx1">
                    <a:tint val="75000"/>
                  </a:schemeClr>
                </a:solidFill>
              </a:defRPr>
            </a:lvl7pPr>
            <a:lvl8pPr marL="2400074" indent="0" algn="ctr">
              <a:buNone/>
              <a:defRPr>
                <a:solidFill>
                  <a:schemeClr val="tx1">
                    <a:tint val="75000"/>
                  </a:schemeClr>
                </a:solidFill>
              </a:defRPr>
            </a:lvl8pPr>
            <a:lvl9pPr marL="2742942" indent="0" algn="ctr">
              <a:buNone/>
              <a:defRPr>
                <a:solidFill>
                  <a:schemeClr val="tx1">
                    <a:tint val="75000"/>
                  </a:schemeClr>
                </a:solidFill>
              </a:defRPr>
            </a:lvl9pPr>
          </a:lstStyle>
          <a:p>
            <a:r>
              <a:rPr lang="en-US" dirty="0"/>
              <a:t>Subtitle</a:t>
            </a:r>
          </a:p>
        </p:txBody>
      </p:sp>
      <p:grpSp>
        <p:nvGrpSpPr>
          <p:cNvPr id="8" name="Group 7"/>
          <p:cNvGrpSpPr/>
          <p:nvPr userDrawn="1"/>
        </p:nvGrpSpPr>
        <p:grpSpPr>
          <a:xfrm>
            <a:off x="438875" y="5405055"/>
            <a:ext cx="1183915" cy="833174"/>
            <a:chOff x="2825708" y="3803918"/>
            <a:chExt cx="5590060" cy="2950238"/>
          </a:xfrm>
          <a:solidFill>
            <a:schemeClr val="bg1"/>
          </a:solidFill>
        </p:grpSpPr>
        <p:sp>
          <p:nvSpPr>
            <p:cNvPr id="9" name="Freeform 8"/>
            <p:cNvSpPr>
              <a:spLocks/>
            </p:cNvSpPr>
            <p:nvPr userDrawn="1"/>
          </p:nvSpPr>
          <p:spPr bwMode="auto">
            <a:xfrm flipH="1">
              <a:off x="2825708" y="3803918"/>
              <a:ext cx="3798668" cy="2644406"/>
            </a:xfrm>
            <a:custGeom>
              <a:avLst/>
              <a:gdLst>
                <a:gd name="connsiteX0" fmla="*/ 2056832 w 3798668"/>
                <a:gd name="connsiteY0" fmla="*/ 0 h 2644406"/>
                <a:gd name="connsiteX1" fmla="*/ 1120184 w 3798668"/>
                <a:gd name="connsiteY1" fmla="*/ 492747 h 2644406"/>
                <a:gd name="connsiteX2" fmla="*/ 824401 w 3798668"/>
                <a:gd name="connsiteY2" fmla="*/ 410622 h 2644406"/>
                <a:gd name="connsiteX3" fmla="*/ 462888 w 3798668"/>
                <a:gd name="connsiteY3" fmla="*/ 525596 h 2644406"/>
                <a:gd name="connsiteX4" fmla="*/ 183537 w 3798668"/>
                <a:gd name="connsiteY4" fmla="*/ 1034768 h 2644406"/>
                <a:gd name="connsiteX5" fmla="*/ 15361 w 3798668"/>
                <a:gd name="connsiteY5" fmla="*/ 1177972 h 2644406"/>
                <a:gd name="connsiteX6" fmla="*/ 7490 w 3798668"/>
                <a:gd name="connsiteY6" fmla="*/ 1187499 h 2644406"/>
                <a:gd name="connsiteX7" fmla="*/ 6772 w 3798668"/>
                <a:gd name="connsiteY7" fmla="*/ 1235951 h 2644406"/>
                <a:gd name="connsiteX8" fmla="*/ 0 w 3798668"/>
                <a:gd name="connsiteY8" fmla="*/ 1650660 h 2644406"/>
                <a:gd name="connsiteX9" fmla="*/ 132557 w 3798668"/>
                <a:gd name="connsiteY9" fmla="*/ 1653042 h 2644406"/>
                <a:gd name="connsiteX10" fmla="*/ 132557 w 3798668"/>
                <a:gd name="connsiteY10" fmla="*/ 2095954 h 2644406"/>
                <a:gd name="connsiteX11" fmla="*/ 310357 w 3798668"/>
                <a:gd name="connsiteY11" fmla="*/ 2095954 h 2644406"/>
                <a:gd name="connsiteX12" fmla="*/ 310357 w 3798668"/>
                <a:gd name="connsiteY12" fmla="*/ 2251529 h 2644406"/>
                <a:gd name="connsiteX13" fmla="*/ 767557 w 3798668"/>
                <a:gd name="connsiteY13" fmla="*/ 2251529 h 2644406"/>
                <a:gd name="connsiteX14" fmla="*/ 767557 w 3798668"/>
                <a:gd name="connsiteY14" fmla="*/ 2644406 h 2644406"/>
                <a:gd name="connsiteX15" fmla="*/ 825364 w 3798668"/>
                <a:gd name="connsiteY15" fmla="*/ 2644406 h 2644406"/>
                <a:gd name="connsiteX16" fmla="*/ 2549804 w 3798668"/>
                <a:gd name="connsiteY16" fmla="*/ 2644406 h 2644406"/>
                <a:gd name="connsiteX17" fmla="*/ 2582669 w 3798668"/>
                <a:gd name="connsiteY17" fmla="*/ 2644406 h 2644406"/>
                <a:gd name="connsiteX18" fmla="*/ 2631967 w 3798668"/>
                <a:gd name="connsiteY18" fmla="*/ 2644406 h 2644406"/>
                <a:gd name="connsiteX19" fmla="*/ 2763426 w 3798668"/>
                <a:gd name="connsiteY19" fmla="*/ 2644406 h 2644406"/>
                <a:gd name="connsiteX20" fmla="*/ 3059209 w 3798668"/>
                <a:gd name="connsiteY20" fmla="*/ 2644406 h 2644406"/>
                <a:gd name="connsiteX21" fmla="*/ 3798668 w 3798668"/>
                <a:gd name="connsiteY21" fmla="*/ 1905286 h 2644406"/>
                <a:gd name="connsiteX22" fmla="*/ 3157804 w 3798668"/>
                <a:gd name="connsiteY22" fmla="*/ 1166167 h 2644406"/>
                <a:gd name="connsiteX23" fmla="*/ 3157804 w 3798668"/>
                <a:gd name="connsiteY23" fmla="*/ 1100467 h 2644406"/>
                <a:gd name="connsiteX24" fmla="*/ 2056832 w 3798668"/>
                <a:gd name="connsiteY24" fmla="*/ 0 h 2644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798668" h="2644406">
                  <a:moveTo>
                    <a:pt x="2056832" y="0"/>
                  </a:moveTo>
                  <a:cubicBezTo>
                    <a:pt x="1662454" y="0"/>
                    <a:pt x="1333806" y="197099"/>
                    <a:pt x="1120184" y="492747"/>
                  </a:cubicBezTo>
                  <a:cubicBezTo>
                    <a:pt x="1038022" y="443472"/>
                    <a:pt x="939428" y="410622"/>
                    <a:pt x="824401" y="410622"/>
                  </a:cubicBezTo>
                  <a:cubicBezTo>
                    <a:pt x="692941" y="410622"/>
                    <a:pt x="561482" y="459897"/>
                    <a:pt x="462888" y="525596"/>
                  </a:cubicBezTo>
                  <a:cubicBezTo>
                    <a:pt x="298563" y="640571"/>
                    <a:pt x="183537" y="821244"/>
                    <a:pt x="183537" y="1034768"/>
                  </a:cubicBezTo>
                  <a:cubicBezTo>
                    <a:pt x="121915" y="1075830"/>
                    <a:pt x="65429" y="1124078"/>
                    <a:pt x="15361" y="1177972"/>
                  </a:cubicBezTo>
                  <a:lnTo>
                    <a:pt x="7490" y="1187499"/>
                  </a:lnTo>
                  <a:lnTo>
                    <a:pt x="6772" y="1235951"/>
                  </a:lnTo>
                  <a:cubicBezTo>
                    <a:pt x="4515" y="1374188"/>
                    <a:pt x="1588" y="1484965"/>
                    <a:pt x="0" y="1650660"/>
                  </a:cubicBezTo>
                  <a:lnTo>
                    <a:pt x="132557" y="1653042"/>
                  </a:lnTo>
                  <a:lnTo>
                    <a:pt x="132557" y="2095954"/>
                  </a:lnTo>
                  <a:lnTo>
                    <a:pt x="310357" y="2095954"/>
                  </a:lnTo>
                  <a:lnTo>
                    <a:pt x="310357" y="2251529"/>
                  </a:lnTo>
                  <a:lnTo>
                    <a:pt x="767557" y="2251529"/>
                  </a:lnTo>
                  <a:lnTo>
                    <a:pt x="767557" y="2644406"/>
                  </a:lnTo>
                  <a:lnTo>
                    <a:pt x="825364" y="2644406"/>
                  </a:lnTo>
                  <a:cubicBezTo>
                    <a:pt x="1270194" y="2644406"/>
                    <a:pt x="2133859" y="2644406"/>
                    <a:pt x="2549804" y="2644406"/>
                  </a:cubicBezTo>
                  <a:cubicBezTo>
                    <a:pt x="2566237" y="2644406"/>
                    <a:pt x="2582669" y="2644406"/>
                    <a:pt x="2582669" y="2644406"/>
                  </a:cubicBezTo>
                  <a:cubicBezTo>
                    <a:pt x="2631967" y="2644406"/>
                    <a:pt x="2631967" y="2644406"/>
                    <a:pt x="2631967" y="2644406"/>
                  </a:cubicBezTo>
                  <a:cubicBezTo>
                    <a:pt x="2664831" y="2644406"/>
                    <a:pt x="2730561" y="2644406"/>
                    <a:pt x="2763426" y="2644406"/>
                  </a:cubicBezTo>
                  <a:cubicBezTo>
                    <a:pt x="3059209" y="2644406"/>
                    <a:pt x="3059209" y="2644406"/>
                    <a:pt x="3059209" y="2644406"/>
                  </a:cubicBezTo>
                  <a:cubicBezTo>
                    <a:pt x="3470020" y="2644406"/>
                    <a:pt x="3798668" y="2299484"/>
                    <a:pt x="3798668" y="1905286"/>
                  </a:cubicBezTo>
                  <a:cubicBezTo>
                    <a:pt x="3798668" y="1527514"/>
                    <a:pt x="3519317" y="1215441"/>
                    <a:pt x="3157804" y="1166167"/>
                  </a:cubicBezTo>
                  <a:cubicBezTo>
                    <a:pt x="3157804" y="1149742"/>
                    <a:pt x="3157804" y="1116892"/>
                    <a:pt x="3157804" y="1100467"/>
                  </a:cubicBezTo>
                  <a:cubicBezTo>
                    <a:pt x="3157804" y="492747"/>
                    <a:pt x="2664831" y="0"/>
                    <a:pt x="2056832" y="0"/>
                  </a:cubicBezTo>
                  <a:close/>
                </a:path>
              </a:pathLst>
            </a:custGeom>
            <a:grpFill/>
            <a:ln>
              <a:noFill/>
            </a:ln>
          </p:spPr>
          <p:txBody>
            <a:bodyPr vert="horz" wrap="square" lIns="91440" tIns="45720" rIns="91440" bIns="45720" numCol="1" anchor="t" anchorCtr="0" compatLnSpc="1">
              <a:prstTxWarp prst="textNoShape">
                <a:avLst/>
              </a:prstTxWarp>
              <a:noAutofit/>
            </a:bodyPr>
            <a:lstStyle/>
            <a:p>
              <a:endParaRPr lang="en-US" sz="1350"/>
            </a:p>
          </p:txBody>
        </p:sp>
        <p:sp>
          <p:nvSpPr>
            <p:cNvPr id="11" name="Rectangle 21"/>
            <p:cNvSpPr/>
            <p:nvPr userDrawn="1"/>
          </p:nvSpPr>
          <p:spPr>
            <a:xfrm>
              <a:off x="5967818" y="4377490"/>
              <a:ext cx="2447950" cy="2376666"/>
            </a:xfrm>
            <a:custGeom>
              <a:avLst/>
              <a:gdLst>
                <a:gd name="connsiteX0" fmla="*/ 1308929 w 1538514"/>
                <a:gd name="connsiteY0" fmla="*/ 1112066 h 1493713"/>
                <a:gd name="connsiteX1" fmla="*/ 1538514 w 1538514"/>
                <a:gd name="connsiteY1" fmla="*/ 1112066 h 1493713"/>
                <a:gd name="connsiteX2" fmla="*/ 1538514 w 1538514"/>
                <a:gd name="connsiteY2" fmla="*/ 1493713 h 1493713"/>
                <a:gd name="connsiteX3" fmla="*/ 1308929 w 1538514"/>
                <a:gd name="connsiteY3" fmla="*/ 1493713 h 1493713"/>
                <a:gd name="connsiteX4" fmla="*/ 1308929 w 1538514"/>
                <a:gd name="connsiteY4" fmla="*/ 1112066 h 1493713"/>
                <a:gd name="connsiteX5" fmla="*/ 0 w 1538514"/>
                <a:gd name="connsiteY5" fmla="*/ 1112066 h 1493713"/>
                <a:gd name="connsiteX6" fmla="*/ 229585 w 1538514"/>
                <a:gd name="connsiteY6" fmla="*/ 1112066 h 1493713"/>
                <a:gd name="connsiteX7" fmla="*/ 229585 w 1538514"/>
                <a:gd name="connsiteY7" fmla="*/ 1493713 h 1493713"/>
                <a:gd name="connsiteX8" fmla="*/ 0 w 1538514"/>
                <a:gd name="connsiteY8" fmla="*/ 1493713 h 1493713"/>
                <a:gd name="connsiteX9" fmla="*/ 0 w 1538514"/>
                <a:gd name="connsiteY9" fmla="*/ 1112066 h 1493713"/>
                <a:gd name="connsiteX10" fmla="*/ 1107301 w 1538514"/>
                <a:gd name="connsiteY10" fmla="*/ 1054797 h 1493713"/>
                <a:gd name="connsiteX11" fmla="*/ 1107301 w 1538514"/>
                <a:gd name="connsiteY11" fmla="*/ 1292922 h 1493713"/>
                <a:gd name="connsiteX12" fmla="*/ 1190645 w 1538514"/>
                <a:gd name="connsiteY12" fmla="*/ 1292922 h 1493713"/>
                <a:gd name="connsiteX13" fmla="*/ 1190645 w 1538514"/>
                <a:gd name="connsiteY13" fmla="*/ 1054797 h 1493713"/>
                <a:gd name="connsiteX14" fmla="*/ 1107301 w 1538514"/>
                <a:gd name="connsiteY14" fmla="*/ 1054797 h 1493713"/>
                <a:gd name="connsiteX15" fmla="*/ 955414 w 1538514"/>
                <a:gd name="connsiteY15" fmla="*/ 1054797 h 1493713"/>
                <a:gd name="connsiteX16" fmla="*/ 955414 w 1538514"/>
                <a:gd name="connsiteY16" fmla="*/ 1292922 h 1493713"/>
                <a:gd name="connsiteX17" fmla="*/ 1038758 w 1538514"/>
                <a:gd name="connsiteY17" fmla="*/ 1292922 h 1493713"/>
                <a:gd name="connsiteX18" fmla="*/ 1038758 w 1538514"/>
                <a:gd name="connsiteY18" fmla="*/ 1054797 h 1493713"/>
                <a:gd name="connsiteX19" fmla="*/ 955414 w 1538514"/>
                <a:gd name="connsiteY19" fmla="*/ 1054797 h 1493713"/>
                <a:gd name="connsiteX20" fmla="*/ 803528 w 1538514"/>
                <a:gd name="connsiteY20" fmla="*/ 1054797 h 1493713"/>
                <a:gd name="connsiteX21" fmla="*/ 803528 w 1538514"/>
                <a:gd name="connsiteY21" fmla="*/ 1292922 h 1493713"/>
                <a:gd name="connsiteX22" fmla="*/ 886872 w 1538514"/>
                <a:gd name="connsiteY22" fmla="*/ 1292922 h 1493713"/>
                <a:gd name="connsiteX23" fmla="*/ 886872 w 1538514"/>
                <a:gd name="connsiteY23" fmla="*/ 1054797 h 1493713"/>
                <a:gd name="connsiteX24" fmla="*/ 803528 w 1538514"/>
                <a:gd name="connsiteY24" fmla="*/ 1054797 h 1493713"/>
                <a:gd name="connsiteX25" fmla="*/ 651642 w 1538514"/>
                <a:gd name="connsiteY25" fmla="*/ 1054797 h 1493713"/>
                <a:gd name="connsiteX26" fmla="*/ 651642 w 1538514"/>
                <a:gd name="connsiteY26" fmla="*/ 1292922 h 1493713"/>
                <a:gd name="connsiteX27" fmla="*/ 734986 w 1538514"/>
                <a:gd name="connsiteY27" fmla="*/ 1292922 h 1493713"/>
                <a:gd name="connsiteX28" fmla="*/ 734986 w 1538514"/>
                <a:gd name="connsiteY28" fmla="*/ 1054797 h 1493713"/>
                <a:gd name="connsiteX29" fmla="*/ 651642 w 1538514"/>
                <a:gd name="connsiteY29" fmla="*/ 1054797 h 1493713"/>
                <a:gd name="connsiteX30" fmla="*/ 499756 w 1538514"/>
                <a:gd name="connsiteY30" fmla="*/ 1054797 h 1493713"/>
                <a:gd name="connsiteX31" fmla="*/ 499756 w 1538514"/>
                <a:gd name="connsiteY31" fmla="*/ 1292922 h 1493713"/>
                <a:gd name="connsiteX32" fmla="*/ 583100 w 1538514"/>
                <a:gd name="connsiteY32" fmla="*/ 1292922 h 1493713"/>
                <a:gd name="connsiteX33" fmla="*/ 583100 w 1538514"/>
                <a:gd name="connsiteY33" fmla="*/ 1054797 h 1493713"/>
                <a:gd name="connsiteX34" fmla="*/ 499756 w 1538514"/>
                <a:gd name="connsiteY34" fmla="*/ 1054797 h 1493713"/>
                <a:gd name="connsiteX35" fmla="*/ 347870 w 1538514"/>
                <a:gd name="connsiteY35" fmla="*/ 1054797 h 1493713"/>
                <a:gd name="connsiteX36" fmla="*/ 347870 w 1538514"/>
                <a:gd name="connsiteY36" fmla="*/ 1292922 h 1493713"/>
                <a:gd name="connsiteX37" fmla="*/ 431214 w 1538514"/>
                <a:gd name="connsiteY37" fmla="*/ 1292922 h 1493713"/>
                <a:gd name="connsiteX38" fmla="*/ 431214 w 1538514"/>
                <a:gd name="connsiteY38" fmla="*/ 1054797 h 1493713"/>
                <a:gd name="connsiteX39" fmla="*/ 347870 w 1538514"/>
                <a:gd name="connsiteY39" fmla="*/ 1054797 h 1493713"/>
                <a:gd name="connsiteX40" fmla="*/ 766840 w 1538514"/>
                <a:gd name="connsiteY40" fmla="*/ 775661 h 1493713"/>
                <a:gd name="connsiteX41" fmla="*/ 1121732 w 1538514"/>
                <a:gd name="connsiteY41" fmla="*/ 992676 h 1493713"/>
                <a:gd name="connsiteX42" fmla="*/ 1166727 w 1538514"/>
                <a:gd name="connsiteY42" fmla="*/ 1019636 h 1493713"/>
                <a:gd name="connsiteX43" fmla="*/ 1250788 w 1538514"/>
                <a:gd name="connsiteY43" fmla="*/ 1019636 h 1493713"/>
                <a:gd name="connsiteX44" fmla="*/ 1250788 w 1538514"/>
                <a:gd name="connsiteY44" fmla="*/ 1493713 h 1493713"/>
                <a:gd name="connsiteX45" fmla="*/ 287726 w 1538514"/>
                <a:gd name="connsiteY45" fmla="*/ 1493713 h 1493713"/>
                <a:gd name="connsiteX46" fmla="*/ 287726 w 1538514"/>
                <a:gd name="connsiteY46" fmla="*/ 1019636 h 1493713"/>
                <a:gd name="connsiteX47" fmla="*/ 371787 w 1538514"/>
                <a:gd name="connsiteY47" fmla="*/ 1019636 h 1493713"/>
                <a:gd name="connsiteX48" fmla="*/ 424881 w 1538514"/>
                <a:gd name="connsiteY48" fmla="*/ 986773 h 1493713"/>
                <a:gd name="connsiteX49" fmla="*/ 424881 w 1538514"/>
                <a:gd name="connsiteY49" fmla="*/ 984767 h 1493713"/>
                <a:gd name="connsiteX50" fmla="*/ 766840 w 1538514"/>
                <a:gd name="connsiteY50" fmla="*/ 775661 h 1493713"/>
                <a:gd name="connsiteX51" fmla="*/ 754302 w 1538514"/>
                <a:gd name="connsiteY51" fmla="*/ 0 h 1493713"/>
                <a:gd name="connsiteX52" fmla="*/ 784212 w 1538514"/>
                <a:gd name="connsiteY52" fmla="*/ 0 h 1493713"/>
                <a:gd name="connsiteX53" fmla="*/ 800564 w 1538514"/>
                <a:gd name="connsiteY53" fmla="*/ 16352 h 1493713"/>
                <a:gd name="connsiteX54" fmla="*/ 800564 w 1538514"/>
                <a:gd name="connsiteY54" fmla="*/ 95334 h 1493713"/>
                <a:gd name="connsiteX55" fmla="*/ 836343 w 1538514"/>
                <a:gd name="connsiteY55" fmla="*/ 95334 h 1493713"/>
                <a:gd name="connsiteX56" fmla="*/ 836343 w 1538514"/>
                <a:gd name="connsiteY56" fmla="*/ 219073 h 1493713"/>
                <a:gd name="connsiteX57" fmla="*/ 1025376 w 1538514"/>
                <a:gd name="connsiteY57" fmla="*/ 445674 h 1493713"/>
                <a:gd name="connsiteX58" fmla="*/ 1042075 w 1538514"/>
                <a:gd name="connsiteY58" fmla="*/ 445674 h 1493713"/>
                <a:gd name="connsiteX59" fmla="*/ 1042075 w 1538514"/>
                <a:gd name="connsiteY59" fmla="*/ 564194 h 1493713"/>
                <a:gd name="connsiteX60" fmla="*/ 1071891 w 1538514"/>
                <a:gd name="connsiteY60" fmla="*/ 564194 h 1493713"/>
                <a:gd name="connsiteX61" fmla="*/ 1071891 w 1538514"/>
                <a:gd name="connsiteY61" fmla="*/ 752036 h 1493713"/>
                <a:gd name="connsiteX62" fmla="*/ 1113634 w 1538514"/>
                <a:gd name="connsiteY62" fmla="*/ 752036 h 1493713"/>
                <a:gd name="connsiteX63" fmla="*/ 1113634 w 1538514"/>
                <a:gd name="connsiteY63" fmla="*/ 909130 h 1493713"/>
                <a:gd name="connsiteX64" fmla="*/ 1018520 w 1538514"/>
                <a:gd name="connsiteY64" fmla="*/ 850969 h 1493713"/>
                <a:gd name="connsiteX65" fmla="*/ 1018520 w 1538514"/>
                <a:gd name="connsiteY65" fmla="*/ 640460 h 1493713"/>
                <a:gd name="connsiteX66" fmla="*/ 935176 w 1538514"/>
                <a:gd name="connsiteY66" fmla="*/ 640460 h 1493713"/>
                <a:gd name="connsiteX67" fmla="*/ 935176 w 1538514"/>
                <a:gd name="connsiteY67" fmla="*/ 800004 h 1493713"/>
                <a:gd name="connsiteX68" fmla="*/ 880127 w 1538514"/>
                <a:gd name="connsiteY68" fmla="*/ 766342 h 1493713"/>
                <a:gd name="connsiteX69" fmla="*/ 880127 w 1538514"/>
                <a:gd name="connsiteY69" fmla="*/ 640461 h 1493713"/>
                <a:gd name="connsiteX70" fmla="*/ 796783 w 1538514"/>
                <a:gd name="connsiteY70" fmla="*/ 640461 h 1493713"/>
                <a:gd name="connsiteX71" fmla="*/ 796783 w 1538514"/>
                <a:gd name="connsiteY71" fmla="*/ 715377 h 1493713"/>
                <a:gd name="connsiteX72" fmla="*/ 766840 w 1538514"/>
                <a:gd name="connsiteY72" fmla="*/ 697067 h 1493713"/>
                <a:gd name="connsiteX73" fmla="*/ 741733 w 1538514"/>
                <a:gd name="connsiteY73" fmla="*/ 712420 h 1493713"/>
                <a:gd name="connsiteX74" fmla="*/ 741733 w 1538514"/>
                <a:gd name="connsiteY74" fmla="*/ 640461 h 1493713"/>
                <a:gd name="connsiteX75" fmla="*/ 658389 w 1538514"/>
                <a:gd name="connsiteY75" fmla="*/ 640461 h 1493713"/>
                <a:gd name="connsiteX76" fmla="*/ 658389 w 1538514"/>
                <a:gd name="connsiteY76" fmla="*/ 763384 h 1493713"/>
                <a:gd name="connsiteX77" fmla="*/ 603339 w 1538514"/>
                <a:gd name="connsiteY77" fmla="*/ 797047 h 1493713"/>
                <a:gd name="connsiteX78" fmla="*/ 603339 w 1538514"/>
                <a:gd name="connsiteY78" fmla="*/ 640461 h 1493713"/>
                <a:gd name="connsiteX79" fmla="*/ 519995 w 1538514"/>
                <a:gd name="connsiteY79" fmla="*/ 640461 h 1493713"/>
                <a:gd name="connsiteX80" fmla="*/ 519995 w 1538514"/>
                <a:gd name="connsiteY80" fmla="*/ 848012 h 1493713"/>
                <a:gd name="connsiteX81" fmla="*/ 424881 w 1538514"/>
                <a:gd name="connsiteY81" fmla="*/ 906173 h 1493713"/>
                <a:gd name="connsiteX82" fmla="*/ 424881 w 1538514"/>
                <a:gd name="connsiteY82" fmla="*/ 752036 h 1493713"/>
                <a:gd name="connsiteX83" fmla="*/ 466623 w 1538514"/>
                <a:gd name="connsiteY83" fmla="*/ 752036 h 1493713"/>
                <a:gd name="connsiteX84" fmla="*/ 466623 w 1538514"/>
                <a:gd name="connsiteY84" fmla="*/ 564194 h 1493713"/>
                <a:gd name="connsiteX85" fmla="*/ 496439 w 1538514"/>
                <a:gd name="connsiteY85" fmla="*/ 564194 h 1493713"/>
                <a:gd name="connsiteX86" fmla="*/ 496439 w 1538514"/>
                <a:gd name="connsiteY86" fmla="*/ 445674 h 1493713"/>
                <a:gd name="connsiteX87" fmla="*/ 513138 w 1538514"/>
                <a:gd name="connsiteY87" fmla="*/ 445674 h 1493713"/>
                <a:gd name="connsiteX88" fmla="*/ 702171 w 1538514"/>
                <a:gd name="connsiteY88" fmla="*/ 219073 h 1493713"/>
                <a:gd name="connsiteX89" fmla="*/ 702171 w 1538514"/>
                <a:gd name="connsiteY89" fmla="*/ 95334 h 1493713"/>
                <a:gd name="connsiteX90" fmla="*/ 737950 w 1538514"/>
                <a:gd name="connsiteY90" fmla="*/ 95334 h 1493713"/>
                <a:gd name="connsiteX91" fmla="*/ 737950 w 1538514"/>
                <a:gd name="connsiteY91" fmla="*/ 16352 h 1493713"/>
                <a:gd name="connsiteX92" fmla="*/ 754302 w 1538514"/>
                <a:gd name="connsiteY92" fmla="*/ 0 h 1493713"/>
                <a:gd name="connsiteX0" fmla="*/ 1308929 w 1538514"/>
                <a:gd name="connsiteY0" fmla="*/ 1112066 h 1493713"/>
                <a:gd name="connsiteX1" fmla="*/ 1538514 w 1538514"/>
                <a:gd name="connsiteY1" fmla="*/ 1112066 h 1493713"/>
                <a:gd name="connsiteX2" fmla="*/ 1538514 w 1538514"/>
                <a:gd name="connsiteY2" fmla="*/ 1493713 h 1493713"/>
                <a:gd name="connsiteX3" fmla="*/ 1308929 w 1538514"/>
                <a:gd name="connsiteY3" fmla="*/ 1493713 h 1493713"/>
                <a:gd name="connsiteX4" fmla="*/ 1308929 w 1538514"/>
                <a:gd name="connsiteY4" fmla="*/ 1112066 h 1493713"/>
                <a:gd name="connsiteX5" fmla="*/ 0 w 1538514"/>
                <a:gd name="connsiteY5" fmla="*/ 1112066 h 1493713"/>
                <a:gd name="connsiteX6" fmla="*/ 229585 w 1538514"/>
                <a:gd name="connsiteY6" fmla="*/ 1112066 h 1493713"/>
                <a:gd name="connsiteX7" fmla="*/ 229585 w 1538514"/>
                <a:gd name="connsiteY7" fmla="*/ 1493713 h 1493713"/>
                <a:gd name="connsiteX8" fmla="*/ 0 w 1538514"/>
                <a:gd name="connsiteY8" fmla="*/ 1493713 h 1493713"/>
                <a:gd name="connsiteX9" fmla="*/ 0 w 1538514"/>
                <a:gd name="connsiteY9" fmla="*/ 1112066 h 1493713"/>
                <a:gd name="connsiteX10" fmla="*/ 1107301 w 1538514"/>
                <a:gd name="connsiteY10" fmla="*/ 1054797 h 1493713"/>
                <a:gd name="connsiteX11" fmla="*/ 1107301 w 1538514"/>
                <a:gd name="connsiteY11" fmla="*/ 1292922 h 1493713"/>
                <a:gd name="connsiteX12" fmla="*/ 1190645 w 1538514"/>
                <a:gd name="connsiteY12" fmla="*/ 1292922 h 1493713"/>
                <a:gd name="connsiteX13" fmla="*/ 1190645 w 1538514"/>
                <a:gd name="connsiteY13" fmla="*/ 1054797 h 1493713"/>
                <a:gd name="connsiteX14" fmla="*/ 1107301 w 1538514"/>
                <a:gd name="connsiteY14" fmla="*/ 1054797 h 1493713"/>
                <a:gd name="connsiteX15" fmla="*/ 955414 w 1538514"/>
                <a:gd name="connsiteY15" fmla="*/ 1054797 h 1493713"/>
                <a:gd name="connsiteX16" fmla="*/ 955414 w 1538514"/>
                <a:gd name="connsiteY16" fmla="*/ 1292922 h 1493713"/>
                <a:gd name="connsiteX17" fmla="*/ 1038758 w 1538514"/>
                <a:gd name="connsiteY17" fmla="*/ 1292922 h 1493713"/>
                <a:gd name="connsiteX18" fmla="*/ 1038758 w 1538514"/>
                <a:gd name="connsiteY18" fmla="*/ 1054797 h 1493713"/>
                <a:gd name="connsiteX19" fmla="*/ 955414 w 1538514"/>
                <a:gd name="connsiteY19" fmla="*/ 1054797 h 1493713"/>
                <a:gd name="connsiteX20" fmla="*/ 803528 w 1538514"/>
                <a:gd name="connsiteY20" fmla="*/ 1054797 h 1493713"/>
                <a:gd name="connsiteX21" fmla="*/ 803528 w 1538514"/>
                <a:gd name="connsiteY21" fmla="*/ 1292922 h 1493713"/>
                <a:gd name="connsiteX22" fmla="*/ 886872 w 1538514"/>
                <a:gd name="connsiteY22" fmla="*/ 1292922 h 1493713"/>
                <a:gd name="connsiteX23" fmla="*/ 886872 w 1538514"/>
                <a:gd name="connsiteY23" fmla="*/ 1054797 h 1493713"/>
                <a:gd name="connsiteX24" fmla="*/ 803528 w 1538514"/>
                <a:gd name="connsiteY24" fmla="*/ 1054797 h 1493713"/>
                <a:gd name="connsiteX25" fmla="*/ 651642 w 1538514"/>
                <a:gd name="connsiteY25" fmla="*/ 1054797 h 1493713"/>
                <a:gd name="connsiteX26" fmla="*/ 651642 w 1538514"/>
                <a:gd name="connsiteY26" fmla="*/ 1292922 h 1493713"/>
                <a:gd name="connsiteX27" fmla="*/ 734986 w 1538514"/>
                <a:gd name="connsiteY27" fmla="*/ 1292922 h 1493713"/>
                <a:gd name="connsiteX28" fmla="*/ 734986 w 1538514"/>
                <a:gd name="connsiteY28" fmla="*/ 1054797 h 1493713"/>
                <a:gd name="connsiteX29" fmla="*/ 651642 w 1538514"/>
                <a:gd name="connsiteY29" fmla="*/ 1054797 h 1493713"/>
                <a:gd name="connsiteX30" fmla="*/ 499756 w 1538514"/>
                <a:gd name="connsiteY30" fmla="*/ 1054797 h 1493713"/>
                <a:gd name="connsiteX31" fmla="*/ 499756 w 1538514"/>
                <a:gd name="connsiteY31" fmla="*/ 1292922 h 1493713"/>
                <a:gd name="connsiteX32" fmla="*/ 583100 w 1538514"/>
                <a:gd name="connsiteY32" fmla="*/ 1292922 h 1493713"/>
                <a:gd name="connsiteX33" fmla="*/ 583100 w 1538514"/>
                <a:gd name="connsiteY33" fmla="*/ 1054797 h 1493713"/>
                <a:gd name="connsiteX34" fmla="*/ 499756 w 1538514"/>
                <a:gd name="connsiteY34" fmla="*/ 1054797 h 1493713"/>
                <a:gd name="connsiteX35" fmla="*/ 347870 w 1538514"/>
                <a:gd name="connsiteY35" fmla="*/ 1054797 h 1493713"/>
                <a:gd name="connsiteX36" fmla="*/ 347870 w 1538514"/>
                <a:gd name="connsiteY36" fmla="*/ 1292922 h 1493713"/>
                <a:gd name="connsiteX37" fmla="*/ 431214 w 1538514"/>
                <a:gd name="connsiteY37" fmla="*/ 1292922 h 1493713"/>
                <a:gd name="connsiteX38" fmla="*/ 431214 w 1538514"/>
                <a:gd name="connsiteY38" fmla="*/ 1054797 h 1493713"/>
                <a:gd name="connsiteX39" fmla="*/ 347870 w 1538514"/>
                <a:gd name="connsiteY39" fmla="*/ 1054797 h 1493713"/>
                <a:gd name="connsiteX40" fmla="*/ 766840 w 1538514"/>
                <a:gd name="connsiteY40" fmla="*/ 775661 h 1493713"/>
                <a:gd name="connsiteX41" fmla="*/ 1121732 w 1538514"/>
                <a:gd name="connsiteY41" fmla="*/ 992676 h 1493713"/>
                <a:gd name="connsiteX42" fmla="*/ 1166727 w 1538514"/>
                <a:gd name="connsiteY42" fmla="*/ 1019636 h 1493713"/>
                <a:gd name="connsiteX43" fmla="*/ 1250788 w 1538514"/>
                <a:gd name="connsiteY43" fmla="*/ 1019636 h 1493713"/>
                <a:gd name="connsiteX44" fmla="*/ 1250788 w 1538514"/>
                <a:gd name="connsiteY44" fmla="*/ 1493713 h 1493713"/>
                <a:gd name="connsiteX45" fmla="*/ 287726 w 1538514"/>
                <a:gd name="connsiteY45" fmla="*/ 1493713 h 1493713"/>
                <a:gd name="connsiteX46" fmla="*/ 287726 w 1538514"/>
                <a:gd name="connsiteY46" fmla="*/ 1019636 h 1493713"/>
                <a:gd name="connsiteX47" fmla="*/ 371787 w 1538514"/>
                <a:gd name="connsiteY47" fmla="*/ 1019636 h 1493713"/>
                <a:gd name="connsiteX48" fmla="*/ 424881 w 1538514"/>
                <a:gd name="connsiteY48" fmla="*/ 986773 h 1493713"/>
                <a:gd name="connsiteX49" fmla="*/ 766840 w 1538514"/>
                <a:gd name="connsiteY49" fmla="*/ 775661 h 1493713"/>
                <a:gd name="connsiteX50" fmla="*/ 754302 w 1538514"/>
                <a:gd name="connsiteY50" fmla="*/ 0 h 1493713"/>
                <a:gd name="connsiteX51" fmla="*/ 784212 w 1538514"/>
                <a:gd name="connsiteY51" fmla="*/ 0 h 1493713"/>
                <a:gd name="connsiteX52" fmla="*/ 800564 w 1538514"/>
                <a:gd name="connsiteY52" fmla="*/ 16352 h 1493713"/>
                <a:gd name="connsiteX53" fmla="*/ 800564 w 1538514"/>
                <a:gd name="connsiteY53" fmla="*/ 95334 h 1493713"/>
                <a:gd name="connsiteX54" fmla="*/ 836343 w 1538514"/>
                <a:gd name="connsiteY54" fmla="*/ 95334 h 1493713"/>
                <a:gd name="connsiteX55" fmla="*/ 836343 w 1538514"/>
                <a:gd name="connsiteY55" fmla="*/ 219073 h 1493713"/>
                <a:gd name="connsiteX56" fmla="*/ 1025376 w 1538514"/>
                <a:gd name="connsiteY56" fmla="*/ 445674 h 1493713"/>
                <a:gd name="connsiteX57" fmla="*/ 1042075 w 1538514"/>
                <a:gd name="connsiteY57" fmla="*/ 445674 h 1493713"/>
                <a:gd name="connsiteX58" fmla="*/ 1042075 w 1538514"/>
                <a:gd name="connsiteY58" fmla="*/ 564194 h 1493713"/>
                <a:gd name="connsiteX59" fmla="*/ 1071891 w 1538514"/>
                <a:gd name="connsiteY59" fmla="*/ 564194 h 1493713"/>
                <a:gd name="connsiteX60" fmla="*/ 1071891 w 1538514"/>
                <a:gd name="connsiteY60" fmla="*/ 752036 h 1493713"/>
                <a:gd name="connsiteX61" fmla="*/ 1113634 w 1538514"/>
                <a:gd name="connsiteY61" fmla="*/ 752036 h 1493713"/>
                <a:gd name="connsiteX62" fmla="*/ 1113634 w 1538514"/>
                <a:gd name="connsiteY62" fmla="*/ 909130 h 1493713"/>
                <a:gd name="connsiteX63" fmla="*/ 1018520 w 1538514"/>
                <a:gd name="connsiteY63" fmla="*/ 850969 h 1493713"/>
                <a:gd name="connsiteX64" fmla="*/ 1018520 w 1538514"/>
                <a:gd name="connsiteY64" fmla="*/ 640460 h 1493713"/>
                <a:gd name="connsiteX65" fmla="*/ 935176 w 1538514"/>
                <a:gd name="connsiteY65" fmla="*/ 640460 h 1493713"/>
                <a:gd name="connsiteX66" fmla="*/ 935176 w 1538514"/>
                <a:gd name="connsiteY66" fmla="*/ 800004 h 1493713"/>
                <a:gd name="connsiteX67" fmla="*/ 880127 w 1538514"/>
                <a:gd name="connsiteY67" fmla="*/ 766342 h 1493713"/>
                <a:gd name="connsiteX68" fmla="*/ 880127 w 1538514"/>
                <a:gd name="connsiteY68" fmla="*/ 640461 h 1493713"/>
                <a:gd name="connsiteX69" fmla="*/ 796783 w 1538514"/>
                <a:gd name="connsiteY69" fmla="*/ 640461 h 1493713"/>
                <a:gd name="connsiteX70" fmla="*/ 796783 w 1538514"/>
                <a:gd name="connsiteY70" fmla="*/ 715377 h 1493713"/>
                <a:gd name="connsiteX71" fmla="*/ 766840 w 1538514"/>
                <a:gd name="connsiteY71" fmla="*/ 697067 h 1493713"/>
                <a:gd name="connsiteX72" fmla="*/ 741733 w 1538514"/>
                <a:gd name="connsiteY72" fmla="*/ 712420 h 1493713"/>
                <a:gd name="connsiteX73" fmla="*/ 741733 w 1538514"/>
                <a:gd name="connsiteY73" fmla="*/ 640461 h 1493713"/>
                <a:gd name="connsiteX74" fmla="*/ 658389 w 1538514"/>
                <a:gd name="connsiteY74" fmla="*/ 640461 h 1493713"/>
                <a:gd name="connsiteX75" fmla="*/ 658389 w 1538514"/>
                <a:gd name="connsiteY75" fmla="*/ 763384 h 1493713"/>
                <a:gd name="connsiteX76" fmla="*/ 603339 w 1538514"/>
                <a:gd name="connsiteY76" fmla="*/ 797047 h 1493713"/>
                <a:gd name="connsiteX77" fmla="*/ 603339 w 1538514"/>
                <a:gd name="connsiteY77" fmla="*/ 640461 h 1493713"/>
                <a:gd name="connsiteX78" fmla="*/ 519995 w 1538514"/>
                <a:gd name="connsiteY78" fmla="*/ 640461 h 1493713"/>
                <a:gd name="connsiteX79" fmla="*/ 519995 w 1538514"/>
                <a:gd name="connsiteY79" fmla="*/ 848012 h 1493713"/>
                <a:gd name="connsiteX80" fmla="*/ 424881 w 1538514"/>
                <a:gd name="connsiteY80" fmla="*/ 906173 h 1493713"/>
                <a:gd name="connsiteX81" fmla="*/ 424881 w 1538514"/>
                <a:gd name="connsiteY81" fmla="*/ 752036 h 1493713"/>
                <a:gd name="connsiteX82" fmla="*/ 466623 w 1538514"/>
                <a:gd name="connsiteY82" fmla="*/ 752036 h 1493713"/>
                <a:gd name="connsiteX83" fmla="*/ 466623 w 1538514"/>
                <a:gd name="connsiteY83" fmla="*/ 564194 h 1493713"/>
                <a:gd name="connsiteX84" fmla="*/ 496439 w 1538514"/>
                <a:gd name="connsiteY84" fmla="*/ 564194 h 1493713"/>
                <a:gd name="connsiteX85" fmla="*/ 496439 w 1538514"/>
                <a:gd name="connsiteY85" fmla="*/ 445674 h 1493713"/>
                <a:gd name="connsiteX86" fmla="*/ 513138 w 1538514"/>
                <a:gd name="connsiteY86" fmla="*/ 445674 h 1493713"/>
                <a:gd name="connsiteX87" fmla="*/ 702171 w 1538514"/>
                <a:gd name="connsiteY87" fmla="*/ 219073 h 1493713"/>
                <a:gd name="connsiteX88" fmla="*/ 702171 w 1538514"/>
                <a:gd name="connsiteY88" fmla="*/ 95334 h 1493713"/>
                <a:gd name="connsiteX89" fmla="*/ 737950 w 1538514"/>
                <a:gd name="connsiteY89" fmla="*/ 95334 h 1493713"/>
                <a:gd name="connsiteX90" fmla="*/ 737950 w 1538514"/>
                <a:gd name="connsiteY90" fmla="*/ 16352 h 1493713"/>
                <a:gd name="connsiteX91" fmla="*/ 754302 w 1538514"/>
                <a:gd name="connsiteY91" fmla="*/ 0 h 1493713"/>
                <a:gd name="connsiteX0" fmla="*/ 1308929 w 1538514"/>
                <a:gd name="connsiteY0" fmla="*/ 1112066 h 1493713"/>
                <a:gd name="connsiteX1" fmla="*/ 1538514 w 1538514"/>
                <a:gd name="connsiteY1" fmla="*/ 1112066 h 1493713"/>
                <a:gd name="connsiteX2" fmla="*/ 1538514 w 1538514"/>
                <a:gd name="connsiteY2" fmla="*/ 1493713 h 1493713"/>
                <a:gd name="connsiteX3" fmla="*/ 1308929 w 1538514"/>
                <a:gd name="connsiteY3" fmla="*/ 1493713 h 1493713"/>
                <a:gd name="connsiteX4" fmla="*/ 1308929 w 1538514"/>
                <a:gd name="connsiteY4" fmla="*/ 1112066 h 1493713"/>
                <a:gd name="connsiteX5" fmla="*/ 0 w 1538514"/>
                <a:gd name="connsiteY5" fmla="*/ 1112066 h 1493713"/>
                <a:gd name="connsiteX6" fmla="*/ 229585 w 1538514"/>
                <a:gd name="connsiteY6" fmla="*/ 1112066 h 1493713"/>
                <a:gd name="connsiteX7" fmla="*/ 229585 w 1538514"/>
                <a:gd name="connsiteY7" fmla="*/ 1493713 h 1493713"/>
                <a:gd name="connsiteX8" fmla="*/ 0 w 1538514"/>
                <a:gd name="connsiteY8" fmla="*/ 1493713 h 1493713"/>
                <a:gd name="connsiteX9" fmla="*/ 0 w 1538514"/>
                <a:gd name="connsiteY9" fmla="*/ 1112066 h 1493713"/>
                <a:gd name="connsiteX10" fmla="*/ 1107301 w 1538514"/>
                <a:gd name="connsiteY10" fmla="*/ 1054797 h 1493713"/>
                <a:gd name="connsiteX11" fmla="*/ 1107301 w 1538514"/>
                <a:gd name="connsiteY11" fmla="*/ 1292922 h 1493713"/>
                <a:gd name="connsiteX12" fmla="*/ 1190645 w 1538514"/>
                <a:gd name="connsiteY12" fmla="*/ 1292922 h 1493713"/>
                <a:gd name="connsiteX13" fmla="*/ 1190645 w 1538514"/>
                <a:gd name="connsiteY13" fmla="*/ 1054797 h 1493713"/>
                <a:gd name="connsiteX14" fmla="*/ 1107301 w 1538514"/>
                <a:gd name="connsiteY14" fmla="*/ 1054797 h 1493713"/>
                <a:gd name="connsiteX15" fmla="*/ 955414 w 1538514"/>
                <a:gd name="connsiteY15" fmla="*/ 1054797 h 1493713"/>
                <a:gd name="connsiteX16" fmla="*/ 955414 w 1538514"/>
                <a:gd name="connsiteY16" fmla="*/ 1292922 h 1493713"/>
                <a:gd name="connsiteX17" fmla="*/ 1038758 w 1538514"/>
                <a:gd name="connsiteY17" fmla="*/ 1292922 h 1493713"/>
                <a:gd name="connsiteX18" fmla="*/ 1038758 w 1538514"/>
                <a:gd name="connsiteY18" fmla="*/ 1054797 h 1493713"/>
                <a:gd name="connsiteX19" fmla="*/ 955414 w 1538514"/>
                <a:gd name="connsiteY19" fmla="*/ 1054797 h 1493713"/>
                <a:gd name="connsiteX20" fmla="*/ 803528 w 1538514"/>
                <a:gd name="connsiteY20" fmla="*/ 1054797 h 1493713"/>
                <a:gd name="connsiteX21" fmla="*/ 803528 w 1538514"/>
                <a:gd name="connsiteY21" fmla="*/ 1292922 h 1493713"/>
                <a:gd name="connsiteX22" fmla="*/ 886872 w 1538514"/>
                <a:gd name="connsiteY22" fmla="*/ 1292922 h 1493713"/>
                <a:gd name="connsiteX23" fmla="*/ 886872 w 1538514"/>
                <a:gd name="connsiteY23" fmla="*/ 1054797 h 1493713"/>
                <a:gd name="connsiteX24" fmla="*/ 803528 w 1538514"/>
                <a:gd name="connsiteY24" fmla="*/ 1054797 h 1493713"/>
                <a:gd name="connsiteX25" fmla="*/ 651642 w 1538514"/>
                <a:gd name="connsiteY25" fmla="*/ 1054797 h 1493713"/>
                <a:gd name="connsiteX26" fmla="*/ 651642 w 1538514"/>
                <a:gd name="connsiteY26" fmla="*/ 1292922 h 1493713"/>
                <a:gd name="connsiteX27" fmla="*/ 734986 w 1538514"/>
                <a:gd name="connsiteY27" fmla="*/ 1292922 h 1493713"/>
                <a:gd name="connsiteX28" fmla="*/ 734986 w 1538514"/>
                <a:gd name="connsiteY28" fmla="*/ 1054797 h 1493713"/>
                <a:gd name="connsiteX29" fmla="*/ 651642 w 1538514"/>
                <a:gd name="connsiteY29" fmla="*/ 1054797 h 1493713"/>
                <a:gd name="connsiteX30" fmla="*/ 499756 w 1538514"/>
                <a:gd name="connsiteY30" fmla="*/ 1054797 h 1493713"/>
                <a:gd name="connsiteX31" fmla="*/ 499756 w 1538514"/>
                <a:gd name="connsiteY31" fmla="*/ 1292922 h 1493713"/>
                <a:gd name="connsiteX32" fmla="*/ 583100 w 1538514"/>
                <a:gd name="connsiteY32" fmla="*/ 1292922 h 1493713"/>
                <a:gd name="connsiteX33" fmla="*/ 583100 w 1538514"/>
                <a:gd name="connsiteY33" fmla="*/ 1054797 h 1493713"/>
                <a:gd name="connsiteX34" fmla="*/ 499756 w 1538514"/>
                <a:gd name="connsiteY34" fmla="*/ 1054797 h 1493713"/>
                <a:gd name="connsiteX35" fmla="*/ 347870 w 1538514"/>
                <a:gd name="connsiteY35" fmla="*/ 1054797 h 1493713"/>
                <a:gd name="connsiteX36" fmla="*/ 347870 w 1538514"/>
                <a:gd name="connsiteY36" fmla="*/ 1292922 h 1493713"/>
                <a:gd name="connsiteX37" fmla="*/ 431214 w 1538514"/>
                <a:gd name="connsiteY37" fmla="*/ 1292922 h 1493713"/>
                <a:gd name="connsiteX38" fmla="*/ 431214 w 1538514"/>
                <a:gd name="connsiteY38" fmla="*/ 1054797 h 1493713"/>
                <a:gd name="connsiteX39" fmla="*/ 347870 w 1538514"/>
                <a:gd name="connsiteY39" fmla="*/ 1054797 h 1493713"/>
                <a:gd name="connsiteX40" fmla="*/ 766840 w 1538514"/>
                <a:gd name="connsiteY40" fmla="*/ 775661 h 1493713"/>
                <a:gd name="connsiteX41" fmla="*/ 1121732 w 1538514"/>
                <a:gd name="connsiteY41" fmla="*/ 992676 h 1493713"/>
                <a:gd name="connsiteX42" fmla="*/ 1166727 w 1538514"/>
                <a:gd name="connsiteY42" fmla="*/ 1019636 h 1493713"/>
                <a:gd name="connsiteX43" fmla="*/ 1250788 w 1538514"/>
                <a:gd name="connsiteY43" fmla="*/ 1019636 h 1493713"/>
                <a:gd name="connsiteX44" fmla="*/ 1250788 w 1538514"/>
                <a:gd name="connsiteY44" fmla="*/ 1493713 h 1493713"/>
                <a:gd name="connsiteX45" fmla="*/ 287726 w 1538514"/>
                <a:gd name="connsiteY45" fmla="*/ 1493713 h 1493713"/>
                <a:gd name="connsiteX46" fmla="*/ 287726 w 1538514"/>
                <a:gd name="connsiteY46" fmla="*/ 1019636 h 1493713"/>
                <a:gd name="connsiteX47" fmla="*/ 371787 w 1538514"/>
                <a:gd name="connsiteY47" fmla="*/ 1019636 h 1493713"/>
                <a:gd name="connsiteX48" fmla="*/ 766840 w 1538514"/>
                <a:gd name="connsiteY48" fmla="*/ 775661 h 1493713"/>
                <a:gd name="connsiteX49" fmla="*/ 754302 w 1538514"/>
                <a:gd name="connsiteY49" fmla="*/ 0 h 1493713"/>
                <a:gd name="connsiteX50" fmla="*/ 784212 w 1538514"/>
                <a:gd name="connsiteY50" fmla="*/ 0 h 1493713"/>
                <a:gd name="connsiteX51" fmla="*/ 800564 w 1538514"/>
                <a:gd name="connsiteY51" fmla="*/ 16352 h 1493713"/>
                <a:gd name="connsiteX52" fmla="*/ 800564 w 1538514"/>
                <a:gd name="connsiteY52" fmla="*/ 95334 h 1493713"/>
                <a:gd name="connsiteX53" fmla="*/ 836343 w 1538514"/>
                <a:gd name="connsiteY53" fmla="*/ 95334 h 1493713"/>
                <a:gd name="connsiteX54" fmla="*/ 836343 w 1538514"/>
                <a:gd name="connsiteY54" fmla="*/ 219073 h 1493713"/>
                <a:gd name="connsiteX55" fmla="*/ 1025376 w 1538514"/>
                <a:gd name="connsiteY55" fmla="*/ 445674 h 1493713"/>
                <a:gd name="connsiteX56" fmla="*/ 1042075 w 1538514"/>
                <a:gd name="connsiteY56" fmla="*/ 445674 h 1493713"/>
                <a:gd name="connsiteX57" fmla="*/ 1042075 w 1538514"/>
                <a:gd name="connsiteY57" fmla="*/ 564194 h 1493713"/>
                <a:gd name="connsiteX58" fmla="*/ 1071891 w 1538514"/>
                <a:gd name="connsiteY58" fmla="*/ 564194 h 1493713"/>
                <a:gd name="connsiteX59" fmla="*/ 1071891 w 1538514"/>
                <a:gd name="connsiteY59" fmla="*/ 752036 h 1493713"/>
                <a:gd name="connsiteX60" fmla="*/ 1113634 w 1538514"/>
                <a:gd name="connsiteY60" fmla="*/ 752036 h 1493713"/>
                <a:gd name="connsiteX61" fmla="*/ 1113634 w 1538514"/>
                <a:gd name="connsiteY61" fmla="*/ 909130 h 1493713"/>
                <a:gd name="connsiteX62" fmla="*/ 1018520 w 1538514"/>
                <a:gd name="connsiteY62" fmla="*/ 850969 h 1493713"/>
                <a:gd name="connsiteX63" fmla="*/ 1018520 w 1538514"/>
                <a:gd name="connsiteY63" fmla="*/ 640460 h 1493713"/>
                <a:gd name="connsiteX64" fmla="*/ 935176 w 1538514"/>
                <a:gd name="connsiteY64" fmla="*/ 640460 h 1493713"/>
                <a:gd name="connsiteX65" fmla="*/ 935176 w 1538514"/>
                <a:gd name="connsiteY65" fmla="*/ 800004 h 1493713"/>
                <a:gd name="connsiteX66" fmla="*/ 880127 w 1538514"/>
                <a:gd name="connsiteY66" fmla="*/ 766342 h 1493713"/>
                <a:gd name="connsiteX67" fmla="*/ 880127 w 1538514"/>
                <a:gd name="connsiteY67" fmla="*/ 640461 h 1493713"/>
                <a:gd name="connsiteX68" fmla="*/ 796783 w 1538514"/>
                <a:gd name="connsiteY68" fmla="*/ 640461 h 1493713"/>
                <a:gd name="connsiteX69" fmla="*/ 796783 w 1538514"/>
                <a:gd name="connsiteY69" fmla="*/ 715377 h 1493713"/>
                <a:gd name="connsiteX70" fmla="*/ 766840 w 1538514"/>
                <a:gd name="connsiteY70" fmla="*/ 697067 h 1493713"/>
                <a:gd name="connsiteX71" fmla="*/ 741733 w 1538514"/>
                <a:gd name="connsiteY71" fmla="*/ 712420 h 1493713"/>
                <a:gd name="connsiteX72" fmla="*/ 741733 w 1538514"/>
                <a:gd name="connsiteY72" fmla="*/ 640461 h 1493713"/>
                <a:gd name="connsiteX73" fmla="*/ 658389 w 1538514"/>
                <a:gd name="connsiteY73" fmla="*/ 640461 h 1493713"/>
                <a:gd name="connsiteX74" fmla="*/ 658389 w 1538514"/>
                <a:gd name="connsiteY74" fmla="*/ 763384 h 1493713"/>
                <a:gd name="connsiteX75" fmla="*/ 603339 w 1538514"/>
                <a:gd name="connsiteY75" fmla="*/ 797047 h 1493713"/>
                <a:gd name="connsiteX76" fmla="*/ 603339 w 1538514"/>
                <a:gd name="connsiteY76" fmla="*/ 640461 h 1493713"/>
                <a:gd name="connsiteX77" fmla="*/ 519995 w 1538514"/>
                <a:gd name="connsiteY77" fmla="*/ 640461 h 1493713"/>
                <a:gd name="connsiteX78" fmla="*/ 519995 w 1538514"/>
                <a:gd name="connsiteY78" fmla="*/ 848012 h 1493713"/>
                <a:gd name="connsiteX79" fmla="*/ 424881 w 1538514"/>
                <a:gd name="connsiteY79" fmla="*/ 906173 h 1493713"/>
                <a:gd name="connsiteX80" fmla="*/ 424881 w 1538514"/>
                <a:gd name="connsiteY80" fmla="*/ 752036 h 1493713"/>
                <a:gd name="connsiteX81" fmla="*/ 466623 w 1538514"/>
                <a:gd name="connsiteY81" fmla="*/ 752036 h 1493713"/>
                <a:gd name="connsiteX82" fmla="*/ 466623 w 1538514"/>
                <a:gd name="connsiteY82" fmla="*/ 564194 h 1493713"/>
                <a:gd name="connsiteX83" fmla="*/ 496439 w 1538514"/>
                <a:gd name="connsiteY83" fmla="*/ 564194 h 1493713"/>
                <a:gd name="connsiteX84" fmla="*/ 496439 w 1538514"/>
                <a:gd name="connsiteY84" fmla="*/ 445674 h 1493713"/>
                <a:gd name="connsiteX85" fmla="*/ 513138 w 1538514"/>
                <a:gd name="connsiteY85" fmla="*/ 445674 h 1493713"/>
                <a:gd name="connsiteX86" fmla="*/ 702171 w 1538514"/>
                <a:gd name="connsiteY86" fmla="*/ 219073 h 1493713"/>
                <a:gd name="connsiteX87" fmla="*/ 702171 w 1538514"/>
                <a:gd name="connsiteY87" fmla="*/ 95334 h 1493713"/>
                <a:gd name="connsiteX88" fmla="*/ 737950 w 1538514"/>
                <a:gd name="connsiteY88" fmla="*/ 95334 h 1493713"/>
                <a:gd name="connsiteX89" fmla="*/ 737950 w 1538514"/>
                <a:gd name="connsiteY89" fmla="*/ 16352 h 1493713"/>
                <a:gd name="connsiteX90" fmla="*/ 754302 w 1538514"/>
                <a:gd name="connsiteY90" fmla="*/ 0 h 1493713"/>
                <a:gd name="connsiteX0" fmla="*/ 1308929 w 1538514"/>
                <a:gd name="connsiteY0" fmla="*/ 1112066 h 1493713"/>
                <a:gd name="connsiteX1" fmla="*/ 1538514 w 1538514"/>
                <a:gd name="connsiteY1" fmla="*/ 1112066 h 1493713"/>
                <a:gd name="connsiteX2" fmla="*/ 1538514 w 1538514"/>
                <a:gd name="connsiteY2" fmla="*/ 1493713 h 1493713"/>
                <a:gd name="connsiteX3" fmla="*/ 1308929 w 1538514"/>
                <a:gd name="connsiteY3" fmla="*/ 1493713 h 1493713"/>
                <a:gd name="connsiteX4" fmla="*/ 1308929 w 1538514"/>
                <a:gd name="connsiteY4" fmla="*/ 1112066 h 1493713"/>
                <a:gd name="connsiteX5" fmla="*/ 0 w 1538514"/>
                <a:gd name="connsiteY5" fmla="*/ 1112066 h 1493713"/>
                <a:gd name="connsiteX6" fmla="*/ 229585 w 1538514"/>
                <a:gd name="connsiteY6" fmla="*/ 1112066 h 1493713"/>
                <a:gd name="connsiteX7" fmla="*/ 229585 w 1538514"/>
                <a:gd name="connsiteY7" fmla="*/ 1493713 h 1493713"/>
                <a:gd name="connsiteX8" fmla="*/ 0 w 1538514"/>
                <a:gd name="connsiteY8" fmla="*/ 1493713 h 1493713"/>
                <a:gd name="connsiteX9" fmla="*/ 0 w 1538514"/>
                <a:gd name="connsiteY9" fmla="*/ 1112066 h 1493713"/>
                <a:gd name="connsiteX10" fmla="*/ 1107301 w 1538514"/>
                <a:gd name="connsiteY10" fmla="*/ 1054797 h 1493713"/>
                <a:gd name="connsiteX11" fmla="*/ 1107301 w 1538514"/>
                <a:gd name="connsiteY11" fmla="*/ 1292922 h 1493713"/>
                <a:gd name="connsiteX12" fmla="*/ 1190645 w 1538514"/>
                <a:gd name="connsiteY12" fmla="*/ 1292922 h 1493713"/>
                <a:gd name="connsiteX13" fmla="*/ 1190645 w 1538514"/>
                <a:gd name="connsiteY13" fmla="*/ 1054797 h 1493713"/>
                <a:gd name="connsiteX14" fmla="*/ 1107301 w 1538514"/>
                <a:gd name="connsiteY14" fmla="*/ 1054797 h 1493713"/>
                <a:gd name="connsiteX15" fmla="*/ 955414 w 1538514"/>
                <a:gd name="connsiteY15" fmla="*/ 1054797 h 1493713"/>
                <a:gd name="connsiteX16" fmla="*/ 955414 w 1538514"/>
                <a:gd name="connsiteY16" fmla="*/ 1292922 h 1493713"/>
                <a:gd name="connsiteX17" fmla="*/ 1038758 w 1538514"/>
                <a:gd name="connsiteY17" fmla="*/ 1292922 h 1493713"/>
                <a:gd name="connsiteX18" fmla="*/ 1038758 w 1538514"/>
                <a:gd name="connsiteY18" fmla="*/ 1054797 h 1493713"/>
                <a:gd name="connsiteX19" fmla="*/ 955414 w 1538514"/>
                <a:gd name="connsiteY19" fmla="*/ 1054797 h 1493713"/>
                <a:gd name="connsiteX20" fmla="*/ 803528 w 1538514"/>
                <a:gd name="connsiteY20" fmla="*/ 1054797 h 1493713"/>
                <a:gd name="connsiteX21" fmla="*/ 803528 w 1538514"/>
                <a:gd name="connsiteY21" fmla="*/ 1292922 h 1493713"/>
                <a:gd name="connsiteX22" fmla="*/ 886872 w 1538514"/>
                <a:gd name="connsiteY22" fmla="*/ 1292922 h 1493713"/>
                <a:gd name="connsiteX23" fmla="*/ 886872 w 1538514"/>
                <a:gd name="connsiteY23" fmla="*/ 1054797 h 1493713"/>
                <a:gd name="connsiteX24" fmla="*/ 803528 w 1538514"/>
                <a:gd name="connsiteY24" fmla="*/ 1054797 h 1493713"/>
                <a:gd name="connsiteX25" fmla="*/ 651642 w 1538514"/>
                <a:gd name="connsiteY25" fmla="*/ 1054797 h 1493713"/>
                <a:gd name="connsiteX26" fmla="*/ 651642 w 1538514"/>
                <a:gd name="connsiteY26" fmla="*/ 1292922 h 1493713"/>
                <a:gd name="connsiteX27" fmla="*/ 734986 w 1538514"/>
                <a:gd name="connsiteY27" fmla="*/ 1292922 h 1493713"/>
                <a:gd name="connsiteX28" fmla="*/ 734986 w 1538514"/>
                <a:gd name="connsiteY28" fmla="*/ 1054797 h 1493713"/>
                <a:gd name="connsiteX29" fmla="*/ 651642 w 1538514"/>
                <a:gd name="connsiteY29" fmla="*/ 1054797 h 1493713"/>
                <a:gd name="connsiteX30" fmla="*/ 499756 w 1538514"/>
                <a:gd name="connsiteY30" fmla="*/ 1054797 h 1493713"/>
                <a:gd name="connsiteX31" fmla="*/ 499756 w 1538514"/>
                <a:gd name="connsiteY31" fmla="*/ 1292922 h 1493713"/>
                <a:gd name="connsiteX32" fmla="*/ 583100 w 1538514"/>
                <a:gd name="connsiteY32" fmla="*/ 1292922 h 1493713"/>
                <a:gd name="connsiteX33" fmla="*/ 583100 w 1538514"/>
                <a:gd name="connsiteY33" fmla="*/ 1054797 h 1493713"/>
                <a:gd name="connsiteX34" fmla="*/ 499756 w 1538514"/>
                <a:gd name="connsiteY34" fmla="*/ 1054797 h 1493713"/>
                <a:gd name="connsiteX35" fmla="*/ 347870 w 1538514"/>
                <a:gd name="connsiteY35" fmla="*/ 1054797 h 1493713"/>
                <a:gd name="connsiteX36" fmla="*/ 347870 w 1538514"/>
                <a:gd name="connsiteY36" fmla="*/ 1292922 h 1493713"/>
                <a:gd name="connsiteX37" fmla="*/ 431214 w 1538514"/>
                <a:gd name="connsiteY37" fmla="*/ 1292922 h 1493713"/>
                <a:gd name="connsiteX38" fmla="*/ 431214 w 1538514"/>
                <a:gd name="connsiteY38" fmla="*/ 1054797 h 1493713"/>
                <a:gd name="connsiteX39" fmla="*/ 347870 w 1538514"/>
                <a:gd name="connsiteY39" fmla="*/ 1054797 h 1493713"/>
                <a:gd name="connsiteX40" fmla="*/ 766840 w 1538514"/>
                <a:gd name="connsiteY40" fmla="*/ 775661 h 1493713"/>
                <a:gd name="connsiteX41" fmla="*/ 1166727 w 1538514"/>
                <a:gd name="connsiteY41" fmla="*/ 1019636 h 1493713"/>
                <a:gd name="connsiteX42" fmla="*/ 1250788 w 1538514"/>
                <a:gd name="connsiteY42" fmla="*/ 1019636 h 1493713"/>
                <a:gd name="connsiteX43" fmla="*/ 1250788 w 1538514"/>
                <a:gd name="connsiteY43" fmla="*/ 1493713 h 1493713"/>
                <a:gd name="connsiteX44" fmla="*/ 287726 w 1538514"/>
                <a:gd name="connsiteY44" fmla="*/ 1493713 h 1493713"/>
                <a:gd name="connsiteX45" fmla="*/ 287726 w 1538514"/>
                <a:gd name="connsiteY45" fmla="*/ 1019636 h 1493713"/>
                <a:gd name="connsiteX46" fmla="*/ 371787 w 1538514"/>
                <a:gd name="connsiteY46" fmla="*/ 1019636 h 1493713"/>
                <a:gd name="connsiteX47" fmla="*/ 766840 w 1538514"/>
                <a:gd name="connsiteY47" fmla="*/ 775661 h 1493713"/>
                <a:gd name="connsiteX48" fmla="*/ 754302 w 1538514"/>
                <a:gd name="connsiteY48" fmla="*/ 0 h 1493713"/>
                <a:gd name="connsiteX49" fmla="*/ 784212 w 1538514"/>
                <a:gd name="connsiteY49" fmla="*/ 0 h 1493713"/>
                <a:gd name="connsiteX50" fmla="*/ 800564 w 1538514"/>
                <a:gd name="connsiteY50" fmla="*/ 16352 h 1493713"/>
                <a:gd name="connsiteX51" fmla="*/ 800564 w 1538514"/>
                <a:gd name="connsiteY51" fmla="*/ 95334 h 1493713"/>
                <a:gd name="connsiteX52" fmla="*/ 836343 w 1538514"/>
                <a:gd name="connsiteY52" fmla="*/ 95334 h 1493713"/>
                <a:gd name="connsiteX53" fmla="*/ 836343 w 1538514"/>
                <a:gd name="connsiteY53" fmla="*/ 219073 h 1493713"/>
                <a:gd name="connsiteX54" fmla="*/ 1025376 w 1538514"/>
                <a:gd name="connsiteY54" fmla="*/ 445674 h 1493713"/>
                <a:gd name="connsiteX55" fmla="*/ 1042075 w 1538514"/>
                <a:gd name="connsiteY55" fmla="*/ 445674 h 1493713"/>
                <a:gd name="connsiteX56" fmla="*/ 1042075 w 1538514"/>
                <a:gd name="connsiteY56" fmla="*/ 564194 h 1493713"/>
                <a:gd name="connsiteX57" fmla="*/ 1071891 w 1538514"/>
                <a:gd name="connsiteY57" fmla="*/ 564194 h 1493713"/>
                <a:gd name="connsiteX58" fmla="*/ 1071891 w 1538514"/>
                <a:gd name="connsiteY58" fmla="*/ 752036 h 1493713"/>
                <a:gd name="connsiteX59" fmla="*/ 1113634 w 1538514"/>
                <a:gd name="connsiteY59" fmla="*/ 752036 h 1493713"/>
                <a:gd name="connsiteX60" fmla="*/ 1113634 w 1538514"/>
                <a:gd name="connsiteY60" fmla="*/ 909130 h 1493713"/>
                <a:gd name="connsiteX61" fmla="*/ 1018520 w 1538514"/>
                <a:gd name="connsiteY61" fmla="*/ 850969 h 1493713"/>
                <a:gd name="connsiteX62" fmla="*/ 1018520 w 1538514"/>
                <a:gd name="connsiteY62" fmla="*/ 640460 h 1493713"/>
                <a:gd name="connsiteX63" fmla="*/ 935176 w 1538514"/>
                <a:gd name="connsiteY63" fmla="*/ 640460 h 1493713"/>
                <a:gd name="connsiteX64" fmla="*/ 935176 w 1538514"/>
                <a:gd name="connsiteY64" fmla="*/ 800004 h 1493713"/>
                <a:gd name="connsiteX65" fmla="*/ 880127 w 1538514"/>
                <a:gd name="connsiteY65" fmla="*/ 766342 h 1493713"/>
                <a:gd name="connsiteX66" fmla="*/ 880127 w 1538514"/>
                <a:gd name="connsiteY66" fmla="*/ 640461 h 1493713"/>
                <a:gd name="connsiteX67" fmla="*/ 796783 w 1538514"/>
                <a:gd name="connsiteY67" fmla="*/ 640461 h 1493713"/>
                <a:gd name="connsiteX68" fmla="*/ 796783 w 1538514"/>
                <a:gd name="connsiteY68" fmla="*/ 715377 h 1493713"/>
                <a:gd name="connsiteX69" fmla="*/ 766840 w 1538514"/>
                <a:gd name="connsiteY69" fmla="*/ 697067 h 1493713"/>
                <a:gd name="connsiteX70" fmla="*/ 741733 w 1538514"/>
                <a:gd name="connsiteY70" fmla="*/ 712420 h 1493713"/>
                <a:gd name="connsiteX71" fmla="*/ 741733 w 1538514"/>
                <a:gd name="connsiteY71" fmla="*/ 640461 h 1493713"/>
                <a:gd name="connsiteX72" fmla="*/ 658389 w 1538514"/>
                <a:gd name="connsiteY72" fmla="*/ 640461 h 1493713"/>
                <a:gd name="connsiteX73" fmla="*/ 658389 w 1538514"/>
                <a:gd name="connsiteY73" fmla="*/ 763384 h 1493713"/>
                <a:gd name="connsiteX74" fmla="*/ 603339 w 1538514"/>
                <a:gd name="connsiteY74" fmla="*/ 797047 h 1493713"/>
                <a:gd name="connsiteX75" fmla="*/ 603339 w 1538514"/>
                <a:gd name="connsiteY75" fmla="*/ 640461 h 1493713"/>
                <a:gd name="connsiteX76" fmla="*/ 519995 w 1538514"/>
                <a:gd name="connsiteY76" fmla="*/ 640461 h 1493713"/>
                <a:gd name="connsiteX77" fmla="*/ 519995 w 1538514"/>
                <a:gd name="connsiteY77" fmla="*/ 848012 h 1493713"/>
                <a:gd name="connsiteX78" fmla="*/ 424881 w 1538514"/>
                <a:gd name="connsiteY78" fmla="*/ 906173 h 1493713"/>
                <a:gd name="connsiteX79" fmla="*/ 424881 w 1538514"/>
                <a:gd name="connsiteY79" fmla="*/ 752036 h 1493713"/>
                <a:gd name="connsiteX80" fmla="*/ 466623 w 1538514"/>
                <a:gd name="connsiteY80" fmla="*/ 752036 h 1493713"/>
                <a:gd name="connsiteX81" fmla="*/ 466623 w 1538514"/>
                <a:gd name="connsiteY81" fmla="*/ 564194 h 1493713"/>
                <a:gd name="connsiteX82" fmla="*/ 496439 w 1538514"/>
                <a:gd name="connsiteY82" fmla="*/ 564194 h 1493713"/>
                <a:gd name="connsiteX83" fmla="*/ 496439 w 1538514"/>
                <a:gd name="connsiteY83" fmla="*/ 445674 h 1493713"/>
                <a:gd name="connsiteX84" fmla="*/ 513138 w 1538514"/>
                <a:gd name="connsiteY84" fmla="*/ 445674 h 1493713"/>
                <a:gd name="connsiteX85" fmla="*/ 702171 w 1538514"/>
                <a:gd name="connsiteY85" fmla="*/ 219073 h 1493713"/>
                <a:gd name="connsiteX86" fmla="*/ 702171 w 1538514"/>
                <a:gd name="connsiteY86" fmla="*/ 95334 h 1493713"/>
                <a:gd name="connsiteX87" fmla="*/ 737950 w 1538514"/>
                <a:gd name="connsiteY87" fmla="*/ 95334 h 1493713"/>
                <a:gd name="connsiteX88" fmla="*/ 737950 w 1538514"/>
                <a:gd name="connsiteY88" fmla="*/ 16352 h 1493713"/>
                <a:gd name="connsiteX89" fmla="*/ 754302 w 1538514"/>
                <a:gd name="connsiteY89" fmla="*/ 0 h 1493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1538514" h="1493713">
                  <a:moveTo>
                    <a:pt x="1308929" y="1112066"/>
                  </a:moveTo>
                  <a:lnTo>
                    <a:pt x="1538514" y="1112066"/>
                  </a:lnTo>
                  <a:lnTo>
                    <a:pt x="1538514" y="1493713"/>
                  </a:lnTo>
                  <a:lnTo>
                    <a:pt x="1308929" y="1493713"/>
                  </a:lnTo>
                  <a:lnTo>
                    <a:pt x="1308929" y="1112066"/>
                  </a:lnTo>
                  <a:close/>
                  <a:moveTo>
                    <a:pt x="0" y="1112066"/>
                  </a:moveTo>
                  <a:lnTo>
                    <a:pt x="229585" y="1112066"/>
                  </a:lnTo>
                  <a:lnTo>
                    <a:pt x="229585" y="1493713"/>
                  </a:lnTo>
                  <a:lnTo>
                    <a:pt x="0" y="1493713"/>
                  </a:lnTo>
                  <a:lnTo>
                    <a:pt x="0" y="1112066"/>
                  </a:lnTo>
                  <a:close/>
                  <a:moveTo>
                    <a:pt x="1107301" y="1054797"/>
                  </a:moveTo>
                  <a:lnTo>
                    <a:pt x="1107301" y="1292922"/>
                  </a:lnTo>
                  <a:lnTo>
                    <a:pt x="1190645" y="1292922"/>
                  </a:lnTo>
                  <a:lnTo>
                    <a:pt x="1190645" y="1054797"/>
                  </a:lnTo>
                  <a:lnTo>
                    <a:pt x="1107301" y="1054797"/>
                  </a:lnTo>
                  <a:close/>
                  <a:moveTo>
                    <a:pt x="955414" y="1054797"/>
                  </a:moveTo>
                  <a:lnTo>
                    <a:pt x="955414" y="1292922"/>
                  </a:lnTo>
                  <a:lnTo>
                    <a:pt x="1038758" y="1292922"/>
                  </a:lnTo>
                  <a:lnTo>
                    <a:pt x="1038758" y="1054797"/>
                  </a:lnTo>
                  <a:lnTo>
                    <a:pt x="955414" y="1054797"/>
                  </a:lnTo>
                  <a:close/>
                  <a:moveTo>
                    <a:pt x="803528" y="1054797"/>
                  </a:moveTo>
                  <a:lnTo>
                    <a:pt x="803528" y="1292922"/>
                  </a:lnTo>
                  <a:lnTo>
                    <a:pt x="886872" y="1292922"/>
                  </a:lnTo>
                  <a:lnTo>
                    <a:pt x="886872" y="1054797"/>
                  </a:lnTo>
                  <a:lnTo>
                    <a:pt x="803528" y="1054797"/>
                  </a:lnTo>
                  <a:close/>
                  <a:moveTo>
                    <a:pt x="651642" y="1054797"/>
                  </a:moveTo>
                  <a:lnTo>
                    <a:pt x="651642" y="1292922"/>
                  </a:lnTo>
                  <a:lnTo>
                    <a:pt x="734986" y="1292922"/>
                  </a:lnTo>
                  <a:lnTo>
                    <a:pt x="734986" y="1054797"/>
                  </a:lnTo>
                  <a:lnTo>
                    <a:pt x="651642" y="1054797"/>
                  </a:lnTo>
                  <a:close/>
                  <a:moveTo>
                    <a:pt x="499756" y="1054797"/>
                  </a:moveTo>
                  <a:lnTo>
                    <a:pt x="499756" y="1292922"/>
                  </a:lnTo>
                  <a:lnTo>
                    <a:pt x="583100" y="1292922"/>
                  </a:lnTo>
                  <a:lnTo>
                    <a:pt x="583100" y="1054797"/>
                  </a:lnTo>
                  <a:lnTo>
                    <a:pt x="499756" y="1054797"/>
                  </a:lnTo>
                  <a:close/>
                  <a:moveTo>
                    <a:pt x="347870" y="1054797"/>
                  </a:moveTo>
                  <a:lnTo>
                    <a:pt x="347870" y="1292922"/>
                  </a:lnTo>
                  <a:lnTo>
                    <a:pt x="431214" y="1292922"/>
                  </a:lnTo>
                  <a:lnTo>
                    <a:pt x="431214" y="1054797"/>
                  </a:lnTo>
                  <a:lnTo>
                    <a:pt x="347870" y="1054797"/>
                  </a:lnTo>
                  <a:close/>
                  <a:moveTo>
                    <a:pt x="766840" y="775661"/>
                  </a:moveTo>
                  <a:lnTo>
                    <a:pt x="1166727" y="1019636"/>
                  </a:lnTo>
                  <a:lnTo>
                    <a:pt x="1250788" y="1019636"/>
                  </a:lnTo>
                  <a:lnTo>
                    <a:pt x="1250788" y="1493713"/>
                  </a:lnTo>
                  <a:lnTo>
                    <a:pt x="287726" y="1493713"/>
                  </a:lnTo>
                  <a:lnTo>
                    <a:pt x="287726" y="1019636"/>
                  </a:lnTo>
                  <a:lnTo>
                    <a:pt x="371787" y="1019636"/>
                  </a:lnTo>
                  <a:lnTo>
                    <a:pt x="766840" y="775661"/>
                  </a:lnTo>
                  <a:close/>
                  <a:moveTo>
                    <a:pt x="754302" y="0"/>
                  </a:moveTo>
                  <a:lnTo>
                    <a:pt x="784212" y="0"/>
                  </a:lnTo>
                  <a:cubicBezTo>
                    <a:pt x="793243" y="0"/>
                    <a:pt x="800564" y="7321"/>
                    <a:pt x="800564" y="16352"/>
                  </a:cubicBezTo>
                  <a:lnTo>
                    <a:pt x="800564" y="95334"/>
                  </a:lnTo>
                  <a:lnTo>
                    <a:pt x="836343" y="95334"/>
                  </a:lnTo>
                  <a:lnTo>
                    <a:pt x="836343" y="219073"/>
                  </a:lnTo>
                  <a:cubicBezTo>
                    <a:pt x="943289" y="239580"/>
                    <a:pt x="1024217" y="333044"/>
                    <a:pt x="1025376" y="445674"/>
                  </a:cubicBezTo>
                  <a:lnTo>
                    <a:pt x="1042075" y="445674"/>
                  </a:lnTo>
                  <a:lnTo>
                    <a:pt x="1042075" y="564194"/>
                  </a:lnTo>
                  <a:lnTo>
                    <a:pt x="1071891" y="564194"/>
                  </a:lnTo>
                  <a:lnTo>
                    <a:pt x="1071891" y="752036"/>
                  </a:lnTo>
                  <a:lnTo>
                    <a:pt x="1113634" y="752036"/>
                  </a:lnTo>
                  <a:lnTo>
                    <a:pt x="1113634" y="909130"/>
                  </a:lnTo>
                  <a:lnTo>
                    <a:pt x="1018520" y="850969"/>
                  </a:lnTo>
                  <a:lnTo>
                    <a:pt x="1018520" y="640460"/>
                  </a:lnTo>
                  <a:lnTo>
                    <a:pt x="935176" y="640460"/>
                  </a:lnTo>
                  <a:lnTo>
                    <a:pt x="935176" y="800004"/>
                  </a:lnTo>
                  <a:lnTo>
                    <a:pt x="880127" y="766342"/>
                  </a:lnTo>
                  <a:lnTo>
                    <a:pt x="880127" y="640461"/>
                  </a:lnTo>
                  <a:lnTo>
                    <a:pt x="796783" y="640461"/>
                  </a:lnTo>
                  <a:lnTo>
                    <a:pt x="796783" y="715377"/>
                  </a:lnTo>
                  <a:lnTo>
                    <a:pt x="766840" y="697067"/>
                  </a:lnTo>
                  <a:lnTo>
                    <a:pt x="741733" y="712420"/>
                  </a:lnTo>
                  <a:lnTo>
                    <a:pt x="741733" y="640461"/>
                  </a:lnTo>
                  <a:lnTo>
                    <a:pt x="658389" y="640461"/>
                  </a:lnTo>
                  <a:lnTo>
                    <a:pt x="658389" y="763384"/>
                  </a:lnTo>
                  <a:lnTo>
                    <a:pt x="603339" y="797047"/>
                  </a:lnTo>
                  <a:lnTo>
                    <a:pt x="603339" y="640461"/>
                  </a:lnTo>
                  <a:lnTo>
                    <a:pt x="519995" y="640461"/>
                  </a:lnTo>
                  <a:lnTo>
                    <a:pt x="519995" y="848012"/>
                  </a:lnTo>
                  <a:lnTo>
                    <a:pt x="424881" y="906173"/>
                  </a:lnTo>
                  <a:lnTo>
                    <a:pt x="424881" y="752036"/>
                  </a:lnTo>
                  <a:lnTo>
                    <a:pt x="466623" y="752036"/>
                  </a:lnTo>
                  <a:lnTo>
                    <a:pt x="466623" y="564194"/>
                  </a:lnTo>
                  <a:lnTo>
                    <a:pt x="496439" y="564194"/>
                  </a:lnTo>
                  <a:lnTo>
                    <a:pt x="496439" y="445674"/>
                  </a:lnTo>
                  <a:lnTo>
                    <a:pt x="513138" y="445674"/>
                  </a:lnTo>
                  <a:cubicBezTo>
                    <a:pt x="514297" y="333044"/>
                    <a:pt x="595225" y="239580"/>
                    <a:pt x="702171" y="219073"/>
                  </a:cubicBezTo>
                  <a:lnTo>
                    <a:pt x="702171" y="95334"/>
                  </a:lnTo>
                  <a:lnTo>
                    <a:pt x="737950" y="95334"/>
                  </a:lnTo>
                  <a:lnTo>
                    <a:pt x="737950" y="16352"/>
                  </a:lnTo>
                  <a:cubicBezTo>
                    <a:pt x="737950" y="7321"/>
                    <a:pt x="745271" y="0"/>
                    <a:pt x="754302"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91440" rIns="91440" bIns="91440" numCol="1" spcCol="0" rtlCol="0" fromWordArt="0" anchor="b" anchorCtr="0" forceAA="0" compatLnSpc="1">
              <a:prstTxWarp prst="textNoShape">
                <a:avLst/>
              </a:prstTxWarp>
              <a:noAutofit/>
            </a:bodyPr>
            <a:lstStyle/>
            <a:p>
              <a:pPr algn="r"/>
              <a:endParaRPr lang="en-US" sz="900" dirty="0"/>
            </a:p>
          </p:txBody>
        </p:sp>
      </p:grpSp>
    </p:spTree>
    <p:extLst>
      <p:ext uri="{BB962C8B-B14F-4D97-AF65-F5344CB8AC3E}">
        <p14:creationId xmlns:p14="http://schemas.microsoft.com/office/powerpoint/2010/main" val="1978895754"/>
      </p:ext>
    </p:extLst>
  </p:cSld>
  <p:clrMapOvr>
    <a:masterClrMapping/>
  </p:clrMapOvr>
  <mc:AlternateContent xmlns:mc="http://schemas.openxmlformats.org/markup-compatibility/2006" xmlns:p14="http://schemas.microsoft.com/office/powerpoint/2010/main">
    <mc:Choice Requires="p14">
      <p:transition spd="slow" p14:dur="1250">
        <p:fade/>
      </p:transition>
    </mc:Choice>
    <mc:Fallback xmlns="">
      <p:transition spd="slow">
        <p:fade/>
      </p:transition>
    </mc:Fallback>
  </mc:AlternateContent>
</p:sldLayout>
</file>

<file path=ppt/slideLayouts/slideLayout133.xml><?xml version="1.0" encoding="utf-8"?>
<p:sldLayout xmlns:a="http://schemas.openxmlformats.org/drawingml/2006/main" xmlns:r="http://schemas.openxmlformats.org/officeDocument/2006/relationships" xmlns:p="http://schemas.openxmlformats.org/presentationml/2006/main" preserve="1" userDrawn="1">
  <p:cSld name="1_58pt Title/16pt Text - Purple">
    <p:bg>
      <p:bgPr>
        <a:solidFill>
          <a:schemeClr val="accent3"/>
        </a:solidFill>
        <a:effectLst/>
      </p:bgPr>
    </p:bg>
    <p:spTree>
      <p:nvGrpSpPr>
        <p:cNvPr id="1" name=""/>
        <p:cNvGrpSpPr/>
        <p:nvPr/>
      </p:nvGrpSpPr>
      <p:grpSpPr>
        <a:xfrm>
          <a:off x="0" y="0"/>
          <a:ext cx="0" cy="0"/>
          <a:chOff x="0" y="0"/>
          <a:chExt cx="0" cy="0"/>
        </a:xfrm>
      </p:grpSpPr>
      <p:graphicFrame>
        <p:nvGraphicFramePr>
          <p:cNvPr id="2" name="Object 1" hidden="1"/>
          <p:cNvGraphicFramePr>
            <a:graphicFrameLocks noChangeAspect="1"/>
          </p:cNvGraphicFramePr>
          <p:nvPr userDrawn="1">
            <p:custDataLst>
              <p:tags r:id="rId2"/>
            </p:custDataLst>
            <p:extLst/>
          </p:nvPr>
        </p:nvGraphicFramePr>
        <p:xfrm>
          <a:off x="1191" y="1589"/>
          <a:ext cx="1190" cy="1587"/>
        </p:xfrm>
        <a:graphic>
          <a:graphicData uri="http://schemas.openxmlformats.org/presentationml/2006/ole">
            <mc:AlternateContent xmlns:mc="http://schemas.openxmlformats.org/markup-compatibility/2006">
              <mc:Choice xmlns:v="urn:schemas-microsoft-com:vml" Requires="v">
                <p:oleObj spid="_x0000_s64517" name="think-cell Slide" r:id="rId4" imgW="270" imgH="270" progId="TCLayout.ActiveDocument.1">
                  <p:embed/>
                </p:oleObj>
              </mc:Choice>
              <mc:Fallback>
                <p:oleObj name="think-cell Slide" r:id="rId4" imgW="270" imgH="270" progId="TCLayout.ActiveDocument.1">
                  <p:embed/>
                  <p:pic>
                    <p:nvPicPr>
                      <p:cNvPr id="2" name="Object 1" hidden="1"/>
                      <p:cNvPicPr/>
                      <p:nvPr/>
                    </p:nvPicPr>
                    <p:blipFill>
                      <a:blip r:embed="rId5"/>
                      <a:stretch>
                        <a:fillRect/>
                      </a:stretch>
                    </p:blipFill>
                    <p:spPr>
                      <a:xfrm>
                        <a:off x="1191" y="1589"/>
                        <a:ext cx="1190" cy="1587"/>
                      </a:xfrm>
                      <a:prstGeom prst="rect">
                        <a:avLst/>
                      </a:prstGeom>
                    </p:spPr>
                  </p:pic>
                </p:oleObj>
              </mc:Fallback>
            </mc:AlternateContent>
          </a:graphicData>
        </a:graphic>
      </p:graphicFrame>
      <p:sp>
        <p:nvSpPr>
          <p:cNvPr id="7" name="Title 1"/>
          <p:cNvSpPr>
            <a:spLocks noGrp="1"/>
          </p:cNvSpPr>
          <p:nvPr>
            <p:ph type="ctrTitle" hasCustomPrompt="1"/>
          </p:nvPr>
        </p:nvSpPr>
        <p:spPr>
          <a:xfrm>
            <a:off x="438875" y="2142637"/>
            <a:ext cx="8420574" cy="1720381"/>
          </a:xfrm>
        </p:spPr>
        <p:txBody>
          <a:bodyPr/>
          <a:lstStyle>
            <a:lvl1pPr>
              <a:defRPr sz="4500">
                <a:solidFill>
                  <a:schemeClr val="bg1"/>
                </a:solidFill>
              </a:defRPr>
            </a:lvl1pPr>
          </a:lstStyle>
          <a:p>
            <a:r>
              <a:rPr lang="en-US" dirty="0"/>
              <a:t>Title</a:t>
            </a:r>
          </a:p>
        </p:txBody>
      </p:sp>
      <p:sp>
        <p:nvSpPr>
          <p:cNvPr id="10" name="Subtitle 2"/>
          <p:cNvSpPr>
            <a:spLocks noGrp="1"/>
          </p:cNvSpPr>
          <p:nvPr>
            <p:ph type="subTitle" idx="1" hasCustomPrompt="1"/>
          </p:nvPr>
        </p:nvSpPr>
        <p:spPr>
          <a:xfrm>
            <a:off x="438875" y="3954463"/>
            <a:ext cx="8420908" cy="1055382"/>
          </a:xfrm>
        </p:spPr>
        <p:txBody>
          <a:bodyPr/>
          <a:lstStyle>
            <a:lvl1pPr marL="0" indent="0" algn="l">
              <a:buNone/>
              <a:defRPr sz="1650">
                <a:solidFill>
                  <a:schemeClr val="bg1"/>
                </a:solidFill>
                <a:latin typeface="+mn-lt"/>
              </a:defRPr>
            </a:lvl1pPr>
            <a:lvl2pPr marL="342868" indent="0" algn="ctr">
              <a:buNone/>
              <a:defRPr>
                <a:solidFill>
                  <a:schemeClr val="tx1">
                    <a:tint val="75000"/>
                  </a:schemeClr>
                </a:solidFill>
              </a:defRPr>
            </a:lvl2pPr>
            <a:lvl3pPr marL="685735" indent="0" algn="ctr">
              <a:buNone/>
              <a:defRPr>
                <a:solidFill>
                  <a:schemeClr val="tx1">
                    <a:tint val="75000"/>
                  </a:schemeClr>
                </a:solidFill>
              </a:defRPr>
            </a:lvl3pPr>
            <a:lvl4pPr marL="1028603" indent="0" algn="ctr">
              <a:buNone/>
              <a:defRPr>
                <a:solidFill>
                  <a:schemeClr val="tx1">
                    <a:tint val="75000"/>
                  </a:schemeClr>
                </a:solidFill>
              </a:defRPr>
            </a:lvl4pPr>
            <a:lvl5pPr marL="1371471" indent="0" algn="ctr">
              <a:buNone/>
              <a:defRPr>
                <a:solidFill>
                  <a:schemeClr val="tx1">
                    <a:tint val="75000"/>
                  </a:schemeClr>
                </a:solidFill>
              </a:defRPr>
            </a:lvl5pPr>
            <a:lvl6pPr marL="1714339" indent="0" algn="ctr">
              <a:buNone/>
              <a:defRPr>
                <a:solidFill>
                  <a:schemeClr val="tx1">
                    <a:tint val="75000"/>
                  </a:schemeClr>
                </a:solidFill>
              </a:defRPr>
            </a:lvl6pPr>
            <a:lvl7pPr marL="2057207" indent="0" algn="ctr">
              <a:buNone/>
              <a:defRPr>
                <a:solidFill>
                  <a:schemeClr val="tx1">
                    <a:tint val="75000"/>
                  </a:schemeClr>
                </a:solidFill>
              </a:defRPr>
            </a:lvl7pPr>
            <a:lvl8pPr marL="2400074" indent="0" algn="ctr">
              <a:buNone/>
              <a:defRPr>
                <a:solidFill>
                  <a:schemeClr val="tx1">
                    <a:tint val="75000"/>
                  </a:schemeClr>
                </a:solidFill>
              </a:defRPr>
            </a:lvl8pPr>
            <a:lvl9pPr marL="2742942" indent="0" algn="ctr">
              <a:buNone/>
              <a:defRPr>
                <a:solidFill>
                  <a:schemeClr val="tx1">
                    <a:tint val="75000"/>
                  </a:schemeClr>
                </a:solidFill>
              </a:defRPr>
            </a:lvl9pPr>
          </a:lstStyle>
          <a:p>
            <a:r>
              <a:rPr lang="en-US" dirty="0"/>
              <a:t>Subtitle</a:t>
            </a:r>
          </a:p>
        </p:txBody>
      </p:sp>
      <p:grpSp>
        <p:nvGrpSpPr>
          <p:cNvPr id="8" name="Group 7"/>
          <p:cNvGrpSpPr/>
          <p:nvPr userDrawn="1"/>
        </p:nvGrpSpPr>
        <p:grpSpPr>
          <a:xfrm>
            <a:off x="438875" y="5405055"/>
            <a:ext cx="1183915" cy="833174"/>
            <a:chOff x="2825708" y="3803918"/>
            <a:chExt cx="5590060" cy="2950238"/>
          </a:xfrm>
          <a:solidFill>
            <a:schemeClr val="bg1"/>
          </a:solidFill>
        </p:grpSpPr>
        <p:sp>
          <p:nvSpPr>
            <p:cNvPr id="9" name="Freeform 8"/>
            <p:cNvSpPr>
              <a:spLocks/>
            </p:cNvSpPr>
            <p:nvPr userDrawn="1"/>
          </p:nvSpPr>
          <p:spPr bwMode="auto">
            <a:xfrm flipH="1">
              <a:off x="2825708" y="3803918"/>
              <a:ext cx="3798668" cy="2644406"/>
            </a:xfrm>
            <a:custGeom>
              <a:avLst/>
              <a:gdLst>
                <a:gd name="connsiteX0" fmla="*/ 2056832 w 3798668"/>
                <a:gd name="connsiteY0" fmla="*/ 0 h 2644406"/>
                <a:gd name="connsiteX1" fmla="*/ 1120184 w 3798668"/>
                <a:gd name="connsiteY1" fmla="*/ 492747 h 2644406"/>
                <a:gd name="connsiteX2" fmla="*/ 824401 w 3798668"/>
                <a:gd name="connsiteY2" fmla="*/ 410622 h 2644406"/>
                <a:gd name="connsiteX3" fmla="*/ 462888 w 3798668"/>
                <a:gd name="connsiteY3" fmla="*/ 525596 h 2644406"/>
                <a:gd name="connsiteX4" fmla="*/ 183537 w 3798668"/>
                <a:gd name="connsiteY4" fmla="*/ 1034768 h 2644406"/>
                <a:gd name="connsiteX5" fmla="*/ 15361 w 3798668"/>
                <a:gd name="connsiteY5" fmla="*/ 1177972 h 2644406"/>
                <a:gd name="connsiteX6" fmla="*/ 7490 w 3798668"/>
                <a:gd name="connsiteY6" fmla="*/ 1187499 h 2644406"/>
                <a:gd name="connsiteX7" fmla="*/ 6772 w 3798668"/>
                <a:gd name="connsiteY7" fmla="*/ 1235951 h 2644406"/>
                <a:gd name="connsiteX8" fmla="*/ 0 w 3798668"/>
                <a:gd name="connsiteY8" fmla="*/ 1650660 h 2644406"/>
                <a:gd name="connsiteX9" fmla="*/ 132557 w 3798668"/>
                <a:gd name="connsiteY9" fmla="*/ 1653042 h 2644406"/>
                <a:gd name="connsiteX10" fmla="*/ 132557 w 3798668"/>
                <a:gd name="connsiteY10" fmla="*/ 2095954 h 2644406"/>
                <a:gd name="connsiteX11" fmla="*/ 310357 w 3798668"/>
                <a:gd name="connsiteY11" fmla="*/ 2095954 h 2644406"/>
                <a:gd name="connsiteX12" fmla="*/ 310357 w 3798668"/>
                <a:gd name="connsiteY12" fmla="*/ 2251529 h 2644406"/>
                <a:gd name="connsiteX13" fmla="*/ 767557 w 3798668"/>
                <a:gd name="connsiteY13" fmla="*/ 2251529 h 2644406"/>
                <a:gd name="connsiteX14" fmla="*/ 767557 w 3798668"/>
                <a:gd name="connsiteY14" fmla="*/ 2644406 h 2644406"/>
                <a:gd name="connsiteX15" fmla="*/ 825364 w 3798668"/>
                <a:gd name="connsiteY15" fmla="*/ 2644406 h 2644406"/>
                <a:gd name="connsiteX16" fmla="*/ 2549804 w 3798668"/>
                <a:gd name="connsiteY16" fmla="*/ 2644406 h 2644406"/>
                <a:gd name="connsiteX17" fmla="*/ 2582669 w 3798668"/>
                <a:gd name="connsiteY17" fmla="*/ 2644406 h 2644406"/>
                <a:gd name="connsiteX18" fmla="*/ 2631967 w 3798668"/>
                <a:gd name="connsiteY18" fmla="*/ 2644406 h 2644406"/>
                <a:gd name="connsiteX19" fmla="*/ 2763426 w 3798668"/>
                <a:gd name="connsiteY19" fmla="*/ 2644406 h 2644406"/>
                <a:gd name="connsiteX20" fmla="*/ 3059209 w 3798668"/>
                <a:gd name="connsiteY20" fmla="*/ 2644406 h 2644406"/>
                <a:gd name="connsiteX21" fmla="*/ 3798668 w 3798668"/>
                <a:gd name="connsiteY21" fmla="*/ 1905286 h 2644406"/>
                <a:gd name="connsiteX22" fmla="*/ 3157804 w 3798668"/>
                <a:gd name="connsiteY22" fmla="*/ 1166167 h 2644406"/>
                <a:gd name="connsiteX23" fmla="*/ 3157804 w 3798668"/>
                <a:gd name="connsiteY23" fmla="*/ 1100467 h 2644406"/>
                <a:gd name="connsiteX24" fmla="*/ 2056832 w 3798668"/>
                <a:gd name="connsiteY24" fmla="*/ 0 h 2644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798668" h="2644406">
                  <a:moveTo>
                    <a:pt x="2056832" y="0"/>
                  </a:moveTo>
                  <a:cubicBezTo>
                    <a:pt x="1662454" y="0"/>
                    <a:pt x="1333806" y="197099"/>
                    <a:pt x="1120184" y="492747"/>
                  </a:cubicBezTo>
                  <a:cubicBezTo>
                    <a:pt x="1038022" y="443472"/>
                    <a:pt x="939428" y="410622"/>
                    <a:pt x="824401" y="410622"/>
                  </a:cubicBezTo>
                  <a:cubicBezTo>
                    <a:pt x="692941" y="410622"/>
                    <a:pt x="561482" y="459897"/>
                    <a:pt x="462888" y="525596"/>
                  </a:cubicBezTo>
                  <a:cubicBezTo>
                    <a:pt x="298563" y="640571"/>
                    <a:pt x="183537" y="821244"/>
                    <a:pt x="183537" y="1034768"/>
                  </a:cubicBezTo>
                  <a:cubicBezTo>
                    <a:pt x="121915" y="1075830"/>
                    <a:pt x="65429" y="1124078"/>
                    <a:pt x="15361" y="1177972"/>
                  </a:cubicBezTo>
                  <a:lnTo>
                    <a:pt x="7490" y="1187499"/>
                  </a:lnTo>
                  <a:lnTo>
                    <a:pt x="6772" y="1235951"/>
                  </a:lnTo>
                  <a:cubicBezTo>
                    <a:pt x="4515" y="1374188"/>
                    <a:pt x="1588" y="1484965"/>
                    <a:pt x="0" y="1650660"/>
                  </a:cubicBezTo>
                  <a:lnTo>
                    <a:pt x="132557" y="1653042"/>
                  </a:lnTo>
                  <a:lnTo>
                    <a:pt x="132557" y="2095954"/>
                  </a:lnTo>
                  <a:lnTo>
                    <a:pt x="310357" y="2095954"/>
                  </a:lnTo>
                  <a:lnTo>
                    <a:pt x="310357" y="2251529"/>
                  </a:lnTo>
                  <a:lnTo>
                    <a:pt x="767557" y="2251529"/>
                  </a:lnTo>
                  <a:lnTo>
                    <a:pt x="767557" y="2644406"/>
                  </a:lnTo>
                  <a:lnTo>
                    <a:pt x="825364" y="2644406"/>
                  </a:lnTo>
                  <a:cubicBezTo>
                    <a:pt x="1270194" y="2644406"/>
                    <a:pt x="2133859" y="2644406"/>
                    <a:pt x="2549804" y="2644406"/>
                  </a:cubicBezTo>
                  <a:cubicBezTo>
                    <a:pt x="2566237" y="2644406"/>
                    <a:pt x="2582669" y="2644406"/>
                    <a:pt x="2582669" y="2644406"/>
                  </a:cubicBezTo>
                  <a:cubicBezTo>
                    <a:pt x="2631967" y="2644406"/>
                    <a:pt x="2631967" y="2644406"/>
                    <a:pt x="2631967" y="2644406"/>
                  </a:cubicBezTo>
                  <a:cubicBezTo>
                    <a:pt x="2664831" y="2644406"/>
                    <a:pt x="2730561" y="2644406"/>
                    <a:pt x="2763426" y="2644406"/>
                  </a:cubicBezTo>
                  <a:cubicBezTo>
                    <a:pt x="3059209" y="2644406"/>
                    <a:pt x="3059209" y="2644406"/>
                    <a:pt x="3059209" y="2644406"/>
                  </a:cubicBezTo>
                  <a:cubicBezTo>
                    <a:pt x="3470020" y="2644406"/>
                    <a:pt x="3798668" y="2299484"/>
                    <a:pt x="3798668" y="1905286"/>
                  </a:cubicBezTo>
                  <a:cubicBezTo>
                    <a:pt x="3798668" y="1527514"/>
                    <a:pt x="3519317" y="1215441"/>
                    <a:pt x="3157804" y="1166167"/>
                  </a:cubicBezTo>
                  <a:cubicBezTo>
                    <a:pt x="3157804" y="1149742"/>
                    <a:pt x="3157804" y="1116892"/>
                    <a:pt x="3157804" y="1100467"/>
                  </a:cubicBezTo>
                  <a:cubicBezTo>
                    <a:pt x="3157804" y="492747"/>
                    <a:pt x="2664831" y="0"/>
                    <a:pt x="2056832" y="0"/>
                  </a:cubicBezTo>
                  <a:close/>
                </a:path>
              </a:pathLst>
            </a:custGeom>
            <a:grpFill/>
            <a:ln>
              <a:noFill/>
            </a:ln>
          </p:spPr>
          <p:txBody>
            <a:bodyPr vert="horz" wrap="square" lIns="91440" tIns="45720" rIns="91440" bIns="45720" numCol="1" anchor="t" anchorCtr="0" compatLnSpc="1">
              <a:prstTxWarp prst="textNoShape">
                <a:avLst/>
              </a:prstTxWarp>
              <a:noAutofit/>
            </a:bodyPr>
            <a:lstStyle/>
            <a:p>
              <a:endParaRPr lang="en-US" sz="1350"/>
            </a:p>
          </p:txBody>
        </p:sp>
        <p:sp>
          <p:nvSpPr>
            <p:cNvPr id="11" name="Rectangle 21"/>
            <p:cNvSpPr/>
            <p:nvPr userDrawn="1"/>
          </p:nvSpPr>
          <p:spPr>
            <a:xfrm>
              <a:off x="5967818" y="4377490"/>
              <a:ext cx="2447950" cy="2376666"/>
            </a:xfrm>
            <a:custGeom>
              <a:avLst/>
              <a:gdLst>
                <a:gd name="connsiteX0" fmla="*/ 1308929 w 1538514"/>
                <a:gd name="connsiteY0" fmla="*/ 1112066 h 1493713"/>
                <a:gd name="connsiteX1" fmla="*/ 1538514 w 1538514"/>
                <a:gd name="connsiteY1" fmla="*/ 1112066 h 1493713"/>
                <a:gd name="connsiteX2" fmla="*/ 1538514 w 1538514"/>
                <a:gd name="connsiteY2" fmla="*/ 1493713 h 1493713"/>
                <a:gd name="connsiteX3" fmla="*/ 1308929 w 1538514"/>
                <a:gd name="connsiteY3" fmla="*/ 1493713 h 1493713"/>
                <a:gd name="connsiteX4" fmla="*/ 1308929 w 1538514"/>
                <a:gd name="connsiteY4" fmla="*/ 1112066 h 1493713"/>
                <a:gd name="connsiteX5" fmla="*/ 0 w 1538514"/>
                <a:gd name="connsiteY5" fmla="*/ 1112066 h 1493713"/>
                <a:gd name="connsiteX6" fmla="*/ 229585 w 1538514"/>
                <a:gd name="connsiteY6" fmla="*/ 1112066 h 1493713"/>
                <a:gd name="connsiteX7" fmla="*/ 229585 w 1538514"/>
                <a:gd name="connsiteY7" fmla="*/ 1493713 h 1493713"/>
                <a:gd name="connsiteX8" fmla="*/ 0 w 1538514"/>
                <a:gd name="connsiteY8" fmla="*/ 1493713 h 1493713"/>
                <a:gd name="connsiteX9" fmla="*/ 0 w 1538514"/>
                <a:gd name="connsiteY9" fmla="*/ 1112066 h 1493713"/>
                <a:gd name="connsiteX10" fmla="*/ 1107301 w 1538514"/>
                <a:gd name="connsiteY10" fmla="*/ 1054797 h 1493713"/>
                <a:gd name="connsiteX11" fmla="*/ 1107301 w 1538514"/>
                <a:gd name="connsiteY11" fmla="*/ 1292922 h 1493713"/>
                <a:gd name="connsiteX12" fmla="*/ 1190645 w 1538514"/>
                <a:gd name="connsiteY12" fmla="*/ 1292922 h 1493713"/>
                <a:gd name="connsiteX13" fmla="*/ 1190645 w 1538514"/>
                <a:gd name="connsiteY13" fmla="*/ 1054797 h 1493713"/>
                <a:gd name="connsiteX14" fmla="*/ 1107301 w 1538514"/>
                <a:gd name="connsiteY14" fmla="*/ 1054797 h 1493713"/>
                <a:gd name="connsiteX15" fmla="*/ 955414 w 1538514"/>
                <a:gd name="connsiteY15" fmla="*/ 1054797 h 1493713"/>
                <a:gd name="connsiteX16" fmla="*/ 955414 w 1538514"/>
                <a:gd name="connsiteY16" fmla="*/ 1292922 h 1493713"/>
                <a:gd name="connsiteX17" fmla="*/ 1038758 w 1538514"/>
                <a:gd name="connsiteY17" fmla="*/ 1292922 h 1493713"/>
                <a:gd name="connsiteX18" fmla="*/ 1038758 w 1538514"/>
                <a:gd name="connsiteY18" fmla="*/ 1054797 h 1493713"/>
                <a:gd name="connsiteX19" fmla="*/ 955414 w 1538514"/>
                <a:gd name="connsiteY19" fmla="*/ 1054797 h 1493713"/>
                <a:gd name="connsiteX20" fmla="*/ 803528 w 1538514"/>
                <a:gd name="connsiteY20" fmla="*/ 1054797 h 1493713"/>
                <a:gd name="connsiteX21" fmla="*/ 803528 w 1538514"/>
                <a:gd name="connsiteY21" fmla="*/ 1292922 h 1493713"/>
                <a:gd name="connsiteX22" fmla="*/ 886872 w 1538514"/>
                <a:gd name="connsiteY22" fmla="*/ 1292922 h 1493713"/>
                <a:gd name="connsiteX23" fmla="*/ 886872 w 1538514"/>
                <a:gd name="connsiteY23" fmla="*/ 1054797 h 1493713"/>
                <a:gd name="connsiteX24" fmla="*/ 803528 w 1538514"/>
                <a:gd name="connsiteY24" fmla="*/ 1054797 h 1493713"/>
                <a:gd name="connsiteX25" fmla="*/ 651642 w 1538514"/>
                <a:gd name="connsiteY25" fmla="*/ 1054797 h 1493713"/>
                <a:gd name="connsiteX26" fmla="*/ 651642 w 1538514"/>
                <a:gd name="connsiteY26" fmla="*/ 1292922 h 1493713"/>
                <a:gd name="connsiteX27" fmla="*/ 734986 w 1538514"/>
                <a:gd name="connsiteY27" fmla="*/ 1292922 h 1493713"/>
                <a:gd name="connsiteX28" fmla="*/ 734986 w 1538514"/>
                <a:gd name="connsiteY28" fmla="*/ 1054797 h 1493713"/>
                <a:gd name="connsiteX29" fmla="*/ 651642 w 1538514"/>
                <a:gd name="connsiteY29" fmla="*/ 1054797 h 1493713"/>
                <a:gd name="connsiteX30" fmla="*/ 499756 w 1538514"/>
                <a:gd name="connsiteY30" fmla="*/ 1054797 h 1493713"/>
                <a:gd name="connsiteX31" fmla="*/ 499756 w 1538514"/>
                <a:gd name="connsiteY31" fmla="*/ 1292922 h 1493713"/>
                <a:gd name="connsiteX32" fmla="*/ 583100 w 1538514"/>
                <a:gd name="connsiteY32" fmla="*/ 1292922 h 1493713"/>
                <a:gd name="connsiteX33" fmla="*/ 583100 w 1538514"/>
                <a:gd name="connsiteY33" fmla="*/ 1054797 h 1493713"/>
                <a:gd name="connsiteX34" fmla="*/ 499756 w 1538514"/>
                <a:gd name="connsiteY34" fmla="*/ 1054797 h 1493713"/>
                <a:gd name="connsiteX35" fmla="*/ 347870 w 1538514"/>
                <a:gd name="connsiteY35" fmla="*/ 1054797 h 1493713"/>
                <a:gd name="connsiteX36" fmla="*/ 347870 w 1538514"/>
                <a:gd name="connsiteY36" fmla="*/ 1292922 h 1493713"/>
                <a:gd name="connsiteX37" fmla="*/ 431214 w 1538514"/>
                <a:gd name="connsiteY37" fmla="*/ 1292922 h 1493713"/>
                <a:gd name="connsiteX38" fmla="*/ 431214 w 1538514"/>
                <a:gd name="connsiteY38" fmla="*/ 1054797 h 1493713"/>
                <a:gd name="connsiteX39" fmla="*/ 347870 w 1538514"/>
                <a:gd name="connsiteY39" fmla="*/ 1054797 h 1493713"/>
                <a:gd name="connsiteX40" fmla="*/ 766840 w 1538514"/>
                <a:gd name="connsiteY40" fmla="*/ 775661 h 1493713"/>
                <a:gd name="connsiteX41" fmla="*/ 1121732 w 1538514"/>
                <a:gd name="connsiteY41" fmla="*/ 992676 h 1493713"/>
                <a:gd name="connsiteX42" fmla="*/ 1166727 w 1538514"/>
                <a:gd name="connsiteY42" fmla="*/ 1019636 h 1493713"/>
                <a:gd name="connsiteX43" fmla="*/ 1250788 w 1538514"/>
                <a:gd name="connsiteY43" fmla="*/ 1019636 h 1493713"/>
                <a:gd name="connsiteX44" fmla="*/ 1250788 w 1538514"/>
                <a:gd name="connsiteY44" fmla="*/ 1493713 h 1493713"/>
                <a:gd name="connsiteX45" fmla="*/ 287726 w 1538514"/>
                <a:gd name="connsiteY45" fmla="*/ 1493713 h 1493713"/>
                <a:gd name="connsiteX46" fmla="*/ 287726 w 1538514"/>
                <a:gd name="connsiteY46" fmla="*/ 1019636 h 1493713"/>
                <a:gd name="connsiteX47" fmla="*/ 371787 w 1538514"/>
                <a:gd name="connsiteY47" fmla="*/ 1019636 h 1493713"/>
                <a:gd name="connsiteX48" fmla="*/ 424881 w 1538514"/>
                <a:gd name="connsiteY48" fmla="*/ 986773 h 1493713"/>
                <a:gd name="connsiteX49" fmla="*/ 424881 w 1538514"/>
                <a:gd name="connsiteY49" fmla="*/ 984767 h 1493713"/>
                <a:gd name="connsiteX50" fmla="*/ 766840 w 1538514"/>
                <a:gd name="connsiteY50" fmla="*/ 775661 h 1493713"/>
                <a:gd name="connsiteX51" fmla="*/ 754302 w 1538514"/>
                <a:gd name="connsiteY51" fmla="*/ 0 h 1493713"/>
                <a:gd name="connsiteX52" fmla="*/ 784212 w 1538514"/>
                <a:gd name="connsiteY52" fmla="*/ 0 h 1493713"/>
                <a:gd name="connsiteX53" fmla="*/ 800564 w 1538514"/>
                <a:gd name="connsiteY53" fmla="*/ 16352 h 1493713"/>
                <a:gd name="connsiteX54" fmla="*/ 800564 w 1538514"/>
                <a:gd name="connsiteY54" fmla="*/ 95334 h 1493713"/>
                <a:gd name="connsiteX55" fmla="*/ 836343 w 1538514"/>
                <a:gd name="connsiteY55" fmla="*/ 95334 h 1493713"/>
                <a:gd name="connsiteX56" fmla="*/ 836343 w 1538514"/>
                <a:gd name="connsiteY56" fmla="*/ 219073 h 1493713"/>
                <a:gd name="connsiteX57" fmla="*/ 1025376 w 1538514"/>
                <a:gd name="connsiteY57" fmla="*/ 445674 h 1493713"/>
                <a:gd name="connsiteX58" fmla="*/ 1042075 w 1538514"/>
                <a:gd name="connsiteY58" fmla="*/ 445674 h 1493713"/>
                <a:gd name="connsiteX59" fmla="*/ 1042075 w 1538514"/>
                <a:gd name="connsiteY59" fmla="*/ 564194 h 1493713"/>
                <a:gd name="connsiteX60" fmla="*/ 1071891 w 1538514"/>
                <a:gd name="connsiteY60" fmla="*/ 564194 h 1493713"/>
                <a:gd name="connsiteX61" fmla="*/ 1071891 w 1538514"/>
                <a:gd name="connsiteY61" fmla="*/ 752036 h 1493713"/>
                <a:gd name="connsiteX62" fmla="*/ 1113634 w 1538514"/>
                <a:gd name="connsiteY62" fmla="*/ 752036 h 1493713"/>
                <a:gd name="connsiteX63" fmla="*/ 1113634 w 1538514"/>
                <a:gd name="connsiteY63" fmla="*/ 909130 h 1493713"/>
                <a:gd name="connsiteX64" fmla="*/ 1018520 w 1538514"/>
                <a:gd name="connsiteY64" fmla="*/ 850969 h 1493713"/>
                <a:gd name="connsiteX65" fmla="*/ 1018520 w 1538514"/>
                <a:gd name="connsiteY65" fmla="*/ 640460 h 1493713"/>
                <a:gd name="connsiteX66" fmla="*/ 935176 w 1538514"/>
                <a:gd name="connsiteY66" fmla="*/ 640460 h 1493713"/>
                <a:gd name="connsiteX67" fmla="*/ 935176 w 1538514"/>
                <a:gd name="connsiteY67" fmla="*/ 800004 h 1493713"/>
                <a:gd name="connsiteX68" fmla="*/ 880127 w 1538514"/>
                <a:gd name="connsiteY68" fmla="*/ 766342 h 1493713"/>
                <a:gd name="connsiteX69" fmla="*/ 880127 w 1538514"/>
                <a:gd name="connsiteY69" fmla="*/ 640461 h 1493713"/>
                <a:gd name="connsiteX70" fmla="*/ 796783 w 1538514"/>
                <a:gd name="connsiteY70" fmla="*/ 640461 h 1493713"/>
                <a:gd name="connsiteX71" fmla="*/ 796783 w 1538514"/>
                <a:gd name="connsiteY71" fmla="*/ 715377 h 1493713"/>
                <a:gd name="connsiteX72" fmla="*/ 766840 w 1538514"/>
                <a:gd name="connsiteY72" fmla="*/ 697067 h 1493713"/>
                <a:gd name="connsiteX73" fmla="*/ 741733 w 1538514"/>
                <a:gd name="connsiteY73" fmla="*/ 712420 h 1493713"/>
                <a:gd name="connsiteX74" fmla="*/ 741733 w 1538514"/>
                <a:gd name="connsiteY74" fmla="*/ 640461 h 1493713"/>
                <a:gd name="connsiteX75" fmla="*/ 658389 w 1538514"/>
                <a:gd name="connsiteY75" fmla="*/ 640461 h 1493713"/>
                <a:gd name="connsiteX76" fmla="*/ 658389 w 1538514"/>
                <a:gd name="connsiteY76" fmla="*/ 763384 h 1493713"/>
                <a:gd name="connsiteX77" fmla="*/ 603339 w 1538514"/>
                <a:gd name="connsiteY77" fmla="*/ 797047 h 1493713"/>
                <a:gd name="connsiteX78" fmla="*/ 603339 w 1538514"/>
                <a:gd name="connsiteY78" fmla="*/ 640461 h 1493713"/>
                <a:gd name="connsiteX79" fmla="*/ 519995 w 1538514"/>
                <a:gd name="connsiteY79" fmla="*/ 640461 h 1493713"/>
                <a:gd name="connsiteX80" fmla="*/ 519995 w 1538514"/>
                <a:gd name="connsiteY80" fmla="*/ 848012 h 1493713"/>
                <a:gd name="connsiteX81" fmla="*/ 424881 w 1538514"/>
                <a:gd name="connsiteY81" fmla="*/ 906173 h 1493713"/>
                <a:gd name="connsiteX82" fmla="*/ 424881 w 1538514"/>
                <a:gd name="connsiteY82" fmla="*/ 752036 h 1493713"/>
                <a:gd name="connsiteX83" fmla="*/ 466623 w 1538514"/>
                <a:gd name="connsiteY83" fmla="*/ 752036 h 1493713"/>
                <a:gd name="connsiteX84" fmla="*/ 466623 w 1538514"/>
                <a:gd name="connsiteY84" fmla="*/ 564194 h 1493713"/>
                <a:gd name="connsiteX85" fmla="*/ 496439 w 1538514"/>
                <a:gd name="connsiteY85" fmla="*/ 564194 h 1493713"/>
                <a:gd name="connsiteX86" fmla="*/ 496439 w 1538514"/>
                <a:gd name="connsiteY86" fmla="*/ 445674 h 1493713"/>
                <a:gd name="connsiteX87" fmla="*/ 513138 w 1538514"/>
                <a:gd name="connsiteY87" fmla="*/ 445674 h 1493713"/>
                <a:gd name="connsiteX88" fmla="*/ 702171 w 1538514"/>
                <a:gd name="connsiteY88" fmla="*/ 219073 h 1493713"/>
                <a:gd name="connsiteX89" fmla="*/ 702171 w 1538514"/>
                <a:gd name="connsiteY89" fmla="*/ 95334 h 1493713"/>
                <a:gd name="connsiteX90" fmla="*/ 737950 w 1538514"/>
                <a:gd name="connsiteY90" fmla="*/ 95334 h 1493713"/>
                <a:gd name="connsiteX91" fmla="*/ 737950 w 1538514"/>
                <a:gd name="connsiteY91" fmla="*/ 16352 h 1493713"/>
                <a:gd name="connsiteX92" fmla="*/ 754302 w 1538514"/>
                <a:gd name="connsiteY92" fmla="*/ 0 h 1493713"/>
                <a:gd name="connsiteX0" fmla="*/ 1308929 w 1538514"/>
                <a:gd name="connsiteY0" fmla="*/ 1112066 h 1493713"/>
                <a:gd name="connsiteX1" fmla="*/ 1538514 w 1538514"/>
                <a:gd name="connsiteY1" fmla="*/ 1112066 h 1493713"/>
                <a:gd name="connsiteX2" fmla="*/ 1538514 w 1538514"/>
                <a:gd name="connsiteY2" fmla="*/ 1493713 h 1493713"/>
                <a:gd name="connsiteX3" fmla="*/ 1308929 w 1538514"/>
                <a:gd name="connsiteY3" fmla="*/ 1493713 h 1493713"/>
                <a:gd name="connsiteX4" fmla="*/ 1308929 w 1538514"/>
                <a:gd name="connsiteY4" fmla="*/ 1112066 h 1493713"/>
                <a:gd name="connsiteX5" fmla="*/ 0 w 1538514"/>
                <a:gd name="connsiteY5" fmla="*/ 1112066 h 1493713"/>
                <a:gd name="connsiteX6" fmla="*/ 229585 w 1538514"/>
                <a:gd name="connsiteY6" fmla="*/ 1112066 h 1493713"/>
                <a:gd name="connsiteX7" fmla="*/ 229585 w 1538514"/>
                <a:gd name="connsiteY7" fmla="*/ 1493713 h 1493713"/>
                <a:gd name="connsiteX8" fmla="*/ 0 w 1538514"/>
                <a:gd name="connsiteY8" fmla="*/ 1493713 h 1493713"/>
                <a:gd name="connsiteX9" fmla="*/ 0 w 1538514"/>
                <a:gd name="connsiteY9" fmla="*/ 1112066 h 1493713"/>
                <a:gd name="connsiteX10" fmla="*/ 1107301 w 1538514"/>
                <a:gd name="connsiteY10" fmla="*/ 1054797 h 1493713"/>
                <a:gd name="connsiteX11" fmla="*/ 1107301 w 1538514"/>
                <a:gd name="connsiteY11" fmla="*/ 1292922 h 1493713"/>
                <a:gd name="connsiteX12" fmla="*/ 1190645 w 1538514"/>
                <a:gd name="connsiteY12" fmla="*/ 1292922 h 1493713"/>
                <a:gd name="connsiteX13" fmla="*/ 1190645 w 1538514"/>
                <a:gd name="connsiteY13" fmla="*/ 1054797 h 1493713"/>
                <a:gd name="connsiteX14" fmla="*/ 1107301 w 1538514"/>
                <a:gd name="connsiteY14" fmla="*/ 1054797 h 1493713"/>
                <a:gd name="connsiteX15" fmla="*/ 955414 w 1538514"/>
                <a:gd name="connsiteY15" fmla="*/ 1054797 h 1493713"/>
                <a:gd name="connsiteX16" fmla="*/ 955414 w 1538514"/>
                <a:gd name="connsiteY16" fmla="*/ 1292922 h 1493713"/>
                <a:gd name="connsiteX17" fmla="*/ 1038758 w 1538514"/>
                <a:gd name="connsiteY17" fmla="*/ 1292922 h 1493713"/>
                <a:gd name="connsiteX18" fmla="*/ 1038758 w 1538514"/>
                <a:gd name="connsiteY18" fmla="*/ 1054797 h 1493713"/>
                <a:gd name="connsiteX19" fmla="*/ 955414 w 1538514"/>
                <a:gd name="connsiteY19" fmla="*/ 1054797 h 1493713"/>
                <a:gd name="connsiteX20" fmla="*/ 803528 w 1538514"/>
                <a:gd name="connsiteY20" fmla="*/ 1054797 h 1493713"/>
                <a:gd name="connsiteX21" fmla="*/ 803528 w 1538514"/>
                <a:gd name="connsiteY21" fmla="*/ 1292922 h 1493713"/>
                <a:gd name="connsiteX22" fmla="*/ 886872 w 1538514"/>
                <a:gd name="connsiteY22" fmla="*/ 1292922 h 1493713"/>
                <a:gd name="connsiteX23" fmla="*/ 886872 w 1538514"/>
                <a:gd name="connsiteY23" fmla="*/ 1054797 h 1493713"/>
                <a:gd name="connsiteX24" fmla="*/ 803528 w 1538514"/>
                <a:gd name="connsiteY24" fmla="*/ 1054797 h 1493713"/>
                <a:gd name="connsiteX25" fmla="*/ 651642 w 1538514"/>
                <a:gd name="connsiteY25" fmla="*/ 1054797 h 1493713"/>
                <a:gd name="connsiteX26" fmla="*/ 651642 w 1538514"/>
                <a:gd name="connsiteY26" fmla="*/ 1292922 h 1493713"/>
                <a:gd name="connsiteX27" fmla="*/ 734986 w 1538514"/>
                <a:gd name="connsiteY27" fmla="*/ 1292922 h 1493713"/>
                <a:gd name="connsiteX28" fmla="*/ 734986 w 1538514"/>
                <a:gd name="connsiteY28" fmla="*/ 1054797 h 1493713"/>
                <a:gd name="connsiteX29" fmla="*/ 651642 w 1538514"/>
                <a:gd name="connsiteY29" fmla="*/ 1054797 h 1493713"/>
                <a:gd name="connsiteX30" fmla="*/ 499756 w 1538514"/>
                <a:gd name="connsiteY30" fmla="*/ 1054797 h 1493713"/>
                <a:gd name="connsiteX31" fmla="*/ 499756 w 1538514"/>
                <a:gd name="connsiteY31" fmla="*/ 1292922 h 1493713"/>
                <a:gd name="connsiteX32" fmla="*/ 583100 w 1538514"/>
                <a:gd name="connsiteY32" fmla="*/ 1292922 h 1493713"/>
                <a:gd name="connsiteX33" fmla="*/ 583100 w 1538514"/>
                <a:gd name="connsiteY33" fmla="*/ 1054797 h 1493713"/>
                <a:gd name="connsiteX34" fmla="*/ 499756 w 1538514"/>
                <a:gd name="connsiteY34" fmla="*/ 1054797 h 1493713"/>
                <a:gd name="connsiteX35" fmla="*/ 347870 w 1538514"/>
                <a:gd name="connsiteY35" fmla="*/ 1054797 h 1493713"/>
                <a:gd name="connsiteX36" fmla="*/ 347870 w 1538514"/>
                <a:gd name="connsiteY36" fmla="*/ 1292922 h 1493713"/>
                <a:gd name="connsiteX37" fmla="*/ 431214 w 1538514"/>
                <a:gd name="connsiteY37" fmla="*/ 1292922 h 1493713"/>
                <a:gd name="connsiteX38" fmla="*/ 431214 w 1538514"/>
                <a:gd name="connsiteY38" fmla="*/ 1054797 h 1493713"/>
                <a:gd name="connsiteX39" fmla="*/ 347870 w 1538514"/>
                <a:gd name="connsiteY39" fmla="*/ 1054797 h 1493713"/>
                <a:gd name="connsiteX40" fmla="*/ 766840 w 1538514"/>
                <a:gd name="connsiteY40" fmla="*/ 775661 h 1493713"/>
                <a:gd name="connsiteX41" fmla="*/ 1121732 w 1538514"/>
                <a:gd name="connsiteY41" fmla="*/ 992676 h 1493713"/>
                <a:gd name="connsiteX42" fmla="*/ 1166727 w 1538514"/>
                <a:gd name="connsiteY42" fmla="*/ 1019636 h 1493713"/>
                <a:gd name="connsiteX43" fmla="*/ 1250788 w 1538514"/>
                <a:gd name="connsiteY43" fmla="*/ 1019636 h 1493713"/>
                <a:gd name="connsiteX44" fmla="*/ 1250788 w 1538514"/>
                <a:gd name="connsiteY44" fmla="*/ 1493713 h 1493713"/>
                <a:gd name="connsiteX45" fmla="*/ 287726 w 1538514"/>
                <a:gd name="connsiteY45" fmla="*/ 1493713 h 1493713"/>
                <a:gd name="connsiteX46" fmla="*/ 287726 w 1538514"/>
                <a:gd name="connsiteY46" fmla="*/ 1019636 h 1493713"/>
                <a:gd name="connsiteX47" fmla="*/ 371787 w 1538514"/>
                <a:gd name="connsiteY47" fmla="*/ 1019636 h 1493713"/>
                <a:gd name="connsiteX48" fmla="*/ 424881 w 1538514"/>
                <a:gd name="connsiteY48" fmla="*/ 986773 h 1493713"/>
                <a:gd name="connsiteX49" fmla="*/ 766840 w 1538514"/>
                <a:gd name="connsiteY49" fmla="*/ 775661 h 1493713"/>
                <a:gd name="connsiteX50" fmla="*/ 754302 w 1538514"/>
                <a:gd name="connsiteY50" fmla="*/ 0 h 1493713"/>
                <a:gd name="connsiteX51" fmla="*/ 784212 w 1538514"/>
                <a:gd name="connsiteY51" fmla="*/ 0 h 1493713"/>
                <a:gd name="connsiteX52" fmla="*/ 800564 w 1538514"/>
                <a:gd name="connsiteY52" fmla="*/ 16352 h 1493713"/>
                <a:gd name="connsiteX53" fmla="*/ 800564 w 1538514"/>
                <a:gd name="connsiteY53" fmla="*/ 95334 h 1493713"/>
                <a:gd name="connsiteX54" fmla="*/ 836343 w 1538514"/>
                <a:gd name="connsiteY54" fmla="*/ 95334 h 1493713"/>
                <a:gd name="connsiteX55" fmla="*/ 836343 w 1538514"/>
                <a:gd name="connsiteY55" fmla="*/ 219073 h 1493713"/>
                <a:gd name="connsiteX56" fmla="*/ 1025376 w 1538514"/>
                <a:gd name="connsiteY56" fmla="*/ 445674 h 1493713"/>
                <a:gd name="connsiteX57" fmla="*/ 1042075 w 1538514"/>
                <a:gd name="connsiteY57" fmla="*/ 445674 h 1493713"/>
                <a:gd name="connsiteX58" fmla="*/ 1042075 w 1538514"/>
                <a:gd name="connsiteY58" fmla="*/ 564194 h 1493713"/>
                <a:gd name="connsiteX59" fmla="*/ 1071891 w 1538514"/>
                <a:gd name="connsiteY59" fmla="*/ 564194 h 1493713"/>
                <a:gd name="connsiteX60" fmla="*/ 1071891 w 1538514"/>
                <a:gd name="connsiteY60" fmla="*/ 752036 h 1493713"/>
                <a:gd name="connsiteX61" fmla="*/ 1113634 w 1538514"/>
                <a:gd name="connsiteY61" fmla="*/ 752036 h 1493713"/>
                <a:gd name="connsiteX62" fmla="*/ 1113634 w 1538514"/>
                <a:gd name="connsiteY62" fmla="*/ 909130 h 1493713"/>
                <a:gd name="connsiteX63" fmla="*/ 1018520 w 1538514"/>
                <a:gd name="connsiteY63" fmla="*/ 850969 h 1493713"/>
                <a:gd name="connsiteX64" fmla="*/ 1018520 w 1538514"/>
                <a:gd name="connsiteY64" fmla="*/ 640460 h 1493713"/>
                <a:gd name="connsiteX65" fmla="*/ 935176 w 1538514"/>
                <a:gd name="connsiteY65" fmla="*/ 640460 h 1493713"/>
                <a:gd name="connsiteX66" fmla="*/ 935176 w 1538514"/>
                <a:gd name="connsiteY66" fmla="*/ 800004 h 1493713"/>
                <a:gd name="connsiteX67" fmla="*/ 880127 w 1538514"/>
                <a:gd name="connsiteY67" fmla="*/ 766342 h 1493713"/>
                <a:gd name="connsiteX68" fmla="*/ 880127 w 1538514"/>
                <a:gd name="connsiteY68" fmla="*/ 640461 h 1493713"/>
                <a:gd name="connsiteX69" fmla="*/ 796783 w 1538514"/>
                <a:gd name="connsiteY69" fmla="*/ 640461 h 1493713"/>
                <a:gd name="connsiteX70" fmla="*/ 796783 w 1538514"/>
                <a:gd name="connsiteY70" fmla="*/ 715377 h 1493713"/>
                <a:gd name="connsiteX71" fmla="*/ 766840 w 1538514"/>
                <a:gd name="connsiteY71" fmla="*/ 697067 h 1493713"/>
                <a:gd name="connsiteX72" fmla="*/ 741733 w 1538514"/>
                <a:gd name="connsiteY72" fmla="*/ 712420 h 1493713"/>
                <a:gd name="connsiteX73" fmla="*/ 741733 w 1538514"/>
                <a:gd name="connsiteY73" fmla="*/ 640461 h 1493713"/>
                <a:gd name="connsiteX74" fmla="*/ 658389 w 1538514"/>
                <a:gd name="connsiteY74" fmla="*/ 640461 h 1493713"/>
                <a:gd name="connsiteX75" fmla="*/ 658389 w 1538514"/>
                <a:gd name="connsiteY75" fmla="*/ 763384 h 1493713"/>
                <a:gd name="connsiteX76" fmla="*/ 603339 w 1538514"/>
                <a:gd name="connsiteY76" fmla="*/ 797047 h 1493713"/>
                <a:gd name="connsiteX77" fmla="*/ 603339 w 1538514"/>
                <a:gd name="connsiteY77" fmla="*/ 640461 h 1493713"/>
                <a:gd name="connsiteX78" fmla="*/ 519995 w 1538514"/>
                <a:gd name="connsiteY78" fmla="*/ 640461 h 1493713"/>
                <a:gd name="connsiteX79" fmla="*/ 519995 w 1538514"/>
                <a:gd name="connsiteY79" fmla="*/ 848012 h 1493713"/>
                <a:gd name="connsiteX80" fmla="*/ 424881 w 1538514"/>
                <a:gd name="connsiteY80" fmla="*/ 906173 h 1493713"/>
                <a:gd name="connsiteX81" fmla="*/ 424881 w 1538514"/>
                <a:gd name="connsiteY81" fmla="*/ 752036 h 1493713"/>
                <a:gd name="connsiteX82" fmla="*/ 466623 w 1538514"/>
                <a:gd name="connsiteY82" fmla="*/ 752036 h 1493713"/>
                <a:gd name="connsiteX83" fmla="*/ 466623 w 1538514"/>
                <a:gd name="connsiteY83" fmla="*/ 564194 h 1493713"/>
                <a:gd name="connsiteX84" fmla="*/ 496439 w 1538514"/>
                <a:gd name="connsiteY84" fmla="*/ 564194 h 1493713"/>
                <a:gd name="connsiteX85" fmla="*/ 496439 w 1538514"/>
                <a:gd name="connsiteY85" fmla="*/ 445674 h 1493713"/>
                <a:gd name="connsiteX86" fmla="*/ 513138 w 1538514"/>
                <a:gd name="connsiteY86" fmla="*/ 445674 h 1493713"/>
                <a:gd name="connsiteX87" fmla="*/ 702171 w 1538514"/>
                <a:gd name="connsiteY87" fmla="*/ 219073 h 1493713"/>
                <a:gd name="connsiteX88" fmla="*/ 702171 w 1538514"/>
                <a:gd name="connsiteY88" fmla="*/ 95334 h 1493713"/>
                <a:gd name="connsiteX89" fmla="*/ 737950 w 1538514"/>
                <a:gd name="connsiteY89" fmla="*/ 95334 h 1493713"/>
                <a:gd name="connsiteX90" fmla="*/ 737950 w 1538514"/>
                <a:gd name="connsiteY90" fmla="*/ 16352 h 1493713"/>
                <a:gd name="connsiteX91" fmla="*/ 754302 w 1538514"/>
                <a:gd name="connsiteY91" fmla="*/ 0 h 1493713"/>
                <a:gd name="connsiteX0" fmla="*/ 1308929 w 1538514"/>
                <a:gd name="connsiteY0" fmla="*/ 1112066 h 1493713"/>
                <a:gd name="connsiteX1" fmla="*/ 1538514 w 1538514"/>
                <a:gd name="connsiteY1" fmla="*/ 1112066 h 1493713"/>
                <a:gd name="connsiteX2" fmla="*/ 1538514 w 1538514"/>
                <a:gd name="connsiteY2" fmla="*/ 1493713 h 1493713"/>
                <a:gd name="connsiteX3" fmla="*/ 1308929 w 1538514"/>
                <a:gd name="connsiteY3" fmla="*/ 1493713 h 1493713"/>
                <a:gd name="connsiteX4" fmla="*/ 1308929 w 1538514"/>
                <a:gd name="connsiteY4" fmla="*/ 1112066 h 1493713"/>
                <a:gd name="connsiteX5" fmla="*/ 0 w 1538514"/>
                <a:gd name="connsiteY5" fmla="*/ 1112066 h 1493713"/>
                <a:gd name="connsiteX6" fmla="*/ 229585 w 1538514"/>
                <a:gd name="connsiteY6" fmla="*/ 1112066 h 1493713"/>
                <a:gd name="connsiteX7" fmla="*/ 229585 w 1538514"/>
                <a:gd name="connsiteY7" fmla="*/ 1493713 h 1493713"/>
                <a:gd name="connsiteX8" fmla="*/ 0 w 1538514"/>
                <a:gd name="connsiteY8" fmla="*/ 1493713 h 1493713"/>
                <a:gd name="connsiteX9" fmla="*/ 0 w 1538514"/>
                <a:gd name="connsiteY9" fmla="*/ 1112066 h 1493713"/>
                <a:gd name="connsiteX10" fmla="*/ 1107301 w 1538514"/>
                <a:gd name="connsiteY10" fmla="*/ 1054797 h 1493713"/>
                <a:gd name="connsiteX11" fmla="*/ 1107301 w 1538514"/>
                <a:gd name="connsiteY11" fmla="*/ 1292922 h 1493713"/>
                <a:gd name="connsiteX12" fmla="*/ 1190645 w 1538514"/>
                <a:gd name="connsiteY12" fmla="*/ 1292922 h 1493713"/>
                <a:gd name="connsiteX13" fmla="*/ 1190645 w 1538514"/>
                <a:gd name="connsiteY13" fmla="*/ 1054797 h 1493713"/>
                <a:gd name="connsiteX14" fmla="*/ 1107301 w 1538514"/>
                <a:gd name="connsiteY14" fmla="*/ 1054797 h 1493713"/>
                <a:gd name="connsiteX15" fmla="*/ 955414 w 1538514"/>
                <a:gd name="connsiteY15" fmla="*/ 1054797 h 1493713"/>
                <a:gd name="connsiteX16" fmla="*/ 955414 w 1538514"/>
                <a:gd name="connsiteY16" fmla="*/ 1292922 h 1493713"/>
                <a:gd name="connsiteX17" fmla="*/ 1038758 w 1538514"/>
                <a:gd name="connsiteY17" fmla="*/ 1292922 h 1493713"/>
                <a:gd name="connsiteX18" fmla="*/ 1038758 w 1538514"/>
                <a:gd name="connsiteY18" fmla="*/ 1054797 h 1493713"/>
                <a:gd name="connsiteX19" fmla="*/ 955414 w 1538514"/>
                <a:gd name="connsiteY19" fmla="*/ 1054797 h 1493713"/>
                <a:gd name="connsiteX20" fmla="*/ 803528 w 1538514"/>
                <a:gd name="connsiteY20" fmla="*/ 1054797 h 1493713"/>
                <a:gd name="connsiteX21" fmla="*/ 803528 w 1538514"/>
                <a:gd name="connsiteY21" fmla="*/ 1292922 h 1493713"/>
                <a:gd name="connsiteX22" fmla="*/ 886872 w 1538514"/>
                <a:gd name="connsiteY22" fmla="*/ 1292922 h 1493713"/>
                <a:gd name="connsiteX23" fmla="*/ 886872 w 1538514"/>
                <a:gd name="connsiteY23" fmla="*/ 1054797 h 1493713"/>
                <a:gd name="connsiteX24" fmla="*/ 803528 w 1538514"/>
                <a:gd name="connsiteY24" fmla="*/ 1054797 h 1493713"/>
                <a:gd name="connsiteX25" fmla="*/ 651642 w 1538514"/>
                <a:gd name="connsiteY25" fmla="*/ 1054797 h 1493713"/>
                <a:gd name="connsiteX26" fmla="*/ 651642 w 1538514"/>
                <a:gd name="connsiteY26" fmla="*/ 1292922 h 1493713"/>
                <a:gd name="connsiteX27" fmla="*/ 734986 w 1538514"/>
                <a:gd name="connsiteY27" fmla="*/ 1292922 h 1493713"/>
                <a:gd name="connsiteX28" fmla="*/ 734986 w 1538514"/>
                <a:gd name="connsiteY28" fmla="*/ 1054797 h 1493713"/>
                <a:gd name="connsiteX29" fmla="*/ 651642 w 1538514"/>
                <a:gd name="connsiteY29" fmla="*/ 1054797 h 1493713"/>
                <a:gd name="connsiteX30" fmla="*/ 499756 w 1538514"/>
                <a:gd name="connsiteY30" fmla="*/ 1054797 h 1493713"/>
                <a:gd name="connsiteX31" fmla="*/ 499756 w 1538514"/>
                <a:gd name="connsiteY31" fmla="*/ 1292922 h 1493713"/>
                <a:gd name="connsiteX32" fmla="*/ 583100 w 1538514"/>
                <a:gd name="connsiteY32" fmla="*/ 1292922 h 1493713"/>
                <a:gd name="connsiteX33" fmla="*/ 583100 w 1538514"/>
                <a:gd name="connsiteY33" fmla="*/ 1054797 h 1493713"/>
                <a:gd name="connsiteX34" fmla="*/ 499756 w 1538514"/>
                <a:gd name="connsiteY34" fmla="*/ 1054797 h 1493713"/>
                <a:gd name="connsiteX35" fmla="*/ 347870 w 1538514"/>
                <a:gd name="connsiteY35" fmla="*/ 1054797 h 1493713"/>
                <a:gd name="connsiteX36" fmla="*/ 347870 w 1538514"/>
                <a:gd name="connsiteY36" fmla="*/ 1292922 h 1493713"/>
                <a:gd name="connsiteX37" fmla="*/ 431214 w 1538514"/>
                <a:gd name="connsiteY37" fmla="*/ 1292922 h 1493713"/>
                <a:gd name="connsiteX38" fmla="*/ 431214 w 1538514"/>
                <a:gd name="connsiteY38" fmla="*/ 1054797 h 1493713"/>
                <a:gd name="connsiteX39" fmla="*/ 347870 w 1538514"/>
                <a:gd name="connsiteY39" fmla="*/ 1054797 h 1493713"/>
                <a:gd name="connsiteX40" fmla="*/ 766840 w 1538514"/>
                <a:gd name="connsiteY40" fmla="*/ 775661 h 1493713"/>
                <a:gd name="connsiteX41" fmla="*/ 1121732 w 1538514"/>
                <a:gd name="connsiteY41" fmla="*/ 992676 h 1493713"/>
                <a:gd name="connsiteX42" fmla="*/ 1166727 w 1538514"/>
                <a:gd name="connsiteY42" fmla="*/ 1019636 h 1493713"/>
                <a:gd name="connsiteX43" fmla="*/ 1250788 w 1538514"/>
                <a:gd name="connsiteY43" fmla="*/ 1019636 h 1493713"/>
                <a:gd name="connsiteX44" fmla="*/ 1250788 w 1538514"/>
                <a:gd name="connsiteY44" fmla="*/ 1493713 h 1493713"/>
                <a:gd name="connsiteX45" fmla="*/ 287726 w 1538514"/>
                <a:gd name="connsiteY45" fmla="*/ 1493713 h 1493713"/>
                <a:gd name="connsiteX46" fmla="*/ 287726 w 1538514"/>
                <a:gd name="connsiteY46" fmla="*/ 1019636 h 1493713"/>
                <a:gd name="connsiteX47" fmla="*/ 371787 w 1538514"/>
                <a:gd name="connsiteY47" fmla="*/ 1019636 h 1493713"/>
                <a:gd name="connsiteX48" fmla="*/ 766840 w 1538514"/>
                <a:gd name="connsiteY48" fmla="*/ 775661 h 1493713"/>
                <a:gd name="connsiteX49" fmla="*/ 754302 w 1538514"/>
                <a:gd name="connsiteY49" fmla="*/ 0 h 1493713"/>
                <a:gd name="connsiteX50" fmla="*/ 784212 w 1538514"/>
                <a:gd name="connsiteY50" fmla="*/ 0 h 1493713"/>
                <a:gd name="connsiteX51" fmla="*/ 800564 w 1538514"/>
                <a:gd name="connsiteY51" fmla="*/ 16352 h 1493713"/>
                <a:gd name="connsiteX52" fmla="*/ 800564 w 1538514"/>
                <a:gd name="connsiteY52" fmla="*/ 95334 h 1493713"/>
                <a:gd name="connsiteX53" fmla="*/ 836343 w 1538514"/>
                <a:gd name="connsiteY53" fmla="*/ 95334 h 1493713"/>
                <a:gd name="connsiteX54" fmla="*/ 836343 w 1538514"/>
                <a:gd name="connsiteY54" fmla="*/ 219073 h 1493713"/>
                <a:gd name="connsiteX55" fmla="*/ 1025376 w 1538514"/>
                <a:gd name="connsiteY55" fmla="*/ 445674 h 1493713"/>
                <a:gd name="connsiteX56" fmla="*/ 1042075 w 1538514"/>
                <a:gd name="connsiteY56" fmla="*/ 445674 h 1493713"/>
                <a:gd name="connsiteX57" fmla="*/ 1042075 w 1538514"/>
                <a:gd name="connsiteY57" fmla="*/ 564194 h 1493713"/>
                <a:gd name="connsiteX58" fmla="*/ 1071891 w 1538514"/>
                <a:gd name="connsiteY58" fmla="*/ 564194 h 1493713"/>
                <a:gd name="connsiteX59" fmla="*/ 1071891 w 1538514"/>
                <a:gd name="connsiteY59" fmla="*/ 752036 h 1493713"/>
                <a:gd name="connsiteX60" fmla="*/ 1113634 w 1538514"/>
                <a:gd name="connsiteY60" fmla="*/ 752036 h 1493713"/>
                <a:gd name="connsiteX61" fmla="*/ 1113634 w 1538514"/>
                <a:gd name="connsiteY61" fmla="*/ 909130 h 1493713"/>
                <a:gd name="connsiteX62" fmla="*/ 1018520 w 1538514"/>
                <a:gd name="connsiteY62" fmla="*/ 850969 h 1493713"/>
                <a:gd name="connsiteX63" fmla="*/ 1018520 w 1538514"/>
                <a:gd name="connsiteY63" fmla="*/ 640460 h 1493713"/>
                <a:gd name="connsiteX64" fmla="*/ 935176 w 1538514"/>
                <a:gd name="connsiteY64" fmla="*/ 640460 h 1493713"/>
                <a:gd name="connsiteX65" fmla="*/ 935176 w 1538514"/>
                <a:gd name="connsiteY65" fmla="*/ 800004 h 1493713"/>
                <a:gd name="connsiteX66" fmla="*/ 880127 w 1538514"/>
                <a:gd name="connsiteY66" fmla="*/ 766342 h 1493713"/>
                <a:gd name="connsiteX67" fmla="*/ 880127 w 1538514"/>
                <a:gd name="connsiteY67" fmla="*/ 640461 h 1493713"/>
                <a:gd name="connsiteX68" fmla="*/ 796783 w 1538514"/>
                <a:gd name="connsiteY68" fmla="*/ 640461 h 1493713"/>
                <a:gd name="connsiteX69" fmla="*/ 796783 w 1538514"/>
                <a:gd name="connsiteY69" fmla="*/ 715377 h 1493713"/>
                <a:gd name="connsiteX70" fmla="*/ 766840 w 1538514"/>
                <a:gd name="connsiteY70" fmla="*/ 697067 h 1493713"/>
                <a:gd name="connsiteX71" fmla="*/ 741733 w 1538514"/>
                <a:gd name="connsiteY71" fmla="*/ 712420 h 1493713"/>
                <a:gd name="connsiteX72" fmla="*/ 741733 w 1538514"/>
                <a:gd name="connsiteY72" fmla="*/ 640461 h 1493713"/>
                <a:gd name="connsiteX73" fmla="*/ 658389 w 1538514"/>
                <a:gd name="connsiteY73" fmla="*/ 640461 h 1493713"/>
                <a:gd name="connsiteX74" fmla="*/ 658389 w 1538514"/>
                <a:gd name="connsiteY74" fmla="*/ 763384 h 1493713"/>
                <a:gd name="connsiteX75" fmla="*/ 603339 w 1538514"/>
                <a:gd name="connsiteY75" fmla="*/ 797047 h 1493713"/>
                <a:gd name="connsiteX76" fmla="*/ 603339 w 1538514"/>
                <a:gd name="connsiteY76" fmla="*/ 640461 h 1493713"/>
                <a:gd name="connsiteX77" fmla="*/ 519995 w 1538514"/>
                <a:gd name="connsiteY77" fmla="*/ 640461 h 1493713"/>
                <a:gd name="connsiteX78" fmla="*/ 519995 w 1538514"/>
                <a:gd name="connsiteY78" fmla="*/ 848012 h 1493713"/>
                <a:gd name="connsiteX79" fmla="*/ 424881 w 1538514"/>
                <a:gd name="connsiteY79" fmla="*/ 906173 h 1493713"/>
                <a:gd name="connsiteX80" fmla="*/ 424881 w 1538514"/>
                <a:gd name="connsiteY80" fmla="*/ 752036 h 1493713"/>
                <a:gd name="connsiteX81" fmla="*/ 466623 w 1538514"/>
                <a:gd name="connsiteY81" fmla="*/ 752036 h 1493713"/>
                <a:gd name="connsiteX82" fmla="*/ 466623 w 1538514"/>
                <a:gd name="connsiteY82" fmla="*/ 564194 h 1493713"/>
                <a:gd name="connsiteX83" fmla="*/ 496439 w 1538514"/>
                <a:gd name="connsiteY83" fmla="*/ 564194 h 1493713"/>
                <a:gd name="connsiteX84" fmla="*/ 496439 w 1538514"/>
                <a:gd name="connsiteY84" fmla="*/ 445674 h 1493713"/>
                <a:gd name="connsiteX85" fmla="*/ 513138 w 1538514"/>
                <a:gd name="connsiteY85" fmla="*/ 445674 h 1493713"/>
                <a:gd name="connsiteX86" fmla="*/ 702171 w 1538514"/>
                <a:gd name="connsiteY86" fmla="*/ 219073 h 1493713"/>
                <a:gd name="connsiteX87" fmla="*/ 702171 w 1538514"/>
                <a:gd name="connsiteY87" fmla="*/ 95334 h 1493713"/>
                <a:gd name="connsiteX88" fmla="*/ 737950 w 1538514"/>
                <a:gd name="connsiteY88" fmla="*/ 95334 h 1493713"/>
                <a:gd name="connsiteX89" fmla="*/ 737950 w 1538514"/>
                <a:gd name="connsiteY89" fmla="*/ 16352 h 1493713"/>
                <a:gd name="connsiteX90" fmla="*/ 754302 w 1538514"/>
                <a:gd name="connsiteY90" fmla="*/ 0 h 1493713"/>
                <a:gd name="connsiteX0" fmla="*/ 1308929 w 1538514"/>
                <a:gd name="connsiteY0" fmla="*/ 1112066 h 1493713"/>
                <a:gd name="connsiteX1" fmla="*/ 1538514 w 1538514"/>
                <a:gd name="connsiteY1" fmla="*/ 1112066 h 1493713"/>
                <a:gd name="connsiteX2" fmla="*/ 1538514 w 1538514"/>
                <a:gd name="connsiteY2" fmla="*/ 1493713 h 1493713"/>
                <a:gd name="connsiteX3" fmla="*/ 1308929 w 1538514"/>
                <a:gd name="connsiteY3" fmla="*/ 1493713 h 1493713"/>
                <a:gd name="connsiteX4" fmla="*/ 1308929 w 1538514"/>
                <a:gd name="connsiteY4" fmla="*/ 1112066 h 1493713"/>
                <a:gd name="connsiteX5" fmla="*/ 0 w 1538514"/>
                <a:gd name="connsiteY5" fmla="*/ 1112066 h 1493713"/>
                <a:gd name="connsiteX6" fmla="*/ 229585 w 1538514"/>
                <a:gd name="connsiteY6" fmla="*/ 1112066 h 1493713"/>
                <a:gd name="connsiteX7" fmla="*/ 229585 w 1538514"/>
                <a:gd name="connsiteY7" fmla="*/ 1493713 h 1493713"/>
                <a:gd name="connsiteX8" fmla="*/ 0 w 1538514"/>
                <a:gd name="connsiteY8" fmla="*/ 1493713 h 1493713"/>
                <a:gd name="connsiteX9" fmla="*/ 0 w 1538514"/>
                <a:gd name="connsiteY9" fmla="*/ 1112066 h 1493713"/>
                <a:gd name="connsiteX10" fmla="*/ 1107301 w 1538514"/>
                <a:gd name="connsiteY10" fmla="*/ 1054797 h 1493713"/>
                <a:gd name="connsiteX11" fmla="*/ 1107301 w 1538514"/>
                <a:gd name="connsiteY11" fmla="*/ 1292922 h 1493713"/>
                <a:gd name="connsiteX12" fmla="*/ 1190645 w 1538514"/>
                <a:gd name="connsiteY12" fmla="*/ 1292922 h 1493713"/>
                <a:gd name="connsiteX13" fmla="*/ 1190645 w 1538514"/>
                <a:gd name="connsiteY13" fmla="*/ 1054797 h 1493713"/>
                <a:gd name="connsiteX14" fmla="*/ 1107301 w 1538514"/>
                <a:gd name="connsiteY14" fmla="*/ 1054797 h 1493713"/>
                <a:gd name="connsiteX15" fmla="*/ 955414 w 1538514"/>
                <a:gd name="connsiteY15" fmla="*/ 1054797 h 1493713"/>
                <a:gd name="connsiteX16" fmla="*/ 955414 w 1538514"/>
                <a:gd name="connsiteY16" fmla="*/ 1292922 h 1493713"/>
                <a:gd name="connsiteX17" fmla="*/ 1038758 w 1538514"/>
                <a:gd name="connsiteY17" fmla="*/ 1292922 h 1493713"/>
                <a:gd name="connsiteX18" fmla="*/ 1038758 w 1538514"/>
                <a:gd name="connsiteY18" fmla="*/ 1054797 h 1493713"/>
                <a:gd name="connsiteX19" fmla="*/ 955414 w 1538514"/>
                <a:gd name="connsiteY19" fmla="*/ 1054797 h 1493713"/>
                <a:gd name="connsiteX20" fmla="*/ 803528 w 1538514"/>
                <a:gd name="connsiteY20" fmla="*/ 1054797 h 1493713"/>
                <a:gd name="connsiteX21" fmla="*/ 803528 w 1538514"/>
                <a:gd name="connsiteY21" fmla="*/ 1292922 h 1493713"/>
                <a:gd name="connsiteX22" fmla="*/ 886872 w 1538514"/>
                <a:gd name="connsiteY22" fmla="*/ 1292922 h 1493713"/>
                <a:gd name="connsiteX23" fmla="*/ 886872 w 1538514"/>
                <a:gd name="connsiteY23" fmla="*/ 1054797 h 1493713"/>
                <a:gd name="connsiteX24" fmla="*/ 803528 w 1538514"/>
                <a:gd name="connsiteY24" fmla="*/ 1054797 h 1493713"/>
                <a:gd name="connsiteX25" fmla="*/ 651642 w 1538514"/>
                <a:gd name="connsiteY25" fmla="*/ 1054797 h 1493713"/>
                <a:gd name="connsiteX26" fmla="*/ 651642 w 1538514"/>
                <a:gd name="connsiteY26" fmla="*/ 1292922 h 1493713"/>
                <a:gd name="connsiteX27" fmla="*/ 734986 w 1538514"/>
                <a:gd name="connsiteY27" fmla="*/ 1292922 h 1493713"/>
                <a:gd name="connsiteX28" fmla="*/ 734986 w 1538514"/>
                <a:gd name="connsiteY28" fmla="*/ 1054797 h 1493713"/>
                <a:gd name="connsiteX29" fmla="*/ 651642 w 1538514"/>
                <a:gd name="connsiteY29" fmla="*/ 1054797 h 1493713"/>
                <a:gd name="connsiteX30" fmla="*/ 499756 w 1538514"/>
                <a:gd name="connsiteY30" fmla="*/ 1054797 h 1493713"/>
                <a:gd name="connsiteX31" fmla="*/ 499756 w 1538514"/>
                <a:gd name="connsiteY31" fmla="*/ 1292922 h 1493713"/>
                <a:gd name="connsiteX32" fmla="*/ 583100 w 1538514"/>
                <a:gd name="connsiteY32" fmla="*/ 1292922 h 1493713"/>
                <a:gd name="connsiteX33" fmla="*/ 583100 w 1538514"/>
                <a:gd name="connsiteY33" fmla="*/ 1054797 h 1493713"/>
                <a:gd name="connsiteX34" fmla="*/ 499756 w 1538514"/>
                <a:gd name="connsiteY34" fmla="*/ 1054797 h 1493713"/>
                <a:gd name="connsiteX35" fmla="*/ 347870 w 1538514"/>
                <a:gd name="connsiteY35" fmla="*/ 1054797 h 1493713"/>
                <a:gd name="connsiteX36" fmla="*/ 347870 w 1538514"/>
                <a:gd name="connsiteY36" fmla="*/ 1292922 h 1493713"/>
                <a:gd name="connsiteX37" fmla="*/ 431214 w 1538514"/>
                <a:gd name="connsiteY37" fmla="*/ 1292922 h 1493713"/>
                <a:gd name="connsiteX38" fmla="*/ 431214 w 1538514"/>
                <a:gd name="connsiteY38" fmla="*/ 1054797 h 1493713"/>
                <a:gd name="connsiteX39" fmla="*/ 347870 w 1538514"/>
                <a:gd name="connsiteY39" fmla="*/ 1054797 h 1493713"/>
                <a:gd name="connsiteX40" fmla="*/ 766840 w 1538514"/>
                <a:gd name="connsiteY40" fmla="*/ 775661 h 1493713"/>
                <a:gd name="connsiteX41" fmla="*/ 1166727 w 1538514"/>
                <a:gd name="connsiteY41" fmla="*/ 1019636 h 1493713"/>
                <a:gd name="connsiteX42" fmla="*/ 1250788 w 1538514"/>
                <a:gd name="connsiteY42" fmla="*/ 1019636 h 1493713"/>
                <a:gd name="connsiteX43" fmla="*/ 1250788 w 1538514"/>
                <a:gd name="connsiteY43" fmla="*/ 1493713 h 1493713"/>
                <a:gd name="connsiteX44" fmla="*/ 287726 w 1538514"/>
                <a:gd name="connsiteY44" fmla="*/ 1493713 h 1493713"/>
                <a:gd name="connsiteX45" fmla="*/ 287726 w 1538514"/>
                <a:gd name="connsiteY45" fmla="*/ 1019636 h 1493713"/>
                <a:gd name="connsiteX46" fmla="*/ 371787 w 1538514"/>
                <a:gd name="connsiteY46" fmla="*/ 1019636 h 1493713"/>
                <a:gd name="connsiteX47" fmla="*/ 766840 w 1538514"/>
                <a:gd name="connsiteY47" fmla="*/ 775661 h 1493713"/>
                <a:gd name="connsiteX48" fmla="*/ 754302 w 1538514"/>
                <a:gd name="connsiteY48" fmla="*/ 0 h 1493713"/>
                <a:gd name="connsiteX49" fmla="*/ 784212 w 1538514"/>
                <a:gd name="connsiteY49" fmla="*/ 0 h 1493713"/>
                <a:gd name="connsiteX50" fmla="*/ 800564 w 1538514"/>
                <a:gd name="connsiteY50" fmla="*/ 16352 h 1493713"/>
                <a:gd name="connsiteX51" fmla="*/ 800564 w 1538514"/>
                <a:gd name="connsiteY51" fmla="*/ 95334 h 1493713"/>
                <a:gd name="connsiteX52" fmla="*/ 836343 w 1538514"/>
                <a:gd name="connsiteY52" fmla="*/ 95334 h 1493713"/>
                <a:gd name="connsiteX53" fmla="*/ 836343 w 1538514"/>
                <a:gd name="connsiteY53" fmla="*/ 219073 h 1493713"/>
                <a:gd name="connsiteX54" fmla="*/ 1025376 w 1538514"/>
                <a:gd name="connsiteY54" fmla="*/ 445674 h 1493713"/>
                <a:gd name="connsiteX55" fmla="*/ 1042075 w 1538514"/>
                <a:gd name="connsiteY55" fmla="*/ 445674 h 1493713"/>
                <a:gd name="connsiteX56" fmla="*/ 1042075 w 1538514"/>
                <a:gd name="connsiteY56" fmla="*/ 564194 h 1493713"/>
                <a:gd name="connsiteX57" fmla="*/ 1071891 w 1538514"/>
                <a:gd name="connsiteY57" fmla="*/ 564194 h 1493713"/>
                <a:gd name="connsiteX58" fmla="*/ 1071891 w 1538514"/>
                <a:gd name="connsiteY58" fmla="*/ 752036 h 1493713"/>
                <a:gd name="connsiteX59" fmla="*/ 1113634 w 1538514"/>
                <a:gd name="connsiteY59" fmla="*/ 752036 h 1493713"/>
                <a:gd name="connsiteX60" fmla="*/ 1113634 w 1538514"/>
                <a:gd name="connsiteY60" fmla="*/ 909130 h 1493713"/>
                <a:gd name="connsiteX61" fmla="*/ 1018520 w 1538514"/>
                <a:gd name="connsiteY61" fmla="*/ 850969 h 1493713"/>
                <a:gd name="connsiteX62" fmla="*/ 1018520 w 1538514"/>
                <a:gd name="connsiteY62" fmla="*/ 640460 h 1493713"/>
                <a:gd name="connsiteX63" fmla="*/ 935176 w 1538514"/>
                <a:gd name="connsiteY63" fmla="*/ 640460 h 1493713"/>
                <a:gd name="connsiteX64" fmla="*/ 935176 w 1538514"/>
                <a:gd name="connsiteY64" fmla="*/ 800004 h 1493713"/>
                <a:gd name="connsiteX65" fmla="*/ 880127 w 1538514"/>
                <a:gd name="connsiteY65" fmla="*/ 766342 h 1493713"/>
                <a:gd name="connsiteX66" fmla="*/ 880127 w 1538514"/>
                <a:gd name="connsiteY66" fmla="*/ 640461 h 1493713"/>
                <a:gd name="connsiteX67" fmla="*/ 796783 w 1538514"/>
                <a:gd name="connsiteY67" fmla="*/ 640461 h 1493713"/>
                <a:gd name="connsiteX68" fmla="*/ 796783 w 1538514"/>
                <a:gd name="connsiteY68" fmla="*/ 715377 h 1493713"/>
                <a:gd name="connsiteX69" fmla="*/ 766840 w 1538514"/>
                <a:gd name="connsiteY69" fmla="*/ 697067 h 1493713"/>
                <a:gd name="connsiteX70" fmla="*/ 741733 w 1538514"/>
                <a:gd name="connsiteY70" fmla="*/ 712420 h 1493713"/>
                <a:gd name="connsiteX71" fmla="*/ 741733 w 1538514"/>
                <a:gd name="connsiteY71" fmla="*/ 640461 h 1493713"/>
                <a:gd name="connsiteX72" fmla="*/ 658389 w 1538514"/>
                <a:gd name="connsiteY72" fmla="*/ 640461 h 1493713"/>
                <a:gd name="connsiteX73" fmla="*/ 658389 w 1538514"/>
                <a:gd name="connsiteY73" fmla="*/ 763384 h 1493713"/>
                <a:gd name="connsiteX74" fmla="*/ 603339 w 1538514"/>
                <a:gd name="connsiteY74" fmla="*/ 797047 h 1493713"/>
                <a:gd name="connsiteX75" fmla="*/ 603339 w 1538514"/>
                <a:gd name="connsiteY75" fmla="*/ 640461 h 1493713"/>
                <a:gd name="connsiteX76" fmla="*/ 519995 w 1538514"/>
                <a:gd name="connsiteY76" fmla="*/ 640461 h 1493713"/>
                <a:gd name="connsiteX77" fmla="*/ 519995 w 1538514"/>
                <a:gd name="connsiteY77" fmla="*/ 848012 h 1493713"/>
                <a:gd name="connsiteX78" fmla="*/ 424881 w 1538514"/>
                <a:gd name="connsiteY78" fmla="*/ 906173 h 1493713"/>
                <a:gd name="connsiteX79" fmla="*/ 424881 w 1538514"/>
                <a:gd name="connsiteY79" fmla="*/ 752036 h 1493713"/>
                <a:gd name="connsiteX80" fmla="*/ 466623 w 1538514"/>
                <a:gd name="connsiteY80" fmla="*/ 752036 h 1493713"/>
                <a:gd name="connsiteX81" fmla="*/ 466623 w 1538514"/>
                <a:gd name="connsiteY81" fmla="*/ 564194 h 1493713"/>
                <a:gd name="connsiteX82" fmla="*/ 496439 w 1538514"/>
                <a:gd name="connsiteY82" fmla="*/ 564194 h 1493713"/>
                <a:gd name="connsiteX83" fmla="*/ 496439 w 1538514"/>
                <a:gd name="connsiteY83" fmla="*/ 445674 h 1493713"/>
                <a:gd name="connsiteX84" fmla="*/ 513138 w 1538514"/>
                <a:gd name="connsiteY84" fmla="*/ 445674 h 1493713"/>
                <a:gd name="connsiteX85" fmla="*/ 702171 w 1538514"/>
                <a:gd name="connsiteY85" fmla="*/ 219073 h 1493713"/>
                <a:gd name="connsiteX86" fmla="*/ 702171 w 1538514"/>
                <a:gd name="connsiteY86" fmla="*/ 95334 h 1493713"/>
                <a:gd name="connsiteX87" fmla="*/ 737950 w 1538514"/>
                <a:gd name="connsiteY87" fmla="*/ 95334 h 1493713"/>
                <a:gd name="connsiteX88" fmla="*/ 737950 w 1538514"/>
                <a:gd name="connsiteY88" fmla="*/ 16352 h 1493713"/>
                <a:gd name="connsiteX89" fmla="*/ 754302 w 1538514"/>
                <a:gd name="connsiteY89" fmla="*/ 0 h 1493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1538514" h="1493713">
                  <a:moveTo>
                    <a:pt x="1308929" y="1112066"/>
                  </a:moveTo>
                  <a:lnTo>
                    <a:pt x="1538514" y="1112066"/>
                  </a:lnTo>
                  <a:lnTo>
                    <a:pt x="1538514" y="1493713"/>
                  </a:lnTo>
                  <a:lnTo>
                    <a:pt x="1308929" y="1493713"/>
                  </a:lnTo>
                  <a:lnTo>
                    <a:pt x="1308929" y="1112066"/>
                  </a:lnTo>
                  <a:close/>
                  <a:moveTo>
                    <a:pt x="0" y="1112066"/>
                  </a:moveTo>
                  <a:lnTo>
                    <a:pt x="229585" y="1112066"/>
                  </a:lnTo>
                  <a:lnTo>
                    <a:pt x="229585" y="1493713"/>
                  </a:lnTo>
                  <a:lnTo>
                    <a:pt x="0" y="1493713"/>
                  </a:lnTo>
                  <a:lnTo>
                    <a:pt x="0" y="1112066"/>
                  </a:lnTo>
                  <a:close/>
                  <a:moveTo>
                    <a:pt x="1107301" y="1054797"/>
                  </a:moveTo>
                  <a:lnTo>
                    <a:pt x="1107301" y="1292922"/>
                  </a:lnTo>
                  <a:lnTo>
                    <a:pt x="1190645" y="1292922"/>
                  </a:lnTo>
                  <a:lnTo>
                    <a:pt x="1190645" y="1054797"/>
                  </a:lnTo>
                  <a:lnTo>
                    <a:pt x="1107301" y="1054797"/>
                  </a:lnTo>
                  <a:close/>
                  <a:moveTo>
                    <a:pt x="955414" y="1054797"/>
                  </a:moveTo>
                  <a:lnTo>
                    <a:pt x="955414" y="1292922"/>
                  </a:lnTo>
                  <a:lnTo>
                    <a:pt x="1038758" y="1292922"/>
                  </a:lnTo>
                  <a:lnTo>
                    <a:pt x="1038758" y="1054797"/>
                  </a:lnTo>
                  <a:lnTo>
                    <a:pt x="955414" y="1054797"/>
                  </a:lnTo>
                  <a:close/>
                  <a:moveTo>
                    <a:pt x="803528" y="1054797"/>
                  </a:moveTo>
                  <a:lnTo>
                    <a:pt x="803528" y="1292922"/>
                  </a:lnTo>
                  <a:lnTo>
                    <a:pt x="886872" y="1292922"/>
                  </a:lnTo>
                  <a:lnTo>
                    <a:pt x="886872" y="1054797"/>
                  </a:lnTo>
                  <a:lnTo>
                    <a:pt x="803528" y="1054797"/>
                  </a:lnTo>
                  <a:close/>
                  <a:moveTo>
                    <a:pt x="651642" y="1054797"/>
                  </a:moveTo>
                  <a:lnTo>
                    <a:pt x="651642" y="1292922"/>
                  </a:lnTo>
                  <a:lnTo>
                    <a:pt x="734986" y="1292922"/>
                  </a:lnTo>
                  <a:lnTo>
                    <a:pt x="734986" y="1054797"/>
                  </a:lnTo>
                  <a:lnTo>
                    <a:pt x="651642" y="1054797"/>
                  </a:lnTo>
                  <a:close/>
                  <a:moveTo>
                    <a:pt x="499756" y="1054797"/>
                  </a:moveTo>
                  <a:lnTo>
                    <a:pt x="499756" y="1292922"/>
                  </a:lnTo>
                  <a:lnTo>
                    <a:pt x="583100" y="1292922"/>
                  </a:lnTo>
                  <a:lnTo>
                    <a:pt x="583100" y="1054797"/>
                  </a:lnTo>
                  <a:lnTo>
                    <a:pt x="499756" y="1054797"/>
                  </a:lnTo>
                  <a:close/>
                  <a:moveTo>
                    <a:pt x="347870" y="1054797"/>
                  </a:moveTo>
                  <a:lnTo>
                    <a:pt x="347870" y="1292922"/>
                  </a:lnTo>
                  <a:lnTo>
                    <a:pt x="431214" y="1292922"/>
                  </a:lnTo>
                  <a:lnTo>
                    <a:pt x="431214" y="1054797"/>
                  </a:lnTo>
                  <a:lnTo>
                    <a:pt x="347870" y="1054797"/>
                  </a:lnTo>
                  <a:close/>
                  <a:moveTo>
                    <a:pt x="766840" y="775661"/>
                  </a:moveTo>
                  <a:lnTo>
                    <a:pt x="1166727" y="1019636"/>
                  </a:lnTo>
                  <a:lnTo>
                    <a:pt x="1250788" y="1019636"/>
                  </a:lnTo>
                  <a:lnTo>
                    <a:pt x="1250788" y="1493713"/>
                  </a:lnTo>
                  <a:lnTo>
                    <a:pt x="287726" y="1493713"/>
                  </a:lnTo>
                  <a:lnTo>
                    <a:pt x="287726" y="1019636"/>
                  </a:lnTo>
                  <a:lnTo>
                    <a:pt x="371787" y="1019636"/>
                  </a:lnTo>
                  <a:lnTo>
                    <a:pt x="766840" y="775661"/>
                  </a:lnTo>
                  <a:close/>
                  <a:moveTo>
                    <a:pt x="754302" y="0"/>
                  </a:moveTo>
                  <a:lnTo>
                    <a:pt x="784212" y="0"/>
                  </a:lnTo>
                  <a:cubicBezTo>
                    <a:pt x="793243" y="0"/>
                    <a:pt x="800564" y="7321"/>
                    <a:pt x="800564" y="16352"/>
                  </a:cubicBezTo>
                  <a:lnTo>
                    <a:pt x="800564" y="95334"/>
                  </a:lnTo>
                  <a:lnTo>
                    <a:pt x="836343" y="95334"/>
                  </a:lnTo>
                  <a:lnTo>
                    <a:pt x="836343" y="219073"/>
                  </a:lnTo>
                  <a:cubicBezTo>
                    <a:pt x="943289" y="239580"/>
                    <a:pt x="1024217" y="333044"/>
                    <a:pt x="1025376" y="445674"/>
                  </a:cubicBezTo>
                  <a:lnTo>
                    <a:pt x="1042075" y="445674"/>
                  </a:lnTo>
                  <a:lnTo>
                    <a:pt x="1042075" y="564194"/>
                  </a:lnTo>
                  <a:lnTo>
                    <a:pt x="1071891" y="564194"/>
                  </a:lnTo>
                  <a:lnTo>
                    <a:pt x="1071891" y="752036"/>
                  </a:lnTo>
                  <a:lnTo>
                    <a:pt x="1113634" y="752036"/>
                  </a:lnTo>
                  <a:lnTo>
                    <a:pt x="1113634" y="909130"/>
                  </a:lnTo>
                  <a:lnTo>
                    <a:pt x="1018520" y="850969"/>
                  </a:lnTo>
                  <a:lnTo>
                    <a:pt x="1018520" y="640460"/>
                  </a:lnTo>
                  <a:lnTo>
                    <a:pt x="935176" y="640460"/>
                  </a:lnTo>
                  <a:lnTo>
                    <a:pt x="935176" y="800004"/>
                  </a:lnTo>
                  <a:lnTo>
                    <a:pt x="880127" y="766342"/>
                  </a:lnTo>
                  <a:lnTo>
                    <a:pt x="880127" y="640461"/>
                  </a:lnTo>
                  <a:lnTo>
                    <a:pt x="796783" y="640461"/>
                  </a:lnTo>
                  <a:lnTo>
                    <a:pt x="796783" y="715377"/>
                  </a:lnTo>
                  <a:lnTo>
                    <a:pt x="766840" y="697067"/>
                  </a:lnTo>
                  <a:lnTo>
                    <a:pt x="741733" y="712420"/>
                  </a:lnTo>
                  <a:lnTo>
                    <a:pt x="741733" y="640461"/>
                  </a:lnTo>
                  <a:lnTo>
                    <a:pt x="658389" y="640461"/>
                  </a:lnTo>
                  <a:lnTo>
                    <a:pt x="658389" y="763384"/>
                  </a:lnTo>
                  <a:lnTo>
                    <a:pt x="603339" y="797047"/>
                  </a:lnTo>
                  <a:lnTo>
                    <a:pt x="603339" y="640461"/>
                  </a:lnTo>
                  <a:lnTo>
                    <a:pt x="519995" y="640461"/>
                  </a:lnTo>
                  <a:lnTo>
                    <a:pt x="519995" y="848012"/>
                  </a:lnTo>
                  <a:lnTo>
                    <a:pt x="424881" y="906173"/>
                  </a:lnTo>
                  <a:lnTo>
                    <a:pt x="424881" y="752036"/>
                  </a:lnTo>
                  <a:lnTo>
                    <a:pt x="466623" y="752036"/>
                  </a:lnTo>
                  <a:lnTo>
                    <a:pt x="466623" y="564194"/>
                  </a:lnTo>
                  <a:lnTo>
                    <a:pt x="496439" y="564194"/>
                  </a:lnTo>
                  <a:lnTo>
                    <a:pt x="496439" y="445674"/>
                  </a:lnTo>
                  <a:lnTo>
                    <a:pt x="513138" y="445674"/>
                  </a:lnTo>
                  <a:cubicBezTo>
                    <a:pt x="514297" y="333044"/>
                    <a:pt x="595225" y="239580"/>
                    <a:pt x="702171" y="219073"/>
                  </a:cubicBezTo>
                  <a:lnTo>
                    <a:pt x="702171" y="95334"/>
                  </a:lnTo>
                  <a:lnTo>
                    <a:pt x="737950" y="95334"/>
                  </a:lnTo>
                  <a:lnTo>
                    <a:pt x="737950" y="16352"/>
                  </a:lnTo>
                  <a:cubicBezTo>
                    <a:pt x="737950" y="7321"/>
                    <a:pt x="745271" y="0"/>
                    <a:pt x="754302"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91440" rIns="91440" bIns="91440" numCol="1" spcCol="0" rtlCol="0" fromWordArt="0" anchor="b" anchorCtr="0" forceAA="0" compatLnSpc="1">
              <a:prstTxWarp prst="textNoShape">
                <a:avLst/>
              </a:prstTxWarp>
              <a:noAutofit/>
            </a:bodyPr>
            <a:lstStyle/>
            <a:p>
              <a:pPr algn="r"/>
              <a:endParaRPr lang="en-US" sz="900" dirty="0"/>
            </a:p>
          </p:txBody>
        </p:sp>
      </p:grpSp>
    </p:spTree>
    <p:extLst>
      <p:ext uri="{BB962C8B-B14F-4D97-AF65-F5344CB8AC3E}">
        <p14:creationId xmlns:p14="http://schemas.microsoft.com/office/powerpoint/2010/main" val="3480810130"/>
      </p:ext>
    </p:extLst>
  </p:cSld>
  <p:clrMapOvr>
    <a:masterClrMapping/>
  </p:clrMapOvr>
  <mc:AlternateContent xmlns:mc="http://schemas.openxmlformats.org/markup-compatibility/2006" xmlns:p14="http://schemas.microsoft.com/office/powerpoint/2010/main">
    <mc:Choice Requires="p14">
      <p:transition spd="slow" p14:dur="1250">
        <p:fade/>
      </p:transition>
    </mc:Choice>
    <mc:Fallback xmlns="">
      <p:transition spd="slow">
        <p:fade/>
      </p:transition>
    </mc:Fallback>
  </mc:AlternateContent>
</p:sldLayout>
</file>

<file path=ppt/slideLayouts/slideLayout134.xml><?xml version="1.0" encoding="utf-8"?>
<p:sldLayout xmlns:a="http://schemas.openxmlformats.org/drawingml/2006/main" xmlns:r="http://schemas.openxmlformats.org/officeDocument/2006/relationships" xmlns:p="http://schemas.openxmlformats.org/presentationml/2006/main" preserve="1" userDrawn="1">
  <p:cSld name="2_58pt Title/24pt Text - Orange">
    <p:bg>
      <p:bgPr>
        <a:solidFill>
          <a:schemeClr val="accent4"/>
        </a:solidFill>
        <a:effectLst/>
      </p:bgPr>
    </p:bg>
    <p:spTree>
      <p:nvGrpSpPr>
        <p:cNvPr id="1" name=""/>
        <p:cNvGrpSpPr/>
        <p:nvPr/>
      </p:nvGrpSpPr>
      <p:grpSpPr>
        <a:xfrm>
          <a:off x="0" y="0"/>
          <a:ext cx="0" cy="0"/>
          <a:chOff x="0" y="0"/>
          <a:chExt cx="0" cy="0"/>
        </a:xfrm>
      </p:grpSpPr>
      <p:graphicFrame>
        <p:nvGraphicFramePr>
          <p:cNvPr id="2" name="Object 1" hidden="1"/>
          <p:cNvGraphicFramePr>
            <a:graphicFrameLocks noChangeAspect="1"/>
          </p:cNvGraphicFramePr>
          <p:nvPr userDrawn="1">
            <p:custDataLst>
              <p:tags r:id="rId2"/>
            </p:custDataLst>
            <p:extLst/>
          </p:nvPr>
        </p:nvGraphicFramePr>
        <p:xfrm>
          <a:off x="1191" y="1589"/>
          <a:ext cx="1190" cy="1587"/>
        </p:xfrm>
        <a:graphic>
          <a:graphicData uri="http://schemas.openxmlformats.org/presentationml/2006/ole">
            <mc:AlternateContent xmlns:mc="http://schemas.openxmlformats.org/markup-compatibility/2006">
              <mc:Choice xmlns:v="urn:schemas-microsoft-com:vml" Requires="v">
                <p:oleObj spid="_x0000_s65541" name="think-cell Slide" r:id="rId4" imgW="270" imgH="270" progId="TCLayout.ActiveDocument.1">
                  <p:embed/>
                </p:oleObj>
              </mc:Choice>
              <mc:Fallback>
                <p:oleObj name="think-cell Slide" r:id="rId4" imgW="270" imgH="270" progId="TCLayout.ActiveDocument.1">
                  <p:embed/>
                  <p:pic>
                    <p:nvPicPr>
                      <p:cNvPr id="2" name="Object 1" hidden="1"/>
                      <p:cNvPicPr/>
                      <p:nvPr/>
                    </p:nvPicPr>
                    <p:blipFill>
                      <a:blip r:embed="rId5"/>
                      <a:stretch>
                        <a:fillRect/>
                      </a:stretch>
                    </p:blipFill>
                    <p:spPr>
                      <a:xfrm>
                        <a:off x="1191" y="1589"/>
                        <a:ext cx="1190" cy="1587"/>
                      </a:xfrm>
                      <a:prstGeom prst="rect">
                        <a:avLst/>
                      </a:prstGeom>
                    </p:spPr>
                  </p:pic>
                </p:oleObj>
              </mc:Fallback>
            </mc:AlternateContent>
          </a:graphicData>
        </a:graphic>
      </p:graphicFrame>
      <p:sp>
        <p:nvSpPr>
          <p:cNvPr id="7" name="Title 1"/>
          <p:cNvSpPr>
            <a:spLocks noGrp="1"/>
          </p:cNvSpPr>
          <p:nvPr>
            <p:ph type="ctrTitle" hasCustomPrompt="1"/>
          </p:nvPr>
        </p:nvSpPr>
        <p:spPr>
          <a:xfrm>
            <a:off x="438875" y="2142637"/>
            <a:ext cx="8420574" cy="1720381"/>
          </a:xfrm>
        </p:spPr>
        <p:txBody>
          <a:bodyPr/>
          <a:lstStyle>
            <a:lvl1pPr>
              <a:defRPr sz="4500">
                <a:solidFill>
                  <a:schemeClr val="bg1"/>
                </a:solidFill>
              </a:defRPr>
            </a:lvl1pPr>
          </a:lstStyle>
          <a:p>
            <a:r>
              <a:rPr lang="en-US" dirty="0"/>
              <a:t>Title</a:t>
            </a:r>
          </a:p>
        </p:txBody>
      </p:sp>
      <p:sp>
        <p:nvSpPr>
          <p:cNvPr id="10" name="Subtitle 2"/>
          <p:cNvSpPr>
            <a:spLocks noGrp="1"/>
          </p:cNvSpPr>
          <p:nvPr>
            <p:ph type="subTitle" idx="1" hasCustomPrompt="1"/>
          </p:nvPr>
        </p:nvSpPr>
        <p:spPr>
          <a:xfrm>
            <a:off x="438874" y="3954463"/>
            <a:ext cx="8420908" cy="1055382"/>
          </a:xfrm>
        </p:spPr>
        <p:txBody>
          <a:bodyPr/>
          <a:lstStyle>
            <a:lvl1pPr marL="0" indent="0" algn="l">
              <a:buNone/>
              <a:defRPr sz="1650">
                <a:solidFill>
                  <a:schemeClr val="bg1"/>
                </a:solidFill>
                <a:latin typeface="+mn-lt"/>
              </a:defRPr>
            </a:lvl1pPr>
            <a:lvl2pPr marL="342868" indent="0" algn="ctr">
              <a:buNone/>
              <a:defRPr>
                <a:solidFill>
                  <a:schemeClr val="tx1">
                    <a:tint val="75000"/>
                  </a:schemeClr>
                </a:solidFill>
              </a:defRPr>
            </a:lvl2pPr>
            <a:lvl3pPr marL="685735" indent="0" algn="ctr">
              <a:buNone/>
              <a:defRPr>
                <a:solidFill>
                  <a:schemeClr val="tx1">
                    <a:tint val="75000"/>
                  </a:schemeClr>
                </a:solidFill>
              </a:defRPr>
            </a:lvl3pPr>
            <a:lvl4pPr marL="1028603" indent="0" algn="ctr">
              <a:buNone/>
              <a:defRPr>
                <a:solidFill>
                  <a:schemeClr val="tx1">
                    <a:tint val="75000"/>
                  </a:schemeClr>
                </a:solidFill>
              </a:defRPr>
            </a:lvl4pPr>
            <a:lvl5pPr marL="1371471" indent="0" algn="ctr">
              <a:buNone/>
              <a:defRPr>
                <a:solidFill>
                  <a:schemeClr val="tx1">
                    <a:tint val="75000"/>
                  </a:schemeClr>
                </a:solidFill>
              </a:defRPr>
            </a:lvl5pPr>
            <a:lvl6pPr marL="1714339" indent="0" algn="ctr">
              <a:buNone/>
              <a:defRPr>
                <a:solidFill>
                  <a:schemeClr val="tx1">
                    <a:tint val="75000"/>
                  </a:schemeClr>
                </a:solidFill>
              </a:defRPr>
            </a:lvl6pPr>
            <a:lvl7pPr marL="2057207" indent="0" algn="ctr">
              <a:buNone/>
              <a:defRPr>
                <a:solidFill>
                  <a:schemeClr val="tx1">
                    <a:tint val="75000"/>
                  </a:schemeClr>
                </a:solidFill>
              </a:defRPr>
            </a:lvl7pPr>
            <a:lvl8pPr marL="2400074" indent="0" algn="ctr">
              <a:buNone/>
              <a:defRPr>
                <a:solidFill>
                  <a:schemeClr val="tx1">
                    <a:tint val="75000"/>
                  </a:schemeClr>
                </a:solidFill>
              </a:defRPr>
            </a:lvl8pPr>
            <a:lvl9pPr marL="2742942" indent="0" algn="ctr">
              <a:buNone/>
              <a:defRPr>
                <a:solidFill>
                  <a:schemeClr val="tx1">
                    <a:tint val="75000"/>
                  </a:schemeClr>
                </a:solidFill>
              </a:defRPr>
            </a:lvl9pPr>
          </a:lstStyle>
          <a:p>
            <a:r>
              <a:rPr lang="en-US" dirty="0"/>
              <a:t>Subtitle</a:t>
            </a:r>
          </a:p>
        </p:txBody>
      </p:sp>
      <p:grpSp>
        <p:nvGrpSpPr>
          <p:cNvPr id="8" name="Group 7"/>
          <p:cNvGrpSpPr/>
          <p:nvPr userDrawn="1"/>
        </p:nvGrpSpPr>
        <p:grpSpPr>
          <a:xfrm>
            <a:off x="438875" y="5405055"/>
            <a:ext cx="1183915" cy="833174"/>
            <a:chOff x="2825708" y="3803918"/>
            <a:chExt cx="5590060" cy="2950238"/>
          </a:xfrm>
          <a:solidFill>
            <a:schemeClr val="bg1"/>
          </a:solidFill>
        </p:grpSpPr>
        <p:sp>
          <p:nvSpPr>
            <p:cNvPr id="9" name="Freeform 8"/>
            <p:cNvSpPr>
              <a:spLocks/>
            </p:cNvSpPr>
            <p:nvPr userDrawn="1"/>
          </p:nvSpPr>
          <p:spPr bwMode="auto">
            <a:xfrm flipH="1">
              <a:off x="2825708" y="3803918"/>
              <a:ext cx="3798668" cy="2644406"/>
            </a:xfrm>
            <a:custGeom>
              <a:avLst/>
              <a:gdLst>
                <a:gd name="connsiteX0" fmla="*/ 2056832 w 3798668"/>
                <a:gd name="connsiteY0" fmla="*/ 0 h 2644406"/>
                <a:gd name="connsiteX1" fmla="*/ 1120184 w 3798668"/>
                <a:gd name="connsiteY1" fmla="*/ 492747 h 2644406"/>
                <a:gd name="connsiteX2" fmla="*/ 824401 w 3798668"/>
                <a:gd name="connsiteY2" fmla="*/ 410622 h 2644406"/>
                <a:gd name="connsiteX3" fmla="*/ 462888 w 3798668"/>
                <a:gd name="connsiteY3" fmla="*/ 525596 h 2644406"/>
                <a:gd name="connsiteX4" fmla="*/ 183537 w 3798668"/>
                <a:gd name="connsiteY4" fmla="*/ 1034768 h 2644406"/>
                <a:gd name="connsiteX5" fmla="*/ 15361 w 3798668"/>
                <a:gd name="connsiteY5" fmla="*/ 1177972 h 2644406"/>
                <a:gd name="connsiteX6" fmla="*/ 7490 w 3798668"/>
                <a:gd name="connsiteY6" fmla="*/ 1187499 h 2644406"/>
                <a:gd name="connsiteX7" fmla="*/ 6772 w 3798668"/>
                <a:gd name="connsiteY7" fmla="*/ 1235951 h 2644406"/>
                <a:gd name="connsiteX8" fmla="*/ 0 w 3798668"/>
                <a:gd name="connsiteY8" fmla="*/ 1650660 h 2644406"/>
                <a:gd name="connsiteX9" fmla="*/ 132557 w 3798668"/>
                <a:gd name="connsiteY9" fmla="*/ 1653042 h 2644406"/>
                <a:gd name="connsiteX10" fmla="*/ 132557 w 3798668"/>
                <a:gd name="connsiteY10" fmla="*/ 2095954 h 2644406"/>
                <a:gd name="connsiteX11" fmla="*/ 310357 w 3798668"/>
                <a:gd name="connsiteY11" fmla="*/ 2095954 h 2644406"/>
                <a:gd name="connsiteX12" fmla="*/ 310357 w 3798668"/>
                <a:gd name="connsiteY12" fmla="*/ 2251529 h 2644406"/>
                <a:gd name="connsiteX13" fmla="*/ 767557 w 3798668"/>
                <a:gd name="connsiteY13" fmla="*/ 2251529 h 2644406"/>
                <a:gd name="connsiteX14" fmla="*/ 767557 w 3798668"/>
                <a:gd name="connsiteY14" fmla="*/ 2644406 h 2644406"/>
                <a:gd name="connsiteX15" fmla="*/ 825364 w 3798668"/>
                <a:gd name="connsiteY15" fmla="*/ 2644406 h 2644406"/>
                <a:gd name="connsiteX16" fmla="*/ 2549804 w 3798668"/>
                <a:gd name="connsiteY16" fmla="*/ 2644406 h 2644406"/>
                <a:gd name="connsiteX17" fmla="*/ 2582669 w 3798668"/>
                <a:gd name="connsiteY17" fmla="*/ 2644406 h 2644406"/>
                <a:gd name="connsiteX18" fmla="*/ 2631967 w 3798668"/>
                <a:gd name="connsiteY18" fmla="*/ 2644406 h 2644406"/>
                <a:gd name="connsiteX19" fmla="*/ 2763426 w 3798668"/>
                <a:gd name="connsiteY19" fmla="*/ 2644406 h 2644406"/>
                <a:gd name="connsiteX20" fmla="*/ 3059209 w 3798668"/>
                <a:gd name="connsiteY20" fmla="*/ 2644406 h 2644406"/>
                <a:gd name="connsiteX21" fmla="*/ 3798668 w 3798668"/>
                <a:gd name="connsiteY21" fmla="*/ 1905286 h 2644406"/>
                <a:gd name="connsiteX22" fmla="*/ 3157804 w 3798668"/>
                <a:gd name="connsiteY22" fmla="*/ 1166167 h 2644406"/>
                <a:gd name="connsiteX23" fmla="*/ 3157804 w 3798668"/>
                <a:gd name="connsiteY23" fmla="*/ 1100467 h 2644406"/>
                <a:gd name="connsiteX24" fmla="*/ 2056832 w 3798668"/>
                <a:gd name="connsiteY24" fmla="*/ 0 h 2644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798668" h="2644406">
                  <a:moveTo>
                    <a:pt x="2056832" y="0"/>
                  </a:moveTo>
                  <a:cubicBezTo>
                    <a:pt x="1662454" y="0"/>
                    <a:pt x="1333806" y="197099"/>
                    <a:pt x="1120184" y="492747"/>
                  </a:cubicBezTo>
                  <a:cubicBezTo>
                    <a:pt x="1038022" y="443472"/>
                    <a:pt x="939428" y="410622"/>
                    <a:pt x="824401" y="410622"/>
                  </a:cubicBezTo>
                  <a:cubicBezTo>
                    <a:pt x="692941" y="410622"/>
                    <a:pt x="561482" y="459897"/>
                    <a:pt x="462888" y="525596"/>
                  </a:cubicBezTo>
                  <a:cubicBezTo>
                    <a:pt x="298563" y="640571"/>
                    <a:pt x="183537" y="821244"/>
                    <a:pt x="183537" y="1034768"/>
                  </a:cubicBezTo>
                  <a:cubicBezTo>
                    <a:pt x="121915" y="1075830"/>
                    <a:pt x="65429" y="1124078"/>
                    <a:pt x="15361" y="1177972"/>
                  </a:cubicBezTo>
                  <a:lnTo>
                    <a:pt x="7490" y="1187499"/>
                  </a:lnTo>
                  <a:lnTo>
                    <a:pt x="6772" y="1235951"/>
                  </a:lnTo>
                  <a:cubicBezTo>
                    <a:pt x="4515" y="1374188"/>
                    <a:pt x="1588" y="1484965"/>
                    <a:pt x="0" y="1650660"/>
                  </a:cubicBezTo>
                  <a:lnTo>
                    <a:pt x="132557" y="1653042"/>
                  </a:lnTo>
                  <a:lnTo>
                    <a:pt x="132557" y="2095954"/>
                  </a:lnTo>
                  <a:lnTo>
                    <a:pt x="310357" y="2095954"/>
                  </a:lnTo>
                  <a:lnTo>
                    <a:pt x="310357" y="2251529"/>
                  </a:lnTo>
                  <a:lnTo>
                    <a:pt x="767557" y="2251529"/>
                  </a:lnTo>
                  <a:lnTo>
                    <a:pt x="767557" y="2644406"/>
                  </a:lnTo>
                  <a:lnTo>
                    <a:pt x="825364" y="2644406"/>
                  </a:lnTo>
                  <a:cubicBezTo>
                    <a:pt x="1270194" y="2644406"/>
                    <a:pt x="2133859" y="2644406"/>
                    <a:pt x="2549804" y="2644406"/>
                  </a:cubicBezTo>
                  <a:cubicBezTo>
                    <a:pt x="2566237" y="2644406"/>
                    <a:pt x="2582669" y="2644406"/>
                    <a:pt x="2582669" y="2644406"/>
                  </a:cubicBezTo>
                  <a:cubicBezTo>
                    <a:pt x="2631967" y="2644406"/>
                    <a:pt x="2631967" y="2644406"/>
                    <a:pt x="2631967" y="2644406"/>
                  </a:cubicBezTo>
                  <a:cubicBezTo>
                    <a:pt x="2664831" y="2644406"/>
                    <a:pt x="2730561" y="2644406"/>
                    <a:pt x="2763426" y="2644406"/>
                  </a:cubicBezTo>
                  <a:cubicBezTo>
                    <a:pt x="3059209" y="2644406"/>
                    <a:pt x="3059209" y="2644406"/>
                    <a:pt x="3059209" y="2644406"/>
                  </a:cubicBezTo>
                  <a:cubicBezTo>
                    <a:pt x="3470020" y="2644406"/>
                    <a:pt x="3798668" y="2299484"/>
                    <a:pt x="3798668" y="1905286"/>
                  </a:cubicBezTo>
                  <a:cubicBezTo>
                    <a:pt x="3798668" y="1527514"/>
                    <a:pt x="3519317" y="1215441"/>
                    <a:pt x="3157804" y="1166167"/>
                  </a:cubicBezTo>
                  <a:cubicBezTo>
                    <a:pt x="3157804" y="1149742"/>
                    <a:pt x="3157804" y="1116892"/>
                    <a:pt x="3157804" y="1100467"/>
                  </a:cubicBezTo>
                  <a:cubicBezTo>
                    <a:pt x="3157804" y="492747"/>
                    <a:pt x="2664831" y="0"/>
                    <a:pt x="2056832" y="0"/>
                  </a:cubicBezTo>
                  <a:close/>
                </a:path>
              </a:pathLst>
            </a:custGeom>
            <a:grpFill/>
            <a:ln>
              <a:noFill/>
            </a:ln>
          </p:spPr>
          <p:txBody>
            <a:bodyPr vert="horz" wrap="square" lIns="91440" tIns="45720" rIns="91440" bIns="45720" numCol="1" anchor="t" anchorCtr="0" compatLnSpc="1">
              <a:prstTxWarp prst="textNoShape">
                <a:avLst/>
              </a:prstTxWarp>
              <a:noAutofit/>
            </a:bodyPr>
            <a:lstStyle/>
            <a:p>
              <a:endParaRPr lang="en-US" sz="1350"/>
            </a:p>
          </p:txBody>
        </p:sp>
        <p:sp>
          <p:nvSpPr>
            <p:cNvPr id="11" name="Rectangle 21"/>
            <p:cNvSpPr/>
            <p:nvPr userDrawn="1"/>
          </p:nvSpPr>
          <p:spPr>
            <a:xfrm>
              <a:off x="5967818" y="4377490"/>
              <a:ext cx="2447950" cy="2376666"/>
            </a:xfrm>
            <a:custGeom>
              <a:avLst/>
              <a:gdLst>
                <a:gd name="connsiteX0" fmla="*/ 1308929 w 1538514"/>
                <a:gd name="connsiteY0" fmla="*/ 1112066 h 1493713"/>
                <a:gd name="connsiteX1" fmla="*/ 1538514 w 1538514"/>
                <a:gd name="connsiteY1" fmla="*/ 1112066 h 1493713"/>
                <a:gd name="connsiteX2" fmla="*/ 1538514 w 1538514"/>
                <a:gd name="connsiteY2" fmla="*/ 1493713 h 1493713"/>
                <a:gd name="connsiteX3" fmla="*/ 1308929 w 1538514"/>
                <a:gd name="connsiteY3" fmla="*/ 1493713 h 1493713"/>
                <a:gd name="connsiteX4" fmla="*/ 1308929 w 1538514"/>
                <a:gd name="connsiteY4" fmla="*/ 1112066 h 1493713"/>
                <a:gd name="connsiteX5" fmla="*/ 0 w 1538514"/>
                <a:gd name="connsiteY5" fmla="*/ 1112066 h 1493713"/>
                <a:gd name="connsiteX6" fmla="*/ 229585 w 1538514"/>
                <a:gd name="connsiteY6" fmla="*/ 1112066 h 1493713"/>
                <a:gd name="connsiteX7" fmla="*/ 229585 w 1538514"/>
                <a:gd name="connsiteY7" fmla="*/ 1493713 h 1493713"/>
                <a:gd name="connsiteX8" fmla="*/ 0 w 1538514"/>
                <a:gd name="connsiteY8" fmla="*/ 1493713 h 1493713"/>
                <a:gd name="connsiteX9" fmla="*/ 0 w 1538514"/>
                <a:gd name="connsiteY9" fmla="*/ 1112066 h 1493713"/>
                <a:gd name="connsiteX10" fmla="*/ 1107301 w 1538514"/>
                <a:gd name="connsiteY10" fmla="*/ 1054797 h 1493713"/>
                <a:gd name="connsiteX11" fmla="*/ 1107301 w 1538514"/>
                <a:gd name="connsiteY11" fmla="*/ 1292922 h 1493713"/>
                <a:gd name="connsiteX12" fmla="*/ 1190645 w 1538514"/>
                <a:gd name="connsiteY12" fmla="*/ 1292922 h 1493713"/>
                <a:gd name="connsiteX13" fmla="*/ 1190645 w 1538514"/>
                <a:gd name="connsiteY13" fmla="*/ 1054797 h 1493713"/>
                <a:gd name="connsiteX14" fmla="*/ 1107301 w 1538514"/>
                <a:gd name="connsiteY14" fmla="*/ 1054797 h 1493713"/>
                <a:gd name="connsiteX15" fmla="*/ 955414 w 1538514"/>
                <a:gd name="connsiteY15" fmla="*/ 1054797 h 1493713"/>
                <a:gd name="connsiteX16" fmla="*/ 955414 w 1538514"/>
                <a:gd name="connsiteY16" fmla="*/ 1292922 h 1493713"/>
                <a:gd name="connsiteX17" fmla="*/ 1038758 w 1538514"/>
                <a:gd name="connsiteY17" fmla="*/ 1292922 h 1493713"/>
                <a:gd name="connsiteX18" fmla="*/ 1038758 w 1538514"/>
                <a:gd name="connsiteY18" fmla="*/ 1054797 h 1493713"/>
                <a:gd name="connsiteX19" fmla="*/ 955414 w 1538514"/>
                <a:gd name="connsiteY19" fmla="*/ 1054797 h 1493713"/>
                <a:gd name="connsiteX20" fmla="*/ 803528 w 1538514"/>
                <a:gd name="connsiteY20" fmla="*/ 1054797 h 1493713"/>
                <a:gd name="connsiteX21" fmla="*/ 803528 w 1538514"/>
                <a:gd name="connsiteY21" fmla="*/ 1292922 h 1493713"/>
                <a:gd name="connsiteX22" fmla="*/ 886872 w 1538514"/>
                <a:gd name="connsiteY22" fmla="*/ 1292922 h 1493713"/>
                <a:gd name="connsiteX23" fmla="*/ 886872 w 1538514"/>
                <a:gd name="connsiteY23" fmla="*/ 1054797 h 1493713"/>
                <a:gd name="connsiteX24" fmla="*/ 803528 w 1538514"/>
                <a:gd name="connsiteY24" fmla="*/ 1054797 h 1493713"/>
                <a:gd name="connsiteX25" fmla="*/ 651642 w 1538514"/>
                <a:gd name="connsiteY25" fmla="*/ 1054797 h 1493713"/>
                <a:gd name="connsiteX26" fmla="*/ 651642 w 1538514"/>
                <a:gd name="connsiteY26" fmla="*/ 1292922 h 1493713"/>
                <a:gd name="connsiteX27" fmla="*/ 734986 w 1538514"/>
                <a:gd name="connsiteY27" fmla="*/ 1292922 h 1493713"/>
                <a:gd name="connsiteX28" fmla="*/ 734986 w 1538514"/>
                <a:gd name="connsiteY28" fmla="*/ 1054797 h 1493713"/>
                <a:gd name="connsiteX29" fmla="*/ 651642 w 1538514"/>
                <a:gd name="connsiteY29" fmla="*/ 1054797 h 1493713"/>
                <a:gd name="connsiteX30" fmla="*/ 499756 w 1538514"/>
                <a:gd name="connsiteY30" fmla="*/ 1054797 h 1493713"/>
                <a:gd name="connsiteX31" fmla="*/ 499756 w 1538514"/>
                <a:gd name="connsiteY31" fmla="*/ 1292922 h 1493713"/>
                <a:gd name="connsiteX32" fmla="*/ 583100 w 1538514"/>
                <a:gd name="connsiteY32" fmla="*/ 1292922 h 1493713"/>
                <a:gd name="connsiteX33" fmla="*/ 583100 w 1538514"/>
                <a:gd name="connsiteY33" fmla="*/ 1054797 h 1493713"/>
                <a:gd name="connsiteX34" fmla="*/ 499756 w 1538514"/>
                <a:gd name="connsiteY34" fmla="*/ 1054797 h 1493713"/>
                <a:gd name="connsiteX35" fmla="*/ 347870 w 1538514"/>
                <a:gd name="connsiteY35" fmla="*/ 1054797 h 1493713"/>
                <a:gd name="connsiteX36" fmla="*/ 347870 w 1538514"/>
                <a:gd name="connsiteY36" fmla="*/ 1292922 h 1493713"/>
                <a:gd name="connsiteX37" fmla="*/ 431214 w 1538514"/>
                <a:gd name="connsiteY37" fmla="*/ 1292922 h 1493713"/>
                <a:gd name="connsiteX38" fmla="*/ 431214 w 1538514"/>
                <a:gd name="connsiteY38" fmla="*/ 1054797 h 1493713"/>
                <a:gd name="connsiteX39" fmla="*/ 347870 w 1538514"/>
                <a:gd name="connsiteY39" fmla="*/ 1054797 h 1493713"/>
                <a:gd name="connsiteX40" fmla="*/ 766840 w 1538514"/>
                <a:gd name="connsiteY40" fmla="*/ 775661 h 1493713"/>
                <a:gd name="connsiteX41" fmla="*/ 1121732 w 1538514"/>
                <a:gd name="connsiteY41" fmla="*/ 992676 h 1493713"/>
                <a:gd name="connsiteX42" fmla="*/ 1166727 w 1538514"/>
                <a:gd name="connsiteY42" fmla="*/ 1019636 h 1493713"/>
                <a:gd name="connsiteX43" fmla="*/ 1250788 w 1538514"/>
                <a:gd name="connsiteY43" fmla="*/ 1019636 h 1493713"/>
                <a:gd name="connsiteX44" fmla="*/ 1250788 w 1538514"/>
                <a:gd name="connsiteY44" fmla="*/ 1493713 h 1493713"/>
                <a:gd name="connsiteX45" fmla="*/ 287726 w 1538514"/>
                <a:gd name="connsiteY45" fmla="*/ 1493713 h 1493713"/>
                <a:gd name="connsiteX46" fmla="*/ 287726 w 1538514"/>
                <a:gd name="connsiteY46" fmla="*/ 1019636 h 1493713"/>
                <a:gd name="connsiteX47" fmla="*/ 371787 w 1538514"/>
                <a:gd name="connsiteY47" fmla="*/ 1019636 h 1493713"/>
                <a:gd name="connsiteX48" fmla="*/ 424881 w 1538514"/>
                <a:gd name="connsiteY48" fmla="*/ 986773 h 1493713"/>
                <a:gd name="connsiteX49" fmla="*/ 424881 w 1538514"/>
                <a:gd name="connsiteY49" fmla="*/ 984767 h 1493713"/>
                <a:gd name="connsiteX50" fmla="*/ 766840 w 1538514"/>
                <a:gd name="connsiteY50" fmla="*/ 775661 h 1493713"/>
                <a:gd name="connsiteX51" fmla="*/ 754302 w 1538514"/>
                <a:gd name="connsiteY51" fmla="*/ 0 h 1493713"/>
                <a:gd name="connsiteX52" fmla="*/ 784212 w 1538514"/>
                <a:gd name="connsiteY52" fmla="*/ 0 h 1493713"/>
                <a:gd name="connsiteX53" fmla="*/ 800564 w 1538514"/>
                <a:gd name="connsiteY53" fmla="*/ 16352 h 1493713"/>
                <a:gd name="connsiteX54" fmla="*/ 800564 w 1538514"/>
                <a:gd name="connsiteY54" fmla="*/ 95334 h 1493713"/>
                <a:gd name="connsiteX55" fmla="*/ 836343 w 1538514"/>
                <a:gd name="connsiteY55" fmla="*/ 95334 h 1493713"/>
                <a:gd name="connsiteX56" fmla="*/ 836343 w 1538514"/>
                <a:gd name="connsiteY56" fmla="*/ 219073 h 1493713"/>
                <a:gd name="connsiteX57" fmla="*/ 1025376 w 1538514"/>
                <a:gd name="connsiteY57" fmla="*/ 445674 h 1493713"/>
                <a:gd name="connsiteX58" fmla="*/ 1042075 w 1538514"/>
                <a:gd name="connsiteY58" fmla="*/ 445674 h 1493713"/>
                <a:gd name="connsiteX59" fmla="*/ 1042075 w 1538514"/>
                <a:gd name="connsiteY59" fmla="*/ 564194 h 1493713"/>
                <a:gd name="connsiteX60" fmla="*/ 1071891 w 1538514"/>
                <a:gd name="connsiteY60" fmla="*/ 564194 h 1493713"/>
                <a:gd name="connsiteX61" fmla="*/ 1071891 w 1538514"/>
                <a:gd name="connsiteY61" fmla="*/ 752036 h 1493713"/>
                <a:gd name="connsiteX62" fmla="*/ 1113634 w 1538514"/>
                <a:gd name="connsiteY62" fmla="*/ 752036 h 1493713"/>
                <a:gd name="connsiteX63" fmla="*/ 1113634 w 1538514"/>
                <a:gd name="connsiteY63" fmla="*/ 909130 h 1493713"/>
                <a:gd name="connsiteX64" fmla="*/ 1018520 w 1538514"/>
                <a:gd name="connsiteY64" fmla="*/ 850969 h 1493713"/>
                <a:gd name="connsiteX65" fmla="*/ 1018520 w 1538514"/>
                <a:gd name="connsiteY65" fmla="*/ 640460 h 1493713"/>
                <a:gd name="connsiteX66" fmla="*/ 935176 w 1538514"/>
                <a:gd name="connsiteY66" fmla="*/ 640460 h 1493713"/>
                <a:gd name="connsiteX67" fmla="*/ 935176 w 1538514"/>
                <a:gd name="connsiteY67" fmla="*/ 800004 h 1493713"/>
                <a:gd name="connsiteX68" fmla="*/ 880127 w 1538514"/>
                <a:gd name="connsiteY68" fmla="*/ 766342 h 1493713"/>
                <a:gd name="connsiteX69" fmla="*/ 880127 w 1538514"/>
                <a:gd name="connsiteY69" fmla="*/ 640461 h 1493713"/>
                <a:gd name="connsiteX70" fmla="*/ 796783 w 1538514"/>
                <a:gd name="connsiteY70" fmla="*/ 640461 h 1493713"/>
                <a:gd name="connsiteX71" fmla="*/ 796783 w 1538514"/>
                <a:gd name="connsiteY71" fmla="*/ 715377 h 1493713"/>
                <a:gd name="connsiteX72" fmla="*/ 766840 w 1538514"/>
                <a:gd name="connsiteY72" fmla="*/ 697067 h 1493713"/>
                <a:gd name="connsiteX73" fmla="*/ 741733 w 1538514"/>
                <a:gd name="connsiteY73" fmla="*/ 712420 h 1493713"/>
                <a:gd name="connsiteX74" fmla="*/ 741733 w 1538514"/>
                <a:gd name="connsiteY74" fmla="*/ 640461 h 1493713"/>
                <a:gd name="connsiteX75" fmla="*/ 658389 w 1538514"/>
                <a:gd name="connsiteY75" fmla="*/ 640461 h 1493713"/>
                <a:gd name="connsiteX76" fmla="*/ 658389 w 1538514"/>
                <a:gd name="connsiteY76" fmla="*/ 763384 h 1493713"/>
                <a:gd name="connsiteX77" fmla="*/ 603339 w 1538514"/>
                <a:gd name="connsiteY77" fmla="*/ 797047 h 1493713"/>
                <a:gd name="connsiteX78" fmla="*/ 603339 w 1538514"/>
                <a:gd name="connsiteY78" fmla="*/ 640461 h 1493713"/>
                <a:gd name="connsiteX79" fmla="*/ 519995 w 1538514"/>
                <a:gd name="connsiteY79" fmla="*/ 640461 h 1493713"/>
                <a:gd name="connsiteX80" fmla="*/ 519995 w 1538514"/>
                <a:gd name="connsiteY80" fmla="*/ 848012 h 1493713"/>
                <a:gd name="connsiteX81" fmla="*/ 424881 w 1538514"/>
                <a:gd name="connsiteY81" fmla="*/ 906173 h 1493713"/>
                <a:gd name="connsiteX82" fmla="*/ 424881 w 1538514"/>
                <a:gd name="connsiteY82" fmla="*/ 752036 h 1493713"/>
                <a:gd name="connsiteX83" fmla="*/ 466623 w 1538514"/>
                <a:gd name="connsiteY83" fmla="*/ 752036 h 1493713"/>
                <a:gd name="connsiteX84" fmla="*/ 466623 w 1538514"/>
                <a:gd name="connsiteY84" fmla="*/ 564194 h 1493713"/>
                <a:gd name="connsiteX85" fmla="*/ 496439 w 1538514"/>
                <a:gd name="connsiteY85" fmla="*/ 564194 h 1493713"/>
                <a:gd name="connsiteX86" fmla="*/ 496439 w 1538514"/>
                <a:gd name="connsiteY86" fmla="*/ 445674 h 1493713"/>
                <a:gd name="connsiteX87" fmla="*/ 513138 w 1538514"/>
                <a:gd name="connsiteY87" fmla="*/ 445674 h 1493713"/>
                <a:gd name="connsiteX88" fmla="*/ 702171 w 1538514"/>
                <a:gd name="connsiteY88" fmla="*/ 219073 h 1493713"/>
                <a:gd name="connsiteX89" fmla="*/ 702171 w 1538514"/>
                <a:gd name="connsiteY89" fmla="*/ 95334 h 1493713"/>
                <a:gd name="connsiteX90" fmla="*/ 737950 w 1538514"/>
                <a:gd name="connsiteY90" fmla="*/ 95334 h 1493713"/>
                <a:gd name="connsiteX91" fmla="*/ 737950 w 1538514"/>
                <a:gd name="connsiteY91" fmla="*/ 16352 h 1493713"/>
                <a:gd name="connsiteX92" fmla="*/ 754302 w 1538514"/>
                <a:gd name="connsiteY92" fmla="*/ 0 h 1493713"/>
                <a:gd name="connsiteX0" fmla="*/ 1308929 w 1538514"/>
                <a:gd name="connsiteY0" fmla="*/ 1112066 h 1493713"/>
                <a:gd name="connsiteX1" fmla="*/ 1538514 w 1538514"/>
                <a:gd name="connsiteY1" fmla="*/ 1112066 h 1493713"/>
                <a:gd name="connsiteX2" fmla="*/ 1538514 w 1538514"/>
                <a:gd name="connsiteY2" fmla="*/ 1493713 h 1493713"/>
                <a:gd name="connsiteX3" fmla="*/ 1308929 w 1538514"/>
                <a:gd name="connsiteY3" fmla="*/ 1493713 h 1493713"/>
                <a:gd name="connsiteX4" fmla="*/ 1308929 w 1538514"/>
                <a:gd name="connsiteY4" fmla="*/ 1112066 h 1493713"/>
                <a:gd name="connsiteX5" fmla="*/ 0 w 1538514"/>
                <a:gd name="connsiteY5" fmla="*/ 1112066 h 1493713"/>
                <a:gd name="connsiteX6" fmla="*/ 229585 w 1538514"/>
                <a:gd name="connsiteY6" fmla="*/ 1112066 h 1493713"/>
                <a:gd name="connsiteX7" fmla="*/ 229585 w 1538514"/>
                <a:gd name="connsiteY7" fmla="*/ 1493713 h 1493713"/>
                <a:gd name="connsiteX8" fmla="*/ 0 w 1538514"/>
                <a:gd name="connsiteY8" fmla="*/ 1493713 h 1493713"/>
                <a:gd name="connsiteX9" fmla="*/ 0 w 1538514"/>
                <a:gd name="connsiteY9" fmla="*/ 1112066 h 1493713"/>
                <a:gd name="connsiteX10" fmla="*/ 1107301 w 1538514"/>
                <a:gd name="connsiteY10" fmla="*/ 1054797 h 1493713"/>
                <a:gd name="connsiteX11" fmla="*/ 1107301 w 1538514"/>
                <a:gd name="connsiteY11" fmla="*/ 1292922 h 1493713"/>
                <a:gd name="connsiteX12" fmla="*/ 1190645 w 1538514"/>
                <a:gd name="connsiteY12" fmla="*/ 1292922 h 1493713"/>
                <a:gd name="connsiteX13" fmla="*/ 1190645 w 1538514"/>
                <a:gd name="connsiteY13" fmla="*/ 1054797 h 1493713"/>
                <a:gd name="connsiteX14" fmla="*/ 1107301 w 1538514"/>
                <a:gd name="connsiteY14" fmla="*/ 1054797 h 1493713"/>
                <a:gd name="connsiteX15" fmla="*/ 955414 w 1538514"/>
                <a:gd name="connsiteY15" fmla="*/ 1054797 h 1493713"/>
                <a:gd name="connsiteX16" fmla="*/ 955414 w 1538514"/>
                <a:gd name="connsiteY16" fmla="*/ 1292922 h 1493713"/>
                <a:gd name="connsiteX17" fmla="*/ 1038758 w 1538514"/>
                <a:gd name="connsiteY17" fmla="*/ 1292922 h 1493713"/>
                <a:gd name="connsiteX18" fmla="*/ 1038758 w 1538514"/>
                <a:gd name="connsiteY18" fmla="*/ 1054797 h 1493713"/>
                <a:gd name="connsiteX19" fmla="*/ 955414 w 1538514"/>
                <a:gd name="connsiteY19" fmla="*/ 1054797 h 1493713"/>
                <a:gd name="connsiteX20" fmla="*/ 803528 w 1538514"/>
                <a:gd name="connsiteY20" fmla="*/ 1054797 h 1493713"/>
                <a:gd name="connsiteX21" fmla="*/ 803528 w 1538514"/>
                <a:gd name="connsiteY21" fmla="*/ 1292922 h 1493713"/>
                <a:gd name="connsiteX22" fmla="*/ 886872 w 1538514"/>
                <a:gd name="connsiteY22" fmla="*/ 1292922 h 1493713"/>
                <a:gd name="connsiteX23" fmla="*/ 886872 w 1538514"/>
                <a:gd name="connsiteY23" fmla="*/ 1054797 h 1493713"/>
                <a:gd name="connsiteX24" fmla="*/ 803528 w 1538514"/>
                <a:gd name="connsiteY24" fmla="*/ 1054797 h 1493713"/>
                <a:gd name="connsiteX25" fmla="*/ 651642 w 1538514"/>
                <a:gd name="connsiteY25" fmla="*/ 1054797 h 1493713"/>
                <a:gd name="connsiteX26" fmla="*/ 651642 w 1538514"/>
                <a:gd name="connsiteY26" fmla="*/ 1292922 h 1493713"/>
                <a:gd name="connsiteX27" fmla="*/ 734986 w 1538514"/>
                <a:gd name="connsiteY27" fmla="*/ 1292922 h 1493713"/>
                <a:gd name="connsiteX28" fmla="*/ 734986 w 1538514"/>
                <a:gd name="connsiteY28" fmla="*/ 1054797 h 1493713"/>
                <a:gd name="connsiteX29" fmla="*/ 651642 w 1538514"/>
                <a:gd name="connsiteY29" fmla="*/ 1054797 h 1493713"/>
                <a:gd name="connsiteX30" fmla="*/ 499756 w 1538514"/>
                <a:gd name="connsiteY30" fmla="*/ 1054797 h 1493713"/>
                <a:gd name="connsiteX31" fmla="*/ 499756 w 1538514"/>
                <a:gd name="connsiteY31" fmla="*/ 1292922 h 1493713"/>
                <a:gd name="connsiteX32" fmla="*/ 583100 w 1538514"/>
                <a:gd name="connsiteY32" fmla="*/ 1292922 h 1493713"/>
                <a:gd name="connsiteX33" fmla="*/ 583100 w 1538514"/>
                <a:gd name="connsiteY33" fmla="*/ 1054797 h 1493713"/>
                <a:gd name="connsiteX34" fmla="*/ 499756 w 1538514"/>
                <a:gd name="connsiteY34" fmla="*/ 1054797 h 1493713"/>
                <a:gd name="connsiteX35" fmla="*/ 347870 w 1538514"/>
                <a:gd name="connsiteY35" fmla="*/ 1054797 h 1493713"/>
                <a:gd name="connsiteX36" fmla="*/ 347870 w 1538514"/>
                <a:gd name="connsiteY36" fmla="*/ 1292922 h 1493713"/>
                <a:gd name="connsiteX37" fmla="*/ 431214 w 1538514"/>
                <a:gd name="connsiteY37" fmla="*/ 1292922 h 1493713"/>
                <a:gd name="connsiteX38" fmla="*/ 431214 w 1538514"/>
                <a:gd name="connsiteY38" fmla="*/ 1054797 h 1493713"/>
                <a:gd name="connsiteX39" fmla="*/ 347870 w 1538514"/>
                <a:gd name="connsiteY39" fmla="*/ 1054797 h 1493713"/>
                <a:gd name="connsiteX40" fmla="*/ 766840 w 1538514"/>
                <a:gd name="connsiteY40" fmla="*/ 775661 h 1493713"/>
                <a:gd name="connsiteX41" fmla="*/ 1121732 w 1538514"/>
                <a:gd name="connsiteY41" fmla="*/ 992676 h 1493713"/>
                <a:gd name="connsiteX42" fmla="*/ 1166727 w 1538514"/>
                <a:gd name="connsiteY42" fmla="*/ 1019636 h 1493713"/>
                <a:gd name="connsiteX43" fmla="*/ 1250788 w 1538514"/>
                <a:gd name="connsiteY43" fmla="*/ 1019636 h 1493713"/>
                <a:gd name="connsiteX44" fmla="*/ 1250788 w 1538514"/>
                <a:gd name="connsiteY44" fmla="*/ 1493713 h 1493713"/>
                <a:gd name="connsiteX45" fmla="*/ 287726 w 1538514"/>
                <a:gd name="connsiteY45" fmla="*/ 1493713 h 1493713"/>
                <a:gd name="connsiteX46" fmla="*/ 287726 w 1538514"/>
                <a:gd name="connsiteY46" fmla="*/ 1019636 h 1493713"/>
                <a:gd name="connsiteX47" fmla="*/ 371787 w 1538514"/>
                <a:gd name="connsiteY47" fmla="*/ 1019636 h 1493713"/>
                <a:gd name="connsiteX48" fmla="*/ 424881 w 1538514"/>
                <a:gd name="connsiteY48" fmla="*/ 986773 h 1493713"/>
                <a:gd name="connsiteX49" fmla="*/ 766840 w 1538514"/>
                <a:gd name="connsiteY49" fmla="*/ 775661 h 1493713"/>
                <a:gd name="connsiteX50" fmla="*/ 754302 w 1538514"/>
                <a:gd name="connsiteY50" fmla="*/ 0 h 1493713"/>
                <a:gd name="connsiteX51" fmla="*/ 784212 w 1538514"/>
                <a:gd name="connsiteY51" fmla="*/ 0 h 1493713"/>
                <a:gd name="connsiteX52" fmla="*/ 800564 w 1538514"/>
                <a:gd name="connsiteY52" fmla="*/ 16352 h 1493713"/>
                <a:gd name="connsiteX53" fmla="*/ 800564 w 1538514"/>
                <a:gd name="connsiteY53" fmla="*/ 95334 h 1493713"/>
                <a:gd name="connsiteX54" fmla="*/ 836343 w 1538514"/>
                <a:gd name="connsiteY54" fmla="*/ 95334 h 1493713"/>
                <a:gd name="connsiteX55" fmla="*/ 836343 w 1538514"/>
                <a:gd name="connsiteY55" fmla="*/ 219073 h 1493713"/>
                <a:gd name="connsiteX56" fmla="*/ 1025376 w 1538514"/>
                <a:gd name="connsiteY56" fmla="*/ 445674 h 1493713"/>
                <a:gd name="connsiteX57" fmla="*/ 1042075 w 1538514"/>
                <a:gd name="connsiteY57" fmla="*/ 445674 h 1493713"/>
                <a:gd name="connsiteX58" fmla="*/ 1042075 w 1538514"/>
                <a:gd name="connsiteY58" fmla="*/ 564194 h 1493713"/>
                <a:gd name="connsiteX59" fmla="*/ 1071891 w 1538514"/>
                <a:gd name="connsiteY59" fmla="*/ 564194 h 1493713"/>
                <a:gd name="connsiteX60" fmla="*/ 1071891 w 1538514"/>
                <a:gd name="connsiteY60" fmla="*/ 752036 h 1493713"/>
                <a:gd name="connsiteX61" fmla="*/ 1113634 w 1538514"/>
                <a:gd name="connsiteY61" fmla="*/ 752036 h 1493713"/>
                <a:gd name="connsiteX62" fmla="*/ 1113634 w 1538514"/>
                <a:gd name="connsiteY62" fmla="*/ 909130 h 1493713"/>
                <a:gd name="connsiteX63" fmla="*/ 1018520 w 1538514"/>
                <a:gd name="connsiteY63" fmla="*/ 850969 h 1493713"/>
                <a:gd name="connsiteX64" fmla="*/ 1018520 w 1538514"/>
                <a:gd name="connsiteY64" fmla="*/ 640460 h 1493713"/>
                <a:gd name="connsiteX65" fmla="*/ 935176 w 1538514"/>
                <a:gd name="connsiteY65" fmla="*/ 640460 h 1493713"/>
                <a:gd name="connsiteX66" fmla="*/ 935176 w 1538514"/>
                <a:gd name="connsiteY66" fmla="*/ 800004 h 1493713"/>
                <a:gd name="connsiteX67" fmla="*/ 880127 w 1538514"/>
                <a:gd name="connsiteY67" fmla="*/ 766342 h 1493713"/>
                <a:gd name="connsiteX68" fmla="*/ 880127 w 1538514"/>
                <a:gd name="connsiteY68" fmla="*/ 640461 h 1493713"/>
                <a:gd name="connsiteX69" fmla="*/ 796783 w 1538514"/>
                <a:gd name="connsiteY69" fmla="*/ 640461 h 1493713"/>
                <a:gd name="connsiteX70" fmla="*/ 796783 w 1538514"/>
                <a:gd name="connsiteY70" fmla="*/ 715377 h 1493713"/>
                <a:gd name="connsiteX71" fmla="*/ 766840 w 1538514"/>
                <a:gd name="connsiteY71" fmla="*/ 697067 h 1493713"/>
                <a:gd name="connsiteX72" fmla="*/ 741733 w 1538514"/>
                <a:gd name="connsiteY72" fmla="*/ 712420 h 1493713"/>
                <a:gd name="connsiteX73" fmla="*/ 741733 w 1538514"/>
                <a:gd name="connsiteY73" fmla="*/ 640461 h 1493713"/>
                <a:gd name="connsiteX74" fmla="*/ 658389 w 1538514"/>
                <a:gd name="connsiteY74" fmla="*/ 640461 h 1493713"/>
                <a:gd name="connsiteX75" fmla="*/ 658389 w 1538514"/>
                <a:gd name="connsiteY75" fmla="*/ 763384 h 1493713"/>
                <a:gd name="connsiteX76" fmla="*/ 603339 w 1538514"/>
                <a:gd name="connsiteY76" fmla="*/ 797047 h 1493713"/>
                <a:gd name="connsiteX77" fmla="*/ 603339 w 1538514"/>
                <a:gd name="connsiteY77" fmla="*/ 640461 h 1493713"/>
                <a:gd name="connsiteX78" fmla="*/ 519995 w 1538514"/>
                <a:gd name="connsiteY78" fmla="*/ 640461 h 1493713"/>
                <a:gd name="connsiteX79" fmla="*/ 519995 w 1538514"/>
                <a:gd name="connsiteY79" fmla="*/ 848012 h 1493713"/>
                <a:gd name="connsiteX80" fmla="*/ 424881 w 1538514"/>
                <a:gd name="connsiteY80" fmla="*/ 906173 h 1493713"/>
                <a:gd name="connsiteX81" fmla="*/ 424881 w 1538514"/>
                <a:gd name="connsiteY81" fmla="*/ 752036 h 1493713"/>
                <a:gd name="connsiteX82" fmla="*/ 466623 w 1538514"/>
                <a:gd name="connsiteY82" fmla="*/ 752036 h 1493713"/>
                <a:gd name="connsiteX83" fmla="*/ 466623 w 1538514"/>
                <a:gd name="connsiteY83" fmla="*/ 564194 h 1493713"/>
                <a:gd name="connsiteX84" fmla="*/ 496439 w 1538514"/>
                <a:gd name="connsiteY84" fmla="*/ 564194 h 1493713"/>
                <a:gd name="connsiteX85" fmla="*/ 496439 w 1538514"/>
                <a:gd name="connsiteY85" fmla="*/ 445674 h 1493713"/>
                <a:gd name="connsiteX86" fmla="*/ 513138 w 1538514"/>
                <a:gd name="connsiteY86" fmla="*/ 445674 h 1493713"/>
                <a:gd name="connsiteX87" fmla="*/ 702171 w 1538514"/>
                <a:gd name="connsiteY87" fmla="*/ 219073 h 1493713"/>
                <a:gd name="connsiteX88" fmla="*/ 702171 w 1538514"/>
                <a:gd name="connsiteY88" fmla="*/ 95334 h 1493713"/>
                <a:gd name="connsiteX89" fmla="*/ 737950 w 1538514"/>
                <a:gd name="connsiteY89" fmla="*/ 95334 h 1493713"/>
                <a:gd name="connsiteX90" fmla="*/ 737950 w 1538514"/>
                <a:gd name="connsiteY90" fmla="*/ 16352 h 1493713"/>
                <a:gd name="connsiteX91" fmla="*/ 754302 w 1538514"/>
                <a:gd name="connsiteY91" fmla="*/ 0 h 1493713"/>
                <a:gd name="connsiteX0" fmla="*/ 1308929 w 1538514"/>
                <a:gd name="connsiteY0" fmla="*/ 1112066 h 1493713"/>
                <a:gd name="connsiteX1" fmla="*/ 1538514 w 1538514"/>
                <a:gd name="connsiteY1" fmla="*/ 1112066 h 1493713"/>
                <a:gd name="connsiteX2" fmla="*/ 1538514 w 1538514"/>
                <a:gd name="connsiteY2" fmla="*/ 1493713 h 1493713"/>
                <a:gd name="connsiteX3" fmla="*/ 1308929 w 1538514"/>
                <a:gd name="connsiteY3" fmla="*/ 1493713 h 1493713"/>
                <a:gd name="connsiteX4" fmla="*/ 1308929 w 1538514"/>
                <a:gd name="connsiteY4" fmla="*/ 1112066 h 1493713"/>
                <a:gd name="connsiteX5" fmla="*/ 0 w 1538514"/>
                <a:gd name="connsiteY5" fmla="*/ 1112066 h 1493713"/>
                <a:gd name="connsiteX6" fmla="*/ 229585 w 1538514"/>
                <a:gd name="connsiteY6" fmla="*/ 1112066 h 1493713"/>
                <a:gd name="connsiteX7" fmla="*/ 229585 w 1538514"/>
                <a:gd name="connsiteY7" fmla="*/ 1493713 h 1493713"/>
                <a:gd name="connsiteX8" fmla="*/ 0 w 1538514"/>
                <a:gd name="connsiteY8" fmla="*/ 1493713 h 1493713"/>
                <a:gd name="connsiteX9" fmla="*/ 0 w 1538514"/>
                <a:gd name="connsiteY9" fmla="*/ 1112066 h 1493713"/>
                <a:gd name="connsiteX10" fmla="*/ 1107301 w 1538514"/>
                <a:gd name="connsiteY10" fmla="*/ 1054797 h 1493713"/>
                <a:gd name="connsiteX11" fmla="*/ 1107301 w 1538514"/>
                <a:gd name="connsiteY11" fmla="*/ 1292922 h 1493713"/>
                <a:gd name="connsiteX12" fmla="*/ 1190645 w 1538514"/>
                <a:gd name="connsiteY12" fmla="*/ 1292922 h 1493713"/>
                <a:gd name="connsiteX13" fmla="*/ 1190645 w 1538514"/>
                <a:gd name="connsiteY13" fmla="*/ 1054797 h 1493713"/>
                <a:gd name="connsiteX14" fmla="*/ 1107301 w 1538514"/>
                <a:gd name="connsiteY14" fmla="*/ 1054797 h 1493713"/>
                <a:gd name="connsiteX15" fmla="*/ 955414 w 1538514"/>
                <a:gd name="connsiteY15" fmla="*/ 1054797 h 1493713"/>
                <a:gd name="connsiteX16" fmla="*/ 955414 w 1538514"/>
                <a:gd name="connsiteY16" fmla="*/ 1292922 h 1493713"/>
                <a:gd name="connsiteX17" fmla="*/ 1038758 w 1538514"/>
                <a:gd name="connsiteY17" fmla="*/ 1292922 h 1493713"/>
                <a:gd name="connsiteX18" fmla="*/ 1038758 w 1538514"/>
                <a:gd name="connsiteY18" fmla="*/ 1054797 h 1493713"/>
                <a:gd name="connsiteX19" fmla="*/ 955414 w 1538514"/>
                <a:gd name="connsiteY19" fmla="*/ 1054797 h 1493713"/>
                <a:gd name="connsiteX20" fmla="*/ 803528 w 1538514"/>
                <a:gd name="connsiteY20" fmla="*/ 1054797 h 1493713"/>
                <a:gd name="connsiteX21" fmla="*/ 803528 w 1538514"/>
                <a:gd name="connsiteY21" fmla="*/ 1292922 h 1493713"/>
                <a:gd name="connsiteX22" fmla="*/ 886872 w 1538514"/>
                <a:gd name="connsiteY22" fmla="*/ 1292922 h 1493713"/>
                <a:gd name="connsiteX23" fmla="*/ 886872 w 1538514"/>
                <a:gd name="connsiteY23" fmla="*/ 1054797 h 1493713"/>
                <a:gd name="connsiteX24" fmla="*/ 803528 w 1538514"/>
                <a:gd name="connsiteY24" fmla="*/ 1054797 h 1493713"/>
                <a:gd name="connsiteX25" fmla="*/ 651642 w 1538514"/>
                <a:gd name="connsiteY25" fmla="*/ 1054797 h 1493713"/>
                <a:gd name="connsiteX26" fmla="*/ 651642 w 1538514"/>
                <a:gd name="connsiteY26" fmla="*/ 1292922 h 1493713"/>
                <a:gd name="connsiteX27" fmla="*/ 734986 w 1538514"/>
                <a:gd name="connsiteY27" fmla="*/ 1292922 h 1493713"/>
                <a:gd name="connsiteX28" fmla="*/ 734986 w 1538514"/>
                <a:gd name="connsiteY28" fmla="*/ 1054797 h 1493713"/>
                <a:gd name="connsiteX29" fmla="*/ 651642 w 1538514"/>
                <a:gd name="connsiteY29" fmla="*/ 1054797 h 1493713"/>
                <a:gd name="connsiteX30" fmla="*/ 499756 w 1538514"/>
                <a:gd name="connsiteY30" fmla="*/ 1054797 h 1493713"/>
                <a:gd name="connsiteX31" fmla="*/ 499756 w 1538514"/>
                <a:gd name="connsiteY31" fmla="*/ 1292922 h 1493713"/>
                <a:gd name="connsiteX32" fmla="*/ 583100 w 1538514"/>
                <a:gd name="connsiteY32" fmla="*/ 1292922 h 1493713"/>
                <a:gd name="connsiteX33" fmla="*/ 583100 w 1538514"/>
                <a:gd name="connsiteY33" fmla="*/ 1054797 h 1493713"/>
                <a:gd name="connsiteX34" fmla="*/ 499756 w 1538514"/>
                <a:gd name="connsiteY34" fmla="*/ 1054797 h 1493713"/>
                <a:gd name="connsiteX35" fmla="*/ 347870 w 1538514"/>
                <a:gd name="connsiteY35" fmla="*/ 1054797 h 1493713"/>
                <a:gd name="connsiteX36" fmla="*/ 347870 w 1538514"/>
                <a:gd name="connsiteY36" fmla="*/ 1292922 h 1493713"/>
                <a:gd name="connsiteX37" fmla="*/ 431214 w 1538514"/>
                <a:gd name="connsiteY37" fmla="*/ 1292922 h 1493713"/>
                <a:gd name="connsiteX38" fmla="*/ 431214 w 1538514"/>
                <a:gd name="connsiteY38" fmla="*/ 1054797 h 1493713"/>
                <a:gd name="connsiteX39" fmla="*/ 347870 w 1538514"/>
                <a:gd name="connsiteY39" fmla="*/ 1054797 h 1493713"/>
                <a:gd name="connsiteX40" fmla="*/ 766840 w 1538514"/>
                <a:gd name="connsiteY40" fmla="*/ 775661 h 1493713"/>
                <a:gd name="connsiteX41" fmla="*/ 1121732 w 1538514"/>
                <a:gd name="connsiteY41" fmla="*/ 992676 h 1493713"/>
                <a:gd name="connsiteX42" fmla="*/ 1166727 w 1538514"/>
                <a:gd name="connsiteY42" fmla="*/ 1019636 h 1493713"/>
                <a:gd name="connsiteX43" fmla="*/ 1250788 w 1538514"/>
                <a:gd name="connsiteY43" fmla="*/ 1019636 h 1493713"/>
                <a:gd name="connsiteX44" fmla="*/ 1250788 w 1538514"/>
                <a:gd name="connsiteY44" fmla="*/ 1493713 h 1493713"/>
                <a:gd name="connsiteX45" fmla="*/ 287726 w 1538514"/>
                <a:gd name="connsiteY45" fmla="*/ 1493713 h 1493713"/>
                <a:gd name="connsiteX46" fmla="*/ 287726 w 1538514"/>
                <a:gd name="connsiteY46" fmla="*/ 1019636 h 1493713"/>
                <a:gd name="connsiteX47" fmla="*/ 371787 w 1538514"/>
                <a:gd name="connsiteY47" fmla="*/ 1019636 h 1493713"/>
                <a:gd name="connsiteX48" fmla="*/ 766840 w 1538514"/>
                <a:gd name="connsiteY48" fmla="*/ 775661 h 1493713"/>
                <a:gd name="connsiteX49" fmla="*/ 754302 w 1538514"/>
                <a:gd name="connsiteY49" fmla="*/ 0 h 1493713"/>
                <a:gd name="connsiteX50" fmla="*/ 784212 w 1538514"/>
                <a:gd name="connsiteY50" fmla="*/ 0 h 1493713"/>
                <a:gd name="connsiteX51" fmla="*/ 800564 w 1538514"/>
                <a:gd name="connsiteY51" fmla="*/ 16352 h 1493713"/>
                <a:gd name="connsiteX52" fmla="*/ 800564 w 1538514"/>
                <a:gd name="connsiteY52" fmla="*/ 95334 h 1493713"/>
                <a:gd name="connsiteX53" fmla="*/ 836343 w 1538514"/>
                <a:gd name="connsiteY53" fmla="*/ 95334 h 1493713"/>
                <a:gd name="connsiteX54" fmla="*/ 836343 w 1538514"/>
                <a:gd name="connsiteY54" fmla="*/ 219073 h 1493713"/>
                <a:gd name="connsiteX55" fmla="*/ 1025376 w 1538514"/>
                <a:gd name="connsiteY55" fmla="*/ 445674 h 1493713"/>
                <a:gd name="connsiteX56" fmla="*/ 1042075 w 1538514"/>
                <a:gd name="connsiteY56" fmla="*/ 445674 h 1493713"/>
                <a:gd name="connsiteX57" fmla="*/ 1042075 w 1538514"/>
                <a:gd name="connsiteY57" fmla="*/ 564194 h 1493713"/>
                <a:gd name="connsiteX58" fmla="*/ 1071891 w 1538514"/>
                <a:gd name="connsiteY58" fmla="*/ 564194 h 1493713"/>
                <a:gd name="connsiteX59" fmla="*/ 1071891 w 1538514"/>
                <a:gd name="connsiteY59" fmla="*/ 752036 h 1493713"/>
                <a:gd name="connsiteX60" fmla="*/ 1113634 w 1538514"/>
                <a:gd name="connsiteY60" fmla="*/ 752036 h 1493713"/>
                <a:gd name="connsiteX61" fmla="*/ 1113634 w 1538514"/>
                <a:gd name="connsiteY61" fmla="*/ 909130 h 1493713"/>
                <a:gd name="connsiteX62" fmla="*/ 1018520 w 1538514"/>
                <a:gd name="connsiteY62" fmla="*/ 850969 h 1493713"/>
                <a:gd name="connsiteX63" fmla="*/ 1018520 w 1538514"/>
                <a:gd name="connsiteY63" fmla="*/ 640460 h 1493713"/>
                <a:gd name="connsiteX64" fmla="*/ 935176 w 1538514"/>
                <a:gd name="connsiteY64" fmla="*/ 640460 h 1493713"/>
                <a:gd name="connsiteX65" fmla="*/ 935176 w 1538514"/>
                <a:gd name="connsiteY65" fmla="*/ 800004 h 1493713"/>
                <a:gd name="connsiteX66" fmla="*/ 880127 w 1538514"/>
                <a:gd name="connsiteY66" fmla="*/ 766342 h 1493713"/>
                <a:gd name="connsiteX67" fmla="*/ 880127 w 1538514"/>
                <a:gd name="connsiteY67" fmla="*/ 640461 h 1493713"/>
                <a:gd name="connsiteX68" fmla="*/ 796783 w 1538514"/>
                <a:gd name="connsiteY68" fmla="*/ 640461 h 1493713"/>
                <a:gd name="connsiteX69" fmla="*/ 796783 w 1538514"/>
                <a:gd name="connsiteY69" fmla="*/ 715377 h 1493713"/>
                <a:gd name="connsiteX70" fmla="*/ 766840 w 1538514"/>
                <a:gd name="connsiteY70" fmla="*/ 697067 h 1493713"/>
                <a:gd name="connsiteX71" fmla="*/ 741733 w 1538514"/>
                <a:gd name="connsiteY71" fmla="*/ 712420 h 1493713"/>
                <a:gd name="connsiteX72" fmla="*/ 741733 w 1538514"/>
                <a:gd name="connsiteY72" fmla="*/ 640461 h 1493713"/>
                <a:gd name="connsiteX73" fmla="*/ 658389 w 1538514"/>
                <a:gd name="connsiteY73" fmla="*/ 640461 h 1493713"/>
                <a:gd name="connsiteX74" fmla="*/ 658389 w 1538514"/>
                <a:gd name="connsiteY74" fmla="*/ 763384 h 1493713"/>
                <a:gd name="connsiteX75" fmla="*/ 603339 w 1538514"/>
                <a:gd name="connsiteY75" fmla="*/ 797047 h 1493713"/>
                <a:gd name="connsiteX76" fmla="*/ 603339 w 1538514"/>
                <a:gd name="connsiteY76" fmla="*/ 640461 h 1493713"/>
                <a:gd name="connsiteX77" fmla="*/ 519995 w 1538514"/>
                <a:gd name="connsiteY77" fmla="*/ 640461 h 1493713"/>
                <a:gd name="connsiteX78" fmla="*/ 519995 w 1538514"/>
                <a:gd name="connsiteY78" fmla="*/ 848012 h 1493713"/>
                <a:gd name="connsiteX79" fmla="*/ 424881 w 1538514"/>
                <a:gd name="connsiteY79" fmla="*/ 906173 h 1493713"/>
                <a:gd name="connsiteX80" fmla="*/ 424881 w 1538514"/>
                <a:gd name="connsiteY80" fmla="*/ 752036 h 1493713"/>
                <a:gd name="connsiteX81" fmla="*/ 466623 w 1538514"/>
                <a:gd name="connsiteY81" fmla="*/ 752036 h 1493713"/>
                <a:gd name="connsiteX82" fmla="*/ 466623 w 1538514"/>
                <a:gd name="connsiteY82" fmla="*/ 564194 h 1493713"/>
                <a:gd name="connsiteX83" fmla="*/ 496439 w 1538514"/>
                <a:gd name="connsiteY83" fmla="*/ 564194 h 1493713"/>
                <a:gd name="connsiteX84" fmla="*/ 496439 w 1538514"/>
                <a:gd name="connsiteY84" fmla="*/ 445674 h 1493713"/>
                <a:gd name="connsiteX85" fmla="*/ 513138 w 1538514"/>
                <a:gd name="connsiteY85" fmla="*/ 445674 h 1493713"/>
                <a:gd name="connsiteX86" fmla="*/ 702171 w 1538514"/>
                <a:gd name="connsiteY86" fmla="*/ 219073 h 1493713"/>
                <a:gd name="connsiteX87" fmla="*/ 702171 w 1538514"/>
                <a:gd name="connsiteY87" fmla="*/ 95334 h 1493713"/>
                <a:gd name="connsiteX88" fmla="*/ 737950 w 1538514"/>
                <a:gd name="connsiteY88" fmla="*/ 95334 h 1493713"/>
                <a:gd name="connsiteX89" fmla="*/ 737950 w 1538514"/>
                <a:gd name="connsiteY89" fmla="*/ 16352 h 1493713"/>
                <a:gd name="connsiteX90" fmla="*/ 754302 w 1538514"/>
                <a:gd name="connsiteY90" fmla="*/ 0 h 1493713"/>
                <a:gd name="connsiteX0" fmla="*/ 1308929 w 1538514"/>
                <a:gd name="connsiteY0" fmla="*/ 1112066 h 1493713"/>
                <a:gd name="connsiteX1" fmla="*/ 1538514 w 1538514"/>
                <a:gd name="connsiteY1" fmla="*/ 1112066 h 1493713"/>
                <a:gd name="connsiteX2" fmla="*/ 1538514 w 1538514"/>
                <a:gd name="connsiteY2" fmla="*/ 1493713 h 1493713"/>
                <a:gd name="connsiteX3" fmla="*/ 1308929 w 1538514"/>
                <a:gd name="connsiteY3" fmla="*/ 1493713 h 1493713"/>
                <a:gd name="connsiteX4" fmla="*/ 1308929 w 1538514"/>
                <a:gd name="connsiteY4" fmla="*/ 1112066 h 1493713"/>
                <a:gd name="connsiteX5" fmla="*/ 0 w 1538514"/>
                <a:gd name="connsiteY5" fmla="*/ 1112066 h 1493713"/>
                <a:gd name="connsiteX6" fmla="*/ 229585 w 1538514"/>
                <a:gd name="connsiteY6" fmla="*/ 1112066 h 1493713"/>
                <a:gd name="connsiteX7" fmla="*/ 229585 w 1538514"/>
                <a:gd name="connsiteY7" fmla="*/ 1493713 h 1493713"/>
                <a:gd name="connsiteX8" fmla="*/ 0 w 1538514"/>
                <a:gd name="connsiteY8" fmla="*/ 1493713 h 1493713"/>
                <a:gd name="connsiteX9" fmla="*/ 0 w 1538514"/>
                <a:gd name="connsiteY9" fmla="*/ 1112066 h 1493713"/>
                <a:gd name="connsiteX10" fmla="*/ 1107301 w 1538514"/>
                <a:gd name="connsiteY10" fmla="*/ 1054797 h 1493713"/>
                <a:gd name="connsiteX11" fmla="*/ 1107301 w 1538514"/>
                <a:gd name="connsiteY11" fmla="*/ 1292922 h 1493713"/>
                <a:gd name="connsiteX12" fmla="*/ 1190645 w 1538514"/>
                <a:gd name="connsiteY12" fmla="*/ 1292922 h 1493713"/>
                <a:gd name="connsiteX13" fmla="*/ 1190645 w 1538514"/>
                <a:gd name="connsiteY13" fmla="*/ 1054797 h 1493713"/>
                <a:gd name="connsiteX14" fmla="*/ 1107301 w 1538514"/>
                <a:gd name="connsiteY14" fmla="*/ 1054797 h 1493713"/>
                <a:gd name="connsiteX15" fmla="*/ 955414 w 1538514"/>
                <a:gd name="connsiteY15" fmla="*/ 1054797 h 1493713"/>
                <a:gd name="connsiteX16" fmla="*/ 955414 w 1538514"/>
                <a:gd name="connsiteY16" fmla="*/ 1292922 h 1493713"/>
                <a:gd name="connsiteX17" fmla="*/ 1038758 w 1538514"/>
                <a:gd name="connsiteY17" fmla="*/ 1292922 h 1493713"/>
                <a:gd name="connsiteX18" fmla="*/ 1038758 w 1538514"/>
                <a:gd name="connsiteY18" fmla="*/ 1054797 h 1493713"/>
                <a:gd name="connsiteX19" fmla="*/ 955414 w 1538514"/>
                <a:gd name="connsiteY19" fmla="*/ 1054797 h 1493713"/>
                <a:gd name="connsiteX20" fmla="*/ 803528 w 1538514"/>
                <a:gd name="connsiteY20" fmla="*/ 1054797 h 1493713"/>
                <a:gd name="connsiteX21" fmla="*/ 803528 w 1538514"/>
                <a:gd name="connsiteY21" fmla="*/ 1292922 h 1493713"/>
                <a:gd name="connsiteX22" fmla="*/ 886872 w 1538514"/>
                <a:gd name="connsiteY22" fmla="*/ 1292922 h 1493713"/>
                <a:gd name="connsiteX23" fmla="*/ 886872 w 1538514"/>
                <a:gd name="connsiteY23" fmla="*/ 1054797 h 1493713"/>
                <a:gd name="connsiteX24" fmla="*/ 803528 w 1538514"/>
                <a:gd name="connsiteY24" fmla="*/ 1054797 h 1493713"/>
                <a:gd name="connsiteX25" fmla="*/ 651642 w 1538514"/>
                <a:gd name="connsiteY25" fmla="*/ 1054797 h 1493713"/>
                <a:gd name="connsiteX26" fmla="*/ 651642 w 1538514"/>
                <a:gd name="connsiteY26" fmla="*/ 1292922 h 1493713"/>
                <a:gd name="connsiteX27" fmla="*/ 734986 w 1538514"/>
                <a:gd name="connsiteY27" fmla="*/ 1292922 h 1493713"/>
                <a:gd name="connsiteX28" fmla="*/ 734986 w 1538514"/>
                <a:gd name="connsiteY28" fmla="*/ 1054797 h 1493713"/>
                <a:gd name="connsiteX29" fmla="*/ 651642 w 1538514"/>
                <a:gd name="connsiteY29" fmla="*/ 1054797 h 1493713"/>
                <a:gd name="connsiteX30" fmla="*/ 499756 w 1538514"/>
                <a:gd name="connsiteY30" fmla="*/ 1054797 h 1493713"/>
                <a:gd name="connsiteX31" fmla="*/ 499756 w 1538514"/>
                <a:gd name="connsiteY31" fmla="*/ 1292922 h 1493713"/>
                <a:gd name="connsiteX32" fmla="*/ 583100 w 1538514"/>
                <a:gd name="connsiteY32" fmla="*/ 1292922 h 1493713"/>
                <a:gd name="connsiteX33" fmla="*/ 583100 w 1538514"/>
                <a:gd name="connsiteY33" fmla="*/ 1054797 h 1493713"/>
                <a:gd name="connsiteX34" fmla="*/ 499756 w 1538514"/>
                <a:gd name="connsiteY34" fmla="*/ 1054797 h 1493713"/>
                <a:gd name="connsiteX35" fmla="*/ 347870 w 1538514"/>
                <a:gd name="connsiteY35" fmla="*/ 1054797 h 1493713"/>
                <a:gd name="connsiteX36" fmla="*/ 347870 w 1538514"/>
                <a:gd name="connsiteY36" fmla="*/ 1292922 h 1493713"/>
                <a:gd name="connsiteX37" fmla="*/ 431214 w 1538514"/>
                <a:gd name="connsiteY37" fmla="*/ 1292922 h 1493713"/>
                <a:gd name="connsiteX38" fmla="*/ 431214 w 1538514"/>
                <a:gd name="connsiteY38" fmla="*/ 1054797 h 1493713"/>
                <a:gd name="connsiteX39" fmla="*/ 347870 w 1538514"/>
                <a:gd name="connsiteY39" fmla="*/ 1054797 h 1493713"/>
                <a:gd name="connsiteX40" fmla="*/ 766840 w 1538514"/>
                <a:gd name="connsiteY40" fmla="*/ 775661 h 1493713"/>
                <a:gd name="connsiteX41" fmla="*/ 1166727 w 1538514"/>
                <a:gd name="connsiteY41" fmla="*/ 1019636 h 1493713"/>
                <a:gd name="connsiteX42" fmla="*/ 1250788 w 1538514"/>
                <a:gd name="connsiteY42" fmla="*/ 1019636 h 1493713"/>
                <a:gd name="connsiteX43" fmla="*/ 1250788 w 1538514"/>
                <a:gd name="connsiteY43" fmla="*/ 1493713 h 1493713"/>
                <a:gd name="connsiteX44" fmla="*/ 287726 w 1538514"/>
                <a:gd name="connsiteY44" fmla="*/ 1493713 h 1493713"/>
                <a:gd name="connsiteX45" fmla="*/ 287726 w 1538514"/>
                <a:gd name="connsiteY45" fmla="*/ 1019636 h 1493713"/>
                <a:gd name="connsiteX46" fmla="*/ 371787 w 1538514"/>
                <a:gd name="connsiteY46" fmla="*/ 1019636 h 1493713"/>
                <a:gd name="connsiteX47" fmla="*/ 766840 w 1538514"/>
                <a:gd name="connsiteY47" fmla="*/ 775661 h 1493713"/>
                <a:gd name="connsiteX48" fmla="*/ 754302 w 1538514"/>
                <a:gd name="connsiteY48" fmla="*/ 0 h 1493713"/>
                <a:gd name="connsiteX49" fmla="*/ 784212 w 1538514"/>
                <a:gd name="connsiteY49" fmla="*/ 0 h 1493713"/>
                <a:gd name="connsiteX50" fmla="*/ 800564 w 1538514"/>
                <a:gd name="connsiteY50" fmla="*/ 16352 h 1493713"/>
                <a:gd name="connsiteX51" fmla="*/ 800564 w 1538514"/>
                <a:gd name="connsiteY51" fmla="*/ 95334 h 1493713"/>
                <a:gd name="connsiteX52" fmla="*/ 836343 w 1538514"/>
                <a:gd name="connsiteY52" fmla="*/ 95334 h 1493713"/>
                <a:gd name="connsiteX53" fmla="*/ 836343 w 1538514"/>
                <a:gd name="connsiteY53" fmla="*/ 219073 h 1493713"/>
                <a:gd name="connsiteX54" fmla="*/ 1025376 w 1538514"/>
                <a:gd name="connsiteY54" fmla="*/ 445674 h 1493713"/>
                <a:gd name="connsiteX55" fmla="*/ 1042075 w 1538514"/>
                <a:gd name="connsiteY55" fmla="*/ 445674 h 1493713"/>
                <a:gd name="connsiteX56" fmla="*/ 1042075 w 1538514"/>
                <a:gd name="connsiteY56" fmla="*/ 564194 h 1493713"/>
                <a:gd name="connsiteX57" fmla="*/ 1071891 w 1538514"/>
                <a:gd name="connsiteY57" fmla="*/ 564194 h 1493713"/>
                <a:gd name="connsiteX58" fmla="*/ 1071891 w 1538514"/>
                <a:gd name="connsiteY58" fmla="*/ 752036 h 1493713"/>
                <a:gd name="connsiteX59" fmla="*/ 1113634 w 1538514"/>
                <a:gd name="connsiteY59" fmla="*/ 752036 h 1493713"/>
                <a:gd name="connsiteX60" fmla="*/ 1113634 w 1538514"/>
                <a:gd name="connsiteY60" fmla="*/ 909130 h 1493713"/>
                <a:gd name="connsiteX61" fmla="*/ 1018520 w 1538514"/>
                <a:gd name="connsiteY61" fmla="*/ 850969 h 1493713"/>
                <a:gd name="connsiteX62" fmla="*/ 1018520 w 1538514"/>
                <a:gd name="connsiteY62" fmla="*/ 640460 h 1493713"/>
                <a:gd name="connsiteX63" fmla="*/ 935176 w 1538514"/>
                <a:gd name="connsiteY63" fmla="*/ 640460 h 1493713"/>
                <a:gd name="connsiteX64" fmla="*/ 935176 w 1538514"/>
                <a:gd name="connsiteY64" fmla="*/ 800004 h 1493713"/>
                <a:gd name="connsiteX65" fmla="*/ 880127 w 1538514"/>
                <a:gd name="connsiteY65" fmla="*/ 766342 h 1493713"/>
                <a:gd name="connsiteX66" fmla="*/ 880127 w 1538514"/>
                <a:gd name="connsiteY66" fmla="*/ 640461 h 1493713"/>
                <a:gd name="connsiteX67" fmla="*/ 796783 w 1538514"/>
                <a:gd name="connsiteY67" fmla="*/ 640461 h 1493713"/>
                <a:gd name="connsiteX68" fmla="*/ 796783 w 1538514"/>
                <a:gd name="connsiteY68" fmla="*/ 715377 h 1493713"/>
                <a:gd name="connsiteX69" fmla="*/ 766840 w 1538514"/>
                <a:gd name="connsiteY69" fmla="*/ 697067 h 1493713"/>
                <a:gd name="connsiteX70" fmla="*/ 741733 w 1538514"/>
                <a:gd name="connsiteY70" fmla="*/ 712420 h 1493713"/>
                <a:gd name="connsiteX71" fmla="*/ 741733 w 1538514"/>
                <a:gd name="connsiteY71" fmla="*/ 640461 h 1493713"/>
                <a:gd name="connsiteX72" fmla="*/ 658389 w 1538514"/>
                <a:gd name="connsiteY72" fmla="*/ 640461 h 1493713"/>
                <a:gd name="connsiteX73" fmla="*/ 658389 w 1538514"/>
                <a:gd name="connsiteY73" fmla="*/ 763384 h 1493713"/>
                <a:gd name="connsiteX74" fmla="*/ 603339 w 1538514"/>
                <a:gd name="connsiteY74" fmla="*/ 797047 h 1493713"/>
                <a:gd name="connsiteX75" fmla="*/ 603339 w 1538514"/>
                <a:gd name="connsiteY75" fmla="*/ 640461 h 1493713"/>
                <a:gd name="connsiteX76" fmla="*/ 519995 w 1538514"/>
                <a:gd name="connsiteY76" fmla="*/ 640461 h 1493713"/>
                <a:gd name="connsiteX77" fmla="*/ 519995 w 1538514"/>
                <a:gd name="connsiteY77" fmla="*/ 848012 h 1493713"/>
                <a:gd name="connsiteX78" fmla="*/ 424881 w 1538514"/>
                <a:gd name="connsiteY78" fmla="*/ 906173 h 1493713"/>
                <a:gd name="connsiteX79" fmla="*/ 424881 w 1538514"/>
                <a:gd name="connsiteY79" fmla="*/ 752036 h 1493713"/>
                <a:gd name="connsiteX80" fmla="*/ 466623 w 1538514"/>
                <a:gd name="connsiteY80" fmla="*/ 752036 h 1493713"/>
                <a:gd name="connsiteX81" fmla="*/ 466623 w 1538514"/>
                <a:gd name="connsiteY81" fmla="*/ 564194 h 1493713"/>
                <a:gd name="connsiteX82" fmla="*/ 496439 w 1538514"/>
                <a:gd name="connsiteY82" fmla="*/ 564194 h 1493713"/>
                <a:gd name="connsiteX83" fmla="*/ 496439 w 1538514"/>
                <a:gd name="connsiteY83" fmla="*/ 445674 h 1493713"/>
                <a:gd name="connsiteX84" fmla="*/ 513138 w 1538514"/>
                <a:gd name="connsiteY84" fmla="*/ 445674 h 1493713"/>
                <a:gd name="connsiteX85" fmla="*/ 702171 w 1538514"/>
                <a:gd name="connsiteY85" fmla="*/ 219073 h 1493713"/>
                <a:gd name="connsiteX86" fmla="*/ 702171 w 1538514"/>
                <a:gd name="connsiteY86" fmla="*/ 95334 h 1493713"/>
                <a:gd name="connsiteX87" fmla="*/ 737950 w 1538514"/>
                <a:gd name="connsiteY87" fmla="*/ 95334 h 1493713"/>
                <a:gd name="connsiteX88" fmla="*/ 737950 w 1538514"/>
                <a:gd name="connsiteY88" fmla="*/ 16352 h 1493713"/>
                <a:gd name="connsiteX89" fmla="*/ 754302 w 1538514"/>
                <a:gd name="connsiteY89" fmla="*/ 0 h 1493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1538514" h="1493713">
                  <a:moveTo>
                    <a:pt x="1308929" y="1112066"/>
                  </a:moveTo>
                  <a:lnTo>
                    <a:pt x="1538514" y="1112066"/>
                  </a:lnTo>
                  <a:lnTo>
                    <a:pt x="1538514" y="1493713"/>
                  </a:lnTo>
                  <a:lnTo>
                    <a:pt x="1308929" y="1493713"/>
                  </a:lnTo>
                  <a:lnTo>
                    <a:pt x="1308929" y="1112066"/>
                  </a:lnTo>
                  <a:close/>
                  <a:moveTo>
                    <a:pt x="0" y="1112066"/>
                  </a:moveTo>
                  <a:lnTo>
                    <a:pt x="229585" y="1112066"/>
                  </a:lnTo>
                  <a:lnTo>
                    <a:pt x="229585" y="1493713"/>
                  </a:lnTo>
                  <a:lnTo>
                    <a:pt x="0" y="1493713"/>
                  </a:lnTo>
                  <a:lnTo>
                    <a:pt x="0" y="1112066"/>
                  </a:lnTo>
                  <a:close/>
                  <a:moveTo>
                    <a:pt x="1107301" y="1054797"/>
                  </a:moveTo>
                  <a:lnTo>
                    <a:pt x="1107301" y="1292922"/>
                  </a:lnTo>
                  <a:lnTo>
                    <a:pt x="1190645" y="1292922"/>
                  </a:lnTo>
                  <a:lnTo>
                    <a:pt x="1190645" y="1054797"/>
                  </a:lnTo>
                  <a:lnTo>
                    <a:pt x="1107301" y="1054797"/>
                  </a:lnTo>
                  <a:close/>
                  <a:moveTo>
                    <a:pt x="955414" y="1054797"/>
                  </a:moveTo>
                  <a:lnTo>
                    <a:pt x="955414" y="1292922"/>
                  </a:lnTo>
                  <a:lnTo>
                    <a:pt x="1038758" y="1292922"/>
                  </a:lnTo>
                  <a:lnTo>
                    <a:pt x="1038758" y="1054797"/>
                  </a:lnTo>
                  <a:lnTo>
                    <a:pt x="955414" y="1054797"/>
                  </a:lnTo>
                  <a:close/>
                  <a:moveTo>
                    <a:pt x="803528" y="1054797"/>
                  </a:moveTo>
                  <a:lnTo>
                    <a:pt x="803528" y="1292922"/>
                  </a:lnTo>
                  <a:lnTo>
                    <a:pt x="886872" y="1292922"/>
                  </a:lnTo>
                  <a:lnTo>
                    <a:pt x="886872" y="1054797"/>
                  </a:lnTo>
                  <a:lnTo>
                    <a:pt x="803528" y="1054797"/>
                  </a:lnTo>
                  <a:close/>
                  <a:moveTo>
                    <a:pt x="651642" y="1054797"/>
                  </a:moveTo>
                  <a:lnTo>
                    <a:pt x="651642" y="1292922"/>
                  </a:lnTo>
                  <a:lnTo>
                    <a:pt x="734986" y="1292922"/>
                  </a:lnTo>
                  <a:lnTo>
                    <a:pt x="734986" y="1054797"/>
                  </a:lnTo>
                  <a:lnTo>
                    <a:pt x="651642" y="1054797"/>
                  </a:lnTo>
                  <a:close/>
                  <a:moveTo>
                    <a:pt x="499756" y="1054797"/>
                  </a:moveTo>
                  <a:lnTo>
                    <a:pt x="499756" y="1292922"/>
                  </a:lnTo>
                  <a:lnTo>
                    <a:pt x="583100" y="1292922"/>
                  </a:lnTo>
                  <a:lnTo>
                    <a:pt x="583100" y="1054797"/>
                  </a:lnTo>
                  <a:lnTo>
                    <a:pt x="499756" y="1054797"/>
                  </a:lnTo>
                  <a:close/>
                  <a:moveTo>
                    <a:pt x="347870" y="1054797"/>
                  </a:moveTo>
                  <a:lnTo>
                    <a:pt x="347870" y="1292922"/>
                  </a:lnTo>
                  <a:lnTo>
                    <a:pt x="431214" y="1292922"/>
                  </a:lnTo>
                  <a:lnTo>
                    <a:pt x="431214" y="1054797"/>
                  </a:lnTo>
                  <a:lnTo>
                    <a:pt x="347870" y="1054797"/>
                  </a:lnTo>
                  <a:close/>
                  <a:moveTo>
                    <a:pt x="766840" y="775661"/>
                  </a:moveTo>
                  <a:lnTo>
                    <a:pt x="1166727" y="1019636"/>
                  </a:lnTo>
                  <a:lnTo>
                    <a:pt x="1250788" y="1019636"/>
                  </a:lnTo>
                  <a:lnTo>
                    <a:pt x="1250788" y="1493713"/>
                  </a:lnTo>
                  <a:lnTo>
                    <a:pt x="287726" y="1493713"/>
                  </a:lnTo>
                  <a:lnTo>
                    <a:pt x="287726" y="1019636"/>
                  </a:lnTo>
                  <a:lnTo>
                    <a:pt x="371787" y="1019636"/>
                  </a:lnTo>
                  <a:lnTo>
                    <a:pt x="766840" y="775661"/>
                  </a:lnTo>
                  <a:close/>
                  <a:moveTo>
                    <a:pt x="754302" y="0"/>
                  </a:moveTo>
                  <a:lnTo>
                    <a:pt x="784212" y="0"/>
                  </a:lnTo>
                  <a:cubicBezTo>
                    <a:pt x="793243" y="0"/>
                    <a:pt x="800564" y="7321"/>
                    <a:pt x="800564" y="16352"/>
                  </a:cubicBezTo>
                  <a:lnTo>
                    <a:pt x="800564" y="95334"/>
                  </a:lnTo>
                  <a:lnTo>
                    <a:pt x="836343" y="95334"/>
                  </a:lnTo>
                  <a:lnTo>
                    <a:pt x="836343" y="219073"/>
                  </a:lnTo>
                  <a:cubicBezTo>
                    <a:pt x="943289" y="239580"/>
                    <a:pt x="1024217" y="333044"/>
                    <a:pt x="1025376" y="445674"/>
                  </a:cubicBezTo>
                  <a:lnTo>
                    <a:pt x="1042075" y="445674"/>
                  </a:lnTo>
                  <a:lnTo>
                    <a:pt x="1042075" y="564194"/>
                  </a:lnTo>
                  <a:lnTo>
                    <a:pt x="1071891" y="564194"/>
                  </a:lnTo>
                  <a:lnTo>
                    <a:pt x="1071891" y="752036"/>
                  </a:lnTo>
                  <a:lnTo>
                    <a:pt x="1113634" y="752036"/>
                  </a:lnTo>
                  <a:lnTo>
                    <a:pt x="1113634" y="909130"/>
                  </a:lnTo>
                  <a:lnTo>
                    <a:pt x="1018520" y="850969"/>
                  </a:lnTo>
                  <a:lnTo>
                    <a:pt x="1018520" y="640460"/>
                  </a:lnTo>
                  <a:lnTo>
                    <a:pt x="935176" y="640460"/>
                  </a:lnTo>
                  <a:lnTo>
                    <a:pt x="935176" y="800004"/>
                  </a:lnTo>
                  <a:lnTo>
                    <a:pt x="880127" y="766342"/>
                  </a:lnTo>
                  <a:lnTo>
                    <a:pt x="880127" y="640461"/>
                  </a:lnTo>
                  <a:lnTo>
                    <a:pt x="796783" y="640461"/>
                  </a:lnTo>
                  <a:lnTo>
                    <a:pt x="796783" y="715377"/>
                  </a:lnTo>
                  <a:lnTo>
                    <a:pt x="766840" y="697067"/>
                  </a:lnTo>
                  <a:lnTo>
                    <a:pt x="741733" y="712420"/>
                  </a:lnTo>
                  <a:lnTo>
                    <a:pt x="741733" y="640461"/>
                  </a:lnTo>
                  <a:lnTo>
                    <a:pt x="658389" y="640461"/>
                  </a:lnTo>
                  <a:lnTo>
                    <a:pt x="658389" y="763384"/>
                  </a:lnTo>
                  <a:lnTo>
                    <a:pt x="603339" y="797047"/>
                  </a:lnTo>
                  <a:lnTo>
                    <a:pt x="603339" y="640461"/>
                  </a:lnTo>
                  <a:lnTo>
                    <a:pt x="519995" y="640461"/>
                  </a:lnTo>
                  <a:lnTo>
                    <a:pt x="519995" y="848012"/>
                  </a:lnTo>
                  <a:lnTo>
                    <a:pt x="424881" y="906173"/>
                  </a:lnTo>
                  <a:lnTo>
                    <a:pt x="424881" y="752036"/>
                  </a:lnTo>
                  <a:lnTo>
                    <a:pt x="466623" y="752036"/>
                  </a:lnTo>
                  <a:lnTo>
                    <a:pt x="466623" y="564194"/>
                  </a:lnTo>
                  <a:lnTo>
                    <a:pt x="496439" y="564194"/>
                  </a:lnTo>
                  <a:lnTo>
                    <a:pt x="496439" y="445674"/>
                  </a:lnTo>
                  <a:lnTo>
                    <a:pt x="513138" y="445674"/>
                  </a:lnTo>
                  <a:cubicBezTo>
                    <a:pt x="514297" y="333044"/>
                    <a:pt x="595225" y="239580"/>
                    <a:pt x="702171" y="219073"/>
                  </a:cubicBezTo>
                  <a:lnTo>
                    <a:pt x="702171" y="95334"/>
                  </a:lnTo>
                  <a:lnTo>
                    <a:pt x="737950" y="95334"/>
                  </a:lnTo>
                  <a:lnTo>
                    <a:pt x="737950" y="16352"/>
                  </a:lnTo>
                  <a:cubicBezTo>
                    <a:pt x="737950" y="7321"/>
                    <a:pt x="745271" y="0"/>
                    <a:pt x="754302"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91440" rIns="91440" bIns="91440" numCol="1" spcCol="0" rtlCol="0" fromWordArt="0" anchor="b" anchorCtr="0" forceAA="0" compatLnSpc="1">
              <a:prstTxWarp prst="textNoShape">
                <a:avLst/>
              </a:prstTxWarp>
              <a:noAutofit/>
            </a:bodyPr>
            <a:lstStyle/>
            <a:p>
              <a:pPr algn="r"/>
              <a:endParaRPr lang="en-US" sz="900" dirty="0"/>
            </a:p>
          </p:txBody>
        </p:sp>
      </p:grpSp>
    </p:spTree>
    <p:extLst>
      <p:ext uri="{BB962C8B-B14F-4D97-AF65-F5344CB8AC3E}">
        <p14:creationId xmlns:p14="http://schemas.microsoft.com/office/powerpoint/2010/main" val="1203510534"/>
      </p:ext>
    </p:extLst>
  </p:cSld>
  <p:clrMapOvr>
    <a:masterClrMapping/>
  </p:clrMapOvr>
  <mc:AlternateContent xmlns:mc="http://schemas.openxmlformats.org/markup-compatibility/2006" xmlns:p14="http://schemas.microsoft.com/office/powerpoint/2010/main">
    <mc:Choice Requires="p14">
      <p:transition spd="slow" p14:dur="1250">
        <p:fade/>
      </p:transition>
    </mc:Choice>
    <mc:Fallback xmlns="">
      <p:transition spd="slow">
        <p:fade/>
      </p:transition>
    </mc:Fallback>
  </mc:AlternateContent>
</p:sldLayout>
</file>

<file path=ppt/slideLayouts/slideLayout135.xml><?xml version="1.0" encoding="utf-8"?>
<p:sldLayout xmlns:a="http://schemas.openxmlformats.org/drawingml/2006/main" xmlns:r="http://schemas.openxmlformats.org/officeDocument/2006/relationships" xmlns:p="http://schemas.openxmlformats.org/presentationml/2006/main" preserve="1" userDrawn="1">
  <p:cSld name="3_58pt Title/24pt Text - Orange">
    <p:bg>
      <p:bgPr>
        <a:solidFill>
          <a:schemeClr val="accent5"/>
        </a:solidFill>
        <a:effectLst/>
      </p:bgPr>
    </p:bg>
    <p:spTree>
      <p:nvGrpSpPr>
        <p:cNvPr id="1" name=""/>
        <p:cNvGrpSpPr/>
        <p:nvPr/>
      </p:nvGrpSpPr>
      <p:grpSpPr>
        <a:xfrm>
          <a:off x="0" y="0"/>
          <a:ext cx="0" cy="0"/>
          <a:chOff x="0" y="0"/>
          <a:chExt cx="0" cy="0"/>
        </a:xfrm>
      </p:grpSpPr>
      <p:graphicFrame>
        <p:nvGraphicFramePr>
          <p:cNvPr id="2" name="Object 1" hidden="1"/>
          <p:cNvGraphicFramePr>
            <a:graphicFrameLocks noChangeAspect="1"/>
          </p:cNvGraphicFramePr>
          <p:nvPr userDrawn="1">
            <p:custDataLst>
              <p:tags r:id="rId2"/>
            </p:custDataLst>
            <p:extLst/>
          </p:nvPr>
        </p:nvGraphicFramePr>
        <p:xfrm>
          <a:off x="1191" y="1589"/>
          <a:ext cx="1190" cy="1587"/>
        </p:xfrm>
        <a:graphic>
          <a:graphicData uri="http://schemas.openxmlformats.org/presentationml/2006/ole">
            <mc:AlternateContent xmlns:mc="http://schemas.openxmlformats.org/markup-compatibility/2006">
              <mc:Choice xmlns:v="urn:schemas-microsoft-com:vml" Requires="v">
                <p:oleObj spid="_x0000_s66565" name="think-cell Slide" r:id="rId4" imgW="270" imgH="270" progId="TCLayout.ActiveDocument.1">
                  <p:embed/>
                </p:oleObj>
              </mc:Choice>
              <mc:Fallback>
                <p:oleObj name="think-cell Slide" r:id="rId4" imgW="270" imgH="270" progId="TCLayout.ActiveDocument.1">
                  <p:embed/>
                  <p:pic>
                    <p:nvPicPr>
                      <p:cNvPr id="2" name="Object 1" hidden="1"/>
                      <p:cNvPicPr/>
                      <p:nvPr/>
                    </p:nvPicPr>
                    <p:blipFill>
                      <a:blip r:embed="rId5"/>
                      <a:stretch>
                        <a:fillRect/>
                      </a:stretch>
                    </p:blipFill>
                    <p:spPr>
                      <a:xfrm>
                        <a:off x="1191" y="1589"/>
                        <a:ext cx="1190" cy="1587"/>
                      </a:xfrm>
                      <a:prstGeom prst="rect">
                        <a:avLst/>
                      </a:prstGeom>
                    </p:spPr>
                  </p:pic>
                </p:oleObj>
              </mc:Fallback>
            </mc:AlternateContent>
          </a:graphicData>
        </a:graphic>
      </p:graphicFrame>
      <p:sp>
        <p:nvSpPr>
          <p:cNvPr id="7" name="Title 1"/>
          <p:cNvSpPr>
            <a:spLocks noGrp="1"/>
          </p:cNvSpPr>
          <p:nvPr>
            <p:ph type="ctrTitle" hasCustomPrompt="1"/>
          </p:nvPr>
        </p:nvSpPr>
        <p:spPr>
          <a:xfrm>
            <a:off x="438875" y="2142637"/>
            <a:ext cx="8420574" cy="1720381"/>
          </a:xfrm>
        </p:spPr>
        <p:txBody>
          <a:bodyPr/>
          <a:lstStyle>
            <a:lvl1pPr>
              <a:defRPr sz="4500">
                <a:solidFill>
                  <a:schemeClr val="bg1"/>
                </a:solidFill>
              </a:defRPr>
            </a:lvl1pPr>
          </a:lstStyle>
          <a:p>
            <a:r>
              <a:rPr lang="en-US" dirty="0"/>
              <a:t>Title</a:t>
            </a:r>
          </a:p>
        </p:txBody>
      </p:sp>
      <p:sp>
        <p:nvSpPr>
          <p:cNvPr id="10" name="Subtitle 2"/>
          <p:cNvSpPr>
            <a:spLocks noGrp="1"/>
          </p:cNvSpPr>
          <p:nvPr>
            <p:ph type="subTitle" idx="1" hasCustomPrompt="1"/>
          </p:nvPr>
        </p:nvSpPr>
        <p:spPr>
          <a:xfrm>
            <a:off x="438875" y="3954463"/>
            <a:ext cx="8420908" cy="1055382"/>
          </a:xfrm>
        </p:spPr>
        <p:txBody>
          <a:bodyPr/>
          <a:lstStyle>
            <a:lvl1pPr marL="0" indent="0" algn="l">
              <a:buNone/>
              <a:defRPr sz="1650">
                <a:solidFill>
                  <a:schemeClr val="bg1"/>
                </a:solidFill>
                <a:latin typeface="+mn-lt"/>
              </a:defRPr>
            </a:lvl1pPr>
            <a:lvl2pPr marL="342868" indent="0" algn="ctr">
              <a:buNone/>
              <a:defRPr>
                <a:solidFill>
                  <a:schemeClr val="tx1">
                    <a:tint val="75000"/>
                  </a:schemeClr>
                </a:solidFill>
              </a:defRPr>
            </a:lvl2pPr>
            <a:lvl3pPr marL="685735" indent="0" algn="ctr">
              <a:buNone/>
              <a:defRPr>
                <a:solidFill>
                  <a:schemeClr val="tx1">
                    <a:tint val="75000"/>
                  </a:schemeClr>
                </a:solidFill>
              </a:defRPr>
            </a:lvl3pPr>
            <a:lvl4pPr marL="1028603" indent="0" algn="ctr">
              <a:buNone/>
              <a:defRPr>
                <a:solidFill>
                  <a:schemeClr val="tx1">
                    <a:tint val="75000"/>
                  </a:schemeClr>
                </a:solidFill>
              </a:defRPr>
            </a:lvl4pPr>
            <a:lvl5pPr marL="1371471" indent="0" algn="ctr">
              <a:buNone/>
              <a:defRPr>
                <a:solidFill>
                  <a:schemeClr val="tx1">
                    <a:tint val="75000"/>
                  </a:schemeClr>
                </a:solidFill>
              </a:defRPr>
            </a:lvl5pPr>
            <a:lvl6pPr marL="1714339" indent="0" algn="ctr">
              <a:buNone/>
              <a:defRPr>
                <a:solidFill>
                  <a:schemeClr val="tx1">
                    <a:tint val="75000"/>
                  </a:schemeClr>
                </a:solidFill>
              </a:defRPr>
            </a:lvl6pPr>
            <a:lvl7pPr marL="2057207" indent="0" algn="ctr">
              <a:buNone/>
              <a:defRPr>
                <a:solidFill>
                  <a:schemeClr val="tx1">
                    <a:tint val="75000"/>
                  </a:schemeClr>
                </a:solidFill>
              </a:defRPr>
            </a:lvl7pPr>
            <a:lvl8pPr marL="2400074" indent="0" algn="ctr">
              <a:buNone/>
              <a:defRPr>
                <a:solidFill>
                  <a:schemeClr val="tx1">
                    <a:tint val="75000"/>
                  </a:schemeClr>
                </a:solidFill>
              </a:defRPr>
            </a:lvl8pPr>
            <a:lvl9pPr marL="2742942" indent="0" algn="ctr">
              <a:buNone/>
              <a:defRPr>
                <a:solidFill>
                  <a:schemeClr val="tx1">
                    <a:tint val="75000"/>
                  </a:schemeClr>
                </a:solidFill>
              </a:defRPr>
            </a:lvl9pPr>
          </a:lstStyle>
          <a:p>
            <a:r>
              <a:rPr lang="en-US" dirty="0"/>
              <a:t>Subtitle</a:t>
            </a:r>
          </a:p>
        </p:txBody>
      </p:sp>
      <p:grpSp>
        <p:nvGrpSpPr>
          <p:cNvPr id="12" name="Group 11"/>
          <p:cNvGrpSpPr/>
          <p:nvPr userDrawn="1"/>
        </p:nvGrpSpPr>
        <p:grpSpPr>
          <a:xfrm>
            <a:off x="438875" y="5405055"/>
            <a:ext cx="1183915" cy="833174"/>
            <a:chOff x="2825708" y="3803918"/>
            <a:chExt cx="5590060" cy="2950238"/>
          </a:xfrm>
          <a:solidFill>
            <a:schemeClr val="bg1"/>
          </a:solidFill>
        </p:grpSpPr>
        <p:sp>
          <p:nvSpPr>
            <p:cNvPr id="16" name="Freeform 15"/>
            <p:cNvSpPr>
              <a:spLocks/>
            </p:cNvSpPr>
            <p:nvPr userDrawn="1"/>
          </p:nvSpPr>
          <p:spPr bwMode="auto">
            <a:xfrm flipH="1">
              <a:off x="2825708" y="3803918"/>
              <a:ext cx="3798668" cy="2644406"/>
            </a:xfrm>
            <a:custGeom>
              <a:avLst/>
              <a:gdLst>
                <a:gd name="connsiteX0" fmla="*/ 2056832 w 3798668"/>
                <a:gd name="connsiteY0" fmla="*/ 0 h 2644406"/>
                <a:gd name="connsiteX1" fmla="*/ 1120184 w 3798668"/>
                <a:gd name="connsiteY1" fmla="*/ 492747 h 2644406"/>
                <a:gd name="connsiteX2" fmla="*/ 824401 w 3798668"/>
                <a:gd name="connsiteY2" fmla="*/ 410622 h 2644406"/>
                <a:gd name="connsiteX3" fmla="*/ 462888 w 3798668"/>
                <a:gd name="connsiteY3" fmla="*/ 525596 h 2644406"/>
                <a:gd name="connsiteX4" fmla="*/ 183537 w 3798668"/>
                <a:gd name="connsiteY4" fmla="*/ 1034768 h 2644406"/>
                <a:gd name="connsiteX5" fmla="*/ 15361 w 3798668"/>
                <a:gd name="connsiteY5" fmla="*/ 1177972 h 2644406"/>
                <a:gd name="connsiteX6" fmla="*/ 7490 w 3798668"/>
                <a:gd name="connsiteY6" fmla="*/ 1187499 h 2644406"/>
                <a:gd name="connsiteX7" fmla="*/ 6772 w 3798668"/>
                <a:gd name="connsiteY7" fmla="*/ 1235951 h 2644406"/>
                <a:gd name="connsiteX8" fmla="*/ 0 w 3798668"/>
                <a:gd name="connsiteY8" fmla="*/ 1650660 h 2644406"/>
                <a:gd name="connsiteX9" fmla="*/ 132557 w 3798668"/>
                <a:gd name="connsiteY9" fmla="*/ 1653042 h 2644406"/>
                <a:gd name="connsiteX10" fmla="*/ 132557 w 3798668"/>
                <a:gd name="connsiteY10" fmla="*/ 2095954 h 2644406"/>
                <a:gd name="connsiteX11" fmla="*/ 310357 w 3798668"/>
                <a:gd name="connsiteY11" fmla="*/ 2095954 h 2644406"/>
                <a:gd name="connsiteX12" fmla="*/ 310357 w 3798668"/>
                <a:gd name="connsiteY12" fmla="*/ 2251529 h 2644406"/>
                <a:gd name="connsiteX13" fmla="*/ 767557 w 3798668"/>
                <a:gd name="connsiteY13" fmla="*/ 2251529 h 2644406"/>
                <a:gd name="connsiteX14" fmla="*/ 767557 w 3798668"/>
                <a:gd name="connsiteY14" fmla="*/ 2644406 h 2644406"/>
                <a:gd name="connsiteX15" fmla="*/ 825364 w 3798668"/>
                <a:gd name="connsiteY15" fmla="*/ 2644406 h 2644406"/>
                <a:gd name="connsiteX16" fmla="*/ 2549804 w 3798668"/>
                <a:gd name="connsiteY16" fmla="*/ 2644406 h 2644406"/>
                <a:gd name="connsiteX17" fmla="*/ 2582669 w 3798668"/>
                <a:gd name="connsiteY17" fmla="*/ 2644406 h 2644406"/>
                <a:gd name="connsiteX18" fmla="*/ 2631967 w 3798668"/>
                <a:gd name="connsiteY18" fmla="*/ 2644406 h 2644406"/>
                <a:gd name="connsiteX19" fmla="*/ 2763426 w 3798668"/>
                <a:gd name="connsiteY19" fmla="*/ 2644406 h 2644406"/>
                <a:gd name="connsiteX20" fmla="*/ 3059209 w 3798668"/>
                <a:gd name="connsiteY20" fmla="*/ 2644406 h 2644406"/>
                <a:gd name="connsiteX21" fmla="*/ 3798668 w 3798668"/>
                <a:gd name="connsiteY21" fmla="*/ 1905286 h 2644406"/>
                <a:gd name="connsiteX22" fmla="*/ 3157804 w 3798668"/>
                <a:gd name="connsiteY22" fmla="*/ 1166167 h 2644406"/>
                <a:gd name="connsiteX23" fmla="*/ 3157804 w 3798668"/>
                <a:gd name="connsiteY23" fmla="*/ 1100467 h 2644406"/>
                <a:gd name="connsiteX24" fmla="*/ 2056832 w 3798668"/>
                <a:gd name="connsiteY24" fmla="*/ 0 h 2644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798668" h="2644406">
                  <a:moveTo>
                    <a:pt x="2056832" y="0"/>
                  </a:moveTo>
                  <a:cubicBezTo>
                    <a:pt x="1662454" y="0"/>
                    <a:pt x="1333806" y="197099"/>
                    <a:pt x="1120184" y="492747"/>
                  </a:cubicBezTo>
                  <a:cubicBezTo>
                    <a:pt x="1038022" y="443472"/>
                    <a:pt x="939428" y="410622"/>
                    <a:pt x="824401" y="410622"/>
                  </a:cubicBezTo>
                  <a:cubicBezTo>
                    <a:pt x="692941" y="410622"/>
                    <a:pt x="561482" y="459897"/>
                    <a:pt x="462888" y="525596"/>
                  </a:cubicBezTo>
                  <a:cubicBezTo>
                    <a:pt x="298563" y="640571"/>
                    <a:pt x="183537" y="821244"/>
                    <a:pt x="183537" y="1034768"/>
                  </a:cubicBezTo>
                  <a:cubicBezTo>
                    <a:pt x="121915" y="1075830"/>
                    <a:pt x="65429" y="1124078"/>
                    <a:pt x="15361" y="1177972"/>
                  </a:cubicBezTo>
                  <a:lnTo>
                    <a:pt x="7490" y="1187499"/>
                  </a:lnTo>
                  <a:lnTo>
                    <a:pt x="6772" y="1235951"/>
                  </a:lnTo>
                  <a:cubicBezTo>
                    <a:pt x="4515" y="1374188"/>
                    <a:pt x="1588" y="1484965"/>
                    <a:pt x="0" y="1650660"/>
                  </a:cubicBezTo>
                  <a:lnTo>
                    <a:pt x="132557" y="1653042"/>
                  </a:lnTo>
                  <a:lnTo>
                    <a:pt x="132557" y="2095954"/>
                  </a:lnTo>
                  <a:lnTo>
                    <a:pt x="310357" y="2095954"/>
                  </a:lnTo>
                  <a:lnTo>
                    <a:pt x="310357" y="2251529"/>
                  </a:lnTo>
                  <a:lnTo>
                    <a:pt x="767557" y="2251529"/>
                  </a:lnTo>
                  <a:lnTo>
                    <a:pt x="767557" y="2644406"/>
                  </a:lnTo>
                  <a:lnTo>
                    <a:pt x="825364" y="2644406"/>
                  </a:lnTo>
                  <a:cubicBezTo>
                    <a:pt x="1270194" y="2644406"/>
                    <a:pt x="2133859" y="2644406"/>
                    <a:pt x="2549804" y="2644406"/>
                  </a:cubicBezTo>
                  <a:cubicBezTo>
                    <a:pt x="2566237" y="2644406"/>
                    <a:pt x="2582669" y="2644406"/>
                    <a:pt x="2582669" y="2644406"/>
                  </a:cubicBezTo>
                  <a:cubicBezTo>
                    <a:pt x="2631967" y="2644406"/>
                    <a:pt x="2631967" y="2644406"/>
                    <a:pt x="2631967" y="2644406"/>
                  </a:cubicBezTo>
                  <a:cubicBezTo>
                    <a:pt x="2664831" y="2644406"/>
                    <a:pt x="2730561" y="2644406"/>
                    <a:pt x="2763426" y="2644406"/>
                  </a:cubicBezTo>
                  <a:cubicBezTo>
                    <a:pt x="3059209" y="2644406"/>
                    <a:pt x="3059209" y="2644406"/>
                    <a:pt x="3059209" y="2644406"/>
                  </a:cubicBezTo>
                  <a:cubicBezTo>
                    <a:pt x="3470020" y="2644406"/>
                    <a:pt x="3798668" y="2299484"/>
                    <a:pt x="3798668" y="1905286"/>
                  </a:cubicBezTo>
                  <a:cubicBezTo>
                    <a:pt x="3798668" y="1527514"/>
                    <a:pt x="3519317" y="1215441"/>
                    <a:pt x="3157804" y="1166167"/>
                  </a:cubicBezTo>
                  <a:cubicBezTo>
                    <a:pt x="3157804" y="1149742"/>
                    <a:pt x="3157804" y="1116892"/>
                    <a:pt x="3157804" y="1100467"/>
                  </a:cubicBezTo>
                  <a:cubicBezTo>
                    <a:pt x="3157804" y="492747"/>
                    <a:pt x="2664831" y="0"/>
                    <a:pt x="2056832" y="0"/>
                  </a:cubicBezTo>
                  <a:close/>
                </a:path>
              </a:pathLst>
            </a:custGeom>
            <a:grpFill/>
            <a:ln>
              <a:noFill/>
            </a:ln>
          </p:spPr>
          <p:txBody>
            <a:bodyPr vert="horz" wrap="square" lIns="91440" tIns="45720" rIns="91440" bIns="45720" numCol="1" anchor="t" anchorCtr="0" compatLnSpc="1">
              <a:prstTxWarp prst="textNoShape">
                <a:avLst/>
              </a:prstTxWarp>
              <a:noAutofit/>
            </a:bodyPr>
            <a:lstStyle/>
            <a:p>
              <a:endParaRPr lang="en-US" sz="1350"/>
            </a:p>
          </p:txBody>
        </p:sp>
        <p:sp>
          <p:nvSpPr>
            <p:cNvPr id="17" name="Rectangle 21"/>
            <p:cNvSpPr/>
            <p:nvPr userDrawn="1"/>
          </p:nvSpPr>
          <p:spPr>
            <a:xfrm>
              <a:off x="5967818" y="4377490"/>
              <a:ext cx="2447950" cy="2376666"/>
            </a:xfrm>
            <a:custGeom>
              <a:avLst/>
              <a:gdLst>
                <a:gd name="connsiteX0" fmla="*/ 1308929 w 1538514"/>
                <a:gd name="connsiteY0" fmla="*/ 1112066 h 1493713"/>
                <a:gd name="connsiteX1" fmla="*/ 1538514 w 1538514"/>
                <a:gd name="connsiteY1" fmla="*/ 1112066 h 1493713"/>
                <a:gd name="connsiteX2" fmla="*/ 1538514 w 1538514"/>
                <a:gd name="connsiteY2" fmla="*/ 1493713 h 1493713"/>
                <a:gd name="connsiteX3" fmla="*/ 1308929 w 1538514"/>
                <a:gd name="connsiteY3" fmla="*/ 1493713 h 1493713"/>
                <a:gd name="connsiteX4" fmla="*/ 1308929 w 1538514"/>
                <a:gd name="connsiteY4" fmla="*/ 1112066 h 1493713"/>
                <a:gd name="connsiteX5" fmla="*/ 0 w 1538514"/>
                <a:gd name="connsiteY5" fmla="*/ 1112066 h 1493713"/>
                <a:gd name="connsiteX6" fmla="*/ 229585 w 1538514"/>
                <a:gd name="connsiteY6" fmla="*/ 1112066 h 1493713"/>
                <a:gd name="connsiteX7" fmla="*/ 229585 w 1538514"/>
                <a:gd name="connsiteY7" fmla="*/ 1493713 h 1493713"/>
                <a:gd name="connsiteX8" fmla="*/ 0 w 1538514"/>
                <a:gd name="connsiteY8" fmla="*/ 1493713 h 1493713"/>
                <a:gd name="connsiteX9" fmla="*/ 0 w 1538514"/>
                <a:gd name="connsiteY9" fmla="*/ 1112066 h 1493713"/>
                <a:gd name="connsiteX10" fmla="*/ 1107301 w 1538514"/>
                <a:gd name="connsiteY10" fmla="*/ 1054797 h 1493713"/>
                <a:gd name="connsiteX11" fmla="*/ 1107301 w 1538514"/>
                <a:gd name="connsiteY11" fmla="*/ 1292922 h 1493713"/>
                <a:gd name="connsiteX12" fmla="*/ 1190645 w 1538514"/>
                <a:gd name="connsiteY12" fmla="*/ 1292922 h 1493713"/>
                <a:gd name="connsiteX13" fmla="*/ 1190645 w 1538514"/>
                <a:gd name="connsiteY13" fmla="*/ 1054797 h 1493713"/>
                <a:gd name="connsiteX14" fmla="*/ 1107301 w 1538514"/>
                <a:gd name="connsiteY14" fmla="*/ 1054797 h 1493713"/>
                <a:gd name="connsiteX15" fmla="*/ 955414 w 1538514"/>
                <a:gd name="connsiteY15" fmla="*/ 1054797 h 1493713"/>
                <a:gd name="connsiteX16" fmla="*/ 955414 w 1538514"/>
                <a:gd name="connsiteY16" fmla="*/ 1292922 h 1493713"/>
                <a:gd name="connsiteX17" fmla="*/ 1038758 w 1538514"/>
                <a:gd name="connsiteY17" fmla="*/ 1292922 h 1493713"/>
                <a:gd name="connsiteX18" fmla="*/ 1038758 w 1538514"/>
                <a:gd name="connsiteY18" fmla="*/ 1054797 h 1493713"/>
                <a:gd name="connsiteX19" fmla="*/ 955414 w 1538514"/>
                <a:gd name="connsiteY19" fmla="*/ 1054797 h 1493713"/>
                <a:gd name="connsiteX20" fmla="*/ 803528 w 1538514"/>
                <a:gd name="connsiteY20" fmla="*/ 1054797 h 1493713"/>
                <a:gd name="connsiteX21" fmla="*/ 803528 w 1538514"/>
                <a:gd name="connsiteY21" fmla="*/ 1292922 h 1493713"/>
                <a:gd name="connsiteX22" fmla="*/ 886872 w 1538514"/>
                <a:gd name="connsiteY22" fmla="*/ 1292922 h 1493713"/>
                <a:gd name="connsiteX23" fmla="*/ 886872 w 1538514"/>
                <a:gd name="connsiteY23" fmla="*/ 1054797 h 1493713"/>
                <a:gd name="connsiteX24" fmla="*/ 803528 w 1538514"/>
                <a:gd name="connsiteY24" fmla="*/ 1054797 h 1493713"/>
                <a:gd name="connsiteX25" fmla="*/ 651642 w 1538514"/>
                <a:gd name="connsiteY25" fmla="*/ 1054797 h 1493713"/>
                <a:gd name="connsiteX26" fmla="*/ 651642 w 1538514"/>
                <a:gd name="connsiteY26" fmla="*/ 1292922 h 1493713"/>
                <a:gd name="connsiteX27" fmla="*/ 734986 w 1538514"/>
                <a:gd name="connsiteY27" fmla="*/ 1292922 h 1493713"/>
                <a:gd name="connsiteX28" fmla="*/ 734986 w 1538514"/>
                <a:gd name="connsiteY28" fmla="*/ 1054797 h 1493713"/>
                <a:gd name="connsiteX29" fmla="*/ 651642 w 1538514"/>
                <a:gd name="connsiteY29" fmla="*/ 1054797 h 1493713"/>
                <a:gd name="connsiteX30" fmla="*/ 499756 w 1538514"/>
                <a:gd name="connsiteY30" fmla="*/ 1054797 h 1493713"/>
                <a:gd name="connsiteX31" fmla="*/ 499756 w 1538514"/>
                <a:gd name="connsiteY31" fmla="*/ 1292922 h 1493713"/>
                <a:gd name="connsiteX32" fmla="*/ 583100 w 1538514"/>
                <a:gd name="connsiteY32" fmla="*/ 1292922 h 1493713"/>
                <a:gd name="connsiteX33" fmla="*/ 583100 w 1538514"/>
                <a:gd name="connsiteY33" fmla="*/ 1054797 h 1493713"/>
                <a:gd name="connsiteX34" fmla="*/ 499756 w 1538514"/>
                <a:gd name="connsiteY34" fmla="*/ 1054797 h 1493713"/>
                <a:gd name="connsiteX35" fmla="*/ 347870 w 1538514"/>
                <a:gd name="connsiteY35" fmla="*/ 1054797 h 1493713"/>
                <a:gd name="connsiteX36" fmla="*/ 347870 w 1538514"/>
                <a:gd name="connsiteY36" fmla="*/ 1292922 h 1493713"/>
                <a:gd name="connsiteX37" fmla="*/ 431214 w 1538514"/>
                <a:gd name="connsiteY37" fmla="*/ 1292922 h 1493713"/>
                <a:gd name="connsiteX38" fmla="*/ 431214 w 1538514"/>
                <a:gd name="connsiteY38" fmla="*/ 1054797 h 1493713"/>
                <a:gd name="connsiteX39" fmla="*/ 347870 w 1538514"/>
                <a:gd name="connsiteY39" fmla="*/ 1054797 h 1493713"/>
                <a:gd name="connsiteX40" fmla="*/ 766840 w 1538514"/>
                <a:gd name="connsiteY40" fmla="*/ 775661 h 1493713"/>
                <a:gd name="connsiteX41" fmla="*/ 1121732 w 1538514"/>
                <a:gd name="connsiteY41" fmla="*/ 992676 h 1493713"/>
                <a:gd name="connsiteX42" fmla="*/ 1166727 w 1538514"/>
                <a:gd name="connsiteY42" fmla="*/ 1019636 h 1493713"/>
                <a:gd name="connsiteX43" fmla="*/ 1250788 w 1538514"/>
                <a:gd name="connsiteY43" fmla="*/ 1019636 h 1493713"/>
                <a:gd name="connsiteX44" fmla="*/ 1250788 w 1538514"/>
                <a:gd name="connsiteY44" fmla="*/ 1493713 h 1493713"/>
                <a:gd name="connsiteX45" fmla="*/ 287726 w 1538514"/>
                <a:gd name="connsiteY45" fmla="*/ 1493713 h 1493713"/>
                <a:gd name="connsiteX46" fmla="*/ 287726 w 1538514"/>
                <a:gd name="connsiteY46" fmla="*/ 1019636 h 1493713"/>
                <a:gd name="connsiteX47" fmla="*/ 371787 w 1538514"/>
                <a:gd name="connsiteY47" fmla="*/ 1019636 h 1493713"/>
                <a:gd name="connsiteX48" fmla="*/ 424881 w 1538514"/>
                <a:gd name="connsiteY48" fmla="*/ 986773 h 1493713"/>
                <a:gd name="connsiteX49" fmla="*/ 424881 w 1538514"/>
                <a:gd name="connsiteY49" fmla="*/ 984767 h 1493713"/>
                <a:gd name="connsiteX50" fmla="*/ 766840 w 1538514"/>
                <a:gd name="connsiteY50" fmla="*/ 775661 h 1493713"/>
                <a:gd name="connsiteX51" fmla="*/ 754302 w 1538514"/>
                <a:gd name="connsiteY51" fmla="*/ 0 h 1493713"/>
                <a:gd name="connsiteX52" fmla="*/ 784212 w 1538514"/>
                <a:gd name="connsiteY52" fmla="*/ 0 h 1493713"/>
                <a:gd name="connsiteX53" fmla="*/ 800564 w 1538514"/>
                <a:gd name="connsiteY53" fmla="*/ 16352 h 1493713"/>
                <a:gd name="connsiteX54" fmla="*/ 800564 w 1538514"/>
                <a:gd name="connsiteY54" fmla="*/ 95334 h 1493713"/>
                <a:gd name="connsiteX55" fmla="*/ 836343 w 1538514"/>
                <a:gd name="connsiteY55" fmla="*/ 95334 h 1493713"/>
                <a:gd name="connsiteX56" fmla="*/ 836343 w 1538514"/>
                <a:gd name="connsiteY56" fmla="*/ 219073 h 1493713"/>
                <a:gd name="connsiteX57" fmla="*/ 1025376 w 1538514"/>
                <a:gd name="connsiteY57" fmla="*/ 445674 h 1493713"/>
                <a:gd name="connsiteX58" fmla="*/ 1042075 w 1538514"/>
                <a:gd name="connsiteY58" fmla="*/ 445674 h 1493713"/>
                <a:gd name="connsiteX59" fmla="*/ 1042075 w 1538514"/>
                <a:gd name="connsiteY59" fmla="*/ 564194 h 1493713"/>
                <a:gd name="connsiteX60" fmla="*/ 1071891 w 1538514"/>
                <a:gd name="connsiteY60" fmla="*/ 564194 h 1493713"/>
                <a:gd name="connsiteX61" fmla="*/ 1071891 w 1538514"/>
                <a:gd name="connsiteY61" fmla="*/ 752036 h 1493713"/>
                <a:gd name="connsiteX62" fmla="*/ 1113634 w 1538514"/>
                <a:gd name="connsiteY62" fmla="*/ 752036 h 1493713"/>
                <a:gd name="connsiteX63" fmla="*/ 1113634 w 1538514"/>
                <a:gd name="connsiteY63" fmla="*/ 909130 h 1493713"/>
                <a:gd name="connsiteX64" fmla="*/ 1018520 w 1538514"/>
                <a:gd name="connsiteY64" fmla="*/ 850969 h 1493713"/>
                <a:gd name="connsiteX65" fmla="*/ 1018520 w 1538514"/>
                <a:gd name="connsiteY65" fmla="*/ 640460 h 1493713"/>
                <a:gd name="connsiteX66" fmla="*/ 935176 w 1538514"/>
                <a:gd name="connsiteY66" fmla="*/ 640460 h 1493713"/>
                <a:gd name="connsiteX67" fmla="*/ 935176 w 1538514"/>
                <a:gd name="connsiteY67" fmla="*/ 800004 h 1493713"/>
                <a:gd name="connsiteX68" fmla="*/ 880127 w 1538514"/>
                <a:gd name="connsiteY68" fmla="*/ 766342 h 1493713"/>
                <a:gd name="connsiteX69" fmla="*/ 880127 w 1538514"/>
                <a:gd name="connsiteY69" fmla="*/ 640461 h 1493713"/>
                <a:gd name="connsiteX70" fmla="*/ 796783 w 1538514"/>
                <a:gd name="connsiteY70" fmla="*/ 640461 h 1493713"/>
                <a:gd name="connsiteX71" fmla="*/ 796783 w 1538514"/>
                <a:gd name="connsiteY71" fmla="*/ 715377 h 1493713"/>
                <a:gd name="connsiteX72" fmla="*/ 766840 w 1538514"/>
                <a:gd name="connsiteY72" fmla="*/ 697067 h 1493713"/>
                <a:gd name="connsiteX73" fmla="*/ 741733 w 1538514"/>
                <a:gd name="connsiteY73" fmla="*/ 712420 h 1493713"/>
                <a:gd name="connsiteX74" fmla="*/ 741733 w 1538514"/>
                <a:gd name="connsiteY74" fmla="*/ 640461 h 1493713"/>
                <a:gd name="connsiteX75" fmla="*/ 658389 w 1538514"/>
                <a:gd name="connsiteY75" fmla="*/ 640461 h 1493713"/>
                <a:gd name="connsiteX76" fmla="*/ 658389 w 1538514"/>
                <a:gd name="connsiteY76" fmla="*/ 763384 h 1493713"/>
                <a:gd name="connsiteX77" fmla="*/ 603339 w 1538514"/>
                <a:gd name="connsiteY77" fmla="*/ 797047 h 1493713"/>
                <a:gd name="connsiteX78" fmla="*/ 603339 w 1538514"/>
                <a:gd name="connsiteY78" fmla="*/ 640461 h 1493713"/>
                <a:gd name="connsiteX79" fmla="*/ 519995 w 1538514"/>
                <a:gd name="connsiteY79" fmla="*/ 640461 h 1493713"/>
                <a:gd name="connsiteX80" fmla="*/ 519995 w 1538514"/>
                <a:gd name="connsiteY80" fmla="*/ 848012 h 1493713"/>
                <a:gd name="connsiteX81" fmla="*/ 424881 w 1538514"/>
                <a:gd name="connsiteY81" fmla="*/ 906173 h 1493713"/>
                <a:gd name="connsiteX82" fmla="*/ 424881 w 1538514"/>
                <a:gd name="connsiteY82" fmla="*/ 752036 h 1493713"/>
                <a:gd name="connsiteX83" fmla="*/ 466623 w 1538514"/>
                <a:gd name="connsiteY83" fmla="*/ 752036 h 1493713"/>
                <a:gd name="connsiteX84" fmla="*/ 466623 w 1538514"/>
                <a:gd name="connsiteY84" fmla="*/ 564194 h 1493713"/>
                <a:gd name="connsiteX85" fmla="*/ 496439 w 1538514"/>
                <a:gd name="connsiteY85" fmla="*/ 564194 h 1493713"/>
                <a:gd name="connsiteX86" fmla="*/ 496439 w 1538514"/>
                <a:gd name="connsiteY86" fmla="*/ 445674 h 1493713"/>
                <a:gd name="connsiteX87" fmla="*/ 513138 w 1538514"/>
                <a:gd name="connsiteY87" fmla="*/ 445674 h 1493713"/>
                <a:gd name="connsiteX88" fmla="*/ 702171 w 1538514"/>
                <a:gd name="connsiteY88" fmla="*/ 219073 h 1493713"/>
                <a:gd name="connsiteX89" fmla="*/ 702171 w 1538514"/>
                <a:gd name="connsiteY89" fmla="*/ 95334 h 1493713"/>
                <a:gd name="connsiteX90" fmla="*/ 737950 w 1538514"/>
                <a:gd name="connsiteY90" fmla="*/ 95334 h 1493713"/>
                <a:gd name="connsiteX91" fmla="*/ 737950 w 1538514"/>
                <a:gd name="connsiteY91" fmla="*/ 16352 h 1493713"/>
                <a:gd name="connsiteX92" fmla="*/ 754302 w 1538514"/>
                <a:gd name="connsiteY92" fmla="*/ 0 h 1493713"/>
                <a:gd name="connsiteX0" fmla="*/ 1308929 w 1538514"/>
                <a:gd name="connsiteY0" fmla="*/ 1112066 h 1493713"/>
                <a:gd name="connsiteX1" fmla="*/ 1538514 w 1538514"/>
                <a:gd name="connsiteY1" fmla="*/ 1112066 h 1493713"/>
                <a:gd name="connsiteX2" fmla="*/ 1538514 w 1538514"/>
                <a:gd name="connsiteY2" fmla="*/ 1493713 h 1493713"/>
                <a:gd name="connsiteX3" fmla="*/ 1308929 w 1538514"/>
                <a:gd name="connsiteY3" fmla="*/ 1493713 h 1493713"/>
                <a:gd name="connsiteX4" fmla="*/ 1308929 w 1538514"/>
                <a:gd name="connsiteY4" fmla="*/ 1112066 h 1493713"/>
                <a:gd name="connsiteX5" fmla="*/ 0 w 1538514"/>
                <a:gd name="connsiteY5" fmla="*/ 1112066 h 1493713"/>
                <a:gd name="connsiteX6" fmla="*/ 229585 w 1538514"/>
                <a:gd name="connsiteY6" fmla="*/ 1112066 h 1493713"/>
                <a:gd name="connsiteX7" fmla="*/ 229585 w 1538514"/>
                <a:gd name="connsiteY7" fmla="*/ 1493713 h 1493713"/>
                <a:gd name="connsiteX8" fmla="*/ 0 w 1538514"/>
                <a:gd name="connsiteY8" fmla="*/ 1493713 h 1493713"/>
                <a:gd name="connsiteX9" fmla="*/ 0 w 1538514"/>
                <a:gd name="connsiteY9" fmla="*/ 1112066 h 1493713"/>
                <a:gd name="connsiteX10" fmla="*/ 1107301 w 1538514"/>
                <a:gd name="connsiteY10" fmla="*/ 1054797 h 1493713"/>
                <a:gd name="connsiteX11" fmla="*/ 1107301 w 1538514"/>
                <a:gd name="connsiteY11" fmla="*/ 1292922 h 1493713"/>
                <a:gd name="connsiteX12" fmla="*/ 1190645 w 1538514"/>
                <a:gd name="connsiteY12" fmla="*/ 1292922 h 1493713"/>
                <a:gd name="connsiteX13" fmla="*/ 1190645 w 1538514"/>
                <a:gd name="connsiteY13" fmla="*/ 1054797 h 1493713"/>
                <a:gd name="connsiteX14" fmla="*/ 1107301 w 1538514"/>
                <a:gd name="connsiteY14" fmla="*/ 1054797 h 1493713"/>
                <a:gd name="connsiteX15" fmla="*/ 955414 w 1538514"/>
                <a:gd name="connsiteY15" fmla="*/ 1054797 h 1493713"/>
                <a:gd name="connsiteX16" fmla="*/ 955414 w 1538514"/>
                <a:gd name="connsiteY16" fmla="*/ 1292922 h 1493713"/>
                <a:gd name="connsiteX17" fmla="*/ 1038758 w 1538514"/>
                <a:gd name="connsiteY17" fmla="*/ 1292922 h 1493713"/>
                <a:gd name="connsiteX18" fmla="*/ 1038758 w 1538514"/>
                <a:gd name="connsiteY18" fmla="*/ 1054797 h 1493713"/>
                <a:gd name="connsiteX19" fmla="*/ 955414 w 1538514"/>
                <a:gd name="connsiteY19" fmla="*/ 1054797 h 1493713"/>
                <a:gd name="connsiteX20" fmla="*/ 803528 w 1538514"/>
                <a:gd name="connsiteY20" fmla="*/ 1054797 h 1493713"/>
                <a:gd name="connsiteX21" fmla="*/ 803528 w 1538514"/>
                <a:gd name="connsiteY21" fmla="*/ 1292922 h 1493713"/>
                <a:gd name="connsiteX22" fmla="*/ 886872 w 1538514"/>
                <a:gd name="connsiteY22" fmla="*/ 1292922 h 1493713"/>
                <a:gd name="connsiteX23" fmla="*/ 886872 w 1538514"/>
                <a:gd name="connsiteY23" fmla="*/ 1054797 h 1493713"/>
                <a:gd name="connsiteX24" fmla="*/ 803528 w 1538514"/>
                <a:gd name="connsiteY24" fmla="*/ 1054797 h 1493713"/>
                <a:gd name="connsiteX25" fmla="*/ 651642 w 1538514"/>
                <a:gd name="connsiteY25" fmla="*/ 1054797 h 1493713"/>
                <a:gd name="connsiteX26" fmla="*/ 651642 w 1538514"/>
                <a:gd name="connsiteY26" fmla="*/ 1292922 h 1493713"/>
                <a:gd name="connsiteX27" fmla="*/ 734986 w 1538514"/>
                <a:gd name="connsiteY27" fmla="*/ 1292922 h 1493713"/>
                <a:gd name="connsiteX28" fmla="*/ 734986 w 1538514"/>
                <a:gd name="connsiteY28" fmla="*/ 1054797 h 1493713"/>
                <a:gd name="connsiteX29" fmla="*/ 651642 w 1538514"/>
                <a:gd name="connsiteY29" fmla="*/ 1054797 h 1493713"/>
                <a:gd name="connsiteX30" fmla="*/ 499756 w 1538514"/>
                <a:gd name="connsiteY30" fmla="*/ 1054797 h 1493713"/>
                <a:gd name="connsiteX31" fmla="*/ 499756 w 1538514"/>
                <a:gd name="connsiteY31" fmla="*/ 1292922 h 1493713"/>
                <a:gd name="connsiteX32" fmla="*/ 583100 w 1538514"/>
                <a:gd name="connsiteY32" fmla="*/ 1292922 h 1493713"/>
                <a:gd name="connsiteX33" fmla="*/ 583100 w 1538514"/>
                <a:gd name="connsiteY33" fmla="*/ 1054797 h 1493713"/>
                <a:gd name="connsiteX34" fmla="*/ 499756 w 1538514"/>
                <a:gd name="connsiteY34" fmla="*/ 1054797 h 1493713"/>
                <a:gd name="connsiteX35" fmla="*/ 347870 w 1538514"/>
                <a:gd name="connsiteY35" fmla="*/ 1054797 h 1493713"/>
                <a:gd name="connsiteX36" fmla="*/ 347870 w 1538514"/>
                <a:gd name="connsiteY36" fmla="*/ 1292922 h 1493713"/>
                <a:gd name="connsiteX37" fmla="*/ 431214 w 1538514"/>
                <a:gd name="connsiteY37" fmla="*/ 1292922 h 1493713"/>
                <a:gd name="connsiteX38" fmla="*/ 431214 w 1538514"/>
                <a:gd name="connsiteY38" fmla="*/ 1054797 h 1493713"/>
                <a:gd name="connsiteX39" fmla="*/ 347870 w 1538514"/>
                <a:gd name="connsiteY39" fmla="*/ 1054797 h 1493713"/>
                <a:gd name="connsiteX40" fmla="*/ 766840 w 1538514"/>
                <a:gd name="connsiteY40" fmla="*/ 775661 h 1493713"/>
                <a:gd name="connsiteX41" fmla="*/ 1121732 w 1538514"/>
                <a:gd name="connsiteY41" fmla="*/ 992676 h 1493713"/>
                <a:gd name="connsiteX42" fmla="*/ 1166727 w 1538514"/>
                <a:gd name="connsiteY42" fmla="*/ 1019636 h 1493713"/>
                <a:gd name="connsiteX43" fmla="*/ 1250788 w 1538514"/>
                <a:gd name="connsiteY43" fmla="*/ 1019636 h 1493713"/>
                <a:gd name="connsiteX44" fmla="*/ 1250788 w 1538514"/>
                <a:gd name="connsiteY44" fmla="*/ 1493713 h 1493713"/>
                <a:gd name="connsiteX45" fmla="*/ 287726 w 1538514"/>
                <a:gd name="connsiteY45" fmla="*/ 1493713 h 1493713"/>
                <a:gd name="connsiteX46" fmla="*/ 287726 w 1538514"/>
                <a:gd name="connsiteY46" fmla="*/ 1019636 h 1493713"/>
                <a:gd name="connsiteX47" fmla="*/ 371787 w 1538514"/>
                <a:gd name="connsiteY47" fmla="*/ 1019636 h 1493713"/>
                <a:gd name="connsiteX48" fmla="*/ 424881 w 1538514"/>
                <a:gd name="connsiteY48" fmla="*/ 986773 h 1493713"/>
                <a:gd name="connsiteX49" fmla="*/ 766840 w 1538514"/>
                <a:gd name="connsiteY49" fmla="*/ 775661 h 1493713"/>
                <a:gd name="connsiteX50" fmla="*/ 754302 w 1538514"/>
                <a:gd name="connsiteY50" fmla="*/ 0 h 1493713"/>
                <a:gd name="connsiteX51" fmla="*/ 784212 w 1538514"/>
                <a:gd name="connsiteY51" fmla="*/ 0 h 1493713"/>
                <a:gd name="connsiteX52" fmla="*/ 800564 w 1538514"/>
                <a:gd name="connsiteY52" fmla="*/ 16352 h 1493713"/>
                <a:gd name="connsiteX53" fmla="*/ 800564 w 1538514"/>
                <a:gd name="connsiteY53" fmla="*/ 95334 h 1493713"/>
                <a:gd name="connsiteX54" fmla="*/ 836343 w 1538514"/>
                <a:gd name="connsiteY54" fmla="*/ 95334 h 1493713"/>
                <a:gd name="connsiteX55" fmla="*/ 836343 w 1538514"/>
                <a:gd name="connsiteY55" fmla="*/ 219073 h 1493713"/>
                <a:gd name="connsiteX56" fmla="*/ 1025376 w 1538514"/>
                <a:gd name="connsiteY56" fmla="*/ 445674 h 1493713"/>
                <a:gd name="connsiteX57" fmla="*/ 1042075 w 1538514"/>
                <a:gd name="connsiteY57" fmla="*/ 445674 h 1493713"/>
                <a:gd name="connsiteX58" fmla="*/ 1042075 w 1538514"/>
                <a:gd name="connsiteY58" fmla="*/ 564194 h 1493713"/>
                <a:gd name="connsiteX59" fmla="*/ 1071891 w 1538514"/>
                <a:gd name="connsiteY59" fmla="*/ 564194 h 1493713"/>
                <a:gd name="connsiteX60" fmla="*/ 1071891 w 1538514"/>
                <a:gd name="connsiteY60" fmla="*/ 752036 h 1493713"/>
                <a:gd name="connsiteX61" fmla="*/ 1113634 w 1538514"/>
                <a:gd name="connsiteY61" fmla="*/ 752036 h 1493713"/>
                <a:gd name="connsiteX62" fmla="*/ 1113634 w 1538514"/>
                <a:gd name="connsiteY62" fmla="*/ 909130 h 1493713"/>
                <a:gd name="connsiteX63" fmla="*/ 1018520 w 1538514"/>
                <a:gd name="connsiteY63" fmla="*/ 850969 h 1493713"/>
                <a:gd name="connsiteX64" fmla="*/ 1018520 w 1538514"/>
                <a:gd name="connsiteY64" fmla="*/ 640460 h 1493713"/>
                <a:gd name="connsiteX65" fmla="*/ 935176 w 1538514"/>
                <a:gd name="connsiteY65" fmla="*/ 640460 h 1493713"/>
                <a:gd name="connsiteX66" fmla="*/ 935176 w 1538514"/>
                <a:gd name="connsiteY66" fmla="*/ 800004 h 1493713"/>
                <a:gd name="connsiteX67" fmla="*/ 880127 w 1538514"/>
                <a:gd name="connsiteY67" fmla="*/ 766342 h 1493713"/>
                <a:gd name="connsiteX68" fmla="*/ 880127 w 1538514"/>
                <a:gd name="connsiteY68" fmla="*/ 640461 h 1493713"/>
                <a:gd name="connsiteX69" fmla="*/ 796783 w 1538514"/>
                <a:gd name="connsiteY69" fmla="*/ 640461 h 1493713"/>
                <a:gd name="connsiteX70" fmla="*/ 796783 w 1538514"/>
                <a:gd name="connsiteY70" fmla="*/ 715377 h 1493713"/>
                <a:gd name="connsiteX71" fmla="*/ 766840 w 1538514"/>
                <a:gd name="connsiteY71" fmla="*/ 697067 h 1493713"/>
                <a:gd name="connsiteX72" fmla="*/ 741733 w 1538514"/>
                <a:gd name="connsiteY72" fmla="*/ 712420 h 1493713"/>
                <a:gd name="connsiteX73" fmla="*/ 741733 w 1538514"/>
                <a:gd name="connsiteY73" fmla="*/ 640461 h 1493713"/>
                <a:gd name="connsiteX74" fmla="*/ 658389 w 1538514"/>
                <a:gd name="connsiteY74" fmla="*/ 640461 h 1493713"/>
                <a:gd name="connsiteX75" fmla="*/ 658389 w 1538514"/>
                <a:gd name="connsiteY75" fmla="*/ 763384 h 1493713"/>
                <a:gd name="connsiteX76" fmla="*/ 603339 w 1538514"/>
                <a:gd name="connsiteY76" fmla="*/ 797047 h 1493713"/>
                <a:gd name="connsiteX77" fmla="*/ 603339 w 1538514"/>
                <a:gd name="connsiteY77" fmla="*/ 640461 h 1493713"/>
                <a:gd name="connsiteX78" fmla="*/ 519995 w 1538514"/>
                <a:gd name="connsiteY78" fmla="*/ 640461 h 1493713"/>
                <a:gd name="connsiteX79" fmla="*/ 519995 w 1538514"/>
                <a:gd name="connsiteY79" fmla="*/ 848012 h 1493713"/>
                <a:gd name="connsiteX80" fmla="*/ 424881 w 1538514"/>
                <a:gd name="connsiteY80" fmla="*/ 906173 h 1493713"/>
                <a:gd name="connsiteX81" fmla="*/ 424881 w 1538514"/>
                <a:gd name="connsiteY81" fmla="*/ 752036 h 1493713"/>
                <a:gd name="connsiteX82" fmla="*/ 466623 w 1538514"/>
                <a:gd name="connsiteY82" fmla="*/ 752036 h 1493713"/>
                <a:gd name="connsiteX83" fmla="*/ 466623 w 1538514"/>
                <a:gd name="connsiteY83" fmla="*/ 564194 h 1493713"/>
                <a:gd name="connsiteX84" fmla="*/ 496439 w 1538514"/>
                <a:gd name="connsiteY84" fmla="*/ 564194 h 1493713"/>
                <a:gd name="connsiteX85" fmla="*/ 496439 w 1538514"/>
                <a:gd name="connsiteY85" fmla="*/ 445674 h 1493713"/>
                <a:gd name="connsiteX86" fmla="*/ 513138 w 1538514"/>
                <a:gd name="connsiteY86" fmla="*/ 445674 h 1493713"/>
                <a:gd name="connsiteX87" fmla="*/ 702171 w 1538514"/>
                <a:gd name="connsiteY87" fmla="*/ 219073 h 1493713"/>
                <a:gd name="connsiteX88" fmla="*/ 702171 w 1538514"/>
                <a:gd name="connsiteY88" fmla="*/ 95334 h 1493713"/>
                <a:gd name="connsiteX89" fmla="*/ 737950 w 1538514"/>
                <a:gd name="connsiteY89" fmla="*/ 95334 h 1493713"/>
                <a:gd name="connsiteX90" fmla="*/ 737950 w 1538514"/>
                <a:gd name="connsiteY90" fmla="*/ 16352 h 1493713"/>
                <a:gd name="connsiteX91" fmla="*/ 754302 w 1538514"/>
                <a:gd name="connsiteY91" fmla="*/ 0 h 1493713"/>
                <a:gd name="connsiteX0" fmla="*/ 1308929 w 1538514"/>
                <a:gd name="connsiteY0" fmla="*/ 1112066 h 1493713"/>
                <a:gd name="connsiteX1" fmla="*/ 1538514 w 1538514"/>
                <a:gd name="connsiteY1" fmla="*/ 1112066 h 1493713"/>
                <a:gd name="connsiteX2" fmla="*/ 1538514 w 1538514"/>
                <a:gd name="connsiteY2" fmla="*/ 1493713 h 1493713"/>
                <a:gd name="connsiteX3" fmla="*/ 1308929 w 1538514"/>
                <a:gd name="connsiteY3" fmla="*/ 1493713 h 1493713"/>
                <a:gd name="connsiteX4" fmla="*/ 1308929 w 1538514"/>
                <a:gd name="connsiteY4" fmla="*/ 1112066 h 1493713"/>
                <a:gd name="connsiteX5" fmla="*/ 0 w 1538514"/>
                <a:gd name="connsiteY5" fmla="*/ 1112066 h 1493713"/>
                <a:gd name="connsiteX6" fmla="*/ 229585 w 1538514"/>
                <a:gd name="connsiteY6" fmla="*/ 1112066 h 1493713"/>
                <a:gd name="connsiteX7" fmla="*/ 229585 w 1538514"/>
                <a:gd name="connsiteY7" fmla="*/ 1493713 h 1493713"/>
                <a:gd name="connsiteX8" fmla="*/ 0 w 1538514"/>
                <a:gd name="connsiteY8" fmla="*/ 1493713 h 1493713"/>
                <a:gd name="connsiteX9" fmla="*/ 0 w 1538514"/>
                <a:gd name="connsiteY9" fmla="*/ 1112066 h 1493713"/>
                <a:gd name="connsiteX10" fmla="*/ 1107301 w 1538514"/>
                <a:gd name="connsiteY10" fmla="*/ 1054797 h 1493713"/>
                <a:gd name="connsiteX11" fmla="*/ 1107301 w 1538514"/>
                <a:gd name="connsiteY11" fmla="*/ 1292922 h 1493713"/>
                <a:gd name="connsiteX12" fmla="*/ 1190645 w 1538514"/>
                <a:gd name="connsiteY12" fmla="*/ 1292922 h 1493713"/>
                <a:gd name="connsiteX13" fmla="*/ 1190645 w 1538514"/>
                <a:gd name="connsiteY13" fmla="*/ 1054797 h 1493713"/>
                <a:gd name="connsiteX14" fmla="*/ 1107301 w 1538514"/>
                <a:gd name="connsiteY14" fmla="*/ 1054797 h 1493713"/>
                <a:gd name="connsiteX15" fmla="*/ 955414 w 1538514"/>
                <a:gd name="connsiteY15" fmla="*/ 1054797 h 1493713"/>
                <a:gd name="connsiteX16" fmla="*/ 955414 w 1538514"/>
                <a:gd name="connsiteY16" fmla="*/ 1292922 h 1493713"/>
                <a:gd name="connsiteX17" fmla="*/ 1038758 w 1538514"/>
                <a:gd name="connsiteY17" fmla="*/ 1292922 h 1493713"/>
                <a:gd name="connsiteX18" fmla="*/ 1038758 w 1538514"/>
                <a:gd name="connsiteY18" fmla="*/ 1054797 h 1493713"/>
                <a:gd name="connsiteX19" fmla="*/ 955414 w 1538514"/>
                <a:gd name="connsiteY19" fmla="*/ 1054797 h 1493713"/>
                <a:gd name="connsiteX20" fmla="*/ 803528 w 1538514"/>
                <a:gd name="connsiteY20" fmla="*/ 1054797 h 1493713"/>
                <a:gd name="connsiteX21" fmla="*/ 803528 w 1538514"/>
                <a:gd name="connsiteY21" fmla="*/ 1292922 h 1493713"/>
                <a:gd name="connsiteX22" fmla="*/ 886872 w 1538514"/>
                <a:gd name="connsiteY22" fmla="*/ 1292922 h 1493713"/>
                <a:gd name="connsiteX23" fmla="*/ 886872 w 1538514"/>
                <a:gd name="connsiteY23" fmla="*/ 1054797 h 1493713"/>
                <a:gd name="connsiteX24" fmla="*/ 803528 w 1538514"/>
                <a:gd name="connsiteY24" fmla="*/ 1054797 h 1493713"/>
                <a:gd name="connsiteX25" fmla="*/ 651642 w 1538514"/>
                <a:gd name="connsiteY25" fmla="*/ 1054797 h 1493713"/>
                <a:gd name="connsiteX26" fmla="*/ 651642 w 1538514"/>
                <a:gd name="connsiteY26" fmla="*/ 1292922 h 1493713"/>
                <a:gd name="connsiteX27" fmla="*/ 734986 w 1538514"/>
                <a:gd name="connsiteY27" fmla="*/ 1292922 h 1493713"/>
                <a:gd name="connsiteX28" fmla="*/ 734986 w 1538514"/>
                <a:gd name="connsiteY28" fmla="*/ 1054797 h 1493713"/>
                <a:gd name="connsiteX29" fmla="*/ 651642 w 1538514"/>
                <a:gd name="connsiteY29" fmla="*/ 1054797 h 1493713"/>
                <a:gd name="connsiteX30" fmla="*/ 499756 w 1538514"/>
                <a:gd name="connsiteY30" fmla="*/ 1054797 h 1493713"/>
                <a:gd name="connsiteX31" fmla="*/ 499756 w 1538514"/>
                <a:gd name="connsiteY31" fmla="*/ 1292922 h 1493713"/>
                <a:gd name="connsiteX32" fmla="*/ 583100 w 1538514"/>
                <a:gd name="connsiteY32" fmla="*/ 1292922 h 1493713"/>
                <a:gd name="connsiteX33" fmla="*/ 583100 w 1538514"/>
                <a:gd name="connsiteY33" fmla="*/ 1054797 h 1493713"/>
                <a:gd name="connsiteX34" fmla="*/ 499756 w 1538514"/>
                <a:gd name="connsiteY34" fmla="*/ 1054797 h 1493713"/>
                <a:gd name="connsiteX35" fmla="*/ 347870 w 1538514"/>
                <a:gd name="connsiteY35" fmla="*/ 1054797 h 1493713"/>
                <a:gd name="connsiteX36" fmla="*/ 347870 w 1538514"/>
                <a:gd name="connsiteY36" fmla="*/ 1292922 h 1493713"/>
                <a:gd name="connsiteX37" fmla="*/ 431214 w 1538514"/>
                <a:gd name="connsiteY37" fmla="*/ 1292922 h 1493713"/>
                <a:gd name="connsiteX38" fmla="*/ 431214 w 1538514"/>
                <a:gd name="connsiteY38" fmla="*/ 1054797 h 1493713"/>
                <a:gd name="connsiteX39" fmla="*/ 347870 w 1538514"/>
                <a:gd name="connsiteY39" fmla="*/ 1054797 h 1493713"/>
                <a:gd name="connsiteX40" fmla="*/ 766840 w 1538514"/>
                <a:gd name="connsiteY40" fmla="*/ 775661 h 1493713"/>
                <a:gd name="connsiteX41" fmla="*/ 1121732 w 1538514"/>
                <a:gd name="connsiteY41" fmla="*/ 992676 h 1493713"/>
                <a:gd name="connsiteX42" fmla="*/ 1166727 w 1538514"/>
                <a:gd name="connsiteY42" fmla="*/ 1019636 h 1493713"/>
                <a:gd name="connsiteX43" fmla="*/ 1250788 w 1538514"/>
                <a:gd name="connsiteY43" fmla="*/ 1019636 h 1493713"/>
                <a:gd name="connsiteX44" fmla="*/ 1250788 w 1538514"/>
                <a:gd name="connsiteY44" fmla="*/ 1493713 h 1493713"/>
                <a:gd name="connsiteX45" fmla="*/ 287726 w 1538514"/>
                <a:gd name="connsiteY45" fmla="*/ 1493713 h 1493713"/>
                <a:gd name="connsiteX46" fmla="*/ 287726 w 1538514"/>
                <a:gd name="connsiteY46" fmla="*/ 1019636 h 1493713"/>
                <a:gd name="connsiteX47" fmla="*/ 371787 w 1538514"/>
                <a:gd name="connsiteY47" fmla="*/ 1019636 h 1493713"/>
                <a:gd name="connsiteX48" fmla="*/ 766840 w 1538514"/>
                <a:gd name="connsiteY48" fmla="*/ 775661 h 1493713"/>
                <a:gd name="connsiteX49" fmla="*/ 754302 w 1538514"/>
                <a:gd name="connsiteY49" fmla="*/ 0 h 1493713"/>
                <a:gd name="connsiteX50" fmla="*/ 784212 w 1538514"/>
                <a:gd name="connsiteY50" fmla="*/ 0 h 1493713"/>
                <a:gd name="connsiteX51" fmla="*/ 800564 w 1538514"/>
                <a:gd name="connsiteY51" fmla="*/ 16352 h 1493713"/>
                <a:gd name="connsiteX52" fmla="*/ 800564 w 1538514"/>
                <a:gd name="connsiteY52" fmla="*/ 95334 h 1493713"/>
                <a:gd name="connsiteX53" fmla="*/ 836343 w 1538514"/>
                <a:gd name="connsiteY53" fmla="*/ 95334 h 1493713"/>
                <a:gd name="connsiteX54" fmla="*/ 836343 w 1538514"/>
                <a:gd name="connsiteY54" fmla="*/ 219073 h 1493713"/>
                <a:gd name="connsiteX55" fmla="*/ 1025376 w 1538514"/>
                <a:gd name="connsiteY55" fmla="*/ 445674 h 1493713"/>
                <a:gd name="connsiteX56" fmla="*/ 1042075 w 1538514"/>
                <a:gd name="connsiteY56" fmla="*/ 445674 h 1493713"/>
                <a:gd name="connsiteX57" fmla="*/ 1042075 w 1538514"/>
                <a:gd name="connsiteY57" fmla="*/ 564194 h 1493713"/>
                <a:gd name="connsiteX58" fmla="*/ 1071891 w 1538514"/>
                <a:gd name="connsiteY58" fmla="*/ 564194 h 1493713"/>
                <a:gd name="connsiteX59" fmla="*/ 1071891 w 1538514"/>
                <a:gd name="connsiteY59" fmla="*/ 752036 h 1493713"/>
                <a:gd name="connsiteX60" fmla="*/ 1113634 w 1538514"/>
                <a:gd name="connsiteY60" fmla="*/ 752036 h 1493713"/>
                <a:gd name="connsiteX61" fmla="*/ 1113634 w 1538514"/>
                <a:gd name="connsiteY61" fmla="*/ 909130 h 1493713"/>
                <a:gd name="connsiteX62" fmla="*/ 1018520 w 1538514"/>
                <a:gd name="connsiteY62" fmla="*/ 850969 h 1493713"/>
                <a:gd name="connsiteX63" fmla="*/ 1018520 w 1538514"/>
                <a:gd name="connsiteY63" fmla="*/ 640460 h 1493713"/>
                <a:gd name="connsiteX64" fmla="*/ 935176 w 1538514"/>
                <a:gd name="connsiteY64" fmla="*/ 640460 h 1493713"/>
                <a:gd name="connsiteX65" fmla="*/ 935176 w 1538514"/>
                <a:gd name="connsiteY65" fmla="*/ 800004 h 1493713"/>
                <a:gd name="connsiteX66" fmla="*/ 880127 w 1538514"/>
                <a:gd name="connsiteY66" fmla="*/ 766342 h 1493713"/>
                <a:gd name="connsiteX67" fmla="*/ 880127 w 1538514"/>
                <a:gd name="connsiteY67" fmla="*/ 640461 h 1493713"/>
                <a:gd name="connsiteX68" fmla="*/ 796783 w 1538514"/>
                <a:gd name="connsiteY68" fmla="*/ 640461 h 1493713"/>
                <a:gd name="connsiteX69" fmla="*/ 796783 w 1538514"/>
                <a:gd name="connsiteY69" fmla="*/ 715377 h 1493713"/>
                <a:gd name="connsiteX70" fmla="*/ 766840 w 1538514"/>
                <a:gd name="connsiteY70" fmla="*/ 697067 h 1493713"/>
                <a:gd name="connsiteX71" fmla="*/ 741733 w 1538514"/>
                <a:gd name="connsiteY71" fmla="*/ 712420 h 1493713"/>
                <a:gd name="connsiteX72" fmla="*/ 741733 w 1538514"/>
                <a:gd name="connsiteY72" fmla="*/ 640461 h 1493713"/>
                <a:gd name="connsiteX73" fmla="*/ 658389 w 1538514"/>
                <a:gd name="connsiteY73" fmla="*/ 640461 h 1493713"/>
                <a:gd name="connsiteX74" fmla="*/ 658389 w 1538514"/>
                <a:gd name="connsiteY74" fmla="*/ 763384 h 1493713"/>
                <a:gd name="connsiteX75" fmla="*/ 603339 w 1538514"/>
                <a:gd name="connsiteY75" fmla="*/ 797047 h 1493713"/>
                <a:gd name="connsiteX76" fmla="*/ 603339 w 1538514"/>
                <a:gd name="connsiteY76" fmla="*/ 640461 h 1493713"/>
                <a:gd name="connsiteX77" fmla="*/ 519995 w 1538514"/>
                <a:gd name="connsiteY77" fmla="*/ 640461 h 1493713"/>
                <a:gd name="connsiteX78" fmla="*/ 519995 w 1538514"/>
                <a:gd name="connsiteY78" fmla="*/ 848012 h 1493713"/>
                <a:gd name="connsiteX79" fmla="*/ 424881 w 1538514"/>
                <a:gd name="connsiteY79" fmla="*/ 906173 h 1493713"/>
                <a:gd name="connsiteX80" fmla="*/ 424881 w 1538514"/>
                <a:gd name="connsiteY80" fmla="*/ 752036 h 1493713"/>
                <a:gd name="connsiteX81" fmla="*/ 466623 w 1538514"/>
                <a:gd name="connsiteY81" fmla="*/ 752036 h 1493713"/>
                <a:gd name="connsiteX82" fmla="*/ 466623 w 1538514"/>
                <a:gd name="connsiteY82" fmla="*/ 564194 h 1493713"/>
                <a:gd name="connsiteX83" fmla="*/ 496439 w 1538514"/>
                <a:gd name="connsiteY83" fmla="*/ 564194 h 1493713"/>
                <a:gd name="connsiteX84" fmla="*/ 496439 w 1538514"/>
                <a:gd name="connsiteY84" fmla="*/ 445674 h 1493713"/>
                <a:gd name="connsiteX85" fmla="*/ 513138 w 1538514"/>
                <a:gd name="connsiteY85" fmla="*/ 445674 h 1493713"/>
                <a:gd name="connsiteX86" fmla="*/ 702171 w 1538514"/>
                <a:gd name="connsiteY86" fmla="*/ 219073 h 1493713"/>
                <a:gd name="connsiteX87" fmla="*/ 702171 w 1538514"/>
                <a:gd name="connsiteY87" fmla="*/ 95334 h 1493713"/>
                <a:gd name="connsiteX88" fmla="*/ 737950 w 1538514"/>
                <a:gd name="connsiteY88" fmla="*/ 95334 h 1493713"/>
                <a:gd name="connsiteX89" fmla="*/ 737950 w 1538514"/>
                <a:gd name="connsiteY89" fmla="*/ 16352 h 1493713"/>
                <a:gd name="connsiteX90" fmla="*/ 754302 w 1538514"/>
                <a:gd name="connsiteY90" fmla="*/ 0 h 1493713"/>
                <a:gd name="connsiteX0" fmla="*/ 1308929 w 1538514"/>
                <a:gd name="connsiteY0" fmla="*/ 1112066 h 1493713"/>
                <a:gd name="connsiteX1" fmla="*/ 1538514 w 1538514"/>
                <a:gd name="connsiteY1" fmla="*/ 1112066 h 1493713"/>
                <a:gd name="connsiteX2" fmla="*/ 1538514 w 1538514"/>
                <a:gd name="connsiteY2" fmla="*/ 1493713 h 1493713"/>
                <a:gd name="connsiteX3" fmla="*/ 1308929 w 1538514"/>
                <a:gd name="connsiteY3" fmla="*/ 1493713 h 1493713"/>
                <a:gd name="connsiteX4" fmla="*/ 1308929 w 1538514"/>
                <a:gd name="connsiteY4" fmla="*/ 1112066 h 1493713"/>
                <a:gd name="connsiteX5" fmla="*/ 0 w 1538514"/>
                <a:gd name="connsiteY5" fmla="*/ 1112066 h 1493713"/>
                <a:gd name="connsiteX6" fmla="*/ 229585 w 1538514"/>
                <a:gd name="connsiteY6" fmla="*/ 1112066 h 1493713"/>
                <a:gd name="connsiteX7" fmla="*/ 229585 w 1538514"/>
                <a:gd name="connsiteY7" fmla="*/ 1493713 h 1493713"/>
                <a:gd name="connsiteX8" fmla="*/ 0 w 1538514"/>
                <a:gd name="connsiteY8" fmla="*/ 1493713 h 1493713"/>
                <a:gd name="connsiteX9" fmla="*/ 0 w 1538514"/>
                <a:gd name="connsiteY9" fmla="*/ 1112066 h 1493713"/>
                <a:gd name="connsiteX10" fmla="*/ 1107301 w 1538514"/>
                <a:gd name="connsiteY10" fmla="*/ 1054797 h 1493713"/>
                <a:gd name="connsiteX11" fmla="*/ 1107301 w 1538514"/>
                <a:gd name="connsiteY11" fmla="*/ 1292922 h 1493713"/>
                <a:gd name="connsiteX12" fmla="*/ 1190645 w 1538514"/>
                <a:gd name="connsiteY12" fmla="*/ 1292922 h 1493713"/>
                <a:gd name="connsiteX13" fmla="*/ 1190645 w 1538514"/>
                <a:gd name="connsiteY13" fmla="*/ 1054797 h 1493713"/>
                <a:gd name="connsiteX14" fmla="*/ 1107301 w 1538514"/>
                <a:gd name="connsiteY14" fmla="*/ 1054797 h 1493713"/>
                <a:gd name="connsiteX15" fmla="*/ 955414 w 1538514"/>
                <a:gd name="connsiteY15" fmla="*/ 1054797 h 1493713"/>
                <a:gd name="connsiteX16" fmla="*/ 955414 w 1538514"/>
                <a:gd name="connsiteY16" fmla="*/ 1292922 h 1493713"/>
                <a:gd name="connsiteX17" fmla="*/ 1038758 w 1538514"/>
                <a:gd name="connsiteY17" fmla="*/ 1292922 h 1493713"/>
                <a:gd name="connsiteX18" fmla="*/ 1038758 w 1538514"/>
                <a:gd name="connsiteY18" fmla="*/ 1054797 h 1493713"/>
                <a:gd name="connsiteX19" fmla="*/ 955414 w 1538514"/>
                <a:gd name="connsiteY19" fmla="*/ 1054797 h 1493713"/>
                <a:gd name="connsiteX20" fmla="*/ 803528 w 1538514"/>
                <a:gd name="connsiteY20" fmla="*/ 1054797 h 1493713"/>
                <a:gd name="connsiteX21" fmla="*/ 803528 w 1538514"/>
                <a:gd name="connsiteY21" fmla="*/ 1292922 h 1493713"/>
                <a:gd name="connsiteX22" fmla="*/ 886872 w 1538514"/>
                <a:gd name="connsiteY22" fmla="*/ 1292922 h 1493713"/>
                <a:gd name="connsiteX23" fmla="*/ 886872 w 1538514"/>
                <a:gd name="connsiteY23" fmla="*/ 1054797 h 1493713"/>
                <a:gd name="connsiteX24" fmla="*/ 803528 w 1538514"/>
                <a:gd name="connsiteY24" fmla="*/ 1054797 h 1493713"/>
                <a:gd name="connsiteX25" fmla="*/ 651642 w 1538514"/>
                <a:gd name="connsiteY25" fmla="*/ 1054797 h 1493713"/>
                <a:gd name="connsiteX26" fmla="*/ 651642 w 1538514"/>
                <a:gd name="connsiteY26" fmla="*/ 1292922 h 1493713"/>
                <a:gd name="connsiteX27" fmla="*/ 734986 w 1538514"/>
                <a:gd name="connsiteY27" fmla="*/ 1292922 h 1493713"/>
                <a:gd name="connsiteX28" fmla="*/ 734986 w 1538514"/>
                <a:gd name="connsiteY28" fmla="*/ 1054797 h 1493713"/>
                <a:gd name="connsiteX29" fmla="*/ 651642 w 1538514"/>
                <a:gd name="connsiteY29" fmla="*/ 1054797 h 1493713"/>
                <a:gd name="connsiteX30" fmla="*/ 499756 w 1538514"/>
                <a:gd name="connsiteY30" fmla="*/ 1054797 h 1493713"/>
                <a:gd name="connsiteX31" fmla="*/ 499756 w 1538514"/>
                <a:gd name="connsiteY31" fmla="*/ 1292922 h 1493713"/>
                <a:gd name="connsiteX32" fmla="*/ 583100 w 1538514"/>
                <a:gd name="connsiteY32" fmla="*/ 1292922 h 1493713"/>
                <a:gd name="connsiteX33" fmla="*/ 583100 w 1538514"/>
                <a:gd name="connsiteY33" fmla="*/ 1054797 h 1493713"/>
                <a:gd name="connsiteX34" fmla="*/ 499756 w 1538514"/>
                <a:gd name="connsiteY34" fmla="*/ 1054797 h 1493713"/>
                <a:gd name="connsiteX35" fmla="*/ 347870 w 1538514"/>
                <a:gd name="connsiteY35" fmla="*/ 1054797 h 1493713"/>
                <a:gd name="connsiteX36" fmla="*/ 347870 w 1538514"/>
                <a:gd name="connsiteY36" fmla="*/ 1292922 h 1493713"/>
                <a:gd name="connsiteX37" fmla="*/ 431214 w 1538514"/>
                <a:gd name="connsiteY37" fmla="*/ 1292922 h 1493713"/>
                <a:gd name="connsiteX38" fmla="*/ 431214 w 1538514"/>
                <a:gd name="connsiteY38" fmla="*/ 1054797 h 1493713"/>
                <a:gd name="connsiteX39" fmla="*/ 347870 w 1538514"/>
                <a:gd name="connsiteY39" fmla="*/ 1054797 h 1493713"/>
                <a:gd name="connsiteX40" fmla="*/ 766840 w 1538514"/>
                <a:gd name="connsiteY40" fmla="*/ 775661 h 1493713"/>
                <a:gd name="connsiteX41" fmla="*/ 1166727 w 1538514"/>
                <a:gd name="connsiteY41" fmla="*/ 1019636 h 1493713"/>
                <a:gd name="connsiteX42" fmla="*/ 1250788 w 1538514"/>
                <a:gd name="connsiteY42" fmla="*/ 1019636 h 1493713"/>
                <a:gd name="connsiteX43" fmla="*/ 1250788 w 1538514"/>
                <a:gd name="connsiteY43" fmla="*/ 1493713 h 1493713"/>
                <a:gd name="connsiteX44" fmla="*/ 287726 w 1538514"/>
                <a:gd name="connsiteY44" fmla="*/ 1493713 h 1493713"/>
                <a:gd name="connsiteX45" fmla="*/ 287726 w 1538514"/>
                <a:gd name="connsiteY45" fmla="*/ 1019636 h 1493713"/>
                <a:gd name="connsiteX46" fmla="*/ 371787 w 1538514"/>
                <a:gd name="connsiteY46" fmla="*/ 1019636 h 1493713"/>
                <a:gd name="connsiteX47" fmla="*/ 766840 w 1538514"/>
                <a:gd name="connsiteY47" fmla="*/ 775661 h 1493713"/>
                <a:gd name="connsiteX48" fmla="*/ 754302 w 1538514"/>
                <a:gd name="connsiteY48" fmla="*/ 0 h 1493713"/>
                <a:gd name="connsiteX49" fmla="*/ 784212 w 1538514"/>
                <a:gd name="connsiteY49" fmla="*/ 0 h 1493713"/>
                <a:gd name="connsiteX50" fmla="*/ 800564 w 1538514"/>
                <a:gd name="connsiteY50" fmla="*/ 16352 h 1493713"/>
                <a:gd name="connsiteX51" fmla="*/ 800564 w 1538514"/>
                <a:gd name="connsiteY51" fmla="*/ 95334 h 1493713"/>
                <a:gd name="connsiteX52" fmla="*/ 836343 w 1538514"/>
                <a:gd name="connsiteY52" fmla="*/ 95334 h 1493713"/>
                <a:gd name="connsiteX53" fmla="*/ 836343 w 1538514"/>
                <a:gd name="connsiteY53" fmla="*/ 219073 h 1493713"/>
                <a:gd name="connsiteX54" fmla="*/ 1025376 w 1538514"/>
                <a:gd name="connsiteY54" fmla="*/ 445674 h 1493713"/>
                <a:gd name="connsiteX55" fmla="*/ 1042075 w 1538514"/>
                <a:gd name="connsiteY55" fmla="*/ 445674 h 1493713"/>
                <a:gd name="connsiteX56" fmla="*/ 1042075 w 1538514"/>
                <a:gd name="connsiteY56" fmla="*/ 564194 h 1493713"/>
                <a:gd name="connsiteX57" fmla="*/ 1071891 w 1538514"/>
                <a:gd name="connsiteY57" fmla="*/ 564194 h 1493713"/>
                <a:gd name="connsiteX58" fmla="*/ 1071891 w 1538514"/>
                <a:gd name="connsiteY58" fmla="*/ 752036 h 1493713"/>
                <a:gd name="connsiteX59" fmla="*/ 1113634 w 1538514"/>
                <a:gd name="connsiteY59" fmla="*/ 752036 h 1493713"/>
                <a:gd name="connsiteX60" fmla="*/ 1113634 w 1538514"/>
                <a:gd name="connsiteY60" fmla="*/ 909130 h 1493713"/>
                <a:gd name="connsiteX61" fmla="*/ 1018520 w 1538514"/>
                <a:gd name="connsiteY61" fmla="*/ 850969 h 1493713"/>
                <a:gd name="connsiteX62" fmla="*/ 1018520 w 1538514"/>
                <a:gd name="connsiteY62" fmla="*/ 640460 h 1493713"/>
                <a:gd name="connsiteX63" fmla="*/ 935176 w 1538514"/>
                <a:gd name="connsiteY63" fmla="*/ 640460 h 1493713"/>
                <a:gd name="connsiteX64" fmla="*/ 935176 w 1538514"/>
                <a:gd name="connsiteY64" fmla="*/ 800004 h 1493713"/>
                <a:gd name="connsiteX65" fmla="*/ 880127 w 1538514"/>
                <a:gd name="connsiteY65" fmla="*/ 766342 h 1493713"/>
                <a:gd name="connsiteX66" fmla="*/ 880127 w 1538514"/>
                <a:gd name="connsiteY66" fmla="*/ 640461 h 1493713"/>
                <a:gd name="connsiteX67" fmla="*/ 796783 w 1538514"/>
                <a:gd name="connsiteY67" fmla="*/ 640461 h 1493713"/>
                <a:gd name="connsiteX68" fmla="*/ 796783 w 1538514"/>
                <a:gd name="connsiteY68" fmla="*/ 715377 h 1493713"/>
                <a:gd name="connsiteX69" fmla="*/ 766840 w 1538514"/>
                <a:gd name="connsiteY69" fmla="*/ 697067 h 1493713"/>
                <a:gd name="connsiteX70" fmla="*/ 741733 w 1538514"/>
                <a:gd name="connsiteY70" fmla="*/ 712420 h 1493713"/>
                <a:gd name="connsiteX71" fmla="*/ 741733 w 1538514"/>
                <a:gd name="connsiteY71" fmla="*/ 640461 h 1493713"/>
                <a:gd name="connsiteX72" fmla="*/ 658389 w 1538514"/>
                <a:gd name="connsiteY72" fmla="*/ 640461 h 1493713"/>
                <a:gd name="connsiteX73" fmla="*/ 658389 w 1538514"/>
                <a:gd name="connsiteY73" fmla="*/ 763384 h 1493713"/>
                <a:gd name="connsiteX74" fmla="*/ 603339 w 1538514"/>
                <a:gd name="connsiteY74" fmla="*/ 797047 h 1493713"/>
                <a:gd name="connsiteX75" fmla="*/ 603339 w 1538514"/>
                <a:gd name="connsiteY75" fmla="*/ 640461 h 1493713"/>
                <a:gd name="connsiteX76" fmla="*/ 519995 w 1538514"/>
                <a:gd name="connsiteY76" fmla="*/ 640461 h 1493713"/>
                <a:gd name="connsiteX77" fmla="*/ 519995 w 1538514"/>
                <a:gd name="connsiteY77" fmla="*/ 848012 h 1493713"/>
                <a:gd name="connsiteX78" fmla="*/ 424881 w 1538514"/>
                <a:gd name="connsiteY78" fmla="*/ 906173 h 1493713"/>
                <a:gd name="connsiteX79" fmla="*/ 424881 w 1538514"/>
                <a:gd name="connsiteY79" fmla="*/ 752036 h 1493713"/>
                <a:gd name="connsiteX80" fmla="*/ 466623 w 1538514"/>
                <a:gd name="connsiteY80" fmla="*/ 752036 h 1493713"/>
                <a:gd name="connsiteX81" fmla="*/ 466623 w 1538514"/>
                <a:gd name="connsiteY81" fmla="*/ 564194 h 1493713"/>
                <a:gd name="connsiteX82" fmla="*/ 496439 w 1538514"/>
                <a:gd name="connsiteY82" fmla="*/ 564194 h 1493713"/>
                <a:gd name="connsiteX83" fmla="*/ 496439 w 1538514"/>
                <a:gd name="connsiteY83" fmla="*/ 445674 h 1493713"/>
                <a:gd name="connsiteX84" fmla="*/ 513138 w 1538514"/>
                <a:gd name="connsiteY84" fmla="*/ 445674 h 1493713"/>
                <a:gd name="connsiteX85" fmla="*/ 702171 w 1538514"/>
                <a:gd name="connsiteY85" fmla="*/ 219073 h 1493713"/>
                <a:gd name="connsiteX86" fmla="*/ 702171 w 1538514"/>
                <a:gd name="connsiteY86" fmla="*/ 95334 h 1493713"/>
                <a:gd name="connsiteX87" fmla="*/ 737950 w 1538514"/>
                <a:gd name="connsiteY87" fmla="*/ 95334 h 1493713"/>
                <a:gd name="connsiteX88" fmla="*/ 737950 w 1538514"/>
                <a:gd name="connsiteY88" fmla="*/ 16352 h 1493713"/>
                <a:gd name="connsiteX89" fmla="*/ 754302 w 1538514"/>
                <a:gd name="connsiteY89" fmla="*/ 0 h 1493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1538514" h="1493713">
                  <a:moveTo>
                    <a:pt x="1308929" y="1112066"/>
                  </a:moveTo>
                  <a:lnTo>
                    <a:pt x="1538514" y="1112066"/>
                  </a:lnTo>
                  <a:lnTo>
                    <a:pt x="1538514" y="1493713"/>
                  </a:lnTo>
                  <a:lnTo>
                    <a:pt x="1308929" y="1493713"/>
                  </a:lnTo>
                  <a:lnTo>
                    <a:pt x="1308929" y="1112066"/>
                  </a:lnTo>
                  <a:close/>
                  <a:moveTo>
                    <a:pt x="0" y="1112066"/>
                  </a:moveTo>
                  <a:lnTo>
                    <a:pt x="229585" y="1112066"/>
                  </a:lnTo>
                  <a:lnTo>
                    <a:pt x="229585" y="1493713"/>
                  </a:lnTo>
                  <a:lnTo>
                    <a:pt x="0" y="1493713"/>
                  </a:lnTo>
                  <a:lnTo>
                    <a:pt x="0" y="1112066"/>
                  </a:lnTo>
                  <a:close/>
                  <a:moveTo>
                    <a:pt x="1107301" y="1054797"/>
                  </a:moveTo>
                  <a:lnTo>
                    <a:pt x="1107301" y="1292922"/>
                  </a:lnTo>
                  <a:lnTo>
                    <a:pt x="1190645" y="1292922"/>
                  </a:lnTo>
                  <a:lnTo>
                    <a:pt x="1190645" y="1054797"/>
                  </a:lnTo>
                  <a:lnTo>
                    <a:pt x="1107301" y="1054797"/>
                  </a:lnTo>
                  <a:close/>
                  <a:moveTo>
                    <a:pt x="955414" y="1054797"/>
                  </a:moveTo>
                  <a:lnTo>
                    <a:pt x="955414" y="1292922"/>
                  </a:lnTo>
                  <a:lnTo>
                    <a:pt x="1038758" y="1292922"/>
                  </a:lnTo>
                  <a:lnTo>
                    <a:pt x="1038758" y="1054797"/>
                  </a:lnTo>
                  <a:lnTo>
                    <a:pt x="955414" y="1054797"/>
                  </a:lnTo>
                  <a:close/>
                  <a:moveTo>
                    <a:pt x="803528" y="1054797"/>
                  </a:moveTo>
                  <a:lnTo>
                    <a:pt x="803528" y="1292922"/>
                  </a:lnTo>
                  <a:lnTo>
                    <a:pt x="886872" y="1292922"/>
                  </a:lnTo>
                  <a:lnTo>
                    <a:pt x="886872" y="1054797"/>
                  </a:lnTo>
                  <a:lnTo>
                    <a:pt x="803528" y="1054797"/>
                  </a:lnTo>
                  <a:close/>
                  <a:moveTo>
                    <a:pt x="651642" y="1054797"/>
                  </a:moveTo>
                  <a:lnTo>
                    <a:pt x="651642" y="1292922"/>
                  </a:lnTo>
                  <a:lnTo>
                    <a:pt x="734986" y="1292922"/>
                  </a:lnTo>
                  <a:lnTo>
                    <a:pt x="734986" y="1054797"/>
                  </a:lnTo>
                  <a:lnTo>
                    <a:pt x="651642" y="1054797"/>
                  </a:lnTo>
                  <a:close/>
                  <a:moveTo>
                    <a:pt x="499756" y="1054797"/>
                  </a:moveTo>
                  <a:lnTo>
                    <a:pt x="499756" y="1292922"/>
                  </a:lnTo>
                  <a:lnTo>
                    <a:pt x="583100" y="1292922"/>
                  </a:lnTo>
                  <a:lnTo>
                    <a:pt x="583100" y="1054797"/>
                  </a:lnTo>
                  <a:lnTo>
                    <a:pt x="499756" y="1054797"/>
                  </a:lnTo>
                  <a:close/>
                  <a:moveTo>
                    <a:pt x="347870" y="1054797"/>
                  </a:moveTo>
                  <a:lnTo>
                    <a:pt x="347870" y="1292922"/>
                  </a:lnTo>
                  <a:lnTo>
                    <a:pt x="431214" y="1292922"/>
                  </a:lnTo>
                  <a:lnTo>
                    <a:pt x="431214" y="1054797"/>
                  </a:lnTo>
                  <a:lnTo>
                    <a:pt x="347870" y="1054797"/>
                  </a:lnTo>
                  <a:close/>
                  <a:moveTo>
                    <a:pt x="766840" y="775661"/>
                  </a:moveTo>
                  <a:lnTo>
                    <a:pt x="1166727" y="1019636"/>
                  </a:lnTo>
                  <a:lnTo>
                    <a:pt x="1250788" y="1019636"/>
                  </a:lnTo>
                  <a:lnTo>
                    <a:pt x="1250788" y="1493713"/>
                  </a:lnTo>
                  <a:lnTo>
                    <a:pt x="287726" y="1493713"/>
                  </a:lnTo>
                  <a:lnTo>
                    <a:pt x="287726" y="1019636"/>
                  </a:lnTo>
                  <a:lnTo>
                    <a:pt x="371787" y="1019636"/>
                  </a:lnTo>
                  <a:lnTo>
                    <a:pt x="766840" y="775661"/>
                  </a:lnTo>
                  <a:close/>
                  <a:moveTo>
                    <a:pt x="754302" y="0"/>
                  </a:moveTo>
                  <a:lnTo>
                    <a:pt x="784212" y="0"/>
                  </a:lnTo>
                  <a:cubicBezTo>
                    <a:pt x="793243" y="0"/>
                    <a:pt x="800564" y="7321"/>
                    <a:pt x="800564" y="16352"/>
                  </a:cubicBezTo>
                  <a:lnTo>
                    <a:pt x="800564" y="95334"/>
                  </a:lnTo>
                  <a:lnTo>
                    <a:pt x="836343" y="95334"/>
                  </a:lnTo>
                  <a:lnTo>
                    <a:pt x="836343" y="219073"/>
                  </a:lnTo>
                  <a:cubicBezTo>
                    <a:pt x="943289" y="239580"/>
                    <a:pt x="1024217" y="333044"/>
                    <a:pt x="1025376" y="445674"/>
                  </a:cubicBezTo>
                  <a:lnTo>
                    <a:pt x="1042075" y="445674"/>
                  </a:lnTo>
                  <a:lnTo>
                    <a:pt x="1042075" y="564194"/>
                  </a:lnTo>
                  <a:lnTo>
                    <a:pt x="1071891" y="564194"/>
                  </a:lnTo>
                  <a:lnTo>
                    <a:pt x="1071891" y="752036"/>
                  </a:lnTo>
                  <a:lnTo>
                    <a:pt x="1113634" y="752036"/>
                  </a:lnTo>
                  <a:lnTo>
                    <a:pt x="1113634" y="909130"/>
                  </a:lnTo>
                  <a:lnTo>
                    <a:pt x="1018520" y="850969"/>
                  </a:lnTo>
                  <a:lnTo>
                    <a:pt x="1018520" y="640460"/>
                  </a:lnTo>
                  <a:lnTo>
                    <a:pt x="935176" y="640460"/>
                  </a:lnTo>
                  <a:lnTo>
                    <a:pt x="935176" y="800004"/>
                  </a:lnTo>
                  <a:lnTo>
                    <a:pt x="880127" y="766342"/>
                  </a:lnTo>
                  <a:lnTo>
                    <a:pt x="880127" y="640461"/>
                  </a:lnTo>
                  <a:lnTo>
                    <a:pt x="796783" y="640461"/>
                  </a:lnTo>
                  <a:lnTo>
                    <a:pt x="796783" y="715377"/>
                  </a:lnTo>
                  <a:lnTo>
                    <a:pt x="766840" y="697067"/>
                  </a:lnTo>
                  <a:lnTo>
                    <a:pt x="741733" y="712420"/>
                  </a:lnTo>
                  <a:lnTo>
                    <a:pt x="741733" y="640461"/>
                  </a:lnTo>
                  <a:lnTo>
                    <a:pt x="658389" y="640461"/>
                  </a:lnTo>
                  <a:lnTo>
                    <a:pt x="658389" y="763384"/>
                  </a:lnTo>
                  <a:lnTo>
                    <a:pt x="603339" y="797047"/>
                  </a:lnTo>
                  <a:lnTo>
                    <a:pt x="603339" y="640461"/>
                  </a:lnTo>
                  <a:lnTo>
                    <a:pt x="519995" y="640461"/>
                  </a:lnTo>
                  <a:lnTo>
                    <a:pt x="519995" y="848012"/>
                  </a:lnTo>
                  <a:lnTo>
                    <a:pt x="424881" y="906173"/>
                  </a:lnTo>
                  <a:lnTo>
                    <a:pt x="424881" y="752036"/>
                  </a:lnTo>
                  <a:lnTo>
                    <a:pt x="466623" y="752036"/>
                  </a:lnTo>
                  <a:lnTo>
                    <a:pt x="466623" y="564194"/>
                  </a:lnTo>
                  <a:lnTo>
                    <a:pt x="496439" y="564194"/>
                  </a:lnTo>
                  <a:lnTo>
                    <a:pt x="496439" y="445674"/>
                  </a:lnTo>
                  <a:lnTo>
                    <a:pt x="513138" y="445674"/>
                  </a:lnTo>
                  <a:cubicBezTo>
                    <a:pt x="514297" y="333044"/>
                    <a:pt x="595225" y="239580"/>
                    <a:pt x="702171" y="219073"/>
                  </a:cubicBezTo>
                  <a:lnTo>
                    <a:pt x="702171" y="95334"/>
                  </a:lnTo>
                  <a:lnTo>
                    <a:pt x="737950" y="95334"/>
                  </a:lnTo>
                  <a:lnTo>
                    <a:pt x="737950" y="16352"/>
                  </a:lnTo>
                  <a:cubicBezTo>
                    <a:pt x="737950" y="7321"/>
                    <a:pt x="745271" y="0"/>
                    <a:pt x="754302"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91440" rIns="91440" bIns="91440" numCol="1" spcCol="0" rtlCol="0" fromWordArt="0" anchor="b" anchorCtr="0" forceAA="0" compatLnSpc="1">
              <a:prstTxWarp prst="textNoShape">
                <a:avLst/>
              </a:prstTxWarp>
              <a:noAutofit/>
            </a:bodyPr>
            <a:lstStyle/>
            <a:p>
              <a:pPr algn="r"/>
              <a:endParaRPr lang="en-US" sz="900" dirty="0"/>
            </a:p>
          </p:txBody>
        </p:sp>
      </p:grpSp>
    </p:spTree>
    <p:extLst>
      <p:ext uri="{BB962C8B-B14F-4D97-AF65-F5344CB8AC3E}">
        <p14:creationId xmlns:p14="http://schemas.microsoft.com/office/powerpoint/2010/main" val="4150353088"/>
      </p:ext>
    </p:extLst>
  </p:cSld>
  <p:clrMapOvr>
    <a:masterClrMapping/>
  </p:clrMapOvr>
  <mc:AlternateContent xmlns:mc="http://schemas.openxmlformats.org/markup-compatibility/2006" xmlns:p14="http://schemas.microsoft.com/office/powerpoint/2010/main">
    <mc:Choice Requires="p14">
      <p:transition spd="slow" p14:dur="1250">
        <p:fade/>
      </p:transition>
    </mc:Choice>
    <mc:Fallback xmlns="">
      <p:transition spd="slow">
        <p:fade/>
      </p:transition>
    </mc:Fallback>
  </mc:AlternateContent>
</p:sldLayout>
</file>

<file path=ppt/slideLayouts/slideLayout136.xml><?xml version="1.0" encoding="utf-8"?>
<p:sldLayout xmlns:a="http://schemas.openxmlformats.org/drawingml/2006/main" xmlns:r="http://schemas.openxmlformats.org/officeDocument/2006/relationships" xmlns:p="http://schemas.openxmlformats.org/presentationml/2006/main" preserve="1" userDrawn="1">
  <p:cSld name="1_58pt Title/24pt Text - Gray">
    <p:bg>
      <p:bgPr>
        <a:solidFill>
          <a:schemeClr val="accent6"/>
        </a:solidFill>
        <a:effectLst/>
      </p:bgPr>
    </p:bg>
    <p:spTree>
      <p:nvGrpSpPr>
        <p:cNvPr id="1" name=""/>
        <p:cNvGrpSpPr/>
        <p:nvPr/>
      </p:nvGrpSpPr>
      <p:grpSpPr>
        <a:xfrm>
          <a:off x="0" y="0"/>
          <a:ext cx="0" cy="0"/>
          <a:chOff x="0" y="0"/>
          <a:chExt cx="0" cy="0"/>
        </a:xfrm>
      </p:grpSpPr>
      <p:graphicFrame>
        <p:nvGraphicFramePr>
          <p:cNvPr id="2" name="Object 1" hidden="1"/>
          <p:cNvGraphicFramePr>
            <a:graphicFrameLocks noChangeAspect="1"/>
          </p:cNvGraphicFramePr>
          <p:nvPr userDrawn="1">
            <p:custDataLst>
              <p:tags r:id="rId2"/>
            </p:custDataLst>
            <p:extLst/>
          </p:nvPr>
        </p:nvGraphicFramePr>
        <p:xfrm>
          <a:off x="1191" y="1589"/>
          <a:ext cx="1190" cy="1587"/>
        </p:xfrm>
        <a:graphic>
          <a:graphicData uri="http://schemas.openxmlformats.org/presentationml/2006/ole">
            <mc:AlternateContent xmlns:mc="http://schemas.openxmlformats.org/markup-compatibility/2006">
              <mc:Choice xmlns:v="urn:schemas-microsoft-com:vml" Requires="v">
                <p:oleObj spid="_x0000_s67589" name="think-cell Slide" r:id="rId4" imgW="270" imgH="270" progId="TCLayout.ActiveDocument.1">
                  <p:embed/>
                </p:oleObj>
              </mc:Choice>
              <mc:Fallback>
                <p:oleObj name="think-cell Slide" r:id="rId4" imgW="270" imgH="270" progId="TCLayout.ActiveDocument.1">
                  <p:embed/>
                  <p:pic>
                    <p:nvPicPr>
                      <p:cNvPr id="2" name="Object 1" hidden="1"/>
                      <p:cNvPicPr/>
                      <p:nvPr/>
                    </p:nvPicPr>
                    <p:blipFill>
                      <a:blip r:embed="rId5"/>
                      <a:stretch>
                        <a:fillRect/>
                      </a:stretch>
                    </p:blipFill>
                    <p:spPr>
                      <a:xfrm>
                        <a:off x="1191" y="1589"/>
                        <a:ext cx="1190" cy="1587"/>
                      </a:xfrm>
                      <a:prstGeom prst="rect">
                        <a:avLst/>
                      </a:prstGeom>
                    </p:spPr>
                  </p:pic>
                </p:oleObj>
              </mc:Fallback>
            </mc:AlternateContent>
          </a:graphicData>
        </a:graphic>
      </p:graphicFrame>
      <p:sp>
        <p:nvSpPr>
          <p:cNvPr id="7" name="Title 1"/>
          <p:cNvSpPr>
            <a:spLocks noGrp="1"/>
          </p:cNvSpPr>
          <p:nvPr>
            <p:ph type="ctrTitle" hasCustomPrompt="1"/>
          </p:nvPr>
        </p:nvSpPr>
        <p:spPr>
          <a:xfrm>
            <a:off x="438874" y="2142637"/>
            <a:ext cx="8420908" cy="1720381"/>
          </a:xfrm>
        </p:spPr>
        <p:txBody>
          <a:bodyPr/>
          <a:lstStyle>
            <a:lvl1pPr>
              <a:defRPr sz="4500">
                <a:solidFill>
                  <a:schemeClr val="bg1"/>
                </a:solidFill>
              </a:defRPr>
            </a:lvl1pPr>
          </a:lstStyle>
          <a:p>
            <a:r>
              <a:rPr lang="en-US" dirty="0"/>
              <a:t>Title</a:t>
            </a:r>
          </a:p>
        </p:txBody>
      </p:sp>
      <p:sp>
        <p:nvSpPr>
          <p:cNvPr id="10" name="Subtitle 2"/>
          <p:cNvSpPr>
            <a:spLocks noGrp="1"/>
          </p:cNvSpPr>
          <p:nvPr>
            <p:ph type="subTitle" idx="1" hasCustomPrompt="1"/>
          </p:nvPr>
        </p:nvSpPr>
        <p:spPr>
          <a:xfrm>
            <a:off x="438874" y="3954463"/>
            <a:ext cx="8420908" cy="1055382"/>
          </a:xfrm>
        </p:spPr>
        <p:txBody>
          <a:bodyPr/>
          <a:lstStyle>
            <a:lvl1pPr marL="0" indent="0" algn="l">
              <a:buNone/>
              <a:defRPr sz="1650">
                <a:solidFill>
                  <a:schemeClr val="bg1"/>
                </a:solidFill>
                <a:latin typeface="+mn-lt"/>
              </a:defRPr>
            </a:lvl1pPr>
            <a:lvl2pPr marL="342868" indent="0" algn="ctr">
              <a:buNone/>
              <a:defRPr>
                <a:solidFill>
                  <a:schemeClr val="tx1">
                    <a:tint val="75000"/>
                  </a:schemeClr>
                </a:solidFill>
              </a:defRPr>
            </a:lvl2pPr>
            <a:lvl3pPr marL="685735" indent="0" algn="ctr">
              <a:buNone/>
              <a:defRPr>
                <a:solidFill>
                  <a:schemeClr val="tx1">
                    <a:tint val="75000"/>
                  </a:schemeClr>
                </a:solidFill>
              </a:defRPr>
            </a:lvl3pPr>
            <a:lvl4pPr marL="1028603" indent="0" algn="ctr">
              <a:buNone/>
              <a:defRPr>
                <a:solidFill>
                  <a:schemeClr val="tx1">
                    <a:tint val="75000"/>
                  </a:schemeClr>
                </a:solidFill>
              </a:defRPr>
            </a:lvl4pPr>
            <a:lvl5pPr marL="1371471" indent="0" algn="ctr">
              <a:buNone/>
              <a:defRPr>
                <a:solidFill>
                  <a:schemeClr val="tx1">
                    <a:tint val="75000"/>
                  </a:schemeClr>
                </a:solidFill>
              </a:defRPr>
            </a:lvl5pPr>
            <a:lvl6pPr marL="1714339" indent="0" algn="ctr">
              <a:buNone/>
              <a:defRPr>
                <a:solidFill>
                  <a:schemeClr val="tx1">
                    <a:tint val="75000"/>
                  </a:schemeClr>
                </a:solidFill>
              </a:defRPr>
            </a:lvl6pPr>
            <a:lvl7pPr marL="2057207" indent="0" algn="ctr">
              <a:buNone/>
              <a:defRPr>
                <a:solidFill>
                  <a:schemeClr val="tx1">
                    <a:tint val="75000"/>
                  </a:schemeClr>
                </a:solidFill>
              </a:defRPr>
            </a:lvl7pPr>
            <a:lvl8pPr marL="2400074" indent="0" algn="ctr">
              <a:buNone/>
              <a:defRPr>
                <a:solidFill>
                  <a:schemeClr val="tx1">
                    <a:tint val="75000"/>
                  </a:schemeClr>
                </a:solidFill>
              </a:defRPr>
            </a:lvl8pPr>
            <a:lvl9pPr marL="2742942" indent="0" algn="ctr">
              <a:buNone/>
              <a:defRPr>
                <a:solidFill>
                  <a:schemeClr val="tx1">
                    <a:tint val="75000"/>
                  </a:schemeClr>
                </a:solidFill>
              </a:defRPr>
            </a:lvl9pPr>
          </a:lstStyle>
          <a:p>
            <a:r>
              <a:rPr lang="en-US" dirty="0"/>
              <a:t>Subtitle</a:t>
            </a:r>
          </a:p>
        </p:txBody>
      </p:sp>
      <p:grpSp>
        <p:nvGrpSpPr>
          <p:cNvPr id="8" name="Group 7"/>
          <p:cNvGrpSpPr/>
          <p:nvPr userDrawn="1"/>
        </p:nvGrpSpPr>
        <p:grpSpPr>
          <a:xfrm>
            <a:off x="438875" y="5405055"/>
            <a:ext cx="1183915" cy="833174"/>
            <a:chOff x="2825708" y="3803918"/>
            <a:chExt cx="5590060" cy="2950238"/>
          </a:xfrm>
          <a:solidFill>
            <a:schemeClr val="bg1"/>
          </a:solidFill>
        </p:grpSpPr>
        <p:sp>
          <p:nvSpPr>
            <p:cNvPr id="9" name="Freeform 8"/>
            <p:cNvSpPr>
              <a:spLocks/>
            </p:cNvSpPr>
            <p:nvPr userDrawn="1"/>
          </p:nvSpPr>
          <p:spPr bwMode="auto">
            <a:xfrm flipH="1">
              <a:off x="2825708" y="3803918"/>
              <a:ext cx="3798668" cy="2644406"/>
            </a:xfrm>
            <a:custGeom>
              <a:avLst/>
              <a:gdLst>
                <a:gd name="connsiteX0" fmla="*/ 2056832 w 3798668"/>
                <a:gd name="connsiteY0" fmla="*/ 0 h 2644406"/>
                <a:gd name="connsiteX1" fmla="*/ 1120184 w 3798668"/>
                <a:gd name="connsiteY1" fmla="*/ 492747 h 2644406"/>
                <a:gd name="connsiteX2" fmla="*/ 824401 w 3798668"/>
                <a:gd name="connsiteY2" fmla="*/ 410622 h 2644406"/>
                <a:gd name="connsiteX3" fmla="*/ 462888 w 3798668"/>
                <a:gd name="connsiteY3" fmla="*/ 525596 h 2644406"/>
                <a:gd name="connsiteX4" fmla="*/ 183537 w 3798668"/>
                <a:gd name="connsiteY4" fmla="*/ 1034768 h 2644406"/>
                <a:gd name="connsiteX5" fmla="*/ 15361 w 3798668"/>
                <a:gd name="connsiteY5" fmla="*/ 1177972 h 2644406"/>
                <a:gd name="connsiteX6" fmla="*/ 7490 w 3798668"/>
                <a:gd name="connsiteY6" fmla="*/ 1187499 h 2644406"/>
                <a:gd name="connsiteX7" fmla="*/ 6772 w 3798668"/>
                <a:gd name="connsiteY7" fmla="*/ 1235951 h 2644406"/>
                <a:gd name="connsiteX8" fmla="*/ 0 w 3798668"/>
                <a:gd name="connsiteY8" fmla="*/ 1650660 h 2644406"/>
                <a:gd name="connsiteX9" fmla="*/ 132557 w 3798668"/>
                <a:gd name="connsiteY9" fmla="*/ 1653042 h 2644406"/>
                <a:gd name="connsiteX10" fmla="*/ 132557 w 3798668"/>
                <a:gd name="connsiteY10" fmla="*/ 2095954 h 2644406"/>
                <a:gd name="connsiteX11" fmla="*/ 310357 w 3798668"/>
                <a:gd name="connsiteY11" fmla="*/ 2095954 h 2644406"/>
                <a:gd name="connsiteX12" fmla="*/ 310357 w 3798668"/>
                <a:gd name="connsiteY12" fmla="*/ 2251529 h 2644406"/>
                <a:gd name="connsiteX13" fmla="*/ 767557 w 3798668"/>
                <a:gd name="connsiteY13" fmla="*/ 2251529 h 2644406"/>
                <a:gd name="connsiteX14" fmla="*/ 767557 w 3798668"/>
                <a:gd name="connsiteY14" fmla="*/ 2644406 h 2644406"/>
                <a:gd name="connsiteX15" fmla="*/ 825364 w 3798668"/>
                <a:gd name="connsiteY15" fmla="*/ 2644406 h 2644406"/>
                <a:gd name="connsiteX16" fmla="*/ 2549804 w 3798668"/>
                <a:gd name="connsiteY16" fmla="*/ 2644406 h 2644406"/>
                <a:gd name="connsiteX17" fmla="*/ 2582669 w 3798668"/>
                <a:gd name="connsiteY17" fmla="*/ 2644406 h 2644406"/>
                <a:gd name="connsiteX18" fmla="*/ 2631967 w 3798668"/>
                <a:gd name="connsiteY18" fmla="*/ 2644406 h 2644406"/>
                <a:gd name="connsiteX19" fmla="*/ 2763426 w 3798668"/>
                <a:gd name="connsiteY19" fmla="*/ 2644406 h 2644406"/>
                <a:gd name="connsiteX20" fmla="*/ 3059209 w 3798668"/>
                <a:gd name="connsiteY20" fmla="*/ 2644406 h 2644406"/>
                <a:gd name="connsiteX21" fmla="*/ 3798668 w 3798668"/>
                <a:gd name="connsiteY21" fmla="*/ 1905286 h 2644406"/>
                <a:gd name="connsiteX22" fmla="*/ 3157804 w 3798668"/>
                <a:gd name="connsiteY22" fmla="*/ 1166167 h 2644406"/>
                <a:gd name="connsiteX23" fmla="*/ 3157804 w 3798668"/>
                <a:gd name="connsiteY23" fmla="*/ 1100467 h 2644406"/>
                <a:gd name="connsiteX24" fmla="*/ 2056832 w 3798668"/>
                <a:gd name="connsiteY24" fmla="*/ 0 h 2644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798668" h="2644406">
                  <a:moveTo>
                    <a:pt x="2056832" y="0"/>
                  </a:moveTo>
                  <a:cubicBezTo>
                    <a:pt x="1662454" y="0"/>
                    <a:pt x="1333806" y="197099"/>
                    <a:pt x="1120184" y="492747"/>
                  </a:cubicBezTo>
                  <a:cubicBezTo>
                    <a:pt x="1038022" y="443472"/>
                    <a:pt x="939428" y="410622"/>
                    <a:pt x="824401" y="410622"/>
                  </a:cubicBezTo>
                  <a:cubicBezTo>
                    <a:pt x="692941" y="410622"/>
                    <a:pt x="561482" y="459897"/>
                    <a:pt x="462888" y="525596"/>
                  </a:cubicBezTo>
                  <a:cubicBezTo>
                    <a:pt x="298563" y="640571"/>
                    <a:pt x="183537" y="821244"/>
                    <a:pt x="183537" y="1034768"/>
                  </a:cubicBezTo>
                  <a:cubicBezTo>
                    <a:pt x="121915" y="1075830"/>
                    <a:pt x="65429" y="1124078"/>
                    <a:pt x="15361" y="1177972"/>
                  </a:cubicBezTo>
                  <a:lnTo>
                    <a:pt x="7490" y="1187499"/>
                  </a:lnTo>
                  <a:lnTo>
                    <a:pt x="6772" y="1235951"/>
                  </a:lnTo>
                  <a:cubicBezTo>
                    <a:pt x="4515" y="1374188"/>
                    <a:pt x="1588" y="1484965"/>
                    <a:pt x="0" y="1650660"/>
                  </a:cubicBezTo>
                  <a:lnTo>
                    <a:pt x="132557" y="1653042"/>
                  </a:lnTo>
                  <a:lnTo>
                    <a:pt x="132557" y="2095954"/>
                  </a:lnTo>
                  <a:lnTo>
                    <a:pt x="310357" y="2095954"/>
                  </a:lnTo>
                  <a:lnTo>
                    <a:pt x="310357" y="2251529"/>
                  </a:lnTo>
                  <a:lnTo>
                    <a:pt x="767557" y="2251529"/>
                  </a:lnTo>
                  <a:lnTo>
                    <a:pt x="767557" y="2644406"/>
                  </a:lnTo>
                  <a:lnTo>
                    <a:pt x="825364" y="2644406"/>
                  </a:lnTo>
                  <a:cubicBezTo>
                    <a:pt x="1270194" y="2644406"/>
                    <a:pt x="2133859" y="2644406"/>
                    <a:pt x="2549804" y="2644406"/>
                  </a:cubicBezTo>
                  <a:cubicBezTo>
                    <a:pt x="2566237" y="2644406"/>
                    <a:pt x="2582669" y="2644406"/>
                    <a:pt x="2582669" y="2644406"/>
                  </a:cubicBezTo>
                  <a:cubicBezTo>
                    <a:pt x="2631967" y="2644406"/>
                    <a:pt x="2631967" y="2644406"/>
                    <a:pt x="2631967" y="2644406"/>
                  </a:cubicBezTo>
                  <a:cubicBezTo>
                    <a:pt x="2664831" y="2644406"/>
                    <a:pt x="2730561" y="2644406"/>
                    <a:pt x="2763426" y="2644406"/>
                  </a:cubicBezTo>
                  <a:cubicBezTo>
                    <a:pt x="3059209" y="2644406"/>
                    <a:pt x="3059209" y="2644406"/>
                    <a:pt x="3059209" y="2644406"/>
                  </a:cubicBezTo>
                  <a:cubicBezTo>
                    <a:pt x="3470020" y="2644406"/>
                    <a:pt x="3798668" y="2299484"/>
                    <a:pt x="3798668" y="1905286"/>
                  </a:cubicBezTo>
                  <a:cubicBezTo>
                    <a:pt x="3798668" y="1527514"/>
                    <a:pt x="3519317" y="1215441"/>
                    <a:pt x="3157804" y="1166167"/>
                  </a:cubicBezTo>
                  <a:cubicBezTo>
                    <a:pt x="3157804" y="1149742"/>
                    <a:pt x="3157804" y="1116892"/>
                    <a:pt x="3157804" y="1100467"/>
                  </a:cubicBezTo>
                  <a:cubicBezTo>
                    <a:pt x="3157804" y="492747"/>
                    <a:pt x="2664831" y="0"/>
                    <a:pt x="2056832" y="0"/>
                  </a:cubicBezTo>
                  <a:close/>
                </a:path>
              </a:pathLst>
            </a:custGeom>
            <a:grpFill/>
            <a:ln>
              <a:noFill/>
            </a:ln>
          </p:spPr>
          <p:txBody>
            <a:bodyPr vert="horz" wrap="square" lIns="91440" tIns="45720" rIns="91440" bIns="45720" numCol="1" anchor="t" anchorCtr="0" compatLnSpc="1">
              <a:prstTxWarp prst="textNoShape">
                <a:avLst/>
              </a:prstTxWarp>
              <a:noAutofit/>
            </a:bodyPr>
            <a:lstStyle/>
            <a:p>
              <a:endParaRPr lang="en-US" sz="1350"/>
            </a:p>
          </p:txBody>
        </p:sp>
        <p:sp>
          <p:nvSpPr>
            <p:cNvPr id="11" name="Rectangle 21"/>
            <p:cNvSpPr/>
            <p:nvPr userDrawn="1"/>
          </p:nvSpPr>
          <p:spPr>
            <a:xfrm>
              <a:off x="5967818" y="4377490"/>
              <a:ext cx="2447950" cy="2376666"/>
            </a:xfrm>
            <a:custGeom>
              <a:avLst/>
              <a:gdLst>
                <a:gd name="connsiteX0" fmla="*/ 1308929 w 1538514"/>
                <a:gd name="connsiteY0" fmla="*/ 1112066 h 1493713"/>
                <a:gd name="connsiteX1" fmla="*/ 1538514 w 1538514"/>
                <a:gd name="connsiteY1" fmla="*/ 1112066 h 1493713"/>
                <a:gd name="connsiteX2" fmla="*/ 1538514 w 1538514"/>
                <a:gd name="connsiteY2" fmla="*/ 1493713 h 1493713"/>
                <a:gd name="connsiteX3" fmla="*/ 1308929 w 1538514"/>
                <a:gd name="connsiteY3" fmla="*/ 1493713 h 1493713"/>
                <a:gd name="connsiteX4" fmla="*/ 1308929 w 1538514"/>
                <a:gd name="connsiteY4" fmla="*/ 1112066 h 1493713"/>
                <a:gd name="connsiteX5" fmla="*/ 0 w 1538514"/>
                <a:gd name="connsiteY5" fmla="*/ 1112066 h 1493713"/>
                <a:gd name="connsiteX6" fmla="*/ 229585 w 1538514"/>
                <a:gd name="connsiteY6" fmla="*/ 1112066 h 1493713"/>
                <a:gd name="connsiteX7" fmla="*/ 229585 w 1538514"/>
                <a:gd name="connsiteY7" fmla="*/ 1493713 h 1493713"/>
                <a:gd name="connsiteX8" fmla="*/ 0 w 1538514"/>
                <a:gd name="connsiteY8" fmla="*/ 1493713 h 1493713"/>
                <a:gd name="connsiteX9" fmla="*/ 0 w 1538514"/>
                <a:gd name="connsiteY9" fmla="*/ 1112066 h 1493713"/>
                <a:gd name="connsiteX10" fmla="*/ 1107301 w 1538514"/>
                <a:gd name="connsiteY10" fmla="*/ 1054797 h 1493713"/>
                <a:gd name="connsiteX11" fmla="*/ 1107301 w 1538514"/>
                <a:gd name="connsiteY11" fmla="*/ 1292922 h 1493713"/>
                <a:gd name="connsiteX12" fmla="*/ 1190645 w 1538514"/>
                <a:gd name="connsiteY12" fmla="*/ 1292922 h 1493713"/>
                <a:gd name="connsiteX13" fmla="*/ 1190645 w 1538514"/>
                <a:gd name="connsiteY13" fmla="*/ 1054797 h 1493713"/>
                <a:gd name="connsiteX14" fmla="*/ 1107301 w 1538514"/>
                <a:gd name="connsiteY14" fmla="*/ 1054797 h 1493713"/>
                <a:gd name="connsiteX15" fmla="*/ 955414 w 1538514"/>
                <a:gd name="connsiteY15" fmla="*/ 1054797 h 1493713"/>
                <a:gd name="connsiteX16" fmla="*/ 955414 w 1538514"/>
                <a:gd name="connsiteY16" fmla="*/ 1292922 h 1493713"/>
                <a:gd name="connsiteX17" fmla="*/ 1038758 w 1538514"/>
                <a:gd name="connsiteY17" fmla="*/ 1292922 h 1493713"/>
                <a:gd name="connsiteX18" fmla="*/ 1038758 w 1538514"/>
                <a:gd name="connsiteY18" fmla="*/ 1054797 h 1493713"/>
                <a:gd name="connsiteX19" fmla="*/ 955414 w 1538514"/>
                <a:gd name="connsiteY19" fmla="*/ 1054797 h 1493713"/>
                <a:gd name="connsiteX20" fmla="*/ 803528 w 1538514"/>
                <a:gd name="connsiteY20" fmla="*/ 1054797 h 1493713"/>
                <a:gd name="connsiteX21" fmla="*/ 803528 w 1538514"/>
                <a:gd name="connsiteY21" fmla="*/ 1292922 h 1493713"/>
                <a:gd name="connsiteX22" fmla="*/ 886872 w 1538514"/>
                <a:gd name="connsiteY22" fmla="*/ 1292922 h 1493713"/>
                <a:gd name="connsiteX23" fmla="*/ 886872 w 1538514"/>
                <a:gd name="connsiteY23" fmla="*/ 1054797 h 1493713"/>
                <a:gd name="connsiteX24" fmla="*/ 803528 w 1538514"/>
                <a:gd name="connsiteY24" fmla="*/ 1054797 h 1493713"/>
                <a:gd name="connsiteX25" fmla="*/ 651642 w 1538514"/>
                <a:gd name="connsiteY25" fmla="*/ 1054797 h 1493713"/>
                <a:gd name="connsiteX26" fmla="*/ 651642 w 1538514"/>
                <a:gd name="connsiteY26" fmla="*/ 1292922 h 1493713"/>
                <a:gd name="connsiteX27" fmla="*/ 734986 w 1538514"/>
                <a:gd name="connsiteY27" fmla="*/ 1292922 h 1493713"/>
                <a:gd name="connsiteX28" fmla="*/ 734986 w 1538514"/>
                <a:gd name="connsiteY28" fmla="*/ 1054797 h 1493713"/>
                <a:gd name="connsiteX29" fmla="*/ 651642 w 1538514"/>
                <a:gd name="connsiteY29" fmla="*/ 1054797 h 1493713"/>
                <a:gd name="connsiteX30" fmla="*/ 499756 w 1538514"/>
                <a:gd name="connsiteY30" fmla="*/ 1054797 h 1493713"/>
                <a:gd name="connsiteX31" fmla="*/ 499756 w 1538514"/>
                <a:gd name="connsiteY31" fmla="*/ 1292922 h 1493713"/>
                <a:gd name="connsiteX32" fmla="*/ 583100 w 1538514"/>
                <a:gd name="connsiteY32" fmla="*/ 1292922 h 1493713"/>
                <a:gd name="connsiteX33" fmla="*/ 583100 w 1538514"/>
                <a:gd name="connsiteY33" fmla="*/ 1054797 h 1493713"/>
                <a:gd name="connsiteX34" fmla="*/ 499756 w 1538514"/>
                <a:gd name="connsiteY34" fmla="*/ 1054797 h 1493713"/>
                <a:gd name="connsiteX35" fmla="*/ 347870 w 1538514"/>
                <a:gd name="connsiteY35" fmla="*/ 1054797 h 1493713"/>
                <a:gd name="connsiteX36" fmla="*/ 347870 w 1538514"/>
                <a:gd name="connsiteY36" fmla="*/ 1292922 h 1493713"/>
                <a:gd name="connsiteX37" fmla="*/ 431214 w 1538514"/>
                <a:gd name="connsiteY37" fmla="*/ 1292922 h 1493713"/>
                <a:gd name="connsiteX38" fmla="*/ 431214 w 1538514"/>
                <a:gd name="connsiteY38" fmla="*/ 1054797 h 1493713"/>
                <a:gd name="connsiteX39" fmla="*/ 347870 w 1538514"/>
                <a:gd name="connsiteY39" fmla="*/ 1054797 h 1493713"/>
                <a:gd name="connsiteX40" fmla="*/ 766840 w 1538514"/>
                <a:gd name="connsiteY40" fmla="*/ 775661 h 1493713"/>
                <a:gd name="connsiteX41" fmla="*/ 1121732 w 1538514"/>
                <a:gd name="connsiteY41" fmla="*/ 992676 h 1493713"/>
                <a:gd name="connsiteX42" fmla="*/ 1166727 w 1538514"/>
                <a:gd name="connsiteY42" fmla="*/ 1019636 h 1493713"/>
                <a:gd name="connsiteX43" fmla="*/ 1250788 w 1538514"/>
                <a:gd name="connsiteY43" fmla="*/ 1019636 h 1493713"/>
                <a:gd name="connsiteX44" fmla="*/ 1250788 w 1538514"/>
                <a:gd name="connsiteY44" fmla="*/ 1493713 h 1493713"/>
                <a:gd name="connsiteX45" fmla="*/ 287726 w 1538514"/>
                <a:gd name="connsiteY45" fmla="*/ 1493713 h 1493713"/>
                <a:gd name="connsiteX46" fmla="*/ 287726 w 1538514"/>
                <a:gd name="connsiteY46" fmla="*/ 1019636 h 1493713"/>
                <a:gd name="connsiteX47" fmla="*/ 371787 w 1538514"/>
                <a:gd name="connsiteY47" fmla="*/ 1019636 h 1493713"/>
                <a:gd name="connsiteX48" fmla="*/ 424881 w 1538514"/>
                <a:gd name="connsiteY48" fmla="*/ 986773 h 1493713"/>
                <a:gd name="connsiteX49" fmla="*/ 424881 w 1538514"/>
                <a:gd name="connsiteY49" fmla="*/ 984767 h 1493713"/>
                <a:gd name="connsiteX50" fmla="*/ 766840 w 1538514"/>
                <a:gd name="connsiteY50" fmla="*/ 775661 h 1493713"/>
                <a:gd name="connsiteX51" fmla="*/ 754302 w 1538514"/>
                <a:gd name="connsiteY51" fmla="*/ 0 h 1493713"/>
                <a:gd name="connsiteX52" fmla="*/ 784212 w 1538514"/>
                <a:gd name="connsiteY52" fmla="*/ 0 h 1493713"/>
                <a:gd name="connsiteX53" fmla="*/ 800564 w 1538514"/>
                <a:gd name="connsiteY53" fmla="*/ 16352 h 1493713"/>
                <a:gd name="connsiteX54" fmla="*/ 800564 w 1538514"/>
                <a:gd name="connsiteY54" fmla="*/ 95334 h 1493713"/>
                <a:gd name="connsiteX55" fmla="*/ 836343 w 1538514"/>
                <a:gd name="connsiteY55" fmla="*/ 95334 h 1493713"/>
                <a:gd name="connsiteX56" fmla="*/ 836343 w 1538514"/>
                <a:gd name="connsiteY56" fmla="*/ 219073 h 1493713"/>
                <a:gd name="connsiteX57" fmla="*/ 1025376 w 1538514"/>
                <a:gd name="connsiteY57" fmla="*/ 445674 h 1493713"/>
                <a:gd name="connsiteX58" fmla="*/ 1042075 w 1538514"/>
                <a:gd name="connsiteY58" fmla="*/ 445674 h 1493713"/>
                <a:gd name="connsiteX59" fmla="*/ 1042075 w 1538514"/>
                <a:gd name="connsiteY59" fmla="*/ 564194 h 1493713"/>
                <a:gd name="connsiteX60" fmla="*/ 1071891 w 1538514"/>
                <a:gd name="connsiteY60" fmla="*/ 564194 h 1493713"/>
                <a:gd name="connsiteX61" fmla="*/ 1071891 w 1538514"/>
                <a:gd name="connsiteY61" fmla="*/ 752036 h 1493713"/>
                <a:gd name="connsiteX62" fmla="*/ 1113634 w 1538514"/>
                <a:gd name="connsiteY62" fmla="*/ 752036 h 1493713"/>
                <a:gd name="connsiteX63" fmla="*/ 1113634 w 1538514"/>
                <a:gd name="connsiteY63" fmla="*/ 909130 h 1493713"/>
                <a:gd name="connsiteX64" fmla="*/ 1018520 w 1538514"/>
                <a:gd name="connsiteY64" fmla="*/ 850969 h 1493713"/>
                <a:gd name="connsiteX65" fmla="*/ 1018520 w 1538514"/>
                <a:gd name="connsiteY65" fmla="*/ 640460 h 1493713"/>
                <a:gd name="connsiteX66" fmla="*/ 935176 w 1538514"/>
                <a:gd name="connsiteY66" fmla="*/ 640460 h 1493713"/>
                <a:gd name="connsiteX67" fmla="*/ 935176 w 1538514"/>
                <a:gd name="connsiteY67" fmla="*/ 800004 h 1493713"/>
                <a:gd name="connsiteX68" fmla="*/ 880127 w 1538514"/>
                <a:gd name="connsiteY68" fmla="*/ 766342 h 1493713"/>
                <a:gd name="connsiteX69" fmla="*/ 880127 w 1538514"/>
                <a:gd name="connsiteY69" fmla="*/ 640461 h 1493713"/>
                <a:gd name="connsiteX70" fmla="*/ 796783 w 1538514"/>
                <a:gd name="connsiteY70" fmla="*/ 640461 h 1493713"/>
                <a:gd name="connsiteX71" fmla="*/ 796783 w 1538514"/>
                <a:gd name="connsiteY71" fmla="*/ 715377 h 1493713"/>
                <a:gd name="connsiteX72" fmla="*/ 766840 w 1538514"/>
                <a:gd name="connsiteY72" fmla="*/ 697067 h 1493713"/>
                <a:gd name="connsiteX73" fmla="*/ 741733 w 1538514"/>
                <a:gd name="connsiteY73" fmla="*/ 712420 h 1493713"/>
                <a:gd name="connsiteX74" fmla="*/ 741733 w 1538514"/>
                <a:gd name="connsiteY74" fmla="*/ 640461 h 1493713"/>
                <a:gd name="connsiteX75" fmla="*/ 658389 w 1538514"/>
                <a:gd name="connsiteY75" fmla="*/ 640461 h 1493713"/>
                <a:gd name="connsiteX76" fmla="*/ 658389 w 1538514"/>
                <a:gd name="connsiteY76" fmla="*/ 763384 h 1493713"/>
                <a:gd name="connsiteX77" fmla="*/ 603339 w 1538514"/>
                <a:gd name="connsiteY77" fmla="*/ 797047 h 1493713"/>
                <a:gd name="connsiteX78" fmla="*/ 603339 w 1538514"/>
                <a:gd name="connsiteY78" fmla="*/ 640461 h 1493713"/>
                <a:gd name="connsiteX79" fmla="*/ 519995 w 1538514"/>
                <a:gd name="connsiteY79" fmla="*/ 640461 h 1493713"/>
                <a:gd name="connsiteX80" fmla="*/ 519995 w 1538514"/>
                <a:gd name="connsiteY80" fmla="*/ 848012 h 1493713"/>
                <a:gd name="connsiteX81" fmla="*/ 424881 w 1538514"/>
                <a:gd name="connsiteY81" fmla="*/ 906173 h 1493713"/>
                <a:gd name="connsiteX82" fmla="*/ 424881 w 1538514"/>
                <a:gd name="connsiteY82" fmla="*/ 752036 h 1493713"/>
                <a:gd name="connsiteX83" fmla="*/ 466623 w 1538514"/>
                <a:gd name="connsiteY83" fmla="*/ 752036 h 1493713"/>
                <a:gd name="connsiteX84" fmla="*/ 466623 w 1538514"/>
                <a:gd name="connsiteY84" fmla="*/ 564194 h 1493713"/>
                <a:gd name="connsiteX85" fmla="*/ 496439 w 1538514"/>
                <a:gd name="connsiteY85" fmla="*/ 564194 h 1493713"/>
                <a:gd name="connsiteX86" fmla="*/ 496439 w 1538514"/>
                <a:gd name="connsiteY86" fmla="*/ 445674 h 1493713"/>
                <a:gd name="connsiteX87" fmla="*/ 513138 w 1538514"/>
                <a:gd name="connsiteY87" fmla="*/ 445674 h 1493713"/>
                <a:gd name="connsiteX88" fmla="*/ 702171 w 1538514"/>
                <a:gd name="connsiteY88" fmla="*/ 219073 h 1493713"/>
                <a:gd name="connsiteX89" fmla="*/ 702171 w 1538514"/>
                <a:gd name="connsiteY89" fmla="*/ 95334 h 1493713"/>
                <a:gd name="connsiteX90" fmla="*/ 737950 w 1538514"/>
                <a:gd name="connsiteY90" fmla="*/ 95334 h 1493713"/>
                <a:gd name="connsiteX91" fmla="*/ 737950 w 1538514"/>
                <a:gd name="connsiteY91" fmla="*/ 16352 h 1493713"/>
                <a:gd name="connsiteX92" fmla="*/ 754302 w 1538514"/>
                <a:gd name="connsiteY92" fmla="*/ 0 h 1493713"/>
                <a:gd name="connsiteX0" fmla="*/ 1308929 w 1538514"/>
                <a:gd name="connsiteY0" fmla="*/ 1112066 h 1493713"/>
                <a:gd name="connsiteX1" fmla="*/ 1538514 w 1538514"/>
                <a:gd name="connsiteY1" fmla="*/ 1112066 h 1493713"/>
                <a:gd name="connsiteX2" fmla="*/ 1538514 w 1538514"/>
                <a:gd name="connsiteY2" fmla="*/ 1493713 h 1493713"/>
                <a:gd name="connsiteX3" fmla="*/ 1308929 w 1538514"/>
                <a:gd name="connsiteY3" fmla="*/ 1493713 h 1493713"/>
                <a:gd name="connsiteX4" fmla="*/ 1308929 w 1538514"/>
                <a:gd name="connsiteY4" fmla="*/ 1112066 h 1493713"/>
                <a:gd name="connsiteX5" fmla="*/ 0 w 1538514"/>
                <a:gd name="connsiteY5" fmla="*/ 1112066 h 1493713"/>
                <a:gd name="connsiteX6" fmla="*/ 229585 w 1538514"/>
                <a:gd name="connsiteY6" fmla="*/ 1112066 h 1493713"/>
                <a:gd name="connsiteX7" fmla="*/ 229585 w 1538514"/>
                <a:gd name="connsiteY7" fmla="*/ 1493713 h 1493713"/>
                <a:gd name="connsiteX8" fmla="*/ 0 w 1538514"/>
                <a:gd name="connsiteY8" fmla="*/ 1493713 h 1493713"/>
                <a:gd name="connsiteX9" fmla="*/ 0 w 1538514"/>
                <a:gd name="connsiteY9" fmla="*/ 1112066 h 1493713"/>
                <a:gd name="connsiteX10" fmla="*/ 1107301 w 1538514"/>
                <a:gd name="connsiteY10" fmla="*/ 1054797 h 1493713"/>
                <a:gd name="connsiteX11" fmla="*/ 1107301 w 1538514"/>
                <a:gd name="connsiteY11" fmla="*/ 1292922 h 1493713"/>
                <a:gd name="connsiteX12" fmla="*/ 1190645 w 1538514"/>
                <a:gd name="connsiteY12" fmla="*/ 1292922 h 1493713"/>
                <a:gd name="connsiteX13" fmla="*/ 1190645 w 1538514"/>
                <a:gd name="connsiteY13" fmla="*/ 1054797 h 1493713"/>
                <a:gd name="connsiteX14" fmla="*/ 1107301 w 1538514"/>
                <a:gd name="connsiteY14" fmla="*/ 1054797 h 1493713"/>
                <a:gd name="connsiteX15" fmla="*/ 955414 w 1538514"/>
                <a:gd name="connsiteY15" fmla="*/ 1054797 h 1493713"/>
                <a:gd name="connsiteX16" fmla="*/ 955414 w 1538514"/>
                <a:gd name="connsiteY16" fmla="*/ 1292922 h 1493713"/>
                <a:gd name="connsiteX17" fmla="*/ 1038758 w 1538514"/>
                <a:gd name="connsiteY17" fmla="*/ 1292922 h 1493713"/>
                <a:gd name="connsiteX18" fmla="*/ 1038758 w 1538514"/>
                <a:gd name="connsiteY18" fmla="*/ 1054797 h 1493713"/>
                <a:gd name="connsiteX19" fmla="*/ 955414 w 1538514"/>
                <a:gd name="connsiteY19" fmla="*/ 1054797 h 1493713"/>
                <a:gd name="connsiteX20" fmla="*/ 803528 w 1538514"/>
                <a:gd name="connsiteY20" fmla="*/ 1054797 h 1493713"/>
                <a:gd name="connsiteX21" fmla="*/ 803528 w 1538514"/>
                <a:gd name="connsiteY21" fmla="*/ 1292922 h 1493713"/>
                <a:gd name="connsiteX22" fmla="*/ 886872 w 1538514"/>
                <a:gd name="connsiteY22" fmla="*/ 1292922 h 1493713"/>
                <a:gd name="connsiteX23" fmla="*/ 886872 w 1538514"/>
                <a:gd name="connsiteY23" fmla="*/ 1054797 h 1493713"/>
                <a:gd name="connsiteX24" fmla="*/ 803528 w 1538514"/>
                <a:gd name="connsiteY24" fmla="*/ 1054797 h 1493713"/>
                <a:gd name="connsiteX25" fmla="*/ 651642 w 1538514"/>
                <a:gd name="connsiteY25" fmla="*/ 1054797 h 1493713"/>
                <a:gd name="connsiteX26" fmla="*/ 651642 w 1538514"/>
                <a:gd name="connsiteY26" fmla="*/ 1292922 h 1493713"/>
                <a:gd name="connsiteX27" fmla="*/ 734986 w 1538514"/>
                <a:gd name="connsiteY27" fmla="*/ 1292922 h 1493713"/>
                <a:gd name="connsiteX28" fmla="*/ 734986 w 1538514"/>
                <a:gd name="connsiteY28" fmla="*/ 1054797 h 1493713"/>
                <a:gd name="connsiteX29" fmla="*/ 651642 w 1538514"/>
                <a:gd name="connsiteY29" fmla="*/ 1054797 h 1493713"/>
                <a:gd name="connsiteX30" fmla="*/ 499756 w 1538514"/>
                <a:gd name="connsiteY30" fmla="*/ 1054797 h 1493713"/>
                <a:gd name="connsiteX31" fmla="*/ 499756 w 1538514"/>
                <a:gd name="connsiteY31" fmla="*/ 1292922 h 1493713"/>
                <a:gd name="connsiteX32" fmla="*/ 583100 w 1538514"/>
                <a:gd name="connsiteY32" fmla="*/ 1292922 h 1493713"/>
                <a:gd name="connsiteX33" fmla="*/ 583100 w 1538514"/>
                <a:gd name="connsiteY33" fmla="*/ 1054797 h 1493713"/>
                <a:gd name="connsiteX34" fmla="*/ 499756 w 1538514"/>
                <a:gd name="connsiteY34" fmla="*/ 1054797 h 1493713"/>
                <a:gd name="connsiteX35" fmla="*/ 347870 w 1538514"/>
                <a:gd name="connsiteY35" fmla="*/ 1054797 h 1493713"/>
                <a:gd name="connsiteX36" fmla="*/ 347870 w 1538514"/>
                <a:gd name="connsiteY36" fmla="*/ 1292922 h 1493713"/>
                <a:gd name="connsiteX37" fmla="*/ 431214 w 1538514"/>
                <a:gd name="connsiteY37" fmla="*/ 1292922 h 1493713"/>
                <a:gd name="connsiteX38" fmla="*/ 431214 w 1538514"/>
                <a:gd name="connsiteY38" fmla="*/ 1054797 h 1493713"/>
                <a:gd name="connsiteX39" fmla="*/ 347870 w 1538514"/>
                <a:gd name="connsiteY39" fmla="*/ 1054797 h 1493713"/>
                <a:gd name="connsiteX40" fmla="*/ 766840 w 1538514"/>
                <a:gd name="connsiteY40" fmla="*/ 775661 h 1493713"/>
                <a:gd name="connsiteX41" fmla="*/ 1121732 w 1538514"/>
                <a:gd name="connsiteY41" fmla="*/ 992676 h 1493713"/>
                <a:gd name="connsiteX42" fmla="*/ 1166727 w 1538514"/>
                <a:gd name="connsiteY42" fmla="*/ 1019636 h 1493713"/>
                <a:gd name="connsiteX43" fmla="*/ 1250788 w 1538514"/>
                <a:gd name="connsiteY43" fmla="*/ 1019636 h 1493713"/>
                <a:gd name="connsiteX44" fmla="*/ 1250788 w 1538514"/>
                <a:gd name="connsiteY44" fmla="*/ 1493713 h 1493713"/>
                <a:gd name="connsiteX45" fmla="*/ 287726 w 1538514"/>
                <a:gd name="connsiteY45" fmla="*/ 1493713 h 1493713"/>
                <a:gd name="connsiteX46" fmla="*/ 287726 w 1538514"/>
                <a:gd name="connsiteY46" fmla="*/ 1019636 h 1493713"/>
                <a:gd name="connsiteX47" fmla="*/ 371787 w 1538514"/>
                <a:gd name="connsiteY47" fmla="*/ 1019636 h 1493713"/>
                <a:gd name="connsiteX48" fmla="*/ 424881 w 1538514"/>
                <a:gd name="connsiteY48" fmla="*/ 986773 h 1493713"/>
                <a:gd name="connsiteX49" fmla="*/ 766840 w 1538514"/>
                <a:gd name="connsiteY49" fmla="*/ 775661 h 1493713"/>
                <a:gd name="connsiteX50" fmla="*/ 754302 w 1538514"/>
                <a:gd name="connsiteY50" fmla="*/ 0 h 1493713"/>
                <a:gd name="connsiteX51" fmla="*/ 784212 w 1538514"/>
                <a:gd name="connsiteY51" fmla="*/ 0 h 1493713"/>
                <a:gd name="connsiteX52" fmla="*/ 800564 w 1538514"/>
                <a:gd name="connsiteY52" fmla="*/ 16352 h 1493713"/>
                <a:gd name="connsiteX53" fmla="*/ 800564 w 1538514"/>
                <a:gd name="connsiteY53" fmla="*/ 95334 h 1493713"/>
                <a:gd name="connsiteX54" fmla="*/ 836343 w 1538514"/>
                <a:gd name="connsiteY54" fmla="*/ 95334 h 1493713"/>
                <a:gd name="connsiteX55" fmla="*/ 836343 w 1538514"/>
                <a:gd name="connsiteY55" fmla="*/ 219073 h 1493713"/>
                <a:gd name="connsiteX56" fmla="*/ 1025376 w 1538514"/>
                <a:gd name="connsiteY56" fmla="*/ 445674 h 1493713"/>
                <a:gd name="connsiteX57" fmla="*/ 1042075 w 1538514"/>
                <a:gd name="connsiteY57" fmla="*/ 445674 h 1493713"/>
                <a:gd name="connsiteX58" fmla="*/ 1042075 w 1538514"/>
                <a:gd name="connsiteY58" fmla="*/ 564194 h 1493713"/>
                <a:gd name="connsiteX59" fmla="*/ 1071891 w 1538514"/>
                <a:gd name="connsiteY59" fmla="*/ 564194 h 1493713"/>
                <a:gd name="connsiteX60" fmla="*/ 1071891 w 1538514"/>
                <a:gd name="connsiteY60" fmla="*/ 752036 h 1493713"/>
                <a:gd name="connsiteX61" fmla="*/ 1113634 w 1538514"/>
                <a:gd name="connsiteY61" fmla="*/ 752036 h 1493713"/>
                <a:gd name="connsiteX62" fmla="*/ 1113634 w 1538514"/>
                <a:gd name="connsiteY62" fmla="*/ 909130 h 1493713"/>
                <a:gd name="connsiteX63" fmla="*/ 1018520 w 1538514"/>
                <a:gd name="connsiteY63" fmla="*/ 850969 h 1493713"/>
                <a:gd name="connsiteX64" fmla="*/ 1018520 w 1538514"/>
                <a:gd name="connsiteY64" fmla="*/ 640460 h 1493713"/>
                <a:gd name="connsiteX65" fmla="*/ 935176 w 1538514"/>
                <a:gd name="connsiteY65" fmla="*/ 640460 h 1493713"/>
                <a:gd name="connsiteX66" fmla="*/ 935176 w 1538514"/>
                <a:gd name="connsiteY66" fmla="*/ 800004 h 1493713"/>
                <a:gd name="connsiteX67" fmla="*/ 880127 w 1538514"/>
                <a:gd name="connsiteY67" fmla="*/ 766342 h 1493713"/>
                <a:gd name="connsiteX68" fmla="*/ 880127 w 1538514"/>
                <a:gd name="connsiteY68" fmla="*/ 640461 h 1493713"/>
                <a:gd name="connsiteX69" fmla="*/ 796783 w 1538514"/>
                <a:gd name="connsiteY69" fmla="*/ 640461 h 1493713"/>
                <a:gd name="connsiteX70" fmla="*/ 796783 w 1538514"/>
                <a:gd name="connsiteY70" fmla="*/ 715377 h 1493713"/>
                <a:gd name="connsiteX71" fmla="*/ 766840 w 1538514"/>
                <a:gd name="connsiteY71" fmla="*/ 697067 h 1493713"/>
                <a:gd name="connsiteX72" fmla="*/ 741733 w 1538514"/>
                <a:gd name="connsiteY72" fmla="*/ 712420 h 1493713"/>
                <a:gd name="connsiteX73" fmla="*/ 741733 w 1538514"/>
                <a:gd name="connsiteY73" fmla="*/ 640461 h 1493713"/>
                <a:gd name="connsiteX74" fmla="*/ 658389 w 1538514"/>
                <a:gd name="connsiteY74" fmla="*/ 640461 h 1493713"/>
                <a:gd name="connsiteX75" fmla="*/ 658389 w 1538514"/>
                <a:gd name="connsiteY75" fmla="*/ 763384 h 1493713"/>
                <a:gd name="connsiteX76" fmla="*/ 603339 w 1538514"/>
                <a:gd name="connsiteY76" fmla="*/ 797047 h 1493713"/>
                <a:gd name="connsiteX77" fmla="*/ 603339 w 1538514"/>
                <a:gd name="connsiteY77" fmla="*/ 640461 h 1493713"/>
                <a:gd name="connsiteX78" fmla="*/ 519995 w 1538514"/>
                <a:gd name="connsiteY78" fmla="*/ 640461 h 1493713"/>
                <a:gd name="connsiteX79" fmla="*/ 519995 w 1538514"/>
                <a:gd name="connsiteY79" fmla="*/ 848012 h 1493713"/>
                <a:gd name="connsiteX80" fmla="*/ 424881 w 1538514"/>
                <a:gd name="connsiteY80" fmla="*/ 906173 h 1493713"/>
                <a:gd name="connsiteX81" fmla="*/ 424881 w 1538514"/>
                <a:gd name="connsiteY81" fmla="*/ 752036 h 1493713"/>
                <a:gd name="connsiteX82" fmla="*/ 466623 w 1538514"/>
                <a:gd name="connsiteY82" fmla="*/ 752036 h 1493713"/>
                <a:gd name="connsiteX83" fmla="*/ 466623 w 1538514"/>
                <a:gd name="connsiteY83" fmla="*/ 564194 h 1493713"/>
                <a:gd name="connsiteX84" fmla="*/ 496439 w 1538514"/>
                <a:gd name="connsiteY84" fmla="*/ 564194 h 1493713"/>
                <a:gd name="connsiteX85" fmla="*/ 496439 w 1538514"/>
                <a:gd name="connsiteY85" fmla="*/ 445674 h 1493713"/>
                <a:gd name="connsiteX86" fmla="*/ 513138 w 1538514"/>
                <a:gd name="connsiteY86" fmla="*/ 445674 h 1493713"/>
                <a:gd name="connsiteX87" fmla="*/ 702171 w 1538514"/>
                <a:gd name="connsiteY87" fmla="*/ 219073 h 1493713"/>
                <a:gd name="connsiteX88" fmla="*/ 702171 w 1538514"/>
                <a:gd name="connsiteY88" fmla="*/ 95334 h 1493713"/>
                <a:gd name="connsiteX89" fmla="*/ 737950 w 1538514"/>
                <a:gd name="connsiteY89" fmla="*/ 95334 h 1493713"/>
                <a:gd name="connsiteX90" fmla="*/ 737950 w 1538514"/>
                <a:gd name="connsiteY90" fmla="*/ 16352 h 1493713"/>
                <a:gd name="connsiteX91" fmla="*/ 754302 w 1538514"/>
                <a:gd name="connsiteY91" fmla="*/ 0 h 1493713"/>
                <a:gd name="connsiteX0" fmla="*/ 1308929 w 1538514"/>
                <a:gd name="connsiteY0" fmla="*/ 1112066 h 1493713"/>
                <a:gd name="connsiteX1" fmla="*/ 1538514 w 1538514"/>
                <a:gd name="connsiteY1" fmla="*/ 1112066 h 1493713"/>
                <a:gd name="connsiteX2" fmla="*/ 1538514 w 1538514"/>
                <a:gd name="connsiteY2" fmla="*/ 1493713 h 1493713"/>
                <a:gd name="connsiteX3" fmla="*/ 1308929 w 1538514"/>
                <a:gd name="connsiteY3" fmla="*/ 1493713 h 1493713"/>
                <a:gd name="connsiteX4" fmla="*/ 1308929 w 1538514"/>
                <a:gd name="connsiteY4" fmla="*/ 1112066 h 1493713"/>
                <a:gd name="connsiteX5" fmla="*/ 0 w 1538514"/>
                <a:gd name="connsiteY5" fmla="*/ 1112066 h 1493713"/>
                <a:gd name="connsiteX6" fmla="*/ 229585 w 1538514"/>
                <a:gd name="connsiteY6" fmla="*/ 1112066 h 1493713"/>
                <a:gd name="connsiteX7" fmla="*/ 229585 w 1538514"/>
                <a:gd name="connsiteY7" fmla="*/ 1493713 h 1493713"/>
                <a:gd name="connsiteX8" fmla="*/ 0 w 1538514"/>
                <a:gd name="connsiteY8" fmla="*/ 1493713 h 1493713"/>
                <a:gd name="connsiteX9" fmla="*/ 0 w 1538514"/>
                <a:gd name="connsiteY9" fmla="*/ 1112066 h 1493713"/>
                <a:gd name="connsiteX10" fmla="*/ 1107301 w 1538514"/>
                <a:gd name="connsiteY10" fmla="*/ 1054797 h 1493713"/>
                <a:gd name="connsiteX11" fmla="*/ 1107301 w 1538514"/>
                <a:gd name="connsiteY11" fmla="*/ 1292922 h 1493713"/>
                <a:gd name="connsiteX12" fmla="*/ 1190645 w 1538514"/>
                <a:gd name="connsiteY12" fmla="*/ 1292922 h 1493713"/>
                <a:gd name="connsiteX13" fmla="*/ 1190645 w 1538514"/>
                <a:gd name="connsiteY13" fmla="*/ 1054797 h 1493713"/>
                <a:gd name="connsiteX14" fmla="*/ 1107301 w 1538514"/>
                <a:gd name="connsiteY14" fmla="*/ 1054797 h 1493713"/>
                <a:gd name="connsiteX15" fmla="*/ 955414 w 1538514"/>
                <a:gd name="connsiteY15" fmla="*/ 1054797 h 1493713"/>
                <a:gd name="connsiteX16" fmla="*/ 955414 w 1538514"/>
                <a:gd name="connsiteY16" fmla="*/ 1292922 h 1493713"/>
                <a:gd name="connsiteX17" fmla="*/ 1038758 w 1538514"/>
                <a:gd name="connsiteY17" fmla="*/ 1292922 h 1493713"/>
                <a:gd name="connsiteX18" fmla="*/ 1038758 w 1538514"/>
                <a:gd name="connsiteY18" fmla="*/ 1054797 h 1493713"/>
                <a:gd name="connsiteX19" fmla="*/ 955414 w 1538514"/>
                <a:gd name="connsiteY19" fmla="*/ 1054797 h 1493713"/>
                <a:gd name="connsiteX20" fmla="*/ 803528 w 1538514"/>
                <a:gd name="connsiteY20" fmla="*/ 1054797 h 1493713"/>
                <a:gd name="connsiteX21" fmla="*/ 803528 w 1538514"/>
                <a:gd name="connsiteY21" fmla="*/ 1292922 h 1493713"/>
                <a:gd name="connsiteX22" fmla="*/ 886872 w 1538514"/>
                <a:gd name="connsiteY22" fmla="*/ 1292922 h 1493713"/>
                <a:gd name="connsiteX23" fmla="*/ 886872 w 1538514"/>
                <a:gd name="connsiteY23" fmla="*/ 1054797 h 1493713"/>
                <a:gd name="connsiteX24" fmla="*/ 803528 w 1538514"/>
                <a:gd name="connsiteY24" fmla="*/ 1054797 h 1493713"/>
                <a:gd name="connsiteX25" fmla="*/ 651642 w 1538514"/>
                <a:gd name="connsiteY25" fmla="*/ 1054797 h 1493713"/>
                <a:gd name="connsiteX26" fmla="*/ 651642 w 1538514"/>
                <a:gd name="connsiteY26" fmla="*/ 1292922 h 1493713"/>
                <a:gd name="connsiteX27" fmla="*/ 734986 w 1538514"/>
                <a:gd name="connsiteY27" fmla="*/ 1292922 h 1493713"/>
                <a:gd name="connsiteX28" fmla="*/ 734986 w 1538514"/>
                <a:gd name="connsiteY28" fmla="*/ 1054797 h 1493713"/>
                <a:gd name="connsiteX29" fmla="*/ 651642 w 1538514"/>
                <a:gd name="connsiteY29" fmla="*/ 1054797 h 1493713"/>
                <a:gd name="connsiteX30" fmla="*/ 499756 w 1538514"/>
                <a:gd name="connsiteY30" fmla="*/ 1054797 h 1493713"/>
                <a:gd name="connsiteX31" fmla="*/ 499756 w 1538514"/>
                <a:gd name="connsiteY31" fmla="*/ 1292922 h 1493713"/>
                <a:gd name="connsiteX32" fmla="*/ 583100 w 1538514"/>
                <a:gd name="connsiteY32" fmla="*/ 1292922 h 1493713"/>
                <a:gd name="connsiteX33" fmla="*/ 583100 w 1538514"/>
                <a:gd name="connsiteY33" fmla="*/ 1054797 h 1493713"/>
                <a:gd name="connsiteX34" fmla="*/ 499756 w 1538514"/>
                <a:gd name="connsiteY34" fmla="*/ 1054797 h 1493713"/>
                <a:gd name="connsiteX35" fmla="*/ 347870 w 1538514"/>
                <a:gd name="connsiteY35" fmla="*/ 1054797 h 1493713"/>
                <a:gd name="connsiteX36" fmla="*/ 347870 w 1538514"/>
                <a:gd name="connsiteY36" fmla="*/ 1292922 h 1493713"/>
                <a:gd name="connsiteX37" fmla="*/ 431214 w 1538514"/>
                <a:gd name="connsiteY37" fmla="*/ 1292922 h 1493713"/>
                <a:gd name="connsiteX38" fmla="*/ 431214 w 1538514"/>
                <a:gd name="connsiteY38" fmla="*/ 1054797 h 1493713"/>
                <a:gd name="connsiteX39" fmla="*/ 347870 w 1538514"/>
                <a:gd name="connsiteY39" fmla="*/ 1054797 h 1493713"/>
                <a:gd name="connsiteX40" fmla="*/ 766840 w 1538514"/>
                <a:gd name="connsiteY40" fmla="*/ 775661 h 1493713"/>
                <a:gd name="connsiteX41" fmla="*/ 1121732 w 1538514"/>
                <a:gd name="connsiteY41" fmla="*/ 992676 h 1493713"/>
                <a:gd name="connsiteX42" fmla="*/ 1166727 w 1538514"/>
                <a:gd name="connsiteY42" fmla="*/ 1019636 h 1493713"/>
                <a:gd name="connsiteX43" fmla="*/ 1250788 w 1538514"/>
                <a:gd name="connsiteY43" fmla="*/ 1019636 h 1493713"/>
                <a:gd name="connsiteX44" fmla="*/ 1250788 w 1538514"/>
                <a:gd name="connsiteY44" fmla="*/ 1493713 h 1493713"/>
                <a:gd name="connsiteX45" fmla="*/ 287726 w 1538514"/>
                <a:gd name="connsiteY45" fmla="*/ 1493713 h 1493713"/>
                <a:gd name="connsiteX46" fmla="*/ 287726 w 1538514"/>
                <a:gd name="connsiteY46" fmla="*/ 1019636 h 1493713"/>
                <a:gd name="connsiteX47" fmla="*/ 371787 w 1538514"/>
                <a:gd name="connsiteY47" fmla="*/ 1019636 h 1493713"/>
                <a:gd name="connsiteX48" fmla="*/ 766840 w 1538514"/>
                <a:gd name="connsiteY48" fmla="*/ 775661 h 1493713"/>
                <a:gd name="connsiteX49" fmla="*/ 754302 w 1538514"/>
                <a:gd name="connsiteY49" fmla="*/ 0 h 1493713"/>
                <a:gd name="connsiteX50" fmla="*/ 784212 w 1538514"/>
                <a:gd name="connsiteY50" fmla="*/ 0 h 1493713"/>
                <a:gd name="connsiteX51" fmla="*/ 800564 w 1538514"/>
                <a:gd name="connsiteY51" fmla="*/ 16352 h 1493713"/>
                <a:gd name="connsiteX52" fmla="*/ 800564 w 1538514"/>
                <a:gd name="connsiteY52" fmla="*/ 95334 h 1493713"/>
                <a:gd name="connsiteX53" fmla="*/ 836343 w 1538514"/>
                <a:gd name="connsiteY53" fmla="*/ 95334 h 1493713"/>
                <a:gd name="connsiteX54" fmla="*/ 836343 w 1538514"/>
                <a:gd name="connsiteY54" fmla="*/ 219073 h 1493713"/>
                <a:gd name="connsiteX55" fmla="*/ 1025376 w 1538514"/>
                <a:gd name="connsiteY55" fmla="*/ 445674 h 1493713"/>
                <a:gd name="connsiteX56" fmla="*/ 1042075 w 1538514"/>
                <a:gd name="connsiteY56" fmla="*/ 445674 h 1493713"/>
                <a:gd name="connsiteX57" fmla="*/ 1042075 w 1538514"/>
                <a:gd name="connsiteY57" fmla="*/ 564194 h 1493713"/>
                <a:gd name="connsiteX58" fmla="*/ 1071891 w 1538514"/>
                <a:gd name="connsiteY58" fmla="*/ 564194 h 1493713"/>
                <a:gd name="connsiteX59" fmla="*/ 1071891 w 1538514"/>
                <a:gd name="connsiteY59" fmla="*/ 752036 h 1493713"/>
                <a:gd name="connsiteX60" fmla="*/ 1113634 w 1538514"/>
                <a:gd name="connsiteY60" fmla="*/ 752036 h 1493713"/>
                <a:gd name="connsiteX61" fmla="*/ 1113634 w 1538514"/>
                <a:gd name="connsiteY61" fmla="*/ 909130 h 1493713"/>
                <a:gd name="connsiteX62" fmla="*/ 1018520 w 1538514"/>
                <a:gd name="connsiteY62" fmla="*/ 850969 h 1493713"/>
                <a:gd name="connsiteX63" fmla="*/ 1018520 w 1538514"/>
                <a:gd name="connsiteY63" fmla="*/ 640460 h 1493713"/>
                <a:gd name="connsiteX64" fmla="*/ 935176 w 1538514"/>
                <a:gd name="connsiteY64" fmla="*/ 640460 h 1493713"/>
                <a:gd name="connsiteX65" fmla="*/ 935176 w 1538514"/>
                <a:gd name="connsiteY65" fmla="*/ 800004 h 1493713"/>
                <a:gd name="connsiteX66" fmla="*/ 880127 w 1538514"/>
                <a:gd name="connsiteY66" fmla="*/ 766342 h 1493713"/>
                <a:gd name="connsiteX67" fmla="*/ 880127 w 1538514"/>
                <a:gd name="connsiteY67" fmla="*/ 640461 h 1493713"/>
                <a:gd name="connsiteX68" fmla="*/ 796783 w 1538514"/>
                <a:gd name="connsiteY68" fmla="*/ 640461 h 1493713"/>
                <a:gd name="connsiteX69" fmla="*/ 796783 w 1538514"/>
                <a:gd name="connsiteY69" fmla="*/ 715377 h 1493713"/>
                <a:gd name="connsiteX70" fmla="*/ 766840 w 1538514"/>
                <a:gd name="connsiteY70" fmla="*/ 697067 h 1493713"/>
                <a:gd name="connsiteX71" fmla="*/ 741733 w 1538514"/>
                <a:gd name="connsiteY71" fmla="*/ 712420 h 1493713"/>
                <a:gd name="connsiteX72" fmla="*/ 741733 w 1538514"/>
                <a:gd name="connsiteY72" fmla="*/ 640461 h 1493713"/>
                <a:gd name="connsiteX73" fmla="*/ 658389 w 1538514"/>
                <a:gd name="connsiteY73" fmla="*/ 640461 h 1493713"/>
                <a:gd name="connsiteX74" fmla="*/ 658389 w 1538514"/>
                <a:gd name="connsiteY74" fmla="*/ 763384 h 1493713"/>
                <a:gd name="connsiteX75" fmla="*/ 603339 w 1538514"/>
                <a:gd name="connsiteY75" fmla="*/ 797047 h 1493713"/>
                <a:gd name="connsiteX76" fmla="*/ 603339 w 1538514"/>
                <a:gd name="connsiteY76" fmla="*/ 640461 h 1493713"/>
                <a:gd name="connsiteX77" fmla="*/ 519995 w 1538514"/>
                <a:gd name="connsiteY77" fmla="*/ 640461 h 1493713"/>
                <a:gd name="connsiteX78" fmla="*/ 519995 w 1538514"/>
                <a:gd name="connsiteY78" fmla="*/ 848012 h 1493713"/>
                <a:gd name="connsiteX79" fmla="*/ 424881 w 1538514"/>
                <a:gd name="connsiteY79" fmla="*/ 906173 h 1493713"/>
                <a:gd name="connsiteX80" fmla="*/ 424881 w 1538514"/>
                <a:gd name="connsiteY80" fmla="*/ 752036 h 1493713"/>
                <a:gd name="connsiteX81" fmla="*/ 466623 w 1538514"/>
                <a:gd name="connsiteY81" fmla="*/ 752036 h 1493713"/>
                <a:gd name="connsiteX82" fmla="*/ 466623 w 1538514"/>
                <a:gd name="connsiteY82" fmla="*/ 564194 h 1493713"/>
                <a:gd name="connsiteX83" fmla="*/ 496439 w 1538514"/>
                <a:gd name="connsiteY83" fmla="*/ 564194 h 1493713"/>
                <a:gd name="connsiteX84" fmla="*/ 496439 w 1538514"/>
                <a:gd name="connsiteY84" fmla="*/ 445674 h 1493713"/>
                <a:gd name="connsiteX85" fmla="*/ 513138 w 1538514"/>
                <a:gd name="connsiteY85" fmla="*/ 445674 h 1493713"/>
                <a:gd name="connsiteX86" fmla="*/ 702171 w 1538514"/>
                <a:gd name="connsiteY86" fmla="*/ 219073 h 1493713"/>
                <a:gd name="connsiteX87" fmla="*/ 702171 w 1538514"/>
                <a:gd name="connsiteY87" fmla="*/ 95334 h 1493713"/>
                <a:gd name="connsiteX88" fmla="*/ 737950 w 1538514"/>
                <a:gd name="connsiteY88" fmla="*/ 95334 h 1493713"/>
                <a:gd name="connsiteX89" fmla="*/ 737950 w 1538514"/>
                <a:gd name="connsiteY89" fmla="*/ 16352 h 1493713"/>
                <a:gd name="connsiteX90" fmla="*/ 754302 w 1538514"/>
                <a:gd name="connsiteY90" fmla="*/ 0 h 1493713"/>
                <a:gd name="connsiteX0" fmla="*/ 1308929 w 1538514"/>
                <a:gd name="connsiteY0" fmla="*/ 1112066 h 1493713"/>
                <a:gd name="connsiteX1" fmla="*/ 1538514 w 1538514"/>
                <a:gd name="connsiteY1" fmla="*/ 1112066 h 1493713"/>
                <a:gd name="connsiteX2" fmla="*/ 1538514 w 1538514"/>
                <a:gd name="connsiteY2" fmla="*/ 1493713 h 1493713"/>
                <a:gd name="connsiteX3" fmla="*/ 1308929 w 1538514"/>
                <a:gd name="connsiteY3" fmla="*/ 1493713 h 1493713"/>
                <a:gd name="connsiteX4" fmla="*/ 1308929 w 1538514"/>
                <a:gd name="connsiteY4" fmla="*/ 1112066 h 1493713"/>
                <a:gd name="connsiteX5" fmla="*/ 0 w 1538514"/>
                <a:gd name="connsiteY5" fmla="*/ 1112066 h 1493713"/>
                <a:gd name="connsiteX6" fmla="*/ 229585 w 1538514"/>
                <a:gd name="connsiteY6" fmla="*/ 1112066 h 1493713"/>
                <a:gd name="connsiteX7" fmla="*/ 229585 w 1538514"/>
                <a:gd name="connsiteY7" fmla="*/ 1493713 h 1493713"/>
                <a:gd name="connsiteX8" fmla="*/ 0 w 1538514"/>
                <a:gd name="connsiteY8" fmla="*/ 1493713 h 1493713"/>
                <a:gd name="connsiteX9" fmla="*/ 0 w 1538514"/>
                <a:gd name="connsiteY9" fmla="*/ 1112066 h 1493713"/>
                <a:gd name="connsiteX10" fmla="*/ 1107301 w 1538514"/>
                <a:gd name="connsiteY10" fmla="*/ 1054797 h 1493713"/>
                <a:gd name="connsiteX11" fmla="*/ 1107301 w 1538514"/>
                <a:gd name="connsiteY11" fmla="*/ 1292922 h 1493713"/>
                <a:gd name="connsiteX12" fmla="*/ 1190645 w 1538514"/>
                <a:gd name="connsiteY12" fmla="*/ 1292922 h 1493713"/>
                <a:gd name="connsiteX13" fmla="*/ 1190645 w 1538514"/>
                <a:gd name="connsiteY13" fmla="*/ 1054797 h 1493713"/>
                <a:gd name="connsiteX14" fmla="*/ 1107301 w 1538514"/>
                <a:gd name="connsiteY14" fmla="*/ 1054797 h 1493713"/>
                <a:gd name="connsiteX15" fmla="*/ 955414 w 1538514"/>
                <a:gd name="connsiteY15" fmla="*/ 1054797 h 1493713"/>
                <a:gd name="connsiteX16" fmla="*/ 955414 w 1538514"/>
                <a:gd name="connsiteY16" fmla="*/ 1292922 h 1493713"/>
                <a:gd name="connsiteX17" fmla="*/ 1038758 w 1538514"/>
                <a:gd name="connsiteY17" fmla="*/ 1292922 h 1493713"/>
                <a:gd name="connsiteX18" fmla="*/ 1038758 w 1538514"/>
                <a:gd name="connsiteY18" fmla="*/ 1054797 h 1493713"/>
                <a:gd name="connsiteX19" fmla="*/ 955414 w 1538514"/>
                <a:gd name="connsiteY19" fmla="*/ 1054797 h 1493713"/>
                <a:gd name="connsiteX20" fmla="*/ 803528 w 1538514"/>
                <a:gd name="connsiteY20" fmla="*/ 1054797 h 1493713"/>
                <a:gd name="connsiteX21" fmla="*/ 803528 w 1538514"/>
                <a:gd name="connsiteY21" fmla="*/ 1292922 h 1493713"/>
                <a:gd name="connsiteX22" fmla="*/ 886872 w 1538514"/>
                <a:gd name="connsiteY22" fmla="*/ 1292922 h 1493713"/>
                <a:gd name="connsiteX23" fmla="*/ 886872 w 1538514"/>
                <a:gd name="connsiteY23" fmla="*/ 1054797 h 1493713"/>
                <a:gd name="connsiteX24" fmla="*/ 803528 w 1538514"/>
                <a:gd name="connsiteY24" fmla="*/ 1054797 h 1493713"/>
                <a:gd name="connsiteX25" fmla="*/ 651642 w 1538514"/>
                <a:gd name="connsiteY25" fmla="*/ 1054797 h 1493713"/>
                <a:gd name="connsiteX26" fmla="*/ 651642 w 1538514"/>
                <a:gd name="connsiteY26" fmla="*/ 1292922 h 1493713"/>
                <a:gd name="connsiteX27" fmla="*/ 734986 w 1538514"/>
                <a:gd name="connsiteY27" fmla="*/ 1292922 h 1493713"/>
                <a:gd name="connsiteX28" fmla="*/ 734986 w 1538514"/>
                <a:gd name="connsiteY28" fmla="*/ 1054797 h 1493713"/>
                <a:gd name="connsiteX29" fmla="*/ 651642 w 1538514"/>
                <a:gd name="connsiteY29" fmla="*/ 1054797 h 1493713"/>
                <a:gd name="connsiteX30" fmla="*/ 499756 w 1538514"/>
                <a:gd name="connsiteY30" fmla="*/ 1054797 h 1493713"/>
                <a:gd name="connsiteX31" fmla="*/ 499756 w 1538514"/>
                <a:gd name="connsiteY31" fmla="*/ 1292922 h 1493713"/>
                <a:gd name="connsiteX32" fmla="*/ 583100 w 1538514"/>
                <a:gd name="connsiteY32" fmla="*/ 1292922 h 1493713"/>
                <a:gd name="connsiteX33" fmla="*/ 583100 w 1538514"/>
                <a:gd name="connsiteY33" fmla="*/ 1054797 h 1493713"/>
                <a:gd name="connsiteX34" fmla="*/ 499756 w 1538514"/>
                <a:gd name="connsiteY34" fmla="*/ 1054797 h 1493713"/>
                <a:gd name="connsiteX35" fmla="*/ 347870 w 1538514"/>
                <a:gd name="connsiteY35" fmla="*/ 1054797 h 1493713"/>
                <a:gd name="connsiteX36" fmla="*/ 347870 w 1538514"/>
                <a:gd name="connsiteY36" fmla="*/ 1292922 h 1493713"/>
                <a:gd name="connsiteX37" fmla="*/ 431214 w 1538514"/>
                <a:gd name="connsiteY37" fmla="*/ 1292922 h 1493713"/>
                <a:gd name="connsiteX38" fmla="*/ 431214 w 1538514"/>
                <a:gd name="connsiteY38" fmla="*/ 1054797 h 1493713"/>
                <a:gd name="connsiteX39" fmla="*/ 347870 w 1538514"/>
                <a:gd name="connsiteY39" fmla="*/ 1054797 h 1493713"/>
                <a:gd name="connsiteX40" fmla="*/ 766840 w 1538514"/>
                <a:gd name="connsiteY40" fmla="*/ 775661 h 1493713"/>
                <a:gd name="connsiteX41" fmla="*/ 1166727 w 1538514"/>
                <a:gd name="connsiteY41" fmla="*/ 1019636 h 1493713"/>
                <a:gd name="connsiteX42" fmla="*/ 1250788 w 1538514"/>
                <a:gd name="connsiteY42" fmla="*/ 1019636 h 1493713"/>
                <a:gd name="connsiteX43" fmla="*/ 1250788 w 1538514"/>
                <a:gd name="connsiteY43" fmla="*/ 1493713 h 1493713"/>
                <a:gd name="connsiteX44" fmla="*/ 287726 w 1538514"/>
                <a:gd name="connsiteY44" fmla="*/ 1493713 h 1493713"/>
                <a:gd name="connsiteX45" fmla="*/ 287726 w 1538514"/>
                <a:gd name="connsiteY45" fmla="*/ 1019636 h 1493713"/>
                <a:gd name="connsiteX46" fmla="*/ 371787 w 1538514"/>
                <a:gd name="connsiteY46" fmla="*/ 1019636 h 1493713"/>
                <a:gd name="connsiteX47" fmla="*/ 766840 w 1538514"/>
                <a:gd name="connsiteY47" fmla="*/ 775661 h 1493713"/>
                <a:gd name="connsiteX48" fmla="*/ 754302 w 1538514"/>
                <a:gd name="connsiteY48" fmla="*/ 0 h 1493713"/>
                <a:gd name="connsiteX49" fmla="*/ 784212 w 1538514"/>
                <a:gd name="connsiteY49" fmla="*/ 0 h 1493713"/>
                <a:gd name="connsiteX50" fmla="*/ 800564 w 1538514"/>
                <a:gd name="connsiteY50" fmla="*/ 16352 h 1493713"/>
                <a:gd name="connsiteX51" fmla="*/ 800564 w 1538514"/>
                <a:gd name="connsiteY51" fmla="*/ 95334 h 1493713"/>
                <a:gd name="connsiteX52" fmla="*/ 836343 w 1538514"/>
                <a:gd name="connsiteY52" fmla="*/ 95334 h 1493713"/>
                <a:gd name="connsiteX53" fmla="*/ 836343 w 1538514"/>
                <a:gd name="connsiteY53" fmla="*/ 219073 h 1493713"/>
                <a:gd name="connsiteX54" fmla="*/ 1025376 w 1538514"/>
                <a:gd name="connsiteY54" fmla="*/ 445674 h 1493713"/>
                <a:gd name="connsiteX55" fmla="*/ 1042075 w 1538514"/>
                <a:gd name="connsiteY55" fmla="*/ 445674 h 1493713"/>
                <a:gd name="connsiteX56" fmla="*/ 1042075 w 1538514"/>
                <a:gd name="connsiteY56" fmla="*/ 564194 h 1493713"/>
                <a:gd name="connsiteX57" fmla="*/ 1071891 w 1538514"/>
                <a:gd name="connsiteY57" fmla="*/ 564194 h 1493713"/>
                <a:gd name="connsiteX58" fmla="*/ 1071891 w 1538514"/>
                <a:gd name="connsiteY58" fmla="*/ 752036 h 1493713"/>
                <a:gd name="connsiteX59" fmla="*/ 1113634 w 1538514"/>
                <a:gd name="connsiteY59" fmla="*/ 752036 h 1493713"/>
                <a:gd name="connsiteX60" fmla="*/ 1113634 w 1538514"/>
                <a:gd name="connsiteY60" fmla="*/ 909130 h 1493713"/>
                <a:gd name="connsiteX61" fmla="*/ 1018520 w 1538514"/>
                <a:gd name="connsiteY61" fmla="*/ 850969 h 1493713"/>
                <a:gd name="connsiteX62" fmla="*/ 1018520 w 1538514"/>
                <a:gd name="connsiteY62" fmla="*/ 640460 h 1493713"/>
                <a:gd name="connsiteX63" fmla="*/ 935176 w 1538514"/>
                <a:gd name="connsiteY63" fmla="*/ 640460 h 1493713"/>
                <a:gd name="connsiteX64" fmla="*/ 935176 w 1538514"/>
                <a:gd name="connsiteY64" fmla="*/ 800004 h 1493713"/>
                <a:gd name="connsiteX65" fmla="*/ 880127 w 1538514"/>
                <a:gd name="connsiteY65" fmla="*/ 766342 h 1493713"/>
                <a:gd name="connsiteX66" fmla="*/ 880127 w 1538514"/>
                <a:gd name="connsiteY66" fmla="*/ 640461 h 1493713"/>
                <a:gd name="connsiteX67" fmla="*/ 796783 w 1538514"/>
                <a:gd name="connsiteY67" fmla="*/ 640461 h 1493713"/>
                <a:gd name="connsiteX68" fmla="*/ 796783 w 1538514"/>
                <a:gd name="connsiteY68" fmla="*/ 715377 h 1493713"/>
                <a:gd name="connsiteX69" fmla="*/ 766840 w 1538514"/>
                <a:gd name="connsiteY69" fmla="*/ 697067 h 1493713"/>
                <a:gd name="connsiteX70" fmla="*/ 741733 w 1538514"/>
                <a:gd name="connsiteY70" fmla="*/ 712420 h 1493713"/>
                <a:gd name="connsiteX71" fmla="*/ 741733 w 1538514"/>
                <a:gd name="connsiteY71" fmla="*/ 640461 h 1493713"/>
                <a:gd name="connsiteX72" fmla="*/ 658389 w 1538514"/>
                <a:gd name="connsiteY72" fmla="*/ 640461 h 1493713"/>
                <a:gd name="connsiteX73" fmla="*/ 658389 w 1538514"/>
                <a:gd name="connsiteY73" fmla="*/ 763384 h 1493713"/>
                <a:gd name="connsiteX74" fmla="*/ 603339 w 1538514"/>
                <a:gd name="connsiteY74" fmla="*/ 797047 h 1493713"/>
                <a:gd name="connsiteX75" fmla="*/ 603339 w 1538514"/>
                <a:gd name="connsiteY75" fmla="*/ 640461 h 1493713"/>
                <a:gd name="connsiteX76" fmla="*/ 519995 w 1538514"/>
                <a:gd name="connsiteY76" fmla="*/ 640461 h 1493713"/>
                <a:gd name="connsiteX77" fmla="*/ 519995 w 1538514"/>
                <a:gd name="connsiteY77" fmla="*/ 848012 h 1493713"/>
                <a:gd name="connsiteX78" fmla="*/ 424881 w 1538514"/>
                <a:gd name="connsiteY78" fmla="*/ 906173 h 1493713"/>
                <a:gd name="connsiteX79" fmla="*/ 424881 w 1538514"/>
                <a:gd name="connsiteY79" fmla="*/ 752036 h 1493713"/>
                <a:gd name="connsiteX80" fmla="*/ 466623 w 1538514"/>
                <a:gd name="connsiteY80" fmla="*/ 752036 h 1493713"/>
                <a:gd name="connsiteX81" fmla="*/ 466623 w 1538514"/>
                <a:gd name="connsiteY81" fmla="*/ 564194 h 1493713"/>
                <a:gd name="connsiteX82" fmla="*/ 496439 w 1538514"/>
                <a:gd name="connsiteY82" fmla="*/ 564194 h 1493713"/>
                <a:gd name="connsiteX83" fmla="*/ 496439 w 1538514"/>
                <a:gd name="connsiteY83" fmla="*/ 445674 h 1493713"/>
                <a:gd name="connsiteX84" fmla="*/ 513138 w 1538514"/>
                <a:gd name="connsiteY84" fmla="*/ 445674 h 1493713"/>
                <a:gd name="connsiteX85" fmla="*/ 702171 w 1538514"/>
                <a:gd name="connsiteY85" fmla="*/ 219073 h 1493713"/>
                <a:gd name="connsiteX86" fmla="*/ 702171 w 1538514"/>
                <a:gd name="connsiteY86" fmla="*/ 95334 h 1493713"/>
                <a:gd name="connsiteX87" fmla="*/ 737950 w 1538514"/>
                <a:gd name="connsiteY87" fmla="*/ 95334 h 1493713"/>
                <a:gd name="connsiteX88" fmla="*/ 737950 w 1538514"/>
                <a:gd name="connsiteY88" fmla="*/ 16352 h 1493713"/>
                <a:gd name="connsiteX89" fmla="*/ 754302 w 1538514"/>
                <a:gd name="connsiteY89" fmla="*/ 0 h 1493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1538514" h="1493713">
                  <a:moveTo>
                    <a:pt x="1308929" y="1112066"/>
                  </a:moveTo>
                  <a:lnTo>
                    <a:pt x="1538514" y="1112066"/>
                  </a:lnTo>
                  <a:lnTo>
                    <a:pt x="1538514" y="1493713"/>
                  </a:lnTo>
                  <a:lnTo>
                    <a:pt x="1308929" y="1493713"/>
                  </a:lnTo>
                  <a:lnTo>
                    <a:pt x="1308929" y="1112066"/>
                  </a:lnTo>
                  <a:close/>
                  <a:moveTo>
                    <a:pt x="0" y="1112066"/>
                  </a:moveTo>
                  <a:lnTo>
                    <a:pt x="229585" y="1112066"/>
                  </a:lnTo>
                  <a:lnTo>
                    <a:pt x="229585" y="1493713"/>
                  </a:lnTo>
                  <a:lnTo>
                    <a:pt x="0" y="1493713"/>
                  </a:lnTo>
                  <a:lnTo>
                    <a:pt x="0" y="1112066"/>
                  </a:lnTo>
                  <a:close/>
                  <a:moveTo>
                    <a:pt x="1107301" y="1054797"/>
                  </a:moveTo>
                  <a:lnTo>
                    <a:pt x="1107301" y="1292922"/>
                  </a:lnTo>
                  <a:lnTo>
                    <a:pt x="1190645" y="1292922"/>
                  </a:lnTo>
                  <a:lnTo>
                    <a:pt x="1190645" y="1054797"/>
                  </a:lnTo>
                  <a:lnTo>
                    <a:pt x="1107301" y="1054797"/>
                  </a:lnTo>
                  <a:close/>
                  <a:moveTo>
                    <a:pt x="955414" y="1054797"/>
                  </a:moveTo>
                  <a:lnTo>
                    <a:pt x="955414" y="1292922"/>
                  </a:lnTo>
                  <a:lnTo>
                    <a:pt x="1038758" y="1292922"/>
                  </a:lnTo>
                  <a:lnTo>
                    <a:pt x="1038758" y="1054797"/>
                  </a:lnTo>
                  <a:lnTo>
                    <a:pt x="955414" y="1054797"/>
                  </a:lnTo>
                  <a:close/>
                  <a:moveTo>
                    <a:pt x="803528" y="1054797"/>
                  </a:moveTo>
                  <a:lnTo>
                    <a:pt x="803528" y="1292922"/>
                  </a:lnTo>
                  <a:lnTo>
                    <a:pt x="886872" y="1292922"/>
                  </a:lnTo>
                  <a:lnTo>
                    <a:pt x="886872" y="1054797"/>
                  </a:lnTo>
                  <a:lnTo>
                    <a:pt x="803528" y="1054797"/>
                  </a:lnTo>
                  <a:close/>
                  <a:moveTo>
                    <a:pt x="651642" y="1054797"/>
                  </a:moveTo>
                  <a:lnTo>
                    <a:pt x="651642" y="1292922"/>
                  </a:lnTo>
                  <a:lnTo>
                    <a:pt x="734986" y="1292922"/>
                  </a:lnTo>
                  <a:lnTo>
                    <a:pt x="734986" y="1054797"/>
                  </a:lnTo>
                  <a:lnTo>
                    <a:pt x="651642" y="1054797"/>
                  </a:lnTo>
                  <a:close/>
                  <a:moveTo>
                    <a:pt x="499756" y="1054797"/>
                  </a:moveTo>
                  <a:lnTo>
                    <a:pt x="499756" y="1292922"/>
                  </a:lnTo>
                  <a:lnTo>
                    <a:pt x="583100" y="1292922"/>
                  </a:lnTo>
                  <a:lnTo>
                    <a:pt x="583100" y="1054797"/>
                  </a:lnTo>
                  <a:lnTo>
                    <a:pt x="499756" y="1054797"/>
                  </a:lnTo>
                  <a:close/>
                  <a:moveTo>
                    <a:pt x="347870" y="1054797"/>
                  </a:moveTo>
                  <a:lnTo>
                    <a:pt x="347870" y="1292922"/>
                  </a:lnTo>
                  <a:lnTo>
                    <a:pt x="431214" y="1292922"/>
                  </a:lnTo>
                  <a:lnTo>
                    <a:pt x="431214" y="1054797"/>
                  </a:lnTo>
                  <a:lnTo>
                    <a:pt x="347870" y="1054797"/>
                  </a:lnTo>
                  <a:close/>
                  <a:moveTo>
                    <a:pt x="766840" y="775661"/>
                  </a:moveTo>
                  <a:lnTo>
                    <a:pt x="1166727" y="1019636"/>
                  </a:lnTo>
                  <a:lnTo>
                    <a:pt x="1250788" y="1019636"/>
                  </a:lnTo>
                  <a:lnTo>
                    <a:pt x="1250788" y="1493713"/>
                  </a:lnTo>
                  <a:lnTo>
                    <a:pt x="287726" y="1493713"/>
                  </a:lnTo>
                  <a:lnTo>
                    <a:pt x="287726" y="1019636"/>
                  </a:lnTo>
                  <a:lnTo>
                    <a:pt x="371787" y="1019636"/>
                  </a:lnTo>
                  <a:lnTo>
                    <a:pt x="766840" y="775661"/>
                  </a:lnTo>
                  <a:close/>
                  <a:moveTo>
                    <a:pt x="754302" y="0"/>
                  </a:moveTo>
                  <a:lnTo>
                    <a:pt x="784212" y="0"/>
                  </a:lnTo>
                  <a:cubicBezTo>
                    <a:pt x="793243" y="0"/>
                    <a:pt x="800564" y="7321"/>
                    <a:pt x="800564" y="16352"/>
                  </a:cubicBezTo>
                  <a:lnTo>
                    <a:pt x="800564" y="95334"/>
                  </a:lnTo>
                  <a:lnTo>
                    <a:pt x="836343" y="95334"/>
                  </a:lnTo>
                  <a:lnTo>
                    <a:pt x="836343" y="219073"/>
                  </a:lnTo>
                  <a:cubicBezTo>
                    <a:pt x="943289" y="239580"/>
                    <a:pt x="1024217" y="333044"/>
                    <a:pt x="1025376" y="445674"/>
                  </a:cubicBezTo>
                  <a:lnTo>
                    <a:pt x="1042075" y="445674"/>
                  </a:lnTo>
                  <a:lnTo>
                    <a:pt x="1042075" y="564194"/>
                  </a:lnTo>
                  <a:lnTo>
                    <a:pt x="1071891" y="564194"/>
                  </a:lnTo>
                  <a:lnTo>
                    <a:pt x="1071891" y="752036"/>
                  </a:lnTo>
                  <a:lnTo>
                    <a:pt x="1113634" y="752036"/>
                  </a:lnTo>
                  <a:lnTo>
                    <a:pt x="1113634" y="909130"/>
                  </a:lnTo>
                  <a:lnTo>
                    <a:pt x="1018520" y="850969"/>
                  </a:lnTo>
                  <a:lnTo>
                    <a:pt x="1018520" y="640460"/>
                  </a:lnTo>
                  <a:lnTo>
                    <a:pt x="935176" y="640460"/>
                  </a:lnTo>
                  <a:lnTo>
                    <a:pt x="935176" y="800004"/>
                  </a:lnTo>
                  <a:lnTo>
                    <a:pt x="880127" y="766342"/>
                  </a:lnTo>
                  <a:lnTo>
                    <a:pt x="880127" y="640461"/>
                  </a:lnTo>
                  <a:lnTo>
                    <a:pt x="796783" y="640461"/>
                  </a:lnTo>
                  <a:lnTo>
                    <a:pt x="796783" y="715377"/>
                  </a:lnTo>
                  <a:lnTo>
                    <a:pt x="766840" y="697067"/>
                  </a:lnTo>
                  <a:lnTo>
                    <a:pt x="741733" y="712420"/>
                  </a:lnTo>
                  <a:lnTo>
                    <a:pt x="741733" y="640461"/>
                  </a:lnTo>
                  <a:lnTo>
                    <a:pt x="658389" y="640461"/>
                  </a:lnTo>
                  <a:lnTo>
                    <a:pt x="658389" y="763384"/>
                  </a:lnTo>
                  <a:lnTo>
                    <a:pt x="603339" y="797047"/>
                  </a:lnTo>
                  <a:lnTo>
                    <a:pt x="603339" y="640461"/>
                  </a:lnTo>
                  <a:lnTo>
                    <a:pt x="519995" y="640461"/>
                  </a:lnTo>
                  <a:lnTo>
                    <a:pt x="519995" y="848012"/>
                  </a:lnTo>
                  <a:lnTo>
                    <a:pt x="424881" y="906173"/>
                  </a:lnTo>
                  <a:lnTo>
                    <a:pt x="424881" y="752036"/>
                  </a:lnTo>
                  <a:lnTo>
                    <a:pt x="466623" y="752036"/>
                  </a:lnTo>
                  <a:lnTo>
                    <a:pt x="466623" y="564194"/>
                  </a:lnTo>
                  <a:lnTo>
                    <a:pt x="496439" y="564194"/>
                  </a:lnTo>
                  <a:lnTo>
                    <a:pt x="496439" y="445674"/>
                  </a:lnTo>
                  <a:lnTo>
                    <a:pt x="513138" y="445674"/>
                  </a:lnTo>
                  <a:cubicBezTo>
                    <a:pt x="514297" y="333044"/>
                    <a:pt x="595225" y="239580"/>
                    <a:pt x="702171" y="219073"/>
                  </a:cubicBezTo>
                  <a:lnTo>
                    <a:pt x="702171" y="95334"/>
                  </a:lnTo>
                  <a:lnTo>
                    <a:pt x="737950" y="95334"/>
                  </a:lnTo>
                  <a:lnTo>
                    <a:pt x="737950" y="16352"/>
                  </a:lnTo>
                  <a:cubicBezTo>
                    <a:pt x="737950" y="7321"/>
                    <a:pt x="745271" y="0"/>
                    <a:pt x="754302"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91440" rIns="91440" bIns="91440" numCol="1" spcCol="0" rtlCol="0" fromWordArt="0" anchor="b" anchorCtr="0" forceAA="0" compatLnSpc="1">
              <a:prstTxWarp prst="textNoShape">
                <a:avLst/>
              </a:prstTxWarp>
              <a:noAutofit/>
            </a:bodyPr>
            <a:lstStyle/>
            <a:p>
              <a:pPr algn="r"/>
              <a:endParaRPr lang="en-US" sz="900" dirty="0"/>
            </a:p>
          </p:txBody>
        </p:sp>
      </p:grpSp>
    </p:spTree>
    <p:extLst>
      <p:ext uri="{BB962C8B-B14F-4D97-AF65-F5344CB8AC3E}">
        <p14:creationId xmlns:p14="http://schemas.microsoft.com/office/powerpoint/2010/main" val="1301750789"/>
      </p:ext>
    </p:extLst>
  </p:cSld>
  <p:clrMapOvr>
    <a:masterClrMapping/>
  </p:clrMapOvr>
  <mc:AlternateContent xmlns:mc="http://schemas.openxmlformats.org/markup-compatibility/2006" xmlns:p14="http://schemas.microsoft.com/office/powerpoint/2010/main">
    <mc:Choice Requires="p14">
      <p:transition spd="slow" p14:dur="1250">
        <p:fade/>
      </p:transition>
    </mc:Choice>
    <mc:Fallback xmlns="">
      <p:transition spd="slow">
        <p:fade/>
      </p:transition>
    </mc:Fallback>
  </mc:AlternateContent>
</p:sldLayout>
</file>

<file path=ppt/slideLayouts/slideLayout137.xml><?xml version="1.0" encoding="utf-8"?>
<p:sldLayout xmlns:a="http://schemas.openxmlformats.org/drawingml/2006/main" xmlns:r="http://schemas.openxmlformats.org/officeDocument/2006/relationships" xmlns:p="http://schemas.openxmlformats.org/presentationml/2006/main" preserve="1" userDrawn="1">
  <p:cSld name="1_Original_Blank">
    <p:spTree>
      <p:nvGrpSpPr>
        <p:cNvPr id="1" name=""/>
        <p:cNvGrpSpPr/>
        <p:nvPr/>
      </p:nvGrpSpPr>
      <p:grpSpPr>
        <a:xfrm>
          <a:off x="0" y="0"/>
          <a:ext cx="0" cy="0"/>
          <a:chOff x="0" y="0"/>
          <a:chExt cx="0" cy="0"/>
        </a:xfrm>
      </p:grpSpPr>
      <p:graphicFrame>
        <p:nvGraphicFramePr>
          <p:cNvPr id="5" name="Object 4" hidden="1"/>
          <p:cNvGraphicFramePr>
            <a:graphicFrameLocks noChangeAspect="1"/>
          </p:cNvGraphicFramePr>
          <p:nvPr userDrawn="1">
            <p:custDataLst>
              <p:tags r:id="rId2"/>
            </p:custDataLst>
            <p:extLst/>
          </p:nvPr>
        </p:nvGraphicFramePr>
        <p:xfrm>
          <a:off x="1191" y="1589"/>
          <a:ext cx="1190" cy="1587"/>
        </p:xfrm>
        <a:graphic>
          <a:graphicData uri="http://schemas.openxmlformats.org/presentationml/2006/ole">
            <mc:AlternateContent xmlns:mc="http://schemas.openxmlformats.org/markup-compatibility/2006">
              <mc:Choice xmlns:v="urn:schemas-microsoft-com:vml" Requires="v">
                <p:oleObj spid="_x0000_s68613" name="think-cell Slide" r:id="rId4" imgW="270" imgH="270" progId="TCLayout.ActiveDocument.1">
                  <p:embed/>
                </p:oleObj>
              </mc:Choice>
              <mc:Fallback>
                <p:oleObj name="think-cell Slide" r:id="rId4" imgW="270" imgH="270" progId="TCLayout.ActiveDocument.1">
                  <p:embed/>
                  <p:pic>
                    <p:nvPicPr>
                      <p:cNvPr id="5" name="Object 4" hidden="1"/>
                      <p:cNvPicPr/>
                      <p:nvPr/>
                    </p:nvPicPr>
                    <p:blipFill>
                      <a:blip r:embed="rId5"/>
                      <a:stretch>
                        <a:fillRect/>
                      </a:stretch>
                    </p:blipFill>
                    <p:spPr>
                      <a:xfrm>
                        <a:off x="1191" y="1589"/>
                        <a:ext cx="1190" cy="1587"/>
                      </a:xfrm>
                      <a:prstGeom prst="rect">
                        <a:avLst/>
                      </a:prstGeom>
                    </p:spPr>
                  </p:pic>
                </p:oleObj>
              </mc:Fallback>
            </mc:AlternateContent>
          </a:graphicData>
        </a:graphic>
      </p:graphicFrame>
      <p:sp>
        <p:nvSpPr>
          <p:cNvPr id="3" name="Footer Placeholder 2"/>
          <p:cNvSpPr>
            <a:spLocks noGrp="1"/>
          </p:cNvSpPr>
          <p:nvPr>
            <p:ph type="ftr" sz="quarter" idx="10"/>
          </p:nvPr>
        </p:nvSpPr>
        <p:spPr/>
        <p:txBody>
          <a:bodyPr/>
          <a:lstStyle/>
          <a:p>
            <a:r>
              <a:rPr lang="en-US"/>
              <a:t>Microsoft Confidential</a:t>
            </a:r>
          </a:p>
        </p:txBody>
      </p:sp>
      <p:sp>
        <p:nvSpPr>
          <p:cNvPr id="4" name="Slide Number Placeholder 3"/>
          <p:cNvSpPr>
            <a:spLocks noGrp="1"/>
          </p:cNvSpPr>
          <p:nvPr>
            <p:ph type="sldNum" sz="quarter" idx="11"/>
          </p:nvPr>
        </p:nvSpPr>
        <p:spPr/>
        <p:txBody>
          <a:bodyPr/>
          <a:lstStyle/>
          <a:p>
            <a:fld id="{27258FFF-F925-446B-8502-81C933981705}" type="slidenum">
              <a:rPr lang="en-US" smtClean="0"/>
              <a:pPr/>
              <a:t>‹#›</a:t>
            </a:fld>
            <a:endParaRPr lang="en-US"/>
          </a:p>
        </p:txBody>
      </p:sp>
    </p:spTree>
    <p:extLst>
      <p:ext uri="{BB962C8B-B14F-4D97-AF65-F5344CB8AC3E}">
        <p14:creationId xmlns:p14="http://schemas.microsoft.com/office/powerpoint/2010/main" val="2860727023"/>
      </p:ext>
    </p:extLst>
  </p:cSld>
  <p:clrMapOvr>
    <a:masterClrMapping/>
  </p:clrMapOvr>
  <mc:AlternateContent xmlns:mc="http://schemas.openxmlformats.org/markup-compatibility/2006" xmlns:p14="http://schemas.microsoft.com/office/powerpoint/2010/main">
    <mc:Choice Requires="p14">
      <p:transition spd="slow" p14:dur="1250">
        <p:fade/>
      </p:transition>
    </mc:Choice>
    <mc:Fallback xmlns="">
      <p:transition spd="slow">
        <p:fade/>
      </p:transition>
    </mc:Fallback>
  </mc:AlternateContent>
</p:sldLayout>
</file>

<file path=ppt/slideLayouts/slideLayout138.xml><?xml version="1.0" encoding="utf-8"?>
<p:sldLayout xmlns:a="http://schemas.openxmlformats.org/drawingml/2006/main" xmlns:r="http://schemas.openxmlformats.org/officeDocument/2006/relationships" xmlns:p="http://schemas.openxmlformats.org/presentationml/2006/main" preserve="1" userDrawn="1">
  <p:cSld name="1_Template_36pt Title Only">
    <p:spTree>
      <p:nvGrpSpPr>
        <p:cNvPr id="1" name=""/>
        <p:cNvGrpSpPr/>
        <p:nvPr/>
      </p:nvGrpSpPr>
      <p:grpSpPr>
        <a:xfrm>
          <a:off x="0" y="0"/>
          <a:ext cx="0" cy="0"/>
          <a:chOff x="0" y="0"/>
          <a:chExt cx="0" cy="0"/>
        </a:xfrm>
      </p:grpSpPr>
      <p:graphicFrame>
        <p:nvGraphicFramePr>
          <p:cNvPr id="5" name="Object 4" hidden="1"/>
          <p:cNvGraphicFramePr>
            <a:graphicFrameLocks noChangeAspect="1"/>
          </p:cNvGraphicFramePr>
          <p:nvPr userDrawn="1">
            <p:custDataLst>
              <p:tags r:id="rId2"/>
            </p:custDataLst>
            <p:extLst/>
          </p:nvPr>
        </p:nvGraphicFramePr>
        <p:xfrm>
          <a:off x="1191" y="1589"/>
          <a:ext cx="1190" cy="1587"/>
        </p:xfrm>
        <a:graphic>
          <a:graphicData uri="http://schemas.openxmlformats.org/presentationml/2006/ole">
            <mc:AlternateContent xmlns:mc="http://schemas.openxmlformats.org/markup-compatibility/2006">
              <mc:Choice xmlns:v="urn:schemas-microsoft-com:vml" Requires="v">
                <p:oleObj spid="_x0000_s69637" name="think-cell Slide" r:id="rId4" imgW="270" imgH="270" progId="TCLayout.ActiveDocument.1">
                  <p:embed/>
                </p:oleObj>
              </mc:Choice>
              <mc:Fallback>
                <p:oleObj name="think-cell Slide" r:id="rId4" imgW="270" imgH="270" progId="TCLayout.ActiveDocument.1">
                  <p:embed/>
                  <p:pic>
                    <p:nvPicPr>
                      <p:cNvPr id="5" name="Object 4" hidden="1"/>
                      <p:cNvPicPr/>
                      <p:nvPr/>
                    </p:nvPicPr>
                    <p:blipFill>
                      <a:blip r:embed="rId5"/>
                      <a:stretch>
                        <a:fillRect/>
                      </a:stretch>
                    </p:blipFill>
                    <p:spPr>
                      <a:xfrm>
                        <a:off x="1191" y="1589"/>
                        <a:ext cx="1190" cy="1587"/>
                      </a:xfrm>
                      <a:prstGeom prst="rect">
                        <a:avLst/>
                      </a:prstGeom>
                    </p:spPr>
                  </p:pic>
                </p:oleObj>
              </mc:Fallback>
            </mc:AlternateContent>
          </a:graphicData>
        </a:graphic>
      </p:graphicFrame>
      <p:sp>
        <p:nvSpPr>
          <p:cNvPr id="2" name="Title 1"/>
          <p:cNvSpPr>
            <a:spLocks noGrp="1"/>
          </p:cNvSpPr>
          <p:nvPr>
            <p:ph type="title" hasCustomPrompt="1"/>
          </p:nvPr>
        </p:nvSpPr>
        <p:spPr>
          <a:xfrm>
            <a:off x="438875" y="264964"/>
            <a:ext cx="8418931" cy="1097302"/>
          </a:xfrm>
        </p:spPr>
        <p:txBody>
          <a:bodyPr lIns="0" tIns="91440" rIns="146304" bIns="91440"/>
          <a:lstStyle>
            <a:lvl1pPr>
              <a:lnSpc>
                <a:spcPts val="3674"/>
              </a:lnSpc>
              <a:defRPr sz="2700" baseline="0">
                <a:solidFill>
                  <a:schemeClr val="accent1"/>
                </a:solidFill>
              </a:defRPr>
            </a:lvl1pPr>
          </a:lstStyle>
          <a:p>
            <a:r>
              <a:rPr lang="en-US" dirty="0"/>
              <a:t>Lorem ipsum dolor sit.</a:t>
            </a:r>
          </a:p>
        </p:txBody>
      </p:sp>
      <p:sp>
        <p:nvSpPr>
          <p:cNvPr id="3" name="Footer Placeholder 2"/>
          <p:cNvSpPr>
            <a:spLocks noGrp="1"/>
          </p:cNvSpPr>
          <p:nvPr>
            <p:ph type="ftr" sz="quarter" idx="10"/>
          </p:nvPr>
        </p:nvSpPr>
        <p:spPr/>
        <p:txBody>
          <a:bodyPr/>
          <a:lstStyle/>
          <a:p>
            <a:r>
              <a:rPr lang="en-US"/>
              <a:t>Microsoft Confidential</a:t>
            </a:r>
          </a:p>
        </p:txBody>
      </p:sp>
      <p:sp>
        <p:nvSpPr>
          <p:cNvPr id="4" name="Slide Number Placeholder 3"/>
          <p:cNvSpPr>
            <a:spLocks noGrp="1"/>
          </p:cNvSpPr>
          <p:nvPr>
            <p:ph type="sldNum" sz="quarter" idx="11"/>
          </p:nvPr>
        </p:nvSpPr>
        <p:spPr/>
        <p:txBody>
          <a:bodyPr/>
          <a:lstStyle/>
          <a:p>
            <a:fld id="{27258FFF-F925-446B-8502-81C933981705}" type="slidenum">
              <a:rPr lang="en-US" smtClean="0"/>
              <a:pPr/>
              <a:t>‹#›</a:t>
            </a:fld>
            <a:endParaRPr lang="en-US"/>
          </a:p>
        </p:txBody>
      </p:sp>
    </p:spTree>
    <p:extLst>
      <p:ext uri="{BB962C8B-B14F-4D97-AF65-F5344CB8AC3E}">
        <p14:creationId xmlns:p14="http://schemas.microsoft.com/office/powerpoint/2010/main" val="1691061698"/>
      </p:ext>
    </p:extLst>
  </p:cSld>
  <p:clrMapOvr>
    <a:masterClrMapping/>
  </p:clrMapOvr>
  <mc:AlternateContent xmlns:mc="http://schemas.openxmlformats.org/markup-compatibility/2006" xmlns:p14="http://schemas.microsoft.com/office/powerpoint/2010/main">
    <mc:Choice Requires="p14">
      <p:transition spd="slow" p14:dur="1250">
        <p:fade/>
      </p:transition>
    </mc:Choice>
    <mc:Fallback xmlns="">
      <p:transition spd="slow">
        <p:fade/>
      </p:transition>
    </mc:Fallback>
  </mc:AlternateContent>
</p:sldLayout>
</file>

<file path=ppt/slideLayouts/slideLayout139.xml><?xml version="1.0" encoding="utf-8"?>
<p:sldLayout xmlns:a="http://schemas.openxmlformats.org/drawingml/2006/main" xmlns:r="http://schemas.openxmlformats.org/officeDocument/2006/relationships" xmlns:p="http://schemas.openxmlformats.org/presentationml/2006/main" preserve="1" userDrawn="1">
  <p:cSld name="1_Template 36pt Title/26pt Bullet Text">
    <p:spTree>
      <p:nvGrpSpPr>
        <p:cNvPr id="1" name=""/>
        <p:cNvGrpSpPr/>
        <p:nvPr/>
      </p:nvGrpSpPr>
      <p:grpSpPr>
        <a:xfrm>
          <a:off x="0" y="0"/>
          <a:ext cx="0" cy="0"/>
          <a:chOff x="0" y="0"/>
          <a:chExt cx="0" cy="0"/>
        </a:xfrm>
      </p:grpSpPr>
      <p:graphicFrame>
        <p:nvGraphicFramePr>
          <p:cNvPr id="5" name="Object 4" hidden="1"/>
          <p:cNvGraphicFramePr>
            <a:graphicFrameLocks noChangeAspect="1"/>
          </p:cNvGraphicFramePr>
          <p:nvPr userDrawn="1">
            <p:custDataLst>
              <p:tags r:id="rId2"/>
            </p:custDataLst>
            <p:extLst/>
          </p:nvPr>
        </p:nvGraphicFramePr>
        <p:xfrm>
          <a:off x="1191" y="1589"/>
          <a:ext cx="1190" cy="1587"/>
        </p:xfrm>
        <a:graphic>
          <a:graphicData uri="http://schemas.openxmlformats.org/presentationml/2006/ole">
            <mc:AlternateContent xmlns:mc="http://schemas.openxmlformats.org/markup-compatibility/2006">
              <mc:Choice xmlns:v="urn:schemas-microsoft-com:vml" Requires="v">
                <p:oleObj spid="_x0000_s70661" name="think-cell Slide" r:id="rId4" imgW="270" imgH="270" progId="TCLayout.ActiveDocument.1">
                  <p:embed/>
                </p:oleObj>
              </mc:Choice>
              <mc:Fallback>
                <p:oleObj name="think-cell Slide" r:id="rId4" imgW="270" imgH="270" progId="TCLayout.ActiveDocument.1">
                  <p:embed/>
                  <p:pic>
                    <p:nvPicPr>
                      <p:cNvPr id="5" name="Object 4" hidden="1"/>
                      <p:cNvPicPr/>
                      <p:nvPr/>
                    </p:nvPicPr>
                    <p:blipFill>
                      <a:blip r:embed="rId5"/>
                      <a:stretch>
                        <a:fillRect/>
                      </a:stretch>
                    </p:blipFill>
                    <p:spPr>
                      <a:xfrm>
                        <a:off x="1191" y="1589"/>
                        <a:ext cx="1190" cy="1587"/>
                      </a:xfrm>
                      <a:prstGeom prst="rect">
                        <a:avLst/>
                      </a:prstGeom>
                    </p:spPr>
                  </p:pic>
                </p:oleObj>
              </mc:Fallback>
            </mc:AlternateContent>
          </a:graphicData>
        </a:graphic>
      </p:graphicFrame>
      <p:sp>
        <p:nvSpPr>
          <p:cNvPr id="2" name="Title 1"/>
          <p:cNvSpPr>
            <a:spLocks noGrp="1"/>
          </p:cNvSpPr>
          <p:nvPr>
            <p:ph type="title" hasCustomPrompt="1"/>
          </p:nvPr>
        </p:nvSpPr>
        <p:spPr>
          <a:xfrm>
            <a:off x="438875" y="264964"/>
            <a:ext cx="8418931" cy="1097302"/>
          </a:xfrm>
        </p:spPr>
        <p:txBody>
          <a:bodyPr lIns="0" tIns="91440" rIns="146304" bIns="91440"/>
          <a:lstStyle>
            <a:lvl1pPr>
              <a:lnSpc>
                <a:spcPts val="3674"/>
              </a:lnSpc>
              <a:defRPr sz="2700" baseline="0">
                <a:solidFill>
                  <a:schemeClr val="accent1"/>
                </a:solidFill>
              </a:defRPr>
            </a:lvl1pPr>
          </a:lstStyle>
          <a:p>
            <a:r>
              <a:rPr lang="en-US" dirty="0"/>
              <a:t>Lorem ipsum dolor sit.</a:t>
            </a:r>
          </a:p>
        </p:txBody>
      </p:sp>
      <p:sp>
        <p:nvSpPr>
          <p:cNvPr id="3" name="Footer Placeholder 2"/>
          <p:cNvSpPr>
            <a:spLocks noGrp="1"/>
          </p:cNvSpPr>
          <p:nvPr>
            <p:ph type="ftr" sz="quarter" idx="10"/>
          </p:nvPr>
        </p:nvSpPr>
        <p:spPr/>
        <p:txBody>
          <a:bodyPr/>
          <a:lstStyle/>
          <a:p>
            <a:r>
              <a:rPr lang="en-US"/>
              <a:t>Microsoft Confidential</a:t>
            </a:r>
          </a:p>
        </p:txBody>
      </p:sp>
      <p:sp>
        <p:nvSpPr>
          <p:cNvPr id="4" name="Slide Number Placeholder 3"/>
          <p:cNvSpPr>
            <a:spLocks noGrp="1"/>
          </p:cNvSpPr>
          <p:nvPr>
            <p:ph type="sldNum" sz="quarter" idx="11"/>
          </p:nvPr>
        </p:nvSpPr>
        <p:spPr/>
        <p:txBody>
          <a:bodyPr/>
          <a:lstStyle/>
          <a:p>
            <a:fld id="{27258FFF-F925-446B-8502-81C933981705}" type="slidenum">
              <a:rPr lang="en-US" smtClean="0"/>
              <a:pPr/>
              <a:t>‹#›</a:t>
            </a:fld>
            <a:endParaRPr lang="en-US"/>
          </a:p>
        </p:txBody>
      </p:sp>
      <p:sp>
        <p:nvSpPr>
          <p:cNvPr id="8" name="Text Placeholder 7"/>
          <p:cNvSpPr>
            <a:spLocks noGrp="1"/>
          </p:cNvSpPr>
          <p:nvPr>
            <p:ph type="body" sz="quarter" idx="13" hasCustomPrompt="1"/>
          </p:nvPr>
        </p:nvSpPr>
        <p:spPr>
          <a:xfrm>
            <a:off x="452590" y="1545465"/>
            <a:ext cx="8418931" cy="4663068"/>
          </a:xfrm>
        </p:spPr>
        <p:txBody>
          <a:bodyPr lIns="0" tIns="0"/>
          <a:lstStyle>
            <a:lvl1pPr marL="175006" indent="-175006">
              <a:spcBef>
                <a:spcPts val="900"/>
              </a:spcBef>
              <a:defRPr sz="1950">
                <a:latin typeface="+mn-lt"/>
              </a:defRPr>
            </a:lvl1pPr>
            <a:lvl2pPr marL="517874" indent="-175006">
              <a:spcBef>
                <a:spcPts val="900"/>
              </a:spcBef>
              <a:buSzPct val="100000"/>
              <a:buFont typeface="Segoe UI" pitchFamily="34" charset="0"/>
              <a:buChar char="‐"/>
              <a:defRPr/>
            </a:lvl2pPr>
            <a:lvl3pPr marL="860741" indent="-175006">
              <a:spcBef>
                <a:spcPts val="900"/>
              </a:spcBef>
              <a:buFont typeface="Wingdings" pitchFamily="2" charset="2"/>
              <a:buChar char="§"/>
              <a:defRPr/>
            </a:lvl3pPr>
            <a:lvl4pPr marL="1200037" indent="-257151">
              <a:spcBef>
                <a:spcPts val="900"/>
              </a:spcBef>
              <a:buFont typeface="+mj-lt"/>
              <a:buAutoNum type="arabicPeriod"/>
              <a:defRPr/>
            </a:lvl4pPr>
            <a:lvl5pPr marL="1459569" indent="-257151">
              <a:spcBef>
                <a:spcPts val="900"/>
              </a:spcBef>
              <a:buFont typeface="+mj-lt"/>
              <a:buAutoNum type="alphaLcParenR"/>
              <a:defRPr/>
            </a:lvl5pPr>
          </a:lstStyle>
          <a:p>
            <a:pPr lvl="0"/>
            <a:r>
              <a:rPr lang="en-US" dirty="0" err="1"/>
              <a:t>Lorem</a:t>
            </a:r>
            <a:r>
              <a:rPr lang="en-US" dirty="0"/>
              <a:t> </a:t>
            </a:r>
            <a:r>
              <a:rPr lang="en-US" dirty="0" err="1"/>
              <a:t>ipsum</a:t>
            </a:r>
            <a:r>
              <a:rPr lang="en-US" dirty="0"/>
              <a:t> dolor sit </a:t>
            </a:r>
            <a:r>
              <a:rPr lang="en-US" dirty="0" err="1"/>
              <a:t>amet</a:t>
            </a:r>
            <a:r>
              <a:rPr lang="en-US" dirty="0"/>
              <a:t>, </a:t>
            </a:r>
            <a:r>
              <a:rPr lang="en-US" dirty="0" err="1"/>
              <a:t>consectetur</a:t>
            </a:r>
            <a:r>
              <a:rPr lang="en-US" dirty="0"/>
              <a:t> </a:t>
            </a:r>
            <a:r>
              <a:rPr lang="en-US" dirty="0" err="1"/>
              <a:t>adipiscing</a:t>
            </a:r>
            <a:r>
              <a:rPr lang="en-US" dirty="0"/>
              <a:t> </a:t>
            </a:r>
            <a:br>
              <a:rPr lang="en-US" dirty="0"/>
            </a:br>
            <a:r>
              <a:rPr lang="en-US" dirty="0" err="1"/>
              <a:t>elit</a:t>
            </a:r>
            <a:r>
              <a:rPr lang="en-US" dirty="0"/>
              <a:t>. </a:t>
            </a:r>
            <a:r>
              <a:rPr lang="en-US" dirty="0" err="1"/>
              <a:t>Nunc</a:t>
            </a:r>
            <a:r>
              <a:rPr lang="en-US" dirty="0"/>
              <a:t> et </a:t>
            </a:r>
            <a:r>
              <a:rPr lang="en-US" dirty="0" err="1"/>
              <a:t>sagittis</a:t>
            </a:r>
            <a:r>
              <a:rPr lang="en-US" dirty="0"/>
              <a:t> ligula</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2783031732"/>
      </p:ext>
    </p:extLst>
  </p:cSld>
  <p:clrMapOvr>
    <a:masterClrMapping/>
  </p:clrMapOvr>
  <mc:AlternateContent xmlns:mc="http://schemas.openxmlformats.org/markup-compatibility/2006" xmlns:p14="http://schemas.microsoft.com/office/powerpoint/2010/main">
    <mc:Choice Requires="p14">
      <p:transition spd="slow" p14:dur="1250">
        <p:fade/>
      </p:transition>
    </mc:Choice>
    <mc:Fallback xmlns="">
      <p:transition spd="slow">
        <p:fade/>
      </p:transition>
    </mc:Fallback>
  </mc:AlternateContent>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Square Right Photo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82770" y="2740136"/>
            <a:ext cx="3657600" cy="1514261"/>
          </a:xfrm>
        </p:spPr>
        <p:txBody>
          <a:bodyPr wrap="square" anchor="ctr">
            <a:spAutoFit/>
          </a:bodyPr>
          <a:lstStyle>
            <a:lvl1pPr>
              <a:defRPr sz="4800" baseline="0">
                <a:gradFill>
                  <a:gsLst>
                    <a:gs pos="1250">
                      <a:schemeClr val="tx1"/>
                    </a:gs>
                    <a:gs pos="100000">
                      <a:schemeClr val="tx1"/>
                    </a:gs>
                  </a:gsLst>
                  <a:lin ang="5400000" scaled="0"/>
                </a:gradFill>
              </a:defRPr>
            </a:lvl1pPr>
          </a:lstStyle>
          <a:p>
            <a:r>
              <a:rPr lang="en-US" dirty="0"/>
              <a:t>Tall photo layout</a:t>
            </a:r>
          </a:p>
        </p:txBody>
      </p:sp>
      <p:sp>
        <p:nvSpPr>
          <p:cNvPr id="5" name="Picture Placeholder 4"/>
          <p:cNvSpPr>
            <a:spLocks noGrp="1" noChangeAspect="1"/>
          </p:cNvSpPr>
          <p:nvPr>
            <p:ph type="pic" sz="quarter" idx="10"/>
          </p:nvPr>
        </p:nvSpPr>
        <p:spPr bwMode="ltGray">
          <a:xfrm>
            <a:off x="4080639" y="5"/>
            <a:ext cx="5245924" cy="6992587"/>
          </a:xfrm>
          <a:prstGeom prst="rect">
            <a:avLst/>
          </a:prstGeom>
          <a:blipFill>
            <a:blip r:embed="rId2"/>
            <a:stretch>
              <a:fillRect/>
            </a:stretch>
          </a:blipFill>
        </p:spPr>
        <p:txBody>
          <a:bodyPr tIns="548640" anchor="ctr" anchorCtr="0">
            <a:noAutofit/>
          </a:bodyPr>
          <a:lstStyle>
            <a:lvl1pPr marL="0" indent="0" algn="ctr">
              <a:buNone/>
              <a:defRPr sz="1600" b="1" cap="none" baseline="0">
                <a:gradFill>
                  <a:gsLst>
                    <a:gs pos="0">
                      <a:srgbClr val="FFFFFF"/>
                    </a:gs>
                    <a:gs pos="27000">
                      <a:srgbClr val="FFFFFF"/>
                    </a:gs>
                  </a:gsLst>
                  <a:lin ang="5400000" scaled="0"/>
                </a:gradFill>
                <a:latin typeface="+mn-lt"/>
              </a:defRPr>
            </a:lvl1pPr>
          </a:lstStyle>
          <a:p>
            <a:r>
              <a:rPr lang="en-US"/>
              <a:t>Click icon to add picture</a:t>
            </a:r>
            <a:endParaRPr lang="en-US" dirty="0"/>
          </a:p>
        </p:txBody>
      </p:sp>
    </p:spTree>
    <p:extLst>
      <p:ext uri="{BB962C8B-B14F-4D97-AF65-F5344CB8AC3E}">
        <p14:creationId xmlns:p14="http://schemas.microsoft.com/office/powerpoint/2010/main" val="3216358242"/>
      </p:ext>
    </p:extLst>
  </p:cSld>
  <p:clrMapOvr>
    <a:masterClrMapping/>
  </p:clrMapOvr>
  <p:transition>
    <p:fade/>
  </p:transition>
  <p:extLst mod="1">
    <p:ext uri="{DCECCB84-F9BA-43D5-87BE-67443E8EF086}">
      <p15:sldGuideLst xmlns:p15="http://schemas.microsoft.com/office/powerpoint/2012/main">
        <p15:guide id="1" pos="2570" userDrawn="1">
          <p15:clr>
            <a:srgbClr val="FBAE40"/>
          </p15:clr>
        </p15:guide>
      </p15:sldGuideLst>
    </p:ext>
  </p:extLst>
</p:sldLayout>
</file>

<file path=ppt/slideLayouts/slideLayout140.xml><?xml version="1.0" encoding="utf-8"?>
<p:sldLayout xmlns:a="http://schemas.openxmlformats.org/drawingml/2006/main" xmlns:r="http://schemas.openxmlformats.org/officeDocument/2006/relationships" xmlns:p="http://schemas.openxmlformats.org/presentationml/2006/main" preserve="1" userDrawn="1">
  <p:cSld name="2_Illustrated Footer">
    <p:spTree>
      <p:nvGrpSpPr>
        <p:cNvPr id="1" name=""/>
        <p:cNvGrpSpPr/>
        <p:nvPr/>
      </p:nvGrpSpPr>
      <p:grpSpPr>
        <a:xfrm>
          <a:off x="0" y="0"/>
          <a:ext cx="0" cy="0"/>
          <a:chOff x="0" y="0"/>
          <a:chExt cx="0" cy="0"/>
        </a:xfrm>
      </p:grpSpPr>
      <p:grpSp>
        <p:nvGrpSpPr>
          <p:cNvPr id="6" name="Group 5"/>
          <p:cNvGrpSpPr/>
          <p:nvPr userDrawn="1"/>
        </p:nvGrpSpPr>
        <p:grpSpPr>
          <a:xfrm>
            <a:off x="0" y="5295232"/>
            <a:ext cx="9326563" cy="1710367"/>
            <a:chOff x="0" y="5295231"/>
            <a:chExt cx="12436475" cy="1710367"/>
          </a:xfrm>
        </p:grpSpPr>
        <p:sp>
          <p:nvSpPr>
            <p:cNvPr id="356" name="Rectangle 95"/>
            <p:cNvSpPr>
              <a:spLocks noChangeArrowheads="1"/>
            </p:cNvSpPr>
            <p:nvPr userDrawn="1"/>
          </p:nvSpPr>
          <p:spPr bwMode="auto">
            <a:xfrm>
              <a:off x="10445289" y="6923185"/>
              <a:ext cx="515581" cy="29532"/>
            </a:xfrm>
            <a:prstGeom prst="rect">
              <a:avLst/>
            </a:prstGeom>
            <a:solidFill>
              <a:schemeClr val="bg1">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grpSp>
          <p:nvGrpSpPr>
            <p:cNvPr id="286" name="Group 285"/>
            <p:cNvGrpSpPr/>
            <p:nvPr userDrawn="1"/>
          </p:nvGrpSpPr>
          <p:grpSpPr>
            <a:xfrm>
              <a:off x="10773833" y="5657146"/>
              <a:ext cx="696464" cy="1295571"/>
              <a:chOff x="9086851" y="4851211"/>
              <a:chExt cx="898525" cy="1882775"/>
            </a:xfrm>
          </p:grpSpPr>
          <p:sp>
            <p:nvSpPr>
              <p:cNvPr id="287" name="Freeform 49"/>
              <p:cNvSpPr>
                <a:spLocks/>
              </p:cNvSpPr>
              <p:nvPr/>
            </p:nvSpPr>
            <p:spPr bwMode="auto">
              <a:xfrm>
                <a:off x="9086851" y="6165661"/>
                <a:ext cx="676275" cy="568325"/>
              </a:xfrm>
              <a:custGeom>
                <a:avLst/>
                <a:gdLst>
                  <a:gd name="T0" fmla="*/ 235 w 426"/>
                  <a:gd name="T1" fmla="*/ 62 h 358"/>
                  <a:gd name="T2" fmla="*/ 235 w 426"/>
                  <a:gd name="T3" fmla="*/ 0 h 358"/>
                  <a:gd name="T4" fmla="*/ 280 w 426"/>
                  <a:gd name="T5" fmla="*/ 0 h 358"/>
                  <a:gd name="T6" fmla="*/ 280 w 426"/>
                  <a:gd name="T7" fmla="*/ 62 h 358"/>
                  <a:gd name="T8" fmla="*/ 296 w 426"/>
                  <a:gd name="T9" fmla="*/ 62 h 358"/>
                  <a:gd name="T10" fmla="*/ 296 w 426"/>
                  <a:gd name="T11" fmla="*/ 0 h 358"/>
                  <a:gd name="T12" fmla="*/ 344 w 426"/>
                  <a:gd name="T13" fmla="*/ 0 h 358"/>
                  <a:gd name="T14" fmla="*/ 344 w 426"/>
                  <a:gd name="T15" fmla="*/ 62 h 358"/>
                  <a:gd name="T16" fmla="*/ 426 w 426"/>
                  <a:gd name="T17" fmla="*/ 62 h 358"/>
                  <a:gd name="T18" fmla="*/ 426 w 426"/>
                  <a:gd name="T19" fmla="*/ 76 h 358"/>
                  <a:gd name="T20" fmla="*/ 408 w 426"/>
                  <a:gd name="T21" fmla="*/ 76 h 358"/>
                  <a:gd name="T22" fmla="*/ 408 w 426"/>
                  <a:gd name="T23" fmla="*/ 358 h 358"/>
                  <a:gd name="T24" fmla="*/ 19 w 426"/>
                  <a:gd name="T25" fmla="*/ 358 h 358"/>
                  <a:gd name="T26" fmla="*/ 19 w 426"/>
                  <a:gd name="T27" fmla="*/ 76 h 358"/>
                  <a:gd name="T28" fmla="*/ 0 w 426"/>
                  <a:gd name="T29" fmla="*/ 76 h 358"/>
                  <a:gd name="T30" fmla="*/ 0 w 426"/>
                  <a:gd name="T31" fmla="*/ 62 h 358"/>
                  <a:gd name="T32" fmla="*/ 235 w 426"/>
                  <a:gd name="T33" fmla="*/ 62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6" h="358">
                    <a:moveTo>
                      <a:pt x="235" y="62"/>
                    </a:moveTo>
                    <a:lnTo>
                      <a:pt x="235" y="0"/>
                    </a:lnTo>
                    <a:lnTo>
                      <a:pt x="280" y="0"/>
                    </a:lnTo>
                    <a:lnTo>
                      <a:pt x="280" y="62"/>
                    </a:lnTo>
                    <a:lnTo>
                      <a:pt x="296" y="62"/>
                    </a:lnTo>
                    <a:lnTo>
                      <a:pt x="296" y="0"/>
                    </a:lnTo>
                    <a:lnTo>
                      <a:pt x="344" y="0"/>
                    </a:lnTo>
                    <a:lnTo>
                      <a:pt x="344" y="62"/>
                    </a:lnTo>
                    <a:lnTo>
                      <a:pt x="426" y="62"/>
                    </a:lnTo>
                    <a:lnTo>
                      <a:pt x="426" y="76"/>
                    </a:lnTo>
                    <a:lnTo>
                      <a:pt x="408" y="76"/>
                    </a:lnTo>
                    <a:lnTo>
                      <a:pt x="408" y="358"/>
                    </a:lnTo>
                    <a:lnTo>
                      <a:pt x="19" y="358"/>
                    </a:lnTo>
                    <a:lnTo>
                      <a:pt x="19" y="76"/>
                    </a:lnTo>
                    <a:lnTo>
                      <a:pt x="0" y="76"/>
                    </a:lnTo>
                    <a:lnTo>
                      <a:pt x="0" y="62"/>
                    </a:lnTo>
                    <a:lnTo>
                      <a:pt x="235" y="62"/>
                    </a:lnTo>
                    <a:close/>
                  </a:path>
                </a:pathLst>
              </a:custGeom>
              <a:solidFill>
                <a:schemeClr val="bg1">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288" name="Rectangle 61"/>
              <p:cNvSpPr>
                <a:spLocks noChangeArrowheads="1"/>
              </p:cNvSpPr>
              <p:nvPr/>
            </p:nvSpPr>
            <p:spPr bwMode="auto">
              <a:xfrm>
                <a:off x="9185276" y="4873436"/>
                <a:ext cx="615950" cy="1860550"/>
              </a:xfrm>
              <a:prstGeom prst="rect">
                <a:avLst/>
              </a:prstGeom>
              <a:solidFill>
                <a:schemeClr val="accent2"/>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89" name="Rectangle 62"/>
              <p:cNvSpPr>
                <a:spLocks noChangeArrowheads="1"/>
              </p:cNvSpPr>
              <p:nvPr/>
            </p:nvSpPr>
            <p:spPr bwMode="auto">
              <a:xfrm>
                <a:off x="9185276" y="4873436"/>
                <a:ext cx="615950" cy="1860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290" name="Rectangle 65"/>
              <p:cNvSpPr>
                <a:spLocks noChangeArrowheads="1"/>
              </p:cNvSpPr>
              <p:nvPr/>
            </p:nvSpPr>
            <p:spPr bwMode="auto">
              <a:xfrm>
                <a:off x="9523413" y="6579999"/>
                <a:ext cx="79375" cy="153987"/>
              </a:xfrm>
              <a:prstGeom prst="rect">
                <a:avLst/>
              </a:prstGeom>
              <a:solidFill>
                <a:srgbClr val="00205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291" name="Rectangle 66"/>
              <p:cNvSpPr>
                <a:spLocks noChangeArrowheads="1"/>
              </p:cNvSpPr>
              <p:nvPr/>
            </p:nvSpPr>
            <p:spPr bwMode="auto">
              <a:xfrm>
                <a:off x="9383713" y="6579999"/>
                <a:ext cx="84138" cy="153987"/>
              </a:xfrm>
              <a:prstGeom prst="rect">
                <a:avLst/>
              </a:pr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pPr lvl="0"/>
                <a:endParaRPr lang="en-IN" sz="1350"/>
              </a:p>
            </p:txBody>
          </p:sp>
          <p:sp>
            <p:nvSpPr>
              <p:cNvPr id="292" name="Rectangle 70"/>
              <p:cNvSpPr>
                <a:spLocks noChangeArrowheads="1"/>
              </p:cNvSpPr>
              <p:nvPr/>
            </p:nvSpPr>
            <p:spPr bwMode="auto">
              <a:xfrm>
                <a:off x="9245601" y="6451411"/>
                <a:ext cx="495300" cy="79375"/>
              </a:xfrm>
              <a:prstGeom prst="rect">
                <a:avLst/>
              </a:pr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pPr lvl="0"/>
                <a:endParaRPr lang="en-IN" sz="1350"/>
              </a:p>
            </p:txBody>
          </p:sp>
          <p:sp>
            <p:nvSpPr>
              <p:cNvPr id="293" name="Rectangle 94"/>
              <p:cNvSpPr>
                <a:spLocks noChangeArrowheads="1"/>
              </p:cNvSpPr>
              <p:nvPr/>
            </p:nvSpPr>
            <p:spPr bwMode="auto">
              <a:xfrm>
                <a:off x="9752013" y="6695886"/>
                <a:ext cx="233363" cy="38100"/>
              </a:xfrm>
              <a:prstGeom prst="rect">
                <a:avLst/>
              </a:prstGeom>
              <a:solidFill>
                <a:srgbClr val="D2D2D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grpSp>
            <p:nvGrpSpPr>
              <p:cNvPr id="294" name="Group 293"/>
              <p:cNvGrpSpPr/>
              <p:nvPr/>
            </p:nvGrpSpPr>
            <p:grpSpPr>
              <a:xfrm>
                <a:off x="9155113" y="4851211"/>
                <a:ext cx="676275" cy="1401763"/>
                <a:chOff x="9155113" y="4851211"/>
                <a:chExt cx="676275" cy="1401763"/>
              </a:xfrm>
            </p:grpSpPr>
            <p:sp>
              <p:nvSpPr>
                <p:cNvPr id="295" name="Rectangle 63"/>
                <p:cNvSpPr>
                  <a:spLocks noChangeArrowheads="1"/>
                </p:cNvSpPr>
                <p:nvPr/>
              </p:nvSpPr>
              <p:spPr bwMode="auto">
                <a:xfrm>
                  <a:off x="9155113" y="4851211"/>
                  <a:ext cx="676275" cy="22225"/>
                </a:xfrm>
                <a:prstGeom prst="rect">
                  <a:avLst/>
                </a:prstGeom>
                <a:solidFill>
                  <a:srgbClr val="00205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296" name="Rectangle 64"/>
                <p:cNvSpPr>
                  <a:spLocks noChangeArrowheads="1"/>
                </p:cNvSpPr>
                <p:nvPr/>
              </p:nvSpPr>
              <p:spPr bwMode="auto">
                <a:xfrm>
                  <a:off x="9155113" y="4851211"/>
                  <a:ext cx="676275" cy="22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297" name="Rectangle 67"/>
                <p:cNvSpPr>
                  <a:spLocks noChangeArrowheads="1"/>
                </p:cNvSpPr>
                <p:nvPr/>
              </p:nvSpPr>
              <p:spPr bwMode="auto">
                <a:xfrm>
                  <a:off x="9245601" y="6033899"/>
                  <a:ext cx="495300" cy="82550"/>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98" name="Rectangle 68"/>
                <p:cNvSpPr>
                  <a:spLocks noChangeArrowheads="1"/>
                </p:cNvSpPr>
                <p:nvPr/>
              </p:nvSpPr>
              <p:spPr bwMode="auto">
                <a:xfrm>
                  <a:off x="9245601" y="6173599"/>
                  <a:ext cx="495300" cy="79375"/>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99" name="Rectangle 71"/>
                <p:cNvSpPr>
                  <a:spLocks noChangeArrowheads="1"/>
                </p:cNvSpPr>
                <p:nvPr/>
              </p:nvSpPr>
              <p:spPr bwMode="auto">
                <a:xfrm>
                  <a:off x="9245601" y="5759261"/>
                  <a:ext cx="495300" cy="79375"/>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300" name="Rectangle 72"/>
                <p:cNvSpPr>
                  <a:spLocks noChangeArrowheads="1"/>
                </p:cNvSpPr>
                <p:nvPr/>
              </p:nvSpPr>
              <p:spPr bwMode="auto">
                <a:xfrm>
                  <a:off x="9245601" y="5898961"/>
                  <a:ext cx="495300" cy="79375"/>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301" name="Rectangle 73"/>
                <p:cNvSpPr>
                  <a:spLocks noChangeArrowheads="1"/>
                </p:cNvSpPr>
                <p:nvPr/>
              </p:nvSpPr>
              <p:spPr bwMode="auto">
                <a:xfrm>
                  <a:off x="9245601" y="5346511"/>
                  <a:ext cx="495300" cy="79375"/>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302" name="Rectangle 74"/>
                <p:cNvSpPr>
                  <a:spLocks noChangeArrowheads="1"/>
                </p:cNvSpPr>
                <p:nvPr/>
              </p:nvSpPr>
              <p:spPr bwMode="auto">
                <a:xfrm>
                  <a:off x="9245601" y="5346511"/>
                  <a:ext cx="495300" cy="79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303" name="Rectangle 75"/>
                <p:cNvSpPr>
                  <a:spLocks noChangeArrowheads="1"/>
                </p:cNvSpPr>
                <p:nvPr/>
              </p:nvSpPr>
              <p:spPr bwMode="auto">
                <a:xfrm>
                  <a:off x="9245601" y="5486211"/>
                  <a:ext cx="495300" cy="77787"/>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304" name="Rectangle 76"/>
                <p:cNvSpPr>
                  <a:spLocks noChangeArrowheads="1"/>
                </p:cNvSpPr>
                <p:nvPr/>
              </p:nvSpPr>
              <p:spPr bwMode="auto">
                <a:xfrm>
                  <a:off x="9245601" y="5624324"/>
                  <a:ext cx="495300" cy="79375"/>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305" name="Rectangle 77"/>
                <p:cNvSpPr>
                  <a:spLocks noChangeArrowheads="1"/>
                </p:cNvSpPr>
                <p:nvPr/>
              </p:nvSpPr>
              <p:spPr bwMode="auto">
                <a:xfrm>
                  <a:off x="9245601" y="5071874"/>
                  <a:ext cx="495300" cy="79375"/>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306" name="Rectangle 78"/>
                <p:cNvSpPr>
                  <a:spLocks noChangeArrowheads="1"/>
                </p:cNvSpPr>
                <p:nvPr/>
              </p:nvSpPr>
              <p:spPr bwMode="auto">
                <a:xfrm>
                  <a:off x="9245601" y="5071874"/>
                  <a:ext cx="495300" cy="79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307" name="Rectangle 79"/>
                <p:cNvSpPr>
                  <a:spLocks noChangeArrowheads="1"/>
                </p:cNvSpPr>
                <p:nvPr/>
              </p:nvSpPr>
              <p:spPr bwMode="auto">
                <a:xfrm>
                  <a:off x="9245601" y="5206811"/>
                  <a:ext cx="495300" cy="84137"/>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308" name="Rectangle 80"/>
                <p:cNvSpPr>
                  <a:spLocks noChangeArrowheads="1"/>
                </p:cNvSpPr>
                <p:nvPr/>
              </p:nvSpPr>
              <p:spPr bwMode="auto">
                <a:xfrm>
                  <a:off x="9245601" y="5206811"/>
                  <a:ext cx="495300" cy="84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309" name="Rectangle 81"/>
                <p:cNvSpPr>
                  <a:spLocks noChangeArrowheads="1"/>
                </p:cNvSpPr>
                <p:nvPr/>
              </p:nvSpPr>
              <p:spPr bwMode="auto">
                <a:xfrm>
                  <a:off x="9245601" y="4928999"/>
                  <a:ext cx="495300" cy="79375"/>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310" name="Rectangle 82"/>
                <p:cNvSpPr>
                  <a:spLocks noChangeArrowheads="1"/>
                </p:cNvSpPr>
                <p:nvPr/>
              </p:nvSpPr>
              <p:spPr bwMode="auto">
                <a:xfrm>
                  <a:off x="9245601" y="4928999"/>
                  <a:ext cx="495300" cy="79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311" name="Freeform 145"/>
                <p:cNvSpPr>
                  <a:spLocks/>
                </p:cNvSpPr>
                <p:nvPr/>
              </p:nvSpPr>
              <p:spPr bwMode="auto">
                <a:xfrm>
                  <a:off x="9185276" y="4873436"/>
                  <a:ext cx="615950" cy="544512"/>
                </a:xfrm>
                <a:custGeom>
                  <a:avLst/>
                  <a:gdLst>
                    <a:gd name="T0" fmla="*/ 388 w 388"/>
                    <a:gd name="T1" fmla="*/ 0 h 343"/>
                    <a:gd name="T2" fmla="*/ 310 w 388"/>
                    <a:gd name="T3" fmla="*/ 0 h 343"/>
                    <a:gd name="T4" fmla="*/ 0 w 388"/>
                    <a:gd name="T5" fmla="*/ 0 h 343"/>
                    <a:gd name="T6" fmla="*/ 0 w 388"/>
                    <a:gd name="T7" fmla="*/ 19 h 343"/>
                    <a:gd name="T8" fmla="*/ 38 w 388"/>
                    <a:gd name="T9" fmla="*/ 52 h 343"/>
                    <a:gd name="T10" fmla="*/ 38 w 388"/>
                    <a:gd name="T11" fmla="*/ 35 h 343"/>
                    <a:gd name="T12" fmla="*/ 350 w 388"/>
                    <a:gd name="T13" fmla="*/ 35 h 343"/>
                    <a:gd name="T14" fmla="*/ 350 w 388"/>
                    <a:gd name="T15" fmla="*/ 85 h 343"/>
                    <a:gd name="T16" fmla="*/ 80 w 388"/>
                    <a:gd name="T17" fmla="*/ 85 h 343"/>
                    <a:gd name="T18" fmla="*/ 125 w 388"/>
                    <a:gd name="T19" fmla="*/ 125 h 343"/>
                    <a:gd name="T20" fmla="*/ 350 w 388"/>
                    <a:gd name="T21" fmla="*/ 125 h 343"/>
                    <a:gd name="T22" fmla="*/ 350 w 388"/>
                    <a:gd name="T23" fmla="*/ 175 h 343"/>
                    <a:gd name="T24" fmla="*/ 185 w 388"/>
                    <a:gd name="T25" fmla="*/ 175 h 343"/>
                    <a:gd name="T26" fmla="*/ 230 w 388"/>
                    <a:gd name="T27" fmla="*/ 210 h 343"/>
                    <a:gd name="T28" fmla="*/ 350 w 388"/>
                    <a:gd name="T29" fmla="*/ 210 h 343"/>
                    <a:gd name="T30" fmla="*/ 350 w 388"/>
                    <a:gd name="T31" fmla="*/ 263 h 343"/>
                    <a:gd name="T32" fmla="*/ 289 w 388"/>
                    <a:gd name="T33" fmla="*/ 263 h 343"/>
                    <a:gd name="T34" fmla="*/ 334 w 388"/>
                    <a:gd name="T35" fmla="*/ 298 h 343"/>
                    <a:gd name="T36" fmla="*/ 350 w 388"/>
                    <a:gd name="T37" fmla="*/ 298 h 343"/>
                    <a:gd name="T38" fmla="*/ 350 w 388"/>
                    <a:gd name="T39" fmla="*/ 315 h 343"/>
                    <a:gd name="T40" fmla="*/ 388 w 388"/>
                    <a:gd name="T41" fmla="*/ 343 h 343"/>
                    <a:gd name="T42" fmla="*/ 388 w 388"/>
                    <a:gd name="T43" fmla="*/ 0 h 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88" h="343">
                      <a:moveTo>
                        <a:pt x="388" y="0"/>
                      </a:moveTo>
                      <a:lnTo>
                        <a:pt x="310" y="0"/>
                      </a:lnTo>
                      <a:lnTo>
                        <a:pt x="0" y="0"/>
                      </a:lnTo>
                      <a:lnTo>
                        <a:pt x="0" y="19"/>
                      </a:lnTo>
                      <a:lnTo>
                        <a:pt x="38" y="52"/>
                      </a:lnTo>
                      <a:lnTo>
                        <a:pt x="38" y="35"/>
                      </a:lnTo>
                      <a:lnTo>
                        <a:pt x="350" y="35"/>
                      </a:lnTo>
                      <a:lnTo>
                        <a:pt x="350" y="85"/>
                      </a:lnTo>
                      <a:lnTo>
                        <a:pt x="80" y="85"/>
                      </a:lnTo>
                      <a:lnTo>
                        <a:pt x="125" y="125"/>
                      </a:lnTo>
                      <a:lnTo>
                        <a:pt x="350" y="125"/>
                      </a:lnTo>
                      <a:lnTo>
                        <a:pt x="350" y="175"/>
                      </a:lnTo>
                      <a:lnTo>
                        <a:pt x="185" y="175"/>
                      </a:lnTo>
                      <a:lnTo>
                        <a:pt x="230" y="210"/>
                      </a:lnTo>
                      <a:lnTo>
                        <a:pt x="350" y="210"/>
                      </a:lnTo>
                      <a:lnTo>
                        <a:pt x="350" y="263"/>
                      </a:lnTo>
                      <a:lnTo>
                        <a:pt x="289" y="263"/>
                      </a:lnTo>
                      <a:lnTo>
                        <a:pt x="334" y="298"/>
                      </a:lnTo>
                      <a:lnTo>
                        <a:pt x="350" y="298"/>
                      </a:lnTo>
                      <a:lnTo>
                        <a:pt x="350" y="315"/>
                      </a:lnTo>
                      <a:lnTo>
                        <a:pt x="388" y="343"/>
                      </a:lnTo>
                      <a:lnTo>
                        <a:pt x="38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312" name="Freeform 146"/>
                <p:cNvSpPr>
                  <a:spLocks/>
                </p:cNvSpPr>
                <p:nvPr/>
              </p:nvSpPr>
              <p:spPr bwMode="auto">
                <a:xfrm>
                  <a:off x="9155113" y="4851211"/>
                  <a:ext cx="676275" cy="22225"/>
                </a:xfrm>
                <a:custGeom>
                  <a:avLst/>
                  <a:gdLst>
                    <a:gd name="T0" fmla="*/ 426 w 426"/>
                    <a:gd name="T1" fmla="*/ 0 h 14"/>
                    <a:gd name="T2" fmla="*/ 329 w 426"/>
                    <a:gd name="T3" fmla="*/ 0 h 14"/>
                    <a:gd name="T4" fmla="*/ 0 w 426"/>
                    <a:gd name="T5" fmla="*/ 0 h 14"/>
                    <a:gd name="T6" fmla="*/ 0 w 426"/>
                    <a:gd name="T7" fmla="*/ 14 h 14"/>
                    <a:gd name="T8" fmla="*/ 329 w 426"/>
                    <a:gd name="T9" fmla="*/ 14 h 14"/>
                    <a:gd name="T10" fmla="*/ 426 w 426"/>
                    <a:gd name="T11" fmla="*/ 14 h 14"/>
                    <a:gd name="T12" fmla="*/ 426 w 426"/>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426" h="14">
                      <a:moveTo>
                        <a:pt x="426" y="0"/>
                      </a:moveTo>
                      <a:lnTo>
                        <a:pt x="329" y="0"/>
                      </a:lnTo>
                      <a:lnTo>
                        <a:pt x="0" y="0"/>
                      </a:lnTo>
                      <a:lnTo>
                        <a:pt x="0" y="14"/>
                      </a:lnTo>
                      <a:lnTo>
                        <a:pt x="329" y="14"/>
                      </a:lnTo>
                      <a:lnTo>
                        <a:pt x="426" y="14"/>
                      </a:lnTo>
                      <a:lnTo>
                        <a:pt x="426" y="0"/>
                      </a:lnTo>
                      <a:close/>
                    </a:path>
                  </a:pathLst>
                </a:custGeom>
                <a:solidFill>
                  <a:schemeClr val="accent2">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313" name="Freeform 147"/>
                <p:cNvSpPr>
                  <a:spLocks/>
                </p:cNvSpPr>
                <p:nvPr/>
              </p:nvSpPr>
              <p:spPr bwMode="auto">
                <a:xfrm>
                  <a:off x="9155113" y="4851211"/>
                  <a:ext cx="676275" cy="22225"/>
                </a:xfrm>
                <a:custGeom>
                  <a:avLst/>
                  <a:gdLst>
                    <a:gd name="T0" fmla="*/ 426 w 426"/>
                    <a:gd name="T1" fmla="*/ 0 h 14"/>
                    <a:gd name="T2" fmla="*/ 329 w 426"/>
                    <a:gd name="T3" fmla="*/ 0 h 14"/>
                    <a:gd name="T4" fmla="*/ 0 w 426"/>
                    <a:gd name="T5" fmla="*/ 0 h 14"/>
                    <a:gd name="T6" fmla="*/ 0 w 426"/>
                    <a:gd name="T7" fmla="*/ 14 h 14"/>
                    <a:gd name="T8" fmla="*/ 329 w 426"/>
                    <a:gd name="T9" fmla="*/ 14 h 14"/>
                    <a:gd name="T10" fmla="*/ 426 w 426"/>
                    <a:gd name="T11" fmla="*/ 14 h 14"/>
                    <a:gd name="T12" fmla="*/ 426 w 426"/>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426" h="14">
                      <a:moveTo>
                        <a:pt x="426" y="0"/>
                      </a:moveTo>
                      <a:lnTo>
                        <a:pt x="329" y="0"/>
                      </a:lnTo>
                      <a:lnTo>
                        <a:pt x="0" y="0"/>
                      </a:lnTo>
                      <a:lnTo>
                        <a:pt x="0" y="14"/>
                      </a:lnTo>
                      <a:lnTo>
                        <a:pt x="329" y="14"/>
                      </a:lnTo>
                      <a:lnTo>
                        <a:pt x="426" y="14"/>
                      </a:lnTo>
                      <a:lnTo>
                        <a:pt x="42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315" name="Freeform 149"/>
                <p:cNvSpPr>
                  <a:spLocks/>
                </p:cNvSpPr>
                <p:nvPr/>
              </p:nvSpPr>
              <p:spPr bwMode="auto">
                <a:xfrm>
                  <a:off x="9715501" y="5346511"/>
                  <a:ext cx="25400" cy="26987"/>
                </a:xfrm>
                <a:custGeom>
                  <a:avLst/>
                  <a:gdLst>
                    <a:gd name="T0" fmla="*/ 16 w 16"/>
                    <a:gd name="T1" fmla="*/ 0 h 17"/>
                    <a:gd name="T2" fmla="*/ 0 w 16"/>
                    <a:gd name="T3" fmla="*/ 0 h 17"/>
                    <a:gd name="T4" fmla="*/ 16 w 16"/>
                    <a:gd name="T5" fmla="*/ 17 h 17"/>
                    <a:gd name="T6" fmla="*/ 16 w 16"/>
                    <a:gd name="T7" fmla="*/ 0 h 17"/>
                  </a:gdLst>
                  <a:ahLst/>
                  <a:cxnLst>
                    <a:cxn ang="0">
                      <a:pos x="T0" y="T1"/>
                    </a:cxn>
                    <a:cxn ang="0">
                      <a:pos x="T2" y="T3"/>
                    </a:cxn>
                    <a:cxn ang="0">
                      <a:pos x="T4" y="T5"/>
                    </a:cxn>
                    <a:cxn ang="0">
                      <a:pos x="T6" y="T7"/>
                    </a:cxn>
                  </a:cxnLst>
                  <a:rect l="0" t="0" r="r" b="b"/>
                  <a:pathLst>
                    <a:path w="16" h="17">
                      <a:moveTo>
                        <a:pt x="16" y="0"/>
                      </a:moveTo>
                      <a:lnTo>
                        <a:pt x="0" y="0"/>
                      </a:lnTo>
                      <a:lnTo>
                        <a:pt x="16" y="17"/>
                      </a:lnTo>
                      <a:lnTo>
                        <a:pt x="1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316" name="Freeform 151"/>
                <p:cNvSpPr>
                  <a:spLocks/>
                </p:cNvSpPr>
                <p:nvPr/>
              </p:nvSpPr>
              <p:spPr bwMode="auto">
                <a:xfrm>
                  <a:off x="9383713" y="5071874"/>
                  <a:ext cx="357188" cy="79375"/>
                </a:xfrm>
                <a:custGeom>
                  <a:avLst/>
                  <a:gdLst>
                    <a:gd name="T0" fmla="*/ 225 w 225"/>
                    <a:gd name="T1" fmla="*/ 0 h 50"/>
                    <a:gd name="T2" fmla="*/ 0 w 225"/>
                    <a:gd name="T3" fmla="*/ 0 h 50"/>
                    <a:gd name="T4" fmla="*/ 60 w 225"/>
                    <a:gd name="T5" fmla="*/ 50 h 50"/>
                    <a:gd name="T6" fmla="*/ 225 w 225"/>
                    <a:gd name="T7" fmla="*/ 50 h 50"/>
                    <a:gd name="T8" fmla="*/ 225 w 225"/>
                    <a:gd name="T9" fmla="*/ 0 h 50"/>
                  </a:gdLst>
                  <a:ahLst/>
                  <a:cxnLst>
                    <a:cxn ang="0">
                      <a:pos x="T0" y="T1"/>
                    </a:cxn>
                    <a:cxn ang="0">
                      <a:pos x="T2" y="T3"/>
                    </a:cxn>
                    <a:cxn ang="0">
                      <a:pos x="T4" y="T5"/>
                    </a:cxn>
                    <a:cxn ang="0">
                      <a:pos x="T6" y="T7"/>
                    </a:cxn>
                    <a:cxn ang="0">
                      <a:pos x="T8" y="T9"/>
                    </a:cxn>
                  </a:cxnLst>
                  <a:rect l="0" t="0" r="r" b="b"/>
                  <a:pathLst>
                    <a:path w="225" h="50">
                      <a:moveTo>
                        <a:pt x="225" y="0"/>
                      </a:moveTo>
                      <a:lnTo>
                        <a:pt x="0" y="0"/>
                      </a:lnTo>
                      <a:lnTo>
                        <a:pt x="60" y="50"/>
                      </a:lnTo>
                      <a:lnTo>
                        <a:pt x="225" y="50"/>
                      </a:lnTo>
                      <a:lnTo>
                        <a:pt x="22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317" name="Freeform 153"/>
                <p:cNvSpPr>
                  <a:spLocks/>
                </p:cNvSpPr>
                <p:nvPr/>
              </p:nvSpPr>
              <p:spPr bwMode="auto">
                <a:xfrm>
                  <a:off x="9550401" y="5206811"/>
                  <a:ext cx="190500" cy="84137"/>
                </a:xfrm>
                <a:custGeom>
                  <a:avLst/>
                  <a:gdLst>
                    <a:gd name="T0" fmla="*/ 120 w 120"/>
                    <a:gd name="T1" fmla="*/ 0 h 53"/>
                    <a:gd name="T2" fmla="*/ 0 w 120"/>
                    <a:gd name="T3" fmla="*/ 0 h 53"/>
                    <a:gd name="T4" fmla="*/ 59 w 120"/>
                    <a:gd name="T5" fmla="*/ 53 h 53"/>
                    <a:gd name="T6" fmla="*/ 120 w 120"/>
                    <a:gd name="T7" fmla="*/ 53 h 53"/>
                    <a:gd name="T8" fmla="*/ 120 w 120"/>
                    <a:gd name="T9" fmla="*/ 0 h 53"/>
                  </a:gdLst>
                  <a:ahLst/>
                  <a:cxnLst>
                    <a:cxn ang="0">
                      <a:pos x="T0" y="T1"/>
                    </a:cxn>
                    <a:cxn ang="0">
                      <a:pos x="T2" y="T3"/>
                    </a:cxn>
                    <a:cxn ang="0">
                      <a:pos x="T4" y="T5"/>
                    </a:cxn>
                    <a:cxn ang="0">
                      <a:pos x="T6" y="T7"/>
                    </a:cxn>
                    <a:cxn ang="0">
                      <a:pos x="T8" y="T9"/>
                    </a:cxn>
                  </a:cxnLst>
                  <a:rect l="0" t="0" r="r" b="b"/>
                  <a:pathLst>
                    <a:path w="120" h="53">
                      <a:moveTo>
                        <a:pt x="120" y="0"/>
                      </a:moveTo>
                      <a:lnTo>
                        <a:pt x="0" y="0"/>
                      </a:lnTo>
                      <a:lnTo>
                        <a:pt x="59" y="53"/>
                      </a:lnTo>
                      <a:lnTo>
                        <a:pt x="120" y="53"/>
                      </a:lnTo>
                      <a:lnTo>
                        <a:pt x="12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318" name="Freeform 155"/>
                <p:cNvSpPr>
                  <a:spLocks/>
                </p:cNvSpPr>
                <p:nvPr/>
              </p:nvSpPr>
              <p:spPr bwMode="auto">
                <a:xfrm>
                  <a:off x="9245601" y="4928999"/>
                  <a:ext cx="495300" cy="79375"/>
                </a:xfrm>
                <a:custGeom>
                  <a:avLst/>
                  <a:gdLst>
                    <a:gd name="T0" fmla="*/ 312 w 312"/>
                    <a:gd name="T1" fmla="*/ 0 h 50"/>
                    <a:gd name="T2" fmla="*/ 0 w 312"/>
                    <a:gd name="T3" fmla="*/ 0 h 50"/>
                    <a:gd name="T4" fmla="*/ 0 w 312"/>
                    <a:gd name="T5" fmla="*/ 17 h 50"/>
                    <a:gd name="T6" fmla="*/ 42 w 312"/>
                    <a:gd name="T7" fmla="*/ 50 h 50"/>
                    <a:gd name="T8" fmla="*/ 312 w 312"/>
                    <a:gd name="T9" fmla="*/ 50 h 50"/>
                    <a:gd name="T10" fmla="*/ 312 w 312"/>
                    <a:gd name="T11" fmla="*/ 0 h 50"/>
                  </a:gdLst>
                  <a:ahLst/>
                  <a:cxnLst>
                    <a:cxn ang="0">
                      <a:pos x="T0" y="T1"/>
                    </a:cxn>
                    <a:cxn ang="0">
                      <a:pos x="T2" y="T3"/>
                    </a:cxn>
                    <a:cxn ang="0">
                      <a:pos x="T4" y="T5"/>
                    </a:cxn>
                    <a:cxn ang="0">
                      <a:pos x="T6" y="T7"/>
                    </a:cxn>
                    <a:cxn ang="0">
                      <a:pos x="T8" y="T9"/>
                    </a:cxn>
                    <a:cxn ang="0">
                      <a:pos x="T10" y="T11"/>
                    </a:cxn>
                  </a:cxnLst>
                  <a:rect l="0" t="0" r="r" b="b"/>
                  <a:pathLst>
                    <a:path w="312" h="50">
                      <a:moveTo>
                        <a:pt x="312" y="0"/>
                      </a:moveTo>
                      <a:lnTo>
                        <a:pt x="0" y="0"/>
                      </a:lnTo>
                      <a:lnTo>
                        <a:pt x="0" y="17"/>
                      </a:lnTo>
                      <a:lnTo>
                        <a:pt x="42" y="50"/>
                      </a:lnTo>
                      <a:lnTo>
                        <a:pt x="312" y="50"/>
                      </a:lnTo>
                      <a:lnTo>
                        <a:pt x="31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grpSp>
        </p:grpSp>
        <p:sp>
          <p:nvSpPr>
            <p:cNvPr id="319" name="Rectangle 11"/>
            <p:cNvSpPr>
              <a:spLocks noChangeArrowheads="1"/>
            </p:cNvSpPr>
            <p:nvPr userDrawn="1"/>
          </p:nvSpPr>
          <p:spPr bwMode="auto">
            <a:xfrm>
              <a:off x="12134769" y="6386687"/>
              <a:ext cx="110745" cy="568859"/>
            </a:xfrm>
            <a:prstGeom prst="rect">
              <a:avLst/>
            </a:prstGeom>
            <a:solidFill>
              <a:schemeClr val="bg1">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320" name="Rectangle 12"/>
            <p:cNvSpPr>
              <a:spLocks noChangeArrowheads="1"/>
            </p:cNvSpPr>
            <p:nvPr userDrawn="1"/>
          </p:nvSpPr>
          <p:spPr bwMode="auto">
            <a:xfrm>
              <a:off x="12134769" y="6375612"/>
              <a:ext cx="110745" cy="5475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321" name="Rectangle 13"/>
            <p:cNvSpPr>
              <a:spLocks noChangeArrowheads="1"/>
            </p:cNvSpPr>
            <p:nvPr userDrawn="1"/>
          </p:nvSpPr>
          <p:spPr bwMode="auto">
            <a:xfrm>
              <a:off x="11864058" y="6139355"/>
              <a:ext cx="311317" cy="814299"/>
            </a:xfrm>
            <a:prstGeom prst="rect">
              <a:avLst/>
            </a:prstGeom>
            <a:solidFill>
              <a:schemeClr val="bg1">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322" name="Rectangle 14"/>
            <p:cNvSpPr>
              <a:spLocks noChangeArrowheads="1"/>
            </p:cNvSpPr>
            <p:nvPr userDrawn="1"/>
          </p:nvSpPr>
          <p:spPr bwMode="auto">
            <a:xfrm>
              <a:off x="11864058" y="6139355"/>
              <a:ext cx="311317" cy="7838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323" name="Rectangle 15"/>
            <p:cNvSpPr>
              <a:spLocks noChangeArrowheads="1"/>
            </p:cNvSpPr>
            <p:nvPr userDrawn="1"/>
          </p:nvSpPr>
          <p:spPr bwMode="auto">
            <a:xfrm>
              <a:off x="11517057" y="5871106"/>
              <a:ext cx="311317" cy="1052079"/>
            </a:xfrm>
            <a:prstGeom prst="rect">
              <a:avLst/>
            </a:prstGeom>
            <a:solidFill>
              <a:schemeClr val="bg1">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324" name="Rectangle 16"/>
            <p:cNvSpPr>
              <a:spLocks noChangeArrowheads="1"/>
            </p:cNvSpPr>
            <p:nvPr userDrawn="1"/>
          </p:nvSpPr>
          <p:spPr bwMode="auto">
            <a:xfrm>
              <a:off x="11517057" y="5871106"/>
              <a:ext cx="311317" cy="105207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325" name="Rectangle 17"/>
            <p:cNvSpPr>
              <a:spLocks noChangeArrowheads="1"/>
            </p:cNvSpPr>
            <p:nvPr userDrawn="1"/>
          </p:nvSpPr>
          <p:spPr bwMode="auto">
            <a:xfrm>
              <a:off x="11359552" y="6139355"/>
              <a:ext cx="311317" cy="783829"/>
            </a:xfrm>
            <a:prstGeom prst="rect">
              <a:avLst/>
            </a:prstGeom>
            <a:solidFill>
              <a:schemeClr val="bg1">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326" name="Rectangle 18"/>
            <p:cNvSpPr>
              <a:spLocks noChangeArrowheads="1"/>
            </p:cNvSpPr>
            <p:nvPr userDrawn="1"/>
          </p:nvSpPr>
          <p:spPr bwMode="auto">
            <a:xfrm>
              <a:off x="11359552" y="6139355"/>
              <a:ext cx="311317" cy="7838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327" name="Rectangle 19"/>
            <p:cNvSpPr>
              <a:spLocks noChangeArrowheads="1"/>
            </p:cNvSpPr>
            <p:nvPr userDrawn="1"/>
          </p:nvSpPr>
          <p:spPr bwMode="auto">
            <a:xfrm>
              <a:off x="11764387" y="6207033"/>
              <a:ext cx="353154" cy="745684"/>
            </a:xfrm>
            <a:prstGeom prst="rect">
              <a:avLst/>
            </a:prstGeom>
            <a:solidFill>
              <a:schemeClr val="accent2"/>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328" name="Rectangle 20"/>
            <p:cNvSpPr>
              <a:spLocks noChangeArrowheads="1"/>
            </p:cNvSpPr>
            <p:nvPr userDrawn="1"/>
          </p:nvSpPr>
          <p:spPr bwMode="auto">
            <a:xfrm>
              <a:off x="11764387" y="6207033"/>
              <a:ext cx="353154" cy="7456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329" name="Rectangle 21"/>
            <p:cNvSpPr>
              <a:spLocks noChangeArrowheads="1"/>
            </p:cNvSpPr>
            <p:nvPr userDrawn="1"/>
          </p:nvSpPr>
          <p:spPr bwMode="auto">
            <a:xfrm>
              <a:off x="11956346" y="6865352"/>
              <a:ext cx="46759" cy="87365"/>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330" name="Rectangle 22"/>
            <p:cNvSpPr>
              <a:spLocks noChangeArrowheads="1"/>
            </p:cNvSpPr>
            <p:nvPr userDrawn="1"/>
          </p:nvSpPr>
          <p:spPr bwMode="auto">
            <a:xfrm>
              <a:off x="11877593" y="6865352"/>
              <a:ext cx="46759" cy="87365"/>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331" name="Rectangle 23"/>
            <p:cNvSpPr>
              <a:spLocks noChangeArrowheads="1"/>
            </p:cNvSpPr>
            <p:nvPr userDrawn="1"/>
          </p:nvSpPr>
          <p:spPr bwMode="auto">
            <a:xfrm>
              <a:off x="11800072" y="6556495"/>
              <a:ext cx="281785" cy="43067"/>
            </a:xfrm>
            <a:prstGeom prst="rect">
              <a:avLst/>
            </a:pr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332" name="Rectangle 24"/>
            <p:cNvSpPr>
              <a:spLocks noChangeArrowheads="1"/>
            </p:cNvSpPr>
            <p:nvPr userDrawn="1"/>
          </p:nvSpPr>
          <p:spPr bwMode="auto">
            <a:xfrm>
              <a:off x="11800072" y="6556495"/>
              <a:ext cx="281785" cy="43067"/>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333" name="Rectangle 25"/>
            <p:cNvSpPr>
              <a:spLocks noChangeArrowheads="1"/>
            </p:cNvSpPr>
            <p:nvPr userDrawn="1"/>
          </p:nvSpPr>
          <p:spPr bwMode="auto">
            <a:xfrm>
              <a:off x="11800072" y="6635247"/>
              <a:ext cx="281785" cy="43067"/>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334" name="Rectangle 26"/>
            <p:cNvSpPr>
              <a:spLocks noChangeArrowheads="1"/>
            </p:cNvSpPr>
            <p:nvPr userDrawn="1"/>
          </p:nvSpPr>
          <p:spPr bwMode="auto">
            <a:xfrm>
              <a:off x="11800072" y="6713999"/>
              <a:ext cx="281785" cy="43067"/>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335" name="Rectangle 27"/>
            <p:cNvSpPr>
              <a:spLocks noChangeArrowheads="1"/>
            </p:cNvSpPr>
            <p:nvPr userDrawn="1"/>
          </p:nvSpPr>
          <p:spPr bwMode="auto">
            <a:xfrm>
              <a:off x="11800072" y="6791521"/>
              <a:ext cx="281785" cy="44298"/>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336" name="Rectangle 28"/>
            <p:cNvSpPr>
              <a:spLocks noChangeArrowheads="1"/>
            </p:cNvSpPr>
            <p:nvPr userDrawn="1"/>
          </p:nvSpPr>
          <p:spPr bwMode="auto">
            <a:xfrm>
              <a:off x="11800072" y="6395300"/>
              <a:ext cx="281785" cy="46759"/>
            </a:xfrm>
            <a:prstGeom prst="rect">
              <a:avLst/>
            </a:pr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337" name="Rectangle 29"/>
            <p:cNvSpPr>
              <a:spLocks noChangeArrowheads="1"/>
            </p:cNvSpPr>
            <p:nvPr userDrawn="1"/>
          </p:nvSpPr>
          <p:spPr bwMode="auto">
            <a:xfrm>
              <a:off x="11800072" y="6395300"/>
              <a:ext cx="281785" cy="46759"/>
            </a:xfrm>
            <a:prstGeom prst="rect">
              <a:avLst/>
            </a:pr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338" name="Rectangle 30"/>
            <p:cNvSpPr>
              <a:spLocks noChangeArrowheads="1"/>
            </p:cNvSpPr>
            <p:nvPr userDrawn="1"/>
          </p:nvSpPr>
          <p:spPr bwMode="auto">
            <a:xfrm>
              <a:off x="11800072" y="6474052"/>
              <a:ext cx="281785" cy="46759"/>
            </a:xfrm>
            <a:prstGeom prst="rect">
              <a:avLst/>
            </a:pr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339" name="Rectangle 31"/>
            <p:cNvSpPr>
              <a:spLocks noChangeArrowheads="1"/>
            </p:cNvSpPr>
            <p:nvPr userDrawn="1"/>
          </p:nvSpPr>
          <p:spPr bwMode="auto">
            <a:xfrm>
              <a:off x="11800072" y="6474052"/>
              <a:ext cx="281785" cy="46759"/>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340" name="Rectangle 32"/>
            <p:cNvSpPr>
              <a:spLocks noChangeArrowheads="1"/>
            </p:cNvSpPr>
            <p:nvPr userDrawn="1"/>
          </p:nvSpPr>
          <p:spPr bwMode="auto">
            <a:xfrm>
              <a:off x="11800072" y="6241487"/>
              <a:ext cx="281785" cy="44298"/>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341" name="Rectangle 33"/>
            <p:cNvSpPr>
              <a:spLocks noChangeArrowheads="1"/>
            </p:cNvSpPr>
            <p:nvPr userDrawn="1"/>
          </p:nvSpPr>
          <p:spPr bwMode="auto">
            <a:xfrm>
              <a:off x="11800072" y="6241487"/>
              <a:ext cx="281785" cy="442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342" name="Rectangle 34"/>
            <p:cNvSpPr>
              <a:spLocks noChangeArrowheads="1"/>
            </p:cNvSpPr>
            <p:nvPr userDrawn="1"/>
          </p:nvSpPr>
          <p:spPr bwMode="auto">
            <a:xfrm>
              <a:off x="11800072" y="6320239"/>
              <a:ext cx="281785" cy="43067"/>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343" name="Rectangle 35"/>
            <p:cNvSpPr>
              <a:spLocks noChangeArrowheads="1"/>
            </p:cNvSpPr>
            <p:nvPr userDrawn="1"/>
          </p:nvSpPr>
          <p:spPr bwMode="auto">
            <a:xfrm>
              <a:off x="11800072" y="6320239"/>
              <a:ext cx="281785" cy="430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344" name="Freeform 48"/>
            <p:cNvSpPr>
              <a:spLocks/>
            </p:cNvSpPr>
            <p:nvPr userDrawn="1"/>
          </p:nvSpPr>
          <p:spPr bwMode="auto">
            <a:xfrm>
              <a:off x="11050696" y="6512197"/>
              <a:ext cx="524194" cy="440520"/>
            </a:xfrm>
            <a:custGeom>
              <a:avLst/>
              <a:gdLst>
                <a:gd name="T0" fmla="*/ 235 w 426"/>
                <a:gd name="T1" fmla="*/ 62 h 358"/>
                <a:gd name="T2" fmla="*/ 235 w 426"/>
                <a:gd name="T3" fmla="*/ 0 h 358"/>
                <a:gd name="T4" fmla="*/ 280 w 426"/>
                <a:gd name="T5" fmla="*/ 0 h 358"/>
                <a:gd name="T6" fmla="*/ 280 w 426"/>
                <a:gd name="T7" fmla="*/ 62 h 358"/>
                <a:gd name="T8" fmla="*/ 296 w 426"/>
                <a:gd name="T9" fmla="*/ 62 h 358"/>
                <a:gd name="T10" fmla="*/ 296 w 426"/>
                <a:gd name="T11" fmla="*/ 0 h 358"/>
                <a:gd name="T12" fmla="*/ 343 w 426"/>
                <a:gd name="T13" fmla="*/ 0 h 358"/>
                <a:gd name="T14" fmla="*/ 343 w 426"/>
                <a:gd name="T15" fmla="*/ 62 h 358"/>
                <a:gd name="T16" fmla="*/ 426 w 426"/>
                <a:gd name="T17" fmla="*/ 62 h 358"/>
                <a:gd name="T18" fmla="*/ 426 w 426"/>
                <a:gd name="T19" fmla="*/ 76 h 358"/>
                <a:gd name="T20" fmla="*/ 407 w 426"/>
                <a:gd name="T21" fmla="*/ 76 h 358"/>
                <a:gd name="T22" fmla="*/ 407 w 426"/>
                <a:gd name="T23" fmla="*/ 358 h 358"/>
                <a:gd name="T24" fmla="*/ 19 w 426"/>
                <a:gd name="T25" fmla="*/ 358 h 358"/>
                <a:gd name="T26" fmla="*/ 19 w 426"/>
                <a:gd name="T27" fmla="*/ 76 h 358"/>
                <a:gd name="T28" fmla="*/ 0 w 426"/>
                <a:gd name="T29" fmla="*/ 76 h 358"/>
                <a:gd name="T30" fmla="*/ 0 w 426"/>
                <a:gd name="T31" fmla="*/ 62 h 358"/>
                <a:gd name="T32" fmla="*/ 235 w 426"/>
                <a:gd name="T33" fmla="*/ 62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6" h="358">
                  <a:moveTo>
                    <a:pt x="235" y="62"/>
                  </a:moveTo>
                  <a:lnTo>
                    <a:pt x="235" y="0"/>
                  </a:lnTo>
                  <a:lnTo>
                    <a:pt x="280" y="0"/>
                  </a:lnTo>
                  <a:lnTo>
                    <a:pt x="280" y="62"/>
                  </a:lnTo>
                  <a:lnTo>
                    <a:pt x="296" y="62"/>
                  </a:lnTo>
                  <a:lnTo>
                    <a:pt x="296" y="0"/>
                  </a:lnTo>
                  <a:lnTo>
                    <a:pt x="343" y="0"/>
                  </a:lnTo>
                  <a:lnTo>
                    <a:pt x="343" y="62"/>
                  </a:lnTo>
                  <a:lnTo>
                    <a:pt x="426" y="62"/>
                  </a:lnTo>
                  <a:lnTo>
                    <a:pt x="426" y="76"/>
                  </a:lnTo>
                  <a:lnTo>
                    <a:pt x="407" y="76"/>
                  </a:lnTo>
                  <a:lnTo>
                    <a:pt x="407" y="358"/>
                  </a:lnTo>
                  <a:lnTo>
                    <a:pt x="19" y="358"/>
                  </a:lnTo>
                  <a:lnTo>
                    <a:pt x="19" y="76"/>
                  </a:lnTo>
                  <a:lnTo>
                    <a:pt x="0" y="76"/>
                  </a:lnTo>
                  <a:lnTo>
                    <a:pt x="0" y="62"/>
                  </a:lnTo>
                  <a:lnTo>
                    <a:pt x="235" y="62"/>
                  </a:lnTo>
                  <a:close/>
                </a:path>
              </a:pathLst>
            </a:custGeom>
            <a:solidFill>
              <a:schemeClr val="bg1">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345" name="Rectangle 50"/>
            <p:cNvSpPr>
              <a:spLocks noChangeArrowheads="1"/>
            </p:cNvSpPr>
            <p:nvPr userDrawn="1"/>
          </p:nvSpPr>
          <p:spPr bwMode="auto">
            <a:xfrm>
              <a:off x="11432152" y="6358385"/>
              <a:ext cx="477435" cy="594332"/>
            </a:xfrm>
            <a:prstGeom prst="rect">
              <a:avLst/>
            </a:prstGeom>
            <a:solidFill>
              <a:schemeClr val="accent2"/>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346" name="Rectangle 51"/>
            <p:cNvSpPr>
              <a:spLocks noChangeArrowheads="1"/>
            </p:cNvSpPr>
            <p:nvPr userDrawn="1"/>
          </p:nvSpPr>
          <p:spPr bwMode="auto">
            <a:xfrm>
              <a:off x="11432152" y="6358385"/>
              <a:ext cx="477435" cy="594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347" name="Rectangle 52"/>
            <p:cNvSpPr>
              <a:spLocks noChangeArrowheads="1"/>
            </p:cNvSpPr>
            <p:nvPr userDrawn="1"/>
          </p:nvSpPr>
          <p:spPr bwMode="auto">
            <a:xfrm>
              <a:off x="11408773" y="6339927"/>
              <a:ext cx="524194" cy="18457"/>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348" name="Rectangle 53"/>
            <p:cNvSpPr>
              <a:spLocks noChangeArrowheads="1"/>
            </p:cNvSpPr>
            <p:nvPr userDrawn="1"/>
          </p:nvSpPr>
          <p:spPr bwMode="auto">
            <a:xfrm>
              <a:off x="11408773" y="6339927"/>
              <a:ext cx="524194" cy="184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349" name="Rectangle 54"/>
            <p:cNvSpPr>
              <a:spLocks noChangeArrowheads="1"/>
            </p:cNvSpPr>
            <p:nvPr userDrawn="1"/>
          </p:nvSpPr>
          <p:spPr bwMode="auto">
            <a:xfrm>
              <a:off x="11694249" y="6833359"/>
              <a:ext cx="61525" cy="119358"/>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350" name="Rectangle 55"/>
            <p:cNvSpPr>
              <a:spLocks noChangeArrowheads="1"/>
            </p:cNvSpPr>
            <p:nvPr userDrawn="1"/>
          </p:nvSpPr>
          <p:spPr bwMode="auto">
            <a:xfrm>
              <a:off x="11587195" y="6833359"/>
              <a:ext cx="60295" cy="119358"/>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351" name="Rectangle 56"/>
            <p:cNvSpPr>
              <a:spLocks noChangeArrowheads="1"/>
            </p:cNvSpPr>
            <p:nvPr userDrawn="1"/>
          </p:nvSpPr>
          <p:spPr bwMode="auto">
            <a:xfrm>
              <a:off x="11478911" y="6410066"/>
              <a:ext cx="385148" cy="63986"/>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352" name="Rectangle 57"/>
            <p:cNvSpPr>
              <a:spLocks noChangeArrowheads="1"/>
            </p:cNvSpPr>
            <p:nvPr userDrawn="1"/>
          </p:nvSpPr>
          <p:spPr bwMode="auto">
            <a:xfrm>
              <a:off x="11478911" y="6518350"/>
              <a:ext cx="385148" cy="61525"/>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353" name="Rectangle 58"/>
            <p:cNvSpPr>
              <a:spLocks noChangeArrowheads="1"/>
            </p:cNvSpPr>
            <p:nvPr userDrawn="1"/>
          </p:nvSpPr>
          <p:spPr bwMode="auto">
            <a:xfrm>
              <a:off x="11478911" y="6626634"/>
              <a:ext cx="385148" cy="60294"/>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354" name="Rectangle 59"/>
            <p:cNvSpPr>
              <a:spLocks noChangeArrowheads="1"/>
            </p:cNvSpPr>
            <p:nvPr userDrawn="1"/>
          </p:nvSpPr>
          <p:spPr bwMode="auto">
            <a:xfrm>
              <a:off x="11478911" y="6733687"/>
              <a:ext cx="385148" cy="61525"/>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357" name="Rectangle 102"/>
            <p:cNvSpPr>
              <a:spLocks noChangeArrowheads="1"/>
            </p:cNvSpPr>
            <p:nvPr userDrawn="1"/>
          </p:nvSpPr>
          <p:spPr bwMode="auto">
            <a:xfrm>
              <a:off x="11647490" y="5834191"/>
              <a:ext cx="78752" cy="36915"/>
            </a:xfrm>
            <a:prstGeom prst="rect">
              <a:avLst/>
            </a:prstGeom>
            <a:solidFill>
              <a:schemeClr val="bg1">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358" name="Rectangle 103"/>
            <p:cNvSpPr>
              <a:spLocks noChangeArrowheads="1"/>
            </p:cNvSpPr>
            <p:nvPr userDrawn="1"/>
          </p:nvSpPr>
          <p:spPr bwMode="auto">
            <a:xfrm>
              <a:off x="11647490" y="5834191"/>
              <a:ext cx="78752" cy="369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362" name="Freeform 119"/>
            <p:cNvSpPr>
              <a:spLocks/>
            </p:cNvSpPr>
            <p:nvPr userDrawn="1"/>
          </p:nvSpPr>
          <p:spPr bwMode="auto">
            <a:xfrm>
              <a:off x="10765220" y="5295231"/>
              <a:ext cx="466361" cy="238717"/>
            </a:xfrm>
            <a:custGeom>
              <a:avLst/>
              <a:gdLst>
                <a:gd name="T0" fmla="*/ 379 w 379"/>
                <a:gd name="T1" fmla="*/ 0 h 194"/>
                <a:gd name="T2" fmla="*/ 0 w 379"/>
                <a:gd name="T3" fmla="*/ 0 h 194"/>
                <a:gd name="T4" fmla="*/ 0 w 379"/>
                <a:gd name="T5" fmla="*/ 137 h 194"/>
                <a:gd name="T6" fmla="*/ 69 w 379"/>
                <a:gd name="T7" fmla="*/ 194 h 194"/>
                <a:gd name="T8" fmla="*/ 69 w 379"/>
                <a:gd name="T9" fmla="*/ 175 h 194"/>
                <a:gd name="T10" fmla="*/ 379 w 379"/>
                <a:gd name="T11" fmla="*/ 175 h 194"/>
                <a:gd name="T12" fmla="*/ 50 w 379"/>
                <a:gd name="T13" fmla="*/ 175 h 194"/>
                <a:gd name="T14" fmla="*/ 50 w 379"/>
                <a:gd name="T15" fmla="*/ 161 h 194"/>
                <a:gd name="T16" fmla="*/ 379 w 379"/>
                <a:gd name="T17" fmla="*/ 161 h 194"/>
                <a:gd name="T18" fmla="*/ 379 w 379"/>
                <a:gd name="T19" fmla="*/ 0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79" h="194">
                  <a:moveTo>
                    <a:pt x="379" y="0"/>
                  </a:moveTo>
                  <a:lnTo>
                    <a:pt x="0" y="0"/>
                  </a:lnTo>
                  <a:lnTo>
                    <a:pt x="0" y="137"/>
                  </a:lnTo>
                  <a:lnTo>
                    <a:pt x="69" y="194"/>
                  </a:lnTo>
                  <a:lnTo>
                    <a:pt x="69" y="175"/>
                  </a:lnTo>
                  <a:lnTo>
                    <a:pt x="379" y="175"/>
                  </a:lnTo>
                  <a:lnTo>
                    <a:pt x="50" y="175"/>
                  </a:lnTo>
                  <a:lnTo>
                    <a:pt x="50" y="161"/>
                  </a:lnTo>
                  <a:lnTo>
                    <a:pt x="379" y="161"/>
                  </a:lnTo>
                  <a:lnTo>
                    <a:pt x="37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363" name="Freeform 121"/>
            <p:cNvSpPr>
              <a:spLocks/>
            </p:cNvSpPr>
            <p:nvPr userDrawn="1"/>
          </p:nvSpPr>
          <p:spPr bwMode="auto">
            <a:xfrm>
              <a:off x="12175375" y="6375612"/>
              <a:ext cx="70139" cy="326083"/>
            </a:xfrm>
            <a:custGeom>
              <a:avLst/>
              <a:gdLst>
                <a:gd name="T0" fmla="*/ 57 w 57"/>
                <a:gd name="T1" fmla="*/ 0 h 265"/>
                <a:gd name="T2" fmla="*/ 0 w 57"/>
                <a:gd name="T3" fmla="*/ 0 h 265"/>
                <a:gd name="T4" fmla="*/ 0 w 57"/>
                <a:gd name="T5" fmla="*/ 220 h 265"/>
                <a:gd name="T6" fmla="*/ 57 w 57"/>
                <a:gd name="T7" fmla="*/ 265 h 265"/>
                <a:gd name="T8" fmla="*/ 57 w 57"/>
                <a:gd name="T9" fmla="*/ 0 h 265"/>
              </a:gdLst>
              <a:ahLst/>
              <a:cxnLst>
                <a:cxn ang="0">
                  <a:pos x="T0" y="T1"/>
                </a:cxn>
                <a:cxn ang="0">
                  <a:pos x="T2" y="T3"/>
                </a:cxn>
                <a:cxn ang="0">
                  <a:pos x="T4" y="T5"/>
                </a:cxn>
                <a:cxn ang="0">
                  <a:pos x="T6" y="T7"/>
                </a:cxn>
                <a:cxn ang="0">
                  <a:pos x="T8" y="T9"/>
                </a:cxn>
              </a:cxnLst>
              <a:rect l="0" t="0" r="r" b="b"/>
              <a:pathLst>
                <a:path w="57" h="265">
                  <a:moveTo>
                    <a:pt x="57" y="0"/>
                  </a:moveTo>
                  <a:lnTo>
                    <a:pt x="0" y="0"/>
                  </a:lnTo>
                  <a:lnTo>
                    <a:pt x="0" y="220"/>
                  </a:lnTo>
                  <a:lnTo>
                    <a:pt x="57" y="265"/>
                  </a:lnTo>
                  <a:lnTo>
                    <a:pt x="57"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364" name="Freeform 123"/>
            <p:cNvSpPr>
              <a:spLocks/>
            </p:cNvSpPr>
            <p:nvPr userDrawn="1"/>
          </p:nvSpPr>
          <p:spPr bwMode="auto">
            <a:xfrm>
              <a:off x="11864058" y="6139355"/>
              <a:ext cx="311317" cy="506967"/>
            </a:xfrm>
            <a:custGeom>
              <a:avLst/>
              <a:gdLst>
                <a:gd name="T0" fmla="*/ 253 w 253"/>
                <a:gd name="T1" fmla="*/ 0 h 412"/>
                <a:gd name="T2" fmla="*/ 0 w 253"/>
                <a:gd name="T3" fmla="*/ 0 h 412"/>
                <a:gd name="T4" fmla="*/ 0 w 253"/>
                <a:gd name="T5" fmla="*/ 55 h 412"/>
                <a:gd name="T6" fmla="*/ 206 w 253"/>
                <a:gd name="T7" fmla="*/ 55 h 412"/>
                <a:gd name="T8" fmla="*/ 206 w 253"/>
                <a:gd name="T9" fmla="*/ 369 h 412"/>
                <a:gd name="T10" fmla="*/ 253 w 253"/>
                <a:gd name="T11" fmla="*/ 412 h 412"/>
                <a:gd name="T12" fmla="*/ 253 w 253"/>
                <a:gd name="T13" fmla="*/ 192 h 412"/>
                <a:gd name="T14" fmla="*/ 253 w 253"/>
                <a:gd name="T15" fmla="*/ 0 h 4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3" h="412">
                  <a:moveTo>
                    <a:pt x="253" y="0"/>
                  </a:moveTo>
                  <a:lnTo>
                    <a:pt x="0" y="0"/>
                  </a:lnTo>
                  <a:lnTo>
                    <a:pt x="0" y="55"/>
                  </a:lnTo>
                  <a:lnTo>
                    <a:pt x="206" y="55"/>
                  </a:lnTo>
                  <a:lnTo>
                    <a:pt x="206" y="369"/>
                  </a:lnTo>
                  <a:lnTo>
                    <a:pt x="253" y="412"/>
                  </a:lnTo>
                  <a:lnTo>
                    <a:pt x="253" y="192"/>
                  </a:lnTo>
                  <a:lnTo>
                    <a:pt x="25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365" name="Freeform 125"/>
            <p:cNvSpPr>
              <a:spLocks/>
            </p:cNvSpPr>
            <p:nvPr userDrawn="1"/>
          </p:nvSpPr>
          <p:spPr bwMode="auto">
            <a:xfrm>
              <a:off x="11517057" y="5871106"/>
              <a:ext cx="311317" cy="428215"/>
            </a:xfrm>
            <a:custGeom>
              <a:avLst/>
              <a:gdLst>
                <a:gd name="T0" fmla="*/ 253 w 253"/>
                <a:gd name="T1" fmla="*/ 0 h 348"/>
                <a:gd name="T2" fmla="*/ 0 w 253"/>
                <a:gd name="T3" fmla="*/ 0 h 348"/>
                <a:gd name="T4" fmla="*/ 0 w 253"/>
                <a:gd name="T5" fmla="*/ 180 h 348"/>
                <a:gd name="T6" fmla="*/ 45 w 253"/>
                <a:gd name="T7" fmla="*/ 218 h 348"/>
                <a:gd name="T8" fmla="*/ 125 w 253"/>
                <a:gd name="T9" fmla="*/ 218 h 348"/>
                <a:gd name="T10" fmla="*/ 125 w 253"/>
                <a:gd name="T11" fmla="*/ 287 h 348"/>
                <a:gd name="T12" fmla="*/ 201 w 253"/>
                <a:gd name="T13" fmla="*/ 348 h 348"/>
                <a:gd name="T14" fmla="*/ 201 w 253"/>
                <a:gd name="T15" fmla="*/ 273 h 348"/>
                <a:gd name="T16" fmla="*/ 253 w 253"/>
                <a:gd name="T17" fmla="*/ 273 h 348"/>
                <a:gd name="T18" fmla="*/ 253 w 253"/>
                <a:gd name="T19" fmla="*/ 0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3" h="348">
                  <a:moveTo>
                    <a:pt x="253" y="0"/>
                  </a:moveTo>
                  <a:lnTo>
                    <a:pt x="0" y="0"/>
                  </a:lnTo>
                  <a:lnTo>
                    <a:pt x="0" y="180"/>
                  </a:lnTo>
                  <a:lnTo>
                    <a:pt x="45" y="218"/>
                  </a:lnTo>
                  <a:lnTo>
                    <a:pt x="125" y="218"/>
                  </a:lnTo>
                  <a:lnTo>
                    <a:pt x="125" y="287"/>
                  </a:lnTo>
                  <a:lnTo>
                    <a:pt x="201" y="348"/>
                  </a:lnTo>
                  <a:lnTo>
                    <a:pt x="201" y="273"/>
                  </a:lnTo>
                  <a:lnTo>
                    <a:pt x="253" y="273"/>
                  </a:lnTo>
                  <a:lnTo>
                    <a:pt x="25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366" name="Freeform 127"/>
            <p:cNvSpPr>
              <a:spLocks/>
            </p:cNvSpPr>
            <p:nvPr userDrawn="1"/>
          </p:nvSpPr>
          <p:spPr bwMode="auto">
            <a:xfrm>
              <a:off x="11572429" y="6139355"/>
              <a:ext cx="98440" cy="84904"/>
            </a:xfrm>
            <a:custGeom>
              <a:avLst/>
              <a:gdLst>
                <a:gd name="T0" fmla="*/ 80 w 80"/>
                <a:gd name="T1" fmla="*/ 0 h 69"/>
                <a:gd name="T2" fmla="*/ 0 w 80"/>
                <a:gd name="T3" fmla="*/ 0 h 69"/>
                <a:gd name="T4" fmla="*/ 80 w 80"/>
                <a:gd name="T5" fmla="*/ 69 h 69"/>
                <a:gd name="T6" fmla="*/ 80 w 80"/>
                <a:gd name="T7" fmla="*/ 0 h 69"/>
              </a:gdLst>
              <a:ahLst/>
              <a:cxnLst>
                <a:cxn ang="0">
                  <a:pos x="T0" y="T1"/>
                </a:cxn>
                <a:cxn ang="0">
                  <a:pos x="T2" y="T3"/>
                </a:cxn>
                <a:cxn ang="0">
                  <a:pos x="T4" y="T5"/>
                </a:cxn>
                <a:cxn ang="0">
                  <a:pos x="T6" y="T7"/>
                </a:cxn>
              </a:cxnLst>
              <a:rect l="0" t="0" r="r" b="b"/>
              <a:pathLst>
                <a:path w="80" h="69">
                  <a:moveTo>
                    <a:pt x="80" y="0"/>
                  </a:moveTo>
                  <a:lnTo>
                    <a:pt x="0" y="0"/>
                  </a:lnTo>
                  <a:lnTo>
                    <a:pt x="80" y="69"/>
                  </a:lnTo>
                  <a:lnTo>
                    <a:pt x="8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367" name="Freeform 129"/>
            <p:cNvSpPr>
              <a:spLocks noEditPoints="1"/>
            </p:cNvSpPr>
            <p:nvPr userDrawn="1"/>
          </p:nvSpPr>
          <p:spPr bwMode="auto">
            <a:xfrm>
              <a:off x="11764387" y="6207033"/>
              <a:ext cx="353154" cy="386378"/>
            </a:xfrm>
            <a:custGeom>
              <a:avLst/>
              <a:gdLst>
                <a:gd name="T0" fmla="*/ 29 w 287"/>
                <a:gd name="T1" fmla="*/ 64 h 314"/>
                <a:gd name="T2" fmla="*/ 29 w 287"/>
                <a:gd name="T3" fmla="*/ 28 h 314"/>
                <a:gd name="T4" fmla="*/ 258 w 287"/>
                <a:gd name="T5" fmla="*/ 28 h 314"/>
                <a:gd name="T6" fmla="*/ 258 w 287"/>
                <a:gd name="T7" fmla="*/ 64 h 314"/>
                <a:gd name="T8" fmla="*/ 29 w 287"/>
                <a:gd name="T9" fmla="*/ 64 h 314"/>
                <a:gd name="T10" fmla="*/ 287 w 287"/>
                <a:gd name="T11" fmla="*/ 0 h 314"/>
                <a:gd name="T12" fmla="*/ 81 w 287"/>
                <a:gd name="T13" fmla="*/ 0 h 314"/>
                <a:gd name="T14" fmla="*/ 52 w 287"/>
                <a:gd name="T15" fmla="*/ 0 h 314"/>
                <a:gd name="T16" fmla="*/ 0 w 287"/>
                <a:gd name="T17" fmla="*/ 0 h 314"/>
                <a:gd name="T18" fmla="*/ 0 w 287"/>
                <a:gd name="T19" fmla="*/ 75 h 314"/>
                <a:gd name="T20" fmla="*/ 29 w 287"/>
                <a:gd name="T21" fmla="*/ 99 h 314"/>
                <a:gd name="T22" fmla="*/ 29 w 287"/>
                <a:gd name="T23" fmla="*/ 92 h 314"/>
                <a:gd name="T24" fmla="*/ 258 w 287"/>
                <a:gd name="T25" fmla="*/ 92 h 314"/>
                <a:gd name="T26" fmla="*/ 258 w 287"/>
                <a:gd name="T27" fmla="*/ 127 h 314"/>
                <a:gd name="T28" fmla="*/ 118 w 287"/>
                <a:gd name="T29" fmla="*/ 127 h 314"/>
                <a:gd name="T30" fmla="*/ 118 w 287"/>
                <a:gd name="T31" fmla="*/ 153 h 314"/>
                <a:gd name="T32" fmla="*/ 258 w 287"/>
                <a:gd name="T33" fmla="*/ 153 h 314"/>
                <a:gd name="T34" fmla="*/ 258 w 287"/>
                <a:gd name="T35" fmla="*/ 191 h 314"/>
                <a:gd name="T36" fmla="*/ 137 w 287"/>
                <a:gd name="T37" fmla="*/ 191 h 314"/>
                <a:gd name="T38" fmla="*/ 171 w 287"/>
                <a:gd name="T39" fmla="*/ 217 h 314"/>
                <a:gd name="T40" fmla="*/ 258 w 287"/>
                <a:gd name="T41" fmla="*/ 217 h 314"/>
                <a:gd name="T42" fmla="*/ 258 w 287"/>
                <a:gd name="T43" fmla="*/ 255 h 314"/>
                <a:gd name="T44" fmla="*/ 213 w 287"/>
                <a:gd name="T45" fmla="*/ 255 h 314"/>
                <a:gd name="T46" fmla="*/ 246 w 287"/>
                <a:gd name="T47" fmla="*/ 284 h 314"/>
                <a:gd name="T48" fmla="*/ 258 w 287"/>
                <a:gd name="T49" fmla="*/ 284 h 314"/>
                <a:gd name="T50" fmla="*/ 258 w 287"/>
                <a:gd name="T51" fmla="*/ 293 h 314"/>
                <a:gd name="T52" fmla="*/ 287 w 287"/>
                <a:gd name="T53" fmla="*/ 314 h 314"/>
                <a:gd name="T54" fmla="*/ 287 w 287"/>
                <a:gd name="T55" fmla="*/ 0 h 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87" h="314">
                  <a:moveTo>
                    <a:pt x="29" y="64"/>
                  </a:moveTo>
                  <a:lnTo>
                    <a:pt x="29" y="28"/>
                  </a:lnTo>
                  <a:lnTo>
                    <a:pt x="258" y="28"/>
                  </a:lnTo>
                  <a:lnTo>
                    <a:pt x="258" y="64"/>
                  </a:lnTo>
                  <a:lnTo>
                    <a:pt x="29" y="64"/>
                  </a:lnTo>
                  <a:moveTo>
                    <a:pt x="287" y="0"/>
                  </a:moveTo>
                  <a:lnTo>
                    <a:pt x="81" y="0"/>
                  </a:lnTo>
                  <a:lnTo>
                    <a:pt x="52" y="0"/>
                  </a:lnTo>
                  <a:lnTo>
                    <a:pt x="0" y="0"/>
                  </a:lnTo>
                  <a:lnTo>
                    <a:pt x="0" y="75"/>
                  </a:lnTo>
                  <a:lnTo>
                    <a:pt x="29" y="99"/>
                  </a:lnTo>
                  <a:lnTo>
                    <a:pt x="29" y="92"/>
                  </a:lnTo>
                  <a:lnTo>
                    <a:pt x="258" y="92"/>
                  </a:lnTo>
                  <a:lnTo>
                    <a:pt x="258" y="127"/>
                  </a:lnTo>
                  <a:lnTo>
                    <a:pt x="118" y="127"/>
                  </a:lnTo>
                  <a:lnTo>
                    <a:pt x="118" y="153"/>
                  </a:lnTo>
                  <a:lnTo>
                    <a:pt x="258" y="153"/>
                  </a:lnTo>
                  <a:lnTo>
                    <a:pt x="258" y="191"/>
                  </a:lnTo>
                  <a:lnTo>
                    <a:pt x="137" y="191"/>
                  </a:lnTo>
                  <a:lnTo>
                    <a:pt x="171" y="217"/>
                  </a:lnTo>
                  <a:lnTo>
                    <a:pt x="258" y="217"/>
                  </a:lnTo>
                  <a:lnTo>
                    <a:pt x="258" y="255"/>
                  </a:lnTo>
                  <a:lnTo>
                    <a:pt x="213" y="255"/>
                  </a:lnTo>
                  <a:lnTo>
                    <a:pt x="246" y="284"/>
                  </a:lnTo>
                  <a:lnTo>
                    <a:pt x="258" y="284"/>
                  </a:lnTo>
                  <a:lnTo>
                    <a:pt x="258" y="293"/>
                  </a:lnTo>
                  <a:lnTo>
                    <a:pt x="287" y="314"/>
                  </a:lnTo>
                  <a:lnTo>
                    <a:pt x="287"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368" name="Freeform 130"/>
            <p:cNvSpPr>
              <a:spLocks/>
            </p:cNvSpPr>
            <p:nvPr userDrawn="1"/>
          </p:nvSpPr>
          <p:spPr bwMode="auto">
            <a:xfrm>
              <a:off x="12067091" y="6556495"/>
              <a:ext cx="14766" cy="11074"/>
            </a:xfrm>
            <a:custGeom>
              <a:avLst/>
              <a:gdLst>
                <a:gd name="T0" fmla="*/ 12 w 12"/>
                <a:gd name="T1" fmla="*/ 0 h 9"/>
                <a:gd name="T2" fmla="*/ 0 w 12"/>
                <a:gd name="T3" fmla="*/ 0 h 9"/>
                <a:gd name="T4" fmla="*/ 12 w 12"/>
                <a:gd name="T5" fmla="*/ 9 h 9"/>
                <a:gd name="T6" fmla="*/ 12 w 12"/>
                <a:gd name="T7" fmla="*/ 0 h 9"/>
              </a:gdLst>
              <a:ahLst/>
              <a:cxnLst>
                <a:cxn ang="0">
                  <a:pos x="T0" y="T1"/>
                </a:cxn>
                <a:cxn ang="0">
                  <a:pos x="T2" y="T3"/>
                </a:cxn>
                <a:cxn ang="0">
                  <a:pos x="T4" y="T5"/>
                </a:cxn>
                <a:cxn ang="0">
                  <a:pos x="T6" y="T7"/>
                </a:cxn>
              </a:cxnLst>
              <a:rect l="0" t="0" r="r" b="b"/>
              <a:pathLst>
                <a:path w="12" h="9">
                  <a:moveTo>
                    <a:pt x="12" y="0"/>
                  </a:moveTo>
                  <a:lnTo>
                    <a:pt x="0" y="0"/>
                  </a:lnTo>
                  <a:lnTo>
                    <a:pt x="12" y="9"/>
                  </a:lnTo>
                  <a:lnTo>
                    <a:pt x="12" y="0"/>
                  </a:lnTo>
                  <a:close/>
                </a:path>
              </a:pathLst>
            </a:cu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369" name="Freeform 131"/>
            <p:cNvSpPr>
              <a:spLocks/>
            </p:cNvSpPr>
            <p:nvPr userDrawn="1"/>
          </p:nvSpPr>
          <p:spPr bwMode="auto">
            <a:xfrm>
              <a:off x="12067091" y="6556495"/>
              <a:ext cx="14766" cy="11074"/>
            </a:xfrm>
            <a:custGeom>
              <a:avLst/>
              <a:gdLst>
                <a:gd name="T0" fmla="*/ 12 w 12"/>
                <a:gd name="T1" fmla="*/ 0 h 9"/>
                <a:gd name="T2" fmla="*/ 0 w 12"/>
                <a:gd name="T3" fmla="*/ 0 h 9"/>
                <a:gd name="T4" fmla="*/ 12 w 12"/>
                <a:gd name="T5" fmla="*/ 9 h 9"/>
                <a:gd name="T6" fmla="*/ 12 w 12"/>
                <a:gd name="T7" fmla="*/ 0 h 9"/>
              </a:gdLst>
              <a:ahLst/>
              <a:cxnLst>
                <a:cxn ang="0">
                  <a:pos x="T0" y="T1"/>
                </a:cxn>
                <a:cxn ang="0">
                  <a:pos x="T2" y="T3"/>
                </a:cxn>
                <a:cxn ang="0">
                  <a:pos x="T4" y="T5"/>
                </a:cxn>
                <a:cxn ang="0">
                  <a:pos x="T6" y="T7"/>
                </a:cxn>
              </a:cxnLst>
              <a:rect l="0" t="0" r="r" b="b"/>
              <a:pathLst>
                <a:path w="12" h="9">
                  <a:moveTo>
                    <a:pt x="12" y="0"/>
                  </a:moveTo>
                  <a:lnTo>
                    <a:pt x="0" y="0"/>
                  </a:lnTo>
                  <a:lnTo>
                    <a:pt x="12" y="9"/>
                  </a:lnTo>
                  <a:lnTo>
                    <a:pt x="12" y="0"/>
                  </a:lnTo>
                </a:path>
              </a:pathLst>
            </a:cu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370" name="Freeform 133"/>
            <p:cNvSpPr>
              <a:spLocks/>
            </p:cNvSpPr>
            <p:nvPr userDrawn="1"/>
          </p:nvSpPr>
          <p:spPr bwMode="auto">
            <a:xfrm>
              <a:off x="11909587" y="6395300"/>
              <a:ext cx="172270" cy="46759"/>
            </a:xfrm>
            <a:custGeom>
              <a:avLst/>
              <a:gdLst>
                <a:gd name="T0" fmla="*/ 140 w 140"/>
                <a:gd name="T1" fmla="*/ 0 h 38"/>
                <a:gd name="T2" fmla="*/ 0 w 140"/>
                <a:gd name="T3" fmla="*/ 0 h 38"/>
                <a:gd name="T4" fmla="*/ 0 w 140"/>
                <a:gd name="T5" fmla="*/ 22 h 38"/>
                <a:gd name="T6" fmla="*/ 19 w 140"/>
                <a:gd name="T7" fmla="*/ 38 h 38"/>
                <a:gd name="T8" fmla="*/ 140 w 140"/>
                <a:gd name="T9" fmla="*/ 38 h 38"/>
                <a:gd name="T10" fmla="*/ 140 w 140"/>
                <a:gd name="T11" fmla="*/ 0 h 38"/>
              </a:gdLst>
              <a:ahLst/>
              <a:cxnLst>
                <a:cxn ang="0">
                  <a:pos x="T0" y="T1"/>
                </a:cxn>
                <a:cxn ang="0">
                  <a:pos x="T2" y="T3"/>
                </a:cxn>
                <a:cxn ang="0">
                  <a:pos x="T4" y="T5"/>
                </a:cxn>
                <a:cxn ang="0">
                  <a:pos x="T6" y="T7"/>
                </a:cxn>
                <a:cxn ang="0">
                  <a:pos x="T8" y="T9"/>
                </a:cxn>
                <a:cxn ang="0">
                  <a:pos x="T10" y="T11"/>
                </a:cxn>
              </a:cxnLst>
              <a:rect l="0" t="0" r="r" b="b"/>
              <a:pathLst>
                <a:path w="140" h="38">
                  <a:moveTo>
                    <a:pt x="140" y="0"/>
                  </a:moveTo>
                  <a:lnTo>
                    <a:pt x="0" y="0"/>
                  </a:lnTo>
                  <a:lnTo>
                    <a:pt x="0" y="22"/>
                  </a:lnTo>
                  <a:lnTo>
                    <a:pt x="19" y="38"/>
                  </a:lnTo>
                  <a:lnTo>
                    <a:pt x="140" y="38"/>
                  </a:lnTo>
                  <a:lnTo>
                    <a:pt x="140" y="0"/>
                  </a:lnTo>
                </a:path>
              </a:pathLst>
            </a:cu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371" name="Freeform 135"/>
            <p:cNvSpPr>
              <a:spLocks/>
            </p:cNvSpPr>
            <p:nvPr userDrawn="1"/>
          </p:nvSpPr>
          <p:spPr bwMode="auto">
            <a:xfrm>
              <a:off x="11974804" y="6474052"/>
              <a:ext cx="107054" cy="46759"/>
            </a:xfrm>
            <a:custGeom>
              <a:avLst/>
              <a:gdLst>
                <a:gd name="T0" fmla="*/ 87 w 87"/>
                <a:gd name="T1" fmla="*/ 0 h 38"/>
                <a:gd name="T2" fmla="*/ 0 w 87"/>
                <a:gd name="T3" fmla="*/ 0 h 38"/>
                <a:gd name="T4" fmla="*/ 42 w 87"/>
                <a:gd name="T5" fmla="*/ 38 h 38"/>
                <a:gd name="T6" fmla="*/ 87 w 87"/>
                <a:gd name="T7" fmla="*/ 38 h 38"/>
                <a:gd name="T8" fmla="*/ 87 w 87"/>
                <a:gd name="T9" fmla="*/ 0 h 38"/>
              </a:gdLst>
              <a:ahLst/>
              <a:cxnLst>
                <a:cxn ang="0">
                  <a:pos x="T0" y="T1"/>
                </a:cxn>
                <a:cxn ang="0">
                  <a:pos x="T2" y="T3"/>
                </a:cxn>
                <a:cxn ang="0">
                  <a:pos x="T4" y="T5"/>
                </a:cxn>
                <a:cxn ang="0">
                  <a:pos x="T6" y="T7"/>
                </a:cxn>
                <a:cxn ang="0">
                  <a:pos x="T8" y="T9"/>
                </a:cxn>
              </a:cxnLst>
              <a:rect l="0" t="0" r="r" b="b"/>
              <a:pathLst>
                <a:path w="87" h="38">
                  <a:moveTo>
                    <a:pt x="87" y="0"/>
                  </a:moveTo>
                  <a:lnTo>
                    <a:pt x="0" y="0"/>
                  </a:lnTo>
                  <a:lnTo>
                    <a:pt x="42" y="38"/>
                  </a:lnTo>
                  <a:lnTo>
                    <a:pt x="87" y="38"/>
                  </a:lnTo>
                  <a:lnTo>
                    <a:pt x="87" y="0"/>
                  </a:lnTo>
                </a:path>
              </a:pathLst>
            </a:cu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372" name="Rectangle 137"/>
            <p:cNvSpPr>
              <a:spLocks noChangeArrowheads="1"/>
            </p:cNvSpPr>
            <p:nvPr userDrawn="1"/>
          </p:nvSpPr>
          <p:spPr bwMode="auto">
            <a:xfrm>
              <a:off x="11800072" y="6241487"/>
              <a:ext cx="281785" cy="442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373" name="Freeform 139"/>
            <p:cNvSpPr>
              <a:spLocks/>
            </p:cNvSpPr>
            <p:nvPr userDrawn="1"/>
          </p:nvSpPr>
          <p:spPr bwMode="auto">
            <a:xfrm>
              <a:off x="11800072" y="6320239"/>
              <a:ext cx="281785" cy="43067"/>
            </a:xfrm>
            <a:custGeom>
              <a:avLst/>
              <a:gdLst>
                <a:gd name="T0" fmla="*/ 229 w 229"/>
                <a:gd name="T1" fmla="*/ 0 h 35"/>
                <a:gd name="T2" fmla="*/ 0 w 229"/>
                <a:gd name="T3" fmla="*/ 0 h 35"/>
                <a:gd name="T4" fmla="*/ 0 w 229"/>
                <a:gd name="T5" fmla="*/ 7 h 35"/>
                <a:gd name="T6" fmla="*/ 9 w 229"/>
                <a:gd name="T7" fmla="*/ 16 h 35"/>
                <a:gd name="T8" fmla="*/ 108 w 229"/>
                <a:gd name="T9" fmla="*/ 16 h 35"/>
                <a:gd name="T10" fmla="*/ 108 w 229"/>
                <a:gd name="T11" fmla="*/ 31 h 35"/>
                <a:gd name="T12" fmla="*/ 28 w 229"/>
                <a:gd name="T13" fmla="*/ 31 h 35"/>
                <a:gd name="T14" fmla="*/ 89 w 229"/>
                <a:gd name="T15" fmla="*/ 31 h 35"/>
                <a:gd name="T16" fmla="*/ 89 w 229"/>
                <a:gd name="T17" fmla="*/ 35 h 35"/>
                <a:gd name="T18" fmla="*/ 229 w 229"/>
                <a:gd name="T19" fmla="*/ 35 h 35"/>
                <a:gd name="T20" fmla="*/ 229 w 229"/>
                <a:gd name="T21"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9" h="35">
                  <a:moveTo>
                    <a:pt x="229" y="0"/>
                  </a:moveTo>
                  <a:lnTo>
                    <a:pt x="0" y="0"/>
                  </a:lnTo>
                  <a:lnTo>
                    <a:pt x="0" y="7"/>
                  </a:lnTo>
                  <a:lnTo>
                    <a:pt x="9" y="16"/>
                  </a:lnTo>
                  <a:lnTo>
                    <a:pt x="108" y="16"/>
                  </a:lnTo>
                  <a:lnTo>
                    <a:pt x="108" y="31"/>
                  </a:lnTo>
                  <a:lnTo>
                    <a:pt x="28" y="31"/>
                  </a:lnTo>
                  <a:lnTo>
                    <a:pt x="89" y="31"/>
                  </a:lnTo>
                  <a:lnTo>
                    <a:pt x="89" y="35"/>
                  </a:lnTo>
                  <a:lnTo>
                    <a:pt x="229" y="35"/>
                  </a:lnTo>
                  <a:lnTo>
                    <a:pt x="22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374" name="Freeform 141"/>
            <p:cNvSpPr>
              <a:spLocks/>
            </p:cNvSpPr>
            <p:nvPr userDrawn="1"/>
          </p:nvSpPr>
          <p:spPr bwMode="auto">
            <a:xfrm>
              <a:off x="11834526" y="6358385"/>
              <a:ext cx="75061" cy="63986"/>
            </a:xfrm>
            <a:custGeom>
              <a:avLst/>
              <a:gdLst>
                <a:gd name="T0" fmla="*/ 61 w 61"/>
                <a:gd name="T1" fmla="*/ 0 h 52"/>
                <a:gd name="T2" fmla="*/ 0 w 61"/>
                <a:gd name="T3" fmla="*/ 0 h 52"/>
                <a:gd name="T4" fmla="*/ 61 w 61"/>
                <a:gd name="T5" fmla="*/ 52 h 52"/>
                <a:gd name="T6" fmla="*/ 61 w 61"/>
                <a:gd name="T7" fmla="*/ 30 h 52"/>
                <a:gd name="T8" fmla="*/ 61 w 61"/>
                <a:gd name="T9" fmla="*/ 4 h 52"/>
                <a:gd name="T10" fmla="*/ 61 w 61"/>
                <a:gd name="T11" fmla="*/ 0 h 52"/>
              </a:gdLst>
              <a:ahLst/>
              <a:cxnLst>
                <a:cxn ang="0">
                  <a:pos x="T0" y="T1"/>
                </a:cxn>
                <a:cxn ang="0">
                  <a:pos x="T2" y="T3"/>
                </a:cxn>
                <a:cxn ang="0">
                  <a:pos x="T4" y="T5"/>
                </a:cxn>
                <a:cxn ang="0">
                  <a:pos x="T6" y="T7"/>
                </a:cxn>
                <a:cxn ang="0">
                  <a:pos x="T8" y="T9"/>
                </a:cxn>
                <a:cxn ang="0">
                  <a:pos x="T10" y="T11"/>
                </a:cxn>
              </a:cxnLst>
              <a:rect l="0" t="0" r="r" b="b"/>
              <a:pathLst>
                <a:path w="61" h="52">
                  <a:moveTo>
                    <a:pt x="61" y="0"/>
                  </a:moveTo>
                  <a:lnTo>
                    <a:pt x="0" y="0"/>
                  </a:lnTo>
                  <a:lnTo>
                    <a:pt x="61" y="52"/>
                  </a:lnTo>
                  <a:lnTo>
                    <a:pt x="61" y="30"/>
                  </a:lnTo>
                  <a:lnTo>
                    <a:pt x="61" y="4"/>
                  </a:lnTo>
                  <a:lnTo>
                    <a:pt x="6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375" name="Freeform 143"/>
            <p:cNvSpPr>
              <a:spLocks/>
            </p:cNvSpPr>
            <p:nvPr userDrawn="1"/>
          </p:nvSpPr>
          <p:spPr bwMode="auto">
            <a:xfrm>
              <a:off x="11811146" y="6339927"/>
              <a:ext cx="121820" cy="18457"/>
            </a:xfrm>
            <a:custGeom>
              <a:avLst/>
              <a:gdLst>
                <a:gd name="T0" fmla="*/ 99 w 99"/>
                <a:gd name="T1" fmla="*/ 0 h 15"/>
                <a:gd name="T2" fmla="*/ 0 w 99"/>
                <a:gd name="T3" fmla="*/ 0 h 15"/>
                <a:gd name="T4" fmla="*/ 19 w 99"/>
                <a:gd name="T5" fmla="*/ 15 h 15"/>
                <a:gd name="T6" fmla="*/ 99 w 99"/>
                <a:gd name="T7" fmla="*/ 15 h 15"/>
                <a:gd name="T8" fmla="*/ 99 w 99"/>
                <a:gd name="T9" fmla="*/ 0 h 15"/>
              </a:gdLst>
              <a:ahLst/>
              <a:cxnLst>
                <a:cxn ang="0">
                  <a:pos x="T0" y="T1"/>
                </a:cxn>
                <a:cxn ang="0">
                  <a:pos x="T2" y="T3"/>
                </a:cxn>
                <a:cxn ang="0">
                  <a:pos x="T4" y="T5"/>
                </a:cxn>
                <a:cxn ang="0">
                  <a:pos x="T6" y="T7"/>
                </a:cxn>
                <a:cxn ang="0">
                  <a:pos x="T8" y="T9"/>
                </a:cxn>
              </a:cxnLst>
              <a:rect l="0" t="0" r="r" b="b"/>
              <a:pathLst>
                <a:path w="99" h="15">
                  <a:moveTo>
                    <a:pt x="99" y="0"/>
                  </a:moveTo>
                  <a:lnTo>
                    <a:pt x="0" y="0"/>
                  </a:lnTo>
                  <a:lnTo>
                    <a:pt x="19" y="15"/>
                  </a:lnTo>
                  <a:lnTo>
                    <a:pt x="99" y="15"/>
                  </a:lnTo>
                  <a:lnTo>
                    <a:pt x="9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376" name="Rectangle 161"/>
            <p:cNvSpPr>
              <a:spLocks noChangeArrowheads="1"/>
            </p:cNvSpPr>
            <p:nvPr userDrawn="1"/>
          </p:nvSpPr>
          <p:spPr bwMode="auto">
            <a:xfrm>
              <a:off x="11647490" y="5834191"/>
              <a:ext cx="78752" cy="369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377" name="Freeform 166"/>
            <p:cNvSpPr>
              <a:spLocks/>
            </p:cNvSpPr>
            <p:nvPr userDrawn="1"/>
          </p:nvSpPr>
          <p:spPr bwMode="auto">
            <a:xfrm flipH="1">
              <a:off x="11403134" y="5461832"/>
              <a:ext cx="460925" cy="303449"/>
            </a:xfrm>
            <a:custGeom>
              <a:avLst/>
              <a:gdLst>
                <a:gd name="T0" fmla="*/ 185 w 220"/>
                <a:gd name="T1" fmla="*/ 63 h 145"/>
                <a:gd name="T2" fmla="*/ 185 w 220"/>
                <a:gd name="T3" fmla="*/ 60 h 145"/>
                <a:gd name="T4" fmla="*/ 124 w 220"/>
                <a:gd name="T5" fmla="*/ 0 h 145"/>
                <a:gd name="T6" fmla="*/ 73 w 220"/>
                <a:gd name="T7" fmla="*/ 27 h 145"/>
                <a:gd name="T8" fmla="*/ 57 w 220"/>
                <a:gd name="T9" fmla="*/ 22 h 145"/>
                <a:gd name="T10" fmla="*/ 37 w 220"/>
                <a:gd name="T11" fmla="*/ 28 h 145"/>
                <a:gd name="T12" fmla="*/ 21 w 220"/>
                <a:gd name="T13" fmla="*/ 57 h 145"/>
                <a:gd name="T14" fmla="*/ 0 w 220"/>
                <a:gd name="T15" fmla="*/ 97 h 145"/>
                <a:gd name="T16" fmla="*/ 42 w 220"/>
                <a:gd name="T17" fmla="*/ 145 h 145"/>
                <a:gd name="T18" fmla="*/ 47 w 220"/>
                <a:gd name="T19" fmla="*/ 145 h 145"/>
                <a:gd name="T20" fmla="*/ 52 w 220"/>
                <a:gd name="T21" fmla="*/ 145 h 145"/>
                <a:gd name="T22" fmla="*/ 151 w 220"/>
                <a:gd name="T23" fmla="*/ 145 h 145"/>
                <a:gd name="T24" fmla="*/ 153 w 220"/>
                <a:gd name="T25" fmla="*/ 145 h 145"/>
                <a:gd name="T26" fmla="*/ 156 w 220"/>
                <a:gd name="T27" fmla="*/ 145 h 145"/>
                <a:gd name="T28" fmla="*/ 163 w 220"/>
                <a:gd name="T29" fmla="*/ 145 h 145"/>
                <a:gd name="T30" fmla="*/ 179 w 220"/>
                <a:gd name="T31" fmla="*/ 145 h 145"/>
                <a:gd name="T32" fmla="*/ 220 w 220"/>
                <a:gd name="T33" fmla="*/ 104 h 145"/>
                <a:gd name="T34" fmla="*/ 185 w 220"/>
                <a:gd name="T35" fmla="*/ 63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20" h="145">
                  <a:moveTo>
                    <a:pt x="185" y="63"/>
                  </a:moveTo>
                  <a:cubicBezTo>
                    <a:pt x="185" y="62"/>
                    <a:pt x="185" y="61"/>
                    <a:pt x="185" y="60"/>
                  </a:cubicBezTo>
                  <a:cubicBezTo>
                    <a:pt x="185" y="27"/>
                    <a:pt x="158" y="0"/>
                    <a:pt x="124" y="0"/>
                  </a:cubicBezTo>
                  <a:cubicBezTo>
                    <a:pt x="103" y="0"/>
                    <a:pt x="84" y="11"/>
                    <a:pt x="73" y="27"/>
                  </a:cubicBezTo>
                  <a:cubicBezTo>
                    <a:pt x="68" y="24"/>
                    <a:pt x="63" y="22"/>
                    <a:pt x="57" y="22"/>
                  </a:cubicBezTo>
                  <a:cubicBezTo>
                    <a:pt x="49" y="22"/>
                    <a:pt x="43" y="24"/>
                    <a:pt x="37" y="28"/>
                  </a:cubicBezTo>
                  <a:cubicBezTo>
                    <a:pt x="28" y="34"/>
                    <a:pt x="22" y="45"/>
                    <a:pt x="21" y="57"/>
                  </a:cubicBezTo>
                  <a:cubicBezTo>
                    <a:pt x="8" y="65"/>
                    <a:pt x="0" y="80"/>
                    <a:pt x="0" y="97"/>
                  </a:cubicBezTo>
                  <a:cubicBezTo>
                    <a:pt x="0" y="121"/>
                    <a:pt x="18" y="142"/>
                    <a:pt x="42" y="145"/>
                  </a:cubicBezTo>
                  <a:cubicBezTo>
                    <a:pt x="44" y="145"/>
                    <a:pt x="46" y="145"/>
                    <a:pt x="47" y="145"/>
                  </a:cubicBezTo>
                  <a:cubicBezTo>
                    <a:pt x="49" y="145"/>
                    <a:pt x="51" y="145"/>
                    <a:pt x="52" y="145"/>
                  </a:cubicBezTo>
                  <a:cubicBezTo>
                    <a:pt x="74" y="145"/>
                    <a:pt x="127" y="145"/>
                    <a:pt x="151" y="145"/>
                  </a:cubicBezTo>
                  <a:cubicBezTo>
                    <a:pt x="152" y="145"/>
                    <a:pt x="153" y="145"/>
                    <a:pt x="153" y="145"/>
                  </a:cubicBezTo>
                  <a:cubicBezTo>
                    <a:pt x="156" y="145"/>
                    <a:pt x="156" y="145"/>
                    <a:pt x="156" y="145"/>
                  </a:cubicBezTo>
                  <a:cubicBezTo>
                    <a:pt x="157" y="145"/>
                    <a:pt x="161" y="145"/>
                    <a:pt x="163" y="145"/>
                  </a:cubicBezTo>
                  <a:cubicBezTo>
                    <a:pt x="179" y="145"/>
                    <a:pt x="179" y="145"/>
                    <a:pt x="179" y="145"/>
                  </a:cubicBezTo>
                  <a:cubicBezTo>
                    <a:pt x="202" y="144"/>
                    <a:pt x="220" y="126"/>
                    <a:pt x="220" y="104"/>
                  </a:cubicBezTo>
                  <a:cubicBezTo>
                    <a:pt x="220" y="83"/>
                    <a:pt x="205" y="66"/>
                    <a:pt x="185" y="63"/>
                  </a:cubicBezTo>
                  <a:close/>
                </a:path>
              </a:pathLst>
            </a:custGeom>
            <a:solidFill>
              <a:srgbClr val="D2D2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378" name="Freeform 167"/>
            <p:cNvSpPr>
              <a:spLocks/>
            </p:cNvSpPr>
            <p:nvPr userDrawn="1"/>
          </p:nvSpPr>
          <p:spPr bwMode="auto">
            <a:xfrm flipH="1">
              <a:off x="11951510" y="5765280"/>
              <a:ext cx="274067" cy="178387"/>
            </a:xfrm>
            <a:custGeom>
              <a:avLst/>
              <a:gdLst>
                <a:gd name="T0" fmla="*/ 120 w 143"/>
                <a:gd name="T1" fmla="*/ 41 h 93"/>
                <a:gd name="T2" fmla="*/ 120 w 143"/>
                <a:gd name="T3" fmla="*/ 39 h 93"/>
                <a:gd name="T4" fmla="*/ 81 w 143"/>
                <a:gd name="T5" fmla="*/ 0 h 93"/>
                <a:gd name="T6" fmla="*/ 48 w 143"/>
                <a:gd name="T7" fmla="*/ 17 h 93"/>
                <a:gd name="T8" fmla="*/ 37 w 143"/>
                <a:gd name="T9" fmla="*/ 14 h 93"/>
                <a:gd name="T10" fmla="*/ 25 w 143"/>
                <a:gd name="T11" fmla="*/ 18 h 93"/>
                <a:gd name="T12" fmla="*/ 15 w 143"/>
                <a:gd name="T13" fmla="*/ 37 h 93"/>
                <a:gd name="T14" fmla="*/ 0 w 143"/>
                <a:gd name="T15" fmla="*/ 62 h 93"/>
                <a:gd name="T16" fmla="*/ 28 w 143"/>
                <a:gd name="T17" fmla="*/ 93 h 93"/>
                <a:gd name="T18" fmla="*/ 31 w 143"/>
                <a:gd name="T19" fmla="*/ 93 h 93"/>
                <a:gd name="T20" fmla="*/ 34 w 143"/>
                <a:gd name="T21" fmla="*/ 93 h 93"/>
                <a:gd name="T22" fmla="*/ 99 w 143"/>
                <a:gd name="T23" fmla="*/ 93 h 93"/>
                <a:gd name="T24" fmla="*/ 100 w 143"/>
                <a:gd name="T25" fmla="*/ 93 h 93"/>
                <a:gd name="T26" fmla="*/ 102 w 143"/>
                <a:gd name="T27" fmla="*/ 93 h 93"/>
                <a:gd name="T28" fmla="*/ 106 w 143"/>
                <a:gd name="T29" fmla="*/ 93 h 93"/>
                <a:gd name="T30" fmla="*/ 117 w 143"/>
                <a:gd name="T31" fmla="*/ 93 h 93"/>
                <a:gd name="T32" fmla="*/ 143 w 143"/>
                <a:gd name="T33" fmla="*/ 67 h 93"/>
                <a:gd name="T34" fmla="*/ 120 w 143"/>
                <a:gd name="T35" fmla="*/ 41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3" h="93">
                  <a:moveTo>
                    <a:pt x="120" y="41"/>
                  </a:moveTo>
                  <a:cubicBezTo>
                    <a:pt x="120" y="40"/>
                    <a:pt x="120" y="39"/>
                    <a:pt x="120" y="39"/>
                  </a:cubicBezTo>
                  <a:cubicBezTo>
                    <a:pt x="120" y="17"/>
                    <a:pt x="103" y="0"/>
                    <a:pt x="81" y="0"/>
                  </a:cubicBezTo>
                  <a:cubicBezTo>
                    <a:pt x="67" y="0"/>
                    <a:pt x="55" y="7"/>
                    <a:pt x="48" y="17"/>
                  </a:cubicBezTo>
                  <a:cubicBezTo>
                    <a:pt x="45" y="15"/>
                    <a:pt x="41" y="14"/>
                    <a:pt x="37" y="14"/>
                  </a:cubicBezTo>
                  <a:cubicBezTo>
                    <a:pt x="33" y="14"/>
                    <a:pt x="28" y="16"/>
                    <a:pt x="25" y="18"/>
                  </a:cubicBezTo>
                  <a:cubicBezTo>
                    <a:pt x="19" y="22"/>
                    <a:pt x="15" y="29"/>
                    <a:pt x="15" y="37"/>
                  </a:cubicBezTo>
                  <a:cubicBezTo>
                    <a:pt x="6" y="42"/>
                    <a:pt x="0" y="52"/>
                    <a:pt x="0" y="62"/>
                  </a:cubicBezTo>
                  <a:cubicBezTo>
                    <a:pt x="0" y="78"/>
                    <a:pt x="12" y="92"/>
                    <a:pt x="28" y="93"/>
                  </a:cubicBezTo>
                  <a:cubicBezTo>
                    <a:pt x="29" y="93"/>
                    <a:pt x="30" y="93"/>
                    <a:pt x="31" y="93"/>
                  </a:cubicBezTo>
                  <a:cubicBezTo>
                    <a:pt x="32" y="93"/>
                    <a:pt x="33" y="93"/>
                    <a:pt x="34" y="93"/>
                  </a:cubicBezTo>
                  <a:cubicBezTo>
                    <a:pt x="49" y="93"/>
                    <a:pt x="83" y="93"/>
                    <a:pt x="99" y="93"/>
                  </a:cubicBezTo>
                  <a:cubicBezTo>
                    <a:pt x="99" y="93"/>
                    <a:pt x="100" y="93"/>
                    <a:pt x="100" y="93"/>
                  </a:cubicBezTo>
                  <a:cubicBezTo>
                    <a:pt x="102" y="93"/>
                    <a:pt x="102" y="93"/>
                    <a:pt x="102" y="93"/>
                  </a:cubicBezTo>
                  <a:cubicBezTo>
                    <a:pt x="102" y="93"/>
                    <a:pt x="105" y="93"/>
                    <a:pt x="106" y="93"/>
                  </a:cubicBezTo>
                  <a:cubicBezTo>
                    <a:pt x="117" y="93"/>
                    <a:pt x="117" y="93"/>
                    <a:pt x="117" y="93"/>
                  </a:cubicBezTo>
                  <a:cubicBezTo>
                    <a:pt x="131" y="93"/>
                    <a:pt x="143" y="81"/>
                    <a:pt x="143" y="67"/>
                  </a:cubicBezTo>
                  <a:cubicBezTo>
                    <a:pt x="143" y="54"/>
                    <a:pt x="133" y="43"/>
                    <a:pt x="120" y="41"/>
                  </a:cubicBezTo>
                  <a:close/>
                </a:path>
              </a:pathLst>
            </a:custGeom>
            <a:solidFill>
              <a:srgbClr val="D2D2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264" name="Rectangle 5"/>
            <p:cNvSpPr>
              <a:spLocks noChangeArrowheads="1"/>
            </p:cNvSpPr>
            <p:nvPr userDrawn="1"/>
          </p:nvSpPr>
          <p:spPr bwMode="auto">
            <a:xfrm flipH="1">
              <a:off x="2237431" y="6274306"/>
              <a:ext cx="349531" cy="336985"/>
            </a:xfrm>
            <a:prstGeom prst="rect">
              <a:avLst/>
            </a:prstGeom>
            <a:solidFill>
              <a:srgbClr val="D2D2D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265" name="Rectangle 6"/>
            <p:cNvSpPr>
              <a:spLocks noChangeArrowheads="1"/>
            </p:cNvSpPr>
            <p:nvPr userDrawn="1"/>
          </p:nvSpPr>
          <p:spPr bwMode="auto">
            <a:xfrm flipH="1">
              <a:off x="2293711" y="6171117"/>
              <a:ext cx="151661" cy="383405"/>
            </a:xfrm>
            <a:prstGeom prst="rect">
              <a:avLst/>
            </a:prstGeom>
            <a:solidFill>
              <a:srgbClr val="D2D2D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268" name="Rectangle 9"/>
            <p:cNvSpPr>
              <a:spLocks noChangeArrowheads="1"/>
            </p:cNvSpPr>
            <p:nvPr userDrawn="1"/>
          </p:nvSpPr>
          <p:spPr bwMode="auto">
            <a:xfrm flipH="1">
              <a:off x="1078054" y="6414689"/>
              <a:ext cx="347162" cy="446540"/>
            </a:xfrm>
            <a:prstGeom prst="rect">
              <a:avLst/>
            </a:prstGeom>
            <a:solidFill>
              <a:srgbClr val="D2D2D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269" name="Rectangle 10"/>
            <p:cNvSpPr>
              <a:spLocks noChangeArrowheads="1"/>
            </p:cNvSpPr>
            <p:nvPr userDrawn="1"/>
          </p:nvSpPr>
          <p:spPr bwMode="auto">
            <a:xfrm flipH="1">
              <a:off x="937056" y="6145157"/>
              <a:ext cx="347162" cy="716072"/>
            </a:xfrm>
            <a:prstGeom prst="rect">
              <a:avLst/>
            </a:prstGeom>
            <a:solidFill>
              <a:srgbClr val="D2D2D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271" name="Freeform 18"/>
            <p:cNvSpPr>
              <a:spLocks/>
            </p:cNvSpPr>
            <p:nvPr userDrawn="1"/>
          </p:nvSpPr>
          <p:spPr bwMode="auto">
            <a:xfrm flipH="1">
              <a:off x="0" y="6374847"/>
              <a:ext cx="3868507" cy="617900"/>
            </a:xfrm>
            <a:custGeom>
              <a:avLst/>
              <a:gdLst>
                <a:gd name="T0" fmla="*/ 0 w 1014"/>
                <a:gd name="T1" fmla="*/ 296 h 296"/>
                <a:gd name="T2" fmla="*/ 0 w 1014"/>
                <a:gd name="T3" fmla="*/ 296 h 296"/>
                <a:gd name="T4" fmla="*/ 1014 w 1014"/>
                <a:gd name="T5" fmla="*/ 296 h 296"/>
                <a:gd name="T6" fmla="*/ 1014 w 1014"/>
                <a:gd name="T7" fmla="*/ 238 h 296"/>
                <a:gd name="T8" fmla="*/ 0 w 1014"/>
                <a:gd name="T9" fmla="*/ 296 h 296"/>
              </a:gdLst>
              <a:ahLst/>
              <a:cxnLst>
                <a:cxn ang="0">
                  <a:pos x="T0" y="T1"/>
                </a:cxn>
                <a:cxn ang="0">
                  <a:pos x="T2" y="T3"/>
                </a:cxn>
                <a:cxn ang="0">
                  <a:pos x="T4" y="T5"/>
                </a:cxn>
                <a:cxn ang="0">
                  <a:pos x="T6" y="T7"/>
                </a:cxn>
                <a:cxn ang="0">
                  <a:pos x="T8" y="T9"/>
                </a:cxn>
              </a:cxnLst>
              <a:rect l="0" t="0" r="r" b="b"/>
              <a:pathLst>
                <a:path w="1014" h="296">
                  <a:moveTo>
                    <a:pt x="0" y="296"/>
                  </a:moveTo>
                  <a:cubicBezTo>
                    <a:pt x="0" y="296"/>
                    <a:pt x="0" y="296"/>
                    <a:pt x="0" y="296"/>
                  </a:cubicBezTo>
                  <a:cubicBezTo>
                    <a:pt x="1014" y="296"/>
                    <a:pt x="1014" y="296"/>
                    <a:pt x="1014" y="296"/>
                  </a:cubicBezTo>
                  <a:cubicBezTo>
                    <a:pt x="1014" y="238"/>
                    <a:pt x="1014" y="238"/>
                    <a:pt x="1014" y="238"/>
                  </a:cubicBezTo>
                  <a:cubicBezTo>
                    <a:pt x="714" y="0"/>
                    <a:pt x="277" y="19"/>
                    <a:pt x="0" y="296"/>
                  </a:cubicBezTo>
                  <a:close/>
                </a:path>
              </a:pathLst>
            </a:custGeom>
            <a:solidFill>
              <a:srgbClr val="7FB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272" name="Freeform 29"/>
            <p:cNvSpPr>
              <a:spLocks/>
            </p:cNvSpPr>
            <p:nvPr userDrawn="1"/>
          </p:nvSpPr>
          <p:spPr bwMode="auto">
            <a:xfrm flipH="1">
              <a:off x="341262" y="6720824"/>
              <a:ext cx="2121369" cy="271924"/>
            </a:xfrm>
            <a:custGeom>
              <a:avLst/>
              <a:gdLst>
                <a:gd name="T0" fmla="*/ 344 w 556"/>
                <a:gd name="T1" fmla="*/ 21 h 130"/>
                <a:gd name="T2" fmla="*/ 344 w 556"/>
                <a:gd name="T3" fmla="*/ 21 h 130"/>
                <a:gd name="T4" fmla="*/ 0 w 556"/>
                <a:gd name="T5" fmla="*/ 130 h 130"/>
                <a:gd name="T6" fmla="*/ 197 w 556"/>
                <a:gd name="T7" fmla="*/ 130 h 130"/>
                <a:gd name="T8" fmla="*/ 556 w 556"/>
                <a:gd name="T9" fmla="*/ 130 h 130"/>
                <a:gd name="T10" fmla="*/ 344 w 556"/>
                <a:gd name="T11" fmla="*/ 21 h 130"/>
              </a:gdLst>
              <a:ahLst/>
              <a:cxnLst>
                <a:cxn ang="0">
                  <a:pos x="T0" y="T1"/>
                </a:cxn>
                <a:cxn ang="0">
                  <a:pos x="T2" y="T3"/>
                </a:cxn>
                <a:cxn ang="0">
                  <a:pos x="T4" y="T5"/>
                </a:cxn>
                <a:cxn ang="0">
                  <a:pos x="T6" y="T7"/>
                </a:cxn>
                <a:cxn ang="0">
                  <a:pos x="T8" y="T9"/>
                </a:cxn>
                <a:cxn ang="0">
                  <a:pos x="T10" y="T11"/>
                </a:cxn>
              </a:cxnLst>
              <a:rect l="0" t="0" r="r" b="b"/>
              <a:pathLst>
                <a:path w="556" h="130">
                  <a:moveTo>
                    <a:pt x="344" y="21"/>
                  </a:moveTo>
                  <a:cubicBezTo>
                    <a:pt x="344" y="21"/>
                    <a:pt x="344" y="21"/>
                    <a:pt x="344" y="21"/>
                  </a:cubicBezTo>
                  <a:cubicBezTo>
                    <a:pt x="223" y="0"/>
                    <a:pt x="94" y="37"/>
                    <a:pt x="0" y="130"/>
                  </a:cubicBezTo>
                  <a:cubicBezTo>
                    <a:pt x="197" y="130"/>
                    <a:pt x="197" y="130"/>
                    <a:pt x="197" y="130"/>
                  </a:cubicBezTo>
                  <a:cubicBezTo>
                    <a:pt x="556" y="130"/>
                    <a:pt x="556" y="130"/>
                    <a:pt x="556" y="130"/>
                  </a:cubicBezTo>
                  <a:cubicBezTo>
                    <a:pt x="496" y="70"/>
                    <a:pt x="422" y="34"/>
                    <a:pt x="344" y="21"/>
                  </a:cubicBezTo>
                  <a:close/>
                </a:path>
              </a:pathLst>
            </a:custGeom>
            <a:solidFill>
              <a:srgbClr val="BAD8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273" name="AutoShape 3"/>
            <p:cNvSpPr>
              <a:spLocks noChangeAspect="1" noChangeArrowheads="1" noTextEdit="1"/>
            </p:cNvSpPr>
            <p:nvPr userDrawn="1"/>
          </p:nvSpPr>
          <p:spPr bwMode="auto">
            <a:xfrm flipH="1">
              <a:off x="67117" y="6105293"/>
              <a:ext cx="2729899" cy="8892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276" name="Freeform 55"/>
            <p:cNvSpPr>
              <a:spLocks/>
            </p:cNvSpPr>
            <p:nvPr userDrawn="1"/>
          </p:nvSpPr>
          <p:spPr bwMode="auto">
            <a:xfrm flipH="1">
              <a:off x="2555564" y="6875448"/>
              <a:ext cx="348939" cy="75238"/>
            </a:xfrm>
            <a:custGeom>
              <a:avLst/>
              <a:gdLst>
                <a:gd name="T0" fmla="*/ 186 w 589"/>
                <a:gd name="T1" fmla="*/ 0 h 127"/>
                <a:gd name="T2" fmla="*/ 589 w 589"/>
                <a:gd name="T3" fmla="*/ 0 h 127"/>
                <a:gd name="T4" fmla="*/ 407 w 589"/>
                <a:gd name="T5" fmla="*/ 127 h 127"/>
                <a:gd name="T6" fmla="*/ 0 w 589"/>
                <a:gd name="T7" fmla="*/ 127 h 127"/>
                <a:gd name="T8" fmla="*/ 186 w 589"/>
                <a:gd name="T9" fmla="*/ 0 h 127"/>
              </a:gdLst>
              <a:ahLst/>
              <a:cxnLst>
                <a:cxn ang="0">
                  <a:pos x="T0" y="T1"/>
                </a:cxn>
                <a:cxn ang="0">
                  <a:pos x="T2" y="T3"/>
                </a:cxn>
                <a:cxn ang="0">
                  <a:pos x="T4" y="T5"/>
                </a:cxn>
                <a:cxn ang="0">
                  <a:pos x="T6" y="T7"/>
                </a:cxn>
                <a:cxn ang="0">
                  <a:pos x="T8" y="T9"/>
                </a:cxn>
              </a:cxnLst>
              <a:rect l="0" t="0" r="r" b="b"/>
              <a:pathLst>
                <a:path w="589" h="127">
                  <a:moveTo>
                    <a:pt x="186" y="0"/>
                  </a:moveTo>
                  <a:lnTo>
                    <a:pt x="589" y="0"/>
                  </a:lnTo>
                  <a:lnTo>
                    <a:pt x="407" y="127"/>
                  </a:lnTo>
                  <a:lnTo>
                    <a:pt x="0" y="127"/>
                  </a:lnTo>
                  <a:lnTo>
                    <a:pt x="186" y="0"/>
                  </a:lnTo>
                  <a:close/>
                </a:path>
              </a:pathLst>
            </a:custGeom>
            <a:solidFill>
              <a:srgbClr val="79A5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grpSp>
          <p:nvGrpSpPr>
            <p:cNvPr id="274" name="Group 273"/>
            <p:cNvGrpSpPr/>
            <p:nvPr userDrawn="1"/>
          </p:nvGrpSpPr>
          <p:grpSpPr>
            <a:xfrm flipH="1">
              <a:off x="5318386" y="6633177"/>
              <a:ext cx="168600" cy="326785"/>
              <a:chOff x="6229350" y="5232400"/>
              <a:chExt cx="539750" cy="1046162"/>
            </a:xfrm>
          </p:grpSpPr>
          <p:sp>
            <p:nvSpPr>
              <p:cNvPr id="281" name="Freeform 14"/>
              <p:cNvSpPr>
                <a:spLocks/>
              </p:cNvSpPr>
              <p:nvPr/>
            </p:nvSpPr>
            <p:spPr bwMode="auto">
              <a:xfrm>
                <a:off x="6446838" y="5870575"/>
                <a:ext cx="111125" cy="407987"/>
              </a:xfrm>
              <a:custGeom>
                <a:avLst/>
                <a:gdLst>
                  <a:gd name="T0" fmla="*/ 70 w 70"/>
                  <a:gd name="T1" fmla="*/ 257 h 257"/>
                  <a:gd name="T2" fmla="*/ 70 w 70"/>
                  <a:gd name="T3" fmla="*/ 257 h 257"/>
                  <a:gd name="T4" fmla="*/ 0 w 70"/>
                  <a:gd name="T5" fmla="*/ 257 h 257"/>
                  <a:gd name="T6" fmla="*/ 0 w 70"/>
                  <a:gd name="T7" fmla="*/ 0 h 257"/>
                  <a:gd name="T8" fmla="*/ 70 w 70"/>
                  <a:gd name="T9" fmla="*/ 0 h 257"/>
                  <a:gd name="T10" fmla="*/ 70 w 70"/>
                  <a:gd name="T11" fmla="*/ 257 h 257"/>
                  <a:gd name="T12" fmla="*/ 70 w 70"/>
                  <a:gd name="T13" fmla="*/ 257 h 257"/>
                  <a:gd name="T14" fmla="*/ 70 w 70"/>
                  <a:gd name="T15" fmla="*/ 257 h 25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0" h="257">
                    <a:moveTo>
                      <a:pt x="70" y="257"/>
                    </a:moveTo>
                    <a:lnTo>
                      <a:pt x="70" y="257"/>
                    </a:lnTo>
                    <a:lnTo>
                      <a:pt x="0" y="257"/>
                    </a:lnTo>
                    <a:lnTo>
                      <a:pt x="0" y="0"/>
                    </a:lnTo>
                    <a:lnTo>
                      <a:pt x="70" y="0"/>
                    </a:lnTo>
                    <a:lnTo>
                      <a:pt x="70" y="257"/>
                    </a:lnTo>
                    <a:lnTo>
                      <a:pt x="70" y="257"/>
                    </a:lnTo>
                    <a:lnTo>
                      <a:pt x="70" y="257"/>
                    </a:lnTo>
                    <a:close/>
                  </a:path>
                </a:pathLst>
              </a:custGeom>
              <a:solidFill>
                <a:srgbClr val="9696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282" name="Freeform 15"/>
              <p:cNvSpPr>
                <a:spLocks/>
              </p:cNvSpPr>
              <p:nvPr/>
            </p:nvSpPr>
            <p:spPr bwMode="auto">
              <a:xfrm>
                <a:off x="6229350" y="5511800"/>
                <a:ext cx="539750" cy="542925"/>
              </a:xfrm>
              <a:custGeom>
                <a:avLst/>
                <a:gdLst>
                  <a:gd name="T0" fmla="*/ 97 w 97"/>
                  <a:gd name="T1" fmla="*/ 48 h 97"/>
                  <a:gd name="T2" fmla="*/ 97 w 97"/>
                  <a:gd name="T3" fmla="*/ 48 h 97"/>
                  <a:gd name="T4" fmla="*/ 48 w 97"/>
                  <a:gd name="T5" fmla="*/ 97 h 97"/>
                  <a:gd name="T6" fmla="*/ 0 w 97"/>
                  <a:gd name="T7" fmla="*/ 48 h 97"/>
                  <a:gd name="T8" fmla="*/ 48 w 97"/>
                  <a:gd name="T9" fmla="*/ 0 h 97"/>
                  <a:gd name="T10" fmla="*/ 97 w 97"/>
                  <a:gd name="T11" fmla="*/ 48 h 97"/>
                </a:gdLst>
                <a:ahLst/>
                <a:cxnLst>
                  <a:cxn ang="0">
                    <a:pos x="T0" y="T1"/>
                  </a:cxn>
                  <a:cxn ang="0">
                    <a:pos x="T2" y="T3"/>
                  </a:cxn>
                  <a:cxn ang="0">
                    <a:pos x="T4" y="T5"/>
                  </a:cxn>
                  <a:cxn ang="0">
                    <a:pos x="T6" y="T7"/>
                  </a:cxn>
                  <a:cxn ang="0">
                    <a:pos x="T8" y="T9"/>
                  </a:cxn>
                  <a:cxn ang="0">
                    <a:pos x="T10" y="T11"/>
                  </a:cxn>
                </a:cxnLst>
                <a:rect l="0" t="0" r="r" b="b"/>
                <a:pathLst>
                  <a:path w="97" h="97">
                    <a:moveTo>
                      <a:pt x="97" y="48"/>
                    </a:moveTo>
                    <a:cubicBezTo>
                      <a:pt x="97" y="48"/>
                      <a:pt x="97" y="48"/>
                      <a:pt x="97" y="48"/>
                    </a:cubicBezTo>
                    <a:cubicBezTo>
                      <a:pt x="97" y="75"/>
                      <a:pt x="75" y="97"/>
                      <a:pt x="48" y="97"/>
                    </a:cubicBezTo>
                    <a:cubicBezTo>
                      <a:pt x="22" y="97"/>
                      <a:pt x="0" y="75"/>
                      <a:pt x="0" y="48"/>
                    </a:cubicBezTo>
                    <a:cubicBezTo>
                      <a:pt x="0" y="22"/>
                      <a:pt x="22" y="0"/>
                      <a:pt x="48" y="0"/>
                    </a:cubicBezTo>
                    <a:cubicBezTo>
                      <a:pt x="75" y="0"/>
                      <a:pt x="97" y="22"/>
                      <a:pt x="97" y="48"/>
                    </a:cubicBezTo>
                    <a:close/>
                  </a:path>
                </a:pathLst>
              </a:custGeom>
              <a:solidFill>
                <a:srgbClr val="7FB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283" name="Freeform 16"/>
              <p:cNvSpPr>
                <a:spLocks/>
              </p:cNvSpPr>
              <p:nvPr/>
            </p:nvSpPr>
            <p:spPr bwMode="auto">
              <a:xfrm>
                <a:off x="6300788" y="5232400"/>
                <a:ext cx="395288" cy="396875"/>
              </a:xfrm>
              <a:custGeom>
                <a:avLst/>
                <a:gdLst>
                  <a:gd name="T0" fmla="*/ 71 w 71"/>
                  <a:gd name="T1" fmla="*/ 35 h 71"/>
                  <a:gd name="T2" fmla="*/ 71 w 71"/>
                  <a:gd name="T3" fmla="*/ 35 h 71"/>
                  <a:gd name="T4" fmla="*/ 35 w 71"/>
                  <a:gd name="T5" fmla="*/ 71 h 71"/>
                  <a:gd name="T6" fmla="*/ 0 w 71"/>
                  <a:gd name="T7" fmla="*/ 35 h 71"/>
                  <a:gd name="T8" fmla="*/ 35 w 71"/>
                  <a:gd name="T9" fmla="*/ 0 h 71"/>
                  <a:gd name="T10" fmla="*/ 71 w 71"/>
                  <a:gd name="T11" fmla="*/ 35 h 71"/>
                </a:gdLst>
                <a:ahLst/>
                <a:cxnLst>
                  <a:cxn ang="0">
                    <a:pos x="T0" y="T1"/>
                  </a:cxn>
                  <a:cxn ang="0">
                    <a:pos x="T2" y="T3"/>
                  </a:cxn>
                  <a:cxn ang="0">
                    <a:pos x="T4" y="T5"/>
                  </a:cxn>
                  <a:cxn ang="0">
                    <a:pos x="T6" y="T7"/>
                  </a:cxn>
                  <a:cxn ang="0">
                    <a:pos x="T8" y="T9"/>
                  </a:cxn>
                  <a:cxn ang="0">
                    <a:pos x="T10" y="T11"/>
                  </a:cxn>
                </a:cxnLst>
                <a:rect l="0" t="0" r="r" b="b"/>
                <a:pathLst>
                  <a:path w="71" h="71">
                    <a:moveTo>
                      <a:pt x="71" y="35"/>
                    </a:moveTo>
                    <a:cubicBezTo>
                      <a:pt x="71" y="35"/>
                      <a:pt x="71" y="35"/>
                      <a:pt x="71" y="35"/>
                    </a:cubicBezTo>
                    <a:cubicBezTo>
                      <a:pt x="71" y="55"/>
                      <a:pt x="55" y="71"/>
                      <a:pt x="35" y="71"/>
                    </a:cubicBezTo>
                    <a:cubicBezTo>
                      <a:pt x="16" y="71"/>
                      <a:pt x="0" y="55"/>
                      <a:pt x="0" y="35"/>
                    </a:cubicBezTo>
                    <a:cubicBezTo>
                      <a:pt x="0" y="16"/>
                      <a:pt x="16" y="0"/>
                      <a:pt x="35" y="0"/>
                    </a:cubicBezTo>
                    <a:cubicBezTo>
                      <a:pt x="55" y="0"/>
                      <a:pt x="71" y="16"/>
                      <a:pt x="71" y="35"/>
                    </a:cubicBezTo>
                    <a:close/>
                  </a:path>
                </a:pathLst>
              </a:custGeom>
              <a:solidFill>
                <a:srgbClr val="7FB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grpSp>
        <p:grpSp>
          <p:nvGrpSpPr>
            <p:cNvPr id="277" name="Group 276"/>
            <p:cNvGrpSpPr/>
            <p:nvPr userDrawn="1"/>
          </p:nvGrpSpPr>
          <p:grpSpPr>
            <a:xfrm flipH="1">
              <a:off x="5118010" y="6633177"/>
              <a:ext cx="168600" cy="326785"/>
              <a:chOff x="6229350" y="5232400"/>
              <a:chExt cx="539750" cy="1046162"/>
            </a:xfrm>
          </p:grpSpPr>
          <p:sp>
            <p:nvSpPr>
              <p:cNvPr id="278" name="Freeform 14"/>
              <p:cNvSpPr>
                <a:spLocks/>
              </p:cNvSpPr>
              <p:nvPr/>
            </p:nvSpPr>
            <p:spPr bwMode="auto">
              <a:xfrm>
                <a:off x="6446838" y="5870575"/>
                <a:ext cx="111125" cy="407987"/>
              </a:xfrm>
              <a:custGeom>
                <a:avLst/>
                <a:gdLst>
                  <a:gd name="T0" fmla="*/ 70 w 70"/>
                  <a:gd name="T1" fmla="*/ 257 h 257"/>
                  <a:gd name="T2" fmla="*/ 70 w 70"/>
                  <a:gd name="T3" fmla="*/ 257 h 257"/>
                  <a:gd name="T4" fmla="*/ 0 w 70"/>
                  <a:gd name="T5" fmla="*/ 257 h 257"/>
                  <a:gd name="T6" fmla="*/ 0 w 70"/>
                  <a:gd name="T7" fmla="*/ 0 h 257"/>
                  <a:gd name="T8" fmla="*/ 70 w 70"/>
                  <a:gd name="T9" fmla="*/ 0 h 257"/>
                  <a:gd name="T10" fmla="*/ 70 w 70"/>
                  <a:gd name="T11" fmla="*/ 257 h 257"/>
                  <a:gd name="T12" fmla="*/ 70 w 70"/>
                  <a:gd name="T13" fmla="*/ 257 h 257"/>
                  <a:gd name="T14" fmla="*/ 70 w 70"/>
                  <a:gd name="T15" fmla="*/ 257 h 25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0" h="257">
                    <a:moveTo>
                      <a:pt x="70" y="257"/>
                    </a:moveTo>
                    <a:lnTo>
                      <a:pt x="70" y="257"/>
                    </a:lnTo>
                    <a:lnTo>
                      <a:pt x="0" y="257"/>
                    </a:lnTo>
                    <a:lnTo>
                      <a:pt x="0" y="0"/>
                    </a:lnTo>
                    <a:lnTo>
                      <a:pt x="70" y="0"/>
                    </a:lnTo>
                    <a:lnTo>
                      <a:pt x="70" y="257"/>
                    </a:lnTo>
                    <a:lnTo>
                      <a:pt x="70" y="257"/>
                    </a:lnTo>
                    <a:lnTo>
                      <a:pt x="70" y="257"/>
                    </a:lnTo>
                    <a:close/>
                  </a:path>
                </a:pathLst>
              </a:custGeom>
              <a:solidFill>
                <a:srgbClr val="9696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279" name="Freeform 15"/>
              <p:cNvSpPr>
                <a:spLocks/>
              </p:cNvSpPr>
              <p:nvPr/>
            </p:nvSpPr>
            <p:spPr bwMode="auto">
              <a:xfrm>
                <a:off x="6229350" y="5511800"/>
                <a:ext cx="539750" cy="542925"/>
              </a:xfrm>
              <a:custGeom>
                <a:avLst/>
                <a:gdLst>
                  <a:gd name="T0" fmla="*/ 97 w 97"/>
                  <a:gd name="T1" fmla="*/ 48 h 97"/>
                  <a:gd name="T2" fmla="*/ 97 w 97"/>
                  <a:gd name="T3" fmla="*/ 48 h 97"/>
                  <a:gd name="T4" fmla="*/ 48 w 97"/>
                  <a:gd name="T5" fmla="*/ 97 h 97"/>
                  <a:gd name="T6" fmla="*/ 0 w 97"/>
                  <a:gd name="T7" fmla="*/ 48 h 97"/>
                  <a:gd name="T8" fmla="*/ 48 w 97"/>
                  <a:gd name="T9" fmla="*/ 0 h 97"/>
                  <a:gd name="T10" fmla="*/ 97 w 97"/>
                  <a:gd name="T11" fmla="*/ 48 h 97"/>
                </a:gdLst>
                <a:ahLst/>
                <a:cxnLst>
                  <a:cxn ang="0">
                    <a:pos x="T0" y="T1"/>
                  </a:cxn>
                  <a:cxn ang="0">
                    <a:pos x="T2" y="T3"/>
                  </a:cxn>
                  <a:cxn ang="0">
                    <a:pos x="T4" y="T5"/>
                  </a:cxn>
                  <a:cxn ang="0">
                    <a:pos x="T6" y="T7"/>
                  </a:cxn>
                  <a:cxn ang="0">
                    <a:pos x="T8" y="T9"/>
                  </a:cxn>
                  <a:cxn ang="0">
                    <a:pos x="T10" y="T11"/>
                  </a:cxn>
                </a:cxnLst>
                <a:rect l="0" t="0" r="r" b="b"/>
                <a:pathLst>
                  <a:path w="97" h="97">
                    <a:moveTo>
                      <a:pt x="97" y="48"/>
                    </a:moveTo>
                    <a:cubicBezTo>
                      <a:pt x="97" y="48"/>
                      <a:pt x="97" y="48"/>
                      <a:pt x="97" y="48"/>
                    </a:cubicBezTo>
                    <a:cubicBezTo>
                      <a:pt x="97" y="75"/>
                      <a:pt x="75" y="97"/>
                      <a:pt x="48" y="97"/>
                    </a:cubicBezTo>
                    <a:cubicBezTo>
                      <a:pt x="22" y="97"/>
                      <a:pt x="0" y="75"/>
                      <a:pt x="0" y="48"/>
                    </a:cubicBezTo>
                    <a:cubicBezTo>
                      <a:pt x="0" y="22"/>
                      <a:pt x="22" y="0"/>
                      <a:pt x="48" y="0"/>
                    </a:cubicBezTo>
                    <a:cubicBezTo>
                      <a:pt x="75" y="0"/>
                      <a:pt x="97" y="22"/>
                      <a:pt x="97" y="48"/>
                    </a:cubicBezTo>
                    <a:close/>
                  </a:path>
                </a:pathLst>
              </a:custGeom>
              <a:solidFill>
                <a:srgbClr val="7FB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280" name="Freeform 16"/>
              <p:cNvSpPr>
                <a:spLocks/>
              </p:cNvSpPr>
              <p:nvPr/>
            </p:nvSpPr>
            <p:spPr bwMode="auto">
              <a:xfrm>
                <a:off x="6300788" y="5232400"/>
                <a:ext cx="395288" cy="396875"/>
              </a:xfrm>
              <a:custGeom>
                <a:avLst/>
                <a:gdLst>
                  <a:gd name="T0" fmla="*/ 71 w 71"/>
                  <a:gd name="T1" fmla="*/ 35 h 71"/>
                  <a:gd name="T2" fmla="*/ 71 w 71"/>
                  <a:gd name="T3" fmla="*/ 35 h 71"/>
                  <a:gd name="T4" fmla="*/ 35 w 71"/>
                  <a:gd name="T5" fmla="*/ 71 h 71"/>
                  <a:gd name="T6" fmla="*/ 0 w 71"/>
                  <a:gd name="T7" fmla="*/ 35 h 71"/>
                  <a:gd name="T8" fmla="*/ 35 w 71"/>
                  <a:gd name="T9" fmla="*/ 0 h 71"/>
                  <a:gd name="T10" fmla="*/ 71 w 71"/>
                  <a:gd name="T11" fmla="*/ 35 h 71"/>
                </a:gdLst>
                <a:ahLst/>
                <a:cxnLst>
                  <a:cxn ang="0">
                    <a:pos x="T0" y="T1"/>
                  </a:cxn>
                  <a:cxn ang="0">
                    <a:pos x="T2" y="T3"/>
                  </a:cxn>
                  <a:cxn ang="0">
                    <a:pos x="T4" y="T5"/>
                  </a:cxn>
                  <a:cxn ang="0">
                    <a:pos x="T6" y="T7"/>
                  </a:cxn>
                  <a:cxn ang="0">
                    <a:pos x="T8" y="T9"/>
                  </a:cxn>
                  <a:cxn ang="0">
                    <a:pos x="T10" y="T11"/>
                  </a:cxn>
                </a:cxnLst>
                <a:rect l="0" t="0" r="r" b="b"/>
                <a:pathLst>
                  <a:path w="71" h="71">
                    <a:moveTo>
                      <a:pt x="71" y="35"/>
                    </a:moveTo>
                    <a:cubicBezTo>
                      <a:pt x="71" y="35"/>
                      <a:pt x="71" y="35"/>
                      <a:pt x="71" y="35"/>
                    </a:cubicBezTo>
                    <a:cubicBezTo>
                      <a:pt x="71" y="55"/>
                      <a:pt x="55" y="71"/>
                      <a:pt x="35" y="71"/>
                    </a:cubicBezTo>
                    <a:cubicBezTo>
                      <a:pt x="16" y="71"/>
                      <a:pt x="0" y="55"/>
                      <a:pt x="0" y="35"/>
                    </a:cubicBezTo>
                    <a:cubicBezTo>
                      <a:pt x="0" y="16"/>
                      <a:pt x="16" y="0"/>
                      <a:pt x="35" y="0"/>
                    </a:cubicBezTo>
                    <a:cubicBezTo>
                      <a:pt x="55" y="0"/>
                      <a:pt x="71" y="16"/>
                      <a:pt x="71" y="35"/>
                    </a:cubicBezTo>
                    <a:close/>
                  </a:path>
                </a:pathLst>
              </a:custGeom>
              <a:solidFill>
                <a:srgbClr val="7FB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grpSp>
        <p:grpSp>
          <p:nvGrpSpPr>
            <p:cNvPr id="103" name="Group 102"/>
            <p:cNvGrpSpPr/>
            <p:nvPr userDrawn="1"/>
          </p:nvGrpSpPr>
          <p:grpSpPr>
            <a:xfrm>
              <a:off x="5464018" y="5906660"/>
              <a:ext cx="1197530" cy="618591"/>
              <a:chOff x="5464016" y="5710906"/>
              <a:chExt cx="1197530" cy="618591"/>
            </a:xfrm>
          </p:grpSpPr>
          <p:sp>
            <p:nvSpPr>
              <p:cNvPr id="257" name="Freeform 12"/>
              <p:cNvSpPr>
                <a:spLocks/>
              </p:cNvSpPr>
              <p:nvPr/>
            </p:nvSpPr>
            <p:spPr bwMode="auto">
              <a:xfrm>
                <a:off x="6020748" y="5991651"/>
                <a:ext cx="137994" cy="131650"/>
              </a:xfrm>
              <a:custGeom>
                <a:avLst/>
                <a:gdLst>
                  <a:gd name="T0" fmla="*/ 23 w 87"/>
                  <a:gd name="T1" fmla="*/ 83 h 83"/>
                  <a:gd name="T2" fmla="*/ 87 w 87"/>
                  <a:gd name="T3" fmla="*/ 25 h 83"/>
                  <a:gd name="T4" fmla="*/ 64 w 87"/>
                  <a:gd name="T5" fmla="*/ 0 h 83"/>
                  <a:gd name="T6" fmla="*/ 0 w 87"/>
                  <a:gd name="T7" fmla="*/ 58 h 83"/>
                  <a:gd name="T8" fmla="*/ 23 w 87"/>
                  <a:gd name="T9" fmla="*/ 83 h 83"/>
                </a:gdLst>
                <a:ahLst/>
                <a:cxnLst>
                  <a:cxn ang="0">
                    <a:pos x="T0" y="T1"/>
                  </a:cxn>
                  <a:cxn ang="0">
                    <a:pos x="T2" y="T3"/>
                  </a:cxn>
                  <a:cxn ang="0">
                    <a:pos x="T4" y="T5"/>
                  </a:cxn>
                  <a:cxn ang="0">
                    <a:pos x="T6" y="T7"/>
                  </a:cxn>
                  <a:cxn ang="0">
                    <a:pos x="T8" y="T9"/>
                  </a:cxn>
                </a:cxnLst>
                <a:rect l="0" t="0" r="r" b="b"/>
                <a:pathLst>
                  <a:path w="87" h="83">
                    <a:moveTo>
                      <a:pt x="23" y="83"/>
                    </a:moveTo>
                    <a:lnTo>
                      <a:pt x="87" y="25"/>
                    </a:lnTo>
                    <a:lnTo>
                      <a:pt x="64" y="0"/>
                    </a:lnTo>
                    <a:lnTo>
                      <a:pt x="0" y="58"/>
                    </a:lnTo>
                    <a:lnTo>
                      <a:pt x="23" y="8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a:p>
            </p:txBody>
          </p:sp>
          <p:sp>
            <p:nvSpPr>
              <p:cNvPr id="258" name="Rectangle 16"/>
              <p:cNvSpPr>
                <a:spLocks noChangeArrowheads="1"/>
              </p:cNvSpPr>
              <p:nvPr/>
            </p:nvSpPr>
            <p:spPr bwMode="auto">
              <a:xfrm>
                <a:off x="5597251" y="5925033"/>
                <a:ext cx="61860" cy="4044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350"/>
              </a:p>
            </p:txBody>
          </p:sp>
          <p:sp>
            <p:nvSpPr>
              <p:cNvPr id="259" name="Rectangle 18"/>
              <p:cNvSpPr>
                <a:spLocks noChangeArrowheads="1"/>
              </p:cNvSpPr>
              <p:nvPr/>
            </p:nvSpPr>
            <p:spPr bwMode="auto">
              <a:xfrm>
                <a:off x="5464016" y="5925033"/>
                <a:ext cx="61860" cy="4044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350"/>
              </a:p>
            </p:txBody>
          </p:sp>
          <p:sp>
            <p:nvSpPr>
              <p:cNvPr id="260" name="Rectangle 24"/>
              <p:cNvSpPr>
                <a:spLocks noChangeArrowheads="1"/>
              </p:cNvSpPr>
              <p:nvPr/>
            </p:nvSpPr>
            <p:spPr bwMode="auto">
              <a:xfrm>
                <a:off x="6434729" y="5925033"/>
                <a:ext cx="61860" cy="4044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350"/>
              </a:p>
            </p:txBody>
          </p:sp>
          <p:sp>
            <p:nvSpPr>
              <p:cNvPr id="261" name="Rectangle 32"/>
              <p:cNvSpPr>
                <a:spLocks noChangeArrowheads="1"/>
              </p:cNvSpPr>
              <p:nvPr/>
            </p:nvSpPr>
            <p:spPr bwMode="auto">
              <a:xfrm>
                <a:off x="6150811" y="5710906"/>
                <a:ext cx="483771" cy="3235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350"/>
              </a:p>
            </p:txBody>
          </p:sp>
          <p:sp>
            <p:nvSpPr>
              <p:cNvPr id="262" name="Freeform 34"/>
              <p:cNvSpPr>
                <a:spLocks/>
              </p:cNvSpPr>
              <p:nvPr/>
            </p:nvSpPr>
            <p:spPr bwMode="auto">
              <a:xfrm>
                <a:off x="6634581" y="6061441"/>
                <a:ext cx="26965" cy="53929"/>
              </a:xfrm>
              <a:custGeom>
                <a:avLst/>
                <a:gdLst>
                  <a:gd name="T0" fmla="*/ 36 w 36"/>
                  <a:gd name="T1" fmla="*/ 0 h 72"/>
                  <a:gd name="T2" fmla="*/ 36 w 36"/>
                  <a:gd name="T3" fmla="*/ 36 h 72"/>
                  <a:gd name="T4" fmla="*/ 0 w 36"/>
                  <a:gd name="T5" fmla="*/ 72 h 72"/>
                  <a:gd name="T6" fmla="*/ 0 w 36"/>
                  <a:gd name="T7" fmla="*/ 72 h 72"/>
                  <a:gd name="T8" fmla="*/ 36 w 36"/>
                  <a:gd name="T9" fmla="*/ 36 h 72"/>
                  <a:gd name="T10" fmla="*/ 36 w 36"/>
                  <a:gd name="T11" fmla="*/ 0 h 72"/>
                  <a:gd name="T12" fmla="*/ 36 w 36"/>
                  <a:gd name="T13" fmla="*/ 0 h 72"/>
                </a:gdLst>
                <a:ahLst/>
                <a:cxnLst>
                  <a:cxn ang="0">
                    <a:pos x="T0" y="T1"/>
                  </a:cxn>
                  <a:cxn ang="0">
                    <a:pos x="T2" y="T3"/>
                  </a:cxn>
                  <a:cxn ang="0">
                    <a:pos x="T4" y="T5"/>
                  </a:cxn>
                  <a:cxn ang="0">
                    <a:pos x="T6" y="T7"/>
                  </a:cxn>
                  <a:cxn ang="0">
                    <a:pos x="T8" y="T9"/>
                  </a:cxn>
                  <a:cxn ang="0">
                    <a:pos x="T10" y="T11"/>
                  </a:cxn>
                  <a:cxn ang="0">
                    <a:pos x="T12" y="T13"/>
                  </a:cxn>
                </a:cxnLst>
                <a:rect l="0" t="0" r="r" b="b"/>
                <a:pathLst>
                  <a:path w="36" h="72">
                    <a:moveTo>
                      <a:pt x="36" y="0"/>
                    </a:moveTo>
                    <a:cubicBezTo>
                      <a:pt x="36" y="36"/>
                      <a:pt x="36" y="36"/>
                      <a:pt x="36" y="36"/>
                    </a:cubicBezTo>
                    <a:cubicBezTo>
                      <a:pt x="36" y="72"/>
                      <a:pt x="0" y="72"/>
                      <a:pt x="0" y="72"/>
                    </a:cubicBezTo>
                    <a:cubicBezTo>
                      <a:pt x="0" y="72"/>
                      <a:pt x="0" y="72"/>
                      <a:pt x="0" y="72"/>
                    </a:cubicBezTo>
                    <a:cubicBezTo>
                      <a:pt x="0" y="72"/>
                      <a:pt x="36" y="72"/>
                      <a:pt x="36" y="36"/>
                    </a:cubicBezTo>
                    <a:cubicBezTo>
                      <a:pt x="36" y="0"/>
                      <a:pt x="36" y="0"/>
                      <a:pt x="36" y="0"/>
                    </a:cubicBezTo>
                    <a:cubicBezTo>
                      <a:pt x="36" y="0"/>
                      <a:pt x="36" y="0"/>
                      <a:pt x="36" y="0"/>
                    </a:cubicBezTo>
                  </a:path>
                </a:pathLst>
              </a:custGeom>
              <a:solidFill>
                <a:srgbClr val="0061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a:p>
            </p:txBody>
          </p:sp>
          <p:sp>
            <p:nvSpPr>
              <p:cNvPr id="263" name="Freeform 37"/>
              <p:cNvSpPr>
                <a:spLocks/>
              </p:cNvSpPr>
              <p:nvPr/>
            </p:nvSpPr>
            <p:spPr bwMode="auto">
              <a:xfrm>
                <a:off x="6150811" y="5753731"/>
                <a:ext cx="466323" cy="280746"/>
              </a:xfrm>
              <a:custGeom>
                <a:avLst/>
                <a:gdLst>
                  <a:gd name="T0" fmla="*/ 0 w 294"/>
                  <a:gd name="T1" fmla="*/ 0 h 177"/>
                  <a:gd name="T2" fmla="*/ 0 w 294"/>
                  <a:gd name="T3" fmla="*/ 177 h 177"/>
                  <a:gd name="T4" fmla="*/ 294 w 294"/>
                  <a:gd name="T5" fmla="*/ 177 h 177"/>
                  <a:gd name="T6" fmla="*/ 0 w 294"/>
                  <a:gd name="T7" fmla="*/ 0 h 177"/>
                </a:gdLst>
                <a:ahLst/>
                <a:cxnLst>
                  <a:cxn ang="0">
                    <a:pos x="T0" y="T1"/>
                  </a:cxn>
                  <a:cxn ang="0">
                    <a:pos x="T2" y="T3"/>
                  </a:cxn>
                  <a:cxn ang="0">
                    <a:pos x="T4" y="T5"/>
                  </a:cxn>
                  <a:cxn ang="0">
                    <a:pos x="T6" y="T7"/>
                  </a:cxn>
                </a:cxnLst>
                <a:rect l="0" t="0" r="r" b="b"/>
                <a:pathLst>
                  <a:path w="294" h="177">
                    <a:moveTo>
                      <a:pt x="0" y="0"/>
                    </a:moveTo>
                    <a:lnTo>
                      <a:pt x="0" y="177"/>
                    </a:lnTo>
                    <a:lnTo>
                      <a:pt x="294" y="177"/>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a:p>
            </p:txBody>
          </p:sp>
        </p:grpSp>
        <p:sp>
          <p:nvSpPr>
            <p:cNvPr id="284" name="Rectangle 33"/>
            <p:cNvSpPr>
              <a:spLocks noChangeArrowheads="1"/>
            </p:cNvSpPr>
            <p:nvPr userDrawn="1"/>
          </p:nvSpPr>
          <p:spPr bwMode="auto">
            <a:xfrm>
              <a:off x="2456203" y="6953107"/>
              <a:ext cx="9980272" cy="52491"/>
            </a:xfrm>
            <a:prstGeom prst="rect">
              <a:avLst/>
            </a:prstGeom>
            <a:solidFill>
              <a:srgbClr val="7FBA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350"/>
            </a:p>
          </p:txBody>
        </p:sp>
      </p:grpSp>
      <p:graphicFrame>
        <p:nvGraphicFramePr>
          <p:cNvPr id="5" name="Object 4" hidden="1"/>
          <p:cNvGraphicFramePr>
            <a:graphicFrameLocks noChangeAspect="1"/>
          </p:cNvGraphicFramePr>
          <p:nvPr userDrawn="1">
            <p:custDataLst>
              <p:tags r:id="rId2"/>
            </p:custDataLst>
            <p:extLst/>
          </p:nvPr>
        </p:nvGraphicFramePr>
        <p:xfrm>
          <a:off x="1191" y="1589"/>
          <a:ext cx="1190" cy="1587"/>
        </p:xfrm>
        <a:graphic>
          <a:graphicData uri="http://schemas.openxmlformats.org/presentationml/2006/ole">
            <mc:AlternateContent xmlns:mc="http://schemas.openxmlformats.org/markup-compatibility/2006">
              <mc:Choice xmlns:v="urn:schemas-microsoft-com:vml" Requires="v">
                <p:oleObj spid="_x0000_s71685" name="think-cell Slide" r:id="rId4" imgW="270" imgH="270" progId="TCLayout.ActiveDocument.1">
                  <p:embed/>
                </p:oleObj>
              </mc:Choice>
              <mc:Fallback>
                <p:oleObj name="think-cell Slide" r:id="rId4" imgW="270" imgH="270" progId="TCLayout.ActiveDocument.1">
                  <p:embed/>
                  <p:pic>
                    <p:nvPicPr>
                      <p:cNvPr id="5" name="Object 4" hidden="1"/>
                      <p:cNvPicPr/>
                      <p:nvPr/>
                    </p:nvPicPr>
                    <p:blipFill>
                      <a:blip r:embed="rId5"/>
                      <a:stretch>
                        <a:fillRect/>
                      </a:stretch>
                    </p:blipFill>
                    <p:spPr>
                      <a:xfrm>
                        <a:off x="1191" y="1589"/>
                        <a:ext cx="1190" cy="1587"/>
                      </a:xfrm>
                      <a:prstGeom prst="rect">
                        <a:avLst/>
                      </a:prstGeom>
                    </p:spPr>
                  </p:pic>
                </p:oleObj>
              </mc:Fallback>
            </mc:AlternateContent>
          </a:graphicData>
        </a:graphic>
      </p:graphicFrame>
      <p:sp>
        <p:nvSpPr>
          <p:cNvPr id="2" name="Title 1"/>
          <p:cNvSpPr>
            <a:spLocks noGrp="1"/>
          </p:cNvSpPr>
          <p:nvPr userDrawn="1">
            <p:ph type="title" hasCustomPrompt="1"/>
          </p:nvPr>
        </p:nvSpPr>
        <p:spPr>
          <a:xfrm>
            <a:off x="438875" y="264964"/>
            <a:ext cx="8418931" cy="1097302"/>
          </a:xfrm>
        </p:spPr>
        <p:txBody>
          <a:bodyPr lIns="0" tIns="91440" rIns="146304" bIns="91440"/>
          <a:lstStyle>
            <a:lvl1pPr>
              <a:lnSpc>
                <a:spcPts val="3674"/>
              </a:lnSpc>
              <a:defRPr sz="2700" baseline="0">
                <a:solidFill>
                  <a:schemeClr val="accent1"/>
                </a:solidFill>
              </a:defRPr>
            </a:lvl1pPr>
          </a:lstStyle>
          <a:p>
            <a:r>
              <a:rPr lang="en-US" dirty="0" err="1"/>
              <a:t>Lorem</a:t>
            </a:r>
            <a:r>
              <a:rPr lang="en-US" dirty="0"/>
              <a:t> </a:t>
            </a:r>
            <a:r>
              <a:rPr lang="en-US" dirty="0" err="1"/>
              <a:t>ipsum</a:t>
            </a:r>
            <a:r>
              <a:rPr lang="en-US" dirty="0"/>
              <a:t> dolor sit.</a:t>
            </a:r>
          </a:p>
        </p:txBody>
      </p:sp>
      <p:sp>
        <p:nvSpPr>
          <p:cNvPr id="3" name="Footer Placeholder 2"/>
          <p:cNvSpPr>
            <a:spLocks noGrp="1"/>
          </p:cNvSpPr>
          <p:nvPr userDrawn="1">
            <p:ph type="ftr" sz="quarter" idx="10"/>
          </p:nvPr>
        </p:nvSpPr>
        <p:spPr/>
        <p:txBody>
          <a:bodyPr/>
          <a:lstStyle/>
          <a:p>
            <a:r>
              <a:rPr lang="en-US"/>
              <a:t>Microsoft Confidential</a:t>
            </a:r>
          </a:p>
        </p:txBody>
      </p:sp>
      <p:sp>
        <p:nvSpPr>
          <p:cNvPr id="4" name="Slide Number Placeholder 3"/>
          <p:cNvSpPr>
            <a:spLocks noGrp="1"/>
          </p:cNvSpPr>
          <p:nvPr userDrawn="1">
            <p:ph type="sldNum" sz="quarter" idx="11"/>
          </p:nvPr>
        </p:nvSpPr>
        <p:spPr/>
        <p:txBody>
          <a:bodyPr/>
          <a:lstStyle>
            <a:lvl1pPr>
              <a:defRPr>
                <a:solidFill>
                  <a:schemeClr val="bg1"/>
                </a:solidFill>
              </a:defRPr>
            </a:lvl1pPr>
          </a:lstStyle>
          <a:p>
            <a:fld id="{27258FFF-F925-446B-8502-81C933981705}" type="slidenum">
              <a:rPr lang="en-US" smtClean="0"/>
              <a:pPr/>
              <a:t>‹#›</a:t>
            </a:fld>
            <a:endParaRPr lang="en-US"/>
          </a:p>
        </p:txBody>
      </p:sp>
      <p:sp>
        <p:nvSpPr>
          <p:cNvPr id="8" name="Text Placeholder 7"/>
          <p:cNvSpPr>
            <a:spLocks noGrp="1"/>
          </p:cNvSpPr>
          <p:nvPr userDrawn="1">
            <p:ph type="body" sz="quarter" idx="13" hasCustomPrompt="1"/>
          </p:nvPr>
        </p:nvSpPr>
        <p:spPr>
          <a:xfrm>
            <a:off x="452590" y="1545465"/>
            <a:ext cx="8418931" cy="4663068"/>
          </a:xfrm>
        </p:spPr>
        <p:txBody>
          <a:bodyPr lIns="0" tIns="0"/>
          <a:lstStyle>
            <a:lvl1pPr marL="175006" indent="-175006">
              <a:spcBef>
                <a:spcPts val="900"/>
              </a:spcBef>
              <a:defRPr sz="1950">
                <a:latin typeface="+mn-lt"/>
              </a:defRPr>
            </a:lvl1pPr>
            <a:lvl2pPr marL="517874" indent="-175006">
              <a:spcBef>
                <a:spcPts val="900"/>
              </a:spcBef>
              <a:buSzPct val="100000"/>
              <a:buFont typeface="Segoe UI" pitchFamily="34" charset="0"/>
              <a:buChar char="‐"/>
              <a:defRPr/>
            </a:lvl2pPr>
            <a:lvl3pPr marL="860741" indent="-175006">
              <a:spcBef>
                <a:spcPts val="900"/>
              </a:spcBef>
              <a:buFont typeface="Wingdings" pitchFamily="2" charset="2"/>
              <a:buChar char="§"/>
              <a:defRPr/>
            </a:lvl3pPr>
            <a:lvl4pPr marL="1200037" indent="-257151">
              <a:spcBef>
                <a:spcPts val="900"/>
              </a:spcBef>
              <a:buFont typeface="+mj-lt"/>
              <a:buAutoNum type="arabicPeriod"/>
              <a:defRPr/>
            </a:lvl4pPr>
            <a:lvl5pPr marL="1459569" indent="-257151">
              <a:spcBef>
                <a:spcPts val="900"/>
              </a:spcBef>
              <a:buFont typeface="+mj-lt"/>
              <a:buAutoNum type="alphaLcParenR"/>
              <a:defRPr/>
            </a:lvl5pPr>
          </a:lstStyle>
          <a:p>
            <a:pPr lvl="0"/>
            <a:r>
              <a:rPr lang="en-US" dirty="0" err="1"/>
              <a:t>Lorem</a:t>
            </a:r>
            <a:r>
              <a:rPr lang="en-US" dirty="0"/>
              <a:t> </a:t>
            </a:r>
            <a:r>
              <a:rPr lang="en-US" dirty="0" err="1"/>
              <a:t>ipsum</a:t>
            </a:r>
            <a:r>
              <a:rPr lang="en-US" dirty="0"/>
              <a:t> dolor sit </a:t>
            </a:r>
            <a:r>
              <a:rPr lang="en-US" dirty="0" err="1"/>
              <a:t>amet</a:t>
            </a:r>
            <a:r>
              <a:rPr lang="en-US" dirty="0"/>
              <a:t>, </a:t>
            </a:r>
            <a:r>
              <a:rPr lang="en-US" dirty="0" err="1"/>
              <a:t>consectetur</a:t>
            </a:r>
            <a:r>
              <a:rPr lang="en-US" dirty="0"/>
              <a:t> </a:t>
            </a:r>
            <a:r>
              <a:rPr lang="en-US" dirty="0" err="1"/>
              <a:t>adipiscing</a:t>
            </a:r>
            <a:r>
              <a:rPr lang="en-US" dirty="0"/>
              <a:t> </a:t>
            </a:r>
            <a:br>
              <a:rPr lang="en-US" dirty="0"/>
            </a:br>
            <a:r>
              <a:rPr lang="en-US" dirty="0" err="1"/>
              <a:t>elit</a:t>
            </a:r>
            <a:r>
              <a:rPr lang="en-US" dirty="0"/>
              <a:t>. </a:t>
            </a:r>
            <a:r>
              <a:rPr lang="en-US" dirty="0" err="1"/>
              <a:t>Nunc</a:t>
            </a:r>
            <a:r>
              <a:rPr lang="en-US" dirty="0"/>
              <a:t> et </a:t>
            </a:r>
            <a:r>
              <a:rPr lang="en-US" dirty="0" err="1"/>
              <a:t>sagittis</a:t>
            </a:r>
            <a:r>
              <a:rPr lang="en-US" dirty="0"/>
              <a:t> ligula</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1814500170"/>
      </p:ext>
    </p:extLst>
  </p:cSld>
  <p:clrMapOvr>
    <a:masterClrMapping/>
  </p:clrMapOvr>
  <mc:AlternateContent xmlns:mc="http://schemas.openxmlformats.org/markup-compatibility/2006" xmlns:p14="http://schemas.microsoft.com/office/powerpoint/2010/main">
    <mc:Choice Requires="p14">
      <p:transition spd="slow" p14:dur="1250">
        <p:fade/>
      </p:transition>
    </mc:Choice>
    <mc:Fallback xmlns="">
      <p:transition spd="slow">
        <p:fade/>
      </p:transition>
    </mc:Fallback>
  </mc:AlternateContent>
</p:sldLayout>
</file>

<file path=ppt/slideLayouts/slideLayout141.xml><?xml version="1.0" encoding="utf-8"?>
<p:sldLayout xmlns:a="http://schemas.openxmlformats.org/drawingml/2006/main" xmlns:r="http://schemas.openxmlformats.org/officeDocument/2006/relationships" xmlns:p="http://schemas.openxmlformats.org/presentationml/2006/main" preserve="1" userDrawn="1">
  <p:cSld name="3_Illustrated Footert">
    <p:spTree>
      <p:nvGrpSpPr>
        <p:cNvPr id="1" name=""/>
        <p:cNvGrpSpPr/>
        <p:nvPr/>
      </p:nvGrpSpPr>
      <p:grpSpPr>
        <a:xfrm>
          <a:off x="0" y="0"/>
          <a:ext cx="0" cy="0"/>
          <a:chOff x="0" y="0"/>
          <a:chExt cx="0" cy="0"/>
        </a:xfrm>
      </p:grpSpPr>
      <p:grpSp>
        <p:nvGrpSpPr>
          <p:cNvPr id="11" name="Group 10"/>
          <p:cNvGrpSpPr/>
          <p:nvPr userDrawn="1"/>
        </p:nvGrpSpPr>
        <p:grpSpPr>
          <a:xfrm>
            <a:off x="0" y="5492815"/>
            <a:ext cx="9326564" cy="1501711"/>
            <a:chOff x="0" y="5492814"/>
            <a:chExt cx="12436476" cy="1501711"/>
          </a:xfrm>
        </p:grpSpPr>
        <p:sp>
          <p:nvSpPr>
            <p:cNvPr id="9" name="Rectangle 33"/>
            <p:cNvSpPr>
              <a:spLocks noChangeArrowheads="1"/>
            </p:cNvSpPr>
            <p:nvPr userDrawn="1"/>
          </p:nvSpPr>
          <p:spPr bwMode="auto">
            <a:xfrm>
              <a:off x="0" y="6942034"/>
              <a:ext cx="12435840" cy="52491"/>
            </a:xfrm>
            <a:prstGeom prst="rect">
              <a:avLst/>
            </a:prstGeom>
            <a:solidFill>
              <a:srgbClr val="7FBA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350"/>
            </a:p>
          </p:txBody>
        </p:sp>
        <p:grpSp>
          <p:nvGrpSpPr>
            <p:cNvPr id="7" name="Group 6"/>
            <p:cNvGrpSpPr/>
            <p:nvPr userDrawn="1"/>
          </p:nvGrpSpPr>
          <p:grpSpPr>
            <a:xfrm>
              <a:off x="10098094" y="5492814"/>
              <a:ext cx="2338382" cy="1501711"/>
              <a:chOff x="10098094" y="5492814"/>
              <a:chExt cx="2338382" cy="1501711"/>
            </a:xfrm>
          </p:grpSpPr>
          <p:sp>
            <p:nvSpPr>
              <p:cNvPr id="226" name="Freeform 25"/>
              <p:cNvSpPr>
                <a:spLocks/>
              </p:cNvSpPr>
              <p:nvPr userDrawn="1"/>
            </p:nvSpPr>
            <p:spPr bwMode="auto">
              <a:xfrm flipH="1">
                <a:off x="10194999" y="6492588"/>
                <a:ext cx="160395" cy="477736"/>
              </a:xfrm>
              <a:custGeom>
                <a:avLst/>
                <a:gdLst>
                  <a:gd name="T0" fmla="*/ 107 w 192"/>
                  <a:gd name="T1" fmla="*/ 0 h 570"/>
                  <a:gd name="T2" fmla="*/ 0 w 192"/>
                  <a:gd name="T3" fmla="*/ 570 h 570"/>
                  <a:gd name="T4" fmla="*/ 192 w 192"/>
                  <a:gd name="T5" fmla="*/ 570 h 570"/>
                  <a:gd name="T6" fmla="*/ 107 w 192"/>
                  <a:gd name="T7" fmla="*/ 0 h 570"/>
                </a:gdLst>
                <a:ahLst/>
                <a:cxnLst>
                  <a:cxn ang="0">
                    <a:pos x="T0" y="T1"/>
                  </a:cxn>
                  <a:cxn ang="0">
                    <a:pos x="T2" y="T3"/>
                  </a:cxn>
                  <a:cxn ang="0">
                    <a:pos x="T4" y="T5"/>
                  </a:cxn>
                  <a:cxn ang="0">
                    <a:pos x="T6" y="T7"/>
                  </a:cxn>
                </a:cxnLst>
                <a:rect l="0" t="0" r="r" b="b"/>
                <a:pathLst>
                  <a:path w="192" h="570">
                    <a:moveTo>
                      <a:pt x="107" y="0"/>
                    </a:moveTo>
                    <a:lnTo>
                      <a:pt x="0" y="570"/>
                    </a:lnTo>
                    <a:lnTo>
                      <a:pt x="192" y="570"/>
                    </a:lnTo>
                    <a:lnTo>
                      <a:pt x="107" y="0"/>
                    </a:lnTo>
                    <a:close/>
                  </a:path>
                </a:pathLst>
              </a:custGeom>
              <a:solidFill>
                <a:srgbClr val="79A6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a:p>
            </p:txBody>
          </p:sp>
          <p:sp>
            <p:nvSpPr>
              <p:cNvPr id="227" name="Freeform 26"/>
              <p:cNvSpPr>
                <a:spLocks/>
              </p:cNvSpPr>
              <p:nvPr userDrawn="1"/>
            </p:nvSpPr>
            <p:spPr bwMode="auto">
              <a:xfrm flipH="1">
                <a:off x="10098094" y="6603222"/>
                <a:ext cx="124473" cy="367102"/>
              </a:xfrm>
              <a:custGeom>
                <a:avLst/>
                <a:gdLst>
                  <a:gd name="T0" fmla="*/ 83 w 149"/>
                  <a:gd name="T1" fmla="*/ 0 h 438"/>
                  <a:gd name="T2" fmla="*/ 0 w 149"/>
                  <a:gd name="T3" fmla="*/ 438 h 438"/>
                  <a:gd name="T4" fmla="*/ 149 w 149"/>
                  <a:gd name="T5" fmla="*/ 438 h 438"/>
                  <a:gd name="T6" fmla="*/ 83 w 149"/>
                  <a:gd name="T7" fmla="*/ 0 h 438"/>
                </a:gdLst>
                <a:ahLst/>
                <a:cxnLst>
                  <a:cxn ang="0">
                    <a:pos x="T0" y="T1"/>
                  </a:cxn>
                  <a:cxn ang="0">
                    <a:pos x="T2" y="T3"/>
                  </a:cxn>
                  <a:cxn ang="0">
                    <a:pos x="T4" y="T5"/>
                  </a:cxn>
                  <a:cxn ang="0">
                    <a:pos x="T6" y="T7"/>
                  </a:cxn>
                </a:cxnLst>
                <a:rect l="0" t="0" r="r" b="b"/>
                <a:pathLst>
                  <a:path w="149" h="438">
                    <a:moveTo>
                      <a:pt x="83" y="0"/>
                    </a:moveTo>
                    <a:lnTo>
                      <a:pt x="0" y="438"/>
                    </a:lnTo>
                    <a:lnTo>
                      <a:pt x="149" y="438"/>
                    </a:lnTo>
                    <a:lnTo>
                      <a:pt x="83" y="0"/>
                    </a:lnTo>
                    <a:close/>
                  </a:path>
                </a:pathLst>
              </a:custGeom>
              <a:solidFill>
                <a:srgbClr val="7FBB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a:p>
            </p:txBody>
          </p:sp>
          <p:grpSp>
            <p:nvGrpSpPr>
              <p:cNvPr id="139" name="Group 138"/>
              <p:cNvGrpSpPr/>
              <p:nvPr/>
            </p:nvGrpSpPr>
            <p:grpSpPr>
              <a:xfrm flipH="1">
                <a:off x="11566487" y="6847036"/>
                <a:ext cx="39908" cy="107361"/>
                <a:chOff x="8512196" y="6496912"/>
                <a:chExt cx="112332" cy="301206"/>
              </a:xfrm>
            </p:grpSpPr>
            <p:sp>
              <p:nvSpPr>
                <p:cNvPr id="223" name="Freeform 30"/>
                <p:cNvSpPr>
                  <a:spLocks/>
                </p:cNvSpPr>
                <p:nvPr/>
              </p:nvSpPr>
              <p:spPr bwMode="auto">
                <a:xfrm>
                  <a:off x="8512196" y="6694733"/>
                  <a:ext cx="65610" cy="103385"/>
                </a:xfrm>
                <a:custGeom>
                  <a:avLst/>
                  <a:gdLst>
                    <a:gd name="T0" fmla="*/ 26 w 28"/>
                    <a:gd name="T1" fmla="*/ 26 h 44"/>
                    <a:gd name="T2" fmla="*/ 10 w 28"/>
                    <a:gd name="T3" fmla="*/ 0 h 44"/>
                    <a:gd name="T4" fmla="*/ 0 w 28"/>
                    <a:gd name="T5" fmla="*/ 42 h 44"/>
                    <a:gd name="T6" fmla="*/ 26 w 28"/>
                    <a:gd name="T7" fmla="*/ 26 h 44"/>
                  </a:gdLst>
                  <a:ahLst/>
                  <a:cxnLst>
                    <a:cxn ang="0">
                      <a:pos x="T0" y="T1"/>
                    </a:cxn>
                    <a:cxn ang="0">
                      <a:pos x="T2" y="T3"/>
                    </a:cxn>
                    <a:cxn ang="0">
                      <a:pos x="T4" y="T5"/>
                    </a:cxn>
                    <a:cxn ang="0">
                      <a:pos x="T6" y="T7"/>
                    </a:cxn>
                  </a:cxnLst>
                  <a:rect l="0" t="0" r="r" b="b"/>
                  <a:pathLst>
                    <a:path w="28" h="44">
                      <a:moveTo>
                        <a:pt x="26" y="26"/>
                      </a:moveTo>
                      <a:cubicBezTo>
                        <a:pt x="28" y="14"/>
                        <a:pt x="21" y="3"/>
                        <a:pt x="10" y="0"/>
                      </a:cubicBezTo>
                      <a:cubicBezTo>
                        <a:pt x="0" y="42"/>
                        <a:pt x="0" y="42"/>
                        <a:pt x="0" y="42"/>
                      </a:cubicBezTo>
                      <a:cubicBezTo>
                        <a:pt x="12" y="44"/>
                        <a:pt x="23" y="37"/>
                        <a:pt x="26" y="26"/>
                      </a:cubicBezTo>
                      <a:close/>
                    </a:path>
                  </a:pathLst>
                </a:custGeom>
                <a:solidFill>
                  <a:srgbClr val="D2D2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a:p>
              </p:txBody>
            </p:sp>
            <p:sp>
              <p:nvSpPr>
                <p:cNvPr id="224" name="Freeform 31"/>
                <p:cNvSpPr>
                  <a:spLocks/>
                </p:cNvSpPr>
                <p:nvPr/>
              </p:nvSpPr>
              <p:spPr bwMode="auto">
                <a:xfrm>
                  <a:off x="8535061" y="6595325"/>
                  <a:ext cx="65610" cy="106366"/>
                </a:xfrm>
                <a:custGeom>
                  <a:avLst/>
                  <a:gdLst>
                    <a:gd name="T0" fmla="*/ 26 w 28"/>
                    <a:gd name="T1" fmla="*/ 26 h 45"/>
                    <a:gd name="T2" fmla="*/ 10 w 28"/>
                    <a:gd name="T3" fmla="*/ 0 h 45"/>
                    <a:gd name="T4" fmla="*/ 0 w 28"/>
                    <a:gd name="T5" fmla="*/ 42 h 45"/>
                    <a:gd name="T6" fmla="*/ 26 w 28"/>
                    <a:gd name="T7" fmla="*/ 26 h 45"/>
                  </a:gdLst>
                  <a:ahLst/>
                  <a:cxnLst>
                    <a:cxn ang="0">
                      <a:pos x="T0" y="T1"/>
                    </a:cxn>
                    <a:cxn ang="0">
                      <a:pos x="T2" y="T3"/>
                    </a:cxn>
                    <a:cxn ang="0">
                      <a:pos x="T4" y="T5"/>
                    </a:cxn>
                    <a:cxn ang="0">
                      <a:pos x="T6" y="T7"/>
                    </a:cxn>
                  </a:cxnLst>
                  <a:rect l="0" t="0" r="r" b="b"/>
                  <a:pathLst>
                    <a:path w="28" h="45">
                      <a:moveTo>
                        <a:pt x="26" y="26"/>
                      </a:moveTo>
                      <a:cubicBezTo>
                        <a:pt x="28" y="14"/>
                        <a:pt x="21" y="3"/>
                        <a:pt x="10" y="0"/>
                      </a:cubicBezTo>
                      <a:cubicBezTo>
                        <a:pt x="0" y="42"/>
                        <a:pt x="0" y="42"/>
                        <a:pt x="0" y="42"/>
                      </a:cubicBezTo>
                      <a:cubicBezTo>
                        <a:pt x="11" y="45"/>
                        <a:pt x="23" y="37"/>
                        <a:pt x="26" y="26"/>
                      </a:cubicBezTo>
                      <a:close/>
                    </a:path>
                  </a:pathLst>
                </a:custGeom>
                <a:solidFill>
                  <a:srgbClr val="D2D2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a:p>
              </p:txBody>
            </p:sp>
            <p:sp>
              <p:nvSpPr>
                <p:cNvPr id="225" name="Freeform 32"/>
                <p:cNvSpPr>
                  <a:spLocks/>
                </p:cNvSpPr>
                <p:nvPr/>
              </p:nvSpPr>
              <p:spPr bwMode="auto">
                <a:xfrm>
                  <a:off x="8558918" y="6496912"/>
                  <a:ext cx="65610" cy="106366"/>
                </a:xfrm>
                <a:custGeom>
                  <a:avLst/>
                  <a:gdLst>
                    <a:gd name="T0" fmla="*/ 25 w 28"/>
                    <a:gd name="T1" fmla="*/ 26 h 45"/>
                    <a:gd name="T2" fmla="*/ 9 w 28"/>
                    <a:gd name="T3" fmla="*/ 0 h 45"/>
                    <a:gd name="T4" fmla="*/ 0 w 28"/>
                    <a:gd name="T5" fmla="*/ 42 h 45"/>
                    <a:gd name="T6" fmla="*/ 25 w 28"/>
                    <a:gd name="T7" fmla="*/ 26 h 45"/>
                  </a:gdLst>
                  <a:ahLst/>
                  <a:cxnLst>
                    <a:cxn ang="0">
                      <a:pos x="T0" y="T1"/>
                    </a:cxn>
                    <a:cxn ang="0">
                      <a:pos x="T2" y="T3"/>
                    </a:cxn>
                    <a:cxn ang="0">
                      <a:pos x="T4" y="T5"/>
                    </a:cxn>
                    <a:cxn ang="0">
                      <a:pos x="T6" y="T7"/>
                    </a:cxn>
                  </a:cxnLst>
                  <a:rect l="0" t="0" r="r" b="b"/>
                  <a:pathLst>
                    <a:path w="28" h="45">
                      <a:moveTo>
                        <a:pt x="25" y="26"/>
                      </a:moveTo>
                      <a:cubicBezTo>
                        <a:pt x="28" y="15"/>
                        <a:pt x="21" y="3"/>
                        <a:pt x="9" y="0"/>
                      </a:cubicBezTo>
                      <a:cubicBezTo>
                        <a:pt x="0" y="42"/>
                        <a:pt x="0" y="42"/>
                        <a:pt x="0" y="42"/>
                      </a:cubicBezTo>
                      <a:cubicBezTo>
                        <a:pt x="11" y="45"/>
                        <a:pt x="23" y="38"/>
                        <a:pt x="25" y="26"/>
                      </a:cubicBezTo>
                      <a:close/>
                    </a:path>
                  </a:pathLst>
                </a:custGeom>
                <a:solidFill>
                  <a:srgbClr val="D2D2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a:p>
              </p:txBody>
            </p:sp>
          </p:grpSp>
          <p:sp>
            <p:nvSpPr>
              <p:cNvPr id="215" name="Rectangle 6"/>
              <p:cNvSpPr>
                <a:spLocks noChangeArrowheads="1"/>
              </p:cNvSpPr>
              <p:nvPr userDrawn="1"/>
            </p:nvSpPr>
            <p:spPr bwMode="auto">
              <a:xfrm flipH="1">
                <a:off x="11259888" y="6207276"/>
                <a:ext cx="116279" cy="64379"/>
              </a:xfrm>
              <a:prstGeom prst="rect">
                <a:avLst/>
              </a:prstGeom>
              <a:solidFill>
                <a:schemeClr val="accent6">
                  <a:lumMod val="75000"/>
                </a:schemeClr>
              </a:solidFill>
              <a:ln>
                <a:noFill/>
              </a:ln>
              <a:extLst/>
            </p:spPr>
            <p:txBody>
              <a:bodyPr vert="horz" wrap="square" lIns="91440" tIns="45720" rIns="91440" bIns="45720" numCol="1" anchor="t" anchorCtr="0" compatLnSpc="1">
                <a:prstTxWarp prst="textNoShape">
                  <a:avLst/>
                </a:prstTxWarp>
              </a:bodyPr>
              <a:lstStyle/>
              <a:p>
                <a:endParaRPr lang="en-US" sz="1350"/>
              </a:p>
            </p:txBody>
          </p:sp>
          <p:sp>
            <p:nvSpPr>
              <p:cNvPr id="216" name="Rectangle 6"/>
              <p:cNvSpPr>
                <a:spLocks noChangeArrowheads="1"/>
              </p:cNvSpPr>
              <p:nvPr userDrawn="1"/>
            </p:nvSpPr>
            <p:spPr bwMode="auto">
              <a:xfrm flipH="1">
                <a:off x="11396139" y="6207276"/>
                <a:ext cx="116279" cy="64379"/>
              </a:xfrm>
              <a:prstGeom prst="rect">
                <a:avLst/>
              </a:prstGeom>
              <a:solidFill>
                <a:schemeClr val="accent6">
                  <a:lumMod val="75000"/>
                </a:schemeClr>
              </a:solidFill>
              <a:ln>
                <a:noFill/>
              </a:ln>
              <a:extLst/>
            </p:spPr>
            <p:txBody>
              <a:bodyPr vert="horz" wrap="square" lIns="91440" tIns="45720" rIns="91440" bIns="45720" numCol="1" anchor="t" anchorCtr="0" compatLnSpc="1">
                <a:prstTxWarp prst="textNoShape">
                  <a:avLst/>
                </a:prstTxWarp>
              </a:bodyPr>
              <a:lstStyle/>
              <a:p>
                <a:endParaRPr lang="en-US" sz="1350"/>
              </a:p>
            </p:txBody>
          </p:sp>
          <p:sp>
            <p:nvSpPr>
              <p:cNvPr id="217" name="Rectangle 5"/>
              <p:cNvSpPr>
                <a:spLocks noChangeArrowheads="1"/>
              </p:cNvSpPr>
              <p:nvPr userDrawn="1"/>
            </p:nvSpPr>
            <p:spPr bwMode="auto">
              <a:xfrm flipH="1">
                <a:off x="11261682" y="6315798"/>
                <a:ext cx="699865" cy="674744"/>
              </a:xfrm>
              <a:prstGeom prst="rect">
                <a:avLst/>
              </a:prstGeom>
              <a:solidFill>
                <a:schemeClr val="accent6">
                  <a:lumMod val="75000"/>
                </a:schemeClr>
              </a:solidFill>
              <a:ln>
                <a:noFill/>
              </a:ln>
              <a:extLst/>
            </p:spPr>
            <p:txBody>
              <a:bodyPr vert="horz" wrap="square" lIns="91440" tIns="45720" rIns="91440" bIns="45720" numCol="1" anchor="t" anchorCtr="0" compatLnSpc="1">
                <a:prstTxWarp prst="textNoShape">
                  <a:avLst/>
                </a:prstTxWarp>
              </a:bodyPr>
              <a:lstStyle/>
              <a:p>
                <a:endParaRPr lang="en-US" sz="1350"/>
              </a:p>
            </p:txBody>
          </p:sp>
          <p:sp>
            <p:nvSpPr>
              <p:cNvPr id="218" name="Rectangle 6"/>
              <p:cNvSpPr>
                <a:spLocks noChangeArrowheads="1"/>
              </p:cNvSpPr>
              <p:nvPr userDrawn="1"/>
            </p:nvSpPr>
            <p:spPr bwMode="auto">
              <a:xfrm flipH="1">
                <a:off x="11204508" y="6269585"/>
                <a:ext cx="813953" cy="46512"/>
              </a:xfrm>
              <a:prstGeom prst="rect">
                <a:avLst/>
              </a:prstGeom>
              <a:solidFill>
                <a:schemeClr val="accent6">
                  <a:lumMod val="75000"/>
                </a:schemeClr>
              </a:solidFill>
              <a:ln>
                <a:noFill/>
              </a:ln>
              <a:extLst/>
            </p:spPr>
            <p:txBody>
              <a:bodyPr vert="horz" wrap="square" lIns="91440" tIns="45720" rIns="91440" bIns="45720" numCol="1" anchor="t" anchorCtr="0" compatLnSpc="1">
                <a:prstTxWarp prst="textNoShape">
                  <a:avLst/>
                </a:prstTxWarp>
              </a:bodyPr>
              <a:lstStyle/>
              <a:p>
                <a:endParaRPr lang="en-US" sz="1350"/>
              </a:p>
            </p:txBody>
          </p:sp>
          <p:sp>
            <p:nvSpPr>
              <p:cNvPr id="219" name="Rectangle 218"/>
              <p:cNvSpPr/>
              <p:nvPr userDrawn="1"/>
            </p:nvSpPr>
            <p:spPr bwMode="auto">
              <a:xfrm>
                <a:off x="11318028" y="6773657"/>
                <a:ext cx="587173" cy="93023"/>
              </a:xfrm>
              <a:prstGeom prst="rect">
                <a:avLst/>
              </a:prstGeom>
              <a:solidFill>
                <a:schemeClr val="accent6">
                  <a:lumMod val="60000"/>
                  <a:lumOff val="4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699288" fontAlgn="base">
                  <a:lnSpc>
                    <a:spcPct val="90000"/>
                  </a:lnSpc>
                  <a:spcBef>
                    <a:spcPct val="0"/>
                  </a:spcBef>
                  <a:spcAft>
                    <a:spcPct val="0"/>
                  </a:spcAft>
                </a:pPr>
                <a:endParaRPr lang="en-US" sz="1800" dirty="0" err="1">
                  <a:gradFill>
                    <a:gsLst>
                      <a:gs pos="0">
                        <a:srgbClr val="FFFFFF"/>
                      </a:gs>
                      <a:gs pos="100000">
                        <a:srgbClr val="FFFFFF"/>
                      </a:gs>
                    </a:gsLst>
                    <a:lin ang="5400000" scaled="0"/>
                  </a:gradFill>
                  <a:ea typeface="Segoe UI" pitchFamily="34" charset="0"/>
                  <a:cs typeface="Segoe UI" pitchFamily="34" charset="0"/>
                </a:endParaRPr>
              </a:p>
            </p:txBody>
          </p:sp>
          <p:sp>
            <p:nvSpPr>
              <p:cNvPr id="220" name="Rectangle 219"/>
              <p:cNvSpPr/>
              <p:nvPr userDrawn="1"/>
            </p:nvSpPr>
            <p:spPr bwMode="auto">
              <a:xfrm>
                <a:off x="11318028" y="6366966"/>
                <a:ext cx="587173" cy="93023"/>
              </a:xfrm>
              <a:prstGeom prst="rect">
                <a:avLst/>
              </a:prstGeom>
              <a:solidFill>
                <a:schemeClr val="accent6">
                  <a:lumMod val="60000"/>
                  <a:lumOff val="4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699288" fontAlgn="base">
                  <a:lnSpc>
                    <a:spcPct val="90000"/>
                  </a:lnSpc>
                  <a:spcBef>
                    <a:spcPct val="0"/>
                  </a:spcBef>
                  <a:spcAft>
                    <a:spcPct val="0"/>
                  </a:spcAft>
                </a:pPr>
                <a:endParaRPr lang="en-US" sz="1800" dirty="0" err="1">
                  <a:gradFill>
                    <a:gsLst>
                      <a:gs pos="0">
                        <a:srgbClr val="FFFFFF"/>
                      </a:gs>
                      <a:gs pos="100000">
                        <a:srgbClr val="FFFFFF"/>
                      </a:gs>
                    </a:gsLst>
                    <a:lin ang="5400000" scaled="0"/>
                  </a:gradFill>
                  <a:ea typeface="Segoe UI" pitchFamily="34" charset="0"/>
                  <a:cs typeface="Segoe UI" pitchFamily="34" charset="0"/>
                </a:endParaRPr>
              </a:p>
            </p:txBody>
          </p:sp>
          <p:sp>
            <p:nvSpPr>
              <p:cNvPr id="221" name="Rectangle 220"/>
              <p:cNvSpPr/>
              <p:nvPr userDrawn="1"/>
            </p:nvSpPr>
            <p:spPr bwMode="auto">
              <a:xfrm>
                <a:off x="11318028" y="6508257"/>
                <a:ext cx="587173" cy="93023"/>
              </a:xfrm>
              <a:prstGeom prst="rect">
                <a:avLst/>
              </a:prstGeom>
              <a:solidFill>
                <a:schemeClr val="accent6">
                  <a:lumMod val="60000"/>
                  <a:lumOff val="4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699288" fontAlgn="base">
                  <a:lnSpc>
                    <a:spcPct val="90000"/>
                  </a:lnSpc>
                  <a:spcBef>
                    <a:spcPct val="0"/>
                  </a:spcBef>
                  <a:spcAft>
                    <a:spcPct val="0"/>
                  </a:spcAft>
                </a:pPr>
                <a:endParaRPr lang="en-US" sz="1800" dirty="0" err="1">
                  <a:gradFill>
                    <a:gsLst>
                      <a:gs pos="0">
                        <a:srgbClr val="FFFFFF"/>
                      </a:gs>
                      <a:gs pos="100000">
                        <a:srgbClr val="FFFFFF"/>
                      </a:gs>
                    </a:gsLst>
                    <a:lin ang="5400000" scaled="0"/>
                  </a:gradFill>
                  <a:ea typeface="Segoe UI" pitchFamily="34" charset="0"/>
                  <a:cs typeface="Segoe UI" pitchFamily="34" charset="0"/>
                </a:endParaRPr>
              </a:p>
            </p:txBody>
          </p:sp>
          <p:sp>
            <p:nvSpPr>
              <p:cNvPr id="222" name="Rectangle 221"/>
              <p:cNvSpPr/>
              <p:nvPr userDrawn="1"/>
            </p:nvSpPr>
            <p:spPr bwMode="auto">
              <a:xfrm>
                <a:off x="11318028" y="6643492"/>
                <a:ext cx="587173" cy="93023"/>
              </a:xfrm>
              <a:prstGeom prst="rect">
                <a:avLst/>
              </a:prstGeom>
              <a:solidFill>
                <a:schemeClr val="accent6">
                  <a:lumMod val="60000"/>
                  <a:lumOff val="4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699288" fontAlgn="base">
                  <a:lnSpc>
                    <a:spcPct val="90000"/>
                  </a:lnSpc>
                  <a:spcBef>
                    <a:spcPct val="0"/>
                  </a:spcBef>
                  <a:spcAft>
                    <a:spcPct val="0"/>
                  </a:spcAft>
                </a:pPr>
                <a:endParaRPr lang="en-US" sz="1800" dirty="0" err="1">
                  <a:gradFill>
                    <a:gsLst>
                      <a:gs pos="0">
                        <a:srgbClr val="FFFFFF"/>
                      </a:gs>
                      <a:gs pos="100000">
                        <a:srgbClr val="FFFFFF"/>
                      </a:gs>
                    </a:gsLst>
                    <a:lin ang="5400000" scaled="0"/>
                  </a:gradFill>
                  <a:ea typeface="Segoe UI" pitchFamily="34" charset="0"/>
                  <a:cs typeface="Segoe UI" pitchFamily="34" charset="0"/>
                </a:endParaRPr>
              </a:p>
            </p:txBody>
          </p:sp>
          <p:sp>
            <p:nvSpPr>
              <p:cNvPr id="157" name="Rectangle 16"/>
              <p:cNvSpPr>
                <a:spLocks noChangeArrowheads="1"/>
              </p:cNvSpPr>
              <p:nvPr/>
            </p:nvSpPr>
            <p:spPr bwMode="auto">
              <a:xfrm>
                <a:off x="11960487" y="5492814"/>
                <a:ext cx="475988" cy="1501710"/>
              </a:xfrm>
              <a:prstGeom prst="rect">
                <a:avLst/>
              </a:pr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defTabSz="685735" eaLnBrk="1" fontAlgn="auto" latinLnBrk="0" hangingPunct="1">
                  <a:lnSpc>
                    <a:spcPct val="100000"/>
                  </a:lnSpc>
                  <a:spcBef>
                    <a:spcPts val="0"/>
                  </a:spcBef>
                  <a:spcAft>
                    <a:spcPts val="0"/>
                  </a:spcAft>
                  <a:buClrTx/>
                  <a:buSzTx/>
                  <a:buFontTx/>
                  <a:buNone/>
                  <a:tabLst/>
                  <a:defRPr/>
                </a:pPr>
                <a:endParaRPr kumimoji="0" lang="en-IN" sz="1350" b="0" i="0" u="none" strike="noStrike" kern="0" cap="none" spc="0" normalizeH="0" baseline="0" noProof="0">
                  <a:ln>
                    <a:noFill/>
                  </a:ln>
                  <a:solidFill>
                    <a:srgbClr val="505050"/>
                  </a:solidFill>
                  <a:effectLst/>
                  <a:uLnTx/>
                  <a:uFillTx/>
                </a:endParaRPr>
              </a:p>
            </p:txBody>
          </p:sp>
          <p:sp>
            <p:nvSpPr>
              <p:cNvPr id="158" name="Rectangle 17"/>
              <p:cNvSpPr>
                <a:spLocks noChangeArrowheads="1"/>
              </p:cNvSpPr>
              <p:nvPr/>
            </p:nvSpPr>
            <p:spPr bwMode="auto">
              <a:xfrm>
                <a:off x="12387631" y="5492814"/>
                <a:ext cx="17239" cy="1501710"/>
              </a:xfrm>
              <a:prstGeom prst="rect">
                <a:avLst/>
              </a:prstGeom>
              <a:solidFill>
                <a:schemeClr val="accent1">
                  <a:lumMod val="20000"/>
                  <a:lumOff val="80000"/>
                </a:schemeClr>
              </a:solidFill>
              <a:ln>
                <a:noFill/>
              </a:ln>
            </p:spPr>
            <p:txBody>
              <a:bodyPr vert="horz" wrap="square" lIns="91440" tIns="45720" rIns="91440" bIns="45720" numCol="1" anchor="t" anchorCtr="0" compatLnSpc="1">
                <a:prstTxWarp prst="textNoShape">
                  <a:avLst/>
                </a:prstTxWarp>
              </a:bodyPr>
              <a:lstStyle/>
              <a:p>
                <a:pPr marL="0" marR="0" lvl="0" indent="0" defTabSz="685735" eaLnBrk="1" fontAlgn="auto" latinLnBrk="0" hangingPunct="1">
                  <a:lnSpc>
                    <a:spcPct val="100000"/>
                  </a:lnSpc>
                  <a:spcBef>
                    <a:spcPts val="0"/>
                  </a:spcBef>
                  <a:spcAft>
                    <a:spcPts val="0"/>
                  </a:spcAft>
                  <a:buClrTx/>
                  <a:buSzTx/>
                  <a:buFontTx/>
                  <a:buNone/>
                  <a:tabLst/>
                  <a:defRPr/>
                </a:pPr>
                <a:endParaRPr kumimoji="0" lang="en-IN" sz="1350" b="0" i="0" u="none" strike="noStrike" kern="0" cap="none" spc="0" normalizeH="0" baseline="0" noProof="0">
                  <a:ln>
                    <a:noFill/>
                  </a:ln>
                  <a:solidFill>
                    <a:srgbClr val="505050"/>
                  </a:solidFill>
                  <a:effectLst/>
                  <a:uLnTx/>
                  <a:uFillTx/>
                </a:endParaRPr>
              </a:p>
            </p:txBody>
          </p:sp>
          <p:sp>
            <p:nvSpPr>
              <p:cNvPr id="159" name="Rectangle 18"/>
              <p:cNvSpPr>
                <a:spLocks noChangeArrowheads="1"/>
              </p:cNvSpPr>
              <p:nvPr/>
            </p:nvSpPr>
            <p:spPr bwMode="auto">
              <a:xfrm>
                <a:off x="12331125" y="5492814"/>
                <a:ext cx="17239" cy="1501710"/>
              </a:xfrm>
              <a:prstGeom prst="rect">
                <a:avLst/>
              </a:prstGeom>
              <a:solidFill>
                <a:schemeClr val="accent1">
                  <a:lumMod val="20000"/>
                  <a:lumOff val="80000"/>
                </a:schemeClr>
              </a:solidFill>
              <a:ln>
                <a:noFill/>
              </a:ln>
            </p:spPr>
            <p:txBody>
              <a:bodyPr vert="horz" wrap="square" lIns="91440" tIns="45720" rIns="91440" bIns="45720" numCol="1" anchor="t" anchorCtr="0" compatLnSpc="1">
                <a:prstTxWarp prst="textNoShape">
                  <a:avLst/>
                </a:prstTxWarp>
              </a:bodyPr>
              <a:lstStyle/>
              <a:p>
                <a:pPr marL="0" marR="0" lvl="0" indent="0" defTabSz="685735" eaLnBrk="1" fontAlgn="auto" latinLnBrk="0" hangingPunct="1">
                  <a:lnSpc>
                    <a:spcPct val="100000"/>
                  </a:lnSpc>
                  <a:spcBef>
                    <a:spcPts val="0"/>
                  </a:spcBef>
                  <a:spcAft>
                    <a:spcPts val="0"/>
                  </a:spcAft>
                  <a:buClrTx/>
                  <a:buSzTx/>
                  <a:buFontTx/>
                  <a:buNone/>
                  <a:tabLst/>
                  <a:defRPr/>
                </a:pPr>
                <a:endParaRPr kumimoji="0" lang="en-IN" sz="1350" b="0" i="0" u="none" strike="noStrike" kern="0" cap="none" spc="0" normalizeH="0" baseline="0" noProof="0">
                  <a:ln>
                    <a:noFill/>
                  </a:ln>
                  <a:solidFill>
                    <a:srgbClr val="505050"/>
                  </a:solidFill>
                  <a:effectLst/>
                  <a:uLnTx/>
                  <a:uFillTx/>
                </a:endParaRPr>
              </a:p>
            </p:txBody>
          </p:sp>
          <p:sp>
            <p:nvSpPr>
              <p:cNvPr id="160" name="Rectangle 19"/>
              <p:cNvSpPr>
                <a:spLocks noChangeArrowheads="1"/>
              </p:cNvSpPr>
              <p:nvPr/>
            </p:nvSpPr>
            <p:spPr bwMode="auto">
              <a:xfrm>
                <a:off x="12270789" y="5492814"/>
                <a:ext cx="18196" cy="1501710"/>
              </a:xfrm>
              <a:prstGeom prst="rect">
                <a:avLst/>
              </a:prstGeom>
              <a:solidFill>
                <a:schemeClr val="accent1">
                  <a:lumMod val="20000"/>
                  <a:lumOff val="80000"/>
                </a:schemeClr>
              </a:solidFill>
              <a:ln>
                <a:noFill/>
              </a:ln>
            </p:spPr>
            <p:txBody>
              <a:bodyPr vert="horz" wrap="square" lIns="91440" tIns="45720" rIns="91440" bIns="45720" numCol="1" anchor="t" anchorCtr="0" compatLnSpc="1">
                <a:prstTxWarp prst="textNoShape">
                  <a:avLst/>
                </a:prstTxWarp>
              </a:bodyPr>
              <a:lstStyle/>
              <a:p>
                <a:pPr marL="0" marR="0" lvl="0" indent="0" defTabSz="685735" eaLnBrk="1" fontAlgn="auto" latinLnBrk="0" hangingPunct="1">
                  <a:lnSpc>
                    <a:spcPct val="100000"/>
                  </a:lnSpc>
                  <a:spcBef>
                    <a:spcPts val="0"/>
                  </a:spcBef>
                  <a:spcAft>
                    <a:spcPts val="0"/>
                  </a:spcAft>
                  <a:buClrTx/>
                  <a:buSzTx/>
                  <a:buFontTx/>
                  <a:buNone/>
                  <a:tabLst/>
                  <a:defRPr/>
                </a:pPr>
                <a:endParaRPr kumimoji="0" lang="en-IN" sz="1350" b="0" i="0" u="none" strike="noStrike" kern="0" cap="none" spc="0" normalizeH="0" baseline="0" noProof="0">
                  <a:ln>
                    <a:noFill/>
                  </a:ln>
                  <a:solidFill>
                    <a:srgbClr val="505050"/>
                  </a:solidFill>
                  <a:effectLst/>
                  <a:uLnTx/>
                  <a:uFillTx/>
                </a:endParaRPr>
              </a:p>
            </p:txBody>
          </p:sp>
          <p:sp>
            <p:nvSpPr>
              <p:cNvPr id="161" name="Rectangle 20"/>
              <p:cNvSpPr>
                <a:spLocks noChangeArrowheads="1"/>
              </p:cNvSpPr>
              <p:nvPr/>
            </p:nvSpPr>
            <p:spPr bwMode="auto">
              <a:xfrm>
                <a:off x="12214283" y="5492814"/>
                <a:ext cx="18196" cy="1501710"/>
              </a:xfrm>
              <a:prstGeom prst="rect">
                <a:avLst/>
              </a:prstGeom>
              <a:solidFill>
                <a:schemeClr val="accent1">
                  <a:lumMod val="20000"/>
                  <a:lumOff val="80000"/>
                </a:schemeClr>
              </a:solidFill>
              <a:ln>
                <a:noFill/>
              </a:ln>
            </p:spPr>
            <p:txBody>
              <a:bodyPr vert="horz" wrap="square" lIns="91440" tIns="45720" rIns="91440" bIns="45720" numCol="1" anchor="t" anchorCtr="0" compatLnSpc="1">
                <a:prstTxWarp prst="textNoShape">
                  <a:avLst/>
                </a:prstTxWarp>
              </a:bodyPr>
              <a:lstStyle/>
              <a:p>
                <a:pPr marL="0" marR="0" lvl="0" indent="0" defTabSz="685735" eaLnBrk="1" fontAlgn="auto" latinLnBrk="0" hangingPunct="1">
                  <a:lnSpc>
                    <a:spcPct val="100000"/>
                  </a:lnSpc>
                  <a:spcBef>
                    <a:spcPts val="0"/>
                  </a:spcBef>
                  <a:spcAft>
                    <a:spcPts val="0"/>
                  </a:spcAft>
                  <a:buClrTx/>
                  <a:buSzTx/>
                  <a:buFontTx/>
                  <a:buNone/>
                  <a:tabLst/>
                  <a:defRPr/>
                </a:pPr>
                <a:endParaRPr kumimoji="0" lang="en-IN" sz="1350" b="0" i="0" u="none" strike="noStrike" kern="0" cap="none" spc="0" normalizeH="0" baseline="0" noProof="0">
                  <a:ln>
                    <a:noFill/>
                  </a:ln>
                  <a:solidFill>
                    <a:srgbClr val="505050"/>
                  </a:solidFill>
                  <a:effectLst/>
                  <a:uLnTx/>
                  <a:uFillTx/>
                </a:endParaRPr>
              </a:p>
            </p:txBody>
          </p:sp>
          <p:sp>
            <p:nvSpPr>
              <p:cNvPr id="162" name="Rectangle 21"/>
              <p:cNvSpPr>
                <a:spLocks noChangeArrowheads="1"/>
              </p:cNvSpPr>
              <p:nvPr/>
            </p:nvSpPr>
            <p:spPr bwMode="auto">
              <a:xfrm>
                <a:off x="12154904" y="5492814"/>
                <a:ext cx="17239" cy="1501710"/>
              </a:xfrm>
              <a:prstGeom prst="rect">
                <a:avLst/>
              </a:prstGeom>
              <a:solidFill>
                <a:schemeClr val="accent1">
                  <a:lumMod val="20000"/>
                  <a:lumOff val="80000"/>
                </a:schemeClr>
              </a:solidFill>
              <a:ln>
                <a:noFill/>
              </a:ln>
            </p:spPr>
            <p:txBody>
              <a:bodyPr vert="horz" wrap="square" lIns="91440" tIns="45720" rIns="91440" bIns="45720" numCol="1" anchor="t" anchorCtr="0" compatLnSpc="1">
                <a:prstTxWarp prst="textNoShape">
                  <a:avLst/>
                </a:prstTxWarp>
              </a:bodyPr>
              <a:lstStyle/>
              <a:p>
                <a:pPr marL="0" marR="0" lvl="0" indent="0" defTabSz="685735" eaLnBrk="1" fontAlgn="auto" latinLnBrk="0" hangingPunct="1">
                  <a:lnSpc>
                    <a:spcPct val="100000"/>
                  </a:lnSpc>
                  <a:spcBef>
                    <a:spcPts val="0"/>
                  </a:spcBef>
                  <a:spcAft>
                    <a:spcPts val="0"/>
                  </a:spcAft>
                  <a:buClrTx/>
                  <a:buSzTx/>
                  <a:buFontTx/>
                  <a:buNone/>
                  <a:tabLst/>
                  <a:defRPr/>
                </a:pPr>
                <a:endParaRPr kumimoji="0" lang="en-IN" sz="1350" b="0" i="0" u="none" strike="noStrike" kern="0" cap="none" spc="0" normalizeH="0" baseline="0" noProof="0">
                  <a:ln>
                    <a:noFill/>
                  </a:ln>
                  <a:solidFill>
                    <a:srgbClr val="505050"/>
                  </a:solidFill>
                  <a:effectLst/>
                  <a:uLnTx/>
                  <a:uFillTx/>
                </a:endParaRPr>
              </a:p>
            </p:txBody>
          </p:sp>
          <p:sp>
            <p:nvSpPr>
              <p:cNvPr id="163" name="Rectangle 22"/>
              <p:cNvSpPr>
                <a:spLocks noChangeArrowheads="1"/>
              </p:cNvSpPr>
              <p:nvPr/>
            </p:nvSpPr>
            <p:spPr bwMode="auto">
              <a:xfrm>
                <a:off x="12098399" y="5492814"/>
                <a:ext cx="17239" cy="1501710"/>
              </a:xfrm>
              <a:prstGeom prst="rect">
                <a:avLst/>
              </a:prstGeom>
              <a:solidFill>
                <a:schemeClr val="accent1">
                  <a:lumMod val="20000"/>
                  <a:lumOff val="80000"/>
                </a:schemeClr>
              </a:solidFill>
              <a:ln>
                <a:noFill/>
              </a:ln>
            </p:spPr>
            <p:txBody>
              <a:bodyPr vert="horz" wrap="square" lIns="91440" tIns="45720" rIns="91440" bIns="45720" numCol="1" anchor="t" anchorCtr="0" compatLnSpc="1">
                <a:prstTxWarp prst="textNoShape">
                  <a:avLst/>
                </a:prstTxWarp>
              </a:bodyPr>
              <a:lstStyle/>
              <a:p>
                <a:pPr marL="0" marR="0" lvl="0" indent="0" defTabSz="685735" eaLnBrk="1" fontAlgn="auto" latinLnBrk="0" hangingPunct="1">
                  <a:lnSpc>
                    <a:spcPct val="100000"/>
                  </a:lnSpc>
                  <a:spcBef>
                    <a:spcPts val="0"/>
                  </a:spcBef>
                  <a:spcAft>
                    <a:spcPts val="0"/>
                  </a:spcAft>
                  <a:buClrTx/>
                  <a:buSzTx/>
                  <a:buFontTx/>
                  <a:buNone/>
                  <a:tabLst/>
                  <a:defRPr/>
                </a:pPr>
                <a:endParaRPr kumimoji="0" lang="en-IN" sz="1350" b="0" i="0" u="none" strike="noStrike" kern="0" cap="none" spc="0" normalizeH="0" baseline="0" noProof="0">
                  <a:ln>
                    <a:noFill/>
                  </a:ln>
                  <a:solidFill>
                    <a:srgbClr val="505050"/>
                  </a:solidFill>
                  <a:effectLst/>
                  <a:uLnTx/>
                  <a:uFillTx/>
                </a:endParaRPr>
              </a:p>
            </p:txBody>
          </p:sp>
          <p:sp>
            <p:nvSpPr>
              <p:cNvPr id="164" name="Rectangle 23"/>
              <p:cNvSpPr>
                <a:spLocks noChangeArrowheads="1"/>
              </p:cNvSpPr>
              <p:nvPr/>
            </p:nvSpPr>
            <p:spPr bwMode="auto">
              <a:xfrm>
                <a:off x="12038062" y="5492814"/>
                <a:ext cx="18196" cy="1501710"/>
              </a:xfrm>
              <a:prstGeom prst="rect">
                <a:avLst/>
              </a:prstGeom>
              <a:solidFill>
                <a:schemeClr val="accent1">
                  <a:lumMod val="20000"/>
                  <a:lumOff val="80000"/>
                </a:schemeClr>
              </a:solidFill>
              <a:ln>
                <a:noFill/>
              </a:ln>
            </p:spPr>
            <p:txBody>
              <a:bodyPr vert="horz" wrap="square" lIns="91440" tIns="45720" rIns="91440" bIns="45720" numCol="1" anchor="t" anchorCtr="0" compatLnSpc="1">
                <a:prstTxWarp prst="textNoShape">
                  <a:avLst/>
                </a:prstTxWarp>
              </a:bodyPr>
              <a:lstStyle/>
              <a:p>
                <a:pPr marL="0" marR="0" lvl="0" indent="0" defTabSz="685735" eaLnBrk="1" fontAlgn="auto" latinLnBrk="0" hangingPunct="1">
                  <a:lnSpc>
                    <a:spcPct val="100000"/>
                  </a:lnSpc>
                  <a:spcBef>
                    <a:spcPts val="0"/>
                  </a:spcBef>
                  <a:spcAft>
                    <a:spcPts val="0"/>
                  </a:spcAft>
                  <a:buClrTx/>
                  <a:buSzTx/>
                  <a:buFontTx/>
                  <a:buNone/>
                  <a:tabLst/>
                  <a:defRPr/>
                </a:pPr>
                <a:endParaRPr kumimoji="0" lang="en-IN" sz="1350" b="0" i="0" u="none" strike="noStrike" kern="0" cap="none" spc="0" normalizeH="0" baseline="0" noProof="0">
                  <a:ln>
                    <a:noFill/>
                  </a:ln>
                  <a:solidFill>
                    <a:srgbClr val="505050"/>
                  </a:solidFill>
                  <a:effectLst/>
                  <a:uLnTx/>
                  <a:uFillTx/>
                </a:endParaRPr>
              </a:p>
            </p:txBody>
          </p:sp>
          <p:sp>
            <p:nvSpPr>
              <p:cNvPr id="165" name="Rectangle 24"/>
              <p:cNvSpPr>
                <a:spLocks noChangeArrowheads="1"/>
              </p:cNvSpPr>
              <p:nvPr/>
            </p:nvSpPr>
            <p:spPr bwMode="auto">
              <a:xfrm>
                <a:off x="11982514" y="5492814"/>
                <a:ext cx="17239" cy="1501710"/>
              </a:xfrm>
              <a:prstGeom prst="rect">
                <a:avLst/>
              </a:prstGeom>
              <a:solidFill>
                <a:schemeClr val="accent1">
                  <a:lumMod val="20000"/>
                  <a:lumOff val="80000"/>
                </a:schemeClr>
              </a:solidFill>
              <a:ln>
                <a:noFill/>
              </a:ln>
            </p:spPr>
            <p:txBody>
              <a:bodyPr vert="horz" wrap="square" lIns="91440" tIns="45720" rIns="91440" bIns="45720" numCol="1" anchor="t" anchorCtr="0" compatLnSpc="1">
                <a:prstTxWarp prst="textNoShape">
                  <a:avLst/>
                </a:prstTxWarp>
              </a:bodyPr>
              <a:lstStyle/>
              <a:p>
                <a:pPr marL="0" marR="0" lvl="0" indent="0" defTabSz="685735" eaLnBrk="1" fontAlgn="auto" latinLnBrk="0" hangingPunct="1">
                  <a:lnSpc>
                    <a:spcPct val="100000"/>
                  </a:lnSpc>
                  <a:spcBef>
                    <a:spcPts val="0"/>
                  </a:spcBef>
                  <a:spcAft>
                    <a:spcPts val="0"/>
                  </a:spcAft>
                  <a:buClrTx/>
                  <a:buSzTx/>
                  <a:buFontTx/>
                  <a:buNone/>
                  <a:tabLst/>
                  <a:defRPr/>
                </a:pPr>
                <a:endParaRPr kumimoji="0" lang="en-IN" sz="1350" b="0" i="0" u="none" strike="noStrike" kern="0" cap="none" spc="0" normalizeH="0" baseline="0" noProof="0">
                  <a:ln>
                    <a:noFill/>
                  </a:ln>
                  <a:solidFill>
                    <a:srgbClr val="505050"/>
                  </a:solidFill>
                  <a:effectLst/>
                  <a:uLnTx/>
                  <a:uFillTx/>
                </a:endParaRPr>
              </a:p>
            </p:txBody>
          </p:sp>
          <p:sp>
            <p:nvSpPr>
              <p:cNvPr id="166" name="Rectangle 25"/>
              <p:cNvSpPr>
                <a:spLocks noChangeArrowheads="1"/>
              </p:cNvSpPr>
              <p:nvPr/>
            </p:nvSpPr>
            <p:spPr bwMode="auto">
              <a:xfrm>
                <a:off x="12387631" y="5552193"/>
                <a:ext cx="17239" cy="51717"/>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pPr marL="0" marR="0" lvl="0" indent="0" defTabSz="685735" eaLnBrk="1" fontAlgn="auto" latinLnBrk="0" hangingPunct="1">
                  <a:lnSpc>
                    <a:spcPct val="100000"/>
                  </a:lnSpc>
                  <a:spcBef>
                    <a:spcPts val="0"/>
                  </a:spcBef>
                  <a:spcAft>
                    <a:spcPts val="0"/>
                  </a:spcAft>
                  <a:buClrTx/>
                  <a:buSzTx/>
                  <a:buFontTx/>
                  <a:buNone/>
                  <a:tabLst/>
                  <a:defRPr/>
                </a:pPr>
                <a:endParaRPr kumimoji="0" lang="en-IN" sz="1350" b="0" i="0" u="none" strike="noStrike" kern="0" cap="none" spc="0" normalizeH="0" baseline="0" noProof="0">
                  <a:ln>
                    <a:noFill/>
                  </a:ln>
                  <a:solidFill>
                    <a:srgbClr val="505050"/>
                  </a:solidFill>
                  <a:effectLst/>
                  <a:uLnTx/>
                  <a:uFillTx/>
                </a:endParaRPr>
              </a:p>
            </p:txBody>
          </p:sp>
          <p:sp>
            <p:nvSpPr>
              <p:cNvPr id="167" name="Rectangle 26"/>
              <p:cNvSpPr>
                <a:spLocks noChangeArrowheads="1"/>
              </p:cNvSpPr>
              <p:nvPr/>
            </p:nvSpPr>
            <p:spPr bwMode="auto">
              <a:xfrm>
                <a:off x="12387631" y="5781089"/>
                <a:ext cx="17239" cy="51717"/>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pPr marL="0" marR="0" lvl="0" indent="0" defTabSz="685735" eaLnBrk="1" fontAlgn="auto" latinLnBrk="0" hangingPunct="1">
                  <a:lnSpc>
                    <a:spcPct val="100000"/>
                  </a:lnSpc>
                  <a:spcBef>
                    <a:spcPts val="0"/>
                  </a:spcBef>
                  <a:spcAft>
                    <a:spcPts val="0"/>
                  </a:spcAft>
                  <a:buClrTx/>
                  <a:buSzTx/>
                  <a:buFontTx/>
                  <a:buNone/>
                  <a:tabLst/>
                  <a:defRPr/>
                </a:pPr>
                <a:endParaRPr kumimoji="0" lang="en-IN" sz="1350" b="0" i="0" u="none" strike="noStrike" kern="0" cap="none" spc="0" normalizeH="0" baseline="0" noProof="0">
                  <a:ln>
                    <a:noFill/>
                  </a:ln>
                  <a:solidFill>
                    <a:srgbClr val="505050"/>
                  </a:solidFill>
                  <a:effectLst/>
                  <a:uLnTx/>
                  <a:uFillTx/>
                </a:endParaRPr>
              </a:p>
            </p:txBody>
          </p:sp>
          <p:sp>
            <p:nvSpPr>
              <p:cNvPr id="168" name="Rectangle 27"/>
              <p:cNvSpPr>
                <a:spLocks noChangeArrowheads="1"/>
              </p:cNvSpPr>
              <p:nvPr/>
            </p:nvSpPr>
            <p:spPr bwMode="auto">
              <a:xfrm>
                <a:off x="12387631" y="5864411"/>
                <a:ext cx="17239" cy="51717"/>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pPr marL="0" marR="0" lvl="0" indent="0" defTabSz="685735" eaLnBrk="1" fontAlgn="auto" latinLnBrk="0" hangingPunct="1">
                  <a:lnSpc>
                    <a:spcPct val="100000"/>
                  </a:lnSpc>
                  <a:spcBef>
                    <a:spcPts val="0"/>
                  </a:spcBef>
                  <a:spcAft>
                    <a:spcPts val="0"/>
                  </a:spcAft>
                  <a:buClrTx/>
                  <a:buSzTx/>
                  <a:buFontTx/>
                  <a:buNone/>
                  <a:tabLst/>
                  <a:defRPr/>
                </a:pPr>
                <a:endParaRPr kumimoji="0" lang="en-IN" sz="1350" b="0" i="0" u="none" strike="noStrike" kern="0" cap="none" spc="0" normalizeH="0" baseline="0" noProof="0">
                  <a:ln>
                    <a:noFill/>
                  </a:ln>
                  <a:solidFill>
                    <a:srgbClr val="505050"/>
                  </a:solidFill>
                  <a:effectLst/>
                  <a:uLnTx/>
                  <a:uFillTx/>
                </a:endParaRPr>
              </a:p>
            </p:txBody>
          </p:sp>
          <p:sp>
            <p:nvSpPr>
              <p:cNvPr id="169" name="Rectangle 28"/>
              <p:cNvSpPr>
                <a:spLocks noChangeArrowheads="1"/>
              </p:cNvSpPr>
              <p:nvPr/>
            </p:nvSpPr>
            <p:spPr bwMode="auto">
              <a:xfrm>
                <a:off x="12387631" y="6121080"/>
                <a:ext cx="17239" cy="51717"/>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pPr marL="0" marR="0" lvl="0" indent="0" defTabSz="685735" eaLnBrk="1" fontAlgn="auto" latinLnBrk="0" hangingPunct="1">
                  <a:lnSpc>
                    <a:spcPct val="100000"/>
                  </a:lnSpc>
                  <a:spcBef>
                    <a:spcPts val="0"/>
                  </a:spcBef>
                  <a:spcAft>
                    <a:spcPts val="0"/>
                  </a:spcAft>
                  <a:buClrTx/>
                  <a:buSzTx/>
                  <a:buFontTx/>
                  <a:buNone/>
                  <a:tabLst/>
                  <a:defRPr/>
                </a:pPr>
                <a:endParaRPr kumimoji="0" lang="en-IN" sz="1350" b="0" i="0" u="none" strike="noStrike" kern="0" cap="none" spc="0" normalizeH="0" baseline="0" noProof="0">
                  <a:ln>
                    <a:noFill/>
                  </a:ln>
                  <a:solidFill>
                    <a:srgbClr val="505050"/>
                  </a:solidFill>
                  <a:effectLst/>
                  <a:uLnTx/>
                  <a:uFillTx/>
                </a:endParaRPr>
              </a:p>
            </p:txBody>
          </p:sp>
          <p:sp>
            <p:nvSpPr>
              <p:cNvPr id="170" name="Rectangle 29"/>
              <p:cNvSpPr>
                <a:spLocks noChangeArrowheads="1"/>
              </p:cNvSpPr>
              <p:nvPr/>
            </p:nvSpPr>
            <p:spPr bwMode="auto">
              <a:xfrm>
                <a:off x="12387631" y="6207276"/>
                <a:ext cx="17239" cy="51717"/>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pPr marL="0" marR="0" lvl="0" indent="0" defTabSz="685735" eaLnBrk="1" fontAlgn="auto" latinLnBrk="0" hangingPunct="1">
                  <a:lnSpc>
                    <a:spcPct val="100000"/>
                  </a:lnSpc>
                  <a:spcBef>
                    <a:spcPts val="0"/>
                  </a:spcBef>
                  <a:spcAft>
                    <a:spcPts val="0"/>
                  </a:spcAft>
                  <a:buClrTx/>
                  <a:buSzTx/>
                  <a:buFontTx/>
                  <a:buNone/>
                  <a:tabLst/>
                  <a:defRPr/>
                </a:pPr>
                <a:endParaRPr kumimoji="0" lang="en-IN" sz="1350" b="0" i="0" u="none" strike="noStrike" kern="0" cap="none" spc="0" normalizeH="0" baseline="0" noProof="0">
                  <a:ln>
                    <a:noFill/>
                  </a:ln>
                  <a:solidFill>
                    <a:srgbClr val="505050"/>
                  </a:solidFill>
                  <a:effectLst/>
                  <a:uLnTx/>
                  <a:uFillTx/>
                </a:endParaRPr>
              </a:p>
            </p:txBody>
          </p:sp>
          <p:sp>
            <p:nvSpPr>
              <p:cNvPr id="171" name="Rectangle 30"/>
              <p:cNvSpPr>
                <a:spLocks noChangeArrowheads="1"/>
              </p:cNvSpPr>
              <p:nvPr/>
            </p:nvSpPr>
            <p:spPr bwMode="auto">
              <a:xfrm>
                <a:off x="12331125" y="6207276"/>
                <a:ext cx="17239" cy="51717"/>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pPr marL="0" marR="0" lvl="0" indent="0" defTabSz="685735" eaLnBrk="1" fontAlgn="auto" latinLnBrk="0" hangingPunct="1">
                  <a:lnSpc>
                    <a:spcPct val="100000"/>
                  </a:lnSpc>
                  <a:spcBef>
                    <a:spcPts val="0"/>
                  </a:spcBef>
                  <a:spcAft>
                    <a:spcPts val="0"/>
                  </a:spcAft>
                  <a:buClrTx/>
                  <a:buSzTx/>
                  <a:buFontTx/>
                  <a:buNone/>
                  <a:tabLst/>
                  <a:defRPr/>
                </a:pPr>
                <a:endParaRPr kumimoji="0" lang="en-IN" sz="1350" b="0" i="0" u="none" strike="noStrike" kern="0" cap="none" spc="0" normalizeH="0" baseline="0" noProof="0">
                  <a:ln>
                    <a:noFill/>
                  </a:ln>
                  <a:solidFill>
                    <a:srgbClr val="505050"/>
                  </a:solidFill>
                  <a:effectLst/>
                  <a:uLnTx/>
                  <a:uFillTx/>
                </a:endParaRPr>
              </a:p>
            </p:txBody>
          </p:sp>
          <p:sp>
            <p:nvSpPr>
              <p:cNvPr id="172" name="Rectangle 31"/>
              <p:cNvSpPr>
                <a:spLocks noChangeArrowheads="1"/>
              </p:cNvSpPr>
              <p:nvPr/>
            </p:nvSpPr>
            <p:spPr bwMode="auto">
              <a:xfrm>
                <a:off x="12331125" y="6294429"/>
                <a:ext cx="17239" cy="47886"/>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pPr marL="0" marR="0" lvl="0" indent="0" defTabSz="685735" eaLnBrk="1" fontAlgn="auto" latinLnBrk="0" hangingPunct="1">
                  <a:lnSpc>
                    <a:spcPct val="100000"/>
                  </a:lnSpc>
                  <a:spcBef>
                    <a:spcPts val="0"/>
                  </a:spcBef>
                  <a:spcAft>
                    <a:spcPts val="0"/>
                  </a:spcAft>
                  <a:buClrTx/>
                  <a:buSzTx/>
                  <a:buFontTx/>
                  <a:buNone/>
                  <a:tabLst/>
                  <a:defRPr/>
                </a:pPr>
                <a:endParaRPr kumimoji="0" lang="en-IN" sz="1350" b="0" i="0" u="none" strike="noStrike" kern="0" cap="none" spc="0" normalizeH="0" baseline="0" noProof="0">
                  <a:ln>
                    <a:noFill/>
                  </a:ln>
                  <a:solidFill>
                    <a:srgbClr val="505050"/>
                  </a:solidFill>
                  <a:effectLst/>
                  <a:uLnTx/>
                  <a:uFillTx/>
                </a:endParaRPr>
              </a:p>
            </p:txBody>
          </p:sp>
          <p:sp>
            <p:nvSpPr>
              <p:cNvPr id="173" name="Rectangle 32"/>
              <p:cNvSpPr>
                <a:spLocks noChangeArrowheads="1"/>
              </p:cNvSpPr>
              <p:nvPr/>
            </p:nvSpPr>
            <p:spPr bwMode="auto">
              <a:xfrm>
                <a:off x="12331125" y="6037759"/>
                <a:ext cx="17239" cy="47886"/>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pPr marL="0" marR="0" lvl="0" indent="0" defTabSz="685735" eaLnBrk="1" fontAlgn="auto" latinLnBrk="0" hangingPunct="1">
                  <a:lnSpc>
                    <a:spcPct val="100000"/>
                  </a:lnSpc>
                  <a:spcBef>
                    <a:spcPts val="0"/>
                  </a:spcBef>
                  <a:spcAft>
                    <a:spcPts val="0"/>
                  </a:spcAft>
                  <a:buClrTx/>
                  <a:buSzTx/>
                  <a:buFontTx/>
                  <a:buNone/>
                  <a:tabLst/>
                  <a:defRPr/>
                </a:pPr>
                <a:endParaRPr kumimoji="0" lang="en-IN" sz="1350" b="0" i="0" u="none" strike="noStrike" kern="0" cap="none" spc="0" normalizeH="0" baseline="0" noProof="0">
                  <a:ln>
                    <a:noFill/>
                  </a:ln>
                  <a:solidFill>
                    <a:srgbClr val="505050"/>
                  </a:solidFill>
                  <a:effectLst/>
                  <a:uLnTx/>
                  <a:uFillTx/>
                </a:endParaRPr>
              </a:p>
            </p:txBody>
          </p:sp>
          <p:sp>
            <p:nvSpPr>
              <p:cNvPr id="174" name="Rectangle 33"/>
              <p:cNvSpPr>
                <a:spLocks noChangeArrowheads="1"/>
              </p:cNvSpPr>
              <p:nvPr/>
            </p:nvSpPr>
            <p:spPr bwMode="auto">
              <a:xfrm>
                <a:off x="12331125" y="5721710"/>
                <a:ext cx="17239" cy="51717"/>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pPr marL="0" marR="0" lvl="0" indent="0" defTabSz="685735" eaLnBrk="1" fontAlgn="auto" latinLnBrk="0" hangingPunct="1">
                  <a:lnSpc>
                    <a:spcPct val="100000"/>
                  </a:lnSpc>
                  <a:spcBef>
                    <a:spcPts val="0"/>
                  </a:spcBef>
                  <a:spcAft>
                    <a:spcPts val="0"/>
                  </a:spcAft>
                  <a:buClrTx/>
                  <a:buSzTx/>
                  <a:buFontTx/>
                  <a:buNone/>
                  <a:tabLst/>
                  <a:defRPr/>
                </a:pPr>
                <a:endParaRPr kumimoji="0" lang="en-IN" sz="1350" b="0" i="0" u="none" strike="noStrike" kern="0" cap="none" spc="0" normalizeH="0" baseline="0" noProof="0">
                  <a:ln>
                    <a:noFill/>
                  </a:ln>
                  <a:solidFill>
                    <a:srgbClr val="505050"/>
                  </a:solidFill>
                  <a:effectLst/>
                  <a:uLnTx/>
                  <a:uFillTx/>
                </a:endParaRPr>
              </a:p>
            </p:txBody>
          </p:sp>
          <p:sp>
            <p:nvSpPr>
              <p:cNvPr id="175" name="Rectangle 34"/>
              <p:cNvSpPr>
                <a:spLocks noChangeArrowheads="1"/>
              </p:cNvSpPr>
              <p:nvPr/>
            </p:nvSpPr>
            <p:spPr bwMode="auto">
              <a:xfrm>
                <a:off x="12331125" y="5638388"/>
                <a:ext cx="17239" cy="48844"/>
              </a:xfrm>
              <a:prstGeom prst="rect">
                <a:avLst/>
              </a:prstGeom>
              <a:solidFill>
                <a:srgbClr val="FEFEF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defTabSz="685735" eaLnBrk="1" fontAlgn="auto" latinLnBrk="0" hangingPunct="1">
                  <a:lnSpc>
                    <a:spcPct val="100000"/>
                  </a:lnSpc>
                  <a:spcBef>
                    <a:spcPts val="0"/>
                  </a:spcBef>
                  <a:spcAft>
                    <a:spcPts val="0"/>
                  </a:spcAft>
                  <a:buClrTx/>
                  <a:buSzTx/>
                  <a:buFontTx/>
                  <a:buNone/>
                  <a:tabLst/>
                  <a:defRPr/>
                </a:pPr>
                <a:endParaRPr kumimoji="0" lang="en-IN" sz="1350" b="0" i="0" u="none" strike="noStrike" kern="0" cap="none" spc="0" normalizeH="0" baseline="0" noProof="0">
                  <a:ln>
                    <a:noFill/>
                  </a:ln>
                  <a:solidFill>
                    <a:srgbClr val="505050"/>
                  </a:solidFill>
                  <a:effectLst/>
                  <a:uLnTx/>
                  <a:uFillTx/>
                </a:endParaRPr>
              </a:p>
            </p:txBody>
          </p:sp>
          <p:sp>
            <p:nvSpPr>
              <p:cNvPr id="176" name="Rectangle 35"/>
              <p:cNvSpPr>
                <a:spLocks noChangeArrowheads="1"/>
              </p:cNvSpPr>
              <p:nvPr/>
            </p:nvSpPr>
            <p:spPr bwMode="auto">
              <a:xfrm>
                <a:off x="12331125" y="5552193"/>
                <a:ext cx="17239" cy="51717"/>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pPr marL="0" marR="0" lvl="0" indent="0" defTabSz="685735" eaLnBrk="1" fontAlgn="auto" latinLnBrk="0" hangingPunct="1">
                  <a:lnSpc>
                    <a:spcPct val="100000"/>
                  </a:lnSpc>
                  <a:spcBef>
                    <a:spcPts val="0"/>
                  </a:spcBef>
                  <a:spcAft>
                    <a:spcPts val="0"/>
                  </a:spcAft>
                  <a:buClrTx/>
                  <a:buSzTx/>
                  <a:buFontTx/>
                  <a:buNone/>
                  <a:tabLst/>
                  <a:defRPr/>
                </a:pPr>
                <a:endParaRPr kumimoji="0" lang="en-IN" sz="1350" b="0" i="0" u="none" strike="noStrike" kern="0" cap="none" spc="0" normalizeH="0" baseline="0" noProof="0">
                  <a:ln>
                    <a:noFill/>
                  </a:ln>
                  <a:solidFill>
                    <a:srgbClr val="505050"/>
                  </a:solidFill>
                  <a:effectLst/>
                  <a:uLnTx/>
                  <a:uFillTx/>
                </a:endParaRPr>
              </a:p>
            </p:txBody>
          </p:sp>
          <p:sp>
            <p:nvSpPr>
              <p:cNvPr id="177" name="Rectangle 36"/>
              <p:cNvSpPr>
                <a:spLocks noChangeArrowheads="1"/>
              </p:cNvSpPr>
              <p:nvPr/>
            </p:nvSpPr>
            <p:spPr bwMode="auto">
              <a:xfrm>
                <a:off x="12270789" y="5552193"/>
                <a:ext cx="18196" cy="51717"/>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pPr marL="0" marR="0" lvl="0" indent="0" defTabSz="685735" eaLnBrk="1" fontAlgn="auto" latinLnBrk="0" hangingPunct="1">
                  <a:lnSpc>
                    <a:spcPct val="100000"/>
                  </a:lnSpc>
                  <a:spcBef>
                    <a:spcPts val="0"/>
                  </a:spcBef>
                  <a:spcAft>
                    <a:spcPts val="0"/>
                  </a:spcAft>
                  <a:buClrTx/>
                  <a:buSzTx/>
                  <a:buFontTx/>
                  <a:buNone/>
                  <a:tabLst/>
                  <a:defRPr/>
                </a:pPr>
                <a:endParaRPr kumimoji="0" lang="en-IN" sz="1350" b="0" i="0" u="none" strike="noStrike" kern="0" cap="none" spc="0" normalizeH="0" baseline="0" noProof="0">
                  <a:ln>
                    <a:noFill/>
                  </a:ln>
                  <a:solidFill>
                    <a:srgbClr val="505050"/>
                  </a:solidFill>
                  <a:effectLst/>
                  <a:uLnTx/>
                  <a:uFillTx/>
                </a:endParaRPr>
              </a:p>
            </p:txBody>
          </p:sp>
          <p:sp>
            <p:nvSpPr>
              <p:cNvPr id="178" name="Rectangle 37"/>
              <p:cNvSpPr>
                <a:spLocks noChangeArrowheads="1"/>
              </p:cNvSpPr>
              <p:nvPr/>
            </p:nvSpPr>
            <p:spPr bwMode="auto">
              <a:xfrm>
                <a:off x="12270789" y="5638388"/>
                <a:ext cx="18196" cy="48844"/>
              </a:xfrm>
              <a:prstGeom prst="rect">
                <a:avLst/>
              </a:prstGeom>
              <a:solidFill>
                <a:srgbClr val="FEFEF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defTabSz="685735" eaLnBrk="1" fontAlgn="auto" latinLnBrk="0" hangingPunct="1">
                  <a:lnSpc>
                    <a:spcPct val="100000"/>
                  </a:lnSpc>
                  <a:spcBef>
                    <a:spcPts val="0"/>
                  </a:spcBef>
                  <a:spcAft>
                    <a:spcPts val="0"/>
                  </a:spcAft>
                  <a:buClrTx/>
                  <a:buSzTx/>
                  <a:buFontTx/>
                  <a:buNone/>
                  <a:tabLst/>
                  <a:defRPr/>
                </a:pPr>
                <a:endParaRPr kumimoji="0" lang="en-IN" sz="1350" b="0" i="0" u="none" strike="noStrike" kern="0" cap="none" spc="0" normalizeH="0" baseline="0" noProof="0">
                  <a:ln>
                    <a:noFill/>
                  </a:ln>
                  <a:solidFill>
                    <a:srgbClr val="505050"/>
                  </a:solidFill>
                  <a:effectLst/>
                  <a:uLnTx/>
                  <a:uFillTx/>
                </a:endParaRPr>
              </a:p>
            </p:txBody>
          </p:sp>
          <p:sp>
            <p:nvSpPr>
              <p:cNvPr id="179" name="Rectangle 38"/>
              <p:cNvSpPr>
                <a:spLocks noChangeArrowheads="1"/>
              </p:cNvSpPr>
              <p:nvPr/>
            </p:nvSpPr>
            <p:spPr bwMode="auto">
              <a:xfrm>
                <a:off x="12270789" y="5864411"/>
                <a:ext cx="18196" cy="51717"/>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pPr marL="0" marR="0" lvl="0" indent="0" defTabSz="685735" eaLnBrk="1" fontAlgn="auto" latinLnBrk="0" hangingPunct="1">
                  <a:lnSpc>
                    <a:spcPct val="100000"/>
                  </a:lnSpc>
                  <a:spcBef>
                    <a:spcPts val="0"/>
                  </a:spcBef>
                  <a:spcAft>
                    <a:spcPts val="0"/>
                  </a:spcAft>
                  <a:buClrTx/>
                  <a:buSzTx/>
                  <a:buFontTx/>
                  <a:buNone/>
                  <a:tabLst/>
                  <a:defRPr/>
                </a:pPr>
                <a:endParaRPr kumimoji="0" lang="en-IN" sz="1350" b="0" i="0" u="none" strike="noStrike" kern="0" cap="none" spc="0" normalizeH="0" baseline="0" noProof="0">
                  <a:ln>
                    <a:noFill/>
                  </a:ln>
                  <a:solidFill>
                    <a:srgbClr val="505050"/>
                  </a:solidFill>
                  <a:effectLst/>
                  <a:uLnTx/>
                  <a:uFillTx/>
                </a:endParaRPr>
              </a:p>
            </p:txBody>
          </p:sp>
          <p:sp>
            <p:nvSpPr>
              <p:cNvPr id="180" name="Rectangle 39"/>
              <p:cNvSpPr>
                <a:spLocks noChangeArrowheads="1"/>
              </p:cNvSpPr>
              <p:nvPr/>
            </p:nvSpPr>
            <p:spPr bwMode="auto">
              <a:xfrm>
                <a:off x="12270789" y="6037759"/>
                <a:ext cx="18196" cy="47886"/>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pPr marL="0" marR="0" lvl="0" indent="0" defTabSz="685735" eaLnBrk="1" fontAlgn="auto" latinLnBrk="0" hangingPunct="1">
                  <a:lnSpc>
                    <a:spcPct val="100000"/>
                  </a:lnSpc>
                  <a:spcBef>
                    <a:spcPts val="0"/>
                  </a:spcBef>
                  <a:spcAft>
                    <a:spcPts val="0"/>
                  </a:spcAft>
                  <a:buClrTx/>
                  <a:buSzTx/>
                  <a:buFontTx/>
                  <a:buNone/>
                  <a:tabLst/>
                  <a:defRPr/>
                </a:pPr>
                <a:endParaRPr kumimoji="0" lang="en-IN" sz="1350" b="0" i="0" u="none" strike="noStrike" kern="0" cap="none" spc="0" normalizeH="0" baseline="0" noProof="0">
                  <a:ln>
                    <a:noFill/>
                  </a:ln>
                  <a:solidFill>
                    <a:srgbClr val="505050"/>
                  </a:solidFill>
                  <a:effectLst/>
                  <a:uLnTx/>
                  <a:uFillTx/>
                </a:endParaRPr>
              </a:p>
            </p:txBody>
          </p:sp>
          <p:sp>
            <p:nvSpPr>
              <p:cNvPr id="181" name="Rectangle 40"/>
              <p:cNvSpPr>
                <a:spLocks noChangeArrowheads="1"/>
              </p:cNvSpPr>
              <p:nvPr/>
            </p:nvSpPr>
            <p:spPr bwMode="auto">
              <a:xfrm>
                <a:off x="12270789" y="6121080"/>
                <a:ext cx="18196" cy="51717"/>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pPr marL="0" marR="0" lvl="0" indent="0" defTabSz="685735" eaLnBrk="1" fontAlgn="auto" latinLnBrk="0" hangingPunct="1">
                  <a:lnSpc>
                    <a:spcPct val="100000"/>
                  </a:lnSpc>
                  <a:spcBef>
                    <a:spcPts val="0"/>
                  </a:spcBef>
                  <a:spcAft>
                    <a:spcPts val="0"/>
                  </a:spcAft>
                  <a:buClrTx/>
                  <a:buSzTx/>
                  <a:buFontTx/>
                  <a:buNone/>
                  <a:tabLst/>
                  <a:defRPr/>
                </a:pPr>
                <a:endParaRPr kumimoji="0" lang="en-IN" sz="1350" b="0" i="0" u="none" strike="noStrike" kern="0" cap="none" spc="0" normalizeH="0" baseline="0" noProof="0">
                  <a:ln>
                    <a:noFill/>
                  </a:ln>
                  <a:solidFill>
                    <a:srgbClr val="505050"/>
                  </a:solidFill>
                  <a:effectLst/>
                  <a:uLnTx/>
                  <a:uFillTx/>
                </a:endParaRPr>
              </a:p>
            </p:txBody>
          </p:sp>
          <p:sp>
            <p:nvSpPr>
              <p:cNvPr id="182" name="Rectangle 41"/>
              <p:cNvSpPr>
                <a:spLocks noChangeArrowheads="1"/>
              </p:cNvSpPr>
              <p:nvPr/>
            </p:nvSpPr>
            <p:spPr bwMode="auto">
              <a:xfrm>
                <a:off x="12154904" y="6121080"/>
                <a:ext cx="17239" cy="51717"/>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pPr marL="0" marR="0" lvl="0" indent="0" defTabSz="685735" eaLnBrk="1" fontAlgn="auto" latinLnBrk="0" hangingPunct="1">
                  <a:lnSpc>
                    <a:spcPct val="100000"/>
                  </a:lnSpc>
                  <a:spcBef>
                    <a:spcPts val="0"/>
                  </a:spcBef>
                  <a:spcAft>
                    <a:spcPts val="0"/>
                  </a:spcAft>
                  <a:buClrTx/>
                  <a:buSzTx/>
                  <a:buFontTx/>
                  <a:buNone/>
                  <a:tabLst/>
                  <a:defRPr/>
                </a:pPr>
                <a:endParaRPr kumimoji="0" lang="en-IN" sz="1350" b="0" i="0" u="none" strike="noStrike" kern="0" cap="none" spc="0" normalizeH="0" baseline="0" noProof="0">
                  <a:ln>
                    <a:noFill/>
                  </a:ln>
                  <a:solidFill>
                    <a:srgbClr val="505050"/>
                  </a:solidFill>
                  <a:effectLst/>
                  <a:uLnTx/>
                  <a:uFillTx/>
                </a:endParaRPr>
              </a:p>
            </p:txBody>
          </p:sp>
          <p:sp>
            <p:nvSpPr>
              <p:cNvPr id="183" name="Rectangle 42"/>
              <p:cNvSpPr>
                <a:spLocks noChangeArrowheads="1"/>
              </p:cNvSpPr>
              <p:nvPr/>
            </p:nvSpPr>
            <p:spPr bwMode="auto">
              <a:xfrm>
                <a:off x="12038062" y="6207276"/>
                <a:ext cx="18196" cy="51717"/>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pPr marL="0" marR="0" lvl="0" indent="0" defTabSz="685735" eaLnBrk="1" fontAlgn="auto" latinLnBrk="0" hangingPunct="1">
                  <a:lnSpc>
                    <a:spcPct val="100000"/>
                  </a:lnSpc>
                  <a:spcBef>
                    <a:spcPts val="0"/>
                  </a:spcBef>
                  <a:spcAft>
                    <a:spcPts val="0"/>
                  </a:spcAft>
                  <a:buClrTx/>
                  <a:buSzTx/>
                  <a:buFontTx/>
                  <a:buNone/>
                  <a:tabLst/>
                  <a:defRPr/>
                </a:pPr>
                <a:endParaRPr kumimoji="0" lang="en-IN" sz="1350" b="0" i="0" u="none" strike="noStrike" kern="0" cap="none" spc="0" normalizeH="0" baseline="0" noProof="0">
                  <a:ln>
                    <a:noFill/>
                  </a:ln>
                  <a:solidFill>
                    <a:srgbClr val="505050"/>
                  </a:solidFill>
                  <a:effectLst/>
                  <a:uLnTx/>
                  <a:uFillTx/>
                </a:endParaRPr>
              </a:p>
            </p:txBody>
          </p:sp>
          <p:sp>
            <p:nvSpPr>
              <p:cNvPr id="184" name="Rectangle 43"/>
              <p:cNvSpPr>
                <a:spLocks noChangeArrowheads="1"/>
              </p:cNvSpPr>
              <p:nvPr/>
            </p:nvSpPr>
            <p:spPr bwMode="auto">
              <a:xfrm>
                <a:off x="12038062" y="6294429"/>
                <a:ext cx="18196" cy="47886"/>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pPr marL="0" marR="0" lvl="0" indent="0" defTabSz="685735" eaLnBrk="1" fontAlgn="auto" latinLnBrk="0" hangingPunct="1">
                  <a:lnSpc>
                    <a:spcPct val="100000"/>
                  </a:lnSpc>
                  <a:spcBef>
                    <a:spcPts val="0"/>
                  </a:spcBef>
                  <a:spcAft>
                    <a:spcPts val="0"/>
                  </a:spcAft>
                  <a:buClrTx/>
                  <a:buSzTx/>
                  <a:buFontTx/>
                  <a:buNone/>
                  <a:tabLst/>
                  <a:defRPr/>
                </a:pPr>
                <a:endParaRPr kumimoji="0" lang="en-IN" sz="1350" b="0" i="0" u="none" strike="noStrike" kern="0" cap="none" spc="0" normalizeH="0" baseline="0" noProof="0">
                  <a:ln>
                    <a:noFill/>
                  </a:ln>
                  <a:solidFill>
                    <a:srgbClr val="505050"/>
                  </a:solidFill>
                  <a:effectLst/>
                  <a:uLnTx/>
                  <a:uFillTx/>
                </a:endParaRPr>
              </a:p>
            </p:txBody>
          </p:sp>
          <p:sp>
            <p:nvSpPr>
              <p:cNvPr id="185" name="Rectangle 44"/>
              <p:cNvSpPr>
                <a:spLocks noChangeArrowheads="1"/>
              </p:cNvSpPr>
              <p:nvPr/>
            </p:nvSpPr>
            <p:spPr bwMode="auto">
              <a:xfrm>
                <a:off x="12038062" y="6463945"/>
                <a:ext cx="18196" cy="51717"/>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pPr marL="0" marR="0" lvl="0" indent="0" defTabSz="685735" eaLnBrk="1" fontAlgn="auto" latinLnBrk="0" hangingPunct="1">
                  <a:lnSpc>
                    <a:spcPct val="100000"/>
                  </a:lnSpc>
                  <a:spcBef>
                    <a:spcPts val="0"/>
                  </a:spcBef>
                  <a:spcAft>
                    <a:spcPts val="0"/>
                  </a:spcAft>
                  <a:buClrTx/>
                  <a:buSzTx/>
                  <a:buFontTx/>
                  <a:buNone/>
                  <a:tabLst/>
                  <a:defRPr/>
                </a:pPr>
                <a:endParaRPr kumimoji="0" lang="en-IN" sz="1350" b="0" i="0" u="none" strike="noStrike" kern="0" cap="none" spc="0" normalizeH="0" baseline="0" noProof="0">
                  <a:ln>
                    <a:noFill/>
                  </a:ln>
                  <a:solidFill>
                    <a:srgbClr val="505050"/>
                  </a:solidFill>
                  <a:effectLst/>
                  <a:uLnTx/>
                  <a:uFillTx/>
                </a:endParaRPr>
              </a:p>
            </p:txBody>
          </p:sp>
          <p:sp>
            <p:nvSpPr>
              <p:cNvPr id="186" name="Rectangle 45"/>
              <p:cNvSpPr>
                <a:spLocks noChangeArrowheads="1"/>
              </p:cNvSpPr>
              <p:nvPr/>
            </p:nvSpPr>
            <p:spPr bwMode="auto">
              <a:xfrm>
                <a:off x="12038062" y="6547268"/>
                <a:ext cx="18196" cy="51717"/>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pPr marL="0" marR="0" lvl="0" indent="0" defTabSz="685735" eaLnBrk="1" fontAlgn="auto" latinLnBrk="0" hangingPunct="1">
                  <a:lnSpc>
                    <a:spcPct val="100000"/>
                  </a:lnSpc>
                  <a:spcBef>
                    <a:spcPts val="0"/>
                  </a:spcBef>
                  <a:spcAft>
                    <a:spcPts val="0"/>
                  </a:spcAft>
                  <a:buClrTx/>
                  <a:buSzTx/>
                  <a:buFontTx/>
                  <a:buNone/>
                  <a:tabLst/>
                  <a:defRPr/>
                </a:pPr>
                <a:endParaRPr kumimoji="0" lang="en-IN" sz="1350" b="0" i="0" u="none" strike="noStrike" kern="0" cap="none" spc="0" normalizeH="0" baseline="0" noProof="0">
                  <a:ln>
                    <a:noFill/>
                  </a:ln>
                  <a:solidFill>
                    <a:srgbClr val="505050"/>
                  </a:solidFill>
                  <a:effectLst/>
                  <a:uLnTx/>
                  <a:uFillTx/>
                </a:endParaRPr>
              </a:p>
            </p:txBody>
          </p:sp>
          <p:sp>
            <p:nvSpPr>
              <p:cNvPr id="187" name="Rectangle 46"/>
              <p:cNvSpPr>
                <a:spLocks noChangeArrowheads="1"/>
              </p:cNvSpPr>
              <p:nvPr/>
            </p:nvSpPr>
            <p:spPr bwMode="auto">
              <a:xfrm>
                <a:off x="12098399" y="6547268"/>
                <a:ext cx="17239" cy="51717"/>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pPr marL="0" marR="0" lvl="0" indent="0" defTabSz="685735" eaLnBrk="1" fontAlgn="auto" latinLnBrk="0" hangingPunct="1">
                  <a:lnSpc>
                    <a:spcPct val="100000"/>
                  </a:lnSpc>
                  <a:spcBef>
                    <a:spcPts val="0"/>
                  </a:spcBef>
                  <a:spcAft>
                    <a:spcPts val="0"/>
                  </a:spcAft>
                  <a:buClrTx/>
                  <a:buSzTx/>
                  <a:buFontTx/>
                  <a:buNone/>
                  <a:tabLst/>
                  <a:defRPr/>
                </a:pPr>
                <a:endParaRPr kumimoji="0" lang="en-IN" sz="1350" b="0" i="0" u="none" strike="noStrike" kern="0" cap="none" spc="0" normalizeH="0" baseline="0" noProof="0">
                  <a:ln>
                    <a:noFill/>
                  </a:ln>
                  <a:solidFill>
                    <a:srgbClr val="505050"/>
                  </a:solidFill>
                  <a:effectLst/>
                  <a:uLnTx/>
                  <a:uFillTx/>
                </a:endParaRPr>
              </a:p>
            </p:txBody>
          </p:sp>
          <p:sp>
            <p:nvSpPr>
              <p:cNvPr id="188" name="Rectangle 47"/>
              <p:cNvSpPr>
                <a:spLocks noChangeArrowheads="1"/>
              </p:cNvSpPr>
              <p:nvPr/>
            </p:nvSpPr>
            <p:spPr bwMode="auto">
              <a:xfrm>
                <a:off x="12098399" y="6634420"/>
                <a:ext cx="17239" cy="51717"/>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pPr marL="0" marR="0" lvl="0" indent="0" defTabSz="685735" eaLnBrk="1" fontAlgn="auto" latinLnBrk="0" hangingPunct="1">
                  <a:lnSpc>
                    <a:spcPct val="100000"/>
                  </a:lnSpc>
                  <a:spcBef>
                    <a:spcPts val="0"/>
                  </a:spcBef>
                  <a:spcAft>
                    <a:spcPts val="0"/>
                  </a:spcAft>
                  <a:buClrTx/>
                  <a:buSzTx/>
                  <a:buFontTx/>
                  <a:buNone/>
                  <a:tabLst/>
                  <a:defRPr/>
                </a:pPr>
                <a:endParaRPr kumimoji="0" lang="en-IN" sz="1350" b="0" i="0" u="none" strike="noStrike" kern="0" cap="none" spc="0" normalizeH="0" baseline="0" noProof="0">
                  <a:ln>
                    <a:noFill/>
                  </a:ln>
                  <a:solidFill>
                    <a:srgbClr val="505050"/>
                  </a:solidFill>
                  <a:effectLst/>
                  <a:uLnTx/>
                  <a:uFillTx/>
                </a:endParaRPr>
              </a:p>
            </p:txBody>
          </p:sp>
          <p:sp>
            <p:nvSpPr>
              <p:cNvPr id="189" name="Rectangle 48"/>
              <p:cNvSpPr>
                <a:spLocks noChangeArrowheads="1"/>
              </p:cNvSpPr>
              <p:nvPr/>
            </p:nvSpPr>
            <p:spPr bwMode="auto">
              <a:xfrm>
                <a:off x="12038062" y="6634420"/>
                <a:ext cx="18196" cy="51717"/>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pPr marL="0" marR="0" lvl="0" indent="0" defTabSz="685735" eaLnBrk="1" fontAlgn="auto" latinLnBrk="0" hangingPunct="1">
                  <a:lnSpc>
                    <a:spcPct val="100000"/>
                  </a:lnSpc>
                  <a:spcBef>
                    <a:spcPts val="0"/>
                  </a:spcBef>
                  <a:spcAft>
                    <a:spcPts val="0"/>
                  </a:spcAft>
                  <a:buClrTx/>
                  <a:buSzTx/>
                  <a:buFontTx/>
                  <a:buNone/>
                  <a:tabLst/>
                  <a:defRPr/>
                </a:pPr>
                <a:endParaRPr kumimoji="0" lang="en-IN" sz="1350" b="0" i="0" u="none" strike="noStrike" kern="0" cap="none" spc="0" normalizeH="0" baseline="0" noProof="0">
                  <a:ln>
                    <a:noFill/>
                  </a:ln>
                  <a:solidFill>
                    <a:srgbClr val="505050"/>
                  </a:solidFill>
                  <a:effectLst/>
                  <a:uLnTx/>
                  <a:uFillTx/>
                </a:endParaRPr>
              </a:p>
            </p:txBody>
          </p:sp>
          <p:sp>
            <p:nvSpPr>
              <p:cNvPr id="190" name="Rectangle 49"/>
              <p:cNvSpPr>
                <a:spLocks noChangeArrowheads="1"/>
              </p:cNvSpPr>
              <p:nvPr/>
            </p:nvSpPr>
            <p:spPr bwMode="auto">
              <a:xfrm>
                <a:off x="12038062" y="6835542"/>
                <a:ext cx="18196" cy="51717"/>
              </a:xfrm>
              <a:prstGeom prst="rect">
                <a:avLst/>
              </a:prstGeom>
              <a:solidFill>
                <a:srgbClr val="FEFEF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defTabSz="685735" eaLnBrk="1" fontAlgn="auto" latinLnBrk="0" hangingPunct="1">
                  <a:lnSpc>
                    <a:spcPct val="100000"/>
                  </a:lnSpc>
                  <a:spcBef>
                    <a:spcPts val="0"/>
                  </a:spcBef>
                  <a:spcAft>
                    <a:spcPts val="0"/>
                  </a:spcAft>
                  <a:buClrTx/>
                  <a:buSzTx/>
                  <a:buFontTx/>
                  <a:buNone/>
                  <a:tabLst/>
                  <a:defRPr/>
                </a:pPr>
                <a:endParaRPr kumimoji="0" lang="en-IN" sz="1350" b="0" i="0" u="none" strike="noStrike" kern="0" cap="none" spc="0" normalizeH="0" baseline="0" noProof="0">
                  <a:ln>
                    <a:noFill/>
                  </a:ln>
                  <a:solidFill>
                    <a:srgbClr val="505050"/>
                  </a:solidFill>
                  <a:effectLst/>
                  <a:uLnTx/>
                  <a:uFillTx/>
                </a:endParaRPr>
              </a:p>
            </p:txBody>
          </p:sp>
          <p:sp>
            <p:nvSpPr>
              <p:cNvPr id="191" name="Rectangle 50"/>
              <p:cNvSpPr>
                <a:spLocks noChangeArrowheads="1"/>
              </p:cNvSpPr>
              <p:nvPr/>
            </p:nvSpPr>
            <p:spPr bwMode="auto">
              <a:xfrm>
                <a:off x="12098399" y="6835542"/>
                <a:ext cx="17239" cy="51717"/>
              </a:xfrm>
              <a:prstGeom prst="rect">
                <a:avLst/>
              </a:prstGeom>
              <a:solidFill>
                <a:srgbClr val="FEFEF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defTabSz="685735" eaLnBrk="1" fontAlgn="auto" latinLnBrk="0" hangingPunct="1">
                  <a:lnSpc>
                    <a:spcPct val="100000"/>
                  </a:lnSpc>
                  <a:spcBef>
                    <a:spcPts val="0"/>
                  </a:spcBef>
                  <a:spcAft>
                    <a:spcPts val="0"/>
                  </a:spcAft>
                  <a:buClrTx/>
                  <a:buSzTx/>
                  <a:buFontTx/>
                  <a:buNone/>
                  <a:tabLst/>
                  <a:defRPr/>
                </a:pPr>
                <a:endParaRPr kumimoji="0" lang="en-IN" sz="1350" b="0" i="0" u="none" strike="noStrike" kern="0" cap="none" spc="0" normalizeH="0" baseline="0" noProof="0">
                  <a:ln>
                    <a:noFill/>
                  </a:ln>
                  <a:solidFill>
                    <a:srgbClr val="505050"/>
                  </a:solidFill>
                  <a:effectLst/>
                  <a:uLnTx/>
                  <a:uFillTx/>
                </a:endParaRPr>
              </a:p>
            </p:txBody>
          </p:sp>
          <p:sp>
            <p:nvSpPr>
              <p:cNvPr id="192" name="Rectangle 51"/>
              <p:cNvSpPr>
                <a:spLocks noChangeArrowheads="1"/>
              </p:cNvSpPr>
              <p:nvPr/>
            </p:nvSpPr>
            <p:spPr bwMode="auto">
              <a:xfrm>
                <a:off x="12098399" y="6121080"/>
                <a:ext cx="17239" cy="51717"/>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pPr marL="0" marR="0" lvl="0" indent="0" defTabSz="685735" eaLnBrk="1" fontAlgn="auto" latinLnBrk="0" hangingPunct="1">
                  <a:lnSpc>
                    <a:spcPct val="100000"/>
                  </a:lnSpc>
                  <a:spcBef>
                    <a:spcPts val="0"/>
                  </a:spcBef>
                  <a:spcAft>
                    <a:spcPts val="0"/>
                  </a:spcAft>
                  <a:buClrTx/>
                  <a:buSzTx/>
                  <a:buFontTx/>
                  <a:buNone/>
                  <a:tabLst/>
                  <a:defRPr/>
                </a:pPr>
                <a:endParaRPr kumimoji="0" lang="en-IN" sz="1350" b="0" i="0" u="none" strike="noStrike" kern="0" cap="none" spc="0" normalizeH="0" baseline="0" noProof="0">
                  <a:ln>
                    <a:noFill/>
                  </a:ln>
                  <a:solidFill>
                    <a:srgbClr val="505050"/>
                  </a:solidFill>
                  <a:effectLst/>
                  <a:uLnTx/>
                  <a:uFillTx/>
                </a:endParaRPr>
              </a:p>
            </p:txBody>
          </p:sp>
          <p:sp>
            <p:nvSpPr>
              <p:cNvPr id="193" name="Rectangle 52"/>
              <p:cNvSpPr>
                <a:spLocks noChangeArrowheads="1"/>
              </p:cNvSpPr>
              <p:nvPr/>
            </p:nvSpPr>
            <p:spPr bwMode="auto">
              <a:xfrm>
                <a:off x="12038062" y="6121080"/>
                <a:ext cx="18196" cy="51717"/>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pPr marL="0" marR="0" lvl="0" indent="0" defTabSz="685735" eaLnBrk="1" fontAlgn="auto" latinLnBrk="0" hangingPunct="1">
                  <a:lnSpc>
                    <a:spcPct val="100000"/>
                  </a:lnSpc>
                  <a:spcBef>
                    <a:spcPts val="0"/>
                  </a:spcBef>
                  <a:spcAft>
                    <a:spcPts val="0"/>
                  </a:spcAft>
                  <a:buClrTx/>
                  <a:buSzTx/>
                  <a:buFontTx/>
                  <a:buNone/>
                  <a:tabLst/>
                  <a:defRPr/>
                </a:pPr>
                <a:endParaRPr kumimoji="0" lang="en-IN" sz="1350" b="0" i="0" u="none" strike="noStrike" kern="0" cap="none" spc="0" normalizeH="0" baseline="0" noProof="0">
                  <a:ln>
                    <a:noFill/>
                  </a:ln>
                  <a:solidFill>
                    <a:srgbClr val="505050"/>
                  </a:solidFill>
                  <a:effectLst/>
                  <a:uLnTx/>
                  <a:uFillTx/>
                </a:endParaRPr>
              </a:p>
            </p:txBody>
          </p:sp>
          <p:sp>
            <p:nvSpPr>
              <p:cNvPr id="194" name="Rectangle 53"/>
              <p:cNvSpPr>
                <a:spLocks noChangeArrowheads="1"/>
              </p:cNvSpPr>
              <p:nvPr/>
            </p:nvSpPr>
            <p:spPr bwMode="auto">
              <a:xfrm>
                <a:off x="12038062" y="6037759"/>
                <a:ext cx="18196" cy="47886"/>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pPr marL="0" marR="0" lvl="0" indent="0" defTabSz="685735" eaLnBrk="1" fontAlgn="auto" latinLnBrk="0" hangingPunct="1">
                  <a:lnSpc>
                    <a:spcPct val="100000"/>
                  </a:lnSpc>
                  <a:spcBef>
                    <a:spcPts val="0"/>
                  </a:spcBef>
                  <a:spcAft>
                    <a:spcPts val="0"/>
                  </a:spcAft>
                  <a:buClrTx/>
                  <a:buSzTx/>
                  <a:buFontTx/>
                  <a:buNone/>
                  <a:tabLst/>
                  <a:defRPr/>
                </a:pPr>
                <a:endParaRPr kumimoji="0" lang="en-IN" sz="1350" b="0" i="0" u="none" strike="noStrike" kern="0" cap="none" spc="0" normalizeH="0" baseline="0" noProof="0">
                  <a:ln>
                    <a:noFill/>
                  </a:ln>
                  <a:solidFill>
                    <a:srgbClr val="505050"/>
                  </a:solidFill>
                  <a:effectLst/>
                  <a:uLnTx/>
                  <a:uFillTx/>
                </a:endParaRPr>
              </a:p>
            </p:txBody>
          </p:sp>
          <p:sp>
            <p:nvSpPr>
              <p:cNvPr id="195" name="Rectangle 54"/>
              <p:cNvSpPr>
                <a:spLocks noChangeArrowheads="1"/>
              </p:cNvSpPr>
              <p:nvPr/>
            </p:nvSpPr>
            <p:spPr bwMode="auto">
              <a:xfrm>
                <a:off x="12098399" y="6037759"/>
                <a:ext cx="17239" cy="47886"/>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pPr marL="0" marR="0" lvl="0" indent="0" defTabSz="685735" eaLnBrk="1" fontAlgn="auto" latinLnBrk="0" hangingPunct="1">
                  <a:lnSpc>
                    <a:spcPct val="100000"/>
                  </a:lnSpc>
                  <a:spcBef>
                    <a:spcPts val="0"/>
                  </a:spcBef>
                  <a:spcAft>
                    <a:spcPts val="0"/>
                  </a:spcAft>
                  <a:buClrTx/>
                  <a:buSzTx/>
                  <a:buFontTx/>
                  <a:buNone/>
                  <a:tabLst/>
                  <a:defRPr/>
                </a:pPr>
                <a:endParaRPr kumimoji="0" lang="en-IN" sz="1350" b="0" i="0" u="none" strike="noStrike" kern="0" cap="none" spc="0" normalizeH="0" baseline="0" noProof="0">
                  <a:ln>
                    <a:noFill/>
                  </a:ln>
                  <a:solidFill>
                    <a:srgbClr val="505050"/>
                  </a:solidFill>
                  <a:effectLst/>
                  <a:uLnTx/>
                  <a:uFillTx/>
                </a:endParaRPr>
              </a:p>
            </p:txBody>
          </p:sp>
          <p:sp>
            <p:nvSpPr>
              <p:cNvPr id="196" name="Rectangle 55"/>
              <p:cNvSpPr>
                <a:spLocks noChangeArrowheads="1"/>
              </p:cNvSpPr>
              <p:nvPr/>
            </p:nvSpPr>
            <p:spPr bwMode="auto">
              <a:xfrm>
                <a:off x="12098399" y="5950606"/>
                <a:ext cx="17239" cy="51717"/>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pPr marL="0" marR="0" lvl="0" indent="0" defTabSz="685735" eaLnBrk="1" fontAlgn="auto" latinLnBrk="0" hangingPunct="1">
                  <a:lnSpc>
                    <a:spcPct val="100000"/>
                  </a:lnSpc>
                  <a:spcBef>
                    <a:spcPts val="0"/>
                  </a:spcBef>
                  <a:spcAft>
                    <a:spcPts val="0"/>
                  </a:spcAft>
                  <a:buClrTx/>
                  <a:buSzTx/>
                  <a:buFontTx/>
                  <a:buNone/>
                  <a:tabLst/>
                  <a:defRPr/>
                </a:pPr>
                <a:endParaRPr kumimoji="0" lang="en-IN" sz="1350" b="0" i="0" u="none" strike="noStrike" kern="0" cap="none" spc="0" normalizeH="0" baseline="0" noProof="0">
                  <a:ln>
                    <a:noFill/>
                  </a:ln>
                  <a:solidFill>
                    <a:srgbClr val="505050"/>
                  </a:solidFill>
                  <a:effectLst/>
                  <a:uLnTx/>
                  <a:uFillTx/>
                </a:endParaRPr>
              </a:p>
            </p:txBody>
          </p:sp>
          <p:sp>
            <p:nvSpPr>
              <p:cNvPr id="197" name="Rectangle 56"/>
              <p:cNvSpPr>
                <a:spLocks noChangeArrowheads="1"/>
              </p:cNvSpPr>
              <p:nvPr/>
            </p:nvSpPr>
            <p:spPr bwMode="auto">
              <a:xfrm>
                <a:off x="12038062" y="5950606"/>
                <a:ext cx="18196" cy="51717"/>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pPr marL="0" marR="0" lvl="0" indent="0" defTabSz="685735" eaLnBrk="1" fontAlgn="auto" latinLnBrk="0" hangingPunct="1">
                  <a:lnSpc>
                    <a:spcPct val="100000"/>
                  </a:lnSpc>
                  <a:spcBef>
                    <a:spcPts val="0"/>
                  </a:spcBef>
                  <a:spcAft>
                    <a:spcPts val="0"/>
                  </a:spcAft>
                  <a:buClrTx/>
                  <a:buSzTx/>
                  <a:buFontTx/>
                  <a:buNone/>
                  <a:tabLst/>
                  <a:defRPr/>
                </a:pPr>
                <a:endParaRPr kumimoji="0" lang="en-IN" sz="1350" b="0" i="0" u="none" strike="noStrike" kern="0" cap="none" spc="0" normalizeH="0" baseline="0" noProof="0">
                  <a:ln>
                    <a:noFill/>
                  </a:ln>
                  <a:solidFill>
                    <a:srgbClr val="505050"/>
                  </a:solidFill>
                  <a:effectLst/>
                  <a:uLnTx/>
                  <a:uFillTx/>
                </a:endParaRPr>
              </a:p>
            </p:txBody>
          </p:sp>
          <p:sp>
            <p:nvSpPr>
              <p:cNvPr id="198" name="Rectangle 57"/>
              <p:cNvSpPr>
                <a:spLocks noChangeArrowheads="1"/>
              </p:cNvSpPr>
              <p:nvPr/>
            </p:nvSpPr>
            <p:spPr bwMode="auto">
              <a:xfrm>
                <a:off x="12038062" y="5781089"/>
                <a:ext cx="18196" cy="51717"/>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pPr marL="0" marR="0" lvl="0" indent="0" defTabSz="685735" eaLnBrk="1" fontAlgn="auto" latinLnBrk="0" hangingPunct="1">
                  <a:lnSpc>
                    <a:spcPct val="100000"/>
                  </a:lnSpc>
                  <a:spcBef>
                    <a:spcPts val="0"/>
                  </a:spcBef>
                  <a:spcAft>
                    <a:spcPts val="0"/>
                  </a:spcAft>
                  <a:buClrTx/>
                  <a:buSzTx/>
                  <a:buFontTx/>
                  <a:buNone/>
                  <a:tabLst/>
                  <a:defRPr/>
                </a:pPr>
                <a:endParaRPr kumimoji="0" lang="en-IN" sz="1350" b="0" i="0" u="none" strike="noStrike" kern="0" cap="none" spc="0" normalizeH="0" baseline="0" noProof="0">
                  <a:ln>
                    <a:noFill/>
                  </a:ln>
                  <a:solidFill>
                    <a:srgbClr val="505050"/>
                  </a:solidFill>
                  <a:effectLst/>
                  <a:uLnTx/>
                  <a:uFillTx/>
                </a:endParaRPr>
              </a:p>
            </p:txBody>
          </p:sp>
          <p:sp>
            <p:nvSpPr>
              <p:cNvPr id="199" name="Rectangle 58"/>
              <p:cNvSpPr>
                <a:spLocks noChangeArrowheads="1"/>
              </p:cNvSpPr>
              <p:nvPr/>
            </p:nvSpPr>
            <p:spPr bwMode="auto">
              <a:xfrm>
                <a:off x="12038062" y="5693936"/>
                <a:ext cx="18196" cy="51717"/>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pPr marL="0" marR="0" lvl="0" indent="0" defTabSz="685735" eaLnBrk="1" fontAlgn="auto" latinLnBrk="0" hangingPunct="1">
                  <a:lnSpc>
                    <a:spcPct val="100000"/>
                  </a:lnSpc>
                  <a:spcBef>
                    <a:spcPts val="0"/>
                  </a:spcBef>
                  <a:spcAft>
                    <a:spcPts val="0"/>
                  </a:spcAft>
                  <a:buClrTx/>
                  <a:buSzTx/>
                  <a:buFontTx/>
                  <a:buNone/>
                  <a:tabLst/>
                  <a:defRPr/>
                </a:pPr>
                <a:endParaRPr kumimoji="0" lang="en-IN" sz="1350" b="0" i="0" u="none" strike="noStrike" kern="0" cap="none" spc="0" normalizeH="0" baseline="0" noProof="0">
                  <a:ln>
                    <a:noFill/>
                  </a:ln>
                  <a:solidFill>
                    <a:srgbClr val="505050"/>
                  </a:solidFill>
                  <a:effectLst/>
                  <a:uLnTx/>
                  <a:uFillTx/>
                </a:endParaRPr>
              </a:p>
            </p:txBody>
          </p:sp>
          <p:sp>
            <p:nvSpPr>
              <p:cNvPr id="200" name="Rectangle 59"/>
              <p:cNvSpPr>
                <a:spLocks noChangeArrowheads="1"/>
              </p:cNvSpPr>
              <p:nvPr/>
            </p:nvSpPr>
            <p:spPr bwMode="auto">
              <a:xfrm>
                <a:off x="12038062" y="5552193"/>
                <a:ext cx="18196" cy="51717"/>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pPr marL="0" marR="0" lvl="0" indent="0" defTabSz="685735" eaLnBrk="1" fontAlgn="auto" latinLnBrk="0" hangingPunct="1">
                  <a:lnSpc>
                    <a:spcPct val="100000"/>
                  </a:lnSpc>
                  <a:spcBef>
                    <a:spcPts val="0"/>
                  </a:spcBef>
                  <a:spcAft>
                    <a:spcPts val="0"/>
                  </a:spcAft>
                  <a:buClrTx/>
                  <a:buSzTx/>
                  <a:buFontTx/>
                  <a:buNone/>
                  <a:tabLst/>
                  <a:defRPr/>
                </a:pPr>
                <a:endParaRPr kumimoji="0" lang="en-IN" sz="1350" b="0" i="0" u="none" strike="noStrike" kern="0" cap="none" spc="0" normalizeH="0" baseline="0" noProof="0">
                  <a:ln>
                    <a:noFill/>
                  </a:ln>
                  <a:solidFill>
                    <a:srgbClr val="505050"/>
                  </a:solidFill>
                  <a:effectLst/>
                  <a:uLnTx/>
                  <a:uFillTx/>
                </a:endParaRPr>
              </a:p>
            </p:txBody>
          </p:sp>
          <p:sp>
            <p:nvSpPr>
              <p:cNvPr id="201" name="Rectangle 60"/>
              <p:cNvSpPr>
                <a:spLocks noChangeArrowheads="1"/>
              </p:cNvSpPr>
              <p:nvPr/>
            </p:nvSpPr>
            <p:spPr bwMode="auto">
              <a:xfrm>
                <a:off x="12098399" y="5552193"/>
                <a:ext cx="17239" cy="51717"/>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pPr marL="0" marR="0" lvl="0" indent="0" defTabSz="685735" eaLnBrk="1" fontAlgn="auto" latinLnBrk="0" hangingPunct="1">
                  <a:lnSpc>
                    <a:spcPct val="100000"/>
                  </a:lnSpc>
                  <a:spcBef>
                    <a:spcPts val="0"/>
                  </a:spcBef>
                  <a:spcAft>
                    <a:spcPts val="0"/>
                  </a:spcAft>
                  <a:buClrTx/>
                  <a:buSzTx/>
                  <a:buFontTx/>
                  <a:buNone/>
                  <a:tabLst/>
                  <a:defRPr/>
                </a:pPr>
                <a:endParaRPr kumimoji="0" lang="en-IN" sz="1350" b="0" i="0" u="none" strike="noStrike" kern="0" cap="none" spc="0" normalizeH="0" baseline="0" noProof="0">
                  <a:ln>
                    <a:noFill/>
                  </a:ln>
                  <a:solidFill>
                    <a:srgbClr val="505050"/>
                  </a:solidFill>
                  <a:effectLst/>
                  <a:uLnTx/>
                  <a:uFillTx/>
                </a:endParaRPr>
              </a:p>
            </p:txBody>
          </p:sp>
          <p:sp>
            <p:nvSpPr>
              <p:cNvPr id="202" name="Rectangle 61"/>
              <p:cNvSpPr>
                <a:spLocks noChangeArrowheads="1"/>
              </p:cNvSpPr>
              <p:nvPr/>
            </p:nvSpPr>
            <p:spPr bwMode="auto">
              <a:xfrm>
                <a:off x="12154904" y="5552193"/>
                <a:ext cx="17239" cy="51717"/>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pPr marL="0" marR="0" lvl="0" indent="0" defTabSz="685735" eaLnBrk="1" fontAlgn="auto" latinLnBrk="0" hangingPunct="1">
                  <a:lnSpc>
                    <a:spcPct val="100000"/>
                  </a:lnSpc>
                  <a:spcBef>
                    <a:spcPts val="0"/>
                  </a:spcBef>
                  <a:spcAft>
                    <a:spcPts val="0"/>
                  </a:spcAft>
                  <a:buClrTx/>
                  <a:buSzTx/>
                  <a:buFontTx/>
                  <a:buNone/>
                  <a:tabLst/>
                  <a:defRPr/>
                </a:pPr>
                <a:endParaRPr kumimoji="0" lang="en-IN" sz="1350" b="0" i="0" u="none" strike="noStrike" kern="0" cap="none" spc="0" normalizeH="0" baseline="0" noProof="0">
                  <a:ln>
                    <a:noFill/>
                  </a:ln>
                  <a:solidFill>
                    <a:srgbClr val="505050"/>
                  </a:solidFill>
                  <a:effectLst/>
                  <a:uLnTx/>
                  <a:uFillTx/>
                </a:endParaRPr>
              </a:p>
            </p:txBody>
          </p:sp>
          <p:sp>
            <p:nvSpPr>
              <p:cNvPr id="203" name="Rectangle 62"/>
              <p:cNvSpPr>
                <a:spLocks noChangeArrowheads="1"/>
              </p:cNvSpPr>
              <p:nvPr/>
            </p:nvSpPr>
            <p:spPr bwMode="auto">
              <a:xfrm>
                <a:off x="12214283" y="6463945"/>
                <a:ext cx="18196" cy="51717"/>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pPr marL="0" marR="0" lvl="0" indent="0" defTabSz="685735" eaLnBrk="1" fontAlgn="auto" latinLnBrk="0" hangingPunct="1">
                  <a:lnSpc>
                    <a:spcPct val="100000"/>
                  </a:lnSpc>
                  <a:spcBef>
                    <a:spcPts val="0"/>
                  </a:spcBef>
                  <a:spcAft>
                    <a:spcPts val="0"/>
                  </a:spcAft>
                  <a:buClrTx/>
                  <a:buSzTx/>
                  <a:buFontTx/>
                  <a:buNone/>
                  <a:tabLst/>
                  <a:defRPr/>
                </a:pPr>
                <a:endParaRPr kumimoji="0" lang="en-IN" sz="1350" b="0" i="0" u="none" strike="noStrike" kern="0" cap="none" spc="0" normalizeH="0" baseline="0" noProof="0">
                  <a:ln>
                    <a:noFill/>
                  </a:ln>
                  <a:solidFill>
                    <a:srgbClr val="505050"/>
                  </a:solidFill>
                  <a:effectLst/>
                  <a:uLnTx/>
                  <a:uFillTx/>
                </a:endParaRPr>
              </a:p>
            </p:txBody>
          </p:sp>
          <p:sp>
            <p:nvSpPr>
              <p:cNvPr id="204" name="Rectangle 63"/>
              <p:cNvSpPr>
                <a:spLocks noChangeArrowheads="1"/>
              </p:cNvSpPr>
              <p:nvPr/>
            </p:nvSpPr>
            <p:spPr bwMode="auto">
              <a:xfrm>
                <a:off x="12214283" y="6377750"/>
                <a:ext cx="18196" cy="51717"/>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pPr marL="0" marR="0" lvl="0" indent="0" defTabSz="685735" eaLnBrk="1" fontAlgn="auto" latinLnBrk="0" hangingPunct="1">
                  <a:lnSpc>
                    <a:spcPct val="100000"/>
                  </a:lnSpc>
                  <a:spcBef>
                    <a:spcPts val="0"/>
                  </a:spcBef>
                  <a:spcAft>
                    <a:spcPts val="0"/>
                  </a:spcAft>
                  <a:buClrTx/>
                  <a:buSzTx/>
                  <a:buFontTx/>
                  <a:buNone/>
                  <a:tabLst/>
                  <a:defRPr/>
                </a:pPr>
                <a:endParaRPr kumimoji="0" lang="en-IN" sz="1350" b="0" i="0" u="none" strike="noStrike" kern="0" cap="none" spc="0" normalizeH="0" baseline="0" noProof="0">
                  <a:ln>
                    <a:noFill/>
                  </a:ln>
                  <a:solidFill>
                    <a:srgbClr val="505050"/>
                  </a:solidFill>
                  <a:effectLst/>
                  <a:uLnTx/>
                  <a:uFillTx/>
                </a:endParaRPr>
              </a:p>
            </p:txBody>
          </p:sp>
          <p:sp>
            <p:nvSpPr>
              <p:cNvPr id="205" name="Rectangle 64"/>
              <p:cNvSpPr>
                <a:spLocks noChangeArrowheads="1"/>
              </p:cNvSpPr>
              <p:nvPr/>
            </p:nvSpPr>
            <p:spPr bwMode="auto">
              <a:xfrm>
                <a:off x="12214283" y="6294429"/>
                <a:ext cx="18196" cy="47886"/>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pPr marL="0" marR="0" lvl="0" indent="0" defTabSz="685735" eaLnBrk="1" fontAlgn="auto" latinLnBrk="0" hangingPunct="1">
                  <a:lnSpc>
                    <a:spcPct val="100000"/>
                  </a:lnSpc>
                  <a:spcBef>
                    <a:spcPts val="0"/>
                  </a:spcBef>
                  <a:spcAft>
                    <a:spcPts val="0"/>
                  </a:spcAft>
                  <a:buClrTx/>
                  <a:buSzTx/>
                  <a:buFontTx/>
                  <a:buNone/>
                  <a:tabLst/>
                  <a:defRPr/>
                </a:pPr>
                <a:endParaRPr kumimoji="0" lang="en-IN" sz="1350" b="0" i="0" u="none" strike="noStrike" kern="0" cap="none" spc="0" normalizeH="0" baseline="0" noProof="0">
                  <a:ln>
                    <a:noFill/>
                  </a:ln>
                  <a:solidFill>
                    <a:srgbClr val="505050"/>
                  </a:solidFill>
                  <a:effectLst/>
                  <a:uLnTx/>
                  <a:uFillTx/>
                </a:endParaRPr>
              </a:p>
            </p:txBody>
          </p:sp>
          <p:sp>
            <p:nvSpPr>
              <p:cNvPr id="206" name="Rectangle 65"/>
              <p:cNvSpPr>
                <a:spLocks noChangeArrowheads="1"/>
              </p:cNvSpPr>
              <p:nvPr/>
            </p:nvSpPr>
            <p:spPr bwMode="auto">
              <a:xfrm>
                <a:off x="12214283" y="5950606"/>
                <a:ext cx="18196" cy="51717"/>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pPr marL="0" marR="0" lvl="0" indent="0" defTabSz="685735" eaLnBrk="1" fontAlgn="auto" latinLnBrk="0" hangingPunct="1">
                  <a:lnSpc>
                    <a:spcPct val="100000"/>
                  </a:lnSpc>
                  <a:spcBef>
                    <a:spcPts val="0"/>
                  </a:spcBef>
                  <a:spcAft>
                    <a:spcPts val="0"/>
                  </a:spcAft>
                  <a:buClrTx/>
                  <a:buSzTx/>
                  <a:buFontTx/>
                  <a:buNone/>
                  <a:tabLst/>
                  <a:defRPr/>
                </a:pPr>
                <a:endParaRPr kumimoji="0" lang="en-IN" sz="1350" b="0" i="0" u="none" strike="noStrike" kern="0" cap="none" spc="0" normalizeH="0" baseline="0" noProof="0">
                  <a:ln>
                    <a:noFill/>
                  </a:ln>
                  <a:solidFill>
                    <a:srgbClr val="505050"/>
                  </a:solidFill>
                  <a:effectLst/>
                  <a:uLnTx/>
                  <a:uFillTx/>
                </a:endParaRPr>
              </a:p>
            </p:txBody>
          </p:sp>
          <p:sp>
            <p:nvSpPr>
              <p:cNvPr id="207" name="Rectangle 66"/>
              <p:cNvSpPr>
                <a:spLocks noChangeArrowheads="1"/>
              </p:cNvSpPr>
              <p:nvPr/>
            </p:nvSpPr>
            <p:spPr bwMode="auto">
              <a:xfrm>
                <a:off x="12214283" y="5693936"/>
                <a:ext cx="18196" cy="51717"/>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pPr marL="0" marR="0" lvl="0" indent="0" defTabSz="685735" eaLnBrk="1" fontAlgn="auto" latinLnBrk="0" hangingPunct="1">
                  <a:lnSpc>
                    <a:spcPct val="100000"/>
                  </a:lnSpc>
                  <a:spcBef>
                    <a:spcPts val="0"/>
                  </a:spcBef>
                  <a:spcAft>
                    <a:spcPts val="0"/>
                  </a:spcAft>
                  <a:buClrTx/>
                  <a:buSzTx/>
                  <a:buFontTx/>
                  <a:buNone/>
                  <a:tabLst/>
                  <a:defRPr/>
                </a:pPr>
                <a:endParaRPr kumimoji="0" lang="en-IN" sz="1350" b="0" i="0" u="none" strike="noStrike" kern="0" cap="none" spc="0" normalizeH="0" baseline="0" noProof="0">
                  <a:ln>
                    <a:noFill/>
                  </a:ln>
                  <a:solidFill>
                    <a:srgbClr val="505050"/>
                  </a:solidFill>
                  <a:effectLst/>
                  <a:uLnTx/>
                  <a:uFillTx/>
                </a:endParaRPr>
              </a:p>
            </p:txBody>
          </p:sp>
          <p:sp>
            <p:nvSpPr>
              <p:cNvPr id="208" name="Rectangle 67"/>
              <p:cNvSpPr>
                <a:spLocks noChangeArrowheads="1"/>
              </p:cNvSpPr>
              <p:nvPr/>
            </p:nvSpPr>
            <p:spPr bwMode="auto">
              <a:xfrm>
                <a:off x="12154904" y="5693936"/>
                <a:ext cx="17239" cy="51717"/>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pPr marL="0" marR="0" lvl="0" indent="0" defTabSz="685735" eaLnBrk="1" fontAlgn="auto" latinLnBrk="0" hangingPunct="1">
                  <a:lnSpc>
                    <a:spcPct val="100000"/>
                  </a:lnSpc>
                  <a:spcBef>
                    <a:spcPts val="0"/>
                  </a:spcBef>
                  <a:spcAft>
                    <a:spcPts val="0"/>
                  </a:spcAft>
                  <a:buClrTx/>
                  <a:buSzTx/>
                  <a:buFontTx/>
                  <a:buNone/>
                  <a:tabLst/>
                  <a:defRPr/>
                </a:pPr>
                <a:endParaRPr kumimoji="0" lang="en-IN" sz="1350" b="0" i="0" u="none" strike="noStrike" kern="0" cap="none" spc="0" normalizeH="0" baseline="0" noProof="0">
                  <a:ln>
                    <a:noFill/>
                  </a:ln>
                  <a:solidFill>
                    <a:srgbClr val="505050"/>
                  </a:solidFill>
                  <a:effectLst/>
                  <a:uLnTx/>
                  <a:uFillTx/>
                </a:endParaRPr>
              </a:p>
            </p:txBody>
          </p:sp>
          <p:sp>
            <p:nvSpPr>
              <p:cNvPr id="209" name="Rectangle 68"/>
              <p:cNvSpPr>
                <a:spLocks noChangeArrowheads="1"/>
              </p:cNvSpPr>
              <p:nvPr/>
            </p:nvSpPr>
            <p:spPr bwMode="auto">
              <a:xfrm>
                <a:off x="12154904" y="5781089"/>
                <a:ext cx="17239" cy="51717"/>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pPr marL="0" marR="0" lvl="0" indent="0" defTabSz="685735" eaLnBrk="1" fontAlgn="auto" latinLnBrk="0" hangingPunct="1">
                  <a:lnSpc>
                    <a:spcPct val="100000"/>
                  </a:lnSpc>
                  <a:spcBef>
                    <a:spcPts val="0"/>
                  </a:spcBef>
                  <a:spcAft>
                    <a:spcPts val="0"/>
                  </a:spcAft>
                  <a:buClrTx/>
                  <a:buSzTx/>
                  <a:buFontTx/>
                  <a:buNone/>
                  <a:tabLst/>
                  <a:defRPr/>
                </a:pPr>
                <a:endParaRPr kumimoji="0" lang="en-IN" sz="1350" b="0" i="0" u="none" strike="noStrike" kern="0" cap="none" spc="0" normalizeH="0" baseline="0" noProof="0">
                  <a:ln>
                    <a:noFill/>
                  </a:ln>
                  <a:solidFill>
                    <a:srgbClr val="505050"/>
                  </a:solidFill>
                  <a:effectLst/>
                  <a:uLnTx/>
                  <a:uFillTx/>
                </a:endParaRPr>
              </a:p>
            </p:txBody>
          </p:sp>
          <p:sp>
            <p:nvSpPr>
              <p:cNvPr id="210" name="Rectangle 69"/>
              <p:cNvSpPr>
                <a:spLocks noChangeArrowheads="1"/>
              </p:cNvSpPr>
              <p:nvPr/>
            </p:nvSpPr>
            <p:spPr bwMode="auto">
              <a:xfrm>
                <a:off x="12154904" y="5864411"/>
                <a:ext cx="17239" cy="51717"/>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pPr marL="0" marR="0" lvl="0" indent="0" defTabSz="685735" eaLnBrk="1" fontAlgn="auto" latinLnBrk="0" hangingPunct="1">
                  <a:lnSpc>
                    <a:spcPct val="100000"/>
                  </a:lnSpc>
                  <a:spcBef>
                    <a:spcPts val="0"/>
                  </a:spcBef>
                  <a:spcAft>
                    <a:spcPts val="0"/>
                  </a:spcAft>
                  <a:buClrTx/>
                  <a:buSzTx/>
                  <a:buFontTx/>
                  <a:buNone/>
                  <a:tabLst/>
                  <a:defRPr/>
                </a:pPr>
                <a:endParaRPr kumimoji="0" lang="en-IN" sz="1350" b="0" i="0" u="none" strike="noStrike" kern="0" cap="none" spc="0" normalizeH="0" baseline="0" noProof="0">
                  <a:ln>
                    <a:noFill/>
                  </a:ln>
                  <a:solidFill>
                    <a:srgbClr val="505050"/>
                  </a:solidFill>
                  <a:effectLst/>
                  <a:uLnTx/>
                  <a:uFillTx/>
                </a:endParaRPr>
              </a:p>
            </p:txBody>
          </p:sp>
          <p:sp>
            <p:nvSpPr>
              <p:cNvPr id="211" name="Rectangle 70"/>
              <p:cNvSpPr>
                <a:spLocks noChangeArrowheads="1"/>
              </p:cNvSpPr>
              <p:nvPr/>
            </p:nvSpPr>
            <p:spPr bwMode="auto">
              <a:xfrm>
                <a:off x="12154904" y="5950606"/>
                <a:ext cx="17239" cy="51717"/>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pPr marL="0" marR="0" lvl="0" indent="0" defTabSz="685735" eaLnBrk="1" fontAlgn="auto" latinLnBrk="0" hangingPunct="1">
                  <a:lnSpc>
                    <a:spcPct val="100000"/>
                  </a:lnSpc>
                  <a:spcBef>
                    <a:spcPts val="0"/>
                  </a:spcBef>
                  <a:spcAft>
                    <a:spcPts val="0"/>
                  </a:spcAft>
                  <a:buClrTx/>
                  <a:buSzTx/>
                  <a:buFontTx/>
                  <a:buNone/>
                  <a:tabLst/>
                  <a:defRPr/>
                </a:pPr>
                <a:endParaRPr kumimoji="0" lang="en-IN" sz="1350" b="0" i="0" u="none" strike="noStrike" kern="0" cap="none" spc="0" normalizeH="0" baseline="0" noProof="0">
                  <a:ln>
                    <a:noFill/>
                  </a:ln>
                  <a:solidFill>
                    <a:srgbClr val="505050"/>
                  </a:solidFill>
                  <a:effectLst/>
                  <a:uLnTx/>
                  <a:uFillTx/>
                </a:endParaRPr>
              </a:p>
            </p:txBody>
          </p:sp>
          <p:sp>
            <p:nvSpPr>
              <p:cNvPr id="212" name="Rectangle 71"/>
              <p:cNvSpPr>
                <a:spLocks noChangeArrowheads="1"/>
              </p:cNvSpPr>
              <p:nvPr/>
            </p:nvSpPr>
            <p:spPr bwMode="auto">
              <a:xfrm>
                <a:off x="12154904" y="6294429"/>
                <a:ext cx="17239" cy="47886"/>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pPr marL="0" marR="0" lvl="0" indent="0" defTabSz="685735" eaLnBrk="1" fontAlgn="auto" latinLnBrk="0" hangingPunct="1">
                  <a:lnSpc>
                    <a:spcPct val="100000"/>
                  </a:lnSpc>
                  <a:spcBef>
                    <a:spcPts val="0"/>
                  </a:spcBef>
                  <a:spcAft>
                    <a:spcPts val="0"/>
                  </a:spcAft>
                  <a:buClrTx/>
                  <a:buSzTx/>
                  <a:buFontTx/>
                  <a:buNone/>
                  <a:tabLst/>
                  <a:defRPr/>
                </a:pPr>
                <a:endParaRPr kumimoji="0" lang="en-IN" sz="1350" b="0" i="0" u="none" strike="noStrike" kern="0" cap="none" spc="0" normalizeH="0" baseline="0" noProof="0">
                  <a:ln>
                    <a:noFill/>
                  </a:ln>
                  <a:solidFill>
                    <a:srgbClr val="505050"/>
                  </a:solidFill>
                  <a:effectLst/>
                  <a:uLnTx/>
                  <a:uFillTx/>
                </a:endParaRPr>
              </a:p>
            </p:txBody>
          </p:sp>
          <p:sp>
            <p:nvSpPr>
              <p:cNvPr id="213" name="Rectangle 72"/>
              <p:cNvSpPr>
                <a:spLocks noChangeArrowheads="1"/>
              </p:cNvSpPr>
              <p:nvPr/>
            </p:nvSpPr>
            <p:spPr bwMode="auto">
              <a:xfrm>
                <a:off x="12214283" y="5781089"/>
                <a:ext cx="18196" cy="51717"/>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pPr marL="0" marR="0" lvl="0" indent="0" defTabSz="685735" eaLnBrk="1" fontAlgn="auto" latinLnBrk="0" hangingPunct="1">
                  <a:lnSpc>
                    <a:spcPct val="100000"/>
                  </a:lnSpc>
                  <a:spcBef>
                    <a:spcPts val="0"/>
                  </a:spcBef>
                  <a:spcAft>
                    <a:spcPts val="0"/>
                  </a:spcAft>
                  <a:buClrTx/>
                  <a:buSzTx/>
                  <a:buFontTx/>
                  <a:buNone/>
                  <a:tabLst/>
                  <a:defRPr/>
                </a:pPr>
                <a:endParaRPr kumimoji="0" lang="en-IN" sz="1350" b="0" i="0" u="none" strike="noStrike" kern="0" cap="none" spc="0" normalizeH="0" baseline="0" noProof="0">
                  <a:ln>
                    <a:noFill/>
                  </a:ln>
                  <a:solidFill>
                    <a:srgbClr val="505050"/>
                  </a:solidFill>
                  <a:effectLst/>
                  <a:uLnTx/>
                  <a:uFillTx/>
                </a:endParaRPr>
              </a:p>
            </p:txBody>
          </p:sp>
          <p:sp>
            <p:nvSpPr>
              <p:cNvPr id="143" name="Rectangle 7"/>
              <p:cNvSpPr>
                <a:spLocks noChangeArrowheads="1"/>
              </p:cNvSpPr>
              <p:nvPr/>
            </p:nvSpPr>
            <p:spPr bwMode="auto">
              <a:xfrm flipH="1">
                <a:off x="10829541" y="6596965"/>
                <a:ext cx="450812" cy="388355"/>
              </a:xfrm>
              <a:prstGeom prst="rect">
                <a:avLst/>
              </a:prstGeom>
              <a:solidFill>
                <a:schemeClr val="accent6">
                  <a:lumMod val="75000"/>
                </a:schemeClr>
              </a:solidFill>
              <a:ln>
                <a:noFill/>
              </a:ln>
              <a:extLst/>
            </p:spPr>
            <p:txBody>
              <a:bodyPr vert="horz" wrap="square" lIns="91440" tIns="45720" rIns="91440" bIns="45720" numCol="1" anchor="t" anchorCtr="0" compatLnSpc="1">
                <a:prstTxWarp prst="textNoShape">
                  <a:avLst/>
                </a:prstTxWarp>
              </a:bodyPr>
              <a:lstStyle/>
              <a:p>
                <a:endParaRPr lang="en-US" sz="1350"/>
              </a:p>
            </p:txBody>
          </p:sp>
          <p:sp>
            <p:nvSpPr>
              <p:cNvPr id="144" name="Rectangle 8"/>
              <p:cNvSpPr>
                <a:spLocks noChangeArrowheads="1"/>
              </p:cNvSpPr>
              <p:nvPr/>
            </p:nvSpPr>
            <p:spPr bwMode="auto">
              <a:xfrm flipH="1">
                <a:off x="10636643" y="6418118"/>
                <a:ext cx="496871" cy="567201"/>
              </a:xfrm>
              <a:prstGeom prst="rect">
                <a:avLst/>
              </a:prstGeom>
              <a:solidFill>
                <a:schemeClr val="accent6">
                  <a:lumMod val="75000"/>
                </a:schemeClr>
              </a:solidFill>
              <a:ln>
                <a:noFill/>
              </a:ln>
              <a:extLst/>
            </p:spPr>
            <p:txBody>
              <a:bodyPr vert="horz" wrap="square" lIns="91440" tIns="45720" rIns="91440" bIns="45720" numCol="1" anchor="t" anchorCtr="0" compatLnSpc="1">
                <a:prstTxWarp prst="textNoShape">
                  <a:avLst/>
                </a:prstTxWarp>
              </a:bodyPr>
              <a:lstStyle/>
              <a:p>
                <a:endParaRPr lang="en-US" sz="1350"/>
              </a:p>
            </p:txBody>
          </p:sp>
          <p:sp>
            <p:nvSpPr>
              <p:cNvPr id="145" name="Rectangle 144"/>
              <p:cNvSpPr/>
              <p:nvPr/>
            </p:nvSpPr>
            <p:spPr bwMode="auto">
              <a:xfrm>
                <a:off x="10977578" y="6796338"/>
                <a:ext cx="104141" cy="132085"/>
              </a:xfrm>
              <a:prstGeom prst="rect">
                <a:avLst/>
              </a:prstGeom>
              <a:solidFill>
                <a:schemeClr val="accent6">
                  <a:lumMod val="60000"/>
                  <a:lumOff val="4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699288" fontAlgn="base">
                  <a:lnSpc>
                    <a:spcPct val="90000"/>
                  </a:lnSpc>
                  <a:spcBef>
                    <a:spcPct val="0"/>
                  </a:spcBef>
                  <a:spcAft>
                    <a:spcPct val="0"/>
                  </a:spcAft>
                </a:pPr>
                <a:endParaRPr lang="en-US" sz="1800" dirty="0" err="1">
                  <a:gradFill>
                    <a:gsLst>
                      <a:gs pos="0">
                        <a:srgbClr val="FFFFFF"/>
                      </a:gs>
                      <a:gs pos="100000">
                        <a:srgbClr val="FFFFFF"/>
                      </a:gs>
                    </a:gsLst>
                    <a:lin ang="5400000" scaled="0"/>
                  </a:gradFill>
                  <a:ea typeface="Segoe UI" pitchFamily="34" charset="0"/>
                  <a:cs typeface="Segoe UI" pitchFamily="34" charset="0"/>
                </a:endParaRPr>
              </a:p>
            </p:txBody>
          </p:sp>
          <p:sp>
            <p:nvSpPr>
              <p:cNvPr id="146" name="Rectangle 145"/>
              <p:cNvSpPr/>
              <p:nvPr/>
            </p:nvSpPr>
            <p:spPr bwMode="auto">
              <a:xfrm>
                <a:off x="11131566" y="6796338"/>
                <a:ext cx="104141" cy="132085"/>
              </a:xfrm>
              <a:prstGeom prst="rect">
                <a:avLst/>
              </a:prstGeom>
              <a:solidFill>
                <a:schemeClr val="accent6">
                  <a:lumMod val="60000"/>
                  <a:lumOff val="4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699288" fontAlgn="base">
                  <a:lnSpc>
                    <a:spcPct val="90000"/>
                  </a:lnSpc>
                  <a:spcBef>
                    <a:spcPct val="0"/>
                  </a:spcBef>
                  <a:spcAft>
                    <a:spcPct val="0"/>
                  </a:spcAft>
                </a:pPr>
                <a:endParaRPr lang="en-US" sz="1800" dirty="0" err="1">
                  <a:gradFill>
                    <a:gsLst>
                      <a:gs pos="0">
                        <a:srgbClr val="FFFFFF"/>
                      </a:gs>
                      <a:gs pos="100000">
                        <a:srgbClr val="FFFFFF"/>
                      </a:gs>
                    </a:gsLst>
                    <a:lin ang="5400000" scaled="0"/>
                  </a:gradFill>
                  <a:ea typeface="Segoe UI" pitchFamily="34" charset="0"/>
                  <a:cs typeface="Segoe UI" pitchFamily="34" charset="0"/>
                </a:endParaRPr>
              </a:p>
            </p:txBody>
          </p:sp>
          <p:sp>
            <p:nvSpPr>
              <p:cNvPr id="147" name="Rectangle 146"/>
              <p:cNvSpPr/>
              <p:nvPr/>
            </p:nvSpPr>
            <p:spPr bwMode="auto">
              <a:xfrm>
                <a:off x="10681551" y="6796338"/>
                <a:ext cx="104141" cy="132085"/>
              </a:xfrm>
              <a:prstGeom prst="rect">
                <a:avLst/>
              </a:prstGeom>
              <a:solidFill>
                <a:schemeClr val="accent6">
                  <a:lumMod val="60000"/>
                  <a:lumOff val="4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699288" fontAlgn="base">
                  <a:lnSpc>
                    <a:spcPct val="90000"/>
                  </a:lnSpc>
                  <a:spcBef>
                    <a:spcPct val="0"/>
                  </a:spcBef>
                  <a:spcAft>
                    <a:spcPct val="0"/>
                  </a:spcAft>
                </a:pPr>
                <a:endParaRPr lang="en-US" sz="1800" dirty="0" err="1">
                  <a:gradFill>
                    <a:gsLst>
                      <a:gs pos="0">
                        <a:srgbClr val="FFFFFF"/>
                      </a:gs>
                      <a:gs pos="100000">
                        <a:srgbClr val="FFFFFF"/>
                      </a:gs>
                    </a:gsLst>
                    <a:lin ang="5400000" scaled="0"/>
                  </a:gradFill>
                  <a:ea typeface="Segoe UI" pitchFamily="34" charset="0"/>
                  <a:cs typeface="Segoe UI" pitchFamily="34" charset="0"/>
                </a:endParaRPr>
              </a:p>
            </p:txBody>
          </p:sp>
          <p:sp>
            <p:nvSpPr>
              <p:cNvPr id="148" name="Rectangle 147"/>
              <p:cNvSpPr/>
              <p:nvPr/>
            </p:nvSpPr>
            <p:spPr bwMode="auto">
              <a:xfrm>
                <a:off x="10829565" y="6796338"/>
                <a:ext cx="104141" cy="132085"/>
              </a:xfrm>
              <a:prstGeom prst="rect">
                <a:avLst/>
              </a:prstGeom>
              <a:solidFill>
                <a:schemeClr val="accent6">
                  <a:lumMod val="60000"/>
                  <a:lumOff val="4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699288" fontAlgn="base">
                  <a:lnSpc>
                    <a:spcPct val="90000"/>
                  </a:lnSpc>
                  <a:spcBef>
                    <a:spcPct val="0"/>
                  </a:spcBef>
                  <a:spcAft>
                    <a:spcPct val="0"/>
                  </a:spcAft>
                </a:pPr>
                <a:endParaRPr lang="en-US" sz="1800" dirty="0" err="1">
                  <a:gradFill>
                    <a:gsLst>
                      <a:gs pos="0">
                        <a:srgbClr val="FFFFFF"/>
                      </a:gs>
                      <a:gs pos="100000">
                        <a:srgbClr val="FFFFFF"/>
                      </a:gs>
                    </a:gsLst>
                    <a:lin ang="5400000" scaled="0"/>
                  </a:gradFill>
                  <a:ea typeface="Segoe UI" pitchFamily="34" charset="0"/>
                  <a:cs typeface="Segoe UI" pitchFamily="34" charset="0"/>
                </a:endParaRPr>
              </a:p>
            </p:txBody>
          </p:sp>
          <p:sp>
            <p:nvSpPr>
              <p:cNvPr id="149" name="Rectangle 148"/>
              <p:cNvSpPr/>
              <p:nvPr/>
            </p:nvSpPr>
            <p:spPr bwMode="auto">
              <a:xfrm>
                <a:off x="10977578" y="6478960"/>
                <a:ext cx="104141" cy="103523"/>
              </a:xfrm>
              <a:prstGeom prst="rect">
                <a:avLst/>
              </a:prstGeom>
              <a:solidFill>
                <a:schemeClr val="accent6">
                  <a:lumMod val="60000"/>
                  <a:lumOff val="4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699288" fontAlgn="base">
                  <a:lnSpc>
                    <a:spcPct val="90000"/>
                  </a:lnSpc>
                  <a:spcBef>
                    <a:spcPct val="0"/>
                  </a:spcBef>
                  <a:spcAft>
                    <a:spcPct val="0"/>
                  </a:spcAft>
                </a:pPr>
                <a:endParaRPr lang="en-US" sz="1800" dirty="0" err="1">
                  <a:gradFill>
                    <a:gsLst>
                      <a:gs pos="0">
                        <a:srgbClr val="FFFFFF"/>
                      </a:gs>
                      <a:gs pos="100000">
                        <a:srgbClr val="FFFFFF"/>
                      </a:gs>
                    </a:gsLst>
                    <a:lin ang="5400000" scaled="0"/>
                  </a:gradFill>
                  <a:ea typeface="Segoe UI" pitchFamily="34" charset="0"/>
                  <a:cs typeface="Segoe UI" pitchFamily="34" charset="0"/>
                </a:endParaRPr>
              </a:p>
            </p:txBody>
          </p:sp>
          <p:sp>
            <p:nvSpPr>
              <p:cNvPr id="150" name="Rectangle 149"/>
              <p:cNvSpPr/>
              <p:nvPr/>
            </p:nvSpPr>
            <p:spPr bwMode="auto">
              <a:xfrm>
                <a:off x="10829565" y="6478960"/>
                <a:ext cx="104141" cy="103523"/>
              </a:xfrm>
              <a:prstGeom prst="rect">
                <a:avLst/>
              </a:prstGeom>
              <a:solidFill>
                <a:schemeClr val="accent6">
                  <a:lumMod val="60000"/>
                  <a:lumOff val="4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699288" fontAlgn="base">
                  <a:lnSpc>
                    <a:spcPct val="90000"/>
                  </a:lnSpc>
                  <a:spcBef>
                    <a:spcPct val="0"/>
                  </a:spcBef>
                  <a:spcAft>
                    <a:spcPct val="0"/>
                  </a:spcAft>
                </a:pPr>
                <a:endParaRPr lang="en-US" sz="1800" dirty="0" err="1">
                  <a:gradFill>
                    <a:gsLst>
                      <a:gs pos="0">
                        <a:srgbClr val="FFFFFF"/>
                      </a:gs>
                      <a:gs pos="100000">
                        <a:srgbClr val="FFFFFF"/>
                      </a:gs>
                    </a:gsLst>
                    <a:lin ang="5400000" scaled="0"/>
                  </a:gradFill>
                  <a:ea typeface="Segoe UI" pitchFamily="34" charset="0"/>
                  <a:cs typeface="Segoe UI" pitchFamily="34" charset="0"/>
                </a:endParaRPr>
              </a:p>
            </p:txBody>
          </p:sp>
          <p:sp>
            <p:nvSpPr>
              <p:cNvPr id="151" name="Rectangle 150"/>
              <p:cNvSpPr/>
              <p:nvPr/>
            </p:nvSpPr>
            <p:spPr bwMode="auto">
              <a:xfrm>
                <a:off x="10681551" y="6478960"/>
                <a:ext cx="104141" cy="103523"/>
              </a:xfrm>
              <a:prstGeom prst="rect">
                <a:avLst/>
              </a:prstGeom>
              <a:solidFill>
                <a:schemeClr val="accent6">
                  <a:lumMod val="60000"/>
                  <a:lumOff val="4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699288" fontAlgn="base">
                  <a:lnSpc>
                    <a:spcPct val="90000"/>
                  </a:lnSpc>
                  <a:spcBef>
                    <a:spcPct val="0"/>
                  </a:spcBef>
                  <a:spcAft>
                    <a:spcPct val="0"/>
                  </a:spcAft>
                </a:pPr>
                <a:endParaRPr lang="en-US" sz="1800" dirty="0" err="1">
                  <a:gradFill>
                    <a:gsLst>
                      <a:gs pos="0">
                        <a:srgbClr val="FFFFFF"/>
                      </a:gs>
                      <a:gs pos="100000">
                        <a:srgbClr val="FFFFFF"/>
                      </a:gs>
                    </a:gsLst>
                    <a:lin ang="5400000" scaled="0"/>
                  </a:gradFill>
                  <a:ea typeface="Segoe UI" pitchFamily="34" charset="0"/>
                  <a:cs typeface="Segoe UI" pitchFamily="34" charset="0"/>
                </a:endParaRPr>
              </a:p>
            </p:txBody>
          </p:sp>
          <p:sp>
            <p:nvSpPr>
              <p:cNvPr id="152" name="Rectangle 151"/>
              <p:cNvSpPr/>
              <p:nvPr/>
            </p:nvSpPr>
            <p:spPr bwMode="auto">
              <a:xfrm>
                <a:off x="11131566" y="6640097"/>
                <a:ext cx="104141" cy="103523"/>
              </a:xfrm>
              <a:prstGeom prst="rect">
                <a:avLst/>
              </a:prstGeom>
              <a:solidFill>
                <a:schemeClr val="accent6">
                  <a:lumMod val="60000"/>
                  <a:lumOff val="4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699288" fontAlgn="base">
                  <a:lnSpc>
                    <a:spcPct val="90000"/>
                  </a:lnSpc>
                  <a:spcBef>
                    <a:spcPct val="0"/>
                  </a:spcBef>
                  <a:spcAft>
                    <a:spcPct val="0"/>
                  </a:spcAft>
                </a:pPr>
                <a:endParaRPr lang="en-US" sz="1800" dirty="0" err="1">
                  <a:gradFill>
                    <a:gsLst>
                      <a:gs pos="0">
                        <a:srgbClr val="FFFFFF"/>
                      </a:gs>
                      <a:gs pos="100000">
                        <a:srgbClr val="FFFFFF"/>
                      </a:gs>
                    </a:gsLst>
                    <a:lin ang="5400000" scaled="0"/>
                  </a:gradFill>
                  <a:ea typeface="Segoe UI" pitchFamily="34" charset="0"/>
                  <a:cs typeface="Segoe UI" pitchFamily="34" charset="0"/>
                </a:endParaRPr>
              </a:p>
            </p:txBody>
          </p:sp>
          <p:sp>
            <p:nvSpPr>
              <p:cNvPr id="153" name="Rectangle 152"/>
              <p:cNvSpPr/>
              <p:nvPr/>
            </p:nvSpPr>
            <p:spPr bwMode="auto">
              <a:xfrm>
                <a:off x="10977578" y="6640097"/>
                <a:ext cx="104141" cy="103523"/>
              </a:xfrm>
              <a:prstGeom prst="rect">
                <a:avLst/>
              </a:prstGeom>
              <a:solidFill>
                <a:schemeClr val="accent6">
                  <a:lumMod val="60000"/>
                  <a:lumOff val="4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699288" fontAlgn="base">
                  <a:lnSpc>
                    <a:spcPct val="90000"/>
                  </a:lnSpc>
                  <a:spcBef>
                    <a:spcPct val="0"/>
                  </a:spcBef>
                  <a:spcAft>
                    <a:spcPct val="0"/>
                  </a:spcAft>
                </a:pPr>
                <a:endParaRPr lang="en-US" sz="1800" dirty="0" err="1">
                  <a:gradFill>
                    <a:gsLst>
                      <a:gs pos="0">
                        <a:srgbClr val="FFFFFF"/>
                      </a:gs>
                      <a:gs pos="100000">
                        <a:srgbClr val="FFFFFF"/>
                      </a:gs>
                    </a:gsLst>
                    <a:lin ang="5400000" scaled="0"/>
                  </a:gradFill>
                  <a:ea typeface="Segoe UI" pitchFamily="34" charset="0"/>
                  <a:cs typeface="Segoe UI" pitchFamily="34" charset="0"/>
                </a:endParaRPr>
              </a:p>
            </p:txBody>
          </p:sp>
          <p:sp>
            <p:nvSpPr>
              <p:cNvPr id="154" name="Rectangle 153"/>
              <p:cNvSpPr/>
              <p:nvPr/>
            </p:nvSpPr>
            <p:spPr bwMode="auto">
              <a:xfrm>
                <a:off x="10829565" y="6640097"/>
                <a:ext cx="104141" cy="103523"/>
              </a:xfrm>
              <a:prstGeom prst="rect">
                <a:avLst/>
              </a:prstGeom>
              <a:solidFill>
                <a:schemeClr val="accent6">
                  <a:lumMod val="60000"/>
                  <a:lumOff val="4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699288" fontAlgn="base">
                  <a:lnSpc>
                    <a:spcPct val="90000"/>
                  </a:lnSpc>
                  <a:spcBef>
                    <a:spcPct val="0"/>
                  </a:spcBef>
                  <a:spcAft>
                    <a:spcPct val="0"/>
                  </a:spcAft>
                </a:pPr>
                <a:endParaRPr lang="en-US" sz="1800" dirty="0" err="1">
                  <a:gradFill>
                    <a:gsLst>
                      <a:gs pos="0">
                        <a:srgbClr val="FFFFFF"/>
                      </a:gs>
                      <a:gs pos="100000">
                        <a:srgbClr val="FFFFFF"/>
                      </a:gs>
                    </a:gsLst>
                    <a:lin ang="5400000" scaled="0"/>
                  </a:gradFill>
                  <a:ea typeface="Segoe UI" pitchFamily="34" charset="0"/>
                  <a:cs typeface="Segoe UI" pitchFamily="34" charset="0"/>
                </a:endParaRPr>
              </a:p>
            </p:txBody>
          </p:sp>
          <p:sp>
            <p:nvSpPr>
              <p:cNvPr id="155" name="Rectangle 154"/>
              <p:cNvSpPr/>
              <p:nvPr/>
            </p:nvSpPr>
            <p:spPr bwMode="auto">
              <a:xfrm>
                <a:off x="10681551" y="6640097"/>
                <a:ext cx="104141" cy="103523"/>
              </a:xfrm>
              <a:prstGeom prst="rect">
                <a:avLst/>
              </a:prstGeom>
              <a:solidFill>
                <a:schemeClr val="accent6">
                  <a:lumMod val="60000"/>
                  <a:lumOff val="4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699288" fontAlgn="base">
                  <a:lnSpc>
                    <a:spcPct val="90000"/>
                  </a:lnSpc>
                  <a:spcBef>
                    <a:spcPct val="0"/>
                  </a:spcBef>
                  <a:spcAft>
                    <a:spcPct val="0"/>
                  </a:spcAft>
                </a:pPr>
                <a:endParaRPr lang="en-US" sz="1800" dirty="0" err="1">
                  <a:gradFill>
                    <a:gsLst>
                      <a:gs pos="0">
                        <a:srgbClr val="FFFFFF"/>
                      </a:gs>
                      <a:gs pos="100000">
                        <a:srgbClr val="FFFFFF"/>
                      </a:gs>
                    </a:gsLst>
                    <a:lin ang="5400000" scaled="0"/>
                  </a:gradFill>
                  <a:ea typeface="Segoe UI" pitchFamily="34" charset="0"/>
                  <a:cs typeface="Segoe UI" pitchFamily="34" charset="0"/>
                </a:endParaRPr>
              </a:p>
            </p:txBody>
          </p:sp>
          <p:sp>
            <p:nvSpPr>
              <p:cNvPr id="156" name="Rectangle 6"/>
              <p:cNvSpPr>
                <a:spLocks noChangeArrowheads="1"/>
              </p:cNvSpPr>
              <p:nvPr/>
            </p:nvSpPr>
            <p:spPr bwMode="auto">
              <a:xfrm flipH="1">
                <a:off x="10681550" y="6357903"/>
                <a:ext cx="148014" cy="74891"/>
              </a:xfrm>
              <a:prstGeom prst="rect">
                <a:avLst/>
              </a:prstGeom>
              <a:solidFill>
                <a:schemeClr val="accent6">
                  <a:lumMod val="75000"/>
                </a:schemeClr>
              </a:solidFill>
              <a:ln>
                <a:noFill/>
              </a:ln>
              <a:extLst/>
            </p:spPr>
            <p:txBody>
              <a:bodyPr vert="horz" wrap="square" lIns="91440" tIns="45720" rIns="91440" bIns="45720" numCol="1" anchor="t" anchorCtr="0" compatLnSpc="1">
                <a:prstTxWarp prst="textNoShape">
                  <a:avLst/>
                </a:prstTxWarp>
              </a:bodyPr>
              <a:lstStyle/>
              <a:p>
                <a:endParaRPr lang="en-US" sz="1350"/>
              </a:p>
            </p:txBody>
          </p:sp>
          <p:sp>
            <p:nvSpPr>
              <p:cNvPr id="104" name="Freeform 103"/>
              <p:cNvSpPr>
                <a:spLocks/>
              </p:cNvSpPr>
              <p:nvPr/>
            </p:nvSpPr>
            <p:spPr bwMode="auto">
              <a:xfrm>
                <a:off x="10490200" y="6783074"/>
                <a:ext cx="1946276" cy="211451"/>
              </a:xfrm>
              <a:custGeom>
                <a:avLst/>
                <a:gdLst>
                  <a:gd name="connsiteX0" fmla="*/ 818343 w 818343"/>
                  <a:gd name="connsiteY0" fmla="*/ 0 h 211451"/>
                  <a:gd name="connsiteX1" fmla="*/ 818343 w 818343"/>
                  <a:gd name="connsiteY1" fmla="*/ 211451 h 211451"/>
                  <a:gd name="connsiteX2" fmla="*/ 807632 w 818343"/>
                  <a:gd name="connsiteY2" fmla="*/ 211451 h 211451"/>
                  <a:gd name="connsiteX3" fmla="*/ 0 w 818343"/>
                  <a:gd name="connsiteY3" fmla="*/ 211451 h 211451"/>
                  <a:gd name="connsiteX4" fmla="*/ 660044 w 818343"/>
                  <a:gd name="connsiteY4" fmla="*/ 18752 h 2114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8343" h="211451">
                    <a:moveTo>
                      <a:pt x="818343" y="0"/>
                    </a:moveTo>
                    <a:lnTo>
                      <a:pt x="818343" y="211451"/>
                    </a:lnTo>
                    <a:lnTo>
                      <a:pt x="807632" y="211451"/>
                    </a:lnTo>
                    <a:cubicBezTo>
                      <a:pt x="807632" y="211451"/>
                      <a:pt x="807632" y="211451"/>
                      <a:pt x="0" y="211451"/>
                    </a:cubicBezTo>
                    <a:cubicBezTo>
                      <a:pt x="190634" y="119152"/>
                      <a:pt x="418165" y="54837"/>
                      <a:pt x="660044" y="18752"/>
                    </a:cubicBezTo>
                    <a:close/>
                  </a:path>
                </a:pathLst>
              </a:custGeom>
              <a:solidFill>
                <a:srgbClr val="BAD8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en-US" sz="1350"/>
              </a:p>
            </p:txBody>
          </p:sp>
        </p:grpSp>
        <p:sp>
          <p:nvSpPr>
            <p:cNvPr id="110" name="Rectangle 34"/>
            <p:cNvSpPr>
              <a:spLocks noChangeArrowheads="1"/>
            </p:cNvSpPr>
            <p:nvPr/>
          </p:nvSpPr>
          <p:spPr bwMode="auto">
            <a:xfrm>
              <a:off x="132773" y="6844200"/>
              <a:ext cx="25679" cy="105517"/>
            </a:xfrm>
            <a:prstGeom prst="rect">
              <a:avLst/>
            </a:prstGeom>
            <a:solidFill>
              <a:srgbClr val="96969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350"/>
            </a:p>
          </p:txBody>
        </p:sp>
        <p:sp>
          <p:nvSpPr>
            <p:cNvPr id="111" name="Oval 35"/>
            <p:cNvSpPr>
              <a:spLocks noChangeArrowheads="1"/>
            </p:cNvSpPr>
            <p:nvPr/>
          </p:nvSpPr>
          <p:spPr bwMode="auto">
            <a:xfrm>
              <a:off x="82698" y="6751690"/>
              <a:ext cx="124545" cy="138761"/>
            </a:xfrm>
            <a:prstGeom prst="ellipse">
              <a:avLst/>
            </a:prstGeom>
            <a:solidFill>
              <a:srgbClr val="7FB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a:p>
          </p:txBody>
        </p:sp>
        <p:sp>
          <p:nvSpPr>
            <p:cNvPr id="112" name="Oval 36"/>
            <p:cNvSpPr>
              <a:spLocks noChangeArrowheads="1"/>
            </p:cNvSpPr>
            <p:nvPr/>
          </p:nvSpPr>
          <p:spPr bwMode="auto">
            <a:xfrm>
              <a:off x="99390" y="6680865"/>
              <a:ext cx="91162" cy="101182"/>
            </a:xfrm>
            <a:prstGeom prst="ellipse">
              <a:avLst/>
            </a:prstGeom>
            <a:solidFill>
              <a:srgbClr val="7FB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a:p>
          </p:txBody>
        </p:sp>
      </p:grpSp>
      <p:graphicFrame>
        <p:nvGraphicFramePr>
          <p:cNvPr id="5" name="Object 4" hidden="1"/>
          <p:cNvGraphicFramePr>
            <a:graphicFrameLocks noChangeAspect="1"/>
          </p:cNvGraphicFramePr>
          <p:nvPr>
            <p:custDataLst>
              <p:tags r:id="rId2"/>
            </p:custDataLst>
            <p:extLst/>
          </p:nvPr>
        </p:nvGraphicFramePr>
        <p:xfrm>
          <a:off x="1191" y="1589"/>
          <a:ext cx="1190" cy="1587"/>
        </p:xfrm>
        <a:graphic>
          <a:graphicData uri="http://schemas.openxmlformats.org/presentationml/2006/ole">
            <mc:AlternateContent xmlns:mc="http://schemas.openxmlformats.org/markup-compatibility/2006">
              <mc:Choice xmlns:v="urn:schemas-microsoft-com:vml" Requires="v">
                <p:oleObj spid="_x0000_s72709" name="think-cell Slide" r:id="rId4" imgW="270" imgH="270" progId="TCLayout.ActiveDocument.1">
                  <p:embed/>
                </p:oleObj>
              </mc:Choice>
              <mc:Fallback>
                <p:oleObj name="think-cell Slide" r:id="rId4" imgW="270" imgH="270" progId="TCLayout.ActiveDocument.1">
                  <p:embed/>
                  <p:pic>
                    <p:nvPicPr>
                      <p:cNvPr id="5" name="Object 4" hidden="1"/>
                      <p:cNvPicPr/>
                      <p:nvPr/>
                    </p:nvPicPr>
                    <p:blipFill>
                      <a:blip r:embed="rId5"/>
                      <a:stretch>
                        <a:fillRect/>
                      </a:stretch>
                    </p:blipFill>
                    <p:spPr>
                      <a:xfrm>
                        <a:off x="1191" y="1589"/>
                        <a:ext cx="1190" cy="1587"/>
                      </a:xfrm>
                      <a:prstGeom prst="rect">
                        <a:avLst/>
                      </a:prstGeom>
                    </p:spPr>
                  </p:pic>
                </p:oleObj>
              </mc:Fallback>
            </mc:AlternateContent>
          </a:graphicData>
        </a:graphic>
      </p:graphicFrame>
      <p:sp>
        <p:nvSpPr>
          <p:cNvPr id="2" name="Title 1"/>
          <p:cNvSpPr>
            <a:spLocks noGrp="1"/>
          </p:cNvSpPr>
          <p:nvPr>
            <p:ph type="title" hasCustomPrompt="1"/>
          </p:nvPr>
        </p:nvSpPr>
        <p:spPr>
          <a:xfrm>
            <a:off x="438875" y="264964"/>
            <a:ext cx="8418931" cy="1097302"/>
          </a:xfrm>
        </p:spPr>
        <p:txBody>
          <a:bodyPr lIns="0" tIns="91440" rIns="146304" bIns="91440"/>
          <a:lstStyle>
            <a:lvl1pPr>
              <a:lnSpc>
                <a:spcPts val="3674"/>
              </a:lnSpc>
              <a:defRPr sz="2700" baseline="0">
                <a:solidFill>
                  <a:schemeClr val="accent1"/>
                </a:solidFill>
              </a:defRPr>
            </a:lvl1pPr>
          </a:lstStyle>
          <a:p>
            <a:r>
              <a:rPr lang="en-US" dirty="0" err="1"/>
              <a:t>Lorem</a:t>
            </a:r>
            <a:r>
              <a:rPr lang="en-US" dirty="0"/>
              <a:t> </a:t>
            </a:r>
            <a:r>
              <a:rPr lang="en-US" dirty="0" err="1"/>
              <a:t>ipsum</a:t>
            </a:r>
            <a:r>
              <a:rPr lang="en-US" dirty="0"/>
              <a:t> dolor sit.</a:t>
            </a:r>
          </a:p>
        </p:txBody>
      </p:sp>
      <p:sp>
        <p:nvSpPr>
          <p:cNvPr id="3" name="Footer Placeholder 2"/>
          <p:cNvSpPr>
            <a:spLocks noGrp="1"/>
          </p:cNvSpPr>
          <p:nvPr>
            <p:ph type="ftr" sz="quarter" idx="10"/>
          </p:nvPr>
        </p:nvSpPr>
        <p:spPr/>
        <p:txBody>
          <a:bodyPr/>
          <a:lstStyle/>
          <a:p>
            <a:r>
              <a:rPr lang="en-US"/>
              <a:t>Microsoft Confidential</a:t>
            </a:r>
          </a:p>
        </p:txBody>
      </p:sp>
      <p:sp>
        <p:nvSpPr>
          <p:cNvPr id="4" name="Slide Number Placeholder 3"/>
          <p:cNvSpPr>
            <a:spLocks noGrp="1"/>
          </p:cNvSpPr>
          <p:nvPr>
            <p:ph type="sldNum" sz="quarter" idx="11"/>
          </p:nvPr>
        </p:nvSpPr>
        <p:spPr/>
        <p:txBody>
          <a:bodyPr/>
          <a:lstStyle>
            <a:lvl1pPr>
              <a:defRPr>
                <a:solidFill>
                  <a:schemeClr val="bg1"/>
                </a:solidFill>
              </a:defRPr>
            </a:lvl1pPr>
          </a:lstStyle>
          <a:p>
            <a:fld id="{27258FFF-F925-446B-8502-81C933981705}" type="slidenum">
              <a:rPr lang="en-US" smtClean="0"/>
              <a:pPr/>
              <a:t>‹#›</a:t>
            </a:fld>
            <a:endParaRPr lang="en-US" dirty="0"/>
          </a:p>
        </p:txBody>
      </p:sp>
      <p:sp>
        <p:nvSpPr>
          <p:cNvPr id="8" name="Text Placeholder 7"/>
          <p:cNvSpPr>
            <a:spLocks noGrp="1"/>
          </p:cNvSpPr>
          <p:nvPr>
            <p:ph type="body" sz="quarter" idx="13" hasCustomPrompt="1"/>
          </p:nvPr>
        </p:nvSpPr>
        <p:spPr>
          <a:xfrm>
            <a:off x="452590" y="1545465"/>
            <a:ext cx="8418931" cy="4663068"/>
          </a:xfrm>
        </p:spPr>
        <p:txBody>
          <a:bodyPr lIns="0" tIns="0"/>
          <a:lstStyle>
            <a:lvl1pPr marL="175006" indent="-175006">
              <a:spcBef>
                <a:spcPts val="900"/>
              </a:spcBef>
              <a:defRPr sz="1950">
                <a:latin typeface="+mn-lt"/>
              </a:defRPr>
            </a:lvl1pPr>
            <a:lvl2pPr marL="517874" indent="-175006">
              <a:spcBef>
                <a:spcPts val="900"/>
              </a:spcBef>
              <a:buSzPct val="100000"/>
              <a:buFont typeface="Segoe UI" pitchFamily="34" charset="0"/>
              <a:buChar char="‐"/>
              <a:defRPr/>
            </a:lvl2pPr>
            <a:lvl3pPr marL="860741" indent="-175006">
              <a:spcBef>
                <a:spcPts val="900"/>
              </a:spcBef>
              <a:buFont typeface="Wingdings" pitchFamily="2" charset="2"/>
              <a:buChar char="§"/>
              <a:defRPr/>
            </a:lvl3pPr>
            <a:lvl4pPr marL="1200037" indent="-257151">
              <a:spcBef>
                <a:spcPts val="900"/>
              </a:spcBef>
              <a:buFont typeface="+mj-lt"/>
              <a:buAutoNum type="arabicPeriod"/>
              <a:defRPr/>
            </a:lvl4pPr>
            <a:lvl5pPr marL="1459569" indent="-257151">
              <a:spcBef>
                <a:spcPts val="900"/>
              </a:spcBef>
              <a:buFont typeface="+mj-lt"/>
              <a:buAutoNum type="alphaLcParenR"/>
              <a:defRPr/>
            </a:lvl5pPr>
          </a:lstStyle>
          <a:p>
            <a:pPr lvl="0"/>
            <a:r>
              <a:rPr lang="en-US" dirty="0" err="1"/>
              <a:t>Lorem</a:t>
            </a:r>
            <a:r>
              <a:rPr lang="en-US" dirty="0"/>
              <a:t> </a:t>
            </a:r>
            <a:r>
              <a:rPr lang="en-US" dirty="0" err="1"/>
              <a:t>ipsum</a:t>
            </a:r>
            <a:r>
              <a:rPr lang="en-US" dirty="0"/>
              <a:t> dolor sit </a:t>
            </a:r>
            <a:r>
              <a:rPr lang="en-US" dirty="0" err="1"/>
              <a:t>amet</a:t>
            </a:r>
            <a:r>
              <a:rPr lang="en-US" dirty="0"/>
              <a:t>, </a:t>
            </a:r>
            <a:r>
              <a:rPr lang="en-US" dirty="0" err="1"/>
              <a:t>consectetur</a:t>
            </a:r>
            <a:r>
              <a:rPr lang="en-US" dirty="0"/>
              <a:t> </a:t>
            </a:r>
            <a:r>
              <a:rPr lang="en-US" dirty="0" err="1"/>
              <a:t>adipiscing</a:t>
            </a:r>
            <a:r>
              <a:rPr lang="en-US" dirty="0"/>
              <a:t> </a:t>
            </a:r>
            <a:br>
              <a:rPr lang="en-US" dirty="0"/>
            </a:br>
            <a:r>
              <a:rPr lang="en-US" dirty="0" err="1"/>
              <a:t>elit</a:t>
            </a:r>
            <a:r>
              <a:rPr lang="en-US" dirty="0"/>
              <a:t>. </a:t>
            </a:r>
            <a:r>
              <a:rPr lang="en-US" dirty="0" err="1"/>
              <a:t>Nunc</a:t>
            </a:r>
            <a:r>
              <a:rPr lang="en-US" dirty="0"/>
              <a:t> et </a:t>
            </a:r>
            <a:r>
              <a:rPr lang="en-US" dirty="0" err="1"/>
              <a:t>sagittis</a:t>
            </a:r>
            <a:r>
              <a:rPr lang="en-US" dirty="0"/>
              <a:t> ligula</a:t>
            </a:r>
          </a:p>
          <a:p>
            <a:pPr lvl="1"/>
            <a:r>
              <a:rPr lang="en-US" dirty="0"/>
              <a:t>Second level</a:t>
            </a:r>
          </a:p>
          <a:p>
            <a:pPr lvl="2"/>
            <a:r>
              <a:rPr lang="en-US" dirty="0"/>
              <a:t>Third level</a:t>
            </a:r>
          </a:p>
          <a:p>
            <a:pPr lvl="3"/>
            <a:r>
              <a:rPr lang="en-US" dirty="0"/>
              <a:t>Fourth level</a:t>
            </a:r>
          </a:p>
          <a:p>
            <a:pPr lvl="4"/>
            <a:r>
              <a:rPr lang="en-US" dirty="0"/>
              <a:t>Fifth level</a:t>
            </a:r>
          </a:p>
        </p:txBody>
      </p:sp>
      <p:grpSp>
        <p:nvGrpSpPr>
          <p:cNvPr id="106" name="Group 105"/>
          <p:cNvGrpSpPr/>
          <p:nvPr/>
        </p:nvGrpSpPr>
        <p:grpSpPr>
          <a:xfrm>
            <a:off x="4097665" y="4129022"/>
            <a:ext cx="898071" cy="618591"/>
            <a:chOff x="5464016" y="5710906"/>
            <a:chExt cx="1197530" cy="618591"/>
          </a:xfrm>
        </p:grpSpPr>
        <p:sp>
          <p:nvSpPr>
            <p:cNvPr id="352" name="Freeform 12"/>
            <p:cNvSpPr>
              <a:spLocks/>
            </p:cNvSpPr>
            <p:nvPr/>
          </p:nvSpPr>
          <p:spPr bwMode="auto">
            <a:xfrm>
              <a:off x="6020748" y="5991651"/>
              <a:ext cx="137994" cy="131650"/>
            </a:xfrm>
            <a:custGeom>
              <a:avLst/>
              <a:gdLst>
                <a:gd name="T0" fmla="*/ 23 w 87"/>
                <a:gd name="T1" fmla="*/ 83 h 83"/>
                <a:gd name="T2" fmla="*/ 87 w 87"/>
                <a:gd name="T3" fmla="*/ 25 h 83"/>
                <a:gd name="T4" fmla="*/ 64 w 87"/>
                <a:gd name="T5" fmla="*/ 0 h 83"/>
                <a:gd name="T6" fmla="*/ 0 w 87"/>
                <a:gd name="T7" fmla="*/ 58 h 83"/>
                <a:gd name="T8" fmla="*/ 23 w 87"/>
                <a:gd name="T9" fmla="*/ 83 h 83"/>
              </a:gdLst>
              <a:ahLst/>
              <a:cxnLst>
                <a:cxn ang="0">
                  <a:pos x="T0" y="T1"/>
                </a:cxn>
                <a:cxn ang="0">
                  <a:pos x="T2" y="T3"/>
                </a:cxn>
                <a:cxn ang="0">
                  <a:pos x="T4" y="T5"/>
                </a:cxn>
                <a:cxn ang="0">
                  <a:pos x="T6" y="T7"/>
                </a:cxn>
                <a:cxn ang="0">
                  <a:pos x="T8" y="T9"/>
                </a:cxn>
              </a:cxnLst>
              <a:rect l="0" t="0" r="r" b="b"/>
              <a:pathLst>
                <a:path w="87" h="83">
                  <a:moveTo>
                    <a:pt x="23" y="83"/>
                  </a:moveTo>
                  <a:lnTo>
                    <a:pt x="87" y="25"/>
                  </a:lnTo>
                  <a:lnTo>
                    <a:pt x="64" y="0"/>
                  </a:lnTo>
                  <a:lnTo>
                    <a:pt x="0" y="58"/>
                  </a:lnTo>
                  <a:lnTo>
                    <a:pt x="23" y="8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a:p>
          </p:txBody>
        </p:sp>
        <p:sp>
          <p:nvSpPr>
            <p:cNvPr id="353" name="Rectangle 16"/>
            <p:cNvSpPr>
              <a:spLocks noChangeArrowheads="1"/>
            </p:cNvSpPr>
            <p:nvPr/>
          </p:nvSpPr>
          <p:spPr bwMode="auto">
            <a:xfrm>
              <a:off x="5597251" y="5925033"/>
              <a:ext cx="61860" cy="4044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350"/>
            </a:p>
          </p:txBody>
        </p:sp>
        <p:sp>
          <p:nvSpPr>
            <p:cNvPr id="354" name="Rectangle 18"/>
            <p:cNvSpPr>
              <a:spLocks noChangeArrowheads="1"/>
            </p:cNvSpPr>
            <p:nvPr/>
          </p:nvSpPr>
          <p:spPr bwMode="auto">
            <a:xfrm>
              <a:off x="5464016" y="5925033"/>
              <a:ext cx="61860" cy="4044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350"/>
            </a:p>
          </p:txBody>
        </p:sp>
        <p:sp>
          <p:nvSpPr>
            <p:cNvPr id="355" name="Rectangle 24"/>
            <p:cNvSpPr>
              <a:spLocks noChangeArrowheads="1"/>
            </p:cNvSpPr>
            <p:nvPr/>
          </p:nvSpPr>
          <p:spPr bwMode="auto">
            <a:xfrm>
              <a:off x="6434729" y="5925033"/>
              <a:ext cx="61860" cy="4044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350"/>
            </a:p>
          </p:txBody>
        </p:sp>
        <p:sp>
          <p:nvSpPr>
            <p:cNvPr id="356" name="Rectangle 32"/>
            <p:cNvSpPr>
              <a:spLocks noChangeArrowheads="1"/>
            </p:cNvSpPr>
            <p:nvPr/>
          </p:nvSpPr>
          <p:spPr bwMode="auto">
            <a:xfrm>
              <a:off x="6150811" y="5710906"/>
              <a:ext cx="483771" cy="3235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350"/>
            </a:p>
          </p:txBody>
        </p:sp>
        <p:sp>
          <p:nvSpPr>
            <p:cNvPr id="357" name="Freeform 34"/>
            <p:cNvSpPr>
              <a:spLocks/>
            </p:cNvSpPr>
            <p:nvPr/>
          </p:nvSpPr>
          <p:spPr bwMode="auto">
            <a:xfrm>
              <a:off x="6634581" y="6061441"/>
              <a:ext cx="26965" cy="53929"/>
            </a:xfrm>
            <a:custGeom>
              <a:avLst/>
              <a:gdLst>
                <a:gd name="T0" fmla="*/ 36 w 36"/>
                <a:gd name="T1" fmla="*/ 0 h 72"/>
                <a:gd name="T2" fmla="*/ 36 w 36"/>
                <a:gd name="T3" fmla="*/ 36 h 72"/>
                <a:gd name="T4" fmla="*/ 0 w 36"/>
                <a:gd name="T5" fmla="*/ 72 h 72"/>
                <a:gd name="T6" fmla="*/ 0 w 36"/>
                <a:gd name="T7" fmla="*/ 72 h 72"/>
                <a:gd name="T8" fmla="*/ 36 w 36"/>
                <a:gd name="T9" fmla="*/ 36 h 72"/>
                <a:gd name="T10" fmla="*/ 36 w 36"/>
                <a:gd name="T11" fmla="*/ 0 h 72"/>
                <a:gd name="T12" fmla="*/ 36 w 36"/>
                <a:gd name="T13" fmla="*/ 0 h 72"/>
              </a:gdLst>
              <a:ahLst/>
              <a:cxnLst>
                <a:cxn ang="0">
                  <a:pos x="T0" y="T1"/>
                </a:cxn>
                <a:cxn ang="0">
                  <a:pos x="T2" y="T3"/>
                </a:cxn>
                <a:cxn ang="0">
                  <a:pos x="T4" y="T5"/>
                </a:cxn>
                <a:cxn ang="0">
                  <a:pos x="T6" y="T7"/>
                </a:cxn>
                <a:cxn ang="0">
                  <a:pos x="T8" y="T9"/>
                </a:cxn>
                <a:cxn ang="0">
                  <a:pos x="T10" y="T11"/>
                </a:cxn>
                <a:cxn ang="0">
                  <a:pos x="T12" y="T13"/>
                </a:cxn>
              </a:cxnLst>
              <a:rect l="0" t="0" r="r" b="b"/>
              <a:pathLst>
                <a:path w="36" h="72">
                  <a:moveTo>
                    <a:pt x="36" y="0"/>
                  </a:moveTo>
                  <a:cubicBezTo>
                    <a:pt x="36" y="36"/>
                    <a:pt x="36" y="36"/>
                    <a:pt x="36" y="36"/>
                  </a:cubicBezTo>
                  <a:cubicBezTo>
                    <a:pt x="36" y="72"/>
                    <a:pt x="0" y="72"/>
                    <a:pt x="0" y="72"/>
                  </a:cubicBezTo>
                  <a:cubicBezTo>
                    <a:pt x="0" y="72"/>
                    <a:pt x="0" y="72"/>
                    <a:pt x="0" y="72"/>
                  </a:cubicBezTo>
                  <a:cubicBezTo>
                    <a:pt x="0" y="72"/>
                    <a:pt x="36" y="72"/>
                    <a:pt x="36" y="36"/>
                  </a:cubicBezTo>
                  <a:cubicBezTo>
                    <a:pt x="36" y="0"/>
                    <a:pt x="36" y="0"/>
                    <a:pt x="36" y="0"/>
                  </a:cubicBezTo>
                  <a:cubicBezTo>
                    <a:pt x="36" y="0"/>
                    <a:pt x="36" y="0"/>
                    <a:pt x="36" y="0"/>
                  </a:cubicBezTo>
                </a:path>
              </a:pathLst>
            </a:custGeom>
            <a:solidFill>
              <a:srgbClr val="0061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a:p>
          </p:txBody>
        </p:sp>
        <p:sp>
          <p:nvSpPr>
            <p:cNvPr id="358" name="Freeform 37"/>
            <p:cNvSpPr>
              <a:spLocks/>
            </p:cNvSpPr>
            <p:nvPr/>
          </p:nvSpPr>
          <p:spPr bwMode="auto">
            <a:xfrm>
              <a:off x="6150811" y="5753731"/>
              <a:ext cx="466323" cy="280746"/>
            </a:xfrm>
            <a:custGeom>
              <a:avLst/>
              <a:gdLst>
                <a:gd name="T0" fmla="*/ 0 w 294"/>
                <a:gd name="T1" fmla="*/ 0 h 177"/>
                <a:gd name="T2" fmla="*/ 0 w 294"/>
                <a:gd name="T3" fmla="*/ 177 h 177"/>
                <a:gd name="T4" fmla="*/ 294 w 294"/>
                <a:gd name="T5" fmla="*/ 177 h 177"/>
                <a:gd name="T6" fmla="*/ 0 w 294"/>
                <a:gd name="T7" fmla="*/ 0 h 177"/>
              </a:gdLst>
              <a:ahLst/>
              <a:cxnLst>
                <a:cxn ang="0">
                  <a:pos x="T0" y="T1"/>
                </a:cxn>
                <a:cxn ang="0">
                  <a:pos x="T2" y="T3"/>
                </a:cxn>
                <a:cxn ang="0">
                  <a:pos x="T4" y="T5"/>
                </a:cxn>
                <a:cxn ang="0">
                  <a:pos x="T6" y="T7"/>
                </a:cxn>
              </a:cxnLst>
              <a:rect l="0" t="0" r="r" b="b"/>
              <a:pathLst>
                <a:path w="294" h="177">
                  <a:moveTo>
                    <a:pt x="0" y="0"/>
                  </a:moveTo>
                  <a:lnTo>
                    <a:pt x="0" y="177"/>
                  </a:lnTo>
                  <a:lnTo>
                    <a:pt x="294" y="177"/>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a:p>
          </p:txBody>
        </p:sp>
      </p:grpSp>
    </p:spTree>
    <p:extLst>
      <p:ext uri="{BB962C8B-B14F-4D97-AF65-F5344CB8AC3E}">
        <p14:creationId xmlns:p14="http://schemas.microsoft.com/office/powerpoint/2010/main" val="4116184984"/>
      </p:ext>
    </p:extLst>
  </p:cSld>
  <p:clrMapOvr>
    <a:masterClrMapping/>
  </p:clrMapOvr>
  <mc:AlternateContent xmlns:mc="http://schemas.openxmlformats.org/markup-compatibility/2006" xmlns:p14="http://schemas.microsoft.com/office/powerpoint/2010/main">
    <mc:Choice Requires="p14">
      <p:transition spd="slow" p14:dur="1250">
        <p:fade/>
      </p:transition>
    </mc:Choice>
    <mc:Fallback xmlns="">
      <p:transition spd="slow">
        <p:fade/>
      </p:transition>
    </mc:Fallback>
  </mc:AlternateContent>
</p:sldLayout>
</file>

<file path=ppt/slideLayouts/slideLayout142.xml><?xml version="1.0" encoding="utf-8"?>
<p:sldLayout xmlns:a="http://schemas.openxmlformats.org/drawingml/2006/main" xmlns:r="http://schemas.openxmlformats.org/officeDocument/2006/relationships" xmlns:p="http://schemas.openxmlformats.org/presentationml/2006/main" preserve="1" userDrawn="1">
  <p:cSld name="4_Illustrated Footer">
    <p:spTree>
      <p:nvGrpSpPr>
        <p:cNvPr id="1" name=""/>
        <p:cNvGrpSpPr/>
        <p:nvPr/>
      </p:nvGrpSpPr>
      <p:grpSpPr>
        <a:xfrm>
          <a:off x="0" y="0"/>
          <a:ext cx="0" cy="0"/>
          <a:chOff x="0" y="0"/>
          <a:chExt cx="0" cy="0"/>
        </a:xfrm>
      </p:grpSpPr>
      <p:grpSp>
        <p:nvGrpSpPr>
          <p:cNvPr id="13" name="Group 12"/>
          <p:cNvGrpSpPr/>
          <p:nvPr userDrawn="1"/>
        </p:nvGrpSpPr>
        <p:grpSpPr>
          <a:xfrm>
            <a:off x="-11388" y="5515073"/>
            <a:ext cx="9337951" cy="1479452"/>
            <a:chOff x="-15186" y="5515073"/>
            <a:chExt cx="12451661" cy="1479452"/>
          </a:xfrm>
        </p:grpSpPr>
        <p:grpSp>
          <p:nvGrpSpPr>
            <p:cNvPr id="9" name="Group 8"/>
            <p:cNvGrpSpPr/>
            <p:nvPr userDrawn="1"/>
          </p:nvGrpSpPr>
          <p:grpSpPr>
            <a:xfrm>
              <a:off x="14289" y="5515073"/>
              <a:ext cx="501235" cy="1047528"/>
              <a:chOff x="14289" y="5515073"/>
              <a:chExt cx="501235" cy="1047528"/>
            </a:xfrm>
          </p:grpSpPr>
          <p:sp>
            <p:nvSpPr>
              <p:cNvPr id="123" name="Rectangle 294"/>
              <p:cNvSpPr>
                <a:spLocks noChangeArrowheads="1"/>
              </p:cNvSpPr>
              <p:nvPr/>
            </p:nvSpPr>
            <p:spPr bwMode="auto">
              <a:xfrm flipH="1">
                <a:off x="82077" y="5610375"/>
                <a:ext cx="375228" cy="952225"/>
              </a:xfrm>
              <a:prstGeom prst="rect">
                <a:avLst/>
              </a:pr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124" name="Freeform 295"/>
              <p:cNvSpPr>
                <a:spLocks/>
              </p:cNvSpPr>
              <p:nvPr/>
            </p:nvSpPr>
            <p:spPr bwMode="auto">
              <a:xfrm flipH="1">
                <a:off x="137106" y="5721627"/>
                <a:ext cx="61010" cy="106866"/>
              </a:xfrm>
              <a:custGeom>
                <a:avLst/>
                <a:gdLst>
                  <a:gd name="T0" fmla="*/ 31 w 62"/>
                  <a:gd name="T1" fmla="*/ 0 h 109"/>
                  <a:gd name="T2" fmla="*/ 0 w 62"/>
                  <a:gd name="T3" fmla="*/ 32 h 109"/>
                  <a:gd name="T4" fmla="*/ 0 w 62"/>
                  <a:gd name="T5" fmla="*/ 109 h 109"/>
                  <a:gd name="T6" fmla="*/ 62 w 62"/>
                  <a:gd name="T7" fmla="*/ 109 h 109"/>
                  <a:gd name="T8" fmla="*/ 62 w 62"/>
                  <a:gd name="T9" fmla="*/ 32 h 109"/>
                  <a:gd name="T10" fmla="*/ 31 w 62"/>
                  <a:gd name="T11" fmla="*/ 0 h 109"/>
                </a:gdLst>
                <a:ahLst/>
                <a:cxnLst>
                  <a:cxn ang="0">
                    <a:pos x="T0" y="T1"/>
                  </a:cxn>
                  <a:cxn ang="0">
                    <a:pos x="T2" y="T3"/>
                  </a:cxn>
                  <a:cxn ang="0">
                    <a:pos x="T4" y="T5"/>
                  </a:cxn>
                  <a:cxn ang="0">
                    <a:pos x="T6" y="T7"/>
                  </a:cxn>
                  <a:cxn ang="0">
                    <a:pos x="T8" y="T9"/>
                  </a:cxn>
                  <a:cxn ang="0">
                    <a:pos x="T10" y="T11"/>
                  </a:cxn>
                </a:cxnLst>
                <a:rect l="0" t="0" r="r" b="b"/>
                <a:pathLst>
                  <a:path w="62" h="109">
                    <a:moveTo>
                      <a:pt x="31" y="0"/>
                    </a:moveTo>
                    <a:cubicBezTo>
                      <a:pt x="14" y="0"/>
                      <a:pt x="0" y="14"/>
                      <a:pt x="0" y="32"/>
                    </a:cubicBezTo>
                    <a:cubicBezTo>
                      <a:pt x="0" y="109"/>
                      <a:pt x="0" y="109"/>
                      <a:pt x="0" y="109"/>
                    </a:cubicBezTo>
                    <a:cubicBezTo>
                      <a:pt x="62" y="109"/>
                      <a:pt x="62" y="109"/>
                      <a:pt x="62" y="109"/>
                    </a:cubicBezTo>
                    <a:cubicBezTo>
                      <a:pt x="62" y="32"/>
                      <a:pt x="62" y="32"/>
                      <a:pt x="62" y="32"/>
                    </a:cubicBezTo>
                    <a:cubicBezTo>
                      <a:pt x="62" y="14"/>
                      <a:pt x="48" y="0"/>
                      <a:pt x="31" y="0"/>
                    </a:cubicBez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125" name="Freeform 296"/>
              <p:cNvSpPr>
                <a:spLocks/>
              </p:cNvSpPr>
              <p:nvPr/>
            </p:nvSpPr>
            <p:spPr bwMode="auto">
              <a:xfrm flipH="1">
                <a:off x="259124" y="5721627"/>
                <a:ext cx="61010" cy="106866"/>
              </a:xfrm>
              <a:custGeom>
                <a:avLst/>
                <a:gdLst>
                  <a:gd name="T0" fmla="*/ 31 w 62"/>
                  <a:gd name="T1" fmla="*/ 0 h 109"/>
                  <a:gd name="T2" fmla="*/ 0 w 62"/>
                  <a:gd name="T3" fmla="*/ 32 h 109"/>
                  <a:gd name="T4" fmla="*/ 0 w 62"/>
                  <a:gd name="T5" fmla="*/ 109 h 109"/>
                  <a:gd name="T6" fmla="*/ 62 w 62"/>
                  <a:gd name="T7" fmla="*/ 109 h 109"/>
                  <a:gd name="T8" fmla="*/ 62 w 62"/>
                  <a:gd name="T9" fmla="*/ 32 h 109"/>
                  <a:gd name="T10" fmla="*/ 31 w 62"/>
                  <a:gd name="T11" fmla="*/ 0 h 109"/>
                </a:gdLst>
                <a:ahLst/>
                <a:cxnLst>
                  <a:cxn ang="0">
                    <a:pos x="T0" y="T1"/>
                  </a:cxn>
                  <a:cxn ang="0">
                    <a:pos x="T2" y="T3"/>
                  </a:cxn>
                  <a:cxn ang="0">
                    <a:pos x="T4" y="T5"/>
                  </a:cxn>
                  <a:cxn ang="0">
                    <a:pos x="T6" y="T7"/>
                  </a:cxn>
                  <a:cxn ang="0">
                    <a:pos x="T8" y="T9"/>
                  </a:cxn>
                  <a:cxn ang="0">
                    <a:pos x="T10" y="T11"/>
                  </a:cxn>
                </a:cxnLst>
                <a:rect l="0" t="0" r="r" b="b"/>
                <a:pathLst>
                  <a:path w="62" h="109">
                    <a:moveTo>
                      <a:pt x="31" y="0"/>
                    </a:moveTo>
                    <a:cubicBezTo>
                      <a:pt x="14" y="0"/>
                      <a:pt x="0" y="14"/>
                      <a:pt x="0" y="32"/>
                    </a:cubicBezTo>
                    <a:cubicBezTo>
                      <a:pt x="0" y="109"/>
                      <a:pt x="0" y="109"/>
                      <a:pt x="0" y="109"/>
                    </a:cubicBezTo>
                    <a:cubicBezTo>
                      <a:pt x="62" y="109"/>
                      <a:pt x="62" y="109"/>
                      <a:pt x="62" y="109"/>
                    </a:cubicBezTo>
                    <a:cubicBezTo>
                      <a:pt x="62" y="32"/>
                      <a:pt x="62" y="32"/>
                      <a:pt x="62" y="32"/>
                    </a:cubicBezTo>
                    <a:cubicBezTo>
                      <a:pt x="62" y="14"/>
                      <a:pt x="48" y="0"/>
                      <a:pt x="31" y="0"/>
                    </a:cubicBez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126" name="Rectangle 297"/>
              <p:cNvSpPr>
                <a:spLocks noChangeArrowheads="1"/>
              </p:cNvSpPr>
              <p:nvPr/>
            </p:nvSpPr>
            <p:spPr bwMode="auto">
              <a:xfrm flipH="1">
                <a:off x="82077" y="5694114"/>
                <a:ext cx="375228" cy="14754"/>
              </a:xfrm>
              <a:prstGeom prst="rect">
                <a:avLst/>
              </a:prstGeom>
              <a:solidFill>
                <a:schemeClr val="accent1">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127" name="Rectangle 298"/>
              <p:cNvSpPr>
                <a:spLocks noChangeArrowheads="1"/>
              </p:cNvSpPr>
              <p:nvPr/>
            </p:nvSpPr>
            <p:spPr bwMode="auto">
              <a:xfrm flipH="1">
                <a:off x="82077" y="5841254"/>
                <a:ext cx="375228" cy="13956"/>
              </a:xfrm>
              <a:prstGeom prst="rect">
                <a:avLst/>
              </a:prstGeom>
              <a:solidFill>
                <a:schemeClr val="accent1">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128" name="Freeform 299"/>
              <p:cNvSpPr>
                <a:spLocks/>
              </p:cNvSpPr>
              <p:nvPr/>
            </p:nvSpPr>
            <p:spPr bwMode="auto">
              <a:xfrm flipH="1">
                <a:off x="137106" y="5865977"/>
                <a:ext cx="61010" cy="106068"/>
              </a:xfrm>
              <a:custGeom>
                <a:avLst/>
                <a:gdLst>
                  <a:gd name="T0" fmla="*/ 31 w 62"/>
                  <a:gd name="T1" fmla="*/ 0 h 108"/>
                  <a:gd name="T2" fmla="*/ 0 w 62"/>
                  <a:gd name="T3" fmla="*/ 31 h 108"/>
                  <a:gd name="T4" fmla="*/ 0 w 62"/>
                  <a:gd name="T5" fmla="*/ 108 h 108"/>
                  <a:gd name="T6" fmla="*/ 62 w 62"/>
                  <a:gd name="T7" fmla="*/ 108 h 108"/>
                  <a:gd name="T8" fmla="*/ 62 w 62"/>
                  <a:gd name="T9" fmla="*/ 31 h 108"/>
                  <a:gd name="T10" fmla="*/ 31 w 62"/>
                  <a:gd name="T11" fmla="*/ 0 h 108"/>
                </a:gdLst>
                <a:ahLst/>
                <a:cxnLst>
                  <a:cxn ang="0">
                    <a:pos x="T0" y="T1"/>
                  </a:cxn>
                  <a:cxn ang="0">
                    <a:pos x="T2" y="T3"/>
                  </a:cxn>
                  <a:cxn ang="0">
                    <a:pos x="T4" y="T5"/>
                  </a:cxn>
                  <a:cxn ang="0">
                    <a:pos x="T6" y="T7"/>
                  </a:cxn>
                  <a:cxn ang="0">
                    <a:pos x="T8" y="T9"/>
                  </a:cxn>
                  <a:cxn ang="0">
                    <a:pos x="T10" y="T11"/>
                  </a:cxn>
                </a:cxnLst>
                <a:rect l="0" t="0" r="r" b="b"/>
                <a:pathLst>
                  <a:path w="62" h="108">
                    <a:moveTo>
                      <a:pt x="31" y="0"/>
                    </a:moveTo>
                    <a:cubicBezTo>
                      <a:pt x="14" y="0"/>
                      <a:pt x="0" y="14"/>
                      <a:pt x="0" y="31"/>
                    </a:cubicBezTo>
                    <a:cubicBezTo>
                      <a:pt x="0" y="108"/>
                      <a:pt x="0" y="108"/>
                      <a:pt x="0" y="108"/>
                    </a:cubicBezTo>
                    <a:cubicBezTo>
                      <a:pt x="62" y="108"/>
                      <a:pt x="62" y="108"/>
                      <a:pt x="62" y="108"/>
                    </a:cubicBezTo>
                    <a:cubicBezTo>
                      <a:pt x="62" y="31"/>
                      <a:pt x="62" y="31"/>
                      <a:pt x="62" y="31"/>
                    </a:cubicBezTo>
                    <a:cubicBezTo>
                      <a:pt x="62" y="14"/>
                      <a:pt x="48" y="0"/>
                      <a:pt x="31" y="0"/>
                    </a:cubicBez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129" name="Freeform 300"/>
              <p:cNvSpPr>
                <a:spLocks/>
              </p:cNvSpPr>
              <p:nvPr/>
            </p:nvSpPr>
            <p:spPr bwMode="auto">
              <a:xfrm flipH="1">
                <a:off x="259124" y="5865977"/>
                <a:ext cx="61010" cy="106068"/>
              </a:xfrm>
              <a:custGeom>
                <a:avLst/>
                <a:gdLst>
                  <a:gd name="T0" fmla="*/ 31 w 62"/>
                  <a:gd name="T1" fmla="*/ 0 h 108"/>
                  <a:gd name="T2" fmla="*/ 0 w 62"/>
                  <a:gd name="T3" fmla="*/ 31 h 108"/>
                  <a:gd name="T4" fmla="*/ 0 w 62"/>
                  <a:gd name="T5" fmla="*/ 108 h 108"/>
                  <a:gd name="T6" fmla="*/ 62 w 62"/>
                  <a:gd name="T7" fmla="*/ 108 h 108"/>
                  <a:gd name="T8" fmla="*/ 62 w 62"/>
                  <a:gd name="T9" fmla="*/ 31 h 108"/>
                  <a:gd name="T10" fmla="*/ 31 w 62"/>
                  <a:gd name="T11" fmla="*/ 0 h 108"/>
                </a:gdLst>
                <a:ahLst/>
                <a:cxnLst>
                  <a:cxn ang="0">
                    <a:pos x="T0" y="T1"/>
                  </a:cxn>
                  <a:cxn ang="0">
                    <a:pos x="T2" y="T3"/>
                  </a:cxn>
                  <a:cxn ang="0">
                    <a:pos x="T4" y="T5"/>
                  </a:cxn>
                  <a:cxn ang="0">
                    <a:pos x="T6" y="T7"/>
                  </a:cxn>
                  <a:cxn ang="0">
                    <a:pos x="T8" y="T9"/>
                  </a:cxn>
                  <a:cxn ang="0">
                    <a:pos x="T10" y="T11"/>
                  </a:cxn>
                </a:cxnLst>
                <a:rect l="0" t="0" r="r" b="b"/>
                <a:pathLst>
                  <a:path w="62" h="108">
                    <a:moveTo>
                      <a:pt x="31" y="0"/>
                    </a:moveTo>
                    <a:cubicBezTo>
                      <a:pt x="14" y="0"/>
                      <a:pt x="0" y="14"/>
                      <a:pt x="0" y="31"/>
                    </a:cubicBezTo>
                    <a:cubicBezTo>
                      <a:pt x="0" y="108"/>
                      <a:pt x="0" y="108"/>
                      <a:pt x="0" y="108"/>
                    </a:cubicBezTo>
                    <a:cubicBezTo>
                      <a:pt x="62" y="108"/>
                      <a:pt x="62" y="108"/>
                      <a:pt x="62" y="108"/>
                    </a:cubicBezTo>
                    <a:cubicBezTo>
                      <a:pt x="62" y="31"/>
                      <a:pt x="62" y="31"/>
                      <a:pt x="62" y="31"/>
                    </a:cubicBezTo>
                    <a:cubicBezTo>
                      <a:pt x="62" y="14"/>
                      <a:pt x="48" y="0"/>
                      <a:pt x="31" y="0"/>
                    </a:cubicBez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130" name="Rectangle 301"/>
              <p:cNvSpPr>
                <a:spLocks noChangeArrowheads="1"/>
              </p:cNvSpPr>
              <p:nvPr/>
            </p:nvSpPr>
            <p:spPr bwMode="auto">
              <a:xfrm flipH="1">
                <a:off x="82077" y="5984806"/>
                <a:ext cx="375228" cy="14754"/>
              </a:xfrm>
              <a:prstGeom prst="rect">
                <a:avLst/>
              </a:prstGeom>
              <a:solidFill>
                <a:schemeClr val="accent1">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131" name="Freeform 302"/>
              <p:cNvSpPr>
                <a:spLocks/>
              </p:cNvSpPr>
              <p:nvPr/>
            </p:nvSpPr>
            <p:spPr bwMode="auto">
              <a:xfrm flipH="1">
                <a:off x="137106" y="6009528"/>
                <a:ext cx="61010" cy="106866"/>
              </a:xfrm>
              <a:custGeom>
                <a:avLst/>
                <a:gdLst>
                  <a:gd name="T0" fmla="*/ 31 w 62"/>
                  <a:gd name="T1" fmla="*/ 0 h 109"/>
                  <a:gd name="T2" fmla="*/ 0 w 62"/>
                  <a:gd name="T3" fmla="*/ 31 h 109"/>
                  <a:gd name="T4" fmla="*/ 0 w 62"/>
                  <a:gd name="T5" fmla="*/ 109 h 109"/>
                  <a:gd name="T6" fmla="*/ 62 w 62"/>
                  <a:gd name="T7" fmla="*/ 109 h 109"/>
                  <a:gd name="T8" fmla="*/ 62 w 62"/>
                  <a:gd name="T9" fmla="*/ 31 h 109"/>
                  <a:gd name="T10" fmla="*/ 31 w 62"/>
                  <a:gd name="T11" fmla="*/ 0 h 109"/>
                </a:gdLst>
                <a:ahLst/>
                <a:cxnLst>
                  <a:cxn ang="0">
                    <a:pos x="T0" y="T1"/>
                  </a:cxn>
                  <a:cxn ang="0">
                    <a:pos x="T2" y="T3"/>
                  </a:cxn>
                  <a:cxn ang="0">
                    <a:pos x="T4" y="T5"/>
                  </a:cxn>
                  <a:cxn ang="0">
                    <a:pos x="T6" y="T7"/>
                  </a:cxn>
                  <a:cxn ang="0">
                    <a:pos x="T8" y="T9"/>
                  </a:cxn>
                  <a:cxn ang="0">
                    <a:pos x="T10" y="T11"/>
                  </a:cxn>
                </a:cxnLst>
                <a:rect l="0" t="0" r="r" b="b"/>
                <a:pathLst>
                  <a:path w="62" h="109">
                    <a:moveTo>
                      <a:pt x="31" y="0"/>
                    </a:moveTo>
                    <a:cubicBezTo>
                      <a:pt x="14" y="0"/>
                      <a:pt x="0" y="14"/>
                      <a:pt x="0" y="31"/>
                    </a:cubicBezTo>
                    <a:cubicBezTo>
                      <a:pt x="0" y="109"/>
                      <a:pt x="0" y="109"/>
                      <a:pt x="0" y="109"/>
                    </a:cubicBezTo>
                    <a:cubicBezTo>
                      <a:pt x="62" y="109"/>
                      <a:pt x="62" y="109"/>
                      <a:pt x="62" y="109"/>
                    </a:cubicBezTo>
                    <a:cubicBezTo>
                      <a:pt x="62" y="31"/>
                      <a:pt x="62" y="31"/>
                      <a:pt x="62" y="31"/>
                    </a:cubicBezTo>
                    <a:cubicBezTo>
                      <a:pt x="62" y="14"/>
                      <a:pt x="48" y="0"/>
                      <a:pt x="31" y="0"/>
                    </a:cubicBez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132" name="Freeform 303"/>
              <p:cNvSpPr>
                <a:spLocks/>
              </p:cNvSpPr>
              <p:nvPr/>
            </p:nvSpPr>
            <p:spPr bwMode="auto">
              <a:xfrm flipH="1">
                <a:off x="259124" y="6009528"/>
                <a:ext cx="61010" cy="106866"/>
              </a:xfrm>
              <a:custGeom>
                <a:avLst/>
                <a:gdLst>
                  <a:gd name="T0" fmla="*/ 31 w 62"/>
                  <a:gd name="T1" fmla="*/ 0 h 109"/>
                  <a:gd name="T2" fmla="*/ 0 w 62"/>
                  <a:gd name="T3" fmla="*/ 31 h 109"/>
                  <a:gd name="T4" fmla="*/ 0 w 62"/>
                  <a:gd name="T5" fmla="*/ 109 h 109"/>
                  <a:gd name="T6" fmla="*/ 62 w 62"/>
                  <a:gd name="T7" fmla="*/ 109 h 109"/>
                  <a:gd name="T8" fmla="*/ 62 w 62"/>
                  <a:gd name="T9" fmla="*/ 31 h 109"/>
                  <a:gd name="T10" fmla="*/ 31 w 62"/>
                  <a:gd name="T11" fmla="*/ 0 h 109"/>
                </a:gdLst>
                <a:ahLst/>
                <a:cxnLst>
                  <a:cxn ang="0">
                    <a:pos x="T0" y="T1"/>
                  </a:cxn>
                  <a:cxn ang="0">
                    <a:pos x="T2" y="T3"/>
                  </a:cxn>
                  <a:cxn ang="0">
                    <a:pos x="T4" y="T5"/>
                  </a:cxn>
                  <a:cxn ang="0">
                    <a:pos x="T6" y="T7"/>
                  </a:cxn>
                  <a:cxn ang="0">
                    <a:pos x="T8" y="T9"/>
                  </a:cxn>
                  <a:cxn ang="0">
                    <a:pos x="T10" y="T11"/>
                  </a:cxn>
                </a:cxnLst>
                <a:rect l="0" t="0" r="r" b="b"/>
                <a:pathLst>
                  <a:path w="62" h="109">
                    <a:moveTo>
                      <a:pt x="31" y="0"/>
                    </a:moveTo>
                    <a:cubicBezTo>
                      <a:pt x="14" y="0"/>
                      <a:pt x="0" y="14"/>
                      <a:pt x="0" y="31"/>
                    </a:cubicBezTo>
                    <a:cubicBezTo>
                      <a:pt x="0" y="109"/>
                      <a:pt x="0" y="109"/>
                      <a:pt x="0" y="109"/>
                    </a:cubicBezTo>
                    <a:cubicBezTo>
                      <a:pt x="62" y="109"/>
                      <a:pt x="62" y="109"/>
                      <a:pt x="62" y="109"/>
                    </a:cubicBezTo>
                    <a:cubicBezTo>
                      <a:pt x="62" y="31"/>
                      <a:pt x="62" y="31"/>
                      <a:pt x="62" y="31"/>
                    </a:cubicBezTo>
                    <a:cubicBezTo>
                      <a:pt x="62" y="14"/>
                      <a:pt x="48" y="0"/>
                      <a:pt x="31" y="0"/>
                    </a:cubicBez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133" name="Rectangle 304"/>
              <p:cNvSpPr>
                <a:spLocks noChangeArrowheads="1"/>
              </p:cNvSpPr>
              <p:nvPr/>
            </p:nvSpPr>
            <p:spPr bwMode="auto">
              <a:xfrm flipH="1">
                <a:off x="82077" y="6129154"/>
                <a:ext cx="375228" cy="13956"/>
              </a:xfrm>
              <a:prstGeom prst="rect">
                <a:avLst/>
              </a:prstGeom>
              <a:solidFill>
                <a:schemeClr val="accent1">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134" name="Freeform 305"/>
              <p:cNvSpPr>
                <a:spLocks/>
              </p:cNvSpPr>
              <p:nvPr/>
            </p:nvSpPr>
            <p:spPr bwMode="auto">
              <a:xfrm flipH="1">
                <a:off x="137106" y="6153877"/>
                <a:ext cx="61010" cy="106068"/>
              </a:xfrm>
              <a:custGeom>
                <a:avLst/>
                <a:gdLst>
                  <a:gd name="T0" fmla="*/ 31 w 62"/>
                  <a:gd name="T1" fmla="*/ 0 h 108"/>
                  <a:gd name="T2" fmla="*/ 0 w 62"/>
                  <a:gd name="T3" fmla="*/ 31 h 108"/>
                  <a:gd name="T4" fmla="*/ 0 w 62"/>
                  <a:gd name="T5" fmla="*/ 108 h 108"/>
                  <a:gd name="T6" fmla="*/ 62 w 62"/>
                  <a:gd name="T7" fmla="*/ 108 h 108"/>
                  <a:gd name="T8" fmla="*/ 62 w 62"/>
                  <a:gd name="T9" fmla="*/ 31 h 108"/>
                  <a:gd name="T10" fmla="*/ 31 w 62"/>
                  <a:gd name="T11" fmla="*/ 0 h 108"/>
                </a:gdLst>
                <a:ahLst/>
                <a:cxnLst>
                  <a:cxn ang="0">
                    <a:pos x="T0" y="T1"/>
                  </a:cxn>
                  <a:cxn ang="0">
                    <a:pos x="T2" y="T3"/>
                  </a:cxn>
                  <a:cxn ang="0">
                    <a:pos x="T4" y="T5"/>
                  </a:cxn>
                  <a:cxn ang="0">
                    <a:pos x="T6" y="T7"/>
                  </a:cxn>
                  <a:cxn ang="0">
                    <a:pos x="T8" y="T9"/>
                  </a:cxn>
                  <a:cxn ang="0">
                    <a:pos x="T10" y="T11"/>
                  </a:cxn>
                </a:cxnLst>
                <a:rect l="0" t="0" r="r" b="b"/>
                <a:pathLst>
                  <a:path w="62" h="108">
                    <a:moveTo>
                      <a:pt x="31" y="0"/>
                    </a:moveTo>
                    <a:cubicBezTo>
                      <a:pt x="14" y="0"/>
                      <a:pt x="0" y="14"/>
                      <a:pt x="0" y="31"/>
                    </a:cubicBezTo>
                    <a:cubicBezTo>
                      <a:pt x="0" y="108"/>
                      <a:pt x="0" y="108"/>
                      <a:pt x="0" y="108"/>
                    </a:cubicBezTo>
                    <a:cubicBezTo>
                      <a:pt x="62" y="108"/>
                      <a:pt x="62" y="108"/>
                      <a:pt x="62" y="108"/>
                    </a:cubicBezTo>
                    <a:cubicBezTo>
                      <a:pt x="62" y="31"/>
                      <a:pt x="62" y="31"/>
                      <a:pt x="62" y="31"/>
                    </a:cubicBezTo>
                    <a:cubicBezTo>
                      <a:pt x="62" y="14"/>
                      <a:pt x="48" y="0"/>
                      <a:pt x="31" y="0"/>
                    </a:cubicBez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135" name="Freeform 306"/>
              <p:cNvSpPr>
                <a:spLocks/>
              </p:cNvSpPr>
              <p:nvPr/>
            </p:nvSpPr>
            <p:spPr bwMode="auto">
              <a:xfrm flipH="1">
                <a:off x="259124" y="6153877"/>
                <a:ext cx="61010" cy="106068"/>
              </a:xfrm>
              <a:custGeom>
                <a:avLst/>
                <a:gdLst>
                  <a:gd name="T0" fmla="*/ 31 w 62"/>
                  <a:gd name="T1" fmla="*/ 0 h 108"/>
                  <a:gd name="T2" fmla="*/ 0 w 62"/>
                  <a:gd name="T3" fmla="*/ 31 h 108"/>
                  <a:gd name="T4" fmla="*/ 0 w 62"/>
                  <a:gd name="T5" fmla="*/ 108 h 108"/>
                  <a:gd name="T6" fmla="*/ 62 w 62"/>
                  <a:gd name="T7" fmla="*/ 108 h 108"/>
                  <a:gd name="T8" fmla="*/ 62 w 62"/>
                  <a:gd name="T9" fmla="*/ 31 h 108"/>
                  <a:gd name="T10" fmla="*/ 31 w 62"/>
                  <a:gd name="T11" fmla="*/ 0 h 108"/>
                </a:gdLst>
                <a:ahLst/>
                <a:cxnLst>
                  <a:cxn ang="0">
                    <a:pos x="T0" y="T1"/>
                  </a:cxn>
                  <a:cxn ang="0">
                    <a:pos x="T2" y="T3"/>
                  </a:cxn>
                  <a:cxn ang="0">
                    <a:pos x="T4" y="T5"/>
                  </a:cxn>
                  <a:cxn ang="0">
                    <a:pos x="T6" y="T7"/>
                  </a:cxn>
                  <a:cxn ang="0">
                    <a:pos x="T8" y="T9"/>
                  </a:cxn>
                  <a:cxn ang="0">
                    <a:pos x="T10" y="T11"/>
                  </a:cxn>
                </a:cxnLst>
                <a:rect l="0" t="0" r="r" b="b"/>
                <a:pathLst>
                  <a:path w="62" h="108">
                    <a:moveTo>
                      <a:pt x="31" y="0"/>
                    </a:moveTo>
                    <a:cubicBezTo>
                      <a:pt x="14" y="0"/>
                      <a:pt x="0" y="14"/>
                      <a:pt x="0" y="31"/>
                    </a:cubicBezTo>
                    <a:cubicBezTo>
                      <a:pt x="0" y="108"/>
                      <a:pt x="0" y="108"/>
                      <a:pt x="0" y="108"/>
                    </a:cubicBezTo>
                    <a:cubicBezTo>
                      <a:pt x="62" y="108"/>
                      <a:pt x="62" y="108"/>
                      <a:pt x="62" y="108"/>
                    </a:cubicBezTo>
                    <a:cubicBezTo>
                      <a:pt x="62" y="31"/>
                      <a:pt x="62" y="31"/>
                      <a:pt x="62" y="31"/>
                    </a:cubicBezTo>
                    <a:cubicBezTo>
                      <a:pt x="62" y="14"/>
                      <a:pt x="48" y="0"/>
                      <a:pt x="31" y="0"/>
                    </a:cubicBez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136" name="Freeform 307"/>
              <p:cNvSpPr>
                <a:spLocks/>
              </p:cNvSpPr>
              <p:nvPr/>
            </p:nvSpPr>
            <p:spPr bwMode="auto">
              <a:xfrm flipH="1">
                <a:off x="376757" y="5721627"/>
                <a:ext cx="61010" cy="106866"/>
              </a:xfrm>
              <a:custGeom>
                <a:avLst/>
                <a:gdLst>
                  <a:gd name="T0" fmla="*/ 31 w 62"/>
                  <a:gd name="T1" fmla="*/ 0 h 109"/>
                  <a:gd name="T2" fmla="*/ 0 w 62"/>
                  <a:gd name="T3" fmla="*/ 32 h 109"/>
                  <a:gd name="T4" fmla="*/ 0 w 62"/>
                  <a:gd name="T5" fmla="*/ 109 h 109"/>
                  <a:gd name="T6" fmla="*/ 62 w 62"/>
                  <a:gd name="T7" fmla="*/ 109 h 109"/>
                  <a:gd name="T8" fmla="*/ 62 w 62"/>
                  <a:gd name="T9" fmla="*/ 32 h 109"/>
                  <a:gd name="T10" fmla="*/ 31 w 62"/>
                  <a:gd name="T11" fmla="*/ 0 h 109"/>
                </a:gdLst>
                <a:ahLst/>
                <a:cxnLst>
                  <a:cxn ang="0">
                    <a:pos x="T0" y="T1"/>
                  </a:cxn>
                  <a:cxn ang="0">
                    <a:pos x="T2" y="T3"/>
                  </a:cxn>
                  <a:cxn ang="0">
                    <a:pos x="T4" y="T5"/>
                  </a:cxn>
                  <a:cxn ang="0">
                    <a:pos x="T6" y="T7"/>
                  </a:cxn>
                  <a:cxn ang="0">
                    <a:pos x="T8" y="T9"/>
                  </a:cxn>
                  <a:cxn ang="0">
                    <a:pos x="T10" y="T11"/>
                  </a:cxn>
                </a:cxnLst>
                <a:rect l="0" t="0" r="r" b="b"/>
                <a:pathLst>
                  <a:path w="62" h="109">
                    <a:moveTo>
                      <a:pt x="31" y="0"/>
                    </a:moveTo>
                    <a:cubicBezTo>
                      <a:pt x="14" y="0"/>
                      <a:pt x="0" y="14"/>
                      <a:pt x="0" y="32"/>
                    </a:cubicBezTo>
                    <a:cubicBezTo>
                      <a:pt x="0" y="109"/>
                      <a:pt x="0" y="109"/>
                      <a:pt x="0" y="109"/>
                    </a:cubicBezTo>
                    <a:cubicBezTo>
                      <a:pt x="62" y="109"/>
                      <a:pt x="62" y="109"/>
                      <a:pt x="62" y="109"/>
                    </a:cubicBezTo>
                    <a:cubicBezTo>
                      <a:pt x="62" y="32"/>
                      <a:pt x="62" y="32"/>
                      <a:pt x="62" y="32"/>
                    </a:cubicBezTo>
                    <a:cubicBezTo>
                      <a:pt x="62" y="14"/>
                      <a:pt x="48" y="0"/>
                      <a:pt x="31" y="0"/>
                    </a:cubicBez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137" name="Freeform 308"/>
              <p:cNvSpPr>
                <a:spLocks/>
              </p:cNvSpPr>
              <p:nvPr/>
            </p:nvSpPr>
            <p:spPr bwMode="auto">
              <a:xfrm flipH="1">
                <a:off x="376757" y="5865977"/>
                <a:ext cx="61010" cy="106068"/>
              </a:xfrm>
              <a:custGeom>
                <a:avLst/>
                <a:gdLst>
                  <a:gd name="T0" fmla="*/ 31 w 62"/>
                  <a:gd name="T1" fmla="*/ 0 h 108"/>
                  <a:gd name="T2" fmla="*/ 0 w 62"/>
                  <a:gd name="T3" fmla="*/ 31 h 108"/>
                  <a:gd name="T4" fmla="*/ 0 w 62"/>
                  <a:gd name="T5" fmla="*/ 108 h 108"/>
                  <a:gd name="T6" fmla="*/ 62 w 62"/>
                  <a:gd name="T7" fmla="*/ 108 h 108"/>
                  <a:gd name="T8" fmla="*/ 62 w 62"/>
                  <a:gd name="T9" fmla="*/ 31 h 108"/>
                  <a:gd name="T10" fmla="*/ 31 w 62"/>
                  <a:gd name="T11" fmla="*/ 0 h 108"/>
                </a:gdLst>
                <a:ahLst/>
                <a:cxnLst>
                  <a:cxn ang="0">
                    <a:pos x="T0" y="T1"/>
                  </a:cxn>
                  <a:cxn ang="0">
                    <a:pos x="T2" y="T3"/>
                  </a:cxn>
                  <a:cxn ang="0">
                    <a:pos x="T4" y="T5"/>
                  </a:cxn>
                  <a:cxn ang="0">
                    <a:pos x="T6" y="T7"/>
                  </a:cxn>
                  <a:cxn ang="0">
                    <a:pos x="T8" y="T9"/>
                  </a:cxn>
                  <a:cxn ang="0">
                    <a:pos x="T10" y="T11"/>
                  </a:cxn>
                </a:cxnLst>
                <a:rect l="0" t="0" r="r" b="b"/>
                <a:pathLst>
                  <a:path w="62" h="108">
                    <a:moveTo>
                      <a:pt x="31" y="0"/>
                    </a:moveTo>
                    <a:cubicBezTo>
                      <a:pt x="14" y="0"/>
                      <a:pt x="0" y="14"/>
                      <a:pt x="0" y="31"/>
                    </a:cubicBezTo>
                    <a:cubicBezTo>
                      <a:pt x="0" y="108"/>
                      <a:pt x="0" y="108"/>
                      <a:pt x="0" y="108"/>
                    </a:cubicBezTo>
                    <a:cubicBezTo>
                      <a:pt x="62" y="108"/>
                      <a:pt x="62" y="108"/>
                      <a:pt x="62" y="108"/>
                    </a:cubicBezTo>
                    <a:cubicBezTo>
                      <a:pt x="62" y="31"/>
                      <a:pt x="62" y="31"/>
                      <a:pt x="62" y="31"/>
                    </a:cubicBezTo>
                    <a:cubicBezTo>
                      <a:pt x="62" y="14"/>
                      <a:pt x="48" y="0"/>
                      <a:pt x="31" y="0"/>
                    </a:cubicBez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138" name="Freeform 309"/>
              <p:cNvSpPr>
                <a:spLocks/>
              </p:cNvSpPr>
              <p:nvPr/>
            </p:nvSpPr>
            <p:spPr bwMode="auto">
              <a:xfrm flipH="1">
                <a:off x="376757" y="6009528"/>
                <a:ext cx="61010" cy="106866"/>
              </a:xfrm>
              <a:custGeom>
                <a:avLst/>
                <a:gdLst>
                  <a:gd name="T0" fmla="*/ 31 w 62"/>
                  <a:gd name="T1" fmla="*/ 0 h 109"/>
                  <a:gd name="T2" fmla="*/ 0 w 62"/>
                  <a:gd name="T3" fmla="*/ 31 h 109"/>
                  <a:gd name="T4" fmla="*/ 0 w 62"/>
                  <a:gd name="T5" fmla="*/ 109 h 109"/>
                  <a:gd name="T6" fmla="*/ 62 w 62"/>
                  <a:gd name="T7" fmla="*/ 109 h 109"/>
                  <a:gd name="T8" fmla="*/ 62 w 62"/>
                  <a:gd name="T9" fmla="*/ 31 h 109"/>
                  <a:gd name="T10" fmla="*/ 31 w 62"/>
                  <a:gd name="T11" fmla="*/ 0 h 109"/>
                </a:gdLst>
                <a:ahLst/>
                <a:cxnLst>
                  <a:cxn ang="0">
                    <a:pos x="T0" y="T1"/>
                  </a:cxn>
                  <a:cxn ang="0">
                    <a:pos x="T2" y="T3"/>
                  </a:cxn>
                  <a:cxn ang="0">
                    <a:pos x="T4" y="T5"/>
                  </a:cxn>
                  <a:cxn ang="0">
                    <a:pos x="T6" y="T7"/>
                  </a:cxn>
                  <a:cxn ang="0">
                    <a:pos x="T8" y="T9"/>
                  </a:cxn>
                  <a:cxn ang="0">
                    <a:pos x="T10" y="T11"/>
                  </a:cxn>
                </a:cxnLst>
                <a:rect l="0" t="0" r="r" b="b"/>
                <a:pathLst>
                  <a:path w="62" h="109">
                    <a:moveTo>
                      <a:pt x="31" y="0"/>
                    </a:moveTo>
                    <a:cubicBezTo>
                      <a:pt x="14" y="0"/>
                      <a:pt x="0" y="14"/>
                      <a:pt x="0" y="31"/>
                    </a:cubicBezTo>
                    <a:cubicBezTo>
                      <a:pt x="0" y="109"/>
                      <a:pt x="0" y="109"/>
                      <a:pt x="0" y="109"/>
                    </a:cubicBezTo>
                    <a:cubicBezTo>
                      <a:pt x="62" y="109"/>
                      <a:pt x="62" y="109"/>
                      <a:pt x="62" y="109"/>
                    </a:cubicBezTo>
                    <a:cubicBezTo>
                      <a:pt x="62" y="31"/>
                      <a:pt x="62" y="31"/>
                      <a:pt x="62" y="31"/>
                    </a:cubicBezTo>
                    <a:cubicBezTo>
                      <a:pt x="62" y="14"/>
                      <a:pt x="48" y="0"/>
                      <a:pt x="31" y="0"/>
                    </a:cubicBez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139" name="Freeform 310"/>
              <p:cNvSpPr>
                <a:spLocks/>
              </p:cNvSpPr>
              <p:nvPr/>
            </p:nvSpPr>
            <p:spPr bwMode="auto">
              <a:xfrm flipH="1">
                <a:off x="376757" y="6153877"/>
                <a:ext cx="61010" cy="106068"/>
              </a:xfrm>
              <a:custGeom>
                <a:avLst/>
                <a:gdLst>
                  <a:gd name="T0" fmla="*/ 31 w 62"/>
                  <a:gd name="T1" fmla="*/ 0 h 108"/>
                  <a:gd name="T2" fmla="*/ 0 w 62"/>
                  <a:gd name="T3" fmla="*/ 31 h 108"/>
                  <a:gd name="T4" fmla="*/ 0 w 62"/>
                  <a:gd name="T5" fmla="*/ 108 h 108"/>
                  <a:gd name="T6" fmla="*/ 62 w 62"/>
                  <a:gd name="T7" fmla="*/ 108 h 108"/>
                  <a:gd name="T8" fmla="*/ 62 w 62"/>
                  <a:gd name="T9" fmla="*/ 31 h 108"/>
                  <a:gd name="T10" fmla="*/ 31 w 62"/>
                  <a:gd name="T11" fmla="*/ 0 h 108"/>
                </a:gdLst>
                <a:ahLst/>
                <a:cxnLst>
                  <a:cxn ang="0">
                    <a:pos x="T0" y="T1"/>
                  </a:cxn>
                  <a:cxn ang="0">
                    <a:pos x="T2" y="T3"/>
                  </a:cxn>
                  <a:cxn ang="0">
                    <a:pos x="T4" y="T5"/>
                  </a:cxn>
                  <a:cxn ang="0">
                    <a:pos x="T6" y="T7"/>
                  </a:cxn>
                  <a:cxn ang="0">
                    <a:pos x="T8" y="T9"/>
                  </a:cxn>
                  <a:cxn ang="0">
                    <a:pos x="T10" y="T11"/>
                  </a:cxn>
                </a:cxnLst>
                <a:rect l="0" t="0" r="r" b="b"/>
                <a:pathLst>
                  <a:path w="62" h="108">
                    <a:moveTo>
                      <a:pt x="31" y="0"/>
                    </a:moveTo>
                    <a:cubicBezTo>
                      <a:pt x="14" y="0"/>
                      <a:pt x="0" y="14"/>
                      <a:pt x="0" y="31"/>
                    </a:cubicBezTo>
                    <a:cubicBezTo>
                      <a:pt x="0" y="108"/>
                      <a:pt x="0" y="108"/>
                      <a:pt x="0" y="108"/>
                    </a:cubicBezTo>
                    <a:cubicBezTo>
                      <a:pt x="62" y="108"/>
                      <a:pt x="62" y="108"/>
                      <a:pt x="62" y="108"/>
                    </a:cubicBezTo>
                    <a:cubicBezTo>
                      <a:pt x="62" y="31"/>
                      <a:pt x="62" y="31"/>
                      <a:pt x="62" y="31"/>
                    </a:cubicBezTo>
                    <a:cubicBezTo>
                      <a:pt x="62" y="14"/>
                      <a:pt x="48" y="0"/>
                      <a:pt x="31" y="0"/>
                    </a:cubicBez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140" name="Rectangle 311"/>
              <p:cNvSpPr>
                <a:spLocks noChangeArrowheads="1"/>
              </p:cNvSpPr>
              <p:nvPr/>
            </p:nvSpPr>
            <p:spPr bwMode="auto">
              <a:xfrm flipH="1">
                <a:off x="82077" y="6272706"/>
                <a:ext cx="375228" cy="14754"/>
              </a:xfrm>
              <a:prstGeom prst="rect">
                <a:avLst/>
              </a:prstGeom>
              <a:solidFill>
                <a:schemeClr val="accent1">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141" name="Rectangle 312"/>
              <p:cNvSpPr>
                <a:spLocks noChangeArrowheads="1"/>
              </p:cNvSpPr>
              <p:nvPr/>
            </p:nvSpPr>
            <p:spPr bwMode="auto">
              <a:xfrm flipH="1">
                <a:off x="240383" y="5515073"/>
                <a:ext cx="95303" cy="95303"/>
              </a:xfrm>
              <a:prstGeom prst="rect">
                <a:avLst/>
              </a:pr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142" name="Rectangle 313"/>
              <p:cNvSpPr>
                <a:spLocks noChangeArrowheads="1"/>
              </p:cNvSpPr>
              <p:nvPr/>
            </p:nvSpPr>
            <p:spPr bwMode="auto">
              <a:xfrm flipH="1">
                <a:off x="68520" y="5610375"/>
                <a:ext cx="400748" cy="21932"/>
              </a:xfrm>
              <a:prstGeom prst="rect">
                <a:avLst/>
              </a:pr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143" name="Rectangle 314"/>
              <p:cNvSpPr>
                <a:spLocks noChangeArrowheads="1"/>
              </p:cNvSpPr>
              <p:nvPr/>
            </p:nvSpPr>
            <p:spPr bwMode="auto">
              <a:xfrm flipH="1">
                <a:off x="358415" y="5633104"/>
                <a:ext cx="19539" cy="33495"/>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144" name="Rectangle 315"/>
              <p:cNvSpPr>
                <a:spLocks noChangeArrowheads="1"/>
              </p:cNvSpPr>
              <p:nvPr/>
            </p:nvSpPr>
            <p:spPr bwMode="auto">
              <a:xfrm flipH="1">
                <a:off x="329705" y="5633104"/>
                <a:ext cx="18741" cy="33495"/>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145" name="Rectangle 316"/>
              <p:cNvSpPr>
                <a:spLocks noChangeArrowheads="1"/>
              </p:cNvSpPr>
              <p:nvPr/>
            </p:nvSpPr>
            <p:spPr bwMode="auto">
              <a:xfrm flipH="1">
                <a:off x="417031" y="5633104"/>
                <a:ext cx="19938" cy="33495"/>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146" name="Rectangle 317"/>
              <p:cNvSpPr>
                <a:spLocks noChangeArrowheads="1"/>
              </p:cNvSpPr>
              <p:nvPr/>
            </p:nvSpPr>
            <p:spPr bwMode="auto">
              <a:xfrm flipH="1">
                <a:off x="387922" y="5633104"/>
                <a:ext cx="19539" cy="33495"/>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147" name="Rectangle 318"/>
              <p:cNvSpPr>
                <a:spLocks noChangeArrowheads="1"/>
              </p:cNvSpPr>
              <p:nvPr/>
            </p:nvSpPr>
            <p:spPr bwMode="auto">
              <a:xfrm flipH="1">
                <a:off x="300196" y="5633104"/>
                <a:ext cx="19938" cy="33495"/>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148" name="Rectangle 319"/>
              <p:cNvSpPr>
                <a:spLocks noChangeArrowheads="1"/>
              </p:cNvSpPr>
              <p:nvPr/>
            </p:nvSpPr>
            <p:spPr bwMode="auto">
              <a:xfrm flipH="1">
                <a:off x="270689" y="5633104"/>
                <a:ext cx="19938" cy="33495"/>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149" name="Rectangle 320"/>
              <p:cNvSpPr>
                <a:spLocks noChangeArrowheads="1"/>
              </p:cNvSpPr>
              <p:nvPr/>
            </p:nvSpPr>
            <p:spPr bwMode="auto">
              <a:xfrm flipH="1">
                <a:off x="241580" y="5633104"/>
                <a:ext cx="19539" cy="33495"/>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150" name="Rectangle 321"/>
              <p:cNvSpPr>
                <a:spLocks noChangeArrowheads="1"/>
              </p:cNvSpPr>
              <p:nvPr/>
            </p:nvSpPr>
            <p:spPr bwMode="auto">
              <a:xfrm flipH="1">
                <a:off x="212072" y="5633104"/>
                <a:ext cx="19539" cy="33495"/>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151" name="Rectangle 322"/>
              <p:cNvSpPr>
                <a:spLocks noChangeArrowheads="1"/>
              </p:cNvSpPr>
              <p:nvPr/>
            </p:nvSpPr>
            <p:spPr bwMode="auto">
              <a:xfrm flipH="1">
                <a:off x="183361" y="5633104"/>
                <a:ext cx="19539" cy="33495"/>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152" name="Rectangle 323"/>
              <p:cNvSpPr>
                <a:spLocks noChangeArrowheads="1"/>
              </p:cNvSpPr>
              <p:nvPr/>
            </p:nvSpPr>
            <p:spPr bwMode="auto">
              <a:xfrm flipH="1">
                <a:off x="153854" y="5633104"/>
                <a:ext cx="19938" cy="33495"/>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153" name="Rectangle 324"/>
              <p:cNvSpPr>
                <a:spLocks noChangeArrowheads="1"/>
              </p:cNvSpPr>
              <p:nvPr/>
            </p:nvSpPr>
            <p:spPr bwMode="auto">
              <a:xfrm flipH="1">
                <a:off x="124346" y="5633104"/>
                <a:ext cx="19938" cy="33495"/>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154" name="Rectangle 325"/>
              <p:cNvSpPr>
                <a:spLocks noChangeArrowheads="1"/>
              </p:cNvSpPr>
              <p:nvPr/>
            </p:nvSpPr>
            <p:spPr bwMode="auto">
              <a:xfrm flipH="1">
                <a:off x="94838" y="5633104"/>
                <a:ext cx="19938" cy="33495"/>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155" name="Freeform 326"/>
              <p:cNvSpPr>
                <a:spLocks/>
              </p:cNvSpPr>
              <p:nvPr/>
            </p:nvSpPr>
            <p:spPr bwMode="auto">
              <a:xfrm flipH="1">
                <a:off x="123548" y="6339697"/>
                <a:ext cx="391976" cy="83340"/>
              </a:xfrm>
              <a:custGeom>
                <a:avLst/>
                <a:gdLst>
                  <a:gd name="T0" fmla="*/ 0 w 983"/>
                  <a:gd name="T1" fmla="*/ 209 h 209"/>
                  <a:gd name="T2" fmla="*/ 867 w 983"/>
                  <a:gd name="T3" fmla="*/ 209 h 209"/>
                  <a:gd name="T4" fmla="*/ 983 w 983"/>
                  <a:gd name="T5" fmla="*/ 0 h 209"/>
                  <a:gd name="T6" fmla="*/ 116 w 983"/>
                  <a:gd name="T7" fmla="*/ 0 h 209"/>
                  <a:gd name="T8" fmla="*/ 0 w 983"/>
                  <a:gd name="T9" fmla="*/ 209 h 209"/>
                </a:gdLst>
                <a:ahLst/>
                <a:cxnLst>
                  <a:cxn ang="0">
                    <a:pos x="T0" y="T1"/>
                  </a:cxn>
                  <a:cxn ang="0">
                    <a:pos x="T2" y="T3"/>
                  </a:cxn>
                  <a:cxn ang="0">
                    <a:pos x="T4" y="T5"/>
                  </a:cxn>
                  <a:cxn ang="0">
                    <a:pos x="T6" y="T7"/>
                  </a:cxn>
                  <a:cxn ang="0">
                    <a:pos x="T8" y="T9"/>
                  </a:cxn>
                </a:cxnLst>
                <a:rect l="0" t="0" r="r" b="b"/>
                <a:pathLst>
                  <a:path w="983" h="209">
                    <a:moveTo>
                      <a:pt x="0" y="209"/>
                    </a:moveTo>
                    <a:lnTo>
                      <a:pt x="867" y="209"/>
                    </a:lnTo>
                    <a:lnTo>
                      <a:pt x="983" y="0"/>
                    </a:lnTo>
                    <a:lnTo>
                      <a:pt x="116" y="0"/>
                    </a:lnTo>
                    <a:lnTo>
                      <a:pt x="0" y="209"/>
                    </a:lnTo>
                    <a:close/>
                  </a:path>
                </a:pathLst>
              </a:custGeom>
              <a:solidFill>
                <a:schemeClr val="accent1">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156" name="Freeform 327"/>
              <p:cNvSpPr>
                <a:spLocks/>
              </p:cNvSpPr>
              <p:nvPr/>
            </p:nvSpPr>
            <p:spPr bwMode="auto">
              <a:xfrm flipH="1">
                <a:off x="123548" y="6339697"/>
                <a:ext cx="61807" cy="83340"/>
              </a:xfrm>
              <a:custGeom>
                <a:avLst/>
                <a:gdLst>
                  <a:gd name="T0" fmla="*/ 118 w 155"/>
                  <a:gd name="T1" fmla="*/ 0 h 209"/>
                  <a:gd name="T2" fmla="*/ 155 w 155"/>
                  <a:gd name="T3" fmla="*/ 0 h 209"/>
                  <a:gd name="T4" fmla="*/ 39 w 155"/>
                  <a:gd name="T5" fmla="*/ 209 h 209"/>
                  <a:gd name="T6" fmla="*/ 0 w 155"/>
                  <a:gd name="T7" fmla="*/ 209 h 209"/>
                  <a:gd name="T8" fmla="*/ 118 w 155"/>
                  <a:gd name="T9" fmla="*/ 0 h 209"/>
                </a:gdLst>
                <a:ahLst/>
                <a:cxnLst>
                  <a:cxn ang="0">
                    <a:pos x="T0" y="T1"/>
                  </a:cxn>
                  <a:cxn ang="0">
                    <a:pos x="T2" y="T3"/>
                  </a:cxn>
                  <a:cxn ang="0">
                    <a:pos x="T4" y="T5"/>
                  </a:cxn>
                  <a:cxn ang="0">
                    <a:pos x="T6" y="T7"/>
                  </a:cxn>
                  <a:cxn ang="0">
                    <a:pos x="T8" y="T9"/>
                  </a:cxn>
                </a:cxnLst>
                <a:rect l="0" t="0" r="r" b="b"/>
                <a:pathLst>
                  <a:path w="155" h="209">
                    <a:moveTo>
                      <a:pt x="118" y="0"/>
                    </a:moveTo>
                    <a:lnTo>
                      <a:pt x="155" y="0"/>
                    </a:lnTo>
                    <a:lnTo>
                      <a:pt x="39" y="209"/>
                    </a:lnTo>
                    <a:lnTo>
                      <a:pt x="0" y="209"/>
                    </a:lnTo>
                    <a:lnTo>
                      <a:pt x="118"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57" name="Freeform 328"/>
              <p:cNvSpPr>
                <a:spLocks/>
              </p:cNvSpPr>
              <p:nvPr/>
            </p:nvSpPr>
            <p:spPr bwMode="auto">
              <a:xfrm flipH="1">
                <a:off x="153854" y="6339697"/>
                <a:ext cx="61807" cy="83340"/>
              </a:xfrm>
              <a:custGeom>
                <a:avLst/>
                <a:gdLst>
                  <a:gd name="T0" fmla="*/ 115 w 155"/>
                  <a:gd name="T1" fmla="*/ 0 h 209"/>
                  <a:gd name="T2" fmla="*/ 155 w 155"/>
                  <a:gd name="T3" fmla="*/ 0 h 209"/>
                  <a:gd name="T4" fmla="*/ 37 w 155"/>
                  <a:gd name="T5" fmla="*/ 209 h 209"/>
                  <a:gd name="T6" fmla="*/ 0 w 155"/>
                  <a:gd name="T7" fmla="*/ 209 h 209"/>
                  <a:gd name="T8" fmla="*/ 115 w 155"/>
                  <a:gd name="T9" fmla="*/ 0 h 209"/>
                </a:gdLst>
                <a:ahLst/>
                <a:cxnLst>
                  <a:cxn ang="0">
                    <a:pos x="T0" y="T1"/>
                  </a:cxn>
                  <a:cxn ang="0">
                    <a:pos x="T2" y="T3"/>
                  </a:cxn>
                  <a:cxn ang="0">
                    <a:pos x="T4" y="T5"/>
                  </a:cxn>
                  <a:cxn ang="0">
                    <a:pos x="T6" y="T7"/>
                  </a:cxn>
                  <a:cxn ang="0">
                    <a:pos x="T8" y="T9"/>
                  </a:cxn>
                </a:cxnLst>
                <a:rect l="0" t="0" r="r" b="b"/>
                <a:pathLst>
                  <a:path w="155" h="209">
                    <a:moveTo>
                      <a:pt x="115" y="0"/>
                    </a:moveTo>
                    <a:lnTo>
                      <a:pt x="155" y="0"/>
                    </a:lnTo>
                    <a:lnTo>
                      <a:pt x="37" y="209"/>
                    </a:lnTo>
                    <a:lnTo>
                      <a:pt x="0" y="209"/>
                    </a:lnTo>
                    <a:lnTo>
                      <a:pt x="115"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58" name="Freeform 329"/>
              <p:cNvSpPr>
                <a:spLocks/>
              </p:cNvSpPr>
              <p:nvPr/>
            </p:nvSpPr>
            <p:spPr bwMode="auto">
              <a:xfrm flipH="1">
                <a:off x="185355" y="6339697"/>
                <a:ext cx="61807" cy="83340"/>
              </a:xfrm>
              <a:custGeom>
                <a:avLst/>
                <a:gdLst>
                  <a:gd name="T0" fmla="*/ 116 w 155"/>
                  <a:gd name="T1" fmla="*/ 0 h 209"/>
                  <a:gd name="T2" fmla="*/ 155 w 155"/>
                  <a:gd name="T3" fmla="*/ 0 h 209"/>
                  <a:gd name="T4" fmla="*/ 39 w 155"/>
                  <a:gd name="T5" fmla="*/ 209 h 209"/>
                  <a:gd name="T6" fmla="*/ 0 w 155"/>
                  <a:gd name="T7" fmla="*/ 209 h 209"/>
                  <a:gd name="T8" fmla="*/ 116 w 155"/>
                  <a:gd name="T9" fmla="*/ 0 h 209"/>
                </a:gdLst>
                <a:ahLst/>
                <a:cxnLst>
                  <a:cxn ang="0">
                    <a:pos x="T0" y="T1"/>
                  </a:cxn>
                  <a:cxn ang="0">
                    <a:pos x="T2" y="T3"/>
                  </a:cxn>
                  <a:cxn ang="0">
                    <a:pos x="T4" y="T5"/>
                  </a:cxn>
                  <a:cxn ang="0">
                    <a:pos x="T6" y="T7"/>
                  </a:cxn>
                  <a:cxn ang="0">
                    <a:pos x="T8" y="T9"/>
                  </a:cxn>
                </a:cxnLst>
                <a:rect l="0" t="0" r="r" b="b"/>
                <a:pathLst>
                  <a:path w="155" h="209">
                    <a:moveTo>
                      <a:pt x="116" y="0"/>
                    </a:moveTo>
                    <a:lnTo>
                      <a:pt x="155" y="0"/>
                    </a:lnTo>
                    <a:lnTo>
                      <a:pt x="39" y="209"/>
                    </a:lnTo>
                    <a:lnTo>
                      <a:pt x="0" y="209"/>
                    </a:lnTo>
                    <a:lnTo>
                      <a:pt x="116"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59" name="Freeform 330"/>
              <p:cNvSpPr>
                <a:spLocks/>
              </p:cNvSpPr>
              <p:nvPr/>
            </p:nvSpPr>
            <p:spPr bwMode="auto">
              <a:xfrm flipH="1">
                <a:off x="215661" y="6339697"/>
                <a:ext cx="63003" cy="83340"/>
              </a:xfrm>
              <a:custGeom>
                <a:avLst/>
                <a:gdLst>
                  <a:gd name="T0" fmla="*/ 118 w 158"/>
                  <a:gd name="T1" fmla="*/ 0 h 209"/>
                  <a:gd name="T2" fmla="*/ 158 w 158"/>
                  <a:gd name="T3" fmla="*/ 0 h 209"/>
                  <a:gd name="T4" fmla="*/ 39 w 158"/>
                  <a:gd name="T5" fmla="*/ 209 h 209"/>
                  <a:gd name="T6" fmla="*/ 0 w 158"/>
                  <a:gd name="T7" fmla="*/ 209 h 209"/>
                  <a:gd name="T8" fmla="*/ 118 w 158"/>
                  <a:gd name="T9" fmla="*/ 0 h 209"/>
                </a:gdLst>
                <a:ahLst/>
                <a:cxnLst>
                  <a:cxn ang="0">
                    <a:pos x="T0" y="T1"/>
                  </a:cxn>
                  <a:cxn ang="0">
                    <a:pos x="T2" y="T3"/>
                  </a:cxn>
                  <a:cxn ang="0">
                    <a:pos x="T4" y="T5"/>
                  </a:cxn>
                  <a:cxn ang="0">
                    <a:pos x="T6" y="T7"/>
                  </a:cxn>
                  <a:cxn ang="0">
                    <a:pos x="T8" y="T9"/>
                  </a:cxn>
                </a:cxnLst>
                <a:rect l="0" t="0" r="r" b="b"/>
                <a:pathLst>
                  <a:path w="158" h="209">
                    <a:moveTo>
                      <a:pt x="118" y="0"/>
                    </a:moveTo>
                    <a:lnTo>
                      <a:pt x="158" y="0"/>
                    </a:lnTo>
                    <a:lnTo>
                      <a:pt x="39" y="209"/>
                    </a:lnTo>
                    <a:lnTo>
                      <a:pt x="0" y="209"/>
                    </a:lnTo>
                    <a:lnTo>
                      <a:pt x="118"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60" name="Freeform 331"/>
              <p:cNvSpPr>
                <a:spLocks/>
              </p:cNvSpPr>
              <p:nvPr/>
            </p:nvSpPr>
            <p:spPr bwMode="auto">
              <a:xfrm flipH="1">
                <a:off x="247162" y="6339697"/>
                <a:ext cx="61807" cy="83340"/>
              </a:xfrm>
              <a:custGeom>
                <a:avLst/>
                <a:gdLst>
                  <a:gd name="T0" fmla="*/ 115 w 155"/>
                  <a:gd name="T1" fmla="*/ 0 h 209"/>
                  <a:gd name="T2" fmla="*/ 155 w 155"/>
                  <a:gd name="T3" fmla="*/ 0 h 209"/>
                  <a:gd name="T4" fmla="*/ 39 w 155"/>
                  <a:gd name="T5" fmla="*/ 209 h 209"/>
                  <a:gd name="T6" fmla="*/ 0 w 155"/>
                  <a:gd name="T7" fmla="*/ 209 h 209"/>
                  <a:gd name="T8" fmla="*/ 115 w 155"/>
                  <a:gd name="T9" fmla="*/ 0 h 209"/>
                </a:gdLst>
                <a:ahLst/>
                <a:cxnLst>
                  <a:cxn ang="0">
                    <a:pos x="T0" y="T1"/>
                  </a:cxn>
                  <a:cxn ang="0">
                    <a:pos x="T2" y="T3"/>
                  </a:cxn>
                  <a:cxn ang="0">
                    <a:pos x="T4" y="T5"/>
                  </a:cxn>
                  <a:cxn ang="0">
                    <a:pos x="T6" y="T7"/>
                  </a:cxn>
                  <a:cxn ang="0">
                    <a:pos x="T8" y="T9"/>
                  </a:cxn>
                </a:cxnLst>
                <a:rect l="0" t="0" r="r" b="b"/>
                <a:pathLst>
                  <a:path w="155" h="209">
                    <a:moveTo>
                      <a:pt x="115" y="0"/>
                    </a:moveTo>
                    <a:lnTo>
                      <a:pt x="155" y="0"/>
                    </a:lnTo>
                    <a:lnTo>
                      <a:pt x="39" y="209"/>
                    </a:lnTo>
                    <a:lnTo>
                      <a:pt x="0" y="209"/>
                    </a:lnTo>
                    <a:lnTo>
                      <a:pt x="115"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61" name="Freeform 332"/>
              <p:cNvSpPr>
                <a:spLocks/>
              </p:cNvSpPr>
              <p:nvPr/>
            </p:nvSpPr>
            <p:spPr bwMode="auto">
              <a:xfrm flipH="1">
                <a:off x="278664" y="6339697"/>
                <a:ext cx="61807" cy="83340"/>
              </a:xfrm>
              <a:custGeom>
                <a:avLst/>
                <a:gdLst>
                  <a:gd name="T0" fmla="*/ 118 w 155"/>
                  <a:gd name="T1" fmla="*/ 0 h 209"/>
                  <a:gd name="T2" fmla="*/ 155 w 155"/>
                  <a:gd name="T3" fmla="*/ 0 h 209"/>
                  <a:gd name="T4" fmla="*/ 39 w 155"/>
                  <a:gd name="T5" fmla="*/ 209 h 209"/>
                  <a:gd name="T6" fmla="*/ 0 w 155"/>
                  <a:gd name="T7" fmla="*/ 209 h 209"/>
                  <a:gd name="T8" fmla="*/ 118 w 155"/>
                  <a:gd name="T9" fmla="*/ 0 h 209"/>
                </a:gdLst>
                <a:ahLst/>
                <a:cxnLst>
                  <a:cxn ang="0">
                    <a:pos x="T0" y="T1"/>
                  </a:cxn>
                  <a:cxn ang="0">
                    <a:pos x="T2" y="T3"/>
                  </a:cxn>
                  <a:cxn ang="0">
                    <a:pos x="T4" y="T5"/>
                  </a:cxn>
                  <a:cxn ang="0">
                    <a:pos x="T6" y="T7"/>
                  </a:cxn>
                  <a:cxn ang="0">
                    <a:pos x="T8" y="T9"/>
                  </a:cxn>
                </a:cxnLst>
                <a:rect l="0" t="0" r="r" b="b"/>
                <a:pathLst>
                  <a:path w="155" h="209">
                    <a:moveTo>
                      <a:pt x="118" y="0"/>
                    </a:moveTo>
                    <a:lnTo>
                      <a:pt x="155" y="0"/>
                    </a:lnTo>
                    <a:lnTo>
                      <a:pt x="39" y="209"/>
                    </a:lnTo>
                    <a:lnTo>
                      <a:pt x="0" y="209"/>
                    </a:lnTo>
                    <a:lnTo>
                      <a:pt x="118"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62" name="Freeform 333"/>
              <p:cNvSpPr>
                <a:spLocks/>
              </p:cNvSpPr>
              <p:nvPr/>
            </p:nvSpPr>
            <p:spPr bwMode="auto">
              <a:xfrm flipH="1">
                <a:off x="308969" y="6339697"/>
                <a:ext cx="62206" cy="83340"/>
              </a:xfrm>
              <a:custGeom>
                <a:avLst/>
                <a:gdLst>
                  <a:gd name="T0" fmla="*/ 116 w 156"/>
                  <a:gd name="T1" fmla="*/ 0 h 209"/>
                  <a:gd name="T2" fmla="*/ 156 w 156"/>
                  <a:gd name="T3" fmla="*/ 0 h 209"/>
                  <a:gd name="T4" fmla="*/ 37 w 156"/>
                  <a:gd name="T5" fmla="*/ 209 h 209"/>
                  <a:gd name="T6" fmla="*/ 0 w 156"/>
                  <a:gd name="T7" fmla="*/ 209 h 209"/>
                  <a:gd name="T8" fmla="*/ 116 w 156"/>
                  <a:gd name="T9" fmla="*/ 0 h 209"/>
                </a:gdLst>
                <a:ahLst/>
                <a:cxnLst>
                  <a:cxn ang="0">
                    <a:pos x="T0" y="T1"/>
                  </a:cxn>
                  <a:cxn ang="0">
                    <a:pos x="T2" y="T3"/>
                  </a:cxn>
                  <a:cxn ang="0">
                    <a:pos x="T4" y="T5"/>
                  </a:cxn>
                  <a:cxn ang="0">
                    <a:pos x="T6" y="T7"/>
                  </a:cxn>
                  <a:cxn ang="0">
                    <a:pos x="T8" y="T9"/>
                  </a:cxn>
                </a:cxnLst>
                <a:rect l="0" t="0" r="r" b="b"/>
                <a:pathLst>
                  <a:path w="156" h="209">
                    <a:moveTo>
                      <a:pt x="116" y="0"/>
                    </a:moveTo>
                    <a:lnTo>
                      <a:pt x="156" y="0"/>
                    </a:lnTo>
                    <a:lnTo>
                      <a:pt x="37" y="209"/>
                    </a:lnTo>
                    <a:lnTo>
                      <a:pt x="0" y="209"/>
                    </a:lnTo>
                    <a:lnTo>
                      <a:pt x="116"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63" name="Freeform 334"/>
              <p:cNvSpPr>
                <a:spLocks/>
              </p:cNvSpPr>
              <p:nvPr/>
            </p:nvSpPr>
            <p:spPr bwMode="auto">
              <a:xfrm flipH="1">
                <a:off x="340471" y="6339697"/>
                <a:ext cx="62206" cy="83340"/>
              </a:xfrm>
              <a:custGeom>
                <a:avLst/>
                <a:gdLst>
                  <a:gd name="T0" fmla="*/ 116 w 156"/>
                  <a:gd name="T1" fmla="*/ 0 h 209"/>
                  <a:gd name="T2" fmla="*/ 156 w 156"/>
                  <a:gd name="T3" fmla="*/ 0 h 209"/>
                  <a:gd name="T4" fmla="*/ 40 w 156"/>
                  <a:gd name="T5" fmla="*/ 209 h 209"/>
                  <a:gd name="T6" fmla="*/ 0 w 156"/>
                  <a:gd name="T7" fmla="*/ 209 h 209"/>
                  <a:gd name="T8" fmla="*/ 116 w 156"/>
                  <a:gd name="T9" fmla="*/ 0 h 209"/>
                </a:gdLst>
                <a:ahLst/>
                <a:cxnLst>
                  <a:cxn ang="0">
                    <a:pos x="T0" y="T1"/>
                  </a:cxn>
                  <a:cxn ang="0">
                    <a:pos x="T2" y="T3"/>
                  </a:cxn>
                  <a:cxn ang="0">
                    <a:pos x="T4" y="T5"/>
                  </a:cxn>
                  <a:cxn ang="0">
                    <a:pos x="T6" y="T7"/>
                  </a:cxn>
                  <a:cxn ang="0">
                    <a:pos x="T8" y="T9"/>
                  </a:cxn>
                </a:cxnLst>
                <a:rect l="0" t="0" r="r" b="b"/>
                <a:pathLst>
                  <a:path w="156" h="209">
                    <a:moveTo>
                      <a:pt x="116" y="0"/>
                    </a:moveTo>
                    <a:lnTo>
                      <a:pt x="156" y="0"/>
                    </a:lnTo>
                    <a:lnTo>
                      <a:pt x="40" y="209"/>
                    </a:lnTo>
                    <a:lnTo>
                      <a:pt x="0" y="209"/>
                    </a:lnTo>
                    <a:lnTo>
                      <a:pt x="116"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64" name="Freeform 335"/>
              <p:cNvSpPr>
                <a:spLocks/>
              </p:cNvSpPr>
              <p:nvPr/>
            </p:nvSpPr>
            <p:spPr bwMode="auto">
              <a:xfrm flipH="1">
                <a:off x="371175" y="6339697"/>
                <a:ext cx="62604" cy="83340"/>
              </a:xfrm>
              <a:custGeom>
                <a:avLst/>
                <a:gdLst>
                  <a:gd name="T0" fmla="*/ 118 w 157"/>
                  <a:gd name="T1" fmla="*/ 0 h 209"/>
                  <a:gd name="T2" fmla="*/ 157 w 157"/>
                  <a:gd name="T3" fmla="*/ 0 h 209"/>
                  <a:gd name="T4" fmla="*/ 39 w 157"/>
                  <a:gd name="T5" fmla="*/ 209 h 209"/>
                  <a:gd name="T6" fmla="*/ 0 w 157"/>
                  <a:gd name="T7" fmla="*/ 209 h 209"/>
                  <a:gd name="T8" fmla="*/ 118 w 157"/>
                  <a:gd name="T9" fmla="*/ 0 h 209"/>
                </a:gdLst>
                <a:ahLst/>
                <a:cxnLst>
                  <a:cxn ang="0">
                    <a:pos x="T0" y="T1"/>
                  </a:cxn>
                  <a:cxn ang="0">
                    <a:pos x="T2" y="T3"/>
                  </a:cxn>
                  <a:cxn ang="0">
                    <a:pos x="T4" y="T5"/>
                  </a:cxn>
                  <a:cxn ang="0">
                    <a:pos x="T6" y="T7"/>
                  </a:cxn>
                  <a:cxn ang="0">
                    <a:pos x="T8" y="T9"/>
                  </a:cxn>
                </a:cxnLst>
                <a:rect l="0" t="0" r="r" b="b"/>
                <a:pathLst>
                  <a:path w="157" h="209">
                    <a:moveTo>
                      <a:pt x="118" y="0"/>
                    </a:moveTo>
                    <a:lnTo>
                      <a:pt x="157" y="0"/>
                    </a:lnTo>
                    <a:lnTo>
                      <a:pt x="39" y="209"/>
                    </a:lnTo>
                    <a:lnTo>
                      <a:pt x="0" y="209"/>
                    </a:lnTo>
                    <a:lnTo>
                      <a:pt x="118"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65" name="Freeform 336"/>
              <p:cNvSpPr>
                <a:spLocks/>
              </p:cNvSpPr>
              <p:nvPr/>
            </p:nvSpPr>
            <p:spPr bwMode="auto">
              <a:xfrm flipH="1">
                <a:off x="402677" y="6339697"/>
                <a:ext cx="61807" cy="83340"/>
              </a:xfrm>
              <a:custGeom>
                <a:avLst/>
                <a:gdLst>
                  <a:gd name="T0" fmla="*/ 116 w 155"/>
                  <a:gd name="T1" fmla="*/ 0 h 209"/>
                  <a:gd name="T2" fmla="*/ 155 w 155"/>
                  <a:gd name="T3" fmla="*/ 0 h 209"/>
                  <a:gd name="T4" fmla="*/ 40 w 155"/>
                  <a:gd name="T5" fmla="*/ 209 h 209"/>
                  <a:gd name="T6" fmla="*/ 0 w 155"/>
                  <a:gd name="T7" fmla="*/ 209 h 209"/>
                  <a:gd name="T8" fmla="*/ 116 w 155"/>
                  <a:gd name="T9" fmla="*/ 0 h 209"/>
                </a:gdLst>
                <a:ahLst/>
                <a:cxnLst>
                  <a:cxn ang="0">
                    <a:pos x="T0" y="T1"/>
                  </a:cxn>
                  <a:cxn ang="0">
                    <a:pos x="T2" y="T3"/>
                  </a:cxn>
                  <a:cxn ang="0">
                    <a:pos x="T4" y="T5"/>
                  </a:cxn>
                  <a:cxn ang="0">
                    <a:pos x="T6" y="T7"/>
                  </a:cxn>
                  <a:cxn ang="0">
                    <a:pos x="T8" y="T9"/>
                  </a:cxn>
                </a:cxnLst>
                <a:rect l="0" t="0" r="r" b="b"/>
                <a:pathLst>
                  <a:path w="155" h="209">
                    <a:moveTo>
                      <a:pt x="116" y="0"/>
                    </a:moveTo>
                    <a:lnTo>
                      <a:pt x="155" y="0"/>
                    </a:lnTo>
                    <a:lnTo>
                      <a:pt x="40" y="209"/>
                    </a:lnTo>
                    <a:lnTo>
                      <a:pt x="0" y="209"/>
                    </a:lnTo>
                    <a:lnTo>
                      <a:pt x="116"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66" name="Rectangle 337"/>
              <p:cNvSpPr>
                <a:spLocks noChangeArrowheads="1"/>
              </p:cNvSpPr>
              <p:nvPr/>
            </p:nvSpPr>
            <p:spPr bwMode="auto">
              <a:xfrm flipH="1">
                <a:off x="169803" y="6423037"/>
                <a:ext cx="345721" cy="27514"/>
              </a:xfrm>
              <a:prstGeom prst="rect">
                <a:avLst/>
              </a:prstGeom>
              <a:solidFill>
                <a:schemeClr val="accent1">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167" name="Rectangle 338"/>
              <p:cNvSpPr>
                <a:spLocks noChangeArrowheads="1"/>
              </p:cNvSpPr>
              <p:nvPr/>
            </p:nvSpPr>
            <p:spPr bwMode="auto">
              <a:xfrm flipH="1">
                <a:off x="169803" y="6423037"/>
                <a:ext cx="15551" cy="27514"/>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68" name="Rectangle 339"/>
              <p:cNvSpPr>
                <a:spLocks noChangeArrowheads="1"/>
              </p:cNvSpPr>
              <p:nvPr/>
            </p:nvSpPr>
            <p:spPr bwMode="auto">
              <a:xfrm flipH="1">
                <a:off x="200906" y="6423037"/>
                <a:ext cx="14754" cy="27514"/>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69" name="Rectangle 340"/>
              <p:cNvSpPr>
                <a:spLocks noChangeArrowheads="1"/>
              </p:cNvSpPr>
              <p:nvPr/>
            </p:nvSpPr>
            <p:spPr bwMode="auto">
              <a:xfrm flipH="1">
                <a:off x="231611" y="6423037"/>
                <a:ext cx="15551" cy="27514"/>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70" name="Rectangle 341"/>
              <p:cNvSpPr>
                <a:spLocks noChangeArrowheads="1"/>
              </p:cNvSpPr>
              <p:nvPr/>
            </p:nvSpPr>
            <p:spPr bwMode="auto">
              <a:xfrm flipH="1">
                <a:off x="263113" y="6423037"/>
                <a:ext cx="15551" cy="27514"/>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71" name="Rectangle 342"/>
              <p:cNvSpPr>
                <a:spLocks noChangeArrowheads="1"/>
              </p:cNvSpPr>
              <p:nvPr/>
            </p:nvSpPr>
            <p:spPr bwMode="auto">
              <a:xfrm flipH="1">
                <a:off x="293417" y="6423037"/>
                <a:ext cx="15551" cy="27514"/>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72" name="Rectangle 343"/>
              <p:cNvSpPr>
                <a:spLocks noChangeArrowheads="1"/>
              </p:cNvSpPr>
              <p:nvPr/>
            </p:nvSpPr>
            <p:spPr bwMode="auto">
              <a:xfrm flipH="1">
                <a:off x="324919" y="6423037"/>
                <a:ext cx="15551" cy="27514"/>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73" name="Rectangle 344"/>
              <p:cNvSpPr>
                <a:spLocks noChangeArrowheads="1"/>
              </p:cNvSpPr>
              <p:nvPr/>
            </p:nvSpPr>
            <p:spPr bwMode="auto">
              <a:xfrm flipH="1">
                <a:off x="356421" y="6423037"/>
                <a:ext cx="14754" cy="27514"/>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74" name="Rectangle 345"/>
              <p:cNvSpPr>
                <a:spLocks noChangeArrowheads="1"/>
              </p:cNvSpPr>
              <p:nvPr/>
            </p:nvSpPr>
            <p:spPr bwMode="auto">
              <a:xfrm flipH="1">
                <a:off x="386727" y="6423037"/>
                <a:ext cx="15950" cy="27514"/>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75" name="Rectangle 346"/>
              <p:cNvSpPr>
                <a:spLocks noChangeArrowheads="1"/>
              </p:cNvSpPr>
              <p:nvPr/>
            </p:nvSpPr>
            <p:spPr bwMode="auto">
              <a:xfrm flipH="1">
                <a:off x="418228" y="6423037"/>
                <a:ext cx="15551" cy="27514"/>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76" name="Rectangle 347"/>
              <p:cNvSpPr>
                <a:spLocks noChangeArrowheads="1"/>
              </p:cNvSpPr>
              <p:nvPr/>
            </p:nvSpPr>
            <p:spPr bwMode="auto">
              <a:xfrm flipH="1">
                <a:off x="448533" y="6423037"/>
                <a:ext cx="15950" cy="27514"/>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77" name="Freeform 348"/>
              <p:cNvSpPr>
                <a:spLocks/>
              </p:cNvSpPr>
              <p:nvPr/>
            </p:nvSpPr>
            <p:spPr bwMode="auto">
              <a:xfrm flipH="1">
                <a:off x="123548" y="6339697"/>
                <a:ext cx="46255" cy="110854"/>
              </a:xfrm>
              <a:custGeom>
                <a:avLst/>
                <a:gdLst>
                  <a:gd name="T0" fmla="*/ 0 w 116"/>
                  <a:gd name="T1" fmla="*/ 278 h 278"/>
                  <a:gd name="T2" fmla="*/ 116 w 116"/>
                  <a:gd name="T3" fmla="*/ 278 h 278"/>
                  <a:gd name="T4" fmla="*/ 116 w 116"/>
                  <a:gd name="T5" fmla="*/ 0 h 278"/>
                  <a:gd name="T6" fmla="*/ 0 w 116"/>
                  <a:gd name="T7" fmla="*/ 209 h 278"/>
                  <a:gd name="T8" fmla="*/ 0 w 116"/>
                  <a:gd name="T9" fmla="*/ 278 h 278"/>
                </a:gdLst>
                <a:ahLst/>
                <a:cxnLst>
                  <a:cxn ang="0">
                    <a:pos x="T0" y="T1"/>
                  </a:cxn>
                  <a:cxn ang="0">
                    <a:pos x="T2" y="T3"/>
                  </a:cxn>
                  <a:cxn ang="0">
                    <a:pos x="T4" y="T5"/>
                  </a:cxn>
                  <a:cxn ang="0">
                    <a:pos x="T6" y="T7"/>
                  </a:cxn>
                  <a:cxn ang="0">
                    <a:pos x="T8" y="T9"/>
                  </a:cxn>
                </a:cxnLst>
                <a:rect l="0" t="0" r="r" b="b"/>
                <a:pathLst>
                  <a:path w="116" h="278">
                    <a:moveTo>
                      <a:pt x="0" y="278"/>
                    </a:moveTo>
                    <a:lnTo>
                      <a:pt x="116" y="278"/>
                    </a:lnTo>
                    <a:lnTo>
                      <a:pt x="116" y="0"/>
                    </a:lnTo>
                    <a:lnTo>
                      <a:pt x="0" y="209"/>
                    </a:lnTo>
                    <a:lnTo>
                      <a:pt x="0" y="278"/>
                    </a:lnTo>
                    <a:close/>
                  </a:path>
                </a:pathLst>
              </a:custGeom>
              <a:solidFill>
                <a:schemeClr val="accent1">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178" name="Freeform 349"/>
              <p:cNvSpPr>
                <a:spLocks/>
              </p:cNvSpPr>
              <p:nvPr/>
            </p:nvSpPr>
            <p:spPr bwMode="auto">
              <a:xfrm flipH="1">
                <a:off x="123548" y="6450550"/>
                <a:ext cx="333758" cy="112050"/>
              </a:xfrm>
              <a:custGeom>
                <a:avLst/>
                <a:gdLst>
                  <a:gd name="T0" fmla="*/ 0 w 837"/>
                  <a:gd name="T1" fmla="*/ 281 h 281"/>
                  <a:gd name="T2" fmla="*/ 527 w 837"/>
                  <a:gd name="T3" fmla="*/ 281 h 281"/>
                  <a:gd name="T4" fmla="*/ 837 w 837"/>
                  <a:gd name="T5" fmla="*/ 0 h 281"/>
                  <a:gd name="T6" fmla="*/ 0 w 837"/>
                  <a:gd name="T7" fmla="*/ 0 h 281"/>
                  <a:gd name="T8" fmla="*/ 0 w 837"/>
                  <a:gd name="T9" fmla="*/ 281 h 281"/>
                </a:gdLst>
                <a:ahLst/>
                <a:cxnLst>
                  <a:cxn ang="0">
                    <a:pos x="T0" y="T1"/>
                  </a:cxn>
                  <a:cxn ang="0">
                    <a:pos x="T2" y="T3"/>
                  </a:cxn>
                  <a:cxn ang="0">
                    <a:pos x="T4" y="T5"/>
                  </a:cxn>
                  <a:cxn ang="0">
                    <a:pos x="T6" y="T7"/>
                  </a:cxn>
                  <a:cxn ang="0">
                    <a:pos x="T8" y="T9"/>
                  </a:cxn>
                </a:cxnLst>
                <a:rect l="0" t="0" r="r" b="b"/>
                <a:pathLst>
                  <a:path w="837" h="281">
                    <a:moveTo>
                      <a:pt x="0" y="281"/>
                    </a:moveTo>
                    <a:lnTo>
                      <a:pt x="527" y="281"/>
                    </a:lnTo>
                    <a:lnTo>
                      <a:pt x="837" y="0"/>
                    </a:lnTo>
                    <a:lnTo>
                      <a:pt x="0" y="0"/>
                    </a:lnTo>
                    <a:lnTo>
                      <a:pt x="0" y="281"/>
                    </a:lnTo>
                    <a:close/>
                  </a:path>
                </a:pathLst>
              </a:custGeom>
              <a:solidFill>
                <a:schemeClr val="accent1">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179" name="Rectangle 350"/>
              <p:cNvSpPr>
                <a:spLocks noChangeArrowheads="1"/>
              </p:cNvSpPr>
              <p:nvPr/>
            </p:nvSpPr>
            <p:spPr bwMode="auto">
              <a:xfrm flipH="1">
                <a:off x="137105" y="6450550"/>
                <a:ext cx="122019" cy="73770"/>
              </a:xfrm>
              <a:prstGeom prst="rect">
                <a:avLst/>
              </a:prstGeom>
              <a:solidFill>
                <a:schemeClr val="accent1">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180" name="Rectangle 351"/>
              <p:cNvSpPr>
                <a:spLocks noChangeArrowheads="1"/>
              </p:cNvSpPr>
              <p:nvPr/>
            </p:nvSpPr>
            <p:spPr bwMode="auto">
              <a:xfrm flipH="1">
                <a:off x="271884" y="6450550"/>
                <a:ext cx="121621" cy="73770"/>
              </a:xfrm>
              <a:prstGeom prst="rect">
                <a:avLst/>
              </a:prstGeom>
              <a:solidFill>
                <a:schemeClr val="accent1">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181" name="Rectangle 630"/>
              <p:cNvSpPr>
                <a:spLocks noChangeArrowheads="1"/>
              </p:cNvSpPr>
              <p:nvPr/>
            </p:nvSpPr>
            <p:spPr bwMode="auto">
              <a:xfrm flipH="1">
                <a:off x="27049" y="5632307"/>
                <a:ext cx="55028" cy="930294"/>
              </a:xfrm>
              <a:prstGeom prst="rect">
                <a:avLst/>
              </a:prstGeom>
              <a:solidFill>
                <a:schemeClr val="accent1">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182" name="Rectangle 631"/>
              <p:cNvSpPr>
                <a:spLocks noChangeArrowheads="1"/>
              </p:cNvSpPr>
              <p:nvPr/>
            </p:nvSpPr>
            <p:spPr bwMode="auto">
              <a:xfrm flipH="1">
                <a:off x="14289" y="5610376"/>
                <a:ext cx="54231" cy="21932"/>
              </a:xfrm>
              <a:prstGeom prst="rect">
                <a:avLst/>
              </a:prstGeom>
              <a:solidFill>
                <a:schemeClr val="accent1">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183" name="Rectangle 632"/>
              <p:cNvSpPr>
                <a:spLocks noChangeArrowheads="1"/>
              </p:cNvSpPr>
              <p:nvPr/>
            </p:nvSpPr>
            <p:spPr bwMode="auto">
              <a:xfrm flipH="1">
                <a:off x="240383" y="5515074"/>
                <a:ext cx="30305" cy="95303"/>
              </a:xfrm>
              <a:prstGeom prst="rect">
                <a:avLst/>
              </a:prstGeom>
              <a:solidFill>
                <a:schemeClr val="accent1">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184" name="Rectangle 673"/>
              <p:cNvSpPr>
                <a:spLocks noChangeArrowheads="1"/>
              </p:cNvSpPr>
              <p:nvPr/>
            </p:nvSpPr>
            <p:spPr bwMode="auto">
              <a:xfrm flipH="1">
                <a:off x="27049" y="5855211"/>
                <a:ext cx="55028" cy="10767"/>
              </a:xfrm>
              <a:prstGeom prst="rect">
                <a:avLst/>
              </a:prstGeom>
              <a:solidFill>
                <a:schemeClr val="accent1">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185" name="Rectangle 674"/>
              <p:cNvSpPr>
                <a:spLocks noChangeArrowheads="1"/>
              </p:cNvSpPr>
              <p:nvPr/>
            </p:nvSpPr>
            <p:spPr bwMode="auto">
              <a:xfrm flipH="1">
                <a:off x="27049" y="5999560"/>
                <a:ext cx="55028" cy="9969"/>
              </a:xfrm>
              <a:prstGeom prst="rect">
                <a:avLst/>
              </a:prstGeom>
              <a:solidFill>
                <a:schemeClr val="accent1">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186" name="Rectangle 675"/>
              <p:cNvSpPr>
                <a:spLocks noChangeArrowheads="1"/>
              </p:cNvSpPr>
              <p:nvPr/>
            </p:nvSpPr>
            <p:spPr bwMode="auto">
              <a:xfrm flipH="1">
                <a:off x="27049" y="6143111"/>
                <a:ext cx="55028" cy="10767"/>
              </a:xfrm>
              <a:prstGeom prst="rect">
                <a:avLst/>
              </a:prstGeom>
              <a:solidFill>
                <a:schemeClr val="accent1">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187" name="Rectangle 676"/>
              <p:cNvSpPr>
                <a:spLocks noChangeArrowheads="1"/>
              </p:cNvSpPr>
              <p:nvPr/>
            </p:nvSpPr>
            <p:spPr bwMode="auto">
              <a:xfrm flipH="1">
                <a:off x="27049" y="6287460"/>
                <a:ext cx="55028" cy="9969"/>
              </a:xfrm>
              <a:prstGeom prst="rect">
                <a:avLst/>
              </a:prstGeom>
              <a:solidFill>
                <a:schemeClr val="accent1">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188" name="Rectangle 677"/>
              <p:cNvSpPr>
                <a:spLocks noChangeArrowheads="1"/>
              </p:cNvSpPr>
              <p:nvPr/>
            </p:nvSpPr>
            <p:spPr bwMode="auto">
              <a:xfrm flipH="1">
                <a:off x="27049" y="5708868"/>
                <a:ext cx="55028" cy="9570"/>
              </a:xfrm>
              <a:prstGeom prst="rect">
                <a:avLst/>
              </a:prstGeom>
              <a:solidFill>
                <a:schemeClr val="accent1">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189" name="Rectangle 678"/>
              <p:cNvSpPr>
                <a:spLocks noChangeArrowheads="1"/>
              </p:cNvSpPr>
              <p:nvPr/>
            </p:nvSpPr>
            <p:spPr bwMode="auto">
              <a:xfrm flipH="1">
                <a:off x="27049" y="5632307"/>
                <a:ext cx="55028" cy="16349"/>
              </a:xfrm>
              <a:prstGeom prst="rect">
                <a:avLst/>
              </a:prstGeom>
              <a:solidFill>
                <a:schemeClr val="accent1">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grpSp>
        <p:grpSp>
          <p:nvGrpSpPr>
            <p:cNvPr id="53" name="Group 52"/>
            <p:cNvGrpSpPr/>
            <p:nvPr/>
          </p:nvGrpSpPr>
          <p:grpSpPr>
            <a:xfrm>
              <a:off x="548378" y="6218899"/>
              <a:ext cx="1648673" cy="621257"/>
              <a:chOff x="8592452" y="5231419"/>
              <a:chExt cx="2506981" cy="1537038"/>
            </a:xfrm>
            <a:solidFill>
              <a:schemeClr val="bg1">
                <a:lumMod val="75000"/>
              </a:schemeClr>
            </a:solidFill>
          </p:grpSpPr>
          <p:sp>
            <p:nvSpPr>
              <p:cNvPr id="114" name="Rectangle 9"/>
              <p:cNvSpPr>
                <a:spLocks noChangeArrowheads="1"/>
              </p:cNvSpPr>
              <p:nvPr/>
            </p:nvSpPr>
            <p:spPr bwMode="auto">
              <a:xfrm>
                <a:off x="8592452" y="6049639"/>
                <a:ext cx="1006233" cy="71881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115" name="Rectangle 11"/>
              <p:cNvSpPr>
                <a:spLocks noChangeArrowheads="1"/>
              </p:cNvSpPr>
              <p:nvPr/>
            </p:nvSpPr>
            <p:spPr bwMode="auto">
              <a:xfrm>
                <a:off x="9826592" y="5553003"/>
                <a:ext cx="1008384" cy="121545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116" name="Rectangle 12"/>
              <p:cNvSpPr>
                <a:spLocks noChangeArrowheads="1"/>
              </p:cNvSpPr>
              <p:nvPr/>
            </p:nvSpPr>
            <p:spPr bwMode="auto">
              <a:xfrm>
                <a:off x="9256823" y="6188502"/>
                <a:ext cx="1008384" cy="57995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117" name="Rectangle 13"/>
              <p:cNvSpPr>
                <a:spLocks noChangeArrowheads="1"/>
              </p:cNvSpPr>
              <p:nvPr/>
            </p:nvSpPr>
            <p:spPr bwMode="auto">
              <a:xfrm>
                <a:off x="10091049" y="5838896"/>
                <a:ext cx="1008384" cy="92956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120" name="Rectangle 141"/>
              <p:cNvSpPr>
                <a:spLocks noChangeArrowheads="1"/>
              </p:cNvSpPr>
              <p:nvPr/>
            </p:nvSpPr>
            <p:spPr bwMode="auto">
              <a:xfrm>
                <a:off x="10331749" y="5231419"/>
                <a:ext cx="129004" cy="33333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121" name="Rectangle 143"/>
              <p:cNvSpPr>
                <a:spLocks noChangeArrowheads="1"/>
              </p:cNvSpPr>
              <p:nvPr/>
            </p:nvSpPr>
            <p:spPr bwMode="auto">
              <a:xfrm>
                <a:off x="10510205" y="5398087"/>
                <a:ext cx="249408" cy="166672"/>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grpSp>
        <p:sp>
          <p:nvSpPr>
            <p:cNvPr id="55" name="Rectangle 98"/>
            <p:cNvSpPr>
              <a:spLocks noChangeArrowheads="1"/>
            </p:cNvSpPr>
            <p:nvPr/>
          </p:nvSpPr>
          <p:spPr bwMode="auto">
            <a:xfrm>
              <a:off x="957541" y="6476266"/>
              <a:ext cx="166969" cy="271794"/>
            </a:xfrm>
            <a:prstGeom prst="rect">
              <a:avLst/>
            </a:prstGeom>
            <a:solidFill>
              <a:srgbClr val="309CC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56" name="Rectangle 99"/>
            <p:cNvSpPr>
              <a:spLocks noChangeArrowheads="1"/>
            </p:cNvSpPr>
            <p:nvPr/>
          </p:nvSpPr>
          <p:spPr bwMode="auto">
            <a:xfrm>
              <a:off x="1004711" y="6442573"/>
              <a:ext cx="68136" cy="69633"/>
            </a:xfrm>
            <a:prstGeom prst="rect">
              <a:avLst/>
            </a:prstGeom>
            <a:solidFill>
              <a:srgbClr val="309CC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57" name="Rectangle 100"/>
            <p:cNvSpPr>
              <a:spLocks noChangeArrowheads="1"/>
            </p:cNvSpPr>
            <p:nvPr/>
          </p:nvSpPr>
          <p:spPr bwMode="auto">
            <a:xfrm>
              <a:off x="974013" y="6217201"/>
              <a:ext cx="214889" cy="33693"/>
            </a:xfrm>
            <a:prstGeom prst="rect">
              <a:avLst/>
            </a:pr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58" name="Rectangle 101"/>
            <p:cNvSpPr>
              <a:spLocks noChangeArrowheads="1"/>
            </p:cNvSpPr>
            <p:nvPr/>
          </p:nvSpPr>
          <p:spPr bwMode="auto">
            <a:xfrm>
              <a:off x="904380" y="6250895"/>
              <a:ext cx="589260" cy="589260"/>
            </a:xfrm>
            <a:prstGeom prst="rect">
              <a:avLst/>
            </a:pr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59" name="Rectangle 102"/>
            <p:cNvSpPr>
              <a:spLocks noChangeArrowheads="1"/>
            </p:cNvSpPr>
            <p:nvPr/>
          </p:nvSpPr>
          <p:spPr bwMode="auto">
            <a:xfrm>
              <a:off x="904380" y="6271859"/>
              <a:ext cx="589260" cy="11980"/>
            </a:xfrm>
            <a:prstGeom prst="rect">
              <a:avLst/>
            </a:prstGeom>
            <a:solidFill>
              <a:schemeClr val="bg2">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60" name="Rectangle 103"/>
            <p:cNvSpPr>
              <a:spLocks noChangeArrowheads="1"/>
            </p:cNvSpPr>
            <p:nvPr/>
          </p:nvSpPr>
          <p:spPr bwMode="auto">
            <a:xfrm>
              <a:off x="937325" y="6305553"/>
              <a:ext cx="41930" cy="86105"/>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61" name="Rectangle 104"/>
            <p:cNvSpPr>
              <a:spLocks noChangeArrowheads="1"/>
            </p:cNvSpPr>
            <p:nvPr/>
          </p:nvSpPr>
          <p:spPr bwMode="auto">
            <a:xfrm>
              <a:off x="931335" y="6346734"/>
              <a:ext cx="54658" cy="3744"/>
            </a:xfrm>
            <a:prstGeom prst="rect">
              <a:avLst/>
            </a:pr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62" name="Rectangle 105"/>
            <p:cNvSpPr>
              <a:spLocks noChangeArrowheads="1"/>
            </p:cNvSpPr>
            <p:nvPr/>
          </p:nvSpPr>
          <p:spPr bwMode="auto">
            <a:xfrm>
              <a:off x="1033912" y="6305553"/>
              <a:ext cx="41181" cy="86105"/>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63" name="Rectangle 106"/>
            <p:cNvSpPr>
              <a:spLocks noChangeArrowheads="1"/>
            </p:cNvSpPr>
            <p:nvPr/>
          </p:nvSpPr>
          <p:spPr bwMode="auto">
            <a:xfrm>
              <a:off x="1027174" y="6346734"/>
              <a:ext cx="53161" cy="3744"/>
            </a:xfrm>
            <a:prstGeom prst="rect">
              <a:avLst/>
            </a:pr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64" name="Rectangle 107"/>
            <p:cNvSpPr>
              <a:spLocks noChangeArrowheads="1"/>
            </p:cNvSpPr>
            <p:nvPr/>
          </p:nvSpPr>
          <p:spPr bwMode="auto">
            <a:xfrm>
              <a:off x="1129751" y="6305553"/>
              <a:ext cx="41930" cy="86105"/>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65" name="Rectangle 108"/>
            <p:cNvSpPr>
              <a:spLocks noChangeArrowheads="1"/>
            </p:cNvSpPr>
            <p:nvPr/>
          </p:nvSpPr>
          <p:spPr bwMode="auto">
            <a:xfrm>
              <a:off x="1123761" y="6346734"/>
              <a:ext cx="53161" cy="3744"/>
            </a:xfrm>
            <a:prstGeom prst="rect">
              <a:avLst/>
            </a:pr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66" name="Rectangle 109"/>
            <p:cNvSpPr>
              <a:spLocks noChangeArrowheads="1"/>
            </p:cNvSpPr>
            <p:nvPr/>
          </p:nvSpPr>
          <p:spPr bwMode="auto">
            <a:xfrm>
              <a:off x="1226339" y="6305553"/>
              <a:ext cx="41181" cy="86105"/>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67" name="Rectangle 110"/>
            <p:cNvSpPr>
              <a:spLocks noChangeArrowheads="1"/>
            </p:cNvSpPr>
            <p:nvPr/>
          </p:nvSpPr>
          <p:spPr bwMode="auto">
            <a:xfrm>
              <a:off x="1219600" y="6346734"/>
              <a:ext cx="53161" cy="3744"/>
            </a:xfrm>
            <a:prstGeom prst="rect">
              <a:avLst/>
            </a:pr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68" name="Rectangle 111"/>
            <p:cNvSpPr>
              <a:spLocks noChangeArrowheads="1"/>
            </p:cNvSpPr>
            <p:nvPr/>
          </p:nvSpPr>
          <p:spPr bwMode="auto">
            <a:xfrm>
              <a:off x="1322178" y="6305553"/>
              <a:ext cx="41930" cy="86105"/>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69" name="Rectangle 112"/>
            <p:cNvSpPr>
              <a:spLocks noChangeArrowheads="1"/>
            </p:cNvSpPr>
            <p:nvPr/>
          </p:nvSpPr>
          <p:spPr bwMode="auto">
            <a:xfrm>
              <a:off x="1315439" y="6346734"/>
              <a:ext cx="53909" cy="3744"/>
            </a:xfrm>
            <a:prstGeom prst="rect">
              <a:avLst/>
            </a:pr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70" name="Rectangle 113"/>
            <p:cNvSpPr>
              <a:spLocks noChangeArrowheads="1"/>
            </p:cNvSpPr>
            <p:nvPr/>
          </p:nvSpPr>
          <p:spPr bwMode="auto">
            <a:xfrm>
              <a:off x="1418766" y="6305553"/>
              <a:ext cx="41181" cy="86105"/>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71" name="Rectangle 114"/>
            <p:cNvSpPr>
              <a:spLocks noChangeArrowheads="1"/>
            </p:cNvSpPr>
            <p:nvPr/>
          </p:nvSpPr>
          <p:spPr bwMode="auto">
            <a:xfrm>
              <a:off x="1412027" y="6346734"/>
              <a:ext cx="53161" cy="3744"/>
            </a:xfrm>
            <a:prstGeom prst="rect">
              <a:avLst/>
            </a:pr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72" name="Rectangle 115"/>
            <p:cNvSpPr>
              <a:spLocks noChangeArrowheads="1"/>
            </p:cNvSpPr>
            <p:nvPr/>
          </p:nvSpPr>
          <p:spPr bwMode="auto">
            <a:xfrm>
              <a:off x="937325" y="6418613"/>
              <a:ext cx="41930" cy="88352"/>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73" name="Rectangle 116"/>
            <p:cNvSpPr>
              <a:spLocks noChangeArrowheads="1"/>
            </p:cNvSpPr>
            <p:nvPr/>
          </p:nvSpPr>
          <p:spPr bwMode="auto">
            <a:xfrm>
              <a:off x="931335" y="6461291"/>
              <a:ext cx="54658" cy="3744"/>
            </a:xfrm>
            <a:prstGeom prst="rect">
              <a:avLst/>
            </a:pr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74" name="Rectangle 117"/>
            <p:cNvSpPr>
              <a:spLocks noChangeArrowheads="1"/>
            </p:cNvSpPr>
            <p:nvPr/>
          </p:nvSpPr>
          <p:spPr bwMode="auto">
            <a:xfrm>
              <a:off x="1033912" y="6418613"/>
              <a:ext cx="41181" cy="88352"/>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75" name="Rectangle 118"/>
            <p:cNvSpPr>
              <a:spLocks noChangeArrowheads="1"/>
            </p:cNvSpPr>
            <p:nvPr/>
          </p:nvSpPr>
          <p:spPr bwMode="auto">
            <a:xfrm>
              <a:off x="1027174" y="6461291"/>
              <a:ext cx="53161" cy="3744"/>
            </a:xfrm>
            <a:prstGeom prst="rect">
              <a:avLst/>
            </a:pr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76" name="Rectangle 119"/>
            <p:cNvSpPr>
              <a:spLocks noChangeArrowheads="1"/>
            </p:cNvSpPr>
            <p:nvPr/>
          </p:nvSpPr>
          <p:spPr bwMode="auto">
            <a:xfrm>
              <a:off x="1129751" y="6418613"/>
              <a:ext cx="41930" cy="88352"/>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77" name="Rectangle 120"/>
            <p:cNvSpPr>
              <a:spLocks noChangeArrowheads="1"/>
            </p:cNvSpPr>
            <p:nvPr/>
          </p:nvSpPr>
          <p:spPr bwMode="auto">
            <a:xfrm>
              <a:off x="1123761" y="6461291"/>
              <a:ext cx="53161" cy="3744"/>
            </a:xfrm>
            <a:prstGeom prst="rect">
              <a:avLst/>
            </a:pr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78" name="Rectangle 121"/>
            <p:cNvSpPr>
              <a:spLocks noChangeArrowheads="1"/>
            </p:cNvSpPr>
            <p:nvPr/>
          </p:nvSpPr>
          <p:spPr bwMode="auto">
            <a:xfrm>
              <a:off x="1226339" y="6418613"/>
              <a:ext cx="41181" cy="88352"/>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79" name="Rectangle 122"/>
            <p:cNvSpPr>
              <a:spLocks noChangeArrowheads="1"/>
            </p:cNvSpPr>
            <p:nvPr/>
          </p:nvSpPr>
          <p:spPr bwMode="auto">
            <a:xfrm>
              <a:off x="1219600" y="6461291"/>
              <a:ext cx="53161" cy="3744"/>
            </a:xfrm>
            <a:prstGeom prst="rect">
              <a:avLst/>
            </a:pr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80" name="Rectangle 123"/>
            <p:cNvSpPr>
              <a:spLocks noChangeArrowheads="1"/>
            </p:cNvSpPr>
            <p:nvPr/>
          </p:nvSpPr>
          <p:spPr bwMode="auto">
            <a:xfrm>
              <a:off x="1322178" y="6418613"/>
              <a:ext cx="41930" cy="88352"/>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81" name="Rectangle 124"/>
            <p:cNvSpPr>
              <a:spLocks noChangeArrowheads="1"/>
            </p:cNvSpPr>
            <p:nvPr/>
          </p:nvSpPr>
          <p:spPr bwMode="auto">
            <a:xfrm>
              <a:off x="1315439" y="6461291"/>
              <a:ext cx="53909" cy="3744"/>
            </a:xfrm>
            <a:prstGeom prst="rect">
              <a:avLst/>
            </a:pr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82" name="Rectangle 125"/>
            <p:cNvSpPr>
              <a:spLocks noChangeArrowheads="1"/>
            </p:cNvSpPr>
            <p:nvPr/>
          </p:nvSpPr>
          <p:spPr bwMode="auto">
            <a:xfrm>
              <a:off x="1418766" y="6418613"/>
              <a:ext cx="41181" cy="88352"/>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83" name="Rectangle 126"/>
            <p:cNvSpPr>
              <a:spLocks noChangeArrowheads="1"/>
            </p:cNvSpPr>
            <p:nvPr/>
          </p:nvSpPr>
          <p:spPr bwMode="auto">
            <a:xfrm>
              <a:off x="1412027" y="6461291"/>
              <a:ext cx="53161" cy="3744"/>
            </a:xfrm>
            <a:prstGeom prst="rect">
              <a:avLst/>
            </a:pr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84" name="Rectangle 127"/>
            <p:cNvSpPr>
              <a:spLocks noChangeArrowheads="1"/>
            </p:cNvSpPr>
            <p:nvPr/>
          </p:nvSpPr>
          <p:spPr bwMode="auto">
            <a:xfrm>
              <a:off x="937325" y="6533171"/>
              <a:ext cx="41930" cy="88352"/>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85" name="Rectangle 128"/>
            <p:cNvSpPr>
              <a:spLocks noChangeArrowheads="1"/>
            </p:cNvSpPr>
            <p:nvPr/>
          </p:nvSpPr>
          <p:spPr bwMode="auto">
            <a:xfrm>
              <a:off x="931335" y="6575849"/>
              <a:ext cx="54658" cy="2995"/>
            </a:xfrm>
            <a:prstGeom prst="rect">
              <a:avLst/>
            </a:pr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86" name="Rectangle 129"/>
            <p:cNvSpPr>
              <a:spLocks noChangeArrowheads="1"/>
            </p:cNvSpPr>
            <p:nvPr/>
          </p:nvSpPr>
          <p:spPr bwMode="auto">
            <a:xfrm>
              <a:off x="1033912" y="6533171"/>
              <a:ext cx="41181" cy="88352"/>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87" name="Rectangle 130"/>
            <p:cNvSpPr>
              <a:spLocks noChangeArrowheads="1"/>
            </p:cNvSpPr>
            <p:nvPr/>
          </p:nvSpPr>
          <p:spPr bwMode="auto">
            <a:xfrm>
              <a:off x="1027174" y="6575849"/>
              <a:ext cx="53161" cy="2995"/>
            </a:xfrm>
            <a:prstGeom prst="rect">
              <a:avLst/>
            </a:pr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88" name="Rectangle 131"/>
            <p:cNvSpPr>
              <a:spLocks noChangeArrowheads="1"/>
            </p:cNvSpPr>
            <p:nvPr/>
          </p:nvSpPr>
          <p:spPr bwMode="auto">
            <a:xfrm>
              <a:off x="1129751" y="6533171"/>
              <a:ext cx="41930" cy="88352"/>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89" name="Rectangle 132"/>
            <p:cNvSpPr>
              <a:spLocks noChangeArrowheads="1"/>
            </p:cNvSpPr>
            <p:nvPr/>
          </p:nvSpPr>
          <p:spPr bwMode="auto">
            <a:xfrm>
              <a:off x="1123761" y="6575849"/>
              <a:ext cx="53161" cy="2995"/>
            </a:xfrm>
            <a:prstGeom prst="rect">
              <a:avLst/>
            </a:pr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90" name="Rectangle 133"/>
            <p:cNvSpPr>
              <a:spLocks noChangeArrowheads="1"/>
            </p:cNvSpPr>
            <p:nvPr/>
          </p:nvSpPr>
          <p:spPr bwMode="auto">
            <a:xfrm>
              <a:off x="1226339" y="6533171"/>
              <a:ext cx="41181" cy="88352"/>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91" name="Rectangle 134"/>
            <p:cNvSpPr>
              <a:spLocks noChangeArrowheads="1"/>
            </p:cNvSpPr>
            <p:nvPr/>
          </p:nvSpPr>
          <p:spPr bwMode="auto">
            <a:xfrm>
              <a:off x="1219600" y="6575849"/>
              <a:ext cx="53161" cy="2995"/>
            </a:xfrm>
            <a:prstGeom prst="rect">
              <a:avLst/>
            </a:pr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92" name="Rectangle 135"/>
            <p:cNvSpPr>
              <a:spLocks noChangeArrowheads="1"/>
            </p:cNvSpPr>
            <p:nvPr/>
          </p:nvSpPr>
          <p:spPr bwMode="auto">
            <a:xfrm>
              <a:off x="1322178" y="6533171"/>
              <a:ext cx="41930" cy="88352"/>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93" name="Rectangle 136"/>
            <p:cNvSpPr>
              <a:spLocks noChangeArrowheads="1"/>
            </p:cNvSpPr>
            <p:nvPr/>
          </p:nvSpPr>
          <p:spPr bwMode="auto">
            <a:xfrm>
              <a:off x="1315439" y="6575849"/>
              <a:ext cx="53909" cy="2995"/>
            </a:xfrm>
            <a:prstGeom prst="rect">
              <a:avLst/>
            </a:pr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94" name="Rectangle 137"/>
            <p:cNvSpPr>
              <a:spLocks noChangeArrowheads="1"/>
            </p:cNvSpPr>
            <p:nvPr/>
          </p:nvSpPr>
          <p:spPr bwMode="auto">
            <a:xfrm>
              <a:off x="1418766" y="6533171"/>
              <a:ext cx="41181" cy="88352"/>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95" name="Rectangle 138"/>
            <p:cNvSpPr>
              <a:spLocks noChangeArrowheads="1"/>
            </p:cNvSpPr>
            <p:nvPr/>
          </p:nvSpPr>
          <p:spPr bwMode="auto">
            <a:xfrm>
              <a:off x="1412027" y="6575849"/>
              <a:ext cx="53161" cy="2995"/>
            </a:xfrm>
            <a:prstGeom prst="rect">
              <a:avLst/>
            </a:pr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96" name="Rectangle 139"/>
            <p:cNvSpPr>
              <a:spLocks noChangeArrowheads="1"/>
            </p:cNvSpPr>
            <p:nvPr/>
          </p:nvSpPr>
          <p:spPr bwMode="auto">
            <a:xfrm>
              <a:off x="937325" y="6647728"/>
              <a:ext cx="41930" cy="86854"/>
            </a:xfrm>
            <a:prstGeom prst="rect">
              <a:avLst/>
            </a:prstGeom>
            <a:solidFill>
              <a:schemeClr val="bg2">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97" name="Rectangle 140"/>
            <p:cNvSpPr>
              <a:spLocks noChangeArrowheads="1"/>
            </p:cNvSpPr>
            <p:nvPr/>
          </p:nvSpPr>
          <p:spPr bwMode="auto">
            <a:xfrm>
              <a:off x="931335" y="6689658"/>
              <a:ext cx="54658" cy="3744"/>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98" name="Rectangle 141"/>
            <p:cNvSpPr>
              <a:spLocks noChangeArrowheads="1"/>
            </p:cNvSpPr>
            <p:nvPr/>
          </p:nvSpPr>
          <p:spPr bwMode="auto">
            <a:xfrm>
              <a:off x="1033912" y="6647728"/>
              <a:ext cx="41181" cy="86854"/>
            </a:xfrm>
            <a:prstGeom prst="rect">
              <a:avLst/>
            </a:prstGeom>
            <a:solidFill>
              <a:schemeClr val="bg2">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99" name="Rectangle 142"/>
            <p:cNvSpPr>
              <a:spLocks noChangeArrowheads="1"/>
            </p:cNvSpPr>
            <p:nvPr/>
          </p:nvSpPr>
          <p:spPr bwMode="auto">
            <a:xfrm>
              <a:off x="1027174" y="6689658"/>
              <a:ext cx="53161" cy="3744"/>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100" name="Rectangle 143"/>
            <p:cNvSpPr>
              <a:spLocks noChangeArrowheads="1"/>
            </p:cNvSpPr>
            <p:nvPr/>
          </p:nvSpPr>
          <p:spPr bwMode="auto">
            <a:xfrm>
              <a:off x="1033912" y="6804215"/>
              <a:ext cx="41181" cy="35940"/>
            </a:xfrm>
            <a:prstGeom prst="rect">
              <a:avLst/>
            </a:prstGeom>
            <a:solidFill>
              <a:schemeClr val="bg2">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101" name="Rectangle 144"/>
            <p:cNvSpPr>
              <a:spLocks noChangeArrowheads="1"/>
            </p:cNvSpPr>
            <p:nvPr/>
          </p:nvSpPr>
          <p:spPr bwMode="auto">
            <a:xfrm>
              <a:off x="937325" y="6804215"/>
              <a:ext cx="41930" cy="35940"/>
            </a:xfrm>
            <a:prstGeom prst="rect">
              <a:avLst/>
            </a:prstGeom>
            <a:solidFill>
              <a:schemeClr val="bg2">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102" name="Rectangle 145"/>
            <p:cNvSpPr>
              <a:spLocks noChangeArrowheads="1"/>
            </p:cNvSpPr>
            <p:nvPr/>
          </p:nvSpPr>
          <p:spPr bwMode="auto">
            <a:xfrm>
              <a:off x="1417268" y="6805713"/>
              <a:ext cx="41181" cy="34442"/>
            </a:xfrm>
            <a:prstGeom prst="rect">
              <a:avLst/>
            </a:prstGeom>
            <a:solidFill>
              <a:schemeClr val="bg2">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103" name="Rectangle 146"/>
            <p:cNvSpPr>
              <a:spLocks noChangeArrowheads="1"/>
            </p:cNvSpPr>
            <p:nvPr/>
          </p:nvSpPr>
          <p:spPr bwMode="auto">
            <a:xfrm>
              <a:off x="1321429" y="6805713"/>
              <a:ext cx="41181" cy="34442"/>
            </a:xfrm>
            <a:prstGeom prst="rect">
              <a:avLst/>
            </a:prstGeom>
            <a:solidFill>
              <a:schemeClr val="bg2">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104" name="Rectangle 147"/>
            <p:cNvSpPr>
              <a:spLocks noChangeArrowheads="1"/>
            </p:cNvSpPr>
            <p:nvPr/>
          </p:nvSpPr>
          <p:spPr bwMode="auto">
            <a:xfrm>
              <a:off x="1322178" y="6647728"/>
              <a:ext cx="41930" cy="86854"/>
            </a:xfrm>
            <a:prstGeom prst="rect">
              <a:avLst/>
            </a:prstGeom>
            <a:solidFill>
              <a:schemeClr val="bg2">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105" name="Rectangle 148"/>
            <p:cNvSpPr>
              <a:spLocks noChangeArrowheads="1"/>
            </p:cNvSpPr>
            <p:nvPr/>
          </p:nvSpPr>
          <p:spPr bwMode="auto">
            <a:xfrm>
              <a:off x="1315439" y="6689658"/>
              <a:ext cx="53909" cy="3744"/>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106" name="Rectangle 149"/>
            <p:cNvSpPr>
              <a:spLocks noChangeArrowheads="1"/>
            </p:cNvSpPr>
            <p:nvPr/>
          </p:nvSpPr>
          <p:spPr bwMode="auto">
            <a:xfrm>
              <a:off x="1418766" y="6647728"/>
              <a:ext cx="41181" cy="86854"/>
            </a:xfrm>
            <a:prstGeom prst="rect">
              <a:avLst/>
            </a:prstGeom>
            <a:solidFill>
              <a:schemeClr val="bg2">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107" name="Rectangle 150"/>
            <p:cNvSpPr>
              <a:spLocks noChangeArrowheads="1"/>
            </p:cNvSpPr>
            <p:nvPr/>
          </p:nvSpPr>
          <p:spPr bwMode="auto">
            <a:xfrm>
              <a:off x="1412027" y="6689658"/>
              <a:ext cx="53161" cy="3744"/>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108" name="Rectangle 151"/>
            <p:cNvSpPr>
              <a:spLocks noChangeArrowheads="1"/>
            </p:cNvSpPr>
            <p:nvPr/>
          </p:nvSpPr>
          <p:spPr bwMode="auto">
            <a:xfrm>
              <a:off x="1149967" y="6643984"/>
              <a:ext cx="96588" cy="136271"/>
            </a:xfrm>
            <a:prstGeom prst="rect">
              <a:avLst/>
            </a:prstGeom>
            <a:solidFill>
              <a:schemeClr val="bg2">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109" name="Rectangle 152"/>
            <p:cNvSpPr>
              <a:spLocks noChangeArrowheads="1"/>
            </p:cNvSpPr>
            <p:nvPr/>
          </p:nvSpPr>
          <p:spPr bwMode="auto">
            <a:xfrm>
              <a:off x="1129751" y="6789241"/>
              <a:ext cx="137769" cy="11980"/>
            </a:xfrm>
            <a:prstGeom prst="rect">
              <a:avLst/>
            </a:prstGeom>
            <a:solidFill>
              <a:schemeClr val="bg2">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110" name="Rectangle 153"/>
            <p:cNvSpPr>
              <a:spLocks noChangeArrowheads="1"/>
            </p:cNvSpPr>
            <p:nvPr/>
          </p:nvSpPr>
          <p:spPr bwMode="auto">
            <a:xfrm>
              <a:off x="1117771" y="6807959"/>
              <a:ext cx="161728" cy="10482"/>
            </a:xfrm>
            <a:prstGeom prst="rect">
              <a:avLst/>
            </a:prstGeom>
            <a:solidFill>
              <a:schemeClr val="bg2">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111" name="Rectangle 154"/>
            <p:cNvSpPr>
              <a:spLocks noChangeArrowheads="1"/>
            </p:cNvSpPr>
            <p:nvPr/>
          </p:nvSpPr>
          <p:spPr bwMode="auto">
            <a:xfrm>
              <a:off x="1105043" y="6828175"/>
              <a:ext cx="187934" cy="11980"/>
            </a:xfrm>
            <a:prstGeom prst="rect">
              <a:avLst/>
            </a:prstGeom>
            <a:solidFill>
              <a:schemeClr val="bg2">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112" name="Line 155"/>
            <p:cNvSpPr>
              <a:spLocks noChangeShapeType="1"/>
            </p:cNvSpPr>
            <p:nvPr/>
          </p:nvSpPr>
          <p:spPr bwMode="auto">
            <a:xfrm flipV="1">
              <a:off x="1020435" y="6186503"/>
              <a:ext cx="0" cy="29950"/>
            </a:xfrm>
            <a:prstGeom prst="line">
              <a:avLst/>
            </a:prstGeom>
            <a:noFill/>
            <a:ln w="14288"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IN" sz="1350"/>
            </a:p>
          </p:txBody>
        </p:sp>
        <p:sp>
          <p:nvSpPr>
            <p:cNvPr id="113" name="Line 156"/>
            <p:cNvSpPr>
              <a:spLocks noChangeShapeType="1"/>
            </p:cNvSpPr>
            <p:nvPr/>
          </p:nvSpPr>
          <p:spPr bwMode="auto">
            <a:xfrm flipV="1">
              <a:off x="1059370" y="6156553"/>
              <a:ext cx="0" cy="59899"/>
            </a:xfrm>
            <a:prstGeom prst="line">
              <a:avLst/>
            </a:prstGeom>
            <a:noFill/>
            <a:ln w="14288"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IN" sz="1350"/>
            </a:p>
          </p:txBody>
        </p:sp>
        <p:sp>
          <p:nvSpPr>
            <p:cNvPr id="38" name="Freeform 70"/>
            <p:cNvSpPr>
              <a:spLocks/>
            </p:cNvSpPr>
            <p:nvPr/>
          </p:nvSpPr>
          <p:spPr bwMode="auto">
            <a:xfrm flipH="1">
              <a:off x="1352512" y="6834768"/>
              <a:ext cx="2066421" cy="109266"/>
            </a:xfrm>
            <a:custGeom>
              <a:avLst/>
              <a:gdLst>
                <a:gd name="T0" fmla="*/ 485 w 784"/>
                <a:gd name="T1" fmla="*/ 29 h 183"/>
                <a:gd name="T2" fmla="*/ 0 w 784"/>
                <a:gd name="T3" fmla="*/ 183 h 183"/>
                <a:gd name="T4" fmla="*/ 277 w 784"/>
                <a:gd name="T5" fmla="*/ 183 h 183"/>
                <a:gd name="T6" fmla="*/ 784 w 784"/>
                <a:gd name="T7" fmla="*/ 183 h 183"/>
                <a:gd name="T8" fmla="*/ 485 w 784"/>
                <a:gd name="T9" fmla="*/ 29 h 183"/>
              </a:gdLst>
              <a:ahLst/>
              <a:cxnLst>
                <a:cxn ang="0">
                  <a:pos x="T0" y="T1"/>
                </a:cxn>
                <a:cxn ang="0">
                  <a:pos x="T2" y="T3"/>
                </a:cxn>
                <a:cxn ang="0">
                  <a:pos x="T4" y="T5"/>
                </a:cxn>
                <a:cxn ang="0">
                  <a:pos x="T6" y="T7"/>
                </a:cxn>
                <a:cxn ang="0">
                  <a:pos x="T8" y="T9"/>
                </a:cxn>
              </a:cxnLst>
              <a:rect l="0" t="0" r="r" b="b"/>
              <a:pathLst>
                <a:path w="784" h="183">
                  <a:moveTo>
                    <a:pt x="485" y="29"/>
                  </a:moveTo>
                  <a:cubicBezTo>
                    <a:pt x="314" y="0"/>
                    <a:pt x="132" y="51"/>
                    <a:pt x="0" y="183"/>
                  </a:cubicBezTo>
                  <a:cubicBezTo>
                    <a:pt x="277" y="183"/>
                    <a:pt x="277" y="183"/>
                    <a:pt x="277" y="183"/>
                  </a:cubicBezTo>
                  <a:cubicBezTo>
                    <a:pt x="784" y="183"/>
                    <a:pt x="784" y="183"/>
                    <a:pt x="784" y="183"/>
                  </a:cubicBezTo>
                  <a:cubicBezTo>
                    <a:pt x="700" y="99"/>
                    <a:pt x="594" y="47"/>
                    <a:pt x="485" y="29"/>
                  </a:cubicBezTo>
                  <a:close/>
                </a:path>
              </a:pathLst>
            </a:custGeom>
            <a:solidFill>
              <a:srgbClr val="79A5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a:p>
          </p:txBody>
        </p:sp>
        <p:sp>
          <p:nvSpPr>
            <p:cNvPr id="17" name="Freeform 70"/>
            <p:cNvSpPr>
              <a:spLocks/>
            </p:cNvSpPr>
            <p:nvPr/>
          </p:nvSpPr>
          <p:spPr bwMode="auto">
            <a:xfrm flipH="1">
              <a:off x="-15186" y="6533998"/>
              <a:ext cx="2383298" cy="428324"/>
            </a:xfrm>
            <a:custGeom>
              <a:avLst/>
              <a:gdLst>
                <a:gd name="T0" fmla="*/ 485 w 784"/>
                <a:gd name="T1" fmla="*/ 29 h 183"/>
                <a:gd name="T2" fmla="*/ 0 w 784"/>
                <a:gd name="T3" fmla="*/ 183 h 183"/>
                <a:gd name="T4" fmla="*/ 277 w 784"/>
                <a:gd name="T5" fmla="*/ 183 h 183"/>
                <a:gd name="T6" fmla="*/ 784 w 784"/>
                <a:gd name="T7" fmla="*/ 183 h 183"/>
                <a:gd name="T8" fmla="*/ 485 w 784"/>
                <a:gd name="T9" fmla="*/ 29 h 183"/>
              </a:gdLst>
              <a:ahLst/>
              <a:cxnLst>
                <a:cxn ang="0">
                  <a:pos x="T0" y="T1"/>
                </a:cxn>
                <a:cxn ang="0">
                  <a:pos x="T2" y="T3"/>
                </a:cxn>
                <a:cxn ang="0">
                  <a:pos x="T4" y="T5"/>
                </a:cxn>
                <a:cxn ang="0">
                  <a:pos x="T6" y="T7"/>
                </a:cxn>
                <a:cxn ang="0">
                  <a:pos x="T8" y="T9"/>
                </a:cxn>
              </a:cxnLst>
              <a:rect l="0" t="0" r="r" b="b"/>
              <a:pathLst>
                <a:path w="784" h="183">
                  <a:moveTo>
                    <a:pt x="485" y="29"/>
                  </a:moveTo>
                  <a:cubicBezTo>
                    <a:pt x="314" y="0"/>
                    <a:pt x="132" y="51"/>
                    <a:pt x="0" y="183"/>
                  </a:cubicBezTo>
                  <a:cubicBezTo>
                    <a:pt x="277" y="183"/>
                    <a:pt x="277" y="183"/>
                    <a:pt x="277" y="183"/>
                  </a:cubicBezTo>
                  <a:cubicBezTo>
                    <a:pt x="784" y="183"/>
                    <a:pt x="784" y="183"/>
                    <a:pt x="784" y="183"/>
                  </a:cubicBezTo>
                  <a:cubicBezTo>
                    <a:pt x="700" y="99"/>
                    <a:pt x="594" y="47"/>
                    <a:pt x="485" y="29"/>
                  </a:cubicBezTo>
                  <a:close/>
                </a:path>
              </a:pathLst>
            </a:custGeom>
            <a:solidFill>
              <a:srgbClr val="79A5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a:p>
          </p:txBody>
        </p:sp>
        <p:sp>
          <p:nvSpPr>
            <p:cNvPr id="10" name="Freeform 44"/>
            <p:cNvSpPr>
              <a:spLocks/>
            </p:cNvSpPr>
            <p:nvPr/>
          </p:nvSpPr>
          <p:spPr bwMode="auto">
            <a:xfrm flipH="1">
              <a:off x="569790" y="5946996"/>
              <a:ext cx="409575" cy="268288"/>
            </a:xfrm>
            <a:custGeom>
              <a:avLst/>
              <a:gdLst>
                <a:gd name="T0" fmla="*/ 154 w 184"/>
                <a:gd name="T1" fmla="*/ 53 h 121"/>
                <a:gd name="T2" fmla="*/ 154 w 184"/>
                <a:gd name="T3" fmla="*/ 51 h 121"/>
                <a:gd name="T4" fmla="*/ 104 w 184"/>
                <a:gd name="T5" fmla="*/ 0 h 121"/>
                <a:gd name="T6" fmla="*/ 61 w 184"/>
                <a:gd name="T7" fmla="*/ 23 h 121"/>
                <a:gd name="T8" fmla="*/ 48 w 184"/>
                <a:gd name="T9" fmla="*/ 19 h 121"/>
                <a:gd name="T10" fmla="*/ 31 w 184"/>
                <a:gd name="T11" fmla="*/ 24 h 121"/>
                <a:gd name="T12" fmla="*/ 18 w 184"/>
                <a:gd name="T13" fmla="*/ 48 h 121"/>
                <a:gd name="T14" fmla="*/ 0 w 184"/>
                <a:gd name="T15" fmla="*/ 81 h 121"/>
                <a:gd name="T16" fmla="*/ 35 w 184"/>
                <a:gd name="T17" fmla="*/ 121 h 121"/>
                <a:gd name="T18" fmla="*/ 40 w 184"/>
                <a:gd name="T19" fmla="*/ 121 h 121"/>
                <a:gd name="T20" fmla="*/ 44 w 184"/>
                <a:gd name="T21" fmla="*/ 121 h 121"/>
                <a:gd name="T22" fmla="*/ 127 w 184"/>
                <a:gd name="T23" fmla="*/ 121 h 121"/>
                <a:gd name="T24" fmla="*/ 128 w 184"/>
                <a:gd name="T25" fmla="*/ 121 h 121"/>
                <a:gd name="T26" fmla="*/ 130 w 184"/>
                <a:gd name="T27" fmla="*/ 121 h 121"/>
                <a:gd name="T28" fmla="*/ 136 w 184"/>
                <a:gd name="T29" fmla="*/ 121 h 121"/>
                <a:gd name="T30" fmla="*/ 150 w 184"/>
                <a:gd name="T31" fmla="*/ 121 h 121"/>
                <a:gd name="T32" fmla="*/ 184 w 184"/>
                <a:gd name="T33" fmla="*/ 87 h 121"/>
                <a:gd name="T34" fmla="*/ 154 w 184"/>
                <a:gd name="T35" fmla="*/ 53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4" h="121">
                  <a:moveTo>
                    <a:pt x="154" y="53"/>
                  </a:moveTo>
                  <a:cubicBezTo>
                    <a:pt x="154" y="53"/>
                    <a:pt x="154" y="52"/>
                    <a:pt x="154" y="51"/>
                  </a:cubicBezTo>
                  <a:cubicBezTo>
                    <a:pt x="154" y="23"/>
                    <a:pt x="132" y="0"/>
                    <a:pt x="104" y="0"/>
                  </a:cubicBezTo>
                  <a:cubicBezTo>
                    <a:pt x="86" y="0"/>
                    <a:pt x="71" y="9"/>
                    <a:pt x="61" y="23"/>
                  </a:cubicBezTo>
                  <a:cubicBezTo>
                    <a:pt x="57" y="20"/>
                    <a:pt x="53" y="19"/>
                    <a:pt x="48" y="19"/>
                  </a:cubicBezTo>
                  <a:cubicBezTo>
                    <a:pt x="41" y="19"/>
                    <a:pt x="36" y="21"/>
                    <a:pt x="31" y="24"/>
                  </a:cubicBezTo>
                  <a:cubicBezTo>
                    <a:pt x="23" y="29"/>
                    <a:pt x="18" y="38"/>
                    <a:pt x="18" y="48"/>
                  </a:cubicBezTo>
                  <a:cubicBezTo>
                    <a:pt x="7" y="55"/>
                    <a:pt x="0" y="67"/>
                    <a:pt x="0" y="81"/>
                  </a:cubicBezTo>
                  <a:cubicBezTo>
                    <a:pt x="0" y="102"/>
                    <a:pt x="15" y="119"/>
                    <a:pt x="35" y="121"/>
                  </a:cubicBezTo>
                  <a:cubicBezTo>
                    <a:pt x="37" y="121"/>
                    <a:pt x="38" y="121"/>
                    <a:pt x="40" y="121"/>
                  </a:cubicBezTo>
                  <a:cubicBezTo>
                    <a:pt x="41" y="121"/>
                    <a:pt x="42" y="121"/>
                    <a:pt x="44" y="121"/>
                  </a:cubicBezTo>
                  <a:cubicBezTo>
                    <a:pt x="62" y="121"/>
                    <a:pt x="106" y="121"/>
                    <a:pt x="127" y="121"/>
                  </a:cubicBezTo>
                  <a:cubicBezTo>
                    <a:pt x="127" y="121"/>
                    <a:pt x="128" y="121"/>
                    <a:pt x="128" y="121"/>
                  </a:cubicBezTo>
                  <a:cubicBezTo>
                    <a:pt x="130" y="121"/>
                    <a:pt x="130" y="121"/>
                    <a:pt x="130" y="121"/>
                  </a:cubicBezTo>
                  <a:cubicBezTo>
                    <a:pt x="131" y="121"/>
                    <a:pt x="134" y="121"/>
                    <a:pt x="136" y="121"/>
                  </a:cubicBezTo>
                  <a:cubicBezTo>
                    <a:pt x="150" y="121"/>
                    <a:pt x="150" y="121"/>
                    <a:pt x="150" y="121"/>
                  </a:cubicBezTo>
                  <a:cubicBezTo>
                    <a:pt x="169" y="121"/>
                    <a:pt x="184" y="106"/>
                    <a:pt x="184" y="87"/>
                  </a:cubicBezTo>
                  <a:cubicBezTo>
                    <a:pt x="184" y="70"/>
                    <a:pt x="171" y="56"/>
                    <a:pt x="154" y="53"/>
                  </a:cubicBezTo>
                  <a:close/>
                </a:path>
              </a:pathLst>
            </a:custGeom>
            <a:solidFill>
              <a:schemeClr val="accent1">
                <a:lumMod val="20000"/>
                <a:lumOff val="8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a:p>
          </p:txBody>
        </p:sp>
        <p:sp>
          <p:nvSpPr>
            <p:cNvPr id="11" name="Freeform 45"/>
            <p:cNvSpPr>
              <a:spLocks/>
            </p:cNvSpPr>
            <p:nvPr/>
          </p:nvSpPr>
          <p:spPr bwMode="auto">
            <a:xfrm flipH="1">
              <a:off x="3829738" y="6294894"/>
              <a:ext cx="295275" cy="193675"/>
            </a:xfrm>
            <a:custGeom>
              <a:avLst/>
              <a:gdLst>
                <a:gd name="T0" fmla="*/ 112 w 133"/>
                <a:gd name="T1" fmla="*/ 38 h 87"/>
                <a:gd name="T2" fmla="*/ 112 w 133"/>
                <a:gd name="T3" fmla="*/ 36 h 87"/>
                <a:gd name="T4" fmla="*/ 75 w 133"/>
                <a:gd name="T5" fmla="*/ 0 h 87"/>
                <a:gd name="T6" fmla="*/ 45 w 133"/>
                <a:gd name="T7" fmla="*/ 16 h 87"/>
                <a:gd name="T8" fmla="*/ 35 w 133"/>
                <a:gd name="T9" fmla="*/ 13 h 87"/>
                <a:gd name="T10" fmla="*/ 23 w 133"/>
                <a:gd name="T11" fmla="*/ 17 h 87"/>
                <a:gd name="T12" fmla="*/ 14 w 133"/>
                <a:gd name="T13" fmla="*/ 34 h 87"/>
                <a:gd name="T14" fmla="*/ 0 w 133"/>
                <a:gd name="T15" fmla="*/ 58 h 87"/>
                <a:gd name="T16" fmla="*/ 26 w 133"/>
                <a:gd name="T17" fmla="*/ 87 h 87"/>
                <a:gd name="T18" fmla="*/ 29 w 133"/>
                <a:gd name="T19" fmla="*/ 87 h 87"/>
                <a:gd name="T20" fmla="*/ 32 w 133"/>
                <a:gd name="T21" fmla="*/ 87 h 87"/>
                <a:gd name="T22" fmla="*/ 92 w 133"/>
                <a:gd name="T23" fmla="*/ 87 h 87"/>
                <a:gd name="T24" fmla="*/ 93 w 133"/>
                <a:gd name="T25" fmla="*/ 87 h 87"/>
                <a:gd name="T26" fmla="*/ 95 w 133"/>
                <a:gd name="T27" fmla="*/ 87 h 87"/>
                <a:gd name="T28" fmla="*/ 99 w 133"/>
                <a:gd name="T29" fmla="*/ 87 h 87"/>
                <a:gd name="T30" fmla="*/ 108 w 133"/>
                <a:gd name="T31" fmla="*/ 87 h 87"/>
                <a:gd name="T32" fmla="*/ 133 w 133"/>
                <a:gd name="T33" fmla="*/ 62 h 87"/>
                <a:gd name="T34" fmla="*/ 112 w 133"/>
                <a:gd name="T35" fmla="*/ 38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33" h="87">
                  <a:moveTo>
                    <a:pt x="112" y="38"/>
                  </a:moveTo>
                  <a:cubicBezTo>
                    <a:pt x="112" y="37"/>
                    <a:pt x="112" y="37"/>
                    <a:pt x="112" y="36"/>
                  </a:cubicBezTo>
                  <a:cubicBezTo>
                    <a:pt x="112" y="16"/>
                    <a:pt x="96" y="0"/>
                    <a:pt x="75" y="0"/>
                  </a:cubicBezTo>
                  <a:cubicBezTo>
                    <a:pt x="63" y="0"/>
                    <a:pt x="51" y="6"/>
                    <a:pt x="45" y="16"/>
                  </a:cubicBezTo>
                  <a:cubicBezTo>
                    <a:pt x="42" y="14"/>
                    <a:pt x="39" y="13"/>
                    <a:pt x="35" y="13"/>
                  </a:cubicBezTo>
                  <a:cubicBezTo>
                    <a:pt x="30" y="13"/>
                    <a:pt x="26" y="15"/>
                    <a:pt x="23" y="17"/>
                  </a:cubicBezTo>
                  <a:cubicBezTo>
                    <a:pt x="17" y="20"/>
                    <a:pt x="14" y="27"/>
                    <a:pt x="14" y="34"/>
                  </a:cubicBezTo>
                  <a:cubicBezTo>
                    <a:pt x="6" y="39"/>
                    <a:pt x="0" y="48"/>
                    <a:pt x="0" y="58"/>
                  </a:cubicBezTo>
                  <a:cubicBezTo>
                    <a:pt x="0" y="73"/>
                    <a:pt x="12" y="85"/>
                    <a:pt x="26" y="87"/>
                  </a:cubicBezTo>
                  <a:cubicBezTo>
                    <a:pt x="27" y="87"/>
                    <a:pt x="28" y="87"/>
                    <a:pt x="29" y="87"/>
                  </a:cubicBezTo>
                  <a:cubicBezTo>
                    <a:pt x="30" y="87"/>
                    <a:pt x="31" y="87"/>
                    <a:pt x="32" y="87"/>
                  </a:cubicBezTo>
                  <a:cubicBezTo>
                    <a:pt x="46" y="87"/>
                    <a:pt x="77" y="87"/>
                    <a:pt x="92" y="87"/>
                  </a:cubicBezTo>
                  <a:cubicBezTo>
                    <a:pt x="92" y="87"/>
                    <a:pt x="93" y="87"/>
                    <a:pt x="93" y="87"/>
                  </a:cubicBezTo>
                  <a:cubicBezTo>
                    <a:pt x="95" y="87"/>
                    <a:pt x="95" y="87"/>
                    <a:pt x="95" y="87"/>
                  </a:cubicBezTo>
                  <a:cubicBezTo>
                    <a:pt x="95" y="87"/>
                    <a:pt x="98" y="87"/>
                    <a:pt x="99" y="87"/>
                  </a:cubicBezTo>
                  <a:cubicBezTo>
                    <a:pt x="108" y="87"/>
                    <a:pt x="108" y="87"/>
                    <a:pt x="108" y="87"/>
                  </a:cubicBezTo>
                  <a:cubicBezTo>
                    <a:pt x="122" y="87"/>
                    <a:pt x="133" y="76"/>
                    <a:pt x="133" y="62"/>
                  </a:cubicBezTo>
                  <a:cubicBezTo>
                    <a:pt x="133" y="50"/>
                    <a:pt x="124" y="40"/>
                    <a:pt x="112" y="38"/>
                  </a:cubicBezTo>
                  <a:close/>
                </a:path>
              </a:pathLst>
            </a:custGeom>
            <a:solidFill>
              <a:schemeClr val="accent6">
                <a:lumMod val="20000"/>
                <a:lumOff val="8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a:p>
          </p:txBody>
        </p:sp>
        <p:sp>
          <p:nvSpPr>
            <p:cNvPr id="12" name="Freeform 46"/>
            <p:cNvSpPr>
              <a:spLocks/>
            </p:cNvSpPr>
            <p:nvPr/>
          </p:nvSpPr>
          <p:spPr bwMode="auto">
            <a:xfrm flipH="1">
              <a:off x="11136913" y="6245138"/>
              <a:ext cx="538163" cy="355600"/>
            </a:xfrm>
            <a:custGeom>
              <a:avLst/>
              <a:gdLst>
                <a:gd name="T0" fmla="*/ 203 w 242"/>
                <a:gd name="T1" fmla="*/ 70 h 160"/>
                <a:gd name="T2" fmla="*/ 203 w 242"/>
                <a:gd name="T3" fmla="*/ 67 h 160"/>
                <a:gd name="T4" fmla="*/ 136 w 242"/>
                <a:gd name="T5" fmla="*/ 0 h 160"/>
                <a:gd name="T6" fmla="*/ 81 w 242"/>
                <a:gd name="T7" fmla="*/ 30 h 160"/>
                <a:gd name="T8" fmla="*/ 62 w 242"/>
                <a:gd name="T9" fmla="*/ 25 h 160"/>
                <a:gd name="T10" fmla="*/ 24 w 242"/>
                <a:gd name="T11" fmla="*/ 63 h 160"/>
                <a:gd name="T12" fmla="*/ 0 w 242"/>
                <a:gd name="T13" fmla="*/ 107 h 160"/>
                <a:gd name="T14" fmla="*/ 46 w 242"/>
                <a:gd name="T15" fmla="*/ 160 h 160"/>
                <a:gd name="T16" fmla="*/ 52 w 242"/>
                <a:gd name="T17" fmla="*/ 160 h 160"/>
                <a:gd name="T18" fmla="*/ 57 w 242"/>
                <a:gd name="T19" fmla="*/ 160 h 160"/>
                <a:gd name="T20" fmla="*/ 166 w 242"/>
                <a:gd name="T21" fmla="*/ 160 h 160"/>
                <a:gd name="T22" fmla="*/ 171 w 242"/>
                <a:gd name="T23" fmla="*/ 160 h 160"/>
                <a:gd name="T24" fmla="*/ 179 w 242"/>
                <a:gd name="T25" fmla="*/ 160 h 160"/>
                <a:gd name="T26" fmla="*/ 197 w 242"/>
                <a:gd name="T27" fmla="*/ 160 h 160"/>
                <a:gd name="T28" fmla="*/ 242 w 242"/>
                <a:gd name="T29" fmla="*/ 115 h 160"/>
                <a:gd name="T30" fmla="*/ 203 w 242"/>
                <a:gd name="T31" fmla="*/ 7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42" h="160">
                  <a:moveTo>
                    <a:pt x="203" y="70"/>
                  </a:moveTo>
                  <a:cubicBezTo>
                    <a:pt x="203" y="69"/>
                    <a:pt x="203" y="68"/>
                    <a:pt x="203" y="67"/>
                  </a:cubicBezTo>
                  <a:cubicBezTo>
                    <a:pt x="203" y="30"/>
                    <a:pt x="173" y="0"/>
                    <a:pt x="136" y="0"/>
                  </a:cubicBezTo>
                  <a:cubicBezTo>
                    <a:pt x="113" y="0"/>
                    <a:pt x="93" y="12"/>
                    <a:pt x="81" y="30"/>
                  </a:cubicBezTo>
                  <a:cubicBezTo>
                    <a:pt x="75" y="27"/>
                    <a:pt x="69" y="25"/>
                    <a:pt x="62" y="25"/>
                  </a:cubicBezTo>
                  <a:cubicBezTo>
                    <a:pt x="41" y="25"/>
                    <a:pt x="24" y="42"/>
                    <a:pt x="24" y="63"/>
                  </a:cubicBezTo>
                  <a:cubicBezTo>
                    <a:pt x="9" y="73"/>
                    <a:pt x="0" y="89"/>
                    <a:pt x="0" y="107"/>
                  </a:cubicBezTo>
                  <a:cubicBezTo>
                    <a:pt x="0" y="135"/>
                    <a:pt x="20" y="157"/>
                    <a:pt x="46" y="160"/>
                  </a:cubicBezTo>
                  <a:cubicBezTo>
                    <a:pt x="48" y="160"/>
                    <a:pt x="50" y="160"/>
                    <a:pt x="52" y="160"/>
                  </a:cubicBezTo>
                  <a:cubicBezTo>
                    <a:pt x="54" y="160"/>
                    <a:pt x="56" y="160"/>
                    <a:pt x="57" y="160"/>
                  </a:cubicBezTo>
                  <a:cubicBezTo>
                    <a:pt x="82" y="160"/>
                    <a:pt x="139" y="160"/>
                    <a:pt x="166" y="160"/>
                  </a:cubicBezTo>
                  <a:cubicBezTo>
                    <a:pt x="171" y="160"/>
                    <a:pt x="171" y="160"/>
                    <a:pt x="171" y="160"/>
                  </a:cubicBezTo>
                  <a:cubicBezTo>
                    <a:pt x="173" y="160"/>
                    <a:pt x="177" y="160"/>
                    <a:pt x="179" y="160"/>
                  </a:cubicBezTo>
                  <a:cubicBezTo>
                    <a:pt x="197" y="160"/>
                    <a:pt x="197" y="160"/>
                    <a:pt x="197" y="160"/>
                  </a:cubicBezTo>
                  <a:cubicBezTo>
                    <a:pt x="222" y="160"/>
                    <a:pt x="242" y="139"/>
                    <a:pt x="242" y="115"/>
                  </a:cubicBezTo>
                  <a:cubicBezTo>
                    <a:pt x="242" y="92"/>
                    <a:pt x="225" y="73"/>
                    <a:pt x="203" y="70"/>
                  </a:cubicBezTo>
                </a:path>
              </a:pathLst>
            </a:custGeom>
            <a:solidFill>
              <a:srgbClr val="D9D9D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a:p>
          </p:txBody>
        </p:sp>
        <p:sp>
          <p:nvSpPr>
            <p:cNvPr id="35" name="Freeform 34"/>
            <p:cNvSpPr>
              <a:spLocks/>
            </p:cNvSpPr>
            <p:nvPr/>
          </p:nvSpPr>
          <p:spPr bwMode="auto">
            <a:xfrm flipH="1">
              <a:off x="0" y="6498355"/>
              <a:ext cx="1096754" cy="463967"/>
            </a:xfrm>
            <a:custGeom>
              <a:avLst/>
              <a:gdLst>
                <a:gd name="connsiteX0" fmla="*/ 1033978 w 1096754"/>
                <a:gd name="connsiteY0" fmla="*/ 161 h 463967"/>
                <a:gd name="connsiteX1" fmla="*/ 697835 w 1096754"/>
                <a:gd name="connsiteY1" fmla="*/ 38554 h 463967"/>
                <a:gd name="connsiteX2" fmla="*/ 0 w 1096754"/>
                <a:gd name="connsiteY2" fmla="*/ 463967 h 463967"/>
                <a:gd name="connsiteX3" fmla="*/ 883236 w 1096754"/>
                <a:gd name="connsiteY3" fmla="*/ 463967 h 463967"/>
                <a:gd name="connsiteX4" fmla="*/ 1096754 w 1096754"/>
                <a:gd name="connsiteY4" fmla="*/ 463967 h 463967"/>
                <a:gd name="connsiteX5" fmla="*/ 1096754 w 1096754"/>
                <a:gd name="connsiteY5" fmla="*/ 5199 h 4639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6754" h="463967">
                  <a:moveTo>
                    <a:pt x="1033978" y="161"/>
                  </a:moveTo>
                  <a:cubicBezTo>
                    <a:pt x="920999" y="-1604"/>
                    <a:pt x="808020" y="11194"/>
                    <a:pt x="697835" y="38554"/>
                  </a:cubicBezTo>
                  <a:cubicBezTo>
                    <a:pt x="442335" y="103867"/>
                    <a:pt x="199610" y="245083"/>
                    <a:pt x="0" y="463967"/>
                  </a:cubicBezTo>
                  <a:cubicBezTo>
                    <a:pt x="357201" y="463967"/>
                    <a:pt x="647428" y="463967"/>
                    <a:pt x="883236" y="463967"/>
                  </a:cubicBezTo>
                  <a:lnTo>
                    <a:pt x="1096754" y="463967"/>
                  </a:lnTo>
                  <a:lnTo>
                    <a:pt x="1096754" y="5199"/>
                  </a:lnTo>
                  <a:close/>
                </a:path>
              </a:pathLst>
            </a:custGeom>
            <a:solidFill>
              <a:srgbClr val="7FB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en-US" sz="1350"/>
            </a:p>
          </p:txBody>
        </p:sp>
        <p:sp>
          <p:nvSpPr>
            <p:cNvPr id="37" name="Freeform 36"/>
            <p:cNvSpPr>
              <a:spLocks/>
            </p:cNvSpPr>
            <p:nvPr/>
          </p:nvSpPr>
          <p:spPr bwMode="auto">
            <a:xfrm flipH="1">
              <a:off x="0" y="6741890"/>
              <a:ext cx="370794" cy="220431"/>
            </a:xfrm>
            <a:custGeom>
              <a:avLst/>
              <a:gdLst>
                <a:gd name="connsiteX0" fmla="*/ 370794 w 370794"/>
                <a:gd name="connsiteY0" fmla="*/ 0 h 220431"/>
                <a:gd name="connsiteX1" fmla="*/ 332995 w 370794"/>
                <a:gd name="connsiteY1" fmla="*/ 8734 h 220431"/>
                <a:gd name="connsiteX2" fmla="*/ 0 w 370794"/>
                <a:gd name="connsiteY2" fmla="*/ 220431 h 220431"/>
                <a:gd name="connsiteX3" fmla="*/ 368902 w 370794"/>
                <a:gd name="connsiteY3" fmla="*/ 220431 h 220431"/>
                <a:gd name="connsiteX4" fmla="*/ 370794 w 370794"/>
                <a:gd name="connsiteY4" fmla="*/ 220431 h 2204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0794" h="220431">
                  <a:moveTo>
                    <a:pt x="370794" y="0"/>
                  </a:moveTo>
                  <a:lnTo>
                    <a:pt x="332995" y="8734"/>
                  </a:lnTo>
                  <a:cubicBezTo>
                    <a:pt x="210976" y="44223"/>
                    <a:pt x="95819" y="114789"/>
                    <a:pt x="0" y="220431"/>
                  </a:cubicBezTo>
                  <a:cubicBezTo>
                    <a:pt x="368902" y="220431"/>
                    <a:pt x="368902" y="220431"/>
                    <a:pt x="368902" y="220431"/>
                  </a:cubicBezTo>
                  <a:lnTo>
                    <a:pt x="370794" y="220431"/>
                  </a:lnTo>
                  <a:close/>
                </a:path>
              </a:pathLst>
            </a:custGeom>
            <a:solidFill>
              <a:srgbClr val="BAD8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en-US" sz="1350"/>
            </a:p>
          </p:txBody>
        </p:sp>
        <p:sp>
          <p:nvSpPr>
            <p:cNvPr id="32" name="Rectangle 33"/>
            <p:cNvSpPr>
              <a:spLocks noChangeArrowheads="1"/>
            </p:cNvSpPr>
            <p:nvPr/>
          </p:nvSpPr>
          <p:spPr bwMode="auto">
            <a:xfrm>
              <a:off x="0" y="6942034"/>
              <a:ext cx="12436475" cy="52491"/>
            </a:xfrm>
            <a:prstGeom prst="rect">
              <a:avLst/>
            </a:prstGeom>
            <a:solidFill>
              <a:srgbClr val="7FBA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350"/>
            </a:p>
          </p:txBody>
        </p:sp>
        <p:grpSp>
          <p:nvGrpSpPr>
            <p:cNvPr id="49" name="Group 48"/>
            <p:cNvGrpSpPr/>
            <p:nvPr/>
          </p:nvGrpSpPr>
          <p:grpSpPr>
            <a:xfrm>
              <a:off x="680440" y="6369994"/>
              <a:ext cx="124545" cy="268852"/>
              <a:chOff x="9197851" y="6405436"/>
              <a:chExt cx="124545" cy="268852"/>
            </a:xfrm>
          </p:grpSpPr>
          <p:sp>
            <p:nvSpPr>
              <p:cNvPr id="50" name="Rectangle 37"/>
              <p:cNvSpPr>
                <a:spLocks noChangeArrowheads="1"/>
              </p:cNvSpPr>
              <p:nvPr userDrawn="1"/>
            </p:nvSpPr>
            <p:spPr bwMode="auto">
              <a:xfrm>
                <a:off x="9247926" y="6568771"/>
                <a:ext cx="25679" cy="105517"/>
              </a:xfrm>
              <a:prstGeom prst="rect">
                <a:avLst/>
              </a:prstGeom>
              <a:solidFill>
                <a:srgbClr val="96969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350"/>
              </a:p>
            </p:txBody>
          </p:sp>
          <p:sp>
            <p:nvSpPr>
              <p:cNvPr id="51" name="Oval 38"/>
              <p:cNvSpPr>
                <a:spLocks noChangeArrowheads="1"/>
              </p:cNvSpPr>
              <p:nvPr userDrawn="1"/>
            </p:nvSpPr>
            <p:spPr bwMode="auto">
              <a:xfrm>
                <a:off x="9197851" y="6476261"/>
                <a:ext cx="124545" cy="138761"/>
              </a:xfrm>
              <a:prstGeom prst="ellipse">
                <a:avLst/>
              </a:prstGeom>
              <a:solidFill>
                <a:srgbClr val="7FB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a:p>
            </p:txBody>
          </p:sp>
          <p:sp>
            <p:nvSpPr>
              <p:cNvPr id="52" name="Oval 39"/>
              <p:cNvSpPr>
                <a:spLocks noChangeArrowheads="1"/>
              </p:cNvSpPr>
              <p:nvPr userDrawn="1"/>
            </p:nvSpPr>
            <p:spPr bwMode="auto">
              <a:xfrm>
                <a:off x="9214543" y="6405436"/>
                <a:ext cx="91162" cy="101182"/>
              </a:xfrm>
              <a:prstGeom prst="ellipse">
                <a:avLst/>
              </a:prstGeom>
              <a:solidFill>
                <a:srgbClr val="7FB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a:p>
            </p:txBody>
          </p:sp>
        </p:grpSp>
        <p:grpSp>
          <p:nvGrpSpPr>
            <p:cNvPr id="190" name="Group 189"/>
            <p:cNvGrpSpPr/>
            <p:nvPr/>
          </p:nvGrpSpPr>
          <p:grpSpPr>
            <a:xfrm flipH="1">
              <a:off x="3466645" y="6547287"/>
              <a:ext cx="187767" cy="394747"/>
              <a:chOff x="4560123" y="5762538"/>
              <a:chExt cx="576447" cy="1211878"/>
            </a:xfrm>
          </p:grpSpPr>
          <p:sp>
            <p:nvSpPr>
              <p:cNvPr id="191" name="Freeform 642"/>
              <p:cNvSpPr>
                <a:spLocks/>
              </p:cNvSpPr>
              <p:nvPr/>
            </p:nvSpPr>
            <p:spPr bwMode="auto">
              <a:xfrm>
                <a:off x="4560123" y="6061486"/>
                <a:ext cx="576447" cy="685033"/>
              </a:xfrm>
              <a:custGeom>
                <a:avLst/>
                <a:gdLst>
                  <a:gd name="T0" fmla="*/ 431 w 860"/>
                  <a:gd name="T1" fmla="*/ 0 h 1022"/>
                  <a:gd name="T2" fmla="*/ 0 w 860"/>
                  <a:gd name="T3" fmla="*/ 1022 h 1022"/>
                  <a:gd name="T4" fmla="*/ 860 w 860"/>
                  <a:gd name="T5" fmla="*/ 1022 h 1022"/>
                  <a:gd name="T6" fmla="*/ 431 w 860"/>
                  <a:gd name="T7" fmla="*/ 0 h 1022"/>
                </a:gdLst>
                <a:ahLst/>
                <a:cxnLst>
                  <a:cxn ang="0">
                    <a:pos x="T0" y="T1"/>
                  </a:cxn>
                  <a:cxn ang="0">
                    <a:pos x="T2" y="T3"/>
                  </a:cxn>
                  <a:cxn ang="0">
                    <a:pos x="T4" y="T5"/>
                  </a:cxn>
                  <a:cxn ang="0">
                    <a:pos x="T6" y="T7"/>
                  </a:cxn>
                </a:cxnLst>
                <a:rect l="0" t="0" r="r" b="b"/>
                <a:pathLst>
                  <a:path w="860" h="1022">
                    <a:moveTo>
                      <a:pt x="431" y="0"/>
                    </a:moveTo>
                    <a:lnTo>
                      <a:pt x="0" y="1022"/>
                    </a:lnTo>
                    <a:lnTo>
                      <a:pt x="860" y="1022"/>
                    </a:lnTo>
                    <a:lnTo>
                      <a:pt x="431" y="0"/>
                    </a:lnTo>
                    <a:close/>
                  </a:path>
                </a:pathLst>
              </a:custGeom>
              <a:solidFill>
                <a:srgbClr val="B9D5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192" name="Freeform 643"/>
              <p:cNvSpPr>
                <a:spLocks/>
              </p:cNvSpPr>
              <p:nvPr/>
            </p:nvSpPr>
            <p:spPr bwMode="auto">
              <a:xfrm>
                <a:off x="4601681" y="5904639"/>
                <a:ext cx="493331" cy="587842"/>
              </a:xfrm>
              <a:custGeom>
                <a:avLst/>
                <a:gdLst>
                  <a:gd name="T0" fmla="*/ 369 w 736"/>
                  <a:gd name="T1" fmla="*/ 0 h 877"/>
                  <a:gd name="T2" fmla="*/ 0 w 736"/>
                  <a:gd name="T3" fmla="*/ 877 h 877"/>
                  <a:gd name="T4" fmla="*/ 736 w 736"/>
                  <a:gd name="T5" fmla="*/ 877 h 877"/>
                  <a:gd name="T6" fmla="*/ 369 w 736"/>
                  <a:gd name="T7" fmla="*/ 0 h 877"/>
                </a:gdLst>
                <a:ahLst/>
                <a:cxnLst>
                  <a:cxn ang="0">
                    <a:pos x="T0" y="T1"/>
                  </a:cxn>
                  <a:cxn ang="0">
                    <a:pos x="T2" y="T3"/>
                  </a:cxn>
                  <a:cxn ang="0">
                    <a:pos x="T4" y="T5"/>
                  </a:cxn>
                  <a:cxn ang="0">
                    <a:pos x="T6" y="T7"/>
                  </a:cxn>
                </a:cxnLst>
                <a:rect l="0" t="0" r="r" b="b"/>
                <a:pathLst>
                  <a:path w="736" h="877">
                    <a:moveTo>
                      <a:pt x="369" y="0"/>
                    </a:moveTo>
                    <a:lnTo>
                      <a:pt x="0" y="877"/>
                    </a:lnTo>
                    <a:lnTo>
                      <a:pt x="736" y="877"/>
                    </a:lnTo>
                    <a:lnTo>
                      <a:pt x="369" y="0"/>
                    </a:lnTo>
                    <a:close/>
                  </a:path>
                </a:pathLst>
              </a:custGeom>
              <a:solidFill>
                <a:srgbClr val="B9D5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193" name="Freeform 644"/>
              <p:cNvSpPr>
                <a:spLocks/>
              </p:cNvSpPr>
              <p:nvPr/>
            </p:nvSpPr>
            <p:spPr bwMode="auto">
              <a:xfrm>
                <a:off x="4684127" y="5762538"/>
                <a:ext cx="328441" cy="389437"/>
              </a:xfrm>
              <a:custGeom>
                <a:avLst/>
                <a:gdLst>
                  <a:gd name="T0" fmla="*/ 246 w 490"/>
                  <a:gd name="T1" fmla="*/ 0 h 581"/>
                  <a:gd name="T2" fmla="*/ 0 w 490"/>
                  <a:gd name="T3" fmla="*/ 581 h 581"/>
                  <a:gd name="T4" fmla="*/ 490 w 490"/>
                  <a:gd name="T5" fmla="*/ 581 h 581"/>
                  <a:gd name="T6" fmla="*/ 246 w 490"/>
                  <a:gd name="T7" fmla="*/ 0 h 581"/>
                </a:gdLst>
                <a:ahLst/>
                <a:cxnLst>
                  <a:cxn ang="0">
                    <a:pos x="T0" y="T1"/>
                  </a:cxn>
                  <a:cxn ang="0">
                    <a:pos x="T2" y="T3"/>
                  </a:cxn>
                  <a:cxn ang="0">
                    <a:pos x="T4" y="T5"/>
                  </a:cxn>
                  <a:cxn ang="0">
                    <a:pos x="T6" y="T7"/>
                  </a:cxn>
                </a:cxnLst>
                <a:rect l="0" t="0" r="r" b="b"/>
                <a:pathLst>
                  <a:path w="490" h="581">
                    <a:moveTo>
                      <a:pt x="246" y="0"/>
                    </a:moveTo>
                    <a:lnTo>
                      <a:pt x="0" y="581"/>
                    </a:lnTo>
                    <a:lnTo>
                      <a:pt x="490" y="581"/>
                    </a:lnTo>
                    <a:lnTo>
                      <a:pt x="246" y="0"/>
                    </a:lnTo>
                    <a:close/>
                  </a:path>
                </a:pathLst>
              </a:custGeom>
              <a:solidFill>
                <a:srgbClr val="B9D5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194" name="Freeform 645"/>
              <p:cNvSpPr>
                <a:spLocks/>
              </p:cNvSpPr>
              <p:nvPr/>
            </p:nvSpPr>
            <p:spPr bwMode="auto">
              <a:xfrm>
                <a:off x="4812822" y="5922736"/>
                <a:ext cx="74402" cy="809036"/>
              </a:xfrm>
              <a:custGeom>
                <a:avLst/>
                <a:gdLst>
                  <a:gd name="T0" fmla="*/ 54 w 111"/>
                  <a:gd name="T1" fmla="*/ 0 h 1207"/>
                  <a:gd name="T2" fmla="*/ 0 w 111"/>
                  <a:gd name="T3" fmla="*/ 1207 h 1207"/>
                  <a:gd name="T4" fmla="*/ 111 w 111"/>
                  <a:gd name="T5" fmla="*/ 1207 h 1207"/>
                  <a:gd name="T6" fmla="*/ 54 w 111"/>
                  <a:gd name="T7" fmla="*/ 0 h 1207"/>
                </a:gdLst>
                <a:ahLst/>
                <a:cxnLst>
                  <a:cxn ang="0">
                    <a:pos x="T0" y="T1"/>
                  </a:cxn>
                  <a:cxn ang="0">
                    <a:pos x="T2" y="T3"/>
                  </a:cxn>
                  <a:cxn ang="0">
                    <a:pos x="T4" y="T5"/>
                  </a:cxn>
                  <a:cxn ang="0">
                    <a:pos x="T6" y="T7"/>
                  </a:cxn>
                </a:cxnLst>
                <a:rect l="0" t="0" r="r" b="b"/>
                <a:pathLst>
                  <a:path w="111" h="1207">
                    <a:moveTo>
                      <a:pt x="54" y="0"/>
                    </a:moveTo>
                    <a:lnTo>
                      <a:pt x="0" y="1207"/>
                    </a:lnTo>
                    <a:lnTo>
                      <a:pt x="111" y="1207"/>
                    </a:lnTo>
                    <a:lnTo>
                      <a:pt x="54" y="0"/>
                    </a:lnTo>
                    <a:close/>
                  </a:path>
                </a:pathLst>
              </a:custGeom>
              <a:solidFill>
                <a:srgbClr val="00BC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195" name="Freeform 646"/>
              <p:cNvSpPr>
                <a:spLocks/>
              </p:cNvSpPr>
              <p:nvPr/>
            </p:nvSpPr>
            <p:spPr bwMode="auto">
              <a:xfrm>
                <a:off x="4715630" y="5922736"/>
                <a:ext cx="275488" cy="1051680"/>
              </a:xfrm>
              <a:custGeom>
                <a:avLst/>
                <a:gdLst>
                  <a:gd name="T0" fmla="*/ 411 w 411"/>
                  <a:gd name="T1" fmla="*/ 919 h 1569"/>
                  <a:gd name="T2" fmla="*/ 249 w 411"/>
                  <a:gd name="T3" fmla="*/ 1052 h 1569"/>
                  <a:gd name="T4" fmla="*/ 236 w 411"/>
                  <a:gd name="T5" fmla="*/ 751 h 1569"/>
                  <a:gd name="T6" fmla="*/ 364 w 411"/>
                  <a:gd name="T7" fmla="*/ 589 h 1569"/>
                  <a:gd name="T8" fmla="*/ 234 w 411"/>
                  <a:gd name="T9" fmla="*/ 692 h 1569"/>
                  <a:gd name="T10" fmla="*/ 222 w 411"/>
                  <a:gd name="T11" fmla="*/ 428 h 1569"/>
                  <a:gd name="T12" fmla="*/ 315 w 411"/>
                  <a:gd name="T13" fmla="*/ 303 h 1569"/>
                  <a:gd name="T14" fmla="*/ 219 w 411"/>
                  <a:gd name="T15" fmla="*/ 377 h 1569"/>
                  <a:gd name="T16" fmla="*/ 199 w 411"/>
                  <a:gd name="T17" fmla="*/ 0 h 1569"/>
                  <a:gd name="T18" fmla="*/ 182 w 411"/>
                  <a:gd name="T19" fmla="*/ 404 h 1569"/>
                  <a:gd name="T20" fmla="*/ 180 w 411"/>
                  <a:gd name="T21" fmla="*/ 406 h 1569"/>
                  <a:gd name="T22" fmla="*/ 182 w 411"/>
                  <a:gd name="T23" fmla="*/ 411 h 1569"/>
                  <a:gd name="T24" fmla="*/ 177 w 411"/>
                  <a:gd name="T25" fmla="*/ 473 h 1569"/>
                  <a:gd name="T26" fmla="*/ 59 w 411"/>
                  <a:gd name="T27" fmla="*/ 377 h 1569"/>
                  <a:gd name="T28" fmla="*/ 175 w 411"/>
                  <a:gd name="T29" fmla="*/ 527 h 1569"/>
                  <a:gd name="T30" fmla="*/ 165 w 411"/>
                  <a:gd name="T31" fmla="*/ 759 h 1569"/>
                  <a:gd name="T32" fmla="*/ 27 w 411"/>
                  <a:gd name="T33" fmla="*/ 645 h 1569"/>
                  <a:gd name="T34" fmla="*/ 162 w 411"/>
                  <a:gd name="T35" fmla="*/ 808 h 1569"/>
                  <a:gd name="T36" fmla="*/ 155 w 411"/>
                  <a:gd name="T37" fmla="*/ 975 h 1569"/>
                  <a:gd name="T38" fmla="*/ 0 w 411"/>
                  <a:gd name="T39" fmla="*/ 842 h 1569"/>
                  <a:gd name="T40" fmla="*/ 153 w 411"/>
                  <a:gd name="T41" fmla="*/ 1025 h 1569"/>
                  <a:gd name="T42" fmla="*/ 128 w 411"/>
                  <a:gd name="T43" fmla="*/ 1569 h 1569"/>
                  <a:gd name="T44" fmla="*/ 273 w 411"/>
                  <a:gd name="T45" fmla="*/ 1569 h 1569"/>
                  <a:gd name="T46" fmla="*/ 254 w 411"/>
                  <a:gd name="T47" fmla="*/ 1113 h 1569"/>
                  <a:gd name="T48" fmla="*/ 411 w 411"/>
                  <a:gd name="T49" fmla="*/ 919 h 1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11" h="1569">
                    <a:moveTo>
                      <a:pt x="411" y="919"/>
                    </a:moveTo>
                    <a:lnTo>
                      <a:pt x="249" y="1052"/>
                    </a:lnTo>
                    <a:lnTo>
                      <a:pt x="236" y="751"/>
                    </a:lnTo>
                    <a:lnTo>
                      <a:pt x="364" y="589"/>
                    </a:lnTo>
                    <a:lnTo>
                      <a:pt x="234" y="692"/>
                    </a:lnTo>
                    <a:lnTo>
                      <a:pt x="222" y="428"/>
                    </a:lnTo>
                    <a:lnTo>
                      <a:pt x="315" y="303"/>
                    </a:lnTo>
                    <a:lnTo>
                      <a:pt x="219" y="377"/>
                    </a:lnTo>
                    <a:lnTo>
                      <a:pt x="199" y="0"/>
                    </a:lnTo>
                    <a:lnTo>
                      <a:pt x="182" y="404"/>
                    </a:lnTo>
                    <a:lnTo>
                      <a:pt x="180" y="406"/>
                    </a:lnTo>
                    <a:lnTo>
                      <a:pt x="182" y="411"/>
                    </a:lnTo>
                    <a:lnTo>
                      <a:pt x="177" y="473"/>
                    </a:lnTo>
                    <a:lnTo>
                      <a:pt x="59" y="377"/>
                    </a:lnTo>
                    <a:lnTo>
                      <a:pt x="175" y="527"/>
                    </a:lnTo>
                    <a:lnTo>
                      <a:pt x="165" y="759"/>
                    </a:lnTo>
                    <a:lnTo>
                      <a:pt x="27" y="645"/>
                    </a:lnTo>
                    <a:lnTo>
                      <a:pt x="162" y="808"/>
                    </a:lnTo>
                    <a:lnTo>
                      <a:pt x="155" y="975"/>
                    </a:lnTo>
                    <a:lnTo>
                      <a:pt x="0" y="842"/>
                    </a:lnTo>
                    <a:lnTo>
                      <a:pt x="153" y="1025"/>
                    </a:lnTo>
                    <a:lnTo>
                      <a:pt x="128" y="1569"/>
                    </a:lnTo>
                    <a:lnTo>
                      <a:pt x="273" y="1569"/>
                    </a:lnTo>
                    <a:lnTo>
                      <a:pt x="254" y="1113"/>
                    </a:lnTo>
                    <a:lnTo>
                      <a:pt x="411" y="919"/>
                    </a:lnTo>
                    <a:close/>
                  </a:path>
                </a:pathLst>
              </a:custGeom>
              <a:solidFill>
                <a:srgbClr val="79A5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grpSp>
        <p:grpSp>
          <p:nvGrpSpPr>
            <p:cNvPr id="196" name="Group 195"/>
            <p:cNvGrpSpPr/>
            <p:nvPr/>
          </p:nvGrpSpPr>
          <p:grpSpPr>
            <a:xfrm flipH="1">
              <a:off x="12093850" y="6547287"/>
              <a:ext cx="187767" cy="394747"/>
              <a:chOff x="4560123" y="5762538"/>
              <a:chExt cx="576447" cy="1211878"/>
            </a:xfrm>
          </p:grpSpPr>
          <p:sp>
            <p:nvSpPr>
              <p:cNvPr id="197" name="Freeform 642"/>
              <p:cNvSpPr>
                <a:spLocks/>
              </p:cNvSpPr>
              <p:nvPr/>
            </p:nvSpPr>
            <p:spPr bwMode="auto">
              <a:xfrm>
                <a:off x="4560123" y="6061486"/>
                <a:ext cx="576447" cy="685033"/>
              </a:xfrm>
              <a:custGeom>
                <a:avLst/>
                <a:gdLst>
                  <a:gd name="T0" fmla="*/ 431 w 860"/>
                  <a:gd name="T1" fmla="*/ 0 h 1022"/>
                  <a:gd name="T2" fmla="*/ 0 w 860"/>
                  <a:gd name="T3" fmla="*/ 1022 h 1022"/>
                  <a:gd name="T4" fmla="*/ 860 w 860"/>
                  <a:gd name="T5" fmla="*/ 1022 h 1022"/>
                  <a:gd name="T6" fmla="*/ 431 w 860"/>
                  <a:gd name="T7" fmla="*/ 0 h 1022"/>
                </a:gdLst>
                <a:ahLst/>
                <a:cxnLst>
                  <a:cxn ang="0">
                    <a:pos x="T0" y="T1"/>
                  </a:cxn>
                  <a:cxn ang="0">
                    <a:pos x="T2" y="T3"/>
                  </a:cxn>
                  <a:cxn ang="0">
                    <a:pos x="T4" y="T5"/>
                  </a:cxn>
                  <a:cxn ang="0">
                    <a:pos x="T6" y="T7"/>
                  </a:cxn>
                </a:cxnLst>
                <a:rect l="0" t="0" r="r" b="b"/>
                <a:pathLst>
                  <a:path w="860" h="1022">
                    <a:moveTo>
                      <a:pt x="431" y="0"/>
                    </a:moveTo>
                    <a:lnTo>
                      <a:pt x="0" y="1022"/>
                    </a:lnTo>
                    <a:lnTo>
                      <a:pt x="860" y="1022"/>
                    </a:lnTo>
                    <a:lnTo>
                      <a:pt x="431" y="0"/>
                    </a:lnTo>
                    <a:close/>
                  </a:path>
                </a:pathLst>
              </a:custGeom>
              <a:solidFill>
                <a:srgbClr val="B9D5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198" name="Freeform 643"/>
              <p:cNvSpPr>
                <a:spLocks/>
              </p:cNvSpPr>
              <p:nvPr/>
            </p:nvSpPr>
            <p:spPr bwMode="auto">
              <a:xfrm>
                <a:off x="4601681" y="5904639"/>
                <a:ext cx="493331" cy="587842"/>
              </a:xfrm>
              <a:custGeom>
                <a:avLst/>
                <a:gdLst>
                  <a:gd name="T0" fmla="*/ 369 w 736"/>
                  <a:gd name="T1" fmla="*/ 0 h 877"/>
                  <a:gd name="T2" fmla="*/ 0 w 736"/>
                  <a:gd name="T3" fmla="*/ 877 h 877"/>
                  <a:gd name="T4" fmla="*/ 736 w 736"/>
                  <a:gd name="T5" fmla="*/ 877 h 877"/>
                  <a:gd name="T6" fmla="*/ 369 w 736"/>
                  <a:gd name="T7" fmla="*/ 0 h 877"/>
                </a:gdLst>
                <a:ahLst/>
                <a:cxnLst>
                  <a:cxn ang="0">
                    <a:pos x="T0" y="T1"/>
                  </a:cxn>
                  <a:cxn ang="0">
                    <a:pos x="T2" y="T3"/>
                  </a:cxn>
                  <a:cxn ang="0">
                    <a:pos x="T4" y="T5"/>
                  </a:cxn>
                  <a:cxn ang="0">
                    <a:pos x="T6" y="T7"/>
                  </a:cxn>
                </a:cxnLst>
                <a:rect l="0" t="0" r="r" b="b"/>
                <a:pathLst>
                  <a:path w="736" h="877">
                    <a:moveTo>
                      <a:pt x="369" y="0"/>
                    </a:moveTo>
                    <a:lnTo>
                      <a:pt x="0" y="877"/>
                    </a:lnTo>
                    <a:lnTo>
                      <a:pt x="736" y="877"/>
                    </a:lnTo>
                    <a:lnTo>
                      <a:pt x="369" y="0"/>
                    </a:lnTo>
                    <a:close/>
                  </a:path>
                </a:pathLst>
              </a:custGeom>
              <a:solidFill>
                <a:srgbClr val="B9D5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199" name="Freeform 644"/>
              <p:cNvSpPr>
                <a:spLocks/>
              </p:cNvSpPr>
              <p:nvPr/>
            </p:nvSpPr>
            <p:spPr bwMode="auto">
              <a:xfrm>
                <a:off x="4684127" y="5762538"/>
                <a:ext cx="328441" cy="389437"/>
              </a:xfrm>
              <a:custGeom>
                <a:avLst/>
                <a:gdLst>
                  <a:gd name="T0" fmla="*/ 246 w 490"/>
                  <a:gd name="T1" fmla="*/ 0 h 581"/>
                  <a:gd name="T2" fmla="*/ 0 w 490"/>
                  <a:gd name="T3" fmla="*/ 581 h 581"/>
                  <a:gd name="T4" fmla="*/ 490 w 490"/>
                  <a:gd name="T5" fmla="*/ 581 h 581"/>
                  <a:gd name="T6" fmla="*/ 246 w 490"/>
                  <a:gd name="T7" fmla="*/ 0 h 581"/>
                </a:gdLst>
                <a:ahLst/>
                <a:cxnLst>
                  <a:cxn ang="0">
                    <a:pos x="T0" y="T1"/>
                  </a:cxn>
                  <a:cxn ang="0">
                    <a:pos x="T2" y="T3"/>
                  </a:cxn>
                  <a:cxn ang="0">
                    <a:pos x="T4" y="T5"/>
                  </a:cxn>
                  <a:cxn ang="0">
                    <a:pos x="T6" y="T7"/>
                  </a:cxn>
                </a:cxnLst>
                <a:rect l="0" t="0" r="r" b="b"/>
                <a:pathLst>
                  <a:path w="490" h="581">
                    <a:moveTo>
                      <a:pt x="246" y="0"/>
                    </a:moveTo>
                    <a:lnTo>
                      <a:pt x="0" y="581"/>
                    </a:lnTo>
                    <a:lnTo>
                      <a:pt x="490" y="581"/>
                    </a:lnTo>
                    <a:lnTo>
                      <a:pt x="246" y="0"/>
                    </a:lnTo>
                    <a:close/>
                  </a:path>
                </a:pathLst>
              </a:custGeom>
              <a:solidFill>
                <a:srgbClr val="B9D5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200" name="Freeform 645"/>
              <p:cNvSpPr>
                <a:spLocks/>
              </p:cNvSpPr>
              <p:nvPr/>
            </p:nvSpPr>
            <p:spPr bwMode="auto">
              <a:xfrm>
                <a:off x="4812822" y="5922736"/>
                <a:ext cx="74402" cy="809036"/>
              </a:xfrm>
              <a:custGeom>
                <a:avLst/>
                <a:gdLst>
                  <a:gd name="T0" fmla="*/ 54 w 111"/>
                  <a:gd name="T1" fmla="*/ 0 h 1207"/>
                  <a:gd name="T2" fmla="*/ 0 w 111"/>
                  <a:gd name="T3" fmla="*/ 1207 h 1207"/>
                  <a:gd name="T4" fmla="*/ 111 w 111"/>
                  <a:gd name="T5" fmla="*/ 1207 h 1207"/>
                  <a:gd name="T6" fmla="*/ 54 w 111"/>
                  <a:gd name="T7" fmla="*/ 0 h 1207"/>
                </a:gdLst>
                <a:ahLst/>
                <a:cxnLst>
                  <a:cxn ang="0">
                    <a:pos x="T0" y="T1"/>
                  </a:cxn>
                  <a:cxn ang="0">
                    <a:pos x="T2" y="T3"/>
                  </a:cxn>
                  <a:cxn ang="0">
                    <a:pos x="T4" y="T5"/>
                  </a:cxn>
                  <a:cxn ang="0">
                    <a:pos x="T6" y="T7"/>
                  </a:cxn>
                </a:cxnLst>
                <a:rect l="0" t="0" r="r" b="b"/>
                <a:pathLst>
                  <a:path w="111" h="1207">
                    <a:moveTo>
                      <a:pt x="54" y="0"/>
                    </a:moveTo>
                    <a:lnTo>
                      <a:pt x="0" y="1207"/>
                    </a:lnTo>
                    <a:lnTo>
                      <a:pt x="111" y="1207"/>
                    </a:lnTo>
                    <a:lnTo>
                      <a:pt x="54" y="0"/>
                    </a:lnTo>
                    <a:close/>
                  </a:path>
                </a:pathLst>
              </a:custGeom>
              <a:solidFill>
                <a:srgbClr val="00BC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201" name="Freeform 646"/>
              <p:cNvSpPr>
                <a:spLocks/>
              </p:cNvSpPr>
              <p:nvPr/>
            </p:nvSpPr>
            <p:spPr bwMode="auto">
              <a:xfrm>
                <a:off x="4715630" y="5922736"/>
                <a:ext cx="275488" cy="1051680"/>
              </a:xfrm>
              <a:custGeom>
                <a:avLst/>
                <a:gdLst>
                  <a:gd name="T0" fmla="*/ 411 w 411"/>
                  <a:gd name="T1" fmla="*/ 919 h 1569"/>
                  <a:gd name="T2" fmla="*/ 249 w 411"/>
                  <a:gd name="T3" fmla="*/ 1052 h 1569"/>
                  <a:gd name="T4" fmla="*/ 236 w 411"/>
                  <a:gd name="T5" fmla="*/ 751 h 1569"/>
                  <a:gd name="T6" fmla="*/ 364 w 411"/>
                  <a:gd name="T7" fmla="*/ 589 h 1569"/>
                  <a:gd name="T8" fmla="*/ 234 w 411"/>
                  <a:gd name="T9" fmla="*/ 692 h 1569"/>
                  <a:gd name="T10" fmla="*/ 222 w 411"/>
                  <a:gd name="T11" fmla="*/ 428 h 1569"/>
                  <a:gd name="T12" fmla="*/ 315 w 411"/>
                  <a:gd name="T13" fmla="*/ 303 h 1569"/>
                  <a:gd name="T14" fmla="*/ 219 w 411"/>
                  <a:gd name="T15" fmla="*/ 377 h 1569"/>
                  <a:gd name="T16" fmla="*/ 199 w 411"/>
                  <a:gd name="T17" fmla="*/ 0 h 1569"/>
                  <a:gd name="T18" fmla="*/ 182 w 411"/>
                  <a:gd name="T19" fmla="*/ 404 h 1569"/>
                  <a:gd name="T20" fmla="*/ 180 w 411"/>
                  <a:gd name="T21" fmla="*/ 406 h 1569"/>
                  <a:gd name="T22" fmla="*/ 182 w 411"/>
                  <a:gd name="T23" fmla="*/ 411 h 1569"/>
                  <a:gd name="T24" fmla="*/ 177 w 411"/>
                  <a:gd name="T25" fmla="*/ 473 h 1569"/>
                  <a:gd name="T26" fmla="*/ 59 w 411"/>
                  <a:gd name="T27" fmla="*/ 377 h 1569"/>
                  <a:gd name="T28" fmla="*/ 175 w 411"/>
                  <a:gd name="T29" fmla="*/ 527 h 1569"/>
                  <a:gd name="T30" fmla="*/ 165 w 411"/>
                  <a:gd name="T31" fmla="*/ 759 h 1569"/>
                  <a:gd name="T32" fmla="*/ 27 w 411"/>
                  <a:gd name="T33" fmla="*/ 645 h 1569"/>
                  <a:gd name="T34" fmla="*/ 162 w 411"/>
                  <a:gd name="T35" fmla="*/ 808 h 1569"/>
                  <a:gd name="T36" fmla="*/ 155 w 411"/>
                  <a:gd name="T37" fmla="*/ 975 h 1569"/>
                  <a:gd name="T38" fmla="*/ 0 w 411"/>
                  <a:gd name="T39" fmla="*/ 842 h 1569"/>
                  <a:gd name="T40" fmla="*/ 153 w 411"/>
                  <a:gd name="T41" fmla="*/ 1025 h 1569"/>
                  <a:gd name="T42" fmla="*/ 128 w 411"/>
                  <a:gd name="T43" fmla="*/ 1569 h 1569"/>
                  <a:gd name="T44" fmla="*/ 273 w 411"/>
                  <a:gd name="T45" fmla="*/ 1569 h 1569"/>
                  <a:gd name="T46" fmla="*/ 254 w 411"/>
                  <a:gd name="T47" fmla="*/ 1113 h 1569"/>
                  <a:gd name="T48" fmla="*/ 411 w 411"/>
                  <a:gd name="T49" fmla="*/ 919 h 1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11" h="1569">
                    <a:moveTo>
                      <a:pt x="411" y="919"/>
                    </a:moveTo>
                    <a:lnTo>
                      <a:pt x="249" y="1052"/>
                    </a:lnTo>
                    <a:lnTo>
                      <a:pt x="236" y="751"/>
                    </a:lnTo>
                    <a:lnTo>
                      <a:pt x="364" y="589"/>
                    </a:lnTo>
                    <a:lnTo>
                      <a:pt x="234" y="692"/>
                    </a:lnTo>
                    <a:lnTo>
                      <a:pt x="222" y="428"/>
                    </a:lnTo>
                    <a:lnTo>
                      <a:pt x="315" y="303"/>
                    </a:lnTo>
                    <a:lnTo>
                      <a:pt x="219" y="377"/>
                    </a:lnTo>
                    <a:lnTo>
                      <a:pt x="199" y="0"/>
                    </a:lnTo>
                    <a:lnTo>
                      <a:pt x="182" y="404"/>
                    </a:lnTo>
                    <a:lnTo>
                      <a:pt x="180" y="406"/>
                    </a:lnTo>
                    <a:lnTo>
                      <a:pt x="182" y="411"/>
                    </a:lnTo>
                    <a:lnTo>
                      <a:pt x="177" y="473"/>
                    </a:lnTo>
                    <a:lnTo>
                      <a:pt x="59" y="377"/>
                    </a:lnTo>
                    <a:lnTo>
                      <a:pt x="175" y="527"/>
                    </a:lnTo>
                    <a:lnTo>
                      <a:pt x="165" y="759"/>
                    </a:lnTo>
                    <a:lnTo>
                      <a:pt x="27" y="645"/>
                    </a:lnTo>
                    <a:lnTo>
                      <a:pt x="162" y="808"/>
                    </a:lnTo>
                    <a:lnTo>
                      <a:pt x="155" y="975"/>
                    </a:lnTo>
                    <a:lnTo>
                      <a:pt x="0" y="842"/>
                    </a:lnTo>
                    <a:lnTo>
                      <a:pt x="153" y="1025"/>
                    </a:lnTo>
                    <a:lnTo>
                      <a:pt x="128" y="1569"/>
                    </a:lnTo>
                    <a:lnTo>
                      <a:pt x="273" y="1569"/>
                    </a:lnTo>
                    <a:lnTo>
                      <a:pt x="254" y="1113"/>
                    </a:lnTo>
                    <a:lnTo>
                      <a:pt x="411" y="919"/>
                    </a:lnTo>
                    <a:close/>
                  </a:path>
                </a:pathLst>
              </a:custGeom>
              <a:solidFill>
                <a:srgbClr val="79A5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grpSp>
      </p:grpSp>
      <p:graphicFrame>
        <p:nvGraphicFramePr>
          <p:cNvPr id="5" name="Object 4" hidden="1"/>
          <p:cNvGraphicFramePr>
            <a:graphicFrameLocks noChangeAspect="1"/>
          </p:cNvGraphicFramePr>
          <p:nvPr>
            <p:custDataLst>
              <p:tags r:id="rId2"/>
            </p:custDataLst>
            <p:extLst/>
          </p:nvPr>
        </p:nvGraphicFramePr>
        <p:xfrm>
          <a:off x="1191" y="1589"/>
          <a:ext cx="1190" cy="1587"/>
        </p:xfrm>
        <a:graphic>
          <a:graphicData uri="http://schemas.openxmlformats.org/presentationml/2006/ole">
            <mc:AlternateContent xmlns:mc="http://schemas.openxmlformats.org/markup-compatibility/2006">
              <mc:Choice xmlns:v="urn:schemas-microsoft-com:vml" Requires="v">
                <p:oleObj spid="_x0000_s73733" name="think-cell Slide" r:id="rId4" imgW="270" imgH="270" progId="TCLayout.ActiveDocument.1">
                  <p:embed/>
                </p:oleObj>
              </mc:Choice>
              <mc:Fallback>
                <p:oleObj name="think-cell Slide" r:id="rId4" imgW="270" imgH="270" progId="TCLayout.ActiveDocument.1">
                  <p:embed/>
                  <p:pic>
                    <p:nvPicPr>
                      <p:cNvPr id="5" name="Object 4" hidden="1"/>
                      <p:cNvPicPr/>
                      <p:nvPr/>
                    </p:nvPicPr>
                    <p:blipFill>
                      <a:blip r:embed="rId5"/>
                      <a:stretch>
                        <a:fillRect/>
                      </a:stretch>
                    </p:blipFill>
                    <p:spPr>
                      <a:xfrm>
                        <a:off x="1191" y="1589"/>
                        <a:ext cx="1190" cy="1587"/>
                      </a:xfrm>
                      <a:prstGeom prst="rect">
                        <a:avLst/>
                      </a:prstGeom>
                    </p:spPr>
                  </p:pic>
                </p:oleObj>
              </mc:Fallback>
            </mc:AlternateContent>
          </a:graphicData>
        </a:graphic>
      </p:graphicFrame>
      <p:sp>
        <p:nvSpPr>
          <p:cNvPr id="2" name="Title 1"/>
          <p:cNvSpPr>
            <a:spLocks noGrp="1"/>
          </p:cNvSpPr>
          <p:nvPr>
            <p:ph type="title" hasCustomPrompt="1"/>
          </p:nvPr>
        </p:nvSpPr>
        <p:spPr>
          <a:xfrm>
            <a:off x="438875" y="264964"/>
            <a:ext cx="8418931" cy="1097302"/>
          </a:xfrm>
        </p:spPr>
        <p:txBody>
          <a:bodyPr lIns="0" tIns="91440" rIns="146304" bIns="91440"/>
          <a:lstStyle>
            <a:lvl1pPr>
              <a:lnSpc>
                <a:spcPts val="3674"/>
              </a:lnSpc>
              <a:defRPr sz="2700" baseline="0">
                <a:solidFill>
                  <a:schemeClr val="accent1"/>
                </a:solidFill>
              </a:defRPr>
            </a:lvl1pPr>
          </a:lstStyle>
          <a:p>
            <a:r>
              <a:rPr lang="en-US" dirty="0" err="1"/>
              <a:t>Lorem</a:t>
            </a:r>
            <a:r>
              <a:rPr lang="en-US" dirty="0"/>
              <a:t> </a:t>
            </a:r>
            <a:r>
              <a:rPr lang="en-US" dirty="0" err="1"/>
              <a:t>ipsum</a:t>
            </a:r>
            <a:r>
              <a:rPr lang="en-US" dirty="0"/>
              <a:t> dolor sit.</a:t>
            </a:r>
          </a:p>
        </p:txBody>
      </p:sp>
      <p:sp>
        <p:nvSpPr>
          <p:cNvPr id="3" name="Footer Placeholder 2"/>
          <p:cNvSpPr>
            <a:spLocks noGrp="1"/>
          </p:cNvSpPr>
          <p:nvPr>
            <p:ph type="ftr" sz="quarter" idx="10"/>
          </p:nvPr>
        </p:nvSpPr>
        <p:spPr/>
        <p:txBody>
          <a:bodyPr/>
          <a:lstStyle>
            <a:lvl1pPr>
              <a:defRPr>
                <a:solidFill>
                  <a:schemeClr val="bg1"/>
                </a:solidFill>
              </a:defRPr>
            </a:lvl1pPr>
          </a:lstStyle>
          <a:p>
            <a:r>
              <a:rPr lang="en-US" dirty="0"/>
              <a:t>Microsoft Confidential</a:t>
            </a:r>
          </a:p>
        </p:txBody>
      </p:sp>
      <p:sp>
        <p:nvSpPr>
          <p:cNvPr id="4" name="Slide Number Placeholder 3"/>
          <p:cNvSpPr>
            <a:spLocks noGrp="1"/>
          </p:cNvSpPr>
          <p:nvPr>
            <p:ph type="sldNum" sz="quarter" idx="11"/>
          </p:nvPr>
        </p:nvSpPr>
        <p:spPr/>
        <p:txBody>
          <a:bodyPr/>
          <a:lstStyle/>
          <a:p>
            <a:fld id="{27258FFF-F925-446B-8502-81C933981705}" type="slidenum">
              <a:rPr lang="en-US" smtClean="0"/>
              <a:pPr/>
              <a:t>‹#›</a:t>
            </a:fld>
            <a:endParaRPr lang="en-US"/>
          </a:p>
        </p:txBody>
      </p:sp>
      <p:sp>
        <p:nvSpPr>
          <p:cNvPr id="8" name="Text Placeholder 7"/>
          <p:cNvSpPr>
            <a:spLocks noGrp="1"/>
          </p:cNvSpPr>
          <p:nvPr>
            <p:ph type="body" sz="quarter" idx="13" hasCustomPrompt="1"/>
          </p:nvPr>
        </p:nvSpPr>
        <p:spPr>
          <a:xfrm>
            <a:off x="452590" y="1545465"/>
            <a:ext cx="8418931" cy="4663068"/>
          </a:xfrm>
        </p:spPr>
        <p:txBody>
          <a:bodyPr lIns="0" tIns="0"/>
          <a:lstStyle>
            <a:lvl1pPr marL="175006" indent="-175006">
              <a:spcBef>
                <a:spcPts val="900"/>
              </a:spcBef>
              <a:defRPr sz="1950">
                <a:latin typeface="+mn-lt"/>
              </a:defRPr>
            </a:lvl1pPr>
            <a:lvl2pPr marL="517874" indent="-175006">
              <a:spcBef>
                <a:spcPts val="900"/>
              </a:spcBef>
              <a:buSzPct val="100000"/>
              <a:buFont typeface="Segoe UI" pitchFamily="34" charset="0"/>
              <a:buChar char="‐"/>
              <a:defRPr/>
            </a:lvl2pPr>
            <a:lvl3pPr marL="860741" indent="-175006">
              <a:spcBef>
                <a:spcPts val="900"/>
              </a:spcBef>
              <a:buFont typeface="Wingdings" pitchFamily="2" charset="2"/>
              <a:buChar char="§"/>
              <a:defRPr/>
            </a:lvl3pPr>
            <a:lvl4pPr marL="1200037" indent="-257151">
              <a:spcBef>
                <a:spcPts val="900"/>
              </a:spcBef>
              <a:buFont typeface="+mj-lt"/>
              <a:buAutoNum type="arabicPeriod"/>
              <a:defRPr/>
            </a:lvl4pPr>
            <a:lvl5pPr marL="1459569" indent="-257151">
              <a:spcBef>
                <a:spcPts val="900"/>
              </a:spcBef>
              <a:buFont typeface="+mj-lt"/>
              <a:buAutoNum type="alphaLcParenR"/>
              <a:defRPr/>
            </a:lvl5pPr>
          </a:lstStyle>
          <a:p>
            <a:pPr lvl="0"/>
            <a:r>
              <a:rPr lang="en-US" dirty="0" err="1"/>
              <a:t>Lorem</a:t>
            </a:r>
            <a:r>
              <a:rPr lang="en-US" dirty="0"/>
              <a:t> </a:t>
            </a:r>
            <a:r>
              <a:rPr lang="en-US" dirty="0" err="1"/>
              <a:t>ipsum</a:t>
            </a:r>
            <a:r>
              <a:rPr lang="en-US" dirty="0"/>
              <a:t> dolor sit </a:t>
            </a:r>
            <a:r>
              <a:rPr lang="en-US" dirty="0" err="1"/>
              <a:t>amet</a:t>
            </a:r>
            <a:r>
              <a:rPr lang="en-US" dirty="0"/>
              <a:t>, </a:t>
            </a:r>
            <a:r>
              <a:rPr lang="en-US" dirty="0" err="1"/>
              <a:t>consectetur</a:t>
            </a:r>
            <a:r>
              <a:rPr lang="en-US" dirty="0"/>
              <a:t> </a:t>
            </a:r>
            <a:r>
              <a:rPr lang="en-US" dirty="0" err="1"/>
              <a:t>adipiscing</a:t>
            </a:r>
            <a:r>
              <a:rPr lang="en-US" dirty="0"/>
              <a:t> </a:t>
            </a:r>
            <a:br>
              <a:rPr lang="en-US" dirty="0"/>
            </a:br>
            <a:r>
              <a:rPr lang="en-US" dirty="0" err="1"/>
              <a:t>elit</a:t>
            </a:r>
            <a:r>
              <a:rPr lang="en-US" dirty="0"/>
              <a:t>. </a:t>
            </a:r>
            <a:r>
              <a:rPr lang="en-US" dirty="0" err="1"/>
              <a:t>Nunc</a:t>
            </a:r>
            <a:r>
              <a:rPr lang="en-US" dirty="0"/>
              <a:t> et </a:t>
            </a:r>
            <a:r>
              <a:rPr lang="en-US" dirty="0" err="1"/>
              <a:t>sagittis</a:t>
            </a:r>
            <a:r>
              <a:rPr lang="en-US" dirty="0"/>
              <a:t> ligula</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2319883301"/>
      </p:ext>
    </p:extLst>
  </p:cSld>
  <p:clrMapOvr>
    <a:masterClrMapping/>
  </p:clrMapOvr>
  <mc:AlternateContent xmlns:mc="http://schemas.openxmlformats.org/markup-compatibility/2006" xmlns:p14="http://schemas.microsoft.com/office/powerpoint/2010/main">
    <mc:Choice Requires="p14">
      <p:transition spd="slow" p14:dur="1250">
        <p:fade/>
      </p:transition>
    </mc:Choice>
    <mc:Fallback xmlns="">
      <p:transition spd="slow">
        <p:fade/>
      </p:transition>
    </mc:Fallback>
  </mc:AlternateContent>
</p:sldLayout>
</file>

<file path=ppt/slideLayouts/slideLayout143.xml><?xml version="1.0" encoding="utf-8"?>
<p:sldLayout xmlns:a="http://schemas.openxmlformats.org/drawingml/2006/main" xmlns:r="http://schemas.openxmlformats.org/officeDocument/2006/relationships" xmlns:p="http://schemas.openxmlformats.org/presentationml/2006/main" preserve="1" userDrawn="1">
  <p:cSld name="5_Illustrated Footer">
    <p:spTree>
      <p:nvGrpSpPr>
        <p:cNvPr id="1" name=""/>
        <p:cNvGrpSpPr/>
        <p:nvPr/>
      </p:nvGrpSpPr>
      <p:grpSpPr>
        <a:xfrm>
          <a:off x="0" y="0"/>
          <a:ext cx="0" cy="0"/>
          <a:chOff x="0" y="0"/>
          <a:chExt cx="0" cy="0"/>
        </a:xfrm>
      </p:grpSpPr>
      <p:grpSp>
        <p:nvGrpSpPr>
          <p:cNvPr id="12" name="Group 11"/>
          <p:cNvGrpSpPr/>
          <p:nvPr userDrawn="1"/>
        </p:nvGrpSpPr>
        <p:grpSpPr>
          <a:xfrm>
            <a:off x="0" y="5449599"/>
            <a:ext cx="9326563" cy="1544927"/>
            <a:chOff x="0" y="5449598"/>
            <a:chExt cx="12436475" cy="1544927"/>
          </a:xfrm>
        </p:grpSpPr>
        <p:grpSp>
          <p:nvGrpSpPr>
            <p:cNvPr id="9" name="Group 8"/>
            <p:cNvGrpSpPr/>
            <p:nvPr userDrawn="1"/>
          </p:nvGrpSpPr>
          <p:grpSpPr>
            <a:xfrm>
              <a:off x="10183107" y="5816459"/>
              <a:ext cx="2253367" cy="1139965"/>
              <a:chOff x="10183107" y="5816459"/>
              <a:chExt cx="2253367" cy="1139965"/>
            </a:xfrm>
          </p:grpSpPr>
          <p:sp>
            <p:nvSpPr>
              <p:cNvPr id="304" name="Rectangle 23"/>
              <p:cNvSpPr>
                <a:spLocks noChangeArrowheads="1"/>
              </p:cNvSpPr>
              <p:nvPr/>
            </p:nvSpPr>
            <p:spPr bwMode="auto">
              <a:xfrm>
                <a:off x="11557997" y="6330119"/>
                <a:ext cx="367454" cy="623896"/>
              </a:xfrm>
              <a:prstGeom prst="rect">
                <a:avLst/>
              </a:prstGeom>
              <a:solidFill>
                <a:schemeClr val="accent2"/>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360" name="Rectangle 22"/>
              <p:cNvSpPr>
                <a:spLocks noChangeArrowheads="1"/>
              </p:cNvSpPr>
              <p:nvPr/>
            </p:nvSpPr>
            <p:spPr bwMode="auto">
              <a:xfrm>
                <a:off x="11306598" y="6330116"/>
                <a:ext cx="234352" cy="623896"/>
              </a:xfrm>
              <a:prstGeom prst="rect">
                <a:avLst/>
              </a:prstGeom>
              <a:solidFill>
                <a:schemeClr val="accent2"/>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361" name="Freeform 360"/>
              <p:cNvSpPr>
                <a:spLocks/>
              </p:cNvSpPr>
              <p:nvPr/>
            </p:nvSpPr>
            <p:spPr bwMode="auto">
              <a:xfrm>
                <a:off x="11348720" y="6411377"/>
                <a:ext cx="150168" cy="137654"/>
              </a:xfrm>
              <a:custGeom>
                <a:avLst/>
                <a:gdLst>
                  <a:gd name="connsiteX0" fmla="*/ 168275 w 209550"/>
                  <a:gd name="connsiteY0" fmla="*/ 128587 h 192088"/>
                  <a:gd name="connsiteX1" fmla="*/ 209550 w 209550"/>
                  <a:gd name="connsiteY1" fmla="*/ 128587 h 192088"/>
                  <a:gd name="connsiteX2" fmla="*/ 209550 w 209550"/>
                  <a:gd name="connsiteY2" fmla="*/ 141851 h 192088"/>
                  <a:gd name="connsiteX3" fmla="*/ 209550 w 209550"/>
                  <a:gd name="connsiteY3" fmla="*/ 192088 h 192088"/>
                  <a:gd name="connsiteX4" fmla="*/ 183356 w 209550"/>
                  <a:gd name="connsiteY4" fmla="*/ 192088 h 192088"/>
                  <a:gd name="connsiteX5" fmla="*/ 168275 w 209550"/>
                  <a:gd name="connsiteY5" fmla="*/ 192088 h 192088"/>
                  <a:gd name="connsiteX6" fmla="*/ 55563 w 209550"/>
                  <a:gd name="connsiteY6" fmla="*/ 128587 h 192088"/>
                  <a:gd name="connsiteX7" fmla="*/ 155575 w 209550"/>
                  <a:gd name="connsiteY7" fmla="*/ 128587 h 192088"/>
                  <a:gd name="connsiteX8" fmla="*/ 155575 w 209550"/>
                  <a:gd name="connsiteY8" fmla="*/ 192088 h 192088"/>
                  <a:gd name="connsiteX9" fmla="*/ 121146 w 209550"/>
                  <a:gd name="connsiteY9" fmla="*/ 192088 h 192088"/>
                  <a:gd name="connsiteX10" fmla="*/ 69168 w 209550"/>
                  <a:gd name="connsiteY10" fmla="*/ 192088 h 192088"/>
                  <a:gd name="connsiteX11" fmla="*/ 55563 w 209550"/>
                  <a:gd name="connsiteY11" fmla="*/ 192088 h 192088"/>
                  <a:gd name="connsiteX12" fmla="*/ 0 w 209550"/>
                  <a:gd name="connsiteY12" fmla="*/ 128587 h 192088"/>
                  <a:gd name="connsiteX13" fmla="*/ 46038 w 209550"/>
                  <a:gd name="connsiteY13" fmla="*/ 128587 h 192088"/>
                  <a:gd name="connsiteX14" fmla="*/ 46038 w 209550"/>
                  <a:gd name="connsiteY14" fmla="*/ 192088 h 192088"/>
                  <a:gd name="connsiteX15" fmla="*/ 0 w 209550"/>
                  <a:gd name="connsiteY15" fmla="*/ 192088 h 192088"/>
                  <a:gd name="connsiteX16" fmla="*/ 0 w 209550"/>
                  <a:gd name="connsiteY16" fmla="*/ 133874 h 192088"/>
                  <a:gd name="connsiteX17" fmla="*/ 168275 w 209550"/>
                  <a:gd name="connsiteY17" fmla="*/ 24239 h 192088"/>
                  <a:gd name="connsiteX18" fmla="*/ 179370 w 209550"/>
                  <a:gd name="connsiteY18" fmla="*/ 32015 h 192088"/>
                  <a:gd name="connsiteX19" fmla="*/ 209550 w 209550"/>
                  <a:gd name="connsiteY19" fmla="*/ 105191 h 192088"/>
                  <a:gd name="connsiteX20" fmla="*/ 209550 w 209550"/>
                  <a:gd name="connsiteY20" fmla="*/ 116053 h 192088"/>
                  <a:gd name="connsiteX21" fmla="*/ 209550 w 209550"/>
                  <a:gd name="connsiteY21" fmla="*/ 119062 h 192088"/>
                  <a:gd name="connsiteX22" fmla="*/ 168275 w 209550"/>
                  <a:gd name="connsiteY22" fmla="*/ 119062 h 192088"/>
                  <a:gd name="connsiteX23" fmla="*/ 46038 w 209550"/>
                  <a:gd name="connsiteY23" fmla="*/ 20901 h 192088"/>
                  <a:gd name="connsiteX24" fmla="*/ 46038 w 209550"/>
                  <a:gd name="connsiteY24" fmla="*/ 119062 h 192088"/>
                  <a:gd name="connsiteX25" fmla="*/ 0 w 209550"/>
                  <a:gd name="connsiteY25" fmla="*/ 119062 h 192088"/>
                  <a:gd name="connsiteX26" fmla="*/ 0 w 209550"/>
                  <a:gd name="connsiteY26" fmla="*/ 105191 h 192088"/>
                  <a:gd name="connsiteX27" fmla="*/ 30180 w 209550"/>
                  <a:gd name="connsiteY27" fmla="*/ 32015 h 192088"/>
                  <a:gd name="connsiteX28" fmla="*/ 104775 w 209550"/>
                  <a:gd name="connsiteY28" fmla="*/ 0 h 192088"/>
                  <a:gd name="connsiteX29" fmla="*/ 146130 w 209550"/>
                  <a:gd name="connsiteY29" fmla="*/ 8719 h 192088"/>
                  <a:gd name="connsiteX30" fmla="*/ 155575 w 209550"/>
                  <a:gd name="connsiteY30" fmla="*/ 15338 h 192088"/>
                  <a:gd name="connsiteX31" fmla="*/ 155575 w 209550"/>
                  <a:gd name="connsiteY31" fmla="*/ 119062 h 192088"/>
                  <a:gd name="connsiteX32" fmla="*/ 55563 w 209550"/>
                  <a:gd name="connsiteY32" fmla="*/ 119062 h 192088"/>
                  <a:gd name="connsiteX33" fmla="*/ 55563 w 209550"/>
                  <a:gd name="connsiteY33" fmla="*/ 14225 h 192088"/>
                  <a:gd name="connsiteX34" fmla="*/ 63420 w 209550"/>
                  <a:gd name="connsiteY34" fmla="*/ 8719 h 192088"/>
                  <a:gd name="connsiteX35" fmla="*/ 104775 w 209550"/>
                  <a:gd name="connsiteY35" fmla="*/ 0 h 192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09550" h="192088">
                    <a:moveTo>
                      <a:pt x="168275" y="128587"/>
                    </a:moveTo>
                    <a:lnTo>
                      <a:pt x="209550" y="128587"/>
                    </a:lnTo>
                    <a:lnTo>
                      <a:pt x="209550" y="141851"/>
                    </a:lnTo>
                    <a:cubicBezTo>
                      <a:pt x="209550" y="154071"/>
                      <a:pt x="209550" y="170364"/>
                      <a:pt x="209550" y="192088"/>
                    </a:cubicBezTo>
                    <a:cubicBezTo>
                      <a:pt x="209550" y="192088"/>
                      <a:pt x="209550" y="192088"/>
                      <a:pt x="183356" y="192088"/>
                    </a:cubicBezTo>
                    <a:lnTo>
                      <a:pt x="168275" y="192088"/>
                    </a:lnTo>
                    <a:close/>
                    <a:moveTo>
                      <a:pt x="55563" y="128587"/>
                    </a:moveTo>
                    <a:lnTo>
                      <a:pt x="155575" y="128587"/>
                    </a:lnTo>
                    <a:lnTo>
                      <a:pt x="155575" y="192088"/>
                    </a:lnTo>
                    <a:lnTo>
                      <a:pt x="121146" y="192088"/>
                    </a:lnTo>
                    <a:cubicBezTo>
                      <a:pt x="106412" y="192088"/>
                      <a:pt x="89223" y="192088"/>
                      <a:pt x="69168" y="192088"/>
                    </a:cubicBezTo>
                    <a:lnTo>
                      <a:pt x="55563" y="192088"/>
                    </a:lnTo>
                    <a:close/>
                    <a:moveTo>
                      <a:pt x="0" y="128587"/>
                    </a:moveTo>
                    <a:lnTo>
                      <a:pt x="46038" y="128587"/>
                    </a:lnTo>
                    <a:lnTo>
                      <a:pt x="46038" y="192088"/>
                    </a:lnTo>
                    <a:lnTo>
                      <a:pt x="0" y="192088"/>
                    </a:lnTo>
                    <a:cubicBezTo>
                      <a:pt x="0" y="192088"/>
                      <a:pt x="0" y="192088"/>
                      <a:pt x="0" y="133874"/>
                    </a:cubicBezTo>
                    <a:close/>
                    <a:moveTo>
                      <a:pt x="168275" y="24239"/>
                    </a:moveTo>
                    <a:lnTo>
                      <a:pt x="179370" y="32015"/>
                    </a:lnTo>
                    <a:cubicBezTo>
                      <a:pt x="198162" y="51453"/>
                      <a:pt x="209550" y="77750"/>
                      <a:pt x="209550" y="105191"/>
                    </a:cubicBezTo>
                    <a:cubicBezTo>
                      <a:pt x="209550" y="105191"/>
                      <a:pt x="209550" y="105191"/>
                      <a:pt x="209550" y="116053"/>
                    </a:cubicBezTo>
                    <a:lnTo>
                      <a:pt x="209550" y="119062"/>
                    </a:lnTo>
                    <a:lnTo>
                      <a:pt x="168275" y="119062"/>
                    </a:lnTo>
                    <a:close/>
                    <a:moveTo>
                      <a:pt x="46038" y="20901"/>
                    </a:moveTo>
                    <a:lnTo>
                      <a:pt x="46038" y="119062"/>
                    </a:lnTo>
                    <a:lnTo>
                      <a:pt x="0" y="119062"/>
                    </a:lnTo>
                    <a:lnTo>
                      <a:pt x="0" y="105191"/>
                    </a:lnTo>
                    <a:cubicBezTo>
                      <a:pt x="0" y="77750"/>
                      <a:pt x="11389" y="51453"/>
                      <a:pt x="30180" y="32015"/>
                    </a:cubicBezTo>
                    <a:close/>
                    <a:moveTo>
                      <a:pt x="104775" y="0"/>
                    </a:moveTo>
                    <a:cubicBezTo>
                      <a:pt x="119580" y="0"/>
                      <a:pt x="133531" y="3145"/>
                      <a:pt x="146130" y="8719"/>
                    </a:cubicBezTo>
                    <a:lnTo>
                      <a:pt x="155575" y="15338"/>
                    </a:lnTo>
                    <a:lnTo>
                      <a:pt x="155575" y="119062"/>
                    </a:lnTo>
                    <a:lnTo>
                      <a:pt x="55563" y="119062"/>
                    </a:lnTo>
                    <a:lnTo>
                      <a:pt x="55563" y="14225"/>
                    </a:lnTo>
                    <a:lnTo>
                      <a:pt x="63420" y="8719"/>
                    </a:lnTo>
                    <a:cubicBezTo>
                      <a:pt x="76019" y="3145"/>
                      <a:pt x="89970" y="0"/>
                      <a:pt x="104775" y="0"/>
                    </a:cubicBezTo>
                    <a:close/>
                  </a:path>
                </a:pathLst>
              </a:custGeom>
              <a:solidFill>
                <a:schemeClr val="bg1"/>
              </a:solidFill>
              <a:ln>
                <a:noFill/>
              </a:ln>
              <a:extLst/>
            </p:spPr>
            <p:txBody>
              <a:bodyPr vert="horz" wrap="square" lIns="91440" tIns="45720" rIns="91440" bIns="45720" numCol="1" anchor="t" anchorCtr="0" compatLnSpc="1">
                <a:prstTxWarp prst="textNoShape">
                  <a:avLst/>
                </a:prstTxWarp>
                <a:noAutofit/>
              </a:bodyPr>
              <a:lstStyle/>
              <a:p>
                <a:endParaRPr lang="en-IN" sz="1350"/>
              </a:p>
            </p:txBody>
          </p:sp>
          <p:sp>
            <p:nvSpPr>
              <p:cNvPr id="306" name="Freeform 40"/>
              <p:cNvSpPr>
                <a:spLocks/>
              </p:cNvSpPr>
              <p:nvPr userDrawn="1"/>
            </p:nvSpPr>
            <p:spPr bwMode="auto">
              <a:xfrm>
                <a:off x="11589850" y="6731630"/>
                <a:ext cx="81909" cy="146755"/>
              </a:xfrm>
              <a:custGeom>
                <a:avLst/>
                <a:gdLst>
                  <a:gd name="T0" fmla="*/ 12 w 25"/>
                  <a:gd name="T1" fmla="*/ 0 h 45"/>
                  <a:gd name="T2" fmla="*/ 0 w 25"/>
                  <a:gd name="T3" fmla="*/ 12 h 45"/>
                  <a:gd name="T4" fmla="*/ 0 w 25"/>
                  <a:gd name="T5" fmla="*/ 45 h 45"/>
                  <a:gd name="T6" fmla="*/ 25 w 25"/>
                  <a:gd name="T7" fmla="*/ 45 h 45"/>
                  <a:gd name="T8" fmla="*/ 25 w 25"/>
                  <a:gd name="T9" fmla="*/ 12 h 45"/>
                  <a:gd name="T10" fmla="*/ 12 w 25"/>
                  <a:gd name="T11" fmla="*/ 0 h 45"/>
                </a:gdLst>
                <a:ahLst/>
                <a:cxnLst>
                  <a:cxn ang="0">
                    <a:pos x="T0" y="T1"/>
                  </a:cxn>
                  <a:cxn ang="0">
                    <a:pos x="T2" y="T3"/>
                  </a:cxn>
                  <a:cxn ang="0">
                    <a:pos x="T4" y="T5"/>
                  </a:cxn>
                  <a:cxn ang="0">
                    <a:pos x="T6" y="T7"/>
                  </a:cxn>
                  <a:cxn ang="0">
                    <a:pos x="T8" y="T9"/>
                  </a:cxn>
                  <a:cxn ang="0">
                    <a:pos x="T10" y="T11"/>
                  </a:cxn>
                </a:cxnLst>
                <a:rect l="0" t="0" r="r" b="b"/>
                <a:pathLst>
                  <a:path w="25" h="45">
                    <a:moveTo>
                      <a:pt x="12" y="0"/>
                    </a:moveTo>
                    <a:cubicBezTo>
                      <a:pt x="5" y="0"/>
                      <a:pt x="0" y="5"/>
                      <a:pt x="0" y="12"/>
                    </a:cubicBezTo>
                    <a:cubicBezTo>
                      <a:pt x="0" y="45"/>
                      <a:pt x="0" y="45"/>
                      <a:pt x="0" y="45"/>
                    </a:cubicBezTo>
                    <a:cubicBezTo>
                      <a:pt x="25" y="45"/>
                      <a:pt x="25" y="45"/>
                      <a:pt x="25" y="45"/>
                    </a:cubicBezTo>
                    <a:cubicBezTo>
                      <a:pt x="25" y="12"/>
                      <a:pt x="25" y="12"/>
                      <a:pt x="25" y="12"/>
                    </a:cubicBezTo>
                    <a:cubicBezTo>
                      <a:pt x="25" y="5"/>
                      <a:pt x="19" y="0"/>
                      <a:pt x="12" y="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307" name="Freeform 41"/>
              <p:cNvSpPr>
                <a:spLocks/>
              </p:cNvSpPr>
              <p:nvPr userDrawn="1"/>
            </p:nvSpPr>
            <p:spPr bwMode="auto">
              <a:xfrm>
                <a:off x="11811688" y="6731630"/>
                <a:ext cx="80772" cy="146755"/>
              </a:xfrm>
              <a:custGeom>
                <a:avLst/>
                <a:gdLst>
                  <a:gd name="T0" fmla="*/ 13 w 25"/>
                  <a:gd name="T1" fmla="*/ 0 h 45"/>
                  <a:gd name="T2" fmla="*/ 0 w 25"/>
                  <a:gd name="T3" fmla="*/ 12 h 45"/>
                  <a:gd name="T4" fmla="*/ 0 w 25"/>
                  <a:gd name="T5" fmla="*/ 45 h 45"/>
                  <a:gd name="T6" fmla="*/ 25 w 25"/>
                  <a:gd name="T7" fmla="*/ 45 h 45"/>
                  <a:gd name="T8" fmla="*/ 25 w 25"/>
                  <a:gd name="T9" fmla="*/ 12 h 45"/>
                  <a:gd name="T10" fmla="*/ 13 w 25"/>
                  <a:gd name="T11" fmla="*/ 0 h 45"/>
                </a:gdLst>
                <a:ahLst/>
                <a:cxnLst>
                  <a:cxn ang="0">
                    <a:pos x="T0" y="T1"/>
                  </a:cxn>
                  <a:cxn ang="0">
                    <a:pos x="T2" y="T3"/>
                  </a:cxn>
                  <a:cxn ang="0">
                    <a:pos x="T4" y="T5"/>
                  </a:cxn>
                  <a:cxn ang="0">
                    <a:pos x="T6" y="T7"/>
                  </a:cxn>
                  <a:cxn ang="0">
                    <a:pos x="T8" y="T9"/>
                  </a:cxn>
                  <a:cxn ang="0">
                    <a:pos x="T10" y="T11"/>
                  </a:cxn>
                </a:cxnLst>
                <a:rect l="0" t="0" r="r" b="b"/>
                <a:pathLst>
                  <a:path w="25" h="45">
                    <a:moveTo>
                      <a:pt x="13" y="0"/>
                    </a:moveTo>
                    <a:cubicBezTo>
                      <a:pt x="6" y="0"/>
                      <a:pt x="0" y="5"/>
                      <a:pt x="0" y="12"/>
                    </a:cubicBezTo>
                    <a:cubicBezTo>
                      <a:pt x="0" y="45"/>
                      <a:pt x="0" y="45"/>
                      <a:pt x="0" y="45"/>
                    </a:cubicBezTo>
                    <a:cubicBezTo>
                      <a:pt x="25" y="45"/>
                      <a:pt x="25" y="45"/>
                      <a:pt x="25" y="45"/>
                    </a:cubicBezTo>
                    <a:cubicBezTo>
                      <a:pt x="25" y="12"/>
                      <a:pt x="25" y="12"/>
                      <a:pt x="25" y="12"/>
                    </a:cubicBezTo>
                    <a:cubicBezTo>
                      <a:pt x="25" y="5"/>
                      <a:pt x="20" y="0"/>
                      <a:pt x="13" y="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308" name="Freeform 42"/>
              <p:cNvSpPr>
                <a:spLocks/>
              </p:cNvSpPr>
              <p:nvPr userDrawn="1"/>
            </p:nvSpPr>
            <p:spPr bwMode="auto">
              <a:xfrm>
                <a:off x="11700200" y="6731630"/>
                <a:ext cx="81909" cy="146755"/>
              </a:xfrm>
              <a:custGeom>
                <a:avLst/>
                <a:gdLst>
                  <a:gd name="T0" fmla="*/ 13 w 25"/>
                  <a:gd name="T1" fmla="*/ 0 h 45"/>
                  <a:gd name="T2" fmla="*/ 0 w 25"/>
                  <a:gd name="T3" fmla="*/ 12 h 45"/>
                  <a:gd name="T4" fmla="*/ 0 w 25"/>
                  <a:gd name="T5" fmla="*/ 45 h 45"/>
                  <a:gd name="T6" fmla="*/ 25 w 25"/>
                  <a:gd name="T7" fmla="*/ 45 h 45"/>
                  <a:gd name="T8" fmla="*/ 25 w 25"/>
                  <a:gd name="T9" fmla="*/ 12 h 45"/>
                  <a:gd name="T10" fmla="*/ 13 w 25"/>
                  <a:gd name="T11" fmla="*/ 0 h 45"/>
                </a:gdLst>
                <a:ahLst/>
                <a:cxnLst>
                  <a:cxn ang="0">
                    <a:pos x="T0" y="T1"/>
                  </a:cxn>
                  <a:cxn ang="0">
                    <a:pos x="T2" y="T3"/>
                  </a:cxn>
                  <a:cxn ang="0">
                    <a:pos x="T4" y="T5"/>
                  </a:cxn>
                  <a:cxn ang="0">
                    <a:pos x="T6" y="T7"/>
                  </a:cxn>
                  <a:cxn ang="0">
                    <a:pos x="T8" y="T9"/>
                  </a:cxn>
                  <a:cxn ang="0">
                    <a:pos x="T10" y="T11"/>
                  </a:cxn>
                </a:cxnLst>
                <a:rect l="0" t="0" r="r" b="b"/>
                <a:pathLst>
                  <a:path w="25" h="45">
                    <a:moveTo>
                      <a:pt x="13" y="0"/>
                    </a:moveTo>
                    <a:cubicBezTo>
                      <a:pt x="6" y="0"/>
                      <a:pt x="0" y="5"/>
                      <a:pt x="0" y="12"/>
                    </a:cubicBezTo>
                    <a:cubicBezTo>
                      <a:pt x="0" y="45"/>
                      <a:pt x="0" y="45"/>
                      <a:pt x="0" y="45"/>
                    </a:cubicBezTo>
                    <a:cubicBezTo>
                      <a:pt x="25" y="45"/>
                      <a:pt x="25" y="45"/>
                      <a:pt x="25" y="45"/>
                    </a:cubicBezTo>
                    <a:cubicBezTo>
                      <a:pt x="25" y="12"/>
                      <a:pt x="25" y="12"/>
                      <a:pt x="25" y="12"/>
                    </a:cubicBezTo>
                    <a:cubicBezTo>
                      <a:pt x="25" y="5"/>
                      <a:pt x="20" y="0"/>
                      <a:pt x="13" y="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309" name="Rectangle 43"/>
              <p:cNvSpPr>
                <a:spLocks noChangeArrowheads="1"/>
              </p:cNvSpPr>
              <p:nvPr userDrawn="1"/>
            </p:nvSpPr>
            <p:spPr bwMode="auto">
              <a:xfrm>
                <a:off x="11557997" y="6934128"/>
                <a:ext cx="367454" cy="9437"/>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pPr lvl="0"/>
                <a:endParaRPr lang="en-IN" sz="1350"/>
              </a:p>
            </p:txBody>
          </p:sp>
          <p:sp>
            <p:nvSpPr>
              <p:cNvPr id="310" name="Rectangle 44"/>
              <p:cNvSpPr>
                <a:spLocks noChangeArrowheads="1"/>
              </p:cNvSpPr>
              <p:nvPr userDrawn="1"/>
            </p:nvSpPr>
            <p:spPr bwMode="auto">
              <a:xfrm>
                <a:off x="11557997" y="6907963"/>
                <a:ext cx="367454" cy="12514"/>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311" name="Rectangle 45"/>
              <p:cNvSpPr>
                <a:spLocks noChangeArrowheads="1"/>
              </p:cNvSpPr>
              <p:nvPr userDrawn="1"/>
            </p:nvSpPr>
            <p:spPr bwMode="auto">
              <a:xfrm>
                <a:off x="11557997" y="6878385"/>
                <a:ext cx="367454" cy="12514"/>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312" name="Rectangle 46"/>
              <p:cNvSpPr>
                <a:spLocks noChangeArrowheads="1"/>
              </p:cNvSpPr>
              <p:nvPr userDrawn="1"/>
            </p:nvSpPr>
            <p:spPr bwMode="auto">
              <a:xfrm>
                <a:off x="11609190" y="6403993"/>
                <a:ext cx="36404" cy="65982"/>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313" name="Rectangle 47"/>
              <p:cNvSpPr>
                <a:spLocks noChangeArrowheads="1"/>
              </p:cNvSpPr>
              <p:nvPr userDrawn="1"/>
            </p:nvSpPr>
            <p:spPr bwMode="auto">
              <a:xfrm>
                <a:off x="11684274" y="6403993"/>
                <a:ext cx="36404" cy="65982"/>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314" name="Rectangle 48"/>
              <p:cNvSpPr>
                <a:spLocks noChangeArrowheads="1"/>
              </p:cNvSpPr>
              <p:nvPr userDrawn="1"/>
            </p:nvSpPr>
            <p:spPr bwMode="auto">
              <a:xfrm>
                <a:off x="11762770" y="6403993"/>
                <a:ext cx="35267" cy="65982"/>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315" name="Rectangle 49"/>
              <p:cNvSpPr>
                <a:spLocks noChangeArrowheads="1"/>
              </p:cNvSpPr>
              <p:nvPr userDrawn="1"/>
            </p:nvSpPr>
            <p:spPr bwMode="auto">
              <a:xfrm>
                <a:off x="11841267" y="6403993"/>
                <a:ext cx="31854" cy="65982"/>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316" name="Rectangle 50"/>
              <p:cNvSpPr>
                <a:spLocks noChangeArrowheads="1"/>
              </p:cNvSpPr>
              <p:nvPr userDrawn="1"/>
            </p:nvSpPr>
            <p:spPr bwMode="auto">
              <a:xfrm>
                <a:off x="11609190" y="6534821"/>
                <a:ext cx="36404" cy="62569"/>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317" name="Rectangle 51"/>
              <p:cNvSpPr>
                <a:spLocks noChangeArrowheads="1"/>
              </p:cNvSpPr>
              <p:nvPr userDrawn="1"/>
            </p:nvSpPr>
            <p:spPr bwMode="auto">
              <a:xfrm>
                <a:off x="11684274" y="6534821"/>
                <a:ext cx="36404" cy="62569"/>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318" name="Rectangle 52"/>
              <p:cNvSpPr>
                <a:spLocks noChangeArrowheads="1"/>
              </p:cNvSpPr>
              <p:nvPr userDrawn="1"/>
            </p:nvSpPr>
            <p:spPr bwMode="auto">
              <a:xfrm>
                <a:off x="11762770" y="6534821"/>
                <a:ext cx="35267" cy="62569"/>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319" name="Rectangle 53"/>
              <p:cNvSpPr>
                <a:spLocks noChangeArrowheads="1"/>
              </p:cNvSpPr>
              <p:nvPr userDrawn="1"/>
            </p:nvSpPr>
            <p:spPr bwMode="auto">
              <a:xfrm>
                <a:off x="11841267" y="6534821"/>
                <a:ext cx="31854" cy="62569"/>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320" name="Freeform 71"/>
              <p:cNvSpPr>
                <a:spLocks noEditPoints="1"/>
              </p:cNvSpPr>
              <p:nvPr userDrawn="1"/>
            </p:nvSpPr>
            <p:spPr bwMode="auto">
              <a:xfrm>
                <a:off x="10514792" y="6502377"/>
                <a:ext cx="749697" cy="451639"/>
              </a:xfrm>
              <a:custGeom>
                <a:avLst/>
                <a:gdLst>
                  <a:gd name="T0" fmla="*/ 0 w 230"/>
                  <a:gd name="T1" fmla="*/ 138 h 138"/>
                  <a:gd name="T2" fmla="*/ 67 w 230"/>
                  <a:gd name="T3" fmla="*/ 106 h 138"/>
                  <a:gd name="T4" fmla="*/ 92 w 230"/>
                  <a:gd name="T5" fmla="*/ 106 h 138"/>
                  <a:gd name="T6" fmla="*/ 230 w 230"/>
                  <a:gd name="T7" fmla="*/ 138 h 138"/>
                  <a:gd name="T8" fmla="*/ 0 w 230"/>
                  <a:gd name="T9" fmla="*/ 0 h 138"/>
                  <a:gd name="T10" fmla="*/ 9 w 230"/>
                  <a:gd name="T11" fmla="*/ 74 h 138"/>
                  <a:gd name="T12" fmla="*/ 20 w 230"/>
                  <a:gd name="T13" fmla="*/ 54 h 138"/>
                  <a:gd name="T14" fmla="*/ 20 w 230"/>
                  <a:gd name="T15" fmla="*/ 36 h 138"/>
                  <a:gd name="T16" fmla="*/ 9 w 230"/>
                  <a:gd name="T17" fmla="*/ 17 h 138"/>
                  <a:gd name="T18" fmla="*/ 20 w 230"/>
                  <a:gd name="T19" fmla="*/ 36 h 138"/>
                  <a:gd name="T20" fmla="*/ 32 w 230"/>
                  <a:gd name="T21" fmla="*/ 74 h 138"/>
                  <a:gd name="T22" fmla="*/ 43 w 230"/>
                  <a:gd name="T23" fmla="*/ 54 h 138"/>
                  <a:gd name="T24" fmla="*/ 43 w 230"/>
                  <a:gd name="T25" fmla="*/ 36 h 138"/>
                  <a:gd name="T26" fmla="*/ 32 w 230"/>
                  <a:gd name="T27" fmla="*/ 17 h 138"/>
                  <a:gd name="T28" fmla="*/ 43 w 230"/>
                  <a:gd name="T29" fmla="*/ 36 h 138"/>
                  <a:gd name="T30" fmla="*/ 67 w 230"/>
                  <a:gd name="T31" fmla="*/ 74 h 138"/>
                  <a:gd name="T32" fmla="*/ 56 w 230"/>
                  <a:gd name="T33" fmla="*/ 74 h 138"/>
                  <a:gd name="T34" fmla="*/ 56 w 230"/>
                  <a:gd name="T35" fmla="*/ 54 h 138"/>
                  <a:gd name="T36" fmla="*/ 67 w 230"/>
                  <a:gd name="T37" fmla="*/ 54 h 138"/>
                  <a:gd name="T38" fmla="*/ 67 w 230"/>
                  <a:gd name="T39" fmla="*/ 38 h 138"/>
                  <a:gd name="T40" fmla="*/ 56 w 230"/>
                  <a:gd name="T41" fmla="*/ 36 h 138"/>
                  <a:gd name="T42" fmla="*/ 56 w 230"/>
                  <a:gd name="T43" fmla="*/ 17 h 138"/>
                  <a:gd name="T44" fmla="*/ 67 w 230"/>
                  <a:gd name="T45" fmla="*/ 18 h 138"/>
                  <a:gd name="T46" fmla="*/ 67 w 230"/>
                  <a:gd name="T47" fmla="*/ 38 h 138"/>
                  <a:gd name="T48" fmla="*/ 80 w 230"/>
                  <a:gd name="T49" fmla="*/ 74 h 138"/>
                  <a:gd name="T50" fmla="*/ 91 w 230"/>
                  <a:gd name="T51" fmla="*/ 54 h 138"/>
                  <a:gd name="T52" fmla="*/ 91 w 230"/>
                  <a:gd name="T53" fmla="*/ 38 h 138"/>
                  <a:gd name="T54" fmla="*/ 80 w 230"/>
                  <a:gd name="T55" fmla="*/ 18 h 138"/>
                  <a:gd name="T56" fmla="*/ 91 w 230"/>
                  <a:gd name="T57" fmla="*/ 38 h 138"/>
                  <a:gd name="T58" fmla="*/ 104 w 230"/>
                  <a:gd name="T59" fmla="*/ 74 h 138"/>
                  <a:gd name="T60" fmla="*/ 115 w 230"/>
                  <a:gd name="T61" fmla="*/ 54 h 138"/>
                  <a:gd name="T62" fmla="*/ 115 w 230"/>
                  <a:gd name="T63" fmla="*/ 38 h 138"/>
                  <a:gd name="T64" fmla="*/ 104 w 230"/>
                  <a:gd name="T65" fmla="*/ 18 h 138"/>
                  <a:gd name="T66" fmla="*/ 115 w 230"/>
                  <a:gd name="T67" fmla="*/ 38 h 138"/>
                  <a:gd name="T68" fmla="*/ 127 w 230"/>
                  <a:gd name="T69" fmla="*/ 74 h 138"/>
                  <a:gd name="T70" fmla="*/ 138 w 230"/>
                  <a:gd name="T71" fmla="*/ 54 h 138"/>
                  <a:gd name="T72" fmla="*/ 138 w 230"/>
                  <a:gd name="T73" fmla="*/ 38 h 138"/>
                  <a:gd name="T74" fmla="*/ 127 w 230"/>
                  <a:gd name="T75" fmla="*/ 18 h 138"/>
                  <a:gd name="T76" fmla="*/ 138 w 230"/>
                  <a:gd name="T77" fmla="*/ 38 h 138"/>
                  <a:gd name="T78" fmla="*/ 151 w 230"/>
                  <a:gd name="T79" fmla="*/ 74 h 138"/>
                  <a:gd name="T80" fmla="*/ 162 w 230"/>
                  <a:gd name="T81" fmla="*/ 54 h 138"/>
                  <a:gd name="T82" fmla="*/ 162 w 230"/>
                  <a:gd name="T83" fmla="*/ 38 h 138"/>
                  <a:gd name="T84" fmla="*/ 151 w 230"/>
                  <a:gd name="T85" fmla="*/ 18 h 138"/>
                  <a:gd name="T86" fmla="*/ 162 w 230"/>
                  <a:gd name="T87" fmla="*/ 38 h 138"/>
                  <a:gd name="T88" fmla="*/ 175 w 230"/>
                  <a:gd name="T89" fmla="*/ 74 h 138"/>
                  <a:gd name="T90" fmla="*/ 186 w 230"/>
                  <a:gd name="T91" fmla="*/ 54 h 138"/>
                  <a:gd name="T92" fmla="*/ 186 w 230"/>
                  <a:gd name="T93" fmla="*/ 38 h 138"/>
                  <a:gd name="T94" fmla="*/ 175 w 230"/>
                  <a:gd name="T95" fmla="*/ 18 h 138"/>
                  <a:gd name="T96" fmla="*/ 186 w 230"/>
                  <a:gd name="T97" fmla="*/ 38 h 138"/>
                  <a:gd name="T98" fmla="*/ 198 w 230"/>
                  <a:gd name="T99" fmla="*/ 74 h 138"/>
                  <a:gd name="T100" fmla="*/ 209 w 230"/>
                  <a:gd name="T101" fmla="*/ 54 h 138"/>
                  <a:gd name="T102" fmla="*/ 209 w 230"/>
                  <a:gd name="T103" fmla="*/ 38 h 138"/>
                  <a:gd name="T104" fmla="*/ 198 w 230"/>
                  <a:gd name="T105" fmla="*/ 18 h 138"/>
                  <a:gd name="T106" fmla="*/ 209 w 230"/>
                  <a:gd name="T107" fmla="*/ 38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30" h="138">
                    <a:moveTo>
                      <a:pt x="0" y="0"/>
                    </a:moveTo>
                    <a:cubicBezTo>
                      <a:pt x="0" y="138"/>
                      <a:pt x="0" y="138"/>
                      <a:pt x="0" y="138"/>
                    </a:cubicBezTo>
                    <a:cubicBezTo>
                      <a:pt x="67" y="138"/>
                      <a:pt x="67" y="138"/>
                      <a:pt x="67" y="138"/>
                    </a:cubicBezTo>
                    <a:cubicBezTo>
                      <a:pt x="67" y="106"/>
                      <a:pt x="67" y="106"/>
                      <a:pt x="67" y="106"/>
                    </a:cubicBezTo>
                    <a:cubicBezTo>
                      <a:pt x="67" y="99"/>
                      <a:pt x="72" y="94"/>
                      <a:pt x="79" y="94"/>
                    </a:cubicBezTo>
                    <a:cubicBezTo>
                      <a:pt x="86" y="94"/>
                      <a:pt x="92" y="99"/>
                      <a:pt x="92" y="106"/>
                    </a:cubicBezTo>
                    <a:cubicBezTo>
                      <a:pt x="92" y="138"/>
                      <a:pt x="92" y="138"/>
                      <a:pt x="92" y="138"/>
                    </a:cubicBezTo>
                    <a:cubicBezTo>
                      <a:pt x="230" y="138"/>
                      <a:pt x="230" y="138"/>
                      <a:pt x="230" y="138"/>
                    </a:cubicBezTo>
                    <a:cubicBezTo>
                      <a:pt x="230" y="0"/>
                      <a:pt x="230" y="0"/>
                      <a:pt x="230" y="0"/>
                    </a:cubicBezTo>
                    <a:lnTo>
                      <a:pt x="0" y="0"/>
                    </a:lnTo>
                    <a:close/>
                    <a:moveTo>
                      <a:pt x="20" y="74"/>
                    </a:moveTo>
                    <a:cubicBezTo>
                      <a:pt x="9" y="74"/>
                      <a:pt x="9" y="74"/>
                      <a:pt x="9" y="74"/>
                    </a:cubicBezTo>
                    <a:cubicBezTo>
                      <a:pt x="9" y="54"/>
                      <a:pt x="9" y="54"/>
                      <a:pt x="9" y="54"/>
                    </a:cubicBezTo>
                    <a:cubicBezTo>
                      <a:pt x="20" y="54"/>
                      <a:pt x="20" y="54"/>
                      <a:pt x="20" y="54"/>
                    </a:cubicBezTo>
                    <a:lnTo>
                      <a:pt x="20" y="74"/>
                    </a:lnTo>
                    <a:close/>
                    <a:moveTo>
                      <a:pt x="20" y="36"/>
                    </a:moveTo>
                    <a:cubicBezTo>
                      <a:pt x="9" y="36"/>
                      <a:pt x="9" y="36"/>
                      <a:pt x="9" y="36"/>
                    </a:cubicBezTo>
                    <a:cubicBezTo>
                      <a:pt x="9" y="17"/>
                      <a:pt x="9" y="17"/>
                      <a:pt x="9" y="17"/>
                    </a:cubicBezTo>
                    <a:cubicBezTo>
                      <a:pt x="20" y="17"/>
                      <a:pt x="20" y="17"/>
                      <a:pt x="20" y="17"/>
                    </a:cubicBezTo>
                    <a:lnTo>
                      <a:pt x="20" y="36"/>
                    </a:lnTo>
                    <a:close/>
                    <a:moveTo>
                      <a:pt x="43" y="74"/>
                    </a:moveTo>
                    <a:cubicBezTo>
                      <a:pt x="32" y="74"/>
                      <a:pt x="32" y="74"/>
                      <a:pt x="32" y="74"/>
                    </a:cubicBezTo>
                    <a:cubicBezTo>
                      <a:pt x="32" y="54"/>
                      <a:pt x="32" y="54"/>
                      <a:pt x="32" y="54"/>
                    </a:cubicBezTo>
                    <a:cubicBezTo>
                      <a:pt x="43" y="54"/>
                      <a:pt x="43" y="54"/>
                      <a:pt x="43" y="54"/>
                    </a:cubicBezTo>
                    <a:lnTo>
                      <a:pt x="43" y="74"/>
                    </a:lnTo>
                    <a:close/>
                    <a:moveTo>
                      <a:pt x="43" y="36"/>
                    </a:moveTo>
                    <a:cubicBezTo>
                      <a:pt x="32" y="36"/>
                      <a:pt x="32" y="36"/>
                      <a:pt x="32" y="36"/>
                    </a:cubicBezTo>
                    <a:cubicBezTo>
                      <a:pt x="32" y="17"/>
                      <a:pt x="32" y="17"/>
                      <a:pt x="32" y="17"/>
                    </a:cubicBezTo>
                    <a:cubicBezTo>
                      <a:pt x="43" y="17"/>
                      <a:pt x="43" y="17"/>
                      <a:pt x="43" y="17"/>
                    </a:cubicBezTo>
                    <a:lnTo>
                      <a:pt x="43" y="36"/>
                    </a:lnTo>
                    <a:close/>
                    <a:moveTo>
                      <a:pt x="67" y="74"/>
                    </a:moveTo>
                    <a:cubicBezTo>
                      <a:pt x="67" y="74"/>
                      <a:pt x="67" y="74"/>
                      <a:pt x="67" y="74"/>
                    </a:cubicBezTo>
                    <a:cubicBezTo>
                      <a:pt x="56" y="74"/>
                      <a:pt x="56" y="74"/>
                      <a:pt x="56" y="74"/>
                    </a:cubicBezTo>
                    <a:cubicBezTo>
                      <a:pt x="56" y="74"/>
                      <a:pt x="56" y="74"/>
                      <a:pt x="56" y="74"/>
                    </a:cubicBezTo>
                    <a:cubicBezTo>
                      <a:pt x="56" y="54"/>
                      <a:pt x="56" y="54"/>
                      <a:pt x="56" y="54"/>
                    </a:cubicBezTo>
                    <a:cubicBezTo>
                      <a:pt x="56" y="54"/>
                      <a:pt x="56" y="54"/>
                      <a:pt x="56" y="54"/>
                    </a:cubicBezTo>
                    <a:cubicBezTo>
                      <a:pt x="67" y="54"/>
                      <a:pt x="67" y="54"/>
                      <a:pt x="67" y="54"/>
                    </a:cubicBezTo>
                    <a:cubicBezTo>
                      <a:pt x="67" y="54"/>
                      <a:pt x="67" y="54"/>
                      <a:pt x="67" y="54"/>
                    </a:cubicBezTo>
                    <a:lnTo>
                      <a:pt x="67" y="74"/>
                    </a:lnTo>
                    <a:close/>
                    <a:moveTo>
                      <a:pt x="67" y="38"/>
                    </a:moveTo>
                    <a:cubicBezTo>
                      <a:pt x="56" y="38"/>
                      <a:pt x="56" y="38"/>
                      <a:pt x="56" y="38"/>
                    </a:cubicBezTo>
                    <a:cubicBezTo>
                      <a:pt x="56" y="36"/>
                      <a:pt x="56" y="36"/>
                      <a:pt x="56" y="36"/>
                    </a:cubicBezTo>
                    <a:cubicBezTo>
                      <a:pt x="56" y="36"/>
                      <a:pt x="56" y="36"/>
                      <a:pt x="56" y="36"/>
                    </a:cubicBezTo>
                    <a:cubicBezTo>
                      <a:pt x="56" y="17"/>
                      <a:pt x="56" y="17"/>
                      <a:pt x="56" y="17"/>
                    </a:cubicBezTo>
                    <a:cubicBezTo>
                      <a:pt x="67" y="17"/>
                      <a:pt x="67" y="17"/>
                      <a:pt x="67" y="17"/>
                    </a:cubicBezTo>
                    <a:cubicBezTo>
                      <a:pt x="67" y="18"/>
                      <a:pt x="67" y="18"/>
                      <a:pt x="67" y="18"/>
                    </a:cubicBezTo>
                    <a:cubicBezTo>
                      <a:pt x="67" y="18"/>
                      <a:pt x="67" y="18"/>
                      <a:pt x="67" y="18"/>
                    </a:cubicBezTo>
                    <a:lnTo>
                      <a:pt x="67" y="38"/>
                    </a:lnTo>
                    <a:close/>
                    <a:moveTo>
                      <a:pt x="91" y="74"/>
                    </a:moveTo>
                    <a:cubicBezTo>
                      <a:pt x="80" y="74"/>
                      <a:pt x="80" y="74"/>
                      <a:pt x="80" y="74"/>
                    </a:cubicBezTo>
                    <a:cubicBezTo>
                      <a:pt x="80" y="54"/>
                      <a:pt x="80" y="54"/>
                      <a:pt x="80" y="54"/>
                    </a:cubicBezTo>
                    <a:cubicBezTo>
                      <a:pt x="91" y="54"/>
                      <a:pt x="91" y="54"/>
                      <a:pt x="91" y="54"/>
                    </a:cubicBezTo>
                    <a:lnTo>
                      <a:pt x="91" y="74"/>
                    </a:lnTo>
                    <a:close/>
                    <a:moveTo>
                      <a:pt x="91" y="38"/>
                    </a:moveTo>
                    <a:cubicBezTo>
                      <a:pt x="80" y="38"/>
                      <a:pt x="80" y="38"/>
                      <a:pt x="80" y="38"/>
                    </a:cubicBezTo>
                    <a:cubicBezTo>
                      <a:pt x="80" y="18"/>
                      <a:pt x="80" y="18"/>
                      <a:pt x="80" y="18"/>
                    </a:cubicBezTo>
                    <a:cubicBezTo>
                      <a:pt x="91" y="18"/>
                      <a:pt x="91" y="18"/>
                      <a:pt x="91" y="18"/>
                    </a:cubicBezTo>
                    <a:lnTo>
                      <a:pt x="91" y="38"/>
                    </a:lnTo>
                    <a:close/>
                    <a:moveTo>
                      <a:pt x="115" y="74"/>
                    </a:moveTo>
                    <a:cubicBezTo>
                      <a:pt x="104" y="74"/>
                      <a:pt x="104" y="74"/>
                      <a:pt x="104" y="74"/>
                    </a:cubicBezTo>
                    <a:cubicBezTo>
                      <a:pt x="104" y="54"/>
                      <a:pt x="104" y="54"/>
                      <a:pt x="104" y="54"/>
                    </a:cubicBezTo>
                    <a:cubicBezTo>
                      <a:pt x="115" y="54"/>
                      <a:pt x="115" y="54"/>
                      <a:pt x="115" y="54"/>
                    </a:cubicBezTo>
                    <a:lnTo>
                      <a:pt x="115" y="74"/>
                    </a:lnTo>
                    <a:close/>
                    <a:moveTo>
                      <a:pt x="115" y="38"/>
                    </a:moveTo>
                    <a:cubicBezTo>
                      <a:pt x="104" y="38"/>
                      <a:pt x="104" y="38"/>
                      <a:pt x="104" y="38"/>
                    </a:cubicBezTo>
                    <a:cubicBezTo>
                      <a:pt x="104" y="18"/>
                      <a:pt x="104" y="18"/>
                      <a:pt x="104" y="18"/>
                    </a:cubicBezTo>
                    <a:cubicBezTo>
                      <a:pt x="115" y="18"/>
                      <a:pt x="115" y="18"/>
                      <a:pt x="115" y="18"/>
                    </a:cubicBezTo>
                    <a:lnTo>
                      <a:pt x="115" y="38"/>
                    </a:lnTo>
                    <a:close/>
                    <a:moveTo>
                      <a:pt x="138" y="74"/>
                    </a:moveTo>
                    <a:cubicBezTo>
                      <a:pt x="127" y="74"/>
                      <a:pt x="127" y="74"/>
                      <a:pt x="127" y="74"/>
                    </a:cubicBezTo>
                    <a:cubicBezTo>
                      <a:pt x="127" y="54"/>
                      <a:pt x="127" y="54"/>
                      <a:pt x="127" y="54"/>
                    </a:cubicBezTo>
                    <a:cubicBezTo>
                      <a:pt x="138" y="54"/>
                      <a:pt x="138" y="54"/>
                      <a:pt x="138" y="54"/>
                    </a:cubicBezTo>
                    <a:lnTo>
                      <a:pt x="138" y="74"/>
                    </a:lnTo>
                    <a:close/>
                    <a:moveTo>
                      <a:pt x="138" y="38"/>
                    </a:moveTo>
                    <a:cubicBezTo>
                      <a:pt x="127" y="38"/>
                      <a:pt x="127" y="38"/>
                      <a:pt x="127" y="38"/>
                    </a:cubicBezTo>
                    <a:cubicBezTo>
                      <a:pt x="127" y="18"/>
                      <a:pt x="127" y="18"/>
                      <a:pt x="127" y="18"/>
                    </a:cubicBezTo>
                    <a:cubicBezTo>
                      <a:pt x="138" y="18"/>
                      <a:pt x="138" y="18"/>
                      <a:pt x="138" y="18"/>
                    </a:cubicBezTo>
                    <a:lnTo>
                      <a:pt x="138" y="38"/>
                    </a:lnTo>
                    <a:close/>
                    <a:moveTo>
                      <a:pt x="162" y="74"/>
                    </a:moveTo>
                    <a:cubicBezTo>
                      <a:pt x="151" y="74"/>
                      <a:pt x="151" y="74"/>
                      <a:pt x="151" y="74"/>
                    </a:cubicBezTo>
                    <a:cubicBezTo>
                      <a:pt x="151" y="54"/>
                      <a:pt x="151" y="54"/>
                      <a:pt x="151" y="54"/>
                    </a:cubicBezTo>
                    <a:cubicBezTo>
                      <a:pt x="162" y="54"/>
                      <a:pt x="162" y="54"/>
                      <a:pt x="162" y="54"/>
                    </a:cubicBezTo>
                    <a:lnTo>
                      <a:pt x="162" y="74"/>
                    </a:lnTo>
                    <a:close/>
                    <a:moveTo>
                      <a:pt x="162" y="38"/>
                    </a:moveTo>
                    <a:cubicBezTo>
                      <a:pt x="151" y="38"/>
                      <a:pt x="151" y="38"/>
                      <a:pt x="151" y="38"/>
                    </a:cubicBezTo>
                    <a:cubicBezTo>
                      <a:pt x="151" y="18"/>
                      <a:pt x="151" y="18"/>
                      <a:pt x="151" y="18"/>
                    </a:cubicBezTo>
                    <a:cubicBezTo>
                      <a:pt x="162" y="18"/>
                      <a:pt x="162" y="18"/>
                      <a:pt x="162" y="18"/>
                    </a:cubicBezTo>
                    <a:lnTo>
                      <a:pt x="162" y="38"/>
                    </a:lnTo>
                    <a:close/>
                    <a:moveTo>
                      <a:pt x="186" y="74"/>
                    </a:moveTo>
                    <a:cubicBezTo>
                      <a:pt x="175" y="74"/>
                      <a:pt x="175" y="74"/>
                      <a:pt x="175" y="74"/>
                    </a:cubicBezTo>
                    <a:cubicBezTo>
                      <a:pt x="175" y="54"/>
                      <a:pt x="175" y="54"/>
                      <a:pt x="175" y="54"/>
                    </a:cubicBezTo>
                    <a:cubicBezTo>
                      <a:pt x="186" y="54"/>
                      <a:pt x="186" y="54"/>
                      <a:pt x="186" y="54"/>
                    </a:cubicBezTo>
                    <a:lnTo>
                      <a:pt x="186" y="74"/>
                    </a:lnTo>
                    <a:close/>
                    <a:moveTo>
                      <a:pt x="186" y="38"/>
                    </a:moveTo>
                    <a:cubicBezTo>
                      <a:pt x="175" y="38"/>
                      <a:pt x="175" y="38"/>
                      <a:pt x="175" y="38"/>
                    </a:cubicBezTo>
                    <a:cubicBezTo>
                      <a:pt x="175" y="18"/>
                      <a:pt x="175" y="18"/>
                      <a:pt x="175" y="18"/>
                    </a:cubicBezTo>
                    <a:cubicBezTo>
                      <a:pt x="186" y="18"/>
                      <a:pt x="186" y="18"/>
                      <a:pt x="186" y="18"/>
                    </a:cubicBezTo>
                    <a:lnTo>
                      <a:pt x="186" y="38"/>
                    </a:lnTo>
                    <a:close/>
                    <a:moveTo>
                      <a:pt x="209" y="74"/>
                    </a:moveTo>
                    <a:cubicBezTo>
                      <a:pt x="198" y="74"/>
                      <a:pt x="198" y="74"/>
                      <a:pt x="198" y="74"/>
                    </a:cubicBezTo>
                    <a:cubicBezTo>
                      <a:pt x="198" y="54"/>
                      <a:pt x="198" y="54"/>
                      <a:pt x="198" y="54"/>
                    </a:cubicBezTo>
                    <a:cubicBezTo>
                      <a:pt x="209" y="54"/>
                      <a:pt x="209" y="54"/>
                      <a:pt x="209" y="54"/>
                    </a:cubicBezTo>
                    <a:lnTo>
                      <a:pt x="209" y="74"/>
                    </a:lnTo>
                    <a:close/>
                    <a:moveTo>
                      <a:pt x="209" y="38"/>
                    </a:moveTo>
                    <a:cubicBezTo>
                      <a:pt x="198" y="38"/>
                      <a:pt x="198" y="38"/>
                      <a:pt x="198" y="38"/>
                    </a:cubicBezTo>
                    <a:cubicBezTo>
                      <a:pt x="198" y="18"/>
                      <a:pt x="198" y="18"/>
                      <a:pt x="198" y="18"/>
                    </a:cubicBezTo>
                    <a:cubicBezTo>
                      <a:pt x="209" y="18"/>
                      <a:pt x="209" y="18"/>
                      <a:pt x="209" y="18"/>
                    </a:cubicBezTo>
                    <a:lnTo>
                      <a:pt x="209" y="38"/>
                    </a:lnTo>
                    <a:close/>
                  </a:path>
                </a:pathLst>
              </a:custGeom>
              <a:solidFill>
                <a:schemeClr val="accent2"/>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321" name="Rectangle 30"/>
              <p:cNvSpPr>
                <a:spLocks noChangeArrowheads="1"/>
              </p:cNvSpPr>
              <p:nvPr userDrawn="1"/>
            </p:nvSpPr>
            <p:spPr bwMode="auto">
              <a:xfrm>
                <a:off x="11944790" y="6333534"/>
                <a:ext cx="232076" cy="620482"/>
              </a:xfrm>
              <a:prstGeom prst="rect">
                <a:avLst/>
              </a:prstGeom>
              <a:solidFill>
                <a:schemeClr val="accent2"/>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322" name="Freeform 31"/>
              <p:cNvSpPr>
                <a:spLocks/>
              </p:cNvSpPr>
              <p:nvPr userDrawn="1"/>
            </p:nvSpPr>
            <p:spPr bwMode="auto">
              <a:xfrm>
                <a:off x="11944790" y="6146841"/>
                <a:ext cx="232076" cy="176332"/>
              </a:xfrm>
              <a:custGeom>
                <a:avLst/>
                <a:gdLst>
                  <a:gd name="T0" fmla="*/ 103 w 204"/>
                  <a:gd name="T1" fmla="*/ 0 h 155"/>
                  <a:gd name="T2" fmla="*/ 0 w 204"/>
                  <a:gd name="T3" fmla="*/ 155 h 155"/>
                  <a:gd name="T4" fmla="*/ 204 w 204"/>
                  <a:gd name="T5" fmla="*/ 155 h 155"/>
                  <a:gd name="T6" fmla="*/ 103 w 204"/>
                  <a:gd name="T7" fmla="*/ 0 h 155"/>
                </a:gdLst>
                <a:ahLst/>
                <a:cxnLst>
                  <a:cxn ang="0">
                    <a:pos x="T0" y="T1"/>
                  </a:cxn>
                  <a:cxn ang="0">
                    <a:pos x="T2" y="T3"/>
                  </a:cxn>
                  <a:cxn ang="0">
                    <a:pos x="T4" y="T5"/>
                  </a:cxn>
                  <a:cxn ang="0">
                    <a:pos x="T6" y="T7"/>
                  </a:cxn>
                </a:cxnLst>
                <a:rect l="0" t="0" r="r" b="b"/>
                <a:pathLst>
                  <a:path w="204" h="155">
                    <a:moveTo>
                      <a:pt x="103" y="0"/>
                    </a:moveTo>
                    <a:lnTo>
                      <a:pt x="0" y="155"/>
                    </a:lnTo>
                    <a:lnTo>
                      <a:pt x="204" y="155"/>
                    </a:lnTo>
                    <a:lnTo>
                      <a:pt x="103" y="0"/>
                    </a:lnTo>
                    <a:close/>
                  </a:path>
                </a:pathLst>
              </a:custGeom>
              <a:solidFill>
                <a:schemeClr val="accent2"/>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323" name="Oval 32"/>
              <p:cNvSpPr>
                <a:spLocks noChangeArrowheads="1"/>
              </p:cNvSpPr>
              <p:nvPr userDrawn="1"/>
            </p:nvSpPr>
            <p:spPr bwMode="auto">
              <a:xfrm>
                <a:off x="12026699" y="6218510"/>
                <a:ext cx="68257" cy="65982"/>
              </a:xfrm>
              <a:prstGeom prst="ellipse">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324" name="Rectangle 33"/>
              <p:cNvSpPr>
                <a:spLocks noChangeArrowheads="1"/>
              </p:cNvSpPr>
              <p:nvPr userDrawn="1"/>
            </p:nvSpPr>
            <p:spPr bwMode="auto">
              <a:xfrm>
                <a:off x="12205535" y="6333534"/>
                <a:ext cx="230939" cy="620482"/>
              </a:xfrm>
              <a:prstGeom prst="rect">
                <a:avLst/>
              </a:prstGeom>
              <a:solidFill>
                <a:schemeClr val="accent2"/>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325" name="Freeform 324"/>
              <p:cNvSpPr>
                <a:spLocks/>
              </p:cNvSpPr>
              <p:nvPr userDrawn="1"/>
            </p:nvSpPr>
            <p:spPr bwMode="auto">
              <a:xfrm>
                <a:off x="11986884" y="6407953"/>
                <a:ext cx="146755" cy="137654"/>
              </a:xfrm>
              <a:custGeom>
                <a:avLst/>
                <a:gdLst>
                  <a:gd name="connsiteX0" fmla="*/ 165100 w 204788"/>
                  <a:gd name="connsiteY0" fmla="*/ 128587 h 192088"/>
                  <a:gd name="connsiteX1" fmla="*/ 204788 w 204788"/>
                  <a:gd name="connsiteY1" fmla="*/ 128587 h 192088"/>
                  <a:gd name="connsiteX2" fmla="*/ 204788 w 204788"/>
                  <a:gd name="connsiteY2" fmla="*/ 141851 h 192088"/>
                  <a:gd name="connsiteX3" fmla="*/ 204788 w 204788"/>
                  <a:gd name="connsiteY3" fmla="*/ 192088 h 192088"/>
                  <a:gd name="connsiteX4" fmla="*/ 171294 w 204788"/>
                  <a:gd name="connsiteY4" fmla="*/ 192088 h 192088"/>
                  <a:gd name="connsiteX5" fmla="*/ 165100 w 204788"/>
                  <a:gd name="connsiteY5" fmla="*/ 192088 h 192088"/>
                  <a:gd name="connsiteX6" fmla="*/ 55563 w 204788"/>
                  <a:gd name="connsiteY6" fmla="*/ 128587 h 192088"/>
                  <a:gd name="connsiteX7" fmla="*/ 155575 w 204788"/>
                  <a:gd name="connsiteY7" fmla="*/ 128587 h 192088"/>
                  <a:gd name="connsiteX8" fmla="*/ 155575 w 204788"/>
                  <a:gd name="connsiteY8" fmla="*/ 192088 h 192088"/>
                  <a:gd name="connsiteX9" fmla="*/ 146910 w 204788"/>
                  <a:gd name="connsiteY9" fmla="*/ 192088 h 192088"/>
                  <a:gd name="connsiteX10" fmla="*/ 67596 w 204788"/>
                  <a:gd name="connsiteY10" fmla="*/ 192088 h 192088"/>
                  <a:gd name="connsiteX11" fmla="*/ 55563 w 204788"/>
                  <a:gd name="connsiteY11" fmla="*/ 192088 h 192088"/>
                  <a:gd name="connsiteX12" fmla="*/ 0 w 204788"/>
                  <a:gd name="connsiteY12" fmla="*/ 128587 h 192088"/>
                  <a:gd name="connsiteX13" fmla="*/ 41275 w 204788"/>
                  <a:gd name="connsiteY13" fmla="*/ 128587 h 192088"/>
                  <a:gd name="connsiteX14" fmla="*/ 41275 w 204788"/>
                  <a:gd name="connsiteY14" fmla="*/ 192088 h 192088"/>
                  <a:gd name="connsiteX15" fmla="*/ 0 w 204788"/>
                  <a:gd name="connsiteY15" fmla="*/ 192088 h 192088"/>
                  <a:gd name="connsiteX16" fmla="*/ 0 w 204788"/>
                  <a:gd name="connsiteY16" fmla="*/ 133874 h 192088"/>
                  <a:gd name="connsiteX17" fmla="*/ 165100 w 204788"/>
                  <a:gd name="connsiteY17" fmla="*/ 25323 h 192088"/>
                  <a:gd name="connsiteX18" fmla="*/ 174639 w 204788"/>
                  <a:gd name="connsiteY18" fmla="*/ 32015 h 192088"/>
                  <a:gd name="connsiteX19" fmla="*/ 204788 w 204788"/>
                  <a:gd name="connsiteY19" fmla="*/ 105191 h 192088"/>
                  <a:gd name="connsiteX20" fmla="*/ 204788 w 204788"/>
                  <a:gd name="connsiteY20" fmla="*/ 116053 h 192088"/>
                  <a:gd name="connsiteX21" fmla="*/ 204788 w 204788"/>
                  <a:gd name="connsiteY21" fmla="*/ 119062 h 192088"/>
                  <a:gd name="connsiteX22" fmla="*/ 165100 w 204788"/>
                  <a:gd name="connsiteY22" fmla="*/ 119062 h 192088"/>
                  <a:gd name="connsiteX23" fmla="*/ 41275 w 204788"/>
                  <a:gd name="connsiteY23" fmla="*/ 23463 h 192088"/>
                  <a:gd name="connsiteX24" fmla="*/ 41275 w 204788"/>
                  <a:gd name="connsiteY24" fmla="*/ 119062 h 192088"/>
                  <a:gd name="connsiteX25" fmla="*/ 0 w 204788"/>
                  <a:gd name="connsiteY25" fmla="*/ 119062 h 192088"/>
                  <a:gd name="connsiteX26" fmla="*/ 0 w 204788"/>
                  <a:gd name="connsiteY26" fmla="*/ 105191 h 192088"/>
                  <a:gd name="connsiteX27" fmla="*/ 29581 w 204788"/>
                  <a:gd name="connsiteY27" fmla="*/ 32015 h 192088"/>
                  <a:gd name="connsiteX28" fmla="*/ 100119 w 204788"/>
                  <a:gd name="connsiteY28" fmla="*/ 0 h 192088"/>
                  <a:gd name="connsiteX29" fmla="*/ 141432 w 204788"/>
                  <a:gd name="connsiteY29" fmla="*/ 8719 h 192088"/>
                  <a:gd name="connsiteX30" fmla="*/ 155575 w 204788"/>
                  <a:gd name="connsiteY30" fmla="*/ 18641 h 192088"/>
                  <a:gd name="connsiteX31" fmla="*/ 155575 w 204788"/>
                  <a:gd name="connsiteY31" fmla="*/ 119062 h 192088"/>
                  <a:gd name="connsiteX32" fmla="*/ 55563 w 204788"/>
                  <a:gd name="connsiteY32" fmla="*/ 119062 h 192088"/>
                  <a:gd name="connsiteX33" fmla="*/ 55563 w 204788"/>
                  <a:gd name="connsiteY33" fmla="*/ 13014 h 192088"/>
                  <a:gd name="connsiteX34" fmla="*/ 61437 w 204788"/>
                  <a:gd name="connsiteY34" fmla="*/ 8719 h 192088"/>
                  <a:gd name="connsiteX35" fmla="*/ 100119 w 204788"/>
                  <a:gd name="connsiteY35" fmla="*/ 0 h 192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04788" h="192088">
                    <a:moveTo>
                      <a:pt x="165100" y="128587"/>
                    </a:moveTo>
                    <a:lnTo>
                      <a:pt x="204788" y="128587"/>
                    </a:lnTo>
                    <a:lnTo>
                      <a:pt x="204788" y="141851"/>
                    </a:lnTo>
                    <a:cubicBezTo>
                      <a:pt x="204788" y="154071"/>
                      <a:pt x="204788" y="170364"/>
                      <a:pt x="204788" y="192088"/>
                    </a:cubicBezTo>
                    <a:cubicBezTo>
                      <a:pt x="204788" y="192088"/>
                      <a:pt x="204788" y="192088"/>
                      <a:pt x="171294" y="192088"/>
                    </a:cubicBezTo>
                    <a:lnTo>
                      <a:pt x="165100" y="192088"/>
                    </a:lnTo>
                    <a:close/>
                    <a:moveTo>
                      <a:pt x="55563" y="128587"/>
                    </a:moveTo>
                    <a:lnTo>
                      <a:pt x="155575" y="128587"/>
                    </a:lnTo>
                    <a:lnTo>
                      <a:pt x="155575" y="192088"/>
                    </a:lnTo>
                    <a:lnTo>
                      <a:pt x="146910" y="192088"/>
                    </a:lnTo>
                    <a:cubicBezTo>
                      <a:pt x="127618" y="192088"/>
                      <a:pt x="101894" y="192088"/>
                      <a:pt x="67596" y="192088"/>
                    </a:cubicBezTo>
                    <a:lnTo>
                      <a:pt x="55563" y="192088"/>
                    </a:lnTo>
                    <a:close/>
                    <a:moveTo>
                      <a:pt x="0" y="128587"/>
                    </a:moveTo>
                    <a:lnTo>
                      <a:pt x="41275" y="128587"/>
                    </a:lnTo>
                    <a:lnTo>
                      <a:pt x="41275" y="192088"/>
                    </a:lnTo>
                    <a:lnTo>
                      <a:pt x="0" y="192088"/>
                    </a:lnTo>
                    <a:cubicBezTo>
                      <a:pt x="0" y="192088"/>
                      <a:pt x="0" y="192088"/>
                      <a:pt x="0" y="133874"/>
                    </a:cubicBezTo>
                    <a:close/>
                    <a:moveTo>
                      <a:pt x="165100" y="25323"/>
                    </a:moveTo>
                    <a:lnTo>
                      <a:pt x="174639" y="32015"/>
                    </a:lnTo>
                    <a:cubicBezTo>
                      <a:pt x="193411" y="51453"/>
                      <a:pt x="204788" y="77750"/>
                      <a:pt x="204788" y="105191"/>
                    </a:cubicBezTo>
                    <a:cubicBezTo>
                      <a:pt x="204788" y="105191"/>
                      <a:pt x="204788" y="105191"/>
                      <a:pt x="204788" y="116053"/>
                    </a:cubicBezTo>
                    <a:lnTo>
                      <a:pt x="204788" y="119062"/>
                    </a:lnTo>
                    <a:lnTo>
                      <a:pt x="165100" y="119062"/>
                    </a:lnTo>
                    <a:close/>
                    <a:moveTo>
                      <a:pt x="41275" y="23463"/>
                    </a:moveTo>
                    <a:lnTo>
                      <a:pt x="41275" y="119062"/>
                    </a:lnTo>
                    <a:lnTo>
                      <a:pt x="0" y="119062"/>
                    </a:lnTo>
                    <a:lnTo>
                      <a:pt x="0" y="105191"/>
                    </a:lnTo>
                    <a:cubicBezTo>
                      <a:pt x="0" y="77750"/>
                      <a:pt x="11377" y="51453"/>
                      <a:pt x="29581" y="32015"/>
                    </a:cubicBezTo>
                    <a:close/>
                    <a:moveTo>
                      <a:pt x="100119" y="0"/>
                    </a:moveTo>
                    <a:cubicBezTo>
                      <a:pt x="114909" y="0"/>
                      <a:pt x="128846" y="3145"/>
                      <a:pt x="141432" y="8719"/>
                    </a:cubicBezTo>
                    <a:lnTo>
                      <a:pt x="155575" y="18641"/>
                    </a:lnTo>
                    <a:lnTo>
                      <a:pt x="155575" y="119062"/>
                    </a:lnTo>
                    <a:lnTo>
                      <a:pt x="55563" y="119062"/>
                    </a:lnTo>
                    <a:lnTo>
                      <a:pt x="55563" y="13014"/>
                    </a:lnTo>
                    <a:lnTo>
                      <a:pt x="61437" y="8719"/>
                    </a:lnTo>
                    <a:cubicBezTo>
                      <a:pt x="73383" y="3145"/>
                      <a:pt x="86466" y="0"/>
                      <a:pt x="100119" y="0"/>
                    </a:cubicBezTo>
                    <a:close/>
                  </a:path>
                </a:pathLst>
              </a:custGeom>
              <a:solidFill>
                <a:schemeClr val="bg1"/>
              </a:solidFill>
              <a:ln>
                <a:noFill/>
              </a:ln>
            </p:spPr>
            <p:txBody>
              <a:bodyPr vert="horz" wrap="square" lIns="91440" tIns="45720" rIns="91440" bIns="45720" numCol="1" anchor="t" anchorCtr="0" compatLnSpc="1">
                <a:prstTxWarp prst="textNoShape">
                  <a:avLst/>
                </a:prstTxWarp>
                <a:noAutofit/>
              </a:bodyPr>
              <a:lstStyle/>
              <a:p>
                <a:endParaRPr lang="en-IN" sz="1350"/>
              </a:p>
            </p:txBody>
          </p:sp>
          <p:sp>
            <p:nvSpPr>
              <p:cNvPr id="326" name="Rectangle 54"/>
              <p:cNvSpPr>
                <a:spLocks noChangeArrowheads="1"/>
              </p:cNvSpPr>
              <p:nvPr userDrawn="1"/>
            </p:nvSpPr>
            <p:spPr bwMode="auto">
              <a:xfrm>
                <a:off x="12263554" y="6421605"/>
                <a:ext cx="36404" cy="61432"/>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327" name="Rectangle 55"/>
              <p:cNvSpPr>
                <a:spLocks noChangeArrowheads="1"/>
              </p:cNvSpPr>
              <p:nvPr userDrawn="1"/>
            </p:nvSpPr>
            <p:spPr bwMode="auto">
              <a:xfrm>
                <a:off x="12342051" y="6421605"/>
                <a:ext cx="35267" cy="61432"/>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328" name="Rectangle 56"/>
              <p:cNvSpPr>
                <a:spLocks noChangeArrowheads="1"/>
              </p:cNvSpPr>
              <p:nvPr userDrawn="1"/>
            </p:nvSpPr>
            <p:spPr bwMode="auto">
              <a:xfrm>
                <a:off x="12263554" y="6580874"/>
                <a:ext cx="36404" cy="65982"/>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329" name="Rectangle 57"/>
              <p:cNvSpPr>
                <a:spLocks noChangeArrowheads="1"/>
              </p:cNvSpPr>
              <p:nvPr userDrawn="1"/>
            </p:nvSpPr>
            <p:spPr bwMode="auto">
              <a:xfrm>
                <a:off x="12342051" y="6580874"/>
                <a:ext cx="35267" cy="65982"/>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330" name="Rectangle 58"/>
              <p:cNvSpPr>
                <a:spLocks noChangeArrowheads="1"/>
              </p:cNvSpPr>
              <p:nvPr userDrawn="1"/>
            </p:nvSpPr>
            <p:spPr bwMode="auto">
              <a:xfrm>
                <a:off x="12263554" y="6744691"/>
                <a:ext cx="36404" cy="62569"/>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331" name="Rectangle 59"/>
              <p:cNvSpPr>
                <a:spLocks noChangeArrowheads="1"/>
              </p:cNvSpPr>
              <p:nvPr userDrawn="1"/>
            </p:nvSpPr>
            <p:spPr bwMode="auto">
              <a:xfrm>
                <a:off x="12342051" y="6744691"/>
                <a:ext cx="35267" cy="62569"/>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332" name="Freeform 80"/>
              <p:cNvSpPr>
                <a:spLocks/>
              </p:cNvSpPr>
              <p:nvPr userDrawn="1"/>
            </p:nvSpPr>
            <p:spPr bwMode="auto">
              <a:xfrm>
                <a:off x="12061966" y="5898295"/>
                <a:ext cx="0" cy="238902"/>
              </a:xfrm>
              <a:custGeom>
                <a:avLst/>
                <a:gdLst>
                  <a:gd name="T0" fmla="*/ 210 h 210"/>
                  <a:gd name="T1" fmla="*/ 0 h 210"/>
                  <a:gd name="T2" fmla="*/ 210 h 210"/>
                </a:gdLst>
                <a:ahLst/>
                <a:cxnLst>
                  <a:cxn ang="0">
                    <a:pos x="0" y="T0"/>
                  </a:cxn>
                  <a:cxn ang="0">
                    <a:pos x="0" y="T1"/>
                  </a:cxn>
                  <a:cxn ang="0">
                    <a:pos x="0" y="T2"/>
                  </a:cxn>
                </a:cxnLst>
                <a:rect l="0" t="0" r="r" b="b"/>
                <a:pathLst>
                  <a:path h="210">
                    <a:moveTo>
                      <a:pt x="0" y="210"/>
                    </a:moveTo>
                    <a:lnTo>
                      <a:pt x="0" y="0"/>
                    </a:lnTo>
                    <a:lnTo>
                      <a:pt x="0" y="210"/>
                    </a:lnTo>
                    <a:close/>
                  </a:path>
                </a:pathLst>
              </a:custGeom>
              <a:solidFill>
                <a:srgbClr val="6DC2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grpSp>
            <p:nvGrpSpPr>
              <p:cNvPr id="333" name="Group 332"/>
              <p:cNvGrpSpPr/>
              <p:nvPr userDrawn="1"/>
            </p:nvGrpSpPr>
            <p:grpSpPr>
              <a:xfrm flipH="1">
                <a:off x="10183107" y="6670143"/>
                <a:ext cx="136173" cy="286281"/>
                <a:chOff x="4560119" y="5762534"/>
                <a:chExt cx="576446" cy="1211882"/>
              </a:xfrm>
            </p:grpSpPr>
            <p:sp>
              <p:nvSpPr>
                <p:cNvPr id="355" name="Freeform 642"/>
                <p:cNvSpPr>
                  <a:spLocks/>
                </p:cNvSpPr>
                <p:nvPr/>
              </p:nvSpPr>
              <p:spPr bwMode="auto">
                <a:xfrm>
                  <a:off x="4560119" y="6061486"/>
                  <a:ext cx="576446" cy="685032"/>
                </a:xfrm>
                <a:custGeom>
                  <a:avLst/>
                  <a:gdLst>
                    <a:gd name="T0" fmla="*/ 431 w 860"/>
                    <a:gd name="T1" fmla="*/ 0 h 1022"/>
                    <a:gd name="T2" fmla="*/ 0 w 860"/>
                    <a:gd name="T3" fmla="*/ 1022 h 1022"/>
                    <a:gd name="T4" fmla="*/ 860 w 860"/>
                    <a:gd name="T5" fmla="*/ 1022 h 1022"/>
                    <a:gd name="T6" fmla="*/ 431 w 860"/>
                    <a:gd name="T7" fmla="*/ 0 h 1022"/>
                  </a:gdLst>
                  <a:ahLst/>
                  <a:cxnLst>
                    <a:cxn ang="0">
                      <a:pos x="T0" y="T1"/>
                    </a:cxn>
                    <a:cxn ang="0">
                      <a:pos x="T2" y="T3"/>
                    </a:cxn>
                    <a:cxn ang="0">
                      <a:pos x="T4" y="T5"/>
                    </a:cxn>
                    <a:cxn ang="0">
                      <a:pos x="T6" y="T7"/>
                    </a:cxn>
                  </a:cxnLst>
                  <a:rect l="0" t="0" r="r" b="b"/>
                  <a:pathLst>
                    <a:path w="860" h="1022">
                      <a:moveTo>
                        <a:pt x="431" y="0"/>
                      </a:moveTo>
                      <a:lnTo>
                        <a:pt x="0" y="1022"/>
                      </a:lnTo>
                      <a:lnTo>
                        <a:pt x="860" y="1022"/>
                      </a:lnTo>
                      <a:lnTo>
                        <a:pt x="431" y="0"/>
                      </a:lnTo>
                      <a:close/>
                    </a:path>
                  </a:pathLst>
                </a:custGeom>
                <a:solidFill>
                  <a:srgbClr val="B9D5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356" name="Freeform 643"/>
                <p:cNvSpPr>
                  <a:spLocks/>
                </p:cNvSpPr>
                <p:nvPr/>
              </p:nvSpPr>
              <p:spPr bwMode="auto">
                <a:xfrm>
                  <a:off x="4601680" y="5904638"/>
                  <a:ext cx="493332" cy="587842"/>
                </a:xfrm>
                <a:custGeom>
                  <a:avLst/>
                  <a:gdLst>
                    <a:gd name="T0" fmla="*/ 369 w 736"/>
                    <a:gd name="T1" fmla="*/ 0 h 877"/>
                    <a:gd name="T2" fmla="*/ 0 w 736"/>
                    <a:gd name="T3" fmla="*/ 877 h 877"/>
                    <a:gd name="T4" fmla="*/ 736 w 736"/>
                    <a:gd name="T5" fmla="*/ 877 h 877"/>
                    <a:gd name="T6" fmla="*/ 369 w 736"/>
                    <a:gd name="T7" fmla="*/ 0 h 877"/>
                  </a:gdLst>
                  <a:ahLst/>
                  <a:cxnLst>
                    <a:cxn ang="0">
                      <a:pos x="T0" y="T1"/>
                    </a:cxn>
                    <a:cxn ang="0">
                      <a:pos x="T2" y="T3"/>
                    </a:cxn>
                    <a:cxn ang="0">
                      <a:pos x="T4" y="T5"/>
                    </a:cxn>
                    <a:cxn ang="0">
                      <a:pos x="T6" y="T7"/>
                    </a:cxn>
                  </a:cxnLst>
                  <a:rect l="0" t="0" r="r" b="b"/>
                  <a:pathLst>
                    <a:path w="736" h="877">
                      <a:moveTo>
                        <a:pt x="369" y="0"/>
                      </a:moveTo>
                      <a:lnTo>
                        <a:pt x="0" y="877"/>
                      </a:lnTo>
                      <a:lnTo>
                        <a:pt x="736" y="877"/>
                      </a:lnTo>
                      <a:lnTo>
                        <a:pt x="369" y="0"/>
                      </a:lnTo>
                      <a:close/>
                    </a:path>
                  </a:pathLst>
                </a:custGeom>
                <a:solidFill>
                  <a:srgbClr val="B9D5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357" name="Freeform 644"/>
                <p:cNvSpPr>
                  <a:spLocks/>
                </p:cNvSpPr>
                <p:nvPr/>
              </p:nvSpPr>
              <p:spPr bwMode="auto">
                <a:xfrm>
                  <a:off x="4684126" y="5762534"/>
                  <a:ext cx="328441" cy="389436"/>
                </a:xfrm>
                <a:custGeom>
                  <a:avLst/>
                  <a:gdLst>
                    <a:gd name="T0" fmla="*/ 246 w 490"/>
                    <a:gd name="T1" fmla="*/ 0 h 581"/>
                    <a:gd name="T2" fmla="*/ 0 w 490"/>
                    <a:gd name="T3" fmla="*/ 581 h 581"/>
                    <a:gd name="T4" fmla="*/ 490 w 490"/>
                    <a:gd name="T5" fmla="*/ 581 h 581"/>
                    <a:gd name="T6" fmla="*/ 246 w 490"/>
                    <a:gd name="T7" fmla="*/ 0 h 581"/>
                  </a:gdLst>
                  <a:ahLst/>
                  <a:cxnLst>
                    <a:cxn ang="0">
                      <a:pos x="T0" y="T1"/>
                    </a:cxn>
                    <a:cxn ang="0">
                      <a:pos x="T2" y="T3"/>
                    </a:cxn>
                    <a:cxn ang="0">
                      <a:pos x="T4" y="T5"/>
                    </a:cxn>
                    <a:cxn ang="0">
                      <a:pos x="T6" y="T7"/>
                    </a:cxn>
                  </a:cxnLst>
                  <a:rect l="0" t="0" r="r" b="b"/>
                  <a:pathLst>
                    <a:path w="490" h="581">
                      <a:moveTo>
                        <a:pt x="246" y="0"/>
                      </a:moveTo>
                      <a:lnTo>
                        <a:pt x="0" y="581"/>
                      </a:lnTo>
                      <a:lnTo>
                        <a:pt x="490" y="581"/>
                      </a:lnTo>
                      <a:lnTo>
                        <a:pt x="246" y="0"/>
                      </a:lnTo>
                      <a:close/>
                    </a:path>
                  </a:pathLst>
                </a:custGeom>
                <a:solidFill>
                  <a:srgbClr val="B9D5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358" name="Freeform 645"/>
                <p:cNvSpPr>
                  <a:spLocks/>
                </p:cNvSpPr>
                <p:nvPr/>
              </p:nvSpPr>
              <p:spPr bwMode="auto">
                <a:xfrm>
                  <a:off x="4812819" y="5922731"/>
                  <a:ext cx="74403" cy="809035"/>
                </a:xfrm>
                <a:custGeom>
                  <a:avLst/>
                  <a:gdLst>
                    <a:gd name="T0" fmla="*/ 54 w 111"/>
                    <a:gd name="T1" fmla="*/ 0 h 1207"/>
                    <a:gd name="T2" fmla="*/ 0 w 111"/>
                    <a:gd name="T3" fmla="*/ 1207 h 1207"/>
                    <a:gd name="T4" fmla="*/ 111 w 111"/>
                    <a:gd name="T5" fmla="*/ 1207 h 1207"/>
                    <a:gd name="T6" fmla="*/ 54 w 111"/>
                    <a:gd name="T7" fmla="*/ 0 h 1207"/>
                  </a:gdLst>
                  <a:ahLst/>
                  <a:cxnLst>
                    <a:cxn ang="0">
                      <a:pos x="T0" y="T1"/>
                    </a:cxn>
                    <a:cxn ang="0">
                      <a:pos x="T2" y="T3"/>
                    </a:cxn>
                    <a:cxn ang="0">
                      <a:pos x="T4" y="T5"/>
                    </a:cxn>
                    <a:cxn ang="0">
                      <a:pos x="T6" y="T7"/>
                    </a:cxn>
                  </a:cxnLst>
                  <a:rect l="0" t="0" r="r" b="b"/>
                  <a:pathLst>
                    <a:path w="111" h="1207">
                      <a:moveTo>
                        <a:pt x="54" y="0"/>
                      </a:moveTo>
                      <a:lnTo>
                        <a:pt x="0" y="1207"/>
                      </a:lnTo>
                      <a:lnTo>
                        <a:pt x="111" y="1207"/>
                      </a:lnTo>
                      <a:lnTo>
                        <a:pt x="54" y="0"/>
                      </a:lnTo>
                      <a:close/>
                    </a:path>
                  </a:pathLst>
                </a:custGeom>
                <a:solidFill>
                  <a:srgbClr val="00BC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359" name="Freeform 646"/>
                <p:cNvSpPr>
                  <a:spLocks/>
                </p:cNvSpPr>
                <p:nvPr/>
              </p:nvSpPr>
              <p:spPr bwMode="auto">
                <a:xfrm>
                  <a:off x="4715629" y="5922735"/>
                  <a:ext cx="275488" cy="1051681"/>
                </a:xfrm>
                <a:custGeom>
                  <a:avLst/>
                  <a:gdLst>
                    <a:gd name="T0" fmla="*/ 411 w 411"/>
                    <a:gd name="T1" fmla="*/ 919 h 1569"/>
                    <a:gd name="T2" fmla="*/ 249 w 411"/>
                    <a:gd name="T3" fmla="*/ 1052 h 1569"/>
                    <a:gd name="T4" fmla="*/ 236 w 411"/>
                    <a:gd name="T5" fmla="*/ 751 h 1569"/>
                    <a:gd name="T6" fmla="*/ 364 w 411"/>
                    <a:gd name="T7" fmla="*/ 589 h 1569"/>
                    <a:gd name="T8" fmla="*/ 234 w 411"/>
                    <a:gd name="T9" fmla="*/ 692 h 1569"/>
                    <a:gd name="T10" fmla="*/ 222 w 411"/>
                    <a:gd name="T11" fmla="*/ 428 h 1569"/>
                    <a:gd name="T12" fmla="*/ 315 w 411"/>
                    <a:gd name="T13" fmla="*/ 303 h 1569"/>
                    <a:gd name="T14" fmla="*/ 219 w 411"/>
                    <a:gd name="T15" fmla="*/ 377 h 1569"/>
                    <a:gd name="T16" fmla="*/ 199 w 411"/>
                    <a:gd name="T17" fmla="*/ 0 h 1569"/>
                    <a:gd name="T18" fmla="*/ 182 w 411"/>
                    <a:gd name="T19" fmla="*/ 404 h 1569"/>
                    <a:gd name="T20" fmla="*/ 180 w 411"/>
                    <a:gd name="T21" fmla="*/ 406 h 1569"/>
                    <a:gd name="T22" fmla="*/ 182 w 411"/>
                    <a:gd name="T23" fmla="*/ 411 h 1569"/>
                    <a:gd name="T24" fmla="*/ 177 w 411"/>
                    <a:gd name="T25" fmla="*/ 473 h 1569"/>
                    <a:gd name="T26" fmla="*/ 59 w 411"/>
                    <a:gd name="T27" fmla="*/ 377 h 1569"/>
                    <a:gd name="T28" fmla="*/ 175 w 411"/>
                    <a:gd name="T29" fmla="*/ 527 h 1569"/>
                    <a:gd name="T30" fmla="*/ 165 w 411"/>
                    <a:gd name="T31" fmla="*/ 759 h 1569"/>
                    <a:gd name="T32" fmla="*/ 27 w 411"/>
                    <a:gd name="T33" fmla="*/ 645 h 1569"/>
                    <a:gd name="T34" fmla="*/ 162 w 411"/>
                    <a:gd name="T35" fmla="*/ 808 h 1569"/>
                    <a:gd name="T36" fmla="*/ 155 w 411"/>
                    <a:gd name="T37" fmla="*/ 975 h 1569"/>
                    <a:gd name="T38" fmla="*/ 0 w 411"/>
                    <a:gd name="T39" fmla="*/ 842 h 1569"/>
                    <a:gd name="T40" fmla="*/ 153 w 411"/>
                    <a:gd name="T41" fmla="*/ 1025 h 1569"/>
                    <a:gd name="T42" fmla="*/ 128 w 411"/>
                    <a:gd name="T43" fmla="*/ 1569 h 1569"/>
                    <a:gd name="T44" fmla="*/ 273 w 411"/>
                    <a:gd name="T45" fmla="*/ 1569 h 1569"/>
                    <a:gd name="T46" fmla="*/ 254 w 411"/>
                    <a:gd name="T47" fmla="*/ 1113 h 1569"/>
                    <a:gd name="T48" fmla="*/ 411 w 411"/>
                    <a:gd name="T49" fmla="*/ 919 h 1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11" h="1569">
                      <a:moveTo>
                        <a:pt x="411" y="919"/>
                      </a:moveTo>
                      <a:lnTo>
                        <a:pt x="249" y="1052"/>
                      </a:lnTo>
                      <a:lnTo>
                        <a:pt x="236" y="751"/>
                      </a:lnTo>
                      <a:lnTo>
                        <a:pt x="364" y="589"/>
                      </a:lnTo>
                      <a:lnTo>
                        <a:pt x="234" y="692"/>
                      </a:lnTo>
                      <a:lnTo>
                        <a:pt x="222" y="428"/>
                      </a:lnTo>
                      <a:lnTo>
                        <a:pt x="315" y="303"/>
                      </a:lnTo>
                      <a:lnTo>
                        <a:pt x="219" y="377"/>
                      </a:lnTo>
                      <a:lnTo>
                        <a:pt x="199" y="0"/>
                      </a:lnTo>
                      <a:lnTo>
                        <a:pt x="182" y="404"/>
                      </a:lnTo>
                      <a:lnTo>
                        <a:pt x="180" y="406"/>
                      </a:lnTo>
                      <a:lnTo>
                        <a:pt x="182" y="411"/>
                      </a:lnTo>
                      <a:lnTo>
                        <a:pt x="177" y="473"/>
                      </a:lnTo>
                      <a:lnTo>
                        <a:pt x="59" y="377"/>
                      </a:lnTo>
                      <a:lnTo>
                        <a:pt x="175" y="527"/>
                      </a:lnTo>
                      <a:lnTo>
                        <a:pt x="165" y="759"/>
                      </a:lnTo>
                      <a:lnTo>
                        <a:pt x="27" y="645"/>
                      </a:lnTo>
                      <a:lnTo>
                        <a:pt x="162" y="808"/>
                      </a:lnTo>
                      <a:lnTo>
                        <a:pt x="155" y="975"/>
                      </a:lnTo>
                      <a:lnTo>
                        <a:pt x="0" y="842"/>
                      </a:lnTo>
                      <a:lnTo>
                        <a:pt x="153" y="1025"/>
                      </a:lnTo>
                      <a:lnTo>
                        <a:pt x="128" y="1569"/>
                      </a:lnTo>
                      <a:lnTo>
                        <a:pt x="273" y="1569"/>
                      </a:lnTo>
                      <a:lnTo>
                        <a:pt x="254" y="1113"/>
                      </a:lnTo>
                      <a:lnTo>
                        <a:pt x="411" y="919"/>
                      </a:lnTo>
                      <a:close/>
                    </a:path>
                  </a:pathLst>
                </a:custGeom>
                <a:solidFill>
                  <a:srgbClr val="79A5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grpSp>
          <p:sp>
            <p:nvSpPr>
              <p:cNvPr id="334" name="Freeform 5"/>
              <p:cNvSpPr>
                <a:spLocks/>
              </p:cNvSpPr>
              <p:nvPr userDrawn="1"/>
            </p:nvSpPr>
            <p:spPr bwMode="auto">
              <a:xfrm>
                <a:off x="11944061" y="5816459"/>
                <a:ext cx="243704" cy="159930"/>
              </a:xfrm>
              <a:custGeom>
                <a:avLst/>
                <a:gdLst>
                  <a:gd name="T0" fmla="*/ 168 w 1054"/>
                  <a:gd name="T1" fmla="*/ 303 h 690"/>
                  <a:gd name="T2" fmla="*/ 168 w 1054"/>
                  <a:gd name="T3" fmla="*/ 289 h 690"/>
                  <a:gd name="T4" fmla="*/ 459 w 1054"/>
                  <a:gd name="T5" fmla="*/ 0 h 690"/>
                  <a:gd name="T6" fmla="*/ 701 w 1054"/>
                  <a:gd name="T7" fmla="*/ 129 h 690"/>
                  <a:gd name="T8" fmla="*/ 781 w 1054"/>
                  <a:gd name="T9" fmla="*/ 108 h 690"/>
                  <a:gd name="T10" fmla="*/ 875 w 1054"/>
                  <a:gd name="T11" fmla="*/ 136 h 690"/>
                  <a:gd name="T12" fmla="*/ 950 w 1054"/>
                  <a:gd name="T13" fmla="*/ 272 h 690"/>
                  <a:gd name="T14" fmla="*/ 1054 w 1054"/>
                  <a:gd name="T15" fmla="*/ 463 h 690"/>
                  <a:gd name="T16" fmla="*/ 851 w 1054"/>
                  <a:gd name="T17" fmla="*/ 690 h 690"/>
                  <a:gd name="T18" fmla="*/ 825 w 1054"/>
                  <a:gd name="T19" fmla="*/ 690 h 690"/>
                  <a:gd name="T20" fmla="*/ 802 w 1054"/>
                  <a:gd name="T21" fmla="*/ 690 h 690"/>
                  <a:gd name="T22" fmla="*/ 327 w 1054"/>
                  <a:gd name="T23" fmla="*/ 690 h 690"/>
                  <a:gd name="T24" fmla="*/ 318 w 1054"/>
                  <a:gd name="T25" fmla="*/ 690 h 690"/>
                  <a:gd name="T26" fmla="*/ 306 w 1054"/>
                  <a:gd name="T27" fmla="*/ 690 h 690"/>
                  <a:gd name="T28" fmla="*/ 271 w 1054"/>
                  <a:gd name="T29" fmla="*/ 690 h 690"/>
                  <a:gd name="T30" fmla="*/ 195 w 1054"/>
                  <a:gd name="T31" fmla="*/ 690 h 690"/>
                  <a:gd name="T32" fmla="*/ 0 w 1054"/>
                  <a:gd name="T33" fmla="*/ 495 h 690"/>
                  <a:gd name="T34" fmla="*/ 168 w 1054"/>
                  <a:gd name="T35" fmla="*/ 303 h 6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54" h="690">
                    <a:moveTo>
                      <a:pt x="168" y="303"/>
                    </a:moveTo>
                    <a:cubicBezTo>
                      <a:pt x="168" y="299"/>
                      <a:pt x="168" y="293"/>
                      <a:pt x="168" y="289"/>
                    </a:cubicBezTo>
                    <a:cubicBezTo>
                      <a:pt x="168" y="129"/>
                      <a:pt x="298" y="0"/>
                      <a:pt x="459" y="0"/>
                    </a:cubicBezTo>
                    <a:cubicBezTo>
                      <a:pt x="560" y="0"/>
                      <a:pt x="649" y="52"/>
                      <a:pt x="701" y="129"/>
                    </a:cubicBezTo>
                    <a:cubicBezTo>
                      <a:pt x="725" y="116"/>
                      <a:pt x="752" y="108"/>
                      <a:pt x="781" y="108"/>
                    </a:cubicBezTo>
                    <a:cubicBezTo>
                      <a:pt x="816" y="108"/>
                      <a:pt x="848" y="118"/>
                      <a:pt x="875" y="136"/>
                    </a:cubicBezTo>
                    <a:cubicBezTo>
                      <a:pt x="919" y="166"/>
                      <a:pt x="948" y="215"/>
                      <a:pt x="950" y="272"/>
                    </a:cubicBezTo>
                    <a:cubicBezTo>
                      <a:pt x="1012" y="312"/>
                      <a:pt x="1054" y="384"/>
                      <a:pt x="1054" y="463"/>
                    </a:cubicBezTo>
                    <a:cubicBezTo>
                      <a:pt x="1054" y="580"/>
                      <a:pt x="965" y="676"/>
                      <a:pt x="851" y="690"/>
                    </a:cubicBezTo>
                    <a:cubicBezTo>
                      <a:pt x="843" y="690"/>
                      <a:pt x="833" y="690"/>
                      <a:pt x="825" y="690"/>
                    </a:cubicBezTo>
                    <a:cubicBezTo>
                      <a:pt x="818" y="690"/>
                      <a:pt x="810" y="690"/>
                      <a:pt x="802" y="690"/>
                    </a:cubicBezTo>
                    <a:cubicBezTo>
                      <a:pt x="696" y="690"/>
                      <a:pt x="446" y="690"/>
                      <a:pt x="327" y="690"/>
                    </a:cubicBezTo>
                    <a:cubicBezTo>
                      <a:pt x="324" y="690"/>
                      <a:pt x="320" y="690"/>
                      <a:pt x="318" y="690"/>
                    </a:cubicBezTo>
                    <a:cubicBezTo>
                      <a:pt x="306" y="690"/>
                      <a:pt x="306" y="690"/>
                      <a:pt x="306" y="690"/>
                    </a:cubicBezTo>
                    <a:cubicBezTo>
                      <a:pt x="300" y="690"/>
                      <a:pt x="283" y="690"/>
                      <a:pt x="271" y="690"/>
                    </a:cubicBezTo>
                    <a:cubicBezTo>
                      <a:pt x="195" y="690"/>
                      <a:pt x="195" y="690"/>
                      <a:pt x="195" y="690"/>
                    </a:cubicBezTo>
                    <a:cubicBezTo>
                      <a:pt x="87" y="688"/>
                      <a:pt x="0" y="601"/>
                      <a:pt x="0" y="495"/>
                    </a:cubicBezTo>
                    <a:cubicBezTo>
                      <a:pt x="0" y="397"/>
                      <a:pt x="73" y="316"/>
                      <a:pt x="168" y="30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sz="1350"/>
              </a:p>
            </p:txBody>
          </p:sp>
          <p:sp>
            <p:nvSpPr>
              <p:cNvPr id="338" name="Freeform 183"/>
              <p:cNvSpPr>
                <a:spLocks/>
              </p:cNvSpPr>
              <p:nvPr/>
            </p:nvSpPr>
            <p:spPr bwMode="auto">
              <a:xfrm>
                <a:off x="10690702" y="6193585"/>
                <a:ext cx="358205" cy="310960"/>
              </a:xfrm>
              <a:custGeom>
                <a:avLst/>
                <a:gdLst>
                  <a:gd name="T0" fmla="*/ 85 w 171"/>
                  <a:gd name="T1" fmla="*/ 0 h 243"/>
                  <a:gd name="T2" fmla="*/ 0 w 171"/>
                  <a:gd name="T3" fmla="*/ 100 h 243"/>
                  <a:gd name="T4" fmla="*/ 0 w 171"/>
                  <a:gd name="T5" fmla="*/ 243 h 243"/>
                  <a:gd name="T6" fmla="*/ 171 w 171"/>
                  <a:gd name="T7" fmla="*/ 243 h 243"/>
                  <a:gd name="T8" fmla="*/ 171 w 171"/>
                  <a:gd name="T9" fmla="*/ 100 h 243"/>
                  <a:gd name="T10" fmla="*/ 85 w 171"/>
                  <a:gd name="T11" fmla="*/ 0 h 243"/>
                </a:gdLst>
                <a:ahLst/>
                <a:cxnLst>
                  <a:cxn ang="0">
                    <a:pos x="T0" y="T1"/>
                  </a:cxn>
                  <a:cxn ang="0">
                    <a:pos x="T2" y="T3"/>
                  </a:cxn>
                  <a:cxn ang="0">
                    <a:pos x="T4" y="T5"/>
                  </a:cxn>
                  <a:cxn ang="0">
                    <a:pos x="T6" y="T7"/>
                  </a:cxn>
                  <a:cxn ang="0">
                    <a:pos x="T8" y="T9"/>
                  </a:cxn>
                  <a:cxn ang="0">
                    <a:pos x="T10" y="T11"/>
                  </a:cxn>
                </a:cxnLst>
                <a:rect l="0" t="0" r="r" b="b"/>
                <a:pathLst>
                  <a:path w="171" h="243">
                    <a:moveTo>
                      <a:pt x="85" y="0"/>
                    </a:moveTo>
                    <a:cubicBezTo>
                      <a:pt x="37" y="8"/>
                      <a:pt x="0" y="49"/>
                      <a:pt x="0" y="100"/>
                    </a:cubicBezTo>
                    <a:cubicBezTo>
                      <a:pt x="0" y="243"/>
                      <a:pt x="0" y="243"/>
                      <a:pt x="0" y="243"/>
                    </a:cubicBezTo>
                    <a:cubicBezTo>
                      <a:pt x="171" y="243"/>
                      <a:pt x="171" y="243"/>
                      <a:pt x="171" y="243"/>
                    </a:cubicBezTo>
                    <a:cubicBezTo>
                      <a:pt x="171" y="100"/>
                      <a:pt x="171" y="100"/>
                      <a:pt x="171" y="100"/>
                    </a:cubicBezTo>
                    <a:cubicBezTo>
                      <a:pt x="171" y="49"/>
                      <a:pt x="134" y="8"/>
                      <a:pt x="85" y="0"/>
                    </a:cubicBezTo>
                    <a:close/>
                  </a:path>
                </a:pathLst>
              </a:cu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339" name="Freeform 184"/>
              <p:cNvSpPr>
                <a:spLocks/>
              </p:cNvSpPr>
              <p:nvPr/>
            </p:nvSpPr>
            <p:spPr bwMode="auto">
              <a:xfrm>
                <a:off x="10868936" y="6193586"/>
                <a:ext cx="179971" cy="253427"/>
              </a:xfrm>
              <a:custGeom>
                <a:avLst/>
                <a:gdLst>
                  <a:gd name="T0" fmla="*/ 0 w 86"/>
                  <a:gd name="T1" fmla="*/ 0 h 198"/>
                  <a:gd name="T2" fmla="*/ 0 w 86"/>
                  <a:gd name="T3" fmla="*/ 198 h 198"/>
                  <a:gd name="T4" fmla="*/ 86 w 86"/>
                  <a:gd name="T5" fmla="*/ 198 h 198"/>
                  <a:gd name="T6" fmla="*/ 86 w 86"/>
                  <a:gd name="T7" fmla="*/ 100 h 198"/>
                  <a:gd name="T8" fmla="*/ 0 w 86"/>
                  <a:gd name="T9" fmla="*/ 0 h 198"/>
                </a:gdLst>
                <a:ahLst/>
                <a:cxnLst>
                  <a:cxn ang="0">
                    <a:pos x="T0" y="T1"/>
                  </a:cxn>
                  <a:cxn ang="0">
                    <a:pos x="T2" y="T3"/>
                  </a:cxn>
                  <a:cxn ang="0">
                    <a:pos x="T4" y="T5"/>
                  </a:cxn>
                  <a:cxn ang="0">
                    <a:pos x="T6" y="T7"/>
                  </a:cxn>
                  <a:cxn ang="0">
                    <a:pos x="T8" y="T9"/>
                  </a:cxn>
                </a:cxnLst>
                <a:rect l="0" t="0" r="r" b="b"/>
                <a:pathLst>
                  <a:path w="86" h="198">
                    <a:moveTo>
                      <a:pt x="0" y="0"/>
                    </a:moveTo>
                    <a:cubicBezTo>
                      <a:pt x="0" y="198"/>
                      <a:pt x="0" y="198"/>
                      <a:pt x="0" y="198"/>
                    </a:cubicBezTo>
                    <a:cubicBezTo>
                      <a:pt x="86" y="198"/>
                      <a:pt x="86" y="198"/>
                      <a:pt x="86" y="198"/>
                    </a:cubicBezTo>
                    <a:cubicBezTo>
                      <a:pt x="86" y="100"/>
                      <a:pt x="86" y="100"/>
                      <a:pt x="86" y="100"/>
                    </a:cubicBezTo>
                    <a:cubicBezTo>
                      <a:pt x="86" y="49"/>
                      <a:pt x="49" y="8"/>
                      <a:pt x="0" y="0"/>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IN" sz="1350"/>
              </a:p>
            </p:txBody>
          </p:sp>
          <p:grpSp>
            <p:nvGrpSpPr>
              <p:cNvPr id="340" name="Group 339"/>
              <p:cNvGrpSpPr/>
              <p:nvPr/>
            </p:nvGrpSpPr>
            <p:grpSpPr>
              <a:xfrm>
                <a:off x="10691238" y="6047821"/>
                <a:ext cx="357670" cy="451766"/>
                <a:chOff x="2704855" y="8096654"/>
                <a:chExt cx="1062038" cy="1341437"/>
              </a:xfrm>
            </p:grpSpPr>
            <p:sp>
              <p:nvSpPr>
                <p:cNvPr id="341" name="Line 181"/>
                <p:cNvSpPr>
                  <a:spLocks noChangeShapeType="1"/>
                </p:cNvSpPr>
                <p:nvPr/>
              </p:nvSpPr>
              <p:spPr bwMode="auto">
                <a:xfrm>
                  <a:off x="3233492" y="8096654"/>
                  <a:ext cx="0" cy="666750"/>
                </a:xfrm>
                <a:prstGeom prst="line">
                  <a:avLst/>
                </a:prstGeom>
                <a:noFill/>
                <a:ln w="46038" cap="rnd">
                  <a:solidFill>
                    <a:schemeClr val="accent2">
                      <a:lumMod val="75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IN" sz="1350"/>
                </a:p>
              </p:txBody>
            </p:sp>
            <p:sp>
              <p:nvSpPr>
                <p:cNvPr id="342" name="Rectangle 182"/>
                <p:cNvSpPr>
                  <a:spLocks noChangeArrowheads="1"/>
                </p:cNvSpPr>
                <p:nvPr/>
              </p:nvSpPr>
              <p:spPr bwMode="auto">
                <a:xfrm>
                  <a:off x="3130305" y="8344304"/>
                  <a:ext cx="212725" cy="344487"/>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343" name="Rectangle 185"/>
                <p:cNvSpPr>
                  <a:spLocks noChangeArrowheads="1"/>
                </p:cNvSpPr>
                <p:nvPr/>
              </p:nvSpPr>
              <p:spPr bwMode="auto">
                <a:xfrm>
                  <a:off x="2704855" y="9023754"/>
                  <a:ext cx="1062038" cy="85725"/>
                </a:xfrm>
                <a:prstGeom prst="rect">
                  <a:avLst/>
                </a:prstGeom>
                <a:solidFill>
                  <a:schemeClr val="tx2"/>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344" name="Rectangle 186"/>
                <p:cNvSpPr>
                  <a:spLocks noChangeArrowheads="1"/>
                </p:cNvSpPr>
                <p:nvPr/>
              </p:nvSpPr>
              <p:spPr bwMode="auto">
                <a:xfrm>
                  <a:off x="2830267" y="9109479"/>
                  <a:ext cx="87313" cy="328612"/>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345" name="Rectangle 187"/>
                <p:cNvSpPr>
                  <a:spLocks noChangeArrowheads="1"/>
                </p:cNvSpPr>
                <p:nvPr/>
              </p:nvSpPr>
              <p:spPr bwMode="auto">
                <a:xfrm>
                  <a:off x="3009655" y="9109479"/>
                  <a:ext cx="85725" cy="328612"/>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346" name="Rectangle 188"/>
                <p:cNvSpPr>
                  <a:spLocks noChangeArrowheads="1"/>
                </p:cNvSpPr>
                <p:nvPr/>
              </p:nvSpPr>
              <p:spPr bwMode="auto">
                <a:xfrm>
                  <a:off x="3187455" y="9109479"/>
                  <a:ext cx="80963" cy="328612"/>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347" name="Rectangle 189"/>
                <p:cNvSpPr>
                  <a:spLocks noChangeArrowheads="1"/>
                </p:cNvSpPr>
                <p:nvPr/>
              </p:nvSpPr>
              <p:spPr bwMode="auto">
                <a:xfrm>
                  <a:off x="3358905" y="9109479"/>
                  <a:ext cx="87313" cy="328612"/>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348" name="Rectangle 190"/>
                <p:cNvSpPr>
                  <a:spLocks noChangeArrowheads="1"/>
                </p:cNvSpPr>
                <p:nvPr/>
              </p:nvSpPr>
              <p:spPr bwMode="auto">
                <a:xfrm>
                  <a:off x="3538292" y="9109479"/>
                  <a:ext cx="85725" cy="328612"/>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349" name="Oval 191"/>
                <p:cNvSpPr>
                  <a:spLocks noChangeArrowheads="1"/>
                </p:cNvSpPr>
                <p:nvPr/>
              </p:nvSpPr>
              <p:spPr bwMode="auto">
                <a:xfrm>
                  <a:off x="3279530" y="8885642"/>
                  <a:ext cx="92075" cy="92075"/>
                </a:xfrm>
                <a:prstGeom prst="ellipse">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350" name="Oval 192"/>
                <p:cNvSpPr>
                  <a:spLocks noChangeArrowheads="1"/>
                </p:cNvSpPr>
                <p:nvPr/>
              </p:nvSpPr>
              <p:spPr bwMode="auto">
                <a:xfrm>
                  <a:off x="3417642" y="8885642"/>
                  <a:ext cx="92075" cy="92075"/>
                </a:xfrm>
                <a:prstGeom prst="ellipse">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351" name="Oval 193"/>
                <p:cNvSpPr>
                  <a:spLocks noChangeArrowheads="1"/>
                </p:cNvSpPr>
                <p:nvPr/>
              </p:nvSpPr>
              <p:spPr bwMode="auto">
                <a:xfrm>
                  <a:off x="3555755" y="8885642"/>
                  <a:ext cx="90488" cy="92075"/>
                </a:xfrm>
                <a:prstGeom prst="ellipse">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352" name="Oval 194"/>
                <p:cNvSpPr>
                  <a:spLocks noChangeArrowheads="1"/>
                </p:cNvSpPr>
                <p:nvPr/>
              </p:nvSpPr>
              <p:spPr bwMode="auto">
                <a:xfrm>
                  <a:off x="3141417" y="8885642"/>
                  <a:ext cx="85725" cy="92075"/>
                </a:xfrm>
                <a:prstGeom prst="ellipse">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353" name="Oval 195"/>
                <p:cNvSpPr>
                  <a:spLocks noChangeArrowheads="1"/>
                </p:cNvSpPr>
                <p:nvPr/>
              </p:nvSpPr>
              <p:spPr bwMode="auto">
                <a:xfrm>
                  <a:off x="3003305" y="8885642"/>
                  <a:ext cx="85725" cy="92075"/>
                </a:xfrm>
                <a:prstGeom prst="ellipse">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354" name="Oval 196"/>
                <p:cNvSpPr>
                  <a:spLocks noChangeArrowheads="1"/>
                </p:cNvSpPr>
                <p:nvPr/>
              </p:nvSpPr>
              <p:spPr bwMode="auto">
                <a:xfrm>
                  <a:off x="2865192" y="8885642"/>
                  <a:ext cx="85725" cy="92075"/>
                </a:xfrm>
                <a:prstGeom prst="ellipse">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grpSp>
        </p:grpSp>
        <p:grpSp>
          <p:nvGrpSpPr>
            <p:cNvPr id="11" name="Group 10"/>
            <p:cNvGrpSpPr/>
            <p:nvPr userDrawn="1"/>
          </p:nvGrpSpPr>
          <p:grpSpPr>
            <a:xfrm>
              <a:off x="113265" y="5449598"/>
              <a:ext cx="2254353" cy="1237350"/>
              <a:chOff x="113265" y="5449598"/>
              <a:chExt cx="2254353" cy="1237350"/>
            </a:xfrm>
          </p:grpSpPr>
          <p:grpSp>
            <p:nvGrpSpPr>
              <p:cNvPr id="33" name="Group 32"/>
              <p:cNvGrpSpPr/>
              <p:nvPr userDrawn="1"/>
            </p:nvGrpSpPr>
            <p:grpSpPr>
              <a:xfrm>
                <a:off x="863193" y="6025401"/>
                <a:ext cx="1329045" cy="299041"/>
                <a:chOff x="2449471" y="5815092"/>
                <a:chExt cx="1298576" cy="530225"/>
              </a:xfrm>
            </p:grpSpPr>
            <p:sp>
              <p:nvSpPr>
                <p:cNvPr id="232" name="Freeform 40"/>
                <p:cNvSpPr>
                  <a:spLocks/>
                </p:cNvSpPr>
                <p:nvPr/>
              </p:nvSpPr>
              <p:spPr bwMode="auto">
                <a:xfrm>
                  <a:off x="3222584" y="5815092"/>
                  <a:ext cx="525463" cy="303213"/>
                </a:xfrm>
                <a:custGeom>
                  <a:avLst/>
                  <a:gdLst>
                    <a:gd name="T0" fmla="*/ 0 w 331"/>
                    <a:gd name="T1" fmla="*/ 175 h 191"/>
                    <a:gd name="T2" fmla="*/ 153 w 331"/>
                    <a:gd name="T3" fmla="*/ 151 h 191"/>
                    <a:gd name="T4" fmla="*/ 331 w 331"/>
                    <a:gd name="T5" fmla="*/ 191 h 191"/>
                    <a:gd name="T6" fmla="*/ 155 w 331"/>
                    <a:gd name="T7" fmla="*/ 0 h 191"/>
                    <a:gd name="T8" fmla="*/ 0 w 331"/>
                    <a:gd name="T9" fmla="*/ 175 h 191"/>
                  </a:gdLst>
                  <a:ahLst/>
                  <a:cxnLst>
                    <a:cxn ang="0">
                      <a:pos x="T0" y="T1"/>
                    </a:cxn>
                    <a:cxn ang="0">
                      <a:pos x="T2" y="T3"/>
                    </a:cxn>
                    <a:cxn ang="0">
                      <a:pos x="T4" y="T5"/>
                    </a:cxn>
                    <a:cxn ang="0">
                      <a:pos x="T6" y="T7"/>
                    </a:cxn>
                    <a:cxn ang="0">
                      <a:pos x="T8" y="T9"/>
                    </a:cxn>
                  </a:cxnLst>
                  <a:rect l="0" t="0" r="r" b="b"/>
                  <a:pathLst>
                    <a:path w="331" h="191">
                      <a:moveTo>
                        <a:pt x="0" y="175"/>
                      </a:moveTo>
                      <a:lnTo>
                        <a:pt x="153" y="151"/>
                      </a:lnTo>
                      <a:lnTo>
                        <a:pt x="331" y="191"/>
                      </a:lnTo>
                      <a:lnTo>
                        <a:pt x="155" y="0"/>
                      </a:lnTo>
                      <a:lnTo>
                        <a:pt x="0" y="175"/>
                      </a:ln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234" name="Freeform 42"/>
                <p:cNvSpPr>
                  <a:spLocks/>
                </p:cNvSpPr>
                <p:nvPr/>
              </p:nvSpPr>
              <p:spPr bwMode="auto">
                <a:xfrm>
                  <a:off x="2449471" y="5934154"/>
                  <a:ext cx="404813" cy="411163"/>
                </a:xfrm>
                <a:custGeom>
                  <a:avLst/>
                  <a:gdLst>
                    <a:gd name="T0" fmla="*/ 129 w 129"/>
                    <a:gd name="T1" fmla="*/ 95 h 130"/>
                    <a:gd name="T2" fmla="*/ 84 w 129"/>
                    <a:gd name="T3" fmla="*/ 0 h 130"/>
                    <a:gd name="T4" fmla="*/ 0 w 129"/>
                    <a:gd name="T5" fmla="*/ 130 h 130"/>
                    <a:gd name="T6" fmla="*/ 75 w 129"/>
                    <a:gd name="T7" fmla="*/ 95 h 130"/>
                    <a:gd name="T8" fmla="*/ 129 w 129"/>
                    <a:gd name="T9" fmla="*/ 95 h 130"/>
                  </a:gdLst>
                  <a:ahLst/>
                  <a:cxnLst>
                    <a:cxn ang="0">
                      <a:pos x="T0" y="T1"/>
                    </a:cxn>
                    <a:cxn ang="0">
                      <a:pos x="T2" y="T3"/>
                    </a:cxn>
                    <a:cxn ang="0">
                      <a:pos x="T4" y="T5"/>
                    </a:cxn>
                    <a:cxn ang="0">
                      <a:pos x="T6" y="T7"/>
                    </a:cxn>
                    <a:cxn ang="0">
                      <a:pos x="T8" y="T9"/>
                    </a:cxn>
                  </a:cxnLst>
                  <a:rect l="0" t="0" r="r" b="b"/>
                  <a:pathLst>
                    <a:path w="129" h="130">
                      <a:moveTo>
                        <a:pt x="129" y="95"/>
                      </a:moveTo>
                      <a:cubicBezTo>
                        <a:pt x="84" y="0"/>
                        <a:pt x="84" y="0"/>
                        <a:pt x="84" y="0"/>
                      </a:cubicBezTo>
                      <a:cubicBezTo>
                        <a:pt x="0" y="130"/>
                        <a:pt x="0" y="130"/>
                        <a:pt x="0" y="130"/>
                      </a:cubicBezTo>
                      <a:cubicBezTo>
                        <a:pt x="43" y="110"/>
                        <a:pt x="75" y="95"/>
                        <a:pt x="75" y="95"/>
                      </a:cubicBezTo>
                      <a:lnTo>
                        <a:pt x="129" y="95"/>
                      </a:ln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grpSp>
          <p:pic>
            <p:nvPicPr>
              <p:cNvPr id="38" name="Picture 37"/>
              <p:cNvPicPr>
                <a:picLocks noChangeAspect="1"/>
              </p:cNvPicPr>
              <p:nvPr userDrawn="1"/>
            </p:nvPicPr>
            <p:blipFill>
              <a:blip r:embed="rId4">
                <a:extLst>
                  <a:ext uri="{28A0092B-C50C-407E-A947-70E740481C1C}">
                    <a14:useLocalDpi xmlns:a14="http://schemas.microsoft.com/office/drawing/2010/main" val="0"/>
                  </a:ext>
                </a:extLst>
              </a:blip>
              <a:stretch>
                <a:fillRect/>
              </a:stretch>
            </p:blipFill>
            <p:spPr>
              <a:xfrm>
                <a:off x="113265" y="6273998"/>
                <a:ext cx="251127" cy="327419"/>
              </a:xfrm>
              <a:prstGeom prst="rect">
                <a:avLst/>
              </a:prstGeom>
            </p:spPr>
          </p:pic>
          <p:sp>
            <p:nvSpPr>
              <p:cNvPr id="39" name="Rectangle 171"/>
              <p:cNvSpPr>
                <a:spLocks noChangeArrowheads="1"/>
              </p:cNvSpPr>
              <p:nvPr userDrawn="1"/>
            </p:nvSpPr>
            <p:spPr bwMode="auto">
              <a:xfrm>
                <a:off x="1989788" y="5932182"/>
                <a:ext cx="377830" cy="754765"/>
              </a:xfrm>
              <a:prstGeom prst="rect">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40" name="Rectangle 172"/>
              <p:cNvSpPr>
                <a:spLocks noChangeArrowheads="1"/>
              </p:cNvSpPr>
              <p:nvPr userDrawn="1"/>
            </p:nvSpPr>
            <p:spPr bwMode="auto">
              <a:xfrm>
                <a:off x="2286143" y="5986797"/>
                <a:ext cx="29546" cy="53720"/>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41" name="Rectangle 173"/>
              <p:cNvSpPr>
                <a:spLocks noChangeArrowheads="1"/>
              </p:cNvSpPr>
              <p:nvPr userDrawn="1"/>
            </p:nvSpPr>
            <p:spPr bwMode="auto">
              <a:xfrm>
                <a:off x="2204667" y="5986797"/>
                <a:ext cx="29546" cy="53720"/>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42" name="Rectangle 174"/>
              <p:cNvSpPr>
                <a:spLocks noChangeArrowheads="1"/>
              </p:cNvSpPr>
              <p:nvPr userDrawn="1"/>
            </p:nvSpPr>
            <p:spPr bwMode="auto">
              <a:xfrm>
                <a:off x="2120506" y="5986797"/>
                <a:ext cx="32232" cy="53720"/>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43" name="Rectangle 175"/>
              <p:cNvSpPr>
                <a:spLocks noChangeArrowheads="1"/>
              </p:cNvSpPr>
              <p:nvPr userDrawn="1"/>
            </p:nvSpPr>
            <p:spPr bwMode="auto">
              <a:xfrm>
                <a:off x="2039031" y="5986797"/>
                <a:ext cx="32232" cy="53720"/>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44" name="Rectangle 176"/>
              <p:cNvSpPr>
                <a:spLocks noChangeArrowheads="1"/>
              </p:cNvSpPr>
              <p:nvPr userDrawn="1"/>
            </p:nvSpPr>
            <p:spPr bwMode="auto">
              <a:xfrm>
                <a:off x="2286143" y="6068273"/>
                <a:ext cx="29546" cy="56406"/>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45" name="Rectangle 177"/>
              <p:cNvSpPr>
                <a:spLocks noChangeArrowheads="1"/>
              </p:cNvSpPr>
              <p:nvPr userDrawn="1"/>
            </p:nvSpPr>
            <p:spPr bwMode="auto">
              <a:xfrm>
                <a:off x="2204667" y="6068273"/>
                <a:ext cx="29546" cy="56406"/>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46" name="Rectangle 178"/>
              <p:cNvSpPr>
                <a:spLocks noChangeArrowheads="1"/>
              </p:cNvSpPr>
              <p:nvPr userDrawn="1"/>
            </p:nvSpPr>
            <p:spPr bwMode="auto">
              <a:xfrm>
                <a:off x="2120506" y="6068273"/>
                <a:ext cx="32232" cy="56406"/>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47" name="Rectangle 179"/>
              <p:cNvSpPr>
                <a:spLocks noChangeArrowheads="1"/>
              </p:cNvSpPr>
              <p:nvPr userDrawn="1"/>
            </p:nvSpPr>
            <p:spPr bwMode="auto">
              <a:xfrm>
                <a:off x="2039031" y="6068273"/>
                <a:ext cx="32232" cy="56406"/>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48" name="Rectangle 180"/>
              <p:cNvSpPr>
                <a:spLocks noChangeArrowheads="1"/>
              </p:cNvSpPr>
              <p:nvPr userDrawn="1"/>
            </p:nvSpPr>
            <p:spPr bwMode="auto">
              <a:xfrm>
                <a:off x="2286143" y="6149748"/>
                <a:ext cx="29546" cy="57301"/>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49" name="Rectangle 181"/>
              <p:cNvSpPr>
                <a:spLocks noChangeArrowheads="1"/>
              </p:cNvSpPr>
              <p:nvPr userDrawn="1"/>
            </p:nvSpPr>
            <p:spPr bwMode="auto">
              <a:xfrm>
                <a:off x="2204667" y="6149748"/>
                <a:ext cx="29546" cy="57301"/>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50" name="Rectangle 182"/>
              <p:cNvSpPr>
                <a:spLocks noChangeArrowheads="1"/>
              </p:cNvSpPr>
              <p:nvPr userDrawn="1"/>
            </p:nvSpPr>
            <p:spPr bwMode="auto">
              <a:xfrm>
                <a:off x="2120506" y="6149748"/>
                <a:ext cx="32232" cy="57301"/>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51" name="Rectangle 183"/>
              <p:cNvSpPr>
                <a:spLocks noChangeArrowheads="1"/>
              </p:cNvSpPr>
              <p:nvPr userDrawn="1"/>
            </p:nvSpPr>
            <p:spPr bwMode="auto">
              <a:xfrm>
                <a:off x="2039031" y="6149748"/>
                <a:ext cx="32232" cy="57301"/>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52" name="Rectangle 184"/>
              <p:cNvSpPr>
                <a:spLocks noChangeArrowheads="1"/>
              </p:cNvSpPr>
              <p:nvPr userDrawn="1"/>
            </p:nvSpPr>
            <p:spPr bwMode="auto">
              <a:xfrm>
                <a:off x="2286143" y="6231224"/>
                <a:ext cx="29546" cy="57301"/>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53" name="Rectangle 185"/>
              <p:cNvSpPr>
                <a:spLocks noChangeArrowheads="1"/>
              </p:cNvSpPr>
              <p:nvPr userDrawn="1"/>
            </p:nvSpPr>
            <p:spPr bwMode="auto">
              <a:xfrm>
                <a:off x="2204667" y="6231224"/>
                <a:ext cx="29546" cy="57301"/>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54" name="Rectangle 186"/>
              <p:cNvSpPr>
                <a:spLocks noChangeArrowheads="1"/>
              </p:cNvSpPr>
              <p:nvPr userDrawn="1"/>
            </p:nvSpPr>
            <p:spPr bwMode="auto">
              <a:xfrm>
                <a:off x="2120506" y="6231224"/>
                <a:ext cx="32232" cy="57301"/>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55" name="Rectangle 187"/>
              <p:cNvSpPr>
                <a:spLocks noChangeArrowheads="1"/>
              </p:cNvSpPr>
              <p:nvPr userDrawn="1"/>
            </p:nvSpPr>
            <p:spPr bwMode="auto">
              <a:xfrm>
                <a:off x="2039031" y="6231224"/>
                <a:ext cx="32232" cy="57301"/>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56" name="Rectangle 188"/>
              <p:cNvSpPr>
                <a:spLocks noChangeArrowheads="1"/>
              </p:cNvSpPr>
              <p:nvPr userDrawn="1"/>
            </p:nvSpPr>
            <p:spPr bwMode="auto">
              <a:xfrm>
                <a:off x="2286143" y="6315385"/>
                <a:ext cx="29546" cy="54615"/>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57" name="Rectangle 189"/>
              <p:cNvSpPr>
                <a:spLocks noChangeArrowheads="1"/>
              </p:cNvSpPr>
              <p:nvPr userDrawn="1"/>
            </p:nvSpPr>
            <p:spPr bwMode="auto">
              <a:xfrm>
                <a:off x="2204667" y="6315385"/>
                <a:ext cx="29546" cy="54615"/>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58" name="Rectangle 190"/>
              <p:cNvSpPr>
                <a:spLocks noChangeArrowheads="1"/>
              </p:cNvSpPr>
              <p:nvPr userDrawn="1"/>
            </p:nvSpPr>
            <p:spPr bwMode="auto">
              <a:xfrm>
                <a:off x="2120506" y="6315385"/>
                <a:ext cx="32232" cy="54615"/>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59" name="Rectangle 191"/>
              <p:cNvSpPr>
                <a:spLocks noChangeArrowheads="1"/>
              </p:cNvSpPr>
              <p:nvPr userDrawn="1"/>
            </p:nvSpPr>
            <p:spPr bwMode="auto">
              <a:xfrm>
                <a:off x="2039031" y="6315385"/>
                <a:ext cx="32232" cy="54615"/>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60" name="Rectangle 192"/>
              <p:cNvSpPr>
                <a:spLocks noChangeArrowheads="1"/>
              </p:cNvSpPr>
              <p:nvPr userDrawn="1"/>
            </p:nvSpPr>
            <p:spPr bwMode="auto">
              <a:xfrm>
                <a:off x="2286143" y="6396860"/>
                <a:ext cx="29546" cy="54615"/>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61" name="Rectangle 193"/>
              <p:cNvSpPr>
                <a:spLocks noChangeArrowheads="1"/>
              </p:cNvSpPr>
              <p:nvPr userDrawn="1"/>
            </p:nvSpPr>
            <p:spPr bwMode="auto">
              <a:xfrm>
                <a:off x="2204667" y="6396860"/>
                <a:ext cx="29546" cy="54615"/>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62" name="Rectangle 194"/>
              <p:cNvSpPr>
                <a:spLocks noChangeArrowheads="1"/>
              </p:cNvSpPr>
              <p:nvPr userDrawn="1"/>
            </p:nvSpPr>
            <p:spPr bwMode="auto">
              <a:xfrm>
                <a:off x="2120506" y="6396860"/>
                <a:ext cx="32232" cy="54615"/>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63" name="Rectangle 195"/>
              <p:cNvSpPr>
                <a:spLocks noChangeArrowheads="1"/>
              </p:cNvSpPr>
              <p:nvPr userDrawn="1"/>
            </p:nvSpPr>
            <p:spPr bwMode="auto">
              <a:xfrm>
                <a:off x="2039031" y="6396860"/>
                <a:ext cx="32232" cy="54615"/>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64" name="Rectangle 196"/>
              <p:cNvSpPr>
                <a:spLocks noChangeArrowheads="1"/>
              </p:cNvSpPr>
              <p:nvPr userDrawn="1"/>
            </p:nvSpPr>
            <p:spPr bwMode="auto">
              <a:xfrm>
                <a:off x="2286143" y="6479230"/>
                <a:ext cx="29546" cy="56406"/>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65" name="Rectangle 197"/>
              <p:cNvSpPr>
                <a:spLocks noChangeArrowheads="1"/>
              </p:cNvSpPr>
              <p:nvPr userDrawn="1"/>
            </p:nvSpPr>
            <p:spPr bwMode="auto">
              <a:xfrm>
                <a:off x="2204667" y="6479230"/>
                <a:ext cx="29546" cy="56406"/>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66" name="Rectangle 198"/>
              <p:cNvSpPr>
                <a:spLocks noChangeArrowheads="1"/>
              </p:cNvSpPr>
              <p:nvPr userDrawn="1"/>
            </p:nvSpPr>
            <p:spPr bwMode="auto">
              <a:xfrm>
                <a:off x="2120506" y="6479230"/>
                <a:ext cx="32232" cy="56406"/>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67" name="Rectangle 199"/>
              <p:cNvSpPr>
                <a:spLocks noChangeArrowheads="1"/>
              </p:cNvSpPr>
              <p:nvPr userDrawn="1"/>
            </p:nvSpPr>
            <p:spPr bwMode="auto">
              <a:xfrm>
                <a:off x="2039031" y="6479230"/>
                <a:ext cx="32232" cy="56406"/>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68" name="Rectangle 200"/>
              <p:cNvSpPr>
                <a:spLocks noChangeArrowheads="1"/>
              </p:cNvSpPr>
              <p:nvPr userDrawn="1"/>
            </p:nvSpPr>
            <p:spPr bwMode="auto">
              <a:xfrm>
                <a:off x="2286143" y="6560706"/>
                <a:ext cx="29546" cy="57301"/>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69" name="Rectangle 201"/>
              <p:cNvSpPr>
                <a:spLocks noChangeArrowheads="1"/>
              </p:cNvSpPr>
              <p:nvPr userDrawn="1"/>
            </p:nvSpPr>
            <p:spPr bwMode="auto">
              <a:xfrm>
                <a:off x="2204667" y="6560706"/>
                <a:ext cx="29546" cy="57301"/>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70" name="Rectangle 202"/>
              <p:cNvSpPr>
                <a:spLocks noChangeArrowheads="1"/>
              </p:cNvSpPr>
              <p:nvPr userDrawn="1"/>
            </p:nvSpPr>
            <p:spPr bwMode="auto">
              <a:xfrm>
                <a:off x="2120506" y="6560706"/>
                <a:ext cx="32232" cy="57301"/>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71" name="Rectangle 203"/>
              <p:cNvSpPr>
                <a:spLocks noChangeArrowheads="1"/>
              </p:cNvSpPr>
              <p:nvPr userDrawn="1"/>
            </p:nvSpPr>
            <p:spPr bwMode="auto">
              <a:xfrm>
                <a:off x="2039031" y="6560706"/>
                <a:ext cx="32232" cy="57301"/>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72" name="Rectangle 204"/>
              <p:cNvSpPr>
                <a:spLocks noChangeArrowheads="1"/>
              </p:cNvSpPr>
              <p:nvPr userDrawn="1"/>
            </p:nvSpPr>
            <p:spPr bwMode="auto">
              <a:xfrm>
                <a:off x="1181303" y="6301059"/>
                <a:ext cx="220252" cy="385888"/>
              </a:xfrm>
              <a:prstGeom prst="rect">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73" name="Rectangle 205"/>
              <p:cNvSpPr>
                <a:spLocks noChangeArrowheads="1"/>
              </p:cNvSpPr>
              <p:nvPr userDrawn="1"/>
            </p:nvSpPr>
            <p:spPr bwMode="auto">
              <a:xfrm>
                <a:off x="1834000" y="6095133"/>
                <a:ext cx="219357" cy="591814"/>
              </a:xfrm>
              <a:prstGeom prst="rect">
                <a:avLst/>
              </a:pr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74" name="Rectangle 206"/>
              <p:cNvSpPr>
                <a:spLocks noChangeArrowheads="1"/>
              </p:cNvSpPr>
              <p:nvPr userDrawn="1"/>
            </p:nvSpPr>
            <p:spPr bwMode="auto">
              <a:xfrm>
                <a:off x="1304859" y="6097819"/>
                <a:ext cx="370668" cy="297250"/>
              </a:xfrm>
              <a:prstGeom prst="rect">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75" name="Freeform 207"/>
              <p:cNvSpPr>
                <a:spLocks/>
              </p:cNvSpPr>
              <p:nvPr userDrawn="1"/>
            </p:nvSpPr>
            <p:spPr bwMode="auto">
              <a:xfrm>
                <a:off x="1517052" y="5557934"/>
                <a:ext cx="316948" cy="1129014"/>
              </a:xfrm>
              <a:custGeom>
                <a:avLst/>
                <a:gdLst>
                  <a:gd name="T0" fmla="*/ 0 w 354"/>
                  <a:gd name="T1" fmla="*/ 0 h 1261"/>
                  <a:gd name="T2" fmla="*/ 354 w 354"/>
                  <a:gd name="T3" fmla="*/ 0 h 1261"/>
                  <a:gd name="T4" fmla="*/ 354 w 354"/>
                  <a:gd name="T5" fmla="*/ 1261 h 1261"/>
                  <a:gd name="T6" fmla="*/ 0 w 354"/>
                  <a:gd name="T7" fmla="*/ 1261 h 1261"/>
                  <a:gd name="T8" fmla="*/ 0 w 354"/>
                  <a:gd name="T9" fmla="*/ 821 h 1261"/>
                  <a:gd name="T10" fmla="*/ 0 w 354"/>
                  <a:gd name="T11" fmla="*/ 0 h 1261"/>
                </a:gdLst>
                <a:ahLst/>
                <a:cxnLst>
                  <a:cxn ang="0">
                    <a:pos x="T0" y="T1"/>
                  </a:cxn>
                  <a:cxn ang="0">
                    <a:pos x="T2" y="T3"/>
                  </a:cxn>
                  <a:cxn ang="0">
                    <a:pos x="T4" y="T5"/>
                  </a:cxn>
                  <a:cxn ang="0">
                    <a:pos x="T6" y="T7"/>
                  </a:cxn>
                  <a:cxn ang="0">
                    <a:pos x="T8" y="T9"/>
                  </a:cxn>
                  <a:cxn ang="0">
                    <a:pos x="T10" y="T11"/>
                  </a:cxn>
                </a:cxnLst>
                <a:rect l="0" t="0" r="r" b="b"/>
                <a:pathLst>
                  <a:path w="354" h="1261">
                    <a:moveTo>
                      <a:pt x="0" y="0"/>
                    </a:moveTo>
                    <a:lnTo>
                      <a:pt x="354" y="0"/>
                    </a:lnTo>
                    <a:lnTo>
                      <a:pt x="354" y="1261"/>
                    </a:lnTo>
                    <a:lnTo>
                      <a:pt x="0" y="1261"/>
                    </a:lnTo>
                    <a:lnTo>
                      <a:pt x="0" y="821"/>
                    </a:lnTo>
                    <a:lnTo>
                      <a:pt x="0"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76" name="Freeform 208"/>
              <p:cNvSpPr>
                <a:spLocks/>
              </p:cNvSpPr>
              <p:nvPr userDrawn="1"/>
            </p:nvSpPr>
            <p:spPr bwMode="auto">
              <a:xfrm>
                <a:off x="1304859" y="6103191"/>
                <a:ext cx="212194" cy="583757"/>
              </a:xfrm>
              <a:custGeom>
                <a:avLst/>
                <a:gdLst>
                  <a:gd name="T0" fmla="*/ 0 w 237"/>
                  <a:gd name="T1" fmla="*/ 326 h 652"/>
                  <a:gd name="T2" fmla="*/ 0 w 237"/>
                  <a:gd name="T3" fmla="*/ 652 h 652"/>
                  <a:gd name="T4" fmla="*/ 237 w 237"/>
                  <a:gd name="T5" fmla="*/ 652 h 652"/>
                  <a:gd name="T6" fmla="*/ 237 w 237"/>
                  <a:gd name="T7" fmla="*/ 0 h 652"/>
                  <a:gd name="T8" fmla="*/ 0 w 237"/>
                  <a:gd name="T9" fmla="*/ 326 h 652"/>
                </a:gdLst>
                <a:ahLst/>
                <a:cxnLst>
                  <a:cxn ang="0">
                    <a:pos x="T0" y="T1"/>
                  </a:cxn>
                  <a:cxn ang="0">
                    <a:pos x="T2" y="T3"/>
                  </a:cxn>
                  <a:cxn ang="0">
                    <a:pos x="T4" y="T5"/>
                  </a:cxn>
                  <a:cxn ang="0">
                    <a:pos x="T6" y="T7"/>
                  </a:cxn>
                  <a:cxn ang="0">
                    <a:pos x="T8" y="T9"/>
                  </a:cxn>
                </a:cxnLst>
                <a:rect l="0" t="0" r="r" b="b"/>
                <a:pathLst>
                  <a:path w="237" h="652">
                    <a:moveTo>
                      <a:pt x="0" y="326"/>
                    </a:moveTo>
                    <a:lnTo>
                      <a:pt x="0" y="652"/>
                    </a:lnTo>
                    <a:lnTo>
                      <a:pt x="237" y="652"/>
                    </a:lnTo>
                    <a:lnTo>
                      <a:pt x="237" y="0"/>
                    </a:lnTo>
                    <a:lnTo>
                      <a:pt x="0" y="326"/>
                    </a:lnTo>
                    <a:close/>
                  </a:path>
                </a:pathLst>
              </a:cu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77" name="Rectangle 209"/>
              <p:cNvSpPr>
                <a:spLocks noChangeArrowheads="1"/>
              </p:cNvSpPr>
              <p:nvPr userDrawn="1"/>
            </p:nvSpPr>
            <p:spPr bwMode="auto">
              <a:xfrm>
                <a:off x="1557342" y="5619711"/>
                <a:ext cx="32232" cy="59987"/>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78" name="Rectangle 210"/>
              <p:cNvSpPr>
                <a:spLocks noChangeArrowheads="1"/>
              </p:cNvSpPr>
              <p:nvPr userDrawn="1"/>
            </p:nvSpPr>
            <p:spPr bwMode="auto">
              <a:xfrm>
                <a:off x="1626283" y="5619711"/>
                <a:ext cx="32232" cy="59987"/>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79" name="Rectangle 211"/>
              <p:cNvSpPr>
                <a:spLocks noChangeArrowheads="1"/>
              </p:cNvSpPr>
              <p:nvPr userDrawn="1"/>
            </p:nvSpPr>
            <p:spPr bwMode="auto">
              <a:xfrm>
                <a:off x="1692537" y="5619711"/>
                <a:ext cx="32232" cy="59987"/>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80" name="Rectangle 212"/>
              <p:cNvSpPr>
                <a:spLocks noChangeArrowheads="1"/>
              </p:cNvSpPr>
              <p:nvPr userDrawn="1"/>
            </p:nvSpPr>
            <p:spPr bwMode="auto">
              <a:xfrm>
                <a:off x="1762373" y="5619711"/>
                <a:ext cx="32232" cy="59987"/>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81" name="Rectangle 213"/>
              <p:cNvSpPr>
                <a:spLocks noChangeArrowheads="1"/>
              </p:cNvSpPr>
              <p:nvPr userDrawn="1"/>
            </p:nvSpPr>
            <p:spPr bwMode="auto">
              <a:xfrm>
                <a:off x="1557342" y="5709244"/>
                <a:ext cx="32232" cy="57301"/>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82" name="Rectangle 214"/>
              <p:cNvSpPr>
                <a:spLocks noChangeArrowheads="1"/>
              </p:cNvSpPr>
              <p:nvPr userDrawn="1"/>
            </p:nvSpPr>
            <p:spPr bwMode="auto">
              <a:xfrm>
                <a:off x="1626283" y="5709244"/>
                <a:ext cx="32232" cy="57301"/>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83" name="Rectangle 215"/>
              <p:cNvSpPr>
                <a:spLocks noChangeArrowheads="1"/>
              </p:cNvSpPr>
              <p:nvPr userDrawn="1"/>
            </p:nvSpPr>
            <p:spPr bwMode="auto">
              <a:xfrm>
                <a:off x="1692537" y="5709244"/>
                <a:ext cx="32232" cy="57301"/>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84" name="Rectangle 216"/>
              <p:cNvSpPr>
                <a:spLocks noChangeArrowheads="1"/>
              </p:cNvSpPr>
              <p:nvPr userDrawn="1"/>
            </p:nvSpPr>
            <p:spPr bwMode="auto">
              <a:xfrm>
                <a:off x="1762373" y="5709244"/>
                <a:ext cx="32232" cy="57301"/>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85" name="Rectangle 217"/>
              <p:cNvSpPr>
                <a:spLocks noChangeArrowheads="1"/>
              </p:cNvSpPr>
              <p:nvPr userDrawn="1"/>
            </p:nvSpPr>
            <p:spPr bwMode="auto">
              <a:xfrm>
                <a:off x="1557342" y="5796092"/>
                <a:ext cx="32232" cy="59092"/>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86" name="Rectangle 218"/>
              <p:cNvSpPr>
                <a:spLocks noChangeArrowheads="1"/>
              </p:cNvSpPr>
              <p:nvPr userDrawn="1"/>
            </p:nvSpPr>
            <p:spPr bwMode="auto">
              <a:xfrm>
                <a:off x="1626283" y="5796092"/>
                <a:ext cx="32232" cy="59092"/>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87" name="Rectangle 219"/>
              <p:cNvSpPr>
                <a:spLocks noChangeArrowheads="1"/>
              </p:cNvSpPr>
              <p:nvPr userDrawn="1"/>
            </p:nvSpPr>
            <p:spPr bwMode="auto">
              <a:xfrm>
                <a:off x="1692537" y="5796092"/>
                <a:ext cx="32232" cy="59092"/>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88" name="Rectangle 220"/>
              <p:cNvSpPr>
                <a:spLocks noChangeArrowheads="1"/>
              </p:cNvSpPr>
              <p:nvPr userDrawn="1"/>
            </p:nvSpPr>
            <p:spPr bwMode="auto">
              <a:xfrm>
                <a:off x="1762373" y="5796092"/>
                <a:ext cx="32232" cy="59092"/>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89" name="Rectangle 221"/>
              <p:cNvSpPr>
                <a:spLocks noChangeArrowheads="1"/>
              </p:cNvSpPr>
              <p:nvPr userDrawn="1"/>
            </p:nvSpPr>
            <p:spPr bwMode="auto">
              <a:xfrm>
                <a:off x="1557342" y="5884730"/>
                <a:ext cx="32232" cy="59987"/>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90" name="Rectangle 222"/>
              <p:cNvSpPr>
                <a:spLocks noChangeArrowheads="1"/>
              </p:cNvSpPr>
              <p:nvPr userDrawn="1"/>
            </p:nvSpPr>
            <p:spPr bwMode="auto">
              <a:xfrm>
                <a:off x="1626283" y="5884730"/>
                <a:ext cx="32232" cy="59987"/>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91" name="Rectangle 223"/>
              <p:cNvSpPr>
                <a:spLocks noChangeArrowheads="1"/>
              </p:cNvSpPr>
              <p:nvPr userDrawn="1"/>
            </p:nvSpPr>
            <p:spPr bwMode="auto">
              <a:xfrm>
                <a:off x="1692537" y="5884730"/>
                <a:ext cx="32232" cy="59987"/>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92" name="Rectangle 224"/>
              <p:cNvSpPr>
                <a:spLocks noChangeArrowheads="1"/>
              </p:cNvSpPr>
              <p:nvPr userDrawn="1"/>
            </p:nvSpPr>
            <p:spPr bwMode="auto">
              <a:xfrm>
                <a:off x="1762373" y="5884730"/>
                <a:ext cx="32232" cy="59987"/>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93" name="Rectangle 225"/>
              <p:cNvSpPr>
                <a:spLocks noChangeArrowheads="1"/>
              </p:cNvSpPr>
              <p:nvPr userDrawn="1"/>
            </p:nvSpPr>
            <p:spPr bwMode="auto">
              <a:xfrm>
                <a:off x="1557342" y="5974263"/>
                <a:ext cx="32232" cy="59092"/>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94" name="Rectangle 226"/>
              <p:cNvSpPr>
                <a:spLocks noChangeArrowheads="1"/>
              </p:cNvSpPr>
              <p:nvPr userDrawn="1"/>
            </p:nvSpPr>
            <p:spPr bwMode="auto">
              <a:xfrm>
                <a:off x="1626283" y="5974263"/>
                <a:ext cx="32232" cy="59092"/>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95" name="Rectangle 227"/>
              <p:cNvSpPr>
                <a:spLocks noChangeArrowheads="1"/>
              </p:cNvSpPr>
              <p:nvPr userDrawn="1"/>
            </p:nvSpPr>
            <p:spPr bwMode="auto">
              <a:xfrm>
                <a:off x="1692537" y="5974263"/>
                <a:ext cx="32232" cy="59092"/>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96" name="Rectangle 228"/>
              <p:cNvSpPr>
                <a:spLocks noChangeArrowheads="1"/>
              </p:cNvSpPr>
              <p:nvPr userDrawn="1"/>
            </p:nvSpPr>
            <p:spPr bwMode="auto">
              <a:xfrm>
                <a:off x="1762373" y="5974263"/>
                <a:ext cx="32232" cy="59092"/>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97" name="Rectangle 229"/>
              <p:cNvSpPr>
                <a:spLocks noChangeArrowheads="1"/>
              </p:cNvSpPr>
              <p:nvPr userDrawn="1"/>
            </p:nvSpPr>
            <p:spPr bwMode="auto">
              <a:xfrm>
                <a:off x="1557342" y="6062901"/>
                <a:ext cx="32232" cy="59987"/>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98" name="Rectangle 230"/>
              <p:cNvSpPr>
                <a:spLocks noChangeArrowheads="1"/>
              </p:cNvSpPr>
              <p:nvPr userDrawn="1"/>
            </p:nvSpPr>
            <p:spPr bwMode="auto">
              <a:xfrm>
                <a:off x="1626283" y="6062901"/>
                <a:ext cx="32232" cy="59987"/>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99" name="Rectangle 231"/>
              <p:cNvSpPr>
                <a:spLocks noChangeArrowheads="1"/>
              </p:cNvSpPr>
              <p:nvPr userDrawn="1"/>
            </p:nvSpPr>
            <p:spPr bwMode="auto">
              <a:xfrm>
                <a:off x="1692537" y="6062901"/>
                <a:ext cx="32232" cy="59987"/>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00" name="Rectangle 232"/>
              <p:cNvSpPr>
                <a:spLocks noChangeArrowheads="1"/>
              </p:cNvSpPr>
              <p:nvPr userDrawn="1"/>
            </p:nvSpPr>
            <p:spPr bwMode="auto">
              <a:xfrm>
                <a:off x="1762373" y="6062901"/>
                <a:ext cx="32232" cy="59987"/>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01" name="Rectangle 233"/>
              <p:cNvSpPr>
                <a:spLocks noChangeArrowheads="1"/>
              </p:cNvSpPr>
              <p:nvPr userDrawn="1"/>
            </p:nvSpPr>
            <p:spPr bwMode="auto">
              <a:xfrm>
                <a:off x="1557342" y="6152434"/>
                <a:ext cx="32232" cy="59092"/>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02" name="Rectangle 234"/>
              <p:cNvSpPr>
                <a:spLocks noChangeArrowheads="1"/>
              </p:cNvSpPr>
              <p:nvPr userDrawn="1"/>
            </p:nvSpPr>
            <p:spPr bwMode="auto">
              <a:xfrm>
                <a:off x="1626283" y="6152434"/>
                <a:ext cx="32232" cy="59092"/>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03" name="Rectangle 235"/>
              <p:cNvSpPr>
                <a:spLocks noChangeArrowheads="1"/>
              </p:cNvSpPr>
              <p:nvPr userDrawn="1"/>
            </p:nvSpPr>
            <p:spPr bwMode="auto">
              <a:xfrm>
                <a:off x="1692537" y="6152434"/>
                <a:ext cx="32232" cy="59092"/>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04" name="Rectangle 236"/>
              <p:cNvSpPr>
                <a:spLocks noChangeArrowheads="1"/>
              </p:cNvSpPr>
              <p:nvPr userDrawn="1"/>
            </p:nvSpPr>
            <p:spPr bwMode="auto">
              <a:xfrm>
                <a:off x="1762373" y="6152434"/>
                <a:ext cx="32232" cy="59092"/>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05" name="Rectangle 237"/>
              <p:cNvSpPr>
                <a:spLocks noChangeArrowheads="1"/>
              </p:cNvSpPr>
              <p:nvPr userDrawn="1"/>
            </p:nvSpPr>
            <p:spPr bwMode="auto">
              <a:xfrm>
                <a:off x="1557342" y="6325233"/>
                <a:ext cx="32232" cy="59987"/>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06" name="Rectangle 238"/>
              <p:cNvSpPr>
                <a:spLocks noChangeArrowheads="1"/>
              </p:cNvSpPr>
              <p:nvPr userDrawn="1"/>
            </p:nvSpPr>
            <p:spPr bwMode="auto">
              <a:xfrm>
                <a:off x="1626283" y="6325233"/>
                <a:ext cx="32232" cy="59987"/>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07" name="Rectangle 239"/>
              <p:cNvSpPr>
                <a:spLocks noChangeArrowheads="1"/>
              </p:cNvSpPr>
              <p:nvPr userDrawn="1"/>
            </p:nvSpPr>
            <p:spPr bwMode="auto">
              <a:xfrm>
                <a:off x="1692537" y="6325233"/>
                <a:ext cx="32232" cy="59987"/>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08" name="Rectangle 240"/>
              <p:cNvSpPr>
                <a:spLocks noChangeArrowheads="1"/>
              </p:cNvSpPr>
              <p:nvPr userDrawn="1"/>
            </p:nvSpPr>
            <p:spPr bwMode="auto">
              <a:xfrm>
                <a:off x="1762373" y="6325233"/>
                <a:ext cx="32232" cy="59987"/>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09" name="Rectangle 241"/>
              <p:cNvSpPr>
                <a:spLocks noChangeArrowheads="1"/>
              </p:cNvSpPr>
              <p:nvPr userDrawn="1"/>
            </p:nvSpPr>
            <p:spPr bwMode="auto">
              <a:xfrm>
                <a:off x="1557342" y="6233909"/>
                <a:ext cx="32232" cy="59092"/>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10" name="Rectangle 242"/>
              <p:cNvSpPr>
                <a:spLocks noChangeArrowheads="1"/>
              </p:cNvSpPr>
              <p:nvPr userDrawn="1"/>
            </p:nvSpPr>
            <p:spPr bwMode="auto">
              <a:xfrm>
                <a:off x="1626283" y="6233909"/>
                <a:ext cx="32232" cy="59092"/>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11" name="Rectangle 243"/>
              <p:cNvSpPr>
                <a:spLocks noChangeArrowheads="1"/>
              </p:cNvSpPr>
              <p:nvPr userDrawn="1"/>
            </p:nvSpPr>
            <p:spPr bwMode="auto">
              <a:xfrm>
                <a:off x="1692537" y="6233909"/>
                <a:ext cx="32232" cy="59092"/>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12" name="Rectangle 244"/>
              <p:cNvSpPr>
                <a:spLocks noChangeArrowheads="1"/>
              </p:cNvSpPr>
              <p:nvPr userDrawn="1"/>
            </p:nvSpPr>
            <p:spPr bwMode="auto">
              <a:xfrm>
                <a:off x="1762373" y="6233909"/>
                <a:ext cx="32232" cy="59092"/>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13" name="Rectangle 245"/>
              <p:cNvSpPr>
                <a:spLocks noChangeArrowheads="1"/>
              </p:cNvSpPr>
              <p:nvPr userDrawn="1"/>
            </p:nvSpPr>
            <p:spPr bwMode="auto">
              <a:xfrm>
                <a:off x="1557342" y="6414766"/>
                <a:ext cx="32232" cy="59092"/>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14" name="Rectangle 246"/>
              <p:cNvSpPr>
                <a:spLocks noChangeArrowheads="1"/>
              </p:cNvSpPr>
              <p:nvPr userDrawn="1"/>
            </p:nvSpPr>
            <p:spPr bwMode="auto">
              <a:xfrm>
                <a:off x="1626283" y="6414766"/>
                <a:ext cx="32232" cy="59092"/>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15" name="Rectangle 247"/>
              <p:cNvSpPr>
                <a:spLocks noChangeArrowheads="1"/>
              </p:cNvSpPr>
              <p:nvPr userDrawn="1"/>
            </p:nvSpPr>
            <p:spPr bwMode="auto">
              <a:xfrm>
                <a:off x="1692537" y="6414766"/>
                <a:ext cx="32232" cy="59092"/>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16" name="Rectangle 248"/>
              <p:cNvSpPr>
                <a:spLocks noChangeArrowheads="1"/>
              </p:cNvSpPr>
              <p:nvPr userDrawn="1"/>
            </p:nvSpPr>
            <p:spPr bwMode="auto">
              <a:xfrm>
                <a:off x="1762373" y="6414766"/>
                <a:ext cx="32232" cy="59092"/>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17" name="Rectangle 249"/>
              <p:cNvSpPr>
                <a:spLocks noChangeArrowheads="1"/>
              </p:cNvSpPr>
              <p:nvPr userDrawn="1"/>
            </p:nvSpPr>
            <p:spPr bwMode="auto">
              <a:xfrm>
                <a:off x="1557342" y="6506090"/>
                <a:ext cx="32232" cy="59092"/>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18" name="Rectangle 250"/>
              <p:cNvSpPr>
                <a:spLocks noChangeArrowheads="1"/>
              </p:cNvSpPr>
              <p:nvPr userDrawn="1"/>
            </p:nvSpPr>
            <p:spPr bwMode="auto">
              <a:xfrm>
                <a:off x="1626283" y="6506090"/>
                <a:ext cx="32232" cy="59092"/>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19" name="Rectangle 251"/>
              <p:cNvSpPr>
                <a:spLocks noChangeArrowheads="1"/>
              </p:cNvSpPr>
              <p:nvPr userDrawn="1"/>
            </p:nvSpPr>
            <p:spPr bwMode="auto">
              <a:xfrm>
                <a:off x="1692537" y="6506090"/>
                <a:ext cx="32232" cy="59092"/>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20" name="Rectangle 252"/>
              <p:cNvSpPr>
                <a:spLocks noChangeArrowheads="1"/>
              </p:cNvSpPr>
              <p:nvPr userDrawn="1"/>
            </p:nvSpPr>
            <p:spPr bwMode="auto">
              <a:xfrm>
                <a:off x="1762373" y="6506090"/>
                <a:ext cx="32232" cy="59092"/>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21" name="Rectangle 253"/>
              <p:cNvSpPr>
                <a:spLocks noChangeArrowheads="1"/>
              </p:cNvSpPr>
              <p:nvPr userDrawn="1"/>
            </p:nvSpPr>
            <p:spPr bwMode="auto">
              <a:xfrm>
                <a:off x="1557342" y="6595624"/>
                <a:ext cx="32232" cy="59092"/>
              </a:xfrm>
              <a:prstGeom prst="rect">
                <a:avLst/>
              </a:pr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22" name="Rectangle 254"/>
              <p:cNvSpPr>
                <a:spLocks noChangeArrowheads="1"/>
              </p:cNvSpPr>
              <p:nvPr userDrawn="1"/>
            </p:nvSpPr>
            <p:spPr bwMode="auto">
              <a:xfrm>
                <a:off x="1626283" y="6595624"/>
                <a:ext cx="32232" cy="59092"/>
              </a:xfrm>
              <a:prstGeom prst="rect">
                <a:avLst/>
              </a:pr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23" name="Rectangle 255"/>
              <p:cNvSpPr>
                <a:spLocks noChangeArrowheads="1"/>
              </p:cNvSpPr>
              <p:nvPr userDrawn="1"/>
            </p:nvSpPr>
            <p:spPr bwMode="auto">
              <a:xfrm>
                <a:off x="1692537" y="6595624"/>
                <a:ext cx="32232" cy="59092"/>
              </a:xfrm>
              <a:prstGeom prst="rect">
                <a:avLst/>
              </a:pr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24" name="Rectangle 256"/>
              <p:cNvSpPr>
                <a:spLocks noChangeArrowheads="1"/>
              </p:cNvSpPr>
              <p:nvPr userDrawn="1"/>
            </p:nvSpPr>
            <p:spPr bwMode="auto">
              <a:xfrm>
                <a:off x="1762373" y="6595624"/>
                <a:ext cx="32232" cy="59092"/>
              </a:xfrm>
              <a:prstGeom prst="rect">
                <a:avLst/>
              </a:pr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25" name="Rectangle 257"/>
              <p:cNvSpPr>
                <a:spLocks noChangeArrowheads="1"/>
              </p:cNvSpPr>
              <p:nvPr userDrawn="1"/>
            </p:nvSpPr>
            <p:spPr bwMode="auto">
              <a:xfrm>
                <a:off x="1327242" y="6152434"/>
                <a:ext cx="32232" cy="59092"/>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26" name="Rectangle 258"/>
              <p:cNvSpPr>
                <a:spLocks noChangeArrowheads="1"/>
              </p:cNvSpPr>
              <p:nvPr userDrawn="1"/>
            </p:nvSpPr>
            <p:spPr bwMode="auto">
              <a:xfrm>
                <a:off x="1396183" y="6152434"/>
                <a:ext cx="29546" cy="59092"/>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27" name="Rectangle 259"/>
              <p:cNvSpPr>
                <a:spLocks noChangeArrowheads="1"/>
              </p:cNvSpPr>
              <p:nvPr userDrawn="1"/>
            </p:nvSpPr>
            <p:spPr bwMode="auto">
              <a:xfrm>
                <a:off x="1463332" y="6152434"/>
                <a:ext cx="32232" cy="59092"/>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28" name="Rectangle 260"/>
              <p:cNvSpPr>
                <a:spLocks noChangeArrowheads="1"/>
              </p:cNvSpPr>
              <p:nvPr userDrawn="1"/>
            </p:nvSpPr>
            <p:spPr bwMode="auto">
              <a:xfrm>
                <a:off x="1327242" y="6241072"/>
                <a:ext cx="32232" cy="59987"/>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29" name="Rectangle 261"/>
              <p:cNvSpPr>
                <a:spLocks noChangeArrowheads="1"/>
              </p:cNvSpPr>
              <p:nvPr userDrawn="1"/>
            </p:nvSpPr>
            <p:spPr bwMode="auto">
              <a:xfrm>
                <a:off x="1396183" y="6241072"/>
                <a:ext cx="29546" cy="59987"/>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30" name="Rectangle 262"/>
              <p:cNvSpPr>
                <a:spLocks noChangeArrowheads="1"/>
              </p:cNvSpPr>
              <p:nvPr userDrawn="1"/>
            </p:nvSpPr>
            <p:spPr bwMode="auto">
              <a:xfrm>
                <a:off x="1463332" y="6241072"/>
                <a:ext cx="32232" cy="59987"/>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31" name="Rectangle 263"/>
              <p:cNvSpPr>
                <a:spLocks noChangeArrowheads="1"/>
              </p:cNvSpPr>
              <p:nvPr userDrawn="1"/>
            </p:nvSpPr>
            <p:spPr bwMode="auto">
              <a:xfrm>
                <a:off x="1327242" y="6323442"/>
                <a:ext cx="32232" cy="59092"/>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32" name="Rectangle 264"/>
              <p:cNvSpPr>
                <a:spLocks noChangeArrowheads="1"/>
              </p:cNvSpPr>
              <p:nvPr userDrawn="1"/>
            </p:nvSpPr>
            <p:spPr bwMode="auto">
              <a:xfrm>
                <a:off x="1396183" y="6323442"/>
                <a:ext cx="29546" cy="59092"/>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33" name="Rectangle 265"/>
              <p:cNvSpPr>
                <a:spLocks noChangeArrowheads="1"/>
              </p:cNvSpPr>
              <p:nvPr userDrawn="1"/>
            </p:nvSpPr>
            <p:spPr bwMode="auto">
              <a:xfrm>
                <a:off x="1463332" y="6323442"/>
                <a:ext cx="32232" cy="59092"/>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34" name="Rectangle 266"/>
              <p:cNvSpPr>
                <a:spLocks noChangeArrowheads="1"/>
              </p:cNvSpPr>
              <p:nvPr userDrawn="1"/>
            </p:nvSpPr>
            <p:spPr bwMode="auto">
              <a:xfrm>
                <a:off x="1327242" y="6404918"/>
                <a:ext cx="32232" cy="59092"/>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35" name="Rectangle 267"/>
              <p:cNvSpPr>
                <a:spLocks noChangeArrowheads="1"/>
              </p:cNvSpPr>
              <p:nvPr userDrawn="1"/>
            </p:nvSpPr>
            <p:spPr bwMode="auto">
              <a:xfrm>
                <a:off x="1396183" y="6404918"/>
                <a:ext cx="29546" cy="59092"/>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36" name="Rectangle 268"/>
              <p:cNvSpPr>
                <a:spLocks noChangeArrowheads="1"/>
              </p:cNvSpPr>
              <p:nvPr userDrawn="1"/>
            </p:nvSpPr>
            <p:spPr bwMode="auto">
              <a:xfrm>
                <a:off x="1463332" y="6404918"/>
                <a:ext cx="32232" cy="59092"/>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37" name="Rectangle 269"/>
              <p:cNvSpPr>
                <a:spLocks noChangeArrowheads="1"/>
              </p:cNvSpPr>
              <p:nvPr userDrawn="1"/>
            </p:nvSpPr>
            <p:spPr bwMode="auto">
              <a:xfrm>
                <a:off x="1327242" y="6489079"/>
                <a:ext cx="32232" cy="56406"/>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38" name="Rectangle 270"/>
              <p:cNvSpPr>
                <a:spLocks noChangeArrowheads="1"/>
              </p:cNvSpPr>
              <p:nvPr userDrawn="1"/>
            </p:nvSpPr>
            <p:spPr bwMode="auto">
              <a:xfrm>
                <a:off x="1396183" y="6489079"/>
                <a:ext cx="29546" cy="56406"/>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39" name="Rectangle 271"/>
              <p:cNvSpPr>
                <a:spLocks noChangeArrowheads="1"/>
              </p:cNvSpPr>
              <p:nvPr userDrawn="1"/>
            </p:nvSpPr>
            <p:spPr bwMode="auto">
              <a:xfrm>
                <a:off x="1463332" y="6489079"/>
                <a:ext cx="32232" cy="56406"/>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40" name="Rectangle 272"/>
              <p:cNvSpPr>
                <a:spLocks noChangeArrowheads="1"/>
              </p:cNvSpPr>
              <p:nvPr userDrawn="1"/>
            </p:nvSpPr>
            <p:spPr bwMode="auto">
              <a:xfrm>
                <a:off x="1327242" y="6570554"/>
                <a:ext cx="32232" cy="59092"/>
              </a:xfrm>
              <a:prstGeom prst="rect">
                <a:avLst/>
              </a:pr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41" name="Rectangle 273"/>
              <p:cNvSpPr>
                <a:spLocks noChangeArrowheads="1"/>
              </p:cNvSpPr>
              <p:nvPr userDrawn="1"/>
            </p:nvSpPr>
            <p:spPr bwMode="auto">
              <a:xfrm>
                <a:off x="1396183" y="6570554"/>
                <a:ext cx="29546" cy="59092"/>
              </a:xfrm>
              <a:prstGeom prst="rect">
                <a:avLst/>
              </a:pr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42" name="Rectangle 274"/>
              <p:cNvSpPr>
                <a:spLocks noChangeArrowheads="1"/>
              </p:cNvSpPr>
              <p:nvPr userDrawn="1"/>
            </p:nvSpPr>
            <p:spPr bwMode="auto">
              <a:xfrm>
                <a:off x="1463332" y="6570554"/>
                <a:ext cx="32232" cy="59092"/>
              </a:xfrm>
              <a:prstGeom prst="rect">
                <a:avLst/>
              </a:pr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43" name="Rectangle 275"/>
              <p:cNvSpPr>
                <a:spLocks noChangeArrowheads="1"/>
              </p:cNvSpPr>
              <p:nvPr userDrawn="1"/>
            </p:nvSpPr>
            <p:spPr bwMode="auto">
              <a:xfrm>
                <a:off x="1692537" y="5498842"/>
                <a:ext cx="102068" cy="59092"/>
              </a:xfrm>
              <a:prstGeom prst="rect">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44" name="Rectangle 276"/>
              <p:cNvSpPr>
                <a:spLocks noChangeArrowheads="1"/>
              </p:cNvSpPr>
              <p:nvPr userDrawn="1"/>
            </p:nvSpPr>
            <p:spPr bwMode="auto">
              <a:xfrm>
                <a:off x="1589574" y="5462133"/>
                <a:ext cx="19697" cy="95800"/>
              </a:xfrm>
              <a:prstGeom prst="rect">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45" name="Freeform 277"/>
              <p:cNvSpPr>
                <a:spLocks/>
              </p:cNvSpPr>
              <p:nvPr userDrawn="1"/>
            </p:nvSpPr>
            <p:spPr bwMode="auto">
              <a:xfrm>
                <a:off x="917179" y="5796092"/>
                <a:ext cx="230101" cy="890855"/>
              </a:xfrm>
              <a:custGeom>
                <a:avLst/>
                <a:gdLst>
                  <a:gd name="T0" fmla="*/ 0 w 257"/>
                  <a:gd name="T1" fmla="*/ 166 h 995"/>
                  <a:gd name="T2" fmla="*/ 257 w 257"/>
                  <a:gd name="T3" fmla="*/ 0 h 995"/>
                  <a:gd name="T4" fmla="*/ 257 w 257"/>
                  <a:gd name="T5" fmla="*/ 995 h 995"/>
                  <a:gd name="T6" fmla="*/ 0 w 257"/>
                  <a:gd name="T7" fmla="*/ 995 h 995"/>
                  <a:gd name="T8" fmla="*/ 0 w 257"/>
                  <a:gd name="T9" fmla="*/ 166 h 995"/>
                </a:gdLst>
                <a:ahLst/>
                <a:cxnLst>
                  <a:cxn ang="0">
                    <a:pos x="T0" y="T1"/>
                  </a:cxn>
                  <a:cxn ang="0">
                    <a:pos x="T2" y="T3"/>
                  </a:cxn>
                  <a:cxn ang="0">
                    <a:pos x="T4" y="T5"/>
                  </a:cxn>
                  <a:cxn ang="0">
                    <a:pos x="T6" y="T7"/>
                  </a:cxn>
                  <a:cxn ang="0">
                    <a:pos x="T8" y="T9"/>
                  </a:cxn>
                </a:cxnLst>
                <a:rect l="0" t="0" r="r" b="b"/>
                <a:pathLst>
                  <a:path w="257" h="995">
                    <a:moveTo>
                      <a:pt x="0" y="166"/>
                    </a:moveTo>
                    <a:lnTo>
                      <a:pt x="257" y="0"/>
                    </a:lnTo>
                    <a:lnTo>
                      <a:pt x="257" y="995"/>
                    </a:lnTo>
                    <a:lnTo>
                      <a:pt x="0" y="995"/>
                    </a:lnTo>
                    <a:lnTo>
                      <a:pt x="0" y="166"/>
                    </a:ln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146" name="Rectangle 278"/>
              <p:cNvSpPr>
                <a:spLocks noChangeArrowheads="1"/>
              </p:cNvSpPr>
              <p:nvPr userDrawn="1"/>
            </p:nvSpPr>
            <p:spPr bwMode="auto">
              <a:xfrm>
                <a:off x="514280" y="6124679"/>
                <a:ext cx="123556" cy="562269"/>
              </a:xfrm>
              <a:prstGeom prst="rect">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47" name="Rectangle 279"/>
              <p:cNvSpPr>
                <a:spLocks noChangeArrowheads="1"/>
              </p:cNvSpPr>
              <p:nvPr userDrawn="1"/>
            </p:nvSpPr>
            <p:spPr bwMode="auto">
              <a:xfrm>
                <a:off x="576058" y="5805940"/>
                <a:ext cx="244426" cy="881007"/>
              </a:xfrm>
              <a:prstGeom prst="rect">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48" name="Freeform 280"/>
              <p:cNvSpPr>
                <a:spLocks/>
              </p:cNvSpPr>
              <p:nvPr userDrawn="1"/>
            </p:nvSpPr>
            <p:spPr bwMode="auto">
              <a:xfrm>
                <a:off x="635150" y="5716407"/>
                <a:ext cx="126242" cy="89533"/>
              </a:xfrm>
              <a:custGeom>
                <a:avLst/>
                <a:gdLst>
                  <a:gd name="T0" fmla="*/ 105 w 141"/>
                  <a:gd name="T1" fmla="*/ 0 h 100"/>
                  <a:gd name="T2" fmla="*/ 36 w 141"/>
                  <a:gd name="T3" fmla="*/ 0 h 100"/>
                  <a:gd name="T4" fmla="*/ 0 w 141"/>
                  <a:gd name="T5" fmla="*/ 100 h 100"/>
                  <a:gd name="T6" fmla="*/ 141 w 141"/>
                  <a:gd name="T7" fmla="*/ 100 h 100"/>
                  <a:gd name="T8" fmla="*/ 105 w 141"/>
                  <a:gd name="T9" fmla="*/ 0 h 100"/>
                </a:gdLst>
                <a:ahLst/>
                <a:cxnLst>
                  <a:cxn ang="0">
                    <a:pos x="T0" y="T1"/>
                  </a:cxn>
                  <a:cxn ang="0">
                    <a:pos x="T2" y="T3"/>
                  </a:cxn>
                  <a:cxn ang="0">
                    <a:pos x="T4" y="T5"/>
                  </a:cxn>
                  <a:cxn ang="0">
                    <a:pos x="T6" y="T7"/>
                  </a:cxn>
                  <a:cxn ang="0">
                    <a:pos x="T8" y="T9"/>
                  </a:cxn>
                </a:cxnLst>
                <a:rect l="0" t="0" r="r" b="b"/>
                <a:pathLst>
                  <a:path w="141" h="100">
                    <a:moveTo>
                      <a:pt x="105" y="0"/>
                    </a:moveTo>
                    <a:lnTo>
                      <a:pt x="36" y="0"/>
                    </a:lnTo>
                    <a:lnTo>
                      <a:pt x="0" y="100"/>
                    </a:lnTo>
                    <a:lnTo>
                      <a:pt x="141" y="100"/>
                    </a:lnTo>
                    <a:lnTo>
                      <a:pt x="105"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49" name="Rectangle 281"/>
              <p:cNvSpPr>
                <a:spLocks noChangeArrowheads="1"/>
              </p:cNvSpPr>
              <p:nvPr userDrawn="1"/>
            </p:nvSpPr>
            <p:spPr bwMode="auto">
              <a:xfrm>
                <a:off x="687079" y="5449598"/>
                <a:ext cx="22384" cy="307099"/>
              </a:xfrm>
              <a:prstGeom prst="rect">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50" name="Rectangle 282"/>
              <p:cNvSpPr>
                <a:spLocks noChangeArrowheads="1"/>
              </p:cNvSpPr>
              <p:nvPr userDrawn="1"/>
            </p:nvSpPr>
            <p:spPr bwMode="auto">
              <a:xfrm>
                <a:off x="608290" y="5835487"/>
                <a:ext cx="24174" cy="57301"/>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51" name="Rectangle 283"/>
              <p:cNvSpPr>
                <a:spLocks noChangeArrowheads="1"/>
              </p:cNvSpPr>
              <p:nvPr userDrawn="1"/>
            </p:nvSpPr>
            <p:spPr bwMode="auto">
              <a:xfrm>
                <a:off x="660219" y="5835487"/>
                <a:ext cx="24174" cy="57301"/>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52" name="Rectangle 284"/>
              <p:cNvSpPr>
                <a:spLocks noChangeArrowheads="1"/>
              </p:cNvSpPr>
              <p:nvPr userDrawn="1"/>
            </p:nvSpPr>
            <p:spPr bwMode="auto">
              <a:xfrm>
                <a:off x="712149" y="5835487"/>
                <a:ext cx="24174" cy="57301"/>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53" name="Rectangle 285"/>
              <p:cNvSpPr>
                <a:spLocks noChangeArrowheads="1"/>
              </p:cNvSpPr>
              <p:nvPr userDrawn="1"/>
            </p:nvSpPr>
            <p:spPr bwMode="auto">
              <a:xfrm>
                <a:off x="764078" y="5835487"/>
                <a:ext cx="24174" cy="57301"/>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54" name="Rectangle 286"/>
              <p:cNvSpPr>
                <a:spLocks noChangeArrowheads="1"/>
              </p:cNvSpPr>
              <p:nvPr userDrawn="1"/>
            </p:nvSpPr>
            <p:spPr bwMode="auto">
              <a:xfrm>
                <a:off x="608290" y="5916962"/>
                <a:ext cx="24174" cy="57301"/>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55" name="Rectangle 287"/>
              <p:cNvSpPr>
                <a:spLocks noChangeArrowheads="1"/>
              </p:cNvSpPr>
              <p:nvPr userDrawn="1"/>
            </p:nvSpPr>
            <p:spPr bwMode="auto">
              <a:xfrm>
                <a:off x="660219" y="5916962"/>
                <a:ext cx="24174" cy="57301"/>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56" name="Rectangle 288"/>
              <p:cNvSpPr>
                <a:spLocks noChangeArrowheads="1"/>
              </p:cNvSpPr>
              <p:nvPr userDrawn="1"/>
            </p:nvSpPr>
            <p:spPr bwMode="auto">
              <a:xfrm>
                <a:off x="712149" y="5916962"/>
                <a:ext cx="24174" cy="57301"/>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57" name="Rectangle 289"/>
              <p:cNvSpPr>
                <a:spLocks noChangeArrowheads="1"/>
              </p:cNvSpPr>
              <p:nvPr userDrawn="1"/>
            </p:nvSpPr>
            <p:spPr bwMode="auto">
              <a:xfrm>
                <a:off x="764078" y="5916962"/>
                <a:ext cx="24174" cy="57301"/>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58" name="Rectangle 290"/>
              <p:cNvSpPr>
                <a:spLocks noChangeArrowheads="1"/>
              </p:cNvSpPr>
              <p:nvPr userDrawn="1"/>
            </p:nvSpPr>
            <p:spPr bwMode="auto">
              <a:xfrm>
                <a:off x="608290" y="5998437"/>
                <a:ext cx="24174" cy="57301"/>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59" name="Rectangle 291"/>
              <p:cNvSpPr>
                <a:spLocks noChangeArrowheads="1"/>
              </p:cNvSpPr>
              <p:nvPr userDrawn="1"/>
            </p:nvSpPr>
            <p:spPr bwMode="auto">
              <a:xfrm>
                <a:off x="660219" y="5998437"/>
                <a:ext cx="24174" cy="57301"/>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60" name="Rectangle 292"/>
              <p:cNvSpPr>
                <a:spLocks noChangeArrowheads="1"/>
              </p:cNvSpPr>
              <p:nvPr userDrawn="1"/>
            </p:nvSpPr>
            <p:spPr bwMode="auto">
              <a:xfrm>
                <a:off x="712149" y="5998437"/>
                <a:ext cx="24174" cy="57301"/>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61" name="Rectangle 293"/>
              <p:cNvSpPr>
                <a:spLocks noChangeArrowheads="1"/>
              </p:cNvSpPr>
              <p:nvPr userDrawn="1"/>
            </p:nvSpPr>
            <p:spPr bwMode="auto">
              <a:xfrm>
                <a:off x="764078" y="5998437"/>
                <a:ext cx="24174" cy="57301"/>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62" name="Rectangle 294"/>
              <p:cNvSpPr>
                <a:spLocks noChangeArrowheads="1"/>
              </p:cNvSpPr>
              <p:nvPr userDrawn="1"/>
            </p:nvSpPr>
            <p:spPr bwMode="auto">
              <a:xfrm>
                <a:off x="608290" y="6080808"/>
                <a:ext cx="24174" cy="56406"/>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63" name="Rectangle 295"/>
              <p:cNvSpPr>
                <a:spLocks noChangeArrowheads="1"/>
              </p:cNvSpPr>
              <p:nvPr userDrawn="1"/>
            </p:nvSpPr>
            <p:spPr bwMode="auto">
              <a:xfrm>
                <a:off x="660219" y="6080808"/>
                <a:ext cx="24174" cy="56406"/>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64" name="Rectangle 296"/>
              <p:cNvSpPr>
                <a:spLocks noChangeArrowheads="1"/>
              </p:cNvSpPr>
              <p:nvPr userDrawn="1"/>
            </p:nvSpPr>
            <p:spPr bwMode="auto">
              <a:xfrm>
                <a:off x="712149" y="6080808"/>
                <a:ext cx="24174" cy="56406"/>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65" name="Rectangle 297"/>
              <p:cNvSpPr>
                <a:spLocks noChangeArrowheads="1"/>
              </p:cNvSpPr>
              <p:nvPr userDrawn="1"/>
            </p:nvSpPr>
            <p:spPr bwMode="auto">
              <a:xfrm>
                <a:off x="764078" y="6080808"/>
                <a:ext cx="24174" cy="56406"/>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66" name="Rectangle 298"/>
              <p:cNvSpPr>
                <a:spLocks noChangeArrowheads="1"/>
              </p:cNvSpPr>
              <p:nvPr userDrawn="1"/>
            </p:nvSpPr>
            <p:spPr bwMode="auto">
              <a:xfrm>
                <a:off x="608290" y="6164969"/>
                <a:ext cx="24174" cy="56406"/>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67" name="Rectangle 299"/>
              <p:cNvSpPr>
                <a:spLocks noChangeArrowheads="1"/>
              </p:cNvSpPr>
              <p:nvPr userDrawn="1"/>
            </p:nvSpPr>
            <p:spPr bwMode="auto">
              <a:xfrm>
                <a:off x="660219" y="6164969"/>
                <a:ext cx="24174" cy="56406"/>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68" name="Rectangle 300"/>
              <p:cNvSpPr>
                <a:spLocks noChangeArrowheads="1"/>
              </p:cNvSpPr>
              <p:nvPr userDrawn="1"/>
            </p:nvSpPr>
            <p:spPr bwMode="auto">
              <a:xfrm>
                <a:off x="712149" y="6164969"/>
                <a:ext cx="24174" cy="56406"/>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69" name="Rectangle 301"/>
              <p:cNvSpPr>
                <a:spLocks noChangeArrowheads="1"/>
              </p:cNvSpPr>
              <p:nvPr userDrawn="1"/>
            </p:nvSpPr>
            <p:spPr bwMode="auto">
              <a:xfrm>
                <a:off x="764078" y="6164969"/>
                <a:ext cx="24174" cy="56406"/>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70" name="Rectangle 302"/>
              <p:cNvSpPr>
                <a:spLocks noChangeArrowheads="1"/>
              </p:cNvSpPr>
              <p:nvPr userDrawn="1"/>
            </p:nvSpPr>
            <p:spPr bwMode="auto">
              <a:xfrm>
                <a:off x="608290" y="6246444"/>
                <a:ext cx="24174" cy="56406"/>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71" name="Rectangle 303"/>
              <p:cNvSpPr>
                <a:spLocks noChangeArrowheads="1"/>
              </p:cNvSpPr>
              <p:nvPr userDrawn="1"/>
            </p:nvSpPr>
            <p:spPr bwMode="auto">
              <a:xfrm>
                <a:off x="660219" y="6246444"/>
                <a:ext cx="24174" cy="56406"/>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72" name="Rectangle 304"/>
              <p:cNvSpPr>
                <a:spLocks noChangeArrowheads="1"/>
              </p:cNvSpPr>
              <p:nvPr userDrawn="1"/>
            </p:nvSpPr>
            <p:spPr bwMode="auto">
              <a:xfrm>
                <a:off x="712149" y="6246444"/>
                <a:ext cx="24174" cy="56406"/>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73" name="Rectangle 305"/>
              <p:cNvSpPr>
                <a:spLocks noChangeArrowheads="1"/>
              </p:cNvSpPr>
              <p:nvPr userDrawn="1"/>
            </p:nvSpPr>
            <p:spPr bwMode="auto">
              <a:xfrm>
                <a:off x="764078" y="6246444"/>
                <a:ext cx="24174" cy="56406"/>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74" name="Rectangle 306"/>
              <p:cNvSpPr>
                <a:spLocks noChangeArrowheads="1"/>
              </p:cNvSpPr>
              <p:nvPr userDrawn="1"/>
            </p:nvSpPr>
            <p:spPr bwMode="auto">
              <a:xfrm>
                <a:off x="608290" y="6327919"/>
                <a:ext cx="24174" cy="57301"/>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75" name="Rectangle 307"/>
              <p:cNvSpPr>
                <a:spLocks noChangeArrowheads="1"/>
              </p:cNvSpPr>
              <p:nvPr userDrawn="1"/>
            </p:nvSpPr>
            <p:spPr bwMode="auto">
              <a:xfrm>
                <a:off x="660219" y="6327919"/>
                <a:ext cx="24174" cy="57301"/>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76" name="Rectangle 308"/>
              <p:cNvSpPr>
                <a:spLocks noChangeArrowheads="1"/>
              </p:cNvSpPr>
              <p:nvPr userDrawn="1"/>
            </p:nvSpPr>
            <p:spPr bwMode="auto">
              <a:xfrm>
                <a:off x="712149" y="6327919"/>
                <a:ext cx="24174" cy="57301"/>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77" name="Rectangle 309"/>
              <p:cNvSpPr>
                <a:spLocks noChangeArrowheads="1"/>
              </p:cNvSpPr>
              <p:nvPr userDrawn="1"/>
            </p:nvSpPr>
            <p:spPr bwMode="auto">
              <a:xfrm>
                <a:off x="764078" y="6327919"/>
                <a:ext cx="24174" cy="57301"/>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78" name="Rectangle 310"/>
              <p:cNvSpPr>
                <a:spLocks noChangeArrowheads="1"/>
              </p:cNvSpPr>
              <p:nvPr userDrawn="1"/>
            </p:nvSpPr>
            <p:spPr bwMode="auto">
              <a:xfrm>
                <a:off x="608290" y="6409394"/>
                <a:ext cx="24174" cy="57301"/>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79" name="Rectangle 311"/>
              <p:cNvSpPr>
                <a:spLocks noChangeArrowheads="1"/>
              </p:cNvSpPr>
              <p:nvPr userDrawn="1"/>
            </p:nvSpPr>
            <p:spPr bwMode="auto">
              <a:xfrm>
                <a:off x="660219" y="6409394"/>
                <a:ext cx="24174" cy="57301"/>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80" name="Rectangle 312"/>
              <p:cNvSpPr>
                <a:spLocks noChangeArrowheads="1"/>
              </p:cNvSpPr>
              <p:nvPr userDrawn="1"/>
            </p:nvSpPr>
            <p:spPr bwMode="auto">
              <a:xfrm>
                <a:off x="712149" y="6409394"/>
                <a:ext cx="24174" cy="57301"/>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81" name="Rectangle 313"/>
              <p:cNvSpPr>
                <a:spLocks noChangeArrowheads="1"/>
              </p:cNvSpPr>
              <p:nvPr userDrawn="1"/>
            </p:nvSpPr>
            <p:spPr bwMode="auto">
              <a:xfrm>
                <a:off x="764078" y="6409394"/>
                <a:ext cx="24174" cy="57301"/>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82" name="Rectangle 314"/>
              <p:cNvSpPr>
                <a:spLocks noChangeArrowheads="1"/>
              </p:cNvSpPr>
              <p:nvPr userDrawn="1"/>
            </p:nvSpPr>
            <p:spPr bwMode="auto">
              <a:xfrm>
                <a:off x="608290" y="6491765"/>
                <a:ext cx="24174" cy="56406"/>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83" name="Rectangle 315"/>
              <p:cNvSpPr>
                <a:spLocks noChangeArrowheads="1"/>
              </p:cNvSpPr>
              <p:nvPr userDrawn="1"/>
            </p:nvSpPr>
            <p:spPr bwMode="auto">
              <a:xfrm>
                <a:off x="660219" y="6491765"/>
                <a:ext cx="24174" cy="56406"/>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84" name="Rectangle 316"/>
              <p:cNvSpPr>
                <a:spLocks noChangeArrowheads="1"/>
              </p:cNvSpPr>
              <p:nvPr userDrawn="1"/>
            </p:nvSpPr>
            <p:spPr bwMode="auto">
              <a:xfrm>
                <a:off x="712149" y="6491765"/>
                <a:ext cx="24174" cy="56406"/>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85" name="Rectangle 317"/>
              <p:cNvSpPr>
                <a:spLocks noChangeArrowheads="1"/>
              </p:cNvSpPr>
              <p:nvPr userDrawn="1"/>
            </p:nvSpPr>
            <p:spPr bwMode="auto">
              <a:xfrm>
                <a:off x="764078" y="6491765"/>
                <a:ext cx="24174" cy="56406"/>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86" name="Rectangle 318"/>
              <p:cNvSpPr>
                <a:spLocks noChangeArrowheads="1"/>
              </p:cNvSpPr>
              <p:nvPr userDrawn="1"/>
            </p:nvSpPr>
            <p:spPr bwMode="auto">
              <a:xfrm>
                <a:off x="608290" y="6575926"/>
                <a:ext cx="24174" cy="56406"/>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87" name="Rectangle 319"/>
              <p:cNvSpPr>
                <a:spLocks noChangeArrowheads="1"/>
              </p:cNvSpPr>
              <p:nvPr userDrawn="1"/>
            </p:nvSpPr>
            <p:spPr bwMode="auto">
              <a:xfrm>
                <a:off x="660219" y="6575926"/>
                <a:ext cx="24174" cy="56406"/>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88" name="Rectangle 320"/>
              <p:cNvSpPr>
                <a:spLocks noChangeArrowheads="1"/>
              </p:cNvSpPr>
              <p:nvPr userDrawn="1"/>
            </p:nvSpPr>
            <p:spPr bwMode="auto">
              <a:xfrm>
                <a:off x="712149" y="6575926"/>
                <a:ext cx="24174" cy="56406"/>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89" name="Rectangle 321"/>
              <p:cNvSpPr>
                <a:spLocks noChangeArrowheads="1"/>
              </p:cNvSpPr>
              <p:nvPr userDrawn="1"/>
            </p:nvSpPr>
            <p:spPr bwMode="auto">
              <a:xfrm>
                <a:off x="764078" y="6575926"/>
                <a:ext cx="24174" cy="56406"/>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90" name="Rectangle 327"/>
              <p:cNvSpPr>
                <a:spLocks noChangeArrowheads="1"/>
              </p:cNvSpPr>
              <p:nvPr userDrawn="1"/>
            </p:nvSpPr>
            <p:spPr bwMode="auto">
              <a:xfrm>
                <a:off x="1834000" y="6124679"/>
                <a:ext cx="219357" cy="47452"/>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91" name="Rectangle 328"/>
              <p:cNvSpPr>
                <a:spLocks noChangeArrowheads="1"/>
              </p:cNvSpPr>
              <p:nvPr userDrawn="1"/>
            </p:nvSpPr>
            <p:spPr bwMode="auto">
              <a:xfrm>
                <a:off x="1834000" y="6207049"/>
                <a:ext cx="219357" cy="46557"/>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92" name="Rectangle 329"/>
              <p:cNvSpPr>
                <a:spLocks noChangeArrowheads="1"/>
              </p:cNvSpPr>
              <p:nvPr userDrawn="1"/>
            </p:nvSpPr>
            <p:spPr bwMode="auto">
              <a:xfrm>
                <a:off x="1834000" y="6291210"/>
                <a:ext cx="219357" cy="43871"/>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93" name="Rectangle 330"/>
              <p:cNvSpPr>
                <a:spLocks noChangeArrowheads="1"/>
              </p:cNvSpPr>
              <p:nvPr userDrawn="1"/>
            </p:nvSpPr>
            <p:spPr bwMode="auto">
              <a:xfrm>
                <a:off x="1834000" y="6372686"/>
                <a:ext cx="219357" cy="46557"/>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94" name="Rectangle 331"/>
              <p:cNvSpPr>
                <a:spLocks noChangeArrowheads="1"/>
              </p:cNvSpPr>
              <p:nvPr userDrawn="1"/>
            </p:nvSpPr>
            <p:spPr bwMode="auto">
              <a:xfrm>
                <a:off x="1834000" y="6454161"/>
                <a:ext cx="219357" cy="47452"/>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95" name="Rectangle 332"/>
              <p:cNvSpPr>
                <a:spLocks noChangeArrowheads="1"/>
              </p:cNvSpPr>
              <p:nvPr userDrawn="1"/>
            </p:nvSpPr>
            <p:spPr bwMode="auto">
              <a:xfrm>
                <a:off x="1834000" y="6535637"/>
                <a:ext cx="219357" cy="47452"/>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96" name="Rectangle 333"/>
              <p:cNvSpPr>
                <a:spLocks noChangeArrowheads="1"/>
              </p:cNvSpPr>
              <p:nvPr userDrawn="1"/>
            </p:nvSpPr>
            <p:spPr bwMode="auto">
              <a:xfrm>
                <a:off x="1834000" y="6619798"/>
                <a:ext cx="219357" cy="44767"/>
              </a:xfrm>
              <a:prstGeom prst="rect">
                <a:avLst/>
              </a:pr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97" name="Freeform 196"/>
              <p:cNvSpPr>
                <a:spLocks noChangeArrowheads="1"/>
              </p:cNvSpPr>
              <p:nvPr userDrawn="1"/>
            </p:nvSpPr>
            <p:spPr bwMode="auto">
              <a:xfrm>
                <a:off x="1081921" y="5823750"/>
                <a:ext cx="24174" cy="863197"/>
              </a:xfrm>
              <a:custGeom>
                <a:avLst/>
                <a:gdLst>
                  <a:gd name="connsiteX0" fmla="*/ 42863 w 42863"/>
                  <a:gd name="connsiteY0" fmla="*/ 0 h 1530522"/>
                  <a:gd name="connsiteX1" fmla="*/ 42863 w 42863"/>
                  <a:gd name="connsiteY1" fmla="*/ 1530522 h 1530522"/>
                  <a:gd name="connsiteX2" fmla="*/ 0 w 42863"/>
                  <a:gd name="connsiteY2" fmla="*/ 1530522 h 1530522"/>
                  <a:gd name="connsiteX3" fmla="*/ 0 w 42863"/>
                  <a:gd name="connsiteY3" fmla="*/ 27489 h 1530522"/>
                </a:gdLst>
                <a:ahLst/>
                <a:cxnLst>
                  <a:cxn ang="0">
                    <a:pos x="connsiteX0" y="connsiteY0"/>
                  </a:cxn>
                  <a:cxn ang="0">
                    <a:pos x="connsiteX1" y="connsiteY1"/>
                  </a:cxn>
                  <a:cxn ang="0">
                    <a:pos x="connsiteX2" y="connsiteY2"/>
                  </a:cxn>
                  <a:cxn ang="0">
                    <a:pos x="connsiteX3" y="connsiteY3"/>
                  </a:cxn>
                </a:cxnLst>
                <a:rect l="l" t="t" r="r" b="b"/>
                <a:pathLst>
                  <a:path w="42863" h="1530522">
                    <a:moveTo>
                      <a:pt x="42863" y="0"/>
                    </a:moveTo>
                    <a:lnTo>
                      <a:pt x="42863" y="1530522"/>
                    </a:lnTo>
                    <a:lnTo>
                      <a:pt x="0" y="1530522"/>
                    </a:lnTo>
                    <a:lnTo>
                      <a:pt x="0" y="27489"/>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noAutofit/>
              </a:bodyPr>
              <a:lstStyle/>
              <a:p>
                <a:endParaRPr lang="en-IN" sz="1350"/>
              </a:p>
            </p:txBody>
          </p:sp>
          <p:sp>
            <p:nvSpPr>
              <p:cNvPr id="198" name="Freeform 197"/>
              <p:cNvSpPr>
                <a:spLocks noChangeArrowheads="1"/>
              </p:cNvSpPr>
              <p:nvPr userDrawn="1"/>
            </p:nvSpPr>
            <p:spPr bwMode="auto">
              <a:xfrm>
                <a:off x="1024779" y="5860397"/>
                <a:ext cx="24174" cy="826551"/>
              </a:xfrm>
              <a:custGeom>
                <a:avLst/>
                <a:gdLst>
                  <a:gd name="connsiteX0" fmla="*/ 42863 w 42863"/>
                  <a:gd name="connsiteY0" fmla="*/ 0 h 1465545"/>
                  <a:gd name="connsiteX1" fmla="*/ 42863 w 42863"/>
                  <a:gd name="connsiteY1" fmla="*/ 1465545 h 1465545"/>
                  <a:gd name="connsiteX2" fmla="*/ 0 w 42863"/>
                  <a:gd name="connsiteY2" fmla="*/ 1465545 h 1465545"/>
                  <a:gd name="connsiteX3" fmla="*/ 0 w 42863"/>
                  <a:gd name="connsiteY3" fmla="*/ 27489 h 1465545"/>
                </a:gdLst>
                <a:ahLst/>
                <a:cxnLst>
                  <a:cxn ang="0">
                    <a:pos x="connsiteX0" y="connsiteY0"/>
                  </a:cxn>
                  <a:cxn ang="0">
                    <a:pos x="connsiteX1" y="connsiteY1"/>
                  </a:cxn>
                  <a:cxn ang="0">
                    <a:pos x="connsiteX2" y="connsiteY2"/>
                  </a:cxn>
                  <a:cxn ang="0">
                    <a:pos x="connsiteX3" y="connsiteY3"/>
                  </a:cxn>
                </a:cxnLst>
                <a:rect l="l" t="t" r="r" b="b"/>
                <a:pathLst>
                  <a:path w="42863" h="1465545">
                    <a:moveTo>
                      <a:pt x="42863" y="0"/>
                    </a:moveTo>
                    <a:lnTo>
                      <a:pt x="42863" y="1465545"/>
                    </a:lnTo>
                    <a:lnTo>
                      <a:pt x="0" y="1465545"/>
                    </a:lnTo>
                    <a:lnTo>
                      <a:pt x="0" y="27489"/>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noAutofit/>
              </a:bodyPr>
              <a:lstStyle/>
              <a:p>
                <a:endParaRPr lang="en-IN" sz="1350"/>
              </a:p>
            </p:txBody>
          </p:sp>
          <p:sp>
            <p:nvSpPr>
              <p:cNvPr id="199" name="Freeform 198"/>
              <p:cNvSpPr>
                <a:spLocks noChangeArrowheads="1"/>
              </p:cNvSpPr>
              <p:nvPr userDrawn="1"/>
            </p:nvSpPr>
            <p:spPr bwMode="auto">
              <a:xfrm>
                <a:off x="966423" y="5897822"/>
                <a:ext cx="24174" cy="789126"/>
              </a:xfrm>
              <a:custGeom>
                <a:avLst/>
                <a:gdLst>
                  <a:gd name="connsiteX0" fmla="*/ 42863 w 42863"/>
                  <a:gd name="connsiteY0" fmla="*/ 0 h 1399187"/>
                  <a:gd name="connsiteX1" fmla="*/ 42863 w 42863"/>
                  <a:gd name="connsiteY1" fmla="*/ 1399187 h 1399187"/>
                  <a:gd name="connsiteX2" fmla="*/ 0 w 42863"/>
                  <a:gd name="connsiteY2" fmla="*/ 1399187 h 1399187"/>
                  <a:gd name="connsiteX3" fmla="*/ 0 w 42863"/>
                  <a:gd name="connsiteY3" fmla="*/ 27489 h 1399187"/>
                </a:gdLst>
                <a:ahLst/>
                <a:cxnLst>
                  <a:cxn ang="0">
                    <a:pos x="connsiteX0" y="connsiteY0"/>
                  </a:cxn>
                  <a:cxn ang="0">
                    <a:pos x="connsiteX1" y="connsiteY1"/>
                  </a:cxn>
                  <a:cxn ang="0">
                    <a:pos x="connsiteX2" y="connsiteY2"/>
                  </a:cxn>
                  <a:cxn ang="0">
                    <a:pos x="connsiteX3" y="connsiteY3"/>
                  </a:cxn>
                </a:cxnLst>
                <a:rect l="l" t="t" r="r" b="b"/>
                <a:pathLst>
                  <a:path w="42863" h="1399187">
                    <a:moveTo>
                      <a:pt x="42863" y="0"/>
                    </a:moveTo>
                    <a:lnTo>
                      <a:pt x="42863" y="1399187"/>
                    </a:lnTo>
                    <a:lnTo>
                      <a:pt x="0" y="1399187"/>
                    </a:lnTo>
                    <a:lnTo>
                      <a:pt x="0" y="27489"/>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noAutofit/>
              </a:bodyPr>
              <a:lstStyle/>
              <a:p>
                <a:endParaRPr lang="en-IN" sz="1350"/>
              </a:p>
            </p:txBody>
          </p:sp>
        </p:grpSp>
        <p:sp>
          <p:nvSpPr>
            <p:cNvPr id="236" name="Rectangle 33"/>
            <p:cNvSpPr>
              <a:spLocks noChangeArrowheads="1"/>
            </p:cNvSpPr>
            <p:nvPr userDrawn="1"/>
          </p:nvSpPr>
          <p:spPr bwMode="auto">
            <a:xfrm>
              <a:off x="635" y="6942034"/>
              <a:ext cx="12435840" cy="52491"/>
            </a:xfrm>
            <a:prstGeom prst="rect">
              <a:avLst/>
            </a:prstGeom>
            <a:solidFill>
              <a:srgbClr val="7FBA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350"/>
            </a:p>
          </p:txBody>
        </p:sp>
        <p:grpSp>
          <p:nvGrpSpPr>
            <p:cNvPr id="235" name="Group 234"/>
            <p:cNvGrpSpPr/>
            <p:nvPr userDrawn="1"/>
          </p:nvGrpSpPr>
          <p:grpSpPr>
            <a:xfrm flipH="1">
              <a:off x="0" y="6447028"/>
              <a:ext cx="3265280" cy="520805"/>
              <a:chOff x="9171808" y="6524058"/>
              <a:chExt cx="3265280" cy="520805"/>
            </a:xfrm>
          </p:grpSpPr>
          <p:sp>
            <p:nvSpPr>
              <p:cNvPr id="237" name="Freeform 18"/>
              <p:cNvSpPr>
                <a:spLocks/>
              </p:cNvSpPr>
              <p:nvPr userDrawn="1"/>
            </p:nvSpPr>
            <p:spPr bwMode="auto">
              <a:xfrm>
                <a:off x="9171808" y="6524058"/>
                <a:ext cx="3260614" cy="520804"/>
              </a:xfrm>
              <a:custGeom>
                <a:avLst/>
                <a:gdLst>
                  <a:gd name="T0" fmla="*/ 0 w 1014"/>
                  <a:gd name="T1" fmla="*/ 296 h 296"/>
                  <a:gd name="T2" fmla="*/ 0 w 1014"/>
                  <a:gd name="T3" fmla="*/ 296 h 296"/>
                  <a:gd name="T4" fmla="*/ 1014 w 1014"/>
                  <a:gd name="T5" fmla="*/ 296 h 296"/>
                  <a:gd name="T6" fmla="*/ 1014 w 1014"/>
                  <a:gd name="T7" fmla="*/ 238 h 296"/>
                  <a:gd name="T8" fmla="*/ 0 w 1014"/>
                  <a:gd name="T9" fmla="*/ 296 h 296"/>
                </a:gdLst>
                <a:ahLst/>
                <a:cxnLst>
                  <a:cxn ang="0">
                    <a:pos x="T0" y="T1"/>
                  </a:cxn>
                  <a:cxn ang="0">
                    <a:pos x="T2" y="T3"/>
                  </a:cxn>
                  <a:cxn ang="0">
                    <a:pos x="T4" y="T5"/>
                  </a:cxn>
                  <a:cxn ang="0">
                    <a:pos x="T6" y="T7"/>
                  </a:cxn>
                  <a:cxn ang="0">
                    <a:pos x="T8" y="T9"/>
                  </a:cxn>
                </a:cxnLst>
                <a:rect l="0" t="0" r="r" b="b"/>
                <a:pathLst>
                  <a:path w="1014" h="296">
                    <a:moveTo>
                      <a:pt x="0" y="296"/>
                    </a:moveTo>
                    <a:cubicBezTo>
                      <a:pt x="0" y="296"/>
                      <a:pt x="0" y="296"/>
                      <a:pt x="0" y="296"/>
                    </a:cubicBezTo>
                    <a:cubicBezTo>
                      <a:pt x="1014" y="296"/>
                      <a:pt x="1014" y="296"/>
                      <a:pt x="1014" y="296"/>
                    </a:cubicBezTo>
                    <a:cubicBezTo>
                      <a:pt x="1014" y="238"/>
                      <a:pt x="1014" y="238"/>
                      <a:pt x="1014" y="238"/>
                    </a:cubicBezTo>
                    <a:cubicBezTo>
                      <a:pt x="714" y="0"/>
                      <a:pt x="277" y="19"/>
                      <a:pt x="0" y="296"/>
                    </a:cubicBezTo>
                    <a:close/>
                  </a:path>
                </a:pathLst>
              </a:custGeom>
              <a:solidFill>
                <a:srgbClr val="7FB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a:p>
            </p:txBody>
          </p:sp>
          <p:sp>
            <p:nvSpPr>
              <p:cNvPr id="238" name="Freeform 29"/>
              <p:cNvSpPr>
                <a:spLocks/>
              </p:cNvSpPr>
              <p:nvPr userDrawn="1"/>
            </p:nvSpPr>
            <p:spPr bwMode="auto">
              <a:xfrm>
                <a:off x="9626870" y="6726394"/>
                <a:ext cx="2484481" cy="318469"/>
              </a:xfrm>
              <a:custGeom>
                <a:avLst/>
                <a:gdLst>
                  <a:gd name="T0" fmla="*/ 344 w 556"/>
                  <a:gd name="T1" fmla="*/ 21 h 130"/>
                  <a:gd name="T2" fmla="*/ 344 w 556"/>
                  <a:gd name="T3" fmla="*/ 21 h 130"/>
                  <a:gd name="T4" fmla="*/ 0 w 556"/>
                  <a:gd name="T5" fmla="*/ 130 h 130"/>
                  <a:gd name="T6" fmla="*/ 197 w 556"/>
                  <a:gd name="T7" fmla="*/ 130 h 130"/>
                  <a:gd name="T8" fmla="*/ 556 w 556"/>
                  <a:gd name="T9" fmla="*/ 130 h 130"/>
                  <a:gd name="T10" fmla="*/ 344 w 556"/>
                  <a:gd name="T11" fmla="*/ 21 h 130"/>
                </a:gdLst>
                <a:ahLst/>
                <a:cxnLst>
                  <a:cxn ang="0">
                    <a:pos x="T0" y="T1"/>
                  </a:cxn>
                  <a:cxn ang="0">
                    <a:pos x="T2" y="T3"/>
                  </a:cxn>
                  <a:cxn ang="0">
                    <a:pos x="T4" y="T5"/>
                  </a:cxn>
                  <a:cxn ang="0">
                    <a:pos x="T6" y="T7"/>
                  </a:cxn>
                  <a:cxn ang="0">
                    <a:pos x="T8" y="T9"/>
                  </a:cxn>
                  <a:cxn ang="0">
                    <a:pos x="T10" y="T11"/>
                  </a:cxn>
                </a:cxnLst>
                <a:rect l="0" t="0" r="r" b="b"/>
                <a:pathLst>
                  <a:path w="556" h="130">
                    <a:moveTo>
                      <a:pt x="344" y="21"/>
                    </a:moveTo>
                    <a:cubicBezTo>
                      <a:pt x="344" y="21"/>
                      <a:pt x="344" y="21"/>
                      <a:pt x="344" y="21"/>
                    </a:cubicBezTo>
                    <a:cubicBezTo>
                      <a:pt x="223" y="0"/>
                      <a:pt x="94" y="37"/>
                      <a:pt x="0" y="130"/>
                    </a:cubicBezTo>
                    <a:cubicBezTo>
                      <a:pt x="197" y="130"/>
                      <a:pt x="197" y="130"/>
                      <a:pt x="197" y="130"/>
                    </a:cubicBezTo>
                    <a:cubicBezTo>
                      <a:pt x="556" y="130"/>
                      <a:pt x="556" y="130"/>
                      <a:pt x="556" y="130"/>
                    </a:cubicBezTo>
                    <a:cubicBezTo>
                      <a:pt x="496" y="70"/>
                      <a:pt x="422" y="34"/>
                      <a:pt x="344" y="21"/>
                    </a:cubicBezTo>
                    <a:close/>
                  </a:path>
                </a:pathLst>
              </a:custGeom>
              <a:solidFill>
                <a:srgbClr val="BAD8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a:p>
            </p:txBody>
          </p:sp>
          <p:sp>
            <p:nvSpPr>
              <p:cNvPr id="239" name="Freeform 17"/>
              <p:cNvSpPr>
                <a:spLocks/>
              </p:cNvSpPr>
              <p:nvPr userDrawn="1"/>
            </p:nvSpPr>
            <p:spPr bwMode="auto">
              <a:xfrm>
                <a:off x="11361649" y="6609137"/>
                <a:ext cx="1075439" cy="435726"/>
              </a:xfrm>
              <a:custGeom>
                <a:avLst/>
                <a:gdLst>
                  <a:gd name="T0" fmla="*/ 0 w 442"/>
                  <a:gd name="T1" fmla="*/ 178 h 178"/>
                  <a:gd name="T2" fmla="*/ 0 w 442"/>
                  <a:gd name="T3" fmla="*/ 178 h 178"/>
                  <a:gd name="T4" fmla="*/ 290 w 442"/>
                  <a:gd name="T5" fmla="*/ 178 h 178"/>
                  <a:gd name="T6" fmla="*/ 442 w 442"/>
                  <a:gd name="T7" fmla="*/ 178 h 178"/>
                  <a:gd name="T8" fmla="*/ 442 w 442"/>
                  <a:gd name="T9" fmla="*/ 9 h 178"/>
                  <a:gd name="T10" fmla="*/ 0 w 442"/>
                  <a:gd name="T11" fmla="*/ 178 h 178"/>
                </a:gdLst>
                <a:ahLst/>
                <a:cxnLst>
                  <a:cxn ang="0">
                    <a:pos x="T0" y="T1"/>
                  </a:cxn>
                  <a:cxn ang="0">
                    <a:pos x="T2" y="T3"/>
                  </a:cxn>
                  <a:cxn ang="0">
                    <a:pos x="T4" y="T5"/>
                  </a:cxn>
                  <a:cxn ang="0">
                    <a:pos x="T6" y="T7"/>
                  </a:cxn>
                  <a:cxn ang="0">
                    <a:pos x="T8" y="T9"/>
                  </a:cxn>
                  <a:cxn ang="0">
                    <a:pos x="T10" y="T11"/>
                  </a:cxn>
                </a:cxnLst>
                <a:rect l="0" t="0" r="r" b="b"/>
                <a:pathLst>
                  <a:path w="442" h="178">
                    <a:moveTo>
                      <a:pt x="0" y="178"/>
                    </a:moveTo>
                    <a:cubicBezTo>
                      <a:pt x="0" y="178"/>
                      <a:pt x="0" y="178"/>
                      <a:pt x="0" y="178"/>
                    </a:cubicBezTo>
                    <a:cubicBezTo>
                      <a:pt x="290" y="178"/>
                      <a:pt x="290" y="178"/>
                      <a:pt x="290" y="178"/>
                    </a:cubicBezTo>
                    <a:cubicBezTo>
                      <a:pt x="442" y="178"/>
                      <a:pt x="442" y="178"/>
                      <a:pt x="442" y="178"/>
                    </a:cubicBezTo>
                    <a:cubicBezTo>
                      <a:pt x="442" y="9"/>
                      <a:pt x="442" y="9"/>
                      <a:pt x="442" y="9"/>
                    </a:cubicBezTo>
                    <a:cubicBezTo>
                      <a:pt x="283" y="0"/>
                      <a:pt x="121" y="57"/>
                      <a:pt x="0" y="178"/>
                    </a:cubicBezTo>
                    <a:close/>
                  </a:path>
                </a:pathLst>
              </a:custGeom>
              <a:solidFill>
                <a:srgbClr val="79A5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a:p>
            </p:txBody>
          </p:sp>
        </p:grpSp>
      </p:grpSp>
      <p:graphicFrame>
        <p:nvGraphicFramePr>
          <p:cNvPr id="5" name="Object 4" hidden="1"/>
          <p:cNvGraphicFramePr>
            <a:graphicFrameLocks noChangeAspect="1"/>
          </p:cNvGraphicFramePr>
          <p:nvPr userDrawn="1">
            <p:custDataLst>
              <p:tags r:id="rId2"/>
            </p:custDataLst>
            <p:extLst/>
          </p:nvPr>
        </p:nvGraphicFramePr>
        <p:xfrm>
          <a:off x="1191" y="1589"/>
          <a:ext cx="1190" cy="1587"/>
        </p:xfrm>
        <a:graphic>
          <a:graphicData uri="http://schemas.openxmlformats.org/presentationml/2006/ole">
            <mc:AlternateContent xmlns:mc="http://schemas.openxmlformats.org/markup-compatibility/2006">
              <mc:Choice xmlns:v="urn:schemas-microsoft-com:vml" Requires="v">
                <p:oleObj spid="_x0000_s74757" name="think-cell Slide" r:id="rId5" imgW="270" imgH="270" progId="TCLayout.ActiveDocument.1">
                  <p:embed/>
                </p:oleObj>
              </mc:Choice>
              <mc:Fallback>
                <p:oleObj name="think-cell Slide" r:id="rId5" imgW="270" imgH="270" progId="TCLayout.ActiveDocument.1">
                  <p:embed/>
                  <p:pic>
                    <p:nvPicPr>
                      <p:cNvPr id="5" name="Object 4" hidden="1"/>
                      <p:cNvPicPr/>
                      <p:nvPr/>
                    </p:nvPicPr>
                    <p:blipFill>
                      <a:blip r:embed="rId6"/>
                      <a:stretch>
                        <a:fillRect/>
                      </a:stretch>
                    </p:blipFill>
                    <p:spPr>
                      <a:xfrm>
                        <a:off x="1191" y="1589"/>
                        <a:ext cx="1190" cy="1587"/>
                      </a:xfrm>
                      <a:prstGeom prst="rect">
                        <a:avLst/>
                      </a:prstGeom>
                    </p:spPr>
                  </p:pic>
                </p:oleObj>
              </mc:Fallback>
            </mc:AlternateContent>
          </a:graphicData>
        </a:graphic>
      </p:graphicFrame>
      <p:sp>
        <p:nvSpPr>
          <p:cNvPr id="2" name="Title 1"/>
          <p:cNvSpPr>
            <a:spLocks noGrp="1"/>
          </p:cNvSpPr>
          <p:nvPr userDrawn="1">
            <p:ph type="title" hasCustomPrompt="1"/>
          </p:nvPr>
        </p:nvSpPr>
        <p:spPr>
          <a:xfrm>
            <a:off x="438875" y="264964"/>
            <a:ext cx="8418931" cy="1097302"/>
          </a:xfrm>
        </p:spPr>
        <p:txBody>
          <a:bodyPr lIns="0" tIns="91440" rIns="146304" bIns="91440"/>
          <a:lstStyle>
            <a:lvl1pPr>
              <a:lnSpc>
                <a:spcPts val="3674"/>
              </a:lnSpc>
              <a:defRPr sz="2700" baseline="0">
                <a:solidFill>
                  <a:schemeClr val="accent1"/>
                </a:solidFill>
              </a:defRPr>
            </a:lvl1pPr>
          </a:lstStyle>
          <a:p>
            <a:r>
              <a:rPr lang="en-US" dirty="0" err="1"/>
              <a:t>Lorem</a:t>
            </a:r>
            <a:r>
              <a:rPr lang="en-US" dirty="0"/>
              <a:t> </a:t>
            </a:r>
            <a:r>
              <a:rPr lang="en-US" dirty="0" err="1"/>
              <a:t>ipsum</a:t>
            </a:r>
            <a:r>
              <a:rPr lang="en-US" dirty="0"/>
              <a:t> dolor sit.</a:t>
            </a:r>
          </a:p>
        </p:txBody>
      </p:sp>
      <p:sp>
        <p:nvSpPr>
          <p:cNvPr id="4" name="Slide Number Placeholder 3"/>
          <p:cNvSpPr>
            <a:spLocks noGrp="1"/>
          </p:cNvSpPr>
          <p:nvPr userDrawn="1">
            <p:ph type="sldNum" sz="quarter" idx="11"/>
          </p:nvPr>
        </p:nvSpPr>
        <p:spPr/>
        <p:txBody>
          <a:bodyPr/>
          <a:lstStyle>
            <a:lvl1pPr>
              <a:defRPr>
                <a:solidFill>
                  <a:schemeClr val="bg1"/>
                </a:solidFill>
              </a:defRPr>
            </a:lvl1pPr>
          </a:lstStyle>
          <a:p>
            <a:fld id="{27258FFF-F925-446B-8502-81C933981705}" type="slidenum">
              <a:rPr lang="en-US" smtClean="0"/>
              <a:pPr/>
              <a:t>‹#›</a:t>
            </a:fld>
            <a:endParaRPr lang="en-US" dirty="0"/>
          </a:p>
        </p:txBody>
      </p:sp>
      <p:sp>
        <p:nvSpPr>
          <p:cNvPr id="8" name="Text Placeholder 7"/>
          <p:cNvSpPr>
            <a:spLocks noGrp="1"/>
          </p:cNvSpPr>
          <p:nvPr userDrawn="1">
            <p:ph type="body" sz="quarter" idx="13" hasCustomPrompt="1"/>
          </p:nvPr>
        </p:nvSpPr>
        <p:spPr>
          <a:xfrm>
            <a:off x="452590" y="1545465"/>
            <a:ext cx="8418931" cy="4663068"/>
          </a:xfrm>
        </p:spPr>
        <p:txBody>
          <a:bodyPr lIns="0" tIns="0"/>
          <a:lstStyle>
            <a:lvl1pPr marL="175006" indent="-175006">
              <a:spcBef>
                <a:spcPts val="900"/>
              </a:spcBef>
              <a:defRPr sz="1950">
                <a:latin typeface="+mn-lt"/>
              </a:defRPr>
            </a:lvl1pPr>
            <a:lvl2pPr marL="517874" indent="-175006">
              <a:spcBef>
                <a:spcPts val="900"/>
              </a:spcBef>
              <a:buSzPct val="100000"/>
              <a:buFont typeface="Segoe UI" pitchFamily="34" charset="0"/>
              <a:buChar char="‐"/>
              <a:defRPr/>
            </a:lvl2pPr>
            <a:lvl3pPr marL="860741" indent="-175006">
              <a:spcBef>
                <a:spcPts val="900"/>
              </a:spcBef>
              <a:buFont typeface="Wingdings" pitchFamily="2" charset="2"/>
              <a:buChar char="§"/>
              <a:defRPr/>
            </a:lvl3pPr>
            <a:lvl4pPr marL="1200037" indent="-257151">
              <a:spcBef>
                <a:spcPts val="900"/>
              </a:spcBef>
              <a:buFont typeface="+mj-lt"/>
              <a:buAutoNum type="arabicPeriod"/>
              <a:defRPr/>
            </a:lvl4pPr>
            <a:lvl5pPr marL="1459569" indent="-257151">
              <a:spcBef>
                <a:spcPts val="900"/>
              </a:spcBef>
              <a:buFont typeface="+mj-lt"/>
              <a:buAutoNum type="alphaLcParenR"/>
              <a:defRPr/>
            </a:lvl5pPr>
          </a:lstStyle>
          <a:p>
            <a:pPr lvl="0"/>
            <a:r>
              <a:rPr lang="en-US" dirty="0" err="1"/>
              <a:t>Lorem</a:t>
            </a:r>
            <a:r>
              <a:rPr lang="en-US" dirty="0"/>
              <a:t> </a:t>
            </a:r>
            <a:r>
              <a:rPr lang="en-US" dirty="0" err="1"/>
              <a:t>ipsum</a:t>
            </a:r>
            <a:r>
              <a:rPr lang="en-US" dirty="0"/>
              <a:t> dolor sit </a:t>
            </a:r>
            <a:r>
              <a:rPr lang="en-US" dirty="0" err="1"/>
              <a:t>amet</a:t>
            </a:r>
            <a:r>
              <a:rPr lang="en-US" dirty="0"/>
              <a:t>, </a:t>
            </a:r>
            <a:r>
              <a:rPr lang="en-US" dirty="0" err="1"/>
              <a:t>consectetur</a:t>
            </a:r>
            <a:r>
              <a:rPr lang="en-US" dirty="0"/>
              <a:t> </a:t>
            </a:r>
            <a:r>
              <a:rPr lang="en-US" dirty="0" err="1"/>
              <a:t>adipiscing</a:t>
            </a:r>
            <a:r>
              <a:rPr lang="en-US" dirty="0"/>
              <a:t> </a:t>
            </a:r>
            <a:br>
              <a:rPr lang="en-US" dirty="0"/>
            </a:br>
            <a:r>
              <a:rPr lang="en-US" dirty="0" err="1"/>
              <a:t>elit</a:t>
            </a:r>
            <a:r>
              <a:rPr lang="en-US" dirty="0"/>
              <a:t>. </a:t>
            </a:r>
            <a:r>
              <a:rPr lang="en-US" dirty="0" err="1"/>
              <a:t>Nunc</a:t>
            </a:r>
            <a:r>
              <a:rPr lang="en-US" dirty="0"/>
              <a:t> et </a:t>
            </a:r>
            <a:r>
              <a:rPr lang="en-US" dirty="0" err="1"/>
              <a:t>sagittis</a:t>
            </a:r>
            <a:r>
              <a:rPr lang="en-US" dirty="0"/>
              <a:t> ligula</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3" name="Footer Placeholder 2"/>
          <p:cNvSpPr>
            <a:spLocks noGrp="1"/>
          </p:cNvSpPr>
          <p:nvPr userDrawn="1">
            <p:ph type="ftr" sz="quarter" idx="10"/>
          </p:nvPr>
        </p:nvSpPr>
        <p:spPr/>
        <p:txBody>
          <a:bodyPr/>
          <a:lstStyle>
            <a:lvl1pPr>
              <a:defRPr>
                <a:solidFill>
                  <a:schemeClr val="bg1"/>
                </a:solidFill>
              </a:defRPr>
            </a:lvl1pPr>
          </a:lstStyle>
          <a:p>
            <a:r>
              <a:rPr lang="en-US" dirty="0"/>
              <a:t>Microsoft Confidential</a:t>
            </a:r>
          </a:p>
        </p:txBody>
      </p:sp>
    </p:spTree>
    <p:extLst>
      <p:ext uri="{BB962C8B-B14F-4D97-AF65-F5344CB8AC3E}">
        <p14:creationId xmlns:p14="http://schemas.microsoft.com/office/powerpoint/2010/main" val="2265070028"/>
      </p:ext>
    </p:extLst>
  </p:cSld>
  <p:clrMapOvr>
    <a:masterClrMapping/>
  </p:clrMapOvr>
  <mc:AlternateContent xmlns:mc="http://schemas.openxmlformats.org/markup-compatibility/2006" xmlns:p14="http://schemas.microsoft.com/office/powerpoint/2010/main">
    <mc:Choice Requires="p14">
      <p:transition spd="slow" p14:dur="1250">
        <p:fade/>
      </p:transition>
    </mc:Choice>
    <mc:Fallback xmlns="">
      <p:transition spd="slow">
        <p:fade/>
      </p:transition>
    </mc:Fallback>
  </mc:AlternateContent>
</p:sldLayout>
</file>

<file path=ppt/slideLayouts/slideLayout144.xml><?xml version="1.0" encoding="utf-8"?>
<p:sldLayout xmlns:a="http://schemas.openxmlformats.org/drawingml/2006/main" xmlns:r="http://schemas.openxmlformats.org/officeDocument/2006/relationships" xmlns:p="http://schemas.openxmlformats.org/presentationml/2006/main" preserve="1" userDrawn="1">
  <p:cSld name="6_Illustrated Footert">
    <p:spTree>
      <p:nvGrpSpPr>
        <p:cNvPr id="1" name=""/>
        <p:cNvGrpSpPr/>
        <p:nvPr/>
      </p:nvGrpSpPr>
      <p:grpSpPr>
        <a:xfrm>
          <a:off x="0" y="0"/>
          <a:ext cx="0" cy="0"/>
          <a:chOff x="0" y="0"/>
          <a:chExt cx="0" cy="0"/>
        </a:xfrm>
      </p:grpSpPr>
      <p:grpSp>
        <p:nvGrpSpPr>
          <p:cNvPr id="6" name="Group 5"/>
          <p:cNvGrpSpPr/>
          <p:nvPr userDrawn="1"/>
        </p:nvGrpSpPr>
        <p:grpSpPr>
          <a:xfrm>
            <a:off x="2" y="5626961"/>
            <a:ext cx="9326561" cy="1375949"/>
            <a:chOff x="2" y="5626960"/>
            <a:chExt cx="12436473" cy="1375949"/>
          </a:xfrm>
        </p:grpSpPr>
        <p:sp>
          <p:nvSpPr>
            <p:cNvPr id="205" name="Freeform 204"/>
            <p:cNvSpPr>
              <a:spLocks/>
            </p:cNvSpPr>
            <p:nvPr/>
          </p:nvSpPr>
          <p:spPr bwMode="auto">
            <a:xfrm>
              <a:off x="4053152" y="6809565"/>
              <a:ext cx="5777177" cy="133373"/>
            </a:xfrm>
            <a:custGeom>
              <a:avLst/>
              <a:gdLst>
                <a:gd name="connsiteX0" fmla="*/ 1922660 w 2948455"/>
                <a:gd name="connsiteY0" fmla="*/ 0 h 809625"/>
                <a:gd name="connsiteX1" fmla="*/ 2039071 w 2948455"/>
                <a:gd name="connsiteY1" fmla="*/ 3766 h 809625"/>
                <a:gd name="connsiteX2" fmla="*/ 2256873 w 2948455"/>
                <a:gd name="connsiteY2" fmla="*/ 18829 h 809625"/>
                <a:gd name="connsiteX3" fmla="*/ 2362018 w 2948455"/>
                <a:gd name="connsiteY3" fmla="*/ 33892 h 809625"/>
                <a:gd name="connsiteX4" fmla="*/ 2407080 w 2948455"/>
                <a:gd name="connsiteY4" fmla="*/ 41423 h 809625"/>
                <a:gd name="connsiteX5" fmla="*/ 2809473 w 2948455"/>
                <a:gd name="connsiteY5" fmla="*/ 140273 h 809625"/>
                <a:gd name="connsiteX6" fmla="*/ 2948455 w 2948455"/>
                <a:gd name="connsiteY6" fmla="*/ 191968 h 809625"/>
                <a:gd name="connsiteX7" fmla="*/ 2948455 w 2948455"/>
                <a:gd name="connsiteY7" fmla="*/ 809625 h 809625"/>
                <a:gd name="connsiteX8" fmla="*/ 2832709 w 2948455"/>
                <a:gd name="connsiteY8" fmla="*/ 809625 h 809625"/>
                <a:gd name="connsiteX9" fmla="*/ 1378157 w 2948455"/>
                <a:gd name="connsiteY9" fmla="*/ 809625 h 809625"/>
                <a:gd name="connsiteX10" fmla="*/ 0 w 2948455"/>
                <a:gd name="connsiteY10" fmla="*/ 809625 h 809625"/>
                <a:gd name="connsiteX11" fmla="*/ 1922660 w 2948455"/>
                <a:gd name="connsiteY11" fmla="*/ 0 h 809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948455" h="809625">
                  <a:moveTo>
                    <a:pt x="1922660" y="0"/>
                  </a:moveTo>
                  <a:cubicBezTo>
                    <a:pt x="1963967" y="0"/>
                    <a:pt x="2001519" y="0"/>
                    <a:pt x="2039071" y="3766"/>
                  </a:cubicBezTo>
                  <a:cubicBezTo>
                    <a:pt x="2114175" y="3766"/>
                    <a:pt x="2185524" y="11297"/>
                    <a:pt x="2256873" y="18829"/>
                  </a:cubicBezTo>
                  <a:cubicBezTo>
                    <a:pt x="2290670" y="22594"/>
                    <a:pt x="2328221" y="26360"/>
                    <a:pt x="2362018" y="33892"/>
                  </a:cubicBezTo>
                  <a:cubicBezTo>
                    <a:pt x="2377039" y="33892"/>
                    <a:pt x="2392060" y="37657"/>
                    <a:pt x="2407080" y="41423"/>
                  </a:cubicBezTo>
                  <a:cubicBezTo>
                    <a:pt x="2543206" y="64017"/>
                    <a:pt x="2677689" y="96967"/>
                    <a:pt x="2809473" y="140273"/>
                  </a:cubicBezTo>
                  <a:lnTo>
                    <a:pt x="2948455" y="191968"/>
                  </a:lnTo>
                  <a:lnTo>
                    <a:pt x="2948455" y="809625"/>
                  </a:lnTo>
                  <a:lnTo>
                    <a:pt x="2832709" y="809625"/>
                  </a:lnTo>
                  <a:cubicBezTo>
                    <a:pt x="2478899" y="809625"/>
                    <a:pt x="2007152" y="809625"/>
                    <a:pt x="1378157" y="809625"/>
                  </a:cubicBezTo>
                  <a:cubicBezTo>
                    <a:pt x="1378157" y="809625"/>
                    <a:pt x="1378157" y="809625"/>
                    <a:pt x="0" y="809625"/>
                  </a:cubicBezTo>
                  <a:cubicBezTo>
                    <a:pt x="529483" y="274896"/>
                    <a:pt x="1224194" y="7532"/>
                    <a:pt x="1922660" y="0"/>
                  </a:cubicBezTo>
                  <a:close/>
                </a:path>
              </a:pathLst>
            </a:custGeom>
            <a:solidFill>
              <a:srgbClr val="79A500"/>
            </a:solidFill>
            <a:ln>
              <a:noFill/>
            </a:ln>
          </p:spPr>
          <p:txBody>
            <a:bodyPr vert="horz" wrap="square" lIns="91440" tIns="45720" rIns="91440" bIns="45720" numCol="1" anchor="t" anchorCtr="0" compatLnSpc="1">
              <a:prstTxWarp prst="textNoShape">
                <a:avLst/>
              </a:prstTxWarp>
              <a:noAutofit/>
            </a:bodyPr>
            <a:lstStyle/>
            <a:p>
              <a:endParaRPr lang="en-IN" sz="1350"/>
            </a:p>
          </p:txBody>
        </p:sp>
        <p:sp>
          <p:nvSpPr>
            <p:cNvPr id="445" name="Freeform 286"/>
            <p:cNvSpPr>
              <a:spLocks/>
            </p:cNvSpPr>
            <p:nvPr/>
          </p:nvSpPr>
          <p:spPr bwMode="auto">
            <a:xfrm>
              <a:off x="7295637" y="5758228"/>
              <a:ext cx="94536" cy="262553"/>
            </a:xfrm>
            <a:custGeom>
              <a:avLst/>
              <a:gdLst>
                <a:gd name="T0" fmla="*/ 104 w 220"/>
                <a:gd name="T1" fmla="*/ 0 h 611"/>
                <a:gd name="T2" fmla="*/ 0 w 220"/>
                <a:gd name="T3" fmla="*/ 0 h 611"/>
                <a:gd name="T4" fmla="*/ 0 w 220"/>
                <a:gd name="T5" fmla="*/ 611 h 611"/>
                <a:gd name="T6" fmla="*/ 220 w 220"/>
                <a:gd name="T7" fmla="*/ 611 h 611"/>
                <a:gd name="T8" fmla="*/ 104 w 220"/>
                <a:gd name="T9" fmla="*/ 0 h 611"/>
              </a:gdLst>
              <a:ahLst/>
              <a:cxnLst>
                <a:cxn ang="0">
                  <a:pos x="T0" y="T1"/>
                </a:cxn>
                <a:cxn ang="0">
                  <a:pos x="T2" y="T3"/>
                </a:cxn>
                <a:cxn ang="0">
                  <a:pos x="T4" y="T5"/>
                </a:cxn>
                <a:cxn ang="0">
                  <a:pos x="T6" y="T7"/>
                </a:cxn>
                <a:cxn ang="0">
                  <a:pos x="T8" y="T9"/>
                </a:cxn>
              </a:cxnLst>
              <a:rect l="0" t="0" r="r" b="b"/>
              <a:pathLst>
                <a:path w="220" h="611">
                  <a:moveTo>
                    <a:pt x="104" y="0"/>
                  </a:moveTo>
                  <a:lnTo>
                    <a:pt x="0" y="0"/>
                  </a:lnTo>
                  <a:lnTo>
                    <a:pt x="0" y="611"/>
                  </a:lnTo>
                  <a:lnTo>
                    <a:pt x="220" y="611"/>
                  </a:lnTo>
                  <a:lnTo>
                    <a:pt x="104" y="0"/>
                  </a:lnTo>
                  <a:close/>
                </a:path>
              </a:pathLst>
            </a:cu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446" name="Rectangle 515"/>
            <p:cNvSpPr>
              <a:spLocks noChangeArrowheads="1"/>
            </p:cNvSpPr>
            <p:nvPr/>
          </p:nvSpPr>
          <p:spPr bwMode="auto">
            <a:xfrm>
              <a:off x="6969917" y="6509790"/>
              <a:ext cx="135359" cy="344198"/>
            </a:xfrm>
            <a:prstGeom prst="rect">
              <a:avLst/>
            </a:prstGeom>
            <a:solidFill>
              <a:srgbClr val="1570A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447" name="Rectangle 516"/>
            <p:cNvSpPr>
              <a:spLocks noChangeArrowheads="1"/>
            </p:cNvSpPr>
            <p:nvPr/>
          </p:nvSpPr>
          <p:spPr bwMode="auto">
            <a:xfrm>
              <a:off x="6986675" y="6410098"/>
              <a:ext cx="101841" cy="99693"/>
            </a:xfrm>
            <a:prstGeom prst="rect">
              <a:avLst/>
            </a:prstGeom>
            <a:solidFill>
              <a:srgbClr val="1570A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448" name="Freeform 517"/>
            <p:cNvSpPr>
              <a:spLocks/>
            </p:cNvSpPr>
            <p:nvPr/>
          </p:nvSpPr>
          <p:spPr bwMode="auto">
            <a:xfrm>
              <a:off x="7012028" y="6344782"/>
              <a:ext cx="50706" cy="65316"/>
            </a:xfrm>
            <a:custGeom>
              <a:avLst/>
              <a:gdLst>
                <a:gd name="T0" fmla="*/ 81 w 118"/>
                <a:gd name="T1" fmla="*/ 0 h 152"/>
                <a:gd name="T2" fmla="*/ 37 w 118"/>
                <a:gd name="T3" fmla="*/ 0 h 152"/>
                <a:gd name="T4" fmla="*/ 0 w 118"/>
                <a:gd name="T5" fmla="*/ 152 h 152"/>
                <a:gd name="T6" fmla="*/ 118 w 118"/>
                <a:gd name="T7" fmla="*/ 152 h 152"/>
                <a:gd name="T8" fmla="*/ 81 w 118"/>
                <a:gd name="T9" fmla="*/ 0 h 152"/>
              </a:gdLst>
              <a:ahLst/>
              <a:cxnLst>
                <a:cxn ang="0">
                  <a:pos x="T0" y="T1"/>
                </a:cxn>
                <a:cxn ang="0">
                  <a:pos x="T2" y="T3"/>
                </a:cxn>
                <a:cxn ang="0">
                  <a:pos x="T4" y="T5"/>
                </a:cxn>
                <a:cxn ang="0">
                  <a:pos x="T6" y="T7"/>
                </a:cxn>
                <a:cxn ang="0">
                  <a:pos x="T8" y="T9"/>
                </a:cxn>
              </a:cxnLst>
              <a:rect l="0" t="0" r="r" b="b"/>
              <a:pathLst>
                <a:path w="118" h="152">
                  <a:moveTo>
                    <a:pt x="81" y="0"/>
                  </a:moveTo>
                  <a:lnTo>
                    <a:pt x="37" y="0"/>
                  </a:lnTo>
                  <a:lnTo>
                    <a:pt x="0" y="152"/>
                  </a:lnTo>
                  <a:lnTo>
                    <a:pt x="118" y="152"/>
                  </a:lnTo>
                  <a:lnTo>
                    <a:pt x="81" y="0"/>
                  </a:lnTo>
                  <a:close/>
                </a:path>
              </a:pathLst>
            </a:custGeom>
            <a:solidFill>
              <a:srgbClr val="1570A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449" name="Rectangle 518"/>
            <p:cNvSpPr>
              <a:spLocks noChangeArrowheads="1"/>
            </p:cNvSpPr>
            <p:nvPr/>
          </p:nvSpPr>
          <p:spPr bwMode="auto">
            <a:xfrm>
              <a:off x="6988824" y="6532995"/>
              <a:ext cx="14610" cy="320993"/>
            </a:xfrm>
            <a:prstGeom prst="rect">
              <a:avLst/>
            </a:prstGeom>
            <a:solidFill>
              <a:srgbClr val="074B6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450" name="Rectangle 519"/>
            <p:cNvSpPr>
              <a:spLocks noChangeArrowheads="1"/>
            </p:cNvSpPr>
            <p:nvPr/>
          </p:nvSpPr>
          <p:spPr bwMode="auto">
            <a:xfrm>
              <a:off x="7016326" y="6532995"/>
              <a:ext cx="14610" cy="320993"/>
            </a:xfrm>
            <a:prstGeom prst="rect">
              <a:avLst/>
            </a:prstGeom>
            <a:solidFill>
              <a:srgbClr val="074B6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451" name="Rectangle 520"/>
            <p:cNvSpPr>
              <a:spLocks noChangeArrowheads="1"/>
            </p:cNvSpPr>
            <p:nvPr/>
          </p:nvSpPr>
          <p:spPr bwMode="auto">
            <a:xfrm>
              <a:off x="7043827" y="6532995"/>
              <a:ext cx="15040" cy="320993"/>
            </a:xfrm>
            <a:prstGeom prst="rect">
              <a:avLst/>
            </a:prstGeom>
            <a:solidFill>
              <a:srgbClr val="074B6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452" name="Rectangle 521"/>
            <p:cNvSpPr>
              <a:spLocks noChangeArrowheads="1"/>
            </p:cNvSpPr>
            <p:nvPr/>
          </p:nvSpPr>
          <p:spPr bwMode="auto">
            <a:xfrm>
              <a:off x="7072617" y="6532995"/>
              <a:ext cx="13751" cy="320993"/>
            </a:xfrm>
            <a:prstGeom prst="rect">
              <a:avLst/>
            </a:prstGeom>
            <a:solidFill>
              <a:srgbClr val="074B6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453" name="Rectangle 522"/>
            <p:cNvSpPr>
              <a:spLocks noChangeArrowheads="1"/>
            </p:cNvSpPr>
            <p:nvPr/>
          </p:nvSpPr>
          <p:spPr bwMode="auto">
            <a:xfrm>
              <a:off x="6986675" y="6410098"/>
              <a:ext cx="101841" cy="10743"/>
            </a:xfrm>
            <a:prstGeom prst="rect">
              <a:avLst/>
            </a:prstGeom>
            <a:solidFill>
              <a:srgbClr val="309CC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454" name="Rectangle 523"/>
            <p:cNvSpPr>
              <a:spLocks noChangeArrowheads="1"/>
            </p:cNvSpPr>
            <p:nvPr/>
          </p:nvSpPr>
          <p:spPr bwMode="auto">
            <a:xfrm>
              <a:off x="6969917" y="6500337"/>
              <a:ext cx="135359" cy="9453"/>
            </a:xfrm>
            <a:prstGeom prst="rect">
              <a:avLst/>
            </a:prstGeom>
            <a:solidFill>
              <a:srgbClr val="309CC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455" name="Freeform 524"/>
            <p:cNvSpPr>
              <a:spLocks/>
            </p:cNvSpPr>
            <p:nvPr/>
          </p:nvSpPr>
          <p:spPr bwMode="auto">
            <a:xfrm>
              <a:off x="6478758" y="5758228"/>
              <a:ext cx="861569" cy="262553"/>
            </a:xfrm>
            <a:custGeom>
              <a:avLst/>
              <a:gdLst>
                <a:gd name="T0" fmla="*/ 2005 w 2005"/>
                <a:gd name="T1" fmla="*/ 0 h 611"/>
                <a:gd name="T2" fmla="*/ 103 w 2005"/>
                <a:gd name="T3" fmla="*/ 0 h 611"/>
                <a:gd name="T4" fmla="*/ 0 w 2005"/>
                <a:gd name="T5" fmla="*/ 611 h 611"/>
                <a:gd name="T6" fmla="*/ 1901 w 2005"/>
                <a:gd name="T7" fmla="*/ 611 h 611"/>
                <a:gd name="T8" fmla="*/ 2005 w 2005"/>
                <a:gd name="T9" fmla="*/ 0 h 611"/>
              </a:gdLst>
              <a:ahLst/>
              <a:cxnLst>
                <a:cxn ang="0">
                  <a:pos x="T0" y="T1"/>
                </a:cxn>
                <a:cxn ang="0">
                  <a:pos x="T2" y="T3"/>
                </a:cxn>
                <a:cxn ang="0">
                  <a:pos x="T4" y="T5"/>
                </a:cxn>
                <a:cxn ang="0">
                  <a:pos x="T6" y="T7"/>
                </a:cxn>
                <a:cxn ang="0">
                  <a:pos x="T8" y="T9"/>
                </a:cxn>
              </a:cxnLst>
              <a:rect l="0" t="0" r="r" b="b"/>
              <a:pathLst>
                <a:path w="2005" h="611">
                  <a:moveTo>
                    <a:pt x="2005" y="0"/>
                  </a:moveTo>
                  <a:lnTo>
                    <a:pt x="103" y="0"/>
                  </a:lnTo>
                  <a:lnTo>
                    <a:pt x="0" y="611"/>
                  </a:lnTo>
                  <a:lnTo>
                    <a:pt x="1901" y="611"/>
                  </a:lnTo>
                  <a:lnTo>
                    <a:pt x="2005" y="0"/>
                  </a:lnTo>
                  <a:close/>
                </a:path>
              </a:pathLst>
            </a:custGeom>
            <a:solidFill>
              <a:schemeClr val="accent2"/>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456" name="Rectangle 525"/>
            <p:cNvSpPr>
              <a:spLocks noChangeArrowheads="1"/>
            </p:cNvSpPr>
            <p:nvPr/>
          </p:nvSpPr>
          <p:spPr bwMode="auto">
            <a:xfrm>
              <a:off x="6500673" y="6020781"/>
              <a:ext cx="773049" cy="922157"/>
            </a:xfrm>
            <a:prstGeom prst="rect">
              <a:avLst/>
            </a:prstGeom>
            <a:solidFill>
              <a:schemeClr val="accent2"/>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457" name="Freeform 526"/>
            <p:cNvSpPr>
              <a:spLocks/>
            </p:cNvSpPr>
            <p:nvPr/>
          </p:nvSpPr>
          <p:spPr bwMode="auto">
            <a:xfrm>
              <a:off x="6723263" y="5787878"/>
              <a:ext cx="327010" cy="206261"/>
            </a:xfrm>
            <a:custGeom>
              <a:avLst/>
              <a:gdLst>
                <a:gd name="T0" fmla="*/ 381 w 761"/>
                <a:gd name="T1" fmla="*/ 0 h 480"/>
                <a:gd name="T2" fmla="*/ 0 w 761"/>
                <a:gd name="T3" fmla="*/ 480 h 480"/>
                <a:gd name="T4" fmla="*/ 761 w 761"/>
                <a:gd name="T5" fmla="*/ 480 h 480"/>
                <a:gd name="T6" fmla="*/ 381 w 761"/>
                <a:gd name="T7" fmla="*/ 0 h 480"/>
              </a:gdLst>
              <a:ahLst/>
              <a:cxnLst>
                <a:cxn ang="0">
                  <a:pos x="T0" y="T1"/>
                </a:cxn>
                <a:cxn ang="0">
                  <a:pos x="T2" y="T3"/>
                </a:cxn>
                <a:cxn ang="0">
                  <a:pos x="T4" y="T5"/>
                </a:cxn>
                <a:cxn ang="0">
                  <a:pos x="T6" y="T7"/>
                </a:cxn>
              </a:cxnLst>
              <a:rect l="0" t="0" r="r" b="b"/>
              <a:pathLst>
                <a:path w="761" h="480">
                  <a:moveTo>
                    <a:pt x="381" y="0"/>
                  </a:moveTo>
                  <a:lnTo>
                    <a:pt x="0" y="480"/>
                  </a:lnTo>
                  <a:lnTo>
                    <a:pt x="761" y="480"/>
                  </a:lnTo>
                  <a:lnTo>
                    <a:pt x="381" y="0"/>
                  </a:lnTo>
                  <a:close/>
                </a:path>
              </a:pathLst>
            </a:custGeom>
            <a:solidFill>
              <a:schemeClr val="accent2">
                <a:lumMod val="50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458" name="Rectangle 527"/>
            <p:cNvSpPr>
              <a:spLocks noChangeArrowheads="1"/>
            </p:cNvSpPr>
            <p:nvPr/>
          </p:nvSpPr>
          <p:spPr bwMode="auto">
            <a:xfrm>
              <a:off x="7111721" y="5918940"/>
              <a:ext cx="88950" cy="75199"/>
            </a:xfrm>
            <a:prstGeom prst="rect">
              <a:avLst/>
            </a:prstGeom>
            <a:solidFill>
              <a:schemeClr val="accent2">
                <a:lumMod val="50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459" name="Freeform 528"/>
            <p:cNvSpPr>
              <a:spLocks/>
            </p:cNvSpPr>
            <p:nvPr/>
          </p:nvSpPr>
          <p:spPr bwMode="auto">
            <a:xfrm>
              <a:off x="7111721" y="5839443"/>
              <a:ext cx="88950" cy="70903"/>
            </a:xfrm>
            <a:custGeom>
              <a:avLst/>
              <a:gdLst>
                <a:gd name="T0" fmla="*/ 207 w 207"/>
                <a:gd name="T1" fmla="*/ 165 h 165"/>
                <a:gd name="T2" fmla="*/ 0 w 207"/>
                <a:gd name="T3" fmla="*/ 165 h 165"/>
                <a:gd name="T4" fmla="*/ 103 w 207"/>
                <a:gd name="T5" fmla="*/ 0 h 165"/>
                <a:gd name="T6" fmla="*/ 207 w 207"/>
                <a:gd name="T7" fmla="*/ 165 h 165"/>
              </a:gdLst>
              <a:ahLst/>
              <a:cxnLst>
                <a:cxn ang="0">
                  <a:pos x="T0" y="T1"/>
                </a:cxn>
                <a:cxn ang="0">
                  <a:pos x="T2" y="T3"/>
                </a:cxn>
                <a:cxn ang="0">
                  <a:pos x="T4" y="T5"/>
                </a:cxn>
                <a:cxn ang="0">
                  <a:pos x="T6" y="T7"/>
                </a:cxn>
              </a:cxnLst>
              <a:rect l="0" t="0" r="r" b="b"/>
              <a:pathLst>
                <a:path w="207" h="165">
                  <a:moveTo>
                    <a:pt x="207" y="165"/>
                  </a:moveTo>
                  <a:lnTo>
                    <a:pt x="0" y="165"/>
                  </a:lnTo>
                  <a:lnTo>
                    <a:pt x="103" y="0"/>
                  </a:lnTo>
                  <a:lnTo>
                    <a:pt x="207" y="165"/>
                  </a:lnTo>
                  <a:close/>
                </a:path>
              </a:pathLst>
            </a:custGeom>
            <a:solidFill>
              <a:schemeClr val="accent2">
                <a:lumMod val="50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460" name="Rectangle 529"/>
            <p:cNvSpPr>
              <a:spLocks noChangeArrowheads="1"/>
            </p:cNvSpPr>
            <p:nvPr/>
          </p:nvSpPr>
          <p:spPr bwMode="auto">
            <a:xfrm>
              <a:off x="7134925" y="5936128"/>
              <a:ext cx="41252" cy="41252"/>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461" name="Rectangle 530"/>
            <p:cNvSpPr>
              <a:spLocks noChangeArrowheads="1"/>
            </p:cNvSpPr>
            <p:nvPr/>
          </p:nvSpPr>
          <p:spPr bwMode="auto">
            <a:xfrm>
              <a:off x="6575013" y="5918940"/>
              <a:ext cx="88950" cy="75199"/>
            </a:xfrm>
            <a:prstGeom prst="rect">
              <a:avLst/>
            </a:prstGeom>
            <a:solidFill>
              <a:schemeClr val="accent2">
                <a:lumMod val="50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462" name="Freeform 531"/>
            <p:cNvSpPr>
              <a:spLocks/>
            </p:cNvSpPr>
            <p:nvPr/>
          </p:nvSpPr>
          <p:spPr bwMode="auto">
            <a:xfrm>
              <a:off x="6575013" y="5839443"/>
              <a:ext cx="88950" cy="70903"/>
            </a:xfrm>
            <a:custGeom>
              <a:avLst/>
              <a:gdLst>
                <a:gd name="T0" fmla="*/ 207 w 207"/>
                <a:gd name="T1" fmla="*/ 165 h 165"/>
                <a:gd name="T2" fmla="*/ 0 w 207"/>
                <a:gd name="T3" fmla="*/ 165 h 165"/>
                <a:gd name="T4" fmla="*/ 103 w 207"/>
                <a:gd name="T5" fmla="*/ 0 h 165"/>
                <a:gd name="T6" fmla="*/ 207 w 207"/>
                <a:gd name="T7" fmla="*/ 165 h 165"/>
              </a:gdLst>
              <a:ahLst/>
              <a:cxnLst>
                <a:cxn ang="0">
                  <a:pos x="T0" y="T1"/>
                </a:cxn>
                <a:cxn ang="0">
                  <a:pos x="T2" y="T3"/>
                </a:cxn>
                <a:cxn ang="0">
                  <a:pos x="T4" y="T5"/>
                </a:cxn>
                <a:cxn ang="0">
                  <a:pos x="T6" y="T7"/>
                </a:cxn>
              </a:cxnLst>
              <a:rect l="0" t="0" r="r" b="b"/>
              <a:pathLst>
                <a:path w="207" h="165">
                  <a:moveTo>
                    <a:pt x="207" y="165"/>
                  </a:moveTo>
                  <a:lnTo>
                    <a:pt x="0" y="165"/>
                  </a:lnTo>
                  <a:lnTo>
                    <a:pt x="103" y="0"/>
                  </a:lnTo>
                  <a:lnTo>
                    <a:pt x="207" y="165"/>
                  </a:lnTo>
                  <a:close/>
                </a:path>
              </a:pathLst>
            </a:custGeom>
            <a:solidFill>
              <a:schemeClr val="accent2">
                <a:lumMod val="50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463" name="Rectangle 532"/>
            <p:cNvSpPr>
              <a:spLocks noChangeArrowheads="1"/>
            </p:cNvSpPr>
            <p:nvPr/>
          </p:nvSpPr>
          <p:spPr bwMode="auto">
            <a:xfrm>
              <a:off x="6598218" y="5936128"/>
              <a:ext cx="41252" cy="41252"/>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464" name="Freeform 533"/>
            <p:cNvSpPr>
              <a:spLocks/>
            </p:cNvSpPr>
            <p:nvPr/>
          </p:nvSpPr>
          <p:spPr bwMode="auto">
            <a:xfrm>
              <a:off x="6853465" y="5879836"/>
              <a:ext cx="66605" cy="114303"/>
            </a:xfrm>
            <a:custGeom>
              <a:avLst/>
              <a:gdLst>
                <a:gd name="T0" fmla="*/ 32 w 63"/>
                <a:gd name="T1" fmla="*/ 0 h 108"/>
                <a:gd name="T2" fmla="*/ 0 w 63"/>
                <a:gd name="T3" fmla="*/ 31 h 108"/>
                <a:gd name="T4" fmla="*/ 0 w 63"/>
                <a:gd name="T5" fmla="*/ 108 h 108"/>
                <a:gd name="T6" fmla="*/ 63 w 63"/>
                <a:gd name="T7" fmla="*/ 108 h 108"/>
                <a:gd name="T8" fmla="*/ 63 w 63"/>
                <a:gd name="T9" fmla="*/ 31 h 108"/>
                <a:gd name="T10" fmla="*/ 32 w 63"/>
                <a:gd name="T11" fmla="*/ 0 h 108"/>
              </a:gdLst>
              <a:ahLst/>
              <a:cxnLst>
                <a:cxn ang="0">
                  <a:pos x="T0" y="T1"/>
                </a:cxn>
                <a:cxn ang="0">
                  <a:pos x="T2" y="T3"/>
                </a:cxn>
                <a:cxn ang="0">
                  <a:pos x="T4" y="T5"/>
                </a:cxn>
                <a:cxn ang="0">
                  <a:pos x="T6" y="T7"/>
                </a:cxn>
                <a:cxn ang="0">
                  <a:pos x="T8" y="T9"/>
                </a:cxn>
                <a:cxn ang="0">
                  <a:pos x="T10" y="T11"/>
                </a:cxn>
              </a:cxnLst>
              <a:rect l="0" t="0" r="r" b="b"/>
              <a:pathLst>
                <a:path w="63" h="108">
                  <a:moveTo>
                    <a:pt x="32" y="0"/>
                  </a:moveTo>
                  <a:cubicBezTo>
                    <a:pt x="14" y="0"/>
                    <a:pt x="0" y="14"/>
                    <a:pt x="0" y="31"/>
                  </a:cubicBezTo>
                  <a:cubicBezTo>
                    <a:pt x="0" y="108"/>
                    <a:pt x="0" y="108"/>
                    <a:pt x="0" y="108"/>
                  </a:cubicBezTo>
                  <a:cubicBezTo>
                    <a:pt x="63" y="108"/>
                    <a:pt x="63" y="108"/>
                    <a:pt x="63" y="108"/>
                  </a:cubicBezTo>
                  <a:cubicBezTo>
                    <a:pt x="63" y="31"/>
                    <a:pt x="63" y="31"/>
                    <a:pt x="63" y="31"/>
                  </a:cubicBezTo>
                  <a:cubicBezTo>
                    <a:pt x="63" y="14"/>
                    <a:pt x="49" y="0"/>
                    <a:pt x="32" y="0"/>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465" name="Freeform 534"/>
            <p:cNvSpPr>
              <a:spLocks/>
            </p:cNvSpPr>
            <p:nvPr/>
          </p:nvSpPr>
          <p:spPr bwMode="auto">
            <a:xfrm>
              <a:off x="6535909" y="6107582"/>
              <a:ext cx="66605" cy="114303"/>
            </a:xfrm>
            <a:custGeom>
              <a:avLst/>
              <a:gdLst>
                <a:gd name="T0" fmla="*/ 31 w 63"/>
                <a:gd name="T1" fmla="*/ 0 h 108"/>
                <a:gd name="T2" fmla="*/ 0 w 63"/>
                <a:gd name="T3" fmla="*/ 31 h 108"/>
                <a:gd name="T4" fmla="*/ 0 w 63"/>
                <a:gd name="T5" fmla="*/ 108 h 108"/>
                <a:gd name="T6" fmla="*/ 63 w 63"/>
                <a:gd name="T7" fmla="*/ 108 h 108"/>
                <a:gd name="T8" fmla="*/ 63 w 63"/>
                <a:gd name="T9" fmla="*/ 31 h 108"/>
                <a:gd name="T10" fmla="*/ 31 w 63"/>
                <a:gd name="T11" fmla="*/ 0 h 108"/>
              </a:gdLst>
              <a:ahLst/>
              <a:cxnLst>
                <a:cxn ang="0">
                  <a:pos x="T0" y="T1"/>
                </a:cxn>
                <a:cxn ang="0">
                  <a:pos x="T2" y="T3"/>
                </a:cxn>
                <a:cxn ang="0">
                  <a:pos x="T4" y="T5"/>
                </a:cxn>
                <a:cxn ang="0">
                  <a:pos x="T6" y="T7"/>
                </a:cxn>
                <a:cxn ang="0">
                  <a:pos x="T8" y="T9"/>
                </a:cxn>
                <a:cxn ang="0">
                  <a:pos x="T10" y="T11"/>
                </a:cxn>
              </a:cxnLst>
              <a:rect l="0" t="0" r="r" b="b"/>
              <a:pathLst>
                <a:path w="63" h="108">
                  <a:moveTo>
                    <a:pt x="31" y="0"/>
                  </a:moveTo>
                  <a:cubicBezTo>
                    <a:pt x="14" y="0"/>
                    <a:pt x="0" y="14"/>
                    <a:pt x="0" y="31"/>
                  </a:cubicBezTo>
                  <a:cubicBezTo>
                    <a:pt x="0" y="108"/>
                    <a:pt x="0" y="108"/>
                    <a:pt x="0" y="108"/>
                  </a:cubicBezTo>
                  <a:cubicBezTo>
                    <a:pt x="63" y="108"/>
                    <a:pt x="63" y="108"/>
                    <a:pt x="63" y="108"/>
                  </a:cubicBezTo>
                  <a:cubicBezTo>
                    <a:pt x="63" y="31"/>
                    <a:pt x="63" y="31"/>
                    <a:pt x="63" y="31"/>
                  </a:cubicBezTo>
                  <a:cubicBezTo>
                    <a:pt x="63" y="14"/>
                    <a:pt x="49" y="0"/>
                    <a:pt x="31" y="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466" name="Freeform 535"/>
            <p:cNvSpPr>
              <a:spLocks/>
            </p:cNvSpPr>
            <p:nvPr/>
          </p:nvSpPr>
          <p:spPr bwMode="auto">
            <a:xfrm>
              <a:off x="7169732" y="6107582"/>
              <a:ext cx="65746" cy="114303"/>
            </a:xfrm>
            <a:custGeom>
              <a:avLst/>
              <a:gdLst>
                <a:gd name="T0" fmla="*/ 31 w 62"/>
                <a:gd name="T1" fmla="*/ 0 h 108"/>
                <a:gd name="T2" fmla="*/ 0 w 62"/>
                <a:gd name="T3" fmla="*/ 31 h 108"/>
                <a:gd name="T4" fmla="*/ 0 w 62"/>
                <a:gd name="T5" fmla="*/ 108 h 108"/>
                <a:gd name="T6" fmla="*/ 62 w 62"/>
                <a:gd name="T7" fmla="*/ 108 h 108"/>
                <a:gd name="T8" fmla="*/ 62 w 62"/>
                <a:gd name="T9" fmla="*/ 31 h 108"/>
                <a:gd name="T10" fmla="*/ 31 w 62"/>
                <a:gd name="T11" fmla="*/ 0 h 108"/>
              </a:gdLst>
              <a:ahLst/>
              <a:cxnLst>
                <a:cxn ang="0">
                  <a:pos x="T0" y="T1"/>
                </a:cxn>
                <a:cxn ang="0">
                  <a:pos x="T2" y="T3"/>
                </a:cxn>
                <a:cxn ang="0">
                  <a:pos x="T4" y="T5"/>
                </a:cxn>
                <a:cxn ang="0">
                  <a:pos x="T6" y="T7"/>
                </a:cxn>
                <a:cxn ang="0">
                  <a:pos x="T8" y="T9"/>
                </a:cxn>
                <a:cxn ang="0">
                  <a:pos x="T10" y="T11"/>
                </a:cxn>
              </a:cxnLst>
              <a:rect l="0" t="0" r="r" b="b"/>
              <a:pathLst>
                <a:path w="62" h="108">
                  <a:moveTo>
                    <a:pt x="31" y="0"/>
                  </a:moveTo>
                  <a:cubicBezTo>
                    <a:pt x="14" y="0"/>
                    <a:pt x="0" y="14"/>
                    <a:pt x="0" y="31"/>
                  </a:cubicBezTo>
                  <a:cubicBezTo>
                    <a:pt x="0" y="108"/>
                    <a:pt x="0" y="108"/>
                    <a:pt x="0" y="108"/>
                  </a:cubicBezTo>
                  <a:cubicBezTo>
                    <a:pt x="62" y="108"/>
                    <a:pt x="62" y="108"/>
                    <a:pt x="62" y="108"/>
                  </a:cubicBezTo>
                  <a:cubicBezTo>
                    <a:pt x="62" y="31"/>
                    <a:pt x="62" y="31"/>
                    <a:pt x="62" y="31"/>
                  </a:cubicBezTo>
                  <a:cubicBezTo>
                    <a:pt x="62" y="14"/>
                    <a:pt x="48" y="0"/>
                    <a:pt x="31" y="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467" name="Freeform 536"/>
            <p:cNvSpPr>
              <a:spLocks/>
            </p:cNvSpPr>
            <p:nvPr/>
          </p:nvSpPr>
          <p:spPr bwMode="auto">
            <a:xfrm>
              <a:off x="7055429" y="6107582"/>
              <a:ext cx="66605" cy="114303"/>
            </a:xfrm>
            <a:custGeom>
              <a:avLst/>
              <a:gdLst>
                <a:gd name="T0" fmla="*/ 32 w 63"/>
                <a:gd name="T1" fmla="*/ 0 h 108"/>
                <a:gd name="T2" fmla="*/ 0 w 63"/>
                <a:gd name="T3" fmla="*/ 31 h 108"/>
                <a:gd name="T4" fmla="*/ 0 w 63"/>
                <a:gd name="T5" fmla="*/ 108 h 108"/>
                <a:gd name="T6" fmla="*/ 63 w 63"/>
                <a:gd name="T7" fmla="*/ 108 h 108"/>
                <a:gd name="T8" fmla="*/ 63 w 63"/>
                <a:gd name="T9" fmla="*/ 31 h 108"/>
                <a:gd name="T10" fmla="*/ 32 w 63"/>
                <a:gd name="T11" fmla="*/ 0 h 108"/>
              </a:gdLst>
              <a:ahLst/>
              <a:cxnLst>
                <a:cxn ang="0">
                  <a:pos x="T0" y="T1"/>
                </a:cxn>
                <a:cxn ang="0">
                  <a:pos x="T2" y="T3"/>
                </a:cxn>
                <a:cxn ang="0">
                  <a:pos x="T4" y="T5"/>
                </a:cxn>
                <a:cxn ang="0">
                  <a:pos x="T6" y="T7"/>
                </a:cxn>
                <a:cxn ang="0">
                  <a:pos x="T8" y="T9"/>
                </a:cxn>
                <a:cxn ang="0">
                  <a:pos x="T10" y="T11"/>
                </a:cxn>
              </a:cxnLst>
              <a:rect l="0" t="0" r="r" b="b"/>
              <a:pathLst>
                <a:path w="63" h="108">
                  <a:moveTo>
                    <a:pt x="32" y="0"/>
                  </a:moveTo>
                  <a:cubicBezTo>
                    <a:pt x="14" y="0"/>
                    <a:pt x="0" y="14"/>
                    <a:pt x="0" y="31"/>
                  </a:cubicBezTo>
                  <a:cubicBezTo>
                    <a:pt x="0" y="108"/>
                    <a:pt x="0" y="108"/>
                    <a:pt x="0" y="108"/>
                  </a:cubicBezTo>
                  <a:cubicBezTo>
                    <a:pt x="63" y="108"/>
                    <a:pt x="63" y="108"/>
                    <a:pt x="63" y="108"/>
                  </a:cubicBezTo>
                  <a:cubicBezTo>
                    <a:pt x="63" y="31"/>
                    <a:pt x="63" y="31"/>
                    <a:pt x="63" y="31"/>
                  </a:cubicBezTo>
                  <a:cubicBezTo>
                    <a:pt x="63" y="14"/>
                    <a:pt x="49" y="0"/>
                    <a:pt x="32" y="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468" name="Freeform 537"/>
            <p:cNvSpPr>
              <a:spLocks/>
            </p:cNvSpPr>
            <p:nvPr/>
          </p:nvSpPr>
          <p:spPr bwMode="auto">
            <a:xfrm>
              <a:off x="6652361" y="6107582"/>
              <a:ext cx="66605" cy="114303"/>
            </a:xfrm>
            <a:custGeom>
              <a:avLst/>
              <a:gdLst>
                <a:gd name="T0" fmla="*/ 31 w 63"/>
                <a:gd name="T1" fmla="*/ 0 h 108"/>
                <a:gd name="T2" fmla="*/ 0 w 63"/>
                <a:gd name="T3" fmla="*/ 31 h 108"/>
                <a:gd name="T4" fmla="*/ 0 w 63"/>
                <a:gd name="T5" fmla="*/ 108 h 108"/>
                <a:gd name="T6" fmla="*/ 63 w 63"/>
                <a:gd name="T7" fmla="*/ 108 h 108"/>
                <a:gd name="T8" fmla="*/ 63 w 63"/>
                <a:gd name="T9" fmla="*/ 31 h 108"/>
                <a:gd name="T10" fmla="*/ 31 w 63"/>
                <a:gd name="T11" fmla="*/ 0 h 108"/>
              </a:gdLst>
              <a:ahLst/>
              <a:cxnLst>
                <a:cxn ang="0">
                  <a:pos x="T0" y="T1"/>
                </a:cxn>
                <a:cxn ang="0">
                  <a:pos x="T2" y="T3"/>
                </a:cxn>
                <a:cxn ang="0">
                  <a:pos x="T4" y="T5"/>
                </a:cxn>
                <a:cxn ang="0">
                  <a:pos x="T6" y="T7"/>
                </a:cxn>
                <a:cxn ang="0">
                  <a:pos x="T8" y="T9"/>
                </a:cxn>
                <a:cxn ang="0">
                  <a:pos x="T10" y="T11"/>
                </a:cxn>
              </a:cxnLst>
              <a:rect l="0" t="0" r="r" b="b"/>
              <a:pathLst>
                <a:path w="63" h="108">
                  <a:moveTo>
                    <a:pt x="31" y="0"/>
                  </a:moveTo>
                  <a:cubicBezTo>
                    <a:pt x="14" y="0"/>
                    <a:pt x="0" y="14"/>
                    <a:pt x="0" y="31"/>
                  </a:cubicBezTo>
                  <a:cubicBezTo>
                    <a:pt x="0" y="108"/>
                    <a:pt x="0" y="108"/>
                    <a:pt x="0" y="108"/>
                  </a:cubicBezTo>
                  <a:cubicBezTo>
                    <a:pt x="63" y="108"/>
                    <a:pt x="63" y="108"/>
                    <a:pt x="63" y="108"/>
                  </a:cubicBezTo>
                  <a:cubicBezTo>
                    <a:pt x="63" y="31"/>
                    <a:pt x="63" y="31"/>
                    <a:pt x="63" y="31"/>
                  </a:cubicBezTo>
                  <a:cubicBezTo>
                    <a:pt x="63" y="14"/>
                    <a:pt x="49" y="0"/>
                    <a:pt x="31" y="0"/>
                  </a:cubicBezTo>
                  <a:close/>
                </a:path>
              </a:pathLst>
            </a:cu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469" name="Freeform 538"/>
            <p:cNvSpPr>
              <a:spLocks/>
            </p:cNvSpPr>
            <p:nvPr/>
          </p:nvSpPr>
          <p:spPr bwMode="auto">
            <a:xfrm>
              <a:off x="6535909" y="6306537"/>
              <a:ext cx="66605" cy="114303"/>
            </a:xfrm>
            <a:custGeom>
              <a:avLst/>
              <a:gdLst>
                <a:gd name="T0" fmla="*/ 31 w 63"/>
                <a:gd name="T1" fmla="*/ 0 h 108"/>
                <a:gd name="T2" fmla="*/ 0 w 63"/>
                <a:gd name="T3" fmla="*/ 31 h 108"/>
                <a:gd name="T4" fmla="*/ 0 w 63"/>
                <a:gd name="T5" fmla="*/ 108 h 108"/>
                <a:gd name="T6" fmla="*/ 63 w 63"/>
                <a:gd name="T7" fmla="*/ 108 h 108"/>
                <a:gd name="T8" fmla="*/ 63 w 63"/>
                <a:gd name="T9" fmla="*/ 31 h 108"/>
                <a:gd name="T10" fmla="*/ 31 w 63"/>
                <a:gd name="T11" fmla="*/ 0 h 108"/>
              </a:gdLst>
              <a:ahLst/>
              <a:cxnLst>
                <a:cxn ang="0">
                  <a:pos x="T0" y="T1"/>
                </a:cxn>
                <a:cxn ang="0">
                  <a:pos x="T2" y="T3"/>
                </a:cxn>
                <a:cxn ang="0">
                  <a:pos x="T4" y="T5"/>
                </a:cxn>
                <a:cxn ang="0">
                  <a:pos x="T6" y="T7"/>
                </a:cxn>
                <a:cxn ang="0">
                  <a:pos x="T8" y="T9"/>
                </a:cxn>
                <a:cxn ang="0">
                  <a:pos x="T10" y="T11"/>
                </a:cxn>
              </a:cxnLst>
              <a:rect l="0" t="0" r="r" b="b"/>
              <a:pathLst>
                <a:path w="63" h="108">
                  <a:moveTo>
                    <a:pt x="31" y="0"/>
                  </a:moveTo>
                  <a:cubicBezTo>
                    <a:pt x="14" y="0"/>
                    <a:pt x="0" y="14"/>
                    <a:pt x="0" y="31"/>
                  </a:cubicBezTo>
                  <a:cubicBezTo>
                    <a:pt x="0" y="108"/>
                    <a:pt x="0" y="108"/>
                    <a:pt x="0" y="108"/>
                  </a:cubicBezTo>
                  <a:cubicBezTo>
                    <a:pt x="63" y="108"/>
                    <a:pt x="63" y="108"/>
                    <a:pt x="63" y="108"/>
                  </a:cubicBezTo>
                  <a:cubicBezTo>
                    <a:pt x="63" y="31"/>
                    <a:pt x="63" y="31"/>
                    <a:pt x="63" y="31"/>
                  </a:cubicBezTo>
                  <a:cubicBezTo>
                    <a:pt x="63" y="14"/>
                    <a:pt x="49" y="0"/>
                    <a:pt x="31" y="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470" name="Freeform 539"/>
            <p:cNvSpPr>
              <a:spLocks/>
            </p:cNvSpPr>
            <p:nvPr/>
          </p:nvSpPr>
          <p:spPr bwMode="auto">
            <a:xfrm>
              <a:off x="7169732" y="6306537"/>
              <a:ext cx="65746" cy="114303"/>
            </a:xfrm>
            <a:custGeom>
              <a:avLst/>
              <a:gdLst>
                <a:gd name="T0" fmla="*/ 31 w 62"/>
                <a:gd name="T1" fmla="*/ 0 h 108"/>
                <a:gd name="T2" fmla="*/ 0 w 62"/>
                <a:gd name="T3" fmla="*/ 31 h 108"/>
                <a:gd name="T4" fmla="*/ 0 w 62"/>
                <a:gd name="T5" fmla="*/ 108 h 108"/>
                <a:gd name="T6" fmla="*/ 62 w 62"/>
                <a:gd name="T7" fmla="*/ 108 h 108"/>
                <a:gd name="T8" fmla="*/ 62 w 62"/>
                <a:gd name="T9" fmla="*/ 31 h 108"/>
                <a:gd name="T10" fmla="*/ 31 w 62"/>
                <a:gd name="T11" fmla="*/ 0 h 108"/>
              </a:gdLst>
              <a:ahLst/>
              <a:cxnLst>
                <a:cxn ang="0">
                  <a:pos x="T0" y="T1"/>
                </a:cxn>
                <a:cxn ang="0">
                  <a:pos x="T2" y="T3"/>
                </a:cxn>
                <a:cxn ang="0">
                  <a:pos x="T4" y="T5"/>
                </a:cxn>
                <a:cxn ang="0">
                  <a:pos x="T6" y="T7"/>
                </a:cxn>
                <a:cxn ang="0">
                  <a:pos x="T8" y="T9"/>
                </a:cxn>
                <a:cxn ang="0">
                  <a:pos x="T10" y="T11"/>
                </a:cxn>
              </a:cxnLst>
              <a:rect l="0" t="0" r="r" b="b"/>
              <a:pathLst>
                <a:path w="62" h="108">
                  <a:moveTo>
                    <a:pt x="31" y="0"/>
                  </a:moveTo>
                  <a:cubicBezTo>
                    <a:pt x="14" y="0"/>
                    <a:pt x="0" y="14"/>
                    <a:pt x="0" y="31"/>
                  </a:cubicBezTo>
                  <a:cubicBezTo>
                    <a:pt x="0" y="108"/>
                    <a:pt x="0" y="108"/>
                    <a:pt x="0" y="108"/>
                  </a:cubicBezTo>
                  <a:cubicBezTo>
                    <a:pt x="62" y="108"/>
                    <a:pt x="62" y="108"/>
                    <a:pt x="62" y="108"/>
                  </a:cubicBezTo>
                  <a:cubicBezTo>
                    <a:pt x="62" y="31"/>
                    <a:pt x="62" y="31"/>
                    <a:pt x="62" y="31"/>
                  </a:cubicBezTo>
                  <a:cubicBezTo>
                    <a:pt x="62" y="14"/>
                    <a:pt x="48" y="0"/>
                    <a:pt x="31" y="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471" name="Freeform 540"/>
            <p:cNvSpPr>
              <a:spLocks/>
            </p:cNvSpPr>
            <p:nvPr/>
          </p:nvSpPr>
          <p:spPr bwMode="auto">
            <a:xfrm>
              <a:off x="7055429" y="6306537"/>
              <a:ext cx="66605" cy="114303"/>
            </a:xfrm>
            <a:custGeom>
              <a:avLst/>
              <a:gdLst>
                <a:gd name="T0" fmla="*/ 32 w 63"/>
                <a:gd name="T1" fmla="*/ 0 h 108"/>
                <a:gd name="T2" fmla="*/ 0 w 63"/>
                <a:gd name="T3" fmla="*/ 31 h 108"/>
                <a:gd name="T4" fmla="*/ 0 w 63"/>
                <a:gd name="T5" fmla="*/ 108 h 108"/>
                <a:gd name="T6" fmla="*/ 63 w 63"/>
                <a:gd name="T7" fmla="*/ 108 h 108"/>
                <a:gd name="T8" fmla="*/ 63 w 63"/>
                <a:gd name="T9" fmla="*/ 31 h 108"/>
                <a:gd name="T10" fmla="*/ 32 w 63"/>
                <a:gd name="T11" fmla="*/ 0 h 108"/>
              </a:gdLst>
              <a:ahLst/>
              <a:cxnLst>
                <a:cxn ang="0">
                  <a:pos x="T0" y="T1"/>
                </a:cxn>
                <a:cxn ang="0">
                  <a:pos x="T2" y="T3"/>
                </a:cxn>
                <a:cxn ang="0">
                  <a:pos x="T4" y="T5"/>
                </a:cxn>
                <a:cxn ang="0">
                  <a:pos x="T6" y="T7"/>
                </a:cxn>
                <a:cxn ang="0">
                  <a:pos x="T8" y="T9"/>
                </a:cxn>
                <a:cxn ang="0">
                  <a:pos x="T10" y="T11"/>
                </a:cxn>
              </a:cxnLst>
              <a:rect l="0" t="0" r="r" b="b"/>
              <a:pathLst>
                <a:path w="63" h="108">
                  <a:moveTo>
                    <a:pt x="32" y="0"/>
                  </a:moveTo>
                  <a:cubicBezTo>
                    <a:pt x="14" y="0"/>
                    <a:pt x="0" y="14"/>
                    <a:pt x="0" y="31"/>
                  </a:cubicBezTo>
                  <a:cubicBezTo>
                    <a:pt x="0" y="108"/>
                    <a:pt x="0" y="108"/>
                    <a:pt x="0" y="108"/>
                  </a:cubicBezTo>
                  <a:cubicBezTo>
                    <a:pt x="63" y="108"/>
                    <a:pt x="63" y="108"/>
                    <a:pt x="63" y="108"/>
                  </a:cubicBezTo>
                  <a:cubicBezTo>
                    <a:pt x="63" y="31"/>
                    <a:pt x="63" y="31"/>
                    <a:pt x="63" y="31"/>
                  </a:cubicBezTo>
                  <a:cubicBezTo>
                    <a:pt x="63" y="14"/>
                    <a:pt x="49" y="0"/>
                    <a:pt x="32" y="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472" name="Freeform 541"/>
            <p:cNvSpPr>
              <a:spLocks/>
            </p:cNvSpPr>
            <p:nvPr/>
          </p:nvSpPr>
          <p:spPr bwMode="auto">
            <a:xfrm>
              <a:off x="6652361" y="6306537"/>
              <a:ext cx="66605" cy="114303"/>
            </a:xfrm>
            <a:custGeom>
              <a:avLst/>
              <a:gdLst>
                <a:gd name="T0" fmla="*/ 31 w 63"/>
                <a:gd name="T1" fmla="*/ 0 h 108"/>
                <a:gd name="T2" fmla="*/ 0 w 63"/>
                <a:gd name="T3" fmla="*/ 31 h 108"/>
                <a:gd name="T4" fmla="*/ 0 w 63"/>
                <a:gd name="T5" fmla="*/ 108 h 108"/>
                <a:gd name="T6" fmla="*/ 63 w 63"/>
                <a:gd name="T7" fmla="*/ 108 h 108"/>
                <a:gd name="T8" fmla="*/ 63 w 63"/>
                <a:gd name="T9" fmla="*/ 31 h 108"/>
                <a:gd name="T10" fmla="*/ 31 w 63"/>
                <a:gd name="T11" fmla="*/ 0 h 108"/>
              </a:gdLst>
              <a:ahLst/>
              <a:cxnLst>
                <a:cxn ang="0">
                  <a:pos x="T0" y="T1"/>
                </a:cxn>
                <a:cxn ang="0">
                  <a:pos x="T2" y="T3"/>
                </a:cxn>
                <a:cxn ang="0">
                  <a:pos x="T4" y="T5"/>
                </a:cxn>
                <a:cxn ang="0">
                  <a:pos x="T6" y="T7"/>
                </a:cxn>
                <a:cxn ang="0">
                  <a:pos x="T8" y="T9"/>
                </a:cxn>
                <a:cxn ang="0">
                  <a:pos x="T10" y="T11"/>
                </a:cxn>
              </a:cxnLst>
              <a:rect l="0" t="0" r="r" b="b"/>
              <a:pathLst>
                <a:path w="63" h="108">
                  <a:moveTo>
                    <a:pt x="31" y="0"/>
                  </a:moveTo>
                  <a:cubicBezTo>
                    <a:pt x="14" y="0"/>
                    <a:pt x="0" y="14"/>
                    <a:pt x="0" y="31"/>
                  </a:cubicBezTo>
                  <a:cubicBezTo>
                    <a:pt x="0" y="108"/>
                    <a:pt x="0" y="108"/>
                    <a:pt x="0" y="108"/>
                  </a:cubicBezTo>
                  <a:cubicBezTo>
                    <a:pt x="63" y="108"/>
                    <a:pt x="63" y="108"/>
                    <a:pt x="63" y="108"/>
                  </a:cubicBezTo>
                  <a:cubicBezTo>
                    <a:pt x="63" y="31"/>
                    <a:pt x="63" y="31"/>
                    <a:pt x="63" y="31"/>
                  </a:cubicBezTo>
                  <a:cubicBezTo>
                    <a:pt x="63" y="14"/>
                    <a:pt x="49" y="0"/>
                    <a:pt x="31" y="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473" name="Freeform 542"/>
            <p:cNvSpPr>
              <a:spLocks/>
            </p:cNvSpPr>
            <p:nvPr/>
          </p:nvSpPr>
          <p:spPr bwMode="auto">
            <a:xfrm>
              <a:off x="6535909" y="6505493"/>
              <a:ext cx="66605" cy="114303"/>
            </a:xfrm>
            <a:custGeom>
              <a:avLst/>
              <a:gdLst>
                <a:gd name="T0" fmla="*/ 31 w 63"/>
                <a:gd name="T1" fmla="*/ 0 h 108"/>
                <a:gd name="T2" fmla="*/ 0 w 63"/>
                <a:gd name="T3" fmla="*/ 31 h 108"/>
                <a:gd name="T4" fmla="*/ 0 w 63"/>
                <a:gd name="T5" fmla="*/ 108 h 108"/>
                <a:gd name="T6" fmla="*/ 63 w 63"/>
                <a:gd name="T7" fmla="*/ 108 h 108"/>
                <a:gd name="T8" fmla="*/ 63 w 63"/>
                <a:gd name="T9" fmla="*/ 31 h 108"/>
                <a:gd name="T10" fmla="*/ 31 w 63"/>
                <a:gd name="T11" fmla="*/ 0 h 108"/>
              </a:gdLst>
              <a:ahLst/>
              <a:cxnLst>
                <a:cxn ang="0">
                  <a:pos x="T0" y="T1"/>
                </a:cxn>
                <a:cxn ang="0">
                  <a:pos x="T2" y="T3"/>
                </a:cxn>
                <a:cxn ang="0">
                  <a:pos x="T4" y="T5"/>
                </a:cxn>
                <a:cxn ang="0">
                  <a:pos x="T6" y="T7"/>
                </a:cxn>
                <a:cxn ang="0">
                  <a:pos x="T8" y="T9"/>
                </a:cxn>
                <a:cxn ang="0">
                  <a:pos x="T10" y="T11"/>
                </a:cxn>
              </a:cxnLst>
              <a:rect l="0" t="0" r="r" b="b"/>
              <a:pathLst>
                <a:path w="63" h="108">
                  <a:moveTo>
                    <a:pt x="31" y="0"/>
                  </a:moveTo>
                  <a:cubicBezTo>
                    <a:pt x="14" y="0"/>
                    <a:pt x="0" y="14"/>
                    <a:pt x="0" y="31"/>
                  </a:cubicBezTo>
                  <a:cubicBezTo>
                    <a:pt x="0" y="108"/>
                    <a:pt x="0" y="108"/>
                    <a:pt x="0" y="108"/>
                  </a:cubicBezTo>
                  <a:cubicBezTo>
                    <a:pt x="63" y="108"/>
                    <a:pt x="63" y="108"/>
                    <a:pt x="63" y="108"/>
                  </a:cubicBezTo>
                  <a:cubicBezTo>
                    <a:pt x="63" y="31"/>
                    <a:pt x="63" y="31"/>
                    <a:pt x="63" y="31"/>
                  </a:cubicBezTo>
                  <a:cubicBezTo>
                    <a:pt x="63" y="14"/>
                    <a:pt x="49" y="0"/>
                    <a:pt x="31" y="0"/>
                  </a:cubicBezTo>
                  <a:close/>
                </a:path>
              </a:pathLst>
            </a:cu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474" name="Freeform 543"/>
            <p:cNvSpPr>
              <a:spLocks/>
            </p:cNvSpPr>
            <p:nvPr/>
          </p:nvSpPr>
          <p:spPr bwMode="auto">
            <a:xfrm>
              <a:off x="7169732" y="6505493"/>
              <a:ext cx="65746" cy="114303"/>
            </a:xfrm>
            <a:custGeom>
              <a:avLst/>
              <a:gdLst>
                <a:gd name="T0" fmla="*/ 31 w 62"/>
                <a:gd name="T1" fmla="*/ 0 h 108"/>
                <a:gd name="T2" fmla="*/ 0 w 62"/>
                <a:gd name="T3" fmla="*/ 31 h 108"/>
                <a:gd name="T4" fmla="*/ 0 w 62"/>
                <a:gd name="T5" fmla="*/ 108 h 108"/>
                <a:gd name="T6" fmla="*/ 62 w 62"/>
                <a:gd name="T7" fmla="*/ 108 h 108"/>
                <a:gd name="T8" fmla="*/ 62 w 62"/>
                <a:gd name="T9" fmla="*/ 31 h 108"/>
                <a:gd name="T10" fmla="*/ 31 w 62"/>
                <a:gd name="T11" fmla="*/ 0 h 108"/>
              </a:gdLst>
              <a:ahLst/>
              <a:cxnLst>
                <a:cxn ang="0">
                  <a:pos x="T0" y="T1"/>
                </a:cxn>
                <a:cxn ang="0">
                  <a:pos x="T2" y="T3"/>
                </a:cxn>
                <a:cxn ang="0">
                  <a:pos x="T4" y="T5"/>
                </a:cxn>
                <a:cxn ang="0">
                  <a:pos x="T6" y="T7"/>
                </a:cxn>
                <a:cxn ang="0">
                  <a:pos x="T8" y="T9"/>
                </a:cxn>
                <a:cxn ang="0">
                  <a:pos x="T10" y="T11"/>
                </a:cxn>
              </a:cxnLst>
              <a:rect l="0" t="0" r="r" b="b"/>
              <a:pathLst>
                <a:path w="62" h="108">
                  <a:moveTo>
                    <a:pt x="31" y="0"/>
                  </a:moveTo>
                  <a:cubicBezTo>
                    <a:pt x="14" y="0"/>
                    <a:pt x="0" y="14"/>
                    <a:pt x="0" y="31"/>
                  </a:cubicBezTo>
                  <a:cubicBezTo>
                    <a:pt x="0" y="108"/>
                    <a:pt x="0" y="108"/>
                    <a:pt x="0" y="108"/>
                  </a:cubicBezTo>
                  <a:cubicBezTo>
                    <a:pt x="62" y="108"/>
                    <a:pt x="62" y="108"/>
                    <a:pt x="62" y="108"/>
                  </a:cubicBezTo>
                  <a:cubicBezTo>
                    <a:pt x="62" y="31"/>
                    <a:pt x="62" y="31"/>
                    <a:pt x="62" y="31"/>
                  </a:cubicBezTo>
                  <a:cubicBezTo>
                    <a:pt x="62" y="14"/>
                    <a:pt x="48" y="0"/>
                    <a:pt x="31" y="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475" name="Freeform 544"/>
            <p:cNvSpPr>
              <a:spLocks/>
            </p:cNvSpPr>
            <p:nvPr/>
          </p:nvSpPr>
          <p:spPr bwMode="auto">
            <a:xfrm>
              <a:off x="7055429" y="6505493"/>
              <a:ext cx="66605" cy="114303"/>
            </a:xfrm>
            <a:custGeom>
              <a:avLst/>
              <a:gdLst>
                <a:gd name="T0" fmla="*/ 32 w 63"/>
                <a:gd name="T1" fmla="*/ 0 h 108"/>
                <a:gd name="T2" fmla="*/ 0 w 63"/>
                <a:gd name="T3" fmla="*/ 31 h 108"/>
                <a:gd name="T4" fmla="*/ 0 w 63"/>
                <a:gd name="T5" fmla="*/ 108 h 108"/>
                <a:gd name="T6" fmla="*/ 63 w 63"/>
                <a:gd name="T7" fmla="*/ 108 h 108"/>
                <a:gd name="T8" fmla="*/ 63 w 63"/>
                <a:gd name="T9" fmla="*/ 31 h 108"/>
                <a:gd name="T10" fmla="*/ 32 w 63"/>
                <a:gd name="T11" fmla="*/ 0 h 108"/>
              </a:gdLst>
              <a:ahLst/>
              <a:cxnLst>
                <a:cxn ang="0">
                  <a:pos x="T0" y="T1"/>
                </a:cxn>
                <a:cxn ang="0">
                  <a:pos x="T2" y="T3"/>
                </a:cxn>
                <a:cxn ang="0">
                  <a:pos x="T4" y="T5"/>
                </a:cxn>
                <a:cxn ang="0">
                  <a:pos x="T6" y="T7"/>
                </a:cxn>
                <a:cxn ang="0">
                  <a:pos x="T8" y="T9"/>
                </a:cxn>
                <a:cxn ang="0">
                  <a:pos x="T10" y="T11"/>
                </a:cxn>
              </a:cxnLst>
              <a:rect l="0" t="0" r="r" b="b"/>
              <a:pathLst>
                <a:path w="63" h="108">
                  <a:moveTo>
                    <a:pt x="32" y="0"/>
                  </a:moveTo>
                  <a:cubicBezTo>
                    <a:pt x="14" y="0"/>
                    <a:pt x="0" y="14"/>
                    <a:pt x="0" y="31"/>
                  </a:cubicBezTo>
                  <a:cubicBezTo>
                    <a:pt x="0" y="108"/>
                    <a:pt x="0" y="108"/>
                    <a:pt x="0" y="108"/>
                  </a:cubicBezTo>
                  <a:cubicBezTo>
                    <a:pt x="63" y="108"/>
                    <a:pt x="63" y="108"/>
                    <a:pt x="63" y="108"/>
                  </a:cubicBezTo>
                  <a:cubicBezTo>
                    <a:pt x="63" y="31"/>
                    <a:pt x="63" y="31"/>
                    <a:pt x="63" y="31"/>
                  </a:cubicBezTo>
                  <a:cubicBezTo>
                    <a:pt x="63" y="14"/>
                    <a:pt x="49" y="0"/>
                    <a:pt x="32" y="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476" name="Freeform 545"/>
            <p:cNvSpPr>
              <a:spLocks/>
            </p:cNvSpPr>
            <p:nvPr/>
          </p:nvSpPr>
          <p:spPr bwMode="auto">
            <a:xfrm>
              <a:off x="6652361" y="6505493"/>
              <a:ext cx="66605" cy="114303"/>
            </a:xfrm>
            <a:custGeom>
              <a:avLst/>
              <a:gdLst>
                <a:gd name="T0" fmla="*/ 31 w 63"/>
                <a:gd name="T1" fmla="*/ 0 h 108"/>
                <a:gd name="T2" fmla="*/ 0 w 63"/>
                <a:gd name="T3" fmla="*/ 31 h 108"/>
                <a:gd name="T4" fmla="*/ 0 w 63"/>
                <a:gd name="T5" fmla="*/ 108 h 108"/>
                <a:gd name="T6" fmla="*/ 63 w 63"/>
                <a:gd name="T7" fmla="*/ 108 h 108"/>
                <a:gd name="T8" fmla="*/ 63 w 63"/>
                <a:gd name="T9" fmla="*/ 31 h 108"/>
                <a:gd name="T10" fmla="*/ 31 w 63"/>
                <a:gd name="T11" fmla="*/ 0 h 108"/>
              </a:gdLst>
              <a:ahLst/>
              <a:cxnLst>
                <a:cxn ang="0">
                  <a:pos x="T0" y="T1"/>
                </a:cxn>
                <a:cxn ang="0">
                  <a:pos x="T2" y="T3"/>
                </a:cxn>
                <a:cxn ang="0">
                  <a:pos x="T4" y="T5"/>
                </a:cxn>
                <a:cxn ang="0">
                  <a:pos x="T6" y="T7"/>
                </a:cxn>
                <a:cxn ang="0">
                  <a:pos x="T8" y="T9"/>
                </a:cxn>
                <a:cxn ang="0">
                  <a:pos x="T10" y="T11"/>
                </a:cxn>
              </a:cxnLst>
              <a:rect l="0" t="0" r="r" b="b"/>
              <a:pathLst>
                <a:path w="63" h="108">
                  <a:moveTo>
                    <a:pt x="31" y="0"/>
                  </a:moveTo>
                  <a:cubicBezTo>
                    <a:pt x="14" y="0"/>
                    <a:pt x="0" y="14"/>
                    <a:pt x="0" y="31"/>
                  </a:cubicBezTo>
                  <a:cubicBezTo>
                    <a:pt x="0" y="108"/>
                    <a:pt x="0" y="108"/>
                    <a:pt x="0" y="108"/>
                  </a:cubicBezTo>
                  <a:cubicBezTo>
                    <a:pt x="63" y="108"/>
                    <a:pt x="63" y="108"/>
                    <a:pt x="63" y="108"/>
                  </a:cubicBezTo>
                  <a:cubicBezTo>
                    <a:pt x="63" y="31"/>
                    <a:pt x="63" y="31"/>
                    <a:pt x="63" y="31"/>
                  </a:cubicBezTo>
                  <a:cubicBezTo>
                    <a:pt x="63" y="14"/>
                    <a:pt x="49" y="0"/>
                    <a:pt x="31" y="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477" name="Freeform 546"/>
            <p:cNvSpPr>
              <a:spLocks/>
            </p:cNvSpPr>
            <p:nvPr/>
          </p:nvSpPr>
          <p:spPr bwMode="auto">
            <a:xfrm>
              <a:off x="6535909" y="6704449"/>
              <a:ext cx="66605" cy="114733"/>
            </a:xfrm>
            <a:custGeom>
              <a:avLst/>
              <a:gdLst>
                <a:gd name="T0" fmla="*/ 31 w 63"/>
                <a:gd name="T1" fmla="*/ 0 h 108"/>
                <a:gd name="T2" fmla="*/ 0 w 63"/>
                <a:gd name="T3" fmla="*/ 31 h 108"/>
                <a:gd name="T4" fmla="*/ 0 w 63"/>
                <a:gd name="T5" fmla="*/ 108 h 108"/>
                <a:gd name="T6" fmla="*/ 63 w 63"/>
                <a:gd name="T7" fmla="*/ 108 h 108"/>
                <a:gd name="T8" fmla="*/ 63 w 63"/>
                <a:gd name="T9" fmla="*/ 31 h 108"/>
                <a:gd name="T10" fmla="*/ 31 w 63"/>
                <a:gd name="T11" fmla="*/ 0 h 108"/>
              </a:gdLst>
              <a:ahLst/>
              <a:cxnLst>
                <a:cxn ang="0">
                  <a:pos x="T0" y="T1"/>
                </a:cxn>
                <a:cxn ang="0">
                  <a:pos x="T2" y="T3"/>
                </a:cxn>
                <a:cxn ang="0">
                  <a:pos x="T4" y="T5"/>
                </a:cxn>
                <a:cxn ang="0">
                  <a:pos x="T6" y="T7"/>
                </a:cxn>
                <a:cxn ang="0">
                  <a:pos x="T8" y="T9"/>
                </a:cxn>
                <a:cxn ang="0">
                  <a:pos x="T10" y="T11"/>
                </a:cxn>
              </a:cxnLst>
              <a:rect l="0" t="0" r="r" b="b"/>
              <a:pathLst>
                <a:path w="63" h="108">
                  <a:moveTo>
                    <a:pt x="31" y="0"/>
                  </a:moveTo>
                  <a:cubicBezTo>
                    <a:pt x="14" y="0"/>
                    <a:pt x="0" y="14"/>
                    <a:pt x="0" y="31"/>
                  </a:cubicBezTo>
                  <a:cubicBezTo>
                    <a:pt x="0" y="108"/>
                    <a:pt x="0" y="108"/>
                    <a:pt x="0" y="108"/>
                  </a:cubicBezTo>
                  <a:cubicBezTo>
                    <a:pt x="63" y="108"/>
                    <a:pt x="63" y="108"/>
                    <a:pt x="63" y="108"/>
                  </a:cubicBezTo>
                  <a:cubicBezTo>
                    <a:pt x="63" y="31"/>
                    <a:pt x="63" y="31"/>
                    <a:pt x="63" y="31"/>
                  </a:cubicBezTo>
                  <a:cubicBezTo>
                    <a:pt x="63" y="14"/>
                    <a:pt x="49" y="0"/>
                    <a:pt x="31" y="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478" name="Freeform 547"/>
            <p:cNvSpPr>
              <a:spLocks/>
            </p:cNvSpPr>
            <p:nvPr/>
          </p:nvSpPr>
          <p:spPr bwMode="auto">
            <a:xfrm>
              <a:off x="7169732" y="6704449"/>
              <a:ext cx="65746" cy="114733"/>
            </a:xfrm>
            <a:custGeom>
              <a:avLst/>
              <a:gdLst>
                <a:gd name="T0" fmla="*/ 31 w 62"/>
                <a:gd name="T1" fmla="*/ 0 h 108"/>
                <a:gd name="T2" fmla="*/ 0 w 62"/>
                <a:gd name="T3" fmla="*/ 31 h 108"/>
                <a:gd name="T4" fmla="*/ 0 w 62"/>
                <a:gd name="T5" fmla="*/ 108 h 108"/>
                <a:gd name="T6" fmla="*/ 62 w 62"/>
                <a:gd name="T7" fmla="*/ 108 h 108"/>
                <a:gd name="T8" fmla="*/ 62 w 62"/>
                <a:gd name="T9" fmla="*/ 31 h 108"/>
                <a:gd name="T10" fmla="*/ 31 w 62"/>
                <a:gd name="T11" fmla="*/ 0 h 108"/>
              </a:gdLst>
              <a:ahLst/>
              <a:cxnLst>
                <a:cxn ang="0">
                  <a:pos x="T0" y="T1"/>
                </a:cxn>
                <a:cxn ang="0">
                  <a:pos x="T2" y="T3"/>
                </a:cxn>
                <a:cxn ang="0">
                  <a:pos x="T4" y="T5"/>
                </a:cxn>
                <a:cxn ang="0">
                  <a:pos x="T6" y="T7"/>
                </a:cxn>
                <a:cxn ang="0">
                  <a:pos x="T8" y="T9"/>
                </a:cxn>
                <a:cxn ang="0">
                  <a:pos x="T10" y="T11"/>
                </a:cxn>
              </a:cxnLst>
              <a:rect l="0" t="0" r="r" b="b"/>
              <a:pathLst>
                <a:path w="62" h="108">
                  <a:moveTo>
                    <a:pt x="31" y="0"/>
                  </a:moveTo>
                  <a:cubicBezTo>
                    <a:pt x="14" y="0"/>
                    <a:pt x="0" y="14"/>
                    <a:pt x="0" y="31"/>
                  </a:cubicBezTo>
                  <a:cubicBezTo>
                    <a:pt x="0" y="108"/>
                    <a:pt x="0" y="108"/>
                    <a:pt x="0" y="108"/>
                  </a:cubicBezTo>
                  <a:cubicBezTo>
                    <a:pt x="62" y="108"/>
                    <a:pt x="62" y="108"/>
                    <a:pt x="62" y="108"/>
                  </a:cubicBezTo>
                  <a:cubicBezTo>
                    <a:pt x="62" y="31"/>
                    <a:pt x="62" y="31"/>
                    <a:pt x="62" y="31"/>
                  </a:cubicBezTo>
                  <a:cubicBezTo>
                    <a:pt x="62" y="14"/>
                    <a:pt x="48" y="0"/>
                    <a:pt x="31" y="0"/>
                  </a:cubicBezTo>
                  <a:close/>
                </a:path>
              </a:pathLst>
            </a:cu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479" name="Freeform 548"/>
            <p:cNvSpPr>
              <a:spLocks/>
            </p:cNvSpPr>
            <p:nvPr/>
          </p:nvSpPr>
          <p:spPr bwMode="auto">
            <a:xfrm>
              <a:off x="7055429" y="6704449"/>
              <a:ext cx="66605" cy="114733"/>
            </a:xfrm>
            <a:custGeom>
              <a:avLst/>
              <a:gdLst>
                <a:gd name="T0" fmla="*/ 32 w 63"/>
                <a:gd name="T1" fmla="*/ 0 h 108"/>
                <a:gd name="T2" fmla="*/ 0 w 63"/>
                <a:gd name="T3" fmla="*/ 31 h 108"/>
                <a:gd name="T4" fmla="*/ 0 w 63"/>
                <a:gd name="T5" fmla="*/ 108 h 108"/>
                <a:gd name="T6" fmla="*/ 63 w 63"/>
                <a:gd name="T7" fmla="*/ 108 h 108"/>
                <a:gd name="T8" fmla="*/ 63 w 63"/>
                <a:gd name="T9" fmla="*/ 31 h 108"/>
                <a:gd name="T10" fmla="*/ 32 w 63"/>
                <a:gd name="T11" fmla="*/ 0 h 108"/>
              </a:gdLst>
              <a:ahLst/>
              <a:cxnLst>
                <a:cxn ang="0">
                  <a:pos x="T0" y="T1"/>
                </a:cxn>
                <a:cxn ang="0">
                  <a:pos x="T2" y="T3"/>
                </a:cxn>
                <a:cxn ang="0">
                  <a:pos x="T4" y="T5"/>
                </a:cxn>
                <a:cxn ang="0">
                  <a:pos x="T6" y="T7"/>
                </a:cxn>
                <a:cxn ang="0">
                  <a:pos x="T8" y="T9"/>
                </a:cxn>
                <a:cxn ang="0">
                  <a:pos x="T10" y="T11"/>
                </a:cxn>
              </a:cxnLst>
              <a:rect l="0" t="0" r="r" b="b"/>
              <a:pathLst>
                <a:path w="63" h="108">
                  <a:moveTo>
                    <a:pt x="32" y="0"/>
                  </a:moveTo>
                  <a:cubicBezTo>
                    <a:pt x="14" y="0"/>
                    <a:pt x="0" y="14"/>
                    <a:pt x="0" y="31"/>
                  </a:cubicBezTo>
                  <a:cubicBezTo>
                    <a:pt x="0" y="108"/>
                    <a:pt x="0" y="108"/>
                    <a:pt x="0" y="108"/>
                  </a:cubicBezTo>
                  <a:cubicBezTo>
                    <a:pt x="63" y="108"/>
                    <a:pt x="63" y="108"/>
                    <a:pt x="63" y="108"/>
                  </a:cubicBezTo>
                  <a:cubicBezTo>
                    <a:pt x="63" y="31"/>
                    <a:pt x="63" y="31"/>
                    <a:pt x="63" y="31"/>
                  </a:cubicBezTo>
                  <a:cubicBezTo>
                    <a:pt x="63" y="14"/>
                    <a:pt x="49" y="0"/>
                    <a:pt x="32" y="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480" name="Freeform 549"/>
            <p:cNvSpPr>
              <a:spLocks/>
            </p:cNvSpPr>
            <p:nvPr/>
          </p:nvSpPr>
          <p:spPr bwMode="auto">
            <a:xfrm>
              <a:off x="6652361" y="6704449"/>
              <a:ext cx="66605" cy="114733"/>
            </a:xfrm>
            <a:custGeom>
              <a:avLst/>
              <a:gdLst>
                <a:gd name="T0" fmla="*/ 31 w 63"/>
                <a:gd name="T1" fmla="*/ 0 h 108"/>
                <a:gd name="T2" fmla="*/ 0 w 63"/>
                <a:gd name="T3" fmla="*/ 31 h 108"/>
                <a:gd name="T4" fmla="*/ 0 w 63"/>
                <a:gd name="T5" fmla="*/ 108 h 108"/>
                <a:gd name="T6" fmla="*/ 63 w 63"/>
                <a:gd name="T7" fmla="*/ 108 h 108"/>
                <a:gd name="T8" fmla="*/ 63 w 63"/>
                <a:gd name="T9" fmla="*/ 31 h 108"/>
                <a:gd name="T10" fmla="*/ 31 w 63"/>
                <a:gd name="T11" fmla="*/ 0 h 108"/>
              </a:gdLst>
              <a:ahLst/>
              <a:cxnLst>
                <a:cxn ang="0">
                  <a:pos x="T0" y="T1"/>
                </a:cxn>
                <a:cxn ang="0">
                  <a:pos x="T2" y="T3"/>
                </a:cxn>
                <a:cxn ang="0">
                  <a:pos x="T4" y="T5"/>
                </a:cxn>
                <a:cxn ang="0">
                  <a:pos x="T6" y="T7"/>
                </a:cxn>
                <a:cxn ang="0">
                  <a:pos x="T8" y="T9"/>
                </a:cxn>
                <a:cxn ang="0">
                  <a:pos x="T10" y="T11"/>
                </a:cxn>
              </a:cxnLst>
              <a:rect l="0" t="0" r="r" b="b"/>
              <a:pathLst>
                <a:path w="63" h="108">
                  <a:moveTo>
                    <a:pt x="31" y="0"/>
                  </a:moveTo>
                  <a:cubicBezTo>
                    <a:pt x="14" y="0"/>
                    <a:pt x="0" y="14"/>
                    <a:pt x="0" y="31"/>
                  </a:cubicBezTo>
                  <a:cubicBezTo>
                    <a:pt x="0" y="108"/>
                    <a:pt x="0" y="108"/>
                    <a:pt x="0" y="108"/>
                  </a:cubicBezTo>
                  <a:cubicBezTo>
                    <a:pt x="63" y="108"/>
                    <a:pt x="63" y="108"/>
                    <a:pt x="63" y="108"/>
                  </a:cubicBezTo>
                  <a:cubicBezTo>
                    <a:pt x="63" y="31"/>
                    <a:pt x="63" y="31"/>
                    <a:pt x="63" y="31"/>
                  </a:cubicBezTo>
                  <a:cubicBezTo>
                    <a:pt x="63" y="14"/>
                    <a:pt x="49" y="0"/>
                    <a:pt x="31" y="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481" name="Rectangle 550"/>
            <p:cNvSpPr>
              <a:spLocks noChangeArrowheads="1"/>
            </p:cNvSpPr>
            <p:nvPr/>
          </p:nvSpPr>
          <p:spPr bwMode="auto">
            <a:xfrm>
              <a:off x="6500673" y="6046993"/>
              <a:ext cx="773049" cy="15900"/>
            </a:xfrm>
            <a:prstGeom prst="rect">
              <a:avLst/>
            </a:prstGeom>
            <a:solidFill>
              <a:schemeClr val="accent2">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482" name="Freeform 481"/>
            <p:cNvSpPr>
              <a:spLocks/>
            </p:cNvSpPr>
            <p:nvPr/>
          </p:nvSpPr>
          <p:spPr bwMode="auto">
            <a:xfrm>
              <a:off x="6822526" y="6084220"/>
              <a:ext cx="128054" cy="137666"/>
            </a:xfrm>
            <a:custGeom>
              <a:avLst/>
              <a:gdLst>
                <a:gd name="connsiteX0" fmla="*/ 103895 w 199746"/>
                <a:gd name="connsiteY0" fmla="*/ 155083 h 214739"/>
                <a:gd name="connsiteX1" fmla="*/ 199746 w 199746"/>
                <a:gd name="connsiteY1" fmla="*/ 155083 h 214739"/>
                <a:gd name="connsiteX2" fmla="*/ 199746 w 199746"/>
                <a:gd name="connsiteY2" fmla="*/ 177044 h 214739"/>
                <a:gd name="connsiteX3" fmla="*/ 199746 w 199746"/>
                <a:gd name="connsiteY3" fmla="*/ 214739 h 214739"/>
                <a:gd name="connsiteX4" fmla="*/ 115478 w 199746"/>
                <a:gd name="connsiteY4" fmla="*/ 214739 h 214739"/>
                <a:gd name="connsiteX5" fmla="*/ 103895 w 199746"/>
                <a:gd name="connsiteY5" fmla="*/ 214739 h 214739"/>
                <a:gd name="connsiteX6" fmla="*/ 0 w 199746"/>
                <a:gd name="connsiteY6" fmla="*/ 155083 h 214739"/>
                <a:gd name="connsiteX7" fmla="*/ 97862 w 199746"/>
                <a:gd name="connsiteY7" fmla="*/ 155083 h 214739"/>
                <a:gd name="connsiteX8" fmla="*/ 97862 w 199746"/>
                <a:gd name="connsiteY8" fmla="*/ 214739 h 214739"/>
                <a:gd name="connsiteX9" fmla="*/ 65932 w 199746"/>
                <a:gd name="connsiteY9" fmla="*/ 214739 h 214739"/>
                <a:gd name="connsiteX10" fmla="*/ 0 w 199746"/>
                <a:gd name="connsiteY10" fmla="*/ 214739 h 214739"/>
                <a:gd name="connsiteX11" fmla="*/ 0 w 199746"/>
                <a:gd name="connsiteY11" fmla="*/ 166560 h 214739"/>
                <a:gd name="connsiteX12" fmla="*/ 103895 w 199746"/>
                <a:gd name="connsiteY12" fmla="*/ 89395 h 214739"/>
                <a:gd name="connsiteX13" fmla="*/ 197542 w 199746"/>
                <a:gd name="connsiteY13" fmla="*/ 89395 h 214739"/>
                <a:gd name="connsiteX14" fmla="*/ 199746 w 199746"/>
                <a:gd name="connsiteY14" fmla="*/ 100538 h 214739"/>
                <a:gd name="connsiteX15" fmla="*/ 199746 w 199746"/>
                <a:gd name="connsiteY15" fmla="*/ 128419 h 214739"/>
                <a:gd name="connsiteX16" fmla="*/ 199746 w 199746"/>
                <a:gd name="connsiteY16" fmla="*/ 147040 h 214739"/>
                <a:gd name="connsiteX17" fmla="*/ 103895 w 199746"/>
                <a:gd name="connsiteY17" fmla="*/ 147040 h 214739"/>
                <a:gd name="connsiteX18" fmla="*/ 2211 w 199746"/>
                <a:gd name="connsiteY18" fmla="*/ 89395 h 214739"/>
                <a:gd name="connsiteX19" fmla="*/ 97862 w 199746"/>
                <a:gd name="connsiteY19" fmla="*/ 89395 h 214739"/>
                <a:gd name="connsiteX20" fmla="*/ 97862 w 199746"/>
                <a:gd name="connsiteY20" fmla="*/ 147040 h 214739"/>
                <a:gd name="connsiteX21" fmla="*/ 0 w 199746"/>
                <a:gd name="connsiteY21" fmla="*/ 147040 h 214739"/>
                <a:gd name="connsiteX22" fmla="*/ 0 w 199746"/>
                <a:gd name="connsiteY22" fmla="*/ 138233 h 214739"/>
                <a:gd name="connsiteX23" fmla="*/ 0 w 199746"/>
                <a:gd name="connsiteY23" fmla="*/ 100538 h 214739"/>
                <a:gd name="connsiteX24" fmla="*/ 103895 w 199746"/>
                <a:gd name="connsiteY24" fmla="*/ 66 h 214739"/>
                <a:gd name="connsiteX25" fmla="*/ 130068 w 199746"/>
                <a:gd name="connsiteY25" fmla="*/ 4072 h 214739"/>
                <a:gd name="connsiteX26" fmla="*/ 191931 w 199746"/>
                <a:gd name="connsiteY26" fmla="*/ 61023 h 214739"/>
                <a:gd name="connsiteX27" fmla="*/ 196217 w 199746"/>
                <a:gd name="connsiteY27" fmla="*/ 82692 h 214739"/>
                <a:gd name="connsiteX28" fmla="*/ 103895 w 199746"/>
                <a:gd name="connsiteY28" fmla="*/ 82692 h 214739"/>
                <a:gd name="connsiteX29" fmla="*/ 97862 w 199746"/>
                <a:gd name="connsiteY29" fmla="*/ 0 h 214739"/>
                <a:gd name="connsiteX30" fmla="*/ 97862 w 199746"/>
                <a:gd name="connsiteY30" fmla="*/ 82692 h 214739"/>
                <a:gd name="connsiteX31" fmla="*/ 3541 w 199746"/>
                <a:gd name="connsiteY31" fmla="*/ 82692 h 214739"/>
                <a:gd name="connsiteX32" fmla="*/ 7841 w 199746"/>
                <a:gd name="connsiteY32" fmla="*/ 61023 h 214739"/>
                <a:gd name="connsiteX33" fmla="*/ 70563 w 199746"/>
                <a:gd name="connsiteY33" fmla="*/ 4072 h 214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99746" h="214739">
                  <a:moveTo>
                    <a:pt x="103895" y="155083"/>
                  </a:moveTo>
                  <a:lnTo>
                    <a:pt x="199746" y="155083"/>
                  </a:lnTo>
                  <a:lnTo>
                    <a:pt x="199746" y="177044"/>
                  </a:lnTo>
                  <a:cubicBezTo>
                    <a:pt x="199746" y="187973"/>
                    <a:pt x="199746" y="200464"/>
                    <a:pt x="199746" y="214739"/>
                  </a:cubicBezTo>
                  <a:cubicBezTo>
                    <a:pt x="199746" y="214739"/>
                    <a:pt x="199746" y="214739"/>
                    <a:pt x="115478" y="214739"/>
                  </a:cubicBezTo>
                  <a:lnTo>
                    <a:pt x="103895" y="214739"/>
                  </a:lnTo>
                  <a:close/>
                  <a:moveTo>
                    <a:pt x="0" y="155083"/>
                  </a:moveTo>
                  <a:lnTo>
                    <a:pt x="97862" y="155083"/>
                  </a:lnTo>
                  <a:lnTo>
                    <a:pt x="97862" y="214739"/>
                  </a:lnTo>
                  <a:lnTo>
                    <a:pt x="65932" y="214739"/>
                  </a:lnTo>
                  <a:cubicBezTo>
                    <a:pt x="46816" y="214739"/>
                    <a:pt x="24968" y="214739"/>
                    <a:pt x="0" y="214739"/>
                  </a:cubicBezTo>
                  <a:cubicBezTo>
                    <a:pt x="0" y="214739"/>
                    <a:pt x="0" y="214739"/>
                    <a:pt x="0" y="166560"/>
                  </a:cubicBezTo>
                  <a:close/>
                  <a:moveTo>
                    <a:pt x="103895" y="89395"/>
                  </a:moveTo>
                  <a:lnTo>
                    <a:pt x="197542" y="89395"/>
                  </a:lnTo>
                  <a:lnTo>
                    <a:pt x="199746" y="100538"/>
                  </a:lnTo>
                  <a:cubicBezTo>
                    <a:pt x="199746" y="100538"/>
                    <a:pt x="199746" y="100538"/>
                    <a:pt x="199746" y="128419"/>
                  </a:cubicBezTo>
                  <a:lnTo>
                    <a:pt x="199746" y="147040"/>
                  </a:lnTo>
                  <a:lnTo>
                    <a:pt x="103895" y="147040"/>
                  </a:lnTo>
                  <a:close/>
                  <a:moveTo>
                    <a:pt x="2211" y="89395"/>
                  </a:moveTo>
                  <a:lnTo>
                    <a:pt x="97862" y="89395"/>
                  </a:lnTo>
                  <a:lnTo>
                    <a:pt x="97862" y="147040"/>
                  </a:lnTo>
                  <a:lnTo>
                    <a:pt x="0" y="147040"/>
                  </a:lnTo>
                  <a:lnTo>
                    <a:pt x="0" y="138233"/>
                  </a:lnTo>
                  <a:cubicBezTo>
                    <a:pt x="0" y="127304"/>
                    <a:pt x="0" y="114813"/>
                    <a:pt x="0" y="100538"/>
                  </a:cubicBezTo>
                  <a:close/>
                  <a:moveTo>
                    <a:pt x="103895" y="66"/>
                  </a:moveTo>
                  <a:lnTo>
                    <a:pt x="130068" y="4072"/>
                  </a:lnTo>
                  <a:cubicBezTo>
                    <a:pt x="157936" y="12844"/>
                    <a:pt x="180614" y="33791"/>
                    <a:pt x="191931" y="61023"/>
                  </a:cubicBezTo>
                  <a:lnTo>
                    <a:pt x="196217" y="82692"/>
                  </a:lnTo>
                  <a:lnTo>
                    <a:pt x="103895" y="82692"/>
                  </a:lnTo>
                  <a:close/>
                  <a:moveTo>
                    <a:pt x="97862" y="0"/>
                  </a:moveTo>
                  <a:lnTo>
                    <a:pt x="97862" y="82692"/>
                  </a:lnTo>
                  <a:lnTo>
                    <a:pt x="3541" y="82692"/>
                  </a:lnTo>
                  <a:lnTo>
                    <a:pt x="7841" y="61023"/>
                  </a:lnTo>
                  <a:cubicBezTo>
                    <a:pt x="19216" y="33791"/>
                    <a:pt x="42082" y="12844"/>
                    <a:pt x="70563" y="4072"/>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483" name="Freeform 555"/>
            <p:cNvSpPr>
              <a:spLocks/>
            </p:cNvSpPr>
            <p:nvPr/>
          </p:nvSpPr>
          <p:spPr bwMode="auto">
            <a:xfrm>
              <a:off x="6743030" y="6254543"/>
              <a:ext cx="282749" cy="35237"/>
            </a:xfrm>
            <a:custGeom>
              <a:avLst/>
              <a:gdLst>
                <a:gd name="T0" fmla="*/ 658 w 658"/>
                <a:gd name="T1" fmla="*/ 82 h 82"/>
                <a:gd name="T2" fmla="*/ 0 w 658"/>
                <a:gd name="T3" fmla="*/ 82 h 82"/>
                <a:gd name="T4" fmla="*/ 116 w 658"/>
                <a:gd name="T5" fmla="*/ 0 h 82"/>
                <a:gd name="T6" fmla="*/ 545 w 658"/>
                <a:gd name="T7" fmla="*/ 0 h 82"/>
                <a:gd name="T8" fmla="*/ 658 w 658"/>
                <a:gd name="T9" fmla="*/ 82 h 82"/>
              </a:gdLst>
              <a:ahLst/>
              <a:cxnLst>
                <a:cxn ang="0">
                  <a:pos x="T0" y="T1"/>
                </a:cxn>
                <a:cxn ang="0">
                  <a:pos x="T2" y="T3"/>
                </a:cxn>
                <a:cxn ang="0">
                  <a:pos x="T4" y="T5"/>
                </a:cxn>
                <a:cxn ang="0">
                  <a:pos x="T6" y="T7"/>
                </a:cxn>
                <a:cxn ang="0">
                  <a:pos x="T8" y="T9"/>
                </a:cxn>
              </a:cxnLst>
              <a:rect l="0" t="0" r="r" b="b"/>
              <a:pathLst>
                <a:path w="658" h="82">
                  <a:moveTo>
                    <a:pt x="658" y="82"/>
                  </a:moveTo>
                  <a:lnTo>
                    <a:pt x="0" y="82"/>
                  </a:lnTo>
                  <a:lnTo>
                    <a:pt x="116" y="0"/>
                  </a:lnTo>
                  <a:lnTo>
                    <a:pt x="545" y="0"/>
                  </a:lnTo>
                  <a:lnTo>
                    <a:pt x="658" y="82"/>
                  </a:lnTo>
                  <a:close/>
                </a:path>
              </a:pathLst>
            </a:cu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484" name="Rectangle 556"/>
            <p:cNvSpPr>
              <a:spLocks noChangeArrowheads="1"/>
            </p:cNvSpPr>
            <p:nvPr/>
          </p:nvSpPr>
          <p:spPr bwMode="auto">
            <a:xfrm>
              <a:off x="6835417" y="6306537"/>
              <a:ext cx="107857" cy="114303"/>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485" name="Freeform 484"/>
            <p:cNvSpPr>
              <a:spLocks noChangeArrowheads="1"/>
            </p:cNvSpPr>
            <p:nvPr/>
          </p:nvSpPr>
          <p:spPr bwMode="auto">
            <a:xfrm>
              <a:off x="6761077" y="6306537"/>
              <a:ext cx="52855" cy="114303"/>
            </a:xfrm>
            <a:custGeom>
              <a:avLst/>
              <a:gdLst>
                <a:gd name="connsiteX0" fmla="*/ 0 w 82446"/>
                <a:gd name="connsiteY0" fmla="*/ 92500 h 178296"/>
                <a:gd name="connsiteX1" fmla="*/ 82446 w 82446"/>
                <a:gd name="connsiteY1" fmla="*/ 92500 h 178296"/>
                <a:gd name="connsiteX2" fmla="*/ 82446 w 82446"/>
                <a:gd name="connsiteY2" fmla="*/ 178296 h 178296"/>
                <a:gd name="connsiteX3" fmla="*/ 0 w 82446"/>
                <a:gd name="connsiteY3" fmla="*/ 178296 h 178296"/>
                <a:gd name="connsiteX4" fmla="*/ 0 w 82446"/>
                <a:gd name="connsiteY4" fmla="*/ 0 h 178296"/>
                <a:gd name="connsiteX5" fmla="*/ 82446 w 82446"/>
                <a:gd name="connsiteY5" fmla="*/ 0 h 178296"/>
                <a:gd name="connsiteX6" fmla="*/ 82446 w 82446"/>
                <a:gd name="connsiteY6" fmla="*/ 85797 h 178296"/>
                <a:gd name="connsiteX7" fmla="*/ 0 w 82446"/>
                <a:gd name="connsiteY7" fmla="*/ 85797 h 178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2446" h="178296">
                  <a:moveTo>
                    <a:pt x="0" y="92500"/>
                  </a:moveTo>
                  <a:lnTo>
                    <a:pt x="82446" y="92500"/>
                  </a:lnTo>
                  <a:lnTo>
                    <a:pt x="82446" y="178296"/>
                  </a:lnTo>
                  <a:lnTo>
                    <a:pt x="0" y="178296"/>
                  </a:lnTo>
                  <a:close/>
                  <a:moveTo>
                    <a:pt x="0" y="0"/>
                  </a:moveTo>
                  <a:lnTo>
                    <a:pt x="82446" y="0"/>
                  </a:lnTo>
                  <a:lnTo>
                    <a:pt x="82446" y="85797"/>
                  </a:lnTo>
                  <a:lnTo>
                    <a:pt x="0" y="85797"/>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486" name="Freeform 485"/>
            <p:cNvSpPr>
              <a:spLocks noChangeArrowheads="1"/>
            </p:cNvSpPr>
            <p:nvPr/>
          </p:nvSpPr>
          <p:spPr bwMode="auto">
            <a:xfrm>
              <a:off x="6963471" y="6306537"/>
              <a:ext cx="53714" cy="114303"/>
            </a:xfrm>
            <a:custGeom>
              <a:avLst/>
              <a:gdLst>
                <a:gd name="connsiteX0" fmla="*/ 0 w 83786"/>
                <a:gd name="connsiteY0" fmla="*/ 92500 h 178296"/>
                <a:gd name="connsiteX1" fmla="*/ 83786 w 83786"/>
                <a:gd name="connsiteY1" fmla="*/ 92500 h 178296"/>
                <a:gd name="connsiteX2" fmla="*/ 83786 w 83786"/>
                <a:gd name="connsiteY2" fmla="*/ 178296 h 178296"/>
                <a:gd name="connsiteX3" fmla="*/ 0 w 83786"/>
                <a:gd name="connsiteY3" fmla="*/ 178296 h 178296"/>
                <a:gd name="connsiteX4" fmla="*/ 0 w 83786"/>
                <a:gd name="connsiteY4" fmla="*/ 0 h 178296"/>
                <a:gd name="connsiteX5" fmla="*/ 83786 w 83786"/>
                <a:gd name="connsiteY5" fmla="*/ 0 h 178296"/>
                <a:gd name="connsiteX6" fmla="*/ 83786 w 83786"/>
                <a:gd name="connsiteY6" fmla="*/ 85797 h 178296"/>
                <a:gd name="connsiteX7" fmla="*/ 0 w 83786"/>
                <a:gd name="connsiteY7" fmla="*/ 85797 h 178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3786" h="178296">
                  <a:moveTo>
                    <a:pt x="0" y="92500"/>
                  </a:moveTo>
                  <a:lnTo>
                    <a:pt x="83786" y="92500"/>
                  </a:lnTo>
                  <a:lnTo>
                    <a:pt x="83786" y="178296"/>
                  </a:lnTo>
                  <a:lnTo>
                    <a:pt x="0" y="178296"/>
                  </a:lnTo>
                  <a:close/>
                  <a:moveTo>
                    <a:pt x="0" y="0"/>
                  </a:moveTo>
                  <a:lnTo>
                    <a:pt x="83786" y="0"/>
                  </a:lnTo>
                  <a:lnTo>
                    <a:pt x="83786" y="85797"/>
                  </a:lnTo>
                  <a:lnTo>
                    <a:pt x="0" y="85797"/>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487" name="Freeform 561"/>
            <p:cNvSpPr>
              <a:spLocks/>
            </p:cNvSpPr>
            <p:nvPr/>
          </p:nvSpPr>
          <p:spPr bwMode="auto">
            <a:xfrm>
              <a:off x="6743030" y="6453498"/>
              <a:ext cx="282749" cy="35237"/>
            </a:xfrm>
            <a:custGeom>
              <a:avLst/>
              <a:gdLst>
                <a:gd name="T0" fmla="*/ 658 w 658"/>
                <a:gd name="T1" fmla="*/ 82 h 82"/>
                <a:gd name="T2" fmla="*/ 0 w 658"/>
                <a:gd name="T3" fmla="*/ 82 h 82"/>
                <a:gd name="T4" fmla="*/ 116 w 658"/>
                <a:gd name="T5" fmla="*/ 0 h 82"/>
                <a:gd name="T6" fmla="*/ 545 w 658"/>
                <a:gd name="T7" fmla="*/ 0 h 82"/>
                <a:gd name="T8" fmla="*/ 658 w 658"/>
                <a:gd name="T9" fmla="*/ 82 h 82"/>
              </a:gdLst>
              <a:ahLst/>
              <a:cxnLst>
                <a:cxn ang="0">
                  <a:pos x="T0" y="T1"/>
                </a:cxn>
                <a:cxn ang="0">
                  <a:pos x="T2" y="T3"/>
                </a:cxn>
                <a:cxn ang="0">
                  <a:pos x="T4" y="T5"/>
                </a:cxn>
                <a:cxn ang="0">
                  <a:pos x="T6" y="T7"/>
                </a:cxn>
                <a:cxn ang="0">
                  <a:pos x="T8" y="T9"/>
                </a:cxn>
              </a:cxnLst>
              <a:rect l="0" t="0" r="r" b="b"/>
              <a:pathLst>
                <a:path w="658" h="82">
                  <a:moveTo>
                    <a:pt x="658" y="82"/>
                  </a:moveTo>
                  <a:lnTo>
                    <a:pt x="0" y="82"/>
                  </a:lnTo>
                  <a:lnTo>
                    <a:pt x="116" y="0"/>
                  </a:lnTo>
                  <a:lnTo>
                    <a:pt x="545" y="0"/>
                  </a:lnTo>
                  <a:lnTo>
                    <a:pt x="658" y="82"/>
                  </a:lnTo>
                  <a:close/>
                </a:path>
              </a:pathLst>
            </a:cu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488" name="Rectangle 562"/>
            <p:cNvSpPr>
              <a:spLocks noChangeArrowheads="1"/>
            </p:cNvSpPr>
            <p:nvPr/>
          </p:nvSpPr>
          <p:spPr bwMode="auto">
            <a:xfrm>
              <a:off x="6835417" y="6505493"/>
              <a:ext cx="107857" cy="114303"/>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489" name="Freeform 488"/>
            <p:cNvSpPr>
              <a:spLocks noChangeArrowheads="1"/>
            </p:cNvSpPr>
            <p:nvPr/>
          </p:nvSpPr>
          <p:spPr bwMode="auto">
            <a:xfrm>
              <a:off x="6761077" y="6505493"/>
              <a:ext cx="52855" cy="114303"/>
            </a:xfrm>
            <a:custGeom>
              <a:avLst/>
              <a:gdLst>
                <a:gd name="connsiteX0" fmla="*/ 0 w 82446"/>
                <a:gd name="connsiteY0" fmla="*/ 92500 h 178296"/>
                <a:gd name="connsiteX1" fmla="*/ 82446 w 82446"/>
                <a:gd name="connsiteY1" fmla="*/ 92500 h 178296"/>
                <a:gd name="connsiteX2" fmla="*/ 82446 w 82446"/>
                <a:gd name="connsiteY2" fmla="*/ 178296 h 178296"/>
                <a:gd name="connsiteX3" fmla="*/ 0 w 82446"/>
                <a:gd name="connsiteY3" fmla="*/ 178296 h 178296"/>
                <a:gd name="connsiteX4" fmla="*/ 0 w 82446"/>
                <a:gd name="connsiteY4" fmla="*/ 0 h 178296"/>
                <a:gd name="connsiteX5" fmla="*/ 82446 w 82446"/>
                <a:gd name="connsiteY5" fmla="*/ 0 h 178296"/>
                <a:gd name="connsiteX6" fmla="*/ 82446 w 82446"/>
                <a:gd name="connsiteY6" fmla="*/ 85797 h 178296"/>
                <a:gd name="connsiteX7" fmla="*/ 0 w 82446"/>
                <a:gd name="connsiteY7" fmla="*/ 85797 h 178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2446" h="178296">
                  <a:moveTo>
                    <a:pt x="0" y="92500"/>
                  </a:moveTo>
                  <a:lnTo>
                    <a:pt x="82446" y="92500"/>
                  </a:lnTo>
                  <a:lnTo>
                    <a:pt x="82446" y="178296"/>
                  </a:lnTo>
                  <a:lnTo>
                    <a:pt x="0" y="178296"/>
                  </a:lnTo>
                  <a:close/>
                  <a:moveTo>
                    <a:pt x="0" y="0"/>
                  </a:moveTo>
                  <a:lnTo>
                    <a:pt x="82446" y="0"/>
                  </a:lnTo>
                  <a:lnTo>
                    <a:pt x="82446" y="85797"/>
                  </a:lnTo>
                  <a:lnTo>
                    <a:pt x="0" y="85797"/>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490" name="Freeform 489"/>
            <p:cNvSpPr>
              <a:spLocks noChangeArrowheads="1"/>
            </p:cNvSpPr>
            <p:nvPr/>
          </p:nvSpPr>
          <p:spPr bwMode="auto">
            <a:xfrm>
              <a:off x="6963471" y="6505493"/>
              <a:ext cx="53714" cy="114303"/>
            </a:xfrm>
            <a:custGeom>
              <a:avLst/>
              <a:gdLst>
                <a:gd name="connsiteX0" fmla="*/ 0 w 83786"/>
                <a:gd name="connsiteY0" fmla="*/ 92500 h 178296"/>
                <a:gd name="connsiteX1" fmla="*/ 83786 w 83786"/>
                <a:gd name="connsiteY1" fmla="*/ 92500 h 178296"/>
                <a:gd name="connsiteX2" fmla="*/ 83786 w 83786"/>
                <a:gd name="connsiteY2" fmla="*/ 178296 h 178296"/>
                <a:gd name="connsiteX3" fmla="*/ 0 w 83786"/>
                <a:gd name="connsiteY3" fmla="*/ 178296 h 178296"/>
                <a:gd name="connsiteX4" fmla="*/ 0 w 83786"/>
                <a:gd name="connsiteY4" fmla="*/ 0 h 178296"/>
                <a:gd name="connsiteX5" fmla="*/ 83786 w 83786"/>
                <a:gd name="connsiteY5" fmla="*/ 0 h 178296"/>
                <a:gd name="connsiteX6" fmla="*/ 83786 w 83786"/>
                <a:gd name="connsiteY6" fmla="*/ 85797 h 178296"/>
                <a:gd name="connsiteX7" fmla="*/ 0 w 83786"/>
                <a:gd name="connsiteY7" fmla="*/ 85797 h 178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3786" h="178296">
                  <a:moveTo>
                    <a:pt x="0" y="92500"/>
                  </a:moveTo>
                  <a:lnTo>
                    <a:pt x="83786" y="92500"/>
                  </a:lnTo>
                  <a:lnTo>
                    <a:pt x="83786" y="178296"/>
                  </a:lnTo>
                  <a:lnTo>
                    <a:pt x="0" y="178296"/>
                  </a:lnTo>
                  <a:close/>
                  <a:moveTo>
                    <a:pt x="0" y="0"/>
                  </a:moveTo>
                  <a:lnTo>
                    <a:pt x="83786" y="0"/>
                  </a:lnTo>
                  <a:lnTo>
                    <a:pt x="83786" y="85797"/>
                  </a:lnTo>
                  <a:lnTo>
                    <a:pt x="0" y="85797"/>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491" name="Freeform 567"/>
            <p:cNvSpPr>
              <a:spLocks/>
            </p:cNvSpPr>
            <p:nvPr/>
          </p:nvSpPr>
          <p:spPr bwMode="auto">
            <a:xfrm>
              <a:off x="6807916" y="6672650"/>
              <a:ext cx="154266" cy="190791"/>
            </a:xfrm>
            <a:custGeom>
              <a:avLst/>
              <a:gdLst>
                <a:gd name="T0" fmla="*/ 73 w 146"/>
                <a:gd name="T1" fmla="*/ 0 h 180"/>
                <a:gd name="T2" fmla="*/ 0 w 146"/>
                <a:gd name="T3" fmla="*/ 73 h 180"/>
                <a:gd name="T4" fmla="*/ 0 w 146"/>
                <a:gd name="T5" fmla="*/ 180 h 180"/>
                <a:gd name="T6" fmla="*/ 146 w 146"/>
                <a:gd name="T7" fmla="*/ 180 h 180"/>
                <a:gd name="T8" fmla="*/ 146 w 146"/>
                <a:gd name="T9" fmla="*/ 73 h 180"/>
                <a:gd name="T10" fmla="*/ 73 w 146"/>
                <a:gd name="T11" fmla="*/ 0 h 180"/>
              </a:gdLst>
              <a:ahLst/>
              <a:cxnLst>
                <a:cxn ang="0">
                  <a:pos x="T0" y="T1"/>
                </a:cxn>
                <a:cxn ang="0">
                  <a:pos x="T2" y="T3"/>
                </a:cxn>
                <a:cxn ang="0">
                  <a:pos x="T4" y="T5"/>
                </a:cxn>
                <a:cxn ang="0">
                  <a:pos x="T6" y="T7"/>
                </a:cxn>
                <a:cxn ang="0">
                  <a:pos x="T8" y="T9"/>
                </a:cxn>
                <a:cxn ang="0">
                  <a:pos x="T10" y="T11"/>
                </a:cxn>
              </a:cxnLst>
              <a:rect l="0" t="0" r="r" b="b"/>
              <a:pathLst>
                <a:path w="146" h="180">
                  <a:moveTo>
                    <a:pt x="73" y="0"/>
                  </a:moveTo>
                  <a:cubicBezTo>
                    <a:pt x="32" y="0"/>
                    <a:pt x="0" y="32"/>
                    <a:pt x="0" y="73"/>
                  </a:cubicBezTo>
                  <a:cubicBezTo>
                    <a:pt x="0" y="180"/>
                    <a:pt x="0" y="180"/>
                    <a:pt x="0" y="180"/>
                  </a:cubicBezTo>
                  <a:cubicBezTo>
                    <a:pt x="146" y="180"/>
                    <a:pt x="146" y="180"/>
                    <a:pt x="146" y="180"/>
                  </a:cubicBezTo>
                  <a:cubicBezTo>
                    <a:pt x="146" y="73"/>
                    <a:pt x="146" y="73"/>
                    <a:pt x="146" y="73"/>
                  </a:cubicBezTo>
                  <a:cubicBezTo>
                    <a:pt x="146" y="32"/>
                    <a:pt x="113" y="0"/>
                    <a:pt x="73" y="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492" name="Rectangle 568"/>
            <p:cNvSpPr>
              <a:spLocks noChangeArrowheads="1"/>
            </p:cNvSpPr>
            <p:nvPr/>
          </p:nvSpPr>
          <p:spPr bwMode="auto">
            <a:xfrm>
              <a:off x="6779125" y="6876333"/>
              <a:ext cx="210558" cy="15900"/>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493" name="Rectangle 569"/>
            <p:cNvSpPr>
              <a:spLocks noChangeArrowheads="1"/>
            </p:cNvSpPr>
            <p:nvPr/>
          </p:nvSpPr>
          <p:spPr bwMode="auto">
            <a:xfrm>
              <a:off x="6752913" y="6901686"/>
              <a:ext cx="264272" cy="15900"/>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494" name="Rectangle 570"/>
            <p:cNvSpPr>
              <a:spLocks noChangeArrowheads="1"/>
            </p:cNvSpPr>
            <p:nvPr/>
          </p:nvSpPr>
          <p:spPr bwMode="auto">
            <a:xfrm>
              <a:off x="6713380" y="6927038"/>
              <a:ext cx="342049" cy="15900"/>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495" name="Rectangle 633"/>
            <p:cNvSpPr>
              <a:spLocks noChangeArrowheads="1"/>
            </p:cNvSpPr>
            <p:nvPr/>
          </p:nvSpPr>
          <p:spPr bwMode="auto">
            <a:xfrm>
              <a:off x="7273722" y="6020781"/>
              <a:ext cx="79067" cy="922157"/>
            </a:xfrm>
            <a:prstGeom prst="rect">
              <a:avLst/>
            </a:pr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496" name="Freeform 634"/>
            <p:cNvSpPr>
              <a:spLocks/>
            </p:cNvSpPr>
            <p:nvPr/>
          </p:nvSpPr>
          <p:spPr bwMode="auto">
            <a:xfrm>
              <a:off x="6886983" y="5787878"/>
              <a:ext cx="163290" cy="206261"/>
            </a:xfrm>
            <a:custGeom>
              <a:avLst/>
              <a:gdLst>
                <a:gd name="T0" fmla="*/ 0 w 380"/>
                <a:gd name="T1" fmla="*/ 0 h 480"/>
                <a:gd name="T2" fmla="*/ 193 w 380"/>
                <a:gd name="T3" fmla="*/ 0 h 480"/>
                <a:gd name="T4" fmla="*/ 380 w 380"/>
                <a:gd name="T5" fmla="*/ 480 h 480"/>
                <a:gd name="T6" fmla="*/ 0 w 380"/>
                <a:gd name="T7" fmla="*/ 0 h 480"/>
              </a:gdLst>
              <a:ahLst/>
              <a:cxnLst>
                <a:cxn ang="0">
                  <a:pos x="T0" y="T1"/>
                </a:cxn>
                <a:cxn ang="0">
                  <a:pos x="T2" y="T3"/>
                </a:cxn>
                <a:cxn ang="0">
                  <a:pos x="T4" y="T5"/>
                </a:cxn>
                <a:cxn ang="0">
                  <a:pos x="T6" y="T7"/>
                </a:cxn>
              </a:cxnLst>
              <a:rect l="0" t="0" r="r" b="b"/>
              <a:pathLst>
                <a:path w="380" h="480">
                  <a:moveTo>
                    <a:pt x="0" y="0"/>
                  </a:moveTo>
                  <a:lnTo>
                    <a:pt x="193" y="0"/>
                  </a:lnTo>
                  <a:lnTo>
                    <a:pt x="380" y="480"/>
                  </a:lnTo>
                  <a:lnTo>
                    <a:pt x="0" y="0"/>
                  </a:lnTo>
                  <a:close/>
                </a:path>
              </a:pathLst>
            </a:cu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497" name="Freeform 635"/>
            <p:cNvSpPr>
              <a:spLocks/>
            </p:cNvSpPr>
            <p:nvPr/>
          </p:nvSpPr>
          <p:spPr bwMode="auto">
            <a:xfrm>
              <a:off x="7200671" y="5918940"/>
              <a:ext cx="18048" cy="75199"/>
            </a:xfrm>
            <a:custGeom>
              <a:avLst/>
              <a:gdLst>
                <a:gd name="T0" fmla="*/ 0 w 42"/>
                <a:gd name="T1" fmla="*/ 175 h 175"/>
                <a:gd name="T2" fmla="*/ 42 w 42"/>
                <a:gd name="T3" fmla="*/ 0 h 175"/>
                <a:gd name="T4" fmla="*/ 0 w 42"/>
                <a:gd name="T5" fmla="*/ 0 h 175"/>
                <a:gd name="T6" fmla="*/ 0 w 42"/>
                <a:gd name="T7" fmla="*/ 175 h 175"/>
              </a:gdLst>
              <a:ahLst/>
              <a:cxnLst>
                <a:cxn ang="0">
                  <a:pos x="T0" y="T1"/>
                </a:cxn>
                <a:cxn ang="0">
                  <a:pos x="T2" y="T3"/>
                </a:cxn>
                <a:cxn ang="0">
                  <a:pos x="T4" y="T5"/>
                </a:cxn>
                <a:cxn ang="0">
                  <a:pos x="T6" y="T7"/>
                </a:cxn>
              </a:cxnLst>
              <a:rect l="0" t="0" r="r" b="b"/>
              <a:pathLst>
                <a:path w="42" h="175">
                  <a:moveTo>
                    <a:pt x="0" y="175"/>
                  </a:moveTo>
                  <a:lnTo>
                    <a:pt x="42" y="0"/>
                  </a:lnTo>
                  <a:lnTo>
                    <a:pt x="0" y="0"/>
                  </a:lnTo>
                  <a:lnTo>
                    <a:pt x="0" y="175"/>
                  </a:lnTo>
                  <a:close/>
                </a:path>
              </a:pathLst>
            </a:cu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498" name="Freeform 636"/>
            <p:cNvSpPr>
              <a:spLocks/>
            </p:cNvSpPr>
            <p:nvPr/>
          </p:nvSpPr>
          <p:spPr bwMode="auto">
            <a:xfrm>
              <a:off x="7155981" y="5839443"/>
              <a:ext cx="83794" cy="70903"/>
            </a:xfrm>
            <a:custGeom>
              <a:avLst/>
              <a:gdLst>
                <a:gd name="T0" fmla="*/ 0 w 195"/>
                <a:gd name="T1" fmla="*/ 0 h 165"/>
                <a:gd name="T2" fmla="*/ 195 w 195"/>
                <a:gd name="T3" fmla="*/ 0 h 165"/>
                <a:gd name="T4" fmla="*/ 153 w 195"/>
                <a:gd name="T5" fmla="*/ 165 h 165"/>
                <a:gd name="T6" fmla="*/ 104 w 195"/>
                <a:gd name="T7" fmla="*/ 165 h 165"/>
                <a:gd name="T8" fmla="*/ 0 w 195"/>
                <a:gd name="T9" fmla="*/ 0 h 165"/>
              </a:gdLst>
              <a:ahLst/>
              <a:cxnLst>
                <a:cxn ang="0">
                  <a:pos x="T0" y="T1"/>
                </a:cxn>
                <a:cxn ang="0">
                  <a:pos x="T2" y="T3"/>
                </a:cxn>
                <a:cxn ang="0">
                  <a:pos x="T4" y="T5"/>
                </a:cxn>
                <a:cxn ang="0">
                  <a:pos x="T6" y="T7"/>
                </a:cxn>
                <a:cxn ang="0">
                  <a:pos x="T8" y="T9"/>
                </a:cxn>
              </a:cxnLst>
              <a:rect l="0" t="0" r="r" b="b"/>
              <a:pathLst>
                <a:path w="195" h="165">
                  <a:moveTo>
                    <a:pt x="0" y="0"/>
                  </a:moveTo>
                  <a:lnTo>
                    <a:pt x="195" y="0"/>
                  </a:lnTo>
                  <a:lnTo>
                    <a:pt x="153" y="165"/>
                  </a:lnTo>
                  <a:lnTo>
                    <a:pt x="104" y="165"/>
                  </a:lnTo>
                  <a:lnTo>
                    <a:pt x="0" y="0"/>
                  </a:lnTo>
                  <a:close/>
                </a:path>
              </a:pathLst>
            </a:cu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499" name="Freeform 637"/>
            <p:cNvSpPr>
              <a:spLocks/>
            </p:cNvSpPr>
            <p:nvPr/>
          </p:nvSpPr>
          <p:spPr bwMode="auto">
            <a:xfrm>
              <a:off x="6663963" y="5918940"/>
              <a:ext cx="18048" cy="75199"/>
            </a:xfrm>
            <a:custGeom>
              <a:avLst/>
              <a:gdLst>
                <a:gd name="T0" fmla="*/ 0 w 42"/>
                <a:gd name="T1" fmla="*/ 175 h 175"/>
                <a:gd name="T2" fmla="*/ 42 w 42"/>
                <a:gd name="T3" fmla="*/ 0 h 175"/>
                <a:gd name="T4" fmla="*/ 0 w 42"/>
                <a:gd name="T5" fmla="*/ 0 h 175"/>
                <a:gd name="T6" fmla="*/ 0 w 42"/>
                <a:gd name="T7" fmla="*/ 175 h 175"/>
              </a:gdLst>
              <a:ahLst/>
              <a:cxnLst>
                <a:cxn ang="0">
                  <a:pos x="T0" y="T1"/>
                </a:cxn>
                <a:cxn ang="0">
                  <a:pos x="T2" y="T3"/>
                </a:cxn>
                <a:cxn ang="0">
                  <a:pos x="T4" y="T5"/>
                </a:cxn>
                <a:cxn ang="0">
                  <a:pos x="T6" y="T7"/>
                </a:cxn>
              </a:cxnLst>
              <a:rect l="0" t="0" r="r" b="b"/>
              <a:pathLst>
                <a:path w="42" h="175">
                  <a:moveTo>
                    <a:pt x="0" y="175"/>
                  </a:moveTo>
                  <a:lnTo>
                    <a:pt x="42" y="0"/>
                  </a:lnTo>
                  <a:lnTo>
                    <a:pt x="0" y="0"/>
                  </a:lnTo>
                  <a:lnTo>
                    <a:pt x="0" y="175"/>
                  </a:lnTo>
                  <a:close/>
                </a:path>
              </a:pathLst>
            </a:cu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500" name="Freeform 638"/>
            <p:cNvSpPr>
              <a:spLocks/>
            </p:cNvSpPr>
            <p:nvPr/>
          </p:nvSpPr>
          <p:spPr bwMode="auto">
            <a:xfrm>
              <a:off x="6619273" y="5839443"/>
              <a:ext cx="83794" cy="70903"/>
            </a:xfrm>
            <a:custGeom>
              <a:avLst/>
              <a:gdLst>
                <a:gd name="T0" fmla="*/ 0 w 195"/>
                <a:gd name="T1" fmla="*/ 0 h 165"/>
                <a:gd name="T2" fmla="*/ 195 w 195"/>
                <a:gd name="T3" fmla="*/ 0 h 165"/>
                <a:gd name="T4" fmla="*/ 153 w 195"/>
                <a:gd name="T5" fmla="*/ 165 h 165"/>
                <a:gd name="T6" fmla="*/ 104 w 195"/>
                <a:gd name="T7" fmla="*/ 165 h 165"/>
                <a:gd name="T8" fmla="*/ 0 w 195"/>
                <a:gd name="T9" fmla="*/ 0 h 165"/>
              </a:gdLst>
              <a:ahLst/>
              <a:cxnLst>
                <a:cxn ang="0">
                  <a:pos x="T0" y="T1"/>
                </a:cxn>
                <a:cxn ang="0">
                  <a:pos x="T2" y="T3"/>
                </a:cxn>
                <a:cxn ang="0">
                  <a:pos x="T4" y="T5"/>
                </a:cxn>
                <a:cxn ang="0">
                  <a:pos x="T6" y="T7"/>
                </a:cxn>
                <a:cxn ang="0">
                  <a:pos x="T8" y="T9"/>
                </a:cxn>
              </a:cxnLst>
              <a:rect l="0" t="0" r="r" b="b"/>
              <a:pathLst>
                <a:path w="195" h="165">
                  <a:moveTo>
                    <a:pt x="0" y="0"/>
                  </a:moveTo>
                  <a:lnTo>
                    <a:pt x="195" y="0"/>
                  </a:lnTo>
                  <a:lnTo>
                    <a:pt x="153" y="165"/>
                  </a:lnTo>
                  <a:lnTo>
                    <a:pt x="104" y="165"/>
                  </a:lnTo>
                  <a:lnTo>
                    <a:pt x="0" y="0"/>
                  </a:lnTo>
                  <a:close/>
                </a:path>
              </a:pathLst>
            </a:cu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501" name="Rectangle 672"/>
            <p:cNvSpPr>
              <a:spLocks noChangeArrowheads="1"/>
            </p:cNvSpPr>
            <p:nvPr/>
          </p:nvSpPr>
          <p:spPr bwMode="auto">
            <a:xfrm>
              <a:off x="7273722" y="6046993"/>
              <a:ext cx="79067" cy="15900"/>
            </a:xfrm>
            <a:prstGeom prst="rect">
              <a:avLst/>
            </a:prstGeom>
            <a:solidFill>
              <a:schemeClr val="accent2">
                <a:lumMod val="50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504" name="Rectangle 294"/>
            <p:cNvSpPr>
              <a:spLocks noChangeArrowheads="1"/>
            </p:cNvSpPr>
            <p:nvPr/>
          </p:nvSpPr>
          <p:spPr bwMode="auto">
            <a:xfrm>
              <a:off x="5971700" y="5916790"/>
              <a:ext cx="404357" cy="1026147"/>
            </a:xfrm>
            <a:prstGeom prst="rect">
              <a:avLst/>
            </a:prstGeom>
            <a:solidFill>
              <a:schemeClr val="accent2"/>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505" name="Freeform 295"/>
            <p:cNvSpPr>
              <a:spLocks/>
            </p:cNvSpPr>
            <p:nvPr/>
          </p:nvSpPr>
          <p:spPr bwMode="auto">
            <a:xfrm>
              <a:off x="6251011" y="6036679"/>
              <a:ext cx="65746" cy="115162"/>
            </a:xfrm>
            <a:custGeom>
              <a:avLst/>
              <a:gdLst>
                <a:gd name="T0" fmla="*/ 31 w 62"/>
                <a:gd name="T1" fmla="*/ 0 h 109"/>
                <a:gd name="T2" fmla="*/ 0 w 62"/>
                <a:gd name="T3" fmla="*/ 32 h 109"/>
                <a:gd name="T4" fmla="*/ 0 w 62"/>
                <a:gd name="T5" fmla="*/ 109 h 109"/>
                <a:gd name="T6" fmla="*/ 62 w 62"/>
                <a:gd name="T7" fmla="*/ 109 h 109"/>
                <a:gd name="T8" fmla="*/ 62 w 62"/>
                <a:gd name="T9" fmla="*/ 32 h 109"/>
                <a:gd name="T10" fmla="*/ 31 w 62"/>
                <a:gd name="T11" fmla="*/ 0 h 109"/>
              </a:gdLst>
              <a:ahLst/>
              <a:cxnLst>
                <a:cxn ang="0">
                  <a:pos x="T0" y="T1"/>
                </a:cxn>
                <a:cxn ang="0">
                  <a:pos x="T2" y="T3"/>
                </a:cxn>
                <a:cxn ang="0">
                  <a:pos x="T4" y="T5"/>
                </a:cxn>
                <a:cxn ang="0">
                  <a:pos x="T6" y="T7"/>
                </a:cxn>
                <a:cxn ang="0">
                  <a:pos x="T8" y="T9"/>
                </a:cxn>
                <a:cxn ang="0">
                  <a:pos x="T10" y="T11"/>
                </a:cxn>
              </a:cxnLst>
              <a:rect l="0" t="0" r="r" b="b"/>
              <a:pathLst>
                <a:path w="62" h="109">
                  <a:moveTo>
                    <a:pt x="31" y="0"/>
                  </a:moveTo>
                  <a:cubicBezTo>
                    <a:pt x="14" y="0"/>
                    <a:pt x="0" y="14"/>
                    <a:pt x="0" y="32"/>
                  </a:cubicBezTo>
                  <a:cubicBezTo>
                    <a:pt x="0" y="109"/>
                    <a:pt x="0" y="109"/>
                    <a:pt x="0" y="109"/>
                  </a:cubicBezTo>
                  <a:cubicBezTo>
                    <a:pt x="62" y="109"/>
                    <a:pt x="62" y="109"/>
                    <a:pt x="62" y="109"/>
                  </a:cubicBezTo>
                  <a:cubicBezTo>
                    <a:pt x="62" y="32"/>
                    <a:pt x="62" y="32"/>
                    <a:pt x="62" y="32"/>
                  </a:cubicBezTo>
                  <a:cubicBezTo>
                    <a:pt x="62" y="14"/>
                    <a:pt x="48" y="0"/>
                    <a:pt x="31" y="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506" name="Freeform 296"/>
            <p:cNvSpPr>
              <a:spLocks/>
            </p:cNvSpPr>
            <p:nvPr/>
          </p:nvSpPr>
          <p:spPr bwMode="auto">
            <a:xfrm>
              <a:off x="6119520" y="6036679"/>
              <a:ext cx="65746" cy="115162"/>
            </a:xfrm>
            <a:custGeom>
              <a:avLst/>
              <a:gdLst>
                <a:gd name="T0" fmla="*/ 31 w 62"/>
                <a:gd name="T1" fmla="*/ 0 h 109"/>
                <a:gd name="T2" fmla="*/ 0 w 62"/>
                <a:gd name="T3" fmla="*/ 32 h 109"/>
                <a:gd name="T4" fmla="*/ 0 w 62"/>
                <a:gd name="T5" fmla="*/ 109 h 109"/>
                <a:gd name="T6" fmla="*/ 62 w 62"/>
                <a:gd name="T7" fmla="*/ 109 h 109"/>
                <a:gd name="T8" fmla="*/ 62 w 62"/>
                <a:gd name="T9" fmla="*/ 32 h 109"/>
                <a:gd name="T10" fmla="*/ 31 w 62"/>
                <a:gd name="T11" fmla="*/ 0 h 109"/>
              </a:gdLst>
              <a:ahLst/>
              <a:cxnLst>
                <a:cxn ang="0">
                  <a:pos x="T0" y="T1"/>
                </a:cxn>
                <a:cxn ang="0">
                  <a:pos x="T2" y="T3"/>
                </a:cxn>
                <a:cxn ang="0">
                  <a:pos x="T4" y="T5"/>
                </a:cxn>
                <a:cxn ang="0">
                  <a:pos x="T6" y="T7"/>
                </a:cxn>
                <a:cxn ang="0">
                  <a:pos x="T8" y="T9"/>
                </a:cxn>
                <a:cxn ang="0">
                  <a:pos x="T10" y="T11"/>
                </a:cxn>
              </a:cxnLst>
              <a:rect l="0" t="0" r="r" b="b"/>
              <a:pathLst>
                <a:path w="62" h="109">
                  <a:moveTo>
                    <a:pt x="31" y="0"/>
                  </a:moveTo>
                  <a:cubicBezTo>
                    <a:pt x="14" y="0"/>
                    <a:pt x="0" y="14"/>
                    <a:pt x="0" y="32"/>
                  </a:cubicBezTo>
                  <a:cubicBezTo>
                    <a:pt x="0" y="109"/>
                    <a:pt x="0" y="109"/>
                    <a:pt x="0" y="109"/>
                  </a:cubicBezTo>
                  <a:cubicBezTo>
                    <a:pt x="62" y="109"/>
                    <a:pt x="62" y="109"/>
                    <a:pt x="62" y="109"/>
                  </a:cubicBezTo>
                  <a:cubicBezTo>
                    <a:pt x="62" y="32"/>
                    <a:pt x="62" y="32"/>
                    <a:pt x="62" y="32"/>
                  </a:cubicBezTo>
                  <a:cubicBezTo>
                    <a:pt x="62" y="14"/>
                    <a:pt x="48" y="0"/>
                    <a:pt x="31" y="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507" name="Rectangle 297"/>
            <p:cNvSpPr>
              <a:spLocks noChangeArrowheads="1"/>
            </p:cNvSpPr>
            <p:nvPr/>
          </p:nvSpPr>
          <p:spPr bwMode="auto">
            <a:xfrm>
              <a:off x="5971700" y="6007030"/>
              <a:ext cx="404357" cy="15900"/>
            </a:xfrm>
            <a:prstGeom prst="rect">
              <a:avLst/>
            </a:prstGeom>
            <a:solidFill>
              <a:schemeClr val="accent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508" name="Rectangle 298"/>
            <p:cNvSpPr>
              <a:spLocks noChangeArrowheads="1"/>
            </p:cNvSpPr>
            <p:nvPr/>
          </p:nvSpPr>
          <p:spPr bwMode="auto">
            <a:xfrm>
              <a:off x="5971700" y="6165592"/>
              <a:ext cx="404357" cy="15040"/>
            </a:xfrm>
            <a:prstGeom prst="rect">
              <a:avLst/>
            </a:prstGeom>
            <a:solidFill>
              <a:schemeClr val="accent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509" name="Freeform 299"/>
            <p:cNvSpPr>
              <a:spLocks/>
            </p:cNvSpPr>
            <p:nvPr/>
          </p:nvSpPr>
          <p:spPr bwMode="auto">
            <a:xfrm>
              <a:off x="6251011" y="6192234"/>
              <a:ext cx="65746" cy="114303"/>
            </a:xfrm>
            <a:custGeom>
              <a:avLst/>
              <a:gdLst>
                <a:gd name="T0" fmla="*/ 31 w 62"/>
                <a:gd name="T1" fmla="*/ 0 h 108"/>
                <a:gd name="T2" fmla="*/ 0 w 62"/>
                <a:gd name="T3" fmla="*/ 31 h 108"/>
                <a:gd name="T4" fmla="*/ 0 w 62"/>
                <a:gd name="T5" fmla="*/ 108 h 108"/>
                <a:gd name="T6" fmla="*/ 62 w 62"/>
                <a:gd name="T7" fmla="*/ 108 h 108"/>
                <a:gd name="T8" fmla="*/ 62 w 62"/>
                <a:gd name="T9" fmla="*/ 31 h 108"/>
                <a:gd name="T10" fmla="*/ 31 w 62"/>
                <a:gd name="T11" fmla="*/ 0 h 108"/>
              </a:gdLst>
              <a:ahLst/>
              <a:cxnLst>
                <a:cxn ang="0">
                  <a:pos x="T0" y="T1"/>
                </a:cxn>
                <a:cxn ang="0">
                  <a:pos x="T2" y="T3"/>
                </a:cxn>
                <a:cxn ang="0">
                  <a:pos x="T4" y="T5"/>
                </a:cxn>
                <a:cxn ang="0">
                  <a:pos x="T6" y="T7"/>
                </a:cxn>
                <a:cxn ang="0">
                  <a:pos x="T8" y="T9"/>
                </a:cxn>
                <a:cxn ang="0">
                  <a:pos x="T10" y="T11"/>
                </a:cxn>
              </a:cxnLst>
              <a:rect l="0" t="0" r="r" b="b"/>
              <a:pathLst>
                <a:path w="62" h="108">
                  <a:moveTo>
                    <a:pt x="31" y="0"/>
                  </a:moveTo>
                  <a:cubicBezTo>
                    <a:pt x="14" y="0"/>
                    <a:pt x="0" y="14"/>
                    <a:pt x="0" y="31"/>
                  </a:cubicBezTo>
                  <a:cubicBezTo>
                    <a:pt x="0" y="108"/>
                    <a:pt x="0" y="108"/>
                    <a:pt x="0" y="108"/>
                  </a:cubicBezTo>
                  <a:cubicBezTo>
                    <a:pt x="62" y="108"/>
                    <a:pt x="62" y="108"/>
                    <a:pt x="62" y="108"/>
                  </a:cubicBezTo>
                  <a:cubicBezTo>
                    <a:pt x="62" y="31"/>
                    <a:pt x="62" y="31"/>
                    <a:pt x="62" y="31"/>
                  </a:cubicBezTo>
                  <a:cubicBezTo>
                    <a:pt x="62" y="14"/>
                    <a:pt x="48" y="0"/>
                    <a:pt x="31" y="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510" name="Freeform 300"/>
            <p:cNvSpPr>
              <a:spLocks/>
            </p:cNvSpPr>
            <p:nvPr/>
          </p:nvSpPr>
          <p:spPr bwMode="auto">
            <a:xfrm>
              <a:off x="6119520" y="6192234"/>
              <a:ext cx="65746" cy="114303"/>
            </a:xfrm>
            <a:custGeom>
              <a:avLst/>
              <a:gdLst>
                <a:gd name="T0" fmla="*/ 31 w 62"/>
                <a:gd name="T1" fmla="*/ 0 h 108"/>
                <a:gd name="T2" fmla="*/ 0 w 62"/>
                <a:gd name="T3" fmla="*/ 31 h 108"/>
                <a:gd name="T4" fmla="*/ 0 w 62"/>
                <a:gd name="T5" fmla="*/ 108 h 108"/>
                <a:gd name="T6" fmla="*/ 62 w 62"/>
                <a:gd name="T7" fmla="*/ 108 h 108"/>
                <a:gd name="T8" fmla="*/ 62 w 62"/>
                <a:gd name="T9" fmla="*/ 31 h 108"/>
                <a:gd name="T10" fmla="*/ 31 w 62"/>
                <a:gd name="T11" fmla="*/ 0 h 108"/>
              </a:gdLst>
              <a:ahLst/>
              <a:cxnLst>
                <a:cxn ang="0">
                  <a:pos x="T0" y="T1"/>
                </a:cxn>
                <a:cxn ang="0">
                  <a:pos x="T2" y="T3"/>
                </a:cxn>
                <a:cxn ang="0">
                  <a:pos x="T4" y="T5"/>
                </a:cxn>
                <a:cxn ang="0">
                  <a:pos x="T6" y="T7"/>
                </a:cxn>
                <a:cxn ang="0">
                  <a:pos x="T8" y="T9"/>
                </a:cxn>
                <a:cxn ang="0">
                  <a:pos x="T10" y="T11"/>
                </a:cxn>
              </a:cxnLst>
              <a:rect l="0" t="0" r="r" b="b"/>
              <a:pathLst>
                <a:path w="62" h="108">
                  <a:moveTo>
                    <a:pt x="31" y="0"/>
                  </a:moveTo>
                  <a:cubicBezTo>
                    <a:pt x="14" y="0"/>
                    <a:pt x="0" y="14"/>
                    <a:pt x="0" y="31"/>
                  </a:cubicBezTo>
                  <a:cubicBezTo>
                    <a:pt x="0" y="108"/>
                    <a:pt x="0" y="108"/>
                    <a:pt x="0" y="108"/>
                  </a:cubicBezTo>
                  <a:cubicBezTo>
                    <a:pt x="62" y="108"/>
                    <a:pt x="62" y="108"/>
                    <a:pt x="62" y="108"/>
                  </a:cubicBezTo>
                  <a:cubicBezTo>
                    <a:pt x="62" y="31"/>
                    <a:pt x="62" y="31"/>
                    <a:pt x="62" y="31"/>
                  </a:cubicBezTo>
                  <a:cubicBezTo>
                    <a:pt x="62" y="14"/>
                    <a:pt x="48" y="0"/>
                    <a:pt x="31" y="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511" name="Rectangle 301"/>
            <p:cNvSpPr>
              <a:spLocks noChangeArrowheads="1"/>
            </p:cNvSpPr>
            <p:nvPr/>
          </p:nvSpPr>
          <p:spPr bwMode="auto">
            <a:xfrm>
              <a:off x="5971700" y="6320288"/>
              <a:ext cx="404357" cy="15900"/>
            </a:xfrm>
            <a:prstGeom prst="rect">
              <a:avLst/>
            </a:prstGeom>
            <a:solidFill>
              <a:schemeClr val="accent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512" name="Freeform 302"/>
            <p:cNvSpPr>
              <a:spLocks/>
            </p:cNvSpPr>
            <p:nvPr/>
          </p:nvSpPr>
          <p:spPr bwMode="auto">
            <a:xfrm>
              <a:off x="6251011" y="6346930"/>
              <a:ext cx="65746" cy="115162"/>
            </a:xfrm>
            <a:custGeom>
              <a:avLst/>
              <a:gdLst>
                <a:gd name="T0" fmla="*/ 31 w 62"/>
                <a:gd name="T1" fmla="*/ 0 h 109"/>
                <a:gd name="T2" fmla="*/ 0 w 62"/>
                <a:gd name="T3" fmla="*/ 31 h 109"/>
                <a:gd name="T4" fmla="*/ 0 w 62"/>
                <a:gd name="T5" fmla="*/ 109 h 109"/>
                <a:gd name="T6" fmla="*/ 62 w 62"/>
                <a:gd name="T7" fmla="*/ 109 h 109"/>
                <a:gd name="T8" fmla="*/ 62 w 62"/>
                <a:gd name="T9" fmla="*/ 31 h 109"/>
                <a:gd name="T10" fmla="*/ 31 w 62"/>
                <a:gd name="T11" fmla="*/ 0 h 109"/>
              </a:gdLst>
              <a:ahLst/>
              <a:cxnLst>
                <a:cxn ang="0">
                  <a:pos x="T0" y="T1"/>
                </a:cxn>
                <a:cxn ang="0">
                  <a:pos x="T2" y="T3"/>
                </a:cxn>
                <a:cxn ang="0">
                  <a:pos x="T4" y="T5"/>
                </a:cxn>
                <a:cxn ang="0">
                  <a:pos x="T6" y="T7"/>
                </a:cxn>
                <a:cxn ang="0">
                  <a:pos x="T8" y="T9"/>
                </a:cxn>
                <a:cxn ang="0">
                  <a:pos x="T10" y="T11"/>
                </a:cxn>
              </a:cxnLst>
              <a:rect l="0" t="0" r="r" b="b"/>
              <a:pathLst>
                <a:path w="62" h="109">
                  <a:moveTo>
                    <a:pt x="31" y="0"/>
                  </a:moveTo>
                  <a:cubicBezTo>
                    <a:pt x="14" y="0"/>
                    <a:pt x="0" y="14"/>
                    <a:pt x="0" y="31"/>
                  </a:cubicBezTo>
                  <a:cubicBezTo>
                    <a:pt x="0" y="109"/>
                    <a:pt x="0" y="109"/>
                    <a:pt x="0" y="109"/>
                  </a:cubicBezTo>
                  <a:cubicBezTo>
                    <a:pt x="62" y="109"/>
                    <a:pt x="62" y="109"/>
                    <a:pt x="62" y="109"/>
                  </a:cubicBezTo>
                  <a:cubicBezTo>
                    <a:pt x="62" y="31"/>
                    <a:pt x="62" y="31"/>
                    <a:pt x="62" y="31"/>
                  </a:cubicBezTo>
                  <a:cubicBezTo>
                    <a:pt x="62" y="14"/>
                    <a:pt x="48" y="0"/>
                    <a:pt x="31" y="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513" name="Freeform 303"/>
            <p:cNvSpPr>
              <a:spLocks/>
            </p:cNvSpPr>
            <p:nvPr/>
          </p:nvSpPr>
          <p:spPr bwMode="auto">
            <a:xfrm>
              <a:off x="6119520" y="6346930"/>
              <a:ext cx="65746" cy="115162"/>
            </a:xfrm>
            <a:custGeom>
              <a:avLst/>
              <a:gdLst>
                <a:gd name="T0" fmla="*/ 31 w 62"/>
                <a:gd name="T1" fmla="*/ 0 h 109"/>
                <a:gd name="T2" fmla="*/ 0 w 62"/>
                <a:gd name="T3" fmla="*/ 31 h 109"/>
                <a:gd name="T4" fmla="*/ 0 w 62"/>
                <a:gd name="T5" fmla="*/ 109 h 109"/>
                <a:gd name="T6" fmla="*/ 62 w 62"/>
                <a:gd name="T7" fmla="*/ 109 h 109"/>
                <a:gd name="T8" fmla="*/ 62 w 62"/>
                <a:gd name="T9" fmla="*/ 31 h 109"/>
                <a:gd name="T10" fmla="*/ 31 w 62"/>
                <a:gd name="T11" fmla="*/ 0 h 109"/>
              </a:gdLst>
              <a:ahLst/>
              <a:cxnLst>
                <a:cxn ang="0">
                  <a:pos x="T0" y="T1"/>
                </a:cxn>
                <a:cxn ang="0">
                  <a:pos x="T2" y="T3"/>
                </a:cxn>
                <a:cxn ang="0">
                  <a:pos x="T4" y="T5"/>
                </a:cxn>
                <a:cxn ang="0">
                  <a:pos x="T6" y="T7"/>
                </a:cxn>
                <a:cxn ang="0">
                  <a:pos x="T8" y="T9"/>
                </a:cxn>
                <a:cxn ang="0">
                  <a:pos x="T10" y="T11"/>
                </a:cxn>
              </a:cxnLst>
              <a:rect l="0" t="0" r="r" b="b"/>
              <a:pathLst>
                <a:path w="62" h="109">
                  <a:moveTo>
                    <a:pt x="31" y="0"/>
                  </a:moveTo>
                  <a:cubicBezTo>
                    <a:pt x="14" y="0"/>
                    <a:pt x="0" y="14"/>
                    <a:pt x="0" y="31"/>
                  </a:cubicBezTo>
                  <a:cubicBezTo>
                    <a:pt x="0" y="109"/>
                    <a:pt x="0" y="109"/>
                    <a:pt x="0" y="109"/>
                  </a:cubicBezTo>
                  <a:cubicBezTo>
                    <a:pt x="62" y="109"/>
                    <a:pt x="62" y="109"/>
                    <a:pt x="62" y="109"/>
                  </a:cubicBezTo>
                  <a:cubicBezTo>
                    <a:pt x="62" y="31"/>
                    <a:pt x="62" y="31"/>
                    <a:pt x="62" y="31"/>
                  </a:cubicBezTo>
                  <a:cubicBezTo>
                    <a:pt x="62" y="14"/>
                    <a:pt x="48" y="0"/>
                    <a:pt x="31" y="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514" name="Rectangle 304"/>
            <p:cNvSpPr>
              <a:spLocks noChangeArrowheads="1"/>
            </p:cNvSpPr>
            <p:nvPr/>
          </p:nvSpPr>
          <p:spPr bwMode="auto">
            <a:xfrm>
              <a:off x="5971700" y="6475843"/>
              <a:ext cx="404357" cy="15040"/>
            </a:xfrm>
            <a:prstGeom prst="rect">
              <a:avLst/>
            </a:prstGeom>
            <a:solidFill>
              <a:schemeClr val="accent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515" name="Freeform 305"/>
            <p:cNvSpPr>
              <a:spLocks/>
            </p:cNvSpPr>
            <p:nvPr/>
          </p:nvSpPr>
          <p:spPr bwMode="auto">
            <a:xfrm>
              <a:off x="6251011" y="6502485"/>
              <a:ext cx="65746" cy="114303"/>
            </a:xfrm>
            <a:custGeom>
              <a:avLst/>
              <a:gdLst>
                <a:gd name="T0" fmla="*/ 31 w 62"/>
                <a:gd name="T1" fmla="*/ 0 h 108"/>
                <a:gd name="T2" fmla="*/ 0 w 62"/>
                <a:gd name="T3" fmla="*/ 31 h 108"/>
                <a:gd name="T4" fmla="*/ 0 w 62"/>
                <a:gd name="T5" fmla="*/ 108 h 108"/>
                <a:gd name="T6" fmla="*/ 62 w 62"/>
                <a:gd name="T7" fmla="*/ 108 h 108"/>
                <a:gd name="T8" fmla="*/ 62 w 62"/>
                <a:gd name="T9" fmla="*/ 31 h 108"/>
                <a:gd name="T10" fmla="*/ 31 w 62"/>
                <a:gd name="T11" fmla="*/ 0 h 108"/>
              </a:gdLst>
              <a:ahLst/>
              <a:cxnLst>
                <a:cxn ang="0">
                  <a:pos x="T0" y="T1"/>
                </a:cxn>
                <a:cxn ang="0">
                  <a:pos x="T2" y="T3"/>
                </a:cxn>
                <a:cxn ang="0">
                  <a:pos x="T4" y="T5"/>
                </a:cxn>
                <a:cxn ang="0">
                  <a:pos x="T6" y="T7"/>
                </a:cxn>
                <a:cxn ang="0">
                  <a:pos x="T8" y="T9"/>
                </a:cxn>
                <a:cxn ang="0">
                  <a:pos x="T10" y="T11"/>
                </a:cxn>
              </a:cxnLst>
              <a:rect l="0" t="0" r="r" b="b"/>
              <a:pathLst>
                <a:path w="62" h="108">
                  <a:moveTo>
                    <a:pt x="31" y="0"/>
                  </a:moveTo>
                  <a:cubicBezTo>
                    <a:pt x="14" y="0"/>
                    <a:pt x="0" y="14"/>
                    <a:pt x="0" y="31"/>
                  </a:cubicBezTo>
                  <a:cubicBezTo>
                    <a:pt x="0" y="108"/>
                    <a:pt x="0" y="108"/>
                    <a:pt x="0" y="108"/>
                  </a:cubicBezTo>
                  <a:cubicBezTo>
                    <a:pt x="62" y="108"/>
                    <a:pt x="62" y="108"/>
                    <a:pt x="62" y="108"/>
                  </a:cubicBezTo>
                  <a:cubicBezTo>
                    <a:pt x="62" y="31"/>
                    <a:pt x="62" y="31"/>
                    <a:pt x="62" y="31"/>
                  </a:cubicBezTo>
                  <a:cubicBezTo>
                    <a:pt x="62" y="14"/>
                    <a:pt x="48" y="0"/>
                    <a:pt x="31" y="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516" name="Freeform 306"/>
            <p:cNvSpPr>
              <a:spLocks/>
            </p:cNvSpPr>
            <p:nvPr/>
          </p:nvSpPr>
          <p:spPr bwMode="auto">
            <a:xfrm>
              <a:off x="6119520" y="6502485"/>
              <a:ext cx="65746" cy="114303"/>
            </a:xfrm>
            <a:custGeom>
              <a:avLst/>
              <a:gdLst>
                <a:gd name="T0" fmla="*/ 31 w 62"/>
                <a:gd name="T1" fmla="*/ 0 h 108"/>
                <a:gd name="T2" fmla="*/ 0 w 62"/>
                <a:gd name="T3" fmla="*/ 31 h 108"/>
                <a:gd name="T4" fmla="*/ 0 w 62"/>
                <a:gd name="T5" fmla="*/ 108 h 108"/>
                <a:gd name="T6" fmla="*/ 62 w 62"/>
                <a:gd name="T7" fmla="*/ 108 h 108"/>
                <a:gd name="T8" fmla="*/ 62 w 62"/>
                <a:gd name="T9" fmla="*/ 31 h 108"/>
                <a:gd name="T10" fmla="*/ 31 w 62"/>
                <a:gd name="T11" fmla="*/ 0 h 108"/>
              </a:gdLst>
              <a:ahLst/>
              <a:cxnLst>
                <a:cxn ang="0">
                  <a:pos x="T0" y="T1"/>
                </a:cxn>
                <a:cxn ang="0">
                  <a:pos x="T2" y="T3"/>
                </a:cxn>
                <a:cxn ang="0">
                  <a:pos x="T4" y="T5"/>
                </a:cxn>
                <a:cxn ang="0">
                  <a:pos x="T6" y="T7"/>
                </a:cxn>
                <a:cxn ang="0">
                  <a:pos x="T8" y="T9"/>
                </a:cxn>
                <a:cxn ang="0">
                  <a:pos x="T10" y="T11"/>
                </a:cxn>
              </a:cxnLst>
              <a:rect l="0" t="0" r="r" b="b"/>
              <a:pathLst>
                <a:path w="62" h="108">
                  <a:moveTo>
                    <a:pt x="31" y="0"/>
                  </a:moveTo>
                  <a:cubicBezTo>
                    <a:pt x="14" y="0"/>
                    <a:pt x="0" y="14"/>
                    <a:pt x="0" y="31"/>
                  </a:cubicBezTo>
                  <a:cubicBezTo>
                    <a:pt x="0" y="108"/>
                    <a:pt x="0" y="108"/>
                    <a:pt x="0" y="108"/>
                  </a:cubicBezTo>
                  <a:cubicBezTo>
                    <a:pt x="62" y="108"/>
                    <a:pt x="62" y="108"/>
                    <a:pt x="62" y="108"/>
                  </a:cubicBezTo>
                  <a:cubicBezTo>
                    <a:pt x="62" y="31"/>
                    <a:pt x="62" y="31"/>
                    <a:pt x="62" y="31"/>
                  </a:cubicBezTo>
                  <a:cubicBezTo>
                    <a:pt x="62" y="14"/>
                    <a:pt x="48" y="0"/>
                    <a:pt x="31" y="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517" name="Freeform 307"/>
            <p:cNvSpPr>
              <a:spLocks/>
            </p:cNvSpPr>
            <p:nvPr/>
          </p:nvSpPr>
          <p:spPr bwMode="auto">
            <a:xfrm>
              <a:off x="5992756" y="6036679"/>
              <a:ext cx="65746" cy="115162"/>
            </a:xfrm>
            <a:custGeom>
              <a:avLst/>
              <a:gdLst>
                <a:gd name="T0" fmla="*/ 31 w 62"/>
                <a:gd name="T1" fmla="*/ 0 h 109"/>
                <a:gd name="T2" fmla="*/ 0 w 62"/>
                <a:gd name="T3" fmla="*/ 32 h 109"/>
                <a:gd name="T4" fmla="*/ 0 w 62"/>
                <a:gd name="T5" fmla="*/ 109 h 109"/>
                <a:gd name="T6" fmla="*/ 62 w 62"/>
                <a:gd name="T7" fmla="*/ 109 h 109"/>
                <a:gd name="T8" fmla="*/ 62 w 62"/>
                <a:gd name="T9" fmla="*/ 32 h 109"/>
                <a:gd name="T10" fmla="*/ 31 w 62"/>
                <a:gd name="T11" fmla="*/ 0 h 109"/>
              </a:gdLst>
              <a:ahLst/>
              <a:cxnLst>
                <a:cxn ang="0">
                  <a:pos x="T0" y="T1"/>
                </a:cxn>
                <a:cxn ang="0">
                  <a:pos x="T2" y="T3"/>
                </a:cxn>
                <a:cxn ang="0">
                  <a:pos x="T4" y="T5"/>
                </a:cxn>
                <a:cxn ang="0">
                  <a:pos x="T6" y="T7"/>
                </a:cxn>
                <a:cxn ang="0">
                  <a:pos x="T8" y="T9"/>
                </a:cxn>
                <a:cxn ang="0">
                  <a:pos x="T10" y="T11"/>
                </a:cxn>
              </a:cxnLst>
              <a:rect l="0" t="0" r="r" b="b"/>
              <a:pathLst>
                <a:path w="62" h="109">
                  <a:moveTo>
                    <a:pt x="31" y="0"/>
                  </a:moveTo>
                  <a:cubicBezTo>
                    <a:pt x="14" y="0"/>
                    <a:pt x="0" y="14"/>
                    <a:pt x="0" y="32"/>
                  </a:cubicBezTo>
                  <a:cubicBezTo>
                    <a:pt x="0" y="109"/>
                    <a:pt x="0" y="109"/>
                    <a:pt x="0" y="109"/>
                  </a:cubicBezTo>
                  <a:cubicBezTo>
                    <a:pt x="62" y="109"/>
                    <a:pt x="62" y="109"/>
                    <a:pt x="62" y="109"/>
                  </a:cubicBezTo>
                  <a:cubicBezTo>
                    <a:pt x="62" y="32"/>
                    <a:pt x="62" y="32"/>
                    <a:pt x="62" y="32"/>
                  </a:cubicBezTo>
                  <a:cubicBezTo>
                    <a:pt x="62" y="14"/>
                    <a:pt x="48" y="0"/>
                    <a:pt x="31" y="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518" name="Freeform 308"/>
            <p:cNvSpPr>
              <a:spLocks/>
            </p:cNvSpPr>
            <p:nvPr/>
          </p:nvSpPr>
          <p:spPr bwMode="auto">
            <a:xfrm>
              <a:off x="5992756" y="6192234"/>
              <a:ext cx="65746" cy="114303"/>
            </a:xfrm>
            <a:custGeom>
              <a:avLst/>
              <a:gdLst>
                <a:gd name="T0" fmla="*/ 31 w 62"/>
                <a:gd name="T1" fmla="*/ 0 h 108"/>
                <a:gd name="T2" fmla="*/ 0 w 62"/>
                <a:gd name="T3" fmla="*/ 31 h 108"/>
                <a:gd name="T4" fmla="*/ 0 w 62"/>
                <a:gd name="T5" fmla="*/ 108 h 108"/>
                <a:gd name="T6" fmla="*/ 62 w 62"/>
                <a:gd name="T7" fmla="*/ 108 h 108"/>
                <a:gd name="T8" fmla="*/ 62 w 62"/>
                <a:gd name="T9" fmla="*/ 31 h 108"/>
                <a:gd name="T10" fmla="*/ 31 w 62"/>
                <a:gd name="T11" fmla="*/ 0 h 108"/>
              </a:gdLst>
              <a:ahLst/>
              <a:cxnLst>
                <a:cxn ang="0">
                  <a:pos x="T0" y="T1"/>
                </a:cxn>
                <a:cxn ang="0">
                  <a:pos x="T2" y="T3"/>
                </a:cxn>
                <a:cxn ang="0">
                  <a:pos x="T4" y="T5"/>
                </a:cxn>
                <a:cxn ang="0">
                  <a:pos x="T6" y="T7"/>
                </a:cxn>
                <a:cxn ang="0">
                  <a:pos x="T8" y="T9"/>
                </a:cxn>
                <a:cxn ang="0">
                  <a:pos x="T10" y="T11"/>
                </a:cxn>
              </a:cxnLst>
              <a:rect l="0" t="0" r="r" b="b"/>
              <a:pathLst>
                <a:path w="62" h="108">
                  <a:moveTo>
                    <a:pt x="31" y="0"/>
                  </a:moveTo>
                  <a:cubicBezTo>
                    <a:pt x="14" y="0"/>
                    <a:pt x="0" y="14"/>
                    <a:pt x="0" y="31"/>
                  </a:cubicBezTo>
                  <a:cubicBezTo>
                    <a:pt x="0" y="108"/>
                    <a:pt x="0" y="108"/>
                    <a:pt x="0" y="108"/>
                  </a:cubicBezTo>
                  <a:cubicBezTo>
                    <a:pt x="62" y="108"/>
                    <a:pt x="62" y="108"/>
                    <a:pt x="62" y="108"/>
                  </a:cubicBezTo>
                  <a:cubicBezTo>
                    <a:pt x="62" y="31"/>
                    <a:pt x="62" y="31"/>
                    <a:pt x="62" y="31"/>
                  </a:cubicBezTo>
                  <a:cubicBezTo>
                    <a:pt x="62" y="14"/>
                    <a:pt x="48" y="0"/>
                    <a:pt x="31" y="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519" name="Freeform 309"/>
            <p:cNvSpPr>
              <a:spLocks/>
            </p:cNvSpPr>
            <p:nvPr/>
          </p:nvSpPr>
          <p:spPr bwMode="auto">
            <a:xfrm>
              <a:off x="5992756" y="6346930"/>
              <a:ext cx="65746" cy="115162"/>
            </a:xfrm>
            <a:custGeom>
              <a:avLst/>
              <a:gdLst>
                <a:gd name="T0" fmla="*/ 31 w 62"/>
                <a:gd name="T1" fmla="*/ 0 h 109"/>
                <a:gd name="T2" fmla="*/ 0 w 62"/>
                <a:gd name="T3" fmla="*/ 31 h 109"/>
                <a:gd name="T4" fmla="*/ 0 w 62"/>
                <a:gd name="T5" fmla="*/ 109 h 109"/>
                <a:gd name="T6" fmla="*/ 62 w 62"/>
                <a:gd name="T7" fmla="*/ 109 h 109"/>
                <a:gd name="T8" fmla="*/ 62 w 62"/>
                <a:gd name="T9" fmla="*/ 31 h 109"/>
                <a:gd name="T10" fmla="*/ 31 w 62"/>
                <a:gd name="T11" fmla="*/ 0 h 109"/>
              </a:gdLst>
              <a:ahLst/>
              <a:cxnLst>
                <a:cxn ang="0">
                  <a:pos x="T0" y="T1"/>
                </a:cxn>
                <a:cxn ang="0">
                  <a:pos x="T2" y="T3"/>
                </a:cxn>
                <a:cxn ang="0">
                  <a:pos x="T4" y="T5"/>
                </a:cxn>
                <a:cxn ang="0">
                  <a:pos x="T6" y="T7"/>
                </a:cxn>
                <a:cxn ang="0">
                  <a:pos x="T8" y="T9"/>
                </a:cxn>
                <a:cxn ang="0">
                  <a:pos x="T10" y="T11"/>
                </a:cxn>
              </a:cxnLst>
              <a:rect l="0" t="0" r="r" b="b"/>
              <a:pathLst>
                <a:path w="62" h="109">
                  <a:moveTo>
                    <a:pt x="31" y="0"/>
                  </a:moveTo>
                  <a:cubicBezTo>
                    <a:pt x="14" y="0"/>
                    <a:pt x="0" y="14"/>
                    <a:pt x="0" y="31"/>
                  </a:cubicBezTo>
                  <a:cubicBezTo>
                    <a:pt x="0" y="109"/>
                    <a:pt x="0" y="109"/>
                    <a:pt x="0" y="109"/>
                  </a:cubicBezTo>
                  <a:cubicBezTo>
                    <a:pt x="62" y="109"/>
                    <a:pt x="62" y="109"/>
                    <a:pt x="62" y="109"/>
                  </a:cubicBezTo>
                  <a:cubicBezTo>
                    <a:pt x="62" y="31"/>
                    <a:pt x="62" y="31"/>
                    <a:pt x="62" y="31"/>
                  </a:cubicBezTo>
                  <a:cubicBezTo>
                    <a:pt x="62" y="14"/>
                    <a:pt x="48" y="0"/>
                    <a:pt x="31" y="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520" name="Freeform 310"/>
            <p:cNvSpPr>
              <a:spLocks/>
            </p:cNvSpPr>
            <p:nvPr/>
          </p:nvSpPr>
          <p:spPr bwMode="auto">
            <a:xfrm>
              <a:off x="5992756" y="6502485"/>
              <a:ext cx="65746" cy="114303"/>
            </a:xfrm>
            <a:custGeom>
              <a:avLst/>
              <a:gdLst>
                <a:gd name="T0" fmla="*/ 31 w 62"/>
                <a:gd name="T1" fmla="*/ 0 h 108"/>
                <a:gd name="T2" fmla="*/ 0 w 62"/>
                <a:gd name="T3" fmla="*/ 31 h 108"/>
                <a:gd name="T4" fmla="*/ 0 w 62"/>
                <a:gd name="T5" fmla="*/ 108 h 108"/>
                <a:gd name="T6" fmla="*/ 62 w 62"/>
                <a:gd name="T7" fmla="*/ 108 h 108"/>
                <a:gd name="T8" fmla="*/ 62 w 62"/>
                <a:gd name="T9" fmla="*/ 31 h 108"/>
                <a:gd name="T10" fmla="*/ 31 w 62"/>
                <a:gd name="T11" fmla="*/ 0 h 108"/>
              </a:gdLst>
              <a:ahLst/>
              <a:cxnLst>
                <a:cxn ang="0">
                  <a:pos x="T0" y="T1"/>
                </a:cxn>
                <a:cxn ang="0">
                  <a:pos x="T2" y="T3"/>
                </a:cxn>
                <a:cxn ang="0">
                  <a:pos x="T4" y="T5"/>
                </a:cxn>
                <a:cxn ang="0">
                  <a:pos x="T6" y="T7"/>
                </a:cxn>
                <a:cxn ang="0">
                  <a:pos x="T8" y="T9"/>
                </a:cxn>
                <a:cxn ang="0">
                  <a:pos x="T10" y="T11"/>
                </a:cxn>
              </a:cxnLst>
              <a:rect l="0" t="0" r="r" b="b"/>
              <a:pathLst>
                <a:path w="62" h="108">
                  <a:moveTo>
                    <a:pt x="31" y="0"/>
                  </a:moveTo>
                  <a:cubicBezTo>
                    <a:pt x="14" y="0"/>
                    <a:pt x="0" y="14"/>
                    <a:pt x="0" y="31"/>
                  </a:cubicBezTo>
                  <a:cubicBezTo>
                    <a:pt x="0" y="108"/>
                    <a:pt x="0" y="108"/>
                    <a:pt x="0" y="108"/>
                  </a:cubicBezTo>
                  <a:cubicBezTo>
                    <a:pt x="62" y="108"/>
                    <a:pt x="62" y="108"/>
                    <a:pt x="62" y="108"/>
                  </a:cubicBezTo>
                  <a:cubicBezTo>
                    <a:pt x="62" y="31"/>
                    <a:pt x="62" y="31"/>
                    <a:pt x="62" y="31"/>
                  </a:cubicBezTo>
                  <a:cubicBezTo>
                    <a:pt x="62" y="14"/>
                    <a:pt x="48" y="0"/>
                    <a:pt x="31" y="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521" name="Rectangle 311"/>
            <p:cNvSpPr>
              <a:spLocks noChangeArrowheads="1"/>
            </p:cNvSpPr>
            <p:nvPr/>
          </p:nvSpPr>
          <p:spPr bwMode="auto">
            <a:xfrm>
              <a:off x="5971700" y="6630539"/>
              <a:ext cx="404357" cy="15900"/>
            </a:xfrm>
            <a:prstGeom prst="rect">
              <a:avLst/>
            </a:prstGeom>
            <a:solidFill>
              <a:schemeClr val="accent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522" name="Rectangle 312"/>
            <p:cNvSpPr>
              <a:spLocks noChangeArrowheads="1"/>
            </p:cNvSpPr>
            <p:nvPr/>
          </p:nvSpPr>
          <p:spPr bwMode="auto">
            <a:xfrm>
              <a:off x="6102761" y="5814090"/>
              <a:ext cx="102701" cy="102701"/>
            </a:xfrm>
            <a:prstGeom prst="rect">
              <a:avLst/>
            </a:prstGeom>
            <a:solidFill>
              <a:schemeClr val="accent2"/>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523" name="Rectangle 313"/>
            <p:cNvSpPr>
              <a:spLocks noChangeArrowheads="1"/>
            </p:cNvSpPr>
            <p:nvPr/>
          </p:nvSpPr>
          <p:spPr bwMode="auto">
            <a:xfrm>
              <a:off x="5958808" y="5916790"/>
              <a:ext cx="431859" cy="23634"/>
            </a:xfrm>
            <a:prstGeom prst="rect">
              <a:avLst/>
            </a:prstGeom>
            <a:solidFill>
              <a:schemeClr val="accent2"/>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524" name="Rectangle 314"/>
            <p:cNvSpPr>
              <a:spLocks noChangeArrowheads="1"/>
            </p:cNvSpPr>
            <p:nvPr/>
          </p:nvSpPr>
          <p:spPr bwMode="auto">
            <a:xfrm>
              <a:off x="6057212" y="5941284"/>
              <a:ext cx="21056" cy="36096"/>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525" name="Rectangle 315"/>
            <p:cNvSpPr>
              <a:spLocks noChangeArrowheads="1"/>
            </p:cNvSpPr>
            <p:nvPr/>
          </p:nvSpPr>
          <p:spPr bwMode="auto">
            <a:xfrm>
              <a:off x="6089010" y="5941284"/>
              <a:ext cx="20196" cy="36096"/>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526" name="Rectangle 316"/>
            <p:cNvSpPr>
              <a:spLocks noChangeArrowheads="1"/>
            </p:cNvSpPr>
            <p:nvPr/>
          </p:nvSpPr>
          <p:spPr bwMode="auto">
            <a:xfrm>
              <a:off x="5993615" y="5941284"/>
              <a:ext cx="21485" cy="36096"/>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527" name="Rectangle 317"/>
            <p:cNvSpPr>
              <a:spLocks noChangeArrowheads="1"/>
            </p:cNvSpPr>
            <p:nvPr/>
          </p:nvSpPr>
          <p:spPr bwMode="auto">
            <a:xfrm>
              <a:off x="6025414" y="5941284"/>
              <a:ext cx="21056" cy="36096"/>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528" name="Rectangle 318"/>
            <p:cNvSpPr>
              <a:spLocks noChangeArrowheads="1"/>
            </p:cNvSpPr>
            <p:nvPr/>
          </p:nvSpPr>
          <p:spPr bwMode="auto">
            <a:xfrm>
              <a:off x="6119520" y="5941284"/>
              <a:ext cx="21485" cy="36096"/>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529" name="Rectangle 319"/>
            <p:cNvSpPr>
              <a:spLocks noChangeArrowheads="1"/>
            </p:cNvSpPr>
            <p:nvPr/>
          </p:nvSpPr>
          <p:spPr bwMode="auto">
            <a:xfrm>
              <a:off x="6151319" y="5941284"/>
              <a:ext cx="21485" cy="36096"/>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530" name="Rectangle 320"/>
            <p:cNvSpPr>
              <a:spLocks noChangeArrowheads="1"/>
            </p:cNvSpPr>
            <p:nvPr/>
          </p:nvSpPr>
          <p:spPr bwMode="auto">
            <a:xfrm>
              <a:off x="6183117" y="5941284"/>
              <a:ext cx="21056" cy="36096"/>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531" name="Rectangle 321"/>
            <p:cNvSpPr>
              <a:spLocks noChangeArrowheads="1"/>
            </p:cNvSpPr>
            <p:nvPr/>
          </p:nvSpPr>
          <p:spPr bwMode="auto">
            <a:xfrm>
              <a:off x="6214916" y="5941284"/>
              <a:ext cx="21056" cy="36096"/>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532" name="Rectangle 322"/>
            <p:cNvSpPr>
              <a:spLocks noChangeArrowheads="1"/>
            </p:cNvSpPr>
            <p:nvPr/>
          </p:nvSpPr>
          <p:spPr bwMode="auto">
            <a:xfrm>
              <a:off x="6245855" y="5941284"/>
              <a:ext cx="21056" cy="36096"/>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533" name="Rectangle 323"/>
            <p:cNvSpPr>
              <a:spLocks noChangeArrowheads="1"/>
            </p:cNvSpPr>
            <p:nvPr/>
          </p:nvSpPr>
          <p:spPr bwMode="auto">
            <a:xfrm>
              <a:off x="6277224" y="5941284"/>
              <a:ext cx="21485" cy="36096"/>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534" name="Rectangle 324"/>
            <p:cNvSpPr>
              <a:spLocks noChangeArrowheads="1"/>
            </p:cNvSpPr>
            <p:nvPr/>
          </p:nvSpPr>
          <p:spPr bwMode="auto">
            <a:xfrm>
              <a:off x="6309022" y="5941284"/>
              <a:ext cx="21485" cy="36096"/>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535" name="Rectangle 325"/>
            <p:cNvSpPr>
              <a:spLocks noChangeArrowheads="1"/>
            </p:cNvSpPr>
            <p:nvPr/>
          </p:nvSpPr>
          <p:spPr bwMode="auto">
            <a:xfrm>
              <a:off x="6340821" y="5941284"/>
              <a:ext cx="21485" cy="36096"/>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536" name="Freeform 326"/>
            <p:cNvSpPr>
              <a:spLocks/>
            </p:cNvSpPr>
            <p:nvPr/>
          </p:nvSpPr>
          <p:spPr bwMode="auto">
            <a:xfrm>
              <a:off x="5908962" y="6702730"/>
              <a:ext cx="422405" cy="89809"/>
            </a:xfrm>
            <a:custGeom>
              <a:avLst/>
              <a:gdLst>
                <a:gd name="T0" fmla="*/ 0 w 983"/>
                <a:gd name="T1" fmla="*/ 209 h 209"/>
                <a:gd name="T2" fmla="*/ 867 w 983"/>
                <a:gd name="T3" fmla="*/ 209 h 209"/>
                <a:gd name="T4" fmla="*/ 983 w 983"/>
                <a:gd name="T5" fmla="*/ 0 h 209"/>
                <a:gd name="T6" fmla="*/ 116 w 983"/>
                <a:gd name="T7" fmla="*/ 0 h 209"/>
                <a:gd name="T8" fmla="*/ 0 w 983"/>
                <a:gd name="T9" fmla="*/ 209 h 209"/>
              </a:gdLst>
              <a:ahLst/>
              <a:cxnLst>
                <a:cxn ang="0">
                  <a:pos x="T0" y="T1"/>
                </a:cxn>
                <a:cxn ang="0">
                  <a:pos x="T2" y="T3"/>
                </a:cxn>
                <a:cxn ang="0">
                  <a:pos x="T4" y="T5"/>
                </a:cxn>
                <a:cxn ang="0">
                  <a:pos x="T6" y="T7"/>
                </a:cxn>
                <a:cxn ang="0">
                  <a:pos x="T8" y="T9"/>
                </a:cxn>
              </a:cxnLst>
              <a:rect l="0" t="0" r="r" b="b"/>
              <a:pathLst>
                <a:path w="983" h="209">
                  <a:moveTo>
                    <a:pt x="0" y="209"/>
                  </a:moveTo>
                  <a:lnTo>
                    <a:pt x="867" y="209"/>
                  </a:lnTo>
                  <a:lnTo>
                    <a:pt x="983" y="0"/>
                  </a:lnTo>
                  <a:lnTo>
                    <a:pt x="116" y="0"/>
                  </a:lnTo>
                  <a:lnTo>
                    <a:pt x="0" y="209"/>
                  </a:lnTo>
                  <a:close/>
                </a:path>
              </a:pathLst>
            </a:cu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537" name="Freeform 327"/>
            <p:cNvSpPr>
              <a:spLocks/>
            </p:cNvSpPr>
            <p:nvPr/>
          </p:nvSpPr>
          <p:spPr bwMode="auto">
            <a:xfrm>
              <a:off x="6264762" y="6702730"/>
              <a:ext cx="66605" cy="89809"/>
            </a:xfrm>
            <a:custGeom>
              <a:avLst/>
              <a:gdLst>
                <a:gd name="T0" fmla="*/ 118 w 155"/>
                <a:gd name="T1" fmla="*/ 0 h 209"/>
                <a:gd name="T2" fmla="*/ 155 w 155"/>
                <a:gd name="T3" fmla="*/ 0 h 209"/>
                <a:gd name="T4" fmla="*/ 39 w 155"/>
                <a:gd name="T5" fmla="*/ 209 h 209"/>
                <a:gd name="T6" fmla="*/ 0 w 155"/>
                <a:gd name="T7" fmla="*/ 209 h 209"/>
                <a:gd name="T8" fmla="*/ 118 w 155"/>
                <a:gd name="T9" fmla="*/ 0 h 209"/>
              </a:gdLst>
              <a:ahLst/>
              <a:cxnLst>
                <a:cxn ang="0">
                  <a:pos x="T0" y="T1"/>
                </a:cxn>
                <a:cxn ang="0">
                  <a:pos x="T2" y="T3"/>
                </a:cxn>
                <a:cxn ang="0">
                  <a:pos x="T4" y="T5"/>
                </a:cxn>
                <a:cxn ang="0">
                  <a:pos x="T6" y="T7"/>
                </a:cxn>
                <a:cxn ang="0">
                  <a:pos x="T8" y="T9"/>
                </a:cxn>
              </a:cxnLst>
              <a:rect l="0" t="0" r="r" b="b"/>
              <a:pathLst>
                <a:path w="155" h="209">
                  <a:moveTo>
                    <a:pt x="118" y="0"/>
                  </a:moveTo>
                  <a:lnTo>
                    <a:pt x="155" y="0"/>
                  </a:lnTo>
                  <a:lnTo>
                    <a:pt x="39" y="209"/>
                  </a:lnTo>
                  <a:lnTo>
                    <a:pt x="0" y="209"/>
                  </a:lnTo>
                  <a:lnTo>
                    <a:pt x="118"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538" name="Freeform 328"/>
            <p:cNvSpPr>
              <a:spLocks/>
            </p:cNvSpPr>
            <p:nvPr/>
          </p:nvSpPr>
          <p:spPr bwMode="auto">
            <a:xfrm>
              <a:off x="6232104" y="6702730"/>
              <a:ext cx="66605" cy="89809"/>
            </a:xfrm>
            <a:custGeom>
              <a:avLst/>
              <a:gdLst>
                <a:gd name="T0" fmla="*/ 115 w 155"/>
                <a:gd name="T1" fmla="*/ 0 h 209"/>
                <a:gd name="T2" fmla="*/ 155 w 155"/>
                <a:gd name="T3" fmla="*/ 0 h 209"/>
                <a:gd name="T4" fmla="*/ 37 w 155"/>
                <a:gd name="T5" fmla="*/ 209 h 209"/>
                <a:gd name="T6" fmla="*/ 0 w 155"/>
                <a:gd name="T7" fmla="*/ 209 h 209"/>
                <a:gd name="T8" fmla="*/ 115 w 155"/>
                <a:gd name="T9" fmla="*/ 0 h 209"/>
              </a:gdLst>
              <a:ahLst/>
              <a:cxnLst>
                <a:cxn ang="0">
                  <a:pos x="T0" y="T1"/>
                </a:cxn>
                <a:cxn ang="0">
                  <a:pos x="T2" y="T3"/>
                </a:cxn>
                <a:cxn ang="0">
                  <a:pos x="T4" y="T5"/>
                </a:cxn>
                <a:cxn ang="0">
                  <a:pos x="T6" y="T7"/>
                </a:cxn>
                <a:cxn ang="0">
                  <a:pos x="T8" y="T9"/>
                </a:cxn>
              </a:cxnLst>
              <a:rect l="0" t="0" r="r" b="b"/>
              <a:pathLst>
                <a:path w="155" h="209">
                  <a:moveTo>
                    <a:pt x="115" y="0"/>
                  </a:moveTo>
                  <a:lnTo>
                    <a:pt x="155" y="0"/>
                  </a:lnTo>
                  <a:lnTo>
                    <a:pt x="37" y="209"/>
                  </a:lnTo>
                  <a:lnTo>
                    <a:pt x="0" y="209"/>
                  </a:lnTo>
                  <a:lnTo>
                    <a:pt x="115"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539" name="Freeform 329"/>
            <p:cNvSpPr>
              <a:spLocks/>
            </p:cNvSpPr>
            <p:nvPr/>
          </p:nvSpPr>
          <p:spPr bwMode="auto">
            <a:xfrm>
              <a:off x="6198157" y="6702730"/>
              <a:ext cx="66605" cy="89809"/>
            </a:xfrm>
            <a:custGeom>
              <a:avLst/>
              <a:gdLst>
                <a:gd name="T0" fmla="*/ 116 w 155"/>
                <a:gd name="T1" fmla="*/ 0 h 209"/>
                <a:gd name="T2" fmla="*/ 155 w 155"/>
                <a:gd name="T3" fmla="*/ 0 h 209"/>
                <a:gd name="T4" fmla="*/ 39 w 155"/>
                <a:gd name="T5" fmla="*/ 209 h 209"/>
                <a:gd name="T6" fmla="*/ 0 w 155"/>
                <a:gd name="T7" fmla="*/ 209 h 209"/>
                <a:gd name="T8" fmla="*/ 116 w 155"/>
                <a:gd name="T9" fmla="*/ 0 h 209"/>
              </a:gdLst>
              <a:ahLst/>
              <a:cxnLst>
                <a:cxn ang="0">
                  <a:pos x="T0" y="T1"/>
                </a:cxn>
                <a:cxn ang="0">
                  <a:pos x="T2" y="T3"/>
                </a:cxn>
                <a:cxn ang="0">
                  <a:pos x="T4" y="T5"/>
                </a:cxn>
                <a:cxn ang="0">
                  <a:pos x="T6" y="T7"/>
                </a:cxn>
                <a:cxn ang="0">
                  <a:pos x="T8" y="T9"/>
                </a:cxn>
              </a:cxnLst>
              <a:rect l="0" t="0" r="r" b="b"/>
              <a:pathLst>
                <a:path w="155" h="209">
                  <a:moveTo>
                    <a:pt x="116" y="0"/>
                  </a:moveTo>
                  <a:lnTo>
                    <a:pt x="155" y="0"/>
                  </a:lnTo>
                  <a:lnTo>
                    <a:pt x="39" y="209"/>
                  </a:lnTo>
                  <a:lnTo>
                    <a:pt x="0" y="209"/>
                  </a:lnTo>
                  <a:lnTo>
                    <a:pt x="11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540" name="Freeform 330"/>
            <p:cNvSpPr>
              <a:spLocks/>
            </p:cNvSpPr>
            <p:nvPr/>
          </p:nvSpPr>
          <p:spPr bwMode="auto">
            <a:xfrm>
              <a:off x="6164210" y="6702730"/>
              <a:ext cx="67894" cy="89809"/>
            </a:xfrm>
            <a:custGeom>
              <a:avLst/>
              <a:gdLst>
                <a:gd name="T0" fmla="*/ 118 w 158"/>
                <a:gd name="T1" fmla="*/ 0 h 209"/>
                <a:gd name="T2" fmla="*/ 158 w 158"/>
                <a:gd name="T3" fmla="*/ 0 h 209"/>
                <a:gd name="T4" fmla="*/ 39 w 158"/>
                <a:gd name="T5" fmla="*/ 209 h 209"/>
                <a:gd name="T6" fmla="*/ 0 w 158"/>
                <a:gd name="T7" fmla="*/ 209 h 209"/>
                <a:gd name="T8" fmla="*/ 118 w 158"/>
                <a:gd name="T9" fmla="*/ 0 h 209"/>
              </a:gdLst>
              <a:ahLst/>
              <a:cxnLst>
                <a:cxn ang="0">
                  <a:pos x="T0" y="T1"/>
                </a:cxn>
                <a:cxn ang="0">
                  <a:pos x="T2" y="T3"/>
                </a:cxn>
                <a:cxn ang="0">
                  <a:pos x="T4" y="T5"/>
                </a:cxn>
                <a:cxn ang="0">
                  <a:pos x="T6" y="T7"/>
                </a:cxn>
                <a:cxn ang="0">
                  <a:pos x="T8" y="T9"/>
                </a:cxn>
              </a:cxnLst>
              <a:rect l="0" t="0" r="r" b="b"/>
              <a:pathLst>
                <a:path w="158" h="209">
                  <a:moveTo>
                    <a:pt x="118" y="0"/>
                  </a:moveTo>
                  <a:lnTo>
                    <a:pt x="158" y="0"/>
                  </a:lnTo>
                  <a:lnTo>
                    <a:pt x="39" y="209"/>
                  </a:lnTo>
                  <a:lnTo>
                    <a:pt x="0" y="209"/>
                  </a:lnTo>
                  <a:lnTo>
                    <a:pt x="118"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541" name="Freeform 331"/>
            <p:cNvSpPr>
              <a:spLocks/>
            </p:cNvSpPr>
            <p:nvPr/>
          </p:nvSpPr>
          <p:spPr bwMode="auto">
            <a:xfrm>
              <a:off x="6131552" y="6702730"/>
              <a:ext cx="66605" cy="89809"/>
            </a:xfrm>
            <a:custGeom>
              <a:avLst/>
              <a:gdLst>
                <a:gd name="T0" fmla="*/ 115 w 155"/>
                <a:gd name="T1" fmla="*/ 0 h 209"/>
                <a:gd name="T2" fmla="*/ 155 w 155"/>
                <a:gd name="T3" fmla="*/ 0 h 209"/>
                <a:gd name="T4" fmla="*/ 39 w 155"/>
                <a:gd name="T5" fmla="*/ 209 h 209"/>
                <a:gd name="T6" fmla="*/ 0 w 155"/>
                <a:gd name="T7" fmla="*/ 209 h 209"/>
                <a:gd name="T8" fmla="*/ 115 w 155"/>
                <a:gd name="T9" fmla="*/ 0 h 209"/>
              </a:gdLst>
              <a:ahLst/>
              <a:cxnLst>
                <a:cxn ang="0">
                  <a:pos x="T0" y="T1"/>
                </a:cxn>
                <a:cxn ang="0">
                  <a:pos x="T2" y="T3"/>
                </a:cxn>
                <a:cxn ang="0">
                  <a:pos x="T4" y="T5"/>
                </a:cxn>
                <a:cxn ang="0">
                  <a:pos x="T6" y="T7"/>
                </a:cxn>
                <a:cxn ang="0">
                  <a:pos x="T8" y="T9"/>
                </a:cxn>
              </a:cxnLst>
              <a:rect l="0" t="0" r="r" b="b"/>
              <a:pathLst>
                <a:path w="155" h="209">
                  <a:moveTo>
                    <a:pt x="115" y="0"/>
                  </a:moveTo>
                  <a:lnTo>
                    <a:pt x="155" y="0"/>
                  </a:lnTo>
                  <a:lnTo>
                    <a:pt x="39" y="209"/>
                  </a:lnTo>
                  <a:lnTo>
                    <a:pt x="0" y="209"/>
                  </a:lnTo>
                  <a:lnTo>
                    <a:pt x="115"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542" name="Freeform 332"/>
            <p:cNvSpPr>
              <a:spLocks/>
            </p:cNvSpPr>
            <p:nvPr/>
          </p:nvSpPr>
          <p:spPr bwMode="auto">
            <a:xfrm>
              <a:off x="6097605" y="6702730"/>
              <a:ext cx="66605" cy="89809"/>
            </a:xfrm>
            <a:custGeom>
              <a:avLst/>
              <a:gdLst>
                <a:gd name="T0" fmla="*/ 118 w 155"/>
                <a:gd name="T1" fmla="*/ 0 h 209"/>
                <a:gd name="T2" fmla="*/ 155 w 155"/>
                <a:gd name="T3" fmla="*/ 0 h 209"/>
                <a:gd name="T4" fmla="*/ 39 w 155"/>
                <a:gd name="T5" fmla="*/ 209 h 209"/>
                <a:gd name="T6" fmla="*/ 0 w 155"/>
                <a:gd name="T7" fmla="*/ 209 h 209"/>
                <a:gd name="T8" fmla="*/ 118 w 155"/>
                <a:gd name="T9" fmla="*/ 0 h 209"/>
              </a:gdLst>
              <a:ahLst/>
              <a:cxnLst>
                <a:cxn ang="0">
                  <a:pos x="T0" y="T1"/>
                </a:cxn>
                <a:cxn ang="0">
                  <a:pos x="T2" y="T3"/>
                </a:cxn>
                <a:cxn ang="0">
                  <a:pos x="T4" y="T5"/>
                </a:cxn>
                <a:cxn ang="0">
                  <a:pos x="T6" y="T7"/>
                </a:cxn>
                <a:cxn ang="0">
                  <a:pos x="T8" y="T9"/>
                </a:cxn>
              </a:cxnLst>
              <a:rect l="0" t="0" r="r" b="b"/>
              <a:pathLst>
                <a:path w="155" h="209">
                  <a:moveTo>
                    <a:pt x="118" y="0"/>
                  </a:moveTo>
                  <a:lnTo>
                    <a:pt x="155" y="0"/>
                  </a:lnTo>
                  <a:lnTo>
                    <a:pt x="39" y="209"/>
                  </a:lnTo>
                  <a:lnTo>
                    <a:pt x="0" y="209"/>
                  </a:lnTo>
                  <a:lnTo>
                    <a:pt x="118"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543" name="Freeform 333"/>
            <p:cNvSpPr>
              <a:spLocks/>
            </p:cNvSpPr>
            <p:nvPr/>
          </p:nvSpPr>
          <p:spPr bwMode="auto">
            <a:xfrm>
              <a:off x="6064517" y="6702730"/>
              <a:ext cx="67035" cy="89809"/>
            </a:xfrm>
            <a:custGeom>
              <a:avLst/>
              <a:gdLst>
                <a:gd name="T0" fmla="*/ 116 w 156"/>
                <a:gd name="T1" fmla="*/ 0 h 209"/>
                <a:gd name="T2" fmla="*/ 156 w 156"/>
                <a:gd name="T3" fmla="*/ 0 h 209"/>
                <a:gd name="T4" fmla="*/ 37 w 156"/>
                <a:gd name="T5" fmla="*/ 209 h 209"/>
                <a:gd name="T6" fmla="*/ 0 w 156"/>
                <a:gd name="T7" fmla="*/ 209 h 209"/>
                <a:gd name="T8" fmla="*/ 116 w 156"/>
                <a:gd name="T9" fmla="*/ 0 h 209"/>
              </a:gdLst>
              <a:ahLst/>
              <a:cxnLst>
                <a:cxn ang="0">
                  <a:pos x="T0" y="T1"/>
                </a:cxn>
                <a:cxn ang="0">
                  <a:pos x="T2" y="T3"/>
                </a:cxn>
                <a:cxn ang="0">
                  <a:pos x="T4" y="T5"/>
                </a:cxn>
                <a:cxn ang="0">
                  <a:pos x="T6" y="T7"/>
                </a:cxn>
                <a:cxn ang="0">
                  <a:pos x="T8" y="T9"/>
                </a:cxn>
              </a:cxnLst>
              <a:rect l="0" t="0" r="r" b="b"/>
              <a:pathLst>
                <a:path w="156" h="209">
                  <a:moveTo>
                    <a:pt x="116" y="0"/>
                  </a:moveTo>
                  <a:lnTo>
                    <a:pt x="156" y="0"/>
                  </a:lnTo>
                  <a:lnTo>
                    <a:pt x="37" y="209"/>
                  </a:lnTo>
                  <a:lnTo>
                    <a:pt x="0" y="209"/>
                  </a:lnTo>
                  <a:lnTo>
                    <a:pt x="11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544" name="Freeform 334"/>
            <p:cNvSpPr>
              <a:spLocks/>
            </p:cNvSpPr>
            <p:nvPr/>
          </p:nvSpPr>
          <p:spPr bwMode="auto">
            <a:xfrm>
              <a:off x="6030570" y="6702730"/>
              <a:ext cx="67035" cy="89809"/>
            </a:xfrm>
            <a:custGeom>
              <a:avLst/>
              <a:gdLst>
                <a:gd name="T0" fmla="*/ 116 w 156"/>
                <a:gd name="T1" fmla="*/ 0 h 209"/>
                <a:gd name="T2" fmla="*/ 156 w 156"/>
                <a:gd name="T3" fmla="*/ 0 h 209"/>
                <a:gd name="T4" fmla="*/ 40 w 156"/>
                <a:gd name="T5" fmla="*/ 209 h 209"/>
                <a:gd name="T6" fmla="*/ 0 w 156"/>
                <a:gd name="T7" fmla="*/ 209 h 209"/>
                <a:gd name="T8" fmla="*/ 116 w 156"/>
                <a:gd name="T9" fmla="*/ 0 h 209"/>
              </a:gdLst>
              <a:ahLst/>
              <a:cxnLst>
                <a:cxn ang="0">
                  <a:pos x="T0" y="T1"/>
                </a:cxn>
                <a:cxn ang="0">
                  <a:pos x="T2" y="T3"/>
                </a:cxn>
                <a:cxn ang="0">
                  <a:pos x="T4" y="T5"/>
                </a:cxn>
                <a:cxn ang="0">
                  <a:pos x="T6" y="T7"/>
                </a:cxn>
                <a:cxn ang="0">
                  <a:pos x="T8" y="T9"/>
                </a:cxn>
              </a:cxnLst>
              <a:rect l="0" t="0" r="r" b="b"/>
              <a:pathLst>
                <a:path w="156" h="209">
                  <a:moveTo>
                    <a:pt x="116" y="0"/>
                  </a:moveTo>
                  <a:lnTo>
                    <a:pt x="156" y="0"/>
                  </a:lnTo>
                  <a:lnTo>
                    <a:pt x="40" y="209"/>
                  </a:lnTo>
                  <a:lnTo>
                    <a:pt x="0" y="209"/>
                  </a:lnTo>
                  <a:lnTo>
                    <a:pt x="11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545" name="Freeform 335"/>
            <p:cNvSpPr>
              <a:spLocks/>
            </p:cNvSpPr>
            <p:nvPr/>
          </p:nvSpPr>
          <p:spPr bwMode="auto">
            <a:xfrm>
              <a:off x="5997053" y="6702730"/>
              <a:ext cx="67464" cy="89809"/>
            </a:xfrm>
            <a:custGeom>
              <a:avLst/>
              <a:gdLst>
                <a:gd name="T0" fmla="*/ 118 w 157"/>
                <a:gd name="T1" fmla="*/ 0 h 209"/>
                <a:gd name="T2" fmla="*/ 157 w 157"/>
                <a:gd name="T3" fmla="*/ 0 h 209"/>
                <a:gd name="T4" fmla="*/ 39 w 157"/>
                <a:gd name="T5" fmla="*/ 209 h 209"/>
                <a:gd name="T6" fmla="*/ 0 w 157"/>
                <a:gd name="T7" fmla="*/ 209 h 209"/>
                <a:gd name="T8" fmla="*/ 118 w 157"/>
                <a:gd name="T9" fmla="*/ 0 h 209"/>
              </a:gdLst>
              <a:ahLst/>
              <a:cxnLst>
                <a:cxn ang="0">
                  <a:pos x="T0" y="T1"/>
                </a:cxn>
                <a:cxn ang="0">
                  <a:pos x="T2" y="T3"/>
                </a:cxn>
                <a:cxn ang="0">
                  <a:pos x="T4" y="T5"/>
                </a:cxn>
                <a:cxn ang="0">
                  <a:pos x="T6" y="T7"/>
                </a:cxn>
                <a:cxn ang="0">
                  <a:pos x="T8" y="T9"/>
                </a:cxn>
              </a:cxnLst>
              <a:rect l="0" t="0" r="r" b="b"/>
              <a:pathLst>
                <a:path w="157" h="209">
                  <a:moveTo>
                    <a:pt x="118" y="0"/>
                  </a:moveTo>
                  <a:lnTo>
                    <a:pt x="157" y="0"/>
                  </a:lnTo>
                  <a:lnTo>
                    <a:pt x="39" y="209"/>
                  </a:lnTo>
                  <a:lnTo>
                    <a:pt x="0" y="209"/>
                  </a:lnTo>
                  <a:lnTo>
                    <a:pt x="118"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546" name="Freeform 336"/>
            <p:cNvSpPr>
              <a:spLocks/>
            </p:cNvSpPr>
            <p:nvPr/>
          </p:nvSpPr>
          <p:spPr bwMode="auto">
            <a:xfrm>
              <a:off x="5963965" y="6702730"/>
              <a:ext cx="66605" cy="89809"/>
            </a:xfrm>
            <a:custGeom>
              <a:avLst/>
              <a:gdLst>
                <a:gd name="T0" fmla="*/ 116 w 155"/>
                <a:gd name="T1" fmla="*/ 0 h 209"/>
                <a:gd name="T2" fmla="*/ 155 w 155"/>
                <a:gd name="T3" fmla="*/ 0 h 209"/>
                <a:gd name="T4" fmla="*/ 40 w 155"/>
                <a:gd name="T5" fmla="*/ 209 h 209"/>
                <a:gd name="T6" fmla="*/ 0 w 155"/>
                <a:gd name="T7" fmla="*/ 209 h 209"/>
                <a:gd name="T8" fmla="*/ 116 w 155"/>
                <a:gd name="T9" fmla="*/ 0 h 209"/>
              </a:gdLst>
              <a:ahLst/>
              <a:cxnLst>
                <a:cxn ang="0">
                  <a:pos x="T0" y="T1"/>
                </a:cxn>
                <a:cxn ang="0">
                  <a:pos x="T2" y="T3"/>
                </a:cxn>
                <a:cxn ang="0">
                  <a:pos x="T4" y="T5"/>
                </a:cxn>
                <a:cxn ang="0">
                  <a:pos x="T6" y="T7"/>
                </a:cxn>
                <a:cxn ang="0">
                  <a:pos x="T8" y="T9"/>
                </a:cxn>
              </a:cxnLst>
              <a:rect l="0" t="0" r="r" b="b"/>
              <a:pathLst>
                <a:path w="155" h="209">
                  <a:moveTo>
                    <a:pt x="116" y="0"/>
                  </a:moveTo>
                  <a:lnTo>
                    <a:pt x="155" y="0"/>
                  </a:lnTo>
                  <a:lnTo>
                    <a:pt x="40" y="209"/>
                  </a:lnTo>
                  <a:lnTo>
                    <a:pt x="0" y="209"/>
                  </a:lnTo>
                  <a:lnTo>
                    <a:pt x="11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547" name="Rectangle 337"/>
            <p:cNvSpPr>
              <a:spLocks noChangeArrowheads="1"/>
            </p:cNvSpPr>
            <p:nvPr/>
          </p:nvSpPr>
          <p:spPr bwMode="auto">
            <a:xfrm>
              <a:off x="5908962" y="6792539"/>
              <a:ext cx="372559" cy="29650"/>
            </a:xfrm>
            <a:prstGeom prst="rect">
              <a:avLst/>
            </a:pr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548" name="Rectangle 338"/>
            <p:cNvSpPr>
              <a:spLocks noChangeArrowheads="1"/>
            </p:cNvSpPr>
            <p:nvPr/>
          </p:nvSpPr>
          <p:spPr bwMode="auto">
            <a:xfrm>
              <a:off x="6264762" y="6792539"/>
              <a:ext cx="16759" cy="29650"/>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549" name="Rectangle 339"/>
            <p:cNvSpPr>
              <a:spLocks noChangeArrowheads="1"/>
            </p:cNvSpPr>
            <p:nvPr/>
          </p:nvSpPr>
          <p:spPr bwMode="auto">
            <a:xfrm>
              <a:off x="6232104" y="6792539"/>
              <a:ext cx="15900" cy="29650"/>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550" name="Rectangle 340"/>
            <p:cNvSpPr>
              <a:spLocks noChangeArrowheads="1"/>
            </p:cNvSpPr>
            <p:nvPr/>
          </p:nvSpPr>
          <p:spPr bwMode="auto">
            <a:xfrm>
              <a:off x="6198157" y="6792539"/>
              <a:ext cx="16759" cy="29650"/>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551" name="Rectangle 341"/>
            <p:cNvSpPr>
              <a:spLocks noChangeArrowheads="1"/>
            </p:cNvSpPr>
            <p:nvPr/>
          </p:nvSpPr>
          <p:spPr bwMode="auto">
            <a:xfrm>
              <a:off x="6164210" y="6792539"/>
              <a:ext cx="16759" cy="29650"/>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552" name="Rectangle 342"/>
            <p:cNvSpPr>
              <a:spLocks noChangeArrowheads="1"/>
            </p:cNvSpPr>
            <p:nvPr/>
          </p:nvSpPr>
          <p:spPr bwMode="auto">
            <a:xfrm>
              <a:off x="6131552" y="6792539"/>
              <a:ext cx="16759" cy="29650"/>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553" name="Rectangle 343"/>
            <p:cNvSpPr>
              <a:spLocks noChangeArrowheads="1"/>
            </p:cNvSpPr>
            <p:nvPr/>
          </p:nvSpPr>
          <p:spPr bwMode="auto">
            <a:xfrm>
              <a:off x="6097605" y="6792539"/>
              <a:ext cx="16759" cy="29650"/>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554" name="Rectangle 344"/>
            <p:cNvSpPr>
              <a:spLocks noChangeArrowheads="1"/>
            </p:cNvSpPr>
            <p:nvPr/>
          </p:nvSpPr>
          <p:spPr bwMode="auto">
            <a:xfrm>
              <a:off x="6064517" y="6792539"/>
              <a:ext cx="15900" cy="29650"/>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555" name="Rectangle 345"/>
            <p:cNvSpPr>
              <a:spLocks noChangeArrowheads="1"/>
            </p:cNvSpPr>
            <p:nvPr/>
          </p:nvSpPr>
          <p:spPr bwMode="auto">
            <a:xfrm>
              <a:off x="6030570" y="6792539"/>
              <a:ext cx="17188" cy="29650"/>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556" name="Rectangle 346"/>
            <p:cNvSpPr>
              <a:spLocks noChangeArrowheads="1"/>
            </p:cNvSpPr>
            <p:nvPr/>
          </p:nvSpPr>
          <p:spPr bwMode="auto">
            <a:xfrm>
              <a:off x="5997053" y="6792539"/>
              <a:ext cx="16759" cy="29650"/>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557" name="Rectangle 347"/>
            <p:cNvSpPr>
              <a:spLocks noChangeArrowheads="1"/>
            </p:cNvSpPr>
            <p:nvPr/>
          </p:nvSpPr>
          <p:spPr bwMode="auto">
            <a:xfrm>
              <a:off x="5963965" y="6792539"/>
              <a:ext cx="17188" cy="29650"/>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558" name="Freeform 348"/>
            <p:cNvSpPr>
              <a:spLocks/>
            </p:cNvSpPr>
            <p:nvPr/>
          </p:nvSpPr>
          <p:spPr bwMode="auto">
            <a:xfrm>
              <a:off x="6281521" y="6702730"/>
              <a:ext cx="49846" cy="119459"/>
            </a:xfrm>
            <a:custGeom>
              <a:avLst/>
              <a:gdLst>
                <a:gd name="T0" fmla="*/ 0 w 116"/>
                <a:gd name="T1" fmla="*/ 278 h 278"/>
                <a:gd name="T2" fmla="*/ 116 w 116"/>
                <a:gd name="T3" fmla="*/ 278 h 278"/>
                <a:gd name="T4" fmla="*/ 116 w 116"/>
                <a:gd name="T5" fmla="*/ 0 h 278"/>
                <a:gd name="T6" fmla="*/ 0 w 116"/>
                <a:gd name="T7" fmla="*/ 209 h 278"/>
                <a:gd name="T8" fmla="*/ 0 w 116"/>
                <a:gd name="T9" fmla="*/ 278 h 278"/>
              </a:gdLst>
              <a:ahLst/>
              <a:cxnLst>
                <a:cxn ang="0">
                  <a:pos x="T0" y="T1"/>
                </a:cxn>
                <a:cxn ang="0">
                  <a:pos x="T2" y="T3"/>
                </a:cxn>
                <a:cxn ang="0">
                  <a:pos x="T4" y="T5"/>
                </a:cxn>
                <a:cxn ang="0">
                  <a:pos x="T6" y="T7"/>
                </a:cxn>
                <a:cxn ang="0">
                  <a:pos x="T8" y="T9"/>
                </a:cxn>
              </a:cxnLst>
              <a:rect l="0" t="0" r="r" b="b"/>
              <a:pathLst>
                <a:path w="116" h="278">
                  <a:moveTo>
                    <a:pt x="0" y="278"/>
                  </a:moveTo>
                  <a:lnTo>
                    <a:pt x="116" y="278"/>
                  </a:lnTo>
                  <a:lnTo>
                    <a:pt x="116" y="0"/>
                  </a:lnTo>
                  <a:lnTo>
                    <a:pt x="0" y="209"/>
                  </a:lnTo>
                  <a:lnTo>
                    <a:pt x="0" y="278"/>
                  </a:lnTo>
                  <a:close/>
                </a:path>
              </a:pathLst>
            </a:cu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559" name="Freeform 349"/>
            <p:cNvSpPr>
              <a:spLocks/>
            </p:cNvSpPr>
            <p:nvPr/>
          </p:nvSpPr>
          <p:spPr bwMode="auto">
            <a:xfrm>
              <a:off x="5971700" y="6822189"/>
              <a:ext cx="359667" cy="120749"/>
            </a:xfrm>
            <a:custGeom>
              <a:avLst/>
              <a:gdLst>
                <a:gd name="T0" fmla="*/ 0 w 837"/>
                <a:gd name="T1" fmla="*/ 281 h 281"/>
                <a:gd name="T2" fmla="*/ 527 w 837"/>
                <a:gd name="T3" fmla="*/ 281 h 281"/>
                <a:gd name="T4" fmla="*/ 837 w 837"/>
                <a:gd name="T5" fmla="*/ 0 h 281"/>
                <a:gd name="T6" fmla="*/ 0 w 837"/>
                <a:gd name="T7" fmla="*/ 0 h 281"/>
                <a:gd name="T8" fmla="*/ 0 w 837"/>
                <a:gd name="T9" fmla="*/ 281 h 281"/>
              </a:gdLst>
              <a:ahLst/>
              <a:cxnLst>
                <a:cxn ang="0">
                  <a:pos x="T0" y="T1"/>
                </a:cxn>
                <a:cxn ang="0">
                  <a:pos x="T2" y="T3"/>
                </a:cxn>
                <a:cxn ang="0">
                  <a:pos x="T4" y="T5"/>
                </a:cxn>
                <a:cxn ang="0">
                  <a:pos x="T6" y="T7"/>
                </a:cxn>
                <a:cxn ang="0">
                  <a:pos x="T8" y="T9"/>
                </a:cxn>
              </a:cxnLst>
              <a:rect l="0" t="0" r="r" b="b"/>
              <a:pathLst>
                <a:path w="837" h="281">
                  <a:moveTo>
                    <a:pt x="0" y="281"/>
                  </a:moveTo>
                  <a:lnTo>
                    <a:pt x="527" y="281"/>
                  </a:lnTo>
                  <a:lnTo>
                    <a:pt x="837" y="0"/>
                  </a:lnTo>
                  <a:lnTo>
                    <a:pt x="0" y="0"/>
                  </a:lnTo>
                  <a:lnTo>
                    <a:pt x="0" y="281"/>
                  </a:lnTo>
                  <a:close/>
                </a:path>
              </a:pathLst>
            </a:custGeom>
            <a:solidFill>
              <a:schemeClr val="accent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560" name="Rectangle 350"/>
            <p:cNvSpPr>
              <a:spLocks noChangeArrowheads="1"/>
            </p:cNvSpPr>
            <p:nvPr/>
          </p:nvSpPr>
          <p:spPr bwMode="auto">
            <a:xfrm>
              <a:off x="6185266" y="6822189"/>
              <a:ext cx="131491" cy="79496"/>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561" name="Rectangle 351"/>
            <p:cNvSpPr>
              <a:spLocks noChangeArrowheads="1"/>
            </p:cNvSpPr>
            <p:nvPr/>
          </p:nvSpPr>
          <p:spPr bwMode="auto">
            <a:xfrm>
              <a:off x="6040453" y="6822189"/>
              <a:ext cx="131062" cy="79496"/>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562" name="Rectangle 630"/>
            <p:cNvSpPr>
              <a:spLocks noChangeArrowheads="1"/>
            </p:cNvSpPr>
            <p:nvPr/>
          </p:nvSpPr>
          <p:spPr bwMode="auto">
            <a:xfrm>
              <a:off x="6376057" y="5940425"/>
              <a:ext cx="59300" cy="1002513"/>
            </a:xfrm>
            <a:prstGeom prst="rect">
              <a:avLst/>
            </a:pr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563" name="Rectangle 631"/>
            <p:cNvSpPr>
              <a:spLocks noChangeArrowheads="1"/>
            </p:cNvSpPr>
            <p:nvPr/>
          </p:nvSpPr>
          <p:spPr bwMode="auto">
            <a:xfrm>
              <a:off x="6390667" y="5916791"/>
              <a:ext cx="58441" cy="23634"/>
            </a:xfrm>
            <a:prstGeom prst="rect">
              <a:avLst/>
            </a:prstGeom>
            <a:solidFill>
              <a:schemeClr val="accent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564" name="Rectangle 632"/>
            <p:cNvSpPr>
              <a:spLocks noChangeArrowheads="1"/>
            </p:cNvSpPr>
            <p:nvPr/>
          </p:nvSpPr>
          <p:spPr bwMode="auto">
            <a:xfrm>
              <a:off x="6172805" y="5814091"/>
              <a:ext cx="32658" cy="102701"/>
            </a:xfrm>
            <a:prstGeom prst="rect">
              <a:avLst/>
            </a:pr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565" name="Rectangle 673"/>
            <p:cNvSpPr>
              <a:spLocks noChangeArrowheads="1"/>
            </p:cNvSpPr>
            <p:nvPr/>
          </p:nvSpPr>
          <p:spPr bwMode="auto">
            <a:xfrm>
              <a:off x="6376057" y="6180633"/>
              <a:ext cx="59300" cy="11602"/>
            </a:xfrm>
            <a:prstGeom prst="rect">
              <a:avLst/>
            </a:prstGeom>
            <a:solidFill>
              <a:schemeClr val="accent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566" name="Rectangle 674"/>
            <p:cNvSpPr>
              <a:spLocks noChangeArrowheads="1"/>
            </p:cNvSpPr>
            <p:nvPr/>
          </p:nvSpPr>
          <p:spPr bwMode="auto">
            <a:xfrm>
              <a:off x="6376057" y="6336188"/>
              <a:ext cx="59300" cy="10743"/>
            </a:xfrm>
            <a:prstGeom prst="rect">
              <a:avLst/>
            </a:prstGeom>
            <a:solidFill>
              <a:schemeClr val="accent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567" name="Rectangle 675"/>
            <p:cNvSpPr>
              <a:spLocks noChangeArrowheads="1"/>
            </p:cNvSpPr>
            <p:nvPr/>
          </p:nvSpPr>
          <p:spPr bwMode="auto">
            <a:xfrm>
              <a:off x="6376057" y="6490883"/>
              <a:ext cx="59300" cy="11602"/>
            </a:xfrm>
            <a:prstGeom prst="rect">
              <a:avLst/>
            </a:prstGeom>
            <a:solidFill>
              <a:schemeClr val="accent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568" name="Rectangle 676"/>
            <p:cNvSpPr>
              <a:spLocks noChangeArrowheads="1"/>
            </p:cNvSpPr>
            <p:nvPr/>
          </p:nvSpPr>
          <p:spPr bwMode="auto">
            <a:xfrm>
              <a:off x="6376057" y="6646438"/>
              <a:ext cx="59300" cy="10743"/>
            </a:xfrm>
            <a:prstGeom prst="rect">
              <a:avLst/>
            </a:prstGeom>
            <a:solidFill>
              <a:schemeClr val="accent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569" name="Rectangle 677"/>
            <p:cNvSpPr>
              <a:spLocks noChangeArrowheads="1"/>
            </p:cNvSpPr>
            <p:nvPr/>
          </p:nvSpPr>
          <p:spPr bwMode="auto">
            <a:xfrm>
              <a:off x="6376057" y="6022929"/>
              <a:ext cx="59300" cy="10313"/>
            </a:xfrm>
            <a:prstGeom prst="rect">
              <a:avLst/>
            </a:prstGeom>
            <a:solidFill>
              <a:schemeClr val="accent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570" name="Rectangle 678"/>
            <p:cNvSpPr>
              <a:spLocks noChangeArrowheads="1"/>
            </p:cNvSpPr>
            <p:nvPr/>
          </p:nvSpPr>
          <p:spPr bwMode="auto">
            <a:xfrm>
              <a:off x="6376057" y="5940425"/>
              <a:ext cx="59300" cy="17618"/>
            </a:xfrm>
            <a:prstGeom prst="rect">
              <a:avLst/>
            </a:prstGeom>
            <a:solidFill>
              <a:schemeClr val="accent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503" name="Rectangle 679"/>
            <p:cNvSpPr>
              <a:spLocks noChangeArrowheads="1"/>
            </p:cNvSpPr>
            <p:nvPr/>
          </p:nvSpPr>
          <p:spPr bwMode="auto">
            <a:xfrm>
              <a:off x="6761077" y="5709150"/>
              <a:ext cx="22345" cy="58621"/>
            </a:xfrm>
            <a:prstGeom prst="rect">
              <a:avLst/>
            </a:pr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207" name="Rectangle 352"/>
            <p:cNvSpPr>
              <a:spLocks noChangeArrowheads="1"/>
            </p:cNvSpPr>
            <p:nvPr/>
          </p:nvSpPr>
          <p:spPr bwMode="auto">
            <a:xfrm>
              <a:off x="9443812" y="6160045"/>
              <a:ext cx="398191" cy="796380"/>
            </a:xfrm>
            <a:prstGeom prst="rect">
              <a:avLst/>
            </a:pr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208" name="Rectangle 353"/>
            <p:cNvSpPr>
              <a:spLocks noChangeArrowheads="1"/>
            </p:cNvSpPr>
            <p:nvPr/>
          </p:nvSpPr>
          <p:spPr bwMode="auto">
            <a:xfrm>
              <a:off x="9757159" y="6216930"/>
              <a:ext cx="30852" cy="57848"/>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09" name="Rectangle 354"/>
            <p:cNvSpPr>
              <a:spLocks noChangeArrowheads="1"/>
            </p:cNvSpPr>
            <p:nvPr/>
          </p:nvSpPr>
          <p:spPr bwMode="auto">
            <a:xfrm>
              <a:off x="9669422" y="6216930"/>
              <a:ext cx="32781" cy="57848"/>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10" name="Rectangle 355"/>
            <p:cNvSpPr>
              <a:spLocks noChangeArrowheads="1"/>
            </p:cNvSpPr>
            <p:nvPr/>
          </p:nvSpPr>
          <p:spPr bwMode="auto">
            <a:xfrm>
              <a:off x="9583613" y="6216930"/>
              <a:ext cx="30852" cy="57848"/>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11" name="Rectangle 356"/>
            <p:cNvSpPr>
              <a:spLocks noChangeArrowheads="1"/>
            </p:cNvSpPr>
            <p:nvPr/>
          </p:nvSpPr>
          <p:spPr bwMode="auto">
            <a:xfrm>
              <a:off x="9495877" y="6216930"/>
              <a:ext cx="32781" cy="57848"/>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12" name="Rectangle 357"/>
            <p:cNvSpPr>
              <a:spLocks noChangeArrowheads="1"/>
            </p:cNvSpPr>
            <p:nvPr/>
          </p:nvSpPr>
          <p:spPr bwMode="auto">
            <a:xfrm>
              <a:off x="9757159" y="6302737"/>
              <a:ext cx="30852" cy="59777"/>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13" name="Rectangle 358"/>
            <p:cNvSpPr>
              <a:spLocks noChangeArrowheads="1"/>
            </p:cNvSpPr>
            <p:nvPr/>
          </p:nvSpPr>
          <p:spPr bwMode="auto">
            <a:xfrm>
              <a:off x="9669422" y="6302737"/>
              <a:ext cx="32781" cy="59777"/>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14" name="Rectangle 359"/>
            <p:cNvSpPr>
              <a:spLocks noChangeArrowheads="1"/>
            </p:cNvSpPr>
            <p:nvPr/>
          </p:nvSpPr>
          <p:spPr bwMode="auto">
            <a:xfrm>
              <a:off x="9583613" y="6302737"/>
              <a:ext cx="30852" cy="59777"/>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15" name="Rectangle 360"/>
            <p:cNvSpPr>
              <a:spLocks noChangeArrowheads="1"/>
            </p:cNvSpPr>
            <p:nvPr/>
          </p:nvSpPr>
          <p:spPr bwMode="auto">
            <a:xfrm>
              <a:off x="9495877" y="6302737"/>
              <a:ext cx="32781" cy="59777"/>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16" name="Rectangle 361"/>
            <p:cNvSpPr>
              <a:spLocks noChangeArrowheads="1"/>
            </p:cNvSpPr>
            <p:nvPr/>
          </p:nvSpPr>
          <p:spPr bwMode="auto">
            <a:xfrm>
              <a:off x="9757159" y="6390475"/>
              <a:ext cx="30852" cy="56884"/>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17" name="Rectangle 362"/>
            <p:cNvSpPr>
              <a:spLocks noChangeArrowheads="1"/>
            </p:cNvSpPr>
            <p:nvPr/>
          </p:nvSpPr>
          <p:spPr bwMode="auto">
            <a:xfrm>
              <a:off x="9669422" y="6390475"/>
              <a:ext cx="32781" cy="56884"/>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18" name="Rectangle 363"/>
            <p:cNvSpPr>
              <a:spLocks noChangeArrowheads="1"/>
            </p:cNvSpPr>
            <p:nvPr/>
          </p:nvSpPr>
          <p:spPr bwMode="auto">
            <a:xfrm>
              <a:off x="9583613" y="6390475"/>
              <a:ext cx="30852" cy="56884"/>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19" name="Rectangle 364"/>
            <p:cNvSpPr>
              <a:spLocks noChangeArrowheads="1"/>
            </p:cNvSpPr>
            <p:nvPr/>
          </p:nvSpPr>
          <p:spPr bwMode="auto">
            <a:xfrm>
              <a:off x="9495877" y="6390475"/>
              <a:ext cx="32781" cy="56884"/>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20" name="Rectangle 365"/>
            <p:cNvSpPr>
              <a:spLocks noChangeArrowheads="1"/>
            </p:cNvSpPr>
            <p:nvPr/>
          </p:nvSpPr>
          <p:spPr bwMode="auto">
            <a:xfrm>
              <a:off x="9757159" y="6476283"/>
              <a:ext cx="30852" cy="59777"/>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21" name="Rectangle 366"/>
            <p:cNvSpPr>
              <a:spLocks noChangeArrowheads="1"/>
            </p:cNvSpPr>
            <p:nvPr/>
          </p:nvSpPr>
          <p:spPr bwMode="auto">
            <a:xfrm>
              <a:off x="9669422" y="6476283"/>
              <a:ext cx="32781" cy="59777"/>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22" name="Rectangle 367"/>
            <p:cNvSpPr>
              <a:spLocks noChangeArrowheads="1"/>
            </p:cNvSpPr>
            <p:nvPr/>
          </p:nvSpPr>
          <p:spPr bwMode="auto">
            <a:xfrm>
              <a:off x="9583613" y="6476283"/>
              <a:ext cx="30852" cy="59777"/>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23" name="Rectangle 368"/>
            <p:cNvSpPr>
              <a:spLocks noChangeArrowheads="1"/>
            </p:cNvSpPr>
            <p:nvPr/>
          </p:nvSpPr>
          <p:spPr bwMode="auto">
            <a:xfrm>
              <a:off x="9495877" y="6476283"/>
              <a:ext cx="32781" cy="59777"/>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24" name="Rectangle 369"/>
            <p:cNvSpPr>
              <a:spLocks noChangeArrowheads="1"/>
            </p:cNvSpPr>
            <p:nvPr/>
          </p:nvSpPr>
          <p:spPr bwMode="auto">
            <a:xfrm>
              <a:off x="9757159" y="6564020"/>
              <a:ext cx="30852" cy="56884"/>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25" name="Rectangle 370"/>
            <p:cNvSpPr>
              <a:spLocks noChangeArrowheads="1"/>
            </p:cNvSpPr>
            <p:nvPr/>
          </p:nvSpPr>
          <p:spPr bwMode="auto">
            <a:xfrm>
              <a:off x="9669422" y="6564020"/>
              <a:ext cx="32781" cy="56884"/>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26" name="Rectangle 371"/>
            <p:cNvSpPr>
              <a:spLocks noChangeArrowheads="1"/>
            </p:cNvSpPr>
            <p:nvPr/>
          </p:nvSpPr>
          <p:spPr bwMode="auto">
            <a:xfrm>
              <a:off x="9583613" y="6564020"/>
              <a:ext cx="30852" cy="56884"/>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27" name="Rectangle 372"/>
            <p:cNvSpPr>
              <a:spLocks noChangeArrowheads="1"/>
            </p:cNvSpPr>
            <p:nvPr/>
          </p:nvSpPr>
          <p:spPr bwMode="auto">
            <a:xfrm>
              <a:off x="9495877" y="6564020"/>
              <a:ext cx="32781" cy="56884"/>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28" name="Rectangle 373"/>
            <p:cNvSpPr>
              <a:spLocks noChangeArrowheads="1"/>
            </p:cNvSpPr>
            <p:nvPr/>
          </p:nvSpPr>
          <p:spPr bwMode="auto">
            <a:xfrm>
              <a:off x="9757159" y="6649829"/>
              <a:ext cx="30852" cy="58812"/>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29" name="Rectangle 374"/>
            <p:cNvSpPr>
              <a:spLocks noChangeArrowheads="1"/>
            </p:cNvSpPr>
            <p:nvPr/>
          </p:nvSpPr>
          <p:spPr bwMode="auto">
            <a:xfrm>
              <a:off x="9669422" y="6649829"/>
              <a:ext cx="32781" cy="58812"/>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30" name="Rectangle 375"/>
            <p:cNvSpPr>
              <a:spLocks noChangeArrowheads="1"/>
            </p:cNvSpPr>
            <p:nvPr/>
          </p:nvSpPr>
          <p:spPr bwMode="auto">
            <a:xfrm>
              <a:off x="9583613" y="6649829"/>
              <a:ext cx="30852" cy="58812"/>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31" name="Rectangle 376"/>
            <p:cNvSpPr>
              <a:spLocks noChangeArrowheads="1"/>
            </p:cNvSpPr>
            <p:nvPr/>
          </p:nvSpPr>
          <p:spPr bwMode="auto">
            <a:xfrm>
              <a:off x="9495877" y="6649829"/>
              <a:ext cx="32781" cy="58812"/>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32" name="Rectangle 377"/>
            <p:cNvSpPr>
              <a:spLocks noChangeArrowheads="1"/>
            </p:cNvSpPr>
            <p:nvPr/>
          </p:nvSpPr>
          <p:spPr bwMode="auto">
            <a:xfrm>
              <a:off x="9757159" y="6737565"/>
              <a:ext cx="30852" cy="56884"/>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33" name="Rectangle 378"/>
            <p:cNvSpPr>
              <a:spLocks noChangeArrowheads="1"/>
            </p:cNvSpPr>
            <p:nvPr/>
          </p:nvSpPr>
          <p:spPr bwMode="auto">
            <a:xfrm>
              <a:off x="9669422" y="6737565"/>
              <a:ext cx="32781" cy="56884"/>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34" name="Rectangle 379"/>
            <p:cNvSpPr>
              <a:spLocks noChangeArrowheads="1"/>
            </p:cNvSpPr>
            <p:nvPr/>
          </p:nvSpPr>
          <p:spPr bwMode="auto">
            <a:xfrm>
              <a:off x="9583613" y="6737565"/>
              <a:ext cx="30852" cy="56884"/>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35" name="Rectangle 380"/>
            <p:cNvSpPr>
              <a:spLocks noChangeArrowheads="1"/>
            </p:cNvSpPr>
            <p:nvPr/>
          </p:nvSpPr>
          <p:spPr bwMode="auto">
            <a:xfrm>
              <a:off x="9495877" y="6737565"/>
              <a:ext cx="32781" cy="56884"/>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36" name="Rectangle 381"/>
            <p:cNvSpPr>
              <a:spLocks noChangeArrowheads="1"/>
            </p:cNvSpPr>
            <p:nvPr/>
          </p:nvSpPr>
          <p:spPr bwMode="auto">
            <a:xfrm>
              <a:off x="9757159" y="6823373"/>
              <a:ext cx="30852" cy="58812"/>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37" name="Rectangle 382"/>
            <p:cNvSpPr>
              <a:spLocks noChangeArrowheads="1"/>
            </p:cNvSpPr>
            <p:nvPr/>
          </p:nvSpPr>
          <p:spPr bwMode="auto">
            <a:xfrm>
              <a:off x="9669422" y="6823373"/>
              <a:ext cx="32781" cy="58812"/>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38" name="Rectangle 383"/>
            <p:cNvSpPr>
              <a:spLocks noChangeArrowheads="1"/>
            </p:cNvSpPr>
            <p:nvPr/>
          </p:nvSpPr>
          <p:spPr bwMode="auto">
            <a:xfrm>
              <a:off x="9583613" y="6823373"/>
              <a:ext cx="30852" cy="58812"/>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39" name="Rectangle 384"/>
            <p:cNvSpPr>
              <a:spLocks noChangeArrowheads="1"/>
            </p:cNvSpPr>
            <p:nvPr/>
          </p:nvSpPr>
          <p:spPr bwMode="auto">
            <a:xfrm>
              <a:off x="9495877" y="6823373"/>
              <a:ext cx="32781" cy="58812"/>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40" name="Rectangle 385"/>
            <p:cNvSpPr>
              <a:spLocks noChangeArrowheads="1"/>
            </p:cNvSpPr>
            <p:nvPr/>
          </p:nvSpPr>
          <p:spPr bwMode="auto">
            <a:xfrm>
              <a:off x="9132396" y="6331662"/>
              <a:ext cx="232358" cy="624763"/>
            </a:xfrm>
            <a:prstGeom prst="rect">
              <a:avLst/>
            </a:pr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241" name="Rectangle 386"/>
            <p:cNvSpPr>
              <a:spLocks noChangeArrowheads="1"/>
            </p:cNvSpPr>
            <p:nvPr/>
          </p:nvSpPr>
          <p:spPr bwMode="auto">
            <a:xfrm>
              <a:off x="8574159" y="6333591"/>
              <a:ext cx="391442" cy="313345"/>
            </a:xfrm>
            <a:prstGeom prst="rect">
              <a:avLst/>
            </a:pr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242" name="Freeform 387"/>
            <p:cNvSpPr>
              <a:spLocks/>
            </p:cNvSpPr>
            <p:nvPr/>
          </p:nvSpPr>
          <p:spPr bwMode="auto">
            <a:xfrm>
              <a:off x="8799768" y="5763783"/>
              <a:ext cx="332628" cy="1192642"/>
            </a:xfrm>
            <a:custGeom>
              <a:avLst/>
              <a:gdLst>
                <a:gd name="T0" fmla="*/ 0 w 345"/>
                <a:gd name="T1" fmla="*/ 0 h 1237"/>
                <a:gd name="T2" fmla="*/ 345 w 345"/>
                <a:gd name="T3" fmla="*/ 0 h 1237"/>
                <a:gd name="T4" fmla="*/ 345 w 345"/>
                <a:gd name="T5" fmla="*/ 1237 h 1237"/>
                <a:gd name="T6" fmla="*/ 0 w 345"/>
                <a:gd name="T7" fmla="*/ 1237 h 1237"/>
                <a:gd name="T8" fmla="*/ 0 w 345"/>
                <a:gd name="T9" fmla="*/ 805 h 1237"/>
                <a:gd name="T10" fmla="*/ 0 w 345"/>
                <a:gd name="T11" fmla="*/ 0 h 1237"/>
              </a:gdLst>
              <a:ahLst/>
              <a:cxnLst>
                <a:cxn ang="0">
                  <a:pos x="T0" y="T1"/>
                </a:cxn>
                <a:cxn ang="0">
                  <a:pos x="T2" y="T3"/>
                </a:cxn>
                <a:cxn ang="0">
                  <a:pos x="T4" y="T5"/>
                </a:cxn>
                <a:cxn ang="0">
                  <a:pos x="T6" y="T7"/>
                </a:cxn>
                <a:cxn ang="0">
                  <a:pos x="T8" y="T9"/>
                </a:cxn>
                <a:cxn ang="0">
                  <a:pos x="T10" y="T11"/>
                </a:cxn>
              </a:cxnLst>
              <a:rect l="0" t="0" r="r" b="b"/>
              <a:pathLst>
                <a:path w="345" h="1237">
                  <a:moveTo>
                    <a:pt x="0" y="0"/>
                  </a:moveTo>
                  <a:lnTo>
                    <a:pt x="345" y="0"/>
                  </a:lnTo>
                  <a:lnTo>
                    <a:pt x="345" y="1237"/>
                  </a:lnTo>
                  <a:lnTo>
                    <a:pt x="0" y="1237"/>
                  </a:lnTo>
                  <a:lnTo>
                    <a:pt x="0" y="805"/>
                  </a:lnTo>
                  <a:lnTo>
                    <a:pt x="0" y="0"/>
                  </a:ln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243" name="Freeform 388"/>
            <p:cNvSpPr>
              <a:spLocks/>
            </p:cNvSpPr>
            <p:nvPr/>
          </p:nvSpPr>
          <p:spPr bwMode="auto">
            <a:xfrm>
              <a:off x="8574159" y="6338411"/>
              <a:ext cx="225609" cy="618014"/>
            </a:xfrm>
            <a:custGeom>
              <a:avLst/>
              <a:gdLst>
                <a:gd name="T0" fmla="*/ 0 w 234"/>
                <a:gd name="T1" fmla="*/ 320 h 641"/>
                <a:gd name="T2" fmla="*/ 0 w 234"/>
                <a:gd name="T3" fmla="*/ 641 h 641"/>
                <a:gd name="T4" fmla="*/ 234 w 234"/>
                <a:gd name="T5" fmla="*/ 641 h 641"/>
                <a:gd name="T6" fmla="*/ 234 w 234"/>
                <a:gd name="T7" fmla="*/ 0 h 641"/>
                <a:gd name="T8" fmla="*/ 0 w 234"/>
                <a:gd name="T9" fmla="*/ 320 h 641"/>
              </a:gdLst>
              <a:ahLst/>
              <a:cxnLst>
                <a:cxn ang="0">
                  <a:pos x="T0" y="T1"/>
                </a:cxn>
                <a:cxn ang="0">
                  <a:pos x="T2" y="T3"/>
                </a:cxn>
                <a:cxn ang="0">
                  <a:pos x="T4" y="T5"/>
                </a:cxn>
                <a:cxn ang="0">
                  <a:pos x="T6" y="T7"/>
                </a:cxn>
                <a:cxn ang="0">
                  <a:pos x="T8" y="T9"/>
                </a:cxn>
              </a:cxnLst>
              <a:rect l="0" t="0" r="r" b="b"/>
              <a:pathLst>
                <a:path w="234" h="641">
                  <a:moveTo>
                    <a:pt x="0" y="320"/>
                  </a:moveTo>
                  <a:lnTo>
                    <a:pt x="0" y="641"/>
                  </a:lnTo>
                  <a:lnTo>
                    <a:pt x="234" y="641"/>
                  </a:lnTo>
                  <a:lnTo>
                    <a:pt x="234" y="0"/>
                  </a:lnTo>
                  <a:lnTo>
                    <a:pt x="0" y="320"/>
                  </a:lnTo>
                  <a:close/>
                </a:path>
              </a:pathLst>
            </a:custGeom>
            <a:solidFill>
              <a:schemeClr val="accent1">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244" name="Rectangle 389"/>
            <p:cNvSpPr>
              <a:spLocks noChangeArrowheads="1"/>
            </p:cNvSpPr>
            <p:nvPr/>
          </p:nvSpPr>
          <p:spPr bwMode="auto">
            <a:xfrm>
              <a:off x="8842189" y="5830309"/>
              <a:ext cx="30852" cy="61704"/>
            </a:xfrm>
            <a:prstGeom prst="rect">
              <a:avLst/>
            </a:prstGeom>
            <a:solidFill>
              <a:schemeClr val="bg2"/>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45" name="Rectangle 390"/>
            <p:cNvSpPr>
              <a:spLocks noChangeArrowheads="1"/>
            </p:cNvSpPr>
            <p:nvPr/>
          </p:nvSpPr>
          <p:spPr bwMode="auto">
            <a:xfrm>
              <a:off x="8913536" y="5830309"/>
              <a:ext cx="33745" cy="61704"/>
            </a:xfrm>
            <a:prstGeom prst="rect">
              <a:avLst/>
            </a:prstGeom>
            <a:solidFill>
              <a:schemeClr val="bg2"/>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46" name="Rectangle 391"/>
            <p:cNvSpPr>
              <a:spLocks noChangeArrowheads="1"/>
            </p:cNvSpPr>
            <p:nvPr/>
          </p:nvSpPr>
          <p:spPr bwMode="auto">
            <a:xfrm>
              <a:off x="8984882" y="5830309"/>
              <a:ext cx="33745" cy="61704"/>
            </a:xfrm>
            <a:prstGeom prst="rect">
              <a:avLst/>
            </a:prstGeom>
            <a:solidFill>
              <a:schemeClr val="bg2"/>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47" name="Rectangle 392"/>
            <p:cNvSpPr>
              <a:spLocks noChangeArrowheads="1"/>
            </p:cNvSpPr>
            <p:nvPr/>
          </p:nvSpPr>
          <p:spPr bwMode="auto">
            <a:xfrm>
              <a:off x="9056228" y="5830309"/>
              <a:ext cx="33745" cy="61704"/>
            </a:xfrm>
            <a:prstGeom prst="rect">
              <a:avLst/>
            </a:prstGeom>
            <a:solidFill>
              <a:schemeClr val="bg2"/>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48" name="Rectangle 393"/>
            <p:cNvSpPr>
              <a:spLocks noChangeArrowheads="1"/>
            </p:cNvSpPr>
            <p:nvPr/>
          </p:nvSpPr>
          <p:spPr bwMode="auto">
            <a:xfrm>
              <a:off x="8842189" y="5922868"/>
              <a:ext cx="30852" cy="61704"/>
            </a:xfrm>
            <a:prstGeom prst="rect">
              <a:avLst/>
            </a:prstGeom>
            <a:solidFill>
              <a:schemeClr val="bg2"/>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49" name="Rectangle 394"/>
            <p:cNvSpPr>
              <a:spLocks noChangeArrowheads="1"/>
            </p:cNvSpPr>
            <p:nvPr/>
          </p:nvSpPr>
          <p:spPr bwMode="auto">
            <a:xfrm>
              <a:off x="8913536" y="5922868"/>
              <a:ext cx="33745" cy="61704"/>
            </a:xfrm>
            <a:prstGeom prst="rect">
              <a:avLst/>
            </a:prstGeom>
            <a:solidFill>
              <a:schemeClr val="bg2"/>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50" name="Rectangle 395"/>
            <p:cNvSpPr>
              <a:spLocks noChangeArrowheads="1"/>
            </p:cNvSpPr>
            <p:nvPr/>
          </p:nvSpPr>
          <p:spPr bwMode="auto">
            <a:xfrm>
              <a:off x="8984882" y="5922868"/>
              <a:ext cx="33745" cy="61704"/>
            </a:xfrm>
            <a:prstGeom prst="rect">
              <a:avLst/>
            </a:prstGeom>
            <a:solidFill>
              <a:schemeClr val="bg2"/>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51" name="Rectangle 396"/>
            <p:cNvSpPr>
              <a:spLocks noChangeArrowheads="1"/>
            </p:cNvSpPr>
            <p:nvPr/>
          </p:nvSpPr>
          <p:spPr bwMode="auto">
            <a:xfrm>
              <a:off x="9056228" y="5922868"/>
              <a:ext cx="33745" cy="61704"/>
            </a:xfrm>
            <a:prstGeom prst="rect">
              <a:avLst/>
            </a:prstGeom>
            <a:solidFill>
              <a:schemeClr val="bg2"/>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52" name="Rectangle 397"/>
            <p:cNvSpPr>
              <a:spLocks noChangeArrowheads="1"/>
            </p:cNvSpPr>
            <p:nvPr/>
          </p:nvSpPr>
          <p:spPr bwMode="auto">
            <a:xfrm>
              <a:off x="8842189" y="6017353"/>
              <a:ext cx="30852" cy="61704"/>
            </a:xfrm>
            <a:prstGeom prst="rect">
              <a:avLst/>
            </a:prstGeom>
            <a:solidFill>
              <a:schemeClr val="bg2"/>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53" name="Rectangle 398"/>
            <p:cNvSpPr>
              <a:spLocks noChangeArrowheads="1"/>
            </p:cNvSpPr>
            <p:nvPr/>
          </p:nvSpPr>
          <p:spPr bwMode="auto">
            <a:xfrm>
              <a:off x="8913536" y="6017353"/>
              <a:ext cx="33745" cy="61704"/>
            </a:xfrm>
            <a:prstGeom prst="rect">
              <a:avLst/>
            </a:prstGeom>
            <a:solidFill>
              <a:schemeClr val="bg2"/>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54" name="Rectangle 399"/>
            <p:cNvSpPr>
              <a:spLocks noChangeArrowheads="1"/>
            </p:cNvSpPr>
            <p:nvPr/>
          </p:nvSpPr>
          <p:spPr bwMode="auto">
            <a:xfrm>
              <a:off x="8984882" y="6017353"/>
              <a:ext cx="33745" cy="61704"/>
            </a:xfrm>
            <a:prstGeom prst="rect">
              <a:avLst/>
            </a:prstGeom>
            <a:solidFill>
              <a:schemeClr val="bg2"/>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55" name="Rectangle 400"/>
            <p:cNvSpPr>
              <a:spLocks noChangeArrowheads="1"/>
            </p:cNvSpPr>
            <p:nvPr/>
          </p:nvSpPr>
          <p:spPr bwMode="auto">
            <a:xfrm>
              <a:off x="9056228" y="6017353"/>
              <a:ext cx="33745" cy="61704"/>
            </a:xfrm>
            <a:prstGeom prst="rect">
              <a:avLst/>
            </a:prstGeom>
            <a:solidFill>
              <a:schemeClr val="bg2"/>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56" name="Rectangle 401"/>
            <p:cNvSpPr>
              <a:spLocks noChangeArrowheads="1"/>
            </p:cNvSpPr>
            <p:nvPr/>
          </p:nvSpPr>
          <p:spPr bwMode="auto">
            <a:xfrm>
              <a:off x="8842189" y="6109910"/>
              <a:ext cx="30852" cy="62670"/>
            </a:xfrm>
            <a:prstGeom prst="rect">
              <a:avLst/>
            </a:prstGeom>
            <a:solidFill>
              <a:schemeClr val="bg2"/>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57" name="Rectangle 402"/>
            <p:cNvSpPr>
              <a:spLocks noChangeArrowheads="1"/>
            </p:cNvSpPr>
            <p:nvPr/>
          </p:nvSpPr>
          <p:spPr bwMode="auto">
            <a:xfrm>
              <a:off x="8913536" y="6109910"/>
              <a:ext cx="33745" cy="62670"/>
            </a:xfrm>
            <a:prstGeom prst="rect">
              <a:avLst/>
            </a:prstGeom>
            <a:solidFill>
              <a:schemeClr val="bg2"/>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58" name="Rectangle 403"/>
            <p:cNvSpPr>
              <a:spLocks noChangeArrowheads="1"/>
            </p:cNvSpPr>
            <p:nvPr/>
          </p:nvSpPr>
          <p:spPr bwMode="auto">
            <a:xfrm>
              <a:off x="8984882" y="6109910"/>
              <a:ext cx="33745" cy="62670"/>
            </a:xfrm>
            <a:prstGeom prst="rect">
              <a:avLst/>
            </a:prstGeom>
            <a:solidFill>
              <a:schemeClr val="bg2"/>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59" name="Rectangle 404"/>
            <p:cNvSpPr>
              <a:spLocks noChangeArrowheads="1"/>
            </p:cNvSpPr>
            <p:nvPr/>
          </p:nvSpPr>
          <p:spPr bwMode="auto">
            <a:xfrm>
              <a:off x="9056228" y="6109910"/>
              <a:ext cx="33745" cy="62670"/>
            </a:xfrm>
            <a:prstGeom prst="rect">
              <a:avLst/>
            </a:prstGeom>
            <a:solidFill>
              <a:schemeClr val="bg2"/>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60" name="Rectangle 405"/>
            <p:cNvSpPr>
              <a:spLocks noChangeArrowheads="1"/>
            </p:cNvSpPr>
            <p:nvPr/>
          </p:nvSpPr>
          <p:spPr bwMode="auto">
            <a:xfrm>
              <a:off x="8842189" y="6205361"/>
              <a:ext cx="30852" cy="61704"/>
            </a:xfrm>
            <a:prstGeom prst="rect">
              <a:avLst/>
            </a:prstGeom>
            <a:solidFill>
              <a:schemeClr val="bg2"/>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61" name="Rectangle 406"/>
            <p:cNvSpPr>
              <a:spLocks noChangeArrowheads="1"/>
            </p:cNvSpPr>
            <p:nvPr/>
          </p:nvSpPr>
          <p:spPr bwMode="auto">
            <a:xfrm>
              <a:off x="8913536" y="6205361"/>
              <a:ext cx="33745" cy="61704"/>
            </a:xfrm>
            <a:prstGeom prst="rect">
              <a:avLst/>
            </a:prstGeom>
            <a:solidFill>
              <a:schemeClr val="bg2"/>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62" name="Rectangle 407"/>
            <p:cNvSpPr>
              <a:spLocks noChangeArrowheads="1"/>
            </p:cNvSpPr>
            <p:nvPr/>
          </p:nvSpPr>
          <p:spPr bwMode="auto">
            <a:xfrm>
              <a:off x="8984882" y="6205361"/>
              <a:ext cx="33745" cy="61704"/>
            </a:xfrm>
            <a:prstGeom prst="rect">
              <a:avLst/>
            </a:prstGeom>
            <a:solidFill>
              <a:schemeClr val="bg2"/>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63" name="Rectangle 408"/>
            <p:cNvSpPr>
              <a:spLocks noChangeArrowheads="1"/>
            </p:cNvSpPr>
            <p:nvPr/>
          </p:nvSpPr>
          <p:spPr bwMode="auto">
            <a:xfrm>
              <a:off x="9056228" y="6205361"/>
              <a:ext cx="33745" cy="61704"/>
            </a:xfrm>
            <a:prstGeom prst="rect">
              <a:avLst/>
            </a:prstGeom>
            <a:solidFill>
              <a:schemeClr val="bg2"/>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64" name="Rectangle 409"/>
            <p:cNvSpPr>
              <a:spLocks noChangeArrowheads="1"/>
            </p:cNvSpPr>
            <p:nvPr/>
          </p:nvSpPr>
          <p:spPr bwMode="auto">
            <a:xfrm>
              <a:off x="8842189" y="6297917"/>
              <a:ext cx="30852" cy="61704"/>
            </a:xfrm>
            <a:prstGeom prst="rect">
              <a:avLst/>
            </a:prstGeom>
            <a:solidFill>
              <a:schemeClr val="bg2"/>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65" name="Rectangle 410"/>
            <p:cNvSpPr>
              <a:spLocks noChangeArrowheads="1"/>
            </p:cNvSpPr>
            <p:nvPr/>
          </p:nvSpPr>
          <p:spPr bwMode="auto">
            <a:xfrm>
              <a:off x="8913536" y="6297917"/>
              <a:ext cx="33745" cy="61704"/>
            </a:xfrm>
            <a:prstGeom prst="rect">
              <a:avLst/>
            </a:prstGeom>
            <a:solidFill>
              <a:schemeClr val="bg2"/>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66" name="Rectangle 411"/>
            <p:cNvSpPr>
              <a:spLocks noChangeArrowheads="1"/>
            </p:cNvSpPr>
            <p:nvPr/>
          </p:nvSpPr>
          <p:spPr bwMode="auto">
            <a:xfrm>
              <a:off x="8984882" y="6297917"/>
              <a:ext cx="33745" cy="61704"/>
            </a:xfrm>
            <a:prstGeom prst="rect">
              <a:avLst/>
            </a:prstGeom>
            <a:solidFill>
              <a:schemeClr val="bg2"/>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67" name="Rectangle 412"/>
            <p:cNvSpPr>
              <a:spLocks noChangeArrowheads="1"/>
            </p:cNvSpPr>
            <p:nvPr/>
          </p:nvSpPr>
          <p:spPr bwMode="auto">
            <a:xfrm>
              <a:off x="9056228" y="6297917"/>
              <a:ext cx="33745" cy="61704"/>
            </a:xfrm>
            <a:prstGeom prst="rect">
              <a:avLst/>
            </a:prstGeom>
            <a:solidFill>
              <a:schemeClr val="bg2"/>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68" name="Rectangle 413"/>
            <p:cNvSpPr>
              <a:spLocks noChangeArrowheads="1"/>
            </p:cNvSpPr>
            <p:nvPr/>
          </p:nvSpPr>
          <p:spPr bwMode="auto">
            <a:xfrm>
              <a:off x="8842189" y="6390475"/>
              <a:ext cx="30852" cy="64597"/>
            </a:xfrm>
            <a:prstGeom prst="rect">
              <a:avLst/>
            </a:prstGeom>
            <a:solidFill>
              <a:schemeClr val="bg2"/>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69" name="Rectangle 414"/>
            <p:cNvSpPr>
              <a:spLocks noChangeArrowheads="1"/>
            </p:cNvSpPr>
            <p:nvPr/>
          </p:nvSpPr>
          <p:spPr bwMode="auto">
            <a:xfrm>
              <a:off x="8913536" y="6390475"/>
              <a:ext cx="33745" cy="64597"/>
            </a:xfrm>
            <a:prstGeom prst="rect">
              <a:avLst/>
            </a:prstGeom>
            <a:solidFill>
              <a:schemeClr val="bg2"/>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70" name="Rectangle 415"/>
            <p:cNvSpPr>
              <a:spLocks noChangeArrowheads="1"/>
            </p:cNvSpPr>
            <p:nvPr/>
          </p:nvSpPr>
          <p:spPr bwMode="auto">
            <a:xfrm>
              <a:off x="8984882" y="6390475"/>
              <a:ext cx="33745" cy="64597"/>
            </a:xfrm>
            <a:prstGeom prst="rect">
              <a:avLst/>
            </a:prstGeom>
            <a:solidFill>
              <a:schemeClr val="bg2"/>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71" name="Rectangle 416"/>
            <p:cNvSpPr>
              <a:spLocks noChangeArrowheads="1"/>
            </p:cNvSpPr>
            <p:nvPr/>
          </p:nvSpPr>
          <p:spPr bwMode="auto">
            <a:xfrm>
              <a:off x="9056228" y="6390475"/>
              <a:ext cx="33745" cy="64597"/>
            </a:xfrm>
            <a:prstGeom prst="rect">
              <a:avLst/>
            </a:prstGeom>
            <a:solidFill>
              <a:schemeClr val="bg2"/>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72" name="Rectangle 417"/>
            <p:cNvSpPr>
              <a:spLocks noChangeArrowheads="1"/>
            </p:cNvSpPr>
            <p:nvPr/>
          </p:nvSpPr>
          <p:spPr bwMode="auto">
            <a:xfrm>
              <a:off x="8842189" y="6573661"/>
              <a:ext cx="30852" cy="61704"/>
            </a:xfrm>
            <a:prstGeom prst="rect">
              <a:avLst/>
            </a:prstGeom>
            <a:solidFill>
              <a:schemeClr val="bg2"/>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73" name="Rectangle 418"/>
            <p:cNvSpPr>
              <a:spLocks noChangeArrowheads="1"/>
            </p:cNvSpPr>
            <p:nvPr/>
          </p:nvSpPr>
          <p:spPr bwMode="auto">
            <a:xfrm>
              <a:off x="8913536" y="6573661"/>
              <a:ext cx="33745" cy="61704"/>
            </a:xfrm>
            <a:prstGeom prst="rect">
              <a:avLst/>
            </a:prstGeom>
            <a:solidFill>
              <a:schemeClr val="bg2"/>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74" name="Rectangle 419"/>
            <p:cNvSpPr>
              <a:spLocks noChangeArrowheads="1"/>
            </p:cNvSpPr>
            <p:nvPr/>
          </p:nvSpPr>
          <p:spPr bwMode="auto">
            <a:xfrm>
              <a:off x="8984882" y="6573661"/>
              <a:ext cx="33745" cy="61704"/>
            </a:xfrm>
            <a:prstGeom prst="rect">
              <a:avLst/>
            </a:prstGeom>
            <a:solidFill>
              <a:schemeClr val="bg2"/>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75" name="Rectangle 420"/>
            <p:cNvSpPr>
              <a:spLocks noChangeArrowheads="1"/>
            </p:cNvSpPr>
            <p:nvPr/>
          </p:nvSpPr>
          <p:spPr bwMode="auto">
            <a:xfrm>
              <a:off x="9056228" y="6573661"/>
              <a:ext cx="33745" cy="61704"/>
            </a:xfrm>
            <a:prstGeom prst="rect">
              <a:avLst/>
            </a:prstGeom>
            <a:solidFill>
              <a:schemeClr val="bg2"/>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76" name="Rectangle 421"/>
            <p:cNvSpPr>
              <a:spLocks noChangeArrowheads="1"/>
            </p:cNvSpPr>
            <p:nvPr/>
          </p:nvSpPr>
          <p:spPr bwMode="auto">
            <a:xfrm>
              <a:off x="8842189" y="6478212"/>
              <a:ext cx="30852" cy="61704"/>
            </a:xfrm>
            <a:prstGeom prst="rect">
              <a:avLst/>
            </a:prstGeom>
            <a:solidFill>
              <a:schemeClr val="bg2"/>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77" name="Rectangle 422"/>
            <p:cNvSpPr>
              <a:spLocks noChangeArrowheads="1"/>
            </p:cNvSpPr>
            <p:nvPr/>
          </p:nvSpPr>
          <p:spPr bwMode="auto">
            <a:xfrm>
              <a:off x="8913536" y="6478212"/>
              <a:ext cx="33745" cy="61704"/>
            </a:xfrm>
            <a:prstGeom prst="rect">
              <a:avLst/>
            </a:prstGeom>
            <a:solidFill>
              <a:schemeClr val="bg2"/>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78" name="Rectangle 423"/>
            <p:cNvSpPr>
              <a:spLocks noChangeArrowheads="1"/>
            </p:cNvSpPr>
            <p:nvPr/>
          </p:nvSpPr>
          <p:spPr bwMode="auto">
            <a:xfrm>
              <a:off x="8984882" y="6478212"/>
              <a:ext cx="33745" cy="61704"/>
            </a:xfrm>
            <a:prstGeom prst="rect">
              <a:avLst/>
            </a:prstGeom>
            <a:solidFill>
              <a:schemeClr val="bg2"/>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79" name="Rectangle 424"/>
            <p:cNvSpPr>
              <a:spLocks noChangeArrowheads="1"/>
            </p:cNvSpPr>
            <p:nvPr/>
          </p:nvSpPr>
          <p:spPr bwMode="auto">
            <a:xfrm>
              <a:off x="9056228" y="6478212"/>
              <a:ext cx="33745" cy="61704"/>
            </a:xfrm>
            <a:prstGeom prst="rect">
              <a:avLst/>
            </a:prstGeom>
            <a:solidFill>
              <a:schemeClr val="bg2"/>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80" name="Rectangle 425"/>
            <p:cNvSpPr>
              <a:spLocks noChangeArrowheads="1"/>
            </p:cNvSpPr>
            <p:nvPr/>
          </p:nvSpPr>
          <p:spPr bwMode="auto">
            <a:xfrm>
              <a:off x="8842189" y="6669111"/>
              <a:ext cx="30852" cy="61704"/>
            </a:xfrm>
            <a:prstGeom prst="rect">
              <a:avLst/>
            </a:prstGeom>
            <a:solidFill>
              <a:schemeClr val="bg2"/>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81" name="Rectangle 426"/>
            <p:cNvSpPr>
              <a:spLocks noChangeArrowheads="1"/>
            </p:cNvSpPr>
            <p:nvPr/>
          </p:nvSpPr>
          <p:spPr bwMode="auto">
            <a:xfrm>
              <a:off x="8913536" y="6669111"/>
              <a:ext cx="33745" cy="61704"/>
            </a:xfrm>
            <a:prstGeom prst="rect">
              <a:avLst/>
            </a:prstGeom>
            <a:solidFill>
              <a:schemeClr val="bg2"/>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82" name="Rectangle 427"/>
            <p:cNvSpPr>
              <a:spLocks noChangeArrowheads="1"/>
            </p:cNvSpPr>
            <p:nvPr/>
          </p:nvSpPr>
          <p:spPr bwMode="auto">
            <a:xfrm>
              <a:off x="8984882" y="6669111"/>
              <a:ext cx="33745" cy="61704"/>
            </a:xfrm>
            <a:prstGeom prst="rect">
              <a:avLst/>
            </a:prstGeom>
            <a:solidFill>
              <a:schemeClr val="bg2"/>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83" name="Rectangle 428"/>
            <p:cNvSpPr>
              <a:spLocks noChangeArrowheads="1"/>
            </p:cNvSpPr>
            <p:nvPr/>
          </p:nvSpPr>
          <p:spPr bwMode="auto">
            <a:xfrm>
              <a:off x="9056228" y="6669111"/>
              <a:ext cx="33745" cy="61704"/>
            </a:xfrm>
            <a:prstGeom prst="rect">
              <a:avLst/>
            </a:prstGeom>
            <a:solidFill>
              <a:schemeClr val="bg2"/>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84" name="Rectangle 429"/>
            <p:cNvSpPr>
              <a:spLocks noChangeArrowheads="1"/>
            </p:cNvSpPr>
            <p:nvPr/>
          </p:nvSpPr>
          <p:spPr bwMode="auto">
            <a:xfrm>
              <a:off x="8842189" y="6763596"/>
              <a:ext cx="30852" cy="64597"/>
            </a:xfrm>
            <a:prstGeom prst="rect">
              <a:avLst/>
            </a:prstGeom>
            <a:solidFill>
              <a:schemeClr val="bg2"/>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85" name="Rectangle 430"/>
            <p:cNvSpPr>
              <a:spLocks noChangeArrowheads="1"/>
            </p:cNvSpPr>
            <p:nvPr/>
          </p:nvSpPr>
          <p:spPr bwMode="auto">
            <a:xfrm>
              <a:off x="8913536" y="6763596"/>
              <a:ext cx="33745" cy="64597"/>
            </a:xfrm>
            <a:prstGeom prst="rect">
              <a:avLst/>
            </a:prstGeom>
            <a:solidFill>
              <a:schemeClr val="bg2"/>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86" name="Rectangle 431"/>
            <p:cNvSpPr>
              <a:spLocks noChangeArrowheads="1"/>
            </p:cNvSpPr>
            <p:nvPr/>
          </p:nvSpPr>
          <p:spPr bwMode="auto">
            <a:xfrm>
              <a:off x="8984882" y="6763596"/>
              <a:ext cx="33745" cy="64597"/>
            </a:xfrm>
            <a:prstGeom prst="rect">
              <a:avLst/>
            </a:prstGeom>
            <a:solidFill>
              <a:schemeClr val="bg2"/>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87" name="Rectangle 432"/>
            <p:cNvSpPr>
              <a:spLocks noChangeArrowheads="1"/>
            </p:cNvSpPr>
            <p:nvPr/>
          </p:nvSpPr>
          <p:spPr bwMode="auto">
            <a:xfrm>
              <a:off x="9056228" y="6763596"/>
              <a:ext cx="33745" cy="64597"/>
            </a:xfrm>
            <a:prstGeom prst="rect">
              <a:avLst/>
            </a:prstGeom>
            <a:solidFill>
              <a:schemeClr val="bg2"/>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88" name="Rectangle 433"/>
            <p:cNvSpPr>
              <a:spLocks noChangeArrowheads="1"/>
            </p:cNvSpPr>
            <p:nvPr/>
          </p:nvSpPr>
          <p:spPr bwMode="auto">
            <a:xfrm>
              <a:off x="8842189" y="6860974"/>
              <a:ext cx="30852" cy="61704"/>
            </a:xfrm>
            <a:prstGeom prst="rect">
              <a:avLst/>
            </a:prstGeom>
            <a:solidFill>
              <a:schemeClr val="bg2"/>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89" name="Rectangle 434"/>
            <p:cNvSpPr>
              <a:spLocks noChangeArrowheads="1"/>
            </p:cNvSpPr>
            <p:nvPr/>
          </p:nvSpPr>
          <p:spPr bwMode="auto">
            <a:xfrm>
              <a:off x="8913536" y="6860974"/>
              <a:ext cx="33745" cy="61704"/>
            </a:xfrm>
            <a:prstGeom prst="rect">
              <a:avLst/>
            </a:prstGeom>
            <a:solidFill>
              <a:schemeClr val="bg2"/>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90" name="Rectangle 435"/>
            <p:cNvSpPr>
              <a:spLocks noChangeArrowheads="1"/>
            </p:cNvSpPr>
            <p:nvPr/>
          </p:nvSpPr>
          <p:spPr bwMode="auto">
            <a:xfrm>
              <a:off x="8984882" y="6860974"/>
              <a:ext cx="33745" cy="61704"/>
            </a:xfrm>
            <a:prstGeom prst="rect">
              <a:avLst/>
            </a:prstGeom>
            <a:solidFill>
              <a:schemeClr val="bg2"/>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91" name="Rectangle 436"/>
            <p:cNvSpPr>
              <a:spLocks noChangeArrowheads="1"/>
            </p:cNvSpPr>
            <p:nvPr/>
          </p:nvSpPr>
          <p:spPr bwMode="auto">
            <a:xfrm>
              <a:off x="9056228" y="6860974"/>
              <a:ext cx="33745" cy="61704"/>
            </a:xfrm>
            <a:prstGeom prst="rect">
              <a:avLst/>
            </a:prstGeom>
            <a:solidFill>
              <a:schemeClr val="bg2"/>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92" name="Rectangle 437"/>
            <p:cNvSpPr>
              <a:spLocks noChangeArrowheads="1"/>
            </p:cNvSpPr>
            <p:nvPr/>
          </p:nvSpPr>
          <p:spPr bwMode="auto">
            <a:xfrm>
              <a:off x="8598262" y="6390475"/>
              <a:ext cx="32781" cy="64597"/>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93" name="Rectangle 438"/>
            <p:cNvSpPr>
              <a:spLocks noChangeArrowheads="1"/>
            </p:cNvSpPr>
            <p:nvPr/>
          </p:nvSpPr>
          <p:spPr bwMode="auto">
            <a:xfrm>
              <a:off x="8669608" y="6390475"/>
              <a:ext cx="32781" cy="64597"/>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94" name="Rectangle 439"/>
            <p:cNvSpPr>
              <a:spLocks noChangeArrowheads="1"/>
            </p:cNvSpPr>
            <p:nvPr/>
          </p:nvSpPr>
          <p:spPr bwMode="auto">
            <a:xfrm>
              <a:off x="8742883" y="6390475"/>
              <a:ext cx="30852" cy="64597"/>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95" name="Rectangle 440"/>
            <p:cNvSpPr>
              <a:spLocks noChangeArrowheads="1"/>
            </p:cNvSpPr>
            <p:nvPr/>
          </p:nvSpPr>
          <p:spPr bwMode="auto">
            <a:xfrm>
              <a:off x="8598262" y="6485925"/>
              <a:ext cx="32781" cy="61704"/>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96" name="Rectangle 441"/>
            <p:cNvSpPr>
              <a:spLocks noChangeArrowheads="1"/>
            </p:cNvSpPr>
            <p:nvPr/>
          </p:nvSpPr>
          <p:spPr bwMode="auto">
            <a:xfrm>
              <a:off x="8669608" y="6485925"/>
              <a:ext cx="32781" cy="61704"/>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97" name="Rectangle 442"/>
            <p:cNvSpPr>
              <a:spLocks noChangeArrowheads="1"/>
            </p:cNvSpPr>
            <p:nvPr/>
          </p:nvSpPr>
          <p:spPr bwMode="auto">
            <a:xfrm>
              <a:off x="8742883" y="6485925"/>
              <a:ext cx="30852" cy="61704"/>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98" name="Rectangle 443"/>
            <p:cNvSpPr>
              <a:spLocks noChangeArrowheads="1"/>
            </p:cNvSpPr>
            <p:nvPr/>
          </p:nvSpPr>
          <p:spPr bwMode="auto">
            <a:xfrm>
              <a:off x="8598262" y="6571732"/>
              <a:ext cx="32781" cy="63633"/>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99" name="Rectangle 444"/>
            <p:cNvSpPr>
              <a:spLocks noChangeArrowheads="1"/>
            </p:cNvSpPr>
            <p:nvPr/>
          </p:nvSpPr>
          <p:spPr bwMode="auto">
            <a:xfrm>
              <a:off x="8669608" y="6571732"/>
              <a:ext cx="32781" cy="63633"/>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300" name="Rectangle 445"/>
            <p:cNvSpPr>
              <a:spLocks noChangeArrowheads="1"/>
            </p:cNvSpPr>
            <p:nvPr/>
          </p:nvSpPr>
          <p:spPr bwMode="auto">
            <a:xfrm>
              <a:off x="8742883" y="6571732"/>
              <a:ext cx="30852" cy="63633"/>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301" name="Rectangle 446"/>
            <p:cNvSpPr>
              <a:spLocks noChangeArrowheads="1"/>
            </p:cNvSpPr>
            <p:nvPr/>
          </p:nvSpPr>
          <p:spPr bwMode="auto">
            <a:xfrm>
              <a:off x="8598262" y="6659470"/>
              <a:ext cx="32781" cy="61704"/>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302" name="Rectangle 447"/>
            <p:cNvSpPr>
              <a:spLocks noChangeArrowheads="1"/>
            </p:cNvSpPr>
            <p:nvPr/>
          </p:nvSpPr>
          <p:spPr bwMode="auto">
            <a:xfrm>
              <a:off x="8669608" y="6659470"/>
              <a:ext cx="32781" cy="61704"/>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303" name="Rectangle 448"/>
            <p:cNvSpPr>
              <a:spLocks noChangeArrowheads="1"/>
            </p:cNvSpPr>
            <p:nvPr/>
          </p:nvSpPr>
          <p:spPr bwMode="auto">
            <a:xfrm>
              <a:off x="8742883" y="6659470"/>
              <a:ext cx="30852" cy="61704"/>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304" name="Rectangle 449"/>
            <p:cNvSpPr>
              <a:spLocks noChangeArrowheads="1"/>
            </p:cNvSpPr>
            <p:nvPr/>
          </p:nvSpPr>
          <p:spPr bwMode="auto">
            <a:xfrm>
              <a:off x="8598262" y="6744314"/>
              <a:ext cx="32781" cy="64597"/>
            </a:xfrm>
            <a:prstGeom prst="rect">
              <a:avLst/>
            </a:prstGeom>
            <a:solidFill>
              <a:schemeClr val="bg2"/>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305" name="Rectangle 450"/>
            <p:cNvSpPr>
              <a:spLocks noChangeArrowheads="1"/>
            </p:cNvSpPr>
            <p:nvPr/>
          </p:nvSpPr>
          <p:spPr bwMode="auto">
            <a:xfrm>
              <a:off x="8669608" y="6744314"/>
              <a:ext cx="32781" cy="64597"/>
            </a:xfrm>
            <a:prstGeom prst="rect">
              <a:avLst/>
            </a:prstGeom>
            <a:solidFill>
              <a:schemeClr val="bg2"/>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306" name="Rectangle 451"/>
            <p:cNvSpPr>
              <a:spLocks noChangeArrowheads="1"/>
            </p:cNvSpPr>
            <p:nvPr/>
          </p:nvSpPr>
          <p:spPr bwMode="auto">
            <a:xfrm>
              <a:off x="8742883" y="6744314"/>
              <a:ext cx="30852" cy="64597"/>
            </a:xfrm>
            <a:prstGeom prst="rect">
              <a:avLst/>
            </a:prstGeom>
            <a:solidFill>
              <a:schemeClr val="bg2"/>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307" name="Rectangle 452"/>
            <p:cNvSpPr>
              <a:spLocks noChangeArrowheads="1"/>
            </p:cNvSpPr>
            <p:nvPr/>
          </p:nvSpPr>
          <p:spPr bwMode="auto">
            <a:xfrm>
              <a:off x="8598262" y="6833015"/>
              <a:ext cx="32781" cy="61704"/>
            </a:xfrm>
            <a:prstGeom prst="rect">
              <a:avLst/>
            </a:prstGeom>
            <a:solidFill>
              <a:schemeClr val="bg2"/>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308" name="Rectangle 453"/>
            <p:cNvSpPr>
              <a:spLocks noChangeArrowheads="1"/>
            </p:cNvSpPr>
            <p:nvPr/>
          </p:nvSpPr>
          <p:spPr bwMode="auto">
            <a:xfrm>
              <a:off x="8669608" y="6833015"/>
              <a:ext cx="32781" cy="61704"/>
            </a:xfrm>
            <a:prstGeom prst="rect">
              <a:avLst/>
            </a:prstGeom>
            <a:solidFill>
              <a:schemeClr val="bg2"/>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309" name="Rectangle 454"/>
            <p:cNvSpPr>
              <a:spLocks noChangeArrowheads="1"/>
            </p:cNvSpPr>
            <p:nvPr/>
          </p:nvSpPr>
          <p:spPr bwMode="auto">
            <a:xfrm>
              <a:off x="8742883" y="6833015"/>
              <a:ext cx="30852" cy="61704"/>
            </a:xfrm>
            <a:prstGeom prst="rect">
              <a:avLst/>
            </a:prstGeom>
            <a:solidFill>
              <a:schemeClr val="bg2"/>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310" name="Rectangle 455"/>
            <p:cNvSpPr>
              <a:spLocks noChangeArrowheads="1"/>
            </p:cNvSpPr>
            <p:nvPr/>
          </p:nvSpPr>
          <p:spPr bwMode="auto">
            <a:xfrm>
              <a:off x="8984882" y="5710356"/>
              <a:ext cx="105091" cy="59777"/>
            </a:xfrm>
            <a:prstGeom prst="rect">
              <a:avLst/>
            </a:pr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311" name="Rectangle 456"/>
            <p:cNvSpPr>
              <a:spLocks noChangeArrowheads="1"/>
            </p:cNvSpPr>
            <p:nvPr/>
          </p:nvSpPr>
          <p:spPr bwMode="auto">
            <a:xfrm>
              <a:off x="8873043" y="5663513"/>
              <a:ext cx="22176" cy="100271"/>
            </a:xfrm>
            <a:prstGeom prst="rect">
              <a:avLst/>
            </a:pr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312" name="Freeform 457"/>
            <p:cNvSpPr>
              <a:spLocks/>
            </p:cNvSpPr>
            <p:nvPr/>
          </p:nvSpPr>
          <p:spPr bwMode="auto">
            <a:xfrm>
              <a:off x="8163434" y="6300810"/>
              <a:ext cx="244892" cy="655615"/>
            </a:xfrm>
            <a:custGeom>
              <a:avLst/>
              <a:gdLst>
                <a:gd name="T0" fmla="*/ 0 w 254"/>
                <a:gd name="T1" fmla="*/ 162 h 680"/>
                <a:gd name="T2" fmla="*/ 254 w 254"/>
                <a:gd name="T3" fmla="*/ 0 h 680"/>
                <a:gd name="T4" fmla="*/ 254 w 254"/>
                <a:gd name="T5" fmla="*/ 680 h 680"/>
                <a:gd name="T6" fmla="*/ 0 w 254"/>
                <a:gd name="T7" fmla="*/ 680 h 680"/>
                <a:gd name="T8" fmla="*/ 0 w 254"/>
                <a:gd name="T9" fmla="*/ 162 h 680"/>
              </a:gdLst>
              <a:ahLst/>
              <a:cxnLst>
                <a:cxn ang="0">
                  <a:pos x="T0" y="T1"/>
                </a:cxn>
                <a:cxn ang="0">
                  <a:pos x="T2" y="T3"/>
                </a:cxn>
                <a:cxn ang="0">
                  <a:pos x="T4" y="T5"/>
                </a:cxn>
                <a:cxn ang="0">
                  <a:pos x="T6" y="T7"/>
                </a:cxn>
                <a:cxn ang="0">
                  <a:pos x="T8" y="T9"/>
                </a:cxn>
              </a:cxnLst>
              <a:rect l="0" t="0" r="r" b="b"/>
              <a:pathLst>
                <a:path w="254" h="680">
                  <a:moveTo>
                    <a:pt x="0" y="162"/>
                  </a:moveTo>
                  <a:lnTo>
                    <a:pt x="254" y="0"/>
                  </a:lnTo>
                  <a:lnTo>
                    <a:pt x="254" y="680"/>
                  </a:lnTo>
                  <a:lnTo>
                    <a:pt x="0" y="680"/>
                  </a:lnTo>
                  <a:lnTo>
                    <a:pt x="0" y="162"/>
                  </a:ln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313" name="Rectangle 458"/>
            <p:cNvSpPr>
              <a:spLocks noChangeArrowheads="1"/>
            </p:cNvSpPr>
            <p:nvPr/>
          </p:nvSpPr>
          <p:spPr bwMode="auto">
            <a:xfrm>
              <a:off x="7607126" y="6364443"/>
              <a:ext cx="264175" cy="591982"/>
            </a:xfrm>
            <a:prstGeom prst="rect">
              <a:avLst/>
            </a:pr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314" name="Rectangle 459"/>
            <p:cNvSpPr>
              <a:spLocks noChangeArrowheads="1"/>
            </p:cNvSpPr>
            <p:nvPr/>
          </p:nvSpPr>
          <p:spPr bwMode="auto">
            <a:xfrm>
              <a:off x="7804775" y="6025066"/>
              <a:ext cx="256461" cy="931359"/>
            </a:xfrm>
            <a:prstGeom prst="rect">
              <a:avLst/>
            </a:pr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315" name="Freeform 460"/>
            <p:cNvSpPr>
              <a:spLocks/>
            </p:cNvSpPr>
            <p:nvPr/>
          </p:nvSpPr>
          <p:spPr bwMode="auto">
            <a:xfrm>
              <a:off x="7866479" y="5932508"/>
              <a:ext cx="133052" cy="92558"/>
            </a:xfrm>
            <a:custGeom>
              <a:avLst/>
              <a:gdLst>
                <a:gd name="T0" fmla="*/ 103 w 138"/>
                <a:gd name="T1" fmla="*/ 0 h 96"/>
                <a:gd name="T2" fmla="*/ 37 w 138"/>
                <a:gd name="T3" fmla="*/ 0 h 96"/>
                <a:gd name="T4" fmla="*/ 0 w 138"/>
                <a:gd name="T5" fmla="*/ 96 h 96"/>
                <a:gd name="T6" fmla="*/ 138 w 138"/>
                <a:gd name="T7" fmla="*/ 96 h 96"/>
                <a:gd name="T8" fmla="*/ 103 w 138"/>
                <a:gd name="T9" fmla="*/ 0 h 96"/>
              </a:gdLst>
              <a:ahLst/>
              <a:cxnLst>
                <a:cxn ang="0">
                  <a:pos x="T0" y="T1"/>
                </a:cxn>
                <a:cxn ang="0">
                  <a:pos x="T2" y="T3"/>
                </a:cxn>
                <a:cxn ang="0">
                  <a:pos x="T4" y="T5"/>
                </a:cxn>
                <a:cxn ang="0">
                  <a:pos x="T6" y="T7"/>
                </a:cxn>
                <a:cxn ang="0">
                  <a:pos x="T8" y="T9"/>
                </a:cxn>
              </a:cxnLst>
              <a:rect l="0" t="0" r="r" b="b"/>
              <a:pathLst>
                <a:path w="138" h="96">
                  <a:moveTo>
                    <a:pt x="103" y="0"/>
                  </a:moveTo>
                  <a:lnTo>
                    <a:pt x="37" y="0"/>
                  </a:lnTo>
                  <a:lnTo>
                    <a:pt x="0" y="96"/>
                  </a:lnTo>
                  <a:lnTo>
                    <a:pt x="138" y="96"/>
                  </a:lnTo>
                  <a:lnTo>
                    <a:pt x="103" y="0"/>
                  </a:ln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316" name="Rectangle 461"/>
            <p:cNvSpPr>
              <a:spLocks noChangeArrowheads="1"/>
            </p:cNvSpPr>
            <p:nvPr/>
          </p:nvSpPr>
          <p:spPr bwMode="auto">
            <a:xfrm>
              <a:off x="7921435" y="5649051"/>
              <a:ext cx="23140" cy="323951"/>
            </a:xfrm>
            <a:prstGeom prst="rect">
              <a:avLst/>
            </a:pr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317" name="Rectangle 462"/>
            <p:cNvSpPr>
              <a:spLocks noChangeArrowheads="1"/>
            </p:cNvSpPr>
            <p:nvPr/>
          </p:nvSpPr>
          <p:spPr bwMode="auto">
            <a:xfrm>
              <a:off x="7837555" y="6055918"/>
              <a:ext cx="26032" cy="61704"/>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318" name="Rectangle 463"/>
            <p:cNvSpPr>
              <a:spLocks noChangeArrowheads="1"/>
            </p:cNvSpPr>
            <p:nvPr/>
          </p:nvSpPr>
          <p:spPr bwMode="auto">
            <a:xfrm>
              <a:off x="7892512" y="6055918"/>
              <a:ext cx="26032" cy="61704"/>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319" name="Rectangle 464"/>
            <p:cNvSpPr>
              <a:spLocks noChangeArrowheads="1"/>
            </p:cNvSpPr>
            <p:nvPr/>
          </p:nvSpPr>
          <p:spPr bwMode="auto">
            <a:xfrm>
              <a:off x="7947467" y="6055918"/>
              <a:ext cx="26032" cy="61704"/>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320" name="Rectangle 465"/>
            <p:cNvSpPr>
              <a:spLocks noChangeArrowheads="1"/>
            </p:cNvSpPr>
            <p:nvPr/>
          </p:nvSpPr>
          <p:spPr bwMode="auto">
            <a:xfrm>
              <a:off x="8001459" y="6055918"/>
              <a:ext cx="26032" cy="61704"/>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321" name="Rectangle 466"/>
            <p:cNvSpPr>
              <a:spLocks noChangeArrowheads="1"/>
            </p:cNvSpPr>
            <p:nvPr/>
          </p:nvSpPr>
          <p:spPr bwMode="auto">
            <a:xfrm>
              <a:off x="7837555" y="6143655"/>
              <a:ext cx="26032" cy="59777"/>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322" name="Rectangle 467"/>
            <p:cNvSpPr>
              <a:spLocks noChangeArrowheads="1"/>
            </p:cNvSpPr>
            <p:nvPr/>
          </p:nvSpPr>
          <p:spPr bwMode="auto">
            <a:xfrm>
              <a:off x="7892512" y="6143655"/>
              <a:ext cx="26032" cy="59777"/>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323" name="Rectangle 468"/>
            <p:cNvSpPr>
              <a:spLocks noChangeArrowheads="1"/>
            </p:cNvSpPr>
            <p:nvPr/>
          </p:nvSpPr>
          <p:spPr bwMode="auto">
            <a:xfrm>
              <a:off x="7947467" y="6143655"/>
              <a:ext cx="26032" cy="59777"/>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324" name="Rectangle 469"/>
            <p:cNvSpPr>
              <a:spLocks noChangeArrowheads="1"/>
            </p:cNvSpPr>
            <p:nvPr/>
          </p:nvSpPr>
          <p:spPr bwMode="auto">
            <a:xfrm>
              <a:off x="8001459" y="6143655"/>
              <a:ext cx="26032" cy="59777"/>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325" name="Rectangle 470"/>
            <p:cNvSpPr>
              <a:spLocks noChangeArrowheads="1"/>
            </p:cNvSpPr>
            <p:nvPr/>
          </p:nvSpPr>
          <p:spPr bwMode="auto">
            <a:xfrm>
              <a:off x="7837555" y="6229464"/>
              <a:ext cx="26032" cy="61704"/>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326" name="Rectangle 471"/>
            <p:cNvSpPr>
              <a:spLocks noChangeArrowheads="1"/>
            </p:cNvSpPr>
            <p:nvPr/>
          </p:nvSpPr>
          <p:spPr bwMode="auto">
            <a:xfrm>
              <a:off x="7892512" y="6229464"/>
              <a:ext cx="26032" cy="61704"/>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327" name="Rectangle 472"/>
            <p:cNvSpPr>
              <a:spLocks noChangeArrowheads="1"/>
            </p:cNvSpPr>
            <p:nvPr/>
          </p:nvSpPr>
          <p:spPr bwMode="auto">
            <a:xfrm>
              <a:off x="7947467" y="6229464"/>
              <a:ext cx="26032" cy="61704"/>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328" name="Rectangle 473"/>
            <p:cNvSpPr>
              <a:spLocks noChangeArrowheads="1"/>
            </p:cNvSpPr>
            <p:nvPr/>
          </p:nvSpPr>
          <p:spPr bwMode="auto">
            <a:xfrm>
              <a:off x="8001459" y="6229464"/>
              <a:ext cx="26032" cy="61704"/>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329" name="Rectangle 474"/>
            <p:cNvSpPr>
              <a:spLocks noChangeArrowheads="1"/>
            </p:cNvSpPr>
            <p:nvPr/>
          </p:nvSpPr>
          <p:spPr bwMode="auto">
            <a:xfrm>
              <a:off x="7837555" y="6317200"/>
              <a:ext cx="26032" cy="58812"/>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330" name="Rectangle 475"/>
            <p:cNvSpPr>
              <a:spLocks noChangeArrowheads="1"/>
            </p:cNvSpPr>
            <p:nvPr/>
          </p:nvSpPr>
          <p:spPr bwMode="auto">
            <a:xfrm>
              <a:off x="7892512" y="6317200"/>
              <a:ext cx="26032" cy="58812"/>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331" name="Rectangle 476"/>
            <p:cNvSpPr>
              <a:spLocks noChangeArrowheads="1"/>
            </p:cNvSpPr>
            <p:nvPr/>
          </p:nvSpPr>
          <p:spPr bwMode="auto">
            <a:xfrm>
              <a:off x="7947467" y="6317200"/>
              <a:ext cx="26032" cy="58812"/>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332" name="Rectangle 477"/>
            <p:cNvSpPr>
              <a:spLocks noChangeArrowheads="1"/>
            </p:cNvSpPr>
            <p:nvPr/>
          </p:nvSpPr>
          <p:spPr bwMode="auto">
            <a:xfrm>
              <a:off x="8001459" y="6317200"/>
              <a:ext cx="26032" cy="58812"/>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333" name="Rectangle 478"/>
            <p:cNvSpPr>
              <a:spLocks noChangeArrowheads="1"/>
            </p:cNvSpPr>
            <p:nvPr/>
          </p:nvSpPr>
          <p:spPr bwMode="auto">
            <a:xfrm>
              <a:off x="7837555" y="6404937"/>
              <a:ext cx="26032" cy="59777"/>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334" name="Rectangle 479"/>
            <p:cNvSpPr>
              <a:spLocks noChangeArrowheads="1"/>
            </p:cNvSpPr>
            <p:nvPr/>
          </p:nvSpPr>
          <p:spPr bwMode="auto">
            <a:xfrm>
              <a:off x="7892512" y="6404937"/>
              <a:ext cx="26032" cy="59777"/>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335" name="Rectangle 480"/>
            <p:cNvSpPr>
              <a:spLocks noChangeArrowheads="1"/>
            </p:cNvSpPr>
            <p:nvPr/>
          </p:nvSpPr>
          <p:spPr bwMode="auto">
            <a:xfrm>
              <a:off x="7947467" y="6404937"/>
              <a:ext cx="26032" cy="59777"/>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336" name="Rectangle 481"/>
            <p:cNvSpPr>
              <a:spLocks noChangeArrowheads="1"/>
            </p:cNvSpPr>
            <p:nvPr/>
          </p:nvSpPr>
          <p:spPr bwMode="auto">
            <a:xfrm>
              <a:off x="8001459" y="6404937"/>
              <a:ext cx="26032" cy="59777"/>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337" name="Rectangle 482"/>
            <p:cNvSpPr>
              <a:spLocks noChangeArrowheads="1"/>
            </p:cNvSpPr>
            <p:nvPr/>
          </p:nvSpPr>
          <p:spPr bwMode="auto">
            <a:xfrm>
              <a:off x="7837555" y="6490745"/>
              <a:ext cx="26032" cy="58812"/>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338" name="Rectangle 483"/>
            <p:cNvSpPr>
              <a:spLocks noChangeArrowheads="1"/>
            </p:cNvSpPr>
            <p:nvPr/>
          </p:nvSpPr>
          <p:spPr bwMode="auto">
            <a:xfrm>
              <a:off x="7892512" y="6490745"/>
              <a:ext cx="26032" cy="58812"/>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339" name="Rectangle 484"/>
            <p:cNvSpPr>
              <a:spLocks noChangeArrowheads="1"/>
            </p:cNvSpPr>
            <p:nvPr/>
          </p:nvSpPr>
          <p:spPr bwMode="auto">
            <a:xfrm>
              <a:off x="7947467" y="6490745"/>
              <a:ext cx="26032" cy="58812"/>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340" name="Rectangle 486"/>
            <p:cNvSpPr>
              <a:spLocks noChangeArrowheads="1"/>
            </p:cNvSpPr>
            <p:nvPr/>
          </p:nvSpPr>
          <p:spPr bwMode="auto">
            <a:xfrm>
              <a:off x="8001460" y="6490746"/>
              <a:ext cx="26032" cy="58813"/>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341" name="Rectangle 487"/>
            <p:cNvSpPr>
              <a:spLocks noChangeArrowheads="1"/>
            </p:cNvSpPr>
            <p:nvPr/>
          </p:nvSpPr>
          <p:spPr bwMode="auto">
            <a:xfrm>
              <a:off x="7837556" y="6578483"/>
              <a:ext cx="26032" cy="59777"/>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342" name="Rectangle 488"/>
            <p:cNvSpPr>
              <a:spLocks noChangeArrowheads="1"/>
            </p:cNvSpPr>
            <p:nvPr/>
          </p:nvSpPr>
          <p:spPr bwMode="auto">
            <a:xfrm>
              <a:off x="7892512" y="6578483"/>
              <a:ext cx="26032" cy="59777"/>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343" name="Rectangle 489"/>
            <p:cNvSpPr>
              <a:spLocks noChangeArrowheads="1"/>
            </p:cNvSpPr>
            <p:nvPr/>
          </p:nvSpPr>
          <p:spPr bwMode="auto">
            <a:xfrm>
              <a:off x="7947469" y="6578483"/>
              <a:ext cx="26032" cy="59777"/>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344" name="Rectangle 490"/>
            <p:cNvSpPr>
              <a:spLocks noChangeArrowheads="1"/>
            </p:cNvSpPr>
            <p:nvPr/>
          </p:nvSpPr>
          <p:spPr bwMode="auto">
            <a:xfrm>
              <a:off x="8001460" y="6578483"/>
              <a:ext cx="26032" cy="59777"/>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345" name="Rectangle 491"/>
            <p:cNvSpPr>
              <a:spLocks noChangeArrowheads="1"/>
            </p:cNvSpPr>
            <p:nvPr/>
          </p:nvSpPr>
          <p:spPr bwMode="auto">
            <a:xfrm>
              <a:off x="7837556" y="6664292"/>
              <a:ext cx="26032" cy="58813"/>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346" name="Rectangle 492"/>
            <p:cNvSpPr>
              <a:spLocks noChangeArrowheads="1"/>
            </p:cNvSpPr>
            <p:nvPr/>
          </p:nvSpPr>
          <p:spPr bwMode="auto">
            <a:xfrm>
              <a:off x="7892512" y="6664292"/>
              <a:ext cx="26032" cy="58813"/>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347" name="Rectangle 493"/>
            <p:cNvSpPr>
              <a:spLocks noChangeArrowheads="1"/>
            </p:cNvSpPr>
            <p:nvPr/>
          </p:nvSpPr>
          <p:spPr bwMode="auto">
            <a:xfrm>
              <a:off x="7947469" y="6664292"/>
              <a:ext cx="26032" cy="58813"/>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348" name="Rectangle 494"/>
            <p:cNvSpPr>
              <a:spLocks noChangeArrowheads="1"/>
            </p:cNvSpPr>
            <p:nvPr/>
          </p:nvSpPr>
          <p:spPr bwMode="auto">
            <a:xfrm>
              <a:off x="8001460" y="6664292"/>
              <a:ext cx="26032" cy="58813"/>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349" name="Rectangle 495"/>
            <p:cNvSpPr>
              <a:spLocks noChangeArrowheads="1"/>
            </p:cNvSpPr>
            <p:nvPr/>
          </p:nvSpPr>
          <p:spPr bwMode="auto">
            <a:xfrm>
              <a:off x="7837556" y="6752028"/>
              <a:ext cx="26032" cy="58813"/>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350" name="Rectangle 496"/>
            <p:cNvSpPr>
              <a:spLocks noChangeArrowheads="1"/>
            </p:cNvSpPr>
            <p:nvPr/>
          </p:nvSpPr>
          <p:spPr bwMode="auto">
            <a:xfrm>
              <a:off x="7892512" y="6752028"/>
              <a:ext cx="26032" cy="58813"/>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351" name="Rectangle 497"/>
            <p:cNvSpPr>
              <a:spLocks noChangeArrowheads="1"/>
            </p:cNvSpPr>
            <p:nvPr/>
          </p:nvSpPr>
          <p:spPr bwMode="auto">
            <a:xfrm>
              <a:off x="7947469" y="6752028"/>
              <a:ext cx="26032" cy="58813"/>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352" name="Rectangle 498"/>
            <p:cNvSpPr>
              <a:spLocks noChangeArrowheads="1"/>
            </p:cNvSpPr>
            <p:nvPr/>
          </p:nvSpPr>
          <p:spPr bwMode="auto">
            <a:xfrm>
              <a:off x="8001460" y="6752028"/>
              <a:ext cx="26032" cy="58813"/>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353" name="Rectangle 499"/>
            <p:cNvSpPr>
              <a:spLocks noChangeArrowheads="1"/>
            </p:cNvSpPr>
            <p:nvPr/>
          </p:nvSpPr>
          <p:spPr bwMode="auto">
            <a:xfrm>
              <a:off x="7837556" y="6836872"/>
              <a:ext cx="26032" cy="59777"/>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354" name="Rectangle 500"/>
            <p:cNvSpPr>
              <a:spLocks noChangeArrowheads="1"/>
            </p:cNvSpPr>
            <p:nvPr/>
          </p:nvSpPr>
          <p:spPr bwMode="auto">
            <a:xfrm>
              <a:off x="7892512" y="6836872"/>
              <a:ext cx="26032" cy="59777"/>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355" name="Rectangle 501"/>
            <p:cNvSpPr>
              <a:spLocks noChangeArrowheads="1"/>
            </p:cNvSpPr>
            <p:nvPr/>
          </p:nvSpPr>
          <p:spPr bwMode="auto">
            <a:xfrm>
              <a:off x="7947469" y="6836872"/>
              <a:ext cx="26032" cy="59777"/>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356" name="Rectangle 502"/>
            <p:cNvSpPr>
              <a:spLocks noChangeArrowheads="1"/>
            </p:cNvSpPr>
            <p:nvPr/>
          </p:nvSpPr>
          <p:spPr bwMode="auto">
            <a:xfrm>
              <a:off x="8001460" y="6836872"/>
              <a:ext cx="26032" cy="59777"/>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357" name="Rectangle 508"/>
            <p:cNvSpPr>
              <a:spLocks noChangeArrowheads="1"/>
            </p:cNvSpPr>
            <p:nvPr/>
          </p:nvSpPr>
          <p:spPr bwMode="auto">
            <a:xfrm>
              <a:off x="9132396" y="6364443"/>
              <a:ext cx="232358" cy="47243"/>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358" name="Rectangle 509"/>
            <p:cNvSpPr>
              <a:spLocks noChangeArrowheads="1"/>
            </p:cNvSpPr>
            <p:nvPr/>
          </p:nvSpPr>
          <p:spPr bwMode="auto">
            <a:xfrm>
              <a:off x="9132396" y="6450252"/>
              <a:ext cx="232358" cy="50135"/>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359" name="Rectangle 510"/>
            <p:cNvSpPr>
              <a:spLocks noChangeArrowheads="1"/>
            </p:cNvSpPr>
            <p:nvPr/>
          </p:nvSpPr>
          <p:spPr bwMode="auto">
            <a:xfrm>
              <a:off x="9132396" y="6537989"/>
              <a:ext cx="232358" cy="47243"/>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360" name="Rectangle 511"/>
            <p:cNvSpPr>
              <a:spLocks noChangeArrowheads="1"/>
            </p:cNvSpPr>
            <p:nvPr/>
          </p:nvSpPr>
          <p:spPr bwMode="auto">
            <a:xfrm>
              <a:off x="9132396" y="6623798"/>
              <a:ext cx="232358" cy="49172"/>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361" name="Rectangle 512"/>
            <p:cNvSpPr>
              <a:spLocks noChangeArrowheads="1"/>
            </p:cNvSpPr>
            <p:nvPr/>
          </p:nvSpPr>
          <p:spPr bwMode="auto">
            <a:xfrm>
              <a:off x="9132396" y="6711535"/>
              <a:ext cx="232358" cy="47243"/>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362" name="Rectangle 513"/>
            <p:cNvSpPr>
              <a:spLocks noChangeArrowheads="1"/>
            </p:cNvSpPr>
            <p:nvPr/>
          </p:nvSpPr>
          <p:spPr bwMode="auto">
            <a:xfrm>
              <a:off x="9132396" y="6797342"/>
              <a:ext cx="232358" cy="49172"/>
            </a:xfrm>
            <a:prstGeom prst="rect">
              <a:avLst/>
            </a:prstGeom>
            <a:solidFill>
              <a:schemeClr val="bg2">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363" name="Rectangle 514"/>
            <p:cNvSpPr>
              <a:spLocks noChangeArrowheads="1"/>
            </p:cNvSpPr>
            <p:nvPr/>
          </p:nvSpPr>
          <p:spPr bwMode="auto">
            <a:xfrm>
              <a:off x="9132396" y="6885079"/>
              <a:ext cx="232358" cy="47243"/>
            </a:xfrm>
            <a:prstGeom prst="rect">
              <a:avLst/>
            </a:prstGeom>
            <a:solidFill>
              <a:schemeClr val="bg2">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364" name="Rectangle 649"/>
            <p:cNvSpPr>
              <a:spLocks noChangeArrowheads="1"/>
            </p:cNvSpPr>
            <p:nvPr/>
          </p:nvSpPr>
          <p:spPr bwMode="auto">
            <a:xfrm>
              <a:off x="8408327" y="6571734"/>
              <a:ext cx="167761" cy="320094"/>
            </a:xfrm>
            <a:prstGeom prst="rect">
              <a:avLst/>
            </a:pr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365" name="Rectangle 474"/>
            <p:cNvSpPr>
              <a:spLocks noChangeArrowheads="1"/>
            </p:cNvSpPr>
            <p:nvPr/>
          </p:nvSpPr>
          <p:spPr bwMode="auto">
            <a:xfrm>
              <a:off x="8194052" y="6476003"/>
              <a:ext cx="26032" cy="58812"/>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366" name="Rectangle 475"/>
            <p:cNvSpPr>
              <a:spLocks noChangeArrowheads="1"/>
            </p:cNvSpPr>
            <p:nvPr/>
          </p:nvSpPr>
          <p:spPr bwMode="auto">
            <a:xfrm>
              <a:off x="8249009" y="6476003"/>
              <a:ext cx="26032" cy="58812"/>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367" name="Rectangle 476"/>
            <p:cNvSpPr>
              <a:spLocks noChangeArrowheads="1"/>
            </p:cNvSpPr>
            <p:nvPr/>
          </p:nvSpPr>
          <p:spPr bwMode="auto">
            <a:xfrm>
              <a:off x="8303964" y="6476003"/>
              <a:ext cx="26032" cy="58812"/>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368" name="Rectangle 477"/>
            <p:cNvSpPr>
              <a:spLocks noChangeArrowheads="1"/>
            </p:cNvSpPr>
            <p:nvPr/>
          </p:nvSpPr>
          <p:spPr bwMode="auto">
            <a:xfrm>
              <a:off x="8357956" y="6476003"/>
              <a:ext cx="26032" cy="58812"/>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369" name="Rectangle 478"/>
            <p:cNvSpPr>
              <a:spLocks noChangeArrowheads="1"/>
            </p:cNvSpPr>
            <p:nvPr/>
          </p:nvSpPr>
          <p:spPr bwMode="auto">
            <a:xfrm>
              <a:off x="8194052" y="6563739"/>
              <a:ext cx="26032" cy="59777"/>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370" name="Rectangle 479"/>
            <p:cNvSpPr>
              <a:spLocks noChangeArrowheads="1"/>
            </p:cNvSpPr>
            <p:nvPr/>
          </p:nvSpPr>
          <p:spPr bwMode="auto">
            <a:xfrm>
              <a:off x="8249009" y="6563739"/>
              <a:ext cx="26032" cy="59777"/>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371" name="Rectangle 480"/>
            <p:cNvSpPr>
              <a:spLocks noChangeArrowheads="1"/>
            </p:cNvSpPr>
            <p:nvPr/>
          </p:nvSpPr>
          <p:spPr bwMode="auto">
            <a:xfrm>
              <a:off x="8303964" y="6563739"/>
              <a:ext cx="26032" cy="59777"/>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372" name="Rectangle 481"/>
            <p:cNvSpPr>
              <a:spLocks noChangeArrowheads="1"/>
            </p:cNvSpPr>
            <p:nvPr/>
          </p:nvSpPr>
          <p:spPr bwMode="auto">
            <a:xfrm>
              <a:off x="8357956" y="6563739"/>
              <a:ext cx="26032" cy="59777"/>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373" name="Rectangle 482"/>
            <p:cNvSpPr>
              <a:spLocks noChangeArrowheads="1"/>
            </p:cNvSpPr>
            <p:nvPr/>
          </p:nvSpPr>
          <p:spPr bwMode="auto">
            <a:xfrm>
              <a:off x="8194052" y="6649547"/>
              <a:ext cx="26032" cy="58812"/>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374" name="Rectangle 483"/>
            <p:cNvSpPr>
              <a:spLocks noChangeArrowheads="1"/>
            </p:cNvSpPr>
            <p:nvPr/>
          </p:nvSpPr>
          <p:spPr bwMode="auto">
            <a:xfrm>
              <a:off x="8249009" y="6649547"/>
              <a:ext cx="26032" cy="58812"/>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375" name="Rectangle 484"/>
            <p:cNvSpPr>
              <a:spLocks noChangeArrowheads="1"/>
            </p:cNvSpPr>
            <p:nvPr/>
          </p:nvSpPr>
          <p:spPr bwMode="auto">
            <a:xfrm>
              <a:off x="8303964" y="6649547"/>
              <a:ext cx="26032" cy="58812"/>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376" name="Rectangle 486"/>
            <p:cNvSpPr>
              <a:spLocks noChangeArrowheads="1"/>
            </p:cNvSpPr>
            <p:nvPr/>
          </p:nvSpPr>
          <p:spPr bwMode="auto">
            <a:xfrm>
              <a:off x="8357958" y="6649548"/>
              <a:ext cx="26032" cy="58813"/>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377" name="Rectangle 487"/>
            <p:cNvSpPr>
              <a:spLocks noChangeArrowheads="1"/>
            </p:cNvSpPr>
            <p:nvPr/>
          </p:nvSpPr>
          <p:spPr bwMode="auto">
            <a:xfrm>
              <a:off x="8194053" y="6737285"/>
              <a:ext cx="26032" cy="59777"/>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378" name="Rectangle 488"/>
            <p:cNvSpPr>
              <a:spLocks noChangeArrowheads="1"/>
            </p:cNvSpPr>
            <p:nvPr/>
          </p:nvSpPr>
          <p:spPr bwMode="auto">
            <a:xfrm>
              <a:off x="8249009" y="6737285"/>
              <a:ext cx="26032" cy="59777"/>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379" name="Rectangle 489"/>
            <p:cNvSpPr>
              <a:spLocks noChangeArrowheads="1"/>
            </p:cNvSpPr>
            <p:nvPr/>
          </p:nvSpPr>
          <p:spPr bwMode="auto">
            <a:xfrm>
              <a:off x="8303966" y="6737285"/>
              <a:ext cx="26032" cy="59777"/>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380" name="Rectangle 490"/>
            <p:cNvSpPr>
              <a:spLocks noChangeArrowheads="1"/>
            </p:cNvSpPr>
            <p:nvPr/>
          </p:nvSpPr>
          <p:spPr bwMode="auto">
            <a:xfrm>
              <a:off x="8357958" y="6737285"/>
              <a:ext cx="26032" cy="59777"/>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381" name="Rectangle 491"/>
            <p:cNvSpPr>
              <a:spLocks noChangeArrowheads="1"/>
            </p:cNvSpPr>
            <p:nvPr/>
          </p:nvSpPr>
          <p:spPr bwMode="auto">
            <a:xfrm>
              <a:off x="8194053" y="6823094"/>
              <a:ext cx="26032" cy="58813"/>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382" name="Rectangle 492"/>
            <p:cNvSpPr>
              <a:spLocks noChangeArrowheads="1"/>
            </p:cNvSpPr>
            <p:nvPr/>
          </p:nvSpPr>
          <p:spPr bwMode="auto">
            <a:xfrm>
              <a:off x="8249009" y="6823094"/>
              <a:ext cx="26032" cy="58813"/>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383" name="Rectangle 493"/>
            <p:cNvSpPr>
              <a:spLocks noChangeArrowheads="1"/>
            </p:cNvSpPr>
            <p:nvPr/>
          </p:nvSpPr>
          <p:spPr bwMode="auto">
            <a:xfrm>
              <a:off x="8303966" y="6823094"/>
              <a:ext cx="26032" cy="58813"/>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384" name="Rectangle 494"/>
            <p:cNvSpPr>
              <a:spLocks noChangeArrowheads="1"/>
            </p:cNvSpPr>
            <p:nvPr/>
          </p:nvSpPr>
          <p:spPr bwMode="auto">
            <a:xfrm>
              <a:off x="8357958" y="6823094"/>
              <a:ext cx="26032" cy="58813"/>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441" name="Line 225"/>
            <p:cNvSpPr>
              <a:spLocks noChangeShapeType="1"/>
            </p:cNvSpPr>
            <p:nvPr/>
          </p:nvSpPr>
          <p:spPr bwMode="auto">
            <a:xfrm flipH="1">
              <a:off x="4655557" y="5763783"/>
              <a:ext cx="0" cy="272033"/>
            </a:xfrm>
            <a:prstGeom prst="line">
              <a:avLst/>
            </a:prstGeom>
            <a:noFill/>
            <a:ln w="3175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IN" sz="1350"/>
            </a:p>
          </p:txBody>
        </p:sp>
        <p:sp>
          <p:nvSpPr>
            <p:cNvPr id="442" name="Line 226"/>
            <p:cNvSpPr>
              <a:spLocks noChangeShapeType="1"/>
            </p:cNvSpPr>
            <p:nvPr/>
          </p:nvSpPr>
          <p:spPr bwMode="auto">
            <a:xfrm flipH="1">
              <a:off x="4739165" y="5763783"/>
              <a:ext cx="0" cy="272033"/>
            </a:xfrm>
            <a:prstGeom prst="line">
              <a:avLst/>
            </a:prstGeom>
            <a:noFill/>
            <a:ln w="3175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IN" sz="1350"/>
            </a:p>
          </p:txBody>
        </p:sp>
        <p:sp>
          <p:nvSpPr>
            <p:cNvPr id="443" name="Rectangle 227"/>
            <p:cNvSpPr>
              <a:spLocks noChangeArrowheads="1"/>
            </p:cNvSpPr>
            <p:nvPr/>
          </p:nvSpPr>
          <p:spPr bwMode="auto">
            <a:xfrm flipH="1">
              <a:off x="4553595" y="5902451"/>
              <a:ext cx="287532" cy="1053466"/>
            </a:xfrm>
            <a:prstGeom prst="rect">
              <a:avLst/>
            </a:prstGeom>
            <a:solidFill>
              <a:schemeClr val="accent2"/>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444" name="Rectangle 228"/>
            <p:cNvSpPr>
              <a:spLocks noChangeArrowheads="1"/>
            </p:cNvSpPr>
            <p:nvPr/>
          </p:nvSpPr>
          <p:spPr bwMode="auto">
            <a:xfrm flipH="1">
              <a:off x="4770570" y="5902451"/>
              <a:ext cx="70557" cy="1053466"/>
            </a:xfrm>
            <a:prstGeom prst="rect">
              <a:avLst/>
            </a:pr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432" name="Rectangle 229"/>
            <p:cNvSpPr>
              <a:spLocks noChangeArrowheads="1"/>
            </p:cNvSpPr>
            <p:nvPr/>
          </p:nvSpPr>
          <p:spPr bwMode="auto">
            <a:xfrm flipH="1">
              <a:off x="4893376" y="6222610"/>
              <a:ext cx="288347" cy="733307"/>
            </a:xfrm>
            <a:prstGeom prst="rect">
              <a:avLst/>
            </a:prstGeom>
            <a:solidFill>
              <a:schemeClr val="accent2"/>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433" name="Rectangle 230"/>
            <p:cNvSpPr>
              <a:spLocks noChangeArrowheads="1"/>
            </p:cNvSpPr>
            <p:nvPr/>
          </p:nvSpPr>
          <p:spPr bwMode="auto">
            <a:xfrm flipH="1">
              <a:off x="4929674" y="6010530"/>
              <a:ext cx="215751" cy="212080"/>
            </a:xfrm>
            <a:prstGeom prst="rect">
              <a:avLst/>
            </a:prstGeom>
            <a:solidFill>
              <a:schemeClr val="accent2"/>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434" name="Freeform 231"/>
            <p:cNvSpPr>
              <a:spLocks/>
            </p:cNvSpPr>
            <p:nvPr/>
          </p:nvSpPr>
          <p:spPr bwMode="auto">
            <a:xfrm flipH="1">
              <a:off x="4983102" y="5869008"/>
              <a:ext cx="110119" cy="141522"/>
            </a:xfrm>
            <a:custGeom>
              <a:avLst/>
              <a:gdLst>
                <a:gd name="T0" fmla="*/ 186 w 270"/>
                <a:gd name="T1" fmla="*/ 0 h 347"/>
                <a:gd name="T2" fmla="*/ 84 w 270"/>
                <a:gd name="T3" fmla="*/ 0 h 347"/>
                <a:gd name="T4" fmla="*/ 0 w 270"/>
                <a:gd name="T5" fmla="*/ 347 h 347"/>
                <a:gd name="T6" fmla="*/ 270 w 270"/>
                <a:gd name="T7" fmla="*/ 347 h 347"/>
                <a:gd name="T8" fmla="*/ 186 w 270"/>
                <a:gd name="T9" fmla="*/ 0 h 347"/>
              </a:gdLst>
              <a:ahLst/>
              <a:cxnLst>
                <a:cxn ang="0">
                  <a:pos x="T0" y="T1"/>
                </a:cxn>
                <a:cxn ang="0">
                  <a:pos x="T2" y="T3"/>
                </a:cxn>
                <a:cxn ang="0">
                  <a:pos x="T4" y="T5"/>
                </a:cxn>
                <a:cxn ang="0">
                  <a:pos x="T6" y="T7"/>
                </a:cxn>
                <a:cxn ang="0">
                  <a:pos x="T8" y="T9"/>
                </a:cxn>
              </a:cxnLst>
              <a:rect l="0" t="0" r="r" b="b"/>
              <a:pathLst>
                <a:path w="270" h="347">
                  <a:moveTo>
                    <a:pt x="186" y="0"/>
                  </a:moveTo>
                  <a:lnTo>
                    <a:pt x="84" y="0"/>
                  </a:lnTo>
                  <a:lnTo>
                    <a:pt x="0" y="347"/>
                  </a:lnTo>
                  <a:lnTo>
                    <a:pt x="270" y="347"/>
                  </a:lnTo>
                  <a:lnTo>
                    <a:pt x="186" y="0"/>
                  </a:lnTo>
                  <a:close/>
                </a:path>
              </a:pathLst>
            </a:custGeom>
            <a:solidFill>
              <a:schemeClr val="accent2"/>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435" name="Rectangle 232"/>
            <p:cNvSpPr>
              <a:spLocks noChangeArrowheads="1"/>
            </p:cNvSpPr>
            <p:nvPr/>
          </p:nvSpPr>
          <p:spPr bwMode="auto">
            <a:xfrm flipH="1">
              <a:off x="5111166" y="6271144"/>
              <a:ext cx="30588" cy="684773"/>
            </a:xfrm>
            <a:prstGeom prst="rect">
              <a:avLst/>
            </a:pr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436" name="Rectangle 233"/>
            <p:cNvSpPr>
              <a:spLocks noChangeArrowheads="1"/>
            </p:cNvSpPr>
            <p:nvPr/>
          </p:nvSpPr>
          <p:spPr bwMode="auto">
            <a:xfrm flipH="1">
              <a:off x="5052844" y="6271144"/>
              <a:ext cx="29365" cy="684773"/>
            </a:xfrm>
            <a:prstGeom prst="rect">
              <a:avLst/>
            </a:pr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437" name="Rectangle 234"/>
            <p:cNvSpPr>
              <a:spLocks noChangeArrowheads="1"/>
            </p:cNvSpPr>
            <p:nvPr/>
          </p:nvSpPr>
          <p:spPr bwMode="auto">
            <a:xfrm flipH="1">
              <a:off x="4993298" y="6271144"/>
              <a:ext cx="30181" cy="684773"/>
            </a:xfrm>
            <a:prstGeom prst="rect">
              <a:avLst/>
            </a:pr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438" name="Rectangle 235"/>
            <p:cNvSpPr>
              <a:spLocks noChangeArrowheads="1"/>
            </p:cNvSpPr>
            <p:nvPr/>
          </p:nvSpPr>
          <p:spPr bwMode="auto">
            <a:xfrm flipH="1">
              <a:off x="4934975" y="6271144"/>
              <a:ext cx="30181" cy="684773"/>
            </a:xfrm>
            <a:prstGeom prst="rect">
              <a:avLst/>
            </a:pr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439" name="Rectangle 236"/>
            <p:cNvSpPr>
              <a:spLocks noChangeArrowheads="1"/>
            </p:cNvSpPr>
            <p:nvPr/>
          </p:nvSpPr>
          <p:spPr bwMode="auto">
            <a:xfrm flipH="1">
              <a:off x="4929674" y="6010530"/>
              <a:ext cx="215751" cy="22024"/>
            </a:xfrm>
            <a:prstGeom prst="rect">
              <a:avLst/>
            </a:pr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440" name="Rectangle 237"/>
            <p:cNvSpPr>
              <a:spLocks noChangeArrowheads="1"/>
            </p:cNvSpPr>
            <p:nvPr/>
          </p:nvSpPr>
          <p:spPr bwMode="auto">
            <a:xfrm flipH="1">
              <a:off x="4893376" y="6200179"/>
              <a:ext cx="288347" cy="22431"/>
            </a:xfrm>
            <a:prstGeom prst="rect">
              <a:avLst/>
            </a:pr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389" name="Rectangle 238"/>
            <p:cNvSpPr>
              <a:spLocks noChangeArrowheads="1"/>
            </p:cNvSpPr>
            <p:nvPr/>
          </p:nvSpPr>
          <p:spPr bwMode="auto">
            <a:xfrm flipH="1">
              <a:off x="5383246" y="6674911"/>
              <a:ext cx="351971" cy="281006"/>
            </a:xfrm>
            <a:prstGeom prst="rect">
              <a:avLst/>
            </a:pr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390" name="Freeform 239"/>
            <p:cNvSpPr>
              <a:spLocks/>
            </p:cNvSpPr>
            <p:nvPr/>
          </p:nvSpPr>
          <p:spPr bwMode="auto">
            <a:xfrm flipH="1">
              <a:off x="5233974" y="6161841"/>
              <a:ext cx="298543" cy="794075"/>
            </a:xfrm>
            <a:custGeom>
              <a:avLst/>
              <a:gdLst>
                <a:gd name="T0" fmla="*/ 0 w 732"/>
                <a:gd name="T1" fmla="*/ 0 h 1947"/>
                <a:gd name="T2" fmla="*/ 732 w 732"/>
                <a:gd name="T3" fmla="*/ 0 h 1947"/>
                <a:gd name="T4" fmla="*/ 732 w 732"/>
                <a:gd name="T5" fmla="*/ 1947 h 1947"/>
                <a:gd name="T6" fmla="*/ 0 w 732"/>
                <a:gd name="T7" fmla="*/ 1947 h 1947"/>
                <a:gd name="T8" fmla="*/ 0 w 732"/>
                <a:gd name="T9" fmla="*/ 1268 h 1947"/>
                <a:gd name="T10" fmla="*/ 0 w 732"/>
                <a:gd name="T11" fmla="*/ 0 h 1947"/>
              </a:gdLst>
              <a:ahLst/>
              <a:cxnLst>
                <a:cxn ang="0">
                  <a:pos x="T0" y="T1"/>
                </a:cxn>
                <a:cxn ang="0">
                  <a:pos x="T2" y="T3"/>
                </a:cxn>
                <a:cxn ang="0">
                  <a:pos x="T4" y="T5"/>
                </a:cxn>
                <a:cxn ang="0">
                  <a:pos x="T6" y="T7"/>
                </a:cxn>
                <a:cxn ang="0">
                  <a:pos x="T8" y="T9"/>
                </a:cxn>
                <a:cxn ang="0">
                  <a:pos x="T10" y="T11"/>
                </a:cxn>
              </a:cxnLst>
              <a:rect l="0" t="0" r="r" b="b"/>
              <a:pathLst>
                <a:path w="732" h="1947">
                  <a:moveTo>
                    <a:pt x="0" y="0"/>
                  </a:moveTo>
                  <a:lnTo>
                    <a:pt x="732" y="0"/>
                  </a:lnTo>
                  <a:lnTo>
                    <a:pt x="732" y="1947"/>
                  </a:lnTo>
                  <a:lnTo>
                    <a:pt x="0" y="1947"/>
                  </a:lnTo>
                  <a:lnTo>
                    <a:pt x="0" y="1268"/>
                  </a:lnTo>
                  <a:lnTo>
                    <a:pt x="0" y="0"/>
                  </a:lnTo>
                  <a:close/>
                </a:path>
              </a:pathLst>
            </a:custGeom>
            <a:solidFill>
              <a:schemeClr val="accent2"/>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391" name="Freeform 240"/>
            <p:cNvSpPr>
              <a:spLocks/>
            </p:cNvSpPr>
            <p:nvPr/>
          </p:nvSpPr>
          <p:spPr bwMode="auto">
            <a:xfrm flipH="1">
              <a:off x="5532517" y="6678989"/>
              <a:ext cx="202700" cy="276927"/>
            </a:xfrm>
            <a:custGeom>
              <a:avLst/>
              <a:gdLst>
                <a:gd name="T0" fmla="*/ 0 w 497"/>
                <a:gd name="T1" fmla="*/ 679 h 679"/>
                <a:gd name="T2" fmla="*/ 497 w 497"/>
                <a:gd name="T3" fmla="*/ 679 h 679"/>
                <a:gd name="T4" fmla="*/ 497 w 497"/>
                <a:gd name="T5" fmla="*/ 0 h 679"/>
                <a:gd name="T6" fmla="*/ 0 w 497"/>
                <a:gd name="T7" fmla="*/ 679 h 679"/>
              </a:gdLst>
              <a:ahLst/>
              <a:cxnLst>
                <a:cxn ang="0">
                  <a:pos x="T0" y="T1"/>
                </a:cxn>
                <a:cxn ang="0">
                  <a:pos x="T2" y="T3"/>
                </a:cxn>
                <a:cxn ang="0">
                  <a:pos x="T4" y="T5"/>
                </a:cxn>
                <a:cxn ang="0">
                  <a:pos x="T6" y="T7"/>
                </a:cxn>
              </a:cxnLst>
              <a:rect l="0" t="0" r="r" b="b"/>
              <a:pathLst>
                <a:path w="497" h="679">
                  <a:moveTo>
                    <a:pt x="0" y="679"/>
                  </a:moveTo>
                  <a:lnTo>
                    <a:pt x="497" y="679"/>
                  </a:lnTo>
                  <a:lnTo>
                    <a:pt x="497" y="0"/>
                  </a:lnTo>
                  <a:lnTo>
                    <a:pt x="0" y="679"/>
                  </a:lnTo>
                  <a:close/>
                </a:path>
              </a:pathLst>
            </a:custGeom>
            <a:solidFill>
              <a:schemeClr val="accent2"/>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392" name="Rectangle 241"/>
            <p:cNvSpPr>
              <a:spLocks noChangeArrowheads="1"/>
            </p:cNvSpPr>
            <p:nvPr/>
          </p:nvSpPr>
          <p:spPr bwMode="auto">
            <a:xfrm flipH="1">
              <a:off x="5466039" y="6220571"/>
              <a:ext cx="28957" cy="5628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393" name="Rectangle 242"/>
            <p:cNvSpPr>
              <a:spLocks noChangeArrowheads="1"/>
            </p:cNvSpPr>
            <p:nvPr/>
          </p:nvSpPr>
          <p:spPr bwMode="auto">
            <a:xfrm flipH="1">
              <a:off x="5401190" y="6220571"/>
              <a:ext cx="29365" cy="56283"/>
            </a:xfrm>
            <a:prstGeom prst="rect">
              <a:avLst/>
            </a:pr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394" name="Rectangle 243"/>
            <p:cNvSpPr>
              <a:spLocks noChangeArrowheads="1"/>
            </p:cNvSpPr>
            <p:nvPr/>
          </p:nvSpPr>
          <p:spPr bwMode="auto">
            <a:xfrm flipH="1">
              <a:off x="5336751" y="6220571"/>
              <a:ext cx="29365" cy="56283"/>
            </a:xfrm>
            <a:prstGeom prst="rect">
              <a:avLst/>
            </a:pr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395" name="Rectangle 244"/>
            <p:cNvSpPr>
              <a:spLocks noChangeArrowheads="1"/>
            </p:cNvSpPr>
            <p:nvPr/>
          </p:nvSpPr>
          <p:spPr bwMode="auto">
            <a:xfrm flipH="1">
              <a:off x="5272312" y="6220571"/>
              <a:ext cx="28957" cy="5628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396" name="Rectangle 245"/>
            <p:cNvSpPr>
              <a:spLocks noChangeArrowheads="1"/>
            </p:cNvSpPr>
            <p:nvPr/>
          </p:nvSpPr>
          <p:spPr bwMode="auto">
            <a:xfrm flipH="1">
              <a:off x="5466039" y="6305403"/>
              <a:ext cx="28957" cy="5546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397" name="Rectangle 246"/>
            <p:cNvSpPr>
              <a:spLocks noChangeArrowheads="1"/>
            </p:cNvSpPr>
            <p:nvPr/>
          </p:nvSpPr>
          <p:spPr bwMode="auto">
            <a:xfrm flipH="1">
              <a:off x="5401190" y="6305403"/>
              <a:ext cx="29365" cy="5546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398" name="Rectangle 247"/>
            <p:cNvSpPr>
              <a:spLocks noChangeArrowheads="1"/>
            </p:cNvSpPr>
            <p:nvPr/>
          </p:nvSpPr>
          <p:spPr bwMode="auto">
            <a:xfrm flipH="1">
              <a:off x="5336751" y="6305403"/>
              <a:ext cx="29365" cy="55467"/>
            </a:xfrm>
            <a:prstGeom prst="rect">
              <a:avLst/>
            </a:pr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399" name="Rectangle 248"/>
            <p:cNvSpPr>
              <a:spLocks noChangeArrowheads="1"/>
            </p:cNvSpPr>
            <p:nvPr/>
          </p:nvSpPr>
          <p:spPr bwMode="auto">
            <a:xfrm flipH="1">
              <a:off x="5272312" y="6305403"/>
              <a:ext cx="28957" cy="5546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400" name="Rectangle 249"/>
            <p:cNvSpPr>
              <a:spLocks noChangeArrowheads="1"/>
            </p:cNvSpPr>
            <p:nvPr/>
          </p:nvSpPr>
          <p:spPr bwMode="auto">
            <a:xfrm flipH="1">
              <a:off x="5466039" y="6389011"/>
              <a:ext cx="28957" cy="55875"/>
            </a:xfrm>
            <a:prstGeom prst="rect">
              <a:avLst/>
            </a:pr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401" name="Rectangle 250"/>
            <p:cNvSpPr>
              <a:spLocks noChangeArrowheads="1"/>
            </p:cNvSpPr>
            <p:nvPr/>
          </p:nvSpPr>
          <p:spPr bwMode="auto">
            <a:xfrm flipH="1">
              <a:off x="5401190" y="6389011"/>
              <a:ext cx="29365" cy="5587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402" name="Rectangle 251"/>
            <p:cNvSpPr>
              <a:spLocks noChangeArrowheads="1"/>
            </p:cNvSpPr>
            <p:nvPr/>
          </p:nvSpPr>
          <p:spPr bwMode="auto">
            <a:xfrm flipH="1">
              <a:off x="5336751" y="6389011"/>
              <a:ext cx="29365" cy="5587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403" name="Rectangle 252"/>
            <p:cNvSpPr>
              <a:spLocks noChangeArrowheads="1"/>
            </p:cNvSpPr>
            <p:nvPr/>
          </p:nvSpPr>
          <p:spPr bwMode="auto">
            <a:xfrm flipH="1">
              <a:off x="5272312" y="6389011"/>
              <a:ext cx="28957" cy="5587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404" name="Rectangle 253"/>
            <p:cNvSpPr>
              <a:spLocks noChangeArrowheads="1"/>
            </p:cNvSpPr>
            <p:nvPr/>
          </p:nvSpPr>
          <p:spPr bwMode="auto">
            <a:xfrm flipH="1">
              <a:off x="5466039" y="6473843"/>
              <a:ext cx="28957" cy="5587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405" name="Rectangle 254"/>
            <p:cNvSpPr>
              <a:spLocks noChangeArrowheads="1"/>
            </p:cNvSpPr>
            <p:nvPr/>
          </p:nvSpPr>
          <p:spPr bwMode="auto">
            <a:xfrm flipH="1">
              <a:off x="5401190" y="6473843"/>
              <a:ext cx="29365" cy="55875"/>
            </a:xfrm>
            <a:prstGeom prst="rect">
              <a:avLst/>
            </a:pr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406" name="Rectangle 255"/>
            <p:cNvSpPr>
              <a:spLocks noChangeArrowheads="1"/>
            </p:cNvSpPr>
            <p:nvPr/>
          </p:nvSpPr>
          <p:spPr bwMode="auto">
            <a:xfrm flipH="1">
              <a:off x="5336751" y="6473843"/>
              <a:ext cx="29365" cy="55875"/>
            </a:xfrm>
            <a:prstGeom prst="rect">
              <a:avLst/>
            </a:pr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407" name="Rectangle 256"/>
            <p:cNvSpPr>
              <a:spLocks noChangeArrowheads="1"/>
            </p:cNvSpPr>
            <p:nvPr/>
          </p:nvSpPr>
          <p:spPr bwMode="auto">
            <a:xfrm flipH="1">
              <a:off x="5272312" y="6473843"/>
              <a:ext cx="28957" cy="5587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408" name="Rectangle 257"/>
            <p:cNvSpPr>
              <a:spLocks noChangeArrowheads="1"/>
            </p:cNvSpPr>
            <p:nvPr/>
          </p:nvSpPr>
          <p:spPr bwMode="auto">
            <a:xfrm flipH="1">
              <a:off x="5466039" y="6557859"/>
              <a:ext cx="28957" cy="5546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409" name="Rectangle 259"/>
            <p:cNvSpPr>
              <a:spLocks noChangeArrowheads="1"/>
            </p:cNvSpPr>
            <p:nvPr/>
          </p:nvSpPr>
          <p:spPr bwMode="auto">
            <a:xfrm flipH="1">
              <a:off x="5401190" y="6557859"/>
              <a:ext cx="29365" cy="5546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410" name="Rectangle 260"/>
            <p:cNvSpPr>
              <a:spLocks noChangeArrowheads="1"/>
            </p:cNvSpPr>
            <p:nvPr/>
          </p:nvSpPr>
          <p:spPr bwMode="auto">
            <a:xfrm flipH="1">
              <a:off x="5336751" y="6557859"/>
              <a:ext cx="29365" cy="55467"/>
            </a:xfrm>
            <a:prstGeom prst="rect">
              <a:avLst/>
            </a:pr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411" name="Rectangle 261"/>
            <p:cNvSpPr>
              <a:spLocks noChangeArrowheads="1"/>
            </p:cNvSpPr>
            <p:nvPr/>
          </p:nvSpPr>
          <p:spPr bwMode="auto">
            <a:xfrm flipH="1">
              <a:off x="5272311" y="6557859"/>
              <a:ext cx="28957" cy="55467"/>
            </a:xfrm>
            <a:prstGeom prst="rect">
              <a:avLst/>
            </a:pr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412" name="Rectangle 262"/>
            <p:cNvSpPr>
              <a:spLocks noChangeArrowheads="1"/>
            </p:cNvSpPr>
            <p:nvPr/>
          </p:nvSpPr>
          <p:spPr bwMode="auto">
            <a:xfrm flipH="1">
              <a:off x="5466038" y="6641468"/>
              <a:ext cx="28957" cy="56691"/>
            </a:xfrm>
            <a:prstGeom prst="rect">
              <a:avLst/>
            </a:pr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413" name="Rectangle 263"/>
            <p:cNvSpPr>
              <a:spLocks noChangeArrowheads="1"/>
            </p:cNvSpPr>
            <p:nvPr/>
          </p:nvSpPr>
          <p:spPr bwMode="auto">
            <a:xfrm flipH="1">
              <a:off x="5401190" y="6641468"/>
              <a:ext cx="29365" cy="56691"/>
            </a:xfrm>
            <a:prstGeom prst="rect">
              <a:avLst/>
            </a:pr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414" name="Rectangle 264"/>
            <p:cNvSpPr>
              <a:spLocks noChangeArrowheads="1"/>
            </p:cNvSpPr>
            <p:nvPr/>
          </p:nvSpPr>
          <p:spPr bwMode="auto">
            <a:xfrm flipH="1">
              <a:off x="5336751" y="6641468"/>
              <a:ext cx="29365" cy="56691"/>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415" name="Rectangle 265"/>
            <p:cNvSpPr>
              <a:spLocks noChangeArrowheads="1"/>
            </p:cNvSpPr>
            <p:nvPr/>
          </p:nvSpPr>
          <p:spPr bwMode="auto">
            <a:xfrm flipH="1">
              <a:off x="5272311" y="6641468"/>
              <a:ext cx="28957" cy="56691"/>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416" name="Rectangle 266"/>
            <p:cNvSpPr>
              <a:spLocks noChangeArrowheads="1"/>
            </p:cNvSpPr>
            <p:nvPr/>
          </p:nvSpPr>
          <p:spPr bwMode="auto">
            <a:xfrm flipH="1">
              <a:off x="5466038" y="6726300"/>
              <a:ext cx="28957" cy="55875"/>
            </a:xfrm>
            <a:prstGeom prst="rect">
              <a:avLst/>
            </a:pr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417" name="Rectangle 267"/>
            <p:cNvSpPr>
              <a:spLocks noChangeArrowheads="1"/>
            </p:cNvSpPr>
            <p:nvPr/>
          </p:nvSpPr>
          <p:spPr bwMode="auto">
            <a:xfrm flipH="1">
              <a:off x="5401190" y="6726300"/>
              <a:ext cx="29365" cy="5587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418" name="Rectangle 268"/>
            <p:cNvSpPr>
              <a:spLocks noChangeArrowheads="1"/>
            </p:cNvSpPr>
            <p:nvPr/>
          </p:nvSpPr>
          <p:spPr bwMode="auto">
            <a:xfrm flipH="1">
              <a:off x="5336751" y="6726300"/>
              <a:ext cx="29365" cy="55875"/>
            </a:xfrm>
            <a:prstGeom prst="rect">
              <a:avLst/>
            </a:pr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419" name="Rectangle 269"/>
            <p:cNvSpPr>
              <a:spLocks noChangeArrowheads="1"/>
            </p:cNvSpPr>
            <p:nvPr/>
          </p:nvSpPr>
          <p:spPr bwMode="auto">
            <a:xfrm flipH="1">
              <a:off x="5272311" y="6726300"/>
              <a:ext cx="28957" cy="5587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420" name="Rectangle 270"/>
            <p:cNvSpPr>
              <a:spLocks noChangeArrowheads="1"/>
            </p:cNvSpPr>
            <p:nvPr/>
          </p:nvSpPr>
          <p:spPr bwMode="auto">
            <a:xfrm flipH="1">
              <a:off x="5684644" y="6726300"/>
              <a:ext cx="29365" cy="55875"/>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421" name="Rectangle 271"/>
            <p:cNvSpPr>
              <a:spLocks noChangeArrowheads="1"/>
            </p:cNvSpPr>
            <p:nvPr/>
          </p:nvSpPr>
          <p:spPr bwMode="auto">
            <a:xfrm flipH="1">
              <a:off x="5620204" y="6726300"/>
              <a:ext cx="29365" cy="5587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422" name="Rectangle 272"/>
            <p:cNvSpPr>
              <a:spLocks noChangeArrowheads="1"/>
            </p:cNvSpPr>
            <p:nvPr/>
          </p:nvSpPr>
          <p:spPr bwMode="auto">
            <a:xfrm flipH="1">
              <a:off x="5555764" y="6726300"/>
              <a:ext cx="28957" cy="5587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423" name="Rectangle 273"/>
            <p:cNvSpPr>
              <a:spLocks noChangeArrowheads="1"/>
            </p:cNvSpPr>
            <p:nvPr/>
          </p:nvSpPr>
          <p:spPr bwMode="auto">
            <a:xfrm flipH="1">
              <a:off x="5684644" y="6810316"/>
              <a:ext cx="29365" cy="5546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424" name="Rectangle 274"/>
            <p:cNvSpPr>
              <a:spLocks noChangeArrowheads="1"/>
            </p:cNvSpPr>
            <p:nvPr/>
          </p:nvSpPr>
          <p:spPr bwMode="auto">
            <a:xfrm flipH="1">
              <a:off x="5620204" y="6810316"/>
              <a:ext cx="29365" cy="55467"/>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425" name="Rectangle 275"/>
            <p:cNvSpPr>
              <a:spLocks noChangeArrowheads="1"/>
            </p:cNvSpPr>
            <p:nvPr/>
          </p:nvSpPr>
          <p:spPr bwMode="auto">
            <a:xfrm flipH="1">
              <a:off x="5555764" y="6810316"/>
              <a:ext cx="28957" cy="5546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426" name="Rectangle 276"/>
            <p:cNvSpPr>
              <a:spLocks noChangeArrowheads="1"/>
            </p:cNvSpPr>
            <p:nvPr/>
          </p:nvSpPr>
          <p:spPr bwMode="auto">
            <a:xfrm flipH="1">
              <a:off x="5466038" y="6810316"/>
              <a:ext cx="28957" cy="5546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427" name="Rectangle 277"/>
            <p:cNvSpPr>
              <a:spLocks noChangeArrowheads="1"/>
            </p:cNvSpPr>
            <p:nvPr/>
          </p:nvSpPr>
          <p:spPr bwMode="auto">
            <a:xfrm flipH="1">
              <a:off x="5401190" y="6810316"/>
              <a:ext cx="29365" cy="55467"/>
            </a:xfrm>
            <a:prstGeom prst="rect">
              <a:avLst/>
            </a:pr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428" name="Rectangle 278"/>
            <p:cNvSpPr>
              <a:spLocks noChangeArrowheads="1"/>
            </p:cNvSpPr>
            <p:nvPr/>
          </p:nvSpPr>
          <p:spPr bwMode="auto">
            <a:xfrm flipH="1">
              <a:off x="5336751" y="6810316"/>
              <a:ext cx="29365" cy="5546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429" name="Rectangle 279"/>
            <p:cNvSpPr>
              <a:spLocks noChangeArrowheads="1"/>
            </p:cNvSpPr>
            <p:nvPr/>
          </p:nvSpPr>
          <p:spPr bwMode="auto">
            <a:xfrm flipH="1">
              <a:off x="5272311" y="6810316"/>
              <a:ext cx="28957" cy="55467"/>
            </a:xfrm>
            <a:prstGeom prst="rect">
              <a:avLst/>
            </a:pr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430" name="Rectangle 280"/>
            <p:cNvSpPr>
              <a:spLocks noChangeArrowheads="1"/>
            </p:cNvSpPr>
            <p:nvPr/>
          </p:nvSpPr>
          <p:spPr bwMode="auto">
            <a:xfrm flipH="1">
              <a:off x="5272311" y="6107190"/>
              <a:ext cx="93805" cy="54652"/>
            </a:xfrm>
            <a:prstGeom prst="rect">
              <a:avLst/>
            </a:prstGeom>
            <a:solidFill>
              <a:schemeClr val="accent2"/>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431" name="Rectangle 281"/>
            <p:cNvSpPr>
              <a:spLocks noChangeArrowheads="1"/>
            </p:cNvSpPr>
            <p:nvPr/>
          </p:nvSpPr>
          <p:spPr bwMode="auto">
            <a:xfrm flipH="1">
              <a:off x="5446870" y="6072115"/>
              <a:ext cx="19168" cy="89726"/>
            </a:xfrm>
            <a:prstGeom prst="rect">
              <a:avLst/>
            </a:prstGeom>
            <a:solidFill>
              <a:schemeClr val="accent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201" name="Freeform 5"/>
            <p:cNvSpPr>
              <a:spLocks/>
            </p:cNvSpPr>
            <p:nvPr/>
          </p:nvSpPr>
          <p:spPr bwMode="auto">
            <a:xfrm>
              <a:off x="9420752" y="5626960"/>
              <a:ext cx="504507" cy="331083"/>
            </a:xfrm>
            <a:custGeom>
              <a:avLst/>
              <a:gdLst>
                <a:gd name="T0" fmla="*/ 168 w 1054"/>
                <a:gd name="T1" fmla="*/ 303 h 690"/>
                <a:gd name="T2" fmla="*/ 168 w 1054"/>
                <a:gd name="T3" fmla="*/ 289 h 690"/>
                <a:gd name="T4" fmla="*/ 459 w 1054"/>
                <a:gd name="T5" fmla="*/ 0 h 690"/>
                <a:gd name="T6" fmla="*/ 701 w 1054"/>
                <a:gd name="T7" fmla="*/ 129 h 690"/>
                <a:gd name="T8" fmla="*/ 781 w 1054"/>
                <a:gd name="T9" fmla="*/ 108 h 690"/>
                <a:gd name="T10" fmla="*/ 875 w 1054"/>
                <a:gd name="T11" fmla="*/ 136 h 690"/>
                <a:gd name="T12" fmla="*/ 950 w 1054"/>
                <a:gd name="T13" fmla="*/ 272 h 690"/>
                <a:gd name="T14" fmla="*/ 1054 w 1054"/>
                <a:gd name="T15" fmla="*/ 463 h 690"/>
                <a:gd name="T16" fmla="*/ 851 w 1054"/>
                <a:gd name="T17" fmla="*/ 690 h 690"/>
                <a:gd name="T18" fmla="*/ 825 w 1054"/>
                <a:gd name="T19" fmla="*/ 690 h 690"/>
                <a:gd name="T20" fmla="*/ 802 w 1054"/>
                <a:gd name="T21" fmla="*/ 690 h 690"/>
                <a:gd name="T22" fmla="*/ 327 w 1054"/>
                <a:gd name="T23" fmla="*/ 690 h 690"/>
                <a:gd name="T24" fmla="*/ 318 w 1054"/>
                <a:gd name="T25" fmla="*/ 690 h 690"/>
                <a:gd name="T26" fmla="*/ 306 w 1054"/>
                <a:gd name="T27" fmla="*/ 690 h 690"/>
                <a:gd name="T28" fmla="*/ 271 w 1054"/>
                <a:gd name="T29" fmla="*/ 690 h 690"/>
                <a:gd name="T30" fmla="*/ 195 w 1054"/>
                <a:gd name="T31" fmla="*/ 690 h 690"/>
                <a:gd name="T32" fmla="*/ 0 w 1054"/>
                <a:gd name="T33" fmla="*/ 495 h 690"/>
                <a:gd name="T34" fmla="*/ 168 w 1054"/>
                <a:gd name="T35" fmla="*/ 303 h 6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54" h="690">
                  <a:moveTo>
                    <a:pt x="168" y="303"/>
                  </a:moveTo>
                  <a:cubicBezTo>
                    <a:pt x="168" y="299"/>
                    <a:pt x="168" y="293"/>
                    <a:pt x="168" y="289"/>
                  </a:cubicBezTo>
                  <a:cubicBezTo>
                    <a:pt x="168" y="129"/>
                    <a:pt x="298" y="0"/>
                    <a:pt x="459" y="0"/>
                  </a:cubicBezTo>
                  <a:cubicBezTo>
                    <a:pt x="560" y="0"/>
                    <a:pt x="649" y="52"/>
                    <a:pt x="701" y="129"/>
                  </a:cubicBezTo>
                  <a:cubicBezTo>
                    <a:pt x="725" y="116"/>
                    <a:pt x="752" y="108"/>
                    <a:pt x="781" y="108"/>
                  </a:cubicBezTo>
                  <a:cubicBezTo>
                    <a:pt x="816" y="108"/>
                    <a:pt x="848" y="118"/>
                    <a:pt x="875" y="136"/>
                  </a:cubicBezTo>
                  <a:cubicBezTo>
                    <a:pt x="919" y="166"/>
                    <a:pt x="948" y="215"/>
                    <a:pt x="950" y="272"/>
                  </a:cubicBezTo>
                  <a:cubicBezTo>
                    <a:pt x="1012" y="312"/>
                    <a:pt x="1054" y="384"/>
                    <a:pt x="1054" y="463"/>
                  </a:cubicBezTo>
                  <a:cubicBezTo>
                    <a:pt x="1054" y="580"/>
                    <a:pt x="965" y="676"/>
                    <a:pt x="851" y="690"/>
                  </a:cubicBezTo>
                  <a:cubicBezTo>
                    <a:pt x="843" y="690"/>
                    <a:pt x="833" y="690"/>
                    <a:pt x="825" y="690"/>
                  </a:cubicBezTo>
                  <a:cubicBezTo>
                    <a:pt x="818" y="690"/>
                    <a:pt x="810" y="690"/>
                    <a:pt x="802" y="690"/>
                  </a:cubicBezTo>
                  <a:cubicBezTo>
                    <a:pt x="696" y="690"/>
                    <a:pt x="446" y="690"/>
                    <a:pt x="327" y="690"/>
                  </a:cubicBezTo>
                  <a:cubicBezTo>
                    <a:pt x="324" y="690"/>
                    <a:pt x="320" y="690"/>
                    <a:pt x="318" y="690"/>
                  </a:cubicBezTo>
                  <a:cubicBezTo>
                    <a:pt x="306" y="690"/>
                    <a:pt x="306" y="690"/>
                    <a:pt x="306" y="690"/>
                  </a:cubicBezTo>
                  <a:cubicBezTo>
                    <a:pt x="300" y="690"/>
                    <a:pt x="283" y="690"/>
                    <a:pt x="271" y="690"/>
                  </a:cubicBezTo>
                  <a:cubicBezTo>
                    <a:pt x="195" y="690"/>
                    <a:pt x="195" y="690"/>
                    <a:pt x="195" y="690"/>
                  </a:cubicBezTo>
                  <a:cubicBezTo>
                    <a:pt x="87" y="688"/>
                    <a:pt x="0" y="601"/>
                    <a:pt x="0" y="495"/>
                  </a:cubicBezTo>
                  <a:cubicBezTo>
                    <a:pt x="0" y="397"/>
                    <a:pt x="73" y="316"/>
                    <a:pt x="168" y="303"/>
                  </a:cubicBezTo>
                  <a:close/>
                </a:path>
              </a:pathLst>
            </a:custGeom>
            <a:solidFill>
              <a:schemeClr val="accent1">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sz="1350"/>
            </a:p>
          </p:txBody>
        </p:sp>
        <p:sp>
          <p:nvSpPr>
            <p:cNvPr id="202" name="Freeform 5"/>
            <p:cNvSpPr>
              <a:spLocks/>
            </p:cNvSpPr>
            <p:nvPr/>
          </p:nvSpPr>
          <p:spPr bwMode="auto">
            <a:xfrm>
              <a:off x="10065045" y="5946376"/>
              <a:ext cx="698245" cy="458224"/>
            </a:xfrm>
            <a:custGeom>
              <a:avLst/>
              <a:gdLst>
                <a:gd name="T0" fmla="*/ 168 w 1054"/>
                <a:gd name="T1" fmla="*/ 303 h 690"/>
                <a:gd name="T2" fmla="*/ 168 w 1054"/>
                <a:gd name="T3" fmla="*/ 289 h 690"/>
                <a:gd name="T4" fmla="*/ 459 w 1054"/>
                <a:gd name="T5" fmla="*/ 0 h 690"/>
                <a:gd name="T6" fmla="*/ 701 w 1054"/>
                <a:gd name="T7" fmla="*/ 129 h 690"/>
                <a:gd name="T8" fmla="*/ 781 w 1054"/>
                <a:gd name="T9" fmla="*/ 108 h 690"/>
                <a:gd name="T10" fmla="*/ 875 w 1054"/>
                <a:gd name="T11" fmla="*/ 136 h 690"/>
                <a:gd name="T12" fmla="*/ 950 w 1054"/>
                <a:gd name="T13" fmla="*/ 272 h 690"/>
                <a:gd name="T14" fmla="*/ 1054 w 1054"/>
                <a:gd name="T15" fmla="*/ 463 h 690"/>
                <a:gd name="T16" fmla="*/ 851 w 1054"/>
                <a:gd name="T17" fmla="*/ 690 h 690"/>
                <a:gd name="T18" fmla="*/ 825 w 1054"/>
                <a:gd name="T19" fmla="*/ 690 h 690"/>
                <a:gd name="T20" fmla="*/ 802 w 1054"/>
                <a:gd name="T21" fmla="*/ 690 h 690"/>
                <a:gd name="T22" fmla="*/ 327 w 1054"/>
                <a:gd name="T23" fmla="*/ 690 h 690"/>
                <a:gd name="T24" fmla="*/ 318 w 1054"/>
                <a:gd name="T25" fmla="*/ 690 h 690"/>
                <a:gd name="T26" fmla="*/ 306 w 1054"/>
                <a:gd name="T27" fmla="*/ 690 h 690"/>
                <a:gd name="T28" fmla="*/ 271 w 1054"/>
                <a:gd name="T29" fmla="*/ 690 h 690"/>
                <a:gd name="T30" fmla="*/ 195 w 1054"/>
                <a:gd name="T31" fmla="*/ 690 h 690"/>
                <a:gd name="T32" fmla="*/ 0 w 1054"/>
                <a:gd name="T33" fmla="*/ 495 h 690"/>
                <a:gd name="T34" fmla="*/ 168 w 1054"/>
                <a:gd name="T35" fmla="*/ 303 h 6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54" h="690">
                  <a:moveTo>
                    <a:pt x="168" y="303"/>
                  </a:moveTo>
                  <a:cubicBezTo>
                    <a:pt x="168" y="299"/>
                    <a:pt x="168" y="293"/>
                    <a:pt x="168" y="289"/>
                  </a:cubicBezTo>
                  <a:cubicBezTo>
                    <a:pt x="168" y="129"/>
                    <a:pt x="298" y="0"/>
                    <a:pt x="459" y="0"/>
                  </a:cubicBezTo>
                  <a:cubicBezTo>
                    <a:pt x="560" y="0"/>
                    <a:pt x="649" y="52"/>
                    <a:pt x="701" y="129"/>
                  </a:cubicBezTo>
                  <a:cubicBezTo>
                    <a:pt x="725" y="116"/>
                    <a:pt x="752" y="108"/>
                    <a:pt x="781" y="108"/>
                  </a:cubicBezTo>
                  <a:cubicBezTo>
                    <a:pt x="816" y="108"/>
                    <a:pt x="848" y="118"/>
                    <a:pt x="875" y="136"/>
                  </a:cubicBezTo>
                  <a:cubicBezTo>
                    <a:pt x="919" y="166"/>
                    <a:pt x="948" y="215"/>
                    <a:pt x="950" y="272"/>
                  </a:cubicBezTo>
                  <a:cubicBezTo>
                    <a:pt x="1012" y="312"/>
                    <a:pt x="1054" y="384"/>
                    <a:pt x="1054" y="463"/>
                  </a:cubicBezTo>
                  <a:cubicBezTo>
                    <a:pt x="1054" y="580"/>
                    <a:pt x="965" y="676"/>
                    <a:pt x="851" y="690"/>
                  </a:cubicBezTo>
                  <a:cubicBezTo>
                    <a:pt x="843" y="690"/>
                    <a:pt x="833" y="690"/>
                    <a:pt x="825" y="690"/>
                  </a:cubicBezTo>
                  <a:cubicBezTo>
                    <a:pt x="818" y="690"/>
                    <a:pt x="810" y="690"/>
                    <a:pt x="802" y="690"/>
                  </a:cubicBezTo>
                  <a:cubicBezTo>
                    <a:pt x="696" y="690"/>
                    <a:pt x="446" y="690"/>
                    <a:pt x="327" y="690"/>
                  </a:cubicBezTo>
                  <a:cubicBezTo>
                    <a:pt x="324" y="690"/>
                    <a:pt x="320" y="690"/>
                    <a:pt x="318" y="690"/>
                  </a:cubicBezTo>
                  <a:cubicBezTo>
                    <a:pt x="306" y="690"/>
                    <a:pt x="306" y="690"/>
                    <a:pt x="306" y="690"/>
                  </a:cubicBezTo>
                  <a:cubicBezTo>
                    <a:pt x="300" y="690"/>
                    <a:pt x="283" y="690"/>
                    <a:pt x="271" y="690"/>
                  </a:cubicBezTo>
                  <a:cubicBezTo>
                    <a:pt x="195" y="690"/>
                    <a:pt x="195" y="690"/>
                    <a:pt x="195" y="690"/>
                  </a:cubicBezTo>
                  <a:cubicBezTo>
                    <a:pt x="87" y="688"/>
                    <a:pt x="0" y="601"/>
                    <a:pt x="0" y="495"/>
                  </a:cubicBezTo>
                  <a:cubicBezTo>
                    <a:pt x="0" y="397"/>
                    <a:pt x="73" y="316"/>
                    <a:pt x="168" y="303"/>
                  </a:cubicBezTo>
                  <a:close/>
                </a:path>
              </a:pathLst>
            </a:custGeom>
            <a:solidFill>
              <a:schemeClr val="accent1">
                <a:lumMod val="40000"/>
                <a:lumOff val="60000"/>
              </a:schemeClr>
            </a:solidFill>
            <a:ln>
              <a:noFill/>
            </a:ln>
          </p:spPr>
          <p:txBody>
            <a:bodyPr vert="horz" wrap="square" lIns="91440" tIns="45720" rIns="91440" bIns="45720" numCol="1" anchor="t" anchorCtr="0" compatLnSpc="1">
              <a:prstTxWarp prst="textNoShape">
                <a:avLst/>
              </a:prstTxWarp>
            </a:bodyPr>
            <a:lstStyle/>
            <a:p>
              <a:endParaRPr lang="en-US" sz="1350"/>
            </a:p>
          </p:txBody>
        </p:sp>
        <p:sp>
          <p:nvSpPr>
            <p:cNvPr id="203" name="Freeform 5"/>
            <p:cNvSpPr>
              <a:spLocks/>
            </p:cNvSpPr>
            <p:nvPr/>
          </p:nvSpPr>
          <p:spPr bwMode="auto">
            <a:xfrm>
              <a:off x="3882998" y="5823202"/>
              <a:ext cx="560235" cy="367655"/>
            </a:xfrm>
            <a:custGeom>
              <a:avLst/>
              <a:gdLst>
                <a:gd name="T0" fmla="*/ 168 w 1054"/>
                <a:gd name="T1" fmla="*/ 303 h 690"/>
                <a:gd name="T2" fmla="*/ 168 w 1054"/>
                <a:gd name="T3" fmla="*/ 289 h 690"/>
                <a:gd name="T4" fmla="*/ 459 w 1054"/>
                <a:gd name="T5" fmla="*/ 0 h 690"/>
                <a:gd name="T6" fmla="*/ 701 w 1054"/>
                <a:gd name="T7" fmla="*/ 129 h 690"/>
                <a:gd name="T8" fmla="*/ 781 w 1054"/>
                <a:gd name="T9" fmla="*/ 108 h 690"/>
                <a:gd name="T10" fmla="*/ 875 w 1054"/>
                <a:gd name="T11" fmla="*/ 136 h 690"/>
                <a:gd name="T12" fmla="*/ 950 w 1054"/>
                <a:gd name="T13" fmla="*/ 272 h 690"/>
                <a:gd name="T14" fmla="*/ 1054 w 1054"/>
                <a:gd name="T15" fmla="*/ 463 h 690"/>
                <a:gd name="T16" fmla="*/ 851 w 1054"/>
                <a:gd name="T17" fmla="*/ 690 h 690"/>
                <a:gd name="T18" fmla="*/ 825 w 1054"/>
                <a:gd name="T19" fmla="*/ 690 h 690"/>
                <a:gd name="T20" fmla="*/ 802 w 1054"/>
                <a:gd name="T21" fmla="*/ 690 h 690"/>
                <a:gd name="T22" fmla="*/ 327 w 1054"/>
                <a:gd name="T23" fmla="*/ 690 h 690"/>
                <a:gd name="T24" fmla="*/ 318 w 1054"/>
                <a:gd name="T25" fmla="*/ 690 h 690"/>
                <a:gd name="T26" fmla="*/ 306 w 1054"/>
                <a:gd name="T27" fmla="*/ 690 h 690"/>
                <a:gd name="T28" fmla="*/ 271 w 1054"/>
                <a:gd name="T29" fmla="*/ 690 h 690"/>
                <a:gd name="T30" fmla="*/ 195 w 1054"/>
                <a:gd name="T31" fmla="*/ 690 h 690"/>
                <a:gd name="T32" fmla="*/ 0 w 1054"/>
                <a:gd name="T33" fmla="*/ 495 h 690"/>
                <a:gd name="T34" fmla="*/ 168 w 1054"/>
                <a:gd name="T35" fmla="*/ 303 h 6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54" h="690">
                  <a:moveTo>
                    <a:pt x="168" y="303"/>
                  </a:moveTo>
                  <a:cubicBezTo>
                    <a:pt x="168" y="299"/>
                    <a:pt x="168" y="293"/>
                    <a:pt x="168" y="289"/>
                  </a:cubicBezTo>
                  <a:cubicBezTo>
                    <a:pt x="168" y="129"/>
                    <a:pt x="298" y="0"/>
                    <a:pt x="459" y="0"/>
                  </a:cubicBezTo>
                  <a:cubicBezTo>
                    <a:pt x="560" y="0"/>
                    <a:pt x="649" y="52"/>
                    <a:pt x="701" y="129"/>
                  </a:cubicBezTo>
                  <a:cubicBezTo>
                    <a:pt x="725" y="116"/>
                    <a:pt x="752" y="108"/>
                    <a:pt x="781" y="108"/>
                  </a:cubicBezTo>
                  <a:cubicBezTo>
                    <a:pt x="816" y="108"/>
                    <a:pt x="848" y="118"/>
                    <a:pt x="875" y="136"/>
                  </a:cubicBezTo>
                  <a:cubicBezTo>
                    <a:pt x="919" y="166"/>
                    <a:pt x="948" y="215"/>
                    <a:pt x="950" y="272"/>
                  </a:cubicBezTo>
                  <a:cubicBezTo>
                    <a:pt x="1012" y="312"/>
                    <a:pt x="1054" y="384"/>
                    <a:pt x="1054" y="463"/>
                  </a:cubicBezTo>
                  <a:cubicBezTo>
                    <a:pt x="1054" y="580"/>
                    <a:pt x="965" y="676"/>
                    <a:pt x="851" y="690"/>
                  </a:cubicBezTo>
                  <a:cubicBezTo>
                    <a:pt x="843" y="690"/>
                    <a:pt x="833" y="690"/>
                    <a:pt x="825" y="690"/>
                  </a:cubicBezTo>
                  <a:cubicBezTo>
                    <a:pt x="818" y="690"/>
                    <a:pt x="810" y="690"/>
                    <a:pt x="802" y="690"/>
                  </a:cubicBezTo>
                  <a:cubicBezTo>
                    <a:pt x="696" y="690"/>
                    <a:pt x="446" y="690"/>
                    <a:pt x="327" y="690"/>
                  </a:cubicBezTo>
                  <a:cubicBezTo>
                    <a:pt x="324" y="690"/>
                    <a:pt x="320" y="690"/>
                    <a:pt x="318" y="690"/>
                  </a:cubicBezTo>
                  <a:cubicBezTo>
                    <a:pt x="306" y="690"/>
                    <a:pt x="306" y="690"/>
                    <a:pt x="306" y="690"/>
                  </a:cubicBezTo>
                  <a:cubicBezTo>
                    <a:pt x="300" y="690"/>
                    <a:pt x="283" y="690"/>
                    <a:pt x="271" y="690"/>
                  </a:cubicBezTo>
                  <a:cubicBezTo>
                    <a:pt x="195" y="690"/>
                    <a:pt x="195" y="690"/>
                    <a:pt x="195" y="690"/>
                  </a:cubicBezTo>
                  <a:cubicBezTo>
                    <a:pt x="87" y="688"/>
                    <a:pt x="0" y="601"/>
                    <a:pt x="0" y="495"/>
                  </a:cubicBezTo>
                  <a:cubicBezTo>
                    <a:pt x="0" y="397"/>
                    <a:pt x="73" y="316"/>
                    <a:pt x="168" y="303"/>
                  </a:cubicBezTo>
                  <a:close/>
                </a:path>
              </a:pathLst>
            </a:custGeom>
            <a:solidFill>
              <a:schemeClr val="accent1">
                <a:lumMod val="40000"/>
                <a:lumOff val="60000"/>
              </a:schemeClr>
            </a:solidFill>
            <a:ln>
              <a:noFill/>
            </a:ln>
          </p:spPr>
          <p:txBody>
            <a:bodyPr vert="horz" wrap="square" lIns="91440" tIns="45720" rIns="91440" bIns="45720" numCol="1" anchor="t" anchorCtr="0" compatLnSpc="1">
              <a:prstTxWarp prst="textNoShape">
                <a:avLst/>
              </a:prstTxWarp>
            </a:bodyPr>
            <a:lstStyle/>
            <a:p>
              <a:endParaRPr lang="en-US" sz="1350"/>
            </a:p>
          </p:txBody>
        </p:sp>
        <p:sp>
          <p:nvSpPr>
            <p:cNvPr id="204" name="Freeform 5"/>
            <p:cNvSpPr>
              <a:spLocks/>
            </p:cNvSpPr>
            <p:nvPr/>
          </p:nvSpPr>
          <p:spPr bwMode="auto">
            <a:xfrm>
              <a:off x="2948731" y="6096856"/>
              <a:ext cx="320117" cy="210077"/>
            </a:xfrm>
            <a:custGeom>
              <a:avLst/>
              <a:gdLst>
                <a:gd name="T0" fmla="*/ 168 w 1054"/>
                <a:gd name="T1" fmla="*/ 303 h 690"/>
                <a:gd name="T2" fmla="*/ 168 w 1054"/>
                <a:gd name="T3" fmla="*/ 289 h 690"/>
                <a:gd name="T4" fmla="*/ 459 w 1054"/>
                <a:gd name="T5" fmla="*/ 0 h 690"/>
                <a:gd name="T6" fmla="*/ 701 w 1054"/>
                <a:gd name="T7" fmla="*/ 129 h 690"/>
                <a:gd name="T8" fmla="*/ 781 w 1054"/>
                <a:gd name="T9" fmla="*/ 108 h 690"/>
                <a:gd name="T10" fmla="*/ 875 w 1054"/>
                <a:gd name="T11" fmla="*/ 136 h 690"/>
                <a:gd name="T12" fmla="*/ 950 w 1054"/>
                <a:gd name="T13" fmla="*/ 272 h 690"/>
                <a:gd name="T14" fmla="*/ 1054 w 1054"/>
                <a:gd name="T15" fmla="*/ 463 h 690"/>
                <a:gd name="T16" fmla="*/ 851 w 1054"/>
                <a:gd name="T17" fmla="*/ 690 h 690"/>
                <a:gd name="T18" fmla="*/ 825 w 1054"/>
                <a:gd name="T19" fmla="*/ 690 h 690"/>
                <a:gd name="T20" fmla="*/ 802 w 1054"/>
                <a:gd name="T21" fmla="*/ 690 h 690"/>
                <a:gd name="T22" fmla="*/ 327 w 1054"/>
                <a:gd name="T23" fmla="*/ 690 h 690"/>
                <a:gd name="T24" fmla="*/ 318 w 1054"/>
                <a:gd name="T25" fmla="*/ 690 h 690"/>
                <a:gd name="T26" fmla="*/ 306 w 1054"/>
                <a:gd name="T27" fmla="*/ 690 h 690"/>
                <a:gd name="T28" fmla="*/ 271 w 1054"/>
                <a:gd name="T29" fmla="*/ 690 h 690"/>
                <a:gd name="T30" fmla="*/ 195 w 1054"/>
                <a:gd name="T31" fmla="*/ 690 h 690"/>
                <a:gd name="T32" fmla="*/ 0 w 1054"/>
                <a:gd name="T33" fmla="*/ 495 h 690"/>
                <a:gd name="T34" fmla="*/ 168 w 1054"/>
                <a:gd name="T35" fmla="*/ 303 h 6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54" h="690">
                  <a:moveTo>
                    <a:pt x="168" y="303"/>
                  </a:moveTo>
                  <a:cubicBezTo>
                    <a:pt x="168" y="299"/>
                    <a:pt x="168" y="293"/>
                    <a:pt x="168" y="289"/>
                  </a:cubicBezTo>
                  <a:cubicBezTo>
                    <a:pt x="168" y="129"/>
                    <a:pt x="298" y="0"/>
                    <a:pt x="459" y="0"/>
                  </a:cubicBezTo>
                  <a:cubicBezTo>
                    <a:pt x="560" y="0"/>
                    <a:pt x="649" y="52"/>
                    <a:pt x="701" y="129"/>
                  </a:cubicBezTo>
                  <a:cubicBezTo>
                    <a:pt x="725" y="116"/>
                    <a:pt x="752" y="108"/>
                    <a:pt x="781" y="108"/>
                  </a:cubicBezTo>
                  <a:cubicBezTo>
                    <a:pt x="816" y="108"/>
                    <a:pt x="848" y="118"/>
                    <a:pt x="875" y="136"/>
                  </a:cubicBezTo>
                  <a:cubicBezTo>
                    <a:pt x="919" y="166"/>
                    <a:pt x="948" y="215"/>
                    <a:pt x="950" y="272"/>
                  </a:cubicBezTo>
                  <a:cubicBezTo>
                    <a:pt x="1012" y="312"/>
                    <a:pt x="1054" y="384"/>
                    <a:pt x="1054" y="463"/>
                  </a:cubicBezTo>
                  <a:cubicBezTo>
                    <a:pt x="1054" y="580"/>
                    <a:pt x="965" y="676"/>
                    <a:pt x="851" y="690"/>
                  </a:cubicBezTo>
                  <a:cubicBezTo>
                    <a:pt x="843" y="690"/>
                    <a:pt x="833" y="690"/>
                    <a:pt x="825" y="690"/>
                  </a:cubicBezTo>
                  <a:cubicBezTo>
                    <a:pt x="818" y="690"/>
                    <a:pt x="810" y="690"/>
                    <a:pt x="802" y="690"/>
                  </a:cubicBezTo>
                  <a:cubicBezTo>
                    <a:pt x="696" y="690"/>
                    <a:pt x="446" y="690"/>
                    <a:pt x="327" y="690"/>
                  </a:cubicBezTo>
                  <a:cubicBezTo>
                    <a:pt x="324" y="690"/>
                    <a:pt x="320" y="690"/>
                    <a:pt x="318" y="690"/>
                  </a:cubicBezTo>
                  <a:cubicBezTo>
                    <a:pt x="306" y="690"/>
                    <a:pt x="306" y="690"/>
                    <a:pt x="306" y="690"/>
                  </a:cubicBezTo>
                  <a:cubicBezTo>
                    <a:pt x="300" y="690"/>
                    <a:pt x="283" y="690"/>
                    <a:pt x="271" y="690"/>
                  </a:cubicBezTo>
                  <a:cubicBezTo>
                    <a:pt x="195" y="690"/>
                    <a:pt x="195" y="690"/>
                    <a:pt x="195" y="690"/>
                  </a:cubicBezTo>
                  <a:cubicBezTo>
                    <a:pt x="87" y="688"/>
                    <a:pt x="0" y="601"/>
                    <a:pt x="0" y="495"/>
                  </a:cubicBezTo>
                  <a:cubicBezTo>
                    <a:pt x="0" y="397"/>
                    <a:pt x="73" y="316"/>
                    <a:pt x="168" y="303"/>
                  </a:cubicBezTo>
                  <a:close/>
                </a:path>
              </a:pathLst>
            </a:custGeom>
            <a:solidFill>
              <a:schemeClr val="accent1">
                <a:lumMod val="40000"/>
                <a:lumOff val="60000"/>
              </a:schemeClr>
            </a:solidFill>
            <a:ln>
              <a:noFill/>
            </a:ln>
          </p:spPr>
          <p:txBody>
            <a:bodyPr vert="horz" wrap="square" lIns="91440" tIns="45720" rIns="91440" bIns="45720" numCol="1" anchor="t" anchorCtr="0" compatLnSpc="1">
              <a:prstTxWarp prst="textNoShape">
                <a:avLst/>
              </a:prstTxWarp>
            </a:bodyPr>
            <a:lstStyle/>
            <a:p>
              <a:endParaRPr lang="en-US" sz="1350"/>
            </a:p>
          </p:txBody>
        </p:sp>
        <p:sp>
          <p:nvSpPr>
            <p:cNvPr id="179" name="Freeform 11"/>
            <p:cNvSpPr>
              <a:spLocks/>
            </p:cNvSpPr>
            <p:nvPr/>
          </p:nvSpPr>
          <p:spPr bwMode="auto">
            <a:xfrm flipH="1">
              <a:off x="2856350" y="6677074"/>
              <a:ext cx="2521709" cy="324057"/>
            </a:xfrm>
            <a:custGeom>
              <a:avLst/>
              <a:gdLst>
                <a:gd name="T0" fmla="*/ 408 w 661"/>
                <a:gd name="T1" fmla="*/ 25 h 155"/>
                <a:gd name="T2" fmla="*/ 408 w 661"/>
                <a:gd name="T3" fmla="*/ 25 h 155"/>
                <a:gd name="T4" fmla="*/ 0 w 661"/>
                <a:gd name="T5" fmla="*/ 155 h 155"/>
                <a:gd name="T6" fmla="*/ 234 w 661"/>
                <a:gd name="T7" fmla="*/ 155 h 155"/>
                <a:gd name="T8" fmla="*/ 661 w 661"/>
                <a:gd name="T9" fmla="*/ 155 h 155"/>
                <a:gd name="T10" fmla="*/ 408 w 661"/>
                <a:gd name="T11" fmla="*/ 25 h 155"/>
              </a:gdLst>
              <a:ahLst/>
              <a:cxnLst>
                <a:cxn ang="0">
                  <a:pos x="T0" y="T1"/>
                </a:cxn>
                <a:cxn ang="0">
                  <a:pos x="T2" y="T3"/>
                </a:cxn>
                <a:cxn ang="0">
                  <a:pos x="T4" y="T5"/>
                </a:cxn>
                <a:cxn ang="0">
                  <a:pos x="T6" y="T7"/>
                </a:cxn>
                <a:cxn ang="0">
                  <a:pos x="T8" y="T9"/>
                </a:cxn>
                <a:cxn ang="0">
                  <a:pos x="T10" y="T11"/>
                </a:cxn>
              </a:cxnLst>
              <a:rect l="0" t="0" r="r" b="b"/>
              <a:pathLst>
                <a:path w="661" h="155">
                  <a:moveTo>
                    <a:pt x="408" y="25"/>
                  </a:moveTo>
                  <a:cubicBezTo>
                    <a:pt x="408" y="25"/>
                    <a:pt x="408" y="25"/>
                    <a:pt x="408" y="25"/>
                  </a:cubicBezTo>
                  <a:cubicBezTo>
                    <a:pt x="264" y="0"/>
                    <a:pt x="111" y="44"/>
                    <a:pt x="0" y="155"/>
                  </a:cubicBezTo>
                  <a:cubicBezTo>
                    <a:pt x="234" y="155"/>
                    <a:pt x="234" y="155"/>
                    <a:pt x="234" y="155"/>
                  </a:cubicBezTo>
                  <a:cubicBezTo>
                    <a:pt x="661" y="155"/>
                    <a:pt x="661" y="155"/>
                    <a:pt x="661" y="155"/>
                  </a:cubicBezTo>
                  <a:cubicBezTo>
                    <a:pt x="589" y="84"/>
                    <a:pt x="501" y="40"/>
                    <a:pt x="408" y="25"/>
                  </a:cubicBezTo>
                  <a:close/>
                </a:path>
              </a:pathLst>
            </a:custGeom>
            <a:solidFill>
              <a:srgbClr val="79A5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180" name="Freeform 18"/>
            <p:cNvSpPr>
              <a:spLocks/>
            </p:cNvSpPr>
            <p:nvPr/>
          </p:nvSpPr>
          <p:spPr bwMode="auto">
            <a:xfrm flipH="1">
              <a:off x="67117" y="6383231"/>
              <a:ext cx="3868507" cy="617900"/>
            </a:xfrm>
            <a:custGeom>
              <a:avLst/>
              <a:gdLst>
                <a:gd name="T0" fmla="*/ 0 w 1014"/>
                <a:gd name="T1" fmla="*/ 296 h 296"/>
                <a:gd name="T2" fmla="*/ 0 w 1014"/>
                <a:gd name="T3" fmla="*/ 296 h 296"/>
                <a:gd name="T4" fmla="*/ 1014 w 1014"/>
                <a:gd name="T5" fmla="*/ 296 h 296"/>
                <a:gd name="T6" fmla="*/ 1014 w 1014"/>
                <a:gd name="T7" fmla="*/ 238 h 296"/>
                <a:gd name="T8" fmla="*/ 0 w 1014"/>
                <a:gd name="T9" fmla="*/ 296 h 296"/>
              </a:gdLst>
              <a:ahLst/>
              <a:cxnLst>
                <a:cxn ang="0">
                  <a:pos x="T0" y="T1"/>
                </a:cxn>
                <a:cxn ang="0">
                  <a:pos x="T2" y="T3"/>
                </a:cxn>
                <a:cxn ang="0">
                  <a:pos x="T4" y="T5"/>
                </a:cxn>
                <a:cxn ang="0">
                  <a:pos x="T6" y="T7"/>
                </a:cxn>
                <a:cxn ang="0">
                  <a:pos x="T8" y="T9"/>
                </a:cxn>
              </a:cxnLst>
              <a:rect l="0" t="0" r="r" b="b"/>
              <a:pathLst>
                <a:path w="1014" h="296">
                  <a:moveTo>
                    <a:pt x="0" y="296"/>
                  </a:moveTo>
                  <a:cubicBezTo>
                    <a:pt x="0" y="296"/>
                    <a:pt x="0" y="296"/>
                    <a:pt x="0" y="296"/>
                  </a:cubicBezTo>
                  <a:cubicBezTo>
                    <a:pt x="1014" y="296"/>
                    <a:pt x="1014" y="296"/>
                    <a:pt x="1014" y="296"/>
                  </a:cubicBezTo>
                  <a:cubicBezTo>
                    <a:pt x="1014" y="238"/>
                    <a:pt x="1014" y="238"/>
                    <a:pt x="1014" y="238"/>
                  </a:cubicBezTo>
                  <a:cubicBezTo>
                    <a:pt x="714" y="0"/>
                    <a:pt x="277" y="19"/>
                    <a:pt x="0" y="296"/>
                  </a:cubicBezTo>
                  <a:close/>
                </a:path>
              </a:pathLst>
            </a:custGeom>
            <a:solidFill>
              <a:srgbClr val="7FB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181" name="Freeform 29"/>
            <p:cNvSpPr>
              <a:spLocks/>
            </p:cNvSpPr>
            <p:nvPr/>
          </p:nvSpPr>
          <p:spPr bwMode="auto">
            <a:xfrm flipH="1">
              <a:off x="341262" y="6729208"/>
              <a:ext cx="2121368" cy="271924"/>
            </a:xfrm>
            <a:custGeom>
              <a:avLst/>
              <a:gdLst>
                <a:gd name="T0" fmla="*/ 344 w 556"/>
                <a:gd name="T1" fmla="*/ 21 h 130"/>
                <a:gd name="T2" fmla="*/ 344 w 556"/>
                <a:gd name="T3" fmla="*/ 21 h 130"/>
                <a:gd name="T4" fmla="*/ 0 w 556"/>
                <a:gd name="T5" fmla="*/ 130 h 130"/>
                <a:gd name="T6" fmla="*/ 197 w 556"/>
                <a:gd name="T7" fmla="*/ 130 h 130"/>
                <a:gd name="T8" fmla="*/ 556 w 556"/>
                <a:gd name="T9" fmla="*/ 130 h 130"/>
                <a:gd name="T10" fmla="*/ 344 w 556"/>
                <a:gd name="T11" fmla="*/ 21 h 130"/>
              </a:gdLst>
              <a:ahLst/>
              <a:cxnLst>
                <a:cxn ang="0">
                  <a:pos x="T0" y="T1"/>
                </a:cxn>
                <a:cxn ang="0">
                  <a:pos x="T2" y="T3"/>
                </a:cxn>
                <a:cxn ang="0">
                  <a:pos x="T4" y="T5"/>
                </a:cxn>
                <a:cxn ang="0">
                  <a:pos x="T6" y="T7"/>
                </a:cxn>
                <a:cxn ang="0">
                  <a:pos x="T8" y="T9"/>
                </a:cxn>
                <a:cxn ang="0">
                  <a:pos x="T10" y="T11"/>
                </a:cxn>
              </a:cxnLst>
              <a:rect l="0" t="0" r="r" b="b"/>
              <a:pathLst>
                <a:path w="556" h="130">
                  <a:moveTo>
                    <a:pt x="344" y="21"/>
                  </a:moveTo>
                  <a:cubicBezTo>
                    <a:pt x="344" y="21"/>
                    <a:pt x="344" y="21"/>
                    <a:pt x="344" y="21"/>
                  </a:cubicBezTo>
                  <a:cubicBezTo>
                    <a:pt x="223" y="0"/>
                    <a:pt x="94" y="37"/>
                    <a:pt x="0" y="130"/>
                  </a:cubicBezTo>
                  <a:cubicBezTo>
                    <a:pt x="197" y="130"/>
                    <a:pt x="197" y="130"/>
                    <a:pt x="197" y="130"/>
                  </a:cubicBezTo>
                  <a:cubicBezTo>
                    <a:pt x="556" y="130"/>
                    <a:pt x="556" y="130"/>
                    <a:pt x="556" y="130"/>
                  </a:cubicBezTo>
                  <a:cubicBezTo>
                    <a:pt x="496" y="70"/>
                    <a:pt x="422" y="34"/>
                    <a:pt x="344" y="21"/>
                  </a:cubicBezTo>
                  <a:close/>
                </a:path>
              </a:pathLst>
            </a:custGeom>
            <a:solidFill>
              <a:srgbClr val="BAD8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182" name="AutoShape 3"/>
            <p:cNvSpPr>
              <a:spLocks noChangeAspect="1" noChangeArrowheads="1" noTextEdit="1"/>
            </p:cNvSpPr>
            <p:nvPr/>
          </p:nvSpPr>
          <p:spPr bwMode="auto">
            <a:xfrm flipH="1">
              <a:off x="67117" y="6113677"/>
              <a:ext cx="2729899" cy="8892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grpSp>
          <p:nvGrpSpPr>
            <p:cNvPr id="183" name="Group 182"/>
            <p:cNvGrpSpPr/>
            <p:nvPr/>
          </p:nvGrpSpPr>
          <p:grpSpPr>
            <a:xfrm flipH="1">
              <a:off x="3117154" y="6535485"/>
              <a:ext cx="119609" cy="231830"/>
              <a:chOff x="6229350" y="5232400"/>
              <a:chExt cx="539750" cy="1046162"/>
            </a:xfrm>
          </p:grpSpPr>
          <p:sp>
            <p:nvSpPr>
              <p:cNvPr id="190" name="Freeform 14"/>
              <p:cNvSpPr>
                <a:spLocks/>
              </p:cNvSpPr>
              <p:nvPr/>
            </p:nvSpPr>
            <p:spPr bwMode="auto">
              <a:xfrm>
                <a:off x="6446838" y="5870575"/>
                <a:ext cx="111125" cy="407987"/>
              </a:xfrm>
              <a:custGeom>
                <a:avLst/>
                <a:gdLst>
                  <a:gd name="T0" fmla="*/ 70 w 70"/>
                  <a:gd name="T1" fmla="*/ 257 h 257"/>
                  <a:gd name="T2" fmla="*/ 70 w 70"/>
                  <a:gd name="T3" fmla="*/ 257 h 257"/>
                  <a:gd name="T4" fmla="*/ 0 w 70"/>
                  <a:gd name="T5" fmla="*/ 257 h 257"/>
                  <a:gd name="T6" fmla="*/ 0 w 70"/>
                  <a:gd name="T7" fmla="*/ 0 h 257"/>
                  <a:gd name="T8" fmla="*/ 70 w 70"/>
                  <a:gd name="T9" fmla="*/ 0 h 257"/>
                  <a:gd name="T10" fmla="*/ 70 w 70"/>
                  <a:gd name="T11" fmla="*/ 257 h 257"/>
                  <a:gd name="T12" fmla="*/ 70 w 70"/>
                  <a:gd name="T13" fmla="*/ 257 h 257"/>
                  <a:gd name="T14" fmla="*/ 70 w 70"/>
                  <a:gd name="T15" fmla="*/ 257 h 25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0" h="257">
                    <a:moveTo>
                      <a:pt x="70" y="257"/>
                    </a:moveTo>
                    <a:lnTo>
                      <a:pt x="70" y="257"/>
                    </a:lnTo>
                    <a:lnTo>
                      <a:pt x="0" y="257"/>
                    </a:lnTo>
                    <a:lnTo>
                      <a:pt x="0" y="0"/>
                    </a:lnTo>
                    <a:lnTo>
                      <a:pt x="70" y="0"/>
                    </a:lnTo>
                    <a:lnTo>
                      <a:pt x="70" y="257"/>
                    </a:lnTo>
                    <a:lnTo>
                      <a:pt x="70" y="257"/>
                    </a:lnTo>
                    <a:lnTo>
                      <a:pt x="70" y="257"/>
                    </a:lnTo>
                    <a:close/>
                  </a:path>
                </a:pathLst>
              </a:custGeom>
              <a:solidFill>
                <a:srgbClr val="9696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191" name="Freeform 15"/>
              <p:cNvSpPr>
                <a:spLocks/>
              </p:cNvSpPr>
              <p:nvPr/>
            </p:nvSpPr>
            <p:spPr bwMode="auto">
              <a:xfrm>
                <a:off x="6229350" y="5511800"/>
                <a:ext cx="539750" cy="542925"/>
              </a:xfrm>
              <a:custGeom>
                <a:avLst/>
                <a:gdLst>
                  <a:gd name="T0" fmla="*/ 97 w 97"/>
                  <a:gd name="T1" fmla="*/ 48 h 97"/>
                  <a:gd name="T2" fmla="*/ 97 w 97"/>
                  <a:gd name="T3" fmla="*/ 48 h 97"/>
                  <a:gd name="T4" fmla="*/ 48 w 97"/>
                  <a:gd name="T5" fmla="*/ 97 h 97"/>
                  <a:gd name="T6" fmla="*/ 0 w 97"/>
                  <a:gd name="T7" fmla="*/ 48 h 97"/>
                  <a:gd name="T8" fmla="*/ 48 w 97"/>
                  <a:gd name="T9" fmla="*/ 0 h 97"/>
                  <a:gd name="T10" fmla="*/ 97 w 97"/>
                  <a:gd name="T11" fmla="*/ 48 h 97"/>
                </a:gdLst>
                <a:ahLst/>
                <a:cxnLst>
                  <a:cxn ang="0">
                    <a:pos x="T0" y="T1"/>
                  </a:cxn>
                  <a:cxn ang="0">
                    <a:pos x="T2" y="T3"/>
                  </a:cxn>
                  <a:cxn ang="0">
                    <a:pos x="T4" y="T5"/>
                  </a:cxn>
                  <a:cxn ang="0">
                    <a:pos x="T6" y="T7"/>
                  </a:cxn>
                  <a:cxn ang="0">
                    <a:pos x="T8" y="T9"/>
                  </a:cxn>
                  <a:cxn ang="0">
                    <a:pos x="T10" y="T11"/>
                  </a:cxn>
                </a:cxnLst>
                <a:rect l="0" t="0" r="r" b="b"/>
                <a:pathLst>
                  <a:path w="97" h="97">
                    <a:moveTo>
                      <a:pt x="97" y="48"/>
                    </a:moveTo>
                    <a:cubicBezTo>
                      <a:pt x="97" y="48"/>
                      <a:pt x="97" y="48"/>
                      <a:pt x="97" y="48"/>
                    </a:cubicBezTo>
                    <a:cubicBezTo>
                      <a:pt x="97" y="75"/>
                      <a:pt x="75" y="97"/>
                      <a:pt x="48" y="97"/>
                    </a:cubicBezTo>
                    <a:cubicBezTo>
                      <a:pt x="22" y="97"/>
                      <a:pt x="0" y="75"/>
                      <a:pt x="0" y="48"/>
                    </a:cubicBezTo>
                    <a:cubicBezTo>
                      <a:pt x="0" y="22"/>
                      <a:pt x="22" y="0"/>
                      <a:pt x="48" y="0"/>
                    </a:cubicBezTo>
                    <a:cubicBezTo>
                      <a:pt x="75" y="0"/>
                      <a:pt x="97" y="22"/>
                      <a:pt x="97" y="48"/>
                    </a:cubicBezTo>
                    <a:close/>
                  </a:path>
                </a:pathLst>
              </a:custGeom>
              <a:solidFill>
                <a:srgbClr val="7FB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192" name="Freeform 16"/>
              <p:cNvSpPr>
                <a:spLocks/>
              </p:cNvSpPr>
              <p:nvPr/>
            </p:nvSpPr>
            <p:spPr bwMode="auto">
              <a:xfrm>
                <a:off x="6300788" y="5232400"/>
                <a:ext cx="395288" cy="396875"/>
              </a:xfrm>
              <a:custGeom>
                <a:avLst/>
                <a:gdLst>
                  <a:gd name="T0" fmla="*/ 71 w 71"/>
                  <a:gd name="T1" fmla="*/ 35 h 71"/>
                  <a:gd name="T2" fmla="*/ 71 w 71"/>
                  <a:gd name="T3" fmla="*/ 35 h 71"/>
                  <a:gd name="T4" fmla="*/ 35 w 71"/>
                  <a:gd name="T5" fmla="*/ 71 h 71"/>
                  <a:gd name="T6" fmla="*/ 0 w 71"/>
                  <a:gd name="T7" fmla="*/ 35 h 71"/>
                  <a:gd name="T8" fmla="*/ 35 w 71"/>
                  <a:gd name="T9" fmla="*/ 0 h 71"/>
                  <a:gd name="T10" fmla="*/ 71 w 71"/>
                  <a:gd name="T11" fmla="*/ 35 h 71"/>
                </a:gdLst>
                <a:ahLst/>
                <a:cxnLst>
                  <a:cxn ang="0">
                    <a:pos x="T0" y="T1"/>
                  </a:cxn>
                  <a:cxn ang="0">
                    <a:pos x="T2" y="T3"/>
                  </a:cxn>
                  <a:cxn ang="0">
                    <a:pos x="T4" y="T5"/>
                  </a:cxn>
                  <a:cxn ang="0">
                    <a:pos x="T6" y="T7"/>
                  </a:cxn>
                  <a:cxn ang="0">
                    <a:pos x="T8" y="T9"/>
                  </a:cxn>
                  <a:cxn ang="0">
                    <a:pos x="T10" y="T11"/>
                  </a:cxn>
                </a:cxnLst>
                <a:rect l="0" t="0" r="r" b="b"/>
                <a:pathLst>
                  <a:path w="71" h="71">
                    <a:moveTo>
                      <a:pt x="71" y="35"/>
                    </a:moveTo>
                    <a:cubicBezTo>
                      <a:pt x="71" y="35"/>
                      <a:pt x="71" y="35"/>
                      <a:pt x="71" y="35"/>
                    </a:cubicBezTo>
                    <a:cubicBezTo>
                      <a:pt x="71" y="55"/>
                      <a:pt x="55" y="71"/>
                      <a:pt x="35" y="71"/>
                    </a:cubicBezTo>
                    <a:cubicBezTo>
                      <a:pt x="16" y="71"/>
                      <a:pt x="0" y="55"/>
                      <a:pt x="0" y="35"/>
                    </a:cubicBezTo>
                    <a:cubicBezTo>
                      <a:pt x="0" y="16"/>
                      <a:pt x="16" y="0"/>
                      <a:pt x="35" y="0"/>
                    </a:cubicBezTo>
                    <a:cubicBezTo>
                      <a:pt x="55" y="0"/>
                      <a:pt x="71" y="16"/>
                      <a:pt x="71" y="35"/>
                    </a:cubicBezTo>
                    <a:close/>
                  </a:path>
                </a:pathLst>
              </a:custGeom>
              <a:solidFill>
                <a:srgbClr val="7FB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grpSp>
        <p:sp>
          <p:nvSpPr>
            <p:cNvPr id="184" name="Freeform 17"/>
            <p:cNvSpPr>
              <a:spLocks/>
            </p:cNvSpPr>
            <p:nvPr/>
          </p:nvSpPr>
          <p:spPr bwMode="auto">
            <a:xfrm flipH="1">
              <a:off x="2" y="6629087"/>
              <a:ext cx="981393" cy="372043"/>
            </a:xfrm>
            <a:custGeom>
              <a:avLst/>
              <a:gdLst>
                <a:gd name="T0" fmla="*/ 0 w 442"/>
                <a:gd name="T1" fmla="*/ 178 h 178"/>
                <a:gd name="T2" fmla="*/ 0 w 442"/>
                <a:gd name="T3" fmla="*/ 178 h 178"/>
                <a:gd name="T4" fmla="*/ 290 w 442"/>
                <a:gd name="T5" fmla="*/ 178 h 178"/>
                <a:gd name="T6" fmla="*/ 442 w 442"/>
                <a:gd name="T7" fmla="*/ 178 h 178"/>
                <a:gd name="T8" fmla="*/ 442 w 442"/>
                <a:gd name="T9" fmla="*/ 9 h 178"/>
                <a:gd name="T10" fmla="*/ 0 w 442"/>
                <a:gd name="T11" fmla="*/ 178 h 178"/>
              </a:gdLst>
              <a:ahLst/>
              <a:cxnLst>
                <a:cxn ang="0">
                  <a:pos x="T0" y="T1"/>
                </a:cxn>
                <a:cxn ang="0">
                  <a:pos x="T2" y="T3"/>
                </a:cxn>
                <a:cxn ang="0">
                  <a:pos x="T4" y="T5"/>
                </a:cxn>
                <a:cxn ang="0">
                  <a:pos x="T6" y="T7"/>
                </a:cxn>
                <a:cxn ang="0">
                  <a:pos x="T8" y="T9"/>
                </a:cxn>
                <a:cxn ang="0">
                  <a:pos x="T10" y="T11"/>
                </a:cxn>
              </a:cxnLst>
              <a:rect l="0" t="0" r="r" b="b"/>
              <a:pathLst>
                <a:path w="442" h="178">
                  <a:moveTo>
                    <a:pt x="0" y="178"/>
                  </a:moveTo>
                  <a:cubicBezTo>
                    <a:pt x="0" y="178"/>
                    <a:pt x="0" y="178"/>
                    <a:pt x="0" y="178"/>
                  </a:cubicBezTo>
                  <a:cubicBezTo>
                    <a:pt x="290" y="178"/>
                    <a:pt x="290" y="178"/>
                    <a:pt x="290" y="178"/>
                  </a:cubicBezTo>
                  <a:cubicBezTo>
                    <a:pt x="442" y="178"/>
                    <a:pt x="442" y="178"/>
                    <a:pt x="442" y="178"/>
                  </a:cubicBezTo>
                  <a:cubicBezTo>
                    <a:pt x="442" y="9"/>
                    <a:pt x="442" y="9"/>
                    <a:pt x="442" y="9"/>
                  </a:cubicBezTo>
                  <a:cubicBezTo>
                    <a:pt x="283" y="0"/>
                    <a:pt x="121" y="57"/>
                    <a:pt x="0" y="178"/>
                  </a:cubicBezTo>
                  <a:close/>
                </a:path>
              </a:pathLst>
            </a:custGeom>
            <a:solidFill>
              <a:srgbClr val="79A5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185" name="Freeform 55"/>
            <p:cNvSpPr>
              <a:spLocks/>
            </p:cNvSpPr>
            <p:nvPr/>
          </p:nvSpPr>
          <p:spPr bwMode="auto">
            <a:xfrm flipH="1">
              <a:off x="2555564" y="6883832"/>
              <a:ext cx="348939" cy="75238"/>
            </a:xfrm>
            <a:custGeom>
              <a:avLst/>
              <a:gdLst>
                <a:gd name="T0" fmla="*/ 186 w 589"/>
                <a:gd name="T1" fmla="*/ 0 h 127"/>
                <a:gd name="T2" fmla="*/ 589 w 589"/>
                <a:gd name="T3" fmla="*/ 0 h 127"/>
                <a:gd name="T4" fmla="*/ 407 w 589"/>
                <a:gd name="T5" fmla="*/ 127 h 127"/>
                <a:gd name="T6" fmla="*/ 0 w 589"/>
                <a:gd name="T7" fmla="*/ 127 h 127"/>
                <a:gd name="T8" fmla="*/ 186 w 589"/>
                <a:gd name="T9" fmla="*/ 0 h 127"/>
              </a:gdLst>
              <a:ahLst/>
              <a:cxnLst>
                <a:cxn ang="0">
                  <a:pos x="T0" y="T1"/>
                </a:cxn>
                <a:cxn ang="0">
                  <a:pos x="T2" y="T3"/>
                </a:cxn>
                <a:cxn ang="0">
                  <a:pos x="T4" y="T5"/>
                </a:cxn>
                <a:cxn ang="0">
                  <a:pos x="T6" y="T7"/>
                </a:cxn>
                <a:cxn ang="0">
                  <a:pos x="T8" y="T9"/>
                </a:cxn>
              </a:cxnLst>
              <a:rect l="0" t="0" r="r" b="b"/>
              <a:pathLst>
                <a:path w="589" h="127">
                  <a:moveTo>
                    <a:pt x="186" y="0"/>
                  </a:moveTo>
                  <a:lnTo>
                    <a:pt x="589" y="0"/>
                  </a:lnTo>
                  <a:lnTo>
                    <a:pt x="407" y="127"/>
                  </a:lnTo>
                  <a:lnTo>
                    <a:pt x="0" y="127"/>
                  </a:lnTo>
                  <a:lnTo>
                    <a:pt x="186" y="0"/>
                  </a:lnTo>
                  <a:close/>
                </a:path>
              </a:pathLst>
            </a:custGeom>
            <a:solidFill>
              <a:srgbClr val="79A5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grpSp>
          <p:nvGrpSpPr>
            <p:cNvPr id="186" name="Group 185"/>
            <p:cNvGrpSpPr/>
            <p:nvPr/>
          </p:nvGrpSpPr>
          <p:grpSpPr>
            <a:xfrm flipH="1">
              <a:off x="2975001" y="6493719"/>
              <a:ext cx="119609" cy="231830"/>
              <a:chOff x="6229350" y="5232400"/>
              <a:chExt cx="539750" cy="1046162"/>
            </a:xfrm>
          </p:grpSpPr>
          <p:sp>
            <p:nvSpPr>
              <p:cNvPr id="187" name="Freeform 14"/>
              <p:cNvSpPr>
                <a:spLocks/>
              </p:cNvSpPr>
              <p:nvPr/>
            </p:nvSpPr>
            <p:spPr bwMode="auto">
              <a:xfrm>
                <a:off x="6446838" y="5870575"/>
                <a:ext cx="111125" cy="407987"/>
              </a:xfrm>
              <a:custGeom>
                <a:avLst/>
                <a:gdLst>
                  <a:gd name="T0" fmla="*/ 70 w 70"/>
                  <a:gd name="T1" fmla="*/ 257 h 257"/>
                  <a:gd name="T2" fmla="*/ 70 w 70"/>
                  <a:gd name="T3" fmla="*/ 257 h 257"/>
                  <a:gd name="T4" fmla="*/ 0 w 70"/>
                  <a:gd name="T5" fmla="*/ 257 h 257"/>
                  <a:gd name="T6" fmla="*/ 0 w 70"/>
                  <a:gd name="T7" fmla="*/ 0 h 257"/>
                  <a:gd name="T8" fmla="*/ 70 w 70"/>
                  <a:gd name="T9" fmla="*/ 0 h 257"/>
                  <a:gd name="T10" fmla="*/ 70 w 70"/>
                  <a:gd name="T11" fmla="*/ 257 h 257"/>
                  <a:gd name="T12" fmla="*/ 70 w 70"/>
                  <a:gd name="T13" fmla="*/ 257 h 257"/>
                  <a:gd name="T14" fmla="*/ 70 w 70"/>
                  <a:gd name="T15" fmla="*/ 257 h 25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0" h="257">
                    <a:moveTo>
                      <a:pt x="70" y="257"/>
                    </a:moveTo>
                    <a:lnTo>
                      <a:pt x="70" y="257"/>
                    </a:lnTo>
                    <a:lnTo>
                      <a:pt x="0" y="257"/>
                    </a:lnTo>
                    <a:lnTo>
                      <a:pt x="0" y="0"/>
                    </a:lnTo>
                    <a:lnTo>
                      <a:pt x="70" y="0"/>
                    </a:lnTo>
                    <a:lnTo>
                      <a:pt x="70" y="257"/>
                    </a:lnTo>
                    <a:lnTo>
                      <a:pt x="70" y="257"/>
                    </a:lnTo>
                    <a:lnTo>
                      <a:pt x="70" y="257"/>
                    </a:lnTo>
                    <a:close/>
                  </a:path>
                </a:pathLst>
              </a:custGeom>
              <a:solidFill>
                <a:srgbClr val="9696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188" name="Freeform 15"/>
              <p:cNvSpPr>
                <a:spLocks/>
              </p:cNvSpPr>
              <p:nvPr/>
            </p:nvSpPr>
            <p:spPr bwMode="auto">
              <a:xfrm>
                <a:off x="6229350" y="5511800"/>
                <a:ext cx="539750" cy="542925"/>
              </a:xfrm>
              <a:custGeom>
                <a:avLst/>
                <a:gdLst>
                  <a:gd name="T0" fmla="*/ 97 w 97"/>
                  <a:gd name="T1" fmla="*/ 48 h 97"/>
                  <a:gd name="T2" fmla="*/ 97 w 97"/>
                  <a:gd name="T3" fmla="*/ 48 h 97"/>
                  <a:gd name="T4" fmla="*/ 48 w 97"/>
                  <a:gd name="T5" fmla="*/ 97 h 97"/>
                  <a:gd name="T6" fmla="*/ 0 w 97"/>
                  <a:gd name="T7" fmla="*/ 48 h 97"/>
                  <a:gd name="T8" fmla="*/ 48 w 97"/>
                  <a:gd name="T9" fmla="*/ 0 h 97"/>
                  <a:gd name="T10" fmla="*/ 97 w 97"/>
                  <a:gd name="T11" fmla="*/ 48 h 97"/>
                </a:gdLst>
                <a:ahLst/>
                <a:cxnLst>
                  <a:cxn ang="0">
                    <a:pos x="T0" y="T1"/>
                  </a:cxn>
                  <a:cxn ang="0">
                    <a:pos x="T2" y="T3"/>
                  </a:cxn>
                  <a:cxn ang="0">
                    <a:pos x="T4" y="T5"/>
                  </a:cxn>
                  <a:cxn ang="0">
                    <a:pos x="T6" y="T7"/>
                  </a:cxn>
                  <a:cxn ang="0">
                    <a:pos x="T8" y="T9"/>
                  </a:cxn>
                  <a:cxn ang="0">
                    <a:pos x="T10" y="T11"/>
                  </a:cxn>
                </a:cxnLst>
                <a:rect l="0" t="0" r="r" b="b"/>
                <a:pathLst>
                  <a:path w="97" h="97">
                    <a:moveTo>
                      <a:pt x="97" y="48"/>
                    </a:moveTo>
                    <a:cubicBezTo>
                      <a:pt x="97" y="48"/>
                      <a:pt x="97" y="48"/>
                      <a:pt x="97" y="48"/>
                    </a:cubicBezTo>
                    <a:cubicBezTo>
                      <a:pt x="97" y="75"/>
                      <a:pt x="75" y="97"/>
                      <a:pt x="48" y="97"/>
                    </a:cubicBezTo>
                    <a:cubicBezTo>
                      <a:pt x="22" y="97"/>
                      <a:pt x="0" y="75"/>
                      <a:pt x="0" y="48"/>
                    </a:cubicBezTo>
                    <a:cubicBezTo>
                      <a:pt x="0" y="22"/>
                      <a:pt x="22" y="0"/>
                      <a:pt x="48" y="0"/>
                    </a:cubicBezTo>
                    <a:cubicBezTo>
                      <a:pt x="75" y="0"/>
                      <a:pt x="97" y="22"/>
                      <a:pt x="97" y="48"/>
                    </a:cubicBezTo>
                    <a:close/>
                  </a:path>
                </a:pathLst>
              </a:custGeom>
              <a:solidFill>
                <a:srgbClr val="7FB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189" name="Freeform 16"/>
              <p:cNvSpPr>
                <a:spLocks/>
              </p:cNvSpPr>
              <p:nvPr/>
            </p:nvSpPr>
            <p:spPr bwMode="auto">
              <a:xfrm>
                <a:off x="6300788" y="5232400"/>
                <a:ext cx="395288" cy="396875"/>
              </a:xfrm>
              <a:custGeom>
                <a:avLst/>
                <a:gdLst>
                  <a:gd name="T0" fmla="*/ 71 w 71"/>
                  <a:gd name="T1" fmla="*/ 35 h 71"/>
                  <a:gd name="T2" fmla="*/ 71 w 71"/>
                  <a:gd name="T3" fmla="*/ 35 h 71"/>
                  <a:gd name="T4" fmla="*/ 35 w 71"/>
                  <a:gd name="T5" fmla="*/ 71 h 71"/>
                  <a:gd name="T6" fmla="*/ 0 w 71"/>
                  <a:gd name="T7" fmla="*/ 35 h 71"/>
                  <a:gd name="T8" fmla="*/ 35 w 71"/>
                  <a:gd name="T9" fmla="*/ 0 h 71"/>
                  <a:gd name="T10" fmla="*/ 71 w 71"/>
                  <a:gd name="T11" fmla="*/ 35 h 71"/>
                </a:gdLst>
                <a:ahLst/>
                <a:cxnLst>
                  <a:cxn ang="0">
                    <a:pos x="T0" y="T1"/>
                  </a:cxn>
                  <a:cxn ang="0">
                    <a:pos x="T2" y="T3"/>
                  </a:cxn>
                  <a:cxn ang="0">
                    <a:pos x="T4" y="T5"/>
                  </a:cxn>
                  <a:cxn ang="0">
                    <a:pos x="T6" y="T7"/>
                  </a:cxn>
                  <a:cxn ang="0">
                    <a:pos x="T8" y="T9"/>
                  </a:cxn>
                  <a:cxn ang="0">
                    <a:pos x="T10" y="T11"/>
                  </a:cxn>
                </a:cxnLst>
                <a:rect l="0" t="0" r="r" b="b"/>
                <a:pathLst>
                  <a:path w="71" h="71">
                    <a:moveTo>
                      <a:pt x="71" y="35"/>
                    </a:moveTo>
                    <a:cubicBezTo>
                      <a:pt x="71" y="35"/>
                      <a:pt x="71" y="35"/>
                      <a:pt x="71" y="35"/>
                    </a:cubicBezTo>
                    <a:cubicBezTo>
                      <a:pt x="71" y="55"/>
                      <a:pt x="55" y="71"/>
                      <a:pt x="35" y="71"/>
                    </a:cubicBezTo>
                    <a:cubicBezTo>
                      <a:pt x="16" y="71"/>
                      <a:pt x="0" y="55"/>
                      <a:pt x="0" y="35"/>
                    </a:cubicBezTo>
                    <a:cubicBezTo>
                      <a:pt x="0" y="16"/>
                      <a:pt x="16" y="0"/>
                      <a:pt x="35" y="0"/>
                    </a:cubicBezTo>
                    <a:cubicBezTo>
                      <a:pt x="55" y="0"/>
                      <a:pt x="71" y="16"/>
                      <a:pt x="71" y="35"/>
                    </a:cubicBezTo>
                    <a:close/>
                  </a:path>
                </a:pathLst>
              </a:custGeom>
              <a:solidFill>
                <a:srgbClr val="7FB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grpSp>
        <p:sp>
          <p:nvSpPr>
            <p:cNvPr id="652" name="Freeform 11"/>
            <p:cNvSpPr>
              <a:spLocks/>
            </p:cNvSpPr>
            <p:nvPr/>
          </p:nvSpPr>
          <p:spPr bwMode="auto">
            <a:xfrm flipH="1">
              <a:off x="7578161" y="6677074"/>
              <a:ext cx="2521710" cy="324057"/>
            </a:xfrm>
            <a:custGeom>
              <a:avLst/>
              <a:gdLst>
                <a:gd name="T0" fmla="*/ 408 w 661"/>
                <a:gd name="T1" fmla="*/ 25 h 155"/>
                <a:gd name="T2" fmla="*/ 408 w 661"/>
                <a:gd name="T3" fmla="*/ 25 h 155"/>
                <a:gd name="T4" fmla="*/ 0 w 661"/>
                <a:gd name="T5" fmla="*/ 155 h 155"/>
                <a:gd name="T6" fmla="*/ 234 w 661"/>
                <a:gd name="T7" fmla="*/ 155 h 155"/>
                <a:gd name="T8" fmla="*/ 661 w 661"/>
                <a:gd name="T9" fmla="*/ 155 h 155"/>
                <a:gd name="T10" fmla="*/ 408 w 661"/>
                <a:gd name="T11" fmla="*/ 25 h 155"/>
              </a:gdLst>
              <a:ahLst/>
              <a:cxnLst>
                <a:cxn ang="0">
                  <a:pos x="T0" y="T1"/>
                </a:cxn>
                <a:cxn ang="0">
                  <a:pos x="T2" y="T3"/>
                </a:cxn>
                <a:cxn ang="0">
                  <a:pos x="T4" y="T5"/>
                </a:cxn>
                <a:cxn ang="0">
                  <a:pos x="T6" y="T7"/>
                </a:cxn>
                <a:cxn ang="0">
                  <a:pos x="T8" y="T9"/>
                </a:cxn>
                <a:cxn ang="0">
                  <a:pos x="T10" y="T11"/>
                </a:cxn>
              </a:cxnLst>
              <a:rect l="0" t="0" r="r" b="b"/>
              <a:pathLst>
                <a:path w="661" h="155">
                  <a:moveTo>
                    <a:pt x="408" y="25"/>
                  </a:moveTo>
                  <a:cubicBezTo>
                    <a:pt x="408" y="25"/>
                    <a:pt x="408" y="25"/>
                    <a:pt x="408" y="25"/>
                  </a:cubicBezTo>
                  <a:cubicBezTo>
                    <a:pt x="264" y="0"/>
                    <a:pt x="111" y="44"/>
                    <a:pt x="0" y="155"/>
                  </a:cubicBezTo>
                  <a:cubicBezTo>
                    <a:pt x="234" y="155"/>
                    <a:pt x="234" y="155"/>
                    <a:pt x="234" y="155"/>
                  </a:cubicBezTo>
                  <a:cubicBezTo>
                    <a:pt x="661" y="155"/>
                    <a:pt x="661" y="155"/>
                    <a:pt x="661" y="155"/>
                  </a:cubicBezTo>
                  <a:cubicBezTo>
                    <a:pt x="589" y="84"/>
                    <a:pt x="501" y="40"/>
                    <a:pt x="408" y="25"/>
                  </a:cubicBezTo>
                  <a:close/>
                </a:path>
              </a:pathLst>
            </a:custGeom>
            <a:solidFill>
              <a:srgbClr val="79A5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653" name="Freeform 11"/>
            <p:cNvSpPr>
              <a:spLocks/>
            </p:cNvSpPr>
            <p:nvPr/>
          </p:nvSpPr>
          <p:spPr bwMode="auto">
            <a:xfrm flipH="1">
              <a:off x="9914765" y="6677074"/>
              <a:ext cx="2521710" cy="324057"/>
            </a:xfrm>
            <a:custGeom>
              <a:avLst/>
              <a:gdLst>
                <a:gd name="T0" fmla="*/ 408 w 661"/>
                <a:gd name="T1" fmla="*/ 25 h 155"/>
                <a:gd name="T2" fmla="*/ 408 w 661"/>
                <a:gd name="T3" fmla="*/ 25 h 155"/>
                <a:gd name="T4" fmla="*/ 0 w 661"/>
                <a:gd name="T5" fmla="*/ 155 h 155"/>
                <a:gd name="T6" fmla="*/ 234 w 661"/>
                <a:gd name="T7" fmla="*/ 155 h 155"/>
                <a:gd name="T8" fmla="*/ 661 w 661"/>
                <a:gd name="T9" fmla="*/ 155 h 155"/>
                <a:gd name="T10" fmla="*/ 408 w 661"/>
                <a:gd name="T11" fmla="*/ 25 h 155"/>
              </a:gdLst>
              <a:ahLst/>
              <a:cxnLst>
                <a:cxn ang="0">
                  <a:pos x="T0" y="T1"/>
                </a:cxn>
                <a:cxn ang="0">
                  <a:pos x="T2" y="T3"/>
                </a:cxn>
                <a:cxn ang="0">
                  <a:pos x="T4" y="T5"/>
                </a:cxn>
                <a:cxn ang="0">
                  <a:pos x="T6" y="T7"/>
                </a:cxn>
                <a:cxn ang="0">
                  <a:pos x="T8" y="T9"/>
                </a:cxn>
                <a:cxn ang="0">
                  <a:pos x="T10" y="T11"/>
                </a:cxn>
              </a:cxnLst>
              <a:rect l="0" t="0" r="r" b="b"/>
              <a:pathLst>
                <a:path w="661" h="155">
                  <a:moveTo>
                    <a:pt x="408" y="25"/>
                  </a:moveTo>
                  <a:cubicBezTo>
                    <a:pt x="408" y="25"/>
                    <a:pt x="408" y="25"/>
                    <a:pt x="408" y="25"/>
                  </a:cubicBezTo>
                  <a:cubicBezTo>
                    <a:pt x="264" y="0"/>
                    <a:pt x="111" y="44"/>
                    <a:pt x="0" y="155"/>
                  </a:cubicBezTo>
                  <a:cubicBezTo>
                    <a:pt x="234" y="155"/>
                    <a:pt x="234" y="155"/>
                    <a:pt x="234" y="155"/>
                  </a:cubicBezTo>
                  <a:cubicBezTo>
                    <a:pt x="661" y="155"/>
                    <a:pt x="661" y="155"/>
                    <a:pt x="661" y="155"/>
                  </a:cubicBezTo>
                  <a:cubicBezTo>
                    <a:pt x="589" y="84"/>
                    <a:pt x="501" y="40"/>
                    <a:pt x="408" y="25"/>
                  </a:cubicBezTo>
                  <a:close/>
                </a:path>
              </a:pathLst>
            </a:custGeom>
            <a:solidFill>
              <a:srgbClr val="79A5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654" name="Freeform 29"/>
            <p:cNvSpPr>
              <a:spLocks/>
            </p:cNvSpPr>
            <p:nvPr/>
          </p:nvSpPr>
          <p:spPr bwMode="auto">
            <a:xfrm flipH="1">
              <a:off x="9268720" y="6729208"/>
              <a:ext cx="2121368" cy="271924"/>
            </a:xfrm>
            <a:custGeom>
              <a:avLst/>
              <a:gdLst>
                <a:gd name="T0" fmla="*/ 344 w 556"/>
                <a:gd name="T1" fmla="*/ 21 h 130"/>
                <a:gd name="T2" fmla="*/ 344 w 556"/>
                <a:gd name="T3" fmla="*/ 21 h 130"/>
                <a:gd name="T4" fmla="*/ 0 w 556"/>
                <a:gd name="T5" fmla="*/ 130 h 130"/>
                <a:gd name="T6" fmla="*/ 197 w 556"/>
                <a:gd name="T7" fmla="*/ 130 h 130"/>
                <a:gd name="T8" fmla="*/ 556 w 556"/>
                <a:gd name="T9" fmla="*/ 130 h 130"/>
                <a:gd name="T10" fmla="*/ 344 w 556"/>
                <a:gd name="T11" fmla="*/ 21 h 130"/>
              </a:gdLst>
              <a:ahLst/>
              <a:cxnLst>
                <a:cxn ang="0">
                  <a:pos x="T0" y="T1"/>
                </a:cxn>
                <a:cxn ang="0">
                  <a:pos x="T2" y="T3"/>
                </a:cxn>
                <a:cxn ang="0">
                  <a:pos x="T4" y="T5"/>
                </a:cxn>
                <a:cxn ang="0">
                  <a:pos x="T6" y="T7"/>
                </a:cxn>
                <a:cxn ang="0">
                  <a:pos x="T8" y="T9"/>
                </a:cxn>
                <a:cxn ang="0">
                  <a:pos x="T10" y="T11"/>
                </a:cxn>
              </a:cxnLst>
              <a:rect l="0" t="0" r="r" b="b"/>
              <a:pathLst>
                <a:path w="556" h="130">
                  <a:moveTo>
                    <a:pt x="344" y="21"/>
                  </a:moveTo>
                  <a:cubicBezTo>
                    <a:pt x="344" y="21"/>
                    <a:pt x="344" y="21"/>
                    <a:pt x="344" y="21"/>
                  </a:cubicBezTo>
                  <a:cubicBezTo>
                    <a:pt x="223" y="0"/>
                    <a:pt x="94" y="37"/>
                    <a:pt x="0" y="130"/>
                  </a:cubicBezTo>
                  <a:cubicBezTo>
                    <a:pt x="197" y="130"/>
                    <a:pt x="197" y="130"/>
                    <a:pt x="197" y="130"/>
                  </a:cubicBezTo>
                  <a:cubicBezTo>
                    <a:pt x="556" y="130"/>
                    <a:pt x="556" y="130"/>
                    <a:pt x="556" y="130"/>
                  </a:cubicBezTo>
                  <a:cubicBezTo>
                    <a:pt x="496" y="70"/>
                    <a:pt x="422" y="34"/>
                    <a:pt x="344" y="21"/>
                  </a:cubicBezTo>
                  <a:close/>
                </a:path>
              </a:pathLst>
            </a:custGeom>
            <a:solidFill>
              <a:srgbClr val="BAD8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166" name="Freeform 12"/>
            <p:cNvSpPr>
              <a:spLocks/>
            </p:cNvSpPr>
            <p:nvPr/>
          </p:nvSpPr>
          <p:spPr bwMode="auto">
            <a:xfrm>
              <a:off x="6020750" y="6195789"/>
              <a:ext cx="137994" cy="131650"/>
            </a:xfrm>
            <a:custGeom>
              <a:avLst/>
              <a:gdLst>
                <a:gd name="T0" fmla="*/ 23 w 87"/>
                <a:gd name="T1" fmla="*/ 83 h 83"/>
                <a:gd name="T2" fmla="*/ 87 w 87"/>
                <a:gd name="T3" fmla="*/ 25 h 83"/>
                <a:gd name="T4" fmla="*/ 64 w 87"/>
                <a:gd name="T5" fmla="*/ 0 h 83"/>
                <a:gd name="T6" fmla="*/ 0 w 87"/>
                <a:gd name="T7" fmla="*/ 58 h 83"/>
                <a:gd name="T8" fmla="*/ 23 w 87"/>
                <a:gd name="T9" fmla="*/ 83 h 83"/>
              </a:gdLst>
              <a:ahLst/>
              <a:cxnLst>
                <a:cxn ang="0">
                  <a:pos x="T0" y="T1"/>
                </a:cxn>
                <a:cxn ang="0">
                  <a:pos x="T2" y="T3"/>
                </a:cxn>
                <a:cxn ang="0">
                  <a:pos x="T4" y="T5"/>
                </a:cxn>
                <a:cxn ang="0">
                  <a:pos x="T6" y="T7"/>
                </a:cxn>
                <a:cxn ang="0">
                  <a:pos x="T8" y="T9"/>
                </a:cxn>
              </a:cxnLst>
              <a:rect l="0" t="0" r="r" b="b"/>
              <a:pathLst>
                <a:path w="87" h="83">
                  <a:moveTo>
                    <a:pt x="23" y="83"/>
                  </a:moveTo>
                  <a:lnTo>
                    <a:pt x="87" y="25"/>
                  </a:lnTo>
                  <a:lnTo>
                    <a:pt x="64" y="0"/>
                  </a:lnTo>
                  <a:lnTo>
                    <a:pt x="0" y="58"/>
                  </a:lnTo>
                  <a:lnTo>
                    <a:pt x="23" y="8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a:p>
          </p:txBody>
        </p:sp>
        <p:sp>
          <p:nvSpPr>
            <p:cNvPr id="168" name="Rectangle 18"/>
            <p:cNvSpPr>
              <a:spLocks noChangeArrowheads="1"/>
            </p:cNvSpPr>
            <p:nvPr/>
          </p:nvSpPr>
          <p:spPr bwMode="auto">
            <a:xfrm>
              <a:off x="5464018" y="6129171"/>
              <a:ext cx="61860" cy="4044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350"/>
            </a:p>
          </p:txBody>
        </p:sp>
        <p:sp>
          <p:nvSpPr>
            <p:cNvPr id="169" name="Rectangle 24"/>
            <p:cNvSpPr>
              <a:spLocks noChangeArrowheads="1"/>
            </p:cNvSpPr>
            <p:nvPr/>
          </p:nvSpPr>
          <p:spPr bwMode="auto">
            <a:xfrm>
              <a:off x="6434731" y="6129171"/>
              <a:ext cx="61860" cy="4044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350"/>
            </a:p>
          </p:txBody>
        </p:sp>
        <p:sp>
          <p:nvSpPr>
            <p:cNvPr id="170" name="Rectangle 32"/>
            <p:cNvSpPr>
              <a:spLocks noChangeArrowheads="1"/>
            </p:cNvSpPr>
            <p:nvPr/>
          </p:nvSpPr>
          <p:spPr bwMode="auto">
            <a:xfrm>
              <a:off x="6150813" y="5915044"/>
              <a:ext cx="483771" cy="3235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350"/>
            </a:p>
          </p:txBody>
        </p:sp>
        <p:sp>
          <p:nvSpPr>
            <p:cNvPr id="171" name="Freeform 34"/>
            <p:cNvSpPr>
              <a:spLocks/>
            </p:cNvSpPr>
            <p:nvPr/>
          </p:nvSpPr>
          <p:spPr bwMode="auto">
            <a:xfrm>
              <a:off x="6634583" y="6265579"/>
              <a:ext cx="26965" cy="53929"/>
            </a:xfrm>
            <a:custGeom>
              <a:avLst/>
              <a:gdLst>
                <a:gd name="T0" fmla="*/ 36 w 36"/>
                <a:gd name="T1" fmla="*/ 0 h 72"/>
                <a:gd name="T2" fmla="*/ 36 w 36"/>
                <a:gd name="T3" fmla="*/ 36 h 72"/>
                <a:gd name="T4" fmla="*/ 0 w 36"/>
                <a:gd name="T5" fmla="*/ 72 h 72"/>
                <a:gd name="T6" fmla="*/ 0 w 36"/>
                <a:gd name="T7" fmla="*/ 72 h 72"/>
                <a:gd name="T8" fmla="*/ 36 w 36"/>
                <a:gd name="T9" fmla="*/ 36 h 72"/>
                <a:gd name="T10" fmla="*/ 36 w 36"/>
                <a:gd name="T11" fmla="*/ 0 h 72"/>
                <a:gd name="T12" fmla="*/ 36 w 36"/>
                <a:gd name="T13" fmla="*/ 0 h 72"/>
              </a:gdLst>
              <a:ahLst/>
              <a:cxnLst>
                <a:cxn ang="0">
                  <a:pos x="T0" y="T1"/>
                </a:cxn>
                <a:cxn ang="0">
                  <a:pos x="T2" y="T3"/>
                </a:cxn>
                <a:cxn ang="0">
                  <a:pos x="T4" y="T5"/>
                </a:cxn>
                <a:cxn ang="0">
                  <a:pos x="T6" y="T7"/>
                </a:cxn>
                <a:cxn ang="0">
                  <a:pos x="T8" y="T9"/>
                </a:cxn>
                <a:cxn ang="0">
                  <a:pos x="T10" y="T11"/>
                </a:cxn>
                <a:cxn ang="0">
                  <a:pos x="T12" y="T13"/>
                </a:cxn>
              </a:cxnLst>
              <a:rect l="0" t="0" r="r" b="b"/>
              <a:pathLst>
                <a:path w="36" h="72">
                  <a:moveTo>
                    <a:pt x="36" y="0"/>
                  </a:moveTo>
                  <a:cubicBezTo>
                    <a:pt x="36" y="36"/>
                    <a:pt x="36" y="36"/>
                    <a:pt x="36" y="36"/>
                  </a:cubicBezTo>
                  <a:cubicBezTo>
                    <a:pt x="36" y="72"/>
                    <a:pt x="0" y="72"/>
                    <a:pt x="0" y="72"/>
                  </a:cubicBezTo>
                  <a:cubicBezTo>
                    <a:pt x="0" y="72"/>
                    <a:pt x="0" y="72"/>
                    <a:pt x="0" y="72"/>
                  </a:cubicBezTo>
                  <a:cubicBezTo>
                    <a:pt x="0" y="72"/>
                    <a:pt x="36" y="72"/>
                    <a:pt x="36" y="36"/>
                  </a:cubicBezTo>
                  <a:cubicBezTo>
                    <a:pt x="36" y="0"/>
                    <a:pt x="36" y="0"/>
                    <a:pt x="36" y="0"/>
                  </a:cubicBezTo>
                  <a:cubicBezTo>
                    <a:pt x="36" y="0"/>
                    <a:pt x="36" y="0"/>
                    <a:pt x="36" y="0"/>
                  </a:cubicBezTo>
                </a:path>
              </a:pathLst>
            </a:custGeom>
            <a:solidFill>
              <a:srgbClr val="0061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a:p>
          </p:txBody>
        </p:sp>
        <p:sp>
          <p:nvSpPr>
            <p:cNvPr id="172" name="Freeform 37"/>
            <p:cNvSpPr>
              <a:spLocks/>
            </p:cNvSpPr>
            <p:nvPr/>
          </p:nvSpPr>
          <p:spPr bwMode="auto">
            <a:xfrm>
              <a:off x="6150813" y="5957869"/>
              <a:ext cx="466323" cy="280746"/>
            </a:xfrm>
            <a:custGeom>
              <a:avLst/>
              <a:gdLst>
                <a:gd name="T0" fmla="*/ 0 w 294"/>
                <a:gd name="T1" fmla="*/ 0 h 177"/>
                <a:gd name="T2" fmla="*/ 0 w 294"/>
                <a:gd name="T3" fmla="*/ 177 h 177"/>
                <a:gd name="T4" fmla="*/ 294 w 294"/>
                <a:gd name="T5" fmla="*/ 177 h 177"/>
                <a:gd name="T6" fmla="*/ 0 w 294"/>
                <a:gd name="T7" fmla="*/ 0 h 177"/>
              </a:gdLst>
              <a:ahLst/>
              <a:cxnLst>
                <a:cxn ang="0">
                  <a:pos x="T0" y="T1"/>
                </a:cxn>
                <a:cxn ang="0">
                  <a:pos x="T2" y="T3"/>
                </a:cxn>
                <a:cxn ang="0">
                  <a:pos x="T4" y="T5"/>
                </a:cxn>
                <a:cxn ang="0">
                  <a:pos x="T6" y="T7"/>
                </a:cxn>
              </a:cxnLst>
              <a:rect l="0" t="0" r="r" b="b"/>
              <a:pathLst>
                <a:path w="294" h="177">
                  <a:moveTo>
                    <a:pt x="0" y="0"/>
                  </a:moveTo>
                  <a:lnTo>
                    <a:pt x="0" y="177"/>
                  </a:lnTo>
                  <a:lnTo>
                    <a:pt x="294" y="177"/>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a:p>
          </p:txBody>
        </p:sp>
        <p:sp>
          <p:nvSpPr>
            <p:cNvPr id="571" name="Rectangle 33"/>
            <p:cNvSpPr>
              <a:spLocks noChangeArrowheads="1"/>
            </p:cNvSpPr>
            <p:nvPr/>
          </p:nvSpPr>
          <p:spPr bwMode="auto">
            <a:xfrm>
              <a:off x="635" y="6942034"/>
              <a:ext cx="12435840" cy="52491"/>
            </a:xfrm>
            <a:prstGeom prst="rect">
              <a:avLst/>
            </a:prstGeom>
            <a:solidFill>
              <a:srgbClr val="7FBA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350"/>
            </a:p>
          </p:txBody>
        </p:sp>
      </p:grpSp>
      <p:graphicFrame>
        <p:nvGraphicFramePr>
          <p:cNvPr id="5" name="Object 4" hidden="1"/>
          <p:cNvGraphicFramePr>
            <a:graphicFrameLocks noChangeAspect="1"/>
          </p:cNvGraphicFramePr>
          <p:nvPr>
            <p:custDataLst>
              <p:tags r:id="rId2"/>
            </p:custDataLst>
            <p:extLst/>
          </p:nvPr>
        </p:nvGraphicFramePr>
        <p:xfrm>
          <a:off x="1191" y="1589"/>
          <a:ext cx="1190" cy="1587"/>
        </p:xfrm>
        <a:graphic>
          <a:graphicData uri="http://schemas.openxmlformats.org/presentationml/2006/ole">
            <mc:AlternateContent xmlns:mc="http://schemas.openxmlformats.org/markup-compatibility/2006">
              <mc:Choice xmlns:v="urn:schemas-microsoft-com:vml" Requires="v">
                <p:oleObj spid="_x0000_s75781" name="think-cell Slide" r:id="rId4" imgW="270" imgH="270" progId="TCLayout.ActiveDocument.1">
                  <p:embed/>
                </p:oleObj>
              </mc:Choice>
              <mc:Fallback>
                <p:oleObj name="think-cell Slide" r:id="rId4" imgW="270" imgH="270" progId="TCLayout.ActiveDocument.1">
                  <p:embed/>
                  <p:pic>
                    <p:nvPicPr>
                      <p:cNvPr id="5" name="Object 4" hidden="1"/>
                      <p:cNvPicPr/>
                      <p:nvPr/>
                    </p:nvPicPr>
                    <p:blipFill>
                      <a:blip r:embed="rId5"/>
                      <a:stretch>
                        <a:fillRect/>
                      </a:stretch>
                    </p:blipFill>
                    <p:spPr>
                      <a:xfrm>
                        <a:off x="1191" y="1589"/>
                        <a:ext cx="1190" cy="1587"/>
                      </a:xfrm>
                      <a:prstGeom prst="rect">
                        <a:avLst/>
                      </a:prstGeom>
                    </p:spPr>
                  </p:pic>
                </p:oleObj>
              </mc:Fallback>
            </mc:AlternateContent>
          </a:graphicData>
        </a:graphic>
      </p:graphicFrame>
      <p:sp>
        <p:nvSpPr>
          <p:cNvPr id="2" name="Title 1"/>
          <p:cNvSpPr>
            <a:spLocks noGrp="1"/>
          </p:cNvSpPr>
          <p:nvPr>
            <p:ph type="title" hasCustomPrompt="1"/>
          </p:nvPr>
        </p:nvSpPr>
        <p:spPr>
          <a:xfrm>
            <a:off x="438875" y="264964"/>
            <a:ext cx="8418931" cy="1097302"/>
          </a:xfrm>
        </p:spPr>
        <p:txBody>
          <a:bodyPr lIns="0" tIns="91440" rIns="146304" bIns="91440"/>
          <a:lstStyle>
            <a:lvl1pPr>
              <a:lnSpc>
                <a:spcPts val="3674"/>
              </a:lnSpc>
              <a:defRPr sz="2700" baseline="0">
                <a:solidFill>
                  <a:schemeClr val="accent1"/>
                </a:solidFill>
              </a:defRPr>
            </a:lvl1pPr>
          </a:lstStyle>
          <a:p>
            <a:r>
              <a:rPr lang="en-US" dirty="0"/>
              <a:t>Lorem ipsum dolor sit.</a:t>
            </a:r>
          </a:p>
        </p:txBody>
      </p:sp>
      <p:sp>
        <p:nvSpPr>
          <p:cNvPr id="3" name="Footer Placeholder 2"/>
          <p:cNvSpPr>
            <a:spLocks noGrp="1"/>
          </p:cNvSpPr>
          <p:nvPr>
            <p:ph type="ftr" sz="quarter" idx="10"/>
          </p:nvPr>
        </p:nvSpPr>
        <p:spPr/>
        <p:txBody>
          <a:bodyPr/>
          <a:lstStyle>
            <a:lvl1pPr>
              <a:defRPr>
                <a:solidFill>
                  <a:schemeClr val="bg1"/>
                </a:solidFill>
              </a:defRPr>
            </a:lvl1pPr>
          </a:lstStyle>
          <a:p>
            <a:r>
              <a:rPr lang="en-US"/>
              <a:t>Microsoft Confidential</a:t>
            </a:r>
          </a:p>
        </p:txBody>
      </p:sp>
      <p:sp>
        <p:nvSpPr>
          <p:cNvPr id="4" name="Slide Number Placeholder 3"/>
          <p:cNvSpPr>
            <a:spLocks noGrp="1"/>
          </p:cNvSpPr>
          <p:nvPr>
            <p:ph type="sldNum" sz="quarter" idx="11"/>
          </p:nvPr>
        </p:nvSpPr>
        <p:spPr/>
        <p:txBody>
          <a:bodyPr/>
          <a:lstStyle>
            <a:lvl1pPr>
              <a:defRPr>
                <a:solidFill>
                  <a:schemeClr val="tx2"/>
                </a:solidFill>
              </a:defRPr>
            </a:lvl1pPr>
          </a:lstStyle>
          <a:p>
            <a:fld id="{27258FFF-F925-446B-8502-81C933981705}" type="slidenum">
              <a:rPr lang="en-US" smtClean="0"/>
              <a:pPr/>
              <a:t>‹#›</a:t>
            </a:fld>
            <a:endParaRPr lang="en-US"/>
          </a:p>
        </p:txBody>
      </p:sp>
      <p:sp>
        <p:nvSpPr>
          <p:cNvPr id="8" name="Text Placeholder 7"/>
          <p:cNvSpPr>
            <a:spLocks noGrp="1"/>
          </p:cNvSpPr>
          <p:nvPr>
            <p:ph type="body" sz="quarter" idx="13" hasCustomPrompt="1"/>
          </p:nvPr>
        </p:nvSpPr>
        <p:spPr>
          <a:xfrm>
            <a:off x="452590" y="1545465"/>
            <a:ext cx="8418931" cy="4663068"/>
          </a:xfrm>
        </p:spPr>
        <p:txBody>
          <a:bodyPr lIns="0" tIns="0"/>
          <a:lstStyle>
            <a:lvl1pPr marL="175006" indent="-175006">
              <a:spcBef>
                <a:spcPts val="900"/>
              </a:spcBef>
              <a:defRPr sz="1950">
                <a:latin typeface="+mn-lt"/>
              </a:defRPr>
            </a:lvl1pPr>
            <a:lvl2pPr marL="517874" indent="-175006">
              <a:spcBef>
                <a:spcPts val="900"/>
              </a:spcBef>
              <a:buSzPct val="100000"/>
              <a:buFont typeface="Segoe UI" pitchFamily="34" charset="0"/>
              <a:buChar char="‐"/>
              <a:defRPr/>
            </a:lvl2pPr>
            <a:lvl3pPr marL="860741" indent="-175006">
              <a:spcBef>
                <a:spcPts val="900"/>
              </a:spcBef>
              <a:buFont typeface="Wingdings" pitchFamily="2" charset="2"/>
              <a:buChar char="§"/>
              <a:defRPr/>
            </a:lvl3pPr>
            <a:lvl4pPr marL="1200037" indent="-257151">
              <a:spcBef>
                <a:spcPts val="900"/>
              </a:spcBef>
              <a:buFont typeface="+mj-lt"/>
              <a:buAutoNum type="arabicPeriod"/>
              <a:defRPr/>
            </a:lvl4pPr>
            <a:lvl5pPr marL="1459569" indent="-257151">
              <a:spcBef>
                <a:spcPts val="900"/>
              </a:spcBef>
              <a:buFont typeface="+mj-lt"/>
              <a:buAutoNum type="alphaLcParenR"/>
              <a:defRPr/>
            </a:lvl5pPr>
          </a:lstStyle>
          <a:p>
            <a:pPr lvl="0"/>
            <a:r>
              <a:rPr lang="en-US" dirty="0" err="1"/>
              <a:t>Lorem</a:t>
            </a:r>
            <a:r>
              <a:rPr lang="en-US" dirty="0"/>
              <a:t> </a:t>
            </a:r>
            <a:r>
              <a:rPr lang="en-US" dirty="0" err="1"/>
              <a:t>ipsum</a:t>
            </a:r>
            <a:r>
              <a:rPr lang="en-US" dirty="0"/>
              <a:t> dolor sit </a:t>
            </a:r>
            <a:r>
              <a:rPr lang="en-US" dirty="0" err="1"/>
              <a:t>amet</a:t>
            </a:r>
            <a:r>
              <a:rPr lang="en-US" dirty="0"/>
              <a:t>, </a:t>
            </a:r>
            <a:r>
              <a:rPr lang="en-US" dirty="0" err="1"/>
              <a:t>consectetur</a:t>
            </a:r>
            <a:r>
              <a:rPr lang="en-US" dirty="0"/>
              <a:t> </a:t>
            </a:r>
            <a:r>
              <a:rPr lang="en-US" dirty="0" err="1"/>
              <a:t>adipiscing</a:t>
            </a:r>
            <a:r>
              <a:rPr lang="en-US" dirty="0"/>
              <a:t> </a:t>
            </a:r>
            <a:br>
              <a:rPr lang="en-US" dirty="0"/>
            </a:br>
            <a:r>
              <a:rPr lang="en-US" dirty="0" err="1"/>
              <a:t>elit</a:t>
            </a:r>
            <a:r>
              <a:rPr lang="en-US" dirty="0"/>
              <a:t>. </a:t>
            </a:r>
            <a:r>
              <a:rPr lang="en-US" dirty="0" err="1"/>
              <a:t>Nunc</a:t>
            </a:r>
            <a:r>
              <a:rPr lang="en-US" dirty="0"/>
              <a:t> et </a:t>
            </a:r>
            <a:r>
              <a:rPr lang="en-US" dirty="0" err="1"/>
              <a:t>sagittis</a:t>
            </a:r>
            <a:r>
              <a:rPr lang="en-US" dirty="0"/>
              <a:t> ligula</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2018493937"/>
      </p:ext>
    </p:extLst>
  </p:cSld>
  <p:clrMapOvr>
    <a:masterClrMapping/>
  </p:clrMapOvr>
  <mc:AlternateContent xmlns:mc="http://schemas.openxmlformats.org/markup-compatibility/2006" xmlns:p14="http://schemas.microsoft.com/office/powerpoint/2010/main">
    <mc:Choice Requires="p14">
      <p:transition spd="slow" p14:dur="1250">
        <p:fade/>
      </p:transition>
    </mc:Choice>
    <mc:Fallback xmlns="">
      <p:transition spd="slow">
        <p:fade/>
      </p:transition>
    </mc:Fallback>
  </mc:AlternateContent>
</p:sldLayout>
</file>

<file path=ppt/slideLayouts/slideLayout145.xml><?xml version="1.0" encoding="utf-8"?>
<p:sldLayout xmlns:a="http://schemas.openxmlformats.org/drawingml/2006/main" xmlns:r="http://schemas.openxmlformats.org/officeDocument/2006/relationships" xmlns:p="http://schemas.openxmlformats.org/presentationml/2006/main" preserve="1" userDrawn="1">
  <p:cSld name="7_Illustrated Footer">
    <p:spTree>
      <p:nvGrpSpPr>
        <p:cNvPr id="1" name=""/>
        <p:cNvGrpSpPr/>
        <p:nvPr/>
      </p:nvGrpSpPr>
      <p:grpSpPr>
        <a:xfrm>
          <a:off x="0" y="0"/>
          <a:ext cx="0" cy="0"/>
          <a:chOff x="0" y="0"/>
          <a:chExt cx="0" cy="0"/>
        </a:xfrm>
      </p:grpSpPr>
      <p:grpSp>
        <p:nvGrpSpPr>
          <p:cNvPr id="9" name="Group 8"/>
          <p:cNvGrpSpPr/>
          <p:nvPr userDrawn="1"/>
        </p:nvGrpSpPr>
        <p:grpSpPr>
          <a:xfrm>
            <a:off x="0" y="5876890"/>
            <a:ext cx="9326563" cy="1117635"/>
            <a:chOff x="0" y="5876890"/>
            <a:chExt cx="12436475" cy="1117635"/>
          </a:xfrm>
        </p:grpSpPr>
        <p:sp>
          <p:nvSpPr>
            <p:cNvPr id="318" name="Freeform 105"/>
            <p:cNvSpPr>
              <a:spLocks/>
            </p:cNvSpPr>
            <p:nvPr userDrawn="1"/>
          </p:nvSpPr>
          <p:spPr bwMode="auto">
            <a:xfrm flipH="1">
              <a:off x="10326704" y="6555463"/>
              <a:ext cx="2109771" cy="439061"/>
            </a:xfrm>
            <a:custGeom>
              <a:avLst/>
              <a:gdLst>
                <a:gd name="T0" fmla="*/ 580 w 938"/>
                <a:gd name="T1" fmla="*/ 10 h 195"/>
                <a:gd name="T2" fmla="*/ 569 w 938"/>
                <a:gd name="T3" fmla="*/ 8 h 195"/>
                <a:gd name="T4" fmla="*/ 544 w 938"/>
                <a:gd name="T5" fmla="*/ 5 h 195"/>
                <a:gd name="T6" fmla="*/ 492 w 938"/>
                <a:gd name="T7" fmla="*/ 1 h 195"/>
                <a:gd name="T8" fmla="*/ 463 w 938"/>
                <a:gd name="T9" fmla="*/ 0 h 195"/>
                <a:gd name="T10" fmla="*/ 0 w 938"/>
                <a:gd name="T11" fmla="*/ 195 h 195"/>
                <a:gd name="T12" fmla="*/ 332 w 938"/>
                <a:gd name="T13" fmla="*/ 195 h 195"/>
                <a:gd name="T14" fmla="*/ 938 w 938"/>
                <a:gd name="T15" fmla="*/ 195 h 195"/>
                <a:gd name="T16" fmla="*/ 580 w 938"/>
                <a:gd name="T17" fmla="*/ 10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38" h="195">
                  <a:moveTo>
                    <a:pt x="580" y="10"/>
                  </a:moveTo>
                  <a:cubicBezTo>
                    <a:pt x="576" y="9"/>
                    <a:pt x="573" y="8"/>
                    <a:pt x="569" y="8"/>
                  </a:cubicBezTo>
                  <a:cubicBezTo>
                    <a:pt x="561" y="7"/>
                    <a:pt x="552" y="6"/>
                    <a:pt x="544" y="5"/>
                  </a:cubicBezTo>
                  <a:cubicBezTo>
                    <a:pt x="526" y="3"/>
                    <a:pt x="509" y="1"/>
                    <a:pt x="492" y="1"/>
                  </a:cubicBezTo>
                  <a:cubicBezTo>
                    <a:pt x="482" y="0"/>
                    <a:pt x="473" y="0"/>
                    <a:pt x="463" y="0"/>
                  </a:cubicBezTo>
                  <a:cubicBezTo>
                    <a:pt x="295" y="2"/>
                    <a:pt x="128" y="66"/>
                    <a:pt x="0" y="195"/>
                  </a:cubicBezTo>
                  <a:cubicBezTo>
                    <a:pt x="332" y="195"/>
                    <a:pt x="332" y="195"/>
                    <a:pt x="332" y="195"/>
                  </a:cubicBezTo>
                  <a:cubicBezTo>
                    <a:pt x="938" y="195"/>
                    <a:pt x="938" y="195"/>
                    <a:pt x="938" y="195"/>
                  </a:cubicBezTo>
                  <a:cubicBezTo>
                    <a:pt x="836" y="93"/>
                    <a:pt x="711" y="32"/>
                    <a:pt x="580" y="10"/>
                  </a:cubicBezTo>
                  <a:close/>
                </a:path>
              </a:pathLst>
            </a:custGeom>
            <a:solidFill>
              <a:srgbClr val="7FB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254" name="Line 181"/>
            <p:cNvSpPr>
              <a:spLocks noChangeShapeType="1"/>
            </p:cNvSpPr>
            <p:nvPr/>
          </p:nvSpPr>
          <p:spPr bwMode="auto">
            <a:xfrm flipH="1">
              <a:off x="11375140" y="5876890"/>
              <a:ext cx="0" cy="211724"/>
            </a:xfrm>
            <a:prstGeom prst="line">
              <a:avLst/>
            </a:prstGeom>
            <a:noFill/>
            <a:ln w="46038" cap="rnd">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IN" sz="1350"/>
            </a:p>
          </p:txBody>
        </p:sp>
        <p:sp>
          <p:nvSpPr>
            <p:cNvPr id="255" name="Rectangle 182"/>
            <p:cNvSpPr>
              <a:spLocks noChangeArrowheads="1"/>
            </p:cNvSpPr>
            <p:nvPr/>
          </p:nvSpPr>
          <p:spPr bwMode="auto">
            <a:xfrm flipH="1">
              <a:off x="11340357" y="5955530"/>
              <a:ext cx="67550" cy="109391"/>
            </a:xfrm>
            <a:prstGeom prst="rect">
              <a:avLst/>
            </a:prstGeom>
            <a:solidFill>
              <a:schemeClr val="accent2"/>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56" name="Freeform 183"/>
            <p:cNvSpPr>
              <a:spLocks/>
            </p:cNvSpPr>
            <p:nvPr/>
          </p:nvSpPr>
          <p:spPr bwMode="auto">
            <a:xfrm flipH="1">
              <a:off x="11218363" y="6017535"/>
              <a:ext cx="312041" cy="444116"/>
            </a:xfrm>
            <a:custGeom>
              <a:avLst/>
              <a:gdLst>
                <a:gd name="T0" fmla="*/ 85 w 171"/>
                <a:gd name="T1" fmla="*/ 0 h 243"/>
                <a:gd name="T2" fmla="*/ 0 w 171"/>
                <a:gd name="T3" fmla="*/ 100 h 243"/>
                <a:gd name="T4" fmla="*/ 0 w 171"/>
                <a:gd name="T5" fmla="*/ 243 h 243"/>
                <a:gd name="T6" fmla="*/ 171 w 171"/>
                <a:gd name="T7" fmla="*/ 243 h 243"/>
                <a:gd name="T8" fmla="*/ 171 w 171"/>
                <a:gd name="T9" fmla="*/ 100 h 243"/>
                <a:gd name="T10" fmla="*/ 85 w 171"/>
                <a:gd name="T11" fmla="*/ 0 h 243"/>
              </a:gdLst>
              <a:ahLst/>
              <a:cxnLst>
                <a:cxn ang="0">
                  <a:pos x="T0" y="T1"/>
                </a:cxn>
                <a:cxn ang="0">
                  <a:pos x="T2" y="T3"/>
                </a:cxn>
                <a:cxn ang="0">
                  <a:pos x="T4" y="T5"/>
                </a:cxn>
                <a:cxn ang="0">
                  <a:pos x="T6" y="T7"/>
                </a:cxn>
                <a:cxn ang="0">
                  <a:pos x="T8" y="T9"/>
                </a:cxn>
                <a:cxn ang="0">
                  <a:pos x="T10" y="T11"/>
                </a:cxn>
              </a:cxnLst>
              <a:rect l="0" t="0" r="r" b="b"/>
              <a:pathLst>
                <a:path w="171" h="243">
                  <a:moveTo>
                    <a:pt x="85" y="0"/>
                  </a:moveTo>
                  <a:cubicBezTo>
                    <a:pt x="37" y="8"/>
                    <a:pt x="0" y="49"/>
                    <a:pt x="0" y="100"/>
                  </a:cubicBezTo>
                  <a:cubicBezTo>
                    <a:pt x="0" y="243"/>
                    <a:pt x="0" y="243"/>
                    <a:pt x="0" y="243"/>
                  </a:cubicBezTo>
                  <a:cubicBezTo>
                    <a:pt x="171" y="243"/>
                    <a:pt x="171" y="243"/>
                    <a:pt x="171" y="243"/>
                  </a:cubicBezTo>
                  <a:cubicBezTo>
                    <a:pt x="171" y="100"/>
                    <a:pt x="171" y="100"/>
                    <a:pt x="171" y="100"/>
                  </a:cubicBezTo>
                  <a:cubicBezTo>
                    <a:pt x="171" y="49"/>
                    <a:pt x="134" y="8"/>
                    <a:pt x="85" y="0"/>
                  </a:cubicBezTo>
                  <a:close/>
                </a:path>
              </a:pathLst>
            </a:cu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57" name="Freeform 184"/>
            <p:cNvSpPr>
              <a:spLocks/>
            </p:cNvSpPr>
            <p:nvPr/>
          </p:nvSpPr>
          <p:spPr bwMode="auto">
            <a:xfrm flipH="1">
              <a:off x="11218363" y="6017535"/>
              <a:ext cx="156777" cy="361947"/>
            </a:xfrm>
            <a:custGeom>
              <a:avLst/>
              <a:gdLst>
                <a:gd name="T0" fmla="*/ 0 w 86"/>
                <a:gd name="T1" fmla="*/ 0 h 198"/>
                <a:gd name="T2" fmla="*/ 0 w 86"/>
                <a:gd name="T3" fmla="*/ 198 h 198"/>
                <a:gd name="T4" fmla="*/ 86 w 86"/>
                <a:gd name="T5" fmla="*/ 198 h 198"/>
                <a:gd name="T6" fmla="*/ 86 w 86"/>
                <a:gd name="T7" fmla="*/ 100 h 198"/>
                <a:gd name="T8" fmla="*/ 0 w 86"/>
                <a:gd name="T9" fmla="*/ 0 h 198"/>
              </a:gdLst>
              <a:ahLst/>
              <a:cxnLst>
                <a:cxn ang="0">
                  <a:pos x="T0" y="T1"/>
                </a:cxn>
                <a:cxn ang="0">
                  <a:pos x="T2" y="T3"/>
                </a:cxn>
                <a:cxn ang="0">
                  <a:pos x="T4" y="T5"/>
                </a:cxn>
                <a:cxn ang="0">
                  <a:pos x="T6" y="T7"/>
                </a:cxn>
                <a:cxn ang="0">
                  <a:pos x="T8" y="T9"/>
                </a:cxn>
              </a:cxnLst>
              <a:rect l="0" t="0" r="r" b="b"/>
              <a:pathLst>
                <a:path w="86" h="198">
                  <a:moveTo>
                    <a:pt x="0" y="0"/>
                  </a:moveTo>
                  <a:cubicBezTo>
                    <a:pt x="0" y="198"/>
                    <a:pt x="0" y="198"/>
                    <a:pt x="0" y="198"/>
                  </a:cubicBezTo>
                  <a:cubicBezTo>
                    <a:pt x="86" y="198"/>
                    <a:pt x="86" y="198"/>
                    <a:pt x="86" y="198"/>
                  </a:cubicBezTo>
                  <a:cubicBezTo>
                    <a:pt x="86" y="100"/>
                    <a:pt x="86" y="100"/>
                    <a:pt x="86" y="100"/>
                  </a:cubicBezTo>
                  <a:cubicBezTo>
                    <a:pt x="86" y="49"/>
                    <a:pt x="49" y="8"/>
                    <a:pt x="0" y="0"/>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58" name="Rectangle 185"/>
            <p:cNvSpPr>
              <a:spLocks noChangeArrowheads="1"/>
            </p:cNvSpPr>
            <p:nvPr/>
          </p:nvSpPr>
          <p:spPr bwMode="auto">
            <a:xfrm flipH="1">
              <a:off x="11205760" y="6171287"/>
              <a:ext cx="337246" cy="27222"/>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59" name="Rectangle 186"/>
            <p:cNvSpPr>
              <a:spLocks noChangeArrowheads="1"/>
            </p:cNvSpPr>
            <p:nvPr/>
          </p:nvSpPr>
          <p:spPr bwMode="auto">
            <a:xfrm flipH="1">
              <a:off x="11475457" y="6198509"/>
              <a:ext cx="27726" cy="104350"/>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60" name="Rectangle 187"/>
            <p:cNvSpPr>
              <a:spLocks noChangeArrowheads="1"/>
            </p:cNvSpPr>
            <p:nvPr/>
          </p:nvSpPr>
          <p:spPr bwMode="auto">
            <a:xfrm flipH="1">
              <a:off x="11418997" y="6198509"/>
              <a:ext cx="27222" cy="104350"/>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61" name="Rectangle 188"/>
            <p:cNvSpPr>
              <a:spLocks noChangeArrowheads="1"/>
            </p:cNvSpPr>
            <p:nvPr/>
          </p:nvSpPr>
          <p:spPr bwMode="auto">
            <a:xfrm flipH="1">
              <a:off x="11364049" y="6198509"/>
              <a:ext cx="25710" cy="104350"/>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62" name="Rectangle 189"/>
            <p:cNvSpPr>
              <a:spLocks noChangeArrowheads="1"/>
            </p:cNvSpPr>
            <p:nvPr/>
          </p:nvSpPr>
          <p:spPr bwMode="auto">
            <a:xfrm flipH="1">
              <a:off x="11307590" y="6198509"/>
              <a:ext cx="27726" cy="104350"/>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63" name="Rectangle 190"/>
            <p:cNvSpPr>
              <a:spLocks noChangeArrowheads="1"/>
            </p:cNvSpPr>
            <p:nvPr/>
          </p:nvSpPr>
          <p:spPr bwMode="auto">
            <a:xfrm flipH="1">
              <a:off x="11251130" y="6198509"/>
              <a:ext cx="27222" cy="104350"/>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64" name="Oval 191"/>
            <p:cNvSpPr>
              <a:spLocks noChangeArrowheads="1"/>
            </p:cNvSpPr>
            <p:nvPr/>
          </p:nvSpPr>
          <p:spPr bwMode="auto">
            <a:xfrm flipH="1">
              <a:off x="11331283" y="6127430"/>
              <a:ext cx="29238" cy="29238"/>
            </a:xfrm>
            <a:prstGeom prst="ellipse">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65" name="Oval 192"/>
            <p:cNvSpPr>
              <a:spLocks noChangeArrowheads="1"/>
            </p:cNvSpPr>
            <p:nvPr/>
          </p:nvSpPr>
          <p:spPr bwMode="auto">
            <a:xfrm flipH="1">
              <a:off x="11287426" y="6127430"/>
              <a:ext cx="29238" cy="29238"/>
            </a:xfrm>
            <a:prstGeom prst="ellipse">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66" name="Oval 193"/>
            <p:cNvSpPr>
              <a:spLocks noChangeArrowheads="1"/>
            </p:cNvSpPr>
            <p:nvPr/>
          </p:nvSpPr>
          <p:spPr bwMode="auto">
            <a:xfrm flipH="1">
              <a:off x="11244072" y="6127430"/>
              <a:ext cx="28734" cy="29238"/>
            </a:xfrm>
            <a:prstGeom prst="ellipse">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67" name="Oval 194"/>
            <p:cNvSpPr>
              <a:spLocks noChangeArrowheads="1"/>
            </p:cNvSpPr>
            <p:nvPr/>
          </p:nvSpPr>
          <p:spPr bwMode="auto">
            <a:xfrm flipH="1">
              <a:off x="11377156" y="6127430"/>
              <a:ext cx="27222" cy="29238"/>
            </a:xfrm>
            <a:prstGeom prst="ellipse">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68" name="Oval 195"/>
            <p:cNvSpPr>
              <a:spLocks noChangeArrowheads="1"/>
            </p:cNvSpPr>
            <p:nvPr/>
          </p:nvSpPr>
          <p:spPr bwMode="auto">
            <a:xfrm flipH="1">
              <a:off x="11421013" y="6127430"/>
              <a:ext cx="27222" cy="29238"/>
            </a:xfrm>
            <a:prstGeom prst="ellipse">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69" name="Oval 196"/>
            <p:cNvSpPr>
              <a:spLocks noChangeArrowheads="1"/>
            </p:cNvSpPr>
            <p:nvPr/>
          </p:nvSpPr>
          <p:spPr bwMode="auto">
            <a:xfrm flipH="1">
              <a:off x="11464871" y="6127430"/>
              <a:ext cx="27222" cy="29238"/>
            </a:xfrm>
            <a:prstGeom prst="ellipse">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70" name="Rectangle 197"/>
            <p:cNvSpPr>
              <a:spLocks noChangeArrowheads="1"/>
            </p:cNvSpPr>
            <p:nvPr/>
          </p:nvSpPr>
          <p:spPr bwMode="auto">
            <a:xfrm flipH="1">
              <a:off x="11145268" y="6302859"/>
              <a:ext cx="459744" cy="153752"/>
            </a:xfrm>
            <a:prstGeom prst="rect">
              <a:avLst/>
            </a:prstGeom>
            <a:solidFill>
              <a:schemeClr val="accent2"/>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71" name="Rectangle 198"/>
            <p:cNvSpPr>
              <a:spLocks noChangeArrowheads="1"/>
            </p:cNvSpPr>
            <p:nvPr/>
          </p:nvSpPr>
          <p:spPr bwMode="auto">
            <a:xfrm flipH="1">
              <a:off x="11145268" y="6332097"/>
              <a:ext cx="458231" cy="34783"/>
            </a:xfrm>
            <a:prstGeom prst="rect">
              <a:avLst/>
            </a:pr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72" name="Rectangle 199"/>
            <p:cNvSpPr>
              <a:spLocks noChangeArrowheads="1"/>
            </p:cNvSpPr>
            <p:nvPr/>
          </p:nvSpPr>
          <p:spPr bwMode="auto">
            <a:xfrm flipH="1">
              <a:off x="10769206" y="6478287"/>
              <a:ext cx="1211868" cy="267176"/>
            </a:xfrm>
            <a:prstGeom prst="rect">
              <a:avLst/>
            </a:prstGeom>
            <a:solidFill>
              <a:schemeClr val="accent2"/>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73" name="Rectangle 200"/>
            <p:cNvSpPr>
              <a:spLocks noChangeArrowheads="1"/>
            </p:cNvSpPr>
            <p:nvPr/>
          </p:nvSpPr>
          <p:spPr bwMode="auto">
            <a:xfrm flipH="1">
              <a:off x="11145268" y="6399647"/>
              <a:ext cx="458231" cy="219285"/>
            </a:xfrm>
            <a:prstGeom prst="rect">
              <a:avLst/>
            </a:prstGeom>
            <a:solidFill>
              <a:schemeClr val="accent2"/>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74" name="Rectangle 201"/>
            <p:cNvSpPr>
              <a:spLocks noChangeArrowheads="1"/>
            </p:cNvSpPr>
            <p:nvPr/>
          </p:nvSpPr>
          <p:spPr bwMode="auto">
            <a:xfrm flipH="1">
              <a:off x="11554097" y="6332097"/>
              <a:ext cx="34783" cy="69566"/>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75" name="Rectangle 202"/>
            <p:cNvSpPr>
              <a:spLocks noChangeArrowheads="1"/>
            </p:cNvSpPr>
            <p:nvPr/>
          </p:nvSpPr>
          <p:spPr bwMode="auto">
            <a:xfrm flipH="1">
              <a:off x="11499150" y="6332097"/>
              <a:ext cx="33271" cy="69566"/>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76" name="Rectangle 203"/>
            <p:cNvSpPr>
              <a:spLocks noChangeArrowheads="1"/>
            </p:cNvSpPr>
            <p:nvPr/>
          </p:nvSpPr>
          <p:spPr bwMode="auto">
            <a:xfrm flipH="1">
              <a:off x="11442690" y="6332097"/>
              <a:ext cx="32767" cy="69566"/>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77" name="Rectangle 204"/>
            <p:cNvSpPr>
              <a:spLocks noChangeArrowheads="1"/>
            </p:cNvSpPr>
            <p:nvPr/>
          </p:nvSpPr>
          <p:spPr bwMode="auto">
            <a:xfrm flipH="1">
              <a:off x="11386230" y="6332097"/>
              <a:ext cx="32767" cy="69566"/>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78" name="Rectangle 205"/>
            <p:cNvSpPr>
              <a:spLocks noChangeArrowheads="1"/>
            </p:cNvSpPr>
            <p:nvPr/>
          </p:nvSpPr>
          <p:spPr bwMode="auto">
            <a:xfrm flipH="1">
              <a:off x="11329771" y="6332097"/>
              <a:ext cx="34279" cy="69566"/>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79" name="Rectangle 206"/>
            <p:cNvSpPr>
              <a:spLocks noChangeArrowheads="1"/>
            </p:cNvSpPr>
            <p:nvPr/>
          </p:nvSpPr>
          <p:spPr bwMode="auto">
            <a:xfrm flipH="1">
              <a:off x="11272807" y="6332097"/>
              <a:ext cx="34783" cy="69566"/>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80" name="Rectangle 207"/>
            <p:cNvSpPr>
              <a:spLocks noChangeArrowheads="1"/>
            </p:cNvSpPr>
            <p:nvPr/>
          </p:nvSpPr>
          <p:spPr bwMode="auto">
            <a:xfrm flipH="1">
              <a:off x="11218363" y="6332097"/>
              <a:ext cx="32767" cy="69566"/>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81" name="Rectangle 208"/>
            <p:cNvSpPr>
              <a:spLocks noChangeArrowheads="1"/>
            </p:cNvSpPr>
            <p:nvPr/>
          </p:nvSpPr>
          <p:spPr bwMode="auto">
            <a:xfrm flipH="1">
              <a:off x="11161904" y="6332097"/>
              <a:ext cx="32767" cy="69566"/>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82" name="Rectangle 209"/>
            <p:cNvSpPr>
              <a:spLocks noChangeArrowheads="1"/>
            </p:cNvSpPr>
            <p:nvPr/>
          </p:nvSpPr>
          <p:spPr bwMode="auto">
            <a:xfrm flipH="1">
              <a:off x="11492092" y="6472432"/>
              <a:ext cx="56460" cy="140645"/>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83" name="Rectangle 210"/>
            <p:cNvSpPr>
              <a:spLocks noChangeArrowheads="1"/>
            </p:cNvSpPr>
            <p:nvPr/>
          </p:nvSpPr>
          <p:spPr bwMode="auto">
            <a:xfrm flipH="1">
              <a:off x="11418997" y="6472432"/>
              <a:ext cx="56460" cy="140645"/>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84" name="Rectangle 211"/>
            <p:cNvSpPr>
              <a:spLocks noChangeArrowheads="1"/>
            </p:cNvSpPr>
            <p:nvPr/>
          </p:nvSpPr>
          <p:spPr bwMode="auto">
            <a:xfrm flipH="1">
              <a:off x="11345902" y="6472432"/>
              <a:ext cx="56460" cy="140645"/>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85" name="Rectangle 212"/>
            <p:cNvSpPr>
              <a:spLocks noChangeArrowheads="1"/>
            </p:cNvSpPr>
            <p:nvPr/>
          </p:nvSpPr>
          <p:spPr bwMode="auto">
            <a:xfrm flipH="1">
              <a:off x="11272807" y="6472432"/>
              <a:ext cx="56964" cy="140645"/>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86" name="Rectangle 213"/>
            <p:cNvSpPr>
              <a:spLocks noChangeArrowheads="1"/>
            </p:cNvSpPr>
            <p:nvPr/>
          </p:nvSpPr>
          <p:spPr bwMode="auto">
            <a:xfrm flipH="1">
              <a:off x="11200215" y="6472432"/>
              <a:ext cx="56460" cy="140645"/>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87" name="Rectangle 214"/>
            <p:cNvSpPr>
              <a:spLocks noChangeArrowheads="1"/>
            </p:cNvSpPr>
            <p:nvPr/>
          </p:nvSpPr>
          <p:spPr bwMode="auto">
            <a:xfrm flipH="1">
              <a:off x="11046968" y="6618932"/>
              <a:ext cx="654832" cy="128043"/>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88" name="Freeform 215"/>
            <p:cNvSpPr>
              <a:spLocks/>
            </p:cNvSpPr>
            <p:nvPr/>
          </p:nvSpPr>
          <p:spPr bwMode="auto">
            <a:xfrm flipH="1">
              <a:off x="11364049" y="6670041"/>
              <a:ext cx="43857" cy="69566"/>
            </a:xfrm>
            <a:custGeom>
              <a:avLst/>
              <a:gdLst>
                <a:gd name="T0" fmla="*/ 24 w 24"/>
                <a:gd name="T1" fmla="*/ 38 h 38"/>
                <a:gd name="T2" fmla="*/ 24 w 24"/>
                <a:gd name="T3" fmla="*/ 12 h 38"/>
                <a:gd name="T4" fmla="*/ 12 w 24"/>
                <a:gd name="T5" fmla="*/ 0 h 38"/>
                <a:gd name="T6" fmla="*/ 0 w 24"/>
                <a:gd name="T7" fmla="*/ 12 h 38"/>
                <a:gd name="T8" fmla="*/ 0 w 24"/>
                <a:gd name="T9" fmla="*/ 38 h 38"/>
                <a:gd name="T10" fmla="*/ 24 w 24"/>
                <a:gd name="T11" fmla="*/ 38 h 38"/>
              </a:gdLst>
              <a:ahLst/>
              <a:cxnLst>
                <a:cxn ang="0">
                  <a:pos x="T0" y="T1"/>
                </a:cxn>
                <a:cxn ang="0">
                  <a:pos x="T2" y="T3"/>
                </a:cxn>
                <a:cxn ang="0">
                  <a:pos x="T4" y="T5"/>
                </a:cxn>
                <a:cxn ang="0">
                  <a:pos x="T6" y="T7"/>
                </a:cxn>
                <a:cxn ang="0">
                  <a:pos x="T8" y="T9"/>
                </a:cxn>
                <a:cxn ang="0">
                  <a:pos x="T10" y="T11"/>
                </a:cxn>
              </a:cxnLst>
              <a:rect l="0" t="0" r="r" b="b"/>
              <a:pathLst>
                <a:path w="24" h="38">
                  <a:moveTo>
                    <a:pt x="24" y="38"/>
                  </a:moveTo>
                  <a:cubicBezTo>
                    <a:pt x="24" y="12"/>
                    <a:pt x="24" y="12"/>
                    <a:pt x="24" y="12"/>
                  </a:cubicBezTo>
                  <a:cubicBezTo>
                    <a:pt x="24" y="6"/>
                    <a:pt x="19" y="0"/>
                    <a:pt x="12" y="0"/>
                  </a:cubicBezTo>
                  <a:cubicBezTo>
                    <a:pt x="5" y="0"/>
                    <a:pt x="0" y="6"/>
                    <a:pt x="0" y="12"/>
                  </a:cubicBezTo>
                  <a:cubicBezTo>
                    <a:pt x="0" y="38"/>
                    <a:pt x="0" y="38"/>
                    <a:pt x="0" y="38"/>
                  </a:cubicBezTo>
                  <a:lnTo>
                    <a:pt x="24" y="38"/>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89" name="Freeform 216"/>
            <p:cNvSpPr>
              <a:spLocks/>
            </p:cNvSpPr>
            <p:nvPr/>
          </p:nvSpPr>
          <p:spPr bwMode="auto">
            <a:xfrm flipH="1">
              <a:off x="11448235" y="6670041"/>
              <a:ext cx="45369" cy="69566"/>
            </a:xfrm>
            <a:custGeom>
              <a:avLst/>
              <a:gdLst>
                <a:gd name="T0" fmla="*/ 25 w 25"/>
                <a:gd name="T1" fmla="*/ 38 h 38"/>
                <a:gd name="T2" fmla="*/ 25 w 25"/>
                <a:gd name="T3" fmla="*/ 12 h 38"/>
                <a:gd name="T4" fmla="*/ 13 w 25"/>
                <a:gd name="T5" fmla="*/ 0 h 38"/>
                <a:gd name="T6" fmla="*/ 0 w 25"/>
                <a:gd name="T7" fmla="*/ 12 h 38"/>
                <a:gd name="T8" fmla="*/ 0 w 25"/>
                <a:gd name="T9" fmla="*/ 38 h 38"/>
                <a:gd name="T10" fmla="*/ 25 w 25"/>
                <a:gd name="T11" fmla="*/ 38 h 38"/>
              </a:gdLst>
              <a:ahLst/>
              <a:cxnLst>
                <a:cxn ang="0">
                  <a:pos x="T0" y="T1"/>
                </a:cxn>
                <a:cxn ang="0">
                  <a:pos x="T2" y="T3"/>
                </a:cxn>
                <a:cxn ang="0">
                  <a:pos x="T4" y="T5"/>
                </a:cxn>
                <a:cxn ang="0">
                  <a:pos x="T6" y="T7"/>
                </a:cxn>
                <a:cxn ang="0">
                  <a:pos x="T8" y="T9"/>
                </a:cxn>
                <a:cxn ang="0">
                  <a:pos x="T10" y="T11"/>
                </a:cxn>
              </a:cxnLst>
              <a:rect l="0" t="0" r="r" b="b"/>
              <a:pathLst>
                <a:path w="25" h="38">
                  <a:moveTo>
                    <a:pt x="25" y="38"/>
                  </a:moveTo>
                  <a:cubicBezTo>
                    <a:pt x="25" y="12"/>
                    <a:pt x="25" y="12"/>
                    <a:pt x="25" y="12"/>
                  </a:cubicBezTo>
                  <a:cubicBezTo>
                    <a:pt x="25" y="6"/>
                    <a:pt x="20" y="0"/>
                    <a:pt x="13" y="0"/>
                  </a:cubicBezTo>
                  <a:cubicBezTo>
                    <a:pt x="6" y="0"/>
                    <a:pt x="0" y="6"/>
                    <a:pt x="0" y="12"/>
                  </a:cubicBezTo>
                  <a:cubicBezTo>
                    <a:pt x="0" y="38"/>
                    <a:pt x="0" y="38"/>
                    <a:pt x="0" y="38"/>
                  </a:cubicBezTo>
                  <a:lnTo>
                    <a:pt x="25" y="38"/>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90" name="Freeform 217"/>
            <p:cNvSpPr>
              <a:spLocks/>
            </p:cNvSpPr>
            <p:nvPr/>
          </p:nvSpPr>
          <p:spPr bwMode="auto">
            <a:xfrm flipH="1">
              <a:off x="11532421" y="6670041"/>
              <a:ext cx="45369" cy="69566"/>
            </a:xfrm>
            <a:custGeom>
              <a:avLst/>
              <a:gdLst>
                <a:gd name="T0" fmla="*/ 25 w 25"/>
                <a:gd name="T1" fmla="*/ 38 h 38"/>
                <a:gd name="T2" fmla="*/ 25 w 25"/>
                <a:gd name="T3" fmla="*/ 12 h 38"/>
                <a:gd name="T4" fmla="*/ 13 w 25"/>
                <a:gd name="T5" fmla="*/ 0 h 38"/>
                <a:gd name="T6" fmla="*/ 0 w 25"/>
                <a:gd name="T7" fmla="*/ 12 h 38"/>
                <a:gd name="T8" fmla="*/ 0 w 25"/>
                <a:gd name="T9" fmla="*/ 38 h 38"/>
                <a:gd name="T10" fmla="*/ 25 w 25"/>
                <a:gd name="T11" fmla="*/ 38 h 38"/>
              </a:gdLst>
              <a:ahLst/>
              <a:cxnLst>
                <a:cxn ang="0">
                  <a:pos x="T0" y="T1"/>
                </a:cxn>
                <a:cxn ang="0">
                  <a:pos x="T2" y="T3"/>
                </a:cxn>
                <a:cxn ang="0">
                  <a:pos x="T4" y="T5"/>
                </a:cxn>
                <a:cxn ang="0">
                  <a:pos x="T6" y="T7"/>
                </a:cxn>
                <a:cxn ang="0">
                  <a:pos x="T8" y="T9"/>
                </a:cxn>
                <a:cxn ang="0">
                  <a:pos x="T10" y="T11"/>
                </a:cxn>
              </a:cxnLst>
              <a:rect l="0" t="0" r="r" b="b"/>
              <a:pathLst>
                <a:path w="25" h="38">
                  <a:moveTo>
                    <a:pt x="25" y="38"/>
                  </a:moveTo>
                  <a:cubicBezTo>
                    <a:pt x="25" y="12"/>
                    <a:pt x="25" y="12"/>
                    <a:pt x="25" y="12"/>
                  </a:cubicBezTo>
                  <a:cubicBezTo>
                    <a:pt x="25" y="6"/>
                    <a:pt x="19" y="0"/>
                    <a:pt x="13" y="0"/>
                  </a:cubicBezTo>
                  <a:cubicBezTo>
                    <a:pt x="6" y="0"/>
                    <a:pt x="0" y="6"/>
                    <a:pt x="0" y="12"/>
                  </a:cubicBezTo>
                  <a:cubicBezTo>
                    <a:pt x="0" y="38"/>
                    <a:pt x="0" y="38"/>
                    <a:pt x="0" y="38"/>
                  </a:cubicBezTo>
                  <a:lnTo>
                    <a:pt x="25" y="38"/>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91" name="Freeform 218"/>
            <p:cNvSpPr>
              <a:spLocks/>
            </p:cNvSpPr>
            <p:nvPr/>
          </p:nvSpPr>
          <p:spPr bwMode="auto">
            <a:xfrm flipH="1">
              <a:off x="11616102" y="6670041"/>
              <a:ext cx="45874" cy="69566"/>
            </a:xfrm>
            <a:custGeom>
              <a:avLst/>
              <a:gdLst>
                <a:gd name="T0" fmla="*/ 25 w 25"/>
                <a:gd name="T1" fmla="*/ 38 h 38"/>
                <a:gd name="T2" fmla="*/ 25 w 25"/>
                <a:gd name="T3" fmla="*/ 12 h 38"/>
                <a:gd name="T4" fmla="*/ 12 w 25"/>
                <a:gd name="T5" fmla="*/ 0 h 38"/>
                <a:gd name="T6" fmla="*/ 0 w 25"/>
                <a:gd name="T7" fmla="*/ 12 h 38"/>
                <a:gd name="T8" fmla="*/ 0 w 25"/>
                <a:gd name="T9" fmla="*/ 38 h 38"/>
                <a:gd name="T10" fmla="*/ 25 w 25"/>
                <a:gd name="T11" fmla="*/ 38 h 38"/>
              </a:gdLst>
              <a:ahLst/>
              <a:cxnLst>
                <a:cxn ang="0">
                  <a:pos x="T0" y="T1"/>
                </a:cxn>
                <a:cxn ang="0">
                  <a:pos x="T2" y="T3"/>
                </a:cxn>
                <a:cxn ang="0">
                  <a:pos x="T4" y="T5"/>
                </a:cxn>
                <a:cxn ang="0">
                  <a:pos x="T6" y="T7"/>
                </a:cxn>
                <a:cxn ang="0">
                  <a:pos x="T8" y="T9"/>
                </a:cxn>
                <a:cxn ang="0">
                  <a:pos x="T10" y="T11"/>
                </a:cxn>
              </a:cxnLst>
              <a:rect l="0" t="0" r="r" b="b"/>
              <a:pathLst>
                <a:path w="25" h="38">
                  <a:moveTo>
                    <a:pt x="25" y="38"/>
                  </a:moveTo>
                  <a:cubicBezTo>
                    <a:pt x="25" y="12"/>
                    <a:pt x="25" y="12"/>
                    <a:pt x="25" y="12"/>
                  </a:cubicBezTo>
                  <a:cubicBezTo>
                    <a:pt x="25" y="6"/>
                    <a:pt x="19" y="0"/>
                    <a:pt x="12" y="0"/>
                  </a:cubicBezTo>
                  <a:cubicBezTo>
                    <a:pt x="6" y="0"/>
                    <a:pt x="0" y="6"/>
                    <a:pt x="0" y="12"/>
                  </a:cubicBezTo>
                  <a:cubicBezTo>
                    <a:pt x="0" y="38"/>
                    <a:pt x="0" y="38"/>
                    <a:pt x="0" y="38"/>
                  </a:cubicBezTo>
                  <a:lnTo>
                    <a:pt x="25" y="38"/>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92" name="Freeform 219"/>
            <p:cNvSpPr>
              <a:spLocks/>
            </p:cNvSpPr>
            <p:nvPr/>
          </p:nvSpPr>
          <p:spPr bwMode="auto">
            <a:xfrm flipH="1">
              <a:off x="11278352" y="6670041"/>
              <a:ext cx="45874" cy="69566"/>
            </a:xfrm>
            <a:custGeom>
              <a:avLst/>
              <a:gdLst>
                <a:gd name="T0" fmla="*/ 25 w 25"/>
                <a:gd name="T1" fmla="*/ 38 h 38"/>
                <a:gd name="T2" fmla="*/ 25 w 25"/>
                <a:gd name="T3" fmla="*/ 12 h 38"/>
                <a:gd name="T4" fmla="*/ 12 w 25"/>
                <a:gd name="T5" fmla="*/ 0 h 38"/>
                <a:gd name="T6" fmla="*/ 0 w 25"/>
                <a:gd name="T7" fmla="*/ 12 h 38"/>
                <a:gd name="T8" fmla="*/ 0 w 25"/>
                <a:gd name="T9" fmla="*/ 38 h 38"/>
                <a:gd name="T10" fmla="*/ 25 w 25"/>
                <a:gd name="T11" fmla="*/ 38 h 38"/>
              </a:gdLst>
              <a:ahLst/>
              <a:cxnLst>
                <a:cxn ang="0">
                  <a:pos x="T0" y="T1"/>
                </a:cxn>
                <a:cxn ang="0">
                  <a:pos x="T2" y="T3"/>
                </a:cxn>
                <a:cxn ang="0">
                  <a:pos x="T4" y="T5"/>
                </a:cxn>
                <a:cxn ang="0">
                  <a:pos x="T6" y="T7"/>
                </a:cxn>
                <a:cxn ang="0">
                  <a:pos x="T8" y="T9"/>
                </a:cxn>
                <a:cxn ang="0">
                  <a:pos x="T10" y="T11"/>
                </a:cxn>
              </a:cxnLst>
              <a:rect l="0" t="0" r="r" b="b"/>
              <a:pathLst>
                <a:path w="25" h="38">
                  <a:moveTo>
                    <a:pt x="25" y="38"/>
                  </a:moveTo>
                  <a:cubicBezTo>
                    <a:pt x="25" y="12"/>
                    <a:pt x="25" y="12"/>
                    <a:pt x="25" y="12"/>
                  </a:cubicBezTo>
                  <a:cubicBezTo>
                    <a:pt x="25" y="6"/>
                    <a:pt x="19" y="0"/>
                    <a:pt x="12" y="0"/>
                  </a:cubicBezTo>
                  <a:cubicBezTo>
                    <a:pt x="5" y="0"/>
                    <a:pt x="0" y="6"/>
                    <a:pt x="0" y="12"/>
                  </a:cubicBezTo>
                  <a:cubicBezTo>
                    <a:pt x="0" y="38"/>
                    <a:pt x="0" y="38"/>
                    <a:pt x="0" y="38"/>
                  </a:cubicBezTo>
                  <a:lnTo>
                    <a:pt x="25" y="38"/>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93" name="Freeform 220"/>
            <p:cNvSpPr>
              <a:spLocks/>
            </p:cNvSpPr>
            <p:nvPr/>
          </p:nvSpPr>
          <p:spPr bwMode="auto">
            <a:xfrm flipH="1">
              <a:off x="11194670" y="6670041"/>
              <a:ext cx="45369" cy="69566"/>
            </a:xfrm>
            <a:custGeom>
              <a:avLst/>
              <a:gdLst>
                <a:gd name="T0" fmla="*/ 25 w 25"/>
                <a:gd name="T1" fmla="*/ 38 h 38"/>
                <a:gd name="T2" fmla="*/ 25 w 25"/>
                <a:gd name="T3" fmla="*/ 12 h 38"/>
                <a:gd name="T4" fmla="*/ 12 w 25"/>
                <a:gd name="T5" fmla="*/ 0 h 38"/>
                <a:gd name="T6" fmla="*/ 0 w 25"/>
                <a:gd name="T7" fmla="*/ 12 h 38"/>
                <a:gd name="T8" fmla="*/ 0 w 25"/>
                <a:gd name="T9" fmla="*/ 38 h 38"/>
                <a:gd name="T10" fmla="*/ 25 w 25"/>
                <a:gd name="T11" fmla="*/ 38 h 38"/>
              </a:gdLst>
              <a:ahLst/>
              <a:cxnLst>
                <a:cxn ang="0">
                  <a:pos x="T0" y="T1"/>
                </a:cxn>
                <a:cxn ang="0">
                  <a:pos x="T2" y="T3"/>
                </a:cxn>
                <a:cxn ang="0">
                  <a:pos x="T4" y="T5"/>
                </a:cxn>
                <a:cxn ang="0">
                  <a:pos x="T6" y="T7"/>
                </a:cxn>
                <a:cxn ang="0">
                  <a:pos x="T8" y="T9"/>
                </a:cxn>
                <a:cxn ang="0">
                  <a:pos x="T10" y="T11"/>
                </a:cxn>
              </a:cxnLst>
              <a:rect l="0" t="0" r="r" b="b"/>
              <a:pathLst>
                <a:path w="25" h="38">
                  <a:moveTo>
                    <a:pt x="25" y="38"/>
                  </a:moveTo>
                  <a:cubicBezTo>
                    <a:pt x="25" y="12"/>
                    <a:pt x="25" y="12"/>
                    <a:pt x="25" y="12"/>
                  </a:cubicBezTo>
                  <a:cubicBezTo>
                    <a:pt x="25" y="6"/>
                    <a:pt x="19" y="0"/>
                    <a:pt x="12" y="0"/>
                  </a:cubicBezTo>
                  <a:cubicBezTo>
                    <a:pt x="6" y="0"/>
                    <a:pt x="0" y="6"/>
                    <a:pt x="0" y="12"/>
                  </a:cubicBezTo>
                  <a:cubicBezTo>
                    <a:pt x="0" y="38"/>
                    <a:pt x="0" y="38"/>
                    <a:pt x="0" y="38"/>
                  </a:cubicBezTo>
                  <a:lnTo>
                    <a:pt x="25" y="38"/>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94" name="Freeform 221"/>
            <p:cNvSpPr>
              <a:spLocks/>
            </p:cNvSpPr>
            <p:nvPr/>
          </p:nvSpPr>
          <p:spPr bwMode="auto">
            <a:xfrm flipH="1">
              <a:off x="11110485" y="6670041"/>
              <a:ext cx="45874" cy="69566"/>
            </a:xfrm>
            <a:custGeom>
              <a:avLst/>
              <a:gdLst>
                <a:gd name="T0" fmla="*/ 25 w 25"/>
                <a:gd name="T1" fmla="*/ 38 h 38"/>
                <a:gd name="T2" fmla="*/ 25 w 25"/>
                <a:gd name="T3" fmla="*/ 12 h 38"/>
                <a:gd name="T4" fmla="*/ 13 w 25"/>
                <a:gd name="T5" fmla="*/ 0 h 38"/>
                <a:gd name="T6" fmla="*/ 0 w 25"/>
                <a:gd name="T7" fmla="*/ 12 h 38"/>
                <a:gd name="T8" fmla="*/ 0 w 25"/>
                <a:gd name="T9" fmla="*/ 38 h 38"/>
                <a:gd name="T10" fmla="*/ 25 w 25"/>
                <a:gd name="T11" fmla="*/ 38 h 38"/>
              </a:gdLst>
              <a:ahLst/>
              <a:cxnLst>
                <a:cxn ang="0">
                  <a:pos x="T0" y="T1"/>
                </a:cxn>
                <a:cxn ang="0">
                  <a:pos x="T2" y="T3"/>
                </a:cxn>
                <a:cxn ang="0">
                  <a:pos x="T4" y="T5"/>
                </a:cxn>
                <a:cxn ang="0">
                  <a:pos x="T6" y="T7"/>
                </a:cxn>
                <a:cxn ang="0">
                  <a:pos x="T8" y="T9"/>
                </a:cxn>
                <a:cxn ang="0">
                  <a:pos x="T10" y="T11"/>
                </a:cxn>
              </a:cxnLst>
              <a:rect l="0" t="0" r="r" b="b"/>
              <a:pathLst>
                <a:path w="25" h="38">
                  <a:moveTo>
                    <a:pt x="25" y="38"/>
                  </a:moveTo>
                  <a:cubicBezTo>
                    <a:pt x="25" y="12"/>
                    <a:pt x="25" y="12"/>
                    <a:pt x="25" y="12"/>
                  </a:cubicBezTo>
                  <a:cubicBezTo>
                    <a:pt x="25" y="6"/>
                    <a:pt x="20" y="0"/>
                    <a:pt x="13" y="0"/>
                  </a:cubicBezTo>
                  <a:cubicBezTo>
                    <a:pt x="6" y="0"/>
                    <a:pt x="0" y="6"/>
                    <a:pt x="0" y="12"/>
                  </a:cubicBezTo>
                  <a:cubicBezTo>
                    <a:pt x="0" y="38"/>
                    <a:pt x="0" y="38"/>
                    <a:pt x="0" y="38"/>
                  </a:cubicBezTo>
                  <a:lnTo>
                    <a:pt x="25" y="38"/>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95" name="Rectangle 222"/>
            <p:cNvSpPr>
              <a:spLocks noChangeArrowheads="1"/>
            </p:cNvSpPr>
            <p:nvPr/>
          </p:nvSpPr>
          <p:spPr bwMode="auto">
            <a:xfrm flipH="1">
              <a:off x="11605012" y="6447033"/>
              <a:ext cx="69566" cy="171900"/>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96" name="Rectangle 223"/>
            <p:cNvSpPr>
              <a:spLocks noChangeArrowheads="1"/>
            </p:cNvSpPr>
            <p:nvPr/>
          </p:nvSpPr>
          <p:spPr bwMode="auto">
            <a:xfrm flipH="1">
              <a:off x="11076206" y="6447033"/>
              <a:ext cx="69063" cy="171900"/>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97" name="Freeform 224"/>
            <p:cNvSpPr>
              <a:spLocks/>
            </p:cNvSpPr>
            <p:nvPr/>
          </p:nvSpPr>
          <p:spPr bwMode="auto">
            <a:xfrm flipH="1">
              <a:off x="11674578" y="6618932"/>
              <a:ext cx="229872" cy="128043"/>
            </a:xfrm>
            <a:custGeom>
              <a:avLst/>
              <a:gdLst>
                <a:gd name="T0" fmla="*/ 0 w 456"/>
                <a:gd name="T1" fmla="*/ 254 h 254"/>
                <a:gd name="T2" fmla="*/ 253 w 456"/>
                <a:gd name="T3" fmla="*/ 254 h 254"/>
                <a:gd name="T4" fmla="*/ 456 w 456"/>
                <a:gd name="T5" fmla="*/ 0 h 254"/>
                <a:gd name="T6" fmla="*/ 203 w 456"/>
                <a:gd name="T7" fmla="*/ 0 h 254"/>
                <a:gd name="T8" fmla="*/ 0 w 456"/>
                <a:gd name="T9" fmla="*/ 254 h 254"/>
              </a:gdLst>
              <a:ahLst/>
              <a:cxnLst>
                <a:cxn ang="0">
                  <a:pos x="T0" y="T1"/>
                </a:cxn>
                <a:cxn ang="0">
                  <a:pos x="T2" y="T3"/>
                </a:cxn>
                <a:cxn ang="0">
                  <a:pos x="T4" y="T5"/>
                </a:cxn>
                <a:cxn ang="0">
                  <a:pos x="T6" y="T7"/>
                </a:cxn>
                <a:cxn ang="0">
                  <a:pos x="T8" y="T9"/>
                </a:cxn>
              </a:cxnLst>
              <a:rect l="0" t="0" r="r" b="b"/>
              <a:pathLst>
                <a:path w="456" h="254">
                  <a:moveTo>
                    <a:pt x="0" y="254"/>
                  </a:moveTo>
                  <a:lnTo>
                    <a:pt x="253" y="254"/>
                  </a:lnTo>
                  <a:lnTo>
                    <a:pt x="456" y="0"/>
                  </a:lnTo>
                  <a:lnTo>
                    <a:pt x="203" y="0"/>
                  </a:lnTo>
                  <a:lnTo>
                    <a:pt x="0" y="254"/>
                  </a:lnTo>
                  <a:close/>
                </a:path>
              </a:pathLst>
            </a:cu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98" name="Freeform 225"/>
            <p:cNvSpPr>
              <a:spLocks/>
            </p:cNvSpPr>
            <p:nvPr/>
          </p:nvSpPr>
          <p:spPr bwMode="auto">
            <a:xfrm flipH="1">
              <a:off x="10845830" y="6618932"/>
              <a:ext cx="230376" cy="128043"/>
            </a:xfrm>
            <a:custGeom>
              <a:avLst/>
              <a:gdLst>
                <a:gd name="T0" fmla="*/ 457 w 457"/>
                <a:gd name="T1" fmla="*/ 254 h 254"/>
                <a:gd name="T2" fmla="*/ 203 w 457"/>
                <a:gd name="T3" fmla="*/ 254 h 254"/>
                <a:gd name="T4" fmla="*/ 0 w 457"/>
                <a:gd name="T5" fmla="*/ 0 h 254"/>
                <a:gd name="T6" fmla="*/ 254 w 457"/>
                <a:gd name="T7" fmla="*/ 0 h 254"/>
                <a:gd name="T8" fmla="*/ 457 w 457"/>
                <a:gd name="T9" fmla="*/ 254 h 254"/>
              </a:gdLst>
              <a:ahLst/>
              <a:cxnLst>
                <a:cxn ang="0">
                  <a:pos x="T0" y="T1"/>
                </a:cxn>
                <a:cxn ang="0">
                  <a:pos x="T2" y="T3"/>
                </a:cxn>
                <a:cxn ang="0">
                  <a:pos x="T4" y="T5"/>
                </a:cxn>
                <a:cxn ang="0">
                  <a:pos x="T6" y="T7"/>
                </a:cxn>
                <a:cxn ang="0">
                  <a:pos x="T8" y="T9"/>
                </a:cxn>
              </a:cxnLst>
              <a:rect l="0" t="0" r="r" b="b"/>
              <a:pathLst>
                <a:path w="457" h="254">
                  <a:moveTo>
                    <a:pt x="457" y="254"/>
                  </a:moveTo>
                  <a:lnTo>
                    <a:pt x="203" y="254"/>
                  </a:lnTo>
                  <a:lnTo>
                    <a:pt x="0" y="0"/>
                  </a:lnTo>
                  <a:lnTo>
                    <a:pt x="254" y="0"/>
                  </a:lnTo>
                  <a:lnTo>
                    <a:pt x="457" y="254"/>
                  </a:lnTo>
                  <a:close/>
                </a:path>
              </a:pathLst>
            </a:cu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99" name="Rectangle 226"/>
            <p:cNvSpPr>
              <a:spLocks noChangeArrowheads="1"/>
            </p:cNvSpPr>
            <p:nvPr/>
          </p:nvSpPr>
          <p:spPr bwMode="auto">
            <a:xfrm flipH="1">
              <a:off x="11028316" y="6509542"/>
              <a:ext cx="18652" cy="29238"/>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300" name="Rectangle 227"/>
            <p:cNvSpPr>
              <a:spLocks noChangeArrowheads="1"/>
            </p:cNvSpPr>
            <p:nvPr/>
          </p:nvSpPr>
          <p:spPr bwMode="auto">
            <a:xfrm flipH="1">
              <a:off x="10955725" y="6509542"/>
              <a:ext cx="18148" cy="29238"/>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301" name="Rectangle 228"/>
            <p:cNvSpPr>
              <a:spLocks noChangeArrowheads="1"/>
            </p:cNvSpPr>
            <p:nvPr/>
          </p:nvSpPr>
          <p:spPr bwMode="auto">
            <a:xfrm flipH="1">
              <a:off x="10882629" y="6509542"/>
              <a:ext cx="18148" cy="29238"/>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302" name="Rectangle 229"/>
            <p:cNvSpPr>
              <a:spLocks noChangeArrowheads="1"/>
            </p:cNvSpPr>
            <p:nvPr/>
          </p:nvSpPr>
          <p:spPr bwMode="auto">
            <a:xfrm flipH="1">
              <a:off x="10809534" y="6509542"/>
              <a:ext cx="18148" cy="29238"/>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303" name="Rectangle 230"/>
            <p:cNvSpPr>
              <a:spLocks noChangeArrowheads="1"/>
            </p:cNvSpPr>
            <p:nvPr/>
          </p:nvSpPr>
          <p:spPr bwMode="auto">
            <a:xfrm flipH="1">
              <a:off x="11028316" y="6568018"/>
              <a:ext cx="18652" cy="29238"/>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304" name="Rectangle 231"/>
            <p:cNvSpPr>
              <a:spLocks noChangeArrowheads="1"/>
            </p:cNvSpPr>
            <p:nvPr/>
          </p:nvSpPr>
          <p:spPr bwMode="auto">
            <a:xfrm flipH="1">
              <a:off x="10955725" y="6568018"/>
              <a:ext cx="18148" cy="29238"/>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305" name="Rectangle 232"/>
            <p:cNvSpPr>
              <a:spLocks noChangeArrowheads="1"/>
            </p:cNvSpPr>
            <p:nvPr/>
          </p:nvSpPr>
          <p:spPr bwMode="auto">
            <a:xfrm flipH="1">
              <a:off x="10882629" y="6568018"/>
              <a:ext cx="18148" cy="29238"/>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306" name="Rectangle 233"/>
            <p:cNvSpPr>
              <a:spLocks noChangeArrowheads="1"/>
            </p:cNvSpPr>
            <p:nvPr/>
          </p:nvSpPr>
          <p:spPr bwMode="auto">
            <a:xfrm flipH="1">
              <a:off x="10809534" y="6568018"/>
              <a:ext cx="18148" cy="29238"/>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307" name="Rectangle 234"/>
            <p:cNvSpPr>
              <a:spLocks noChangeArrowheads="1"/>
            </p:cNvSpPr>
            <p:nvPr/>
          </p:nvSpPr>
          <p:spPr bwMode="auto">
            <a:xfrm flipH="1">
              <a:off x="11921085" y="6509542"/>
              <a:ext cx="18148" cy="29238"/>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308" name="Rectangle 235"/>
            <p:cNvSpPr>
              <a:spLocks noChangeArrowheads="1"/>
            </p:cNvSpPr>
            <p:nvPr/>
          </p:nvSpPr>
          <p:spPr bwMode="auto">
            <a:xfrm flipH="1">
              <a:off x="11847990" y="6509542"/>
              <a:ext cx="18148" cy="29238"/>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309" name="Rectangle 236"/>
            <p:cNvSpPr>
              <a:spLocks noChangeArrowheads="1"/>
            </p:cNvSpPr>
            <p:nvPr/>
          </p:nvSpPr>
          <p:spPr bwMode="auto">
            <a:xfrm flipH="1">
              <a:off x="11774895" y="6509542"/>
              <a:ext cx="18148" cy="29238"/>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310" name="Rectangle 237"/>
            <p:cNvSpPr>
              <a:spLocks noChangeArrowheads="1"/>
            </p:cNvSpPr>
            <p:nvPr/>
          </p:nvSpPr>
          <p:spPr bwMode="auto">
            <a:xfrm flipH="1">
              <a:off x="11701800" y="6509542"/>
              <a:ext cx="18148" cy="29238"/>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311" name="Rectangle 238"/>
            <p:cNvSpPr>
              <a:spLocks noChangeArrowheads="1"/>
            </p:cNvSpPr>
            <p:nvPr/>
          </p:nvSpPr>
          <p:spPr bwMode="auto">
            <a:xfrm flipH="1">
              <a:off x="11921085" y="6568018"/>
              <a:ext cx="18148" cy="29238"/>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312" name="Rectangle 239"/>
            <p:cNvSpPr>
              <a:spLocks noChangeArrowheads="1"/>
            </p:cNvSpPr>
            <p:nvPr/>
          </p:nvSpPr>
          <p:spPr bwMode="auto">
            <a:xfrm flipH="1">
              <a:off x="11847990" y="6568018"/>
              <a:ext cx="18148" cy="29238"/>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313" name="Rectangle 240"/>
            <p:cNvSpPr>
              <a:spLocks noChangeArrowheads="1"/>
            </p:cNvSpPr>
            <p:nvPr/>
          </p:nvSpPr>
          <p:spPr bwMode="auto">
            <a:xfrm flipH="1">
              <a:off x="11774895" y="6568018"/>
              <a:ext cx="18148" cy="29238"/>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314" name="Rectangle 241"/>
            <p:cNvSpPr>
              <a:spLocks noChangeArrowheads="1"/>
            </p:cNvSpPr>
            <p:nvPr/>
          </p:nvSpPr>
          <p:spPr bwMode="auto">
            <a:xfrm flipH="1">
              <a:off x="11701800" y="6568018"/>
              <a:ext cx="18148" cy="29238"/>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315" name="Rectangle 242"/>
            <p:cNvSpPr>
              <a:spLocks noChangeArrowheads="1"/>
            </p:cNvSpPr>
            <p:nvPr/>
          </p:nvSpPr>
          <p:spPr bwMode="auto">
            <a:xfrm flipH="1">
              <a:off x="11132665" y="6302859"/>
              <a:ext cx="483437" cy="29238"/>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316" name="Rectangle 243"/>
            <p:cNvSpPr>
              <a:spLocks noChangeArrowheads="1"/>
            </p:cNvSpPr>
            <p:nvPr/>
          </p:nvSpPr>
          <p:spPr bwMode="auto">
            <a:xfrm flipH="1">
              <a:off x="11132665" y="6414266"/>
              <a:ext cx="483437" cy="29238"/>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317" name="Line 244"/>
            <p:cNvSpPr>
              <a:spLocks noChangeShapeType="1"/>
            </p:cNvSpPr>
            <p:nvPr/>
          </p:nvSpPr>
          <p:spPr bwMode="auto">
            <a:xfrm flipH="1">
              <a:off x="11076206" y="6454594"/>
              <a:ext cx="598373" cy="0"/>
            </a:xfrm>
            <a:prstGeom prst="line">
              <a:avLst/>
            </a:pr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IN" sz="1350"/>
            </a:p>
          </p:txBody>
        </p:sp>
        <p:pic>
          <p:nvPicPr>
            <p:cNvPr id="250" name="Picture 249"/>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flipH="1">
              <a:off x="11927726" y="6480479"/>
              <a:ext cx="241929" cy="315427"/>
            </a:xfrm>
            <a:prstGeom prst="rect">
              <a:avLst/>
            </a:prstGeom>
          </p:spPr>
        </p:pic>
        <p:pic>
          <p:nvPicPr>
            <p:cNvPr id="319" name="Picture 318"/>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flipH="1">
              <a:off x="10664686" y="6575227"/>
              <a:ext cx="203616" cy="265475"/>
            </a:xfrm>
            <a:prstGeom prst="rect">
              <a:avLst/>
            </a:prstGeom>
          </p:spPr>
        </p:pic>
        <p:sp>
          <p:nvSpPr>
            <p:cNvPr id="121" name="Rectangle 6"/>
            <p:cNvSpPr>
              <a:spLocks noChangeArrowheads="1"/>
            </p:cNvSpPr>
            <p:nvPr/>
          </p:nvSpPr>
          <p:spPr bwMode="auto">
            <a:xfrm flipH="1">
              <a:off x="9856075" y="6464708"/>
              <a:ext cx="51319" cy="487533"/>
            </a:xfrm>
            <a:prstGeom prst="rect">
              <a:avLst/>
            </a:prstGeom>
            <a:solidFill>
              <a:srgbClr val="D2D2D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122" name="Rectangle 7"/>
            <p:cNvSpPr>
              <a:spLocks noChangeArrowheads="1"/>
            </p:cNvSpPr>
            <p:nvPr/>
          </p:nvSpPr>
          <p:spPr bwMode="auto">
            <a:xfrm flipH="1">
              <a:off x="9903403" y="6254299"/>
              <a:ext cx="291379" cy="697942"/>
            </a:xfrm>
            <a:prstGeom prst="rect">
              <a:avLst/>
            </a:prstGeom>
            <a:solidFill>
              <a:srgbClr val="D2D2D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123" name="Rectangle 8"/>
            <p:cNvSpPr>
              <a:spLocks noChangeArrowheads="1"/>
            </p:cNvSpPr>
            <p:nvPr/>
          </p:nvSpPr>
          <p:spPr bwMode="auto">
            <a:xfrm flipH="1">
              <a:off x="9696416" y="6752666"/>
              <a:ext cx="100357" cy="199575"/>
            </a:xfrm>
            <a:prstGeom prst="rect">
              <a:avLst/>
            </a:prstGeom>
            <a:solidFill>
              <a:srgbClr val="D2D2D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124" name="Rectangle 9"/>
            <p:cNvSpPr>
              <a:spLocks noChangeArrowheads="1"/>
            </p:cNvSpPr>
            <p:nvPr/>
          </p:nvSpPr>
          <p:spPr bwMode="auto">
            <a:xfrm flipH="1">
              <a:off x="9540177" y="6197848"/>
              <a:ext cx="216111" cy="754393"/>
            </a:xfrm>
            <a:prstGeom prst="rect">
              <a:avLst/>
            </a:prstGeom>
            <a:solidFill>
              <a:srgbClr val="D2D2D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125" name="Rectangle 10"/>
            <p:cNvSpPr>
              <a:spLocks noChangeArrowheads="1"/>
            </p:cNvSpPr>
            <p:nvPr/>
          </p:nvSpPr>
          <p:spPr bwMode="auto">
            <a:xfrm flipH="1">
              <a:off x="9540177" y="6197848"/>
              <a:ext cx="216111" cy="75439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126" name="Rectangle 11"/>
            <p:cNvSpPr>
              <a:spLocks noChangeArrowheads="1"/>
            </p:cNvSpPr>
            <p:nvPr/>
          </p:nvSpPr>
          <p:spPr bwMode="auto">
            <a:xfrm flipH="1">
              <a:off x="9070322" y="6698496"/>
              <a:ext cx="51319" cy="253745"/>
            </a:xfrm>
            <a:prstGeom prst="rect">
              <a:avLst/>
            </a:prstGeom>
            <a:solidFill>
              <a:srgbClr val="D2D2D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127" name="Rectangle 12"/>
            <p:cNvSpPr>
              <a:spLocks noChangeArrowheads="1"/>
            </p:cNvSpPr>
            <p:nvPr/>
          </p:nvSpPr>
          <p:spPr bwMode="auto">
            <a:xfrm flipH="1">
              <a:off x="9070322" y="6698496"/>
              <a:ext cx="51319" cy="2537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128" name="Rectangle 13"/>
            <p:cNvSpPr>
              <a:spLocks noChangeArrowheads="1"/>
            </p:cNvSpPr>
            <p:nvPr/>
          </p:nvSpPr>
          <p:spPr bwMode="auto">
            <a:xfrm flipH="1">
              <a:off x="9102824" y="6589015"/>
              <a:ext cx="144264" cy="363226"/>
            </a:xfrm>
            <a:prstGeom prst="rect">
              <a:avLst/>
            </a:prstGeom>
            <a:solidFill>
              <a:srgbClr val="D2D2D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129" name="Rectangle 14"/>
            <p:cNvSpPr>
              <a:spLocks noChangeArrowheads="1"/>
            </p:cNvSpPr>
            <p:nvPr/>
          </p:nvSpPr>
          <p:spPr bwMode="auto">
            <a:xfrm flipH="1">
              <a:off x="9102824" y="6589015"/>
              <a:ext cx="144264" cy="3632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130" name="Rectangle 15"/>
            <p:cNvSpPr>
              <a:spLocks noChangeArrowheads="1"/>
            </p:cNvSpPr>
            <p:nvPr/>
          </p:nvSpPr>
          <p:spPr bwMode="auto">
            <a:xfrm flipH="1">
              <a:off x="9263624" y="6464708"/>
              <a:ext cx="144264" cy="487533"/>
            </a:xfrm>
            <a:prstGeom prst="rect">
              <a:avLst/>
            </a:prstGeom>
            <a:solidFill>
              <a:srgbClr val="D2D2D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131" name="Rectangle 16"/>
            <p:cNvSpPr>
              <a:spLocks noChangeArrowheads="1"/>
            </p:cNvSpPr>
            <p:nvPr/>
          </p:nvSpPr>
          <p:spPr bwMode="auto">
            <a:xfrm flipH="1">
              <a:off x="9263624" y="6464708"/>
              <a:ext cx="144264" cy="4875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132" name="Rectangle 17"/>
            <p:cNvSpPr>
              <a:spLocks noChangeArrowheads="1"/>
            </p:cNvSpPr>
            <p:nvPr/>
          </p:nvSpPr>
          <p:spPr bwMode="auto">
            <a:xfrm flipH="1">
              <a:off x="9336611" y="6589015"/>
              <a:ext cx="144264" cy="363226"/>
            </a:xfrm>
            <a:prstGeom prst="rect">
              <a:avLst/>
            </a:prstGeom>
            <a:solidFill>
              <a:srgbClr val="D2D2D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133" name="Rectangle 18"/>
            <p:cNvSpPr>
              <a:spLocks noChangeArrowheads="1"/>
            </p:cNvSpPr>
            <p:nvPr/>
          </p:nvSpPr>
          <p:spPr bwMode="auto">
            <a:xfrm flipH="1">
              <a:off x="9336611" y="6589015"/>
              <a:ext cx="144264" cy="3632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134" name="Rectangle 19"/>
            <p:cNvSpPr>
              <a:spLocks noChangeArrowheads="1"/>
            </p:cNvSpPr>
            <p:nvPr/>
          </p:nvSpPr>
          <p:spPr bwMode="auto">
            <a:xfrm flipH="1">
              <a:off x="9129624" y="6620376"/>
              <a:ext cx="163651" cy="345550"/>
            </a:xfrm>
            <a:prstGeom prst="rect">
              <a:avLst/>
            </a:prstGeom>
            <a:solidFill>
              <a:schemeClr val="accent2"/>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35" name="Rectangle 20"/>
            <p:cNvSpPr>
              <a:spLocks noChangeArrowheads="1"/>
            </p:cNvSpPr>
            <p:nvPr/>
          </p:nvSpPr>
          <p:spPr bwMode="auto">
            <a:xfrm flipH="1">
              <a:off x="9129624" y="6620376"/>
              <a:ext cx="163651" cy="345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136" name="Rectangle 21"/>
            <p:cNvSpPr>
              <a:spLocks noChangeArrowheads="1"/>
            </p:cNvSpPr>
            <p:nvPr/>
          </p:nvSpPr>
          <p:spPr bwMode="auto">
            <a:xfrm flipH="1">
              <a:off x="9182654" y="6925441"/>
              <a:ext cx="21668" cy="40485"/>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37" name="Rectangle 22"/>
            <p:cNvSpPr>
              <a:spLocks noChangeArrowheads="1"/>
            </p:cNvSpPr>
            <p:nvPr/>
          </p:nvSpPr>
          <p:spPr bwMode="auto">
            <a:xfrm flipH="1">
              <a:off x="9219148" y="6925441"/>
              <a:ext cx="21668" cy="40485"/>
            </a:xfrm>
            <a:prstGeom prst="rect">
              <a:avLst/>
            </a:pr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38" name="Rectangle 23"/>
            <p:cNvSpPr>
              <a:spLocks noChangeArrowheads="1"/>
            </p:cNvSpPr>
            <p:nvPr/>
          </p:nvSpPr>
          <p:spPr bwMode="auto">
            <a:xfrm flipH="1">
              <a:off x="9146160" y="6782317"/>
              <a:ext cx="130579" cy="19957"/>
            </a:xfrm>
            <a:prstGeom prst="rect">
              <a:avLst/>
            </a:pr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39" name="Rectangle 24"/>
            <p:cNvSpPr>
              <a:spLocks noChangeArrowheads="1"/>
            </p:cNvSpPr>
            <p:nvPr/>
          </p:nvSpPr>
          <p:spPr bwMode="auto">
            <a:xfrm flipH="1">
              <a:off x="9146160" y="6782317"/>
              <a:ext cx="130579" cy="19957"/>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40" name="Rectangle 25"/>
            <p:cNvSpPr>
              <a:spLocks noChangeArrowheads="1"/>
            </p:cNvSpPr>
            <p:nvPr/>
          </p:nvSpPr>
          <p:spPr bwMode="auto">
            <a:xfrm flipH="1">
              <a:off x="9146160" y="6818811"/>
              <a:ext cx="130579" cy="19957"/>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41" name="Rectangle 26"/>
            <p:cNvSpPr>
              <a:spLocks noChangeArrowheads="1"/>
            </p:cNvSpPr>
            <p:nvPr/>
          </p:nvSpPr>
          <p:spPr bwMode="auto">
            <a:xfrm flipH="1">
              <a:off x="9146160" y="6855305"/>
              <a:ext cx="130579" cy="19957"/>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42" name="Rectangle 27"/>
            <p:cNvSpPr>
              <a:spLocks noChangeArrowheads="1"/>
            </p:cNvSpPr>
            <p:nvPr/>
          </p:nvSpPr>
          <p:spPr bwMode="auto">
            <a:xfrm flipH="1">
              <a:off x="9146160" y="6891228"/>
              <a:ext cx="130579" cy="20528"/>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43" name="Rectangle 28"/>
            <p:cNvSpPr>
              <a:spLocks noChangeArrowheads="1"/>
            </p:cNvSpPr>
            <p:nvPr/>
          </p:nvSpPr>
          <p:spPr bwMode="auto">
            <a:xfrm flipH="1">
              <a:off x="9146160" y="6707619"/>
              <a:ext cx="130579" cy="21668"/>
            </a:xfrm>
            <a:prstGeom prst="rect">
              <a:avLst/>
            </a:pr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44" name="Rectangle 29"/>
            <p:cNvSpPr>
              <a:spLocks noChangeArrowheads="1"/>
            </p:cNvSpPr>
            <p:nvPr/>
          </p:nvSpPr>
          <p:spPr bwMode="auto">
            <a:xfrm flipH="1">
              <a:off x="9146160" y="6707619"/>
              <a:ext cx="130579" cy="21668"/>
            </a:xfrm>
            <a:prstGeom prst="rect">
              <a:avLst/>
            </a:pr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45" name="Rectangle 30"/>
            <p:cNvSpPr>
              <a:spLocks noChangeArrowheads="1"/>
            </p:cNvSpPr>
            <p:nvPr/>
          </p:nvSpPr>
          <p:spPr bwMode="auto">
            <a:xfrm flipH="1">
              <a:off x="9146160" y="6744113"/>
              <a:ext cx="130579" cy="21668"/>
            </a:xfrm>
            <a:prstGeom prst="rect">
              <a:avLst/>
            </a:pr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46" name="Rectangle 31"/>
            <p:cNvSpPr>
              <a:spLocks noChangeArrowheads="1"/>
            </p:cNvSpPr>
            <p:nvPr/>
          </p:nvSpPr>
          <p:spPr bwMode="auto">
            <a:xfrm flipH="1">
              <a:off x="9146160" y="6744113"/>
              <a:ext cx="130579" cy="21668"/>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47" name="Rectangle 32"/>
            <p:cNvSpPr>
              <a:spLocks noChangeArrowheads="1"/>
            </p:cNvSpPr>
            <p:nvPr/>
          </p:nvSpPr>
          <p:spPr bwMode="auto">
            <a:xfrm flipH="1">
              <a:off x="9146160" y="6636342"/>
              <a:ext cx="130579" cy="20528"/>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48" name="Rectangle 33"/>
            <p:cNvSpPr>
              <a:spLocks noChangeArrowheads="1"/>
            </p:cNvSpPr>
            <p:nvPr/>
          </p:nvSpPr>
          <p:spPr bwMode="auto">
            <a:xfrm flipH="1">
              <a:off x="9146160" y="6636342"/>
              <a:ext cx="130579" cy="205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149" name="Rectangle 34"/>
            <p:cNvSpPr>
              <a:spLocks noChangeArrowheads="1"/>
            </p:cNvSpPr>
            <p:nvPr/>
          </p:nvSpPr>
          <p:spPr bwMode="auto">
            <a:xfrm flipH="1">
              <a:off x="9146160" y="6672836"/>
              <a:ext cx="130579" cy="19957"/>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50" name="Rectangle 35"/>
            <p:cNvSpPr>
              <a:spLocks noChangeArrowheads="1"/>
            </p:cNvSpPr>
            <p:nvPr/>
          </p:nvSpPr>
          <p:spPr bwMode="auto">
            <a:xfrm flipH="1">
              <a:off x="9146160" y="6672836"/>
              <a:ext cx="130579" cy="199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151" name="Freeform 36"/>
            <p:cNvSpPr>
              <a:spLocks/>
            </p:cNvSpPr>
            <p:nvPr/>
          </p:nvSpPr>
          <p:spPr bwMode="auto">
            <a:xfrm flipH="1">
              <a:off x="10140611" y="6761789"/>
              <a:ext cx="242911" cy="204137"/>
            </a:xfrm>
            <a:custGeom>
              <a:avLst/>
              <a:gdLst>
                <a:gd name="T0" fmla="*/ 234 w 426"/>
                <a:gd name="T1" fmla="*/ 62 h 358"/>
                <a:gd name="T2" fmla="*/ 234 w 426"/>
                <a:gd name="T3" fmla="*/ 0 h 358"/>
                <a:gd name="T4" fmla="*/ 282 w 426"/>
                <a:gd name="T5" fmla="*/ 0 h 358"/>
                <a:gd name="T6" fmla="*/ 282 w 426"/>
                <a:gd name="T7" fmla="*/ 62 h 358"/>
                <a:gd name="T8" fmla="*/ 298 w 426"/>
                <a:gd name="T9" fmla="*/ 62 h 358"/>
                <a:gd name="T10" fmla="*/ 298 w 426"/>
                <a:gd name="T11" fmla="*/ 0 h 358"/>
                <a:gd name="T12" fmla="*/ 343 w 426"/>
                <a:gd name="T13" fmla="*/ 0 h 358"/>
                <a:gd name="T14" fmla="*/ 343 w 426"/>
                <a:gd name="T15" fmla="*/ 62 h 358"/>
                <a:gd name="T16" fmla="*/ 426 w 426"/>
                <a:gd name="T17" fmla="*/ 62 h 358"/>
                <a:gd name="T18" fmla="*/ 426 w 426"/>
                <a:gd name="T19" fmla="*/ 76 h 358"/>
                <a:gd name="T20" fmla="*/ 407 w 426"/>
                <a:gd name="T21" fmla="*/ 76 h 358"/>
                <a:gd name="T22" fmla="*/ 407 w 426"/>
                <a:gd name="T23" fmla="*/ 358 h 358"/>
                <a:gd name="T24" fmla="*/ 19 w 426"/>
                <a:gd name="T25" fmla="*/ 358 h 358"/>
                <a:gd name="T26" fmla="*/ 19 w 426"/>
                <a:gd name="T27" fmla="*/ 76 h 358"/>
                <a:gd name="T28" fmla="*/ 0 w 426"/>
                <a:gd name="T29" fmla="*/ 76 h 358"/>
                <a:gd name="T30" fmla="*/ 0 w 426"/>
                <a:gd name="T31" fmla="*/ 62 h 358"/>
                <a:gd name="T32" fmla="*/ 234 w 426"/>
                <a:gd name="T33" fmla="*/ 62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6" h="358">
                  <a:moveTo>
                    <a:pt x="234" y="62"/>
                  </a:moveTo>
                  <a:lnTo>
                    <a:pt x="234" y="0"/>
                  </a:lnTo>
                  <a:lnTo>
                    <a:pt x="282" y="0"/>
                  </a:lnTo>
                  <a:lnTo>
                    <a:pt x="282" y="62"/>
                  </a:lnTo>
                  <a:lnTo>
                    <a:pt x="298" y="62"/>
                  </a:lnTo>
                  <a:lnTo>
                    <a:pt x="298" y="0"/>
                  </a:lnTo>
                  <a:lnTo>
                    <a:pt x="343" y="0"/>
                  </a:lnTo>
                  <a:lnTo>
                    <a:pt x="343" y="62"/>
                  </a:lnTo>
                  <a:lnTo>
                    <a:pt x="426" y="62"/>
                  </a:lnTo>
                  <a:lnTo>
                    <a:pt x="426" y="76"/>
                  </a:lnTo>
                  <a:lnTo>
                    <a:pt x="407" y="76"/>
                  </a:lnTo>
                  <a:lnTo>
                    <a:pt x="407" y="358"/>
                  </a:lnTo>
                  <a:lnTo>
                    <a:pt x="19" y="358"/>
                  </a:lnTo>
                  <a:lnTo>
                    <a:pt x="19" y="76"/>
                  </a:lnTo>
                  <a:lnTo>
                    <a:pt x="0" y="76"/>
                  </a:lnTo>
                  <a:lnTo>
                    <a:pt x="0" y="62"/>
                  </a:lnTo>
                  <a:lnTo>
                    <a:pt x="234" y="62"/>
                  </a:lnTo>
                  <a:close/>
                </a:path>
              </a:pathLst>
            </a:custGeom>
            <a:solidFill>
              <a:srgbClr val="D2D2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152" name="Rectangle 37"/>
            <p:cNvSpPr>
              <a:spLocks noChangeArrowheads="1"/>
            </p:cNvSpPr>
            <p:nvPr/>
          </p:nvSpPr>
          <p:spPr bwMode="auto">
            <a:xfrm flipH="1">
              <a:off x="10098986" y="6620376"/>
              <a:ext cx="163081" cy="345550"/>
            </a:xfrm>
            <a:prstGeom prst="rect">
              <a:avLst/>
            </a:prstGeom>
            <a:solidFill>
              <a:schemeClr val="accent2"/>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53" name="Rectangle 38"/>
            <p:cNvSpPr>
              <a:spLocks noChangeArrowheads="1"/>
            </p:cNvSpPr>
            <p:nvPr/>
          </p:nvSpPr>
          <p:spPr bwMode="auto">
            <a:xfrm flipH="1">
              <a:off x="10151445" y="6925441"/>
              <a:ext cx="21668" cy="40485"/>
            </a:xfrm>
            <a:prstGeom prst="rect">
              <a:avLst/>
            </a:pr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pPr lvl="0"/>
              <a:endParaRPr lang="en-IN" sz="1350"/>
            </a:p>
          </p:txBody>
        </p:sp>
        <p:sp>
          <p:nvSpPr>
            <p:cNvPr id="154" name="Rectangle 39"/>
            <p:cNvSpPr>
              <a:spLocks noChangeArrowheads="1"/>
            </p:cNvSpPr>
            <p:nvPr/>
          </p:nvSpPr>
          <p:spPr bwMode="auto">
            <a:xfrm flipH="1">
              <a:off x="10187939" y="6925441"/>
              <a:ext cx="21668" cy="40485"/>
            </a:xfrm>
            <a:prstGeom prst="rect">
              <a:avLst/>
            </a:pr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pPr lvl="0"/>
              <a:endParaRPr lang="en-IN" sz="1350"/>
            </a:p>
          </p:txBody>
        </p:sp>
        <p:sp>
          <p:nvSpPr>
            <p:cNvPr id="155" name="Rectangle 40"/>
            <p:cNvSpPr>
              <a:spLocks noChangeArrowheads="1"/>
            </p:cNvSpPr>
            <p:nvPr/>
          </p:nvSpPr>
          <p:spPr bwMode="auto">
            <a:xfrm flipH="1">
              <a:off x="10114952" y="6782317"/>
              <a:ext cx="131149" cy="19957"/>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56" name="Rectangle 41"/>
            <p:cNvSpPr>
              <a:spLocks noChangeArrowheads="1"/>
            </p:cNvSpPr>
            <p:nvPr/>
          </p:nvSpPr>
          <p:spPr bwMode="auto">
            <a:xfrm flipH="1">
              <a:off x="10114952" y="6818811"/>
              <a:ext cx="131149" cy="19957"/>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57" name="Rectangle 42"/>
            <p:cNvSpPr>
              <a:spLocks noChangeArrowheads="1"/>
            </p:cNvSpPr>
            <p:nvPr/>
          </p:nvSpPr>
          <p:spPr bwMode="auto">
            <a:xfrm flipH="1">
              <a:off x="10114952" y="6855305"/>
              <a:ext cx="131149" cy="19957"/>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58" name="Rectangle 43"/>
            <p:cNvSpPr>
              <a:spLocks noChangeArrowheads="1"/>
            </p:cNvSpPr>
            <p:nvPr/>
          </p:nvSpPr>
          <p:spPr bwMode="auto">
            <a:xfrm flipH="1">
              <a:off x="10114952" y="6891228"/>
              <a:ext cx="131149" cy="20528"/>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59" name="Rectangle 44"/>
            <p:cNvSpPr>
              <a:spLocks noChangeArrowheads="1"/>
            </p:cNvSpPr>
            <p:nvPr/>
          </p:nvSpPr>
          <p:spPr bwMode="auto">
            <a:xfrm flipH="1">
              <a:off x="10114952" y="6707619"/>
              <a:ext cx="131149" cy="21668"/>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60" name="Rectangle 45"/>
            <p:cNvSpPr>
              <a:spLocks noChangeArrowheads="1"/>
            </p:cNvSpPr>
            <p:nvPr/>
          </p:nvSpPr>
          <p:spPr bwMode="auto">
            <a:xfrm flipH="1">
              <a:off x="10114952" y="6744113"/>
              <a:ext cx="131149" cy="21668"/>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61" name="Rectangle 46"/>
            <p:cNvSpPr>
              <a:spLocks noChangeArrowheads="1"/>
            </p:cNvSpPr>
            <p:nvPr/>
          </p:nvSpPr>
          <p:spPr bwMode="auto">
            <a:xfrm flipH="1">
              <a:off x="10114952" y="6636342"/>
              <a:ext cx="131149" cy="20528"/>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62" name="Rectangle 47"/>
            <p:cNvSpPr>
              <a:spLocks noChangeArrowheads="1"/>
            </p:cNvSpPr>
            <p:nvPr/>
          </p:nvSpPr>
          <p:spPr bwMode="auto">
            <a:xfrm flipH="1">
              <a:off x="10114952" y="6672836"/>
              <a:ext cx="131149" cy="19957"/>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63" name="Freeform 48"/>
            <p:cNvSpPr>
              <a:spLocks/>
            </p:cNvSpPr>
            <p:nvPr/>
          </p:nvSpPr>
          <p:spPr bwMode="auto">
            <a:xfrm flipH="1">
              <a:off x="9381088" y="6761789"/>
              <a:ext cx="242911" cy="204137"/>
            </a:xfrm>
            <a:custGeom>
              <a:avLst/>
              <a:gdLst>
                <a:gd name="T0" fmla="*/ 235 w 426"/>
                <a:gd name="T1" fmla="*/ 62 h 358"/>
                <a:gd name="T2" fmla="*/ 235 w 426"/>
                <a:gd name="T3" fmla="*/ 0 h 358"/>
                <a:gd name="T4" fmla="*/ 280 w 426"/>
                <a:gd name="T5" fmla="*/ 0 h 358"/>
                <a:gd name="T6" fmla="*/ 280 w 426"/>
                <a:gd name="T7" fmla="*/ 62 h 358"/>
                <a:gd name="T8" fmla="*/ 296 w 426"/>
                <a:gd name="T9" fmla="*/ 62 h 358"/>
                <a:gd name="T10" fmla="*/ 296 w 426"/>
                <a:gd name="T11" fmla="*/ 0 h 358"/>
                <a:gd name="T12" fmla="*/ 343 w 426"/>
                <a:gd name="T13" fmla="*/ 0 h 358"/>
                <a:gd name="T14" fmla="*/ 343 w 426"/>
                <a:gd name="T15" fmla="*/ 62 h 358"/>
                <a:gd name="T16" fmla="*/ 426 w 426"/>
                <a:gd name="T17" fmla="*/ 62 h 358"/>
                <a:gd name="T18" fmla="*/ 426 w 426"/>
                <a:gd name="T19" fmla="*/ 76 h 358"/>
                <a:gd name="T20" fmla="*/ 407 w 426"/>
                <a:gd name="T21" fmla="*/ 76 h 358"/>
                <a:gd name="T22" fmla="*/ 407 w 426"/>
                <a:gd name="T23" fmla="*/ 358 h 358"/>
                <a:gd name="T24" fmla="*/ 19 w 426"/>
                <a:gd name="T25" fmla="*/ 358 h 358"/>
                <a:gd name="T26" fmla="*/ 19 w 426"/>
                <a:gd name="T27" fmla="*/ 76 h 358"/>
                <a:gd name="T28" fmla="*/ 0 w 426"/>
                <a:gd name="T29" fmla="*/ 76 h 358"/>
                <a:gd name="T30" fmla="*/ 0 w 426"/>
                <a:gd name="T31" fmla="*/ 62 h 358"/>
                <a:gd name="T32" fmla="*/ 235 w 426"/>
                <a:gd name="T33" fmla="*/ 62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6" h="358">
                  <a:moveTo>
                    <a:pt x="235" y="62"/>
                  </a:moveTo>
                  <a:lnTo>
                    <a:pt x="235" y="0"/>
                  </a:lnTo>
                  <a:lnTo>
                    <a:pt x="280" y="0"/>
                  </a:lnTo>
                  <a:lnTo>
                    <a:pt x="280" y="62"/>
                  </a:lnTo>
                  <a:lnTo>
                    <a:pt x="296" y="62"/>
                  </a:lnTo>
                  <a:lnTo>
                    <a:pt x="296" y="0"/>
                  </a:lnTo>
                  <a:lnTo>
                    <a:pt x="343" y="0"/>
                  </a:lnTo>
                  <a:lnTo>
                    <a:pt x="343" y="62"/>
                  </a:lnTo>
                  <a:lnTo>
                    <a:pt x="426" y="62"/>
                  </a:lnTo>
                  <a:lnTo>
                    <a:pt x="426" y="76"/>
                  </a:lnTo>
                  <a:lnTo>
                    <a:pt x="407" y="76"/>
                  </a:lnTo>
                  <a:lnTo>
                    <a:pt x="407" y="358"/>
                  </a:lnTo>
                  <a:lnTo>
                    <a:pt x="19" y="358"/>
                  </a:lnTo>
                  <a:lnTo>
                    <a:pt x="19" y="76"/>
                  </a:lnTo>
                  <a:lnTo>
                    <a:pt x="0" y="76"/>
                  </a:lnTo>
                  <a:lnTo>
                    <a:pt x="0" y="62"/>
                  </a:lnTo>
                  <a:lnTo>
                    <a:pt x="235" y="62"/>
                  </a:lnTo>
                  <a:close/>
                </a:path>
              </a:pathLst>
            </a:custGeom>
            <a:solidFill>
              <a:srgbClr val="D2D2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164" name="Freeform 49"/>
            <p:cNvSpPr>
              <a:spLocks/>
            </p:cNvSpPr>
            <p:nvPr/>
          </p:nvSpPr>
          <p:spPr bwMode="auto">
            <a:xfrm flipH="1">
              <a:off x="9509386" y="6761789"/>
              <a:ext cx="242911" cy="204137"/>
            </a:xfrm>
            <a:custGeom>
              <a:avLst/>
              <a:gdLst>
                <a:gd name="T0" fmla="*/ 235 w 426"/>
                <a:gd name="T1" fmla="*/ 62 h 358"/>
                <a:gd name="T2" fmla="*/ 235 w 426"/>
                <a:gd name="T3" fmla="*/ 0 h 358"/>
                <a:gd name="T4" fmla="*/ 280 w 426"/>
                <a:gd name="T5" fmla="*/ 0 h 358"/>
                <a:gd name="T6" fmla="*/ 280 w 426"/>
                <a:gd name="T7" fmla="*/ 62 h 358"/>
                <a:gd name="T8" fmla="*/ 296 w 426"/>
                <a:gd name="T9" fmla="*/ 62 h 358"/>
                <a:gd name="T10" fmla="*/ 296 w 426"/>
                <a:gd name="T11" fmla="*/ 0 h 358"/>
                <a:gd name="T12" fmla="*/ 344 w 426"/>
                <a:gd name="T13" fmla="*/ 0 h 358"/>
                <a:gd name="T14" fmla="*/ 344 w 426"/>
                <a:gd name="T15" fmla="*/ 62 h 358"/>
                <a:gd name="T16" fmla="*/ 426 w 426"/>
                <a:gd name="T17" fmla="*/ 62 h 358"/>
                <a:gd name="T18" fmla="*/ 426 w 426"/>
                <a:gd name="T19" fmla="*/ 76 h 358"/>
                <a:gd name="T20" fmla="*/ 408 w 426"/>
                <a:gd name="T21" fmla="*/ 76 h 358"/>
                <a:gd name="T22" fmla="*/ 408 w 426"/>
                <a:gd name="T23" fmla="*/ 358 h 358"/>
                <a:gd name="T24" fmla="*/ 19 w 426"/>
                <a:gd name="T25" fmla="*/ 358 h 358"/>
                <a:gd name="T26" fmla="*/ 19 w 426"/>
                <a:gd name="T27" fmla="*/ 76 h 358"/>
                <a:gd name="T28" fmla="*/ 0 w 426"/>
                <a:gd name="T29" fmla="*/ 76 h 358"/>
                <a:gd name="T30" fmla="*/ 0 w 426"/>
                <a:gd name="T31" fmla="*/ 62 h 358"/>
                <a:gd name="T32" fmla="*/ 235 w 426"/>
                <a:gd name="T33" fmla="*/ 62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6" h="358">
                  <a:moveTo>
                    <a:pt x="235" y="62"/>
                  </a:moveTo>
                  <a:lnTo>
                    <a:pt x="235" y="0"/>
                  </a:lnTo>
                  <a:lnTo>
                    <a:pt x="280" y="0"/>
                  </a:lnTo>
                  <a:lnTo>
                    <a:pt x="280" y="62"/>
                  </a:lnTo>
                  <a:lnTo>
                    <a:pt x="296" y="62"/>
                  </a:lnTo>
                  <a:lnTo>
                    <a:pt x="296" y="0"/>
                  </a:lnTo>
                  <a:lnTo>
                    <a:pt x="344" y="0"/>
                  </a:lnTo>
                  <a:lnTo>
                    <a:pt x="344" y="62"/>
                  </a:lnTo>
                  <a:lnTo>
                    <a:pt x="426" y="62"/>
                  </a:lnTo>
                  <a:lnTo>
                    <a:pt x="426" y="76"/>
                  </a:lnTo>
                  <a:lnTo>
                    <a:pt x="408" y="76"/>
                  </a:lnTo>
                  <a:lnTo>
                    <a:pt x="408" y="358"/>
                  </a:lnTo>
                  <a:lnTo>
                    <a:pt x="19" y="358"/>
                  </a:lnTo>
                  <a:lnTo>
                    <a:pt x="19" y="76"/>
                  </a:lnTo>
                  <a:lnTo>
                    <a:pt x="0" y="76"/>
                  </a:lnTo>
                  <a:lnTo>
                    <a:pt x="0" y="62"/>
                  </a:lnTo>
                  <a:lnTo>
                    <a:pt x="235" y="62"/>
                  </a:lnTo>
                  <a:close/>
                </a:path>
              </a:pathLst>
            </a:custGeom>
            <a:solidFill>
              <a:srgbClr val="D2D2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165" name="Rectangle 50"/>
            <p:cNvSpPr>
              <a:spLocks noChangeArrowheads="1"/>
            </p:cNvSpPr>
            <p:nvPr/>
          </p:nvSpPr>
          <p:spPr bwMode="auto">
            <a:xfrm flipH="1">
              <a:off x="9225990" y="6690513"/>
              <a:ext cx="221243" cy="275413"/>
            </a:xfrm>
            <a:prstGeom prst="rect">
              <a:avLst/>
            </a:prstGeom>
            <a:solidFill>
              <a:schemeClr val="accent2"/>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66" name="Rectangle 51"/>
            <p:cNvSpPr>
              <a:spLocks noChangeArrowheads="1"/>
            </p:cNvSpPr>
            <p:nvPr/>
          </p:nvSpPr>
          <p:spPr bwMode="auto">
            <a:xfrm flipH="1">
              <a:off x="9225990" y="6690513"/>
              <a:ext cx="221243" cy="2754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167" name="Rectangle 52"/>
            <p:cNvSpPr>
              <a:spLocks noChangeArrowheads="1"/>
            </p:cNvSpPr>
            <p:nvPr/>
          </p:nvSpPr>
          <p:spPr bwMode="auto">
            <a:xfrm flipH="1">
              <a:off x="9215156" y="6681959"/>
              <a:ext cx="242911" cy="8553"/>
            </a:xfrm>
            <a:prstGeom prst="rect">
              <a:avLst/>
            </a:prstGeom>
            <a:solidFill>
              <a:schemeClr val="tx2"/>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68" name="Rectangle 53"/>
            <p:cNvSpPr>
              <a:spLocks noChangeArrowheads="1"/>
            </p:cNvSpPr>
            <p:nvPr/>
          </p:nvSpPr>
          <p:spPr bwMode="auto">
            <a:xfrm flipH="1">
              <a:off x="9215156" y="6681959"/>
              <a:ext cx="242911" cy="85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169" name="Rectangle 54"/>
            <p:cNvSpPr>
              <a:spLocks noChangeArrowheads="1"/>
            </p:cNvSpPr>
            <p:nvPr/>
          </p:nvSpPr>
          <p:spPr bwMode="auto">
            <a:xfrm flipH="1">
              <a:off x="9297267" y="6910615"/>
              <a:ext cx="28511" cy="55311"/>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70" name="Rectangle 55"/>
            <p:cNvSpPr>
              <a:spLocks noChangeArrowheads="1"/>
            </p:cNvSpPr>
            <p:nvPr/>
          </p:nvSpPr>
          <p:spPr bwMode="auto">
            <a:xfrm flipH="1">
              <a:off x="9347445" y="6910615"/>
              <a:ext cx="27941" cy="55311"/>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71" name="Rectangle 56"/>
            <p:cNvSpPr>
              <a:spLocks noChangeArrowheads="1"/>
            </p:cNvSpPr>
            <p:nvPr/>
          </p:nvSpPr>
          <p:spPr bwMode="auto">
            <a:xfrm flipH="1">
              <a:off x="9247088" y="6714462"/>
              <a:ext cx="178477" cy="29651"/>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72" name="Rectangle 57"/>
            <p:cNvSpPr>
              <a:spLocks noChangeArrowheads="1"/>
            </p:cNvSpPr>
            <p:nvPr/>
          </p:nvSpPr>
          <p:spPr bwMode="auto">
            <a:xfrm flipH="1">
              <a:off x="9247088" y="6764641"/>
              <a:ext cx="178477" cy="28511"/>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73" name="Rectangle 58"/>
            <p:cNvSpPr>
              <a:spLocks noChangeArrowheads="1"/>
            </p:cNvSpPr>
            <p:nvPr/>
          </p:nvSpPr>
          <p:spPr bwMode="auto">
            <a:xfrm flipH="1">
              <a:off x="9247088" y="6814820"/>
              <a:ext cx="178477" cy="27940"/>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74" name="Rectangle 59"/>
            <p:cNvSpPr>
              <a:spLocks noChangeArrowheads="1"/>
            </p:cNvSpPr>
            <p:nvPr/>
          </p:nvSpPr>
          <p:spPr bwMode="auto">
            <a:xfrm flipH="1">
              <a:off x="9247088" y="6864428"/>
              <a:ext cx="178477" cy="28511"/>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76" name="Rectangle 61"/>
            <p:cNvSpPr>
              <a:spLocks noChangeArrowheads="1"/>
            </p:cNvSpPr>
            <p:nvPr/>
          </p:nvSpPr>
          <p:spPr bwMode="auto">
            <a:xfrm flipH="1">
              <a:off x="9495701" y="6297635"/>
              <a:ext cx="221243" cy="668291"/>
            </a:xfrm>
            <a:prstGeom prst="rect">
              <a:avLst/>
            </a:prstGeom>
            <a:solidFill>
              <a:schemeClr val="accent2"/>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77" name="Rectangle 62"/>
            <p:cNvSpPr>
              <a:spLocks noChangeArrowheads="1"/>
            </p:cNvSpPr>
            <p:nvPr/>
          </p:nvSpPr>
          <p:spPr bwMode="auto">
            <a:xfrm flipH="1">
              <a:off x="9495701" y="6297635"/>
              <a:ext cx="221243" cy="6682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178" name="Rectangle 63"/>
            <p:cNvSpPr>
              <a:spLocks noChangeArrowheads="1"/>
            </p:cNvSpPr>
            <p:nvPr/>
          </p:nvSpPr>
          <p:spPr bwMode="auto">
            <a:xfrm flipH="1">
              <a:off x="9484867" y="6289652"/>
              <a:ext cx="242911" cy="7983"/>
            </a:xfrm>
            <a:prstGeom prst="rect">
              <a:avLst/>
            </a:prstGeom>
            <a:solidFill>
              <a:srgbClr val="00205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179" name="Rectangle 64"/>
            <p:cNvSpPr>
              <a:spLocks noChangeArrowheads="1"/>
            </p:cNvSpPr>
            <p:nvPr/>
          </p:nvSpPr>
          <p:spPr bwMode="auto">
            <a:xfrm flipH="1">
              <a:off x="9484867" y="6289652"/>
              <a:ext cx="242911" cy="79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180" name="Rectangle 65"/>
            <p:cNvSpPr>
              <a:spLocks noChangeArrowheads="1"/>
            </p:cNvSpPr>
            <p:nvPr/>
          </p:nvSpPr>
          <p:spPr bwMode="auto">
            <a:xfrm flipH="1">
              <a:off x="9566977" y="6910615"/>
              <a:ext cx="28511" cy="55311"/>
            </a:xfrm>
            <a:prstGeom prst="rect">
              <a:avLst/>
            </a:pr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pPr lvl="0"/>
              <a:endParaRPr lang="en-IN" sz="1350"/>
            </a:p>
          </p:txBody>
        </p:sp>
        <p:sp>
          <p:nvSpPr>
            <p:cNvPr id="181" name="Rectangle 66"/>
            <p:cNvSpPr>
              <a:spLocks noChangeArrowheads="1"/>
            </p:cNvSpPr>
            <p:nvPr/>
          </p:nvSpPr>
          <p:spPr bwMode="auto">
            <a:xfrm flipH="1">
              <a:off x="9615445" y="6910615"/>
              <a:ext cx="30221" cy="55311"/>
            </a:xfrm>
            <a:prstGeom prst="rect">
              <a:avLst/>
            </a:pr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pPr lvl="0"/>
              <a:endParaRPr lang="en-IN" sz="1350"/>
            </a:p>
          </p:txBody>
        </p:sp>
        <p:sp>
          <p:nvSpPr>
            <p:cNvPr id="182" name="Rectangle 67"/>
            <p:cNvSpPr>
              <a:spLocks noChangeArrowheads="1"/>
            </p:cNvSpPr>
            <p:nvPr/>
          </p:nvSpPr>
          <p:spPr bwMode="auto">
            <a:xfrm flipH="1">
              <a:off x="9517369" y="6714462"/>
              <a:ext cx="177906" cy="29651"/>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83" name="Rectangle 68"/>
            <p:cNvSpPr>
              <a:spLocks noChangeArrowheads="1"/>
            </p:cNvSpPr>
            <p:nvPr/>
          </p:nvSpPr>
          <p:spPr bwMode="auto">
            <a:xfrm flipH="1">
              <a:off x="9517369" y="6764641"/>
              <a:ext cx="177906" cy="28511"/>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84" name="Rectangle 69"/>
            <p:cNvSpPr>
              <a:spLocks noChangeArrowheads="1"/>
            </p:cNvSpPr>
            <p:nvPr/>
          </p:nvSpPr>
          <p:spPr bwMode="auto">
            <a:xfrm flipH="1">
              <a:off x="9517369" y="6814820"/>
              <a:ext cx="177906" cy="27940"/>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85" name="Rectangle 70"/>
            <p:cNvSpPr>
              <a:spLocks noChangeArrowheads="1"/>
            </p:cNvSpPr>
            <p:nvPr/>
          </p:nvSpPr>
          <p:spPr bwMode="auto">
            <a:xfrm flipH="1">
              <a:off x="9517369" y="6864428"/>
              <a:ext cx="177906" cy="28511"/>
            </a:xfrm>
            <a:prstGeom prst="rect">
              <a:avLst/>
            </a:pr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pPr lvl="0"/>
              <a:endParaRPr lang="en-IN" sz="1350"/>
            </a:p>
          </p:txBody>
        </p:sp>
        <p:sp>
          <p:nvSpPr>
            <p:cNvPr id="186" name="Rectangle 71"/>
            <p:cNvSpPr>
              <a:spLocks noChangeArrowheads="1"/>
            </p:cNvSpPr>
            <p:nvPr/>
          </p:nvSpPr>
          <p:spPr bwMode="auto">
            <a:xfrm flipH="1">
              <a:off x="9517369" y="6615815"/>
              <a:ext cx="177906" cy="28511"/>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87" name="Rectangle 72"/>
            <p:cNvSpPr>
              <a:spLocks noChangeArrowheads="1"/>
            </p:cNvSpPr>
            <p:nvPr/>
          </p:nvSpPr>
          <p:spPr bwMode="auto">
            <a:xfrm flipH="1">
              <a:off x="9517369" y="6665993"/>
              <a:ext cx="177906" cy="28511"/>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88" name="Rectangle 73"/>
            <p:cNvSpPr>
              <a:spLocks noChangeArrowheads="1"/>
            </p:cNvSpPr>
            <p:nvPr/>
          </p:nvSpPr>
          <p:spPr bwMode="auto">
            <a:xfrm flipH="1">
              <a:off x="9517369" y="6467559"/>
              <a:ext cx="177906" cy="28511"/>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89" name="Rectangle 74"/>
            <p:cNvSpPr>
              <a:spLocks noChangeArrowheads="1"/>
            </p:cNvSpPr>
            <p:nvPr/>
          </p:nvSpPr>
          <p:spPr bwMode="auto">
            <a:xfrm flipH="1">
              <a:off x="9517369" y="6467559"/>
              <a:ext cx="177906" cy="285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190" name="Rectangle 75"/>
            <p:cNvSpPr>
              <a:spLocks noChangeArrowheads="1"/>
            </p:cNvSpPr>
            <p:nvPr/>
          </p:nvSpPr>
          <p:spPr bwMode="auto">
            <a:xfrm flipH="1">
              <a:off x="9517369" y="6517738"/>
              <a:ext cx="177906" cy="27940"/>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91" name="Rectangle 76"/>
            <p:cNvSpPr>
              <a:spLocks noChangeArrowheads="1"/>
            </p:cNvSpPr>
            <p:nvPr/>
          </p:nvSpPr>
          <p:spPr bwMode="auto">
            <a:xfrm flipH="1">
              <a:off x="9517369" y="6567347"/>
              <a:ext cx="177906" cy="28511"/>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92" name="Rectangle 77"/>
            <p:cNvSpPr>
              <a:spLocks noChangeArrowheads="1"/>
            </p:cNvSpPr>
            <p:nvPr/>
          </p:nvSpPr>
          <p:spPr bwMode="auto">
            <a:xfrm flipH="1">
              <a:off x="9517369" y="6368912"/>
              <a:ext cx="177906" cy="28511"/>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93" name="Rectangle 78"/>
            <p:cNvSpPr>
              <a:spLocks noChangeArrowheads="1"/>
            </p:cNvSpPr>
            <p:nvPr/>
          </p:nvSpPr>
          <p:spPr bwMode="auto">
            <a:xfrm flipH="1">
              <a:off x="9517369" y="6368912"/>
              <a:ext cx="177906" cy="285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194" name="Rectangle 79"/>
            <p:cNvSpPr>
              <a:spLocks noChangeArrowheads="1"/>
            </p:cNvSpPr>
            <p:nvPr/>
          </p:nvSpPr>
          <p:spPr bwMode="auto">
            <a:xfrm flipH="1">
              <a:off x="9517369" y="6417380"/>
              <a:ext cx="177906" cy="30221"/>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95" name="Rectangle 80"/>
            <p:cNvSpPr>
              <a:spLocks noChangeArrowheads="1"/>
            </p:cNvSpPr>
            <p:nvPr/>
          </p:nvSpPr>
          <p:spPr bwMode="auto">
            <a:xfrm flipH="1">
              <a:off x="9517369" y="6417380"/>
              <a:ext cx="177906" cy="30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196" name="Rectangle 81"/>
            <p:cNvSpPr>
              <a:spLocks noChangeArrowheads="1"/>
            </p:cNvSpPr>
            <p:nvPr/>
          </p:nvSpPr>
          <p:spPr bwMode="auto">
            <a:xfrm flipH="1">
              <a:off x="9517369" y="6317593"/>
              <a:ext cx="177906" cy="28511"/>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97" name="Rectangle 82"/>
            <p:cNvSpPr>
              <a:spLocks noChangeArrowheads="1"/>
            </p:cNvSpPr>
            <p:nvPr/>
          </p:nvSpPr>
          <p:spPr bwMode="auto">
            <a:xfrm flipH="1">
              <a:off x="9517369" y="6317593"/>
              <a:ext cx="177906" cy="285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198" name="Rectangle 83"/>
            <p:cNvSpPr>
              <a:spLocks noChangeArrowheads="1"/>
            </p:cNvSpPr>
            <p:nvPr/>
          </p:nvSpPr>
          <p:spPr bwMode="auto">
            <a:xfrm flipH="1">
              <a:off x="9904543" y="6496070"/>
              <a:ext cx="221243" cy="469856"/>
            </a:xfrm>
            <a:prstGeom prst="rect">
              <a:avLst/>
            </a:prstGeom>
            <a:solidFill>
              <a:schemeClr val="accent2"/>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99" name="Rectangle 84"/>
            <p:cNvSpPr>
              <a:spLocks noChangeArrowheads="1"/>
            </p:cNvSpPr>
            <p:nvPr/>
          </p:nvSpPr>
          <p:spPr bwMode="auto">
            <a:xfrm flipH="1">
              <a:off x="9975820" y="6910615"/>
              <a:ext cx="28511" cy="55311"/>
            </a:xfrm>
            <a:prstGeom prst="rect">
              <a:avLst/>
            </a:pr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pPr lvl="0"/>
              <a:endParaRPr lang="en-IN" sz="1350"/>
            </a:p>
          </p:txBody>
        </p:sp>
        <p:sp>
          <p:nvSpPr>
            <p:cNvPr id="200" name="Rectangle 85"/>
            <p:cNvSpPr>
              <a:spLocks noChangeArrowheads="1"/>
            </p:cNvSpPr>
            <p:nvPr/>
          </p:nvSpPr>
          <p:spPr bwMode="auto">
            <a:xfrm flipH="1">
              <a:off x="10024858" y="6910615"/>
              <a:ext cx="29651" cy="55311"/>
            </a:xfrm>
            <a:prstGeom prst="rect">
              <a:avLst/>
            </a:pr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pPr lvl="0"/>
              <a:endParaRPr lang="en-IN" sz="1350"/>
            </a:p>
          </p:txBody>
        </p:sp>
        <p:sp>
          <p:nvSpPr>
            <p:cNvPr id="201" name="Rectangle 86"/>
            <p:cNvSpPr>
              <a:spLocks noChangeArrowheads="1"/>
            </p:cNvSpPr>
            <p:nvPr/>
          </p:nvSpPr>
          <p:spPr bwMode="auto">
            <a:xfrm flipH="1">
              <a:off x="9926211" y="6714462"/>
              <a:ext cx="177906" cy="29651"/>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02" name="Rectangle 87"/>
            <p:cNvSpPr>
              <a:spLocks noChangeArrowheads="1"/>
            </p:cNvSpPr>
            <p:nvPr/>
          </p:nvSpPr>
          <p:spPr bwMode="auto">
            <a:xfrm flipH="1">
              <a:off x="9926211" y="6764641"/>
              <a:ext cx="177906" cy="28511"/>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03" name="Rectangle 88"/>
            <p:cNvSpPr>
              <a:spLocks noChangeArrowheads="1"/>
            </p:cNvSpPr>
            <p:nvPr/>
          </p:nvSpPr>
          <p:spPr bwMode="auto">
            <a:xfrm flipH="1">
              <a:off x="9926211" y="6814820"/>
              <a:ext cx="177906" cy="27940"/>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04" name="Rectangle 89"/>
            <p:cNvSpPr>
              <a:spLocks noChangeArrowheads="1"/>
            </p:cNvSpPr>
            <p:nvPr/>
          </p:nvSpPr>
          <p:spPr bwMode="auto">
            <a:xfrm flipH="1">
              <a:off x="9926211" y="6864428"/>
              <a:ext cx="177906" cy="28511"/>
            </a:xfrm>
            <a:prstGeom prst="rect">
              <a:avLst/>
            </a:pr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pPr lvl="0"/>
              <a:endParaRPr lang="en-IN" sz="1350"/>
            </a:p>
          </p:txBody>
        </p:sp>
        <p:sp>
          <p:nvSpPr>
            <p:cNvPr id="205" name="Rectangle 90"/>
            <p:cNvSpPr>
              <a:spLocks noChangeArrowheads="1"/>
            </p:cNvSpPr>
            <p:nvPr/>
          </p:nvSpPr>
          <p:spPr bwMode="auto">
            <a:xfrm flipH="1">
              <a:off x="9926211" y="6615815"/>
              <a:ext cx="177906" cy="28511"/>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06" name="Rectangle 91"/>
            <p:cNvSpPr>
              <a:spLocks noChangeArrowheads="1"/>
            </p:cNvSpPr>
            <p:nvPr/>
          </p:nvSpPr>
          <p:spPr bwMode="auto">
            <a:xfrm flipH="1">
              <a:off x="9926211" y="6665993"/>
              <a:ext cx="177906" cy="28511"/>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07" name="Rectangle 92"/>
            <p:cNvSpPr>
              <a:spLocks noChangeArrowheads="1"/>
            </p:cNvSpPr>
            <p:nvPr/>
          </p:nvSpPr>
          <p:spPr bwMode="auto">
            <a:xfrm flipH="1">
              <a:off x="9926211" y="6517738"/>
              <a:ext cx="177906" cy="27940"/>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08" name="Rectangle 93"/>
            <p:cNvSpPr>
              <a:spLocks noChangeArrowheads="1"/>
            </p:cNvSpPr>
            <p:nvPr/>
          </p:nvSpPr>
          <p:spPr bwMode="auto">
            <a:xfrm flipH="1">
              <a:off x="9926211" y="6567347"/>
              <a:ext cx="177906" cy="28511"/>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09" name="Rectangle 94"/>
            <p:cNvSpPr>
              <a:spLocks noChangeArrowheads="1"/>
            </p:cNvSpPr>
            <p:nvPr/>
          </p:nvSpPr>
          <p:spPr bwMode="auto">
            <a:xfrm flipH="1">
              <a:off x="9429556" y="6952241"/>
              <a:ext cx="83821" cy="13685"/>
            </a:xfrm>
            <a:prstGeom prst="rect">
              <a:avLst/>
            </a:prstGeom>
            <a:solidFill>
              <a:srgbClr val="D2D2D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210" name="Rectangle 95"/>
            <p:cNvSpPr>
              <a:spLocks noChangeArrowheads="1"/>
            </p:cNvSpPr>
            <p:nvPr/>
          </p:nvSpPr>
          <p:spPr bwMode="auto">
            <a:xfrm flipH="1">
              <a:off x="9665624" y="6952241"/>
              <a:ext cx="238919" cy="13685"/>
            </a:xfrm>
            <a:prstGeom prst="rect">
              <a:avLst/>
            </a:prstGeom>
            <a:solidFill>
              <a:srgbClr val="D2D2D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211" name="Rectangle 96"/>
            <p:cNvSpPr>
              <a:spLocks noChangeArrowheads="1"/>
            </p:cNvSpPr>
            <p:nvPr/>
          </p:nvSpPr>
          <p:spPr bwMode="auto">
            <a:xfrm flipH="1">
              <a:off x="10125786" y="6620376"/>
              <a:ext cx="21668" cy="343839"/>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12" name="Rectangle 97"/>
            <p:cNvSpPr>
              <a:spLocks noChangeArrowheads="1"/>
            </p:cNvSpPr>
            <p:nvPr/>
          </p:nvSpPr>
          <p:spPr bwMode="auto">
            <a:xfrm flipH="1">
              <a:off x="9989505" y="6220657"/>
              <a:ext cx="136281" cy="43336"/>
            </a:xfrm>
            <a:prstGeom prst="rect">
              <a:avLst/>
            </a:prstGeom>
            <a:solidFill>
              <a:srgbClr val="D2D2D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213" name="Rectangle 98"/>
            <p:cNvSpPr>
              <a:spLocks noChangeArrowheads="1"/>
            </p:cNvSpPr>
            <p:nvPr/>
          </p:nvSpPr>
          <p:spPr bwMode="auto">
            <a:xfrm flipH="1">
              <a:off x="9665624" y="6152801"/>
              <a:ext cx="71277" cy="45047"/>
            </a:xfrm>
            <a:prstGeom prst="rect">
              <a:avLst/>
            </a:prstGeom>
            <a:solidFill>
              <a:srgbClr val="D2D2D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214" name="Rectangle 99"/>
            <p:cNvSpPr>
              <a:spLocks noChangeArrowheads="1"/>
            </p:cNvSpPr>
            <p:nvPr/>
          </p:nvSpPr>
          <p:spPr bwMode="auto">
            <a:xfrm flipH="1">
              <a:off x="9665624" y="6152801"/>
              <a:ext cx="71277" cy="4504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215" name="Rectangle 100"/>
            <p:cNvSpPr>
              <a:spLocks noChangeArrowheads="1"/>
            </p:cNvSpPr>
            <p:nvPr/>
          </p:nvSpPr>
          <p:spPr bwMode="auto">
            <a:xfrm flipH="1">
              <a:off x="9615445" y="6176180"/>
              <a:ext cx="32502" cy="21668"/>
            </a:xfrm>
            <a:prstGeom prst="rect">
              <a:avLst/>
            </a:prstGeom>
            <a:solidFill>
              <a:srgbClr val="D2D2D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216" name="Rectangle 101"/>
            <p:cNvSpPr>
              <a:spLocks noChangeArrowheads="1"/>
            </p:cNvSpPr>
            <p:nvPr/>
          </p:nvSpPr>
          <p:spPr bwMode="auto">
            <a:xfrm flipH="1">
              <a:off x="9615445" y="6176180"/>
              <a:ext cx="32502" cy="216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217" name="Rectangle 102"/>
            <p:cNvSpPr>
              <a:spLocks noChangeArrowheads="1"/>
            </p:cNvSpPr>
            <p:nvPr/>
          </p:nvSpPr>
          <p:spPr bwMode="auto">
            <a:xfrm flipH="1">
              <a:off x="9310952" y="6447602"/>
              <a:ext cx="36494" cy="17106"/>
            </a:xfrm>
            <a:prstGeom prst="rect">
              <a:avLst/>
            </a:prstGeom>
            <a:solidFill>
              <a:srgbClr val="D2D2D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218" name="Rectangle 103"/>
            <p:cNvSpPr>
              <a:spLocks noChangeArrowheads="1"/>
            </p:cNvSpPr>
            <p:nvPr/>
          </p:nvSpPr>
          <p:spPr bwMode="auto">
            <a:xfrm flipH="1">
              <a:off x="9310952" y="6447602"/>
              <a:ext cx="36494" cy="17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223" name="Freeform 119"/>
            <p:cNvSpPr>
              <a:spLocks/>
            </p:cNvSpPr>
            <p:nvPr/>
          </p:nvSpPr>
          <p:spPr bwMode="auto">
            <a:xfrm flipH="1">
              <a:off x="9540177" y="6197848"/>
              <a:ext cx="216111" cy="110621"/>
            </a:xfrm>
            <a:custGeom>
              <a:avLst/>
              <a:gdLst>
                <a:gd name="T0" fmla="*/ 379 w 379"/>
                <a:gd name="T1" fmla="*/ 0 h 194"/>
                <a:gd name="T2" fmla="*/ 0 w 379"/>
                <a:gd name="T3" fmla="*/ 0 h 194"/>
                <a:gd name="T4" fmla="*/ 0 w 379"/>
                <a:gd name="T5" fmla="*/ 137 h 194"/>
                <a:gd name="T6" fmla="*/ 69 w 379"/>
                <a:gd name="T7" fmla="*/ 194 h 194"/>
                <a:gd name="T8" fmla="*/ 69 w 379"/>
                <a:gd name="T9" fmla="*/ 175 h 194"/>
                <a:gd name="T10" fmla="*/ 379 w 379"/>
                <a:gd name="T11" fmla="*/ 175 h 194"/>
                <a:gd name="T12" fmla="*/ 50 w 379"/>
                <a:gd name="T13" fmla="*/ 175 h 194"/>
                <a:gd name="T14" fmla="*/ 50 w 379"/>
                <a:gd name="T15" fmla="*/ 161 h 194"/>
                <a:gd name="T16" fmla="*/ 379 w 379"/>
                <a:gd name="T17" fmla="*/ 161 h 194"/>
                <a:gd name="T18" fmla="*/ 379 w 379"/>
                <a:gd name="T19" fmla="*/ 0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79" h="194">
                  <a:moveTo>
                    <a:pt x="379" y="0"/>
                  </a:moveTo>
                  <a:lnTo>
                    <a:pt x="0" y="0"/>
                  </a:lnTo>
                  <a:lnTo>
                    <a:pt x="0" y="137"/>
                  </a:lnTo>
                  <a:lnTo>
                    <a:pt x="69" y="194"/>
                  </a:lnTo>
                  <a:lnTo>
                    <a:pt x="69" y="175"/>
                  </a:lnTo>
                  <a:lnTo>
                    <a:pt x="379" y="175"/>
                  </a:lnTo>
                  <a:lnTo>
                    <a:pt x="50" y="175"/>
                  </a:lnTo>
                  <a:lnTo>
                    <a:pt x="50" y="161"/>
                  </a:lnTo>
                  <a:lnTo>
                    <a:pt x="379" y="161"/>
                  </a:lnTo>
                  <a:lnTo>
                    <a:pt x="37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224" name="Freeform 121"/>
            <p:cNvSpPr>
              <a:spLocks/>
            </p:cNvSpPr>
            <p:nvPr/>
          </p:nvSpPr>
          <p:spPr bwMode="auto">
            <a:xfrm flipH="1">
              <a:off x="9070322" y="6698496"/>
              <a:ext cx="32502" cy="151106"/>
            </a:xfrm>
            <a:custGeom>
              <a:avLst/>
              <a:gdLst>
                <a:gd name="T0" fmla="*/ 57 w 57"/>
                <a:gd name="T1" fmla="*/ 0 h 265"/>
                <a:gd name="T2" fmla="*/ 0 w 57"/>
                <a:gd name="T3" fmla="*/ 0 h 265"/>
                <a:gd name="T4" fmla="*/ 0 w 57"/>
                <a:gd name="T5" fmla="*/ 220 h 265"/>
                <a:gd name="T6" fmla="*/ 57 w 57"/>
                <a:gd name="T7" fmla="*/ 265 h 265"/>
                <a:gd name="T8" fmla="*/ 57 w 57"/>
                <a:gd name="T9" fmla="*/ 0 h 265"/>
              </a:gdLst>
              <a:ahLst/>
              <a:cxnLst>
                <a:cxn ang="0">
                  <a:pos x="T0" y="T1"/>
                </a:cxn>
                <a:cxn ang="0">
                  <a:pos x="T2" y="T3"/>
                </a:cxn>
                <a:cxn ang="0">
                  <a:pos x="T4" y="T5"/>
                </a:cxn>
                <a:cxn ang="0">
                  <a:pos x="T6" y="T7"/>
                </a:cxn>
                <a:cxn ang="0">
                  <a:pos x="T8" y="T9"/>
                </a:cxn>
              </a:cxnLst>
              <a:rect l="0" t="0" r="r" b="b"/>
              <a:pathLst>
                <a:path w="57" h="265">
                  <a:moveTo>
                    <a:pt x="57" y="0"/>
                  </a:moveTo>
                  <a:lnTo>
                    <a:pt x="0" y="0"/>
                  </a:lnTo>
                  <a:lnTo>
                    <a:pt x="0" y="220"/>
                  </a:lnTo>
                  <a:lnTo>
                    <a:pt x="57" y="265"/>
                  </a:lnTo>
                  <a:lnTo>
                    <a:pt x="57"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225" name="Freeform 123"/>
            <p:cNvSpPr>
              <a:spLocks/>
            </p:cNvSpPr>
            <p:nvPr/>
          </p:nvSpPr>
          <p:spPr bwMode="auto">
            <a:xfrm flipH="1">
              <a:off x="9102824" y="6589015"/>
              <a:ext cx="144264" cy="234928"/>
            </a:xfrm>
            <a:custGeom>
              <a:avLst/>
              <a:gdLst>
                <a:gd name="T0" fmla="*/ 253 w 253"/>
                <a:gd name="T1" fmla="*/ 0 h 412"/>
                <a:gd name="T2" fmla="*/ 0 w 253"/>
                <a:gd name="T3" fmla="*/ 0 h 412"/>
                <a:gd name="T4" fmla="*/ 0 w 253"/>
                <a:gd name="T5" fmla="*/ 55 h 412"/>
                <a:gd name="T6" fmla="*/ 206 w 253"/>
                <a:gd name="T7" fmla="*/ 55 h 412"/>
                <a:gd name="T8" fmla="*/ 206 w 253"/>
                <a:gd name="T9" fmla="*/ 369 h 412"/>
                <a:gd name="T10" fmla="*/ 253 w 253"/>
                <a:gd name="T11" fmla="*/ 412 h 412"/>
                <a:gd name="T12" fmla="*/ 253 w 253"/>
                <a:gd name="T13" fmla="*/ 192 h 412"/>
                <a:gd name="T14" fmla="*/ 253 w 253"/>
                <a:gd name="T15" fmla="*/ 0 h 4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3" h="412">
                  <a:moveTo>
                    <a:pt x="253" y="0"/>
                  </a:moveTo>
                  <a:lnTo>
                    <a:pt x="0" y="0"/>
                  </a:lnTo>
                  <a:lnTo>
                    <a:pt x="0" y="55"/>
                  </a:lnTo>
                  <a:lnTo>
                    <a:pt x="206" y="55"/>
                  </a:lnTo>
                  <a:lnTo>
                    <a:pt x="206" y="369"/>
                  </a:lnTo>
                  <a:lnTo>
                    <a:pt x="253" y="412"/>
                  </a:lnTo>
                  <a:lnTo>
                    <a:pt x="253" y="192"/>
                  </a:lnTo>
                  <a:lnTo>
                    <a:pt x="25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226" name="Freeform 125"/>
            <p:cNvSpPr>
              <a:spLocks/>
            </p:cNvSpPr>
            <p:nvPr/>
          </p:nvSpPr>
          <p:spPr bwMode="auto">
            <a:xfrm flipH="1">
              <a:off x="9263624" y="6464708"/>
              <a:ext cx="144264" cy="198434"/>
            </a:xfrm>
            <a:custGeom>
              <a:avLst/>
              <a:gdLst>
                <a:gd name="T0" fmla="*/ 253 w 253"/>
                <a:gd name="T1" fmla="*/ 0 h 348"/>
                <a:gd name="T2" fmla="*/ 0 w 253"/>
                <a:gd name="T3" fmla="*/ 0 h 348"/>
                <a:gd name="T4" fmla="*/ 0 w 253"/>
                <a:gd name="T5" fmla="*/ 180 h 348"/>
                <a:gd name="T6" fmla="*/ 45 w 253"/>
                <a:gd name="T7" fmla="*/ 218 h 348"/>
                <a:gd name="T8" fmla="*/ 125 w 253"/>
                <a:gd name="T9" fmla="*/ 218 h 348"/>
                <a:gd name="T10" fmla="*/ 125 w 253"/>
                <a:gd name="T11" fmla="*/ 287 h 348"/>
                <a:gd name="T12" fmla="*/ 201 w 253"/>
                <a:gd name="T13" fmla="*/ 348 h 348"/>
                <a:gd name="T14" fmla="*/ 201 w 253"/>
                <a:gd name="T15" fmla="*/ 273 h 348"/>
                <a:gd name="T16" fmla="*/ 253 w 253"/>
                <a:gd name="T17" fmla="*/ 273 h 348"/>
                <a:gd name="T18" fmla="*/ 253 w 253"/>
                <a:gd name="T19" fmla="*/ 0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3" h="348">
                  <a:moveTo>
                    <a:pt x="253" y="0"/>
                  </a:moveTo>
                  <a:lnTo>
                    <a:pt x="0" y="0"/>
                  </a:lnTo>
                  <a:lnTo>
                    <a:pt x="0" y="180"/>
                  </a:lnTo>
                  <a:lnTo>
                    <a:pt x="45" y="218"/>
                  </a:lnTo>
                  <a:lnTo>
                    <a:pt x="125" y="218"/>
                  </a:lnTo>
                  <a:lnTo>
                    <a:pt x="125" y="287"/>
                  </a:lnTo>
                  <a:lnTo>
                    <a:pt x="201" y="348"/>
                  </a:lnTo>
                  <a:lnTo>
                    <a:pt x="201" y="273"/>
                  </a:lnTo>
                  <a:lnTo>
                    <a:pt x="253" y="273"/>
                  </a:lnTo>
                  <a:lnTo>
                    <a:pt x="25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227" name="Freeform 127"/>
            <p:cNvSpPr>
              <a:spLocks/>
            </p:cNvSpPr>
            <p:nvPr/>
          </p:nvSpPr>
          <p:spPr bwMode="auto">
            <a:xfrm flipH="1">
              <a:off x="9336612" y="6589015"/>
              <a:ext cx="45617" cy="39345"/>
            </a:xfrm>
            <a:custGeom>
              <a:avLst/>
              <a:gdLst>
                <a:gd name="T0" fmla="*/ 80 w 80"/>
                <a:gd name="T1" fmla="*/ 0 h 69"/>
                <a:gd name="T2" fmla="*/ 0 w 80"/>
                <a:gd name="T3" fmla="*/ 0 h 69"/>
                <a:gd name="T4" fmla="*/ 80 w 80"/>
                <a:gd name="T5" fmla="*/ 69 h 69"/>
                <a:gd name="T6" fmla="*/ 80 w 80"/>
                <a:gd name="T7" fmla="*/ 0 h 69"/>
              </a:gdLst>
              <a:ahLst/>
              <a:cxnLst>
                <a:cxn ang="0">
                  <a:pos x="T0" y="T1"/>
                </a:cxn>
                <a:cxn ang="0">
                  <a:pos x="T2" y="T3"/>
                </a:cxn>
                <a:cxn ang="0">
                  <a:pos x="T4" y="T5"/>
                </a:cxn>
                <a:cxn ang="0">
                  <a:pos x="T6" y="T7"/>
                </a:cxn>
              </a:cxnLst>
              <a:rect l="0" t="0" r="r" b="b"/>
              <a:pathLst>
                <a:path w="80" h="69">
                  <a:moveTo>
                    <a:pt x="80" y="0"/>
                  </a:moveTo>
                  <a:lnTo>
                    <a:pt x="0" y="0"/>
                  </a:lnTo>
                  <a:lnTo>
                    <a:pt x="80" y="69"/>
                  </a:lnTo>
                  <a:lnTo>
                    <a:pt x="8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228" name="Freeform 129"/>
            <p:cNvSpPr>
              <a:spLocks noEditPoints="1"/>
            </p:cNvSpPr>
            <p:nvPr/>
          </p:nvSpPr>
          <p:spPr bwMode="auto">
            <a:xfrm flipH="1">
              <a:off x="9129624" y="6620376"/>
              <a:ext cx="163651" cy="179047"/>
            </a:xfrm>
            <a:custGeom>
              <a:avLst/>
              <a:gdLst>
                <a:gd name="T0" fmla="*/ 29 w 287"/>
                <a:gd name="T1" fmla="*/ 64 h 314"/>
                <a:gd name="T2" fmla="*/ 29 w 287"/>
                <a:gd name="T3" fmla="*/ 28 h 314"/>
                <a:gd name="T4" fmla="*/ 258 w 287"/>
                <a:gd name="T5" fmla="*/ 28 h 314"/>
                <a:gd name="T6" fmla="*/ 258 w 287"/>
                <a:gd name="T7" fmla="*/ 64 h 314"/>
                <a:gd name="T8" fmla="*/ 29 w 287"/>
                <a:gd name="T9" fmla="*/ 64 h 314"/>
                <a:gd name="T10" fmla="*/ 287 w 287"/>
                <a:gd name="T11" fmla="*/ 0 h 314"/>
                <a:gd name="T12" fmla="*/ 81 w 287"/>
                <a:gd name="T13" fmla="*/ 0 h 314"/>
                <a:gd name="T14" fmla="*/ 52 w 287"/>
                <a:gd name="T15" fmla="*/ 0 h 314"/>
                <a:gd name="T16" fmla="*/ 0 w 287"/>
                <a:gd name="T17" fmla="*/ 0 h 314"/>
                <a:gd name="T18" fmla="*/ 0 w 287"/>
                <a:gd name="T19" fmla="*/ 75 h 314"/>
                <a:gd name="T20" fmla="*/ 29 w 287"/>
                <a:gd name="T21" fmla="*/ 99 h 314"/>
                <a:gd name="T22" fmla="*/ 29 w 287"/>
                <a:gd name="T23" fmla="*/ 92 h 314"/>
                <a:gd name="T24" fmla="*/ 258 w 287"/>
                <a:gd name="T25" fmla="*/ 92 h 314"/>
                <a:gd name="T26" fmla="*/ 258 w 287"/>
                <a:gd name="T27" fmla="*/ 127 h 314"/>
                <a:gd name="T28" fmla="*/ 118 w 287"/>
                <a:gd name="T29" fmla="*/ 127 h 314"/>
                <a:gd name="T30" fmla="*/ 118 w 287"/>
                <a:gd name="T31" fmla="*/ 153 h 314"/>
                <a:gd name="T32" fmla="*/ 258 w 287"/>
                <a:gd name="T33" fmla="*/ 153 h 314"/>
                <a:gd name="T34" fmla="*/ 258 w 287"/>
                <a:gd name="T35" fmla="*/ 191 h 314"/>
                <a:gd name="T36" fmla="*/ 137 w 287"/>
                <a:gd name="T37" fmla="*/ 191 h 314"/>
                <a:gd name="T38" fmla="*/ 171 w 287"/>
                <a:gd name="T39" fmla="*/ 217 h 314"/>
                <a:gd name="T40" fmla="*/ 258 w 287"/>
                <a:gd name="T41" fmla="*/ 217 h 314"/>
                <a:gd name="T42" fmla="*/ 258 w 287"/>
                <a:gd name="T43" fmla="*/ 255 h 314"/>
                <a:gd name="T44" fmla="*/ 213 w 287"/>
                <a:gd name="T45" fmla="*/ 255 h 314"/>
                <a:gd name="T46" fmla="*/ 246 w 287"/>
                <a:gd name="T47" fmla="*/ 284 h 314"/>
                <a:gd name="T48" fmla="*/ 258 w 287"/>
                <a:gd name="T49" fmla="*/ 284 h 314"/>
                <a:gd name="T50" fmla="*/ 258 w 287"/>
                <a:gd name="T51" fmla="*/ 293 h 314"/>
                <a:gd name="T52" fmla="*/ 287 w 287"/>
                <a:gd name="T53" fmla="*/ 314 h 314"/>
                <a:gd name="T54" fmla="*/ 287 w 287"/>
                <a:gd name="T55" fmla="*/ 0 h 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87" h="314">
                  <a:moveTo>
                    <a:pt x="29" y="64"/>
                  </a:moveTo>
                  <a:lnTo>
                    <a:pt x="29" y="28"/>
                  </a:lnTo>
                  <a:lnTo>
                    <a:pt x="258" y="28"/>
                  </a:lnTo>
                  <a:lnTo>
                    <a:pt x="258" y="64"/>
                  </a:lnTo>
                  <a:lnTo>
                    <a:pt x="29" y="64"/>
                  </a:lnTo>
                  <a:moveTo>
                    <a:pt x="287" y="0"/>
                  </a:moveTo>
                  <a:lnTo>
                    <a:pt x="81" y="0"/>
                  </a:lnTo>
                  <a:lnTo>
                    <a:pt x="52" y="0"/>
                  </a:lnTo>
                  <a:lnTo>
                    <a:pt x="0" y="0"/>
                  </a:lnTo>
                  <a:lnTo>
                    <a:pt x="0" y="75"/>
                  </a:lnTo>
                  <a:lnTo>
                    <a:pt x="29" y="99"/>
                  </a:lnTo>
                  <a:lnTo>
                    <a:pt x="29" y="92"/>
                  </a:lnTo>
                  <a:lnTo>
                    <a:pt x="258" y="92"/>
                  </a:lnTo>
                  <a:lnTo>
                    <a:pt x="258" y="127"/>
                  </a:lnTo>
                  <a:lnTo>
                    <a:pt x="118" y="127"/>
                  </a:lnTo>
                  <a:lnTo>
                    <a:pt x="118" y="153"/>
                  </a:lnTo>
                  <a:lnTo>
                    <a:pt x="258" y="153"/>
                  </a:lnTo>
                  <a:lnTo>
                    <a:pt x="258" y="191"/>
                  </a:lnTo>
                  <a:lnTo>
                    <a:pt x="137" y="191"/>
                  </a:lnTo>
                  <a:lnTo>
                    <a:pt x="171" y="217"/>
                  </a:lnTo>
                  <a:lnTo>
                    <a:pt x="258" y="217"/>
                  </a:lnTo>
                  <a:lnTo>
                    <a:pt x="258" y="255"/>
                  </a:lnTo>
                  <a:lnTo>
                    <a:pt x="213" y="255"/>
                  </a:lnTo>
                  <a:lnTo>
                    <a:pt x="246" y="284"/>
                  </a:lnTo>
                  <a:lnTo>
                    <a:pt x="258" y="284"/>
                  </a:lnTo>
                  <a:lnTo>
                    <a:pt x="258" y="293"/>
                  </a:lnTo>
                  <a:lnTo>
                    <a:pt x="287" y="314"/>
                  </a:lnTo>
                  <a:lnTo>
                    <a:pt x="287"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229" name="Freeform 130"/>
            <p:cNvSpPr>
              <a:spLocks/>
            </p:cNvSpPr>
            <p:nvPr/>
          </p:nvSpPr>
          <p:spPr bwMode="auto">
            <a:xfrm flipH="1">
              <a:off x="9146160" y="6782317"/>
              <a:ext cx="6843" cy="5132"/>
            </a:xfrm>
            <a:custGeom>
              <a:avLst/>
              <a:gdLst>
                <a:gd name="T0" fmla="*/ 12 w 12"/>
                <a:gd name="T1" fmla="*/ 0 h 9"/>
                <a:gd name="T2" fmla="*/ 0 w 12"/>
                <a:gd name="T3" fmla="*/ 0 h 9"/>
                <a:gd name="T4" fmla="*/ 12 w 12"/>
                <a:gd name="T5" fmla="*/ 9 h 9"/>
                <a:gd name="T6" fmla="*/ 12 w 12"/>
                <a:gd name="T7" fmla="*/ 0 h 9"/>
              </a:gdLst>
              <a:ahLst/>
              <a:cxnLst>
                <a:cxn ang="0">
                  <a:pos x="T0" y="T1"/>
                </a:cxn>
                <a:cxn ang="0">
                  <a:pos x="T2" y="T3"/>
                </a:cxn>
                <a:cxn ang="0">
                  <a:pos x="T4" y="T5"/>
                </a:cxn>
                <a:cxn ang="0">
                  <a:pos x="T6" y="T7"/>
                </a:cxn>
              </a:cxnLst>
              <a:rect l="0" t="0" r="r" b="b"/>
              <a:pathLst>
                <a:path w="12" h="9">
                  <a:moveTo>
                    <a:pt x="12" y="0"/>
                  </a:moveTo>
                  <a:lnTo>
                    <a:pt x="0" y="0"/>
                  </a:lnTo>
                  <a:lnTo>
                    <a:pt x="12" y="9"/>
                  </a:lnTo>
                  <a:lnTo>
                    <a:pt x="12" y="0"/>
                  </a:lnTo>
                  <a:close/>
                </a:path>
              </a:pathLst>
            </a:cu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30" name="Freeform 131"/>
            <p:cNvSpPr>
              <a:spLocks/>
            </p:cNvSpPr>
            <p:nvPr/>
          </p:nvSpPr>
          <p:spPr bwMode="auto">
            <a:xfrm flipH="1">
              <a:off x="9146160" y="6782317"/>
              <a:ext cx="6843" cy="5132"/>
            </a:xfrm>
            <a:custGeom>
              <a:avLst/>
              <a:gdLst>
                <a:gd name="T0" fmla="*/ 12 w 12"/>
                <a:gd name="T1" fmla="*/ 0 h 9"/>
                <a:gd name="T2" fmla="*/ 0 w 12"/>
                <a:gd name="T3" fmla="*/ 0 h 9"/>
                <a:gd name="T4" fmla="*/ 12 w 12"/>
                <a:gd name="T5" fmla="*/ 9 h 9"/>
                <a:gd name="T6" fmla="*/ 12 w 12"/>
                <a:gd name="T7" fmla="*/ 0 h 9"/>
              </a:gdLst>
              <a:ahLst/>
              <a:cxnLst>
                <a:cxn ang="0">
                  <a:pos x="T0" y="T1"/>
                </a:cxn>
                <a:cxn ang="0">
                  <a:pos x="T2" y="T3"/>
                </a:cxn>
                <a:cxn ang="0">
                  <a:pos x="T4" y="T5"/>
                </a:cxn>
                <a:cxn ang="0">
                  <a:pos x="T6" y="T7"/>
                </a:cxn>
              </a:cxnLst>
              <a:rect l="0" t="0" r="r" b="b"/>
              <a:pathLst>
                <a:path w="12" h="9">
                  <a:moveTo>
                    <a:pt x="12" y="0"/>
                  </a:moveTo>
                  <a:lnTo>
                    <a:pt x="0" y="0"/>
                  </a:lnTo>
                  <a:lnTo>
                    <a:pt x="12" y="9"/>
                  </a:lnTo>
                  <a:lnTo>
                    <a:pt x="12" y="0"/>
                  </a:lnTo>
                </a:path>
              </a:pathLst>
            </a:cu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31" name="Freeform 133"/>
            <p:cNvSpPr>
              <a:spLocks/>
            </p:cNvSpPr>
            <p:nvPr/>
          </p:nvSpPr>
          <p:spPr bwMode="auto">
            <a:xfrm flipH="1">
              <a:off x="9146160" y="6707619"/>
              <a:ext cx="79830" cy="21668"/>
            </a:xfrm>
            <a:custGeom>
              <a:avLst/>
              <a:gdLst>
                <a:gd name="T0" fmla="*/ 140 w 140"/>
                <a:gd name="T1" fmla="*/ 0 h 38"/>
                <a:gd name="T2" fmla="*/ 0 w 140"/>
                <a:gd name="T3" fmla="*/ 0 h 38"/>
                <a:gd name="T4" fmla="*/ 0 w 140"/>
                <a:gd name="T5" fmla="*/ 22 h 38"/>
                <a:gd name="T6" fmla="*/ 19 w 140"/>
                <a:gd name="T7" fmla="*/ 38 h 38"/>
                <a:gd name="T8" fmla="*/ 140 w 140"/>
                <a:gd name="T9" fmla="*/ 38 h 38"/>
                <a:gd name="T10" fmla="*/ 140 w 140"/>
                <a:gd name="T11" fmla="*/ 0 h 38"/>
              </a:gdLst>
              <a:ahLst/>
              <a:cxnLst>
                <a:cxn ang="0">
                  <a:pos x="T0" y="T1"/>
                </a:cxn>
                <a:cxn ang="0">
                  <a:pos x="T2" y="T3"/>
                </a:cxn>
                <a:cxn ang="0">
                  <a:pos x="T4" y="T5"/>
                </a:cxn>
                <a:cxn ang="0">
                  <a:pos x="T6" y="T7"/>
                </a:cxn>
                <a:cxn ang="0">
                  <a:pos x="T8" y="T9"/>
                </a:cxn>
                <a:cxn ang="0">
                  <a:pos x="T10" y="T11"/>
                </a:cxn>
              </a:cxnLst>
              <a:rect l="0" t="0" r="r" b="b"/>
              <a:pathLst>
                <a:path w="140" h="38">
                  <a:moveTo>
                    <a:pt x="140" y="0"/>
                  </a:moveTo>
                  <a:lnTo>
                    <a:pt x="0" y="0"/>
                  </a:lnTo>
                  <a:lnTo>
                    <a:pt x="0" y="22"/>
                  </a:lnTo>
                  <a:lnTo>
                    <a:pt x="19" y="38"/>
                  </a:lnTo>
                  <a:lnTo>
                    <a:pt x="140" y="38"/>
                  </a:lnTo>
                  <a:lnTo>
                    <a:pt x="140" y="0"/>
                  </a:lnTo>
                </a:path>
              </a:pathLst>
            </a:cu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32" name="Freeform 135"/>
            <p:cNvSpPr>
              <a:spLocks/>
            </p:cNvSpPr>
            <p:nvPr/>
          </p:nvSpPr>
          <p:spPr bwMode="auto">
            <a:xfrm flipH="1">
              <a:off x="9146160" y="6744113"/>
              <a:ext cx="49609" cy="21668"/>
            </a:xfrm>
            <a:custGeom>
              <a:avLst/>
              <a:gdLst>
                <a:gd name="T0" fmla="*/ 87 w 87"/>
                <a:gd name="T1" fmla="*/ 0 h 38"/>
                <a:gd name="T2" fmla="*/ 0 w 87"/>
                <a:gd name="T3" fmla="*/ 0 h 38"/>
                <a:gd name="T4" fmla="*/ 42 w 87"/>
                <a:gd name="T5" fmla="*/ 38 h 38"/>
                <a:gd name="T6" fmla="*/ 87 w 87"/>
                <a:gd name="T7" fmla="*/ 38 h 38"/>
                <a:gd name="T8" fmla="*/ 87 w 87"/>
                <a:gd name="T9" fmla="*/ 0 h 38"/>
              </a:gdLst>
              <a:ahLst/>
              <a:cxnLst>
                <a:cxn ang="0">
                  <a:pos x="T0" y="T1"/>
                </a:cxn>
                <a:cxn ang="0">
                  <a:pos x="T2" y="T3"/>
                </a:cxn>
                <a:cxn ang="0">
                  <a:pos x="T4" y="T5"/>
                </a:cxn>
                <a:cxn ang="0">
                  <a:pos x="T6" y="T7"/>
                </a:cxn>
                <a:cxn ang="0">
                  <a:pos x="T8" y="T9"/>
                </a:cxn>
              </a:cxnLst>
              <a:rect l="0" t="0" r="r" b="b"/>
              <a:pathLst>
                <a:path w="87" h="38">
                  <a:moveTo>
                    <a:pt x="87" y="0"/>
                  </a:moveTo>
                  <a:lnTo>
                    <a:pt x="0" y="0"/>
                  </a:lnTo>
                  <a:lnTo>
                    <a:pt x="42" y="38"/>
                  </a:lnTo>
                  <a:lnTo>
                    <a:pt x="87" y="38"/>
                  </a:lnTo>
                  <a:lnTo>
                    <a:pt x="87" y="0"/>
                  </a:lnTo>
                </a:path>
              </a:pathLst>
            </a:cu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33" name="Rectangle 137"/>
            <p:cNvSpPr>
              <a:spLocks noChangeArrowheads="1"/>
            </p:cNvSpPr>
            <p:nvPr/>
          </p:nvSpPr>
          <p:spPr bwMode="auto">
            <a:xfrm flipH="1">
              <a:off x="9146160" y="6636342"/>
              <a:ext cx="130579" cy="205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234" name="Freeform 139"/>
            <p:cNvSpPr>
              <a:spLocks/>
            </p:cNvSpPr>
            <p:nvPr/>
          </p:nvSpPr>
          <p:spPr bwMode="auto">
            <a:xfrm flipH="1">
              <a:off x="9146160" y="6672836"/>
              <a:ext cx="130579" cy="19957"/>
            </a:xfrm>
            <a:custGeom>
              <a:avLst/>
              <a:gdLst>
                <a:gd name="T0" fmla="*/ 229 w 229"/>
                <a:gd name="T1" fmla="*/ 0 h 35"/>
                <a:gd name="T2" fmla="*/ 0 w 229"/>
                <a:gd name="T3" fmla="*/ 0 h 35"/>
                <a:gd name="T4" fmla="*/ 0 w 229"/>
                <a:gd name="T5" fmla="*/ 7 h 35"/>
                <a:gd name="T6" fmla="*/ 9 w 229"/>
                <a:gd name="T7" fmla="*/ 16 h 35"/>
                <a:gd name="T8" fmla="*/ 108 w 229"/>
                <a:gd name="T9" fmla="*/ 16 h 35"/>
                <a:gd name="T10" fmla="*/ 108 w 229"/>
                <a:gd name="T11" fmla="*/ 31 h 35"/>
                <a:gd name="T12" fmla="*/ 28 w 229"/>
                <a:gd name="T13" fmla="*/ 31 h 35"/>
                <a:gd name="T14" fmla="*/ 89 w 229"/>
                <a:gd name="T15" fmla="*/ 31 h 35"/>
                <a:gd name="T16" fmla="*/ 89 w 229"/>
                <a:gd name="T17" fmla="*/ 35 h 35"/>
                <a:gd name="T18" fmla="*/ 229 w 229"/>
                <a:gd name="T19" fmla="*/ 35 h 35"/>
                <a:gd name="T20" fmla="*/ 229 w 229"/>
                <a:gd name="T21"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9" h="35">
                  <a:moveTo>
                    <a:pt x="229" y="0"/>
                  </a:moveTo>
                  <a:lnTo>
                    <a:pt x="0" y="0"/>
                  </a:lnTo>
                  <a:lnTo>
                    <a:pt x="0" y="7"/>
                  </a:lnTo>
                  <a:lnTo>
                    <a:pt x="9" y="16"/>
                  </a:lnTo>
                  <a:lnTo>
                    <a:pt x="108" y="16"/>
                  </a:lnTo>
                  <a:lnTo>
                    <a:pt x="108" y="31"/>
                  </a:lnTo>
                  <a:lnTo>
                    <a:pt x="28" y="31"/>
                  </a:lnTo>
                  <a:lnTo>
                    <a:pt x="89" y="31"/>
                  </a:lnTo>
                  <a:lnTo>
                    <a:pt x="89" y="35"/>
                  </a:lnTo>
                  <a:lnTo>
                    <a:pt x="229" y="35"/>
                  </a:lnTo>
                  <a:lnTo>
                    <a:pt x="22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235" name="Freeform 141"/>
            <p:cNvSpPr>
              <a:spLocks/>
            </p:cNvSpPr>
            <p:nvPr/>
          </p:nvSpPr>
          <p:spPr bwMode="auto">
            <a:xfrm flipH="1">
              <a:off x="9225990" y="6690513"/>
              <a:ext cx="34783" cy="29651"/>
            </a:xfrm>
            <a:custGeom>
              <a:avLst/>
              <a:gdLst>
                <a:gd name="T0" fmla="*/ 61 w 61"/>
                <a:gd name="T1" fmla="*/ 0 h 52"/>
                <a:gd name="T2" fmla="*/ 0 w 61"/>
                <a:gd name="T3" fmla="*/ 0 h 52"/>
                <a:gd name="T4" fmla="*/ 61 w 61"/>
                <a:gd name="T5" fmla="*/ 52 h 52"/>
                <a:gd name="T6" fmla="*/ 61 w 61"/>
                <a:gd name="T7" fmla="*/ 30 h 52"/>
                <a:gd name="T8" fmla="*/ 61 w 61"/>
                <a:gd name="T9" fmla="*/ 4 h 52"/>
                <a:gd name="T10" fmla="*/ 61 w 61"/>
                <a:gd name="T11" fmla="*/ 0 h 52"/>
              </a:gdLst>
              <a:ahLst/>
              <a:cxnLst>
                <a:cxn ang="0">
                  <a:pos x="T0" y="T1"/>
                </a:cxn>
                <a:cxn ang="0">
                  <a:pos x="T2" y="T3"/>
                </a:cxn>
                <a:cxn ang="0">
                  <a:pos x="T4" y="T5"/>
                </a:cxn>
                <a:cxn ang="0">
                  <a:pos x="T6" y="T7"/>
                </a:cxn>
                <a:cxn ang="0">
                  <a:pos x="T8" y="T9"/>
                </a:cxn>
                <a:cxn ang="0">
                  <a:pos x="T10" y="T11"/>
                </a:cxn>
              </a:cxnLst>
              <a:rect l="0" t="0" r="r" b="b"/>
              <a:pathLst>
                <a:path w="61" h="52">
                  <a:moveTo>
                    <a:pt x="61" y="0"/>
                  </a:moveTo>
                  <a:lnTo>
                    <a:pt x="0" y="0"/>
                  </a:lnTo>
                  <a:lnTo>
                    <a:pt x="61" y="52"/>
                  </a:lnTo>
                  <a:lnTo>
                    <a:pt x="61" y="30"/>
                  </a:lnTo>
                  <a:lnTo>
                    <a:pt x="61" y="4"/>
                  </a:lnTo>
                  <a:lnTo>
                    <a:pt x="6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236" name="Freeform 143"/>
            <p:cNvSpPr>
              <a:spLocks/>
            </p:cNvSpPr>
            <p:nvPr/>
          </p:nvSpPr>
          <p:spPr bwMode="auto">
            <a:xfrm flipH="1">
              <a:off x="9215156" y="6681959"/>
              <a:ext cx="56451" cy="8553"/>
            </a:xfrm>
            <a:custGeom>
              <a:avLst/>
              <a:gdLst>
                <a:gd name="T0" fmla="*/ 99 w 99"/>
                <a:gd name="T1" fmla="*/ 0 h 15"/>
                <a:gd name="T2" fmla="*/ 0 w 99"/>
                <a:gd name="T3" fmla="*/ 0 h 15"/>
                <a:gd name="T4" fmla="*/ 19 w 99"/>
                <a:gd name="T5" fmla="*/ 15 h 15"/>
                <a:gd name="T6" fmla="*/ 99 w 99"/>
                <a:gd name="T7" fmla="*/ 15 h 15"/>
                <a:gd name="T8" fmla="*/ 99 w 99"/>
                <a:gd name="T9" fmla="*/ 0 h 15"/>
              </a:gdLst>
              <a:ahLst/>
              <a:cxnLst>
                <a:cxn ang="0">
                  <a:pos x="T0" y="T1"/>
                </a:cxn>
                <a:cxn ang="0">
                  <a:pos x="T2" y="T3"/>
                </a:cxn>
                <a:cxn ang="0">
                  <a:pos x="T4" y="T5"/>
                </a:cxn>
                <a:cxn ang="0">
                  <a:pos x="T6" y="T7"/>
                </a:cxn>
                <a:cxn ang="0">
                  <a:pos x="T8" y="T9"/>
                </a:cxn>
              </a:cxnLst>
              <a:rect l="0" t="0" r="r" b="b"/>
              <a:pathLst>
                <a:path w="99" h="15">
                  <a:moveTo>
                    <a:pt x="99" y="0"/>
                  </a:moveTo>
                  <a:lnTo>
                    <a:pt x="0" y="0"/>
                  </a:lnTo>
                  <a:lnTo>
                    <a:pt x="19" y="15"/>
                  </a:lnTo>
                  <a:lnTo>
                    <a:pt x="99" y="15"/>
                  </a:lnTo>
                  <a:lnTo>
                    <a:pt x="9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237" name="Freeform 145"/>
            <p:cNvSpPr>
              <a:spLocks/>
            </p:cNvSpPr>
            <p:nvPr/>
          </p:nvSpPr>
          <p:spPr bwMode="auto">
            <a:xfrm flipH="1">
              <a:off x="9495701" y="6297635"/>
              <a:ext cx="221243" cy="195583"/>
            </a:xfrm>
            <a:custGeom>
              <a:avLst/>
              <a:gdLst>
                <a:gd name="T0" fmla="*/ 388 w 388"/>
                <a:gd name="T1" fmla="*/ 0 h 343"/>
                <a:gd name="T2" fmla="*/ 310 w 388"/>
                <a:gd name="T3" fmla="*/ 0 h 343"/>
                <a:gd name="T4" fmla="*/ 0 w 388"/>
                <a:gd name="T5" fmla="*/ 0 h 343"/>
                <a:gd name="T6" fmla="*/ 0 w 388"/>
                <a:gd name="T7" fmla="*/ 19 h 343"/>
                <a:gd name="T8" fmla="*/ 38 w 388"/>
                <a:gd name="T9" fmla="*/ 52 h 343"/>
                <a:gd name="T10" fmla="*/ 38 w 388"/>
                <a:gd name="T11" fmla="*/ 35 h 343"/>
                <a:gd name="T12" fmla="*/ 350 w 388"/>
                <a:gd name="T13" fmla="*/ 35 h 343"/>
                <a:gd name="T14" fmla="*/ 350 w 388"/>
                <a:gd name="T15" fmla="*/ 85 h 343"/>
                <a:gd name="T16" fmla="*/ 80 w 388"/>
                <a:gd name="T17" fmla="*/ 85 h 343"/>
                <a:gd name="T18" fmla="*/ 125 w 388"/>
                <a:gd name="T19" fmla="*/ 125 h 343"/>
                <a:gd name="T20" fmla="*/ 350 w 388"/>
                <a:gd name="T21" fmla="*/ 125 h 343"/>
                <a:gd name="T22" fmla="*/ 350 w 388"/>
                <a:gd name="T23" fmla="*/ 175 h 343"/>
                <a:gd name="T24" fmla="*/ 185 w 388"/>
                <a:gd name="T25" fmla="*/ 175 h 343"/>
                <a:gd name="T26" fmla="*/ 230 w 388"/>
                <a:gd name="T27" fmla="*/ 210 h 343"/>
                <a:gd name="T28" fmla="*/ 350 w 388"/>
                <a:gd name="T29" fmla="*/ 210 h 343"/>
                <a:gd name="T30" fmla="*/ 350 w 388"/>
                <a:gd name="T31" fmla="*/ 263 h 343"/>
                <a:gd name="T32" fmla="*/ 289 w 388"/>
                <a:gd name="T33" fmla="*/ 263 h 343"/>
                <a:gd name="T34" fmla="*/ 334 w 388"/>
                <a:gd name="T35" fmla="*/ 298 h 343"/>
                <a:gd name="T36" fmla="*/ 350 w 388"/>
                <a:gd name="T37" fmla="*/ 298 h 343"/>
                <a:gd name="T38" fmla="*/ 350 w 388"/>
                <a:gd name="T39" fmla="*/ 315 h 343"/>
                <a:gd name="T40" fmla="*/ 388 w 388"/>
                <a:gd name="T41" fmla="*/ 343 h 343"/>
                <a:gd name="T42" fmla="*/ 388 w 388"/>
                <a:gd name="T43" fmla="*/ 0 h 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88" h="343">
                  <a:moveTo>
                    <a:pt x="388" y="0"/>
                  </a:moveTo>
                  <a:lnTo>
                    <a:pt x="310" y="0"/>
                  </a:lnTo>
                  <a:lnTo>
                    <a:pt x="0" y="0"/>
                  </a:lnTo>
                  <a:lnTo>
                    <a:pt x="0" y="19"/>
                  </a:lnTo>
                  <a:lnTo>
                    <a:pt x="38" y="52"/>
                  </a:lnTo>
                  <a:lnTo>
                    <a:pt x="38" y="35"/>
                  </a:lnTo>
                  <a:lnTo>
                    <a:pt x="350" y="35"/>
                  </a:lnTo>
                  <a:lnTo>
                    <a:pt x="350" y="85"/>
                  </a:lnTo>
                  <a:lnTo>
                    <a:pt x="80" y="85"/>
                  </a:lnTo>
                  <a:lnTo>
                    <a:pt x="125" y="125"/>
                  </a:lnTo>
                  <a:lnTo>
                    <a:pt x="350" y="125"/>
                  </a:lnTo>
                  <a:lnTo>
                    <a:pt x="350" y="175"/>
                  </a:lnTo>
                  <a:lnTo>
                    <a:pt x="185" y="175"/>
                  </a:lnTo>
                  <a:lnTo>
                    <a:pt x="230" y="210"/>
                  </a:lnTo>
                  <a:lnTo>
                    <a:pt x="350" y="210"/>
                  </a:lnTo>
                  <a:lnTo>
                    <a:pt x="350" y="263"/>
                  </a:lnTo>
                  <a:lnTo>
                    <a:pt x="289" y="263"/>
                  </a:lnTo>
                  <a:lnTo>
                    <a:pt x="334" y="298"/>
                  </a:lnTo>
                  <a:lnTo>
                    <a:pt x="350" y="298"/>
                  </a:lnTo>
                  <a:lnTo>
                    <a:pt x="350" y="315"/>
                  </a:lnTo>
                  <a:lnTo>
                    <a:pt x="388" y="343"/>
                  </a:lnTo>
                  <a:lnTo>
                    <a:pt x="38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238" name="Freeform 146"/>
            <p:cNvSpPr>
              <a:spLocks/>
            </p:cNvSpPr>
            <p:nvPr/>
          </p:nvSpPr>
          <p:spPr bwMode="auto">
            <a:xfrm flipH="1">
              <a:off x="9484867" y="6289652"/>
              <a:ext cx="242911" cy="7983"/>
            </a:xfrm>
            <a:custGeom>
              <a:avLst/>
              <a:gdLst>
                <a:gd name="T0" fmla="*/ 426 w 426"/>
                <a:gd name="T1" fmla="*/ 0 h 14"/>
                <a:gd name="T2" fmla="*/ 329 w 426"/>
                <a:gd name="T3" fmla="*/ 0 h 14"/>
                <a:gd name="T4" fmla="*/ 0 w 426"/>
                <a:gd name="T5" fmla="*/ 0 h 14"/>
                <a:gd name="T6" fmla="*/ 0 w 426"/>
                <a:gd name="T7" fmla="*/ 14 h 14"/>
                <a:gd name="T8" fmla="*/ 329 w 426"/>
                <a:gd name="T9" fmla="*/ 14 h 14"/>
                <a:gd name="T10" fmla="*/ 426 w 426"/>
                <a:gd name="T11" fmla="*/ 14 h 14"/>
                <a:gd name="T12" fmla="*/ 426 w 426"/>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426" h="14">
                  <a:moveTo>
                    <a:pt x="426" y="0"/>
                  </a:moveTo>
                  <a:lnTo>
                    <a:pt x="329" y="0"/>
                  </a:lnTo>
                  <a:lnTo>
                    <a:pt x="0" y="0"/>
                  </a:lnTo>
                  <a:lnTo>
                    <a:pt x="0" y="14"/>
                  </a:lnTo>
                  <a:lnTo>
                    <a:pt x="329" y="14"/>
                  </a:lnTo>
                  <a:lnTo>
                    <a:pt x="426" y="14"/>
                  </a:lnTo>
                  <a:lnTo>
                    <a:pt x="426" y="0"/>
                  </a:lnTo>
                  <a:close/>
                </a:path>
              </a:pathLst>
            </a:cu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239" name="Freeform 147"/>
            <p:cNvSpPr>
              <a:spLocks/>
            </p:cNvSpPr>
            <p:nvPr/>
          </p:nvSpPr>
          <p:spPr bwMode="auto">
            <a:xfrm flipH="1">
              <a:off x="9484867" y="6289652"/>
              <a:ext cx="242911" cy="7983"/>
            </a:xfrm>
            <a:custGeom>
              <a:avLst/>
              <a:gdLst>
                <a:gd name="T0" fmla="*/ 426 w 426"/>
                <a:gd name="T1" fmla="*/ 0 h 14"/>
                <a:gd name="T2" fmla="*/ 329 w 426"/>
                <a:gd name="T3" fmla="*/ 0 h 14"/>
                <a:gd name="T4" fmla="*/ 0 w 426"/>
                <a:gd name="T5" fmla="*/ 0 h 14"/>
                <a:gd name="T6" fmla="*/ 0 w 426"/>
                <a:gd name="T7" fmla="*/ 14 h 14"/>
                <a:gd name="T8" fmla="*/ 329 w 426"/>
                <a:gd name="T9" fmla="*/ 14 h 14"/>
                <a:gd name="T10" fmla="*/ 426 w 426"/>
                <a:gd name="T11" fmla="*/ 14 h 14"/>
                <a:gd name="T12" fmla="*/ 426 w 426"/>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426" h="14">
                  <a:moveTo>
                    <a:pt x="426" y="0"/>
                  </a:moveTo>
                  <a:lnTo>
                    <a:pt x="329" y="0"/>
                  </a:lnTo>
                  <a:lnTo>
                    <a:pt x="0" y="0"/>
                  </a:lnTo>
                  <a:lnTo>
                    <a:pt x="0" y="14"/>
                  </a:lnTo>
                  <a:lnTo>
                    <a:pt x="329" y="14"/>
                  </a:lnTo>
                  <a:lnTo>
                    <a:pt x="426" y="14"/>
                  </a:lnTo>
                  <a:lnTo>
                    <a:pt x="42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240" name="Freeform 148"/>
            <p:cNvSpPr>
              <a:spLocks/>
            </p:cNvSpPr>
            <p:nvPr/>
          </p:nvSpPr>
          <p:spPr bwMode="auto">
            <a:xfrm flipH="1">
              <a:off x="9517369" y="6467559"/>
              <a:ext cx="9123" cy="9693"/>
            </a:xfrm>
            <a:custGeom>
              <a:avLst/>
              <a:gdLst>
                <a:gd name="T0" fmla="*/ 16 w 16"/>
                <a:gd name="T1" fmla="*/ 0 h 17"/>
                <a:gd name="T2" fmla="*/ 0 w 16"/>
                <a:gd name="T3" fmla="*/ 0 h 17"/>
                <a:gd name="T4" fmla="*/ 16 w 16"/>
                <a:gd name="T5" fmla="*/ 17 h 17"/>
                <a:gd name="T6" fmla="*/ 16 w 16"/>
                <a:gd name="T7" fmla="*/ 0 h 17"/>
              </a:gdLst>
              <a:ahLst/>
              <a:cxnLst>
                <a:cxn ang="0">
                  <a:pos x="T0" y="T1"/>
                </a:cxn>
                <a:cxn ang="0">
                  <a:pos x="T2" y="T3"/>
                </a:cxn>
                <a:cxn ang="0">
                  <a:pos x="T4" y="T5"/>
                </a:cxn>
                <a:cxn ang="0">
                  <a:pos x="T6" y="T7"/>
                </a:cxn>
              </a:cxnLst>
              <a:rect l="0" t="0" r="r" b="b"/>
              <a:pathLst>
                <a:path w="16" h="17">
                  <a:moveTo>
                    <a:pt x="16" y="0"/>
                  </a:moveTo>
                  <a:lnTo>
                    <a:pt x="0" y="0"/>
                  </a:lnTo>
                  <a:lnTo>
                    <a:pt x="16" y="17"/>
                  </a:lnTo>
                  <a:lnTo>
                    <a:pt x="16" y="0"/>
                  </a:lnTo>
                  <a:close/>
                </a:path>
              </a:pathLst>
            </a:custGeom>
            <a:solidFill>
              <a:srgbClr val="40463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241" name="Freeform 149"/>
            <p:cNvSpPr>
              <a:spLocks/>
            </p:cNvSpPr>
            <p:nvPr/>
          </p:nvSpPr>
          <p:spPr bwMode="auto">
            <a:xfrm flipH="1">
              <a:off x="9517369" y="6467559"/>
              <a:ext cx="9123" cy="9693"/>
            </a:xfrm>
            <a:custGeom>
              <a:avLst/>
              <a:gdLst>
                <a:gd name="T0" fmla="*/ 16 w 16"/>
                <a:gd name="T1" fmla="*/ 0 h 17"/>
                <a:gd name="T2" fmla="*/ 0 w 16"/>
                <a:gd name="T3" fmla="*/ 0 h 17"/>
                <a:gd name="T4" fmla="*/ 16 w 16"/>
                <a:gd name="T5" fmla="*/ 17 h 17"/>
                <a:gd name="T6" fmla="*/ 16 w 16"/>
                <a:gd name="T7" fmla="*/ 0 h 17"/>
              </a:gdLst>
              <a:ahLst/>
              <a:cxnLst>
                <a:cxn ang="0">
                  <a:pos x="T0" y="T1"/>
                </a:cxn>
                <a:cxn ang="0">
                  <a:pos x="T2" y="T3"/>
                </a:cxn>
                <a:cxn ang="0">
                  <a:pos x="T4" y="T5"/>
                </a:cxn>
                <a:cxn ang="0">
                  <a:pos x="T6" y="T7"/>
                </a:cxn>
              </a:cxnLst>
              <a:rect l="0" t="0" r="r" b="b"/>
              <a:pathLst>
                <a:path w="16" h="17">
                  <a:moveTo>
                    <a:pt x="16" y="0"/>
                  </a:moveTo>
                  <a:lnTo>
                    <a:pt x="0" y="0"/>
                  </a:lnTo>
                  <a:lnTo>
                    <a:pt x="16" y="17"/>
                  </a:lnTo>
                  <a:lnTo>
                    <a:pt x="1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242" name="Freeform 151"/>
            <p:cNvSpPr>
              <a:spLocks/>
            </p:cNvSpPr>
            <p:nvPr/>
          </p:nvSpPr>
          <p:spPr bwMode="auto">
            <a:xfrm flipH="1">
              <a:off x="9517369" y="6368912"/>
              <a:ext cx="128298" cy="28511"/>
            </a:xfrm>
            <a:custGeom>
              <a:avLst/>
              <a:gdLst>
                <a:gd name="T0" fmla="*/ 225 w 225"/>
                <a:gd name="T1" fmla="*/ 0 h 50"/>
                <a:gd name="T2" fmla="*/ 0 w 225"/>
                <a:gd name="T3" fmla="*/ 0 h 50"/>
                <a:gd name="T4" fmla="*/ 60 w 225"/>
                <a:gd name="T5" fmla="*/ 50 h 50"/>
                <a:gd name="T6" fmla="*/ 225 w 225"/>
                <a:gd name="T7" fmla="*/ 50 h 50"/>
                <a:gd name="T8" fmla="*/ 225 w 225"/>
                <a:gd name="T9" fmla="*/ 0 h 50"/>
              </a:gdLst>
              <a:ahLst/>
              <a:cxnLst>
                <a:cxn ang="0">
                  <a:pos x="T0" y="T1"/>
                </a:cxn>
                <a:cxn ang="0">
                  <a:pos x="T2" y="T3"/>
                </a:cxn>
                <a:cxn ang="0">
                  <a:pos x="T4" y="T5"/>
                </a:cxn>
                <a:cxn ang="0">
                  <a:pos x="T6" y="T7"/>
                </a:cxn>
                <a:cxn ang="0">
                  <a:pos x="T8" y="T9"/>
                </a:cxn>
              </a:cxnLst>
              <a:rect l="0" t="0" r="r" b="b"/>
              <a:pathLst>
                <a:path w="225" h="50">
                  <a:moveTo>
                    <a:pt x="225" y="0"/>
                  </a:moveTo>
                  <a:lnTo>
                    <a:pt x="0" y="0"/>
                  </a:lnTo>
                  <a:lnTo>
                    <a:pt x="60" y="50"/>
                  </a:lnTo>
                  <a:lnTo>
                    <a:pt x="225" y="50"/>
                  </a:lnTo>
                  <a:lnTo>
                    <a:pt x="22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243" name="Freeform 153"/>
            <p:cNvSpPr>
              <a:spLocks/>
            </p:cNvSpPr>
            <p:nvPr/>
          </p:nvSpPr>
          <p:spPr bwMode="auto">
            <a:xfrm flipH="1">
              <a:off x="9517369" y="6417380"/>
              <a:ext cx="68426" cy="30221"/>
            </a:xfrm>
            <a:custGeom>
              <a:avLst/>
              <a:gdLst>
                <a:gd name="T0" fmla="*/ 120 w 120"/>
                <a:gd name="T1" fmla="*/ 0 h 53"/>
                <a:gd name="T2" fmla="*/ 0 w 120"/>
                <a:gd name="T3" fmla="*/ 0 h 53"/>
                <a:gd name="T4" fmla="*/ 59 w 120"/>
                <a:gd name="T5" fmla="*/ 53 h 53"/>
                <a:gd name="T6" fmla="*/ 120 w 120"/>
                <a:gd name="T7" fmla="*/ 53 h 53"/>
                <a:gd name="T8" fmla="*/ 120 w 120"/>
                <a:gd name="T9" fmla="*/ 0 h 53"/>
              </a:gdLst>
              <a:ahLst/>
              <a:cxnLst>
                <a:cxn ang="0">
                  <a:pos x="T0" y="T1"/>
                </a:cxn>
                <a:cxn ang="0">
                  <a:pos x="T2" y="T3"/>
                </a:cxn>
                <a:cxn ang="0">
                  <a:pos x="T4" y="T5"/>
                </a:cxn>
                <a:cxn ang="0">
                  <a:pos x="T6" y="T7"/>
                </a:cxn>
                <a:cxn ang="0">
                  <a:pos x="T8" y="T9"/>
                </a:cxn>
              </a:cxnLst>
              <a:rect l="0" t="0" r="r" b="b"/>
              <a:pathLst>
                <a:path w="120" h="53">
                  <a:moveTo>
                    <a:pt x="120" y="0"/>
                  </a:moveTo>
                  <a:lnTo>
                    <a:pt x="0" y="0"/>
                  </a:lnTo>
                  <a:lnTo>
                    <a:pt x="59" y="53"/>
                  </a:lnTo>
                  <a:lnTo>
                    <a:pt x="120" y="53"/>
                  </a:lnTo>
                  <a:lnTo>
                    <a:pt x="12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244" name="Freeform 155"/>
            <p:cNvSpPr>
              <a:spLocks/>
            </p:cNvSpPr>
            <p:nvPr/>
          </p:nvSpPr>
          <p:spPr bwMode="auto">
            <a:xfrm flipH="1">
              <a:off x="9517369" y="6317593"/>
              <a:ext cx="177906" cy="28511"/>
            </a:xfrm>
            <a:custGeom>
              <a:avLst/>
              <a:gdLst>
                <a:gd name="T0" fmla="*/ 312 w 312"/>
                <a:gd name="T1" fmla="*/ 0 h 50"/>
                <a:gd name="T2" fmla="*/ 0 w 312"/>
                <a:gd name="T3" fmla="*/ 0 h 50"/>
                <a:gd name="T4" fmla="*/ 0 w 312"/>
                <a:gd name="T5" fmla="*/ 17 h 50"/>
                <a:gd name="T6" fmla="*/ 42 w 312"/>
                <a:gd name="T7" fmla="*/ 50 h 50"/>
                <a:gd name="T8" fmla="*/ 312 w 312"/>
                <a:gd name="T9" fmla="*/ 50 h 50"/>
                <a:gd name="T10" fmla="*/ 312 w 312"/>
                <a:gd name="T11" fmla="*/ 0 h 50"/>
              </a:gdLst>
              <a:ahLst/>
              <a:cxnLst>
                <a:cxn ang="0">
                  <a:pos x="T0" y="T1"/>
                </a:cxn>
                <a:cxn ang="0">
                  <a:pos x="T2" y="T3"/>
                </a:cxn>
                <a:cxn ang="0">
                  <a:pos x="T4" y="T5"/>
                </a:cxn>
                <a:cxn ang="0">
                  <a:pos x="T6" y="T7"/>
                </a:cxn>
                <a:cxn ang="0">
                  <a:pos x="T8" y="T9"/>
                </a:cxn>
                <a:cxn ang="0">
                  <a:pos x="T10" y="T11"/>
                </a:cxn>
              </a:cxnLst>
              <a:rect l="0" t="0" r="r" b="b"/>
              <a:pathLst>
                <a:path w="312" h="50">
                  <a:moveTo>
                    <a:pt x="312" y="0"/>
                  </a:moveTo>
                  <a:lnTo>
                    <a:pt x="0" y="0"/>
                  </a:lnTo>
                  <a:lnTo>
                    <a:pt x="0" y="17"/>
                  </a:lnTo>
                  <a:lnTo>
                    <a:pt x="42" y="50"/>
                  </a:lnTo>
                  <a:lnTo>
                    <a:pt x="312" y="50"/>
                  </a:lnTo>
                  <a:lnTo>
                    <a:pt x="31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245" name="Rectangle 157"/>
            <p:cNvSpPr>
              <a:spLocks noChangeArrowheads="1"/>
            </p:cNvSpPr>
            <p:nvPr/>
          </p:nvSpPr>
          <p:spPr bwMode="auto">
            <a:xfrm flipH="1">
              <a:off x="9665624" y="6152801"/>
              <a:ext cx="71277" cy="4504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246" name="Rectangle 159"/>
            <p:cNvSpPr>
              <a:spLocks noChangeArrowheads="1"/>
            </p:cNvSpPr>
            <p:nvPr/>
          </p:nvSpPr>
          <p:spPr bwMode="auto">
            <a:xfrm flipH="1">
              <a:off x="9615445" y="6176180"/>
              <a:ext cx="32502" cy="216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247" name="Rectangle 161"/>
            <p:cNvSpPr>
              <a:spLocks noChangeArrowheads="1"/>
            </p:cNvSpPr>
            <p:nvPr/>
          </p:nvSpPr>
          <p:spPr bwMode="auto">
            <a:xfrm flipH="1">
              <a:off x="9310952" y="6447602"/>
              <a:ext cx="36494" cy="17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pic>
          <p:nvPicPr>
            <p:cNvPr id="251" name="Picture 250"/>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flipH="1">
              <a:off x="8637705" y="6598598"/>
              <a:ext cx="287863" cy="375316"/>
            </a:xfrm>
            <a:prstGeom prst="rect">
              <a:avLst/>
            </a:prstGeom>
          </p:spPr>
        </p:pic>
        <p:sp>
          <p:nvSpPr>
            <p:cNvPr id="120" name="Rectangle 119"/>
            <p:cNvSpPr/>
            <p:nvPr/>
          </p:nvSpPr>
          <p:spPr bwMode="auto">
            <a:xfrm flipH="1">
              <a:off x="0" y="6948806"/>
              <a:ext cx="12435840" cy="45719"/>
            </a:xfrm>
            <a:prstGeom prst="rect">
              <a:avLst/>
            </a:prstGeom>
            <a:solidFill>
              <a:srgbClr val="79A640"/>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699288" fontAlgn="base">
                <a:lnSpc>
                  <a:spcPct val="90000"/>
                </a:lnSpc>
                <a:spcBef>
                  <a:spcPct val="0"/>
                </a:spcBef>
                <a:spcAft>
                  <a:spcPct val="0"/>
                </a:spcAft>
              </a:pPr>
              <a:endParaRPr lang="en-IN" sz="1800" dirty="0" err="1">
                <a:gradFill>
                  <a:gsLst>
                    <a:gs pos="0">
                      <a:srgbClr val="FFFFFF"/>
                    </a:gs>
                    <a:gs pos="100000">
                      <a:srgbClr val="FFFFFF"/>
                    </a:gs>
                  </a:gsLst>
                  <a:lin ang="5400000" scaled="0"/>
                </a:gradFill>
                <a:ea typeface="Segoe UI" pitchFamily="34" charset="0"/>
                <a:cs typeface="Segoe UI" pitchFamily="34" charset="0"/>
              </a:endParaRPr>
            </a:p>
          </p:txBody>
        </p:sp>
      </p:grpSp>
      <p:graphicFrame>
        <p:nvGraphicFramePr>
          <p:cNvPr id="5" name="Object 4" hidden="1"/>
          <p:cNvGraphicFramePr>
            <a:graphicFrameLocks noChangeAspect="1"/>
          </p:cNvGraphicFramePr>
          <p:nvPr>
            <p:custDataLst>
              <p:tags r:id="rId2"/>
            </p:custDataLst>
            <p:extLst/>
          </p:nvPr>
        </p:nvGraphicFramePr>
        <p:xfrm>
          <a:off x="1191" y="1589"/>
          <a:ext cx="1190" cy="1587"/>
        </p:xfrm>
        <a:graphic>
          <a:graphicData uri="http://schemas.openxmlformats.org/presentationml/2006/ole">
            <mc:AlternateContent xmlns:mc="http://schemas.openxmlformats.org/markup-compatibility/2006">
              <mc:Choice xmlns:v="urn:schemas-microsoft-com:vml" Requires="v">
                <p:oleObj spid="_x0000_s76805" name="think-cell Slide" r:id="rId5" imgW="270" imgH="270" progId="TCLayout.ActiveDocument.1">
                  <p:embed/>
                </p:oleObj>
              </mc:Choice>
              <mc:Fallback>
                <p:oleObj name="think-cell Slide" r:id="rId5" imgW="270" imgH="270" progId="TCLayout.ActiveDocument.1">
                  <p:embed/>
                  <p:pic>
                    <p:nvPicPr>
                      <p:cNvPr id="5" name="Object 4" hidden="1"/>
                      <p:cNvPicPr/>
                      <p:nvPr/>
                    </p:nvPicPr>
                    <p:blipFill>
                      <a:blip r:embed="rId6"/>
                      <a:stretch>
                        <a:fillRect/>
                      </a:stretch>
                    </p:blipFill>
                    <p:spPr>
                      <a:xfrm>
                        <a:off x="1191" y="1589"/>
                        <a:ext cx="1190" cy="1587"/>
                      </a:xfrm>
                      <a:prstGeom prst="rect">
                        <a:avLst/>
                      </a:prstGeom>
                    </p:spPr>
                  </p:pic>
                </p:oleObj>
              </mc:Fallback>
            </mc:AlternateContent>
          </a:graphicData>
        </a:graphic>
      </p:graphicFrame>
      <p:sp>
        <p:nvSpPr>
          <p:cNvPr id="2" name="Title 1"/>
          <p:cNvSpPr>
            <a:spLocks noGrp="1"/>
          </p:cNvSpPr>
          <p:nvPr>
            <p:ph type="title" hasCustomPrompt="1"/>
          </p:nvPr>
        </p:nvSpPr>
        <p:spPr>
          <a:xfrm>
            <a:off x="438875" y="264964"/>
            <a:ext cx="8418931" cy="1097302"/>
          </a:xfrm>
        </p:spPr>
        <p:txBody>
          <a:bodyPr lIns="0" tIns="91440" rIns="146304" bIns="91440"/>
          <a:lstStyle>
            <a:lvl1pPr>
              <a:lnSpc>
                <a:spcPts val="3674"/>
              </a:lnSpc>
              <a:defRPr sz="2700" baseline="0">
                <a:solidFill>
                  <a:schemeClr val="accent1"/>
                </a:solidFill>
              </a:defRPr>
            </a:lvl1pPr>
          </a:lstStyle>
          <a:p>
            <a:r>
              <a:rPr lang="en-US" dirty="0" err="1"/>
              <a:t>Lorem</a:t>
            </a:r>
            <a:r>
              <a:rPr lang="en-US" dirty="0"/>
              <a:t> </a:t>
            </a:r>
            <a:r>
              <a:rPr lang="en-US" dirty="0" err="1"/>
              <a:t>ipsum</a:t>
            </a:r>
            <a:r>
              <a:rPr lang="en-US" dirty="0"/>
              <a:t> dolor sit.</a:t>
            </a:r>
          </a:p>
        </p:txBody>
      </p:sp>
      <p:sp>
        <p:nvSpPr>
          <p:cNvPr id="3" name="Footer Placeholder 2"/>
          <p:cNvSpPr>
            <a:spLocks noGrp="1"/>
          </p:cNvSpPr>
          <p:nvPr>
            <p:ph type="ftr" sz="quarter" idx="10"/>
          </p:nvPr>
        </p:nvSpPr>
        <p:spPr/>
        <p:txBody>
          <a:bodyPr/>
          <a:lstStyle/>
          <a:p>
            <a:r>
              <a:rPr lang="en-US"/>
              <a:t>Microsoft Confidential</a:t>
            </a:r>
          </a:p>
        </p:txBody>
      </p:sp>
      <p:sp>
        <p:nvSpPr>
          <p:cNvPr id="4" name="Slide Number Placeholder 3"/>
          <p:cNvSpPr>
            <a:spLocks noGrp="1"/>
          </p:cNvSpPr>
          <p:nvPr>
            <p:ph type="sldNum" sz="quarter" idx="11"/>
          </p:nvPr>
        </p:nvSpPr>
        <p:spPr/>
        <p:txBody>
          <a:bodyPr/>
          <a:lstStyle>
            <a:lvl1pPr>
              <a:defRPr>
                <a:solidFill>
                  <a:schemeClr val="bg1"/>
                </a:solidFill>
              </a:defRPr>
            </a:lvl1pPr>
          </a:lstStyle>
          <a:p>
            <a:fld id="{27258FFF-F925-446B-8502-81C933981705}" type="slidenum">
              <a:rPr lang="en-US" smtClean="0"/>
              <a:pPr/>
              <a:t>‹#›</a:t>
            </a:fld>
            <a:endParaRPr lang="en-US" dirty="0"/>
          </a:p>
        </p:txBody>
      </p:sp>
      <p:sp>
        <p:nvSpPr>
          <p:cNvPr id="8" name="Text Placeholder 7"/>
          <p:cNvSpPr>
            <a:spLocks noGrp="1"/>
          </p:cNvSpPr>
          <p:nvPr>
            <p:ph type="body" sz="quarter" idx="13" hasCustomPrompt="1"/>
          </p:nvPr>
        </p:nvSpPr>
        <p:spPr>
          <a:xfrm>
            <a:off x="452590" y="1545465"/>
            <a:ext cx="8418931" cy="4663068"/>
          </a:xfrm>
        </p:spPr>
        <p:txBody>
          <a:bodyPr lIns="0" tIns="0"/>
          <a:lstStyle>
            <a:lvl1pPr marL="175006" indent="-175006">
              <a:spcBef>
                <a:spcPts val="900"/>
              </a:spcBef>
              <a:defRPr sz="1950">
                <a:latin typeface="+mn-lt"/>
              </a:defRPr>
            </a:lvl1pPr>
            <a:lvl2pPr marL="517874" indent="-175006">
              <a:spcBef>
                <a:spcPts val="900"/>
              </a:spcBef>
              <a:buSzPct val="100000"/>
              <a:buFont typeface="Segoe UI" pitchFamily="34" charset="0"/>
              <a:buChar char="‐"/>
              <a:defRPr/>
            </a:lvl2pPr>
            <a:lvl3pPr marL="860741" indent="-175006">
              <a:spcBef>
                <a:spcPts val="900"/>
              </a:spcBef>
              <a:buFont typeface="Wingdings" pitchFamily="2" charset="2"/>
              <a:buChar char="§"/>
              <a:defRPr/>
            </a:lvl3pPr>
            <a:lvl4pPr marL="1200037" indent="-257151">
              <a:spcBef>
                <a:spcPts val="900"/>
              </a:spcBef>
              <a:buFont typeface="+mj-lt"/>
              <a:buAutoNum type="arabicPeriod"/>
              <a:defRPr/>
            </a:lvl4pPr>
            <a:lvl5pPr marL="1459569" indent="-257151">
              <a:spcBef>
                <a:spcPts val="900"/>
              </a:spcBef>
              <a:buFont typeface="+mj-lt"/>
              <a:buAutoNum type="alphaLcParenR"/>
              <a:defRPr/>
            </a:lvl5pPr>
          </a:lstStyle>
          <a:p>
            <a:pPr lvl="0"/>
            <a:r>
              <a:rPr lang="en-US" dirty="0" err="1"/>
              <a:t>Lorem</a:t>
            </a:r>
            <a:r>
              <a:rPr lang="en-US" dirty="0"/>
              <a:t> </a:t>
            </a:r>
            <a:r>
              <a:rPr lang="en-US" dirty="0" err="1"/>
              <a:t>ipsum</a:t>
            </a:r>
            <a:r>
              <a:rPr lang="en-US" dirty="0"/>
              <a:t> dolor sit </a:t>
            </a:r>
            <a:r>
              <a:rPr lang="en-US" dirty="0" err="1"/>
              <a:t>amet</a:t>
            </a:r>
            <a:r>
              <a:rPr lang="en-US" dirty="0"/>
              <a:t>, </a:t>
            </a:r>
            <a:r>
              <a:rPr lang="en-US" dirty="0" err="1"/>
              <a:t>consectetur</a:t>
            </a:r>
            <a:r>
              <a:rPr lang="en-US" dirty="0"/>
              <a:t> </a:t>
            </a:r>
            <a:r>
              <a:rPr lang="en-US" dirty="0" err="1"/>
              <a:t>adipiscing</a:t>
            </a:r>
            <a:r>
              <a:rPr lang="en-US" dirty="0"/>
              <a:t> </a:t>
            </a:r>
            <a:br>
              <a:rPr lang="en-US" dirty="0"/>
            </a:br>
            <a:r>
              <a:rPr lang="en-US" dirty="0" err="1"/>
              <a:t>elit</a:t>
            </a:r>
            <a:r>
              <a:rPr lang="en-US" dirty="0"/>
              <a:t>. </a:t>
            </a:r>
            <a:r>
              <a:rPr lang="en-US" dirty="0" err="1"/>
              <a:t>Nunc</a:t>
            </a:r>
            <a:r>
              <a:rPr lang="en-US" dirty="0"/>
              <a:t> et </a:t>
            </a:r>
            <a:r>
              <a:rPr lang="en-US" dirty="0" err="1"/>
              <a:t>sagittis</a:t>
            </a:r>
            <a:r>
              <a:rPr lang="en-US" dirty="0"/>
              <a:t> ligula</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2566786265"/>
      </p:ext>
    </p:extLst>
  </p:cSld>
  <p:clrMapOvr>
    <a:masterClrMapping/>
  </p:clrMapOvr>
  <mc:AlternateContent xmlns:mc="http://schemas.openxmlformats.org/markup-compatibility/2006" xmlns:p14="http://schemas.microsoft.com/office/powerpoint/2010/main">
    <mc:Choice Requires="p14">
      <p:transition spd="slow" p14:dur="1250">
        <p:fade/>
      </p:transition>
    </mc:Choice>
    <mc:Fallback xmlns="">
      <p:transition spd="slow">
        <p:fade/>
      </p:transition>
    </mc:Fallback>
  </mc:AlternateContent>
</p:sldLayout>
</file>

<file path=ppt/slideLayouts/slideLayout146.xml><?xml version="1.0" encoding="utf-8"?>
<p:sldLayout xmlns:a="http://schemas.openxmlformats.org/drawingml/2006/main" xmlns:r="http://schemas.openxmlformats.org/officeDocument/2006/relationships" xmlns:p="http://schemas.openxmlformats.org/presentationml/2006/main" preserve="1" userDrawn="1">
  <p:cSld name="8_Illustrated Footer">
    <p:spTree>
      <p:nvGrpSpPr>
        <p:cNvPr id="1" name=""/>
        <p:cNvGrpSpPr/>
        <p:nvPr/>
      </p:nvGrpSpPr>
      <p:grpSpPr>
        <a:xfrm>
          <a:off x="0" y="0"/>
          <a:ext cx="0" cy="0"/>
          <a:chOff x="0" y="0"/>
          <a:chExt cx="0" cy="0"/>
        </a:xfrm>
      </p:grpSpPr>
      <p:grpSp>
        <p:nvGrpSpPr>
          <p:cNvPr id="6" name="Group 5"/>
          <p:cNvGrpSpPr/>
          <p:nvPr userDrawn="1"/>
        </p:nvGrpSpPr>
        <p:grpSpPr>
          <a:xfrm>
            <a:off x="1" y="5574119"/>
            <a:ext cx="9328354" cy="1428791"/>
            <a:chOff x="0" y="5574118"/>
            <a:chExt cx="12438863" cy="1428791"/>
          </a:xfrm>
        </p:grpSpPr>
        <p:sp>
          <p:nvSpPr>
            <p:cNvPr id="389" name="Freeform 642"/>
            <p:cNvSpPr>
              <a:spLocks/>
            </p:cNvSpPr>
            <p:nvPr/>
          </p:nvSpPr>
          <p:spPr bwMode="auto">
            <a:xfrm>
              <a:off x="3599048" y="6711633"/>
              <a:ext cx="172333" cy="204796"/>
            </a:xfrm>
            <a:custGeom>
              <a:avLst/>
              <a:gdLst>
                <a:gd name="T0" fmla="*/ 431 w 860"/>
                <a:gd name="T1" fmla="*/ 0 h 1022"/>
                <a:gd name="T2" fmla="*/ 0 w 860"/>
                <a:gd name="T3" fmla="*/ 1022 h 1022"/>
                <a:gd name="T4" fmla="*/ 860 w 860"/>
                <a:gd name="T5" fmla="*/ 1022 h 1022"/>
                <a:gd name="T6" fmla="*/ 431 w 860"/>
                <a:gd name="T7" fmla="*/ 0 h 1022"/>
              </a:gdLst>
              <a:ahLst/>
              <a:cxnLst>
                <a:cxn ang="0">
                  <a:pos x="T0" y="T1"/>
                </a:cxn>
                <a:cxn ang="0">
                  <a:pos x="T2" y="T3"/>
                </a:cxn>
                <a:cxn ang="0">
                  <a:pos x="T4" y="T5"/>
                </a:cxn>
                <a:cxn ang="0">
                  <a:pos x="T6" y="T7"/>
                </a:cxn>
              </a:cxnLst>
              <a:rect l="0" t="0" r="r" b="b"/>
              <a:pathLst>
                <a:path w="860" h="1022">
                  <a:moveTo>
                    <a:pt x="431" y="0"/>
                  </a:moveTo>
                  <a:lnTo>
                    <a:pt x="0" y="1022"/>
                  </a:lnTo>
                  <a:lnTo>
                    <a:pt x="860" y="1022"/>
                  </a:lnTo>
                  <a:lnTo>
                    <a:pt x="431" y="0"/>
                  </a:lnTo>
                  <a:close/>
                </a:path>
              </a:pathLst>
            </a:custGeom>
            <a:solidFill>
              <a:srgbClr val="B9D5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390" name="Freeform 643"/>
            <p:cNvSpPr>
              <a:spLocks/>
            </p:cNvSpPr>
            <p:nvPr/>
          </p:nvSpPr>
          <p:spPr bwMode="auto">
            <a:xfrm>
              <a:off x="3611472" y="6664742"/>
              <a:ext cx="147485" cy="175740"/>
            </a:xfrm>
            <a:custGeom>
              <a:avLst/>
              <a:gdLst>
                <a:gd name="T0" fmla="*/ 369 w 736"/>
                <a:gd name="T1" fmla="*/ 0 h 877"/>
                <a:gd name="T2" fmla="*/ 0 w 736"/>
                <a:gd name="T3" fmla="*/ 877 h 877"/>
                <a:gd name="T4" fmla="*/ 736 w 736"/>
                <a:gd name="T5" fmla="*/ 877 h 877"/>
                <a:gd name="T6" fmla="*/ 369 w 736"/>
                <a:gd name="T7" fmla="*/ 0 h 877"/>
              </a:gdLst>
              <a:ahLst/>
              <a:cxnLst>
                <a:cxn ang="0">
                  <a:pos x="T0" y="T1"/>
                </a:cxn>
                <a:cxn ang="0">
                  <a:pos x="T2" y="T3"/>
                </a:cxn>
                <a:cxn ang="0">
                  <a:pos x="T4" y="T5"/>
                </a:cxn>
                <a:cxn ang="0">
                  <a:pos x="T6" y="T7"/>
                </a:cxn>
              </a:cxnLst>
              <a:rect l="0" t="0" r="r" b="b"/>
              <a:pathLst>
                <a:path w="736" h="877">
                  <a:moveTo>
                    <a:pt x="369" y="0"/>
                  </a:moveTo>
                  <a:lnTo>
                    <a:pt x="0" y="877"/>
                  </a:lnTo>
                  <a:lnTo>
                    <a:pt x="736" y="877"/>
                  </a:lnTo>
                  <a:lnTo>
                    <a:pt x="369" y="0"/>
                  </a:lnTo>
                  <a:close/>
                </a:path>
              </a:pathLst>
            </a:custGeom>
            <a:solidFill>
              <a:srgbClr val="B9D5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391" name="Freeform 644"/>
            <p:cNvSpPr>
              <a:spLocks/>
            </p:cNvSpPr>
            <p:nvPr/>
          </p:nvSpPr>
          <p:spPr bwMode="auto">
            <a:xfrm>
              <a:off x="3636120" y="6622260"/>
              <a:ext cx="98190" cy="116425"/>
            </a:xfrm>
            <a:custGeom>
              <a:avLst/>
              <a:gdLst>
                <a:gd name="T0" fmla="*/ 246 w 490"/>
                <a:gd name="T1" fmla="*/ 0 h 581"/>
                <a:gd name="T2" fmla="*/ 0 w 490"/>
                <a:gd name="T3" fmla="*/ 581 h 581"/>
                <a:gd name="T4" fmla="*/ 490 w 490"/>
                <a:gd name="T5" fmla="*/ 581 h 581"/>
                <a:gd name="T6" fmla="*/ 246 w 490"/>
                <a:gd name="T7" fmla="*/ 0 h 581"/>
              </a:gdLst>
              <a:ahLst/>
              <a:cxnLst>
                <a:cxn ang="0">
                  <a:pos x="T0" y="T1"/>
                </a:cxn>
                <a:cxn ang="0">
                  <a:pos x="T2" y="T3"/>
                </a:cxn>
                <a:cxn ang="0">
                  <a:pos x="T4" y="T5"/>
                </a:cxn>
                <a:cxn ang="0">
                  <a:pos x="T6" y="T7"/>
                </a:cxn>
              </a:cxnLst>
              <a:rect l="0" t="0" r="r" b="b"/>
              <a:pathLst>
                <a:path w="490" h="581">
                  <a:moveTo>
                    <a:pt x="246" y="0"/>
                  </a:moveTo>
                  <a:lnTo>
                    <a:pt x="0" y="581"/>
                  </a:lnTo>
                  <a:lnTo>
                    <a:pt x="490" y="581"/>
                  </a:lnTo>
                  <a:lnTo>
                    <a:pt x="246" y="0"/>
                  </a:lnTo>
                  <a:close/>
                </a:path>
              </a:pathLst>
            </a:custGeom>
            <a:solidFill>
              <a:srgbClr val="B9D5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392" name="Freeform 645"/>
            <p:cNvSpPr>
              <a:spLocks/>
            </p:cNvSpPr>
            <p:nvPr/>
          </p:nvSpPr>
          <p:spPr bwMode="auto">
            <a:xfrm>
              <a:off x="3674594" y="6670152"/>
              <a:ext cx="22243" cy="241867"/>
            </a:xfrm>
            <a:custGeom>
              <a:avLst/>
              <a:gdLst>
                <a:gd name="T0" fmla="*/ 54 w 111"/>
                <a:gd name="T1" fmla="*/ 0 h 1207"/>
                <a:gd name="T2" fmla="*/ 0 w 111"/>
                <a:gd name="T3" fmla="*/ 1207 h 1207"/>
                <a:gd name="T4" fmla="*/ 111 w 111"/>
                <a:gd name="T5" fmla="*/ 1207 h 1207"/>
                <a:gd name="T6" fmla="*/ 54 w 111"/>
                <a:gd name="T7" fmla="*/ 0 h 1207"/>
              </a:gdLst>
              <a:ahLst/>
              <a:cxnLst>
                <a:cxn ang="0">
                  <a:pos x="T0" y="T1"/>
                </a:cxn>
                <a:cxn ang="0">
                  <a:pos x="T2" y="T3"/>
                </a:cxn>
                <a:cxn ang="0">
                  <a:pos x="T4" y="T5"/>
                </a:cxn>
                <a:cxn ang="0">
                  <a:pos x="T6" y="T7"/>
                </a:cxn>
              </a:cxnLst>
              <a:rect l="0" t="0" r="r" b="b"/>
              <a:pathLst>
                <a:path w="111" h="1207">
                  <a:moveTo>
                    <a:pt x="54" y="0"/>
                  </a:moveTo>
                  <a:lnTo>
                    <a:pt x="0" y="1207"/>
                  </a:lnTo>
                  <a:lnTo>
                    <a:pt x="111" y="1207"/>
                  </a:lnTo>
                  <a:lnTo>
                    <a:pt x="54" y="0"/>
                  </a:lnTo>
                  <a:close/>
                </a:path>
              </a:pathLst>
            </a:custGeom>
            <a:solidFill>
              <a:srgbClr val="00BC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393" name="Freeform 646"/>
            <p:cNvSpPr>
              <a:spLocks/>
            </p:cNvSpPr>
            <p:nvPr/>
          </p:nvSpPr>
          <p:spPr bwMode="auto">
            <a:xfrm>
              <a:off x="3645538" y="6670152"/>
              <a:ext cx="82359" cy="314408"/>
            </a:xfrm>
            <a:custGeom>
              <a:avLst/>
              <a:gdLst>
                <a:gd name="T0" fmla="*/ 411 w 411"/>
                <a:gd name="T1" fmla="*/ 919 h 1569"/>
                <a:gd name="T2" fmla="*/ 249 w 411"/>
                <a:gd name="T3" fmla="*/ 1052 h 1569"/>
                <a:gd name="T4" fmla="*/ 236 w 411"/>
                <a:gd name="T5" fmla="*/ 751 h 1569"/>
                <a:gd name="T6" fmla="*/ 364 w 411"/>
                <a:gd name="T7" fmla="*/ 589 h 1569"/>
                <a:gd name="T8" fmla="*/ 234 w 411"/>
                <a:gd name="T9" fmla="*/ 692 h 1569"/>
                <a:gd name="T10" fmla="*/ 222 w 411"/>
                <a:gd name="T11" fmla="*/ 428 h 1569"/>
                <a:gd name="T12" fmla="*/ 315 w 411"/>
                <a:gd name="T13" fmla="*/ 303 h 1569"/>
                <a:gd name="T14" fmla="*/ 219 w 411"/>
                <a:gd name="T15" fmla="*/ 377 h 1569"/>
                <a:gd name="T16" fmla="*/ 199 w 411"/>
                <a:gd name="T17" fmla="*/ 0 h 1569"/>
                <a:gd name="T18" fmla="*/ 182 w 411"/>
                <a:gd name="T19" fmla="*/ 404 h 1569"/>
                <a:gd name="T20" fmla="*/ 180 w 411"/>
                <a:gd name="T21" fmla="*/ 406 h 1569"/>
                <a:gd name="T22" fmla="*/ 182 w 411"/>
                <a:gd name="T23" fmla="*/ 411 h 1569"/>
                <a:gd name="T24" fmla="*/ 177 w 411"/>
                <a:gd name="T25" fmla="*/ 473 h 1569"/>
                <a:gd name="T26" fmla="*/ 59 w 411"/>
                <a:gd name="T27" fmla="*/ 377 h 1569"/>
                <a:gd name="T28" fmla="*/ 175 w 411"/>
                <a:gd name="T29" fmla="*/ 527 h 1569"/>
                <a:gd name="T30" fmla="*/ 165 w 411"/>
                <a:gd name="T31" fmla="*/ 759 h 1569"/>
                <a:gd name="T32" fmla="*/ 27 w 411"/>
                <a:gd name="T33" fmla="*/ 645 h 1569"/>
                <a:gd name="T34" fmla="*/ 162 w 411"/>
                <a:gd name="T35" fmla="*/ 808 h 1569"/>
                <a:gd name="T36" fmla="*/ 155 w 411"/>
                <a:gd name="T37" fmla="*/ 975 h 1569"/>
                <a:gd name="T38" fmla="*/ 0 w 411"/>
                <a:gd name="T39" fmla="*/ 842 h 1569"/>
                <a:gd name="T40" fmla="*/ 153 w 411"/>
                <a:gd name="T41" fmla="*/ 1025 h 1569"/>
                <a:gd name="T42" fmla="*/ 128 w 411"/>
                <a:gd name="T43" fmla="*/ 1569 h 1569"/>
                <a:gd name="T44" fmla="*/ 273 w 411"/>
                <a:gd name="T45" fmla="*/ 1569 h 1569"/>
                <a:gd name="T46" fmla="*/ 254 w 411"/>
                <a:gd name="T47" fmla="*/ 1113 h 1569"/>
                <a:gd name="T48" fmla="*/ 411 w 411"/>
                <a:gd name="T49" fmla="*/ 919 h 1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11" h="1569">
                  <a:moveTo>
                    <a:pt x="411" y="919"/>
                  </a:moveTo>
                  <a:lnTo>
                    <a:pt x="249" y="1052"/>
                  </a:lnTo>
                  <a:lnTo>
                    <a:pt x="236" y="751"/>
                  </a:lnTo>
                  <a:lnTo>
                    <a:pt x="364" y="589"/>
                  </a:lnTo>
                  <a:lnTo>
                    <a:pt x="234" y="692"/>
                  </a:lnTo>
                  <a:lnTo>
                    <a:pt x="222" y="428"/>
                  </a:lnTo>
                  <a:lnTo>
                    <a:pt x="315" y="303"/>
                  </a:lnTo>
                  <a:lnTo>
                    <a:pt x="219" y="377"/>
                  </a:lnTo>
                  <a:lnTo>
                    <a:pt x="199" y="0"/>
                  </a:lnTo>
                  <a:lnTo>
                    <a:pt x="182" y="404"/>
                  </a:lnTo>
                  <a:lnTo>
                    <a:pt x="180" y="406"/>
                  </a:lnTo>
                  <a:lnTo>
                    <a:pt x="182" y="411"/>
                  </a:lnTo>
                  <a:lnTo>
                    <a:pt x="177" y="473"/>
                  </a:lnTo>
                  <a:lnTo>
                    <a:pt x="59" y="377"/>
                  </a:lnTo>
                  <a:lnTo>
                    <a:pt x="175" y="527"/>
                  </a:lnTo>
                  <a:lnTo>
                    <a:pt x="165" y="759"/>
                  </a:lnTo>
                  <a:lnTo>
                    <a:pt x="27" y="645"/>
                  </a:lnTo>
                  <a:lnTo>
                    <a:pt x="162" y="808"/>
                  </a:lnTo>
                  <a:lnTo>
                    <a:pt x="155" y="975"/>
                  </a:lnTo>
                  <a:lnTo>
                    <a:pt x="0" y="842"/>
                  </a:lnTo>
                  <a:lnTo>
                    <a:pt x="153" y="1025"/>
                  </a:lnTo>
                  <a:lnTo>
                    <a:pt x="128" y="1569"/>
                  </a:lnTo>
                  <a:lnTo>
                    <a:pt x="273" y="1569"/>
                  </a:lnTo>
                  <a:lnTo>
                    <a:pt x="254" y="1113"/>
                  </a:lnTo>
                  <a:lnTo>
                    <a:pt x="411" y="919"/>
                  </a:lnTo>
                  <a:close/>
                </a:path>
              </a:pathLst>
            </a:custGeom>
            <a:solidFill>
              <a:srgbClr val="79A5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395" name="Freeform 642"/>
            <p:cNvSpPr>
              <a:spLocks/>
            </p:cNvSpPr>
            <p:nvPr/>
          </p:nvSpPr>
          <p:spPr bwMode="auto">
            <a:xfrm>
              <a:off x="2302221" y="6712702"/>
              <a:ext cx="171657" cy="203993"/>
            </a:xfrm>
            <a:custGeom>
              <a:avLst/>
              <a:gdLst>
                <a:gd name="T0" fmla="*/ 431 w 860"/>
                <a:gd name="T1" fmla="*/ 0 h 1022"/>
                <a:gd name="T2" fmla="*/ 0 w 860"/>
                <a:gd name="T3" fmla="*/ 1022 h 1022"/>
                <a:gd name="T4" fmla="*/ 860 w 860"/>
                <a:gd name="T5" fmla="*/ 1022 h 1022"/>
                <a:gd name="T6" fmla="*/ 431 w 860"/>
                <a:gd name="T7" fmla="*/ 0 h 1022"/>
              </a:gdLst>
              <a:ahLst/>
              <a:cxnLst>
                <a:cxn ang="0">
                  <a:pos x="T0" y="T1"/>
                </a:cxn>
                <a:cxn ang="0">
                  <a:pos x="T2" y="T3"/>
                </a:cxn>
                <a:cxn ang="0">
                  <a:pos x="T4" y="T5"/>
                </a:cxn>
                <a:cxn ang="0">
                  <a:pos x="T6" y="T7"/>
                </a:cxn>
              </a:cxnLst>
              <a:rect l="0" t="0" r="r" b="b"/>
              <a:pathLst>
                <a:path w="860" h="1022">
                  <a:moveTo>
                    <a:pt x="431" y="0"/>
                  </a:moveTo>
                  <a:lnTo>
                    <a:pt x="0" y="1022"/>
                  </a:lnTo>
                  <a:lnTo>
                    <a:pt x="860" y="1022"/>
                  </a:lnTo>
                  <a:lnTo>
                    <a:pt x="431" y="0"/>
                  </a:lnTo>
                  <a:close/>
                </a:path>
              </a:pathLst>
            </a:custGeom>
            <a:solidFill>
              <a:srgbClr val="B9D5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396" name="Freeform 643"/>
            <p:cNvSpPr>
              <a:spLocks/>
            </p:cNvSpPr>
            <p:nvPr/>
          </p:nvSpPr>
          <p:spPr bwMode="auto">
            <a:xfrm>
              <a:off x="2314596" y="6665996"/>
              <a:ext cx="146906" cy="175050"/>
            </a:xfrm>
            <a:custGeom>
              <a:avLst/>
              <a:gdLst>
                <a:gd name="T0" fmla="*/ 369 w 736"/>
                <a:gd name="T1" fmla="*/ 0 h 877"/>
                <a:gd name="T2" fmla="*/ 0 w 736"/>
                <a:gd name="T3" fmla="*/ 877 h 877"/>
                <a:gd name="T4" fmla="*/ 736 w 736"/>
                <a:gd name="T5" fmla="*/ 877 h 877"/>
                <a:gd name="T6" fmla="*/ 369 w 736"/>
                <a:gd name="T7" fmla="*/ 0 h 877"/>
              </a:gdLst>
              <a:ahLst/>
              <a:cxnLst>
                <a:cxn ang="0">
                  <a:pos x="T0" y="T1"/>
                </a:cxn>
                <a:cxn ang="0">
                  <a:pos x="T2" y="T3"/>
                </a:cxn>
                <a:cxn ang="0">
                  <a:pos x="T4" y="T5"/>
                </a:cxn>
                <a:cxn ang="0">
                  <a:pos x="T6" y="T7"/>
                </a:cxn>
              </a:cxnLst>
              <a:rect l="0" t="0" r="r" b="b"/>
              <a:pathLst>
                <a:path w="736" h="877">
                  <a:moveTo>
                    <a:pt x="369" y="0"/>
                  </a:moveTo>
                  <a:lnTo>
                    <a:pt x="0" y="877"/>
                  </a:lnTo>
                  <a:lnTo>
                    <a:pt x="736" y="877"/>
                  </a:lnTo>
                  <a:lnTo>
                    <a:pt x="369" y="0"/>
                  </a:lnTo>
                  <a:close/>
                </a:path>
              </a:pathLst>
            </a:custGeom>
            <a:solidFill>
              <a:srgbClr val="B9D5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397" name="Freeform 644"/>
            <p:cNvSpPr>
              <a:spLocks/>
            </p:cNvSpPr>
            <p:nvPr/>
          </p:nvSpPr>
          <p:spPr bwMode="auto">
            <a:xfrm>
              <a:off x="2339147" y="6623680"/>
              <a:ext cx="97805" cy="115968"/>
            </a:xfrm>
            <a:custGeom>
              <a:avLst/>
              <a:gdLst>
                <a:gd name="T0" fmla="*/ 246 w 490"/>
                <a:gd name="T1" fmla="*/ 0 h 581"/>
                <a:gd name="T2" fmla="*/ 0 w 490"/>
                <a:gd name="T3" fmla="*/ 581 h 581"/>
                <a:gd name="T4" fmla="*/ 490 w 490"/>
                <a:gd name="T5" fmla="*/ 581 h 581"/>
                <a:gd name="T6" fmla="*/ 246 w 490"/>
                <a:gd name="T7" fmla="*/ 0 h 581"/>
              </a:gdLst>
              <a:ahLst/>
              <a:cxnLst>
                <a:cxn ang="0">
                  <a:pos x="T0" y="T1"/>
                </a:cxn>
                <a:cxn ang="0">
                  <a:pos x="T2" y="T3"/>
                </a:cxn>
                <a:cxn ang="0">
                  <a:pos x="T4" y="T5"/>
                </a:cxn>
                <a:cxn ang="0">
                  <a:pos x="T6" y="T7"/>
                </a:cxn>
              </a:cxnLst>
              <a:rect l="0" t="0" r="r" b="b"/>
              <a:pathLst>
                <a:path w="490" h="581">
                  <a:moveTo>
                    <a:pt x="246" y="0"/>
                  </a:moveTo>
                  <a:lnTo>
                    <a:pt x="0" y="581"/>
                  </a:lnTo>
                  <a:lnTo>
                    <a:pt x="490" y="581"/>
                  </a:lnTo>
                  <a:lnTo>
                    <a:pt x="246" y="0"/>
                  </a:lnTo>
                  <a:close/>
                </a:path>
              </a:pathLst>
            </a:custGeom>
            <a:solidFill>
              <a:srgbClr val="B9D5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398" name="Freeform 645"/>
            <p:cNvSpPr>
              <a:spLocks/>
            </p:cNvSpPr>
            <p:nvPr/>
          </p:nvSpPr>
          <p:spPr bwMode="auto">
            <a:xfrm>
              <a:off x="2377471" y="6671385"/>
              <a:ext cx="22156" cy="240919"/>
            </a:xfrm>
            <a:custGeom>
              <a:avLst/>
              <a:gdLst>
                <a:gd name="T0" fmla="*/ 54 w 111"/>
                <a:gd name="T1" fmla="*/ 0 h 1207"/>
                <a:gd name="T2" fmla="*/ 0 w 111"/>
                <a:gd name="T3" fmla="*/ 1207 h 1207"/>
                <a:gd name="T4" fmla="*/ 111 w 111"/>
                <a:gd name="T5" fmla="*/ 1207 h 1207"/>
                <a:gd name="T6" fmla="*/ 54 w 111"/>
                <a:gd name="T7" fmla="*/ 0 h 1207"/>
              </a:gdLst>
              <a:ahLst/>
              <a:cxnLst>
                <a:cxn ang="0">
                  <a:pos x="T0" y="T1"/>
                </a:cxn>
                <a:cxn ang="0">
                  <a:pos x="T2" y="T3"/>
                </a:cxn>
                <a:cxn ang="0">
                  <a:pos x="T4" y="T5"/>
                </a:cxn>
                <a:cxn ang="0">
                  <a:pos x="T6" y="T7"/>
                </a:cxn>
              </a:cxnLst>
              <a:rect l="0" t="0" r="r" b="b"/>
              <a:pathLst>
                <a:path w="111" h="1207">
                  <a:moveTo>
                    <a:pt x="54" y="0"/>
                  </a:moveTo>
                  <a:lnTo>
                    <a:pt x="0" y="1207"/>
                  </a:lnTo>
                  <a:lnTo>
                    <a:pt x="111" y="1207"/>
                  </a:lnTo>
                  <a:lnTo>
                    <a:pt x="54" y="0"/>
                  </a:lnTo>
                  <a:close/>
                </a:path>
              </a:pathLst>
            </a:custGeom>
            <a:solidFill>
              <a:srgbClr val="00BC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399" name="Freeform 646"/>
            <p:cNvSpPr>
              <a:spLocks/>
            </p:cNvSpPr>
            <p:nvPr/>
          </p:nvSpPr>
          <p:spPr bwMode="auto">
            <a:xfrm>
              <a:off x="2348529" y="6671385"/>
              <a:ext cx="82036" cy="313174"/>
            </a:xfrm>
            <a:custGeom>
              <a:avLst/>
              <a:gdLst>
                <a:gd name="T0" fmla="*/ 411 w 411"/>
                <a:gd name="T1" fmla="*/ 919 h 1569"/>
                <a:gd name="T2" fmla="*/ 249 w 411"/>
                <a:gd name="T3" fmla="*/ 1052 h 1569"/>
                <a:gd name="T4" fmla="*/ 236 w 411"/>
                <a:gd name="T5" fmla="*/ 751 h 1569"/>
                <a:gd name="T6" fmla="*/ 364 w 411"/>
                <a:gd name="T7" fmla="*/ 589 h 1569"/>
                <a:gd name="T8" fmla="*/ 234 w 411"/>
                <a:gd name="T9" fmla="*/ 692 h 1569"/>
                <a:gd name="T10" fmla="*/ 222 w 411"/>
                <a:gd name="T11" fmla="*/ 428 h 1569"/>
                <a:gd name="T12" fmla="*/ 315 w 411"/>
                <a:gd name="T13" fmla="*/ 303 h 1569"/>
                <a:gd name="T14" fmla="*/ 219 w 411"/>
                <a:gd name="T15" fmla="*/ 377 h 1569"/>
                <a:gd name="T16" fmla="*/ 199 w 411"/>
                <a:gd name="T17" fmla="*/ 0 h 1569"/>
                <a:gd name="T18" fmla="*/ 182 w 411"/>
                <a:gd name="T19" fmla="*/ 404 h 1569"/>
                <a:gd name="T20" fmla="*/ 180 w 411"/>
                <a:gd name="T21" fmla="*/ 406 h 1569"/>
                <a:gd name="T22" fmla="*/ 182 w 411"/>
                <a:gd name="T23" fmla="*/ 411 h 1569"/>
                <a:gd name="T24" fmla="*/ 177 w 411"/>
                <a:gd name="T25" fmla="*/ 473 h 1569"/>
                <a:gd name="T26" fmla="*/ 59 w 411"/>
                <a:gd name="T27" fmla="*/ 377 h 1569"/>
                <a:gd name="T28" fmla="*/ 175 w 411"/>
                <a:gd name="T29" fmla="*/ 527 h 1569"/>
                <a:gd name="T30" fmla="*/ 165 w 411"/>
                <a:gd name="T31" fmla="*/ 759 h 1569"/>
                <a:gd name="T32" fmla="*/ 27 w 411"/>
                <a:gd name="T33" fmla="*/ 645 h 1569"/>
                <a:gd name="T34" fmla="*/ 162 w 411"/>
                <a:gd name="T35" fmla="*/ 808 h 1569"/>
                <a:gd name="T36" fmla="*/ 155 w 411"/>
                <a:gd name="T37" fmla="*/ 975 h 1569"/>
                <a:gd name="T38" fmla="*/ 0 w 411"/>
                <a:gd name="T39" fmla="*/ 842 h 1569"/>
                <a:gd name="T40" fmla="*/ 153 w 411"/>
                <a:gd name="T41" fmla="*/ 1025 h 1569"/>
                <a:gd name="T42" fmla="*/ 128 w 411"/>
                <a:gd name="T43" fmla="*/ 1569 h 1569"/>
                <a:gd name="T44" fmla="*/ 273 w 411"/>
                <a:gd name="T45" fmla="*/ 1569 h 1569"/>
                <a:gd name="T46" fmla="*/ 254 w 411"/>
                <a:gd name="T47" fmla="*/ 1113 h 1569"/>
                <a:gd name="T48" fmla="*/ 411 w 411"/>
                <a:gd name="T49" fmla="*/ 919 h 1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11" h="1569">
                  <a:moveTo>
                    <a:pt x="411" y="919"/>
                  </a:moveTo>
                  <a:lnTo>
                    <a:pt x="249" y="1052"/>
                  </a:lnTo>
                  <a:lnTo>
                    <a:pt x="236" y="751"/>
                  </a:lnTo>
                  <a:lnTo>
                    <a:pt x="364" y="589"/>
                  </a:lnTo>
                  <a:lnTo>
                    <a:pt x="234" y="692"/>
                  </a:lnTo>
                  <a:lnTo>
                    <a:pt x="222" y="428"/>
                  </a:lnTo>
                  <a:lnTo>
                    <a:pt x="315" y="303"/>
                  </a:lnTo>
                  <a:lnTo>
                    <a:pt x="219" y="377"/>
                  </a:lnTo>
                  <a:lnTo>
                    <a:pt x="199" y="0"/>
                  </a:lnTo>
                  <a:lnTo>
                    <a:pt x="182" y="404"/>
                  </a:lnTo>
                  <a:lnTo>
                    <a:pt x="180" y="406"/>
                  </a:lnTo>
                  <a:lnTo>
                    <a:pt x="182" y="411"/>
                  </a:lnTo>
                  <a:lnTo>
                    <a:pt x="177" y="473"/>
                  </a:lnTo>
                  <a:lnTo>
                    <a:pt x="59" y="377"/>
                  </a:lnTo>
                  <a:lnTo>
                    <a:pt x="175" y="527"/>
                  </a:lnTo>
                  <a:lnTo>
                    <a:pt x="165" y="759"/>
                  </a:lnTo>
                  <a:lnTo>
                    <a:pt x="27" y="645"/>
                  </a:lnTo>
                  <a:lnTo>
                    <a:pt x="162" y="808"/>
                  </a:lnTo>
                  <a:lnTo>
                    <a:pt x="155" y="975"/>
                  </a:lnTo>
                  <a:lnTo>
                    <a:pt x="0" y="842"/>
                  </a:lnTo>
                  <a:lnTo>
                    <a:pt x="153" y="1025"/>
                  </a:lnTo>
                  <a:lnTo>
                    <a:pt x="128" y="1569"/>
                  </a:lnTo>
                  <a:lnTo>
                    <a:pt x="273" y="1569"/>
                  </a:lnTo>
                  <a:lnTo>
                    <a:pt x="254" y="1113"/>
                  </a:lnTo>
                  <a:lnTo>
                    <a:pt x="411" y="919"/>
                  </a:lnTo>
                  <a:close/>
                </a:path>
              </a:pathLst>
            </a:custGeom>
            <a:solidFill>
              <a:srgbClr val="79A5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387" name="Rectangle 386"/>
            <p:cNvSpPr/>
            <p:nvPr userDrawn="1"/>
          </p:nvSpPr>
          <p:spPr bwMode="auto">
            <a:xfrm>
              <a:off x="0" y="6948806"/>
              <a:ext cx="9326880" cy="45719"/>
            </a:xfrm>
            <a:prstGeom prst="rect">
              <a:avLst/>
            </a:prstGeom>
            <a:solidFill>
              <a:srgbClr val="79A640"/>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699288" fontAlgn="base">
                <a:lnSpc>
                  <a:spcPct val="90000"/>
                </a:lnSpc>
                <a:spcBef>
                  <a:spcPct val="0"/>
                </a:spcBef>
                <a:spcAft>
                  <a:spcPct val="0"/>
                </a:spcAft>
              </a:pPr>
              <a:endParaRPr lang="en-IN" sz="1800" dirty="0" err="1">
                <a:gradFill>
                  <a:gsLst>
                    <a:gs pos="0">
                      <a:srgbClr val="FFFFFF"/>
                    </a:gs>
                    <a:gs pos="100000">
                      <a:srgbClr val="FFFFFF"/>
                    </a:gs>
                  </a:gsLst>
                  <a:lin ang="5400000" scaled="0"/>
                </a:gradFill>
                <a:ea typeface="Segoe UI" pitchFamily="34" charset="0"/>
                <a:cs typeface="Segoe UI" pitchFamily="34" charset="0"/>
              </a:endParaRPr>
            </a:p>
          </p:txBody>
        </p:sp>
        <p:sp>
          <p:nvSpPr>
            <p:cNvPr id="33" name="Freeform 14"/>
            <p:cNvSpPr>
              <a:spLocks/>
            </p:cNvSpPr>
            <p:nvPr/>
          </p:nvSpPr>
          <p:spPr bwMode="auto">
            <a:xfrm>
              <a:off x="10979984" y="6526174"/>
              <a:ext cx="28840" cy="105885"/>
            </a:xfrm>
            <a:custGeom>
              <a:avLst/>
              <a:gdLst>
                <a:gd name="T0" fmla="*/ 70 w 70"/>
                <a:gd name="T1" fmla="*/ 257 h 257"/>
                <a:gd name="T2" fmla="*/ 70 w 70"/>
                <a:gd name="T3" fmla="*/ 257 h 257"/>
                <a:gd name="T4" fmla="*/ 0 w 70"/>
                <a:gd name="T5" fmla="*/ 257 h 257"/>
                <a:gd name="T6" fmla="*/ 0 w 70"/>
                <a:gd name="T7" fmla="*/ 0 h 257"/>
                <a:gd name="T8" fmla="*/ 70 w 70"/>
                <a:gd name="T9" fmla="*/ 0 h 257"/>
                <a:gd name="T10" fmla="*/ 70 w 70"/>
                <a:gd name="T11" fmla="*/ 257 h 257"/>
                <a:gd name="T12" fmla="*/ 70 w 70"/>
                <a:gd name="T13" fmla="*/ 257 h 257"/>
                <a:gd name="T14" fmla="*/ 70 w 70"/>
                <a:gd name="T15" fmla="*/ 257 h 25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0" h="257">
                  <a:moveTo>
                    <a:pt x="70" y="257"/>
                  </a:moveTo>
                  <a:lnTo>
                    <a:pt x="70" y="257"/>
                  </a:lnTo>
                  <a:lnTo>
                    <a:pt x="0" y="257"/>
                  </a:lnTo>
                  <a:lnTo>
                    <a:pt x="0" y="0"/>
                  </a:lnTo>
                  <a:lnTo>
                    <a:pt x="70" y="0"/>
                  </a:lnTo>
                  <a:lnTo>
                    <a:pt x="70" y="257"/>
                  </a:lnTo>
                  <a:lnTo>
                    <a:pt x="70" y="257"/>
                  </a:lnTo>
                  <a:lnTo>
                    <a:pt x="70" y="257"/>
                  </a:lnTo>
                  <a:close/>
                </a:path>
              </a:pathLst>
            </a:custGeom>
            <a:solidFill>
              <a:srgbClr val="9696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a:p>
          </p:txBody>
        </p:sp>
        <p:sp>
          <p:nvSpPr>
            <p:cNvPr id="34" name="Freeform 15"/>
            <p:cNvSpPr>
              <a:spLocks/>
            </p:cNvSpPr>
            <p:nvPr/>
          </p:nvSpPr>
          <p:spPr bwMode="auto">
            <a:xfrm>
              <a:off x="10923536" y="6433063"/>
              <a:ext cx="140082" cy="140906"/>
            </a:xfrm>
            <a:custGeom>
              <a:avLst/>
              <a:gdLst>
                <a:gd name="T0" fmla="*/ 97 w 97"/>
                <a:gd name="T1" fmla="*/ 48 h 97"/>
                <a:gd name="T2" fmla="*/ 97 w 97"/>
                <a:gd name="T3" fmla="*/ 48 h 97"/>
                <a:gd name="T4" fmla="*/ 48 w 97"/>
                <a:gd name="T5" fmla="*/ 97 h 97"/>
                <a:gd name="T6" fmla="*/ 0 w 97"/>
                <a:gd name="T7" fmla="*/ 48 h 97"/>
                <a:gd name="T8" fmla="*/ 48 w 97"/>
                <a:gd name="T9" fmla="*/ 0 h 97"/>
                <a:gd name="T10" fmla="*/ 97 w 97"/>
                <a:gd name="T11" fmla="*/ 48 h 97"/>
              </a:gdLst>
              <a:ahLst/>
              <a:cxnLst>
                <a:cxn ang="0">
                  <a:pos x="T0" y="T1"/>
                </a:cxn>
                <a:cxn ang="0">
                  <a:pos x="T2" y="T3"/>
                </a:cxn>
                <a:cxn ang="0">
                  <a:pos x="T4" y="T5"/>
                </a:cxn>
                <a:cxn ang="0">
                  <a:pos x="T6" y="T7"/>
                </a:cxn>
                <a:cxn ang="0">
                  <a:pos x="T8" y="T9"/>
                </a:cxn>
                <a:cxn ang="0">
                  <a:pos x="T10" y="T11"/>
                </a:cxn>
              </a:cxnLst>
              <a:rect l="0" t="0" r="r" b="b"/>
              <a:pathLst>
                <a:path w="97" h="97">
                  <a:moveTo>
                    <a:pt x="97" y="48"/>
                  </a:moveTo>
                  <a:cubicBezTo>
                    <a:pt x="97" y="48"/>
                    <a:pt x="97" y="48"/>
                    <a:pt x="97" y="48"/>
                  </a:cubicBezTo>
                  <a:cubicBezTo>
                    <a:pt x="97" y="75"/>
                    <a:pt x="75" y="97"/>
                    <a:pt x="48" y="97"/>
                  </a:cubicBezTo>
                  <a:cubicBezTo>
                    <a:pt x="22" y="97"/>
                    <a:pt x="0" y="75"/>
                    <a:pt x="0" y="48"/>
                  </a:cubicBezTo>
                  <a:cubicBezTo>
                    <a:pt x="0" y="22"/>
                    <a:pt x="22" y="0"/>
                    <a:pt x="48" y="0"/>
                  </a:cubicBezTo>
                  <a:cubicBezTo>
                    <a:pt x="75" y="0"/>
                    <a:pt x="97" y="22"/>
                    <a:pt x="97" y="48"/>
                  </a:cubicBezTo>
                  <a:close/>
                </a:path>
              </a:pathLst>
            </a:custGeom>
            <a:solidFill>
              <a:srgbClr val="7FB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a:p>
          </p:txBody>
        </p:sp>
        <p:sp>
          <p:nvSpPr>
            <p:cNvPr id="35" name="Freeform 16"/>
            <p:cNvSpPr>
              <a:spLocks/>
            </p:cNvSpPr>
            <p:nvPr/>
          </p:nvSpPr>
          <p:spPr bwMode="auto">
            <a:xfrm>
              <a:off x="10942078" y="6360548"/>
              <a:ext cx="102589" cy="103001"/>
            </a:xfrm>
            <a:custGeom>
              <a:avLst/>
              <a:gdLst>
                <a:gd name="T0" fmla="*/ 71 w 71"/>
                <a:gd name="T1" fmla="*/ 35 h 71"/>
                <a:gd name="T2" fmla="*/ 71 w 71"/>
                <a:gd name="T3" fmla="*/ 35 h 71"/>
                <a:gd name="T4" fmla="*/ 35 w 71"/>
                <a:gd name="T5" fmla="*/ 71 h 71"/>
                <a:gd name="T6" fmla="*/ 0 w 71"/>
                <a:gd name="T7" fmla="*/ 35 h 71"/>
                <a:gd name="T8" fmla="*/ 35 w 71"/>
                <a:gd name="T9" fmla="*/ 0 h 71"/>
                <a:gd name="T10" fmla="*/ 71 w 71"/>
                <a:gd name="T11" fmla="*/ 35 h 71"/>
              </a:gdLst>
              <a:ahLst/>
              <a:cxnLst>
                <a:cxn ang="0">
                  <a:pos x="T0" y="T1"/>
                </a:cxn>
                <a:cxn ang="0">
                  <a:pos x="T2" y="T3"/>
                </a:cxn>
                <a:cxn ang="0">
                  <a:pos x="T4" y="T5"/>
                </a:cxn>
                <a:cxn ang="0">
                  <a:pos x="T6" y="T7"/>
                </a:cxn>
                <a:cxn ang="0">
                  <a:pos x="T8" y="T9"/>
                </a:cxn>
                <a:cxn ang="0">
                  <a:pos x="T10" y="T11"/>
                </a:cxn>
              </a:cxnLst>
              <a:rect l="0" t="0" r="r" b="b"/>
              <a:pathLst>
                <a:path w="71" h="71">
                  <a:moveTo>
                    <a:pt x="71" y="35"/>
                  </a:moveTo>
                  <a:cubicBezTo>
                    <a:pt x="71" y="35"/>
                    <a:pt x="71" y="35"/>
                    <a:pt x="71" y="35"/>
                  </a:cubicBezTo>
                  <a:cubicBezTo>
                    <a:pt x="71" y="55"/>
                    <a:pt x="55" y="71"/>
                    <a:pt x="35" y="71"/>
                  </a:cubicBezTo>
                  <a:cubicBezTo>
                    <a:pt x="16" y="71"/>
                    <a:pt x="0" y="55"/>
                    <a:pt x="0" y="35"/>
                  </a:cubicBezTo>
                  <a:cubicBezTo>
                    <a:pt x="0" y="16"/>
                    <a:pt x="16" y="0"/>
                    <a:pt x="35" y="0"/>
                  </a:cubicBezTo>
                  <a:cubicBezTo>
                    <a:pt x="55" y="0"/>
                    <a:pt x="71" y="16"/>
                    <a:pt x="71" y="35"/>
                  </a:cubicBezTo>
                  <a:close/>
                </a:path>
              </a:pathLst>
            </a:custGeom>
            <a:solidFill>
              <a:srgbClr val="7FB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a:p>
          </p:txBody>
        </p:sp>
        <p:sp>
          <p:nvSpPr>
            <p:cNvPr id="199" name="Rectangle 8"/>
            <p:cNvSpPr>
              <a:spLocks noChangeArrowheads="1"/>
            </p:cNvSpPr>
            <p:nvPr/>
          </p:nvSpPr>
          <p:spPr bwMode="auto">
            <a:xfrm flipH="1">
              <a:off x="10193335" y="6657472"/>
              <a:ext cx="123318" cy="245234"/>
            </a:xfrm>
            <a:prstGeom prst="rect">
              <a:avLst/>
            </a:prstGeom>
            <a:solidFill>
              <a:srgbClr val="D2D2D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202" name="Rectangle 11"/>
            <p:cNvSpPr>
              <a:spLocks noChangeArrowheads="1"/>
            </p:cNvSpPr>
            <p:nvPr/>
          </p:nvSpPr>
          <p:spPr bwMode="auto">
            <a:xfrm flipH="1">
              <a:off x="9424002" y="6590908"/>
              <a:ext cx="63060" cy="311797"/>
            </a:xfrm>
            <a:prstGeom prst="rect">
              <a:avLst/>
            </a:prstGeom>
            <a:solidFill>
              <a:schemeClr val="bg1">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203" name="Rectangle 12"/>
            <p:cNvSpPr>
              <a:spLocks noChangeArrowheads="1"/>
            </p:cNvSpPr>
            <p:nvPr/>
          </p:nvSpPr>
          <p:spPr bwMode="auto">
            <a:xfrm flipH="1">
              <a:off x="9424002" y="6590908"/>
              <a:ext cx="63060" cy="3117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204" name="Rectangle 13"/>
            <p:cNvSpPr>
              <a:spLocks noChangeArrowheads="1"/>
            </p:cNvSpPr>
            <p:nvPr/>
          </p:nvSpPr>
          <p:spPr bwMode="auto">
            <a:xfrm flipH="1">
              <a:off x="9463940" y="6456380"/>
              <a:ext cx="177269" cy="446325"/>
            </a:xfrm>
            <a:prstGeom prst="rect">
              <a:avLst/>
            </a:prstGeom>
            <a:solidFill>
              <a:schemeClr val="bg1">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205" name="Rectangle 14"/>
            <p:cNvSpPr>
              <a:spLocks noChangeArrowheads="1"/>
            </p:cNvSpPr>
            <p:nvPr/>
          </p:nvSpPr>
          <p:spPr bwMode="auto">
            <a:xfrm flipH="1">
              <a:off x="9463940" y="6456380"/>
              <a:ext cx="177269" cy="446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207" name="Rectangle 16"/>
            <p:cNvSpPr>
              <a:spLocks noChangeArrowheads="1"/>
            </p:cNvSpPr>
            <p:nvPr/>
          </p:nvSpPr>
          <p:spPr bwMode="auto">
            <a:xfrm flipH="1">
              <a:off x="9661529" y="6303635"/>
              <a:ext cx="177269" cy="59907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209" name="Rectangle 18"/>
            <p:cNvSpPr>
              <a:spLocks noChangeArrowheads="1"/>
            </p:cNvSpPr>
            <p:nvPr/>
          </p:nvSpPr>
          <p:spPr bwMode="auto">
            <a:xfrm flipH="1">
              <a:off x="9751214" y="6456380"/>
              <a:ext cx="177269" cy="446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210" name="Rectangle 19"/>
            <p:cNvSpPr>
              <a:spLocks noChangeArrowheads="1"/>
            </p:cNvSpPr>
            <p:nvPr/>
          </p:nvSpPr>
          <p:spPr bwMode="auto">
            <a:xfrm flipH="1">
              <a:off x="9496872" y="6494916"/>
              <a:ext cx="201092" cy="424604"/>
            </a:xfrm>
            <a:prstGeom prst="rect">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11" name="Rectangle 20"/>
            <p:cNvSpPr>
              <a:spLocks noChangeArrowheads="1"/>
            </p:cNvSpPr>
            <p:nvPr/>
          </p:nvSpPr>
          <p:spPr bwMode="auto">
            <a:xfrm flipH="1">
              <a:off x="9496872" y="6494916"/>
              <a:ext cx="201092" cy="4246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212" name="Rectangle 21"/>
            <p:cNvSpPr>
              <a:spLocks noChangeArrowheads="1"/>
            </p:cNvSpPr>
            <p:nvPr/>
          </p:nvSpPr>
          <p:spPr bwMode="auto">
            <a:xfrm flipH="1">
              <a:off x="9562034" y="6869774"/>
              <a:ext cx="26625" cy="49747"/>
            </a:xfrm>
            <a:prstGeom prst="rect">
              <a:avLst/>
            </a:pr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13" name="Rectangle 22"/>
            <p:cNvSpPr>
              <a:spLocks noChangeArrowheads="1"/>
            </p:cNvSpPr>
            <p:nvPr/>
          </p:nvSpPr>
          <p:spPr bwMode="auto">
            <a:xfrm flipH="1">
              <a:off x="9606877" y="6869774"/>
              <a:ext cx="26625" cy="49747"/>
            </a:xfrm>
            <a:prstGeom prst="rect">
              <a:avLst/>
            </a:pr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14" name="Rectangle 23"/>
            <p:cNvSpPr>
              <a:spLocks noChangeArrowheads="1"/>
            </p:cNvSpPr>
            <p:nvPr/>
          </p:nvSpPr>
          <p:spPr bwMode="auto">
            <a:xfrm flipH="1">
              <a:off x="9517190" y="6693906"/>
              <a:ext cx="160453" cy="24523"/>
            </a:xfrm>
            <a:prstGeom prst="rect">
              <a:avLst/>
            </a:pr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15" name="Rectangle 24"/>
            <p:cNvSpPr>
              <a:spLocks noChangeArrowheads="1"/>
            </p:cNvSpPr>
            <p:nvPr/>
          </p:nvSpPr>
          <p:spPr bwMode="auto">
            <a:xfrm flipH="1">
              <a:off x="9517190" y="6693906"/>
              <a:ext cx="160453" cy="24523"/>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16" name="Rectangle 25"/>
            <p:cNvSpPr>
              <a:spLocks noChangeArrowheads="1"/>
            </p:cNvSpPr>
            <p:nvPr/>
          </p:nvSpPr>
          <p:spPr bwMode="auto">
            <a:xfrm flipH="1">
              <a:off x="9517190" y="6738749"/>
              <a:ext cx="160453" cy="24523"/>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17" name="Rectangle 26"/>
            <p:cNvSpPr>
              <a:spLocks noChangeArrowheads="1"/>
            </p:cNvSpPr>
            <p:nvPr/>
          </p:nvSpPr>
          <p:spPr bwMode="auto">
            <a:xfrm flipH="1">
              <a:off x="9517190" y="6783592"/>
              <a:ext cx="160453" cy="24523"/>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18" name="Rectangle 27"/>
            <p:cNvSpPr>
              <a:spLocks noChangeArrowheads="1"/>
            </p:cNvSpPr>
            <p:nvPr/>
          </p:nvSpPr>
          <p:spPr bwMode="auto">
            <a:xfrm flipH="1">
              <a:off x="9517190" y="6827734"/>
              <a:ext cx="160453" cy="25224"/>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19" name="Rectangle 28"/>
            <p:cNvSpPr>
              <a:spLocks noChangeArrowheads="1"/>
            </p:cNvSpPr>
            <p:nvPr/>
          </p:nvSpPr>
          <p:spPr bwMode="auto">
            <a:xfrm flipH="1">
              <a:off x="9517190" y="6602119"/>
              <a:ext cx="160453" cy="26625"/>
            </a:xfrm>
            <a:prstGeom prst="rect">
              <a:avLst/>
            </a:pr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20" name="Rectangle 29"/>
            <p:cNvSpPr>
              <a:spLocks noChangeArrowheads="1"/>
            </p:cNvSpPr>
            <p:nvPr/>
          </p:nvSpPr>
          <p:spPr bwMode="auto">
            <a:xfrm flipH="1">
              <a:off x="9517190" y="6602119"/>
              <a:ext cx="160453" cy="26625"/>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21" name="Rectangle 30"/>
            <p:cNvSpPr>
              <a:spLocks noChangeArrowheads="1"/>
            </p:cNvSpPr>
            <p:nvPr userDrawn="1"/>
          </p:nvSpPr>
          <p:spPr bwMode="auto">
            <a:xfrm flipH="1">
              <a:off x="9517190" y="6646962"/>
              <a:ext cx="160453" cy="26625"/>
            </a:xfrm>
            <a:prstGeom prst="rect">
              <a:avLst/>
            </a:pr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22" name="Rectangle 31"/>
            <p:cNvSpPr>
              <a:spLocks noChangeArrowheads="1"/>
            </p:cNvSpPr>
            <p:nvPr userDrawn="1"/>
          </p:nvSpPr>
          <p:spPr bwMode="auto">
            <a:xfrm flipH="1">
              <a:off x="9517190" y="6646962"/>
              <a:ext cx="160453" cy="26625"/>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23" name="Rectangle 32"/>
            <p:cNvSpPr>
              <a:spLocks noChangeArrowheads="1"/>
            </p:cNvSpPr>
            <p:nvPr/>
          </p:nvSpPr>
          <p:spPr bwMode="auto">
            <a:xfrm flipH="1">
              <a:off x="9517190" y="6514535"/>
              <a:ext cx="160453" cy="25224"/>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24" name="Rectangle 33"/>
            <p:cNvSpPr>
              <a:spLocks noChangeArrowheads="1"/>
            </p:cNvSpPr>
            <p:nvPr/>
          </p:nvSpPr>
          <p:spPr bwMode="auto">
            <a:xfrm flipH="1">
              <a:off x="9517190" y="6514535"/>
              <a:ext cx="160453" cy="252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225" name="Rectangle 34"/>
            <p:cNvSpPr>
              <a:spLocks noChangeArrowheads="1"/>
            </p:cNvSpPr>
            <p:nvPr/>
          </p:nvSpPr>
          <p:spPr bwMode="auto">
            <a:xfrm flipH="1">
              <a:off x="9517190" y="6559378"/>
              <a:ext cx="160453" cy="24523"/>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26" name="Rectangle 35"/>
            <p:cNvSpPr>
              <a:spLocks noChangeArrowheads="1"/>
            </p:cNvSpPr>
            <p:nvPr/>
          </p:nvSpPr>
          <p:spPr bwMode="auto">
            <a:xfrm flipH="1">
              <a:off x="9517190" y="6559378"/>
              <a:ext cx="160453" cy="245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227" name="Freeform 36"/>
            <p:cNvSpPr>
              <a:spLocks/>
            </p:cNvSpPr>
            <p:nvPr/>
          </p:nvSpPr>
          <p:spPr bwMode="auto">
            <a:xfrm flipH="1">
              <a:off x="10597058" y="6668682"/>
              <a:ext cx="298484" cy="250839"/>
            </a:xfrm>
            <a:custGeom>
              <a:avLst/>
              <a:gdLst>
                <a:gd name="T0" fmla="*/ 234 w 426"/>
                <a:gd name="T1" fmla="*/ 62 h 358"/>
                <a:gd name="T2" fmla="*/ 234 w 426"/>
                <a:gd name="T3" fmla="*/ 0 h 358"/>
                <a:gd name="T4" fmla="*/ 282 w 426"/>
                <a:gd name="T5" fmla="*/ 0 h 358"/>
                <a:gd name="T6" fmla="*/ 282 w 426"/>
                <a:gd name="T7" fmla="*/ 62 h 358"/>
                <a:gd name="T8" fmla="*/ 298 w 426"/>
                <a:gd name="T9" fmla="*/ 62 h 358"/>
                <a:gd name="T10" fmla="*/ 298 w 426"/>
                <a:gd name="T11" fmla="*/ 0 h 358"/>
                <a:gd name="T12" fmla="*/ 343 w 426"/>
                <a:gd name="T13" fmla="*/ 0 h 358"/>
                <a:gd name="T14" fmla="*/ 343 w 426"/>
                <a:gd name="T15" fmla="*/ 62 h 358"/>
                <a:gd name="T16" fmla="*/ 426 w 426"/>
                <a:gd name="T17" fmla="*/ 62 h 358"/>
                <a:gd name="T18" fmla="*/ 426 w 426"/>
                <a:gd name="T19" fmla="*/ 76 h 358"/>
                <a:gd name="T20" fmla="*/ 407 w 426"/>
                <a:gd name="T21" fmla="*/ 76 h 358"/>
                <a:gd name="T22" fmla="*/ 407 w 426"/>
                <a:gd name="T23" fmla="*/ 358 h 358"/>
                <a:gd name="T24" fmla="*/ 19 w 426"/>
                <a:gd name="T25" fmla="*/ 358 h 358"/>
                <a:gd name="T26" fmla="*/ 19 w 426"/>
                <a:gd name="T27" fmla="*/ 76 h 358"/>
                <a:gd name="T28" fmla="*/ 0 w 426"/>
                <a:gd name="T29" fmla="*/ 76 h 358"/>
                <a:gd name="T30" fmla="*/ 0 w 426"/>
                <a:gd name="T31" fmla="*/ 62 h 358"/>
                <a:gd name="T32" fmla="*/ 234 w 426"/>
                <a:gd name="T33" fmla="*/ 62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6" h="358">
                  <a:moveTo>
                    <a:pt x="234" y="62"/>
                  </a:moveTo>
                  <a:lnTo>
                    <a:pt x="234" y="0"/>
                  </a:lnTo>
                  <a:lnTo>
                    <a:pt x="282" y="0"/>
                  </a:lnTo>
                  <a:lnTo>
                    <a:pt x="282" y="62"/>
                  </a:lnTo>
                  <a:lnTo>
                    <a:pt x="298" y="62"/>
                  </a:lnTo>
                  <a:lnTo>
                    <a:pt x="298" y="0"/>
                  </a:lnTo>
                  <a:lnTo>
                    <a:pt x="343" y="0"/>
                  </a:lnTo>
                  <a:lnTo>
                    <a:pt x="343" y="62"/>
                  </a:lnTo>
                  <a:lnTo>
                    <a:pt x="426" y="62"/>
                  </a:lnTo>
                  <a:lnTo>
                    <a:pt x="426" y="76"/>
                  </a:lnTo>
                  <a:lnTo>
                    <a:pt x="407" y="76"/>
                  </a:lnTo>
                  <a:lnTo>
                    <a:pt x="407" y="358"/>
                  </a:lnTo>
                  <a:lnTo>
                    <a:pt x="19" y="358"/>
                  </a:lnTo>
                  <a:lnTo>
                    <a:pt x="19" y="76"/>
                  </a:lnTo>
                  <a:lnTo>
                    <a:pt x="0" y="76"/>
                  </a:lnTo>
                  <a:lnTo>
                    <a:pt x="0" y="62"/>
                  </a:lnTo>
                  <a:lnTo>
                    <a:pt x="234" y="62"/>
                  </a:lnTo>
                  <a:close/>
                </a:path>
              </a:pathLst>
            </a:custGeom>
            <a:solidFill>
              <a:srgbClr val="D2D2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228" name="Rectangle 37"/>
            <p:cNvSpPr>
              <a:spLocks noChangeArrowheads="1"/>
            </p:cNvSpPr>
            <p:nvPr/>
          </p:nvSpPr>
          <p:spPr bwMode="auto">
            <a:xfrm flipH="1">
              <a:off x="10545909" y="6494916"/>
              <a:ext cx="200391" cy="424604"/>
            </a:xfrm>
            <a:prstGeom prst="rect">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29" name="Rectangle 38"/>
            <p:cNvSpPr>
              <a:spLocks noChangeArrowheads="1"/>
            </p:cNvSpPr>
            <p:nvPr/>
          </p:nvSpPr>
          <p:spPr bwMode="auto">
            <a:xfrm flipH="1">
              <a:off x="10610370" y="6869774"/>
              <a:ext cx="26625" cy="49747"/>
            </a:xfrm>
            <a:prstGeom prst="rect">
              <a:avLst/>
            </a:prstGeom>
            <a:solidFill>
              <a:schemeClr val="bg2">
                <a:lumMod val="50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230" name="Rectangle 39"/>
            <p:cNvSpPr>
              <a:spLocks noChangeArrowheads="1"/>
            </p:cNvSpPr>
            <p:nvPr/>
          </p:nvSpPr>
          <p:spPr bwMode="auto">
            <a:xfrm flipH="1">
              <a:off x="10655213" y="6869774"/>
              <a:ext cx="26625" cy="49747"/>
            </a:xfrm>
            <a:prstGeom prst="rect">
              <a:avLst/>
            </a:prstGeom>
            <a:solidFill>
              <a:schemeClr val="bg2">
                <a:lumMod val="50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231" name="Rectangle 40"/>
            <p:cNvSpPr>
              <a:spLocks noChangeArrowheads="1"/>
            </p:cNvSpPr>
            <p:nvPr/>
          </p:nvSpPr>
          <p:spPr bwMode="auto">
            <a:xfrm flipH="1">
              <a:off x="10565527" y="6693906"/>
              <a:ext cx="161153" cy="24523"/>
            </a:xfrm>
            <a:prstGeom prst="rect">
              <a:avLst/>
            </a:pr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32" name="Rectangle 41"/>
            <p:cNvSpPr>
              <a:spLocks noChangeArrowheads="1"/>
            </p:cNvSpPr>
            <p:nvPr/>
          </p:nvSpPr>
          <p:spPr bwMode="auto">
            <a:xfrm flipH="1">
              <a:off x="10565527" y="6738749"/>
              <a:ext cx="161153" cy="24523"/>
            </a:xfrm>
            <a:prstGeom prst="rect">
              <a:avLst/>
            </a:pr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33" name="Rectangle 42"/>
            <p:cNvSpPr>
              <a:spLocks noChangeArrowheads="1"/>
            </p:cNvSpPr>
            <p:nvPr/>
          </p:nvSpPr>
          <p:spPr bwMode="auto">
            <a:xfrm flipH="1">
              <a:off x="10565527" y="6783592"/>
              <a:ext cx="161153" cy="24523"/>
            </a:xfrm>
            <a:prstGeom prst="rect">
              <a:avLst/>
            </a:pr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34" name="Rectangle 43"/>
            <p:cNvSpPr>
              <a:spLocks noChangeArrowheads="1"/>
            </p:cNvSpPr>
            <p:nvPr/>
          </p:nvSpPr>
          <p:spPr bwMode="auto">
            <a:xfrm flipH="1">
              <a:off x="10565527" y="6827734"/>
              <a:ext cx="161153" cy="25224"/>
            </a:xfrm>
            <a:prstGeom prst="rect">
              <a:avLst/>
            </a:pr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35" name="Rectangle 44"/>
            <p:cNvSpPr>
              <a:spLocks noChangeArrowheads="1"/>
            </p:cNvSpPr>
            <p:nvPr/>
          </p:nvSpPr>
          <p:spPr bwMode="auto">
            <a:xfrm flipH="1">
              <a:off x="10565527" y="6602119"/>
              <a:ext cx="161153" cy="26625"/>
            </a:xfrm>
            <a:prstGeom prst="rect">
              <a:avLst/>
            </a:pr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36" name="Rectangle 45"/>
            <p:cNvSpPr>
              <a:spLocks noChangeArrowheads="1"/>
            </p:cNvSpPr>
            <p:nvPr/>
          </p:nvSpPr>
          <p:spPr bwMode="auto">
            <a:xfrm flipH="1">
              <a:off x="10565527" y="6646962"/>
              <a:ext cx="161153" cy="26625"/>
            </a:xfrm>
            <a:prstGeom prst="rect">
              <a:avLst/>
            </a:pr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37" name="Rectangle 46"/>
            <p:cNvSpPr>
              <a:spLocks noChangeArrowheads="1"/>
            </p:cNvSpPr>
            <p:nvPr/>
          </p:nvSpPr>
          <p:spPr bwMode="auto">
            <a:xfrm flipH="1">
              <a:off x="10565527" y="6514535"/>
              <a:ext cx="161153" cy="25224"/>
            </a:xfrm>
            <a:prstGeom prst="rect">
              <a:avLst/>
            </a:pr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38" name="Rectangle 47"/>
            <p:cNvSpPr>
              <a:spLocks noChangeArrowheads="1"/>
            </p:cNvSpPr>
            <p:nvPr/>
          </p:nvSpPr>
          <p:spPr bwMode="auto">
            <a:xfrm flipH="1">
              <a:off x="10565527" y="6559378"/>
              <a:ext cx="161153" cy="24523"/>
            </a:xfrm>
            <a:prstGeom prst="rect">
              <a:avLst/>
            </a:pr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39" name="Freeform 48"/>
            <p:cNvSpPr>
              <a:spLocks/>
            </p:cNvSpPr>
            <p:nvPr/>
          </p:nvSpPr>
          <p:spPr bwMode="auto">
            <a:xfrm flipH="1">
              <a:off x="9805867" y="6668682"/>
              <a:ext cx="298484" cy="250839"/>
            </a:xfrm>
            <a:custGeom>
              <a:avLst/>
              <a:gdLst>
                <a:gd name="T0" fmla="*/ 235 w 426"/>
                <a:gd name="T1" fmla="*/ 62 h 358"/>
                <a:gd name="T2" fmla="*/ 235 w 426"/>
                <a:gd name="T3" fmla="*/ 0 h 358"/>
                <a:gd name="T4" fmla="*/ 280 w 426"/>
                <a:gd name="T5" fmla="*/ 0 h 358"/>
                <a:gd name="T6" fmla="*/ 280 w 426"/>
                <a:gd name="T7" fmla="*/ 62 h 358"/>
                <a:gd name="T8" fmla="*/ 296 w 426"/>
                <a:gd name="T9" fmla="*/ 62 h 358"/>
                <a:gd name="T10" fmla="*/ 296 w 426"/>
                <a:gd name="T11" fmla="*/ 0 h 358"/>
                <a:gd name="T12" fmla="*/ 343 w 426"/>
                <a:gd name="T13" fmla="*/ 0 h 358"/>
                <a:gd name="T14" fmla="*/ 343 w 426"/>
                <a:gd name="T15" fmla="*/ 62 h 358"/>
                <a:gd name="T16" fmla="*/ 426 w 426"/>
                <a:gd name="T17" fmla="*/ 62 h 358"/>
                <a:gd name="T18" fmla="*/ 426 w 426"/>
                <a:gd name="T19" fmla="*/ 76 h 358"/>
                <a:gd name="T20" fmla="*/ 407 w 426"/>
                <a:gd name="T21" fmla="*/ 76 h 358"/>
                <a:gd name="T22" fmla="*/ 407 w 426"/>
                <a:gd name="T23" fmla="*/ 358 h 358"/>
                <a:gd name="T24" fmla="*/ 19 w 426"/>
                <a:gd name="T25" fmla="*/ 358 h 358"/>
                <a:gd name="T26" fmla="*/ 19 w 426"/>
                <a:gd name="T27" fmla="*/ 76 h 358"/>
                <a:gd name="T28" fmla="*/ 0 w 426"/>
                <a:gd name="T29" fmla="*/ 76 h 358"/>
                <a:gd name="T30" fmla="*/ 0 w 426"/>
                <a:gd name="T31" fmla="*/ 62 h 358"/>
                <a:gd name="T32" fmla="*/ 235 w 426"/>
                <a:gd name="T33" fmla="*/ 62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6" h="358">
                  <a:moveTo>
                    <a:pt x="235" y="62"/>
                  </a:moveTo>
                  <a:lnTo>
                    <a:pt x="235" y="0"/>
                  </a:lnTo>
                  <a:lnTo>
                    <a:pt x="280" y="0"/>
                  </a:lnTo>
                  <a:lnTo>
                    <a:pt x="280" y="62"/>
                  </a:lnTo>
                  <a:lnTo>
                    <a:pt x="296" y="62"/>
                  </a:lnTo>
                  <a:lnTo>
                    <a:pt x="296" y="0"/>
                  </a:lnTo>
                  <a:lnTo>
                    <a:pt x="343" y="0"/>
                  </a:lnTo>
                  <a:lnTo>
                    <a:pt x="343" y="62"/>
                  </a:lnTo>
                  <a:lnTo>
                    <a:pt x="426" y="62"/>
                  </a:lnTo>
                  <a:lnTo>
                    <a:pt x="426" y="76"/>
                  </a:lnTo>
                  <a:lnTo>
                    <a:pt x="407" y="76"/>
                  </a:lnTo>
                  <a:lnTo>
                    <a:pt x="407" y="358"/>
                  </a:lnTo>
                  <a:lnTo>
                    <a:pt x="19" y="358"/>
                  </a:lnTo>
                  <a:lnTo>
                    <a:pt x="19" y="76"/>
                  </a:lnTo>
                  <a:lnTo>
                    <a:pt x="0" y="76"/>
                  </a:lnTo>
                  <a:lnTo>
                    <a:pt x="0" y="62"/>
                  </a:lnTo>
                  <a:lnTo>
                    <a:pt x="235" y="62"/>
                  </a:lnTo>
                  <a:close/>
                </a:path>
              </a:pathLst>
            </a:custGeom>
            <a:solidFill>
              <a:schemeClr val="bg1">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240" name="Freeform 49"/>
            <p:cNvSpPr>
              <a:spLocks/>
            </p:cNvSpPr>
            <p:nvPr/>
          </p:nvSpPr>
          <p:spPr bwMode="auto">
            <a:xfrm flipH="1">
              <a:off x="9963517" y="6668682"/>
              <a:ext cx="298484" cy="250839"/>
            </a:xfrm>
            <a:custGeom>
              <a:avLst/>
              <a:gdLst>
                <a:gd name="T0" fmla="*/ 235 w 426"/>
                <a:gd name="T1" fmla="*/ 62 h 358"/>
                <a:gd name="T2" fmla="*/ 235 w 426"/>
                <a:gd name="T3" fmla="*/ 0 h 358"/>
                <a:gd name="T4" fmla="*/ 280 w 426"/>
                <a:gd name="T5" fmla="*/ 0 h 358"/>
                <a:gd name="T6" fmla="*/ 280 w 426"/>
                <a:gd name="T7" fmla="*/ 62 h 358"/>
                <a:gd name="T8" fmla="*/ 296 w 426"/>
                <a:gd name="T9" fmla="*/ 62 h 358"/>
                <a:gd name="T10" fmla="*/ 296 w 426"/>
                <a:gd name="T11" fmla="*/ 0 h 358"/>
                <a:gd name="T12" fmla="*/ 344 w 426"/>
                <a:gd name="T13" fmla="*/ 0 h 358"/>
                <a:gd name="T14" fmla="*/ 344 w 426"/>
                <a:gd name="T15" fmla="*/ 62 h 358"/>
                <a:gd name="T16" fmla="*/ 426 w 426"/>
                <a:gd name="T17" fmla="*/ 62 h 358"/>
                <a:gd name="T18" fmla="*/ 426 w 426"/>
                <a:gd name="T19" fmla="*/ 76 h 358"/>
                <a:gd name="T20" fmla="*/ 408 w 426"/>
                <a:gd name="T21" fmla="*/ 76 h 358"/>
                <a:gd name="T22" fmla="*/ 408 w 426"/>
                <a:gd name="T23" fmla="*/ 358 h 358"/>
                <a:gd name="T24" fmla="*/ 19 w 426"/>
                <a:gd name="T25" fmla="*/ 358 h 358"/>
                <a:gd name="T26" fmla="*/ 19 w 426"/>
                <a:gd name="T27" fmla="*/ 76 h 358"/>
                <a:gd name="T28" fmla="*/ 0 w 426"/>
                <a:gd name="T29" fmla="*/ 76 h 358"/>
                <a:gd name="T30" fmla="*/ 0 w 426"/>
                <a:gd name="T31" fmla="*/ 62 h 358"/>
                <a:gd name="T32" fmla="*/ 235 w 426"/>
                <a:gd name="T33" fmla="*/ 62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6" h="358">
                  <a:moveTo>
                    <a:pt x="235" y="62"/>
                  </a:moveTo>
                  <a:lnTo>
                    <a:pt x="235" y="0"/>
                  </a:lnTo>
                  <a:lnTo>
                    <a:pt x="280" y="0"/>
                  </a:lnTo>
                  <a:lnTo>
                    <a:pt x="280" y="62"/>
                  </a:lnTo>
                  <a:lnTo>
                    <a:pt x="296" y="62"/>
                  </a:lnTo>
                  <a:lnTo>
                    <a:pt x="296" y="0"/>
                  </a:lnTo>
                  <a:lnTo>
                    <a:pt x="344" y="0"/>
                  </a:lnTo>
                  <a:lnTo>
                    <a:pt x="344" y="62"/>
                  </a:lnTo>
                  <a:lnTo>
                    <a:pt x="426" y="62"/>
                  </a:lnTo>
                  <a:lnTo>
                    <a:pt x="426" y="76"/>
                  </a:lnTo>
                  <a:lnTo>
                    <a:pt x="408" y="76"/>
                  </a:lnTo>
                  <a:lnTo>
                    <a:pt x="408" y="358"/>
                  </a:lnTo>
                  <a:lnTo>
                    <a:pt x="19" y="358"/>
                  </a:lnTo>
                  <a:lnTo>
                    <a:pt x="19" y="76"/>
                  </a:lnTo>
                  <a:lnTo>
                    <a:pt x="0" y="76"/>
                  </a:lnTo>
                  <a:lnTo>
                    <a:pt x="0" y="62"/>
                  </a:lnTo>
                  <a:lnTo>
                    <a:pt x="235" y="62"/>
                  </a:lnTo>
                  <a:close/>
                </a:path>
              </a:pathLst>
            </a:custGeom>
            <a:solidFill>
              <a:srgbClr val="D2D2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241" name="Rectangle 50"/>
            <p:cNvSpPr>
              <a:spLocks noChangeArrowheads="1"/>
            </p:cNvSpPr>
            <p:nvPr/>
          </p:nvSpPr>
          <p:spPr bwMode="auto">
            <a:xfrm flipH="1">
              <a:off x="9615285" y="6581099"/>
              <a:ext cx="271859" cy="338423"/>
            </a:xfrm>
            <a:prstGeom prst="rect">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42" name="Rectangle 51"/>
            <p:cNvSpPr>
              <a:spLocks noChangeArrowheads="1"/>
            </p:cNvSpPr>
            <p:nvPr/>
          </p:nvSpPr>
          <p:spPr bwMode="auto">
            <a:xfrm flipH="1">
              <a:off x="9615285" y="6581099"/>
              <a:ext cx="271859" cy="3384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243" name="Rectangle 52"/>
            <p:cNvSpPr>
              <a:spLocks noChangeArrowheads="1"/>
            </p:cNvSpPr>
            <p:nvPr/>
          </p:nvSpPr>
          <p:spPr bwMode="auto">
            <a:xfrm flipH="1">
              <a:off x="9601972" y="6570588"/>
              <a:ext cx="298484" cy="10510"/>
            </a:xfrm>
            <a:prstGeom prst="rect">
              <a:avLst/>
            </a:pr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44" name="Rectangle 53"/>
            <p:cNvSpPr>
              <a:spLocks noChangeArrowheads="1"/>
            </p:cNvSpPr>
            <p:nvPr/>
          </p:nvSpPr>
          <p:spPr bwMode="auto">
            <a:xfrm flipH="1">
              <a:off x="9601972" y="6570588"/>
              <a:ext cx="298484" cy="105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245" name="Rectangle 54"/>
            <p:cNvSpPr>
              <a:spLocks noChangeArrowheads="1"/>
            </p:cNvSpPr>
            <p:nvPr/>
          </p:nvSpPr>
          <p:spPr bwMode="auto">
            <a:xfrm flipH="1">
              <a:off x="9702868" y="6851557"/>
              <a:ext cx="35034" cy="67965"/>
            </a:xfrm>
            <a:prstGeom prst="rect">
              <a:avLst/>
            </a:pr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46" name="Rectangle 55"/>
            <p:cNvSpPr>
              <a:spLocks noChangeArrowheads="1"/>
            </p:cNvSpPr>
            <p:nvPr/>
          </p:nvSpPr>
          <p:spPr bwMode="auto">
            <a:xfrm flipH="1">
              <a:off x="9764526" y="6851557"/>
              <a:ext cx="34333" cy="67965"/>
            </a:xfrm>
            <a:prstGeom prst="rect">
              <a:avLst/>
            </a:pr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47" name="Rectangle 56"/>
            <p:cNvSpPr>
              <a:spLocks noChangeArrowheads="1"/>
            </p:cNvSpPr>
            <p:nvPr/>
          </p:nvSpPr>
          <p:spPr bwMode="auto">
            <a:xfrm flipH="1">
              <a:off x="9641210" y="6610527"/>
              <a:ext cx="219309" cy="36435"/>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48" name="Rectangle 57"/>
            <p:cNvSpPr>
              <a:spLocks noChangeArrowheads="1"/>
            </p:cNvSpPr>
            <p:nvPr/>
          </p:nvSpPr>
          <p:spPr bwMode="auto">
            <a:xfrm flipH="1">
              <a:off x="9641210" y="6672185"/>
              <a:ext cx="219309" cy="35034"/>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49" name="Rectangle 58"/>
            <p:cNvSpPr>
              <a:spLocks noChangeArrowheads="1"/>
            </p:cNvSpPr>
            <p:nvPr/>
          </p:nvSpPr>
          <p:spPr bwMode="auto">
            <a:xfrm flipH="1">
              <a:off x="9641210" y="6733844"/>
              <a:ext cx="219309" cy="34332"/>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50" name="Rectangle 59"/>
            <p:cNvSpPr>
              <a:spLocks noChangeArrowheads="1"/>
            </p:cNvSpPr>
            <p:nvPr/>
          </p:nvSpPr>
          <p:spPr bwMode="auto">
            <a:xfrm flipH="1">
              <a:off x="9641210" y="6794803"/>
              <a:ext cx="219309" cy="35034"/>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51" name="Rectangle 60"/>
            <p:cNvSpPr>
              <a:spLocks noChangeArrowheads="1"/>
            </p:cNvSpPr>
            <p:nvPr/>
          </p:nvSpPr>
          <p:spPr bwMode="auto">
            <a:xfrm flipH="1">
              <a:off x="9384765" y="6902705"/>
              <a:ext cx="230520" cy="69366"/>
            </a:xfrm>
            <a:prstGeom prst="rect">
              <a:avLst/>
            </a:prstGeom>
            <a:solidFill>
              <a:srgbClr val="D2D2D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252" name="Rectangle 61"/>
            <p:cNvSpPr>
              <a:spLocks noChangeArrowheads="1"/>
            </p:cNvSpPr>
            <p:nvPr/>
          </p:nvSpPr>
          <p:spPr bwMode="auto">
            <a:xfrm flipH="1">
              <a:off x="9946700" y="6098339"/>
              <a:ext cx="271859" cy="821183"/>
            </a:xfrm>
            <a:prstGeom prst="rect">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53" name="Rectangle 62"/>
            <p:cNvSpPr>
              <a:spLocks noChangeArrowheads="1"/>
            </p:cNvSpPr>
            <p:nvPr/>
          </p:nvSpPr>
          <p:spPr bwMode="auto">
            <a:xfrm flipH="1">
              <a:off x="9946700" y="6098339"/>
              <a:ext cx="271859" cy="8211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254" name="Rectangle 63"/>
            <p:cNvSpPr>
              <a:spLocks noChangeArrowheads="1"/>
            </p:cNvSpPr>
            <p:nvPr userDrawn="1"/>
          </p:nvSpPr>
          <p:spPr bwMode="auto">
            <a:xfrm flipH="1">
              <a:off x="9933388" y="6088529"/>
              <a:ext cx="298484" cy="9809"/>
            </a:xfrm>
            <a:prstGeom prst="rect">
              <a:avLst/>
            </a:pr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255" name="Rectangle 64"/>
            <p:cNvSpPr>
              <a:spLocks noChangeArrowheads="1"/>
            </p:cNvSpPr>
            <p:nvPr userDrawn="1"/>
          </p:nvSpPr>
          <p:spPr bwMode="auto">
            <a:xfrm flipH="1">
              <a:off x="9933388" y="6088529"/>
              <a:ext cx="298484" cy="9809"/>
            </a:xfrm>
            <a:prstGeom prst="rect">
              <a:avLst/>
            </a:pr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256" name="Rectangle 65"/>
            <p:cNvSpPr>
              <a:spLocks noChangeArrowheads="1"/>
            </p:cNvSpPr>
            <p:nvPr/>
          </p:nvSpPr>
          <p:spPr bwMode="auto">
            <a:xfrm flipH="1">
              <a:off x="10034284" y="6851557"/>
              <a:ext cx="35034" cy="67965"/>
            </a:xfrm>
            <a:prstGeom prst="rect">
              <a:avLst/>
            </a:prstGeom>
            <a:solidFill>
              <a:schemeClr val="bg2">
                <a:lumMod val="50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257" name="Rectangle 66"/>
            <p:cNvSpPr>
              <a:spLocks noChangeArrowheads="1"/>
            </p:cNvSpPr>
            <p:nvPr/>
          </p:nvSpPr>
          <p:spPr bwMode="auto">
            <a:xfrm flipH="1">
              <a:off x="10093840" y="6851557"/>
              <a:ext cx="37136" cy="67965"/>
            </a:xfrm>
            <a:prstGeom prst="rect">
              <a:avLst/>
            </a:prstGeom>
            <a:solidFill>
              <a:schemeClr val="bg2">
                <a:lumMod val="50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258" name="Rectangle 67"/>
            <p:cNvSpPr>
              <a:spLocks noChangeArrowheads="1"/>
            </p:cNvSpPr>
            <p:nvPr/>
          </p:nvSpPr>
          <p:spPr bwMode="auto">
            <a:xfrm flipH="1">
              <a:off x="9973326" y="6610527"/>
              <a:ext cx="218608" cy="36435"/>
            </a:xfrm>
            <a:prstGeom prst="rect">
              <a:avLst/>
            </a:pr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59" name="Rectangle 68"/>
            <p:cNvSpPr>
              <a:spLocks noChangeArrowheads="1"/>
            </p:cNvSpPr>
            <p:nvPr/>
          </p:nvSpPr>
          <p:spPr bwMode="auto">
            <a:xfrm flipH="1">
              <a:off x="9973326" y="6672185"/>
              <a:ext cx="218608" cy="35034"/>
            </a:xfrm>
            <a:prstGeom prst="rect">
              <a:avLst/>
            </a:pr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60" name="Rectangle 69"/>
            <p:cNvSpPr>
              <a:spLocks noChangeArrowheads="1"/>
            </p:cNvSpPr>
            <p:nvPr/>
          </p:nvSpPr>
          <p:spPr bwMode="auto">
            <a:xfrm flipH="1">
              <a:off x="9973326" y="6733844"/>
              <a:ext cx="218608" cy="34332"/>
            </a:xfrm>
            <a:prstGeom prst="rect">
              <a:avLst/>
            </a:pr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61" name="Rectangle 70"/>
            <p:cNvSpPr>
              <a:spLocks noChangeArrowheads="1"/>
            </p:cNvSpPr>
            <p:nvPr/>
          </p:nvSpPr>
          <p:spPr bwMode="auto">
            <a:xfrm flipH="1">
              <a:off x="9973326" y="6794803"/>
              <a:ext cx="218608" cy="35034"/>
            </a:xfrm>
            <a:prstGeom prst="rect">
              <a:avLst/>
            </a:prstGeom>
            <a:solidFill>
              <a:schemeClr val="bg2">
                <a:lumMod val="50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262" name="Rectangle 71"/>
            <p:cNvSpPr>
              <a:spLocks noChangeArrowheads="1"/>
            </p:cNvSpPr>
            <p:nvPr/>
          </p:nvSpPr>
          <p:spPr bwMode="auto">
            <a:xfrm flipH="1">
              <a:off x="9973326" y="6489311"/>
              <a:ext cx="218608" cy="35034"/>
            </a:xfrm>
            <a:prstGeom prst="rect">
              <a:avLst/>
            </a:pr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63" name="Rectangle 72"/>
            <p:cNvSpPr>
              <a:spLocks noChangeArrowheads="1"/>
            </p:cNvSpPr>
            <p:nvPr/>
          </p:nvSpPr>
          <p:spPr bwMode="auto">
            <a:xfrm flipH="1">
              <a:off x="9973326" y="6550970"/>
              <a:ext cx="218608" cy="35034"/>
            </a:xfrm>
            <a:prstGeom prst="rect">
              <a:avLst/>
            </a:pr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64" name="Rectangle 73"/>
            <p:cNvSpPr>
              <a:spLocks noChangeArrowheads="1"/>
            </p:cNvSpPr>
            <p:nvPr/>
          </p:nvSpPr>
          <p:spPr bwMode="auto">
            <a:xfrm flipH="1">
              <a:off x="9973326" y="6307138"/>
              <a:ext cx="218608" cy="35034"/>
            </a:xfrm>
            <a:prstGeom prst="rect">
              <a:avLst/>
            </a:pr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65" name="Rectangle 74"/>
            <p:cNvSpPr>
              <a:spLocks noChangeArrowheads="1"/>
            </p:cNvSpPr>
            <p:nvPr/>
          </p:nvSpPr>
          <p:spPr bwMode="auto">
            <a:xfrm flipH="1">
              <a:off x="9973326" y="6307138"/>
              <a:ext cx="218608" cy="350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266" name="Rectangle 75"/>
            <p:cNvSpPr>
              <a:spLocks noChangeArrowheads="1"/>
            </p:cNvSpPr>
            <p:nvPr/>
          </p:nvSpPr>
          <p:spPr bwMode="auto">
            <a:xfrm flipH="1">
              <a:off x="9973326" y="6368797"/>
              <a:ext cx="218608" cy="34332"/>
            </a:xfrm>
            <a:prstGeom prst="rect">
              <a:avLst/>
            </a:pr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67" name="Rectangle 76"/>
            <p:cNvSpPr>
              <a:spLocks noChangeArrowheads="1"/>
            </p:cNvSpPr>
            <p:nvPr/>
          </p:nvSpPr>
          <p:spPr bwMode="auto">
            <a:xfrm flipH="1">
              <a:off x="9973326" y="6429755"/>
              <a:ext cx="218608" cy="35034"/>
            </a:xfrm>
            <a:prstGeom prst="rect">
              <a:avLst/>
            </a:pr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68" name="Rectangle 77"/>
            <p:cNvSpPr>
              <a:spLocks noChangeArrowheads="1"/>
            </p:cNvSpPr>
            <p:nvPr/>
          </p:nvSpPr>
          <p:spPr bwMode="auto">
            <a:xfrm flipH="1">
              <a:off x="9973326" y="6185922"/>
              <a:ext cx="218608" cy="35034"/>
            </a:xfrm>
            <a:prstGeom prst="rect">
              <a:avLst/>
            </a:pr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69" name="Rectangle 78"/>
            <p:cNvSpPr>
              <a:spLocks noChangeArrowheads="1"/>
            </p:cNvSpPr>
            <p:nvPr/>
          </p:nvSpPr>
          <p:spPr bwMode="auto">
            <a:xfrm flipH="1">
              <a:off x="9973326" y="6185922"/>
              <a:ext cx="218608" cy="350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270" name="Rectangle 79"/>
            <p:cNvSpPr>
              <a:spLocks noChangeArrowheads="1"/>
            </p:cNvSpPr>
            <p:nvPr/>
          </p:nvSpPr>
          <p:spPr bwMode="auto">
            <a:xfrm flipH="1">
              <a:off x="9973326" y="6245479"/>
              <a:ext cx="218608" cy="37135"/>
            </a:xfrm>
            <a:prstGeom prst="rect">
              <a:avLst/>
            </a:pr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71" name="Rectangle 80"/>
            <p:cNvSpPr>
              <a:spLocks noChangeArrowheads="1"/>
            </p:cNvSpPr>
            <p:nvPr/>
          </p:nvSpPr>
          <p:spPr bwMode="auto">
            <a:xfrm flipH="1">
              <a:off x="9973326" y="6245479"/>
              <a:ext cx="218608" cy="371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272" name="Rectangle 81"/>
            <p:cNvSpPr>
              <a:spLocks noChangeArrowheads="1"/>
            </p:cNvSpPr>
            <p:nvPr/>
          </p:nvSpPr>
          <p:spPr bwMode="auto">
            <a:xfrm flipH="1">
              <a:off x="9973326" y="6122862"/>
              <a:ext cx="218608" cy="35034"/>
            </a:xfrm>
            <a:prstGeom prst="rect">
              <a:avLst/>
            </a:pr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73" name="Rectangle 82"/>
            <p:cNvSpPr>
              <a:spLocks noChangeArrowheads="1"/>
            </p:cNvSpPr>
            <p:nvPr/>
          </p:nvSpPr>
          <p:spPr bwMode="auto">
            <a:xfrm flipH="1">
              <a:off x="9973326" y="6122862"/>
              <a:ext cx="218608" cy="350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274" name="Rectangle 83"/>
            <p:cNvSpPr>
              <a:spLocks noChangeArrowheads="1"/>
            </p:cNvSpPr>
            <p:nvPr/>
          </p:nvSpPr>
          <p:spPr bwMode="auto">
            <a:xfrm flipH="1">
              <a:off x="10306981" y="6342171"/>
              <a:ext cx="271859" cy="577350"/>
            </a:xfrm>
            <a:prstGeom prst="rect">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75" name="Rectangle 84"/>
            <p:cNvSpPr>
              <a:spLocks noChangeArrowheads="1"/>
            </p:cNvSpPr>
            <p:nvPr/>
          </p:nvSpPr>
          <p:spPr bwMode="auto">
            <a:xfrm flipH="1">
              <a:off x="10394564" y="6851557"/>
              <a:ext cx="35034" cy="67965"/>
            </a:xfrm>
            <a:prstGeom prst="rect">
              <a:avLst/>
            </a:prstGeom>
            <a:solidFill>
              <a:schemeClr val="bg2">
                <a:lumMod val="50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276" name="Rectangle 85"/>
            <p:cNvSpPr>
              <a:spLocks noChangeArrowheads="1"/>
            </p:cNvSpPr>
            <p:nvPr/>
          </p:nvSpPr>
          <p:spPr bwMode="auto">
            <a:xfrm flipH="1">
              <a:off x="10454822" y="6851557"/>
              <a:ext cx="36435" cy="67965"/>
            </a:xfrm>
            <a:prstGeom prst="rect">
              <a:avLst/>
            </a:prstGeom>
            <a:solidFill>
              <a:schemeClr val="bg2">
                <a:lumMod val="50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277" name="Rectangle 86"/>
            <p:cNvSpPr>
              <a:spLocks noChangeArrowheads="1"/>
            </p:cNvSpPr>
            <p:nvPr/>
          </p:nvSpPr>
          <p:spPr bwMode="auto">
            <a:xfrm flipH="1">
              <a:off x="10333607" y="6610527"/>
              <a:ext cx="218608" cy="36435"/>
            </a:xfrm>
            <a:prstGeom prst="rect">
              <a:avLst/>
            </a:pr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78" name="Rectangle 87"/>
            <p:cNvSpPr>
              <a:spLocks noChangeArrowheads="1"/>
            </p:cNvSpPr>
            <p:nvPr/>
          </p:nvSpPr>
          <p:spPr bwMode="auto">
            <a:xfrm flipH="1">
              <a:off x="10333607" y="6672185"/>
              <a:ext cx="218608" cy="35034"/>
            </a:xfrm>
            <a:prstGeom prst="rect">
              <a:avLst/>
            </a:pr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79" name="Rectangle 88"/>
            <p:cNvSpPr>
              <a:spLocks noChangeArrowheads="1"/>
            </p:cNvSpPr>
            <p:nvPr/>
          </p:nvSpPr>
          <p:spPr bwMode="auto">
            <a:xfrm flipH="1">
              <a:off x="10333607" y="6733844"/>
              <a:ext cx="218608" cy="34332"/>
            </a:xfrm>
            <a:prstGeom prst="rect">
              <a:avLst/>
            </a:pr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80" name="Rectangle 89"/>
            <p:cNvSpPr>
              <a:spLocks noChangeArrowheads="1"/>
            </p:cNvSpPr>
            <p:nvPr/>
          </p:nvSpPr>
          <p:spPr bwMode="auto">
            <a:xfrm flipH="1">
              <a:off x="10333607" y="6794803"/>
              <a:ext cx="218608" cy="35034"/>
            </a:xfrm>
            <a:prstGeom prst="rect">
              <a:avLst/>
            </a:prstGeom>
            <a:solidFill>
              <a:schemeClr val="bg2">
                <a:lumMod val="50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281" name="Rectangle 90"/>
            <p:cNvSpPr>
              <a:spLocks noChangeArrowheads="1"/>
            </p:cNvSpPr>
            <p:nvPr/>
          </p:nvSpPr>
          <p:spPr bwMode="auto">
            <a:xfrm flipH="1">
              <a:off x="10333607" y="6489311"/>
              <a:ext cx="218608" cy="35034"/>
            </a:xfrm>
            <a:prstGeom prst="rect">
              <a:avLst/>
            </a:pr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82" name="Rectangle 91"/>
            <p:cNvSpPr>
              <a:spLocks noChangeArrowheads="1"/>
            </p:cNvSpPr>
            <p:nvPr/>
          </p:nvSpPr>
          <p:spPr bwMode="auto">
            <a:xfrm flipH="1">
              <a:off x="10333607" y="6550970"/>
              <a:ext cx="218608" cy="35034"/>
            </a:xfrm>
            <a:prstGeom prst="rect">
              <a:avLst/>
            </a:pr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83" name="Rectangle 92"/>
            <p:cNvSpPr>
              <a:spLocks noChangeArrowheads="1"/>
            </p:cNvSpPr>
            <p:nvPr/>
          </p:nvSpPr>
          <p:spPr bwMode="auto">
            <a:xfrm flipH="1">
              <a:off x="10333607" y="6368797"/>
              <a:ext cx="218608" cy="34332"/>
            </a:xfrm>
            <a:prstGeom prst="rect">
              <a:avLst/>
            </a:pr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84" name="Rectangle 93"/>
            <p:cNvSpPr>
              <a:spLocks noChangeArrowheads="1"/>
            </p:cNvSpPr>
            <p:nvPr/>
          </p:nvSpPr>
          <p:spPr bwMode="auto">
            <a:xfrm flipH="1">
              <a:off x="10333607" y="6429755"/>
              <a:ext cx="218608" cy="35034"/>
            </a:xfrm>
            <a:prstGeom prst="rect">
              <a:avLst/>
            </a:pr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85" name="Rectangle 94"/>
            <p:cNvSpPr>
              <a:spLocks noChangeArrowheads="1"/>
            </p:cNvSpPr>
            <p:nvPr/>
          </p:nvSpPr>
          <p:spPr bwMode="auto">
            <a:xfrm flipH="1">
              <a:off x="9865423" y="6902705"/>
              <a:ext cx="102999" cy="16816"/>
            </a:xfrm>
            <a:prstGeom prst="rect">
              <a:avLst/>
            </a:prstGeom>
            <a:solidFill>
              <a:srgbClr val="D2D2D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286" name="Rectangle 95"/>
            <p:cNvSpPr>
              <a:spLocks noChangeArrowheads="1"/>
            </p:cNvSpPr>
            <p:nvPr/>
          </p:nvSpPr>
          <p:spPr bwMode="auto">
            <a:xfrm flipH="1">
              <a:off x="10155499" y="6902705"/>
              <a:ext cx="293580" cy="16816"/>
            </a:xfrm>
            <a:prstGeom prst="rect">
              <a:avLst/>
            </a:prstGeom>
            <a:solidFill>
              <a:srgbClr val="D2D2D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287" name="Rectangle 96"/>
            <p:cNvSpPr>
              <a:spLocks noChangeArrowheads="1"/>
            </p:cNvSpPr>
            <p:nvPr/>
          </p:nvSpPr>
          <p:spPr bwMode="auto">
            <a:xfrm flipH="1">
              <a:off x="10578841" y="6494916"/>
              <a:ext cx="26625" cy="422503"/>
            </a:xfrm>
            <a:prstGeom prst="rect">
              <a:avLst/>
            </a:prstGeom>
            <a:solidFill>
              <a:schemeClr val="accent1">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94" name="Rectangle 103"/>
            <p:cNvSpPr>
              <a:spLocks noChangeArrowheads="1"/>
            </p:cNvSpPr>
            <p:nvPr/>
          </p:nvSpPr>
          <p:spPr bwMode="auto">
            <a:xfrm flipH="1">
              <a:off x="9719683" y="6282615"/>
              <a:ext cx="44843" cy="210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296" name="Freeform 121"/>
            <p:cNvSpPr>
              <a:spLocks/>
            </p:cNvSpPr>
            <p:nvPr/>
          </p:nvSpPr>
          <p:spPr bwMode="auto">
            <a:xfrm flipH="1">
              <a:off x="9424002" y="6590908"/>
              <a:ext cx="39938" cy="185676"/>
            </a:xfrm>
            <a:custGeom>
              <a:avLst/>
              <a:gdLst>
                <a:gd name="T0" fmla="*/ 57 w 57"/>
                <a:gd name="T1" fmla="*/ 0 h 265"/>
                <a:gd name="T2" fmla="*/ 0 w 57"/>
                <a:gd name="T3" fmla="*/ 0 h 265"/>
                <a:gd name="T4" fmla="*/ 0 w 57"/>
                <a:gd name="T5" fmla="*/ 220 h 265"/>
                <a:gd name="T6" fmla="*/ 57 w 57"/>
                <a:gd name="T7" fmla="*/ 265 h 265"/>
                <a:gd name="T8" fmla="*/ 57 w 57"/>
                <a:gd name="T9" fmla="*/ 0 h 265"/>
              </a:gdLst>
              <a:ahLst/>
              <a:cxnLst>
                <a:cxn ang="0">
                  <a:pos x="T0" y="T1"/>
                </a:cxn>
                <a:cxn ang="0">
                  <a:pos x="T2" y="T3"/>
                </a:cxn>
                <a:cxn ang="0">
                  <a:pos x="T4" y="T5"/>
                </a:cxn>
                <a:cxn ang="0">
                  <a:pos x="T6" y="T7"/>
                </a:cxn>
                <a:cxn ang="0">
                  <a:pos x="T8" y="T9"/>
                </a:cxn>
              </a:cxnLst>
              <a:rect l="0" t="0" r="r" b="b"/>
              <a:pathLst>
                <a:path w="57" h="265">
                  <a:moveTo>
                    <a:pt x="57" y="0"/>
                  </a:moveTo>
                  <a:lnTo>
                    <a:pt x="0" y="0"/>
                  </a:lnTo>
                  <a:lnTo>
                    <a:pt x="0" y="220"/>
                  </a:lnTo>
                  <a:lnTo>
                    <a:pt x="57" y="265"/>
                  </a:lnTo>
                  <a:lnTo>
                    <a:pt x="57"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297" name="Freeform 123"/>
            <p:cNvSpPr>
              <a:spLocks/>
            </p:cNvSpPr>
            <p:nvPr/>
          </p:nvSpPr>
          <p:spPr bwMode="auto">
            <a:xfrm flipH="1">
              <a:off x="9463940" y="6456380"/>
              <a:ext cx="177269" cy="288675"/>
            </a:xfrm>
            <a:custGeom>
              <a:avLst/>
              <a:gdLst>
                <a:gd name="T0" fmla="*/ 253 w 253"/>
                <a:gd name="T1" fmla="*/ 0 h 412"/>
                <a:gd name="T2" fmla="*/ 0 w 253"/>
                <a:gd name="T3" fmla="*/ 0 h 412"/>
                <a:gd name="T4" fmla="*/ 0 w 253"/>
                <a:gd name="T5" fmla="*/ 55 h 412"/>
                <a:gd name="T6" fmla="*/ 206 w 253"/>
                <a:gd name="T7" fmla="*/ 55 h 412"/>
                <a:gd name="T8" fmla="*/ 206 w 253"/>
                <a:gd name="T9" fmla="*/ 369 h 412"/>
                <a:gd name="T10" fmla="*/ 253 w 253"/>
                <a:gd name="T11" fmla="*/ 412 h 412"/>
                <a:gd name="T12" fmla="*/ 253 w 253"/>
                <a:gd name="T13" fmla="*/ 192 h 412"/>
                <a:gd name="T14" fmla="*/ 253 w 253"/>
                <a:gd name="T15" fmla="*/ 0 h 4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3" h="412">
                  <a:moveTo>
                    <a:pt x="253" y="0"/>
                  </a:moveTo>
                  <a:lnTo>
                    <a:pt x="0" y="0"/>
                  </a:lnTo>
                  <a:lnTo>
                    <a:pt x="0" y="55"/>
                  </a:lnTo>
                  <a:lnTo>
                    <a:pt x="206" y="55"/>
                  </a:lnTo>
                  <a:lnTo>
                    <a:pt x="206" y="369"/>
                  </a:lnTo>
                  <a:lnTo>
                    <a:pt x="253" y="412"/>
                  </a:lnTo>
                  <a:lnTo>
                    <a:pt x="253" y="192"/>
                  </a:lnTo>
                  <a:lnTo>
                    <a:pt x="25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298" name="Freeform 125"/>
            <p:cNvSpPr>
              <a:spLocks/>
            </p:cNvSpPr>
            <p:nvPr/>
          </p:nvSpPr>
          <p:spPr bwMode="auto">
            <a:xfrm flipH="1">
              <a:off x="9661529" y="6303635"/>
              <a:ext cx="177269" cy="243833"/>
            </a:xfrm>
            <a:custGeom>
              <a:avLst/>
              <a:gdLst>
                <a:gd name="T0" fmla="*/ 253 w 253"/>
                <a:gd name="T1" fmla="*/ 0 h 348"/>
                <a:gd name="T2" fmla="*/ 0 w 253"/>
                <a:gd name="T3" fmla="*/ 0 h 348"/>
                <a:gd name="T4" fmla="*/ 0 w 253"/>
                <a:gd name="T5" fmla="*/ 180 h 348"/>
                <a:gd name="T6" fmla="*/ 45 w 253"/>
                <a:gd name="T7" fmla="*/ 218 h 348"/>
                <a:gd name="T8" fmla="*/ 125 w 253"/>
                <a:gd name="T9" fmla="*/ 218 h 348"/>
                <a:gd name="T10" fmla="*/ 125 w 253"/>
                <a:gd name="T11" fmla="*/ 287 h 348"/>
                <a:gd name="T12" fmla="*/ 201 w 253"/>
                <a:gd name="T13" fmla="*/ 348 h 348"/>
                <a:gd name="T14" fmla="*/ 201 w 253"/>
                <a:gd name="T15" fmla="*/ 273 h 348"/>
                <a:gd name="T16" fmla="*/ 253 w 253"/>
                <a:gd name="T17" fmla="*/ 273 h 348"/>
                <a:gd name="T18" fmla="*/ 253 w 253"/>
                <a:gd name="T19" fmla="*/ 0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3" h="348">
                  <a:moveTo>
                    <a:pt x="253" y="0"/>
                  </a:moveTo>
                  <a:lnTo>
                    <a:pt x="0" y="0"/>
                  </a:lnTo>
                  <a:lnTo>
                    <a:pt x="0" y="180"/>
                  </a:lnTo>
                  <a:lnTo>
                    <a:pt x="45" y="218"/>
                  </a:lnTo>
                  <a:lnTo>
                    <a:pt x="125" y="218"/>
                  </a:lnTo>
                  <a:lnTo>
                    <a:pt x="125" y="287"/>
                  </a:lnTo>
                  <a:lnTo>
                    <a:pt x="201" y="348"/>
                  </a:lnTo>
                  <a:lnTo>
                    <a:pt x="201" y="273"/>
                  </a:lnTo>
                  <a:lnTo>
                    <a:pt x="253" y="273"/>
                  </a:lnTo>
                  <a:lnTo>
                    <a:pt x="25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299" name="Freeform 127"/>
            <p:cNvSpPr>
              <a:spLocks/>
            </p:cNvSpPr>
            <p:nvPr/>
          </p:nvSpPr>
          <p:spPr bwMode="auto">
            <a:xfrm flipH="1">
              <a:off x="9751214" y="6456380"/>
              <a:ext cx="56054" cy="48346"/>
            </a:xfrm>
            <a:custGeom>
              <a:avLst/>
              <a:gdLst>
                <a:gd name="T0" fmla="*/ 80 w 80"/>
                <a:gd name="T1" fmla="*/ 0 h 69"/>
                <a:gd name="T2" fmla="*/ 0 w 80"/>
                <a:gd name="T3" fmla="*/ 0 h 69"/>
                <a:gd name="T4" fmla="*/ 80 w 80"/>
                <a:gd name="T5" fmla="*/ 69 h 69"/>
                <a:gd name="T6" fmla="*/ 80 w 80"/>
                <a:gd name="T7" fmla="*/ 0 h 69"/>
              </a:gdLst>
              <a:ahLst/>
              <a:cxnLst>
                <a:cxn ang="0">
                  <a:pos x="T0" y="T1"/>
                </a:cxn>
                <a:cxn ang="0">
                  <a:pos x="T2" y="T3"/>
                </a:cxn>
                <a:cxn ang="0">
                  <a:pos x="T4" y="T5"/>
                </a:cxn>
                <a:cxn ang="0">
                  <a:pos x="T6" y="T7"/>
                </a:cxn>
              </a:cxnLst>
              <a:rect l="0" t="0" r="r" b="b"/>
              <a:pathLst>
                <a:path w="80" h="69">
                  <a:moveTo>
                    <a:pt x="80" y="0"/>
                  </a:moveTo>
                  <a:lnTo>
                    <a:pt x="0" y="0"/>
                  </a:lnTo>
                  <a:lnTo>
                    <a:pt x="80" y="69"/>
                  </a:lnTo>
                  <a:lnTo>
                    <a:pt x="8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300" name="Freeform 129"/>
            <p:cNvSpPr>
              <a:spLocks noEditPoints="1"/>
            </p:cNvSpPr>
            <p:nvPr/>
          </p:nvSpPr>
          <p:spPr bwMode="auto">
            <a:xfrm flipH="1">
              <a:off x="9496872" y="6494916"/>
              <a:ext cx="201092" cy="220010"/>
            </a:xfrm>
            <a:custGeom>
              <a:avLst/>
              <a:gdLst>
                <a:gd name="T0" fmla="*/ 29 w 287"/>
                <a:gd name="T1" fmla="*/ 64 h 314"/>
                <a:gd name="T2" fmla="*/ 29 w 287"/>
                <a:gd name="T3" fmla="*/ 28 h 314"/>
                <a:gd name="T4" fmla="*/ 258 w 287"/>
                <a:gd name="T5" fmla="*/ 28 h 314"/>
                <a:gd name="T6" fmla="*/ 258 w 287"/>
                <a:gd name="T7" fmla="*/ 64 h 314"/>
                <a:gd name="T8" fmla="*/ 29 w 287"/>
                <a:gd name="T9" fmla="*/ 64 h 314"/>
                <a:gd name="T10" fmla="*/ 287 w 287"/>
                <a:gd name="T11" fmla="*/ 0 h 314"/>
                <a:gd name="T12" fmla="*/ 81 w 287"/>
                <a:gd name="T13" fmla="*/ 0 h 314"/>
                <a:gd name="T14" fmla="*/ 52 w 287"/>
                <a:gd name="T15" fmla="*/ 0 h 314"/>
                <a:gd name="T16" fmla="*/ 0 w 287"/>
                <a:gd name="T17" fmla="*/ 0 h 314"/>
                <a:gd name="T18" fmla="*/ 0 w 287"/>
                <a:gd name="T19" fmla="*/ 75 h 314"/>
                <a:gd name="T20" fmla="*/ 29 w 287"/>
                <a:gd name="T21" fmla="*/ 99 h 314"/>
                <a:gd name="T22" fmla="*/ 29 w 287"/>
                <a:gd name="T23" fmla="*/ 92 h 314"/>
                <a:gd name="T24" fmla="*/ 258 w 287"/>
                <a:gd name="T25" fmla="*/ 92 h 314"/>
                <a:gd name="T26" fmla="*/ 258 w 287"/>
                <a:gd name="T27" fmla="*/ 127 h 314"/>
                <a:gd name="T28" fmla="*/ 118 w 287"/>
                <a:gd name="T29" fmla="*/ 127 h 314"/>
                <a:gd name="T30" fmla="*/ 118 w 287"/>
                <a:gd name="T31" fmla="*/ 153 h 314"/>
                <a:gd name="T32" fmla="*/ 258 w 287"/>
                <a:gd name="T33" fmla="*/ 153 h 314"/>
                <a:gd name="T34" fmla="*/ 258 w 287"/>
                <a:gd name="T35" fmla="*/ 191 h 314"/>
                <a:gd name="T36" fmla="*/ 137 w 287"/>
                <a:gd name="T37" fmla="*/ 191 h 314"/>
                <a:gd name="T38" fmla="*/ 171 w 287"/>
                <a:gd name="T39" fmla="*/ 217 h 314"/>
                <a:gd name="T40" fmla="*/ 258 w 287"/>
                <a:gd name="T41" fmla="*/ 217 h 314"/>
                <a:gd name="T42" fmla="*/ 258 w 287"/>
                <a:gd name="T43" fmla="*/ 255 h 314"/>
                <a:gd name="T44" fmla="*/ 213 w 287"/>
                <a:gd name="T45" fmla="*/ 255 h 314"/>
                <a:gd name="T46" fmla="*/ 246 w 287"/>
                <a:gd name="T47" fmla="*/ 284 h 314"/>
                <a:gd name="T48" fmla="*/ 258 w 287"/>
                <a:gd name="T49" fmla="*/ 284 h 314"/>
                <a:gd name="T50" fmla="*/ 258 w 287"/>
                <a:gd name="T51" fmla="*/ 293 h 314"/>
                <a:gd name="T52" fmla="*/ 287 w 287"/>
                <a:gd name="T53" fmla="*/ 314 h 314"/>
                <a:gd name="T54" fmla="*/ 287 w 287"/>
                <a:gd name="T55" fmla="*/ 0 h 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87" h="314">
                  <a:moveTo>
                    <a:pt x="29" y="64"/>
                  </a:moveTo>
                  <a:lnTo>
                    <a:pt x="29" y="28"/>
                  </a:lnTo>
                  <a:lnTo>
                    <a:pt x="258" y="28"/>
                  </a:lnTo>
                  <a:lnTo>
                    <a:pt x="258" y="64"/>
                  </a:lnTo>
                  <a:lnTo>
                    <a:pt x="29" y="64"/>
                  </a:lnTo>
                  <a:moveTo>
                    <a:pt x="287" y="0"/>
                  </a:moveTo>
                  <a:lnTo>
                    <a:pt x="81" y="0"/>
                  </a:lnTo>
                  <a:lnTo>
                    <a:pt x="52" y="0"/>
                  </a:lnTo>
                  <a:lnTo>
                    <a:pt x="0" y="0"/>
                  </a:lnTo>
                  <a:lnTo>
                    <a:pt x="0" y="75"/>
                  </a:lnTo>
                  <a:lnTo>
                    <a:pt x="29" y="99"/>
                  </a:lnTo>
                  <a:lnTo>
                    <a:pt x="29" y="92"/>
                  </a:lnTo>
                  <a:lnTo>
                    <a:pt x="258" y="92"/>
                  </a:lnTo>
                  <a:lnTo>
                    <a:pt x="258" y="127"/>
                  </a:lnTo>
                  <a:lnTo>
                    <a:pt x="118" y="127"/>
                  </a:lnTo>
                  <a:lnTo>
                    <a:pt x="118" y="153"/>
                  </a:lnTo>
                  <a:lnTo>
                    <a:pt x="258" y="153"/>
                  </a:lnTo>
                  <a:lnTo>
                    <a:pt x="258" y="191"/>
                  </a:lnTo>
                  <a:lnTo>
                    <a:pt x="137" y="191"/>
                  </a:lnTo>
                  <a:lnTo>
                    <a:pt x="171" y="217"/>
                  </a:lnTo>
                  <a:lnTo>
                    <a:pt x="258" y="217"/>
                  </a:lnTo>
                  <a:lnTo>
                    <a:pt x="258" y="255"/>
                  </a:lnTo>
                  <a:lnTo>
                    <a:pt x="213" y="255"/>
                  </a:lnTo>
                  <a:lnTo>
                    <a:pt x="246" y="284"/>
                  </a:lnTo>
                  <a:lnTo>
                    <a:pt x="258" y="284"/>
                  </a:lnTo>
                  <a:lnTo>
                    <a:pt x="258" y="293"/>
                  </a:lnTo>
                  <a:lnTo>
                    <a:pt x="287" y="314"/>
                  </a:lnTo>
                  <a:lnTo>
                    <a:pt x="287"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301" name="Freeform 130"/>
            <p:cNvSpPr>
              <a:spLocks/>
            </p:cNvSpPr>
            <p:nvPr/>
          </p:nvSpPr>
          <p:spPr bwMode="auto">
            <a:xfrm flipH="1">
              <a:off x="9517191" y="6693906"/>
              <a:ext cx="8408" cy="6306"/>
            </a:xfrm>
            <a:custGeom>
              <a:avLst/>
              <a:gdLst>
                <a:gd name="T0" fmla="*/ 12 w 12"/>
                <a:gd name="T1" fmla="*/ 0 h 9"/>
                <a:gd name="T2" fmla="*/ 0 w 12"/>
                <a:gd name="T3" fmla="*/ 0 h 9"/>
                <a:gd name="T4" fmla="*/ 12 w 12"/>
                <a:gd name="T5" fmla="*/ 9 h 9"/>
                <a:gd name="T6" fmla="*/ 12 w 12"/>
                <a:gd name="T7" fmla="*/ 0 h 9"/>
              </a:gdLst>
              <a:ahLst/>
              <a:cxnLst>
                <a:cxn ang="0">
                  <a:pos x="T0" y="T1"/>
                </a:cxn>
                <a:cxn ang="0">
                  <a:pos x="T2" y="T3"/>
                </a:cxn>
                <a:cxn ang="0">
                  <a:pos x="T4" y="T5"/>
                </a:cxn>
                <a:cxn ang="0">
                  <a:pos x="T6" y="T7"/>
                </a:cxn>
              </a:cxnLst>
              <a:rect l="0" t="0" r="r" b="b"/>
              <a:pathLst>
                <a:path w="12" h="9">
                  <a:moveTo>
                    <a:pt x="12" y="0"/>
                  </a:moveTo>
                  <a:lnTo>
                    <a:pt x="0" y="0"/>
                  </a:lnTo>
                  <a:lnTo>
                    <a:pt x="12" y="9"/>
                  </a:lnTo>
                  <a:lnTo>
                    <a:pt x="12" y="0"/>
                  </a:lnTo>
                  <a:close/>
                </a:path>
              </a:pathLst>
            </a:cu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302" name="Freeform 131"/>
            <p:cNvSpPr>
              <a:spLocks/>
            </p:cNvSpPr>
            <p:nvPr/>
          </p:nvSpPr>
          <p:spPr bwMode="auto">
            <a:xfrm flipH="1">
              <a:off x="9517191" y="6693906"/>
              <a:ext cx="8408" cy="6306"/>
            </a:xfrm>
            <a:custGeom>
              <a:avLst/>
              <a:gdLst>
                <a:gd name="T0" fmla="*/ 12 w 12"/>
                <a:gd name="T1" fmla="*/ 0 h 9"/>
                <a:gd name="T2" fmla="*/ 0 w 12"/>
                <a:gd name="T3" fmla="*/ 0 h 9"/>
                <a:gd name="T4" fmla="*/ 12 w 12"/>
                <a:gd name="T5" fmla="*/ 9 h 9"/>
                <a:gd name="T6" fmla="*/ 12 w 12"/>
                <a:gd name="T7" fmla="*/ 0 h 9"/>
              </a:gdLst>
              <a:ahLst/>
              <a:cxnLst>
                <a:cxn ang="0">
                  <a:pos x="T0" y="T1"/>
                </a:cxn>
                <a:cxn ang="0">
                  <a:pos x="T2" y="T3"/>
                </a:cxn>
                <a:cxn ang="0">
                  <a:pos x="T4" y="T5"/>
                </a:cxn>
                <a:cxn ang="0">
                  <a:pos x="T6" y="T7"/>
                </a:cxn>
              </a:cxnLst>
              <a:rect l="0" t="0" r="r" b="b"/>
              <a:pathLst>
                <a:path w="12" h="9">
                  <a:moveTo>
                    <a:pt x="12" y="0"/>
                  </a:moveTo>
                  <a:lnTo>
                    <a:pt x="0" y="0"/>
                  </a:lnTo>
                  <a:lnTo>
                    <a:pt x="12" y="9"/>
                  </a:lnTo>
                  <a:lnTo>
                    <a:pt x="12" y="0"/>
                  </a:lnTo>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303" name="Freeform 133"/>
            <p:cNvSpPr>
              <a:spLocks/>
            </p:cNvSpPr>
            <p:nvPr/>
          </p:nvSpPr>
          <p:spPr bwMode="auto">
            <a:xfrm flipH="1">
              <a:off x="9517192" y="6602119"/>
              <a:ext cx="98093" cy="26625"/>
            </a:xfrm>
            <a:custGeom>
              <a:avLst/>
              <a:gdLst>
                <a:gd name="T0" fmla="*/ 140 w 140"/>
                <a:gd name="T1" fmla="*/ 0 h 38"/>
                <a:gd name="T2" fmla="*/ 0 w 140"/>
                <a:gd name="T3" fmla="*/ 0 h 38"/>
                <a:gd name="T4" fmla="*/ 0 w 140"/>
                <a:gd name="T5" fmla="*/ 22 h 38"/>
                <a:gd name="T6" fmla="*/ 19 w 140"/>
                <a:gd name="T7" fmla="*/ 38 h 38"/>
                <a:gd name="T8" fmla="*/ 140 w 140"/>
                <a:gd name="T9" fmla="*/ 38 h 38"/>
                <a:gd name="T10" fmla="*/ 140 w 140"/>
                <a:gd name="T11" fmla="*/ 0 h 38"/>
              </a:gdLst>
              <a:ahLst/>
              <a:cxnLst>
                <a:cxn ang="0">
                  <a:pos x="T0" y="T1"/>
                </a:cxn>
                <a:cxn ang="0">
                  <a:pos x="T2" y="T3"/>
                </a:cxn>
                <a:cxn ang="0">
                  <a:pos x="T4" y="T5"/>
                </a:cxn>
                <a:cxn ang="0">
                  <a:pos x="T6" y="T7"/>
                </a:cxn>
                <a:cxn ang="0">
                  <a:pos x="T8" y="T9"/>
                </a:cxn>
                <a:cxn ang="0">
                  <a:pos x="T10" y="T11"/>
                </a:cxn>
              </a:cxnLst>
              <a:rect l="0" t="0" r="r" b="b"/>
              <a:pathLst>
                <a:path w="140" h="38">
                  <a:moveTo>
                    <a:pt x="140" y="0"/>
                  </a:moveTo>
                  <a:lnTo>
                    <a:pt x="0" y="0"/>
                  </a:lnTo>
                  <a:lnTo>
                    <a:pt x="0" y="22"/>
                  </a:lnTo>
                  <a:lnTo>
                    <a:pt x="19" y="38"/>
                  </a:lnTo>
                  <a:lnTo>
                    <a:pt x="140" y="38"/>
                  </a:lnTo>
                  <a:lnTo>
                    <a:pt x="140" y="0"/>
                  </a:lnTo>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304" name="Freeform 135"/>
            <p:cNvSpPr>
              <a:spLocks/>
            </p:cNvSpPr>
            <p:nvPr/>
          </p:nvSpPr>
          <p:spPr bwMode="auto">
            <a:xfrm flipH="1">
              <a:off x="9517191" y="6646962"/>
              <a:ext cx="60958" cy="26625"/>
            </a:xfrm>
            <a:custGeom>
              <a:avLst/>
              <a:gdLst>
                <a:gd name="T0" fmla="*/ 87 w 87"/>
                <a:gd name="T1" fmla="*/ 0 h 38"/>
                <a:gd name="T2" fmla="*/ 0 w 87"/>
                <a:gd name="T3" fmla="*/ 0 h 38"/>
                <a:gd name="T4" fmla="*/ 42 w 87"/>
                <a:gd name="T5" fmla="*/ 38 h 38"/>
                <a:gd name="T6" fmla="*/ 87 w 87"/>
                <a:gd name="T7" fmla="*/ 38 h 38"/>
                <a:gd name="T8" fmla="*/ 87 w 87"/>
                <a:gd name="T9" fmla="*/ 0 h 38"/>
              </a:gdLst>
              <a:ahLst/>
              <a:cxnLst>
                <a:cxn ang="0">
                  <a:pos x="T0" y="T1"/>
                </a:cxn>
                <a:cxn ang="0">
                  <a:pos x="T2" y="T3"/>
                </a:cxn>
                <a:cxn ang="0">
                  <a:pos x="T4" y="T5"/>
                </a:cxn>
                <a:cxn ang="0">
                  <a:pos x="T6" y="T7"/>
                </a:cxn>
                <a:cxn ang="0">
                  <a:pos x="T8" y="T9"/>
                </a:cxn>
              </a:cxnLst>
              <a:rect l="0" t="0" r="r" b="b"/>
              <a:pathLst>
                <a:path w="87" h="38">
                  <a:moveTo>
                    <a:pt x="87" y="0"/>
                  </a:moveTo>
                  <a:lnTo>
                    <a:pt x="0" y="0"/>
                  </a:lnTo>
                  <a:lnTo>
                    <a:pt x="42" y="38"/>
                  </a:lnTo>
                  <a:lnTo>
                    <a:pt x="87" y="38"/>
                  </a:lnTo>
                  <a:lnTo>
                    <a:pt x="87" y="0"/>
                  </a:lnTo>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305" name="Rectangle 137"/>
            <p:cNvSpPr>
              <a:spLocks noChangeArrowheads="1"/>
            </p:cNvSpPr>
            <p:nvPr/>
          </p:nvSpPr>
          <p:spPr bwMode="auto">
            <a:xfrm flipH="1">
              <a:off x="9517190" y="6514535"/>
              <a:ext cx="160453" cy="252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306" name="Freeform 139"/>
            <p:cNvSpPr>
              <a:spLocks/>
            </p:cNvSpPr>
            <p:nvPr/>
          </p:nvSpPr>
          <p:spPr bwMode="auto">
            <a:xfrm flipH="1">
              <a:off x="9517190" y="6559378"/>
              <a:ext cx="160453" cy="24523"/>
            </a:xfrm>
            <a:custGeom>
              <a:avLst/>
              <a:gdLst>
                <a:gd name="T0" fmla="*/ 229 w 229"/>
                <a:gd name="T1" fmla="*/ 0 h 35"/>
                <a:gd name="T2" fmla="*/ 0 w 229"/>
                <a:gd name="T3" fmla="*/ 0 h 35"/>
                <a:gd name="T4" fmla="*/ 0 w 229"/>
                <a:gd name="T5" fmla="*/ 7 h 35"/>
                <a:gd name="T6" fmla="*/ 9 w 229"/>
                <a:gd name="T7" fmla="*/ 16 h 35"/>
                <a:gd name="T8" fmla="*/ 108 w 229"/>
                <a:gd name="T9" fmla="*/ 16 h 35"/>
                <a:gd name="T10" fmla="*/ 108 w 229"/>
                <a:gd name="T11" fmla="*/ 31 h 35"/>
                <a:gd name="T12" fmla="*/ 28 w 229"/>
                <a:gd name="T13" fmla="*/ 31 h 35"/>
                <a:gd name="T14" fmla="*/ 89 w 229"/>
                <a:gd name="T15" fmla="*/ 31 h 35"/>
                <a:gd name="T16" fmla="*/ 89 w 229"/>
                <a:gd name="T17" fmla="*/ 35 h 35"/>
                <a:gd name="T18" fmla="*/ 229 w 229"/>
                <a:gd name="T19" fmla="*/ 35 h 35"/>
                <a:gd name="T20" fmla="*/ 229 w 229"/>
                <a:gd name="T21"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9" h="35">
                  <a:moveTo>
                    <a:pt x="229" y="0"/>
                  </a:moveTo>
                  <a:lnTo>
                    <a:pt x="0" y="0"/>
                  </a:lnTo>
                  <a:lnTo>
                    <a:pt x="0" y="7"/>
                  </a:lnTo>
                  <a:lnTo>
                    <a:pt x="9" y="16"/>
                  </a:lnTo>
                  <a:lnTo>
                    <a:pt x="108" y="16"/>
                  </a:lnTo>
                  <a:lnTo>
                    <a:pt x="108" y="31"/>
                  </a:lnTo>
                  <a:lnTo>
                    <a:pt x="28" y="31"/>
                  </a:lnTo>
                  <a:lnTo>
                    <a:pt x="89" y="31"/>
                  </a:lnTo>
                  <a:lnTo>
                    <a:pt x="89" y="35"/>
                  </a:lnTo>
                  <a:lnTo>
                    <a:pt x="229" y="35"/>
                  </a:lnTo>
                  <a:lnTo>
                    <a:pt x="22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307" name="Freeform 141"/>
            <p:cNvSpPr>
              <a:spLocks/>
            </p:cNvSpPr>
            <p:nvPr/>
          </p:nvSpPr>
          <p:spPr bwMode="auto">
            <a:xfrm flipH="1">
              <a:off x="9615284" y="6581099"/>
              <a:ext cx="42741" cy="36435"/>
            </a:xfrm>
            <a:custGeom>
              <a:avLst/>
              <a:gdLst>
                <a:gd name="T0" fmla="*/ 61 w 61"/>
                <a:gd name="T1" fmla="*/ 0 h 52"/>
                <a:gd name="T2" fmla="*/ 0 w 61"/>
                <a:gd name="T3" fmla="*/ 0 h 52"/>
                <a:gd name="T4" fmla="*/ 61 w 61"/>
                <a:gd name="T5" fmla="*/ 52 h 52"/>
                <a:gd name="T6" fmla="*/ 61 w 61"/>
                <a:gd name="T7" fmla="*/ 30 h 52"/>
                <a:gd name="T8" fmla="*/ 61 w 61"/>
                <a:gd name="T9" fmla="*/ 4 h 52"/>
                <a:gd name="T10" fmla="*/ 61 w 61"/>
                <a:gd name="T11" fmla="*/ 0 h 52"/>
              </a:gdLst>
              <a:ahLst/>
              <a:cxnLst>
                <a:cxn ang="0">
                  <a:pos x="T0" y="T1"/>
                </a:cxn>
                <a:cxn ang="0">
                  <a:pos x="T2" y="T3"/>
                </a:cxn>
                <a:cxn ang="0">
                  <a:pos x="T4" y="T5"/>
                </a:cxn>
                <a:cxn ang="0">
                  <a:pos x="T6" y="T7"/>
                </a:cxn>
                <a:cxn ang="0">
                  <a:pos x="T8" y="T9"/>
                </a:cxn>
                <a:cxn ang="0">
                  <a:pos x="T10" y="T11"/>
                </a:cxn>
              </a:cxnLst>
              <a:rect l="0" t="0" r="r" b="b"/>
              <a:pathLst>
                <a:path w="61" h="52">
                  <a:moveTo>
                    <a:pt x="61" y="0"/>
                  </a:moveTo>
                  <a:lnTo>
                    <a:pt x="0" y="0"/>
                  </a:lnTo>
                  <a:lnTo>
                    <a:pt x="61" y="52"/>
                  </a:lnTo>
                  <a:lnTo>
                    <a:pt x="61" y="30"/>
                  </a:lnTo>
                  <a:lnTo>
                    <a:pt x="61" y="4"/>
                  </a:lnTo>
                  <a:lnTo>
                    <a:pt x="6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308" name="Freeform 143"/>
            <p:cNvSpPr>
              <a:spLocks/>
            </p:cNvSpPr>
            <p:nvPr/>
          </p:nvSpPr>
          <p:spPr bwMode="auto">
            <a:xfrm flipH="1">
              <a:off x="9601972" y="6570588"/>
              <a:ext cx="69366" cy="10510"/>
            </a:xfrm>
            <a:custGeom>
              <a:avLst/>
              <a:gdLst>
                <a:gd name="T0" fmla="*/ 99 w 99"/>
                <a:gd name="T1" fmla="*/ 0 h 15"/>
                <a:gd name="T2" fmla="*/ 0 w 99"/>
                <a:gd name="T3" fmla="*/ 0 h 15"/>
                <a:gd name="T4" fmla="*/ 19 w 99"/>
                <a:gd name="T5" fmla="*/ 15 h 15"/>
                <a:gd name="T6" fmla="*/ 99 w 99"/>
                <a:gd name="T7" fmla="*/ 15 h 15"/>
                <a:gd name="T8" fmla="*/ 99 w 99"/>
                <a:gd name="T9" fmla="*/ 0 h 15"/>
              </a:gdLst>
              <a:ahLst/>
              <a:cxnLst>
                <a:cxn ang="0">
                  <a:pos x="T0" y="T1"/>
                </a:cxn>
                <a:cxn ang="0">
                  <a:pos x="T2" y="T3"/>
                </a:cxn>
                <a:cxn ang="0">
                  <a:pos x="T4" y="T5"/>
                </a:cxn>
                <a:cxn ang="0">
                  <a:pos x="T6" y="T7"/>
                </a:cxn>
                <a:cxn ang="0">
                  <a:pos x="T8" y="T9"/>
                </a:cxn>
              </a:cxnLst>
              <a:rect l="0" t="0" r="r" b="b"/>
              <a:pathLst>
                <a:path w="99" h="15">
                  <a:moveTo>
                    <a:pt x="99" y="0"/>
                  </a:moveTo>
                  <a:lnTo>
                    <a:pt x="0" y="0"/>
                  </a:lnTo>
                  <a:lnTo>
                    <a:pt x="19" y="15"/>
                  </a:lnTo>
                  <a:lnTo>
                    <a:pt x="99" y="15"/>
                  </a:lnTo>
                  <a:lnTo>
                    <a:pt x="9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309" name="Freeform 145"/>
            <p:cNvSpPr>
              <a:spLocks/>
            </p:cNvSpPr>
            <p:nvPr/>
          </p:nvSpPr>
          <p:spPr bwMode="auto">
            <a:xfrm flipH="1">
              <a:off x="9946700" y="6098339"/>
              <a:ext cx="271859" cy="240329"/>
            </a:xfrm>
            <a:custGeom>
              <a:avLst/>
              <a:gdLst>
                <a:gd name="T0" fmla="*/ 388 w 388"/>
                <a:gd name="T1" fmla="*/ 0 h 343"/>
                <a:gd name="T2" fmla="*/ 310 w 388"/>
                <a:gd name="T3" fmla="*/ 0 h 343"/>
                <a:gd name="T4" fmla="*/ 0 w 388"/>
                <a:gd name="T5" fmla="*/ 0 h 343"/>
                <a:gd name="T6" fmla="*/ 0 w 388"/>
                <a:gd name="T7" fmla="*/ 19 h 343"/>
                <a:gd name="T8" fmla="*/ 38 w 388"/>
                <a:gd name="T9" fmla="*/ 52 h 343"/>
                <a:gd name="T10" fmla="*/ 38 w 388"/>
                <a:gd name="T11" fmla="*/ 35 h 343"/>
                <a:gd name="T12" fmla="*/ 350 w 388"/>
                <a:gd name="T13" fmla="*/ 35 h 343"/>
                <a:gd name="T14" fmla="*/ 350 w 388"/>
                <a:gd name="T15" fmla="*/ 85 h 343"/>
                <a:gd name="T16" fmla="*/ 80 w 388"/>
                <a:gd name="T17" fmla="*/ 85 h 343"/>
                <a:gd name="T18" fmla="*/ 125 w 388"/>
                <a:gd name="T19" fmla="*/ 125 h 343"/>
                <a:gd name="T20" fmla="*/ 350 w 388"/>
                <a:gd name="T21" fmla="*/ 125 h 343"/>
                <a:gd name="T22" fmla="*/ 350 w 388"/>
                <a:gd name="T23" fmla="*/ 175 h 343"/>
                <a:gd name="T24" fmla="*/ 185 w 388"/>
                <a:gd name="T25" fmla="*/ 175 h 343"/>
                <a:gd name="T26" fmla="*/ 230 w 388"/>
                <a:gd name="T27" fmla="*/ 210 h 343"/>
                <a:gd name="T28" fmla="*/ 350 w 388"/>
                <a:gd name="T29" fmla="*/ 210 h 343"/>
                <a:gd name="T30" fmla="*/ 350 w 388"/>
                <a:gd name="T31" fmla="*/ 263 h 343"/>
                <a:gd name="T32" fmla="*/ 289 w 388"/>
                <a:gd name="T33" fmla="*/ 263 h 343"/>
                <a:gd name="T34" fmla="*/ 334 w 388"/>
                <a:gd name="T35" fmla="*/ 298 h 343"/>
                <a:gd name="T36" fmla="*/ 350 w 388"/>
                <a:gd name="T37" fmla="*/ 298 h 343"/>
                <a:gd name="T38" fmla="*/ 350 w 388"/>
                <a:gd name="T39" fmla="*/ 315 h 343"/>
                <a:gd name="T40" fmla="*/ 388 w 388"/>
                <a:gd name="T41" fmla="*/ 343 h 343"/>
                <a:gd name="T42" fmla="*/ 388 w 388"/>
                <a:gd name="T43" fmla="*/ 0 h 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88" h="343">
                  <a:moveTo>
                    <a:pt x="388" y="0"/>
                  </a:moveTo>
                  <a:lnTo>
                    <a:pt x="310" y="0"/>
                  </a:lnTo>
                  <a:lnTo>
                    <a:pt x="0" y="0"/>
                  </a:lnTo>
                  <a:lnTo>
                    <a:pt x="0" y="19"/>
                  </a:lnTo>
                  <a:lnTo>
                    <a:pt x="38" y="52"/>
                  </a:lnTo>
                  <a:lnTo>
                    <a:pt x="38" y="35"/>
                  </a:lnTo>
                  <a:lnTo>
                    <a:pt x="350" y="35"/>
                  </a:lnTo>
                  <a:lnTo>
                    <a:pt x="350" y="85"/>
                  </a:lnTo>
                  <a:lnTo>
                    <a:pt x="80" y="85"/>
                  </a:lnTo>
                  <a:lnTo>
                    <a:pt x="125" y="125"/>
                  </a:lnTo>
                  <a:lnTo>
                    <a:pt x="350" y="125"/>
                  </a:lnTo>
                  <a:lnTo>
                    <a:pt x="350" y="175"/>
                  </a:lnTo>
                  <a:lnTo>
                    <a:pt x="185" y="175"/>
                  </a:lnTo>
                  <a:lnTo>
                    <a:pt x="230" y="210"/>
                  </a:lnTo>
                  <a:lnTo>
                    <a:pt x="350" y="210"/>
                  </a:lnTo>
                  <a:lnTo>
                    <a:pt x="350" y="263"/>
                  </a:lnTo>
                  <a:lnTo>
                    <a:pt x="289" y="263"/>
                  </a:lnTo>
                  <a:lnTo>
                    <a:pt x="334" y="298"/>
                  </a:lnTo>
                  <a:lnTo>
                    <a:pt x="350" y="298"/>
                  </a:lnTo>
                  <a:lnTo>
                    <a:pt x="350" y="315"/>
                  </a:lnTo>
                  <a:lnTo>
                    <a:pt x="388" y="343"/>
                  </a:lnTo>
                  <a:lnTo>
                    <a:pt x="38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310" name="Freeform 146"/>
            <p:cNvSpPr>
              <a:spLocks/>
            </p:cNvSpPr>
            <p:nvPr userDrawn="1"/>
          </p:nvSpPr>
          <p:spPr bwMode="auto">
            <a:xfrm flipH="1">
              <a:off x="9933388" y="6088529"/>
              <a:ext cx="298484" cy="9809"/>
            </a:xfrm>
            <a:custGeom>
              <a:avLst/>
              <a:gdLst>
                <a:gd name="T0" fmla="*/ 426 w 426"/>
                <a:gd name="T1" fmla="*/ 0 h 14"/>
                <a:gd name="T2" fmla="*/ 329 w 426"/>
                <a:gd name="T3" fmla="*/ 0 h 14"/>
                <a:gd name="T4" fmla="*/ 0 w 426"/>
                <a:gd name="T5" fmla="*/ 0 h 14"/>
                <a:gd name="T6" fmla="*/ 0 w 426"/>
                <a:gd name="T7" fmla="*/ 14 h 14"/>
                <a:gd name="T8" fmla="*/ 329 w 426"/>
                <a:gd name="T9" fmla="*/ 14 h 14"/>
                <a:gd name="T10" fmla="*/ 426 w 426"/>
                <a:gd name="T11" fmla="*/ 14 h 14"/>
                <a:gd name="T12" fmla="*/ 426 w 426"/>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426" h="14">
                  <a:moveTo>
                    <a:pt x="426" y="0"/>
                  </a:moveTo>
                  <a:lnTo>
                    <a:pt x="329" y="0"/>
                  </a:lnTo>
                  <a:lnTo>
                    <a:pt x="0" y="0"/>
                  </a:lnTo>
                  <a:lnTo>
                    <a:pt x="0" y="14"/>
                  </a:lnTo>
                  <a:lnTo>
                    <a:pt x="329" y="14"/>
                  </a:lnTo>
                  <a:lnTo>
                    <a:pt x="426" y="14"/>
                  </a:lnTo>
                  <a:lnTo>
                    <a:pt x="426" y="0"/>
                  </a:lnTo>
                  <a:close/>
                </a:path>
              </a:pathLst>
            </a:cu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311" name="Freeform 147"/>
            <p:cNvSpPr>
              <a:spLocks/>
            </p:cNvSpPr>
            <p:nvPr userDrawn="1"/>
          </p:nvSpPr>
          <p:spPr bwMode="auto">
            <a:xfrm flipH="1">
              <a:off x="9933388" y="6088529"/>
              <a:ext cx="298484" cy="9809"/>
            </a:xfrm>
            <a:custGeom>
              <a:avLst/>
              <a:gdLst>
                <a:gd name="T0" fmla="*/ 426 w 426"/>
                <a:gd name="T1" fmla="*/ 0 h 14"/>
                <a:gd name="T2" fmla="*/ 329 w 426"/>
                <a:gd name="T3" fmla="*/ 0 h 14"/>
                <a:gd name="T4" fmla="*/ 0 w 426"/>
                <a:gd name="T5" fmla="*/ 0 h 14"/>
                <a:gd name="T6" fmla="*/ 0 w 426"/>
                <a:gd name="T7" fmla="*/ 14 h 14"/>
                <a:gd name="T8" fmla="*/ 329 w 426"/>
                <a:gd name="T9" fmla="*/ 14 h 14"/>
                <a:gd name="T10" fmla="*/ 426 w 426"/>
                <a:gd name="T11" fmla="*/ 14 h 14"/>
                <a:gd name="T12" fmla="*/ 426 w 426"/>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426" h="14">
                  <a:moveTo>
                    <a:pt x="426" y="0"/>
                  </a:moveTo>
                  <a:lnTo>
                    <a:pt x="329" y="0"/>
                  </a:lnTo>
                  <a:lnTo>
                    <a:pt x="0" y="0"/>
                  </a:lnTo>
                  <a:lnTo>
                    <a:pt x="0" y="14"/>
                  </a:lnTo>
                  <a:lnTo>
                    <a:pt x="329" y="14"/>
                  </a:lnTo>
                  <a:lnTo>
                    <a:pt x="426" y="14"/>
                  </a:lnTo>
                  <a:lnTo>
                    <a:pt x="426" y="0"/>
                  </a:lnTo>
                </a:path>
              </a:pathLst>
            </a:custGeom>
            <a:solidFill>
              <a:schemeClr val="accent1">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312" name="Freeform 148"/>
            <p:cNvSpPr>
              <a:spLocks/>
            </p:cNvSpPr>
            <p:nvPr/>
          </p:nvSpPr>
          <p:spPr bwMode="auto">
            <a:xfrm flipH="1">
              <a:off x="9973326" y="6307138"/>
              <a:ext cx="11211" cy="11911"/>
            </a:xfrm>
            <a:custGeom>
              <a:avLst/>
              <a:gdLst>
                <a:gd name="T0" fmla="*/ 16 w 16"/>
                <a:gd name="T1" fmla="*/ 0 h 17"/>
                <a:gd name="T2" fmla="*/ 0 w 16"/>
                <a:gd name="T3" fmla="*/ 0 h 17"/>
                <a:gd name="T4" fmla="*/ 16 w 16"/>
                <a:gd name="T5" fmla="*/ 17 h 17"/>
                <a:gd name="T6" fmla="*/ 16 w 16"/>
                <a:gd name="T7" fmla="*/ 0 h 17"/>
              </a:gdLst>
              <a:ahLst/>
              <a:cxnLst>
                <a:cxn ang="0">
                  <a:pos x="T0" y="T1"/>
                </a:cxn>
                <a:cxn ang="0">
                  <a:pos x="T2" y="T3"/>
                </a:cxn>
                <a:cxn ang="0">
                  <a:pos x="T4" y="T5"/>
                </a:cxn>
                <a:cxn ang="0">
                  <a:pos x="T6" y="T7"/>
                </a:cxn>
              </a:cxnLst>
              <a:rect l="0" t="0" r="r" b="b"/>
              <a:pathLst>
                <a:path w="16" h="17">
                  <a:moveTo>
                    <a:pt x="16" y="0"/>
                  </a:moveTo>
                  <a:lnTo>
                    <a:pt x="0" y="0"/>
                  </a:lnTo>
                  <a:lnTo>
                    <a:pt x="16" y="17"/>
                  </a:lnTo>
                  <a:lnTo>
                    <a:pt x="16" y="0"/>
                  </a:lnTo>
                  <a:close/>
                </a:path>
              </a:pathLst>
            </a:custGeom>
            <a:solidFill>
              <a:srgbClr val="40463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313" name="Freeform 149"/>
            <p:cNvSpPr>
              <a:spLocks/>
            </p:cNvSpPr>
            <p:nvPr/>
          </p:nvSpPr>
          <p:spPr bwMode="auto">
            <a:xfrm flipH="1">
              <a:off x="9973326" y="6307138"/>
              <a:ext cx="11211" cy="11911"/>
            </a:xfrm>
            <a:custGeom>
              <a:avLst/>
              <a:gdLst>
                <a:gd name="T0" fmla="*/ 16 w 16"/>
                <a:gd name="T1" fmla="*/ 0 h 17"/>
                <a:gd name="T2" fmla="*/ 0 w 16"/>
                <a:gd name="T3" fmla="*/ 0 h 17"/>
                <a:gd name="T4" fmla="*/ 16 w 16"/>
                <a:gd name="T5" fmla="*/ 17 h 17"/>
                <a:gd name="T6" fmla="*/ 16 w 16"/>
                <a:gd name="T7" fmla="*/ 0 h 17"/>
              </a:gdLst>
              <a:ahLst/>
              <a:cxnLst>
                <a:cxn ang="0">
                  <a:pos x="T0" y="T1"/>
                </a:cxn>
                <a:cxn ang="0">
                  <a:pos x="T2" y="T3"/>
                </a:cxn>
                <a:cxn ang="0">
                  <a:pos x="T4" y="T5"/>
                </a:cxn>
                <a:cxn ang="0">
                  <a:pos x="T6" y="T7"/>
                </a:cxn>
              </a:cxnLst>
              <a:rect l="0" t="0" r="r" b="b"/>
              <a:pathLst>
                <a:path w="16" h="17">
                  <a:moveTo>
                    <a:pt x="16" y="0"/>
                  </a:moveTo>
                  <a:lnTo>
                    <a:pt x="0" y="0"/>
                  </a:lnTo>
                  <a:lnTo>
                    <a:pt x="16" y="17"/>
                  </a:lnTo>
                  <a:lnTo>
                    <a:pt x="1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314" name="Freeform 151"/>
            <p:cNvSpPr>
              <a:spLocks/>
            </p:cNvSpPr>
            <p:nvPr/>
          </p:nvSpPr>
          <p:spPr bwMode="auto">
            <a:xfrm flipH="1">
              <a:off x="9973325" y="6185922"/>
              <a:ext cx="157651" cy="35034"/>
            </a:xfrm>
            <a:custGeom>
              <a:avLst/>
              <a:gdLst>
                <a:gd name="T0" fmla="*/ 225 w 225"/>
                <a:gd name="T1" fmla="*/ 0 h 50"/>
                <a:gd name="T2" fmla="*/ 0 w 225"/>
                <a:gd name="T3" fmla="*/ 0 h 50"/>
                <a:gd name="T4" fmla="*/ 60 w 225"/>
                <a:gd name="T5" fmla="*/ 50 h 50"/>
                <a:gd name="T6" fmla="*/ 225 w 225"/>
                <a:gd name="T7" fmla="*/ 50 h 50"/>
                <a:gd name="T8" fmla="*/ 225 w 225"/>
                <a:gd name="T9" fmla="*/ 0 h 50"/>
              </a:gdLst>
              <a:ahLst/>
              <a:cxnLst>
                <a:cxn ang="0">
                  <a:pos x="T0" y="T1"/>
                </a:cxn>
                <a:cxn ang="0">
                  <a:pos x="T2" y="T3"/>
                </a:cxn>
                <a:cxn ang="0">
                  <a:pos x="T4" y="T5"/>
                </a:cxn>
                <a:cxn ang="0">
                  <a:pos x="T6" y="T7"/>
                </a:cxn>
                <a:cxn ang="0">
                  <a:pos x="T8" y="T9"/>
                </a:cxn>
              </a:cxnLst>
              <a:rect l="0" t="0" r="r" b="b"/>
              <a:pathLst>
                <a:path w="225" h="50">
                  <a:moveTo>
                    <a:pt x="225" y="0"/>
                  </a:moveTo>
                  <a:lnTo>
                    <a:pt x="0" y="0"/>
                  </a:lnTo>
                  <a:lnTo>
                    <a:pt x="60" y="50"/>
                  </a:lnTo>
                  <a:lnTo>
                    <a:pt x="225" y="50"/>
                  </a:lnTo>
                  <a:lnTo>
                    <a:pt x="22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315" name="Freeform 153"/>
            <p:cNvSpPr>
              <a:spLocks/>
            </p:cNvSpPr>
            <p:nvPr/>
          </p:nvSpPr>
          <p:spPr bwMode="auto">
            <a:xfrm flipH="1">
              <a:off x="9973326" y="6245479"/>
              <a:ext cx="84080" cy="37135"/>
            </a:xfrm>
            <a:custGeom>
              <a:avLst/>
              <a:gdLst>
                <a:gd name="T0" fmla="*/ 120 w 120"/>
                <a:gd name="T1" fmla="*/ 0 h 53"/>
                <a:gd name="T2" fmla="*/ 0 w 120"/>
                <a:gd name="T3" fmla="*/ 0 h 53"/>
                <a:gd name="T4" fmla="*/ 59 w 120"/>
                <a:gd name="T5" fmla="*/ 53 h 53"/>
                <a:gd name="T6" fmla="*/ 120 w 120"/>
                <a:gd name="T7" fmla="*/ 53 h 53"/>
                <a:gd name="T8" fmla="*/ 120 w 120"/>
                <a:gd name="T9" fmla="*/ 0 h 53"/>
              </a:gdLst>
              <a:ahLst/>
              <a:cxnLst>
                <a:cxn ang="0">
                  <a:pos x="T0" y="T1"/>
                </a:cxn>
                <a:cxn ang="0">
                  <a:pos x="T2" y="T3"/>
                </a:cxn>
                <a:cxn ang="0">
                  <a:pos x="T4" y="T5"/>
                </a:cxn>
                <a:cxn ang="0">
                  <a:pos x="T6" y="T7"/>
                </a:cxn>
                <a:cxn ang="0">
                  <a:pos x="T8" y="T9"/>
                </a:cxn>
              </a:cxnLst>
              <a:rect l="0" t="0" r="r" b="b"/>
              <a:pathLst>
                <a:path w="120" h="53">
                  <a:moveTo>
                    <a:pt x="120" y="0"/>
                  </a:moveTo>
                  <a:lnTo>
                    <a:pt x="0" y="0"/>
                  </a:lnTo>
                  <a:lnTo>
                    <a:pt x="59" y="53"/>
                  </a:lnTo>
                  <a:lnTo>
                    <a:pt x="120" y="53"/>
                  </a:lnTo>
                  <a:lnTo>
                    <a:pt x="12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316" name="Freeform 155"/>
            <p:cNvSpPr>
              <a:spLocks/>
            </p:cNvSpPr>
            <p:nvPr/>
          </p:nvSpPr>
          <p:spPr bwMode="auto">
            <a:xfrm flipH="1">
              <a:off x="9973326" y="6122862"/>
              <a:ext cx="218608" cy="35034"/>
            </a:xfrm>
            <a:custGeom>
              <a:avLst/>
              <a:gdLst>
                <a:gd name="T0" fmla="*/ 312 w 312"/>
                <a:gd name="T1" fmla="*/ 0 h 50"/>
                <a:gd name="T2" fmla="*/ 0 w 312"/>
                <a:gd name="T3" fmla="*/ 0 h 50"/>
                <a:gd name="T4" fmla="*/ 0 w 312"/>
                <a:gd name="T5" fmla="*/ 17 h 50"/>
                <a:gd name="T6" fmla="*/ 42 w 312"/>
                <a:gd name="T7" fmla="*/ 50 h 50"/>
                <a:gd name="T8" fmla="*/ 312 w 312"/>
                <a:gd name="T9" fmla="*/ 50 h 50"/>
                <a:gd name="T10" fmla="*/ 312 w 312"/>
                <a:gd name="T11" fmla="*/ 0 h 50"/>
              </a:gdLst>
              <a:ahLst/>
              <a:cxnLst>
                <a:cxn ang="0">
                  <a:pos x="T0" y="T1"/>
                </a:cxn>
                <a:cxn ang="0">
                  <a:pos x="T2" y="T3"/>
                </a:cxn>
                <a:cxn ang="0">
                  <a:pos x="T4" y="T5"/>
                </a:cxn>
                <a:cxn ang="0">
                  <a:pos x="T6" y="T7"/>
                </a:cxn>
                <a:cxn ang="0">
                  <a:pos x="T8" y="T9"/>
                </a:cxn>
                <a:cxn ang="0">
                  <a:pos x="T10" y="T11"/>
                </a:cxn>
              </a:cxnLst>
              <a:rect l="0" t="0" r="r" b="b"/>
              <a:pathLst>
                <a:path w="312" h="50">
                  <a:moveTo>
                    <a:pt x="312" y="0"/>
                  </a:moveTo>
                  <a:lnTo>
                    <a:pt x="0" y="0"/>
                  </a:lnTo>
                  <a:lnTo>
                    <a:pt x="0" y="17"/>
                  </a:lnTo>
                  <a:lnTo>
                    <a:pt x="42" y="50"/>
                  </a:lnTo>
                  <a:lnTo>
                    <a:pt x="312" y="50"/>
                  </a:lnTo>
                  <a:lnTo>
                    <a:pt x="31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319" name="Rectangle 161"/>
            <p:cNvSpPr>
              <a:spLocks noChangeArrowheads="1"/>
            </p:cNvSpPr>
            <p:nvPr/>
          </p:nvSpPr>
          <p:spPr bwMode="auto">
            <a:xfrm flipH="1">
              <a:off x="9719683" y="6282615"/>
              <a:ext cx="44843" cy="210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115" name="AutoShape 255"/>
            <p:cNvSpPr>
              <a:spLocks noChangeAspect="1" noChangeArrowheads="1" noTextEdit="1"/>
            </p:cNvSpPr>
            <p:nvPr userDrawn="1"/>
          </p:nvSpPr>
          <p:spPr bwMode="auto">
            <a:xfrm>
              <a:off x="12141356" y="5574118"/>
              <a:ext cx="295731" cy="11571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350"/>
            </a:p>
          </p:txBody>
        </p:sp>
        <p:sp>
          <p:nvSpPr>
            <p:cNvPr id="116" name="Rectangle 257"/>
            <p:cNvSpPr>
              <a:spLocks noChangeArrowheads="1"/>
            </p:cNvSpPr>
            <p:nvPr userDrawn="1"/>
          </p:nvSpPr>
          <p:spPr bwMode="auto">
            <a:xfrm>
              <a:off x="12139580" y="6193998"/>
              <a:ext cx="121667" cy="539064"/>
            </a:xfrm>
            <a:prstGeom prst="rect">
              <a:avLst/>
            </a:pr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US" sz="1350"/>
            </a:p>
          </p:txBody>
        </p:sp>
        <p:sp>
          <p:nvSpPr>
            <p:cNvPr id="117" name="Rectangle 258"/>
            <p:cNvSpPr>
              <a:spLocks noChangeArrowheads="1"/>
            </p:cNvSpPr>
            <p:nvPr userDrawn="1"/>
          </p:nvSpPr>
          <p:spPr bwMode="auto">
            <a:xfrm>
              <a:off x="12199081" y="5884057"/>
              <a:ext cx="239782" cy="849004"/>
            </a:xfrm>
            <a:prstGeom prst="rect">
              <a:avLst/>
            </a:pr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US" sz="1350"/>
            </a:p>
          </p:txBody>
        </p:sp>
        <p:sp>
          <p:nvSpPr>
            <p:cNvPr id="118" name="Freeform 259"/>
            <p:cNvSpPr>
              <a:spLocks/>
            </p:cNvSpPr>
            <p:nvPr userDrawn="1"/>
          </p:nvSpPr>
          <p:spPr bwMode="auto">
            <a:xfrm>
              <a:off x="12199081" y="5616746"/>
              <a:ext cx="239782" cy="244222"/>
            </a:xfrm>
            <a:custGeom>
              <a:avLst/>
              <a:gdLst>
                <a:gd name="T0" fmla="*/ 150 w 270"/>
                <a:gd name="T1" fmla="*/ 0 h 275"/>
                <a:gd name="T2" fmla="*/ 121 w 270"/>
                <a:gd name="T3" fmla="*/ 0 h 275"/>
                <a:gd name="T4" fmla="*/ 0 w 270"/>
                <a:gd name="T5" fmla="*/ 275 h 275"/>
                <a:gd name="T6" fmla="*/ 270 w 270"/>
                <a:gd name="T7" fmla="*/ 275 h 275"/>
                <a:gd name="T8" fmla="*/ 150 w 270"/>
                <a:gd name="T9" fmla="*/ 0 h 275"/>
              </a:gdLst>
              <a:ahLst/>
              <a:cxnLst>
                <a:cxn ang="0">
                  <a:pos x="T0" y="T1"/>
                </a:cxn>
                <a:cxn ang="0">
                  <a:pos x="T2" y="T3"/>
                </a:cxn>
                <a:cxn ang="0">
                  <a:pos x="T4" y="T5"/>
                </a:cxn>
                <a:cxn ang="0">
                  <a:pos x="T6" y="T7"/>
                </a:cxn>
                <a:cxn ang="0">
                  <a:pos x="T8" y="T9"/>
                </a:cxn>
              </a:cxnLst>
              <a:rect l="0" t="0" r="r" b="b"/>
              <a:pathLst>
                <a:path w="270" h="275">
                  <a:moveTo>
                    <a:pt x="150" y="0"/>
                  </a:moveTo>
                  <a:lnTo>
                    <a:pt x="121" y="0"/>
                  </a:lnTo>
                  <a:lnTo>
                    <a:pt x="0" y="275"/>
                  </a:lnTo>
                  <a:lnTo>
                    <a:pt x="270" y="275"/>
                  </a:lnTo>
                  <a:lnTo>
                    <a:pt x="150" y="0"/>
                  </a:ln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US" sz="1350"/>
            </a:p>
          </p:txBody>
        </p:sp>
        <p:sp>
          <p:nvSpPr>
            <p:cNvPr id="119" name="Oval 260"/>
            <p:cNvSpPr>
              <a:spLocks noChangeArrowheads="1"/>
            </p:cNvSpPr>
            <p:nvPr userDrawn="1"/>
          </p:nvSpPr>
          <p:spPr bwMode="auto">
            <a:xfrm>
              <a:off x="12302099" y="5574118"/>
              <a:ext cx="31971" cy="31971"/>
            </a:xfrm>
            <a:prstGeom prst="ellipse">
              <a:avLst/>
            </a:pr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US" sz="1350"/>
            </a:p>
          </p:txBody>
        </p:sp>
        <p:sp>
          <p:nvSpPr>
            <p:cNvPr id="120" name="Rectangle 261"/>
            <p:cNvSpPr>
              <a:spLocks noChangeArrowheads="1"/>
            </p:cNvSpPr>
            <p:nvPr userDrawn="1"/>
          </p:nvSpPr>
          <p:spPr bwMode="auto">
            <a:xfrm>
              <a:off x="12231053" y="5913365"/>
              <a:ext cx="23978" cy="55061"/>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endParaRPr lang="en-US" sz="1350"/>
            </a:p>
          </p:txBody>
        </p:sp>
        <p:sp>
          <p:nvSpPr>
            <p:cNvPr id="121" name="Rectangle 262"/>
            <p:cNvSpPr>
              <a:spLocks noChangeArrowheads="1"/>
            </p:cNvSpPr>
            <p:nvPr userDrawn="1"/>
          </p:nvSpPr>
          <p:spPr bwMode="auto">
            <a:xfrm>
              <a:off x="12280785" y="5913365"/>
              <a:ext cx="25754" cy="55061"/>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endParaRPr lang="en-US" sz="1350"/>
            </a:p>
          </p:txBody>
        </p:sp>
        <p:sp>
          <p:nvSpPr>
            <p:cNvPr id="122" name="Rectangle 263"/>
            <p:cNvSpPr>
              <a:spLocks noChangeArrowheads="1"/>
            </p:cNvSpPr>
            <p:nvPr userDrawn="1"/>
          </p:nvSpPr>
          <p:spPr bwMode="auto">
            <a:xfrm>
              <a:off x="12332294" y="5913365"/>
              <a:ext cx="25754" cy="55061"/>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endParaRPr lang="en-US" sz="1350"/>
            </a:p>
          </p:txBody>
        </p:sp>
        <p:sp>
          <p:nvSpPr>
            <p:cNvPr id="123" name="Rectangle 264"/>
            <p:cNvSpPr>
              <a:spLocks noChangeArrowheads="1"/>
            </p:cNvSpPr>
            <p:nvPr userDrawn="1"/>
          </p:nvSpPr>
          <p:spPr bwMode="auto">
            <a:xfrm>
              <a:off x="12383802" y="5913365"/>
              <a:ext cx="23090" cy="55061"/>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endParaRPr lang="en-US" sz="1350"/>
            </a:p>
          </p:txBody>
        </p:sp>
        <p:sp>
          <p:nvSpPr>
            <p:cNvPr id="124" name="Rectangle 265"/>
            <p:cNvSpPr>
              <a:spLocks noChangeArrowheads="1"/>
            </p:cNvSpPr>
            <p:nvPr userDrawn="1"/>
          </p:nvSpPr>
          <p:spPr bwMode="auto">
            <a:xfrm>
              <a:off x="12231053" y="5991515"/>
              <a:ext cx="23978" cy="55061"/>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endParaRPr lang="en-US" sz="1350"/>
            </a:p>
          </p:txBody>
        </p:sp>
        <p:sp>
          <p:nvSpPr>
            <p:cNvPr id="125" name="Rectangle 266"/>
            <p:cNvSpPr>
              <a:spLocks noChangeArrowheads="1"/>
            </p:cNvSpPr>
            <p:nvPr userDrawn="1"/>
          </p:nvSpPr>
          <p:spPr bwMode="auto">
            <a:xfrm>
              <a:off x="12280785" y="5991515"/>
              <a:ext cx="25754" cy="55061"/>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endParaRPr lang="en-US" sz="1350"/>
            </a:p>
          </p:txBody>
        </p:sp>
        <p:sp>
          <p:nvSpPr>
            <p:cNvPr id="126" name="Rectangle 267"/>
            <p:cNvSpPr>
              <a:spLocks noChangeArrowheads="1"/>
            </p:cNvSpPr>
            <p:nvPr userDrawn="1"/>
          </p:nvSpPr>
          <p:spPr bwMode="auto">
            <a:xfrm>
              <a:off x="12332294" y="5991515"/>
              <a:ext cx="25754" cy="55061"/>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endParaRPr lang="en-US" sz="1350"/>
            </a:p>
          </p:txBody>
        </p:sp>
        <p:sp>
          <p:nvSpPr>
            <p:cNvPr id="127" name="Rectangle 268"/>
            <p:cNvSpPr>
              <a:spLocks noChangeArrowheads="1"/>
            </p:cNvSpPr>
            <p:nvPr userDrawn="1"/>
          </p:nvSpPr>
          <p:spPr bwMode="auto">
            <a:xfrm>
              <a:off x="12383802" y="5991515"/>
              <a:ext cx="23090" cy="55061"/>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endParaRPr lang="en-US" sz="1350"/>
            </a:p>
          </p:txBody>
        </p:sp>
        <p:sp>
          <p:nvSpPr>
            <p:cNvPr id="128" name="Rectangle 269"/>
            <p:cNvSpPr>
              <a:spLocks noChangeArrowheads="1"/>
            </p:cNvSpPr>
            <p:nvPr userDrawn="1"/>
          </p:nvSpPr>
          <p:spPr bwMode="auto">
            <a:xfrm>
              <a:off x="12231053" y="6071442"/>
              <a:ext cx="23978" cy="55061"/>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endParaRPr lang="en-US" sz="1350"/>
            </a:p>
          </p:txBody>
        </p:sp>
        <p:sp>
          <p:nvSpPr>
            <p:cNvPr id="129" name="Rectangle 270"/>
            <p:cNvSpPr>
              <a:spLocks noChangeArrowheads="1"/>
            </p:cNvSpPr>
            <p:nvPr userDrawn="1"/>
          </p:nvSpPr>
          <p:spPr bwMode="auto">
            <a:xfrm>
              <a:off x="12280785" y="6071442"/>
              <a:ext cx="25754" cy="55061"/>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endParaRPr lang="en-US" sz="1350"/>
            </a:p>
          </p:txBody>
        </p:sp>
        <p:sp>
          <p:nvSpPr>
            <p:cNvPr id="130" name="Rectangle 271"/>
            <p:cNvSpPr>
              <a:spLocks noChangeArrowheads="1"/>
            </p:cNvSpPr>
            <p:nvPr userDrawn="1"/>
          </p:nvSpPr>
          <p:spPr bwMode="auto">
            <a:xfrm>
              <a:off x="12332294" y="6071442"/>
              <a:ext cx="25754" cy="55061"/>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endParaRPr lang="en-US" sz="1350"/>
            </a:p>
          </p:txBody>
        </p:sp>
        <p:sp>
          <p:nvSpPr>
            <p:cNvPr id="131" name="Rectangle 272"/>
            <p:cNvSpPr>
              <a:spLocks noChangeArrowheads="1"/>
            </p:cNvSpPr>
            <p:nvPr userDrawn="1"/>
          </p:nvSpPr>
          <p:spPr bwMode="auto">
            <a:xfrm>
              <a:off x="12383802" y="6071442"/>
              <a:ext cx="23090" cy="55061"/>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endParaRPr lang="en-US" sz="1350"/>
            </a:p>
          </p:txBody>
        </p:sp>
        <p:sp>
          <p:nvSpPr>
            <p:cNvPr id="132" name="Rectangle 273"/>
            <p:cNvSpPr>
              <a:spLocks noChangeArrowheads="1"/>
            </p:cNvSpPr>
            <p:nvPr userDrawn="1"/>
          </p:nvSpPr>
          <p:spPr bwMode="auto">
            <a:xfrm>
              <a:off x="12231053" y="6151370"/>
              <a:ext cx="23978" cy="55061"/>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endParaRPr lang="en-US" sz="1350"/>
            </a:p>
          </p:txBody>
        </p:sp>
        <p:sp>
          <p:nvSpPr>
            <p:cNvPr id="133" name="Rectangle 274"/>
            <p:cNvSpPr>
              <a:spLocks noChangeArrowheads="1"/>
            </p:cNvSpPr>
            <p:nvPr userDrawn="1"/>
          </p:nvSpPr>
          <p:spPr bwMode="auto">
            <a:xfrm>
              <a:off x="12280785" y="6151370"/>
              <a:ext cx="25754" cy="55061"/>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endParaRPr lang="en-US" sz="1350"/>
            </a:p>
          </p:txBody>
        </p:sp>
        <p:sp>
          <p:nvSpPr>
            <p:cNvPr id="134" name="Rectangle 275"/>
            <p:cNvSpPr>
              <a:spLocks noChangeArrowheads="1"/>
            </p:cNvSpPr>
            <p:nvPr userDrawn="1"/>
          </p:nvSpPr>
          <p:spPr bwMode="auto">
            <a:xfrm>
              <a:off x="12332294" y="6151370"/>
              <a:ext cx="25754" cy="55061"/>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endParaRPr lang="en-US" sz="1350"/>
            </a:p>
          </p:txBody>
        </p:sp>
        <p:sp>
          <p:nvSpPr>
            <p:cNvPr id="135" name="Rectangle 276"/>
            <p:cNvSpPr>
              <a:spLocks noChangeArrowheads="1"/>
            </p:cNvSpPr>
            <p:nvPr userDrawn="1"/>
          </p:nvSpPr>
          <p:spPr bwMode="auto">
            <a:xfrm>
              <a:off x="12383802" y="6151370"/>
              <a:ext cx="23090" cy="55061"/>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endParaRPr lang="en-US" sz="1350"/>
            </a:p>
          </p:txBody>
        </p:sp>
        <p:sp>
          <p:nvSpPr>
            <p:cNvPr id="136" name="Rectangle 277"/>
            <p:cNvSpPr>
              <a:spLocks noChangeArrowheads="1"/>
            </p:cNvSpPr>
            <p:nvPr userDrawn="1"/>
          </p:nvSpPr>
          <p:spPr bwMode="auto">
            <a:xfrm>
              <a:off x="12231053" y="6229521"/>
              <a:ext cx="23978" cy="55061"/>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endParaRPr lang="en-US" sz="1350"/>
            </a:p>
          </p:txBody>
        </p:sp>
        <p:sp>
          <p:nvSpPr>
            <p:cNvPr id="137" name="Rectangle 278"/>
            <p:cNvSpPr>
              <a:spLocks noChangeArrowheads="1"/>
            </p:cNvSpPr>
            <p:nvPr userDrawn="1"/>
          </p:nvSpPr>
          <p:spPr bwMode="auto">
            <a:xfrm>
              <a:off x="12280785" y="6229521"/>
              <a:ext cx="25754" cy="55061"/>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endParaRPr lang="en-US" sz="1350"/>
            </a:p>
          </p:txBody>
        </p:sp>
        <p:sp>
          <p:nvSpPr>
            <p:cNvPr id="138" name="Rectangle 279"/>
            <p:cNvSpPr>
              <a:spLocks noChangeArrowheads="1"/>
            </p:cNvSpPr>
            <p:nvPr userDrawn="1"/>
          </p:nvSpPr>
          <p:spPr bwMode="auto">
            <a:xfrm>
              <a:off x="12332294" y="6229521"/>
              <a:ext cx="25754" cy="55061"/>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endParaRPr lang="en-US" sz="1350"/>
            </a:p>
          </p:txBody>
        </p:sp>
        <p:sp>
          <p:nvSpPr>
            <p:cNvPr id="139" name="Rectangle 280"/>
            <p:cNvSpPr>
              <a:spLocks noChangeArrowheads="1"/>
            </p:cNvSpPr>
            <p:nvPr userDrawn="1"/>
          </p:nvSpPr>
          <p:spPr bwMode="auto">
            <a:xfrm>
              <a:off x="12383802" y="6229521"/>
              <a:ext cx="23090" cy="55061"/>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endParaRPr lang="en-US" sz="1350"/>
            </a:p>
          </p:txBody>
        </p:sp>
        <p:sp>
          <p:nvSpPr>
            <p:cNvPr id="140" name="Rectangle 281"/>
            <p:cNvSpPr>
              <a:spLocks noChangeArrowheads="1"/>
            </p:cNvSpPr>
            <p:nvPr userDrawn="1"/>
          </p:nvSpPr>
          <p:spPr bwMode="auto">
            <a:xfrm>
              <a:off x="12231053" y="6309448"/>
              <a:ext cx="23978" cy="55061"/>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endParaRPr lang="en-US" sz="1350"/>
            </a:p>
          </p:txBody>
        </p:sp>
        <p:sp>
          <p:nvSpPr>
            <p:cNvPr id="141" name="Rectangle 282"/>
            <p:cNvSpPr>
              <a:spLocks noChangeArrowheads="1"/>
            </p:cNvSpPr>
            <p:nvPr userDrawn="1"/>
          </p:nvSpPr>
          <p:spPr bwMode="auto">
            <a:xfrm>
              <a:off x="12280785" y="6309448"/>
              <a:ext cx="25754" cy="55061"/>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endParaRPr lang="en-US" sz="1350"/>
            </a:p>
          </p:txBody>
        </p:sp>
        <p:sp>
          <p:nvSpPr>
            <p:cNvPr id="142" name="Rectangle 283"/>
            <p:cNvSpPr>
              <a:spLocks noChangeArrowheads="1"/>
            </p:cNvSpPr>
            <p:nvPr userDrawn="1"/>
          </p:nvSpPr>
          <p:spPr bwMode="auto">
            <a:xfrm>
              <a:off x="12332294" y="6309448"/>
              <a:ext cx="25754" cy="55061"/>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endParaRPr lang="en-US" sz="1350"/>
            </a:p>
          </p:txBody>
        </p:sp>
        <p:sp>
          <p:nvSpPr>
            <p:cNvPr id="143" name="Rectangle 284"/>
            <p:cNvSpPr>
              <a:spLocks noChangeArrowheads="1"/>
            </p:cNvSpPr>
            <p:nvPr userDrawn="1"/>
          </p:nvSpPr>
          <p:spPr bwMode="auto">
            <a:xfrm>
              <a:off x="12383802" y="6309448"/>
              <a:ext cx="23090" cy="55061"/>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endParaRPr lang="en-US" sz="1350"/>
            </a:p>
          </p:txBody>
        </p:sp>
        <p:sp>
          <p:nvSpPr>
            <p:cNvPr id="144" name="Rectangle 285"/>
            <p:cNvSpPr>
              <a:spLocks noChangeArrowheads="1"/>
            </p:cNvSpPr>
            <p:nvPr userDrawn="1"/>
          </p:nvSpPr>
          <p:spPr bwMode="auto">
            <a:xfrm>
              <a:off x="12231053" y="6390263"/>
              <a:ext cx="23978" cy="54173"/>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endParaRPr lang="en-US" sz="1350"/>
            </a:p>
          </p:txBody>
        </p:sp>
        <p:sp>
          <p:nvSpPr>
            <p:cNvPr id="145" name="Rectangle 286"/>
            <p:cNvSpPr>
              <a:spLocks noChangeArrowheads="1"/>
            </p:cNvSpPr>
            <p:nvPr userDrawn="1"/>
          </p:nvSpPr>
          <p:spPr bwMode="auto">
            <a:xfrm>
              <a:off x="12280785" y="6390263"/>
              <a:ext cx="25754" cy="54173"/>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endParaRPr lang="en-US" sz="1350"/>
            </a:p>
          </p:txBody>
        </p:sp>
        <p:sp>
          <p:nvSpPr>
            <p:cNvPr id="146" name="Rectangle 287"/>
            <p:cNvSpPr>
              <a:spLocks noChangeArrowheads="1"/>
            </p:cNvSpPr>
            <p:nvPr userDrawn="1"/>
          </p:nvSpPr>
          <p:spPr bwMode="auto">
            <a:xfrm>
              <a:off x="12332294" y="6390263"/>
              <a:ext cx="25754" cy="54173"/>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endParaRPr lang="en-US" sz="1350"/>
            </a:p>
          </p:txBody>
        </p:sp>
        <p:sp>
          <p:nvSpPr>
            <p:cNvPr id="147" name="Rectangle 288"/>
            <p:cNvSpPr>
              <a:spLocks noChangeArrowheads="1"/>
            </p:cNvSpPr>
            <p:nvPr userDrawn="1"/>
          </p:nvSpPr>
          <p:spPr bwMode="auto">
            <a:xfrm>
              <a:off x="12383802" y="6390263"/>
              <a:ext cx="23090" cy="54173"/>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endParaRPr lang="en-US" sz="1350"/>
            </a:p>
          </p:txBody>
        </p:sp>
        <p:sp>
          <p:nvSpPr>
            <p:cNvPr id="148" name="Rectangle 289"/>
            <p:cNvSpPr>
              <a:spLocks noChangeArrowheads="1"/>
            </p:cNvSpPr>
            <p:nvPr userDrawn="1"/>
          </p:nvSpPr>
          <p:spPr bwMode="auto">
            <a:xfrm>
              <a:off x="12231053" y="6467526"/>
              <a:ext cx="23978" cy="55061"/>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endParaRPr lang="en-US" sz="1350"/>
            </a:p>
          </p:txBody>
        </p:sp>
        <p:sp>
          <p:nvSpPr>
            <p:cNvPr id="149" name="Rectangle 290"/>
            <p:cNvSpPr>
              <a:spLocks noChangeArrowheads="1"/>
            </p:cNvSpPr>
            <p:nvPr userDrawn="1"/>
          </p:nvSpPr>
          <p:spPr bwMode="auto">
            <a:xfrm>
              <a:off x="12280785" y="6467526"/>
              <a:ext cx="25754" cy="55061"/>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endParaRPr lang="en-US" sz="1350"/>
            </a:p>
          </p:txBody>
        </p:sp>
        <p:sp>
          <p:nvSpPr>
            <p:cNvPr id="150" name="Rectangle 291"/>
            <p:cNvSpPr>
              <a:spLocks noChangeArrowheads="1"/>
            </p:cNvSpPr>
            <p:nvPr userDrawn="1"/>
          </p:nvSpPr>
          <p:spPr bwMode="auto">
            <a:xfrm>
              <a:off x="12332294" y="6467526"/>
              <a:ext cx="25754" cy="55061"/>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endParaRPr lang="en-US" sz="1350"/>
            </a:p>
          </p:txBody>
        </p:sp>
        <p:sp>
          <p:nvSpPr>
            <p:cNvPr id="151" name="Rectangle 292"/>
            <p:cNvSpPr>
              <a:spLocks noChangeArrowheads="1"/>
            </p:cNvSpPr>
            <p:nvPr userDrawn="1"/>
          </p:nvSpPr>
          <p:spPr bwMode="auto">
            <a:xfrm>
              <a:off x="12383802" y="6467526"/>
              <a:ext cx="23090" cy="55061"/>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endParaRPr lang="en-US" sz="1350"/>
            </a:p>
          </p:txBody>
        </p:sp>
        <p:sp>
          <p:nvSpPr>
            <p:cNvPr id="152" name="Rectangle 293"/>
            <p:cNvSpPr>
              <a:spLocks noChangeArrowheads="1"/>
            </p:cNvSpPr>
            <p:nvPr userDrawn="1"/>
          </p:nvSpPr>
          <p:spPr bwMode="auto">
            <a:xfrm>
              <a:off x="12231053" y="6548341"/>
              <a:ext cx="23978" cy="54173"/>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endParaRPr lang="en-US" sz="1350"/>
            </a:p>
          </p:txBody>
        </p:sp>
        <p:sp>
          <p:nvSpPr>
            <p:cNvPr id="153" name="Rectangle 294"/>
            <p:cNvSpPr>
              <a:spLocks noChangeArrowheads="1"/>
            </p:cNvSpPr>
            <p:nvPr userDrawn="1"/>
          </p:nvSpPr>
          <p:spPr bwMode="auto">
            <a:xfrm>
              <a:off x="12280785" y="6548341"/>
              <a:ext cx="25754" cy="54173"/>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endParaRPr lang="en-US" sz="1350"/>
            </a:p>
          </p:txBody>
        </p:sp>
        <p:sp>
          <p:nvSpPr>
            <p:cNvPr id="154" name="Rectangle 295"/>
            <p:cNvSpPr>
              <a:spLocks noChangeArrowheads="1"/>
            </p:cNvSpPr>
            <p:nvPr userDrawn="1"/>
          </p:nvSpPr>
          <p:spPr bwMode="auto">
            <a:xfrm>
              <a:off x="12332294" y="6548341"/>
              <a:ext cx="25754" cy="54173"/>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endParaRPr lang="en-US" sz="1350"/>
            </a:p>
          </p:txBody>
        </p:sp>
        <p:sp>
          <p:nvSpPr>
            <p:cNvPr id="155" name="Rectangle 296"/>
            <p:cNvSpPr>
              <a:spLocks noChangeArrowheads="1"/>
            </p:cNvSpPr>
            <p:nvPr userDrawn="1"/>
          </p:nvSpPr>
          <p:spPr bwMode="auto">
            <a:xfrm>
              <a:off x="12383802" y="6548341"/>
              <a:ext cx="23090" cy="54173"/>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endParaRPr lang="en-US" sz="1350"/>
            </a:p>
          </p:txBody>
        </p:sp>
        <p:sp>
          <p:nvSpPr>
            <p:cNvPr id="156" name="Rectangle 297"/>
            <p:cNvSpPr>
              <a:spLocks noChangeArrowheads="1"/>
            </p:cNvSpPr>
            <p:nvPr userDrawn="1"/>
          </p:nvSpPr>
          <p:spPr bwMode="auto">
            <a:xfrm>
              <a:off x="12231053" y="6625604"/>
              <a:ext cx="23978" cy="55061"/>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endParaRPr lang="en-US" sz="1350"/>
            </a:p>
          </p:txBody>
        </p:sp>
        <p:sp>
          <p:nvSpPr>
            <p:cNvPr id="157" name="Rectangle 298"/>
            <p:cNvSpPr>
              <a:spLocks noChangeArrowheads="1"/>
            </p:cNvSpPr>
            <p:nvPr userDrawn="1"/>
          </p:nvSpPr>
          <p:spPr bwMode="auto">
            <a:xfrm>
              <a:off x="12280785" y="6625604"/>
              <a:ext cx="25754" cy="55061"/>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endParaRPr lang="en-US" sz="1350"/>
            </a:p>
          </p:txBody>
        </p:sp>
        <p:sp>
          <p:nvSpPr>
            <p:cNvPr id="158" name="Rectangle 299"/>
            <p:cNvSpPr>
              <a:spLocks noChangeArrowheads="1"/>
            </p:cNvSpPr>
            <p:nvPr userDrawn="1"/>
          </p:nvSpPr>
          <p:spPr bwMode="auto">
            <a:xfrm>
              <a:off x="12332294" y="6625604"/>
              <a:ext cx="25754" cy="55061"/>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endParaRPr lang="en-US" sz="1350"/>
            </a:p>
          </p:txBody>
        </p:sp>
        <p:sp>
          <p:nvSpPr>
            <p:cNvPr id="159" name="Rectangle 300"/>
            <p:cNvSpPr>
              <a:spLocks noChangeArrowheads="1"/>
            </p:cNvSpPr>
            <p:nvPr userDrawn="1"/>
          </p:nvSpPr>
          <p:spPr bwMode="auto">
            <a:xfrm>
              <a:off x="12383802" y="6625604"/>
              <a:ext cx="23090" cy="55061"/>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endParaRPr lang="en-US" sz="1350"/>
            </a:p>
          </p:txBody>
        </p:sp>
        <p:sp>
          <p:nvSpPr>
            <p:cNvPr id="160" name="Freeform 301"/>
            <p:cNvSpPr>
              <a:spLocks/>
            </p:cNvSpPr>
            <p:nvPr userDrawn="1"/>
          </p:nvSpPr>
          <p:spPr bwMode="auto">
            <a:xfrm>
              <a:off x="12310979" y="5791697"/>
              <a:ext cx="15098" cy="32859"/>
            </a:xfrm>
            <a:custGeom>
              <a:avLst/>
              <a:gdLst>
                <a:gd name="T0" fmla="*/ 7 w 7"/>
                <a:gd name="T1" fmla="*/ 16 h 16"/>
                <a:gd name="T2" fmla="*/ 7 w 7"/>
                <a:gd name="T3" fmla="*/ 4 h 16"/>
                <a:gd name="T4" fmla="*/ 4 w 7"/>
                <a:gd name="T5" fmla="*/ 0 h 16"/>
                <a:gd name="T6" fmla="*/ 0 w 7"/>
                <a:gd name="T7" fmla="*/ 4 h 16"/>
                <a:gd name="T8" fmla="*/ 0 w 7"/>
                <a:gd name="T9" fmla="*/ 16 h 16"/>
                <a:gd name="T10" fmla="*/ 7 w 7"/>
                <a:gd name="T11" fmla="*/ 16 h 16"/>
              </a:gdLst>
              <a:ahLst/>
              <a:cxnLst>
                <a:cxn ang="0">
                  <a:pos x="T0" y="T1"/>
                </a:cxn>
                <a:cxn ang="0">
                  <a:pos x="T2" y="T3"/>
                </a:cxn>
                <a:cxn ang="0">
                  <a:pos x="T4" y="T5"/>
                </a:cxn>
                <a:cxn ang="0">
                  <a:pos x="T6" y="T7"/>
                </a:cxn>
                <a:cxn ang="0">
                  <a:pos x="T8" y="T9"/>
                </a:cxn>
                <a:cxn ang="0">
                  <a:pos x="T10" y="T11"/>
                </a:cxn>
              </a:cxnLst>
              <a:rect l="0" t="0" r="r" b="b"/>
              <a:pathLst>
                <a:path w="7" h="16">
                  <a:moveTo>
                    <a:pt x="7" y="16"/>
                  </a:moveTo>
                  <a:cubicBezTo>
                    <a:pt x="7" y="4"/>
                    <a:pt x="7" y="4"/>
                    <a:pt x="7" y="4"/>
                  </a:cubicBezTo>
                  <a:cubicBezTo>
                    <a:pt x="7" y="2"/>
                    <a:pt x="6" y="0"/>
                    <a:pt x="4" y="0"/>
                  </a:cubicBezTo>
                  <a:cubicBezTo>
                    <a:pt x="1" y="0"/>
                    <a:pt x="0" y="2"/>
                    <a:pt x="0" y="4"/>
                  </a:cubicBezTo>
                  <a:cubicBezTo>
                    <a:pt x="0" y="16"/>
                    <a:pt x="0" y="16"/>
                    <a:pt x="0" y="16"/>
                  </a:cubicBezTo>
                  <a:lnTo>
                    <a:pt x="7" y="16"/>
                  </a:lnTo>
                  <a:close/>
                </a:path>
              </a:pathLst>
            </a:cu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endParaRPr lang="en-US" sz="1350"/>
            </a:p>
          </p:txBody>
        </p:sp>
        <p:sp>
          <p:nvSpPr>
            <p:cNvPr id="161" name="Freeform 302"/>
            <p:cNvSpPr>
              <a:spLocks/>
            </p:cNvSpPr>
            <p:nvPr userDrawn="1"/>
          </p:nvSpPr>
          <p:spPr bwMode="auto">
            <a:xfrm>
              <a:off x="12310979" y="5675359"/>
              <a:ext cx="15098" cy="33747"/>
            </a:xfrm>
            <a:custGeom>
              <a:avLst/>
              <a:gdLst>
                <a:gd name="T0" fmla="*/ 7 w 7"/>
                <a:gd name="T1" fmla="*/ 16 h 16"/>
                <a:gd name="T2" fmla="*/ 7 w 7"/>
                <a:gd name="T3" fmla="*/ 4 h 16"/>
                <a:gd name="T4" fmla="*/ 4 w 7"/>
                <a:gd name="T5" fmla="*/ 0 h 16"/>
                <a:gd name="T6" fmla="*/ 0 w 7"/>
                <a:gd name="T7" fmla="*/ 4 h 16"/>
                <a:gd name="T8" fmla="*/ 0 w 7"/>
                <a:gd name="T9" fmla="*/ 16 h 16"/>
                <a:gd name="T10" fmla="*/ 7 w 7"/>
                <a:gd name="T11" fmla="*/ 16 h 16"/>
              </a:gdLst>
              <a:ahLst/>
              <a:cxnLst>
                <a:cxn ang="0">
                  <a:pos x="T0" y="T1"/>
                </a:cxn>
                <a:cxn ang="0">
                  <a:pos x="T2" y="T3"/>
                </a:cxn>
                <a:cxn ang="0">
                  <a:pos x="T4" y="T5"/>
                </a:cxn>
                <a:cxn ang="0">
                  <a:pos x="T6" y="T7"/>
                </a:cxn>
                <a:cxn ang="0">
                  <a:pos x="T8" y="T9"/>
                </a:cxn>
                <a:cxn ang="0">
                  <a:pos x="T10" y="T11"/>
                </a:cxn>
              </a:cxnLst>
              <a:rect l="0" t="0" r="r" b="b"/>
              <a:pathLst>
                <a:path w="7" h="16">
                  <a:moveTo>
                    <a:pt x="7" y="16"/>
                  </a:moveTo>
                  <a:cubicBezTo>
                    <a:pt x="7" y="4"/>
                    <a:pt x="7" y="4"/>
                    <a:pt x="7" y="4"/>
                  </a:cubicBezTo>
                  <a:cubicBezTo>
                    <a:pt x="7" y="1"/>
                    <a:pt x="6" y="0"/>
                    <a:pt x="4" y="0"/>
                  </a:cubicBezTo>
                  <a:cubicBezTo>
                    <a:pt x="1" y="0"/>
                    <a:pt x="0" y="1"/>
                    <a:pt x="0" y="4"/>
                  </a:cubicBezTo>
                  <a:cubicBezTo>
                    <a:pt x="0" y="16"/>
                    <a:pt x="0" y="16"/>
                    <a:pt x="0" y="16"/>
                  </a:cubicBezTo>
                  <a:lnTo>
                    <a:pt x="7" y="16"/>
                  </a:lnTo>
                  <a:close/>
                </a:path>
              </a:pathLst>
            </a:cu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endParaRPr lang="en-US" sz="1350"/>
            </a:p>
          </p:txBody>
        </p:sp>
        <p:sp>
          <p:nvSpPr>
            <p:cNvPr id="162" name="Freeform 303"/>
            <p:cNvSpPr>
              <a:spLocks/>
            </p:cNvSpPr>
            <p:nvPr userDrawn="1"/>
          </p:nvSpPr>
          <p:spPr bwMode="auto">
            <a:xfrm>
              <a:off x="12259471" y="5791697"/>
              <a:ext cx="16874" cy="32859"/>
            </a:xfrm>
            <a:custGeom>
              <a:avLst/>
              <a:gdLst>
                <a:gd name="T0" fmla="*/ 8 w 8"/>
                <a:gd name="T1" fmla="*/ 16 h 16"/>
                <a:gd name="T2" fmla="*/ 8 w 8"/>
                <a:gd name="T3" fmla="*/ 4 h 16"/>
                <a:gd name="T4" fmla="*/ 4 w 8"/>
                <a:gd name="T5" fmla="*/ 0 h 16"/>
                <a:gd name="T6" fmla="*/ 0 w 8"/>
                <a:gd name="T7" fmla="*/ 4 h 16"/>
                <a:gd name="T8" fmla="*/ 0 w 8"/>
                <a:gd name="T9" fmla="*/ 16 h 16"/>
                <a:gd name="T10" fmla="*/ 8 w 8"/>
                <a:gd name="T11" fmla="*/ 16 h 16"/>
              </a:gdLst>
              <a:ahLst/>
              <a:cxnLst>
                <a:cxn ang="0">
                  <a:pos x="T0" y="T1"/>
                </a:cxn>
                <a:cxn ang="0">
                  <a:pos x="T2" y="T3"/>
                </a:cxn>
                <a:cxn ang="0">
                  <a:pos x="T4" y="T5"/>
                </a:cxn>
                <a:cxn ang="0">
                  <a:pos x="T6" y="T7"/>
                </a:cxn>
                <a:cxn ang="0">
                  <a:pos x="T8" y="T9"/>
                </a:cxn>
                <a:cxn ang="0">
                  <a:pos x="T10" y="T11"/>
                </a:cxn>
              </a:cxnLst>
              <a:rect l="0" t="0" r="r" b="b"/>
              <a:pathLst>
                <a:path w="8" h="16">
                  <a:moveTo>
                    <a:pt x="8" y="16"/>
                  </a:moveTo>
                  <a:cubicBezTo>
                    <a:pt x="8" y="4"/>
                    <a:pt x="8" y="4"/>
                    <a:pt x="8" y="4"/>
                  </a:cubicBezTo>
                  <a:cubicBezTo>
                    <a:pt x="8" y="2"/>
                    <a:pt x="6" y="0"/>
                    <a:pt x="4" y="0"/>
                  </a:cubicBezTo>
                  <a:cubicBezTo>
                    <a:pt x="2" y="0"/>
                    <a:pt x="0" y="2"/>
                    <a:pt x="0" y="4"/>
                  </a:cubicBezTo>
                  <a:cubicBezTo>
                    <a:pt x="0" y="16"/>
                    <a:pt x="0" y="16"/>
                    <a:pt x="0" y="16"/>
                  </a:cubicBezTo>
                  <a:lnTo>
                    <a:pt x="8" y="16"/>
                  </a:lnTo>
                  <a:close/>
                </a:path>
              </a:pathLst>
            </a:cu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endParaRPr lang="en-US" sz="1350"/>
            </a:p>
          </p:txBody>
        </p:sp>
        <p:sp>
          <p:nvSpPr>
            <p:cNvPr id="163" name="Freeform 304"/>
            <p:cNvSpPr>
              <a:spLocks/>
            </p:cNvSpPr>
            <p:nvPr userDrawn="1"/>
          </p:nvSpPr>
          <p:spPr bwMode="auto">
            <a:xfrm>
              <a:off x="12359824" y="5791697"/>
              <a:ext cx="16874" cy="32859"/>
            </a:xfrm>
            <a:custGeom>
              <a:avLst/>
              <a:gdLst>
                <a:gd name="T0" fmla="*/ 8 w 8"/>
                <a:gd name="T1" fmla="*/ 16 h 16"/>
                <a:gd name="T2" fmla="*/ 8 w 8"/>
                <a:gd name="T3" fmla="*/ 4 h 16"/>
                <a:gd name="T4" fmla="*/ 4 w 8"/>
                <a:gd name="T5" fmla="*/ 0 h 16"/>
                <a:gd name="T6" fmla="*/ 0 w 8"/>
                <a:gd name="T7" fmla="*/ 4 h 16"/>
                <a:gd name="T8" fmla="*/ 0 w 8"/>
                <a:gd name="T9" fmla="*/ 16 h 16"/>
                <a:gd name="T10" fmla="*/ 8 w 8"/>
                <a:gd name="T11" fmla="*/ 16 h 16"/>
              </a:gdLst>
              <a:ahLst/>
              <a:cxnLst>
                <a:cxn ang="0">
                  <a:pos x="T0" y="T1"/>
                </a:cxn>
                <a:cxn ang="0">
                  <a:pos x="T2" y="T3"/>
                </a:cxn>
                <a:cxn ang="0">
                  <a:pos x="T4" y="T5"/>
                </a:cxn>
                <a:cxn ang="0">
                  <a:pos x="T6" y="T7"/>
                </a:cxn>
                <a:cxn ang="0">
                  <a:pos x="T8" y="T9"/>
                </a:cxn>
                <a:cxn ang="0">
                  <a:pos x="T10" y="T11"/>
                </a:cxn>
              </a:cxnLst>
              <a:rect l="0" t="0" r="r" b="b"/>
              <a:pathLst>
                <a:path w="8" h="16">
                  <a:moveTo>
                    <a:pt x="8" y="16"/>
                  </a:moveTo>
                  <a:cubicBezTo>
                    <a:pt x="8" y="4"/>
                    <a:pt x="8" y="4"/>
                    <a:pt x="8" y="4"/>
                  </a:cubicBezTo>
                  <a:cubicBezTo>
                    <a:pt x="8" y="2"/>
                    <a:pt x="6" y="0"/>
                    <a:pt x="4" y="0"/>
                  </a:cubicBezTo>
                  <a:cubicBezTo>
                    <a:pt x="2" y="0"/>
                    <a:pt x="0" y="2"/>
                    <a:pt x="0" y="4"/>
                  </a:cubicBezTo>
                  <a:cubicBezTo>
                    <a:pt x="0" y="16"/>
                    <a:pt x="0" y="16"/>
                    <a:pt x="0" y="16"/>
                  </a:cubicBezTo>
                  <a:lnTo>
                    <a:pt x="8" y="16"/>
                  </a:lnTo>
                  <a:close/>
                </a:path>
              </a:pathLst>
            </a:cu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endParaRPr lang="en-US" sz="1350"/>
            </a:p>
          </p:txBody>
        </p:sp>
        <p:sp>
          <p:nvSpPr>
            <p:cNvPr id="164" name="Freeform 305"/>
            <p:cNvSpPr>
              <a:spLocks/>
            </p:cNvSpPr>
            <p:nvPr userDrawn="1"/>
          </p:nvSpPr>
          <p:spPr bwMode="auto">
            <a:xfrm>
              <a:off x="12336734" y="5733973"/>
              <a:ext cx="16874" cy="33747"/>
            </a:xfrm>
            <a:custGeom>
              <a:avLst/>
              <a:gdLst>
                <a:gd name="T0" fmla="*/ 8 w 8"/>
                <a:gd name="T1" fmla="*/ 16 h 16"/>
                <a:gd name="T2" fmla="*/ 8 w 8"/>
                <a:gd name="T3" fmla="*/ 4 h 16"/>
                <a:gd name="T4" fmla="*/ 4 w 8"/>
                <a:gd name="T5" fmla="*/ 0 h 16"/>
                <a:gd name="T6" fmla="*/ 0 w 8"/>
                <a:gd name="T7" fmla="*/ 4 h 16"/>
                <a:gd name="T8" fmla="*/ 0 w 8"/>
                <a:gd name="T9" fmla="*/ 16 h 16"/>
                <a:gd name="T10" fmla="*/ 8 w 8"/>
                <a:gd name="T11" fmla="*/ 16 h 16"/>
              </a:gdLst>
              <a:ahLst/>
              <a:cxnLst>
                <a:cxn ang="0">
                  <a:pos x="T0" y="T1"/>
                </a:cxn>
                <a:cxn ang="0">
                  <a:pos x="T2" y="T3"/>
                </a:cxn>
                <a:cxn ang="0">
                  <a:pos x="T4" y="T5"/>
                </a:cxn>
                <a:cxn ang="0">
                  <a:pos x="T6" y="T7"/>
                </a:cxn>
                <a:cxn ang="0">
                  <a:pos x="T8" y="T9"/>
                </a:cxn>
                <a:cxn ang="0">
                  <a:pos x="T10" y="T11"/>
                </a:cxn>
              </a:cxnLst>
              <a:rect l="0" t="0" r="r" b="b"/>
              <a:pathLst>
                <a:path w="8" h="16">
                  <a:moveTo>
                    <a:pt x="8" y="16"/>
                  </a:moveTo>
                  <a:cubicBezTo>
                    <a:pt x="8" y="4"/>
                    <a:pt x="8" y="4"/>
                    <a:pt x="8" y="4"/>
                  </a:cubicBezTo>
                  <a:cubicBezTo>
                    <a:pt x="8" y="2"/>
                    <a:pt x="6" y="0"/>
                    <a:pt x="4" y="0"/>
                  </a:cubicBezTo>
                  <a:cubicBezTo>
                    <a:pt x="2" y="0"/>
                    <a:pt x="0" y="2"/>
                    <a:pt x="0" y="4"/>
                  </a:cubicBezTo>
                  <a:cubicBezTo>
                    <a:pt x="0" y="16"/>
                    <a:pt x="0" y="16"/>
                    <a:pt x="0" y="16"/>
                  </a:cubicBezTo>
                  <a:lnTo>
                    <a:pt x="8" y="16"/>
                  </a:lnTo>
                  <a:close/>
                </a:path>
              </a:pathLst>
            </a:cu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endParaRPr lang="en-US" sz="1350"/>
            </a:p>
          </p:txBody>
        </p:sp>
        <p:sp>
          <p:nvSpPr>
            <p:cNvPr id="165" name="Freeform 306"/>
            <p:cNvSpPr>
              <a:spLocks/>
            </p:cNvSpPr>
            <p:nvPr userDrawn="1"/>
          </p:nvSpPr>
          <p:spPr bwMode="auto">
            <a:xfrm>
              <a:off x="12285225" y="5733973"/>
              <a:ext cx="16874" cy="33747"/>
            </a:xfrm>
            <a:custGeom>
              <a:avLst/>
              <a:gdLst>
                <a:gd name="T0" fmla="*/ 8 w 8"/>
                <a:gd name="T1" fmla="*/ 16 h 16"/>
                <a:gd name="T2" fmla="*/ 8 w 8"/>
                <a:gd name="T3" fmla="*/ 4 h 16"/>
                <a:gd name="T4" fmla="*/ 4 w 8"/>
                <a:gd name="T5" fmla="*/ 0 h 16"/>
                <a:gd name="T6" fmla="*/ 0 w 8"/>
                <a:gd name="T7" fmla="*/ 4 h 16"/>
                <a:gd name="T8" fmla="*/ 0 w 8"/>
                <a:gd name="T9" fmla="*/ 16 h 16"/>
                <a:gd name="T10" fmla="*/ 8 w 8"/>
                <a:gd name="T11" fmla="*/ 16 h 16"/>
              </a:gdLst>
              <a:ahLst/>
              <a:cxnLst>
                <a:cxn ang="0">
                  <a:pos x="T0" y="T1"/>
                </a:cxn>
                <a:cxn ang="0">
                  <a:pos x="T2" y="T3"/>
                </a:cxn>
                <a:cxn ang="0">
                  <a:pos x="T4" y="T5"/>
                </a:cxn>
                <a:cxn ang="0">
                  <a:pos x="T6" y="T7"/>
                </a:cxn>
                <a:cxn ang="0">
                  <a:pos x="T8" y="T9"/>
                </a:cxn>
                <a:cxn ang="0">
                  <a:pos x="T10" y="T11"/>
                </a:cxn>
              </a:cxnLst>
              <a:rect l="0" t="0" r="r" b="b"/>
              <a:pathLst>
                <a:path w="8" h="16">
                  <a:moveTo>
                    <a:pt x="8" y="16"/>
                  </a:moveTo>
                  <a:cubicBezTo>
                    <a:pt x="8" y="4"/>
                    <a:pt x="8" y="4"/>
                    <a:pt x="8" y="4"/>
                  </a:cubicBezTo>
                  <a:cubicBezTo>
                    <a:pt x="8" y="2"/>
                    <a:pt x="6" y="0"/>
                    <a:pt x="4" y="0"/>
                  </a:cubicBezTo>
                  <a:cubicBezTo>
                    <a:pt x="2" y="0"/>
                    <a:pt x="0" y="2"/>
                    <a:pt x="0" y="4"/>
                  </a:cubicBezTo>
                  <a:cubicBezTo>
                    <a:pt x="0" y="16"/>
                    <a:pt x="0" y="16"/>
                    <a:pt x="0" y="16"/>
                  </a:cubicBezTo>
                  <a:lnTo>
                    <a:pt x="8" y="16"/>
                  </a:lnTo>
                  <a:close/>
                </a:path>
              </a:pathLst>
            </a:cu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endParaRPr lang="en-US" sz="1350"/>
            </a:p>
          </p:txBody>
        </p:sp>
        <p:sp>
          <p:nvSpPr>
            <p:cNvPr id="61" name="AutoShape 199"/>
            <p:cNvSpPr>
              <a:spLocks noChangeAspect="1" noChangeArrowheads="1" noTextEdit="1"/>
            </p:cNvSpPr>
            <p:nvPr userDrawn="1"/>
          </p:nvSpPr>
          <p:spPr bwMode="auto">
            <a:xfrm>
              <a:off x="11782506" y="5803190"/>
              <a:ext cx="309365" cy="9280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350"/>
            </a:p>
          </p:txBody>
        </p:sp>
        <p:sp>
          <p:nvSpPr>
            <p:cNvPr id="62" name="Rectangle 201"/>
            <p:cNvSpPr>
              <a:spLocks noChangeArrowheads="1"/>
            </p:cNvSpPr>
            <p:nvPr userDrawn="1"/>
          </p:nvSpPr>
          <p:spPr bwMode="auto">
            <a:xfrm>
              <a:off x="11782506" y="5803190"/>
              <a:ext cx="312908" cy="930457"/>
            </a:xfrm>
            <a:prstGeom prst="rect">
              <a:avLst/>
            </a:pr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US" sz="1350"/>
            </a:p>
          </p:txBody>
        </p:sp>
        <p:sp>
          <p:nvSpPr>
            <p:cNvPr id="63" name="Rectangle 202"/>
            <p:cNvSpPr>
              <a:spLocks noChangeArrowheads="1"/>
            </p:cNvSpPr>
            <p:nvPr userDrawn="1"/>
          </p:nvSpPr>
          <p:spPr bwMode="auto">
            <a:xfrm>
              <a:off x="12025747" y="5848060"/>
              <a:ext cx="25977" cy="44870"/>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endParaRPr lang="en-US" sz="1350"/>
            </a:p>
          </p:txBody>
        </p:sp>
        <p:sp>
          <p:nvSpPr>
            <p:cNvPr id="64" name="Rectangle 203"/>
            <p:cNvSpPr>
              <a:spLocks noChangeArrowheads="1"/>
            </p:cNvSpPr>
            <p:nvPr userDrawn="1"/>
          </p:nvSpPr>
          <p:spPr bwMode="auto">
            <a:xfrm>
              <a:off x="11960805" y="5848060"/>
              <a:ext cx="24797" cy="44870"/>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endParaRPr lang="en-US" sz="1350"/>
            </a:p>
          </p:txBody>
        </p:sp>
        <p:sp>
          <p:nvSpPr>
            <p:cNvPr id="65" name="Rectangle 204"/>
            <p:cNvSpPr>
              <a:spLocks noChangeArrowheads="1"/>
            </p:cNvSpPr>
            <p:nvPr userDrawn="1"/>
          </p:nvSpPr>
          <p:spPr bwMode="auto">
            <a:xfrm>
              <a:off x="11891138" y="5848060"/>
              <a:ext cx="25977" cy="44870"/>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endParaRPr lang="en-US" sz="1350"/>
            </a:p>
          </p:txBody>
        </p:sp>
        <p:sp>
          <p:nvSpPr>
            <p:cNvPr id="66" name="Rectangle 205"/>
            <p:cNvSpPr>
              <a:spLocks noChangeArrowheads="1"/>
            </p:cNvSpPr>
            <p:nvPr userDrawn="1"/>
          </p:nvSpPr>
          <p:spPr bwMode="auto">
            <a:xfrm>
              <a:off x="11822653" y="5848060"/>
              <a:ext cx="25977" cy="44870"/>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endParaRPr lang="en-US" sz="1350"/>
            </a:p>
          </p:txBody>
        </p:sp>
        <p:sp>
          <p:nvSpPr>
            <p:cNvPr id="67" name="Rectangle 206"/>
            <p:cNvSpPr>
              <a:spLocks noChangeArrowheads="1"/>
            </p:cNvSpPr>
            <p:nvPr userDrawn="1"/>
          </p:nvSpPr>
          <p:spPr bwMode="auto">
            <a:xfrm>
              <a:off x="12025747" y="5913003"/>
              <a:ext cx="25977" cy="44870"/>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endParaRPr lang="en-US" sz="1350"/>
            </a:p>
          </p:txBody>
        </p:sp>
        <p:sp>
          <p:nvSpPr>
            <p:cNvPr id="68" name="Rectangle 207"/>
            <p:cNvSpPr>
              <a:spLocks noChangeArrowheads="1"/>
            </p:cNvSpPr>
            <p:nvPr userDrawn="1"/>
          </p:nvSpPr>
          <p:spPr bwMode="auto">
            <a:xfrm>
              <a:off x="11960805" y="5913003"/>
              <a:ext cx="24797" cy="44870"/>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endParaRPr lang="en-US" sz="1350"/>
            </a:p>
          </p:txBody>
        </p:sp>
        <p:sp>
          <p:nvSpPr>
            <p:cNvPr id="69" name="Rectangle 208"/>
            <p:cNvSpPr>
              <a:spLocks noChangeArrowheads="1"/>
            </p:cNvSpPr>
            <p:nvPr userDrawn="1"/>
          </p:nvSpPr>
          <p:spPr bwMode="auto">
            <a:xfrm>
              <a:off x="11891138" y="5913003"/>
              <a:ext cx="25977" cy="44870"/>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endParaRPr lang="en-US" sz="1350"/>
            </a:p>
          </p:txBody>
        </p:sp>
        <p:sp>
          <p:nvSpPr>
            <p:cNvPr id="70" name="Rectangle 209"/>
            <p:cNvSpPr>
              <a:spLocks noChangeArrowheads="1"/>
            </p:cNvSpPr>
            <p:nvPr userDrawn="1"/>
          </p:nvSpPr>
          <p:spPr bwMode="auto">
            <a:xfrm>
              <a:off x="11822653" y="5913003"/>
              <a:ext cx="25977" cy="44870"/>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endParaRPr lang="en-US" sz="1350"/>
            </a:p>
          </p:txBody>
        </p:sp>
        <p:sp>
          <p:nvSpPr>
            <p:cNvPr id="71" name="Rectangle 210"/>
            <p:cNvSpPr>
              <a:spLocks noChangeArrowheads="1"/>
            </p:cNvSpPr>
            <p:nvPr userDrawn="1"/>
          </p:nvSpPr>
          <p:spPr bwMode="auto">
            <a:xfrm>
              <a:off x="12025747" y="5980307"/>
              <a:ext cx="25977" cy="44870"/>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endParaRPr lang="en-US" sz="1350"/>
            </a:p>
          </p:txBody>
        </p:sp>
        <p:sp>
          <p:nvSpPr>
            <p:cNvPr id="72" name="Rectangle 211"/>
            <p:cNvSpPr>
              <a:spLocks noChangeArrowheads="1"/>
            </p:cNvSpPr>
            <p:nvPr userDrawn="1"/>
          </p:nvSpPr>
          <p:spPr bwMode="auto">
            <a:xfrm>
              <a:off x="11960805" y="5980307"/>
              <a:ext cx="24797" cy="44870"/>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endParaRPr lang="en-US" sz="1350"/>
            </a:p>
          </p:txBody>
        </p:sp>
        <p:sp>
          <p:nvSpPr>
            <p:cNvPr id="73" name="Rectangle 212"/>
            <p:cNvSpPr>
              <a:spLocks noChangeArrowheads="1"/>
            </p:cNvSpPr>
            <p:nvPr userDrawn="1"/>
          </p:nvSpPr>
          <p:spPr bwMode="auto">
            <a:xfrm>
              <a:off x="11891138" y="5980307"/>
              <a:ext cx="25977" cy="44870"/>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endParaRPr lang="en-US" sz="1350"/>
            </a:p>
          </p:txBody>
        </p:sp>
        <p:sp>
          <p:nvSpPr>
            <p:cNvPr id="74" name="Rectangle 213"/>
            <p:cNvSpPr>
              <a:spLocks noChangeArrowheads="1"/>
            </p:cNvSpPr>
            <p:nvPr userDrawn="1"/>
          </p:nvSpPr>
          <p:spPr bwMode="auto">
            <a:xfrm>
              <a:off x="11822653" y="5980307"/>
              <a:ext cx="25977" cy="44870"/>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endParaRPr lang="en-US" sz="1350"/>
            </a:p>
          </p:txBody>
        </p:sp>
        <p:sp>
          <p:nvSpPr>
            <p:cNvPr id="75" name="Rectangle 214"/>
            <p:cNvSpPr>
              <a:spLocks noChangeArrowheads="1"/>
            </p:cNvSpPr>
            <p:nvPr userDrawn="1"/>
          </p:nvSpPr>
          <p:spPr bwMode="auto">
            <a:xfrm>
              <a:off x="12025747" y="6047612"/>
              <a:ext cx="25977" cy="44870"/>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endParaRPr lang="en-US" sz="1350"/>
            </a:p>
          </p:txBody>
        </p:sp>
        <p:sp>
          <p:nvSpPr>
            <p:cNvPr id="76" name="Rectangle 215"/>
            <p:cNvSpPr>
              <a:spLocks noChangeArrowheads="1"/>
            </p:cNvSpPr>
            <p:nvPr userDrawn="1"/>
          </p:nvSpPr>
          <p:spPr bwMode="auto">
            <a:xfrm>
              <a:off x="11960805" y="6047612"/>
              <a:ext cx="24797" cy="44870"/>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endParaRPr lang="en-US" sz="1350"/>
            </a:p>
          </p:txBody>
        </p:sp>
        <p:sp>
          <p:nvSpPr>
            <p:cNvPr id="77" name="Rectangle 216"/>
            <p:cNvSpPr>
              <a:spLocks noChangeArrowheads="1"/>
            </p:cNvSpPr>
            <p:nvPr userDrawn="1"/>
          </p:nvSpPr>
          <p:spPr bwMode="auto">
            <a:xfrm>
              <a:off x="11891138" y="6047612"/>
              <a:ext cx="25977" cy="44870"/>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endParaRPr lang="en-US" sz="1350"/>
            </a:p>
          </p:txBody>
        </p:sp>
        <p:sp>
          <p:nvSpPr>
            <p:cNvPr id="78" name="Rectangle 217"/>
            <p:cNvSpPr>
              <a:spLocks noChangeArrowheads="1"/>
            </p:cNvSpPr>
            <p:nvPr userDrawn="1"/>
          </p:nvSpPr>
          <p:spPr bwMode="auto">
            <a:xfrm>
              <a:off x="11822653" y="6047612"/>
              <a:ext cx="25977" cy="44870"/>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endParaRPr lang="en-US" sz="1350"/>
            </a:p>
          </p:txBody>
        </p:sp>
        <p:sp>
          <p:nvSpPr>
            <p:cNvPr id="79" name="Rectangle 218"/>
            <p:cNvSpPr>
              <a:spLocks noChangeArrowheads="1"/>
            </p:cNvSpPr>
            <p:nvPr userDrawn="1"/>
          </p:nvSpPr>
          <p:spPr bwMode="auto">
            <a:xfrm>
              <a:off x="12025747" y="6114917"/>
              <a:ext cx="25977" cy="46051"/>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endParaRPr lang="en-US" sz="1350"/>
            </a:p>
          </p:txBody>
        </p:sp>
        <p:sp>
          <p:nvSpPr>
            <p:cNvPr id="80" name="Rectangle 219"/>
            <p:cNvSpPr>
              <a:spLocks noChangeArrowheads="1"/>
            </p:cNvSpPr>
            <p:nvPr userDrawn="1"/>
          </p:nvSpPr>
          <p:spPr bwMode="auto">
            <a:xfrm>
              <a:off x="11960805" y="6114917"/>
              <a:ext cx="24797" cy="46051"/>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endParaRPr lang="en-US" sz="1350"/>
            </a:p>
          </p:txBody>
        </p:sp>
        <p:sp>
          <p:nvSpPr>
            <p:cNvPr id="81" name="Rectangle 220"/>
            <p:cNvSpPr>
              <a:spLocks noChangeArrowheads="1"/>
            </p:cNvSpPr>
            <p:nvPr userDrawn="1"/>
          </p:nvSpPr>
          <p:spPr bwMode="auto">
            <a:xfrm>
              <a:off x="11891138" y="6114917"/>
              <a:ext cx="25977" cy="46051"/>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endParaRPr lang="en-US" sz="1350"/>
            </a:p>
          </p:txBody>
        </p:sp>
        <p:sp>
          <p:nvSpPr>
            <p:cNvPr id="82" name="Rectangle 221"/>
            <p:cNvSpPr>
              <a:spLocks noChangeArrowheads="1"/>
            </p:cNvSpPr>
            <p:nvPr userDrawn="1"/>
          </p:nvSpPr>
          <p:spPr bwMode="auto">
            <a:xfrm>
              <a:off x="11822653" y="6114917"/>
              <a:ext cx="25977" cy="46051"/>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endParaRPr lang="en-US" sz="1350"/>
            </a:p>
          </p:txBody>
        </p:sp>
        <p:sp>
          <p:nvSpPr>
            <p:cNvPr id="83" name="Rectangle 222"/>
            <p:cNvSpPr>
              <a:spLocks noChangeArrowheads="1"/>
            </p:cNvSpPr>
            <p:nvPr userDrawn="1"/>
          </p:nvSpPr>
          <p:spPr bwMode="auto">
            <a:xfrm>
              <a:off x="12025747" y="6179860"/>
              <a:ext cx="25977" cy="44870"/>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endParaRPr lang="en-US" sz="1350"/>
            </a:p>
          </p:txBody>
        </p:sp>
        <p:sp>
          <p:nvSpPr>
            <p:cNvPr id="84" name="Rectangle 223"/>
            <p:cNvSpPr>
              <a:spLocks noChangeArrowheads="1"/>
            </p:cNvSpPr>
            <p:nvPr userDrawn="1"/>
          </p:nvSpPr>
          <p:spPr bwMode="auto">
            <a:xfrm>
              <a:off x="11960805" y="6179860"/>
              <a:ext cx="24797" cy="44870"/>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endParaRPr lang="en-US" sz="1350"/>
            </a:p>
          </p:txBody>
        </p:sp>
        <p:sp>
          <p:nvSpPr>
            <p:cNvPr id="85" name="Rectangle 224"/>
            <p:cNvSpPr>
              <a:spLocks noChangeArrowheads="1"/>
            </p:cNvSpPr>
            <p:nvPr userDrawn="1"/>
          </p:nvSpPr>
          <p:spPr bwMode="auto">
            <a:xfrm>
              <a:off x="11891138" y="6179860"/>
              <a:ext cx="25977" cy="44870"/>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endParaRPr lang="en-US" sz="1350"/>
            </a:p>
          </p:txBody>
        </p:sp>
        <p:sp>
          <p:nvSpPr>
            <p:cNvPr id="86" name="Rectangle 225"/>
            <p:cNvSpPr>
              <a:spLocks noChangeArrowheads="1"/>
            </p:cNvSpPr>
            <p:nvPr userDrawn="1"/>
          </p:nvSpPr>
          <p:spPr bwMode="auto">
            <a:xfrm>
              <a:off x="11822653" y="6179860"/>
              <a:ext cx="25977" cy="44870"/>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endParaRPr lang="en-US" sz="1350"/>
            </a:p>
          </p:txBody>
        </p:sp>
        <p:sp>
          <p:nvSpPr>
            <p:cNvPr id="87" name="Rectangle 226"/>
            <p:cNvSpPr>
              <a:spLocks noChangeArrowheads="1"/>
            </p:cNvSpPr>
            <p:nvPr userDrawn="1"/>
          </p:nvSpPr>
          <p:spPr bwMode="auto">
            <a:xfrm>
              <a:off x="12025747" y="6247164"/>
              <a:ext cx="25977" cy="44870"/>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endParaRPr lang="en-US" sz="1350"/>
            </a:p>
          </p:txBody>
        </p:sp>
        <p:sp>
          <p:nvSpPr>
            <p:cNvPr id="88" name="Rectangle 227"/>
            <p:cNvSpPr>
              <a:spLocks noChangeArrowheads="1"/>
            </p:cNvSpPr>
            <p:nvPr userDrawn="1"/>
          </p:nvSpPr>
          <p:spPr bwMode="auto">
            <a:xfrm>
              <a:off x="11960805" y="6247164"/>
              <a:ext cx="24797" cy="44870"/>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endParaRPr lang="en-US" sz="1350"/>
            </a:p>
          </p:txBody>
        </p:sp>
        <p:sp>
          <p:nvSpPr>
            <p:cNvPr id="89" name="Rectangle 228"/>
            <p:cNvSpPr>
              <a:spLocks noChangeArrowheads="1"/>
            </p:cNvSpPr>
            <p:nvPr userDrawn="1"/>
          </p:nvSpPr>
          <p:spPr bwMode="auto">
            <a:xfrm>
              <a:off x="11891138" y="6247164"/>
              <a:ext cx="25977" cy="44870"/>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endParaRPr lang="en-US" sz="1350"/>
            </a:p>
          </p:txBody>
        </p:sp>
        <p:sp>
          <p:nvSpPr>
            <p:cNvPr id="90" name="Rectangle 229"/>
            <p:cNvSpPr>
              <a:spLocks noChangeArrowheads="1"/>
            </p:cNvSpPr>
            <p:nvPr userDrawn="1"/>
          </p:nvSpPr>
          <p:spPr bwMode="auto">
            <a:xfrm>
              <a:off x="11822653" y="6247164"/>
              <a:ext cx="25977" cy="44870"/>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endParaRPr lang="en-US" sz="1350"/>
            </a:p>
          </p:txBody>
        </p:sp>
        <p:sp>
          <p:nvSpPr>
            <p:cNvPr id="91" name="Rectangle 230"/>
            <p:cNvSpPr>
              <a:spLocks noChangeArrowheads="1"/>
            </p:cNvSpPr>
            <p:nvPr userDrawn="1"/>
          </p:nvSpPr>
          <p:spPr bwMode="auto">
            <a:xfrm>
              <a:off x="12025747" y="6315650"/>
              <a:ext cx="25977" cy="44870"/>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endParaRPr lang="en-US" sz="1350"/>
            </a:p>
          </p:txBody>
        </p:sp>
        <p:sp>
          <p:nvSpPr>
            <p:cNvPr id="92" name="Rectangle 231"/>
            <p:cNvSpPr>
              <a:spLocks noChangeArrowheads="1"/>
            </p:cNvSpPr>
            <p:nvPr userDrawn="1"/>
          </p:nvSpPr>
          <p:spPr bwMode="auto">
            <a:xfrm>
              <a:off x="11960805" y="6315650"/>
              <a:ext cx="24797" cy="44870"/>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endParaRPr lang="en-US" sz="1350"/>
            </a:p>
          </p:txBody>
        </p:sp>
        <p:sp>
          <p:nvSpPr>
            <p:cNvPr id="93" name="Rectangle 232"/>
            <p:cNvSpPr>
              <a:spLocks noChangeArrowheads="1"/>
            </p:cNvSpPr>
            <p:nvPr userDrawn="1"/>
          </p:nvSpPr>
          <p:spPr bwMode="auto">
            <a:xfrm>
              <a:off x="11891138" y="6315650"/>
              <a:ext cx="25977" cy="44870"/>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endParaRPr lang="en-US" sz="1350"/>
            </a:p>
          </p:txBody>
        </p:sp>
        <p:sp>
          <p:nvSpPr>
            <p:cNvPr id="94" name="Rectangle 233"/>
            <p:cNvSpPr>
              <a:spLocks noChangeArrowheads="1"/>
            </p:cNvSpPr>
            <p:nvPr userDrawn="1"/>
          </p:nvSpPr>
          <p:spPr bwMode="auto">
            <a:xfrm>
              <a:off x="11822653" y="6315650"/>
              <a:ext cx="25977" cy="44870"/>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endParaRPr lang="en-US" sz="1350"/>
            </a:p>
          </p:txBody>
        </p:sp>
        <p:sp>
          <p:nvSpPr>
            <p:cNvPr id="95" name="Rectangle 234"/>
            <p:cNvSpPr>
              <a:spLocks noChangeArrowheads="1"/>
            </p:cNvSpPr>
            <p:nvPr userDrawn="1"/>
          </p:nvSpPr>
          <p:spPr bwMode="auto">
            <a:xfrm>
              <a:off x="12025747" y="6387678"/>
              <a:ext cx="25977" cy="46051"/>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endParaRPr lang="en-US" sz="1350"/>
            </a:p>
          </p:txBody>
        </p:sp>
        <p:sp>
          <p:nvSpPr>
            <p:cNvPr id="96" name="Rectangle 235"/>
            <p:cNvSpPr>
              <a:spLocks noChangeArrowheads="1"/>
            </p:cNvSpPr>
            <p:nvPr userDrawn="1"/>
          </p:nvSpPr>
          <p:spPr bwMode="auto">
            <a:xfrm>
              <a:off x="11960805" y="6387678"/>
              <a:ext cx="24797" cy="46051"/>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endParaRPr lang="en-US" sz="1350"/>
            </a:p>
          </p:txBody>
        </p:sp>
        <p:sp>
          <p:nvSpPr>
            <p:cNvPr id="97" name="Rectangle 236"/>
            <p:cNvSpPr>
              <a:spLocks noChangeArrowheads="1"/>
            </p:cNvSpPr>
            <p:nvPr userDrawn="1"/>
          </p:nvSpPr>
          <p:spPr bwMode="auto">
            <a:xfrm>
              <a:off x="11891138" y="6387678"/>
              <a:ext cx="25977" cy="46051"/>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endParaRPr lang="en-US" sz="1350"/>
            </a:p>
          </p:txBody>
        </p:sp>
        <p:sp>
          <p:nvSpPr>
            <p:cNvPr id="98" name="Rectangle 237"/>
            <p:cNvSpPr>
              <a:spLocks noChangeArrowheads="1"/>
            </p:cNvSpPr>
            <p:nvPr userDrawn="1"/>
          </p:nvSpPr>
          <p:spPr bwMode="auto">
            <a:xfrm>
              <a:off x="11822653" y="6387678"/>
              <a:ext cx="25977" cy="46051"/>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endParaRPr lang="en-US" sz="1350"/>
            </a:p>
          </p:txBody>
        </p:sp>
        <p:sp>
          <p:nvSpPr>
            <p:cNvPr id="99" name="Rectangle 238"/>
            <p:cNvSpPr>
              <a:spLocks noChangeArrowheads="1"/>
            </p:cNvSpPr>
            <p:nvPr userDrawn="1"/>
          </p:nvSpPr>
          <p:spPr bwMode="auto">
            <a:xfrm>
              <a:off x="12025747" y="6456163"/>
              <a:ext cx="25977" cy="44870"/>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endParaRPr lang="en-US" sz="1350"/>
            </a:p>
          </p:txBody>
        </p:sp>
        <p:sp>
          <p:nvSpPr>
            <p:cNvPr id="100" name="Rectangle 239"/>
            <p:cNvSpPr>
              <a:spLocks noChangeArrowheads="1"/>
            </p:cNvSpPr>
            <p:nvPr userDrawn="1"/>
          </p:nvSpPr>
          <p:spPr bwMode="auto">
            <a:xfrm>
              <a:off x="11960805" y="6456163"/>
              <a:ext cx="24797" cy="44870"/>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endParaRPr lang="en-US" sz="1350"/>
            </a:p>
          </p:txBody>
        </p:sp>
        <p:sp>
          <p:nvSpPr>
            <p:cNvPr id="101" name="Rectangle 240"/>
            <p:cNvSpPr>
              <a:spLocks noChangeArrowheads="1"/>
            </p:cNvSpPr>
            <p:nvPr userDrawn="1"/>
          </p:nvSpPr>
          <p:spPr bwMode="auto">
            <a:xfrm>
              <a:off x="11891138" y="6456163"/>
              <a:ext cx="25977" cy="44870"/>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endParaRPr lang="en-US" sz="1350"/>
            </a:p>
          </p:txBody>
        </p:sp>
        <p:sp>
          <p:nvSpPr>
            <p:cNvPr id="102" name="Rectangle 241"/>
            <p:cNvSpPr>
              <a:spLocks noChangeArrowheads="1"/>
            </p:cNvSpPr>
            <p:nvPr userDrawn="1"/>
          </p:nvSpPr>
          <p:spPr bwMode="auto">
            <a:xfrm>
              <a:off x="11822653" y="6456163"/>
              <a:ext cx="25977" cy="44870"/>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endParaRPr lang="en-US" sz="1350"/>
            </a:p>
          </p:txBody>
        </p:sp>
        <p:sp>
          <p:nvSpPr>
            <p:cNvPr id="103" name="Rectangle 242"/>
            <p:cNvSpPr>
              <a:spLocks noChangeArrowheads="1"/>
            </p:cNvSpPr>
            <p:nvPr userDrawn="1"/>
          </p:nvSpPr>
          <p:spPr bwMode="auto">
            <a:xfrm>
              <a:off x="12025747" y="6523468"/>
              <a:ext cx="25977" cy="44870"/>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endParaRPr lang="en-US" sz="1350"/>
            </a:p>
          </p:txBody>
        </p:sp>
        <p:sp>
          <p:nvSpPr>
            <p:cNvPr id="104" name="Rectangle 243"/>
            <p:cNvSpPr>
              <a:spLocks noChangeArrowheads="1"/>
            </p:cNvSpPr>
            <p:nvPr userDrawn="1"/>
          </p:nvSpPr>
          <p:spPr bwMode="auto">
            <a:xfrm>
              <a:off x="11960805" y="6523468"/>
              <a:ext cx="24797" cy="44870"/>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endParaRPr lang="en-US" sz="1350"/>
            </a:p>
          </p:txBody>
        </p:sp>
        <p:sp>
          <p:nvSpPr>
            <p:cNvPr id="105" name="Rectangle 244"/>
            <p:cNvSpPr>
              <a:spLocks noChangeArrowheads="1"/>
            </p:cNvSpPr>
            <p:nvPr userDrawn="1"/>
          </p:nvSpPr>
          <p:spPr bwMode="auto">
            <a:xfrm>
              <a:off x="11891138" y="6523468"/>
              <a:ext cx="25977" cy="44870"/>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endParaRPr lang="en-US" sz="1350"/>
            </a:p>
          </p:txBody>
        </p:sp>
        <p:sp>
          <p:nvSpPr>
            <p:cNvPr id="106" name="Rectangle 245"/>
            <p:cNvSpPr>
              <a:spLocks noChangeArrowheads="1"/>
            </p:cNvSpPr>
            <p:nvPr userDrawn="1"/>
          </p:nvSpPr>
          <p:spPr bwMode="auto">
            <a:xfrm>
              <a:off x="11822653" y="6523468"/>
              <a:ext cx="25977" cy="44870"/>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endParaRPr lang="en-US" sz="1350"/>
            </a:p>
          </p:txBody>
        </p:sp>
        <p:sp>
          <p:nvSpPr>
            <p:cNvPr id="107" name="Rectangle 246"/>
            <p:cNvSpPr>
              <a:spLocks noChangeArrowheads="1"/>
            </p:cNvSpPr>
            <p:nvPr userDrawn="1"/>
          </p:nvSpPr>
          <p:spPr bwMode="auto">
            <a:xfrm>
              <a:off x="12025747" y="6588411"/>
              <a:ext cx="25977" cy="44870"/>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endParaRPr lang="en-US" sz="1350"/>
            </a:p>
          </p:txBody>
        </p:sp>
        <p:sp>
          <p:nvSpPr>
            <p:cNvPr id="108" name="Rectangle 247"/>
            <p:cNvSpPr>
              <a:spLocks noChangeArrowheads="1"/>
            </p:cNvSpPr>
            <p:nvPr userDrawn="1"/>
          </p:nvSpPr>
          <p:spPr bwMode="auto">
            <a:xfrm>
              <a:off x="11960805" y="6588411"/>
              <a:ext cx="24797" cy="44870"/>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endParaRPr lang="en-US" sz="1350"/>
            </a:p>
          </p:txBody>
        </p:sp>
        <p:sp>
          <p:nvSpPr>
            <p:cNvPr id="109" name="Rectangle 248"/>
            <p:cNvSpPr>
              <a:spLocks noChangeArrowheads="1"/>
            </p:cNvSpPr>
            <p:nvPr userDrawn="1"/>
          </p:nvSpPr>
          <p:spPr bwMode="auto">
            <a:xfrm>
              <a:off x="11891138" y="6588411"/>
              <a:ext cx="25977" cy="44870"/>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endParaRPr lang="en-US" sz="1350"/>
            </a:p>
          </p:txBody>
        </p:sp>
        <p:sp>
          <p:nvSpPr>
            <p:cNvPr id="110" name="Rectangle 249"/>
            <p:cNvSpPr>
              <a:spLocks noChangeArrowheads="1"/>
            </p:cNvSpPr>
            <p:nvPr userDrawn="1"/>
          </p:nvSpPr>
          <p:spPr bwMode="auto">
            <a:xfrm>
              <a:off x="11822653" y="6588411"/>
              <a:ext cx="25977" cy="44870"/>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endParaRPr lang="en-US" sz="1350"/>
            </a:p>
          </p:txBody>
        </p:sp>
        <p:sp>
          <p:nvSpPr>
            <p:cNvPr id="111" name="Rectangle 250"/>
            <p:cNvSpPr>
              <a:spLocks noChangeArrowheads="1"/>
            </p:cNvSpPr>
            <p:nvPr userDrawn="1"/>
          </p:nvSpPr>
          <p:spPr bwMode="auto">
            <a:xfrm>
              <a:off x="12025747" y="6655715"/>
              <a:ext cx="25977" cy="44870"/>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endParaRPr lang="en-US" sz="1350"/>
            </a:p>
          </p:txBody>
        </p:sp>
        <p:sp>
          <p:nvSpPr>
            <p:cNvPr id="112" name="Rectangle 251"/>
            <p:cNvSpPr>
              <a:spLocks noChangeArrowheads="1"/>
            </p:cNvSpPr>
            <p:nvPr userDrawn="1"/>
          </p:nvSpPr>
          <p:spPr bwMode="auto">
            <a:xfrm>
              <a:off x="11960805" y="6655715"/>
              <a:ext cx="24797" cy="44870"/>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endParaRPr lang="en-US" sz="1350"/>
            </a:p>
          </p:txBody>
        </p:sp>
        <p:sp>
          <p:nvSpPr>
            <p:cNvPr id="113" name="Rectangle 252"/>
            <p:cNvSpPr>
              <a:spLocks noChangeArrowheads="1"/>
            </p:cNvSpPr>
            <p:nvPr userDrawn="1"/>
          </p:nvSpPr>
          <p:spPr bwMode="auto">
            <a:xfrm>
              <a:off x="11891138" y="6655715"/>
              <a:ext cx="25977" cy="44870"/>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endParaRPr lang="en-US" sz="1350"/>
            </a:p>
          </p:txBody>
        </p:sp>
        <p:sp>
          <p:nvSpPr>
            <p:cNvPr id="114" name="Rectangle 253"/>
            <p:cNvSpPr>
              <a:spLocks noChangeArrowheads="1"/>
            </p:cNvSpPr>
            <p:nvPr userDrawn="1"/>
          </p:nvSpPr>
          <p:spPr bwMode="auto">
            <a:xfrm>
              <a:off x="11822653" y="6655715"/>
              <a:ext cx="25977" cy="44870"/>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endParaRPr lang="en-US" sz="1350"/>
            </a:p>
          </p:txBody>
        </p:sp>
        <p:sp>
          <p:nvSpPr>
            <p:cNvPr id="36" name="AutoShape 172"/>
            <p:cNvSpPr>
              <a:spLocks noChangeAspect="1" noChangeArrowheads="1" noTextEdit="1"/>
            </p:cNvSpPr>
            <p:nvPr userDrawn="1"/>
          </p:nvSpPr>
          <p:spPr bwMode="auto">
            <a:xfrm>
              <a:off x="11423472" y="5635037"/>
              <a:ext cx="309549" cy="10962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350"/>
            </a:p>
          </p:txBody>
        </p:sp>
        <p:sp>
          <p:nvSpPr>
            <p:cNvPr id="37" name="Rectangle 174"/>
            <p:cNvSpPr>
              <a:spLocks noChangeArrowheads="1"/>
            </p:cNvSpPr>
            <p:nvPr userDrawn="1"/>
          </p:nvSpPr>
          <p:spPr bwMode="auto">
            <a:xfrm>
              <a:off x="11423472" y="5717983"/>
              <a:ext cx="312114" cy="1015013"/>
            </a:xfrm>
            <a:prstGeom prst="rect">
              <a:avLst/>
            </a:pr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US" sz="1350"/>
            </a:p>
          </p:txBody>
        </p:sp>
        <p:sp>
          <p:nvSpPr>
            <p:cNvPr id="38" name="Line 175"/>
            <p:cNvSpPr>
              <a:spLocks noChangeShapeType="1"/>
            </p:cNvSpPr>
            <p:nvPr userDrawn="1"/>
          </p:nvSpPr>
          <p:spPr bwMode="auto">
            <a:xfrm>
              <a:off x="11423472" y="5760738"/>
              <a:ext cx="312114" cy="0"/>
            </a:xfrm>
            <a:prstGeom prst="line">
              <a:avLst/>
            </a:prstGeom>
            <a:noFill/>
            <a:ln w="23813"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1350"/>
            </a:p>
          </p:txBody>
        </p:sp>
        <p:sp>
          <p:nvSpPr>
            <p:cNvPr id="39" name="Line 176"/>
            <p:cNvSpPr>
              <a:spLocks noChangeShapeType="1"/>
            </p:cNvSpPr>
            <p:nvPr userDrawn="1"/>
          </p:nvSpPr>
          <p:spPr bwMode="auto">
            <a:xfrm>
              <a:off x="11423472" y="5807769"/>
              <a:ext cx="312114" cy="0"/>
            </a:xfrm>
            <a:prstGeom prst="line">
              <a:avLst/>
            </a:prstGeom>
            <a:noFill/>
            <a:ln w="23813" cap="flat">
              <a:solidFill>
                <a:schemeClr val="bg1"/>
              </a:solidFill>
              <a:prstDash val="solid"/>
              <a:miter lim="800000"/>
              <a:headEnd/>
              <a:tailEnd/>
            </a:ln>
            <a:extLst/>
          </p:spPr>
          <p:txBody>
            <a:bodyPr vert="horz" wrap="square" lIns="91440" tIns="45720" rIns="91440" bIns="45720" numCol="1" anchor="t" anchorCtr="0" compatLnSpc="1">
              <a:prstTxWarp prst="textNoShape">
                <a:avLst/>
              </a:prstTxWarp>
            </a:bodyPr>
            <a:lstStyle/>
            <a:p>
              <a:endParaRPr lang="en-US" sz="1350"/>
            </a:p>
          </p:txBody>
        </p:sp>
        <p:sp>
          <p:nvSpPr>
            <p:cNvPr id="40" name="Line 177"/>
            <p:cNvSpPr>
              <a:spLocks noChangeShapeType="1"/>
            </p:cNvSpPr>
            <p:nvPr userDrawn="1"/>
          </p:nvSpPr>
          <p:spPr bwMode="auto">
            <a:xfrm>
              <a:off x="11423472" y="5852235"/>
              <a:ext cx="312114" cy="0"/>
            </a:xfrm>
            <a:prstGeom prst="line">
              <a:avLst/>
            </a:prstGeom>
            <a:noFill/>
            <a:ln w="23813" cap="flat">
              <a:solidFill>
                <a:schemeClr val="bg1"/>
              </a:solidFill>
              <a:prstDash val="solid"/>
              <a:miter lim="800000"/>
              <a:headEnd/>
              <a:tailEnd/>
            </a:ln>
            <a:extLst/>
          </p:spPr>
          <p:txBody>
            <a:bodyPr vert="horz" wrap="square" lIns="91440" tIns="45720" rIns="91440" bIns="45720" numCol="1" anchor="t" anchorCtr="0" compatLnSpc="1">
              <a:prstTxWarp prst="textNoShape">
                <a:avLst/>
              </a:prstTxWarp>
            </a:bodyPr>
            <a:lstStyle/>
            <a:p>
              <a:endParaRPr lang="en-US" sz="1350"/>
            </a:p>
          </p:txBody>
        </p:sp>
        <p:sp>
          <p:nvSpPr>
            <p:cNvPr id="41" name="Line 178"/>
            <p:cNvSpPr>
              <a:spLocks noChangeShapeType="1"/>
            </p:cNvSpPr>
            <p:nvPr userDrawn="1"/>
          </p:nvSpPr>
          <p:spPr bwMode="auto">
            <a:xfrm>
              <a:off x="11423472" y="5899266"/>
              <a:ext cx="312114" cy="0"/>
            </a:xfrm>
            <a:prstGeom prst="line">
              <a:avLst/>
            </a:prstGeom>
            <a:noFill/>
            <a:ln w="23813" cap="flat">
              <a:solidFill>
                <a:schemeClr val="bg1"/>
              </a:solidFill>
              <a:prstDash val="solid"/>
              <a:miter lim="800000"/>
              <a:headEnd/>
              <a:tailEnd/>
            </a:ln>
            <a:extLst/>
          </p:spPr>
          <p:txBody>
            <a:bodyPr vert="horz" wrap="square" lIns="91440" tIns="45720" rIns="91440" bIns="45720" numCol="1" anchor="t" anchorCtr="0" compatLnSpc="1">
              <a:prstTxWarp prst="textNoShape">
                <a:avLst/>
              </a:prstTxWarp>
            </a:bodyPr>
            <a:lstStyle/>
            <a:p>
              <a:endParaRPr lang="en-US" sz="1350"/>
            </a:p>
          </p:txBody>
        </p:sp>
        <p:sp>
          <p:nvSpPr>
            <p:cNvPr id="42" name="Line 179"/>
            <p:cNvSpPr>
              <a:spLocks noChangeShapeType="1"/>
            </p:cNvSpPr>
            <p:nvPr userDrawn="1"/>
          </p:nvSpPr>
          <p:spPr bwMode="auto">
            <a:xfrm>
              <a:off x="11423472" y="5943731"/>
              <a:ext cx="312114" cy="0"/>
            </a:xfrm>
            <a:prstGeom prst="line">
              <a:avLst/>
            </a:prstGeom>
            <a:noFill/>
            <a:ln w="23813"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1350"/>
            </a:p>
          </p:txBody>
        </p:sp>
        <p:sp>
          <p:nvSpPr>
            <p:cNvPr id="43" name="Line 180"/>
            <p:cNvSpPr>
              <a:spLocks noChangeShapeType="1"/>
            </p:cNvSpPr>
            <p:nvPr userDrawn="1"/>
          </p:nvSpPr>
          <p:spPr bwMode="auto">
            <a:xfrm>
              <a:off x="11423472" y="5989907"/>
              <a:ext cx="312114" cy="0"/>
            </a:xfrm>
            <a:prstGeom prst="line">
              <a:avLst/>
            </a:prstGeom>
            <a:noFill/>
            <a:ln w="23813"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1350"/>
            </a:p>
          </p:txBody>
        </p:sp>
        <p:sp>
          <p:nvSpPr>
            <p:cNvPr id="44" name="Line 181"/>
            <p:cNvSpPr>
              <a:spLocks noChangeShapeType="1"/>
            </p:cNvSpPr>
            <p:nvPr userDrawn="1"/>
          </p:nvSpPr>
          <p:spPr bwMode="auto">
            <a:xfrm>
              <a:off x="11423472" y="6035228"/>
              <a:ext cx="312114" cy="0"/>
            </a:xfrm>
            <a:prstGeom prst="line">
              <a:avLst/>
            </a:prstGeom>
            <a:noFill/>
            <a:ln w="23813"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1350"/>
            </a:p>
          </p:txBody>
        </p:sp>
        <p:sp>
          <p:nvSpPr>
            <p:cNvPr id="45" name="Line 182"/>
            <p:cNvSpPr>
              <a:spLocks noChangeShapeType="1"/>
            </p:cNvSpPr>
            <p:nvPr userDrawn="1"/>
          </p:nvSpPr>
          <p:spPr bwMode="auto">
            <a:xfrm>
              <a:off x="11423472" y="6081404"/>
              <a:ext cx="312114" cy="0"/>
            </a:xfrm>
            <a:prstGeom prst="line">
              <a:avLst/>
            </a:prstGeom>
            <a:noFill/>
            <a:ln w="23813"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1350"/>
            </a:p>
          </p:txBody>
        </p:sp>
        <p:sp>
          <p:nvSpPr>
            <p:cNvPr id="46" name="Line 183"/>
            <p:cNvSpPr>
              <a:spLocks noChangeShapeType="1"/>
            </p:cNvSpPr>
            <p:nvPr userDrawn="1"/>
          </p:nvSpPr>
          <p:spPr bwMode="auto">
            <a:xfrm>
              <a:off x="11423472" y="6126724"/>
              <a:ext cx="312114" cy="0"/>
            </a:xfrm>
            <a:prstGeom prst="line">
              <a:avLst/>
            </a:prstGeom>
            <a:noFill/>
            <a:ln w="23813"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1350"/>
            </a:p>
          </p:txBody>
        </p:sp>
        <p:sp>
          <p:nvSpPr>
            <p:cNvPr id="47" name="Line 184"/>
            <p:cNvSpPr>
              <a:spLocks noChangeShapeType="1"/>
            </p:cNvSpPr>
            <p:nvPr userDrawn="1"/>
          </p:nvSpPr>
          <p:spPr bwMode="auto">
            <a:xfrm>
              <a:off x="11423472" y="6171190"/>
              <a:ext cx="312114" cy="0"/>
            </a:xfrm>
            <a:prstGeom prst="line">
              <a:avLst/>
            </a:prstGeom>
            <a:noFill/>
            <a:ln w="23813"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1350"/>
            </a:p>
          </p:txBody>
        </p:sp>
        <p:sp>
          <p:nvSpPr>
            <p:cNvPr id="48" name="Line 185"/>
            <p:cNvSpPr>
              <a:spLocks noChangeShapeType="1"/>
            </p:cNvSpPr>
            <p:nvPr userDrawn="1"/>
          </p:nvSpPr>
          <p:spPr bwMode="auto">
            <a:xfrm>
              <a:off x="11423472" y="6217365"/>
              <a:ext cx="312114" cy="0"/>
            </a:xfrm>
            <a:prstGeom prst="line">
              <a:avLst/>
            </a:prstGeom>
            <a:noFill/>
            <a:ln w="23813"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1350"/>
            </a:p>
          </p:txBody>
        </p:sp>
        <p:sp>
          <p:nvSpPr>
            <p:cNvPr id="49" name="Line 186"/>
            <p:cNvSpPr>
              <a:spLocks noChangeShapeType="1"/>
            </p:cNvSpPr>
            <p:nvPr userDrawn="1"/>
          </p:nvSpPr>
          <p:spPr bwMode="auto">
            <a:xfrm>
              <a:off x="11423472" y="6262687"/>
              <a:ext cx="312114" cy="0"/>
            </a:xfrm>
            <a:prstGeom prst="line">
              <a:avLst/>
            </a:prstGeom>
            <a:noFill/>
            <a:ln w="23813"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1350"/>
            </a:p>
          </p:txBody>
        </p:sp>
        <p:sp>
          <p:nvSpPr>
            <p:cNvPr id="50" name="Line 187"/>
            <p:cNvSpPr>
              <a:spLocks noChangeShapeType="1"/>
            </p:cNvSpPr>
            <p:nvPr userDrawn="1"/>
          </p:nvSpPr>
          <p:spPr bwMode="auto">
            <a:xfrm>
              <a:off x="11423472" y="6308863"/>
              <a:ext cx="312114" cy="0"/>
            </a:xfrm>
            <a:prstGeom prst="line">
              <a:avLst/>
            </a:prstGeom>
            <a:noFill/>
            <a:ln w="23813"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1350"/>
            </a:p>
          </p:txBody>
        </p:sp>
        <p:sp>
          <p:nvSpPr>
            <p:cNvPr id="51" name="Line 188"/>
            <p:cNvSpPr>
              <a:spLocks noChangeShapeType="1"/>
            </p:cNvSpPr>
            <p:nvPr userDrawn="1"/>
          </p:nvSpPr>
          <p:spPr bwMode="auto">
            <a:xfrm>
              <a:off x="11423472" y="6353328"/>
              <a:ext cx="312114" cy="0"/>
            </a:xfrm>
            <a:prstGeom prst="line">
              <a:avLst/>
            </a:prstGeom>
            <a:noFill/>
            <a:ln w="23813"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1350"/>
            </a:p>
          </p:txBody>
        </p:sp>
        <p:sp>
          <p:nvSpPr>
            <p:cNvPr id="52" name="Line 189"/>
            <p:cNvSpPr>
              <a:spLocks noChangeShapeType="1"/>
            </p:cNvSpPr>
            <p:nvPr userDrawn="1"/>
          </p:nvSpPr>
          <p:spPr bwMode="auto">
            <a:xfrm>
              <a:off x="11423472" y="6398648"/>
              <a:ext cx="312114" cy="0"/>
            </a:xfrm>
            <a:prstGeom prst="line">
              <a:avLst/>
            </a:prstGeom>
            <a:noFill/>
            <a:ln w="23813"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1350"/>
            </a:p>
          </p:txBody>
        </p:sp>
        <p:sp>
          <p:nvSpPr>
            <p:cNvPr id="53" name="Line 190"/>
            <p:cNvSpPr>
              <a:spLocks noChangeShapeType="1"/>
            </p:cNvSpPr>
            <p:nvPr userDrawn="1"/>
          </p:nvSpPr>
          <p:spPr bwMode="auto">
            <a:xfrm>
              <a:off x="11423472" y="6444824"/>
              <a:ext cx="312114" cy="0"/>
            </a:xfrm>
            <a:prstGeom prst="line">
              <a:avLst/>
            </a:prstGeom>
            <a:noFill/>
            <a:ln w="23813"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1350"/>
            </a:p>
          </p:txBody>
        </p:sp>
        <p:sp>
          <p:nvSpPr>
            <p:cNvPr id="54" name="Line 191"/>
            <p:cNvSpPr>
              <a:spLocks noChangeShapeType="1"/>
            </p:cNvSpPr>
            <p:nvPr userDrawn="1"/>
          </p:nvSpPr>
          <p:spPr bwMode="auto">
            <a:xfrm>
              <a:off x="11423472" y="6489290"/>
              <a:ext cx="312114" cy="0"/>
            </a:xfrm>
            <a:prstGeom prst="line">
              <a:avLst/>
            </a:prstGeom>
            <a:noFill/>
            <a:ln w="23813"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1350"/>
            </a:p>
          </p:txBody>
        </p:sp>
        <p:sp>
          <p:nvSpPr>
            <p:cNvPr id="55" name="Line 192"/>
            <p:cNvSpPr>
              <a:spLocks noChangeShapeType="1"/>
            </p:cNvSpPr>
            <p:nvPr userDrawn="1"/>
          </p:nvSpPr>
          <p:spPr bwMode="auto">
            <a:xfrm>
              <a:off x="11423472" y="6536321"/>
              <a:ext cx="312114" cy="0"/>
            </a:xfrm>
            <a:prstGeom prst="line">
              <a:avLst/>
            </a:prstGeom>
            <a:noFill/>
            <a:ln w="23813"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1350"/>
            </a:p>
          </p:txBody>
        </p:sp>
        <p:sp>
          <p:nvSpPr>
            <p:cNvPr id="56" name="Line 193"/>
            <p:cNvSpPr>
              <a:spLocks noChangeShapeType="1"/>
            </p:cNvSpPr>
            <p:nvPr userDrawn="1"/>
          </p:nvSpPr>
          <p:spPr bwMode="auto">
            <a:xfrm>
              <a:off x="11423472" y="6580786"/>
              <a:ext cx="312114" cy="0"/>
            </a:xfrm>
            <a:prstGeom prst="line">
              <a:avLst/>
            </a:prstGeom>
            <a:noFill/>
            <a:ln w="23813"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1350"/>
            </a:p>
          </p:txBody>
        </p:sp>
        <p:sp>
          <p:nvSpPr>
            <p:cNvPr id="57" name="Line 194"/>
            <p:cNvSpPr>
              <a:spLocks noChangeShapeType="1"/>
            </p:cNvSpPr>
            <p:nvPr userDrawn="1"/>
          </p:nvSpPr>
          <p:spPr bwMode="auto">
            <a:xfrm>
              <a:off x="11423472" y="6627818"/>
              <a:ext cx="312114" cy="0"/>
            </a:xfrm>
            <a:prstGeom prst="line">
              <a:avLst/>
            </a:prstGeom>
            <a:noFill/>
            <a:ln w="23813"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1350"/>
            </a:p>
          </p:txBody>
        </p:sp>
        <p:sp>
          <p:nvSpPr>
            <p:cNvPr id="58" name="Line 195"/>
            <p:cNvSpPr>
              <a:spLocks noChangeShapeType="1"/>
            </p:cNvSpPr>
            <p:nvPr userDrawn="1"/>
          </p:nvSpPr>
          <p:spPr bwMode="auto">
            <a:xfrm>
              <a:off x="11423472" y="6672283"/>
              <a:ext cx="312114" cy="0"/>
            </a:xfrm>
            <a:prstGeom prst="line">
              <a:avLst/>
            </a:prstGeom>
            <a:noFill/>
            <a:ln w="23813"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1350"/>
            </a:p>
          </p:txBody>
        </p:sp>
        <p:sp>
          <p:nvSpPr>
            <p:cNvPr id="59" name="Line 196"/>
            <p:cNvSpPr>
              <a:spLocks noChangeShapeType="1"/>
            </p:cNvSpPr>
            <p:nvPr userDrawn="1"/>
          </p:nvSpPr>
          <p:spPr bwMode="auto">
            <a:xfrm>
              <a:off x="11423472" y="6719314"/>
              <a:ext cx="312114" cy="0"/>
            </a:xfrm>
            <a:prstGeom prst="line">
              <a:avLst/>
            </a:prstGeom>
            <a:noFill/>
            <a:ln w="23813" cap="flat">
              <a:solidFill>
                <a:schemeClr val="bg1">
                  <a:lumMod val="95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1350"/>
            </a:p>
          </p:txBody>
        </p:sp>
        <p:sp>
          <p:nvSpPr>
            <p:cNvPr id="60" name="Freeform 197"/>
            <p:cNvSpPr>
              <a:spLocks/>
            </p:cNvSpPr>
            <p:nvPr userDrawn="1"/>
          </p:nvSpPr>
          <p:spPr bwMode="auto">
            <a:xfrm>
              <a:off x="11458532" y="5633327"/>
              <a:ext cx="235155" cy="84656"/>
            </a:xfrm>
            <a:custGeom>
              <a:avLst/>
              <a:gdLst>
                <a:gd name="T0" fmla="*/ 275 w 275"/>
                <a:gd name="T1" fmla="*/ 0 h 99"/>
                <a:gd name="T2" fmla="*/ 0 w 275"/>
                <a:gd name="T3" fmla="*/ 38 h 99"/>
                <a:gd name="T4" fmla="*/ 0 w 275"/>
                <a:gd name="T5" fmla="*/ 99 h 99"/>
                <a:gd name="T6" fmla="*/ 275 w 275"/>
                <a:gd name="T7" fmla="*/ 99 h 99"/>
                <a:gd name="T8" fmla="*/ 275 w 275"/>
                <a:gd name="T9" fmla="*/ 0 h 99"/>
              </a:gdLst>
              <a:ahLst/>
              <a:cxnLst>
                <a:cxn ang="0">
                  <a:pos x="T0" y="T1"/>
                </a:cxn>
                <a:cxn ang="0">
                  <a:pos x="T2" y="T3"/>
                </a:cxn>
                <a:cxn ang="0">
                  <a:pos x="T4" y="T5"/>
                </a:cxn>
                <a:cxn ang="0">
                  <a:pos x="T6" y="T7"/>
                </a:cxn>
                <a:cxn ang="0">
                  <a:pos x="T8" y="T9"/>
                </a:cxn>
              </a:cxnLst>
              <a:rect l="0" t="0" r="r" b="b"/>
              <a:pathLst>
                <a:path w="275" h="99">
                  <a:moveTo>
                    <a:pt x="275" y="0"/>
                  </a:moveTo>
                  <a:lnTo>
                    <a:pt x="0" y="38"/>
                  </a:lnTo>
                  <a:lnTo>
                    <a:pt x="0" y="99"/>
                  </a:lnTo>
                  <a:lnTo>
                    <a:pt x="275" y="99"/>
                  </a:lnTo>
                  <a:lnTo>
                    <a:pt x="275" y="0"/>
                  </a:ln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US" sz="1350"/>
            </a:p>
          </p:txBody>
        </p:sp>
        <p:sp>
          <p:nvSpPr>
            <p:cNvPr id="20" name="Freeform 18"/>
            <p:cNvSpPr>
              <a:spLocks/>
            </p:cNvSpPr>
            <p:nvPr userDrawn="1"/>
          </p:nvSpPr>
          <p:spPr bwMode="auto">
            <a:xfrm>
              <a:off x="9171808" y="6480022"/>
              <a:ext cx="3260614" cy="520804"/>
            </a:xfrm>
            <a:custGeom>
              <a:avLst/>
              <a:gdLst>
                <a:gd name="T0" fmla="*/ 0 w 1014"/>
                <a:gd name="T1" fmla="*/ 296 h 296"/>
                <a:gd name="T2" fmla="*/ 0 w 1014"/>
                <a:gd name="T3" fmla="*/ 296 h 296"/>
                <a:gd name="T4" fmla="*/ 1014 w 1014"/>
                <a:gd name="T5" fmla="*/ 296 h 296"/>
                <a:gd name="T6" fmla="*/ 1014 w 1014"/>
                <a:gd name="T7" fmla="*/ 238 h 296"/>
                <a:gd name="T8" fmla="*/ 0 w 1014"/>
                <a:gd name="T9" fmla="*/ 296 h 296"/>
              </a:gdLst>
              <a:ahLst/>
              <a:cxnLst>
                <a:cxn ang="0">
                  <a:pos x="T0" y="T1"/>
                </a:cxn>
                <a:cxn ang="0">
                  <a:pos x="T2" y="T3"/>
                </a:cxn>
                <a:cxn ang="0">
                  <a:pos x="T4" y="T5"/>
                </a:cxn>
                <a:cxn ang="0">
                  <a:pos x="T6" y="T7"/>
                </a:cxn>
                <a:cxn ang="0">
                  <a:pos x="T8" y="T9"/>
                </a:cxn>
              </a:cxnLst>
              <a:rect l="0" t="0" r="r" b="b"/>
              <a:pathLst>
                <a:path w="1014" h="296">
                  <a:moveTo>
                    <a:pt x="0" y="296"/>
                  </a:moveTo>
                  <a:cubicBezTo>
                    <a:pt x="0" y="296"/>
                    <a:pt x="0" y="296"/>
                    <a:pt x="0" y="296"/>
                  </a:cubicBezTo>
                  <a:cubicBezTo>
                    <a:pt x="1014" y="296"/>
                    <a:pt x="1014" y="296"/>
                    <a:pt x="1014" y="296"/>
                  </a:cubicBezTo>
                  <a:cubicBezTo>
                    <a:pt x="1014" y="238"/>
                    <a:pt x="1014" y="238"/>
                    <a:pt x="1014" y="238"/>
                  </a:cubicBezTo>
                  <a:cubicBezTo>
                    <a:pt x="714" y="0"/>
                    <a:pt x="277" y="19"/>
                    <a:pt x="0" y="296"/>
                  </a:cubicBezTo>
                  <a:close/>
                </a:path>
              </a:pathLst>
            </a:custGeom>
            <a:solidFill>
              <a:srgbClr val="7FB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a:p>
          </p:txBody>
        </p:sp>
        <p:sp>
          <p:nvSpPr>
            <p:cNvPr id="21" name="Freeform 29"/>
            <p:cNvSpPr>
              <a:spLocks/>
            </p:cNvSpPr>
            <p:nvPr userDrawn="1"/>
          </p:nvSpPr>
          <p:spPr bwMode="auto">
            <a:xfrm>
              <a:off x="9626870" y="6682358"/>
              <a:ext cx="2484481" cy="318469"/>
            </a:xfrm>
            <a:custGeom>
              <a:avLst/>
              <a:gdLst>
                <a:gd name="T0" fmla="*/ 344 w 556"/>
                <a:gd name="T1" fmla="*/ 21 h 130"/>
                <a:gd name="T2" fmla="*/ 344 w 556"/>
                <a:gd name="T3" fmla="*/ 21 h 130"/>
                <a:gd name="T4" fmla="*/ 0 w 556"/>
                <a:gd name="T5" fmla="*/ 130 h 130"/>
                <a:gd name="T6" fmla="*/ 197 w 556"/>
                <a:gd name="T7" fmla="*/ 130 h 130"/>
                <a:gd name="T8" fmla="*/ 556 w 556"/>
                <a:gd name="T9" fmla="*/ 130 h 130"/>
                <a:gd name="T10" fmla="*/ 344 w 556"/>
                <a:gd name="T11" fmla="*/ 21 h 130"/>
              </a:gdLst>
              <a:ahLst/>
              <a:cxnLst>
                <a:cxn ang="0">
                  <a:pos x="T0" y="T1"/>
                </a:cxn>
                <a:cxn ang="0">
                  <a:pos x="T2" y="T3"/>
                </a:cxn>
                <a:cxn ang="0">
                  <a:pos x="T4" y="T5"/>
                </a:cxn>
                <a:cxn ang="0">
                  <a:pos x="T6" y="T7"/>
                </a:cxn>
                <a:cxn ang="0">
                  <a:pos x="T8" y="T9"/>
                </a:cxn>
                <a:cxn ang="0">
                  <a:pos x="T10" y="T11"/>
                </a:cxn>
              </a:cxnLst>
              <a:rect l="0" t="0" r="r" b="b"/>
              <a:pathLst>
                <a:path w="556" h="130">
                  <a:moveTo>
                    <a:pt x="344" y="21"/>
                  </a:moveTo>
                  <a:cubicBezTo>
                    <a:pt x="344" y="21"/>
                    <a:pt x="344" y="21"/>
                    <a:pt x="344" y="21"/>
                  </a:cubicBezTo>
                  <a:cubicBezTo>
                    <a:pt x="223" y="0"/>
                    <a:pt x="94" y="37"/>
                    <a:pt x="0" y="130"/>
                  </a:cubicBezTo>
                  <a:cubicBezTo>
                    <a:pt x="197" y="130"/>
                    <a:pt x="197" y="130"/>
                    <a:pt x="197" y="130"/>
                  </a:cubicBezTo>
                  <a:cubicBezTo>
                    <a:pt x="556" y="130"/>
                    <a:pt x="556" y="130"/>
                    <a:pt x="556" y="130"/>
                  </a:cubicBezTo>
                  <a:cubicBezTo>
                    <a:pt x="496" y="70"/>
                    <a:pt x="422" y="34"/>
                    <a:pt x="344" y="21"/>
                  </a:cubicBezTo>
                  <a:close/>
                </a:path>
              </a:pathLst>
            </a:custGeom>
            <a:solidFill>
              <a:srgbClr val="BAD8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a:p>
          </p:txBody>
        </p:sp>
        <p:sp>
          <p:nvSpPr>
            <p:cNvPr id="22" name="AutoShape 3"/>
            <p:cNvSpPr>
              <a:spLocks noChangeAspect="1" noChangeArrowheads="1" noTextEdit="1"/>
            </p:cNvSpPr>
            <p:nvPr userDrawn="1"/>
          </p:nvSpPr>
          <p:spPr bwMode="auto">
            <a:xfrm>
              <a:off x="9235249" y="5961468"/>
              <a:ext cx="3197173" cy="10414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350"/>
            </a:p>
          </p:txBody>
        </p:sp>
        <p:sp>
          <p:nvSpPr>
            <p:cNvPr id="25" name="Freeform 17"/>
            <p:cNvSpPr>
              <a:spLocks/>
            </p:cNvSpPr>
            <p:nvPr userDrawn="1"/>
          </p:nvSpPr>
          <p:spPr bwMode="auto">
            <a:xfrm>
              <a:off x="11361649" y="6565101"/>
              <a:ext cx="1075439" cy="435726"/>
            </a:xfrm>
            <a:custGeom>
              <a:avLst/>
              <a:gdLst>
                <a:gd name="T0" fmla="*/ 0 w 442"/>
                <a:gd name="T1" fmla="*/ 178 h 178"/>
                <a:gd name="T2" fmla="*/ 0 w 442"/>
                <a:gd name="T3" fmla="*/ 178 h 178"/>
                <a:gd name="T4" fmla="*/ 290 w 442"/>
                <a:gd name="T5" fmla="*/ 178 h 178"/>
                <a:gd name="T6" fmla="*/ 442 w 442"/>
                <a:gd name="T7" fmla="*/ 178 h 178"/>
                <a:gd name="T8" fmla="*/ 442 w 442"/>
                <a:gd name="T9" fmla="*/ 9 h 178"/>
                <a:gd name="T10" fmla="*/ 0 w 442"/>
                <a:gd name="T11" fmla="*/ 178 h 178"/>
              </a:gdLst>
              <a:ahLst/>
              <a:cxnLst>
                <a:cxn ang="0">
                  <a:pos x="T0" y="T1"/>
                </a:cxn>
                <a:cxn ang="0">
                  <a:pos x="T2" y="T3"/>
                </a:cxn>
                <a:cxn ang="0">
                  <a:pos x="T4" y="T5"/>
                </a:cxn>
                <a:cxn ang="0">
                  <a:pos x="T6" y="T7"/>
                </a:cxn>
                <a:cxn ang="0">
                  <a:pos x="T8" y="T9"/>
                </a:cxn>
                <a:cxn ang="0">
                  <a:pos x="T10" y="T11"/>
                </a:cxn>
              </a:cxnLst>
              <a:rect l="0" t="0" r="r" b="b"/>
              <a:pathLst>
                <a:path w="442" h="178">
                  <a:moveTo>
                    <a:pt x="0" y="178"/>
                  </a:moveTo>
                  <a:cubicBezTo>
                    <a:pt x="0" y="178"/>
                    <a:pt x="0" y="178"/>
                    <a:pt x="0" y="178"/>
                  </a:cubicBezTo>
                  <a:cubicBezTo>
                    <a:pt x="290" y="178"/>
                    <a:pt x="290" y="178"/>
                    <a:pt x="290" y="178"/>
                  </a:cubicBezTo>
                  <a:cubicBezTo>
                    <a:pt x="442" y="178"/>
                    <a:pt x="442" y="178"/>
                    <a:pt x="442" y="178"/>
                  </a:cubicBezTo>
                  <a:cubicBezTo>
                    <a:pt x="442" y="9"/>
                    <a:pt x="442" y="9"/>
                    <a:pt x="442" y="9"/>
                  </a:cubicBezTo>
                  <a:cubicBezTo>
                    <a:pt x="283" y="0"/>
                    <a:pt x="121" y="57"/>
                    <a:pt x="0" y="178"/>
                  </a:cubicBezTo>
                  <a:close/>
                </a:path>
              </a:pathLst>
            </a:custGeom>
            <a:solidFill>
              <a:srgbClr val="79A5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a:p>
          </p:txBody>
        </p:sp>
      </p:grpSp>
      <p:graphicFrame>
        <p:nvGraphicFramePr>
          <p:cNvPr id="5" name="Object 4" hidden="1"/>
          <p:cNvGraphicFramePr>
            <a:graphicFrameLocks noChangeAspect="1"/>
          </p:cNvGraphicFramePr>
          <p:nvPr userDrawn="1">
            <p:custDataLst>
              <p:tags r:id="rId2"/>
            </p:custDataLst>
            <p:extLst/>
          </p:nvPr>
        </p:nvGraphicFramePr>
        <p:xfrm>
          <a:off x="1191" y="1589"/>
          <a:ext cx="1190" cy="1587"/>
        </p:xfrm>
        <a:graphic>
          <a:graphicData uri="http://schemas.openxmlformats.org/presentationml/2006/ole">
            <mc:AlternateContent xmlns:mc="http://schemas.openxmlformats.org/markup-compatibility/2006">
              <mc:Choice xmlns:v="urn:schemas-microsoft-com:vml" Requires="v">
                <p:oleObj spid="_x0000_s77829" name="think-cell Slide" r:id="rId4" imgW="270" imgH="270" progId="TCLayout.ActiveDocument.1">
                  <p:embed/>
                </p:oleObj>
              </mc:Choice>
              <mc:Fallback>
                <p:oleObj name="think-cell Slide" r:id="rId4" imgW="270" imgH="270" progId="TCLayout.ActiveDocument.1">
                  <p:embed/>
                  <p:pic>
                    <p:nvPicPr>
                      <p:cNvPr id="5" name="Object 4" hidden="1"/>
                      <p:cNvPicPr/>
                      <p:nvPr/>
                    </p:nvPicPr>
                    <p:blipFill>
                      <a:blip r:embed="rId5"/>
                      <a:stretch>
                        <a:fillRect/>
                      </a:stretch>
                    </p:blipFill>
                    <p:spPr>
                      <a:xfrm>
                        <a:off x="1191" y="1589"/>
                        <a:ext cx="1190" cy="1587"/>
                      </a:xfrm>
                      <a:prstGeom prst="rect">
                        <a:avLst/>
                      </a:prstGeom>
                    </p:spPr>
                  </p:pic>
                </p:oleObj>
              </mc:Fallback>
            </mc:AlternateContent>
          </a:graphicData>
        </a:graphic>
      </p:graphicFrame>
      <p:sp>
        <p:nvSpPr>
          <p:cNvPr id="2" name="Title 1"/>
          <p:cNvSpPr>
            <a:spLocks noGrp="1"/>
          </p:cNvSpPr>
          <p:nvPr userDrawn="1">
            <p:ph type="title" hasCustomPrompt="1"/>
          </p:nvPr>
        </p:nvSpPr>
        <p:spPr>
          <a:xfrm>
            <a:off x="438875" y="264964"/>
            <a:ext cx="8418931" cy="1097302"/>
          </a:xfrm>
        </p:spPr>
        <p:txBody>
          <a:bodyPr lIns="0" tIns="91440" rIns="146304" bIns="91440"/>
          <a:lstStyle>
            <a:lvl1pPr>
              <a:lnSpc>
                <a:spcPts val="3674"/>
              </a:lnSpc>
              <a:defRPr sz="2700" baseline="0">
                <a:solidFill>
                  <a:schemeClr val="accent1"/>
                </a:solidFill>
              </a:defRPr>
            </a:lvl1pPr>
          </a:lstStyle>
          <a:p>
            <a:r>
              <a:rPr lang="en-US" dirty="0"/>
              <a:t>Lorem ipsum dolor sit.</a:t>
            </a:r>
          </a:p>
        </p:txBody>
      </p:sp>
      <p:sp>
        <p:nvSpPr>
          <p:cNvPr id="3" name="Footer Placeholder 2"/>
          <p:cNvSpPr>
            <a:spLocks noGrp="1"/>
          </p:cNvSpPr>
          <p:nvPr userDrawn="1">
            <p:ph type="ftr" sz="quarter" idx="10"/>
          </p:nvPr>
        </p:nvSpPr>
        <p:spPr/>
        <p:txBody>
          <a:bodyPr/>
          <a:lstStyle>
            <a:lvl1pPr>
              <a:defRPr>
                <a:solidFill>
                  <a:schemeClr val="tx2"/>
                </a:solidFill>
              </a:defRPr>
            </a:lvl1pPr>
          </a:lstStyle>
          <a:p>
            <a:r>
              <a:rPr lang="en-US"/>
              <a:t>Microsoft Confidential</a:t>
            </a:r>
          </a:p>
        </p:txBody>
      </p:sp>
      <p:sp>
        <p:nvSpPr>
          <p:cNvPr id="4" name="Slide Number Placeholder 3"/>
          <p:cNvSpPr>
            <a:spLocks noGrp="1"/>
          </p:cNvSpPr>
          <p:nvPr userDrawn="1">
            <p:ph type="sldNum" sz="quarter" idx="11"/>
          </p:nvPr>
        </p:nvSpPr>
        <p:spPr/>
        <p:txBody>
          <a:bodyPr/>
          <a:lstStyle>
            <a:lvl1pPr>
              <a:defRPr>
                <a:solidFill>
                  <a:schemeClr val="bg1"/>
                </a:solidFill>
              </a:defRPr>
            </a:lvl1pPr>
          </a:lstStyle>
          <a:p>
            <a:fld id="{27258FFF-F925-446B-8502-81C933981705}" type="slidenum">
              <a:rPr lang="en-US" smtClean="0"/>
              <a:pPr/>
              <a:t>‹#›</a:t>
            </a:fld>
            <a:endParaRPr lang="en-US"/>
          </a:p>
        </p:txBody>
      </p:sp>
      <p:sp>
        <p:nvSpPr>
          <p:cNvPr id="8" name="Text Placeholder 7"/>
          <p:cNvSpPr>
            <a:spLocks noGrp="1"/>
          </p:cNvSpPr>
          <p:nvPr userDrawn="1">
            <p:ph type="body" sz="quarter" idx="13" hasCustomPrompt="1"/>
          </p:nvPr>
        </p:nvSpPr>
        <p:spPr>
          <a:xfrm>
            <a:off x="452590" y="1545465"/>
            <a:ext cx="8418931" cy="4663068"/>
          </a:xfrm>
        </p:spPr>
        <p:txBody>
          <a:bodyPr lIns="0" tIns="0"/>
          <a:lstStyle>
            <a:lvl1pPr marL="175006" indent="-175006">
              <a:spcBef>
                <a:spcPts val="900"/>
              </a:spcBef>
              <a:defRPr sz="1950">
                <a:latin typeface="+mn-lt"/>
              </a:defRPr>
            </a:lvl1pPr>
            <a:lvl2pPr marL="517874" indent="-175006">
              <a:spcBef>
                <a:spcPts val="900"/>
              </a:spcBef>
              <a:buSzPct val="100000"/>
              <a:buFont typeface="Segoe UI" pitchFamily="34" charset="0"/>
              <a:buChar char="‐"/>
              <a:defRPr/>
            </a:lvl2pPr>
            <a:lvl3pPr marL="860741" indent="-175006">
              <a:spcBef>
                <a:spcPts val="900"/>
              </a:spcBef>
              <a:buFont typeface="Wingdings" pitchFamily="2" charset="2"/>
              <a:buChar char="§"/>
              <a:defRPr/>
            </a:lvl3pPr>
            <a:lvl4pPr marL="1200037" indent="-257151">
              <a:spcBef>
                <a:spcPts val="900"/>
              </a:spcBef>
              <a:buFont typeface="+mj-lt"/>
              <a:buAutoNum type="arabicPeriod"/>
              <a:defRPr/>
            </a:lvl4pPr>
            <a:lvl5pPr marL="1459569" indent="-257151">
              <a:spcBef>
                <a:spcPts val="900"/>
              </a:spcBef>
              <a:buFont typeface="+mj-lt"/>
              <a:buAutoNum type="alphaLcParenR"/>
              <a:defRPr/>
            </a:lvl5pPr>
          </a:lstStyle>
          <a:p>
            <a:pPr lvl="0"/>
            <a:r>
              <a:rPr lang="en-US" dirty="0" err="1"/>
              <a:t>Lorem</a:t>
            </a:r>
            <a:r>
              <a:rPr lang="en-US" dirty="0"/>
              <a:t> </a:t>
            </a:r>
            <a:r>
              <a:rPr lang="en-US" dirty="0" err="1"/>
              <a:t>ipsum</a:t>
            </a:r>
            <a:r>
              <a:rPr lang="en-US" dirty="0"/>
              <a:t> dolor sit </a:t>
            </a:r>
            <a:r>
              <a:rPr lang="en-US" dirty="0" err="1"/>
              <a:t>amet</a:t>
            </a:r>
            <a:r>
              <a:rPr lang="en-US" dirty="0"/>
              <a:t>, </a:t>
            </a:r>
            <a:r>
              <a:rPr lang="en-US" dirty="0" err="1"/>
              <a:t>consectetur</a:t>
            </a:r>
            <a:r>
              <a:rPr lang="en-US" dirty="0"/>
              <a:t> </a:t>
            </a:r>
            <a:r>
              <a:rPr lang="en-US" dirty="0" err="1"/>
              <a:t>adipiscing</a:t>
            </a:r>
            <a:r>
              <a:rPr lang="en-US" dirty="0"/>
              <a:t> </a:t>
            </a:r>
            <a:br>
              <a:rPr lang="en-US" dirty="0"/>
            </a:br>
            <a:r>
              <a:rPr lang="en-US" dirty="0" err="1"/>
              <a:t>elit</a:t>
            </a:r>
            <a:r>
              <a:rPr lang="en-US" dirty="0"/>
              <a:t>. </a:t>
            </a:r>
            <a:r>
              <a:rPr lang="en-US" dirty="0" err="1"/>
              <a:t>Nunc</a:t>
            </a:r>
            <a:r>
              <a:rPr lang="en-US" dirty="0"/>
              <a:t> et </a:t>
            </a:r>
            <a:r>
              <a:rPr lang="en-US" dirty="0" err="1"/>
              <a:t>sagittis</a:t>
            </a:r>
            <a:r>
              <a:rPr lang="en-US" dirty="0"/>
              <a:t> ligula</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1693631144"/>
      </p:ext>
    </p:extLst>
  </p:cSld>
  <p:clrMapOvr>
    <a:masterClrMapping/>
  </p:clrMapOvr>
  <mc:AlternateContent xmlns:mc="http://schemas.openxmlformats.org/markup-compatibility/2006" xmlns:p14="http://schemas.microsoft.com/office/powerpoint/2010/main">
    <mc:Choice Requires="p14">
      <p:transition spd="slow" p14:dur="1250">
        <p:fade/>
      </p:transition>
    </mc:Choice>
    <mc:Fallback xmlns="">
      <p:transition spd="slow">
        <p:fade/>
      </p:transition>
    </mc:Fallback>
  </mc:AlternateContent>
</p:sldLayout>
</file>

<file path=ppt/slideLayouts/slideLayout147.xml><?xml version="1.0" encoding="utf-8"?>
<p:sldLayout xmlns:a="http://schemas.openxmlformats.org/drawingml/2006/main" xmlns:r="http://schemas.openxmlformats.org/officeDocument/2006/relationships" xmlns:p="http://schemas.openxmlformats.org/presentationml/2006/main" preserve="1" userDrawn="1">
  <p:cSld name="9_Illustrated Footer">
    <p:spTree>
      <p:nvGrpSpPr>
        <p:cNvPr id="1" name=""/>
        <p:cNvGrpSpPr/>
        <p:nvPr/>
      </p:nvGrpSpPr>
      <p:grpSpPr>
        <a:xfrm>
          <a:off x="0" y="0"/>
          <a:ext cx="0" cy="0"/>
          <a:chOff x="0" y="0"/>
          <a:chExt cx="0" cy="0"/>
        </a:xfrm>
      </p:grpSpPr>
      <p:grpSp>
        <p:nvGrpSpPr>
          <p:cNvPr id="13" name="Group 12"/>
          <p:cNvGrpSpPr/>
          <p:nvPr userDrawn="1"/>
        </p:nvGrpSpPr>
        <p:grpSpPr>
          <a:xfrm>
            <a:off x="0" y="5943906"/>
            <a:ext cx="9326563" cy="1050619"/>
            <a:chOff x="0" y="5943906"/>
            <a:chExt cx="12436475" cy="1050619"/>
          </a:xfrm>
        </p:grpSpPr>
        <p:sp>
          <p:nvSpPr>
            <p:cNvPr id="382" name="Freeform 105"/>
            <p:cNvSpPr>
              <a:spLocks/>
            </p:cNvSpPr>
            <p:nvPr userDrawn="1"/>
          </p:nvSpPr>
          <p:spPr bwMode="auto">
            <a:xfrm flipH="1">
              <a:off x="10326704" y="6555463"/>
              <a:ext cx="2109771" cy="439061"/>
            </a:xfrm>
            <a:custGeom>
              <a:avLst/>
              <a:gdLst>
                <a:gd name="T0" fmla="*/ 580 w 938"/>
                <a:gd name="T1" fmla="*/ 10 h 195"/>
                <a:gd name="T2" fmla="*/ 569 w 938"/>
                <a:gd name="T3" fmla="*/ 8 h 195"/>
                <a:gd name="T4" fmla="*/ 544 w 938"/>
                <a:gd name="T5" fmla="*/ 5 h 195"/>
                <a:gd name="T6" fmla="*/ 492 w 938"/>
                <a:gd name="T7" fmla="*/ 1 h 195"/>
                <a:gd name="T8" fmla="*/ 463 w 938"/>
                <a:gd name="T9" fmla="*/ 0 h 195"/>
                <a:gd name="T10" fmla="*/ 0 w 938"/>
                <a:gd name="T11" fmla="*/ 195 h 195"/>
                <a:gd name="T12" fmla="*/ 332 w 938"/>
                <a:gd name="T13" fmla="*/ 195 h 195"/>
                <a:gd name="T14" fmla="*/ 938 w 938"/>
                <a:gd name="T15" fmla="*/ 195 h 195"/>
                <a:gd name="T16" fmla="*/ 580 w 938"/>
                <a:gd name="T17" fmla="*/ 10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38" h="195">
                  <a:moveTo>
                    <a:pt x="580" y="10"/>
                  </a:moveTo>
                  <a:cubicBezTo>
                    <a:pt x="576" y="9"/>
                    <a:pt x="573" y="8"/>
                    <a:pt x="569" y="8"/>
                  </a:cubicBezTo>
                  <a:cubicBezTo>
                    <a:pt x="561" y="7"/>
                    <a:pt x="552" y="6"/>
                    <a:pt x="544" y="5"/>
                  </a:cubicBezTo>
                  <a:cubicBezTo>
                    <a:pt x="526" y="3"/>
                    <a:pt x="509" y="1"/>
                    <a:pt x="492" y="1"/>
                  </a:cubicBezTo>
                  <a:cubicBezTo>
                    <a:pt x="482" y="0"/>
                    <a:pt x="473" y="0"/>
                    <a:pt x="463" y="0"/>
                  </a:cubicBezTo>
                  <a:cubicBezTo>
                    <a:pt x="295" y="2"/>
                    <a:pt x="128" y="66"/>
                    <a:pt x="0" y="195"/>
                  </a:cubicBezTo>
                  <a:cubicBezTo>
                    <a:pt x="332" y="195"/>
                    <a:pt x="332" y="195"/>
                    <a:pt x="332" y="195"/>
                  </a:cubicBezTo>
                  <a:cubicBezTo>
                    <a:pt x="938" y="195"/>
                    <a:pt x="938" y="195"/>
                    <a:pt x="938" y="195"/>
                  </a:cubicBezTo>
                  <a:cubicBezTo>
                    <a:pt x="836" y="93"/>
                    <a:pt x="711" y="32"/>
                    <a:pt x="580" y="10"/>
                  </a:cubicBezTo>
                  <a:close/>
                </a:path>
              </a:pathLst>
            </a:custGeom>
            <a:solidFill>
              <a:srgbClr val="7FB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205" name="Freeform 424"/>
            <p:cNvSpPr>
              <a:spLocks/>
            </p:cNvSpPr>
            <p:nvPr/>
          </p:nvSpPr>
          <p:spPr bwMode="auto">
            <a:xfrm>
              <a:off x="10784637" y="6003857"/>
              <a:ext cx="485807" cy="876520"/>
            </a:xfrm>
            <a:custGeom>
              <a:avLst/>
              <a:gdLst>
                <a:gd name="T0" fmla="*/ 426 w 469"/>
                <a:gd name="T1" fmla="*/ 14 h 848"/>
                <a:gd name="T2" fmla="*/ 327 w 469"/>
                <a:gd name="T3" fmla="*/ 46 h 848"/>
                <a:gd name="T4" fmla="*/ 283 w 469"/>
                <a:gd name="T5" fmla="*/ 16 h 848"/>
                <a:gd name="T6" fmla="*/ 225 w 469"/>
                <a:gd name="T7" fmla="*/ 25 h 848"/>
                <a:gd name="T8" fmla="*/ 162 w 469"/>
                <a:gd name="T9" fmla="*/ 0 h 848"/>
                <a:gd name="T10" fmla="*/ 0 w 469"/>
                <a:gd name="T11" fmla="*/ 31 h 848"/>
                <a:gd name="T12" fmla="*/ 0 w 469"/>
                <a:gd name="T13" fmla="*/ 822 h 848"/>
                <a:gd name="T14" fmla="*/ 194 w 469"/>
                <a:gd name="T15" fmla="*/ 833 h 848"/>
                <a:gd name="T16" fmla="*/ 240 w 469"/>
                <a:gd name="T17" fmla="*/ 827 h 848"/>
                <a:gd name="T18" fmla="*/ 469 w 469"/>
                <a:gd name="T19" fmla="*/ 848 h 848"/>
                <a:gd name="T20" fmla="*/ 460 w 469"/>
                <a:gd name="T21" fmla="*/ 4 h 848"/>
                <a:gd name="T22" fmla="*/ 459 w 469"/>
                <a:gd name="T23" fmla="*/ 4 h 848"/>
                <a:gd name="T24" fmla="*/ 456 w 469"/>
                <a:gd name="T25" fmla="*/ 6 h 848"/>
                <a:gd name="T26" fmla="*/ 451 w 469"/>
                <a:gd name="T27" fmla="*/ 6 h 848"/>
                <a:gd name="T28" fmla="*/ 445 w 469"/>
                <a:gd name="T29" fmla="*/ 7 h 848"/>
                <a:gd name="T30" fmla="*/ 439 w 469"/>
                <a:gd name="T31" fmla="*/ 8 h 848"/>
                <a:gd name="T32" fmla="*/ 434 w 469"/>
                <a:gd name="T33" fmla="*/ 10 h 848"/>
                <a:gd name="T34" fmla="*/ 429 w 469"/>
                <a:gd name="T35" fmla="*/ 11 h 848"/>
                <a:gd name="T36" fmla="*/ 426 w 469"/>
                <a:gd name="T37" fmla="*/ 14 h 8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69" h="848">
                  <a:moveTo>
                    <a:pt x="426" y="14"/>
                  </a:moveTo>
                  <a:lnTo>
                    <a:pt x="327" y="46"/>
                  </a:lnTo>
                  <a:lnTo>
                    <a:pt x="283" y="16"/>
                  </a:lnTo>
                  <a:lnTo>
                    <a:pt x="225" y="25"/>
                  </a:lnTo>
                  <a:lnTo>
                    <a:pt x="162" y="0"/>
                  </a:lnTo>
                  <a:lnTo>
                    <a:pt x="0" y="31"/>
                  </a:lnTo>
                  <a:lnTo>
                    <a:pt x="0" y="822"/>
                  </a:lnTo>
                  <a:lnTo>
                    <a:pt x="194" y="833"/>
                  </a:lnTo>
                  <a:lnTo>
                    <a:pt x="240" y="827"/>
                  </a:lnTo>
                  <a:lnTo>
                    <a:pt x="469" y="848"/>
                  </a:lnTo>
                  <a:lnTo>
                    <a:pt x="460" y="4"/>
                  </a:lnTo>
                  <a:lnTo>
                    <a:pt x="459" y="4"/>
                  </a:lnTo>
                  <a:lnTo>
                    <a:pt x="456" y="6"/>
                  </a:lnTo>
                  <a:lnTo>
                    <a:pt x="451" y="6"/>
                  </a:lnTo>
                  <a:lnTo>
                    <a:pt x="445" y="7"/>
                  </a:lnTo>
                  <a:lnTo>
                    <a:pt x="439" y="8"/>
                  </a:lnTo>
                  <a:lnTo>
                    <a:pt x="434" y="10"/>
                  </a:lnTo>
                  <a:lnTo>
                    <a:pt x="429" y="11"/>
                  </a:lnTo>
                  <a:lnTo>
                    <a:pt x="426" y="14"/>
                  </a:ln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06" name="Freeform 425"/>
            <p:cNvSpPr>
              <a:spLocks/>
            </p:cNvSpPr>
            <p:nvPr/>
          </p:nvSpPr>
          <p:spPr bwMode="auto">
            <a:xfrm>
              <a:off x="11619812" y="6010059"/>
              <a:ext cx="485807" cy="876520"/>
            </a:xfrm>
            <a:custGeom>
              <a:avLst/>
              <a:gdLst>
                <a:gd name="T0" fmla="*/ 44 w 470"/>
                <a:gd name="T1" fmla="*/ 15 h 849"/>
                <a:gd name="T2" fmla="*/ 143 w 470"/>
                <a:gd name="T3" fmla="*/ 46 h 849"/>
                <a:gd name="T4" fmla="*/ 189 w 470"/>
                <a:gd name="T5" fmla="*/ 18 h 849"/>
                <a:gd name="T6" fmla="*/ 245 w 470"/>
                <a:gd name="T7" fmla="*/ 27 h 849"/>
                <a:gd name="T8" fmla="*/ 309 w 470"/>
                <a:gd name="T9" fmla="*/ 0 h 849"/>
                <a:gd name="T10" fmla="*/ 470 w 470"/>
                <a:gd name="T11" fmla="*/ 33 h 849"/>
                <a:gd name="T12" fmla="*/ 470 w 470"/>
                <a:gd name="T13" fmla="*/ 823 h 849"/>
                <a:gd name="T14" fmla="*/ 276 w 470"/>
                <a:gd name="T15" fmla="*/ 833 h 849"/>
                <a:gd name="T16" fmla="*/ 230 w 470"/>
                <a:gd name="T17" fmla="*/ 829 h 849"/>
                <a:gd name="T18" fmla="*/ 0 w 470"/>
                <a:gd name="T19" fmla="*/ 849 h 849"/>
                <a:gd name="T20" fmla="*/ 10 w 470"/>
                <a:gd name="T21" fmla="*/ 6 h 849"/>
                <a:gd name="T22" fmla="*/ 15 w 470"/>
                <a:gd name="T23" fmla="*/ 7 h 849"/>
                <a:gd name="T24" fmla="*/ 25 w 470"/>
                <a:gd name="T25" fmla="*/ 8 h 849"/>
                <a:gd name="T26" fmla="*/ 37 w 470"/>
                <a:gd name="T27" fmla="*/ 12 h 849"/>
                <a:gd name="T28" fmla="*/ 44 w 470"/>
                <a:gd name="T29" fmla="*/ 15 h 8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70" h="849">
                  <a:moveTo>
                    <a:pt x="44" y="15"/>
                  </a:moveTo>
                  <a:lnTo>
                    <a:pt x="143" y="46"/>
                  </a:lnTo>
                  <a:lnTo>
                    <a:pt x="189" y="18"/>
                  </a:lnTo>
                  <a:lnTo>
                    <a:pt x="245" y="27"/>
                  </a:lnTo>
                  <a:lnTo>
                    <a:pt x="309" y="0"/>
                  </a:lnTo>
                  <a:lnTo>
                    <a:pt x="470" y="33"/>
                  </a:lnTo>
                  <a:lnTo>
                    <a:pt x="470" y="823"/>
                  </a:lnTo>
                  <a:lnTo>
                    <a:pt x="276" y="833"/>
                  </a:lnTo>
                  <a:lnTo>
                    <a:pt x="230" y="829"/>
                  </a:lnTo>
                  <a:lnTo>
                    <a:pt x="0" y="849"/>
                  </a:lnTo>
                  <a:lnTo>
                    <a:pt x="10" y="6"/>
                  </a:lnTo>
                  <a:lnTo>
                    <a:pt x="15" y="7"/>
                  </a:lnTo>
                  <a:lnTo>
                    <a:pt x="25" y="8"/>
                  </a:lnTo>
                  <a:lnTo>
                    <a:pt x="37" y="12"/>
                  </a:lnTo>
                  <a:lnTo>
                    <a:pt x="44" y="15"/>
                  </a:ln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09" name="Freeform 428"/>
            <p:cNvSpPr>
              <a:spLocks/>
            </p:cNvSpPr>
            <p:nvPr/>
          </p:nvSpPr>
          <p:spPr bwMode="auto">
            <a:xfrm>
              <a:off x="11231166" y="5943906"/>
              <a:ext cx="427924" cy="963345"/>
            </a:xfrm>
            <a:custGeom>
              <a:avLst/>
              <a:gdLst>
                <a:gd name="T0" fmla="*/ 0 w 416"/>
                <a:gd name="T1" fmla="*/ 0 h 932"/>
                <a:gd name="T2" fmla="*/ 416 w 416"/>
                <a:gd name="T3" fmla="*/ 5 h 932"/>
                <a:gd name="T4" fmla="*/ 416 w 416"/>
                <a:gd name="T5" fmla="*/ 932 h 932"/>
                <a:gd name="T6" fmla="*/ 0 w 416"/>
                <a:gd name="T7" fmla="*/ 927 h 932"/>
                <a:gd name="T8" fmla="*/ 0 w 416"/>
                <a:gd name="T9" fmla="*/ 0 h 932"/>
              </a:gdLst>
              <a:ahLst/>
              <a:cxnLst>
                <a:cxn ang="0">
                  <a:pos x="T0" y="T1"/>
                </a:cxn>
                <a:cxn ang="0">
                  <a:pos x="T2" y="T3"/>
                </a:cxn>
                <a:cxn ang="0">
                  <a:pos x="T4" y="T5"/>
                </a:cxn>
                <a:cxn ang="0">
                  <a:pos x="T6" y="T7"/>
                </a:cxn>
                <a:cxn ang="0">
                  <a:pos x="T8" y="T9"/>
                </a:cxn>
              </a:cxnLst>
              <a:rect l="0" t="0" r="r" b="b"/>
              <a:pathLst>
                <a:path w="416" h="932">
                  <a:moveTo>
                    <a:pt x="0" y="0"/>
                  </a:moveTo>
                  <a:lnTo>
                    <a:pt x="416" y="5"/>
                  </a:lnTo>
                  <a:lnTo>
                    <a:pt x="416" y="932"/>
                  </a:lnTo>
                  <a:lnTo>
                    <a:pt x="0" y="927"/>
                  </a:lnTo>
                  <a:lnTo>
                    <a:pt x="0" y="0"/>
                  </a:lnTo>
                  <a:close/>
                </a:path>
              </a:pathLst>
            </a:custGeom>
            <a:solidFill>
              <a:schemeClr val="accent2">
                <a:lumMod val="50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10" name="Freeform 429"/>
            <p:cNvSpPr>
              <a:spLocks/>
            </p:cNvSpPr>
            <p:nvPr/>
          </p:nvSpPr>
          <p:spPr bwMode="auto">
            <a:xfrm>
              <a:off x="11231166" y="5987319"/>
              <a:ext cx="427924" cy="919932"/>
            </a:xfrm>
            <a:custGeom>
              <a:avLst/>
              <a:gdLst>
                <a:gd name="T0" fmla="*/ 0 w 416"/>
                <a:gd name="T1" fmla="*/ 0 h 890"/>
                <a:gd name="T2" fmla="*/ 416 w 416"/>
                <a:gd name="T3" fmla="*/ 4 h 890"/>
                <a:gd name="T4" fmla="*/ 416 w 416"/>
                <a:gd name="T5" fmla="*/ 890 h 890"/>
                <a:gd name="T6" fmla="*/ 0 w 416"/>
                <a:gd name="T7" fmla="*/ 886 h 890"/>
                <a:gd name="T8" fmla="*/ 0 w 416"/>
                <a:gd name="T9" fmla="*/ 0 h 890"/>
              </a:gdLst>
              <a:ahLst/>
              <a:cxnLst>
                <a:cxn ang="0">
                  <a:pos x="T0" y="T1"/>
                </a:cxn>
                <a:cxn ang="0">
                  <a:pos x="T2" y="T3"/>
                </a:cxn>
                <a:cxn ang="0">
                  <a:pos x="T4" y="T5"/>
                </a:cxn>
                <a:cxn ang="0">
                  <a:pos x="T6" y="T7"/>
                </a:cxn>
                <a:cxn ang="0">
                  <a:pos x="T8" y="T9"/>
                </a:cxn>
              </a:cxnLst>
              <a:rect l="0" t="0" r="r" b="b"/>
              <a:pathLst>
                <a:path w="416" h="890">
                  <a:moveTo>
                    <a:pt x="0" y="0"/>
                  </a:moveTo>
                  <a:lnTo>
                    <a:pt x="416" y="4"/>
                  </a:lnTo>
                  <a:lnTo>
                    <a:pt x="416" y="890"/>
                  </a:lnTo>
                  <a:lnTo>
                    <a:pt x="0" y="886"/>
                  </a:lnTo>
                  <a:lnTo>
                    <a:pt x="0" y="0"/>
                  </a:lnTo>
                  <a:close/>
                </a:path>
              </a:pathLst>
            </a:cu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11" name="Rectangle 430"/>
            <p:cNvSpPr>
              <a:spLocks noChangeArrowheads="1"/>
            </p:cNvSpPr>
            <p:nvPr/>
          </p:nvSpPr>
          <p:spPr bwMode="auto">
            <a:xfrm>
              <a:off x="11227032" y="5943906"/>
              <a:ext cx="432058" cy="33076"/>
            </a:xfrm>
            <a:prstGeom prst="rect">
              <a:avLst/>
            </a:prstGeom>
            <a:solidFill>
              <a:schemeClr val="accent2">
                <a:lumMod val="60000"/>
                <a:lumOff val="40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212" name="Rectangle 431"/>
            <p:cNvSpPr>
              <a:spLocks noChangeArrowheads="1"/>
            </p:cNvSpPr>
            <p:nvPr/>
          </p:nvSpPr>
          <p:spPr bwMode="auto">
            <a:xfrm>
              <a:off x="11303521" y="5987319"/>
              <a:ext cx="76489" cy="899260"/>
            </a:xfrm>
            <a:prstGeom prst="rect">
              <a:avLst/>
            </a:prstGeom>
            <a:solidFill>
              <a:schemeClr val="accent2">
                <a:lumMod val="50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13" name="Rectangle 433"/>
            <p:cNvSpPr>
              <a:spLocks noChangeArrowheads="1"/>
            </p:cNvSpPr>
            <p:nvPr/>
          </p:nvSpPr>
          <p:spPr bwMode="auto">
            <a:xfrm>
              <a:off x="11530920" y="5997655"/>
              <a:ext cx="76489" cy="899260"/>
            </a:xfrm>
            <a:prstGeom prst="rect">
              <a:avLst/>
            </a:prstGeom>
            <a:solidFill>
              <a:schemeClr val="accent2">
                <a:lumMod val="50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20" name="Rectangle 440"/>
            <p:cNvSpPr>
              <a:spLocks noChangeArrowheads="1"/>
            </p:cNvSpPr>
            <p:nvPr/>
          </p:nvSpPr>
          <p:spPr bwMode="auto">
            <a:xfrm>
              <a:off x="11295252" y="5999722"/>
              <a:ext cx="93027" cy="28942"/>
            </a:xfrm>
            <a:prstGeom prst="rect">
              <a:avLst/>
            </a:prstGeom>
            <a:solidFill>
              <a:srgbClr val="1BFFE3"/>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33" name="Freeform 453"/>
            <p:cNvSpPr>
              <a:spLocks/>
            </p:cNvSpPr>
            <p:nvPr/>
          </p:nvSpPr>
          <p:spPr bwMode="auto">
            <a:xfrm>
              <a:off x="11295252" y="6028664"/>
              <a:ext cx="93027" cy="10336"/>
            </a:xfrm>
            <a:custGeom>
              <a:avLst/>
              <a:gdLst>
                <a:gd name="T0" fmla="*/ 0 w 88"/>
                <a:gd name="T1" fmla="*/ 1 h 9"/>
                <a:gd name="T2" fmla="*/ 4 w 88"/>
                <a:gd name="T3" fmla="*/ 9 h 9"/>
                <a:gd name="T4" fmla="*/ 78 w 88"/>
                <a:gd name="T5" fmla="*/ 9 h 9"/>
                <a:gd name="T6" fmla="*/ 88 w 88"/>
                <a:gd name="T7" fmla="*/ 0 h 9"/>
                <a:gd name="T8" fmla="*/ 0 w 88"/>
                <a:gd name="T9" fmla="*/ 1 h 9"/>
              </a:gdLst>
              <a:ahLst/>
              <a:cxnLst>
                <a:cxn ang="0">
                  <a:pos x="T0" y="T1"/>
                </a:cxn>
                <a:cxn ang="0">
                  <a:pos x="T2" y="T3"/>
                </a:cxn>
                <a:cxn ang="0">
                  <a:pos x="T4" y="T5"/>
                </a:cxn>
                <a:cxn ang="0">
                  <a:pos x="T6" y="T7"/>
                </a:cxn>
                <a:cxn ang="0">
                  <a:pos x="T8" y="T9"/>
                </a:cxn>
              </a:cxnLst>
              <a:rect l="0" t="0" r="r" b="b"/>
              <a:pathLst>
                <a:path w="88" h="9">
                  <a:moveTo>
                    <a:pt x="0" y="1"/>
                  </a:moveTo>
                  <a:lnTo>
                    <a:pt x="4" y="9"/>
                  </a:lnTo>
                  <a:lnTo>
                    <a:pt x="78" y="9"/>
                  </a:lnTo>
                  <a:lnTo>
                    <a:pt x="88" y="0"/>
                  </a:lnTo>
                  <a:lnTo>
                    <a:pt x="0" y="1"/>
                  </a:lnTo>
                  <a:close/>
                </a:path>
              </a:pathLst>
            </a:cu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51" name="Freeform 471"/>
            <p:cNvSpPr>
              <a:spLocks/>
            </p:cNvSpPr>
            <p:nvPr/>
          </p:nvSpPr>
          <p:spPr bwMode="auto">
            <a:xfrm>
              <a:off x="10776368" y="6003857"/>
              <a:ext cx="173650" cy="53749"/>
            </a:xfrm>
            <a:custGeom>
              <a:avLst/>
              <a:gdLst>
                <a:gd name="T0" fmla="*/ 0 w 169"/>
                <a:gd name="T1" fmla="*/ 31 h 50"/>
                <a:gd name="T2" fmla="*/ 169 w 169"/>
                <a:gd name="T3" fmla="*/ 0 h 50"/>
                <a:gd name="T4" fmla="*/ 169 w 169"/>
                <a:gd name="T5" fmla="*/ 25 h 50"/>
                <a:gd name="T6" fmla="*/ 10 w 169"/>
                <a:gd name="T7" fmla="*/ 50 h 50"/>
                <a:gd name="T8" fmla="*/ 0 w 169"/>
                <a:gd name="T9" fmla="*/ 31 h 50"/>
              </a:gdLst>
              <a:ahLst/>
              <a:cxnLst>
                <a:cxn ang="0">
                  <a:pos x="T0" y="T1"/>
                </a:cxn>
                <a:cxn ang="0">
                  <a:pos x="T2" y="T3"/>
                </a:cxn>
                <a:cxn ang="0">
                  <a:pos x="T4" y="T5"/>
                </a:cxn>
                <a:cxn ang="0">
                  <a:pos x="T6" y="T7"/>
                </a:cxn>
                <a:cxn ang="0">
                  <a:pos x="T8" y="T9"/>
                </a:cxn>
              </a:cxnLst>
              <a:rect l="0" t="0" r="r" b="b"/>
              <a:pathLst>
                <a:path w="169" h="50">
                  <a:moveTo>
                    <a:pt x="0" y="31"/>
                  </a:moveTo>
                  <a:lnTo>
                    <a:pt x="169" y="0"/>
                  </a:lnTo>
                  <a:lnTo>
                    <a:pt x="169" y="25"/>
                  </a:lnTo>
                  <a:lnTo>
                    <a:pt x="10" y="50"/>
                  </a:lnTo>
                  <a:lnTo>
                    <a:pt x="0" y="31"/>
                  </a:lnTo>
                  <a:close/>
                </a:path>
              </a:pathLst>
            </a:custGeom>
            <a:solidFill>
              <a:schemeClr val="accent2">
                <a:lumMod val="40000"/>
                <a:lumOff val="60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252" name="Freeform 472"/>
            <p:cNvSpPr>
              <a:spLocks/>
            </p:cNvSpPr>
            <p:nvPr/>
          </p:nvSpPr>
          <p:spPr bwMode="auto">
            <a:xfrm>
              <a:off x="11942306" y="6010059"/>
              <a:ext cx="175717" cy="53749"/>
            </a:xfrm>
            <a:custGeom>
              <a:avLst/>
              <a:gdLst>
                <a:gd name="T0" fmla="*/ 169 w 169"/>
                <a:gd name="T1" fmla="*/ 33 h 53"/>
                <a:gd name="T2" fmla="*/ 0 w 169"/>
                <a:gd name="T3" fmla="*/ 0 h 53"/>
                <a:gd name="T4" fmla="*/ 1 w 169"/>
                <a:gd name="T5" fmla="*/ 27 h 53"/>
                <a:gd name="T6" fmla="*/ 159 w 169"/>
                <a:gd name="T7" fmla="*/ 53 h 53"/>
                <a:gd name="T8" fmla="*/ 169 w 169"/>
                <a:gd name="T9" fmla="*/ 33 h 53"/>
              </a:gdLst>
              <a:ahLst/>
              <a:cxnLst>
                <a:cxn ang="0">
                  <a:pos x="T0" y="T1"/>
                </a:cxn>
                <a:cxn ang="0">
                  <a:pos x="T2" y="T3"/>
                </a:cxn>
                <a:cxn ang="0">
                  <a:pos x="T4" y="T5"/>
                </a:cxn>
                <a:cxn ang="0">
                  <a:pos x="T6" y="T7"/>
                </a:cxn>
                <a:cxn ang="0">
                  <a:pos x="T8" y="T9"/>
                </a:cxn>
              </a:cxnLst>
              <a:rect l="0" t="0" r="r" b="b"/>
              <a:pathLst>
                <a:path w="169" h="53">
                  <a:moveTo>
                    <a:pt x="169" y="33"/>
                  </a:moveTo>
                  <a:lnTo>
                    <a:pt x="0" y="0"/>
                  </a:lnTo>
                  <a:lnTo>
                    <a:pt x="1" y="27"/>
                  </a:lnTo>
                  <a:lnTo>
                    <a:pt x="159" y="53"/>
                  </a:lnTo>
                  <a:lnTo>
                    <a:pt x="169" y="33"/>
                  </a:lnTo>
                  <a:close/>
                </a:path>
              </a:pathLst>
            </a:custGeom>
            <a:solidFill>
              <a:schemeClr val="accent2">
                <a:lumMod val="40000"/>
                <a:lumOff val="60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454" name="Freeform 477"/>
            <p:cNvSpPr>
              <a:spLocks/>
            </p:cNvSpPr>
            <p:nvPr/>
          </p:nvSpPr>
          <p:spPr bwMode="auto">
            <a:xfrm>
              <a:off x="10991364" y="6007991"/>
              <a:ext cx="51682" cy="31009"/>
            </a:xfrm>
            <a:custGeom>
              <a:avLst/>
              <a:gdLst>
                <a:gd name="T0" fmla="*/ 0 w 50"/>
                <a:gd name="T1" fmla="*/ 12 h 30"/>
                <a:gd name="T2" fmla="*/ 50 w 50"/>
                <a:gd name="T3" fmla="*/ 0 h 30"/>
                <a:gd name="T4" fmla="*/ 50 w 50"/>
                <a:gd name="T5" fmla="*/ 19 h 30"/>
                <a:gd name="T6" fmla="*/ 0 w 50"/>
                <a:gd name="T7" fmla="*/ 30 h 30"/>
                <a:gd name="T8" fmla="*/ 0 w 50"/>
                <a:gd name="T9" fmla="*/ 12 h 30"/>
              </a:gdLst>
              <a:ahLst/>
              <a:cxnLst>
                <a:cxn ang="0">
                  <a:pos x="T0" y="T1"/>
                </a:cxn>
                <a:cxn ang="0">
                  <a:pos x="T2" y="T3"/>
                </a:cxn>
                <a:cxn ang="0">
                  <a:pos x="T4" y="T5"/>
                </a:cxn>
                <a:cxn ang="0">
                  <a:pos x="T6" y="T7"/>
                </a:cxn>
                <a:cxn ang="0">
                  <a:pos x="T8" y="T9"/>
                </a:cxn>
              </a:cxnLst>
              <a:rect l="0" t="0" r="r" b="b"/>
              <a:pathLst>
                <a:path w="50" h="30">
                  <a:moveTo>
                    <a:pt x="0" y="12"/>
                  </a:moveTo>
                  <a:lnTo>
                    <a:pt x="50" y="0"/>
                  </a:lnTo>
                  <a:lnTo>
                    <a:pt x="50" y="19"/>
                  </a:lnTo>
                  <a:lnTo>
                    <a:pt x="0" y="30"/>
                  </a:lnTo>
                  <a:lnTo>
                    <a:pt x="0" y="12"/>
                  </a:lnTo>
                  <a:close/>
                </a:path>
              </a:pathLst>
            </a:custGeom>
            <a:solidFill>
              <a:schemeClr val="accent2">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455" name="Freeform 478"/>
            <p:cNvSpPr>
              <a:spLocks/>
            </p:cNvSpPr>
            <p:nvPr/>
          </p:nvSpPr>
          <p:spPr bwMode="auto">
            <a:xfrm>
              <a:off x="11849279" y="6014193"/>
              <a:ext cx="51682" cy="31009"/>
            </a:xfrm>
            <a:custGeom>
              <a:avLst/>
              <a:gdLst>
                <a:gd name="T0" fmla="*/ 50 w 50"/>
                <a:gd name="T1" fmla="*/ 12 h 30"/>
                <a:gd name="T2" fmla="*/ 0 w 50"/>
                <a:gd name="T3" fmla="*/ 0 h 30"/>
                <a:gd name="T4" fmla="*/ 0 w 50"/>
                <a:gd name="T5" fmla="*/ 18 h 30"/>
                <a:gd name="T6" fmla="*/ 50 w 50"/>
                <a:gd name="T7" fmla="*/ 30 h 30"/>
                <a:gd name="T8" fmla="*/ 50 w 50"/>
                <a:gd name="T9" fmla="*/ 12 h 30"/>
              </a:gdLst>
              <a:ahLst/>
              <a:cxnLst>
                <a:cxn ang="0">
                  <a:pos x="T0" y="T1"/>
                </a:cxn>
                <a:cxn ang="0">
                  <a:pos x="T2" y="T3"/>
                </a:cxn>
                <a:cxn ang="0">
                  <a:pos x="T4" y="T5"/>
                </a:cxn>
                <a:cxn ang="0">
                  <a:pos x="T6" y="T7"/>
                </a:cxn>
                <a:cxn ang="0">
                  <a:pos x="T8" y="T9"/>
                </a:cxn>
              </a:cxnLst>
              <a:rect l="0" t="0" r="r" b="b"/>
              <a:pathLst>
                <a:path w="50" h="30">
                  <a:moveTo>
                    <a:pt x="50" y="12"/>
                  </a:moveTo>
                  <a:lnTo>
                    <a:pt x="0" y="0"/>
                  </a:lnTo>
                  <a:lnTo>
                    <a:pt x="0" y="18"/>
                  </a:lnTo>
                  <a:lnTo>
                    <a:pt x="50" y="30"/>
                  </a:lnTo>
                  <a:lnTo>
                    <a:pt x="50" y="12"/>
                  </a:lnTo>
                  <a:close/>
                </a:path>
              </a:pathLst>
            </a:custGeom>
            <a:solidFill>
              <a:schemeClr val="accent2">
                <a:lumMod val="40000"/>
                <a:lumOff val="60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482" name="Freeform 505"/>
            <p:cNvSpPr>
              <a:spLocks/>
            </p:cNvSpPr>
            <p:nvPr/>
          </p:nvSpPr>
          <p:spPr bwMode="auto">
            <a:xfrm>
              <a:off x="11043045" y="6007991"/>
              <a:ext cx="31009" cy="28942"/>
            </a:xfrm>
            <a:custGeom>
              <a:avLst/>
              <a:gdLst>
                <a:gd name="T0" fmla="*/ 0 w 30"/>
                <a:gd name="T1" fmla="*/ 0 h 28"/>
                <a:gd name="T2" fmla="*/ 30 w 30"/>
                <a:gd name="T3" fmla="*/ 15 h 28"/>
                <a:gd name="T4" fmla="*/ 28 w 30"/>
                <a:gd name="T5" fmla="*/ 28 h 28"/>
                <a:gd name="T6" fmla="*/ 0 w 30"/>
                <a:gd name="T7" fmla="*/ 20 h 28"/>
                <a:gd name="T8" fmla="*/ 0 w 30"/>
                <a:gd name="T9" fmla="*/ 0 h 28"/>
              </a:gdLst>
              <a:ahLst/>
              <a:cxnLst>
                <a:cxn ang="0">
                  <a:pos x="T0" y="T1"/>
                </a:cxn>
                <a:cxn ang="0">
                  <a:pos x="T2" y="T3"/>
                </a:cxn>
                <a:cxn ang="0">
                  <a:pos x="T4" y="T5"/>
                </a:cxn>
                <a:cxn ang="0">
                  <a:pos x="T6" y="T7"/>
                </a:cxn>
                <a:cxn ang="0">
                  <a:pos x="T8" y="T9"/>
                </a:cxn>
              </a:cxnLst>
              <a:rect l="0" t="0" r="r" b="b"/>
              <a:pathLst>
                <a:path w="30" h="28">
                  <a:moveTo>
                    <a:pt x="0" y="0"/>
                  </a:moveTo>
                  <a:lnTo>
                    <a:pt x="30" y="15"/>
                  </a:lnTo>
                  <a:lnTo>
                    <a:pt x="28" y="28"/>
                  </a:lnTo>
                  <a:lnTo>
                    <a:pt x="0" y="20"/>
                  </a:lnTo>
                  <a:lnTo>
                    <a:pt x="0" y="0"/>
                  </a:lnTo>
                  <a:close/>
                </a:path>
              </a:pathLst>
            </a:custGeom>
            <a:solidFill>
              <a:schemeClr val="accent2">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483" name="Freeform 506"/>
            <p:cNvSpPr>
              <a:spLocks/>
            </p:cNvSpPr>
            <p:nvPr/>
          </p:nvSpPr>
          <p:spPr bwMode="auto">
            <a:xfrm>
              <a:off x="11820337" y="6014193"/>
              <a:ext cx="28942" cy="28942"/>
            </a:xfrm>
            <a:custGeom>
              <a:avLst/>
              <a:gdLst>
                <a:gd name="T0" fmla="*/ 29 w 29"/>
                <a:gd name="T1" fmla="*/ 0 h 28"/>
                <a:gd name="T2" fmla="*/ 0 w 29"/>
                <a:gd name="T3" fmla="*/ 15 h 28"/>
                <a:gd name="T4" fmla="*/ 1 w 29"/>
                <a:gd name="T5" fmla="*/ 28 h 28"/>
                <a:gd name="T6" fmla="*/ 29 w 29"/>
                <a:gd name="T7" fmla="*/ 20 h 28"/>
                <a:gd name="T8" fmla="*/ 29 w 29"/>
                <a:gd name="T9" fmla="*/ 0 h 28"/>
              </a:gdLst>
              <a:ahLst/>
              <a:cxnLst>
                <a:cxn ang="0">
                  <a:pos x="T0" y="T1"/>
                </a:cxn>
                <a:cxn ang="0">
                  <a:pos x="T2" y="T3"/>
                </a:cxn>
                <a:cxn ang="0">
                  <a:pos x="T4" y="T5"/>
                </a:cxn>
                <a:cxn ang="0">
                  <a:pos x="T6" y="T7"/>
                </a:cxn>
                <a:cxn ang="0">
                  <a:pos x="T8" y="T9"/>
                </a:cxn>
              </a:cxnLst>
              <a:rect l="0" t="0" r="r" b="b"/>
              <a:pathLst>
                <a:path w="29" h="28">
                  <a:moveTo>
                    <a:pt x="29" y="0"/>
                  </a:moveTo>
                  <a:lnTo>
                    <a:pt x="0" y="15"/>
                  </a:lnTo>
                  <a:lnTo>
                    <a:pt x="1" y="28"/>
                  </a:lnTo>
                  <a:lnTo>
                    <a:pt x="29" y="20"/>
                  </a:lnTo>
                  <a:lnTo>
                    <a:pt x="29" y="0"/>
                  </a:lnTo>
                  <a:close/>
                </a:path>
              </a:pathLst>
            </a:custGeom>
            <a:solidFill>
              <a:schemeClr val="accent2">
                <a:lumMod val="40000"/>
                <a:lumOff val="60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510" name="Freeform 533"/>
            <p:cNvSpPr>
              <a:spLocks/>
            </p:cNvSpPr>
            <p:nvPr/>
          </p:nvSpPr>
          <p:spPr bwMode="auto">
            <a:xfrm>
              <a:off x="10991364" y="6028664"/>
              <a:ext cx="78556" cy="16538"/>
            </a:xfrm>
            <a:custGeom>
              <a:avLst/>
              <a:gdLst>
                <a:gd name="T0" fmla="*/ 0 w 76"/>
                <a:gd name="T1" fmla="*/ 10 h 16"/>
                <a:gd name="T2" fmla="*/ 24 w 76"/>
                <a:gd name="T3" fmla="*/ 16 h 16"/>
                <a:gd name="T4" fmla="*/ 76 w 76"/>
                <a:gd name="T5" fmla="*/ 8 h 16"/>
                <a:gd name="T6" fmla="*/ 49 w 76"/>
                <a:gd name="T7" fmla="*/ 0 h 16"/>
                <a:gd name="T8" fmla="*/ 0 w 76"/>
                <a:gd name="T9" fmla="*/ 10 h 16"/>
              </a:gdLst>
              <a:ahLst/>
              <a:cxnLst>
                <a:cxn ang="0">
                  <a:pos x="T0" y="T1"/>
                </a:cxn>
                <a:cxn ang="0">
                  <a:pos x="T2" y="T3"/>
                </a:cxn>
                <a:cxn ang="0">
                  <a:pos x="T4" y="T5"/>
                </a:cxn>
                <a:cxn ang="0">
                  <a:pos x="T6" y="T7"/>
                </a:cxn>
                <a:cxn ang="0">
                  <a:pos x="T8" y="T9"/>
                </a:cxn>
              </a:cxnLst>
              <a:rect l="0" t="0" r="r" b="b"/>
              <a:pathLst>
                <a:path w="76" h="16">
                  <a:moveTo>
                    <a:pt x="0" y="10"/>
                  </a:moveTo>
                  <a:lnTo>
                    <a:pt x="24" y="16"/>
                  </a:lnTo>
                  <a:lnTo>
                    <a:pt x="76" y="8"/>
                  </a:lnTo>
                  <a:lnTo>
                    <a:pt x="49" y="0"/>
                  </a:lnTo>
                  <a:lnTo>
                    <a:pt x="0" y="10"/>
                  </a:lnTo>
                  <a:close/>
                </a:path>
              </a:pathLst>
            </a:custGeom>
            <a:solidFill>
              <a:schemeClr val="accent2">
                <a:lumMod val="50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511" name="Freeform 534"/>
            <p:cNvSpPr>
              <a:spLocks/>
            </p:cNvSpPr>
            <p:nvPr/>
          </p:nvSpPr>
          <p:spPr bwMode="auto">
            <a:xfrm>
              <a:off x="11822404" y="6034866"/>
              <a:ext cx="78556" cy="16538"/>
            </a:xfrm>
            <a:custGeom>
              <a:avLst/>
              <a:gdLst>
                <a:gd name="T0" fmla="*/ 76 w 76"/>
                <a:gd name="T1" fmla="*/ 10 h 16"/>
                <a:gd name="T2" fmla="*/ 51 w 76"/>
                <a:gd name="T3" fmla="*/ 16 h 16"/>
                <a:gd name="T4" fmla="*/ 0 w 76"/>
                <a:gd name="T5" fmla="*/ 8 h 16"/>
                <a:gd name="T6" fmla="*/ 26 w 76"/>
                <a:gd name="T7" fmla="*/ 0 h 16"/>
                <a:gd name="T8" fmla="*/ 76 w 76"/>
                <a:gd name="T9" fmla="*/ 10 h 16"/>
              </a:gdLst>
              <a:ahLst/>
              <a:cxnLst>
                <a:cxn ang="0">
                  <a:pos x="T0" y="T1"/>
                </a:cxn>
                <a:cxn ang="0">
                  <a:pos x="T2" y="T3"/>
                </a:cxn>
                <a:cxn ang="0">
                  <a:pos x="T4" y="T5"/>
                </a:cxn>
                <a:cxn ang="0">
                  <a:pos x="T6" y="T7"/>
                </a:cxn>
                <a:cxn ang="0">
                  <a:pos x="T8" y="T9"/>
                </a:cxn>
              </a:cxnLst>
              <a:rect l="0" t="0" r="r" b="b"/>
              <a:pathLst>
                <a:path w="76" h="16">
                  <a:moveTo>
                    <a:pt x="76" y="10"/>
                  </a:moveTo>
                  <a:lnTo>
                    <a:pt x="51" y="16"/>
                  </a:lnTo>
                  <a:lnTo>
                    <a:pt x="0" y="8"/>
                  </a:lnTo>
                  <a:lnTo>
                    <a:pt x="26" y="0"/>
                  </a:lnTo>
                  <a:lnTo>
                    <a:pt x="76" y="10"/>
                  </a:lnTo>
                  <a:close/>
                </a:path>
              </a:pathLst>
            </a:custGeom>
            <a:solidFill>
              <a:schemeClr val="accent2">
                <a:lumMod val="40000"/>
                <a:lumOff val="60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538" name="Freeform 561"/>
            <p:cNvSpPr>
              <a:spLocks/>
            </p:cNvSpPr>
            <p:nvPr/>
          </p:nvSpPr>
          <p:spPr bwMode="auto">
            <a:xfrm>
              <a:off x="10950018" y="6003857"/>
              <a:ext cx="41345" cy="35144"/>
            </a:xfrm>
            <a:custGeom>
              <a:avLst/>
              <a:gdLst>
                <a:gd name="T0" fmla="*/ 0 w 41"/>
                <a:gd name="T1" fmla="*/ 0 h 33"/>
                <a:gd name="T2" fmla="*/ 41 w 41"/>
                <a:gd name="T3" fmla="*/ 15 h 33"/>
                <a:gd name="T4" fmla="*/ 41 w 41"/>
                <a:gd name="T5" fmla="*/ 33 h 33"/>
                <a:gd name="T6" fmla="*/ 1 w 41"/>
                <a:gd name="T7" fmla="*/ 24 h 33"/>
                <a:gd name="T8" fmla="*/ 0 w 41"/>
                <a:gd name="T9" fmla="*/ 0 h 33"/>
              </a:gdLst>
              <a:ahLst/>
              <a:cxnLst>
                <a:cxn ang="0">
                  <a:pos x="T0" y="T1"/>
                </a:cxn>
                <a:cxn ang="0">
                  <a:pos x="T2" y="T3"/>
                </a:cxn>
                <a:cxn ang="0">
                  <a:pos x="T4" y="T5"/>
                </a:cxn>
                <a:cxn ang="0">
                  <a:pos x="T6" y="T7"/>
                </a:cxn>
                <a:cxn ang="0">
                  <a:pos x="T8" y="T9"/>
                </a:cxn>
              </a:cxnLst>
              <a:rect l="0" t="0" r="r" b="b"/>
              <a:pathLst>
                <a:path w="41" h="33">
                  <a:moveTo>
                    <a:pt x="0" y="0"/>
                  </a:moveTo>
                  <a:lnTo>
                    <a:pt x="41" y="15"/>
                  </a:lnTo>
                  <a:lnTo>
                    <a:pt x="41" y="33"/>
                  </a:lnTo>
                  <a:lnTo>
                    <a:pt x="1" y="24"/>
                  </a:lnTo>
                  <a:lnTo>
                    <a:pt x="0" y="0"/>
                  </a:lnTo>
                  <a:close/>
                </a:path>
              </a:pathLst>
            </a:custGeom>
            <a:solidFill>
              <a:schemeClr val="accent2">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539" name="Freeform 562"/>
            <p:cNvSpPr>
              <a:spLocks/>
            </p:cNvSpPr>
            <p:nvPr/>
          </p:nvSpPr>
          <p:spPr bwMode="auto">
            <a:xfrm>
              <a:off x="11900960" y="6010059"/>
              <a:ext cx="43413" cy="33076"/>
            </a:xfrm>
            <a:custGeom>
              <a:avLst/>
              <a:gdLst>
                <a:gd name="T0" fmla="*/ 41 w 41"/>
                <a:gd name="T1" fmla="*/ 0 h 34"/>
                <a:gd name="T2" fmla="*/ 0 w 41"/>
                <a:gd name="T3" fmla="*/ 17 h 34"/>
                <a:gd name="T4" fmla="*/ 0 w 41"/>
                <a:gd name="T5" fmla="*/ 34 h 34"/>
                <a:gd name="T6" fmla="*/ 39 w 41"/>
                <a:gd name="T7" fmla="*/ 26 h 34"/>
                <a:gd name="T8" fmla="*/ 41 w 41"/>
                <a:gd name="T9" fmla="*/ 0 h 34"/>
              </a:gdLst>
              <a:ahLst/>
              <a:cxnLst>
                <a:cxn ang="0">
                  <a:pos x="T0" y="T1"/>
                </a:cxn>
                <a:cxn ang="0">
                  <a:pos x="T2" y="T3"/>
                </a:cxn>
                <a:cxn ang="0">
                  <a:pos x="T4" y="T5"/>
                </a:cxn>
                <a:cxn ang="0">
                  <a:pos x="T6" y="T7"/>
                </a:cxn>
                <a:cxn ang="0">
                  <a:pos x="T8" y="T9"/>
                </a:cxn>
              </a:cxnLst>
              <a:rect l="0" t="0" r="r" b="b"/>
              <a:pathLst>
                <a:path w="41" h="34">
                  <a:moveTo>
                    <a:pt x="41" y="0"/>
                  </a:moveTo>
                  <a:lnTo>
                    <a:pt x="0" y="17"/>
                  </a:lnTo>
                  <a:lnTo>
                    <a:pt x="0" y="34"/>
                  </a:lnTo>
                  <a:lnTo>
                    <a:pt x="39" y="26"/>
                  </a:lnTo>
                  <a:lnTo>
                    <a:pt x="41" y="0"/>
                  </a:lnTo>
                  <a:close/>
                </a:path>
              </a:pathLst>
            </a:custGeom>
            <a:solidFill>
              <a:schemeClr val="accent2">
                <a:lumMod val="40000"/>
                <a:lumOff val="60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540" name="Freeform 563"/>
            <p:cNvSpPr>
              <a:spLocks/>
            </p:cNvSpPr>
            <p:nvPr/>
          </p:nvSpPr>
          <p:spPr bwMode="auto">
            <a:xfrm>
              <a:off x="11115400" y="6018328"/>
              <a:ext cx="103363" cy="51682"/>
            </a:xfrm>
            <a:custGeom>
              <a:avLst/>
              <a:gdLst>
                <a:gd name="T0" fmla="*/ 0 w 100"/>
                <a:gd name="T1" fmla="*/ 33 h 49"/>
                <a:gd name="T2" fmla="*/ 100 w 100"/>
                <a:gd name="T3" fmla="*/ 0 h 49"/>
                <a:gd name="T4" fmla="*/ 95 w 100"/>
                <a:gd name="T5" fmla="*/ 22 h 49"/>
                <a:gd name="T6" fmla="*/ 0 w 100"/>
                <a:gd name="T7" fmla="*/ 49 h 49"/>
                <a:gd name="T8" fmla="*/ 0 w 100"/>
                <a:gd name="T9" fmla="*/ 33 h 49"/>
              </a:gdLst>
              <a:ahLst/>
              <a:cxnLst>
                <a:cxn ang="0">
                  <a:pos x="T0" y="T1"/>
                </a:cxn>
                <a:cxn ang="0">
                  <a:pos x="T2" y="T3"/>
                </a:cxn>
                <a:cxn ang="0">
                  <a:pos x="T4" y="T5"/>
                </a:cxn>
                <a:cxn ang="0">
                  <a:pos x="T6" y="T7"/>
                </a:cxn>
                <a:cxn ang="0">
                  <a:pos x="T8" y="T9"/>
                </a:cxn>
              </a:cxnLst>
              <a:rect l="0" t="0" r="r" b="b"/>
              <a:pathLst>
                <a:path w="100" h="49">
                  <a:moveTo>
                    <a:pt x="0" y="33"/>
                  </a:moveTo>
                  <a:lnTo>
                    <a:pt x="100" y="0"/>
                  </a:lnTo>
                  <a:lnTo>
                    <a:pt x="95" y="22"/>
                  </a:lnTo>
                  <a:lnTo>
                    <a:pt x="0" y="49"/>
                  </a:lnTo>
                  <a:lnTo>
                    <a:pt x="0" y="33"/>
                  </a:lnTo>
                  <a:close/>
                </a:path>
              </a:pathLst>
            </a:custGeom>
            <a:solidFill>
              <a:schemeClr val="accent2">
                <a:lumMod val="40000"/>
                <a:lumOff val="60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541" name="Freeform 564"/>
            <p:cNvSpPr>
              <a:spLocks/>
            </p:cNvSpPr>
            <p:nvPr/>
          </p:nvSpPr>
          <p:spPr bwMode="auto">
            <a:xfrm>
              <a:off x="11673561" y="6024529"/>
              <a:ext cx="103363" cy="51682"/>
            </a:xfrm>
            <a:custGeom>
              <a:avLst/>
              <a:gdLst>
                <a:gd name="T0" fmla="*/ 100 w 100"/>
                <a:gd name="T1" fmla="*/ 35 h 51"/>
                <a:gd name="T2" fmla="*/ 0 w 100"/>
                <a:gd name="T3" fmla="*/ 0 h 51"/>
                <a:gd name="T4" fmla="*/ 4 w 100"/>
                <a:gd name="T5" fmla="*/ 23 h 51"/>
                <a:gd name="T6" fmla="*/ 100 w 100"/>
                <a:gd name="T7" fmla="*/ 51 h 51"/>
                <a:gd name="T8" fmla="*/ 100 w 100"/>
                <a:gd name="T9" fmla="*/ 35 h 51"/>
              </a:gdLst>
              <a:ahLst/>
              <a:cxnLst>
                <a:cxn ang="0">
                  <a:pos x="T0" y="T1"/>
                </a:cxn>
                <a:cxn ang="0">
                  <a:pos x="T2" y="T3"/>
                </a:cxn>
                <a:cxn ang="0">
                  <a:pos x="T4" y="T5"/>
                </a:cxn>
                <a:cxn ang="0">
                  <a:pos x="T6" y="T7"/>
                </a:cxn>
                <a:cxn ang="0">
                  <a:pos x="T8" y="T9"/>
                </a:cxn>
              </a:cxnLst>
              <a:rect l="0" t="0" r="r" b="b"/>
              <a:pathLst>
                <a:path w="100" h="51">
                  <a:moveTo>
                    <a:pt x="100" y="35"/>
                  </a:moveTo>
                  <a:lnTo>
                    <a:pt x="0" y="0"/>
                  </a:lnTo>
                  <a:lnTo>
                    <a:pt x="4" y="23"/>
                  </a:lnTo>
                  <a:lnTo>
                    <a:pt x="100" y="51"/>
                  </a:lnTo>
                  <a:lnTo>
                    <a:pt x="100" y="35"/>
                  </a:lnTo>
                  <a:close/>
                </a:path>
              </a:pathLst>
            </a:custGeom>
            <a:solidFill>
              <a:schemeClr val="accent2">
                <a:lumMod val="40000"/>
                <a:lumOff val="60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grpSp>
          <p:nvGrpSpPr>
            <p:cNvPr id="10" name="Group 9"/>
            <p:cNvGrpSpPr/>
            <p:nvPr userDrawn="1"/>
          </p:nvGrpSpPr>
          <p:grpSpPr>
            <a:xfrm>
              <a:off x="0" y="6152801"/>
              <a:ext cx="12435840" cy="841724"/>
              <a:chOff x="0" y="6152801"/>
              <a:chExt cx="12435840" cy="841724"/>
            </a:xfrm>
          </p:grpSpPr>
          <p:grpSp>
            <p:nvGrpSpPr>
              <p:cNvPr id="9" name="Group 8"/>
              <p:cNvGrpSpPr/>
              <p:nvPr userDrawn="1"/>
            </p:nvGrpSpPr>
            <p:grpSpPr>
              <a:xfrm>
                <a:off x="8637705" y="6152801"/>
                <a:ext cx="1745817" cy="821113"/>
                <a:chOff x="8637705" y="6152801"/>
                <a:chExt cx="1745817" cy="821113"/>
              </a:xfrm>
            </p:grpSpPr>
            <p:sp>
              <p:nvSpPr>
                <p:cNvPr id="260" name="Rectangle 6"/>
                <p:cNvSpPr>
                  <a:spLocks noChangeArrowheads="1"/>
                </p:cNvSpPr>
                <p:nvPr/>
              </p:nvSpPr>
              <p:spPr bwMode="auto">
                <a:xfrm flipH="1">
                  <a:off x="9856075" y="6464708"/>
                  <a:ext cx="51319" cy="487533"/>
                </a:xfrm>
                <a:prstGeom prst="rect">
                  <a:avLst/>
                </a:prstGeom>
                <a:solidFill>
                  <a:schemeClr val="bg1">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261" name="Rectangle 7"/>
                <p:cNvSpPr>
                  <a:spLocks noChangeArrowheads="1"/>
                </p:cNvSpPr>
                <p:nvPr/>
              </p:nvSpPr>
              <p:spPr bwMode="auto">
                <a:xfrm flipH="1">
                  <a:off x="9903403" y="6254299"/>
                  <a:ext cx="291379" cy="697942"/>
                </a:xfrm>
                <a:prstGeom prst="rect">
                  <a:avLst/>
                </a:prstGeom>
                <a:solidFill>
                  <a:schemeClr val="bg1">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262" name="Rectangle 8"/>
                <p:cNvSpPr>
                  <a:spLocks noChangeArrowheads="1"/>
                </p:cNvSpPr>
                <p:nvPr/>
              </p:nvSpPr>
              <p:spPr bwMode="auto">
                <a:xfrm flipH="1">
                  <a:off x="9696416" y="6752666"/>
                  <a:ext cx="100357" cy="199575"/>
                </a:xfrm>
                <a:prstGeom prst="rect">
                  <a:avLst/>
                </a:prstGeom>
                <a:solidFill>
                  <a:schemeClr val="bg1">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263" name="Rectangle 9"/>
                <p:cNvSpPr>
                  <a:spLocks noChangeArrowheads="1"/>
                </p:cNvSpPr>
                <p:nvPr/>
              </p:nvSpPr>
              <p:spPr bwMode="auto">
                <a:xfrm flipH="1">
                  <a:off x="9540177" y="6197848"/>
                  <a:ext cx="216111" cy="754393"/>
                </a:xfrm>
                <a:prstGeom prst="rect">
                  <a:avLst/>
                </a:prstGeom>
                <a:solidFill>
                  <a:schemeClr val="bg1">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264" name="Rectangle 10"/>
                <p:cNvSpPr>
                  <a:spLocks noChangeArrowheads="1"/>
                </p:cNvSpPr>
                <p:nvPr/>
              </p:nvSpPr>
              <p:spPr bwMode="auto">
                <a:xfrm flipH="1">
                  <a:off x="9540177" y="6197848"/>
                  <a:ext cx="216111" cy="75439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265" name="Rectangle 11"/>
                <p:cNvSpPr>
                  <a:spLocks noChangeArrowheads="1"/>
                </p:cNvSpPr>
                <p:nvPr/>
              </p:nvSpPr>
              <p:spPr bwMode="auto">
                <a:xfrm flipH="1">
                  <a:off x="9070322" y="6698496"/>
                  <a:ext cx="51319" cy="253745"/>
                </a:xfrm>
                <a:prstGeom prst="rect">
                  <a:avLst/>
                </a:prstGeom>
                <a:solidFill>
                  <a:schemeClr val="bg1">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266" name="Rectangle 12"/>
                <p:cNvSpPr>
                  <a:spLocks noChangeArrowheads="1"/>
                </p:cNvSpPr>
                <p:nvPr/>
              </p:nvSpPr>
              <p:spPr bwMode="auto">
                <a:xfrm flipH="1">
                  <a:off x="9070322" y="6698496"/>
                  <a:ext cx="51319" cy="2537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267" name="Rectangle 13"/>
                <p:cNvSpPr>
                  <a:spLocks noChangeArrowheads="1"/>
                </p:cNvSpPr>
                <p:nvPr/>
              </p:nvSpPr>
              <p:spPr bwMode="auto">
                <a:xfrm flipH="1">
                  <a:off x="9102824" y="6589015"/>
                  <a:ext cx="144264" cy="363226"/>
                </a:xfrm>
                <a:prstGeom prst="rect">
                  <a:avLst/>
                </a:prstGeom>
                <a:solidFill>
                  <a:schemeClr val="bg1">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268" name="Rectangle 14"/>
                <p:cNvSpPr>
                  <a:spLocks noChangeArrowheads="1"/>
                </p:cNvSpPr>
                <p:nvPr/>
              </p:nvSpPr>
              <p:spPr bwMode="auto">
                <a:xfrm flipH="1">
                  <a:off x="9102824" y="6589015"/>
                  <a:ext cx="144264" cy="3632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269" name="Rectangle 15"/>
                <p:cNvSpPr>
                  <a:spLocks noChangeArrowheads="1"/>
                </p:cNvSpPr>
                <p:nvPr/>
              </p:nvSpPr>
              <p:spPr bwMode="auto">
                <a:xfrm flipH="1">
                  <a:off x="9263624" y="6464708"/>
                  <a:ext cx="144264" cy="487533"/>
                </a:xfrm>
                <a:prstGeom prst="rect">
                  <a:avLst/>
                </a:prstGeom>
                <a:solidFill>
                  <a:schemeClr val="bg1">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270" name="Rectangle 16"/>
                <p:cNvSpPr>
                  <a:spLocks noChangeArrowheads="1"/>
                </p:cNvSpPr>
                <p:nvPr/>
              </p:nvSpPr>
              <p:spPr bwMode="auto">
                <a:xfrm flipH="1">
                  <a:off x="9263624" y="6464708"/>
                  <a:ext cx="144264" cy="4875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271" name="Rectangle 17"/>
                <p:cNvSpPr>
                  <a:spLocks noChangeArrowheads="1"/>
                </p:cNvSpPr>
                <p:nvPr/>
              </p:nvSpPr>
              <p:spPr bwMode="auto">
                <a:xfrm flipH="1">
                  <a:off x="9336611" y="6589015"/>
                  <a:ext cx="144264" cy="363226"/>
                </a:xfrm>
                <a:prstGeom prst="rect">
                  <a:avLst/>
                </a:prstGeom>
                <a:solidFill>
                  <a:schemeClr val="bg1">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272" name="Rectangle 18"/>
                <p:cNvSpPr>
                  <a:spLocks noChangeArrowheads="1"/>
                </p:cNvSpPr>
                <p:nvPr/>
              </p:nvSpPr>
              <p:spPr bwMode="auto">
                <a:xfrm flipH="1">
                  <a:off x="9336611" y="6589015"/>
                  <a:ext cx="144264" cy="3632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273" name="Rectangle 19"/>
                <p:cNvSpPr>
                  <a:spLocks noChangeArrowheads="1"/>
                </p:cNvSpPr>
                <p:nvPr/>
              </p:nvSpPr>
              <p:spPr bwMode="auto">
                <a:xfrm flipH="1">
                  <a:off x="9129624" y="6620376"/>
                  <a:ext cx="163651" cy="345550"/>
                </a:xfrm>
                <a:prstGeom prst="rect">
                  <a:avLst/>
                </a:prstGeom>
                <a:solidFill>
                  <a:schemeClr val="accent2"/>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74" name="Rectangle 20"/>
                <p:cNvSpPr>
                  <a:spLocks noChangeArrowheads="1"/>
                </p:cNvSpPr>
                <p:nvPr/>
              </p:nvSpPr>
              <p:spPr bwMode="auto">
                <a:xfrm flipH="1">
                  <a:off x="9129624" y="6620376"/>
                  <a:ext cx="163651" cy="345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275" name="Rectangle 21"/>
                <p:cNvSpPr>
                  <a:spLocks noChangeArrowheads="1"/>
                </p:cNvSpPr>
                <p:nvPr/>
              </p:nvSpPr>
              <p:spPr bwMode="auto">
                <a:xfrm flipH="1">
                  <a:off x="9182654" y="6925441"/>
                  <a:ext cx="21668" cy="40485"/>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76" name="Rectangle 22"/>
                <p:cNvSpPr>
                  <a:spLocks noChangeArrowheads="1"/>
                </p:cNvSpPr>
                <p:nvPr/>
              </p:nvSpPr>
              <p:spPr bwMode="auto">
                <a:xfrm flipH="1">
                  <a:off x="9219148" y="6925441"/>
                  <a:ext cx="21668" cy="40485"/>
                </a:xfrm>
                <a:prstGeom prst="rect">
                  <a:avLst/>
                </a:pr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77" name="Rectangle 23"/>
                <p:cNvSpPr>
                  <a:spLocks noChangeArrowheads="1"/>
                </p:cNvSpPr>
                <p:nvPr/>
              </p:nvSpPr>
              <p:spPr bwMode="auto">
                <a:xfrm flipH="1">
                  <a:off x="9146160" y="6782317"/>
                  <a:ext cx="130579" cy="19957"/>
                </a:xfrm>
                <a:prstGeom prst="rect">
                  <a:avLst/>
                </a:pr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78" name="Rectangle 24"/>
                <p:cNvSpPr>
                  <a:spLocks noChangeArrowheads="1"/>
                </p:cNvSpPr>
                <p:nvPr/>
              </p:nvSpPr>
              <p:spPr bwMode="auto">
                <a:xfrm flipH="1">
                  <a:off x="9146160" y="6782317"/>
                  <a:ext cx="130579" cy="19957"/>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79" name="Rectangle 25"/>
                <p:cNvSpPr>
                  <a:spLocks noChangeArrowheads="1"/>
                </p:cNvSpPr>
                <p:nvPr/>
              </p:nvSpPr>
              <p:spPr bwMode="auto">
                <a:xfrm flipH="1">
                  <a:off x="9146160" y="6818811"/>
                  <a:ext cx="130579" cy="19957"/>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80" name="Rectangle 26"/>
                <p:cNvSpPr>
                  <a:spLocks noChangeArrowheads="1"/>
                </p:cNvSpPr>
                <p:nvPr/>
              </p:nvSpPr>
              <p:spPr bwMode="auto">
                <a:xfrm flipH="1">
                  <a:off x="9146160" y="6855305"/>
                  <a:ext cx="130579" cy="19957"/>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81" name="Rectangle 27"/>
                <p:cNvSpPr>
                  <a:spLocks noChangeArrowheads="1"/>
                </p:cNvSpPr>
                <p:nvPr/>
              </p:nvSpPr>
              <p:spPr bwMode="auto">
                <a:xfrm flipH="1">
                  <a:off x="9146160" y="6891228"/>
                  <a:ext cx="130579" cy="20528"/>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82" name="Rectangle 28"/>
                <p:cNvSpPr>
                  <a:spLocks noChangeArrowheads="1"/>
                </p:cNvSpPr>
                <p:nvPr/>
              </p:nvSpPr>
              <p:spPr bwMode="auto">
                <a:xfrm flipH="1">
                  <a:off x="9146160" y="6707619"/>
                  <a:ext cx="130579" cy="21668"/>
                </a:xfrm>
                <a:prstGeom prst="rect">
                  <a:avLst/>
                </a:pr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83" name="Rectangle 29"/>
                <p:cNvSpPr>
                  <a:spLocks noChangeArrowheads="1"/>
                </p:cNvSpPr>
                <p:nvPr/>
              </p:nvSpPr>
              <p:spPr bwMode="auto">
                <a:xfrm flipH="1">
                  <a:off x="9146160" y="6707619"/>
                  <a:ext cx="130579" cy="21668"/>
                </a:xfrm>
                <a:prstGeom prst="rect">
                  <a:avLst/>
                </a:pr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84" name="Rectangle 30"/>
                <p:cNvSpPr>
                  <a:spLocks noChangeArrowheads="1"/>
                </p:cNvSpPr>
                <p:nvPr/>
              </p:nvSpPr>
              <p:spPr bwMode="auto">
                <a:xfrm flipH="1">
                  <a:off x="9146160" y="6744113"/>
                  <a:ext cx="130579" cy="21668"/>
                </a:xfrm>
                <a:prstGeom prst="rect">
                  <a:avLst/>
                </a:pr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85" name="Rectangle 31"/>
                <p:cNvSpPr>
                  <a:spLocks noChangeArrowheads="1"/>
                </p:cNvSpPr>
                <p:nvPr/>
              </p:nvSpPr>
              <p:spPr bwMode="auto">
                <a:xfrm flipH="1">
                  <a:off x="9146160" y="6744113"/>
                  <a:ext cx="130579" cy="21668"/>
                </a:xfrm>
                <a:prstGeom prst="rect">
                  <a:avLst/>
                </a:prstGeom>
                <a:solidFill>
                  <a:schemeClr val="accent2"/>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86" name="Rectangle 32"/>
                <p:cNvSpPr>
                  <a:spLocks noChangeArrowheads="1"/>
                </p:cNvSpPr>
                <p:nvPr/>
              </p:nvSpPr>
              <p:spPr bwMode="auto">
                <a:xfrm flipH="1">
                  <a:off x="9146160" y="6636342"/>
                  <a:ext cx="130579" cy="20528"/>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87" name="Rectangle 33"/>
                <p:cNvSpPr>
                  <a:spLocks noChangeArrowheads="1"/>
                </p:cNvSpPr>
                <p:nvPr/>
              </p:nvSpPr>
              <p:spPr bwMode="auto">
                <a:xfrm flipH="1">
                  <a:off x="9146160" y="6636342"/>
                  <a:ext cx="130579" cy="205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288" name="Rectangle 34"/>
                <p:cNvSpPr>
                  <a:spLocks noChangeArrowheads="1"/>
                </p:cNvSpPr>
                <p:nvPr/>
              </p:nvSpPr>
              <p:spPr bwMode="auto">
                <a:xfrm flipH="1">
                  <a:off x="9146160" y="6672836"/>
                  <a:ext cx="130579" cy="19957"/>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89" name="Rectangle 35"/>
                <p:cNvSpPr>
                  <a:spLocks noChangeArrowheads="1"/>
                </p:cNvSpPr>
                <p:nvPr/>
              </p:nvSpPr>
              <p:spPr bwMode="auto">
                <a:xfrm flipH="1">
                  <a:off x="9146160" y="6672836"/>
                  <a:ext cx="130579" cy="199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290" name="Freeform 36"/>
                <p:cNvSpPr>
                  <a:spLocks/>
                </p:cNvSpPr>
                <p:nvPr/>
              </p:nvSpPr>
              <p:spPr bwMode="auto">
                <a:xfrm flipH="1">
                  <a:off x="10140611" y="6761789"/>
                  <a:ext cx="242911" cy="204137"/>
                </a:xfrm>
                <a:custGeom>
                  <a:avLst/>
                  <a:gdLst>
                    <a:gd name="T0" fmla="*/ 234 w 426"/>
                    <a:gd name="T1" fmla="*/ 62 h 358"/>
                    <a:gd name="T2" fmla="*/ 234 w 426"/>
                    <a:gd name="T3" fmla="*/ 0 h 358"/>
                    <a:gd name="T4" fmla="*/ 282 w 426"/>
                    <a:gd name="T5" fmla="*/ 0 h 358"/>
                    <a:gd name="T6" fmla="*/ 282 w 426"/>
                    <a:gd name="T7" fmla="*/ 62 h 358"/>
                    <a:gd name="T8" fmla="*/ 298 w 426"/>
                    <a:gd name="T9" fmla="*/ 62 h 358"/>
                    <a:gd name="T10" fmla="*/ 298 w 426"/>
                    <a:gd name="T11" fmla="*/ 0 h 358"/>
                    <a:gd name="T12" fmla="*/ 343 w 426"/>
                    <a:gd name="T13" fmla="*/ 0 h 358"/>
                    <a:gd name="T14" fmla="*/ 343 w 426"/>
                    <a:gd name="T15" fmla="*/ 62 h 358"/>
                    <a:gd name="T16" fmla="*/ 426 w 426"/>
                    <a:gd name="T17" fmla="*/ 62 h 358"/>
                    <a:gd name="T18" fmla="*/ 426 w 426"/>
                    <a:gd name="T19" fmla="*/ 76 h 358"/>
                    <a:gd name="T20" fmla="*/ 407 w 426"/>
                    <a:gd name="T21" fmla="*/ 76 h 358"/>
                    <a:gd name="T22" fmla="*/ 407 w 426"/>
                    <a:gd name="T23" fmla="*/ 358 h 358"/>
                    <a:gd name="T24" fmla="*/ 19 w 426"/>
                    <a:gd name="T25" fmla="*/ 358 h 358"/>
                    <a:gd name="T26" fmla="*/ 19 w 426"/>
                    <a:gd name="T27" fmla="*/ 76 h 358"/>
                    <a:gd name="T28" fmla="*/ 0 w 426"/>
                    <a:gd name="T29" fmla="*/ 76 h 358"/>
                    <a:gd name="T30" fmla="*/ 0 w 426"/>
                    <a:gd name="T31" fmla="*/ 62 h 358"/>
                    <a:gd name="T32" fmla="*/ 234 w 426"/>
                    <a:gd name="T33" fmla="*/ 62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6" h="358">
                      <a:moveTo>
                        <a:pt x="234" y="62"/>
                      </a:moveTo>
                      <a:lnTo>
                        <a:pt x="234" y="0"/>
                      </a:lnTo>
                      <a:lnTo>
                        <a:pt x="282" y="0"/>
                      </a:lnTo>
                      <a:lnTo>
                        <a:pt x="282" y="62"/>
                      </a:lnTo>
                      <a:lnTo>
                        <a:pt x="298" y="62"/>
                      </a:lnTo>
                      <a:lnTo>
                        <a:pt x="298" y="0"/>
                      </a:lnTo>
                      <a:lnTo>
                        <a:pt x="343" y="0"/>
                      </a:lnTo>
                      <a:lnTo>
                        <a:pt x="343" y="62"/>
                      </a:lnTo>
                      <a:lnTo>
                        <a:pt x="426" y="62"/>
                      </a:lnTo>
                      <a:lnTo>
                        <a:pt x="426" y="76"/>
                      </a:lnTo>
                      <a:lnTo>
                        <a:pt x="407" y="76"/>
                      </a:lnTo>
                      <a:lnTo>
                        <a:pt x="407" y="358"/>
                      </a:lnTo>
                      <a:lnTo>
                        <a:pt x="19" y="358"/>
                      </a:lnTo>
                      <a:lnTo>
                        <a:pt x="19" y="76"/>
                      </a:lnTo>
                      <a:lnTo>
                        <a:pt x="0" y="76"/>
                      </a:lnTo>
                      <a:lnTo>
                        <a:pt x="0" y="62"/>
                      </a:lnTo>
                      <a:lnTo>
                        <a:pt x="234" y="62"/>
                      </a:lnTo>
                      <a:close/>
                    </a:path>
                  </a:pathLst>
                </a:custGeom>
                <a:solidFill>
                  <a:schemeClr val="bg1">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291" name="Rectangle 37"/>
                <p:cNvSpPr>
                  <a:spLocks noChangeArrowheads="1"/>
                </p:cNvSpPr>
                <p:nvPr/>
              </p:nvSpPr>
              <p:spPr bwMode="auto">
                <a:xfrm flipH="1">
                  <a:off x="10098986" y="6620376"/>
                  <a:ext cx="163081" cy="345550"/>
                </a:xfrm>
                <a:prstGeom prst="rect">
                  <a:avLst/>
                </a:prstGeom>
                <a:solidFill>
                  <a:schemeClr val="accent2"/>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92" name="Rectangle 38"/>
                <p:cNvSpPr>
                  <a:spLocks noChangeArrowheads="1"/>
                </p:cNvSpPr>
                <p:nvPr/>
              </p:nvSpPr>
              <p:spPr bwMode="auto">
                <a:xfrm flipH="1">
                  <a:off x="10151445" y="6925441"/>
                  <a:ext cx="21668" cy="40485"/>
                </a:xfrm>
                <a:prstGeom prst="rect">
                  <a:avLst/>
                </a:pr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pPr lvl="0"/>
                  <a:endParaRPr lang="en-IN" sz="1350"/>
                </a:p>
              </p:txBody>
            </p:sp>
            <p:sp>
              <p:nvSpPr>
                <p:cNvPr id="293" name="Rectangle 39"/>
                <p:cNvSpPr>
                  <a:spLocks noChangeArrowheads="1"/>
                </p:cNvSpPr>
                <p:nvPr/>
              </p:nvSpPr>
              <p:spPr bwMode="auto">
                <a:xfrm flipH="1">
                  <a:off x="10187939" y="6925441"/>
                  <a:ext cx="21668" cy="40485"/>
                </a:xfrm>
                <a:prstGeom prst="rect">
                  <a:avLst/>
                </a:pr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pPr lvl="0"/>
                  <a:endParaRPr lang="en-IN" sz="1350"/>
                </a:p>
              </p:txBody>
            </p:sp>
            <p:sp>
              <p:nvSpPr>
                <p:cNvPr id="294" name="Rectangle 40"/>
                <p:cNvSpPr>
                  <a:spLocks noChangeArrowheads="1"/>
                </p:cNvSpPr>
                <p:nvPr/>
              </p:nvSpPr>
              <p:spPr bwMode="auto">
                <a:xfrm flipH="1">
                  <a:off x="10114952" y="6782317"/>
                  <a:ext cx="131149" cy="19957"/>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95" name="Rectangle 41"/>
                <p:cNvSpPr>
                  <a:spLocks noChangeArrowheads="1"/>
                </p:cNvSpPr>
                <p:nvPr/>
              </p:nvSpPr>
              <p:spPr bwMode="auto">
                <a:xfrm flipH="1">
                  <a:off x="10114952" y="6818811"/>
                  <a:ext cx="131149" cy="19957"/>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96" name="Rectangle 42"/>
                <p:cNvSpPr>
                  <a:spLocks noChangeArrowheads="1"/>
                </p:cNvSpPr>
                <p:nvPr/>
              </p:nvSpPr>
              <p:spPr bwMode="auto">
                <a:xfrm flipH="1">
                  <a:off x="10114952" y="6855305"/>
                  <a:ext cx="131149" cy="19957"/>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97" name="Rectangle 43"/>
                <p:cNvSpPr>
                  <a:spLocks noChangeArrowheads="1"/>
                </p:cNvSpPr>
                <p:nvPr/>
              </p:nvSpPr>
              <p:spPr bwMode="auto">
                <a:xfrm flipH="1">
                  <a:off x="10114952" y="6891228"/>
                  <a:ext cx="131149" cy="20528"/>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98" name="Rectangle 44"/>
                <p:cNvSpPr>
                  <a:spLocks noChangeArrowheads="1"/>
                </p:cNvSpPr>
                <p:nvPr/>
              </p:nvSpPr>
              <p:spPr bwMode="auto">
                <a:xfrm flipH="1">
                  <a:off x="10114952" y="6707619"/>
                  <a:ext cx="131149" cy="21668"/>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99" name="Rectangle 45"/>
                <p:cNvSpPr>
                  <a:spLocks noChangeArrowheads="1"/>
                </p:cNvSpPr>
                <p:nvPr/>
              </p:nvSpPr>
              <p:spPr bwMode="auto">
                <a:xfrm flipH="1">
                  <a:off x="10114952" y="6744113"/>
                  <a:ext cx="131149" cy="21668"/>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300" name="Rectangle 46"/>
                <p:cNvSpPr>
                  <a:spLocks noChangeArrowheads="1"/>
                </p:cNvSpPr>
                <p:nvPr/>
              </p:nvSpPr>
              <p:spPr bwMode="auto">
                <a:xfrm flipH="1">
                  <a:off x="10114952" y="6636342"/>
                  <a:ext cx="131149" cy="20528"/>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301" name="Rectangle 47"/>
                <p:cNvSpPr>
                  <a:spLocks noChangeArrowheads="1"/>
                </p:cNvSpPr>
                <p:nvPr/>
              </p:nvSpPr>
              <p:spPr bwMode="auto">
                <a:xfrm flipH="1">
                  <a:off x="10114952" y="6672836"/>
                  <a:ext cx="131149" cy="19957"/>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302" name="Freeform 48"/>
                <p:cNvSpPr>
                  <a:spLocks/>
                </p:cNvSpPr>
                <p:nvPr/>
              </p:nvSpPr>
              <p:spPr bwMode="auto">
                <a:xfrm flipH="1">
                  <a:off x="9381088" y="6761789"/>
                  <a:ext cx="242911" cy="204137"/>
                </a:xfrm>
                <a:custGeom>
                  <a:avLst/>
                  <a:gdLst>
                    <a:gd name="T0" fmla="*/ 235 w 426"/>
                    <a:gd name="T1" fmla="*/ 62 h 358"/>
                    <a:gd name="T2" fmla="*/ 235 w 426"/>
                    <a:gd name="T3" fmla="*/ 0 h 358"/>
                    <a:gd name="T4" fmla="*/ 280 w 426"/>
                    <a:gd name="T5" fmla="*/ 0 h 358"/>
                    <a:gd name="T6" fmla="*/ 280 w 426"/>
                    <a:gd name="T7" fmla="*/ 62 h 358"/>
                    <a:gd name="T8" fmla="*/ 296 w 426"/>
                    <a:gd name="T9" fmla="*/ 62 h 358"/>
                    <a:gd name="T10" fmla="*/ 296 w 426"/>
                    <a:gd name="T11" fmla="*/ 0 h 358"/>
                    <a:gd name="T12" fmla="*/ 343 w 426"/>
                    <a:gd name="T13" fmla="*/ 0 h 358"/>
                    <a:gd name="T14" fmla="*/ 343 w 426"/>
                    <a:gd name="T15" fmla="*/ 62 h 358"/>
                    <a:gd name="T16" fmla="*/ 426 w 426"/>
                    <a:gd name="T17" fmla="*/ 62 h 358"/>
                    <a:gd name="T18" fmla="*/ 426 w 426"/>
                    <a:gd name="T19" fmla="*/ 76 h 358"/>
                    <a:gd name="T20" fmla="*/ 407 w 426"/>
                    <a:gd name="T21" fmla="*/ 76 h 358"/>
                    <a:gd name="T22" fmla="*/ 407 w 426"/>
                    <a:gd name="T23" fmla="*/ 358 h 358"/>
                    <a:gd name="T24" fmla="*/ 19 w 426"/>
                    <a:gd name="T25" fmla="*/ 358 h 358"/>
                    <a:gd name="T26" fmla="*/ 19 w 426"/>
                    <a:gd name="T27" fmla="*/ 76 h 358"/>
                    <a:gd name="T28" fmla="*/ 0 w 426"/>
                    <a:gd name="T29" fmla="*/ 76 h 358"/>
                    <a:gd name="T30" fmla="*/ 0 w 426"/>
                    <a:gd name="T31" fmla="*/ 62 h 358"/>
                    <a:gd name="T32" fmla="*/ 235 w 426"/>
                    <a:gd name="T33" fmla="*/ 62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6" h="358">
                      <a:moveTo>
                        <a:pt x="235" y="62"/>
                      </a:moveTo>
                      <a:lnTo>
                        <a:pt x="235" y="0"/>
                      </a:lnTo>
                      <a:lnTo>
                        <a:pt x="280" y="0"/>
                      </a:lnTo>
                      <a:lnTo>
                        <a:pt x="280" y="62"/>
                      </a:lnTo>
                      <a:lnTo>
                        <a:pt x="296" y="62"/>
                      </a:lnTo>
                      <a:lnTo>
                        <a:pt x="296" y="0"/>
                      </a:lnTo>
                      <a:lnTo>
                        <a:pt x="343" y="0"/>
                      </a:lnTo>
                      <a:lnTo>
                        <a:pt x="343" y="62"/>
                      </a:lnTo>
                      <a:lnTo>
                        <a:pt x="426" y="62"/>
                      </a:lnTo>
                      <a:lnTo>
                        <a:pt x="426" y="76"/>
                      </a:lnTo>
                      <a:lnTo>
                        <a:pt x="407" y="76"/>
                      </a:lnTo>
                      <a:lnTo>
                        <a:pt x="407" y="358"/>
                      </a:lnTo>
                      <a:lnTo>
                        <a:pt x="19" y="358"/>
                      </a:lnTo>
                      <a:lnTo>
                        <a:pt x="19" y="76"/>
                      </a:lnTo>
                      <a:lnTo>
                        <a:pt x="0" y="76"/>
                      </a:lnTo>
                      <a:lnTo>
                        <a:pt x="0" y="62"/>
                      </a:lnTo>
                      <a:lnTo>
                        <a:pt x="235" y="62"/>
                      </a:lnTo>
                      <a:close/>
                    </a:path>
                  </a:pathLst>
                </a:custGeom>
                <a:solidFill>
                  <a:schemeClr val="bg1">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303" name="Freeform 49"/>
                <p:cNvSpPr>
                  <a:spLocks/>
                </p:cNvSpPr>
                <p:nvPr/>
              </p:nvSpPr>
              <p:spPr bwMode="auto">
                <a:xfrm flipH="1">
                  <a:off x="9509386" y="6761789"/>
                  <a:ext cx="242911" cy="204137"/>
                </a:xfrm>
                <a:custGeom>
                  <a:avLst/>
                  <a:gdLst>
                    <a:gd name="T0" fmla="*/ 235 w 426"/>
                    <a:gd name="T1" fmla="*/ 62 h 358"/>
                    <a:gd name="T2" fmla="*/ 235 w 426"/>
                    <a:gd name="T3" fmla="*/ 0 h 358"/>
                    <a:gd name="T4" fmla="*/ 280 w 426"/>
                    <a:gd name="T5" fmla="*/ 0 h 358"/>
                    <a:gd name="T6" fmla="*/ 280 w 426"/>
                    <a:gd name="T7" fmla="*/ 62 h 358"/>
                    <a:gd name="T8" fmla="*/ 296 w 426"/>
                    <a:gd name="T9" fmla="*/ 62 h 358"/>
                    <a:gd name="T10" fmla="*/ 296 w 426"/>
                    <a:gd name="T11" fmla="*/ 0 h 358"/>
                    <a:gd name="T12" fmla="*/ 344 w 426"/>
                    <a:gd name="T13" fmla="*/ 0 h 358"/>
                    <a:gd name="T14" fmla="*/ 344 w 426"/>
                    <a:gd name="T15" fmla="*/ 62 h 358"/>
                    <a:gd name="T16" fmla="*/ 426 w 426"/>
                    <a:gd name="T17" fmla="*/ 62 h 358"/>
                    <a:gd name="T18" fmla="*/ 426 w 426"/>
                    <a:gd name="T19" fmla="*/ 76 h 358"/>
                    <a:gd name="T20" fmla="*/ 408 w 426"/>
                    <a:gd name="T21" fmla="*/ 76 h 358"/>
                    <a:gd name="T22" fmla="*/ 408 w 426"/>
                    <a:gd name="T23" fmla="*/ 358 h 358"/>
                    <a:gd name="T24" fmla="*/ 19 w 426"/>
                    <a:gd name="T25" fmla="*/ 358 h 358"/>
                    <a:gd name="T26" fmla="*/ 19 w 426"/>
                    <a:gd name="T27" fmla="*/ 76 h 358"/>
                    <a:gd name="T28" fmla="*/ 0 w 426"/>
                    <a:gd name="T29" fmla="*/ 76 h 358"/>
                    <a:gd name="T30" fmla="*/ 0 w 426"/>
                    <a:gd name="T31" fmla="*/ 62 h 358"/>
                    <a:gd name="T32" fmla="*/ 235 w 426"/>
                    <a:gd name="T33" fmla="*/ 62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6" h="358">
                      <a:moveTo>
                        <a:pt x="235" y="62"/>
                      </a:moveTo>
                      <a:lnTo>
                        <a:pt x="235" y="0"/>
                      </a:lnTo>
                      <a:lnTo>
                        <a:pt x="280" y="0"/>
                      </a:lnTo>
                      <a:lnTo>
                        <a:pt x="280" y="62"/>
                      </a:lnTo>
                      <a:lnTo>
                        <a:pt x="296" y="62"/>
                      </a:lnTo>
                      <a:lnTo>
                        <a:pt x="296" y="0"/>
                      </a:lnTo>
                      <a:lnTo>
                        <a:pt x="344" y="0"/>
                      </a:lnTo>
                      <a:lnTo>
                        <a:pt x="344" y="62"/>
                      </a:lnTo>
                      <a:lnTo>
                        <a:pt x="426" y="62"/>
                      </a:lnTo>
                      <a:lnTo>
                        <a:pt x="426" y="76"/>
                      </a:lnTo>
                      <a:lnTo>
                        <a:pt x="408" y="76"/>
                      </a:lnTo>
                      <a:lnTo>
                        <a:pt x="408" y="358"/>
                      </a:lnTo>
                      <a:lnTo>
                        <a:pt x="19" y="358"/>
                      </a:lnTo>
                      <a:lnTo>
                        <a:pt x="19" y="76"/>
                      </a:lnTo>
                      <a:lnTo>
                        <a:pt x="0" y="76"/>
                      </a:lnTo>
                      <a:lnTo>
                        <a:pt x="0" y="62"/>
                      </a:lnTo>
                      <a:lnTo>
                        <a:pt x="235" y="62"/>
                      </a:lnTo>
                      <a:close/>
                    </a:path>
                  </a:pathLst>
                </a:custGeom>
                <a:solidFill>
                  <a:schemeClr val="bg1">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304" name="Rectangle 50"/>
                <p:cNvSpPr>
                  <a:spLocks noChangeArrowheads="1"/>
                </p:cNvSpPr>
                <p:nvPr/>
              </p:nvSpPr>
              <p:spPr bwMode="auto">
                <a:xfrm flipH="1">
                  <a:off x="9225990" y="6690513"/>
                  <a:ext cx="221243" cy="275413"/>
                </a:xfrm>
                <a:prstGeom prst="rect">
                  <a:avLst/>
                </a:prstGeom>
                <a:solidFill>
                  <a:schemeClr val="accent2"/>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305" name="Rectangle 51"/>
                <p:cNvSpPr>
                  <a:spLocks noChangeArrowheads="1"/>
                </p:cNvSpPr>
                <p:nvPr/>
              </p:nvSpPr>
              <p:spPr bwMode="auto">
                <a:xfrm flipH="1">
                  <a:off x="9225990" y="6690513"/>
                  <a:ext cx="221243" cy="2754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306" name="Rectangle 52"/>
                <p:cNvSpPr>
                  <a:spLocks noChangeArrowheads="1"/>
                </p:cNvSpPr>
                <p:nvPr/>
              </p:nvSpPr>
              <p:spPr bwMode="auto">
                <a:xfrm flipH="1">
                  <a:off x="9215156" y="6681959"/>
                  <a:ext cx="242911" cy="8553"/>
                </a:xfrm>
                <a:prstGeom prst="rect">
                  <a:avLst/>
                </a:prstGeom>
                <a:solidFill>
                  <a:schemeClr val="tx2"/>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307" name="Rectangle 53"/>
                <p:cNvSpPr>
                  <a:spLocks noChangeArrowheads="1"/>
                </p:cNvSpPr>
                <p:nvPr/>
              </p:nvSpPr>
              <p:spPr bwMode="auto">
                <a:xfrm flipH="1">
                  <a:off x="9215156" y="6681959"/>
                  <a:ext cx="242911" cy="85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308" name="Rectangle 54"/>
                <p:cNvSpPr>
                  <a:spLocks noChangeArrowheads="1"/>
                </p:cNvSpPr>
                <p:nvPr/>
              </p:nvSpPr>
              <p:spPr bwMode="auto">
                <a:xfrm flipH="1">
                  <a:off x="9297267" y="6910615"/>
                  <a:ext cx="28511" cy="55311"/>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309" name="Rectangle 55"/>
                <p:cNvSpPr>
                  <a:spLocks noChangeArrowheads="1"/>
                </p:cNvSpPr>
                <p:nvPr/>
              </p:nvSpPr>
              <p:spPr bwMode="auto">
                <a:xfrm flipH="1">
                  <a:off x="9347445" y="6910615"/>
                  <a:ext cx="27941" cy="55311"/>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310" name="Rectangle 56"/>
                <p:cNvSpPr>
                  <a:spLocks noChangeArrowheads="1"/>
                </p:cNvSpPr>
                <p:nvPr/>
              </p:nvSpPr>
              <p:spPr bwMode="auto">
                <a:xfrm flipH="1">
                  <a:off x="9247088" y="6714462"/>
                  <a:ext cx="178477" cy="29651"/>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311" name="Rectangle 57"/>
                <p:cNvSpPr>
                  <a:spLocks noChangeArrowheads="1"/>
                </p:cNvSpPr>
                <p:nvPr/>
              </p:nvSpPr>
              <p:spPr bwMode="auto">
                <a:xfrm flipH="1">
                  <a:off x="9247088" y="6764641"/>
                  <a:ext cx="178477" cy="28511"/>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312" name="Rectangle 58"/>
                <p:cNvSpPr>
                  <a:spLocks noChangeArrowheads="1"/>
                </p:cNvSpPr>
                <p:nvPr/>
              </p:nvSpPr>
              <p:spPr bwMode="auto">
                <a:xfrm flipH="1">
                  <a:off x="9247088" y="6814820"/>
                  <a:ext cx="178477" cy="27940"/>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313" name="Rectangle 59"/>
                <p:cNvSpPr>
                  <a:spLocks noChangeArrowheads="1"/>
                </p:cNvSpPr>
                <p:nvPr/>
              </p:nvSpPr>
              <p:spPr bwMode="auto">
                <a:xfrm flipH="1">
                  <a:off x="9247088" y="6864428"/>
                  <a:ext cx="178477" cy="28511"/>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314" name="Rectangle 61"/>
                <p:cNvSpPr>
                  <a:spLocks noChangeArrowheads="1"/>
                </p:cNvSpPr>
                <p:nvPr/>
              </p:nvSpPr>
              <p:spPr bwMode="auto">
                <a:xfrm flipH="1">
                  <a:off x="9495701" y="6297635"/>
                  <a:ext cx="221243" cy="668291"/>
                </a:xfrm>
                <a:prstGeom prst="rect">
                  <a:avLst/>
                </a:prstGeom>
                <a:solidFill>
                  <a:schemeClr val="accent2"/>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315" name="Rectangle 62"/>
                <p:cNvSpPr>
                  <a:spLocks noChangeArrowheads="1"/>
                </p:cNvSpPr>
                <p:nvPr/>
              </p:nvSpPr>
              <p:spPr bwMode="auto">
                <a:xfrm flipH="1">
                  <a:off x="9495701" y="6297635"/>
                  <a:ext cx="221243" cy="6682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316" name="Rectangle 63"/>
                <p:cNvSpPr>
                  <a:spLocks noChangeArrowheads="1"/>
                </p:cNvSpPr>
                <p:nvPr/>
              </p:nvSpPr>
              <p:spPr bwMode="auto">
                <a:xfrm flipH="1">
                  <a:off x="9484867" y="6289652"/>
                  <a:ext cx="242911" cy="7983"/>
                </a:xfrm>
                <a:prstGeom prst="rect">
                  <a:avLst/>
                </a:prstGeom>
                <a:solidFill>
                  <a:srgbClr val="00205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317" name="Rectangle 64"/>
                <p:cNvSpPr>
                  <a:spLocks noChangeArrowheads="1"/>
                </p:cNvSpPr>
                <p:nvPr/>
              </p:nvSpPr>
              <p:spPr bwMode="auto">
                <a:xfrm flipH="1">
                  <a:off x="9484867" y="6289652"/>
                  <a:ext cx="242911" cy="79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318" name="Rectangle 65"/>
                <p:cNvSpPr>
                  <a:spLocks noChangeArrowheads="1"/>
                </p:cNvSpPr>
                <p:nvPr/>
              </p:nvSpPr>
              <p:spPr bwMode="auto">
                <a:xfrm flipH="1">
                  <a:off x="9566977" y="6910615"/>
                  <a:ext cx="28511" cy="55311"/>
                </a:xfrm>
                <a:prstGeom prst="rect">
                  <a:avLst/>
                </a:pr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pPr lvl="0"/>
                  <a:endParaRPr lang="en-IN" sz="1350"/>
                </a:p>
              </p:txBody>
            </p:sp>
            <p:sp>
              <p:nvSpPr>
                <p:cNvPr id="319" name="Rectangle 66"/>
                <p:cNvSpPr>
                  <a:spLocks noChangeArrowheads="1"/>
                </p:cNvSpPr>
                <p:nvPr/>
              </p:nvSpPr>
              <p:spPr bwMode="auto">
                <a:xfrm flipH="1">
                  <a:off x="9615445" y="6910615"/>
                  <a:ext cx="30221" cy="55311"/>
                </a:xfrm>
                <a:prstGeom prst="rect">
                  <a:avLst/>
                </a:pr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pPr lvl="0"/>
                  <a:endParaRPr lang="en-IN" sz="1350"/>
                </a:p>
              </p:txBody>
            </p:sp>
            <p:sp>
              <p:nvSpPr>
                <p:cNvPr id="320" name="Rectangle 67"/>
                <p:cNvSpPr>
                  <a:spLocks noChangeArrowheads="1"/>
                </p:cNvSpPr>
                <p:nvPr/>
              </p:nvSpPr>
              <p:spPr bwMode="auto">
                <a:xfrm flipH="1">
                  <a:off x="9517369" y="6714462"/>
                  <a:ext cx="177906" cy="29651"/>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321" name="Rectangle 68"/>
                <p:cNvSpPr>
                  <a:spLocks noChangeArrowheads="1"/>
                </p:cNvSpPr>
                <p:nvPr/>
              </p:nvSpPr>
              <p:spPr bwMode="auto">
                <a:xfrm flipH="1">
                  <a:off x="9517369" y="6764641"/>
                  <a:ext cx="177906" cy="28511"/>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322" name="Rectangle 69"/>
                <p:cNvSpPr>
                  <a:spLocks noChangeArrowheads="1"/>
                </p:cNvSpPr>
                <p:nvPr/>
              </p:nvSpPr>
              <p:spPr bwMode="auto">
                <a:xfrm flipH="1">
                  <a:off x="9517369" y="6814820"/>
                  <a:ext cx="177906" cy="27940"/>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323" name="Rectangle 70"/>
                <p:cNvSpPr>
                  <a:spLocks noChangeArrowheads="1"/>
                </p:cNvSpPr>
                <p:nvPr/>
              </p:nvSpPr>
              <p:spPr bwMode="auto">
                <a:xfrm flipH="1">
                  <a:off x="9517369" y="6864428"/>
                  <a:ext cx="177906" cy="28511"/>
                </a:xfrm>
                <a:prstGeom prst="rect">
                  <a:avLst/>
                </a:pr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pPr lvl="0"/>
                  <a:endParaRPr lang="en-IN" sz="1350"/>
                </a:p>
              </p:txBody>
            </p:sp>
            <p:sp>
              <p:nvSpPr>
                <p:cNvPr id="324" name="Rectangle 71"/>
                <p:cNvSpPr>
                  <a:spLocks noChangeArrowheads="1"/>
                </p:cNvSpPr>
                <p:nvPr/>
              </p:nvSpPr>
              <p:spPr bwMode="auto">
                <a:xfrm flipH="1">
                  <a:off x="9517369" y="6615815"/>
                  <a:ext cx="177906" cy="28511"/>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325" name="Rectangle 72"/>
                <p:cNvSpPr>
                  <a:spLocks noChangeArrowheads="1"/>
                </p:cNvSpPr>
                <p:nvPr/>
              </p:nvSpPr>
              <p:spPr bwMode="auto">
                <a:xfrm flipH="1">
                  <a:off x="9517369" y="6665993"/>
                  <a:ext cx="177906" cy="28511"/>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326" name="Rectangle 73"/>
                <p:cNvSpPr>
                  <a:spLocks noChangeArrowheads="1"/>
                </p:cNvSpPr>
                <p:nvPr/>
              </p:nvSpPr>
              <p:spPr bwMode="auto">
                <a:xfrm flipH="1">
                  <a:off x="9517369" y="6467559"/>
                  <a:ext cx="177906" cy="28511"/>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327" name="Rectangle 74"/>
                <p:cNvSpPr>
                  <a:spLocks noChangeArrowheads="1"/>
                </p:cNvSpPr>
                <p:nvPr/>
              </p:nvSpPr>
              <p:spPr bwMode="auto">
                <a:xfrm flipH="1">
                  <a:off x="9517369" y="6467559"/>
                  <a:ext cx="177906" cy="285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328" name="Rectangle 75"/>
                <p:cNvSpPr>
                  <a:spLocks noChangeArrowheads="1"/>
                </p:cNvSpPr>
                <p:nvPr/>
              </p:nvSpPr>
              <p:spPr bwMode="auto">
                <a:xfrm flipH="1">
                  <a:off x="9517369" y="6517738"/>
                  <a:ext cx="177906" cy="27940"/>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329" name="Rectangle 76"/>
                <p:cNvSpPr>
                  <a:spLocks noChangeArrowheads="1"/>
                </p:cNvSpPr>
                <p:nvPr/>
              </p:nvSpPr>
              <p:spPr bwMode="auto">
                <a:xfrm flipH="1">
                  <a:off x="9517369" y="6567347"/>
                  <a:ext cx="177906" cy="28511"/>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330" name="Rectangle 77"/>
                <p:cNvSpPr>
                  <a:spLocks noChangeArrowheads="1"/>
                </p:cNvSpPr>
                <p:nvPr/>
              </p:nvSpPr>
              <p:spPr bwMode="auto">
                <a:xfrm flipH="1">
                  <a:off x="9517369" y="6368912"/>
                  <a:ext cx="177906" cy="28511"/>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331" name="Rectangle 78"/>
                <p:cNvSpPr>
                  <a:spLocks noChangeArrowheads="1"/>
                </p:cNvSpPr>
                <p:nvPr/>
              </p:nvSpPr>
              <p:spPr bwMode="auto">
                <a:xfrm flipH="1">
                  <a:off x="9517369" y="6368912"/>
                  <a:ext cx="177906" cy="285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332" name="Rectangle 79"/>
                <p:cNvSpPr>
                  <a:spLocks noChangeArrowheads="1"/>
                </p:cNvSpPr>
                <p:nvPr/>
              </p:nvSpPr>
              <p:spPr bwMode="auto">
                <a:xfrm flipH="1">
                  <a:off x="9517369" y="6417380"/>
                  <a:ext cx="177906" cy="30221"/>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333" name="Rectangle 80"/>
                <p:cNvSpPr>
                  <a:spLocks noChangeArrowheads="1"/>
                </p:cNvSpPr>
                <p:nvPr/>
              </p:nvSpPr>
              <p:spPr bwMode="auto">
                <a:xfrm flipH="1">
                  <a:off x="9517369" y="6417380"/>
                  <a:ext cx="177906" cy="30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334" name="Rectangle 81"/>
                <p:cNvSpPr>
                  <a:spLocks noChangeArrowheads="1"/>
                </p:cNvSpPr>
                <p:nvPr/>
              </p:nvSpPr>
              <p:spPr bwMode="auto">
                <a:xfrm flipH="1">
                  <a:off x="9517369" y="6317593"/>
                  <a:ext cx="177906" cy="28511"/>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335" name="Rectangle 82"/>
                <p:cNvSpPr>
                  <a:spLocks noChangeArrowheads="1"/>
                </p:cNvSpPr>
                <p:nvPr/>
              </p:nvSpPr>
              <p:spPr bwMode="auto">
                <a:xfrm flipH="1">
                  <a:off x="9517369" y="6317593"/>
                  <a:ext cx="177906" cy="285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336" name="Rectangle 83"/>
                <p:cNvSpPr>
                  <a:spLocks noChangeArrowheads="1"/>
                </p:cNvSpPr>
                <p:nvPr/>
              </p:nvSpPr>
              <p:spPr bwMode="auto">
                <a:xfrm flipH="1">
                  <a:off x="9904543" y="6496070"/>
                  <a:ext cx="221243" cy="469856"/>
                </a:xfrm>
                <a:prstGeom prst="rect">
                  <a:avLst/>
                </a:prstGeom>
                <a:solidFill>
                  <a:schemeClr val="accent2"/>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337" name="Rectangle 84"/>
                <p:cNvSpPr>
                  <a:spLocks noChangeArrowheads="1"/>
                </p:cNvSpPr>
                <p:nvPr/>
              </p:nvSpPr>
              <p:spPr bwMode="auto">
                <a:xfrm flipH="1">
                  <a:off x="9975820" y="6910615"/>
                  <a:ext cx="28511" cy="55311"/>
                </a:xfrm>
                <a:prstGeom prst="rect">
                  <a:avLst/>
                </a:pr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pPr lvl="0"/>
                  <a:endParaRPr lang="en-IN" sz="1350"/>
                </a:p>
              </p:txBody>
            </p:sp>
            <p:sp>
              <p:nvSpPr>
                <p:cNvPr id="338" name="Rectangle 85"/>
                <p:cNvSpPr>
                  <a:spLocks noChangeArrowheads="1"/>
                </p:cNvSpPr>
                <p:nvPr/>
              </p:nvSpPr>
              <p:spPr bwMode="auto">
                <a:xfrm flipH="1">
                  <a:off x="10024858" y="6910615"/>
                  <a:ext cx="29651" cy="55311"/>
                </a:xfrm>
                <a:prstGeom prst="rect">
                  <a:avLst/>
                </a:pr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pPr lvl="0"/>
                  <a:endParaRPr lang="en-IN" sz="1350"/>
                </a:p>
              </p:txBody>
            </p:sp>
            <p:sp>
              <p:nvSpPr>
                <p:cNvPr id="339" name="Rectangle 86"/>
                <p:cNvSpPr>
                  <a:spLocks noChangeArrowheads="1"/>
                </p:cNvSpPr>
                <p:nvPr/>
              </p:nvSpPr>
              <p:spPr bwMode="auto">
                <a:xfrm flipH="1">
                  <a:off x="9926211" y="6714462"/>
                  <a:ext cx="177906" cy="29651"/>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340" name="Rectangle 87"/>
                <p:cNvSpPr>
                  <a:spLocks noChangeArrowheads="1"/>
                </p:cNvSpPr>
                <p:nvPr/>
              </p:nvSpPr>
              <p:spPr bwMode="auto">
                <a:xfrm flipH="1">
                  <a:off x="9926211" y="6764641"/>
                  <a:ext cx="177906" cy="28511"/>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341" name="Rectangle 88"/>
                <p:cNvSpPr>
                  <a:spLocks noChangeArrowheads="1"/>
                </p:cNvSpPr>
                <p:nvPr/>
              </p:nvSpPr>
              <p:spPr bwMode="auto">
                <a:xfrm flipH="1">
                  <a:off x="9926211" y="6814820"/>
                  <a:ext cx="177906" cy="27940"/>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342" name="Rectangle 89"/>
                <p:cNvSpPr>
                  <a:spLocks noChangeArrowheads="1"/>
                </p:cNvSpPr>
                <p:nvPr/>
              </p:nvSpPr>
              <p:spPr bwMode="auto">
                <a:xfrm flipH="1">
                  <a:off x="9926211" y="6864428"/>
                  <a:ext cx="177906" cy="28511"/>
                </a:xfrm>
                <a:prstGeom prst="rect">
                  <a:avLst/>
                </a:pr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pPr lvl="0"/>
                  <a:endParaRPr lang="en-IN" sz="1350"/>
                </a:p>
              </p:txBody>
            </p:sp>
            <p:sp>
              <p:nvSpPr>
                <p:cNvPr id="343" name="Rectangle 90"/>
                <p:cNvSpPr>
                  <a:spLocks noChangeArrowheads="1"/>
                </p:cNvSpPr>
                <p:nvPr/>
              </p:nvSpPr>
              <p:spPr bwMode="auto">
                <a:xfrm flipH="1">
                  <a:off x="9926211" y="6615815"/>
                  <a:ext cx="177906" cy="28511"/>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344" name="Rectangle 91"/>
                <p:cNvSpPr>
                  <a:spLocks noChangeArrowheads="1"/>
                </p:cNvSpPr>
                <p:nvPr/>
              </p:nvSpPr>
              <p:spPr bwMode="auto">
                <a:xfrm flipH="1">
                  <a:off x="9926211" y="6665993"/>
                  <a:ext cx="177906" cy="28511"/>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345" name="Rectangle 92"/>
                <p:cNvSpPr>
                  <a:spLocks noChangeArrowheads="1"/>
                </p:cNvSpPr>
                <p:nvPr/>
              </p:nvSpPr>
              <p:spPr bwMode="auto">
                <a:xfrm flipH="1">
                  <a:off x="9926211" y="6517738"/>
                  <a:ext cx="177906" cy="27940"/>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346" name="Rectangle 93"/>
                <p:cNvSpPr>
                  <a:spLocks noChangeArrowheads="1"/>
                </p:cNvSpPr>
                <p:nvPr/>
              </p:nvSpPr>
              <p:spPr bwMode="auto">
                <a:xfrm flipH="1">
                  <a:off x="9926211" y="6567347"/>
                  <a:ext cx="177906" cy="28511"/>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347" name="Rectangle 94"/>
                <p:cNvSpPr>
                  <a:spLocks noChangeArrowheads="1"/>
                </p:cNvSpPr>
                <p:nvPr/>
              </p:nvSpPr>
              <p:spPr bwMode="auto">
                <a:xfrm flipH="1">
                  <a:off x="9429556" y="6952241"/>
                  <a:ext cx="83821" cy="13685"/>
                </a:xfrm>
                <a:prstGeom prst="rect">
                  <a:avLst/>
                </a:prstGeom>
                <a:solidFill>
                  <a:srgbClr val="D2D2D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348" name="Rectangle 95"/>
                <p:cNvSpPr>
                  <a:spLocks noChangeArrowheads="1"/>
                </p:cNvSpPr>
                <p:nvPr/>
              </p:nvSpPr>
              <p:spPr bwMode="auto">
                <a:xfrm flipH="1">
                  <a:off x="9665624" y="6952241"/>
                  <a:ext cx="238919" cy="13685"/>
                </a:xfrm>
                <a:prstGeom prst="rect">
                  <a:avLst/>
                </a:prstGeom>
                <a:solidFill>
                  <a:srgbClr val="D2D2D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349" name="Rectangle 96"/>
                <p:cNvSpPr>
                  <a:spLocks noChangeArrowheads="1"/>
                </p:cNvSpPr>
                <p:nvPr/>
              </p:nvSpPr>
              <p:spPr bwMode="auto">
                <a:xfrm flipH="1">
                  <a:off x="10125786" y="6620376"/>
                  <a:ext cx="21668" cy="343839"/>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350" name="Rectangle 97"/>
                <p:cNvSpPr>
                  <a:spLocks noChangeArrowheads="1"/>
                </p:cNvSpPr>
                <p:nvPr/>
              </p:nvSpPr>
              <p:spPr bwMode="auto">
                <a:xfrm flipH="1">
                  <a:off x="9989505" y="6220657"/>
                  <a:ext cx="136281" cy="43336"/>
                </a:xfrm>
                <a:prstGeom prst="rect">
                  <a:avLst/>
                </a:prstGeom>
                <a:solidFill>
                  <a:schemeClr val="bg1">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351" name="Rectangle 98"/>
                <p:cNvSpPr>
                  <a:spLocks noChangeArrowheads="1"/>
                </p:cNvSpPr>
                <p:nvPr/>
              </p:nvSpPr>
              <p:spPr bwMode="auto">
                <a:xfrm flipH="1">
                  <a:off x="9665624" y="6152801"/>
                  <a:ext cx="71277" cy="45047"/>
                </a:xfrm>
                <a:prstGeom prst="rect">
                  <a:avLst/>
                </a:prstGeom>
                <a:solidFill>
                  <a:schemeClr val="bg1">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352" name="Rectangle 99"/>
                <p:cNvSpPr>
                  <a:spLocks noChangeArrowheads="1"/>
                </p:cNvSpPr>
                <p:nvPr/>
              </p:nvSpPr>
              <p:spPr bwMode="auto">
                <a:xfrm flipH="1">
                  <a:off x="9665624" y="6152801"/>
                  <a:ext cx="71277" cy="4504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353" name="Rectangle 100"/>
                <p:cNvSpPr>
                  <a:spLocks noChangeArrowheads="1"/>
                </p:cNvSpPr>
                <p:nvPr/>
              </p:nvSpPr>
              <p:spPr bwMode="auto">
                <a:xfrm flipH="1">
                  <a:off x="9615445" y="6176180"/>
                  <a:ext cx="32502" cy="21668"/>
                </a:xfrm>
                <a:prstGeom prst="rect">
                  <a:avLst/>
                </a:prstGeom>
                <a:solidFill>
                  <a:schemeClr val="bg1">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354" name="Rectangle 101"/>
                <p:cNvSpPr>
                  <a:spLocks noChangeArrowheads="1"/>
                </p:cNvSpPr>
                <p:nvPr/>
              </p:nvSpPr>
              <p:spPr bwMode="auto">
                <a:xfrm flipH="1">
                  <a:off x="9615445" y="6176180"/>
                  <a:ext cx="32502" cy="216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355" name="Rectangle 102"/>
                <p:cNvSpPr>
                  <a:spLocks noChangeArrowheads="1"/>
                </p:cNvSpPr>
                <p:nvPr/>
              </p:nvSpPr>
              <p:spPr bwMode="auto">
                <a:xfrm flipH="1">
                  <a:off x="9310952" y="6447602"/>
                  <a:ext cx="36494" cy="17106"/>
                </a:xfrm>
                <a:prstGeom prst="rect">
                  <a:avLst/>
                </a:prstGeom>
                <a:solidFill>
                  <a:schemeClr val="bg1">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356" name="Rectangle 103"/>
                <p:cNvSpPr>
                  <a:spLocks noChangeArrowheads="1"/>
                </p:cNvSpPr>
                <p:nvPr/>
              </p:nvSpPr>
              <p:spPr bwMode="auto">
                <a:xfrm flipH="1">
                  <a:off x="9310952" y="6447602"/>
                  <a:ext cx="36494" cy="17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357" name="Freeform 119"/>
                <p:cNvSpPr>
                  <a:spLocks/>
                </p:cNvSpPr>
                <p:nvPr/>
              </p:nvSpPr>
              <p:spPr bwMode="auto">
                <a:xfrm flipH="1">
                  <a:off x="9540177" y="6197848"/>
                  <a:ext cx="216111" cy="110621"/>
                </a:xfrm>
                <a:custGeom>
                  <a:avLst/>
                  <a:gdLst>
                    <a:gd name="T0" fmla="*/ 379 w 379"/>
                    <a:gd name="T1" fmla="*/ 0 h 194"/>
                    <a:gd name="T2" fmla="*/ 0 w 379"/>
                    <a:gd name="T3" fmla="*/ 0 h 194"/>
                    <a:gd name="T4" fmla="*/ 0 w 379"/>
                    <a:gd name="T5" fmla="*/ 137 h 194"/>
                    <a:gd name="T6" fmla="*/ 69 w 379"/>
                    <a:gd name="T7" fmla="*/ 194 h 194"/>
                    <a:gd name="T8" fmla="*/ 69 w 379"/>
                    <a:gd name="T9" fmla="*/ 175 h 194"/>
                    <a:gd name="T10" fmla="*/ 379 w 379"/>
                    <a:gd name="T11" fmla="*/ 175 h 194"/>
                    <a:gd name="T12" fmla="*/ 50 w 379"/>
                    <a:gd name="T13" fmla="*/ 175 h 194"/>
                    <a:gd name="T14" fmla="*/ 50 w 379"/>
                    <a:gd name="T15" fmla="*/ 161 h 194"/>
                    <a:gd name="T16" fmla="*/ 379 w 379"/>
                    <a:gd name="T17" fmla="*/ 161 h 194"/>
                    <a:gd name="T18" fmla="*/ 379 w 379"/>
                    <a:gd name="T19" fmla="*/ 0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79" h="194">
                      <a:moveTo>
                        <a:pt x="379" y="0"/>
                      </a:moveTo>
                      <a:lnTo>
                        <a:pt x="0" y="0"/>
                      </a:lnTo>
                      <a:lnTo>
                        <a:pt x="0" y="137"/>
                      </a:lnTo>
                      <a:lnTo>
                        <a:pt x="69" y="194"/>
                      </a:lnTo>
                      <a:lnTo>
                        <a:pt x="69" y="175"/>
                      </a:lnTo>
                      <a:lnTo>
                        <a:pt x="379" y="175"/>
                      </a:lnTo>
                      <a:lnTo>
                        <a:pt x="50" y="175"/>
                      </a:lnTo>
                      <a:lnTo>
                        <a:pt x="50" y="161"/>
                      </a:lnTo>
                      <a:lnTo>
                        <a:pt x="379" y="161"/>
                      </a:lnTo>
                      <a:lnTo>
                        <a:pt x="37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358" name="Freeform 121"/>
                <p:cNvSpPr>
                  <a:spLocks/>
                </p:cNvSpPr>
                <p:nvPr/>
              </p:nvSpPr>
              <p:spPr bwMode="auto">
                <a:xfrm flipH="1">
                  <a:off x="9070322" y="6698496"/>
                  <a:ext cx="32502" cy="151106"/>
                </a:xfrm>
                <a:custGeom>
                  <a:avLst/>
                  <a:gdLst>
                    <a:gd name="T0" fmla="*/ 57 w 57"/>
                    <a:gd name="T1" fmla="*/ 0 h 265"/>
                    <a:gd name="T2" fmla="*/ 0 w 57"/>
                    <a:gd name="T3" fmla="*/ 0 h 265"/>
                    <a:gd name="T4" fmla="*/ 0 w 57"/>
                    <a:gd name="T5" fmla="*/ 220 h 265"/>
                    <a:gd name="T6" fmla="*/ 57 w 57"/>
                    <a:gd name="T7" fmla="*/ 265 h 265"/>
                    <a:gd name="T8" fmla="*/ 57 w 57"/>
                    <a:gd name="T9" fmla="*/ 0 h 265"/>
                  </a:gdLst>
                  <a:ahLst/>
                  <a:cxnLst>
                    <a:cxn ang="0">
                      <a:pos x="T0" y="T1"/>
                    </a:cxn>
                    <a:cxn ang="0">
                      <a:pos x="T2" y="T3"/>
                    </a:cxn>
                    <a:cxn ang="0">
                      <a:pos x="T4" y="T5"/>
                    </a:cxn>
                    <a:cxn ang="0">
                      <a:pos x="T6" y="T7"/>
                    </a:cxn>
                    <a:cxn ang="0">
                      <a:pos x="T8" y="T9"/>
                    </a:cxn>
                  </a:cxnLst>
                  <a:rect l="0" t="0" r="r" b="b"/>
                  <a:pathLst>
                    <a:path w="57" h="265">
                      <a:moveTo>
                        <a:pt x="57" y="0"/>
                      </a:moveTo>
                      <a:lnTo>
                        <a:pt x="0" y="0"/>
                      </a:lnTo>
                      <a:lnTo>
                        <a:pt x="0" y="220"/>
                      </a:lnTo>
                      <a:lnTo>
                        <a:pt x="57" y="265"/>
                      </a:lnTo>
                      <a:lnTo>
                        <a:pt x="57"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359" name="Freeform 123"/>
                <p:cNvSpPr>
                  <a:spLocks/>
                </p:cNvSpPr>
                <p:nvPr/>
              </p:nvSpPr>
              <p:spPr bwMode="auto">
                <a:xfrm flipH="1">
                  <a:off x="9102824" y="6589015"/>
                  <a:ext cx="144264" cy="234928"/>
                </a:xfrm>
                <a:custGeom>
                  <a:avLst/>
                  <a:gdLst>
                    <a:gd name="T0" fmla="*/ 253 w 253"/>
                    <a:gd name="T1" fmla="*/ 0 h 412"/>
                    <a:gd name="T2" fmla="*/ 0 w 253"/>
                    <a:gd name="T3" fmla="*/ 0 h 412"/>
                    <a:gd name="T4" fmla="*/ 0 w 253"/>
                    <a:gd name="T5" fmla="*/ 55 h 412"/>
                    <a:gd name="T6" fmla="*/ 206 w 253"/>
                    <a:gd name="T7" fmla="*/ 55 h 412"/>
                    <a:gd name="T8" fmla="*/ 206 w 253"/>
                    <a:gd name="T9" fmla="*/ 369 h 412"/>
                    <a:gd name="T10" fmla="*/ 253 w 253"/>
                    <a:gd name="T11" fmla="*/ 412 h 412"/>
                    <a:gd name="T12" fmla="*/ 253 w 253"/>
                    <a:gd name="T13" fmla="*/ 192 h 412"/>
                    <a:gd name="T14" fmla="*/ 253 w 253"/>
                    <a:gd name="T15" fmla="*/ 0 h 4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3" h="412">
                      <a:moveTo>
                        <a:pt x="253" y="0"/>
                      </a:moveTo>
                      <a:lnTo>
                        <a:pt x="0" y="0"/>
                      </a:lnTo>
                      <a:lnTo>
                        <a:pt x="0" y="55"/>
                      </a:lnTo>
                      <a:lnTo>
                        <a:pt x="206" y="55"/>
                      </a:lnTo>
                      <a:lnTo>
                        <a:pt x="206" y="369"/>
                      </a:lnTo>
                      <a:lnTo>
                        <a:pt x="253" y="412"/>
                      </a:lnTo>
                      <a:lnTo>
                        <a:pt x="253" y="192"/>
                      </a:lnTo>
                      <a:lnTo>
                        <a:pt x="25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360" name="Freeform 125"/>
                <p:cNvSpPr>
                  <a:spLocks/>
                </p:cNvSpPr>
                <p:nvPr/>
              </p:nvSpPr>
              <p:spPr bwMode="auto">
                <a:xfrm flipH="1">
                  <a:off x="9263624" y="6464708"/>
                  <a:ext cx="144264" cy="198434"/>
                </a:xfrm>
                <a:custGeom>
                  <a:avLst/>
                  <a:gdLst>
                    <a:gd name="T0" fmla="*/ 253 w 253"/>
                    <a:gd name="T1" fmla="*/ 0 h 348"/>
                    <a:gd name="T2" fmla="*/ 0 w 253"/>
                    <a:gd name="T3" fmla="*/ 0 h 348"/>
                    <a:gd name="T4" fmla="*/ 0 w 253"/>
                    <a:gd name="T5" fmla="*/ 180 h 348"/>
                    <a:gd name="T6" fmla="*/ 45 w 253"/>
                    <a:gd name="T7" fmla="*/ 218 h 348"/>
                    <a:gd name="T8" fmla="*/ 125 w 253"/>
                    <a:gd name="T9" fmla="*/ 218 h 348"/>
                    <a:gd name="T10" fmla="*/ 125 w 253"/>
                    <a:gd name="T11" fmla="*/ 287 h 348"/>
                    <a:gd name="T12" fmla="*/ 201 w 253"/>
                    <a:gd name="T13" fmla="*/ 348 h 348"/>
                    <a:gd name="T14" fmla="*/ 201 w 253"/>
                    <a:gd name="T15" fmla="*/ 273 h 348"/>
                    <a:gd name="T16" fmla="*/ 253 w 253"/>
                    <a:gd name="T17" fmla="*/ 273 h 348"/>
                    <a:gd name="T18" fmla="*/ 253 w 253"/>
                    <a:gd name="T19" fmla="*/ 0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3" h="348">
                      <a:moveTo>
                        <a:pt x="253" y="0"/>
                      </a:moveTo>
                      <a:lnTo>
                        <a:pt x="0" y="0"/>
                      </a:lnTo>
                      <a:lnTo>
                        <a:pt x="0" y="180"/>
                      </a:lnTo>
                      <a:lnTo>
                        <a:pt x="45" y="218"/>
                      </a:lnTo>
                      <a:lnTo>
                        <a:pt x="125" y="218"/>
                      </a:lnTo>
                      <a:lnTo>
                        <a:pt x="125" y="287"/>
                      </a:lnTo>
                      <a:lnTo>
                        <a:pt x="201" y="348"/>
                      </a:lnTo>
                      <a:lnTo>
                        <a:pt x="201" y="273"/>
                      </a:lnTo>
                      <a:lnTo>
                        <a:pt x="253" y="273"/>
                      </a:lnTo>
                      <a:lnTo>
                        <a:pt x="25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361" name="Freeform 127"/>
                <p:cNvSpPr>
                  <a:spLocks/>
                </p:cNvSpPr>
                <p:nvPr/>
              </p:nvSpPr>
              <p:spPr bwMode="auto">
                <a:xfrm flipH="1">
                  <a:off x="9336612" y="6589015"/>
                  <a:ext cx="45617" cy="39345"/>
                </a:xfrm>
                <a:custGeom>
                  <a:avLst/>
                  <a:gdLst>
                    <a:gd name="T0" fmla="*/ 80 w 80"/>
                    <a:gd name="T1" fmla="*/ 0 h 69"/>
                    <a:gd name="T2" fmla="*/ 0 w 80"/>
                    <a:gd name="T3" fmla="*/ 0 h 69"/>
                    <a:gd name="T4" fmla="*/ 80 w 80"/>
                    <a:gd name="T5" fmla="*/ 69 h 69"/>
                    <a:gd name="T6" fmla="*/ 80 w 80"/>
                    <a:gd name="T7" fmla="*/ 0 h 69"/>
                  </a:gdLst>
                  <a:ahLst/>
                  <a:cxnLst>
                    <a:cxn ang="0">
                      <a:pos x="T0" y="T1"/>
                    </a:cxn>
                    <a:cxn ang="0">
                      <a:pos x="T2" y="T3"/>
                    </a:cxn>
                    <a:cxn ang="0">
                      <a:pos x="T4" y="T5"/>
                    </a:cxn>
                    <a:cxn ang="0">
                      <a:pos x="T6" y="T7"/>
                    </a:cxn>
                  </a:cxnLst>
                  <a:rect l="0" t="0" r="r" b="b"/>
                  <a:pathLst>
                    <a:path w="80" h="69">
                      <a:moveTo>
                        <a:pt x="80" y="0"/>
                      </a:moveTo>
                      <a:lnTo>
                        <a:pt x="0" y="0"/>
                      </a:lnTo>
                      <a:lnTo>
                        <a:pt x="80" y="69"/>
                      </a:lnTo>
                      <a:lnTo>
                        <a:pt x="8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362" name="Freeform 129"/>
                <p:cNvSpPr>
                  <a:spLocks noEditPoints="1"/>
                </p:cNvSpPr>
                <p:nvPr/>
              </p:nvSpPr>
              <p:spPr bwMode="auto">
                <a:xfrm flipH="1">
                  <a:off x="9129624" y="6620376"/>
                  <a:ext cx="163651" cy="179047"/>
                </a:xfrm>
                <a:custGeom>
                  <a:avLst/>
                  <a:gdLst>
                    <a:gd name="T0" fmla="*/ 29 w 287"/>
                    <a:gd name="T1" fmla="*/ 64 h 314"/>
                    <a:gd name="T2" fmla="*/ 29 w 287"/>
                    <a:gd name="T3" fmla="*/ 28 h 314"/>
                    <a:gd name="T4" fmla="*/ 258 w 287"/>
                    <a:gd name="T5" fmla="*/ 28 h 314"/>
                    <a:gd name="T6" fmla="*/ 258 w 287"/>
                    <a:gd name="T7" fmla="*/ 64 h 314"/>
                    <a:gd name="T8" fmla="*/ 29 w 287"/>
                    <a:gd name="T9" fmla="*/ 64 h 314"/>
                    <a:gd name="T10" fmla="*/ 287 w 287"/>
                    <a:gd name="T11" fmla="*/ 0 h 314"/>
                    <a:gd name="T12" fmla="*/ 81 w 287"/>
                    <a:gd name="T13" fmla="*/ 0 h 314"/>
                    <a:gd name="T14" fmla="*/ 52 w 287"/>
                    <a:gd name="T15" fmla="*/ 0 h 314"/>
                    <a:gd name="T16" fmla="*/ 0 w 287"/>
                    <a:gd name="T17" fmla="*/ 0 h 314"/>
                    <a:gd name="T18" fmla="*/ 0 w 287"/>
                    <a:gd name="T19" fmla="*/ 75 h 314"/>
                    <a:gd name="T20" fmla="*/ 29 w 287"/>
                    <a:gd name="T21" fmla="*/ 99 h 314"/>
                    <a:gd name="T22" fmla="*/ 29 w 287"/>
                    <a:gd name="T23" fmla="*/ 92 h 314"/>
                    <a:gd name="T24" fmla="*/ 258 w 287"/>
                    <a:gd name="T25" fmla="*/ 92 h 314"/>
                    <a:gd name="T26" fmla="*/ 258 w 287"/>
                    <a:gd name="T27" fmla="*/ 127 h 314"/>
                    <a:gd name="T28" fmla="*/ 118 w 287"/>
                    <a:gd name="T29" fmla="*/ 127 h 314"/>
                    <a:gd name="T30" fmla="*/ 118 w 287"/>
                    <a:gd name="T31" fmla="*/ 153 h 314"/>
                    <a:gd name="T32" fmla="*/ 258 w 287"/>
                    <a:gd name="T33" fmla="*/ 153 h 314"/>
                    <a:gd name="T34" fmla="*/ 258 w 287"/>
                    <a:gd name="T35" fmla="*/ 191 h 314"/>
                    <a:gd name="T36" fmla="*/ 137 w 287"/>
                    <a:gd name="T37" fmla="*/ 191 h 314"/>
                    <a:gd name="T38" fmla="*/ 171 w 287"/>
                    <a:gd name="T39" fmla="*/ 217 h 314"/>
                    <a:gd name="T40" fmla="*/ 258 w 287"/>
                    <a:gd name="T41" fmla="*/ 217 h 314"/>
                    <a:gd name="T42" fmla="*/ 258 w 287"/>
                    <a:gd name="T43" fmla="*/ 255 h 314"/>
                    <a:gd name="T44" fmla="*/ 213 w 287"/>
                    <a:gd name="T45" fmla="*/ 255 h 314"/>
                    <a:gd name="T46" fmla="*/ 246 w 287"/>
                    <a:gd name="T47" fmla="*/ 284 h 314"/>
                    <a:gd name="T48" fmla="*/ 258 w 287"/>
                    <a:gd name="T49" fmla="*/ 284 h 314"/>
                    <a:gd name="T50" fmla="*/ 258 w 287"/>
                    <a:gd name="T51" fmla="*/ 293 h 314"/>
                    <a:gd name="T52" fmla="*/ 287 w 287"/>
                    <a:gd name="T53" fmla="*/ 314 h 314"/>
                    <a:gd name="T54" fmla="*/ 287 w 287"/>
                    <a:gd name="T55" fmla="*/ 0 h 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87" h="314">
                      <a:moveTo>
                        <a:pt x="29" y="64"/>
                      </a:moveTo>
                      <a:lnTo>
                        <a:pt x="29" y="28"/>
                      </a:lnTo>
                      <a:lnTo>
                        <a:pt x="258" y="28"/>
                      </a:lnTo>
                      <a:lnTo>
                        <a:pt x="258" y="64"/>
                      </a:lnTo>
                      <a:lnTo>
                        <a:pt x="29" y="64"/>
                      </a:lnTo>
                      <a:moveTo>
                        <a:pt x="287" y="0"/>
                      </a:moveTo>
                      <a:lnTo>
                        <a:pt x="81" y="0"/>
                      </a:lnTo>
                      <a:lnTo>
                        <a:pt x="52" y="0"/>
                      </a:lnTo>
                      <a:lnTo>
                        <a:pt x="0" y="0"/>
                      </a:lnTo>
                      <a:lnTo>
                        <a:pt x="0" y="75"/>
                      </a:lnTo>
                      <a:lnTo>
                        <a:pt x="29" y="99"/>
                      </a:lnTo>
                      <a:lnTo>
                        <a:pt x="29" y="92"/>
                      </a:lnTo>
                      <a:lnTo>
                        <a:pt x="258" y="92"/>
                      </a:lnTo>
                      <a:lnTo>
                        <a:pt x="258" y="127"/>
                      </a:lnTo>
                      <a:lnTo>
                        <a:pt x="118" y="127"/>
                      </a:lnTo>
                      <a:lnTo>
                        <a:pt x="118" y="153"/>
                      </a:lnTo>
                      <a:lnTo>
                        <a:pt x="258" y="153"/>
                      </a:lnTo>
                      <a:lnTo>
                        <a:pt x="258" y="191"/>
                      </a:lnTo>
                      <a:lnTo>
                        <a:pt x="137" y="191"/>
                      </a:lnTo>
                      <a:lnTo>
                        <a:pt x="171" y="217"/>
                      </a:lnTo>
                      <a:lnTo>
                        <a:pt x="258" y="217"/>
                      </a:lnTo>
                      <a:lnTo>
                        <a:pt x="258" y="255"/>
                      </a:lnTo>
                      <a:lnTo>
                        <a:pt x="213" y="255"/>
                      </a:lnTo>
                      <a:lnTo>
                        <a:pt x="246" y="284"/>
                      </a:lnTo>
                      <a:lnTo>
                        <a:pt x="258" y="284"/>
                      </a:lnTo>
                      <a:lnTo>
                        <a:pt x="258" y="293"/>
                      </a:lnTo>
                      <a:lnTo>
                        <a:pt x="287" y="314"/>
                      </a:lnTo>
                      <a:lnTo>
                        <a:pt x="287"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363" name="Freeform 130"/>
                <p:cNvSpPr>
                  <a:spLocks/>
                </p:cNvSpPr>
                <p:nvPr/>
              </p:nvSpPr>
              <p:spPr bwMode="auto">
                <a:xfrm flipH="1">
                  <a:off x="9146160" y="6782317"/>
                  <a:ext cx="6843" cy="5132"/>
                </a:xfrm>
                <a:custGeom>
                  <a:avLst/>
                  <a:gdLst>
                    <a:gd name="T0" fmla="*/ 12 w 12"/>
                    <a:gd name="T1" fmla="*/ 0 h 9"/>
                    <a:gd name="T2" fmla="*/ 0 w 12"/>
                    <a:gd name="T3" fmla="*/ 0 h 9"/>
                    <a:gd name="T4" fmla="*/ 12 w 12"/>
                    <a:gd name="T5" fmla="*/ 9 h 9"/>
                    <a:gd name="T6" fmla="*/ 12 w 12"/>
                    <a:gd name="T7" fmla="*/ 0 h 9"/>
                  </a:gdLst>
                  <a:ahLst/>
                  <a:cxnLst>
                    <a:cxn ang="0">
                      <a:pos x="T0" y="T1"/>
                    </a:cxn>
                    <a:cxn ang="0">
                      <a:pos x="T2" y="T3"/>
                    </a:cxn>
                    <a:cxn ang="0">
                      <a:pos x="T4" y="T5"/>
                    </a:cxn>
                    <a:cxn ang="0">
                      <a:pos x="T6" y="T7"/>
                    </a:cxn>
                  </a:cxnLst>
                  <a:rect l="0" t="0" r="r" b="b"/>
                  <a:pathLst>
                    <a:path w="12" h="9">
                      <a:moveTo>
                        <a:pt x="12" y="0"/>
                      </a:moveTo>
                      <a:lnTo>
                        <a:pt x="0" y="0"/>
                      </a:lnTo>
                      <a:lnTo>
                        <a:pt x="12" y="9"/>
                      </a:lnTo>
                      <a:lnTo>
                        <a:pt x="12" y="0"/>
                      </a:lnTo>
                      <a:close/>
                    </a:path>
                  </a:pathLst>
                </a:cu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364" name="Freeform 131"/>
                <p:cNvSpPr>
                  <a:spLocks/>
                </p:cNvSpPr>
                <p:nvPr/>
              </p:nvSpPr>
              <p:spPr bwMode="auto">
                <a:xfrm flipH="1">
                  <a:off x="9146160" y="6782317"/>
                  <a:ext cx="6843" cy="5132"/>
                </a:xfrm>
                <a:custGeom>
                  <a:avLst/>
                  <a:gdLst>
                    <a:gd name="T0" fmla="*/ 12 w 12"/>
                    <a:gd name="T1" fmla="*/ 0 h 9"/>
                    <a:gd name="T2" fmla="*/ 0 w 12"/>
                    <a:gd name="T3" fmla="*/ 0 h 9"/>
                    <a:gd name="T4" fmla="*/ 12 w 12"/>
                    <a:gd name="T5" fmla="*/ 9 h 9"/>
                    <a:gd name="T6" fmla="*/ 12 w 12"/>
                    <a:gd name="T7" fmla="*/ 0 h 9"/>
                  </a:gdLst>
                  <a:ahLst/>
                  <a:cxnLst>
                    <a:cxn ang="0">
                      <a:pos x="T0" y="T1"/>
                    </a:cxn>
                    <a:cxn ang="0">
                      <a:pos x="T2" y="T3"/>
                    </a:cxn>
                    <a:cxn ang="0">
                      <a:pos x="T4" y="T5"/>
                    </a:cxn>
                    <a:cxn ang="0">
                      <a:pos x="T6" y="T7"/>
                    </a:cxn>
                  </a:cxnLst>
                  <a:rect l="0" t="0" r="r" b="b"/>
                  <a:pathLst>
                    <a:path w="12" h="9">
                      <a:moveTo>
                        <a:pt x="12" y="0"/>
                      </a:moveTo>
                      <a:lnTo>
                        <a:pt x="0" y="0"/>
                      </a:lnTo>
                      <a:lnTo>
                        <a:pt x="12" y="9"/>
                      </a:lnTo>
                      <a:lnTo>
                        <a:pt x="12" y="0"/>
                      </a:lnTo>
                    </a:path>
                  </a:pathLst>
                </a:cu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365" name="Freeform 133"/>
                <p:cNvSpPr>
                  <a:spLocks/>
                </p:cNvSpPr>
                <p:nvPr/>
              </p:nvSpPr>
              <p:spPr bwMode="auto">
                <a:xfrm flipH="1">
                  <a:off x="9146160" y="6707619"/>
                  <a:ext cx="79830" cy="21668"/>
                </a:xfrm>
                <a:custGeom>
                  <a:avLst/>
                  <a:gdLst>
                    <a:gd name="T0" fmla="*/ 140 w 140"/>
                    <a:gd name="T1" fmla="*/ 0 h 38"/>
                    <a:gd name="T2" fmla="*/ 0 w 140"/>
                    <a:gd name="T3" fmla="*/ 0 h 38"/>
                    <a:gd name="T4" fmla="*/ 0 w 140"/>
                    <a:gd name="T5" fmla="*/ 22 h 38"/>
                    <a:gd name="T6" fmla="*/ 19 w 140"/>
                    <a:gd name="T7" fmla="*/ 38 h 38"/>
                    <a:gd name="T8" fmla="*/ 140 w 140"/>
                    <a:gd name="T9" fmla="*/ 38 h 38"/>
                    <a:gd name="T10" fmla="*/ 140 w 140"/>
                    <a:gd name="T11" fmla="*/ 0 h 38"/>
                  </a:gdLst>
                  <a:ahLst/>
                  <a:cxnLst>
                    <a:cxn ang="0">
                      <a:pos x="T0" y="T1"/>
                    </a:cxn>
                    <a:cxn ang="0">
                      <a:pos x="T2" y="T3"/>
                    </a:cxn>
                    <a:cxn ang="0">
                      <a:pos x="T4" y="T5"/>
                    </a:cxn>
                    <a:cxn ang="0">
                      <a:pos x="T6" y="T7"/>
                    </a:cxn>
                    <a:cxn ang="0">
                      <a:pos x="T8" y="T9"/>
                    </a:cxn>
                    <a:cxn ang="0">
                      <a:pos x="T10" y="T11"/>
                    </a:cxn>
                  </a:cxnLst>
                  <a:rect l="0" t="0" r="r" b="b"/>
                  <a:pathLst>
                    <a:path w="140" h="38">
                      <a:moveTo>
                        <a:pt x="140" y="0"/>
                      </a:moveTo>
                      <a:lnTo>
                        <a:pt x="0" y="0"/>
                      </a:lnTo>
                      <a:lnTo>
                        <a:pt x="0" y="22"/>
                      </a:lnTo>
                      <a:lnTo>
                        <a:pt x="19" y="38"/>
                      </a:lnTo>
                      <a:lnTo>
                        <a:pt x="140" y="38"/>
                      </a:lnTo>
                      <a:lnTo>
                        <a:pt x="140" y="0"/>
                      </a:lnTo>
                    </a:path>
                  </a:pathLst>
                </a:cu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366" name="Freeform 135"/>
                <p:cNvSpPr>
                  <a:spLocks/>
                </p:cNvSpPr>
                <p:nvPr/>
              </p:nvSpPr>
              <p:spPr bwMode="auto">
                <a:xfrm flipH="1">
                  <a:off x="9146160" y="6744113"/>
                  <a:ext cx="49609" cy="21668"/>
                </a:xfrm>
                <a:custGeom>
                  <a:avLst/>
                  <a:gdLst>
                    <a:gd name="T0" fmla="*/ 87 w 87"/>
                    <a:gd name="T1" fmla="*/ 0 h 38"/>
                    <a:gd name="T2" fmla="*/ 0 w 87"/>
                    <a:gd name="T3" fmla="*/ 0 h 38"/>
                    <a:gd name="T4" fmla="*/ 42 w 87"/>
                    <a:gd name="T5" fmla="*/ 38 h 38"/>
                    <a:gd name="T6" fmla="*/ 87 w 87"/>
                    <a:gd name="T7" fmla="*/ 38 h 38"/>
                    <a:gd name="T8" fmla="*/ 87 w 87"/>
                    <a:gd name="T9" fmla="*/ 0 h 38"/>
                  </a:gdLst>
                  <a:ahLst/>
                  <a:cxnLst>
                    <a:cxn ang="0">
                      <a:pos x="T0" y="T1"/>
                    </a:cxn>
                    <a:cxn ang="0">
                      <a:pos x="T2" y="T3"/>
                    </a:cxn>
                    <a:cxn ang="0">
                      <a:pos x="T4" y="T5"/>
                    </a:cxn>
                    <a:cxn ang="0">
                      <a:pos x="T6" y="T7"/>
                    </a:cxn>
                    <a:cxn ang="0">
                      <a:pos x="T8" y="T9"/>
                    </a:cxn>
                  </a:cxnLst>
                  <a:rect l="0" t="0" r="r" b="b"/>
                  <a:pathLst>
                    <a:path w="87" h="38">
                      <a:moveTo>
                        <a:pt x="87" y="0"/>
                      </a:moveTo>
                      <a:lnTo>
                        <a:pt x="0" y="0"/>
                      </a:lnTo>
                      <a:lnTo>
                        <a:pt x="42" y="38"/>
                      </a:lnTo>
                      <a:lnTo>
                        <a:pt x="87" y="38"/>
                      </a:lnTo>
                      <a:lnTo>
                        <a:pt x="87" y="0"/>
                      </a:lnTo>
                    </a:path>
                  </a:pathLst>
                </a:cu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367" name="Rectangle 137"/>
                <p:cNvSpPr>
                  <a:spLocks noChangeArrowheads="1"/>
                </p:cNvSpPr>
                <p:nvPr/>
              </p:nvSpPr>
              <p:spPr bwMode="auto">
                <a:xfrm flipH="1">
                  <a:off x="9146160" y="6636342"/>
                  <a:ext cx="130579" cy="205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368" name="Freeform 139"/>
                <p:cNvSpPr>
                  <a:spLocks/>
                </p:cNvSpPr>
                <p:nvPr/>
              </p:nvSpPr>
              <p:spPr bwMode="auto">
                <a:xfrm flipH="1">
                  <a:off x="9146160" y="6672836"/>
                  <a:ext cx="130579" cy="19957"/>
                </a:xfrm>
                <a:custGeom>
                  <a:avLst/>
                  <a:gdLst>
                    <a:gd name="T0" fmla="*/ 229 w 229"/>
                    <a:gd name="T1" fmla="*/ 0 h 35"/>
                    <a:gd name="T2" fmla="*/ 0 w 229"/>
                    <a:gd name="T3" fmla="*/ 0 h 35"/>
                    <a:gd name="T4" fmla="*/ 0 w 229"/>
                    <a:gd name="T5" fmla="*/ 7 h 35"/>
                    <a:gd name="T6" fmla="*/ 9 w 229"/>
                    <a:gd name="T7" fmla="*/ 16 h 35"/>
                    <a:gd name="T8" fmla="*/ 108 w 229"/>
                    <a:gd name="T9" fmla="*/ 16 h 35"/>
                    <a:gd name="T10" fmla="*/ 108 w 229"/>
                    <a:gd name="T11" fmla="*/ 31 h 35"/>
                    <a:gd name="T12" fmla="*/ 28 w 229"/>
                    <a:gd name="T13" fmla="*/ 31 h 35"/>
                    <a:gd name="T14" fmla="*/ 89 w 229"/>
                    <a:gd name="T15" fmla="*/ 31 h 35"/>
                    <a:gd name="T16" fmla="*/ 89 w 229"/>
                    <a:gd name="T17" fmla="*/ 35 h 35"/>
                    <a:gd name="T18" fmla="*/ 229 w 229"/>
                    <a:gd name="T19" fmla="*/ 35 h 35"/>
                    <a:gd name="T20" fmla="*/ 229 w 229"/>
                    <a:gd name="T21"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9" h="35">
                      <a:moveTo>
                        <a:pt x="229" y="0"/>
                      </a:moveTo>
                      <a:lnTo>
                        <a:pt x="0" y="0"/>
                      </a:lnTo>
                      <a:lnTo>
                        <a:pt x="0" y="7"/>
                      </a:lnTo>
                      <a:lnTo>
                        <a:pt x="9" y="16"/>
                      </a:lnTo>
                      <a:lnTo>
                        <a:pt x="108" y="16"/>
                      </a:lnTo>
                      <a:lnTo>
                        <a:pt x="108" y="31"/>
                      </a:lnTo>
                      <a:lnTo>
                        <a:pt x="28" y="31"/>
                      </a:lnTo>
                      <a:lnTo>
                        <a:pt x="89" y="31"/>
                      </a:lnTo>
                      <a:lnTo>
                        <a:pt x="89" y="35"/>
                      </a:lnTo>
                      <a:lnTo>
                        <a:pt x="229" y="35"/>
                      </a:lnTo>
                      <a:lnTo>
                        <a:pt x="22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369" name="Freeform 141"/>
                <p:cNvSpPr>
                  <a:spLocks/>
                </p:cNvSpPr>
                <p:nvPr/>
              </p:nvSpPr>
              <p:spPr bwMode="auto">
                <a:xfrm flipH="1">
                  <a:off x="9225990" y="6690513"/>
                  <a:ext cx="34783" cy="29651"/>
                </a:xfrm>
                <a:custGeom>
                  <a:avLst/>
                  <a:gdLst>
                    <a:gd name="T0" fmla="*/ 61 w 61"/>
                    <a:gd name="T1" fmla="*/ 0 h 52"/>
                    <a:gd name="T2" fmla="*/ 0 w 61"/>
                    <a:gd name="T3" fmla="*/ 0 h 52"/>
                    <a:gd name="T4" fmla="*/ 61 w 61"/>
                    <a:gd name="T5" fmla="*/ 52 h 52"/>
                    <a:gd name="T6" fmla="*/ 61 w 61"/>
                    <a:gd name="T7" fmla="*/ 30 h 52"/>
                    <a:gd name="T8" fmla="*/ 61 w 61"/>
                    <a:gd name="T9" fmla="*/ 4 h 52"/>
                    <a:gd name="T10" fmla="*/ 61 w 61"/>
                    <a:gd name="T11" fmla="*/ 0 h 52"/>
                  </a:gdLst>
                  <a:ahLst/>
                  <a:cxnLst>
                    <a:cxn ang="0">
                      <a:pos x="T0" y="T1"/>
                    </a:cxn>
                    <a:cxn ang="0">
                      <a:pos x="T2" y="T3"/>
                    </a:cxn>
                    <a:cxn ang="0">
                      <a:pos x="T4" y="T5"/>
                    </a:cxn>
                    <a:cxn ang="0">
                      <a:pos x="T6" y="T7"/>
                    </a:cxn>
                    <a:cxn ang="0">
                      <a:pos x="T8" y="T9"/>
                    </a:cxn>
                    <a:cxn ang="0">
                      <a:pos x="T10" y="T11"/>
                    </a:cxn>
                  </a:cxnLst>
                  <a:rect l="0" t="0" r="r" b="b"/>
                  <a:pathLst>
                    <a:path w="61" h="52">
                      <a:moveTo>
                        <a:pt x="61" y="0"/>
                      </a:moveTo>
                      <a:lnTo>
                        <a:pt x="0" y="0"/>
                      </a:lnTo>
                      <a:lnTo>
                        <a:pt x="61" y="52"/>
                      </a:lnTo>
                      <a:lnTo>
                        <a:pt x="61" y="30"/>
                      </a:lnTo>
                      <a:lnTo>
                        <a:pt x="61" y="4"/>
                      </a:lnTo>
                      <a:lnTo>
                        <a:pt x="6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370" name="Freeform 143"/>
                <p:cNvSpPr>
                  <a:spLocks/>
                </p:cNvSpPr>
                <p:nvPr/>
              </p:nvSpPr>
              <p:spPr bwMode="auto">
                <a:xfrm flipH="1">
                  <a:off x="9215156" y="6681959"/>
                  <a:ext cx="56451" cy="8553"/>
                </a:xfrm>
                <a:custGeom>
                  <a:avLst/>
                  <a:gdLst>
                    <a:gd name="T0" fmla="*/ 99 w 99"/>
                    <a:gd name="T1" fmla="*/ 0 h 15"/>
                    <a:gd name="T2" fmla="*/ 0 w 99"/>
                    <a:gd name="T3" fmla="*/ 0 h 15"/>
                    <a:gd name="T4" fmla="*/ 19 w 99"/>
                    <a:gd name="T5" fmla="*/ 15 h 15"/>
                    <a:gd name="T6" fmla="*/ 99 w 99"/>
                    <a:gd name="T7" fmla="*/ 15 h 15"/>
                    <a:gd name="T8" fmla="*/ 99 w 99"/>
                    <a:gd name="T9" fmla="*/ 0 h 15"/>
                  </a:gdLst>
                  <a:ahLst/>
                  <a:cxnLst>
                    <a:cxn ang="0">
                      <a:pos x="T0" y="T1"/>
                    </a:cxn>
                    <a:cxn ang="0">
                      <a:pos x="T2" y="T3"/>
                    </a:cxn>
                    <a:cxn ang="0">
                      <a:pos x="T4" y="T5"/>
                    </a:cxn>
                    <a:cxn ang="0">
                      <a:pos x="T6" y="T7"/>
                    </a:cxn>
                    <a:cxn ang="0">
                      <a:pos x="T8" y="T9"/>
                    </a:cxn>
                  </a:cxnLst>
                  <a:rect l="0" t="0" r="r" b="b"/>
                  <a:pathLst>
                    <a:path w="99" h="15">
                      <a:moveTo>
                        <a:pt x="99" y="0"/>
                      </a:moveTo>
                      <a:lnTo>
                        <a:pt x="0" y="0"/>
                      </a:lnTo>
                      <a:lnTo>
                        <a:pt x="19" y="15"/>
                      </a:lnTo>
                      <a:lnTo>
                        <a:pt x="99" y="15"/>
                      </a:lnTo>
                      <a:lnTo>
                        <a:pt x="9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371" name="Freeform 145"/>
                <p:cNvSpPr>
                  <a:spLocks/>
                </p:cNvSpPr>
                <p:nvPr/>
              </p:nvSpPr>
              <p:spPr bwMode="auto">
                <a:xfrm flipH="1">
                  <a:off x="9495701" y="6297635"/>
                  <a:ext cx="221243" cy="195583"/>
                </a:xfrm>
                <a:custGeom>
                  <a:avLst/>
                  <a:gdLst>
                    <a:gd name="T0" fmla="*/ 388 w 388"/>
                    <a:gd name="T1" fmla="*/ 0 h 343"/>
                    <a:gd name="T2" fmla="*/ 310 w 388"/>
                    <a:gd name="T3" fmla="*/ 0 h 343"/>
                    <a:gd name="T4" fmla="*/ 0 w 388"/>
                    <a:gd name="T5" fmla="*/ 0 h 343"/>
                    <a:gd name="T6" fmla="*/ 0 w 388"/>
                    <a:gd name="T7" fmla="*/ 19 h 343"/>
                    <a:gd name="T8" fmla="*/ 38 w 388"/>
                    <a:gd name="T9" fmla="*/ 52 h 343"/>
                    <a:gd name="T10" fmla="*/ 38 w 388"/>
                    <a:gd name="T11" fmla="*/ 35 h 343"/>
                    <a:gd name="T12" fmla="*/ 350 w 388"/>
                    <a:gd name="T13" fmla="*/ 35 h 343"/>
                    <a:gd name="T14" fmla="*/ 350 w 388"/>
                    <a:gd name="T15" fmla="*/ 85 h 343"/>
                    <a:gd name="T16" fmla="*/ 80 w 388"/>
                    <a:gd name="T17" fmla="*/ 85 h 343"/>
                    <a:gd name="T18" fmla="*/ 125 w 388"/>
                    <a:gd name="T19" fmla="*/ 125 h 343"/>
                    <a:gd name="T20" fmla="*/ 350 w 388"/>
                    <a:gd name="T21" fmla="*/ 125 h 343"/>
                    <a:gd name="T22" fmla="*/ 350 w 388"/>
                    <a:gd name="T23" fmla="*/ 175 h 343"/>
                    <a:gd name="T24" fmla="*/ 185 w 388"/>
                    <a:gd name="T25" fmla="*/ 175 h 343"/>
                    <a:gd name="T26" fmla="*/ 230 w 388"/>
                    <a:gd name="T27" fmla="*/ 210 h 343"/>
                    <a:gd name="T28" fmla="*/ 350 w 388"/>
                    <a:gd name="T29" fmla="*/ 210 h 343"/>
                    <a:gd name="T30" fmla="*/ 350 w 388"/>
                    <a:gd name="T31" fmla="*/ 263 h 343"/>
                    <a:gd name="T32" fmla="*/ 289 w 388"/>
                    <a:gd name="T33" fmla="*/ 263 h 343"/>
                    <a:gd name="T34" fmla="*/ 334 w 388"/>
                    <a:gd name="T35" fmla="*/ 298 h 343"/>
                    <a:gd name="T36" fmla="*/ 350 w 388"/>
                    <a:gd name="T37" fmla="*/ 298 h 343"/>
                    <a:gd name="T38" fmla="*/ 350 w 388"/>
                    <a:gd name="T39" fmla="*/ 315 h 343"/>
                    <a:gd name="T40" fmla="*/ 388 w 388"/>
                    <a:gd name="T41" fmla="*/ 343 h 343"/>
                    <a:gd name="T42" fmla="*/ 388 w 388"/>
                    <a:gd name="T43" fmla="*/ 0 h 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88" h="343">
                      <a:moveTo>
                        <a:pt x="388" y="0"/>
                      </a:moveTo>
                      <a:lnTo>
                        <a:pt x="310" y="0"/>
                      </a:lnTo>
                      <a:lnTo>
                        <a:pt x="0" y="0"/>
                      </a:lnTo>
                      <a:lnTo>
                        <a:pt x="0" y="19"/>
                      </a:lnTo>
                      <a:lnTo>
                        <a:pt x="38" y="52"/>
                      </a:lnTo>
                      <a:lnTo>
                        <a:pt x="38" y="35"/>
                      </a:lnTo>
                      <a:lnTo>
                        <a:pt x="350" y="35"/>
                      </a:lnTo>
                      <a:lnTo>
                        <a:pt x="350" y="85"/>
                      </a:lnTo>
                      <a:lnTo>
                        <a:pt x="80" y="85"/>
                      </a:lnTo>
                      <a:lnTo>
                        <a:pt x="125" y="125"/>
                      </a:lnTo>
                      <a:lnTo>
                        <a:pt x="350" y="125"/>
                      </a:lnTo>
                      <a:lnTo>
                        <a:pt x="350" y="175"/>
                      </a:lnTo>
                      <a:lnTo>
                        <a:pt x="185" y="175"/>
                      </a:lnTo>
                      <a:lnTo>
                        <a:pt x="230" y="210"/>
                      </a:lnTo>
                      <a:lnTo>
                        <a:pt x="350" y="210"/>
                      </a:lnTo>
                      <a:lnTo>
                        <a:pt x="350" y="263"/>
                      </a:lnTo>
                      <a:lnTo>
                        <a:pt x="289" y="263"/>
                      </a:lnTo>
                      <a:lnTo>
                        <a:pt x="334" y="298"/>
                      </a:lnTo>
                      <a:lnTo>
                        <a:pt x="350" y="298"/>
                      </a:lnTo>
                      <a:lnTo>
                        <a:pt x="350" y="315"/>
                      </a:lnTo>
                      <a:lnTo>
                        <a:pt x="388" y="343"/>
                      </a:lnTo>
                      <a:lnTo>
                        <a:pt x="38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372" name="Freeform 146"/>
                <p:cNvSpPr>
                  <a:spLocks/>
                </p:cNvSpPr>
                <p:nvPr/>
              </p:nvSpPr>
              <p:spPr bwMode="auto">
                <a:xfrm flipH="1">
                  <a:off x="9484867" y="6289652"/>
                  <a:ext cx="242911" cy="7983"/>
                </a:xfrm>
                <a:custGeom>
                  <a:avLst/>
                  <a:gdLst>
                    <a:gd name="T0" fmla="*/ 426 w 426"/>
                    <a:gd name="T1" fmla="*/ 0 h 14"/>
                    <a:gd name="T2" fmla="*/ 329 w 426"/>
                    <a:gd name="T3" fmla="*/ 0 h 14"/>
                    <a:gd name="T4" fmla="*/ 0 w 426"/>
                    <a:gd name="T5" fmla="*/ 0 h 14"/>
                    <a:gd name="T6" fmla="*/ 0 w 426"/>
                    <a:gd name="T7" fmla="*/ 14 h 14"/>
                    <a:gd name="T8" fmla="*/ 329 w 426"/>
                    <a:gd name="T9" fmla="*/ 14 h 14"/>
                    <a:gd name="T10" fmla="*/ 426 w 426"/>
                    <a:gd name="T11" fmla="*/ 14 h 14"/>
                    <a:gd name="T12" fmla="*/ 426 w 426"/>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426" h="14">
                      <a:moveTo>
                        <a:pt x="426" y="0"/>
                      </a:moveTo>
                      <a:lnTo>
                        <a:pt x="329" y="0"/>
                      </a:lnTo>
                      <a:lnTo>
                        <a:pt x="0" y="0"/>
                      </a:lnTo>
                      <a:lnTo>
                        <a:pt x="0" y="14"/>
                      </a:lnTo>
                      <a:lnTo>
                        <a:pt x="329" y="14"/>
                      </a:lnTo>
                      <a:lnTo>
                        <a:pt x="426" y="14"/>
                      </a:lnTo>
                      <a:lnTo>
                        <a:pt x="426" y="0"/>
                      </a:lnTo>
                      <a:close/>
                    </a:path>
                  </a:pathLst>
                </a:cu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373" name="Freeform 147"/>
                <p:cNvSpPr>
                  <a:spLocks/>
                </p:cNvSpPr>
                <p:nvPr/>
              </p:nvSpPr>
              <p:spPr bwMode="auto">
                <a:xfrm flipH="1">
                  <a:off x="9484867" y="6289652"/>
                  <a:ext cx="242911" cy="7983"/>
                </a:xfrm>
                <a:custGeom>
                  <a:avLst/>
                  <a:gdLst>
                    <a:gd name="T0" fmla="*/ 426 w 426"/>
                    <a:gd name="T1" fmla="*/ 0 h 14"/>
                    <a:gd name="T2" fmla="*/ 329 w 426"/>
                    <a:gd name="T3" fmla="*/ 0 h 14"/>
                    <a:gd name="T4" fmla="*/ 0 w 426"/>
                    <a:gd name="T5" fmla="*/ 0 h 14"/>
                    <a:gd name="T6" fmla="*/ 0 w 426"/>
                    <a:gd name="T7" fmla="*/ 14 h 14"/>
                    <a:gd name="T8" fmla="*/ 329 w 426"/>
                    <a:gd name="T9" fmla="*/ 14 h 14"/>
                    <a:gd name="T10" fmla="*/ 426 w 426"/>
                    <a:gd name="T11" fmla="*/ 14 h 14"/>
                    <a:gd name="T12" fmla="*/ 426 w 426"/>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426" h="14">
                      <a:moveTo>
                        <a:pt x="426" y="0"/>
                      </a:moveTo>
                      <a:lnTo>
                        <a:pt x="329" y="0"/>
                      </a:lnTo>
                      <a:lnTo>
                        <a:pt x="0" y="0"/>
                      </a:lnTo>
                      <a:lnTo>
                        <a:pt x="0" y="14"/>
                      </a:lnTo>
                      <a:lnTo>
                        <a:pt x="329" y="14"/>
                      </a:lnTo>
                      <a:lnTo>
                        <a:pt x="426" y="14"/>
                      </a:lnTo>
                      <a:lnTo>
                        <a:pt x="42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374" name="Freeform 148"/>
                <p:cNvSpPr>
                  <a:spLocks/>
                </p:cNvSpPr>
                <p:nvPr/>
              </p:nvSpPr>
              <p:spPr bwMode="auto">
                <a:xfrm flipH="1">
                  <a:off x="9517369" y="6467559"/>
                  <a:ext cx="9123" cy="9693"/>
                </a:xfrm>
                <a:custGeom>
                  <a:avLst/>
                  <a:gdLst>
                    <a:gd name="T0" fmla="*/ 16 w 16"/>
                    <a:gd name="T1" fmla="*/ 0 h 17"/>
                    <a:gd name="T2" fmla="*/ 0 w 16"/>
                    <a:gd name="T3" fmla="*/ 0 h 17"/>
                    <a:gd name="T4" fmla="*/ 16 w 16"/>
                    <a:gd name="T5" fmla="*/ 17 h 17"/>
                    <a:gd name="T6" fmla="*/ 16 w 16"/>
                    <a:gd name="T7" fmla="*/ 0 h 17"/>
                  </a:gdLst>
                  <a:ahLst/>
                  <a:cxnLst>
                    <a:cxn ang="0">
                      <a:pos x="T0" y="T1"/>
                    </a:cxn>
                    <a:cxn ang="0">
                      <a:pos x="T2" y="T3"/>
                    </a:cxn>
                    <a:cxn ang="0">
                      <a:pos x="T4" y="T5"/>
                    </a:cxn>
                    <a:cxn ang="0">
                      <a:pos x="T6" y="T7"/>
                    </a:cxn>
                  </a:cxnLst>
                  <a:rect l="0" t="0" r="r" b="b"/>
                  <a:pathLst>
                    <a:path w="16" h="17">
                      <a:moveTo>
                        <a:pt x="16" y="0"/>
                      </a:moveTo>
                      <a:lnTo>
                        <a:pt x="0" y="0"/>
                      </a:lnTo>
                      <a:lnTo>
                        <a:pt x="16" y="17"/>
                      </a:lnTo>
                      <a:lnTo>
                        <a:pt x="16" y="0"/>
                      </a:lnTo>
                      <a:close/>
                    </a:path>
                  </a:pathLst>
                </a:custGeom>
                <a:solidFill>
                  <a:srgbClr val="40463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375" name="Freeform 149"/>
                <p:cNvSpPr>
                  <a:spLocks/>
                </p:cNvSpPr>
                <p:nvPr/>
              </p:nvSpPr>
              <p:spPr bwMode="auto">
                <a:xfrm flipH="1">
                  <a:off x="9517369" y="6467559"/>
                  <a:ext cx="9123" cy="9693"/>
                </a:xfrm>
                <a:custGeom>
                  <a:avLst/>
                  <a:gdLst>
                    <a:gd name="T0" fmla="*/ 16 w 16"/>
                    <a:gd name="T1" fmla="*/ 0 h 17"/>
                    <a:gd name="T2" fmla="*/ 0 w 16"/>
                    <a:gd name="T3" fmla="*/ 0 h 17"/>
                    <a:gd name="T4" fmla="*/ 16 w 16"/>
                    <a:gd name="T5" fmla="*/ 17 h 17"/>
                    <a:gd name="T6" fmla="*/ 16 w 16"/>
                    <a:gd name="T7" fmla="*/ 0 h 17"/>
                  </a:gdLst>
                  <a:ahLst/>
                  <a:cxnLst>
                    <a:cxn ang="0">
                      <a:pos x="T0" y="T1"/>
                    </a:cxn>
                    <a:cxn ang="0">
                      <a:pos x="T2" y="T3"/>
                    </a:cxn>
                    <a:cxn ang="0">
                      <a:pos x="T4" y="T5"/>
                    </a:cxn>
                    <a:cxn ang="0">
                      <a:pos x="T6" y="T7"/>
                    </a:cxn>
                  </a:cxnLst>
                  <a:rect l="0" t="0" r="r" b="b"/>
                  <a:pathLst>
                    <a:path w="16" h="17">
                      <a:moveTo>
                        <a:pt x="16" y="0"/>
                      </a:moveTo>
                      <a:lnTo>
                        <a:pt x="0" y="0"/>
                      </a:lnTo>
                      <a:lnTo>
                        <a:pt x="16" y="17"/>
                      </a:lnTo>
                      <a:lnTo>
                        <a:pt x="1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376" name="Freeform 151"/>
                <p:cNvSpPr>
                  <a:spLocks/>
                </p:cNvSpPr>
                <p:nvPr/>
              </p:nvSpPr>
              <p:spPr bwMode="auto">
                <a:xfrm flipH="1">
                  <a:off x="9517369" y="6368912"/>
                  <a:ext cx="128298" cy="28511"/>
                </a:xfrm>
                <a:custGeom>
                  <a:avLst/>
                  <a:gdLst>
                    <a:gd name="T0" fmla="*/ 225 w 225"/>
                    <a:gd name="T1" fmla="*/ 0 h 50"/>
                    <a:gd name="T2" fmla="*/ 0 w 225"/>
                    <a:gd name="T3" fmla="*/ 0 h 50"/>
                    <a:gd name="T4" fmla="*/ 60 w 225"/>
                    <a:gd name="T5" fmla="*/ 50 h 50"/>
                    <a:gd name="T6" fmla="*/ 225 w 225"/>
                    <a:gd name="T7" fmla="*/ 50 h 50"/>
                    <a:gd name="T8" fmla="*/ 225 w 225"/>
                    <a:gd name="T9" fmla="*/ 0 h 50"/>
                  </a:gdLst>
                  <a:ahLst/>
                  <a:cxnLst>
                    <a:cxn ang="0">
                      <a:pos x="T0" y="T1"/>
                    </a:cxn>
                    <a:cxn ang="0">
                      <a:pos x="T2" y="T3"/>
                    </a:cxn>
                    <a:cxn ang="0">
                      <a:pos x="T4" y="T5"/>
                    </a:cxn>
                    <a:cxn ang="0">
                      <a:pos x="T6" y="T7"/>
                    </a:cxn>
                    <a:cxn ang="0">
                      <a:pos x="T8" y="T9"/>
                    </a:cxn>
                  </a:cxnLst>
                  <a:rect l="0" t="0" r="r" b="b"/>
                  <a:pathLst>
                    <a:path w="225" h="50">
                      <a:moveTo>
                        <a:pt x="225" y="0"/>
                      </a:moveTo>
                      <a:lnTo>
                        <a:pt x="0" y="0"/>
                      </a:lnTo>
                      <a:lnTo>
                        <a:pt x="60" y="50"/>
                      </a:lnTo>
                      <a:lnTo>
                        <a:pt x="225" y="50"/>
                      </a:lnTo>
                      <a:lnTo>
                        <a:pt x="22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377" name="Freeform 153"/>
                <p:cNvSpPr>
                  <a:spLocks/>
                </p:cNvSpPr>
                <p:nvPr/>
              </p:nvSpPr>
              <p:spPr bwMode="auto">
                <a:xfrm flipH="1">
                  <a:off x="9517369" y="6417380"/>
                  <a:ext cx="68426" cy="30221"/>
                </a:xfrm>
                <a:custGeom>
                  <a:avLst/>
                  <a:gdLst>
                    <a:gd name="T0" fmla="*/ 120 w 120"/>
                    <a:gd name="T1" fmla="*/ 0 h 53"/>
                    <a:gd name="T2" fmla="*/ 0 w 120"/>
                    <a:gd name="T3" fmla="*/ 0 h 53"/>
                    <a:gd name="T4" fmla="*/ 59 w 120"/>
                    <a:gd name="T5" fmla="*/ 53 h 53"/>
                    <a:gd name="T6" fmla="*/ 120 w 120"/>
                    <a:gd name="T7" fmla="*/ 53 h 53"/>
                    <a:gd name="T8" fmla="*/ 120 w 120"/>
                    <a:gd name="T9" fmla="*/ 0 h 53"/>
                  </a:gdLst>
                  <a:ahLst/>
                  <a:cxnLst>
                    <a:cxn ang="0">
                      <a:pos x="T0" y="T1"/>
                    </a:cxn>
                    <a:cxn ang="0">
                      <a:pos x="T2" y="T3"/>
                    </a:cxn>
                    <a:cxn ang="0">
                      <a:pos x="T4" y="T5"/>
                    </a:cxn>
                    <a:cxn ang="0">
                      <a:pos x="T6" y="T7"/>
                    </a:cxn>
                    <a:cxn ang="0">
                      <a:pos x="T8" y="T9"/>
                    </a:cxn>
                  </a:cxnLst>
                  <a:rect l="0" t="0" r="r" b="b"/>
                  <a:pathLst>
                    <a:path w="120" h="53">
                      <a:moveTo>
                        <a:pt x="120" y="0"/>
                      </a:moveTo>
                      <a:lnTo>
                        <a:pt x="0" y="0"/>
                      </a:lnTo>
                      <a:lnTo>
                        <a:pt x="59" y="53"/>
                      </a:lnTo>
                      <a:lnTo>
                        <a:pt x="120" y="53"/>
                      </a:lnTo>
                      <a:lnTo>
                        <a:pt x="12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378" name="Freeform 155"/>
                <p:cNvSpPr>
                  <a:spLocks/>
                </p:cNvSpPr>
                <p:nvPr/>
              </p:nvSpPr>
              <p:spPr bwMode="auto">
                <a:xfrm flipH="1">
                  <a:off x="9517369" y="6317593"/>
                  <a:ext cx="177906" cy="28511"/>
                </a:xfrm>
                <a:custGeom>
                  <a:avLst/>
                  <a:gdLst>
                    <a:gd name="T0" fmla="*/ 312 w 312"/>
                    <a:gd name="T1" fmla="*/ 0 h 50"/>
                    <a:gd name="T2" fmla="*/ 0 w 312"/>
                    <a:gd name="T3" fmla="*/ 0 h 50"/>
                    <a:gd name="T4" fmla="*/ 0 w 312"/>
                    <a:gd name="T5" fmla="*/ 17 h 50"/>
                    <a:gd name="T6" fmla="*/ 42 w 312"/>
                    <a:gd name="T7" fmla="*/ 50 h 50"/>
                    <a:gd name="T8" fmla="*/ 312 w 312"/>
                    <a:gd name="T9" fmla="*/ 50 h 50"/>
                    <a:gd name="T10" fmla="*/ 312 w 312"/>
                    <a:gd name="T11" fmla="*/ 0 h 50"/>
                  </a:gdLst>
                  <a:ahLst/>
                  <a:cxnLst>
                    <a:cxn ang="0">
                      <a:pos x="T0" y="T1"/>
                    </a:cxn>
                    <a:cxn ang="0">
                      <a:pos x="T2" y="T3"/>
                    </a:cxn>
                    <a:cxn ang="0">
                      <a:pos x="T4" y="T5"/>
                    </a:cxn>
                    <a:cxn ang="0">
                      <a:pos x="T6" y="T7"/>
                    </a:cxn>
                    <a:cxn ang="0">
                      <a:pos x="T8" y="T9"/>
                    </a:cxn>
                    <a:cxn ang="0">
                      <a:pos x="T10" y="T11"/>
                    </a:cxn>
                  </a:cxnLst>
                  <a:rect l="0" t="0" r="r" b="b"/>
                  <a:pathLst>
                    <a:path w="312" h="50">
                      <a:moveTo>
                        <a:pt x="312" y="0"/>
                      </a:moveTo>
                      <a:lnTo>
                        <a:pt x="0" y="0"/>
                      </a:lnTo>
                      <a:lnTo>
                        <a:pt x="0" y="17"/>
                      </a:lnTo>
                      <a:lnTo>
                        <a:pt x="42" y="50"/>
                      </a:lnTo>
                      <a:lnTo>
                        <a:pt x="312" y="50"/>
                      </a:lnTo>
                      <a:lnTo>
                        <a:pt x="31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379" name="Rectangle 157"/>
                <p:cNvSpPr>
                  <a:spLocks noChangeArrowheads="1"/>
                </p:cNvSpPr>
                <p:nvPr/>
              </p:nvSpPr>
              <p:spPr bwMode="auto">
                <a:xfrm flipH="1">
                  <a:off x="9665624" y="6152801"/>
                  <a:ext cx="71277" cy="4504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380" name="Rectangle 159"/>
                <p:cNvSpPr>
                  <a:spLocks noChangeArrowheads="1"/>
                </p:cNvSpPr>
                <p:nvPr/>
              </p:nvSpPr>
              <p:spPr bwMode="auto">
                <a:xfrm flipH="1">
                  <a:off x="9615445" y="6176180"/>
                  <a:ext cx="32502" cy="216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381" name="Rectangle 161"/>
                <p:cNvSpPr>
                  <a:spLocks noChangeArrowheads="1"/>
                </p:cNvSpPr>
                <p:nvPr/>
              </p:nvSpPr>
              <p:spPr bwMode="auto">
                <a:xfrm flipH="1">
                  <a:off x="9310952" y="6447602"/>
                  <a:ext cx="36494" cy="17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pic>
              <p:nvPicPr>
                <p:cNvPr id="259" name="Picture 258"/>
                <p:cNvPicPr>
                  <a:picLocks noChangeAspect="1"/>
                </p:cNvPicPr>
                <p:nvPr userDrawn="1"/>
              </p:nvPicPr>
              <p:blipFill>
                <a:blip r:embed="rId4">
                  <a:extLst>
                    <a:ext uri="{28A0092B-C50C-407E-A947-70E740481C1C}">
                      <a14:useLocalDpi xmlns:a14="http://schemas.microsoft.com/office/drawing/2010/main" val="0"/>
                    </a:ext>
                  </a:extLst>
                </a:blip>
                <a:stretch>
                  <a:fillRect/>
                </a:stretch>
              </p:blipFill>
              <p:spPr>
                <a:xfrm flipH="1">
                  <a:off x="8637705" y="6598598"/>
                  <a:ext cx="287863" cy="375316"/>
                </a:xfrm>
                <a:prstGeom prst="rect">
                  <a:avLst/>
                </a:prstGeom>
              </p:spPr>
            </p:pic>
          </p:grpSp>
          <p:sp>
            <p:nvSpPr>
              <p:cNvPr id="255" name="Rectangle 254"/>
              <p:cNvSpPr/>
              <p:nvPr userDrawn="1"/>
            </p:nvSpPr>
            <p:spPr bwMode="auto">
              <a:xfrm flipH="1">
                <a:off x="0" y="6948806"/>
                <a:ext cx="12435840" cy="45719"/>
              </a:xfrm>
              <a:prstGeom prst="rect">
                <a:avLst/>
              </a:prstGeom>
              <a:solidFill>
                <a:srgbClr val="79A640"/>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699288" fontAlgn="base">
                  <a:lnSpc>
                    <a:spcPct val="90000"/>
                  </a:lnSpc>
                  <a:spcBef>
                    <a:spcPct val="0"/>
                  </a:spcBef>
                  <a:spcAft>
                    <a:spcPct val="0"/>
                  </a:spcAft>
                </a:pPr>
                <a:endParaRPr lang="en-IN" sz="1800" dirty="0" err="1">
                  <a:gradFill>
                    <a:gsLst>
                      <a:gs pos="0">
                        <a:srgbClr val="FFFFFF"/>
                      </a:gs>
                      <a:gs pos="100000">
                        <a:srgbClr val="FFFFFF"/>
                      </a:gs>
                    </a:gsLst>
                    <a:lin ang="5400000" scaled="0"/>
                  </a:gradFill>
                  <a:ea typeface="Segoe UI" pitchFamily="34" charset="0"/>
                  <a:cs typeface="Segoe UI" pitchFamily="34" charset="0"/>
                </a:endParaRPr>
              </a:p>
            </p:txBody>
          </p:sp>
        </p:grpSp>
        <p:sp>
          <p:nvSpPr>
            <p:cNvPr id="207" name="Freeform 426"/>
            <p:cNvSpPr>
              <a:spLocks/>
            </p:cNvSpPr>
            <p:nvPr/>
          </p:nvSpPr>
          <p:spPr bwMode="auto">
            <a:xfrm>
              <a:off x="11028574" y="6047269"/>
              <a:ext cx="47547" cy="816569"/>
            </a:xfrm>
            <a:custGeom>
              <a:avLst/>
              <a:gdLst>
                <a:gd name="T0" fmla="*/ 0 w 46"/>
                <a:gd name="T1" fmla="*/ 0 h 791"/>
                <a:gd name="T2" fmla="*/ 3 w 46"/>
                <a:gd name="T3" fmla="*/ 788 h 791"/>
                <a:gd name="T4" fmla="*/ 46 w 46"/>
                <a:gd name="T5" fmla="*/ 791 h 791"/>
                <a:gd name="T6" fmla="*/ 39 w 46"/>
                <a:gd name="T7" fmla="*/ 0 h 791"/>
                <a:gd name="T8" fmla="*/ 0 w 46"/>
                <a:gd name="T9" fmla="*/ 0 h 791"/>
              </a:gdLst>
              <a:ahLst/>
              <a:cxnLst>
                <a:cxn ang="0">
                  <a:pos x="T0" y="T1"/>
                </a:cxn>
                <a:cxn ang="0">
                  <a:pos x="T2" y="T3"/>
                </a:cxn>
                <a:cxn ang="0">
                  <a:pos x="T4" y="T5"/>
                </a:cxn>
                <a:cxn ang="0">
                  <a:pos x="T6" y="T7"/>
                </a:cxn>
                <a:cxn ang="0">
                  <a:pos x="T8" y="T9"/>
                </a:cxn>
              </a:cxnLst>
              <a:rect l="0" t="0" r="r" b="b"/>
              <a:pathLst>
                <a:path w="46" h="791">
                  <a:moveTo>
                    <a:pt x="0" y="0"/>
                  </a:moveTo>
                  <a:lnTo>
                    <a:pt x="3" y="788"/>
                  </a:lnTo>
                  <a:lnTo>
                    <a:pt x="46" y="791"/>
                  </a:lnTo>
                  <a:lnTo>
                    <a:pt x="39" y="0"/>
                  </a:lnTo>
                  <a:lnTo>
                    <a:pt x="0" y="0"/>
                  </a:lnTo>
                  <a:close/>
                </a:path>
              </a:pathLst>
            </a:cu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08" name="Freeform 427"/>
            <p:cNvSpPr>
              <a:spLocks/>
            </p:cNvSpPr>
            <p:nvPr/>
          </p:nvSpPr>
          <p:spPr bwMode="auto">
            <a:xfrm>
              <a:off x="11816202" y="6051404"/>
              <a:ext cx="49614" cy="818637"/>
            </a:xfrm>
            <a:custGeom>
              <a:avLst/>
              <a:gdLst>
                <a:gd name="T0" fmla="*/ 47 w 47"/>
                <a:gd name="T1" fmla="*/ 0 h 791"/>
                <a:gd name="T2" fmla="*/ 44 w 47"/>
                <a:gd name="T3" fmla="*/ 788 h 791"/>
                <a:gd name="T4" fmla="*/ 0 w 47"/>
                <a:gd name="T5" fmla="*/ 791 h 791"/>
                <a:gd name="T6" fmla="*/ 8 w 47"/>
                <a:gd name="T7" fmla="*/ 0 h 791"/>
                <a:gd name="T8" fmla="*/ 47 w 47"/>
                <a:gd name="T9" fmla="*/ 0 h 791"/>
              </a:gdLst>
              <a:ahLst/>
              <a:cxnLst>
                <a:cxn ang="0">
                  <a:pos x="T0" y="T1"/>
                </a:cxn>
                <a:cxn ang="0">
                  <a:pos x="T2" y="T3"/>
                </a:cxn>
                <a:cxn ang="0">
                  <a:pos x="T4" y="T5"/>
                </a:cxn>
                <a:cxn ang="0">
                  <a:pos x="T6" y="T7"/>
                </a:cxn>
                <a:cxn ang="0">
                  <a:pos x="T8" y="T9"/>
                </a:cxn>
              </a:cxnLst>
              <a:rect l="0" t="0" r="r" b="b"/>
              <a:pathLst>
                <a:path w="47" h="791">
                  <a:moveTo>
                    <a:pt x="47" y="0"/>
                  </a:moveTo>
                  <a:lnTo>
                    <a:pt x="44" y="788"/>
                  </a:lnTo>
                  <a:lnTo>
                    <a:pt x="0" y="791"/>
                  </a:lnTo>
                  <a:lnTo>
                    <a:pt x="8" y="0"/>
                  </a:lnTo>
                  <a:lnTo>
                    <a:pt x="47" y="0"/>
                  </a:lnTo>
                  <a:close/>
                </a:path>
              </a:pathLst>
            </a:cu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14" name="Rectangle 434"/>
            <p:cNvSpPr>
              <a:spLocks noChangeArrowheads="1"/>
            </p:cNvSpPr>
            <p:nvPr/>
          </p:nvSpPr>
          <p:spPr bwMode="auto">
            <a:xfrm>
              <a:off x="11295252" y="6072077"/>
              <a:ext cx="93027" cy="31009"/>
            </a:xfrm>
            <a:prstGeom prst="rect">
              <a:avLst/>
            </a:prstGeom>
            <a:solidFill>
              <a:srgbClr val="1BFFE3"/>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15" name="Rectangle 435"/>
            <p:cNvSpPr>
              <a:spLocks noChangeArrowheads="1"/>
            </p:cNvSpPr>
            <p:nvPr/>
          </p:nvSpPr>
          <p:spPr bwMode="auto">
            <a:xfrm>
              <a:off x="11295252" y="6506202"/>
              <a:ext cx="93027" cy="33076"/>
            </a:xfrm>
            <a:prstGeom prst="rect">
              <a:avLst/>
            </a:prstGeom>
            <a:solidFill>
              <a:srgbClr val="1BFFE3"/>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16" name="Rectangle 436"/>
            <p:cNvSpPr>
              <a:spLocks noChangeArrowheads="1"/>
            </p:cNvSpPr>
            <p:nvPr/>
          </p:nvSpPr>
          <p:spPr bwMode="auto">
            <a:xfrm>
              <a:off x="11291117" y="6212650"/>
              <a:ext cx="93027" cy="31009"/>
            </a:xfrm>
            <a:prstGeom prst="rect">
              <a:avLst/>
            </a:prstGeom>
            <a:solidFill>
              <a:srgbClr val="1BFFE3"/>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17" name="Rectangle 437"/>
            <p:cNvSpPr>
              <a:spLocks noChangeArrowheads="1"/>
            </p:cNvSpPr>
            <p:nvPr/>
          </p:nvSpPr>
          <p:spPr bwMode="auto">
            <a:xfrm>
              <a:off x="11291117" y="6648843"/>
              <a:ext cx="93027" cy="31009"/>
            </a:xfrm>
            <a:prstGeom prst="rect">
              <a:avLst/>
            </a:prstGeom>
            <a:solidFill>
              <a:srgbClr val="1BFFE3"/>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18" name="Rectangle 438"/>
            <p:cNvSpPr>
              <a:spLocks noChangeArrowheads="1"/>
            </p:cNvSpPr>
            <p:nvPr/>
          </p:nvSpPr>
          <p:spPr bwMode="auto">
            <a:xfrm>
              <a:off x="11291117" y="6357359"/>
              <a:ext cx="93027" cy="31009"/>
            </a:xfrm>
            <a:prstGeom prst="rect">
              <a:avLst/>
            </a:prstGeom>
            <a:solidFill>
              <a:srgbClr val="1BFFE3"/>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19" name="Rectangle 439"/>
            <p:cNvSpPr>
              <a:spLocks noChangeArrowheads="1"/>
            </p:cNvSpPr>
            <p:nvPr/>
          </p:nvSpPr>
          <p:spPr bwMode="auto">
            <a:xfrm>
              <a:off x="11291117" y="6793551"/>
              <a:ext cx="93027" cy="31009"/>
            </a:xfrm>
            <a:prstGeom prst="rect">
              <a:avLst/>
            </a:prstGeom>
            <a:solidFill>
              <a:srgbClr val="1BFFE3"/>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21" name="Rectangle 441"/>
            <p:cNvSpPr>
              <a:spLocks noChangeArrowheads="1"/>
            </p:cNvSpPr>
            <p:nvPr/>
          </p:nvSpPr>
          <p:spPr bwMode="auto">
            <a:xfrm>
              <a:off x="11295252" y="6146498"/>
              <a:ext cx="93027" cy="31009"/>
            </a:xfrm>
            <a:prstGeom prst="rect">
              <a:avLst/>
            </a:prstGeom>
            <a:solidFill>
              <a:srgbClr val="1BFFE3"/>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22" name="Rectangle 442"/>
            <p:cNvSpPr>
              <a:spLocks noChangeArrowheads="1"/>
            </p:cNvSpPr>
            <p:nvPr/>
          </p:nvSpPr>
          <p:spPr bwMode="auto">
            <a:xfrm>
              <a:off x="11295252" y="6582690"/>
              <a:ext cx="93027" cy="31009"/>
            </a:xfrm>
            <a:prstGeom prst="rect">
              <a:avLst/>
            </a:prstGeom>
            <a:solidFill>
              <a:srgbClr val="1BFFE3"/>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23" name="Rectangle 443"/>
            <p:cNvSpPr>
              <a:spLocks noChangeArrowheads="1"/>
            </p:cNvSpPr>
            <p:nvPr/>
          </p:nvSpPr>
          <p:spPr bwMode="auto">
            <a:xfrm>
              <a:off x="11291117" y="6291206"/>
              <a:ext cx="93027" cy="31009"/>
            </a:xfrm>
            <a:prstGeom prst="rect">
              <a:avLst/>
            </a:prstGeom>
            <a:solidFill>
              <a:srgbClr val="1BFFE3"/>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24" name="Rectangle 444"/>
            <p:cNvSpPr>
              <a:spLocks noChangeArrowheads="1"/>
            </p:cNvSpPr>
            <p:nvPr/>
          </p:nvSpPr>
          <p:spPr bwMode="auto">
            <a:xfrm>
              <a:off x="11291117" y="6725332"/>
              <a:ext cx="93027" cy="31009"/>
            </a:xfrm>
            <a:prstGeom prst="rect">
              <a:avLst/>
            </a:prstGeom>
            <a:solidFill>
              <a:srgbClr val="1BFFE3"/>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25" name="Rectangle 445"/>
            <p:cNvSpPr>
              <a:spLocks noChangeArrowheads="1"/>
            </p:cNvSpPr>
            <p:nvPr/>
          </p:nvSpPr>
          <p:spPr bwMode="auto">
            <a:xfrm>
              <a:off x="11291117" y="6431780"/>
              <a:ext cx="93027" cy="31009"/>
            </a:xfrm>
            <a:prstGeom prst="rect">
              <a:avLst/>
            </a:prstGeom>
            <a:solidFill>
              <a:srgbClr val="1BFFE3"/>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26" name="Rectangle 446"/>
            <p:cNvSpPr>
              <a:spLocks noChangeArrowheads="1"/>
            </p:cNvSpPr>
            <p:nvPr/>
          </p:nvSpPr>
          <p:spPr bwMode="auto">
            <a:xfrm>
              <a:off x="11291117" y="6865906"/>
              <a:ext cx="93027" cy="31009"/>
            </a:xfrm>
            <a:prstGeom prst="rect">
              <a:avLst/>
            </a:prstGeom>
            <a:solidFill>
              <a:srgbClr val="1BFFE3"/>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27" name="Freeform 447"/>
            <p:cNvSpPr>
              <a:spLocks/>
            </p:cNvSpPr>
            <p:nvPr/>
          </p:nvSpPr>
          <p:spPr bwMode="auto">
            <a:xfrm>
              <a:off x="11295252" y="6103085"/>
              <a:ext cx="93027" cy="8269"/>
            </a:xfrm>
            <a:custGeom>
              <a:avLst/>
              <a:gdLst>
                <a:gd name="T0" fmla="*/ 0 w 88"/>
                <a:gd name="T1" fmla="*/ 1 h 8"/>
                <a:gd name="T2" fmla="*/ 4 w 88"/>
                <a:gd name="T3" fmla="*/ 8 h 8"/>
                <a:gd name="T4" fmla="*/ 78 w 88"/>
                <a:gd name="T5" fmla="*/ 8 h 8"/>
                <a:gd name="T6" fmla="*/ 88 w 88"/>
                <a:gd name="T7" fmla="*/ 0 h 8"/>
                <a:gd name="T8" fmla="*/ 0 w 88"/>
                <a:gd name="T9" fmla="*/ 1 h 8"/>
              </a:gdLst>
              <a:ahLst/>
              <a:cxnLst>
                <a:cxn ang="0">
                  <a:pos x="T0" y="T1"/>
                </a:cxn>
                <a:cxn ang="0">
                  <a:pos x="T2" y="T3"/>
                </a:cxn>
                <a:cxn ang="0">
                  <a:pos x="T4" y="T5"/>
                </a:cxn>
                <a:cxn ang="0">
                  <a:pos x="T6" y="T7"/>
                </a:cxn>
                <a:cxn ang="0">
                  <a:pos x="T8" y="T9"/>
                </a:cxn>
              </a:cxnLst>
              <a:rect l="0" t="0" r="r" b="b"/>
              <a:pathLst>
                <a:path w="88" h="8">
                  <a:moveTo>
                    <a:pt x="0" y="1"/>
                  </a:moveTo>
                  <a:lnTo>
                    <a:pt x="4" y="8"/>
                  </a:lnTo>
                  <a:lnTo>
                    <a:pt x="78" y="8"/>
                  </a:lnTo>
                  <a:lnTo>
                    <a:pt x="88" y="0"/>
                  </a:lnTo>
                  <a:lnTo>
                    <a:pt x="0" y="1"/>
                  </a:lnTo>
                  <a:close/>
                </a:path>
              </a:pathLst>
            </a:cu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28" name="Freeform 448"/>
            <p:cNvSpPr>
              <a:spLocks/>
            </p:cNvSpPr>
            <p:nvPr/>
          </p:nvSpPr>
          <p:spPr bwMode="auto">
            <a:xfrm>
              <a:off x="11295252" y="6537210"/>
              <a:ext cx="93027" cy="10336"/>
            </a:xfrm>
            <a:custGeom>
              <a:avLst/>
              <a:gdLst>
                <a:gd name="T0" fmla="*/ 0 w 88"/>
                <a:gd name="T1" fmla="*/ 1 h 9"/>
                <a:gd name="T2" fmla="*/ 4 w 88"/>
                <a:gd name="T3" fmla="*/ 9 h 9"/>
                <a:gd name="T4" fmla="*/ 78 w 88"/>
                <a:gd name="T5" fmla="*/ 9 h 9"/>
                <a:gd name="T6" fmla="*/ 88 w 88"/>
                <a:gd name="T7" fmla="*/ 0 h 9"/>
                <a:gd name="T8" fmla="*/ 0 w 88"/>
                <a:gd name="T9" fmla="*/ 1 h 9"/>
              </a:gdLst>
              <a:ahLst/>
              <a:cxnLst>
                <a:cxn ang="0">
                  <a:pos x="T0" y="T1"/>
                </a:cxn>
                <a:cxn ang="0">
                  <a:pos x="T2" y="T3"/>
                </a:cxn>
                <a:cxn ang="0">
                  <a:pos x="T4" y="T5"/>
                </a:cxn>
                <a:cxn ang="0">
                  <a:pos x="T6" y="T7"/>
                </a:cxn>
                <a:cxn ang="0">
                  <a:pos x="T8" y="T9"/>
                </a:cxn>
              </a:cxnLst>
              <a:rect l="0" t="0" r="r" b="b"/>
              <a:pathLst>
                <a:path w="88" h="9">
                  <a:moveTo>
                    <a:pt x="0" y="1"/>
                  </a:moveTo>
                  <a:lnTo>
                    <a:pt x="4" y="9"/>
                  </a:lnTo>
                  <a:lnTo>
                    <a:pt x="78" y="9"/>
                  </a:lnTo>
                  <a:lnTo>
                    <a:pt x="88" y="0"/>
                  </a:lnTo>
                  <a:lnTo>
                    <a:pt x="0" y="1"/>
                  </a:lnTo>
                  <a:close/>
                </a:path>
              </a:pathLst>
            </a:cu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29" name="Freeform 449"/>
            <p:cNvSpPr>
              <a:spLocks/>
            </p:cNvSpPr>
            <p:nvPr/>
          </p:nvSpPr>
          <p:spPr bwMode="auto">
            <a:xfrm>
              <a:off x="11293184" y="6243659"/>
              <a:ext cx="88893" cy="8269"/>
            </a:xfrm>
            <a:custGeom>
              <a:avLst/>
              <a:gdLst>
                <a:gd name="T0" fmla="*/ 0 w 88"/>
                <a:gd name="T1" fmla="*/ 1 h 9"/>
                <a:gd name="T2" fmla="*/ 5 w 88"/>
                <a:gd name="T3" fmla="*/ 9 h 9"/>
                <a:gd name="T4" fmla="*/ 78 w 88"/>
                <a:gd name="T5" fmla="*/ 9 h 9"/>
                <a:gd name="T6" fmla="*/ 88 w 88"/>
                <a:gd name="T7" fmla="*/ 0 h 9"/>
                <a:gd name="T8" fmla="*/ 0 w 88"/>
                <a:gd name="T9" fmla="*/ 1 h 9"/>
              </a:gdLst>
              <a:ahLst/>
              <a:cxnLst>
                <a:cxn ang="0">
                  <a:pos x="T0" y="T1"/>
                </a:cxn>
                <a:cxn ang="0">
                  <a:pos x="T2" y="T3"/>
                </a:cxn>
                <a:cxn ang="0">
                  <a:pos x="T4" y="T5"/>
                </a:cxn>
                <a:cxn ang="0">
                  <a:pos x="T6" y="T7"/>
                </a:cxn>
                <a:cxn ang="0">
                  <a:pos x="T8" y="T9"/>
                </a:cxn>
              </a:cxnLst>
              <a:rect l="0" t="0" r="r" b="b"/>
              <a:pathLst>
                <a:path w="88" h="9">
                  <a:moveTo>
                    <a:pt x="0" y="1"/>
                  </a:moveTo>
                  <a:lnTo>
                    <a:pt x="5" y="9"/>
                  </a:lnTo>
                  <a:lnTo>
                    <a:pt x="78" y="9"/>
                  </a:lnTo>
                  <a:lnTo>
                    <a:pt x="88" y="0"/>
                  </a:lnTo>
                  <a:lnTo>
                    <a:pt x="0" y="1"/>
                  </a:lnTo>
                  <a:close/>
                </a:path>
              </a:pathLst>
            </a:cu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30" name="Freeform 450"/>
            <p:cNvSpPr>
              <a:spLocks/>
            </p:cNvSpPr>
            <p:nvPr/>
          </p:nvSpPr>
          <p:spPr bwMode="auto">
            <a:xfrm>
              <a:off x="11293184" y="6677785"/>
              <a:ext cx="88893" cy="8269"/>
            </a:xfrm>
            <a:custGeom>
              <a:avLst/>
              <a:gdLst>
                <a:gd name="T0" fmla="*/ 0 w 88"/>
                <a:gd name="T1" fmla="*/ 1 h 8"/>
                <a:gd name="T2" fmla="*/ 5 w 88"/>
                <a:gd name="T3" fmla="*/ 8 h 8"/>
                <a:gd name="T4" fmla="*/ 78 w 88"/>
                <a:gd name="T5" fmla="*/ 8 h 8"/>
                <a:gd name="T6" fmla="*/ 88 w 88"/>
                <a:gd name="T7" fmla="*/ 0 h 8"/>
                <a:gd name="T8" fmla="*/ 0 w 88"/>
                <a:gd name="T9" fmla="*/ 1 h 8"/>
              </a:gdLst>
              <a:ahLst/>
              <a:cxnLst>
                <a:cxn ang="0">
                  <a:pos x="T0" y="T1"/>
                </a:cxn>
                <a:cxn ang="0">
                  <a:pos x="T2" y="T3"/>
                </a:cxn>
                <a:cxn ang="0">
                  <a:pos x="T4" y="T5"/>
                </a:cxn>
                <a:cxn ang="0">
                  <a:pos x="T6" y="T7"/>
                </a:cxn>
                <a:cxn ang="0">
                  <a:pos x="T8" y="T9"/>
                </a:cxn>
              </a:cxnLst>
              <a:rect l="0" t="0" r="r" b="b"/>
              <a:pathLst>
                <a:path w="88" h="8">
                  <a:moveTo>
                    <a:pt x="0" y="1"/>
                  </a:moveTo>
                  <a:lnTo>
                    <a:pt x="5" y="8"/>
                  </a:lnTo>
                  <a:lnTo>
                    <a:pt x="78" y="8"/>
                  </a:lnTo>
                  <a:lnTo>
                    <a:pt x="88" y="0"/>
                  </a:lnTo>
                  <a:lnTo>
                    <a:pt x="0" y="1"/>
                  </a:lnTo>
                  <a:close/>
                </a:path>
              </a:pathLst>
            </a:cu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31" name="Freeform 451"/>
            <p:cNvSpPr>
              <a:spLocks/>
            </p:cNvSpPr>
            <p:nvPr/>
          </p:nvSpPr>
          <p:spPr bwMode="auto">
            <a:xfrm>
              <a:off x="11293184" y="6386300"/>
              <a:ext cx="88893" cy="10336"/>
            </a:xfrm>
            <a:custGeom>
              <a:avLst/>
              <a:gdLst>
                <a:gd name="T0" fmla="*/ 0 w 88"/>
                <a:gd name="T1" fmla="*/ 1 h 9"/>
                <a:gd name="T2" fmla="*/ 5 w 88"/>
                <a:gd name="T3" fmla="*/ 9 h 9"/>
                <a:gd name="T4" fmla="*/ 78 w 88"/>
                <a:gd name="T5" fmla="*/ 9 h 9"/>
                <a:gd name="T6" fmla="*/ 88 w 88"/>
                <a:gd name="T7" fmla="*/ 0 h 9"/>
                <a:gd name="T8" fmla="*/ 0 w 88"/>
                <a:gd name="T9" fmla="*/ 1 h 9"/>
              </a:gdLst>
              <a:ahLst/>
              <a:cxnLst>
                <a:cxn ang="0">
                  <a:pos x="T0" y="T1"/>
                </a:cxn>
                <a:cxn ang="0">
                  <a:pos x="T2" y="T3"/>
                </a:cxn>
                <a:cxn ang="0">
                  <a:pos x="T4" y="T5"/>
                </a:cxn>
                <a:cxn ang="0">
                  <a:pos x="T6" y="T7"/>
                </a:cxn>
                <a:cxn ang="0">
                  <a:pos x="T8" y="T9"/>
                </a:cxn>
              </a:cxnLst>
              <a:rect l="0" t="0" r="r" b="b"/>
              <a:pathLst>
                <a:path w="88" h="9">
                  <a:moveTo>
                    <a:pt x="0" y="1"/>
                  </a:moveTo>
                  <a:lnTo>
                    <a:pt x="5" y="9"/>
                  </a:lnTo>
                  <a:lnTo>
                    <a:pt x="78" y="9"/>
                  </a:lnTo>
                  <a:lnTo>
                    <a:pt x="88" y="0"/>
                  </a:lnTo>
                  <a:lnTo>
                    <a:pt x="0" y="1"/>
                  </a:lnTo>
                  <a:close/>
                </a:path>
              </a:pathLst>
            </a:cu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32" name="Freeform 452"/>
            <p:cNvSpPr>
              <a:spLocks/>
            </p:cNvSpPr>
            <p:nvPr/>
          </p:nvSpPr>
          <p:spPr bwMode="auto">
            <a:xfrm>
              <a:off x="11293184" y="6822493"/>
              <a:ext cx="88893" cy="8269"/>
            </a:xfrm>
            <a:custGeom>
              <a:avLst/>
              <a:gdLst>
                <a:gd name="T0" fmla="*/ 0 w 88"/>
                <a:gd name="T1" fmla="*/ 1 h 8"/>
                <a:gd name="T2" fmla="*/ 5 w 88"/>
                <a:gd name="T3" fmla="*/ 8 h 8"/>
                <a:gd name="T4" fmla="*/ 78 w 88"/>
                <a:gd name="T5" fmla="*/ 8 h 8"/>
                <a:gd name="T6" fmla="*/ 88 w 88"/>
                <a:gd name="T7" fmla="*/ 0 h 8"/>
                <a:gd name="T8" fmla="*/ 0 w 88"/>
                <a:gd name="T9" fmla="*/ 1 h 8"/>
              </a:gdLst>
              <a:ahLst/>
              <a:cxnLst>
                <a:cxn ang="0">
                  <a:pos x="T0" y="T1"/>
                </a:cxn>
                <a:cxn ang="0">
                  <a:pos x="T2" y="T3"/>
                </a:cxn>
                <a:cxn ang="0">
                  <a:pos x="T4" y="T5"/>
                </a:cxn>
                <a:cxn ang="0">
                  <a:pos x="T6" y="T7"/>
                </a:cxn>
                <a:cxn ang="0">
                  <a:pos x="T8" y="T9"/>
                </a:cxn>
              </a:cxnLst>
              <a:rect l="0" t="0" r="r" b="b"/>
              <a:pathLst>
                <a:path w="88" h="8">
                  <a:moveTo>
                    <a:pt x="0" y="1"/>
                  </a:moveTo>
                  <a:lnTo>
                    <a:pt x="5" y="8"/>
                  </a:lnTo>
                  <a:lnTo>
                    <a:pt x="78" y="8"/>
                  </a:lnTo>
                  <a:lnTo>
                    <a:pt x="88" y="0"/>
                  </a:lnTo>
                  <a:lnTo>
                    <a:pt x="0" y="1"/>
                  </a:lnTo>
                  <a:close/>
                </a:path>
              </a:pathLst>
            </a:cu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34" name="Freeform 454"/>
            <p:cNvSpPr>
              <a:spLocks/>
            </p:cNvSpPr>
            <p:nvPr/>
          </p:nvSpPr>
          <p:spPr bwMode="auto">
            <a:xfrm>
              <a:off x="11295252" y="6175440"/>
              <a:ext cx="93027" cy="8269"/>
            </a:xfrm>
            <a:custGeom>
              <a:avLst/>
              <a:gdLst>
                <a:gd name="T0" fmla="*/ 0 w 88"/>
                <a:gd name="T1" fmla="*/ 1 h 8"/>
                <a:gd name="T2" fmla="*/ 4 w 88"/>
                <a:gd name="T3" fmla="*/ 8 h 8"/>
                <a:gd name="T4" fmla="*/ 78 w 88"/>
                <a:gd name="T5" fmla="*/ 8 h 8"/>
                <a:gd name="T6" fmla="*/ 88 w 88"/>
                <a:gd name="T7" fmla="*/ 0 h 8"/>
                <a:gd name="T8" fmla="*/ 0 w 88"/>
                <a:gd name="T9" fmla="*/ 1 h 8"/>
              </a:gdLst>
              <a:ahLst/>
              <a:cxnLst>
                <a:cxn ang="0">
                  <a:pos x="T0" y="T1"/>
                </a:cxn>
                <a:cxn ang="0">
                  <a:pos x="T2" y="T3"/>
                </a:cxn>
                <a:cxn ang="0">
                  <a:pos x="T4" y="T5"/>
                </a:cxn>
                <a:cxn ang="0">
                  <a:pos x="T6" y="T7"/>
                </a:cxn>
                <a:cxn ang="0">
                  <a:pos x="T8" y="T9"/>
                </a:cxn>
              </a:cxnLst>
              <a:rect l="0" t="0" r="r" b="b"/>
              <a:pathLst>
                <a:path w="88" h="8">
                  <a:moveTo>
                    <a:pt x="0" y="1"/>
                  </a:moveTo>
                  <a:lnTo>
                    <a:pt x="4" y="8"/>
                  </a:lnTo>
                  <a:lnTo>
                    <a:pt x="78" y="8"/>
                  </a:lnTo>
                  <a:lnTo>
                    <a:pt x="88" y="0"/>
                  </a:lnTo>
                  <a:lnTo>
                    <a:pt x="0" y="1"/>
                  </a:lnTo>
                  <a:close/>
                </a:path>
              </a:pathLst>
            </a:cu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35" name="Freeform 455"/>
            <p:cNvSpPr>
              <a:spLocks/>
            </p:cNvSpPr>
            <p:nvPr/>
          </p:nvSpPr>
          <p:spPr bwMode="auto">
            <a:xfrm>
              <a:off x="11295252" y="6611632"/>
              <a:ext cx="93027" cy="8269"/>
            </a:xfrm>
            <a:custGeom>
              <a:avLst/>
              <a:gdLst>
                <a:gd name="T0" fmla="*/ 0 w 88"/>
                <a:gd name="T1" fmla="*/ 1 h 8"/>
                <a:gd name="T2" fmla="*/ 4 w 88"/>
                <a:gd name="T3" fmla="*/ 8 h 8"/>
                <a:gd name="T4" fmla="*/ 78 w 88"/>
                <a:gd name="T5" fmla="*/ 8 h 8"/>
                <a:gd name="T6" fmla="*/ 88 w 88"/>
                <a:gd name="T7" fmla="*/ 0 h 8"/>
                <a:gd name="T8" fmla="*/ 0 w 88"/>
                <a:gd name="T9" fmla="*/ 1 h 8"/>
              </a:gdLst>
              <a:ahLst/>
              <a:cxnLst>
                <a:cxn ang="0">
                  <a:pos x="T0" y="T1"/>
                </a:cxn>
                <a:cxn ang="0">
                  <a:pos x="T2" y="T3"/>
                </a:cxn>
                <a:cxn ang="0">
                  <a:pos x="T4" y="T5"/>
                </a:cxn>
                <a:cxn ang="0">
                  <a:pos x="T6" y="T7"/>
                </a:cxn>
                <a:cxn ang="0">
                  <a:pos x="T8" y="T9"/>
                </a:cxn>
              </a:cxnLst>
              <a:rect l="0" t="0" r="r" b="b"/>
              <a:pathLst>
                <a:path w="88" h="8">
                  <a:moveTo>
                    <a:pt x="0" y="1"/>
                  </a:moveTo>
                  <a:lnTo>
                    <a:pt x="4" y="8"/>
                  </a:lnTo>
                  <a:lnTo>
                    <a:pt x="78" y="8"/>
                  </a:lnTo>
                  <a:lnTo>
                    <a:pt x="88" y="0"/>
                  </a:lnTo>
                  <a:lnTo>
                    <a:pt x="0" y="1"/>
                  </a:lnTo>
                  <a:close/>
                </a:path>
              </a:pathLst>
            </a:cu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36" name="Freeform 456"/>
            <p:cNvSpPr>
              <a:spLocks/>
            </p:cNvSpPr>
            <p:nvPr/>
          </p:nvSpPr>
          <p:spPr bwMode="auto">
            <a:xfrm>
              <a:off x="11293184" y="6320148"/>
              <a:ext cx="88893" cy="8269"/>
            </a:xfrm>
            <a:custGeom>
              <a:avLst/>
              <a:gdLst>
                <a:gd name="T0" fmla="*/ 0 w 88"/>
                <a:gd name="T1" fmla="*/ 1 h 8"/>
                <a:gd name="T2" fmla="*/ 5 w 88"/>
                <a:gd name="T3" fmla="*/ 8 h 8"/>
                <a:gd name="T4" fmla="*/ 78 w 88"/>
                <a:gd name="T5" fmla="*/ 8 h 8"/>
                <a:gd name="T6" fmla="*/ 88 w 88"/>
                <a:gd name="T7" fmla="*/ 0 h 8"/>
                <a:gd name="T8" fmla="*/ 0 w 88"/>
                <a:gd name="T9" fmla="*/ 1 h 8"/>
              </a:gdLst>
              <a:ahLst/>
              <a:cxnLst>
                <a:cxn ang="0">
                  <a:pos x="T0" y="T1"/>
                </a:cxn>
                <a:cxn ang="0">
                  <a:pos x="T2" y="T3"/>
                </a:cxn>
                <a:cxn ang="0">
                  <a:pos x="T4" y="T5"/>
                </a:cxn>
                <a:cxn ang="0">
                  <a:pos x="T6" y="T7"/>
                </a:cxn>
                <a:cxn ang="0">
                  <a:pos x="T8" y="T9"/>
                </a:cxn>
              </a:cxnLst>
              <a:rect l="0" t="0" r="r" b="b"/>
              <a:pathLst>
                <a:path w="88" h="8">
                  <a:moveTo>
                    <a:pt x="0" y="1"/>
                  </a:moveTo>
                  <a:lnTo>
                    <a:pt x="5" y="8"/>
                  </a:lnTo>
                  <a:lnTo>
                    <a:pt x="78" y="8"/>
                  </a:lnTo>
                  <a:lnTo>
                    <a:pt x="88" y="0"/>
                  </a:lnTo>
                  <a:lnTo>
                    <a:pt x="0" y="1"/>
                  </a:lnTo>
                  <a:close/>
                </a:path>
              </a:pathLst>
            </a:cu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37" name="Freeform 457"/>
            <p:cNvSpPr>
              <a:spLocks/>
            </p:cNvSpPr>
            <p:nvPr/>
          </p:nvSpPr>
          <p:spPr bwMode="auto">
            <a:xfrm>
              <a:off x="11293184" y="6756341"/>
              <a:ext cx="88893" cy="8269"/>
            </a:xfrm>
            <a:custGeom>
              <a:avLst/>
              <a:gdLst>
                <a:gd name="T0" fmla="*/ 0 w 88"/>
                <a:gd name="T1" fmla="*/ 1 h 8"/>
                <a:gd name="T2" fmla="*/ 5 w 88"/>
                <a:gd name="T3" fmla="*/ 8 h 8"/>
                <a:gd name="T4" fmla="*/ 78 w 88"/>
                <a:gd name="T5" fmla="*/ 8 h 8"/>
                <a:gd name="T6" fmla="*/ 88 w 88"/>
                <a:gd name="T7" fmla="*/ 0 h 8"/>
                <a:gd name="T8" fmla="*/ 0 w 88"/>
                <a:gd name="T9" fmla="*/ 1 h 8"/>
              </a:gdLst>
              <a:ahLst/>
              <a:cxnLst>
                <a:cxn ang="0">
                  <a:pos x="T0" y="T1"/>
                </a:cxn>
                <a:cxn ang="0">
                  <a:pos x="T2" y="T3"/>
                </a:cxn>
                <a:cxn ang="0">
                  <a:pos x="T4" y="T5"/>
                </a:cxn>
                <a:cxn ang="0">
                  <a:pos x="T6" y="T7"/>
                </a:cxn>
                <a:cxn ang="0">
                  <a:pos x="T8" y="T9"/>
                </a:cxn>
              </a:cxnLst>
              <a:rect l="0" t="0" r="r" b="b"/>
              <a:pathLst>
                <a:path w="88" h="8">
                  <a:moveTo>
                    <a:pt x="0" y="1"/>
                  </a:moveTo>
                  <a:lnTo>
                    <a:pt x="5" y="8"/>
                  </a:lnTo>
                  <a:lnTo>
                    <a:pt x="78" y="8"/>
                  </a:lnTo>
                  <a:lnTo>
                    <a:pt x="88" y="0"/>
                  </a:lnTo>
                  <a:lnTo>
                    <a:pt x="0" y="1"/>
                  </a:lnTo>
                  <a:close/>
                </a:path>
              </a:pathLst>
            </a:cu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38" name="Freeform 458"/>
            <p:cNvSpPr>
              <a:spLocks/>
            </p:cNvSpPr>
            <p:nvPr/>
          </p:nvSpPr>
          <p:spPr bwMode="auto">
            <a:xfrm>
              <a:off x="11293184" y="6460722"/>
              <a:ext cx="88893" cy="8269"/>
            </a:xfrm>
            <a:custGeom>
              <a:avLst/>
              <a:gdLst>
                <a:gd name="T0" fmla="*/ 0 w 88"/>
                <a:gd name="T1" fmla="*/ 1 h 8"/>
                <a:gd name="T2" fmla="*/ 5 w 88"/>
                <a:gd name="T3" fmla="*/ 8 h 8"/>
                <a:gd name="T4" fmla="*/ 78 w 88"/>
                <a:gd name="T5" fmla="*/ 8 h 8"/>
                <a:gd name="T6" fmla="*/ 88 w 88"/>
                <a:gd name="T7" fmla="*/ 0 h 8"/>
                <a:gd name="T8" fmla="*/ 0 w 88"/>
                <a:gd name="T9" fmla="*/ 1 h 8"/>
              </a:gdLst>
              <a:ahLst/>
              <a:cxnLst>
                <a:cxn ang="0">
                  <a:pos x="T0" y="T1"/>
                </a:cxn>
                <a:cxn ang="0">
                  <a:pos x="T2" y="T3"/>
                </a:cxn>
                <a:cxn ang="0">
                  <a:pos x="T4" y="T5"/>
                </a:cxn>
                <a:cxn ang="0">
                  <a:pos x="T6" y="T7"/>
                </a:cxn>
                <a:cxn ang="0">
                  <a:pos x="T8" y="T9"/>
                </a:cxn>
              </a:cxnLst>
              <a:rect l="0" t="0" r="r" b="b"/>
              <a:pathLst>
                <a:path w="88" h="8">
                  <a:moveTo>
                    <a:pt x="0" y="1"/>
                  </a:moveTo>
                  <a:lnTo>
                    <a:pt x="5" y="8"/>
                  </a:lnTo>
                  <a:lnTo>
                    <a:pt x="78" y="8"/>
                  </a:lnTo>
                  <a:lnTo>
                    <a:pt x="88" y="0"/>
                  </a:lnTo>
                  <a:lnTo>
                    <a:pt x="0" y="1"/>
                  </a:lnTo>
                  <a:close/>
                </a:path>
              </a:pathLst>
            </a:cu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39" name="Freeform 459"/>
            <p:cNvSpPr>
              <a:spLocks/>
            </p:cNvSpPr>
            <p:nvPr/>
          </p:nvSpPr>
          <p:spPr bwMode="auto">
            <a:xfrm>
              <a:off x="11293184" y="6896915"/>
              <a:ext cx="88893" cy="8269"/>
            </a:xfrm>
            <a:custGeom>
              <a:avLst/>
              <a:gdLst>
                <a:gd name="T0" fmla="*/ 0 w 88"/>
                <a:gd name="T1" fmla="*/ 1 h 8"/>
                <a:gd name="T2" fmla="*/ 5 w 88"/>
                <a:gd name="T3" fmla="*/ 8 h 8"/>
                <a:gd name="T4" fmla="*/ 78 w 88"/>
                <a:gd name="T5" fmla="*/ 8 h 8"/>
                <a:gd name="T6" fmla="*/ 88 w 88"/>
                <a:gd name="T7" fmla="*/ 0 h 8"/>
                <a:gd name="T8" fmla="*/ 0 w 88"/>
                <a:gd name="T9" fmla="*/ 1 h 8"/>
              </a:gdLst>
              <a:ahLst/>
              <a:cxnLst>
                <a:cxn ang="0">
                  <a:pos x="T0" y="T1"/>
                </a:cxn>
                <a:cxn ang="0">
                  <a:pos x="T2" y="T3"/>
                </a:cxn>
                <a:cxn ang="0">
                  <a:pos x="T4" y="T5"/>
                </a:cxn>
                <a:cxn ang="0">
                  <a:pos x="T6" y="T7"/>
                </a:cxn>
                <a:cxn ang="0">
                  <a:pos x="T8" y="T9"/>
                </a:cxn>
              </a:cxnLst>
              <a:rect l="0" t="0" r="r" b="b"/>
              <a:pathLst>
                <a:path w="88" h="8">
                  <a:moveTo>
                    <a:pt x="0" y="1"/>
                  </a:moveTo>
                  <a:lnTo>
                    <a:pt x="5" y="8"/>
                  </a:lnTo>
                  <a:lnTo>
                    <a:pt x="78" y="8"/>
                  </a:lnTo>
                  <a:lnTo>
                    <a:pt x="88" y="0"/>
                  </a:lnTo>
                  <a:lnTo>
                    <a:pt x="0" y="1"/>
                  </a:lnTo>
                  <a:close/>
                </a:path>
              </a:pathLst>
            </a:custGeom>
            <a:solidFill>
              <a:schemeClr val="bg2">
                <a:lumMod val="7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40" name="Rectangle 460"/>
            <p:cNvSpPr>
              <a:spLocks noChangeArrowheads="1"/>
            </p:cNvSpPr>
            <p:nvPr/>
          </p:nvSpPr>
          <p:spPr bwMode="auto">
            <a:xfrm>
              <a:off x="11530920" y="6051404"/>
              <a:ext cx="78556" cy="14471"/>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41" name="Rectangle 461"/>
            <p:cNvSpPr>
              <a:spLocks noChangeArrowheads="1"/>
            </p:cNvSpPr>
            <p:nvPr/>
          </p:nvSpPr>
          <p:spPr bwMode="auto">
            <a:xfrm>
              <a:off x="11530920" y="6355291"/>
              <a:ext cx="78556" cy="14471"/>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42" name="Rectangle 462"/>
            <p:cNvSpPr>
              <a:spLocks noChangeArrowheads="1"/>
            </p:cNvSpPr>
            <p:nvPr/>
          </p:nvSpPr>
          <p:spPr bwMode="auto">
            <a:xfrm>
              <a:off x="11530920" y="6650910"/>
              <a:ext cx="78556" cy="16538"/>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43" name="Rectangle 463"/>
            <p:cNvSpPr>
              <a:spLocks noChangeArrowheads="1"/>
            </p:cNvSpPr>
            <p:nvPr/>
          </p:nvSpPr>
          <p:spPr bwMode="auto">
            <a:xfrm>
              <a:off x="11530920" y="6202314"/>
              <a:ext cx="78556" cy="14471"/>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44" name="Rectangle 464"/>
            <p:cNvSpPr>
              <a:spLocks noChangeArrowheads="1"/>
            </p:cNvSpPr>
            <p:nvPr/>
          </p:nvSpPr>
          <p:spPr bwMode="auto">
            <a:xfrm>
              <a:off x="11530920" y="6504135"/>
              <a:ext cx="78556" cy="16538"/>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45" name="Rectangle 465"/>
            <p:cNvSpPr>
              <a:spLocks noChangeArrowheads="1"/>
            </p:cNvSpPr>
            <p:nvPr/>
          </p:nvSpPr>
          <p:spPr bwMode="auto">
            <a:xfrm>
              <a:off x="11530920" y="6801820"/>
              <a:ext cx="78556" cy="16538"/>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46" name="Rectangle 466"/>
            <p:cNvSpPr>
              <a:spLocks noChangeArrowheads="1"/>
            </p:cNvSpPr>
            <p:nvPr/>
          </p:nvSpPr>
          <p:spPr bwMode="auto">
            <a:xfrm>
              <a:off x="11530920" y="6121691"/>
              <a:ext cx="78556" cy="16538"/>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47" name="Rectangle 467"/>
            <p:cNvSpPr>
              <a:spLocks noChangeArrowheads="1"/>
            </p:cNvSpPr>
            <p:nvPr/>
          </p:nvSpPr>
          <p:spPr bwMode="auto">
            <a:xfrm>
              <a:off x="11530920" y="6425578"/>
              <a:ext cx="78556" cy="16538"/>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48" name="Rectangle 468"/>
            <p:cNvSpPr>
              <a:spLocks noChangeArrowheads="1"/>
            </p:cNvSpPr>
            <p:nvPr/>
          </p:nvSpPr>
          <p:spPr bwMode="auto">
            <a:xfrm>
              <a:off x="11530920" y="6723264"/>
              <a:ext cx="78556" cy="14471"/>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49" name="Rectangle 469"/>
            <p:cNvSpPr>
              <a:spLocks noChangeArrowheads="1"/>
            </p:cNvSpPr>
            <p:nvPr/>
          </p:nvSpPr>
          <p:spPr bwMode="auto">
            <a:xfrm>
              <a:off x="11530920" y="6274668"/>
              <a:ext cx="78556" cy="14471"/>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50" name="Rectangle 470"/>
            <p:cNvSpPr>
              <a:spLocks noChangeArrowheads="1"/>
            </p:cNvSpPr>
            <p:nvPr/>
          </p:nvSpPr>
          <p:spPr bwMode="auto">
            <a:xfrm>
              <a:off x="11530920" y="6576489"/>
              <a:ext cx="78556" cy="14471"/>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450" name="Freeform 473"/>
            <p:cNvSpPr>
              <a:spLocks/>
            </p:cNvSpPr>
            <p:nvPr/>
          </p:nvSpPr>
          <p:spPr bwMode="auto">
            <a:xfrm>
              <a:off x="10784637" y="6057606"/>
              <a:ext cx="159179" cy="808300"/>
            </a:xfrm>
            <a:custGeom>
              <a:avLst/>
              <a:gdLst>
                <a:gd name="T0" fmla="*/ 0 w 154"/>
                <a:gd name="T1" fmla="*/ 21 h 783"/>
                <a:gd name="T2" fmla="*/ 154 w 154"/>
                <a:gd name="T3" fmla="*/ 0 h 783"/>
                <a:gd name="T4" fmla="*/ 154 w 154"/>
                <a:gd name="T5" fmla="*/ 783 h 783"/>
                <a:gd name="T6" fmla="*/ 0 w 154"/>
                <a:gd name="T7" fmla="*/ 762 h 783"/>
                <a:gd name="T8" fmla="*/ 0 w 154"/>
                <a:gd name="T9" fmla="*/ 21 h 783"/>
              </a:gdLst>
              <a:ahLst/>
              <a:cxnLst>
                <a:cxn ang="0">
                  <a:pos x="T0" y="T1"/>
                </a:cxn>
                <a:cxn ang="0">
                  <a:pos x="T2" y="T3"/>
                </a:cxn>
                <a:cxn ang="0">
                  <a:pos x="T4" y="T5"/>
                </a:cxn>
                <a:cxn ang="0">
                  <a:pos x="T6" y="T7"/>
                </a:cxn>
                <a:cxn ang="0">
                  <a:pos x="T8" y="T9"/>
                </a:cxn>
              </a:cxnLst>
              <a:rect l="0" t="0" r="r" b="b"/>
              <a:pathLst>
                <a:path w="154" h="783">
                  <a:moveTo>
                    <a:pt x="0" y="21"/>
                  </a:moveTo>
                  <a:lnTo>
                    <a:pt x="154" y="0"/>
                  </a:lnTo>
                  <a:lnTo>
                    <a:pt x="154" y="783"/>
                  </a:lnTo>
                  <a:lnTo>
                    <a:pt x="0" y="762"/>
                  </a:lnTo>
                  <a:lnTo>
                    <a:pt x="0" y="21"/>
                  </a:lnTo>
                  <a:close/>
                </a:path>
              </a:pathLst>
            </a:cu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451" name="Freeform 474"/>
            <p:cNvSpPr>
              <a:spLocks/>
            </p:cNvSpPr>
            <p:nvPr/>
          </p:nvSpPr>
          <p:spPr bwMode="auto">
            <a:xfrm>
              <a:off x="11948508" y="6063807"/>
              <a:ext cx="157112" cy="806233"/>
            </a:xfrm>
            <a:custGeom>
              <a:avLst/>
              <a:gdLst>
                <a:gd name="T0" fmla="*/ 153 w 153"/>
                <a:gd name="T1" fmla="*/ 20 h 780"/>
                <a:gd name="T2" fmla="*/ 0 w 153"/>
                <a:gd name="T3" fmla="*/ 0 h 780"/>
                <a:gd name="T4" fmla="*/ 0 w 153"/>
                <a:gd name="T5" fmla="*/ 780 h 780"/>
                <a:gd name="T6" fmla="*/ 153 w 153"/>
                <a:gd name="T7" fmla="*/ 761 h 780"/>
                <a:gd name="T8" fmla="*/ 153 w 153"/>
                <a:gd name="T9" fmla="*/ 20 h 780"/>
              </a:gdLst>
              <a:ahLst/>
              <a:cxnLst>
                <a:cxn ang="0">
                  <a:pos x="T0" y="T1"/>
                </a:cxn>
                <a:cxn ang="0">
                  <a:pos x="T2" y="T3"/>
                </a:cxn>
                <a:cxn ang="0">
                  <a:pos x="T4" y="T5"/>
                </a:cxn>
                <a:cxn ang="0">
                  <a:pos x="T6" y="T7"/>
                </a:cxn>
                <a:cxn ang="0">
                  <a:pos x="T8" y="T9"/>
                </a:cxn>
              </a:cxnLst>
              <a:rect l="0" t="0" r="r" b="b"/>
              <a:pathLst>
                <a:path w="153" h="780">
                  <a:moveTo>
                    <a:pt x="153" y="20"/>
                  </a:moveTo>
                  <a:lnTo>
                    <a:pt x="0" y="0"/>
                  </a:lnTo>
                  <a:lnTo>
                    <a:pt x="0" y="780"/>
                  </a:lnTo>
                  <a:lnTo>
                    <a:pt x="153" y="761"/>
                  </a:lnTo>
                  <a:lnTo>
                    <a:pt x="153" y="20"/>
                  </a:lnTo>
                  <a:close/>
                </a:path>
              </a:pathLst>
            </a:cu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452" name="Freeform 475"/>
            <p:cNvSpPr>
              <a:spLocks/>
            </p:cNvSpPr>
            <p:nvPr/>
          </p:nvSpPr>
          <p:spPr bwMode="auto">
            <a:xfrm>
              <a:off x="11123669" y="6051404"/>
              <a:ext cx="95094" cy="808300"/>
            </a:xfrm>
            <a:custGeom>
              <a:avLst/>
              <a:gdLst>
                <a:gd name="T0" fmla="*/ 0 w 92"/>
                <a:gd name="T1" fmla="*/ 25 h 781"/>
                <a:gd name="T2" fmla="*/ 92 w 92"/>
                <a:gd name="T3" fmla="*/ 0 h 781"/>
                <a:gd name="T4" fmla="*/ 92 w 92"/>
                <a:gd name="T5" fmla="*/ 781 h 781"/>
                <a:gd name="T6" fmla="*/ 0 w 92"/>
                <a:gd name="T7" fmla="*/ 781 h 781"/>
                <a:gd name="T8" fmla="*/ 0 w 92"/>
                <a:gd name="T9" fmla="*/ 25 h 781"/>
              </a:gdLst>
              <a:ahLst/>
              <a:cxnLst>
                <a:cxn ang="0">
                  <a:pos x="T0" y="T1"/>
                </a:cxn>
                <a:cxn ang="0">
                  <a:pos x="T2" y="T3"/>
                </a:cxn>
                <a:cxn ang="0">
                  <a:pos x="T4" y="T5"/>
                </a:cxn>
                <a:cxn ang="0">
                  <a:pos x="T6" y="T7"/>
                </a:cxn>
                <a:cxn ang="0">
                  <a:pos x="T8" y="T9"/>
                </a:cxn>
              </a:cxnLst>
              <a:rect l="0" t="0" r="r" b="b"/>
              <a:pathLst>
                <a:path w="92" h="781">
                  <a:moveTo>
                    <a:pt x="0" y="25"/>
                  </a:moveTo>
                  <a:lnTo>
                    <a:pt x="92" y="0"/>
                  </a:lnTo>
                  <a:lnTo>
                    <a:pt x="92" y="781"/>
                  </a:lnTo>
                  <a:lnTo>
                    <a:pt x="0" y="781"/>
                  </a:lnTo>
                  <a:lnTo>
                    <a:pt x="0" y="25"/>
                  </a:lnTo>
                  <a:close/>
                </a:path>
              </a:pathLst>
            </a:cu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453" name="Freeform 476"/>
            <p:cNvSpPr>
              <a:spLocks/>
            </p:cNvSpPr>
            <p:nvPr/>
          </p:nvSpPr>
          <p:spPr bwMode="auto">
            <a:xfrm>
              <a:off x="11673561" y="6057606"/>
              <a:ext cx="95094" cy="808300"/>
            </a:xfrm>
            <a:custGeom>
              <a:avLst/>
              <a:gdLst>
                <a:gd name="T0" fmla="*/ 91 w 91"/>
                <a:gd name="T1" fmla="*/ 27 h 783"/>
                <a:gd name="T2" fmla="*/ 0 w 91"/>
                <a:gd name="T3" fmla="*/ 0 h 783"/>
                <a:gd name="T4" fmla="*/ 0 w 91"/>
                <a:gd name="T5" fmla="*/ 783 h 783"/>
                <a:gd name="T6" fmla="*/ 91 w 91"/>
                <a:gd name="T7" fmla="*/ 783 h 783"/>
                <a:gd name="T8" fmla="*/ 91 w 91"/>
                <a:gd name="T9" fmla="*/ 27 h 783"/>
              </a:gdLst>
              <a:ahLst/>
              <a:cxnLst>
                <a:cxn ang="0">
                  <a:pos x="T0" y="T1"/>
                </a:cxn>
                <a:cxn ang="0">
                  <a:pos x="T2" y="T3"/>
                </a:cxn>
                <a:cxn ang="0">
                  <a:pos x="T4" y="T5"/>
                </a:cxn>
                <a:cxn ang="0">
                  <a:pos x="T6" y="T7"/>
                </a:cxn>
                <a:cxn ang="0">
                  <a:pos x="T8" y="T9"/>
                </a:cxn>
              </a:cxnLst>
              <a:rect l="0" t="0" r="r" b="b"/>
              <a:pathLst>
                <a:path w="91" h="783">
                  <a:moveTo>
                    <a:pt x="91" y="27"/>
                  </a:moveTo>
                  <a:lnTo>
                    <a:pt x="0" y="0"/>
                  </a:lnTo>
                  <a:lnTo>
                    <a:pt x="0" y="783"/>
                  </a:lnTo>
                  <a:lnTo>
                    <a:pt x="91" y="783"/>
                  </a:lnTo>
                  <a:lnTo>
                    <a:pt x="91" y="27"/>
                  </a:lnTo>
                  <a:close/>
                </a:path>
              </a:pathLst>
            </a:cu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456" name="Freeform 479"/>
            <p:cNvSpPr>
              <a:spLocks/>
            </p:cNvSpPr>
            <p:nvPr/>
          </p:nvSpPr>
          <p:spPr bwMode="auto">
            <a:xfrm>
              <a:off x="10997565" y="6251928"/>
              <a:ext cx="51682" cy="28942"/>
            </a:xfrm>
            <a:custGeom>
              <a:avLst/>
              <a:gdLst>
                <a:gd name="T0" fmla="*/ 0 w 49"/>
                <a:gd name="T1" fmla="*/ 12 h 29"/>
                <a:gd name="T2" fmla="*/ 49 w 49"/>
                <a:gd name="T3" fmla="*/ 0 h 29"/>
                <a:gd name="T4" fmla="*/ 49 w 49"/>
                <a:gd name="T5" fmla="*/ 19 h 29"/>
                <a:gd name="T6" fmla="*/ 0 w 49"/>
                <a:gd name="T7" fmla="*/ 29 h 29"/>
                <a:gd name="T8" fmla="*/ 0 w 49"/>
                <a:gd name="T9" fmla="*/ 12 h 29"/>
              </a:gdLst>
              <a:ahLst/>
              <a:cxnLst>
                <a:cxn ang="0">
                  <a:pos x="T0" y="T1"/>
                </a:cxn>
                <a:cxn ang="0">
                  <a:pos x="T2" y="T3"/>
                </a:cxn>
                <a:cxn ang="0">
                  <a:pos x="T4" y="T5"/>
                </a:cxn>
                <a:cxn ang="0">
                  <a:pos x="T6" y="T7"/>
                </a:cxn>
                <a:cxn ang="0">
                  <a:pos x="T8" y="T9"/>
                </a:cxn>
              </a:cxnLst>
              <a:rect l="0" t="0" r="r" b="b"/>
              <a:pathLst>
                <a:path w="49" h="29">
                  <a:moveTo>
                    <a:pt x="0" y="12"/>
                  </a:moveTo>
                  <a:lnTo>
                    <a:pt x="49" y="0"/>
                  </a:lnTo>
                  <a:lnTo>
                    <a:pt x="49" y="19"/>
                  </a:lnTo>
                  <a:lnTo>
                    <a:pt x="0" y="29"/>
                  </a:lnTo>
                  <a:lnTo>
                    <a:pt x="0" y="12"/>
                  </a:lnTo>
                  <a:close/>
                </a:path>
              </a:pathLst>
            </a:custGeom>
            <a:solidFill>
              <a:schemeClr val="accent2">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457" name="Freeform 480"/>
            <p:cNvSpPr>
              <a:spLocks/>
            </p:cNvSpPr>
            <p:nvPr/>
          </p:nvSpPr>
          <p:spPr bwMode="auto">
            <a:xfrm>
              <a:off x="11843077" y="6256063"/>
              <a:ext cx="53749" cy="31009"/>
            </a:xfrm>
            <a:custGeom>
              <a:avLst/>
              <a:gdLst>
                <a:gd name="T0" fmla="*/ 51 w 51"/>
                <a:gd name="T1" fmla="*/ 11 h 30"/>
                <a:gd name="T2" fmla="*/ 0 w 51"/>
                <a:gd name="T3" fmla="*/ 0 h 30"/>
                <a:gd name="T4" fmla="*/ 0 w 51"/>
                <a:gd name="T5" fmla="*/ 19 h 30"/>
                <a:gd name="T6" fmla="*/ 50 w 51"/>
                <a:gd name="T7" fmla="*/ 30 h 30"/>
                <a:gd name="T8" fmla="*/ 51 w 51"/>
                <a:gd name="T9" fmla="*/ 11 h 30"/>
              </a:gdLst>
              <a:ahLst/>
              <a:cxnLst>
                <a:cxn ang="0">
                  <a:pos x="T0" y="T1"/>
                </a:cxn>
                <a:cxn ang="0">
                  <a:pos x="T2" y="T3"/>
                </a:cxn>
                <a:cxn ang="0">
                  <a:pos x="T4" y="T5"/>
                </a:cxn>
                <a:cxn ang="0">
                  <a:pos x="T6" y="T7"/>
                </a:cxn>
                <a:cxn ang="0">
                  <a:pos x="T8" y="T9"/>
                </a:cxn>
              </a:cxnLst>
              <a:rect l="0" t="0" r="r" b="b"/>
              <a:pathLst>
                <a:path w="51" h="30">
                  <a:moveTo>
                    <a:pt x="51" y="11"/>
                  </a:moveTo>
                  <a:lnTo>
                    <a:pt x="0" y="0"/>
                  </a:lnTo>
                  <a:lnTo>
                    <a:pt x="0" y="19"/>
                  </a:lnTo>
                  <a:lnTo>
                    <a:pt x="50" y="30"/>
                  </a:lnTo>
                  <a:lnTo>
                    <a:pt x="51" y="11"/>
                  </a:lnTo>
                  <a:close/>
                </a:path>
              </a:pathLst>
            </a:custGeom>
            <a:solidFill>
              <a:schemeClr val="accent2">
                <a:lumMod val="40000"/>
                <a:lumOff val="60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458" name="Freeform 481"/>
            <p:cNvSpPr>
              <a:spLocks/>
            </p:cNvSpPr>
            <p:nvPr/>
          </p:nvSpPr>
          <p:spPr bwMode="auto">
            <a:xfrm>
              <a:off x="11001700" y="6493798"/>
              <a:ext cx="51682" cy="26874"/>
            </a:xfrm>
            <a:custGeom>
              <a:avLst/>
              <a:gdLst>
                <a:gd name="T0" fmla="*/ 0 w 51"/>
                <a:gd name="T1" fmla="*/ 8 h 27"/>
                <a:gd name="T2" fmla="*/ 51 w 51"/>
                <a:gd name="T3" fmla="*/ 0 h 27"/>
                <a:gd name="T4" fmla="*/ 50 w 51"/>
                <a:gd name="T5" fmla="*/ 19 h 27"/>
                <a:gd name="T6" fmla="*/ 0 w 51"/>
                <a:gd name="T7" fmla="*/ 27 h 27"/>
                <a:gd name="T8" fmla="*/ 0 w 51"/>
                <a:gd name="T9" fmla="*/ 8 h 27"/>
              </a:gdLst>
              <a:ahLst/>
              <a:cxnLst>
                <a:cxn ang="0">
                  <a:pos x="T0" y="T1"/>
                </a:cxn>
                <a:cxn ang="0">
                  <a:pos x="T2" y="T3"/>
                </a:cxn>
                <a:cxn ang="0">
                  <a:pos x="T4" y="T5"/>
                </a:cxn>
                <a:cxn ang="0">
                  <a:pos x="T6" y="T7"/>
                </a:cxn>
                <a:cxn ang="0">
                  <a:pos x="T8" y="T9"/>
                </a:cxn>
              </a:cxnLst>
              <a:rect l="0" t="0" r="r" b="b"/>
              <a:pathLst>
                <a:path w="51" h="27">
                  <a:moveTo>
                    <a:pt x="0" y="8"/>
                  </a:moveTo>
                  <a:lnTo>
                    <a:pt x="51" y="0"/>
                  </a:lnTo>
                  <a:lnTo>
                    <a:pt x="50" y="19"/>
                  </a:lnTo>
                  <a:lnTo>
                    <a:pt x="0" y="27"/>
                  </a:lnTo>
                  <a:lnTo>
                    <a:pt x="0" y="8"/>
                  </a:lnTo>
                  <a:close/>
                </a:path>
              </a:pathLst>
            </a:custGeom>
            <a:solidFill>
              <a:schemeClr val="accent2">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459" name="Freeform 482"/>
            <p:cNvSpPr>
              <a:spLocks/>
            </p:cNvSpPr>
            <p:nvPr/>
          </p:nvSpPr>
          <p:spPr bwMode="auto">
            <a:xfrm>
              <a:off x="11838942" y="6500000"/>
              <a:ext cx="53749" cy="26874"/>
            </a:xfrm>
            <a:custGeom>
              <a:avLst/>
              <a:gdLst>
                <a:gd name="T0" fmla="*/ 49 w 51"/>
                <a:gd name="T1" fmla="*/ 7 h 26"/>
                <a:gd name="T2" fmla="*/ 0 w 51"/>
                <a:gd name="T3" fmla="*/ 0 h 26"/>
                <a:gd name="T4" fmla="*/ 0 w 51"/>
                <a:gd name="T5" fmla="*/ 18 h 26"/>
                <a:gd name="T6" fmla="*/ 51 w 51"/>
                <a:gd name="T7" fmla="*/ 26 h 26"/>
                <a:gd name="T8" fmla="*/ 49 w 51"/>
                <a:gd name="T9" fmla="*/ 7 h 26"/>
              </a:gdLst>
              <a:ahLst/>
              <a:cxnLst>
                <a:cxn ang="0">
                  <a:pos x="T0" y="T1"/>
                </a:cxn>
                <a:cxn ang="0">
                  <a:pos x="T2" y="T3"/>
                </a:cxn>
                <a:cxn ang="0">
                  <a:pos x="T4" y="T5"/>
                </a:cxn>
                <a:cxn ang="0">
                  <a:pos x="T6" y="T7"/>
                </a:cxn>
                <a:cxn ang="0">
                  <a:pos x="T8" y="T9"/>
                </a:cxn>
              </a:cxnLst>
              <a:rect l="0" t="0" r="r" b="b"/>
              <a:pathLst>
                <a:path w="51" h="26">
                  <a:moveTo>
                    <a:pt x="49" y="7"/>
                  </a:moveTo>
                  <a:lnTo>
                    <a:pt x="0" y="0"/>
                  </a:lnTo>
                  <a:lnTo>
                    <a:pt x="0" y="18"/>
                  </a:lnTo>
                  <a:lnTo>
                    <a:pt x="51" y="26"/>
                  </a:lnTo>
                  <a:lnTo>
                    <a:pt x="49" y="7"/>
                  </a:lnTo>
                  <a:close/>
                </a:path>
              </a:pathLst>
            </a:custGeom>
            <a:solidFill>
              <a:schemeClr val="accent2">
                <a:lumMod val="40000"/>
                <a:lumOff val="60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460" name="Freeform 483"/>
            <p:cNvSpPr>
              <a:spLocks/>
            </p:cNvSpPr>
            <p:nvPr/>
          </p:nvSpPr>
          <p:spPr bwMode="auto">
            <a:xfrm>
              <a:off x="10993431" y="6127892"/>
              <a:ext cx="51682" cy="28942"/>
            </a:xfrm>
            <a:custGeom>
              <a:avLst/>
              <a:gdLst>
                <a:gd name="T0" fmla="*/ 0 w 51"/>
                <a:gd name="T1" fmla="*/ 11 h 29"/>
                <a:gd name="T2" fmla="*/ 51 w 51"/>
                <a:gd name="T3" fmla="*/ 0 h 29"/>
                <a:gd name="T4" fmla="*/ 51 w 51"/>
                <a:gd name="T5" fmla="*/ 19 h 29"/>
                <a:gd name="T6" fmla="*/ 0 w 51"/>
                <a:gd name="T7" fmla="*/ 29 h 29"/>
                <a:gd name="T8" fmla="*/ 0 w 51"/>
                <a:gd name="T9" fmla="*/ 11 h 29"/>
              </a:gdLst>
              <a:ahLst/>
              <a:cxnLst>
                <a:cxn ang="0">
                  <a:pos x="T0" y="T1"/>
                </a:cxn>
                <a:cxn ang="0">
                  <a:pos x="T2" y="T3"/>
                </a:cxn>
                <a:cxn ang="0">
                  <a:pos x="T4" y="T5"/>
                </a:cxn>
                <a:cxn ang="0">
                  <a:pos x="T6" y="T7"/>
                </a:cxn>
                <a:cxn ang="0">
                  <a:pos x="T8" y="T9"/>
                </a:cxn>
              </a:cxnLst>
              <a:rect l="0" t="0" r="r" b="b"/>
              <a:pathLst>
                <a:path w="51" h="29">
                  <a:moveTo>
                    <a:pt x="0" y="11"/>
                  </a:moveTo>
                  <a:lnTo>
                    <a:pt x="51" y="0"/>
                  </a:lnTo>
                  <a:lnTo>
                    <a:pt x="51" y="19"/>
                  </a:lnTo>
                  <a:lnTo>
                    <a:pt x="0" y="29"/>
                  </a:lnTo>
                  <a:lnTo>
                    <a:pt x="0" y="11"/>
                  </a:lnTo>
                  <a:close/>
                </a:path>
              </a:pathLst>
            </a:custGeom>
            <a:solidFill>
              <a:schemeClr val="accent2">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461" name="Freeform 484"/>
            <p:cNvSpPr>
              <a:spLocks/>
            </p:cNvSpPr>
            <p:nvPr/>
          </p:nvSpPr>
          <p:spPr bwMode="auto">
            <a:xfrm>
              <a:off x="11847211" y="6132027"/>
              <a:ext cx="51682" cy="31009"/>
            </a:xfrm>
            <a:custGeom>
              <a:avLst/>
              <a:gdLst>
                <a:gd name="T0" fmla="*/ 49 w 49"/>
                <a:gd name="T1" fmla="*/ 12 h 30"/>
                <a:gd name="T2" fmla="*/ 0 w 49"/>
                <a:gd name="T3" fmla="*/ 0 h 30"/>
                <a:gd name="T4" fmla="*/ 0 w 49"/>
                <a:gd name="T5" fmla="*/ 20 h 30"/>
                <a:gd name="T6" fmla="*/ 49 w 49"/>
                <a:gd name="T7" fmla="*/ 30 h 30"/>
                <a:gd name="T8" fmla="*/ 49 w 49"/>
                <a:gd name="T9" fmla="*/ 12 h 30"/>
              </a:gdLst>
              <a:ahLst/>
              <a:cxnLst>
                <a:cxn ang="0">
                  <a:pos x="T0" y="T1"/>
                </a:cxn>
                <a:cxn ang="0">
                  <a:pos x="T2" y="T3"/>
                </a:cxn>
                <a:cxn ang="0">
                  <a:pos x="T4" y="T5"/>
                </a:cxn>
                <a:cxn ang="0">
                  <a:pos x="T6" y="T7"/>
                </a:cxn>
                <a:cxn ang="0">
                  <a:pos x="T8" y="T9"/>
                </a:cxn>
              </a:cxnLst>
              <a:rect l="0" t="0" r="r" b="b"/>
              <a:pathLst>
                <a:path w="49" h="30">
                  <a:moveTo>
                    <a:pt x="49" y="12"/>
                  </a:moveTo>
                  <a:lnTo>
                    <a:pt x="0" y="0"/>
                  </a:lnTo>
                  <a:lnTo>
                    <a:pt x="0" y="20"/>
                  </a:lnTo>
                  <a:lnTo>
                    <a:pt x="49" y="30"/>
                  </a:lnTo>
                  <a:lnTo>
                    <a:pt x="49" y="12"/>
                  </a:lnTo>
                  <a:close/>
                </a:path>
              </a:pathLst>
            </a:custGeom>
            <a:solidFill>
              <a:schemeClr val="accent2">
                <a:lumMod val="40000"/>
                <a:lumOff val="60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462" name="Freeform 485"/>
            <p:cNvSpPr>
              <a:spLocks/>
            </p:cNvSpPr>
            <p:nvPr/>
          </p:nvSpPr>
          <p:spPr bwMode="auto">
            <a:xfrm>
              <a:off x="10999633" y="6369762"/>
              <a:ext cx="51682" cy="31009"/>
            </a:xfrm>
            <a:custGeom>
              <a:avLst/>
              <a:gdLst>
                <a:gd name="T0" fmla="*/ 0 w 49"/>
                <a:gd name="T1" fmla="*/ 12 h 30"/>
                <a:gd name="T2" fmla="*/ 49 w 49"/>
                <a:gd name="T3" fmla="*/ 0 h 30"/>
                <a:gd name="T4" fmla="*/ 49 w 49"/>
                <a:gd name="T5" fmla="*/ 19 h 30"/>
                <a:gd name="T6" fmla="*/ 0 w 49"/>
                <a:gd name="T7" fmla="*/ 30 h 30"/>
                <a:gd name="T8" fmla="*/ 0 w 49"/>
                <a:gd name="T9" fmla="*/ 12 h 30"/>
              </a:gdLst>
              <a:ahLst/>
              <a:cxnLst>
                <a:cxn ang="0">
                  <a:pos x="T0" y="T1"/>
                </a:cxn>
                <a:cxn ang="0">
                  <a:pos x="T2" y="T3"/>
                </a:cxn>
                <a:cxn ang="0">
                  <a:pos x="T4" y="T5"/>
                </a:cxn>
                <a:cxn ang="0">
                  <a:pos x="T6" y="T7"/>
                </a:cxn>
                <a:cxn ang="0">
                  <a:pos x="T8" y="T9"/>
                </a:cxn>
              </a:cxnLst>
              <a:rect l="0" t="0" r="r" b="b"/>
              <a:pathLst>
                <a:path w="49" h="30">
                  <a:moveTo>
                    <a:pt x="0" y="12"/>
                  </a:moveTo>
                  <a:lnTo>
                    <a:pt x="49" y="0"/>
                  </a:lnTo>
                  <a:lnTo>
                    <a:pt x="49" y="19"/>
                  </a:lnTo>
                  <a:lnTo>
                    <a:pt x="0" y="30"/>
                  </a:lnTo>
                  <a:lnTo>
                    <a:pt x="0" y="12"/>
                  </a:lnTo>
                  <a:close/>
                </a:path>
              </a:pathLst>
            </a:custGeom>
            <a:solidFill>
              <a:schemeClr val="accent2">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463" name="Freeform 486"/>
            <p:cNvSpPr>
              <a:spLocks/>
            </p:cNvSpPr>
            <p:nvPr/>
          </p:nvSpPr>
          <p:spPr bwMode="auto">
            <a:xfrm>
              <a:off x="11841010" y="6375964"/>
              <a:ext cx="51682" cy="28942"/>
            </a:xfrm>
            <a:custGeom>
              <a:avLst/>
              <a:gdLst>
                <a:gd name="T0" fmla="*/ 51 w 51"/>
                <a:gd name="T1" fmla="*/ 12 h 29"/>
                <a:gd name="T2" fmla="*/ 0 w 51"/>
                <a:gd name="T3" fmla="*/ 0 h 29"/>
                <a:gd name="T4" fmla="*/ 0 w 51"/>
                <a:gd name="T5" fmla="*/ 18 h 29"/>
                <a:gd name="T6" fmla="*/ 51 w 51"/>
                <a:gd name="T7" fmla="*/ 29 h 29"/>
                <a:gd name="T8" fmla="*/ 51 w 51"/>
                <a:gd name="T9" fmla="*/ 12 h 29"/>
              </a:gdLst>
              <a:ahLst/>
              <a:cxnLst>
                <a:cxn ang="0">
                  <a:pos x="T0" y="T1"/>
                </a:cxn>
                <a:cxn ang="0">
                  <a:pos x="T2" y="T3"/>
                </a:cxn>
                <a:cxn ang="0">
                  <a:pos x="T4" y="T5"/>
                </a:cxn>
                <a:cxn ang="0">
                  <a:pos x="T6" y="T7"/>
                </a:cxn>
                <a:cxn ang="0">
                  <a:pos x="T8" y="T9"/>
                </a:cxn>
              </a:cxnLst>
              <a:rect l="0" t="0" r="r" b="b"/>
              <a:pathLst>
                <a:path w="51" h="29">
                  <a:moveTo>
                    <a:pt x="51" y="12"/>
                  </a:moveTo>
                  <a:lnTo>
                    <a:pt x="0" y="0"/>
                  </a:lnTo>
                  <a:lnTo>
                    <a:pt x="0" y="18"/>
                  </a:lnTo>
                  <a:lnTo>
                    <a:pt x="51" y="29"/>
                  </a:lnTo>
                  <a:lnTo>
                    <a:pt x="51" y="12"/>
                  </a:lnTo>
                  <a:close/>
                </a:path>
              </a:pathLst>
            </a:custGeom>
            <a:solidFill>
              <a:schemeClr val="accent2">
                <a:lumMod val="40000"/>
                <a:lumOff val="60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464" name="Freeform 487"/>
            <p:cNvSpPr>
              <a:spLocks/>
            </p:cNvSpPr>
            <p:nvPr/>
          </p:nvSpPr>
          <p:spPr bwMode="auto">
            <a:xfrm>
              <a:off x="10997565" y="6613699"/>
              <a:ext cx="53749" cy="26874"/>
            </a:xfrm>
            <a:custGeom>
              <a:avLst/>
              <a:gdLst>
                <a:gd name="T0" fmla="*/ 1 w 50"/>
                <a:gd name="T1" fmla="*/ 8 h 27"/>
                <a:gd name="T2" fmla="*/ 50 w 50"/>
                <a:gd name="T3" fmla="*/ 0 h 27"/>
                <a:gd name="T4" fmla="*/ 50 w 50"/>
                <a:gd name="T5" fmla="*/ 19 h 27"/>
                <a:gd name="T6" fmla="*/ 0 w 50"/>
                <a:gd name="T7" fmla="*/ 27 h 27"/>
                <a:gd name="T8" fmla="*/ 1 w 50"/>
                <a:gd name="T9" fmla="*/ 8 h 27"/>
              </a:gdLst>
              <a:ahLst/>
              <a:cxnLst>
                <a:cxn ang="0">
                  <a:pos x="T0" y="T1"/>
                </a:cxn>
                <a:cxn ang="0">
                  <a:pos x="T2" y="T3"/>
                </a:cxn>
                <a:cxn ang="0">
                  <a:pos x="T4" y="T5"/>
                </a:cxn>
                <a:cxn ang="0">
                  <a:pos x="T6" y="T7"/>
                </a:cxn>
                <a:cxn ang="0">
                  <a:pos x="T8" y="T9"/>
                </a:cxn>
              </a:cxnLst>
              <a:rect l="0" t="0" r="r" b="b"/>
              <a:pathLst>
                <a:path w="50" h="27">
                  <a:moveTo>
                    <a:pt x="1" y="8"/>
                  </a:moveTo>
                  <a:lnTo>
                    <a:pt x="50" y="0"/>
                  </a:lnTo>
                  <a:lnTo>
                    <a:pt x="50" y="19"/>
                  </a:lnTo>
                  <a:lnTo>
                    <a:pt x="0" y="27"/>
                  </a:lnTo>
                  <a:lnTo>
                    <a:pt x="1" y="8"/>
                  </a:lnTo>
                  <a:close/>
                </a:path>
              </a:pathLst>
            </a:custGeom>
            <a:solidFill>
              <a:schemeClr val="accent2">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465" name="Freeform 488"/>
            <p:cNvSpPr>
              <a:spLocks/>
            </p:cNvSpPr>
            <p:nvPr/>
          </p:nvSpPr>
          <p:spPr bwMode="auto">
            <a:xfrm>
              <a:off x="11841010" y="6619901"/>
              <a:ext cx="51682" cy="24807"/>
            </a:xfrm>
            <a:custGeom>
              <a:avLst/>
              <a:gdLst>
                <a:gd name="T0" fmla="*/ 51 w 51"/>
                <a:gd name="T1" fmla="*/ 8 h 25"/>
                <a:gd name="T2" fmla="*/ 0 w 51"/>
                <a:gd name="T3" fmla="*/ 0 h 25"/>
                <a:gd name="T4" fmla="*/ 1 w 51"/>
                <a:gd name="T5" fmla="*/ 19 h 25"/>
                <a:gd name="T6" fmla="*/ 51 w 51"/>
                <a:gd name="T7" fmla="*/ 25 h 25"/>
                <a:gd name="T8" fmla="*/ 51 w 51"/>
                <a:gd name="T9" fmla="*/ 8 h 25"/>
              </a:gdLst>
              <a:ahLst/>
              <a:cxnLst>
                <a:cxn ang="0">
                  <a:pos x="T0" y="T1"/>
                </a:cxn>
                <a:cxn ang="0">
                  <a:pos x="T2" y="T3"/>
                </a:cxn>
                <a:cxn ang="0">
                  <a:pos x="T4" y="T5"/>
                </a:cxn>
                <a:cxn ang="0">
                  <a:pos x="T6" y="T7"/>
                </a:cxn>
                <a:cxn ang="0">
                  <a:pos x="T8" y="T9"/>
                </a:cxn>
              </a:cxnLst>
              <a:rect l="0" t="0" r="r" b="b"/>
              <a:pathLst>
                <a:path w="51" h="25">
                  <a:moveTo>
                    <a:pt x="51" y="8"/>
                  </a:moveTo>
                  <a:lnTo>
                    <a:pt x="0" y="0"/>
                  </a:lnTo>
                  <a:lnTo>
                    <a:pt x="1" y="19"/>
                  </a:lnTo>
                  <a:lnTo>
                    <a:pt x="51" y="25"/>
                  </a:lnTo>
                  <a:lnTo>
                    <a:pt x="51" y="8"/>
                  </a:lnTo>
                  <a:close/>
                </a:path>
              </a:pathLst>
            </a:custGeom>
            <a:solidFill>
              <a:schemeClr val="accent2">
                <a:lumMod val="40000"/>
                <a:lumOff val="60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466" name="Freeform 489"/>
            <p:cNvSpPr>
              <a:spLocks/>
            </p:cNvSpPr>
            <p:nvPr/>
          </p:nvSpPr>
          <p:spPr bwMode="auto">
            <a:xfrm>
              <a:off x="11003767" y="6737735"/>
              <a:ext cx="51682" cy="26874"/>
            </a:xfrm>
            <a:custGeom>
              <a:avLst/>
              <a:gdLst>
                <a:gd name="T0" fmla="*/ 0 w 51"/>
                <a:gd name="T1" fmla="*/ 8 h 27"/>
                <a:gd name="T2" fmla="*/ 51 w 51"/>
                <a:gd name="T3" fmla="*/ 0 h 27"/>
                <a:gd name="T4" fmla="*/ 50 w 51"/>
                <a:gd name="T5" fmla="*/ 19 h 27"/>
                <a:gd name="T6" fmla="*/ 0 w 51"/>
                <a:gd name="T7" fmla="*/ 27 h 27"/>
                <a:gd name="T8" fmla="*/ 0 w 51"/>
                <a:gd name="T9" fmla="*/ 8 h 27"/>
              </a:gdLst>
              <a:ahLst/>
              <a:cxnLst>
                <a:cxn ang="0">
                  <a:pos x="T0" y="T1"/>
                </a:cxn>
                <a:cxn ang="0">
                  <a:pos x="T2" y="T3"/>
                </a:cxn>
                <a:cxn ang="0">
                  <a:pos x="T4" y="T5"/>
                </a:cxn>
                <a:cxn ang="0">
                  <a:pos x="T6" y="T7"/>
                </a:cxn>
                <a:cxn ang="0">
                  <a:pos x="T8" y="T9"/>
                </a:cxn>
              </a:cxnLst>
              <a:rect l="0" t="0" r="r" b="b"/>
              <a:pathLst>
                <a:path w="51" h="27">
                  <a:moveTo>
                    <a:pt x="0" y="8"/>
                  </a:moveTo>
                  <a:lnTo>
                    <a:pt x="51" y="0"/>
                  </a:lnTo>
                  <a:lnTo>
                    <a:pt x="50" y="19"/>
                  </a:lnTo>
                  <a:lnTo>
                    <a:pt x="0" y="27"/>
                  </a:lnTo>
                  <a:lnTo>
                    <a:pt x="0" y="8"/>
                  </a:lnTo>
                  <a:close/>
                </a:path>
              </a:pathLst>
            </a:custGeom>
            <a:solidFill>
              <a:schemeClr val="accent2">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467" name="Freeform 490"/>
            <p:cNvSpPr>
              <a:spLocks/>
            </p:cNvSpPr>
            <p:nvPr/>
          </p:nvSpPr>
          <p:spPr bwMode="auto">
            <a:xfrm>
              <a:off x="11836875" y="6741870"/>
              <a:ext cx="53749" cy="28942"/>
            </a:xfrm>
            <a:custGeom>
              <a:avLst/>
              <a:gdLst>
                <a:gd name="T0" fmla="*/ 50 w 50"/>
                <a:gd name="T1" fmla="*/ 8 h 26"/>
                <a:gd name="T2" fmla="*/ 0 w 50"/>
                <a:gd name="T3" fmla="*/ 0 h 26"/>
                <a:gd name="T4" fmla="*/ 1 w 50"/>
                <a:gd name="T5" fmla="*/ 18 h 26"/>
                <a:gd name="T6" fmla="*/ 50 w 50"/>
                <a:gd name="T7" fmla="*/ 26 h 26"/>
                <a:gd name="T8" fmla="*/ 50 w 50"/>
                <a:gd name="T9" fmla="*/ 8 h 26"/>
              </a:gdLst>
              <a:ahLst/>
              <a:cxnLst>
                <a:cxn ang="0">
                  <a:pos x="T0" y="T1"/>
                </a:cxn>
                <a:cxn ang="0">
                  <a:pos x="T2" y="T3"/>
                </a:cxn>
                <a:cxn ang="0">
                  <a:pos x="T4" y="T5"/>
                </a:cxn>
                <a:cxn ang="0">
                  <a:pos x="T6" y="T7"/>
                </a:cxn>
                <a:cxn ang="0">
                  <a:pos x="T8" y="T9"/>
                </a:cxn>
              </a:cxnLst>
              <a:rect l="0" t="0" r="r" b="b"/>
              <a:pathLst>
                <a:path w="50" h="26">
                  <a:moveTo>
                    <a:pt x="50" y="8"/>
                  </a:moveTo>
                  <a:lnTo>
                    <a:pt x="0" y="0"/>
                  </a:lnTo>
                  <a:lnTo>
                    <a:pt x="1" y="18"/>
                  </a:lnTo>
                  <a:lnTo>
                    <a:pt x="50" y="26"/>
                  </a:lnTo>
                  <a:lnTo>
                    <a:pt x="50" y="8"/>
                  </a:lnTo>
                  <a:close/>
                </a:path>
              </a:pathLst>
            </a:custGeom>
            <a:solidFill>
              <a:schemeClr val="accent2">
                <a:lumMod val="40000"/>
                <a:lumOff val="60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468" name="Freeform 491"/>
            <p:cNvSpPr>
              <a:spLocks/>
            </p:cNvSpPr>
            <p:nvPr/>
          </p:nvSpPr>
          <p:spPr bwMode="auto">
            <a:xfrm>
              <a:off x="10993431" y="6067942"/>
              <a:ext cx="51682" cy="31009"/>
            </a:xfrm>
            <a:custGeom>
              <a:avLst/>
              <a:gdLst>
                <a:gd name="T0" fmla="*/ 0 w 51"/>
                <a:gd name="T1" fmla="*/ 11 h 30"/>
                <a:gd name="T2" fmla="*/ 51 w 51"/>
                <a:gd name="T3" fmla="*/ 0 h 30"/>
                <a:gd name="T4" fmla="*/ 51 w 51"/>
                <a:gd name="T5" fmla="*/ 18 h 30"/>
                <a:gd name="T6" fmla="*/ 0 w 51"/>
                <a:gd name="T7" fmla="*/ 30 h 30"/>
                <a:gd name="T8" fmla="*/ 0 w 51"/>
                <a:gd name="T9" fmla="*/ 11 h 30"/>
              </a:gdLst>
              <a:ahLst/>
              <a:cxnLst>
                <a:cxn ang="0">
                  <a:pos x="T0" y="T1"/>
                </a:cxn>
                <a:cxn ang="0">
                  <a:pos x="T2" y="T3"/>
                </a:cxn>
                <a:cxn ang="0">
                  <a:pos x="T4" y="T5"/>
                </a:cxn>
                <a:cxn ang="0">
                  <a:pos x="T6" y="T7"/>
                </a:cxn>
                <a:cxn ang="0">
                  <a:pos x="T8" y="T9"/>
                </a:cxn>
              </a:cxnLst>
              <a:rect l="0" t="0" r="r" b="b"/>
              <a:pathLst>
                <a:path w="51" h="30">
                  <a:moveTo>
                    <a:pt x="0" y="11"/>
                  </a:moveTo>
                  <a:lnTo>
                    <a:pt x="51" y="0"/>
                  </a:lnTo>
                  <a:lnTo>
                    <a:pt x="51" y="18"/>
                  </a:lnTo>
                  <a:lnTo>
                    <a:pt x="0" y="30"/>
                  </a:lnTo>
                  <a:lnTo>
                    <a:pt x="0" y="11"/>
                  </a:lnTo>
                  <a:close/>
                </a:path>
              </a:pathLst>
            </a:custGeom>
            <a:solidFill>
              <a:schemeClr val="accent2">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469" name="Freeform 492"/>
            <p:cNvSpPr>
              <a:spLocks/>
            </p:cNvSpPr>
            <p:nvPr/>
          </p:nvSpPr>
          <p:spPr bwMode="auto">
            <a:xfrm>
              <a:off x="11847211" y="6074143"/>
              <a:ext cx="51682" cy="31009"/>
            </a:xfrm>
            <a:custGeom>
              <a:avLst/>
              <a:gdLst>
                <a:gd name="T0" fmla="*/ 49 w 49"/>
                <a:gd name="T1" fmla="*/ 11 h 30"/>
                <a:gd name="T2" fmla="*/ 0 w 49"/>
                <a:gd name="T3" fmla="*/ 0 h 30"/>
                <a:gd name="T4" fmla="*/ 0 w 49"/>
                <a:gd name="T5" fmla="*/ 18 h 30"/>
                <a:gd name="T6" fmla="*/ 49 w 49"/>
                <a:gd name="T7" fmla="*/ 30 h 30"/>
                <a:gd name="T8" fmla="*/ 49 w 49"/>
                <a:gd name="T9" fmla="*/ 11 h 30"/>
              </a:gdLst>
              <a:ahLst/>
              <a:cxnLst>
                <a:cxn ang="0">
                  <a:pos x="T0" y="T1"/>
                </a:cxn>
                <a:cxn ang="0">
                  <a:pos x="T2" y="T3"/>
                </a:cxn>
                <a:cxn ang="0">
                  <a:pos x="T4" y="T5"/>
                </a:cxn>
                <a:cxn ang="0">
                  <a:pos x="T6" y="T7"/>
                </a:cxn>
                <a:cxn ang="0">
                  <a:pos x="T8" y="T9"/>
                </a:cxn>
              </a:cxnLst>
              <a:rect l="0" t="0" r="r" b="b"/>
              <a:pathLst>
                <a:path w="49" h="30">
                  <a:moveTo>
                    <a:pt x="49" y="11"/>
                  </a:moveTo>
                  <a:lnTo>
                    <a:pt x="0" y="0"/>
                  </a:lnTo>
                  <a:lnTo>
                    <a:pt x="0" y="18"/>
                  </a:lnTo>
                  <a:lnTo>
                    <a:pt x="49" y="30"/>
                  </a:lnTo>
                  <a:lnTo>
                    <a:pt x="49" y="11"/>
                  </a:lnTo>
                  <a:close/>
                </a:path>
              </a:pathLst>
            </a:custGeom>
            <a:solidFill>
              <a:schemeClr val="accent2">
                <a:lumMod val="40000"/>
                <a:lumOff val="60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470" name="Freeform 493"/>
            <p:cNvSpPr>
              <a:spLocks/>
            </p:cNvSpPr>
            <p:nvPr/>
          </p:nvSpPr>
          <p:spPr bwMode="auto">
            <a:xfrm>
              <a:off x="10999633" y="6309812"/>
              <a:ext cx="51682" cy="31009"/>
            </a:xfrm>
            <a:custGeom>
              <a:avLst/>
              <a:gdLst>
                <a:gd name="T0" fmla="*/ 0 w 49"/>
                <a:gd name="T1" fmla="*/ 11 h 30"/>
                <a:gd name="T2" fmla="*/ 49 w 49"/>
                <a:gd name="T3" fmla="*/ 0 h 30"/>
                <a:gd name="T4" fmla="*/ 49 w 49"/>
                <a:gd name="T5" fmla="*/ 19 h 30"/>
                <a:gd name="T6" fmla="*/ 0 w 49"/>
                <a:gd name="T7" fmla="*/ 30 h 30"/>
                <a:gd name="T8" fmla="*/ 0 w 49"/>
                <a:gd name="T9" fmla="*/ 11 h 30"/>
              </a:gdLst>
              <a:ahLst/>
              <a:cxnLst>
                <a:cxn ang="0">
                  <a:pos x="T0" y="T1"/>
                </a:cxn>
                <a:cxn ang="0">
                  <a:pos x="T2" y="T3"/>
                </a:cxn>
                <a:cxn ang="0">
                  <a:pos x="T4" y="T5"/>
                </a:cxn>
                <a:cxn ang="0">
                  <a:pos x="T6" y="T7"/>
                </a:cxn>
                <a:cxn ang="0">
                  <a:pos x="T8" y="T9"/>
                </a:cxn>
              </a:cxnLst>
              <a:rect l="0" t="0" r="r" b="b"/>
              <a:pathLst>
                <a:path w="49" h="30">
                  <a:moveTo>
                    <a:pt x="0" y="11"/>
                  </a:moveTo>
                  <a:lnTo>
                    <a:pt x="49" y="0"/>
                  </a:lnTo>
                  <a:lnTo>
                    <a:pt x="49" y="19"/>
                  </a:lnTo>
                  <a:lnTo>
                    <a:pt x="0" y="30"/>
                  </a:lnTo>
                  <a:lnTo>
                    <a:pt x="0" y="11"/>
                  </a:lnTo>
                  <a:close/>
                </a:path>
              </a:pathLst>
            </a:custGeom>
            <a:solidFill>
              <a:schemeClr val="accent2">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471" name="Freeform 494"/>
            <p:cNvSpPr>
              <a:spLocks/>
            </p:cNvSpPr>
            <p:nvPr/>
          </p:nvSpPr>
          <p:spPr bwMode="auto">
            <a:xfrm>
              <a:off x="11841010" y="6316013"/>
              <a:ext cx="51682" cy="31009"/>
            </a:xfrm>
            <a:custGeom>
              <a:avLst/>
              <a:gdLst>
                <a:gd name="T0" fmla="*/ 51 w 51"/>
                <a:gd name="T1" fmla="*/ 12 h 30"/>
                <a:gd name="T2" fmla="*/ 0 w 51"/>
                <a:gd name="T3" fmla="*/ 0 h 30"/>
                <a:gd name="T4" fmla="*/ 0 w 51"/>
                <a:gd name="T5" fmla="*/ 19 h 30"/>
                <a:gd name="T6" fmla="*/ 51 w 51"/>
                <a:gd name="T7" fmla="*/ 30 h 30"/>
                <a:gd name="T8" fmla="*/ 51 w 51"/>
                <a:gd name="T9" fmla="*/ 12 h 30"/>
              </a:gdLst>
              <a:ahLst/>
              <a:cxnLst>
                <a:cxn ang="0">
                  <a:pos x="T0" y="T1"/>
                </a:cxn>
                <a:cxn ang="0">
                  <a:pos x="T2" y="T3"/>
                </a:cxn>
                <a:cxn ang="0">
                  <a:pos x="T4" y="T5"/>
                </a:cxn>
                <a:cxn ang="0">
                  <a:pos x="T6" y="T7"/>
                </a:cxn>
                <a:cxn ang="0">
                  <a:pos x="T8" y="T9"/>
                </a:cxn>
              </a:cxnLst>
              <a:rect l="0" t="0" r="r" b="b"/>
              <a:pathLst>
                <a:path w="51" h="30">
                  <a:moveTo>
                    <a:pt x="51" y="12"/>
                  </a:moveTo>
                  <a:lnTo>
                    <a:pt x="0" y="0"/>
                  </a:lnTo>
                  <a:lnTo>
                    <a:pt x="0" y="19"/>
                  </a:lnTo>
                  <a:lnTo>
                    <a:pt x="51" y="30"/>
                  </a:lnTo>
                  <a:lnTo>
                    <a:pt x="51" y="12"/>
                  </a:lnTo>
                  <a:close/>
                </a:path>
              </a:pathLst>
            </a:custGeom>
            <a:solidFill>
              <a:schemeClr val="accent2">
                <a:lumMod val="40000"/>
                <a:lumOff val="60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472" name="Freeform 495"/>
            <p:cNvSpPr>
              <a:spLocks/>
            </p:cNvSpPr>
            <p:nvPr/>
          </p:nvSpPr>
          <p:spPr bwMode="auto">
            <a:xfrm>
              <a:off x="11001700" y="6553749"/>
              <a:ext cx="51682" cy="26874"/>
            </a:xfrm>
            <a:custGeom>
              <a:avLst/>
              <a:gdLst>
                <a:gd name="T0" fmla="*/ 0 w 51"/>
                <a:gd name="T1" fmla="*/ 8 h 26"/>
                <a:gd name="T2" fmla="*/ 51 w 51"/>
                <a:gd name="T3" fmla="*/ 0 h 26"/>
                <a:gd name="T4" fmla="*/ 51 w 51"/>
                <a:gd name="T5" fmla="*/ 18 h 26"/>
                <a:gd name="T6" fmla="*/ 0 w 51"/>
                <a:gd name="T7" fmla="*/ 26 h 26"/>
                <a:gd name="T8" fmla="*/ 0 w 51"/>
                <a:gd name="T9" fmla="*/ 8 h 26"/>
              </a:gdLst>
              <a:ahLst/>
              <a:cxnLst>
                <a:cxn ang="0">
                  <a:pos x="T0" y="T1"/>
                </a:cxn>
                <a:cxn ang="0">
                  <a:pos x="T2" y="T3"/>
                </a:cxn>
                <a:cxn ang="0">
                  <a:pos x="T4" y="T5"/>
                </a:cxn>
                <a:cxn ang="0">
                  <a:pos x="T6" y="T7"/>
                </a:cxn>
                <a:cxn ang="0">
                  <a:pos x="T8" y="T9"/>
                </a:cxn>
              </a:cxnLst>
              <a:rect l="0" t="0" r="r" b="b"/>
              <a:pathLst>
                <a:path w="51" h="26">
                  <a:moveTo>
                    <a:pt x="0" y="8"/>
                  </a:moveTo>
                  <a:lnTo>
                    <a:pt x="51" y="0"/>
                  </a:lnTo>
                  <a:lnTo>
                    <a:pt x="51" y="18"/>
                  </a:lnTo>
                  <a:lnTo>
                    <a:pt x="0" y="26"/>
                  </a:lnTo>
                  <a:lnTo>
                    <a:pt x="0" y="8"/>
                  </a:lnTo>
                  <a:close/>
                </a:path>
              </a:pathLst>
            </a:custGeom>
            <a:solidFill>
              <a:schemeClr val="accent2">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473" name="Freeform 496"/>
            <p:cNvSpPr>
              <a:spLocks/>
            </p:cNvSpPr>
            <p:nvPr/>
          </p:nvSpPr>
          <p:spPr bwMode="auto">
            <a:xfrm>
              <a:off x="11838942" y="6557883"/>
              <a:ext cx="53749" cy="28942"/>
            </a:xfrm>
            <a:custGeom>
              <a:avLst/>
              <a:gdLst>
                <a:gd name="T0" fmla="*/ 50 w 52"/>
                <a:gd name="T1" fmla="*/ 10 h 28"/>
                <a:gd name="T2" fmla="*/ 0 w 52"/>
                <a:gd name="T3" fmla="*/ 0 h 28"/>
                <a:gd name="T4" fmla="*/ 1 w 52"/>
                <a:gd name="T5" fmla="*/ 20 h 28"/>
                <a:gd name="T6" fmla="*/ 52 w 52"/>
                <a:gd name="T7" fmla="*/ 28 h 28"/>
                <a:gd name="T8" fmla="*/ 50 w 52"/>
                <a:gd name="T9" fmla="*/ 10 h 28"/>
              </a:gdLst>
              <a:ahLst/>
              <a:cxnLst>
                <a:cxn ang="0">
                  <a:pos x="T0" y="T1"/>
                </a:cxn>
                <a:cxn ang="0">
                  <a:pos x="T2" y="T3"/>
                </a:cxn>
                <a:cxn ang="0">
                  <a:pos x="T4" y="T5"/>
                </a:cxn>
                <a:cxn ang="0">
                  <a:pos x="T6" y="T7"/>
                </a:cxn>
                <a:cxn ang="0">
                  <a:pos x="T8" y="T9"/>
                </a:cxn>
              </a:cxnLst>
              <a:rect l="0" t="0" r="r" b="b"/>
              <a:pathLst>
                <a:path w="52" h="28">
                  <a:moveTo>
                    <a:pt x="50" y="10"/>
                  </a:moveTo>
                  <a:lnTo>
                    <a:pt x="0" y="0"/>
                  </a:lnTo>
                  <a:lnTo>
                    <a:pt x="1" y="20"/>
                  </a:lnTo>
                  <a:lnTo>
                    <a:pt x="52" y="28"/>
                  </a:lnTo>
                  <a:lnTo>
                    <a:pt x="50" y="10"/>
                  </a:lnTo>
                  <a:close/>
                </a:path>
              </a:pathLst>
            </a:custGeom>
            <a:solidFill>
              <a:schemeClr val="accent2">
                <a:lumMod val="40000"/>
                <a:lumOff val="60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474" name="Freeform 497"/>
            <p:cNvSpPr>
              <a:spLocks/>
            </p:cNvSpPr>
            <p:nvPr/>
          </p:nvSpPr>
          <p:spPr bwMode="auto">
            <a:xfrm>
              <a:off x="10995498" y="6185776"/>
              <a:ext cx="53749" cy="31009"/>
            </a:xfrm>
            <a:custGeom>
              <a:avLst/>
              <a:gdLst>
                <a:gd name="T0" fmla="*/ 0 w 51"/>
                <a:gd name="T1" fmla="*/ 11 h 30"/>
                <a:gd name="T2" fmla="*/ 51 w 51"/>
                <a:gd name="T3" fmla="*/ 0 h 30"/>
                <a:gd name="T4" fmla="*/ 51 w 51"/>
                <a:gd name="T5" fmla="*/ 19 h 30"/>
                <a:gd name="T6" fmla="*/ 0 w 51"/>
                <a:gd name="T7" fmla="*/ 30 h 30"/>
                <a:gd name="T8" fmla="*/ 0 w 51"/>
                <a:gd name="T9" fmla="*/ 11 h 30"/>
              </a:gdLst>
              <a:ahLst/>
              <a:cxnLst>
                <a:cxn ang="0">
                  <a:pos x="T0" y="T1"/>
                </a:cxn>
                <a:cxn ang="0">
                  <a:pos x="T2" y="T3"/>
                </a:cxn>
                <a:cxn ang="0">
                  <a:pos x="T4" y="T5"/>
                </a:cxn>
                <a:cxn ang="0">
                  <a:pos x="T6" y="T7"/>
                </a:cxn>
                <a:cxn ang="0">
                  <a:pos x="T8" y="T9"/>
                </a:cxn>
              </a:cxnLst>
              <a:rect l="0" t="0" r="r" b="b"/>
              <a:pathLst>
                <a:path w="51" h="30">
                  <a:moveTo>
                    <a:pt x="0" y="11"/>
                  </a:moveTo>
                  <a:lnTo>
                    <a:pt x="51" y="0"/>
                  </a:lnTo>
                  <a:lnTo>
                    <a:pt x="51" y="19"/>
                  </a:lnTo>
                  <a:lnTo>
                    <a:pt x="0" y="30"/>
                  </a:lnTo>
                  <a:lnTo>
                    <a:pt x="0" y="11"/>
                  </a:lnTo>
                  <a:close/>
                </a:path>
              </a:pathLst>
            </a:custGeom>
            <a:solidFill>
              <a:schemeClr val="accent2">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475" name="Freeform 498"/>
            <p:cNvSpPr>
              <a:spLocks/>
            </p:cNvSpPr>
            <p:nvPr/>
          </p:nvSpPr>
          <p:spPr bwMode="auto">
            <a:xfrm>
              <a:off x="11845144" y="6191978"/>
              <a:ext cx="51682" cy="31009"/>
            </a:xfrm>
            <a:custGeom>
              <a:avLst/>
              <a:gdLst>
                <a:gd name="T0" fmla="*/ 50 w 50"/>
                <a:gd name="T1" fmla="*/ 11 h 30"/>
                <a:gd name="T2" fmla="*/ 0 w 50"/>
                <a:gd name="T3" fmla="*/ 0 h 30"/>
                <a:gd name="T4" fmla="*/ 0 w 50"/>
                <a:gd name="T5" fmla="*/ 17 h 30"/>
                <a:gd name="T6" fmla="*/ 50 w 50"/>
                <a:gd name="T7" fmla="*/ 30 h 30"/>
                <a:gd name="T8" fmla="*/ 50 w 50"/>
                <a:gd name="T9" fmla="*/ 11 h 30"/>
              </a:gdLst>
              <a:ahLst/>
              <a:cxnLst>
                <a:cxn ang="0">
                  <a:pos x="T0" y="T1"/>
                </a:cxn>
                <a:cxn ang="0">
                  <a:pos x="T2" y="T3"/>
                </a:cxn>
                <a:cxn ang="0">
                  <a:pos x="T4" y="T5"/>
                </a:cxn>
                <a:cxn ang="0">
                  <a:pos x="T6" y="T7"/>
                </a:cxn>
                <a:cxn ang="0">
                  <a:pos x="T8" y="T9"/>
                </a:cxn>
              </a:cxnLst>
              <a:rect l="0" t="0" r="r" b="b"/>
              <a:pathLst>
                <a:path w="50" h="30">
                  <a:moveTo>
                    <a:pt x="50" y="11"/>
                  </a:moveTo>
                  <a:lnTo>
                    <a:pt x="0" y="0"/>
                  </a:lnTo>
                  <a:lnTo>
                    <a:pt x="0" y="17"/>
                  </a:lnTo>
                  <a:lnTo>
                    <a:pt x="50" y="30"/>
                  </a:lnTo>
                  <a:lnTo>
                    <a:pt x="50" y="11"/>
                  </a:lnTo>
                  <a:close/>
                </a:path>
              </a:pathLst>
            </a:custGeom>
            <a:solidFill>
              <a:schemeClr val="accent2">
                <a:lumMod val="40000"/>
                <a:lumOff val="60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476" name="Freeform 499"/>
            <p:cNvSpPr>
              <a:spLocks/>
            </p:cNvSpPr>
            <p:nvPr/>
          </p:nvSpPr>
          <p:spPr bwMode="auto">
            <a:xfrm>
              <a:off x="11003767" y="6427646"/>
              <a:ext cx="49614" cy="31009"/>
            </a:xfrm>
            <a:custGeom>
              <a:avLst/>
              <a:gdLst>
                <a:gd name="T0" fmla="*/ 0 w 49"/>
                <a:gd name="T1" fmla="*/ 11 h 30"/>
                <a:gd name="T2" fmla="*/ 49 w 49"/>
                <a:gd name="T3" fmla="*/ 0 h 30"/>
                <a:gd name="T4" fmla="*/ 49 w 49"/>
                <a:gd name="T5" fmla="*/ 18 h 30"/>
                <a:gd name="T6" fmla="*/ 0 w 49"/>
                <a:gd name="T7" fmla="*/ 30 h 30"/>
                <a:gd name="T8" fmla="*/ 0 w 49"/>
                <a:gd name="T9" fmla="*/ 11 h 30"/>
              </a:gdLst>
              <a:ahLst/>
              <a:cxnLst>
                <a:cxn ang="0">
                  <a:pos x="T0" y="T1"/>
                </a:cxn>
                <a:cxn ang="0">
                  <a:pos x="T2" y="T3"/>
                </a:cxn>
                <a:cxn ang="0">
                  <a:pos x="T4" y="T5"/>
                </a:cxn>
                <a:cxn ang="0">
                  <a:pos x="T6" y="T7"/>
                </a:cxn>
                <a:cxn ang="0">
                  <a:pos x="T8" y="T9"/>
                </a:cxn>
              </a:cxnLst>
              <a:rect l="0" t="0" r="r" b="b"/>
              <a:pathLst>
                <a:path w="49" h="30">
                  <a:moveTo>
                    <a:pt x="0" y="11"/>
                  </a:moveTo>
                  <a:lnTo>
                    <a:pt x="49" y="0"/>
                  </a:lnTo>
                  <a:lnTo>
                    <a:pt x="49" y="18"/>
                  </a:lnTo>
                  <a:lnTo>
                    <a:pt x="0" y="30"/>
                  </a:lnTo>
                  <a:lnTo>
                    <a:pt x="0" y="11"/>
                  </a:lnTo>
                  <a:close/>
                </a:path>
              </a:pathLst>
            </a:custGeom>
            <a:solidFill>
              <a:schemeClr val="accent2">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477" name="Freeform 500"/>
            <p:cNvSpPr>
              <a:spLocks/>
            </p:cNvSpPr>
            <p:nvPr/>
          </p:nvSpPr>
          <p:spPr bwMode="auto">
            <a:xfrm>
              <a:off x="11838942" y="6433848"/>
              <a:ext cx="51682" cy="31009"/>
            </a:xfrm>
            <a:custGeom>
              <a:avLst/>
              <a:gdLst>
                <a:gd name="T0" fmla="*/ 50 w 50"/>
                <a:gd name="T1" fmla="*/ 10 h 28"/>
                <a:gd name="T2" fmla="*/ 0 w 50"/>
                <a:gd name="T3" fmla="*/ 0 h 28"/>
                <a:gd name="T4" fmla="*/ 0 w 50"/>
                <a:gd name="T5" fmla="*/ 17 h 28"/>
                <a:gd name="T6" fmla="*/ 50 w 50"/>
                <a:gd name="T7" fmla="*/ 28 h 28"/>
                <a:gd name="T8" fmla="*/ 50 w 50"/>
                <a:gd name="T9" fmla="*/ 10 h 28"/>
              </a:gdLst>
              <a:ahLst/>
              <a:cxnLst>
                <a:cxn ang="0">
                  <a:pos x="T0" y="T1"/>
                </a:cxn>
                <a:cxn ang="0">
                  <a:pos x="T2" y="T3"/>
                </a:cxn>
                <a:cxn ang="0">
                  <a:pos x="T4" y="T5"/>
                </a:cxn>
                <a:cxn ang="0">
                  <a:pos x="T6" y="T7"/>
                </a:cxn>
                <a:cxn ang="0">
                  <a:pos x="T8" y="T9"/>
                </a:cxn>
              </a:cxnLst>
              <a:rect l="0" t="0" r="r" b="b"/>
              <a:pathLst>
                <a:path w="50" h="28">
                  <a:moveTo>
                    <a:pt x="50" y="10"/>
                  </a:moveTo>
                  <a:lnTo>
                    <a:pt x="0" y="0"/>
                  </a:lnTo>
                  <a:lnTo>
                    <a:pt x="0" y="17"/>
                  </a:lnTo>
                  <a:lnTo>
                    <a:pt x="50" y="28"/>
                  </a:lnTo>
                  <a:lnTo>
                    <a:pt x="50" y="10"/>
                  </a:lnTo>
                  <a:close/>
                </a:path>
              </a:pathLst>
            </a:custGeom>
            <a:solidFill>
              <a:schemeClr val="accent2">
                <a:lumMod val="40000"/>
                <a:lumOff val="60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478" name="Freeform 501"/>
            <p:cNvSpPr>
              <a:spLocks/>
            </p:cNvSpPr>
            <p:nvPr/>
          </p:nvSpPr>
          <p:spPr bwMode="auto">
            <a:xfrm>
              <a:off x="10997565" y="6671583"/>
              <a:ext cx="53749" cy="26874"/>
            </a:xfrm>
            <a:custGeom>
              <a:avLst/>
              <a:gdLst>
                <a:gd name="T0" fmla="*/ 1 w 50"/>
                <a:gd name="T1" fmla="*/ 8 h 26"/>
                <a:gd name="T2" fmla="*/ 50 w 50"/>
                <a:gd name="T3" fmla="*/ 0 h 26"/>
                <a:gd name="T4" fmla="*/ 50 w 50"/>
                <a:gd name="T5" fmla="*/ 19 h 26"/>
                <a:gd name="T6" fmla="*/ 0 w 50"/>
                <a:gd name="T7" fmla="*/ 26 h 26"/>
                <a:gd name="T8" fmla="*/ 1 w 50"/>
                <a:gd name="T9" fmla="*/ 8 h 26"/>
              </a:gdLst>
              <a:ahLst/>
              <a:cxnLst>
                <a:cxn ang="0">
                  <a:pos x="T0" y="T1"/>
                </a:cxn>
                <a:cxn ang="0">
                  <a:pos x="T2" y="T3"/>
                </a:cxn>
                <a:cxn ang="0">
                  <a:pos x="T4" y="T5"/>
                </a:cxn>
                <a:cxn ang="0">
                  <a:pos x="T6" y="T7"/>
                </a:cxn>
                <a:cxn ang="0">
                  <a:pos x="T8" y="T9"/>
                </a:cxn>
              </a:cxnLst>
              <a:rect l="0" t="0" r="r" b="b"/>
              <a:pathLst>
                <a:path w="50" h="26">
                  <a:moveTo>
                    <a:pt x="1" y="8"/>
                  </a:moveTo>
                  <a:lnTo>
                    <a:pt x="50" y="0"/>
                  </a:lnTo>
                  <a:lnTo>
                    <a:pt x="50" y="19"/>
                  </a:lnTo>
                  <a:lnTo>
                    <a:pt x="0" y="26"/>
                  </a:lnTo>
                  <a:lnTo>
                    <a:pt x="1" y="8"/>
                  </a:lnTo>
                  <a:close/>
                </a:path>
              </a:pathLst>
            </a:custGeom>
            <a:solidFill>
              <a:schemeClr val="accent2">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479" name="Freeform 502"/>
            <p:cNvSpPr>
              <a:spLocks/>
            </p:cNvSpPr>
            <p:nvPr/>
          </p:nvSpPr>
          <p:spPr bwMode="auto">
            <a:xfrm>
              <a:off x="11841010" y="6677785"/>
              <a:ext cx="51682" cy="26874"/>
            </a:xfrm>
            <a:custGeom>
              <a:avLst/>
              <a:gdLst>
                <a:gd name="T0" fmla="*/ 51 w 51"/>
                <a:gd name="T1" fmla="*/ 8 h 26"/>
                <a:gd name="T2" fmla="*/ 0 w 51"/>
                <a:gd name="T3" fmla="*/ 0 h 26"/>
                <a:gd name="T4" fmla="*/ 1 w 51"/>
                <a:gd name="T5" fmla="*/ 19 h 26"/>
                <a:gd name="T6" fmla="*/ 51 w 51"/>
                <a:gd name="T7" fmla="*/ 26 h 26"/>
                <a:gd name="T8" fmla="*/ 51 w 51"/>
                <a:gd name="T9" fmla="*/ 8 h 26"/>
              </a:gdLst>
              <a:ahLst/>
              <a:cxnLst>
                <a:cxn ang="0">
                  <a:pos x="T0" y="T1"/>
                </a:cxn>
                <a:cxn ang="0">
                  <a:pos x="T2" y="T3"/>
                </a:cxn>
                <a:cxn ang="0">
                  <a:pos x="T4" y="T5"/>
                </a:cxn>
                <a:cxn ang="0">
                  <a:pos x="T6" y="T7"/>
                </a:cxn>
                <a:cxn ang="0">
                  <a:pos x="T8" y="T9"/>
                </a:cxn>
              </a:cxnLst>
              <a:rect l="0" t="0" r="r" b="b"/>
              <a:pathLst>
                <a:path w="51" h="26">
                  <a:moveTo>
                    <a:pt x="51" y="8"/>
                  </a:moveTo>
                  <a:lnTo>
                    <a:pt x="0" y="0"/>
                  </a:lnTo>
                  <a:lnTo>
                    <a:pt x="1" y="19"/>
                  </a:lnTo>
                  <a:lnTo>
                    <a:pt x="51" y="26"/>
                  </a:lnTo>
                  <a:lnTo>
                    <a:pt x="51" y="8"/>
                  </a:lnTo>
                  <a:close/>
                </a:path>
              </a:pathLst>
            </a:custGeom>
            <a:solidFill>
              <a:schemeClr val="accent2">
                <a:lumMod val="40000"/>
                <a:lumOff val="60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480" name="Freeform 503"/>
            <p:cNvSpPr>
              <a:spLocks/>
            </p:cNvSpPr>
            <p:nvPr/>
          </p:nvSpPr>
          <p:spPr bwMode="auto">
            <a:xfrm>
              <a:off x="11003767" y="6795618"/>
              <a:ext cx="51682" cy="28942"/>
            </a:xfrm>
            <a:custGeom>
              <a:avLst/>
              <a:gdLst>
                <a:gd name="T0" fmla="*/ 0 w 51"/>
                <a:gd name="T1" fmla="*/ 8 h 26"/>
                <a:gd name="T2" fmla="*/ 51 w 51"/>
                <a:gd name="T3" fmla="*/ 0 h 26"/>
                <a:gd name="T4" fmla="*/ 50 w 51"/>
                <a:gd name="T5" fmla="*/ 18 h 26"/>
                <a:gd name="T6" fmla="*/ 0 w 51"/>
                <a:gd name="T7" fmla="*/ 26 h 26"/>
                <a:gd name="T8" fmla="*/ 0 w 51"/>
                <a:gd name="T9" fmla="*/ 8 h 26"/>
              </a:gdLst>
              <a:ahLst/>
              <a:cxnLst>
                <a:cxn ang="0">
                  <a:pos x="T0" y="T1"/>
                </a:cxn>
                <a:cxn ang="0">
                  <a:pos x="T2" y="T3"/>
                </a:cxn>
                <a:cxn ang="0">
                  <a:pos x="T4" y="T5"/>
                </a:cxn>
                <a:cxn ang="0">
                  <a:pos x="T6" y="T7"/>
                </a:cxn>
                <a:cxn ang="0">
                  <a:pos x="T8" y="T9"/>
                </a:cxn>
              </a:cxnLst>
              <a:rect l="0" t="0" r="r" b="b"/>
              <a:pathLst>
                <a:path w="51" h="26">
                  <a:moveTo>
                    <a:pt x="0" y="8"/>
                  </a:moveTo>
                  <a:lnTo>
                    <a:pt x="51" y="0"/>
                  </a:lnTo>
                  <a:lnTo>
                    <a:pt x="50" y="18"/>
                  </a:lnTo>
                  <a:lnTo>
                    <a:pt x="0" y="26"/>
                  </a:lnTo>
                  <a:lnTo>
                    <a:pt x="0" y="8"/>
                  </a:lnTo>
                  <a:close/>
                </a:path>
              </a:pathLst>
            </a:custGeom>
            <a:solidFill>
              <a:schemeClr val="accent2">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481" name="Freeform 504"/>
            <p:cNvSpPr>
              <a:spLocks/>
            </p:cNvSpPr>
            <p:nvPr/>
          </p:nvSpPr>
          <p:spPr bwMode="auto">
            <a:xfrm>
              <a:off x="11836875" y="6801820"/>
              <a:ext cx="53749" cy="26874"/>
            </a:xfrm>
            <a:custGeom>
              <a:avLst/>
              <a:gdLst>
                <a:gd name="T0" fmla="*/ 50 w 50"/>
                <a:gd name="T1" fmla="*/ 8 h 27"/>
                <a:gd name="T2" fmla="*/ 0 w 50"/>
                <a:gd name="T3" fmla="*/ 0 h 27"/>
                <a:gd name="T4" fmla="*/ 0 w 50"/>
                <a:gd name="T5" fmla="*/ 20 h 27"/>
                <a:gd name="T6" fmla="*/ 50 w 50"/>
                <a:gd name="T7" fmla="*/ 27 h 27"/>
                <a:gd name="T8" fmla="*/ 50 w 50"/>
                <a:gd name="T9" fmla="*/ 8 h 27"/>
              </a:gdLst>
              <a:ahLst/>
              <a:cxnLst>
                <a:cxn ang="0">
                  <a:pos x="T0" y="T1"/>
                </a:cxn>
                <a:cxn ang="0">
                  <a:pos x="T2" y="T3"/>
                </a:cxn>
                <a:cxn ang="0">
                  <a:pos x="T4" y="T5"/>
                </a:cxn>
                <a:cxn ang="0">
                  <a:pos x="T6" y="T7"/>
                </a:cxn>
                <a:cxn ang="0">
                  <a:pos x="T8" y="T9"/>
                </a:cxn>
              </a:cxnLst>
              <a:rect l="0" t="0" r="r" b="b"/>
              <a:pathLst>
                <a:path w="50" h="27">
                  <a:moveTo>
                    <a:pt x="50" y="8"/>
                  </a:moveTo>
                  <a:lnTo>
                    <a:pt x="0" y="0"/>
                  </a:lnTo>
                  <a:lnTo>
                    <a:pt x="0" y="20"/>
                  </a:lnTo>
                  <a:lnTo>
                    <a:pt x="50" y="27"/>
                  </a:lnTo>
                  <a:lnTo>
                    <a:pt x="50" y="8"/>
                  </a:lnTo>
                  <a:close/>
                </a:path>
              </a:pathLst>
            </a:custGeom>
            <a:solidFill>
              <a:schemeClr val="accent2">
                <a:lumMod val="40000"/>
                <a:lumOff val="60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484" name="Freeform 507"/>
            <p:cNvSpPr>
              <a:spLocks/>
            </p:cNvSpPr>
            <p:nvPr/>
          </p:nvSpPr>
          <p:spPr bwMode="auto">
            <a:xfrm>
              <a:off x="11049247" y="6249861"/>
              <a:ext cx="28942" cy="28942"/>
            </a:xfrm>
            <a:custGeom>
              <a:avLst/>
              <a:gdLst>
                <a:gd name="T0" fmla="*/ 0 w 29"/>
                <a:gd name="T1" fmla="*/ 0 h 29"/>
                <a:gd name="T2" fmla="*/ 27 w 29"/>
                <a:gd name="T3" fmla="*/ 9 h 29"/>
                <a:gd name="T4" fmla="*/ 29 w 29"/>
                <a:gd name="T5" fmla="*/ 29 h 29"/>
                <a:gd name="T6" fmla="*/ 0 w 29"/>
                <a:gd name="T7" fmla="*/ 20 h 29"/>
                <a:gd name="T8" fmla="*/ 0 w 29"/>
                <a:gd name="T9" fmla="*/ 0 h 29"/>
              </a:gdLst>
              <a:ahLst/>
              <a:cxnLst>
                <a:cxn ang="0">
                  <a:pos x="T0" y="T1"/>
                </a:cxn>
                <a:cxn ang="0">
                  <a:pos x="T2" y="T3"/>
                </a:cxn>
                <a:cxn ang="0">
                  <a:pos x="T4" y="T5"/>
                </a:cxn>
                <a:cxn ang="0">
                  <a:pos x="T6" y="T7"/>
                </a:cxn>
                <a:cxn ang="0">
                  <a:pos x="T8" y="T9"/>
                </a:cxn>
              </a:cxnLst>
              <a:rect l="0" t="0" r="r" b="b"/>
              <a:pathLst>
                <a:path w="29" h="29">
                  <a:moveTo>
                    <a:pt x="0" y="0"/>
                  </a:moveTo>
                  <a:lnTo>
                    <a:pt x="27" y="9"/>
                  </a:lnTo>
                  <a:lnTo>
                    <a:pt x="29" y="29"/>
                  </a:lnTo>
                  <a:lnTo>
                    <a:pt x="0" y="20"/>
                  </a:lnTo>
                  <a:lnTo>
                    <a:pt x="0" y="0"/>
                  </a:lnTo>
                  <a:close/>
                </a:path>
              </a:pathLst>
            </a:custGeom>
            <a:solidFill>
              <a:schemeClr val="accent2">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485" name="Freeform 508"/>
            <p:cNvSpPr>
              <a:spLocks/>
            </p:cNvSpPr>
            <p:nvPr/>
          </p:nvSpPr>
          <p:spPr bwMode="auto">
            <a:xfrm>
              <a:off x="11816202" y="6256063"/>
              <a:ext cx="28942" cy="28942"/>
            </a:xfrm>
            <a:custGeom>
              <a:avLst/>
              <a:gdLst>
                <a:gd name="T0" fmla="*/ 27 w 27"/>
                <a:gd name="T1" fmla="*/ 0 h 29"/>
                <a:gd name="T2" fmla="*/ 0 w 27"/>
                <a:gd name="T3" fmla="*/ 10 h 29"/>
                <a:gd name="T4" fmla="*/ 0 w 27"/>
                <a:gd name="T5" fmla="*/ 29 h 29"/>
                <a:gd name="T6" fmla="*/ 27 w 27"/>
                <a:gd name="T7" fmla="*/ 19 h 29"/>
                <a:gd name="T8" fmla="*/ 27 w 27"/>
                <a:gd name="T9" fmla="*/ 0 h 29"/>
              </a:gdLst>
              <a:ahLst/>
              <a:cxnLst>
                <a:cxn ang="0">
                  <a:pos x="T0" y="T1"/>
                </a:cxn>
                <a:cxn ang="0">
                  <a:pos x="T2" y="T3"/>
                </a:cxn>
                <a:cxn ang="0">
                  <a:pos x="T4" y="T5"/>
                </a:cxn>
                <a:cxn ang="0">
                  <a:pos x="T6" y="T7"/>
                </a:cxn>
                <a:cxn ang="0">
                  <a:pos x="T8" y="T9"/>
                </a:cxn>
              </a:cxnLst>
              <a:rect l="0" t="0" r="r" b="b"/>
              <a:pathLst>
                <a:path w="27" h="29">
                  <a:moveTo>
                    <a:pt x="27" y="0"/>
                  </a:moveTo>
                  <a:lnTo>
                    <a:pt x="0" y="10"/>
                  </a:lnTo>
                  <a:lnTo>
                    <a:pt x="0" y="29"/>
                  </a:lnTo>
                  <a:lnTo>
                    <a:pt x="27" y="19"/>
                  </a:lnTo>
                  <a:lnTo>
                    <a:pt x="27" y="0"/>
                  </a:lnTo>
                  <a:close/>
                </a:path>
              </a:pathLst>
            </a:custGeom>
            <a:solidFill>
              <a:schemeClr val="accent2">
                <a:lumMod val="40000"/>
                <a:lumOff val="60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486" name="Freeform 509"/>
            <p:cNvSpPr>
              <a:spLocks/>
            </p:cNvSpPr>
            <p:nvPr/>
          </p:nvSpPr>
          <p:spPr bwMode="auto">
            <a:xfrm>
              <a:off x="11051314" y="6493798"/>
              <a:ext cx="28942" cy="31009"/>
            </a:xfrm>
            <a:custGeom>
              <a:avLst/>
              <a:gdLst>
                <a:gd name="T0" fmla="*/ 1 w 27"/>
                <a:gd name="T1" fmla="*/ 0 h 30"/>
                <a:gd name="T2" fmla="*/ 27 w 27"/>
                <a:gd name="T3" fmla="*/ 12 h 30"/>
                <a:gd name="T4" fmla="*/ 27 w 27"/>
                <a:gd name="T5" fmla="*/ 30 h 30"/>
                <a:gd name="T6" fmla="*/ 0 w 27"/>
                <a:gd name="T7" fmla="*/ 20 h 30"/>
                <a:gd name="T8" fmla="*/ 1 w 27"/>
                <a:gd name="T9" fmla="*/ 0 h 30"/>
              </a:gdLst>
              <a:ahLst/>
              <a:cxnLst>
                <a:cxn ang="0">
                  <a:pos x="T0" y="T1"/>
                </a:cxn>
                <a:cxn ang="0">
                  <a:pos x="T2" y="T3"/>
                </a:cxn>
                <a:cxn ang="0">
                  <a:pos x="T4" y="T5"/>
                </a:cxn>
                <a:cxn ang="0">
                  <a:pos x="T6" y="T7"/>
                </a:cxn>
                <a:cxn ang="0">
                  <a:pos x="T8" y="T9"/>
                </a:cxn>
              </a:cxnLst>
              <a:rect l="0" t="0" r="r" b="b"/>
              <a:pathLst>
                <a:path w="27" h="30">
                  <a:moveTo>
                    <a:pt x="1" y="0"/>
                  </a:moveTo>
                  <a:lnTo>
                    <a:pt x="27" y="12"/>
                  </a:lnTo>
                  <a:lnTo>
                    <a:pt x="27" y="30"/>
                  </a:lnTo>
                  <a:lnTo>
                    <a:pt x="0" y="20"/>
                  </a:lnTo>
                  <a:lnTo>
                    <a:pt x="1" y="0"/>
                  </a:lnTo>
                  <a:close/>
                </a:path>
              </a:pathLst>
            </a:custGeom>
            <a:solidFill>
              <a:schemeClr val="accent2">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487" name="Freeform 510"/>
            <p:cNvSpPr>
              <a:spLocks/>
            </p:cNvSpPr>
            <p:nvPr/>
          </p:nvSpPr>
          <p:spPr bwMode="auto">
            <a:xfrm>
              <a:off x="11812068" y="6500000"/>
              <a:ext cx="28942" cy="31009"/>
            </a:xfrm>
            <a:custGeom>
              <a:avLst/>
              <a:gdLst>
                <a:gd name="T0" fmla="*/ 27 w 28"/>
                <a:gd name="T1" fmla="*/ 0 h 30"/>
                <a:gd name="T2" fmla="*/ 0 w 28"/>
                <a:gd name="T3" fmla="*/ 11 h 30"/>
                <a:gd name="T4" fmla="*/ 0 w 28"/>
                <a:gd name="T5" fmla="*/ 30 h 30"/>
                <a:gd name="T6" fmla="*/ 28 w 28"/>
                <a:gd name="T7" fmla="*/ 20 h 30"/>
                <a:gd name="T8" fmla="*/ 27 w 28"/>
                <a:gd name="T9" fmla="*/ 0 h 30"/>
              </a:gdLst>
              <a:ahLst/>
              <a:cxnLst>
                <a:cxn ang="0">
                  <a:pos x="T0" y="T1"/>
                </a:cxn>
                <a:cxn ang="0">
                  <a:pos x="T2" y="T3"/>
                </a:cxn>
                <a:cxn ang="0">
                  <a:pos x="T4" y="T5"/>
                </a:cxn>
                <a:cxn ang="0">
                  <a:pos x="T6" y="T7"/>
                </a:cxn>
                <a:cxn ang="0">
                  <a:pos x="T8" y="T9"/>
                </a:cxn>
              </a:cxnLst>
              <a:rect l="0" t="0" r="r" b="b"/>
              <a:pathLst>
                <a:path w="28" h="30">
                  <a:moveTo>
                    <a:pt x="27" y="0"/>
                  </a:moveTo>
                  <a:lnTo>
                    <a:pt x="0" y="11"/>
                  </a:lnTo>
                  <a:lnTo>
                    <a:pt x="0" y="30"/>
                  </a:lnTo>
                  <a:lnTo>
                    <a:pt x="28" y="20"/>
                  </a:lnTo>
                  <a:lnTo>
                    <a:pt x="27" y="0"/>
                  </a:lnTo>
                  <a:close/>
                </a:path>
              </a:pathLst>
            </a:custGeom>
            <a:solidFill>
              <a:schemeClr val="accent2">
                <a:lumMod val="40000"/>
                <a:lumOff val="60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488" name="Freeform 511"/>
            <p:cNvSpPr>
              <a:spLocks/>
            </p:cNvSpPr>
            <p:nvPr/>
          </p:nvSpPr>
          <p:spPr bwMode="auto">
            <a:xfrm>
              <a:off x="11045113" y="6125825"/>
              <a:ext cx="28942" cy="28942"/>
            </a:xfrm>
            <a:custGeom>
              <a:avLst/>
              <a:gdLst>
                <a:gd name="T0" fmla="*/ 0 w 27"/>
                <a:gd name="T1" fmla="*/ 0 h 28"/>
                <a:gd name="T2" fmla="*/ 27 w 27"/>
                <a:gd name="T3" fmla="*/ 11 h 28"/>
                <a:gd name="T4" fmla="*/ 27 w 27"/>
                <a:gd name="T5" fmla="*/ 28 h 28"/>
                <a:gd name="T6" fmla="*/ 0 w 27"/>
                <a:gd name="T7" fmla="*/ 20 h 28"/>
                <a:gd name="T8" fmla="*/ 0 w 27"/>
                <a:gd name="T9" fmla="*/ 0 h 28"/>
              </a:gdLst>
              <a:ahLst/>
              <a:cxnLst>
                <a:cxn ang="0">
                  <a:pos x="T0" y="T1"/>
                </a:cxn>
                <a:cxn ang="0">
                  <a:pos x="T2" y="T3"/>
                </a:cxn>
                <a:cxn ang="0">
                  <a:pos x="T4" y="T5"/>
                </a:cxn>
                <a:cxn ang="0">
                  <a:pos x="T6" y="T7"/>
                </a:cxn>
                <a:cxn ang="0">
                  <a:pos x="T8" y="T9"/>
                </a:cxn>
              </a:cxnLst>
              <a:rect l="0" t="0" r="r" b="b"/>
              <a:pathLst>
                <a:path w="27" h="28">
                  <a:moveTo>
                    <a:pt x="0" y="0"/>
                  </a:moveTo>
                  <a:lnTo>
                    <a:pt x="27" y="11"/>
                  </a:lnTo>
                  <a:lnTo>
                    <a:pt x="27" y="28"/>
                  </a:lnTo>
                  <a:lnTo>
                    <a:pt x="0" y="20"/>
                  </a:lnTo>
                  <a:lnTo>
                    <a:pt x="0" y="0"/>
                  </a:lnTo>
                  <a:close/>
                </a:path>
              </a:pathLst>
            </a:custGeom>
            <a:solidFill>
              <a:schemeClr val="accent2">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489" name="Freeform 512"/>
            <p:cNvSpPr>
              <a:spLocks/>
            </p:cNvSpPr>
            <p:nvPr/>
          </p:nvSpPr>
          <p:spPr bwMode="auto">
            <a:xfrm>
              <a:off x="11818270" y="6132027"/>
              <a:ext cx="28942" cy="28942"/>
            </a:xfrm>
            <a:custGeom>
              <a:avLst/>
              <a:gdLst>
                <a:gd name="T0" fmla="*/ 28 w 28"/>
                <a:gd name="T1" fmla="*/ 0 h 28"/>
                <a:gd name="T2" fmla="*/ 1 w 28"/>
                <a:gd name="T3" fmla="*/ 10 h 28"/>
                <a:gd name="T4" fmla="*/ 0 w 28"/>
                <a:gd name="T5" fmla="*/ 28 h 28"/>
                <a:gd name="T6" fmla="*/ 28 w 28"/>
                <a:gd name="T7" fmla="*/ 20 h 28"/>
                <a:gd name="T8" fmla="*/ 28 w 28"/>
                <a:gd name="T9" fmla="*/ 0 h 28"/>
              </a:gdLst>
              <a:ahLst/>
              <a:cxnLst>
                <a:cxn ang="0">
                  <a:pos x="T0" y="T1"/>
                </a:cxn>
                <a:cxn ang="0">
                  <a:pos x="T2" y="T3"/>
                </a:cxn>
                <a:cxn ang="0">
                  <a:pos x="T4" y="T5"/>
                </a:cxn>
                <a:cxn ang="0">
                  <a:pos x="T6" y="T7"/>
                </a:cxn>
                <a:cxn ang="0">
                  <a:pos x="T8" y="T9"/>
                </a:cxn>
              </a:cxnLst>
              <a:rect l="0" t="0" r="r" b="b"/>
              <a:pathLst>
                <a:path w="28" h="28">
                  <a:moveTo>
                    <a:pt x="28" y="0"/>
                  </a:moveTo>
                  <a:lnTo>
                    <a:pt x="1" y="10"/>
                  </a:lnTo>
                  <a:lnTo>
                    <a:pt x="0" y="28"/>
                  </a:lnTo>
                  <a:lnTo>
                    <a:pt x="28" y="20"/>
                  </a:lnTo>
                  <a:lnTo>
                    <a:pt x="28" y="0"/>
                  </a:lnTo>
                  <a:close/>
                </a:path>
              </a:pathLst>
            </a:custGeom>
            <a:solidFill>
              <a:schemeClr val="accent2">
                <a:lumMod val="40000"/>
                <a:lumOff val="60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490" name="Freeform 513"/>
            <p:cNvSpPr>
              <a:spLocks/>
            </p:cNvSpPr>
            <p:nvPr/>
          </p:nvSpPr>
          <p:spPr bwMode="auto">
            <a:xfrm>
              <a:off x="11051314" y="6369762"/>
              <a:ext cx="28942" cy="26874"/>
            </a:xfrm>
            <a:custGeom>
              <a:avLst/>
              <a:gdLst>
                <a:gd name="T0" fmla="*/ 0 w 28"/>
                <a:gd name="T1" fmla="*/ 0 h 28"/>
                <a:gd name="T2" fmla="*/ 27 w 28"/>
                <a:gd name="T3" fmla="*/ 11 h 28"/>
                <a:gd name="T4" fmla="*/ 28 w 28"/>
                <a:gd name="T5" fmla="*/ 28 h 28"/>
                <a:gd name="T6" fmla="*/ 0 w 28"/>
                <a:gd name="T7" fmla="*/ 20 h 28"/>
                <a:gd name="T8" fmla="*/ 0 w 28"/>
                <a:gd name="T9" fmla="*/ 0 h 28"/>
              </a:gdLst>
              <a:ahLst/>
              <a:cxnLst>
                <a:cxn ang="0">
                  <a:pos x="T0" y="T1"/>
                </a:cxn>
                <a:cxn ang="0">
                  <a:pos x="T2" y="T3"/>
                </a:cxn>
                <a:cxn ang="0">
                  <a:pos x="T4" y="T5"/>
                </a:cxn>
                <a:cxn ang="0">
                  <a:pos x="T6" y="T7"/>
                </a:cxn>
                <a:cxn ang="0">
                  <a:pos x="T8" y="T9"/>
                </a:cxn>
              </a:cxnLst>
              <a:rect l="0" t="0" r="r" b="b"/>
              <a:pathLst>
                <a:path w="28" h="28">
                  <a:moveTo>
                    <a:pt x="0" y="0"/>
                  </a:moveTo>
                  <a:lnTo>
                    <a:pt x="27" y="11"/>
                  </a:lnTo>
                  <a:lnTo>
                    <a:pt x="28" y="28"/>
                  </a:lnTo>
                  <a:lnTo>
                    <a:pt x="0" y="20"/>
                  </a:lnTo>
                  <a:lnTo>
                    <a:pt x="0" y="0"/>
                  </a:lnTo>
                  <a:close/>
                </a:path>
              </a:pathLst>
            </a:custGeom>
            <a:solidFill>
              <a:schemeClr val="accent2">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491" name="Freeform 514"/>
            <p:cNvSpPr>
              <a:spLocks/>
            </p:cNvSpPr>
            <p:nvPr/>
          </p:nvSpPr>
          <p:spPr bwMode="auto">
            <a:xfrm>
              <a:off x="11814135" y="6373897"/>
              <a:ext cx="28942" cy="28942"/>
            </a:xfrm>
            <a:custGeom>
              <a:avLst/>
              <a:gdLst>
                <a:gd name="T0" fmla="*/ 27 w 27"/>
                <a:gd name="T1" fmla="*/ 0 h 28"/>
                <a:gd name="T2" fmla="*/ 0 w 27"/>
                <a:gd name="T3" fmla="*/ 11 h 28"/>
                <a:gd name="T4" fmla="*/ 0 w 27"/>
                <a:gd name="T5" fmla="*/ 28 h 28"/>
                <a:gd name="T6" fmla="*/ 27 w 27"/>
                <a:gd name="T7" fmla="*/ 21 h 28"/>
                <a:gd name="T8" fmla="*/ 27 w 27"/>
                <a:gd name="T9" fmla="*/ 0 h 28"/>
              </a:gdLst>
              <a:ahLst/>
              <a:cxnLst>
                <a:cxn ang="0">
                  <a:pos x="T0" y="T1"/>
                </a:cxn>
                <a:cxn ang="0">
                  <a:pos x="T2" y="T3"/>
                </a:cxn>
                <a:cxn ang="0">
                  <a:pos x="T4" y="T5"/>
                </a:cxn>
                <a:cxn ang="0">
                  <a:pos x="T6" y="T7"/>
                </a:cxn>
                <a:cxn ang="0">
                  <a:pos x="T8" y="T9"/>
                </a:cxn>
              </a:cxnLst>
              <a:rect l="0" t="0" r="r" b="b"/>
              <a:pathLst>
                <a:path w="27" h="28">
                  <a:moveTo>
                    <a:pt x="27" y="0"/>
                  </a:moveTo>
                  <a:lnTo>
                    <a:pt x="0" y="11"/>
                  </a:lnTo>
                  <a:lnTo>
                    <a:pt x="0" y="28"/>
                  </a:lnTo>
                  <a:lnTo>
                    <a:pt x="27" y="21"/>
                  </a:lnTo>
                  <a:lnTo>
                    <a:pt x="27" y="0"/>
                  </a:lnTo>
                  <a:close/>
                </a:path>
              </a:pathLst>
            </a:custGeom>
            <a:solidFill>
              <a:schemeClr val="accent2">
                <a:lumMod val="40000"/>
                <a:lumOff val="60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492" name="Freeform 515"/>
            <p:cNvSpPr>
              <a:spLocks/>
            </p:cNvSpPr>
            <p:nvPr/>
          </p:nvSpPr>
          <p:spPr bwMode="auto">
            <a:xfrm>
              <a:off x="11049247" y="6611632"/>
              <a:ext cx="28942" cy="31009"/>
            </a:xfrm>
            <a:custGeom>
              <a:avLst/>
              <a:gdLst>
                <a:gd name="T0" fmla="*/ 1 w 28"/>
                <a:gd name="T1" fmla="*/ 0 h 30"/>
                <a:gd name="T2" fmla="*/ 28 w 28"/>
                <a:gd name="T3" fmla="*/ 13 h 30"/>
                <a:gd name="T4" fmla="*/ 28 w 28"/>
                <a:gd name="T5" fmla="*/ 30 h 30"/>
                <a:gd name="T6" fmla="*/ 0 w 28"/>
                <a:gd name="T7" fmla="*/ 20 h 30"/>
                <a:gd name="T8" fmla="*/ 1 w 28"/>
                <a:gd name="T9" fmla="*/ 0 h 30"/>
              </a:gdLst>
              <a:ahLst/>
              <a:cxnLst>
                <a:cxn ang="0">
                  <a:pos x="T0" y="T1"/>
                </a:cxn>
                <a:cxn ang="0">
                  <a:pos x="T2" y="T3"/>
                </a:cxn>
                <a:cxn ang="0">
                  <a:pos x="T4" y="T5"/>
                </a:cxn>
                <a:cxn ang="0">
                  <a:pos x="T6" y="T7"/>
                </a:cxn>
                <a:cxn ang="0">
                  <a:pos x="T8" y="T9"/>
                </a:cxn>
              </a:cxnLst>
              <a:rect l="0" t="0" r="r" b="b"/>
              <a:pathLst>
                <a:path w="28" h="30">
                  <a:moveTo>
                    <a:pt x="1" y="0"/>
                  </a:moveTo>
                  <a:lnTo>
                    <a:pt x="28" y="13"/>
                  </a:lnTo>
                  <a:lnTo>
                    <a:pt x="28" y="30"/>
                  </a:lnTo>
                  <a:lnTo>
                    <a:pt x="0" y="20"/>
                  </a:lnTo>
                  <a:lnTo>
                    <a:pt x="1" y="0"/>
                  </a:lnTo>
                  <a:close/>
                </a:path>
              </a:pathLst>
            </a:custGeom>
            <a:solidFill>
              <a:schemeClr val="accent2">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493" name="Freeform 516"/>
            <p:cNvSpPr>
              <a:spLocks/>
            </p:cNvSpPr>
            <p:nvPr/>
          </p:nvSpPr>
          <p:spPr bwMode="auto">
            <a:xfrm>
              <a:off x="11814135" y="6617834"/>
              <a:ext cx="28942" cy="31009"/>
            </a:xfrm>
            <a:custGeom>
              <a:avLst/>
              <a:gdLst>
                <a:gd name="T0" fmla="*/ 26 w 26"/>
                <a:gd name="T1" fmla="*/ 0 h 30"/>
                <a:gd name="T2" fmla="*/ 0 w 26"/>
                <a:gd name="T3" fmla="*/ 13 h 30"/>
                <a:gd name="T4" fmla="*/ 0 w 26"/>
                <a:gd name="T5" fmla="*/ 30 h 30"/>
                <a:gd name="T6" fmla="*/ 26 w 26"/>
                <a:gd name="T7" fmla="*/ 20 h 30"/>
                <a:gd name="T8" fmla="*/ 26 w 26"/>
                <a:gd name="T9" fmla="*/ 0 h 30"/>
              </a:gdLst>
              <a:ahLst/>
              <a:cxnLst>
                <a:cxn ang="0">
                  <a:pos x="T0" y="T1"/>
                </a:cxn>
                <a:cxn ang="0">
                  <a:pos x="T2" y="T3"/>
                </a:cxn>
                <a:cxn ang="0">
                  <a:pos x="T4" y="T5"/>
                </a:cxn>
                <a:cxn ang="0">
                  <a:pos x="T6" y="T7"/>
                </a:cxn>
                <a:cxn ang="0">
                  <a:pos x="T8" y="T9"/>
                </a:cxn>
              </a:cxnLst>
              <a:rect l="0" t="0" r="r" b="b"/>
              <a:pathLst>
                <a:path w="26" h="30">
                  <a:moveTo>
                    <a:pt x="26" y="0"/>
                  </a:moveTo>
                  <a:lnTo>
                    <a:pt x="0" y="13"/>
                  </a:lnTo>
                  <a:lnTo>
                    <a:pt x="0" y="30"/>
                  </a:lnTo>
                  <a:lnTo>
                    <a:pt x="26" y="20"/>
                  </a:lnTo>
                  <a:lnTo>
                    <a:pt x="26" y="0"/>
                  </a:lnTo>
                  <a:close/>
                </a:path>
              </a:pathLst>
            </a:custGeom>
            <a:solidFill>
              <a:schemeClr val="accent2">
                <a:lumMod val="40000"/>
                <a:lumOff val="60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494" name="Freeform 517"/>
            <p:cNvSpPr>
              <a:spLocks/>
            </p:cNvSpPr>
            <p:nvPr/>
          </p:nvSpPr>
          <p:spPr bwMode="auto">
            <a:xfrm>
              <a:off x="11053382" y="6735668"/>
              <a:ext cx="28942" cy="31009"/>
            </a:xfrm>
            <a:custGeom>
              <a:avLst/>
              <a:gdLst>
                <a:gd name="T0" fmla="*/ 0 w 26"/>
                <a:gd name="T1" fmla="*/ 0 h 30"/>
                <a:gd name="T2" fmla="*/ 26 w 26"/>
                <a:gd name="T3" fmla="*/ 13 h 30"/>
                <a:gd name="T4" fmla="*/ 26 w 26"/>
                <a:gd name="T5" fmla="*/ 30 h 30"/>
                <a:gd name="T6" fmla="*/ 0 w 26"/>
                <a:gd name="T7" fmla="*/ 20 h 30"/>
                <a:gd name="T8" fmla="*/ 0 w 26"/>
                <a:gd name="T9" fmla="*/ 0 h 30"/>
              </a:gdLst>
              <a:ahLst/>
              <a:cxnLst>
                <a:cxn ang="0">
                  <a:pos x="T0" y="T1"/>
                </a:cxn>
                <a:cxn ang="0">
                  <a:pos x="T2" y="T3"/>
                </a:cxn>
                <a:cxn ang="0">
                  <a:pos x="T4" y="T5"/>
                </a:cxn>
                <a:cxn ang="0">
                  <a:pos x="T6" y="T7"/>
                </a:cxn>
                <a:cxn ang="0">
                  <a:pos x="T8" y="T9"/>
                </a:cxn>
              </a:cxnLst>
              <a:rect l="0" t="0" r="r" b="b"/>
              <a:pathLst>
                <a:path w="26" h="30">
                  <a:moveTo>
                    <a:pt x="0" y="0"/>
                  </a:moveTo>
                  <a:lnTo>
                    <a:pt x="26" y="13"/>
                  </a:lnTo>
                  <a:lnTo>
                    <a:pt x="26" y="30"/>
                  </a:lnTo>
                  <a:lnTo>
                    <a:pt x="0" y="20"/>
                  </a:lnTo>
                  <a:lnTo>
                    <a:pt x="0" y="0"/>
                  </a:lnTo>
                  <a:close/>
                </a:path>
              </a:pathLst>
            </a:custGeom>
            <a:solidFill>
              <a:schemeClr val="accent2">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495" name="Freeform 518"/>
            <p:cNvSpPr>
              <a:spLocks/>
            </p:cNvSpPr>
            <p:nvPr/>
          </p:nvSpPr>
          <p:spPr bwMode="auto">
            <a:xfrm>
              <a:off x="11810001" y="6741870"/>
              <a:ext cx="28942" cy="31009"/>
            </a:xfrm>
            <a:custGeom>
              <a:avLst/>
              <a:gdLst>
                <a:gd name="T0" fmla="*/ 27 w 28"/>
                <a:gd name="T1" fmla="*/ 0 h 30"/>
                <a:gd name="T2" fmla="*/ 0 w 28"/>
                <a:gd name="T3" fmla="*/ 12 h 30"/>
                <a:gd name="T4" fmla="*/ 0 w 28"/>
                <a:gd name="T5" fmla="*/ 30 h 30"/>
                <a:gd name="T6" fmla="*/ 28 w 28"/>
                <a:gd name="T7" fmla="*/ 19 h 30"/>
                <a:gd name="T8" fmla="*/ 27 w 28"/>
                <a:gd name="T9" fmla="*/ 0 h 30"/>
              </a:gdLst>
              <a:ahLst/>
              <a:cxnLst>
                <a:cxn ang="0">
                  <a:pos x="T0" y="T1"/>
                </a:cxn>
                <a:cxn ang="0">
                  <a:pos x="T2" y="T3"/>
                </a:cxn>
                <a:cxn ang="0">
                  <a:pos x="T4" y="T5"/>
                </a:cxn>
                <a:cxn ang="0">
                  <a:pos x="T6" y="T7"/>
                </a:cxn>
                <a:cxn ang="0">
                  <a:pos x="T8" y="T9"/>
                </a:cxn>
              </a:cxnLst>
              <a:rect l="0" t="0" r="r" b="b"/>
              <a:pathLst>
                <a:path w="28" h="30">
                  <a:moveTo>
                    <a:pt x="27" y="0"/>
                  </a:moveTo>
                  <a:lnTo>
                    <a:pt x="0" y="12"/>
                  </a:lnTo>
                  <a:lnTo>
                    <a:pt x="0" y="30"/>
                  </a:lnTo>
                  <a:lnTo>
                    <a:pt x="28" y="19"/>
                  </a:lnTo>
                  <a:lnTo>
                    <a:pt x="27" y="0"/>
                  </a:lnTo>
                  <a:close/>
                </a:path>
              </a:pathLst>
            </a:custGeom>
            <a:solidFill>
              <a:schemeClr val="accent2">
                <a:lumMod val="40000"/>
                <a:lumOff val="60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496" name="Freeform 519"/>
            <p:cNvSpPr>
              <a:spLocks/>
            </p:cNvSpPr>
            <p:nvPr/>
          </p:nvSpPr>
          <p:spPr bwMode="auto">
            <a:xfrm>
              <a:off x="11045113" y="6065874"/>
              <a:ext cx="28942" cy="31009"/>
            </a:xfrm>
            <a:custGeom>
              <a:avLst/>
              <a:gdLst>
                <a:gd name="T0" fmla="*/ 0 w 27"/>
                <a:gd name="T1" fmla="*/ 0 h 29"/>
                <a:gd name="T2" fmla="*/ 27 w 27"/>
                <a:gd name="T3" fmla="*/ 11 h 29"/>
                <a:gd name="T4" fmla="*/ 27 w 27"/>
                <a:gd name="T5" fmla="*/ 29 h 29"/>
                <a:gd name="T6" fmla="*/ 0 w 27"/>
                <a:gd name="T7" fmla="*/ 20 h 29"/>
                <a:gd name="T8" fmla="*/ 0 w 27"/>
                <a:gd name="T9" fmla="*/ 0 h 29"/>
              </a:gdLst>
              <a:ahLst/>
              <a:cxnLst>
                <a:cxn ang="0">
                  <a:pos x="T0" y="T1"/>
                </a:cxn>
                <a:cxn ang="0">
                  <a:pos x="T2" y="T3"/>
                </a:cxn>
                <a:cxn ang="0">
                  <a:pos x="T4" y="T5"/>
                </a:cxn>
                <a:cxn ang="0">
                  <a:pos x="T6" y="T7"/>
                </a:cxn>
                <a:cxn ang="0">
                  <a:pos x="T8" y="T9"/>
                </a:cxn>
              </a:cxnLst>
              <a:rect l="0" t="0" r="r" b="b"/>
              <a:pathLst>
                <a:path w="27" h="29">
                  <a:moveTo>
                    <a:pt x="0" y="0"/>
                  </a:moveTo>
                  <a:lnTo>
                    <a:pt x="27" y="11"/>
                  </a:lnTo>
                  <a:lnTo>
                    <a:pt x="27" y="29"/>
                  </a:lnTo>
                  <a:lnTo>
                    <a:pt x="0" y="20"/>
                  </a:lnTo>
                  <a:lnTo>
                    <a:pt x="0" y="0"/>
                  </a:lnTo>
                  <a:close/>
                </a:path>
              </a:pathLst>
            </a:custGeom>
            <a:solidFill>
              <a:schemeClr val="accent2">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497" name="Freeform 520"/>
            <p:cNvSpPr>
              <a:spLocks/>
            </p:cNvSpPr>
            <p:nvPr/>
          </p:nvSpPr>
          <p:spPr bwMode="auto">
            <a:xfrm>
              <a:off x="11818270" y="6072077"/>
              <a:ext cx="28942" cy="31009"/>
            </a:xfrm>
            <a:custGeom>
              <a:avLst/>
              <a:gdLst>
                <a:gd name="T0" fmla="*/ 28 w 28"/>
                <a:gd name="T1" fmla="*/ 0 h 29"/>
                <a:gd name="T2" fmla="*/ 1 w 28"/>
                <a:gd name="T3" fmla="*/ 11 h 29"/>
                <a:gd name="T4" fmla="*/ 0 w 28"/>
                <a:gd name="T5" fmla="*/ 29 h 29"/>
                <a:gd name="T6" fmla="*/ 28 w 28"/>
                <a:gd name="T7" fmla="*/ 20 h 29"/>
                <a:gd name="T8" fmla="*/ 28 w 28"/>
                <a:gd name="T9" fmla="*/ 0 h 29"/>
              </a:gdLst>
              <a:ahLst/>
              <a:cxnLst>
                <a:cxn ang="0">
                  <a:pos x="T0" y="T1"/>
                </a:cxn>
                <a:cxn ang="0">
                  <a:pos x="T2" y="T3"/>
                </a:cxn>
                <a:cxn ang="0">
                  <a:pos x="T4" y="T5"/>
                </a:cxn>
                <a:cxn ang="0">
                  <a:pos x="T6" y="T7"/>
                </a:cxn>
                <a:cxn ang="0">
                  <a:pos x="T8" y="T9"/>
                </a:cxn>
              </a:cxnLst>
              <a:rect l="0" t="0" r="r" b="b"/>
              <a:pathLst>
                <a:path w="28" h="29">
                  <a:moveTo>
                    <a:pt x="28" y="0"/>
                  </a:moveTo>
                  <a:lnTo>
                    <a:pt x="1" y="11"/>
                  </a:lnTo>
                  <a:lnTo>
                    <a:pt x="0" y="29"/>
                  </a:lnTo>
                  <a:lnTo>
                    <a:pt x="28" y="20"/>
                  </a:lnTo>
                  <a:lnTo>
                    <a:pt x="28" y="0"/>
                  </a:lnTo>
                  <a:close/>
                </a:path>
              </a:pathLst>
            </a:custGeom>
            <a:solidFill>
              <a:schemeClr val="accent2">
                <a:lumMod val="40000"/>
                <a:lumOff val="60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498" name="Freeform 521"/>
            <p:cNvSpPr>
              <a:spLocks/>
            </p:cNvSpPr>
            <p:nvPr/>
          </p:nvSpPr>
          <p:spPr bwMode="auto">
            <a:xfrm>
              <a:off x="11051314" y="6309812"/>
              <a:ext cx="28942" cy="28942"/>
            </a:xfrm>
            <a:custGeom>
              <a:avLst/>
              <a:gdLst>
                <a:gd name="T0" fmla="*/ 0 w 28"/>
                <a:gd name="T1" fmla="*/ 0 h 27"/>
                <a:gd name="T2" fmla="*/ 27 w 28"/>
                <a:gd name="T3" fmla="*/ 10 h 27"/>
                <a:gd name="T4" fmla="*/ 28 w 28"/>
                <a:gd name="T5" fmla="*/ 27 h 27"/>
                <a:gd name="T6" fmla="*/ 0 w 28"/>
                <a:gd name="T7" fmla="*/ 19 h 27"/>
                <a:gd name="T8" fmla="*/ 0 w 28"/>
                <a:gd name="T9" fmla="*/ 0 h 27"/>
              </a:gdLst>
              <a:ahLst/>
              <a:cxnLst>
                <a:cxn ang="0">
                  <a:pos x="T0" y="T1"/>
                </a:cxn>
                <a:cxn ang="0">
                  <a:pos x="T2" y="T3"/>
                </a:cxn>
                <a:cxn ang="0">
                  <a:pos x="T4" y="T5"/>
                </a:cxn>
                <a:cxn ang="0">
                  <a:pos x="T6" y="T7"/>
                </a:cxn>
                <a:cxn ang="0">
                  <a:pos x="T8" y="T9"/>
                </a:cxn>
              </a:cxnLst>
              <a:rect l="0" t="0" r="r" b="b"/>
              <a:pathLst>
                <a:path w="28" h="27">
                  <a:moveTo>
                    <a:pt x="0" y="0"/>
                  </a:moveTo>
                  <a:lnTo>
                    <a:pt x="27" y="10"/>
                  </a:lnTo>
                  <a:lnTo>
                    <a:pt x="28" y="27"/>
                  </a:lnTo>
                  <a:lnTo>
                    <a:pt x="0" y="19"/>
                  </a:lnTo>
                  <a:lnTo>
                    <a:pt x="0" y="0"/>
                  </a:lnTo>
                  <a:close/>
                </a:path>
              </a:pathLst>
            </a:custGeom>
            <a:solidFill>
              <a:schemeClr val="accent2">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499" name="Freeform 522"/>
            <p:cNvSpPr>
              <a:spLocks/>
            </p:cNvSpPr>
            <p:nvPr/>
          </p:nvSpPr>
          <p:spPr bwMode="auto">
            <a:xfrm>
              <a:off x="11814135" y="6316013"/>
              <a:ext cx="28942" cy="28942"/>
            </a:xfrm>
            <a:custGeom>
              <a:avLst/>
              <a:gdLst>
                <a:gd name="T0" fmla="*/ 27 w 27"/>
                <a:gd name="T1" fmla="*/ 0 h 28"/>
                <a:gd name="T2" fmla="*/ 0 w 27"/>
                <a:gd name="T3" fmla="*/ 11 h 28"/>
                <a:gd name="T4" fmla="*/ 0 w 27"/>
                <a:gd name="T5" fmla="*/ 28 h 28"/>
                <a:gd name="T6" fmla="*/ 27 w 27"/>
                <a:gd name="T7" fmla="*/ 20 h 28"/>
                <a:gd name="T8" fmla="*/ 27 w 27"/>
                <a:gd name="T9" fmla="*/ 0 h 28"/>
              </a:gdLst>
              <a:ahLst/>
              <a:cxnLst>
                <a:cxn ang="0">
                  <a:pos x="T0" y="T1"/>
                </a:cxn>
                <a:cxn ang="0">
                  <a:pos x="T2" y="T3"/>
                </a:cxn>
                <a:cxn ang="0">
                  <a:pos x="T4" y="T5"/>
                </a:cxn>
                <a:cxn ang="0">
                  <a:pos x="T6" y="T7"/>
                </a:cxn>
                <a:cxn ang="0">
                  <a:pos x="T8" y="T9"/>
                </a:cxn>
              </a:cxnLst>
              <a:rect l="0" t="0" r="r" b="b"/>
              <a:pathLst>
                <a:path w="27" h="28">
                  <a:moveTo>
                    <a:pt x="27" y="0"/>
                  </a:moveTo>
                  <a:lnTo>
                    <a:pt x="0" y="11"/>
                  </a:lnTo>
                  <a:lnTo>
                    <a:pt x="0" y="28"/>
                  </a:lnTo>
                  <a:lnTo>
                    <a:pt x="27" y="20"/>
                  </a:lnTo>
                  <a:lnTo>
                    <a:pt x="27" y="0"/>
                  </a:lnTo>
                  <a:close/>
                </a:path>
              </a:pathLst>
            </a:custGeom>
            <a:solidFill>
              <a:schemeClr val="accent2">
                <a:lumMod val="40000"/>
                <a:lumOff val="60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500" name="Freeform 523"/>
            <p:cNvSpPr>
              <a:spLocks/>
            </p:cNvSpPr>
            <p:nvPr/>
          </p:nvSpPr>
          <p:spPr bwMode="auto">
            <a:xfrm>
              <a:off x="11051314" y="6551681"/>
              <a:ext cx="28942" cy="33076"/>
            </a:xfrm>
            <a:custGeom>
              <a:avLst/>
              <a:gdLst>
                <a:gd name="T0" fmla="*/ 1 w 27"/>
                <a:gd name="T1" fmla="*/ 0 h 33"/>
                <a:gd name="T2" fmla="*/ 27 w 27"/>
                <a:gd name="T3" fmla="*/ 14 h 33"/>
                <a:gd name="T4" fmla="*/ 27 w 27"/>
                <a:gd name="T5" fmla="*/ 33 h 33"/>
                <a:gd name="T6" fmla="*/ 0 w 27"/>
                <a:gd name="T7" fmla="*/ 22 h 33"/>
                <a:gd name="T8" fmla="*/ 1 w 27"/>
                <a:gd name="T9" fmla="*/ 0 h 33"/>
              </a:gdLst>
              <a:ahLst/>
              <a:cxnLst>
                <a:cxn ang="0">
                  <a:pos x="T0" y="T1"/>
                </a:cxn>
                <a:cxn ang="0">
                  <a:pos x="T2" y="T3"/>
                </a:cxn>
                <a:cxn ang="0">
                  <a:pos x="T4" y="T5"/>
                </a:cxn>
                <a:cxn ang="0">
                  <a:pos x="T6" y="T7"/>
                </a:cxn>
                <a:cxn ang="0">
                  <a:pos x="T8" y="T9"/>
                </a:cxn>
              </a:cxnLst>
              <a:rect l="0" t="0" r="r" b="b"/>
              <a:pathLst>
                <a:path w="27" h="33">
                  <a:moveTo>
                    <a:pt x="1" y="0"/>
                  </a:moveTo>
                  <a:lnTo>
                    <a:pt x="27" y="14"/>
                  </a:lnTo>
                  <a:lnTo>
                    <a:pt x="27" y="33"/>
                  </a:lnTo>
                  <a:lnTo>
                    <a:pt x="0" y="22"/>
                  </a:lnTo>
                  <a:lnTo>
                    <a:pt x="1" y="0"/>
                  </a:lnTo>
                  <a:close/>
                </a:path>
              </a:pathLst>
            </a:custGeom>
            <a:solidFill>
              <a:schemeClr val="accent2">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501" name="Freeform 524"/>
            <p:cNvSpPr>
              <a:spLocks/>
            </p:cNvSpPr>
            <p:nvPr/>
          </p:nvSpPr>
          <p:spPr bwMode="auto">
            <a:xfrm>
              <a:off x="11812068" y="6557883"/>
              <a:ext cx="26874" cy="31009"/>
            </a:xfrm>
            <a:custGeom>
              <a:avLst/>
              <a:gdLst>
                <a:gd name="T0" fmla="*/ 27 w 27"/>
                <a:gd name="T1" fmla="*/ 0 h 31"/>
                <a:gd name="T2" fmla="*/ 0 w 27"/>
                <a:gd name="T3" fmla="*/ 14 h 31"/>
                <a:gd name="T4" fmla="*/ 0 w 27"/>
                <a:gd name="T5" fmla="*/ 31 h 31"/>
                <a:gd name="T6" fmla="*/ 27 w 27"/>
                <a:gd name="T7" fmla="*/ 21 h 31"/>
                <a:gd name="T8" fmla="*/ 27 w 27"/>
                <a:gd name="T9" fmla="*/ 0 h 31"/>
              </a:gdLst>
              <a:ahLst/>
              <a:cxnLst>
                <a:cxn ang="0">
                  <a:pos x="T0" y="T1"/>
                </a:cxn>
                <a:cxn ang="0">
                  <a:pos x="T2" y="T3"/>
                </a:cxn>
                <a:cxn ang="0">
                  <a:pos x="T4" y="T5"/>
                </a:cxn>
                <a:cxn ang="0">
                  <a:pos x="T6" y="T7"/>
                </a:cxn>
                <a:cxn ang="0">
                  <a:pos x="T8" y="T9"/>
                </a:cxn>
              </a:cxnLst>
              <a:rect l="0" t="0" r="r" b="b"/>
              <a:pathLst>
                <a:path w="27" h="31">
                  <a:moveTo>
                    <a:pt x="27" y="0"/>
                  </a:moveTo>
                  <a:lnTo>
                    <a:pt x="0" y="14"/>
                  </a:lnTo>
                  <a:lnTo>
                    <a:pt x="0" y="31"/>
                  </a:lnTo>
                  <a:lnTo>
                    <a:pt x="27" y="21"/>
                  </a:lnTo>
                  <a:lnTo>
                    <a:pt x="27" y="0"/>
                  </a:lnTo>
                  <a:close/>
                </a:path>
              </a:pathLst>
            </a:custGeom>
            <a:solidFill>
              <a:schemeClr val="accent2">
                <a:lumMod val="40000"/>
                <a:lumOff val="60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502" name="Freeform 525"/>
            <p:cNvSpPr>
              <a:spLocks/>
            </p:cNvSpPr>
            <p:nvPr/>
          </p:nvSpPr>
          <p:spPr bwMode="auto">
            <a:xfrm>
              <a:off x="11047180" y="6185776"/>
              <a:ext cx="28942" cy="28942"/>
            </a:xfrm>
            <a:custGeom>
              <a:avLst/>
              <a:gdLst>
                <a:gd name="T0" fmla="*/ 0 w 28"/>
                <a:gd name="T1" fmla="*/ 0 h 28"/>
                <a:gd name="T2" fmla="*/ 28 w 28"/>
                <a:gd name="T3" fmla="*/ 10 h 28"/>
                <a:gd name="T4" fmla="*/ 28 w 28"/>
                <a:gd name="T5" fmla="*/ 28 h 28"/>
                <a:gd name="T6" fmla="*/ 0 w 28"/>
                <a:gd name="T7" fmla="*/ 19 h 28"/>
                <a:gd name="T8" fmla="*/ 0 w 28"/>
                <a:gd name="T9" fmla="*/ 0 h 28"/>
              </a:gdLst>
              <a:ahLst/>
              <a:cxnLst>
                <a:cxn ang="0">
                  <a:pos x="T0" y="T1"/>
                </a:cxn>
                <a:cxn ang="0">
                  <a:pos x="T2" y="T3"/>
                </a:cxn>
                <a:cxn ang="0">
                  <a:pos x="T4" y="T5"/>
                </a:cxn>
                <a:cxn ang="0">
                  <a:pos x="T6" y="T7"/>
                </a:cxn>
                <a:cxn ang="0">
                  <a:pos x="T8" y="T9"/>
                </a:cxn>
              </a:cxnLst>
              <a:rect l="0" t="0" r="r" b="b"/>
              <a:pathLst>
                <a:path w="28" h="28">
                  <a:moveTo>
                    <a:pt x="0" y="0"/>
                  </a:moveTo>
                  <a:lnTo>
                    <a:pt x="28" y="10"/>
                  </a:lnTo>
                  <a:lnTo>
                    <a:pt x="28" y="28"/>
                  </a:lnTo>
                  <a:lnTo>
                    <a:pt x="0" y="19"/>
                  </a:lnTo>
                  <a:lnTo>
                    <a:pt x="0" y="0"/>
                  </a:lnTo>
                  <a:close/>
                </a:path>
              </a:pathLst>
            </a:custGeom>
            <a:solidFill>
              <a:schemeClr val="accent2">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503" name="Freeform 526"/>
            <p:cNvSpPr>
              <a:spLocks/>
            </p:cNvSpPr>
            <p:nvPr/>
          </p:nvSpPr>
          <p:spPr bwMode="auto">
            <a:xfrm>
              <a:off x="11816202" y="6191978"/>
              <a:ext cx="28942" cy="28942"/>
            </a:xfrm>
            <a:custGeom>
              <a:avLst/>
              <a:gdLst>
                <a:gd name="T0" fmla="*/ 27 w 27"/>
                <a:gd name="T1" fmla="*/ 0 h 27"/>
                <a:gd name="T2" fmla="*/ 1 w 27"/>
                <a:gd name="T3" fmla="*/ 10 h 27"/>
                <a:gd name="T4" fmla="*/ 0 w 27"/>
                <a:gd name="T5" fmla="*/ 27 h 27"/>
                <a:gd name="T6" fmla="*/ 27 w 27"/>
                <a:gd name="T7" fmla="*/ 19 h 27"/>
                <a:gd name="T8" fmla="*/ 27 w 27"/>
                <a:gd name="T9" fmla="*/ 0 h 27"/>
              </a:gdLst>
              <a:ahLst/>
              <a:cxnLst>
                <a:cxn ang="0">
                  <a:pos x="T0" y="T1"/>
                </a:cxn>
                <a:cxn ang="0">
                  <a:pos x="T2" y="T3"/>
                </a:cxn>
                <a:cxn ang="0">
                  <a:pos x="T4" y="T5"/>
                </a:cxn>
                <a:cxn ang="0">
                  <a:pos x="T6" y="T7"/>
                </a:cxn>
                <a:cxn ang="0">
                  <a:pos x="T8" y="T9"/>
                </a:cxn>
              </a:cxnLst>
              <a:rect l="0" t="0" r="r" b="b"/>
              <a:pathLst>
                <a:path w="27" h="27">
                  <a:moveTo>
                    <a:pt x="27" y="0"/>
                  </a:moveTo>
                  <a:lnTo>
                    <a:pt x="1" y="10"/>
                  </a:lnTo>
                  <a:lnTo>
                    <a:pt x="0" y="27"/>
                  </a:lnTo>
                  <a:lnTo>
                    <a:pt x="27" y="19"/>
                  </a:lnTo>
                  <a:lnTo>
                    <a:pt x="27" y="0"/>
                  </a:lnTo>
                  <a:close/>
                </a:path>
              </a:pathLst>
            </a:custGeom>
            <a:solidFill>
              <a:schemeClr val="accent2">
                <a:lumMod val="40000"/>
                <a:lumOff val="60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504" name="Freeform 527"/>
            <p:cNvSpPr>
              <a:spLocks/>
            </p:cNvSpPr>
            <p:nvPr/>
          </p:nvSpPr>
          <p:spPr bwMode="auto">
            <a:xfrm>
              <a:off x="11053382" y="6427646"/>
              <a:ext cx="28942" cy="28942"/>
            </a:xfrm>
            <a:custGeom>
              <a:avLst/>
              <a:gdLst>
                <a:gd name="T0" fmla="*/ 0 w 27"/>
                <a:gd name="T1" fmla="*/ 0 h 27"/>
                <a:gd name="T2" fmla="*/ 26 w 27"/>
                <a:gd name="T3" fmla="*/ 10 h 27"/>
                <a:gd name="T4" fmla="*/ 27 w 27"/>
                <a:gd name="T5" fmla="*/ 27 h 27"/>
                <a:gd name="T6" fmla="*/ 0 w 27"/>
                <a:gd name="T7" fmla="*/ 19 h 27"/>
                <a:gd name="T8" fmla="*/ 0 w 27"/>
                <a:gd name="T9" fmla="*/ 0 h 27"/>
              </a:gdLst>
              <a:ahLst/>
              <a:cxnLst>
                <a:cxn ang="0">
                  <a:pos x="T0" y="T1"/>
                </a:cxn>
                <a:cxn ang="0">
                  <a:pos x="T2" y="T3"/>
                </a:cxn>
                <a:cxn ang="0">
                  <a:pos x="T4" y="T5"/>
                </a:cxn>
                <a:cxn ang="0">
                  <a:pos x="T6" y="T7"/>
                </a:cxn>
                <a:cxn ang="0">
                  <a:pos x="T8" y="T9"/>
                </a:cxn>
              </a:cxnLst>
              <a:rect l="0" t="0" r="r" b="b"/>
              <a:pathLst>
                <a:path w="27" h="27">
                  <a:moveTo>
                    <a:pt x="0" y="0"/>
                  </a:moveTo>
                  <a:lnTo>
                    <a:pt x="26" y="10"/>
                  </a:lnTo>
                  <a:lnTo>
                    <a:pt x="27" y="27"/>
                  </a:lnTo>
                  <a:lnTo>
                    <a:pt x="0" y="19"/>
                  </a:lnTo>
                  <a:lnTo>
                    <a:pt x="0" y="0"/>
                  </a:lnTo>
                  <a:close/>
                </a:path>
              </a:pathLst>
            </a:custGeom>
            <a:solidFill>
              <a:schemeClr val="accent2">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505" name="Freeform 528"/>
            <p:cNvSpPr>
              <a:spLocks/>
            </p:cNvSpPr>
            <p:nvPr/>
          </p:nvSpPr>
          <p:spPr bwMode="auto">
            <a:xfrm>
              <a:off x="11812068" y="6433848"/>
              <a:ext cx="26874" cy="28942"/>
            </a:xfrm>
            <a:custGeom>
              <a:avLst/>
              <a:gdLst>
                <a:gd name="T0" fmla="*/ 28 w 28"/>
                <a:gd name="T1" fmla="*/ 0 h 29"/>
                <a:gd name="T2" fmla="*/ 0 w 28"/>
                <a:gd name="T3" fmla="*/ 11 h 29"/>
                <a:gd name="T4" fmla="*/ 0 w 28"/>
                <a:gd name="T5" fmla="*/ 29 h 29"/>
                <a:gd name="T6" fmla="*/ 28 w 28"/>
                <a:gd name="T7" fmla="*/ 19 h 29"/>
                <a:gd name="T8" fmla="*/ 28 w 28"/>
                <a:gd name="T9" fmla="*/ 0 h 29"/>
              </a:gdLst>
              <a:ahLst/>
              <a:cxnLst>
                <a:cxn ang="0">
                  <a:pos x="T0" y="T1"/>
                </a:cxn>
                <a:cxn ang="0">
                  <a:pos x="T2" y="T3"/>
                </a:cxn>
                <a:cxn ang="0">
                  <a:pos x="T4" y="T5"/>
                </a:cxn>
                <a:cxn ang="0">
                  <a:pos x="T6" y="T7"/>
                </a:cxn>
                <a:cxn ang="0">
                  <a:pos x="T8" y="T9"/>
                </a:cxn>
              </a:cxnLst>
              <a:rect l="0" t="0" r="r" b="b"/>
              <a:pathLst>
                <a:path w="28" h="29">
                  <a:moveTo>
                    <a:pt x="28" y="0"/>
                  </a:moveTo>
                  <a:lnTo>
                    <a:pt x="0" y="11"/>
                  </a:lnTo>
                  <a:lnTo>
                    <a:pt x="0" y="29"/>
                  </a:lnTo>
                  <a:lnTo>
                    <a:pt x="28" y="19"/>
                  </a:lnTo>
                  <a:lnTo>
                    <a:pt x="28" y="0"/>
                  </a:lnTo>
                  <a:close/>
                </a:path>
              </a:pathLst>
            </a:custGeom>
            <a:solidFill>
              <a:schemeClr val="accent2">
                <a:lumMod val="40000"/>
                <a:lumOff val="60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506" name="Freeform 529"/>
            <p:cNvSpPr>
              <a:spLocks/>
            </p:cNvSpPr>
            <p:nvPr/>
          </p:nvSpPr>
          <p:spPr bwMode="auto">
            <a:xfrm>
              <a:off x="11049247" y="6671583"/>
              <a:ext cx="28942" cy="31009"/>
            </a:xfrm>
            <a:custGeom>
              <a:avLst/>
              <a:gdLst>
                <a:gd name="T0" fmla="*/ 1 w 28"/>
                <a:gd name="T1" fmla="*/ 0 h 30"/>
                <a:gd name="T2" fmla="*/ 28 w 28"/>
                <a:gd name="T3" fmla="*/ 12 h 30"/>
                <a:gd name="T4" fmla="*/ 28 w 28"/>
                <a:gd name="T5" fmla="*/ 30 h 30"/>
                <a:gd name="T6" fmla="*/ 0 w 28"/>
                <a:gd name="T7" fmla="*/ 19 h 30"/>
                <a:gd name="T8" fmla="*/ 1 w 28"/>
                <a:gd name="T9" fmla="*/ 0 h 30"/>
              </a:gdLst>
              <a:ahLst/>
              <a:cxnLst>
                <a:cxn ang="0">
                  <a:pos x="T0" y="T1"/>
                </a:cxn>
                <a:cxn ang="0">
                  <a:pos x="T2" y="T3"/>
                </a:cxn>
                <a:cxn ang="0">
                  <a:pos x="T4" y="T5"/>
                </a:cxn>
                <a:cxn ang="0">
                  <a:pos x="T6" y="T7"/>
                </a:cxn>
                <a:cxn ang="0">
                  <a:pos x="T8" y="T9"/>
                </a:cxn>
              </a:cxnLst>
              <a:rect l="0" t="0" r="r" b="b"/>
              <a:pathLst>
                <a:path w="28" h="30">
                  <a:moveTo>
                    <a:pt x="1" y="0"/>
                  </a:moveTo>
                  <a:lnTo>
                    <a:pt x="28" y="12"/>
                  </a:lnTo>
                  <a:lnTo>
                    <a:pt x="28" y="30"/>
                  </a:lnTo>
                  <a:lnTo>
                    <a:pt x="0" y="19"/>
                  </a:lnTo>
                  <a:lnTo>
                    <a:pt x="1" y="0"/>
                  </a:lnTo>
                  <a:close/>
                </a:path>
              </a:pathLst>
            </a:custGeom>
            <a:solidFill>
              <a:schemeClr val="accent2">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507" name="Freeform 530"/>
            <p:cNvSpPr>
              <a:spLocks/>
            </p:cNvSpPr>
            <p:nvPr/>
          </p:nvSpPr>
          <p:spPr bwMode="auto">
            <a:xfrm>
              <a:off x="11814135" y="6677785"/>
              <a:ext cx="28942" cy="31009"/>
            </a:xfrm>
            <a:custGeom>
              <a:avLst/>
              <a:gdLst>
                <a:gd name="T0" fmla="*/ 26 w 27"/>
                <a:gd name="T1" fmla="*/ 0 h 30"/>
                <a:gd name="T2" fmla="*/ 1 w 27"/>
                <a:gd name="T3" fmla="*/ 12 h 30"/>
                <a:gd name="T4" fmla="*/ 0 w 27"/>
                <a:gd name="T5" fmla="*/ 30 h 30"/>
                <a:gd name="T6" fmla="*/ 27 w 27"/>
                <a:gd name="T7" fmla="*/ 19 h 30"/>
                <a:gd name="T8" fmla="*/ 26 w 27"/>
                <a:gd name="T9" fmla="*/ 0 h 30"/>
              </a:gdLst>
              <a:ahLst/>
              <a:cxnLst>
                <a:cxn ang="0">
                  <a:pos x="T0" y="T1"/>
                </a:cxn>
                <a:cxn ang="0">
                  <a:pos x="T2" y="T3"/>
                </a:cxn>
                <a:cxn ang="0">
                  <a:pos x="T4" y="T5"/>
                </a:cxn>
                <a:cxn ang="0">
                  <a:pos x="T6" y="T7"/>
                </a:cxn>
                <a:cxn ang="0">
                  <a:pos x="T8" y="T9"/>
                </a:cxn>
              </a:cxnLst>
              <a:rect l="0" t="0" r="r" b="b"/>
              <a:pathLst>
                <a:path w="27" h="30">
                  <a:moveTo>
                    <a:pt x="26" y="0"/>
                  </a:moveTo>
                  <a:lnTo>
                    <a:pt x="1" y="12"/>
                  </a:lnTo>
                  <a:lnTo>
                    <a:pt x="0" y="30"/>
                  </a:lnTo>
                  <a:lnTo>
                    <a:pt x="27" y="19"/>
                  </a:lnTo>
                  <a:lnTo>
                    <a:pt x="26" y="0"/>
                  </a:lnTo>
                  <a:close/>
                </a:path>
              </a:pathLst>
            </a:custGeom>
            <a:solidFill>
              <a:schemeClr val="accent2">
                <a:lumMod val="40000"/>
                <a:lumOff val="60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508" name="Freeform 531"/>
            <p:cNvSpPr>
              <a:spLocks/>
            </p:cNvSpPr>
            <p:nvPr/>
          </p:nvSpPr>
          <p:spPr bwMode="auto">
            <a:xfrm>
              <a:off x="11053382" y="6795618"/>
              <a:ext cx="28942" cy="31009"/>
            </a:xfrm>
            <a:custGeom>
              <a:avLst/>
              <a:gdLst>
                <a:gd name="T0" fmla="*/ 0 w 26"/>
                <a:gd name="T1" fmla="*/ 0 h 30"/>
                <a:gd name="T2" fmla="*/ 26 w 26"/>
                <a:gd name="T3" fmla="*/ 12 h 30"/>
                <a:gd name="T4" fmla="*/ 26 w 26"/>
                <a:gd name="T5" fmla="*/ 30 h 30"/>
                <a:gd name="T6" fmla="*/ 0 w 26"/>
                <a:gd name="T7" fmla="*/ 19 h 30"/>
                <a:gd name="T8" fmla="*/ 0 w 26"/>
                <a:gd name="T9" fmla="*/ 0 h 30"/>
              </a:gdLst>
              <a:ahLst/>
              <a:cxnLst>
                <a:cxn ang="0">
                  <a:pos x="T0" y="T1"/>
                </a:cxn>
                <a:cxn ang="0">
                  <a:pos x="T2" y="T3"/>
                </a:cxn>
                <a:cxn ang="0">
                  <a:pos x="T4" y="T5"/>
                </a:cxn>
                <a:cxn ang="0">
                  <a:pos x="T6" y="T7"/>
                </a:cxn>
                <a:cxn ang="0">
                  <a:pos x="T8" y="T9"/>
                </a:cxn>
              </a:cxnLst>
              <a:rect l="0" t="0" r="r" b="b"/>
              <a:pathLst>
                <a:path w="26" h="30">
                  <a:moveTo>
                    <a:pt x="0" y="0"/>
                  </a:moveTo>
                  <a:lnTo>
                    <a:pt x="26" y="12"/>
                  </a:lnTo>
                  <a:lnTo>
                    <a:pt x="26" y="30"/>
                  </a:lnTo>
                  <a:lnTo>
                    <a:pt x="0" y="19"/>
                  </a:lnTo>
                  <a:lnTo>
                    <a:pt x="0" y="0"/>
                  </a:lnTo>
                  <a:close/>
                </a:path>
              </a:pathLst>
            </a:custGeom>
            <a:solidFill>
              <a:schemeClr val="accent2">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509" name="Freeform 532"/>
            <p:cNvSpPr>
              <a:spLocks/>
            </p:cNvSpPr>
            <p:nvPr/>
          </p:nvSpPr>
          <p:spPr bwMode="auto">
            <a:xfrm>
              <a:off x="11810001" y="6801820"/>
              <a:ext cx="28942" cy="31009"/>
            </a:xfrm>
            <a:custGeom>
              <a:avLst/>
              <a:gdLst>
                <a:gd name="T0" fmla="*/ 27 w 28"/>
                <a:gd name="T1" fmla="*/ 0 h 30"/>
                <a:gd name="T2" fmla="*/ 0 w 28"/>
                <a:gd name="T3" fmla="*/ 13 h 30"/>
                <a:gd name="T4" fmla="*/ 0 w 28"/>
                <a:gd name="T5" fmla="*/ 30 h 30"/>
                <a:gd name="T6" fmla="*/ 28 w 28"/>
                <a:gd name="T7" fmla="*/ 20 h 30"/>
                <a:gd name="T8" fmla="*/ 27 w 28"/>
                <a:gd name="T9" fmla="*/ 0 h 30"/>
              </a:gdLst>
              <a:ahLst/>
              <a:cxnLst>
                <a:cxn ang="0">
                  <a:pos x="T0" y="T1"/>
                </a:cxn>
                <a:cxn ang="0">
                  <a:pos x="T2" y="T3"/>
                </a:cxn>
                <a:cxn ang="0">
                  <a:pos x="T4" y="T5"/>
                </a:cxn>
                <a:cxn ang="0">
                  <a:pos x="T6" y="T7"/>
                </a:cxn>
                <a:cxn ang="0">
                  <a:pos x="T8" y="T9"/>
                </a:cxn>
              </a:cxnLst>
              <a:rect l="0" t="0" r="r" b="b"/>
              <a:pathLst>
                <a:path w="28" h="30">
                  <a:moveTo>
                    <a:pt x="27" y="0"/>
                  </a:moveTo>
                  <a:lnTo>
                    <a:pt x="0" y="13"/>
                  </a:lnTo>
                  <a:lnTo>
                    <a:pt x="0" y="30"/>
                  </a:lnTo>
                  <a:lnTo>
                    <a:pt x="28" y="20"/>
                  </a:lnTo>
                  <a:lnTo>
                    <a:pt x="27" y="0"/>
                  </a:lnTo>
                  <a:close/>
                </a:path>
              </a:pathLst>
            </a:custGeom>
            <a:solidFill>
              <a:schemeClr val="accent2">
                <a:lumMod val="40000"/>
                <a:lumOff val="60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512" name="Freeform 535"/>
            <p:cNvSpPr>
              <a:spLocks/>
            </p:cNvSpPr>
            <p:nvPr/>
          </p:nvSpPr>
          <p:spPr bwMode="auto">
            <a:xfrm>
              <a:off x="10997565" y="6270534"/>
              <a:ext cx="80623" cy="16538"/>
            </a:xfrm>
            <a:custGeom>
              <a:avLst/>
              <a:gdLst>
                <a:gd name="T0" fmla="*/ 0 w 77"/>
                <a:gd name="T1" fmla="*/ 10 h 17"/>
                <a:gd name="T2" fmla="*/ 23 w 77"/>
                <a:gd name="T3" fmla="*/ 17 h 17"/>
                <a:gd name="T4" fmla="*/ 77 w 77"/>
                <a:gd name="T5" fmla="*/ 8 h 17"/>
                <a:gd name="T6" fmla="*/ 49 w 77"/>
                <a:gd name="T7" fmla="*/ 0 h 17"/>
                <a:gd name="T8" fmla="*/ 0 w 77"/>
                <a:gd name="T9" fmla="*/ 10 h 17"/>
              </a:gdLst>
              <a:ahLst/>
              <a:cxnLst>
                <a:cxn ang="0">
                  <a:pos x="T0" y="T1"/>
                </a:cxn>
                <a:cxn ang="0">
                  <a:pos x="T2" y="T3"/>
                </a:cxn>
                <a:cxn ang="0">
                  <a:pos x="T4" y="T5"/>
                </a:cxn>
                <a:cxn ang="0">
                  <a:pos x="T6" y="T7"/>
                </a:cxn>
                <a:cxn ang="0">
                  <a:pos x="T8" y="T9"/>
                </a:cxn>
              </a:cxnLst>
              <a:rect l="0" t="0" r="r" b="b"/>
              <a:pathLst>
                <a:path w="77" h="17">
                  <a:moveTo>
                    <a:pt x="0" y="10"/>
                  </a:moveTo>
                  <a:lnTo>
                    <a:pt x="23" y="17"/>
                  </a:lnTo>
                  <a:lnTo>
                    <a:pt x="77" y="8"/>
                  </a:lnTo>
                  <a:lnTo>
                    <a:pt x="49" y="0"/>
                  </a:lnTo>
                  <a:lnTo>
                    <a:pt x="0" y="10"/>
                  </a:lnTo>
                  <a:close/>
                </a:path>
              </a:pathLst>
            </a:custGeom>
            <a:solidFill>
              <a:schemeClr val="accent2">
                <a:lumMod val="50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513" name="Freeform 536"/>
            <p:cNvSpPr>
              <a:spLocks/>
            </p:cNvSpPr>
            <p:nvPr/>
          </p:nvSpPr>
          <p:spPr bwMode="auto">
            <a:xfrm>
              <a:off x="11816202" y="6276736"/>
              <a:ext cx="78556" cy="16538"/>
            </a:xfrm>
            <a:custGeom>
              <a:avLst/>
              <a:gdLst>
                <a:gd name="T0" fmla="*/ 76 w 76"/>
                <a:gd name="T1" fmla="*/ 11 h 18"/>
                <a:gd name="T2" fmla="*/ 52 w 76"/>
                <a:gd name="T3" fmla="*/ 18 h 18"/>
                <a:gd name="T4" fmla="*/ 0 w 76"/>
                <a:gd name="T5" fmla="*/ 8 h 18"/>
                <a:gd name="T6" fmla="*/ 26 w 76"/>
                <a:gd name="T7" fmla="*/ 0 h 18"/>
                <a:gd name="T8" fmla="*/ 76 w 76"/>
                <a:gd name="T9" fmla="*/ 11 h 18"/>
              </a:gdLst>
              <a:ahLst/>
              <a:cxnLst>
                <a:cxn ang="0">
                  <a:pos x="T0" y="T1"/>
                </a:cxn>
                <a:cxn ang="0">
                  <a:pos x="T2" y="T3"/>
                </a:cxn>
                <a:cxn ang="0">
                  <a:pos x="T4" y="T5"/>
                </a:cxn>
                <a:cxn ang="0">
                  <a:pos x="T6" y="T7"/>
                </a:cxn>
                <a:cxn ang="0">
                  <a:pos x="T8" y="T9"/>
                </a:cxn>
              </a:cxnLst>
              <a:rect l="0" t="0" r="r" b="b"/>
              <a:pathLst>
                <a:path w="76" h="18">
                  <a:moveTo>
                    <a:pt x="76" y="11"/>
                  </a:moveTo>
                  <a:lnTo>
                    <a:pt x="52" y="18"/>
                  </a:lnTo>
                  <a:lnTo>
                    <a:pt x="0" y="8"/>
                  </a:lnTo>
                  <a:lnTo>
                    <a:pt x="26" y="0"/>
                  </a:lnTo>
                  <a:lnTo>
                    <a:pt x="76" y="11"/>
                  </a:lnTo>
                  <a:close/>
                </a:path>
              </a:pathLst>
            </a:custGeom>
            <a:solidFill>
              <a:schemeClr val="accent2">
                <a:lumMod val="50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514" name="Freeform 537"/>
            <p:cNvSpPr>
              <a:spLocks/>
            </p:cNvSpPr>
            <p:nvPr/>
          </p:nvSpPr>
          <p:spPr bwMode="auto">
            <a:xfrm>
              <a:off x="11001700" y="6514471"/>
              <a:ext cx="78556" cy="14471"/>
            </a:xfrm>
            <a:custGeom>
              <a:avLst/>
              <a:gdLst>
                <a:gd name="T0" fmla="*/ 0 w 76"/>
                <a:gd name="T1" fmla="*/ 7 h 15"/>
                <a:gd name="T2" fmla="*/ 24 w 76"/>
                <a:gd name="T3" fmla="*/ 15 h 15"/>
                <a:gd name="T4" fmla="*/ 76 w 76"/>
                <a:gd name="T5" fmla="*/ 9 h 15"/>
                <a:gd name="T6" fmla="*/ 51 w 76"/>
                <a:gd name="T7" fmla="*/ 0 h 15"/>
                <a:gd name="T8" fmla="*/ 0 w 76"/>
                <a:gd name="T9" fmla="*/ 7 h 15"/>
              </a:gdLst>
              <a:ahLst/>
              <a:cxnLst>
                <a:cxn ang="0">
                  <a:pos x="T0" y="T1"/>
                </a:cxn>
                <a:cxn ang="0">
                  <a:pos x="T2" y="T3"/>
                </a:cxn>
                <a:cxn ang="0">
                  <a:pos x="T4" y="T5"/>
                </a:cxn>
                <a:cxn ang="0">
                  <a:pos x="T6" y="T7"/>
                </a:cxn>
                <a:cxn ang="0">
                  <a:pos x="T8" y="T9"/>
                </a:cxn>
              </a:cxnLst>
              <a:rect l="0" t="0" r="r" b="b"/>
              <a:pathLst>
                <a:path w="76" h="15">
                  <a:moveTo>
                    <a:pt x="0" y="7"/>
                  </a:moveTo>
                  <a:lnTo>
                    <a:pt x="24" y="15"/>
                  </a:lnTo>
                  <a:lnTo>
                    <a:pt x="76" y="9"/>
                  </a:lnTo>
                  <a:lnTo>
                    <a:pt x="51" y="0"/>
                  </a:lnTo>
                  <a:lnTo>
                    <a:pt x="0" y="7"/>
                  </a:lnTo>
                  <a:close/>
                </a:path>
              </a:pathLst>
            </a:custGeom>
            <a:solidFill>
              <a:schemeClr val="accent2">
                <a:lumMod val="50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515" name="Freeform 538"/>
            <p:cNvSpPr>
              <a:spLocks/>
            </p:cNvSpPr>
            <p:nvPr/>
          </p:nvSpPr>
          <p:spPr bwMode="auto">
            <a:xfrm>
              <a:off x="11812068" y="6518605"/>
              <a:ext cx="78556" cy="16538"/>
            </a:xfrm>
            <a:custGeom>
              <a:avLst/>
              <a:gdLst>
                <a:gd name="T0" fmla="*/ 76 w 76"/>
                <a:gd name="T1" fmla="*/ 8 h 17"/>
                <a:gd name="T2" fmla="*/ 53 w 76"/>
                <a:gd name="T3" fmla="*/ 17 h 17"/>
                <a:gd name="T4" fmla="*/ 0 w 76"/>
                <a:gd name="T5" fmla="*/ 11 h 17"/>
                <a:gd name="T6" fmla="*/ 27 w 76"/>
                <a:gd name="T7" fmla="*/ 0 h 17"/>
                <a:gd name="T8" fmla="*/ 76 w 76"/>
                <a:gd name="T9" fmla="*/ 8 h 17"/>
              </a:gdLst>
              <a:ahLst/>
              <a:cxnLst>
                <a:cxn ang="0">
                  <a:pos x="T0" y="T1"/>
                </a:cxn>
                <a:cxn ang="0">
                  <a:pos x="T2" y="T3"/>
                </a:cxn>
                <a:cxn ang="0">
                  <a:pos x="T4" y="T5"/>
                </a:cxn>
                <a:cxn ang="0">
                  <a:pos x="T6" y="T7"/>
                </a:cxn>
                <a:cxn ang="0">
                  <a:pos x="T8" y="T9"/>
                </a:cxn>
              </a:cxnLst>
              <a:rect l="0" t="0" r="r" b="b"/>
              <a:pathLst>
                <a:path w="76" h="17">
                  <a:moveTo>
                    <a:pt x="76" y="8"/>
                  </a:moveTo>
                  <a:lnTo>
                    <a:pt x="53" y="17"/>
                  </a:lnTo>
                  <a:lnTo>
                    <a:pt x="0" y="11"/>
                  </a:lnTo>
                  <a:lnTo>
                    <a:pt x="27" y="0"/>
                  </a:lnTo>
                  <a:lnTo>
                    <a:pt x="76" y="8"/>
                  </a:lnTo>
                  <a:close/>
                </a:path>
              </a:pathLst>
            </a:custGeom>
            <a:solidFill>
              <a:schemeClr val="accent2">
                <a:lumMod val="50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516" name="Freeform 539"/>
            <p:cNvSpPr>
              <a:spLocks/>
            </p:cNvSpPr>
            <p:nvPr/>
          </p:nvSpPr>
          <p:spPr bwMode="auto">
            <a:xfrm>
              <a:off x="10995498" y="6146498"/>
              <a:ext cx="78556" cy="18605"/>
            </a:xfrm>
            <a:custGeom>
              <a:avLst/>
              <a:gdLst>
                <a:gd name="T0" fmla="*/ 0 w 76"/>
                <a:gd name="T1" fmla="*/ 10 h 17"/>
                <a:gd name="T2" fmla="*/ 24 w 76"/>
                <a:gd name="T3" fmla="*/ 17 h 17"/>
                <a:gd name="T4" fmla="*/ 76 w 76"/>
                <a:gd name="T5" fmla="*/ 8 h 17"/>
                <a:gd name="T6" fmla="*/ 50 w 76"/>
                <a:gd name="T7" fmla="*/ 0 h 17"/>
                <a:gd name="T8" fmla="*/ 0 w 76"/>
                <a:gd name="T9" fmla="*/ 10 h 17"/>
              </a:gdLst>
              <a:ahLst/>
              <a:cxnLst>
                <a:cxn ang="0">
                  <a:pos x="T0" y="T1"/>
                </a:cxn>
                <a:cxn ang="0">
                  <a:pos x="T2" y="T3"/>
                </a:cxn>
                <a:cxn ang="0">
                  <a:pos x="T4" y="T5"/>
                </a:cxn>
                <a:cxn ang="0">
                  <a:pos x="T6" y="T7"/>
                </a:cxn>
                <a:cxn ang="0">
                  <a:pos x="T8" y="T9"/>
                </a:cxn>
              </a:cxnLst>
              <a:rect l="0" t="0" r="r" b="b"/>
              <a:pathLst>
                <a:path w="76" h="17">
                  <a:moveTo>
                    <a:pt x="0" y="10"/>
                  </a:moveTo>
                  <a:lnTo>
                    <a:pt x="24" y="17"/>
                  </a:lnTo>
                  <a:lnTo>
                    <a:pt x="76" y="8"/>
                  </a:lnTo>
                  <a:lnTo>
                    <a:pt x="50" y="0"/>
                  </a:lnTo>
                  <a:lnTo>
                    <a:pt x="0" y="10"/>
                  </a:lnTo>
                  <a:close/>
                </a:path>
              </a:pathLst>
            </a:custGeom>
            <a:solidFill>
              <a:schemeClr val="accent2">
                <a:lumMod val="50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517" name="Freeform 540"/>
            <p:cNvSpPr>
              <a:spLocks/>
            </p:cNvSpPr>
            <p:nvPr/>
          </p:nvSpPr>
          <p:spPr bwMode="auto">
            <a:xfrm>
              <a:off x="11820337" y="6152700"/>
              <a:ext cx="78556" cy="16538"/>
            </a:xfrm>
            <a:custGeom>
              <a:avLst/>
              <a:gdLst>
                <a:gd name="T0" fmla="*/ 76 w 76"/>
                <a:gd name="T1" fmla="*/ 10 h 17"/>
                <a:gd name="T2" fmla="*/ 52 w 76"/>
                <a:gd name="T3" fmla="*/ 17 h 17"/>
                <a:gd name="T4" fmla="*/ 0 w 76"/>
                <a:gd name="T5" fmla="*/ 8 h 17"/>
                <a:gd name="T6" fmla="*/ 27 w 76"/>
                <a:gd name="T7" fmla="*/ 0 h 17"/>
                <a:gd name="T8" fmla="*/ 76 w 76"/>
                <a:gd name="T9" fmla="*/ 10 h 17"/>
              </a:gdLst>
              <a:ahLst/>
              <a:cxnLst>
                <a:cxn ang="0">
                  <a:pos x="T0" y="T1"/>
                </a:cxn>
                <a:cxn ang="0">
                  <a:pos x="T2" y="T3"/>
                </a:cxn>
                <a:cxn ang="0">
                  <a:pos x="T4" y="T5"/>
                </a:cxn>
                <a:cxn ang="0">
                  <a:pos x="T6" y="T7"/>
                </a:cxn>
                <a:cxn ang="0">
                  <a:pos x="T8" y="T9"/>
                </a:cxn>
              </a:cxnLst>
              <a:rect l="0" t="0" r="r" b="b"/>
              <a:pathLst>
                <a:path w="76" h="17">
                  <a:moveTo>
                    <a:pt x="76" y="10"/>
                  </a:moveTo>
                  <a:lnTo>
                    <a:pt x="52" y="17"/>
                  </a:lnTo>
                  <a:lnTo>
                    <a:pt x="0" y="8"/>
                  </a:lnTo>
                  <a:lnTo>
                    <a:pt x="27" y="0"/>
                  </a:lnTo>
                  <a:lnTo>
                    <a:pt x="76" y="10"/>
                  </a:lnTo>
                  <a:close/>
                </a:path>
              </a:pathLst>
            </a:custGeom>
            <a:solidFill>
              <a:schemeClr val="accent2">
                <a:lumMod val="50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518" name="Freeform 541"/>
            <p:cNvSpPr>
              <a:spLocks/>
            </p:cNvSpPr>
            <p:nvPr/>
          </p:nvSpPr>
          <p:spPr bwMode="auto">
            <a:xfrm>
              <a:off x="11001700" y="6388368"/>
              <a:ext cx="78556" cy="16538"/>
            </a:xfrm>
            <a:custGeom>
              <a:avLst/>
              <a:gdLst>
                <a:gd name="T0" fmla="*/ 0 w 76"/>
                <a:gd name="T1" fmla="*/ 11 h 16"/>
                <a:gd name="T2" fmla="*/ 23 w 76"/>
                <a:gd name="T3" fmla="*/ 16 h 16"/>
                <a:gd name="T4" fmla="*/ 76 w 76"/>
                <a:gd name="T5" fmla="*/ 9 h 16"/>
                <a:gd name="T6" fmla="*/ 48 w 76"/>
                <a:gd name="T7" fmla="*/ 0 h 16"/>
                <a:gd name="T8" fmla="*/ 0 w 76"/>
                <a:gd name="T9" fmla="*/ 11 h 16"/>
              </a:gdLst>
              <a:ahLst/>
              <a:cxnLst>
                <a:cxn ang="0">
                  <a:pos x="T0" y="T1"/>
                </a:cxn>
                <a:cxn ang="0">
                  <a:pos x="T2" y="T3"/>
                </a:cxn>
                <a:cxn ang="0">
                  <a:pos x="T4" y="T5"/>
                </a:cxn>
                <a:cxn ang="0">
                  <a:pos x="T6" y="T7"/>
                </a:cxn>
                <a:cxn ang="0">
                  <a:pos x="T8" y="T9"/>
                </a:cxn>
              </a:cxnLst>
              <a:rect l="0" t="0" r="r" b="b"/>
              <a:pathLst>
                <a:path w="76" h="16">
                  <a:moveTo>
                    <a:pt x="0" y="11"/>
                  </a:moveTo>
                  <a:lnTo>
                    <a:pt x="23" y="16"/>
                  </a:lnTo>
                  <a:lnTo>
                    <a:pt x="76" y="9"/>
                  </a:lnTo>
                  <a:lnTo>
                    <a:pt x="48" y="0"/>
                  </a:lnTo>
                  <a:lnTo>
                    <a:pt x="0" y="11"/>
                  </a:lnTo>
                  <a:close/>
                </a:path>
              </a:pathLst>
            </a:custGeom>
            <a:solidFill>
              <a:schemeClr val="accent2">
                <a:lumMod val="50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519" name="Freeform 542"/>
            <p:cNvSpPr>
              <a:spLocks/>
            </p:cNvSpPr>
            <p:nvPr/>
          </p:nvSpPr>
          <p:spPr bwMode="auto">
            <a:xfrm>
              <a:off x="11814135" y="6394569"/>
              <a:ext cx="78556" cy="16538"/>
            </a:xfrm>
            <a:custGeom>
              <a:avLst/>
              <a:gdLst>
                <a:gd name="T0" fmla="*/ 76 w 76"/>
                <a:gd name="T1" fmla="*/ 11 h 18"/>
                <a:gd name="T2" fmla="*/ 51 w 76"/>
                <a:gd name="T3" fmla="*/ 18 h 18"/>
                <a:gd name="T4" fmla="*/ 0 w 76"/>
                <a:gd name="T5" fmla="*/ 9 h 18"/>
                <a:gd name="T6" fmla="*/ 26 w 76"/>
                <a:gd name="T7" fmla="*/ 0 h 18"/>
                <a:gd name="T8" fmla="*/ 76 w 76"/>
                <a:gd name="T9" fmla="*/ 11 h 18"/>
              </a:gdLst>
              <a:ahLst/>
              <a:cxnLst>
                <a:cxn ang="0">
                  <a:pos x="T0" y="T1"/>
                </a:cxn>
                <a:cxn ang="0">
                  <a:pos x="T2" y="T3"/>
                </a:cxn>
                <a:cxn ang="0">
                  <a:pos x="T4" y="T5"/>
                </a:cxn>
                <a:cxn ang="0">
                  <a:pos x="T6" y="T7"/>
                </a:cxn>
                <a:cxn ang="0">
                  <a:pos x="T8" y="T9"/>
                </a:cxn>
              </a:cxnLst>
              <a:rect l="0" t="0" r="r" b="b"/>
              <a:pathLst>
                <a:path w="76" h="18">
                  <a:moveTo>
                    <a:pt x="76" y="11"/>
                  </a:moveTo>
                  <a:lnTo>
                    <a:pt x="51" y="18"/>
                  </a:lnTo>
                  <a:lnTo>
                    <a:pt x="0" y="9"/>
                  </a:lnTo>
                  <a:lnTo>
                    <a:pt x="26" y="0"/>
                  </a:lnTo>
                  <a:lnTo>
                    <a:pt x="76" y="11"/>
                  </a:lnTo>
                  <a:close/>
                </a:path>
              </a:pathLst>
            </a:custGeom>
            <a:solidFill>
              <a:schemeClr val="accent2">
                <a:lumMod val="50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520" name="Freeform 543"/>
            <p:cNvSpPr>
              <a:spLocks/>
            </p:cNvSpPr>
            <p:nvPr/>
          </p:nvSpPr>
          <p:spPr bwMode="auto">
            <a:xfrm>
              <a:off x="10999633" y="6632305"/>
              <a:ext cx="78556" cy="14471"/>
            </a:xfrm>
            <a:custGeom>
              <a:avLst/>
              <a:gdLst>
                <a:gd name="T0" fmla="*/ 0 w 76"/>
                <a:gd name="T1" fmla="*/ 8 h 15"/>
                <a:gd name="T2" fmla="*/ 23 w 76"/>
                <a:gd name="T3" fmla="*/ 15 h 15"/>
                <a:gd name="T4" fmla="*/ 76 w 76"/>
                <a:gd name="T5" fmla="*/ 10 h 15"/>
                <a:gd name="T6" fmla="*/ 49 w 76"/>
                <a:gd name="T7" fmla="*/ 0 h 15"/>
                <a:gd name="T8" fmla="*/ 0 w 76"/>
                <a:gd name="T9" fmla="*/ 8 h 15"/>
              </a:gdLst>
              <a:ahLst/>
              <a:cxnLst>
                <a:cxn ang="0">
                  <a:pos x="T0" y="T1"/>
                </a:cxn>
                <a:cxn ang="0">
                  <a:pos x="T2" y="T3"/>
                </a:cxn>
                <a:cxn ang="0">
                  <a:pos x="T4" y="T5"/>
                </a:cxn>
                <a:cxn ang="0">
                  <a:pos x="T6" y="T7"/>
                </a:cxn>
                <a:cxn ang="0">
                  <a:pos x="T8" y="T9"/>
                </a:cxn>
              </a:cxnLst>
              <a:rect l="0" t="0" r="r" b="b"/>
              <a:pathLst>
                <a:path w="76" h="15">
                  <a:moveTo>
                    <a:pt x="0" y="8"/>
                  </a:moveTo>
                  <a:lnTo>
                    <a:pt x="23" y="15"/>
                  </a:lnTo>
                  <a:lnTo>
                    <a:pt x="76" y="10"/>
                  </a:lnTo>
                  <a:lnTo>
                    <a:pt x="49" y="0"/>
                  </a:lnTo>
                  <a:lnTo>
                    <a:pt x="0" y="8"/>
                  </a:lnTo>
                  <a:close/>
                </a:path>
              </a:pathLst>
            </a:custGeom>
            <a:solidFill>
              <a:schemeClr val="accent2">
                <a:lumMod val="50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521" name="Freeform 544"/>
            <p:cNvSpPr>
              <a:spLocks/>
            </p:cNvSpPr>
            <p:nvPr/>
          </p:nvSpPr>
          <p:spPr bwMode="auto">
            <a:xfrm>
              <a:off x="11814135" y="6638507"/>
              <a:ext cx="78556" cy="14471"/>
            </a:xfrm>
            <a:custGeom>
              <a:avLst/>
              <a:gdLst>
                <a:gd name="T0" fmla="*/ 76 w 76"/>
                <a:gd name="T1" fmla="*/ 8 h 15"/>
                <a:gd name="T2" fmla="*/ 52 w 76"/>
                <a:gd name="T3" fmla="*/ 15 h 15"/>
                <a:gd name="T4" fmla="*/ 0 w 76"/>
                <a:gd name="T5" fmla="*/ 10 h 15"/>
                <a:gd name="T6" fmla="*/ 26 w 76"/>
                <a:gd name="T7" fmla="*/ 0 h 15"/>
                <a:gd name="T8" fmla="*/ 76 w 76"/>
                <a:gd name="T9" fmla="*/ 8 h 15"/>
              </a:gdLst>
              <a:ahLst/>
              <a:cxnLst>
                <a:cxn ang="0">
                  <a:pos x="T0" y="T1"/>
                </a:cxn>
                <a:cxn ang="0">
                  <a:pos x="T2" y="T3"/>
                </a:cxn>
                <a:cxn ang="0">
                  <a:pos x="T4" y="T5"/>
                </a:cxn>
                <a:cxn ang="0">
                  <a:pos x="T6" y="T7"/>
                </a:cxn>
                <a:cxn ang="0">
                  <a:pos x="T8" y="T9"/>
                </a:cxn>
              </a:cxnLst>
              <a:rect l="0" t="0" r="r" b="b"/>
              <a:pathLst>
                <a:path w="76" h="15">
                  <a:moveTo>
                    <a:pt x="76" y="8"/>
                  </a:moveTo>
                  <a:lnTo>
                    <a:pt x="52" y="15"/>
                  </a:lnTo>
                  <a:lnTo>
                    <a:pt x="0" y="10"/>
                  </a:lnTo>
                  <a:lnTo>
                    <a:pt x="26" y="0"/>
                  </a:lnTo>
                  <a:lnTo>
                    <a:pt x="76" y="8"/>
                  </a:lnTo>
                  <a:close/>
                </a:path>
              </a:pathLst>
            </a:custGeom>
            <a:solidFill>
              <a:schemeClr val="accent2">
                <a:lumMod val="50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522" name="Freeform 545"/>
            <p:cNvSpPr>
              <a:spLocks/>
            </p:cNvSpPr>
            <p:nvPr/>
          </p:nvSpPr>
          <p:spPr bwMode="auto">
            <a:xfrm>
              <a:off x="11003767" y="6756341"/>
              <a:ext cx="78556" cy="14471"/>
            </a:xfrm>
            <a:custGeom>
              <a:avLst/>
              <a:gdLst>
                <a:gd name="T0" fmla="*/ 0 w 76"/>
                <a:gd name="T1" fmla="*/ 8 h 15"/>
                <a:gd name="T2" fmla="*/ 25 w 76"/>
                <a:gd name="T3" fmla="*/ 15 h 15"/>
                <a:gd name="T4" fmla="*/ 76 w 76"/>
                <a:gd name="T5" fmla="*/ 10 h 15"/>
                <a:gd name="T6" fmla="*/ 50 w 76"/>
                <a:gd name="T7" fmla="*/ 0 h 15"/>
                <a:gd name="T8" fmla="*/ 0 w 76"/>
                <a:gd name="T9" fmla="*/ 8 h 15"/>
              </a:gdLst>
              <a:ahLst/>
              <a:cxnLst>
                <a:cxn ang="0">
                  <a:pos x="T0" y="T1"/>
                </a:cxn>
                <a:cxn ang="0">
                  <a:pos x="T2" y="T3"/>
                </a:cxn>
                <a:cxn ang="0">
                  <a:pos x="T4" y="T5"/>
                </a:cxn>
                <a:cxn ang="0">
                  <a:pos x="T6" y="T7"/>
                </a:cxn>
                <a:cxn ang="0">
                  <a:pos x="T8" y="T9"/>
                </a:cxn>
              </a:cxnLst>
              <a:rect l="0" t="0" r="r" b="b"/>
              <a:pathLst>
                <a:path w="76" h="15">
                  <a:moveTo>
                    <a:pt x="0" y="8"/>
                  </a:moveTo>
                  <a:lnTo>
                    <a:pt x="25" y="15"/>
                  </a:lnTo>
                  <a:lnTo>
                    <a:pt x="76" y="10"/>
                  </a:lnTo>
                  <a:lnTo>
                    <a:pt x="50" y="0"/>
                  </a:lnTo>
                  <a:lnTo>
                    <a:pt x="0" y="8"/>
                  </a:lnTo>
                  <a:close/>
                </a:path>
              </a:pathLst>
            </a:custGeom>
            <a:solidFill>
              <a:schemeClr val="accent2">
                <a:lumMod val="50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523" name="Freeform 546"/>
            <p:cNvSpPr>
              <a:spLocks/>
            </p:cNvSpPr>
            <p:nvPr/>
          </p:nvSpPr>
          <p:spPr bwMode="auto">
            <a:xfrm>
              <a:off x="11812068" y="6762543"/>
              <a:ext cx="78556" cy="14471"/>
            </a:xfrm>
            <a:custGeom>
              <a:avLst/>
              <a:gdLst>
                <a:gd name="T0" fmla="*/ 76 w 76"/>
                <a:gd name="T1" fmla="*/ 8 h 15"/>
                <a:gd name="T2" fmla="*/ 52 w 76"/>
                <a:gd name="T3" fmla="*/ 15 h 15"/>
                <a:gd name="T4" fmla="*/ 0 w 76"/>
                <a:gd name="T5" fmla="*/ 11 h 15"/>
                <a:gd name="T6" fmla="*/ 26 w 76"/>
                <a:gd name="T7" fmla="*/ 0 h 15"/>
                <a:gd name="T8" fmla="*/ 76 w 76"/>
                <a:gd name="T9" fmla="*/ 8 h 15"/>
              </a:gdLst>
              <a:ahLst/>
              <a:cxnLst>
                <a:cxn ang="0">
                  <a:pos x="T0" y="T1"/>
                </a:cxn>
                <a:cxn ang="0">
                  <a:pos x="T2" y="T3"/>
                </a:cxn>
                <a:cxn ang="0">
                  <a:pos x="T4" y="T5"/>
                </a:cxn>
                <a:cxn ang="0">
                  <a:pos x="T6" y="T7"/>
                </a:cxn>
                <a:cxn ang="0">
                  <a:pos x="T8" y="T9"/>
                </a:cxn>
              </a:cxnLst>
              <a:rect l="0" t="0" r="r" b="b"/>
              <a:pathLst>
                <a:path w="76" h="15">
                  <a:moveTo>
                    <a:pt x="76" y="8"/>
                  </a:moveTo>
                  <a:lnTo>
                    <a:pt x="52" y="15"/>
                  </a:lnTo>
                  <a:lnTo>
                    <a:pt x="0" y="11"/>
                  </a:lnTo>
                  <a:lnTo>
                    <a:pt x="26" y="0"/>
                  </a:lnTo>
                  <a:lnTo>
                    <a:pt x="76" y="8"/>
                  </a:lnTo>
                  <a:close/>
                </a:path>
              </a:pathLst>
            </a:custGeom>
            <a:solidFill>
              <a:schemeClr val="accent2">
                <a:lumMod val="50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524" name="Freeform 547"/>
            <p:cNvSpPr>
              <a:spLocks/>
            </p:cNvSpPr>
            <p:nvPr/>
          </p:nvSpPr>
          <p:spPr bwMode="auto">
            <a:xfrm>
              <a:off x="10995498" y="6086547"/>
              <a:ext cx="78556" cy="18605"/>
            </a:xfrm>
            <a:custGeom>
              <a:avLst/>
              <a:gdLst>
                <a:gd name="T0" fmla="*/ 0 w 76"/>
                <a:gd name="T1" fmla="*/ 12 h 18"/>
                <a:gd name="T2" fmla="*/ 24 w 76"/>
                <a:gd name="T3" fmla="*/ 18 h 18"/>
                <a:gd name="T4" fmla="*/ 76 w 76"/>
                <a:gd name="T5" fmla="*/ 8 h 18"/>
                <a:gd name="T6" fmla="*/ 50 w 76"/>
                <a:gd name="T7" fmla="*/ 0 h 18"/>
                <a:gd name="T8" fmla="*/ 0 w 76"/>
                <a:gd name="T9" fmla="*/ 12 h 18"/>
              </a:gdLst>
              <a:ahLst/>
              <a:cxnLst>
                <a:cxn ang="0">
                  <a:pos x="T0" y="T1"/>
                </a:cxn>
                <a:cxn ang="0">
                  <a:pos x="T2" y="T3"/>
                </a:cxn>
                <a:cxn ang="0">
                  <a:pos x="T4" y="T5"/>
                </a:cxn>
                <a:cxn ang="0">
                  <a:pos x="T6" y="T7"/>
                </a:cxn>
                <a:cxn ang="0">
                  <a:pos x="T8" y="T9"/>
                </a:cxn>
              </a:cxnLst>
              <a:rect l="0" t="0" r="r" b="b"/>
              <a:pathLst>
                <a:path w="76" h="18">
                  <a:moveTo>
                    <a:pt x="0" y="12"/>
                  </a:moveTo>
                  <a:lnTo>
                    <a:pt x="24" y="18"/>
                  </a:lnTo>
                  <a:lnTo>
                    <a:pt x="76" y="8"/>
                  </a:lnTo>
                  <a:lnTo>
                    <a:pt x="50" y="0"/>
                  </a:lnTo>
                  <a:lnTo>
                    <a:pt x="0" y="12"/>
                  </a:lnTo>
                  <a:close/>
                </a:path>
              </a:pathLst>
            </a:custGeom>
            <a:solidFill>
              <a:schemeClr val="accent2">
                <a:lumMod val="50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525" name="Freeform 548"/>
            <p:cNvSpPr>
              <a:spLocks/>
            </p:cNvSpPr>
            <p:nvPr/>
          </p:nvSpPr>
          <p:spPr bwMode="auto">
            <a:xfrm>
              <a:off x="11820337" y="6092749"/>
              <a:ext cx="78556" cy="18605"/>
            </a:xfrm>
            <a:custGeom>
              <a:avLst/>
              <a:gdLst>
                <a:gd name="T0" fmla="*/ 76 w 76"/>
                <a:gd name="T1" fmla="*/ 12 h 17"/>
                <a:gd name="T2" fmla="*/ 52 w 76"/>
                <a:gd name="T3" fmla="*/ 17 h 17"/>
                <a:gd name="T4" fmla="*/ 0 w 76"/>
                <a:gd name="T5" fmla="*/ 8 h 17"/>
                <a:gd name="T6" fmla="*/ 27 w 76"/>
                <a:gd name="T7" fmla="*/ 0 h 17"/>
                <a:gd name="T8" fmla="*/ 76 w 76"/>
                <a:gd name="T9" fmla="*/ 12 h 17"/>
              </a:gdLst>
              <a:ahLst/>
              <a:cxnLst>
                <a:cxn ang="0">
                  <a:pos x="T0" y="T1"/>
                </a:cxn>
                <a:cxn ang="0">
                  <a:pos x="T2" y="T3"/>
                </a:cxn>
                <a:cxn ang="0">
                  <a:pos x="T4" y="T5"/>
                </a:cxn>
                <a:cxn ang="0">
                  <a:pos x="T6" y="T7"/>
                </a:cxn>
                <a:cxn ang="0">
                  <a:pos x="T8" y="T9"/>
                </a:cxn>
              </a:cxnLst>
              <a:rect l="0" t="0" r="r" b="b"/>
              <a:pathLst>
                <a:path w="76" h="17">
                  <a:moveTo>
                    <a:pt x="76" y="12"/>
                  </a:moveTo>
                  <a:lnTo>
                    <a:pt x="52" y="17"/>
                  </a:lnTo>
                  <a:lnTo>
                    <a:pt x="0" y="8"/>
                  </a:lnTo>
                  <a:lnTo>
                    <a:pt x="27" y="0"/>
                  </a:lnTo>
                  <a:lnTo>
                    <a:pt x="76" y="12"/>
                  </a:lnTo>
                  <a:close/>
                </a:path>
              </a:pathLst>
            </a:custGeom>
            <a:solidFill>
              <a:schemeClr val="accent2">
                <a:lumMod val="50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526" name="Freeform 549"/>
            <p:cNvSpPr>
              <a:spLocks/>
            </p:cNvSpPr>
            <p:nvPr/>
          </p:nvSpPr>
          <p:spPr bwMode="auto">
            <a:xfrm>
              <a:off x="11001700" y="6330484"/>
              <a:ext cx="78556" cy="16538"/>
            </a:xfrm>
            <a:custGeom>
              <a:avLst/>
              <a:gdLst>
                <a:gd name="T0" fmla="*/ 0 w 76"/>
                <a:gd name="T1" fmla="*/ 11 h 16"/>
                <a:gd name="T2" fmla="*/ 23 w 76"/>
                <a:gd name="T3" fmla="*/ 16 h 16"/>
                <a:gd name="T4" fmla="*/ 76 w 76"/>
                <a:gd name="T5" fmla="*/ 8 h 16"/>
                <a:gd name="T6" fmla="*/ 48 w 76"/>
                <a:gd name="T7" fmla="*/ 0 h 16"/>
                <a:gd name="T8" fmla="*/ 0 w 76"/>
                <a:gd name="T9" fmla="*/ 11 h 16"/>
              </a:gdLst>
              <a:ahLst/>
              <a:cxnLst>
                <a:cxn ang="0">
                  <a:pos x="T0" y="T1"/>
                </a:cxn>
                <a:cxn ang="0">
                  <a:pos x="T2" y="T3"/>
                </a:cxn>
                <a:cxn ang="0">
                  <a:pos x="T4" y="T5"/>
                </a:cxn>
                <a:cxn ang="0">
                  <a:pos x="T6" y="T7"/>
                </a:cxn>
                <a:cxn ang="0">
                  <a:pos x="T8" y="T9"/>
                </a:cxn>
              </a:cxnLst>
              <a:rect l="0" t="0" r="r" b="b"/>
              <a:pathLst>
                <a:path w="76" h="16">
                  <a:moveTo>
                    <a:pt x="0" y="11"/>
                  </a:moveTo>
                  <a:lnTo>
                    <a:pt x="23" y="16"/>
                  </a:lnTo>
                  <a:lnTo>
                    <a:pt x="76" y="8"/>
                  </a:lnTo>
                  <a:lnTo>
                    <a:pt x="48" y="0"/>
                  </a:lnTo>
                  <a:lnTo>
                    <a:pt x="0" y="11"/>
                  </a:lnTo>
                  <a:close/>
                </a:path>
              </a:pathLst>
            </a:custGeom>
            <a:solidFill>
              <a:schemeClr val="accent2">
                <a:lumMod val="50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527" name="Freeform 550"/>
            <p:cNvSpPr>
              <a:spLocks/>
            </p:cNvSpPr>
            <p:nvPr/>
          </p:nvSpPr>
          <p:spPr bwMode="auto">
            <a:xfrm>
              <a:off x="11814135" y="6336686"/>
              <a:ext cx="78556" cy="16538"/>
            </a:xfrm>
            <a:custGeom>
              <a:avLst/>
              <a:gdLst>
                <a:gd name="T0" fmla="*/ 76 w 76"/>
                <a:gd name="T1" fmla="*/ 10 h 16"/>
                <a:gd name="T2" fmla="*/ 51 w 76"/>
                <a:gd name="T3" fmla="*/ 16 h 16"/>
                <a:gd name="T4" fmla="*/ 0 w 76"/>
                <a:gd name="T5" fmla="*/ 8 h 16"/>
                <a:gd name="T6" fmla="*/ 26 w 76"/>
                <a:gd name="T7" fmla="*/ 0 h 16"/>
                <a:gd name="T8" fmla="*/ 76 w 76"/>
                <a:gd name="T9" fmla="*/ 10 h 16"/>
              </a:gdLst>
              <a:ahLst/>
              <a:cxnLst>
                <a:cxn ang="0">
                  <a:pos x="T0" y="T1"/>
                </a:cxn>
                <a:cxn ang="0">
                  <a:pos x="T2" y="T3"/>
                </a:cxn>
                <a:cxn ang="0">
                  <a:pos x="T4" y="T5"/>
                </a:cxn>
                <a:cxn ang="0">
                  <a:pos x="T6" y="T7"/>
                </a:cxn>
                <a:cxn ang="0">
                  <a:pos x="T8" y="T9"/>
                </a:cxn>
              </a:cxnLst>
              <a:rect l="0" t="0" r="r" b="b"/>
              <a:pathLst>
                <a:path w="76" h="16">
                  <a:moveTo>
                    <a:pt x="76" y="10"/>
                  </a:moveTo>
                  <a:lnTo>
                    <a:pt x="51" y="16"/>
                  </a:lnTo>
                  <a:lnTo>
                    <a:pt x="0" y="8"/>
                  </a:lnTo>
                  <a:lnTo>
                    <a:pt x="26" y="0"/>
                  </a:lnTo>
                  <a:lnTo>
                    <a:pt x="76" y="10"/>
                  </a:lnTo>
                  <a:close/>
                </a:path>
              </a:pathLst>
            </a:custGeom>
            <a:solidFill>
              <a:schemeClr val="accent2">
                <a:lumMod val="50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528" name="Freeform 551"/>
            <p:cNvSpPr>
              <a:spLocks/>
            </p:cNvSpPr>
            <p:nvPr/>
          </p:nvSpPr>
          <p:spPr bwMode="auto">
            <a:xfrm>
              <a:off x="11003767" y="6572354"/>
              <a:ext cx="76489" cy="16538"/>
            </a:xfrm>
            <a:custGeom>
              <a:avLst/>
              <a:gdLst>
                <a:gd name="T0" fmla="*/ 0 w 74"/>
                <a:gd name="T1" fmla="*/ 8 h 16"/>
                <a:gd name="T2" fmla="*/ 22 w 74"/>
                <a:gd name="T3" fmla="*/ 16 h 16"/>
                <a:gd name="T4" fmla="*/ 74 w 74"/>
                <a:gd name="T5" fmla="*/ 11 h 16"/>
                <a:gd name="T6" fmla="*/ 49 w 74"/>
                <a:gd name="T7" fmla="*/ 0 h 16"/>
                <a:gd name="T8" fmla="*/ 0 w 74"/>
                <a:gd name="T9" fmla="*/ 8 h 16"/>
              </a:gdLst>
              <a:ahLst/>
              <a:cxnLst>
                <a:cxn ang="0">
                  <a:pos x="T0" y="T1"/>
                </a:cxn>
                <a:cxn ang="0">
                  <a:pos x="T2" y="T3"/>
                </a:cxn>
                <a:cxn ang="0">
                  <a:pos x="T4" y="T5"/>
                </a:cxn>
                <a:cxn ang="0">
                  <a:pos x="T6" y="T7"/>
                </a:cxn>
                <a:cxn ang="0">
                  <a:pos x="T8" y="T9"/>
                </a:cxn>
              </a:cxnLst>
              <a:rect l="0" t="0" r="r" b="b"/>
              <a:pathLst>
                <a:path w="74" h="16">
                  <a:moveTo>
                    <a:pt x="0" y="8"/>
                  </a:moveTo>
                  <a:lnTo>
                    <a:pt x="22" y="16"/>
                  </a:lnTo>
                  <a:lnTo>
                    <a:pt x="74" y="11"/>
                  </a:lnTo>
                  <a:lnTo>
                    <a:pt x="49" y="0"/>
                  </a:lnTo>
                  <a:lnTo>
                    <a:pt x="0" y="8"/>
                  </a:lnTo>
                  <a:close/>
                </a:path>
              </a:pathLst>
            </a:custGeom>
            <a:solidFill>
              <a:schemeClr val="accent2">
                <a:lumMod val="50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529" name="Freeform 552"/>
            <p:cNvSpPr>
              <a:spLocks/>
            </p:cNvSpPr>
            <p:nvPr/>
          </p:nvSpPr>
          <p:spPr bwMode="auto">
            <a:xfrm>
              <a:off x="11812068" y="6578556"/>
              <a:ext cx="78556" cy="16538"/>
            </a:xfrm>
            <a:custGeom>
              <a:avLst/>
              <a:gdLst>
                <a:gd name="T0" fmla="*/ 76 w 76"/>
                <a:gd name="T1" fmla="*/ 8 h 16"/>
                <a:gd name="T2" fmla="*/ 53 w 76"/>
                <a:gd name="T3" fmla="*/ 16 h 16"/>
                <a:gd name="T4" fmla="*/ 0 w 76"/>
                <a:gd name="T5" fmla="*/ 10 h 16"/>
                <a:gd name="T6" fmla="*/ 27 w 76"/>
                <a:gd name="T7" fmla="*/ 0 h 16"/>
                <a:gd name="T8" fmla="*/ 76 w 76"/>
                <a:gd name="T9" fmla="*/ 8 h 16"/>
              </a:gdLst>
              <a:ahLst/>
              <a:cxnLst>
                <a:cxn ang="0">
                  <a:pos x="T0" y="T1"/>
                </a:cxn>
                <a:cxn ang="0">
                  <a:pos x="T2" y="T3"/>
                </a:cxn>
                <a:cxn ang="0">
                  <a:pos x="T4" y="T5"/>
                </a:cxn>
                <a:cxn ang="0">
                  <a:pos x="T6" y="T7"/>
                </a:cxn>
                <a:cxn ang="0">
                  <a:pos x="T8" y="T9"/>
                </a:cxn>
              </a:cxnLst>
              <a:rect l="0" t="0" r="r" b="b"/>
              <a:pathLst>
                <a:path w="76" h="16">
                  <a:moveTo>
                    <a:pt x="76" y="8"/>
                  </a:moveTo>
                  <a:lnTo>
                    <a:pt x="53" y="16"/>
                  </a:lnTo>
                  <a:lnTo>
                    <a:pt x="0" y="10"/>
                  </a:lnTo>
                  <a:lnTo>
                    <a:pt x="27" y="0"/>
                  </a:lnTo>
                  <a:lnTo>
                    <a:pt x="76" y="8"/>
                  </a:lnTo>
                  <a:close/>
                </a:path>
              </a:pathLst>
            </a:custGeom>
            <a:solidFill>
              <a:schemeClr val="accent2">
                <a:lumMod val="50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530" name="Freeform 553"/>
            <p:cNvSpPr>
              <a:spLocks/>
            </p:cNvSpPr>
            <p:nvPr/>
          </p:nvSpPr>
          <p:spPr bwMode="auto">
            <a:xfrm>
              <a:off x="10997565" y="6204381"/>
              <a:ext cx="78556" cy="16538"/>
            </a:xfrm>
            <a:custGeom>
              <a:avLst/>
              <a:gdLst>
                <a:gd name="T0" fmla="*/ 0 w 76"/>
                <a:gd name="T1" fmla="*/ 13 h 17"/>
                <a:gd name="T2" fmla="*/ 24 w 76"/>
                <a:gd name="T3" fmla="*/ 17 h 17"/>
                <a:gd name="T4" fmla="*/ 76 w 76"/>
                <a:gd name="T5" fmla="*/ 11 h 17"/>
                <a:gd name="T6" fmla="*/ 50 w 76"/>
                <a:gd name="T7" fmla="*/ 0 h 17"/>
                <a:gd name="T8" fmla="*/ 0 w 76"/>
                <a:gd name="T9" fmla="*/ 13 h 17"/>
              </a:gdLst>
              <a:ahLst/>
              <a:cxnLst>
                <a:cxn ang="0">
                  <a:pos x="T0" y="T1"/>
                </a:cxn>
                <a:cxn ang="0">
                  <a:pos x="T2" y="T3"/>
                </a:cxn>
                <a:cxn ang="0">
                  <a:pos x="T4" y="T5"/>
                </a:cxn>
                <a:cxn ang="0">
                  <a:pos x="T6" y="T7"/>
                </a:cxn>
                <a:cxn ang="0">
                  <a:pos x="T8" y="T9"/>
                </a:cxn>
              </a:cxnLst>
              <a:rect l="0" t="0" r="r" b="b"/>
              <a:pathLst>
                <a:path w="76" h="17">
                  <a:moveTo>
                    <a:pt x="0" y="13"/>
                  </a:moveTo>
                  <a:lnTo>
                    <a:pt x="24" y="17"/>
                  </a:lnTo>
                  <a:lnTo>
                    <a:pt x="76" y="11"/>
                  </a:lnTo>
                  <a:lnTo>
                    <a:pt x="50" y="0"/>
                  </a:lnTo>
                  <a:lnTo>
                    <a:pt x="0" y="13"/>
                  </a:lnTo>
                  <a:close/>
                </a:path>
              </a:pathLst>
            </a:custGeom>
            <a:solidFill>
              <a:schemeClr val="accent2">
                <a:lumMod val="50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531" name="Freeform 554"/>
            <p:cNvSpPr>
              <a:spLocks/>
            </p:cNvSpPr>
            <p:nvPr/>
          </p:nvSpPr>
          <p:spPr bwMode="auto">
            <a:xfrm>
              <a:off x="11818270" y="6208516"/>
              <a:ext cx="78556" cy="18605"/>
            </a:xfrm>
            <a:custGeom>
              <a:avLst/>
              <a:gdLst>
                <a:gd name="T0" fmla="*/ 76 w 76"/>
                <a:gd name="T1" fmla="*/ 14 h 18"/>
                <a:gd name="T2" fmla="*/ 52 w 76"/>
                <a:gd name="T3" fmla="*/ 18 h 18"/>
                <a:gd name="T4" fmla="*/ 0 w 76"/>
                <a:gd name="T5" fmla="*/ 11 h 18"/>
                <a:gd name="T6" fmla="*/ 24 w 76"/>
                <a:gd name="T7" fmla="*/ 0 h 18"/>
                <a:gd name="T8" fmla="*/ 76 w 76"/>
                <a:gd name="T9" fmla="*/ 14 h 18"/>
              </a:gdLst>
              <a:ahLst/>
              <a:cxnLst>
                <a:cxn ang="0">
                  <a:pos x="T0" y="T1"/>
                </a:cxn>
                <a:cxn ang="0">
                  <a:pos x="T2" y="T3"/>
                </a:cxn>
                <a:cxn ang="0">
                  <a:pos x="T4" y="T5"/>
                </a:cxn>
                <a:cxn ang="0">
                  <a:pos x="T6" y="T7"/>
                </a:cxn>
                <a:cxn ang="0">
                  <a:pos x="T8" y="T9"/>
                </a:cxn>
              </a:cxnLst>
              <a:rect l="0" t="0" r="r" b="b"/>
              <a:pathLst>
                <a:path w="76" h="18">
                  <a:moveTo>
                    <a:pt x="76" y="14"/>
                  </a:moveTo>
                  <a:lnTo>
                    <a:pt x="52" y="18"/>
                  </a:lnTo>
                  <a:lnTo>
                    <a:pt x="0" y="11"/>
                  </a:lnTo>
                  <a:lnTo>
                    <a:pt x="24" y="0"/>
                  </a:lnTo>
                  <a:lnTo>
                    <a:pt x="76" y="14"/>
                  </a:lnTo>
                  <a:close/>
                </a:path>
              </a:pathLst>
            </a:custGeom>
            <a:solidFill>
              <a:schemeClr val="accent2">
                <a:lumMod val="50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532" name="Freeform 555"/>
            <p:cNvSpPr>
              <a:spLocks/>
            </p:cNvSpPr>
            <p:nvPr/>
          </p:nvSpPr>
          <p:spPr bwMode="auto">
            <a:xfrm>
              <a:off x="11003767" y="6446251"/>
              <a:ext cx="78556" cy="16538"/>
            </a:xfrm>
            <a:custGeom>
              <a:avLst/>
              <a:gdLst>
                <a:gd name="T0" fmla="*/ 0 w 76"/>
                <a:gd name="T1" fmla="*/ 13 h 16"/>
                <a:gd name="T2" fmla="*/ 25 w 76"/>
                <a:gd name="T3" fmla="*/ 16 h 16"/>
                <a:gd name="T4" fmla="*/ 76 w 76"/>
                <a:gd name="T5" fmla="*/ 9 h 16"/>
                <a:gd name="T6" fmla="*/ 51 w 76"/>
                <a:gd name="T7" fmla="*/ 0 h 16"/>
                <a:gd name="T8" fmla="*/ 0 w 76"/>
                <a:gd name="T9" fmla="*/ 13 h 16"/>
              </a:gdLst>
              <a:ahLst/>
              <a:cxnLst>
                <a:cxn ang="0">
                  <a:pos x="T0" y="T1"/>
                </a:cxn>
                <a:cxn ang="0">
                  <a:pos x="T2" y="T3"/>
                </a:cxn>
                <a:cxn ang="0">
                  <a:pos x="T4" y="T5"/>
                </a:cxn>
                <a:cxn ang="0">
                  <a:pos x="T6" y="T7"/>
                </a:cxn>
                <a:cxn ang="0">
                  <a:pos x="T8" y="T9"/>
                </a:cxn>
              </a:cxnLst>
              <a:rect l="0" t="0" r="r" b="b"/>
              <a:pathLst>
                <a:path w="76" h="16">
                  <a:moveTo>
                    <a:pt x="0" y="13"/>
                  </a:moveTo>
                  <a:lnTo>
                    <a:pt x="25" y="16"/>
                  </a:lnTo>
                  <a:lnTo>
                    <a:pt x="76" y="9"/>
                  </a:lnTo>
                  <a:lnTo>
                    <a:pt x="51" y="0"/>
                  </a:lnTo>
                  <a:lnTo>
                    <a:pt x="0" y="13"/>
                  </a:lnTo>
                  <a:close/>
                </a:path>
              </a:pathLst>
            </a:custGeom>
            <a:solidFill>
              <a:schemeClr val="accent2">
                <a:lumMod val="50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533" name="Freeform 556"/>
            <p:cNvSpPr>
              <a:spLocks/>
            </p:cNvSpPr>
            <p:nvPr/>
          </p:nvSpPr>
          <p:spPr bwMode="auto">
            <a:xfrm>
              <a:off x="11812068" y="6452453"/>
              <a:ext cx="78556" cy="16538"/>
            </a:xfrm>
            <a:custGeom>
              <a:avLst/>
              <a:gdLst>
                <a:gd name="T0" fmla="*/ 76 w 76"/>
                <a:gd name="T1" fmla="*/ 11 h 16"/>
                <a:gd name="T2" fmla="*/ 52 w 76"/>
                <a:gd name="T3" fmla="*/ 16 h 16"/>
                <a:gd name="T4" fmla="*/ 0 w 76"/>
                <a:gd name="T5" fmla="*/ 9 h 16"/>
                <a:gd name="T6" fmla="*/ 26 w 76"/>
                <a:gd name="T7" fmla="*/ 0 h 16"/>
                <a:gd name="T8" fmla="*/ 76 w 76"/>
                <a:gd name="T9" fmla="*/ 11 h 16"/>
              </a:gdLst>
              <a:ahLst/>
              <a:cxnLst>
                <a:cxn ang="0">
                  <a:pos x="T0" y="T1"/>
                </a:cxn>
                <a:cxn ang="0">
                  <a:pos x="T2" y="T3"/>
                </a:cxn>
                <a:cxn ang="0">
                  <a:pos x="T4" y="T5"/>
                </a:cxn>
                <a:cxn ang="0">
                  <a:pos x="T6" y="T7"/>
                </a:cxn>
                <a:cxn ang="0">
                  <a:pos x="T8" y="T9"/>
                </a:cxn>
              </a:cxnLst>
              <a:rect l="0" t="0" r="r" b="b"/>
              <a:pathLst>
                <a:path w="76" h="16">
                  <a:moveTo>
                    <a:pt x="76" y="11"/>
                  </a:moveTo>
                  <a:lnTo>
                    <a:pt x="52" y="16"/>
                  </a:lnTo>
                  <a:lnTo>
                    <a:pt x="0" y="9"/>
                  </a:lnTo>
                  <a:lnTo>
                    <a:pt x="26" y="0"/>
                  </a:lnTo>
                  <a:lnTo>
                    <a:pt x="76" y="11"/>
                  </a:lnTo>
                  <a:close/>
                </a:path>
              </a:pathLst>
            </a:custGeom>
            <a:solidFill>
              <a:schemeClr val="accent2">
                <a:lumMod val="50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534" name="Freeform 557"/>
            <p:cNvSpPr>
              <a:spLocks/>
            </p:cNvSpPr>
            <p:nvPr/>
          </p:nvSpPr>
          <p:spPr bwMode="auto">
            <a:xfrm>
              <a:off x="10999633" y="6690188"/>
              <a:ext cx="78556" cy="16538"/>
            </a:xfrm>
            <a:custGeom>
              <a:avLst/>
              <a:gdLst>
                <a:gd name="T0" fmla="*/ 0 w 76"/>
                <a:gd name="T1" fmla="*/ 8 h 15"/>
                <a:gd name="T2" fmla="*/ 23 w 76"/>
                <a:gd name="T3" fmla="*/ 15 h 15"/>
                <a:gd name="T4" fmla="*/ 76 w 76"/>
                <a:gd name="T5" fmla="*/ 12 h 15"/>
                <a:gd name="T6" fmla="*/ 52 w 76"/>
                <a:gd name="T7" fmla="*/ 0 h 15"/>
                <a:gd name="T8" fmla="*/ 0 w 76"/>
                <a:gd name="T9" fmla="*/ 8 h 15"/>
              </a:gdLst>
              <a:ahLst/>
              <a:cxnLst>
                <a:cxn ang="0">
                  <a:pos x="T0" y="T1"/>
                </a:cxn>
                <a:cxn ang="0">
                  <a:pos x="T2" y="T3"/>
                </a:cxn>
                <a:cxn ang="0">
                  <a:pos x="T4" y="T5"/>
                </a:cxn>
                <a:cxn ang="0">
                  <a:pos x="T6" y="T7"/>
                </a:cxn>
                <a:cxn ang="0">
                  <a:pos x="T8" y="T9"/>
                </a:cxn>
              </a:cxnLst>
              <a:rect l="0" t="0" r="r" b="b"/>
              <a:pathLst>
                <a:path w="76" h="15">
                  <a:moveTo>
                    <a:pt x="0" y="8"/>
                  </a:moveTo>
                  <a:lnTo>
                    <a:pt x="23" y="15"/>
                  </a:lnTo>
                  <a:lnTo>
                    <a:pt x="76" y="12"/>
                  </a:lnTo>
                  <a:lnTo>
                    <a:pt x="52" y="0"/>
                  </a:lnTo>
                  <a:lnTo>
                    <a:pt x="0" y="8"/>
                  </a:lnTo>
                  <a:close/>
                </a:path>
              </a:pathLst>
            </a:custGeom>
            <a:solidFill>
              <a:schemeClr val="accent2">
                <a:lumMod val="50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535" name="Freeform 558"/>
            <p:cNvSpPr>
              <a:spLocks/>
            </p:cNvSpPr>
            <p:nvPr/>
          </p:nvSpPr>
          <p:spPr bwMode="auto">
            <a:xfrm>
              <a:off x="11814135" y="6696390"/>
              <a:ext cx="78556" cy="14471"/>
            </a:xfrm>
            <a:custGeom>
              <a:avLst/>
              <a:gdLst>
                <a:gd name="T0" fmla="*/ 76 w 76"/>
                <a:gd name="T1" fmla="*/ 8 h 15"/>
                <a:gd name="T2" fmla="*/ 52 w 76"/>
                <a:gd name="T3" fmla="*/ 15 h 15"/>
                <a:gd name="T4" fmla="*/ 0 w 76"/>
                <a:gd name="T5" fmla="*/ 12 h 15"/>
                <a:gd name="T6" fmla="*/ 24 w 76"/>
                <a:gd name="T7" fmla="*/ 0 h 15"/>
                <a:gd name="T8" fmla="*/ 76 w 76"/>
                <a:gd name="T9" fmla="*/ 8 h 15"/>
              </a:gdLst>
              <a:ahLst/>
              <a:cxnLst>
                <a:cxn ang="0">
                  <a:pos x="T0" y="T1"/>
                </a:cxn>
                <a:cxn ang="0">
                  <a:pos x="T2" y="T3"/>
                </a:cxn>
                <a:cxn ang="0">
                  <a:pos x="T4" y="T5"/>
                </a:cxn>
                <a:cxn ang="0">
                  <a:pos x="T6" y="T7"/>
                </a:cxn>
                <a:cxn ang="0">
                  <a:pos x="T8" y="T9"/>
                </a:cxn>
              </a:cxnLst>
              <a:rect l="0" t="0" r="r" b="b"/>
              <a:pathLst>
                <a:path w="76" h="15">
                  <a:moveTo>
                    <a:pt x="76" y="8"/>
                  </a:moveTo>
                  <a:lnTo>
                    <a:pt x="52" y="15"/>
                  </a:lnTo>
                  <a:lnTo>
                    <a:pt x="0" y="12"/>
                  </a:lnTo>
                  <a:lnTo>
                    <a:pt x="24" y="0"/>
                  </a:lnTo>
                  <a:lnTo>
                    <a:pt x="76" y="8"/>
                  </a:lnTo>
                  <a:close/>
                </a:path>
              </a:pathLst>
            </a:custGeom>
            <a:solidFill>
              <a:schemeClr val="accent2">
                <a:lumMod val="50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536" name="Freeform 559"/>
            <p:cNvSpPr>
              <a:spLocks/>
            </p:cNvSpPr>
            <p:nvPr/>
          </p:nvSpPr>
          <p:spPr bwMode="auto">
            <a:xfrm>
              <a:off x="11003767" y="6814224"/>
              <a:ext cx="78556" cy="16538"/>
            </a:xfrm>
            <a:custGeom>
              <a:avLst/>
              <a:gdLst>
                <a:gd name="T0" fmla="*/ 0 w 76"/>
                <a:gd name="T1" fmla="*/ 9 h 15"/>
                <a:gd name="T2" fmla="*/ 25 w 76"/>
                <a:gd name="T3" fmla="*/ 15 h 15"/>
                <a:gd name="T4" fmla="*/ 76 w 76"/>
                <a:gd name="T5" fmla="*/ 12 h 15"/>
                <a:gd name="T6" fmla="*/ 52 w 76"/>
                <a:gd name="T7" fmla="*/ 0 h 15"/>
                <a:gd name="T8" fmla="*/ 0 w 76"/>
                <a:gd name="T9" fmla="*/ 9 h 15"/>
              </a:gdLst>
              <a:ahLst/>
              <a:cxnLst>
                <a:cxn ang="0">
                  <a:pos x="T0" y="T1"/>
                </a:cxn>
                <a:cxn ang="0">
                  <a:pos x="T2" y="T3"/>
                </a:cxn>
                <a:cxn ang="0">
                  <a:pos x="T4" y="T5"/>
                </a:cxn>
                <a:cxn ang="0">
                  <a:pos x="T6" y="T7"/>
                </a:cxn>
                <a:cxn ang="0">
                  <a:pos x="T8" y="T9"/>
                </a:cxn>
              </a:cxnLst>
              <a:rect l="0" t="0" r="r" b="b"/>
              <a:pathLst>
                <a:path w="76" h="15">
                  <a:moveTo>
                    <a:pt x="0" y="9"/>
                  </a:moveTo>
                  <a:lnTo>
                    <a:pt x="25" y="15"/>
                  </a:lnTo>
                  <a:lnTo>
                    <a:pt x="76" y="12"/>
                  </a:lnTo>
                  <a:lnTo>
                    <a:pt x="52" y="0"/>
                  </a:lnTo>
                  <a:lnTo>
                    <a:pt x="0" y="9"/>
                  </a:lnTo>
                  <a:close/>
                </a:path>
              </a:pathLst>
            </a:custGeom>
            <a:solidFill>
              <a:schemeClr val="accent2">
                <a:lumMod val="50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537" name="Freeform 560"/>
            <p:cNvSpPr>
              <a:spLocks/>
            </p:cNvSpPr>
            <p:nvPr/>
          </p:nvSpPr>
          <p:spPr bwMode="auto">
            <a:xfrm>
              <a:off x="11812068" y="6820426"/>
              <a:ext cx="78556" cy="14471"/>
            </a:xfrm>
            <a:custGeom>
              <a:avLst/>
              <a:gdLst>
                <a:gd name="T0" fmla="*/ 76 w 76"/>
                <a:gd name="T1" fmla="*/ 8 h 15"/>
                <a:gd name="T2" fmla="*/ 52 w 76"/>
                <a:gd name="T3" fmla="*/ 15 h 15"/>
                <a:gd name="T4" fmla="*/ 0 w 76"/>
                <a:gd name="T5" fmla="*/ 11 h 15"/>
                <a:gd name="T6" fmla="*/ 24 w 76"/>
                <a:gd name="T7" fmla="*/ 0 h 15"/>
                <a:gd name="T8" fmla="*/ 76 w 76"/>
                <a:gd name="T9" fmla="*/ 8 h 15"/>
              </a:gdLst>
              <a:ahLst/>
              <a:cxnLst>
                <a:cxn ang="0">
                  <a:pos x="T0" y="T1"/>
                </a:cxn>
                <a:cxn ang="0">
                  <a:pos x="T2" y="T3"/>
                </a:cxn>
                <a:cxn ang="0">
                  <a:pos x="T4" y="T5"/>
                </a:cxn>
                <a:cxn ang="0">
                  <a:pos x="T6" y="T7"/>
                </a:cxn>
                <a:cxn ang="0">
                  <a:pos x="T8" y="T9"/>
                </a:cxn>
              </a:cxnLst>
              <a:rect l="0" t="0" r="r" b="b"/>
              <a:pathLst>
                <a:path w="76" h="15">
                  <a:moveTo>
                    <a:pt x="76" y="8"/>
                  </a:moveTo>
                  <a:lnTo>
                    <a:pt x="52" y="15"/>
                  </a:lnTo>
                  <a:lnTo>
                    <a:pt x="0" y="11"/>
                  </a:lnTo>
                  <a:lnTo>
                    <a:pt x="24" y="0"/>
                  </a:lnTo>
                  <a:lnTo>
                    <a:pt x="76" y="8"/>
                  </a:lnTo>
                  <a:close/>
                </a:path>
              </a:pathLst>
            </a:custGeom>
            <a:solidFill>
              <a:schemeClr val="accent2">
                <a:lumMod val="50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542" name="Freeform 565"/>
            <p:cNvSpPr>
              <a:spLocks/>
            </p:cNvSpPr>
            <p:nvPr/>
          </p:nvSpPr>
          <p:spPr bwMode="auto">
            <a:xfrm>
              <a:off x="10881799" y="6084480"/>
              <a:ext cx="33076" cy="49614"/>
            </a:xfrm>
            <a:custGeom>
              <a:avLst/>
              <a:gdLst>
                <a:gd name="T0" fmla="*/ 1 w 32"/>
                <a:gd name="T1" fmla="*/ 5 h 48"/>
                <a:gd name="T2" fmla="*/ 32 w 32"/>
                <a:gd name="T3" fmla="*/ 0 h 48"/>
                <a:gd name="T4" fmla="*/ 32 w 32"/>
                <a:gd name="T5" fmla="*/ 44 h 48"/>
                <a:gd name="T6" fmla="*/ 0 w 32"/>
                <a:gd name="T7" fmla="*/ 48 h 48"/>
                <a:gd name="T8" fmla="*/ 1 w 32"/>
                <a:gd name="T9" fmla="*/ 5 h 48"/>
              </a:gdLst>
              <a:ahLst/>
              <a:cxnLst>
                <a:cxn ang="0">
                  <a:pos x="T0" y="T1"/>
                </a:cxn>
                <a:cxn ang="0">
                  <a:pos x="T2" y="T3"/>
                </a:cxn>
                <a:cxn ang="0">
                  <a:pos x="T4" y="T5"/>
                </a:cxn>
                <a:cxn ang="0">
                  <a:pos x="T6" y="T7"/>
                </a:cxn>
                <a:cxn ang="0">
                  <a:pos x="T8" y="T9"/>
                </a:cxn>
              </a:cxnLst>
              <a:rect l="0" t="0" r="r" b="b"/>
              <a:pathLst>
                <a:path w="32" h="48">
                  <a:moveTo>
                    <a:pt x="1" y="5"/>
                  </a:moveTo>
                  <a:lnTo>
                    <a:pt x="32" y="0"/>
                  </a:lnTo>
                  <a:lnTo>
                    <a:pt x="32" y="44"/>
                  </a:lnTo>
                  <a:lnTo>
                    <a:pt x="0" y="48"/>
                  </a:lnTo>
                  <a:lnTo>
                    <a:pt x="1" y="5"/>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543" name="Freeform 566"/>
            <p:cNvSpPr>
              <a:spLocks/>
            </p:cNvSpPr>
            <p:nvPr/>
          </p:nvSpPr>
          <p:spPr bwMode="auto">
            <a:xfrm>
              <a:off x="11977449" y="6090682"/>
              <a:ext cx="33076" cy="47547"/>
            </a:xfrm>
            <a:custGeom>
              <a:avLst/>
              <a:gdLst>
                <a:gd name="T0" fmla="*/ 33 w 33"/>
                <a:gd name="T1" fmla="*/ 4 h 47"/>
                <a:gd name="T2" fmla="*/ 0 w 33"/>
                <a:gd name="T3" fmla="*/ 0 h 47"/>
                <a:gd name="T4" fmla="*/ 0 w 33"/>
                <a:gd name="T5" fmla="*/ 44 h 47"/>
                <a:gd name="T6" fmla="*/ 33 w 33"/>
                <a:gd name="T7" fmla="*/ 47 h 47"/>
                <a:gd name="T8" fmla="*/ 33 w 33"/>
                <a:gd name="T9" fmla="*/ 4 h 47"/>
              </a:gdLst>
              <a:ahLst/>
              <a:cxnLst>
                <a:cxn ang="0">
                  <a:pos x="T0" y="T1"/>
                </a:cxn>
                <a:cxn ang="0">
                  <a:pos x="T2" y="T3"/>
                </a:cxn>
                <a:cxn ang="0">
                  <a:pos x="T4" y="T5"/>
                </a:cxn>
                <a:cxn ang="0">
                  <a:pos x="T6" y="T7"/>
                </a:cxn>
                <a:cxn ang="0">
                  <a:pos x="T8" y="T9"/>
                </a:cxn>
              </a:cxnLst>
              <a:rect l="0" t="0" r="r" b="b"/>
              <a:pathLst>
                <a:path w="33" h="47">
                  <a:moveTo>
                    <a:pt x="33" y="4"/>
                  </a:moveTo>
                  <a:lnTo>
                    <a:pt x="0" y="0"/>
                  </a:lnTo>
                  <a:lnTo>
                    <a:pt x="0" y="44"/>
                  </a:lnTo>
                  <a:lnTo>
                    <a:pt x="33" y="47"/>
                  </a:lnTo>
                  <a:lnTo>
                    <a:pt x="33" y="4"/>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544" name="Freeform 567"/>
            <p:cNvSpPr>
              <a:spLocks/>
            </p:cNvSpPr>
            <p:nvPr/>
          </p:nvSpPr>
          <p:spPr bwMode="auto">
            <a:xfrm>
              <a:off x="11152610" y="6088614"/>
              <a:ext cx="33076" cy="49614"/>
            </a:xfrm>
            <a:custGeom>
              <a:avLst/>
              <a:gdLst>
                <a:gd name="T0" fmla="*/ 2 w 33"/>
                <a:gd name="T1" fmla="*/ 6 h 49"/>
                <a:gd name="T2" fmla="*/ 33 w 33"/>
                <a:gd name="T3" fmla="*/ 0 h 49"/>
                <a:gd name="T4" fmla="*/ 33 w 33"/>
                <a:gd name="T5" fmla="*/ 44 h 49"/>
                <a:gd name="T6" fmla="*/ 0 w 33"/>
                <a:gd name="T7" fmla="*/ 49 h 49"/>
                <a:gd name="T8" fmla="*/ 2 w 33"/>
                <a:gd name="T9" fmla="*/ 6 h 49"/>
              </a:gdLst>
              <a:ahLst/>
              <a:cxnLst>
                <a:cxn ang="0">
                  <a:pos x="T0" y="T1"/>
                </a:cxn>
                <a:cxn ang="0">
                  <a:pos x="T2" y="T3"/>
                </a:cxn>
                <a:cxn ang="0">
                  <a:pos x="T4" y="T5"/>
                </a:cxn>
                <a:cxn ang="0">
                  <a:pos x="T6" y="T7"/>
                </a:cxn>
                <a:cxn ang="0">
                  <a:pos x="T8" y="T9"/>
                </a:cxn>
              </a:cxnLst>
              <a:rect l="0" t="0" r="r" b="b"/>
              <a:pathLst>
                <a:path w="33" h="49">
                  <a:moveTo>
                    <a:pt x="2" y="6"/>
                  </a:moveTo>
                  <a:lnTo>
                    <a:pt x="33" y="0"/>
                  </a:lnTo>
                  <a:lnTo>
                    <a:pt x="33" y="44"/>
                  </a:lnTo>
                  <a:lnTo>
                    <a:pt x="0" y="49"/>
                  </a:lnTo>
                  <a:lnTo>
                    <a:pt x="2" y="6"/>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545" name="Freeform 568"/>
            <p:cNvSpPr>
              <a:spLocks/>
            </p:cNvSpPr>
            <p:nvPr/>
          </p:nvSpPr>
          <p:spPr bwMode="auto">
            <a:xfrm>
              <a:off x="11706638" y="6094816"/>
              <a:ext cx="33076" cy="49614"/>
            </a:xfrm>
            <a:custGeom>
              <a:avLst/>
              <a:gdLst>
                <a:gd name="T0" fmla="*/ 31 w 31"/>
                <a:gd name="T1" fmla="*/ 5 h 49"/>
                <a:gd name="T2" fmla="*/ 0 w 31"/>
                <a:gd name="T3" fmla="*/ 0 h 49"/>
                <a:gd name="T4" fmla="*/ 0 w 31"/>
                <a:gd name="T5" fmla="*/ 44 h 49"/>
                <a:gd name="T6" fmla="*/ 31 w 31"/>
                <a:gd name="T7" fmla="*/ 49 h 49"/>
                <a:gd name="T8" fmla="*/ 31 w 31"/>
                <a:gd name="T9" fmla="*/ 5 h 49"/>
              </a:gdLst>
              <a:ahLst/>
              <a:cxnLst>
                <a:cxn ang="0">
                  <a:pos x="T0" y="T1"/>
                </a:cxn>
                <a:cxn ang="0">
                  <a:pos x="T2" y="T3"/>
                </a:cxn>
                <a:cxn ang="0">
                  <a:pos x="T4" y="T5"/>
                </a:cxn>
                <a:cxn ang="0">
                  <a:pos x="T6" y="T7"/>
                </a:cxn>
                <a:cxn ang="0">
                  <a:pos x="T8" y="T9"/>
                </a:cxn>
              </a:cxnLst>
              <a:rect l="0" t="0" r="r" b="b"/>
              <a:pathLst>
                <a:path w="31" h="49">
                  <a:moveTo>
                    <a:pt x="31" y="5"/>
                  </a:moveTo>
                  <a:lnTo>
                    <a:pt x="0" y="0"/>
                  </a:lnTo>
                  <a:lnTo>
                    <a:pt x="0" y="44"/>
                  </a:lnTo>
                  <a:lnTo>
                    <a:pt x="31" y="49"/>
                  </a:lnTo>
                  <a:lnTo>
                    <a:pt x="31" y="5"/>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546" name="Freeform 569"/>
            <p:cNvSpPr>
              <a:spLocks/>
            </p:cNvSpPr>
            <p:nvPr/>
          </p:nvSpPr>
          <p:spPr bwMode="auto">
            <a:xfrm>
              <a:off x="10881799" y="6347022"/>
              <a:ext cx="33076" cy="49614"/>
            </a:xfrm>
            <a:custGeom>
              <a:avLst/>
              <a:gdLst>
                <a:gd name="T0" fmla="*/ 1 w 32"/>
                <a:gd name="T1" fmla="*/ 4 h 47"/>
                <a:gd name="T2" fmla="*/ 32 w 32"/>
                <a:gd name="T3" fmla="*/ 0 h 47"/>
                <a:gd name="T4" fmla="*/ 32 w 32"/>
                <a:gd name="T5" fmla="*/ 43 h 47"/>
                <a:gd name="T6" fmla="*/ 0 w 32"/>
                <a:gd name="T7" fmla="*/ 47 h 47"/>
                <a:gd name="T8" fmla="*/ 1 w 32"/>
                <a:gd name="T9" fmla="*/ 4 h 47"/>
              </a:gdLst>
              <a:ahLst/>
              <a:cxnLst>
                <a:cxn ang="0">
                  <a:pos x="T0" y="T1"/>
                </a:cxn>
                <a:cxn ang="0">
                  <a:pos x="T2" y="T3"/>
                </a:cxn>
                <a:cxn ang="0">
                  <a:pos x="T4" y="T5"/>
                </a:cxn>
                <a:cxn ang="0">
                  <a:pos x="T6" y="T7"/>
                </a:cxn>
                <a:cxn ang="0">
                  <a:pos x="T8" y="T9"/>
                </a:cxn>
              </a:cxnLst>
              <a:rect l="0" t="0" r="r" b="b"/>
              <a:pathLst>
                <a:path w="32" h="47">
                  <a:moveTo>
                    <a:pt x="1" y="4"/>
                  </a:moveTo>
                  <a:lnTo>
                    <a:pt x="32" y="0"/>
                  </a:lnTo>
                  <a:lnTo>
                    <a:pt x="32" y="43"/>
                  </a:lnTo>
                  <a:lnTo>
                    <a:pt x="0" y="47"/>
                  </a:lnTo>
                  <a:lnTo>
                    <a:pt x="1" y="4"/>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547" name="Freeform 570"/>
            <p:cNvSpPr>
              <a:spLocks/>
            </p:cNvSpPr>
            <p:nvPr/>
          </p:nvSpPr>
          <p:spPr bwMode="auto">
            <a:xfrm>
              <a:off x="11977449" y="6353224"/>
              <a:ext cx="33076" cy="49614"/>
            </a:xfrm>
            <a:custGeom>
              <a:avLst/>
              <a:gdLst>
                <a:gd name="T0" fmla="*/ 33 w 33"/>
                <a:gd name="T1" fmla="*/ 5 h 49"/>
                <a:gd name="T2" fmla="*/ 0 w 33"/>
                <a:gd name="T3" fmla="*/ 0 h 49"/>
                <a:gd name="T4" fmla="*/ 0 w 33"/>
                <a:gd name="T5" fmla="*/ 45 h 49"/>
                <a:gd name="T6" fmla="*/ 33 w 33"/>
                <a:gd name="T7" fmla="*/ 49 h 49"/>
                <a:gd name="T8" fmla="*/ 33 w 33"/>
                <a:gd name="T9" fmla="*/ 5 h 49"/>
              </a:gdLst>
              <a:ahLst/>
              <a:cxnLst>
                <a:cxn ang="0">
                  <a:pos x="T0" y="T1"/>
                </a:cxn>
                <a:cxn ang="0">
                  <a:pos x="T2" y="T3"/>
                </a:cxn>
                <a:cxn ang="0">
                  <a:pos x="T4" y="T5"/>
                </a:cxn>
                <a:cxn ang="0">
                  <a:pos x="T6" y="T7"/>
                </a:cxn>
                <a:cxn ang="0">
                  <a:pos x="T8" y="T9"/>
                </a:cxn>
              </a:cxnLst>
              <a:rect l="0" t="0" r="r" b="b"/>
              <a:pathLst>
                <a:path w="33" h="49">
                  <a:moveTo>
                    <a:pt x="33" y="5"/>
                  </a:moveTo>
                  <a:lnTo>
                    <a:pt x="0" y="0"/>
                  </a:lnTo>
                  <a:lnTo>
                    <a:pt x="0" y="45"/>
                  </a:lnTo>
                  <a:lnTo>
                    <a:pt x="33" y="49"/>
                  </a:lnTo>
                  <a:lnTo>
                    <a:pt x="33" y="5"/>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548" name="Freeform 571"/>
            <p:cNvSpPr>
              <a:spLocks/>
            </p:cNvSpPr>
            <p:nvPr/>
          </p:nvSpPr>
          <p:spPr bwMode="auto">
            <a:xfrm>
              <a:off x="10881799" y="6611632"/>
              <a:ext cx="33076" cy="49614"/>
            </a:xfrm>
            <a:custGeom>
              <a:avLst/>
              <a:gdLst>
                <a:gd name="T0" fmla="*/ 1 w 32"/>
                <a:gd name="T1" fmla="*/ 6 h 49"/>
                <a:gd name="T2" fmla="*/ 32 w 32"/>
                <a:gd name="T3" fmla="*/ 0 h 49"/>
                <a:gd name="T4" fmla="*/ 32 w 32"/>
                <a:gd name="T5" fmla="*/ 44 h 49"/>
                <a:gd name="T6" fmla="*/ 0 w 32"/>
                <a:gd name="T7" fmla="*/ 49 h 49"/>
                <a:gd name="T8" fmla="*/ 1 w 32"/>
                <a:gd name="T9" fmla="*/ 6 h 49"/>
              </a:gdLst>
              <a:ahLst/>
              <a:cxnLst>
                <a:cxn ang="0">
                  <a:pos x="T0" y="T1"/>
                </a:cxn>
                <a:cxn ang="0">
                  <a:pos x="T2" y="T3"/>
                </a:cxn>
                <a:cxn ang="0">
                  <a:pos x="T4" y="T5"/>
                </a:cxn>
                <a:cxn ang="0">
                  <a:pos x="T6" y="T7"/>
                </a:cxn>
                <a:cxn ang="0">
                  <a:pos x="T8" y="T9"/>
                </a:cxn>
              </a:cxnLst>
              <a:rect l="0" t="0" r="r" b="b"/>
              <a:pathLst>
                <a:path w="32" h="49">
                  <a:moveTo>
                    <a:pt x="1" y="6"/>
                  </a:moveTo>
                  <a:lnTo>
                    <a:pt x="32" y="0"/>
                  </a:lnTo>
                  <a:lnTo>
                    <a:pt x="32" y="44"/>
                  </a:lnTo>
                  <a:lnTo>
                    <a:pt x="0" y="49"/>
                  </a:lnTo>
                  <a:lnTo>
                    <a:pt x="1" y="6"/>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549" name="Freeform 572"/>
            <p:cNvSpPr>
              <a:spLocks/>
            </p:cNvSpPr>
            <p:nvPr/>
          </p:nvSpPr>
          <p:spPr bwMode="auto">
            <a:xfrm>
              <a:off x="11977449" y="6617834"/>
              <a:ext cx="33076" cy="49614"/>
            </a:xfrm>
            <a:custGeom>
              <a:avLst/>
              <a:gdLst>
                <a:gd name="T0" fmla="*/ 33 w 33"/>
                <a:gd name="T1" fmla="*/ 5 h 48"/>
                <a:gd name="T2" fmla="*/ 0 w 33"/>
                <a:gd name="T3" fmla="*/ 0 h 48"/>
                <a:gd name="T4" fmla="*/ 0 w 33"/>
                <a:gd name="T5" fmla="*/ 44 h 48"/>
                <a:gd name="T6" fmla="*/ 33 w 33"/>
                <a:gd name="T7" fmla="*/ 48 h 48"/>
                <a:gd name="T8" fmla="*/ 33 w 33"/>
                <a:gd name="T9" fmla="*/ 5 h 48"/>
              </a:gdLst>
              <a:ahLst/>
              <a:cxnLst>
                <a:cxn ang="0">
                  <a:pos x="T0" y="T1"/>
                </a:cxn>
                <a:cxn ang="0">
                  <a:pos x="T2" y="T3"/>
                </a:cxn>
                <a:cxn ang="0">
                  <a:pos x="T4" y="T5"/>
                </a:cxn>
                <a:cxn ang="0">
                  <a:pos x="T6" y="T7"/>
                </a:cxn>
                <a:cxn ang="0">
                  <a:pos x="T8" y="T9"/>
                </a:cxn>
              </a:cxnLst>
              <a:rect l="0" t="0" r="r" b="b"/>
              <a:pathLst>
                <a:path w="33" h="48">
                  <a:moveTo>
                    <a:pt x="33" y="5"/>
                  </a:moveTo>
                  <a:lnTo>
                    <a:pt x="0" y="0"/>
                  </a:lnTo>
                  <a:lnTo>
                    <a:pt x="0" y="44"/>
                  </a:lnTo>
                  <a:lnTo>
                    <a:pt x="33" y="48"/>
                  </a:lnTo>
                  <a:lnTo>
                    <a:pt x="33" y="5"/>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550" name="Freeform 573"/>
            <p:cNvSpPr>
              <a:spLocks/>
            </p:cNvSpPr>
            <p:nvPr/>
          </p:nvSpPr>
          <p:spPr bwMode="auto">
            <a:xfrm>
              <a:off x="11158812" y="6619901"/>
              <a:ext cx="31009" cy="49614"/>
            </a:xfrm>
            <a:custGeom>
              <a:avLst/>
              <a:gdLst>
                <a:gd name="T0" fmla="*/ 0 w 31"/>
                <a:gd name="T1" fmla="*/ 5 h 48"/>
                <a:gd name="T2" fmla="*/ 31 w 31"/>
                <a:gd name="T3" fmla="*/ 0 h 48"/>
                <a:gd name="T4" fmla="*/ 31 w 31"/>
                <a:gd name="T5" fmla="*/ 44 h 48"/>
                <a:gd name="T6" fmla="*/ 0 w 31"/>
                <a:gd name="T7" fmla="*/ 48 h 48"/>
                <a:gd name="T8" fmla="*/ 0 w 31"/>
                <a:gd name="T9" fmla="*/ 5 h 48"/>
              </a:gdLst>
              <a:ahLst/>
              <a:cxnLst>
                <a:cxn ang="0">
                  <a:pos x="T0" y="T1"/>
                </a:cxn>
                <a:cxn ang="0">
                  <a:pos x="T2" y="T3"/>
                </a:cxn>
                <a:cxn ang="0">
                  <a:pos x="T4" y="T5"/>
                </a:cxn>
                <a:cxn ang="0">
                  <a:pos x="T6" y="T7"/>
                </a:cxn>
                <a:cxn ang="0">
                  <a:pos x="T8" y="T9"/>
                </a:cxn>
              </a:cxnLst>
              <a:rect l="0" t="0" r="r" b="b"/>
              <a:pathLst>
                <a:path w="31" h="48">
                  <a:moveTo>
                    <a:pt x="0" y="5"/>
                  </a:moveTo>
                  <a:lnTo>
                    <a:pt x="31" y="0"/>
                  </a:lnTo>
                  <a:lnTo>
                    <a:pt x="31" y="44"/>
                  </a:lnTo>
                  <a:lnTo>
                    <a:pt x="0" y="48"/>
                  </a:lnTo>
                  <a:lnTo>
                    <a:pt x="0" y="5"/>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551" name="Freeform 574"/>
            <p:cNvSpPr>
              <a:spLocks/>
            </p:cNvSpPr>
            <p:nvPr/>
          </p:nvSpPr>
          <p:spPr bwMode="auto">
            <a:xfrm>
              <a:off x="11702503" y="6626103"/>
              <a:ext cx="33076" cy="49614"/>
            </a:xfrm>
            <a:custGeom>
              <a:avLst/>
              <a:gdLst>
                <a:gd name="T0" fmla="*/ 33 w 33"/>
                <a:gd name="T1" fmla="*/ 5 h 47"/>
                <a:gd name="T2" fmla="*/ 0 w 33"/>
                <a:gd name="T3" fmla="*/ 0 h 47"/>
                <a:gd name="T4" fmla="*/ 0 w 33"/>
                <a:gd name="T5" fmla="*/ 44 h 47"/>
                <a:gd name="T6" fmla="*/ 33 w 33"/>
                <a:gd name="T7" fmla="*/ 47 h 47"/>
                <a:gd name="T8" fmla="*/ 33 w 33"/>
                <a:gd name="T9" fmla="*/ 5 h 47"/>
              </a:gdLst>
              <a:ahLst/>
              <a:cxnLst>
                <a:cxn ang="0">
                  <a:pos x="T0" y="T1"/>
                </a:cxn>
                <a:cxn ang="0">
                  <a:pos x="T2" y="T3"/>
                </a:cxn>
                <a:cxn ang="0">
                  <a:pos x="T4" y="T5"/>
                </a:cxn>
                <a:cxn ang="0">
                  <a:pos x="T6" y="T7"/>
                </a:cxn>
                <a:cxn ang="0">
                  <a:pos x="T8" y="T9"/>
                </a:cxn>
              </a:cxnLst>
              <a:rect l="0" t="0" r="r" b="b"/>
              <a:pathLst>
                <a:path w="33" h="47">
                  <a:moveTo>
                    <a:pt x="33" y="5"/>
                  </a:moveTo>
                  <a:lnTo>
                    <a:pt x="0" y="0"/>
                  </a:lnTo>
                  <a:lnTo>
                    <a:pt x="0" y="44"/>
                  </a:lnTo>
                  <a:lnTo>
                    <a:pt x="33" y="47"/>
                  </a:lnTo>
                  <a:lnTo>
                    <a:pt x="33" y="5"/>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552" name="Freeform 575"/>
            <p:cNvSpPr>
              <a:spLocks/>
            </p:cNvSpPr>
            <p:nvPr/>
          </p:nvSpPr>
          <p:spPr bwMode="auto">
            <a:xfrm>
              <a:off x="11152610" y="6351157"/>
              <a:ext cx="33076" cy="49614"/>
            </a:xfrm>
            <a:custGeom>
              <a:avLst/>
              <a:gdLst>
                <a:gd name="T0" fmla="*/ 2 w 33"/>
                <a:gd name="T1" fmla="*/ 3 h 48"/>
                <a:gd name="T2" fmla="*/ 33 w 33"/>
                <a:gd name="T3" fmla="*/ 0 h 48"/>
                <a:gd name="T4" fmla="*/ 33 w 33"/>
                <a:gd name="T5" fmla="*/ 44 h 48"/>
                <a:gd name="T6" fmla="*/ 0 w 33"/>
                <a:gd name="T7" fmla="*/ 48 h 48"/>
                <a:gd name="T8" fmla="*/ 2 w 33"/>
                <a:gd name="T9" fmla="*/ 3 h 48"/>
              </a:gdLst>
              <a:ahLst/>
              <a:cxnLst>
                <a:cxn ang="0">
                  <a:pos x="T0" y="T1"/>
                </a:cxn>
                <a:cxn ang="0">
                  <a:pos x="T2" y="T3"/>
                </a:cxn>
                <a:cxn ang="0">
                  <a:pos x="T4" y="T5"/>
                </a:cxn>
                <a:cxn ang="0">
                  <a:pos x="T6" y="T7"/>
                </a:cxn>
                <a:cxn ang="0">
                  <a:pos x="T8" y="T9"/>
                </a:cxn>
              </a:cxnLst>
              <a:rect l="0" t="0" r="r" b="b"/>
              <a:pathLst>
                <a:path w="33" h="48">
                  <a:moveTo>
                    <a:pt x="2" y="3"/>
                  </a:moveTo>
                  <a:lnTo>
                    <a:pt x="33" y="0"/>
                  </a:lnTo>
                  <a:lnTo>
                    <a:pt x="33" y="44"/>
                  </a:lnTo>
                  <a:lnTo>
                    <a:pt x="0" y="48"/>
                  </a:lnTo>
                  <a:lnTo>
                    <a:pt x="2" y="3"/>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553" name="Freeform 576"/>
            <p:cNvSpPr>
              <a:spLocks/>
            </p:cNvSpPr>
            <p:nvPr/>
          </p:nvSpPr>
          <p:spPr bwMode="auto">
            <a:xfrm>
              <a:off x="11706638" y="6357359"/>
              <a:ext cx="33076" cy="47547"/>
            </a:xfrm>
            <a:custGeom>
              <a:avLst/>
              <a:gdLst>
                <a:gd name="T0" fmla="*/ 31 w 31"/>
                <a:gd name="T1" fmla="*/ 4 h 46"/>
                <a:gd name="T2" fmla="*/ 0 w 31"/>
                <a:gd name="T3" fmla="*/ 0 h 46"/>
                <a:gd name="T4" fmla="*/ 0 w 31"/>
                <a:gd name="T5" fmla="*/ 44 h 46"/>
                <a:gd name="T6" fmla="*/ 31 w 31"/>
                <a:gd name="T7" fmla="*/ 46 h 46"/>
                <a:gd name="T8" fmla="*/ 31 w 31"/>
                <a:gd name="T9" fmla="*/ 4 h 46"/>
              </a:gdLst>
              <a:ahLst/>
              <a:cxnLst>
                <a:cxn ang="0">
                  <a:pos x="T0" y="T1"/>
                </a:cxn>
                <a:cxn ang="0">
                  <a:pos x="T2" y="T3"/>
                </a:cxn>
                <a:cxn ang="0">
                  <a:pos x="T4" y="T5"/>
                </a:cxn>
                <a:cxn ang="0">
                  <a:pos x="T6" y="T7"/>
                </a:cxn>
                <a:cxn ang="0">
                  <a:pos x="T8" y="T9"/>
                </a:cxn>
              </a:cxnLst>
              <a:rect l="0" t="0" r="r" b="b"/>
              <a:pathLst>
                <a:path w="31" h="46">
                  <a:moveTo>
                    <a:pt x="31" y="4"/>
                  </a:moveTo>
                  <a:lnTo>
                    <a:pt x="0" y="0"/>
                  </a:lnTo>
                  <a:lnTo>
                    <a:pt x="0" y="44"/>
                  </a:lnTo>
                  <a:lnTo>
                    <a:pt x="31" y="46"/>
                  </a:lnTo>
                  <a:lnTo>
                    <a:pt x="31" y="4"/>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554" name="Freeform 577"/>
            <p:cNvSpPr>
              <a:spLocks/>
            </p:cNvSpPr>
            <p:nvPr/>
          </p:nvSpPr>
          <p:spPr bwMode="auto">
            <a:xfrm>
              <a:off x="10881799" y="6214718"/>
              <a:ext cx="33076" cy="47547"/>
            </a:xfrm>
            <a:custGeom>
              <a:avLst/>
              <a:gdLst>
                <a:gd name="T0" fmla="*/ 1 w 32"/>
                <a:gd name="T1" fmla="*/ 4 h 47"/>
                <a:gd name="T2" fmla="*/ 32 w 32"/>
                <a:gd name="T3" fmla="*/ 0 h 47"/>
                <a:gd name="T4" fmla="*/ 32 w 32"/>
                <a:gd name="T5" fmla="*/ 43 h 47"/>
                <a:gd name="T6" fmla="*/ 0 w 32"/>
                <a:gd name="T7" fmla="*/ 47 h 47"/>
                <a:gd name="T8" fmla="*/ 1 w 32"/>
                <a:gd name="T9" fmla="*/ 4 h 47"/>
              </a:gdLst>
              <a:ahLst/>
              <a:cxnLst>
                <a:cxn ang="0">
                  <a:pos x="T0" y="T1"/>
                </a:cxn>
                <a:cxn ang="0">
                  <a:pos x="T2" y="T3"/>
                </a:cxn>
                <a:cxn ang="0">
                  <a:pos x="T4" y="T5"/>
                </a:cxn>
                <a:cxn ang="0">
                  <a:pos x="T6" y="T7"/>
                </a:cxn>
                <a:cxn ang="0">
                  <a:pos x="T8" y="T9"/>
                </a:cxn>
              </a:cxnLst>
              <a:rect l="0" t="0" r="r" b="b"/>
              <a:pathLst>
                <a:path w="32" h="47">
                  <a:moveTo>
                    <a:pt x="1" y="4"/>
                  </a:moveTo>
                  <a:lnTo>
                    <a:pt x="32" y="0"/>
                  </a:lnTo>
                  <a:lnTo>
                    <a:pt x="32" y="43"/>
                  </a:lnTo>
                  <a:lnTo>
                    <a:pt x="0" y="47"/>
                  </a:lnTo>
                  <a:lnTo>
                    <a:pt x="1" y="4"/>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555" name="Freeform 578"/>
            <p:cNvSpPr>
              <a:spLocks/>
            </p:cNvSpPr>
            <p:nvPr/>
          </p:nvSpPr>
          <p:spPr bwMode="auto">
            <a:xfrm>
              <a:off x="11977449" y="6220919"/>
              <a:ext cx="33076" cy="47547"/>
            </a:xfrm>
            <a:custGeom>
              <a:avLst/>
              <a:gdLst>
                <a:gd name="T0" fmla="*/ 33 w 33"/>
                <a:gd name="T1" fmla="*/ 5 h 48"/>
                <a:gd name="T2" fmla="*/ 0 w 33"/>
                <a:gd name="T3" fmla="*/ 0 h 48"/>
                <a:gd name="T4" fmla="*/ 0 w 33"/>
                <a:gd name="T5" fmla="*/ 44 h 48"/>
                <a:gd name="T6" fmla="*/ 33 w 33"/>
                <a:gd name="T7" fmla="*/ 48 h 48"/>
                <a:gd name="T8" fmla="*/ 33 w 33"/>
                <a:gd name="T9" fmla="*/ 5 h 48"/>
              </a:gdLst>
              <a:ahLst/>
              <a:cxnLst>
                <a:cxn ang="0">
                  <a:pos x="T0" y="T1"/>
                </a:cxn>
                <a:cxn ang="0">
                  <a:pos x="T2" y="T3"/>
                </a:cxn>
                <a:cxn ang="0">
                  <a:pos x="T4" y="T5"/>
                </a:cxn>
                <a:cxn ang="0">
                  <a:pos x="T6" y="T7"/>
                </a:cxn>
                <a:cxn ang="0">
                  <a:pos x="T8" y="T9"/>
                </a:cxn>
              </a:cxnLst>
              <a:rect l="0" t="0" r="r" b="b"/>
              <a:pathLst>
                <a:path w="33" h="48">
                  <a:moveTo>
                    <a:pt x="33" y="5"/>
                  </a:moveTo>
                  <a:lnTo>
                    <a:pt x="0" y="0"/>
                  </a:lnTo>
                  <a:lnTo>
                    <a:pt x="0" y="44"/>
                  </a:lnTo>
                  <a:lnTo>
                    <a:pt x="33" y="48"/>
                  </a:lnTo>
                  <a:lnTo>
                    <a:pt x="33" y="5"/>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556" name="Freeform 579"/>
            <p:cNvSpPr>
              <a:spLocks/>
            </p:cNvSpPr>
            <p:nvPr/>
          </p:nvSpPr>
          <p:spPr bwMode="auto">
            <a:xfrm>
              <a:off x="11152610" y="6216785"/>
              <a:ext cx="33076" cy="51682"/>
            </a:xfrm>
            <a:custGeom>
              <a:avLst/>
              <a:gdLst>
                <a:gd name="T0" fmla="*/ 2 w 33"/>
                <a:gd name="T1" fmla="*/ 5 h 48"/>
                <a:gd name="T2" fmla="*/ 33 w 33"/>
                <a:gd name="T3" fmla="*/ 0 h 48"/>
                <a:gd name="T4" fmla="*/ 33 w 33"/>
                <a:gd name="T5" fmla="*/ 44 h 48"/>
                <a:gd name="T6" fmla="*/ 0 w 33"/>
                <a:gd name="T7" fmla="*/ 48 h 48"/>
                <a:gd name="T8" fmla="*/ 2 w 33"/>
                <a:gd name="T9" fmla="*/ 5 h 48"/>
              </a:gdLst>
              <a:ahLst/>
              <a:cxnLst>
                <a:cxn ang="0">
                  <a:pos x="T0" y="T1"/>
                </a:cxn>
                <a:cxn ang="0">
                  <a:pos x="T2" y="T3"/>
                </a:cxn>
                <a:cxn ang="0">
                  <a:pos x="T4" y="T5"/>
                </a:cxn>
                <a:cxn ang="0">
                  <a:pos x="T6" y="T7"/>
                </a:cxn>
                <a:cxn ang="0">
                  <a:pos x="T8" y="T9"/>
                </a:cxn>
              </a:cxnLst>
              <a:rect l="0" t="0" r="r" b="b"/>
              <a:pathLst>
                <a:path w="33" h="48">
                  <a:moveTo>
                    <a:pt x="2" y="5"/>
                  </a:moveTo>
                  <a:lnTo>
                    <a:pt x="33" y="0"/>
                  </a:lnTo>
                  <a:lnTo>
                    <a:pt x="33" y="44"/>
                  </a:lnTo>
                  <a:lnTo>
                    <a:pt x="0" y="48"/>
                  </a:lnTo>
                  <a:lnTo>
                    <a:pt x="2" y="5"/>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557" name="Freeform 580"/>
            <p:cNvSpPr>
              <a:spLocks/>
            </p:cNvSpPr>
            <p:nvPr/>
          </p:nvSpPr>
          <p:spPr bwMode="auto">
            <a:xfrm>
              <a:off x="11706638" y="6222987"/>
              <a:ext cx="33076" cy="51682"/>
            </a:xfrm>
            <a:custGeom>
              <a:avLst/>
              <a:gdLst>
                <a:gd name="T0" fmla="*/ 31 w 31"/>
                <a:gd name="T1" fmla="*/ 4 h 48"/>
                <a:gd name="T2" fmla="*/ 0 w 31"/>
                <a:gd name="T3" fmla="*/ 0 h 48"/>
                <a:gd name="T4" fmla="*/ 0 w 31"/>
                <a:gd name="T5" fmla="*/ 44 h 48"/>
                <a:gd name="T6" fmla="*/ 31 w 31"/>
                <a:gd name="T7" fmla="*/ 48 h 48"/>
                <a:gd name="T8" fmla="*/ 31 w 31"/>
                <a:gd name="T9" fmla="*/ 4 h 48"/>
              </a:gdLst>
              <a:ahLst/>
              <a:cxnLst>
                <a:cxn ang="0">
                  <a:pos x="T0" y="T1"/>
                </a:cxn>
                <a:cxn ang="0">
                  <a:pos x="T2" y="T3"/>
                </a:cxn>
                <a:cxn ang="0">
                  <a:pos x="T4" y="T5"/>
                </a:cxn>
                <a:cxn ang="0">
                  <a:pos x="T6" y="T7"/>
                </a:cxn>
                <a:cxn ang="0">
                  <a:pos x="T8" y="T9"/>
                </a:cxn>
              </a:cxnLst>
              <a:rect l="0" t="0" r="r" b="b"/>
              <a:pathLst>
                <a:path w="31" h="48">
                  <a:moveTo>
                    <a:pt x="31" y="4"/>
                  </a:moveTo>
                  <a:lnTo>
                    <a:pt x="0" y="0"/>
                  </a:lnTo>
                  <a:lnTo>
                    <a:pt x="0" y="44"/>
                  </a:lnTo>
                  <a:lnTo>
                    <a:pt x="31" y="48"/>
                  </a:lnTo>
                  <a:lnTo>
                    <a:pt x="31" y="4"/>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558" name="Freeform 581"/>
            <p:cNvSpPr>
              <a:spLocks/>
            </p:cNvSpPr>
            <p:nvPr/>
          </p:nvSpPr>
          <p:spPr bwMode="auto">
            <a:xfrm>
              <a:off x="10881799" y="6475193"/>
              <a:ext cx="33076" cy="51682"/>
            </a:xfrm>
            <a:custGeom>
              <a:avLst/>
              <a:gdLst>
                <a:gd name="T0" fmla="*/ 1 w 32"/>
                <a:gd name="T1" fmla="*/ 6 h 48"/>
                <a:gd name="T2" fmla="*/ 32 w 32"/>
                <a:gd name="T3" fmla="*/ 0 h 48"/>
                <a:gd name="T4" fmla="*/ 32 w 32"/>
                <a:gd name="T5" fmla="*/ 45 h 48"/>
                <a:gd name="T6" fmla="*/ 0 w 32"/>
                <a:gd name="T7" fmla="*/ 48 h 48"/>
                <a:gd name="T8" fmla="*/ 1 w 32"/>
                <a:gd name="T9" fmla="*/ 6 h 48"/>
              </a:gdLst>
              <a:ahLst/>
              <a:cxnLst>
                <a:cxn ang="0">
                  <a:pos x="T0" y="T1"/>
                </a:cxn>
                <a:cxn ang="0">
                  <a:pos x="T2" y="T3"/>
                </a:cxn>
                <a:cxn ang="0">
                  <a:pos x="T4" y="T5"/>
                </a:cxn>
                <a:cxn ang="0">
                  <a:pos x="T6" y="T7"/>
                </a:cxn>
                <a:cxn ang="0">
                  <a:pos x="T8" y="T9"/>
                </a:cxn>
              </a:cxnLst>
              <a:rect l="0" t="0" r="r" b="b"/>
              <a:pathLst>
                <a:path w="32" h="48">
                  <a:moveTo>
                    <a:pt x="1" y="6"/>
                  </a:moveTo>
                  <a:lnTo>
                    <a:pt x="32" y="0"/>
                  </a:lnTo>
                  <a:lnTo>
                    <a:pt x="32" y="45"/>
                  </a:lnTo>
                  <a:lnTo>
                    <a:pt x="0" y="48"/>
                  </a:lnTo>
                  <a:lnTo>
                    <a:pt x="1" y="6"/>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559" name="Freeform 582"/>
            <p:cNvSpPr>
              <a:spLocks/>
            </p:cNvSpPr>
            <p:nvPr/>
          </p:nvSpPr>
          <p:spPr bwMode="auto">
            <a:xfrm>
              <a:off x="11977449" y="6481395"/>
              <a:ext cx="33076" cy="51682"/>
            </a:xfrm>
            <a:custGeom>
              <a:avLst/>
              <a:gdLst>
                <a:gd name="T0" fmla="*/ 33 w 33"/>
                <a:gd name="T1" fmla="*/ 5 h 48"/>
                <a:gd name="T2" fmla="*/ 0 w 33"/>
                <a:gd name="T3" fmla="*/ 0 h 48"/>
                <a:gd name="T4" fmla="*/ 0 w 33"/>
                <a:gd name="T5" fmla="*/ 45 h 48"/>
                <a:gd name="T6" fmla="*/ 33 w 33"/>
                <a:gd name="T7" fmla="*/ 48 h 48"/>
                <a:gd name="T8" fmla="*/ 33 w 33"/>
                <a:gd name="T9" fmla="*/ 5 h 48"/>
              </a:gdLst>
              <a:ahLst/>
              <a:cxnLst>
                <a:cxn ang="0">
                  <a:pos x="T0" y="T1"/>
                </a:cxn>
                <a:cxn ang="0">
                  <a:pos x="T2" y="T3"/>
                </a:cxn>
                <a:cxn ang="0">
                  <a:pos x="T4" y="T5"/>
                </a:cxn>
                <a:cxn ang="0">
                  <a:pos x="T6" y="T7"/>
                </a:cxn>
                <a:cxn ang="0">
                  <a:pos x="T8" y="T9"/>
                </a:cxn>
              </a:cxnLst>
              <a:rect l="0" t="0" r="r" b="b"/>
              <a:pathLst>
                <a:path w="33" h="48">
                  <a:moveTo>
                    <a:pt x="33" y="5"/>
                  </a:moveTo>
                  <a:lnTo>
                    <a:pt x="0" y="0"/>
                  </a:lnTo>
                  <a:lnTo>
                    <a:pt x="0" y="45"/>
                  </a:lnTo>
                  <a:lnTo>
                    <a:pt x="33" y="48"/>
                  </a:lnTo>
                  <a:lnTo>
                    <a:pt x="33" y="5"/>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560" name="Freeform 583"/>
            <p:cNvSpPr>
              <a:spLocks/>
            </p:cNvSpPr>
            <p:nvPr/>
          </p:nvSpPr>
          <p:spPr bwMode="auto">
            <a:xfrm>
              <a:off x="10881799" y="6741870"/>
              <a:ext cx="33076" cy="49614"/>
            </a:xfrm>
            <a:custGeom>
              <a:avLst/>
              <a:gdLst>
                <a:gd name="T0" fmla="*/ 1 w 32"/>
                <a:gd name="T1" fmla="*/ 4 h 48"/>
                <a:gd name="T2" fmla="*/ 32 w 32"/>
                <a:gd name="T3" fmla="*/ 0 h 48"/>
                <a:gd name="T4" fmla="*/ 32 w 32"/>
                <a:gd name="T5" fmla="*/ 44 h 48"/>
                <a:gd name="T6" fmla="*/ 0 w 32"/>
                <a:gd name="T7" fmla="*/ 48 h 48"/>
                <a:gd name="T8" fmla="*/ 1 w 32"/>
                <a:gd name="T9" fmla="*/ 4 h 48"/>
              </a:gdLst>
              <a:ahLst/>
              <a:cxnLst>
                <a:cxn ang="0">
                  <a:pos x="T0" y="T1"/>
                </a:cxn>
                <a:cxn ang="0">
                  <a:pos x="T2" y="T3"/>
                </a:cxn>
                <a:cxn ang="0">
                  <a:pos x="T4" y="T5"/>
                </a:cxn>
                <a:cxn ang="0">
                  <a:pos x="T6" y="T7"/>
                </a:cxn>
                <a:cxn ang="0">
                  <a:pos x="T8" y="T9"/>
                </a:cxn>
              </a:cxnLst>
              <a:rect l="0" t="0" r="r" b="b"/>
              <a:pathLst>
                <a:path w="32" h="48">
                  <a:moveTo>
                    <a:pt x="1" y="4"/>
                  </a:moveTo>
                  <a:lnTo>
                    <a:pt x="32" y="0"/>
                  </a:lnTo>
                  <a:lnTo>
                    <a:pt x="32" y="44"/>
                  </a:lnTo>
                  <a:lnTo>
                    <a:pt x="0" y="48"/>
                  </a:lnTo>
                  <a:lnTo>
                    <a:pt x="1" y="4"/>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561" name="Freeform 584"/>
            <p:cNvSpPr>
              <a:spLocks/>
            </p:cNvSpPr>
            <p:nvPr/>
          </p:nvSpPr>
          <p:spPr bwMode="auto">
            <a:xfrm>
              <a:off x="11977449" y="6748072"/>
              <a:ext cx="33076" cy="49614"/>
            </a:xfrm>
            <a:custGeom>
              <a:avLst/>
              <a:gdLst>
                <a:gd name="T0" fmla="*/ 33 w 33"/>
                <a:gd name="T1" fmla="*/ 4 h 48"/>
                <a:gd name="T2" fmla="*/ 0 w 33"/>
                <a:gd name="T3" fmla="*/ 0 h 48"/>
                <a:gd name="T4" fmla="*/ 0 w 33"/>
                <a:gd name="T5" fmla="*/ 43 h 48"/>
                <a:gd name="T6" fmla="*/ 33 w 33"/>
                <a:gd name="T7" fmla="*/ 48 h 48"/>
                <a:gd name="T8" fmla="*/ 33 w 33"/>
                <a:gd name="T9" fmla="*/ 4 h 48"/>
              </a:gdLst>
              <a:ahLst/>
              <a:cxnLst>
                <a:cxn ang="0">
                  <a:pos x="T0" y="T1"/>
                </a:cxn>
                <a:cxn ang="0">
                  <a:pos x="T2" y="T3"/>
                </a:cxn>
                <a:cxn ang="0">
                  <a:pos x="T4" y="T5"/>
                </a:cxn>
                <a:cxn ang="0">
                  <a:pos x="T6" y="T7"/>
                </a:cxn>
                <a:cxn ang="0">
                  <a:pos x="T8" y="T9"/>
                </a:cxn>
              </a:cxnLst>
              <a:rect l="0" t="0" r="r" b="b"/>
              <a:pathLst>
                <a:path w="33" h="48">
                  <a:moveTo>
                    <a:pt x="33" y="4"/>
                  </a:moveTo>
                  <a:lnTo>
                    <a:pt x="0" y="0"/>
                  </a:lnTo>
                  <a:lnTo>
                    <a:pt x="0" y="43"/>
                  </a:lnTo>
                  <a:lnTo>
                    <a:pt x="33" y="48"/>
                  </a:lnTo>
                  <a:lnTo>
                    <a:pt x="33" y="4"/>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562" name="Freeform 585"/>
            <p:cNvSpPr>
              <a:spLocks/>
            </p:cNvSpPr>
            <p:nvPr/>
          </p:nvSpPr>
          <p:spPr bwMode="auto">
            <a:xfrm>
              <a:off x="11158812" y="6748072"/>
              <a:ext cx="31009" cy="51682"/>
            </a:xfrm>
            <a:custGeom>
              <a:avLst/>
              <a:gdLst>
                <a:gd name="T0" fmla="*/ 0 w 31"/>
                <a:gd name="T1" fmla="*/ 5 h 48"/>
                <a:gd name="T2" fmla="*/ 31 w 31"/>
                <a:gd name="T3" fmla="*/ 0 h 48"/>
                <a:gd name="T4" fmla="*/ 31 w 31"/>
                <a:gd name="T5" fmla="*/ 45 h 48"/>
                <a:gd name="T6" fmla="*/ 0 w 31"/>
                <a:gd name="T7" fmla="*/ 48 h 48"/>
                <a:gd name="T8" fmla="*/ 0 w 31"/>
                <a:gd name="T9" fmla="*/ 5 h 48"/>
              </a:gdLst>
              <a:ahLst/>
              <a:cxnLst>
                <a:cxn ang="0">
                  <a:pos x="T0" y="T1"/>
                </a:cxn>
                <a:cxn ang="0">
                  <a:pos x="T2" y="T3"/>
                </a:cxn>
                <a:cxn ang="0">
                  <a:pos x="T4" y="T5"/>
                </a:cxn>
                <a:cxn ang="0">
                  <a:pos x="T6" y="T7"/>
                </a:cxn>
                <a:cxn ang="0">
                  <a:pos x="T8" y="T9"/>
                </a:cxn>
              </a:cxnLst>
              <a:rect l="0" t="0" r="r" b="b"/>
              <a:pathLst>
                <a:path w="31" h="48">
                  <a:moveTo>
                    <a:pt x="0" y="5"/>
                  </a:moveTo>
                  <a:lnTo>
                    <a:pt x="31" y="0"/>
                  </a:lnTo>
                  <a:lnTo>
                    <a:pt x="31" y="45"/>
                  </a:lnTo>
                  <a:lnTo>
                    <a:pt x="0" y="48"/>
                  </a:lnTo>
                  <a:lnTo>
                    <a:pt x="0" y="5"/>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563" name="Freeform 586"/>
            <p:cNvSpPr>
              <a:spLocks/>
            </p:cNvSpPr>
            <p:nvPr/>
          </p:nvSpPr>
          <p:spPr bwMode="auto">
            <a:xfrm>
              <a:off x="11702503" y="6754273"/>
              <a:ext cx="33076" cy="49614"/>
            </a:xfrm>
            <a:custGeom>
              <a:avLst/>
              <a:gdLst>
                <a:gd name="T0" fmla="*/ 33 w 33"/>
                <a:gd name="T1" fmla="*/ 6 h 49"/>
                <a:gd name="T2" fmla="*/ 0 w 33"/>
                <a:gd name="T3" fmla="*/ 0 h 49"/>
                <a:gd name="T4" fmla="*/ 0 w 33"/>
                <a:gd name="T5" fmla="*/ 45 h 49"/>
                <a:gd name="T6" fmla="*/ 33 w 33"/>
                <a:gd name="T7" fmla="*/ 49 h 49"/>
                <a:gd name="T8" fmla="*/ 33 w 33"/>
                <a:gd name="T9" fmla="*/ 6 h 49"/>
              </a:gdLst>
              <a:ahLst/>
              <a:cxnLst>
                <a:cxn ang="0">
                  <a:pos x="T0" y="T1"/>
                </a:cxn>
                <a:cxn ang="0">
                  <a:pos x="T2" y="T3"/>
                </a:cxn>
                <a:cxn ang="0">
                  <a:pos x="T4" y="T5"/>
                </a:cxn>
                <a:cxn ang="0">
                  <a:pos x="T6" y="T7"/>
                </a:cxn>
                <a:cxn ang="0">
                  <a:pos x="T8" y="T9"/>
                </a:cxn>
              </a:cxnLst>
              <a:rect l="0" t="0" r="r" b="b"/>
              <a:pathLst>
                <a:path w="33" h="49">
                  <a:moveTo>
                    <a:pt x="33" y="6"/>
                  </a:moveTo>
                  <a:lnTo>
                    <a:pt x="0" y="0"/>
                  </a:lnTo>
                  <a:lnTo>
                    <a:pt x="0" y="45"/>
                  </a:lnTo>
                  <a:lnTo>
                    <a:pt x="33" y="49"/>
                  </a:lnTo>
                  <a:lnTo>
                    <a:pt x="33" y="6"/>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564" name="Freeform 587"/>
            <p:cNvSpPr>
              <a:spLocks/>
            </p:cNvSpPr>
            <p:nvPr/>
          </p:nvSpPr>
          <p:spPr bwMode="auto">
            <a:xfrm>
              <a:off x="11152610" y="6481395"/>
              <a:ext cx="33076" cy="47547"/>
            </a:xfrm>
            <a:custGeom>
              <a:avLst/>
              <a:gdLst>
                <a:gd name="T0" fmla="*/ 2 w 33"/>
                <a:gd name="T1" fmla="*/ 4 h 47"/>
                <a:gd name="T2" fmla="*/ 33 w 33"/>
                <a:gd name="T3" fmla="*/ 0 h 47"/>
                <a:gd name="T4" fmla="*/ 33 w 33"/>
                <a:gd name="T5" fmla="*/ 43 h 47"/>
                <a:gd name="T6" fmla="*/ 0 w 33"/>
                <a:gd name="T7" fmla="*/ 47 h 47"/>
                <a:gd name="T8" fmla="*/ 2 w 33"/>
                <a:gd name="T9" fmla="*/ 4 h 47"/>
              </a:gdLst>
              <a:ahLst/>
              <a:cxnLst>
                <a:cxn ang="0">
                  <a:pos x="T0" y="T1"/>
                </a:cxn>
                <a:cxn ang="0">
                  <a:pos x="T2" y="T3"/>
                </a:cxn>
                <a:cxn ang="0">
                  <a:pos x="T4" y="T5"/>
                </a:cxn>
                <a:cxn ang="0">
                  <a:pos x="T6" y="T7"/>
                </a:cxn>
                <a:cxn ang="0">
                  <a:pos x="T8" y="T9"/>
                </a:cxn>
              </a:cxnLst>
              <a:rect l="0" t="0" r="r" b="b"/>
              <a:pathLst>
                <a:path w="33" h="47">
                  <a:moveTo>
                    <a:pt x="2" y="4"/>
                  </a:moveTo>
                  <a:lnTo>
                    <a:pt x="33" y="0"/>
                  </a:lnTo>
                  <a:lnTo>
                    <a:pt x="33" y="43"/>
                  </a:lnTo>
                  <a:lnTo>
                    <a:pt x="0" y="47"/>
                  </a:lnTo>
                  <a:lnTo>
                    <a:pt x="2" y="4"/>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565" name="Freeform 588"/>
            <p:cNvSpPr>
              <a:spLocks/>
            </p:cNvSpPr>
            <p:nvPr/>
          </p:nvSpPr>
          <p:spPr bwMode="auto">
            <a:xfrm>
              <a:off x="11706638" y="6485529"/>
              <a:ext cx="33076" cy="49614"/>
            </a:xfrm>
            <a:custGeom>
              <a:avLst/>
              <a:gdLst>
                <a:gd name="T0" fmla="*/ 31 w 31"/>
                <a:gd name="T1" fmla="*/ 6 h 49"/>
                <a:gd name="T2" fmla="*/ 0 w 31"/>
                <a:gd name="T3" fmla="*/ 0 h 49"/>
                <a:gd name="T4" fmla="*/ 0 w 31"/>
                <a:gd name="T5" fmla="*/ 45 h 49"/>
                <a:gd name="T6" fmla="*/ 31 w 31"/>
                <a:gd name="T7" fmla="*/ 49 h 49"/>
                <a:gd name="T8" fmla="*/ 31 w 31"/>
                <a:gd name="T9" fmla="*/ 6 h 49"/>
              </a:gdLst>
              <a:ahLst/>
              <a:cxnLst>
                <a:cxn ang="0">
                  <a:pos x="T0" y="T1"/>
                </a:cxn>
                <a:cxn ang="0">
                  <a:pos x="T2" y="T3"/>
                </a:cxn>
                <a:cxn ang="0">
                  <a:pos x="T4" y="T5"/>
                </a:cxn>
                <a:cxn ang="0">
                  <a:pos x="T6" y="T7"/>
                </a:cxn>
                <a:cxn ang="0">
                  <a:pos x="T8" y="T9"/>
                </a:cxn>
              </a:cxnLst>
              <a:rect l="0" t="0" r="r" b="b"/>
              <a:pathLst>
                <a:path w="31" h="49">
                  <a:moveTo>
                    <a:pt x="31" y="6"/>
                  </a:moveTo>
                  <a:lnTo>
                    <a:pt x="0" y="0"/>
                  </a:lnTo>
                  <a:lnTo>
                    <a:pt x="0" y="45"/>
                  </a:lnTo>
                  <a:lnTo>
                    <a:pt x="31" y="49"/>
                  </a:lnTo>
                  <a:lnTo>
                    <a:pt x="31" y="6"/>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566" name="Freeform 589"/>
            <p:cNvSpPr>
              <a:spLocks/>
            </p:cNvSpPr>
            <p:nvPr/>
          </p:nvSpPr>
          <p:spPr bwMode="auto">
            <a:xfrm>
              <a:off x="10881799" y="6148565"/>
              <a:ext cx="33076" cy="47547"/>
            </a:xfrm>
            <a:custGeom>
              <a:avLst/>
              <a:gdLst>
                <a:gd name="T0" fmla="*/ 1 w 32"/>
                <a:gd name="T1" fmla="*/ 5 h 47"/>
                <a:gd name="T2" fmla="*/ 32 w 32"/>
                <a:gd name="T3" fmla="*/ 0 h 47"/>
                <a:gd name="T4" fmla="*/ 32 w 32"/>
                <a:gd name="T5" fmla="*/ 44 h 47"/>
                <a:gd name="T6" fmla="*/ 0 w 32"/>
                <a:gd name="T7" fmla="*/ 47 h 47"/>
                <a:gd name="T8" fmla="*/ 1 w 32"/>
                <a:gd name="T9" fmla="*/ 5 h 47"/>
              </a:gdLst>
              <a:ahLst/>
              <a:cxnLst>
                <a:cxn ang="0">
                  <a:pos x="T0" y="T1"/>
                </a:cxn>
                <a:cxn ang="0">
                  <a:pos x="T2" y="T3"/>
                </a:cxn>
                <a:cxn ang="0">
                  <a:pos x="T4" y="T5"/>
                </a:cxn>
                <a:cxn ang="0">
                  <a:pos x="T6" y="T7"/>
                </a:cxn>
                <a:cxn ang="0">
                  <a:pos x="T8" y="T9"/>
                </a:cxn>
              </a:cxnLst>
              <a:rect l="0" t="0" r="r" b="b"/>
              <a:pathLst>
                <a:path w="32" h="47">
                  <a:moveTo>
                    <a:pt x="1" y="5"/>
                  </a:moveTo>
                  <a:lnTo>
                    <a:pt x="32" y="0"/>
                  </a:lnTo>
                  <a:lnTo>
                    <a:pt x="32" y="44"/>
                  </a:lnTo>
                  <a:lnTo>
                    <a:pt x="0" y="47"/>
                  </a:lnTo>
                  <a:lnTo>
                    <a:pt x="1" y="5"/>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567" name="Freeform 590"/>
            <p:cNvSpPr>
              <a:spLocks/>
            </p:cNvSpPr>
            <p:nvPr/>
          </p:nvSpPr>
          <p:spPr bwMode="auto">
            <a:xfrm>
              <a:off x="11977449" y="6152700"/>
              <a:ext cx="33076" cy="49614"/>
            </a:xfrm>
            <a:custGeom>
              <a:avLst/>
              <a:gdLst>
                <a:gd name="T0" fmla="*/ 33 w 33"/>
                <a:gd name="T1" fmla="*/ 4 h 47"/>
                <a:gd name="T2" fmla="*/ 0 w 33"/>
                <a:gd name="T3" fmla="*/ 0 h 47"/>
                <a:gd name="T4" fmla="*/ 0 w 33"/>
                <a:gd name="T5" fmla="*/ 44 h 47"/>
                <a:gd name="T6" fmla="*/ 33 w 33"/>
                <a:gd name="T7" fmla="*/ 47 h 47"/>
                <a:gd name="T8" fmla="*/ 33 w 33"/>
                <a:gd name="T9" fmla="*/ 4 h 47"/>
              </a:gdLst>
              <a:ahLst/>
              <a:cxnLst>
                <a:cxn ang="0">
                  <a:pos x="T0" y="T1"/>
                </a:cxn>
                <a:cxn ang="0">
                  <a:pos x="T2" y="T3"/>
                </a:cxn>
                <a:cxn ang="0">
                  <a:pos x="T4" y="T5"/>
                </a:cxn>
                <a:cxn ang="0">
                  <a:pos x="T6" y="T7"/>
                </a:cxn>
                <a:cxn ang="0">
                  <a:pos x="T8" y="T9"/>
                </a:cxn>
              </a:cxnLst>
              <a:rect l="0" t="0" r="r" b="b"/>
              <a:pathLst>
                <a:path w="33" h="47">
                  <a:moveTo>
                    <a:pt x="33" y="4"/>
                  </a:moveTo>
                  <a:lnTo>
                    <a:pt x="0" y="0"/>
                  </a:lnTo>
                  <a:lnTo>
                    <a:pt x="0" y="44"/>
                  </a:lnTo>
                  <a:lnTo>
                    <a:pt x="33" y="47"/>
                  </a:lnTo>
                  <a:lnTo>
                    <a:pt x="33" y="4"/>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568" name="Freeform 591"/>
            <p:cNvSpPr>
              <a:spLocks/>
            </p:cNvSpPr>
            <p:nvPr/>
          </p:nvSpPr>
          <p:spPr bwMode="auto">
            <a:xfrm>
              <a:off x="11152610" y="6150632"/>
              <a:ext cx="33076" cy="49614"/>
            </a:xfrm>
            <a:custGeom>
              <a:avLst/>
              <a:gdLst>
                <a:gd name="T0" fmla="*/ 2 w 33"/>
                <a:gd name="T1" fmla="*/ 4 h 49"/>
                <a:gd name="T2" fmla="*/ 33 w 33"/>
                <a:gd name="T3" fmla="*/ 0 h 49"/>
                <a:gd name="T4" fmla="*/ 33 w 33"/>
                <a:gd name="T5" fmla="*/ 44 h 49"/>
                <a:gd name="T6" fmla="*/ 0 w 33"/>
                <a:gd name="T7" fmla="*/ 49 h 49"/>
                <a:gd name="T8" fmla="*/ 2 w 33"/>
                <a:gd name="T9" fmla="*/ 4 h 49"/>
              </a:gdLst>
              <a:ahLst/>
              <a:cxnLst>
                <a:cxn ang="0">
                  <a:pos x="T0" y="T1"/>
                </a:cxn>
                <a:cxn ang="0">
                  <a:pos x="T2" y="T3"/>
                </a:cxn>
                <a:cxn ang="0">
                  <a:pos x="T4" y="T5"/>
                </a:cxn>
                <a:cxn ang="0">
                  <a:pos x="T6" y="T7"/>
                </a:cxn>
                <a:cxn ang="0">
                  <a:pos x="T8" y="T9"/>
                </a:cxn>
              </a:cxnLst>
              <a:rect l="0" t="0" r="r" b="b"/>
              <a:pathLst>
                <a:path w="33" h="49">
                  <a:moveTo>
                    <a:pt x="2" y="4"/>
                  </a:moveTo>
                  <a:lnTo>
                    <a:pt x="33" y="0"/>
                  </a:lnTo>
                  <a:lnTo>
                    <a:pt x="33" y="44"/>
                  </a:lnTo>
                  <a:lnTo>
                    <a:pt x="0" y="49"/>
                  </a:lnTo>
                  <a:lnTo>
                    <a:pt x="2" y="4"/>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569" name="Freeform 592"/>
            <p:cNvSpPr>
              <a:spLocks/>
            </p:cNvSpPr>
            <p:nvPr/>
          </p:nvSpPr>
          <p:spPr bwMode="auto">
            <a:xfrm>
              <a:off x="11706638" y="6156834"/>
              <a:ext cx="33076" cy="49614"/>
            </a:xfrm>
            <a:custGeom>
              <a:avLst/>
              <a:gdLst>
                <a:gd name="T0" fmla="*/ 31 w 31"/>
                <a:gd name="T1" fmla="*/ 5 h 47"/>
                <a:gd name="T2" fmla="*/ 0 w 31"/>
                <a:gd name="T3" fmla="*/ 0 h 47"/>
                <a:gd name="T4" fmla="*/ 0 w 31"/>
                <a:gd name="T5" fmla="*/ 44 h 47"/>
                <a:gd name="T6" fmla="*/ 31 w 31"/>
                <a:gd name="T7" fmla="*/ 47 h 47"/>
                <a:gd name="T8" fmla="*/ 31 w 31"/>
                <a:gd name="T9" fmla="*/ 5 h 47"/>
              </a:gdLst>
              <a:ahLst/>
              <a:cxnLst>
                <a:cxn ang="0">
                  <a:pos x="T0" y="T1"/>
                </a:cxn>
                <a:cxn ang="0">
                  <a:pos x="T2" y="T3"/>
                </a:cxn>
                <a:cxn ang="0">
                  <a:pos x="T4" y="T5"/>
                </a:cxn>
                <a:cxn ang="0">
                  <a:pos x="T6" y="T7"/>
                </a:cxn>
                <a:cxn ang="0">
                  <a:pos x="T8" y="T9"/>
                </a:cxn>
              </a:cxnLst>
              <a:rect l="0" t="0" r="r" b="b"/>
              <a:pathLst>
                <a:path w="31" h="47">
                  <a:moveTo>
                    <a:pt x="31" y="5"/>
                  </a:moveTo>
                  <a:lnTo>
                    <a:pt x="0" y="0"/>
                  </a:lnTo>
                  <a:lnTo>
                    <a:pt x="0" y="44"/>
                  </a:lnTo>
                  <a:lnTo>
                    <a:pt x="31" y="47"/>
                  </a:lnTo>
                  <a:lnTo>
                    <a:pt x="31" y="5"/>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570" name="Freeform 593"/>
            <p:cNvSpPr>
              <a:spLocks/>
            </p:cNvSpPr>
            <p:nvPr/>
          </p:nvSpPr>
          <p:spPr bwMode="auto">
            <a:xfrm>
              <a:off x="10881799" y="6409040"/>
              <a:ext cx="33076" cy="49614"/>
            </a:xfrm>
            <a:custGeom>
              <a:avLst/>
              <a:gdLst>
                <a:gd name="T0" fmla="*/ 1 w 32"/>
                <a:gd name="T1" fmla="*/ 7 h 50"/>
                <a:gd name="T2" fmla="*/ 32 w 32"/>
                <a:gd name="T3" fmla="*/ 0 h 50"/>
                <a:gd name="T4" fmla="*/ 32 w 32"/>
                <a:gd name="T5" fmla="*/ 46 h 50"/>
                <a:gd name="T6" fmla="*/ 0 w 32"/>
                <a:gd name="T7" fmla="*/ 50 h 50"/>
                <a:gd name="T8" fmla="*/ 1 w 32"/>
                <a:gd name="T9" fmla="*/ 7 h 50"/>
              </a:gdLst>
              <a:ahLst/>
              <a:cxnLst>
                <a:cxn ang="0">
                  <a:pos x="T0" y="T1"/>
                </a:cxn>
                <a:cxn ang="0">
                  <a:pos x="T2" y="T3"/>
                </a:cxn>
                <a:cxn ang="0">
                  <a:pos x="T4" y="T5"/>
                </a:cxn>
                <a:cxn ang="0">
                  <a:pos x="T6" y="T7"/>
                </a:cxn>
                <a:cxn ang="0">
                  <a:pos x="T8" y="T9"/>
                </a:cxn>
              </a:cxnLst>
              <a:rect l="0" t="0" r="r" b="b"/>
              <a:pathLst>
                <a:path w="32" h="50">
                  <a:moveTo>
                    <a:pt x="1" y="7"/>
                  </a:moveTo>
                  <a:lnTo>
                    <a:pt x="32" y="0"/>
                  </a:lnTo>
                  <a:lnTo>
                    <a:pt x="32" y="46"/>
                  </a:lnTo>
                  <a:lnTo>
                    <a:pt x="0" y="50"/>
                  </a:lnTo>
                  <a:lnTo>
                    <a:pt x="1" y="7"/>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571" name="Freeform 594"/>
            <p:cNvSpPr>
              <a:spLocks/>
            </p:cNvSpPr>
            <p:nvPr/>
          </p:nvSpPr>
          <p:spPr bwMode="auto">
            <a:xfrm>
              <a:off x="11977449" y="6415242"/>
              <a:ext cx="33076" cy="49614"/>
            </a:xfrm>
            <a:custGeom>
              <a:avLst/>
              <a:gdLst>
                <a:gd name="T0" fmla="*/ 33 w 33"/>
                <a:gd name="T1" fmla="*/ 6 h 49"/>
                <a:gd name="T2" fmla="*/ 0 w 33"/>
                <a:gd name="T3" fmla="*/ 0 h 49"/>
                <a:gd name="T4" fmla="*/ 0 w 33"/>
                <a:gd name="T5" fmla="*/ 45 h 49"/>
                <a:gd name="T6" fmla="*/ 33 w 33"/>
                <a:gd name="T7" fmla="*/ 49 h 49"/>
                <a:gd name="T8" fmla="*/ 33 w 33"/>
                <a:gd name="T9" fmla="*/ 6 h 49"/>
              </a:gdLst>
              <a:ahLst/>
              <a:cxnLst>
                <a:cxn ang="0">
                  <a:pos x="T0" y="T1"/>
                </a:cxn>
                <a:cxn ang="0">
                  <a:pos x="T2" y="T3"/>
                </a:cxn>
                <a:cxn ang="0">
                  <a:pos x="T4" y="T5"/>
                </a:cxn>
                <a:cxn ang="0">
                  <a:pos x="T6" y="T7"/>
                </a:cxn>
                <a:cxn ang="0">
                  <a:pos x="T8" y="T9"/>
                </a:cxn>
              </a:cxnLst>
              <a:rect l="0" t="0" r="r" b="b"/>
              <a:pathLst>
                <a:path w="33" h="49">
                  <a:moveTo>
                    <a:pt x="33" y="6"/>
                  </a:moveTo>
                  <a:lnTo>
                    <a:pt x="0" y="0"/>
                  </a:lnTo>
                  <a:lnTo>
                    <a:pt x="0" y="45"/>
                  </a:lnTo>
                  <a:lnTo>
                    <a:pt x="33" y="49"/>
                  </a:lnTo>
                  <a:lnTo>
                    <a:pt x="33" y="6"/>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572" name="Freeform 595"/>
            <p:cNvSpPr>
              <a:spLocks/>
            </p:cNvSpPr>
            <p:nvPr/>
          </p:nvSpPr>
          <p:spPr bwMode="auto">
            <a:xfrm>
              <a:off x="10881799" y="6675717"/>
              <a:ext cx="33076" cy="49614"/>
            </a:xfrm>
            <a:custGeom>
              <a:avLst/>
              <a:gdLst>
                <a:gd name="T0" fmla="*/ 1 w 32"/>
                <a:gd name="T1" fmla="*/ 5 h 49"/>
                <a:gd name="T2" fmla="*/ 32 w 32"/>
                <a:gd name="T3" fmla="*/ 0 h 49"/>
                <a:gd name="T4" fmla="*/ 32 w 32"/>
                <a:gd name="T5" fmla="*/ 44 h 49"/>
                <a:gd name="T6" fmla="*/ 0 w 32"/>
                <a:gd name="T7" fmla="*/ 49 h 49"/>
                <a:gd name="T8" fmla="*/ 1 w 32"/>
                <a:gd name="T9" fmla="*/ 5 h 49"/>
              </a:gdLst>
              <a:ahLst/>
              <a:cxnLst>
                <a:cxn ang="0">
                  <a:pos x="T0" y="T1"/>
                </a:cxn>
                <a:cxn ang="0">
                  <a:pos x="T2" y="T3"/>
                </a:cxn>
                <a:cxn ang="0">
                  <a:pos x="T4" y="T5"/>
                </a:cxn>
                <a:cxn ang="0">
                  <a:pos x="T6" y="T7"/>
                </a:cxn>
                <a:cxn ang="0">
                  <a:pos x="T8" y="T9"/>
                </a:cxn>
              </a:cxnLst>
              <a:rect l="0" t="0" r="r" b="b"/>
              <a:pathLst>
                <a:path w="32" h="49">
                  <a:moveTo>
                    <a:pt x="1" y="5"/>
                  </a:moveTo>
                  <a:lnTo>
                    <a:pt x="32" y="0"/>
                  </a:lnTo>
                  <a:lnTo>
                    <a:pt x="32" y="44"/>
                  </a:lnTo>
                  <a:lnTo>
                    <a:pt x="0" y="49"/>
                  </a:lnTo>
                  <a:lnTo>
                    <a:pt x="1" y="5"/>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573" name="Freeform 596"/>
            <p:cNvSpPr>
              <a:spLocks/>
            </p:cNvSpPr>
            <p:nvPr/>
          </p:nvSpPr>
          <p:spPr bwMode="auto">
            <a:xfrm>
              <a:off x="11977449" y="6681919"/>
              <a:ext cx="33076" cy="49614"/>
            </a:xfrm>
            <a:custGeom>
              <a:avLst/>
              <a:gdLst>
                <a:gd name="T0" fmla="*/ 33 w 33"/>
                <a:gd name="T1" fmla="*/ 5 h 48"/>
                <a:gd name="T2" fmla="*/ 0 w 33"/>
                <a:gd name="T3" fmla="*/ 0 h 48"/>
                <a:gd name="T4" fmla="*/ 0 w 33"/>
                <a:gd name="T5" fmla="*/ 44 h 48"/>
                <a:gd name="T6" fmla="*/ 33 w 33"/>
                <a:gd name="T7" fmla="*/ 48 h 48"/>
                <a:gd name="T8" fmla="*/ 33 w 33"/>
                <a:gd name="T9" fmla="*/ 5 h 48"/>
              </a:gdLst>
              <a:ahLst/>
              <a:cxnLst>
                <a:cxn ang="0">
                  <a:pos x="T0" y="T1"/>
                </a:cxn>
                <a:cxn ang="0">
                  <a:pos x="T2" y="T3"/>
                </a:cxn>
                <a:cxn ang="0">
                  <a:pos x="T4" y="T5"/>
                </a:cxn>
                <a:cxn ang="0">
                  <a:pos x="T6" y="T7"/>
                </a:cxn>
                <a:cxn ang="0">
                  <a:pos x="T8" y="T9"/>
                </a:cxn>
              </a:cxnLst>
              <a:rect l="0" t="0" r="r" b="b"/>
              <a:pathLst>
                <a:path w="33" h="48">
                  <a:moveTo>
                    <a:pt x="33" y="5"/>
                  </a:moveTo>
                  <a:lnTo>
                    <a:pt x="0" y="0"/>
                  </a:lnTo>
                  <a:lnTo>
                    <a:pt x="0" y="44"/>
                  </a:lnTo>
                  <a:lnTo>
                    <a:pt x="33" y="48"/>
                  </a:lnTo>
                  <a:lnTo>
                    <a:pt x="33" y="5"/>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574" name="Freeform 597"/>
            <p:cNvSpPr>
              <a:spLocks/>
            </p:cNvSpPr>
            <p:nvPr/>
          </p:nvSpPr>
          <p:spPr bwMode="auto">
            <a:xfrm>
              <a:off x="11158812" y="6683986"/>
              <a:ext cx="31009" cy="47547"/>
            </a:xfrm>
            <a:custGeom>
              <a:avLst/>
              <a:gdLst>
                <a:gd name="T0" fmla="*/ 0 w 31"/>
                <a:gd name="T1" fmla="*/ 5 h 48"/>
                <a:gd name="T2" fmla="*/ 31 w 31"/>
                <a:gd name="T3" fmla="*/ 0 h 48"/>
                <a:gd name="T4" fmla="*/ 31 w 31"/>
                <a:gd name="T5" fmla="*/ 44 h 48"/>
                <a:gd name="T6" fmla="*/ 0 w 31"/>
                <a:gd name="T7" fmla="*/ 48 h 48"/>
                <a:gd name="T8" fmla="*/ 0 w 31"/>
                <a:gd name="T9" fmla="*/ 5 h 48"/>
              </a:gdLst>
              <a:ahLst/>
              <a:cxnLst>
                <a:cxn ang="0">
                  <a:pos x="T0" y="T1"/>
                </a:cxn>
                <a:cxn ang="0">
                  <a:pos x="T2" y="T3"/>
                </a:cxn>
                <a:cxn ang="0">
                  <a:pos x="T4" y="T5"/>
                </a:cxn>
                <a:cxn ang="0">
                  <a:pos x="T6" y="T7"/>
                </a:cxn>
                <a:cxn ang="0">
                  <a:pos x="T8" y="T9"/>
                </a:cxn>
              </a:cxnLst>
              <a:rect l="0" t="0" r="r" b="b"/>
              <a:pathLst>
                <a:path w="31" h="48">
                  <a:moveTo>
                    <a:pt x="0" y="5"/>
                  </a:moveTo>
                  <a:lnTo>
                    <a:pt x="31" y="0"/>
                  </a:lnTo>
                  <a:lnTo>
                    <a:pt x="31" y="44"/>
                  </a:lnTo>
                  <a:lnTo>
                    <a:pt x="0" y="48"/>
                  </a:lnTo>
                  <a:lnTo>
                    <a:pt x="0" y="5"/>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575" name="Freeform 598"/>
            <p:cNvSpPr>
              <a:spLocks/>
            </p:cNvSpPr>
            <p:nvPr/>
          </p:nvSpPr>
          <p:spPr bwMode="auto">
            <a:xfrm>
              <a:off x="11702503" y="6688121"/>
              <a:ext cx="33076" cy="49614"/>
            </a:xfrm>
            <a:custGeom>
              <a:avLst/>
              <a:gdLst>
                <a:gd name="T0" fmla="*/ 33 w 33"/>
                <a:gd name="T1" fmla="*/ 6 h 48"/>
                <a:gd name="T2" fmla="*/ 0 w 33"/>
                <a:gd name="T3" fmla="*/ 0 h 48"/>
                <a:gd name="T4" fmla="*/ 0 w 33"/>
                <a:gd name="T5" fmla="*/ 45 h 48"/>
                <a:gd name="T6" fmla="*/ 33 w 33"/>
                <a:gd name="T7" fmla="*/ 48 h 48"/>
                <a:gd name="T8" fmla="*/ 33 w 33"/>
                <a:gd name="T9" fmla="*/ 6 h 48"/>
              </a:gdLst>
              <a:ahLst/>
              <a:cxnLst>
                <a:cxn ang="0">
                  <a:pos x="T0" y="T1"/>
                </a:cxn>
                <a:cxn ang="0">
                  <a:pos x="T2" y="T3"/>
                </a:cxn>
                <a:cxn ang="0">
                  <a:pos x="T4" y="T5"/>
                </a:cxn>
                <a:cxn ang="0">
                  <a:pos x="T6" y="T7"/>
                </a:cxn>
                <a:cxn ang="0">
                  <a:pos x="T8" y="T9"/>
                </a:cxn>
              </a:cxnLst>
              <a:rect l="0" t="0" r="r" b="b"/>
              <a:pathLst>
                <a:path w="33" h="48">
                  <a:moveTo>
                    <a:pt x="33" y="6"/>
                  </a:moveTo>
                  <a:lnTo>
                    <a:pt x="0" y="0"/>
                  </a:lnTo>
                  <a:lnTo>
                    <a:pt x="0" y="45"/>
                  </a:lnTo>
                  <a:lnTo>
                    <a:pt x="33" y="48"/>
                  </a:lnTo>
                  <a:lnTo>
                    <a:pt x="33" y="6"/>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576" name="Freeform 599"/>
            <p:cNvSpPr>
              <a:spLocks/>
            </p:cNvSpPr>
            <p:nvPr/>
          </p:nvSpPr>
          <p:spPr bwMode="auto">
            <a:xfrm>
              <a:off x="11152610" y="6415242"/>
              <a:ext cx="33076" cy="47547"/>
            </a:xfrm>
            <a:custGeom>
              <a:avLst/>
              <a:gdLst>
                <a:gd name="T0" fmla="*/ 2 w 33"/>
                <a:gd name="T1" fmla="*/ 5 h 47"/>
                <a:gd name="T2" fmla="*/ 33 w 33"/>
                <a:gd name="T3" fmla="*/ 0 h 47"/>
                <a:gd name="T4" fmla="*/ 33 w 33"/>
                <a:gd name="T5" fmla="*/ 44 h 47"/>
                <a:gd name="T6" fmla="*/ 0 w 33"/>
                <a:gd name="T7" fmla="*/ 47 h 47"/>
                <a:gd name="T8" fmla="*/ 2 w 33"/>
                <a:gd name="T9" fmla="*/ 5 h 47"/>
              </a:gdLst>
              <a:ahLst/>
              <a:cxnLst>
                <a:cxn ang="0">
                  <a:pos x="T0" y="T1"/>
                </a:cxn>
                <a:cxn ang="0">
                  <a:pos x="T2" y="T3"/>
                </a:cxn>
                <a:cxn ang="0">
                  <a:pos x="T4" y="T5"/>
                </a:cxn>
                <a:cxn ang="0">
                  <a:pos x="T6" y="T7"/>
                </a:cxn>
                <a:cxn ang="0">
                  <a:pos x="T8" y="T9"/>
                </a:cxn>
              </a:cxnLst>
              <a:rect l="0" t="0" r="r" b="b"/>
              <a:pathLst>
                <a:path w="33" h="47">
                  <a:moveTo>
                    <a:pt x="2" y="5"/>
                  </a:moveTo>
                  <a:lnTo>
                    <a:pt x="33" y="0"/>
                  </a:lnTo>
                  <a:lnTo>
                    <a:pt x="33" y="44"/>
                  </a:lnTo>
                  <a:lnTo>
                    <a:pt x="0" y="47"/>
                  </a:lnTo>
                  <a:lnTo>
                    <a:pt x="2" y="5"/>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577" name="Freeform 600"/>
            <p:cNvSpPr>
              <a:spLocks/>
            </p:cNvSpPr>
            <p:nvPr/>
          </p:nvSpPr>
          <p:spPr bwMode="auto">
            <a:xfrm>
              <a:off x="11706638" y="6419377"/>
              <a:ext cx="33076" cy="49614"/>
            </a:xfrm>
            <a:custGeom>
              <a:avLst/>
              <a:gdLst>
                <a:gd name="T0" fmla="*/ 31 w 31"/>
                <a:gd name="T1" fmla="*/ 4 h 47"/>
                <a:gd name="T2" fmla="*/ 0 w 31"/>
                <a:gd name="T3" fmla="*/ 0 h 47"/>
                <a:gd name="T4" fmla="*/ 0 w 31"/>
                <a:gd name="T5" fmla="*/ 44 h 47"/>
                <a:gd name="T6" fmla="*/ 31 w 31"/>
                <a:gd name="T7" fmla="*/ 47 h 47"/>
                <a:gd name="T8" fmla="*/ 31 w 31"/>
                <a:gd name="T9" fmla="*/ 4 h 47"/>
              </a:gdLst>
              <a:ahLst/>
              <a:cxnLst>
                <a:cxn ang="0">
                  <a:pos x="T0" y="T1"/>
                </a:cxn>
                <a:cxn ang="0">
                  <a:pos x="T2" y="T3"/>
                </a:cxn>
                <a:cxn ang="0">
                  <a:pos x="T4" y="T5"/>
                </a:cxn>
                <a:cxn ang="0">
                  <a:pos x="T6" y="T7"/>
                </a:cxn>
                <a:cxn ang="0">
                  <a:pos x="T8" y="T9"/>
                </a:cxn>
              </a:cxnLst>
              <a:rect l="0" t="0" r="r" b="b"/>
              <a:pathLst>
                <a:path w="31" h="47">
                  <a:moveTo>
                    <a:pt x="31" y="4"/>
                  </a:moveTo>
                  <a:lnTo>
                    <a:pt x="0" y="0"/>
                  </a:lnTo>
                  <a:lnTo>
                    <a:pt x="0" y="44"/>
                  </a:lnTo>
                  <a:lnTo>
                    <a:pt x="31" y="47"/>
                  </a:lnTo>
                  <a:lnTo>
                    <a:pt x="31" y="4"/>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578" name="Freeform 601"/>
            <p:cNvSpPr>
              <a:spLocks/>
            </p:cNvSpPr>
            <p:nvPr/>
          </p:nvSpPr>
          <p:spPr bwMode="auto">
            <a:xfrm>
              <a:off x="10881799" y="6276736"/>
              <a:ext cx="33076" cy="49614"/>
            </a:xfrm>
            <a:custGeom>
              <a:avLst/>
              <a:gdLst>
                <a:gd name="T0" fmla="*/ 1 w 32"/>
                <a:gd name="T1" fmla="*/ 6 h 49"/>
                <a:gd name="T2" fmla="*/ 32 w 32"/>
                <a:gd name="T3" fmla="*/ 0 h 49"/>
                <a:gd name="T4" fmla="*/ 32 w 32"/>
                <a:gd name="T5" fmla="*/ 45 h 49"/>
                <a:gd name="T6" fmla="*/ 0 w 32"/>
                <a:gd name="T7" fmla="*/ 49 h 49"/>
                <a:gd name="T8" fmla="*/ 1 w 32"/>
                <a:gd name="T9" fmla="*/ 6 h 49"/>
              </a:gdLst>
              <a:ahLst/>
              <a:cxnLst>
                <a:cxn ang="0">
                  <a:pos x="T0" y="T1"/>
                </a:cxn>
                <a:cxn ang="0">
                  <a:pos x="T2" y="T3"/>
                </a:cxn>
                <a:cxn ang="0">
                  <a:pos x="T4" y="T5"/>
                </a:cxn>
                <a:cxn ang="0">
                  <a:pos x="T6" y="T7"/>
                </a:cxn>
                <a:cxn ang="0">
                  <a:pos x="T8" y="T9"/>
                </a:cxn>
              </a:cxnLst>
              <a:rect l="0" t="0" r="r" b="b"/>
              <a:pathLst>
                <a:path w="32" h="49">
                  <a:moveTo>
                    <a:pt x="1" y="6"/>
                  </a:moveTo>
                  <a:lnTo>
                    <a:pt x="32" y="0"/>
                  </a:lnTo>
                  <a:lnTo>
                    <a:pt x="32" y="45"/>
                  </a:lnTo>
                  <a:lnTo>
                    <a:pt x="0" y="49"/>
                  </a:lnTo>
                  <a:lnTo>
                    <a:pt x="1" y="6"/>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579" name="Freeform 602"/>
            <p:cNvSpPr>
              <a:spLocks/>
            </p:cNvSpPr>
            <p:nvPr/>
          </p:nvSpPr>
          <p:spPr bwMode="auto">
            <a:xfrm>
              <a:off x="11977449" y="6282937"/>
              <a:ext cx="33076" cy="49614"/>
            </a:xfrm>
            <a:custGeom>
              <a:avLst/>
              <a:gdLst>
                <a:gd name="T0" fmla="*/ 33 w 33"/>
                <a:gd name="T1" fmla="*/ 6 h 49"/>
                <a:gd name="T2" fmla="*/ 0 w 33"/>
                <a:gd name="T3" fmla="*/ 0 h 49"/>
                <a:gd name="T4" fmla="*/ 0 w 33"/>
                <a:gd name="T5" fmla="*/ 45 h 49"/>
                <a:gd name="T6" fmla="*/ 33 w 33"/>
                <a:gd name="T7" fmla="*/ 49 h 49"/>
                <a:gd name="T8" fmla="*/ 33 w 33"/>
                <a:gd name="T9" fmla="*/ 6 h 49"/>
              </a:gdLst>
              <a:ahLst/>
              <a:cxnLst>
                <a:cxn ang="0">
                  <a:pos x="T0" y="T1"/>
                </a:cxn>
                <a:cxn ang="0">
                  <a:pos x="T2" y="T3"/>
                </a:cxn>
                <a:cxn ang="0">
                  <a:pos x="T4" y="T5"/>
                </a:cxn>
                <a:cxn ang="0">
                  <a:pos x="T6" y="T7"/>
                </a:cxn>
                <a:cxn ang="0">
                  <a:pos x="T8" y="T9"/>
                </a:cxn>
              </a:cxnLst>
              <a:rect l="0" t="0" r="r" b="b"/>
              <a:pathLst>
                <a:path w="33" h="49">
                  <a:moveTo>
                    <a:pt x="33" y="6"/>
                  </a:moveTo>
                  <a:lnTo>
                    <a:pt x="0" y="0"/>
                  </a:lnTo>
                  <a:lnTo>
                    <a:pt x="0" y="45"/>
                  </a:lnTo>
                  <a:lnTo>
                    <a:pt x="33" y="49"/>
                  </a:lnTo>
                  <a:lnTo>
                    <a:pt x="33" y="6"/>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580" name="Freeform 603"/>
            <p:cNvSpPr>
              <a:spLocks/>
            </p:cNvSpPr>
            <p:nvPr/>
          </p:nvSpPr>
          <p:spPr bwMode="auto">
            <a:xfrm>
              <a:off x="11152610" y="6280870"/>
              <a:ext cx="33076" cy="49614"/>
            </a:xfrm>
            <a:custGeom>
              <a:avLst/>
              <a:gdLst>
                <a:gd name="T0" fmla="*/ 2 w 33"/>
                <a:gd name="T1" fmla="*/ 5 h 47"/>
                <a:gd name="T2" fmla="*/ 33 w 33"/>
                <a:gd name="T3" fmla="*/ 0 h 47"/>
                <a:gd name="T4" fmla="*/ 33 w 33"/>
                <a:gd name="T5" fmla="*/ 44 h 47"/>
                <a:gd name="T6" fmla="*/ 0 w 33"/>
                <a:gd name="T7" fmla="*/ 47 h 47"/>
                <a:gd name="T8" fmla="*/ 2 w 33"/>
                <a:gd name="T9" fmla="*/ 5 h 47"/>
              </a:gdLst>
              <a:ahLst/>
              <a:cxnLst>
                <a:cxn ang="0">
                  <a:pos x="T0" y="T1"/>
                </a:cxn>
                <a:cxn ang="0">
                  <a:pos x="T2" y="T3"/>
                </a:cxn>
                <a:cxn ang="0">
                  <a:pos x="T4" y="T5"/>
                </a:cxn>
                <a:cxn ang="0">
                  <a:pos x="T6" y="T7"/>
                </a:cxn>
                <a:cxn ang="0">
                  <a:pos x="T8" y="T9"/>
                </a:cxn>
              </a:cxnLst>
              <a:rect l="0" t="0" r="r" b="b"/>
              <a:pathLst>
                <a:path w="33" h="47">
                  <a:moveTo>
                    <a:pt x="2" y="5"/>
                  </a:moveTo>
                  <a:lnTo>
                    <a:pt x="33" y="0"/>
                  </a:lnTo>
                  <a:lnTo>
                    <a:pt x="33" y="44"/>
                  </a:lnTo>
                  <a:lnTo>
                    <a:pt x="0" y="47"/>
                  </a:lnTo>
                  <a:lnTo>
                    <a:pt x="2" y="5"/>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581" name="Freeform 604"/>
            <p:cNvSpPr>
              <a:spLocks/>
            </p:cNvSpPr>
            <p:nvPr/>
          </p:nvSpPr>
          <p:spPr bwMode="auto">
            <a:xfrm>
              <a:off x="11706638" y="6287072"/>
              <a:ext cx="33076" cy="49614"/>
            </a:xfrm>
            <a:custGeom>
              <a:avLst/>
              <a:gdLst>
                <a:gd name="T0" fmla="*/ 31 w 31"/>
                <a:gd name="T1" fmla="*/ 4 h 47"/>
                <a:gd name="T2" fmla="*/ 0 w 31"/>
                <a:gd name="T3" fmla="*/ 0 h 47"/>
                <a:gd name="T4" fmla="*/ 0 w 31"/>
                <a:gd name="T5" fmla="*/ 44 h 47"/>
                <a:gd name="T6" fmla="*/ 31 w 31"/>
                <a:gd name="T7" fmla="*/ 47 h 47"/>
                <a:gd name="T8" fmla="*/ 31 w 31"/>
                <a:gd name="T9" fmla="*/ 4 h 47"/>
              </a:gdLst>
              <a:ahLst/>
              <a:cxnLst>
                <a:cxn ang="0">
                  <a:pos x="T0" y="T1"/>
                </a:cxn>
                <a:cxn ang="0">
                  <a:pos x="T2" y="T3"/>
                </a:cxn>
                <a:cxn ang="0">
                  <a:pos x="T4" y="T5"/>
                </a:cxn>
                <a:cxn ang="0">
                  <a:pos x="T6" y="T7"/>
                </a:cxn>
                <a:cxn ang="0">
                  <a:pos x="T8" y="T9"/>
                </a:cxn>
              </a:cxnLst>
              <a:rect l="0" t="0" r="r" b="b"/>
              <a:pathLst>
                <a:path w="31" h="47">
                  <a:moveTo>
                    <a:pt x="31" y="4"/>
                  </a:moveTo>
                  <a:lnTo>
                    <a:pt x="0" y="0"/>
                  </a:lnTo>
                  <a:lnTo>
                    <a:pt x="0" y="44"/>
                  </a:lnTo>
                  <a:lnTo>
                    <a:pt x="31" y="47"/>
                  </a:lnTo>
                  <a:lnTo>
                    <a:pt x="31" y="4"/>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582" name="Freeform 605"/>
            <p:cNvSpPr>
              <a:spLocks/>
            </p:cNvSpPr>
            <p:nvPr/>
          </p:nvSpPr>
          <p:spPr bwMode="auto">
            <a:xfrm>
              <a:off x="10881799" y="6539278"/>
              <a:ext cx="33076" cy="49614"/>
            </a:xfrm>
            <a:custGeom>
              <a:avLst/>
              <a:gdLst>
                <a:gd name="T0" fmla="*/ 1 w 32"/>
                <a:gd name="T1" fmla="*/ 6 h 48"/>
                <a:gd name="T2" fmla="*/ 32 w 32"/>
                <a:gd name="T3" fmla="*/ 0 h 48"/>
                <a:gd name="T4" fmla="*/ 32 w 32"/>
                <a:gd name="T5" fmla="*/ 44 h 48"/>
                <a:gd name="T6" fmla="*/ 0 w 32"/>
                <a:gd name="T7" fmla="*/ 48 h 48"/>
                <a:gd name="T8" fmla="*/ 1 w 32"/>
                <a:gd name="T9" fmla="*/ 6 h 48"/>
              </a:gdLst>
              <a:ahLst/>
              <a:cxnLst>
                <a:cxn ang="0">
                  <a:pos x="T0" y="T1"/>
                </a:cxn>
                <a:cxn ang="0">
                  <a:pos x="T2" y="T3"/>
                </a:cxn>
                <a:cxn ang="0">
                  <a:pos x="T4" y="T5"/>
                </a:cxn>
                <a:cxn ang="0">
                  <a:pos x="T6" y="T7"/>
                </a:cxn>
                <a:cxn ang="0">
                  <a:pos x="T8" y="T9"/>
                </a:cxn>
              </a:cxnLst>
              <a:rect l="0" t="0" r="r" b="b"/>
              <a:pathLst>
                <a:path w="32" h="48">
                  <a:moveTo>
                    <a:pt x="1" y="6"/>
                  </a:moveTo>
                  <a:lnTo>
                    <a:pt x="32" y="0"/>
                  </a:lnTo>
                  <a:lnTo>
                    <a:pt x="32" y="44"/>
                  </a:lnTo>
                  <a:lnTo>
                    <a:pt x="0" y="48"/>
                  </a:lnTo>
                  <a:lnTo>
                    <a:pt x="1" y="6"/>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583" name="Freeform 606"/>
            <p:cNvSpPr>
              <a:spLocks/>
            </p:cNvSpPr>
            <p:nvPr/>
          </p:nvSpPr>
          <p:spPr bwMode="auto">
            <a:xfrm>
              <a:off x="11977449" y="6545480"/>
              <a:ext cx="33076" cy="49614"/>
            </a:xfrm>
            <a:custGeom>
              <a:avLst/>
              <a:gdLst>
                <a:gd name="T0" fmla="*/ 33 w 33"/>
                <a:gd name="T1" fmla="*/ 5 h 48"/>
                <a:gd name="T2" fmla="*/ 0 w 33"/>
                <a:gd name="T3" fmla="*/ 0 h 48"/>
                <a:gd name="T4" fmla="*/ 0 w 33"/>
                <a:gd name="T5" fmla="*/ 44 h 48"/>
                <a:gd name="T6" fmla="*/ 33 w 33"/>
                <a:gd name="T7" fmla="*/ 48 h 48"/>
                <a:gd name="T8" fmla="*/ 33 w 33"/>
                <a:gd name="T9" fmla="*/ 5 h 48"/>
              </a:gdLst>
              <a:ahLst/>
              <a:cxnLst>
                <a:cxn ang="0">
                  <a:pos x="T0" y="T1"/>
                </a:cxn>
                <a:cxn ang="0">
                  <a:pos x="T2" y="T3"/>
                </a:cxn>
                <a:cxn ang="0">
                  <a:pos x="T4" y="T5"/>
                </a:cxn>
                <a:cxn ang="0">
                  <a:pos x="T6" y="T7"/>
                </a:cxn>
                <a:cxn ang="0">
                  <a:pos x="T8" y="T9"/>
                </a:cxn>
              </a:cxnLst>
              <a:rect l="0" t="0" r="r" b="b"/>
              <a:pathLst>
                <a:path w="33" h="48">
                  <a:moveTo>
                    <a:pt x="33" y="5"/>
                  </a:moveTo>
                  <a:lnTo>
                    <a:pt x="0" y="0"/>
                  </a:lnTo>
                  <a:lnTo>
                    <a:pt x="0" y="44"/>
                  </a:lnTo>
                  <a:lnTo>
                    <a:pt x="33" y="48"/>
                  </a:lnTo>
                  <a:lnTo>
                    <a:pt x="33" y="5"/>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584" name="Freeform 607"/>
            <p:cNvSpPr>
              <a:spLocks/>
            </p:cNvSpPr>
            <p:nvPr/>
          </p:nvSpPr>
          <p:spPr bwMode="auto">
            <a:xfrm>
              <a:off x="11152610" y="6543412"/>
              <a:ext cx="33076" cy="49614"/>
            </a:xfrm>
            <a:custGeom>
              <a:avLst/>
              <a:gdLst>
                <a:gd name="T0" fmla="*/ 2 w 33"/>
                <a:gd name="T1" fmla="*/ 6 h 49"/>
                <a:gd name="T2" fmla="*/ 33 w 33"/>
                <a:gd name="T3" fmla="*/ 0 h 49"/>
                <a:gd name="T4" fmla="*/ 33 w 33"/>
                <a:gd name="T5" fmla="*/ 45 h 49"/>
                <a:gd name="T6" fmla="*/ 0 w 33"/>
                <a:gd name="T7" fmla="*/ 49 h 49"/>
                <a:gd name="T8" fmla="*/ 2 w 33"/>
                <a:gd name="T9" fmla="*/ 6 h 49"/>
              </a:gdLst>
              <a:ahLst/>
              <a:cxnLst>
                <a:cxn ang="0">
                  <a:pos x="T0" y="T1"/>
                </a:cxn>
                <a:cxn ang="0">
                  <a:pos x="T2" y="T3"/>
                </a:cxn>
                <a:cxn ang="0">
                  <a:pos x="T4" y="T5"/>
                </a:cxn>
                <a:cxn ang="0">
                  <a:pos x="T6" y="T7"/>
                </a:cxn>
                <a:cxn ang="0">
                  <a:pos x="T8" y="T9"/>
                </a:cxn>
              </a:cxnLst>
              <a:rect l="0" t="0" r="r" b="b"/>
              <a:pathLst>
                <a:path w="33" h="49">
                  <a:moveTo>
                    <a:pt x="2" y="6"/>
                  </a:moveTo>
                  <a:lnTo>
                    <a:pt x="33" y="0"/>
                  </a:lnTo>
                  <a:lnTo>
                    <a:pt x="33" y="45"/>
                  </a:lnTo>
                  <a:lnTo>
                    <a:pt x="0" y="49"/>
                  </a:lnTo>
                  <a:lnTo>
                    <a:pt x="2" y="6"/>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585" name="Freeform 608"/>
            <p:cNvSpPr>
              <a:spLocks/>
            </p:cNvSpPr>
            <p:nvPr/>
          </p:nvSpPr>
          <p:spPr bwMode="auto">
            <a:xfrm>
              <a:off x="11706638" y="6549614"/>
              <a:ext cx="33076" cy="49614"/>
            </a:xfrm>
            <a:custGeom>
              <a:avLst/>
              <a:gdLst>
                <a:gd name="T0" fmla="*/ 31 w 31"/>
                <a:gd name="T1" fmla="*/ 5 h 49"/>
                <a:gd name="T2" fmla="*/ 0 w 31"/>
                <a:gd name="T3" fmla="*/ 0 h 49"/>
                <a:gd name="T4" fmla="*/ 0 w 31"/>
                <a:gd name="T5" fmla="*/ 45 h 49"/>
                <a:gd name="T6" fmla="*/ 31 w 31"/>
                <a:gd name="T7" fmla="*/ 49 h 49"/>
                <a:gd name="T8" fmla="*/ 31 w 31"/>
                <a:gd name="T9" fmla="*/ 5 h 49"/>
              </a:gdLst>
              <a:ahLst/>
              <a:cxnLst>
                <a:cxn ang="0">
                  <a:pos x="T0" y="T1"/>
                </a:cxn>
                <a:cxn ang="0">
                  <a:pos x="T2" y="T3"/>
                </a:cxn>
                <a:cxn ang="0">
                  <a:pos x="T4" y="T5"/>
                </a:cxn>
                <a:cxn ang="0">
                  <a:pos x="T6" y="T7"/>
                </a:cxn>
                <a:cxn ang="0">
                  <a:pos x="T8" y="T9"/>
                </a:cxn>
              </a:cxnLst>
              <a:rect l="0" t="0" r="r" b="b"/>
              <a:pathLst>
                <a:path w="31" h="49">
                  <a:moveTo>
                    <a:pt x="31" y="5"/>
                  </a:moveTo>
                  <a:lnTo>
                    <a:pt x="0" y="0"/>
                  </a:lnTo>
                  <a:lnTo>
                    <a:pt x="0" y="45"/>
                  </a:lnTo>
                  <a:lnTo>
                    <a:pt x="31" y="49"/>
                  </a:lnTo>
                  <a:lnTo>
                    <a:pt x="31" y="5"/>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pic>
          <p:nvPicPr>
            <p:cNvPr id="384" name="Picture 383"/>
            <p:cNvPicPr>
              <a:picLocks noChangeAspect="1"/>
            </p:cNvPicPr>
            <p:nvPr userDrawn="1"/>
          </p:nvPicPr>
          <p:blipFill>
            <a:blip r:embed="rId4">
              <a:extLst>
                <a:ext uri="{28A0092B-C50C-407E-A947-70E740481C1C}">
                  <a14:useLocalDpi xmlns:a14="http://schemas.microsoft.com/office/drawing/2010/main" val="0"/>
                </a:ext>
              </a:extLst>
            </a:blip>
            <a:stretch>
              <a:fillRect/>
            </a:stretch>
          </p:blipFill>
          <p:spPr>
            <a:xfrm flipH="1">
              <a:off x="11927726" y="6480479"/>
              <a:ext cx="241929" cy="315427"/>
            </a:xfrm>
            <a:prstGeom prst="rect">
              <a:avLst/>
            </a:prstGeom>
          </p:spPr>
        </p:pic>
        <p:pic>
          <p:nvPicPr>
            <p:cNvPr id="385" name="Picture 384"/>
            <p:cNvPicPr>
              <a:picLocks noChangeAspect="1"/>
            </p:cNvPicPr>
            <p:nvPr userDrawn="1"/>
          </p:nvPicPr>
          <p:blipFill>
            <a:blip r:embed="rId4">
              <a:extLst>
                <a:ext uri="{28A0092B-C50C-407E-A947-70E740481C1C}">
                  <a14:useLocalDpi xmlns:a14="http://schemas.microsoft.com/office/drawing/2010/main" val="0"/>
                </a:ext>
              </a:extLst>
            </a:blip>
            <a:stretch>
              <a:fillRect/>
            </a:stretch>
          </p:blipFill>
          <p:spPr>
            <a:xfrm flipH="1">
              <a:off x="10664686" y="6575227"/>
              <a:ext cx="203616" cy="265475"/>
            </a:xfrm>
            <a:prstGeom prst="rect">
              <a:avLst/>
            </a:prstGeom>
          </p:spPr>
        </p:pic>
      </p:grpSp>
      <p:sp>
        <p:nvSpPr>
          <p:cNvPr id="4" name="Slide Number Placeholder 3"/>
          <p:cNvSpPr>
            <a:spLocks noGrp="1"/>
          </p:cNvSpPr>
          <p:nvPr userDrawn="1">
            <p:ph type="sldNum" sz="quarter" idx="11"/>
          </p:nvPr>
        </p:nvSpPr>
        <p:spPr/>
        <p:txBody>
          <a:bodyPr/>
          <a:lstStyle>
            <a:lvl1pPr>
              <a:defRPr>
                <a:solidFill>
                  <a:schemeClr val="bg1"/>
                </a:solidFill>
              </a:defRPr>
            </a:lvl1pPr>
          </a:lstStyle>
          <a:p>
            <a:fld id="{27258FFF-F925-446B-8502-81C933981705}" type="slidenum">
              <a:rPr lang="en-US" smtClean="0"/>
              <a:pPr/>
              <a:t>‹#›</a:t>
            </a:fld>
            <a:endParaRPr lang="en-US"/>
          </a:p>
        </p:txBody>
      </p:sp>
      <p:graphicFrame>
        <p:nvGraphicFramePr>
          <p:cNvPr id="5" name="Object 4" hidden="1"/>
          <p:cNvGraphicFramePr>
            <a:graphicFrameLocks noChangeAspect="1"/>
          </p:cNvGraphicFramePr>
          <p:nvPr userDrawn="1">
            <p:custDataLst>
              <p:tags r:id="rId2"/>
            </p:custDataLst>
            <p:extLst/>
          </p:nvPr>
        </p:nvGraphicFramePr>
        <p:xfrm>
          <a:off x="1191" y="1589"/>
          <a:ext cx="1190" cy="1587"/>
        </p:xfrm>
        <a:graphic>
          <a:graphicData uri="http://schemas.openxmlformats.org/presentationml/2006/ole">
            <mc:AlternateContent xmlns:mc="http://schemas.openxmlformats.org/markup-compatibility/2006">
              <mc:Choice xmlns:v="urn:schemas-microsoft-com:vml" Requires="v">
                <p:oleObj spid="_x0000_s78853" name="think-cell Slide" r:id="rId5" imgW="270" imgH="270" progId="TCLayout.ActiveDocument.1">
                  <p:embed/>
                </p:oleObj>
              </mc:Choice>
              <mc:Fallback>
                <p:oleObj name="think-cell Slide" r:id="rId5" imgW="270" imgH="270" progId="TCLayout.ActiveDocument.1">
                  <p:embed/>
                  <p:pic>
                    <p:nvPicPr>
                      <p:cNvPr id="5" name="Object 4" hidden="1"/>
                      <p:cNvPicPr/>
                      <p:nvPr/>
                    </p:nvPicPr>
                    <p:blipFill>
                      <a:blip r:embed="rId6"/>
                      <a:stretch>
                        <a:fillRect/>
                      </a:stretch>
                    </p:blipFill>
                    <p:spPr>
                      <a:xfrm>
                        <a:off x="1191" y="1589"/>
                        <a:ext cx="1190" cy="1587"/>
                      </a:xfrm>
                      <a:prstGeom prst="rect">
                        <a:avLst/>
                      </a:prstGeom>
                    </p:spPr>
                  </p:pic>
                </p:oleObj>
              </mc:Fallback>
            </mc:AlternateContent>
          </a:graphicData>
        </a:graphic>
      </p:graphicFrame>
      <p:sp>
        <p:nvSpPr>
          <p:cNvPr id="2" name="Title 1"/>
          <p:cNvSpPr>
            <a:spLocks noGrp="1"/>
          </p:cNvSpPr>
          <p:nvPr userDrawn="1">
            <p:ph type="title" hasCustomPrompt="1"/>
          </p:nvPr>
        </p:nvSpPr>
        <p:spPr>
          <a:xfrm>
            <a:off x="438875" y="264964"/>
            <a:ext cx="8418931" cy="1097302"/>
          </a:xfrm>
        </p:spPr>
        <p:txBody>
          <a:bodyPr lIns="0" tIns="91440" rIns="146304" bIns="91440"/>
          <a:lstStyle>
            <a:lvl1pPr>
              <a:lnSpc>
                <a:spcPts val="3674"/>
              </a:lnSpc>
              <a:defRPr sz="2700" baseline="0">
                <a:solidFill>
                  <a:schemeClr val="accent1"/>
                </a:solidFill>
              </a:defRPr>
            </a:lvl1pPr>
          </a:lstStyle>
          <a:p>
            <a:r>
              <a:rPr lang="en-US" dirty="0"/>
              <a:t>Lorem ipsum dolor sit.</a:t>
            </a:r>
          </a:p>
        </p:txBody>
      </p:sp>
      <p:sp>
        <p:nvSpPr>
          <p:cNvPr id="3" name="Footer Placeholder 2"/>
          <p:cNvSpPr>
            <a:spLocks noGrp="1"/>
          </p:cNvSpPr>
          <p:nvPr userDrawn="1">
            <p:ph type="ftr" sz="quarter" idx="10"/>
          </p:nvPr>
        </p:nvSpPr>
        <p:spPr/>
        <p:txBody>
          <a:bodyPr/>
          <a:lstStyle>
            <a:lvl1pPr>
              <a:defRPr>
                <a:solidFill>
                  <a:schemeClr val="tx2"/>
                </a:solidFill>
              </a:defRPr>
            </a:lvl1pPr>
          </a:lstStyle>
          <a:p>
            <a:r>
              <a:rPr lang="en-US"/>
              <a:t>Microsoft Confidential</a:t>
            </a:r>
          </a:p>
        </p:txBody>
      </p:sp>
      <p:sp>
        <p:nvSpPr>
          <p:cNvPr id="8" name="Text Placeholder 7"/>
          <p:cNvSpPr>
            <a:spLocks noGrp="1"/>
          </p:cNvSpPr>
          <p:nvPr userDrawn="1">
            <p:ph type="body" sz="quarter" idx="13" hasCustomPrompt="1"/>
          </p:nvPr>
        </p:nvSpPr>
        <p:spPr>
          <a:xfrm>
            <a:off x="452590" y="1545465"/>
            <a:ext cx="8418931" cy="4663068"/>
          </a:xfrm>
        </p:spPr>
        <p:txBody>
          <a:bodyPr lIns="0" tIns="0"/>
          <a:lstStyle>
            <a:lvl1pPr marL="175006" indent="-175006">
              <a:spcBef>
                <a:spcPts val="900"/>
              </a:spcBef>
              <a:defRPr sz="1950">
                <a:latin typeface="+mn-lt"/>
              </a:defRPr>
            </a:lvl1pPr>
            <a:lvl2pPr marL="517874" indent="-175006">
              <a:spcBef>
                <a:spcPts val="900"/>
              </a:spcBef>
              <a:buSzPct val="100000"/>
              <a:buFont typeface="Segoe UI" pitchFamily="34" charset="0"/>
              <a:buChar char="‐"/>
              <a:defRPr/>
            </a:lvl2pPr>
            <a:lvl3pPr marL="860741" indent="-175006">
              <a:spcBef>
                <a:spcPts val="900"/>
              </a:spcBef>
              <a:buFont typeface="Wingdings" pitchFamily="2" charset="2"/>
              <a:buChar char="§"/>
              <a:defRPr/>
            </a:lvl3pPr>
            <a:lvl4pPr marL="1200037" indent="-257151">
              <a:spcBef>
                <a:spcPts val="900"/>
              </a:spcBef>
              <a:buFont typeface="+mj-lt"/>
              <a:buAutoNum type="arabicPeriod"/>
              <a:defRPr/>
            </a:lvl4pPr>
            <a:lvl5pPr marL="1459569" indent="-257151">
              <a:spcBef>
                <a:spcPts val="900"/>
              </a:spcBef>
              <a:buFont typeface="+mj-lt"/>
              <a:buAutoNum type="alphaLcParenR"/>
              <a:defRPr/>
            </a:lvl5pPr>
          </a:lstStyle>
          <a:p>
            <a:pPr lvl="0"/>
            <a:r>
              <a:rPr lang="en-US" dirty="0" err="1"/>
              <a:t>Lorem</a:t>
            </a:r>
            <a:r>
              <a:rPr lang="en-US" dirty="0"/>
              <a:t> </a:t>
            </a:r>
            <a:r>
              <a:rPr lang="en-US" dirty="0" err="1"/>
              <a:t>ipsum</a:t>
            </a:r>
            <a:r>
              <a:rPr lang="en-US" dirty="0"/>
              <a:t> dolor sit </a:t>
            </a:r>
            <a:r>
              <a:rPr lang="en-US" dirty="0" err="1"/>
              <a:t>amet</a:t>
            </a:r>
            <a:r>
              <a:rPr lang="en-US" dirty="0"/>
              <a:t>, </a:t>
            </a:r>
            <a:r>
              <a:rPr lang="en-US" dirty="0" err="1"/>
              <a:t>consectetur</a:t>
            </a:r>
            <a:r>
              <a:rPr lang="en-US" dirty="0"/>
              <a:t> </a:t>
            </a:r>
            <a:r>
              <a:rPr lang="en-US" dirty="0" err="1"/>
              <a:t>adipiscing</a:t>
            </a:r>
            <a:r>
              <a:rPr lang="en-US" dirty="0"/>
              <a:t> </a:t>
            </a:r>
            <a:br>
              <a:rPr lang="en-US" dirty="0"/>
            </a:br>
            <a:r>
              <a:rPr lang="en-US" dirty="0" err="1"/>
              <a:t>elit</a:t>
            </a:r>
            <a:r>
              <a:rPr lang="en-US" dirty="0"/>
              <a:t>. </a:t>
            </a:r>
            <a:r>
              <a:rPr lang="en-US" dirty="0" err="1"/>
              <a:t>Nunc</a:t>
            </a:r>
            <a:r>
              <a:rPr lang="en-US" dirty="0"/>
              <a:t> et </a:t>
            </a:r>
            <a:r>
              <a:rPr lang="en-US" dirty="0" err="1"/>
              <a:t>sagittis</a:t>
            </a:r>
            <a:r>
              <a:rPr lang="en-US" dirty="0"/>
              <a:t> ligula</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1386800129"/>
      </p:ext>
    </p:extLst>
  </p:cSld>
  <p:clrMapOvr>
    <a:masterClrMapping/>
  </p:clrMapOvr>
  <mc:AlternateContent xmlns:mc="http://schemas.openxmlformats.org/markup-compatibility/2006" xmlns:p14="http://schemas.microsoft.com/office/powerpoint/2010/main">
    <mc:Choice Requires="p14">
      <p:transition spd="slow" p14:dur="1250">
        <p:fade/>
      </p:transition>
    </mc:Choice>
    <mc:Fallback xmlns="">
      <p:transition spd="slow">
        <p:fade/>
      </p:transition>
    </mc:Fallback>
  </mc:AlternateContent>
</p:sldLayout>
</file>

<file path=ppt/slideLayouts/slideLayout148.xml><?xml version="1.0" encoding="utf-8"?>
<p:sldLayout xmlns:a="http://schemas.openxmlformats.org/drawingml/2006/main" xmlns:r="http://schemas.openxmlformats.org/officeDocument/2006/relationships" xmlns:p="http://schemas.openxmlformats.org/presentationml/2006/main" preserve="1" userDrawn="1">
  <p:cSld name="45_Illustrated Footer">
    <p:spTree>
      <p:nvGrpSpPr>
        <p:cNvPr id="1" name=""/>
        <p:cNvGrpSpPr/>
        <p:nvPr/>
      </p:nvGrpSpPr>
      <p:grpSpPr>
        <a:xfrm>
          <a:off x="0" y="0"/>
          <a:ext cx="0" cy="0"/>
          <a:chOff x="0" y="0"/>
          <a:chExt cx="0" cy="0"/>
        </a:xfrm>
      </p:grpSpPr>
      <p:grpSp>
        <p:nvGrpSpPr>
          <p:cNvPr id="9" name="Group 8"/>
          <p:cNvGrpSpPr/>
          <p:nvPr userDrawn="1"/>
        </p:nvGrpSpPr>
        <p:grpSpPr>
          <a:xfrm>
            <a:off x="-1" y="5881710"/>
            <a:ext cx="9326564" cy="1112816"/>
            <a:chOff x="-1" y="5881709"/>
            <a:chExt cx="12436476" cy="1112816"/>
          </a:xfrm>
        </p:grpSpPr>
        <p:grpSp>
          <p:nvGrpSpPr>
            <p:cNvPr id="562" name="Group 561"/>
            <p:cNvGrpSpPr/>
            <p:nvPr userDrawn="1"/>
          </p:nvGrpSpPr>
          <p:grpSpPr>
            <a:xfrm>
              <a:off x="8801061" y="6762024"/>
              <a:ext cx="410309" cy="218164"/>
              <a:chOff x="11547374" y="6303159"/>
              <a:chExt cx="757232" cy="402626"/>
            </a:xfrm>
          </p:grpSpPr>
          <p:sp>
            <p:nvSpPr>
              <p:cNvPr id="563" name="Rectangle 141"/>
              <p:cNvSpPr>
                <a:spLocks noChangeArrowheads="1"/>
              </p:cNvSpPr>
              <p:nvPr/>
            </p:nvSpPr>
            <p:spPr bwMode="auto">
              <a:xfrm flipH="1">
                <a:off x="11665576" y="6461993"/>
                <a:ext cx="40632" cy="243792"/>
              </a:xfrm>
              <a:prstGeom prst="rect">
                <a:avLst/>
              </a:prstGeom>
              <a:solidFill>
                <a:schemeClr val="tx1">
                  <a:lumMod val="50000"/>
                  <a:lumOff val="50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564" name="Oval 142"/>
              <p:cNvSpPr>
                <a:spLocks noChangeArrowheads="1"/>
              </p:cNvSpPr>
              <p:nvPr/>
            </p:nvSpPr>
            <p:spPr bwMode="auto">
              <a:xfrm flipH="1">
                <a:off x="11547374" y="6303159"/>
                <a:ext cx="269649" cy="269649"/>
              </a:xfrm>
              <a:prstGeom prst="ellipse">
                <a:avLst/>
              </a:prstGeom>
              <a:solidFill>
                <a:srgbClr val="B9D532"/>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565" name="Rectangle 143"/>
              <p:cNvSpPr>
                <a:spLocks noChangeArrowheads="1"/>
              </p:cNvSpPr>
              <p:nvPr/>
            </p:nvSpPr>
            <p:spPr bwMode="auto">
              <a:xfrm flipH="1">
                <a:off x="12153160" y="6461993"/>
                <a:ext cx="36938" cy="243792"/>
              </a:xfrm>
              <a:prstGeom prst="rect">
                <a:avLst/>
              </a:prstGeom>
              <a:solidFill>
                <a:schemeClr val="tx1">
                  <a:lumMod val="50000"/>
                  <a:lumOff val="50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566" name="Oval 144"/>
              <p:cNvSpPr>
                <a:spLocks noChangeArrowheads="1"/>
              </p:cNvSpPr>
              <p:nvPr/>
            </p:nvSpPr>
            <p:spPr bwMode="auto">
              <a:xfrm flipH="1">
                <a:off x="12034957" y="6303159"/>
                <a:ext cx="269649" cy="269649"/>
              </a:xfrm>
              <a:prstGeom prst="ellipse">
                <a:avLst/>
              </a:prstGeom>
              <a:solidFill>
                <a:srgbClr val="B9D532"/>
              </a:solidFill>
              <a:ln>
                <a:noFill/>
              </a:ln>
            </p:spPr>
            <p:txBody>
              <a:bodyPr vert="horz" wrap="square" lIns="91440" tIns="45720" rIns="91440" bIns="45720" numCol="1" anchor="t" anchorCtr="0" compatLnSpc="1">
                <a:prstTxWarp prst="textNoShape">
                  <a:avLst/>
                </a:prstTxWarp>
              </a:bodyPr>
              <a:lstStyle/>
              <a:p>
                <a:endParaRPr lang="en-IN" sz="1350"/>
              </a:p>
            </p:txBody>
          </p:sp>
        </p:grpSp>
        <p:grpSp>
          <p:nvGrpSpPr>
            <p:cNvPr id="561" name="Group 560"/>
            <p:cNvGrpSpPr/>
            <p:nvPr userDrawn="1"/>
          </p:nvGrpSpPr>
          <p:grpSpPr>
            <a:xfrm>
              <a:off x="9538019" y="6564677"/>
              <a:ext cx="1603361" cy="429848"/>
              <a:chOff x="7268578" y="6384497"/>
              <a:chExt cx="2147184" cy="575642"/>
            </a:xfrm>
            <a:solidFill>
              <a:schemeClr val="accent1"/>
            </a:solidFill>
          </p:grpSpPr>
          <p:sp>
            <p:nvSpPr>
              <p:cNvPr id="558" name="Freeform 557"/>
              <p:cNvSpPr>
                <a:spLocks/>
              </p:cNvSpPr>
              <p:nvPr/>
            </p:nvSpPr>
            <p:spPr bwMode="auto">
              <a:xfrm>
                <a:off x="8603397" y="6384497"/>
                <a:ext cx="812365" cy="575642"/>
              </a:xfrm>
              <a:custGeom>
                <a:avLst/>
                <a:gdLst>
                  <a:gd name="T0" fmla="*/ 333 w 603"/>
                  <a:gd name="T1" fmla="*/ 86 h 507"/>
                  <a:gd name="T2" fmla="*/ 333 w 603"/>
                  <a:gd name="T3" fmla="*/ 0 h 507"/>
                  <a:gd name="T4" fmla="*/ 397 w 603"/>
                  <a:gd name="T5" fmla="*/ 0 h 507"/>
                  <a:gd name="T6" fmla="*/ 397 w 603"/>
                  <a:gd name="T7" fmla="*/ 86 h 507"/>
                  <a:gd name="T8" fmla="*/ 420 w 603"/>
                  <a:gd name="T9" fmla="*/ 86 h 507"/>
                  <a:gd name="T10" fmla="*/ 420 w 603"/>
                  <a:gd name="T11" fmla="*/ 0 h 507"/>
                  <a:gd name="T12" fmla="*/ 486 w 603"/>
                  <a:gd name="T13" fmla="*/ 0 h 507"/>
                  <a:gd name="T14" fmla="*/ 486 w 603"/>
                  <a:gd name="T15" fmla="*/ 86 h 507"/>
                  <a:gd name="T16" fmla="*/ 603 w 603"/>
                  <a:gd name="T17" fmla="*/ 86 h 507"/>
                  <a:gd name="T18" fmla="*/ 603 w 603"/>
                  <a:gd name="T19" fmla="*/ 106 h 507"/>
                  <a:gd name="T20" fmla="*/ 576 w 603"/>
                  <a:gd name="T21" fmla="*/ 106 h 507"/>
                  <a:gd name="T22" fmla="*/ 576 w 603"/>
                  <a:gd name="T23" fmla="*/ 507 h 507"/>
                  <a:gd name="T24" fmla="*/ 28 w 603"/>
                  <a:gd name="T25" fmla="*/ 507 h 507"/>
                  <a:gd name="T26" fmla="*/ 28 w 603"/>
                  <a:gd name="T27" fmla="*/ 106 h 507"/>
                  <a:gd name="T28" fmla="*/ 0 w 603"/>
                  <a:gd name="T29" fmla="*/ 106 h 507"/>
                  <a:gd name="T30" fmla="*/ 0 w 603"/>
                  <a:gd name="T31" fmla="*/ 86 h 507"/>
                  <a:gd name="T32" fmla="*/ 333 w 603"/>
                  <a:gd name="T33" fmla="*/ 86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03" h="507">
                    <a:moveTo>
                      <a:pt x="333" y="86"/>
                    </a:moveTo>
                    <a:lnTo>
                      <a:pt x="333" y="0"/>
                    </a:lnTo>
                    <a:lnTo>
                      <a:pt x="397" y="0"/>
                    </a:lnTo>
                    <a:lnTo>
                      <a:pt x="397" y="86"/>
                    </a:lnTo>
                    <a:lnTo>
                      <a:pt x="420" y="86"/>
                    </a:lnTo>
                    <a:lnTo>
                      <a:pt x="420" y="0"/>
                    </a:lnTo>
                    <a:lnTo>
                      <a:pt x="486" y="0"/>
                    </a:lnTo>
                    <a:lnTo>
                      <a:pt x="486" y="86"/>
                    </a:lnTo>
                    <a:lnTo>
                      <a:pt x="603" y="86"/>
                    </a:lnTo>
                    <a:lnTo>
                      <a:pt x="603" y="106"/>
                    </a:lnTo>
                    <a:lnTo>
                      <a:pt x="576" y="106"/>
                    </a:lnTo>
                    <a:lnTo>
                      <a:pt x="576" y="507"/>
                    </a:lnTo>
                    <a:lnTo>
                      <a:pt x="28" y="507"/>
                    </a:lnTo>
                    <a:lnTo>
                      <a:pt x="28" y="106"/>
                    </a:lnTo>
                    <a:lnTo>
                      <a:pt x="0" y="106"/>
                    </a:lnTo>
                    <a:lnTo>
                      <a:pt x="0" y="86"/>
                    </a:lnTo>
                    <a:lnTo>
                      <a:pt x="333" y="86"/>
                    </a:lnTo>
                    <a:close/>
                  </a:path>
                </a:pathLst>
              </a:cu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350"/>
              </a:p>
            </p:txBody>
          </p:sp>
          <p:sp>
            <p:nvSpPr>
              <p:cNvPr id="559" name="Freeform 558"/>
              <p:cNvSpPr>
                <a:spLocks/>
              </p:cNvSpPr>
              <p:nvPr/>
            </p:nvSpPr>
            <p:spPr bwMode="auto">
              <a:xfrm>
                <a:off x="7696990" y="6384497"/>
                <a:ext cx="812365" cy="575642"/>
              </a:xfrm>
              <a:custGeom>
                <a:avLst/>
                <a:gdLst>
                  <a:gd name="T0" fmla="*/ 332 w 603"/>
                  <a:gd name="T1" fmla="*/ 86 h 507"/>
                  <a:gd name="T2" fmla="*/ 332 w 603"/>
                  <a:gd name="T3" fmla="*/ 0 h 507"/>
                  <a:gd name="T4" fmla="*/ 398 w 603"/>
                  <a:gd name="T5" fmla="*/ 0 h 507"/>
                  <a:gd name="T6" fmla="*/ 398 w 603"/>
                  <a:gd name="T7" fmla="*/ 86 h 507"/>
                  <a:gd name="T8" fmla="*/ 420 w 603"/>
                  <a:gd name="T9" fmla="*/ 86 h 507"/>
                  <a:gd name="T10" fmla="*/ 420 w 603"/>
                  <a:gd name="T11" fmla="*/ 0 h 507"/>
                  <a:gd name="T12" fmla="*/ 486 w 603"/>
                  <a:gd name="T13" fmla="*/ 0 h 507"/>
                  <a:gd name="T14" fmla="*/ 486 w 603"/>
                  <a:gd name="T15" fmla="*/ 86 h 507"/>
                  <a:gd name="T16" fmla="*/ 603 w 603"/>
                  <a:gd name="T17" fmla="*/ 86 h 507"/>
                  <a:gd name="T18" fmla="*/ 603 w 603"/>
                  <a:gd name="T19" fmla="*/ 106 h 507"/>
                  <a:gd name="T20" fmla="*/ 576 w 603"/>
                  <a:gd name="T21" fmla="*/ 106 h 507"/>
                  <a:gd name="T22" fmla="*/ 576 w 603"/>
                  <a:gd name="T23" fmla="*/ 507 h 507"/>
                  <a:gd name="T24" fmla="*/ 28 w 603"/>
                  <a:gd name="T25" fmla="*/ 507 h 507"/>
                  <a:gd name="T26" fmla="*/ 28 w 603"/>
                  <a:gd name="T27" fmla="*/ 106 h 507"/>
                  <a:gd name="T28" fmla="*/ 0 w 603"/>
                  <a:gd name="T29" fmla="*/ 106 h 507"/>
                  <a:gd name="T30" fmla="*/ 0 w 603"/>
                  <a:gd name="T31" fmla="*/ 86 h 507"/>
                  <a:gd name="T32" fmla="*/ 332 w 603"/>
                  <a:gd name="T33" fmla="*/ 86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03" h="507">
                    <a:moveTo>
                      <a:pt x="332" y="86"/>
                    </a:moveTo>
                    <a:lnTo>
                      <a:pt x="332" y="0"/>
                    </a:lnTo>
                    <a:lnTo>
                      <a:pt x="398" y="0"/>
                    </a:lnTo>
                    <a:lnTo>
                      <a:pt x="398" y="86"/>
                    </a:lnTo>
                    <a:lnTo>
                      <a:pt x="420" y="86"/>
                    </a:lnTo>
                    <a:lnTo>
                      <a:pt x="420" y="0"/>
                    </a:lnTo>
                    <a:lnTo>
                      <a:pt x="486" y="0"/>
                    </a:lnTo>
                    <a:lnTo>
                      <a:pt x="486" y="86"/>
                    </a:lnTo>
                    <a:lnTo>
                      <a:pt x="603" y="86"/>
                    </a:lnTo>
                    <a:lnTo>
                      <a:pt x="603" y="106"/>
                    </a:lnTo>
                    <a:lnTo>
                      <a:pt x="576" y="106"/>
                    </a:lnTo>
                    <a:lnTo>
                      <a:pt x="576" y="507"/>
                    </a:lnTo>
                    <a:lnTo>
                      <a:pt x="28" y="507"/>
                    </a:lnTo>
                    <a:lnTo>
                      <a:pt x="28" y="106"/>
                    </a:lnTo>
                    <a:lnTo>
                      <a:pt x="0" y="106"/>
                    </a:lnTo>
                    <a:lnTo>
                      <a:pt x="0" y="86"/>
                    </a:lnTo>
                    <a:lnTo>
                      <a:pt x="332" y="86"/>
                    </a:lnTo>
                    <a:close/>
                  </a:path>
                </a:pathLst>
              </a:cu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350"/>
              </a:p>
            </p:txBody>
          </p:sp>
          <p:sp>
            <p:nvSpPr>
              <p:cNvPr id="560" name="Freeform 559"/>
              <p:cNvSpPr>
                <a:spLocks/>
              </p:cNvSpPr>
              <p:nvPr/>
            </p:nvSpPr>
            <p:spPr bwMode="auto">
              <a:xfrm>
                <a:off x="7268578" y="6384497"/>
                <a:ext cx="812365" cy="575642"/>
              </a:xfrm>
              <a:custGeom>
                <a:avLst/>
                <a:gdLst>
                  <a:gd name="T0" fmla="*/ 333 w 603"/>
                  <a:gd name="T1" fmla="*/ 86 h 507"/>
                  <a:gd name="T2" fmla="*/ 333 w 603"/>
                  <a:gd name="T3" fmla="*/ 0 h 507"/>
                  <a:gd name="T4" fmla="*/ 397 w 603"/>
                  <a:gd name="T5" fmla="*/ 0 h 507"/>
                  <a:gd name="T6" fmla="*/ 397 w 603"/>
                  <a:gd name="T7" fmla="*/ 86 h 507"/>
                  <a:gd name="T8" fmla="*/ 420 w 603"/>
                  <a:gd name="T9" fmla="*/ 86 h 507"/>
                  <a:gd name="T10" fmla="*/ 420 w 603"/>
                  <a:gd name="T11" fmla="*/ 0 h 507"/>
                  <a:gd name="T12" fmla="*/ 486 w 603"/>
                  <a:gd name="T13" fmla="*/ 0 h 507"/>
                  <a:gd name="T14" fmla="*/ 486 w 603"/>
                  <a:gd name="T15" fmla="*/ 86 h 507"/>
                  <a:gd name="T16" fmla="*/ 603 w 603"/>
                  <a:gd name="T17" fmla="*/ 86 h 507"/>
                  <a:gd name="T18" fmla="*/ 603 w 603"/>
                  <a:gd name="T19" fmla="*/ 106 h 507"/>
                  <a:gd name="T20" fmla="*/ 576 w 603"/>
                  <a:gd name="T21" fmla="*/ 106 h 507"/>
                  <a:gd name="T22" fmla="*/ 576 w 603"/>
                  <a:gd name="T23" fmla="*/ 507 h 507"/>
                  <a:gd name="T24" fmla="*/ 28 w 603"/>
                  <a:gd name="T25" fmla="*/ 507 h 507"/>
                  <a:gd name="T26" fmla="*/ 28 w 603"/>
                  <a:gd name="T27" fmla="*/ 106 h 507"/>
                  <a:gd name="T28" fmla="*/ 0 w 603"/>
                  <a:gd name="T29" fmla="*/ 106 h 507"/>
                  <a:gd name="T30" fmla="*/ 0 w 603"/>
                  <a:gd name="T31" fmla="*/ 86 h 507"/>
                  <a:gd name="T32" fmla="*/ 333 w 603"/>
                  <a:gd name="T33" fmla="*/ 86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03" h="507">
                    <a:moveTo>
                      <a:pt x="333" y="86"/>
                    </a:moveTo>
                    <a:lnTo>
                      <a:pt x="333" y="0"/>
                    </a:lnTo>
                    <a:lnTo>
                      <a:pt x="397" y="0"/>
                    </a:lnTo>
                    <a:lnTo>
                      <a:pt x="397" y="86"/>
                    </a:lnTo>
                    <a:lnTo>
                      <a:pt x="420" y="86"/>
                    </a:lnTo>
                    <a:lnTo>
                      <a:pt x="420" y="0"/>
                    </a:lnTo>
                    <a:lnTo>
                      <a:pt x="486" y="0"/>
                    </a:lnTo>
                    <a:lnTo>
                      <a:pt x="486" y="86"/>
                    </a:lnTo>
                    <a:lnTo>
                      <a:pt x="603" y="86"/>
                    </a:lnTo>
                    <a:lnTo>
                      <a:pt x="603" y="106"/>
                    </a:lnTo>
                    <a:lnTo>
                      <a:pt x="576" y="106"/>
                    </a:lnTo>
                    <a:lnTo>
                      <a:pt x="576" y="507"/>
                    </a:lnTo>
                    <a:lnTo>
                      <a:pt x="28" y="507"/>
                    </a:lnTo>
                    <a:lnTo>
                      <a:pt x="28" y="106"/>
                    </a:lnTo>
                    <a:lnTo>
                      <a:pt x="0" y="106"/>
                    </a:lnTo>
                    <a:lnTo>
                      <a:pt x="0" y="86"/>
                    </a:lnTo>
                    <a:lnTo>
                      <a:pt x="333" y="86"/>
                    </a:lnTo>
                    <a:close/>
                  </a:path>
                </a:pathLst>
              </a:cu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350"/>
              </a:p>
            </p:txBody>
          </p:sp>
        </p:grpSp>
        <p:sp>
          <p:nvSpPr>
            <p:cNvPr id="556" name="Freeform 555"/>
            <p:cNvSpPr>
              <a:spLocks/>
            </p:cNvSpPr>
            <p:nvPr userDrawn="1"/>
          </p:nvSpPr>
          <p:spPr bwMode="auto">
            <a:xfrm flipH="1">
              <a:off x="-1" y="6893604"/>
              <a:ext cx="12436476" cy="100920"/>
            </a:xfrm>
            <a:custGeom>
              <a:avLst/>
              <a:gdLst>
                <a:gd name="connsiteX0" fmla="*/ 11986338 w 12506323"/>
                <a:gd name="connsiteY0" fmla="*/ 1739 h 397158"/>
                <a:gd name="connsiteX1" fmla="*/ 0 w 12506323"/>
                <a:gd name="connsiteY1" fmla="*/ 397158 h 397158"/>
                <a:gd name="connsiteX2" fmla="*/ 7917511 w 12506323"/>
                <a:gd name="connsiteY2" fmla="*/ 397158 h 397158"/>
                <a:gd name="connsiteX3" fmla="*/ 12506323 w 12506323"/>
                <a:gd name="connsiteY3" fmla="*/ 397158 h 397158"/>
                <a:gd name="connsiteX4" fmla="*/ 12506323 w 12506323"/>
                <a:gd name="connsiteY4" fmla="*/ 6599 h 3971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06323" h="397158">
                  <a:moveTo>
                    <a:pt x="11986338" y="1739"/>
                  </a:moveTo>
                  <a:cubicBezTo>
                    <a:pt x="7676236" y="-16923"/>
                    <a:pt x="3294865" y="114615"/>
                    <a:pt x="0" y="397158"/>
                  </a:cubicBezTo>
                  <a:lnTo>
                    <a:pt x="7917511" y="397158"/>
                  </a:lnTo>
                  <a:lnTo>
                    <a:pt x="12506323" y="397158"/>
                  </a:lnTo>
                  <a:lnTo>
                    <a:pt x="12506323" y="6599"/>
                  </a:lnTo>
                  <a:close/>
                </a:path>
              </a:pathLst>
            </a:custGeom>
            <a:solidFill>
              <a:srgbClr val="7FBA00"/>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IN" sz="1350"/>
            </a:p>
          </p:txBody>
        </p:sp>
        <p:sp>
          <p:nvSpPr>
            <p:cNvPr id="525" name="Freeform 106"/>
            <p:cNvSpPr>
              <a:spLocks/>
            </p:cNvSpPr>
            <p:nvPr/>
          </p:nvSpPr>
          <p:spPr bwMode="auto">
            <a:xfrm>
              <a:off x="1484824" y="6749635"/>
              <a:ext cx="1125903" cy="205073"/>
            </a:xfrm>
            <a:custGeom>
              <a:avLst/>
              <a:gdLst>
                <a:gd name="T0" fmla="*/ 360 w 583"/>
                <a:gd name="T1" fmla="*/ 5 h 121"/>
                <a:gd name="T2" fmla="*/ 354 w 583"/>
                <a:gd name="T3" fmla="*/ 4 h 121"/>
                <a:gd name="T4" fmla="*/ 338 w 583"/>
                <a:gd name="T5" fmla="*/ 2 h 121"/>
                <a:gd name="T6" fmla="*/ 305 w 583"/>
                <a:gd name="T7" fmla="*/ 0 h 121"/>
                <a:gd name="T8" fmla="*/ 288 w 583"/>
                <a:gd name="T9" fmla="*/ 0 h 121"/>
                <a:gd name="T10" fmla="*/ 0 w 583"/>
                <a:gd name="T11" fmla="*/ 121 h 121"/>
                <a:gd name="T12" fmla="*/ 206 w 583"/>
                <a:gd name="T13" fmla="*/ 121 h 121"/>
                <a:gd name="T14" fmla="*/ 583 w 583"/>
                <a:gd name="T15" fmla="*/ 121 h 121"/>
                <a:gd name="T16" fmla="*/ 360 w 583"/>
                <a:gd name="T17" fmla="*/ 5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3" h="121">
                  <a:moveTo>
                    <a:pt x="360" y="5"/>
                  </a:moveTo>
                  <a:cubicBezTo>
                    <a:pt x="358" y="5"/>
                    <a:pt x="356" y="5"/>
                    <a:pt x="354" y="4"/>
                  </a:cubicBezTo>
                  <a:cubicBezTo>
                    <a:pt x="348" y="4"/>
                    <a:pt x="343" y="3"/>
                    <a:pt x="338" y="2"/>
                  </a:cubicBezTo>
                  <a:cubicBezTo>
                    <a:pt x="327" y="1"/>
                    <a:pt x="316" y="0"/>
                    <a:pt x="305" y="0"/>
                  </a:cubicBezTo>
                  <a:cubicBezTo>
                    <a:pt x="299" y="0"/>
                    <a:pt x="294" y="0"/>
                    <a:pt x="288" y="0"/>
                  </a:cubicBezTo>
                  <a:cubicBezTo>
                    <a:pt x="183" y="1"/>
                    <a:pt x="79" y="41"/>
                    <a:pt x="0" y="121"/>
                  </a:cubicBezTo>
                  <a:cubicBezTo>
                    <a:pt x="206" y="121"/>
                    <a:pt x="206" y="121"/>
                    <a:pt x="206" y="121"/>
                  </a:cubicBezTo>
                  <a:cubicBezTo>
                    <a:pt x="583" y="121"/>
                    <a:pt x="583" y="121"/>
                    <a:pt x="583" y="121"/>
                  </a:cubicBezTo>
                  <a:cubicBezTo>
                    <a:pt x="520" y="57"/>
                    <a:pt x="442" y="19"/>
                    <a:pt x="360" y="5"/>
                  </a:cubicBezTo>
                  <a:close/>
                </a:path>
              </a:pathLst>
            </a:custGeom>
            <a:solidFill>
              <a:srgbClr val="79A500"/>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526" name="Freeform 107"/>
            <p:cNvSpPr>
              <a:spLocks/>
            </p:cNvSpPr>
            <p:nvPr/>
          </p:nvSpPr>
          <p:spPr bwMode="auto">
            <a:xfrm>
              <a:off x="1848822" y="6799455"/>
              <a:ext cx="931762" cy="195070"/>
            </a:xfrm>
            <a:custGeom>
              <a:avLst/>
              <a:gdLst>
                <a:gd name="T0" fmla="*/ 341 w 551"/>
                <a:gd name="T1" fmla="*/ 6 h 115"/>
                <a:gd name="T2" fmla="*/ 335 w 551"/>
                <a:gd name="T3" fmla="*/ 5 h 115"/>
                <a:gd name="T4" fmla="*/ 320 w 551"/>
                <a:gd name="T5" fmla="*/ 3 h 115"/>
                <a:gd name="T6" fmla="*/ 289 w 551"/>
                <a:gd name="T7" fmla="*/ 0 h 115"/>
                <a:gd name="T8" fmla="*/ 272 w 551"/>
                <a:gd name="T9" fmla="*/ 0 h 115"/>
                <a:gd name="T10" fmla="*/ 0 w 551"/>
                <a:gd name="T11" fmla="*/ 115 h 115"/>
                <a:gd name="T12" fmla="*/ 195 w 551"/>
                <a:gd name="T13" fmla="*/ 115 h 115"/>
                <a:gd name="T14" fmla="*/ 551 w 551"/>
                <a:gd name="T15" fmla="*/ 115 h 115"/>
                <a:gd name="T16" fmla="*/ 341 w 551"/>
                <a:gd name="T17" fmla="*/ 6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51" h="115">
                  <a:moveTo>
                    <a:pt x="341" y="6"/>
                  </a:moveTo>
                  <a:cubicBezTo>
                    <a:pt x="339" y="5"/>
                    <a:pt x="337" y="5"/>
                    <a:pt x="335" y="5"/>
                  </a:cubicBezTo>
                  <a:cubicBezTo>
                    <a:pt x="330" y="4"/>
                    <a:pt x="325" y="3"/>
                    <a:pt x="320" y="3"/>
                  </a:cubicBezTo>
                  <a:cubicBezTo>
                    <a:pt x="310" y="1"/>
                    <a:pt x="299" y="1"/>
                    <a:pt x="289" y="0"/>
                  </a:cubicBezTo>
                  <a:cubicBezTo>
                    <a:pt x="283" y="0"/>
                    <a:pt x="278" y="0"/>
                    <a:pt x="272" y="0"/>
                  </a:cubicBezTo>
                  <a:cubicBezTo>
                    <a:pt x="174" y="1"/>
                    <a:pt x="75" y="39"/>
                    <a:pt x="0" y="115"/>
                  </a:cubicBezTo>
                  <a:cubicBezTo>
                    <a:pt x="195" y="115"/>
                    <a:pt x="195" y="115"/>
                    <a:pt x="195" y="115"/>
                  </a:cubicBezTo>
                  <a:cubicBezTo>
                    <a:pt x="551" y="115"/>
                    <a:pt x="551" y="115"/>
                    <a:pt x="551" y="115"/>
                  </a:cubicBezTo>
                  <a:cubicBezTo>
                    <a:pt x="492" y="55"/>
                    <a:pt x="418" y="19"/>
                    <a:pt x="341" y="6"/>
                  </a:cubicBezTo>
                  <a:close/>
                </a:path>
              </a:pathLst>
            </a:custGeom>
            <a:solidFill>
              <a:srgbClr val="BAD8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425" name="Rectangle 6"/>
            <p:cNvSpPr>
              <a:spLocks noChangeArrowheads="1"/>
            </p:cNvSpPr>
            <p:nvPr/>
          </p:nvSpPr>
          <p:spPr bwMode="auto">
            <a:xfrm>
              <a:off x="699886" y="6272564"/>
              <a:ext cx="64309" cy="610933"/>
            </a:xfrm>
            <a:prstGeom prst="rect">
              <a:avLst/>
            </a:prstGeom>
            <a:solidFill>
              <a:schemeClr val="bg1">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426" name="Rectangle 7"/>
            <p:cNvSpPr>
              <a:spLocks noChangeArrowheads="1"/>
            </p:cNvSpPr>
            <p:nvPr/>
          </p:nvSpPr>
          <p:spPr bwMode="auto">
            <a:xfrm>
              <a:off x="339757" y="6008897"/>
              <a:ext cx="365131" cy="874599"/>
            </a:xfrm>
            <a:prstGeom prst="rect">
              <a:avLst/>
            </a:prstGeom>
            <a:solidFill>
              <a:schemeClr val="bg1">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427" name="Rectangle 8"/>
            <p:cNvSpPr>
              <a:spLocks noChangeArrowheads="1"/>
            </p:cNvSpPr>
            <p:nvPr/>
          </p:nvSpPr>
          <p:spPr bwMode="auto">
            <a:xfrm>
              <a:off x="838506" y="6633407"/>
              <a:ext cx="125760" cy="250089"/>
            </a:xfrm>
            <a:prstGeom prst="rect">
              <a:avLst/>
            </a:prstGeom>
            <a:solidFill>
              <a:srgbClr val="D2D2D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428" name="Rectangle 9"/>
            <p:cNvSpPr>
              <a:spLocks noChangeArrowheads="1"/>
            </p:cNvSpPr>
            <p:nvPr/>
          </p:nvSpPr>
          <p:spPr bwMode="auto">
            <a:xfrm>
              <a:off x="889239" y="5938158"/>
              <a:ext cx="270811" cy="945338"/>
            </a:xfrm>
            <a:prstGeom prst="rect">
              <a:avLst/>
            </a:prstGeom>
            <a:solidFill>
              <a:schemeClr val="bg1">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429" name="Rectangle 10"/>
            <p:cNvSpPr>
              <a:spLocks noChangeArrowheads="1"/>
            </p:cNvSpPr>
            <p:nvPr/>
          </p:nvSpPr>
          <p:spPr bwMode="auto">
            <a:xfrm>
              <a:off x="889239" y="5938158"/>
              <a:ext cx="270811" cy="945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430" name="Rectangle 11"/>
            <p:cNvSpPr>
              <a:spLocks noChangeArrowheads="1"/>
            </p:cNvSpPr>
            <p:nvPr/>
          </p:nvSpPr>
          <p:spPr bwMode="auto">
            <a:xfrm>
              <a:off x="1684524" y="6565526"/>
              <a:ext cx="64309" cy="317971"/>
            </a:xfrm>
            <a:prstGeom prst="rect">
              <a:avLst/>
            </a:prstGeom>
            <a:solidFill>
              <a:schemeClr val="bg1">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431" name="Rectangle 12"/>
            <p:cNvSpPr>
              <a:spLocks noChangeArrowheads="1"/>
            </p:cNvSpPr>
            <p:nvPr/>
          </p:nvSpPr>
          <p:spPr bwMode="auto">
            <a:xfrm>
              <a:off x="1684524" y="6565526"/>
              <a:ext cx="64309" cy="3179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432" name="Rectangle 13"/>
            <p:cNvSpPr>
              <a:spLocks noChangeArrowheads="1"/>
            </p:cNvSpPr>
            <p:nvPr/>
          </p:nvSpPr>
          <p:spPr bwMode="auto">
            <a:xfrm>
              <a:off x="1527324" y="6428333"/>
              <a:ext cx="180779" cy="455162"/>
            </a:xfrm>
            <a:prstGeom prst="rect">
              <a:avLst/>
            </a:prstGeom>
            <a:solidFill>
              <a:schemeClr val="bg1">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433" name="Rectangle 14"/>
            <p:cNvSpPr>
              <a:spLocks noChangeArrowheads="1"/>
            </p:cNvSpPr>
            <p:nvPr/>
          </p:nvSpPr>
          <p:spPr bwMode="auto">
            <a:xfrm>
              <a:off x="1527324" y="6428333"/>
              <a:ext cx="180779" cy="455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434" name="Rectangle 15"/>
            <p:cNvSpPr>
              <a:spLocks noChangeArrowheads="1"/>
            </p:cNvSpPr>
            <p:nvPr/>
          </p:nvSpPr>
          <p:spPr bwMode="auto">
            <a:xfrm>
              <a:off x="1325824" y="6272564"/>
              <a:ext cx="180779" cy="610933"/>
            </a:xfrm>
            <a:prstGeom prst="rect">
              <a:avLst/>
            </a:prstGeom>
            <a:solidFill>
              <a:schemeClr val="bg1">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435" name="Rectangle 16"/>
            <p:cNvSpPr>
              <a:spLocks noChangeArrowheads="1"/>
            </p:cNvSpPr>
            <p:nvPr/>
          </p:nvSpPr>
          <p:spPr bwMode="auto">
            <a:xfrm>
              <a:off x="1325824" y="6272564"/>
              <a:ext cx="180779" cy="6109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436" name="Rectangle 17"/>
            <p:cNvSpPr>
              <a:spLocks noChangeArrowheads="1"/>
            </p:cNvSpPr>
            <p:nvPr/>
          </p:nvSpPr>
          <p:spPr bwMode="auto">
            <a:xfrm>
              <a:off x="1234362" y="6428333"/>
              <a:ext cx="180779" cy="455162"/>
            </a:xfrm>
            <a:prstGeom prst="rect">
              <a:avLst/>
            </a:prstGeom>
            <a:solidFill>
              <a:schemeClr val="bg1">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437" name="Rectangle 18"/>
            <p:cNvSpPr>
              <a:spLocks noChangeArrowheads="1"/>
            </p:cNvSpPr>
            <p:nvPr/>
          </p:nvSpPr>
          <p:spPr bwMode="auto">
            <a:xfrm>
              <a:off x="1234362" y="6428333"/>
              <a:ext cx="180779" cy="455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438" name="Rectangle 19"/>
            <p:cNvSpPr>
              <a:spLocks noChangeArrowheads="1"/>
            </p:cNvSpPr>
            <p:nvPr/>
          </p:nvSpPr>
          <p:spPr bwMode="auto">
            <a:xfrm>
              <a:off x="1469447" y="6467633"/>
              <a:ext cx="205074" cy="433012"/>
            </a:xfrm>
            <a:prstGeom prst="rect">
              <a:avLst/>
            </a:pr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439" name="Rectangle 20"/>
            <p:cNvSpPr>
              <a:spLocks noChangeArrowheads="1"/>
            </p:cNvSpPr>
            <p:nvPr/>
          </p:nvSpPr>
          <p:spPr bwMode="auto">
            <a:xfrm>
              <a:off x="1469447" y="6467633"/>
              <a:ext cx="205074" cy="4330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440" name="Rectangle 21"/>
            <p:cNvSpPr>
              <a:spLocks noChangeArrowheads="1"/>
            </p:cNvSpPr>
            <p:nvPr/>
          </p:nvSpPr>
          <p:spPr bwMode="auto">
            <a:xfrm>
              <a:off x="1580915" y="6849913"/>
              <a:ext cx="27152" cy="50732"/>
            </a:xfrm>
            <a:prstGeom prst="rect">
              <a:avLst/>
            </a:pr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441" name="Rectangle 22"/>
            <p:cNvSpPr>
              <a:spLocks noChangeArrowheads="1"/>
            </p:cNvSpPr>
            <p:nvPr/>
          </p:nvSpPr>
          <p:spPr bwMode="auto">
            <a:xfrm>
              <a:off x="1535185" y="6849913"/>
              <a:ext cx="27152" cy="50732"/>
            </a:xfrm>
            <a:prstGeom prst="rect">
              <a:avLst/>
            </a:pr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442" name="Rectangle 23"/>
            <p:cNvSpPr>
              <a:spLocks noChangeArrowheads="1"/>
            </p:cNvSpPr>
            <p:nvPr/>
          </p:nvSpPr>
          <p:spPr bwMode="auto">
            <a:xfrm>
              <a:off x="1490169" y="6670562"/>
              <a:ext cx="163630" cy="25009"/>
            </a:xfrm>
            <a:prstGeom prst="rect">
              <a:avLst/>
            </a:pr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443" name="Rectangle 24"/>
            <p:cNvSpPr>
              <a:spLocks noChangeArrowheads="1"/>
            </p:cNvSpPr>
            <p:nvPr/>
          </p:nvSpPr>
          <p:spPr bwMode="auto">
            <a:xfrm>
              <a:off x="1490169" y="6670562"/>
              <a:ext cx="163630" cy="25009"/>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444" name="Rectangle 25"/>
            <p:cNvSpPr>
              <a:spLocks noChangeArrowheads="1"/>
            </p:cNvSpPr>
            <p:nvPr/>
          </p:nvSpPr>
          <p:spPr bwMode="auto">
            <a:xfrm>
              <a:off x="1490169" y="6716294"/>
              <a:ext cx="163630" cy="25009"/>
            </a:xfrm>
            <a:prstGeom prst="rect">
              <a:avLst/>
            </a:pr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445" name="Rectangle 26"/>
            <p:cNvSpPr>
              <a:spLocks noChangeArrowheads="1"/>
            </p:cNvSpPr>
            <p:nvPr/>
          </p:nvSpPr>
          <p:spPr bwMode="auto">
            <a:xfrm>
              <a:off x="1490169" y="6762024"/>
              <a:ext cx="163630" cy="25009"/>
            </a:xfrm>
            <a:prstGeom prst="rect">
              <a:avLst/>
            </a:pr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446" name="Rectangle 27"/>
            <p:cNvSpPr>
              <a:spLocks noChangeArrowheads="1"/>
            </p:cNvSpPr>
            <p:nvPr/>
          </p:nvSpPr>
          <p:spPr bwMode="auto">
            <a:xfrm>
              <a:off x="1490169" y="6807040"/>
              <a:ext cx="163630" cy="25723"/>
            </a:xfrm>
            <a:prstGeom prst="rect">
              <a:avLst/>
            </a:pr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447" name="Rectangle 28"/>
            <p:cNvSpPr>
              <a:spLocks noChangeArrowheads="1"/>
            </p:cNvSpPr>
            <p:nvPr/>
          </p:nvSpPr>
          <p:spPr bwMode="auto">
            <a:xfrm>
              <a:off x="1490169" y="6576958"/>
              <a:ext cx="163630" cy="27152"/>
            </a:xfrm>
            <a:prstGeom prst="rect">
              <a:avLst/>
            </a:pr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448" name="Rectangle 29"/>
            <p:cNvSpPr>
              <a:spLocks noChangeArrowheads="1"/>
            </p:cNvSpPr>
            <p:nvPr/>
          </p:nvSpPr>
          <p:spPr bwMode="auto">
            <a:xfrm>
              <a:off x="1490169" y="6576958"/>
              <a:ext cx="163630" cy="27152"/>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449" name="Rectangle 30"/>
            <p:cNvSpPr>
              <a:spLocks noChangeArrowheads="1"/>
            </p:cNvSpPr>
            <p:nvPr/>
          </p:nvSpPr>
          <p:spPr bwMode="auto">
            <a:xfrm>
              <a:off x="1490169" y="6622689"/>
              <a:ext cx="163630" cy="27152"/>
            </a:xfrm>
            <a:prstGeom prst="rect">
              <a:avLst/>
            </a:pr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450" name="Rectangle 31"/>
            <p:cNvSpPr>
              <a:spLocks noChangeArrowheads="1"/>
            </p:cNvSpPr>
            <p:nvPr/>
          </p:nvSpPr>
          <p:spPr bwMode="auto">
            <a:xfrm>
              <a:off x="1490169" y="6622689"/>
              <a:ext cx="163630" cy="27152"/>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451" name="Rectangle 32"/>
            <p:cNvSpPr>
              <a:spLocks noChangeArrowheads="1"/>
            </p:cNvSpPr>
            <p:nvPr/>
          </p:nvSpPr>
          <p:spPr bwMode="auto">
            <a:xfrm>
              <a:off x="1490169" y="6487640"/>
              <a:ext cx="163630" cy="25723"/>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452" name="Rectangle 33"/>
            <p:cNvSpPr>
              <a:spLocks noChangeArrowheads="1"/>
            </p:cNvSpPr>
            <p:nvPr/>
          </p:nvSpPr>
          <p:spPr bwMode="auto">
            <a:xfrm>
              <a:off x="1490169" y="6487640"/>
              <a:ext cx="163630" cy="257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453" name="Rectangle 34"/>
            <p:cNvSpPr>
              <a:spLocks noChangeArrowheads="1"/>
            </p:cNvSpPr>
            <p:nvPr/>
          </p:nvSpPr>
          <p:spPr bwMode="auto">
            <a:xfrm>
              <a:off x="1490169" y="6533371"/>
              <a:ext cx="163630" cy="25009"/>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454" name="Rectangle 35"/>
            <p:cNvSpPr>
              <a:spLocks noChangeArrowheads="1"/>
            </p:cNvSpPr>
            <p:nvPr/>
          </p:nvSpPr>
          <p:spPr bwMode="auto">
            <a:xfrm>
              <a:off x="1490169" y="6533371"/>
              <a:ext cx="163630" cy="250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455" name="Freeform 36"/>
            <p:cNvSpPr>
              <a:spLocks/>
            </p:cNvSpPr>
            <p:nvPr/>
          </p:nvSpPr>
          <p:spPr bwMode="auto">
            <a:xfrm>
              <a:off x="103243" y="6644839"/>
              <a:ext cx="304395" cy="255806"/>
            </a:xfrm>
            <a:custGeom>
              <a:avLst/>
              <a:gdLst>
                <a:gd name="T0" fmla="*/ 234 w 426"/>
                <a:gd name="T1" fmla="*/ 62 h 358"/>
                <a:gd name="T2" fmla="*/ 234 w 426"/>
                <a:gd name="T3" fmla="*/ 0 h 358"/>
                <a:gd name="T4" fmla="*/ 282 w 426"/>
                <a:gd name="T5" fmla="*/ 0 h 358"/>
                <a:gd name="T6" fmla="*/ 282 w 426"/>
                <a:gd name="T7" fmla="*/ 62 h 358"/>
                <a:gd name="T8" fmla="*/ 298 w 426"/>
                <a:gd name="T9" fmla="*/ 62 h 358"/>
                <a:gd name="T10" fmla="*/ 298 w 426"/>
                <a:gd name="T11" fmla="*/ 0 h 358"/>
                <a:gd name="T12" fmla="*/ 343 w 426"/>
                <a:gd name="T13" fmla="*/ 0 h 358"/>
                <a:gd name="T14" fmla="*/ 343 w 426"/>
                <a:gd name="T15" fmla="*/ 62 h 358"/>
                <a:gd name="T16" fmla="*/ 426 w 426"/>
                <a:gd name="T17" fmla="*/ 62 h 358"/>
                <a:gd name="T18" fmla="*/ 426 w 426"/>
                <a:gd name="T19" fmla="*/ 76 h 358"/>
                <a:gd name="T20" fmla="*/ 407 w 426"/>
                <a:gd name="T21" fmla="*/ 76 h 358"/>
                <a:gd name="T22" fmla="*/ 407 w 426"/>
                <a:gd name="T23" fmla="*/ 358 h 358"/>
                <a:gd name="T24" fmla="*/ 19 w 426"/>
                <a:gd name="T25" fmla="*/ 358 h 358"/>
                <a:gd name="T26" fmla="*/ 19 w 426"/>
                <a:gd name="T27" fmla="*/ 76 h 358"/>
                <a:gd name="T28" fmla="*/ 0 w 426"/>
                <a:gd name="T29" fmla="*/ 76 h 358"/>
                <a:gd name="T30" fmla="*/ 0 w 426"/>
                <a:gd name="T31" fmla="*/ 62 h 358"/>
                <a:gd name="T32" fmla="*/ 234 w 426"/>
                <a:gd name="T33" fmla="*/ 62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6" h="358">
                  <a:moveTo>
                    <a:pt x="234" y="62"/>
                  </a:moveTo>
                  <a:lnTo>
                    <a:pt x="234" y="0"/>
                  </a:lnTo>
                  <a:lnTo>
                    <a:pt x="282" y="0"/>
                  </a:lnTo>
                  <a:lnTo>
                    <a:pt x="282" y="62"/>
                  </a:lnTo>
                  <a:lnTo>
                    <a:pt x="298" y="62"/>
                  </a:lnTo>
                  <a:lnTo>
                    <a:pt x="298" y="0"/>
                  </a:lnTo>
                  <a:lnTo>
                    <a:pt x="343" y="0"/>
                  </a:lnTo>
                  <a:lnTo>
                    <a:pt x="343" y="62"/>
                  </a:lnTo>
                  <a:lnTo>
                    <a:pt x="426" y="62"/>
                  </a:lnTo>
                  <a:lnTo>
                    <a:pt x="426" y="76"/>
                  </a:lnTo>
                  <a:lnTo>
                    <a:pt x="407" y="76"/>
                  </a:lnTo>
                  <a:lnTo>
                    <a:pt x="407" y="358"/>
                  </a:lnTo>
                  <a:lnTo>
                    <a:pt x="19" y="358"/>
                  </a:lnTo>
                  <a:lnTo>
                    <a:pt x="19" y="76"/>
                  </a:lnTo>
                  <a:lnTo>
                    <a:pt x="0" y="76"/>
                  </a:lnTo>
                  <a:lnTo>
                    <a:pt x="0" y="62"/>
                  </a:lnTo>
                  <a:lnTo>
                    <a:pt x="234" y="62"/>
                  </a:lnTo>
                  <a:close/>
                </a:path>
              </a:pathLst>
            </a:custGeom>
            <a:solidFill>
              <a:schemeClr val="bg1">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456" name="Rectangle 37"/>
            <p:cNvSpPr>
              <a:spLocks noChangeArrowheads="1"/>
            </p:cNvSpPr>
            <p:nvPr/>
          </p:nvSpPr>
          <p:spPr bwMode="auto">
            <a:xfrm>
              <a:off x="255441" y="6467633"/>
              <a:ext cx="204359" cy="433012"/>
            </a:xfrm>
            <a:prstGeom prst="rect">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457" name="Rectangle 38"/>
            <p:cNvSpPr>
              <a:spLocks noChangeArrowheads="1"/>
            </p:cNvSpPr>
            <p:nvPr/>
          </p:nvSpPr>
          <p:spPr bwMode="auto">
            <a:xfrm>
              <a:off x="366909" y="6849913"/>
              <a:ext cx="27152" cy="50732"/>
            </a:xfrm>
            <a:prstGeom prst="rect">
              <a:avLst/>
            </a:prstGeom>
            <a:solidFill>
              <a:schemeClr val="bg2">
                <a:lumMod val="50000"/>
              </a:schemeClr>
            </a:solidFill>
            <a:ln>
              <a:noFill/>
            </a:ln>
            <a:extLst/>
          </p:spPr>
          <p:txBody>
            <a:bodyPr vert="horz" wrap="square" lIns="91440" tIns="45720" rIns="91440" bIns="45720" numCol="1" anchor="t" anchorCtr="0" compatLnSpc="1">
              <a:prstTxWarp prst="textNoShape">
                <a:avLst/>
              </a:prstTxWarp>
            </a:bodyPr>
            <a:lstStyle/>
            <a:p>
              <a:pPr lvl="0"/>
              <a:endParaRPr lang="en-IN" sz="1350"/>
            </a:p>
          </p:txBody>
        </p:sp>
        <p:sp>
          <p:nvSpPr>
            <p:cNvPr id="458" name="Rectangle 39"/>
            <p:cNvSpPr>
              <a:spLocks noChangeArrowheads="1"/>
            </p:cNvSpPr>
            <p:nvPr/>
          </p:nvSpPr>
          <p:spPr bwMode="auto">
            <a:xfrm>
              <a:off x="321178" y="6849913"/>
              <a:ext cx="27152" cy="50732"/>
            </a:xfrm>
            <a:prstGeom prst="rect">
              <a:avLst/>
            </a:prstGeom>
            <a:solidFill>
              <a:schemeClr val="bg2">
                <a:lumMod val="50000"/>
              </a:schemeClr>
            </a:solidFill>
            <a:ln>
              <a:noFill/>
            </a:ln>
            <a:extLst/>
          </p:spPr>
          <p:txBody>
            <a:bodyPr vert="horz" wrap="square" lIns="91440" tIns="45720" rIns="91440" bIns="45720" numCol="1" anchor="t" anchorCtr="0" compatLnSpc="1">
              <a:prstTxWarp prst="textNoShape">
                <a:avLst/>
              </a:prstTxWarp>
            </a:bodyPr>
            <a:lstStyle/>
            <a:p>
              <a:pPr lvl="0"/>
              <a:endParaRPr lang="en-IN" sz="1350"/>
            </a:p>
          </p:txBody>
        </p:sp>
        <p:sp>
          <p:nvSpPr>
            <p:cNvPr id="459" name="Rectangle 40"/>
            <p:cNvSpPr>
              <a:spLocks noChangeArrowheads="1"/>
            </p:cNvSpPr>
            <p:nvPr/>
          </p:nvSpPr>
          <p:spPr bwMode="auto">
            <a:xfrm>
              <a:off x="275448" y="6670562"/>
              <a:ext cx="164345" cy="25009"/>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460" name="Rectangle 41"/>
            <p:cNvSpPr>
              <a:spLocks noChangeArrowheads="1"/>
            </p:cNvSpPr>
            <p:nvPr/>
          </p:nvSpPr>
          <p:spPr bwMode="auto">
            <a:xfrm>
              <a:off x="275448" y="6716294"/>
              <a:ext cx="164345" cy="25009"/>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461" name="Rectangle 42"/>
            <p:cNvSpPr>
              <a:spLocks noChangeArrowheads="1"/>
            </p:cNvSpPr>
            <p:nvPr/>
          </p:nvSpPr>
          <p:spPr bwMode="auto">
            <a:xfrm>
              <a:off x="275448" y="6762024"/>
              <a:ext cx="164345" cy="25009"/>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462" name="Rectangle 43"/>
            <p:cNvSpPr>
              <a:spLocks noChangeArrowheads="1"/>
            </p:cNvSpPr>
            <p:nvPr/>
          </p:nvSpPr>
          <p:spPr bwMode="auto">
            <a:xfrm>
              <a:off x="275448" y="6807040"/>
              <a:ext cx="164345" cy="25723"/>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463" name="Rectangle 44"/>
            <p:cNvSpPr>
              <a:spLocks noChangeArrowheads="1"/>
            </p:cNvSpPr>
            <p:nvPr/>
          </p:nvSpPr>
          <p:spPr bwMode="auto">
            <a:xfrm>
              <a:off x="275448" y="6576958"/>
              <a:ext cx="164345" cy="27152"/>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464" name="Rectangle 45"/>
            <p:cNvSpPr>
              <a:spLocks noChangeArrowheads="1"/>
            </p:cNvSpPr>
            <p:nvPr/>
          </p:nvSpPr>
          <p:spPr bwMode="auto">
            <a:xfrm>
              <a:off x="275448" y="6622689"/>
              <a:ext cx="164345" cy="27152"/>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465" name="Rectangle 46"/>
            <p:cNvSpPr>
              <a:spLocks noChangeArrowheads="1"/>
            </p:cNvSpPr>
            <p:nvPr/>
          </p:nvSpPr>
          <p:spPr bwMode="auto">
            <a:xfrm>
              <a:off x="275448" y="6487640"/>
              <a:ext cx="164345" cy="25723"/>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466" name="Rectangle 47"/>
            <p:cNvSpPr>
              <a:spLocks noChangeArrowheads="1"/>
            </p:cNvSpPr>
            <p:nvPr/>
          </p:nvSpPr>
          <p:spPr bwMode="auto">
            <a:xfrm>
              <a:off x="275448" y="6533371"/>
              <a:ext cx="164345" cy="25009"/>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467" name="Freeform 48"/>
            <p:cNvSpPr>
              <a:spLocks/>
            </p:cNvSpPr>
            <p:nvPr/>
          </p:nvSpPr>
          <p:spPr bwMode="auto">
            <a:xfrm>
              <a:off x="1055013" y="6644839"/>
              <a:ext cx="304395" cy="255806"/>
            </a:xfrm>
            <a:custGeom>
              <a:avLst/>
              <a:gdLst>
                <a:gd name="T0" fmla="*/ 235 w 426"/>
                <a:gd name="T1" fmla="*/ 62 h 358"/>
                <a:gd name="T2" fmla="*/ 235 w 426"/>
                <a:gd name="T3" fmla="*/ 0 h 358"/>
                <a:gd name="T4" fmla="*/ 280 w 426"/>
                <a:gd name="T5" fmla="*/ 0 h 358"/>
                <a:gd name="T6" fmla="*/ 280 w 426"/>
                <a:gd name="T7" fmla="*/ 62 h 358"/>
                <a:gd name="T8" fmla="*/ 296 w 426"/>
                <a:gd name="T9" fmla="*/ 62 h 358"/>
                <a:gd name="T10" fmla="*/ 296 w 426"/>
                <a:gd name="T11" fmla="*/ 0 h 358"/>
                <a:gd name="T12" fmla="*/ 343 w 426"/>
                <a:gd name="T13" fmla="*/ 0 h 358"/>
                <a:gd name="T14" fmla="*/ 343 w 426"/>
                <a:gd name="T15" fmla="*/ 62 h 358"/>
                <a:gd name="T16" fmla="*/ 426 w 426"/>
                <a:gd name="T17" fmla="*/ 62 h 358"/>
                <a:gd name="T18" fmla="*/ 426 w 426"/>
                <a:gd name="T19" fmla="*/ 76 h 358"/>
                <a:gd name="T20" fmla="*/ 407 w 426"/>
                <a:gd name="T21" fmla="*/ 76 h 358"/>
                <a:gd name="T22" fmla="*/ 407 w 426"/>
                <a:gd name="T23" fmla="*/ 358 h 358"/>
                <a:gd name="T24" fmla="*/ 19 w 426"/>
                <a:gd name="T25" fmla="*/ 358 h 358"/>
                <a:gd name="T26" fmla="*/ 19 w 426"/>
                <a:gd name="T27" fmla="*/ 76 h 358"/>
                <a:gd name="T28" fmla="*/ 0 w 426"/>
                <a:gd name="T29" fmla="*/ 76 h 358"/>
                <a:gd name="T30" fmla="*/ 0 w 426"/>
                <a:gd name="T31" fmla="*/ 62 h 358"/>
                <a:gd name="T32" fmla="*/ 235 w 426"/>
                <a:gd name="T33" fmla="*/ 62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6" h="358">
                  <a:moveTo>
                    <a:pt x="235" y="62"/>
                  </a:moveTo>
                  <a:lnTo>
                    <a:pt x="235" y="0"/>
                  </a:lnTo>
                  <a:lnTo>
                    <a:pt x="280" y="0"/>
                  </a:lnTo>
                  <a:lnTo>
                    <a:pt x="280" y="62"/>
                  </a:lnTo>
                  <a:lnTo>
                    <a:pt x="296" y="62"/>
                  </a:lnTo>
                  <a:lnTo>
                    <a:pt x="296" y="0"/>
                  </a:lnTo>
                  <a:lnTo>
                    <a:pt x="343" y="0"/>
                  </a:lnTo>
                  <a:lnTo>
                    <a:pt x="343" y="62"/>
                  </a:lnTo>
                  <a:lnTo>
                    <a:pt x="426" y="62"/>
                  </a:lnTo>
                  <a:lnTo>
                    <a:pt x="426" y="76"/>
                  </a:lnTo>
                  <a:lnTo>
                    <a:pt x="407" y="76"/>
                  </a:lnTo>
                  <a:lnTo>
                    <a:pt x="407" y="358"/>
                  </a:lnTo>
                  <a:lnTo>
                    <a:pt x="19" y="358"/>
                  </a:lnTo>
                  <a:lnTo>
                    <a:pt x="19" y="76"/>
                  </a:lnTo>
                  <a:lnTo>
                    <a:pt x="0" y="76"/>
                  </a:lnTo>
                  <a:lnTo>
                    <a:pt x="0" y="62"/>
                  </a:lnTo>
                  <a:lnTo>
                    <a:pt x="235" y="62"/>
                  </a:lnTo>
                  <a:close/>
                </a:path>
              </a:pathLst>
            </a:custGeom>
            <a:solidFill>
              <a:srgbClr val="D2D2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468" name="Freeform 49"/>
            <p:cNvSpPr>
              <a:spLocks/>
            </p:cNvSpPr>
            <p:nvPr/>
          </p:nvSpPr>
          <p:spPr bwMode="auto">
            <a:xfrm>
              <a:off x="894241" y="6644839"/>
              <a:ext cx="304395" cy="255806"/>
            </a:xfrm>
            <a:custGeom>
              <a:avLst/>
              <a:gdLst>
                <a:gd name="T0" fmla="*/ 235 w 426"/>
                <a:gd name="T1" fmla="*/ 62 h 358"/>
                <a:gd name="T2" fmla="*/ 235 w 426"/>
                <a:gd name="T3" fmla="*/ 0 h 358"/>
                <a:gd name="T4" fmla="*/ 280 w 426"/>
                <a:gd name="T5" fmla="*/ 0 h 358"/>
                <a:gd name="T6" fmla="*/ 280 w 426"/>
                <a:gd name="T7" fmla="*/ 62 h 358"/>
                <a:gd name="T8" fmla="*/ 296 w 426"/>
                <a:gd name="T9" fmla="*/ 62 h 358"/>
                <a:gd name="T10" fmla="*/ 296 w 426"/>
                <a:gd name="T11" fmla="*/ 0 h 358"/>
                <a:gd name="T12" fmla="*/ 344 w 426"/>
                <a:gd name="T13" fmla="*/ 0 h 358"/>
                <a:gd name="T14" fmla="*/ 344 w 426"/>
                <a:gd name="T15" fmla="*/ 62 h 358"/>
                <a:gd name="T16" fmla="*/ 426 w 426"/>
                <a:gd name="T17" fmla="*/ 62 h 358"/>
                <a:gd name="T18" fmla="*/ 426 w 426"/>
                <a:gd name="T19" fmla="*/ 76 h 358"/>
                <a:gd name="T20" fmla="*/ 408 w 426"/>
                <a:gd name="T21" fmla="*/ 76 h 358"/>
                <a:gd name="T22" fmla="*/ 408 w 426"/>
                <a:gd name="T23" fmla="*/ 358 h 358"/>
                <a:gd name="T24" fmla="*/ 19 w 426"/>
                <a:gd name="T25" fmla="*/ 358 h 358"/>
                <a:gd name="T26" fmla="*/ 19 w 426"/>
                <a:gd name="T27" fmla="*/ 76 h 358"/>
                <a:gd name="T28" fmla="*/ 0 w 426"/>
                <a:gd name="T29" fmla="*/ 76 h 358"/>
                <a:gd name="T30" fmla="*/ 0 w 426"/>
                <a:gd name="T31" fmla="*/ 62 h 358"/>
                <a:gd name="T32" fmla="*/ 235 w 426"/>
                <a:gd name="T33" fmla="*/ 62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6" h="358">
                  <a:moveTo>
                    <a:pt x="235" y="62"/>
                  </a:moveTo>
                  <a:lnTo>
                    <a:pt x="235" y="0"/>
                  </a:lnTo>
                  <a:lnTo>
                    <a:pt x="280" y="0"/>
                  </a:lnTo>
                  <a:lnTo>
                    <a:pt x="280" y="62"/>
                  </a:lnTo>
                  <a:lnTo>
                    <a:pt x="296" y="62"/>
                  </a:lnTo>
                  <a:lnTo>
                    <a:pt x="296" y="0"/>
                  </a:lnTo>
                  <a:lnTo>
                    <a:pt x="344" y="0"/>
                  </a:lnTo>
                  <a:lnTo>
                    <a:pt x="344" y="62"/>
                  </a:lnTo>
                  <a:lnTo>
                    <a:pt x="426" y="62"/>
                  </a:lnTo>
                  <a:lnTo>
                    <a:pt x="426" y="76"/>
                  </a:lnTo>
                  <a:lnTo>
                    <a:pt x="408" y="76"/>
                  </a:lnTo>
                  <a:lnTo>
                    <a:pt x="408" y="358"/>
                  </a:lnTo>
                  <a:lnTo>
                    <a:pt x="19" y="358"/>
                  </a:lnTo>
                  <a:lnTo>
                    <a:pt x="19" y="76"/>
                  </a:lnTo>
                  <a:lnTo>
                    <a:pt x="0" y="76"/>
                  </a:lnTo>
                  <a:lnTo>
                    <a:pt x="0" y="62"/>
                  </a:lnTo>
                  <a:lnTo>
                    <a:pt x="235" y="62"/>
                  </a:lnTo>
                  <a:close/>
                </a:path>
              </a:pathLst>
            </a:custGeom>
            <a:solidFill>
              <a:srgbClr val="D2D2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469" name="Rectangle 50"/>
            <p:cNvSpPr>
              <a:spLocks noChangeArrowheads="1"/>
            </p:cNvSpPr>
            <p:nvPr/>
          </p:nvSpPr>
          <p:spPr bwMode="auto">
            <a:xfrm>
              <a:off x="1276520" y="6555522"/>
              <a:ext cx="277242" cy="345123"/>
            </a:xfrm>
            <a:prstGeom prst="rect">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470" name="Rectangle 51"/>
            <p:cNvSpPr>
              <a:spLocks noChangeArrowheads="1"/>
            </p:cNvSpPr>
            <p:nvPr/>
          </p:nvSpPr>
          <p:spPr bwMode="auto">
            <a:xfrm>
              <a:off x="1276520" y="6555522"/>
              <a:ext cx="277242" cy="3451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471" name="Rectangle 52"/>
            <p:cNvSpPr>
              <a:spLocks noChangeArrowheads="1"/>
            </p:cNvSpPr>
            <p:nvPr/>
          </p:nvSpPr>
          <p:spPr bwMode="auto">
            <a:xfrm>
              <a:off x="1262944" y="6544804"/>
              <a:ext cx="304395" cy="10718"/>
            </a:xfrm>
            <a:prstGeom prst="rect">
              <a:avLst/>
            </a:pr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472" name="Rectangle 53"/>
            <p:cNvSpPr>
              <a:spLocks noChangeArrowheads="1"/>
            </p:cNvSpPr>
            <p:nvPr/>
          </p:nvSpPr>
          <p:spPr bwMode="auto">
            <a:xfrm>
              <a:off x="1262944" y="6544804"/>
              <a:ext cx="304395" cy="107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473" name="Rectangle 54"/>
            <p:cNvSpPr>
              <a:spLocks noChangeArrowheads="1"/>
            </p:cNvSpPr>
            <p:nvPr/>
          </p:nvSpPr>
          <p:spPr bwMode="auto">
            <a:xfrm>
              <a:off x="1428718" y="6831335"/>
              <a:ext cx="35727" cy="69310"/>
            </a:xfrm>
            <a:prstGeom prst="rect">
              <a:avLst/>
            </a:pr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474" name="Rectangle 55"/>
            <p:cNvSpPr>
              <a:spLocks noChangeArrowheads="1"/>
            </p:cNvSpPr>
            <p:nvPr/>
          </p:nvSpPr>
          <p:spPr bwMode="auto">
            <a:xfrm>
              <a:off x="1366552" y="6831335"/>
              <a:ext cx="35013" cy="69310"/>
            </a:xfrm>
            <a:prstGeom prst="rect">
              <a:avLst/>
            </a:pr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475" name="Rectangle 56"/>
            <p:cNvSpPr>
              <a:spLocks noChangeArrowheads="1"/>
            </p:cNvSpPr>
            <p:nvPr/>
          </p:nvSpPr>
          <p:spPr bwMode="auto">
            <a:xfrm>
              <a:off x="1303673" y="6585533"/>
              <a:ext cx="223652" cy="37156"/>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476" name="Rectangle 57"/>
            <p:cNvSpPr>
              <a:spLocks noChangeArrowheads="1"/>
            </p:cNvSpPr>
            <p:nvPr/>
          </p:nvSpPr>
          <p:spPr bwMode="auto">
            <a:xfrm>
              <a:off x="1303673" y="6648413"/>
              <a:ext cx="223652" cy="35727"/>
            </a:xfrm>
            <a:prstGeom prst="rect">
              <a:avLst/>
            </a:pr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477" name="Rectangle 58"/>
            <p:cNvSpPr>
              <a:spLocks noChangeArrowheads="1"/>
            </p:cNvSpPr>
            <p:nvPr/>
          </p:nvSpPr>
          <p:spPr bwMode="auto">
            <a:xfrm>
              <a:off x="1303673" y="6711291"/>
              <a:ext cx="223652" cy="35013"/>
            </a:xfrm>
            <a:prstGeom prst="rect">
              <a:avLst/>
            </a:pr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478" name="Rectangle 59"/>
            <p:cNvSpPr>
              <a:spLocks noChangeArrowheads="1"/>
            </p:cNvSpPr>
            <p:nvPr/>
          </p:nvSpPr>
          <p:spPr bwMode="auto">
            <a:xfrm>
              <a:off x="1303673" y="6773456"/>
              <a:ext cx="223652" cy="35727"/>
            </a:xfrm>
            <a:prstGeom prst="rect">
              <a:avLst/>
            </a:pr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479" name="Rectangle 60"/>
            <p:cNvSpPr>
              <a:spLocks noChangeArrowheads="1"/>
            </p:cNvSpPr>
            <p:nvPr/>
          </p:nvSpPr>
          <p:spPr bwMode="auto">
            <a:xfrm>
              <a:off x="1553763" y="6883496"/>
              <a:ext cx="235085" cy="70739"/>
            </a:xfrm>
            <a:prstGeom prst="rect">
              <a:avLst/>
            </a:prstGeom>
            <a:solidFill>
              <a:srgbClr val="D2D2D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480" name="Rectangle 61"/>
            <p:cNvSpPr>
              <a:spLocks noChangeArrowheads="1"/>
            </p:cNvSpPr>
            <p:nvPr/>
          </p:nvSpPr>
          <p:spPr bwMode="auto">
            <a:xfrm>
              <a:off x="938542" y="6063202"/>
              <a:ext cx="277242" cy="837443"/>
            </a:xfrm>
            <a:prstGeom prst="rect">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481" name="Rectangle 62"/>
            <p:cNvSpPr>
              <a:spLocks noChangeArrowheads="1"/>
            </p:cNvSpPr>
            <p:nvPr/>
          </p:nvSpPr>
          <p:spPr bwMode="auto">
            <a:xfrm>
              <a:off x="938542" y="6063202"/>
              <a:ext cx="277242" cy="8374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482" name="Rectangle 63"/>
            <p:cNvSpPr>
              <a:spLocks noChangeArrowheads="1"/>
            </p:cNvSpPr>
            <p:nvPr/>
          </p:nvSpPr>
          <p:spPr bwMode="auto">
            <a:xfrm>
              <a:off x="924966" y="6053199"/>
              <a:ext cx="304395" cy="10004"/>
            </a:xfrm>
            <a:prstGeom prst="rect">
              <a:avLst/>
            </a:prstGeom>
            <a:solidFill>
              <a:srgbClr val="00205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483" name="Rectangle 64"/>
            <p:cNvSpPr>
              <a:spLocks noChangeArrowheads="1"/>
            </p:cNvSpPr>
            <p:nvPr/>
          </p:nvSpPr>
          <p:spPr bwMode="auto">
            <a:xfrm>
              <a:off x="924966" y="6053199"/>
              <a:ext cx="304395" cy="100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484" name="Rectangle 65"/>
            <p:cNvSpPr>
              <a:spLocks noChangeArrowheads="1"/>
            </p:cNvSpPr>
            <p:nvPr/>
          </p:nvSpPr>
          <p:spPr bwMode="auto">
            <a:xfrm>
              <a:off x="1090739" y="6831335"/>
              <a:ext cx="35727" cy="69310"/>
            </a:xfrm>
            <a:prstGeom prst="rect">
              <a:avLst/>
            </a:prstGeom>
            <a:solidFill>
              <a:schemeClr val="bg2">
                <a:lumMod val="50000"/>
              </a:schemeClr>
            </a:solidFill>
            <a:ln>
              <a:noFill/>
            </a:ln>
            <a:extLst/>
          </p:spPr>
          <p:txBody>
            <a:bodyPr vert="horz" wrap="square" lIns="91440" tIns="45720" rIns="91440" bIns="45720" numCol="1" anchor="t" anchorCtr="0" compatLnSpc="1">
              <a:prstTxWarp prst="textNoShape">
                <a:avLst/>
              </a:prstTxWarp>
            </a:bodyPr>
            <a:lstStyle/>
            <a:p>
              <a:pPr lvl="0"/>
              <a:endParaRPr lang="en-IN" sz="1350"/>
            </a:p>
          </p:txBody>
        </p:sp>
        <p:sp>
          <p:nvSpPr>
            <p:cNvPr id="485" name="Rectangle 66"/>
            <p:cNvSpPr>
              <a:spLocks noChangeArrowheads="1"/>
            </p:cNvSpPr>
            <p:nvPr/>
          </p:nvSpPr>
          <p:spPr bwMode="auto">
            <a:xfrm>
              <a:off x="1027860" y="6831335"/>
              <a:ext cx="37871" cy="69310"/>
            </a:xfrm>
            <a:prstGeom prst="rect">
              <a:avLst/>
            </a:prstGeom>
            <a:solidFill>
              <a:schemeClr val="bg2">
                <a:lumMod val="50000"/>
              </a:schemeClr>
            </a:solidFill>
            <a:ln>
              <a:noFill/>
            </a:ln>
            <a:extLst/>
          </p:spPr>
          <p:txBody>
            <a:bodyPr vert="horz" wrap="square" lIns="91440" tIns="45720" rIns="91440" bIns="45720" numCol="1" anchor="t" anchorCtr="0" compatLnSpc="1">
              <a:prstTxWarp prst="textNoShape">
                <a:avLst/>
              </a:prstTxWarp>
            </a:bodyPr>
            <a:lstStyle/>
            <a:p>
              <a:pPr lvl="0"/>
              <a:endParaRPr lang="en-IN" sz="1350"/>
            </a:p>
          </p:txBody>
        </p:sp>
        <p:sp>
          <p:nvSpPr>
            <p:cNvPr id="486" name="Rectangle 67"/>
            <p:cNvSpPr>
              <a:spLocks noChangeArrowheads="1"/>
            </p:cNvSpPr>
            <p:nvPr/>
          </p:nvSpPr>
          <p:spPr bwMode="auto">
            <a:xfrm>
              <a:off x="965695" y="6585533"/>
              <a:ext cx="222937" cy="37156"/>
            </a:xfrm>
            <a:prstGeom prst="rect">
              <a:avLst/>
            </a:pr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487" name="Rectangle 68"/>
            <p:cNvSpPr>
              <a:spLocks noChangeArrowheads="1"/>
            </p:cNvSpPr>
            <p:nvPr/>
          </p:nvSpPr>
          <p:spPr bwMode="auto">
            <a:xfrm>
              <a:off x="965695" y="6648413"/>
              <a:ext cx="222937" cy="35727"/>
            </a:xfrm>
            <a:prstGeom prst="rect">
              <a:avLst/>
            </a:pr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488" name="Rectangle 69"/>
            <p:cNvSpPr>
              <a:spLocks noChangeArrowheads="1"/>
            </p:cNvSpPr>
            <p:nvPr/>
          </p:nvSpPr>
          <p:spPr bwMode="auto">
            <a:xfrm>
              <a:off x="965695" y="6711291"/>
              <a:ext cx="222937" cy="35013"/>
            </a:xfrm>
            <a:prstGeom prst="rect">
              <a:avLst/>
            </a:pr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489" name="Rectangle 70"/>
            <p:cNvSpPr>
              <a:spLocks noChangeArrowheads="1"/>
            </p:cNvSpPr>
            <p:nvPr/>
          </p:nvSpPr>
          <p:spPr bwMode="auto">
            <a:xfrm>
              <a:off x="965695" y="6773456"/>
              <a:ext cx="222937" cy="35727"/>
            </a:xfrm>
            <a:prstGeom prst="rect">
              <a:avLst/>
            </a:prstGeom>
            <a:solidFill>
              <a:schemeClr val="bg2">
                <a:lumMod val="50000"/>
              </a:schemeClr>
            </a:solidFill>
            <a:ln>
              <a:noFill/>
            </a:ln>
            <a:extLst/>
          </p:spPr>
          <p:txBody>
            <a:bodyPr vert="horz" wrap="square" lIns="91440" tIns="45720" rIns="91440" bIns="45720" numCol="1" anchor="t" anchorCtr="0" compatLnSpc="1">
              <a:prstTxWarp prst="textNoShape">
                <a:avLst/>
              </a:prstTxWarp>
            </a:bodyPr>
            <a:lstStyle/>
            <a:p>
              <a:pPr lvl="0"/>
              <a:endParaRPr lang="en-IN" sz="1350"/>
            </a:p>
          </p:txBody>
        </p:sp>
        <p:sp>
          <p:nvSpPr>
            <p:cNvPr id="490" name="Rectangle 71"/>
            <p:cNvSpPr>
              <a:spLocks noChangeArrowheads="1"/>
            </p:cNvSpPr>
            <p:nvPr/>
          </p:nvSpPr>
          <p:spPr bwMode="auto">
            <a:xfrm>
              <a:off x="965695" y="6461917"/>
              <a:ext cx="222937" cy="35727"/>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491" name="Rectangle 72"/>
            <p:cNvSpPr>
              <a:spLocks noChangeArrowheads="1"/>
            </p:cNvSpPr>
            <p:nvPr/>
          </p:nvSpPr>
          <p:spPr bwMode="auto">
            <a:xfrm>
              <a:off x="965695" y="6524797"/>
              <a:ext cx="222937" cy="35727"/>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492" name="Rectangle 73"/>
            <p:cNvSpPr>
              <a:spLocks noChangeArrowheads="1"/>
            </p:cNvSpPr>
            <p:nvPr/>
          </p:nvSpPr>
          <p:spPr bwMode="auto">
            <a:xfrm>
              <a:off x="965695" y="6276136"/>
              <a:ext cx="222937" cy="35727"/>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493" name="Rectangle 74"/>
            <p:cNvSpPr>
              <a:spLocks noChangeArrowheads="1"/>
            </p:cNvSpPr>
            <p:nvPr/>
          </p:nvSpPr>
          <p:spPr bwMode="auto">
            <a:xfrm>
              <a:off x="965695" y="6276136"/>
              <a:ext cx="222937" cy="357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494" name="Rectangle 75"/>
            <p:cNvSpPr>
              <a:spLocks noChangeArrowheads="1"/>
            </p:cNvSpPr>
            <p:nvPr/>
          </p:nvSpPr>
          <p:spPr bwMode="auto">
            <a:xfrm>
              <a:off x="965695" y="6339016"/>
              <a:ext cx="222937" cy="35013"/>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495" name="Rectangle 76"/>
            <p:cNvSpPr>
              <a:spLocks noChangeArrowheads="1"/>
            </p:cNvSpPr>
            <p:nvPr/>
          </p:nvSpPr>
          <p:spPr bwMode="auto">
            <a:xfrm>
              <a:off x="965695" y="6401181"/>
              <a:ext cx="222937" cy="35727"/>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496" name="Rectangle 77"/>
            <p:cNvSpPr>
              <a:spLocks noChangeArrowheads="1"/>
            </p:cNvSpPr>
            <p:nvPr/>
          </p:nvSpPr>
          <p:spPr bwMode="auto">
            <a:xfrm>
              <a:off x="965695" y="6152520"/>
              <a:ext cx="222937" cy="35727"/>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497" name="Rectangle 78"/>
            <p:cNvSpPr>
              <a:spLocks noChangeArrowheads="1"/>
            </p:cNvSpPr>
            <p:nvPr/>
          </p:nvSpPr>
          <p:spPr bwMode="auto">
            <a:xfrm>
              <a:off x="965695" y="6152520"/>
              <a:ext cx="222937" cy="357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498" name="Rectangle 79"/>
            <p:cNvSpPr>
              <a:spLocks noChangeArrowheads="1"/>
            </p:cNvSpPr>
            <p:nvPr/>
          </p:nvSpPr>
          <p:spPr bwMode="auto">
            <a:xfrm>
              <a:off x="965695" y="6213256"/>
              <a:ext cx="222937" cy="37870"/>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499" name="Rectangle 80"/>
            <p:cNvSpPr>
              <a:spLocks noChangeArrowheads="1"/>
            </p:cNvSpPr>
            <p:nvPr/>
          </p:nvSpPr>
          <p:spPr bwMode="auto">
            <a:xfrm>
              <a:off x="965695" y="6213256"/>
              <a:ext cx="222937" cy="3787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500" name="Rectangle 81"/>
            <p:cNvSpPr>
              <a:spLocks noChangeArrowheads="1"/>
            </p:cNvSpPr>
            <p:nvPr/>
          </p:nvSpPr>
          <p:spPr bwMode="auto">
            <a:xfrm>
              <a:off x="965695" y="6088212"/>
              <a:ext cx="222937" cy="35727"/>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501" name="Rectangle 82"/>
            <p:cNvSpPr>
              <a:spLocks noChangeArrowheads="1"/>
            </p:cNvSpPr>
            <p:nvPr/>
          </p:nvSpPr>
          <p:spPr bwMode="auto">
            <a:xfrm>
              <a:off x="965695" y="6088212"/>
              <a:ext cx="222937" cy="357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502" name="Rectangle 83"/>
            <p:cNvSpPr>
              <a:spLocks noChangeArrowheads="1"/>
            </p:cNvSpPr>
            <p:nvPr/>
          </p:nvSpPr>
          <p:spPr bwMode="auto">
            <a:xfrm>
              <a:off x="426216" y="6311863"/>
              <a:ext cx="277242" cy="588782"/>
            </a:xfrm>
            <a:prstGeom prst="rect">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503" name="Rectangle 84"/>
            <p:cNvSpPr>
              <a:spLocks noChangeArrowheads="1"/>
            </p:cNvSpPr>
            <p:nvPr/>
          </p:nvSpPr>
          <p:spPr bwMode="auto">
            <a:xfrm>
              <a:off x="578414" y="6831335"/>
              <a:ext cx="35727" cy="69310"/>
            </a:xfrm>
            <a:prstGeom prst="rect">
              <a:avLst/>
            </a:prstGeom>
            <a:solidFill>
              <a:schemeClr val="bg2">
                <a:lumMod val="50000"/>
              </a:schemeClr>
            </a:solidFill>
            <a:ln>
              <a:noFill/>
            </a:ln>
            <a:extLst/>
          </p:spPr>
          <p:txBody>
            <a:bodyPr vert="horz" wrap="square" lIns="91440" tIns="45720" rIns="91440" bIns="45720" numCol="1" anchor="t" anchorCtr="0" compatLnSpc="1">
              <a:prstTxWarp prst="textNoShape">
                <a:avLst/>
              </a:prstTxWarp>
            </a:bodyPr>
            <a:lstStyle/>
            <a:p>
              <a:pPr lvl="0"/>
              <a:endParaRPr lang="en-IN" sz="1350"/>
            </a:p>
          </p:txBody>
        </p:sp>
        <p:sp>
          <p:nvSpPr>
            <p:cNvPr id="504" name="Rectangle 85"/>
            <p:cNvSpPr>
              <a:spLocks noChangeArrowheads="1"/>
            </p:cNvSpPr>
            <p:nvPr/>
          </p:nvSpPr>
          <p:spPr bwMode="auto">
            <a:xfrm>
              <a:off x="515534" y="6831335"/>
              <a:ext cx="37156" cy="69310"/>
            </a:xfrm>
            <a:prstGeom prst="rect">
              <a:avLst/>
            </a:prstGeom>
            <a:solidFill>
              <a:schemeClr val="bg2">
                <a:lumMod val="50000"/>
              </a:schemeClr>
            </a:solidFill>
            <a:ln>
              <a:noFill/>
            </a:ln>
            <a:extLst/>
          </p:spPr>
          <p:txBody>
            <a:bodyPr vert="horz" wrap="square" lIns="91440" tIns="45720" rIns="91440" bIns="45720" numCol="1" anchor="t" anchorCtr="0" compatLnSpc="1">
              <a:prstTxWarp prst="textNoShape">
                <a:avLst/>
              </a:prstTxWarp>
            </a:bodyPr>
            <a:lstStyle/>
            <a:p>
              <a:pPr lvl="0"/>
              <a:endParaRPr lang="en-IN" sz="1350"/>
            </a:p>
          </p:txBody>
        </p:sp>
        <p:sp>
          <p:nvSpPr>
            <p:cNvPr id="505" name="Rectangle 86"/>
            <p:cNvSpPr>
              <a:spLocks noChangeArrowheads="1"/>
            </p:cNvSpPr>
            <p:nvPr/>
          </p:nvSpPr>
          <p:spPr bwMode="auto">
            <a:xfrm>
              <a:off x="453368" y="6585533"/>
              <a:ext cx="222937" cy="37156"/>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506" name="Rectangle 87"/>
            <p:cNvSpPr>
              <a:spLocks noChangeArrowheads="1"/>
            </p:cNvSpPr>
            <p:nvPr/>
          </p:nvSpPr>
          <p:spPr bwMode="auto">
            <a:xfrm>
              <a:off x="453368" y="6648413"/>
              <a:ext cx="222937" cy="35727"/>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507" name="Rectangle 88"/>
            <p:cNvSpPr>
              <a:spLocks noChangeArrowheads="1"/>
            </p:cNvSpPr>
            <p:nvPr/>
          </p:nvSpPr>
          <p:spPr bwMode="auto">
            <a:xfrm>
              <a:off x="453368" y="6711291"/>
              <a:ext cx="222937" cy="35013"/>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508" name="Rectangle 89"/>
            <p:cNvSpPr>
              <a:spLocks noChangeArrowheads="1"/>
            </p:cNvSpPr>
            <p:nvPr/>
          </p:nvSpPr>
          <p:spPr bwMode="auto">
            <a:xfrm>
              <a:off x="453368" y="6773456"/>
              <a:ext cx="222937" cy="35727"/>
            </a:xfrm>
            <a:prstGeom prst="rect">
              <a:avLst/>
            </a:prstGeom>
            <a:solidFill>
              <a:schemeClr val="bg2">
                <a:lumMod val="50000"/>
              </a:schemeClr>
            </a:solidFill>
            <a:ln>
              <a:noFill/>
            </a:ln>
            <a:extLst/>
          </p:spPr>
          <p:txBody>
            <a:bodyPr vert="horz" wrap="square" lIns="91440" tIns="45720" rIns="91440" bIns="45720" numCol="1" anchor="t" anchorCtr="0" compatLnSpc="1">
              <a:prstTxWarp prst="textNoShape">
                <a:avLst/>
              </a:prstTxWarp>
            </a:bodyPr>
            <a:lstStyle/>
            <a:p>
              <a:pPr lvl="0"/>
              <a:endParaRPr lang="en-IN" sz="1350"/>
            </a:p>
          </p:txBody>
        </p:sp>
        <p:sp>
          <p:nvSpPr>
            <p:cNvPr id="509" name="Rectangle 90"/>
            <p:cNvSpPr>
              <a:spLocks noChangeArrowheads="1"/>
            </p:cNvSpPr>
            <p:nvPr/>
          </p:nvSpPr>
          <p:spPr bwMode="auto">
            <a:xfrm>
              <a:off x="453368" y="6461917"/>
              <a:ext cx="222937" cy="35727"/>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510" name="Rectangle 91"/>
            <p:cNvSpPr>
              <a:spLocks noChangeArrowheads="1"/>
            </p:cNvSpPr>
            <p:nvPr/>
          </p:nvSpPr>
          <p:spPr bwMode="auto">
            <a:xfrm>
              <a:off x="453368" y="6524797"/>
              <a:ext cx="222937" cy="35727"/>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511" name="Rectangle 92"/>
            <p:cNvSpPr>
              <a:spLocks noChangeArrowheads="1"/>
            </p:cNvSpPr>
            <p:nvPr/>
          </p:nvSpPr>
          <p:spPr bwMode="auto">
            <a:xfrm>
              <a:off x="453368" y="6339016"/>
              <a:ext cx="222937" cy="35013"/>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512" name="Rectangle 93"/>
            <p:cNvSpPr>
              <a:spLocks noChangeArrowheads="1"/>
            </p:cNvSpPr>
            <p:nvPr/>
          </p:nvSpPr>
          <p:spPr bwMode="auto">
            <a:xfrm>
              <a:off x="453368" y="6401181"/>
              <a:ext cx="222937" cy="35727"/>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513" name="Rectangle 94"/>
            <p:cNvSpPr>
              <a:spLocks noChangeArrowheads="1"/>
            </p:cNvSpPr>
            <p:nvPr/>
          </p:nvSpPr>
          <p:spPr bwMode="auto">
            <a:xfrm>
              <a:off x="1193633" y="6883496"/>
              <a:ext cx="105038" cy="17149"/>
            </a:xfrm>
            <a:prstGeom prst="rect">
              <a:avLst/>
            </a:prstGeom>
            <a:solidFill>
              <a:srgbClr val="D2D2D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514" name="Rectangle 95"/>
            <p:cNvSpPr>
              <a:spLocks noChangeArrowheads="1"/>
            </p:cNvSpPr>
            <p:nvPr/>
          </p:nvSpPr>
          <p:spPr bwMode="auto">
            <a:xfrm>
              <a:off x="703458" y="6883496"/>
              <a:ext cx="299393" cy="17149"/>
            </a:xfrm>
            <a:prstGeom prst="rect">
              <a:avLst/>
            </a:prstGeom>
            <a:solidFill>
              <a:srgbClr val="D2D2D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516" name="Rectangle 97"/>
            <p:cNvSpPr>
              <a:spLocks noChangeArrowheads="1"/>
            </p:cNvSpPr>
            <p:nvPr/>
          </p:nvSpPr>
          <p:spPr bwMode="auto">
            <a:xfrm>
              <a:off x="426216" y="5966740"/>
              <a:ext cx="170776" cy="54305"/>
            </a:xfrm>
            <a:prstGeom prst="rect">
              <a:avLst/>
            </a:prstGeom>
            <a:solidFill>
              <a:schemeClr val="bg1">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517" name="Rectangle 98"/>
            <p:cNvSpPr>
              <a:spLocks noChangeArrowheads="1"/>
            </p:cNvSpPr>
            <p:nvPr/>
          </p:nvSpPr>
          <p:spPr bwMode="auto">
            <a:xfrm>
              <a:off x="913533" y="5881709"/>
              <a:ext cx="89318" cy="56448"/>
            </a:xfrm>
            <a:prstGeom prst="rect">
              <a:avLst/>
            </a:prstGeom>
            <a:solidFill>
              <a:schemeClr val="bg1">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518" name="Rectangle 99"/>
            <p:cNvSpPr>
              <a:spLocks noChangeArrowheads="1"/>
            </p:cNvSpPr>
            <p:nvPr/>
          </p:nvSpPr>
          <p:spPr bwMode="auto">
            <a:xfrm>
              <a:off x="913533" y="5881709"/>
              <a:ext cx="89318" cy="564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519" name="Rectangle 100"/>
            <p:cNvSpPr>
              <a:spLocks noChangeArrowheads="1"/>
            </p:cNvSpPr>
            <p:nvPr/>
          </p:nvSpPr>
          <p:spPr bwMode="auto">
            <a:xfrm>
              <a:off x="1025002" y="5911005"/>
              <a:ext cx="40729" cy="27152"/>
            </a:xfrm>
            <a:prstGeom prst="rect">
              <a:avLst/>
            </a:prstGeom>
            <a:solidFill>
              <a:schemeClr val="bg1">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520" name="Rectangle 101"/>
            <p:cNvSpPr>
              <a:spLocks noChangeArrowheads="1"/>
            </p:cNvSpPr>
            <p:nvPr/>
          </p:nvSpPr>
          <p:spPr bwMode="auto">
            <a:xfrm>
              <a:off x="1025002" y="5911005"/>
              <a:ext cx="40729" cy="271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521" name="Rectangle 102"/>
            <p:cNvSpPr>
              <a:spLocks noChangeArrowheads="1"/>
            </p:cNvSpPr>
            <p:nvPr/>
          </p:nvSpPr>
          <p:spPr bwMode="auto">
            <a:xfrm>
              <a:off x="1401566" y="6251128"/>
              <a:ext cx="45730" cy="21436"/>
            </a:xfrm>
            <a:prstGeom prst="rect">
              <a:avLst/>
            </a:prstGeom>
            <a:solidFill>
              <a:schemeClr val="bg1">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522" name="Rectangle 103"/>
            <p:cNvSpPr>
              <a:spLocks noChangeArrowheads="1"/>
            </p:cNvSpPr>
            <p:nvPr/>
          </p:nvSpPr>
          <p:spPr bwMode="auto">
            <a:xfrm>
              <a:off x="1401566" y="6251128"/>
              <a:ext cx="45730" cy="214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527" name="Freeform 119"/>
            <p:cNvSpPr>
              <a:spLocks/>
            </p:cNvSpPr>
            <p:nvPr/>
          </p:nvSpPr>
          <p:spPr bwMode="auto">
            <a:xfrm>
              <a:off x="889239" y="5938158"/>
              <a:ext cx="270811" cy="138621"/>
            </a:xfrm>
            <a:custGeom>
              <a:avLst/>
              <a:gdLst>
                <a:gd name="T0" fmla="*/ 379 w 379"/>
                <a:gd name="T1" fmla="*/ 0 h 194"/>
                <a:gd name="T2" fmla="*/ 0 w 379"/>
                <a:gd name="T3" fmla="*/ 0 h 194"/>
                <a:gd name="T4" fmla="*/ 0 w 379"/>
                <a:gd name="T5" fmla="*/ 137 h 194"/>
                <a:gd name="T6" fmla="*/ 69 w 379"/>
                <a:gd name="T7" fmla="*/ 194 h 194"/>
                <a:gd name="T8" fmla="*/ 69 w 379"/>
                <a:gd name="T9" fmla="*/ 175 h 194"/>
                <a:gd name="T10" fmla="*/ 379 w 379"/>
                <a:gd name="T11" fmla="*/ 175 h 194"/>
                <a:gd name="T12" fmla="*/ 50 w 379"/>
                <a:gd name="T13" fmla="*/ 175 h 194"/>
                <a:gd name="T14" fmla="*/ 50 w 379"/>
                <a:gd name="T15" fmla="*/ 161 h 194"/>
                <a:gd name="T16" fmla="*/ 379 w 379"/>
                <a:gd name="T17" fmla="*/ 161 h 194"/>
                <a:gd name="T18" fmla="*/ 379 w 379"/>
                <a:gd name="T19" fmla="*/ 0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79" h="194">
                  <a:moveTo>
                    <a:pt x="379" y="0"/>
                  </a:moveTo>
                  <a:lnTo>
                    <a:pt x="0" y="0"/>
                  </a:lnTo>
                  <a:lnTo>
                    <a:pt x="0" y="137"/>
                  </a:lnTo>
                  <a:lnTo>
                    <a:pt x="69" y="194"/>
                  </a:lnTo>
                  <a:lnTo>
                    <a:pt x="69" y="175"/>
                  </a:lnTo>
                  <a:lnTo>
                    <a:pt x="379" y="175"/>
                  </a:lnTo>
                  <a:lnTo>
                    <a:pt x="50" y="175"/>
                  </a:lnTo>
                  <a:lnTo>
                    <a:pt x="50" y="161"/>
                  </a:lnTo>
                  <a:lnTo>
                    <a:pt x="379" y="161"/>
                  </a:lnTo>
                  <a:lnTo>
                    <a:pt x="37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528" name="Freeform 121"/>
            <p:cNvSpPr>
              <a:spLocks/>
            </p:cNvSpPr>
            <p:nvPr/>
          </p:nvSpPr>
          <p:spPr bwMode="auto">
            <a:xfrm>
              <a:off x="1708103" y="6565526"/>
              <a:ext cx="40729" cy="189353"/>
            </a:xfrm>
            <a:custGeom>
              <a:avLst/>
              <a:gdLst>
                <a:gd name="T0" fmla="*/ 57 w 57"/>
                <a:gd name="T1" fmla="*/ 0 h 265"/>
                <a:gd name="T2" fmla="*/ 0 w 57"/>
                <a:gd name="T3" fmla="*/ 0 h 265"/>
                <a:gd name="T4" fmla="*/ 0 w 57"/>
                <a:gd name="T5" fmla="*/ 220 h 265"/>
                <a:gd name="T6" fmla="*/ 57 w 57"/>
                <a:gd name="T7" fmla="*/ 265 h 265"/>
                <a:gd name="T8" fmla="*/ 57 w 57"/>
                <a:gd name="T9" fmla="*/ 0 h 265"/>
              </a:gdLst>
              <a:ahLst/>
              <a:cxnLst>
                <a:cxn ang="0">
                  <a:pos x="T0" y="T1"/>
                </a:cxn>
                <a:cxn ang="0">
                  <a:pos x="T2" y="T3"/>
                </a:cxn>
                <a:cxn ang="0">
                  <a:pos x="T4" y="T5"/>
                </a:cxn>
                <a:cxn ang="0">
                  <a:pos x="T6" y="T7"/>
                </a:cxn>
                <a:cxn ang="0">
                  <a:pos x="T8" y="T9"/>
                </a:cxn>
              </a:cxnLst>
              <a:rect l="0" t="0" r="r" b="b"/>
              <a:pathLst>
                <a:path w="57" h="265">
                  <a:moveTo>
                    <a:pt x="57" y="0"/>
                  </a:moveTo>
                  <a:lnTo>
                    <a:pt x="0" y="0"/>
                  </a:lnTo>
                  <a:lnTo>
                    <a:pt x="0" y="220"/>
                  </a:lnTo>
                  <a:lnTo>
                    <a:pt x="57" y="265"/>
                  </a:lnTo>
                  <a:lnTo>
                    <a:pt x="57"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529" name="Freeform 123"/>
            <p:cNvSpPr>
              <a:spLocks/>
            </p:cNvSpPr>
            <p:nvPr/>
          </p:nvSpPr>
          <p:spPr bwMode="auto">
            <a:xfrm>
              <a:off x="1527324" y="6428333"/>
              <a:ext cx="180779" cy="294391"/>
            </a:xfrm>
            <a:custGeom>
              <a:avLst/>
              <a:gdLst>
                <a:gd name="T0" fmla="*/ 253 w 253"/>
                <a:gd name="T1" fmla="*/ 0 h 412"/>
                <a:gd name="T2" fmla="*/ 0 w 253"/>
                <a:gd name="T3" fmla="*/ 0 h 412"/>
                <a:gd name="T4" fmla="*/ 0 w 253"/>
                <a:gd name="T5" fmla="*/ 55 h 412"/>
                <a:gd name="T6" fmla="*/ 206 w 253"/>
                <a:gd name="T7" fmla="*/ 55 h 412"/>
                <a:gd name="T8" fmla="*/ 206 w 253"/>
                <a:gd name="T9" fmla="*/ 369 h 412"/>
                <a:gd name="T10" fmla="*/ 253 w 253"/>
                <a:gd name="T11" fmla="*/ 412 h 412"/>
                <a:gd name="T12" fmla="*/ 253 w 253"/>
                <a:gd name="T13" fmla="*/ 192 h 412"/>
                <a:gd name="T14" fmla="*/ 253 w 253"/>
                <a:gd name="T15" fmla="*/ 0 h 4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3" h="412">
                  <a:moveTo>
                    <a:pt x="253" y="0"/>
                  </a:moveTo>
                  <a:lnTo>
                    <a:pt x="0" y="0"/>
                  </a:lnTo>
                  <a:lnTo>
                    <a:pt x="0" y="55"/>
                  </a:lnTo>
                  <a:lnTo>
                    <a:pt x="206" y="55"/>
                  </a:lnTo>
                  <a:lnTo>
                    <a:pt x="206" y="369"/>
                  </a:lnTo>
                  <a:lnTo>
                    <a:pt x="253" y="412"/>
                  </a:lnTo>
                  <a:lnTo>
                    <a:pt x="253" y="192"/>
                  </a:lnTo>
                  <a:lnTo>
                    <a:pt x="25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530" name="Freeform 125"/>
            <p:cNvSpPr>
              <a:spLocks/>
            </p:cNvSpPr>
            <p:nvPr/>
          </p:nvSpPr>
          <p:spPr bwMode="auto">
            <a:xfrm>
              <a:off x="1325824" y="6272564"/>
              <a:ext cx="180779" cy="248661"/>
            </a:xfrm>
            <a:custGeom>
              <a:avLst/>
              <a:gdLst>
                <a:gd name="T0" fmla="*/ 253 w 253"/>
                <a:gd name="T1" fmla="*/ 0 h 348"/>
                <a:gd name="T2" fmla="*/ 0 w 253"/>
                <a:gd name="T3" fmla="*/ 0 h 348"/>
                <a:gd name="T4" fmla="*/ 0 w 253"/>
                <a:gd name="T5" fmla="*/ 180 h 348"/>
                <a:gd name="T6" fmla="*/ 45 w 253"/>
                <a:gd name="T7" fmla="*/ 218 h 348"/>
                <a:gd name="T8" fmla="*/ 125 w 253"/>
                <a:gd name="T9" fmla="*/ 218 h 348"/>
                <a:gd name="T10" fmla="*/ 125 w 253"/>
                <a:gd name="T11" fmla="*/ 287 h 348"/>
                <a:gd name="T12" fmla="*/ 201 w 253"/>
                <a:gd name="T13" fmla="*/ 348 h 348"/>
                <a:gd name="T14" fmla="*/ 201 w 253"/>
                <a:gd name="T15" fmla="*/ 273 h 348"/>
                <a:gd name="T16" fmla="*/ 253 w 253"/>
                <a:gd name="T17" fmla="*/ 273 h 348"/>
                <a:gd name="T18" fmla="*/ 253 w 253"/>
                <a:gd name="T19" fmla="*/ 0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3" h="348">
                  <a:moveTo>
                    <a:pt x="253" y="0"/>
                  </a:moveTo>
                  <a:lnTo>
                    <a:pt x="0" y="0"/>
                  </a:lnTo>
                  <a:lnTo>
                    <a:pt x="0" y="180"/>
                  </a:lnTo>
                  <a:lnTo>
                    <a:pt x="45" y="218"/>
                  </a:lnTo>
                  <a:lnTo>
                    <a:pt x="125" y="218"/>
                  </a:lnTo>
                  <a:lnTo>
                    <a:pt x="125" y="287"/>
                  </a:lnTo>
                  <a:lnTo>
                    <a:pt x="201" y="348"/>
                  </a:lnTo>
                  <a:lnTo>
                    <a:pt x="201" y="273"/>
                  </a:lnTo>
                  <a:lnTo>
                    <a:pt x="253" y="273"/>
                  </a:lnTo>
                  <a:lnTo>
                    <a:pt x="25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531" name="Freeform 127"/>
            <p:cNvSpPr>
              <a:spLocks/>
            </p:cNvSpPr>
            <p:nvPr/>
          </p:nvSpPr>
          <p:spPr bwMode="auto">
            <a:xfrm>
              <a:off x="1357978" y="6428333"/>
              <a:ext cx="57163" cy="49303"/>
            </a:xfrm>
            <a:custGeom>
              <a:avLst/>
              <a:gdLst>
                <a:gd name="T0" fmla="*/ 80 w 80"/>
                <a:gd name="T1" fmla="*/ 0 h 69"/>
                <a:gd name="T2" fmla="*/ 0 w 80"/>
                <a:gd name="T3" fmla="*/ 0 h 69"/>
                <a:gd name="T4" fmla="*/ 80 w 80"/>
                <a:gd name="T5" fmla="*/ 69 h 69"/>
                <a:gd name="T6" fmla="*/ 80 w 80"/>
                <a:gd name="T7" fmla="*/ 0 h 69"/>
              </a:gdLst>
              <a:ahLst/>
              <a:cxnLst>
                <a:cxn ang="0">
                  <a:pos x="T0" y="T1"/>
                </a:cxn>
                <a:cxn ang="0">
                  <a:pos x="T2" y="T3"/>
                </a:cxn>
                <a:cxn ang="0">
                  <a:pos x="T4" y="T5"/>
                </a:cxn>
                <a:cxn ang="0">
                  <a:pos x="T6" y="T7"/>
                </a:cxn>
              </a:cxnLst>
              <a:rect l="0" t="0" r="r" b="b"/>
              <a:pathLst>
                <a:path w="80" h="69">
                  <a:moveTo>
                    <a:pt x="80" y="0"/>
                  </a:moveTo>
                  <a:lnTo>
                    <a:pt x="0" y="0"/>
                  </a:lnTo>
                  <a:lnTo>
                    <a:pt x="80" y="69"/>
                  </a:lnTo>
                  <a:lnTo>
                    <a:pt x="8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532" name="Freeform 129"/>
            <p:cNvSpPr>
              <a:spLocks noEditPoints="1"/>
            </p:cNvSpPr>
            <p:nvPr/>
          </p:nvSpPr>
          <p:spPr bwMode="auto">
            <a:xfrm>
              <a:off x="1469447" y="6467633"/>
              <a:ext cx="205074" cy="224366"/>
            </a:xfrm>
            <a:custGeom>
              <a:avLst/>
              <a:gdLst>
                <a:gd name="T0" fmla="*/ 29 w 287"/>
                <a:gd name="T1" fmla="*/ 64 h 314"/>
                <a:gd name="T2" fmla="*/ 29 w 287"/>
                <a:gd name="T3" fmla="*/ 28 h 314"/>
                <a:gd name="T4" fmla="*/ 258 w 287"/>
                <a:gd name="T5" fmla="*/ 28 h 314"/>
                <a:gd name="T6" fmla="*/ 258 w 287"/>
                <a:gd name="T7" fmla="*/ 64 h 314"/>
                <a:gd name="T8" fmla="*/ 29 w 287"/>
                <a:gd name="T9" fmla="*/ 64 h 314"/>
                <a:gd name="T10" fmla="*/ 287 w 287"/>
                <a:gd name="T11" fmla="*/ 0 h 314"/>
                <a:gd name="T12" fmla="*/ 81 w 287"/>
                <a:gd name="T13" fmla="*/ 0 h 314"/>
                <a:gd name="T14" fmla="*/ 52 w 287"/>
                <a:gd name="T15" fmla="*/ 0 h 314"/>
                <a:gd name="T16" fmla="*/ 0 w 287"/>
                <a:gd name="T17" fmla="*/ 0 h 314"/>
                <a:gd name="T18" fmla="*/ 0 w 287"/>
                <a:gd name="T19" fmla="*/ 75 h 314"/>
                <a:gd name="T20" fmla="*/ 29 w 287"/>
                <a:gd name="T21" fmla="*/ 99 h 314"/>
                <a:gd name="T22" fmla="*/ 29 w 287"/>
                <a:gd name="T23" fmla="*/ 92 h 314"/>
                <a:gd name="T24" fmla="*/ 258 w 287"/>
                <a:gd name="T25" fmla="*/ 92 h 314"/>
                <a:gd name="T26" fmla="*/ 258 w 287"/>
                <a:gd name="T27" fmla="*/ 127 h 314"/>
                <a:gd name="T28" fmla="*/ 118 w 287"/>
                <a:gd name="T29" fmla="*/ 127 h 314"/>
                <a:gd name="T30" fmla="*/ 118 w 287"/>
                <a:gd name="T31" fmla="*/ 153 h 314"/>
                <a:gd name="T32" fmla="*/ 258 w 287"/>
                <a:gd name="T33" fmla="*/ 153 h 314"/>
                <a:gd name="T34" fmla="*/ 258 w 287"/>
                <a:gd name="T35" fmla="*/ 191 h 314"/>
                <a:gd name="T36" fmla="*/ 137 w 287"/>
                <a:gd name="T37" fmla="*/ 191 h 314"/>
                <a:gd name="T38" fmla="*/ 171 w 287"/>
                <a:gd name="T39" fmla="*/ 217 h 314"/>
                <a:gd name="T40" fmla="*/ 258 w 287"/>
                <a:gd name="T41" fmla="*/ 217 h 314"/>
                <a:gd name="T42" fmla="*/ 258 w 287"/>
                <a:gd name="T43" fmla="*/ 255 h 314"/>
                <a:gd name="T44" fmla="*/ 213 w 287"/>
                <a:gd name="T45" fmla="*/ 255 h 314"/>
                <a:gd name="T46" fmla="*/ 246 w 287"/>
                <a:gd name="T47" fmla="*/ 284 h 314"/>
                <a:gd name="T48" fmla="*/ 258 w 287"/>
                <a:gd name="T49" fmla="*/ 284 h 314"/>
                <a:gd name="T50" fmla="*/ 258 w 287"/>
                <a:gd name="T51" fmla="*/ 293 h 314"/>
                <a:gd name="T52" fmla="*/ 287 w 287"/>
                <a:gd name="T53" fmla="*/ 314 h 314"/>
                <a:gd name="T54" fmla="*/ 287 w 287"/>
                <a:gd name="T55" fmla="*/ 0 h 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87" h="314">
                  <a:moveTo>
                    <a:pt x="29" y="64"/>
                  </a:moveTo>
                  <a:lnTo>
                    <a:pt x="29" y="28"/>
                  </a:lnTo>
                  <a:lnTo>
                    <a:pt x="258" y="28"/>
                  </a:lnTo>
                  <a:lnTo>
                    <a:pt x="258" y="64"/>
                  </a:lnTo>
                  <a:lnTo>
                    <a:pt x="29" y="64"/>
                  </a:lnTo>
                  <a:moveTo>
                    <a:pt x="287" y="0"/>
                  </a:moveTo>
                  <a:lnTo>
                    <a:pt x="81" y="0"/>
                  </a:lnTo>
                  <a:lnTo>
                    <a:pt x="52" y="0"/>
                  </a:lnTo>
                  <a:lnTo>
                    <a:pt x="0" y="0"/>
                  </a:lnTo>
                  <a:lnTo>
                    <a:pt x="0" y="75"/>
                  </a:lnTo>
                  <a:lnTo>
                    <a:pt x="29" y="99"/>
                  </a:lnTo>
                  <a:lnTo>
                    <a:pt x="29" y="92"/>
                  </a:lnTo>
                  <a:lnTo>
                    <a:pt x="258" y="92"/>
                  </a:lnTo>
                  <a:lnTo>
                    <a:pt x="258" y="127"/>
                  </a:lnTo>
                  <a:lnTo>
                    <a:pt x="118" y="127"/>
                  </a:lnTo>
                  <a:lnTo>
                    <a:pt x="118" y="153"/>
                  </a:lnTo>
                  <a:lnTo>
                    <a:pt x="258" y="153"/>
                  </a:lnTo>
                  <a:lnTo>
                    <a:pt x="258" y="191"/>
                  </a:lnTo>
                  <a:lnTo>
                    <a:pt x="137" y="191"/>
                  </a:lnTo>
                  <a:lnTo>
                    <a:pt x="171" y="217"/>
                  </a:lnTo>
                  <a:lnTo>
                    <a:pt x="258" y="217"/>
                  </a:lnTo>
                  <a:lnTo>
                    <a:pt x="258" y="255"/>
                  </a:lnTo>
                  <a:lnTo>
                    <a:pt x="213" y="255"/>
                  </a:lnTo>
                  <a:lnTo>
                    <a:pt x="246" y="284"/>
                  </a:lnTo>
                  <a:lnTo>
                    <a:pt x="258" y="284"/>
                  </a:lnTo>
                  <a:lnTo>
                    <a:pt x="258" y="293"/>
                  </a:lnTo>
                  <a:lnTo>
                    <a:pt x="287" y="314"/>
                  </a:lnTo>
                  <a:lnTo>
                    <a:pt x="287"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533" name="Freeform 130"/>
            <p:cNvSpPr>
              <a:spLocks/>
            </p:cNvSpPr>
            <p:nvPr/>
          </p:nvSpPr>
          <p:spPr bwMode="auto">
            <a:xfrm>
              <a:off x="1645224" y="6670562"/>
              <a:ext cx="8574" cy="6430"/>
            </a:xfrm>
            <a:custGeom>
              <a:avLst/>
              <a:gdLst>
                <a:gd name="T0" fmla="*/ 12 w 12"/>
                <a:gd name="T1" fmla="*/ 0 h 9"/>
                <a:gd name="T2" fmla="*/ 0 w 12"/>
                <a:gd name="T3" fmla="*/ 0 h 9"/>
                <a:gd name="T4" fmla="*/ 12 w 12"/>
                <a:gd name="T5" fmla="*/ 9 h 9"/>
                <a:gd name="T6" fmla="*/ 12 w 12"/>
                <a:gd name="T7" fmla="*/ 0 h 9"/>
              </a:gdLst>
              <a:ahLst/>
              <a:cxnLst>
                <a:cxn ang="0">
                  <a:pos x="T0" y="T1"/>
                </a:cxn>
                <a:cxn ang="0">
                  <a:pos x="T2" y="T3"/>
                </a:cxn>
                <a:cxn ang="0">
                  <a:pos x="T4" y="T5"/>
                </a:cxn>
                <a:cxn ang="0">
                  <a:pos x="T6" y="T7"/>
                </a:cxn>
              </a:cxnLst>
              <a:rect l="0" t="0" r="r" b="b"/>
              <a:pathLst>
                <a:path w="12" h="9">
                  <a:moveTo>
                    <a:pt x="12" y="0"/>
                  </a:moveTo>
                  <a:lnTo>
                    <a:pt x="0" y="0"/>
                  </a:lnTo>
                  <a:lnTo>
                    <a:pt x="12" y="9"/>
                  </a:lnTo>
                  <a:lnTo>
                    <a:pt x="12" y="0"/>
                  </a:lnTo>
                  <a:close/>
                </a:path>
              </a:pathLst>
            </a:cu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534" name="Freeform 131"/>
            <p:cNvSpPr>
              <a:spLocks/>
            </p:cNvSpPr>
            <p:nvPr/>
          </p:nvSpPr>
          <p:spPr bwMode="auto">
            <a:xfrm>
              <a:off x="1645224" y="6670562"/>
              <a:ext cx="8574" cy="6430"/>
            </a:xfrm>
            <a:custGeom>
              <a:avLst/>
              <a:gdLst>
                <a:gd name="T0" fmla="*/ 12 w 12"/>
                <a:gd name="T1" fmla="*/ 0 h 9"/>
                <a:gd name="T2" fmla="*/ 0 w 12"/>
                <a:gd name="T3" fmla="*/ 0 h 9"/>
                <a:gd name="T4" fmla="*/ 12 w 12"/>
                <a:gd name="T5" fmla="*/ 9 h 9"/>
                <a:gd name="T6" fmla="*/ 12 w 12"/>
                <a:gd name="T7" fmla="*/ 0 h 9"/>
              </a:gdLst>
              <a:ahLst/>
              <a:cxnLst>
                <a:cxn ang="0">
                  <a:pos x="T0" y="T1"/>
                </a:cxn>
                <a:cxn ang="0">
                  <a:pos x="T2" y="T3"/>
                </a:cxn>
                <a:cxn ang="0">
                  <a:pos x="T4" y="T5"/>
                </a:cxn>
                <a:cxn ang="0">
                  <a:pos x="T6" y="T7"/>
                </a:cxn>
              </a:cxnLst>
              <a:rect l="0" t="0" r="r" b="b"/>
              <a:pathLst>
                <a:path w="12" h="9">
                  <a:moveTo>
                    <a:pt x="12" y="0"/>
                  </a:moveTo>
                  <a:lnTo>
                    <a:pt x="0" y="0"/>
                  </a:lnTo>
                  <a:lnTo>
                    <a:pt x="12" y="9"/>
                  </a:lnTo>
                  <a:lnTo>
                    <a:pt x="12" y="0"/>
                  </a:lnTo>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535" name="Freeform 133"/>
            <p:cNvSpPr>
              <a:spLocks/>
            </p:cNvSpPr>
            <p:nvPr/>
          </p:nvSpPr>
          <p:spPr bwMode="auto">
            <a:xfrm>
              <a:off x="1553763" y="6576958"/>
              <a:ext cx="100036" cy="27152"/>
            </a:xfrm>
            <a:custGeom>
              <a:avLst/>
              <a:gdLst>
                <a:gd name="T0" fmla="*/ 140 w 140"/>
                <a:gd name="T1" fmla="*/ 0 h 38"/>
                <a:gd name="T2" fmla="*/ 0 w 140"/>
                <a:gd name="T3" fmla="*/ 0 h 38"/>
                <a:gd name="T4" fmla="*/ 0 w 140"/>
                <a:gd name="T5" fmla="*/ 22 h 38"/>
                <a:gd name="T6" fmla="*/ 19 w 140"/>
                <a:gd name="T7" fmla="*/ 38 h 38"/>
                <a:gd name="T8" fmla="*/ 140 w 140"/>
                <a:gd name="T9" fmla="*/ 38 h 38"/>
                <a:gd name="T10" fmla="*/ 140 w 140"/>
                <a:gd name="T11" fmla="*/ 0 h 38"/>
              </a:gdLst>
              <a:ahLst/>
              <a:cxnLst>
                <a:cxn ang="0">
                  <a:pos x="T0" y="T1"/>
                </a:cxn>
                <a:cxn ang="0">
                  <a:pos x="T2" y="T3"/>
                </a:cxn>
                <a:cxn ang="0">
                  <a:pos x="T4" y="T5"/>
                </a:cxn>
                <a:cxn ang="0">
                  <a:pos x="T6" y="T7"/>
                </a:cxn>
                <a:cxn ang="0">
                  <a:pos x="T8" y="T9"/>
                </a:cxn>
                <a:cxn ang="0">
                  <a:pos x="T10" y="T11"/>
                </a:cxn>
              </a:cxnLst>
              <a:rect l="0" t="0" r="r" b="b"/>
              <a:pathLst>
                <a:path w="140" h="38">
                  <a:moveTo>
                    <a:pt x="140" y="0"/>
                  </a:moveTo>
                  <a:lnTo>
                    <a:pt x="0" y="0"/>
                  </a:lnTo>
                  <a:lnTo>
                    <a:pt x="0" y="22"/>
                  </a:lnTo>
                  <a:lnTo>
                    <a:pt x="19" y="38"/>
                  </a:lnTo>
                  <a:lnTo>
                    <a:pt x="140" y="38"/>
                  </a:lnTo>
                  <a:lnTo>
                    <a:pt x="140" y="0"/>
                  </a:lnTo>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536" name="Freeform 135"/>
            <p:cNvSpPr>
              <a:spLocks/>
            </p:cNvSpPr>
            <p:nvPr/>
          </p:nvSpPr>
          <p:spPr bwMode="auto">
            <a:xfrm>
              <a:off x="1591633" y="6622689"/>
              <a:ext cx="62165" cy="27152"/>
            </a:xfrm>
            <a:custGeom>
              <a:avLst/>
              <a:gdLst>
                <a:gd name="T0" fmla="*/ 87 w 87"/>
                <a:gd name="T1" fmla="*/ 0 h 38"/>
                <a:gd name="T2" fmla="*/ 0 w 87"/>
                <a:gd name="T3" fmla="*/ 0 h 38"/>
                <a:gd name="T4" fmla="*/ 42 w 87"/>
                <a:gd name="T5" fmla="*/ 38 h 38"/>
                <a:gd name="T6" fmla="*/ 87 w 87"/>
                <a:gd name="T7" fmla="*/ 38 h 38"/>
                <a:gd name="T8" fmla="*/ 87 w 87"/>
                <a:gd name="T9" fmla="*/ 0 h 38"/>
              </a:gdLst>
              <a:ahLst/>
              <a:cxnLst>
                <a:cxn ang="0">
                  <a:pos x="T0" y="T1"/>
                </a:cxn>
                <a:cxn ang="0">
                  <a:pos x="T2" y="T3"/>
                </a:cxn>
                <a:cxn ang="0">
                  <a:pos x="T4" y="T5"/>
                </a:cxn>
                <a:cxn ang="0">
                  <a:pos x="T6" y="T7"/>
                </a:cxn>
                <a:cxn ang="0">
                  <a:pos x="T8" y="T9"/>
                </a:cxn>
              </a:cxnLst>
              <a:rect l="0" t="0" r="r" b="b"/>
              <a:pathLst>
                <a:path w="87" h="38">
                  <a:moveTo>
                    <a:pt x="87" y="0"/>
                  </a:moveTo>
                  <a:lnTo>
                    <a:pt x="0" y="0"/>
                  </a:lnTo>
                  <a:lnTo>
                    <a:pt x="42" y="38"/>
                  </a:lnTo>
                  <a:lnTo>
                    <a:pt x="87" y="38"/>
                  </a:lnTo>
                  <a:lnTo>
                    <a:pt x="87" y="0"/>
                  </a:lnTo>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537" name="Rectangle 137"/>
            <p:cNvSpPr>
              <a:spLocks noChangeArrowheads="1"/>
            </p:cNvSpPr>
            <p:nvPr/>
          </p:nvSpPr>
          <p:spPr bwMode="auto">
            <a:xfrm>
              <a:off x="1490169" y="6487640"/>
              <a:ext cx="163630" cy="257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538" name="Freeform 139"/>
            <p:cNvSpPr>
              <a:spLocks/>
            </p:cNvSpPr>
            <p:nvPr/>
          </p:nvSpPr>
          <p:spPr bwMode="auto">
            <a:xfrm>
              <a:off x="1490169" y="6533371"/>
              <a:ext cx="163630" cy="25009"/>
            </a:xfrm>
            <a:custGeom>
              <a:avLst/>
              <a:gdLst>
                <a:gd name="T0" fmla="*/ 229 w 229"/>
                <a:gd name="T1" fmla="*/ 0 h 35"/>
                <a:gd name="T2" fmla="*/ 0 w 229"/>
                <a:gd name="T3" fmla="*/ 0 h 35"/>
                <a:gd name="T4" fmla="*/ 0 w 229"/>
                <a:gd name="T5" fmla="*/ 7 h 35"/>
                <a:gd name="T6" fmla="*/ 9 w 229"/>
                <a:gd name="T7" fmla="*/ 16 h 35"/>
                <a:gd name="T8" fmla="*/ 108 w 229"/>
                <a:gd name="T9" fmla="*/ 16 h 35"/>
                <a:gd name="T10" fmla="*/ 108 w 229"/>
                <a:gd name="T11" fmla="*/ 31 h 35"/>
                <a:gd name="T12" fmla="*/ 28 w 229"/>
                <a:gd name="T13" fmla="*/ 31 h 35"/>
                <a:gd name="T14" fmla="*/ 89 w 229"/>
                <a:gd name="T15" fmla="*/ 31 h 35"/>
                <a:gd name="T16" fmla="*/ 89 w 229"/>
                <a:gd name="T17" fmla="*/ 35 h 35"/>
                <a:gd name="T18" fmla="*/ 229 w 229"/>
                <a:gd name="T19" fmla="*/ 35 h 35"/>
                <a:gd name="T20" fmla="*/ 229 w 229"/>
                <a:gd name="T21"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9" h="35">
                  <a:moveTo>
                    <a:pt x="229" y="0"/>
                  </a:moveTo>
                  <a:lnTo>
                    <a:pt x="0" y="0"/>
                  </a:lnTo>
                  <a:lnTo>
                    <a:pt x="0" y="7"/>
                  </a:lnTo>
                  <a:lnTo>
                    <a:pt x="9" y="16"/>
                  </a:lnTo>
                  <a:lnTo>
                    <a:pt x="108" y="16"/>
                  </a:lnTo>
                  <a:lnTo>
                    <a:pt x="108" y="31"/>
                  </a:lnTo>
                  <a:lnTo>
                    <a:pt x="28" y="31"/>
                  </a:lnTo>
                  <a:lnTo>
                    <a:pt x="89" y="31"/>
                  </a:lnTo>
                  <a:lnTo>
                    <a:pt x="89" y="35"/>
                  </a:lnTo>
                  <a:lnTo>
                    <a:pt x="229" y="35"/>
                  </a:lnTo>
                  <a:lnTo>
                    <a:pt x="22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539" name="Freeform 141"/>
            <p:cNvSpPr>
              <a:spLocks/>
            </p:cNvSpPr>
            <p:nvPr/>
          </p:nvSpPr>
          <p:spPr bwMode="auto">
            <a:xfrm>
              <a:off x="1510176" y="6555522"/>
              <a:ext cx="43588" cy="37156"/>
            </a:xfrm>
            <a:custGeom>
              <a:avLst/>
              <a:gdLst>
                <a:gd name="T0" fmla="*/ 61 w 61"/>
                <a:gd name="T1" fmla="*/ 0 h 52"/>
                <a:gd name="T2" fmla="*/ 0 w 61"/>
                <a:gd name="T3" fmla="*/ 0 h 52"/>
                <a:gd name="T4" fmla="*/ 61 w 61"/>
                <a:gd name="T5" fmla="*/ 52 h 52"/>
                <a:gd name="T6" fmla="*/ 61 w 61"/>
                <a:gd name="T7" fmla="*/ 30 h 52"/>
                <a:gd name="T8" fmla="*/ 61 w 61"/>
                <a:gd name="T9" fmla="*/ 4 h 52"/>
                <a:gd name="T10" fmla="*/ 61 w 61"/>
                <a:gd name="T11" fmla="*/ 0 h 52"/>
              </a:gdLst>
              <a:ahLst/>
              <a:cxnLst>
                <a:cxn ang="0">
                  <a:pos x="T0" y="T1"/>
                </a:cxn>
                <a:cxn ang="0">
                  <a:pos x="T2" y="T3"/>
                </a:cxn>
                <a:cxn ang="0">
                  <a:pos x="T4" y="T5"/>
                </a:cxn>
                <a:cxn ang="0">
                  <a:pos x="T6" y="T7"/>
                </a:cxn>
                <a:cxn ang="0">
                  <a:pos x="T8" y="T9"/>
                </a:cxn>
                <a:cxn ang="0">
                  <a:pos x="T10" y="T11"/>
                </a:cxn>
              </a:cxnLst>
              <a:rect l="0" t="0" r="r" b="b"/>
              <a:pathLst>
                <a:path w="61" h="52">
                  <a:moveTo>
                    <a:pt x="61" y="0"/>
                  </a:moveTo>
                  <a:lnTo>
                    <a:pt x="0" y="0"/>
                  </a:lnTo>
                  <a:lnTo>
                    <a:pt x="61" y="52"/>
                  </a:lnTo>
                  <a:lnTo>
                    <a:pt x="61" y="30"/>
                  </a:lnTo>
                  <a:lnTo>
                    <a:pt x="61" y="4"/>
                  </a:lnTo>
                  <a:lnTo>
                    <a:pt x="6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540" name="Freeform 143"/>
            <p:cNvSpPr>
              <a:spLocks/>
            </p:cNvSpPr>
            <p:nvPr/>
          </p:nvSpPr>
          <p:spPr bwMode="auto">
            <a:xfrm>
              <a:off x="1496599" y="6544804"/>
              <a:ext cx="70740" cy="10718"/>
            </a:xfrm>
            <a:custGeom>
              <a:avLst/>
              <a:gdLst>
                <a:gd name="T0" fmla="*/ 99 w 99"/>
                <a:gd name="T1" fmla="*/ 0 h 15"/>
                <a:gd name="T2" fmla="*/ 0 w 99"/>
                <a:gd name="T3" fmla="*/ 0 h 15"/>
                <a:gd name="T4" fmla="*/ 19 w 99"/>
                <a:gd name="T5" fmla="*/ 15 h 15"/>
                <a:gd name="T6" fmla="*/ 99 w 99"/>
                <a:gd name="T7" fmla="*/ 15 h 15"/>
                <a:gd name="T8" fmla="*/ 99 w 99"/>
                <a:gd name="T9" fmla="*/ 0 h 15"/>
              </a:gdLst>
              <a:ahLst/>
              <a:cxnLst>
                <a:cxn ang="0">
                  <a:pos x="T0" y="T1"/>
                </a:cxn>
                <a:cxn ang="0">
                  <a:pos x="T2" y="T3"/>
                </a:cxn>
                <a:cxn ang="0">
                  <a:pos x="T4" y="T5"/>
                </a:cxn>
                <a:cxn ang="0">
                  <a:pos x="T6" y="T7"/>
                </a:cxn>
                <a:cxn ang="0">
                  <a:pos x="T8" y="T9"/>
                </a:cxn>
              </a:cxnLst>
              <a:rect l="0" t="0" r="r" b="b"/>
              <a:pathLst>
                <a:path w="99" h="15">
                  <a:moveTo>
                    <a:pt x="99" y="0"/>
                  </a:moveTo>
                  <a:lnTo>
                    <a:pt x="0" y="0"/>
                  </a:lnTo>
                  <a:lnTo>
                    <a:pt x="19" y="15"/>
                  </a:lnTo>
                  <a:lnTo>
                    <a:pt x="99" y="15"/>
                  </a:lnTo>
                  <a:lnTo>
                    <a:pt x="9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541" name="Freeform 145"/>
            <p:cNvSpPr>
              <a:spLocks/>
            </p:cNvSpPr>
            <p:nvPr/>
          </p:nvSpPr>
          <p:spPr bwMode="auto">
            <a:xfrm>
              <a:off x="938542" y="6063202"/>
              <a:ext cx="277242" cy="245088"/>
            </a:xfrm>
            <a:custGeom>
              <a:avLst/>
              <a:gdLst>
                <a:gd name="T0" fmla="*/ 388 w 388"/>
                <a:gd name="T1" fmla="*/ 0 h 343"/>
                <a:gd name="T2" fmla="*/ 310 w 388"/>
                <a:gd name="T3" fmla="*/ 0 h 343"/>
                <a:gd name="T4" fmla="*/ 0 w 388"/>
                <a:gd name="T5" fmla="*/ 0 h 343"/>
                <a:gd name="T6" fmla="*/ 0 w 388"/>
                <a:gd name="T7" fmla="*/ 19 h 343"/>
                <a:gd name="T8" fmla="*/ 38 w 388"/>
                <a:gd name="T9" fmla="*/ 52 h 343"/>
                <a:gd name="T10" fmla="*/ 38 w 388"/>
                <a:gd name="T11" fmla="*/ 35 h 343"/>
                <a:gd name="T12" fmla="*/ 350 w 388"/>
                <a:gd name="T13" fmla="*/ 35 h 343"/>
                <a:gd name="T14" fmla="*/ 350 w 388"/>
                <a:gd name="T15" fmla="*/ 85 h 343"/>
                <a:gd name="T16" fmla="*/ 80 w 388"/>
                <a:gd name="T17" fmla="*/ 85 h 343"/>
                <a:gd name="T18" fmla="*/ 125 w 388"/>
                <a:gd name="T19" fmla="*/ 125 h 343"/>
                <a:gd name="T20" fmla="*/ 350 w 388"/>
                <a:gd name="T21" fmla="*/ 125 h 343"/>
                <a:gd name="T22" fmla="*/ 350 w 388"/>
                <a:gd name="T23" fmla="*/ 175 h 343"/>
                <a:gd name="T24" fmla="*/ 185 w 388"/>
                <a:gd name="T25" fmla="*/ 175 h 343"/>
                <a:gd name="T26" fmla="*/ 230 w 388"/>
                <a:gd name="T27" fmla="*/ 210 h 343"/>
                <a:gd name="T28" fmla="*/ 350 w 388"/>
                <a:gd name="T29" fmla="*/ 210 h 343"/>
                <a:gd name="T30" fmla="*/ 350 w 388"/>
                <a:gd name="T31" fmla="*/ 263 h 343"/>
                <a:gd name="T32" fmla="*/ 289 w 388"/>
                <a:gd name="T33" fmla="*/ 263 h 343"/>
                <a:gd name="T34" fmla="*/ 334 w 388"/>
                <a:gd name="T35" fmla="*/ 298 h 343"/>
                <a:gd name="T36" fmla="*/ 350 w 388"/>
                <a:gd name="T37" fmla="*/ 298 h 343"/>
                <a:gd name="T38" fmla="*/ 350 w 388"/>
                <a:gd name="T39" fmla="*/ 315 h 343"/>
                <a:gd name="T40" fmla="*/ 388 w 388"/>
                <a:gd name="T41" fmla="*/ 343 h 343"/>
                <a:gd name="T42" fmla="*/ 388 w 388"/>
                <a:gd name="T43" fmla="*/ 0 h 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88" h="343">
                  <a:moveTo>
                    <a:pt x="388" y="0"/>
                  </a:moveTo>
                  <a:lnTo>
                    <a:pt x="310" y="0"/>
                  </a:lnTo>
                  <a:lnTo>
                    <a:pt x="0" y="0"/>
                  </a:lnTo>
                  <a:lnTo>
                    <a:pt x="0" y="19"/>
                  </a:lnTo>
                  <a:lnTo>
                    <a:pt x="38" y="52"/>
                  </a:lnTo>
                  <a:lnTo>
                    <a:pt x="38" y="35"/>
                  </a:lnTo>
                  <a:lnTo>
                    <a:pt x="350" y="35"/>
                  </a:lnTo>
                  <a:lnTo>
                    <a:pt x="350" y="85"/>
                  </a:lnTo>
                  <a:lnTo>
                    <a:pt x="80" y="85"/>
                  </a:lnTo>
                  <a:lnTo>
                    <a:pt x="125" y="125"/>
                  </a:lnTo>
                  <a:lnTo>
                    <a:pt x="350" y="125"/>
                  </a:lnTo>
                  <a:lnTo>
                    <a:pt x="350" y="175"/>
                  </a:lnTo>
                  <a:lnTo>
                    <a:pt x="185" y="175"/>
                  </a:lnTo>
                  <a:lnTo>
                    <a:pt x="230" y="210"/>
                  </a:lnTo>
                  <a:lnTo>
                    <a:pt x="350" y="210"/>
                  </a:lnTo>
                  <a:lnTo>
                    <a:pt x="350" y="263"/>
                  </a:lnTo>
                  <a:lnTo>
                    <a:pt x="289" y="263"/>
                  </a:lnTo>
                  <a:lnTo>
                    <a:pt x="334" y="298"/>
                  </a:lnTo>
                  <a:lnTo>
                    <a:pt x="350" y="298"/>
                  </a:lnTo>
                  <a:lnTo>
                    <a:pt x="350" y="315"/>
                  </a:lnTo>
                  <a:lnTo>
                    <a:pt x="388" y="343"/>
                  </a:lnTo>
                  <a:lnTo>
                    <a:pt x="38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542" name="Freeform 146"/>
            <p:cNvSpPr>
              <a:spLocks/>
            </p:cNvSpPr>
            <p:nvPr/>
          </p:nvSpPr>
          <p:spPr bwMode="auto">
            <a:xfrm>
              <a:off x="924966" y="6053199"/>
              <a:ext cx="304395" cy="10004"/>
            </a:xfrm>
            <a:custGeom>
              <a:avLst/>
              <a:gdLst>
                <a:gd name="T0" fmla="*/ 426 w 426"/>
                <a:gd name="T1" fmla="*/ 0 h 14"/>
                <a:gd name="T2" fmla="*/ 329 w 426"/>
                <a:gd name="T3" fmla="*/ 0 h 14"/>
                <a:gd name="T4" fmla="*/ 0 w 426"/>
                <a:gd name="T5" fmla="*/ 0 h 14"/>
                <a:gd name="T6" fmla="*/ 0 w 426"/>
                <a:gd name="T7" fmla="*/ 14 h 14"/>
                <a:gd name="T8" fmla="*/ 329 w 426"/>
                <a:gd name="T9" fmla="*/ 14 h 14"/>
                <a:gd name="T10" fmla="*/ 426 w 426"/>
                <a:gd name="T11" fmla="*/ 14 h 14"/>
                <a:gd name="T12" fmla="*/ 426 w 426"/>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426" h="14">
                  <a:moveTo>
                    <a:pt x="426" y="0"/>
                  </a:moveTo>
                  <a:lnTo>
                    <a:pt x="329" y="0"/>
                  </a:lnTo>
                  <a:lnTo>
                    <a:pt x="0" y="0"/>
                  </a:lnTo>
                  <a:lnTo>
                    <a:pt x="0" y="14"/>
                  </a:lnTo>
                  <a:lnTo>
                    <a:pt x="329" y="14"/>
                  </a:lnTo>
                  <a:lnTo>
                    <a:pt x="426" y="14"/>
                  </a:lnTo>
                  <a:lnTo>
                    <a:pt x="426" y="0"/>
                  </a:ln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543" name="Freeform 147"/>
            <p:cNvSpPr>
              <a:spLocks/>
            </p:cNvSpPr>
            <p:nvPr/>
          </p:nvSpPr>
          <p:spPr bwMode="auto">
            <a:xfrm>
              <a:off x="924966" y="6053199"/>
              <a:ext cx="304395" cy="10004"/>
            </a:xfrm>
            <a:custGeom>
              <a:avLst/>
              <a:gdLst>
                <a:gd name="T0" fmla="*/ 426 w 426"/>
                <a:gd name="T1" fmla="*/ 0 h 14"/>
                <a:gd name="T2" fmla="*/ 329 w 426"/>
                <a:gd name="T3" fmla="*/ 0 h 14"/>
                <a:gd name="T4" fmla="*/ 0 w 426"/>
                <a:gd name="T5" fmla="*/ 0 h 14"/>
                <a:gd name="T6" fmla="*/ 0 w 426"/>
                <a:gd name="T7" fmla="*/ 14 h 14"/>
                <a:gd name="T8" fmla="*/ 329 w 426"/>
                <a:gd name="T9" fmla="*/ 14 h 14"/>
                <a:gd name="T10" fmla="*/ 426 w 426"/>
                <a:gd name="T11" fmla="*/ 14 h 14"/>
                <a:gd name="T12" fmla="*/ 426 w 426"/>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426" h="14">
                  <a:moveTo>
                    <a:pt x="426" y="0"/>
                  </a:moveTo>
                  <a:lnTo>
                    <a:pt x="329" y="0"/>
                  </a:lnTo>
                  <a:lnTo>
                    <a:pt x="0" y="0"/>
                  </a:lnTo>
                  <a:lnTo>
                    <a:pt x="0" y="14"/>
                  </a:lnTo>
                  <a:lnTo>
                    <a:pt x="329" y="14"/>
                  </a:lnTo>
                  <a:lnTo>
                    <a:pt x="426" y="14"/>
                  </a:lnTo>
                  <a:lnTo>
                    <a:pt x="42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544" name="Freeform 148"/>
            <p:cNvSpPr>
              <a:spLocks/>
            </p:cNvSpPr>
            <p:nvPr/>
          </p:nvSpPr>
          <p:spPr bwMode="auto">
            <a:xfrm>
              <a:off x="1177199" y="6276136"/>
              <a:ext cx="11433" cy="12147"/>
            </a:xfrm>
            <a:custGeom>
              <a:avLst/>
              <a:gdLst>
                <a:gd name="T0" fmla="*/ 16 w 16"/>
                <a:gd name="T1" fmla="*/ 0 h 17"/>
                <a:gd name="T2" fmla="*/ 0 w 16"/>
                <a:gd name="T3" fmla="*/ 0 h 17"/>
                <a:gd name="T4" fmla="*/ 16 w 16"/>
                <a:gd name="T5" fmla="*/ 17 h 17"/>
                <a:gd name="T6" fmla="*/ 16 w 16"/>
                <a:gd name="T7" fmla="*/ 0 h 17"/>
              </a:gdLst>
              <a:ahLst/>
              <a:cxnLst>
                <a:cxn ang="0">
                  <a:pos x="T0" y="T1"/>
                </a:cxn>
                <a:cxn ang="0">
                  <a:pos x="T2" y="T3"/>
                </a:cxn>
                <a:cxn ang="0">
                  <a:pos x="T4" y="T5"/>
                </a:cxn>
                <a:cxn ang="0">
                  <a:pos x="T6" y="T7"/>
                </a:cxn>
              </a:cxnLst>
              <a:rect l="0" t="0" r="r" b="b"/>
              <a:pathLst>
                <a:path w="16" h="17">
                  <a:moveTo>
                    <a:pt x="16" y="0"/>
                  </a:moveTo>
                  <a:lnTo>
                    <a:pt x="0" y="0"/>
                  </a:lnTo>
                  <a:lnTo>
                    <a:pt x="16" y="17"/>
                  </a:lnTo>
                  <a:lnTo>
                    <a:pt x="16" y="0"/>
                  </a:lnTo>
                  <a:close/>
                </a:path>
              </a:pathLst>
            </a:custGeom>
            <a:solidFill>
              <a:srgbClr val="40463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545" name="Freeform 149"/>
            <p:cNvSpPr>
              <a:spLocks/>
            </p:cNvSpPr>
            <p:nvPr/>
          </p:nvSpPr>
          <p:spPr bwMode="auto">
            <a:xfrm>
              <a:off x="1177199" y="6276136"/>
              <a:ext cx="11433" cy="12147"/>
            </a:xfrm>
            <a:custGeom>
              <a:avLst/>
              <a:gdLst>
                <a:gd name="T0" fmla="*/ 16 w 16"/>
                <a:gd name="T1" fmla="*/ 0 h 17"/>
                <a:gd name="T2" fmla="*/ 0 w 16"/>
                <a:gd name="T3" fmla="*/ 0 h 17"/>
                <a:gd name="T4" fmla="*/ 16 w 16"/>
                <a:gd name="T5" fmla="*/ 17 h 17"/>
                <a:gd name="T6" fmla="*/ 16 w 16"/>
                <a:gd name="T7" fmla="*/ 0 h 17"/>
              </a:gdLst>
              <a:ahLst/>
              <a:cxnLst>
                <a:cxn ang="0">
                  <a:pos x="T0" y="T1"/>
                </a:cxn>
                <a:cxn ang="0">
                  <a:pos x="T2" y="T3"/>
                </a:cxn>
                <a:cxn ang="0">
                  <a:pos x="T4" y="T5"/>
                </a:cxn>
                <a:cxn ang="0">
                  <a:pos x="T6" y="T7"/>
                </a:cxn>
              </a:cxnLst>
              <a:rect l="0" t="0" r="r" b="b"/>
              <a:pathLst>
                <a:path w="16" h="17">
                  <a:moveTo>
                    <a:pt x="16" y="0"/>
                  </a:moveTo>
                  <a:lnTo>
                    <a:pt x="0" y="0"/>
                  </a:lnTo>
                  <a:lnTo>
                    <a:pt x="16" y="17"/>
                  </a:lnTo>
                  <a:lnTo>
                    <a:pt x="1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546" name="Freeform 151"/>
            <p:cNvSpPr>
              <a:spLocks/>
            </p:cNvSpPr>
            <p:nvPr/>
          </p:nvSpPr>
          <p:spPr bwMode="auto">
            <a:xfrm>
              <a:off x="1027860" y="6152520"/>
              <a:ext cx="160772" cy="35727"/>
            </a:xfrm>
            <a:custGeom>
              <a:avLst/>
              <a:gdLst>
                <a:gd name="T0" fmla="*/ 225 w 225"/>
                <a:gd name="T1" fmla="*/ 0 h 50"/>
                <a:gd name="T2" fmla="*/ 0 w 225"/>
                <a:gd name="T3" fmla="*/ 0 h 50"/>
                <a:gd name="T4" fmla="*/ 60 w 225"/>
                <a:gd name="T5" fmla="*/ 50 h 50"/>
                <a:gd name="T6" fmla="*/ 225 w 225"/>
                <a:gd name="T7" fmla="*/ 50 h 50"/>
                <a:gd name="T8" fmla="*/ 225 w 225"/>
                <a:gd name="T9" fmla="*/ 0 h 50"/>
              </a:gdLst>
              <a:ahLst/>
              <a:cxnLst>
                <a:cxn ang="0">
                  <a:pos x="T0" y="T1"/>
                </a:cxn>
                <a:cxn ang="0">
                  <a:pos x="T2" y="T3"/>
                </a:cxn>
                <a:cxn ang="0">
                  <a:pos x="T4" y="T5"/>
                </a:cxn>
                <a:cxn ang="0">
                  <a:pos x="T6" y="T7"/>
                </a:cxn>
                <a:cxn ang="0">
                  <a:pos x="T8" y="T9"/>
                </a:cxn>
              </a:cxnLst>
              <a:rect l="0" t="0" r="r" b="b"/>
              <a:pathLst>
                <a:path w="225" h="50">
                  <a:moveTo>
                    <a:pt x="225" y="0"/>
                  </a:moveTo>
                  <a:lnTo>
                    <a:pt x="0" y="0"/>
                  </a:lnTo>
                  <a:lnTo>
                    <a:pt x="60" y="50"/>
                  </a:lnTo>
                  <a:lnTo>
                    <a:pt x="225" y="50"/>
                  </a:lnTo>
                  <a:lnTo>
                    <a:pt x="22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547" name="Freeform 153"/>
            <p:cNvSpPr>
              <a:spLocks/>
            </p:cNvSpPr>
            <p:nvPr/>
          </p:nvSpPr>
          <p:spPr bwMode="auto">
            <a:xfrm>
              <a:off x="1102887" y="6213256"/>
              <a:ext cx="85745" cy="37870"/>
            </a:xfrm>
            <a:custGeom>
              <a:avLst/>
              <a:gdLst>
                <a:gd name="T0" fmla="*/ 120 w 120"/>
                <a:gd name="T1" fmla="*/ 0 h 53"/>
                <a:gd name="T2" fmla="*/ 0 w 120"/>
                <a:gd name="T3" fmla="*/ 0 h 53"/>
                <a:gd name="T4" fmla="*/ 59 w 120"/>
                <a:gd name="T5" fmla="*/ 53 h 53"/>
                <a:gd name="T6" fmla="*/ 120 w 120"/>
                <a:gd name="T7" fmla="*/ 53 h 53"/>
                <a:gd name="T8" fmla="*/ 120 w 120"/>
                <a:gd name="T9" fmla="*/ 0 h 53"/>
              </a:gdLst>
              <a:ahLst/>
              <a:cxnLst>
                <a:cxn ang="0">
                  <a:pos x="T0" y="T1"/>
                </a:cxn>
                <a:cxn ang="0">
                  <a:pos x="T2" y="T3"/>
                </a:cxn>
                <a:cxn ang="0">
                  <a:pos x="T4" y="T5"/>
                </a:cxn>
                <a:cxn ang="0">
                  <a:pos x="T6" y="T7"/>
                </a:cxn>
                <a:cxn ang="0">
                  <a:pos x="T8" y="T9"/>
                </a:cxn>
              </a:cxnLst>
              <a:rect l="0" t="0" r="r" b="b"/>
              <a:pathLst>
                <a:path w="120" h="53">
                  <a:moveTo>
                    <a:pt x="120" y="0"/>
                  </a:moveTo>
                  <a:lnTo>
                    <a:pt x="0" y="0"/>
                  </a:lnTo>
                  <a:lnTo>
                    <a:pt x="59" y="53"/>
                  </a:lnTo>
                  <a:lnTo>
                    <a:pt x="120" y="53"/>
                  </a:lnTo>
                  <a:lnTo>
                    <a:pt x="12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548" name="Freeform 155"/>
            <p:cNvSpPr>
              <a:spLocks/>
            </p:cNvSpPr>
            <p:nvPr/>
          </p:nvSpPr>
          <p:spPr bwMode="auto">
            <a:xfrm>
              <a:off x="965695" y="6088212"/>
              <a:ext cx="222937" cy="35727"/>
            </a:xfrm>
            <a:custGeom>
              <a:avLst/>
              <a:gdLst>
                <a:gd name="T0" fmla="*/ 312 w 312"/>
                <a:gd name="T1" fmla="*/ 0 h 50"/>
                <a:gd name="T2" fmla="*/ 0 w 312"/>
                <a:gd name="T3" fmla="*/ 0 h 50"/>
                <a:gd name="T4" fmla="*/ 0 w 312"/>
                <a:gd name="T5" fmla="*/ 17 h 50"/>
                <a:gd name="T6" fmla="*/ 42 w 312"/>
                <a:gd name="T7" fmla="*/ 50 h 50"/>
                <a:gd name="T8" fmla="*/ 312 w 312"/>
                <a:gd name="T9" fmla="*/ 50 h 50"/>
                <a:gd name="T10" fmla="*/ 312 w 312"/>
                <a:gd name="T11" fmla="*/ 0 h 50"/>
              </a:gdLst>
              <a:ahLst/>
              <a:cxnLst>
                <a:cxn ang="0">
                  <a:pos x="T0" y="T1"/>
                </a:cxn>
                <a:cxn ang="0">
                  <a:pos x="T2" y="T3"/>
                </a:cxn>
                <a:cxn ang="0">
                  <a:pos x="T4" y="T5"/>
                </a:cxn>
                <a:cxn ang="0">
                  <a:pos x="T6" y="T7"/>
                </a:cxn>
                <a:cxn ang="0">
                  <a:pos x="T8" y="T9"/>
                </a:cxn>
                <a:cxn ang="0">
                  <a:pos x="T10" y="T11"/>
                </a:cxn>
              </a:cxnLst>
              <a:rect l="0" t="0" r="r" b="b"/>
              <a:pathLst>
                <a:path w="312" h="50">
                  <a:moveTo>
                    <a:pt x="312" y="0"/>
                  </a:moveTo>
                  <a:lnTo>
                    <a:pt x="0" y="0"/>
                  </a:lnTo>
                  <a:lnTo>
                    <a:pt x="0" y="17"/>
                  </a:lnTo>
                  <a:lnTo>
                    <a:pt x="42" y="50"/>
                  </a:lnTo>
                  <a:lnTo>
                    <a:pt x="312" y="50"/>
                  </a:lnTo>
                  <a:lnTo>
                    <a:pt x="31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549" name="Rectangle 157"/>
            <p:cNvSpPr>
              <a:spLocks noChangeArrowheads="1"/>
            </p:cNvSpPr>
            <p:nvPr/>
          </p:nvSpPr>
          <p:spPr bwMode="auto">
            <a:xfrm>
              <a:off x="913533" y="5881709"/>
              <a:ext cx="89318" cy="564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550" name="Rectangle 159"/>
            <p:cNvSpPr>
              <a:spLocks noChangeArrowheads="1"/>
            </p:cNvSpPr>
            <p:nvPr/>
          </p:nvSpPr>
          <p:spPr bwMode="auto">
            <a:xfrm>
              <a:off x="1025002" y="5911005"/>
              <a:ext cx="40729" cy="271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551" name="Rectangle 161"/>
            <p:cNvSpPr>
              <a:spLocks noChangeArrowheads="1"/>
            </p:cNvSpPr>
            <p:nvPr/>
          </p:nvSpPr>
          <p:spPr bwMode="auto">
            <a:xfrm>
              <a:off x="1401566" y="6251128"/>
              <a:ext cx="45730" cy="214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524" name="Freeform 105"/>
            <p:cNvSpPr>
              <a:spLocks/>
            </p:cNvSpPr>
            <p:nvPr userDrawn="1"/>
          </p:nvSpPr>
          <p:spPr bwMode="auto">
            <a:xfrm>
              <a:off x="137435" y="6582874"/>
              <a:ext cx="1978062" cy="411651"/>
            </a:xfrm>
            <a:custGeom>
              <a:avLst/>
              <a:gdLst>
                <a:gd name="T0" fmla="*/ 580 w 938"/>
                <a:gd name="T1" fmla="*/ 10 h 195"/>
                <a:gd name="T2" fmla="*/ 569 w 938"/>
                <a:gd name="T3" fmla="*/ 8 h 195"/>
                <a:gd name="T4" fmla="*/ 544 w 938"/>
                <a:gd name="T5" fmla="*/ 5 h 195"/>
                <a:gd name="T6" fmla="*/ 492 w 938"/>
                <a:gd name="T7" fmla="*/ 1 h 195"/>
                <a:gd name="T8" fmla="*/ 463 w 938"/>
                <a:gd name="T9" fmla="*/ 0 h 195"/>
                <a:gd name="T10" fmla="*/ 0 w 938"/>
                <a:gd name="T11" fmla="*/ 195 h 195"/>
                <a:gd name="T12" fmla="*/ 332 w 938"/>
                <a:gd name="T13" fmla="*/ 195 h 195"/>
                <a:gd name="T14" fmla="*/ 938 w 938"/>
                <a:gd name="T15" fmla="*/ 195 h 195"/>
                <a:gd name="T16" fmla="*/ 580 w 938"/>
                <a:gd name="T17" fmla="*/ 10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38" h="195">
                  <a:moveTo>
                    <a:pt x="580" y="10"/>
                  </a:moveTo>
                  <a:cubicBezTo>
                    <a:pt x="576" y="9"/>
                    <a:pt x="573" y="8"/>
                    <a:pt x="569" y="8"/>
                  </a:cubicBezTo>
                  <a:cubicBezTo>
                    <a:pt x="561" y="7"/>
                    <a:pt x="552" y="6"/>
                    <a:pt x="544" y="5"/>
                  </a:cubicBezTo>
                  <a:cubicBezTo>
                    <a:pt x="526" y="3"/>
                    <a:pt x="509" y="1"/>
                    <a:pt x="492" y="1"/>
                  </a:cubicBezTo>
                  <a:cubicBezTo>
                    <a:pt x="482" y="0"/>
                    <a:pt x="473" y="0"/>
                    <a:pt x="463" y="0"/>
                  </a:cubicBezTo>
                  <a:cubicBezTo>
                    <a:pt x="295" y="2"/>
                    <a:pt x="128" y="66"/>
                    <a:pt x="0" y="195"/>
                  </a:cubicBezTo>
                  <a:cubicBezTo>
                    <a:pt x="332" y="195"/>
                    <a:pt x="332" y="195"/>
                    <a:pt x="332" y="195"/>
                  </a:cubicBezTo>
                  <a:cubicBezTo>
                    <a:pt x="938" y="195"/>
                    <a:pt x="938" y="195"/>
                    <a:pt x="938" y="195"/>
                  </a:cubicBezTo>
                  <a:cubicBezTo>
                    <a:pt x="836" y="93"/>
                    <a:pt x="711" y="32"/>
                    <a:pt x="580" y="10"/>
                  </a:cubicBezTo>
                  <a:close/>
                </a:path>
              </a:pathLst>
            </a:custGeom>
            <a:solidFill>
              <a:srgbClr val="7FB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154" name="Freeform 46"/>
            <p:cNvSpPr>
              <a:spLocks/>
            </p:cNvSpPr>
            <p:nvPr userDrawn="1"/>
          </p:nvSpPr>
          <p:spPr bwMode="auto">
            <a:xfrm flipH="1">
              <a:off x="1605204" y="6188247"/>
              <a:ext cx="295036" cy="194950"/>
            </a:xfrm>
            <a:custGeom>
              <a:avLst/>
              <a:gdLst>
                <a:gd name="T0" fmla="*/ 203 w 242"/>
                <a:gd name="T1" fmla="*/ 70 h 160"/>
                <a:gd name="T2" fmla="*/ 203 w 242"/>
                <a:gd name="T3" fmla="*/ 67 h 160"/>
                <a:gd name="T4" fmla="*/ 136 w 242"/>
                <a:gd name="T5" fmla="*/ 0 h 160"/>
                <a:gd name="T6" fmla="*/ 81 w 242"/>
                <a:gd name="T7" fmla="*/ 30 h 160"/>
                <a:gd name="T8" fmla="*/ 62 w 242"/>
                <a:gd name="T9" fmla="*/ 25 h 160"/>
                <a:gd name="T10" fmla="*/ 24 w 242"/>
                <a:gd name="T11" fmla="*/ 63 h 160"/>
                <a:gd name="T12" fmla="*/ 0 w 242"/>
                <a:gd name="T13" fmla="*/ 107 h 160"/>
                <a:gd name="T14" fmla="*/ 46 w 242"/>
                <a:gd name="T15" fmla="*/ 160 h 160"/>
                <a:gd name="T16" fmla="*/ 52 w 242"/>
                <a:gd name="T17" fmla="*/ 160 h 160"/>
                <a:gd name="T18" fmla="*/ 57 w 242"/>
                <a:gd name="T19" fmla="*/ 160 h 160"/>
                <a:gd name="T20" fmla="*/ 166 w 242"/>
                <a:gd name="T21" fmla="*/ 160 h 160"/>
                <a:gd name="T22" fmla="*/ 171 w 242"/>
                <a:gd name="T23" fmla="*/ 160 h 160"/>
                <a:gd name="T24" fmla="*/ 179 w 242"/>
                <a:gd name="T25" fmla="*/ 160 h 160"/>
                <a:gd name="T26" fmla="*/ 197 w 242"/>
                <a:gd name="T27" fmla="*/ 160 h 160"/>
                <a:gd name="T28" fmla="*/ 242 w 242"/>
                <a:gd name="T29" fmla="*/ 115 h 160"/>
                <a:gd name="T30" fmla="*/ 203 w 242"/>
                <a:gd name="T31" fmla="*/ 7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42" h="160">
                  <a:moveTo>
                    <a:pt x="203" y="70"/>
                  </a:moveTo>
                  <a:cubicBezTo>
                    <a:pt x="203" y="69"/>
                    <a:pt x="203" y="68"/>
                    <a:pt x="203" y="67"/>
                  </a:cubicBezTo>
                  <a:cubicBezTo>
                    <a:pt x="203" y="30"/>
                    <a:pt x="173" y="0"/>
                    <a:pt x="136" y="0"/>
                  </a:cubicBezTo>
                  <a:cubicBezTo>
                    <a:pt x="113" y="0"/>
                    <a:pt x="93" y="12"/>
                    <a:pt x="81" y="30"/>
                  </a:cubicBezTo>
                  <a:cubicBezTo>
                    <a:pt x="75" y="27"/>
                    <a:pt x="69" y="25"/>
                    <a:pt x="62" y="25"/>
                  </a:cubicBezTo>
                  <a:cubicBezTo>
                    <a:pt x="41" y="25"/>
                    <a:pt x="24" y="42"/>
                    <a:pt x="24" y="63"/>
                  </a:cubicBezTo>
                  <a:cubicBezTo>
                    <a:pt x="9" y="73"/>
                    <a:pt x="0" y="89"/>
                    <a:pt x="0" y="107"/>
                  </a:cubicBezTo>
                  <a:cubicBezTo>
                    <a:pt x="0" y="135"/>
                    <a:pt x="20" y="157"/>
                    <a:pt x="46" y="160"/>
                  </a:cubicBezTo>
                  <a:cubicBezTo>
                    <a:pt x="48" y="160"/>
                    <a:pt x="50" y="160"/>
                    <a:pt x="52" y="160"/>
                  </a:cubicBezTo>
                  <a:cubicBezTo>
                    <a:pt x="54" y="160"/>
                    <a:pt x="56" y="160"/>
                    <a:pt x="57" y="160"/>
                  </a:cubicBezTo>
                  <a:cubicBezTo>
                    <a:pt x="82" y="160"/>
                    <a:pt x="139" y="160"/>
                    <a:pt x="166" y="160"/>
                  </a:cubicBezTo>
                  <a:cubicBezTo>
                    <a:pt x="171" y="160"/>
                    <a:pt x="171" y="160"/>
                    <a:pt x="171" y="160"/>
                  </a:cubicBezTo>
                  <a:cubicBezTo>
                    <a:pt x="173" y="160"/>
                    <a:pt x="177" y="160"/>
                    <a:pt x="179" y="160"/>
                  </a:cubicBezTo>
                  <a:cubicBezTo>
                    <a:pt x="197" y="160"/>
                    <a:pt x="197" y="160"/>
                    <a:pt x="197" y="160"/>
                  </a:cubicBezTo>
                  <a:cubicBezTo>
                    <a:pt x="222" y="160"/>
                    <a:pt x="242" y="139"/>
                    <a:pt x="242" y="115"/>
                  </a:cubicBezTo>
                  <a:cubicBezTo>
                    <a:pt x="242" y="92"/>
                    <a:pt x="225" y="73"/>
                    <a:pt x="203" y="70"/>
                  </a:cubicBezTo>
                </a:path>
              </a:pathLst>
            </a:custGeom>
            <a:solidFill>
              <a:srgbClr val="D9D9D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a:p>
          </p:txBody>
        </p:sp>
        <p:sp>
          <p:nvSpPr>
            <p:cNvPr id="155" name="Freeform 46"/>
            <p:cNvSpPr>
              <a:spLocks/>
            </p:cNvSpPr>
            <p:nvPr userDrawn="1"/>
          </p:nvSpPr>
          <p:spPr bwMode="auto">
            <a:xfrm flipH="1">
              <a:off x="1967979" y="6113566"/>
              <a:ext cx="295036" cy="194950"/>
            </a:xfrm>
            <a:custGeom>
              <a:avLst/>
              <a:gdLst>
                <a:gd name="T0" fmla="*/ 203 w 242"/>
                <a:gd name="T1" fmla="*/ 70 h 160"/>
                <a:gd name="T2" fmla="*/ 203 w 242"/>
                <a:gd name="T3" fmla="*/ 67 h 160"/>
                <a:gd name="T4" fmla="*/ 136 w 242"/>
                <a:gd name="T5" fmla="*/ 0 h 160"/>
                <a:gd name="T6" fmla="*/ 81 w 242"/>
                <a:gd name="T7" fmla="*/ 30 h 160"/>
                <a:gd name="T8" fmla="*/ 62 w 242"/>
                <a:gd name="T9" fmla="*/ 25 h 160"/>
                <a:gd name="T10" fmla="*/ 24 w 242"/>
                <a:gd name="T11" fmla="*/ 63 h 160"/>
                <a:gd name="T12" fmla="*/ 0 w 242"/>
                <a:gd name="T13" fmla="*/ 107 h 160"/>
                <a:gd name="T14" fmla="*/ 46 w 242"/>
                <a:gd name="T15" fmla="*/ 160 h 160"/>
                <a:gd name="T16" fmla="*/ 52 w 242"/>
                <a:gd name="T17" fmla="*/ 160 h 160"/>
                <a:gd name="T18" fmla="*/ 57 w 242"/>
                <a:gd name="T19" fmla="*/ 160 h 160"/>
                <a:gd name="T20" fmla="*/ 166 w 242"/>
                <a:gd name="T21" fmla="*/ 160 h 160"/>
                <a:gd name="T22" fmla="*/ 171 w 242"/>
                <a:gd name="T23" fmla="*/ 160 h 160"/>
                <a:gd name="T24" fmla="*/ 179 w 242"/>
                <a:gd name="T25" fmla="*/ 160 h 160"/>
                <a:gd name="T26" fmla="*/ 197 w 242"/>
                <a:gd name="T27" fmla="*/ 160 h 160"/>
                <a:gd name="T28" fmla="*/ 242 w 242"/>
                <a:gd name="T29" fmla="*/ 115 h 160"/>
                <a:gd name="T30" fmla="*/ 203 w 242"/>
                <a:gd name="T31" fmla="*/ 7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42" h="160">
                  <a:moveTo>
                    <a:pt x="203" y="70"/>
                  </a:moveTo>
                  <a:cubicBezTo>
                    <a:pt x="203" y="69"/>
                    <a:pt x="203" y="68"/>
                    <a:pt x="203" y="67"/>
                  </a:cubicBezTo>
                  <a:cubicBezTo>
                    <a:pt x="203" y="30"/>
                    <a:pt x="173" y="0"/>
                    <a:pt x="136" y="0"/>
                  </a:cubicBezTo>
                  <a:cubicBezTo>
                    <a:pt x="113" y="0"/>
                    <a:pt x="93" y="12"/>
                    <a:pt x="81" y="30"/>
                  </a:cubicBezTo>
                  <a:cubicBezTo>
                    <a:pt x="75" y="27"/>
                    <a:pt x="69" y="25"/>
                    <a:pt x="62" y="25"/>
                  </a:cubicBezTo>
                  <a:cubicBezTo>
                    <a:pt x="41" y="25"/>
                    <a:pt x="24" y="42"/>
                    <a:pt x="24" y="63"/>
                  </a:cubicBezTo>
                  <a:cubicBezTo>
                    <a:pt x="9" y="73"/>
                    <a:pt x="0" y="89"/>
                    <a:pt x="0" y="107"/>
                  </a:cubicBezTo>
                  <a:cubicBezTo>
                    <a:pt x="0" y="135"/>
                    <a:pt x="20" y="157"/>
                    <a:pt x="46" y="160"/>
                  </a:cubicBezTo>
                  <a:cubicBezTo>
                    <a:pt x="48" y="160"/>
                    <a:pt x="50" y="160"/>
                    <a:pt x="52" y="160"/>
                  </a:cubicBezTo>
                  <a:cubicBezTo>
                    <a:pt x="54" y="160"/>
                    <a:pt x="56" y="160"/>
                    <a:pt x="57" y="160"/>
                  </a:cubicBezTo>
                  <a:cubicBezTo>
                    <a:pt x="82" y="160"/>
                    <a:pt x="139" y="160"/>
                    <a:pt x="166" y="160"/>
                  </a:cubicBezTo>
                  <a:cubicBezTo>
                    <a:pt x="171" y="160"/>
                    <a:pt x="171" y="160"/>
                    <a:pt x="171" y="160"/>
                  </a:cubicBezTo>
                  <a:cubicBezTo>
                    <a:pt x="173" y="160"/>
                    <a:pt x="177" y="160"/>
                    <a:pt x="179" y="160"/>
                  </a:cubicBezTo>
                  <a:cubicBezTo>
                    <a:pt x="197" y="160"/>
                    <a:pt x="197" y="160"/>
                    <a:pt x="197" y="160"/>
                  </a:cubicBezTo>
                  <a:cubicBezTo>
                    <a:pt x="222" y="160"/>
                    <a:pt x="242" y="139"/>
                    <a:pt x="242" y="115"/>
                  </a:cubicBezTo>
                  <a:cubicBezTo>
                    <a:pt x="242" y="92"/>
                    <a:pt x="225" y="73"/>
                    <a:pt x="203" y="70"/>
                  </a:cubicBezTo>
                </a:path>
              </a:pathLst>
            </a:custGeom>
            <a:solidFill>
              <a:srgbClr val="D9D9D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a:p>
          </p:txBody>
        </p:sp>
      </p:grpSp>
      <p:graphicFrame>
        <p:nvGraphicFramePr>
          <p:cNvPr id="5" name="Object 4" hidden="1"/>
          <p:cNvGraphicFramePr>
            <a:graphicFrameLocks noChangeAspect="1"/>
          </p:cNvGraphicFramePr>
          <p:nvPr userDrawn="1">
            <p:custDataLst>
              <p:tags r:id="rId2"/>
            </p:custDataLst>
            <p:extLst/>
          </p:nvPr>
        </p:nvGraphicFramePr>
        <p:xfrm>
          <a:off x="1191" y="1589"/>
          <a:ext cx="1190" cy="1587"/>
        </p:xfrm>
        <a:graphic>
          <a:graphicData uri="http://schemas.openxmlformats.org/presentationml/2006/ole">
            <mc:AlternateContent xmlns:mc="http://schemas.openxmlformats.org/markup-compatibility/2006">
              <mc:Choice xmlns:v="urn:schemas-microsoft-com:vml" Requires="v">
                <p:oleObj spid="_x0000_s79877" name="think-cell Slide" r:id="rId4" imgW="270" imgH="270" progId="TCLayout.ActiveDocument.1">
                  <p:embed/>
                </p:oleObj>
              </mc:Choice>
              <mc:Fallback>
                <p:oleObj name="think-cell Slide" r:id="rId4" imgW="270" imgH="270" progId="TCLayout.ActiveDocument.1">
                  <p:embed/>
                  <p:pic>
                    <p:nvPicPr>
                      <p:cNvPr id="5" name="Object 4" hidden="1"/>
                      <p:cNvPicPr/>
                      <p:nvPr/>
                    </p:nvPicPr>
                    <p:blipFill>
                      <a:blip r:embed="rId5"/>
                      <a:stretch>
                        <a:fillRect/>
                      </a:stretch>
                    </p:blipFill>
                    <p:spPr>
                      <a:xfrm>
                        <a:off x="1191" y="1589"/>
                        <a:ext cx="1190" cy="1587"/>
                      </a:xfrm>
                      <a:prstGeom prst="rect">
                        <a:avLst/>
                      </a:prstGeom>
                    </p:spPr>
                  </p:pic>
                </p:oleObj>
              </mc:Fallback>
            </mc:AlternateContent>
          </a:graphicData>
        </a:graphic>
      </p:graphicFrame>
      <p:sp>
        <p:nvSpPr>
          <p:cNvPr id="2" name="Title 1"/>
          <p:cNvSpPr>
            <a:spLocks noGrp="1"/>
          </p:cNvSpPr>
          <p:nvPr userDrawn="1">
            <p:ph type="title" hasCustomPrompt="1"/>
          </p:nvPr>
        </p:nvSpPr>
        <p:spPr>
          <a:xfrm>
            <a:off x="438875" y="264964"/>
            <a:ext cx="8418931" cy="1097302"/>
          </a:xfrm>
        </p:spPr>
        <p:txBody>
          <a:bodyPr lIns="0" tIns="91440" rIns="146304" bIns="91440"/>
          <a:lstStyle>
            <a:lvl1pPr>
              <a:lnSpc>
                <a:spcPts val="3674"/>
              </a:lnSpc>
              <a:defRPr sz="2700" baseline="0">
                <a:solidFill>
                  <a:schemeClr val="accent1"/>
                </a:solidFill>
              </a:defRPr>
            </a:lvl1pPr>
          </a:lstStyle>
          <a:p>
            <a:r>
              <a:rPr lang="en-US" dirty="0" err="1"/>
              <a:t>Lorem</a:t>
            </a:r>
            <a:r>
              <a:rPr lang="en-US" dirty="0"/>
              <a:t> </a:t>
            </a:r>
            <a:r>
              <a:rPr lang="en-US" dirty="0" err="1"/>
              <a:t>ipsum</a:t>
            </a:r>
            <a:r>
              <a:rPr lang="en-US" dirty="0"/>
              <a:t> dolor sit.</a:t>
            </a:r>
          </a:p>
        </p:txBody>
      </p:sp>
      <p:sp>
        <p:nvSpPr>
          <p:cNvPr id="3" name="Footer Placeholder 2"/>
          <p:cNvSpPr>
            <a:spLocks noGrp="1"/>
          </p:cNvSpPr>
          <p:nvPr userDrawn="1">
            <p:ph type="ftr" sz="quarter" idx="10"/>
          </p:nvPr>
        </p:nvSpPr>
        <p:spPr/>
        <p:txBody>
          <a:bodyPr/>
          <a:lstStyle>
            <a:lvl1pPr>
              <a:defRPr>
                <a:solidFill>
                  <a:schemeClr val="bg1"/>
                </a:solidFill>
              </a:defRPr>
            </a:lvl1pPr>
          </a:lstStyle>
          <a:p>
            <a:r>
              <a:rPr lang="en-US" dirty="0"/>
              <a:t>Microsoft Confidential</a:t>
            </a:r>
          </a:p>
        </p:txBody>
      </p:sp>
      <p:sp>
        <p:nvSpPr>
          <p:cNvPr id="4" name="Slide Number Placeholder 3"/>
          <p:cNvSpPr>
            <a:spLocks noGrp="1"/>
          </p:cNvSpPr>
          <p:nvPr userDrawn="1">
            <p:ph type="sldNum" sz="quarter" idx="11"/>
          </p:nvPr>
        </p:nvSpPr>
        <p:spPr/>
        <p:txBody>
          <a:bodyPr/>
          <a:lstStyle/>
          <a:p>
            <a:fld id="{27258FFF-F925-446B-8502-81C933981705}" type="slidenum">
              <a:rPr lang="en-US" smtClean="0"/>
              <a:pPr/>
              <a:t>‹#›</a:t>
            </a:fld>
            <a:endParaRPr lang="en-US"/>
          </a:p>
        </p:txBody>
      </p:sp>
      <p:sp>
        <p:nvSpPr>
          <p:cNvPr id="8" name="Text Placeholder 7"/>
          <p:cNvSpPr>
            <a:spLocks noGrp="1"/>
          </p:cNvSpPr>
          <p:nvPr userDrawn="1">
            <p:ph type="body" sz="quarter" idx="13" hasCustomPrompt="1"/>
          </p:nvPr>
        </p:nvSpPr>
        <p:spPr>
          <a:xfrm>
            <a:off x="452590" y="1545465"/>
            <a:ext cx="8418931" cy="4663068"/>
          </a:xfrm>
        </p:spPr>
        <p:txBody>
          <a:bodyPr lIns="0" tIns="0"/>
          <a:lstStyle>
            <a:lvl1pPr marL="175006" indent="-175006">
              <a:spcBef>
                <a:spcPts val="900"/>
              </a:spcBef>
              <a:defRPr sz="1950">
                <a:latin typeface="+mn-lt"/>
              </a:defRPr>
            </a:lvl1pPr>
            <a:lvl2pPr marL="517874" indent="-175006">
              <a:spcBef>
                <a:spcPts val="900"/>
              </a:spcBef>
              <a:buSzPct val="100000"/>
              <a:buFont typeface="Segoe UI" pitchFamily="34" charset="0"/>
              <a:buChar char="‐"/>
              <a:defRPr/>
            </a:lvl2pPr>
            <a:lvl3pPr marL="860741" indent="-175006">
              <a:spcBef>
                <a:spcPts val="900"/>
              </a:spcBef>
              <a:buFont typeface="Wingdings" pitchFamily="2" charset="2"/>
              <a:buChar char="§"/>
              <a:defRPr/>
            </a:lvl3pPr>
            <a:lvl4pPr marL="1200037" indent="-257151">
              <a:spcBef>
                <a:spcPts val="900"/>
              </a:spcBef>
              <a:buFont typeface="+mj-lt"/>
              <a:buAutoNum type="arabicPeriod"/>
              <a:defRPr/>
            </a:lvl4pPr>
            <a:lvl5pPr marL="1459569" indent="-257151">
              <a:spcBef>
                <a:spcPts val="900"/>
              </a:spcBef>
              <a:buFont typeface="+mj-lt"/>
              <a:buAutoNum type="alphaLcParenR"/>
              <a:defRPr/>
            </a:lvl5pPr>
          </a:lstStyle>
          <a:p>
            <a:pPr lvl="0"/>
            <a:r>
              <a:rPr lang="en-US" dirty="0" err="1"/>
              <a:t>Lorem</a:t>
            </a:r>
            <a:r>
              <a:rPr lang="en-US" dirty="0"/>
              <a:t> </a:t>
            </a:r>
            <a:r>
              <a:rPr lang="en-US" dirty="0" err="1"/>
              <a:t>ipsum</a:t>
            </a:r>
            <a:r>
              <a:rPr lang="en-US" dirty="0"/>
              <a:t> dolor sit </a:t>
            </a:r>
            <a:r>
              <a:rPr lang="en-US" dirty="0" err="1"/>
              <a:t>amet</a:t>
            </a:r>
            <a:r>
              <a:rPr lang="en-US" dirty="0"/>
              <a:t>, </a:t>
            </a:r>
            <a:r>
              <a:rPr lang="en-US" dirty="0" err="1"/>
              <a:t>consectetur</a:t>
            </a:r>
            <a:r>
              <a:rPr lang="en-US" dirty="0"/>
              <a:t> </a:t>
            </a:r>
            <a:r>
              <a:rPr lang="en-US" dirty="0" err="1"/>
              <a:t>adipiscing</a:t>
            </a:r>
            <a:r>
              <a:rPr lang="en-US" dirty="0"/>
              <a:t> </a:t>
            </a:r>
            <a:br>
              <a:rPr lang="en-US" dirty="0"/>
            </a:br>
            <a:r>
              <a:rPr lang="en-US" dirty="0" err="1"/>
              <a:t>elit</a:t>
            </a:r>
            <a:r>
              <a:rPr lang="en-US" dirty="0"/>
              <a:t>. </a:t>
            </a:r>
            <a:r>
              <a:rPr lang="en-US" dirty="0" err="1"/>
              <a:t>Nunc</a:t>
            </a:r>
            <a:r>
              <a:rPr lang="en-US" dirty="0"/>
              <a:t> et </a:t>
            </a:r>
            <a:r>
              <a:rPr lang="en-US" dirty="0" err="1"/>
              <a:t>sagittis</a:t>
            </a:r>
            <a:r>
              <a:rPr lang="en-US" dirty="0"/>
              <a:t> ligula</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1661751526"/>
      </p:ext>
    </p:extLst>
  </p:cSld>
  <p:clrMapOvr>
    <a:masterClrMapping/>
  </p:clrMapOvr>
  <mc:AlternateContent xmlns:mc="http://schemas.openxmlformats.org/markup-compatibility/2006" xmlns:p14="http://schemas.microsoft.com/office/powerpoint/2010/main">
    <mc:Choice Requires="p14">
      <p:transition spd="slow" p14:dur="1250">
        <p:fade/>
      </p:transition>
    </mc:Choice>
    <mc:Fallback xmlns="">
      <p:transition spd="slow">
        <p:fade/>
      </p:transition>
    </mc:Fallback>
  </mc:AlternateContent>
</p:sldLayout>
</file>

<file path=ppt/slideLayouts/slideLayout149.xml><?xml version="1.0" encoding="utf-8"?>
<p:sldLayout xmlns:a="http://schemas.openxmlformats.org/drawingml/2006/main" xmlns:r="http://schemas.openxmlformats.org/officeDocument/2006/relationships" xmlns:p="http://schemas.openxmlformats.org/presentationml/2006/main" preserve="1" userDrawn="1">
  <p:cSld name="46_Illustrated Footer">
    <p:spTree>
      <p:nvGrpSpPr>
        <p:cNvPr id="1" name=""/>
        <p:cNvGrpSpPr/>
        <p:nvPr/>
      </p:nvGrpSpPr>
      <p:grpSpPr>
        <a:xfrm>
          <a:off x="0" y="0"/>
          <a:ext cx="0" cy="0"/>
          <a:chOff x="0" y="0"/>
          <a:chExt cx="0" cy="0"/>
        </a:xfrm>
      </p:grpSpPr>
      <p:grpSp>
        <p:nvGrpSpPr>
          <p:cNvPr id="7" name="Group 6"/>
          <p:cNvGrpSpPr/>
          <p:nvPr userDrawn="1"/>
        </p:nvGrpSpPr>
        <p:grpSpPr>
          <a:xfrm>
            <a:off x="-42204" y="5740095"/>
            <a:ext cx="9368768" cy="1254431"/>
            <a:chOff x="-56278" y="5740094"/>
            <a:chExt cx="12492753" cy="1254431"/>
          </a:xfrm>
        </p:grpSpPr>
        <p:grpSp>
          <p:nvGrpSpPr>
            <p:cNvPr id="491" name="Group 490"/>
            <p:cNvGrpSpPr/>
            <p:nvPr userDrawn="1"/>
          </p:nvGrpSpPr>
          <p:grpSpPr>
            <a:xfrm flipH="1">
              <a:off x="-56278" y="6236098"/>
              <a:ext cx="4293003" cy="758427"/>
              <a:chOff x="-1" y="4886404"/>
              <a:chExt cx="12436477" cy="2197100"/>
            </a:xfrm>
          </p:grpSpPr>
          <p:sp>
            <p:nvSpPr>
              <p:cNvPr id="492" name="Freeform 5"/>
              <p:cNvSpPr>
                <a:spLocks/>
              </p:cNvSpPr>
              <p:nvPr/>
            </p:nvSpPr>
            <p:spPr bwMode="auto">
              <a:xfrm>
                <a:off x="-1" y="4956254"/>
                <a:ext cx="12436477" cy="2057400"/>
              </a:xfrm>
              <a:custGeom>
                <a:avLst/>
                <a:gdLst>
                  <a:gd name="T0" fmla="*/ 2178 w 2178"/>
                  <a:gd name="T1" fmla="*/ 652 h 652"/>
                  <a:gd name="T2" fmla="*/ 1898 w 2178"/>
                  <a:gd name="T3" fmla="*/ 245 h 652"/>
                  <a:gd name="T4" fmla="*/ 1870 w 2178"/>
                  <a:gd name="T5" fmla="*/ 208 h 652"/>
                  <a:gd name="T6" fmla="*/ 1734 w 2178"/>
                  <a:gd name="T7" fmla="*/ 103 h 652"/>
                  <a:gd name="T8" fmla="*/ 1662 w 2178"/>
                  <a:gd name="T9" fmla="*/ 236 h 652"/>
                  <a:gd name="T10" fmla="*/ 1662 w 2178"/>
                  <a:gd name="T11" fmla="*/ 236 h 652"/>
                  <a:gd name="T12" fmla="*/ 1642 w 2178"/>
                  <a:gd name="T13" fmla="*/ 246 h 652"/>
                  <a:gd name="T14" fmla="*/ 1493 w 2178"/>
                  <a:gd name="T15" fmla="*/ 114 h 652"/>
                  <a:gd name="T16" fmla="*/ 1340 w 2178"/>
                  <a:gd name="T17" fmla="*/ 0 h 652"/>
                  <a:gd name="T18" fmla="*/ 1227 w 2178"/>
                  <a:gd name="T19" fmla="*/ 119 h 652"/>
                  <a:gd name="T20" fmla="*/ 1041 w 2178"/>
                  <a:gd name="T21" fmla="*/ 191 h 652"/>
                  <a:gd name="T22" fmla="*/ 939 w 2178"/>
                  <a:gd name="T23" fmla="*/ 119 h 652"/>
                  <a:gd name="T24" fmla="*/ 815 w 2178"/>
                  <a:gd name="T25" fmla="*/ 149 h 652"/>
                  <a:gd name="T26" fmla="*/ 653 w 2178"/>
                  <a:gd name="T27" fmla="*/ 368 h 652"/>
                  <a:gd name="T28" fmla="*/ 563 w 2178"/>
                  <a:gd name="T29" fmla="*/ 348 h 652"/>
                  <a:gd name="T30" fmla="*/ 486 w 2178"/>
                  <a:gd name="T31" fmla="*/ 360 h 652"/>
                  <a:gd name="T32" fmla="*/ 396 w 2178"/>
                  <a:gd name="T33" fmla="*/ 462 h 652"/>
                  <a:gd name="T34" fmla="*/ 369 w 2178"/>
                  <a:gd name="T35" fmla="*/ 405 h 652"/>
                  <a:gd name="T36" fmla="*/ 315 w 2178"/>
                  <a:gd name="T37" fmla="*/ 405 h 652"/>
                  <a:gd name="T38" fmla="*/ 240 w 2178"/>
                  <a:gd name="T39" fmla="*/ 440 h 652"/>
                  <a:gd name="T40" fmla="*/ 0 w 2178"/>
                  <a:gd name="T41" fmla="*/ 652 h 652"/>
                  <a:gd name="T42" fmla="*/ 2178 w 2178"/>
                  <a:gd name="T43" fmla="*/ 652 h 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178" h="652">
                    <a:moveTo>
                      <a:pt x="2178" y="652"/>
                    </a:moveTo>
                    <a:cubicBezTo>
                      <a:pt x="1898" y="245"/>
                      <a:pt x="1898" y="245"/>
                      <a:pt x="1898" y="245"/>
                    </a:cubicBezTo>
                    <a:cubicBezTo>
                      <a:pt x="1870" y="208"/>
                      <a:pt x="1870" y="208"/>
                      <a:pt x="1870" y="208"/>
                    </a:cubicBezTo>
                    <a:cubicBezTo>
                      <a:pt x="1734" y="103"/>
                      <a:pt x="1734" y="103"/>
                      <a:pt x="1734" y="103"/>
                    </a:cubicBezTo>
                    <a:cubicBezTo>
                      <a:pt x="1662" y="236"/>
                      <a:pt x="1662" y="236"/>
                      <a:pt x="1662" y="236"/>
                    </a:cubicBezTo>
                    <a:cubicBezTo>
                      <a:pt x="1662" y="236"/>
                      <a:pt x="1662" y="236"/>
                      <a:pt x="1662" y="236"/>
                    </a:cubicBezTo>
                    <a:cubicBezTo>
                      <a:pt x="1642" y="246"/>
                      <a:pt x="1642" y="246"/>
                      <a:pt x="1642" y="246"/>
                    </a:cubicBezTo>
                    <a:cubicBezTo>
                      <a:pt x="1493" y="114"/>
                      <a:pt x="1493" y="114"/>
                      <a:pt x="1493" y="114"/>
                    </a:cubicBezTo>
                    <a:cubicBezTo>
                      <a:pt x="1340" y="0"/>
                      <a:pt x="1340" y="0"/>
                      <a:pt x="1340" y="0"/>
                    </a:cubicBezTo>
                    <a:cubicBezTo>
                      <a:pt x="1227" y="119"/>
                      <a:pt x="1227" y="119"/>
                      <a:pt x="1227" y="119"/>
                    </a:cubicBezTo>
                    <a:cubicBezTo>
                      <a:pt x="1041" y="191"/>
                      <a:pt x="1041" y="191"/>
                      <a:pt x="1041" y="191"/>
                    </a:cubicBezTo>
                    <a:cubicBezTo>
                      <a:pt x="939" y="119"/>
                      <a:pt x="939" y="119"/>
                      <a:pt x="939" y="119"/>
                    </a:cubicBezTo>
                    <a:cubicBezTo>
                      <a:pt x="815" y="149"/>
                      <a:pt x="815" y="149"/>
                      <a:pt x="815" y="149"/>
                    </a:cubicBezTo>
                    <a:cubicBezTo>
                      <a:pt x="653" y="368"/>
                      <a:pt x="653" y="368"/>
                      <a:pt x="653" y="368"/>
                    </a:cubicBezTo>
                    <a:cubicBezTo>
                      <a:pt x="563" y="348"/>
                      <a:pt x="563" y="348"/>
                      <a:pt x="563" y="348"/>
                    </a:cubicBezTo>
                    <a:cubicBezTo>
                      <a:pt x="486" y="360"/>
                      <a:pt x="486" y="360"/>
                      <a:pt x="486" y="360"/>
                    </a:cubicBezTo>
                    <a:cubicBezTo>
                      <a:pt x="396" y="462"/>
                      <a:pt x="396" y="462"/>
                      <a:pt x="396" y="462"/>
                    </a:cubicBezTo>
                    <a:cubicBezTo>
                      <a:pt x="369" y="405"/>
                      <a:pt x="369" y="405"/>
                      <a:pt x="369" y="405"/>
                    </a:cubicBezTo>
                    <a:cubicBezTo>
                      <a:pt x="315" y="405"/>
                      <a:pt x="315" y="405"/>
                      <a:pt x="315" y="405"/>
                    </a:cubicBezTo>
                    <a:cubicBezTo>
                      <a:pt x="315" y="405"/>
                      <a:pt x="283" y="420"/>
                      <a:pt x="240" y="440"/>
                    </a:cubicBezTo>
                    <a:cubicBezTo>
                      <a:pt x="0" y="652"/>
                      <a:pt x="0" y="652"/>
                      <a:pt x="0" y="652"/>
                    </a:cubicBezTo>
                    <a:lnTo>
                      <a:pt x="2178" y="652"/>
                    </a:lnTo>
                    <a:close/>
                  </a:path>
                </a:pathLst>
              </a:custGeom>
              <a:solidFill>
                <a:srgbClr val="ADD9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493" name="Freeform 41"/>
              <p:cNvSpPr>
                <a:spLocks/>
              </p:cNvSpPr>
              <p:nvPr/>
            </p:nvSpPr>
            <p:spPr bwMode="auto">
              <a:xfrm>
                <a:off x="9489402" y="5143371"/>
                <a:ext cx="1189777" cy="557421"/>
              </a:xfrm>
              <a:custGeom>
                <a:avLst/>
                <a:gdLst>
                  <a:gd name="T0" fmla="*/ 0 w 413"/>
                  <a:gd name="T1" fmla="*/ 342 h 342"/>
                  <a:gd name="T2" fmla="*/ 0 w 413"/>
                  <a:gd name="T3" fmla="*/ 342 h 342"/>
                  <a:gd name="T4" fmla="*/ 206 w 413"/>
                  <a:gd name="T5" fmla="*/ 153 h 342"/>
                  <a:gd name="T6" fmla="*/ 413 w 413"/>
                  <a:gd name="T7" fmla="*/ 286 h 342"/>
                  <a:gd name="T8" fmla="*/ 196 w 413"/>
                  <a:gd name="T9" fmla="*/ 0 h 342"/>
                  <a:gd name="T10" fmla="*/ 0 w 413"/>
                  <a:gd name="T11" fmla="*/ 342 h 342"/>
                  <a:gd name="connsiteX0" fmla="*/ 0 w 10000"/>
                  <a:gd name="connsiteY0" fmla="*/ 10267 h 10267"/>
                  <a:gd name="connsiteX1" fmla="*/ 0 w 10000"/>
                  <a:gd name="connsiteY1" fmla="*/ 10267 h 10267"/>
                  <a:gd name="connsiteX2" fmla="*/ 4988 w 10000"/>
                  <a:gd name="connsiteY2" fmla="*/ 4741 h 10267"/>
                  <a:gd name="connsiteX3" fmla="*/ 10000 w 10000"/>
                  <a:gd name="connsiteY3" fmla="*/ 8630 h 10267"/>
                  <a:gd name="connsiteX4" fmla="*/ 4136 w 10000"/>
                  <a:gd name="connsiteY4" fmla="*/ 0 h 10267"/>
                  <a:gd name="connsiteX5" fmla="*/ 0 w 10000"/>
                  <a:gd name="connsiteY5" fmla="*/ 10267 h 10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00" h="10267">
                    <a:moveTo>
                      <a:pt x="0" y="10267"/>
                    </a:moveTo>
                    <a:lnTo>
                      <a:pt x="0" y="10267"/>
                    </a:lnTo>
                    <a:lnTo>
                      <a:pt x="4988" y="4741"/>
                    </a:lnTo>
                    <a:lnTo>
                      <a:pt x="10000" y="8630"/>
                    </a:lnTo>
                    <a:lnTo>
                      <a:pt x="4136" y="0"/>
                    </a:lnTo>
                    <a:lnTo>
                      <a:pt x="0" y="10267"/>
                    </a:ln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494" name="Freeform 43"/>
              <p:cNvSpPr>
                <a:spLocks/>
              </p:cNvSpPr>
              <p:nvPr/>
            </p:nvSpPr>
            <p:spPr bwMode="auto">
              <a:xfrm>
                <a:off x="4652515" y="4886404"/>
                <a:ext cx="3871815" cy="673100"/>
              </a:xfrm>
              <a:custGeom>
                <a:avLst/>
                <a:gdLst>
                  <a:gd name="T0" fmla="*/ 765 w 1344"/>
                  <a:gd name="T1" fmla="*/ 219 h 424"/>
                  <a:gd name="T2" fmla="*/ 506 w 1344"/>
                  <a:gd name="T3" fmla="*/ 270 h 424"/>
                  <a:gd name="T4" fmla="*/ 290 w 1344"/>
                  <a:gd name="T5" fmla="*/ 91 h 424"/>
                  <a:gd name="T6" fmla="*/ 0 w 1344"/>
                  <a:gd name="T7" fmla="*/ 340 h 424"/>
                  <a:gd name="T8" fmla="*/ 246 w 1344"/>
                  <a:gd name="T9" fmla="*/ 280 h 424"/>
                  <a:gd name="T10" fmla="*/ 448 w 1344"/>
                  <a:gd name="T11" fmla="*/ 424 h 424"/>
                  <a:gd name="T12" fmla="*/ 817 w 1344"/>
                  <a:gd name="T13" fmla="*/ 280 h 424"/>
                  <a:gd name="T14" fmla="*/ 1102 w 1344"/>
                  <a:gd name="T15" fmla="*/ 231 h 424"/>
                  <a:gd name="T16" fmla="*/ 1344 w 1344"/>
                  <a:gd name="T17" fmla="*/ 270 h 424"/>
                  <a:gd name="T18" fmla="*/ 1061 w 1344"/>
                  <a:gd name="T19" fmla="*/ 0 h 424"/>
                  <a:gd name="T20" fmla="*/ 765 w 1344"/>
                  <a:gd name="T21" fmla="*/ 219 h 4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44" h="424">
                    <a:moveTo>
                      <a:pt x="765" y="219"/>
                    </a:moveTo>
                    <a:lnTo>
                      <a:pt x="506" y="270"/>
                    </a:lnTo>
                    <a:lnTo>
                      <a:pt x="290" y="91"/>
                    </a:lnTo>
                    <a:lnTo>
                      <a:pt x="0" y="340"/>
                    </a:lnTo>
                    <a:lnTo>
                      <a:pt x="246" y="280"/>
                    </a:lnTo>
                    <a:lnTo>
                      <a:pt x="448" y="424"/>
                    </a:lnTo>
                    <a:lnTo>
                      <a:pt x="817" y="280"/>
                    </a:lnTo>
                    <a:lnTo>
                      <a:pt x="1102" y="231"/>
                    </a:lnTo>
                    <a:lnTo>
                      <a:pt x="1344" y="270"/>
                    </a:lnTo>
                    <a:lnTo>
                      <a:pt x="1061" y="0"/>
                    </a:lnTo>
                    <a:lnTo>
                      <a:pt x="765" y="219"/>
                    </a:ln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495" name="AutoShape 3"/>
              <p:cNvSpPr>
                <a:spLocks noChangeAspect="1" noChangeArrowheads="1" noTextEdit="1"/>
              </p:cNvSpPr>
              <p:nvPr/>
            </p:nvSpPr>
            <p:spPr bwMode="auto">
              <a:xfrm>
                <a:off x="1693821" y="4886404"/>
                <a:ext cx="6853238" cy="2197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grpSp>
        <p:grpSp>
          <p:nvGrpSpPr>
            <p:cNvPr id="6" name="Group 5"/>
            <p:cNvGrpSpPr/>
            <p:nvPr userDrawn="1"/>
          </p:nvGrpSpPr>
          <p:grpSpPr>
            <a:xfrm>
              <a:off x="10033000" y="6579580"/>
              <a:ext cx="2403475" cy="414944"/>
              <a:chOff x="9388476" y="6468308"/>
              <a:chExt cx="3047999" cy="526217"/>
            </a:xfrm>
          </p:grpSpPr>
          <p:sp>
            <p:nvSpPr>
              <p:cNvPr id="424" name="Freeform 106"/>
              <p:cNvSpPr>
                <a:spLocks/>
              </p:cNvSpPr>
              <p:nvPr userDrawn="1"/>
            </p:nvSpPr>
            <p:spPr bwMode="auto">
              <a:xfrm>
                <a:off x="9388476" y="6538913"/>
                <a:ext cx="2501424" cy="455612"/>
              </a:xfrm>
              <a:custGeom>
                <a:avLst/>
                <a:gdLst>
                  <a:gd name="T0" fmla="*/ 360 w 583"/>
                  <a:gd name="T1" fmla="*/ 5 h 121"/>
                  <a:gd name="T2" fmla="*/ 354 w 583"/>
                  <a:gd name="T3" fmla="*/ 4 h 121"/>
                  <a:gd name="T4" fmla="*/ 338 w 583"/>
                  <a:gd name="T5" fmla="*/ 2 h 121"/>
                  <a:gd name="T6" fmla="*/ 305 w 583"/>
                  <a:gd name="T7" fmla="*/ 0 h 121"/>
                  <a:gd name="T8" fmla="*/ 288 w 583"/>
                  <a:gd name="T9" fmla="*/ 0 h 121"/>
                  <a:gd name="T10" fmla="*/ 0 w 583"/>
                  <a:gd name="T11" fmla="*/ 121 h 121"/>
                  <a:gd name="T12" fmla="*/ 206 w 583"/>
                  <a:gd name="T13" fmla="*/ 121 h 121"/>
                  <a:gd name="T14" fmla="*/ 583 w 583"/>
                  <a:gd name="T15" fmla="*/ 121 h 121"/>
                  <a:gd name="T16" fmla="*/ 360 w 583"/>
                  <a:gd name="T17" fmla="*/ 5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3" h="121">
                    <a:moveTo>
                      <a:pt x="360" y="5"/>
                    </a:moveTo>
                    <a:cubicBezTo>
                      <a:pt x="358" y="5"/>
                      <a:pt x="356" y="5"/>
                      <a:pt x="354" y="4"/>
                    </a:cubicBezTo>
                    <a:cubicBezTo>
                      <a:pt x="348" y="4"/>
                      <a:pt x="343" y="3"/>
                      <a:pt x="338" y="2"/>
                    </a:cubicBezTo>
                    <a:cubicBezTo>
                      <a:pt x="327" y="1"/>
                      <a:pt x="316" y="0"/>
                      <a:pt x="305" y="0"/>
                    </a:cubicBezTo>
                    <a:cubicBezTo>
                      <a:pt x="299" y="0"/>
                      <a:pt x="294" y="0"/>
                      <a:pt x="288" y="0"/>
                    </a:cubicBezTo>
                    <a:cubicBezTo>
                      <a:pt x="183" y="1"/>
                      <a:pt x="79" y="41"/>
                      <a:pt x="0" y="121"/>
                    </a:cubicBezTo>
                    <a:cubicBezTo>
                      <a:pt x="206" y="121"/>
                      <a:pt x="206" y="121"/>
                      <a:pt x="206" y="121"/>
                    </a:cubicBezTo>
                    <a:cubicBezTo>
                      <a:pt x="583" y="121"/>
                      <a:pt x="583" y="121"/>
                      <a:pt x="583" y="121"/>
                    </a:cubicBezTo>
                    <a:cubicBezTo>
                      <a:pt x="520" y="57"/>
                      <a:pt x="442" y="19"/>
                      <a:pt x="360" y="5"/>
                    </a:cubicBezTo>
                    <a:close/>
                  </a:path>
                </a:pathLst>
              </a:custGeom>
              <a:solidFill>
                <a:srgbClr val="79A500"/>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425" name="Freeform 107"/>
              <p:cNvSpPr>
                <a:spLocks/>
              </p:cNvSpPr>
              <p:nvPr userDrawn="1"/>
            </p:nvSpPr>
            <p:spPr bwMode="auto">
              <a:xfrm>
                <a:off x="9922969" y="6468308"/>
                <a:ext cx="2513506" cy="526217"/>
              </a:xfrm>
              <a:custGeom>
                <a:avLst/>
                <a:gdLst>
                  <a:gd name="T0" fmla="*/ 341 w 551"/>
                  <a:gd name="T1" fmla="*/ 6 h 115"/>
                  <a:gd name="T2" fmla="*/ 335 w 551"/>
                  <a:gd name="T3" fmla="*/ 5 h 115"/>
                  <a:gd name="T4" fmla="*/ 320 w 551"/>
                  <a:gd name="T5" fmla="*/ 3 h 115"/>
                  <a:gd name="T6" fmla="*/ 289 w 551"/>
                  <a:gd name="T7" fmla="*/ 0 h 115"/>
                  <a:gd name="T8" fmla="*/ 272 w 551"/>
                  <a:gd name="T9" fmla="*/ 0 h 115"/>
                  <a:gd name="T10" fmla="*/ 0 w 551"/>
                  <a:gd name="T11" fmla="*/ 115 h 115"/>
                  <a:gd name="T12" fmla="*/ 195 w 551"/>
                  <a:gd name="T13" fmla="*/ 115 h 115"/>
                  <a:gd name="T14" fmla="*/ 551 w 551"/>
                  <a:gd name="T15" fmla="*/ 115 h 115"/>
                  <a:gd name="T16" fmla="*/ 341 w 551"/>
                  <a:gd name="T17" fmla="*/ 6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51" h="115">
                    <a:moveTo>
                      <a:pt x="341" y="6"/>
                    </a:moveTo>
                    <a:cubicBezTo>
                      <a:pt x="339" y="5"/>
                      <a:pt x="337" y="5"/>
                      <a:pt x="335" y="5"/>
                    </a:cubicBezTo>
                    <a:cubicBezTo>
                      <a:pt x="330" y="4"/>
                      <a:pt x="325" y="3"/>
                      <a:pt x="320" y="3"/>
                    </a:cubicBezTo>
                    <a:cubicBezTo>
                      <a:pt x="310" y="1"/>
                      <a:pt x="299" y="1"/>
                      <a:pt x="289" y="0"/>
                    </a:cubicBezTo>
                    <a:cubicBezTo>
                      <a:pt x="283" y="0"/>
                      <a:pt x="278" y="0"/>
                      <a:pt x="272" y="0"/>
                    </a:cubicBezTo>
                    <a:cubicBezTo>
                      <a:pt x="174" y="1"/>
                      <a:pt x="75" y="39"/>
                      <a:pt x="0" y="115"/>
                    </a:cubicBezTo>
                    <a:cubicBezTo>
                      <a:pt x="195" y="115"/>
                      <a:pt x="195" y="115"/>
                      <a:pt x="195" y="115"/>
                    </a:cubicBezTo>
                    <a:cubicBezTo>
                      <a:pt x="551" y="115"/>
                      <a:pt x="551" y="115"/>
                      <a:pt x="551" y="115"/>
                    </a:cubicBezTo>
                    <a:cubicBezTo>
                      <a:pt x="492" y="55"/>
                      <a:pt x="418" y="19"/>
                      <a:pt x="341" y="6"/>
                    </a:cubicBezTo>
                    <a:close/>
                  </a:path>
                </a:pathLst>
              </a:custGeom>
              <a:solidFill>
                <a:srgbClr val="BAD8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grpSp>
        <p:sp>
          <p:nvSpPr>
            <p:cNvPr id="38" name="Freeform 70"/>
            <p:cNvSpPr>
              <a:spLocks/>
            </p:cNvSpPr>
            <p:nvPr userDrawn="1"/>
          </p:nvSpPr>
          <p:spPr bwMode="auto">
            <a:xfrm flipH="1">
              <a:off x="1352512" y="6834768"/>
              <a:ext cx="2066421" cy="109266"/>
            </a:xfrm>
            <a:custGeom>
              <a:avLst/>
              <a:gdLst>
                <a:gd name="T0" fmla="*/ 485 w 784"/>
                <a:gd name="T1" fmla="*/ 29 h 183"/>
                <a:gd name="T2" fmla="*/ 0 w 784"/>
                <a:gd name="T3" fmla="*/ 183 h 183"/>
                <a:gd name="T4" fmla="*/ 277 w 784"/>
                <a:gd name="T5" fmla="*/ 183 h 183"/>
                <a:gd name="T6" fmla="*/ 784 w 784"/>
                <a:gd name="T7" fmla="*/ 183 h 183"/>
                <a:gd name="T8" fmla="*/ 485 w 784"/>
                <a:gd name="T9" fmla="*/ 29 h 183"/>
              </a:gdLst>
              <a:ahLst/>
              <a:cxnLst>
                <a:cxn ang="0">
                  <a:pos x="T0" y="T1"/>
                </a:cxn>
                <a:cxn ang="0">
                  <a:pos x="T2" y="T3"/>
                </a:cxn>
                <a:cxn ang="0">
                  <a:pos x="T4" y="T5"/>
                </a:cxn>
                <a:cxn ang="0">
                  <a:pos x="T6" y="T7"/>
                </a:cxn>
                <a:cxn ang="0">
                  <a:pos x="T8" y="T9"/>
                </a:cxn>
              </a:cxnLst>
              <a:rect l="0" t="0" r="r" b="b"/>
              <a:pathLst>
                <a:path w="784" h="183">
                  <a:moveTo>
                    <a:pt x="485" y="29"/>
                  </a:moveTo>
                  <a:cubicBezTo>
                    <a:pt x="314" y="0"/>
                    <a:pt x="132" y="51"/>
                    <a:pt x="0" y="183"/>
                  </a:cubicBezTo>
                  <a:cubicBezTo>
                    <a:pt x="277" y="183"/>
                    <a:pt x="277" y="183"/>
                    <a:pt x="277" y="183"/>
                  </a:cubicBezTo>
                  <a:cubicBezTo>
                    <a:pt x="784" y="183"/>
                    <a:pt x="784" y="183"/>
                    <a:pt x="784" y="183"/>
                  </a:cubicBezTo>
                  <a:cubicBezTo>
                    <a:pt x="700" y="99"/>
                    <a:pt x="594" y="47"/>
                    <a:pt x="485" y="29"/>
                  </a:cubicBezTo>
                  <a:close/>
                </a:path>
              </a:pathLst>
            </a:custGeom>
            <a:solidFill>
              <a:srgbClr val="79A5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a:p>
          </p:txBody>
        </p:sp>
        <p:sp>
          <p:nvSpPr>
            <p:cNvPr id="48" name="Freeform 47"/>
            <p:cNvSpPr>
              <a:spLocks/>
            </p:cNvSpPr>
            <p:nvPr/>
          </p:nvSpPr>
          <p:spPr bwMode="auto">
            <a:xfrm flipH="1">
              <a:off x="0" y="5814957"/>
              <a:ext cx="523152" cy="452133"/>
            </a:xfrm>
            <a:custGeom>
              <a:avLst/>
              <a:gdLst>
                <a:gd name="connsiteX0" fmla="*/ 407468 w 523152"/>
                <a:gd name="connsiteY0" fmla="*/ 0 h 452133"/>
                <a:gd name="connsiteX1" fmla="*/ 244481 w 523152"/>
                <a:gd name="connsiteY1" fmla="*/ 83151 h 452133"/>
                <a:gd name="connsiteX2" fmla="*/ 190152 w 523152"/>
                <a:gd name="connsiteY2" fmla="*/ 67560 h 452133"/>
                <a:gd name="connsiteX3" fmla="*/ 124957 w 523152"/>
                <a:gd name="connsiteY3" fmla="*/ 88348 h 452133"/>
                <a:gd name="connsiteX4" fmla="*/ 76061 w 523152"/>
                <a:gd name="connsiteY4" fmla="*/ 176696 h 452133"/>
                <a:gd name="connsiteX5" fmla="*/ 0 w 523152"/>
                <a:gd name="connsiteY5" fmla="*/ 301422 h 452133"/>
                <a:gd name="connsiteX6" fmla="*/ 141256 w 523152"/>
                <a:gd name="connsiteY6" fmla="*/ 452133 h 452133"/>
                <a:gd name="connsiteX7" fmla="*/ 157554 w 523152"/>
                <a:gd name="connsiteY7" fmla="*/ 452133 h 452133"/>
                <a:gd name="connsiteX8" fmla="*/ 173853 w 523152"/>
                <a:gd name="connsiteY8" fmla="*/ 452133 h 452133"/>
                <a:gd name="connsiteX9" fmla="*/ 499828 w 523152"/>
                <a:gd name="connsiteY9" fmla="*/ 452133 h 452133"/>
                <a:gd name="connsiteX10" fmla="*/ 505261 w 523152"/>
                <a:gd name="connsiteY10" fmla="*/ 452133 h 452133"/>
                <a:gd name="connsiteX11" fmla="*/ 516126 w 523152"/>
                <a:gd name="connsiteY11" fmla="*/ 452133 h 452133"/>
                <a:gd name="connsiteX12" fmla="*/ 523152 w 523152"/>
                <a:gd name="connsiteY12" fmla="*/ 452133 h 452133"/>
                <a:gd name="connsiteX13" fmla="*/ 523152 w 523152"/>
                <a:gd name="connsiteY13" fmla="*/ 37266 h 452133"/>
                <a:gd name="connsiteX14" fmla="*/ 487009 w 523152"/>
                <a:gd name="connsiteY14" fmla="*/ 14617 h 452133"/>
                <a:gd name="connsiteX15" fmla="*/ 407468 w 523152"/>
                <a:gd name="connsiteY15" fmla="*/ 0 h 4521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23152" h="452133">
                  <a:moveTo>
                    <a:pt x="407468" y="0"/>
                  </a:moveTo>
                  <a:cubicBezTo>
                    <a:pt x="342273" y="0"/>
                    <a:pt x="277078" y="31182"/>
                    <a:pt x="244481" y="83151"/>
                  </a:cubicBezTo>
                  <a:cubicBezTo>
                    <a:pt x="228182" y="72757"/>
                    <a:pt x="211884" y="67560"/>
                    <a:pt x="190152" y="67560"/>
                  </a:cubicBezTo>
                  <a:cubicBezTo>
                    <a:pt x="162987" y="67560"/>
                    <a:pt x="141256" y="77954"/>
                    <a:pt x="124957" y="88348"/>
                  </a:cubicBezTo>
                  <a:cubicBezTo>
                    <a:pt x="92359" y="103939"/>
                    <a:pt x="76061" y="140317"/>
                    <a:pt x="76061" y="176696"/>
                  </a:cubicBezTo>
                  <a:cubicBezTo>
                    <a:pt x="32597" y="202681"/>
                    <a:pt x="0" y="249453"/>
                    <a:pt x="0" y="301422"/>
                  </a:cubicBezTo>
                  <a:cubicBezTo>
                    <a:pt x="0" y="379376"/>
                    <a:pt x="65195" y="441739"/>
                    <a:pt x="141256" y="452133"/>
                  </a:cubicBezTo>
                  <a:cubicBezTo>
                    <a:pt x="146689" y="452133"/>
                    <a:pt x="152121" y="452133"/>
                    <a:pt x="157554" y="452133"/>
                  </a:cubicBezTo>
                  <a:cubicBezTo>
                    <a:pt x="162987" y="452133"/>
                    <a:pt x="168420" y="452133"/>
                    <a:pt x="173853" y="452133"/>
                  </a:cubicBezTo>
                  <a:cubicBezTo>
                    <a:pt x="249914" y="452133"/>
                    <a:pt x="418334" y="452133"/>
                    <a:pt x="499828" y="452133"/>
                  </a:cubicBezTo>
                  <a:cubicBezTo>
                    <a:pt x="499828" y="452133"/>
                    <a:pt x="505261" y="452133"/>
                    <a:pt x="505261" y="452133"/>
                  </a:cubicBezTo>
                  <a:cubicBezTo>
                    <a:pt x="516126" y="452133"/>
                    <a:pt x="516126" y="452133"/>
                    <a:pt x="516126" y="452133"/>
                  </a:cubicBezTo>
                  <a:lnTo>
                    <a:pt x="523152" y="452133"/>
                  </a:lnTo>
                  <a:lnTo>
                    <a:pt x="523152" y="37266"/>
                  </a:lnTo>
                  <a:lnTo>
                    <a:pt x="487009" y="14617"/>
                  </a:lnTo>
                  <a:cubicBezTo>
                    <a:pt x="462816" y="5197"/>
                    <a:pt x="435991" y="0"/>
                    <a:pt x="407468" y="0"/>
                  </a:cubicBezTo>
                  <a:close/>
                </a:path>
              </a:pathLst>
            </a:custGeom>
            <a:solidFill>
              <a:schemeClr val="bg1">
                <a:lumMod val="95000"/>
              </a:schemeClr>
            </a:solidFill>
            <a:ln>
              <a:noFill/>
            </a:ln>
            <a:extLst/>
          </p:spPr>
          <p:txBody>
            <a:bodyPr vert="horz" wrap="square" lIns="91440" tIns="45720" rIns="91440" bIns="45720" numCol="1" anchor="t" anchorCtr="0" compatLnSpc="1">
              <a:prstTxWarp prst="textNoShape">
                <a:avLst/>
              </a:prstTxWarp>
              <a:noAutofit/>
            </a:bodyPr>
            <a:lstStyle/>
            <a:p>
              <a:endParaRPr lang="en-US" sz="1350"/>
            </a:p>
          </p:txBody>
        </p:sp>
        <p:sp>
          <p:nvSpPr>
            <p:cNvPr id="37" name="Freeform 36"/>
            <p:cNvSpPr>
              <a:spLocks/>
            </p:cNvSpPr>
            <p:nvPr/>
          </p:nvSpPr>
          <p:spPr bwMode="auto">
            <a:xfrm flipH="1">
              <a:off x="0" y="6741890"/>
              <a:ext cx="370794" cy="220431"/>
            </a:xfrm>
            <a:custGeom>
              <a:avLst/>
              <a:gdLst>
                <a:gd name="connsiteX0" fmla="*/ 370794 w 370794"/>
                <a:gd name="connsiteY0" fmla="*/ 0 h 220431"/>
                <a:gd name="connsiteX1" fmla="*/ 332995 w 370794"/>
                <a:gd name="connsiteY1" fmla="*/ 8734 h 220431"/>
                <a:gd name="connsiteX2" fmla="*/ 0 w 370794"/>
                <a:gd name="connsiteY2" fmla="*/ 220431 h 220431"/>
                <a:gd name="connsiteX3" fmla="*/ 368902 w 370794"/>
                <a:gd name="connsiteY3" fmla="*/ 220431 h 220431"/>
                <a:gd name="connsiteX4" fmla="*/ 370794 w 370794"/>
                <a:gd name="connsiteY4" fmla="*/ 220431 h 2204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0794" h="220431">
                  <a:moveTo>
                    <a:pt x="370794" y="0"/>
                  </a:moveTo>
                  <a:lnTo>
                    <a:pt x="332995" y="8734"/>
                  </a:lnTo>
                  <a:cubicBezTo>
                    <a:pt x="210976" y="44223"/>
                    <a:pt x="95819" y="114789"/>
                    <a:pt x="0" y="220431"/>
                  </a:cubicBezTo>
                  <a:cubicBezTo>
                    <a:pt x="368902" y="220431"/>
                    <a:pt x="368902" y="220431"/>
                    <a:pt x="368902" y="220431"/>
                  </a:cubicBezTo>
                  <a:lnTo>
                    <a:pt x="370794" y="220431"/>
                  </a:lnTo>
                  <a:close/>
                </a:path>
              </a:pathLst>
            </a:custGeom>
            <a:solidFill>
              <a:srgbClr val="BAD8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en-US" sz="1350"/>
            </a:p>
          </p:txBody>
        </p:sp>
        <p:sp>
          <p:nvSpPr>
            <p:cNvPr id="32" name="Rectangle 33"/>
            <p:cNvSpPr>
              <a:spLocks noChangeArrowheads="1"/>
            </p:cNvSpPr>
            <p:nvPr userDrawn="1"/>
          </p:nvSpPr>
          <p:spPr bwMode="auto">
            <a:xfrm>
              <a:off x="0" y="6942034"/>
              <a:ext cx="12436475" cy="52491"/>
            </a:xfrm>
            <a:prstGeom prst="rect">
              <a:avLst/>
            </a:prstGeom>
            <a:solidFill>
              <a:srgbClr val="7FBA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350"/>
            </a:p>
          </p:txBody>
        </p:sp>
        <p:grpSp>
          <p:nvGrpSpPr>
            <p:cNvPr id="42" name="Group 41"/>
            <p:cNvGrpSpPr/>
            <p:nvPr userDrawn="1"/>
          </p:nvGrpSpPr>
          <p:grpSpPr>
            <a:xfrm>
              <a:off x="4306096" y="6680712"/>
              <a:ext cx="124545" cy="268852"/>
              <a:chOff x="9197851" y="6405436"/>
              <a:chExt cx="124545" cy="268852"/>
            </a:xfrm>
          </p:grpSpPr>
          <p:sp>
            <p:nvSpPr>
              <p:cNvPr id="39" name="Rectangle 37"/>
              <p:cNvSpPr>
                <a:spLocks noChangeArrowheads="1"/>
              </p:cNvSpPr>
              <p:nvPr userDrawn="1"/>
            </p:nvSpPr>
            <p:spPr bwMode="auto">
              <a:xfrm>
                <a:off x="9247926" y="6568771"/>
                <a:ext cx="25679" cy="105517"/>
              </a:xfrm>
              <a:prstGeom prst="rect">
                <a:avLst/>
              </a:prstGeom>
              <a:solidFill>
                <a:srgbClr val="96969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350"/>
              </a:p>
            </p:txBody>
          </p:sp>
          <p:sp>
            <p:nvSpPr>
              <p:cNvPr id="40" name="Oval 38"/>
              <p:cNvSpPr>
                <a:spLocks noChangeArrowheads="1"/>
              </p:cNvSpPr>
              <p:nvPr userDrawn="1"/>
            </p:nvSpPr>
            <p:spPr bwMode="auto">
              <a:xfrm>
                <a:off x="9197851" y="6476261"/>
                <a:ext cx="124545" cy="138761"/>
              </a:xfrm>
              <a:prstGeom prst="ellipse">
                <a:avLst/>
              </a:prstGeom>
              <a:solidFill>
                <a:srgbClr val="7FB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a:p>
            </p:txBody>
          </p:sp>
          <p:sp>
            <p:nvSpPr>
              <p:cNvPr id="41" name="Oval 39"/>
              <p:cNvSpPr>
                <a:spLocks noChangeArrowheads="1"/>
              </p:cNvSpPr>
              <p:nvPr userDrawn="1"/>
            </p:nvSpPr>
            <p:spPr bwMode="auto">
              <a:xfrm>
                <a:off x="9214543" y="6405436"/>
                <a:ext cx="91162" cy="101182"/>
              </a:xfrm>
              <a:prstGeom prst="ellipse">
                <a:avLst/>
              </a:prstGeom>
              <a:solidFill>
                <a:srgbClr val="7FB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a:p>
            </p:txBody>
          </p:sp>
        </p:grpSp>
        <p:grpSp>
          <p:nvGrpSpPr>
            <p:cNvPr id="420" name="Group 419"/>
            <p:cNvGrpSpPr/>
            <p:nvPr userDrawn="1"/>
          </p:nvGrpSpPr>
          <p:grpSpPr>
            <a:xfrm>
              <a:off x="2150727" y="6638524"/>
              <a:ext cx="144088" cy="311039"/>
              <a:chOff x="9197851" y="6405436"/>
              <a:chExt cx="124545" cy="268852"/>
            </a:xfrm>
          </p:grpSpPr>
          <p:sp>
            <p:nvSpPr>
              <p:cNvPr id="421" name="Rectangle 37"/>
              <p:cNvSpPr>
                <a:spLocks noChangeArrowheads="1"/>
              </p:cNvSpPr>
              <p:nvPr userDrawn="1"/>
            </p:nvSpPr>
            <p:spPr bwMode="auto">
              <a:xfrm>
                <a:off x="9247926" y="6568771"/>
                <a:ext cx="25679" cy="105517"/>
              </a:xfrm>
              <a:prstGeom prst="rect">
                <a:avLst/>
              </a:prstGeom>
              <a:solidFill>
                <a:srgbClr val="96969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350"/>
              </a:p>
            </p:txBody>
          </p:sp>
          <p:sp>
            <p:nvSpPr>
              <p:cNvPr id="422" name="Oval 38"/>
              <p:cNvSpPr>
                <a:spLocks noChangeArrowheads="1"/>
              </p:cNvSpPr>
              <p:nvPr userDrawn="1"/>
            </p:nvSpPr>
            <p:spPr bwMode="auto">
              <a:xfrm>
                <a:off x="9197851" y="6476261"/>
                <a:ext cx="124545" cy="138761"/>
              </a:xfrm>
              <a:prstGeom prst="ellipse">
                <a:avLst/>
              </a:prstGeom>
              <a:solidFill>
                <a:srgbClr val="7FB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a:p>
            </p:txBody>
          </p:sp>
          <p:sp>
            <p:nvSpPr>
              <p:cNvPr id="423" name="Oval 39"/>
              <p:cNvSpPr>
                <a:spLocks noChangeArrowheads="1"/>
              </p:cNvSpPr>
              <p:nvPr userDrawn="1"/>
            </p:nvSpPr>
            <p:spPr bwMode="auto">
              <a:xfrm>
                <a:off x="9214543" y="6405436"/>
                <a:ext cx="91162" cy="101182"/>
              </a:xfrm>
              <a:prstGeom prst="ellipse">
                <a:avLst/>
              </a:prstGeom>
              <a:solidFill>
                <a:srgbClr val="7FB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a:p>
            </p:txBody>
          </p:sp>
        </p:grpSp>
        <p:sp>
          <p:nvSpPr>
            <p:cNvPr id="641" name="Line 225"/>
            <p:cNvSpPr>
              <a:spLocks noChangeShapeType="1"/>
            </p:cNvSpPr>
            <p:nvPr/>
          </p:nvSpPr>
          <p:spPr bwMode="auto">
            <a:xfrm flipH="1">
              <a:off x="778780" y="5740094"/>
              <a:ext cx="0" cy="205837"/>
            </a:xfrm>
            <a:prstGeom prst="line">
              <a:avLst/>
            </a:prstGeom>
            <a:noFill/>
            <a:ln w="3175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IN" sz="1350"/>
            </a:p>
          </p:txBody>
        </p:sp>
        <p:sp>
          <p:nvSpPr>
            <p:cNvPr id="642" name="Line 226"/>
            <p:cNvSpPr>
              <a:spLocks noChangeShapeType="1"/>
            </p:cNvSpPr>
            <p:nvPr/>
          </p:nvSpPr>
          <p:spPr bwMode="auto">
            <a:xfrm flipH="1">
              <a:off x="842043" y="5740094"/>
              <a:ext cx="0" cy="205837"/>
            </a:xfrm>
            <a:prstGeom prst="line">
              <a:avLst/>
            </a:prstGeom>
            <a:noFill/>
            <a:ln w="3175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IN" sz="1350"/>
            </a:p>
          </p:txBody>
        </p:sp>
        <p:sp>
          <p:nvSpPr>
            <p:cNvPr id="643" name="Rectangle 227"/>
            <p:cNvSpPr>
              <a:spLocks noChangeArrowheads="1"/>
            </p:cNvSpPr>
            <p:nvPr/>
          </p:nvSpPr>
          <p:spPr bwMode="auto">
            <a:xfrm flipH="1">
              <a:off x="701629" y="5845019"/>
              <a:ext cx="217565" cy="797119"/>
            </a:xfrm>
            <a:prstGeom prst="rect">
              <a:avLst/>
            </a:prstGeom>
            <a:solidFill>
              <a:schemeClr val="accent2"/>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644" name="Rectangle 228"/>
            <p:cNvSpPr>
              <a:spLocks noChangeArrowheads="1"/>
            </p:cNvSpPr>
            <p:nvPr/>
          </p:nvSpPr>
          <p:spPr bwMode="auto">
            <a:xfrm flipH="1">
              <a:off x="865806" y="5845019"/>
              <a:ext cx="53388" cy="797119"/>
            </a:xfrm>
            <a:prstGeom prst="rect">
              <a:avLst/>
            </a:pr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632" name="Rectangle 229"/>
            <p:cNvSpPr>
              <a:spLocks noChangeArrowheads="1"/>
            </p:cNvSpPr>
            <p:nvPr/>
          </p:nvSpPr>
          <p:spPr bwMode="auto">
            <a:xfrm flipH="1">
              <a:off x="958729" y="6087272"/>
              <a:ext cx="218182" cy="554866"/>
            </a:xfrm>
            <a:prstGeom prst="rect">
              <a:avLst/>
            </a:prstGeom>
            <a:solidFill>
              <a:schemeClr val="accent2"/>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633" name="Rectangle 230"/>
            <p:cNvSpPr>
              <a:spLocks noChangeArrowheads="1"/>
            </p:cNvSpPr>
            <p:nvPr/>
          </p:nvSpPr>
          <p:spPr bwMode="auto">
            <a:xfrm flipH="1">
              <a:off x="986195" y="5926799"/>
              <a:ext cx="163251" cy="160473"/>
            </a:xfrm>
            <a:prstGeom prst="rect">
              <a:avLst/>
            </a:prstGeom>
            <a:solidFill>
              <a:schemeClr val="accent2"/>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634" name="Freeform 231"/>
            <p:cNvSpPr>
              <a:spLocks/>
            </p:cNvSpPr>
            <p:nvPr/>
          </p:nvSpPr>
          <p:spPr bwMode="auto">
            <a:xfrm flipH="1">
              <a:off x="1026621" y="5819714"/>
              <a:ext cx="83323" cy="107085"/>
            </a:xfrm>
            <a:custGeom>
              <a:avLst/>
              <a:gdLst>
                <a:gd name="T0" fmla="*/ 186 w 270"/>
                <a:gd name="T1" fmla="*/ 0 h 347"/>
                <a:gd name="T2" fmla="*/ 84 w 270"/>
                <a:gd name="T3" fmla="*/ 0 h 347"/>
                <a:gd name="T4" fmla="*/ 0 w 270"/>
                <a:gd name="T5" fmla="*/ 347 h 347"/>
                <a:gd name="T6" fmla="*/ 270 w 270"/>
                <a:gd name="T7" fmla="*/ 347 h 347"/>
                <a:gd name="T8" fmla="*/ 186 w 270"/>
                <a:gd name="T9" fmla="*/ 0 h 347"/>
              </a:gdLst>
              <a:ahLst/>
              <a:cxnLst>
                <a:cxn ang="0">
                  <a:pos x="T0" y="T1"/>
                </a:cxn>
                <a:cxn ang="0">
                  <a:pos x="T2" y="T3"/>
                </a:cxn>
                <a:cxn ang="0">
                  <a:pos x="T4" y="T5"/>
                </a:cxn>
                <a:cxn ang="0">
                  <a:pos x="T6" y="T7"/>
                </a:cxn>
                <a:cxn ang="0">
                  <a:pos x="T8" y="T9"/>
                </a:cxn>
              </a:cxnLst>
              <a:rect l="0" t="0" r="r" b="b"/>
              <a:pathLst>
                <a:path w="270" h="347">
                  <a:moveTo>
                    <a:pt x="186" y="0"/>
                  </a:moveTo>
                  <a:lnTo>
                    <a:pt x="84" y="0"/>
                  </a:lnTo>
                  <a:lnTo>
                    <a:pt x="0" y="347"/>
                  </a:lnTo>
                  <a:lnTo>
                    <a:pt x="270" y="347"/>
                  </a:lnTo>
                  <a:lnTo>
                    <a:pt x="186" y="0"/>
                  </a:lnTo>
                  <a:close/>
                </a:path>
              </a:pathLst>
            </a:custGeom>
            <a:solidFill>
              <a:schemeClr val="accent2"/>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635" name="Rectangle 232"/>
            <p:cNvSpPr>
              <a:spLocks noChangeArrowheads="1"/>
            </p:cNvSpPr>
            <p:nvPr/>
          </p:nvSpPr>
          <p:spPr bwMode="auto">
            <a:xfrm flipH="1">
              <a:off x="1123523" y="6123995"/>
              <a:ext cx="23145" cy="518142"/>
            </a:xfrm>
            <a:prstGeom prst="rect">
              <a:avLst/>
            </a:pr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636" name="Rectangle 233"/>
            <p:cNvSpPr>
              <a:spLocks noChangeArrowheads="1"/>
            </p:cNvSpPr>
            <p:nvPr/>
          </p:nvSpPr>
          <p:spPr bwMode="auto">
            <a:xfrm flipH="1">
              <a:off x="1079392" y="6123995"/>
              <a:ext cx="22219" cy="518142"/>
            </a:xfrm>
            <a:prstGeom prst="rect">
              <a:avLst/>
            </a:pr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637" name="Rectangle 234"/>
            <p:cNvSpPr>
              <a:spLocks noChangeArrowheads="1"/>
            </p:cNvSpPr>
            <p:nvPr/>
          </p:nvSpPr>
          <p:spPr bwMode="auto">
            <a:xfrm flipH="1">
              <a:off x="1034336" y="6123995"/>
              <a:ext cx="22837" cy="518142"/>
            </a:xfrm>
            <a:prstGeom prst="rect">
              <a:avLst/>
            </a:pr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638" name="Rectangle 235"/>
            <p:cNvSpPr>
              <a:spLocks noChangeArrowheads="1"/>
            </p:cNvSpPr>
            <p:nvPr/>
          </p:nvSpPr>
          <p:spPr bwMode="auto">
            <a:xfrm flipH="1">
              <a:off x="990206" y="6123995"/>
              <a:ext cx="22837" cy="518142"/>
            </a:xfrm>
            <a:prstGeom prst="rect">
              <a:avLst/>
            </a:pr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639" name="Rectangle 236"/>
            <p:cNvSpPr>
              <a:spLocks noChangeArrowheads="1"/>
            </p:cNvSpPr>
            <p:nvPr/>
          </p:nvSpPr>
          <p:spPr bwMode="auto">
            <a:xfrm flipH="1">
              <a:off x="986195" y="5926799"/>
              <a:ext cx="163251" cy="16665"/>
            </a:xfrm>
            <a:prstGeom prst="rect">
              <a:avLst/>
            </a:pr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640" name="Rectangle 237"/>
            <p:cNvSpPr>
              <a:spLocks noChangeArrowheads="1"/>
            </p:cNvSpPr>
            <p:nvPr/>
          </p:nvSpPr>
          <p:spPr bwMode="auto">
            <a:xfrm flipH="1">
              <a:off x="958729" y="6070299"/>
              <a:ext cx="218182" cy="16973"/>
            </a:xfrm>
            <a:prstGeom prst="rect">
              <a:avLst/>
            </a:pr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589" name="Rectangle 238"/>
            <p:cNvSpPr>
              <a:spLocks noChangeArrowheads="1"/>
            </p:cNvSpPr>
            <p:nvPr/>
          </p:nvSpPr>
          <p:spPr bwMode="auto">
            <a:xfrm flipH="1">
              <a:off x="1329396" y="6429511"/>
              <a:ext cx="266323" cy="212627"/>
            </a:xfrm>
            <a:prstGeom prst="rect">
              <a:avLst/>
            </a:pr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590" name="Freeform 239"/>
            <p:cNvSpPr>
              <a:spLocks/>
            </p:cNvSpPr>
            <p:nvPr/>
          </p:nvSpPr>
          <p:spPr bwMode="auto">
            <a:xfrm flipH="1">
              <a:off x="1216447" y="6041290"/>
              <a:ext cx="225897" cy="600848"/>
            </a:xfrm>
            <a:custGeom>
              <a:avLst/>
              <a:gdLst>
                <a:gd name="T0" fmla="*/ 0 w 732"/>
                <a:gd name="T1" fmla="*/ 0 h 1947"/>
                <a:gd name="T2" fmla="*/ 732 w 732"/>
                <a:gd name="T3" fmla="*/ 0 h 1947"/>
                <a:gd name="T4" fmla="*/ 732 w 732"/>
                <a:gd name="T5" fmla="*/ 1947 h 1947"/>
                <a:gd name="T6" fmla="*/ 0 w 732"/>
                <a:gd name="T7" fmla="*/ 1947 h 1947"/>
                <a:gd name="T8" fmla="*/ 0 w 732"/>
                <a:gd name="T9" fmla="*/ 1268 h 1947"/>
                <a:gd name="T10" fmla="*/ 0 w 732"/>
                <a:gd name="T11" fmla="*/ 0 h 1947"/>
              </a:gdLst>
              <a:ahLst/>
              <a:cxnLst>
                <a:cxn ang="0">
                  <a:pos x="T0" y="T1"/>
                </a:cxn>
                <a:cxn ang="0">
                  <a:pos x="T2" y="T3"/>
                </a:cxn>
                <a:cxn ang="0">
                  <a:pos x="T4" y="T5"/>
                </a:cxn>
                <a:cxn ang="0">
                  <a:pos x="T6" y="T7"/>
                </a:cxn>
                <a:cxn ang="0">
                  <a:pos x="T8" y="T9"/>
                </a:cxn>
                <a:cxn ang="0">
                  <a:pos x="T10" y="T11"/>
                </a:cxn>
              </a:cxnLst>
              <a:rect l="0" t="0" r="r" b="b"/>
              <a:pathLst>
                <a:path w="732" h="1947">
                  <a:moveTo>
                    <a:pt x="0" y="0"/>
                  </a:moveTo>
                  <a:lnTo>
                    <a:pt x="732" y="0"/>
                  </a:lnTo>
                  <a:lnTo>
                    <a:pt x="732" y="1947"/>
                  </a:lnTo>
                  <a:lnTo>
                    <a:pt x="0" y="1947"/>
                  </a:lnTo>
                  <a:lnTo>
                    <a:pt x="0" y="1268"/>
                  </a:lnTo>
                  <a:lnTo>
                    <a:pt x="0" y="0"/>
                  </a:lnTo>
                  <a:close/>
                </a:path>
              </a:pathLst>
            </a:custGeom>
            <a:solidFill>
              <a:schemeClr val="accent2"/>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591" name="Freeform 240"/>
            <p:cNvSpPr>
              <a:spLocks/>
            </p:cNvSpPr>
            <p:nvPr/>
          </p:nvSpPr>
          <p:spPr bwMode="auto">
            <a:xfrm flipH="1">
              <a:off x="1442344" y="6432597"/>
              <a:ext cx="153375" cy="209541"/>
            </a:xfrm>
            <a:custGeom>
              <a:avLst/>
              <a:gdLst>
                <a:gd name="T0" fmla="*/ 0 w 497"/>
                <a:gd name="T1" fmla="*/ 679 h 679"/>
                <a:gd name="T2" fmla="*/ 497 w 497"/>
                <a:gd name="T3" fmla="*/ 679 h 679"/>
                <a:gd name="T4" fmla="*/ 497 w 497"/>
                <a:gd name="T5" fmla="*/ 0 h 679"/>
                <a:gd name="T6" fmla="*/ 0 w 497"/>
                <a:gd name="T7" fmla="*/ 679 h 679"/>
              </a:gdLst>
              <a:ahLst/>
              <a:cxnLst>
                <a:cxn ang="0">
                  <a:pos x="T0" y="T1"/>
                </a:cxn>
                <a:cxn ang="0">
                  <a:pos x="T2" y="T3"/>
                </a:cxn>
                <a:cxn ang="0">
                  <a:pos x="T4" y="T5"/>
                </a:cxn>
                <a:cxn ang="0">
                  <a:pos x="T6" y="T7"/>
                </a:cxn>
              </a:cxnLst>
              <a:rect l="0" t="0" r="r" b="b"/>
              <a:pathLst>
                <a:path w="497" h="679">
                  <a:moveTo>
                    <a:pt x="0" y="679"/>
                  </a:moveTo>
                  <a:lnTo>
                    <a:pt x="497" y="679"/>
                  </a:lnTo>
                  <a:lnTo>
                    <a:pt x="497" y="0"/>
                  </a:lnTo>
                  <a:lnTo>
                    <a:pt x="0" y="679"/>
                  </a:lnTo>
                  <a:close/>
                </a:path>
              </a:pathLst>
            </a:custGeom>
            <a:solidFill>
              <a:schemeClr val="accent2"/>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593" name="Rectangle 242"/>
            <p:cNvSpPr>
              <a:spLocks noChangeArrowheads="1"/>
            </p:cNvSpPr>
            <p:nvPr/>
          </p:nvSpPr>
          <p:spPr bwMode="auto">
            <a:xfrm flipH="1">
              <a:off x="1342973" y="6085728"/>
              <a:ext cx="22219" cy="42587"/>
            </a:xfrm>
            <a:prstGeom prst="rect">
              <a:avLst/>
            </a:pr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594" name="Rectangle 243"/>
            <p:cNvSpPr>
              <a:spLocks noChangeArrowheads="1"/>
            </p:cNvSpPr>
            <p:nvPr/>
          </p:nvSpPr>
          <p:spPr bwMode="auto">
            <a:xfrm flipH="1">
              <a:off x="1294215" y="6085728"/>
              <a:ext cx="22219" cy="42587"/>
            </a:xfrm>
            <a:prstGeom prst="rect">
              <a:avLst/>
            </a:pr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595" name="Rectangle 244"/>
            <p:cNvSpPr>
              <a:spLocks noChangeArrowheads="1"/>
            </p:cNvSpPr>
            <p:nvPr/>
          </p:nvSpPr>
          <p:spPr bwMode="auto">
            <a:xfrm flipH="1">
              <a:off x="1245456" y="6085728"/>
              <a:ext cx="21911" cy="4258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596" name="Rectangle 245"/>
            <p:cNvSpPr>
              <a:spLocks noChangeArrowheads="1"/>
            </p:cNvSpPr>
            <p:nvPr/>
          </p:nvSpPr>
          <p:spPr bwMode="auto">
            <a:xfrm flipH="1">
              <a:off x="1392042" y="6149917"/>
              <a:ext cx="21911" cy="4197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597" name="Rectangle 246"/>
            <p:cNvSpPr>
              <a:spLocks noChangeArrowheads="1"/>
            </p:cNvSpPr>
            <p:nvPr/>
          </p:nvSpPr>
          <p:spPr bwMode="auto">
            <a:xfrm flipH="1">
              <a:off x="1342973" y="6149917"/>
              <a:ext cx="22219" cy="4197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598" name="Rectangle 247"/>
            <p:cNvSpPr>
              <a:spLocks noChangeArrowheads="1"/>
            </p:cNvSpPr>
            <p:nvPr/>
          </p:nvSpPr>
          <p:spPr bwMode="auto">
            <a:xfrm flipH="1">
              <a:off x="1294215" y="6149917"/>
              <a:ext cx="22219" cy="41970"/>
            </a:xfrm>
            <a:prstGeom prst="rect">
              <a:avLst/>
            </a:pr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599" name="Rectangle 248"/>
            <p:cNvSpPr>
              <a:spLocks noChangeArrowheads="1"/>
            </p:cNvSpPr>
            <p:nvPr/>
          </p:nvSpPr>
          <p:spPr bwMode="auto">
            <a:xfrm flipH="1">
              <a:off x="1245456" y="6149917"/>
              <a:ext cx="21911" cy="4197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600" name="Rectangle 249"/>
            <p:cNvSpPr>
              <a:spLocks noChangeArrowheads="1"/>
            </p:cNvSpPr>
            <p:nvPr/>
          </p:nvSpPr>
          <p:spPr bwMode="auto">
            <a:xfrm flipH="1">
              <a:off x="1392042" y="6213181"/>
              <a:ext cx="21911" cy="42279"/>
            </a:xfrm>
            <a:prstGeom prst="rect">
              <a:avLst/>
            </a:pr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601" name="Rectangle 250"/>
            <p:cNvSpPr>
              <a:spLocks noChangeArrowheads="1"/>
            </p:cNvSpPr>
            <p:nvPr/>
          </p:nvSpPr>
          <p:spPr bwMode="auto">
            <a:xfrm flipH="1">
              <a:off x="1342973" y="6213181"/>
              <a:ext cx="22219" cy="42279"/>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602" name="Rectangle 251"/>
            <p:cNvSpPr>
              <a:spLocks noChangeArrowheads="1"/>
            </p:cNvSpPr>
            <p:nvPr/>
          </p:nvSpPr>
          <p:spPr bwMode="auto">
            <a:xfrm flipH="1">
              <a:off x="1294215" y="6213181"/>
              <a:ext cx="22219" cy="42279"/>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603" name="Rectangle 252"/>
            <p:cNvSpPr>
              <a:spLocks noChangeArrowheads="1"/>
            </p:cNvSpPr>
            <p:nvPr/>
          </p:nvSpPr>
          <p:spPr bwMode="auto">
            <a:xfrm flipH="1">
              <a:off x="1245456" y="6213181"/>
              <a:ext cx="21911" cy="42279"/>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604" name="Rectangle 253"/>
            <p:cNvSpPr>
              <a:spLocks noChangeArrowheads="1"/>
            </p:cNvSpPr>
            <p:nvPr/>
          </p:nvSpPr>
          <p:spPr bwMode="auto">
            <a:xfrm flipH="1">
              <a:off x="1392042" y="6277370"/>
              <a:ext cx="21911" cy="42279"/>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605" name="Rectangle 254"/>
            <p:cNvSpPr>
              <a:spLocks noChangeArrowheads="1"/>
            </p:cNvSpPr>
            <p:nvPr/>
          </p:nvSpPr>
          <p:spPr bwMode="auto">
            <a:xfrm flipH="1">
              <a:off x="1342973" y="6277370"/>
              <a:ext cx="22219" cy="42279"/>
            </a:xfrm>
            <a:prstGeom prst="rect">
              <a:avLst/>
            </a:pr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606" name="Rectangle 255"/>
            <p:cNvSpPr>
              <a:spLocks noChangeArrowheads="1"/>
            </p:cNvSpPr>
            <p:nvPr/>
          </p:nvSpPr>
          <p:spPr bwMode="auto">
            <a:xfrm flipH="1">
              <a:off x="1294215" y="6277370"/>
              <a:ext cx="22219" cy="42279"/>
            </a:xfrm>
            <a:prstGeom prst="rect">
              <a:avLst/>
            </a:pr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607" name="Rectangle 256"/>
            <p:cNvSpPr>
              <a:spLocks noChangeArrowheads="1"/>
            </p:cNvSpPr>
            <p:nvPr/>
          </p:nvSpPr>
          <p:spPr bwMode="auto">
            <a:xfrm flipH="1">
              <a:off x="1245456" y="6277370"/>
              <a:ext cx="21911" cy="42279"/>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608" name="Rectangle 257"/>
            <p:cNvSpPr>
              <a:spLocks noChangeArrowheads="1"/>
            </p:cNvSpPr>
            <p:nvPr/>
          </p:nvSpPr>
          <p:spPr bwMode="auto">
            <a:xfrm flipH="1">
              <a:off x="1392042" y="6340942"/>
              <a:ext cx="21911" cy="4197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609" name="Rectangle 259"/>
            <p:cNvSpPr>
              <a:spLocks noChangeArrowheads="1"/>
            </p:cNvSpPr>
            <p:nvPr/>
          </p:nvSpPr>
          <p:spPr bwMode="auto">
            <a:xfrm flipH="1">
              <a:off x="1342973" y="6340942"/>
              <a:ext cx="22219" cy="4197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610" name="Rectangle 260"/>
            <p:cNvSpPr>
              <a:spLocks noChangeArrowheads="1"/>
            </p:cNvSpPr>
            <p:nvPr/>
          </p:nvSpPr>
          <p:spPr bwMode="auto">
            <a:xfrm flipH="1">
              <a:off x="1294214" y="6340942"/>
              <a:ext cx="22219" cy="41970"/>
            </a:xfrm>
            <a:prstGeom prst="rect">
              <a:avLst/>
            </a:pr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611" name="Rectangle 261"/>
            <p:cNvSpPr>
              <a:spLocks noChangeArrowheads="1"/>
            </p:cNvSpPr>
            <p:nvPr/>
          </p:nvSpPr>
          <p:spPr bwMode="auto">
            <a:xfrm flipH="1">
              <a:off x="1245455" y="6340942"/>
              <a:ext cx="21911" cy="41970"/>
            </a:xfrm>
            <a:prstGeom prst="rect">
              <a:avLst/>
            </a:pr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612" name="Rectangle 262"/>
            <p:cNvSpPr>
              <a:spLocks noChangeArrowheads="1"/>
            </p:cNvSpPr>
            <p:nvPr/>
          </p:nvSpPr>
          <p:spPr bwMode="auto">
            <a:xfrm flipH="1">
              <a:off x="1392041" y="6404206"/>
              <a:ext cx="21911" cy="42896"/>
            </a:xfrm>
            <a:prstGeom prst="rect">
              <a:avLst/>
            </a:pr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613" name="Rectangle 263"/>
            <p:cNvSpPr>
              <a:spLocks noChangeArrowheads="1"/>
            </p:cNvSpPr>
            <p:nvPr/>
          </p:nvSpPr>
          <p:spPr bwMode="auto">
            <a:xfrm flipH="1">
              <a:off x="1342973" y="6404206"/>
              <a:ext cx="22219" cy="42896"/>
            </a:xfrm>
            <a:prstGeom prst="rect">
              <a:avLst/>
            </a:pr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614" name="Rectangle 264"/>
            <p:cNvSpPr>
              <a:spLocks noChangeArrowheads="1"/>
            </p:cNvSpPr>
            <p:nvPr/>
          </p:nvSpPr>
          <p:spPr bwMode="auto">
            <a:xfrm flipH="1">
              <a:off x="1294214" y="6404206"/>
              <a:ext cx="22219" cy="4289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615" name="Rectangle 265"/>
            <p:cNvSpPr>
              <a:spLocks noChangeArrowheads="1"/>
            </p:cNvSpPr>
            <p:nvPr/>
          </p:nvSpPr>
          <p:spPr bwMode="auto">
            <a:xfrm flipH="1">
              <a:off x="1245455" y="6404206"/>
              <a:ext cx="21911" cy="4289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616" name="Rectangle 266"/>
            <p:cNvSpPr>
              <a:spLocks noChangeArrowheads="1"/>
            </p:cNvSpPr>
            <p:nvPr/>
          </p:nvSpPr>
          <p:spPr bwMode="auto">
            <a:xfrm flipH="1">
              <a:off x="1392041" y="6468395"/>
              <a:ext cx="21911" cy="42279"/>
            </a:xfrm>
            <a:prstGeom prst="rect">
              <a:avLst/>
            </a:pr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617" name="Rectangle 267"/>
            <p:cNvSpPr>
              <a:spLocks noChangeArrowheads="1"/>
            </p:cNvSpPr>
            <p:nvPr/>
          </p:nvSpPr>
          <p:spPr bwMode="auto">
            <a:xfrm flipH="1">
              <a:off x="1342973" y="6468395"/>
              <a:ext cx="22219" cy="42279"/>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618" name="Rectangle 268"/>
            <p:cNvSpPr>
              <a:spLocks noChangeArrowheads="1"/>
            </p:cNvSpPr>
            <p:nvPr/>
          </p:nvSpPr>
          <p:spPr bwMode="auto">
            <a:xfrm flipH="1">
              <a:off x="1294214" y="6468395"/>
              <a:ext cx="22219" cy="42279"/>
            </a:xfrm>
            <a:prstGeom prst="rect">
              <a:avLst/>
            </a:pr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619" name="Rectangle 269"/>
            <p:cNvSpPr>
              <a:spLocks noChangeArrowheads="1"/>
            </p:cNvSpPr>
            <p:nvPr/>
          </p:nvSpPr>
          <p:spPr bwMode="auto">
            <a:xfrm flipH="1">
              <a:off x="1245455" y="6468395"/>
              <a:ext cx="21911" cy="42279"/>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620" name="Rectangle 270"/>
            <p:cNvSpPr>
              <a:spLocks noChangeArrowheads="1"/>
            </p:cNvSpPr>
            <p:nvPr/>
          </p:nvSpPr>
          <p:spPr bwMode="auto">
            <a:xfrm flipH="1">
              <a:off x="1557452" y="6468395"/>
              <a:ext cx="22219" cy="42279"/>
            </a:xfrm>
            <a:prstGeom prst="rect">
              <a:avLst/>
            </a:pr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621" name="Rectangle 271"/>
            <p:cNvSpPr>
              <a:spLocks noChangeArrowheads="1"/>
            </p:cNvSpPr>
            <p:nvPr/>
          </p:nvSpPr>
          <p:spPr bwMode="auto">
            <a:xfrm flipH="1">
              <a:off x="1508693" y="6468395"/>
              <a:ext cx="22219" cy="42279"/>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622" name="Rectangle 272"/>
            <p:cNvSpPr>
              <a:spLocks noChangeArrowheads="1"/>
            </p:cNvSpPr>
            <p:nvPr/>
          </p:nvSpPr>
          <p:spPr bwMode="auto">
            <a:xfrm flipH="1">
              <a:off x="1459934" y="6468395"/>
              <a:ext cx="21911" cy="42279"/>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623" name="Rectangle 273"/>
            <p:cNvSpPr>
              <a:spLocks noChangeArrowheads="1"/>
            </p:cNvSpPr>
            <p:nvPr/>
          </p:nvSpPr>
          <p:spPr bwMode="auto">
            <a:xfrm flipH="1">
              <a:off x="1557452" y="6531967"/>
              <a:ext cx="22219" cy="4197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624" name="Rectangle 274"/>
            <p:cNvSpPr>
              <a:spLocks noChangeArrowheads="1"/>
            </p:cNvSpPr>
            <p:nvPr/>
          </p:nvSpPr>
          <p:spPr bwMode="auto">
            <a:xfrm flipH="1">
              <a:off x="1508693" y="6531967"/>
              <a:ext cx="22219" cy="41970"/>
            </a:xfrm>
            <a:prstGeom prst="rect">
              <a:avLst/>
            </a:pr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625" name="Rectangle 275"/>
            <p:cNvSpPr>
              <a:spLocks noChangeArrowheads="1"/>
            </p:cNvSpPr>
            <p:nvPr/>
          </p:nvSpPr>
          <p:spPr bwMode="auto">
            <a:xfrm flipH="1">
              <a:off x="1459934" y="6531967"/>
              <a:ext cx="21911" cy="4197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626" name="Rectangle 276"/>
            <p:cNvSpPr>
              <a:spLocks noChangeArrowheads="1"/>
            </p:cNvSpPr>
            <p:nvPr/>
          </p:nvSpPr>
          <p:spPr bwMode="auto">
            <a:xfrm flipH="1">
              <a:off x="1392041" y="6531967"/>
              <a:ext cx="21911" cy="4197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627" name="Rectangle 277"/>
            <p:cNvSpPr>
              <a:spLocks noChangeArrowheads="1"/>
            </p:cNvSpPr>
            <p:nvPr/>
          </p:nvSpPr>
          <p:spPr bwMode="auto">
            <a:xfrm flipH="1">
              <a:off x="1342973" y="6531967"/>
              <a:ext cx="22219" cy="41970"/>
            </a:xfrm>
            <a:prstGeom prst="rect">
              <a:avLst/>
            </a:pr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628" name="Rectangle 278"/>
            <p:cNvSpPr>
              <a:spLocks noChangeArrowheads="1"/>
            </p:cNvSpPr>
            <p:nvPr/>
          </p:nvSpPr>
          <p:spPr bwMode="auto">
            <a:xfrm flipH="1">
              <a:off x="1294214" y="6531967"/>
              <a:ext cx="22219" cy="4197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629" name="Rectangle 279"/>
            <p:cNvSpPr>
              <a:spLocks noChangeArrowheads="1"/>
            </p:cNvSpPr>
            <p:nvPr/>
          </p:nvSpPr>
          <p:spPr bwMode="auto">
            <a:xfrm flipH="1">
              <a:off x="1245455" y="6531967"/>
              <a:ext cx="21911" cy="41970"/>
            </a:xfrm>
            <a:prstGeom prst="rect">
              <a:avLst/>
            </a:pr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630" name="Rectangle 280"/>
            <p:cNvSpPr>
              <a:spLocks noChangeArrowheads="1"/>
            </p:cNvSpPr>
            <p:nvPr/>
          </p:nvSpPr>
          <p:spPr bwMode="auto">
            <a:xfrm flipH="1">
              <a:off x="1245455" y="5999937"/>
              <a:ext cx="70979" cy="41353"/>
            </a:xfrm>
            <a:prstGeom prst="rect">
              <a:avLst/>
            </a:prstGeom>
            <a:solidFill>
              <a:schemeClr val="accent2"/>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17" name="Freeform 70"/>
            <p:cNvSpPr>
              <a:spLocks/>
            </p:cNvSpPr>
            <p:nvPr/>
          </p:nvSpPr>
          <p:spPr bwMode="auto">
            <a:xfrm flipH="1">
              <a:off x="-15186" y="6533998"/>
              <a:ext cx="2383298" cy="428324"/>
            </a:xfrm>
            <a:custGeom>
              <a:avLst/>
              <a:gdLst>
                <a:gd name="T0" fmla="*/ 485 w 784"/>
                <a:gd name="T1" fmla="*/ 29 h 183"/>
                <a:gd name="T2" fmla="*/ 0 w 784"/>
                <a:gd name="T3" fmla="*/ 183 h 183"/>
                <a:gd name="T4" fmla="*/ 277 w 784"/>
                <a:gd name="T5" fmla="*/ 183 h 183"/>
                <a:gd name="T6" fmla="*/ 784 w 784"/>
                <a:gd name="T7" fmla="*/ 183 h 183"/>
                <a:gd name="T8" fmla="*/ 485 w 784"/>
                <a:gd name="T9" fmla="*/ 29 h 183"/>
              </a:gdLst>
              <a:ahLst/>
              <a:cxnLst>
                <a:cxn ang="0">
                  <a:pos x="T0" y="T1"/>
                </a:cxn>
                <a:cxn ang="0">
                  <a:pos x="T2" y="T3"/>
                </a:cxn>
                <a:cxn ang="0">
                  <a:pos x="T4" y="T5"/>
                </a:cxn>
                <a:cxn ang="0">
                  <a:pos x="T6" y="T7"/>
                </a:cxn>
                <a:cxn ang="0">
                  <a:pos x="T8" y="T9"/>
                </a:cxn>
              </a:cxnLst>
              <a:rect l="0" t="0" r="r" b="b"/>
              <a:pathLst>
                <a:path w="784" h="183">
                  <a:moveTo>
                    <a:pt x="485" y="29"/>
                  </a:moveTo>
                  <a:cubicBezTo>
                    <a:pt x="314" y="0"/>
                    <a:pt x="132" y="51"/>
                    <a:pt x="0" y="183"/>
                  </a:cubicBezTo>
                  <a:cubicBezTo>
                    <a:pt x="277" y="183"/>
                    <a:pt x="277" y="183"/>
                    <a:pt x="277" y="183"/>
                  </a:cubicBezTo>
                  <a:cubicBezTo>
                    <a:pt x="784" y="183"/>
                    <a:pt x="784" y="183"/>
                    <a:pt x="784" y="183"/>
                  </a:cubicBezTo>
                  <a:cubicBezTo>
                    <a:pt x="700" y="99"/>
                    <a:pt x="594" y="47"/>
                    <a:pt x="485" y="29"/>
                  </a:cubicBezTo>
                  <a:close/>
                </a:path>
              </a:pathLst>
            </a:custGeom>
            <a:solidFill>
              <a:srgbClr val="79A5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a:p>
          </p:txBody>
        </p:sp>
      </p:grpSp>
      <p:graphicFrame>
        <p:nvGraphicFramePr>
          <p:cNvPr id="5" name="Object 4" hidden="1"/>
          <p:cNvGraphicFramePr>
            <a:graphicFrameLocks noChangeAspect="1"/>
          </p:cNvGraphicFramePr>
          <p:nvPr>
            <p:custDataLst>
              <p:tags r:id="rId2"/>
            </p:custDataLst>
            <p:extLst/>
          </p:nvPr>
        </p:nvGraphicFramePr>
        <p:xfrm>
          <a:off x="1191" y="1589"/>
          <a:ext cx="1190" cy="1587"/>
        </p:xfrm>
        <a:graphic>
          <a:graphicData uri="http://schemas.openxmlformats.org/presentationml/2006/ole">
            <mc:AlternateContent xmlns:mc="http://schemas.openxmlformats.org/markup-compatibility/2006">
              <mc:Choice xmlns:v="urn:schemas-microsoft-com:vml" Requires="v">
                <p:oleObj spid="_x0000_s80901" name="think-cell Slide" r:id="rId4" imgW="270" imgH="270" progId="TCLayout.ActiveDocument.1">
                  <p:embed/>
                </p:oleObj>
              </mc:Choice>
              <mc:Fallback>
                <p:oleObj name="think-cell Slide" r:id="rId4" imgW="270" imgH="270" progId="TCLayout.ActiveDocument.1">
                  <p:embed/>
                  <p:pic>
                    <p:nvPicPr>
                      <p:cNvPr id="5" name="Object 4" hidden="1"/>
                      <p:cNvPicPr/>
                      <p:nvPr/>
                    </p:nvPicPr>
                    <p:blipFill>
                      <a:blip r:embed="rId5"/>
                      <a:stretch>
                        <a:fillRect/>
                      </a:stretch>
                    </p:blipFill>
                    <p:spPr>
                      <a:xfrm>
                        <a:off x="1191" y="1589"/>
                        <a:ext cx="1190" cy="1587"/>
                      </a:xfrm>
                      <a:prstGeom prst="rect">
                        <a:avLst/>
                      </a:prstGeom>
                    </p:spPr>
                  </p:pic>
                </p:oleObj>
              </mc:Fallback>
            </mc:AlternateContent>
          </a:graphicData>
        </a:graphic>
      </p:graphicFrame>
      <p:sp>
        <p:nvSpPr>
          <p:cNvPr id="2" name="Title 1"/>
          <p:cNvSpPr>
            <a:spLocks noGrp="1"/>
          </p:cNvSpPr>
          <p:nvPr>
            <p:ph type="title" hasCustomPrompt="1"/>
          </p:nvPr>
        </p:nvSpPr>
        <p:spPr>
          <a:xfrm>
            <a:off x="438875" y="264964"/>
            <a:ext cx="8418931" cy="1097302"/>
          </a:xfrm>
        </p:spPr>
        <p:txBody>
          <a:bodyPr lIns="0" tIns="91440" rIns="146304" bIns="91440"/>
          <a:lstStyle>
            <a:lvl1pPr>
              <a:lnSpc>
                <a:spcPts val="3674"/>
              </a:lnSpc>
              <a:defRPr sz="2700" baseline="0">
                <a:solidFill>
                  <a:schemeClr val="accent1"/>
                </a:solidFill>
              </a:defRPr>
            </a:lvl1pPr>
          </a:lstStyle>
          <a:p>
            <a:r>
              <a:rPr lang="en-US" dirty="0" err="1"/>
              <a:t>Lorem</a:t>
            </a:r>
            <a:r>
              <a:rPr lang="en-US" dirty="0"/>
              <a:t> </a:t>
            </a:r>
            <a:r>
              <a:rPr lang="en-US" dirty="0" err="1"/>
              <a:t>ipsum</a:t>
            </a:r>
            <a:r>
              <a:rPr lang="en-US" dirty="0"/>
              <a:t> dolor sit.</a:t>
            </a:r>
          </a:p>
        </p:txBody>
      </p:sp>
      <p:sp>
        <p:nvSpPr>
          <p:cNvPr id="4" name="Slide Number Placeholder 3"/>
          <p:cNvSpPr>
            <a:spLocks noGrp="1"/>
          </p:cNvSpPr>
          <p:nvPr>
            <p:ph type="sldNum" sz="quarter" idx="11"/>
          </p:nvPr>
        </p:nvSpPr>
        <p:spPr/>
        <p:txBody>
          <a:bodyPr/>
          <a:lstStyle/>
          <a:p>
            <a:fld id="{27258FFF-F925-446B-8502-81C933981705}" type="slidenum">
              <a:rPr lang="en-US" smtClean="0"/>
              <a:pPr/>
              <a:t>‹#›</a:t>
            </a:fld>
            <a:endParaRPr lang="en-US"/>
          </a:p>
        </p:txBody>
      </p:sp>
      <p:sp>
        <p:nvSpPr>
          <p:cNvPr id="8" name="Text Placeholder 7"/>
          <p:cNvSpPr>
            <a:spLocks noGrp="1"/>
          </p:cNvSpPr>
          <p:nvPr>
            <p:ph type="body" sz="quarter" idx="13" hasCustomPrompt="1"/>
          </p:nvPr>
        </p:nvSpPr>
        <p:spPr>
          <a:xfrm>
            <a:off x="452590" y="1545465"/>
            <a:ext cx="8418931" cy="4663068"/>
          </a:xfrm>
        </p:spPr>
        <p:txBody>
          <a:bodyPr lIns="0" tIns="0"/>
          <a:lstStyle>
            <a:lvl1pPr marL="175006" indent="-175006">
              <a:spcBef>
                <a:spcPts val="900"/>
              </a:spcBef>
              <a:defRPr sz="1950">
                <a:latin typeface="+mn-lt"/>
              </a:defRPr>
            </a:lvl1pPr>
            <a:lvl2pPr marL="517874" indent="-175006">
              <a:spcBef>
                <a:spcPts val="900"/>
              </a:spcBef>
              <a:buSzPct val="100000"/>
              <a:buFont typeface="Segoe UI" pitchFamily="34" charset="0"/>
              <a:buChar char="‐"/>
              <a:defRPr/>
            </a:lvl2pPr>
            <a:lvl3pPr marL="860741" indent="-175006">
              <a:spcBef>
                <a:spcPts val="900"/>
              </a:spcBef>
              <a:buFont typeface="Wingdings" pitchFamily="2" charset="2"/>
              <a:buChar char="§"/>
              <a:defRPr/>
            </a:lvl3pPr>
            <a:lvl4pPr marL="1200037" indent="-257151">
              <a:spcBef>
                <a:spcPts val="900"/>
              </a:spcBef>
              <a:buFont typeface="+mj-lt"/>
              <a:buAutoNum type="arabicPeriod"/>
              <a:defRPr/>
            </a:lvl4pPr>
            <a:lvl5pPr marL="1459569" indent="-257151">
              <a:spcBef>
                <a:spcPts val="900"/>
              </a:spcBef>
              <a:buFont typeface="+mj-lt"/>
              <a:buAutoNum type="alphaLcParenR"/>
              <a:defRPr/>
            </a:lvl5pPr>
          </a:lstStyle>
          <a:p>
            <a:pPr lvl="0"/>
            <a:r>
              <a:rPr lang="en-US" dirty="0" err="1"/>
              <a:t>Lorem</a:t>
            </a:r>
            <a:r>
              <a:rPr lang="en-US" dirty="0"/>
              <a:t> </a:t>
            </a:r>
            <a:r>
              <a:rPr lang="en-US" dirty="0" err="1"/>
              <a:t>ipsum</a:t>
            </a:r>
            <a:r>
              <a:rPr lang="en-US" dirty="0"/>
              <a:t> dolor sit </a:t>
            </a:r>
            <a:r>
              <a:rPr lang="en-US" dirty="0" err="1"/>
              <a:t>amet</a:t>
            </a:r>
            <a:r>
              <a:rPr lang="en-US" dirty="0"/>
              <a:t>, </a:t>
            </a:r>
            <a:r>
              <a:rPr lang="en-US" dirty="0" err="1"/>
              <a:t>consectetur</a:t>
            </a:r>
            <a:r>
              <a:rPr lang="en-US" dirty="0"/>
              <a:t> </a:t>
            </a:r>
            <a:r>
              <a:rPr lang="en-US" dirty="0" err="1"/>
              <a:t>adipiscing</a:t>
            </a:r>
            <a:r>
              <a:rPr lang="en-US" dirty="0"/>
              <a:t> </a:t>
            </a:r>
            <a:br>
              <a:rPr lang="en-US" dirty="0"/>
            </a:br>
            <a:r>
              <a:rPr lang="en-US" dirty="0" err="1"/>
              <a:t>elit</a:t>
            </a:r>
            <a:r>
              <a:rPr lang="en-US" dirty="0"/>
              <a:t>. </a:t>
            </a:r>
            <a:r>
              <a:rPr lang="en-US" dirty="0" err="1"/>
              <a:t>Nunc</a:t>
            </a:r>
            <a:r>
              <a:rPr lang="en-US" dirty="0"/>
              <a:t> et </a:t>
            </a:r>
            <a:r>
              <a:rPr lang="en-US" dirty="0" err="1"/>
              <a:t>sagittis</a:t>
            </a:r>
            <a:r>
              <a:rPr lang="en-US" dirty="0"/>
              <a:t> ligula</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3" name="Footer Placeholder 2"/>
          <p:cNvSpPr>
            <a:spLocks noGrp="1"/>
          </p:cNvSpPr>
          <p:nvPr>
            <p:ph type="ftr" sz="quarter" idx="10"/>
          </p:nvPr>
        </p:nvSpPr>
        <p:spPr/>
        <p:txBody>
          <a:bodyPr/>
          <a:lstStyle>
            <a:lvl1pPr>
              <a:defRPr>
                <a:solidFill>
                  <a:schemeClr val="bg1"/>
                </a:solidFill>
              </a:defRPr>
            </a:lvl1pPr>
          </a:lstStyle>
          <a:p>
            <a:r>
              <a:rPr lang="en-US" dirty="0"/>
              <a:t>Microsoft Confidential</a:t>
            </a:r>
          </a:p>
        </p:txBody>
      </p:sp>
      <p:sp>
        <p:nvSpPr>
          <p:cNvPr id="463" name="AutoShape 3"/>
          <p:cNvSpPr>
            <a:spLocks noChangeAspect="1" noChangeArrowheads="1" noTextEdit="1"/>
          </p:cNvSpPr>
          <p:nvPr/>
        </p:nvSpPr>
        <p:spPr bwMode="auto">
          <a:xfrm flipH="1">
            <a:off x="50334" y="4454749"/>
            <a:ext cx="2047250" cy="8892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68574" tIns="34287" rIns="68574" bIns="34287" numCol="1" anchor="t" anchorCtr="0" compatLnSpc="1">
            <a:prstTxWarp prst="textNoShape">
              <a:avLst/>
            </a:prstTxWarp>
          </a:bodyPr>
          <a:lstStyle/>
          <a:p>
            <a:endParaRPr lang="en-US" sz="1350">
              <a:solidFill>
                <a:srgbClr val="000000"/>
              </a:solidFill>
            </a:endParaRPr>
          </a:p>
        </p:txBody>
      </p:sp>
    </p:spTree>
    <p:extLst>
      <p:ext uri="{BB962C8B-B14F-4D97-AF65-F5344CB8AC3E}">
        <p14:creationId xmlns:p14="http://schemas.microsoft.com/office/powerpoint/2010/main" val="678892392"/>
      </p:ext>
    </p:extLst>
  </p:cSld>
  <p:clrMapOvr>
    <a:masterClrMapping/>
  </p:clrMapOvr>
  <mc:AlternateContent xmlns:mc="http://schemas.openxmlformats.org/markup-compatibility/2006" xmlns:p14="http://schemas.microsoft.com/office/powerpoint/2010/main">
    <mc:Choice Requires="p14">
      <p:transition spd="slow" p14:dur="1250">
        <p:fade/>
      </p:transition>
    </mc:Choice>
    <mc:Fallback xmlns="">
      <p:transition spd="slow">
        <p:fade/>
      </p:transition>
    </mc:Fallback>
  </mc:AlternateContent>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3311556723"/>
      </p:ext>
    </p:extLst>
  </p:cSld>
  <p:clrMapOvr>
    <a:masterClrMapping/>
  </p:clrMapOvr>
  <p:transition>
    <p:fade/>
  </p:transition>
</p:sldLayout>
</file>

<file path=ppt/slideLayouts/slideLayout150.xml><?xml version="1.0" encoding="utf-8"?>
<p:sldLayout xmlns:a="http://schemas.openxmlformats.org/drawingml/2006/main" xmlns:r="http://schemas.openxmlformats.org/officeDocument/2006/relationships" xmlns:p="http://schemas.openxmlformats.org/presentationml/2006/main" preserve="1" userDrawn="1">
  <p:cSld name="47_Illustrated Footer">
    <p:spTree>
      <p:nvGrpSpPr>
        <p:cNvPr id="1" name=""/>
        <p:cNvGrpSpPr/>
        <p:nvPr/>
      </p:nvGrpSpPr>
      <p:grpSpPr>
        <a:xfrm>
          <a:off x="0" y="0"/>
          <a:ext cx="0" cy="0"/>
          <a:chOff x="0" y="0"/>
          <a:chExt cx="0" cy="0"/>
        </a:xfrm>
      </p:grpSpPr>
      <p:graphicFrame>
        <p:nvGraphicFramePr>
          <p:cNvPr id="5" name="Object 4" hidden="1"/>
          <p:cNvGraphicFramePr>
            <a:graphicFrameLocks noChangeAspect="1"/>
          </p:cNvGraphicFramePr>
          <p:nvPr userDrawn="1">
            <p:custDataLst>
              <p:tags r:id="rId2"/>
            </p:custDataLst>
            <p:extLst/>
          </p:nvPr>
        </p:nvGraphicFramePr>
        <p:xfrm>
          <a:off x="1191" y="1589"/>
          <a:ext cx="1190" cy="1587"/>
        </p:xfrm>
        <a:graphic>
          <a:graphicData uri="http://schemas.openxmlformats.org/presentationml/2006/ole">
            <mc:AlternateContent xmlns:mc="http://schemas.openxmlformats.org/markup-compatibility/2006">
              <mc:Choice xmlns:v="urn:schemas-microsoft-com:vml" Requires="v">
                <p:oleObj spid="_x0000_s81925" name="think-cell Slide" r:id="rId4" imgW="270" imgH="270" progId="TCLayout.ActiveDocument.1">
                  <p:embed/>
                </p:oleObj>
              </mc:Choice>
              <mc:Fallback>
                <p:oleObj name="think-cell Slide" r:id="rId4" imgW="270" imgH="270" progId="TCLayout.ActiveDocument.1">
                  <p:embed/>
                  <p:pic>
                    <p:nvPicPr>
                      <p:cNvPr id="5" name="Object 4" hidden="1"/>
                      <p:cNvPicPr/>
                      <p:nvPr/>
                    </p:nvPicPr>
                    <p:blipFill>
                      <a:blip r:embed="rId5"/>
                      <a:stretch>
                        <a:fillRect/>
                      </a:stretch>
                    </p:blipFill>
                    <p:spPr>
                      <a:xfrm>
                        <a:off x="1191" y="1589"/>
                        <a:ext cx="1190" cy="1587"/>
                      </a:xfrm>
                      <a:prstGeom prst="rect">
                        <a:avLst/>
                      </a:prstGeom>
                    </p:spPr>
                  </p:pic>
                </p:oleObj>
              </mc:Fallback>
            </mc:AlternateContent>
          </a:graphicData>
        </a:graphic>
      </p:graphicFrame>
      <p:sp>
        <p:nvSpPr>
          <p:cNvPr id="2" name="Title 1"/>
          <p:cNvSpPr>
            <a:spLocks noGrp="1"/>
          </p:cNvSpPr>
          <p:nvPr userDrawn="1">
            <p:ph type="title" hasCustomPrompt="1"/>
          </p:nvPr>
        </p:nvSpPr>
        <p:spPr>
          <a:xfrm>
            <a:off x="438875" y="264964"/>
            <a:ext cx="8418931" cy="1097302"/>
          </a:xfrm>
        </p:spPr>
        <p:txBody>
          <a:bodyPr lIns="0" tIns="91440" rIns="146304" bIns="91440"/>
          <a:lstStyle>
            <a:lvl1pPr>
              <a:lnSpc>
                <a:spcPts val="3674"/>
              </a:lnSpc>
              <a:defRPr sz="2700" baseline="0">
                <a:solidFill>
                  <a:schemeClr val="accent1"/>
                </a:solidFill>
              </a:defRPr>
            </a:lvl1pPr>
          </a:lstStyle>
          <a:p>
            <a:r>
              <a:rPr lang="en-US" dirty="0" err="1"/>
              <a:t>Lorem</a:t>
            </a:r>
            <a:r>
              <a:rPr lang="en-US" dirty="0"/>
              <a:t> </a:t>
            </a:r>
            <a:r>
              <a:rPr lang="en-US" dirty="0" err="1"/>
              <a:t>ipsum</a:t>
            </a:r>
            <a:r>
              <a:rPr lang="en-US" dirty="0"/>
              <a:t> dolor sit.</a:t>
            </a:r>
          </a:p>
        </p:txBody>
      </p:sp>
      <p:sp>
        <p:nvSpPr>
          <p:cNvPr id="3" name="Footer Placeholder 2"/>
          <p:cNvSpPr>
            <a:spLocks noGrp="1"/>
          </p:cNvSpPr>
          <p:nvPr userDrawn="1">
            <p:ph type="ftr" sz="quarter" idx="10"/>
          </p:nvPr>
        </p:nvSpPr>
        <p:spPr/>
        <p:txBody>
          <a:bodyPr/>
          <a:lstStyle>
            <a:lvl1pPr>
              <a:defRPr>
                <a:solidFill>
                  <a:schemeClr val="tx2"/>
                </a:solidFill>
              </a:defRPr>
            </a:lvl1pPr>
          </a:lstStyle>
          <a:p>
            <a:r>
              <a:rPr lang="en-IN"/>
              <a:t>Microsoft Confidential</a:t>
            </a:r>
            <a:endParaRPr lang="en-IN" dirty="0"/>
          </a:p>
        </p:txBody>
      </p:sp>
      <p:sp>
        <p:nvSpPr>
          <p:cNvPr id="4" name="Slide Number Placeholder 3"/>
          <p:cNvSpPr>
            <a:spLocks noGrp="1"/>
          </p:cNvSpPr>
          <p:nvPr userDrawn="1">
            <p:ph type="sldNum" sz="quarter" idx="11"/>
          </p:nvPr>
        </p:nvSpPr>
        <p:spPr/>
        <p:txBody>
          <a:bodyPr/>
          <a:lstStyle/>
          <a:p>
            <a:fld id="{27258FFF-F925-446B-8502-81C933981705}" type="slidenum">
              <a:rPr lang="en-US" smtClean="0"/>
              <a:pPr/>
              <a:t>‹#›</a:t>
            </a:fld>
            <a:endParaRPr lang="en-US"/>
          </a:p>
        </p:txBody>
      </p:sp>
      <p:sp>
        <p:nvSpPr>
          <p:cNvPr id="8" name="Text Placeholder 7"/>
          <p:cNvSpPr>
            <a:spLocks noGrp="1"/>
          </p:cNvSpPr>
          <p:nvPr userDrawn="1">
            <p:ph type="body" sz="quarter" idx="13" hasCustomPrompt="1"/>
          </p:nvPr>
        </p:nvSpPr>
        <p:spPr>
          <a:xfrm>
            <a:off x="452590" y="1545465"/>
            <a:ext cx="8418931" cy="4663068"/>
          </a:xfrm>
        </p:spPr>
        <p:txBody>
          <a:bodyPr lIns="0" tIns="0"/>
          <a:lstStyle>
            <a:lvl1pPr marL="175006" indent="-175006">
              <a:spcBef>
                <a:spcPts val="900"/>
              </a:spcBef>
              <a:defRPr sz="1950">
                <a:latin typeface="+mn-lt"/>
              </a:defRPr>
            </a:lvl1pPr>
            <a:lvl2pPr marL="517874" indent="-175006">
              <a:spcBef>
                <a:spcPts val="900"/>
              </a:spcBef>
              <a:buSzPct val="100000"/>
              <a:buFont typeface="Segoe UI" pitchFamily="34" charset="0"/>
              <a:buChar char="‐"/>
              <a:defRPr/>
            </a:lvl2pPr>
            <a:lvl3pPr marL="860741" indent="-175006">
              <a:spcBef>
                <a:spcPts val="900"/>
              </a:spcBef>
              <a:buFont typeface="Wingdings" pitchFamily="2" charset="2"/>
              <a:buChar char="§"/>
              <a:defRPr/>
            </a:lvl3pPr>
            <a:lvl4pPr marL="1200037" indent="-257151">
              <a:spcBef>
                <a:spcPts val="900"/>
              </a:spcBef>
              <a:buFont typeface="+mj-lt"/>
              <a:buAutoNum type="arabicPeriod"/>
              <a:defRPr/>
            </a:lvl4pPr>
            <a:lvl5pPr marL="1459569" indent="-257151">
              <a:spcBef>
                <a:spcPts val="900"/>
              </a:spcBef>
              <a:buFont typeface="+mj-lt"/>
              <a:buAutoNum type="alphaLcParenR"/>
              <a:defRPr/>
            </a:lvl5pPr>
          </a:lstStyle>
          <a:p>
            <a:pPr lvl="0"/>
            <a:r>
              <a:rPr lang="en-US" dirty="0" err="1"/>
              <a:t>Lorem</a:t>
            </a:r>
            <a:r>
              <a:rPr lang="en-US" dirty="0"/>
              <a:t> </a:t>
            </a:r>
            <a:r>
              <a:rPr lang="en-US" dirty="0" err="1"/>
              <a:t>ipsum</a:t>
            </a:r>
            <a:r>
              <a:rPr lang="en-US" dirty="0"/>
              <a:t> dolor sit </a:t>
            </a:r>
            <a:r>
              <a:rPr lang="en-US" dirty="0" err="1"/>
              <a:t>amet</a:t>
            </a:r>
            <a:r>
              <a:rPr lang="en-US" dirty="0"/>
              <a:t>, </a:t>
            </a:r>
            <a:r>
              <a:rPr lang="en-US" dirty="0" err="1"/>
              <a:t>consectetur</a:t>
            </a:r>
            <a:r>
              <a:rPr lang="en-US" dirty="0"/>
              <a:t> </a:t>
            </a:r>
            <a:r>
              <a:rPr lang="en-US" dirty="0" err="1"/>
              <a:t>adipiscing</a:t>
            </a:r>
            <a:r>
              <a:rPr lang="en-US" dirty="0"/>
              <a:t> </a:t>
            </a:r>
            <a:br>
              <a:rPr lang="en-US" dirty="0"/>
            </a:br>
            <a:r>
              <a:rPr lang="en-US" dirty="0" err="1"/>
              <a:t>elit</a:t>
            </a:r>
            <a:r>
              <a:rPr lang="en-US" dirty="0"/>
              <a:t>. </a:t>
            </a:r>
            <a:r>
              <a:rPr lang="en-US" dirty="0" err="1"/>
              <a:t>Nunc</a:t>
            </a:r>
            <a:r>
              <a:rPr lang="en-US" dirty="0"/>
              <a:t> et </a:t>
            </a:r>
            <a:r>
              <a:rPr lang="en-US" dirty="0" err="1"/>
              <a:t>sagittis</a:t>
            </a:r>
            <a:r>
              <a:rPr lang="en-US" dirty="0"/>
              <a:t> ligula</a:t>
            </a:r>
          </a:p>
          <a:p>
            <a:pPr lvl="1"/>
            <a:r>
              <a:rPr lang="en-US" dirty="0"/>
              <a:t>Second level</a:t>
            </a:r>
          </a:p>
          <a:p>
            <a:pPr lvl="2"/>
            <a:r>
              <a:rPr lang="en-US" dirty="0"/>
              <a:t>Third level</a:t>
            </a:r>
          </a:p>
          <a:p>
            <a:pPr lvl="3"/>
            <a:r>
              <a:rPr lang="en-US" dirty="0"/>
              <a:t>Fourth level</a:t>
            </a:r>
          </a:p>
          <a:p>
            <a:pPr lvl="4"/>
            <a:r>
              <a:rPr lang="en-US" dirty="0"/>
              <a:t>Fifth level</a:t>
            </a:r>
          </a:p>
        </p:txBody>
      </p:sp>
      <p:grpSp>
        <p:nvGrpSpPr>
          <p:cNvPr id="12" name="Group 11"/>
          <p:cNvGrpSpPr/>
          <p:nvPr userDrawn="1"/>
        </p:nvGrpSpPr>
        <p:grpSpPr>
          <a:xfrm>
            <a:off x="0" y="5885434"/>
            <a:ext cx="9326563" cy="1118951"/>
            <a:chOff x="-1" y="5885433"/>
            <a:chExt cx="12436475" cy="1118951"/>
          </a:xfrm>
        </p:grpSpPr>
        <p:sp>
          <p:nvSpPr>
            <p:cNvPr id="9" name="Rectangle 34"/>
            <p:cNvSpPr>
              <a:spLocks noChangeArrowheads="1"/>
            </p:cNvSpPr>
            <p:nvPr userDrawn="1"/>
          </p:nvSpPr>
          <p:spPr bwMode="auto">
            <a:xfrm flipH="1">
              <a:off x="-1" y="6953678"/>
              <a:ext cx="12436475" cy="50339"/>
            </a:xfrm>
            <a:prstGeom prst="rect">
              <a:avLst/>
            </a:prstGeom>
            <a:solidFill>
              <a:srgbClr val="7FBA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350"/>
            </a:p>
          </p:txBody>
        </p:sp>
        <p:grpSp>
          <p:nvGrpSpPr>
            <p:cNvPr id="11" name="Group 10"/>
            <p:cNvGrpSpPr/>
            <p:nvPr userDrawn="1"/>
          </p:nvGrpSpPr>
          <p:grpSpPr>
            <a:xfrm>
              <a:off x="5092962" y="5885433"/>
              <a:ext cx="2979520" cy="1118951"/>
              <a:chOff x="5092962" y="5885433"/>
              <a:chExt cx="2979520" cy="1118951"/>
            </a:xfrm>
          </p:grpSpPr>
          <p:sp>
            <p:nvSpPr>
              <p:cNvPr id="344" name="Freeform 154"/>
              <p:cNvSpPr>
                <a:spLocks/>
              </p:cNvSpPr>
              <p:nvPr/>
            </p:nvSpPr>
            <p:spPr bwMode="auto">
              <a:xfrm>
                <a:off x="7932425" y="6755138"/>
                <a:ext cx="87535" cy="213334"/>
              </a:xfrm>
              <a:custGeom>
                <a:avLst/>
                <a:gdLst>
                  <a:gd name="T0" fmla="*/ 144 w 260"/>
                  <a:gd name="T1" fmla="*/ 0 h 777"/>
                  <a:gd name="T2" fmla="*/ 0 w 260"/>
                  <a:gd name="T3" fmla="*/ 777 h 777"/>
                  <a:gd name="T4" fmla="*/ 260 w 260"/>
                  <a:gd name="T5" fmla="*/ 777 h 777"/>
                  <a:gd name="T6" fmla="*/ 144 w 260"/>
                  <a:gd name="T7" fmla="*/ 0 h 777"/>
                </a:gdLst>
                <a:ahLst/>
                <a:cxnLst>
                  <a:cxn ang="0">
                    <a:pos x="T0" y="T1"/>
                  </a:cxn>
                  <a:cxn ang="0">
                    <a:pos x="T2" y="T3"/>
                  </a:cxn>
                  <a:cxn ang="0">
                    <a:pos x="T4" y="T5"/>
                  </a:cxn>
                  <a:cxn ang="0">
                    <a:pos x="T6" y="T7"/>
                  </a:cxn>
                </a:cxnLst>
                <a:rect l="0" t="0" r="r" b="b"/>
                <a:pathLst>
                  <a:path w="260" h="777">
                    <a:moveTo>
                      <a:pt x="144" y="0"/>
                    </a:moveTo>
                    <a:lnTo>
                      <a:pt x="0" y="777"/>
                    </a:lnTo>
                    <a:lnTo>
                      <a:pt x="260" y="777"/>
                    </a:lnTo>
                    <a:lnTo>
                      <a:pt x="144" y="0"/>
                    </a:lnTo>
                    <a:close/>
                  </a:path>
                </a:pathLst>
              </a:custGeom>
              <a:solidFill>
                <a:srgbClr val="79A5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pPr marL="0" marR="0" lvl="0" indent="0" defTabSz="699171"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srgbClr val="000000"/>
                  </a:solidFill>
                  <a:effectLst/>
                  <a:uLnTx/>
                  <a:uFillTx/>
                </a:endParaRPr>
              </a:p>
            </p:txBody>
          </p:sp>
          <p:sp>
            <p:nvSpPr>
              <p:cNvPr id="345" name="Freeform 155"/>
              <p:cNvSpPr>
                <a:spLocks/>
              </p:cNvSpPr>
              <p:nvPr/>
            </p:nvSpPr>
            <p:spPr bwMode="auto">
              <a:xfrm>
                <a:off x="8004810" y="6812453"/>
                <a:ext cx="67672" cy="163639"/>
              </a:xfrm>
              <a:custGeom>
                <a:avLst/>
                <a:gdLst>
                  <a:gd name="T0" fmla="*/ 111 w 201"/>
                  <a:gd name="T1" fmla="*/ 0 h 596"/>
                  <a:gd name="T2" fmla="*/ 0 w 201"/>
                  <a:gd name="T3" fmla="*/ 596 h 596"/>
                  <a:gd name="T4" fmla="*/ 201 w 201"/>
                  <a:gd name="T5" fmla="*/ 596 h 596"/>
                  <a:gd name="T6" fmla="*/ 111 w 201"/>
                  <a:gd name="T7" fmla="*/ 0 h 596"/>
                </a:gdLst>
                <a:ahLst/>
                <a:cxnLst>
                  <a:cxn ang="0">
                    <a:pos x="T0" y="T1"/>
                  </a:cxn>
                  <a:cxn ang="0">
                    <a:pos x="T2" y="T3"/>
                  </a:cxn>
                  <a:cxn ang="0">
                    <a:pos x="T4" y="T5"/>
                  </a:cxn>
                  <a:cxn ang="0">
                    <a:pos x="T6" y="T7"/>
                  </a:cxn>
                </a:cxnLst>
                <a:rect l="0" t="0" r="r" b="b"/>
                <a:pathLst>
                  <a:path w="201" h="596">
                    <a:moveTo>
                      <a:pt x="111" y="0"/>
                    </a:moveTo>
                    <a:lnTo>
                      <a:pt x="0" y="596"/>
                    </a:lnTo>
                    <a:lnTo>
                      <a:pt x="201" y="596"/>
                    </a:lnTo>
                    <a:lnTo>
                      <a:pt x="111" y="0"/>
                    </a:lnTo>
                    <a:close/>
                  </a:path>
                </a:pathLst>
              </a:custGeom>
              <a:solidFill>
                <a:srgbClr val="7FB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pPr marL="0" marR="0" lvl="0" indent="0" defTabSz="699171"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srgbClr val="000000"/>
                  </a:solidFill>
                  <a:effectLst/>
                  <a:uLnTx/>
                  <a:uFillTx/>
                </a:endParaRPr>
              </a:p>
            </p:txBody>
          </p:sp>
          <p:sp>
            <p:nvSpPr>
              <p:cNvPr id="349" name="Rectangle 9"/>
              <p:cNvSpPr>
                <a:spLocks noChangeArrowheads="1"/>
              </p:cNvSpPr>
              <p:nvPr/>
            </p:nvSpPr>
            <p:spPr bwMode="auto">
              <a:xfrm>
                <a:off x="6760310" y="6464534"/>
                <a:ext cx="429882" cy="508748"/>
              </a:xfrm>
              <a:prstGeom prst="rect">
                <a:avLst/>
              </a:prstGeom>
              <a:solidFill>
                <a:schemeClr val="bg1">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350" name="Rectangle 11"/>
              <p:cNvSpPr>
                <a:spLocks noChangeArrowheads="1"/>
              </p:cNvSpPr>
              <p:nvPr/>
            </p:nvSpPr>
            <p:spPr bwMode="auto">
              <a:xfrm>
                <a:off x="7287559" y="6113036"/>
                <a:ext cx="430801" cy="860246"/>
              </a:xfrm>
              <a:prstGeom prst="rect">
                <a:avLst/>
              </a:prstGeom>
              <a:solidFill>
                <a:schemeClr val="bg1">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351" name="Rectangle 12"/>
              <p:cNvSpPr>
                <a:spLocks noChangeArrowheads="1"/>
              </p:cNvSpPr>
              <p:nvPr/>
            </p:nvSpPr>
            <p:spPr bwMode="auto">
              <a:xfrm>
                <a:off x="7044143" y="6562815"/>
                <a:ext cx="430801" cy="410467"/>
              </a:xfrm>
              <a:prstGeom prst="rect">
                <a:avLst/>
              </a:prstGeom>
              <a:solidFill>
                <a:srgbClr val="D2D3D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352" name="Rectangle 13"/>
              <p:cNvSpPr>
                <a:spLocks noChangeArrowheads="1"/>
              </p:cNvSpPr>
              <p:nvPr/>
            </p:nvSpPr>
            <p:spPr bwMode="auto">
              <a:xfrm>
                <a:off x="7400540" y="6315379"/>
                <a:ext cx="430801" cy="657903"/>
              </a:xfrm>
              <a:prstGeom prst="rect">
                <a:avLst/>
              </a:prstGeom>
              <a:solidFill>
                <a:schemeClr val="bg1">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355" name="Rectangle 141"/>
              <p:cNvSpPr>
                <a:spLocks noChangeArrowheads="1"/>
              </p:cNvSpPr>
              <p:nvPr/>
            </p:nvSpPr>
            <p:spPr bwMode="auto">
              <a:xfrm>
                <a:off x="7503371" y="5885433"/>
                <a:ext cx="55113" cy="235923"/>
              </a:xfrm>
              <a:prstGeom prst="rect">
                <a:avLst/>
              </a:prstGeom>
              <a:solidFill>
                <a:schemeClr val="bg1">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356" name="Rectangle 143"/>
              <p:cNvSpPr>
                <a:spLocks noChangeArrowheads="1"/>
              </p:cNvSpPr>
              <p:nvPr/>
            </p:nvSpPr>
            <p:spPr bwMode="auto">
              <a:xfrm>
                <a:off x="7579612" y="6003393"/>
                <a:ext cx="106551" cy="117964"/>
              </a:xfrm>
              <a:prstGeom prst="rect">
                <a:avLst/>
              </a:prstGeom>
              <a:solidFill>
                <a:schemeClr val="bg1">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82" name="Freeform 15"/>
              <p:cNvSpPr>
                <a:spLocks/>
              </p:cNvSpPr>
              <p:nvPr userDrawn="1"/>
            </p:nvSpPr>
            <p:spPr bwMode="auto">
              <a:xfrm>
                <a:off x="5810318" y="6696227"/>
                <a:ext cx="1938836" cy="308157"/>
              </a:xfrm>
              <a:custGeom>
                <a:avLst/>
                <a:gdLst>
                  <a:gd name="T0" fmla="*/ 1210 w 1547"/>
                  <a:gd name="T1" fmla="*/ 103 h 333"/>
                  <a:gd name="T2" fmla="*/ 956 w 1547"/>
                  <a:gd name="T3" fmla="*/ 28 h 333"/>
                  <a:gd name="T4" fmla="*/ 825 w 1547"/>
                  <a:gd name="T5" fmla="*/ 14 h 333"/>
                  <a:gd name="T6" fmla="*/ 0 w 1547"/>
                  <a:gd name="T7" fmla="*/ 333 h 333"/>
                  <a:gd name="T8" fmla="*/ 547 w 1547"/>
                  <a:gd name="T9" fmla="*/ 333 h 333"/>
                  <a:gd name="T10" fmla="*/ 1547 w 1547"/>
                  <a:gd name="T11" fmla="*/ 333 h 333"/>
                  <a:gd name="T12" fmla="*/ 1210 w 1547"/>
                  <a:gd name="T13" fmla="*/ 103 h 333"/>
                </a:gdLst>
                <a:ahLst/>
                <a:cxnLst>
                  <a:cxn ang="0">
                    <a:pos x="T0" y="T1"/>
                  </a:cxn>
                  <a:cxn ang="0">
                    <a:pos x="T2" y="T3"/>
                  </a:cxn>
                  <a:cxn ang="0">
                    <a:pos x="T4" y="T5"/>
                  </a:cxn>
                  <a:cxn ang="0">
                    <a:pos x="T6" y="T7"/>
                  </a:cxn>
                  <a:cxn ang="0">
                    <a:pos x="T8" y="T9"/>
                  </a:cxn>
                  <a:cxn ang="0">
                    <a:pos x="T10" y="T11"/>
                  </a:cxn>
                  <a:cxn ang="0">
                    <a:pos x="T12" y="T13"/>
                  </a:cxn>
                </a:cxnLst>
                <a:rect l="0" t="0" r="r" b="b"/>
                <a:pathLst>
                  <a:path w="1547" h="333">
                    <a:moveTo>
                      <a:pt x="1210" y="103"/>
                    </a:moveTo>
                    <a:cubicBezTo>
                      <a:pt x="1128" y="67"/>
                      <a:pt x="1043" y="42"/>
                      <a:pt x="956" y="28"/>
                    </a:cubicBezTo>
                    <a:cubicBezTo>
                      <a:pt x="913" y="20"/>
                      <a:pt x="869" y="16"/>
                      <a:pt x="825" y="14"/>
                    </a:cubicBezTo>
                    <a:cubicBezTo>
                      <a:pt x="528" y="0"/>
                      <a:pt x="227" y="106"/>
                      <a:pt x="0" y="333"/>
                    </a:cubicBezTo>
                    <a:cubicBezTo>
                      <a:pt x="547" y="333"/>
                      <a:pt x="547" y="333"/>
                      <a:pt x="547" y="333"/>
                    </a:cubicBezTo>
                    <a:cubicBezTo>
                      <a:pt x="1547" y="333"/>
                      <a:pt x="1547" y="333"/>
                      <a:pt x="1547" y="333"/>
                    </a:cubicBezTo>
                    <a:cubicBezTo>
                      <a:pt x="1447" y="233"/>
                      <a:pt x="1332" y="156"/>
                      <a:pt x="1210" y="103"/>
                    </a:cubicBezTo>
                    <a:close/>
                  </a:path>
                </a:pathLst>
              </a:custGeom>
              <a:solidFill>
                <a:srgbClr val="BAD8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699171" eaLnBrk="1" fontAlgn="auto" latinLnBrk="0" hangingPunct="1">
                  <a:spcBef>
                    <a:spcPts val="0"/>
                  </a:spcBef>
                  <a:spcAft>
                    <a:spcPts val="0"/>
                  </a:spcAft>
                  <a:buClrTx/>
                  <a:buSzTx/>
                  <a:buFontTx/>
                  <a:buNone/>
                  <a:tabLst/>
                  <a:defRPr/>
                </a:pPr>
                <a:endParaRPr kumimoji="0" lang="en-US" sz="1377" b="0" i="0" u="none" strike="noStrike" kern="0" cap="none" spc="0" normalizeH="0" baseline="0" noProof="0">
                  <a:ln>
                    <a:noFill/>
                  </a:ln>
                  <a:solidFill>
                    <a:srgbClr val="000000"/>
                  </a:solidFill>
                  <a:effectLst/>
                  <a:uLnTx/>
                  <a:uFillTx/>
                </a:endParaRPr>
              </a:p>
            </p:txBody>
          </p:sp>
          <p:sp>
            <p:nvSpPr>
              <p:cNvPr id="149" name="Rectangle 6"/>
              <p:cNvSpPr>
                <a:spLocks noChangeArrowheads="1"/>
              </p:cNvSpPr>
              <p:nvPr/>
            </p:nvSpPr>
            <p:spPr bwMode="auto">
              <a:xfrm>
                <a:off x="6083816" y="6351295"/>
                <a:ext cx="61640" cy="585579"/>
              </a:xfrm>
              <a:prstGeom prst="rect">
                <a:avLst/>
              </a:prstGeom>
              <a:solidFill>
                <a:schemeClr val="bg1">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150" name="Rectangle 7"/>
              <p:cNvSpPr>
                <a:spLocks noChangeArrowheads="1"/>
              </p:cNvSpPr>
              <p:nvPr/>
            </p:nvSpPr>
            <p:spPr bwMode="auto">
              <a:xfrm>
                <a:off x="5738632" y="6098571"/>
                <a:ext cx="349978" cy="838303"/>
              </a:xfrm>
              <a:prstGeom prst="rect">
                <a:avLst/>
              </a:prstGeom>
              <a:solidFill>
                <a:schemeClr val="bg1">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151" name="Rectangle 8"/>
              <p:cNvSpPr>
                <a:spLocks noChangeArrowheads="1"/>
              </p:cNvSpPr>
              <p:nvPr/>
            </p:nvSpPr>
            <p:spPr bwMode="auto">
              <a:xfrm>
                <a:off x="6216684" y="6697163"/>
                <a:ext cx="120540" cy="239711"/>
              </a:xfrm>
              <a:prstGeom prst="rect">
                <a:avLst/>
              </a:prstGeom>
              <a:solidFill>
                <a:schemeClr val="bg1">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152" name="Rectangle 9"/>
              <p:cNvSpPr>
                <a:spLocks noChangeArrowheads="1"/>
              </p:cNvSpPr>
              <p:nvPr/>
            </p:nvSpPr>
            <p:spPr bwMode="auto">
              <a:xfrm>
                <a:off x="6265311" y="6030767"/>
                <a:ext cx="259573" cy="906106"/>
              </a:xfrm>
              <a:prstGeom prst="rect">
                <a:avLst/>
              </a:prstGeom>
              <a:solidFill>
                <a:schemeClr val="bg1">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153" name="Rectangle 10"/>
              <p:cNvSpPr>
                <a:spLocks noChangeArrowheads="1"/>
              </p:cNvSpPr>
              <p:nvPr/>
            </p:nvSpPr>
            <p:spPr bwMode="auto">
              <a:xfrm>
                <a:off x="6265311" y="6030767"/>
                <a:ext cx="259573" cy="906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179" name="Freeform 36"/>
              <p:cNvSpPr>
                <a:spLocks/>
              </p:cNvSpPr>
              <p:nvPr/>
            </p:nvSpPr>
            <p:spPr bwMode="auto">
              <a:xfrm>
                <a:off x="5511934" y="6708121"/>
                <a:ext cx="291762" cy="245190"/>
              </a:xfrm>
              <a:custGeom>
                <a:avLst/>
                <a:gdLst>
                  <a:gd name="T0" fmla="*/ 234 w 426"/>
                  <a:gd name="T1" fmla="*/ 62 h 358"/>
                  <a:gd name="T2" fmla="*/ 234 w 426"/>
                  <a:gd name="T3" fmla="*/ 0 h 358"/>
                  <a:gd name="T4" fmla="*/ 282 w 426"/>
                  <a:gd name="T5" fmla="*/ 0 h 358"/>
                  <a:gd name="T6" fmla="*/ 282 w 426"/>
                  <a:gd name="T7" fmla="*/ 62 h 358"/>
                  <a:gd name="T8" fmla="*/ 298 w 426"/>
                  <a:gd name="T9" fmla="*/ 62 h 358"/>
                  <a:gd name="T10" fmla="*/ 298 w 426"/>
                  <a:gd name="T11" fmla="*/ 0 h 358"/>
                  <a:gd name="T12" fmla="*/ 343 w 426"/>
                  <a:gd name="T13" fmla="*/ 0 h 358"/>
                  <a:gd name="T14" fmla="*/ 343 w 426"/>
                  <a:gd name="T15" fmla="*/ 62 h 358"/>
                  <a:gd name="T16" fmla="*/ 426 w 426"/>
                  <a:gd name="T17" fmla="*/ 62 h 358"/>
                  <a:gd name="T18" fmla="*/ 426 w 426"/>
                  <a:gd name="T19" fmla="*/ 76 h 358"/>
                  <a:gd name="T20" fmla="*/ 407 w 426"/>
                  <a:gd name="T21" fmla="*/ 76 h 358"/>
                  <a:gd name="T22" fmla="*/ 407 w 426"/>
                  <a:gd name="T23" fmla="*/ 358 h 358"/>
                  <a:gd name="T24" fmla="*/ 19 w 426"/>
                  <a:gd name="T25" fmla="*/ 358 h 358"/>
                  <a:gd name="T26" fmla="*/ 19 w 426"/>
                  <a:gd name="T27" fmla="*/ 76 h 358"/>
                  <a:gd name="T28" fmla="*/ 0 w 426"/>
                  <a:gd name="T29" fmla="*/ 76 h 358"/>
                  <a:gd name="T30" fmla="*/ 0 w 426"/>
                  <a:gd name="T31" fmla="*/ 62 h 358"/>
                  <a:gd name="T32" fmla="*/ 234 w 426"/>
                  <a:gd name="T33" fmla="*/ 62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6" h="358">
                    <a:moveTo>
                      <a:pt x="234" y="62"/>
                    </a:moveTo>
                    <a:lnTo>
                      <a:pt x="234" y="0"/>
                    </a:lnTo>
                    <a:lnTo>
                      <a:pt x="282" y="0"/>
                    </a:lnTo>
                    <a:lnTo>
                      <a:pt x="282" y="62"/>
                    </a:lnTo>
                    <a:lnTo>
                      <a:pt x="298" y="62"/>
                    </a:lnTo>
                    <a:lnTo>
                      <a:pt x="298" y="0"/>
                    </a:lnTo>
                    <a:lnTo>
                      <a:pt x="343" y="0"/>
                    </a:lnTo>
                    <a:lnTo>
                      <a:pt x="343" y="62"/>
                    </a:lnTo>
                    <a:lnTo>
                      <a:pt x="426" y="62"/>
                    </a:lnTo>
                    <a:lnTo>
                      <a:pt x="426" y="76"/>
                    </a:lnTo>
                    <a:lnTo>
                      <a:pt x="407" y="76"/>
                    </a:lnTo>
                    <a:lnTo>
                      <a:pt x="407" y="358"/>
                    </a:lnTo>
                    <a:lnTo>
                      <a:pt x="19" y="358"/>
                    </a:lnTo>
                    <a:lnTo>
                      <a:pt x="19" y="76"/>
                    </a:lnTo>
                    <a:lnTo>
                      <a:pt x="0" y="76"/>
                    </a:lnTo>
                    <a:lnTo>
                      <a:pt x="0" y="62"/>
                    </a:lnTo>
                    <a:lnTo>
                      <a:pt x="234" y="62"/>
                    </a:lnTo>
                    <a:close/>
                  </a:path>
                </a:pathLst>
              </a:custGeom>
              <a:solidFill>
                <a:schemeClr val="bg1">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180" name="Rectangle 37"/>
              <p:cNvSpPr>
                <a:spLocks noChangeArrowheads="1"/>
              </p:cNvSpPr>
              <p:nvPr/>
            </p:nvSpPr>
            <p:spPr bwMode="auto">
              <a:xfrm>
                <a:off x="5657815" y="6538269"/>
                <a:ext cx="195878" cy="415042"/>
              </a:xfrm>
              <a:prstGeom prst="rect">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81" name="Rectangle 38"/>
              <p:cNvSpPr>
                <a:spLocks noChangeArrowheads="1"/>
              </p:cNvSpPr>
              <p:nvPr/>
            </p:nvSpPr>
            <p:spPr bwMode="auto">
              <a:xfrm>
                <a:off x="5764658" y="6904684"/>
                <a:ext cx="26026" cy="48627"/>
              </a:xfrm>
              <a:prstGeom prst="rect">
                <a:avLst/>
              </a:prstGeom>
              <a:solidFill>
                <a:schemeClr val="accent1">
                  <a:lumMod val="75000"/>
                </a:schemeClr>
              </a:solidFill>
              <a:ln>
                <a:noFill/>
              </a:ln>
              <a:extLst/>
            </p:spPr>
            <p:txBody>
              <a:bodyPr vert="horz" wrap="square" lIns="91440" tIns="45720" rIns="91440" bIns="45720" numCol="1" anchor="t" anchorCtr="0" compatLnSpc="1">
                <a:prstTxWarp prst="textNoShape">
                  <a:avLst/>
                </a:prstTxWarp>
              </a:bodyPr>
              <a:lstStyle/>
              <a:p>
                <a:pPr lvl="0"/>
                <a:endParaRPr lang="en-IN" sz="1350"/>
              </a:p>
            </p:txBody>
          </p:sp>
          <p:sp>
            <p:nvSpPr>
              <p:cNvPr id="182" name="Rectangle 39"/>
              <p:cNvSpPr>
                <a:spLocks noChangeArrowheads="1"/>
              </p:cNvSpPr>
              <p:nvPr/>
            </p:nvSpPr>
            <p:spPr bwMode="auto">
              <a:xfrm>
                <a:off x="5720825" y="6904684"/>
                <a:ext cx="26026" cy="48627"/>
              </a:xfrm>
              <a:prstGeom prst="rect">
                <a:avLst/>
              </a:prstGeom>
              <a:solidFill>
                <a:schemeClr val="accent1">
                  <a:lumMod val="75000"/>
                </a:schemeClr>
              </a:solidFill>
              <a:ln>
                <a:noFill/>
              </a:ln>
              <a:extLst/>
            </p:spPr>
            <p:txBody>
              <a:bodyPr vert="horz" wrap="square" lIns="91440" tIns="45720" rIns="91440" bIns="45720" numCol="1" anchor="t" anchorCtr="0" compatLnSpc="1">
                <a:prstTxWarp prst="textNoShape">
                  <a:avLst/>
                </a:prstTxWarp>
              </a:bodyPr>
              <a:lstStyle/>
              <a:p>
                <a:pPr lvl="0"/>
                <a:endParaRPr lang="en-IN" sz="1350"/>
              </a:p>
            </p:txBody>
          </p:sp>
          <p:sp>
            <p:nvSpPr>
              <p:cNvPr id="183" name="Rectangle 40"/>
              <p:cNvSpPr>
                <a:spLocks noChangeArrowheads="1"/>
              </p:cNvSpPr>
              <p:nvPr/>
            </p:nvSpPr>
            <p:spPr bwMode="auto">
              <a:xfrm>
                <a:off x="5676992" y="6732777"/>
                <a:ext cx="157524" cy="23971"/>
              </a:xfrm>
              <a:prstGeom prst="rect">
                <a:avLst/>
              </a:pr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84" name="Rectangle 41"/>
              <p:cNvSpPr>
                <a:spLocks noChangeArrowheads="1"/>
              </p:cNvSpPr>
              <p:nvPr/>
            </p:nvSpPr>
            <p:spPr bwMode="auto">
              <a:xfrm>
                <a:off x="5676992" y="6776610"/>
                <a:ext cx="157524" cy="23971"/>
              </a:xfrm>
              <a:prstGeom prst="rect">
                <a:avLst/>
              </a:pr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85" name="Rectangle 42"/>
              <p:cNvSpPr>
                <a:spLocks noChangeArrowheads="1"/>
              </p:cNvSpPr>
              <p:nvPr/>
            </p:nvSpPr>
            <p:spPr bwMode="auto">
              <a:xfrm>
                <a:off x="5676992" y="6820443"/>
                <a:ext cx="157524" cy="23971"/>
              </a:xfrm>
              <a:prstGeom prst="rect">
                <a:avLst/>
              </a:pr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86" name="Rectangle 43"/>
              <p:cNvSpPr>
                <a:spLocks noChangeArrowheads="1"/>
              </p:cNvSpPr>
              <p:nvPr/>
            </p:nvSpPr>
            <p:spPr bwMode="auto">
              <a:xfrm>
                <a:off x="5676992" y="6863591"/>
                <a:ext cx="157524" cy="24656"/>
              </a:xfrm>
              <a:prstGeom prst="rect">
                <a:avLst/>
              </a:pr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87" name="Rectangle 44"/>
              <p:cNvSpPr>
                <a:spLocks noChangeArrowheads="1"/>
              </p:cNvSpPr>
              <p:nvPr/>
            </p:nvSpPr>
            <p:spPr bwMode="auto">
              <a:xfrm>
                <a:off x="5676992" y="6643057"/>
                <a:ext cx="157524" cy="26026"/>
              </a:xfrm>
              <a:prstGeom prst="rect">
                <a:avLst/>
              </a:pr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88" name="Rectangle 45"/>
              <p:cNvSpPr>
                <a:spLocks noChangeArrowheads="1"/>
              </p:cNvSpPr>
              <p:nvPr/>
            </p:nvSpPr>
            <p:spPr bwMode="auto">
              <a:xfrm>
                <a:off x="5676992" y="6686890"/>
                <a:ext cx="157524" cy="26026"/>
              </a:xfrm>
              <a:prstGeom prst="rect">
                <a:avLst/>
              </a:pr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89" name="Rectangle 46"/>
              <p:cNvSpPr>
                <a:spLocks noChangeArrowheads="1"/>
              </p:cNvSpPr>
              <p:nvPr/>
            </p:nvSpPr>
            <p:spPr bwMode="auto">
              <a:xfrm>
                <a:off x="5676992" y="6557446"/>
                <a:ext cx="157524" cy="24656"/>
              </a:xfrm>
              <a:prstGeom prst="rect">
                <a:avLst/>
              </a:pr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90" name="Rectangle 47"/>
              <p:cNvSpPr>
                <a:spLocks noChangeArrowheads="1"/>
              </p:cNvSpPr>
              <p:nvPr/>
            </p:nvSpPr>
            <p:spPr bwMode="auto">
              <a:xfrm>
                <a:off x="5676992" y="6601279"/>
                <a:ext cx="157524" cy="23971"/>
              </a:xfrm>
              <a:prstGeom prst="rect">
                <a:avLst/>
              </a:pr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91" name="Freeform 48"/>
              <p:cNvSpPr>
                <a:spLocks/>
              </p:cNvSpPr>
              <p:nvPr/>
            </p:nvSpPr>
            <p:spPr bwMode="auto">
              <a:xfrm>
                <a:off x="6424205" y="6708121"/>
                <a:ext cx="291762" cy="245190"/>
              </a:xfrm>
              <a:custGeom>
                <a:avLst/>
                <a:gdLst>
                  <a:gd name="T0" fmla="*/ 235 w 426"/>
                  <a:gd name="T1" fmla="*/ 62 h 358"/>
                  <a:gd name="T2" fmla="*/ 235 w 426"/>
                  <a:gd name="T3" fmla="*/ 0 h 358"/>
                  <a:gd name="T4" fmla="*/ 280 w 426"/>
                  <a:gd name="T5" fmla="*/ 0 h 358"/>
                  <a:gd name="T6" fmla="*/ 280 w 426"/>
                  <a:gd name="T7" fmla="*/ 62 h 358"/>
                  <a:gd name="T8" fmla="*/ 296 w 426"/>
                  <a:gd name="T9" fmla="*/ 62 h 358"/>
                  <a:gd name="T10" fmla="*/ 296 w 426"/>
                  <a:gd name="T11" fmla="*/ 0 h 358"/>
                  <a:gd name="T12" fmla="*/ 343 w 426"/>
                  <a:gd name="T13" fmla="*/ 0 h 358"/>
                  <a:gd name="T14" fmla="*/ 343 w 426"/>
                  <a:gd name="T15" fmla="*/ 62 h 358"/>
                  <a:gd name="T16" fmla="*/ 426 w 426"/>
                  <a:gd name="T17" fmla="*/ 62 h 358"/>
                  <a:gd name="T18" fmla="*/ 426 w 426"/>
                  <a:gd name="T19" fmla="*/ 76 h 358"/>
                  <a:gd name="T20" fmla="*/ 407 w 426"/>
                  <a:gd name="T21" fmla="*/ 76 h 358"/>
                  <a:gd name="T22" fmla="*/ 407 w 426"/>
                  <a:gd name="T23" fmla="*/ 358 h 358"/>
                  <a:gd name="T24" fmla="*/ 19 w 426"/>
                  <a:gd name="T25" fmla="*/ 358 h 358"/>
                  <a:gd name="T26" fmla="*/ 19 w 426"/>
                  <a:gd name="T27" fmla="*/ 76 h 358"/>
                  <a:gd name="T28" fmla="*/ 0 w 426"/>
                  <a:gd name="T29" fmla="*/ 76 h 358"/>
                  <a:gd name="T30" fmla="*/ 0 w 426"/>
                  <a:gd name="T31" fmla="*/ 62 h 358"/>
                  <a:gd name="T32" fmla="*/ 235 w 426"/>
                  <a:gd name="T33" fmla="*/ 62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6" h="358">
                    <a:moveTo>
                      <a:pt x="235" y="62"/>
                    </a:moveTo>
                    <a:lnTo>
                      <a:pt x="235" y="0"/>
                    </a:lnTo>
                    <a:lnTo>
                      <a:pt x="280" y="0"/>
                    </a:lnTo>
                    <a:lnTo>
                      <a:pt x="280" y="62"/>
                    </a:lnTo>
                    <a:lnTo>
                      <a:pt x="296" y="62"/>
                    </a:lnTo>
                    <a:lnTo>
                      <a:pt x="296" y="0"/>
                    </a:lnTo>
                    <a:lnTo>
                      <a:pt x="343" y="0"/>
                    </a:lnTo>
                    <a:lnTo>
                      <a:pt x="343" y="62"/>
                    </a:lnTo>
                    <a:lnTo>
                      <a:pt x="426" y="62"/>
                    </a:lnTo>
                    <a:lnTo>
                      <a:pt x="426" y="76"/>
                    </a:lnTo>
                    <a:lnTo>
                      <a:pt x="407" y="76"/>
                    </a:lnTo>
                    <a:lnTo>
                      <a:pt x="407" y="358"/>
                    </a:lnTo>
                    <a:lnTo>
                      <a:pt x="19" y="358"/>
                    </a:lnTo>
                    <a:lnTo>
                      <a:pt x="19" y="76"/>
                    </a:lnTo>
                    <a:lnTo>
                      <a:pt x="0" y="76"/>
                    </a:lnTo>
                    <a:lnTo>
                      <a:pt x="0" y="62"/>
                    </a:lnTo>
                    <a:lnTo>
                      <a:pt x="235" y="62"/>
                    </a:lnTo>
                    <a:close/>
                  </a:path>
                </a:pathLst>
              </a:custGeom>
              <a:solidFill>
                <a:schemeClr val="bg1">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192" name="Freeform 49"/>
              <p:cNvSpPr>
                <a:spLocks/>
              </p:cNvSpPr>
              <p:nvPr/>
            </p:nvSpPr>
            <p:spPr bwMode="auto">
              <a:xfrm>
                <a:off x="6270105" y="6708121"/>
                <a:ext cx="291762" cy="245190"/>
              </a:xfrm>
              <a:custGeom>
                <a:avLst/>
                <a:gdLst>
                  <a:gd name="T0" fmla="*/ 235 w 426"/>
                  <a:gd name="T1" fmla="*/ 62 h 358"/>
                  <a:gd name="T2" fmla="*/ 235 w 426"/>
                  <a:gd name="T3" fmla="*/ 0 h 358"/>
                  <a:gd name="T4" fmla="*/ 280 w 426"/>
                  <a:gd name="T5" fmla="*/ 0 h 358"/>
                  <a:gd name="T6" fmla="*/ 280 w 426"/>
                  <a:gd name="T7" fmla="*/ 62 h 358"/>
                  <a:gd name="T8" fmla="*/ 296 w 426"/>
                  <a:gd name="T9" fmla="*/ 62 h 358"/>
                  <a:gd name="T10" fmla="*/ 296 w 426"/>
                  <a:gd name="T11" fmla="*/ 0 h 358"/>
                  <a:gd name="T12" fmla="*/ 344 w 426"/>
                  <a:gd name="T13" fmla="*/ 0 h 358"/>
                  <a:gd name="T14" fmla="*/ 344 w 426"/>
                  <a:gd name="T15" fmla="*/ 62 h 358"/>
                  <a:gd name="T16" fmla="*/ 426 w 426"/>
                  <a:gd name="T17" fmla="*/ 62 h 358"/>
                  <a:gd name="T18" fmla="*/ 426 w 426"/>
                  <a:gd name="T19" fmla="*/ 76 h 358"/>
                  <a:gd name="T20" fmla="*/ 408 w 426"/>
                  <a:gd name="T21" fmla="*/ 76 h 358"/>
                  <a:gd name="T22" fmla="*/ 408 w 426"/>
                  <a:gd name="T23" fmla="*/ 358 h 358"/>
                  <a:gd name="T24" fmla="*/ 19 w 426"/>
                  <a:gd name="T25" fmla="*/ 358 h 358"/>
                  <a:gd name="T26" fmla="*/ 19 w 426"/>
                  <a:gd name="T27" fmla="*/ 76 h 358"/>
                  <a:gd name="T28" fmla="*/ 0 w 426"/>
                  <a:gd name="T29" fmla="*/ 76 h 358"/>
                  <a:gd name="T30" fmla="*/ 0 w 426"/>
                  <a:gd name="T31" fmla="*/ 62 h 358"/>
                  <a:gd name="T32" fmla="*/ 235 w 426"/>
                  <a:gd name="T33" fmla="*/ 62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6" h="358">
                    <a:moveTo>
                      <a:pt x="235" y="62"/>
                    </a:moveTo>
                    <a:lnTo>
                      <a:pt x="235" y="0"/>
                    </a:lnTo>
                    <a:lnTo>
                      <a:pt x="280" y="0"/>
                    </a:lnTo>
                    <a:lnTo>
                      <a:pt x="280" y="62"/>
                    </a:lnTo>
                    <a:lnTo>
                      <a:pt x="296" y="62"/>
                    </a:lnTo>
                    <a:lnTo>
                      <a:pt x="296" y="0"/>
                    </a:lnTo>
                    <a:lnTo>
                      <a:pt x="344" y="0"/>
                    </a:lnTo>
                    <a:lnTo>
                      <a:pt x="344" y="62"/>
                    </a:lnTo>
                    <a:lnTo>
                      <a:pt x="426" y="62"/>
                    </a:lnTo>
                    <a:lnTo>
                      <a:pt x="426" y="76"/>
                    </a:lnTo>
                    <a:lnTo>
                      <a:pt x="408" y="76"/>
                    </a:lnTo>
                    <a:lnTo>
                      <a:pt x="408" y="358"/>
                    </a:lnTo>
                    <a:lnTo>
                      <a:pt x="19" y="358"/>
                    </a:lnTo>
                    <a:lnTo>
                      <a:pt x="19" y="76"/>
                    </a:lnTo>
                    <a:lnTo>
                      <a:pt x="0" y="76"/>
                    </a:lnTo>
                    <a:lnTo>
                      <a:pt x="0" y="62"/>
                    </a:lnTo>
                    <a:lnTo>
                      <a:pt x="235" y="62"/>
                    </a:lnTo>
                    <a:close/>
                  </a:path>
                </a:pathLst>
              </a:custGeom>
              <a:solidFill>
                <a:schemeClr val="bg1">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204" name="Rectangle 61"/>
              <p:cNvSpPr>
                <a:spLocks noChangeArrowheads="1"/>
              </p:cNvSpPr>
              <p:nvPr/>
            </p:nvSpPr>
            <p:spPr bwMode="auto">
              <a:xfrm>
                <a:off x="6312568" y="6150623"/>
                <a:ext cx="265737" cy="802688"/>
              </a:xfrm>
              <a:prstGeom prst="rect">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05" name="Rectangle 62"/>
              <p:cNvSpPr>
                <a:spLocks noChangeArrowheads="1"/>
              </p:cNvSpPr>
              <p:nvPr/>
            </p:nvSpPr>
            <p:spPr bwMode="auto">
              <a:xfrm>
                <a:off x="6312568" y="6150623"/>
                <a:ext cx="265737" cy="8026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206" name="Rectangle 63"/>
              <p:cNvSpPr>
                <a:spLocks noChangeArrowheads="1"/>
              </p:cNvSpPr>
              <p:nvPr/>
            </p:nvSpPr>
            <p:spPr bwMode="auto">
              <a:xfrm>
                <a:off x="6299555" y="6141034"/>
                <a:ext cx="291762" cy="9588"/>
              </a:xfrm>
              <a:prstGeom prst="rect">
                <a:avLst/>
              </a:prstGeom>
              <a:solidFill>
                <a:srgbClr val="00205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207" name="Rectangle 64"/>
              <p:cNvSpPr>
                <a:spLocks noChangeArrowheads="1"/>
              </p:cNvSpPr>
              <p:nvPr/>
            </p:nvSpPr>
            <p:spPr bwMode="auto">
              <a:xfrm>
                <a:off x="6299555" y="6141034"/>
                <a:ext cx="291762" cy="9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208" name="Rectangle 65"/>
              <p:cNvSpPr>
                <a:spLocks noChangeArrowheads="1"/>
              </p:cNvSpPr>
              <p:nvPr/>
            </p:nvSpPr>
            <p:spPr bwMode="auto">
              <a:xfrm>
                <a:off x="6458449" y="6886877"/>
                <a:ext cx="34244" cy="66434"/>
              </a:xfrm>
              <a:prstGeom prst="rect">
                <a:avLst/>
              </a:prstGeom>
              <a:solidFill>
                <a:schemeClr val="accent1">
                  <a:lumMod val="75000"/>
                </a:schemeClr>
              </a:solidFill>
              <a:ln>
                <a:noFill/>
              </a:ln>
              <a:extLst/>
            </p:spPr>
            <p:txBody>
              <a:bodyPr vert="horz" wrap="square" lIns="91440" tIns="45720" rIns="91440" bIns="45720" numCol="1" anchor="t" anchorCtr="0" compatLnSpc="1">
                <a:prstTxWarp prst="textNoShape">
                  <a:avLst/>
                </a:prstTxWarp>
              </a:bodyPr>
              <a:lstStyle/>
              <a:p>
                <a:pPr lvl="0"/>
                <a:endParaRPr lang="en-IN" sz="1350"/>
              </a:p>
            </p:txBody>
          </p:sp>
          <p:sp>
            <p:nvSpPr>
              <p:cNvPr id="209" name="Rectangle 66"/>
              <p:cNvSpPr>
                <a:spLocks noChangeArrowheads="1"/>
              </p:cNvSpPr>
              <p:nvPr/>
            </p:nvSpPr>
            <p:spPr bwMode="auto">
              <a:xfrm>
                <a:off x="6398179" y="6886877"/>
                <a:ext cx="36299" cy="66434"/>
              </a:xfrm>
              <a:prstGeom prst="rect">
                <a:avLst/>
              </a:prstGeom>
              <a:solidFill>
                <a:schemeClr val="accent1">
                  <a:lumMod val="75000"/>
                </a:schemeClr>
              </a:solidFill>
              <a:ln>
                <a:noFill/>
              </a:ln>
              <a:extLst/>
            </p:spPr>
            <p:txBody>
              <a:bodyPr vert="horz" wrap="square" lIns="91440" tIns="45720" rIns="91440" bIns="45720" numCol="1" anchor="t" anchorCtr="0" compatLnSpc="1">
                <a:prstTxWarp prst="textNoShape">
                  <a:avLst/>
                </a:prstTxWarp>
              </a:bodyPr>
              <a:lstStyle/>
              <a:p>
                <a:pPr lvl="0"/>
                <a:endParaRPr lang="en-IN" sz="1350"/>
              </a:p>
            </p:txBody>
          </p:sp>
          <p:sp>
            <p:nvSpPr>
              <p:cNvPr id="210" name="Rectangle 67"/>
              <p:cNvSpPr>
                <a:spLocks noChangeArrowheads="1"/>
              </p:cNvSpPr>
              <p:nvPr/>
            </p:nvSpPr>
            <p:spPr bwMode="auto">
              <a:xfrm>
                <a:off x="6338594" y="6651276"/>
                <a:ext cx="213685" cy="35614"/>
              </a:xfrm>
              <a:prstGeom prst="rect">
                <a:avLst/>
              </a:pr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11" name="Rectangle 68"/>
              <p:cNvSpPr>
                <a:spLocks noChangeArrowheads="1"/>
              </p:cNvSpPr>
              <p:nvPr/>
            </p:nvSpPr>
            <p:spPr bwMode="auto">
              <a:xfrm>
                <a:off x="6338594" y="6711546"/>
                <a:ext cx="213685" cy="34244"/>
              </a:xfrm>
              <a:prstGeom prst="rect">
                <a:avLst/>
              </a:pr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12" name="Rectangle 69"/>
              <p:cNvSpPr>
                <a:spLocks noChangeArrowheads="1"/>
              </p:cNvSpPr>
              <p:nvPr/>
            </p:nvSpPr>
            <p:spPr bwMode="auto">
              <a:xfrm>
                <a:off x="6338594" y="6771816"/>
                <a:ext cx="213685" cy="33559"/>
              </a:xfrm>
              <a:prstGeom prst="rect">
                <a:avLst/>
              </a:pr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13" name="Rectangle 70"/>
              <p:cNvSpPr>
                <a:spLocks noChangeArrowheads="1"/>
              </p:cNvSpPr>
              <p:nvPr/>
            </p:nvSpPr>
            <p:spPr bwMode="auto">
              <a:xfrm>
                <a:off x="6338594" y="6831401"/>
                <a:ext cx="213685" cy="34244"/>
              </a:xfrm>
              <a:prstGeom prst="rect">
                <a:avLst/>
              </a:prstGeom>
              <a:solidFill>
                <a:schemeClr val="accent1">
                  <a:lumMod val="75000"/>
                </a:schemeClr>
              </a:solidFill>
              <a:ln>
                <a:noFill/>
              </a:ln>
              <a:extLst/>
            </p:spPr>
            <p:txBody>
              <a:bodyPr vert="horz" wrap="square" lIns="91440" tIns="45720" rIns="91440" bIns="45720" numCol="1" anchor="t" anchorCtr="0" compatLnSpc="1">
                <a:prstTxWarp prst="textNoShape">
                  <a:avLst/>
                </a:prstTxWarp>
              </a:bodyPr>
              <a:lstStyle/>
              <a:p>
                <a:pPr lvl="0"/>
                <a:endParaRPr lang="en-IN" sz="1350"/>
              </a:p>
            </p:txBody>
          </p:sp>
          <p:sp>
            <p:nvSpPr>
              <p:cNvPr id="214" name="Rectangle 71"/>
              <p:cNvSpPr>
                <a:spLocks noChangeArrowheads="1"/>
              </p:cNvSpPr>
              <p:nvPr/>
            </p:nvSpPr>
            <p:spPr bwMode="auto">
              <a:xfrm>
                <a:off x="6338594" y="6532790"/>
                <a:ext cx="213685" cy="34244"/>
              </a:xfrm>
              <a:prstGeom prst="rect">
                <a:avLst/>
              </a:pr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15" name="Rectangle 72"/>
              <p:cNvSpPr>
                <a:spLocks noChangeArrowheads="1"/>
              </p:cNvSpPr>
              <p:nvPr/>
            </p:nvSpPr>
            <p:spPr bwMode="auto">
              <a:xfrm>
                <a:off x="6338594" y="6593060"/>
                <a:ext cx="213685" cy="34244"/>
              </a:xfrm>
              <a:prstGeom prst="rect">
                <a:avLst/>
              </a:pr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16" name="Rectangle 73"/>
              <p:cNvSpPr>
                <a:spLocks noChangeArrowheads="1"/>
              </p:cNvSpPr>
              <p:nvPr/>
            </p:nvSpPr>
            <p:spPr bwMode="auto">
              <a:xfrm>
                <a:off x="6338594" y="6354719"/>
                <a:ext cx="213685" cy="34244"/>
              </a:xfrm>
              <a:prstGeom prst="rect">
                <a:avLst/>
              </a:pr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17" name="Rectangle 74"/>
              <p:cNvSpPr>
                <a:spLocks noChangeArrowheads="1"/>
              </p:cNvSpPr>
              <p:nvPr/>
            </p:nvSpPr>
            <p:spPr bwMode="auto">
              <a:xfrm>
                <a:off x="6338594" y="6354719"/>
                <a:ext cx="213685" cy="342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218" name="Rectangle 75"/>
              <p:cNvSpPr>
                <a:spLocks noChangeArrowheads="1"/>
              </p:cNvSpPr>
              <p:nvPr/>
            </p:nvSpPr>
            <p:spPr bwMode="auto">
              <a:xfrm>
                <a:off x="6338594" y="6414989"/>
                <a:ext cx="213685" cy="33559"/>
              </a:xfrm>
              <a:prstGeom prst="rect">
                <a:avLst/>
              </a:pr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19" name="Rectangle 76"/>
              <p:cNvSpPr>
                <a:spLocks noChangeArrowheads="1"/>
              </p:cNvSpPr>
              <p:nvPr/>
            </p:nvSpPr>
            <p:spPr bwMode="auto">
              <a:xfrm>
                <a:off x="6338594" y="6474575"/>
                <a:ext cx="213685" cy="34244"/>
              </a:xfrm>
              <a:prstGeom prst="rect">
                <a:avLst/>
              </a:pr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20" name="Rectangle 77"/>
              <p:cNvSpPr>
                <a:spLocks noChangeArrowheads="1"/>
              </p:cNvSpPr>
              <p:nvPr/>
            </p:nvSpPr>
            <p:spPr bwMode="auto">
              <a:xfrm>
                <a:off x="6338594" y="6236234"/>
                <a:ext cx="213685" cy="34244"/>
              </a:xfrm>
              <a:prstGeom prst="rect">
                <a:avLst/>
              </a:pr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21" name="Rectangle 78"/>
              <p:cNvSpPr>
                <a:spLocks noChangeArrowheads="1"/>
              </p:cNvSpPr>
              <p:nvPr/>
            </p:nvSpPr>
            <p:spPr bwMode="auto">
              <a:xfrm>
                <a:off x="6338594" y="6236234"/>
                <a:ext cx="213685" cy="342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222" name="Rectangle 79"/>
              <p:cNvSpPr>
                <a:spLocks noChangeArrowheads="1"/>
              </p:cNvSpPr>
              <p:nvPr/>
            </p:nvSpPr>
            <p:spPr bwMode="auto">
              <a:xfrm>
                <a:off x="6338594" y="6294449"/>
                <a:ext cx="213685" cy="36299"/>
              </a:xfrm>
              <a:prstGeom prst="rect">
                <a:avLst/>
              </a:pr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23" name="Rectangle 80"/>
              <p:cNvSpPr>
                <a:spLocks noChangeArrowheads="1"/>
              </p:cNvSpPr>
              <p:nvPr/>
            </p:nvSpPr>
            <p:spPr bwMode="auto">
              <a:xfrm>
                <a:off x="6338594" y="6294449"/>
                <a:ext cx="213685" cy="362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224" name="Rectangle 81"/>
              <p:cNvSpPr>
                <a:spLocks noChangeArrowheads="1"/>
              </p:cNvSpPr>
              <p:nvPr/>
            </p:nvSpPr>
            <p:spPr bwMode="auto">
              <a:xfrm>
                <a:off x="6338594" y="6174594"/>
                <a:ext cx="213685" cy="34244"/>
              </a:xfrm>
              <a:prstGeom prst="rect">
                <a:avLst/>
              </a:pr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25" name="Rectangle 82"/>
              <p:cNvSpPr>
                <a:spLocks noChangeArrowheads="1"/>
              </p:cNvSpPr>
              <p:nvPr/>
            </p:nvSpPr>
            <p:spPr bwMode="auto">
              <a:xfrm>
                <a:off x="6338594" y="6174594"/>
                <a:ext cx="213685" cy="342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226" name="Rectangle 83"/>
              <p:cNvSpPr>
                <a:spLocks noChangeArrowheads="1"/>
              </p:cNvSpPr>
              <p:nvPr/>
            </p:nvSpPr>
            <p:spPr bwMode="auto">
              <a:xfrm>
                <a:off x="5821503" y="6388963"/>
                <a:ext cx="265737" cy="564348"/>
              </a:xfrm>
              <a:prstGeom prst="rect">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27" name="Rectangle 84"/>
              <p:cNvSpPr>
                <a:spLocks noChangeArrowheads="1"/>
              </p:cNvSpPr>
              <p:nvPr/>
            </p:nvSpPr>
            <p:spPr bwMode="auto">
              <a:xfrm>
                <a:off x="5967385" y="6886877"/>
                <a:ext cx="34244" cy="66434"/>
              </a:xfrm>
              <a:prstGeom prst="rect">
                <a:avLst/>
              </a:prstGeom>
              <a:solidFill>
                <a:schemeClr val="accent1">
                  <a:lumMod val="75000"/>
                </a:schemeClr>
              </a:solidFill>
              <a:ln>
                <a:noFill/>
              </a:ln>
              <a:extLst/>
            </p:spPr>
            <p:txBody>
              <a:bodyPr vert="horz" wrap="square" lIns="91440" tIns="45720" rIns="91440" bIns="45720" numCol="1" anchor="t" anchorCtr="0" compatLnSpc="1">
                <a:prstTxWarp prst="textNoShape">
                  <a:avLst/>
                </a:prstTxWarp>
              </a:bodyPr>
              <a:lstStyle/>
              <a:p>
                <a:pPr lvl="0"/>
                <a:endParaRPr lang="en-IN" sz="1350"/>
              </a:p>
            </p:txBody>
          </p:sp>
          <p:sp>
            <p:nvSpPr>
              <p:cNvPr id="228" name="Rectangle 85"/>
              <p:cNvSpPr>
                <a:spLocks noChangeArrowheads="1"/>
              </p:cNvSpPr>
              <p:nvPr/>
            </p:nvSpPr>
            <p:spPr bwMode="auto">
              <a:xfrm>
                <a:off x="5907115" y="6886877"/>
                <a:ext cx="35614" cy="66434"/>
              </a:xfrm>
              <a:prstGeom prst="rect">
                <a:avLst/>
              </a:prstGeom>
              <a:solidFill>
                <a:schemeClr val="accent1">
                  <a:lumMod val="75000"/>
                </a:schemeClr>
              </a:solidFill>
              <a:ln>
                <a:noFill/>
              </a:ln>
              <a:extLst/>
            </p:spPr>
            <p:txBody>
              <a:bodyPr vert="horz" wrap="square" lIns="91440" tIns="45720" rIns="91440" bIns="45720" numCol="1" anchor="t" anchorCtr="0" compatLnSpc="1">
                <a:prstTxWarp prst="textNoShape">
                  <a:avLst/>
                </a:prstTxWarp>
              </a:bodyPr>
              <a:lstStyle/>
              <a:p>
                <a:pPr lvl="0"/>
                <a:endParaRPr lang="en-IN" sz="1350"/>
              </a:p>
            </p:txBody>
          </p:sp>
          <p:sp>
            <p:nvSpPr>
              <p:cNvPr id="229" name="Rectangle 86"/>
              <p:cNvSpPr>
                <a:spLocks noChangeArrowheads="1"/>
              </p:cNvSpPr>
              <p:nvPr/>
            </p:nvSpPr>
            <p:spPr bwMode="auto">
              <a:xfrm>
                <a:off x="5847529" y="6651276"/>
                <a:ext cx="213685" cy="35614"/>
              </a:xfrm>
              <a:prstGeom prst="rect">
                <a:avLst/>
              </a:pr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30" name="Rectangle 87"/>
              <p:cNvSpPr>
                <a:spLocks noChangeArrowheads="1"/>
              </p:cNvSpPr>
              <p:nvPr/>
            </p:nvSpPr>
            <p:spPr bwMode="auto">
              <a:xfrm>
                <a:off x="5847529" y="6711546"/>
                <a:ext cx="213685" cy="34244"/>
              </a:xfrm>
              <a:prstGeom prst="rect">
                <a:avLst/>
              </a:pr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31" name="Rectangle 88"/>
              <p:cNvSpPr>
                <a:spLocks noChangeArrowheads="1"/>
              </p:cNvSpPr>
              <p:nvPr/>
            </p:nvSpPr>
            <p:spPr bwMode="auto">
              <a:xfrm>
                <a:off x="5847529" y="6771816"/>
                <a:ext cx="213685" cy="33559"/>
              </a:xfrm>
              <a:prstGeom prst="rect">
                <a:avLst/>
              </a:pr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32" name="Rectangle 89"/>
              <p:cNvSpPr>
                <a:spLocks noChangeArrowheads="1"/>
              </p:cNvSpPr>
              <p:nvPr/>
            </p:nvSpPr>
            <p:spPr bwMode="auto">
              <a:xfrm>
                <a:off x="5847529" y="6831401"/>
                <a:ext cx="213685" cy="34244"/>
              </a:xfrm>
              <a:prstGeom prst="rect">
                <a:avLst/>
              </a:prstGeom>
              <a:solidFill>
                <a:schemeClr val="accent1">
                  <a:lumMod val="75000"/>
                </a:schemeClr>
              </a:solidFill>
              <a:ln>
                <a:noFill/>
              </a:ln>
              <a:extLst/>
            </p:spPr>
            <p:txBody>
              <a:bodyPr vert="horz" wrap="square" lIns="91440" tIns="45720" rIns="91440" bIns="45720" numCol="1" anchor="t" anchorCtr="0" compatLnSpc="1">
                <a:prstTxWarp prst="textNoShape">
                  <a:avLst/>
                </a:prstTxWarp>
              </a:bodyPr>
              <a:lstStyle/>
              <a:p>
                <a:pPr lvl="0"/>
                <a:endParaRPr lang="en-IN" sz="1350"/>
              </a:p>
            </p:txBody>
          </p:sp>
          <p:sp>
            <p:nvSpPr>
              <p:cNvPr id="233" name="Rectangle 90"/>
              <p:cNvSpPr>
                <a:spLocks noChangeArrowheads="1"/>
              </p:cNvSpPr>
              <p:nvPr/>
            </p:nvSpPr>
            <p:spPr bwMode="auto">
              <a:xfrm>
                <a:off x="5847529" y="6532790"/>
                <a:ext cx="213685" cy="34244"/>
              </a:xfrm>
              <a:prstGeom prst="rect">
                <a:avLst/>
              </a:pr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34" name="Rectangle 91"/>
              <p:cNvSpPr>
                <a:spLocks noChangeArrowheads="1"/>
              </p:cNvSpPr>
              <p:nvPr/>
            </p:nvSpPr>
            <p:spPr bwMode="auto">
              <a:xfrm>
                <a:off x="5847529" y="6593060"/>
                <a:ext cx="213685" cy="34244"/>
              </a:xfrm>
              <a:prstGeom prst="rect">
                <a:avLst/>
              </a:pr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35" name="Rectangle 92"/>
              <p:cNvSpPr>
                <a:spLocks noChangeArrowheads="1"/>
              </p:cNvSpPr>
              <p:nvPr/>
            </p:nvSpPr>
            <p:spPr bwMode="auto">
              <a:xfrm>
                <a:off x="5847529" y="6414989"/>
                <a:ext cx="213685" cy="33559"/>
              </a:xfrm>
              <a:prstGeom prst="rect">
                <a:avLst/>
              </a:pr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36" name="Rectangle 93"/>
              <p:cNvSpPr>
                <a:spLocks noChangeArrowheads="1"/>
              </p:cNvSpPr>
              <p:nvPr/>
            </p:nvSpPr>
            <p:spPr bwMode="auto">
              <a:xfrm>
                <a:off x="5847529" y="6474575"/>
                <a:ext cx="213685" cy="34244"/>
              </a:xfrm>
              <a:prstGeom prst="rect">
                <a:avLst/>
              </a:pr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37" name="Rectangle 94"/>
              <p:cNvSpPr>
                <a:spLocks noChangeArrowheads="1"/>
              </p:cNvSpPr>
              <p:nvPr/>
            </p:nvSpPr>
            <p:spPr bwMode="auto">
              <a:xfrm>
                <a:off x="6557073" y="6936874"/>
                <a:ext cx="100679" cy="16437"/>
              </a:xfrm>
              <a:prstGeom prst="rect">
                <a:avLst/>
              </a:prstGeom>
              <a:solidFill>
                <a:srgbClr val="D2D2D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238" name="Rectangle 95"/>
              <p:cNvSpPr>
                <a:spLocks noChangeArrowheads="1"/>
              </p:cNvSpPr>
              <p:nvPr/>
            </p:nvSpPr>
            <p:spPr bwMode="auto">
              <a:xfrm>
                <a:off x="6087240" y="6936874"/>
                <a:ext cx="286968" cy="16437"/>
              </a:xfrm>
              <a:prstGeom prst="rect">
                <a:avLst/>
              </a:prstGeom>
              <a:solidFill>
                <a:srgbClr val="D2D2D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239" name="Rectangle 96"/>
              <p:cNvSpPr>
                <a:spLocks noChangeArrowheads="1"/>
              </p:cNvSpPr>
              <p:nvPr/>
            </p:nvSpPr>
            <p:spPr bwMode="auto">
              <a:xfrm>
                <a:off x="5795478" y="6538269"/>
                <a:ext cx="26026" cy="412987"/>
              </a:xfrm>
              <a:prstGeom prst="rect">
                <a:avLst/>
              </a:prstGeom>
              <a:solidFill>
                <a:schemeClr val="accent1">
                  <a:lumMod val="50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40" name="Rectangle 97"/>
              <p:cNvSpPr>
                <a:spLocks noChangeArrowheads="1"/>
              </p:cNvSpPr>
              <p:nvPr/>
            </p:nvSpPr>
            <p:spPr bwMode="auto">
              <a:xfrm>
                <a:off x="5821503" y="6058163"/>
                <a:ext cx="163688" cy="52051"/>
              </a:xfrm>
              <a:prstGeom prst="rect">
                <a:avLst/>
              </a:prstGeom>
              <a:solidFill>
                <a:schemeClr val="bg1">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241" name="Rectangle 98"/>
              <p:cNvSpPr>
                <a:spLocks noChangeArrowheads="1"/>
              </p:cNvSpPr>
              <p:nvPr/>
            </p:nvSpPr>
            <p:spPr bwMode="auto">
              <a:xfrm>
                <a:off x="6288597" y="5976661"/>
                <a:ext cx="85611" cy="54106"/>
              </a:xfrm>
              <a:prstGeom prst="rect">
                <a:avLst/>
              </a:prstGeom>
              <a:solidFill>
                <a:schemeClr val="bg1">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242" name="Rectangle 99"/>
              <p:cNvSpPr>
                <a:spLocks noChangeArrowheads="1"/>
              </p:cNvSpPr>
              <p:nvPr/>
            </p:nvSpPr>
            <p:spPr bwMode="auto">
              <a:xfrm>
                <a:off x="6288597" y="5976661"/>
                <a:ext cx="85611" cy="54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243" name="Rectangle 100"/>
              <p:cNvSpPr>
                <a:spLocks noChangeArrowheads="1"/>
              </p:cNvSpPr>
              <p:nvPr/>
            </p:nvSpPr>
            <p:spPr bwMode="auto">
              <a:xfrm>
                <a:off x="6395439" y="6004742"/>
                <a:ext cx="39039" cy="26026"/>
              </a:xfrm>
              <a:prstGeom prst="rect">
                <a:avLst/>
              </a:prstGeom>
              <a:solidFill>
                <a:schemeClr val="bg1">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244" name="Rectangle 101"/>
              <p:cNvSpPr>
                <a:spLocks noChangeArrowheads="1"/>
              </p:cNvSpPr>
              <p:nvPr/>
            </p:nvSpPr>
            <p:spPr bwMode="auto">
              <a:xfrm>
                <a:off x="6395439" y="6004742"/>
                <a:ext cx="39039" cy="260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251" name="Freeform 119"/>
              <p:cNvSpPr>
                <a:spLocks/>
              </p:cNvSpPr>
              <p:nvPr/>
            </p:nvSpPr>
            <p:spPr bwMode="auto">
              <a:xfrm>
                <a:off x="6265311" y="6030767"/>
                <a:ext cx="259573" cy="132868"/>
              </a:xfrm>
              <a:custGeom>
                <a:avLst/>
                <a:gdLst>
                  <a:gd name="T0" fmla="*/ 379 w 379"/>
                  <a:gd name="T1" fmla="*/ 0 h 194"/>
                  <a:gd name="T2" fmla="*/ 0 w 379"/>
                  <a:gd name="T3" fmla="*/ 0 h 194"/>
                  <a:gd name="T4" fmla="*/ 0 w 379"/>
                  <a:gd name="T5" fmla="*/ 137 h 194"/>
                  <a:gd name="T6" fmla="*/ 69 w 379"/>
                  <a:gd name="T7" fmla="*/ 194 h 194"/>
                  <a:gd name="T8" fmla="*/ 69 w 379"/>
                  <a:gd name="T9" fmla="*/ 175 h 194"/>
                  <a:gd name="T10" fmla="*/ 379 w 379"/>
                  <a:gd name="T11" fmla="*/ 175 h 194"/>
                  <a:gd name="T12" fmla="*/ 50 w 379"/>
                  <a:gd name="T13" fmla="*/ 175 h 194"/>
                  <a:gd name="T14" fmla="*/ 50 w 379"/>
                  <a:gd name="T15" fmla="*/ 161 h 194"/>
                  <a:gd name="T16" fmla="*/ 379 w 379"/>
                  <a:gd name="T17" fmla="*/ 161 h 194"/>
                  <a:gd name="T18" fmla="*/ 379 w 379"/>
                  <a:gd name="T19" fmla="*/ 0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79" h="194">
                    <a:moveTo>
                      <a:pt x="379" y="0"/>
                    </a:moveTo>
                    <a:lnTo>
                      <a:pt x="0" y="0"/>
                    </a:lnTo>
                    <a:lnTo>
                      <a:pt x="0" y="137"/>
                    </a:lnTo>
                    <a:lnTo>
                      <a:pt x="69" y="194"/>
                    </a:lnTo>
                    <a:lnTo>
                      <a:pt x="69" y="175"/>
                    </a:lnTo>
                    <a:lnTo>
                      <a:pt x="379" y="175"/>
                    </a:lnTo>
                    <a:lnTo>
                      <a:pt x="50" y="175"/>
                    </a:lnTo>
                    <a:lnTo>
                      <a:pt x="50" y="161"/>
                    </a:lnTo>
                    <a:lnTo>
                      <a:pt x="379" y="161"/>
                    </a:lnTo>
                    <a:lnTo>
                      <a:pt x="37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265" name="Freeform 145"/>
              <p:cNvSpPr>
                <a:spLocks/>
              </p:cNvSpPr>
              <p:nvPr/>
            </p:nvSpPr>
            <p:spPr bwMode="auto">
              <a:xfrm>
                <a:off x="6312568" y="6150623"/>
                <a:ext cx="265737" cy="234916"/>
              </a:xfrm>
              <a:custGeom>
                <a:avLst/>
                <a:gdLst>
                  <a:gd name="T0" fmla="*/ 388 w 388"/>
                  <a:gd name="T1" fmla="*/ 0 h 343"/>
                  <a:gd name="T2" fmla="*/ 310 w 388"/>
                  <a:gd name="T3" fmla="*/ 0 h 343"/>
                  <a:gd name="T4" fmla="*/ 0 w 388"/>
                  <a:gd name="T5" fmla="*/ 0 h 343"/>
                  <a:gd name="T6" fmla="*/ 0 w 388"/>
                  <a:gd name="T7" fmla="*/ 19 h 343"/>
                  <a:gd name="T8" fmla="*/ 38 w 388"/>
                  <a:gd name="T9" fmla="*/ 52 h 343"/>
                  <a:gd name="T10" fmla="*/ 38 w 388"/>
                  <a:gd name="T11" fmla="*/ 35 h 343"/>
                  <a:gd name="T12" fmla="*/ 350 w 388"/>
                  <a:gd name="T13" fmla="*/ 35 h 343"/>
                  <a:gd name="T14" fmla="*/ 350 w 388"/>
                  <a:gd name="T15" fmla="*/ 85 h 343"/>
                  <a:gd name="T16" fmla="*/ 80 w 388"/>
                  <a:gd name="T17" fmla="*/ 85 h 343"/>
                  <a:gd name="T18" fmla="*/ 125 w 388"/>
                  <a:gd name="T19" fmla="*/ 125 h 343"/>
                  <a:gd name="T20" fmla="*/ 350 w 388"/>
                  <a:gd name="T21" fmla="*/ 125 h 343"/>
                  <a:gd name="T22" fmla="*/ 350 w 388"/>
                  <a:gd name="T23" fmla="*/ 175 h 343"/>
                  <a:gd name="T24" fmla="*/ 185 w 388"/>
                  <a:gd name="T25" fmla="*/ 175 h 343"/>
                  <a:gd name="T26" fmla="*/ 230 w 388"/>
                  <a:gd name="T27" fmla="*/ 210 h 343"/>
                  <a:gd name="T28" fmla="*/ 350 w 388"/>
                  <a:gd name="T29" fmla="*/ 210 h 343"/>
                  <a:gd name="T30" fmla="*/ 350 w 388"/>
                  <a:gd name="T31" fmla="*/ 263 h 343"/>
                  <a:gd name="T32" fmla="*/ 289 w 388"/>
                  <a:gd name="T33" fmla="*/ 263 h 343"/>
                  <a:gd name="T34" fmla="*/ 334 w 388"/>
                  <a:gd name="T35" fmla="*/ 298 h 343"/>
                  <a:gd name="T36" fmla="*/ 350 w 388"/>
                  <a:gd name="T37" fmla="*/ 298 h 343"/>
                  <a:gd name="T38" fmla="*/ 350 w 388"/>
                  <a:gd name="T39" fmla="*/ 315 h 343"/>
                  <a:gd name="T40" fmla="*/ 388 w 388"/>
                  <a:gd name="T41" fmla="*/ 343 h 343"/>
                  <a:gd name="T42" fmla="*/ 388 w 388"/>
                  <a:gd name="T43" fmla="*/ 0 h 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88" h="343">
                    <a:moveTo>
                      <a:pt x="388" y="0"/>
                    </a:moveTo>
                    <a:lnTo>
                      <a:pt x="310" y="0"/>
                    </a:lnTo>
                    <a:lnTo>
                      <a:pt x="0" y="0"/>
                    </a:lnTo>
                    <a:lnTo>
                      <a:pt x="0" y="19"/>
                    </a:lnTo>
                    <a:lnTo>
                      <a:pt x="38" y="52"/>
                    </a:lnTo>
                    <a:lnTo>
                      <a:pt x="38" y="35"/>
                    </a:lnTo>
                    <a:lnTo>
                      <a:pt x="350" y="35"/>
                    </a:lnTo>
                    <a:lnTo>
                      <a:pt x="350" y="85"/>
                    </a:lnTo>
                    <a:lnTo>
                      <a:pt x="80" y="85"/>
                    </a:lnTo>
                    <a:lnTo>
                      <a:pt x="125" y="125"/>
                    </a:lnTo>
                    <a:lnTo>
                      <a:pt x="350" y="125"/>
                    </a:lnTo>
                    <a:lnTo>
                      <a:pt x="350" y="175"/>
                    </a:lnTo>
                    <a:lnTo>
                      <a:pt x="185" y="175"/>
                    </a:lnTo>
                    <a:lnTo>
                      <a:pt x="230" y="210"/>
                    </a:lnTo>
                    <a:lnTo>
                      <a:pt x="350" y="210"/>
                    </a:lnTo>
                    <a:lnTo>
                      <a:pt x="350" y="263"/>
                    </a:lnTo>
                    <a:lnTo>
                      <a:pt x="289" y="263"/>
                    </a:lnTo>
                    <a:lnTo>
                      <a:pt x="334" y="298"/>
                    </a:lnTo>
                    <a:lnTo>
                      <a:pt x="350" y="298"/>
                    </a:lnTo>
                    <a:lnTo>
                      <a:pt x="350" y="315"/>
                    </a:lnTo>
                    <a:lnTo>
                      <a:pt x="388" y="343"/>
                    </a:lnTo>
                    <a:lnTo>
                      <a:pt x="38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266" name="Freeform 146"/>
              <p:cNvSpPr>
                <a:spLocks/>
              </p:cNvSpPr>
              <p:nvPr/>
            </p:nvSpPr>
            <p:spPr bwMode="auto">
              <a:xfrm>
                <a:off x="6299555" y="6141034"/>
                <a:ext cx="291762" cy="9588"/>
              </a:xfrm>
              <a:custGeom>
                <a:avLst/>
                <a:gdLst>
                  <a:gd name="T0" fmla="*/ 426 w 426"/>
                  <a:gd name="T1" fmla="*/ 0 h 14"/>
                  <a:gd name="T2" fmla="*/ 329 w 426"/>
                  <a:gd name="T3" fmla="*/ 0 h 14"/>
                  <a:gd name="T4" fmla="*/ 0 w 426"/>
                  <a:gd name="T5" fmla="*/ 0 h 14"/>
                  <a:gd name="T6" fmla="*/ 0 w 426"/>
                  <a:gd name="T7" fmla="*/ 14 h 14"/>
                  <a:gd name="T8" fmla="*/ 329 w 426"/>
                  <a:gd name="T9" fmla="*/ 14 h 14"/>
                  <a:gd name="T10" fmla="*/ 426 w 426"/>
                  <a:gd name="T11" fmla="*/ 14 h 14"/>
                  <a:gd name="T12" fmla="*/ 426 w 426"/>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426" h="14">
                    <a:moveTo>
                      <a:pt x="426" y="0"/>
                    </a:moveTo>
                    <a:lnTo>
                      <a:pt x="329" y="0"/>
                    </a:lnTo>
                    <a:lnTo>
                      <a:pt x="0" y="0"/>
                    </a:lnTo>
                    <a:lnTo>
                      <a:pt x="0" y="14"/>
                    </a:lnTo>
                    <a:lnTo>
                      <a:pt x="329" y="14"/>
                    </a:lnTo>
                    <a:lnTo>
                      <a:pt x="426" y="14"/>
                    </a:lnTo>
                    <a:lnTo>
                      <a:pt x="426" y="0"/>
                    </a:lnTo>
                    <a:close/>
                  </a:path>
                </a:pathLst>
              </a:custGeom>
              <a:solidFill>
                <a:schemeClr val="accent1">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267" name="Freeform 147"/>
              <p:cNvSpPr>
                <a:spLocks/>
              </p:cNvSpPr>
              <p:nvPr/>
            </p:nvSpPr>
            <p:spPr bwMode="auto">
              <a:xfrm>
                <a:off x="6299555" y="6141034"/>
                <a:ext cx="291762" cy="9588"/>
              </a:xfrm>
              <a:custGeom>
                <a:avLst/>
                <a:gdLst>
                  <a:gd name="T0" fmla="*/ 426 w 426"/>
                  <a:gd name="T1" fmla="*/ 0 h 14"/>
                  <a:gd name="T2" fmla="*/ 329 w 426"/>
                  <a:gd name="T3" fmla="*/ 0 h 14"/>
                  <a:gd name="T4" fmla="*/ 0 w 426"/>
                  <a:gd name="T5" fmla="*/ 0 h 14"/>
                  <a:gd name="T6" fmla="*/ 0 w 426"/>
                  <a:gd name="T7" fmla="*/ 14 h 14"/>
                  <a:gd name="T8" fmla="*/ 329 w 426"/>
                  <a:gd name="T9" fmla="*/ 14 h 14"/>
                  <a:gd name="T10" fmla="*/ 426 w 426"/>
                  <a:gd name="T11" fmla="*/ 14 h 14"/>
                  <a:gd name="T12" fmla="*/ 426 w 426"/>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426" h="14">
                    <a:moveTo>
                      <a:pt x="426" y="0"/>
                    </a:moveTo>
                    <a:lnTo>
                      <a:pt x="329" y="0"/>
                    </a:lnTo>
                    <a:lnTo>
                      <a:pt x="0" y="0"/>
                    </a:lnTo>
                    <a:lnTo>
                      <a:pt x="0" y="14"/>
                    </a:lnTo>
                    <a:lnTo>
                      <a:pt x="329" y="14"/>
                    </a:lnTo>
                    <a:lnTo>
                      <a:pt x="426" y="14"/>
                    </a:lnTo>
                    <a:lnTo>
                      <a:pt x="42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268" name="Freeform 148"/>
              <p:cNvSpPr>
                <a:spLocks/>
              </p:cNvSpPr>
              <p:nvPr/>
            </p:nvSpPr>
            <p:spPr bwMode="auto">
              <a:xfrm>
                <a:off x="6541321" y="6354719"/>
                <a:ext cx="10958" cy="11643"/>
              </a:xfrm>
              <a:custGeom>
                <a:avLst/>
                <a:gdLst>
                  <a:gd name="T0" fmla="*/ 16 w 16"/>
                  <a:gd name="T1" fmla="*/ 0 h 17"/>
                  <a:gd name="T2" fmla="*/ 0 w 16"/>
                  <a:gd name="T3" fmla="*/ 0 h 17"/>
                  <a:gd name="T4" fmla="*/ 16 w 16"/>
                  <a:gd name="T5" fmla="*/ 17 h 17"/>
                  <a:gd name="T6" fmla="*/ 16 w 16"/>
                  <a:gd name="T7" fmla="*/ 0 h 17"/>
                </a:gdLst>
                <a:ahLst/>
                <a:cxnLst>
                  <a:cxn ang="0">
                    <a:pos x="T0" y="T1"/>
                  </a:cxn>
                  <a:cxn ang="0">
                    <a:pos x="T2" y="T3"/>
                  </a:cxn>
                  <a:cxn ang="0">
                    <a:pos x="T4" y="T5"/>
                  </a:cxn>
                  <a:cxn ang="0">
                    <a:pos x="T6" y="T7"/>
                  </a:cxn>
                </a:cxnLst>
                <a:rect l="0" t="0" r="r" b="b"/>
                <a:pathLst>
                  <a:path w="16" h="17">
                    <a:moveTo>
                      <a:pt x="16" y="0"/>
                    </a:moveTo>
                    <a:lnTo>
                      <a:pt x="0" y="0"/>
                    </a:lnTo>
                    <a:lnTo>
                      <a:pt x="16" y="17"/>
                    </a:lnTo>
                    <a:lnTo>
                      <a:pt x="16" y="0"/>
                    </a:lnTo>
                    <a:close/>
                  </a:path>
                </a:pathLst>
              </a:custGeom>
              <a:solidFill>
                <a:srgbClr val="40463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269" name="Freeform 149"/>
              <p:cNvSpPr>
                <a:spLocks/>
              </p:cNvSpPr>
              <p:nvPr/>
            </p:nvSpPr>
            <p:spPr bwMode="auto">
              <a:xfrm>
                <a:off x="6541321" y="6354719"/>
                <a:ext cx="10958" cy="11643"/>
              </a:xfrm>
              <a:custGeom>
                <a:avLst/>
                <a:gdLst>
                  <a:gd name="T0" fmla="*/ 16 w 16"/>
                  <a:gd name="T1" fmla="*/ 0 h 17"/>
                  <a:gd name="T2" fmla="*/ 0 w 16"/>
                  <a:gd name="T3" fmla="*/ 0 h 17"/>
                  <a:gd name="T4" fmla="*/ 16 w 16"/>
                  <a:gd name="T5" fmla="*/ 17 h 17"/>
                  <a:gd name="T6" fmla="*/ 16 w 16"/>
                  <a:gd name="T7" fmla="*/ 0 h 17"/>
                </a:gdLst>
                <a:ahLst/>
                <a:cxnLst>
                  <a:cxn ang="0">
                    <a:pos x="T0" y="T1"/>
                  </a:cxn>
                  <a:cxn ang="0">
                    <a:pos x="T2" y="T3"/>
                  </a:cxn>
                  <a:cxn ang="0">
                    <a:pos x="T4" y="T5"/>
                  </a:cxn>
                  <a:cxn ang="0">
                    <a:pos x="T6" y="T7"/>
                  </a:cxn>
                </a:cxnLst>
                <a:rect l="0" t="0" r="r" b="b"/>
                <a:pathLst>
                  <a:path w="16" h="17">
                    <a:moveTo>
                      <a:pt x="16" y="0"/>
                    </a:moveTo>
                    <a:lnTo>
                      <a:pt x="0" y="0"/>
                    </a:lnTo>
                    <a:lnTo>
                      <a:pt x="16" y="17"/>
                    </a:lnTo>
                    <a:lnTo>
                      <a:pt x="1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270" name="Freeform 151"/>
              <p:cNvSpPr>
                <a:spLocks/>
              </p:cNvSpPr>
              <p:nvPr/>
            </p:nvSpPr>
            <p:spPr bwMode="auto">
              <a:xfrm>
                <a:off x="6398179" y="6236234"/>
                <a:ext cx="154100" cy="34244"/>
              </a:xfrm>
              <a:custGeom>
                <a:avLst/>
                <a:gdLst>
                  <a:gd name="T0" fmla="*/ 225 w 225"/>
                  <a:gd name="T1" fmla="*/ 0 h 50"/>
                  <a:gd name="T2" fmla="*/ 0 w 225"/>
                  <a:gd name="T3" fmla="*/ 0 h 50"/>
                  <a:gd name="T4" fmla="*/ 60 w 225"/>
                  <a:gd name="T5" fmla="*/ 50 h 50"/>
                  <a:gd name="T6" fmla="*/ 225 w 225"/>
                  <a:gd name="T7" fmla="*/ 50 h 50"/>
                  <a:gd name="T8" fmla="*/ 225 w 225"/>
                  <a:gd name="T9" fmla="*/ 0 h 50"/>
                </a:gdLst>
                <a:ahLst/>
                <a:cxnLst>
                  <a:cxn ang="0">
                    <a:pos x="T0" y="T1"/>
                  </a:cxn>
                  <a:cxn ang="0">
                    <a:pos x="T2" y="T3"/>
                  </a:cxn>
                  <a:cxn ang="0">
                    <a:pos x="T4" y="T5"/>
                  </a:cxn>
                  <a:cxn ang="0">
                    <a:pos x="T6" y="T7"/>
                  </a:cxn>
                  <a:cxn ang="0">
                    <a:pos x="T8" y="T9"/>
                  </a:cxn>
                </a:cxnLst>
                <a:rect l="0" t="0" r="r" b="b"/>
                <a:pathLst>
                  <a:path w="225" h="50">
                    <a:moveTo>
                      <a:pt x="225" y="0"/>
                    </a:moveTo>
                    <a:lnTo>
                      <a:pt x="0" y="0"/>
                    </a:lnTo>
                    <a:lnTo>
                      <a:pt x="60" y="50"/>
                    </a:lnTo>
                    <a:lnTo>
                      <a:pt x="225" y="50"/>
                    </a:lnTo>
                    <a:lnTo>
                      <a:pt x="22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271" name="Freeform 153"/>
              <p:cNvSpPr>
                <a:spLocks/>
              </p:cNvSpPr>
              <p:nvPr/>
            </p:nvSpPr>
            <p:spPr bwMode="auto">
              <a:xfrm>
                <a:off x="6470092" y="6294449"/>
                <a:ext cx="82187" cy="36299"/>
              </a:xfrm>
              <a:custGeom>
                <a:avLst/>
                <a:gdLst>
                  <a:gd name="T0" fmla="*/ 120 w 120"/>
                  <a:gd name="T1" fmla="*/ 0 h 53"/>
                  <a:gd name="T2" fmla="*/ 0 w 120"/>
                  <a:gd name="T3" fmla="*/ 0 h 53"/>
                  <a:gd name="T4" fmla="*/ 59 w 120"/>
                  <a:gd name="T5" fmla="*/ 53 h 53"/>
                  <a:gd name="T6" fmla="*/ 120 w 120"/>
                  <a:gd name="T7" fmla="*/ 53 h 53"/>
                  <a:gd name="T8" fmla="*/ 120 w 120"/>
                  <a:gd name="T9" fmla="*/ 0 h 53"/>
                </a:gdLst>
                <a:ahLst/>
                <a:cxnLst>
                  <a:cxn ang="0">
                    <a:pos x="T0" y="T1"/>
                  </a:cxn>
                  <a:cxn ang="0">
                    <a:pos x="T2" y="T3"/>
                  </a:cxn>
                  <a:cxn ang="0">
                    <a:pos x="T4" y="T5"/>
                  </a:cxn>
                  <a:cxn ang="0">
                    <a:pos x="T6" y="T7"/>
                  </a:cxn>
                  <a:cxn ang="0">
                    <a:pos x="T8" y="T9"/>
                  </a:cxn>
                </a:cxnLst>
                <a:rect l="0" t="0" r="r" b="b"/>
                <a:pathLst>
                  <a:path w="120" h="53">
                    <a:moveTo>
                      <a:pt x="120" y="0"/>
                    </a:moveTo>
                    <a:lnTo>
                      <a:pt x="0" y="0"/>
                    </a:lnTo>
                    <a:lnTo>
                      <a:pt x="59" y="53"/>
                    </a:lnTo>
                    <a:lnTo>
                      <a:pt x="120" y="53"/>
                    </a:lnTo>
                    <a:lnTo>
                      <a:pt x="12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272" name="Freeform 155"/>
              <p:cNvSpPr>
                <a:spLocks/>
              </p:cNvSpPr>
              <p:nvPr/>
            </p:nvSpPr>
            <p:spPr bwMode="auto">
              <a:xfrm>
                <a:off x="6338594" y="6174594"/>
                <a:ext cx="213685" cy="34244"/>
              </a:xfrm>
              <a:custGeom>
                <a:avLst/>
                <a:gdLst>
                  <a:gd name="T0" fmla="*/ 312 w 312"/>
                  <a:gd name="T1" fmla="*/ 0 h 50"/>
                  <a:gd name="T2" fmla="*/ 0 w 312"/>
                  <a:gd name="T3" fmla="*/ 0 h 50"/>
                  <a:gd name="T4" fmla="*/ 0 w 312"/>
                  <a:gd name="T5" fmla="*/ 17 h 50"/>
                  <a:gd name="T6" fmla="*/ 42 w 312"/>
                  <a:gd name="T7" fmla="*/ 50 h 50"/>
                  <a:gd name="T8" fmla="*/ 312 w 312"/>
                  <a:gd name="T9" fmla="*/ 50 h 50"/>
                  <a:gd name="T10" fmla="*/ 312 w 312"/>
                  <a:gd name="T11" fmla="*/ 0 h 50"/>
                </a:gdLst>
                <a:ahLst/>
                <a:cxnLst>
                  <a:cxn ang="0">
                    <a:pos x="T0" y="T1"/>
                  </a:cxn>
                  <a:cxn ang="0">
                    <a:pos x="T2" y="T3"/>
                  </a:cxn>
                  <a:cxn ang="0">
                    <a:pos x="T4" y="T5"/>
                  </a:cxn>
                  <a:cxn ang="0">
                    <a:pos x="T6" y="T7"/>
                  </a:cxn>
                  <a:cxn ang="0">
                    <a:pos x="T8" y="T9"/>
                  </a:cxn>
                  <a:cxn ang="0">
                    <a:pos x="T10" y="T11"/>
                  </a:cxn>
                </a:cxnLst>
                <a:rect l="0" t="0" r="r" b="b"/>
                <a:pathLst>
                  <a:path w="312" h="50">
                    <a:moveTo>
                      <a:pt x="312" y="0"/>
                    </a:moveTo>
                    <a:lnTo>
                      <a:pt x="0" y="0"/>
                    </a:lnTo>
                    <a:lnTo>
                      <a:pt x="0" y="17"/>
                    </a:lnTo>
                    <a:lnTo>
                      <a:pt x="42" y="50"/>
                    </a:lnTo>
                    <a:lnTo>
                      <a:pt x="312" y="50"/>
                    </a:lnTo>
                    <a:lnTo>
                      <a:pt x="31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273" name="Rectangle 157"/>
              <p:cNvSpPr>
                <a:spLocks noChangeArrowheads="1"/>
              </p:cNvSpPr>
              <p:nvPr/>
            </p:nvSpPr>
            <p:spPr bwMode="auto">
              <a:xfrm>
                <a:off x="6288597" y="5976661"/>
                <a:ext cx="85611" cy="54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274" name="Rectangle 159"/>
              <p:cNvSpPr>
                <a:spLocks noChangeArrowheads="1"/>
              </p:cNvSpPr>
              <p:nvPr/>
            </p:nvSpPr>
            <p:spPr bwMode="auto">
              <a:xfrm>
                <a:off x="6395439" y="6004742"/>
                <a:ext cx="39039" cy="260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pic>
            <p:nvPicPr>
              <p:cNvPr id="279" name="Picture 278"/>
              <p:cNvPicPr>
                <a:picLocks noChangeAspect="1"/>
              </p:cNvPicPr>
              <p:nvPr userDrawn="1"/>
            </p:nvPicPr>
            <p:blipFill>
              <a:blip r:embed="rId6">
                <a:extLst>
                  <a:ext uri="{28A0092B-C50C-407E-A947-70E740481C1C}">
                    <a14:useLocalDpi xmlns:a14="http://schemas.microsoft.com/office/drawing/2010/main" val="0"/>
                  </a:ext>
                </a:extLst>
              </a:blip>
              <a:stretch>
                <a:fillRect/>
              </a:stretch>
            </p:blipFill>
            <p:spPr>
              <a:xfrm>
                <a:off x="5354335" y="6700720"/>
                <a:ext cx="207140" cy="270069"/>
              </a:xfrm>
              <a:prstGeom prst="rect">
                <a:avLst/>
              </a:prstGeom>
            </p:spPr>
          </p:pic>
          <p:grpSp>
            <p:nvGrpSpPr>
              <p:cNvPr id="283" name="Group 282"/>
              <p:cNvGrpSpPr/>
              <p:nvPr/>
            </p:nvGrpSpPr>
            <p:grpSpPr>
              <a:xfrm flipH="1">
                <a:off x="6801395" y="6005277"/>
                <a:ext cx="228972" cy="949341"/>
                <a:chOff x="11800399" y="4059666"/>
                <a:chExt cx="624402" cy="2588830"/>
              </a:xfrm>
            </p:grpSpPr>
            <p:sp>
              <p:nvSpPr>
                <p:cNvPr id="338" name="Line 225"/>
                <p:cNvSpPr>
                  <a:spLocks noChangeShapeType="1"/>
                </p:cNvSpPr>
                <p:nvPr/>
              </p:nvSpPr>
              <p:spPr bwMode="auto">
                <a:xfrm>
                  <a:off x="12203381" y="4059666"/>
                  <a:ext cx="0" cy="590745"/>
                </a:xfrm>
                <a:prstGeom prst="line">
                  <a:avLst/>
                </a:prstGeom>
                <a:noFill/>
                <a:ln w="3175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IN" sz="1350"/>
                </a:p>
              </p:txBody>
            </p:sp>
            <p:sp>
              <p:nvSpPr>
                <p:cNvPr id="339" name="Line 226"/>
                <p:cNvSpPr>
                  <a:spLocks noChangeShapeType="1"/>
                </p:cNvSpPr>
                <p:nvPr/>
              </p:nvSpPr>
              <p:spPr bwMode="auto">
                <a:xfrm>
                  <a:off x="12021819" y="4059666"/>
                  <a:ext cx="0" cy="590745"/>
                </a:xfrm>
                <a:prstGeom prst="line">
                  <a:avLst/>
                </a:prstGeom>
                <a:noFill/>
                <a:ln w="3175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IN" sz="1350"/>
                </a:p>
              </p:txBody>
            </p:sp>
            <p:sp>
              <p:nvSpPr>
                <p:cNvPr id="340" name="Rectangle 227"/>
                <p:cNvSpPr>
                  <a:spLocks noChangeArrowheads="1"/>
                </p:cNvSpPr>
                <p:nvPr/>
              </p:nvSpPr>
              <p:spPr bwMode="auto">
                <a:xfrm>
                  <a:off x="11800399" y="4360796"/>
                  <a:ext cx="624402" cy="2287700"/>
                </a:xfrm>
                <a:prstGeom prst="rect">
                  <a:avLst/>
                </a:prstGeom>
                <a:solidFill>
                  <a:schemeClr val="accent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341" name="Rectangle 228"/>
                <p:cNvSpPr>
                  <a:spLocks noChangeArrowheads="1"/>
                </p:cNvSpPr>
                <p:nvPr/>
              </p:nvSpPr>
              <p:spPr bwMode="auto">
                <a:xfrm>
                  <a:off x="11800399" y="4360796"/>
                  <a:ext cx="153222" cy="2287700"/>
                </a:xfrm>
                <a:prstGeom prst="rect">
                  <a:avLst/>
                </a:prstGeom>
                <a:solidFill>
                  <a:schemeClr val="accent1">
                    <a:lumMod val="5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grpSp>
          <p:sp>
            <p:nvSpPr>
              <p:cNvPr id="329" name="Rectangle 229"/>
              <p:cNvSpPr>
                <a:spLocks noChangeArrowheads="1"/>
              </p:cNvSpPr>
              <p:nvPr/>
            </p:nvSpPr>
            <p:spPr bwMode="auto">
              <a:xfrm flipH="1">
                <a:off x="7071976" y="6370658"/>
                <a:ext cx="229622" cy="583960"/>
              </a:xfrm>
              <a:prstGeom prst="rect">
                <a:avLst/>
              </a:pr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330" name="Rectangle 230"/>
              <p:cNvSpPr>
                <a:spLocks noChangeArrowheads="1"/>
              </p:cNvSpPr>
              <p:nvPr/>
            </p:nvSpPr>
            <p:spPr bwMode="auto">
              <a:xfrm flipH="1">
                <a:off x="7100882" y="6201771"/>
                <a:ext cx="171811" cy="168887"/>
              </a:xfrm>
              <a:prstGeom prst="rect">
                <a:avLst/>
              </a:pr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331" name="Freeform 231"/>
              <p:cNvSpPr>
                <a:spLocks/>
              </p:cNvSpPr>
              <p:nvPr/>
            </p:nvSpPr>
            <p:spPr bwMode="auto">
              <a:xfrm flipH="1">
                <a:off x="7143428" y="6089071"/>
                <a:ext cx="87692" cy="112700"/>
              </a:xfrm>
              <a:custGeom>
                <a:avLst/>
                <a:gdLst>
                  <a:gd name="T0" fmla="*/ 186 w 270"/>
                  <a:gd name="T1" fmla="*/ 0 h 347"/>
                  <a:gd name="T2" fmla="*/ 84 w 270"/>
                  <a:gd name="T3" fmla="*/ 0 h 347"/>
                  <a:gd name="T4" fmla="*/ 0 w 270"/>
                  <a:gd name="T5" fmla="*/ 347 h 347"/>
                  <a:gd name="T6" fmla="*/ 270 w 270"/>
                  <a:gd name="T7" fmla="*/ 347 h 347"/>
                  <a:gd name="T8" fmla="*/ 186 w 270"/>
                  <a:gd name="T9" fmla="*/ 0 h 347"/>
                </a:gdLst>
                <a:ahLst/>
                <a:cxnLst>
                  <a:cxn ang="0">
                    <a:pos x="T0" y="T1"/>
                  </a:cxn>
                  <a:cxn ang="0">
                    <a:pos x="T2" y="T3"/>
                  </a:cxn>
                  <a:cxn ang="0">
                    <a:pos x="T4" y="T5"/>
                  </a:cxn>
                  <a:cxn ang="0">
                    <a:pos x="T6" y="T7"/>
                  </a:cxn>
                  <a:cxn ang="0">
                    <a:pos x="T8" y="T9"/>
                  </a:cxn>
                </a:cxnLst>
                <a:rect l="0" t="0" r="r" b="b"/>
                <a:pathLst>
                  <a:path w="270" h="347">
                    <a:moveTo>
                      <a:pt x="186" y="0"/>
                    </a:moveTo>
                    <a:lnTo>
                      <a:pt x="84" y="0"/>
                    </a:lnTo>
                    <a:lnTo>
                      <a:pt x="0" y="347"/>
                    </a:lnTo>
                    <a:lnTo>
                      <a:pt x="270" y="347"/>
                    </a:lnTo>
                    <a:lnTo>
                      <a:pt x="186" y="0"/>
                    </a:ln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332" name="Rectangle 232"/>
              <p:cNvSpPr>
                <a:spLocks noChangeArrowheads="1"/>
              </p:cNvSpPr>
              <p:nvPr/>
            </p:nvSpPr>
            <p:spPr bwMode="auto">
              <a:xfrm flipH="1">
                <a:off x="7245410" y="6409307"/>
                <a:ext cx="24359" cy="545311"/>
              </a:xfrm>
              <a:prstGeom prst="rect">
                <a:avLst/>
              </a:prstGeom>
              <a:solidFill>
                <a:schemeClr val="accent1">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333" name="Rectangle 233"/>
              <p:cNvSpPr>
                <a:spLocks noChangeArrowheads="1"/>
              </p:cNvSpPr>
              <p:nvPr/>
            </p:nvSpPr>
            <p:spPr bwMode="auto">
              <a:xfrm flipH="1">
                <a:off x="7198966" y="6409307"/>
                <a:ext cx="23385" cy="545311"/>
              </a:xfrm>
              <a:prstGeom prst="rect">
                <a:avLst/>
              </a:prstGeom>
              <a:solidFill>
                <a:schemeClr val="accent1">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334" name="Rectangle 234"/>
              <p:cNvSpPr>
                <a:spLocks noChangeArrowheads="1"/>
              </p:cNvSpPr>
              <p:nvPr/>
            </p:nvSpPr>
            <p:spPr bwMode="auto">
              <a:xfrm flipH="1">
                <a:off x="7151548" y="6409307"/>
                <a:ext cx="24034" cy="545311"/>
              </a:xfrm>
              <a:prstGeom prst="rect">
                <a:avLst/>
              </a:prstGeom>
              <a:solidFill>
                <a:schemeClr val="accent1">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335" name="Rectangle 235"/>
              <p:cNvSpPr>
                <a:spLocks noChangeArrowheads="1"/>
              </p:cNvSpPr>
              <p:nvPr/>
            </p:nvSpPr>
            <p:spPr bwMode="auto">
              <a:xfrm flipH="1">
                <a:off x="7105103" y="6409307"/>
                <a:ext cx="24034" cy="545311"/>
              </a:xfrm>
              <a:prstGeom prst="rect">
                <a:avLst/>
              </a:prstGeom>
              <a:solidFill>
                <a:schemeClr val="accent1">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336" name="Rectangle 236"/>
              <p:cNvSpPr>
                <a:spLocks noChangeArrowheads="1"/>
              </p:cNvSpPr>
              <p:nvPr/>
            </p:nvSpPr>
            <p:spPr bwMode="auto">
              <a:xfrm flipH="1">
                <a:off x="7100882" y="6201771"/>
                <a:ext cx="171811" cy="17538"/>
              </a:xfrm>
              <a:prstGeom prst="rect">
                <a:avLst/>
              </a:prstGeom>
              <a:solidFill>
                <a:schemeClr val="accent1">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337" name="Rectangle 237"/>
              <p:cNvSpPr>
                <a:spLocks noChangeArrowheads="1"/>
              </p:cNvSpPr>
              <p:nvPr/>
            </p:nvSpPr>
            <p:spPr bwMode="auto">
              <a:xfrm flipH="1">
                <a:off x="7071976" y="6352795"/>
                <a:ext cx="229622" cy="17863"/>
              </a:xfrm>
              <a:prstGeom prst="rect">
                <a:avLst/>
              </a:prstGeom>
              <a:solidFill>
                <a:schemeClr val="accent1">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286" name="Rectangle 238"/>
              <p:cNvSpPr>
                <a:spLocks noChangeArrowheads="1"/>
              </p:cNvSpPr>
              <p:nvPr/>
            </p:nvSpPr>
            <p:spPr bwMode="auto">
              <a:xfrm flipH="1">
                <a:off x="7462077" y="6730842"/>
                <a:ext cx="280288" cy="223776"/>
              </a:xfrm>
              <a:prstGeom prst="rect">
                <a:avLst/>
              </a:prstGeom>
              <a:solidFill>
                <a:schemeClr val="accent1">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287" name="Freeform 239"/>
              <p:cNvSpPr>
                <a:spLocks/>
              </p:cNvSpPr>
              <p:nvPr/>
            </p:nvSpPr>
            <p:spPr bwMode="auto">
              <a:xfrm flipH="1">
                <a:off x="7343206" y="6322265"/>
                <a:ext cx="237742" cy="632352"/>
              </a:xfrm>
              <a:custGeom>
                <a:avLst/>
                <a:gdLst>
                  <a:gd name="T0" fmla="*/ 0 w 732"/>
                  <a:gd name="T1" fmla="*/ 0 h 1947"/>
                  <a:gd name="T2" fmla="*/ 732 w 732"/>
                  <a:gd name="T3" fmla="*/ 0 h 1947"/>
                  <a:gd name="T4" fmla="*/ 732 w 732"/>
                  <a:gd name="T5" fmla="*/ 1947 h 1947"/>
                  <a:gd name="T6" fmla="*/ 0 w 732"/>
                  <a:gd name="T7" fmla="*/ 1947 h 1947"/>
                  <a:gd name="T8" fmla="*/ 0 w 732"/>
                  <a:gd name="T9" fmla="*/ 1268 h 1947"/>
                  <a:gd name="T10" fmla="*/ 0 w 732"/>
                  <a:gd name="T11" fmla="*/ 0 h 1947"/>
                </a:gdLst>
                <a:ahLst/>
                <a:cxnLst>
                  <a:cxn ang="0">
                    <a:pos x="T0" y="T1"/>
                  </a:cxn>
                  <a:cxn ang="0">
                    <a:pos x="T2" y="T3"/>
                  </a:cxn>
                  <a:cxn ang="0">
                    <a:pos x="T4" y="T5"/>
                  </a:cxn>
                  <a:cxn ang="0">
                    <a:pos x="T6" y="T7"/>
                  </a:cxn>
                  <a:cxn ang="0">
                    <a:pos x="T8" y="T9"/>
                  </a:cxn>
                  <a:cxn ang="0">
                    <a:pos x="T10" y="T11"/>
                  </a:cxn>
                </a:cxnLst>
                <a:rect l="0" t="0" r="r" b="b"/>
                <a:pathLst>
                  <a:path w="732" h="1947">
                    <a:moveTo>
                      <a:pt x="0" y="0"/>
                    </a:moveTo>
                    <a:lnTo>
                      <a:pt x="732" y="0"/>
                    </a:lnTo>
                    <a:lnTo>
                      <a:pt x="732" y="1947"/>
                    </a:lnTo>
                    <a:lnTo>
                      <a:pt x="0" y="1947"/>
                    </a:lnTo>
                    <a:lnTo>
                      <a:pt x="0" y="1268"/>
                    </a:lnTo>
                    <a:lnTo>
                      <a:pt x="0" y="0"/>
                    </a:ln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288" name="Freeform 240"/>
              <p:cNvSpPr>
                <a:spLocks/>
              </p:cNvSpPr>
              <p:nvPr/>
            </p:nvSpPr>
            <p:spPr bwMode="auto">
              <a:xfrm flipH="1">
                <a:off x="7580948" y="6734090"/>
                <a:ext cx="161417" cy="220528"/>
              </a:xfrm>
              <a:custGeom>
                <a:avLst/>
                <a:gdLst>
                  <a:gd name="T0" fmla="*/ 0 w 497"/>
                  <a:gd name="T1" fmla="*/ 679 h 679"/>
                  <a:gd name="T2" fmla="*/ 497 w 497"/>
                  <a:gd name="T3" fmla="*/ 679 h 679"/>
                  <a:gd name="T4" fmla="*/ 497 w 497"/>
                  <a:gd name="T5" fmla="*/ 0 h 679"/>
                  <a:gd name="T6" fmla="*/ 0 w 497"/>
                  <a:gd name="T7" fmla="*/ 679 h 679"/>
                </a:gdLst>
                <a:ahLst/>
                <a:cxnLst>
                  <a:cxn ang="0">
                    <a:pos x="T0" y="T1"/>
                  </a:cxn>
                  <a:cxn ang="0">
                    <a:pos x="T2" y="T3"/>
                  </a:cxn>
                  <a:cxn ang="0">
                    <a:pos x="T4" y="T5"/>
                  </a:cxn>
                  <a:cxn ang="0">
                    <a:pos x="T6" y="T7"/>
                  </a:cxn>
                </a:cxnLst>
                <a:rect l="0" t="0" r="r" b="b"/>
                <a:pathLst>
                  <a:path w="497" h="679">
                    <a:moveTo>
                      <a:pt x="0" y="679"/>
                    </a:moveTo>
                    <a:lnTo>
                      <a:pt x="497" y="679"/>
                    </a:lnTo>
                    <a:lnTo>
                      <a:pt x="497" y="0"/>
                    </a:lnTo>
                    <a:lnTo>
                      <a:pt x="0" y="679"/>
                    </a:ln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289" name="Rectangle 241"/>
              <p:cNvSpPr>
                <a:spLocks noChangeArrowheads="1"/>
              </p:cNvSpPr>
              <p:nvPr/>
            </p:nvSpPr>
            <p:spPr bwMode="auto">
              <a:xfrm flipH="1">
                <a:off x="7528008" y="6369034"/>
                <a:ext cx="23060" cy="4482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290" name="Rectangle 242"/>
              <p:cNvSpPr>
                <a:spLocks noChangeArrowheads="1"/>
              </p:cNvSpPr>
              <p:nvPr/>
            </p:nvSpPr>
            <p:spPr bwMode="auto">
              <a:xfrm flipH="1">
                <a:off x="7476367" y="6369034"/>
                <a:ext cx="23385" cy="44820"/>
              </a:xfrm>
              <a:prstGeom prst="rect">
                <a:avLst/>
              </a:prstGeom>
              <a:solidFill>
                <a:schemeClr val="accent1">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291" name="Rectangle 243"/>
              <p:cNvSpPr>
                <a:spLocks noChangeArrowheads="1"/>
              </p:cNvSpPr>
              <p:nvPr/>
            </p:nvSpPr>
            <p:spPr bwMode="auto">
              <a:xfrm flipH="1">
                <a:off x="7425051" y="6369034"/>
                <a:ext cx="23385" cy="44820"/>
              </a:xfrm>
              <a:prstGeom prst="rect">
                <a:avLst/>
              </a:prstGeom>
              <a:solidFill>
                <a:schemeClr val="accent1">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292" name="Rectangle 244"/>
              <p:cNvSpPr>
                <a:spLocks noChangeArrowheads="1"/>
              </p:cNvSpPr>
              <p:nvPr/>
            </p:nvSpPr>
            <p:spPr bwMode="auto">
              <a:xfrm flipH="1">
                <a:off x="7373736" y="6369034"/>
                <a:ext cx="23060" cy="4482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293" name="Rectangle 245"/>
              <p:cNvSpPr>
                <a:spLocks noChangeArrowheads="1"/>
              </p:cNvSpPr>
              <p:nvPr/>
            </p:nvSpPr>
            <p:spPr bwMode="auto">
              <a:xfrm flipH="1">
                <a:off x="7528008" y="6436589"/>
                <a:ext cx="23060" cy="44171"/>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294" name="Rectangle 246"/>
              <p:cNvSpPr>
                <a:spLocks noChangeArrowheads="1"/>
              </p:cNvSpPr>
              <p:nvPr/>
            </p:nvSpPr>
            <p:spPr bwMode="auto">
              <a:xfrm flipH="1">
                <a:off x="7476367" y="6436589"/>
                <a:ext cx="23385" cy="44171"/>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295" name="Rectangle 247"/>
              <p:cNvSpPr>
                <a:spLocks noChangeArrowheads="1"/>
              </p:cNvSpPr>
              <p:nvPr/>
            </p:nvSpPr>
            <p:spPr bwMode="auto">
              <a:xfrm flipH="1">
                <a:off x="7425051" y="6436589"/>
                <a:ext cx="23385" cy="44171"/>
              </a:xfrm>
              <a:prstGeom prst="rect">
                <a:avLst/>
              </a:prstGeom>
              <a:solidFill>
                <a:schemeClr val="accent1">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296" name="Rectangle 248"/>
              <p:cNvSpPr>
                <a:spLocks noChangeArrowheads="1"/>
              </p:cNvSpPr>
              <p:nvPr/>
            </p:nvSpPr>
            <p:spPr bwMode="auto">
              <a:xfrm flipH="1">
                <a:off x="7373736" y="6436589"/>
                <a:ext cx="23060" cy="44171"/>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297" name="Rectangle 249"/>
              <p:cNvSpPr>
                <a:spLocks noChangeArrowheads="1"/>
              </p:cNvSpPr>
              <p:nvPr/>
            </p:nvSpPr>
            <p:spPr bwMode="auto">
              <a:xfrm flipH="1">
                <a:off x="7528008" y="6503169"/>
                <a:ext cx="23060" cy="44495"/>
              </a:xfrm>
              <a:prstGeom prst="rect">
                <a:avLst/>
              </a:prstGeom>
              <a:solidFill>
                <a:schemeClr val="accent1">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298" name="Rectangle 250"/>
              <p:cNvSpPr>
                <a:spLocks noChangeArrowheads="1"/>
              </p:cNvSpPr>
              <p:nvPr/>
            </p:nvSpPr>
            <p:spPr bwMode="auto">
              <a:xfrm flipH="1">
                <a:off x="7476367" y="6503169"/>
                <a:ext cx="23385" cy="4449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299" name="Rectangle 251"/>
              <p:cNvSpPr>
                <a:spLocks noChangeArrowheads="1"/>
              </p:cNvSpPr>
              <p:nvPr/>
            </p:nvSpPr>
            <p:spPr bwMode="auto">
              <a:xfrm flipH="1">
                <a:off x="7425051" y="6503169"/>
                <a:ext cx="23385" cy="4449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300" name="Rectangle 252"/>
              <p:cNvSpPr>
                <a:spLocks noChangeArrowheads="1"/>
              </p:cNvSpPr>
              <p:nvPr/>
            </p:nvSpPr>
            <p:spPr bwMode="auto">
              <a:xfrm flipH="1">
                <a:off x="7373736" y="6503169"/>
                <a:ext cx="23060" cy="4449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301" name="Rectangle 253"/>
              <p:cNvSpPr>
                <a:spLocks noChangeArrowheads="1"/>
              </p:cNvSpPr>
              <p:nvPr/>
            </p:nvSpPr>
            <p:spPr bwMode="auto">
              <a:xfrm flipH="1">
                <a:off x="7528008" y="6570724"/>
                <a:ext cx="23060" cy="4449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302" name="Rectangle 254"/>
              <p:cNvSpPr>
                <a:spLocks noChangeArrowheads="1"/>
              </p:cNvSpPr>
              <p:nvPr/>
            </p:nvSpPr>
            <p:spPr bwMode="auto">
              <a:xfrm flipH="1">
                <a:off x="7476367" y="6570724"/>
                <a:ext cx="23385" cy="44495"/>
              </a:xfrm>
              <a:prstGeom prst="rect">
                <a:avLst/>
              </a:prstGeom>
              <a:solidFill>
                <a:schemeClr val="accent1">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303" name="Rectangle 255"/>
              <p:cNvSpPr>
                <a:spLocks noChangeArrowheads="1"/>
              </p:cNvSpPr>
              <p:nvPr/>
            </p:nvSpPr>
            <p:spPr bwMode="auto">
              <a:xfrm flipH="1">
                <a:off x="7425051" y="6570724"/>
                <a:ext cx="23385" cy="44495"/>
              </a:xfrm>
              <a:prstGeom prst="rect">
                <a:avLst/>
              </a:prstGeom>
              <a:solidFill>
                <a:schemeClr val="accent1">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304" name="Rectangle 256"/>
              <p:cNvSpPr>
                <a:spLocks noChangeArrowheads="1"/>
              </p:cNvSpPr>
              <p:nvPr/>
            </p:nvSpPr>
            <p:spPr bwMode="auto">
              <a:xfrm flipH="1">
                <a:off x="7373736" y="6570724"/>
                <a:ext cx="23060" cy="4449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305" name="Rectangle 257"/>
              <p:cNvSpPr>
                <a:spLocks noChangeArrowheads="1"/>
              </p:cNvSpPr>
              <p:nvPr/>
            </p:nvSpPr>
            <p:spPr bwMode="auto">
              <a:xfrm flipH="1">
                <a:off x="7528008" y="6637629"/>
                <a:ext cx="23060" cy="44171"/>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306" name="Rectangle 259"/>
              <p:cNvSpPr>
                <a:spLocks noChangeArrowheads="1"/>
              </p:cNvSpPr>
              <p:nvPr/>
            </p:nvSpPr>
            <p:spPr bwMode="auto">
              <a:xfrm flipH="1">
                <a:off x="7476367" y="6637630"/>
                <a:ext cx="23385" cy="44171"/>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307" name="Rectangle 260"/>
              <p:cNvSpPr>
                <a:spLocks noChangeArrowheads="1"/>
              </p:cNvSpPr>
              <p:nvPr/>
            </p:nvSpPr>
            <p:spPr bwMode="auto">
              <a:xfrm flipH="1">
                <a:off x="7425051" y="6637630"/>
                <a:ext cx="23385" cy="44171"/>
              </a:xfrm>
              <a:prstGeom prst="rect">
                <a:avLst/>
              </a:prstGeom>
              <a:solidFill>
                <a:schemeClr val="accent1">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308" name="Rectangle 261"/>
              <p:cNvSpPr>
                <a:spLocks noChangeArrowheads="1"/>
              </p:cNvSpPr>
              <p:nvPr/>
            </p:nvSpPr>
            <p:spPr bwMode="auto">
              <a:xfrm flipH="1">
                <a:off x="7373735" y="6637630"/>
                <a:ext cx="23060" cy="44171"/>
              </a:xfrm>
              <a:prstGeom prst="rect">
                <a:avLst/>
              </a:prstGeom>
              <a:solidFill>
                <a:schemeClr val="accent1">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309" name="Rectangle 262"/>
              <p:cNvSpPr>
                <a:spLocks noChangeArrowheads="1"/>
              </p:cNvSpPr>
              <p:nvPr/>
            </p:nvSpPr>
            <p:spPr bwMode="auto">
              <a:xfrm flipH="1">
                <a:off x="7528007" y="6704210"/>
                <a:ext cx="23060" cy="45145"/>
              </a:xfrm>
              <a:prstGeom prst="rect">
                <a:avLst/>
              </a:prstGeom>
              <a:solidFill>
                <a:schemeClr val="accent1">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310" name="Rectangle 263"/>
              <p:cNvSpPr>
                <a:spLocks noChangeArrowheads="1"/>
              </p:cNvSpPr>
              <p:nvPr/>
            </p:nvSpPr>
            <p:spPr bwMode="auto">
              <a:xfrm flipH="1">
                <a:off x="7476367" y="6704210"/>
                <a:ext cx="23385" cy="45145"/>
              </a:xfrm>
              <a:prstGeom prst="rect">
                <a:avLst/>
              </a:prstGeom>
              <a:solidFill>
                <a:schemeClr val="accent1">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311" name="Rectangle 264"/>
              <p:cNvSpPr>
                <a:spLocks noChangeArrowheads="1"/>
              </p:cNvSpPr>
              <p:nvPr/>
            </p:nvSpPr>
            <p:spPr bwMode="auto">
              <a:xfrm flipH="1">
                <a:off x="7425051" y="6704210"/>
                <a:ext cx="23385" cy="4514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312" name="Rectangle 265"/>
              <p:cNvSpPr>
                <a:spLocks noChangeArrowheads="1"/>
              </p:cNvSpPr>
              <p:nvPr/>
            </p:nvSpPr>
            <p:spPr bwMode="auto">
              <a:xfrm flipH="1">
                <a:off x="7373735" y="6704210"/>
                <a:ext cx="23060" cy="4514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313" name="Rectangle 266"/>
              <p:cNvSpPr>
                <a:spLocks noChangeArrowheads="1"/>
              </p:cNvSpPr>
              <p:nvPr/>
            </p:nvSpPr>
            <p:spPr bwMode="auto">
              <a:xfrm flipH="1">
                <a:off x="7528007" y="6771765"/>
                <a:ext cx="23060" cy="44495"/>
              </a:xfrm>
              <a:prstGeom prst="rect">
                <a:avLst/>
              </a:prstGeom>
              <a:solidFill>
                <a:schemeClr val="accent1">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314" name="Rectangle 267"/>
              <p:cNvSpPr>
                <a:spLocks noChangeArrowheads="1"/>
              </p:cNvSpPr>
              <p:nvPr/>
            </p:nvSpPr>
            <p:spPr bwMode="auto">
              <a:xfrm flipH="1">
                <a:off x="7476367" y="6771765"/>
                <a:ext cx="23385" cy="4449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315" name="Rectangle 268"/>
              <p:cNvSpPr>
                <a:spLocks noChangeArrowheads="1"/>
              </p:cNvSpPr>
              <p:nvPr/>
            </p:nvSpPr>
            <p:spPr bwMode="auto">
              <a:xfrm flipH="1">
                <a:off x="7425051" y="6771765"/>
                <a:ext cx="23385" cy="44495"/>
              </a:xfrm>
              <a:prstGeom prst="rect">
                <a:avLst/>
              </a:prstGeom>
              <a:solidFill>
                <a:schemeClr val="accent1">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316" name="Rectangle 269"/>
              <p:cNvSpPr>
                <a:spLocks noChangeArrowheads="1"/>
              </p:cNvSpPr>
              <p:nvPr/>
            </p:nvSpPr>
            <p:spPr bwMode="auto">
              <a:xfrm flipH="1">
                <a:off x="7373735" y="6771765"/>
                <a:ext cx="23060" cy="4449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317" name="Rectangle 270"/>
              <p:cNvSpPr>
                <a:spLocks noChangeArrowheads="1"/>
              </p:cNvSpPr>
              <p:nvPr/>
            </p:nvSpPr>
            <p:spPr bwMode="auto">
              <a:xfrm flipH="1">
                <a:off x="7702091" y="6771765"/>
                <a:ext cx="23385" cy="44495"/>
              </a:xfrm>
              <a:prstGeom prst="rect">
                <a:avLst/>
              </a:prstGeom>
              <a:solidFill>
                <a:schemeClr val="accent1">
                  <a:lumMod val="50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318" name="Rectangle 271"/>
              <p:cNvSpPr>
                <a:spLocks noChangeArrowheads="1"/>
              </p:cNvSpPr>
              <p:nvPr/>
            </p:nvSpPr>
            <p:spPr bwMode="auto">
              <a:xfrm flipH="1">
                <a:off x="7650776" y="6771765"/>
                <a:ext cx="23385" cy="4449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319" name="Rectangle 272"/>
              <p:cNvSpPr>
                <a:spLocks noChangeArrowheads="1"/>
              </p:cNvSpPr>
              <p:nvPr/>
            </p:nvSpPr>
            <p:spPr bwMode="auto">
              <a:xfrm flipH="1">
                <a:off x="7599460" y="6771765"/>
                <a:ext cx="23060" cy="4449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320" name="Rectangle 273"/>
              <p:cNvSpPr>
                <a:spLocks noChangeArrowheads="1"/>
              </p:cNvSpPr>
              <p:nvPr/>
            </p:nvSpPr>
            <p:spPr bwMode="auto">
              <a:xfrm flipH="1">
                <a:off x="7702091" y="6838670"/>
                <a:ext cx="23385" cy="44171"/>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321" name="Rectangle 274"/>
              <p:cNvSpPr>
                <a:spLocks noChangeArrowheads="1"/>
              </p:cNvSpPr>
              <p:nvPr/>
            </p:nvSpPr>
            <p:spPr bwMode="auto">
              <a:xfrm flipH="1">
                <a:off x="7650776" y="6838670"/>
                <a:ext cx="23385" cy="44171"/>
              </a:xfrm>
              <a:prstGeom prst="rect">
                <a:avLst/>
              </a:prstGeom>
              <a:solidFill>
                <a:schemeClr val="accent1">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322" name="Rectangle 275"/>
              <p:cNvSpPr>
                <a:spLocks noChangeArrowheads="1"/>
              </p:cNvSpPr>
              <p:nvPr/>
            </p:nvSpPr>
            <p:spPr bwMode="auto">
              <a:xfrm flipH="1">
                <a:off x="7599460" y="6838670"/>
                <a:ext cx="23060" cy="44171"/>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323" name="Rectangle 276"/>
              <p:cNvSpPr>
                <a:spLocks noChangeArrowheads="1"/>
              </p:cNvSpPr>
              <p:nvPr/>
            </p:nvSpPr>
            <p:spPr bwMode="auto">
              <a:xfrm flipH="1">
                <a:off x="7528007" y="6838670"/>
                <a:ext cx="23060" cy="44171"/>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324" name="Rectangle 277"/>
              <p:cNvSpPr>
                <a:spLocks noChangeArrowheads="1"/>
              </p:cNvSpPr>
              <p:nvPr/>
            </p:nvSpPr>
            <p:spPr bwMode="auto">
              <a:xfrm flipH="1">
                <a:off x="7476367" y="6838670"/>
                <a:ext cx="23385" cy="44171"/>
              </a:xfrm>
              <a:prstGeom prst="rect">
                <a:avLst/>
              </a:prstGeom>
              <a:solidFill>
                <a:schemeClr val="accent1">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325" name="Rectangle 278"/>
              <p:cNvSpPr>
                <a:spLocks noChangeArrowheads="1"/>
              </p:cNvSpPr>
              <p:nvPr/>
            </p:nvSpPr>
            <p:spPr bwMode="auto">
              <a:xfrm flipH="1">
                <a:off x="7425051" y="6838670"/>
                <a:ext cx="23385" cy="44171"/>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326" name="Rectangle 279"/>
              <p:cNvSpPr>
                <a:spLocks noChangeArrowheads="1"/>
              </p:cNvSpPr>
              <p:nvPr/>
            </p:nvSpPr>
            <p:spPr bwMode="auto">
              <a:xfrm flipH="1">
                <a:off x="7373735" y="6838670"/>
                <a:ext cx="23060" cy="44171"/>
              </a:xfrm>
              <a:prstGeom prst="rect">
                <a:avLst/>
              </a:prstGeom>
              <a:solidFill>
                <a:schemeClr val="accent1">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327" name="Rectangle 280"/>
              <p:cNvSpPr>
                <a:spLocks noChangeArrowheads="1"/>
              </p:cNvSpPr>
              <p:nvPr/>
            </p:nvSpPr>
            <p:spPr bwMode="auto">
              <a:xfrm flipH="1">
                <a:off x="7373735" y="6278745"/>
                <a:ext cx="74700" cy="43521"/>
              </a:xfrm>
              <a:prstGeom prst="rect">
                <a:avLst/>
              </a:prstGeom>
              <a:solidFill>
                <a:schemeClr val="accent1">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328" name="Rectangle 281"/>
              <p:cNvSpPr>
                <a:spLocks noChangeArrowheads="1"/>
              </p:cNvSpPr>
              <p:nvPr/>
            </p:nvSpPr>
            <p:spPr bwMode="auto">
              <a:xfrm flipH="1">
                <a:off x="7512743" y="6250813"/>
                <a:ext cx="15265" cy="71452"/>
              </a:xfrm>
              <a:prstGeom prst="rect">
                <a:avLst/>
              </a:prstGeom>
              <a:solidFill>
                <a:schemeClr val="accent1">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pic>
            <p:nvPicPr>
              <p:cNvPr id="342" name="Picture 341"/>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5110211" y="6700720"/>
                <a:ext cx="207140" cy="270069"/>
              </a:xfrm>
              <a:prstGeom prst="rect">
                <a:avLst/>
              </a:prstGeom>
            </p:spPr>
          </p:pic>
          <p:sp>
            <p:nvSpPr>
              <p:cNvPr id="155" name="Freeform 46"/>
              <p:cNvSpPr>
                <a:spLocks/>
              </p:cNvSpPr>
              <p:nvPr/>
            </p:nvSpPr>
            <p:spPr bwMode="auto">
              <a:xfrm flipH="1">
                <a:off x="5092962" y="6224873"/>
                <a:ext cx="337973" cy="223321"/>
              </a:xfrm>
              <a:custGeom>
                <a:avLst/>
                <a:gdLst>
                  <a:gd name="T0" fmla="*/ 203 w 242"/>
                  <a:gd name="T1" fmla="*/ 70 h 160"/>
                  <a:gd name="T2" fmla="*/ 203 w 242"/>
                  <a:gd name="T3" fmla="*/ 67 h 160"/>
                  <a:gd name="T4" fmla="*/ 136 w 242"/>
                  <a:gd name="T5" fmla="*/ 0 h 160"/>
                  <a:gd name="T6" fmla="*/ 81 w 242"/>
                  <a:gd name="T7" fmla="*/ 30 h 160"/>
                  <a:gd name="T8" fmla="*/ 62 w 242"/>
                  <a:gd name="T9" fmla="*/ 25 h 160"/>
                  <a:gd name="T10" fmla="*/ 24 w 242"/>
                  <a:gd name="T11" fmla="*/ 63 h 160"/>
                  <a:gd name="T12" fmla="*/ 0 w 242"/>
                  <a:gd name="T13" fmla="*/ 107 h 160"/>
                  <a:gd name="T14" fmla="*/ 46 w 242"/>
                  <a:gd name="T15" fmla="*/ 160 h 160"/>
                  <a:gd name="T16" fmla="*/ 52 w 242"/>
                  <a:gd name="T17" fmla="*/ 160 h 160"/>
                  <a:gd name="T18" fmla="*/ 57 w 242"/>
                  <a:gd name="T19" fmla="*/ 160 h 160"/>
                  <a:gd name="T20" fmla="*/ 166 w 242"/>
                  <a:gd name="T21" fmla="*/ 160 h 160"/>
                  <a:gd name="T22" fmla="*/ 171 w 242"/>
                  <a:gd name="T23" fmla="*/ 160 h 160"/>
                  <a:gd name="T24" fmla="*/ 179 w 242"/>
                  <a:gd name="T25" fmla="*/ 160 h 160"/>
                  <a:gd name="T26" fmla="*/ 197 w 242"/>
                  <a:gd name="T27" fmla="*/ 160 h 160"/>
                  <a:gd name="T28" fmla="*/ 242 w 242"/>
                  <a:gd name="T29" fmla="*/ 115 h 160"/>
                  <a:gd name="T30" fmla="*/ 203 w 242"/>
                  <a:gd name="T31" fmla="*/ 7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42" h="160">
                    <a:moveTo>
                      <a:pt x="203" y="70"/>
                    </a:moveTo>
                    <a:cubicBezTo>
                      <a:pt x="203" y="69"/>
                      <a:pt x="203" y="68"/>
                      <a:pt x="203" y="67"/>
                    </a:cubicBezTo>
                    <a:cubicBezTo>
                      <a:pt x="203" y="30"/>
                      <a:pt x="173" y="0"/>
                      <a:pt x="136" y="0"/>
                    </a:cubicBezTo>
                    <a:cubicBezTo>
                      <a:pt x="113" y="0"/>
                      <a:pt x="93" y="12"/>
                      <a:pt x="81" y="30"/>
                    </a:cubicBezTo>
                    <a:cubicBezTo>
                      <a:pt x="75" y="27"/>
                      <a:pt x="69" y="25"/>
                      <a:pt x="62" y="25"/>
                    </a:cubicBezTo>
                    <a:cubicBezTo>
                      <a:pt x="41" y="25"/>
                      <a:pt x="24" y="42"/>
                      <a:pt x="24" y="63"/>
                    </a:cubicBezTo>
                    <a:cubicBezTo>
                      <a:pt x="9" y="73"/>
                      <a:pt x="0" y="89"/>
                      <a:pt x="0" y="107"/>
                    </a:cubicBezTo>
                    <a:cubicBezTo>
                      <a:pt x="0" y="135"/>
                      <a:pt x="20" y="157"/>
                      <a:pt x="46" y="160"/>
                    </a:cubicBezTo>
                    <a:cubicBezTo>
                      <a:pt x="48" y="160"/>
                      <a:pt x="50" y="160"/>
                      <a:pt x="52" y="160"/>
                    </a:cubicBezTo>
                    <a:cubicBezTo>
                      <a:pt x="54" y="160"/>
                      <a:pt x="56" y="160"/>
                      <a:pt x="57" y="160"/>
                    </a:cubicBezTo>
                    <a:cubicBezTo>
                      <a:pt x="82" y="160"/>
                      <a:pt x="139" y="160"/>
                      <a:pt x="166" y="160"/>
                    </a:cubicBezTo>
                    <a:cubicBezTo>
                      <a:pt x="171" y="160"/>
                      <a:pt x="171" y="160"/>
                      <a:pt x="171" y="160"/>
                    </a:cubicBezTo>
                    <a:cubicBezTo>
                      <a:pt x="173" y="160"/>
                      <a:pt x="177" y="160"/>
                      <a:pt x="179" y="160"/>
                    </a:cubicBezTo>
                    <a:cubicBezTo>
                      <a:pt x="197" y="160"/>
                      <a:pt x="197" y="160"/>
                      <a:pt x="197" y="160"/>
                    </a:cubicBezTo>
                    <a:cubicBezTo>
                      <a:pt x="222" y="160"/>
                      <a:pt x="242" y="139"/>
                      <a:pt x="242" y="115"/>
                    </a:cubicBezTo>
                    <a:cubicBezTo>
                      <a:pt x="242" y="92"/>
                      <a:pt x="225" y="73"/>
                      <a:pt x="203" y="70"/>
                    </a:cubicBezTo>
                  </a:path>
                </a:pathLst>
              </a:custGeom>
              <a:solidFill>
                <a:srgbClr val="D2D2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lvl="0"/>
                <a:endParaRPr lang="en-US" sz="1350"/>
              </a:p>
            </p:txBody>
          </p:sp>
        </p:grpSp>
      </p:grpSp>
    </p:spTree>
    <p:extLst>
      <p:ext uri="{BB962C8B-B14F-4D97-AF65-F5344CB8AC3E}">
        <p14:creationId xmlns:p14="http://schemas.microsoft.com/office/powerpoint/2010/main" val="1854967185"/>
      </p:ext>
    </p:extLst>
  </p:cSld>
  <p:clrMapOvr>
    <a:masterClrMapping/>
  </p:clrMapOvr>
  <mc:AlternateContent xmlns:mc="http://schemas.openxmlformats.org/markup-compatibility/2006" xmlns:p14="http://schemas.microsoft.com/office/powerpoint/2010/main">
    <mc:Choice Requires="p14">
      <p:transition spd="slow" p14:dur="1250">
        <p:fade/>
      </p:transition>
    </mc:Choice>
    <mc:Fallback xmlns="">
      <p:transition spd="slow">
        <p:fade/>
      </p:transition>
    </mc:Fallback>
  </mc:AlternateContent>
</p:sldLayout>
</file>

<file path=ppt/slideLayouts/slideLayout151.xml><?xml version="1.0" encoding="utf-8"?>
<p:sldLayout xmlns:a="http://schemas.openxmlformats.org/drawingml/2006/main" xmlns:r="http://schemas.openxmlformats.org/officeDocument/2006/relationships" xmlns:p="http://schemas.openxmlformats.org/presentationml/2006/main" preserve="1" userDrawn="1">
  <p:cSld name="48_Illustrated Footer">
    <p:spTree>
      <p:nvGrpSpPr>
        <p:cNvPr id="1" name=""/>
        <p:cNvGrpSpPr/>
        <p:nvPr/>
      </p:nvGrpSpPr>
      <p:grpSpPr>
        <a:xfrm>
          <a:off x="0" y="0"/>
          <a:ext cx="0" cy="0"/>
          <a:chOff x="0" y="0"/>
          <a:chExt cx="0" cy="0"/>
        </a:xfrm>
      </p:grpSpPr>
      <p:grpSp>
        <p:nvGrpSpPr>
          <p:cNvPr id="7" name="Group 6"/>
          <p:cNvGrpSpPr/>
          <p:nvPr userDrawn="1"/>
        </p:nvGrpSpPr>
        <p:grpSpPr>
          <a:xfrm>
            <a:off x="-1296" y="6156436"/>
            <a:ext cx="9327859" cy="854337"/>
            <a:chOff x="-1728" y="6156435"/>
            <a:chExt cx="12438203" cy="854337"/>
          </a:xfrm>
        </p:grpSpPr>
        <p:sp>
          <p:nvSpPr>
            <p:cNvPr id="394" name="Rectangle 9"/>
            <p:cNvSpPr>
              <a:spLocks noChangeArrowheads="1"/>
            </p:cNvSpPr>
            <p:nvPr/>
          </p:nvSpPr>
          <p:spPr bwMode="auto">
            <a:xfrm>
              <a:off x="4979119" y="6607728"/>
              <a:ext cx="759764" cy="333582"/>
            </a:xfrm>
            <a:prstGeom prst="rect">
              <a:avLst/>
            </a:prstGeom>
            <a:solidFill>
              <a:schemeClr val="bg1">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395" name="Rectangle 11"/>
            <p:cNvSpPr>
              <a:spLocks noChangeArrowheads="1"/>
            </p:cNvSpPr>
            <p:nvPr/>
          </p:nvSpPr>
          <p:spPr bwMode="auto">
            <a:xfrm>
              <a:off x="5910966" y="6377254"/>
              <a:ext cx="761388" cy="564055"/>
            </a:xfrm>
            <a:prstGeom prst="rect">
              <a:avLst/>
            </a:prstGeom>
            <a:solidFill>
              <a:schemeClr val="bg1">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396" name="Rectangle 12"/>
            <p:cNvSpPr>
              <a:spLocks noChangeArrowheads="1"/>
            </p:cNvSpPr>
            <p:nvPr/>
          </p:nvSpPr>
          <p:spPr bwMode="auto">
            <a:xfrm>
              <a:off x="5480758" y="6672170"/>
              <a:ext cx="761388" cy="269140"/>
            </a:xfrm>
            <a:prstGeom prst="rect">
              <a:avLst/>
            </a:prstGeom>
            <a:solidFill>
              <a:schemeClr val="bg1">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397" name="Rectangle 13"/>
            <p:cNvSpPr>
              <a:spLocks noChangeArrowheads="1"/>
            </p:cNvSpPr>
            <p:nvPr/>
          </p:nvSpPr>
          <p:spPr bwMode="auto">
            <a:xfrm>
              <a:off x="6110647" y="6509928"/>
              <a:ext cx="761388" cy="431381"/>
            </a:xfrm>
            <a:prstGeom prst="rect">
              <a:avLst/>
            </a:prstGeom>
            <a:solidFill>
              <a:schemeClr val="bg1">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398" name="Rectangle 18"/>
            <p:cNvSpPr>
              <a:spLocks noChangeArrowheads="1"/>
            </p:cNvSpPr>
            <p:nvPr/>
          </p:nvSpPr>
          <p:spPr bwMode="auto">
            <a:xfrm>
              <a:off x="6790863" y="6224733"/>
              <a:ext cx="185071" cy="716577"/>
            </a:xfrm>
            <a:prstGeom prst="rect">
              <a:avLst/>
            </a:prstGeom>
            <a:solidFill>
              <a:schemeClr val="bg1">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399" name="Rectangle 19"/>
            <p:cNvSpPr>
              <a:spLocks noChangeArrowheads="1"/>
            </p:cNvSpPr>
            <p:nvPr/>
          </p:nvSpPr>
          <p:spPr bwMode="auto">
            <a:xfrm>
              <a:off x="7055482" y="6652416"/>
              <a:ext cx="252122" cy="288893"/>
            </a:xfrm>
            <a:prstGeom prst="rect">
              <a:avLst/>
            </a:prstGeom>
            <a:solidFill>
              <a:schemeClr val="bg1">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400" name="Rectangle 141"/>
            <p:cNvSpPr>
              <a:spLocks noChangeArrowheads="1"/>
            </p:cNvSpPr>
            <p:nvPr/>
          </p:nvSpPr>
          <p:spPr bwMode="auto">
            <a:xfrm>
              <a:off x="6292389" y="6228017"/>
              <a:ext cx="97406" cy="154693"/>
            </a:xfrm>
            <a:prstGeom prst="rect">
              <a:avLst/>
            </a:prstGeom>
            <a:solidFill>
              <a:schemeClr val="bg1">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401" name="Rectangle 143"/>
            <p:cNvSpPr>
              <a:spLocks noChangeArrowheads="1"/>
            </p:cNvSpPr>
            <p:nvPr/>
          </p:nvSpPr>
          <p:spPr bwMode="auto">
            <a:xfrm>
              <a:off x="6427134" y="6305362"/>
              <a:ext cx="188318" cy="77347"/>
            </a:xfrm>
            <a:prstGeom prst="rect">
              <a:avLst/>
            </a:prstGeom>
            <a:solidFill>
              <a:schemeClr val="bg1">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254" name="Rectangle 98"/>
            <p:cNvSpPr>
              <a:spLocks noChangeArrowheads="1"/>
            </p:cNvSpPr>
            <p:nvPr/>
          </p:nvSpPr>
          <p:spPr bwMode="auto">
            <a:xfrm>
              <a:off x="5448895" y="6523512"/>
              <a:ext cx="191705" cy="312059"/>
            </a:xfrm>
            <a:prstGeom prst="rect">
              <a:avLst/>
            </a:prstGeom>
            <a:solidFill>
              <a:srgbClr val="309CC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255" name="Rectangle 99"/>
            <p:cNvSpPr>
              <a:spLocks noChangeArrowheads="1"/>
            </p:cNvSpPr>
            <p:nvPr/>
          </p:nvSpPr>
          <p:spPr bwMode="auto">
            <a:xfrm>
              <a:off x="5503054" y="6484827"/>
              <a:ext cx="78229" cy="79949"/>
            </a:xfrm>
            <a:prstGeom prst="rect">
              <a:avLst/>
            </a:prstGeom>
            <a:solidFill>
              <a:srgbClr val="309CC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256" name="Rectangle 100"/>
            <p:cNvSpPr>
              <a:spLocks noChangeArrowheads="1"/>
            </p:cNvSpPr>
            <p:nvPr/>
          </p:nvSpPr>
          <p:spPr bwMode="auto">
            <a:xfrm>
              <a:off x="5467808" y="6226068"/>
              <a:ext cx="246724" cy="38685"/>
            </a:xfrm>
            <a:prstGeom prst="rect">
              <a:avLst/>
            </a:prstGeom>
            <a:solidFill>
              <a:schemeClr val="accent2"/>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257" name="Rectangle 101"/>
            <p:cNvSpPr>
              <a:spLocks noChangeArrowheads="1"/>
            </p:cNvSpPr>
            <p:nvPr/>
          </p:nvSpPr>
          <p:spPr bwMode="auto">
            <a:xfrm>
              <a:off x="5387859" y="6264753"/>
              <a:ext cx="676556" cy="676557"/>
            </a:xfrm>
            <a:prstGeom prst="rect">
              <a:avLst/>
            </a:prstGeom>
            <a:solidFill>
              <a:schemeClr val="accent2"/>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258" name="Rectangle 102"/>
            <p:cNvSpPr>
              <a:spLocks noChangeArrowheads="1"/>
            </p:cNvSpPr>
            <p:nvPr/>
          </p:nvSpPr>
          <p:spPr bwMode="auto">
            <a:xfrm>
              <a:off x="5387859" y="6288824"/>
              <a:ext cx="676556" cy="13755"/>
            </a:xfrm>
            <a:prstGeom prst="rect">
              <a:avLst/>
            </a:pr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259" name="Rectangle 103"/>
            <p:cNvSpPr>
              <a:spLocks noChangeArrowheads="1"/>
            </p:cNvSpPr>
            <p:nvPr/>
          </p:nvSpPr>
          <p:spPr bwMode="auto">
            <a:xfrm>
              <a:off x="5425684" y="6327509"/>
              <a:ext cx="48141" cy="98862"/>
            </a:xfrm>
            <a:prstGeom prst="rect">
              <a:avLst/>
            </a:pr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pPr lvl="0"/>
              <a:endParaRPr lang="en-IN" sz="1350"/>
            </a:p>
          </p:txBody>
        </p:sp>
        <p:sp>
          <p:nvSpPr>
            <p:cNvPr id="260" name="Rectangle 104"/>
            <p:cNvSpPr>
              <a:spLocks noChangeArrowheads="1"/>
            </p:cNvSpPr>
            <p:nvPr/>
          </p:nvSpPr>
          <p:spPr bwMode="auto">
            <a:xfrm>
              <a:off x="5418807" y="6374790"/>
              <a:ext cx="62756" cy="4298"/>
            </a:xfrm>
            <a:prstGeom prst="rect">
              <a:avLst/>
            </a:prstGeom>
            <a:solidFill>
              <a:schemeClr val="accent2">
                <a:lumMod val="50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261" name="Rectangle 105"/>
            <p:cNvSpPr>
              <a:spLocks noChangeArrowheads="1"/>
            </p:cNvSpPr>
            <p:nvPr/>
          </p:nvSpPr>
          <p:spPr bwMode="auto">
            <a:xfrm>
              <a:off x="5536581" y="6327509"/>
              <a:ext cx="47282" cy="98862"/>
            </a:xfrm>
            <a:prstGeom prst="rect">
              <a:avLst/>
            </a:pr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pPr lvl="0"/>
              <a:endParaRPr lang="en-IN" sz="1350"/>
            </a:p>
          </p:txBody>
        </p:sp>
        <p:sp>
          <p:nvSpPr>
            <p:cNvPr id="262" name="Rectangle 106"/>
            <p:cNvSpPr>
              <a:spLocks noChangeArrowheads="1"/>
            </p:cNvSpPr>
            <p:nvPr/>
          </p:nvSpPr>
          <p:spPr bwMode="auto">
            <a:xfrm>
              <a:off x="5528844" y="6374790"/>
              <a:ext cx="61036" cy="4298"/>
            </a:xfrm>
            <a:prstGeom prst="rect">
              <a:avLst/>
            </a:prstGeom>
            <a:solidFill>
              <a:schemeClr val="accent2">
                <a:lumMod val="50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263" name="Rectangle 107"/>
            <p:cNvSpPr>
              <a:spLocks noChangeArrowheads="1"/>
            </p:cNvSpPr>
            <p:nvPr/>
          </p:nvSpPr>
          <p:spPr bwMode="auto">
            <a:xfrm>
              <a:off x="5646618" y="6327509"/>
              <a:ext cx="48141" cy="98862"/>
            </a:xfrm>
            <a:prstGeom prst="rect">
              <a:avLst/>
            </a:pr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pPr lvl="0"/>
              <a:endParaRPr lang="en-IN" sz="1350"/>
            </a:p>
          </p:txBody>
        </p:sp>
        <p:sp>
          <p:nvSpPr>
            <p:cNvPr id="264" name="Rectangle 108"/>
            <p:cNvSpPr>
              <a:spLocks noChangeArrowheads="1"/>
            </p:cNvSpPr>
            <p:nvPr/>
          </p:nvSpPr>
          <p:spPr bwMode="auto">
            <a:xfrm>
              <a:off x="5639741" y="6374790"/>
              <a:ext cx="61036" cy="4298"/>
            </a:xfrm>
            <a:prstGeom prst="rect">
              <a:avLst/>
            </a:prstGeom>
            <a:solidFill>
              <a:schemeClr val="accent2">
                <a:lumMod val="50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275" name="Rectangle 109"/>
            <p:cNvSpPr>
              <a:spLocks noChangeArrowheads="1"/>
            </p:cNvSpPr>
            <p:nvPr/>
          </p:nvSpPr>
          <p:spPr bwMode="auto">
            <a:xfrm>
              <a:off x="5757515" y="6327509"/>
              <a:ext cx="47282" cy="98862"/>
            </a:xfrm>
            <a:prstGeom prst="rect">
              <a:avLst/>
            </a:pr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pPr lvl="0"/>
              <a:endParaRPr lang="en-IN" sz="1350"/>
            </a:p>
          </p:txBody>
        </p:sp>
        <p:sp>
          <p:nvSpPr>
            <p:cNvPr id="276" name="Rectangle 110"/>
            <p:cNvSpPr>
              <a:spLocks noChangeArrowheads="1"/>
            </p:cNvSpPr>
            <p:nvPr/>
          </p:nvSpPr>
          <p:spPr bwMode="auto">
            <a:xfrm>
              <a:off x="5749778" y="6374790"/>
              <a:ext cx="61036" cy="4298"/>
            </a:xfrm>
            <a:prstGeom prst="rect">
              <a:avLst/>
            </a:prstGeom>
            <a:solidFill>
              <a:schemeClr val="accent2">
                <a:lumMod val="50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277" name="Rectangle 111"/>
            <p:cNvSpPr>
              <a:spLocks noChangeArrowheads="1"/>
            </p:cNvSpPr>
            <p:nvPr/>
          </p:nvSpPr>
          <p:spPr bwMode="auto">
            <a:xfrm>
              <a:off x="5867552" y="6327509"/>
              <a:ext cx="48141" cy="98862"/>
            </a:xfrm>
            <a:prstGeom prst="rect">
              <a:avLst/>
            </a:pr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pPr lvl="0"/>
              <a:endParaRPr lang="en-IN" sz="1350"/>
            </a:p>
          </p:txBody>
        </p:sp>
        <p:sp>
          <p:nvSpPr>
            <p:cNvPr id="278" name="Rectangle 112"/>
            <p:cNvSpPr>
              <a:spLocks noChangeArrowheads="1"/>
            </p:cNvSpPr>
            <p:nvPr/>
          </p:nvSpPr>
          <p:spPr bwMode="auto">
            <a:xfrm>
              <a:off x="5859815" y="6374790"/>
              <a:ext cx="61896" cy="4298"/>
            </a:xfrm>
            <a:prstGeom prst="rect">
              <a:avLst/>
            </a:prstGeom>
            <a:solidFill>
              <a:schemeClr val="accent2">
                <a:lumMod val="50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280" name="Rectangle 113"/>
            <p:cNvSpPr>
              <a:spLocks noChangeArrowheads="1"/>
            </p:cNvSpPr>
            <p:nvPr/>
          </p:nvSpPr>
          <p:spPr bwMode="auto">
            <a:xfrm>
              <a:off x="5978449" y="6327509"/>
              <a:ext cx="47282" cy="98862"/>
            </a:xfrm>
            <a:prstGeom prst="rect">
              <a:avLst/>
            </a:pr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pPr lvl="0"/>
              <a:endParaRPr lang="en-IN" sz="1350"/>
            </a:p>
          </p:txBody>
        </p:sp>
        <p:sp>
          <p:nvSpPr>
            <p:cNvPr id="281" name="Rectangle 114"/>
            <p:cNvSpPr>
              <a:spLocks noChangeArrowheads="1"/>
            </p:cNvSpPr>
            <p:nvPr/>
          </p:nvSpPr>
          <p:spPr bwMode="auto">
            <a:xfrm>
              <a:off x="5970712" y="6374790"/>
              <a:ext cx="61036" cy="4298"/>
            </a:xfrm>
            <a:prstGeom prst="rect">
              <a:avLst/>
            </a:prstGeom>
            <a:solidFill>
              <a:schemeClr val="accent2">
                <a:lumMod val="50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346" name="Rectangle 115"/>
            <p:cNvSpPr>
              <a:spLocks noChangeArrowheads="1"/>
            </p:cNvSpPr>
            <p:nvPr/>
          </p:nvSpPr>
          <p:spPr bwMode="auto">
            <a:xfrm>
              <a:off x="5425684" y="6457318"/>
              <a:ext cx="48141" cy="101441"/>
            </a:xfrm>
            <a:prstGeom prst="rect">
              <a:avLst/>
            </a:pr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pPr lvl="0"/>
              <a:endParaRPr lang="en-IN" sz="1350"/>
            </a:p>
          </p:txBody>
        </p:sp>
        <p:sp>
          <p:nvSpPr>
            <p:cNvPr id="347" name="Rectangle 116"/>
            <p:cNvSpPr>
              <a:spLocks noChangeArrowheads="1"/>
            </p:cNvSpPr>
            <p:nvPr/>
          </p:nvSpPr>
          <p:spPr bwMode="auto">
            <a:xfrm>
              <a:off x="5418807" y="6506319"/>
              <a:ext cx="62756" cy="4298"/>
            </a:xfrm>
            <a:prstGeom prst="rect">
              <a:avLst/>
            </a:prstGeom>
            <a:solidFill>
              <a:schemeClr val="accent2">
                <a:lumMod val="50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348" name="Rectangle 117"/>
            <p:cNvSpPr>
              <a:spLocks noChangeArrowheads="1"/>
            </p:cNvSpPr>
            <p:nvPr/>
          </p:nvSpPr>
          <p:spPr bwMode="auto">
            <a:xfrm>
              <a:off x="5536581" y="6457318"/>
              <a:ext cx="47282" cy="101441"/>
            </a:xfrm>
            <a:prstGeom prst="rect">
              <a:avLst/>
            </a:pr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pPr lvl="0"/>
              <a:endParaRPr lang="en-IN" sz="1350"/>
            </a:p>
          </p:txBody>
        </p:sp>
        <p:sp>
          <p:nvSpPr>
            <p:cNvPr id="353" name="Rectangle 118"/>
            <p:cNvSpPr>
              <a:spLocks noChangeArrowheads="1"/>
            </p:cNvSpPr>
            <p:nvPr/>
          </p:nvSpPr>
          <p:spPr bwMode="auto">
            <a:xfrm>
              <a:off x="5528844" y="6506319"/>
              <a:ext cx="61036" cy="4298"/>
            </a:xfrm>
            <a:prstGeom prst="rect">
              <a:avLst/>
            </a:prstGeom>
            <a:solidFill>
              <a:schemeClr val="accent2">
                <a:lumMod val="50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354" name="Rectangle 119"/>
            <p:cNvSpPr>
              <a:spLocks noChangeArrowheads="1"/>
            </p:cNvSpPr>
            <p:nvPr/>
          </p:nvSpPr>
          <p:spPr bwMode="auto">
            <a:xfrm>
              <a:off x="5646618" y="6457318"/>
              <a:ext cx="48141" cy="101441"/>
            </a:xfrm>
            <a:prstGeom prst="rect">
              <a:avLst/>
            </a:pr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pPr lvl="0"/>
              <a:endParaRPr lang="en-IN" sz="1350"/>
            </a:p>
          </p:txBody>
        </p:sp>
        <p:sp>
          <p:nvSpPr>
            <p:cNvPr id="357" name="Rectangle 120"/>
            <p:cNvSpPr>
              <a:spLocks noChangeArrowheads="1"/>
            </p:cNvSpPr>
            <p:nvPr/>
          </p:nvSpPr>
          <p:spPr bwMode="auto">
            <a:xfrm>
              <a:off x="5639741" y="6506319"/>
              <a:ext cx="61036" cy="4298"/>
            </a:xfrm>
            <a:prstGeom prst="rect">
              <a:avLst/>
            </a:prstGeom>
            <a:solidFill>
              <a:schemeClr val="accent2">
                <a:lumMod val="50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358" name="Rectangle 121"/>
            <p:cNvSpPr>
              <a:spLocks noChangeArrowheads="1"/>
            </p:cNvSpPr>
            <p:nvPr/>
          </p:nvSpPr>
          <p:spPr bwMode="auto">
            <a:xfrm>
              <a:off x="5757515" y="6457318"/>
              <a:ext cx="47282" cy="101441"/>
            </a:xfrm>
            <a:prstGeom prst="rect">
              <a:avLst/>
            </a:pr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pPr lvl="0"/>
              <a:endParaRPr lang="en-IN" sz="1350"/>
            </a:p>
          </p:txBody>
        </p:sp>
        <p:sp>
          <p:nvSpPr>
            <p:cNvPr id="359" name="Rectangle 122"/>
            <p:cNvSpPr>
              <a:spLocks noChangeArrowheads="1"/>
            </p:cNvSpPr>
            <p:nvPr/>
          </p:nvSpPr>
          <p:spPr bwMode="auto">
            <a:xfrm>
              <a:off x="5749778" y="6506319"/>
              <a:ext cx="61036" cy="4298"/>
            </a:xfrm>
            <a:prstGeom prst="rect">
              <a:avLst/>
            </a:prstGeom>
            <a:solidFill>
              <a:schemeClr val="accent2">
                <a:lumMod val="50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360" name="Rectangle 123"/>
            <p:cNvSpPr>
              <a:spLocks noChangeArrowheads="1"/>
            </p:cNvSpPr>
            <p:nvPr/>
          </p:nvSpPr>
          <p:spPr bwMode="auto">
            <a:xfrm>
              <a:off x="5867552" y="6457318"/>
              <a:ext cx="48141" cy="101441"/>
            </a:xfrm>
            <a:prstGeom prst="rect">
              <a:avLst/>
            </a:pr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pPr lvl="0"/>
              <a:endParaRPr lang="en-IN" sz="1350"/>
            </a:p>
          </p:txBody>
        </p:sp>
        <p:sp>
          <p:nvSpPr>
            <p:cNvPr id="361" name="Rectangle 124"/>
            <p:cNvSpPr>
              <a:spLocks noChangeArrowheads="1"/>
            </p:cNvSpPr>
            <p:nvPr/>
          </p:nvSpPr>
          <p:spPr bwMode="auto">
            <a:xfrm>
              <a:off x="5859815" y="6506319"/>
              <a:ext cx="61896" cy="4298"/>
            </a:xfrm>
            <a:prstGeom prst="rect">
              <a:avLst/>
            </a:prstGeom>
            <a:solidFill>
              <a:schemeClr val="accent2">
                <a:lumMod val="50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362" name="Rectangle 125"/>
            <p:cNvSpPr>
              <a:spLocks noChangeArrowheads="1"/>
            </p:cNvSpPr>
            <p:nvPr/>
          </p:nvSpPr>
          <p:spPr bwMode="auto">
            <a:xfrm>
              <a:off x="5978449" y="6457318"/>
              <a:ext cx="47282" cy="101441"/>
            </a:xfrm>
            <a:prstGeom prst="rect">
              <a:avLst/>
            </a:pr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pPr lvl="0"/>
              <a:endParaRPr lang="en-IN" sz="1350"/>
            </a:p>
          </p:txBody>
        </p:sp>
        <p:sp>
          <p:nvSpPr>
            <p:cNvPr id="363" name="Rectangle 126"/>
            <p:cNvSpPr>
              <a:spLocks noChangeArrowheads="1"/>
            </p:cNvSpPr>
            <p:nvPr/>
          </p:nvSpPr>
          <p:spPr bwMode="auto">
            <a:xfrm>
              <a:off x="5970712" y="6506319"/>
              <a:ext cx="61036" cy="4298"/>
            </a:xfrm>
            <a:prstGeom prst="rect">
              <a:avLst/>
            </a:prstGeom>
            <a:solidFill>
              <a:schemeClr val="accent2">
                <a:lumMod val="50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364" name="Rectangle 127"/>
            <p:cNvSpPr>
              <a:spLocks noChangeArrowheads="1"/>
            </p:cNvSpPr>
            <p:nvPr/>
          </p:nvSpPr>
          <p:spPr bwMode="auto">
            <a:xfrm>
              <a:off x="5425684" y="6588847"/>
              <a:ext cx="48141" cy="101441"/>
            </a:xfrm>
            <a:prstGeom prst="rect">
              <a:avLst/>
            </a:pr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pPr lvl="0"/>
              <a:endParaRPr lang="en-IN" sz="1350"/>
            </a:p>
          </p:txBody>
        </p:sp>
        <p:sp>
          <p:nvSpPr>
            <p:cNvPr id="365" name="Rectangle 128"/>
            <p:cNvSpPr>
              <a:spLocks noChangeArrowheads="1"/>
            </p:cNvSpPr>
            <p:nvPr/>
          </p:nvSpPr>
          <p:spPr bwMode="auto">
            <a:xfrm>
              <a:off x="5418807" y="6637848"/>
              <a:ext cx="62756" cy="3439"/>
            </a:xfrm>
            <a:prstGeom prst="rect">
              <a:avLst/>
            </a:prstGeom>
            <a:solidFill>
              <a:schemeClr val="accent2">
                <a:lumMod val="50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366" name="Rectangle 129"/>
            <p:cNvSpPr>
              <a:spLocks noChangeArrowheads="1"/>
            </p:cNvSpPr>
            <p:nvPr/>
          </p:nvSpPr>
          <p:spPr bwMode="auto">
            <a:xfrm>
              <a:off x="5536581" y="6588847"/>
              <a:ext cx="47282" cy="101441"/>
            </a:xfrm>
            <a:prstGeom prst="rect">
              <a:avLst/>
            </a:pr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pPr lvl="0"/>
              <a:endParaRPr lang="en-IN" sz="1350"/>
            </a:p>
          </p:txBody>
        </p:sp>
        <p:sp>
          <p:nvSpPr>
            <p:cNvPr id="367" name="Rectangle 130"/>
            <p:cNvSpPr>
              <a:spLocks noChangeArrowheads="1"/>
            </p:cNvSpPr>
            <p:nvPr/>
          </p:nvSpPr>
          <p:spPr bwMode="auto">
            <a:xfrm>
              <a:off x="5528844" y="6637848"/>
              <a:ext cx="61036" cy="3439"/>
            </a:xfrm>
            <a:prstGeom prst="rect">
              <a:avLst/>
            </a:prstGeom>
            <a:solidFill>
              <a:schemeClr val="accent2">
                <a:lumMod val="50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368" name="Rectangle 131"/>
            <p:cNvSpPr>
              <a:spLocks noChangeArrowheads="1"/>
            </p:cNvSpPr>
            <p:nvPr/>
          </p:nvSpPr>
          <p:spPr bwMode="auto">
            <a:xfrm>
              <a:off x="5646618" y="6588847"/>
              <a:ext cx="48141" cy="101441"/>
            </a:xfrm>
            <a:prstGeom prst="rect">
              <a:avLst/>
            </a:pr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pPr lvl="0"/>
              <a:endParaRPr lang="en-IN" sz="1350"/>
            </a:p>
          </p:txBody>
        </p:sp>
        <p:sp>
          <p:nvSpPr>
            <p:cNvPr id="369" name="Rectangle 132"/>
            <p:cNvSpPr>
              <a:spLocks noChangeArrowheads="1"/>
            </p:cNvSpPr>
            <p:nvPr/>
          </p:nvSpPr>
          <p:spPr bwMode="auto">
            <a:xfrm>
              <a:off x="5639741" y="6637848"/>
              <a:ext cx="61036" cy="3439"/>
            </a:xfrm>
            <a:prstGeom prst="rect">
              <a:avLst/>
            </a:prstGeom>
            <a:solidFill>
              <a:schemeClr val="accent2">
                <a:lumMod val="50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370" name="Rectangle 133"/>
            <p:cNvSpPr>
              <a:spLocks noChangeArrowheads="1"/>
            </p:cNvSpPr>
            <p:nvPr/>
          </p:nvSpPr>
          <p:spPr bwMode="auto">
            <a:xfrm>
              <a:off x="5757515" y="6588847"/>
              <a:ext cx="47282" cy="101441"/>
            </a:xfrm>
            <a:prstGeom prst="rect">
              <a:avLst/>
            </a:pr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pPr lvl="0"/>
              <a:endParaRPr lang="en-IN" sz="1350"/>
            </a:p>
          </p:txBody>
        </p:sp>
        <p:sp>
          <p:nvSpPr>
            <p:cNvPr id="371" name="Rectangle 134"/>
            <p:cNvSpPr>
              <a:spLocks noChangeArrowheads="1"/>
            </p:cNvSpPr>
            <p:nvPr/>
          </p:nvSpPr>
          <p:spPr bwMode="auto">
            <a:xfrm>
              <a:off x="5749778" y="6637848"/>
              <a:ext cx="61036" cy="3439"/>
            </a:xfrm>
            <a:prstGeom prst="rect">
              <a:avLst/>
            </a:prstGeom>
            <a:solidFill>
              <a:schemeClr val="accent2">
                <a:lumMod val="50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372" name="Rectangle 135"/>
            <p:cNvSpPr>
              <a:spLocks noChangeArrowheads="1"/>
            </p:cNvSpPr>
            <p:nvPr/>
          </p:nvSpPr>
          <p:spPr bwMode="auto">
            <a:xfrm>
              <a:off x="5867552" y="6588847"/>
              <a:ext cx="48141" cy="101441"/>
            </a:xfrm>
            <a:prstGeom prst="rect">
              <a:avLst/>
            </a:pr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pPr lvl="0"/>
              <a:endParaRPr lang="en-IN" sz="1350"/>
            </a:p>
          </p:txBody>
        </p:sp>
        <p:sp>
          <p:nvSpPr>
            <p:cNvPr id="373" name="Rectangle 136"/>
            <p:cNvSpPr>
              <a:spLocks noChangeArrowheads="1"/>
            </p:cNvSpPr>
            <p:nvPr/>
          </p:nvSpPr>
          <p:spPr bwMode="auto">
            <a:xfrm>
              <a:off x="5859815" y="6637848"/>
              <a:ext cx="61896" cy="3439"/>
            </a:xfrm>
            <a:prstGeom prst="rect">
              <a:avLst/>
            </a:prstGeom>
            <a:solidFill>
              <a:schemeClr val="accent2">
                <a:lumMod val="50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374" name="Rectangle 137"/>
            <p:cNvSpPr>
              <a:spLocks noChangeArrowheads="1"/>
            </p:cNvSpPr>
            <p:nvPr/>
          </p:nvSpPr>
          <p:spPr bwMode="auto">
            <a:xfrm>
              <a:off x="5978449" y="6588847"/>
              <a:ext cx="47282" cy="101441"/>
            </a:xfrm>
            <a:prstGeom prst="rect">
              <a:avLst/>
            </a:pr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pPr lvl="0"/>
              <a:endParaRPr lang="en-IN" sz="1350"/>
            </a:p>
          </p:txBody>
        </p:sp>
        <p:sp>
          <p:nvSpPr>
            <p:cNvPr id="375" name="Rectangle 138"/>
            <p:cNvSpPr>
              <a:spLocks noChangeArrowheads="1"/>
            </p:cNvSpPr>
            <p:nvPr/>
          </p:nvSpPr>
          <p:spPr bwMode="auto">
            <a:xfrm>
              <a:off x="5970712" y="6637848"/>
              <a:ext cx="61036" cy="3439"/>
            </a:xfrm>
            <a:prstGeom prst="rect">
              <a:avLst/>
            </a:prstGeom>
            <a:solidFill>
              <a:schemeClr val="accent2">
                <a:lumMod val="50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376" name="Rectangle 139"/>
            <p:cNvSpPr>
              <a:spLocks noChangeArrowheads="1"/>
            </p:cNvSpPr>
            <p:nvPr/>
          </p:nvSpPr>
          <p:spPr bwMode="auto">
            <a:xfrm>
              <a:off x="5425684" y="6720376"/>
              <a:ext cx="48141" cy="99721"/>
            </a:xfrm>
            <a:prstGeom prst="rect">
              <a:avLst/>
            </a:pr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pPr lvl="0"/>
              <a:endParaRPr lang="en-IN" sz="1350"/>
            </a:p>
          </p:txBody>
        </p:sp>
        <p:sp>
          <p:nvSpPr>
            <p:cNvPr id="377" name="Rectangle 140"/>
            <p:cNvSpPr>
              <a:spLocks noChangeArrowheads="1"/>
            </p:cNvSpPr>
            <p:nvPr/>
          </p:nvSpPr>
          <p:spPr bwMode="auto">
            <a:xfrm>
              <a:off x="5418807" y="6768517"/>
              <a:ext cx="62756" cy="4298"/>
            </a:xfrm>
            <a:prstGeom prst="rect">
              <a:avLst/>
            </a:prstGeom>
            <a:solidFill>
              <a:schemeClr val="accent2">
                <a:lumMod val="50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378" name="Rectangle 141"/>
            <p:cNvSpPr>
              <a:spLocks noChangeArrowheads="1"/>
            </p:cNvSpPr>
            <p:nvPr/>
          </p:nvSpPr>
          <p:spPr bwMode="auto">
            <a:xfrm>
              <a:off x="5536581" y="6720376"/>
              <a:ext cx="47282" cy="99721"/>
            </a:xfrm>
            <a:prstGeom prst="rect">
              <a:avLst/>
            </a:pr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pPr lvl="0"/>
              <a:endParaRPr lang="en-IN" sz="1350"/>
            </a:p>
          </p:txBody>
        </p:sp>
        <p:sp>
          <p:nvSpPr>
            <p:cNvPr id="379" name="Rectangle 142"/>
            <p:cNvSpPr>
              <a:spLocks noChangeArrowheads="1"/>
            </p:cNvSpPr>
            <p:nvPr/>
          </p:nvSpPr>
          <p:spPr bwMode="auto">
            <a:xfrm>
              <a:off x="5528844" y="6768517"/>
              <a:ext cx="61036" cy="4298"/>
            </a:xfrm>
            <a:prstGeom prst="rect">
              <a:avLst/>
            </a:prstGeom>
            <a:solidFill>
              <a:schemeClr val="accent2">
                <a:lumMod val="50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380" name="Rectangle 143"/>
            <p:cNvSpPr>
              <a:spLocks noChangeArrowheads="1"/>
            </p:cNvSpPr>
            <p:nvPr/>
          </p:nvSpPr>
          <p:spPr bwMode="auto">
            <a:xfrm>
              <a:off x="5536581" y="6900046"/>
              <a:ext cx="47282" cy="41264"/>
            </a:xfrm>
            <a:prstGeom prst="rect">
              <a:avLst/>
            </a:prstGeom>
            <a:solidFill>
              <a:schemeClr val="bg2">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381" name="Rectangle 144"/>
            <p:cNvSpPr>
              <a:spLocks noChangeArrowheads="1"/>
            </p:cNvSpPr>
            <p:nvPr/>
          </p:nvSpPr>
          <p:spPr bwMode="auto">
            <a:xfrm>
              <a:off x="5425684" y="6900046"/>
              <a:ext cx="48141" cy="41264"/>
            </a:xfrm>
            <a:prstGeom prst="rect">
              <a:avLst/>
            </a:prstGeom>
            <a:solidFill>
              <a:schemeClr val="bg2">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382" name="Rectangle 145"/>
            <p:cNvSpPr>
              <a:spLocks noChangeArrowheads="1"/>
            </p:cNvSpPr>
            <p:nvPr/>
          </p:nvSpPr>
          <p:spPr bwMode="auto">
            <a:xfrm>
              <a:off x="5976729" y="6901765"/>
              <a:ext cx="47282" cy="39545"/>
            </a:xfrm>
            <a:prstGeom prst="rect">
              <a:avLst/>
            </a:prstGeom>
            <a:solidFill>
              <a:schemeClr val="bg2">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383" name="Rectangle 146"/>
            <p:cNvSpPr>
              <a:spLocks noChangeArrowheads="1"/>
            </p:cNvSpPr>
            <p:nvPr/>
          </p:nvSpPr>
          <p:spPr bwMode="auto">
            <a:xfrm>
              <a:off x="5866692" y="6901765"/>
              <a:ext cx="47282" cy="39545"/>
            </a:xfrm>
            <a:prstGeom prst="rect">
              <a:avLst/>
            </a:prstGeom>
            <a:solidFill>
              <a:schemeClr val="bg2">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384" name="Rectangle 147"/>
            <p:cNvSpPr>
              <a:spLocks noChangeArrowheads="1"/>
            </p:cNvSpPr>
            <p:nvPr/>
          </p:nvSpPr>
          <p:spPr bwMode="auto">
            <a:xfrm>
              <a:off x="5867552" y="6720376"/>
              <a:ext cx="48141" cy="99721"/>
            </a:xfrm>
            <a:prstGeom prst="rect">
              <a:avLst/>
            </a:pr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pPr lvl="0"/>
              <a:endParaRPr lang="en-IN" sz="1350"/>
            </a:p>
          </p:txBody>
        </p:sp>
        <p:sp>
          <p:nvSpPr>
            <p:cNvPr id="385" name="Rectangle 148"/>
            <p:cNvSpPr>
              <a:spLocks noChangeArrowheads="1"/>
            </p:cNvSpPr>
            <p:nvPr/>
          </p:nvSpPr>
          <p:spPr bwMode="auto">
            <a:xfrm>
              <a:off x="5859815" y="6768517"/>
              <a:ext cx="61896" cy="4298"/>
            </a:xfrm>
            <a:prstGeom prst="rect">
              <a:avLst/>
            </a:prstGeom>
            <a:solidFill>
              <a:schemeClr val="accent2">
                <a:lumMod val="50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386" name="Rectangle 149"/>
            <p:cNvSpPr>
              <a:spLocks noChangeArrowheads="1"/>
            </p:cNvSpPr>
            <p:nvPr/>
          </p:nvSpPr>
          <p:spPr bwMode="auto">
            <a:xfrm>
              <a:off x="5978449" y="6720376"/>
              <a:ext cx="47282" cy="99721"/>
            </a:xfrm>
            <a:prstGeom prst="rect">
              <a:avLst/>
            </a:pr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pPr lvl="0"/>
              <a:endParaRPr lang="en-IN" sz="1350"/>
            </a:p>
          </p:txBody>
        </p:sp>
        <p:sp>
          <p:nvSpPr>
            <p:cNvPr id="387" name="Rectangle 150"/>
            <p:cNvSpPr>
              <a:spLocks noChangeArrowheads="1"/>
            </p:cNvSpPr>
            <p:nvPr/>
          </p:nvSpPr>
          <p:spPr bwMode="auto">
            <a:xfrm>
              <a:off x="5970712" y="6768517"/>
              <a:ext cx="61036" cy="4298"/>
            </a:xfrm>
            <a:prstGeom prst="rect">
              <a:avLst/>
            </a:prstGeom>
            <a:solidFill>
              <a:schemeClr val="accent2">
                <a:lumMod val="50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388" name="Rectangle 151"/>
            <p:cNvSpPr>
              <a:spLocks noChangeArrowheads="1"/>
            </p:cNvSpPr>
            <p:nvPr/>
          </p:nvSpPr>
          <p:spPr bwMode="auto">
            <a:xfrm>
              <a:off x="5669829" y="6716078"/>
              <a:ext cx="110897" cy="156459"/>
            </a:xfrm>
            <a:prstGeom prst="rect">
              <a:avLst/>
            </a:pr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pPr lvl="0"/>
              <a:endParaRPr lang="en-IN" sz="1350"/>
            </a:p>
          </p:txBody>
        </p:sp>
        <p:sp>
          <p:nvSpPr>
            <p:cNvPr id="389" name="Rectangle 152"/>
            <p:cNvSpPr>
              <a:spLocks noChangeArrowheads="1"/>
            </p:cNvSpPr>
            <p:nvPr/>
          </p:nvSpPr>
          <p:spPr bwMode="auto">
            <a:xfrm>
              <a:off x="5646618" y="6882853"/>
              <a:ext cx="158178" cy="13755"/>
            </a:xfrm>
            <a:prstGeom prst="rect">
              <a:avLst/>
            </a:prstGeom>
            <a:solidFill>
              <a:schemeClr val="bg2">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390" name="Rectangle 153"/>
            <p:cNvSpPr>
              <a:spLocks noChangeArrowheads="1"/>
            </p:cNvSpPr>
            <p:nvPr/>
          </p:nvSpPr>
          <p:spPr bwMode="auto">
            <a:xfrm>
              <a:off x="5632863" y="6904344"/>
              <a:ext cx="185688" cy="12035"/>
            </a:xfrm>
            <a:prstGeom prst="rect">
              <a:avLst/>
            </a:prstGeom>
            <a:solidFill>
              <a:schemeClr val="bg2">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391" name="Rectangle 154"/>
            <p:cNvSpPr>
              <a:spLocks noChangeArrowheads="1"/>
            </p:cNvSpPr>
            <p:nvPr/>
          </p:nvSpPr>
          <p:spPr bwMode="auto">
            <a:xfrm>
              <a:off x="5618249" y="6927555"/>
              <a:ext cx="215776" cy="13755"/>
            </a:xfrm>
            <a:prstGeom prst="rect">
              <a:avLst/>
            </a:prstGeom>
            <a:solidFill>
              <a:schemeClr val="bg2">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392" name="Line 155"/>
            <p:cNvSpPr>
              <a:spLocks noChangeShapeType="1"/>
            </p:cNvSpPr>
            <p:nvPr/>
          </p:nvSpPr>
          <p:spPr bwMode="auto">
            <a:xfrm flipV="1">
              <a:off x="5521107" y="6190822"/>
              <a:ext cx="0" cy="34387"/>
            </a:xfrm>
            <a:prstGeom prst="line">
              <a:avLst/>
            </a:prstGeom>
            <a:noFill/>
            <a:ln w="14288" cap="flat">
              <a:solidFill>
                <a:schemeClr val="accent2"/>
              </a:solidFill>
              <a:prstDash val="solid"/>
              <a:miter lim="800000"/>
              <a:headEnd/>
              <a:tailEnd/>
            </a:ln>
          </p:spPr>
          <p:txBody>
            <a:bodyPr vert="horz" wrap="square" lIns="91440" tIns="45720" rIns="91440" bIns="45720" numCol="1" anchor="t" anchorCtr="0" compatLnSpc="1">
              <a:prstTxWarp prst="textNoShape">
                <a:avLst/>
              </a:prstTxWarp>
            </a:bodyPr>
            <a:lstStyle/>
            <a:p>
              <a:endParaRPr lang="en-IN" sz="1350"/>
            </a:p>
          </p:txBody>
        </p:sp>
        <p:sp>
          <p:nvSpPr>
            <p:cNvPr id="393" name="Line 156"/>
            <p:cNvSpPr>
              <a:spLocks noChangeShapeType="1"/>
            </p:cNvSpPr>
            <p:nvPr/>
          </p:nvSpPr>
          <p:spPr bwMode="auto">
            <a:xfrm flipV="1">
              <a:off x="5565810" y="6156435"/>
              <a:ext cx="0" cy="68773"/>
            </a:xfrm>
            <a:prstGeom prst="line">
              <a:avLst/>
            </a:prstGeom>
            <a:noFill/>
            <a:ln w="14288" cap="flat">
              <a:solidFill>
                <a:schemeClr val="accent2"/>
              </a:solidFill>
              <a:prstDash val="solid"/>
              <a:miter lim="800000"/>
              <a:headEnd/>
              <a:tailEnd/>
            </a:ln>
          </p:spPr>
          <p:txBody>
            <a:bodyPr vert="horz" wrap="square" lIns="91440" tIns="45720" rIns="91440" bIns="45720" numCol="1" anchor="t" anchorCtr="0" compatLnSpc="1">
              <a:prstTxWarp prst="textNoShape">
                <a:avLst/>
              </a:prstTxWarp>
            </a:bodyPr>
            <a:lstStyle/>
            <a:p>
              <a:endParaRPr lang="en-IN" sz="1350"/>
            </a:p>
          </p:txBody>
        </p:sp>
        <p:sp>
          <p:nvSpPr>
            <p:cNvPr id="158" name="Freeform 157"/>
            <p:cNvSpPr>
              <a:spLocks/>
            </p:cNvSpPr>
            <p:nvPr/>
          </p:nvSpPr>
          <p:spPr bwMode="auto">
            <a:xfrm>
              <a:off x="9207698" y="6751032"/>
              <a:ext cx="2767855" cy="253351"/>
            </a:xfrm>
            <a:custGeom>
              <a:avLst/>
              <a:gdLst>
                <a:gd name="T0" fmla="*/ 1147 w 1856"/>
                <a:gd name="T1" fmla="*/ 68 h 434"/>
                <a:gd name="T2" fmla="*/ 0 w 1856"/>
                <a:gd name="T3" fmla="*/ 434 h 434"/>
                <a:gd name="T4" fmla="*/ 657 w 1856"/>
                <a:gd name="T5" fmla="*/ 434 h 434"/>
                <a:gd name="T6" fmla="*/ 1856 w 1856"/>
                <a:gd name="T7" fmla="*/ 434 h 434"/>
                <a:gd name="T8" fmla="*/ 1147 w 1856"/>
                <a:gd name="T9" fmla="*/ 68 h 434"/>
              </a:gdLst>
              <a:ahLst/>
              <a:cxnLst>
                <a:cxn ang="0">
                  <a:pos x="T0" y="T1"/>
                </a:cxn>
                <a:cxn ang="0">
                  <a:pos x="T2" y="T3"/>
                </a:cxn>
                <a:cxn ang="0">
                  <a:pos x="T4" y="T5"/>
                </a:cxn>
                <a:cxn ang="0">
                  <a:pos x="T6" y="T7"/>
                </a:cxn>
                <a:cxn ang="0">
                  <a:pos x="T8" y="T9"/>
                </a:cxn>
              </a:cxnLst>
              <a:rect l="0" t="0" r="r" b="b"/>
              <a:pathLst>
                <a:path w="1856" h="434">
                  <a:moveTo>
                    <a:pt x="1147" y="68"/>
                  </a:moveTo>
                  <a:cubicBezTo>
                    <a:pt x="743" y="0"/>
                    <a:pt x="313" y="122"/>
                    <a:pt x="0" y="434"/>
                  </a:cubicBezTo>
                  <a:cubicBezTo>
                    <a:pt x="657" y="434"/>
                    <a:pt x="657" y="434"/>
                    <a:pt x="657" y="434"/>
                  </a:cubicBezTo>
                  <a:cubicBezTo>
                    <a:pt x="1856" y="434"/>
                    <a:pt x="1856" y="434"/>
                    <a:pt x="1856" y="434"/>
                  </a:cubicBezTo>
                  <a:cubicBezTo>
                    <a:pt x="1655" y="234"/>
                    <a:pt x="1406" y="112"/>
                    <a:pt x="1147" y="68"/>
                  </a:cubicBezTo>
                  <a:close/>
                </a:path>
              </a:pathLst>
            </a:custGeom>
            <a:solidFill>
              <a:srgbClr val="79A5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699171" eaLnBrk="1" fontAlgn="auto" latinLnBrk="0" hangingPunct="1">
                <a:spcBef>
                  <a:spcPts val="0"/>
                </a:spcBef>
                <a:spcAft>
                  <a:spcPts val="0"/>
                </a:spcAft>
                <a:buClrTx/>
                <a:buSzTx/>
                <a:buFontTx/>
                <a:buNone/>
                <a:tabLst/>
                <a:defRPr/>
              </a:pPr>
              <a:endParaRPr kumimoji="0" lang="en-US" sz="1377" b="0" i="0" u="none" strike="noStrike" kern="0" cap="none" spc="0" normalizeH="0" baseline="0" noProof="0">
                <a:ln>
                  <a:noFill/>
                </a:ln>
                <a:solidFill>
                  <a:srgbClr val="000000"/>
                </a:solidFill>
                <a:effectLst/>
                <a:uLnTx/>
                <a:uFillTx/>
              </a:endParaRPr>
            </a:p>
          </p:txBody>
        </p:sp>
        <p:sp>
          <p:nvSpPr>
            <p:cNvPr id="159" name="Freeform 158"/>
            <p:cNvSpPr>
              <a:spLocks/>
            </p:cNvSpPr>
            <p:nvPr/>
          </p:nvSpPr>
          <p:spPr bwMode="auto">
            <a:xfrm>
              <a:off x="10474621" y="6643865"/>
              <a:ext cx="1961854" cy="360519"/>
            </a:xfrm>
            <a:custGeom>
              <a:avLst/>
              <a:gdLst>
                <a:gd name="connsiteX0" fmla="*/ 1961854 w 1961854"/>
                <a:gd name="connsiteY0" fmla="*/ 0 h 360519"/>
                <a:gd name="connsiteX1" fmla="*/ 1961854 w 1961854"/>
                <a:gd name="connsiteY1" fmla="*/ 360519 h 360519"/>
                <a:gd name="connsiteX2" fmla="*/ 1784289 w 1961854"/>
                <a:gd name="connsiteY2" fmla="*/ 360519 h 360519"/>
                <a:gd name="connsiteX3" fmla="*/ 0 w 1961854"/>
                <a:gd name="connsiteY3" fmla="*/ 360519 h 360519"/>
                <a:gd name="connsiteX4" fmla="*/ 1407916 w 1961854"/>
                <a:gd name="connsiteY4" fmla="*/ 27861 h 360519"/>
                <a:gd name="connsiteX5" fmla="*/ 1746487 w 1961854"/>
                <a:gd name="connsiteY5" fmla="*/ 4106 h 360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61854" h="360519">
                  <a:moveTo>
                    <a:pt x="1961854" y="0"/>
                  </a:moveTo>
                  <a:lnTo>
                    <a:pt x="1961854" y="360519"/>
                  </a:lnTo>
                  <a:lnTo>
                    <a:pt x="1784289" y="360519"/>
                  </a:lnTo>
                  <a:cubicBezTo>
                    <a:pt x="1307915" y="360519"/>
                    <a:pt x="721608" y="360519"/>
                    <a:pt x="0" y="360519"/>
                  </a:cubicBezTo>
                  <a:cubicBezTo>
                    <a:pt x="402457" y="188354"/>
                    <a:pt x="892226" y="78051"/>
                    <a:pt x="1407916" y="27861"/>
                  </a:cubicBezTo>
                  <a:cubicBezTo>
                    <a:pt x="1519785" y="17064"/>
                    <a:pt x="1632848" y="9149"/>
                    <a:pt x="1746487" y="4106"/>
                  </a:cubicBezTo>
                  <a:close/>
                </a:path>
              </a:pathLst>
            </a:custGeom>
            <a:solidFill>
              <a:srgbClr val="7FB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pPr marL="0" marR="0" lvl="0" indent="0" defTabSz="699171" eaLnBrk="1" fontAlgn="auto" latinLnBrk="0" hangingPunct="1">
                <a:spcBef>
                  <a:spcPts val="0"/>
                </a:spcBef>
                <a:spcAft>
                  <a:spcPts val="0"/>
                </a:spcAft>
                <a:buClrTx/>
                <a:buSzTx/>
                <a:buFontTx/>
                <a:buNone/>
                <a:tabLst/>
                <a:defRPr/>
              </a:pPr>
              <a:endParaRPr kumimoji="0" lang="en-US" sz="1377" b="0" i="0" u="none" strike="noStrike" kern="0" cap="none" spc="0" normalizeH="0" baseline="0" noProof="0">
                <a:ln>
                  <a:noFill/>
                </a:ln>
                <a:solidFill>
                  <a:srgbClr val="000000"/>
                </a:solidFill>
                <a:effectLst/>
                <a:uLnTx/>
                <a:uFillTx/>
              </a:endParaRPr>
            </a:p>
          </p:txBody>
        </p:sp>
        <p:sp>
          <p:nvSpPr>
            <p:cNvPr id="160" name="Freeform 159"/>
            <p:cNvSpPr>
              <a:spLocks/>
            </p:cNvSpPr>
            <p:nvPr/>
          </p:nvSpPr>
          <p:spPr bwMode="auto">
            <a:xfrm>
              <a:off x="12078717" y="6840432"/>
              <a:ext cx="357758" cy="104005"/>
            </a:xfrm>
            <a:custGeom>
              <a:avLst/>
              <a:gdLst>
                <a:gd name="connsiteX0" fmla="*/ 357758 w 357758"/>
                <a:gd name="connsiteY0" fmla="*/ 0 h 104005"/>
                <a:gd name="connsiteX1" fmla="*/ 357758 w 357758"/>
                <a:gd name="connsiteY1" fmla="*/ 104005 h 104005"/>
                <a:gd name="connsiteX2" fmla="*/ 264904 w 357758"/>
                <a:gd name="connsiteY2" fmla="*/ 104005 h 104005"/>
                <a:gd name="connsiteX3" fmla="*/ 0 w 357758"/>
                <a:gd name="connsiteY3" fmla="*/ 104005 h 104005"/>
                <a:gd name="connsiteX4" fmla="*/ 268357 w 357758"/>
                <a:gd name="connsiteY4" fmla="*/ 17888 h 1040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7758" h="104005">
                  <a:moveTo>
                    <a:pt x="357758" y="0"/>
                  </a:moveTo>
                  <a:lnTo>
                    <a:pt x="357758" y="104005"/>
                  </a:lnTo>
                  <a:lnTo>
                    <a:pt x="264904" y="104005"/>
                  </a:lnTo>
                  <a:cubicBezTo>
                    <a:pt x="188097" y="104005"/>
                    <a:pt x="100319" y="104005"/>
                    <a:pt x="0" y="104005"/>
                  </a:cubicBezTo>
                  <a:cubicBezTo>
                    <a:pt x="83263" y="70889"/>
                    <a:pt x="173311" y="42187"/>
                    <a:pt x="268357" y="17888"/>
                  </a:cubicBezTo>
                  <a:close/>
                </a:path>
              </a:pathLst>
            </a:custGeom>
            <a:solidFill>
              <a:srgbClr val="BAD8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pPr marL="0" marR="0" lvl="0" indent="0" defTabSz="699171" eaLnBrk="1" fontAlgn="auto" latinLnBrk="0" hangingPunct="1">
                <a:spcBef>
                  <a:spcPts val="0"/>
                </a:spcBef>
                <a:spcAft>
                  <a:spcPts val="0"/>
                </a:spcAft>
                <a:buClrTx/>
                <a:buSzTx/>
                <a:buFontTx/>
                <a:buNone/>
                <a:tabLst/>
                <a:defRPr/>
              </a:pPr>
              <a:endParaRPr kumimoji="0" lang="en-US" sz="1377" b="0" i="0" u="none" strike="noStrike" kern="0" cap="none" spc="0" normalizeH="0" baseline="0" noProof="0">
                <a:ln>
                  <a:noFill/>
                </a:ln>
                <a:solidFill>
                  <a:srgbClr val="000000"/>
                </a:solidFill>
                <a:effectLst/>
                <a:uLnTx/>
                <a:uFillTx/>
              </a:endParaRPr>
            </a:p>
          </p:txBody>
        </p:sp>
        <p:sp>
          <p:nvSpPr>
            <p:cNvPr id="161" name="Freeform 11"/>
            <p:cNvSpPr>
              <a:spLocks/>
            </p:cNvSpPr>
            <p:nvPr/>
          </p:nvSpPr>
          <p:spPr bwMode="auto">
            <a:xfrm flipH="1">
              <a:off x="2455076" y="6926123"/>
              <a:ext cx="8597622" cy="75191"/>
            </a:xfrm>
            <a:custGeom>
              <a:avLst/>
              <a:gdLst>
                <a:gd name="T0" fmla="*/ 408 w 661"/>
                <a:gd name="T1" fmla="*/ 25 h 155"/>
                <a:gd name="T2" fmla="*/ 408 w 661"/>
                <a:gd name="T3" fmla="*/ 25 h 155"/>
                <a:gd name="T4" fmla="*/ 0 w 661"/>
                <a:gd name="T5" fmla="*/ 155 h 155"/>
                <a:gd name="T6" fmla="*/ 234 w 661"/>
                <a:gd name="T7" fmla="*/ 155 h 155"/>
                <a:gd name="T8" fmla="*/ 661 w 661"/>
                <a:gd name="T9" fmla="*/ 155 h 155"/>
                <a:gd name="T10" fmla="*/ 408 w 661"/>
                <a:gd name="T11" fmla="*/ 25 h 155"/>
                <a:gd name="connsiteX0" fmla="*/ 6172 w 10000"/>
                <a:gd name="connsiteY0" fmla="*/ 1037 h 9424"/>
                <a:gd name="connsiteX1" fmla="*/ 6172 w 10000"/>
                <a:gd name="connsiteY1" fmla="*/ 1037 h 9424"/>
                <a:gd name="connsiteX2" fmla="*/ 6056 w 10000"/>
                <a:gd name="connsiteY2" fmla="*/ 526 h 9424"/>
                <a:gd name="connsiteX3" fmla="*/ 0 w 10000"/>
                <a:gd name="connsiteY3" fmla="*/ 9424 h 9424"/>
                <a:gd name="connsiteX4" fmla="*/ 3540 w 10000"/>
                <a:gd name="connsiteY4" fmla="*/ 9424 h 9424"/>
                <a:gd name="connsiteX5" fmla="*/ 10000 w 10000"/>
                <a:gd name="connsiteY5" fmla="*/ 9424 h 9424"/>
                <a:gd name="connsiteX6" fmla="*/ 6172 w 10000"/>
                <a:gd name="connsiteY6" fmla="*/ 1037 h 9424"/>
                <a:gd name="connsiteX0" fmla="*/ 10000 w 10036"/>
                <a:gd name="connsiteY0" fmla="*/ 10347 h 10347"/>
                <a:gd name="connsiteX1" fmla="*/ 6172 w 10036"/>
                <a:gd name="connsiteY1" fmla="*/ 1447 h 10347"/>
                <a:gd name="connsiteX2" fmla="*/ 6056 w 10036"/>
                <a:gd name="connsiteY2" fmla="*/ 905 h 10347"/>
                <a:gd name="connsiteX3" fmla="*/ 0 w 10036"/>
                <a:gd name="connsiteY3" fmla="*/ 10347 h 10347"/>
                <a:gd name="connsiteX4" fmla="*/ 3540 w 10036"/>
                <a:gd name="connsiteY4" fmla="*/ 10347 h 10347"/>
                <a:gd name="connsiteX5" fmla="*/ 10000 w 10036"/>
                <a:gd name="connsiteY5" fmla="*/ 10347 h 10347"/>
                <a:gd name="connsiteX0" fmla="*/ 10000 w 10043"/>
                <a:gd name="connsiteY0" fmla="*/ 9442 h 9442"/>
                <a:gd name="connsiteX1" fmla="*/ 6056 w 10043"/>
                <a:gd name="connsiteY1" fmla="*/ 0 h 9442"/>
                <a:gd name="connsiteX2" fmla="*/ 0 w 10043"/>
                <a:gd name="connsiteY2" fmla="*/ 9442 h 9442"/>
                <a:gd name="connsiteX3" fmla="*/ 3540 w 10043"/>
                <a:gd name="connsiteY3" fmla="*/ 9442 h 9442"/>
                <a:gd name="connsiteX4" fmla="*/ 10000 w 10043"/>
                <a:gd name="connsiteY4" fmla="*/ 9442 h 9442"/>
                <a:gd name="connsiteX0" fmla="*/ 9957 w 10000"/>
                <a:gd name="connsiteY0" fmla="*/ 10567 h 10567"/>
                <a:gd name="connsiteX1" fmla="*/ 6030 w 10000"/>
                <a:gd name="connsiteY1" fmla="*/ 567 h 10567"/>
                <a:gd name="connsiteX2" fmla="*/ 0 w 10000"/>
                <a:gd name="connsiteY2" fmla="*/ 10567 h 10567"/>
                <a:gd name="connsiteX3" fmla="*/ 3525 w 10000"/>
                <a:gd name="connsiteY3" fmla="*/ 10567 h 10567"/>
                <a:gd name="connsiteX4" fmla="*/ 9957 w 10000"/>
                <a:gd name="connsiteY4" fmla="*/ 10567 h 10567"/>
                <a:gd name="connsiteX0" fmla="*/ 9957 w 9999"/>
                <a:gd name="connsiteY0" fmla="*/ 6058 h 6058"/>
                <a:gd name="connsiteX1" fmla="*/ 5941 w 9999"/>
                <a:gd name="connsiteY1" fmla="*/ 865 h 6058"/>
                <a:gd name="connsiteX2" fmla="*/ 0 w 9999"/>
                <a:gd name="connsiteY2" fmla="*/ 6058 h 6058"/>
                <a:gd name="connsiteX3" fmla="*/ 3525 w 9999"/>
                <a:gd name="connsiteY3" fmla="*/ 6058 h 6058"/>
                <a:gd name="connsiteX4" fmla="*/ 9957 w 9999"/>
                <a:gd name="connsiteY4" fmla="*/ 6058 h 6058"/>
                <a:gd name="connsiteX0" fmla="*/ 9958 w 9999"/>
                <a:gd name="connsiteY0" fmla="*/ 4818 h 4818"/>
                <a:gd name="connsiteX1" fmla="*/ 5909 w 9999"/>
                <a:gd name="connsiteY1" fmla="*/ 2349 h 4818"/>
                <a:gd name="connsiteX2" fmla="*/ 0 w 9999"/>
                <a:gd name="connsiteY2" fmla="*/ 4818 h 4818"/>
                <a:gd name="connsiteX3" fmla="*/ 3525 w 9999"/>
                <a:gd name="connsiteY3" fmla="*/ 4818 h 4818"/>
                <a:gd name="connsiteX4" fmla="*/ 9958 w 9999"/>
                <a:gd name="connsiteY4" fmla="*/ 4818 h 48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99" h="4818">
                  <a:moveTo>
                    <a:pt x="9958" y="4818"/>
                  </a:moveTo>
                  <a:cubicBezTo>
                    <a:pt x="10375" y="2066"/>
                    <a:pt x="7569" y="2349"/>
                    <a:pt x="5909" y="2349"/>
                  </a:cubicBezTo>
                  <a:cubicBezTo>
                    <a:pt x="-124" y="-2991"/>
                    <a:pt x="417" y="2066"/>
                    <a:pt x="0" y="4818"/>
                  </a:cubicBezTo>
                  <a:lnTo>
                    <a:pt x="3525" y="4818"/>
                  </a:lnTo>
                  <a:lnTo>
                    <a:pt x="9958" y="4818"/>
                  </a:lnTo>
                  <a:close/>
                </a:path>
              </a:pathLst>
            </a:custGeom>
            <a:solidFill>
              <a:srgbClr val="79A5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a:p>
          </p:txBody>
        </p:sp>
        <p:sp>
          <p:nvSpPr>
            <p:cNvPr id="162" name="AutoShape 3"/>
            <p:cNvSpPr>
              <a:spLocks noChangeAspect="1" noChangeArrowheads="1" noTextEdit="1"/>
            </p:cNvSpPr>
            <p:nvPr/>
          </p:nvSpPr>
          <p:spPr bwMode="auto">
            <a:xfrm flipH="1">
              <a:off x="-1728" y="6216331"/>
              <a:ext cx="2438894" cy="7944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350"/>
            </a:p>
          </p:txBody>
        </p:sp>
        <p:grpSp>
          <p:nvGrpSpPr>
            <p:cNvPr id="163" name="Group 162"/>
            <p:cNvGrpSpPr/>
            <p:nvPr/>
          </p:nvGrpSpPr>
          <p:grpSpPr>
            <a:xfrm>
              <a:off x="0" y="6765079"/>
              <a:ext cx="1427527" cy="183904"/>
              <a:chOff x="-5287" y="6660315"/>
              <a:chExt cx="2646956" cy="340999"/>
            </a:xfrm>
          </p:grpSpPr>
          <p:sp>
            <p:nvSpPr>
              <p:cNvPr id="248" name="Freeform 18"/>
              <p:cNvSpPr>
                <a:spLocks/>
              </p:cNvSpPr>
              <p:nvPr userDrawn="1"/>
            </p:nvSpPr>
            <p:spPr bwMode="auto">
              <a:xfrm flipH="1">
                <a:off x="-1730" y="6660315"/>
                <a:ext cx="2643399" cy="340999"/>
              </a:xfrm>
              <a:custGeom>
                <a:avLst/>
                <a:gdLst>
                  <a:gd name="T0" fmla="*/ 0 w 1014"/>
                  <a:gd name="T1" fmla="*/ 296 h 296"/>
                  <a:gd name="T2" fmla="*/ 0 w 1014"/>
                  <a:gd name="T3" fmla="*/ 296 h 296"/>
                  <a:gd name="T4" fmla="*/ 1014 w 1014"/>
                  <a:gd name="T5" fmla="*/ 296 h 296"/>
                  <a:gd name="T6" fmla="*/ 1014 w 1014"/>
                  <a:gd name="T7" fmla="*/ 238 h 296"/>
                  <a:gd name="T8" fmla="*/ 0 w 1014"/>
                  <a:gd name="T9" fmla="*/ 296 h 296"/>
                </a:gdLst>
                <a:ahLst/>
                <a:cxnLst>
                  <a:cxn ang="0">
                    <a:pos x="T0" y="T1"/>
                  </a:cxn>
                  <a:cxn ang="0">
                    <a:pos x="T2" y="T3"/>
                  </a:cxn>
                  <a:cxn ang="0">
                    <a:pos x="T4" y="T5"/>
                  </a:cxn>
                  <a:cxn ang="0">
                    <a:pos x="T6" y="T7"/>
                  </a:cxn>
                  <a:cxn ang="0">
                    <a:pos x="T8" y="T9"/>
                  </a:cxn>
                </a:cxnLst>
                <a:rect l="0" t="0" r="r" b="b"/>
                <a:pathLst>
                  <a:path w="1014" h="296">
                    <a:moveTo>
                      <a:pt x="0" y="296"/>
                    </a:moveTo>
                    <a:cubicBezTo>
                      <a:pt x="0" y="296"/>
                      <a:pt x="0" y="296"/>
                      <a:pt x="0" y="296"/>
                    </a:cubicBezTo>
                    <a:cubicBezTo>
                      <a:pt x="1014" y="296"/>
                      <a:pt x="1014" y="296"/>
                      <a:pt x="1014" y="296"/>
                    </a:cubicBezTo>
                    <a:cubicBezTo>
                      <a:pt x="1014" y="238"/>
                      <a:pt x="1014" y="238"/>
                      <a:pt x="1014" y="238"/>
                    </a:cubicBezTo>
                    <a:cubicBezTo>
                      <a:pt x="714" y="0"/>
                      <a:pt x="277" y="19"/>
                      <a:pt x="0" y="296"/>
                    </a:cubicBezTo>
                    <a:close/>
                  </a:path>
                </a:pathLst>
              </a:custGeom>
              <a:solidFill>
                <a:srgbClr val="7FB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a:p>
            </p:txBody>
          </p:sp>
          <p:sp>
            <p:nvSpPr>
              <p:cNvPr id="249" name="Freeform 29"/>
              <p:cNvSpPr>
                <a:spLocks/>
              </p:cNvSpPr>
              <p:nvPr userDrawn="1"/>
            </p:nvSpPr>
            <p:spPr bwMode="auto">
              <a:xfrm flipH="1">
                <a:off x="243194" y="6758377"/>
                <a:ext cx="1895232" cy="242937"/>
              </a:xfrm>
              <a:custGeom>
                <a:avLst/>
                <a:gdLst>
                  <a:gd name="T0" fmla="*/ 344 w 556"/>
                  <a:gd name="T1" fmla="*/ 21 h 130"/>
                  <a:gd name="T2" fmla="*/ 344 w 556"/>
                  <a:gd name="T3" fmla="*/ 21 h 130"/>
                  <a:gd name="T4" fmla="*/ 0 w 556"/>
                  <a:gd name="T5" fmla="*/ 130 h 130"/>
                  <a:gd name="T6" fmla="*/ 197 w 556"/>
                  <a:gd name="T7" fmla="*/ 130 h 130"/>
                  <a:gd name="T8" fmla="*/ 556 w 556"/>
                  <a:gd name="T9" fmla="*/ 130 h 130"/>
                  <a:gd name="T10" fmla="*/ 344 w 556"/>
                  <a:gd name="T11" fmla="*/ 21 h 130"/>
                </a:gdLst>
                <a:ahLst/>
                <a:cxnLst>
                  <a:cxn ang="0">
                    <a:pos x="T0" y="T1"/>
                  </a:cxn>
                  <a:cxn ang="0">
                    <a:pos x="T2" y="T3"/>
                  </a:cxn>
                  <a:cxn ang="0">
                    <a:pos x="T4" y="T5"/>
                  </a:cxn>
                  <a:cxn ang="0">
                    <a:pos x="T6" y="T7"/>
                  </a:cxn>
                  <a:cxn ang="0">
                    <a:pos x="T8" y="T9"/>
                  </a:cxn>
                  <a:cxn ang="0">
                    <a:pos x="T10" y="T11"/>
                  </a:cxn>
                </a:cxnLst>
                <a:rect l="0" t="0" r="r" b="b"/>
                <a:pathLst>
                  <a:path w="556" h="130">
                    <a:moveTo>
                      <a:pt x="344" y="21"/>
                    </a:moveTo>
                    <a:cubicBezTo>
                      <a:pt x="344" y="21"/>
                      <a:pt x="344" y="21"/>
                      <a:pt x="344" y="21"/>
                    </a:cubicBezTo>
                    <a:cubicBezTo>
                      <a:pt x="223" y="0"/>
                      <a:pt x="94" y="37"/>
                      <a:pt x="0" y="130"/>
                    </a:cubicBezTo>
                    <a:cubicBezTo>
                      <a:pt x="197" y="130"/>
                      <a:pt x="197" y="130"/>
                      <a:pt x="197" y="130"/>
                    </a:cubicBezTo>
                    <a:cubicBezTo>
                      <a:pt x="556" y="130"/>
                      <a:pt x="556" y="130"/>
                      <a:pt x="556" y="130"/>
                    </a:cubicBezTo>
                    <a:cubicBezTo>
                      <a:pt x="496" y="70"/>
                      <a:pt x="422" y="34"/>
                      <a:pt x="344" y="21"/>
                    </a:cubicBezTo>
                    <a:close/>
                  </a:path>
                </a:pathLst>
              </a:custGeom>
              <a:solidFill>
                <a:srgbClr val="BAD8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a:p>
            </p:txBody>
          </p:sp>
          <p:sp>
            <p:nvSpPr>
              <p:cNvPr id="250" name="Freeform 17"/>
              <p:cNvSpPr>
                <a:spLocks/>
              </p:cNvSpPr>
              <p:nvPr userDrawn="1"/>
            </p:nvSpPr>
            <p:spPr bwMode="auto">
              <a:xfrm flipH="1">
                <a:off x="-5287" y="6668930"/>
                <a:ext cx="820375" cy="332384"/>
              </a:xfrm>
              <a:custGeom>
                <a:avLst/>
                <a:gdLst>
                  <a:gd name="T0" fmla="*/ 0 w 442"/>
                  <a:gd name="T1" fmla="*/ 178 h 178"/>
                  <a:gd name="T2" fmla="*/ 0 w 442"/>
                  <a:gd name="T3" fmla="*/ 178 h 178"/>
                  <a:gd name="T4" fmla="*/ 290 w 442"/>
                  <a:gd name="T5" fmla="*/ 178 h 178"/>
                  <a:gd name="T6" fmla="*/ 442 w 442"/>
                  <a:gd name="T7" fmla="*/ 178 h 178"/>
                  <a:gd name="T8" fmla="*/ 442 w 442"/>
                  <a:gd name="T9" fmla="*/ 9 h 178"/>
                  <a:gd name="T10" fmla="*/ 0 w 442"/>
                  <a:gd name="T11" fmla="*/ 178 h 178"/>
                </a:gdLst>
                <a:ahLst/>
                <a:cxnLst>
                  <a:cxn ang="0">
                    <a:pos x="T0" y="T1"/>
                  </a:cxn>
                  <a:cxn ang="0">
                    <a:pos x="T2" y="T3"/>
                  </a:cxn>
                  <a:cxn ang="0">
                    <a:pos x="T4" y="T5"/>
                  </a:cxn>
                  <a:cxn ang="0">
                    <a:pos x="T6" y="T7"/>
                  </a:cxn>
                  <a:cxn ang="0">
                    <a:pos x="T8" y="T9"/>
                  </a:cxn>
                  <a:cxn ang="0">
                    <a:pos x="T10" y="T11"/>
                  </a:cxn>
                </a:cxnLst>
                <a:rect l="0" t="0" r="r" b="b"/>
                <a:pathLst>
                  <a:path w="442" h="178">
                    <a:moveTo>
                      <a:pt x="0" y="178"/>
                    </a:moveTo>
                    <a:cubicBezTo>
                      <a:pt x="0" y="178"/>
                      <a:pt x="0" y="178"/>
                      <a:pt x="0" y="178"/>
                    </a:cubicBezTo>
                    <a:cubicBezTo>
                      <a:pt x="290" y="178"/>
                      <a:pt x="290" y="178"/>
                      <a:pt x="290" y="178"/>
                    </a:cubicBezTo>
                    <a:cubicBezTo>
                      <a:pt x="442" y="178"/>
                      <a:pt x="442" y="178"/>
                      <a:pt x="442" y="178"/>
                    </a:cubicBezTo>
                    <a:cubicBezTo>
                      <a:pt x="442" y="9"/>
                      <a:pt x="442" y="9"/>
                      <a:pt x="442" y="9"/>
                    </a:cubicBezTo>
                    <a:cubicBezTo>
                      <a:pt x="283" y="0"/>
                      <a:pt x="121" y="57"/>
                      <a:pt x="0" y="178"/>
                    </a:cubicBezTo>
                    <a:close/>
                  </a:path>
                </a:pathLst>
              </a:custGeom>
              <a:solidFill>
                <a:srgbClr val="79A5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a:p>
            </p:txBody>
          </p:sp>
        </p:grpSp>
        <p:sp>
          <p:nvSpPr>
            <p:cNvPr id="164" name="Rectangle 33"/>
            <p:cNvSpPr>
              <a:spLocks noChangeArrowheads="1"/>
            </p:cNvSpPr>
            <p:nvPr/>
          </p:nvSpPr>
          <p:spPr bwMode="auto">
            <a:xfrm>
              <a:off x="0" y="6942989"/>
              <a:ext cx="12436475" cy="51536"/>
            </a:xfrm>
            <a:prstGeom prst="rect">
              <a:avLst/>
            </a:prstGeom>
            <a:solidFill>
              <a:srgbClr val="7FBA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350"/>
            </a:p>
          </p:txBody>
        </p:sp>
        <p:sp>
          <p:nvSpPr>
            <p:cNvPr id="165" name="Freeform 164"/>
            <p:cNvSpPr>
              <a:spLocks/>
            </p:cNvSpPr>
            <p:nvPr/>
          </p:nvSpPr>
          <p:spPr bwMode="auto">
            <a:xfrm>
              <a:off x="5650312" y="6734624"/>
              <a:ext cx="3531343" cy="209175"/>
            </a:xfrm>
            <a:custGeom>
              <a:avLst/>
              <a:gdLst>
                <a:gd name="T0" fmla="*/ 1147 w 1856"/>
                <a:gd name="T1" fmla="*/ 68 h 434"/>
                <a:gd name="T2" fmla="*/ 0 w 1856"/>
                <a:gd name="T3" fmla="*/ 434 h 434"/>
                <a:gd name="T4" fmla="*/ 657 w 1856"/>
                <a:gd name="T5" fmla="*/ 434 h 434"/>
                <a:gd name="T6" fmla="*/ 1856 w 1856"/>
                <a:gd name="T7" fmla="*/ 434 h 434"/>
                <a:gd name="T8" fmla="*/ 1147 w 1856"/>
                <a:gd name="T9" fmla="*/ 68 h 434"/>
              </a:gdLst>
              <a:ahLst/>
              <a:cxnLst>
                <a:cxn ang="0">
                  <a:pos x="T0" y="T1"/>
                </a:cxn>
                <a:cxn ang="0">
                  <a:pos x="T2" y="T3"/>
                </a:cxn>
                <a:cxn ang="0">
                  <a:pos x="T4" y="T5"/>
                </a:cxn>
                <a:cxn ang="0">
                  <a:pos x="T6" y="T7"/>
                </a:cxn>
                <a:cxn ang="0">
                  <a:pos x="T8" y="T9"/>
                </a:cxn>
              </a:cxnLst>
              <a:rect l="0" t="0" r="r" b="b"/>
              <a:pathLst>
                <a:path w="1856" h="434">
                  <a:moveTo>
                    <a:pt x="1147" y="68"/>
                  </a:moveTo>
                  <a:cubicBezTo>
                    <a:pt x="743" y="0"/>
                    <a:pt x="313" y="122"/>
                    <a:pt x="0" y="434"/>
                  </a:cubicBezTo>
                  <a:cubicBezTo>
                    <a:pt x="657" y="434"/>
                    <a:pt x="657" y="434"/>
                    <a:pt x="657" y="434"/>
                  </a:cubicBezTo>
                  <a:cubicBezTo>
                    <a:pt x="1856" y="434"/>
                    <a:pt x="1856" y="434"/>
                    <a:pt x="1856" y="434"/>
                  </a:cubicBezTo>
                  <a:cubicBezTo>
                    <a:pt x="1655" y="234"/>
                    <a:pt x="1406" y="112"/>
                    <a:pt x="1147" y="68"/>
                  </a:cubicBezTo>
                  <a:close/>
                </a:path>
              </a:pathLst>
            </a:custGeom>
            <a:solidFill>
              <a:srgbClr val="79A5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699171" eaLnBrk="1" fontAlgn="auto" latinLnBrk="0" hangingPunct="1">
                <a:spcBef>
                  <a:spcPts val="0"/>
                </a:spcBef>
                <a:spcAft>
                  <a:spcPts val="0"/>
                </a:spcAft>
                <a:buClrTx/>
                <a:buSzTx/>
                <a:buFontTx/>
                <a:buNone/>
                <a:tabLst/>
                <a:defRPr/>
              </a:pPr>
              <a:endParaRPr kumimoji="0" lang="en-US" sz="1377" b="0" i="0" u="none" strike="noStrike" kern="0" cap="none" spc="0" normalizeH="0" baseline="0" noProof="0">
                <a:ln>
                  <a:noFill/>
                </a:ln>
                <a:solidFill>
                  <a:srgbClr val="000000"/>
                </a:solidFill>
                <a:effectLst/>
                <a:uLnTx/>
                <a:uFillTx/>
              </a:endParaRPr>
            </a:p>
          </p:txBody>
        </p:sp>
        <p:sp>
          <p:nvSpPr>
            <p:cNvPr id="166" name="Freeform 165"/>
            <p:cNvSpPr>
              <a:spLocks/>
            </p:cNvSpPr>
            <p:nvPr/>
          </p:nvSpPr>
          <p:spPr bwMode="auto">
            <a:xfrm>
              <a:off x="3642600" y="6852769"/>
              <a:ext cx="3072596" cy="102088"/>
            </a:xfrm>
            <a:custGeom>
              <a:avLst/>
              <a:gdLst>
                <a:gd name="T0" fmla="*/ 1147 w 1856"/>
                <a:gd name="T1" fmla="*/ 68 h 434"/>
                <a:gd name="T2" fmla="*/ 0 w 1856"/>
                <a:gd name="T3" fmla="*/ 434 h 434"/>
                <a:gd name="T4" fmla="*/ 657 w 1856"/>
                <a:gd name="T5" fmla="*/ 434 h 434"/>
                <a:gd name="T6" fmla="*/ 1856 w 1856"/>
                <a:gd name="T7" fmla="*/ 434 h 434"/>
                <a:gd name="T8" fmla="*/ 1147 w 1856"/>
                <a:gd name="T9" fmla="*/ 68 h 434"/>
                <a:gd name="connsiteX0" fmla="*/ 9320 w 10000"/>
                <a:gd name="connsiteY0" fmla="*/ 173 h 15187"/>
                <a:gd name="connsiteX1" fmla="*/ 0 w 10000"/>
                <a:gd name="connsiteY1" fmla="*/ 15187 h 15187"/>
                <a:gd name="connsiteX2" fmla="*/ 3540 w 10000"/>
                <a:gd name="connsiteY2" fmla="*/ 15187 h 15187"/>
                <a:gd name="connsiteX3" fmla="*/ 10000 w 10000"/>
                <a:gd name="connsiteY3" fmla="*/ 15187 h 15187"/>
                <a:gd name="connsiteX4" fmla="*/ 9320 w 10000"/>
                <a:gd name="connsiteY4" fmla="*/ 173 h 15187"/>
                <a:gd name="connsiteX0" fmla="*/ 9320 w 10000"/>
                <a:gd name="connsiteY0" fmla="*/ 173 h 15187"/>
                <a:gd name="connsiteX1" fmla="*/ 0 w 10000"/>
                <a:gd name="connsiteY1" fmla="*/ 15187 h 15187"/>
                <a:gd name="connsiteX2" fmla="*/ 3540 w 10000"/>
                <a:gd name="connsiteY2" fmla="*/ 15187 h 15187"/>
                <a:gd name="connsiteX3" fmla="*/ 10000 w 10000"/>
                <a:gd name="connsiteY3" fmla="*/ 15187 h 15187"/>
                <a:gd name="connsiteX4" fmla="*/ 9320 w 10000"/>
                <a:gd name="connsiteY4" fmla="*/ 173 h 15187"/>
                <a:gd name="connsiteX0" fmla="*/ 9320 w 11101"/>
                <a:gd name="connsiteY0" fmla="*/ 173 h 16735"/>
                <a:gd name="connsiteX1" fmla="*/ 0 w 11101"/>
                <a:gd name="connsiteY1" fmla="*/ 15187 h 16735"/>
                <a:gd name="connsiteX2" fmla="*/ 3540 w 11101"/>
                <a:gd name="connsiteY2" fmla="*/ 15187 h 16735"/>
                <a:gd name="connsiteX3" fmla="*/ 11101 w 11101"/>
                <a:gd name="connsiteY3" fmla="*/ 16735 h 16735"/>
                <a:gd name="connsiteX4" fmla="*/ 9320 w 11101"/>
                <a:gd name="connsiteY4" fmla="*/ 173 h 16735"/>
                <a:gd name="connsiteX0" fmla="*/ 9320 w 11101"/>
                <a:gd name="connsiteY0" fmla="*/ 173 h 16735"/>
                <a:gd name="connsiteX1" fmla="*/ 0 w 11101"/>
                <a:gd name="connsiteY1" fmla="*/ 15187 h 16735"/>
                <a:gd name="connsiteX2" fmla="*/ 3540 w 11101"/>
                <a:gd name="connsiteY2" fmla="*/ 15187 h 16735"/>
                <a:gd name="connsiteX3" fmla="*/ 11101 w 11101"/>
                <a:gd name="connsiteY3" fmla="*/ 16735 h 16735"/>
                <a:gd name="connsiteX4" fmla="*/ 9320 w 11101"/>
                <a:gd name="connsiteY4" fmla="*/ 173 h 16735"/>
                <a:gd name="connsiteX0" fmla="*/ 9320 w 11101"/>
                <a:gd name="connsiteY0" fmla="*/ 33 h 16595"/>
                <a:gd name="connsiteX1" fmla="*/ 0 w 11101"/>
                <a:gd name="connsiteY1" fmla="*/ 15047 h 16595"/>
                <a:gd name="connsiteX2" fmla="*/ 3540 w 11101"/>
                <a:gd name="connsiteY2" fmla="*/ 15047 h 16595"/>
                <a:gd name="connsiteX3" fmla="*/ 11101 w 11101"/>
                <a:gd name="connsiteY3" fmla="*/ 16595 h 16595"/>
                <a:gd name="connsiteX4" fmla="*/ 9320 w 11101"/>
                <a:gd name="connsiteY4" fmla="*/ 33 h 165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101" h="16595">
                  <a:moveTo>
                    <a:pt x="9320" y="33"/>
                  </a:moveTo>
                  <a:cubicBezTo>
                    <a:pt x="8398" y="-594"/>
                    <a:pt x="1686" y="7858"/>
                    <a:pt x="0" y="15047"/>
                  </a:cubicBezTo>
                  <a:lnTo>
                    <a:pt x="3540" y="15047"/>
                  </a:lnTo>
                  <a:lnTo>
                    <a:pt x="11101" y="16595"/>
                  </a:lnTo>
                  <a:cubicBezTo>
                    <a:pt x="10913" y="10051"/>
                    <a:pt x="10242" y="660"/>
                    <a:pt x="9320" y="33"/>
                  </a:cubicBezTo>
                  <a:close/>
                </a:path>
              </a:pathLst>
            </a:custGeom>
            <a:solidFill>
              <a:srgbClr val="7FBA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endParaRPr lang="en-US" sz="1350" noProof="0"/>
            </a:p>
          </p:txBody>
        </p:sp>
        <p:grpSp>
          <p:nvGrpSpPr>
            <p:cNvPr id="167" name="Group 166"/>
            <p:cNvGrpSpPr/>
            <p:nvPr/>
          </p:nvGrpSpPr>
          <p:grpSpPr>
            <a:xfrm flipH="1">
              <a:off x="1883921" y="6510617"/>
              <a:ext cx="205265" cy="431532"/>
              <a:chOff x="4560123" y="5762538"/>
              <a:chExt cx="576447" cy="1211878"/>
            </a:xfrm>
          </p:grpSpPr>
          <p:sp>
            <p:nvSpPr>
              <p:cNvPr id="202" name="Freeform 642"/>
              <p:cNvSpPr>
                <a:spLocks/>
              </p:cNvSpPr>
              <p:nvPr/>
            </p:nvSpPr>
            <p:spPr bwMode="auto">
              <a:xfrm>
                <a:off x="4560123" y="6061486"/>
                <a:ext cx="576447" cy="685033"/>
              </a:xfrm>
              <a:custGeom>
                <a:avLst/>
                <a:gdLst>
                  <a:gd name="T0" fmla="*/ 431 w 860"/>
                  <a:gd name="T1" fmla="*/ 0 h 1022"/>
                  <a:gd name="T2" fmla="*/ 0 w 860"/>
                  <a:gd name="T3" fmla="*/ 1022 h 1022"/>
                  <a:gd name="T4" fmla="*/ 860 w 860"/>
                  <a:gd name="T5" fmla="*/ 1022 h 1022"/>
                  <a:gd name="T6" fmla="*/ 431 w 860"/>
                  <a:gd name="T7" fmla="*/ 0 h 1022"/>
                </a:gdLst>
                <a:ahLst/>
                <a:cxnLst>
                  <a:cxn ang="0">
                    <a:pos x="T0" y="T1"/>
                  </a:cxn>
                  <a:cxn ang="0">
                    <a:pos x="T2" y="T3"/>
                  </a:cxn>
                  <a:cxn ang="0">
                    <a:pos x="T4" y="T5"/>
                  </a:cxn>
                  <a:cxn ang="0">
                    <a:pos x="T6" y="T7"/>
                  </a:cxn>
                </a:cxnLst>
                <a:rect l="0" t="0" r="r" b="b"/>
                <a:pathLst>
                  <a:path w="860" h="1022">
                    <a:moveTo>
                      <a:pt x="431" y="0"/>
                    </a:moveTo>
                    <a:lnTo>
                      <a:pt x="0" y="1022"/>
                    </a:lnTo>
                    <a:lnTo>
                      <a:pt x="860" y="1022"/>
                    </a:lnTo>
                    <a:lnTo>
                      <a:pt x="431" y="0"/>
                    </a:lnTo>
                    <a:close/>
                  </a:path>
                </a:pathLst>
              </a:custGeom>
              <a:solidFill>
                <a:srgbClr val="B9D5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203" name="Freeform 643"/>
              <p:cNvSpPr>
                <a:spLocks/>
              </p:cNvSpPr>
              <p:nvPr/>
            </p:nvSpPr>
            <p:spPr bwMode="auto">
              <a:xfrm>
                <a:off x="4601681" y="5904639"/>
                <a:ext cx="493331" cy="587842"/>
              </a:xfrm>
              <a:custGeom>
                <a:avLst/>
                <a:gdLst>
                  <a:gd name="T0" fmla="*/ 369 w 736"/>
                  <a:gd name="T1" fmla="*/ 0 h 877"/>
                  <a:gd name="T2" fmla="*/ 0 w 736"/>
                  <a:gd name="T3" fmla="*/ 877 h 877"/>
                  <a:gd name="T4" fmla="*/ 736 w 736"/>
                  <a:gd name="T5" fmla="*/ 877 h 877"/>
                  <a:gd name="T6" fmla="*/ 369 w 736"/>
                  <a:gd name="T7" fmla="*/ 0 h 877"/>
                </a:gdLst>
                <a:ahLst/>
                <a:cxnLst>
                  <a:cxn ang="0">
                    <a:pos x="T0" y="T1"/>
                  </a:cxn>
                  <a:cxn ang="0">
                    <a:pos x="T2" y="T3"/>
                  </a:cxn>
                  <a:cxn ang="0">
                    <a:pos x="T4" y="T5"/>
                  </a:cxn>
                  <a:cxn ang="0">
                    <a:pos x="T6" y="T7"/>
                  </a:cxn>
                </a:cxnLst>
                <a:rect l="0" t="0" r="r" b="b"/>
                <a:pathLst>
                  <a:path w="736" h="877">
                    <a:moveTo>
                      <a:pt x="369" y="0"/>
                    </a:moveTo>
                    <a:lnTo>
                      <a:pt x="0" y="877"/>
                    </a:lnTo>
                    <a:lnTo>
                      <a:pt x="736" y="877"/>
                    </a:lnTo>
                    <a:lnTo>
                      <a:pt x="369" y="0"/>
                    </a:lnTo>
                    <a:close/>
                  </a:path>
                </a:pathLst>
              </a:custGeom>
              <a:solidFill>
                <a:srgbClr val="B9D5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245" name="Freeform 644"/>
              <p:cNvSpPr>
                <a:spLocks/>
              </p:cNvSpPr>
              <p:nvPr/>
            </p:nvSpPr>
            <p:spPr bwMode="auto">
              <a:xfrm>
                <a:off x="4684127" y="5762538"/>
                <a:ext cx="328441" cy="389437"/>
              </a:xfrm>
              <a:custGeom>
                <a:avLst/>
                <a:gdLst>
                  <a:gd name="T0" fmla="*/ 246 w 490"/>
                  <a:gd name="T1" fmla="*/ 0 h 581"/>
                  <a:gd name="T2" fmla="*/ 0 w 490"/>
                  <a:gd name="T3" fmla="*/ 581 h 581"/>
                  <a:gd name="T4" fmla="*/ 490 w 490"/>
                  <a:gd name="T5" fmla="*/ 581 h 581"/>
                  <a:gd name="T6" fmla="*/ 246 w 490"/>
                  <a:gd name="T7" fmla="*/ 0 h 581"/>
                </a:gdLst>
                <a:ahLst/>
                <a:cxnLst>
                  <a:cxn ang="0">
                    <a:pos x="T0" y="T1"/>
                  </a:cxn>
                  <a:cxn ang="0">
                    <a:pos x="T2" y="T3"/>
                  </a:cxn>
                  <a:cxn ang="0">
                    <a:pos x="T4" y="T5"/>
                  </a:cxn>
                  <a:cxn ang="0">
                    <a:pos x="T6" y="T7"/>
                  </a:cxn>
                </a:cxnLst>
                <a:rect l="0" t="0" r="r" b="b"/>
                <a:pathLst>
                  <a:path w="490" h="581">
                    <a:moveTo>
                      <a:pt x="246" y="0"/>
                    </a:moveTo>
                    <a:lnTo>
                      <a:pt x="0" y="581"/>
                    </a:lnTo>
                    <a:lnTo>
                      <a:pt x="490" y="581"/>
                    </a:lnTo>
                    <a:lnTo>
                      <a:pt x="246" y="0"/>
                    </a:lnTo>
                    <a:close/>
                  </a:path>
                </a:pathLst>
              </a:custGeom>
              <a:solidFill>
                <a:srgbClr val="B9D5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246" name="Freeform 645"/>
              <p:cNvSpPr>
                <a:spLocks/>
              </p:cNvSpPr>
              <p:nvPr/>
            </p:nvSpPr>
            <p:spPr bwMode="auto">
              <a:xfrm>
                <a:off x="4812822" y="5922736"/>
                <a:ext cx="74402" cy="809036"/>
              </a:xfrm>
              <a:custGeom>
                <a:avLst/>
                <a:gdLst>
                  <a:gd name="T0" fmla="*/ 54 w 111"/>
                  <a:gd name="T1" fmla="*/ 0 h 1207"/>
                  <a:gd name="T2" fmla="*/ 0 w 111"/>
                  <a:gd name="T3" fmla="*/ 1207 h 1207"/>
                  <a:gd name="T4" fmla="*/ 111 w 111"/>
                  <a:gd name="T5" fmla="*/ 1207 h 1207"/>
                  <a:gd name="T6" fmla="*/ 54 w 111"/>
                  <a:gd name="T7" fmla="*/ 0 h 1207"/>
                </a:gdLst>
                <a:ahLst/>
                <a:cxnLst>
                  <a:cxn ang="0">
                    <a:pos x="T0" y="T1"/>
                  </a:cxn>
                  <a:cxn ang="0">
                    <a:pos x="T2" y="T3"/>
                  </a:cxn>
                  <a:cxn ang="0">
                    <a:pos x="T4" y="T5"/>
                  </a:cxn>
                  <a:cxn ang="0">
                    <a:pos x="T6" y="T7"/>
                  </a:cxn>
                </a:cxnLst>
                <a:rect l="0" t="0" r="r" b="b"/>
                <a:pathLst>
                  <a:path w="111" h="1207">
                    <a:moveTo>
                      <a:pt x="54" y="0"/>
                    </a:moveTo>
                    <a:lnTo>
                      <a:pt x="0" y="1207"/>
                    </a:lnTo>
                    <a:lnTo>
                      <a:pt x="111" y="1207"/>
                    </a:lnTo>
                    <a:lnTo>
                      <a:pt x="54" y="0"/>
                    </a:lnTo>
                    <a:close/>
                  </a:path>
                </a:pathLst>
              </a:custGeom>
              <a:solidFill>
                <a:srgbClr val="00BC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247" name="Freeform 646"/>
              <p:cNvSpPr>
                <a:spLocks/>
              </p:cNvSpPr>
              <p:nvPr/>
            </p:nvSpPr>
            <p:spPr bwMode="auto">
              <a:xfrm>
                <a:off x="4715630" y="5922736"/>
                <a:ext cx="275488" cy="1051680"/>
              </a:xfrm>
              <a:custGeom>
                <a:avLst/>
                <a:gdLst>
                  <a:gd name="T0" fmla="*/ 411 w 411"/>
                  <a:gd name="T1" fmla="*/ 919 h 1569"/>
                  <a:gd name="T2" fmla="*/ 249 w 411"/>
                  <a:gd name="T3" fmla="*/ 1052 h 1569"/>
                  <a:gd name="T4" fmla="*/ 236 w 411"/>
                  <a:gd name="T5" fmla="*/ 751 h 1569"/>
                  <a:gd name="T6" fmla="*/ 364 w 411"/>
                  <a:gd name="T7" fmla="*/ 589 h 1569"/>
                  <a:gd name="T8" fmla="*/ 234 w 411"/>
                  <a:gd name="T9" fmla="*/ 692 h 1569"/>
                  <a:gd name="T10" fmla="*/ 222 w 411"/>
                  <a:gd name="T11" fmla="*/ 428 h 1569"/>
                  <a:gd name="T12" fmla="*/ 315 w 411"/>
                  <a:gd name="T13" fmla="*/ 303 h 1569"/>
                  <a:gd name="T14" fmla="*/ 219 w 411"/>
                  <a:gd name="T15" fmla="*/ 377 h 1569"/>
                  <a:gd name="T16" fmla="*/ 199 w 411"/>
                  <a:gd name="T17" fmla="*/ 0 h 1569"/>
                  <a:gd name="T18" fmla="*/ 182 w 411"/>
                  <a:gd name="T19" fmla="*/ 404 h 1569"/>
                  <a:gd name="T20" fmla="*/ 180 w 411"/>
                  <a:gd name="T21" fmla="*/ 406 h 1569"/>
                  <a:gd name="T22" fmla="*/ 182 w 411"/>
                  <a:gd name="T23" fmla="*/ 411 h 1569"/>
                  <a:gd name="T24" fmla="*/ 177 w 411"/>
                  <a:gd name="T25" fmla="*/ 473 h 1569"/>
                  <a:gd name="T26" fmla="*/ 59 w 411"/>
                  <a:gd name="T27" fmla="*/ 377 h 1569"/>
                  <a:gd name="T28" fmla="*/ 175 w 411"/>
                  <a:gd name="T29" fmla="*/ 527 h 1569"/>
                  <a:gd name="T30" fmla="*/ 165 w 411"/>
                  <a:gd name="T31" fmla="*/ 759 h 1569"/>
                  <a:gd name="T32" fmla="*/ 27 w 411"/>
                  <a:gd name="T33" fmla="*/ 645 h 1569"/>
                  <a:gd name="T34" fmla="*/ 162 w 411"/>
                  <a:gd name="T35" fmla="*/ 808 h 1569"/>
                  <a:gd name="T36" fmla="*/ 155 w 411"/>
                  <a:gd name="T37" fmla="*/ 975 h 1569"/>
                  <a:gd name="T38" fmla="*/ 0 w 411"/>
                  <a:gd name="T39" fmla="*/ 842 h 1569"/>
                  <a:gd name="T40" fmla="*/ 153 w 411"/>
                  <a:gd name="T41" fmla="*/ 1025 h 1569"/>
                  <a:gd name="T42" fmla="*/ 128 w 411"/>
                  <a:gd name="T43" fmla="*/ 1569 h 1569"/>
                  <a:gd name="T44" fmla="*/ 273 w 411"/>
                  <a:gd name="T45" fmla="*/ 1569 h 1569"/>
                  <a:gd name="T46" fmla="*/ 254 w 411"/>
                  <a:gd name="T47" fmla="*/ 1113 h 1569"/>
                  <a:gd name="T48" fmla="*/ 411 w 411"/>
                  <a:gd name="T49" fmla="*/ 919 h 1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11" h="1569">
                    <a:moveTo>
                      <a:pt x="411" y="919"/>
                    </a:moveTo>
                    <a:lnTo>
                      <a:pt x="249" y="1052"/>
                    </a:lnTo>
                    <a:lnTo>
                      <a:pt x="236" y="751"/>
                    </a:lnTo>
                    <a:lnTo>
                      <a:pt x="364" y="589"/>
                    </a:lnTo>
                    <a:lnTo>
                      <a:pt x="234" y="692"/>
                    </a:lnTo>
                    <a:lnTo>
                      <a:pt x="222" y="428"/>
                    </a:lnTo>
                    <a:lnTo>
                      <a:pt x="315" y="303"/>
                    </a:lnTo>
                    <a:lnTo>
                      <a:pt x="219" y="377"/>
                    </a:lnTo>
                    <a:lnTo>
                      <a:pt x="199" y="0"/>
                    </a:lnTo>
                    <a:lnTo>
                      <a:pt x="182" y="404"/>
                    </a:lnTo>
                    <a:lnTo>
                      <a:pt x="180" y="406"/>
                    </a:lnTo>
                    <a:lnTo>
                      <a:pt x="182" y="411"/>
                    </a:lnTo>
                    <a:lnTo>
                      <a:pt x="177" y="473"/>
                    </a:lnTo>
                    <a:lnTo>
                      <a:pt x="59" y="377"/>
                    </a:lnTo>
                    <a:lnTo>
                      <a:pt x="175" y="527"/>
                    </a:lnTo>
                    <a:lnTo>
                      <a:pt x="165" y="759"/>
                    </a:lnTo>
                    <a:lnTo>
                      <a:pt x="27" y="645"/>
                    </a:lnTo>
                    <a:lnTo>
                      <a:pt x="162" y="808"/>
                    </a:lnTo>
                    <a:lnTo>
                      <a:pt x="155" y="975"/>
                    </a:lnTo>
                    <a:lnTo>
                      <a:pt x="0" y="842"/>
                    </a:lnTo>
                    <a:lnTo>
                      <a:pt x="153" y="1025"/>
                    </a:lnTo>
                    <a:lnTo>
                      <a:pt x="128" y="1569"/>
                    </a:lnTo>
                    <a:lnTo>
                      <a:pt x="273" y="1569"/>
                    </a:lnTo>
                    <a:lnTo>
                      <a:pt x="254" y="1113"/>
                    </a:lnTo>
                    <a:lnTo>
                      <a:pt x="411" y="919"/>
                    </a:lnTo>
                    <a:close/>
                  </a:path>
                </a:pathLst>
              </a:custGeom>
              <a:solidFill>
                <a:srgbClr val="79A5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grpSp>
        <p:grpSp>
          <p:nvGrpSpPr>
            <p:cNvPr id="168" name="Group 167"/>
            <p:cNvGrpSpPr/>
            <p:nvPr/>
          </p:nvGrpSpPr>
          <p:grpSpPr>
            <a:xfrm flipH="1">
              <a:off x="4552178" y="6510617"/>
              <a:ext cx="205265" cy="431532"/>
              <a:chOff x="4560123" y="5762538"/>
              <a:chExt cx="576447" cy="1211878"/>
            </a:xfrm>
          </p:grpSpPr>
          <p:sp>
            <p:nvSpPr>
              <p:cNvPr id="197" name="Freeform 642"/>
              <p:cNvSpPr>
                <a:spLocks/>
              </p:cNvSpPr>
              <p:nvPr/>
            </p:nvSpPr>
            <p:spPr bwMode="auto">
              <a:xfrm>
                <a:off x="4560123" y="6061486"/>
                <a:ext cx="576447" cy="685033"/>
              </a:xfrm>
              <a:custGeom>
                <a:avLst/>
                <a:gdLst>
                  <a:gd name="T0" fmla="*/ 431 w 860"/>
                  <a:gd name="T1" fmla="*/ 0 h 1022"/>
                  <a:gd name="T2" fmla="*/ 0 w 860"/>
                  <a:gd name="T3" fmla="*/ 1022 h 1022"/>
                  <a:gd name="T4" fmla="*/ 860 w 860"/>
                  <a:gd name="T5" fmla="*/ 1022 h 1022"/>
                  <a:gd name="T6" fmla="*/ 431 w 860"/>
                  <a:gd name="T7" fmla="*/ 0 h 1022"/>
                </a:gdLst>
                <a:ahLst/>
                <a:cxnLst>
                  <a:cxn ang="0">
                    <a:pos x="T0" y="T1"/>
                  </a:cxn>
                  <a:cxn ang="0">
                    <a:pos x="T2" y="T3"/>
                  </a:cxn>
                  <a:cxn ang="0">
                    <a:pos x="T4" y="T5"/>
                  </a:cxn>
                  <a:cxn ang="0">
                    <a:pos x="T6" y="T7"/>
                  </a:cxn>
                </a:cxnLst>
                <a:rect l="0" t="0" r="r" b="b"/>
                <a:pathLst>
                  <a:path w="860" h="1022">
                    <a:moveTo>
                      <a:pt x="431" y="0"/>
                    </a:moveTo>
                    <a:lnTo>
                      <a:pt x="0" y="1022"/>
                    </a:lnTo>
                    <a:lnTo>
                      <a:pt x="860" y="1022"/>
                    </a:lnTo>
                    <a:lnTo>
                      <a:pt x="431" y="0"/>
                    </a:lnTo>
                    <a:close/>
                  </a:path>
                </a:pathLst>
              </a:custGeom>
              <a:solidFill>
                <a:srgbClr val="B9D5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198" name="Freeform 643"/>
              <p:cNvSpPr>
                <a:spLocks/>
              </p:cNvSpPr>
              <p:nvPr/>
            </p:nvSpPr>
            <p:spPr bwMode="auto">
              <a:xfrm>
                <a:off x="4601681" y="5904639"/>
                <a:ext cx="493331" cy="587842"/>
              </a:xfrm>
              <a:custGeom>
                <a:avLst/>
                <a:gdLst>
                  <a:gd name="T0" fmla="*/ 369 w 736"/>
                  <a:gd name="T1" fmla="*/ 0 h 877"/>
                  <a:gd name="T2" fmla="*/ 0 w 736"/>
                  <a:gd name="T3" fmla="*/ 877 h 877"/>
                  <a:gd name="T4" fmla="*/ 736 w 736"/>
                  <a:gd name="T5" fmla="*/ 877 h 877"/>
                  <a:gd name="T6" fmla="*/ 369 w 736"/>
                  <a:gd name="T7" fmla="*/ 0 h 877"/>
                </a:gdLst>
                <a:ahLst/>
                <a:cxnLst>
                  <a:cxn ang="0">
                    <a:pos x="T0" y="T1"/>
                  </a:cxn>
                  <a:cxn ang="0">
                    <a:pos x="T2" y="T3"/>
                  </a:cxn>
                  <a:cxn ang="0">
                    <a:pos x="T4" y="T5"/>
                  </a:cxn>
                  <a:cxn ang="0">
                    <a:pos x="T6" y="T7"/>
                  </a:cxn>
                </a:cxnLst>
                <a:rect l="0" t="0" r="r" b="b"/>
                <a:pathLst>
                  <a:path w="736" h="877">
                    <a:moveTo>
                      <a:pt x="369" y="0"/>
                    </a:moveTo>
                    <a:lnTo>
                      <a:pt x="0" y="877"/>
                    </a:lnTo>
                    <a:lnTo>
                      <a:pt x="736" y="877"/>
                    </a:lnTo>
                    <a:lnTo>
                      <a:pt x="369" y="0"/>
                    </a:lnTo>
                    <a:close/>
                  </a:path>
                </a:pathLst>
              </a:custGeom>
              <a:solidFill>
                <a:srgbClr val="B9D5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199" name="Freeform 644"/>
              <p:cNvSpPr>
                <a:spLocks/>
              </p:cNvSpPr>
              <p:nvPr/>
            </p:nvSpPr>
            <p:spPr bwMode="auto">
              <a:xfrm>
                <a:off x="4684127" y="5762538"/>
                <a:ext cx="328441" cy="389437"/>
              </a:xfrm>
              <a:custGeom>
                <a:avLst/>
                <a:gdLst>
                  <a:gd name="T0" fmla="*/ 246 w 490"/>
                  <a:gd name="T1" fmla="*/ 0 h 581"/>
                  <a:gd name="T2" fmla="*/ 0 w 490"/>
                  <a:gd name="T3" fmla="*/ 581 h 581"/>
                  <a:gd name="T4" fmla="*/ 490 w 490"/>
                  <a:gd name="T5" fmla="*/ 581 h 581"/>
                  <a:gd name="T6" fmla="*/ 246 w 490"/>
                  <a:gd name="T7" fmla="*/ 0 h 581"/>
                </a:gdLst>
                <a:ahLst/>
                <a:cxnLst>
                  <a:cxn ang="0">
                    <a:pos x="T0" y="T1"/>
                  </a:cxn>
                  <a:cxn ang="0">
                    <a:pos x="T2" y="T3"/>
                  </a:cxn>
                  <a:cxn ang="0">
                    <a:pos x="T4" y="T5"/>
                  </a:cxn>
                  <a:cxn ang="0">
                    <a:pos x="T6" y="T7"/>
                  </a:cxn>
                </a:cxnLst>
                <a:rect l="0" t="0" r="r" b="b"/>
                <a:pathLst>
                  <a:path w="490" h="581">
                    <a:moveTo>
                      <a:pt x="246" y="0"/>
                    </a:moveTo>
                    <a:lnTo>
                      <a:pt x="0" y="581"/>
                    </a:lnTo>
                    <a:lnTo>
                      <a:pt x="490" y="581"/>
                    </a:lnTo>
                    <a:lnTo>
                      <a:pt x="246" y="0"/>
                    </a:lnTo>
                    <a:close/>
                  </a:path>
                </a:pathLst>
              </a:custGeom>
              <a:solidFill>
                <a:srgbClr val="B9D5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200" name="Freeform 645"/>
              <p:cNvSpPr>
                <a:spLocks/>
              </p:cNvSpPr>
              <p:nvPr/>
            </p:nvSpPr>
            <p:spPr bwMode="auto">
              <a:xfrm>
                <a:off x="4812822" y="5922736"/>
                <a:ext cx="74402" cy="809036"/>
              </a:xfrm>
              <a:custGeom>
                <a:avLst/>
                <a:gdLst>
                  <a:gd name="T0" fmla="*/ 54 w 111"/>
                  <a:gd name="T1" fmla="*/ 0 h 1207"/>
                  <a:gd name="T2" fmla="*/ 0 w 111"/>
                  <a:gd name="T3" fmla="*/ 1207 h 1207"/>
                  <a:gd name="T4" fmla="*/ 111 w 111"/>
                  <a:gd name="T5" fmla="*/ 1207 h 1207"/>
                  <a:gd name="T6" fmla="*/ 54 w 111"/>
                  <a:gd name="T7" fmla="*/ 0 h 1207"/>
                </a:gdLst>
                <a:ahLst/>
                <a:cxnLst>
                  <a:cxn ang="0">
                    <a:pos x="T0" y="T1"/>
                  </a:cxn>
                  <a:cxn ang="0">
                    <a:pos x="T2" y="T3"/>
                  </a:cxn>
                  <a:cxn ang="0">
                    <a:pos x="T4" y="T5"/>
                  </a:cxn>
                  <a:cxn ang="0">
                    <a:pos x="T6" y="T7"/>
                  </a:cxn>
                </a:cxnLst>
                <a:rect l="0" t="0" r="r" b="b"/>
                <a:pathLst>
                  <a:path w="111" h="1207">
                    <a:moveTo>
                      <a:pt x="54" y="0"/>
                    </a:moveTo>
                    <a:lnTo>
                      <a:pt x="0" y="1207"/>
                    </a:lnTo>
                    <a:lnTo>
                      <a:pt x="111" y="1207"/>
                    </a:lnTo>
                    <a:lnTo>
                      <a:pt x="54" y="0"/>
                    </a:lnTo>
                    <a:close/>
                  </a:path>
                </a:pathLst>
              </a:custGeom>
              <a:solidFill>
                <a:srgbClr val="00BC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201" name="Freeform 646"/>
              <p:cNvSpPr>
                <a:spLocks/>
              </p:cNvSpPr>
              <p:nvPr/>
            </p:nvSpPr>
            <p:spPr bwMode="auto">
              <a:xfrm>
                <a:off x="4715630" y="5922736"/>
                <a:ext cx="275488" cy="1051680"/>
              </a:xfrm>
              <a:custGeom>
                <a:avLst/>
                <a:gdLst>
                  <a:gd name="T0" fmla="*/ 411 w 411"/>
                  <a:gd name="T1" fmla="*/ 919 h 1569"/>
                  <a:gd name="T2" fmla="*/ 249 w 411"/>
                  <a:gd name="T3" fmla="*/ 1052 h 1569"/>
                  <a:gd name="T4" fmla="*/ 236 w 411"/>
                  <a:gd name="T5" fmla="*/ 751 h 1569"/>
                  <a:gd name="T6" fmla="*/ 364 w 411"/>
                  <a:gd name="T7" fmla="*/ 589 h 1569"/>
                  <a:gd name="T8" fmla="*/ 234 w 411"/>
                  <a:gd name="T9" fmla="*/ 692 h 1569"/>
                  <a:gd name="T10" fmla="*/ 222 w 411"/>
                  <a:gd name="T11" fmla="*/ 428 h 1569"/>
                  <a:gd name="T12" fmla="*/ 315 w 411"/>
                  <a:gd name="T13" fmla="*/ 303 h 1569"/>
                  <a:gd name="T14" fmla="*/ 219 w 411"/>
                  <a:gd name="T15" fmla="*/ 377 h 1569"/>
                  <a:gd name="T16" fmla="*/ 199 w 411"/>
                  <a:gd name="T17" fmla="*/ 0 h 1569"/>
                  <a:gd name="T18" fmla="*/ 182 w 411"/>
                  <a:gd name="T19" fmla="*/ 404 h 1569"/>
                  <a:gd name="T20" fmla="*/ 180 w 411"/>
                  <a:gd name="T21" fmla="*/ 406 h 1569"/>
                  <a:gd name="T22" fmla="*/ 182 w 411"/>
                  <a:gd name="T23" fmla="*/ 411 h 1569"/>
                  <a:gd name="T24" fmla="*/ 177 w 411"/>
                  <a:gd name="T25" fmla="*/ 473 h 1569"/>
                  <a:gd name="T26" fmla="*/ 59 w 411"/>
                  <a:gd name="T27" fmla="*/ 377 h 1569"/>
                  <a:gd name="T28" fmla="*/ 175 w 411"/>
                  <a:gd name="T29" fmla="*/ 527 h 1569"/>
                  <a:gd name="T30" fmla="*/ 165 w 411"/>
                  <a:gd name="T31" fmla="*/ 759 h 1569"/>
                  <a:gd name="T32" fmla="*/ 27 w 411"/>
                  <a:gd name="T33" fmla="*/ 645 h 1569"/>
                  <a:gd name="T34" fmla="*/ 162 w 411"/>
                  <a:gd name="T35" fmla="*/ 808 h 1569"/>
                  <a:gd name="T36" fmla="*/ 155 w 411"/>
                  <a:gd name="T37" fmla="*/ 975 h 1569"/>
                  <a:gd name="T38" fmla="*/ 0 w 411"/>
                  <a:gd name="T39" fmla="*/ 842 h 1569"/>
                  <a:gd name="T40" fmla="*/ 153 w 411"/>
                  <a:gd name="T41" fmla="*/ 1025 h 1569"/>
                  <a:gd name="T42" fmla="*/ 128 w 411"/>
                  <a:gd name="T43" fmla="*/ 1569 h 1569"/>
                  <a:gd name="T44" fmla="*/ 273 w 411"/>
                  <a:gd name="T45" fmla="*/ 1569 h 1569"/>
                  <a:gd name="T46" fmla="*/ 254 w 411"/>
                  <a:gd name="T47" fmla="*/ 1113 h 1569"/>
                  <a:gd name="T48" fmla="*/ 411 w 411"/>
                  <a:gd name="T49" fmla="*/ 919 h 1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11" h="1569">
                    <a:moveTo>
                      <a:pt x="411" y="919"/>
                    </a:moveTo>
                    <a:lnTo>
                      <a:pt x="249" y="1052"/>
                    </a:lnTo>
                    <a:lnTo>
                      <a:pt x="236" y="751"/>
                    </a:lnTo>
                    <a:lnTo>
                      <a:pt x="364" y="589"/>
                    </a:lnTo>
                    <a:lnTo>
                      <a:pt x="234" y="692"/>
                    </a:lnTo>
                    <a:lnTo>
                      <a:pt x="222" y="428"/>
                    </a:lnTo>
                    <a:lnTo>
                      <a:pt x="315" y="303"/>
                    </a:lnTo>
                    <a:lnTo>
                      <a:pt x="219" y="377"/>
                    </a:lnTo>
                    <a:lnTo>
                      <a:pt x="199" y="0"/>
                    </a:lnTo>
                    <a:lnTo>
                      <a:pt x="182" y="404"/>
                    </a:lnTo>
                    <a:lnTo>
                      <a:pt x="180" y="406"/>
                    </a:lnTo>
                    <a:lnTo>
                      <a:pt x="182" y="411"/>
                    </a:lnTo>
                    <a:lnTo>
                      <a:pt x="177" y="473"/>
                    </a:lnTo>
                    <a:lnTo>
                      <a:pt x="59" y="377"/>
                    </a:lnTo>
                    <a:lnTo>
                      <a:pt x="175" y="527"/>
                    </a:lnTo>
                    <a:lnTo>
                      <a:pt x="165" y="759"/>
                    </a:lnTo>
                    <a:lnTo>
                      <a:pt x="27" y="645"/>
                    </a:lnTo>
                    <a:lnTo>
                      <a:pt x="162" y="808"/>
                    </a:lnTo>
                    <a:lnTo>
                      <a:pt x="155" y="975"/>
                    </a:lnTo>
                    <a:lnTo>
                      <a:pt x="0" y="842"/>
                    </a:lnTo>
                    <a:lnTo>
                      <a:pt x="153" y="1025"/>
                    </a:lnTo>
                    <a:lnTo>
                      <a:pt x="128" y="1569"/>
                    </a:lnTo>
                    <a:lnTo>
                      <a:pt x="273" y="1569"/>
                    </a:lnTo>
                    <a:lnTo>
                      <a:pt x="254" y="1113"/>
                    </a:lnTo>
                    <a:lnTo>
                      <a:pt x="411" y="919"/>
                    </a:lnTo>
                    <a:close/>
                  </a:path>
                </a:pathLst>
              </a:custGeom>
              <a:solidFill>
                <a:srgbClr val="79A5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grpSp>
        <p:grpSp>
          <p:nvGrpSpPr>
            <p:cNvPr id="169" name="Group 168"/>
            <p:cNvGrpSpPr/>
            <p:nvPr/>
          </p:nvGrpSpPr>
          <p:grpSpPr>
            <a:xfrm flipH="1">
              <a:off x="7370276" y="6367742"/>
              <a:ext cx="205265" cy="431532"/>
              <a:chOff x="4560123" y="5762538"/>
              <a:chExt cx="576447" cy="1211878"/>
            </a:xfrm>
          </p:grpSpPr>
          <p:sp>
            <p:nvSpPr>
              <p:cNvPr id="178" name="Freeform 642"/>
              <p:cNvSpPr>
                <a:spLocks/>
              </p:cNvSpPr>
              <p:nvPr/>
            </p:nvSpPr>
            <p:spPr bwMode="auto">
              <a:xfrm>
                <a:off x="4560123" y="6061486"/>
                <a:ext cx="576447" cy="685033"/>
              </a:xfrm>
              <a:custGeom>
                <a:avLst/>
                <a:gdLst>
                  <a:gd name="T0" fmla="*/ 431 w 860"/>
                  <a:gd name="T1" fmla="*/ 0 h 1022"/>
                  <a:gd name="T2" fmla="*/ 0 w 860"/>
                  <a:gd name="T3" fmla="*/ 1022 h 1022"/>
                  <a:gd name="T4" fmla="*/ 860 w 860"/>
                  <a:gd name="T5" fmla="*/ 1022 h 1022"/>
                  <a:gd name="T6" fmla="*/ 431 w 860"/>
                  <a:gd name="T7" fmla="*/ 0 h 1022"/>
                </a:gdLst>
                <a:ahLst/>
                <a:cxnLst>
                  <a:cxn ang="0">
                    <a:pos x="T0" y="T1"/>
                  </a:cxn>
                  <a:cxn ang="0">
                    <a:pos x="T2" y="T3"/>
                  </a:cxn>
                  <a:cxn ang="0">
                    <a:pos x="T4" y="T5"/>
                  </a:cxn>
                  <a:cxn ang="0">
                    <a:pos x="T6" y="T7"/>
                  </a:cxn>
                </a:cxnLst>
                <a:rect l="0" t="0" r="r" b="b"/>
                <a:pathLst>
                  <a:path w="860" h="1022">
                    <a:moveTo>
                      <a:pt x="431" y="0"/>
                    </a:moveTo>
                    <a:lnTo>
                      <a:pt x="0" y="1022"/>
                    </a:lnTo>
                    <a:lnTo>
                      <a:pt x="860" y="1022"/>
                    </a:lnTo>
                    <a:lnTo>
                      <a:pt x="431" y="0"/>
                    </a:lnTo>
                    <a:close/>
                  </a:path>
                </a:pathLst>
              </a:custGeom>
              <a:solidFill>
                <a:srgbClr val="B9D5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193" name="Freeform 643"/>
              <p:cNvSpPr>
                <a:spLocks/>
              </p:cNvSpPr>
              <p:nvPr/>
            </p:nvSpPr>
            <p:spPr bwMode="auto">
              <a:xfrm>
                <a:off x="4601681" y="5904639"/>
                <a:ext cx="493331" cy="587842"/>
              </a:xfrm>
              <a:custGeom>
                <a:avLst/>
                <a:gdLst>
                  <a:gd name="T0" fmla="*/ 369 w 736"/>
                  <a:gd name="T1" fmla="*/ 0 h 877"/>
                  <a:gd name="T2" fmla="*/ 0 w 736"/>
                  <a:gd name="T3" fmla="*/ 877 h 877"/>
                  <a:gd name="T4" fmla="*/ 736 w 736"/>
                  <a:gd name="T5" fmla="*/ 877 h 877"/>
                  <a:gd name="T6" fmla="*/ 369 w 736"/>
                  <a:gd name="T7" fmla="*/ 0 h 877"/>
                </a:gdLst>
                <a:ahLst/>
                <a:cxnLst>
                  <a:cxn ang="0">
                    <a:pos x="T0" y="T1"/>
                  </a:cxn>
                  <a:cxn ang="0">
                    <a:pos x="T2" y="T3"/>
                  </a:cxn>
                  <a:cxn ang="0">
                    <a:pos x="T4" y="T5"/>
                  </a:cxn>
                  <a:cxn ang="0">
                    <a:pos x="T6" y="T7"/>
                  </a:cxn>
                </a:cxnLst>
                <a:rect l="0" t="0" r="r" b="b"/>
                <a:pathLst>
                  <a:path w="736" h="877">
                    <a:moveTo>
                      <a:pt x="369" y="0"/>
                    </a:moveTo>
                    <a:lnTo>
                      <a:pt x="0" y="877"/>
                    </a:lnTo>
                    <a:lnTo>
                      <a:pt x="736" y="877"/>
                    </a:lnTo>
                    <a:lnTo>
                      <a:pt x="369" y="0"/>
                    </a:lnTo>
                    <a:close/>
                  </a:path>
                </a:pathLst>
              </a:custGeom>
              <a:solidFill>
                <a:srgbClr val="B9D5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194" name="Freeform 644"/>
              <p:cNvSpPr>
                <a:spLocks/>
              </p:cNvSpPr>
              <p:nvPr/>
            </p:nvSpPr>
            <p:spPr bwMode="auto">
              <a:xfrm>
                <a:off x="4684127" y="5762538"/>
                <a:ext cx="328441" cy="389437"/>
              </a:xfrm>
              <a:custGeom>
                <a:avLst/>
                <a:gdLst>
                  <a:gd name="T0" fmla="*/ 246 w 490"/>
                  <a:gd name="T1" fmla="*/ 0 h 581"/>
                  <a:gd name="T2" fmla="*/ 0 w 490"/>
                  <a:gd name="T3" fmla="*/ 581 h 581"/>
                  <a:gd name="T4" fmla="*/ 490 w 490"/>
                  <a:gd name="T5" fmla="*/ 581 h 581"/>
                  <a:gd name="T6" fmla="*/ 246 w 490"/>
                  <a:gd name="T7" fmla="*/ 0 h 581"/>
                </a:gdLst>
                <a:ahLst/>
                <a:cxnLst>
                  <a:cxn ang="0">
                    <a:pos x="T0" y="T1"/>
                  </a:cxn>
                  <a:cxn ang="0">
                    <a:pos x="T2" y="T3"/>
                  </a:cxn>
                  <a:cxn ang="0">
                    <a:pos x="T4" y="T5"/>
                  </a:cxn>
                  <a:cxn ang="0">
                    <a:pos x="T6" y="T7"/>
                  </a:cxn>
                </a:cxnLst>
                <a:rect l="0" t="0" r="r" b="b"/>
                <a:pathLst>
                  <a:path w="490" h="581">
                    <a:moveTo>
                      <a:pt x="246" y="0"/>
                    </a:moveTo>
                    <a:lnTo>
                      <a:pt x="0" y="581"/>
                    </a:lnTo>
                    <a:lnTo>
                      <a:pt x="490" y="581"/>
                    </a:lnTo>
                    <a:lnTo>
                      <a:pt x="246" y="0"/>
                    </a:lnTo>
                    <a:close/>
                  </a:path>
                </a:pathLst>
              </a:custGeom>
              <a:solidFill>
                <a:srgbClr val="B9D5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195" name="Freeform 645"/>
              <p:cNvSpPr>
                <a:spLocks/>
              </p:cNvSpPr>
              <p:nvPr/>
            </p:nvSpPr>
            <p:spPr bwMode="auto">
              <a:xfrm>
                <a:off x="4812822" y="5922736"/>
                <a:ext cx="74402" cy="809036"/>
              </a:xfrm>
              <a:custGeom>
                <a:avLst/>
                <a:gdLst>
                  <a:gd name="T0" fmla="*/ 54 w 111"/>
                  <a:gd name="T1" fmla="*/ 0 h 1207"/>
                  <a:gd name="T2" fmla="*/ 0 w 111"/>
                  <a:gd name="T3" fmla="*/ 1207 h 1207"/>
                  <a:gd name="T4" fmla="*/ 111 w 111"/>
                  <a:gd name="T5" fmla="*/ 1207 h 1207"/>
                  <a:gd name="T6" fmla="*/ 54 w 111"/>
                  <a:gd name="T7" fmla="*/ 0 h 1207"/>
                </a:gdLst>
                <a:ahLst/>
                <a:cxnLst>
                  <a:cxn ang="0">
                    <a:pos x="T0" y="T1"/>
                  </a:cxn>
                  <a:cxn ang="0">
                    <a:pos x="T2" y="T3"/>
                  </a:cxn>
                  <a:cxn ang="0">
                    <a:pos x="T4" y="T5"/>
                  </a:cxn>
                  <a:cxn ang="0">
                    <a:pos x="T6" y="T7"/>
                  </a:cxn>
                </a:cxnLst>
                <a:rect l="0" t="0" r="r" b="b"/>
                <a:pathLst>
                  <a:path w="111" h="1207">
                    <a:moveTo>
                      <a:pt x="54" y="0"/>
                    </a:moveTo>
                    <a:lnTo>
                      <a:pt x="0" y="1207"/>
                    </a:lnTo>
                    <a:lnTo>
                      <a:pt x="111" y="1207"/>
                    </a:lnTo>
                    <a:lnTo>
                      <a:pt x="54" y="0"/>
                    </a:lnTo>
                    <a:close/>
                  </a:path>
                </a:pathLst>
              </a:custGeom>
              <a:solidFill>
                <a:srgbClr val="00BC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196" name="Freeform 646"/>
              <p:cNvSpPr>
                <a:spLocks/>
              </p:cNvSpPr>
              <p:nvPr/>
            </p:nvSpPr>
            <p:spPr bwMode="auto">
              <a:xfrm>
                <a:off x="4715630" y="5922736"/>
                <a:ext cx="275488" cy="1051680"/>
              </a:xfrm>
              <a:custGeom>
                <a:avLst/>
                <a:gdLst>
                  <a:gd name="T0" fmla="*/ 411 w 411"/>
                  <a:gd name="T1" fmla="*/ 919 h 1569"/>
                  <a:gd name="T2" fmla="*/ 249 w 411"/>
                  <a:gd name="T3" fmla="*/ 1052 h 1569"/>
                  <a:gd name="T4" fmla="*/ 236 w 411"/>
                  <a:gd name="T5" fmla="*/ 751 h 1569"/>
                  <a:gd name="T6" fmla="*/ 364 w 411"/>
                  <a:gd name="T7" fmla="*/ 589 h 1569"/>
                  <a:gd name="T8" fmla="*/ 234 w 411"/>
                  <a:gd name="T9" fmla="*/ 692 h 1569"/>
                  <a:gd name="T10" fmla="*/ 222 w 411"/>
                  <a:gd name="T11" fmla="*/ 428 h 1569"/>
                  <a:gd name="T12" fmla="*/ 315 w 411"/>
                  <a:gd name="T13" fmla="*/ 303 h 1569"/>
                  <a:gd name="T14" fmla="*/ 219 w 411"/>
                  <a:gd name="T15" fmla="*/ 377 h 1569"/>
                  <a:gd name="T16" fmla="*/ 199 w 411"/>
                  <a:gd name="T17" fmla="*/ 0 h 1569"/>
                  <a:gd name="T18" fmla="*/ 182 w 411"/>
                  <a:gd name="T19" fmla="*/ 404 h 1569"/>
                  <a:gd name="T20" fmla="*/ 180 w 411"/>
                  <a:gd name="T21" fmla="*/ 406 h 1569"/>
                  <a:gd name="T22" fmla="*/ 182 w 411"/>
                  <a:gd name="T23" fmla="*/ 411 h 1569"/>
                  <a:gd name="T24" fmla="*/ 177 w 411"/>
                  <a:gd name="T25" fmla="*/ 473 h 1569"/>
                  <a:gd name="T26" fmla="*/ 59 w 411"/>
                  <a:gd name="T27" fmla="*/ 377 h 1569"/>
                  <a:gd name="T28" fmla="*/ 175 w 411"/>
                  <a:gd name="T29" fmla="*/ 527 h 1569"/>
                  <a:gd name="T30" fmla="*/ 165 w 411"/>
                  <a:gd name="T31" fmla="*/ 759 h 1569"/>
                  <a:gd name="T32" fmla="*/ 27 w 411"/>
                  <a:gd name="T33" fmla="*/ 645 h 1569"/>
                  <a:gd name="T34" fmla="*/ 162 w 411"/>
                  <a:gd name="T35" fmla="*/ 808 h 1569"/>
                  <a:gd name="T36" fmla="*/ 155 w 411"/>
                  <a:gd name="T37" fmla="*/ 975 h 1569"/>
                  <a:gd name="T38" fmla="*/ 0 w 411"/>
                  <a:gd name="T39" fmla="*/ 842 h 1569"/>
                  <a:gd name="T40" fmla="*/ 153 w 411"/>
                  <a:gd name="T41" fmla="*/ 1025 h 1569"/>
                  <a:gd name="T42" fmla="*/ 128 w 411"/>
                  <a:gd name="T43" fmla="*/ 1569 h 1569"/>
                  <a:gd name="T44" fmla="*/ 273 w 411"/>
                  <a:gd name="T45" fmla="*/ 1569 h 1569"/>
                  <a:gd name="T46" fmla="*/ 254 w 411"/>
                  <a:gd name="T47" fmla="*/ 1113 h 1569"/>
                  <a:gd name="T48" fmla="*/ 411 w 411"/>
                  <a:gd name="T49" fmla="*/ 919 h 1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11" h="1569">
                    <a:moveTo>
                      <a:pt x="411" y="919"/>
                    </a:moveTo>
                    <a:lnTo>
                      <a:pt x="249" y="1052"/>
                    </a:lnTo>
                    <a:lnTo>
                      <a:pt x="236" y="751"/>
                    </a:lnTo>
                    <a:lnTo>
                      <a:pt x="364" y="589"/>
                    </a:lnTo>
                    <a:lnTo>
                      <a:pt x="234" y="692"/>
                    </a:lnTo>
                    <a:lnTo>
                      <a:pt x="222" y="428"/>
                    </a:lnTo>
                    <a:lnTo>
                      <a:pt x="315" y="303"/>
                    </a:lnTo>
                    <a:lnTo>
                      <a:pt x="219" y="377"/>
                    </a:lnTo>
                    <a:lnTo>
                      <a:pt x="199" y="0"/>
                    </a:lnTo>
                    <a:lnTo>
                      <a:pt x="182" y="404"/>
                    </a:lnTo>
                    <a:lnTo>
                      <a:pt x="180" y="406"/>
                    </a:lnTo>
                    <a:lnTo>
                      <a:pt x="182" y="411"/>
                    </a:lnTo>
                    <a:lnTo>
                      <a:pt x="177" y="473"/>
                    </a:lnTo>
                    <a:lnTo>
                      <a:pt x="59" y="377"/>
                    </a:lnTo>
                    <a:lnTo>
                      <a:pt x="175" y="527"/>
                    </a:lnTo>
                    <a:lnTo>
                      <a:pt x="165" y="759"/>
                    </a:lnTo>
                    <a:lnTo>
                      <a:pt x="27" y="645"/>
                    </a:lnTo>
                    <a:lnTo>
                      <a:pt x="162" y="808"/>
                    </a:lnTo>
                    <a:lnTo>
                      <a:pt x="155" y="975"/>
                    </a:lnTo>
                    <a:lnTo>
                      <a:pt x="0" y="842"/>
                    </a:lnTo>
                    <a:lnTo>
                      <a:pt x="153" y="1025"/>
                    </a:lnTo>
                    <a:lnTo>
                      <a:pt x="128" y="1569"/>
                    </a:lnTo>
                    <a:lnTo>
                      <a:pt x="273" y="1569"/>
                    </a:lnTo>
                    <a:lnTo>
                      <a:pt x="254" y="1113"/>
                    </a:lnTo>
                    <a:lnTo>
                      <a:pt x="411" y="919"/>
                    </a:lnTo>
                    <a:close/>
                  </a:path>
                </a:pathLst>
              </a:custGeom>
              <a:solidFill>
                <a:srgbClr val="79A5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grpSp>
        <p:sp>
          <p:nvSpPr>
            <p:cNvPr id="171" name="Rectangle 33"/>
            <p:cNvSpPr>
              <a:spLocks noChangeArrowheads="1"/>
            </p:cNvSpPr>
            <p:nvPr/>
          </p:nvSpPr>
          <p:spPr bwMode="auto">
            <a:xfrm>
              <a:off x="6553169" y="6168156"/>
              <a:ext cx="238632" cy="641153"/>
            </a:xfrm>
            <a:prstGeom prst="rect">
              <a:avLst/>
            </a:prstGeom>
            <a:solidFill>
              <a:schemeClr val="accent2"/>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172" name="Rectangle 54"/>
            <p:cNvSpPr>
              <a:spLocks noChangeArrowheads="1"/>
            </p:cNvSpPr>
            <p:nvPr/>
          </p:nvSpPr>
          <p:spPr bwMode="auto">
            <a:xfrm>
              <a:off x="6613121" y="6259161"/>
              <a:ext cx="37617" cy="63478"/>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73" name="Rectangle 55"/>
            <p:cNvSpPr>
              <a:spLocks noChangeArrowheads="1"/>
            </p:cNvSpPr>
            <p:nvPr/>
          </p:nvSpPr>
          <p:spPr bwMode="auto">
            <a:xfrm>
              <a:off x="6694232" y="6259161"/>
              <a:ext cx="36442" cy="63478"/>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74" name="Rectangle 56"/>
            <p:cNvSpPr>
              <a:spLocks noChangeArrowheads="1"/>
            </p:cNvSpPr>
            <p:nvPr/>
          </p:nvSpPr>
          <p:spPr bwMode="auto">
            <a:xfrm>
              <a:off x="6613121" y="6423736"/>
              <a:ext cx="37617" cy="68180"/>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75" name="Rectangle 57"/>
            <p:cNvSpPr>
              <a:spLocks noChangeArrowheads="1"/>
            </p:cNvSpPr>
            <p:nvPr/>
          </p:nvSpPr>
          <p:spPr bwMode="auto">
            <a:xfrm>
              <a:off x="6694232" y="6423736"/>
              <a:ext cx="36442" cy="68180"/>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76" name="Rectangle 58"/>
            <p:cNvSpPr>
              <a:spLocks noChangeArrowheads="1"/>
            </p:cNvSpPr>
            <p:nvPr/>
          </p:nvSpPr>
          <p:spPr bwMode="auto">
            <a:xfrm>
              <a:off x="6613121" y="6593011"/>
              <a:ext cx="37617" cy="64654"/>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77" name="Rectangle 59"/>
            <p:cNvSpPr>
              <a:spLocks noChangeArrowheads="1"/>
            </p:cNvSpPr>
            <p:nvPr/>
          </p:nvSpPr>
          <p:spPr bwMode="auto">
            <a:xfrm>
              <a:off x="6694232" y="6593011"/>
              <a:ext cx="36442" cy="64654"/>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p>
          </p:txBody>
        </p:sp>
      </p:grpSp>
      <p:graphicFrame>
        <p:nvGraphicFramePr>
          <p:cNvPr id="5" name="Object 4" hidden="1"/>
          <p:cNvGraphicFramePr>
            <a:graphicFrameLocks noChangeAspect="1"/>
          </p:cNvGraphicFramePr>
          <p:nvPr>
            <p:custDataLst>
              <p:tags r:id="rId2"/>
            </p:custDataLst>
            <p:extLst/>
          </p:nvPr>
        </p:nvGraphicFramePr>
        <p:xfrm>
          <a:off x="1191" y="1589"/>
          <a:ext cx="1190" cy="1587"/>
        </p:xfrm>
        <a:graphic>
          <a:graphicData uri="http://schemas.openxmlformats.org/presentationml/2006/ole">
            <mc:AlternateContent xmlns:mc="http://schemas.openxmlformats.org/markup-compatibility/2006">
              <mc:Choice xmlns:v="urn:schemas-microsoft-com:vml" Requires="v">
                <p:oleObj spid="_x0000_s82949" name="think-cell Slide" r:id="rId4" imgW="270" imgH="270" progId="TCLayout.ActiveDocument.1">
                  <p:embed/>
                </p:oleObj>
              </mc:Choice>
              <mc:Fallback>
                <p:oleObj name="think-cell Slide" r:id="rId4" imgW="270" imgH="270" progId="TCLayout.ActiveDocument.1">
                  <p:embed/>
                  <p:pic>
                    <p:nvPicPr>
                      <p:cNvPr id="5" name="Object 4" hidden="1"/>
                      <p:cNvPicPr/>
                      <p:nvPr/>
                    </p:nvPicPr>
                    <p:blipFill>
                      <a:blip r:embed="rId5"/>
                      <a:stretch>
                        <a:fillRect/>
                      </a:stretch>
                    </p:blipFill>
                    <p:spPr>
                      <a:xfrm>
                        <a:off x="1191" y="1589"/>
                        <a:ext cx="1190" cy="1587"/>
                      </a:xfrm>
                      <a:prstGeom prst="rect">
                        <a:avLst/>
                      </a:prstGeom>
                    </p:spPr>
                  </p:pic>
                </p:oleObj>
              </mc:Fallback>
            </mc:AlternateContent>
          </a:graphicData>
        </a:graphic>
      </p:graphicFrame>
      <p:sp>
        <p:nvSpPr>
          <p:cNvPr id="2" name="Title 1"/>
          <p:cNvSpPr>
            <a:spLocks noGrp="1"/>
          </p:cNvSpPr>
          <p:nvPr>
            <p:ph type="title" hasCustomPrompt="1"/>
          </p:nvPr>
        </p:nvSpPr>
        <p:spPr>
          <a:xfrm>
            <a:off x="438875" y="264964"/>
            <a:ext cx="8418931" cy="1097302"/>
          </a:xfrm>
        </p:spPr>
        <p:txBody>
          <a:bodyPr lIns="0" tIns="91440" rIns="146304" bIns="91440"/>
          <a:lstStyle>
            <a:lvl1pPr>
              <a:lnSpc>
                <a:spcPts val="3674"/>
              </a:lnSpc>
              <a:defRPr sz="2700" baseline="0">
                <a:solidFill>
                  <a:schemeClr val="accent1"/>
                </a:solidFill>
              </a:defRPr>
            </a:lvl1pPr>
          </a:lstStyle>
          <a:p>
            <a:r>
              <a:rPr lang="en-US" dirty="0" err="1"/>
              <a:t>Lorem</a:t>
            </a:r>
            <a:r>
              <a:rPr lang="en-US" dirty="0"/>
              <a:t> </a:t>
            </a:r>
            <a:r>
              <a:rPr lang="en-US" dirty="0" err="1"/>
              <a:t>ipsum</a:t>
            </a:r>
            <a:r>
              <a:rPr lang="en-US" dirty="0"/>
              <a:t> dolor sit.</a:t>
            </a:r>
          </a:p>
        </p:txBody>
      </p:sp>
      <p:sp>
        <p:nvSpPr>
          <p:cNvPr id="3" name="Footer Placeholder 2"/>
          <p:cNvSpPr>
            <a:spLocks noGrp="1"/>
          </p:cNvSpPr>
          <p:nvPr>
            <p:ph type="ftr" sz="quarter" idx="10"/>
          </p:nvPr>
        </p:nvSpPr>
        <p:spPr/>
        <p:txBody>
          <a:bodyPr/>
          <a:lstStyle>
            <a:lvl1pPr>
              <a:defRPr>
                <a:solidFill>
                  <a:schemeClr val="tx2"/>
                </a:solidFill>
              </a:defRPr>
            </a:lvl1pPr>
          </a:lstStyle>
          <a:p>
            <a:r>
              <a:rPr lang="en-IN"/>
              <a:t>Microsoft Confidential</a:t>
            </a:r>
            <a:endParaRPr lang="en-IN" dirty="0"/>
          </a:p>
        </p:txBody>
      </p:sp>
      <p:sp>
        <p:nvSpPr>
          <p:cNvPr id="4" name="Slide Number Placeholder 3"/>
          <p:cNvSpPr>
            <a:spLocks noGrp="1"/>
          </p:cNvSpPr>
          <p:nvPr>
            <p:ph type="sldNum" sz="quarter" idx="11"/>
          </p:nvPr>
        </p:nvSpPr>
        <p:spPr/>
        <p:txBody>
          <a:bodyPr/>
          <a:lstStyle/>
          <a:p>
            <a:fld id="{27258FFF-F925-446B-8502-81C933981705}" type="slidenum">
              <a:rPr lang="en-US" smtClean="0"/>
              <a:pPr/>
              <a:t>‹#›</a:t>
            </a:fld>
            <a:endParaRPr lang="en-US"/>
          </a:p>
        </p:txBody>
      </p:sp>
      <p:sp>
        <p:nvSpPr>
          <p:cNvPr id="8" name="Text Placeholder 7"/>
          <p:cNvSpPr>
            <a:spLocks noGrp="1"/>
          </p:cNvSpPr>
          <p:nvPr>
            <p:ph type="body" sz="quarter" idx="13" hasCustomPrompt="1"/>
          </p:nvPr>
        </p:nvSpPr>
        <p:spPr>
          <a:xfrm>
            <a:off x="452590" y="1545465"/>
            <a:ext cx="8418931" cy="4663068"/>
          </a:xfrm>
        </p:spPr>
        <p:txBody>
          <a:bodyPr lIns="0" tIns="0"/>
          <a:lstStyle>
            <a:lvl1pPr marL="175006" indent="-175006">
              <a:spcBef>
                <a:spcPts val="900"/>
              </a:spcBef>
              <a:defRPr sz="1950">
                <a:latin typeface="+mn-lt"/>
              </a:defRPr>
            </a:lvl1pPr>
            <a:lvl2pPr marL="517874" indent="-175006">
              <a:spcBef>
                <a:spcPts val="900"/>
              </a:spcBef>
              <a:buSzPct val="100000"/>
              <a:buFont typeface="Segoe UI" pitchFamily="34" charset="0"/>
              <a:buChar char="‐"/>
              <a:defRPr/>
            </a:lvl2pPr>
            <a:lvl3pPr marL="860741" indent="-175006">
              <a:spcBef>
                <a:spcPts val="900"/>
              </a:spcBef>
              <a:buFont typeface="Wingdings" pitchFamily="2" charset="2"/>
              <a:buChar char="§"/>
              <a:defRPr/>
            </a:lvl3pPr>
            <a:lvl4pPr marL="1200037" indent="-257151">
              <a:spcBef>
                <a:spcPts val="900"/>
              </a:spcBef>
              <a:buFont typeface="+mj-lt"/>
              <a:buAutoNum type="arabicPeriod"/>
              <a:defRPr/>
            </a:lvl4pPr>
            <a:lvl5pPr marL="1459569" indent="-257151">
              <a:spcBef>
                <a:spcPts val="900"/>
              </a:spcBef>
              <a:buFont typeface="+mj-lt"/>
              <a:buAutoNum type="alphaLcParenR"/>
              <a:defRPr/>
            </a:lvl5pPr>
          </a:lstStyle>
          <a:p>
            <a:pPr lvl="0"/>
            <a:r>
              <a:rPr lang="en-US" dirty="0" err="1"/>
              <a:t>Lorem</a:t>
            </a:r>
            <a:r>
              <a:rPr lang="en-US" dirty="0"/>
              <a:t> </a:t>
            </a:r>
            <a:r>
              <a:rPr lang="en-US" dirty="0" err="1"/>
              <a:t>ipsum</a:t>
            </a:r>
            <a:r>
              <a:rPr lang="en-US" dirty="0"/>
              <a:t> dolor sit </a:t>
            </a:r>
            <a:r>
              <a:rPr lang="en-US" dirty="0" err="1"/>
              <a:t>amet</a:t>
            </a:r>
            <a:r>
              <a:rPr lang="en-US" dirty="0"/>
              <a:t>, </a:t>
            </a:r>
            <a:r>
              <a:rPr lang="en-US" dirty="0" err="1"/>
              <a:t>consectetur</a:t>
            </a:r>
            <a:r>
              <a:rPr lang="en-US" dirty="0"/>
              <a:t> </a:t>
            </a:r>
            <a:r>
              <a:rPr lang="en-US" dirty="0" err="1"/>
              <a:t>adipiscing</a:t>
            </a:r>
            <a:r>
              <a:rPr lang="en-US" dirty="0"/>
              <a:t> </a:t>
            </a:r>
            <a:br>
              <a:rPr lang="en-US" dirty="0"/>
            </a:br>
            <a:r>
              <a:rPr lang="en-US" dirty="0" err="1"/>
              <a:t>elit</a:t>
            </a:r>
            <a:r>
              <a:rPr lang="en-US" dirty="0"/>
              <a:t>. </a:t>
            </a:r>
            <a:r>
              <a:rPr lang="en-US" dirty="0" err="1"/>
              <a:t>Nunc</a:t>
            </a:r>
            <a:r>
              <a:rPr lang="en-US" dirty="0"/>
              <a:t> et </a:t>
            </a:r>
            <a:r>
              <a:rPr lang="en-US" dirty="0" err="1"/>
              <a:t>sagittis</a:t>
            </a:r>
            <a:r>
              <a:rPr lang="en-US" dirty="0"/>
              <a:t> ligula</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2612592696"/>
      </p:ext>
    </p:extLst>
  </p:cSld>
  <p:clrMapOvr>
    <a:masterClrMapping/>
  </p:clrMapOvr>
  <mc:AlternateContent xmlns:mc="http://schemas.openxmlformats.org/markup-compatibility/2006" xmlns:p14="http://schemas.microsoft.com/office/powerpoint/2010/main">
    <mc:Choice Requires="p14">
      <p:transition spd="slow" p14:dur="1250">
        <p:fade/>
      </p:transition>
    </mc:Choice>
    <mc:Fallback xmlns="">
      <p:transition spd="slow">
        <p:fade/>
      </p:transition>
    </mc:Fallback>
  </mc:AlternateContent>
</p:sldLayout>
</file>

<file path=ppt/slideLayouts/slideLayout152.xml><?xml version="1.0" encoding="utf-8"?>
<p:sldLayout xmlns:a="http://schemas.openxmlformats.org/drawingml/2006/main" xmlns:r="http://schemas.openxmlformats.org/officeDocument/2006/relationships" xmlns:p="http://schemas.openxmlformats.org/presentationml/2006/main" preserve="1" userDrawn="1">
  <p:cSld name="49_Illustrated Footer">
    <p:spTree>
      <p:nvGrpSpPr>
        <p:cNvPr id="1" name=""/>
        <p:cNvGrpSpPr/>
        <p:nvPr/>
      </p:nvGrpSpPr>
      <p:grpSpPr>
        <a:xfrm>
          <a:off x="0" y="0"/>
          <a:ext cx="0" cy="0"/>
          <a:chOff x="0" y="0"/>
          <a:chExt cx="0" cy="0"/>
        </a:xfrm>
      </p:grpSpPr>
      <p:grpSp>
        <p:nvGrpSpPr>
          <p:cNvPr id="11" name="Group 10"/>
          <p:cNvGrpSpPr/>
          <p:nvPr userDrawn="1"/>
        </p:nvGrpSpPr>
        <p:grpSpPr>
          <a:xfrm>
            <a:off x="0" y="5734052"/>
            <a:ext cx="9326563" cy="1311055"/>
            <a:chOff x="0" y="5734051"/>
            <a:chExt cx="12436475" cy="1311055"/>
          </a:xfrm>
        </p:grpSpPr>
        <p:grpSp>
          <p:nvGrpSpPr>
            <p:cNvPr id="10" name="Group 9"/>
            <p:cNvGrpSpPr/>
            <p:nvPr userDrawn="1"/>
          </p:nvGrpSpPr>
          <p:grpSpPr>
            <a:xfrm>
              <a:off x="8082248" y="6152838"/>
              <a:ext cx="192705" cy="798971"/>
              <a:chOff x="8082248" y="6152838"/>
              <a:chExt cx="192705" cy="798971"/>
            </a:xfrm>
          </p:grpSpPr>
          <p:sp>
            <p:nvSpPr>
              <p:cNvPr id="612" name="Line 225"/>
              <p:cNvSpPr>
                <a:spLocks noChangeShapeType="1"/>
              </p:cNvSpPr>
              <p:nvPr/>
            </p:nvSpPr>
            <p:spPr bwMode="auto">
              <a:xfrm flipH="1">
                <a:off x="8150583" y="6152838"/>
                <a:ext cx="0" cy="182317"/>
              </a:xfrm>
              <a:prstGeom prst="line">
                <a:avLst/>
              </a:prstGeom>
              <a:noFill/>
              <a:ln w="3175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IN" sz="1350"/>
              </a:p>
            </p:txBody>
          </p:sp>
          <p:sp>
            <p:nvSpPr>
              <p:cNvPr id="613" name="Line 226"/>
              <p:cNvSpPr>
                <a:spLocks noChangeShapeType="1"/>
              </p:cNvSpPr>
              <p:nvPr/>
            </p:nvSpPr>
            <p:spPr bwMode="auto">
              <a:xfrm flipH="1">
                <a:off x="8206618" y="6152838"/>
                <a:ext cx="0" cy="182317"/>
              </a:xfrm>
              <a:prstGeom prst="line">
                <a:avLst/>
              </a:prstGeom>
              <a:noFill/>
              <a:ln w="3175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IN" sz="1350"/>
              </a:p>
            </p:txBody>
          </p:sp>
          <p:sp>
            <p:nvSpPr>
              <p:cNvPr id="614" name="Rectangle 227"/>
              <p:cNvSpPr>
                <a:spLocks noChangeArrowheads="1"/>
              </p:cNvSpPr>
              <p:nvPr/>
            </p:nvSpPr>
            <p:spPr bwMode="auto">
              <a:xfrm flipH="1">
                <a:off x="8082248" y="6245773"/>
                <a:ext cx="192705" cy="706036"/>
              </a:xfrm>
              <a:prstGeom prst="rect">
                <a:avLst/>
              </a:pr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615" name="Rectangle 228"/>
              <p:cNvSpPr>
                <a:spLocks noChangeArrowheads="1"/>
              </p:cNvSpPr>
              <p:nvPr/>
            </p:nvSpPr>
            <p:spPr bwMode="auto">
              <a:xfrm flipH="1">
                <a:off x="8227665" y="6245773"/>
                <a:ext cx="47288" cy="706036"/>
              </a:xfrm>
              <a:prstGeom prst="rect">
                <a:avLst/>
              </a:prstGeom>
              <a:solidFill>
                <a:schemeClr val="accent1">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grpSp>
        <p:grpSp>
          <p:nvGrpSpPr>
            <p:cNvPr id="9" name="Group 8"/>
            <p:cNvGrpSpPr/>
            <p:nvPr userDrawn="1"/>
          </p:nvGrpSpPr>
          <p:grpSpPr>
            <a:xfrm>
              <a:off x="8309970" y="6223360"/>
              <a:ext cx="193251" cy="728449"/>
              <a:chOff x="8309970" y="6223360"/>
              <a:chExt cx="193251" cy="728449"/>
            </a:xfrm>
          </p:grpSpPr>
          <p:sp>
            <p:nvSpPr>
              <p:cNvPr id="603" name="Rectangle 229"/>
              <p:cNvSpPr>
                <a:spLocks noChangeArrowheads="1"/>
              </p:cNvSpPr>
              <p:nvPr/>
            </p:nvSpPr>
            <p:spPr bwMode="auto">
              <a:xfrm flipH="1">
                <a:off x="8309970" y="6460345"/>
                <a:ext cx="193251" cy="491464"/>
              </a:xfrm>
              <a:prstGeom prst="rect">
                <a:avLst/>
              </a:pr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604" name="Rectangle 230"/>
              <p:cNvSpPr>
                <a:spLocks noChangeArrowheads="1"/>
              </p:cNvSpPr>
              <p:nvPr/>
            </p:nvSpPr>
            <p:spPr bwMode="auto">
              <a:xfrm flipH="1">
                <a:off x="8334297" y="6318209"/>
                <a:ext cx="144597" cy="142136"/>
              </a:xfrm>
              <a:prstGeom prst="rect">
                <a:avLst/>
              </a:pr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605" name="Freeform 231"/>
              <p:cNvSpPr>
                <a:spLocks/>
              </p:cNvSpPr>
              <p:nvPr/>
            </p:nvSpPr>
            <p:spPr bwMode="auto">
              <a:xfrm flipH="1">
                <a:off x="8370104" y="6223360"/>
                <a:ext cx="73802" cy="94849"/>
              </a:xfrm>
              <a:custGeom>
                <a:avLst/>
                <a:gdLst>
                  <a:gd name="T0" fmla="*/ 186 w 270"/>
                  <a:gd name="T1" fmla="*/ 0 h 347"/>
                  <a:gd name="T2" fmla="*/ 84 w 270"/>
                  <a:gd name="T3" fmla="*/ 0 h 347"/>
                  <a:gd name="T4" fmla="*/ 0 w 270"/>
                  <a:gd name="T5" fmla="*/ 347 h 347"/>
                  <a:gd name="T6" fmla="*/ 270 w 270"/>
                  <a:gd name="T7" fmla="*/ 347 h 347"/>
                  <a:gd name="T8" fmla="*/ 186 w 270"/>
                  <a:gd name="T9" fmla="*/ 0 h 347"/>
                </a:gdLst>
                <a:ahLst/>
                <a:cxnLst>
                  <a:cxn ang="0">
                    <a:pos x="T0" y="T1"/>
                  </a:cxn>
                  <a:cxn ang="0">
                    <a:pos x="T2" y="T3"/>
                  </a:cxn>
                  <a:cxn ang="0">
                    <a:pos x="T4" y="T5"/>
                  </a:cxn>
                  <a:cxn ang="0">
                    <a:pos x="T6" y="T7"/>
                  </a:cxn>
                  <a:cxn ang="0">
                    <a:pos x="T8" y="T9"/>
                  </a:cxn>
                </a:cxnLst>
                <a:rect l="0" t="0" r="r" b="b"/>
                <a:pathLst>
                  <a:path w="270" h="347">
                    <a:moveTo>
                      <a:pt x="186" y="0"/>
                    </a:moveTo>
                    <a:lnTo>
                      <a:pt x="84" y="0"/>
                    </a:lnTo>
                    <a:lnTo>
                      <a:pt x="0" y="347"/>
                    </a:lnTo>
                    <a:lnTo>
                      <a:pt x="270" y="347"/>
                    </a:lnTo>
                    <a:lnTo>
                      <a:pt x="186" y="0"/>
                    </a:ln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606" name="Rectangle 232"/>
              <p:cNvSpPr>
                <a:spLocks noChangeArrowheads="1"/>
              </p:cNvSpPr>
              <p:nvPr/>
            </p:nvSpPr>
            <p:spPr bwMode="auto">
              <a:xfrm flipH="1">
                <a:off x="8455933" y="6492872"/>
                <a:ext cx="20500" cy="458936"/>
              </a:xfrm>
              <a:prstGeom prst="rect">
                <a:avLst/>
              </a:prstGeom>
              <a:solidFill>
                <a:schemeClr val="accent1">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607" name="Rectangle 233"/>
              <p:cNvSpPr>
                <a:spLocks noChangeArrowheads="1"/>
              </p:cNvSpPr>
              <p:nvPr/>
            </p:nvSpPr>
            <p:spPr bwMode="auto">
              <a:xfrm flipH="1">
                <a:off x="8416846" y="6492872"/>
                <a:ext cx="19681" cy="458936"/>
              </a:xfrm>
              <a:prstGeom prst="rect">
                <a:avLst/>
              </a:prstGeom>
              <a:solidFill>
                <a:schemeClr val="accent1">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608" name="Rectangle 234"/>
              <p:cNvSpPr>
                <a:spLocks noChangeArrowheads="1"/>
              </p:cNvSpPr>
              <p:nvPr/>
            </p:nvSpPr>
            <p:spPr bwMode="auto">
              <a:xfrm flipH="1">
                <a:off x="8376938" y="6492872"/>
                <a:ext cx="20227" cy="458936"/>
              </a:xfrm>
              <a:prstGeom prst="rect">
                <a:avLst/>
              </a:prstGeom>
              <a:solidFill>
                <a:schemeClr val="accent1">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609" name="Rectangle 235"/>
              <p:cNvSpPr>
                <a:spLocks noChangeArrowheads="1"/>
              </p:cNvSpPr>
              <p:nvPr/>
            </p:nvSpPr>
            <p:spPr bwMode="auto">
              <a:xfrm flipH="1">
                <a:off x="8337850" y="6492872"/>
                <a:ext cx="20227" cy="458936"/>
              </a:xfrm>
              <a:prstGeom prst="rect">
                <a:avLst/>
              </a:prstGeom>
              <a:solidFill>
                <a:schemeClr val="accent1">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610" name="Rectangle 236"/>
              <p:cNvSpPr>
                <a:spLocks noChangeArrowheads="1"/>
              </p:cNvSpPr>
              <p:nvPr/>
            </p:nvSpPr>
            <p:spPr bwMode="auto">
              <a:xfrm flipH="1">
                <a:off x="8334297" y="6318209"/>
                <a:ext cx="144597" cy="14760"/>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611" name="Rectangle 237"/>
              <p:cNvSpPr>
                <a:spLocks noChangeArrowheads="1"/>
              </p:cNvSpPr>
              <p:nvPr/>
            </p:nvSpPr>
            <p:spPr bwMode="auto">
              <a:xfrm flipH="1">
                <a:off x="8309970" y="6445312"/>
                <a:ext cx="193251" cy="15034"/>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grpSp>
        <p:grpSp>
          <p:nvGrpSpPr>
            <p:cNvPr id="6" name="Group 5"/>
            <p:cNvGrpSpPr/>
            <p:nvPr userDrawn="1"/>
          </p:nvGrpSpPr>
          <p:grpSpPr>
            <a:xfrm>
              <a:off x="8538240" y="6359483"/>
              <a:ext cx="335934" cy="592326"/>
              <a:chOff x="8538240" y="6359483"/>
              <a:chExt cx="335934" cy="592326"/>
            </a:xfrm>
          </p:grpSpPr>
          <p:sp>
            <p:nvSpPr>
              <p:cNvPr id="560" name="Rectangle 238"/>
              <p:cNvSpPr>
                <a:spLocks noChangeArrowheads="1"/>
              </p:cNvSpPr>
              <p:nvPr/>
            </p:nvSpPr>
            <p:spPr bwMode="auto">
              <a:xfrm flipH="1">
                <a:off x="8638282" y="6763478"/>
                <a:ext cx="235892" cy="188331"/>
              </a:xfrm>
              <a:prstGeom prst="rect">
                <a:avLst/>
              </a:prstGeom>
              <a:solidFill>
                <a:schemeClr val="accent1">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561" name="Freeform 239"/>
              <p:cNvSpPr>
                <a:spLocks/>
              </p:cNvSpPr>
              <p:nvPr/>
            </p:nvSpPr>
            <p:spPr bwMode="auto">
              <a:xfrm flipH="1">
                <a:off x="8538240" y="6419618"/>
                <a:ext cx="200084" cy="532191"/>
              </a:xfrm>
              <a:custGeom>
                <a:avLst/>
                <a:gdLst>
                  <a:gd name="T0" fmla="*/ 0 w 732"/>
                  <a:gd name="T1" fmla="*/ 0 h 1947"/>
                  <a:gd name="T2" fmla="*/ 732 w 732"/>
                  <a:gd name="T3" fmla="*/ 0 h 1947"/>
                  <a:gd name="T4" fmla="*/ 732 w 732"/>
                  <a:gd name="T5" fmla="*/ 1947 h 1947"/>
                  <a:gd name="T6" fmla="*/ 0 w 732"/>
                  <a:gd name="T7" fmla="*/ 1947 h 1947"/>
                  <a:gd name="T8" fmla="*/ 0 w 732"/>
                  <a:gd name="T9" fmla="*/ 1268 h 1947"/>
                  <a:gd name="T10" fmla="*/ 0 w 732"/>
                  <a:gd name="T11" fmla="*/ 0 h 1947"/>
                </a:gdLst>
                <a:ahLst/>
                <a:cxnLst>
                  <a:cxn ang="0">
                    <a:pos x="T0" y="T1"/>
                  </a:cxn>
                  <a:cxn ang="0">
                    <a:pos x="T2" y="T3"/>
                  </a:cxn>
                  <a:cxn ang="0">
                    <a:pos x="T4" y="T5"/>
                  </a:cxn>
                  <a:cxn ang="0">
                    <a:pos x="T6" y="T7"/>
                  </a:cxn>
                  <a:cxn ang="0">
                    <a:pos x="T8" y="T9"/>
                  </a:cxn>
                  <a:cxn ang="0">
                    <a:pos x="T10" y="T11"/>
                  </a:cxn>
                </a:cxnLst>
                <a:rect l="0" t="0" r="r" b="b"/>
                <a:pathLst>
                  <a:path w="732" h="1947">
                    <a:moveTo>
                      <a:pt x="0" y="0"/>
                    </a:moveTo>
                    <a:lnTo>
                      <a:pt x="732" y="0"/>
                    </a:lnTo>
                    <a:lnTo>
                      <a:pt x="732" y="1947"/>
                    </a:lnTo>
                    <a:lnTo>
                      <a:pt x="0" y="1947"/>
                    </a:lnTo>
                    <a:lnTo>
                      <a:pt x="0" y="1268"/>
                    </a:lnTo>
                    <a:lnTo>
                      <a:pt x="0" y="0"/>
                    </a:ln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562" name="Freeform 240"/>
              <p:cNvSpPr>
                <a:spLocks/>
              </p:cNvSpPr>
              <p:nvPr/>
            </p:nvSpPr>
            <p:spPr bwMode="auto">
              <a:xfrm flipH="1">
                <a:off x="8738324" y="6766211"/>
                <a:ext cx="135850" cy="185597"/>
              </a:xfrm>
              <a:custGeom>
                <a:avLst/>
                <a:gdLst>
                  <a:gd name="T0" fmla="*/ 0 w 497"/>
                  <a:gd name="T1" fmla="*/ 679 h 679"/>
                  <a:gd name="T2" fmla="*/ 497 w 497"/>
                  <a:gd name="T3" fmla="*/ 679 h 679"/>
                  <a:gd name="T4" fmla="*/ 497 w 497"/>
                  <a:gd name="T5" fmla="*/ 0 h 679"/>
                  <a:gd name="T6" fmla="*/ 0 w 497"/>
                  <a:gd name="T7" fmla="*/ 679 h 679"/>
                </a:gdLst>
                <a:ahLst/>
                <a:cxnLst>
                  <a:cxn ang="0">
                    <a:pos x="T0" y="T1"/>
                  </a:cxn>
                  <a:cxn ang="0">
                    <a:pos x="T2" y="T3"/>
                  </a:cxn>
                  <a:cxn ang="0">
                    <a:pos x="T4" y="T5"/>
                  </a:cxn>
                  <a:cxn ang="0">
                    <a:pos x="T6" y="T7"/>
                  </a:cxn>
                </a:cxnLst>
                <a:rect l="0" t="0" r="r" b="b"/>
                <a:pathLst>
                  <a:path w="497" h="679">
                    <a:moveTo>
                      <a:pt x="0" y="679"/>
                    </a:moveTo>
                    <a:lnTo>
                      <a:pt x="497" y="679"/>
                    </a:lnTo>
                    <a:lnTo>
                      <a:pt x="497" y="0"/>
                    </a:lnTo>
                    <a:lnTo>
                      <a:pt x="0" y="679"/>
                    </a:ln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563" name="Rectangle 241"/>
              <p:cNvSpPr>
                <a:spLocks noChangeArrowheads="1"/>
              </p:cNvSpPr>
              <p:nvPr/>
            </p:nvSpPr>
            <p:spPr bwMode="auto">
              <a:xfrm flipH="1">
                <a:off x="8693770" y="6458978"/>
                <a:ext cx="19407" cy="37721"/>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564" name="Rectangle 242"/>
              <p:cNvSpPr>
                <a:spLocks noChangeArrowheads="1"/>
              </p:cNvSpPr>
              <p:nvPr/>
            </p:nvSpPr>
            <p:spPr bwMode="auto">
              <a:xfrm flipH="1">
                <a:off x="8650309" y="6458978"/>
                <a:ext cx="19681" cy="37721"/>
              </a:xfrm>
              <a:prstGeom prst="rect">
                <a:avLst/>
              </a:prstGeom>
              <a:solidFill>
                <a:schemeClr val="accent1">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565" name="Rectangle 243"/>
              <p:cNvSpPr>
                <a:spLocks noChangeArrowheads="1"/>
              </p:cNvSpPr>
              <p:nvPr/>
            </p:nvSpPr>
            <p:spPr bwMode="auto">
              <a:xfrm flipH="1">
                <a:off x="8607121" y="6458978"/>
                <a:ext cx="19681" cy="37721"/>
              </a:xfrm>
              <a:prstGeom prst="rect">
                <a:avLst/>
              </a:prstGeom>
              <a:solidFill>
                <a:schemeClr val="accent1">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566" name="Rectangle 244"/>
              <p:cNvSpPr>
                <a:spLocks noChangeArrowheads="1"/>
              </p:cNvSpPr>
              <p:nvPr/>
            </p:nvSpPr>
            <p:spPr bwMode="auto">
              <a:xfrm flipH="1">
                <a:off x="8563934" y="6458978"/>
                <a:ext cx="19407" cy="37721"/>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567" name="Rectangle 245"/>
              <p:cNvSpPr>
                <a:spLocks noChangeArrowheads="1"/>
              </p:cNvSpPr>
              <p:nvPr/>
            </p:nvSpPr>
            <p:spPr bwMode="auto">
              <a:xfrm flipH="1">
                <a:off x="8693770" y="6515833"/>
                <a:ext cx="19407" cy="37174"/>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568" name="Rectangle 246"/>
              <p:cNvSpPr>
                <a:spLocks noChangeArrowheads="1"/>
              </p:cNvSpPr>
              <p:nvPr/>
            </p:nvSpPr>
            <p:spPr bwMode="auto">
              <a:xfrm flipH="1">
                <a:off x="8650309" y="6515833"/>
                <a:ext cx="19681" cy="37174"/>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569" name="Rectangle 247"/>
              <p:cNvSpPr>
                <a:spLocks noChangeArrowheads="1"/>
              </p:cNvSpPr>
              <p:nvPr/>
            </p:nvSpPr>
            <p:spPr bwMode="auto">
              <a:xfrm flipH="1">
                <a:off x="8607121" y="6515833"/>
                <a:ext cx="19681" cy="37174"/>
              </a:xfrm>
              <a:prstGeom prst="rect">
                <a:avLst/>
              </a:prstGeom>
              <a:solidFill>
                <a:schemeClr val="accent1">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570" name="Rectangle 248"/>
              <p:cNvSpPr>
                <a:spLocks noChangeArrowheads="1"/>
              </p:cNvSpPr>
              <p:nvPr/>
            </p:nvSpPr>
            <p:spPr bwMode="auto">
              <a:xfrm flipH="1">
                <a:off x="8563934" y="6515833"/>
                <a:ext cx="19407" cy="37174"/>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571" name="Rectangle 249"/>
              <p:cNvSpPr>
                <a:spLocks noChangeArrowheads="1"/>
              </p:cNvSpPr>
              <p:nvPr/>
            </p:nvSpPr>
            <p:spPr bwMode="auto">
              <a:xfrm flipH="1">
                <a:off x="8693770" y="6571867"/>
                <a:ext cx="19407" cy="37448"/>
              </a:xfrm>
              <a:prstGeom prst="rect">
                <a:avLst/>
              </a:prstGeom>
              <a:solidFill>
                <a:schemeClr val="accent1">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572" name="Rectangle 250"/>
              <p:cNvSpPr>
                <a:spLocks noChangeArrowheads="1"/>
              </p:cNvSpPr>
              <p:nvPr/>
            </p:nvSpPr>
            <p:spPr bwMode="auto">
              <a:xfrm flipH="1">
                <a:off x="8650309" y="6571867"/>
                <a:ext cx="19681" cy="3744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573" name="Rectangle 251"/>
              <p:cNvSpPr>
                <a:spLocks noChangeArrowheads="1"/>
              </p:cNvSpPr>
              <p:nvPr/>
            </p:nvSpPr>
            <p:spPr bwMode="auto">
              <a:xfrm flipH="1">
                <a:off x="8607121" y="6571867"/>
                <a:ext cx="19681" cy="3744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574" name="Rectangle 252"/>
              <p:cNvSpPr>
                <a:spLocks noChangeArrowheads="1"/>
              </p:cNvSpPr>
              <p:nvPr/>
            </p:nvSpPr>
            <p:spPr bwMode="auto">
              <a:xfrm flipH="1">
                <a:off x="8563934" y="6571867"/>
                <a:ext cx="19407" cy="3744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575" name="Rectangle 253"/>
              <p:cNvSpPr>
                <a:spLocks noChangeArrowheads="1"/>
              </p:cNvSpPr>
              <p:nvPr/>
            </p:nvSpPr>
            <p:spPr bwMode="auto">
              <a:xfrm flipH="1">
                <a:off x="8693770" y="6628722"/>
                <a:ext cx="19407" cy="3744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576" name="Rectangle 254"/>
              <p:cNvSpPr>
                <a:spLocks noChangeArrowheads="1"/>
              </p:cNvSpPr>
              <p:nvPr/>
            </p:nvSpPr>
            <p:spPr bwMode="auto">
              <a:xfrm flipH="1">
                <a:off x="8650309" y="6628722"/>
                <a:ext cx="19681" cy="37448"/>
              </a:xfrm>
              <a:prstGeom prst="rect">
                <a:avLst/>
              </a:prstGeom>
              <a:solidFill>
                <a:schemeClr val="accent1">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577" name="Rectangle 255"/>
              <p:cNvSpPr>
                <a:spLocks noChangeArrowheads="1"/>
              </p:cNvSpPr>
              <p:nvPr/>
            </p:nvSpPr>
            <p:spPr bwMode="auto">
              <a:xfrm flipH="1">
                <a:off x="8607121" y="6628722"/>
                <a:ext cx="19681" cy="37448"/>
              </a:xfrm>
              <a:prstGeom prst="rect">
                <a:avLst/>
              </a:prstGeom>
              <a:solidFill>
                <a:schemeClr val="accent1">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578" name="Rectangle 256"/>
              <p:cNvSpPr>
                <a:spLocks noChangeArrowheads="1"/>
              </p:cNvSpPr>
              <p:nvPr/>
            </p:nvSpPr>
            <p:spPr bwMode="auto">
              <a:xfrm flipH="1">
                <a:off x="8563934" y="6628722"/>
                <a:ext cx="19407" cy="3744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579" name="Rectangle 257"/>
              <p:cNvSpPr>
                <a:spLocks noChangeArrowheads="1"/>
              </p:cNvSpPr>
              <p:nvPr/>
            </p:nvSpPr>
            <p:spPr bwMode="auto">
              <a:xfrm flipH="1">
                <a:off x="8693770" y="6685030"/>
                <a:ext cx="19407" cy="37174"/>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580" name="Rectangle 259"/>
              <p:cNvSpPr>
                <a:spLocks noChangeArrowheads="1"/>
              </p:cNvSpPr>
              <p:nvPr/>
            </p:nvSpPr>
            <p:spPr bwMode="auto">
              <a:xfrm flipH="1">
                <a:off x="8650309" y="6685030"/>
                <a:ext cx="19681" cy="37174"/>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581" name="Rectangle 260"/>
              <p:cNvSpPr>
                <a:spLocks noChangeArrowheads="1"/>
              </p:cNvSpPr>
              <p:nvPr/>
            </p:nvSpPr>
            <p:spPr bwMode="auto">
              <a:xfrm flipH="1">
                <a:off x="8607121" y="6685030"/>
                <a:ext cx="19681" cy="37174"/>
              </a:xfrm>
              <a:prstGeom prst="rect">
                <a:avLst/>
              </a:prstGeom>
              <a:solidFill>
                <a:schemeClr val="accent1">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582" name="Rectangle 261"/>
              <p:cNvSpPr>
                <a:spLocks noChangeArrowheads="1"/>
              </p:cNvSpPr>
              <p:nvPr/>
            </p:nvSpPr>
            <p:spPr bwMode="auto">
              <a:xfrm flipH="1">
                <a:off x="8563934" y="6685030"/>
                <a:ext cx="19407" cy="37174"/>
              </a:xfrm>
              <a:prstGeom prst="rect">
                <a:avLst/>
              </a:prstGeom>
              <a:solidFill>
                <a:schemeClr val="accent1">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583" name="Rectangle 262"/>
              <p:cNvSpPr>
                <a:spLocks noChangeArrowheads="1"/>
              </p:cNvSpPr>
              <p:nvPr/>
            </p:nvSpPr>
            <p:spPr bwMode="auto">
              <a:xfrm flipH="1">
                <a:off x="8693770" y="6741065"/>
                <a:ext cx="19407" cy="37994"/>
              </a:xfrm>
              <a:prstGeom prst="rect">
                <a:avLst/>
              </a:prstGeom>
              <a:solidFill>
                <a:schemeClr val="accent1">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584" name="Rectangle 263"/>
              <p:cNvSpPr>
                <a:spLocks noChangeArrowheads="1"/>
              </p:cNvSpPr>
              <p:nvPr/>
            </p:nvSpPr>
            <p:spPr bwMode="auto">
              <a:xfrm flipH="1">
                <a:off x="8650309" y="6741065"/>
                <a:ext cx="19681" cy="37994"/>
              </a:xfrm>
              <a:prstGeom prst="rect">
                <a:avLst/>
              </a:prstGeom>
              <a:solidFill>
                <a:schemeClr val="accent1">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585" name="Rectangle 264"/>
              <p:cNvSpPr>
                <a:spLocks noChangeArrowheads="1"/>
              </p:cNvSpPr>
              <p:nvPr/>
            </p:nvSpPr>
            <p:spPr bwMode="auto">
              <a:xfrm flipH="1">
                <a:off x="8607121" y="6741065"/>
                <a:ext cx="19681" cy="37994"/>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586" name="Rectangle 265"/>
              <p:cNvSpPr>
                <a:spLocks noChangeArrowheads="1"/>
              </p:cNvSpPr>
              <p:nvPr/>
            </p:nvSpPr>
            <p:spPr bwMode="auto">
              <a:xfrm flipH="1">
                <a:off x="8563934" y="6741065"/>
                <a:ext cx="19407" cy="37994"/>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587" name="Rectangle 266"/>
              <p:cNvSpPr>
                <a:spLocks noChangeArrowheads="1"/>
              </p:cNvSpPr>
              <p:nvPr/>
            </p:nvSpPr>
            <p:spPr bwMode="auto">
              <a:xfrm flipH="1">
                <a:off x="8693770" y="6797919"/>
                <a:ext cx="19407" cy="37448"/>
              </a:xfrm>
              <a:prstGeom prst="rect">
                <a:avLst/>
              </a:prstGeom>
              <a:solidFill>
                <a:schemeClr val="accent1">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588" name="Rectangle 267"/>
              <p:cNvSpPr>
                <a:spLocks noChangeArrowheads="1"/>
              </p:cNvSpPr>
              <p:nvPr/>
            </p:nvSpPr>
            <p:spPr bwMode="auto">
              <a:xfrm flipH="1">
                <a:off x="8650309" y="6797919"/>
                <a:ext cx="19681" cy="3744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589" name="Rectangle 268"/>
              <p:cNvSpPr>
                <a:spLocks noChangeArrowheads="1"/>
              </p:cNvSpPr>
              <p:nvPr/>
            </p:nvSpPr>
            <p:spPr bwMode="auto">
              <a:xfrm flipH="1">
                <a:off x="8607121" y="6797919"/>
                <a:ext cx="19681" cy="37448"/>
              </a:xfrm>
              <a:prstGeom prst="rect">
                <a:avLst/>
              </a:prstGeom>
              <a:solidFill>
                <a:schemeClr val="accent1">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590" name="Rectangle 269"/>
              <p:cNvSpPr>
                <a:spLocks noChangeArrowheads="1"/>
              </p:cNvSpPr>
              <p:nvPr/>
            </p:nvSpPr>
            <p:spPr bwMode="auto">
              <a:xfrm flipH="1">
                <a:off x="8563934" y="6797919"/>
                <a:ext cx="19407" cy="3744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591" name="Rectangle 270"/>
              <p:cNvSpPr>
                <a:spLocks noChangeArrowheads="1"/>
              </p:cNvSpPr>
              <p:nvPr/>
            </p:nvSpPr>
            <p:spPr bwMode="auto">
              <a:xfrm flipH="1">
                <a:off x="8840280" y="6797919"/>
                <a:ext cx="19681" cy="37448"/>
              </a:xfrm>
              <a:prstGeom prst="rect">
                <a:avLst/>
              </a:prstGeom>
              <a:solidFill>
                <a:schemeClr val="accent1">
                  <a:lumMod val="50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592" name="Rectangle 271"/>
              <p:cNvSpPr>
                <a:spLocks noChangeArrowheads="1"/>
              </p:cNvSpPr>
              <p:nvPr/>
            </p:nvSpPr>
            <p:spPr bwMode="auto">
              <a:xfrm flipH="1">
                <a:off x="8797092" y="6797919"/>
                <a:ext cx="19681" cy="3744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593" name="Rectangle 272"/>
              <p:cNvSpPr>
                <a:spLocks noChangeArrowheads="1"/>
              </p:cNvSpPr>
              <p:nvPr/>
            </p:nvSpPr>
            <p:spPr bwMode="auto">
              <a:xfrm flipH="1">
                <a:off x="8753904" y="6797919"/>
                <a:ext cx="19407" cy="3744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594" name="Rectangle 273"/>
              <p:cNvSpPr>
                <a:spLocks noChangeArrowheads="1"/>
              </p:cNvSpPr>
              <p:nvPr/>
            </p:nvSpPr>
            <p:spPr bwMode="auto">
              <a:xfrm flipH="1">
                <a:off x="8840280" y="6854227"/>
                <a:ext cx="19681" cy="37174"/>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595" name="Rectangle 274"/>
              <p:cNvSpPr>
                <a:spLocks noChangeArrowheads="1"/>
              </p:cNvSpPr>
              <p:nvPr/>
            </p:nvSpPr>
            <p:spPr bwMode="auto">
              <a:xfrm flipH="1">
                <a:off x="8797092" y="6854227"/>
                <a:ext cx="19681" cy="37174"/>
              </a:xfrm>
              <a:prstGeom prst="rect">
                <a:avLst/>
              </a:prstGeom>
              <a:solidFill>
                <a:schemeClr val="accent1">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596" name="Rectangle 275"/>
              <p:cNvSpPr>
                <a:spLocks noChangeArrowheads="1"/>
              </p:cNvSpPr>
              <p:nvPr/>
            </p:nvSpPr>
            <p:spPr bwMode="auto">
              <a:xfrm flipH="1">
                <a:off x="8753904" y="6854227"/>
                <a:ext cx="19407" cy="37174"/>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597" name="Rectangle 276"/>
              <p:cNvSpPr>
                <a:spLocks noChangeArrowheads="1"/>
              </p:cNvSpPr>
              <p:nvPr/>
            </p:nvSpPr>
            <p:spPr bwMode="auto">
              <a:xfrm flipH="1">
                <a:off x="8693770" y="6854227"/>
                <a:ext cx="19407" cy="37174"/>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598" name="Rectangle 277"/>
              <p:cNvSpPr>
                <a:spLocks noChangeArrowheads="1"/>
              </p:cNvSpPr>
              <p:nvPr/>
            </p:nvSpPr>
            <p:spPr bwMode="auto">
              <a:xfrm flipH="1">
                <a:off x="8650309" y="6854227"/>
                <a:ext cx="19681" cy="37174"/>
              </a:xfrm>
              <a:prstGeom prst="rect">
                <a:avLst/>
              </a:prstGeom>
              <a:solidFill>
                <a:schemeClr val="accent1">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599" name="Rectangle 278"/>
              <p:cNvSpPr>
                <a:spLocks noChangeArrowheads="1"/>
              </p:cNvSpPr>
              <p:nvPr/>
            </p:nvSpPr>
            <p:spPr bwMode="auto">
              <a:xfrm flipH="1">
                <a:off x="8607121" y="6854227"/>
                <a:ext cx="19681" cy="37174"/>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600" name="Rectangle 279"/>
              <p:cNvSpPr>
                <a:spLocks noChangeArrowheads="1"/>
              </p:cNvSpPr>
              <p:nvPr/>
            </p:nvSpPr>
            <p:spPr bwMode="auto">
              <a:xfrm flipH="1">
                <a:off x="8563934" y="6854227"/>
                <a:ext cx="19407" cy="37174"/>
              </a:xfrm>
              <a:prstGeom prst="rect">
                <a:avLst/>
              </a:prstGeom>
              <a:solidFill>
                <a:schemeClr val="accent1">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601" name="Rectangle 280"/>
              <p:cNvSpPr>
                <a:spLocks noChangeArrowheads="1"/>
              </p:cNvSpPr>
              <p:nvPr/>
            </p:nvSpPr>
            <p:spPr bwMode="auto">
              <a:xfrm flipH="1">
                <a:off x="8563933" y="6382990"/>
                <a:ext cx="62868" cy="36628"/>
              </a:xfrm>
              <a:prstGeom prst="rect">
                <a:avLst/>
              </a:pr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602" name="Rectangle 281"/>
              <p:cNvSpPr>
                <a:spLocks noChangeArrowheads="1"/>
              </p:cNvSpPr>
              <p:nvPr/>
            </p:nvSpPr>
            <p:spPr bwMode="auto">
              <a:xfrm flipH="1">
                <a:off x="8680923" y="6359483"/>
                <a:ext cx="12847" cy="60135"/>
              </a:xfrm>
              <a:prstGeom prst="rect">
                <a:avLst/>
              </a:pr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IN" sz="1350"/>
              </a:p>
            </p:txBody>
          </p:sp>
        </p:grpSp>
        <p:sp>
          <p:nvSpPr>
            <p:cNvPr id="499" name="Rectangle 23"/>
            <p:cNvSpPr>
              <a:spLocks noChangeArrowheads="1"/>
            </p:cNvSpPr>
            <p:nvPr/>
          </p:nvSpPr>
          <p:spPr bwMode="auto">
            <a:xfrm>
              <a:off x="11235841" y="6243306"/>
              <a:ext cx="433343" cy="735767"/>
            </a:xfrm>
            <a:prstGeom prst="rect">
              <a:avLst/>
            </a:prstGeom>
            <a:solidFill>
              <a:schemeClr val="accent2"/>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529" name="Rectangle 22"/>
            <p:cNvSpPr>
              <a:spLocks noChangeArrowheads="1"/>
            </p:cNvSpPr>
            <p:nvPr/>
          </p:nvSpPr>
          <p:spPr bwMode="auto">
            <a:xfrm>
              <a:off x="10939344" y="6243306"/>
              <a:ext cx="276373" cy="735767"/>
            </a:xfrm>
            <a:prstGeom prst="rect">
              <a:avLst/>
            </a:prstGeom>
            <a:solidFill>
              <a:schemeClr val="accent2"/>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530" name="Freeform 529"/>
            <p:cNvSpPr>
              <a:spLocks/>
            </p:cNvSpPr>
            <p:nvPr/>
          </p:nvSpPr>
          <p:spPr bwMode="auto">
            <a:xfrm>
              <a:off x="10988984" y="6339123"/>
              <a:ext cx="177094" cy="162336"/>
            </a:xfrm>
            <a:custGeom>
              <a:avLst/>
              <a:gdLst>
                <a:gd name="connsiteX0" fmla="*/ 168275 w 209550"/>
                <a:gd name="connsiteY0" fmla="*/ 128587 h 192088"/>
                <a:gd name="connsiteX1" fmla="*/ 209550 w 209550"/>
                <a:gd name="connsiteY1" fmla="*/ 128587 h 192088"/>
                <a:gd name="connsiteX2" fmla="*/ 209550 w 209550"/>
                <a:gd name="connsiteY2" fmla="*/ 141851 h 192088"/>
                <a:gd name="connsiteX3" fmla="*/ 209550 w 209550"/>
                <a:gd name="connsiteY3" fmla="*/ 192088 h 192088"/>
                <a:gd name="connsiteX4" fmla="*/ 183356 w 209550"/>
                <a:gd name="connsiteY4" fmla="*/ 192088 h 192088"/>
                <a:gd name="connsiteX5" fmla="*/ 168275 w 209550"/>
                <a:gd name="connsiteY5" fmla="*/ 192088 h 192088"/>
                <a:gd name="connsiteX6" fmla="*/ 55563 w 209550"/>
                <a:gd name="connsiteY6" fmla="*/ 128587 h 192088"/>
                <a:gd name="connsiteX7" fmla="*/ 155575 w 209550"/>
                <a:gd name="connsiteY7" fmla="*/ 128587 h 192088"/>
                <a:gd name="connsiteX8" fmla="*/ 155575 w 209550"/>
                <a:gd name="connsiteY8" fmla="*/ 192088 h 192088"/>
                <a:gd name="connsiteX9" fmla="*/ 121146 w 209550"/>
                <a:gd name="connsiteY9" fmla="*/ 192088 h 192088"/>
                <a:gd name="connsiteX10" fmla="*/ 69168 w 209550"/>
                <a:gd name="connsiteY10" fmla="*/ 192088 h 192088"/>
                <a:gd name="connsiteX11" fmla="*/ 55563 w 209550"/>
                <a:gd name="connsiteY11" fmla="*/ 192088 h 192088"/>
                <a:gd name="connsiteX12" fmla="*/ 0 w 209550"/>
                <a:gd name="connsiteY12" fmla="*/ 128587 h 192088"/>
                <a:gd name="connsiteX13" fmla="*/ 46038 w 209550"/>
                <a:gd name="connsiteY13" fmla="*/ 128587 h 192088"/>
                <a:gd name="connsiteX14" fmla="*/ 46038 w 209550"/>
                <a:gd name="connsiteY14" fmla="*/ 192088 h 192088"/>
                <a:gd name="connsiteX15" fmla="*/ 0 w 209550"/>
                <a:gd name="connsiteY15" fmla="*/ 192088 h 192088"/>
                <a:gd name="connsiteX16" fmla="*/ 0 w 209550"/>
                <a:gd name="connsiteY16" fmla="*/ 133874 h 192088"/>
                <a:gd name="connsiteX17" fmla="*/ 168275 w 209550"/>
                <a:gd name="connsiteY17" fmla="*/ 24239 h 192088"/>
                <a:gd name="connsiteX18" fmla="*/ 179370 w 209550"/>
                <a:gd name="connsiteY18" fmla="*/ 32015 h 192088"/>
                <a:gd name="connsiteX19" fmla="*/ 209550 w 209550"/>
                <a:gd name="connsiteY19" fmla="*/ 105191 h 192088"/>
                <a:gd name="connsiteX20" fmla="*/ 209550 w 209550"/>
                <a:gd name="connsiteY20" fmla="*/ 116053 h 192088"/>
                <a:gd name="connsiteX21" fmla="*/ 209550 w 209550"/>
                <a:gd name="connsiteY21" fmla="*/ 119062 h 192088"/>
                <a:gd name="connsiteX22" fmla="*/ 168275 w 209550"/>
                <a:gd name="connsiteY22" fmla="*/ 119062 h 192088"/>
                <a:gd name="connsiteX23" fmla="*/ 46038 w 209550"/>
                <a:gd name="connsiteY23" fmla="*/ 20901 h 192088"/>
                <a:gd name="connsiteX24" fmla="*/ 46038 w 209550"/>
                <a:gd name="connsiteY24" fmla="*/ 119062 h 192088"/>
                <a:gd name="connsiteX25" fmla="*/ 0 w 209550"/>
                <a:gd name="connsiteY25" fmla="*/ 119062 h 192088"/>
                <a:gd name="connsiteX26" fmla="*/ 0 w 209550"/>
                <a:gd name="connsiteY26" fmla="*/ 105191 h 192088"/>
                <a:gd name="connsiteX27" fmla="*/ 30180 w 209550"/>
                <a:gd name="connsiteY27" fmla="*/ 32015 h 192088"/>
                <a:gd name="connsiteX28" fmla="*/ 104775 w 209550"/>
                <a:gd name="connsiteY28" fmla="*/ 0 h 192088"/>
                <a:gd name="connsiteX29" fmla="*/ 146130 w 209550"/>
                <a:gd name="connsiteY29" fmla="*/ 8719 h 192088"/>
                <a:gd name="connsiteX30" fmla="*/ 155575 w 209550"/>
                <a:gd name="connsiteY30" fmla="*/ 15338 h 192088"/>
                <a:gd name="connsiteX31" fmla="*/ 155575 w 209550"/>
                <a:gd name="connsiteY31" fmla="*/ 119062 h 192088"/>
                <a:gd name="connsiteX32" fmla="*/ 55563 w 209550"/>
                <a:gd name="connsiteY32" fmla="*/ 119062 h 192088"/>
                <a:gd name="connsiteX33" fmla="*/ 55563 w 209550"/>
                <a:gd name="connsiteY33" fmla="*/ 14225 h 192088"/>
                <a:gd name="connsiteX34" fmla="*/ 63420 w 209550"/>
                <a:gd name="connsiteY34" fmla="*/ 8719 h 192088"/>
                <a:gd name="connsiteX35" fmla="*/ 104775 w 209550"/>
                <a:gd name="connsiteY35" fmla="*/ 0 h 192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09550" h="192088">
                  <a:moveTo>
                    <a:pt x="168275" y="128587"/>
                  </a:moveTo>
                  <a:lnTo>
                    <a:pt x="209550" y="128587"/>
                  </a:lnTo>
                  <a:lnTo>
                    <a:pt x="209550" y="141851"/>
                  </a:lnTo>
                  <a:cubicBezTo>
                    <a:pt x="209550" y="154071"/>
                    <a:pt x="209550" y="170364"/>
                    <a:pt x="209550" y="192088"/>
                  </a:cubicBezTo>
                  <a:cubicBezTo>
                    <a:pt x="209550" y="192088"/>
                    <a:pt x="209550" y="192088"/>
                    <a:pt x="183356" y="192088"/>
                  </a:cubicBezTo>
                  <a:lnTo>
                    <a:pt x="168275" y="192088"/>
                  </a:lnTo>
                  <a:close/>
                  <a:moveTo>
                    <a:pt x="55563" y="128587"/>
                  </a:moveTo>
                  <a:lnTo>
                    <a:pt x="155575" y="128587"/>
                  </a:lnTo>
                  <a:lnTo>
                    <a:pt x="155575" y="192088"/>
                  </a:lnTo>
                  <a:lnTo>
                    <a:pt x="121146" y="192088"/>
                  </a:lnTo>
                  <a:cubicBezTo>
                    <a:pt x="106412" y="192088"/>
                    <a:pt x="89223" y="192088"/>
                    <a:pt x="69168" y="192088"/>
                  </a:cubicBezTo>
                  <a:lnTo>
                    <a:pt x="55563" y="192088"/>
                  </a:lnTo>
                  <a:close/>
                  <a:moveTo>
                    <a:pt x="0" y="128587"/>
                  </a:moveTo>
                  <a:lnTo>
                    <a:pt x="46038" y="128587"/>
                  </a:lnTo>
                  <a:lnTo>
                    <a:pt x="46038" y="192088"/>
                  </a:lnTo>
                  <a:lnTo>
                    <a:pt x="0" y="192088"/>
                  </a:lnTo>
                  <a:cubicBezTo>
                    <a:pt x="0" y="192088"/>
                    <a:pt x="0" y="192088"/>
                    <a:pt x="0" y="133874"/>
                  </a:cubicBezTo>
                  <a:close/>
                  <a:moveTo>
                    <a:pt x="168275" y="24239"/>
                  </a:moveTo>
                  <a:lnTo>
                    <a:pt x="179370" y="32015"/>
                  </a:lnTo>
                  <a:cubicBezTo>
                    <a:pt x="198162" y="51453"/>
                    <a:pt x="209550" y="77750"/>
                    <a:pt x="209550" y="105191"/>
                  </a:cubicBezTo>
                  <a:cubicBezTo>
                    <a:pt x="209550" y="105191"/>
                    <a:pt x="209550" y="105191"/>
                    <a:pt x="209550" y="116053"/>
                  </a:cubicBezTo>
                  <a:lnTo>
                    <a:pt x="209550" y="119062"/>
                  </a:lnTo>
                  <a:lnTo>
                    <a:pt x="168275" y="119062"/>
                  </a:lnTo>
                  <a:close/>
                  <a:moveTo>
                    <a:pt x="46038" y="20901"/>
                  </a:moveTo>
                  <a:lnTo>
                    <a:pt x="46038" y="119062"/>
                  </a:lnTo>
                  <a:lnTo>
                    <a:pt x="0" y="119062"/>
                  </a:lnTo>
                  <a:lnTo>
                    <a:pt x="0" y="105191"/>
                  </a:lnTo>
                  <a:cubicBezTo>
                    <a:pt x="0" y="77750"/>
                    <a:pt x="11389" y="51453"/>
                    <a:pt x="30180" y="32015"/>
                  </a:cubicBezTo>
                  <a:close/>
                  <a:moveTo>
                    <a:pt x="104775" y="0"/>
                  </a:moveTo>
                  <a:cubicBezTo>
                    <a:pt x="119580" y="0"/>
                    <a:pt x="133531" y="3145"/>
                    <a:pt x="146130" y="8719"/>
                  </a:cubicBezTo>
                  <a:lnTo>
                    <a:pt x="155575" y="15338"/>
                  </a:lnTo>
                  <a:lnTo>
                    <a:pt x="155575" y="119062"/>
                  </a:lnTo>
                  <a:lnTo>
                    <a:pt x="55563" y="119062"/>
                  </a:lnTo>
                  <a:lnTo>
                    <a:pt x="55563" y="14225"/>
                  </a:lnTo>
                  <a:lnTo>
                    <a:pt x="63420" y="8719"/>
                  </a:lnTo>
                  <a:cubicBezTo>
                    <a:pt x="76019" y="3145"/>
                    <a:pt x="89970" y="0"/>
                    <a:pt x="104775" y="0"/>
                  </a:cubicBezTo>
                  <a:close/>
                </a:path>
              </a:pathLst>
            </a:custGeom>
            <a:solidFill>
              <a:schemeClr val="bg1">
                <a:lumMod val="95000"/>
              </a:schemeClr>
            </a:solidFill>
            <a:ln>
              <a:noFill/>
            </a:ln>
            <a:extLst/>
          </p:spPr>
          <p:txBody>
            <a:bodyPr vert="horz" wrap="square" lIns="91440" tIns="45720" rIns="91440" bIns="45720" numCol="1" anchor="t" anchorCtr="0" compatLnSpc="1">
              <a:prstTxWarp prst="textNoShape">
                <a:avLst/>
              </a:prstTxWarp>
              <a:noAutofit/>
            </a:bodyPr>
            <a:lstStyle/>
            <a:p>
              <a:endParaRPr lang="en-IN" sz="1350"/>
            </a:p>
          </p:txBody>
        </p:sp>
        <p:sp>
          <p:nvSpPr>
            <p:cNvPr id="501" name="Freeform 40"/>
            <p:cNvSpPr>
              <a:spLocks/>
            </p:cNvSpPr>
            <p:nvPr/>
          </p:nvSpPr>
          <p:spPr bwMode="auto">
            <a:xfrm>
              <a:off x="11273406" y="6716811"/>
              <a:ext cx="96596" cy="173070"/>
            </a:xfrm>
            <a:custGeom>
              <a:avLst/>
              <a:gdLst>
                <a:gd name="T0" fmla="*/ 12 w 25"/>
                <a:gd name="T1" fmla="*/ 0 h 45"/>
                <a:gd name="T2" fmla="*/ 0 w 25"/>
                <a:gd name="T3" fmla="*/ 12 h 45"/>
                <a:gd name="T4" fmla="*/ 0 w 25"/>
                <a:gd name="T5" fmla="*/ 45 h 45"/>
                <a:gd name="T6" fmla="*/ 25 w 25"/>
                <a:gd name="T7" fmla="*/ 45 h 45"/>
                <a:gd name="T8" fmla="*/ 25 w 25"/>
                <a:gd name="T9" fmla="*/ 12 h 45"/>
                <a:gd name="T10" fmla="*/ 12 w 25"/>
                <a:gd name="T11" fmla="*/ 0 h 45"/>
              </a:gdLst>
              <a:ahLst/>
              <a:cxnLst>
                <a:cxn ang="0">
                  <a:pos x="T0" y="T1"/>
                </a:cxn>
                <a:cxn ang="0">
                  <a:pos x="T2" y="T3"/>
                </a:cxn>
                <a:cxn ang="0">
                  <a:pos x="T4" y="T5"/>
                </a:cxn>
                <a:cxn ang="0">
                  <a:pos x="T6" y="T7"/>
                </a:cxn>
                <a:cxn ang="0">
                  <a:pos x="T8" y="T9"/>
                </a:cxn>
                <a:cxn ang="0">
                  <a:pos x="T10" y="T11"/>
                </a:cxn>
              </a:cxnLst>
              <a:rect l="0" t="0" r="r" b="b"/>
              <a:pathLst>
                <a:path w="25" h="45">
                  <a:moveTo>
                    <a:pt x="12" y="0"/>
                  </a:moveTo>
                  <a:cubicBezTo>
                    <a:pt x="5" y="0"/>
                    <a:pt x="0" y="5"/>
                    <a:pt x="0" y="12"/>
                  </a:cubicBezTo>
                  <a:cubicBezTo>
                    <a:pt x="0" y="45"/>
                    <a:pt x="0" y="45"/>
                    <a:pt x="0" y="45"/>
                  </a:cubicBezTo>
                  <a:cubicBezTo>
                    <a:pt x="25" y="45"/>
                    <a:pt x="25" y="45"/>
                    <a:pt x="25" y="45"/>
                  </a:cubicBezTo>
                  <a:cubicBezTo>
                    <a:pt x="25" y="12"/>
                    <a:pt x="25" y="12"/>
                    <a:pt x="25" y="12"/>
                  </a:cubicBezTo>
                  <a:cubicBezTo>
                    <a:pt x="25" y="5"/>
                    <a:pt x="19" y="0"/>
                    <a:pt x="12" y="0"/>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502" name="Freeform 41"/>
            <p:cNvSpPr>
              <a:spLocks/>
            </p:cNvSpPr>
            <p:nvPr/>
          </p:nvSpPr>
          <p:spPr bwMode="auto">
            <a:xfrm>
              <a:off x="11535021" y="6716811"/>
              <a:ext cx="95255" cy="173070"/>
            </a:xfrm>
            <a:custGeom>
              <a:avLst/>
              <a:gdLst>
                <a:gd name="T0" fmla="*/ 13 w 25"/>
                <a:gd name="T1" fmla="*/ 0 h 45"/>
                <a:gd name="T2" fmla="*/ 0 w 25"/>
                <a:gd name="T3" fmla="*/ 12 h 45"/>
                <a:gd name="T4" fmla="*/ 0 w 25"/>
                <a:gd name="T5" fmla="*/ 45 h 45"/>
                <a:gd name="T6" fmla="*/ 25 w 25"/>
                <a:gd name="T7" fmla="*/ 45 h 45"/>
                <a:gd name="T8" fmla="*/ 25 w 25"/>
                <a:gd name="T9" fmla="*/ 12 h 45"/>
                <a:gd name="T10" fmla="*/ 13 w 25"/>
                <a:gd name="T11" fmla="*/ 0 h 45"/>
              </a:gdLst>
              <a:ahLst/>
              <a:cxnLst>
                <a:cxn ang="0">
                  <a:pos x="T0" y="T1"/>
                </a:cxn>
                <a:cxn ang="0">
                  <a:pos x="T2" y="T3"/>
                </a:cxn>
                <a:cxn ang="0">
                  <a:pos x="T4" y="T5"/>
                </a:cxn>
                <a:cxn ang="0">
                  <a:pos x="T6" y="T7"/>
                </a:cxn>
                <a:cxn ang="0">
                  <a:pos x="T8" y="T9"/>
                </a:cxn>
                <a:cxn ang="0">
                  <a:pos x="T10" y="T11"/>
                </a:cxn>
              </a:cxnLst>
              <a:rect l="0" t="0" r="r" b="b"/>
              <a:pathLst>
                <a:path w="25" h="45">
                  <a:moveTo>
                    <a:pt x="13" y="0"/>
                  </a:moveTo>
                  <a:cubicBezTo>
                    <a:pt x="6" y="0"/>
                    <a:pt x="0" y="5"/>
                    <a:pt x="0" y="12"/>
                  </a:cubicBezTo>
                  <a:cubicBezTo>
                    <a:pt x="0" y="45"/>
                    <a:pt x="0" y="45"/>
                    <a:pt x="0" y="45"/>
                  </a:cubicBezTo>
                  <a:cubicBezTo>
                    <a:pt x="25" y="45"/>
                    <a:pt x="25" y="45"/>
                    <a:pt x="25" y="45"/>
                  </a:cubicBezTo>
                  <a:cubicBezTo>
                    <a:pt x="25" y="12"/>
                    <a:pt x="25" y="12"/>
                    <a:pt x="25" y="12"/>
                  </a:cubicBezTo>
                  <a:cubicBezTo>
                    <a:pt x="25" y="5"/>
                    <a:pt x="20" y="0"/>
                    <a:pt x="13" y="0"/>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503" name="Freeform 42"/>
            <p:cNvSpPr>
              <a:spLocks/>
            </p:cNvSpPr>
            <p:nvPr/>
          </p:nvSpPr>
          <p:spPr bwMode="auto">
            <a:xfrm>
              <a:off x="11403542" y="6716811"/>
              <a:ext cx="96596" cy="173070"/>
            </a:xfrm>
            <a:custGeom>
              <a:avLst/>
              <a:gdLst>
                <a:gd name="T0" fmla="*/ 13 w 25"/>
                <a:gd name="T1" fmla="*/ 0 h 45"/>
                <a:gd name="T2" fmla="*/ 0 w 25"/>
                <a:gd name="T3" fmla="*/ 12 h 45"/>
                <a:gd name="T4" fmla="*/ 0 w 25"/>
                <a:gd name="T5" fmla="*/ 45 h 45"/>
                <a:gd name="T6" fmla="*/ 25 w 25"/>
                <a:gd name="T7" fmla="*/ 45 h 45"/>
                <a:gd name="T8" fmla="*/ 25 w 25"/>
                <a:gd name="T9" fmla="*/ 12 h 45"/>
                <a:gd name="T10" fmla="*/ 13 w 25"/>
                <a:gd name="T11" fmla="*/ 0 h 45"/>
              </a:gdLst>
              <a:ahLst/>
              <a:cxnLst>
                <a:cxn ang="0">
                  <a:pos x="T0" y="T1"/>
                </a:cxn>
                <a:cxn ang="0">
                  <a:pos x="T2" y="T3"/>
                </a:cxn>
                <a:cxn ang="0">
                  <a:pos x="T4" y="T5"/>
                </a:cxn>
                <a:cxn ang="0">
                  <a:pos x="T6" y="T7"/>
                </a:cxn>
                <a:cxn ang="0">
                  <a:pos x="T8" y="T9"/>
                </a:cxn>
                <a:cxn ang="0">
                  <a:pos x="T10" y="T11"/>
                </a:cxn>
              </a:cxnLst>
              <a:rect l="0" t="0" r="r" b="b"/>
              <a:pathLst>
                <a:path w="25" h="45">
                  <a:moveTo>
                    <a:pt x="13" y="0"/>
                  </a:moveTo>
                  <a:cubicBezTo>
                    <a:pt x="6" y="0"/>
                    <a:pt x="0" y="5"/>
                    <a:pt x="0" y="12"/>
                  </a:cubicBezTo>
                  <a:cubicBezTo>
                    <a:pt x="0" y="45"/>
                    <a:pt x="0" y="45"/>
                    <a:pt x="0" y="45"/>
                  </a:cubicBezTo>
                  <a:cubicBezTo>
                    <a:pt x="25" y="45"/>
                    <a:pt x="25" y="45"/>
                    <a:pt x="25" y="45"/>
                  </a:cubicBezTo>
                  <a:cubicBezTo>
                    <a:pt x="25" y="12"/>
                    <a:pt x="25" y="12"/>
                    <a:pt x="25" y="12"/>
                  </a:cubicBezTo>
                  <a:cubicBezTo>
                    <a:pt x="25" y="5"/>
                    <a:pt x="20" y="0"/>
                    <a:pt x="13" y="0"/>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504" name="Rectangle 43"/>
            <p:cNvSpPr>
              <a:spLocks noChangeArrowheads="1"/>
            </p:cNvSpPr>
            <p:nvPr/>
          </p:nvSpPr>
          <p:spPr bwMode="auto">
            <a:xfrm>
              <a:off x="11235841" y="6955619"/>
              <a:ext cx="433343" cy="14758"/>
            </a:xfrm>
            <a:prstGeom prst="rect">
              <a:avLst/>
            </a:prstGeom>
            <a:solidFill>
              <a:schemeClr val="accent6"/>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505" name="Rectangle 44"/>
            <p:cNvSpPr>
              <a:spLocks noChangeArrowheads="1"/>
            </p:cNvSpPr>
            <p:nvPr/>
          </p:nvSpPr>
          <p:spPr bwMode="auto">
            <a:xfrm>
              <a:off x="11235841" y="6924762"/>
              <a:ext cx="433343" cy="14758"/>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506" name="Rectangle 45"/>
            <p:cNvSpPr>
              <a:spLocks noChangeArrowheads="1"/>
            </p:cNvSpPr>
            <p:nvPr/>
          </p:nvSpPr>
          <p:spPr bwMode="auto">
            <a:xfrm>
              <a:off x="11235841" y="6889881"/>
              <a:ext cx="433343" cy="14758"/>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507" name="Rectangle 46"/>
            <p:cNvSpPr>
              <a:spLocks noChangeArrowheads="1"/>
            </p:cNvSpPr>
            <p:nvPr/>
          </p:nvSpPr>
          <p:spPr bwMode="auto">
            <a:xfrm>
              <a:off x="11296213" y="6330426"/>
              <a:ext cx="42932" cy="77814"/>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508" name="Rectangle 47"/>
            <p:cNvSpPr>
              <a:spLocks noChangeArrowheads="1"/>
            </p:cNvSpPr>
            <p:nvPr/>
          </p:nvSpPr>
          <p:spPr bwMode="auto">
            <a:xfrm>
              <a:off x="11384760" y="6330426"/>
              <a:ext cx="42932" cy="77814"/>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509" name="Rectangle 48"/>
            <p:cNvSpPr>
              <a:spLocks noChangeArrowheads="1"/>
            </p:cNvSpPr>
            <p:nvPr/>
          </p:nvSpPr>
          <p:spPr bwMode="auto">
            <a:xfrm>
              <a:off x="11477332" y="6330426"/>
              <a:ext cx="41591" cy="77814"/>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510" name="Rectangle 49"/>
            <p:cNvSpPr>
              <a:spLocks noChangeArrowheads="1"/>
            </p:cNvSpPr>
            <p:nvPr/>
          </p:nvSpPr>
          <p:spPr bwMode="auto">
            <a:xfrm>
              <a:off x="11569904" y="6330426"/>
              <a:ext cx="37566" cy="77814"/>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511" name="Rectangle 50"/>
            <p:cNvSpPr>
              <a:spLocks noChangeArrowheads="1"/>
            </p:cNvSpPr>
            <p:nvPr/>
          </p:nvSpPr>
          <p:spPr bwMode="auto">
            <a:xfrm>
              <a:off x="11296213" y="6484712"/>
              <a:ext cx="42932" cy="73789"/>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512" name="Rectangle 51"/>
            <p:cNvSpPr>
              <a:spLocks noChangeArrowheads="1"/>
            </p:cNvSpPr>
            <p:nvPr/>
          </p:nvSpPr>
          <p:spPr bwMode="auto">
            <a:xfrm>
              <a:off x="11384760" y="6484712"/>
              <a:ext cx="42932" cy="73789"/>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513" name="Rectangle 52"/>
            <p:cNvSpPr>
              <a:spLocks noChangeArrowheads="1"/>
            </p:cNvSpPr>
            <p:nvPr/>
          </p:nvSpPr>
          <p:spPr bwMode="auto">
            <a:xfrm>
              <a:off x="11477332" y="6484712"/>
              <a:ext cx="41591" cy="73789"/>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514" name="Rectangle 53"/>
            <p:cNvSpPr>
              <a:spLocks noChangeArrowheads="1"/>
            </p:cNvSpPr>
            <p:nvPr/>
          </p:nvSpPr>
          <p:spPr bwMode="auto">
            <a:xfrm>
              <a:off x="11569904" y="6484712"/>
              <a:ext cx="37566" cy="73789"/>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515" name="Freeform 16"/>
            <p:cNvSpPr>
              <a:spLocks/>
            </p:cNvSpPr>
            <p:nvPr/>
          </p:nvSpPr>
          <p:spPr bwMode="auto">
            <a:xfrm>
              <a:off x="11830177" y="5784330"/>
              <a:ext cx="311256" cy="119404"/>
            </a:xfrm>
            <a:custGeom>
              <a:avLst/>
              <a:gdLst>
                <a:gd name="T0" fmla="*/ 232 w 232"/>
                <a:gd name="T1" fmla="*/ 89 h 89"/>
                <a:gd name="T2" fmla="*/ 0 w 232"/>
                <a:gd name="T3" fmla="*/ 89 h 89"/>
                <a:gd name="T4" fmla="*/ 0 w 232"/>
                <a:gd name="T5" fmla="*/ 0 h 89"/>
                <a:gd name="T6" fmla="*/ 232 w 232"/>
                <a:gd name="T7" fmla="*/ 0 h 89"/>
                <a:gd name="T8" fmla="*/ 204 w 232"/>
                <a:gd name="T9" fmla="*/ 46 h 89"/>
                <a:gd name="T10" fmla="*/ 232 w 232"/>
                <a:gd name="T11" fmla="*/ 89 h 89"/>
              </a:gdLst>
              <a:ahLst/>
              <a:cxnLst>
                <a:cxn ang="0">
                  <a:pos x="T0" y="T1"/>
                </a:cxn>
                <a:cxn ang="0">
                  <a:pos x="T2" y="T3"/>
                </a:cxn>
                <a:cxn ang="0">
                  <a:pos x="T4" y="T5"/>
                </a:cxn>
                <a:cxn ang="0">
                  <a:pos x="T6" y="T7"/>
                </a:cxn>
                <a:cxn ang="0">
                  <a:pos x="T8" y="T9"/>
                </a:cxn>
                <a:cxn ang="0">
                  <a:pos x="T10" y="T11"/>
                </a:cxn>
              </a:cxnLst>
              <a:rect l="0" t="0" r="r" b="b"/>
              <a:pathLst>
                <a:path w="232" h="89">
                  <a:moveTo>
                    <a:pt x="232" y="89"/>
                  </a:moveTo>
                  <a:lnTo>
                    <a:pt x="0" y="89"/>
                  </a:lnTo>
                  <a:lnTo>
                    <a:pt x="0" y="0"/>
                  </a:lnTo>
                  <a:lnTo>
                    <a:pt x="232" y="0"/>
                  </a:lnTo>
                  <a:lnTo>
                    <a:pt x="204" y="46"/>
                  </a:lnTo>
                  <a:lnTo>
                    <a:pt x="232" y="89"/>
                  </a:lnTo>
                  <a:close/>
                </a:path>
              </a:pathLst>
            </a:custGeom>
            <a:solidFill>
              <a:schemeClr val="accent2"/>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516" name="Rectangle 30"/>
            <p:cNvSpPr>
              <a:spLocks noChangeArrowheads="1"/>
            </p:cNvSpPr>
            <p:nvPr/>
          </p:nvSpPr>
          <p:spPr bwMode="auto">
            <a:xfrm>
              <a:off x="11691990" y="6247332"/>
              <a:ext cx="273690" cy="731741"/>
            </a:xfrm>
            <a:prstGeom prst="rect">
              <a:avLst/>
            </a:prstGeom>
            <a:solidFill>
              <a:schemeClr val="accent2"/>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517" name="Freeform 31"/>
            <p:cNvSpPr>
              <a:spLocks/>
            </p:cNvSpPr>
            <p:nvPr/>
          </p:nvSpPr>
          <p:spPr bwMode="auto">
            <a:xfrm>
              <a:off x="11691990" y="6027163"/>
              <a:ext cx="273690" cy="207950"/>
            </a:xfrm>
            <a:custGeom>
              <a:avLst/>
              <a:gdLst>
                <a:gd name="T0" fmla="*/ 103 w 204"/>
                <a:gd name="T1" fmla="*/ 0 h 155"/>
                <a:gd name="T2" fmla="*/ 0 w 204"/>
                <a:gd name="T3" fmla="*/ 155 h 155"/>
                <a:gd name="T4" fmla="*/ 204 w 204"/>
                <a:gd name="T5" fmla="*/ 155 h 155"/>
                <a:gd name="T6" fmla="*/ 103 w 204"/>
                <a:gd name="T7" fmla="*/ 0 h 155"/>
              </a:gdLst>
              <a:ahLst/>
              <a:cxnLst>
                <a:cxn ang="0">
                  <a:pos x="T0" y="T1"/>
                </a:cxn>
                <a:cxn ang="0">
                  <a:pos x="T2" y="T3"/>
                </a:cxn>
                <a:cxn ang="0">
                  <a:pos x="T4" y="T5"/>
                </a:cxn>
                <a:cxn ang="0">
                  <a:pos x="T6" y="T7"/>
                </a:cxn>
              </a:cxnLst>
              <a:rect l="0" t="0" r="r" b="b"/>
              <a:pathLst>
                <a:path w="204" h="155">
                  <a:moveTo>
                    <a:pt x="103" y="0"/>
                  </a:moveTo>
                  <a:lnTo>
                    <a:pt x="0" y="155"/>
                  </a:lnTo>
                  <a:lnTo>
                    <a:pt x="204" y="155"/>
                  </a:lnTo>
                  <a:lnTo>
                    <a:pt x="103" y="0"/>
                  </a:lnTo>
                  <a:close/>
                </a:path>
              </a:pathLst>
            </a:custGeom>
            <a:solidFill>
              <a:schemeClr val="accent2"/>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518" name="Oval 32"/>
            <p:cNvSpPr>
              <a:spLocks noChangeArrowheads="1"/>
            </p:cNvSpPr>
            <p:nvPr/>
          </p:nvSpPr>
          <p:spPr bwMode="auto">
            <a:xfrm>
              <a:off x="11788586" y="6111684"/>
              <a:ext cx="80497" cy="77814"/>
            </a:xfrm>
            <a:prstGeom prst="ellipse">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519" name="Rectangle 33"/>
            <p:cNvSpPr>
              <a:spLocks noChangeArrowheads="1"/>
            </p:cNvSpPr>
            <p:nvPr/>
          </p:nvSpPr>
          <p:spPr bwMode="auto">
            <a:xfrm>
              <a:off x="11999489" y="6247332"/>
              <a:ext cx="272349" cy="731741"/>
            </a:xfrm>
            <a:prstGeom prst="rect">
              <a:avLst/>
            </a:prstGeom>
            <a:solidFill>
              <a:schemeClr val="accent2"/>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520" name="Freeform 519"/>
            <p:cNvSpPr>
              <a:spLocks/>
            </p:cNvSpPr>
            <p:nvPr/>
          </p:nvSpPr>
          <p:spPr bwMode="auto">
            <a:xfrm>
              <a:off x="11741631" y="6335096"/>
              <a:ext cx="173070" cy="162337"/>
            </a:xfrm>
            <a:custGeom>
              <a:avLst/>
              <a:gdLst>
                <a:gd name="connsiteX0" fmla="*/ 165100 w 204788"/>
                <a:gd name="connsiteY0" fmla="*/ 128587 h 192088"/>
                <a:gd name="connsiteX1" fmla="*/ 204788 w 204788"/>
                <a:gd name="connsiteY1" fmla="*/ 128587 h 192088"/>
                <a:gd name="connsiteX2" fmla="*/ 204788 w 204788"/>
                <a:gd name="connsiteY2" fmla="*/ 141851 h 192088"/>
                <a:gd name="connsiteX3" fmla="*/ 204788 w 204788"/>
                <a:gd name="connsiteY3" fmla="*/ 192088 h 192088"/>
                <a:gd name="connsiteX4" fmla="*/ 171294 w 204788"/>
                <a:gd name="connsiteY4" fmla="*/ 192088 h 192088"/>
                <a:gd name="connsiteX5" fmla="*/ 165100 w 204788"/>
                <a:gd name="connsiteY5" fmla="*/ 192088 h 192088"/>
                <a:gd name="connsiteX6" fmla="*/ 55563 w 204788"/>
                <a:gd name="connsiteY6" fmla="*/ 128587 h 192088"/>
                <a:gd name="connsiteX7" fmla="*/ 155575 w 204788"/>
                <a:gd name="connsiteY7" fmla="*/ 128587 h 192088"/>
                <a:gd name="connsiteX8" fmla="*/ 155575 w 204788"/>
                <a:gd name="connsiteY8" fmla="*/ 192088 h 192088"/>
                <a:gd name="connsiteX9" fmla="*/ 146910 w 204788"/>
                <a:gd name="connsiteY9" fmla="*/ 192088 h 192088"/>
                <a:gd name="connsiteX10" fmla="*/ 67596 w 204788"/>
                <a:gd name="connsiteY10" fmla="*/ 192088 h 192088"/>
                <a:gd name="connsiteX11" fmla="*/ 55563 w 204788"/>
                <a:gd name="connsiteY11" fmla="*/ 192088 h 192088"/>
                <a:gd name="connsiteX12" fmla="*/ 0 w 204788"/>
                <a:gd name="connsiteY12" fmla="*/ 128587 h 192088"/>
                <a:gd name="connsiteX13" fmla="*/ 41275 w 204788"/>
                <a:gd name="connsiteY13" fmla="*/ 128587 h 192088"/>
                <a:gd name="connsiteX14" fmla="*/ 41275 w 204788"/>
                <a:gd name="connsiteY14" fmla="*/ 192088 h 192088"/>
                <a:gd name="connsiteX15" fmla="*/ 0 w 204788"/>
                <a:gd name="connsiteY15" fmla="*/ 192088 h 192088"/>
                <a:gd name="connsiteX16" fmla="*/ 0 w 204788"/>
                <a:gd name="connsiteY16" fmla="*/ 133874 h 192088"/>
                <a:gd name="connsiteX17" fmla="*/ 165100 w 204788"/>
                <a:gd name="connsiteY17" fmla="*/ 25323 h 192088"/>
                <a:gd name="connsiteX18" fmla="*/ 174639 w 204788"/>
                <a:gd name="connsiteY18" fmla="*/ 32015 h 192088"/>
                <a:gd name="connsiteX19" fmla="*/ 204788 w 204788"/>
                <a:gd name="connsiteY19" fmla="*/ 105191 h 192088"/>
                <a:gd name="connsiteX20" fmla="*/ 204788 w 204788"/>
                <a:gd name="connsiteY20" fmla="*/ 116053 h 192088"/>
                <a:gd name="connsiteX21" fmla="*/ 204788 w 204788"/>
                <a:gd name="connsiteY21" fmla="*/ 119062 h 192088"/>
                <a:gd name="connsiteX22" fmla="*/ 165100 w 204788"/>
                <a:gd name="connsiteY22" fmla="*/ 119062 h 192088"/>
                <a:gd name="connsiteX23" fmla="*/ 41275 w 204788"/>
                <a:gd name="connsiteY23" fmla="*/ 23463 h 192088"/>
                <a:gd name="connsiteX24" fmla="*/ 41275 w 204788"/>
                <a:gd name="connsiteY24" fmla="*/ 119062 h 192088"/>
                <a:gd name="connsiteX25" fmla="*/ 0 w 204788"/>
                <a:gd name="connsiteY25" fmla="*/ 119062 h 192088"/>
                <a:gd name="connsiteX26" fmla="*/ 0 w 204788"/>
                <a:gd name="connsiteY26" fmla="*/ 105191 h 192088"/>
                <a:gd name="connsiteX27" fmla="*/ 29581 w 204788"/>
                <a:gd name="connsiteY27" fmla="*/ 32015 h 192088"/>
                <a:gd name="connsiteX28" fmla="*/ 100119 w 204788"/>
                <a:gd name="connsiteY28" fmla="*/ 0 h 192088"/>
                <a:gd name="connsiteX29" fmla="*/ 141432 w 204788"/>
                <a:gd name="connsiteY29" fmla="*/ 8719 h 192088"/>
                <a:gd name="connsiteX30" fmla="*/ 155575 w 204788"/>
                <a:gd name="connsiteY30" fmla="*/ 18641 h 192088"/>
                <a:gd name="connsiteX31" fmla="*/ 155575 w 204788"/>
                <a:gd name="connsiteY31" fmla="*/ 119062 h 192088"/>
                <a:gd name="connsiteX32" fmla="*/ 55563 w 204788"/>
                <a:gd name="connsiteY32" fmla="*/ 119062 h 192088"/>
                <a:gd name="connsiteX33" fmla="*/ 55563 w 204788"/>
                <a:gd name="connsiteY33" fmla="*/ 13014 h 192088"/>
                <a:gd name="connsiteX34" fmla="*/ 61437 w 204788"/>
                <a:gd name="connsiteY34" fmla="*/ 8719 h 192088"/>
                <a:gd name="connsiteX35" fmla="*/ 100119 w 204788"/>
                <a:gd name="connsiteY35" fmla="*/ 0 h 192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04788" h="192088">
                  <a:moveTo>
                    <a:pt x="165100" y="128587"/>
                  </a:moveTo>
                  <a:lnTo>
                    <a:pt x="204788" y="128587"/>
                  </a:lnTo>
                  <a:lnTo>
                    <a:pt x="204788" y="141851"/>
                  </a:lnTo>
                  <a:cubicBezTo>
                    <a:pt x="204788" y="154071"/>
                    <a:pt x="204788" y="170364"/>
                    <a:pt x="204788" y="192088"/>
                  </a:cubicBezTo>
                  <a:cubicBezTo>
                    <a:pt x="204788" y="192088"/>
                    <a:pt x="204788" y="192088"/>
                    <a:pt x="171294" y="192088"/>
                  </a:cubicBezTo>
                  <a:lnTo>
                    <a:pt x="165100" y="192088"/>
                  </a:lnTo>
                  <a:close/>
                  <a:moveTo>
                    <a:pt x="55563" y="128587"/>
                  </a:moveTo>
                  <a:lnTo>
                    <a:pt x="155575" y="128587"/>
                  </a:lnTo>
                  <a:lnTo>
                    <a:pt x="155575" y="192088"/>
                  </a:lnTo>
                  <a:lnTo>
                    <a:pt x="146910" y="192088"/>
                  </a:lnTo>
                  <a:cubicBezTo>
                    <a:pt x="127618" y="192088"/>
                    <a:pt x="101894" y="192088"/>
                    <a:pt x="67596" y="192088"/>
                  </a:cubicBezTo>
                  <a:lnTo>
                    <a:pt x="55563" y="192088"/>
                  </a:lnTo>
                  <a:close/>
                  <a:moveTo>
                    <a:pt x="0" y="128587"/>
                  </a:moveTo>
                  <a:lnTo>
                    <a:pt x="41275" y="128587"/>
                  </a:lnTo>
                  <a:lnTo>
                    <a:pt x="41275" y="192088"/>
                  </a:lnTo>
                  <a:lnTo>
                    <a:pt x="0" y="192088"/>
                  </a:lnTo>
                  <a:cubicBezTo>
                    <a:pt x="0" y="192088"/>
                    <a:pt x="0" y="192088"/>
                    <a:pt x="0" y="133874"/>
                  </a:cubicBezTo>
                  <a:close/>
                  <a:moveTo>
                    <a:pt x="165100" y="25323"/>
                  </a:moveTo>
                  <a:lnTo>
                    <a:pt x="174639" y="32015"/>
                  </a:lnTo>
                  <a:cubicBezTo>
                    <a:pt x="193411" y="51453"/>
                    <a:pt x="204788" y="77750"/>
                    <a:pt x="204788" y="105191"/>
                  </a:cubicBezTo>
                  <a:cubicBezTo>
                    <a:pt x="204788" y="105191"/>
                    <a:pt x="204788" y="105191"/>
                    <a:pt x="204788" y="116053"/>
                  </a:cubicBezTo>
                  <a:lnTo>
                    <a:pt x="204788" y="119062"/>
                  </a:lnTo>
                  <a:lnTo>
                    <a:pt x="165100" y="119062"/>
                  </a:lnTo>
                  <a:close/>
                  <a:moveTo>
                    <a:pt x="41275" y="23463"/>
                  </a:moveTo>
                  <a:lnTo>
                    <a:pt x="41275" y="119062"/>
                  </a:lnTo>
                  <a:lnTo>
                    <a:pt x="0" y="119062"/>
                  </a:lnTo>
                  <a:lnTo>
                    <a:pt x="0" y="105191"/>
                  </a:lnTo>
                  <a:cubicBezTo>
                    <a:pt x="0" y="77750"/>
                    <a:pt x="11377" y="51453"/>
                    <a:pt x="29581" y="32015"/>
                  </a:cubicBezTo>
                  <a:close/>
                  <a:moveTo>
                    <a:pt x="100119" y="0"/>
                  </a:moveTo>
                  <a:cubicBezTo>
                    <a:pt x="114909" y="0"/>
                    <a:pt x="128846" y="3145"/>
                    <a:pt x="141432" y="8719"/>
                  </a:cubicBezTo>
                  <a:lnTo>
                    <a:pt x="155575" y="18641"/>
                  </a:lnTo>
                  <a:lnTo>
                    <a:pt x="155575" y="119062"/>
                  </a:lnTo>
                  <a:lnTo>
                    <a:pt x="55563" y="119062"/>
                  </a:lnTo>
                  <a:lnTo>
                    <a:pt x="55563" y="13014"/>
                  </a:lnTo>
                  <a:lnTo>
                    <a:pt x="61437" y="8719"/>
                  </a:lnTo>
                  <a:cubicBezTo>
                    <a:pt x="73383" y="3145"/>
                    <a:pt x="86466" y="0"/>
                    <a:pt x="100119" y="0"/>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noAutofit/>
            </a:bodyPr>
            <a:lstStyle/>
            <a:p>
              <a:endParaRPr lang="en-IN" sz="1350"/>
            </a:p>
          </p:txBody>
        </p:sp>
        <p:sp>
          <p:nvSpPr>
            <p:cNvPr id="521" name="Rectangle 54"/>
            <p:cNvSpPr>
              <a:spLocks noChangeArrowheads="1"/>
            </p:cNvSpPr>
            <p:nvPr/>
          </p:nvSpPr>
          <p:spPr bwMode="auto">
            <a:xfrm>
              <a:off x="12067912" y="6351195"/>
              <a:ext cx="42932" cy="72447"/>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522" name="Rectangle 55"/>
            <p:cNvSpPr>
              <a:spLocks noChangeArrowheads="1"/>
            </p:cNvSpPr>
            <p:nvPr/>
          </p:nvSpPr>
          <p:spPr bwMode="auto">
            <a:xfrm>
              <a:off x="12160484" y="6351195"/>
              <a:ext cx="41591" cy="72447"/>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523" name="Rectangle 56"/>
            <p:cNvSpPr>
              <a:spLocks noChangeArrowheads="1"/>
            </p:cNvSpPr>
            <p:nvPr/>
          </p:nvSpPr>
          <p:spPr bwMode="auto">
            <a:xfrm>
              <a:off x="12067912" y="6539023"/>
              <a:ext cx="42932" cy="77814"/>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524" name="Rectangle 57"/>
            <p:cNvSpPr>
              <a:spLocks noChangeArrowheads="1"/>
            </p:cNvSpPr>
            <p:nvPr/>
          </p:nvSpPr>
          <p:spPr bwMode="auto">
            <a:xfrm>
              <a:off x="12160484" y="6539023"/>
              <a:ext cx="41591" cy="77814"/>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525" name="Rectangle 58"/>
            <p:cNvSpPr>
              <a:spLocks noChangeArrowheads="1"/>
            </p:cNvSpPr>
            <p:nvPr/>
          </p:nvSpPr>
          <p:spPr bwMode="auto">
            <a:xfrm>
              <a:off x="12067912" y="6732215"/>
              <a:ext cx="42932" cy="73789"/>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526" name="Rectangle 59"/>
            <p:cNvSpPr>
              <a:spLocks noChangeArrowheads="1"/>
            </p:cNvSpPr>
            <p:nvPr/>
          </p:nvSpPr>
          <p:spPr bwMode="auto">
            <a:xfrm>
              <a:off x="12160484" y="6732215"/>
              <a:ext cx="41591" cy="73789"/>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527" name="Freeform 80"/>
            <p:cNvSpPr>
              <a:spLocks/>
            </p:cNvSpPr>
            <p:nvPr/>
          </p:nvSpPr>
          <p:spPr bwMode="auto">
            <a:xfrm>
              <a:off x="11830177" y="5734051"/>
              <a:ext cx="0" cy="281740"/>
            </a:xfrm>
            <a:custGeom>
              <a:avLst/>
              <a:gdLst>
                <a:gd name="T0" fmla="*/ 210 h 210"/>
                <a:gd name="T1" fmla="*/ 0 h 210"/>
                <a:gd name="T2" fmla="*/ 210 h 210"/>
              </a:gdLst>
              <a:ahLst/>
              <a:cxnLst>
                <a:cxn ang="0">
                  <a:pos x="0" y="T0"/>
                </a:cxn>
                <a:cxn ang="0">
                  <a:pos x="0" y="T1"/>
                </a:cxn>
                <a:cxn ang="0">
                  <a:pos x="0" y="T2"/>
                </a:cxn>
              </a:cxnLst>
              <a:rect l="0" t="0" r="r" b="b"/>
              <a:pathLst>
                <a:path h="210">
                  <a:moveTo>
                    <a:pt x="0" y="210"/>
                  </a:moveTo>
                  <a:lnTo>
                    <a:pt x="0" y="0"/>
                  </a:lnTo>
                  <a:lnTo>
                    <a:pt x="0" y="210"/>
                  </a:lnTo>
                  <a:close/>
                </a:path>
              </a:pathLst>
            </a:custGeom>
            <a:solidFill>
              <a:srgbClr val="6DC2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528" name="Line 81"/>
            <p:cNvSpPr>
              <a:spLocks noChangeShapeType="1"/>
            </p:cNvSpPr>
            <p:nvPr/>
          </p:nvSpPr>
          <p:spPr bwMode="auto">
            <a:xfrm flipV="1">
              <a:off x="11830177" y="5784330"/>
              <a:ext cx="0" cy="281740"/>
            </a:xfrm>
            <a:prstGeom prst="line">
              <a:avLst/>
            </a:prstGeom>
            <a:solidFill>
              <a:srgbClr val="B2B2B2"/>
            </a:solidFill>
            <a:ln w="9525">
              <a:solidFill>
                <a:schemeClr val="accent1"/>
              </a:solidFill>
              <a:miter lim="800000"/>
              <a:headEnd/>
              <a:tailEnd/>
            </a:ln>
          </p:spPr>
          <p:txBody>
            <a:bodyPr vert="horz" wrap="square" lIns="91440" tIns="45720" rIns="91440" bIns="45720" numCol="1" anchor="t" anchorCtr="0" compatLnSpc="1">
              <a:prstTxWarp prst="textNoShape">
                <a:avLst/>
              </a:prstTxWarp>
            </a:bodyPr>
            <a:lstStyle/>
            <a:p>
              <a:endParaRPr lang="en-IN" sz="1350"/>
            </a:p>
          </p:txBody>
        </p:sp>
        <p:grpSp>
          <p:nvGrpSpPr>
            <p:cNvPr id="405" name="Group 404"/>
            <p:cNvGrpSpPr/>
            <p:nvPr/>
          </p:nvGrpSpPr>
          <p:grpSpPr>
            <a:xfrm>
              <a:off x="0" y="6028634"/>
              <a:ext cx="2407717" cy="907785"/>
              <a:chOff x="14461419" y="5879505"/>
              <a:chExt cx="4159473" cy="1515164"/>
            </a:xfrm>
          </p:grpSpPr>
          <p:sp>
            <p:nvSpPr>
              <p:cNvPr id="406" name="Rectangle 5"/>
              <p:cNvSpPr>
                <a:spLocks noChangeArrowheads="1"/>
              </p:cNvSpPr>
              <p:nvPr/>
            </p:nvSpPr>
            <p:spPr bwMode="auto">
              <a:xfrm>
                <a:off x="14461419" y="6412370"/>
                <a:ext cx="1154278" cy="982298"/>
              </a:xfrm>
              <a:prstGeom prst="rect">
                <a:avLst/>
              </a:prstGeom>
              <a:solidFill>
                <a:srgbClr val="D2D3D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407" name="Rectangle 7"/>
              <p:cNvSpPr>
                <a:spLocks noChangeArrowheads="1"/>
              </p:cNvSpPr>
              <p:nvPr/>
            </p:nvSpPr>
            <p:spPr bwMode="auto">
              <a:xfrm>
                <a:off x="14633374" y="6164866"/>
                <a:ext cx="808390" cy="687753"/>
              </a:xfrm>
              <a:prstGeom prst="rect">
                <a:avLst/>
              </a:prstGeom>
              <a:solidFill>
                <a:srgbClr val="D2D3D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408" name="Rectangle 9"/>
              <p:cNvSpPr>
                <a:spLocks noChangeArrowheads="1"/>
              </p:cNvSpPr>
              <p:nvPr/>
            </p:nvSpPr>
            <p:spPr bwMode="auto">
              <a:xfrm>
                <a:off x="15785989" y="6602920"/>
                <a:ext cx="925004" cy="791749"/>
              </a:xfrm>
              <a:prstGeom prst="rect">
                <a:avLst/>
              </a:prstGeom>
              <a:solidFill>
                <a:srgbClr val="D2D3D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409" name="Rectangle 11"/>
              <p:cNvSpPr>
                <a:spLocks noChangeArrowheads="1"/>
              </p:cNvSpPr>
              <p:nvPr/>
            </p:nvSpPr>
            <p:spPr bwMode="auto">
              <a:xfrm>
                <a:off x="16920502" y="6315156"/>
                <a:ext cx="926981" cy="1079512"/>
              </a:xfrm>
              <a:prstGeom prst="rect">
                <a:avLst/>
              </a:prstGeom>
              <a:solidFill>
                <a:srgbClr val="D2D3D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410" name="Rectangle 12"/>
              <p:cNvSpPr>
                <a:spLocks noChangeArrowheads="1"/>
              </p:cNvSpPr>
              <p:nvPr/>
            </p:nvSpPr>
            <p:spPr bwMode="auto">
              <a:xfrm>
                <a:off x="16396728" y="6879578"/>
                <a:ext cx="926981" cy="515090"/>
              </a:xfrm>
              <a:prstGeom prst="rect">
                <a:avLst/>
              </a:prstGeom>
              <a:solidFill>
                <a:srgbClr val="D2D3D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411" name="Rectangle 13"/>
              <p:cNvSpPr>
                <a:spLocks noChangeArrowheads="1"/>
              </p:cNvSpPr>
              <p:nvPr/>
            </p:nvSpPr>
            <p:spPr bwMode="auto">
              <a:xfrm>
                <a:off x="17163611" y="6569073"/>
                <a:ext cx="926981" cy="825595"/>
              </a:xfrm>
              <a:prstGeom prst="rect">
                <a:avLst/>
              </a:prstGeom>
              <a:solidFill>
                <a:srgbClr val="D2D3D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412" name="Rectangle 18"/>
              <p:cNvSpPr>
                <a:spLocks noChangeArrowheads="1"/>
              </p:cNvSpPr>
              <p:nvPr/>
            </p:nvSpPr>
            <p:spPr bwMode="auto">
              <a:xfrm>
                <a:off x="17991766" y="6023255"/>
                <a:ext cx="225321" cy="1371414"/>
              </a:xfrm>
              <a:prstGeom prst="rect">
                <a:avLst/>
              </a:prstGeom>
              <a:solidFill>
                <a:srgbClr val="D2D3D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413" name="Rectangle 19"/>
              <p:cNvSpPr>
                <a:spLocks noChangeArrowheads="1"/>
              </p:cNvSpPr>
              <p:nvPr/>
            </p:nvSpPr>
            <p:spPr bwMode="auto">
              <a:xfrm>
                <a:off x="18313936" y="6841773"/>
                <a:ext cx="306956" cy="552895"/>
              </a:xfrm>
              <a:prstGeom prst="rect">
                <a:avLst/>
              </a:prstGeom>
              <a:solidFill>
                <a:srgbClr val="D2D3D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414" name="Rectangle 141"/>
              <p:cNvSpPr>
                <a:spLocks noChangeArrowheads="1"/>
              </p:cNvSpPr>
              <p:nvPr/>
            </p:nvSpPr>
            <p:spPr bwMode="auto">
              <a:xfrm>
                <a:off x="17384880" y="6029539"/>
                <a:ext cx="118590" cy="296057"/>
              </a:xfrm>
              <a:prstGeom prst="rect">
                <a:avLst/>
              </a:prstGeom>
              <a:solidFill>
                <a:srgbClr val="D2D3D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415" name="Rectangle 143"/>
              <p:cNvSpPr>
                <a:spLocks noChangeArrowheads="1"/>
              </p:cNvSpPr>
              <p:nvPr/>
            </p:nvSpPr>
            <p:spPr bwMode="auto">
              <a:xfrm>
                <a:off x="17548930" y="6177566"/>
                <a:ext cx="229274" cy="148031"/>
              </a:xfrm>
              <a:prstGeom prst="rect">
                <a:avLst/>
              </a:prstGeom>
              <a:solidFill>
                <a:srgbClr val="D2D3D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416" name="Rectangle 144"/>
              <p:cNvSpPr>
                <a:spLocks noChangeArrowheads="1"/>
              </p:cNvSpPr>
              <p:nvPr/>
            </p:nvSpPr>
            <p:spPr bwMode="auto">
              <a:xfrm>
                <a:off x="14890320" y="5879505"/>
                <a:ext cx="116614" cy="292617"/>
              </a:xfrm>
              <a:prstGeom prst="rect">
                <a:avLst/>
              </a:prstGeom>
              <a:solidFill>
                <a:srgbClr val="D2D3D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417" name="Rectangle 145"/>
              <p:cNvSpPr>
                <a:spLocks noChangeArrowheads="1"/>
              </p:cNvSpPr>
              <p:nvPr/>
            </p:nvSpPr>
            <p:spPr bwMode="auto">
              <a:xfrm>
                <a:off x="15050417" y="6057928"/>
                <a:ext cx="233227" cy="148031"/>
              </a:xfrm>
              <a:prstGeom prst="rect">
                <a:avLst/>
              </a:prstGeom>
              <a:solidFill>
                <a:srgbClr val="D2D3D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418" name="Rectangle 141"/>
              <p:cNvSpPr>
                <a:spLocks noChangeArrowheads="1"/>
              </p:cNvSpPr>
              <p:nvPr/>
            </p:nvSpPr>
            <p:spPr bwMode="auto">
              <a:xfrm>
                <a:off x="18401892" y="7269886"/>
                <a:ext cx="118590" cy="124782"/>
              </a:xfrm>
              <a:prstGeom prst="rect">
                <a:avLst/>
              </a:prstGeom>
              <a:solidFill>
                <a:srgbClr val="D2D3D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grpSp>
        <p:sp>
          <p:nvSpPr>
            <p:cNvPr id="420" name="Freeform 18"/>
            <p:cNvSpPr>
              <a:spLocks/>
            </p:cNvSpPr>
            <p:nvPr/>
          </p:nvSpPr>
          <p:spPr bwMode="auto">
            <a:xfrm flipH="1">
              <a:off x="984" y="6403470"/>
              <a:ext cx="2761266" cy="596634"/>
            </a:xfrm>
            <a:custGeom>
              <a:avLst/>
              <a:gdLst>
                <a:gd name="T0" fmla="*/ 0 w 1014"/>
                <a:gd name="T1" fmla="*/ 296 h 296"/>
                <a:gd name="T2" fmla="*/ 0 w 1014"/>
                <a:gd name="T3" fmla="*/ 296 h 296"/>
                <a:gd name="T4" fmla="*/ 1014 w 1014"/>
                <a:gd name="T5" fmla="*/ 296 h 296"/>
                <a:gd name="T6" fmla="*/ 1014 w 1014"/>
                <a:gd name="T7" fmla="*/ 238 h 296"/>
                <a:gd name="T8" fmla="*/ 0 w 1014"/>
                <a:gd name="T9" fmla="*/ 296 h 296"/>
              </a:gdLst>
              <a:ahLst/>
              <a:cxnLst>
                <a:cxn ang="0">
                  <a:pos x="T0" y="T1"/>
                </a:cxn>
                <a:cxn ang="0">
                  <a:pos x="T2" y="T3"/>
                </a:cxn>
                <a:cxn ang="0">
                  <a:pos x="T4" y="T5"/>
                </a:cxn>
                <a:cxn ang="0">
                  <a:pos x="T6" y="T7"/>
                </a:cxn>
                <a:cxn ang="0">
                  <a:pos x="T8" y="T9"/>
                </a:cxn>
              </a:cxnLst>
              <a:rect l="0" t="0" r="r" b="b"/>
              <a:pathLst>
                <a:path w="1014" h="296">
                  <a:moveTo>
                    <a:pt x="0" y="296"/>
                  </a:moveTo>
                  <a:cubicBezTo>
                    <a:pt x="0" y="296"/>
                    <a:pt x="0" y="296"/>
                    <a:pt x="0" y="296"/>
                  </a:cubicBezTo>
                  <a:cubicBezTo>
                    <a:pt x="1014" y="296"/>
                    <a:pt x="1014" y="296"/>
                    <a:pt x="1014" y="296"/>
                  </a:cubicBezTo>
                  <a:cubicBezTo>
                    <a:pt x="1014" y="238"/>
                    <a:pt x="1014" y="238"/>
                    <a:pt x="1014" y="238"/>
                  </a:cubicBezTo>
                  <a:cubicBezTo>
                    <a:pt x="714" y="0"/>
                    <a:pt x="277" y="19"/>
                    <a:pt x="0" y="296"/>
                  </a:cubicBezTo>
                  <a:close/>
                </a:path>
              </a:pathLst>
            </a:custGeom>
            <a:solidFill>
              <a:srgbClr val="77AC00"/>
            </a:solidFill>
            <a:ln>
              <a:noFill/>
            </a:ln>
            <a:extLst/>
          </p:spPr>
          <p:txBody>
            <a:bodyPr vert="horz" wrap="square" lIns="91427" tIns="45713" rIns="91427" bIns="45713" numCol="1" anchor="t" anchorCtr="0" compatLnSpc="1">
              <a:prstTxWarp prst="textNoShape">
                <a:avLst/>
              </a:prstTxWarp>
              <a:noAutofit/>
            </a:bodyPr>
            <a:lstStyle/>
            <a:p>
              <a:pPr defTabSz="699171"/>
              <a:endParaRPr lang="en-US" sz="1350" kern="0">
                <a:solidFill>
                  <a:srgbClr val="000000"/>
                </a:solidFill>
              </a:endParaRPr>
            </a:p>
          </p:txBody>
        </p:sp>
        <p:sp>
          <p:nvSpPr>
            <p:cNvPr id="79" name="Rectangle 21"/>
            <p:cNvSpPr>
              <a:spLocks noChangeArrowheads="1"/>
            </p:cNvSpPr>
            <p:nvPr/>
          </p:nvSpPr>
          <p:spPr bwMode="auto">
            <a:xfrm flipH="1">
              <a:off x="5730399" y="6409319"/>
              <a:ext cx="101891" cy="6357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84" name="Freeform 286"/>
            <p:cNvSpPr>
              <a:spLocks/>
            </p:cNvSpPr>
            <p:nvPr/>
          </p:nvSpPr>
          <p:spPr bwMode="auto">
            <a:xfrm flipH="1">
              <a:off x="5703414" y="6117712"/>
              <a:ext cx="67874" cy="188504"/>
            </a:xfrm>
            <a:custGeom>
              <a:avLst/>
              <a:gdLst>
                <a:gd name="T0" fmla="*/ 104 w 220"/>
                <a:gd name="T1" fmla="*/ 0 h 611"/>
                <a:gd name="T2" fmla="*/ 0 w 220"/>
                <a:gd name="T3" fmla="*/ 0 h 611"/>
                <a:gd name="T4" fmla="*/ 0 w 220"/>
                <a:gd name="T5" fmla="*/ 611 h 611"/>
                <a:gd name="T6" fmla="*/ 220 w 220"/>
                <a:gd name="T7" fmla="*/ 611 h 611"/>
                <a:gd name="T8" fmla="*/ 104 w 220"/>
                <a:gd name="T9" fmla="*/ 0 h 611"/>
              </a:gdLst>
              <a:ahLst/>
              <a:cxnLst>
                <a:cxn ang="0">
                  <a:pos x="T0" y="T1"/>
                </a:cxn>
                <a:cxn ang="0">
                  <a:pos x="T2" y="T3"/>
                </a:cxn>
                <a:cxn ang="0">
                  <a:pos x="T4" y="T5"/>
                </a:cxn>
                <a:cxn ang="0">
                  <a:pos x="T6" y="T7"/>
                </a:cxn>
                <a:cxn ang="0">
                  <a:pos x="T8" y="T9"/>
                </a:cxn>
              </a:cxnLst>
              <a:rect l="0" t="0" r="r" b="b"/>
              <a:pathLst>
                <a:path w="220" h="611">
                  <a:moveTo>
                    <a:pt x="104" y="0"/>
                  </a:moveTo>
                  <a:lnTo>
                    <a:pt x="0" y="0"/>
                  </a:lnTo>
                  <a:lnTo>
                    <a:pt x="0" y="611"/>
                  </a:lnTo>
                  <a:lnTo>
                    <a:pt x="220" y="611"/>
                  </a:lnTo>
                  <a:lnTo>
                    <a:pt x="104" y="0"/>
                  </a:lnTo>
                  <a:close/>
                </a:path>
              </a:pathLst>
            </a:cu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85" name="Rectangle 515"/>
            <p:cNvSpPr>
              <a:spLocks noChangeArrowheads="1"/>
            </p:cNvSpPr>
            <p:nvPr/>
          </p:nvSpPr>
          <p:spPr bwMode="auto">
            <a:xfrm flipH="1">
              <a:off x="5907961" y="6657311"/>
              <a:ext cx="97183" cy="247123"/>
            </a:xfrm>
            <a:prstGeom prst="rect">
              <a:avLst/>
            </a:prstGeom>
            <a:solidFill>
              <a:srgbClr val="1570A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86" name="Rectangle 516"/>
            <p:cNvSpPr>
              <a:spLocks noChangeArrowheads="1"/>
            </p:cNvSpPr>
            <p:nvPr/>
          </p:nvSpPr>
          <p:spPr bwMode="auto">
            <a:xfrm flipH="1">
              <a:off x="5919993" y="6585734"/>
              <a:ext cx="73119" cy="71577"/>
            </a:xfrm>
            <a:prstGeom prst="rect">
              <a:avLst/>
            </a:prstGeom>
            <a:solidFill>
              <a:srgbClr val="1570A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87" name="Freeform 517"/>
            <p:cNvSpPr>
              <a:spLocks/>
            </p:cNvSpPr>
            <p:nvPr/>
          </p:nvSpPr>
          <p:spPr bwMode="auto">
            <a:xfrm flipH="1">
              <a:off x="5938504" y="6538839"/>
              <a:ext cx="36405" cy="46895"/>
            </a:xfrm>
            <a:custGeom>
              <a:avLst/>
              <a:gdLst>
                <a:gd name="T0" fmla="*/ 81 w 118"/>
                <a:gd name="T1" fmla="*/ 0 h 152"/>
                <a:gd name="T2" fmla="*/ 37 w 118"/>
                <a:gd name="T3" fmla="*/ 0 h 152"/>
                <a:gd name="T4" fmla="*/ 0 w 118"/>
                <a:gd name="T5" fmla="*/ 152 h 152"/>
                <a:gd name="T6" fmla="*/ 118 w 118"/>
                <a:gd name="T7" fmla="*/ 152 h 152"/>
                <a:gd name="T8" fmla="*/ 81 w 118"/>
                <a:gd name="T9" fmla="*/ 0 h 152"/>
              </a:gdLst>
              <a:ahLst/>
              <a:cxnLst>
                <a:cxn ang="0">
                  <a:pos x="T0" y="T1"/>
                </a:cxn>
                <a:cxn ang="0">
                  <a:pos x="T2" y="T3"/>
                </a:cxn>
                <a:cxn ang="0">
                  <a:pos x="T4" y="T5"/>
                </a:cxn>
                <a:cxn ang="0">
                  <a:pos x="T6" y="T7"/>
                </a:cxn>
                <a:cxn ang="0">
                  <a:pos x="T8" y="T9"/>
                </a:cxn>
              </a:cxnLst>
              <a:rect l="0" t="0" r="r" b="b"/>
              <a:pathLst>
                <a:path w="118" h="152">
                  <a:moveTo>
                    <a:pt x="81" y="0"/>
                  </a:moveTo>
                  <a:lnTo>
                    <a:pt x="37" y="0"/>
                  </a:lnTo>
                  <a:lnTo>
                    <a:pt x="0" y="152"/>
                  </a:lnTo>
                  <a:lnTo>
                    <a:pt x="118" y="152"/>
                  </a:lnTo>
                  <a:lnTo>
                    <a:pt x="81" y="0"/>
                  </a:lnTo>
                  <a:close/>
                </a:path>
              </a:pathLst>
            </a:custGeom>
            <a:solidFill>
              <a:srgbClr val="1570A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88" name="Rectangle 518"/>
            <p:cNvSpPr>
              <a:spLocks noChangeArrowheads="1"/>
            </p:cNvSpPr>
            <p:nvPr/>
          </p:nvSpPr>
          <p:spPr bwMode="auto">
            <a:xfrm flipH="1">
              <a:off x="5981080" y="6673971"/>
              <a:ext cx="10490" cy="230463"/>
            </a:xfrm>
            <a:prstGeom prst="rect">
              <a:avLst/>
            </a:prstGeom>
            <a:solidFill>
              <a:srgbClr val="074B6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89" name="Rectangle 519"/>
            <p:cNvSpPr>
              <a:spLocks noChangeArrowheads="1"/>
            </p:cNvSpPr>
            <p:nvPr/>
          </p:nvSpPr>
          <p:spPr bwMode="auto">
            <a:xfrm flipH="1">
              <a:off x="5961334" y="6673971"/>
              <a:ext cx="10490" cy="230463"/>
            </a:xfrm>
            <a:prstGeom prst="rect">
              <a:avLst/>
            </a:prstGeom>
            <a:solidFill>
              <a:srgbClr val="074B6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90" name="Rectangle 520"/>
            <p:cNvSpPr>
              <a:spLocks noChangeArrowheads="1"/>
            </p:cNvSpPr>
            <p:nvPr/>
          </p:nvSpPr>
          <p:spPr bwMode="auto">
            <a:xfrm flipH="1">
              <a:off x="5941281" y="6673971"/>
              <a:ext cx="10798" cy="230463"/>
            </a:xfrm>
            <a:prstGeom prst="rect">
              <a:avLst/>
            </a:prstGeom>
            <a:solidFill>
              <a:srgbClr val="074B6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91" name="Rectangle 521"/>
            <p:cNvSpPr>
              <a:spLocks noChangeArrowheads="1"/>
            </p:cNvSpPr>
            <p:nvPr/>
          </p:nvSpPr>
          <p:spPr bwMode="auto">
            <a:xfrm flipH="1">
              <a:off x="5921536" y="6673971"/>
              <a:ext cx="9873" cy="230463"/>
            </a:xfrm>
            <a:prstGeom prst="rect">
              <a:avLst/>
            </a:prstGeom>
            <a:solidFill>
              <a:srgbClr val="074B6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92" name="Rectangle 522"/>
            <p:cNvSpPr>
              <a:spLocks noChangeArrowheads="1"/>
            </p:cNvSpPr>
            <p:nvPr/>
          </p:nvSpPr>
          <p:spPr bwMode="auto">
            <a:xfrm flipH="1">
              <a:off x="5919993" y="6585734"/>
              <a:ext cx="73119" cy="7713"/>
            </a:xfrm>
            <a:prstGeom prst="rect">
              <a:avLst/>
            </a:prstGeom>
            <a:solidFill>
              <a:srgbClr val="309CC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93" name="Rectangle 523"/>
            <p:cNvSpPr>
              <a:spLocks noChangeArrowheads="1"/>
            </p:cNvSpPr>
            <p:nvPr/>
          </p:nvSpPr>
          <p:spPr bwMode="auto">
            <a:xfrm flipH="1">
              <a:off x="5907961" y="6650523"/>
              <a:ext cx="97183" cy="6788"/>
            </a:xfrm>
            <a:prstGeom prst="rect">
              <a:avLst/>
            </a:prstGeom>
            <a:solidFill>
              <a:srgbClr val="309CC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94" name="Freeform 524"/>
            <p:cNvSpPr>
              <a:spLocks/>
            </p:cNvSpPr>
            <p:nvPr/>
          </p:nvSpPr>
          <p:spPr bwMode="auto">
            <a:xfrm flipH="1">
              <a:off x="5739201" y="6117712"/>
              <a:ext cx="618579" cy="188504"/>
            </a:xfrm>
            <a:custGeom>
              <a:avLst/>
              <a:gdLst>
                <a:gd name="T0" fmla="*/ 2005 w 2005"/>
                <a:gd name="T1" fmla="*/ 0 h 611"/>
                <a:gd name="T2" fmla="*/ 103 w 2005"/>
                <a:gd name="T3" fmla="*/ 0 h 611"/>
                <a:gd name="T4" fmla="*/ 0 w 2005"/>
                <a:gd name="T5" fmla="*/ 611 h 611"/>
                <a:gd name="T6" fmla="*/ 1901 w 2005"/>
                <a:gd name="T7" fmla="*/ 611 h 611"/>
                <a:gd name="T8" fmla="*/ 2005 w 2005"/>
                <a:gd name="T9" fmla="*/ 0 h 611"/>
              </a:gdLst>
              <a:ahLst/>
              <a:cxnLst>
                <a:cxn ang="0">
                  <a:pos x="T0" y="T1"/>
                </a:cxn>
                <a:cxn ang="0">
                  <a:pos x="T2" y="T3"/>
                </a:cxn>
                <a:cxn ang="0">
                  <a:pos x="T4" y="T5"/>
                </a:cxn>
                <a:cxn ang="0">
                  <a:pos x="T6" y="T7"/>
                </a:cxn>
                <a:cxn ang="0">
                  <a:pos x="T8" y="T9"/>
                </a:cxn>
              </a:cxnLst>
              <a:rect l="0" t="0" r="r" b="b"/>
              <a:pathLst>
                <a:path w="2005" h="611">
                  <a:moveTo>
                    <a:pt x="2005" y="0"/>
                  </a:moveTo>
                  <a:lnTo>
                    <a:pt x="103" y="0"/>
                  </a:lnTo>
                  <a:lnTo>
                    <a:pt x="0" y="611"/>
                  </a:lnTo>
                  <a:lnTo>
                    <a:pt x="1901" y="611"/>
                  </a:lnTo>
                  <a:lnTo>
                    <a:pt x="2005"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95" name="Rectangle 525"/>
            <p:cNvSpPr>
              <a:spLocks noChangeArrowheads="1"/>
            </p:cNvSpPr>
            <p:nvPr/>
          </p:nvSpPr>
          <p:spPr bwMode="auto">
            <a:xfrm flipH="1">
              <a:off x="5787022" y="6306217"/>
              <a:ext cx="555024" cy="662080"/>
            </a:xfrm>
            <a:prstGeom prst="rect">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96" name="Freeform 526"/>
            <p:cNvSpPr>
              <a:spLocks/>
            </p:cNvSpPr>
            <p:nvPr/>
          </p:nvSpPr>
          <p:spPr bwMode="auto">
            <a:xfrm flipH="1">
              <a:off x="5947451" y="6139000"/>
              <a:ext cx="234783" cy="148089"/>
            </a:xfrm>
            <a:custGeom>
              <a:avLst/>
              <a:gdLst>
                <a:gd name="T0" fmla="*/ 381 w 761"/>
                <a:gd name="T1" fmla="*/ 0 h 480"/>
                <a:gd name="T2" fmla="*/ 0 w 761"/>
                <a:gd name="T3" fmla="*/ 480 h 480"/>
                <a:gd name="T4" fmla="*/ 761 w 761"/>
                <a:gd name="T5" fmla="*/ 480 h 480"/>
                <a:gd name="T6" fmla="*/ 381 w 761"/>
                <a:gd name="T7" fmla="*/ 0 h 480"/>
              </a:gdLst>
              <a:ahLst/>
              <a:cxnLst>
                <a:cxn ang="0">
                  <a:pos x="T0" y="T1"/>
                </a:cxn>
                <a:cxn ang="0">
                  <a:pos x="T2" y="T3"/>
                </a:cxn>
                <a:cxn ang="0">
                  <a:pos x="T4" y="T5"/>
                </a:cxn>
                <a:cxn ang="0">
                  <a:pos x="T6" y="T7"/>
                </a:cxn>
              </a:cxnLst>
              <a:rect l="0" t="0" r="r" b="b"/>
              <a:pathLst>
                <a:path w="761" h="480">
                  <a:moveTo>
                    <a:pt x="381" y="0"/>
                  </a:moveTo>
                  <a:lnTo>
                    <a:pt x="0" y="480"/>
                  </a:lnTo>
                  <a:lnTo>
                    <a:pt x="761" y="480"/>
                  </a:lnTo>
                  <a:lnTo>
                    <a:pt x="381" y="0"/>
                  </a:lnTo>
                  <a:close/>
                </a:path>
              </a:pathLst>
            </a:custGeom>
            <a:solidFill>
              <a:schemeClr val="accent1">
                <a:lumMod val="50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97" name="Rectangle 527"/>
            <p:cNvSpPr>
              <a:spLocks noChangeArrowheads="1"/>
            </p:cNvSpPr>
            <p:nvPr/>
          </p:nvSpPr>
          <p:spPr bwMode="auto">
            <a:xfrm flipH="1">
              <a:off x="5839470" y="6233098"/>
              <a:ext cx="63864" cy="53991"/>
            </a:xfrm>
            <a:prstGeom prst="rect">
              <a:avLst/>
            </a:pr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98" name="Freeform 528"/>
            <p:cNvSpPr>
              <a:spLocks/>
            </p:cNvSpPr>
            <p:nvPr/>
          </p:nvSpPr>
          <p:spPr bwMode="auto">
            <a:xfrm flipH="1">
              <a:off x="5839470" y="6176023"/>
              <a:ext cx="63864" cy="50906"/>
            </a:xfrm>
            <a:custGeom>
              <a:avLst/>
              <a:gdLst>
                <a:gd name="T0" fmla="*/ 207 w 207"/>
                <a:gd name="T1" fmla="*/ 165 h 165"/>
                <a:gd name="T2" fmla="*/ 0 w 207"/>
                <a:gd name="T3" fmla="*/ 165 h 165"/>
                <a:gd name="T4" fmla="*/ 103 w 207"/>
                <a:gd name="T5" fmla="*/ 0 h 165"/>
                <a:gd name="T6" fmla="*/ 207 w 207"/>
                <a:gd name="T7" fmla="*/ 165 h 165"/>
              </a:gdLst>
              <a:ahLst/>
              <a:cxnLst>
                <a:cxn ang="0">
                  <a:pos x="T0" y="T1"/>
                </a:cxn>
                <a:cxn ang="0">
                  <a:pos x="T2" y="T3"/>
                </a:cxn>
                <a:cxn ang="0">
                  <a:pos x="T4" y="T5"/>
                </a:cxn>
                <a:cxn ang="0">
                  <a:pos x="T6" y="T7"/>
                </a:cxn>
              </a:cxnLst>
              <a:rect l="0" t="0" r="r" b="b"/>
              <a:pathLst>
                <a:path w="207" h="165">
                  <a:moveTo>
                    <a:pt x="207" y="165"/>
                  </a:moveTo>
                  <a:lnTo>
                    <a:pt x="0" y="165"/>
                  </a:lnTo>
                  <a:lnTo>
                    <a:pt x="103" y="0"/>
                  </a:lnTo>
                  <a:lnTo>
                    <a:pt x="207" y="165"/>
                  </a:lnTo>
                  <a:close/>
                </a:path>
              </a:pathLst>
            </a:custGeom>
            <a:solidFill>
              <a:schemeClr val="accent1">
                <a:lumMod val="50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99" name="Rectangle 529"/>
            <p:cNvSpPr>
              <a:spLocks noChangeArrowheads="1"/>
            </p:cNvSpPr>
            <p:nvPr/>
          </p:nvSpPr>
          <p:spPr bwMode="auto">
            <a:xfrm flipH="1">
              <a:off x="5857055" y="6245439"/>
              <a:ext cx="29618" cy="29618"/>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00" name="Rectangle 530"/>
            <p:cNvSpPr>
              <a:spLocks noChangeArrowheads="1"/>
            </p:cNvSpPr>
            <p:nvPr/>
          </p:nvSpPr>
          <p:spPr bwMode="auto">
            <a:xfrm flipH="1">
              <a:off x="6224809" y="6233098"/>
              <a:ext cx="63864" cy="53991"/>
            </a:xfrm>
            <a:prstGeom prst="rect">
              <a:avLst/>
            </a:pr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01" name="Freeform 531"/>
            <p:cNvSpPr>
              <a:spLocks/>
            </p:cNvSpPr>
            <p:nvPr/>
          </p:nvSpPr>
          <p:spPr bwMode="auto">
            <a:xfrm flipH="1">
              <a:off x="6224809" y="6176023"/>
              <a:ext cx="63864" cy="50906"/>
            </a:xfrm>
            <a:custGeom>
              <a:avLst/>
              <a:gdLst>
                <a:gd name="T0" fmla="*/ 207 w 207"/>
                <a:gd name="T1" fmla="*/ 165 h 165"/>
                <a:gd name="T2" fmla="*/ 0 w 207"/>
                <a:gd name="T3" fmla="*/ 165 h 165"/>
                <a:gd name="T4" fmla="*/ 103 w 207"/>
                <a:gd name="T5" fmla="*/ 0 h 165"/>
                <a:gd name="T6" fmla="*/ 207 w 207"/>
                <a:gd name="T7" fmla="*/ 165 h 165"/>
              </a:gdLst>
              <a:ahLst/>
              <a:cxnLst>
                <a:cxn ang="0">
                  <a:pos x="T0" y="T1"/>
                </a:cxn>
                <a:cxn ang="0">
                  <a:pos x="T2" y="T3"/>
                </a:cxn>
                <a:cxn ang="0">
                  <a:pos x="T4" y="T5"/>
                </a:cxn>
                <a:cxn ang="0">
                  <a:pos x="T6" y="T7"/>
                </a:cxn>
              </a:cxnLst>
              <a:rect l="0" t="0" r="r" b="b"/>
              <a:pathLst>
                <a:path w="207" h="165">
                  <a:moveTo>
                    <a:pt x="207" y="165"/>
                  </a:moveTo>
                  <a:lnTo>
                    <a:pt x="0" y="165"/>
                  </a:lnTo>
                  <a:lnTo>
                    <a:pt x="103" y="0"/>
                  </a:lnTo>
                  <a:lnTo>
                    <a:pt x="207" y="165"/>
                  </a:lnTo>
                  <a:close/>
                </a:path>
              </a:pathLst>
            </a:custGeom>
            <a:solidFill>
              <a:schemeClr val="accent1">
                <a:lumMod val="50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02" name="Rectangle 532"/>
            <p:cNvSpPr>
              <a:spLocks noChangeArrowheads="1"/>
            </p:cNvSpPr>
            <p:nvPr/>
          </p:nvSpPr>
          <p:spPr bwMode="auto">
            <a:xfrm flipH="1">
              <a:off x="6242394" y="6245439"/>
              <a:ext cx="29618" cy="29618"/>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03" name="Freeform 533"/>
            <p:cNvSpPr>
              <a:spLocks/>
            </p:cNvSpPr>
            <p:nvPr/>
          </p:nvSpPr>
          <p:spPr bwMode="auto">
            <a:xfrm flipH="1">
              <a:off x="6040932" y="6205024"/>
              <a:ext cx="47821" cy="82065"/>
            </a:xfrm>
            <a:custGeom>
              <a:avLst/>
              <a:gdLst>
                <a:gd name="T0" fmla="*/ 32 w 63"/>
                <a:gd name="T1" fmla="*/ 0 h 108"/>
                <a:gd name="T2" fmla="*/ 0 w 63"/>
                <a:gd name="T3" fmla="*/ 31 h 108"/>
                <a:gd name="T4" fmla="*/ 0 w 63"/>
                <a:gd name="T5" fmla="*/ 108 h 108"/>
                <a:gd name="T6" fmla="*/ 63 w 63"/>
                <a:gd name="T7" fmla="*/ 108 h 108"/>
                <a:gd name="T8" fmla="*/ 63 w 63"/>
                <a:gd name="T9" fmla="*/ 31 h 108"/>
                <a:gd name="T10" fmla="*/ 32 w 63"/>
                <a:gd name="T11" fmla="*/ 0 h 108"/>
              </a:gdLst>
              <a:ahLst/>
              <a:cxnLst>
                <a:cxn ang="0">
                  <a:pos x="T0" y="T1"/>
                </a:cxn>
                <a:cxn ang="0">
                  <a:pos x="T2" y="T3"/>
                </a:cxn>
                <a:cxn ang="0">
                  <a:pos x="T4" y="T5"/>
                </a:cxn>
                <a:cxn ang="0">
                  <a:pos x="T6" y="T7"/>
                </a:cxn>
                <a:cxn ang="0">
                  <a:pos x="T8" y="T9"/>
                </a:cxn>
                <a:cxn ang="0">
                  <a:pos x="T10" y="T11"/>
                </a:cxn>
              </a:cxnLst>
              <a:rect l="0" t="0" r="r" b="b"/>
              <a:pathLst>
                <a:path w="63" h="108">
                  <a:moveTo>
                    <a:pt x="32" y="0"/>
                  </a:moveTo>
                  <a:cubicBezTo>
                    <a:pt x="14" y="0"/>
                    <a:pt x="0" y="14"/>
                    <a:pt x="0" y="31"/>
                  </a:cubicBezTo>
                  <a:cubicBezTo>
                    <a:pt x="0" y="108"/>
                    <a:pt x="0" y="108"/>
                    <a:pt x="0" y="108"/>
                  </a:cubicBezTo>
                  <a:cubicBezTo>
                    <a:pt x="63" y="108"/>
                    <a:pt x="63" y="108"/>
                    <a:pt x="63" y="108"/>
                  </a:cubicBezTo>
                  <a:cubicBezTo>
                    <a:pt x="63" y="31"/>
                    <a:pt x="63" y="31"/>
                    <a:pt x="63" y="31"/>
                  </a:cubicBezTo>
                  <a:cubicBezTo>
                    <a:pt x="63" y="14"/>
                    <a:pt x="49" y="0"/>
                    <a:pt x="32" y="0"/>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04" name="Freeform 534"/>
            <p:cNvSpPr>
              <a:spLocks/>
            </p:cNvSpPr>
            <p:nvPr/>
          </p:nvSpPr>
          <p:spPr bwMode="auto">
            <a:xfrm flipH="1">
              <a:off x="6268927" y="6368538"/>
              <a:ext cx="47821" cy="82065"/>
            </a:xfrm>
            <a:custGeom>
              <a:avLst/>
              <a:gdLst>
                <a:gd name="T0" fmla="*/ 31 w 63"/>
                <a:gd name="T1" fmla="*/ 0 h 108"/>
                <a:gd name="T2" fmla="*/ 0 w 63"/>
                <a:gd name="T3" fmla="*/ 31 h 108"/>
                <a:gd name="T4" fmla="*/ 0 w 63"/>
                <a:gd name="T5" fmla="*/ 108 h 108"/>
                <a:gd name="T6" fmla="*/ 63 w 63"/>
                <a:gd name="T7" fmla="*/ 108 h 108"/>
                <a:gd name="T8" fmla="*/ 63 w 63"/>
                <a:gd name="T9" fmla="*/ 31 h 108"/>
                <a:gd name="T10" fmla="*/ 31 w 63"/>
                <a:gd name="T11" fmla="*/ 0 h 108"/>
              </a:gdLst>
              <a:ahLst/>
              <a:cxnLst>
                <a:cxn ang="0">
                  <a:pos x="T0" y="T1"/>
                </a:cxn>
                <a:cxn ang="0">
                  <a:pos x="T2" y="T3"/>
                </a:cxn>
                <a:cxn ang="0">
                  <a:pos x="T4" y="T5"/>
                </a:cxn>
                <a:cxn ang="0">
                  <a:pos x="T6" y="T7"/>
                </a:cxn>
                <a:cxn ang="0">
                  <a:pos x="T8" y="T9"/>
                </a:cxn>
                <a:cxn ang="0">
                  <a:pos x="T10" y="T11"/>
                </a:cxn>
              </a:cxnLst>
              <a:rect l="0" t="0" r="r" b="b"/>
              <a:pathLst>
                <a:path w="63" h="108">
                  <a:moveTo>
                    <a:pt x="31" y="0"/>
                  </a:moveTo>
                  <a:cubicBezTo>
                    <a:pt x="14" y="0"/>
                    <a:pt x="0" y="14"/>
                    <a:pt x="0" y="31"/>
                  </a:cubicBezTo>
                  <a:cubicBezTo>
                    <a:pt x="0" y="108"/>
                    <a:pt x="0" y="108"/>
                    <a:pt x="0" y="108"/>
                  </a:cubicBezTo>
                  <a:cubicBezTo>
                    <a:pt x="63" y="108"/>
                    <a:pt x="63" y="108"/>
                    <a:pt x="63" y="108"/>
                  </a:cubicBezTo>
                  <a:cubicBezTo>
                    <a:pt x="63" y="31"/>
                    <a:pt x="63" y="31"/>
                    <a:pt x="63" y="31"/>
                  </a:cubicBezTo>
                  <a:cubicBezTo>
                    <a:pt x="63" y="14"/>
                    <a:pt x="49" y="0"/>
                    <a:pt x="31" y="0"/>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05" name="Freeform 535"/>
            <p:cNvSpPr>
              <a:spLocks/>
            </p:cNvSpPr>
            <p:nvPr/>
          </p:nvSpPr>
          <p:spPr bwMode="auto">
            <a:xfrm flipH="1">
              <a:off x="5814480" y="6368538"/>
              <a:ext cx="47204" cy="82065"/>
            </a:xfrm>
            <a:custGeom>
              <a:avLst/>
              <a:gdLst>
                <a:gd name="T0" fmla="*/ 31 w 62"/>
                <a:gd name="T1" fmla="*/ 0 h 108"/>
                <a:gd name="T2" fmla="*/ 0 w 62"/>
                <a:gd name="T3" fmla="*/ 31 h 108"/>
                <a:gd name="T4" fmla="*/ 0 w 62"/>
                <a:gd name="T5" fmla="*/ 108 h 108"/>
                <a:gd name="T6" fmla="*/ 62 w 62"/>
                <a:gd name="T7" fmla="*/ 108 h 108"/>
                <a:gd name="T8" fmla="*/ 62 w 62"/>
                <a:gd name="T9" fmla="*/ 31 h 108"/>
                <a:gd name="T10" fmla="*/ 31 w 62"/>
                <a:gd name="T11" fmla="*/ 0 h 108"/>
              </a:gdLst>
              <a:ahLst/>
              <a:cxnLst>
                <a:cxn ang="0">
                  <a:pos x="T0" y="T1"/>
                </a:cxn>
                <a:cxn ang="0">
                  <a:pos x="T2" y="T3"/>
                </a:cxn>
                <a:cxn ang="0">
                  <a:pos x="T4" y="T5"/>
                </a:cxn>
                <a:cxn ang="0">
                  <a:pos x="T6" y="T7"/>
                </a:cxn>
                <a:cxn ang="0">
                  <a:pos x="T8" y="T9"/>
                </a:cxn>
                <a:cxn ang="0">
                  <a:pos x="T10" y="T11"/>
                </a:cxn>
              </a:cxnLst>
              <a:rect l="0" t="0" r="r" b="b"/>
              <a:pathLst>
                <a:path w="62" h="108">
                  <a:moveTo>
                    <a:pt x="31" y="0"/>
                  </a:moveTo>
                  <a:cubicBezTo>
                    <a:pt x="14" y="0"/>
                    <a:pt x="0" y="14"/>
                    <a:pt x="0" y="31"/>
                  </a:cubicBezTo>
                  <a:cubicBezTo>
                    <a:pt x="0" y="108"/>
                    <a:pt x="0" y="108"/>
                    <a:pt x="0" y="108"/>
                  </a:cubicBezTo>
                  <a:cubicBezTo>
                    <a:pt x="62" y="108"/>
                    <a:pt x="62" y="108"/>
                    <a:pt x="62" y="108"/>
                  </a:cubicBezTo>
                  <a:cubicBezTo>
                    <a:pt x="62" y="31"/>
                    <a:pt x="62" y="31"/>
                    <a:pt x="62" y="31"/>
                  </a:cubicBezTo>
                  <a:cubicBezTo>
                    <a:pt x="62" y="14"/>
                    <a:pt x="48" y="0"/>
                    <a:pt x="31" y="0"/>
                  </a:cubicBezTo>
                  <a:close/>
                </a:path>
              </a:pathLst>
            </a:cu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06" name="Freeform 536"/>
            <p:cNvSpPr>
              <a:spLocks/>
            </p:cNvSpPr>
            <p:nvPr/>
          </p:nvSpPr>
          <p:spPr bwMode="auto">
            <a:xfrm flipH="1">
              <a:off x="5895928" y="6368538"/>
              <a:ext cx="47821" cy="82065"/>
            </a:xfrm>
            <a:custGeom>
              <a:avLst/>
              <a:gdLst>
                <a:gd name="T0" fmla="*/ 32 w 63"/>
                <a:gd name="T1" fmla="*/ 0 h 108"/>
                <a:gd name="T2" fmla="*/ 0 w 63"/>
                <a:gd name="T3" fmla="*/ 31 h 108"/>
                <a:gd name="T4" fmla="*/ 0 w 63"/>
                <a:gd name="T5" fmla="*/ 108 h 108"/>
                <a:gd name="T6" fmla="*/ 63 w 63"/>
                <a:gd name="T7" fmla="*/ 108 h 108"/>
                <a:gd name="T8" fmla="*/ 63 w 63"/>
                <a:gd name="T9" fmla="*/ 31 h 108"/>
                <a:gd name="T10" fmla="*/ 32 w 63"/>
                <a:gd name="T11" fmla="*/ 0 h 108"/>
              </a:gdLst>
              <a:ahLst/>
              <a:cxnLst>
                <a:cxn ang="0">
                  <a:pos x="T0" y="T1"/>
                </a:cxn>
                <a:cxn ang="0">
                  <a:pos x="T2" y="T3"/>
                </a:cxn>
                <a:cxn ang="0">
                  <a:pos x="T4" y="T5"/>
                </a:cxn>
                <a:cxn ang="0">
                  <a:pos x="T6" y="T7"/>
                </a:cxn>
                <a:cxn ang="0">
                  <a:pos x="T8" y="T9"/>
                </a:cxn>
                <a:cxn ang="0">
                  <a:pos x="T10" y="T11"/>
                </a:cxn>
              </a:cxnLst>
              <a:rect l="0" t="0" r="r" b="b"/>
              <a:pathLst>
                <a:path w="63" h="108">
                  <a:moveTo>
                    <a:pt x="32" y="0"/>
                  </a:moveTo>
                  <a:cubicBezTo>
                    <a:pt x="14" y="0"/>
                    <a:pt x="0" y="14"/>
                    <a:pt x="0" y="31"/>
                  </a:cubicBezTo>
                  <a:cubicBezTo>
                    <a:pt x="0" y="108"/>
                    <a:pt x="0" y="108"/>
                    <a:pt x="0" y="108"/>
                  </a:cubicBezTo>
                  <a:cubicBezTo>
                    <a:pt x="63" y="108"/>
                    <a:pt x="63" y="108"/>
                    <a:pt x="63" y="108"/>
                  </a:cubicBezTo>
                  <a:cubicBezTo>
                    <a:pt x="63" y="31"/>
                    <a:pt x="63" y="31"/>
                    <a:pt x="63" y="31"/>
                  </a:cubicBezTo>
                  <a:cubicBezTo>
                    <a:pt x="63" y="14"/>
                    <a:pt x="49" y="0"/>
                    <a:pt x="32" y="0"/>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07" name="Freeform 537"/>
            <p:cNvSpPr>
              <a:spLocks/>
            </p:cNvSpPr>
            <p:nvPr/>
          </p:nvSpPr>
          <p:spPr bwMode="auto">
            <a:xfrm flipH="1">
              <a:off x="6185318" y="6368538"/>
              <a:ext cx="47821" cy="82065"/>
            </a:xfrm>
            <a:custGeom>
              <a:avLst/>
              <a:gdLst>
                <a:gd name="T0" fmla="*/ 31 w 63"/>
                <a:gd name="T1" fmla="*/ 0 h 108"/>
                <a:gd name="T2" fmla="*/ 0 w 63"/>
                <a:gd name="T3" fmla="*/ 31 h 108"/>
                <a:gd name="T4" fmla="*/ 0 w 63"/>
                <a:gd name="T5" fmla="*/ 108 h 108"/>
                <a:gd name="T6" fmla="*/ 63 w 63"/>
                <a:gd name="T7" fmla="*/ 108 h 108"/>
                <a:gd name="T8" fmla="*/ 63 w 63"/>
                <a:gd name="T9" fmla="*/ 31 h 108"/>
                <a:gd name="T10" fmla="*/ 31 w 63"/>
                <a:gd name="T11" fmla="*/ 0 h 108"/>
              </a:gdLst>
              <a:ahLst/>
              <a:cxnLst>
                <a:cxn ang="0">
                  <a:pos x="T0" y="T1"/>
                </a:cxn>
                <a:cxn ang="0">
                  <a:pos x="T2" y="T3"/>
                </a:cxn>
                <a:cxn ang="0">
                  <a:pos x="T4" y="T5"/>
                </a:cxn>
                <a:cxn ang="0">
                  <a:pos x="T6" y="T7"/>
                </a:cxn>
                <a:cxn ang="0">
                  <a:pos x="T8" y="T9"/>
                </a:cxn>
                <a:cxn ang="0">
                  <a:pos x="T10" y="T11"/>
                </a:cxn>
              </a:cxnLst>
              <a:rect l="0" t="0" r="r" b="b"/>
              <a:pathLst>
                <a:path w="63" h="108">
                  <a:moveTo>
                    <a:pt x="31" y="0"/>
                  </a:moveTo>
                  <a:cubicBezTo>
                    <a:pt x="14" y="0"/>
                    <a:pt x="0" y="14"/>
                    <a:pt x="0" y="31"/>
                  </a:cubicBezTo>
                  <a:cubicBezTo>
                    <a:pt x="0" y="108"/>
                    <a:pt x="0" y="108"/>
                    <a:pt x="0" y="108"/>
                  </a:cubicBezTo>
                  <a:cubicBezTo>
                    <a:pt x="63" y="108"/>
                    <a:pt x="63" y="108"/>
                    <a:pt x="63" y="108"/>
                  </a:cubicBezTo>
                  <a:cubicBezTo>
                    <a:pt x="63" y="31"/>
                    <a:pt x="63" y="31"/>
                    <a:pt x="63" y="31"/>
                  </a:cubicBezTo>
                  <a:cubicBezTo>
                    <a:pt x="63" y="14"/>
                    <a:pt x="49" y="0"/>
                    <a:pt x="31" y="0"/>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08" name="Freeform 538"/>
            <p:cNvSpPr>
              <a:spLocks/>
            </p:cNvSpPr>
            <p:nvPr/>
          </p:nvSpPr>
          <p:spPr bwMode="auto">
            <a:xfrm flipH="1">
              <a:off x="6268927" y="6511382"/>
              <a:ext cx="47821" cy="82065"/>
            </a:xfrm>
            <a:custGeom>
              <a:avLst/>
              <a:gdLst>
                <a:gd name="T0" fmla="*/ 31 w 63"/>
                <a:gd name="T1" fmla="*/ 0 h 108"/>
                <a:gd name="T2" fmla="*/ 0 w 63"/>
                <a:gd name="T3" fmla="*/ 31 h 108"/>
                <a:gd name="T4" fmla="*/ 0 w 63"/>
                <a:gd name="T5" fmla="*/ 108 h 108"/>
                <a:gd name="T6" fmla="*/ 63 w 63"/>
                <a:gd name="T7" fmla="*/ 108 h 108"/>
                <a:gd name="T8" fmla="*/ 63 w 63"/>
                <a:gd name="T9" fmla="*/ 31 h 108"/>
                <a:gd name="T10" fmla="*/ 31 w 63"/>
                <a:gd name="T11" fmla="*/ 0 h 108"/>
              </a:gdLst>
              <a:ahLst/>
              <a:cxnLst>
                <a:cxn ang="0">
                  <a:pos x="T0" y="T1"/>
                </a:cxn>
                <a:cxn ang="0">
                  <a:pos x="T2" y="T3"/>
                </a:cxn>
                <a:cxn ang="0">
                  <a:pos x="T4" y="T5"/>
                </a:cxn>
                <a:cxn ang="0">
                  <a:pos x="T6" y="T7"/>
                </a:cxn>
                <a:cxn ang="0">
                  <a:pos x="T8" y="T9"/>
                </a:cxn>
                <a:cxn ang="0">
                  <a:pos x="T10" y="T11"/>
                </a:cxn>
              </a:cxnLst>
              <a:rect l="0" t="0" r="r" b="b"/>
              <a:pathLst>
                <a:path w="63" h="108">
                  <a:moveTo>
                    <a:pt x="31" y="0"/>
                  </a:moveTo>
                  <a:cubicBezTo>
                    <a:pt x="14" y="0"/>
                    <a:pt x="0" y="14"/>
                    <a:pt x="0" y="31"/>
                  </a:cubicBezTo>
                  <a:cubicBezTo>
                    <a:pt x="0" y="108"/>
                    <a:pt x="0" y="108"/>
                    <a:pt x="0" y="108"/>
                  </a:cubicBezTo>
                  <a:cubicBezTo>
                    <a:pt x="63" y="108"/>
                    <a:pt x="63" y="108"/>
                    <a:pt x="63" y="108"/>
                  </a:cubicBezTo>
                  <a:cubicBezTo>
                    <a:pt x="63" y="31"/>
                    <a:pt x="63" y="31"/>
                    <a:pt x="63" y="31"/>
                  </a:cubicBezTo>
                  <a:cubicBezTo>
                    <a:pt x="63" y="14"/>
                    <a:pt x="49" y="0"/>
                    <a:pt x="31" y="0"/>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09" name="Freeform 539"/>
            <p:cNvSpPr>
              <a:spLocks/>
            </p:cNvSpPr>
            <p:nvPr/>
          </p:nvSpPr>
          <p:spPr bwMode="auto">
            <a:xfrm flipH="1">
              <a:off x="5814480" y="6511382"/>
              <a:ext cx="47204" cy="82065"/>
            </a:xfrm>
            <a:custGeom>
              <a:avLst/>
              <a:gdLst>
                <a:gd name="T0" fmla="*/ 31 w 62"/>
                <a:gd name="T1" fmla="*/ 0 h 108"/>
                <a:gd name="T2" fmla="*/ 0 w 62"/>
                <a:gd name="T3" fmla="*/ 31 h 108"/>
                <a:gd name="T4" fmla="*/ 0 w 62"/>
                <a:gd name="T5" fmla="*/ 108 h 108"/>
                <a:gd name="T6" fmla="*/ 62 w 62"/>
                <a:gd name="T7" fmla="*/ 108 h 108"/>
                <a:gd name="T8" fmla="*/ 62 w 62"/>
                <a:gd name="T9" fmla="*/ 31 h 108"/>
                <a:gd name="T10" fmla="*/ 31 w 62"/>
                <a:gd name="T11" fmla="*/ 0 h 108"/>
              </a:gdLst>
              <a:ahLst/>
              <a:cxnLst>
                <a:cxn ang="0">
                  <a:pos x="T0" y="T1"/>
                </a:cxn>
                <a:cxn ang="0">
                  <a:pos x="T2" y="T3"/>
                </a:cxn>
                <a:cxn ang="0">
                  <a:pos x="T4" y="T5"/>
                </a:cxn>
                <a:cxn ang="0">
                  <a:pos x="T6" y="T7"/>
                </a:cxn>
                <a:cxn ang="0">
                  <a:pos x="T8" y="T9"/>
                </a:cxn>
                <a:cxn ang="0">
                  <a:pos x="T10" y="T11"/>
                </a:cxn>
              </a:cxnLst>
              <a:rect l="0" t="0" r="r" b="b"/>
              <a:pathLst>
                <a:path w="62" h="108">
                  <a:moveTo>
                    <a:pt x="31" y="0"/>
                  </a:moveTo>
                  <a:cubicBezTo>
                    <a:pt x="14" y="0"/>
                    <a:pt x="0" y="14"/>
                    <a:pt x="0" y="31"/>
                  </a:cubicBezTo>
                  <a:cubicBezTo>
                    <a:pt x="0" y="108"/>
                    <a:pt x="0" y="108"/>
                    <a:pt x="0" y="108"/>
                  </a:cubicBezTo>
                  <a:cubicBezTo>
                    <a:pt x="62" y="108"/>
                    <a:pt x="62" y="108"/>
                    <a:pt x="62" y="108"/>
                  </a:cubicBezTo>
                  <a:cubicBezTo>
                    <a:pt x="62" y="31"/>
                    <a:pt x="62" y="31"/>
                    <a:pt x="62" y="31"/>
                  </a:cubicBezTo>
                  <a:cubicBezTo>
                    <a:pt x="62" y="14"/>
                    <a:pt x="48" y="0"/>
                    <a:pt x="31" y="0"/>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10" name="Freeform 540"/>
            <p:cNvSpPr>
              <a:spLocks/>
            </p:cNvSpPr>
            <p:nvPr/>
          </p:nvSpPr>
          <p:spPr bwMode="auto">
            <a:xfrm flipH="1">
              <a:off x="5895928" y="6511382"/>
              <a:ext cx="47821" cy="82065"/>
            </a:xfrm>
            <a:custGeom>
              <a:avLst/>
              <a:gdLst>
                <a:gd name="T0" fmla="*/ 32 w 63"/>
                <a:gd name="T1" fmla="*/ 0 h 108"/>
                <a:gd name="T2" fmla="*/ 0 w 63"/>
                <a:gd name="T3" fmla="*/ 31 h 108"/>
                <a:gd name="T4" fmla="*/ 0 w 63"/>
                <a:gd name="T5" fmla="*/ 108 h 108"/>
                <a:gd name="T6" fmla="*/ 63 w 63"/>
                <a:gd name="T7" fmla="*/ 108 h 108"/>
                <a:gd name="T8" fmla="*/ 63 w 63"/>
                <a:gd name="T9" fmla="*/ 31 h 108"/>
                <a:gd name="T10" fmla="*/ 32 w 63"/>
                <a:gd name="T11" fmla="*/ 0 h 108"/>
              </a:gdLst>
              <a:ahLst/>
              <a:cxnLst>
                <a:cxn ang="0">
                  <a:pos x="T0" y="T1"/>
                </a:cxn>
                <a:cxn ang="0">
                  <a:pos x="T2" y="T3"/>
                </a:cxn>
                <a:cxn ang="0">
                  <a:pos x="T4" y="T5"/>
                </a:cxn>
                <a:cxn ang="0">
                  <a:pos x="T6" y="T7"/>
                </a:cxn>
                <a:cxn ang="0">
                  <a:pos x="T8" y="T9"/>
                </a:cxn>
                <a:cxn ang="0">
                  <a:pos x="T10" y="T11"/>
                </a:cxn>
              </a:cxnLst>
              <a:rect l="0" t="0" r="r" b="b"/>
              <a:pathLst>
                <a:path w="63" h="108">
                  <a:moveTo>
                    <a:pt x="32" y="0"/>
                  </a:moveTo>
                  <a:cubicBezTo>
                    <a:pt x="14" y="0"/>
                    <a:pt x="0" y="14"/>
                    <a:pt x="0" y="31"/>
                  </a:cubicBezTo>
                  <a:cubicBezTo>
                    <a:pt x="0" y="108"/>
                    <a:pt x="0" y="108"/>
                    <a:pt x="0" y="108"/>
                  </a:cubicBezTo>
                  <a:cubicBezTo>
                    <a:pt x="63" y="108"/>
                    <a:pt x="63" y="108"/>
                    <a:pt x="63" y="108"/>
                  </a:cubicBezTo>
                  <a:cubicBezTo>
                    <a:pt x="63" y="31"/>
                    <a:pt x="63" y="31"/>
                    <a:pt x="63" y="31"/>
                  </a:cubicBezTo>
                  <a:cubicBezTo>
                    <a:pt x="63" y="14"/>
                    <a:pt x="49" y="0"/>
                    <a:pt x="32" y="0"/>
                  </a:cubicBezTo>
                  <a:close/>
                </a:path>
              </a:pathLst>
            </a:cu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11" name="Freeform 541"/>
            <p:cNvSpPr>
              <a:spLocks/>
            </p:cNvSpPr>
            <p:nvPr/>
          </p:nvSpPr>
          <p:spPr bwMode="auto">
            <a:xfrm flipH="1">
              <a:off x="6185318" y="6511382"/>
              <a:ext cx="47821" cy="82065"/>
            </a:xfrm>
            <a:custGeom>
              <a:avLst/>
              <a:gdLst>
                <a:gd name="T0" fmla="*/ 31 w 63"/>
                <a:gd name="T1" fmla="*/ 0 h 108"/>
                <a:gd name="T2" fmla="*/ 0 w 63"/>
                <a:gd name="T3" fmla="*/ 31 h 108"/>
                <a:gd name="T4" fmla="*/ 0 w 63"/>
                <a:gd name="T5" fmla="*/ 108 h 108"/>
                <a:gd name="T6" fmla="*/ 63 w 63"/>
                <a:gd name="T7" fmla="*/ 108 h 108"/>
                <a:gd name="T8" fmla="*/ 63 w 63"/>
                <a:gd name="T9" fmla="*/ 31 h 108"/>
                <a:gd name="T10" fmla="*/ 31 w 63"/>
                <a:gd name="T11" fmla="*/ 0 h 108"/>
              </a:gdLst>
              <a:ahLst/>
              <a:cxnLst>
                <a:cxn ang="0">
                  <a:pos x="T0" y="T1"/>
                </a:cxn>
                <a:cxn ang="0">
                  <a:pos x="T2" y="T3"/>
                </a:cxn>
                <a:cxn ang="0">
                  <a:pos x="T4" y="T5"/>
                </a:cxn>
                <a:cxn ang="0">
                  <a:pos x="T6" y="T7"/>
                </a:cxn>
                <a:cxn ang="0">
                  <a:pos x="T8" y="T9"/>
                </a:cxn>
                <a:cxn ang="0">
                  <a:pos x="T10" y="T11"/>
                </a:cxn>
              </a:cxnLst>
              <a:rect l="0" t="0" r="r" b="b"/>
              <a:pathLst>
                <a:path w="63" h="108">
                  <a:moveTo>
                    <a:pt x="31" y="0"/>
                  </a:moveTo>
                  <a:cubicBezTo>
                    <a:pt x="14" y="0"/>
                    <a:pt x="0" y="14"/>
                    <a:pt x="0" y="31"/>
                  </a:cubicBezTo>
                  <a:cubicBezTo>
                    <a:pt x="0" y="108"/>
                    <a:pt x="0" y="108"/>
                    <a:pt x="0" y="108"/>
                  </a:cubicBezTo>
                  <a:cubicBezTo>
                    <a:pt x="63" y="108"/>
                    <a:pt x="63" y="108"/>
                    <a:pt x="63" y="108"/>
                  </a:cubicBezTo>
                  <a:cubicBezTo>
                    <a:pt x="63" y="31"/>
                    <a:pt x="63" y="31"/>
                    <a:pt x="63" y="31"/>
                  </a:cubicBezTo>
                  <a:cubicBezTo>
                    <a:pt x="63" y="14"/>
                    <a:pt x="49" y="0"/>
                    <a:pt x="31" y="0"/>
                  </a:cubicBezTo>
                  <a:close/>
                </a:path>
              </a:pathLst>
            </a:cu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12" name="Freeform 542"/>
            <p:cNvSpPr>
              <a:spLocks/>
            </p:cNvSpPr>
            <p:nvPr/>
          </p:nvSpPr>
          <p:spPr bwMode="auto">
            <a:xfrm flipH="1">
              <a:off x="6268927" y="6654225"/>
              <a:ext cx="47821" cy="82065"/>
            </a:xfrm>
            <a:custGeom>
              <a:avLst/>
              <a:gdLst>
                <a:gd name="T0" fmla="*/ 31 w 63"/>
                <a:gd name="T1" fmla="*/ 0 h 108"/>
                <a:gd name="T2" fmla="*/ 0 w 63"/>
                <a:gd name="T3" fmla="*/ 31 h 108"/>
                <a:gd name="T4" fmla="*/ 0 w 63"/>
                <a:gd name="T5" fmla="*/ 108 h 108"/>
                <a:gd name="T6" fmla="*/ 63 w 63"/>
                <a:gd name="T7" fmla="*/ 108 h 108"/>
                <a:gd name="T8" fmla="*/ 63 w 63"/>
                <a:gd name="T9" fmla="*/ 31 h 108"/>
                <a:gd name="T10" fmla="*/ 31 w 63"/>
                <a:gd name="T11" fmla="*/ 0 h 108"/>
              </a:gdLst>
              <a:ahLst/>
              <a:cxnLst>
                <a:cxn ang="0">
                  <a:pos x="T0" y="T1"/>
                </a:cxn>
                <a:cxn ang="0">
                  <a:pos x="T2" y="T3"/>
                </a:cxn>
                <a:cxn ang="0">
                  <a:pos x="T4" y="T5"/>
                </a:cxn>
                <a:cxn ang="0">
                  <a:pos x="T6" y="T7"/>
                </a:cxn>
                <a:cxn ang="0">
                  <a:pos x="T8" y="T9"/>
                </a:cxn>
                <a:cxn ang="0">
                  <a:pos x="T10" y="T11"/>
                </a:cxn>
              </a:cxnLst>
              <a:rect l="0" t="0" r="r" b="b"/>
              <a:pathLst>
                <a:path w="63" h="108">
                  <a:moveTo>
                    <a:pt x="31" y="0"/>
                  </a:moveTo>
                  <a:cubicBezTo>
                    <a:pt x="14" y="0"/>
                    <a:pt x="0" y="14"/>
                    <a:pt x="0" y="31"/>
                  </a:cubicBezTo>
                  <a:cubicBezTo>
                    <a:pt x="0" y="108"/>
                    <a:pt x="0" y="108"/>
                    <a:pt x="0" y="108"/>
                  </a:cubicBezTo>
                  <a:cubicBezTo>
                    <a:pt x="63" y="108"/>
                    <a:pt x="63" y="108"/>
                    <a:pt x="63" y="108"/>
                  </a:cubicBezTo>
                  <a:cubicBezTo>
                    <a:pt x="63" y="31"/>
                    <a:pt x="63" y="31"/>
                    <a:pt x="63" y="31"/>
                  </a:cubicBezTo>
                  <a:cubicBezTo>
                    <a:pt x="63" y="14"/>
                    <a:pt x="49" y="0"/>
                    <a:pt x="31" y="0"/>
                  </a:cubicBezTo>
                  <a:close/>
                </a:path>
              </a:pathLst>
            </a:cu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13" name="Freeform 544"/>
            <p:cNvSpPr>
              <a:spLocks/>
            </p:cNvSpPr>
            <p:nvPr/>
          </p:nvSpPr>
          <p:spPr bwMode="auto">
            <a:xfrm flipH="1">
              <a:off x="5895928" y="6654225"/>
              <a:ext cx="47821" cy="82065"/>
            </a:xfrm>
            <a:custGeom>
              <a:avLst/>
              <a:gdLst>
                <a:gd name="T0" fmla="*/ 32 w 63"/>
                <a:gd name="T1" fmla="*/ 0 h 108"/>
                <a:gd name="T2" fmla="*/ 0 w 63"/>
                <a:gd name="T3" fmla="*/ 31 h 108"/>
                <a:gd name="T4" fmla="*/ 0 w 63"/>
                <a:gd name="T5" fmla="*/ 108 h 108"/>
                <a:gd name="T6" fmla="*/ 63 w 63"/>
                <a:gd name="T7" fmla="*/ 108 h 108"/>
                <a:gd name="T8" fmla="*/ 63 w 63"/>
                <a:gd name="T9" fmla="*/ 31 h 108"/>
                <a:gd name="T10" fmla="*/ 32 w 63"/>
                <a:gd name="T11" fmla="*/ 0 h 108"/>
              </a:gdLst>
              <a:ahLst/>
              <a:cxnLst>
                <a:cxn ang="0">
                  <a:pos x="T0" y="T1"/>
                </a:cxn>
                <a:cxn ang="0">
                  <a:pos x="T2" y="T3"/>
                </a:cxn>
                <a:cxn ang="0">
                  <a:pos x="T4" y="T5"/>
                </a:cxn>
                <a:cxn ang="0">
                  <a:pos x="T6" y="T7"/>
                </a:cxn>
                <a:cxn ang="0">
                  <a:pos x="T8" y="T9"/>
                </a:cxn>
                <a:cxn ang="0">
                  <a:pos x="T10" y="T11"/>
                </a:cxn>
              </a:cxnLst>
              <a:rect l="0" t="0" r="r" b="b"/>
              <a:pathLst>
                <a:path w="63" h="108">
                  <a:moveTo>
                    <a:pt x="32" y="0"/>
                  </a:moveTo>
                  <a:cubicBezTo>
                    <a:pt x="14" y="0"/>
                    <a:pt x="0" y="14"/>
                    <a:pt x="0" y="31"/>
                  </a:cubicBezTo>
                  <a:cubicBezTo>
                    <a:pt x="0" y="108"/>
                    <a:pt x="0" y="108"/>
                    <a:pt x="0" y="108"/>
                  </a:cubicBezTo>
                  <a:cubicBezTo>
                    <a:pt x="63" y="108"/>
                    <a:pt x="63" y="108"/>
                    <a:pt x="63" y="108"/>
                  </a:cubicBezTo>
                  <a:cubicBezTo>
                    <a:pt x="63" y="31"/>
                    <a:pt x="63" y="31"/>
                    <a:pt x="63" y="31"/>
                  </a:cubicBezTo>
                  <a:cubicBezTo>
                    <a:pt x="63" y="14"/>
                    <a:pt x="49" y="0"/>
                    <a:pt x="32" y="0"/>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14" name="Freeform 545"/>
            <p:cNvSpPr>
              <a:spLocks/>
            </p:cNvSpPr>
            <p:nvPr/>
          </p:nvSpPr>
          <p:spPr bwMode="auto">
            <a:xfrm flipH="1">
              <a:off x="6185318" y="6654225"/>
              <a:ext cx="47821" cy="82065"/>
            </a:xfrm>
            <a:custGeom>
              <a:avLst/>
              <a:gdLst>
                <a:gd name="T0" fmla="*/ 31 w 63"/>
                <a:gd name="T1" fmla="*/ 0 h 108"/>
                <a:gd name="T2" fmla="*/ 0 w 63"/>
                <a:gd name="T3" fmla="*/ 31 h 108"/>
                <a:gd name="T4" fmla="*/ 0 w 63"/>
                <a:gd name="T5" fmla="*/ 108 h 108"/>
                <a:gd name="T6" fmla="*/ 63 w 63"/>
                <a:gd name="T7" fmla="*/ 108 h 108"/>
                <a:gd name="T8" fmla="*/ 63 w 63"/>
                <a:gd name="T9" fmla="*/ 31 h 108"/>
                <a:gd name="T10" fmla="*/ 31 w 63"/>
                <a:gd name="T11" fmla="*/ 0 h 108"/>
              </a:gdLst>
              <a:ahLst/>
              <a:cxnLst>
                <a:cxn ang="0">
                  <a:pos x="T0" y="T1"/>
                </a:cxn>
                <a:cxn ang="0">
                  <a:pos x="T2" y="T3"/>
                </a:cxn>
                <a:cxn ang="0">
                  <a:pos x="T4" y="T5"/>
                </a:cxn>
                <a:cxn ang="0">
                  <a:pos x="T6" y="T7"/>
                </a:cxn>
                <a:cxn ang="0">
                  <a:pos x="T8" y="T9"/>
                </a:cxn>
                <a:cxn ang="0">
                  <a:pos x="T10" y="T11"/>
                </a:cxn>
              </a:cxnLst>
              <a:rect l="0" t="0" r="r" b="b"/>
              <a:pathLst>
                <a:path w="63" h="108">
                  <a:moveTo>
                    <a:pt x="31" y="0"/>
                  </a:moveTo>
                  <a:cubicBezTo>
                    <a:pt x="14" y="0"/>
                    <a:pt x="0" y="14"/>
                    <a:pt x="0" y="31"/>
                  </a:cubicBezTo>
                  <a:cubicBezTo>
                    <a:pt x="0" y="108"/>
                    <a:pt x="0" y="108"/>
                    <a:pt x="0" y="108"/>
                  </a:cubicBezTo>
                  <a:cubicBezTo>
                    <a:pt x="63" y="108"/>
                    <a:pt x="63" y="108"/>
                    <a:pt x="63" y="108"/>
                  </a:cubicBezTo>
                  <a:cubicBezTo>
                    <a:pt x="63" y="31"/>
                    <a:pt x="63" y="31"/>
                    <a:pt x="63" y="31"/>
                  </a:cubicBezTo>
                  <a:cubicBezTo>
                    <a:pt x="63" y="14"/>
                    <a:pt x="49" y="0"/>
                    <a:pt x="31" y="0"/>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15" name="Freeform 546"/>
            <p:cNvSpPr>
              <a:spLocks/>
            </p:cNvSpPr>
            <p:nvPr/>
          </p:nvSpPr>
          <p:spPr bwMode="auto">
            <a:xfrm flipH="1">
              <a:off x="6268927" y="6797069"/>
              <a:ext cx="47821" cy="82374"/>
            </a:xfrm>
            <a:custGeom>
              <a:avLst/>
              <a:gdLst>
                <a:gd name="T0" fmla="*/ 31 w 63"/>
                <a:gd name="T1" fmla="*/ 0 h 108"/>
                <a:gd name="T2" fmla="*/ 0 w 63"/>
                <a:gd name="T3" fmla="*/ 31 h 108"/>
                <a:gd name="T4" fmla="*/ 0 w 63"/>
                <a:gd name="T5" fmla="*/ 108 h 108"/>
                <a:gd name="T6" fmla="*/ 63 w 63"/>
                <a:gd name="T7" fmla="*/ 108 h 108"/>
                <a:gd name="T8" fmla="*/ 63 w 63"/>
                <a:gd name="T9" fmla="*/ 31 h 108"/>
                <a:gd name="T10" fmla="*/ 31 w 63"/>
                <a:gd name="T11" fmla="*/ 0 h 108"/>
              </a:gdLst>
              <a:ahLst/>
              <a:cxnLst>
                <a:cxn ang="0">
                  <a:pos x="T0" y="T1"/>
                </a:cxn>
                <a:cxn ang="0">
                  <a:pos x="T2" y="T3"/>
                </a:cxn>
                <a:cxn ang="0">
                  <a:pos x="T4" y="T5"/>
                </a:cxn>
                <a:cxn ang="0">
                  <a:pos x="T6" y="T7"/>
                </a:cxn>
                <a:cxn ang="0">
                  <a:pos x="T8" y="T9"/>
                </a:cxn>
                <a:cxn ang="0">
                  <a:pos x="T10" y="T11"/>
                </a:cxn>
              </a:cxnLst>
              <a:rect l="0" t="0" r="r" b="b"/>
              <a:pathLst>
                <a:path w="63" h="108">
                  <a:moveTo>
                    <a:pt x="31" y="0"/>
                  </a:moveTo>
                  <a:cubicBezTo>
                    <a:pt x="14" y="0"/>
                    <a:pt x="0" y="14"/>
                    <a:pt x="0" y="31"/>
                  </a:cubicBezTo>
                  <a:cubicBezTo>
                    <a:pt x="0" y="108"/>
                    <a:pt x="0" y="108"/>
                    <a:pt x="0" y="108"/>
                  </a:cubicBezTo>
                  <a:cubicBezTo>
                    <a:pt x="63" y="108"/>
                    <a:pt x="63" y="108"/>
                    <a:pt x="63" y="108"/>
                  </a:cubicBezTo>
                  <a:cubicBezTo>
                    <a:pt x="63" y="31"/>
                    <a:pt x="63" y="31"/>
                    <a:pt x="63" y="31"/>
                  </a:cubicBezTo>
                  <a:cubicBezTo>
                    <a:pt x="63" y="14"/>
                    <a:pt x="49" y="0"/>
                    <a:pt x="31" y="0"/>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16" name="Freeform 548"/>
            <p:cNvSpPr>
              <a:spLocks/>
            </p:cNvSpPr>
            <p:nvPr/>
          </p:nvSpPr>
          <p:spPr bwMode="auto">
            <a:xfrm flipH="1">
              <a:off x="5895928" y="6797069"/>
              <a:ext cx="47821" cy="82374"/>
            </a:xfrm>
            <a:custGeom>
              <a:avLst/>
              <a:gdLst>
                <a:gd name="T0" fmla="*/ 32 w 63"/>
                <a:gd name="T1" fmla="*/ 0 h 108"/>
                <a:gd name="T2" fmla="*/ 0 w 63"/>
                <a:gd name="T3" fmla="*/ 31 h 108"/>
                <a:gd name="T4" fmla="*/ 0 w 63"/>
                <a:gd name="T5" fmla="*/ 108 h 108"/>
                <a:gd name="T6" fmla="*/ 63 w 63"/>
                <a:gd name="T7" fmla="*/ 108 h 108"/>
                <a:gd name="T8" fmla="*/ 63 w 63"/>
                <a:gd name="T9" fmla="*/ 31 h 108"/>
                <a:gd name="T10" fmla="*/ 32 w 63"/>
                <a:gd name="T11" fmla="*/ 0 h 108"/>
              </a:gdLst>
              <a:ahLst/>
              <a:cxnLst>
                <a:cxn ang="0">
                  <a:pos x="T0" y="T1"/>
                </a:cxn>
                <a:cxn ang="0">
                  <a:pos x="T2" y="T3"/>
                </a:cxn>
                <a:cxn ang="0">
                  <a:pos x="T4" y="T5"/>
                </a:cxn>
                <a:cxn ang="0">
                  <a:pos x="T6" y="T7"/>
                </a:cxn>
                <a:cxn ang="0">
                  <a:pos x="T8" y="T9"/>
                </a:cxn>
                <a:cxn ang="0">
                  <a:pos x="T10" y="T11"/>
                </a:cxn>
              </a:cxnLst>
              <a:rect l="0" t="0" r="r" b="b"/>
              <a:pathLst>
                <a:path w="63" h="108">
                  <a:moveTo>
                    <a:pt x="32" y="0"/>
                  </a:moveTo>
                  <a:cubicBezTo>
                    <a:pt x="14" y="0"/>
                    <a:pt x="0" y="14"/>
                    <a:pt x="0" y="31"/>
                  </a:cubicBezTo>
                  <a:cubicBezTo>
                    <a:pt x="0" y="108"/>
                    <a:pt x="0" y="108"/>
                    <a:pt x="0" y="108"/>
                  </a:cubicBezTo>
                  <a:cubicBezTo>
                    <a:pt x="63" y="108"/>
                    <a:pt x="63" y="108"/>
                    <a:pt x="63" y="108"/>
                  </a:cubicBezTo>
                  <a:cubicBezTo>
                    <a:pt x="63" y="31"/>
                    <a:pt x="63" y="31"/>
                    <a:pt x="63" y="31"/>
                  </a:cubicBezTo>
                  <a:cubicBezTo>
                    <a:pt x="63" y="14"/>
                    <a:pt x="49" y="0"/>
                    <a:pt x="32" y="0"/>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17" name="Freeform 549"/>
            <p:cNvSpPr>
              <a:spLocks/>
            </p:cNvSpPr>
            <p:nvPr/>
          </p:nvSpPr>
          <p:spPr bwMode="auto">
            <a:xfrm flipH="1">
              <a:off x="6185318" y="6797069"/>
              <a:ext cx="47821" cy="82374"/>
            </a:xfrm>
            <a:custGeom>
              <a:avLst/>
              <a:gdLst>
                <a:gd name="T0" fmla="*/ 31 w 63"/>
                <a:gd name="T1" fmla="*/ 0 h 108"/>
                <a:gd name="T2" fmla="*/ 0 w 63"/>
                <a:gd name="T3" fmla="*/ 31 h 108"/>
                <a:gd name="T4" fmla="*/ 0 w 63"/>
                <a:gd name="T5" fmla="*/ 108 h 108"/>
                <a:gd name="T6" fmla="*/ 63 w 63"/>
                <a:gd name="T7" fmla="*/ 108 h 108"/>
                <a:gd name="T8" fmla="*/ 63 w 63"/>
                <a:gd name="T9" fmla="*/ 31 h 108"/>
                <a:gd name="T10" fmla="*/ 31 w 63"/>
                <a:gd name="T11" fmla="*/ 0 h 108"/>
              </a:gdLst>
              <a:ahLst/>
              <a:cxnLst>
                <a:cxn ang="0">
                  <a:pos x="T0" y="T1"/>
                </a:cxn>
                <a:cxn ang="0">
                  <a:pos x="T2" y="T3"/>
                </a:cxn>
                <a:cxn ang="0">
                  <a:pos x="T4" y="T5"/>
                </a:cxn>
                <a:cxn ang="0">
                  <a:pos x="T6" y="T7"/>
                </a:cxn>
                <a:cxn ang="0">
                  <a:pos x="T8" y="T9"/>
                </a:cxn>
                <a:cxn ang="0">
                  <a:pos x="T10" y="T11"/>
                </a:cxn>
              </a:cxnLst>
              <a:rect l="0" t="0" r="r" b="b"/>
              <a:pathLst>
                <a:path w="63" h="108">
                  <a:moveTo>
                    <a:pt x="31" y="0"/>
                  </a:moveTo>
                  <a:cubicBezTo>
                    <a:pt x="14" y="0"/>
                    <a:pt x="0" y="14"/>
                    <a:pt x="0" y="31"/>
                  </a:cubicBezTo>
                  <a:cubicBezTo>
                    <a:pt x="0" y="108"/>
                    <a:pt x="0" y="108"/>
                    <a:pt x="0" y="108"/>
                  </a:cubicBezTo>
                  <a:cubicBezTo>
                    <a:pt x="63" y="108"/>
                    <a:pt x="63" y="108"/>
                    <a:pt x="63" y="108"/>
                  </a:cubicBezTo>
                  <a:cubicBezTo>
                    <a:pt x="63" y="31"/>
                    <a:pt x="63" y="31"/>
                    <a:pt x="63" y="31"/>
                  </a:cubicBezTo>
                  <a:cubicBezTo>
                    <a:pt x="63" y="14"/>
                    <a:pt x="49" y="0"/>
                    <a:pt x="31" y="0"/>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18" name="Rectangle 550"/>
            <p:cNvSpPr>
              <a:spLocks noChangeArrowheads="1"/>
            </p:cNvSpPr>
            <p:nvPr/>
          </p:nvSpPr>
          <p:spPr bwMode="auto">
            <a:xfrm flipH="1">
              <a:off x="5787022" y="6325036"/>
              <a:ext cx="555024" cy="11415"/>
            </a:xfrm>
            <a:prstGeom prst="rect">
              <a:avLst/>
            </a:prstGeom>
            <a:solidFill>
              <a:schemeClr val="bg2">
                <a:lumMod val="7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19" name="Freeform 118"/>
            <p:cNvSpPr>
              <a:spLocks/>
            </p:cNvSpPr>
            <p:nvPr/>
          </p:nvSpPr>
          <p:spPr bwMode="auto">
            <a:xfrm flipH="1">
              <a:off x="6019027" y="6351765"/>
              <a:ext cx="91939" cy="98839"/>
            </a:xfrm>
            <a:custGeom>
              <a:avLst/>
              <a:gdLst>
                <a:gd name="connsiteX0" fmla="*/ 103895 w 199746"/>
                <a:gd name="connsiteY0" fmla="*/ 155083 h 214739"/>
                <a:gd name="connsiteX1" fmla="*/ 199746 w 199746"/>
                <a:gd name="connsiteY1" fmla="*/ 155083 h 214739"/>
                <a:gd name="connsiteX2" fmla="*/ 199746 w 199746"/>
                <a:gd name="connsiteY2" fmla="*/ 177044 h 214739"/>
                <a:gd name="connsiteX3" fmla="*/ 199746 w 199746"/>
                <a:gd name="connsiteY3" fmla="*/ 214739 h 214739"/>
                <a:gd name="connsiteX4" fmla="*/ 115478 w 199746"/>
                <a:gd name="connsiteY4" fmla="*/ 214739 h 214739"/>
                <a:gd name="connsiteX5" fmla="*/ 103895 w 199746"/>
                <a:gd name="connsiteY5" fmla="*/ 214739 h 214739"/>
                <a:gd name="connsiteX6" fmla="*/ 0 w 199746"/>
                <a:gd name="connsiteY6" fmla="*/ 155083 h 214739"/>
                <a:gd name="connsiteX7" fmla="*/ 97862 w 199746"/>
                <a:gd name="connsiteY7" fmla="*/ 155083 h 214739"/>
                <a:gd name="connsiteX8" fmla="*/ 97862 w 199746"/>
                <a:gd name="connsiteY8" fmla="*/ 214739 h 214739"/>
                <a:gd name="connsiteX9" fmla="*/ 65932 w 199746"/>
                <a:gd name="connsiteY9" fmla="*/ 214739 h 214739"/>
                <a:gd name="connsiteX10" fmla="*/ 0 w 199746"/>
                <a:gd name="connsiteY10" fmla="*/ 214739 h 214739"/>
                <a:gd name="connsiteX11" fmla="*/ 0 w 199746"/>
                <a:gd name="connsiteY11" fmla="*/ 166560 h 214739"/>
                <a:gd name="connsiteX12" fmla="*/ 103895 w 199746"/>
                <a:gd name="connsiteY12" fmla="*/ 89395 h 214739"/>
                <a:gd name="connsiteX13" fmla="*/ 197542 w 199746"/>
                <a:gd name="connsiteY13" fmla="*/ 89395 h 214739"/>
                <a:gd name="connsiteX14" fmla="*/ 199746 w 199746"/>
                <a:gd name="connsiteY14" fmla="*/ 100538 h 214739"/>
                <a:gd name="connsiteX15" fmla="*/ 199746 w 199746"/>
                <a:gd name="connsiteY15" fmla="*/ 128419 h 214739"/>
                <a:gd name="connsiteX16" fmla="*/ 199746 w 199746"/>
                <a:gd name="connsiteY16" fmla="*/ 147040 h 214739"/>
                <a:gd name="connsiteX17" fmla="*/ 103895 w 199746"/>
                <a:gd name="connsiteY17" fmla="*/ 147040 h 214739"/>
                <a:gd name="connsiteX18" fmla="*/ 2211 w 199746"/>
                <a:gd name="connsiteY18" fmla="*/ 89395 h 214739"/>
                <a:gd name="connsiteX19" fmla="*/ 97862 w 199746"/>
                <a:gd name="connsiteY19" fmla="*/ 89395 h 214739"/>
                <a:gd name="connsiteX20" fmla="*/ 97862 w 199746"/>
                <a:gd name="connsiteY20" fmla="*/ 147040 h 214739"/>
                <a:gd name="connsiteX21" fmla="*/ 0 w 199746"/>
                <a:gd name="connsiteY21" fmla="*/ 147040 h 214739"/>
                <a:gd name="connsiteX22" fmla="*/ 0 w 199746"/>
                <a:gd name="connsiteY22" fmla="*/ 138233 h 214739"/>
                <a:gd name="connsiteX23" fmla="*/ 0 w 199746"/>
                <a:gd name="connsiteY23" fmla="*/ 100538 h 214739"/>
                <a:gd name="connsiteX24" fmla="*/ 103895 w 199746"/>
                <a:gd name="connsiteY24" fmla="*/ 66 h 214739"/>
                <a:gd name="connsiteX25" fmla="*/ 130068 w 199746"/>
                <a:gd name="connsiteY25" fmla="*/ 4072 h 214739"/>
                <a:gd name="connsiteX26" fmla="*/ 191931 w 199746"/>
                <a:gd name="connsiteY26" fmla="*/ 61023 h 214739"/>
                <a:gd name="connsiteX27" fmla="*/ 196217 w 199746"/>
                <a:gd name="connsiteY27" fmla="*/ 82692 h 214739"/>
                <a:gd name="connsiteX28" fmla="*/ 103895 w 199746"/>
                <a:gd name="connsiteY28" fmla="*/ 82692 h 214739"/>
                <a:gd name="connsiteX29" fmla="*/ 97862 w 199746"/>
                <a:gd name="connsiteY29" fmla="*/ 0 h 214739"/>
                <a:gd name="connsiteX30" fmla="*/ 97862 w 199746"/>
                <a:gd name="connsiteY30" fmla="*/ 82692 h 214739"/>
                <a:gd name="connsiteX31" fmla="*/ 3541 w 199746"/>
                <a:gd name="connsiteY31" fmla="*/ 82692 h 214739"/>
                <a:gd name="connsiteX32" fmla="*/ 7841 w 199746"/>
                <a:gd name="connsiteY32" fmla="*/ 61023 h 214739"/>
                <a:gd name="connsiteX33" fmla="*/ 70563 w 199746"/>
                <a:gd name="connsiteY33" fmla="*/ 4072 h 214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99746" h="214739">
                  <a:moveTo>
                    <a:pt x="103895" y="155083"/>
                  </a:moveTo>
                  <a:lnTo>
                    <a:pt x="199746" y="155083"/>
                  </a:lnTo>
                  <a:lnTo>
                    <a:pt x="199746" y="177044"/>
                  </a:lnTo>
                  <a:cubicBezTo>
                    <a:pt x="199746" y="187973"/>
                    <a:pt x="199746" y="200464"/>
                    <a:pt x="199746" y="214739"/>
                  </a:cubicBezTo>
                  <a:cubicBezTo>
                    <a:pt x="199746" y="214739"/>
                    <a:pt x="199746" y="214739"/>
                    <a:pt x="115478" y="214739"/>
                  </a:cubicBezTo>
                  <a:lnTo>
                    <a:pt x="103895" y="214739"/>
                  </a:lnTo>
                  <a:close/>
                  <a:moveTo>
                    <a:pt x="0" y="155083"/>
                  </a:moveTo>
                  <a:lnTo>
                    <a:pt x="97862" y="155083"/>
                  </a:lnTo>
                  <a:lnTo>
                    <a:pt x="97862" y="214739"/>
                  </a:lnTo>
                  <a:lnTo>
                    <a:pt x="65932" y="214739"/>
                  </a:lnTo>
                  <a:cubicBezTo>
                    <a:pt x="46816" y="214739"/>
                    <a:pt x="24968" y="214739"/>
                    <a:pt x="0" y="214739"/>
                  </a:cubicBezTo>
                  <a:cubicBezTo>
                    <a:pt x="0" y="214739"/>
                    <a:pt x="0" y="214739"/>
                    <a:pt x="0" y="166560"/>
                  </a:cubicBezTo>
                  <a:close/>
                  <a:moveTo>
                    <a:pt x="103895" y="89395"/>
                  </a:moveTo>
                  <a:lnTo>
                    <a:pt x="197542" y="89395"/>
                  </a:lnTo>
                  <a:lnTo>
                    <a:pt x="199746" y="100538"/>
                  </a:lnTo>
                  <a:cubicBezTo>
                    <a:pt x="199746" y="100538"/>
                    <a:pt x="199746" y="100538"/>
                    <a:pt x="199746" y="128419"/>
                  </a:cubicBezTo>
                  <a:lnTo>
                    <a:pt x="199746" y="147040"/>
                  </a:lnTo>
                  <a:lnTo>
                    <a:pt x="103895" y="147040"/>
                  </a:lnTo>
                  <a:close/>
                  <a:moveTo>
                    <a:pt x="2211" y="89395"/>
                  </a:moveTo>
                  <a:lnTo>
                    <a:pt x="97862" y="89395"/>
                  </a:lnTo>
                  <a:lnTo>
                    <a:pt x="97862" y="147040"/>
                  </a:lnTo>
                  <a:lnTo>
                    <a:pt x="0" y="147040"/>
                  </a:lnTo>
                  <a:lnTo>
                    <a:pt x="0" y="138233"/>
                  </a:lnTo>
                  <a:cubicBezTo>
                    <a:pt x="0" y="127304"/>
                    <a:pt x="0" y="114813"/>
                    <a:pt x="0" y="100538"/>
                  </a:cubicBezTo>
                  <a:close/>
                  <a:moveTo>
                    <a:pt x="103895" y="66"/>
                  </a:moveTo>
                  <a:lnTo>
                    <a:pt x="130068" y="4072"/>
                  </a:lnTo>
                  <a:cubicBezTo>
                    <a:pt x="157936" y="12844"/>
                    <a:pt x="180614" y="33791"/>
                    <a:pt x="191931" y="61023"/>
                  </a:cubicBezTo>
                  <a:lnTo>
                    <a:pt x="196217" y="82692"/>
                  </a:lnTo>
                  <a:lnTo>
                    <a:pt x="103895" y="82692"/>
                  </a:lnTo>
                  <a:close/>
                  <a:moveTo>
                    <a:pt x="97862" y="0"/>
                  </a:moveTo>
                  <a:lnTo>
                    <a:pt x="97862" y="82692"/>
                  </a:lnTo>
                  <a:lnTo>
                    <a:pt x="3541" y="82692"/>
                  </a:lnTo>
                  <a:lnTo>
                    <a:pt x="7841" y="61023"/>
                  </a:lnTo>
                  <a:cubicBezTo>
                    <a:pt x="19216" y="33791"/>
                    <a:pt x="42082" y="12844"/>
                    <a:pt x="70563" y="4072"/>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noAutofit/>
            </a:bodyPr>
            <a:lstStyle/>
            <a:p>
              <a:endParaRPr lang="en-IN" sz="1350"/>
            </a:p>
          </p:txBody>
        </p:sp>
        <p:sp>
          <p:nvSpPr>
            <p:cNvPr id="120" name="Freeform 555"/>
            <p:cNvSpPr>
              <a:spLocks/>
            </p:cNvSpPr>
            <p:nvPr/>
          </p:nvSpPr>
          <p:spPr bwMode="auto">
            <a:xfrm flipH="1">
              <a:off x="5965037" y="6474051"/>
              <a:ext cx="203005" cy="25299"/>
            </a:xfrm>
            <a:custGeom>
              <a:avLst/>
              <a:gdLst>
                <a:gd name="T0" fmla="*/ 658 w 658"/>
                <a:gd name="T1" fmla="*/ 82 h 82"/>
                <a:gd name="T2" fmla="*/ 0 w 658"/>
                <a:gd name="T3" fmla="*/ 82 h 82"/>
                <a:gd name="T4" fmla="*/ 116 w 658"/>
                <a:gd name="T5" fmla="*/ 0 h 82"/>
                <a:gd name="T6" fmla="*/ 545 w 658"/>
                <a:gd name="T7" fmla="*/ 0 h 82"/>
                <a:gd name="T8" fmla="*/ 658 w 658"/>
                <a:gd name="T9" fmla="*/ 82 h 82"/>
              </a:gdLst>
              <a:ahLst/>
              <a:cxnLst>
                <a:cxn ang="0">
                  <a:pos x="T0" y="T1"/>
                </a:cxn>
                <a:cxn ang="0">
                  <a:pos x="T2" y="T3"/>
                </a:cxn>
                <a:cxn ang="0">
                  <a:pos x="T4" y="T5"/>
                </a:cxn>
                <a:cxn ang="0">
                  <a:pos x="T6" y="T7"/>
                </a:cxn>
                <a:cxn ang="0">
                  <a:pos x="T8" y="T9"/>
                </a:cxn>
              </a:cxnLst>
              <a:rect l="0" t="0" r="r" b="b"/>
              <a:pathLst>
                <a:path w="658" h="82">
                  <a:moveTo>
                    <a:pt x="658" y="82"/>
                  </a:moveTo>
                  <a:lnTo>
                    <a:pt x="0" y="82"/>
                  </a:lnTo>
                  <a:lnTo>
                    <a:pt x="116" y="0"/>
                  </a:lnTo>
                  <a:lnTo>
                    <a:pt x="545" y="0"/>
                  </a:lnTo>
                  <a:lnTo>
                    <a:pt x="658" y="82"/>
                  </a:lnTo>
                  <a:close/>
                </a:path>
              </a:pathLst>
            </a:cu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21" name="Rectangle 556"/>
            <p:cNvSpPr>
              <a:spLocks noChangeArrowheads="1"/>
            </p:cNvSpPr>
            <p:nvPr/>
          </p:nvSpPr>
          <p:spPr bwMode="auto">
            <a:xfrm flipH="1">
              <a:off x="6024272" y="6511382"/>
              <a:ext cx="77438" cy="82065"/>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22" name="Freeform 121"/>
            <p:cNvSpPr>
              <a:spLocks noChangeArrowheads="1"/>
            </p:cNvSpPr>
            <p:nvPr/>
          </p:nvSpPr>
          <p:spPr bwMode="auto">
            <a:xfrm flipH="1">
              <a:off x="6117136" y="6511382"/>
              <a:ext cx="37948" cy="82065"/>
            </a:xfrm>
            <a:custGeom>
              <a:avLst/>
              <a:gdLst>
                <a:gd name="connsiteX0" fmla="*/ 0 w 82446"/>
                <a:gd name="connsiteY0" fmla="*/ 92500 h 178296"/>
                <a:gd name="connsiteX1" fmla="*/ 82446 w 82446"/>
                <a:gd name="connsiteY1" fmla="*/ 92500 h 178296"/>
                <a:gd name="connsiteX2" fmla="*/ 82446 w 82446"/>
                <a:gd name="connsiteY2" fmla="*/ 178296 h 178296"/>
                <a:gd name="connsiteX3" fmla="*/ 0 w 82446"/>
                <a:gd name="connsiteY3" fmla="*/ 178296 h 178296"/>
                <a:gd name="connsiteX4" fmla="*/ 0 w 82446"/>
                <a:gd name="connsiteY4" fmla="*/ 0 h 178296"/>
                <a:gd name="connsiteX5" fmla="*/ 82446 w 82446"/>
                <a:gd name="connsiteY5" fmla="*/ 0 h 178296"/>
                <a:gd name="connsiteX6" fmla="*/ 82446 w 82446"/>
                <a:gd name="connsiteY6" fmla="*/ 85797 h 178296"/>
                <a:gd name="connsiteX7" fmla="*/ 0 w 82446"/>
                <a:gd name="connsiteY7" fmla="*/ 85797 h 178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2446" h="178296">
                  <a:moveTo>
                    <a:pt x="0" y="92500"/>
                  </a:moveTo>
                  <a:lnTo>
                    <a:pt x="82446" y="92500"/>
                  </a:lnTo>
                  <a:lnTo>
                    <a:pt x="82446" y="178296"/>
                  </a:lnTo>
                  <a:lnTo>
                    <a:pt x="0" y="178296"/>
                  </a:lnTo>
                  <a:close/>
                  <a:moveTo>
                    <a:pt x="0" y="0"/>
                  </a:moveTo>
                  <a:lnTo>
                    <a:pt x="82446" y="0"/>
                  </a:lnTo>
                  <a:lnTo>
                    <a:pt x="82446" y="85797"/>
                  </a:lnTo>
                  <a:lnTo>
                    <a:pt x="0" y="85797"/>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noAutofit/>
            </a:bodyPr>
            <a:lstStyle/>
            <a:p>
              <a:endParaRPr lang="en-IN" sz="1350"/>
            </a:p>
          </p:txBody>
        </p:sp>
        <p:sp>
          <p:nvSpPr>
            <p:cNvPr id="123" name="Freeform 122"/>
            <p:cNvSpPr>
              <a:spLocks noChangeArrowheads="1"/>
            </p:cNvSpPr>
            <p:nvPr/>
          </p:nvSpPr>
          <p:spPr bwMode="auto">
            <a:xfrm flipH="1">
              <a:off x="5971207" y="6511382"/>
              <a:ext cx="38565" cy="82065"/>
            </a:xfrm>
            <a:custGeom>
              <a:avLst/>
              <a:gdLst>
                <a:gd name="connsiteX0" fmla="*/ 0 w 83786"/>
                <a:gd name="connsiteY0" fmla="*/ 92500 h 178296"/>
                <a:gd name="connsiteX1" fmla="*/ 83786 w 83786"/>
                <a:gd name="connsiteY1" fmla="*/ 92500 h 178296"/>
                <a:gd name="connsiteX2" fmla="*/ 83786 w 83786"/>
                <a:gd name="connsiteY2" fmla="*/ 178296 h 178296"/>
                <a:gd name="connsiteX3" fmla="*/ 0 w 83786"/>
                <a:gd name="connsiteY3" fmla="*/ 178296 h 178296"/>
                <a:gd name="connsiteX4" fmla="*/ 0 w 83786"/>
                <a:gd name="connsiteY4" fmla="*/ 0 h 178296"/>
                <a:gd name="connsiteX5" fmla="*/ 83786 w 83786"/>
                <a:gd name="connsiteY5" fmla="*/ 0 h 178296"/>
                <a:gd name="connsiteX6" fmla="*/ 83786 w 83786"/>
                <a:gd name="connsiteY6" fmla="*/ 85797 h 178296"/>
                <a:gd name="connsiteX7" fmla="*/ 0 w 83786"/>
                <a:gd name="connsiteY7" fmla="*/ 85797 h 178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3786" h="178296">
                  <a:moveTo>
                    <a:pt x="0" y="92500"/>
                  </a:moveTo>
                  <a:lnTo>
                    <a:pt x="83786" y="92500"/>
                  </a:lnTo>
                  <a:lnTo>
                    <a:pt x="83786" y="178296"/>
                  </a:lnTo>
                  <a:lnTo>
                    <a:pt x="0" y="178296"/>
                  </a:lnTo>
                  <a:close/>
                  <a:moveTo>
                    <a:pt x="0" y="0"/>
                  </a:moveTo>
                  <a:lnTo>
                    <a:pt x="83786" y="0"/>
                  </a:lnTo>
                  <a:lnTo>
                    <a:pt x="83786" y="85797"/>
                  </a:lnTo>
                  <a:lnTo>
                    <a:pt x="0" y="85797"/>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noAutofit/>
            </a:bodyPr>
            <a:lstStyle/>
            <a:p>
              <a:endParaRPr lang="en-IN" sz="1350"/>
            </a:p>
          </p:txBody>
        </p:sp>
        <p:sp>
          <p:nvSpPr>
            <p:cNvPr id="124" name="Freeform 561"/>
            <p:cNvSpPr>
              <a:spLocks/>
            </p:cNvSpPr>
            <p:nvPr/>
          </p:nvSpPr>
          <p:spPr bwMode="auto">
            <a:xfrm flipH="1">
              <a:off x="5965037" y="6616895"/>
              <a:ext cx="203005" cy="25299"/>
            </a:xfrm>
            <a:custGeom>
              <a:avLst/>
              <a:gdLst>
                <a:gd name="T0" fmla="*/ 658 w 658"/>
                <a:gd name="T1" fmla="*/ 82 h 82"/>
                <a:gd name="T2" fmla="*/ 0 w 658"/>
                <a:gd name="T3" fmla="*/ 82 h 82"/>
                <a:gd name="T4" fmla="*/ 116 w 658"/>
                <a:gd name="T5" fmla="*/ 0 h 82"/>
                <a:gd name="T6" fmla="*/ 545 w 658"/>
                <a:gd name="T7" fmla="*/ 0 h 82"/>
                <a:gd name="T8" fmla="*/ 658 w 658"/>
                <a:gd name="T9" fmla="*/ 82 h 82"/>
              </a:gdLst>
              <a:ahLst/>
              <a:cxnLst>
                <a:cxn ang="0">
                  <a:pos x="T0" y="T1"/>
                </a:cxn>
                <a:cxn ang="0">
                  <a:pos x="T2" y="T3"/>
                </a:cxn>
                <a:cxn ang="0">
                  <a:pos x="T4" y="T5"/>
                </a:cxn>
                <a:cxn ang="0">
                  <a:pos x="T6" y="T7"/>
                </a:cxn>
                <a:cxn ang="0">
                  <a:pos x="T8" y="T9"/>
                </a:cxn>
              </a:cxnLst>
              <a:rect l="0" t="0" r="r" b="b"/>
              <a:pathLst>
                <a:path w="658" h="82">
                  <a:moveTo>
                    <a:pt x="658" y="82"/>
                  </a:moveTo>
                  <a:lnTo>
                    <a:pt x="0" y="82"/>
                  </a:lnTo>
                  <a:lnTo>
                    <a:pt x="116" y="0"/>
                  </a:lnTo>
                  <a:lnTo>
                    <a:pt x="545" y="0"/>
                  </a:lnTo>
                  <a:lnTo>
                    <a:pt x="658" y="82"/>
                  </a:lnTo>
                  <a:close/>
                </a:path>
              </a:pathLst>
            </a:cu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25" name="Rectangle 562"/>
            <p:cNvSpPr>
              <a:spLocks noChangeArrowheads="1"/>
            </p:cNvSpPr>
            <p:nvPr/>
          </p:nvSpPr>
          <p:spPr bwMode="auto">
            <a:xfrm flipH="1">
              <a:off x="6024272" y="6654225"/>
              <a:ext cx="77438" cy="82065"/>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26" name="Freeform 125"/>
            <p:cNvSpPr>
              <a:spLocks noChangeArrowheads="1"/>
            </p:cNvSpPr>
            <p:nvPr/>
          </p:nvSpPr>
          <p:spPr bwMode="auto">
            <a:xfrm flipH="1">
              <a:off x="6117136" y="6654225"/>
              <a:ext cx="37948" cy="82065"/>
            </a:xfrm>
            <a:custGeom>
              <a:avLst/>
              <a:gdLst>
                <a:gd name="connsiteX0" fmla="*/ 0 w 82446"/>
                <a:gd name="connsiteY0" fmla="*/ 92500 h 178296"/>
                <a:gd name="connsiteX1" fmla="*/ 82446 w 82446"/>
                <a:gd name="connsiteY1" fmla="*/ 92500 h 178296"/>
                <a:gd name="connsiteX2" fmla="*/ 82446 w 82446"/>
                <a:gd name="connsiteY2" fmla="*/ 178296 h 178296"/>
                <a:gd name="connsiteX3" fmla="*/ 0 w 82446"/>
                <a:gd name="connsiteY3" fmla="*/ 178296 h 178296"/>
                <a:gd name="connsiteX4" fmla="*/ 0 w 82446"/>
                <a:gd name="connsiteY4" fmla="*/ 0 h 178296"/>
                <a:gd name="connsiteX5" fmla="*/ 82446 w 82446"/>
                <a:gd name="connsiteY5" fmla="*/ 0 h 178296"/>
                <a:gd name="connsiteX6" fmla="*/ 82446 w 82446"/>
                <a:gd name="connsiteY6" fmla="*/ 85797 h 178296"/>
                <a:gd name="connsiteX7" fmla="*/ 0 w 82446"/>
                <a:gd name="connsiteY7" fmla="*/ 85797 h 178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2446" h="178296">
                  <a:moveTo>
                    <a:pt x="0" y="92500"/>
                  </a:moveTo>
                  <a:lnTo>
                    <a:pt x="82446" y="92500"/>
                  </a:lnTo>
                  <a:lnTo>
                    <a:pt x="82446" y="178296"/>
                  </a:lnTo>
                  <a:lnTo>
                    <a:pt x="0" y="178296"/>
                  </a:lnTo>
                  <a:close/>
                  <a:moveTo>
                    <a:pt x="0" y="0"/>
                  </a:moveTo>
                  <a:lnTo>
                    <a:pt x="82446" y="0"/>
                  </a:lnTo>
                  <a:lnTo>
                    <a:pt x="82446" y="85797"/>
                  </a:lnTo>
                  <a:lnTo>
                    <a:pt x="0" y="85797"/>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noAutofit/>
            </a:bodyPr>
            <a:lstStyle/>
            <a:p>
              <a:endParaRPr lang="en-IN" sz="1350"/>
            </a:p>
          </p:txBody>
        </p:sp>
        <p:sp>
          <p:nvSpPr>
            <p:cNvPr id="127" name="Freeform 126"/>
            <p:cNvSpPr>
              <a:spLocks noChangeArrowheads="1"/>
            </p:cNvSpPr>
            <p:nvPr/>
          </p:nvSpPr>
          <p:spPr bwMode="auto">
            <a:xfrm flipH="1">
              <a:off x="5971207" y="6654225"/>
              <a:ext cx="38565" cy="82065"/>
            </a:xfrm>
            <a:custGeom>
              <a:avLst/>
              <a:gdLst>
                <a:gd name="connsiteX0" fmla="*/ 0 w 83786"/>
                <a:gd name="connsiteY0" fmla="*/ 92500 h 178296"/>
                <a:gd name="connsiteX1" fmla="*/ 83786 w 83786"/>
                <a:gd name="connsiteY1" fmla="*/ 92500 h 178296"/>
                <a:gd name="connsiteX2" fmla="*/ 83786 w 83786"/>
                <a:gd name="connsiteY2" fmla="*/ 178296 h 178296"/>
                <a:gd name="connsiteX3" fmla="*/ 0 w 83786"/>
                <a:gd name="connsiteY3" fmla="*/ 178296 h 178296"/>
                <a:gd name="connsiteX4" fmla="*/ 0 w 83786"/>
                <a:gd name="connsiteY4" fmla="*/ 0 h 178296"/>
                <a:gd name="connsiteX5" fmla="*/ 83786 w 83786"/>
                <a:gd name="connsiteY5" fmla="*/ 0 h 178296"/>
                <a:gd name="connsiteX6" fmla="*/ 83786 w 83786"/>
                <a:gd name="connsiteY6" fmla="*/ 85797 h 178296"/>
                <a:gd name="connsiteX7" fmla="*/ 0 w 83786"/>
                <a:gd name="connsiteY7" fmla="*/ 85797 h 178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3786" h="178296">
                  <a:moveTo>
                    <a:pt x="0" y="92500"/>
                  </a:moveTo>
                  <a:lnTo>
                    <a:pt x="83786" y="92500"/>
                  </a:lnTo>
                  <a:lnTo>
                    <a:pt x="83786" y="178296"/>
                  </a:lnTo>
                  <a:lnTo>
                    <a:pt x="0" y="178296"/>
                  </a:lnTo>
                  <a:close/>
                  <a:moveTo>
                    <a:pt x="0" y="0"/>
                  </a:moveTo>
                  <a:lnTo>
                    <a:pt x="83786" y="0"/>
                  </a:lnTo>
                  <a:lnTo>
                    <a:pt x="83786" y="85797"/>
                  </a:lnTo>
                  <a:lnTo>
                    <a:pt x="0" y="85797"/>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noAutofit/>
            </a:bodyPr>
            <a:lstStyle/>
            <a:p>
              <a:endParaRPr lang="en-IN" sz="1350"/>
            </a:p>
          </p:txBody>
        </p:sp>
        <p:sp>
          <p:nvSpPr>
            <p:cNvPr id="128" name="Freeform 567"/>
            <p:cNvSpPr>
              <a:spLocks/>
            </p:cNvSpPr>
            <p:nvPr/>
          </p:nvSpPr>
          <p:spPr bwMode="auto">
            <a:xfrm flipH="1">
              <a:off x="6010697" y="6774239"/>
              <a:ext cx="110758" cy="136982"/>
            </a:xfrm>
            <a:custGeom>
              <a:avLst/>
              <a:gdLst>
                <a:gd name="T0" fmla="*/ 73 w 146"/>
                <a:gd name="T1" fmla="*/ 0 h 180"/>
                <a:gd name="T2" fmla="*/ 0 w 146"/>
                <a:gd name="T3" fmla="*/ 73 h 180"/>
                <a:gd name="T4" fmla="*/ 0 w 146"/>
                <a:gd name="T5" fmla="*/ 180 h 180"/>
                <a:gd name="T6" fmla="*/ 146 w 146"/>
                <a:gd name="T7" fmla="*/ 180 h 180"/>
                <a:gd name="T8" fmla="*/ 146 w 146"/>
                <a:gd name="T9" fmla="*/ 73 h 180"/>
                <a:gd name="T10" fmla="*/ 73 w 146"/>
                <a:gd name="T11" fmla="*/ 0 h 180"/>
              </a:gdLst>
              <a:ahLst/>
              <a:cxnLst>
                <a:cxn ang="0">
                  <a:pos x="T0" y="T1"/>
                </a:cxn>
                <a:cxn ang="0">
                  <a:pos x="T2" y="T3"/>
                </a:cxn>
                <a:cxn ang="0">
                  <a:pos x="T4" y="T5"/>
                </a:cxn>
                <a:cxn ang="0">
                  <a:pos x="T6" y="T7"/>
                </a:cxn>
                <a:cxn ang="0">
                  <a:pos x="T8" y="T9"/>
                </a:cxn>
                <a:cxn ang="0">
                  <a:pos x="T10" y="T11"/>
                </a:cxn>
              </a:cxnLst>
              <a:rect l="0" t="0" r="r" b="b"/>
              <a:pathLst>
                <a:path w="146" h="180">
                  <a:moveTo>
                    <a:pt x="73" y="0"/>
                  </a:moveTo>
                  <a:cubicBezTo>
                    <a:pt x="32" y="0"/>
                    <a:pt x="0" y="32"/>
                    <a:pt x="0" y="73"/>
                  </a:cubicBezTo>
                  <a:cubicBezTo>
                    <a:pt x="0" y="180"/>
                    <a:pt x="0" y="180"/>
                    <a:pt x="0" y="180"/>
                  </a:cubicBezTo>
                  <a:cubicBezTo>
                    <a:pt x="146" y="180"/>
                    <a:pt x="146" y="180"/>
                    <a:pt x="146" y="180"/>
                  </a:cubicBezTo>
                  <a:cubicBezTo>
                    <a:pt x="146" y="73"/>
                    <a:pt x="146" y="73"/>
                    <a:pt x="146" y="73"/>
                  </a:cubicBezTo>
                  <a:cubicBezTo>
                    <a:pt x="146" y="32"/>
                    <a:pt x="113" y="0"/>
                    <a:pt x="73" y="0"/>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29" name="Rectangle 568"/>
            <p:cNvSpPr>
              <a:spLocks noChangeArrowheads="1"/>
            </p:cNvSpPr>
            <p:nvPr/>
          </p:nvSpPr>
          <p:spPr bwMode="auto">
            <a:xfrm flipH="1">
              <a:off x="5990952" y="6920476"/>
              <a:ext cx="151174" cy="11415"/>
            </a:xfrm>
            <a:prstGeom prst="rect">
              <a:avLst/>
            </a:pr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30" name="Rectangle 569"/>
            <p:cNvSpPr>
              <a:spLocks noChangeArrowheads="1"/>
            </p:cNvSpPr>
            <p:nvPr/>
          </p:nvSpPr>
          <p:spPr bwMode="auto">
            <a:xfrm flipH="1">
              <a:off x="5971207" y="6938679"/>
              <a:ext cx="189739" cy="11415"/>
            </a:xfrm>
            <a:prstGeom prst="rect">
              <a:avLst/>
            </a:pr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31" name="Rectangle 570"/>
            <p:cNvSpPr>
              <a:spLocks noChangeArrowheads="1"/>
            </p:cNvSpPr>
            <p:nvPr/>
          </p:nvSpPr>
          <p:spPr bwMode="auto">
            <a:xfrm flipH="1">
              <a:off x="5943749" y="6956881"/>
              <a:ext cx="245580" cy="11415"/>
            </a:xfrm>
            <a:prstGeom prst="rect">
              <a:avLst/>
            </a:pr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32" name="Rectangle 633"/>
            <p:cNvSpPr>
              <a:spLocks noChangeArrowheads="1"/>
            </p:cNvSpPr>
            <p:nvPr/>
          </p:nvSpPr>
          <p:spPr bwMode="auto">
            <a:xfrm flipH="1">
              <a:off x="5730254" y="6306217"/>
              <a:ext cx="56767" cy="662080"/>
            </a:xfrm>
            <a:prstGeom prst="rect">
              <a:avLst/>
            </a:pr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33" name="Freeform 634"/>
            <p:cNvSpPr>
              <a:spLocks/>
            </p:cNvSpPr>
            <p:nvPr/>
          </p:nvSpPr>
          <p:spPr bwMode="auto">
            <a:xfrm flipH="1">
              <a:off x="5947451" y="6139000"/>
              <a:ext cx="117237" cy="148089"/>
            </a:xfrm>
            <a:custGeom>
              <a:avLst/>
              <a:gdLst>
                <a:gd name="T0" fmla="*/ 0 w 380"/>
                <a:gd name="T1" fmla="*/ 0 h 480"/>
                <a:gd name="T2" fmla="*/ 193 w 380"/>
                <a:gd name="T3" fmla="*/ 0 h 480"/>
                <a:gd name="T4" fmla="*/ 380 w 380"/>
                <a:gd name="T5" fmla="*/ 480 h 480"/>
                <a:gd name="T6" fmla="*/ 0 w 380"/>
                <a:gd name="T7" fmla="*/ 0 h 480"/>
              </a:gdLst>
              <a:ahLst/>
              <a:cxnLst>
                <a:cxn ang="0">
                  <a:pos x="T0" y="T1"/>
                </a:cxn>
                <a:cxn ang="0">
                  <a:pos x="T2" y="T3"/>
                </a:cxn>
                <a:cxn ang="0">
                  <a:pos x="T4" y="T5"/>
                </a:cxn>
                <a:cxn ang="0">
                  <a:pos x="T6" y="T7"/>
                </a:cxn>
              </a:cxnLst>
              <a:rect l="0" t="0" r="r" b="b"/>
              <a:pathLst>
                <a:path w="380" h="480">
                  <a:moveTo>
                    <a:pt x="0" y="0"/>
                  </a:moveTo>
                  <a:lnTo>
                    <a:pt x="193" y="0"/>
                  </a:lnTo>
                  <a:lnTo>
                    <a:pt x="380" y="480"/>
                  </a:lnTo>
                  <a:lnTo>
                    <a:pt x="0" y="0"/>
                  </a:lnTo>
                  <a:close/>
                </a:path>
              </a:pathLst>
            </a:cu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34" name="Freeform 635"/>
            <p:cNvSpPr>
              <a:spLocks/>
            </p:cNvSpPr>
            <p:nvPr/>
          </p:nvSpPr>
          <p:spPr bwMode="auto">
            <a:xfrm flipH="1">
              <a:off x="5826512" y="6233098"/>
              <a:ext cx="12958" cy="53991"/>
            </a:xfrm>
            <a:custGeom>
              <a:avLst/>
              <a:gdLst>
                <a:gd name="T0" fmla="*/ 0 w 42"/>
                <a:gd name="T1" fmla="*/ 175 h 175"/>
                <a:gd name="T2" fmla="*/ 42 w 42"/>
                <a:gd name="T3" fmla="*/ 0 h 175"/>
                <a:gd name="T4" fmla="*/ 0 w 42"/>
                <a:gd name="T5" fmla="*/ 0 h 175"/>
                <a:gd name="T6" fmla="*/ 0 w 42"/>
                <a:gd name="T7" fmla="*/ 175 h 175"/>
              </a:gdLst>
              <a:ahLst/>
              <a:cxnLst>
                <a:cxn ang="0">
                  <a:pos x="T0" y="T1"/>
                </a:cxn>
                <a:cxn ang="0">
                  <a:pos x="T2" y="T3"/>
                </a:cxn>
                <a:cxn ang="0">
                  <a:pos x="T4" y="T5"/>
                </a:cxn>
                <a:cxn ang="0">
                  <a:pos x="T6" y="T7"/>
                </a:cxn>
              </a:cxnLst>
              <a:rect l="0" t="0" r="r" b="b"/>
              <a:pathLst>
                <a:path w="42" h="175">
                  <a:moveTo>
                    <a:pt x="0" y="175"/>
                  </a:moveTo>
                  <a:lnTo>
                    <a:pt x="42" y="0"/>
                  </a:lnTo>
                  <a:lnTo>
                    <a:pt x="0" y="0"/>
                  </a:lnTo>
                  <a:lnTo>
                    <a:pt x="0" y="175"/>
                  </a:lnTo>
                  <a:close/>
                </a:path>
              </a:pathLst>
            </a:custGeom>
            <a:solidFill>
              <a:schemeClr val="accent1">
                <a:lumMod val="50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35" name="Freeform 636"/>
            <p:cNvSpPr>
              <a:spLocks/>
            </p:cNvSpPr>
            <p:nvPr/>
          </p:nvSpPr>
          <p:spPr bwMode="auto">
            <a:xfrm flipH="1">
              <a:off x="5811395" y="6176023"/>
              <a:ext cx="60161" cy="50906"/>
            </a:xfrm>
            <a:custGeom>
              <a:avLst/>
              <a:gdLst>
                <a:gd name="T0" fmla="*/ 0 w 195"/>
                <a:gd name="T1" fmla="*/ 0 h 165"/>
                <a:gd name="T2" fmla="*/ 195 w 195"/>
                <a:gd name="T3" fmla="*/ 0 h 165"/>
                <a:gd name="T4" fmla="*/ 153 w 195"/>
                <a:gd name="T5" fmla="*/ 165 h 165"/>
                <a:gd name="T6" fmla="*/ 104 w 195"/>
                <a:gd name="T7" fmla="*/ 165 h 165"/>
                <a:gd name="T8" fmla="*/ 0 w 195"/>
                <a:gd name="T9" fmla="*/ 0 h 165"/>
              </a:gdLst>
              <a:ahLst/>
              <a:cxnLst>
                <a:cxn ang="0">
                  <a:pos x="T0" y="T1"/>
                </a:cxn>
                <a:cxn ang="0">
                  <a:pos x="T2" y="T3"/>
                </a:cxn>
                <a:cxn ang="0">
                  <a:pos x="T4" y="T5"/>
                </a:cxn>
                <a:cxn ang="0">
                  <a:pos x="T6" y="T7"/>
                </a:cxn>
                <a:cxn ang="0">
                  <a:pos x="T8" y="T9"/>
                </a:cxn>
              </a:cxnLst>
              <a:rect l="0" t="0" r="r" b="b"/>
              <a:pathLst>
                <a:path w="195" h="165">
                  <a:moveTo>
                    <a:pt x="0" y="0"/>
                  </a:moveTo>
                  <a:lnTo>
                    <a:pt x="195" y="0"/>
                  </a:lnTo>
                  <a:lnTo>
                    <a:pt x="153" y="165"/>
                  </a:lnTo>
                  <a:lnTo>
                    <a:pt x="104" y="165"/>
                  </a:lnTo>
                  <a:lnTo>
                    <a:pt x="0" y="0"/>
                  </a:lnTo>
                  <a:close/>
                </a:path>
              </a:pathLst>
            </a:cu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36" name="Freeform 637"/>
            <p:cNvSpPr>
              <a:spLocks/>
            </p:cNvSpPr>
            <p:nvPr/>
          </p:nvSpPr>
          <p:spPr bwMode="auto">
            <a:xfrm flipH="1">
              <a:off x="6211851" y="6233098"/>
              <a:ext cx="12958" cy="53991"/>
            </a:xfrm>
            <a:custGeom>
              <a:avLst/>
              <a:gdLst>
                <a:gd name="T0" fmla="*/ 0 w 42"/>
                <a:gd name="T1" fmla="*/ 175 h 175"/>
                <a:gd name="T2" fmla="*/ 42 w 42"/>
                <a:gd name="T3" fmla="*/ 0 h 175"/>
                <a:gd name="T4" fmla="*/ 0 w 42"/>
                <a:gd name="T5" fmla="*/ 0 h 175"/>
                <a:gd name="T6" fmla="*/ 0 w 42"/>
                <a:gd name="T7" fmla="*/ 175 h 175"/>
              </a:gdLst>
              <a:ahLst/>
              <a:cxnLst>
                <a:cxn ang="0">
                  <a:pos x="T0" y="T1"/>
                </a:cxn>
                <a:cxn ang="0">
                  <a:pos x="T2" y="T3"/>
                </a:cxn>
                <a:cxn ang="0">
                  <a:pos x="T4" y="T5"/>
                </a:cxn>
                <a:cxn ang="0">
                  <a:pos x="T6" y="T7"/>
                </a:cxn>
              </a:cxnLst>
              <a:rect l="0" t="0" r="r" b="b"/>
              <a:pathLst>
                <a:path w="42" h="175">
                  <a:moveTo>
                    <a:pt x="0" y="175"/>
                  </a:moveTo>
                  <a:lnTo>
                    <a:pt x="42" y="0"/>
                  </a:lnTo>
                  <a:lnTo>
                    <a:pt x="0" y="0"/>
                  </a:lnTo>
                  <a:lnTo>
                    <a:pt x="0" y="175"/>
                  </a:lnTo>
                  <a:close/>
                </a:path>
              </a:pathLst>
            </a:custGeom>
            <a:solidFill>
              <a:schemeClr val="accent1">
                <a:lumMod val="50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37" name="Freeform 638"/>
            <p:cNvSpPr>
              <a:spLocks/>
            </p:cNvSpPr>
            <p:nvPr/>
          </p:nvSpPr>
          <p:spPr bwMode="auto">
            <a:xfrm flipH="1">
              <a:off x="6196733" y="6176023"/>
              <a:ext cx="60161" cy="50906"/>
            </a:xfrm>
            <a:custGeom>
              <a:avLst/>
              <a:gdLst>
                <a:gd name="T0" fmla="*/ 0 w 195"/>
                <a:gd name="T1" fmla="*/ 0 h 165"/>
                <a:gd name="T2" fmla="*/ 195 w 195"/>
                <a:gd name="T3" fmla="*/ 0 h 165"/>
                <a:gd name="T4" fmla="*/ 153 w 195"/>
                <a:gd name="T5" fmla="*/ 165 h 165"/>
                <a:gd name="T6" fmla="*/ 104 w 195"/>
                <a:gd name="T7" fmla="*/ 165 h 165"/>
                <a:gd name="T8" fmla="*/ 0 w 195"/>
                <a:gd name="T9" fmla="*/ 0 h 165"/>
              </a:gdLst>
              <a:ahLst/>
              <a:cxnLst>
                <a:cxn ang="0">
                  <a:pos x="T0" y="T1"/>
                </a:cxn>
                <a:cxn ang="0">
                  <a:pos x="T2" y="T3"/>
                </a:cxn>
                <a:cxn ang="0">
                  <a:pos x="T4" y="T5"/>
                </a:cxn>
                <a:cxn ang="0">
                  <a:pos x="T6" y="T7"/>
                </a:cxn>
                <a:cxn ang="0">
                  <a:pos x="T8" y="T9"/>
                </a:cxn>
              </a:cxnLst>
              <a:rect l="0" t="0" r="r" b="b"/>
              <a:pathLst>
                <a:path w="195" h="165">
                  <a:moveTo>
                    <a:pt x="0" y="0"/>
                  </a:moveTo>
                  <a:lnTo>
                    <a:pt x="195" y="0"/>
                  </a:lnTo>
                  <a:lnTo>
                    <a:pt x="153" y="165"/>
                  </a:lnTo>
                  <a:lnTo>
                    <a:pt x="104" y="165"/>
                  </a:lnTo>
                  <a:lnTo>
                    <a:pt x="0" y="0"/>
                  </a:lnTo>
                  <a:close/>
                </a:path>
              </a:pathLst>
            </a:cu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38" name="Rectangle 672"/>
            <p:cNvSpPr>
              <a:spLocks noChangeArrowheads="1"/>
            </p:cNvSpPr>
            <p:nvPr/>
          </p:nvSpPr>
          <p:spPr bwMode="auto">
            <a:xfrm flipH="1">
              <a:off x="5730254" y="6325036"/>
              <a:ext cx="56767" cy="11415"/>
            </a:xfrm>
            <a:prstGeom prst="rect">
              <a:avLst/>
            </a:pr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321" name="Rectangle 294"/>
            <p:cNvSpPr>
              <a:spLocks noChangeArrowheads="1"/>
            </p:cNvSpPr>
            <p:nvPr/>
          </p:nvSpPr>
          <p:spPr bwMode="auto">
            <a:xfrm flipH="1">
              <a:off x="6431516" y="6231555"/>
              <a:ext cx="290315" cy="736741"/>
            </a:xfrm>
            <a:prstGeom prst="rect">
              <a:avLst/>
            </a:pr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322" name="Freeform 295"/>
            <p:cNvSpPr>
              <a:spLocks/>
            </p:cNvSpPr>
            <p:nvPr/>
          </p:nvSpPr>
          <p:spPr bwMode="auto">
            <a:xfrm flipH="1">
              <a:off x="6474092" y="6317631"/>
              <a:ext cx="47203" cy="82683"/>
            </a:xfrm>
            <a:custGeom>
              <a:avLst/>
              <a:gdLst>
                <a:gd name="T0" fmla="*/ 31 w 62"/>
                <a:gd name="T1" fmla="*/ 0 h 109"/>
                <a:gd name="T2" fmla="*/ 0 w 62"/>
                <a:gd name="T3" fmla="*/ 32 h 109"/>
                <a:gd name="T4" fmla="*/ 0 w 62"/>
                <a:gd name="T5" fmla="*/ 109 h 109"/>
                <a:gd name="T6" fmla="*/ 62 w 62"/>
                <a:gd name="T7" fmla="*/ 109 h 109"/>
                <a:gd name="T8" fmla="*/ 62 w 62"/>
                <a:gd name="T9" fmla="*/ 32 h 109"/>
                <a:gd name="T10" fmla="*/ 31 w 62"/>
                <a:gd name="T11" fmla="*/ 0 h 109"/>
              </a:gdLst>
              <a:ahLst/>
              <a:cxnLst>
                <a:cxn ang="0">
                  <a:pos x="T0" y="T1"/>
                </a:cxn>
                <a:cxn ang="0">
                  <a:pos x="T2" y="T3"/>
                </a:cxn>
                <a:cxn ang="0">
                  <a:pos x="T4" y="T5"/>
                </a:cxn>
                <a:cxn ang="0">
                  <a:pos x="T6" y="T7"/>
                </a:cxn>
                <a:cxn ang="0">
                  <a:pos x="T8" y="T9"/>
                </a:cxn>
                <a:cxn ang="0">
                  <a:pos x="T10" y="T11"/>
                </a:cxn>
              </a:cxnLst>
              <a:rect l="0" t="0" r="r" b="b"/>
              <a:pathLst>
                <a:path w="62" h="109">
                  <a:moveTo>
                    <a:pt x="31" y="0"/>
                  </a:moveTo>
                  <a:cubicBezTo>
                    <a:pt x="14" y="0"/>
                    <a:pt x="0" y="14"/>
                    <a:pt x="0" y="32"/>
                  </a:cubicBezTo>
                  <a:cubicBezTo>
                    <a:pt x="0" y="109"/>
                    <a:pt x="0" y="109"/>
                    <a:pt x="0" y="109"/>
                  </a:cubicBezTo>
                  <a:cubicBezTo>
                    <a:pt x="62" y="109"/>
                    <a:pt x="62" y="109"/>
                    <a:pt x="62" y="109"/>
                  </a:cubicBezTo>
                  <a:cubicBezTo>
                    <a:pt x="62" y="32"/>
                    <a:pt x="62" y="32"/>
                    <a:pt x="62" y="32"/>
                  </a:cubicBezTo>
                  <a:cubicBezTo>
                    <a:pt x="62" y="14"/>
                    <a:pt x="48" y="0"/>
                    <a:pt x="31" y="0"/>
                  </a:cubicBezTo>
                  <a:close/>
                </a:path>
              </a:pathLst>
            </a:cu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323" name="Freeform 296"/>
            <p:cNvSpPr>
              <a:spLocks/>
            </p:cNvSpPr>
            <p:nvPr/>
          </p:nvSpPr>
          <p:spPr bwMode="auto">
            <a:xfrm flipH="1">
              <a:off x="6568498" y="6317631"/>
              <a:ext cx="47203" cy="82683"/>
            </a:xfrm>
            <a:custGeom>
              <a:avLst/>
              <a:gdLst>
                <a:gd name="T0" fmla="*/ 31 w 62"/>
                <a:gd name="T1" fmla="*/ 0 h 109"/>
                <a:gd name="T2" fmla="*/ 0 w 62"/>
                <a:gd name="T3" fmla="*/ 32 h 109"/>
                <a:gd name="T4" fmla="*/ 0 w 62"/>
                <a:gd name="T5" fmla="*/ 109 h 109"/>
                <a:gd name="T6" fmla="*/ 62 w 62"/>
                <a:gd name="T7" fmla="*/ 109 h 109"/>
                <a:gd name="T8" fmla="*/ 62 w 62"/>
                <a:gd name="T9" fmla="*/ 32 h 109"/>
                <a:gd name="T10" fmla="*/ 31 w 62"/>
                <a:gd name="T11" fmla="*/ 0 h 109"/>
              </a:gdLst>
              <a:ahLst/>
              <a:cxnLst>
                <a:cxn ang="0">
                  <a:pos x="T0" y="T1"/>
                </a:cxn>
                <a:cxn ang="0">
                  <a:pos x="T2" y="T3"/>
                </a:cxn>
                <a:cxn ang="0">
                  <a:pos x="T4" y="T5"/>
                </a:cxn>
                <a:cxn ang="0">
                  <a:pos x="T6" y="T7"/>
                </a:cxn>
                <a:cxn ang="0">
                  <a:pos x="T8" y="T9"/>
                </a:cxn>
                <a:cxn ang="0">
                  <a:pos x="T10" y="T11"/>
                </a:cxn>
              </a:cxnLst>
              <a:rect l="0" t="0" r="r" b="b"/>
              <a:pathLst>
                <a:path w="62" h="109">
                  <a:moveTo>
                    <a:pt x="31" y="0"/>
                  </a:moveTo>
                  <a:cubicBezTo>
                    <a:pt x="14" y="0"/>
                    <a:pt x="0" y="14"/>
                    <a:pt x="0" y="32"/>
                  </a:cubicBezTo>
                  <a:cubicBezTo>
                    <a:pt x="0" y="109"/>
                    <a:pt x="0" y="109"/>
                    <a:pt x="0" y="109"/>
                  </a:cubicBezTo>
                  <a:cubicBezTo>
                    <a:pt x="62" y="109"/>
                    <a:pt x="62" y="109"/>
                    <a:pt x="62" y="109"/>
                  </a:cubicBezTo>
                  <a:cubicBezTo>
                    <a:pt x="62" y="32"/>
                    <a:pt x="62" y="32"/>
                    <a:pt x="62" y="32"/>
                  </a:cubicBezTo>
                  <a:cubicBezTo>
                    <a:pt x="62" y="14"/>
                    <a:pt x="48" y="0"/>
                    <a:pt x="31" y="0"/>
                  </a:cubicBezTo>
                  <a:close/>
                </a:path>
              </a:pathLst>
            </a:cu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324" name="Rectangle 297"/>
            <p:cNvSpPr>
              <a:spLocks noChangeArrowheads="1"/>
            </p:cNvSpPr>
            <p:nvPr/>
          </p:nvSpPr>
          <p:spPr bwMode="auto">
            <a:xfrm flipH="1">
              <a:off x="6431516" y="6296344"/>
              <a:ext cx="290315" cy="11415"/>
            </a:xfrm>
            <a:prstGeom prst="rect">
              <a:avLst/>
            </a:prstGeom>
            <a:solidFill>
              <a:schemeClr val="accent1">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325" name="Rectangle 298"/>
            <p:cNvSpPr>
              <a:spLocks noChangeArrowheads="1"/>
            </p:cNvSpPr>
            <p:nvPr/>
          </p:nvSpPr>
          <p:spPr bwMode="auto">
            <a:xfrm flipH="1">
              <a:off x="6431516" y="6410186"/>
              <a:ext cx="290315" cy="10798"/>
            </a:xfrm>
            <a:prstGeom prst="rect">
              <a:avLst/>
            </a:prstGeom>
            <a:solidFill>
              <a:schemeClr val="accent1">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326" name="Freeform 299"/>
            <p:cNvSpPr>
              <a:spLocks/>
            </p:cNvSpPr>
            <p:nvPr/>
          </p:nvSpPr>
          <p:spPr bwMode="auto">
            <a:xfrm flipH="1">
              <a:off x="6474092" y="6429315"/>
              <a:ext cx="47203" cy="82066"/>
            </a:xfrm>
            <a:custGeom>
              <a:avLst/>
              <a:gdLst>
                <a:gd name="T0" fmla="*/ 31 w 62"/>
                <a:gd name="T1" fmla="*/ 0 h 108"/>
                <a:gd name="T2" fmla="*/ 0 w 62"/>
                <a:gd name="T3" fmla="*/ 31 h 108"/>
                <a:gd name="T4" fmla="*/ 0 w 62"/>
                <a:gd name="T5" fmla="*/ 108 h 108"/>
                <a:gd name="T6" fmla="*/ 62 w 62"/>
                <a:gd name="T7" fmla="*/ 108 h 108"/>
                <a:gd name="T8" fmla="*/ 62 w 62"/>
                <a:gd name="T9" fmla="*/ 31 h 108"/>
                <a:gd name="T10" fmla="*/ 31 w 62"/>
                <a:gd name="T11" fmla="*/ 0 h 108"/>
              </a:gdLst>
              <a:ahLst/>
              <a:cxnLst>
                <a:cxn ang="0">
                  <a:pos x="T0" y="T1"/>
                </a:cxn>
                <a:cxn ang="0">
                  <a:pos x="T2" y="T3"/>
                </a:cxn>
                <a:cxn ang="0">
                  <a:pos x="T4" y="T5"/>
                </a:cxn>
                <a:cxn ang="0">
                  <a:pos x="T6" y="T7"/>
                </a:cxn>
                <a:cxn ang="0">
                  <a:pos x="T8" y="T9"/>
                </a:cxn>
                <a:cxn ang="0">
                  <a:pos x="T10" y="T11"/>
                </a:cxn>
              </a:cxnLst>
              <a:rect l="0" t="0" r="r" b="b"/>
              <a:pathLst>
                <a:path w="62" h="108">
                  <a:moveTo>
                    <a:pt x="31" y="0"/>
                  </a:moveTo>
                  <a:cubicBezTo>
                    <a:pt x="14" y="0"/>
                    <a:pt x="0" y="14"/>
                    <a:pt x="0" y="31"/>
                  </a:cubicBezTo>
                  <a:cubicBezTo>
                    <a:pt x="0" y="108"/>
                    <a:pt x="0" y="108"/>
                    <a:pt x="0" y="108"/>
                  </a:cubicBezTo>
                  <a:cubicBezTo>
                    <a:pt x="62" y="108"/>
                    <a:pt x="62" y="108"/>
                    <a:pt x="62" y="108"/>
                  </a:cubicBezTo>
                  <a:cubicBezTo>
                    <a:pt x="62" y="31"/>
                    <a:pt x="62" y="31"/>
                    <a:pt x="62" y="31"/>
                  </a:cubicBezTo>
                  <a:cubicBezTo>
                    <a:pt x="62" y="14"/>
                    <a:pt x="48" y="0"/>
                    <a:pt x="31" y="0"/>
                  </a:cubicBezTo>
                  <a:close/>
                </a:path>
              </a:pathLst>
            </a:cu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327" name="Freeform 300"/>
            <p:cNvSpPr>
              <a:spLocks/>
            </p:cNvSpPr>
            <p:nvPr/>
          </p:nvSpPr>
          <p:spPr bwMode="auto">
            <a:xfrm flipH="1">
              <a:off x="6568498" y="6429315"/>
              <a:ext cx="47203" cy="82066"/>
            </a:xfrm>
            <a:custGeom>
              <a:avLst/>
              <a:gdLst>
                <a:gd name="T0" fmla="*/ 31 w 62"/>
                <a:gd name="T1" fmla="*/ 0 h 108"/>
                <a:gd name="T2" fmla="*/ 0 w 62"/>
                <a:gd name="T3" fmla="*/ 31 h 108"/>
                <a:gd name="T4" fmla="*/ 0 w 62"/>
                <a:gd name="T5" fmla="*/ 108 h 108"/>
                <a:gd name="T6" fmla="*/ 62 w 62"/>
                <a:gd name="T7" fmla="*/ 108 h 108"/>
                <a:gd name="T8" fmla="*/ 62 w 62"/>
                <a:gd name="T9" fmla="*/ 31 h 108"/>
                <a:gd name="T10" fmla="*/ 31 w 62"/>
                <a:gd name="T11" fmla="*/ 0 h 108"/>
              </a:gdLst>
              <a:ahLst/>
              <a:cxnLst>
                <a:cxn ang="0">
                  <a:pos x="T0" y="T1"/>
                </a:cxn>
                <a:cxn ang="0">
                  <a:pos x="T2" y="T3"/>
                </a:cxn>
                <a:cxn ang="0">
                  <a:pos x="T4" y="T5"/>
                </a:cxn>
                <a:cxn ang="0">
                  <a:pos x="T6" y="T7"/>
                </a:cxn>
                <a:cxn ang="0">
                  <a:pos x="T8" y="T9"/>
                </a:cxn>
                <a:cxn ang="0">
                  <a:pos x="T10" y="T11"/>
                </a:cxn>
              </a:cxnLst>
              <a:rect l="0" t="0" r="r" b="b"/>
              <a:pathLst>
                <a:path w="62" h="108">
                  <a:moveTo>
                    <a:pt x="31" y="0"/>
                  </a:moveTo>
                  <a:cubicBezTo>
                    <a:pt x="14" y="0"/>
                    <a:pt x="0" y="14"/>
                    <a:pt x="0" y="31"/>
                  </a:cubicBezTo>
                  <a:cubicBezTo>
                    <a:pt x="0" y="108"/>
                    <a:pt x="0" y="108"/>
                    <a:pt x="0" y="108"/>
                  </a:cubicBezTo>
                  <a:cubicBezTo>
                    <a:pt x="62" y="108"/>
                    <a:pt x="62" y="108"/>
                    <a:pt x="62" y="108"/>
                  </a:cubicBezTo>
                  <a:cubicBezTo>
                    <a:pt x="62" y="31"/>
                    <a:pt x="62" y="31"/>
                    <a:pt x="62" y="31"/>
                  </a:cubicBezTo>
                  <a:cubicBezTo>
                    <a:pt x="62" y="14"/>
                    <a:pt x="48" y="0"/>
                    <a:pt x="31" y="0"/>
                  </a:cubicBezTo>
                  <a:close/>
                </a:path>
              </a:pathLst>
            </a:cu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328" name="Rectangle 301"/>
            <p:cNvSpPr>
              <a:spLocks noChangeArrowheads="1"/>
            </p:cNvSpPr>
            <p:nvPr/>
          </p:nvSpPr>
          <p:spPr bwMode="auto">
            <a:xfrm flipH="1">
              <a:off x="6431516" y="6521253"/>
              <a:ext cx="290315" cy="11415"/>
            </a:xfrm>
            <a:prstGeom prst="rect">
              <a:avLst/>
            </a:prstGeom>
            <a:solidFill>
              <a:schemeClr val="accent1">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329" name="Freeform 302"/>
            <p:cNvSpPr>
              <a:spLocks/>
            </p:cNvSpPr>
            <p:nvPr/>
          </p:nvSpPr>
          <p:spPr bwMode="auto">
            <a:xfrm flipH="1">
              <a:off x="6474092" y="6540381"/>
              <a:ext cx="47203" cy="82683"/>
            </a:xfrm>
            <a:custGeom>
              <a:avLst/>
              <a:gdLst>
                <a:gd name="T0" fmla="*/ 31 w 62"/>
                <a:gd name="T1" fmla="*/ 0 h 109"/>
                <a:gd name="T2" fmla="*/ 0 w 62"/>
                <a:gd name="T3" fmla="*/ 31 h 109"/>
                <a:gd name="T4" fmla="*/ 0 w 62"/>
                <a:gd name="T5" fmla="*/ 109 h 109"/>
                <a:gd name="T6" fmla="*/ 62 w 62"/>
                <a:gd name="T7" fmla="*/ 109 h 109"/>
                <a:gd name="T8" fmla="*/ 62 w 62"/>
                <a:gd name="T9" fmla="*/ 31 h 109"/>
                <a:gd name="T10" fmla="*/ 31 w 62"/>
                <a:gd name="T11" fmla="*/ 0 h 109"/>
              </a:gdLst>
              <a:ahLst/>
              <a:cxnLst>
                <a:cxn ang="0">
                  <a:pos x="T0" y="T1"/>
                </a:cxn>
                <a:cxn ang="0">
                  <a:pos x="T2" y="T3"/>
                </a:cxn>
                <a:cxn ang="0">
                  <a:pos x="T4" y="T5"/>
                </a:cxn>
                <a:cxn ang="0">
                  <a:pos x="T6" y="T7"/>
                </a:cxn>
                <a:cxn ang="0">
                  <a:pos x="T8" y="T9"/>
                </a:cxn>
                <a:cxn ang="0">
                  <a:pos x="T10" y="T11"/>
                </a:cxn>
              </a:cxnLst>
              <a:rect l="0" t="0" r="r" b="b"/>
              <a:pathLst>
                <a:path w="62" h="109">
                  <a:moveTo>
                    <a:pt x="31" y="0"/>
                  </a:moveTo>
                  <a:cubicBezTo>
                    <a:pt x="14" y="0"/>
                    <a:pt x="0" y="14"/>
                    <a:pt x="0" y="31"/>
                  </a:cubicBezTo>
                  <a:cubicBezTo>
                    <a:pt x="0" y="109"/>
                    <a:pt x="0" y="109"/>
                    <a:pt x="0" y="109"/>
                  </a:cubicBezTo>
                  <a:cubicBezTo>
                    <a:pt x="62" y="109"/>
                    <a:pt x="62" y="109"/>
                    <a:pt x="62" y="109"/>
                  </a:cubicBezTo>
                  <a:cubicBezTo>
                    <a:pt x="62" y="31"/>
                    <a:pt x="62" y="31"/>
                    <a:pt x="62" y="31"/>
                  </a:cubicBezTo>
                  <a:cubicBezTo>
                    <a:pt x="62" y="14"/>
                    <a:pt x="48" y="0"/>
                    <a:pt x="31" y="0"/>
                  </a:cubicBezTo>
                  <a:close/>
                </a:path>
              </a:pathLst>
            </a:cu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330" name="Freeform 303"/>
            <p:cNvSpPr>
              <a:spLocks/>
            </p:cNvSpPr>
            <p:nvPr/>
          </p:nvSpPr>
          <p:spPr bwMode="auto">
            <a:xfrm flipH="1">
              <a:off x="6568498" y="6540381"/>
              <a:ext cx="47203" cy="82683"/>
            </a:xfrm>
            <a:custGeom>
              <a:avLst/>
              <a:gdLst>
                <a:gd name="T0" fmla="*/ 31 w 62"/>
                <a:gd name="T1" fmla="*/ 0 h 109"/>
                <a:gd name="T2" fmla="*/ 0 w 62"/>
                <a:gd name="T3" fmla="*/ 31 h 109"/>
                <a:gd name="T4" fmla="*/ 0 w 62"/>
                <a:gd name="T5" fmla="*/ 109 h 109"/>
                <a:gd name="T6" fmla="*/ 62 w 62"/>
                <a:gd name="T7" fmla="*/ 109 h 109"/>
                <a:gd name="T8" fmla="*/ 62 w 62"/>
                <a:gd name="T9" fmla="*/ 31 h 109"/>
                <a:gd name="T10" fmla="*/ 31 w 62"/>
                <a:gd name="T11" fmla="*/ 0 h 109"/>
              </a:gdLst>
              <a:ahLst/>
              <a:cxnLst>
                <a:cxn ang="0">
                  <a:pos x="T0" y="T1"/>
                </a:cxn>
                <a:cxn ang="0">
                  <a:pos x="T2" y="T3"/>
                </a:cxn>
                <a:cxn ang="0">
                  <a:pos x="T4" y="T5"/>
                </a:cxn>
                <a:cxn ang="0">
                  <a:pos x="T6" y="T7"/>
                </a:cxn>
                <a:cxn ang="0">
                  <a:pos x="T8" y="T9"/>
                </a:cxn>
                <a:cxn ang="0">
                  <a:pos x="T10" y="T11"/>
                </a:cxn>
              </a:cxnLst>
              <a:rect l="0" t="0" r="r" b="b"/>
              <a:pathLst>
                <a:path w="62" h="109">
                  <a:moveTo>
                    <a:pt x="31" y="0"/>
                  </a:moveTo>
                  <a:cubicBezTo>
                    <a:pt x="14" y="0"/>
                    <a:pt x="0" y="14"/>
                    <a:pt x="0" y="31"/>
                  </a:cubicBezTo>
                  <a:cubicBezTo>
                    <a:pt x="0" y="109"/>
                    <a:pt x="0" y="109"/>
                    <a:pt x="0" y="109"/>
                  </a:cubicBezTo>
                  <a:cubicBezTo>
                    <a:pt x="62" y="109"/>
                    <a:pt x="62" y="109"/>
                    <a:pt x="62" y="109"/>
                  </a:cubicBezTo>
                  <a:cubicBezTo>
                    <a:pt x="62" y="31"/>
                    <a:pt x="62" y="31"/>
                    <a:pt x="62" y="31"/>
                  </a:cubicBezTo>
                  <a:cubicBezTo>
                    <a:pt x="62" y="14"/>
                    <a:pt x="48" y="0"/>
                    <a:pt x="31" y="0"/>
                  </a:cubicBezTo>
                  <a:close/>
                </a:path>
              </a:pathLst>
            </a:cu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331" name="Rectangle 304"/>
            <p:cNvSpPr>
              <a:spLocks noChangeArrowheads="1"/>
            </p:cNvSpPr>
            <p:nvPr/>
          </p:nvSpPr>
          <p:spPr bwMode="auto">
            <a:xfrm flipH="1">
              <a:off x="6431516" y="6632936"/>
              <a:ext cx="290315" cy="10798"/>
            </a:xfrm>
            <a:prstGeom prst="rect">
              <a:avLst/>
            </a:prstGeom>
            <a:solidFill>
              <a:schemeClr val="accent1">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332" name="Freeform 305"/>
            <p:cNvSpPr>
              <a:spLocks/>
            </p:cNvSpPr>
            <p:nvPr/>
          </p:nvSpPr>
          <p:spPr bwMode="auto">
            <a:xfrm flipH="1">
              <a:off x="6474092" y="6652065"/>
              <a:ext cx="47203" cy="82066"/>
            </a:xfrm>
            <a:custGeom>
              <a:avLst/>
              <a:gdLst>
                <a:gd name="T0" fmla="*/ 31 w 62"/>
                <a:gd name="T1" fmla="*/ 0 h 108"/>
                <a:gd name="T2" fmla="*/ 0 w 62"/>
                <a:gd name="T3" fmla="*/ 31 h 108"/>
                <a:gd name="T4" fmla="*/ 0 w 62"/>
                <a:gd name="T5" fmla="*/ 108 h 108"/>
                <a:gd name="T6" fmla="*/ 62 w 62"/>
                <a:gd name="T7" fmla="*/ 108 h 108"/>
                <a:gd name="T8" fmla="*/ 62 w 62"/>
                <a:gd name="T9" fmla="*/ 31 h 108"/>
                <a:gd name="T10" fmla="*/ 31 w 62"/>
                <a:gd name="T11" fmla="*/ 0 h 108"/>
              </a:gdLst>
              <a:ahLst/>
              <a:cxnLst>
                <a:cxn ang="0">
                  <a:pos x="T0" y="T1"/>
                </a:cxn>
                <a:cxn ang="0">
                  <a:pos x="T2" y="T3"/>
                </a:cxn>
                <a:cxn ang="0">
                  <a:pos x="T4" y="T5"/>
                </a:cxn>
                <a:cxn ang="0">
                  <a:pos x="T6" y="T7"/>
                </a:cxn>
                <a:cxn ang="0">
                  <a:pos x="T8" y="T9"/>
                </a:cxn>
                <a:cxn ang="0">
                  <a:pos x="T10" y="T11"/>
                </a:cxn>
              </a:cxnLst>
              <a:rect l="0" t="0" r="r" b="b"/>
              <a:pathLst>
                <a:path w="62" h="108">
                  <a:moveTo>
                    <a:pt x="31" y="0"/>
                  </a:moveTo>
                  <a:cubicBezTo>
                    <a:pt x="14" y="0"/>
                    <a:pt x="0" y="14"/>
                    <a:pt x="0" y="31"/>
                  </a:cubicBezTo>
                  <a:cubicBezTo>
                    <a:pt x="0" y="108"/>
                    <a:pt x="0" y="108"/>
                    <a:pt x="0" y="108"/>
                  </a:cubicBezTo>
                  <a:cubicBezTo>
                    <a:pt x="62" y="108"/>
                    <a:pt x="62" y="108"/>
                    <a:pt x="62" y="108"/>
                  </a:cubicBezTo>
                  <a:cubicBezTo>
                    <a:pt x="62" y="31"/>
                    <a:pt x="62" y="31"/>
                    <a:pt x="62" y="31"/>
                  </a:cubicBezTo>
                  <a:cubicBezTo>
                    <a:pt x="62" y="14"/>
                    <a:pt x="48" y="0"/>
                    <a:pt x="31" y="0"/>
                  </a:cubicBezTo>
                  <a:close/>
                </a:path>
              </a:pathLst>
            </a:cu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333" name="Freeform 306"/>
            <p:cNvSpPr>
              <a:spLocks/>
            </p:cNvSpPr>
            <p:nvPr/>
          </p:nvSpPr>
          <p:spPr bwMode="auto">
            <a:xfrm flipH="1">
              <a:off x="6568498" y="6652065"/>
              <a:ext cx="47203" cy="82066"/>
            </a:xfrm>
            <a:custGeom>
              <a:avLst/>
              <a:gdLst>
                <a:gd name="T0" fmla="*/ 31 w 62"/>
                <a:gd name="T1" fmla="*/ 0 h 108"/>
                <a:gd name="T2" fmla="*/ 0 w 62"/>
                <a:gd name="T3" fmla="*/ 31 h 108"/>
                <a:gd name="T4" fmla="*/ 0 w 62"/>
                <a:gd name="T5" fmla="*/ 108 h 108"/>
                <a:gd name="T6" fmla="*/ 62 w 62"/>
                <a:gd name="T7" fmla="*/ 108 h 108"/>
                <a:gd name="T8" fmla="*/ 62 w 62"/>
                <a:gd name="T9" fmla="*/ 31 h 108"/>
                <a:gd name="T10" fmla="*/ 31 w 62"/>
                <a:gd name="T11" fmla="*/ 0 h 108"/>
              </a:gdLst>
              <a:ahLst/>
              <a:cxnLst>
                <a:cxn ang="0">
                  <a:pos x="T0" y="T1"/>
                </a:cxn>
                <a:cxn ang="0">
                  <a:pos x="T2" y="T3"/>
                </a:cxn>
                <a:cxn ang="0">
                  <a:pos x="T4" y="T5"/>
                </a:cxn>
                <a:cxn ang="0">
                  <a:pos x="T6" y="T7"/>
                </a:cxn>
                <a:cxn ang="0">
                  <a:pos x="T8" y="T9"/>
                </a:cxn>
                <a:cxn ang="0">
                  <a:pos x="T10" y="T11"/>
                </a:cxn>
              </a:cxnLst>
              <a:rect l="0" t="0" r="r" b="b"/>
              <a:pathLst>
                <a:path w="62" h="108">
                  <a:moveTo>
                    <a:pt x="31" y="0"/>
                  </a:moveTo>
                  <a:cubicBezTo>
                    <a:pt x="14" y="0"/>
                    <a:pt x="0" y="14"/>
                    <a:pt x="0" y="31"/>
                  </a:cubicBezTo>
                  <a:cubicBezTo>
                    <a:pt x="0" y="108"/>
                    <a:pt x="0" y="108"/>
                    <a:pt x="0" y="108"/>
                  </a:cubicBezTo>
                  <a:cubicBezTo>
                    <a:pt x="62" y="108"/>
                    <a:pt x="62" y="108"/>
                    <a:pt x="62" y="108"/>
                  </a:cubicBezTo>
                  <a:cubicBezTo>
                    <a:pt x="62" y="31"/>
                    <a:pt x="62" y="31"/>
                    <a:pt x="62" y="31"/>
                  </a:cubicBezTo>
                  <a:cubicBezTo>
                    <a:pt x="62" y="14"/>
                    <a:pt x="48" y="0"/>
                    <a:pt x="31" y="0"/>
                  </a:cubicBezTo>
                  <a:close/>
                </a:path>
              </a:pathLst>
            </a:cu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334" name="Freeform 307"/>
            <p:cNvSpPr>
              <a:spLocks/>
            </p:cNvSpPr>
            <p:nvPr/>
          </p:nvSpPr>
          <p:spPr bwMode="auto">
            <a:xfrm flipH="1">
              <a:off x="6659511" y="6317631"/>
              <a:ext cx="47203" cy="82683"/>
            </a:xfrm>
            <a:custGeom>
              <a:avLst/>
              <a:gdLst>
                <a:gd name="T0" fmla="*/ 31 w 62"/>
                <a:gd name="T1" fmla="*/ 0 h 109"/>
                <a:gd name="T2" fmla="*/ 0 w 62"/>
                <a:gd name="T3" fmla="*/ 32 h 109"/>
                <a:gd name="T4" fmla="*/ 0 w 62"/>
                <a:gd name="T5" fmla="*/ 109 h 109"/>
                <a:gd name="T6" fmla="*/ 62 w 62"/>
                <a:gd name="T7" fmla="*/ 109 h 109"/>
                <a:gd name="T8" fmla="*/ 62 w 62"/>
                <a:gd name="T9" fmla="*/ 32 h 109"/>
                <a:gd name="T10" fmla="*/ 31 w 62"/>
                <a:gd name="T11" fmla="*/ 0 h 109"/>
              </a:gdLst>
              <a:ahLst/>
              <a:cxnLst>
                <a:cxn ang="0">
                  <a:pos x="T0" y="T1"/>
                </a:cxn>
                <a:cxn ang="0">
                  <a:pos x="T2" y="T3"/>
                </a:cxn>
                <a:cxn ang="0">
                  <a:pos x="T4" y="T5"/>
                </a:cxn>
                <a:cxn ang="0">
                  <a:pos x="T6" y="T7"/>
                </a:cxn>
                <a:cxn ang="0">
                  <a:pos x="T8" y="T9"/>
                </a:cxn>
                <a:cxn ang="0">
                  <a:pos x="T10" y="T11"/>
                </a:cxn>
              </a:cxnLst>
              <a:rect l="0" t="0" r="r" b="b"/>
              <a:pathLst>
                <a:path w="62" h="109">
                  <a:moveTo>
                    <a:pt x="31" y="0"/>
                  </a:moveTo>
                  <a:cubicBezTo>
                    <a:pt x="14" y="0"/>
                    <a:pt x="0" y="14"/>
                    <a:pt x="0" y="32"/>
                  </a:cubicBezTo>
                  <a:cubicBezTo>
                    <a:pt x="0" y="109"/>
                    <a:pt x="0" y="109"/>
                    <a:pt x="0" y="109"/>
                  </a:cubicBezTo>
                  <a:cubicBezTo>
                    <a:pt x="62" y="109"/>
                    <a:pt x="62" y="109"/>
                    <a:pt x="62" y="109"/>
                  </a:cubicBezTo>
                  <a:cubicBezTo>
                    <a:pt x="62" y="32"/>
                    <a:pt x="62" y="32"/>
                    <a:pt x="62" y="32"/>
                  </a:cubicBezTo>
                  <a:cubicBezTo>
                    <a:pt x="62" y="14"/>
                    <a:pt x="48" y="0"/>
                    <a:pt x="31" y="0"/>
                  </a:cubicBezTo>
                  <a:close/>
                </a:path>
              </a:pathLst>
            </a:cu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335" name="Freeform 308"/>
            <p:cNvSpPr>
              <a:spLocks/>
            </p:cNvSpPr>
            <p:nvPr/>
          </p:nvSpPr>
          <p:spPr bwMode="auto">
            <a:xfrm flipH="1">
              <a:off x="6659511" y="6429315"/>
              <a:ext cx="47203" cy="82066"/>
            </a:xfrm>
            <a:custGeom>
              <a:avLst/>
              <a:gdLst>
                <a:gd name="T0" fmla="*/ 31 w 62"/>
                <a:gd name="T1" fmla="*/ 0 h 108"/>
                <a:gd name="T2" fmla="*/ 0 w 62"/>
                <a:gd name="T3" fmla="*/ 31 h 108"/>
                <a:gd name="T4" fmla="*/ 0 w 62"/>
                <a:gd name="T5" fmla="*/ 108 h 108"/>
                <a:gd name="T6" fmla="*/ 62 w 62"/>
                <a:gd name="T7" fmla="*/ 108 h 108"/>
                <a:gd name="T8" fmla="*/ 62 w 62"/>
                <a:gd name="T9" fmla="*/ 31 h 108"/>
                <a:gd name="T10" fmla="*/ 31 w 62"/>
                <a:gd name="T11" fmla="*/ 0 h 108"/>
              </a:gdLst>
              <a:ahLst/>
              <a:cxnLst>
                <a:cxn ang="0">
                  <a:pos x="T0" y="T1"/>
                </a:cxn>
                <a:cxn ang="0">
                  <a:pos x="T2" y="T3"/>
                </a:cxn>
                <a:cxn ang="0">
                  <a:pos x="T4" y="T5"/>
                </a:cxn>
                <a:cxn ang="0">
                  <a:pos x="T6" y="T7"/>
                </a:cxn>
                <a:cxn ang="0">
                  <a:pos x="T8" y="T9"/>
                </a:cxn>
                <a:cxn ang="0">
                  <a:pos x="T10" y="T11"/>
                </a:cxn>
              </a:cxnLst>
              <a:rect l="0" t="0" r="r" b="b"/>
              <a:pathLst>
                <a:path w="62" h="108">
                  <a:moveTo>
                    <a:pt x="31" y="0"/>
                  </a:moveTo>
                  <a:cubicBezTo>
                    <a:pt x="14" y="0"/>
                    <a:pt x="0" y="14"/>
                    <a:pt x="0" y="31"/>
                  </a:cubicBezTo>
                  <a:cubicBezTo>
                    <a:pt x="0" y="108"/>
                    <a:pt x="0" y="108"/>
                    <a:pt x="0" y="108"/>
                  </a:cubicBezTo>
                  <a:cubicBezTo>
                    <a:pt x="62" y="108"/>
                    <a:pt x="62" y="108"/>
                    <a:pt x="62" y="108"/>
                  </a:cubicBezTo>
                  <a:cubicBezTo>
                    <a:pt x="62" y="31"/>
                    <a:pt x="62" y="31"/>
                    <a:pt x="62" y="31"/>
                  </a:cubicBezTo>
                  <a:cubicBezTo>
                    <a:pt x="62" y="14"/>
                    <a:pt x="48" y="0"/>
                    <a:pt x="31" y="0"/>
                  </a:cubicBezTo>
                  <a:close/>
                </a:path>
              </a:pathLst>
            </a:cu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336" name="Freeform 309"/>
            <p:cNvSpPr>
              <a:spLocks/>
            </p:cNvSpPr>
            <p:nvPr/>
          </p:nvSpPr>
          <p:spPr bwMode="auto">
            <a:xfrm flipH="1">
              <a:off x="6659511" y="6540381"/>
              <a:ext cx="47203" cy="82683"/>
            </a:xfrm>
            <a:custGeom>
              <a:avLst/>
              <a:gdLst>
                <a:gd name="T0" fmla="*/ 31 w 62"/>
                <a:gd name="T1" fmla="*/ 0 h 109"/>
                <a:gd name="T2" fmla="*/ 0 w 62"/>
                <a:gd name="T3" fmla="*/ 31 h 109"/>
                <a:gd name="T4" fmla="*/ 0 w 62"/>
                <a:gd name="T5" fmla="*/ 109 h 109"/>
                <a:gd name="T6" fmla="*/ 62 w 62"/>
                <a:gd name="T7" fmla="*/ 109 h 109"/>
                <a:gd name="T8" fmla="*/ 62 w 62"/>
                <a:gd name="T9" fmla="*/ 31 h 109"/>
                <a:gd name="T10" fmla="*/ 31 w 62"/>
                <a:gd name="T11" fmla="*/ 0 h 109"/>
              </a:gdLst>
              <a:ahLst/>
              <a:cxnLst>
                <a:cxn ang="0">
                  <a:pos x="T0" y="T1"/>
                </a:cxn>
                <a:cxn ang="0">
                  <a:pos x="T2" y="T3"/>
                </a:cxn>
                <a:cxn ang="0">
                  <a:pos x="T4" y="T5"/>
                </a:cxn>
                <a:cxn ang="0">
                  <a:pos x="T6" y="T7"/>
                </a:cxn>
                <a:cxn ang="0">
                  <a:pos x="T8" y="T9"/>
                </a:cxn>
                <a:cxn ang="0">
                  <a:pos x="T10" y="T11"/>
                </a:cxn>
              </a:cxnLst>
              <a:rect l="0" t="0" r="r" b="b"/>
              <a:pathLst>
                <a:path w="62" h="109">
                  <a:moveTo>
                    <a:pt x="31" y="0"/>
                  </a:moveTo>
                  <a:cubicBezTo>
                    <a:pt x="14" y="0"/>
                    <a:pt x="0" y="14"/>
                    <a:pt x="0" y="31"/>
                  </a:cubicBezTo>
                  <a:cubicBezTo>
                    <a:pt x="0" y="109"/>
                    <a:pt x="0" y="109"/>
                    <a:pt x="0" y="109"/>
                  </a:cubicBezTo>
                  <a:cubicBezTo>
                    <a:pt x="62" y="109"/>
                    <a:pt x="62" y="109"/>
                    <a:pt x="62" y="109"/>
                  </a:cubicBezTo>
                  <a:cubicBezTo>
                    <a:pt x="62" y="31"/>
                    <a:pt x="62" y="31"/>
                    <a:pt x="62" y="31"/>
                  </a:cubicBezTo>
                  <a:cubicBezTo>
                    <a:pt x="62" y="14"/>
                    <a:pt x="48" y="0"/>
                    <a:pt x="31" y="0"/>
                  </a:cubicBezTo>
                  <a:close/>
                </a:path>
              </a:pathLst>
            </a:cu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337" name="Freeform 310"/>
            <p:cNvSpPr>
              <a:spLocks/>
            </p:cNvSpPr>
            <p:nvPr/>
          </p:nvSpPr>
          <p:spPr bwMode="auto">
            <a:xfrm flipH="1">
              <a:off x="6659511" y="6652065"/>
              <a:ext cx="47203" cy="82066"/>
            </a:xfrm>
            <a:custGeom>
              <a:avLst/>
              <a:gdLst>
                <a:gd name="T0" fmla="*/ 31 w 62"/>
                <a:gd name="T1" fmla="*/ 0 h 108"/>
                <a:gd name="T2" fmla="*/ 0 w 62"/>
                <a:gd name="T3" fmla="*/ 31 h 108"/>
                <a:gd name="T4" fmla="*/ 0 w 62"/>
                <a:gd name="T5" fmla="*/ 108 h 108"/>
                <a:gd name="T6" fmla="*/ 62 w 62"/>
                <a:gd name="T7" fmla="*/ 108 h 108"/>
                <a:gd name="T8" fmla="*/ 62 w 62"/>
                <a:gd name="T9" fmla="*/ 31 h 108"/>
                <a:gd name="T10" fmla="*/ 31 w 62"/>
                <a:gd name="T11" fmla="*/ 0 h 108"/>
              </a:gdLst>
              <a:ahLst/>
              <a:cxnLst>
                <a:cxn ang="0">
                  <a:pos x="T0" y="T1"/>
                </a:cxn>
                <a:cxn ang="0">
                  <a:pos x="T2" y="T3"/>
                </a:cxn>
                <a:cxn ang="0">
                  <a:pos x="T4" y="T5"/>
                </a:cxn>
                <a:cxn ang="0">
                  <a:pos x="T6" y="T7"/>
                </a:cxn>
                <a:cxn ang="0">
                  <a:pos x="T8" y="T9"/>
                </a:cxn>
                <a:cxn ang="0">
                  <a:pos x="T10" y="T11"/>
                </a:cxn>
              </a:cxnLst>
              <a:rect l="0" t="0" r="r" b="b"/>
              <a:pathLst>
                <a:path w="62" h="108">
                  <a:moveTo>
                    <a:pt x="31" y="0"/>
                  </a:moveTo>
                  <a:cubicBezTo>
                    <a:pt x="14" y="0"/>
                    <a:pt x="0" y="14"/>
                    <a:pt x="0" y="31"/>
                  </a:cubicBezTo>
                  <a:cubicBezTo>
                    <a:pt x="0" y="108"/>
                    <a:pt x="0" y="108"/>
                    <a:pt x="0" y="108"/>
                  </a:cubicBezTo>
                  <a:cubicBezTo>
                    <a:pt x="62" y="108"/>
                    <a:pt x="62" y="108"/>
                    <a:pt x="62" y="108"/>
                  </a:cubicBezTo>
                  <a:cubicBezTo>
                    <a:pt x="62" y="31"/>
                    <a:pt x="62" y="31"/>
                    <a:pt x="62" y="31"/>
                  </a:cubicBezTo>
                  <a:cubicBezTo>
                    <a:pt x="62" y="14"/>
                    <a:pt x="48" y="0"/>
                    <a:pt x="31" y="0"/>
                  </a:cubicBezTo>
                  <a:close/>
                </a:path>
              </a:pathLst>
            </a:cu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338" name="Rectangle 311"/>
            <p:cNvSpPr>
              <a:spLocks noChangeArrowheads="1"/>
            </p:cNvSpPr>
            <p:nvPr/>
          </p:nvSpPr>
          <p:spPr bwMode="auto">
            <a:xfrm flipH="1">
              <a:off x="6431516" y="6744003"/>
              <a:ext cx="290315" cy="11415"/>
            </a:xfrm>
            <a:prstGeom prst="rect">
              <a:avLst/>
            </a:prstGeom>
            <a:solidFill>
              <a:schemeClr val="accent1">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339" name="Rectangle 312"/>
            <p:cNvSpPr>
              <a:spLocks noChangeArrowheads="1"/>
            </p:cNvSpPr>
            <p:nvPr/>
          </p:nvSpPr>
          <p:spPr bwMode="auto">
            <a:xfrm flipH="1">
              <a:off x="6553998" y="6157819"/>
              <a:ext cx="73736" cy="73736"/>
            </a:xfrm>
            <a:prstGeom prst="rect">
              <a:avLst/>
            </a:pr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340" name="Rectangle 313"/>
            <p:cNvSpPr>
              <a:spLocks noChangeArrowheads="1"/>
            </p:cNvSpPr>
            <p:nvPr/>
          </p:nvSpPr>
          <p:spPr bwMode="auto">
            <a:xfrm flipH="1">
              <a:off x="6421027" y="6231555"/>
              <a:ext cx="310060" cy="16969"/>
            </a:xfrm>
            <a:prstGeom prst="rect">
              <a:avLst/>
            </a:pr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341" name="Rectangle 314"/>
            <p:cNvSpPr>
              <a:spLocks noChangeArrowheads="1"/>
            </p:cNvSpPr>
            <p:nvPr/>
          </p:nvSpPr>
          <p:spPr bwMode="auto">
            <a:xfrm flipH="1">
              <a:off x="6645319" y="6249140"/>
              <a:ext cx="15117" cy="25915"/>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342" name="Rectangle 315"/>
            <p:cNvSpPr>
              <a:spLocks noChangeArrowheads="1"/>
            </p:cNvSpPr>
            <p:nvPr/>
          </p:nvSpPr>
          <p:spPr bwMode="auto">
            <a:xfrm flipH="1">
              <a:off x="6623106" y="6249140"/>
              <a:ext cx="14500" cy="25915"/>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343" name="Rectangle 316"/>
            <p:cNvSpPr>
              <a:spLocks noChangeArrowheads="1"/>
            </p:cNvSpPr>
            <p:nvPr/>
          </p:nvSpPr>
          <p:spPr bwMode="auto">
            <a:xfrm flipH="1">
              <a:off x="6690671" y="6249140"/>
              <a:ext cx="15426" cy="25915"/>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344" name="Rectangle 317"/>
            <p:cNvSpPr>
              <a:spLocks noChangeArrowheads="1"/>
            </p:cNvSpPr>
            <p:nvPr/>
          </p:nvSpPr>
          <p:spPr bwMode="auto">
            <a:xfrm flipH="1">
              <a:off x="6668149" y="6249140"/>
              <a:ext cx="15117" cy="25915"/>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345" name="Rectangle 318"/>
            <p:cNvSpPr>
              <a:spLocks noChangeArrowheads="1"/>
            </p:cNvSpPr>
            <p:nvPr/>
          </p:nvSpPr>
          <p:spPr bwMode="auto">
            <a:xfrm flipH="1">
              <a:off x="6600275" y="6249140"/>
              <a:ext cx="15426" cy="25915"/>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346" name="Rectangle 319"/>
            <p:cNvSpPr>
              <a:spLocks noChangeArrowheads="1"/>
            </p:cNvSpPr>
            <p:nvPr/>
          </p:nvSpPr>
          <p:spPr bwMode="auto">
            <a:xfrm flipH="1">
              <a:off x="6577445" y="6249140"/>
              <a:ext cx="15426" cy="25915"/>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347" name="Rectangle 320"/>
            <p:cNvSpPr>
              <a:spLocks noChangeArrowheads="1"/>
            </p:cNvSpPr>
            <p:nvPr/>
          </p:nvSpPr>
          <p:spPr bwMode="auto">
            <a:xfrm flipH="1">
              <a:off x="6554923" y="6249140"/>
              <a:ext cx="15117" cy="25915"/>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348" name="Rectangle 321"/>
            <p:cNvSpPr>
              <a:spLocks noChangeArrowheads="1"/>
            </p:cNvSpPr>
            <p:nvPr/>
          </p:nvSpPr>
          <p:spPr bwMode="auto">
            <a:xfrm flipH="1">
              <a:off x="6532093" y="6249140"/>
              <a:ext cx="15117" cy="25915"/>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349" name="Rectangle 322"/>
            <p:cNvSpPr>
              <a:spLocks noChangeArrowheads="1"/>
            </p:cNvSpPr>
            <p:nvPr/>
          </p:nvSpPr>
          <p:spPr bwMode="auto">
            <a:xfrm flipH="1">
              <a:off x="6509880" y="6249140"/>
              <a:ext cx="15117" cy="25915"/>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350" name="Rectangle 323"/>
            <p:cNvSpPr>
              <a:spLocks noChangeArrowheads="1"/>
            </p:cNvSpPr>
            <p:nvPr/>
          </p:nvSpPr>
          <p:spPr bwMode="auto">
            <a:xfrm flipH="1">
              <a:off x="6487049" y="6249140"/>
              <a:ext cx="15426" cy="25915"/>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351" name="Rectangle 324"/>
            <p:cNvSpPr>
              <a:spLocks noChangeArrowheads="1"/>
            </p:cNvSpPr>
            <p:nvPr/>
          </p:nvSpPr>
          <p:spPr bwMode="auto">
            <a:xfrm flipH="1">
              <a:off x="6464219" y="6249140"/>
              <a:ext cx="15426" cy="25915"/>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352" name="Rectangle 325"/>
            <p:cNvSpPr>
              <a:spLocks noChangeArrowheads="1"/>
            </p:cNvSpPr>
            <p:nvPr/>
          </p:nvSpPr>
          <p:spPr bwMode="auto">
            <a:xfrm flipH="1">
              <a:off x="6441389" y="6249140"/>
              <a:ext cx="15426" cy="25915"/>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353" name="Freeform 326"/>
            <p:cNvSpPr>
              <a:spLocks/>
            </p:cNvSpPr>
            <p:nvPr/>
          </p:nvSpPr>
          <p:spPr bwMode="auto">
            <a:xfrm flipH="1">
              <a:off x="6463602" y="6795834"/>
              <a:ext cx="303273" cy="64480"/>
            </a:xfrm>
            <a:custGeom>
              <a:avLst/>
              <a:gdLst>
                <a:gd name="T0" fmla="*/ 0 w 983"/>
                <a:gd name="T1" fmla="*/ 209 h 209"/>
                <a:gd name="T2" fmla="*/ 867 w 983"/>
                <a:gd name="T3" fmla="*/ 209 h 209"/>
                <a:gd name="T4" fmla="*/ 983 w 983"/>
                <a:gd name="T5" fmla="*/ 0 h 209"/>
                <a:gd name="T6" fmla="*/ 116 w 983"/>
                <a:gd name="T7" fmla="*/ 0 h 209"/>
                <a:gd name="T8" fmla="*/ 0 w 983"/>
                <a:gd name="T9" fmla="*/ 209 h 209"/>
              </a:gdLst>
              <a:ahLst/>
              <a:cxnLst>
                <a:cxn ang="0">
                  <a:pos x="T0" y="T1"/>
                </a:cxn>
                <a:cxn ang="0">
                  <a:pos x="T2" y="T3"/>
                </a:cxn>
                <a:cxn ang="0">
                  <a:pos x="T4" y="T5"/>
                </a:cxn>
                <a:cxn ang="0">
                  <a:pos x="T6" y="T7"/>
                </a:cxn>
                <a:cxn ang="0">
                  <a:pos x="T8" y="T9"/>
                </a:cxn>
              </a:cxnLst>
              <a:rect l="0" t="0" r="r" b="b"/>
              <a:pathLst>
                <a:path w="983" h="209">
                  <a:moveTo>
                    <a:pt x="0" y="209"/>
                  </a:moveTo>
                  <a:lnTo>
                    <a:pt x="867" y="209"/>
                  </a:lnTo>
                  <a:lnTo>
                    <a:pt x="983" y="0"/>
                  </a:lnTo>
                  <a:lnTo>
                    <a:pt x="116" y="0"/>
                  </a:lnTo>
                  <a:lnTo>
                    <a:pt x="0" y="209"/>
                  </a:ln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354" name="Freeform 327"/>
            <p:cNvSpPr>
              <a:spLocks/>
            </p:cNvSpPr>
            <p:nvPr/>
          </p:nvSpPr>
          <p:spPr bwMode="auto">
            <a:xfrm flipH="1">
              <a:off x="6463602" y="6795834"/>
              <a:ext cx="47820" cy="64480"/>
            </a:xfrm>
            <a:custGeom>
              <a:avLst/>
              <a:gdLst>
                <a:gd name="T0" fmla="*/ 118 w 155"/>
                <a:gd name="T1" fmla="*/ 0 h 209"/>
                <a:gd name="T2" fmla="*/ 155 w 155"/>
                <a:gd name="T3" fmla="*/ 0 h 209"/>
                <a:gd name="T4" fmla="*/ 39 w 155"/>
                <a:gd name="T5" fmla="*/ 209 h 209"/>
                <a:gd name="T6" fmla="*/ 0 w 155"/>
                <a:gd name="T7" fmla="*/ 209 h 209"/>
                <a:gd name="T8" fmla="*/ 118 w 155"/>
                <a:gd name="T9" fmla="*/ 0 h 209"/>
              </a:gdLst>
              <a:ahLst/>
              <a:cxnLst>
                <a:cxn ang="0">
                  <a:pos x="T0" y="T1"/>
                </a:cxn>
                <a:cxn ang="0">
                  <a:pos x="T2" y="T3"/>
                </a:cxn>
                <a:cxn ang="0">
                  <a:pos x="T4" y="T5"/>
                </a:cxn>
                <a:cxn ang="0">
                  <a:pos x="T6" y="T7"/>
                </a:cxn>
                <a:cxn ang="0">
                  <a:pos x="T8" y="T9"/>
                </a:cxn>
              </a:cxnLst>
              <a:rect l="0" t="0" r="r" b="b"/>
              <a:pathLst>
                <a:path w="155" h="209">
                  <a:moveTo>
                    <a:pt x="118" y="0"/>
                  </a:moveTo>
                  <a:lnTo>
                    <a:pt x="155" y="0"/>
                  </a:lnTo>
                  <a:lnTo>
                    <a:pt x="39" y="209"/>
                  </a:lnTo>
                  <a:lnTo>
                    <a:pt x="0" y="209"/>
                  </a:lnTo>
                  <a:lnTo>
                    <a:pt x="118"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355" name="Freeform 328"/>
            <p:cNvSpPr>
              <a:spLocks/>
            </p:cNvSpPr>
            <p:nvPr/>
          </p:nvSpPr>
          <p:spPr bwMode="auto">
            <a:xfrm flipH="1">
              <a:off x="6487049" y="6795834"/>
              <a:ext cx="47820" cy="64480"/>
            </a:xfrm>
            <a:custGeom>
              <a:avLst/>
              <a:gdLst>
                <a:gd name="T0" fmla="*/ 115 w 155"/>
                <a:gd name="T1" fmla="*/ 0 h 209"/>
                <a:gd name="T2" fmla="*/ 155 w 155"/>
                <a:gd name="T3" fmla="*/ 0 h 209"/>
                <a:gd name="T4" fmla="*/ 37 w 155"/>
                <a:gd name="T5" fmla="*/ 209 h 209"/>
                <a:gd name="T6" fmla="*/ 0 w 155"/>
                <a:gd name="T7" fmla="*/ 209 h 209"/>
                <a:gd name="T8" fmla="*/ 115 w 155"/>
                <a:gd name="T9" fmla="*/ 0 h 209"/>
              </a:gdLst>
              <a:ahLst/>
              <a:cxnLst>
                <a:cxn ang="0">
                  <a:pos x="T0" y="T1"/>
                </a:cxn>
                <a:cxn ang="0">
                  <a:pos x="T2" y="T3"/>
                </a:cxn>
                <a:cxn ang="0">
                  <a:pos x="T4" y="T5"/>
                </a:cxn>
                <a:cxn ang="0">
                  <a:pos x="T6" y="T7"/>
                </a:cxn>
                <a:cxn ang="0">
                  <a:pos x="T8" y="T9"/>
                </a:cxn>
              </a:cxnLst>
              <a:rect l="0" t="0" r="r" b="b"/>
              <a:pathLst>
                <a:path w="155" h="209">
                  <a:moveTo>
                    <a:pt x="115" y="0"/>
                  </a:moveTo>
                  <a:lnTo>
                    <a:pt x="155" y="0"/>
                  </a:lnTo>
                  <a:lnTo>
                    <a:pt x="37" y="209"/>
                  </a:lnTo>
                  <a:lnTo>
                    <a:pt x="0" y="209"/>
                  </a:lnTo>
                  <a:lnTo>
                    <a:pt x="115"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356" name="Freeform 329"/>
            <p:cNvSpPr>
              <a:spLocks/>
            </p:cNvSpPr>
            <p:nvPr/>
          </p:nvSpPr>
          <p:spPr bwMode="auto">
            <a:xfrm flipH="1">
              <a:off x="6511423" y="6795834"/>
              <a:ext cx="47820" cy="64480"/>
            </a:xfrm>
            <a:custGeom>
              <a:avLst/>
              <a:gdLst>
                <a:gd name="T0" fmla="*/ 116 w 155"/>
                <a:gd name="T1" fmla="*/ 0 h 209"/>
                <a:gd name="T2" fmla="*/ 155 w 155"/>
                <a:gd name="T3" fmla="*/ 0 h 209"/>
                <a:gd name="T4" fmla="*/ 39 w 155"/>
                <a:gd name="T5" fmla="*/ 209 h 209"/>
                <a:gd name="T6" fmla="*/ 0 w 155"/>
                <a:gd name="T7" fmla="*/ 209 h 209"/>
                <a:gd name="T8" fmla="*/ 116 w 155"/>
                <a:gd name="T9" fmla="*/ 0 h 209"/>
              </a:gdLst>
              <a:ahLst/>
              <a:cxnLst>
                <a:cxn ang="0">
                  <a:pos x="T0" y="T1"/>
                </a:cxn>
                <a:cxn ang="0">
                  <a:pos x="T2" y="T3"/>
                </a:cxn>
                <a:cxn ang="0">
                  <a:pos x="T4" y="T5"/>
                </a:cxn>
                <a:cxn ang="0">
                  <a:pos x="T6" y="T7"/>
                </a:cxn>
                <a:cxn ang="0">
                  <a:pos x="T8" y="T9"/>
                </a:cxn>
              </a:cxnLst>
              <a:rect l="0" t="0" r="r" b="b"/>
              <a:pathLst>
                <a:path w="155" h="209">
                  <a:moveTo>
                    <a:pt x="116" y="0"/>
                  </a:moveTo>
                  <a:lnTo>
                    <a:pt x="155" y="0"/>
                  </a:lnTo>
                  <a:lnTo>
                    <a:pt x="39" y="209"/>
                  </a:lnTo>
                  <a:lnTo>
                    <a:pt x="0" y="209"/>
                  </a:lnTo>
                  <a:lnTo>
                    <a:pt x="116"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357" name="Freeform 330"/>
            <p:cNvSpPr>
              <a:spLocks/>
            </p:cNvSpPr>
            <p:nvPr/>
          </p:nvSpPr>
          <p:spPr bwMode="auto">
            <a:xfrm flipH="1">
              <a:off x="6534870" y="6795834"/>
              <a:ext cx="48746" cy="64480"/>
            </a:xfrm>
            <a:custGeom>
              <a:avLst/>
              <a:gdLst>
                <a:gd name="T0" fmla="*/ 118 w 158"/>
                <a:gd name="T1" fmla="*/ 0 h 209"/>
                <a:gd name="T2" fmla="*/ 158 w 158"/>
                <a:gd name="T3" fmla="*/ 0 h 209"/>
                <a:gd name="T4" fmla="*/ 39 w 158"/>
                <a:gd name="T5" fmla="*/ 209 h 209"/>
                <a:gd name="T6" fmla="*/ 0 w 158"/>
                <a:gd name="T7" fmla="*/ 209 h 209"/>
                <a:gd name="T8" fmla="*/ 118 w 158"/>
                <a:gd name="T9" fmla="*/ 0 h 209"/>
              </a:gdLst>
              <a:ahLst/>
              <a:cxnLst>
                <a:cxn ang="0">
                  <a:pos x="T0" y="T1"/>
                </a:cxn>
                <a:cxn ang="0">
                  <a:pos x="T2" y="T3"/>
                </a:cxn>
                <a:cxn ang="0">
                  <a:pos x="T4" y="T5"/>
                </a:cxn>
                <a:cxn ang="0">
                  <a:pos x="T6" y="T7"/>
                </a:cxn>
                <a:cxn ang="0">
                  <a:pos x="T8" y="T9"/>
                </a:cxn>
              </a:cxnLst>
              <a:rect l="0" t="0" r="r" b="b"/>
              <a:pathLst>
                <a:path w="158" h="209">
                  <a:moveTo>
                    <a:pt x="118" y="0"/>
                  </a:moveTo>
                  <a:lnTo>
                    <a:pt x="158" y="0"/>
                  </a:lnTo>
                  <a:lnTo>
                    <a:pt x="39" y="209"/>
                  </a:lnTo>
                  <a:lnTo>
                    <a:pt x="0" y="209"/>
                  </a:lnTo>
                  <a:lnTo>
                    <a:pt x="118"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358" name="Freeform 331"/>
            <p:cNvSpPr>
              <a:spLocks/>
            </p:cNvSpPr>
            <p:nvPr/>
          </p:nvSpPr>
          <p:spPr bwMode="auto">
            <a:xfrm flipH="1">
              <a:off x="6559243" y="6795834"/>
              <a:ext cx="47820" cy="64480"/>
            </a:xfrm>
            <a:custGeom>
              <a:avLst/>
              <a:gdLst>
                <a:gd name="T0" fmla="*/ 115 w 155"/>
                <a:gd name="T1" fmla="*/ 0 h 209"/>
                <a:gd name="T2" fmla="*/ 155 w 155"/>
                <a:gd name="T3" fmla="*/ 0 h 209"/>
                <a:gd name="T4" fmla="*/ 39 w 155"/>
                <a:gd name="T5" fmla="*/ 209 h 209"/>
                <a:gd name="T6" fmla="*/ 0 w 155"/>
                <a:gd name="T7" fmla="*/ 209 h 209"/>
                <a:gd name="T8" fmla="*/ 115 w 155"/>
                <a:gd name="T9" fmla="*/ 0 h 209"/>
              </a:gdLst>
              <a:ahLst/>
              <a:cxnLst>
                <a:cxn ang="0">
                  <a:pos x="T0" y="T1"/>
                </a:cxn>
                <a:cxn ang="0">
                  <a:pos x="T2" y="T3"/>
                </a:cxn>
                <a:cxn ang="0">
                  <a:pos x="T4" y="T5"/>
                </a:cxn>
                <a:cxn ang="0">
                  <a:pos x="T6" y="T7"/>
                </a:cxn>
                <a:cxn ang="0">
                  <a:pos x="T8" y="T9"/>
                </a:cxn>
              </a:cxnLst>
              <a:rect l="0" t="0" r="r" b="b"/>
              <a:pathLst>
                <a:path w="155" h="209">
                  <a:moveTo>
                    <a:pt x="115" y="0"/>
                  </a:moveTo>
                  <a:lnTo>
                    <a:pt x="155" y="0"/>
                  </a:lnTo>
                  <a:lnTo>
                    <a:pt x="39" y="209"/>
                  </a:lnTo>
                  <a:lnTo>
                    <a:pt x="0" y="209"/>
                  </a:lnTo>
                  <a:lnTo>
                    <a:pt x="115"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359" name="Freeform 332"/>
            <p:cNvSpPr>
              <a:spLocks/>
            </p:cNvSpPr>
            <p:nvPr/>
          </p:nvSpPr>
          <p:spPr bwMode="auto">
            <a:xfrm flipH="1">
              <a:off x="6583616" y="6795834"/>
              <a:ext cx="47820" cy="64480"/>
            </a:xfrm>
            <a:custGeom>
              <a:avLst/>
              <a:gdLst>
                <a:gd name="T0" fmla="*/ 118 w 155"/>
                <a:gd name="T1" fmla="*/ 0 h 209"/>
                <a:gd name="T2" fmla="*/ 155 w 155"/>
                <a:gd name="T3" fmla="*/ 0 h 209"/>
                <a:gd name="T4" fmla="*/ 39 w 155"/>
                <a:gd name="T5" fmla="*/ 209 h 209"/>
                <a:gd name="T6" fmla="*/ 0 w 155"/>
                <a:gd name="T7" fmla="*/ 209 h 209"/>
                <a:gd name="T8" fmla="*/ 118 w 155"/>
                <a:gd name="T9" fmla="*/ 0 h 209"/>
              </a:gdLst>
              <a:ahLst/>
              <a:cxnLst>
                <a:cxn ang="0">
                  <a:pos x="T0" y="T1"/>
                </a:cxn>
                <a:cxn ang="0">
                  <a:pos x="T2" y="T3"/>
                </a:cxn>
                <a:cxn ang="0">
                  <a:pos x="T4" y="T5"/>
                </a:cxn>
                <a:cxn ang="0">
                  <a:pos x="T6" y="T7"/>
                </a:cxn>
                <a:cxn ang="0">
                  <a:pos x="T8" y="T9"/>
                </a:cxn>
              </a:cxnLst>
              <a:rect l="0" t="0" r="r" b="b"/>
              <a:pathLst>
                <a:path w="155" h="209">
                  <a:moveTo>
                    <a:pt x="118" y="0"/>
                  </a:moveTo>
                  <a:lnTo>
                    <a:pt x="155" y="0"/>
                  </a:lnTo>
                  <a:lnTo>
                    <a:pt x="39" y="209"/>
                  </a:lnTo>
                  <a:lnTo>
                    <a:pt x="0" y="209"/>
                  </a:lnTo>
                  <a:lnTo>
                    <a:pt x="118"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360" name="Freeform 333"/>
            <p:cNvSpPr>
              <a:spLocks/>
            </p:cNvSpPr>
            <p:nvPr/>
          </p:nvSpPr>
          <p:spPr bwMode="auto">
            <a:xfrm flipH="1">
              <a:off x="6607063" y="6795834"/>
              <a:ext cx="48129" cy="64480"/>
            </a:xfrm>
            <a:custGeom>
              <a:avLst/>
              <a:gdLst>
                <a:gd name="T0" fmla="*/ 116 w 156"/>
                <a:gd name="T1" fmla="*/ 0 h 209"/>
                <a:gd name="T2" fmla="*/ 156 w 156"/>
                <a:gd name="T3" fmla="*/ 0 h 209"/>
                <a:gd name="T4" fmla="*/ 37 w 156"/>
                <a:gd name="T5" fmla="*/ 209 h 209"/>
                <a:gd name="T6" fmla="*/ 0 w 156"/>
                <a:gd name="T7" fmla="*/ 209 h 209"/>
                <a:gd name="T8" fmla="*/ 116 w 156"/>
                <a:gd name="T9" fmla="*/ 0 h 209"/>
              </a:gdLst>
              <a:ahLst/>
              <a:cxnLst>
                <a:cxn ang="0">
                  <a:pos x="T0" y="T1"/>
                </a:cxn>
                <a:cxn ang="0">
                  <a:pos x="T2" y="T3"/>
                </a:cxn>
                <a:cxn ang="0">
                  <a:pos x="T4" y="T5"/>
                </a:cxn>
                <a:cxn ang="0">
                  <a:pos x="T6" y="T7"/>
                </a:cxn>
                <a:cxn ang="0">
                  <a:pos x="T8" y="T9"/>
                </a:cxn>
              </a:cxnLst>
              <a:rect l="0" t="0" r="r" b="b"/>
              <a:pathLst>
                <a:path w="156" h="209">
                  <a:moveTo>
                    <a:pt x="116" y="0"/>
                  </a:moveTo>
                  <a:lnTo>
                    <a:pt x="156" y="0"/>
                  </a:lnTo>
                  <a:lnTo>
                    <a:pt x="37" y="209"/>
                  </a:lnTo>
                  <a:lnTo>
                    <a:pt x="0" y="209"/>
                  </a:lnTo>
                  <a:lnTo>
                    <a:pt x="116"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361" name="Freeform 334"/>
            <p:cNvSpPr>
              <a:spLocks/>
            </p:cNvSpPr>
            <p:nvPr/>
          </p:nvSpPr>
          <p:spPr bwMode="auto">
            <a:xfrm flipH="1">
              <a:off x="6631436" y="6795834"/>
              <a:ext cx="48129" cy="64480"/>
            </a:xfrm>
            <a:custGeom>
              <a:avLst/>
              <a:gdLst>
                <a:gd name="T0" fmla="*/ 116 w 156"/>
                <a:gd name="T1" fmla="*/ 0 h 209"/>
                <a:gd name="T2" fmla="*/ 156 w 156"/>
                <a:gd name="T3" fmla="*/ 0 h 209"/>
                <a:gd name="T4" fmla="*/ 40 w 156"/>
                <a:gd name="T5" fmla="*/ 209 h 209"/>
                <a:gd name="T6" fmla="*/ 0 w 156"/>
                <a:gd name="T7" fmla="*/ 209 h 209"/>
                <a:gd name="T8" fmla="*/ 116 w 156"/>
                <a:gd name="T9" fmla="*/ 0 h 209"/>
              </a:gdLst>
              <a:ahLst/>
              <a:cxnLst>
                <a:cxn ang="0">
                  <a:pos x="T0" y="T1"/>
                </a:cxn>
                <a:cxn ang="0">
                  <a:pos x="T2" y="T3"/>
                </a:cxn>
                <a:cxn ang="0">
                  <a:pos x="T4" y="T5"/>
                </a:cxn>
                <a:cxn ang="0">
                  <a:pos x="T6" y="T7"/>
                </a:cxn>
                <a:cxn ang="0">
                  <a:pos x="T8" y="T9"/>
                </a:cxn>
              </a:cxnLst>
              <a:rect l="0" t="0" r="r" b="b"/>
              <a:pathLst>
                <a:path w="156" h="209">
                  <a:moveTo>
                    <a:pt x="116" y="0"/>
                  </a:moveTo>
                  <a:lnTo>
                    <a:pt x="156" y="0"/>
                  </a:lnTo>
                  <a:lnTo>
                    <a:pt x="40" y="209"/>
                  </a:lnTo>
                  <a:lnTo>
                    <a:pt x="0" y="209"/>
                  </a:lnTo>
                  <a:lnTo>
                    <a:pt x="116"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362" name="Freeform 335"/>
            <p:cNvSpPr>
              <a:spLocks/>
            </p:cNvSpPr>
            <p:nvPr/>
          </p:nvSpPr>
          <p:spPr bwMode="auto">
            <a:xfrm flipH="1">
              <a:off x="6655192" y="6795834"/>
              <a:ext cx="48437" cy="64480"/>
            </a:xfrm>
            <a:custGeom>
              <a:avLst/>
              <a:gdLst>
                <a:gd name="T0" fmla="*/ 118 w 157"/>
                <a:gd name="T1" fmla="*/ 0 h 209"/>
                <a:gd name="T2" fmla="*/ 157 w 157"/>
                <a:gd name="T3" fmla="*/ 0 h 209"/>
                <a:gd name="T4" fmla="*/ 39 w 157"/>
                <a:gd name="T5" fmla="*/ 209 h 209"/>
                <a:gd name="T6" fmla="*/ 0 w 157"/>
                <a:gd name="T7" fmla="*/ 209 h 209"/>
                <a:gd name="T8" fmla="*/ 118 w 157"/>
                <a:gd name="T9" fmla="*/ 0 h 209"/>
              </a:gdLst>
              <a:ahLst/>
              <a:cxnLst>
                <a:cxn ang="0">
                  <a:pos x="T0" y="T1"/>
                </a:cxn>
                <a:cxn ang="0">
                  <a:pos x="T2" y="T3"/>
                </a:cxn>
                <a:cxn ang="0">
                  <a:pos x="T4" y="T5"/>
                </a:cxn>
                <a:cxn ang="0">
                  <a:pos x="T6" y="T7"/>
                </a:cxn>
                <a:cxn ang="0">
                  <a:pos x="T8" y="T9"/>
                </a:cxn>
              </a:cxnLst>
              <a:rect l="0" t="0" r="r" b="b"/>
              <a:pathLst>
                <a:path w="157" h="209">
                  <a:moveTo>
                    <a:pt x="118" y="0"/>
                  </a:moveTo>
                  <a:lnTo>
                    <a:pt x="157" y="0"/>
                  </a:lnTo>
                  <a:lnTo>
                    <a:pt x="39" y="209"/>
                  </a:lnTo>
                  <a:lnTo>
                    <a:pt x="0" y="209"/>
                  </a:lnTo>
                  <a:lnTo>
                    <a:pt x="118"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363" name="Freeform 336"/>
            <p:cNvSpPr>
              <a:spLocks/>
            </p:cNvSpPr>
            <p:nvPr/>
          </p:nvSpPr>
          <p:spPr bwMode="auto">
            <a:xfrm flipH="1">
              <a:off x="6679565" y="6795834"/>
              <a:ext cx="47820" cy="64480"/>
            </a:xfrm>
            <a:custGeom>
              <a:avLst/>
              <a:gdLst>
                <a:gd name="T0" fmla="*/ 116 w 155"/>
                <a:gd name="T1" fmla="*/ 0 h 209"/>
                <a:gd name="T2" fmla="*/ 155 w 155"/>
                <a:gd name="T3" fmla="*/ 0 h 209"/>
                <a:gd name="T4" fmla="*/ 40 w 155"/>
                <a:gd name="T5" fmla="*/ 209 h 209"/>
                <a:gd name="T6" fmla="*/ 0 w 155"/>
                <a:gd name="T7" fmla="*/ 209 h 209"/>
                <a:gd name="T8" fmla="*/ 116 w 155"/>
                <a:gd name="T9" fmla="*/ 0 h 209"/>
              </a:gdLst>
              <a:ahLst/>
              <a:cxnLst>
                <a:cxn ang="0">
                  <a:pos x="T0" y="T1"/>
                </a:cxn>
                <a:cxn ang="0">
                  <a:pos x="T2" y="T3"/>
                </a:cxn>
                <a:cxn ang="0">
                  <a:pos x="T4" y="T5"/>
                </a:cxn>
                <a:cxn ang="0">
                  <a:pos x="T6" y="T7"/>
                </a:cxn>
                <a:cxn ang="0">
                  <a:pos x="T8" y="T9"/>
                </a:cxn>
              </a:cxnLst>
              <a:rect l="0" t="0" r="r" b="b"/>
              <a:pathLst>
                <a:path w="155" h="209">
                  <a:moveTo>
                    <a:pt x="116" y="0"/>
                  </a:moveTo>
                  <a:lnTo>
                    <a:pt x="155" y="0"/>
                  </a:lnTo>
                  <a:lnTo>
                    <a:pt x="40" y="209"/>
                  </a:lnTo>
                  <a:lnTo>
                    <a:pt x="0" y="209"/>
                  </a:lnTo>
                  <a:lnTo>
                    <a:pt x="116"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364" name="Rectangle 337"/>
            <p:cNvSpPr>
              <a:spLocks noChangeArrowheads="1"/>
            </p:cNvSpPr>
            <p:nvPr/>
          </p:nvSpPr>
          <p:spPr bwMode="auto">
            <a:xfrm flipH="1">
              <a:off x="6499390" y="6860314"/>
              <a:ext cx="267485" cy="21288"/>
            </a:xfrm>
            <a:prstGeom prst="rect">
              <a:avLst/>
            </a:prstGeom>
            <a:solidFill>
              <a:schemeClr val="accent1">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365" name="Rectangle 338"/>
            <p:cNvSpPr>
              <a:spLocks noChangeArrowheads="1"/>
            </p:cNvSpPr>
            <p:nvPr/>
          </p:nvSpPr>
          <p:spPr bwMode="auto">
            <a:xfrm flipH="1">
              <a:off x="6499390" y="6860314"/>
              <a:ext cx="12032" cy="21288"/>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366" name="Rectangle 339"/>
            <p:cNvSpPr>
              <a:spLocks noChangeArrowheads="1"/>
            </p:cNvSpPr>
            <p:nvPr/>
          </p:nvSpPr>
          <p:spPr bwMode="auto">
            <a:xfrm flipH="1">
              <a:off x="6523454" y="6860314"/>
              <a:ext cx="11415" cy="21288"/>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367" name="Rectangle 340"/>
            <p:cNvSpPr>
              <a:spLocks noChangeArrowheads="1"/>
            </p:cNvSpPr>
            <p:nvPr/>
          </p:nvSpPr>
          <p:spPr bwMode="auto">
            <a:xfrm flipH="1">
              <a:off x="6547210" y="6860314"/>
              <a:ext cx="12032" cy="21288"/>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368" name="Rectangle 341"/>
            <p:cNvSpPr>
              <a:spLocks noChangeArrowheads="1"/>
            </p:cNvSpPr>
            <p:nvPr/>
          </p:nvSpPr>
          <p:spPr bwMode="auto">
            <a:xfrm flipH="1">
              <a:off x="6571584" y="6860314"/>
              <a:ext cx="12032" cy="21288"/>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369" name="Rectangle 342"/>
            <p:cNvSpPr>
              <a:spLocks noChangeArrowheads="1"/>
            </p:cNvSpPr>
            <p:nvPr/>
          </p:nvSpPr>
          <p:spPr bwMode="auto">
            <a:xfrm flipH="1">
              <a:off x="6595031" y="6860314"/>
              <a:ext cx="12032" cy="21288"/>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370" name="Rectangle 343"/>
            <p:cNvSpPr>
              <a:spLocks noChangeArrowheads="1"/>
            </p:cNvSpPr>
            <p:nvPr/>
          </p:nvSpPr>
          <p:spPr bwMode="auto">
            <a:xfrm flipH="1">
              <a:off x="6619404" y="6860314"/>
              <a:ext cx="12032" cy="21288"/>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371" name="Rectangle 344"/>
            <p:cNvSpPr>
              <a:spLocks noChangeArrowheads="1"/>
            </p:cNvSpPr>
            <p:nvPr/>
          </p:nvSpPr>
          <p:spPr bwMode="auto">
            <a:xfrm flipH="1">
              <a:off x="6643776" y="6860314"/>
              <a:ext cx="11415" cy="21288"/>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372" name="Rectangle 345"/>
            <p:cNvSpPr>
              <a:spLocks noChangeArrowheads="1"/>
            </p:cNvSpPr>
            <p:nvPr/>
          </p:nvSpPr>
          <p:spPr bwMode="auto">
            <a:xfrm flipH="1">
              <a:off x="6667224" y="6860314"/>
              <a:ext cx="12340" cy="21288"/>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373" name="Rectangle 346"/>
            <p:cNvSpPr>
              <a:spLocks noChangeArrowheads="1"/>
            </p:cNvSpPr>
            <p:nvPr/>
          </p:nvSpPr>
          <p:spPr bwMode="auto">
            <a:xfrm flipH="1">
              <a:off x="6691597" y="6860314"/>
              <a:ext cx="12032" cy="21288"/>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374" name="Rectangle 347"/>
            <p:cNvSpPr>
              <a:spLocks noChangeArrowheads="1"/>
            </p:cNvSpPr>
            <p:nvPr/>
          </p:nvSpPr>
          <p:spPr bwMode="auto">
            <a:xfrm flipH="1">
              <a:off x="6715044" y="6860314"/>
              <a:ext cx="12340" cy="21288"/>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375" name="Freeform 348"/>
            <p:cNvSpPr>
              <a:spLocks/>
            </p:cNvSpPr>
            <p:nvPr/>
          </p:nvSpPr>
          <p:spPr bwMode="auto">
            <a:xfrm flipH="1">
              <a:off x="6463602" y="6795834"/>
              <a:ext cx="35788" cy="85768"/>
            </a:xfrm>
            <a:custGeom>
              <a:avLst/>
              <a:gdLst>
                <a:gd name="T0" fmla="*/ 0 w 116"/>
                <a:gd name="T1" fmla="*/ 278 h 278"/>
                <a:gd name="T2" fmla="*/ 116 w 116"/>
                <a:gd name="T3" fmla="*/ 278 h 278"/>
                <a:gd name="T4" fmla="*/ 116 w 116"/>
                <a:gd name="T5" fmla="*/ 0 h 278"/>
                <a:gd name="T6" fmla="*/ 0 w 116"/>
                <a:gd name="T7" fmla="*/ 209 h 278"/>
                <a:gd name="T8" fmla="*/ 0 w 116"/>
                <a:gd name="T9" fmla="*/ 278 h 278"/>
              </a:gdLst>
              <a:ahLst/>
              <a:cxnLst>
                <a:cxn ang="0">
                  <a:pos x="T0" y="T1"/>
                </a:cxn>
                <a:cxn ang="0">
                  <a:pos x="T2" y="T3"/>
                </a:cxn>
                <a:cxn ang="0">
                  <a:pos x="T4" y="T5"/>
                </a:cxn>
                <a:cxn ang="0">
                  <a:pos x="T6" y="T7"/>
                </a:cxn>
                <a:cxn ang="0">
                  <a:pos x="T8" y="T9"/>
                </a:cxn>
              </a:cxnLst>
              <a:rect l="0" t="0" r="r" b="b"/>
              <a:pathLst>
                <a:path w="116" h="278">
                  <a:moveTo>
                    <a:pt x="0" y="278"/>
                  </a:moveTo>
                  <a:lnTo>
                    <a:pt x="116" y="278"/>
                  </a:lnTo>
                  <a:lnTo>
                    <a:pt x="116" y="0"/>
                  </a:lnTo>
                  <a:lnTo>
                    <a:pt x="0" y="209"/>
                  </a:lnTo>
                  <a:lnTo>
                    <a:pt x="0" y="278"/>
                  </a:lnTo>
                  <a:close/>
                </a:path>
              </a:pathLst>
            </a:custGeom>
            <a:solidFill>
              <a:schemeClr val="accent1">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376" name="Freeform 349"/>
            <p:cNvSpPr>
              <a:spLocks/>
            </p:cNvSpPr>
            <p:nvPr/>
          </p:nvSpPr>
          <p:spPr bwMode="auto">
            <a:xfrm flipH="1">
              <a:off x="6463602" y="6881602"/>
              <a:ext cx="258229" cy="86694"/>
            </a:xfrm>
            <a:custGeom>
              <a:avLst/>
              <a:gdLst>
                <a:gd name="T0" fmla="*/ 0 w 837"/>
                <a:gd name="T1" fmla="*/ 281 h 281"/>
                <a:gd name="T2" fmla="*/ 527 w 837"/>
                <a:gd name="T3" fmla="*/ 281 h 281"/>
                <a:gd name="T4" fmla="*/ 837 w 837"/>
                <a:gd name="T5" fmla="*/ 0 h 281"/>
                <a:gd name="T6" fmla="*/ 0 w 837"/>
                <a:gd name="T7" fmla="*/ 0 h 281"/>
                <a:gd name="T8" fmla="*/ 0 w 837"/>
                <a:gd name="T9" fmla="*/ 281 h 281"/>
              </a:gdLst>
              <a:ahLst/>
              <a:cxnLst>
                <a:cxn ang="0">
                  <a:pos x="T0" y="T1"/>
                </a:cxn>
                <a:cxn ang="0">
                  <a:pos x="T2" y="T3"/>
                </a:cxn>
                <a:cxn ang="0">
                  <a:pos x="T4" y="T5"/>
                </a:cxn>
                <a:cxn ang="0">
                  <a:pos x="T6" y="T7"/>
                </a:cxn>
                <a:cxn ang="0">
                  <a:pos x="T8" y="T9"/>
                </a:cxn>
              </a:cxnLst>
              <a:rect l="0" t="0" r="r" b="b"/>
              <a:pathLst>
                <a:path w="837" h="281">
                  <a:moveTo>
                    <a:pt x="0" y="281"/>
                  </a:moveTo>
                  <a:lnTo>
                    <a:pt x="527" y="281"/>
                  </a:lnTo>
                  <a:lnTo>
                    <a:pt x="837" y="0"/>
                  </a:lnTo>
                  <a:lnTo>
                    <a:pt x="0" y="0"/>
                  </a:lnTo>
                  <a:lnTo>
                    <a:pt x="0" y="281"/>
                  </a:lnTo>
                  <a:close/>
                </a:path>
              </a:pathLst>
            </a:custGeom>
            <a:solidFill>
              <a:schemeClr val="accent1">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377" name="Rectangle 350"/>
            <p:cNvSpPr>
              <a:spLocks noChangeArrowheads="1"/>
            </p:cNvSpPr>
            <p:nvPr/>
          </p:nvSpPr>
          <p:spPr bwMode="auto">
            <a:xfrm flipH="1">
              <a:off x="6474091" y="6881602"/>
              <a:ext cx="94407" cy="57076"/>
            </a:xfrm>
            <a:prstGeom prst="rect">
              <a:avLst/>
            </a:prstGeom>
            <a:solidFill>
              <a:schemeClr val="accent1">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378" name="Rectangle 351"/>
            <p:cNvSpPr>
              <a:spLocks noChangeArrowheads="1"/>
            </p:cNvSpPr>
            <p:nvPr/>
          </p:nvSpPr>
          <p:spPr bwMode="auto">
            <a:xfrm flipH="1">
              <a:off x="6578370" y="6881602"/>
              <a:ext cx="94098" cy="57076"/>
            </a:xfrm>
            <a:prstGeom prst="rect">
              <a:avLst/>
            </a:prstGeom>
            <a:solidFill>
              <a:schemeClr val="accent1">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379" name="Rectangle 630"/>
            <p:cNvSpPr>
              <a:spLocks noChangeArrowheads="1"/>
            </p:cNvSpPr>
            <p:nvPr/>
          </p:nvSpPr>
          <p:spPr bwMode="auto">
            <a:xfrm flipH="1">
              <a:off x="6388940" y="6248524"/>
              <a:ext cx="42576" cy="719772"/>
            </a:xfrm>
            <a:prstGeom prst="rect">
              <a:avLst/>
            </a:prstGeom>
            <a:solidFill>
              <a:schemeClr val="accent1">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380" name="Rectangle 631"/>
            <p:cNvSpPr>
              <a:spLocks noChangeArrowheads="1"/>
            </p:cNvSpPr>
            <p:nvPr/>
          </p:nvSpPr>
          <p:spPr bwMode="auto">
            <a:xfrm flipH="1">
              <a:off x="6379068" y="6231555"/>
              <a:ext cx="41958" cy="16969"/>
            </a:xfrm>
            <a:prstGeom prst="rect">
              <a:avLst/>
            </a:prstGeom>
            <a:solidFill>
              <a:schemeClr val="accent1">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381" name="Rectangle 632"/>
            <p:cNvSpPr>
              <a:spLocks noChangeArrowheads="1"/>
            </p:cNvSpPr>
            <p:nvPr/>
          </p:nvSpPr>
          <p:spPr bwMode="auto">
            <a:xfrm flipH="1">
              <a:off x="6553997" y="6157819"/>
              <a:ext cx="23447" cy="73736"/>
            </a:xfrm>
            <a:prstGeom prst="rect">
              <a:avLst/>
            </a:prstGeom>
            <a:solidFill>
              <a:schemeClr val="accent1">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382" name="Rectangle 673"/>
            <p:cNvSpPr>
              <a:spLocks noChangeArrowheads="1"/>
            </p:cNvSpPr>
            <p:nvPr/>
          </p:nvSpPr>
          <p:spPr bwMode="auto">
            <a:xfrm flipH="1">
              <a:off x="6388940" y="6420985"/>
              <a:ext cx="42576" cy="8330"/>
            </a:xfrm>
            <a:prstGeom prst="rect">
              <a:avLst/>
            </a:prstGeom>
            <a:solidFill>
              <a:schemeClr val="accent1">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383" name="Rectangle 674"/>
            <p:cNvSpPr>
              <a:spLocks noChangeArrowheads="1"/>
            </p:cNvSpPr>
            <p:nvPr/>
          </p:nvSpPr>
          <p:spPr bwMode="auto">
            <a:xfrm flipH="1">
              <a:off x="6388940" y="6532669"/>
              <a:ext cx="42576" cy="7713"/>
            </a:xfrm>
            <a:prstGeom prst="rect">
              <a:avLst/>
            </a:prstGeom>
            <a:solidFill>
              <a:schemeClr val="accent1">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384" name="Rectangle 675"/>
            <p:cNvSpPr>
              <a:spLocks noChangeArrowheads="1"/>
            </p:cNvSpPr>
            <p:nvPr/>
          </p:nvSpPr>
          <p:spPr bwMode="auto">
            <a:xfrm flipH="1">
              <a:off x="6388940" y="6643735"/>
              <a:ext cx="42576" cy="8330"/>
            </a:xfrm>
            <a:prstGeom prst="rect">
              <a:avLst/>
            </a:prstGeom>
            <a:solidFill>
              <a:schemeClr val="accent1">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385" name="Rectangle 676"/>
            <p:cNvSpPr>
              <a:spLocks noChangeArrowheads="1"/>
            </p:cNvSpPr>
            <p:nvPr/>
          </p:nvSpPr>
          <p:spPr bwMode="auto">
            <a:xfrm flipH="1">
              <a:off x="6388940" y="6755419"/>
              <a:ext cx="42576" cy="7713"/>
            </a:xfrm>
            <a:prstGeom prst="rect">
              <a:avLst/>
            </a:prstGeom>
            <a:solidFill>
              <a:schemeClr val="accent1">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386" name="Rectangle 677"/>
            <p:cNvSpPr>
              <a:spLocks noChangeArrowheads="1"/>
            </p:cNvSpPr>
            <p:nvPr/>
          </p:nvSpPr>
          <p:spPr bwMode="auto">
            <a:xfrm flipH="1">
              <a:off x="6388940" y="6307759"/>
              <a:ext cx="42576" cy="7404"/>
            </a:xfrm>
            <a:prstGeom prst="rect">
              <a:avLst/>
            </a:prstGeom>
            <a:solidFill>
              <a:schemeClr val="accent1">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387" name="Rectangle 678"/>
            <p:cNvSpPr>
              <a:spLocks noChangeArrowheads="1"/>
            </p:cNvSpPr>
            <p:nvPr/>
          </p:nvSpPr>
          <p:spPr bwMode="auto">
            <a:xfrm flipH="1">
              <a:off x="6388940" y="6248524"/>
              <a:ext cx="42576" cy="12649"/>
            </a:xfrm>
            <a:prstGeom prst="rect">
              <a:avLst/>
            </a:prstGeom>
            <a:solidFill>
              <a:schemeClr val="accent1">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140" name="Rectangle 679"/>
            <p:cNvSpPr>
              <a:spLocks noChangeArrowheads="1"/>
            </p:cNvSpPr>
            <p:nvPr/>
          </p:nvSpPr>
          <p:spPr bwMode="auto">
            <a:xfrm flipH="1">
              <a:off x="6139041" y="6082476"/>
              <a:ext cx="16043" cy="42088"/>
            </a:xfrm>
            <a:prstGeom prst="rect">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42" name="Rectangle 458"/>
            <p:cNvSpPr>
              <a:spLocks noChangeArrowheads="1"/>
            </p:cNvSpPr>
            <p:nvPr/>
          </p:nvSpPr>
          <p:spPr bwMode="auto">
            <a:xfrm flipH="1">
              <a:off x="5622170" y="6672706"/>
              <a:ext cx="124931" cy="279955"/>
            </a:xfrm>
            <a:prstGeom prst="rect">
              <a:avLst/>
            </a:pr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144" name="Rectangle 352"/>
            <p:cNvSpPr>
              <a:spLocks noChangeArrowheads="1"/>
            </p:cNvSpPr>
            <p:nvPr/>
          </p:nvSpPr>
          <p:spPr bwMode="auto">
            <a:xfrm flipH="1">
              <a:off x="4690203" y="6576044"/>
              <a:ext cx="188309" cy="376617"/>
            </a:xfrm>
            <a:prstGeom prst="rect">
              <a:avLst/>
            </a:pr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145" name="Rectangle 353"/>
            <p:cNvSpPr>
              <a:spLocks noChangeArrowheads="1"/>
            </p:cNvSpPr>
            <p:nvPr/>
          </p:nvSpPr>
          <p:spPr bwMode="auto">
            <a:xfrm flipH="1">
              <a:off x="4715736" y="6602945"/>
              <a:ext cx="14590" cy="27357"/>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46" name="Rectangle 354"/>
            <p:cNvSpPr>
              <a:spLocks noChangeArrowheads="1"/>
            </p:cNvSpPr>
            <p:nvPr/>
          </p:nvSpPr>
          <p:spPr bwMode="auto">
            <a:xfrm flipH="1">
              <a:off x="4756316" y="6602945"/>
              <a:ext cx="15503" cy="27357"/>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47" name="Rectangle 355"/>
            <p:cNvSpPr>
              <a:spLocks noChangeArrowheads="1"/>
            </p:cNvSpPr>
            <p:nvPr/>
          </p:nvSpPr>
          <p:spPr bwMode="auto">
            <a:xfrm flipH="1">
              <a:off x="4797808" y="6602945"/>
              <a:ext cx="14590" cy="27357"/>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48" name="Rectangle 356"/>
            <p:cNvSpPr>
              <a:spLocks noChangeArrowheads="1"/>
            </p:cNvSpPr>
            <p:nvPr/>
          </p:nvSpPr>
          <p:spPr bwMode="auto">
            <a:xfrm flipH="1">
              <a:off x="4838387" y="6602945"/>
              <a:ext cx="15503" cy="27357"/>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49" name="Rectangle 357"/>
            <p:cNvSpPr>
              <a:spLocks noChangeArrowheads="1"/>
            </p:cNvSpPr>
            <p:nvPr/>
          </p:nvSpPr>
          <p:spPr bwMode="auto">
            <a:xfrm flipH="1">
              <a:off x="4715736" y="6643525"/>
              <a:ext cx="14590" cy="28269"/>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50" name="Rectangle 358"/>
            <p:cNvSpPr>
              <a:spLocks noChangeArrowheads="1"/>
            </p:cNvSpPr>
            <p:nvPr/>
          </p:nvSpPr>
          <p:spPr bwMode="auto">
            <a:xfrm flipH="1">
              <a:off x="4756316" y="6643525"/>
              <a:ext cx="15503" cy="28269"/>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51" name="Rectangle 359"/>
            <p:cNvSpPr>
              <a:spLocks noChangeArrowheads="1"/>
            </p:cNvSpPr>
            <p:nvPr/>
          </p:nvSpPr>
          <p:spPr bwMode="auto">
            <a:xfrm flipH="1">
              <a:off x="4797808" y="6643525"/>
              <a:ext cx="14590" cy="28269"/>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52" name="Rectangle 360"/>
            <p:cNvSpPr>
              <a:spLocks noChangeArrowheads="1"/>
            </p:cNvSpPr>
            <p:nvPr/>
          </p:nvSpPr>
          <p:spPr bwMode="auto">
            <a:xfrm flipH="1">
              <a:off x="4838387" y="6643525"/>
              <a:ext cx="15503" cy="28269"/>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53" name="Rectangle 361"/>
            <p:cNvSpPr>
              <a:spLocks noChangeArrowheads="1"/>
            </p:cNvSpPr>
            <p:nvPr/>
          </p:nvSpPr>
          <p:spPr bwMode="auto">
            <a:xfrm flipH="1">
              <a:off x="4715736" y="6685017"/>
              <a:ext cx="14590" cy="26901"/>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54" name="Rectangle 362"/>
            <p:cNvSpPr>
              <a:spLocks noChangeArrowheads="1"/>
            </p:cNvSpPr>
            <p:nvPr/>
          </p:nvSpPr>
          <p:spPr bwMode="auto">
            <a:xfrm flipH="1">
              <a:off x="4756316" y="6685017"/>
              <a:ext cx="15503" cy="26901"/>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55" name="Rectangle 363"/>
            <p:cNvSpPr>
              <a:spLocks noChangeArrowheads="1"/>
            </p:cNvSpPr>
            <p:nvPr/>
          </p:nvSpPr>
          <p:spPr bwMode="auto">
            <a:xfrm flipH="1">
              <a:off x="4797808" y="6685017"/>
              <a:ext cx="14590" cy="26901"/>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56" name="Rectangle 364"/>
            <p:cNvSpPr>
              <a:spLocks noChangeArrowheads="1"/>
            </p:cNvSpPr>
            <p:nvPr/>
          </p:nvSpPr>
          <p:spPr bwMode="auto">
            <a:xfrm flipH="1">
              <a:off x="4838387" y="6685017"/>
              <a:ext cx="15503" cy="26901"/>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57" name="Rectangle 365"/>
            <p:cNvSpPr>
              <a:spLocks noChangeArrowheads="1"/>
            </p:cNvSpPr>
            <p:nvPr/>
          </p:nvSpPr>
          <p:spPr bwMode="auto">
            <a:xfrm flipH="1">
              <a:off x="4715736" y="6725596"/>
              <a:ext cx="14590" cy="28269"/>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58" name="Rectangle 366"/>
            <p:cNvSpPr>
              <a:spLocks noChangeArrowheads="1"/>
            </p:cNvSpPr>
            <p:nvPr/>
          </p:nvSpPr>
          <p:spPr bwMode="auto">
            <a:xfrm flipH="1">
              <a:off x="4756316" y="6725596"/>
              <a:ext cx="15503" cy="28269"/>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59" name="Rectangle 367"/>
            <p:cNvSpPr>
              <a:spLocks noChangeArrowheads="1"/>
            </p:cNvSpPr>
            <p:nvPr/>
          </p:nvSpPr>
          <p:spPr bwMode="auto">
            <a:xfrm flipH="1">
              <a:off x="4797808" y="6725596"/>
              <a:ext cx="14590" cy="28269"/>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60" name="Rectangle 368"/>
            <p:cNvSpPr>
              <a:spLocks noChangeArrowheads="1"/>
            </p:cNvSpPr>
            <p:nvPr/>
          </p:nvSpPr>
          <p:spPr bwMode="auto">
            <a:xfrm flipH="1">
              <a:off x="4838387" y="6725596"/>
              <a:ext cx="15503" cy="28269"/>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61" name="Rectangle 369"/>
            <p:cNvSpPr>
              <a:spLocks noChangeArrowheads="1"/>
            </p:cNvSpPr>
            <p:nvPr/>
          </p:nvSpPr>
          <p:spPr bwMode="auto">
            <a:xfrm flipH="1">
              <a:off x="4715736" y="6767088"/>
              <a:ext cx="14590" cy="26901"/>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62" name="Rectangle 370"/>
            <p:cNvSpPr>
              <a:spLocks noChangeArrowheads="1"/>
            </p:cNvSpPr>
            <p:nvPr/>
          </p:nvSpPr>
          <p:spPr bwMode="auto">
            <a:xfrm flipH="1">
              <a:off x="4756316" y="6767088"/>
              <a:ext cx="15503" cy="26901"/>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63" name="Rectangle 371"/>
            <p:cNvSpPr>
              <a:spLocks noChangeArrowheads="1"/>
            </p:cNvSpPr>
            <p:nvPr/>
          </p:nvSpPr>
          <p:spPr bwMode="auto">
            <a:xfrm flipH="1">
              <a:off x="4797808" y="6767088"/>
              <a:ext cx="14590" cy="26901"/>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64" name="Rectangle 372"/>
            <p:cNvSpPr>
              <a:spLocks noChangeArrowheads="1"/>
            </p:cNvSpPr>
            <p:nvPr/>
          </p:nvSpPr>
          <p:spPr bwMode="auto">
            <a:xfrm flipH="1">
              <a:off x="4838387" y="6767088"/>
              <a:ext cx="15503" cy="26901"/>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65" name="Rectangle 373"/>
            <p:cNvSpPr>
              <a:spLocks noChangeArrowheads="1"/>
            </p:cNvSpPr>
            <p:nvPr/>
          </p:nvSpPr>
          <p:spPr bwMode="auto">
            <a:xfrm flipH="1">
              <a:off x="4715736" y="6807668"/>
              <a:ext cx="14590" cy="27813"/>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66" name="Rectangle 374"/>
            <p:cNvSpPr>
              <a:spLocks noChangeArrowheads="1"/>
            </p:cNvSpPr>
            <p:nvPr/>
          </p:nvSpPr>
          <p:spPr bwMode="auto">
            <a:xfrm flipH="1">
              <a:off x="4756316" y="6807668"/>
              <a:ext cx="15503" cy="27813"/>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67" name="Rectangle 375"/>
            <p:cNvSpPr>
              <a:spLocks noChangeArrowheads="1"/>
            </p:cNvSpPr>
            <p:nvPr/>
          </p:nvSpPr>
          <p:spPr bwMode="auto">
            <a:xfrm flipH="1">
              <a:off x="4797808" y="6807668"/>
              <a:ext cx="14590" cy="27813"/>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68" name="Rectangle 376"/>
            <p:cNvSpPr>
              <a:spLocks noChangeArrowheads="1"/>
            </p:cNvSpPr>
            <p:nvPr/>
          </p:nvSpPr>
          <p:spPr bwMode="auto">
            <a:xfrm flipH="1">
              <a:off x="4838387" y="6807668"/>
              <a:ext cx="15503" cy="27813"/>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69" name="Rectangle 377"/>
            <p:cNvSpPr>
              <a:spLocks noChangeArrowheads="1"/>
            </p:cNvSpPr>
            <p:nvPr/>
          </p:nvSpPr>
          <p:spPr bwMode="auto">
            <a:xfrm flipH="1">
              <a:off x="4715736" y="6849160"/>
              <a:ext cx="14590" cy="26901"/>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70" name="Rectangle 378"/>
            <p:cNvSpPr>
              <a:spLocks noChangeArrowheads="1"/>
            </p:cNvSpPr>
            <p:nvPr/>
          </p:nvSpPr>
          <p:spPr bwMode="auto">
            <a:xfrm flipH="1">
              <a:off x="4756316" y="6849160"/>
              <a:ext cx="15503" cy="26901"/>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71" name="Rectangle 379"/>
            <p:cNvSpPr>
              <a:spLocks noChangeArrowheads="1"/>
            </p:cNvSpPr>
            <p:nvPr/>
          </p:nvSpPr>
          <p:spPr bwMode="auto">
            <a:xfrm flipH="1">
              <a:off x="4797808" y="6849160"/>
              <a:ext cx="14590" cy="26901"/>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72" name="Rectangle 380"/>
            <p:cNvSpPr>
              <a:spLocks noChangeArrowheads="1"/>
            </p:cNvSpPr>
            <p:nvPr/>
          </p:nvSpPr>
          <p:spPr bwMode="auto">
            <a:xfrm flipH="1">
              <a:off x="4838387" y="6849160"/>
              <a:ext cx="15503" cy="26901"/>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73" name="Rectangle 381"/>
            <p:cNvSpPr>
              <a:spLocks noChangeArrowheads="1"/>
            </p:cNvSpPr>
            <p:nvPr/>
          </p:nvSpPr>
          <p:spPr bwMode="auto">
            <a:xfrm flipH="1">
              <a:off x="4715736" y="6889739"/>
              <a:ext cx="14590" cy="27813"/>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74" name="Rectangle 382"/>
            <p:cNvSpPr>
              <a:spLocks noChangeArrowheads="1"/>
            </p:cNvSpPr>
            <p:nvPr/>
          </p:nvSpPr>
          <p:spPr bwMode="auto">
            <a:xfrm flipH="1">
              <a:off x="4756316" y="6889739"/>
              <a:ext cx="15503" cy="27813"/>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75" name="Rectangle 383"/>
            <p:cNvSpPr>
              <a:spLocks noChangeArrowheads="1"/>
            </p:cNvSpPr>
            <p:nvPr/>
          </p:nvSpPr>
          <p:spPr bwMode="auto">
            <a:xfrm flipH="1">
              <a:off x="4797808" y="6889739"/>
              <a:ext cx="14590" cy="27813"/>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76" name="Rectangle 384"/>
            <p:cNvSpPr>
              <a:spLocks noChangeArrowheads="1"/>
            </p:cNvSpPr>
            <p:nvPr/>
          </p:nvSpPr>
          <p:spPr bwMode="auto">
            <a:xfrm flipH="1">
              <a:off x="4838387" y="6889739"/>
              <a:ext cx="15503" cy="27813"/>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77" name="Rectangle 385"/>
            <p:cNvSpPr>
              <a:spLocks noChangeArrowheads="1"/>
            </p:cNvSpPr>
            <p:nvPr/>
          </p:nvSpPr>
          <p:spPr bwMode="auto">
            <a:xfrm flipH="1">
              <a:off x="4915900" y="6657204"/>
              <a:ext cx="109885" cy="295457"/>
            </a:xfrm>
            <a:prstGeom prst="rect">
              <a:avLst/>
            </a:pr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178" name="Rectangle 386"/>
            <p:cNvSpPr>
              <a:spLocks noChangeArrowheads="1"/>
            </p:cNvSpPr>
            <p:nvPr/>
          </p:nvSpPr>
          <p:spPr bwMode="auto">
            <a:xfrm flipH="1">
              <a:off x="5104664" y="6658116"/>
              <a:ext cx="185117" cy="148185"/>
            </a:xfrm>
            <a:prstGeom prst="rect">
              <a:avLst/>
            </a:prstGeom>
            <a:solidFill>
              <a:schemeClr val="accent1">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179" name="Freeform 387"/>
            <p:cNvSpPr>
              <a:spLocks/>
            </p:cNvSpPr>
            <p:nvPr/>
          </p:nvSpPr>
          <p:spPr bwMode="auto">
            <a:xfrm flipH="1">
              <a:off x="5025784" y="6388647"/>
              <a:ext cx="157304" cy="564014"/>
            </a:xfrm>
            <a:custGeom>
              <a:avLst/>
              <a:gdLst>
                <a:gd name="T0" fmla="*/ 0 w 345"/>
                <a:gd name="T1" fmla="*/ 0 h 1237"/>
                <a:gd name="T2" fmla="*/ 345 w 345"/>
                <a:gd name="T3" fmla="*/ 0 h 1237"/>
                <a:gd name="T4" fmla="*/ 345 w 345"/>
                <a:gd name="T5" fmla="*/ 1237 h 1237"/>
                <a:gd name="T6" fmla="*/ 0 w 345"/>
                <a:gd name="T7" fmla="*/ 1237 h 1237"/>
                <a:gd name="T8" fmla="*/ 0 w 345"/>
                <a:gd name="T9" fmla="*/ 805 h 1237"/>
                <a:gd name="T10" fmla="*/ 0 w 345"/>
                <a:gd name="T11" fmla="*/ 0 h 1237"/>
              </a:gdLst>
              <a:ahLst/>
              <a:cxnLst>
                <a:cxn ang="0">
                  <a:pos x="T0" y="T1"/>
                </a:cxn>
                <a:cxn ang="0">
                  <a:pos x="T2" y="T3"/>
                </a:cxn>
                <a:cxn ang="0">
                  <a:pos x="T4" y="T5"/>
                </a:cxn>
                <a:cxn ang="0">
                  <a:pos x="T6" y="T7"/>
                </a:cxn>
                <a:cxn ang="0">
                  <a:pos x="T8" y="T9"/>
                </a:cxn>
                <a:cxn ang="0">
                  <a:pos x="T10" y="T11"/>
                </a:cxn>
              </a:cxnLst>
              <a:rect l="0" t="0" r="r" b="b"/>
              <a:pathLst>
                <a:path w="345" h="1237">
                  <a:moveTo>
                    <a:pt x="0" y="0"/>
                  </a:moveTo>
                  <a:lnTo>
                    <a:pt x="345" y="0"/>
                  </a:lnTo>
                  <a:lnTo>
                    <a:pt x="345" y="1237"/>
                  </a:lnTo>
                  <a:lnTo>
                    <a:pt x="0" y="1237"/>
                  </a:lnTo>
                  <a:lnTo>
                    <a:pt x="0" y="805"/>
                  </a:lnTo>
                  <a:lnTo>
                    <a:pt x="0" y="0"/>
                  </a:ln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180" name="Freeform 388"/>
            <p:cNvSpPr>
              <a:spLocks/>
            </p:cNvSpPr>
            <p:nvPr/>
          </p:nvSpPr>
          <p:spPr bwMode="auto">
            <a:xfrm flipH="1">
              <a:off x="5183088" y="6660395"/>
              <a:ext cx="106693" cy="292266"/>
            </a:xfrm>
            <a:custGeom>
              <a:avLst/>
              <a:gdLst>
                <a:gd name="T0" fmla="*/ 0 w 234"/>
                <a:gd name="T1" fmla="*/ 320 h 641"/>
                <a:gd name="T2" fmla="*/ 0 w 234"/>
                <a:gd name="T3" fmla="*/ 641 h 641"/>
                <a:gd name="T4" fmla="*/ 234 w 234"/>
                <a:gd name="T5" fmla="*/ 641 h 641"/>
                <a:gd name="T6" fmla="*/ 234 w 234"/>
                <a:gd name="T7" fmla="*/ 0 h 641"/>
                <a:gd name="T8" fmla="*/ 0 w 234"/>
                <a:gd name="T9" fmla="*/ 320 h 641"/>
              </a:gdLst>
              <a:ahLst/>
              <a:cxnLst>
                <a:cxn ang="0">
                  <a:pos x="T0" y="T1"/>
                </a:cxn>
                <a:cxn ang="0">
                  <a:pos x="T2" y="T3"/>
                </a:cxn>
                <a:cxn ang="0">
                  <a:pos x="T4" y="T5"/>
                </a:cxn>
                <a:cxn ang="0">
                  <a:pos x="T6" y="T7"/>
                </a:cxn>
                <a:cxn ang="0">
                  <a:pos x="T8" y="T9"/>
                </a:cxn>
              </a:cxnLst>
              <a:rect l="0" t="0" r="r" b="b"/>
              <a:pathLst>
                <a:path w="234" h="641">
                  <a:moveTo>
                    <a:pt x="0" y="320"/>
                  </a:moveTo>
                  <a:lnTo>
                    <a:pt x="0" y="641"/>
                  </a:lnTo>
                  <a:lnTo>
                    <a:pt x="234" y="641"/>
                  </a:lnTo>
                  <a:lnTo>
                    <a:pt x="234" y="0"/>
                  </a:lnTo>
                  <a:lnTo>
                    <a:pt x="0" y="320"/>
                  </a:ln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181" name="Rectangle 389"/>
            <p:cNvSpPr>
              <a:spLocks noChangeArrowheads="1"/>
            </p:cNvSpPr>
            <p:nvPr/>
          </p:nvSpPr>
          <p:spPr bwMode="auto">
            <a:xfrm flipH="1">
              <a:off x="5148436" y="6420108"/>
              <a:ext cx="14590" cy="29181"/>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82" name="Rectangle 390"/>
            <p:cNvSpPr>
              <a:spLocks noChangeArrowheads="1"/>
            </p:cNvSpPr>
            <p:nvPr/>
          </p:nvSpPr>
          <p:spPr bwMode="auto">
            <a:xfrm flipH="1">
              <a:off x="5113327" y="6420108"/>
              <a:ext cx="15958" cy="29181"/>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83" name="Rectangle 391"/>
            <p:cNvSpPr>
              <a:spLocks noChangeArrowheads="1"/>
            </p:cNvSpPr>
            <p:nvPr/>
          </p:nvSpPr>
          <p:spPr bwMode="auto">
            <a:xfrm flipH="1">
              <a:off x="5079587" y="6420108"/>
              <a:ext cx="15958" cy="29181"/>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84" name="Rectangle 392"/>
            <p:cNvSpPr>
              <a:spLocks noChangeArrowheads="1"/>
            </p:cNvSpPr>
            <p:nvPr/>
          </p:nvSpPr>
          <p:spPr bwMode="auto">
            <a:xfrm flipH="1">
              <a:off x="5045846" y="6420108"/>
              <a:ext cx="15958" cy="29181"/>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85" name="Rectangle 393"/>
            <p:cNvSpPr>
              <a:spLocks noChangeArrowheads="1"/>
            </p:cNvSpPr>
            <p:nvPr/>
          </p:nvSpPr>
          <p:spPr bwMode="auto">
            <a:xfrm flipH="1">
              <a:off x="5148436" y="6463880"/>
              <a:ext cx="14590" cy="29181"/>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86" name="Rectangle 394"/>
            <p:cNvSpPr>
              <a:spLocks noChangeArrowheads="1"/>
            </p:cNvSpPr>
            <p:nvPr/>
          </p:nvSpPr>
          <p:spPr bwMode="auto">
            <a:xfrm flipH="1">
              <a:off x="5113327" y="6463880"/>
              <a:ext cx="15958" cy="29181"/>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87" name="Rectangle 395"/>
            <p:cNvSpPr>
              <a:spLocks noChangeArrowheads="1"/>
            </p:cNvSpPr>
            <p:nvPr/>
          </p:nvSpPr>
          <p:spPr bwMode="auto">
            <a:xfrm flipH="1">
              <a:off x="5079587" y="6463880"/>
              <a:ext cx="15958" cy="29181"/>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88" name="Rectangle 396"/>
            <p:cNvSpPr>
              <a:spLocks noChangeArrowheads="1"/>
            </p:cNvSpPr>
            <p:nvPr/>
          </p:nvSpPr>
          <p:spPr bwMode="auto">
            <a:xfrm flipH="1">
              <a:off x="5045846" y="6463880"/>
              <a:ext cx="15958" cy="29181"/>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89" name="Rectangle 397"/>
            <p:cNvSpPr>
              <a:spLocks noChangeArrowheads="1"/>
            </p:cNvSpPr>
            <p:nvPr/>
          </p:nvSpPr>
          <p:spPr bwMode="auto">
            <a:xfrm flipH="1">
              <a:off x="5148436" y="6508563"/>
              <a:ext cx="14590" cy="29181"/>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90" name="Rectangle 398"/>
            <p:cNvSpPr>
              <a:spLocks noChangeArrowheads="1"/>
            </p:cNvSpPr>
            <p:nvPr/>
          </p:nvSpPr>
          <p:spPr bwMode="auto">
            <a:xfrm flipH="1">
              <a:off x="5113327" y="6508563"/>
              <a:ext cx="15958" cy="29181"/>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91" name="Rectangle 399"/>
            <p:cNvSpPr>
              <a:spLocks noChangeArrowheads="1"/>
            </p:cNvSpPr>
            <p:nvPr/>
          </p:nvSpPr>
          <p:spPr bwMode="auto">
            <a:xfrm flipH="1">
              <a:off x="5079587" y="6508563"/>
              <a:ext cx="15958" cy="29181"/>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92" name="Rectangle 400"/>
            <p:cNvSpPr>
              <a:spLocks noChangeArrowheads="1"/>
            </p:cNvSpPr>
            <p:nvPr/>
          </p:nvSpPr>
          <p:spPr bwMode="auto">
            <a:xfrm flipH="1">
              <a:off x="5045846" y="6508563"/>
              <a:ext cx="15958" cy="29181"/>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93" name="Rectangle 401"/>
            <p:cNvSpPr>
              <a:spLocks noChangeArrowheads="1"/>
            </p:cNvSpPr>
            <p:nvPr/>
          </p:nvSpPr>
          <p:spPr bwMode="auto">
            <a:xfrm flipH="1">
              <a:off x="5148436" y="6552334"/>
              <a:ext cx="14590" cy="29637"/>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94" name="Rectangle 402"/>
            <p:cNvSpPr>
              <a:spLocks noChangeArrowheads="1"/>
            </p:cNvSpPr>
            <p:nvPr/>
          </p:nvSpPr>
          <p:spPr bwMode="auto">
            <a:xfrm flipH="1">
              <a:off x="5113327" y="6552334"/>
              <a:ext cx="15958" cy="29637"/>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95" name="Rectangle 403"/>
            <p:cNvSpPr>
              <a:spLocks noChangeArrowheads="1"/>
            </p:cNvSpPr>
            <p:nvPr/>
          </p:nvSpPr>
          <p:spPr bwMode="auto">
            <a:xfrm flipH="1">
              <a:off x="5079587" y="6552334"/>
              <a:ext cx="15958" cy="29637"/>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96" name="Rectangle 404"/>
            <p:cNvSpPr>
              <a:spLocks noChangeArrowheads="1"/>
            </p:cNvSpPr>
            <p:nvPr/>
          </p:nvSpPr>
          <p:spPr bwMode="auto">
            <a:xfrm flipH="1">
              <a:off x="5045846" y="6552334"/>
              <a:ext cx="15958" cy="29637"/>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97" name="Rectangle 405"/>
            <p:cNvSpPr>
              <a:spLocks noChangeArrowheads="1"/>
            </p:cNvSpPr>
            <p:nvPr/>
          </p:nvSpPr>
          <p:spPr bwMode="auto">
            <a:xfrm flipH="1">
              <a:off x="5148436" y="6597474"/>
              <a:ext cx="14590" cy="29181"/>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98" name="Rectangle 406"/>
            <p:cNvSpPr>
              <a:spLocks noChangeArrowheads="1"/>
            </p:cNvSpPr>
            <p:nvPr/>
          </p:nvSpPr>
          <p:spPr bwMode="auto">
            <a:xfrm flipH="1">
              <a:off x="5113327" y="6597474"/>
              <a:ext cx="15958" cy="29181"/>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99" name="Rectangle 407"/>
            <p:cNvSpPr>
              <a:spLocks noChangeArrowheads="1"/>
            </p:cNvSpPr>
            <p:nvPr/>
          </p:nvSpPr>
          <p:spPr bwMode="auto">
            <a:xfrm flipH="1">
              <a:off x="5079587" y="6597474"/>
              <a:ext cx="15958" cy="29181"/>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00" name="Rectangle 408"/>
            <p:cNvSpPr>
              <a:spLocks noChangeArrowheads="1"/>
            </p:cNvSpPr>
            <p:nvPr/>
          </p:nvSpPr>
          <p:spPr bwMode="auto">
            <a:xfrm flipH="1">
              <a:off x="5045846" y="6597474"/>
              <a:ext cx="15958" cy="29181"/>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01" name="Rectangle 409"/>
            <p:cNvSpPr>
              <a:spLocks noChangeArrowheads="1"/>
            </p:cNvSpPr>
            <p:nvPr/>
          </p:nvSpPr>
          <p:spPr bwMode="auto">
            <a:xfrm flipH="1">
              <a:off x="5148436" y="6641245"/>
              <a:ext cx="14590" cy="29181"/>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02" name="Rectangle 410"/>
            <p:cNvSpPr>
              <a:spLocks noChangeArrowheads="1"/>
            </p:cNvSpPr>
            <p:nvPr/>
          </p:nvSpPr>
          <p:spPr bwMode="auto">
            <a:xfrm flipH="1">
              <a:off x="5113327" y="6641245"/>
              <a:ext cx="15958" cy="29181"/>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03" name="Rectangle 411"/>
            <p:cNvSpPr>
              <a:spLocks noChangeArrowheads="1"/>
            </p:cNvSpPr>
            <p:nvPr/>
          </p:nvSpPr>
          <p:spPr bwMode="auto">
            <a:xfrm flipH="1">
              <a:off x="5079587" y="6641245"/>
              <a:ext cx="15958" cy="29181"/>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04" name="Rectangle 412"/>
            <p:cNvSpPr>
              <a:spLocks noChangeArrowheads="1"/>
            </p:cNvSpPr>
            <p:nvPr/>
          </p:nvSpPr>
          <p:spPr bwMode="auto">
            <a:xfrm flipH="1">
              <a:off x="5045846" y="6641245"/>
              <a:ext cx="15958" cy="29181"/>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05" name="Rectangle 413"/>
            <p:cNvSpPr>
              <a:spLocks noChangeArrowheads="1"/>
            </p:cNvSpPr>
            <p:nvPr/>
          </p:nvSpPr>
          <p:spPr bwMode="auto">
            <a:xfrm flipH="1">
              <a:off x="5148436" y="6685017"/>
              <a:ext cx="14590" cy="30549"/>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06" name="Rectangle 414"/>
            <p:cNvSpPr>
              <a:spLocks noChangeArrowheads="1"/>
            </p:cNvSpPr>
            <p:nvPr/>
          </p:nvSpPr>
          <p:spPr bwMode="auto">
            <a:xfrm flipH="1">
              <a:off x="5113327" y="6685017"/>
              <a:ext cx="15958" cy="30549"/>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07" name="Rectangle 415"/>
            <p:cNvSpPr>
              <a:spLocks noChangeArrowheads="1"/>
            </p:cNvSpPr>
            <p:nvPr/>
          </p:nvSpPr>
          <p:spPr bwMode="auto">
            <a:xfrm flipH="1">
              <a:off x="5079587" y="6685017"/>
              <a:ext cx="15958" cy="30549"/>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08" name="Rectangle 416"/>
            <p:cNvSpPr>
              <a:spLocks noChangeArrowheads="1"/>
            </p:cNvSpPr>
            <p:nvPr/>
          </p:nvSpPr>
          <p:spPr bwMode="auto">
            <a:xfrm flipH="1">
              <a:off x="5045846" y="6685017"/>
              <a:ext cx="15958" cy="30549"/>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09" name="Rectangle 417"/>
            <p:cNvSpPr>
              <a:spLocks noChangeArrowheads="1"/>
            </p:cNvSpPr>
            <p:nvPr/>
          </p:nvSpPr>
          <p:spPr bwMode="auto">
            <a:xfrm flipH="1">
              <a:off x="5148436" y="6771648"/>
              <a:ext cx="14590" cy="29181"/>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10" name="Rectangle 418"/>
            <p:cNvSpPr>
              <a:spLocks noChangeArrowheads="1"/>
            </p:cNvSpPr>
            <p:nvPr/>
          </p:nvSpPr>
          <p:spPr bwMode="auto">
            <a:xfrm flipH="1">
              <a:off x="5113327" y="6771648"/>
              <a:ext cx="15958" cy="29181"/>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11" name="Rectangle 419"/>
            <p:cNvSpPr>
              <a:spLocks noChangeArrowheads="1"/>
            </p:cNvSpPr>
            <p:nvPr/>
          </p:nvSpPr>
          <p:spPr bwMode="auto">
            <a:xfrm flipH="1">
              <a:off x="5079587" y="6771648"/>
              <a:ext cx="15958" cy="29181"/>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12" name="Rectangle 420"/>
            <p:cNvSpPr>
              <a:spLocks noChangeArrowheads="1"/>
            </p:cNvSpPr>
            <p:nvPr/>
          </p:nvSpPr>
          <p:spPr bwMode="auto">
            <a:xfrm flipH="1">
              <a:off x="5045846" y="6771648"/>
              <a:ext cx="15958" cy="29181"/>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13" name="Rectangle 421"/>
            <p:cNvSpPr>
              <a:spLocks noChangeArrowheads="1"/>
            </p:cNvSpPr>
            <p:nvPr/>
          </p:nvSpPr>
          <p:spPr bwMode="auto">
            <a:xfrm flipH="1">
              <a:off x="5148436" y="6726509"/>
              <a:ext cx="14590" cy="29181"/>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14" name="Rectangle 422"/>
            <p:cNvSpPr>
              <a:spLocks noChangeArrowheads="1"/>
            </p:cNvSpPr>
            <p:nvPr/>
          </p:nvSpPr>
          <p:spPr bwMode="auto">
            <a:xfrm flipH="1">
              <a:off x="5113327" y="6726509"/>
              <a:ext cx="15958" cy="29181"/>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15" name="Rectangle 423"/>
            <p:cNvSpPr>
              <a:spLocks noChangeArrowheads="1"/>
            </p:cNvSpPr>
            <p:nvPr/>
          </p:nvSpPr>
          <p:spPr bwMode="auto">
            <a:xfrm flipH="1">
              <a:off x="5079587" y="6726509"/>
              <a:ext cx="15958" cy="29181"/>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16" name="Rectangle 424"/>
            <p:cNvSpPr>
              <a:spLocks noChangeArrowheads="1"/>
            </p:cNvSpPr>
            <p:nvPr/>
          </p:nvSpPr>
          <p:spPr bwMode="auto">
            <a:xfrm flipH="1">
              <a:off x="5045846" y="6726509"/>
              <a:ext cx="15958" cy="29181"/>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17" name="Rectangle 425"/>
            <p:cNvSpPr>
              <a:spLocks noChangeArrowheads="1"/>
            </p:cNvSpPr>
            <p:nvPr/>
          </p:nvSpPr>
          <p:spPr bwMode="auto">
            <a:xfrm flipH="1">
              <a:off x="5148436" y="6816787"/>
              <a:ext cx="14590" cy="29181"/>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18" name="Rectangle 426"/>
            <p:cNvSpPr>
              <a:spLocks noChangeArrowheads="1"/>
            </p:cNvSpPr>
            <p:nvPr/>
          </p:nvSpPr>
          <p:spPr bwMode="auto">
            <a:xfrm flipH="1">
              <a:off x="5113327" y="6816787"/>
              <a:ext cx="15958" cy="29181"/>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19" name="Rectangle 427"/>
            <p:cNvSpPr>
              <a:spLocks noChangeArrowheads="1"/>
            </p:cNvSpPr>
            <p:nvPr/>
          </p:nvSpPr>
          <p:spPr bwMode="auto">
            <a:xfrm flipH="1">
              <a:off x="5079587" y="6816787"/>
              <a:ext cx="15958" cy="29181"/>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20" name="Rectangle 428"/>
            <p:cNvSpPr>
              <a:spLocks noChangeArrowheads="1"/>
            </p:cNvSpPr>
            <p:nvPr/>
          </p:nvSpPr>
          <p:spPr bwMode="auto">
            <a:xfrm flipH="1">
              <a:off x="5045846" y="6816787"/>
              <a:ext cx="15958" cy="29181"/>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21" name="Rectangle 429"/>
            <p:cNvSpPr>
              <a:spLocks noChangeArrowheads="1"/>
            </p:cNvSpPr>
            <p:nvPr/>
          </p:nvSpPr>
          <p:spPr bwMode="auto">
            <a:xfrm flipH="1">
              <a:off x="5148436" y="6861470"/>
              <a:ext cx="14590" cy="30549"/>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22" name="Rectangle 430"/>
            <p:cNvSpPr>
              <a:spLocks noChangeArrowheads="1"/>
            </p:cNvSpPr>
            <p:nvPr/>
          </p:nvSpPr>
          <p:spPr bwMode="auto">
            <a:xfrm flipH="1">
              <a:off x="5113327" y="6861470"/>
              <a:ext cx="15958" cy="30549"/>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23" name="Rectangle 431"/>
            <p:cNvSpPr>
              <a:spLocks noChangeArrowheads="1"/>
            </p:cNvSpPr>
            <p:nvPr/>
          </p:nvSpPr>
          <p:spPr bwMode="auto">
            <a:xfrm flipH="1">
              <a:off x="5079587" y="6861470"/>
              <a:ext cx="15958" cy="30549"/>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24" name="Rectangle 432"/>
            <p:cNvSpPr>
              <a:spLocks noChangeArrowheads="1"/>
            </p:cNvSpPr>
            <p:nvPr/>
          </p:nvSpPr>
          <p:spPr bwMode="auto">
            <a:xfrm flipH="1">
              <a:off x="5045846" y="6861470"/>
              <a:ext cx="15958" cy="30549"/>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25" name="Rectangle 433"/>
            <p:cNvSpPr>
              <a:spLocks noChangeArrowheads="1"/>
            </p:cNvSpPr>
            <p:nvPr/>
          </p:nvSpPr>
          <p:spPr bwMode="auto">
            <a:xfrm flipH="1">
              <a:off x="5148436" y="6907521"/>
              <a:ext cx="14590" cy="29181"/>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26" name="Rectangle 434"/>
            <p:cNvSpPr>
              <a:spLocks noChangeArrowheads="1"/>
            </p:cNvSpPr>
            <p:nvPr/>
          </p:nvSpPr>
          <p:spPr bwMode="auto">
            <a:xfrm flipH="1">
              <a:off x="5113327" y="6907521"/>
              <a:ext cx="15958" cy="29181"/>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27" name="Rectangle 435"/>
            <p:cNvSpPr>
              <a:spLocks noChangeArrowheads="1"/>
            </p:cNvSpPr>
            <p:nvPr/>
          </p:nvSpPr>
          <p:spPr bwMode="auto">
            <a:xfrm flipH="1">
              <a:off x="5079587" y="6907521"/>
              <a:ext cx="15958" cy="29181"/>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28" name="Rectangle 436"/>
            <p:cNvSpPr>
              <a:spLocks noChangeArrowheads="1"/>
            </p:cNvSpPr>
            <p:nvPr/>
          </p:nvSpPr>
          <p:spPr bwMode="auto">
            <a:xfrm flipH="1">
              <a:off x="5045846" y="6907521"/>
              <a:ext cx="15958" cy="29181"/>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29" name="Rectangle 437"/>
            <p:cNvSpPr>
              <a:spLocks noChangeArrowheads="1"/>
            </p:cNvSpPr>
            <p:nvPr/>
          </p:nvSpPr>
          <p:spPr bwMode="auto">
            <a:xfrm flipH="1">
              <a:off x="5262879" y="6685017"/>
              <a:ext cx="15503" cy="30549"/>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30" name="Rectangle 438"/>
            <p:cNvSpPr>
              <a:spLocks noChangeArrowheads="1"/>
            </p:cNvSpPr>
            <p:nvPr/>
          </p:nvSpPr>
          <p:spPr bwMode="auto">
            <a:xfrm flipH="1">
              <a:off x="5229139" y="6685017"/>
              <a:ext cx="15503" cy="30549"/>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31" name="Rectangle 439"/>
            <p:cNvSpPr>
              <a:spLocks noChangeArrowheads="1"/>
            </p:cNvSpPr>
            <p:nvPr/>
          </p:nvSpPr>
          <p:spPr bwMode="auto">
            <a:xfrm flipH="1">
              <a:off x="5195399" y="6685017"/>
              <a:ext cx="14590" cy="30549"/>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32" name="Rectangle 440"/>
            <p:cNvSpPr>
              <a:spLocks noChangeArrowheads="1"/>
            </p:cNvSpPr>
            <p:nvPr/>
          </p:nvSpPr>
          <p:spPr bwMode="auto">
            <a:xfrm flipH="1">
              <a:off x="5262879" y="6730156"/>
              <a:ext cx="15503" cy="29181"/>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33" name="Rectangle 441"/>
            <p:cNvSpPr>
              <a:spLocks noChangeArrowheads="1"/>
            </p:cNvSpPr>
            <p:nvPr/>
          </p:nvSpPr>
          <p:spPr bwMode="auto">
            <a:xfrm flipH="1">
              <a:off x="5229139" y="6730156"/>
              <a:ext cx="15503" cy="29181"/>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34" name="Rectangle 442"/>
            <p:cNvSpPr>
              <a:spLocks noChangeArrowheads="1"/>
            </p:cNvSpPr>
            <p:nvPr/>
          </p:nvSpPr>
          <p:spPr bwMode="auto">
            <a:xfrm flipH="1">
              <a:off x="5195399" y="6730156"/>
              <a:ext cx="14590" cy="29181"/>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35" name="Rectangle 443"/>
            <p:cNvSpPr>
              <a:spLocks noChangeArrowheads="1"/>
            </p:cNvSpPr>
            <p:nvPr/>
          </p:nvSpPr>
          <p:spPr bwMode="auto">
            <a:xfrm flipH="1">
              <a:off x="5262879" y="6770735"/>
              <a:ext cx="15503" cy="30093"/>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36" name="Rectangle 444"/>
            <p:cNvSpPr>
              <a:spLocks noChangeArrowheads="1"/>
            </p:cNvSpPr>
            <p:nvPr/>
          </p:nvSpPr>
          <p:spPr bwMode="auto">
            <a:xfrm flipH="1">
              <a:off x="5229139" y="6770735"/>
              <a:ext cx="15503" cy="30093"/>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37" name="Rectangle 445"/>
            <p:cNvSpPr>
              <a:spLocks noChangeArrowheads="1"/>
            </p:cNvSpPr>
            <p:nvPr/>
          </p:nvSpPr>
          <p:spPr bwMode="auto">
            <a:xfrm flipH="1">
              <a:off x="5195399" y="6770735"/>
              <a:ext cx="14590" cy="30093"/>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38" name="Rectangle 446"/>
            <p:cNvSpPr>
              <a:spLocks noChangeArrowheads="1"/>
            </p:cNvSpPr>
            <p:nvPr/>
          </p:nvSpPr>
          <p:spPr bwMode="auto">
            <a:xfrm flipH="1">
              <a:off x="5262879" y="6812228"/>
              <a:ext cx="15503" cy="29181"/>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39" name="Rectangle 447"/>
            <p:cNvSpPr>
              <a:spLocks noChangeArrowheads="1"/>
            </p:cNvSpPr>
            <p:nvPr/>
          </p:nvSpPr>
          <p:spPr bwMode="auto">
            <a:xfrm flipH="1">
              <a:off x="5229139" y="6812228"/>
              <a:ext cx="15503" cy="29181"/>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40" name="Rectangle 448"/>
            <p:cNvSpPr>
              <a:spLocks noChangeArrowheads="1"/>
            </p:cNvSpPr>
            <p:nvPr/>
          </p:nvSpPr>
          <p:spPr bwMode="auto">
            <a:xfrm flipH="1">
              <a:off x="5195399" y="6812228"/>
              <a:ext cx="14590" cy="29181"/>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41" name="Rectangle 449"/>
            <p:cNvSpPr>
              <a:spLocks noChangeArrowheads="1"/>
            </p:cNvSpPr>
            <p:nvPr/>
          </p:nvSpPr>
          <p:spPr bwMode="auto">
            <a:xfrm flipH="1">
              <a:off x="5262879" y="6852351"/>
              <a:ext cx="15503" cy="30549"/>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42" name="Rectangle 450"/>
            <p:cNvSpPr>
              <a:spLocks noChangeArrowheads="1"/>
            </p:cNvSpPr>
            <p:nvPr/>
          </p:nvSpPr>
          <p:spPr bwMode="auto">
            <a:xfrm flipH="1">
              <a:off x="5229139" y="6852351"/>
              <a:ext cx="15503" cy="30549"/>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43" name="Rectangle 451"/>
            <p:cNvSpPr>
              <a:spLocks noChangeArrowheads="1"/>
            </p:cNvSpPr>
            <p:nvPr/>
          </p:nvSpPr>
          <p:spPr bwMode="auto">
            <a:xfrm flipH="1">
              <a:off x="5195399" y="6852351"/>
              <a:ext cx="14590" cy="30549"/>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44" name="Rectangle 452"/>
            <p:cNvSpPr>
              <a:spLocks noChangeArrowheads="1"/>
            </p:cNvSpPr>
            <p:nvPr/>
          </p:nvSpPr>
          <p:spPr bwMode="auto">
            <a:xfrm flipH="1">
              <a:off x="5262879" y="6894299"/>
              <a:ext cx="15503" cy="29181"/>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45" name="Rectangle 453"/>
            <p:cNvSpPr>
              <a:spLocks noChangeArrowheads="1"/>
            </p:cNvSpPr>
            <p:nvPr/>
          </p:nvSpPr>
          <p:spPr bwMode="auto">
            <a:xfrm flipH="1">
              <a:off x="5229139" y="6894299"/>
              <a:ext cx="15503" cy="29181"/>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46" name="Rectangle 454"/>
            <p:cNvSpPr>
              <a:spLocks noChangeArrowheads="1"/>
            </p:cNvSpPr>
            <p:nvPr/>
          </p:nvSpPr>
          <p:spPr bwMode="auto">
            <a:xfrm flipH="1">
              <a:off x="5195399" y="6894299"/>
              <a:ext cx="14590" cy="29181"/>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47" name="Rectangle 455"/>
            <p:cNvSpPr>
              <a:spLocks noChangeArrowheads="1"/>
            </p:cNvSpPr>
            <p:nvPr/>
          </p:nvSpPr>
          <p:spPr bwMode="auto">
            <a:xfrm flipH="1">
              <a:off x="5045846" y="6360378"/>
              <a:ext cx="49699" cy="28269"/>
            </a:xfrm>
            <a:prstGeom prst="rect">
              <a:avLst/>
            </a:pr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248" name="Rectangle 456"/>
            <p:cNvSpPr>
              <a:spLocks noChangeArrowheads="1"/>
            </p:cNvSpPr>
            <p:nvPr/>
          </p:nvSpPr>
          <p:spPr bwMode="auto">
            <a:xfrm flipH="1">
              <a:off x="5137948" y="6341228"/>
              <a:ext cx="10487" cy="47419"/>
            </a:xfrm>
            <a:prstGeom prst="rect">
              <a:avLst/>
            </a:pr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249" name="Freeform 457"/>
            <p:cNvSpPr>
              <a:spLocks/>
            </p:cNvSpPr>
            <p:nvPr/>
          </p:nvSpPr>
          <p:spPr bwMode="auto">
            <a:xfrm flipH="1">
              <a:off x="5368205" y="6642613"/>
              <a:ext cx="115812" cy="310048"/>
            </a:xfrm>
            <a:custGeom>
              <a:avLst/>
              <a:gdLst>
                <a:gd name="T0" fmla="*/ 0 w 254"/>
                <a:gd name="T1" fmla="*/ 162 h 680"/>
                <a:gd name="T2" fmla="*/ 254 w 254"/>
                <a:gd name="T3" fmla="*/ 0 h 680"/>
                <a:gd name="T4" fmla="*/ 254 w 254"/>
                <a:gd name="T5" fmla="*/ 680 h 680"/>
                <a:gd name="T6" fmla="*/ 0 w 254"/>
                <a:gd name="T7" fmla="*/ 680 h 680"/>
                <a:gd name="T8" fmla="*/ 0 w 254"/>
                <a:gd name="T9" fmla="*/ 162 h 680"/>
              </a:gdLst>
              <a:ahLst/>
              <a:cxnLst>
                <a:cxn ang="0">
                  <a:pos x="T0" y="T1"/>
                </a:cxn>
                <a:cxn ang="0">
                  <a:pos x="T2" y="T3"/>
                </a:cxn>
                <a:cxn ang="0">
                  <a:pos x="T4" y="T5"/>
                </a:cxn>
                <a:cxn ang="0">
                  <a:pos x="T6" y="T7"/>
                </a:cxn>
                <a:cxn ang="0">
                  <a:pos x="T8" y="T9"/>
                </a:cxn>
              </a:cxnLst>
              <a:rect l="0" t="0" r="r" b="b"/>
              <a:pathLst>
                <a:path w="254" h="680">
                  <a:moveTo>
                    <a:pt x="0" y="162"/>
                  </a:moveTo>
                  <a:lnTo>
                    <a:pt x="254" y="0"/>
                  </a:lnTo>
                  <a:lnTo>
                    <a:pt x="254" y="680"/>
                  </a:lnTo>
                  <a:lnTo>
                    <a:pt x="0" y="680"/>
                  </a:lnTo>
                  <a:lnTo>
                    <a:pt x="0" y="162"/>
                  </a:ln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250" name="Rectangle 459"/>
            <p:cNvSpPr>
              <a:spLocks noChangeArrowheads="1"/>
            </p:cNvSpPr>
            <p:nvPr/>
          </p:nvSpPr>
          <p:spPr bwMode="auto">
            <a:xfrm flipH="1">
              <a:off x="5532348" y="6512211"/>
              <a:ext cx="121283" cy="440450"/>
            </a:xfrm>
            <a:prstGeom prst="rect">
              <a:avLst/>
            </a:pr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251" name="Freeform 460"/>
            <p:cNvSpPr>
              <a:spLocks/>
            </p:cNvSpPr>
            <p:nvPr/>
          </p:nvSpPr>
          <p:spPr bwMode="auto">
            <a:xfrm flipH="1">
              <a:off x="5561529" y="6468439"/>
              <a:ext cx="62922" cy="43772"/>
            </a:xfrm>
            <a:custGeom>
              <a:avLst/>
              <a:gdLst>
                <a:gd name="T0" fmla="*/ 103 w 138"/>
                <a:gd name="T1" fmla="*/ 0 h 96"/>
                <a:gd name="T2" fmla="*/ 37 w 138"/>
                <a:gd name="T3" fmla="*/ 0 h 96"/>
                <a:gd name="T4" fmla="*/ 0 w 138"/>
                <a:gd name="T5" fmla="*/ 96 h 96"/>
                <a:gd name="T6" fmla="*/ 138 w 138"/>
                <a:gd name="T7" fmla="*/ 96 h 96"/>
                <a:gd name="T8" fmla="*/ 103 w 138"/>
                <a:gd name="T9" fmla="*/ 0 h 96"/>
              </a:gdLst>
              <a:ahLst/>
              <a:cxnLst>
                <a:cxn ang="0">
                  <a:pos x="T0" y="T1"/>
                </a:cxn>
                <a:cxn ang="0">
                  <a:pos x="T2" y="T3"/>
                </a:cxn>
                <a:cxn ang="0">
                  <a:pos x="T4" y="T5"/>
                </a:cxn>
                <a:cxn ang="0">
                  <a:pos x="T6" y="T7"/>
                </a:cxn>
                <a:cxn ang="0">
                  <a:pos x="T8" y="T9"/>
                </a:cxn>
              </a:cxnLst>
              <a:rect l="0" t="0" r="r" b="b"/>
              <a:pathLst>
                <a:path w="138" h="96">
                  <a:moveTo>
                    <a:pt x="103" y="0"/>
                  </a:moveTo>
                  <a:lnTo>
                    <a:pt x="37" y="0"/>
                  </a:lnTo>
                  <a:lnTo>
                    <a:pt x="0" y="96"/>
                  </a:lnTo>
                  <a:lnTo>
                    <a:pt x="138" y="96"/>
                  </a:lnTo>
                  <a:lnTo>
                    <a:pt x="103" y="0"/>
                  </a:ln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252" name="Rectangle 461"/>
            <p:cNvSpPr>
              <a:spLocks noChangeArrowheads="1"/>
            </p:cNvSpPr>
            <p:nvPr/>
          </p:nvSpPr>
          <p:spPr bwMode="auto">
            <a:xfrm flipH="1">
              <a:off x="5587518" y="6334389"/>
              <a:ext cx="10943" cy="153200"/>
            </a:xfrm>
            <a:prstGeom prst="rect">
              <a:avLst/>
            </a:pr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253" name="Rectangle 462"/>
            <p:cNvSpPr>
              <a:spLocks noChangeArrowheads="1"/>
            </p:cNvSpPr>
            <p:nvPr/>
          </p:nvSpPr>
          <p:spPr bwMode="auto">
            <a:xfrm flipH="1">
              <a:off x="5625818" y="6526801"/>
              <a:ext cx="12311" cy="29181"/>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54" name="Rectangle 463"/>
            <p:cNvSpPr>
              <a:spLocks noChangeArrowheads="1"/>
            </p:cNvSpPr>
            <p:nvPr/>
          </p:nvSpPr>
          <p:spPr bwMode="auto">
            <a:xfrm flipH="1">
              <a:off x="5599828" y="6526801"/>
              <a:ext cx="12311" cy="29181"/>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55" name="Rectangle 464"/>
            <p:cNvSpPr>
              <a:spLocks noChangeArrowheads="1"/>
            </p:cNvSpPr>
            <p:nvPr/>
          </p:nvSpPr>
          <p:spPr bwMode="auto">
            <a:xfrm flipH="1">
              <a:off x="5573839" y="6526801"/>
              <a:ext cx="12311" cy="29181"/>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56" name="Rectangle 465"/>
            <p:cNvSpPr>
              <a:spLocks noChangeArrowheads="1"/>
            </p:cNvSpPr>
            <p:nvPr/>
          </p:nvSpPr>
          <p:spPr bwMode="auto">
            <a:xfrm flipH="1">
              <a:off x="5548306" y="6526801"/>
              <a:ext cx="12311" cy="29181"/>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57" name="Rectangle 466"/>
            <p:cNvSpPr>
              <a:spLocks noChangeArrowheads="1"/>
            </p:cNvSpPr>
            <p:nvPr/>
          </p:nvSpPr>
          <p:spPr bwMode="auto">
            <a:xfrm flipH="1">
              <a:off x="5625818" y="6568293"/>
              <a:ext cx="12311" cy="28269"/>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58" name="Rectangle 467"/>
            <p:cNvSpPr>
              <a:spLocks noChangeArrowheads="1"/>
            </p:cNvSpPr>
            <p:nvPr/>
          </p:nvSpPr>
          <p:spPr bwMode="auto">
            <a:xfrm flipH="1">
              <a:off x="5599828" y="6568293"/>
              <a:ext cx="12311" cy="28269"/>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59" name="Rectangle 468"/>
            <p:cNvSpPr>
              <a:spLocks noChangeArrowheads="1"/>
            </p:cNvSpPr>
            <p:nvPr/>
          </p:nvSpPr>
          <p:spPr bwMode="auto">
            <a:xfrm flipH="1">
              <a:off x="5573839" y="6568293"/>
              <a:ext cx="12311" cy="28269"/>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60" name="Rectangle 469"/>
            <p:cNvSpPr>
              <a:spLocks noChangeArrowheads="1"/>
            </p:cNvSpPr>
            <p:nvPr/>
          </p:nvSpPr>
          <p:spPr bwMode="auto">
            <a:xfrm flipH="1">
              <a:off x="5548306" y="6568293"/>
              <a:ext cx="12311" cy="28269"/>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61" name="Rectangle 470"/>
            <p:cNvSpPr>
              <a:spLocks noChangeArrowheads="1"/>
            </p:cNvSpPr>
            <p:nvPr/>
          </p:nvSpPr>
          <p:spPr bwMode="auto">
            <a:xfrm flipH="1">
              <a:off x="5625818" y="6608873"/>
              <a:ext cx="12311" cy="29181"/>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62" name="Rectangle 471"/>
            <p:cNvSpPr>
              <a:spLocks noChangeArrowheads="1"/>
            </p:cNvSpPr>
            <p:nvPr/>
          </p:nvSpPr>
          <p:spPr bwMode="auto">
            <a:xfrm flipH="1">
              <a:off x="5599828" y="6608873"/>
              <a:ext cx="12311" cy="29181"/>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63" name="Rectangle 472"/>
            <p:cNvSpPr>
              <a:spLocks noChangeArrowheads="1"/>
            </p:cNvSpPr>
            <p:nvPr/>
          </p:nvSpPr>
          <p:spPr bwMode="auto">
            <a:xfrm flipH="1">
              <a:off x="5573839" y="6608873"/>
              <a:ext cx="12311" cy="29181"/>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64" name="Rectangle 473"/>
            <p:cNvSpPr>
              <a:spLocks noChangeArrowheads="1"/>
            </p:cNvSpPr>
            <p:nvPr/>
          </p:nvSpPr>
          <p:spPr bwMode="auto">
            <a:xfrm flipH="1">
              <a:off x="5548306" y="6608873"/>
              <a:ext cx="12311" cy="29181"/>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65" name="Rectangle 474"/>
            <p:cNvSpPr>
              <a:spLocks noChangeArrowheads="1"/>
            </p:cNvSpPr>
            <p:nvPr/>
          </p:nvSpPr>
          <p:spPr bwMode="auto">
            <a:xfrm flipH="1">
              <a:off x="5625818" y="6650364"/>
              <a:ext cx="12311" cy="27813"/>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66" name="Rectangle 475"/>
            <p:cNvSpPr>
              <a:spLocks noChangeArrowheads="1"/>
            </p:cNvSpPr>
            <p:nvPr/>
          </p:nvSpPr>
          <p:spPr bwMode="auto">
            <a:xfrm flipH="1">
              <a:off x="5599828" y="6650364"/>
              <a:ext cx="12311" cy="27813"/>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67" name="Rectangle 476"/>
            <p:cNvSpPr>
              <a:spLocks noChangeArrowheads="1"/>
            </p:cNvSpPr>
            <p:nvPr/>
          </p:nvSpPr>
          <p:spPr bwMode="auto">
            <a:xfrm flipH="1">
              <a:off x="5573839" y="6650364"/>
              <a:ext cx="12311" cy="27813"/>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68" name="Rectangle 477"/>
            <p:cNvSpPr>
              <a:spLocks noChangeArrowheads="1"/>
            </p:cNvSpPr>
            <p:nvPr/>
          </p:nvSpPr>
          <p:spPr bwMode="auto">
            <a:xfrm flipH="1">
              <a:off x="5548306" y="6650364"/>
              <a:ext cx="12311" cy="27813"/>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69" name="Rectangle 478"/>
            <p:cNvSpPr>
              <a:spLocks noChangeArrowheads="1"/>
            </p:cNvSpPr>
            <p:nvPr/>
          </p:nvSpPr>
          <p:spPr bwMode="auto">
            <a:xfrm flipH="1">
              <a:off x="5625818" y="6691856"/>
              <a:ext cx="12311" cy="28269"/>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70" name="Rectangle 479"/>
            <p:cNvSpPr>
              <a:spLocks noChangeArrowheads="1"/>
            </p:cNvSpPr>
            <p:nvPr/>
          </p:nvSpPr>
          <p:spPr bwMode="auto">
            <a:xfrm flipH="1">
              <a:off x="5599828" y="6691856"/>
              <a:ext cx="12311" cy="28269"/>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71" name="Rectangle 480"/>
            <p:cNvSpPr>
              <a:spLocks noChangeArrowheads="1"/>
            </p:cNvSpPr>
            <p:nvPr/>
          </p:nvSpPr>
          <p:spPr bwMode="auto">
            <a:xfrm flipH="1">
              <a:off x="5573839" y="6691856"/>
              <a:ext cx="12311" cy="28269"/>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72" name="Rectangle 481"/>
            <p:cNvSpPr>
              <a:spLocks noChangeArrowheads="1"/>
            </p:cNvSpPr>
            <p:nvPr/>
          </p:nvSpPr>
          <p:spPr bwMode="auto">
            <a:xfrm flipH="1">
              <a:off x="5548306" y="6691856"/>
              <a:ext cx="12311" cy="28269"/>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73" name="Rectangle 482"/>
            <p:cNvSpPr>
              <a:spLocks noChangeArrowheads="1"/>
            </p:cNvSpPr>
            <p:nvPr/>
          </p:nvSpPr>
          <p:spPr bwMode="auto">
            <a:xfrm flipH="1">
              <a:off x="5625818" y="6732435"/>
              <a:ext cx="12311" cy="27813"/>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74" name="Rectangle 483"/>
            <p:cNvSpPr>
              <a:spLocks noChangeArrowheads="1"/>
            </p:cNvSpPr>
            <p:nvPr/>
          </p:nvSpPr>
          <p:spPr bwMode="auto">
            <a:xfrm flipH="1">
              <a:off x="5599828" y="6732435"/>
              <a:ext cx="12311" cy="27813"/>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75" name="Rectangle 484"/>
            <p:cNvSpPr>
              <a:spLocks noChangeArrowheads="1"/>
            </p:cNvSpPr>
            <p:nvPr/>
          </p:nvSpPr>
          <p:spPr bwMode="auto">
            <a:xfrm flipH="1">
              <a:off x="5573839" y="6732435"/>
              <a:ext cx="12311" cy="27813"/>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76" name="Rectangle 486"/>
            <p:cNvSpPr>
              <a:spLocks noChangeArrowheads="1"/>
            </p:cNvSpPr>
            <p:nvPr/>
          </p:nvSpPr>
          <p:spPr bwMode="auto">
            <a:xfrm flipH="1">
              <a:off x="5548305" y="6732436"/>
              <a:ext cx="12311" cy="27813"/>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77" name="Rectangle 487"/>
            <p:cNvSpPr>
              <a:spLocks noChangeArrowheads="1"/>
            </p:cNvSpPr>
            <p:nvPr/>
          </p:nvSpPr>
          <p:spPr bwMode="auto">
            <a:xfrm flipH="1">
              <a:off x="5625818" y="6773928"/>
              <a:ext cx="12311" cy="28269"/>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78" name="Rectangle 488"/>
            <p:cNvSpPr>
              <a:spLocks noChangeArrowheads="1"/>
            </p:cNvSpPr>
            <p:nvPr/>
          </p:nvSpPr>
          <p:spPr bwMode="auto">
            <a:xfrm flipH="1">
              <a:off x="5599828" y="6773928"/>
              <a:ext cx="12311" cy="28269"/>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79" name="Rectangle 489"/>
            <p:cNvSpPr>
              <a:spLocks noChangeArrowheads="1"/>
            </p:cNvSpPr>
            <p:nvPr/>
          </p:nvSpPr>
          <p:spPr bwMode="auto">
            <a:xfrm flipH="1">
              <a:off x="5573839" y="6773928"/>
              <a:ext cx="12311" cy="28269"/>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80" name="Rectangle 490"/>
            <p:cNvSpPr>
              <a:spLocks noChangeArrowheads="1"/>
            </p:cNvSpPr>
            <p:nvPr/>
          </p:nvSpPr>
          <p:spPr bwMode="auto">
            <a:xfrm flipH="1">
              <a:off x="5548305" y="6773928"/>
              <a:ext cx="12311" cy="28269"/>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81" name="Rectangle 491"/>
            <p:cNvSpPr>
              <a:spLocks noChangeArrowheads="1"/>
            </p:cNvSpPr>
            <p:nvPr/>
          </p:nvSpPr>
          <p:spPr bwMode="auto">
            <a:xfrm flipH="1">
              <a:off x="5625818" y="6814508"/>
              <a:ext cx="12311" cy="27813"/>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82" name="Rectangle 492"/>
            <p:cNvSpPr>
              <a:spLocks noChangeArrowheads="1"/>
            </p:cNvSpPr>
            <p:nvPr/>
          </p:nvSpPr>
          <p:spPr bwMode="auto">
            <a:xfrm flipH="1">
              <a:off x="5599828" y="6814508"/>
              <a:ext cx="12311" cy="27813"/>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83" name="Rectangle 493"/>
            <p:cNvSpPr>
              <a:spLocks noChangeArrowheads="1"/>
            </p:cNvSpPr>
            <p:nvPr/>
          </p:nvSpPr>
          <p:spPr bwMode="auto">
            <a:xfrm flipH="1">
              <a:off x="5573839" y="6814508"/>
              <a:ext cx="12311" cy="27813"/>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84" name="Rectangle 494"/>
            <p:cNvSpPr>
              <a:spLocks noChangeArrowheads="1"/>
            </p:cNvSpPr>
            <p:nvPr/>
          </p:nvSpPr>
          <p:spPr bwMode="auto">
            <a:xfrm flipH="1">
              <a:off x="5548305" y="6814508"/>
              <a:ext cx="12311" cy="27813"/>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85" name="Rectangle 495"/>
            <p:cNvSpPr>
              <a:spLocks noChangeArrowheads="1"/>
            </p:cNvSpPr>
            <p:nvPr/>
          </p:nvSpPr>
          <p:spPr bwMode="auto">
            <a:xfrm flipH="1">
              <a:off x="5625818" y="6856000"/>
              <a:ext cx="12311" cy="27813"/>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86" name="Rectangle 496"/>
            <p:cNvSpPr>
              <a:spLocks noChangeArrowheads="1"/>
            </p:cNvSpPr>
            <p:nvPr/>
          </p:nvSpPr>
          <p:spPr bwMode="auto">
            <a:xfrm flipH="1">
              <a:off x="5599828" y="6856000"/>
              <a:ext cx="12311" cy="27813"/>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87" name="Rectangle 497"/>
            <p:cNvSpPr>
              <a:spLocks noChangeArrowheads="1"/>
            </p:cNvSpPr>
            <p:nvPr/>
          </p:nvSpPr>
          <p:spPr bwMode="auto">
            <a:xfrm flipH="1">
              <a:off x="5573839" y="6856000"/>
              <a:ext cx="12311" cy="27813"/>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88" name="Rectangle 498"/>
            <p:cNvSpPr>
              <a:spLocks noChangeArrowheads="1"/>
            </p:cNvSpPr>
            <p:nvPr/>
          </p:nvSpPr>
          <p:spPr bwMode="auto">
            <a:xfrm flipH="1">
              <a:off x="5548305" y="6856000"/>
              <a:ext cx="12311" cy="27813"/>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89" name="Rectangle 499"/>
            <p:cNvSpPr>
              <a:spLocks noChangeArrowheads="1"/>
            </p:cNvSpPr>
            <p:nvPr/>
          </p:nvSpPr>
          <p:spPr bwMode="auto">
            <a:xfrm flipH="1">
              <a:off x="5625818" y="6896123"/>
              <a:ext cx="12311" cy="28269"/>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90" name="Rectangle 500"/>
            <p:cNvSpPr>
              <a:spLocks noChangeArrowheads="1"/>
            </p:cNvSpPr>
            <p:nvPr/>
          </p:nvSpPr>
          <p:spPr bwMode="auto">
            <a:xfrm flipH="1">
              <a:off x="5599828" y="6896123"/>
              <a:ext cx="12311" cy="28269"/>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91" name="Rectangle 501"/>
            <p:cNvSpPr>
              <a:spLocks noChangeArrowheads="1"/>
            </p:cNvSpPr>
            <p:nvPr/>
          </p:nvSpPr>
          <p:spPr bwMode="auto">
            <a:xfrm flipH="1">
              <a:off x="5573839" y="6896123"/>
              <a:ext cx="12311" cy="28269"/>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92" name="Rectangle 502"/>
            <p:cNvSpPr>
              <a:spLocks noChangeArrowheads="1"/>
            </p:cNvSpPr>
            <p:nvPr/>
          </p:nvSpPr>
          <p:spPr bwMode="auto">
            <a:xfrm flipH="1">
              <a:off x="5548305" y="6896123"/>
              <a:ext cx="12311" cy="28269"/>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93" name="Rectangle 508"/>
            <p:cNvSpPr>
              <a:spLocks noChangeArrowheads="1"/>
            </p:cNvSpPr>
            <p:nvPr/>
          </p:nvSpPr>
          <p:spPr bwMode="auto">
            <a:xfrm flipH="1">
              <a:off x="4915900" y="6672706"/>
              <a:ext cx="109885" cy="22342"/>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294" name="Rectangle 509"/>
            <p:cNvSpPr>
              <a:spLocks noChangeArrowheads="1"/>
            </p:cNvSpPr>
            <p:nvPr/>
          </p:nvSpPr>
          <p:spPr bwMode="auto">
            <a:xfrm flipH="1">
              <a:off x="4915900" y="6713286"/>
              <a:ext cx="109885" cy="23710"/>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295" name="Rectangle 510"/>
            <p:cNvSpPr>
              <a:spLocks noChangeArrowheads="1"/>
            </p:cNvSpPr>
            <p:nvPr/>
          </p:nvSpPr>
          <p:spPr bwMode="auto">
            <a:xfrm flipH="1">
              <a:off x="4915900" y="6754778"/>
              <a:ext cx="109885" cy="22342"/>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296" name="Rectangle 511"/>
            <p:cNvSpPr>
              <a:spLocks noChangeArrowheads="1"/>
            </p:cNvSpPr>
            <p:nvPr/>
          </p:nvSpPr>
          <p:spPr bwMode="auto">
            <a:xfrm flipH="1">
              <a:off x="4915900" y="6795358"/>
              <a:ext cx="109885" cy="23254"/>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297" name="Rectangle 512"/>
            <p:cNvSpPr>
              <a:spLocks noChangeArrowheads="1"/>
            </p:cNvSpPr>
            <p:nvPr/>
          </p:nvSpPr>
          <p:spPr bwMode="auto">
            <a:xfrm flipH="1">
              <a:off x="4915900" y="6836850"/>
              <a:ext cx="109885" cy="22342"/>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298" name="Rectangle 513"/>
            <p:cNvSpPr>
              <a:spLocks noChangeArrowheads="1"/>
            </p:cNvSpPr>
            <p:nvPr/>
          </p:nvSpPr>
          <p:spPr bwMode="auto">
            <a:xfrm flipH="1">
              <a:off x="4915900" y="6877429"/>
              <a:ext cx="109885" cy="23254"/>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299" name="Rectangle 514"/>
            <p:cNvSpPr>
              <a:spLocks noChangeArrowheads="1"/>
            </p:cNvSpPr>
            <p:nvPr/>
          </p:nvSpPr>
          <p:spPr bwMode="auto">
            <a:xfrm flipH="1">
              <a:off x="4915900" y="6918921"/>
              <a:ext cx="109885" cy="22342"/>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300" name="Rectangle 649"/>
            <p:cNvSpPr>
              <a:spLocks noChangeArrowheads="1"/>
            </p:cNvSpPr>
            <p:nvPr/>
          </p:nvSpPr>
          <p:spPr bwMode="auto">
            <a:xfrm flipH="1">
              <a:off x="5288868" y="6770736"/>
              <a:ext cx="79336" cy="151376"/>
            </a:xfrm>
            <a:prstGeom prst="rect">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301" name="Rectangle 474"/>
            <p:cNvSpPr>
              <a:spLocks noChangeArrowheads="1"/>
            </p:cNvSpPr>
            <p:nvPr/>
          </p:nvSpPr>
          <p:spPr bwMode="auto">
            <a:xfrm flipH="1">
              <a:off x="5457227" y="6725464"/>
              <a:ext cx="12311" cy="27813"/>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302" name="Rectangle 475"/>
            <p:cNvSpPr>
              <a:spLocks noChangeArrowheads="1"/>
            </p:cNvSpPr>
            <p:nvPr/>
          </p:nvSpPr>
          <p:spPr bwMode="auto">
            <a:xfrm flipH="1">
              <a:off x="5431237" y="6725464"/>
              <a:ext cx="12311" cy="27813"/>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303" name="Rectangle 476"/>
            <p:cNvSpPr>
              <a:spLocks noChangeArrowheads="1"/>
            </p:cNvSpPr>
            <p:nvPr/>
          </p:nvSpPr>
          <p:spPr bwMode="auto">
            <a:xfrm flipH="1">
              <a:off x="5405248" y="6725464"/>
              <a:ext cx="12311" cy="27813"/>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304" name="Rectangle 477"/>
            <p:cNvSpPr>
              <a:spLocks noChangeArrowheads="1"/>
            </p:cNvSpPr>
            <p:nvPr/>
          </p:nvSpPr>
          <p:spPr bwMode="auto">
            <a:xfrm flipH="1">
              <a:off x="5379715" y="6725464"/>
              <a:ext cx="12311" cy="27813"/>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305" name="Rectangle 478"/>
            <p:cNvSpPr>
              <a:spLocks noChangeArrowheads="1"/>
            </p:cNvSpPr>
            <p:nvPr/>
          </p:nvSpPr>
          <p:spPr bwMode="auto">
            <a:xfrm flipH="1">
              <a:off x="5457227" y="6766955"/>
              <a:ext cx="12311" cy="28269"/>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306" name="Rectangle 479"/>
            <p:cNvSpPr>
              <a:spLocks noChangeArrowheads="1"/>
            </p:cNvSpPr>
            <p:nvPr/>
          </p:nvSpPr>
          <p:spPr bwMode="auto">
            <a:xfrm flipH="1">
              <a:off x="5431237" y="6766955"/>
              <a:ext cx="12311" cy="28269"/>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307" name="Rectangle 480"/>
            <p:cNvSpPr>
              <a:spLocks noChangeArrowheads="1"/>
            </p:cNvSpPr>
            <p:nvPr/>
          </p:nvSpPr>
          <p:spPr bwMode="auto">
            <a:xfrm flipH="1">
              <a:off x="5405248" y="6766955"/>
              <a:ext cx="12311" cy="28269"/>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308" name="Rectangle 481"/>
            <p:cNvSpPr>
              <a:spLocks noChangeArrowheads="1"/>
            </p:cNvSpPr>
            <p:nvPr/>
          </p:nvSpPr>
          <p:spPr bwMode="auto">
            <a:xfrm flipH="1">
              <a:off x="5379715" y="6766955"/>
              <a:ext cx="12311" cy="28269"/>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309" name="Rectangle 482"/>
            <p:cNvSpPr>
              <a:spLocks noChangeArrowheads="1"/>
            </p:cNvSpPr>
            <p:nvPr/>
          </p:nvSpPr>
          <p:spPr bwMode="auto">
            <a:xfrm flipH="1">
              <a:off x="5457227" y="6807535"/>
              <a:ext cx="12311" cy="27813"/>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310" name="Rectangle 483"/>
            <p:cNvSpPr>
              <a:spLocks noChangeArrowheads="1"/>
            </p:cNvSpPr>
            <p:nvPr/>
          </p:nvSpPr>
          <p:spPr bwMode="auto">
            <a:xfrm flipH="1">
              <a:off x="5431237" y="6807535"/>
              <a:ext cx="12311" cy="27813"/>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311" name="Rectangle 484"/>
            <p:cNvSpPr>
              <a:spLocks noChangeArrowheads="1"/>
            </p:cNvSpPr>
            <p:nvPr/>
          </p:nvSpPr>
          <p:spPr bwMode="auto">
            <a:xfrm flipH="1">
              <a:off x="5405248" y="6807535"/>
              <a:ext cx="12311" cy="27813"/>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312" name="Rectangle 486"/>
            <p:cNvSpPr>
              <a:spLocks noChangeArrowheads="1"/>
            </p:cNvSpPr>
            <p:nvPr/>
          </p:nvSpPr>
          <p:spPr bwMode="auto">
            <a:xfrm flipH="1">
              <a:off x="5379714" y="6807536"/>
              <a:ext cx="12311" cy="27813"/>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313" name="Rectangle 487"/>
            <p:cNvSpPr>
              <a:spLocks noChangeArrowheads="1"/>
            </p:cNvSpPr>
            <p:nvPr/>
          </p:nvSpPr>
          <p:spPr bwMode="auto">
            <a:xfrm flipH="1">
              <a:off x="5457226" y="6849027"/>
              <a:ext cx="12311" cy="28269"/>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314" name="Rectangle 488"/>
            <p:cNvSpPr>
              <a:spLocks noChangeArrowheads="1"/>
            </p:cNvSpPr>
            <p:nvPr/>
          </p:nvSpPr>
          <p:spPr bwMode="auto">
            <a:xfrm flipH="1">
              <a:off x="5431237" y="6849027"/>
              <a:ext cx="12311" cy="28269"/>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315" name="Rectangle 489"/>
            <p:cNvSpPr>
              <a:spLocks noChangeArrowheads="1"/>
            </p:cNvSpPr>
            <p:nvPr/>
          </p:nvSpPr>
          <p:spPr bwMode="auto">
            <a:xfrm flipH="1">
              <a:off x="5405247" y="6849027"/>
              <a:ext cx="12311" cy="28269"/>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316" name="Rectangle 490"/>
            <p:cNvSpPr>
              <a:spLocks noChangeArrowheads="1"/>
            </p:cNvSpPr>
            <p:nvPr/>
          </p:nvSpPr>
          <p:spPr bwMode="auto">
            <a:xfrm flipH="1">
              <a:off x="5379714" y="6849027"/>
              <a:ext cx="12311" cy="28269"/>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317" name="Rectangle 491"/>
            <p:cNvSpPr>
              <a:spLocks noChangeArrowheads="1"/>
            </p:cNvSpPr>
            <p:nvPr/>
          </p:nvSpPr>
          <p:spPr bwMode="auto">
            <a:xfrm flipH="1">
              <a:off x="5457226" y="6889607"/>
              <a:ext cx="12311" cy="27813"/>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318" name="Rectangle 492"/>
            <p:cNvSpPr>
              <a:spLocks noChangeArrowheads="1"/>
            </p:cNvSpPr>
            <p:nvPr/>
          </p:nvSpPr>
          <p:spPr bwMode="auto">
            <a:xfrm flipH="1">
              <a:off x="5431237" y="6889607"/>
              <a:ext cx="12311" cy="27813"/>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319" name="Rectangle 493"/>
            <p:cNvSpPr>
              <a:spLocks noChangeArrowheads="1"/>
            </p:cNvSpPr>
            <p:nvPr/>
          </p:nvSpPr>
          <p:spPr bwMode="auto">
            <a:xfrm flipH="1">
              <a:off x="5405247" y="6889607"/>
              <a:ext cx="12311" cy="27813"/>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320" name="Rectangle 494"/>
            <p:cNvSpPr>
              <a:spLocks noChangeArrowheads="1"/>
            </p:cNvSpPr>
            <p:nvPr/>
          </p:nvSpPr>
          <p:spPr bwMode="auto">
            <a:xfrm flipH="1">
              <a:off x="5379714" y="6889607"/>
              <a:ext cx="12311" cy="27813"/>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419" name="Rectangle 33"/>
            <p:cNvSpPr>
              <a:spLocks noChangeArrowheads="1"/>
            </p:cNvSpPr>
            <p:nvPr/>
          </p:nvSpPr>
          <p:spPr bwMode="auto">
            <a:xfrm>
              <a:off x="0" y="6942034"/>
              <a:ext cx="12436475" cy="52491"/>
            </a:xfrm>
            <a:prstGeom prst="rect">
              <a:avLst/>
            </a:prstGeom>
            <a:solidFill>
              <a:srgbClr val="7FBA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350"/>
            </a:p>
          </p:txBody>
        </p:sp>
        <p:grpSp>
          <p:nvGrpSpPr>
            <p:cNvPr id="424" name="Group 423"/>
            <p:cNvGrpSpPr/>
            <p:nvPr/>
          </p:nvGrpSpPr>
          <p:grpSpPr>
            <a:xfrm>
              <a:off x="3355433" y="6259092"/>
              <a:ext cx="1112973" cy="355600"/>
              <a:chOff x="9402839" y="4498675"/>
              <a:chExt cx="1257065" cy="401638"/>
            </a:xfrm>
          </p:grpSpPr>
          <p:sp>
            <p:nvSpPr>
              <p:cNvPr id="421" name="Freeform 44"/>
              <p:cNvSpPr>
                <a:spLocks/>
              </p:cNvSpPr>
              <p:nvPr userDrawn="1"/>
            </p:nvSpPr>
            <p:spPr bwMode="auto">
              <a:xfrm flipH="1">
                <a:off x="9402839" y="4498675"/>
                <a:ext cx="409575" cy="268288"/>
              </a:xfrm>
              <a:custGeom>
                <a:avLst/>
                <a:gdLst>
                  <a:gd name="T0" fmla="*/ 154 w 184"/>
                  <a:gd name="T1" fmla="*/ 53 h 121"/>
                  <a:gd name="T2" fmla="*/ 154 w 184"/>
                  <a:gd name="T3" fmla="*/ 51 h 121"/>
                  <a:gd name="T4" fmla="*/ 104 w 184"/>
                  <a:gd name="T5" fmla="*/ 0 h 121"/>
                  <a:gd name="T6" fmla="*/ 61 w 184"/>
                  <a:gd name="T7" fmla="*/ 23 h 121"/>
                  <a:gd name="T8" fmla="*/ 48 w 184"/>
                  <a:gd name="T9" fmla="*/ 19 h 121"/>
                  <a:gd name="T10" fmla="*/ 31 w 184"/>
                  <a:gd name="T11" fmla="*/ 24 h 121"/>
                  <a:gd name="T12" fmla="*/ 18 w 184"/>
                  <a:gd name="T13" fmla="*/ 48 h 121"/>
                  <a:gd name="T14" fmla="*/ 0 w 184"/>
                  <a:gd name="T15" fmla="*/ 81 h 121"/>
                  <a:gd name="T16" fmla="*/ 35 w 184"/>
                  <a:gd name="T17" fmla="*/ 121 h 121"/>
                  <a:gd name="T18" fmla="*/ 40 w 184"/>
                  <a:gd name="T19" fmla="*/ 121 h 121"/>
                  <a:gd name="T20" fmla="*/ 44 w 184"/>
                  <a:gd name="T21" fmla="*/ 121 h 121"/>
                  <a:gd name="T22" fmla="*/ 127 w 184"/>
                  <a:gd name="T23" fmla="*/ 121 h 121"/>
                  <a:gd name="T24" fmla="*/ 128 w 184"/>
                  <a:gd name="T25" fmla="*/ 121 h 121"/>
                  <a:gd name="T26" fmla="*/ 130 w 184"/>
                  <a:gd name="T27" fmla="*/ 121 h 121"/>
                  <a:gd name="T28" fmla="*/ 136 w 184"/>
                  <a:gd name="T29" fmla="*/ 121 h 121"/>
                  <a:gd name="T30" fmla="*/ 150 w 184"/>
                  <a:gd name="T31" fmla="*/ 121 h 121"/>
                  <a:gd name="T32" fmla="*/ 184 w 184"/>
                  <a:gd name="T33" fmla="*/ 87 h 121"/>
                  <a:gd name="T34" fmla="*/ 154 w 184"/>
                  <a:gd name="T35" fmla="*/ 53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4" h="121">
                    <a:moveTo>
                      <a:pt x="154" y="53"/>
                    </a:moveTo>
                    <a:cubicBezTo>
                      <a:pt x="154" y="53"/>
                      <a:pt x="154" y="52"/>
                      <a:pt x="154" y="51"/>
                    </a:cubicBezTo>
                    <a:cubicBezTo>
                      <a:pt x="154" y="23"/>
                      <a:pt x="132" y="0"/>
                      <a:pt x="104" y="0"/>
                    </a:cubicBezTo>
                    <a:cubicBezTo>
                      <a:pt x="86" y="0"/>
                      <a:pt x="71" y="9"/>
                      <a:pt x="61" y="23"/>
                    </a:cubicBezTo>
                    <a:cubicBezTo>
                      <a:pt x="57" y="20"/>
                      <a:pt x="53" y="19"/>
                      <a:pt x="48" y="19"/>
                    </a:cubicBezTo>
                    <a:cubicBezTo>
                      <a:pt x="41" y="19"/>
                      <a:pt x="36" y="21"/>
                      <a:pt x="31" y="24"/>
                    </a:cubicBezTo>
                    <a:cubicBezTo>
                      <a:pt x="23" y="29"/>
                      <a:pt x="18" y="38"/>
                      <a:pt x="18" y="48"/>
                    </a:cubicBezTo>
                    <a:cubicBezTo>
                      <a:pt x="7" y="55"/>
                      <a:pt x="0" y="67"/>
                      <a:pt x="0" y="81"/>
                    </a:cubicBezTo>
                    <a:cubicBezTo>
                      <a:pt x="0" y="102"/>
                      <a:pt x="15" y="119"/>
                      <a:pt x="35" y="121"/>
                    </a:cubicBezTo>
                    <a:cubicBezTo>
                      <a:pt x="37" y="121"/>
                      <a:pt x="38" y="121"/>
                      <a:pt x="40" y="121"/>
                    </a:cubicBezTo>
                    <a:cubicBezTo>
                      <a:pt x="41" y="121"/>
                      <a:pt x="42" y="121"/>
                      <a:pt x="44" y="121"/>
                    </a:cubicBezTo>
                    <a:cubicBezTo>
                      <a:pt x="62" y="121"/>
                      <a:pt x="106" y="121"/>
                      <a:pt x="127" y="121"/>
                    </a:cubicBezTo>
                    <a:cubicBezTo>
                      <a:pt x="127" y="121"/>
                      <a:pt x="128" y="121"/>
                      <a:pt x="128" y="121"/>
                    </a:cubicBezTo>
                    <a:cubicBezTo>
                      <a:pt x="130" y="121"/>
                      <a:pt x="130" y="121"/>
                      <a:pt x="130" y="121"/>
                    </a:cubicBezTo>
                    <a:cubicBezTo>
                      <a:pt x="131" y="121"/>
                      <a:pt x="134" y="121"/>
                      <a:pt x="136" y="121"/>
                    </a:cubicBezTo>
                    <a:cubicBezTo>
                      <a:pt x="150" y="121"/>
                      <a:pt x="150" y="121"/>
                      <a:pt x="150" y="121"/>
                    </a:cubicBezTo>
                    <a:cubicBezTo>
                      <a:pt x="169" y="121"/>
                      <a:pt x="184" y="106"/>
                      <a:pt x="184" y="87"/>
                    </a:cubicBezTo>
                    <a:cubicBezTo>
                      <a:pt x="184" y="70"/>
                      <a:pt x="171" y="56"/>
                      <a:pt x="154" y="53"/>
                    </a:cubicBezTo>
                    <a:close/>
                  </a:path>
                </a:pathLst>
              </a:custGeom>
              <a:solidFill>
                <a:schemeClr val="accent1">
                  <a:lumMod val="20000"/>
                  <a:lumOff val="8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a:p>
            </p:txBody>
          </p:sp>
          <p:sp>
            <p:nvSpPr>
              <p:cNvPr id="422" name="Freeform 45"/>
              <p:cNvSpPr>
                <a:spLocks/>
              </p:cNvSpPr>
              <p:nvPr userDrawn="1"/>
            </p:nvSpPr>
            <p:spPr bwMode="auto">
              <a:xfrm flipH="1">
                <a:off x="10364629" y="4660050"/>
                <a:ext cx="295275" cy="193675"/>
              </a:xfrm>
              <a:custGeom>
                <a:avLst/>
                <a:gdLst>
                  <a:gd name="T0" fmla="*/ 112 w 133"/>
                  <a:gd name="T1" fmla="*/ 38 h 87"/>
                  <a:gd name="T2" fmla="*/ 112 w 133"/>
                  <a:gd name="T3" fmla="*/ 36 h 87"/>
                  <a:gd name="T4" fmla="*/ 75 w 133"/>
                  <a:gd name="T5" fmla="*/ 0 h 87"/>
                  <a:gd name="T6" fmla="*/ 45 w 133"/>
                  <a:gd name="T7" fmla="*/ 16 h 87"/>
                  <a:gd name="T8" fmla="*/ 35 w 133"/>
                  <a:gd name="T9" fmla="*/ 13 h 87"/>
                  <a:gd name="T10" fmla="*/ 23 w 133"/>
                  <a:gd name="T11" fmla="*/ 17 h 87"/>
                  <a:gd name="T12" fmla="*/ 14 w 133"/>
                  <a:gd name="T13" fmla="*/ 34 h 87"/>
                  <a:gd name="T14" fmla="*/ 0 w 133"/>
                  <a:gd name="T15" fmla="*/ 58 h 87"/>
                  <a:gd name="T16" fmla="*/ 26 w 133"/>
                  <a:gd name="T17" fmla="*/ 87 h 87"/>
                  <a:gd name="T18" fmla="*/ 29 w 133"/>
                  <a:gd name="T19" fmla="*/ 87 h 87"/>
                  <a:gd name="T20" fmla="*/ 32 w 133"/>
                  <a:gd name="T21" fmla="*/ 87 h 87"/>
                  <a:gd name="T22" fmla="*/ 92 w 133"/>
                  <a:gd name="T23" fmla="*/ 87 h 87"/>
                  <a:gd name="T24" fmla="*/ 93 w 133"/>
                  <a:gd name="T25" fmla="*/ 87 h 87"/>
                  <a:gd name="T26" fmla="*/ 95 w 133"/>
                  <a:gd name="T27" fmla="*/ 87 h 87"/>
                  <a:gd name="T28" fmla="*/ 99 w 133"/>
                  <a:gd name="T29" fmla="*/ 87 h 87"/>
                  <a:gd name="T30" fmla="*/ 108 w 133"/>
                  <a:gd name="T31" fmla="*/ 87 h 87"/>
                  <a:gd name="T32" fmla="*/ 133 w 133"/>
                  <a:gd name="T33" fmla="*/ 62 h 87"/>
                  <a:gd name="T34" fmla="*/ 112 w 133"/>
                  <a:gd name="T35" fmla="*/ 38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33" h="87">
                    <a:moveTo>
                      <a:pt x="112" y="38"/>
                    </a:moveTo>
                    <a:cubicBezTo>
                      <a:pt x="112" y="37"/>
                      <a:pt x="112" y="37"/>
                      <a:pt x="112" y="36"/>
                    </a:cubicBezTo>
                    <a:cubicBezTo>
                      <a:pt x="112" y="16"/>
                      <a:pt x="96" y="0"/>
                      <a:pt x="75" y="0"/>
                    </a:cubicBezTo>
                    <a:cubicBezTo>
                      <a:pt x="63" y="0"/>
                      <a:pt x="51" y="6"/>
                      <a:pt x="45" y="16"/>
                    </a:cubicBezTo>
                    <a:cubicBezTo>
                      <a:pt x="42" y="14"/>
                      <a:pt x="39" y="13"/>
                      <a:pt x="35" y="13"/>
                    </a:cubicBezTo>
                    <a:cubicBezTo>
                      <a:pt x="30" y="13"/>
                      <a:pt x="26" y="15"/>
                      <a:pt x="23" y="17"/>
                    </a:cubicBezTo>
                    <a:cubicBezTo>
                      <a:pt x="17" y="20"/>
                      <a:pt x="14" y="27"/>
                      <a:pt x="14" y="34"/>
                    </a:cubicBezTo>
                    <a:cubicBezTo>
                      <a:pt x="6" y="39"/>
                      <a:pt x="0" y="48"/>
                      <a:pt x="0" y="58"/>
                    </a:cubicBezTo>
                    <a:cubicBezTo>
                      <a:pt x="0" y="73"/>
                      <a:pt x="12" y="85"/>
                      <a:pt x="26" y="87"/>
                    </a:cubicBezTo>
                    <a:cubicBezTo>
                      <a:pt x="27" y="87"/>
                      <a:pt x="28" y="87"/>
                      <a:pt x="29" y="87"/>
                    </a:cubicBezTo>
                    <a:cubicBezTo>
                      <a:pt x="30" y="87"/>
                      <a:pt x="31" y="87"/>
                      <a:pt x="32" y="87"/>
                    </a:cubicBezTo>
                    <a:cubicBezTo>
                      <a:pt x="46" y="87"/>
                      <a:pt x="77" y="87"/>
                      <a:pt x="92" y="87"/>
                    </a:cubicBezTo>
                    <a:cubicBezTo>
                      <a:pt x="92" y="87"/>
                      <a:pt x="93" y="87"/>
                      <a:pt x="93" y="87"/>
                    </a:cubicBezTo>
                    <a:cubicBezTo>
                      <a:pt x="95" y="87"/>
                      <a:pt x="95" y="87"/>
                      <a:pt x="95" y="87"/>
                    </a:cubicBezTo>
                    <a:cubicBezTo>
                      <a:pt x="95" y="87"/>
                      <a:pt x="98" y="87"/>
                      <a:pt x="99" y="87"/>
                    </a:cubicBezTo>
                    <a:cubicBezTo>
                      <a:pt x="108" y="87"/>
                      <a:pt x="108" y="87"/>
                      <a:pt x="108" y="87"/>
                    </a:cubicBezTo>
                    <a:cubicBezTo>
                      <a:pt x="122" y="87"/>
                      <a:pt x="133" y="76"/>
                      <a:pt x="133" y="62"/>
                    </a:cubicBezTo>
                    <a:cubicBezTo>
                      <a:pt x="133" y="50"/>
                      <a:pt x="124" y="40"/>
                      <a:pt x="112" y="38"/>
                    </a:cubicBezTo>
                    <a:close/>
                  </a:path>
                </a:pathLst>
              </a:custGeom>
              <a:solidFill>
                <a:schemeClr val="accent6">
                  <a:lumMod val="20000"/>
                  <a:lumOff val="8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a:p>
            </p:txBody>
          </p:sp>
          <p:sp>
            <p:nvSpPr>
              <p:cNvPr id="423" name="Freeform 46"/>
              <p:cNvSpPr>
                <a:spLocks/>
              </p:cNvSpPr>
              <p:nvPr userDrawn="1"/>
            </p:nvSpPr>
            <p:spPr bwMode="auto">
              <a:xfrm flipH="1">
                <a:off x="9725101" y="4544713"/>
                <a:ext cx="538163" cy="355600"/>
              </a:xfrm>
              <a:custGeom>
                <a:avLst/>
                <a:gdLst>
                  <a:gd name="T0" fmla="*/ 203 w 242"/>
                  <a:gd name="T1" fmla="*/ 70 h 160"/>
                  <a:gd name="T2" fmla="*/ 203 w 242"/>
                  <a:gd name="T3" fmla="*/ 67 h 160"/>
                  <a:gd name="T4" fmla="*/ 136 w 242"/>
                  <a:gd name="T5" fmla="*/ 0 h 160"/>
                  <a:gd name="T6" fmla="*/ 81 w 242"/>
                  <a:gd name="T7" fmla="*/ 30 h 160"/>
                  <a:gd name="T8" fmla="*/ 62 w 242"/>
                  <a:gd name="T9" fmla="*/ 25 h 160"/>
                  <a:gd name="T10" fmla="*/ 24 w 242"/>
                  <a:gd name="T11" fmla="*/ 63 h 160"/>
                  <a:gd name="T12" fmla="*/ 0 w 242"/>
                  <a:gd name="T13" fmla="*/ 107 h 160"/>
                  <a:gd name="T14" fmla="*/ 46 w 242"/>
                  <a:gd name="T15" fmla="*/ 160 h 160"/>
                  <a:gd name="T16" fmla="*/ 52 w 242"/>
                  <a:gd name="T17" fmla="*/ 160 h 160"/>
                  <a:gd name="T18" fmla="*/ 57 w 242"/>
                  <a:gd name="T19" fmla="*/ 160 h 160"/>
                  <a:gd name="T20" fmla="*/ 166 w 242"/>
                  <a:gd name="T21" fmla="*/ 160 h 160"/>
                  <a:gd name="T22" fmla="*/ 171 w 242"/>
                  <a:gd name="T23" fmla="*/ 160 h 160"/>
                  <a:gd name="T24" fmla="*/ 179 w 242"/>
                  <a:gd name="T25" fmla="*/ 160 h 160"/>
                  <a:gd name="T26" fmla="*/ 197 w 242"/>
                  <a:gd name="T27" fmla="*/ 160 h 160"/>
                  <a:gd name="T28" fmla="*/ 242 w 242"/>
                  <a:gd name="T29" fmla="*/ 115 h 160"/>
                  <a:gd name="T30" fmla="*/ 203 w 242"/>
                  <a:gd name="T31" fmla="*/ 7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42" h="160">
                    <a:moveTo>
                      <a:pt x="203" y="70"/>
                    </a:moveTo>
                    <a:cubicBezTo>
                      <a:pt x="203" y="69"/>
                      <a:pt x="203" y="68"/>
                      <a:pt x="203" y="67"/>
                    </a:cubicBezTo>
                    <a:cubicBezTo>
                      <a:pt x="203" y="30"/>
                      <a:pt x="173" y="0"/>
                      <a:pt x="136" y="0"/>
                    </a:cubicBezTo>
                    <a:cubicBezTo>
                      <a:pt x="113" y="0"/>
                      <a:pt x="93" y="12"/>
                      <a:pt x="81" y="30"/>
                    </a:cubicBezTo>
                    <a:cubicBezTo>
                      <a:pt x="75" y="27"/>
                      <a:pt x="69" y="25"/>
                      <a:pt x="62" y="25"/>
                    </a:cubicBezTo>
                    <a:cubicBezTo>
                      <a:pt x="41" y="25"/>
                      <a:pt x="24" y="42"/>
                      <a:pt x="24" y="63"/>
                    </a:cubicBezTo>
                    <a:cubicBezTo>
                      <a:pt x="9" y="73"/>
                      <a:pt x="0" y="89"/>
                      <a:pt x="0" y="107"/>
                    </a:cubicBezTo>
                    <a:cubicBezTo>
                      <a:pt x="0" y="135"/>
                      <a:pt x="20" y="157"/>
                      <a:pt x="46" y="160"/>
                    </a:cubicBezTo>
                    <a:cubicBezTo>
                      <a:pt x="48" y="160"/>
                      <a:pt x="50" y="160"/>
                      <a:pt x="52" y="160"/>
                    </a:cubicBezTo>
                    <a:cubicBezTo>
                      <a:pt x="54" y="160"/>
                      <a:pt x="56" y="160"/>
                      <a:pt x="57" y="160"/>
                    </a:cubicBezTo>
                    <a:cubicBezTo>
                      <a:pt x="82" y="160"/>
                      <a:pt x="139" y="160"/>
                      <a:pt x="166" y="160"/>
                    </a:cubicBezTo>
                    <a:cubicBezTo>
                      <a:pt x="171" y="160"/>
                      <a:pt x="171" y="160"/>
                      <a:pt x="171" y="160"/>
                    </a:cubicBezTo>
                    <a:cubicBezTo>
                      <a:pt x="173" y="160"/>
                      <a:pt x="177" y="160"/>
                      <a:pt x="179" y="160"/>
                    </a:cubicBezTo>
                    <a:cubicBezTo>
                      <a:pt x="197" y="160"/>
                      <a:pt x="197" y="160"/>
                      <a:pt x="197" y="160"/>
                    </a:cubicBezTo>
                    <a:cubicBezTo>
                      <a:pt x="222" y="160"/>
                      <a:pt x="242" y="139"/>
                      <a:pt x="242" y="115"/>
                    </a:cubicBezTo>
                    <a:cubicBezTo>
                      <a:pt x="242" y="92"/>
                      <a:pt x="225" y="73"/>
                      <a:pt x="203" y="70"/>
                    </a:cubicBezTo>
                  </a:path>
                </a:pathLst>
              </a:custGeom>
              <a:solidFill>
                <a:srgbClr val="D9D9D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a:p>
            </p:txBody>
          </p:sp>
        </p:grpSp>
        <p:sp>
          <p:nvSpPr>
            <p:cNvPr id="425" name="Freeform 46"/>
            <p:cNvSpPr>
              <a:spLocks/>
            </p:cNvSpPr>
            <p:nvPr/>
          </p:nvSpPr>
          <p:spPr bwMode="auto">
            <a:xfrm flipH="1">
              <a:off x="948388" y="6220756"/>
              <a:ext cx="302602" cy="199949"/>
            </a:xfrm>
            <a:custGeom>
              <a:avLst/>
              <a:gdLst>
                <a:gd name="T0" fmla="*/ 203 w 242"/>
                <a:gd name="T1" fmla="*/ 70 h 160"/>
                <a:gd name="T2" fmla="*/ 203 w 242"/>
                <a:gd name="T3" fmla="*/ 67 h 160"/>
                <a:gd name="T4" fmla="*/ 136 w 242"/>
                <a:gd name="T5" fmla="*/ 0 h 160"/>
                <a:gd name="T6" fmla="*/ 81 w 242"/>
                <a:gd name="T7" fmla="*/ 30 h 160"/>
                <a:gd name="T8" fmla="*/ 62 w 242"/>
                <a:gd name="T9" fmla="*/ 25 h 160"/>
                <a:gd name="T10" fmla="*/ 24 w 242"/>
                <a:gd name="T11" fmla="*/ 63 h 160"/>
                <a:gd name="T12" fmla="*/ 0 w 242"/>
                <a:gd name="T13" fmla="*/ 107 h 160"/>
                <a:gd name="T14" fmla="*/ 46 w 242"/>
                <a:gd name="T15" fmla="*/ 160 h 160"/>
                <a:gd name="T16" fmla="*/ 52 w 242"/>
                <a:gd name="T17" fmla="*/ 160 h 160"/>
                <a:gd name="T18" fmla="*/ 57 w 242"/>
                <a:gd name="T19" fmla="*/ 160 h 160"/>
                <a:gd name="T20" fmla="*/ 166 w 242"/>
                <a:gd name="T21" fmla="*/ 160 h 160"/>
                <a:gd name="T22" fmla="*/ 171 w 242"/>
                <a:gd name="T23" fmla="*/ 160 h 160"/>
                <a:gd name="T24" fmla="*/ 179 w 242"/>
                <a:gd name="T25" fmla="*/ 160 h 160"/>
                <a:gd name="T26" fmla="*/ 197 w 242"/>
                <a:gd name="T27" fmla="*/ 160 h 160"/>
                <a:gd name="T28" fmla="*/ 242 w 242"/>
                <a:gd name="T29" fmla="*/ 115 h 160"/>
                <a:gd name="T30" fmla="*/ 203 w 242"/>
                <a:gd name="T31" fmla="*/ 7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42" h="160">
                  <a:moveTo>
                    <a:pt x="203" y="70"/>
                  </a:moveTo>
                  <a:cubicBezTo>
                    <a:pt x="203" y="69"/>
                    <a:pt x="203" y="68"/>
                    <a:pt x="203" y="67"/>
                  </a:cubicBezTo>
                  <a:cubicBezTo>
                    <a:pt x="203" y="30"/>
                    <a:pt x="173" y="0"/>
                    <a:pt x="136" y="0"/>
                  </a:cubicBezTo>
                  <a:cubicBezTo>
                    <a:pt x="113" y="0"/>
                    <a:pt x="93" y="12"/>
                    <a:pt x="81" y="30"/>
                  </a:cubicBezTo>
                  <a:cubicBezTo>
                    <a:pt x="75" y="27"/>
                    <a:pt x="69" y="25"/>
                    <a:pt x="62" y="25"/>
                  </a:cubicBezTo>
                  <a:cubicBezTo>
                    <a:pt x="41" y="25"/>
                    <a:pt x="24" y="42"/>
                    <a:pt x="24" y="63"/>
                  </a:cubicBezTo>
                  <a:cubicBezTo>
                    <a:pt x="9" y="73"/>
                    <a:pt x="0" y="89"/>
                    <a:pt x="0" y="107"/>
                  </a:cubicBezTo>
                  <a:cubicBezTo>
                    <a:pt x="0" y="135"/>
                    <a:pt x="20" y="157"/>
                    <a:pt x="46" y="160"/>
                  </a:cubicBezTo>
                  <a:cubicBezTo>
                    <a:pt x="48" y="160"/>
                    <a:pt x="50" y="160"/>
                    <a:pt x="52" y="160"/>
                  </a:cubicBezTo>
                  <a:cubicBezTo>
                    <a:pt x="54" y="160"/>
                    <a:pt x="56" y="160"/>
                    <a:pt x="57" y="160"/>
                  </a:cubicBezTo>
                  <a:cubicBezTo>
                    <a:pt x="82" y="160"/>
                    <a:pt x="139" y="160"/>
                    <a:pt x="166" y="160"/>
                  </a:cubicBezTo>
                  <a:cubicBezTo>
                    <a:pt x="171" y="160"/>
                    <a:pt x="171" y="160"/>
                    <a:pt x="171" y="160"/>
                  </a:cubicBezTo>
                  <a:cubicBezTo>
                    <a:pt x="173" y="160"/>
                    <a:pt x="177" y="160"/>
                    <a:pt x="179" y="160"/>
                  </a:cubicBezTo>
                  <a:cubicBezTo>
                    <a:pt x="197" y="160"/>
                    <a:pt x="197" y="160"/>
                    <a:pt x="197" y="160"/>
                  </a:cubicBezTo>
                  <a:cubicBezTo>
                    <a:pt x="222" y="160"/>
                    <a:pt x="242" y="139"/>
                    <a:pt x="242" y="115"/>
                  </a:cubicBezTo>
                  <a:cubicBezTo>
                    <a:pt x="242" y="92"/>
                    <a:pt x="225" y="73"/>
                    <a:pt x="203" y="70"/>
                  </a:cubicBezTo>
                </a:path>
              </a:pathLst>
            </a:custGeom>
            <a:solidFill>
              <a:srgbClr val="D9D9D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a:p>
          </p:txBody>
        </p:sp>
        <p:grpSp>
          <p:nvGrpSpPr>
            <p:cNvPr id="426" name="Group 425"/>
            <p:cNvGrpSpPr/>
            <p:nvPr/>
          </p:nvGrpSpPr>
          <p:grpSpPr>
            <a:xfrm>
              <a:off x="7454796" y="6680412"/>
              <a:ext cx="330487" cy="276138"/>
              <a:chOff x="5937440" y="6094929"/>
              <a:chExt cx="791580" cy="661404"/>
            </a:xfrm>
          </p:grpSpPr>
          <p:sp>
            <p:nvSpPr>
              <p:cNvPr id="427" name="Rectangle 35"/>
              <p:cNvSpPr>
                <a:spLocks noChangeArrowheads="1"/>
              </p:cNvSpPr>
              <p:nvPr/>
            </p:nvSpPr>
            <p:spPr bwMode="auto">
              <a:xfrm>
                <a:off x="6076821" y="6498609"/>
                <a:ext cx="68376" cy="257724"/>
              </a:xfrm>
              <a:prstGeom prst="rect">
                <a:avLst/>
              </a:prstGeom>
              <a:solidFill>
                <a:srgbClr val="96969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350">
                  <a:solidFill>
                    <a:prstClr val="black"/>
                  </a:solidFill>
                </a:endParaRPr>
              </a:p>
            </p:txBody>
          </p:sp>
          <p:sp>
            <p:nvSpPr>
              <p:cNvPr id="428" name="Oval 36"/>
              <p:cNvSpPr>
                <a:spLocks noChangeArrowheads="1"/>
              </p:cNvSpPr>
              <p:nvPr/>
            </p:nvSpPr>
            <p:spPr bwMode="auto">
              <a:xfrm>
                <a:off x="5937440" y="6271128"/>
                <a:ext cx="341878" cy="341878"/>
              </a:xfrm>
              <a:prstGeom prst="ellipse">
                <a:avLst/>
              </a:prstGeom>
              <a:solidFill>
                <a:srgbClr val="7FB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a:solidFill>
                    <a:prstClr val="black"/>
                  </a:solidFill>
                </a:endParaRPr>
              </a:p>
            </p:txBody>
          </p:sp>
          <p:sp>
            <p:nvSpPr>
              <p:cNvPr id="429" name="Oval 37"/>
              <p:cNvSpPr>
                <a:spLocks noChangeArrowheads="1"/>
              </p:cNvSpPr>
              <p:nvPr/>
            </p:nvSpPr>
            <p:spPr bwMode="auto">
              <a:xfrm>
                <a:off x="5983462" y="6094929"/>
                <a:ext cx="252464" cy="251149"/>
              </a:xfrm>
              <a:prstGeom prst="ellipse">
                <a:avLst/>
              </a:prstGeom>
              <a:solidFill>
                <a:srgbClr val="7FB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a:solidFill>
                    <a:prstClr val="black"/>
                  </a:solidFill>
                </a:endParaRPr>
              </a:p>
            </p:txBody>
          </p:sp>
          <p:sp>
            <p:nvSpPr>
              <p:cNvPr id="430" name="Rectangle 38"/>
              <p:cNvSpPr>
                <a:spLocks noChangeArrowheads="1"/>
              </p:cNvSpPr>
              <p:nvPr/>
            </p:nvSpPr>
            <p:spPr bwMode="auto">
              <a:xfrm>
                <a:off x="6525208" y="6498609"/>
                <a:ext cx="67061" cy="257724"/>
              </a:xfrm>
              <a:prstGeom prst="rect">
                <a:avLst/>
              </a:prstGeom>
              <a:solidFill>
                <a:srgbClr val="96969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350">
                  <a:solidFill>
                    <a:prstClr val="black"/>
                  </a:solidFill>
                </a:endParaRPr>
              </a:p>
            </p:txBody>
          </p:sp>
          <p:sp>
            <p:nvSpPr>
              <p:cNvPr id="431" name="Oval 39"/>
              <p:cNvSpPr>
                <a:spLocks noChangeArrowheads="1"/>
              </p:cNvSpPr>
              <p:nvPr/>
            </p:nvSpPr>
            <p:spPr bwMode="auto">
              <a:xfrm>
                <a:off x="6384512" y="6271128"/>
                <a:ext cx="344508" cy="341878"/>
              </a:xfrm>
              <a:prstGeom prst="ellipse">
                <a:avLst/>
              </a:prstGeom>
              <a:solidFill>
                <a:srgbClr val="7FB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a:solidFill>
                    <a:prstClr val="black"/>
                  </a:solidFill>
                </a:endParaRPr>
              </a:p>
            </p:txBody>
          </p:sp>
          <p:sp>
            <p:nvSpPr>
              <p:cNvPr id="432" name="Oval 40"/>
              <p:cNvSpPr>
                <a:spLocks noChangeArrowheads="1"/>
              </p:cNvSpPr>
              <p:nvPr/>
            </p:nvSpPr>
            <p:spPr bwMode="auto">
              <a:xfrm>
                <a:off x="6431849" y="6094929"/>
                <a:ext cx="251150" cy="251149"/>
              </a:xfrm>
              <a:prstGeom prst="ellipse">
                <a:avLst/>
              </a:prstGeom>
              <a:solidFill>
                <a:srgbClr val="7FB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a:solidFill>
                    <a:prstClr val="black"/>
                  </a:solidFill>
                </a:endParaRPr>
              </a:p>
            </p:txBody>
          </p:sp>
        </p:grpSp>
        <p:grpSp>
          <p:nvGrpSpPr>
            <p:cNvPr id="537" name="Group 536"/>
            <p:cNvGrpSpPr/>
            <p:nvPr/>
          </p:nvGrpSpPr>
          <p:grpSpPr>
            <a:xfrm flipH="1">
              <a:off x="12301690" y="6715566"/>
              <a:ext cx="110574" cy="232462"/>
              <a:chOff x="4560123" y="5762538"/>
              <a:chExt cx="576447" cy="1211878"/>
            </a:xfrm>
          </p:grpSpPr>
          <p:sp>
            <p:nvSpPr>
              <p:cNvPr id="538" name="Freeform 642"/>
              <p:cNvSpPr>
                <a:spLocks/>
              </p:cNvSpPr>
              <p:nvPr/>
            </p:nvSpPr>
            <p:spPr bwMode="auto">
              <a:xfrm>
                <a:off x="4560123" y="6061486"/>
                <a:ext cx="576447" cy="685033"/>
              </a:xfrm>
              <a:custGeom>
                <a:avLst/>
                <a:gdLst>
                  <a:gd name="T0" fmla="*/ 431 w 860"/>
                  <a:gd name="T1" fmla="*/ 0 h 1022"/>
                  <a:gd name="T2" fmla="*/ 0 w 860"/>
                  <a:gd name="T3" fmla="*/ 1022 h 1022"/>
                  <a:gd name="T4" fmla="*/ 860 w 860"/>
                  <a:gd name="T5" fmla="*/ 1022 h 1022"/>
                  <a:gd name="T6" fmla="*/ 431 w 860"/>
                  <a:gd name="T7" fmla="*/ 0 h 1022"/>
                </a:gdLst>
                <a:ahLst/>
                <a:cxnLst>
                  <a:cxn ang="0">
                    <a:pos x="T0" y="T1"/>
                  </a:cxn>
                  <a:cxn ang="0">
                    <a:pos x="T2" y="T3"/>
                  </a:cxn>
                  <a:cxn ang="0">
                    <a:pos x="T4" y="T5"/>
                  </a:cxn>
                  <a:cxn ang="0">
                    <a:pos x="T6" y="T7"/>
                  </a:cxn>
                </a:cxnLst>
                <a:rect l="0" t="0" r="r" b="b"/>
                <a:pathLst>
                  <a:path w="860" h="1022">
                    <a:moveTo>
                      <a:pt x="431" y="0"/>
                    </a:moveTo>
                    <a:lnTo>
                      <a:pt x="0" y="1022"/>
                    </a:lnTo>
                    <a:lnTo>
                      <a:pt x="860" y="1022"/>
                    </a:lnTo>
                    <a:lnTo>
                      <a:pt x="431" y="0"/>
                    </a:lnTo>
                    <a:close/>
                  </a:path>
                </a:pathLst>
              </a:custGeom>
              <a:solidFill>
                <a:srgbClr val="B9D5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539" name="Freeform 643"/>
              <p:cNvSpPr>
                <a:spLocks/>
              </p:cNvSpPr>
              <p:nvPr/>
            </p:nvSpPr>
            <p:spPr bwMode="auto">
              <a:xfrm>
                <a:off x="4601681" y="5904639"/>
                <a:ext cx="493331" cy="587842"/>
              </a:xfrm>
              <a:custGeom>
                <a:avLst/>
                <a:gdLst>
                  <a:gd name="T0" fmla="*/ 369 w 736"/>
                  <a:gd name="T1" fmla="*/ 0 h 877"/>
                  <a:gd name="T2" fmla="*/ 0 w 736"/>
                  <a:gd name="T3" fmla="*/ 877 h 877"/>
                  <a:gd name="T4" fmla="*/ 736 w 736"/>
                  <a:gd name="T5" fmla="*/ 877 h 877"/>
                  <a:gd name="T6" fmla="*/ 369 w 736"/>
                  <a:gd name="T7" fmla="*/ 0 h 877"/>
                </a:gdLst>
                <a:ahLst/>
                <a:cxnLst>
                  <a:cxn ang="0">
                    <a:pos x="T0" y="T1"/>
                  </a:cxn>
                  <a:cxn ang="0">
                    <a:pos x="T2" y="T3"/>
                  </a:cxn>
                  <a:cxn ang="0">
                    <a:pos x="T4" y="T5"/>
                  </a:cxn>
                  <a:cxn ang="0">
                    <a:pos x="T6" y="T7"/>
                  </a:cxn>
                </a:cxnLst>
                <a:rect l="0" t="0" r="r" b="b"/>
                <a:pathLst>
                  <a:path w="736" h="877">
                    <a:moveTo>
                      <a:pt x="369" y="0"/>
                    </a:moveTo>
                    <a:lnTo>
                      <a:pt x="0" y="877"/>
                    </a:lnTo>
                    <a:lnTo>
                      <a:pt x="736" y="877"/>
                    </a:lnTo>
                    <a:lnTo>
                      <a:pt x="369" y="0"/>
                    </a:lnTo>
                    <a:close/>
                  </a:path>
                </a:pathLst>
              </a:custGeom>
              <a:solidFill>
                <a:srgbClr val="B9D5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540" name="Freeform 644"/>
              <p:cNvSpPr>
                <a:spLocks/>
              </p:cNvSpPr>
              <p:nvPr/>
            </p:nvSpPr>
            <p:spPr bwMode="auto">
              <a:xfrm>
                <a:off x="4684127" y="5762538"/>
                <a:ext cx="328441" cy="389437"/>
              </a:xfrm>
              <a:custGeom>
                <a:avLst/>
                <a:gdLst>
                  <a:gd name="T0" fmla="*/ 246 w 490"/>
                  <a:gd name="T1" fmla="*/ 0 h 581"/>
                  <a:gd name="T2" fmla="*/ 0 w 490"/>
                  <a:gd name="T3" fmla="*/ 581 h 581"/>
                  <a:gd name="T4" fmla="*/ 490 w 490"/>
                  <a:gd name="T5" fmla="*/ 581 h 581"/>
                  <a:gd name="T6" fmla="*/ 246 w 490"/>
                  <a:gd name="T7" fmla="*/ 0 h 581"/>
                </a:gdLst>
                <a:ahLst/>
                <a:cxnLst>
                  <a:cxn ang="0">
                    <a:pos x="T0" y="T1"/>
                  </a:cxn>
                  <a:cxn ang="0">
                    <a:pos x="T2" y="T3"/>
                  </a:cxn>
                  <a:cxn ang="0">
                    <a:pos x="T4" y="T5"/>
                  </a:cxn>
                  <a:cxn ang="0">
                    <a:pos x="T6" y="T7"/>
                  </a:cxn>
                </a:cxnLst>
                <a:rect l="0" t="0" r="r" b="b"/>
                <a:pathLst>
                  <a:path w="490" h="581">
                    <a:moveTo>
                      <a:pt x="246" y="0"/>
                    </a:moveTo>
                    <a:lnTo>
                      <a:pt x="0" y="581"/>
                    </a:lnTo>
                    <a:lnTo>
                      <a:pt x="490" y="581"/>
                    </a:lnTo>
                    <a:lnTo>
                      <a:pt x="246" y="0"/>
                    </a:lnTo>
                    <a:close/>
                  </a:path>
                </a:pathLst>
              </a:custGeom>
              <a:solidFill>
                <a:srgbClr val="B9D5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541" name="Freeform 645"/>
              <p:cNvSpPr>
                <a:spLocks/>
              </p:cNvSpPr>
              <p:nvPr/>
            </p:nvSpPr>
            <p:spPr bwMode="auto">
              <a:xfrm>
                <a:off x="4812822" y="5922736"/>
                <a:ext cx="74402" cy="809036"/>
              </a:xfrm>
              <a:custGeom>
                <a:avLst/>
                <a:gdLst>
                  <a:gd name="T0" fmla="*/ 54 w 111"/>
                  <a:gd name="T1" fmla="*/ 0 h 1207"/>
                  <a:gd name="T2" fmla="*/ 0 w 111"/>
                  <a:gd name="T3" fmla="*/ 1207 h 1207"/>
                  <a:gd name="T4" fmla="*/ 111 w 111"/>
                  <a:gd name="T5" fmla="*/ 1207 h 1207"/>
                  <a:gd name="T6" fmla="*/ 54 w 111"/>
                  <a:gd name="T7" fmla="*/ 0 h 1207"/>
                </a:gdLst>
                <a:ahLst/>
                <a:cxnLst>
                  <a:cxn ang="0">
                    <a:pos x="T0" y="T1"/>
                  </a:cxn>
                  <a:cxn ang="0">
                    <a:pos x="T2" y="T3"/>
                  </a:cxn>
                  <a:cxn ang="0">
                    <a:pos x="T4" y="T5"/>
                  </a:cxn>
                  <a:cxn ang="0">
                    <a:pos x="T6" y="T7"/>
                  </a:cxn>
                </a:cxnLst>
                <a:rect l="0" t="0" r="r" b="b"/>
                <a:pathLst>
                  <a:path w="111" h="1207">
                    <a:moveTo>
                      <a:pt x="54" y="0"/>
                    </a:moveTo>
                    <a:lnTo>
                      <a:pt x="0" y="1207"/>
                    </a:lnTo>
                    <a:lnTo>
                      <a:pt x="111" y="1207"/>
                    </a:lnTo>
                    <a:lnTo>
                      <a:pt x="54" y="0"/>
                    </a:lnTo>
                    <a:close/>
                  </a:path>
                </a:pathLst>
              </a:custGeom>
              <a:solidFill>
                <a:srgbClr val="00BC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542" name="Freeform 646"/>
              <p:cNvSpPr>
                <a:spLocks/>
              </p:cNvSpPr>
              <p:nvPr/>
            </p:nvSpPr>
            <p:spPr bwMode="auto">
              <a:xfrm>
                <a:off x="4715630" y="5922736"/>
                <a:ext cx="275488" cy="1051680"/>
              </a:xfrm>
              <a:custGeom>
                <a:avLst/>
                <a:gdLst>
                  <a:gd name="T0" fmla="*/ 411 w 411"/>
                  <a:gd name="T1" fmla="*/ 919 h 1569"/>
                  <a:gd name="T2" fmla="*/ 249 w 411"/>
                  <a:gd name="T3" fmla="*/ 1052 h 1569"/>
                  <a:gd name="T4" fmla="*/ 236 w 411"/>
                  <a:gd name="T5" fmla="*/ 751 h 1569"/>
                  <a:gd name="T6" fmla="*/ 364 w 411"/>
                  <a:gd name="T7" fmla="*/ 589 h 1569"/>
                  <a:gd name="T8" fmla="*/ 234 w 411"/>
                  <a:gd name="T9" fmla="*/ 692 h 1569"/>
                  <a:gd name="T10" fmla="*/ 222 w 411"/>
                  <a:gd name="T11" fmla="*/ 428 h 1569"/>
                  <a:gd name="T12" fmla="*/ 315 w 411"/>
                  <a:gd name="T13" fmla="*/ 303 h 1569"/>
                  <a:gd name="T14" fmla="*/ 219 w 411"/>
                  <a:gd name="T15" fmla="*/ 377 h 1569"/>
                  <a:gd name="T16" fmla="*/ 199 w 411"/>
                  <a:gd name="T17" fmla="*/ 0 h 1569"/>
                  <a:gd name="T18" fmla="*/ 182 w 411"/>
                  <a:gd name="T19" fmla="*/ 404 h 1569"/>
                  <a:gd name="T20" fmla="*/ 180 w 411"/>
                  <a:gd name="T21" fmla="*/ 406 h 1569"/>
                  <a:gd name="T22" fmla="*/ 182 w 411"/>
                  <a:gd name="T23" fmla="*/ 411 h 1569"/>
                  <a:gd name="T24" fmla="*/ 177 w 411"/>
                  <a:gd name="T25" fmla="*/ 473 h 1569"/>
                  <a:gd name="T26" fmla="*/ 59 w 411"/>
                  <a:gd name="T27" fmla="*/ 377 h 1569"/>
                  <a:gd name="T28" fmla="*/ 175 w 411"/>
                  <a:gd name="T29" fmla="*/ 527 h 1569"/>
                  <a:gd name="T30" fmla="*/ 165 w 411"/>
                  <a:gd name="T31" fmla="*/ 759 h 1569"/>
                  <a:gd name="T32" fmla="*/ 27 w 411"/>
                  <a:gd name="T33" fmla="*/ 645 h 1569"/>
                  <a:gd name="T34" fmla="*/ 162 w 411"/>
                  <a:gd name="T35" fmla="*/ 808 h 1569"/>
                  <a:gd name="T36" fmla="*/ 155 w 411"/>
                  <a:gd name="T37" fmla="*/ 975 h 1569"/>
                  <a:gd name="T38" fmla="*/ 0 w 411"/>
                  <a:gd name="T39" fmla="*/ 842 h 1569"/>
                  <a:gd name="T40" fmla="*/ 153 w 411"/>
                  <a:gd name="T41" fmla="*/ 1025 h 1569"/>
                  <a:gd name="T42" fmla="*/ 128 w 411"/>
                  <a:gd name="T43" fmla="*/ 1569 h 1569"/>
                  <a:gd name="T44" fmla="*/ 273 w 411"/>
                  <a:gd name="T45" fmla="*/ 1569 h 1569"/>
                  <a:gd name="T46" fmla="*/ 254 w 411"/>
                  <a:gd name="T47" fmla="*/ 1113 h 1569"/>
                  <a:gd name="T48" fmla="*/ 411 w 411"/>
                  <a:gd name="T49" fmla="*/ 919 h 1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11" h="1569">
                    <a:moveTo>
                      <a:pt x="411" y="919"/>
                    </a:moveTo>
                    <a:lnTo>
                      <a:pt x="249" y="1052"/>
                    </a:lnTo>
                    <a:lnTo>
                      <a:pt x="236" y="751"/>
                    </a:lnTo>
                    <a:lnTo>
                      <a:pt x="364" y="589"/>
                    </a:lnTo>
                    <a:lnTo>
                      <a:pt x="234" y="692"/>
                    </a:lnTo>
                    <a:lnTo>
                      <a:pt x="222" y="428"/>
                    </a:lnTo>
                    <a:lnTo>
                      <a:pt x="315" y="303"/>
                    </a:lnTo>
                    <a:lnTo>
                      <a:pt x="219" y="377"/>
                    </a:lnTo>
                    <a:lnTo>
                      <a:pt x="199" y="0"/>
                    </a:lnTo>
                    <a:lnTo>
                      <a:pt x="182" y="404"/>
                    </a:lnTo>
                    <a:lnTo>
                      <a:pt x="180" y="406"/>
                    </a:lnTo>
                    <a:lnTo>
                      <a:pt x="182" y="411"/>
                    </a:lnTo>
                    <a:lnTo>
                      <a:pt x="177" y="473"/>
                    </a:lnTo>
                    <a:lnTo>
                      <a:pt x="59" y="377"/>
                    </a:lnTo>
                    <a:lnTo>
                      <a:pt x="175" y="527"/>
                    </a:lnTo>
                    <a:lnTo>
                      <a:pt x="165" y="759"/>
                    </a:lnTo>
                    <a:lnTo>
                      <a:pt x="27" y="645"/>
                    </a:lnTo>
                    <a:lnTo>
                      <a:pt x="162" y="808"/>
                    </a:lnTo>
                    <a:lnTo>
                      <a:pt x="155" y="975"/>
                    </a:lnTo>
                    <a:lnTo>
                      <a:pt x="0" y="842"/>
                    </a:lnTo>
                    <a:lnTo>
                      <a:pt x="153" y="1025"/>
                    </a:lnTo>
                    <a:lnTo>
                      <a:pt x="128" y="1569"/>
                    </a:lnTo>
                    <a:lnTo>
                      <a:pt x="273" y="1569"/>
                    </a:lnTo>
                    <a:lnTo>
                      <a:pt x="254" y="1113"/>
                    </a:lnTo>
                    <a:lnTo>
                      <a:pt x="411" y="919"/>
                    </a:lnTo>
                    <a:close/>
                  </a:path>
                </a:pathLst>
              </a:custGeom>
              <a:solidFill>
                <a:srgbClr val="79A5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grpSp>
        <p:grpSp>
          <p:nvGrpSpPr>
            <p:cNvPr id="543" name="Group 542"/>
            <p:cNvGrpSpPr/>
            <p:nvPr/>
          </p:nvGrpSpPr>
          <p:grpSpPr>
            <a:xfrm flipH="1">
              <a:off x="10774707" y="6715566"/>
              <a:ext cx="110574" cy="232462"/>
              <a:chOff x="4560123" y="5762538"/>
              <a:chExt cx="576447" cy="1211878"/>
            </a:xfrm>
          </p:grpSpPr>
          <p:sp>
            <p:nvSpPr>
              <p:cNvPr id="544" name="Freeform 642"/>
              <p:cNvSpPr>
                <a:spLocks/>
              </p:cNvSpPr>
              <p:nvPr/>
            </p:nvSpPr>
            <p:spPr bwMode="auto">
              <a:xfrm>
                <a:off x="4560123" y="6061486"/>
                <a:ext cx="576447" cy="685033"/>
              </a:xfrm>
              <a:custGeom>
                <a:avLst/>
                <a:gdLst>
                  <a:gd name="T0" fmla="*/ 431 w 860"/>
                  <a:gd name="T1" fmla="*/ 0 h 1022"/>
                  <a:gd name="T2" fmla="*/ 0 w 860"/>
                  <a:gd name="T3" fmla="*/ 1022 h 1022"/>
                  <a:gd name="T4" fmla="*/ 860 w 860"/>
                  <a:gd name="T5" fmla="*/ 1022 h 1022"/>
                  <a:gd name="T6" fmla="*/ 431 w 860"/>
                  <a:gd name="T7" fmla="*/ 0 h 1022"/>
                </a:gdLst>
                <a:ahLst/>
                <a:cxnLst>
                  <a:cxn ang="0">
                    <a:pos x="T0" y="T1"/>
                  </a:cxn>
                  <a:cxn ang="0">
                    <a:pos x="T2" y="T3"/>
                  </a:cxn>
                  <a:cxn ang="0">
                    <a:pos x="T4" y="T5"/>
                  </a:cxn>
                  <a:cxn ang="0">
                    <a:pos x="T6" y="T7"/>
                  </a:cxn>
                </a:cxnLst>
                <a:rect l="0" t="0" r="r" b="b"/>
                <a:pathLst>
                  <a:path w="860" h="1022">
                    <a:moveTo>
                      <a:pt x="431" y="0"/>
                    </a:moveTo>
                    <a:lnTo>
                      <a:pt x="0" y="1022"/>
                    </a:lnTo>
                    <a:lnTo>
                      <a:pt x="860" y="1022"/>
                    </a:lnTo>
                    <a:lnTo>
                      <a:pt x="431" y="0"/>
                    </a:lnTo>
                    <a:close/>
                  </a:path>
                </a:pathLst>
              </a:custGeom>
              <a:solidFill>
                <a:srgbClr val="B9D5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545" name="Freeform 643"/>
              <p:cNvSpPr>
                <a:spLocks/>
              </p:cNvSpPr>
              <p:nvPr/>
            </p:nvSpPr>
            <p:spPr bwMode="auto">
              <a:xfrm>
                <a:off x="4601681" y="5904639"/>
                <a:ext cx="493331" cy="587842"/>
              </a:xfrm>
              <a:custGeom>
                <a:avLst/>
                <a:gdLst>
                  <a:gd name="T0" fmla="*/ 369 w 736"/>
                  <a:gd name="T1" fmla="*/ 0 h 877"/>
                  <a:gd name="T2" fmla="*/ 0 w 736"/>
                  <a:gd name="T3" fmla="*/ 877 h 877"/>
                  <a:gd name="T4" fmla="*/ 736 w 736"/>
                  <a:gd name="T5" fmla="*/ 877 h 877"/>
                  <a:gd name="T6" fmla="*/ 369 w 736"/>
                  <a:gd name="T7" fmla="*/ 0 h 877"/>
                </a:gdLst>
                <a:ahLst/>
                <a:cxnLst>
                  <a:cxn ang="0">
                    <a:pos x="T0" y="T1"/>
                  </a:cxn>
                  <a:cxn ang="0">
                    <a:pos x="T2" y="T3"/>
                  </a:cxn>
                  <a:cxn ang="0">
                    <a:pos x="T4" y="T5"/>
                  </a:cxn>
                  <a:cxn ang="0">
                    <a:pos x="T6" y="T7"/>
                  </a:cxn>
                </a:cxnLst>
                <a:rect l="0" t="0" r="r" b="b"/>
                <a:pathLst>
                  <a:path w="736" h="877">
                    <a:moveTo>
                      <a:pt x="369" y="0"/>
                    </a:moveTo>
                    <a:lnTo>
                      <a:pt x="0" y="877"/>
                    </a:lnTo>
                    <a:lnTo>
                      <a:pt x="736" y="877"/>
                    </a:lnTo>
                    <a:lnTo>
                      <a:pt x="369" y="0"/>
                    </a:lnTo>
                    <a:close/>
                  </a:path>
                </a:pathLst>
              </a:custGeom>
              <a:solidFill>
                <a:srgbClr val="B9D5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546" name="Freeform 644"/>
              <p:cNvSpPr>
                <a:spLocks/>
              </p:cNvSpPr>
              <p:nvPr/>
            </p:nvSpPr>
            <p:spPr bwMode="auto">
              <a:xfrm>
                <a:off x="4684127" y="5762538"/>
                <a:ext cx="328441" cy="389437"/>
              </a:xfrm>
              <a:custGeom>
                <a:avLst/>
                <a:gdLst>
                  <a:gd name="T0" fmla="*/ 246 w 490"/>
                  <a:gd name="T1" fmla="*/ 0 h 581"/>
                  <a:gd name="T2" fmla="*/ 0 w 490"/>
                  <a:gd name="T3" fmla="*/ 581 h 581"/>
                  <a:gd name="T4" fmla="*/ 490 w 490"/>
                  <a:gd name="T5" fmla="*/ 581 h 581"/>
                  <a:gd name="T6" fmla="*/ 246 w 490"/>
                  <a:gd name="T7" fmla="*/ 0 h 581"/>
                </a:gdLst>
                <a:ahLst/>
                <a:cxnLst>
                  <a:cxn ang="0">
                    <a:pos x="T0" y="T1"/>
                  </a:cxn>
                  <a:cxn ang="0">
                    <a:pos x="T2" y="T3"/>
                  </a:cxn>
                  <a:cxn ang="0">
                    <a:pos x="T4" y="T5"/>
                  </a:cxn>
                  <a:cxn ang="0">
                    <a:pos x="T6" y="T7"/>
                  </a:cxn>
                </a:cxnLst>
                <a:rect l="0" t="0" r="r" b="b"/>
                <a:pathLst>
                  <a:path w="490" h="581">
                    <a:moveTo>
                      <a:pt x="246" y="0"/>
                    </a:moveTo>
                    <a:lnTo>
                      <a:pt x="0" y="581"/>
                    </a:lnTo>
                    <a:lnTo>
                      <a:pt x="490" y="581"/>
                    </a:lnTo>
                    <a:lnTo>
                      <a:pt x="246" y="0"/>
                    </a:lnTo>
                    <a:close/>
                  </a:path>
                </a:pathLst>
              </a:custGeom>
              <a:solidFill>
                <a:srgbClr val="B9D5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547" name="Freeform 645"/>
              <p:cNvSpPr>
                <a:spLocks/>
              </p:cNvSpPr>
              <p:nvPr/>
            </p:nvSpPr>
            <p:spPr bwMode="auto">
              <a:xfrm>
                <a:off x="4812822" y="5922736"/>
                <a:ext cx="74402" cy="809036"/>
              </a:xfrm>
              <a:custGeom>
                <a:avLst/>
                <a:gdLst>
                  <a:gd name="T0" fmla="*/ 54 w 111"/>
                  <a:gd name="T1" fmla="*/ 0 h 1207"/>
                  <a:gd name="T2" fmla="*/ 0 w 111"/>
                  <a:gd name="T3" fmla="*/ 1207 h 1207"/>
                  <a:gd name="T4" fmla="*/ 111 w 111"/>
                  <a:gd name="T5" fmla="*/ 1207 h 1207"/>
                  <a:gd name="T6" fmla="*/ 54 w 111"/>
                  <a:gd name="T7" fmla="*/ 0 h 1207"/>
                </a:gdLst>
                <a:ahLst/>
                <a:cxnLst>
                  <a:cxn ang="0">
                    <a:pos x="T0" y="T1"/>
                  </a:cxn>
                  <a:cxn ang="0">
                    <a:pos x="T2" y="T3"/>
                  </a:cxn>
                  <a:cxn ang="0">
                    <a:pos x="T4" y="T5"/>
                  </a:cxn>
                  <a:cxn ang="0">
                    <a:pos x="T6" y="T7"/>
                  </a:cxn>
                </a:cxnLst>
                <a:rect l="0" t="0" r="r" b="b"/>
                <a:pathLst>
                  <a:path w="111" h="1207">
                    <a:moveTo>
                      <a:pt x="54" y="0"/>
                    </a:moveTo>
                    <a:lnTo>
                      <a:pt x="0" y="1207"/>
                    </a:lnTo>
                    <a:lnTo>
                      <a:pt x="111" y="1207"/>
                    </a:lnTo>
                    <a:lnTo>
                      <a:pt x="54" y="0"/>
                    </a:lnTo>
                    <a:close/>
                  </a:path>
                </a:pathLst>
              </a:custGeom>
              <a:solidFill>
                <a:srgbClr val="00BC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548" name="Freeform 646"/>
              <p:cNvSpPr>
                <a:spLocks/>
              </p:cNvSpPr>
              <p:nvPr/>
            </p:nvSpPr>
            <p:spPr bwMode="auto">
              <a:xfrm>
                <a:off x="4715630" y="5922736"/>
                <a:ext cx="275488" cy="1051680"/>
              </a:xfrm>
              <a:custGeom>
                <a:avLst/>
                <a:gdLst>
                  <a:gd name="T0" fmla="*/ 411 w 411"/>
                  <a:gd name="T1" fmla="*/ 919 h 1569"/>
                  <a:gd name="T2" fmla="*/ 249 w 411"/>
                  <a:gd name="T3" fmla="*/ 1052 h 1569"/>
                  <a:gd name="T4" fmla="*/ 236 w 411"/>
                  <a:gd name="T5" fmla="*/ 751 h 1569"/>
                  <a:gd name="T6" fmla="*/ 364 w 411"/>
                  <a:gd name="T7" fmla="*/ 589 h 1569"/>
                  <a:gd name="T8" fmla="*/ 234 w 411"/>
                  <a:gd name="T9" fmla="*/ 692 h 1569"/>
                  <a:gd name="T10" fmla="*/ 222 w 411"/>
                  <a:gd name="T11" fmla="*/ 428 h 1569"/>
                  <a:gd name="T12" fmla="*/ 315 w 411"/>
                  <a:gd name="T13" fmla="*/ 303 h 1569"/>
                  <a:gd name="T14" fmla="*/ 219 w 411"/>
                  <a:gd name="T15" fmla="*/ 377 h 1569"/>
                  <a:gd name="T16" fmla="*/ 199 w 411"/>
                  <a:gd name="T17" fmla="*/ 0 h 1569"/>
                  <a:gd name="T18" fmla="*/ 182 w 411"/>
                  <a:gd name="T19" fmla="*/ 404 h 1569"/>
                  <a:gd name="T20" fmla="*/ 180 w 411"/>
                  <a:gd name="T21" fmla="*/ 406 h 1569"/>
                  <a:gd name="T22" fmla="*/ 182 w 411"/>
                  <a:gd name="T23" fmla="*/ 411 h 1569"/>
                  <a:gd name="T24" fmla="*/ 177 w 411"/>
                  <a:gd name="T25" fmla="*/ 473 h 1569"/>
                  <a:gd name="T26" fmla="*/ 59 w 411"/>
                  <a:gd name="T27" fmla="*/ 377 h 1569"/>
                  <a:gd name="T28" fmla="*/ 175 w 411"/>
                  <a:gd name="T29" fmla="*/ 527 h 1569"/>
                  <a:gd name="T30" fmla="*/ 165 w 411"/>
                  <a:gd name="T31" fmla="*/ 759 h 1569"/>
                  <a:gd name="T32" fmla="*/ 27 w 411"/>
                  <a:gd name="T33" fmla="*/ 645 h 1569"/>
                  <a:gd name="T34" fmla="*/ 162 w 411"/>
                  <a:gd name="T35" fmla="*/ 808 h 1569"/>
                  <a:gd name="T36" fmla="*/ 155 w 411"/>
                  <a:gd name="T37" fmla="*/ 975 h 1569"/>
                  <a:gd name="T38" fmla="*/ 0 w 411"/>
                  <a:gd name="T39" fmla="*/ 842 h 1569"/>
                  <a:gd name="T40" fmla="*/ 153 w 411"/>
                  <a:gd name="T41" fmla="*/ 1025 h 1569"/>
                  <a:gd name="T42" fmla="*/ 128 w 411"/>
                  <a:gd name="T43" fmla="*/ 1569 h 1569"/>
                  <a:gd name="T44" fmla="*/ 273 w 411"/>
                  <a:gd name="T45" fmla="*/ 1569 h 1569"/>
                  <a:gd name="T46" fmla="*/ 254 w 411"/>
                  <a:gd name="T47" fmla="*/ 1113 h 1569"/>
                  <a:gd name="T48" fmla="*/ 411 w 411"/>
                  <a:gd name="T49" fmla="*/ 919 h 1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11" h="1569">
                    <a:moveTo>
                      <a:pt x="411" y="919"/>
                    </a:moveTo>
                    <a:lnTo>
                      <a:pt x="249" y="1052"/>
                    </a:lnTo>
                    <a:lnTo>
                      <a:pt x="236" y="751"/>
                    </a:lnTo>
                    <a:lnTo>
                      <a:pt x="364" y="589"/>
                    </a:lnTo>
                    <a:lnTo>
                      <a:pt x="234" y="692"/>
                    </a:lnTo>
                    <a:lnTo>
                      <a:pt x="222" y="428"/>
                    </a:lnTo>
                    <a:lnTo>
                      <a:pt x="315" y="303"/>
                    </a:lnTo>
                    <a:lnTo>
                      <a:pt x="219" y="377"/>
                    </a:lnTo>
                    <a:lnTo>
                      <a:pt x="199" y="0"/>
                    </a:lnTo>
                    <a:lnTo>
                      <a:pt x="182" y="404"/>
                    </a:lnTo>
                    <a:lnTo>
                      <a:pt x="180" y="406"/>
                    </a:lnTo>
                    <a:lnTo>
                      <a:pt x="182" y="411"/>
                    </a:lnTo>
                    <a:lnTo>
                      <a:pt x="177" y="473"/>
                    </a:lnTo>
                    <a:lnTo>
                      <a:pt x="59" y="377"/>
                    </a:lnTo>
                    <a:lnTo>
                      <a:pt x="175" y="527"/>
                    </a:lnTo>
                    <a:lnTo>
                      <a:pt x="165" y="759"/>
                    </a:lnTo>
                    <a:lnTo>
                      <a:pt x="27" y="645"/>
                    </a:lnTo>
                    <a:lnTo>
                      <a:pt x="162" y="808"/>
                    </a:lnTo>
                    <a:lnTo>
                      <a:pt x="155" y="975"/>
                    </a:lnTo>
                    <a:lnTo>
                      <a:pt x="0" y="842"/>
                    </a:lnTo>
                    <a:lnTo>
                      <a:pt x="153" y="1025"/>
                    </a:lnTo>
                    <a:lnTo>
                      <a:pt x="128" y="1569"/>
                    </a:lnTo>
                    <a:lnTo>
                      <a:pt x="273" y="1569"/>
                    </a:lnTo>
                    <a:lnTo>
                      <a:pt x="254" y="1113"/>
                    </a:lnTo>
                    <a:lnTo>
                      <a:pt x="411" y="919"/>
                    </a:lnTo>
                    <a:close/>
                  </a:path>
                </a:pathLst>
              </a:custGeom>
              <a:solidFill>
                <a:srgbClr val="79A5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grpSp>
      </p:grpSp>
      <p:graphicFrame>
        <p:nvGraphicFramePr>
          <p:cNvPr id="5" name="Object 4" hidden="1"/>
          <p:cNvGraphicFramePr>
            <a:graphicFrameLocks noChangeAspect="1"/>
          </p:cNvGraphicFramePr>
          <p:nvPr>
            <p:custDataLst>
              <p:tags r:id="rId2"/>
            </p:custDataLst>
            <p:extLst/>
          </p:nvPr>
        </p:nvGraphicFramePr>
        <p:xfrm>
          <a:off x="1191" y="1589"/>
          <a:ext cx="1190" cy="1587"/>
        </p:xfrm>
        <a:graphic>
          <a:graphicData uri="http://schemas.openxmlformats.org/presentationml/2006/ole">
            <mc:AlternateContent xmlns:mc="http://schemas.openxmlformats.org/markup-compatibility/2006">
              <mc:Choice xmlns:v="urn:schemas-microsoft-com:vml" Requires="v">
                <p:oleObj spid="_x0000_s83973" name="think-cell Slide" r:id="rId4" imgW="270" imgH="270" progId="TCLayout.ActiveDocument.1">
                  <p:embed/>
                </p:oleObj>
              </mc:Choice>
              <mc:Fallback>
                <p:oleObj name="think-cell Slide" r:id="rId4" imgW="270" imgH="270" progId="TCLayout.ActiveDocument.1">
                  <p:embed/>
                  <p:pic>
                    <p:nvPicPr>
                      <p:cNvPr id="5" name="Object 4" hidden="1"/>
                      <p:cNvPicPr/>
                      <p:nvPr/>
                    </p:nvPicPr>
                    <p:blipFill>
                      <a:blip r:embed="rId5"/>
                      <a:stretch>
                        <a:fillRect/>
                      </a:stretch>
                    </p:blipFill>
                    <p:spPr>
                      <a:xfrm>
                        <a:off x="1191" y="1589"/>
                        <a:ext cx="1190" cy="1587"/>
                      </a:xfrm>
                      <a:prstGeom prst="rect">
                        <a:avLst/>
                      </a:prstGeom>
                    </p:spPr>
                  </p:pic>
                </p:oleObj>
              </mc:Fallback>
            </mc:AlternateContent>
          </a:graphicData>
        </a:graphic>
      </p:graphicFrame>
      <p:sp>
        <p:nvSpPr>
          <p:cNvPr id="2" name="Title 1"/>
          <p:cNvSpPr>
            <a:spLocks noGrp="1"/>
          </p:cNvSpPr>
          <p:nvPr>
            <p:ph type="title" hasCustomPrompt="1"/>
          </p:nvPr>
        </p:nvSpPr>
        <p:spPr>
          <a:xfrm>
            <a:off x="438875" y="264964"/>
            <a:ext cx="8418931" cy="1097302"/>
          </a:xfrm>
        </p:spPr>
        <p:txBody>
          <a:bodyPr lIns="0" tIns="91440" rIns="146304" bIns="91440"/>
          <a:lstStyle>
            <a:lvl1pPr>
              <a:lnSpc>
                <a:spcPts val="3674"/>
              </a:lnSpc>
              <a:defRPr sz="2700" baseline="0">
                <a:solidFill>
                  <a:schemeClr val="accent1"/>
                </a:solidFill>
              </a:defRPr>
            </a:lvl1pPr>
          </a:lstStyle>
          <a:p>
            <a:r>
              <a:rPr lang="en-US" dirty="0" err="1"/>
              <a:t>Lorem</a:t>
            </a:r>
            <a:r>
              <a:rPr lang="en-US" dirty="0"/>
              <a:t> </a:t>
            </a:r>
            <a:r>
              <a:rPr lang="en-US" dirty="0" err="1"/>
              <a:t>ipsum</a:t>
            </a:r>
            <a:r>
              <a:rPr lang="en-US" dirty="0"/>
              <a:t> dolor sit.</a:t>
            </a:r>
          </a:p>
        </p:txBody>
      </p:sp>
      <p:sp>
        <p:nvSpPr>
          <p:cNvPr id="3" name="Footer Placeholder 2"/>
          <p:cNvSpPr>
            <a:spLocks noGrp="1"/>
          </p:cNvSpPr>
          <p:nvPr>
            <p:ph type="ftr" sz="quarter" idx="10"/>
          </p:nvPr>
        </p:nvSpPr>
        <p:spPr/>
        <p:txBody>
          <a:bodyPr/>
          <a:lstStyle>
            <a:lvl1pPr>
              <a:defRPr>
                <a:solidFill>
                  <a:schemeClr val="bg1"/>
                </a:solidFill>
              </a:defRPr>
            </a:lvl1pPr>
          </a:lstStyle>
          <a:p>
            <a:r>
              <a:rPr lang="en-US" dirty="0"/>
              <a:t>Microsoft Confidential</a:t>
            </a:r>
          </a:p>
        </p:txBody>
      </p:sp>
      <p:sp>
        <p:nvSpPr>
          <p:cNvPr id="4" name="Slide Number Placeholder 3"/>
          <p:cNvSpPr>
            <a:spLocks noGrp="1"/>
          </p:cNvSpPr>
          <p:nvPr>
            <p:ph type="sldNum" sz="quarter" idx="11"/>
          </p:nvPr>
        </p:nvSpPr>
        <p:spPr/>
        <p:txBody>
          <a:bodyPr/>
          <a:lstStyle>
            <a:lvl1pPr>
              <a:defRPr>
                <a:solidFill>
                  <a:schemeClr val="bg1"/>
                </a:solidFill>
              </a:defRPr>
            </a:lvl1pPr>
          </a:lstStyle>
          <a:p>
            <a:fld id="{27258FFF-F925-446B-8502-81C933981705}" type="slidenum">
              <a:rPr lang="en-US" smtClean="0"/>
              <a:pPr/>
              <a:t>‹#›</a:t>
            </a:fld>
            <a:endParaRPr lang="en-US"/>
          </a:p>
        </p:txBody>
      </p:sp>
      <p:sp>
        <p:nvSpPr>
          <p:cNvPr id="8" name="Text Placeholder 7"/>
          <p:cNvSpPr>
            <a:spLocks noGrp="1"/>
          </p:cNvSpPr>
          <p:nvPr>
            <p:ph type="body" sz="quarter" idx="13" hasCustomPrompt="1"/>
          </p:nvPr>
        </p:nvSpPr>
        <p:spPr>
          <a:xfrm>
            <a:off x="452590" y="1545465"/>
            <a:ext cx="8418931" cy="4663068"/>
          </a:xfrm>
        </p:spPr>
        <p:txBody>
          <a:bodyPr lIns="0" tIns="0"/>
          <a:lstStyle>
            <a:lvl1pPr marL="175006" indent="-175006">
              <a:spcBef>
                <a:spcPts val="900"/>
              </a:spcBef>
              <a:defRPr sz="1950">
                <a:latin typeface="+mn-lt"/>
              </a:defRPr>
            </a:lvl1pPr>
            <a:lvl2pPr marL="517874" indent="-175006">
              <a:spcBef>
                <a:spcPts val="900"/>
              </a:spcBef>
              <a:buSzPct val="100000"/>
              <a:buFont typeface="Segoe UI" pitchFamily="34" charset="0"/>
              <a:buChar char="‐"/>
              <a:defRPr/>
            </a:lvl2pPr>
            <a:lvl3pPr marL="860741" indent="-175006">
              <a:spcBef>
                <a:spcPts val="900"/>
              </a:spcBef>
              <a:buFont typeface="Wingdings" pitchFamily="2" charset="2"/>
              <a:buChar char="§"/>
              <a:defRPr/>
            </a:lvl3pPr>
            <a:lvl4pPr marL="1200037" indent="-257151">
              <a:spcBef>
                <a:spcPts val="900"/>
              </a:spcBef>
              <a:buFont typeface="+mj-lt"/>
              <a:buAutoNum type="arabicPeriod"/>
              <a:defRPr/>
            </a:lvl4pPr>
            <a:lvl5pPr marL="1459569" indent="-257151">
              <a:spcBef>
                <a:spcPts val="900"/>
              </a:spcBef>
              <a:buFont typeface="+mj-lt"/>
              <a:buAutoNum type="alphaLcParenR"/>
              <a:defRPr/>
            </a:lvl5pPr>
          </a:lstStyle>
          <a:p>
            <a:pPr lvl="0"/>
            <a:r>
              <a:rPr lang="en-US" dirty="0" err="1"/>
              <a:t>Lorem</a:t>
            </a:r>
            <a:r>
              <a:rPr lang="en-US" dirty="0"/>
              <a:t> </a:t>
            </a:r>
            <a:r>
              <a:rPr lang="en-US" dirty="0" err="1"/>
              <a:t>ipsum</a:t>
            </a:r>
            <a:r>
              <a:rPr lang="en-US" dirty="0"/>
              <a:t> dolor sit </a:t>
            </a:r>
            <a:r>
              <a:rPr lang="en-US" dirty="0" err="1"/>
              <a:t>amet</a:t>
            </a:r>
            <a:r>
              <a:rPr lang="en-US" dirty="0"/>
              <a:t>, </a:t>
            </a:r>
            <a:r>
              <a:rPr lang="en-US" dirty="0" err="1"/>
              <a:t>consectetur</a:t>
            </a:r>
            <a:r>
              <a:rPr lang="en-US" dirty="0"/>
              <a:t> </a:t>
            </a:r>
            <a:r>
              <a:rPr lang="en-US" dirty="0" err="1"/>
              <a:t>adipiscing</a:t>
            </a:r>
            <a:r>
              <a:rPr lang="en-US" dirty="0"/>
              <a:t> </a:t>
            </a:r>
            <a:br>
              <a:rPr lang="en-US" dirty="0"/>
            </a:br>
            <a:r>
              <a:rPr lang="en-US" dirty="0" err="1"/>
              <a:t>elit</a:t>
            </a:r>
            <a:r>
              <a:rPr lang="en-US" dirty="0"/>
              <a:t>. </a:t>
            </a:r>
            <a:r>
              <a:rPr lang="en-US" dirty="0" err="1"/>
              <a:t>Nunc</a:t>
            </a:r>
            <a:r>
              <a:rPr lang="en-US" dirty="0"/>
              <a:t> et </a:t>
            </a:r>
            <a:r>
              <a:rPr lang="en-US" dirty="0" err="1"/>
              <a:t>sagittis</a:t>
            </a:r>
            <a:r>
              <a:rPr lang="en-US" dirty="0"/>
              <a:t> ligula</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463710877"/>
      </p:ext>
    </p:extLst>
  </p:cSld>
  <p:clrMapOvr>
    <a:masterClrMapping/>
  </p:clrMapOvr>
  <mc:AlternateContent xmlns:mc="http://schemas.openxmlformats.org/markup-compatibility/2006" xmlns:p14="http://schemas.microsoft.com/office/powerpoint/2010/main">
    <mc:Choice Requires="p14">
      <p:transition spd="slow" p14:dur="1250">
        <p:fade/>
      </p:transition>
    </mc:Choice>
    <mc:Fallback xmlns="">
      <p:transition spd="slow">
        <p:fade/>
      </p:transition>
    </mc:Fallback>
  </mc:AlternateContent>
</p:sldLayout>
</file>

<file path=ppt/slideLayouts/slideLayout153.xml><?xml version="1.0" encoding="utf-8"?>
<p:sldLayout xmlns:a="http://schemas.openxmlformats.org/drawingml/2006/main" xmlns:r="http://schemas.openxmlformats.org/officeDocument/2006/relationships" xmlns:p="http://schemas.openxmlformats.org/presentationml/2006/main" preserve="1" userDrawn="1">
  <p:cSld name="50_Illustrated Footer">
    <p:spTree>
      <p:nvGrpSpPr>
        <p:cNvPr id="1" name=""/>
        <p:cNvGrpSpPr/>
        <p:nvPr/>
      </p:nvGrpSpPr>
      <p:grpSpPr>
        <a:xfrm>
          <a:off x="0" y="0"/>
          <a:ext cx="0" cy="0"/>
          <a:chOff x="0" y="0"/>
          <a:chExt cx="0" cy="0"/>
        </a:xfrm>
      </p:grpSpPr>
      <p:grpSp>
        <p:nvGrpSpPr>
          <p:cNvPr id="13" name="Group 12"/>
          <p:cNvGrpSpPr/>
          <p:nvPr userDrawn="1"/>
        </p:nvGrpSpPr>
        <p:grpSpPr>
          <a:xfrm>
            <a:off x="0" y="5053897"/>
            <a:ext cx="9326565" cy="1949012"/>
            <a:chOff x="0" y="5053897"/>
            <a:chExt cx="12436477" cy="1949012"/>
          </a:xfrm>
        </p:grpSpPr>
        <p:grpSp>
          <p:nvGrpSpPr>
            <p:cNvPr id="9" name="Group 8"/>
            <p:cNvGrpSpPr/>
            <p:nvPr userDrawn="1"/>
          </p:nvGrpSpPr>
          <p:grpSpPr>
            <a:xfrm>
              <a:off x="0" y="6089069"/>
              <a:ext cx="1197605" cy="912061"/>
              <a:chOff x="0" y="6089069"/>
              <a:chExt cx="1197605" cy="912061"/>
            </a:xfrm>
          </p:grpSpPr>
          <p:grpSp>
            <p:nvGrpSpPr>
              <p:cNvPr id="378" name="Group 377"/>
              <p:cNvGrpSpPr/>
              <p:nvPr/>
            </p:nvGrpSpPr>
            <p:grpSpPr>
              <a:xfrm flipH="1">
                <a:off x="805885" y="6643542"/>
                <a:ext cx="34588" cy="93048"/>
                <a:chOff x="8512196" y="6496912"/>
                <a:chExt cx="112332" cy="301206"/>
              </a:xfrm>
            </p:grpSpPr>
            <p:sp>
              <p:nvSpPr>
                <p:cNvPr id="462" name="Freeform 30"/>
                <p:cNvSpPr>
                  <a:spLocks/>
                </p:cNvSpPr>
                <p:nvPr/>
              </p:nvSpPr>
              <p:spPr bwMode="auto">
                <a:xfrm>
                  <a:off x="8512196" y="6694733"/>
                  <a:ext cx="65610" cy="103385"/>
                </a:xfrm>
                <a:custGeom>
                  <a:avLst/>
                  <a:gdLst>
                    <a:gd name="T0" fmla="*/ 26 w 28"/>
                    <a:gd name="T1" fmla="*/ 26 h 44"/>
                    <a:gd name="T2" fmla="*/ 10 w 28"/>
                    <a:gd name="T3" fmla="*/ 0 h 44"/>
                    <a:gd name="T4" fmla="*/ 0 w 28"/>
                    <a:gd name="T5" fmla="*/ 42 h 44"/>
                    <a:gd name="T6" fmla="*/ 26 w 28"/>
                    <a:gd name="T7" fmla="*/ 26 h 44"/>
                  </a:gdLst>
                  <a:ahLst/>
                  <a:cxnLst>
                    <a:cxn ang="0">
                      <a:pos x="T0" y="T1"/>
                    </a:cxn>
                    <a:cxn ang="0">
                      <a:pos x="T2" y="T3"/>
                    </a:cxn>
                    <a:cxn ang="0">
                      <a:pos x="T4" y="T5"/>
                    </a:cxn>
                    <a:cxn ang="0">
                      <a:pos x="T6" y="T7"/>
                    </a:cxn>
                  </a:cxnLst>
                  <a:rect l="0" t="0" r="r" b="b"/>
                  <a:pathLst>
                    <a:path w="28" h="44">
                      <a:moveTo>
                        <a:pt x="26" y="26"/>
                      </a:moveTo>
                      <a:cubicBezTo>
                        <a:pt x="28" y="14"/>
                        <a:pt x="21" y="3"/>
                        <a:pt x="10" y="0"/>
                      </a:cubicBezTo>
                      <a:cubicBezTo>
                        <a:pt x="0" y="42"/>
                        <a:pt x="0" y="42"/>
                        <a:pt x="0" y="42"/>
                      </a:cubicBezTo>
                      <a:cubicBezTo>
                        <a:pt x="12" y="44"/>
                        <a:pt x="23" y="37"/>
                        <a:pt x="26" y="26"/>
                      </a:cubicBezTo>
                      <a:close/>
                    </a:path>
                  </a:pathLst>
                </a:custGeom>
                <a:solidFill>
                  <a:srgbClr val="D2D2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a:p>
              </p:txBody>
            </p:sp>
            <p:sp>
              <p:nvSpPr>
                <p:cNvPr id="463" name="Freeform 31"/>
                <p:cNvSpPr>
                  <a:spLocks/>
                </p:cNvSpPr>
                <p:nvPr/>
              </p:nvSpPr>
              <p:spPr bwMode="auto">
                <a:xfrm>
                  <a:off x="8535061" y="6595325"/>
                  <a:ext cx="65610" cy="106366"/>
                </a:xfrm>
                <a:custGeom>
                  <a:avLst/>
                  <a:gdLst>
                    <a:gd name="T0" fmla="*/ 26 w 28"/>
                    <a:gd name="T1" fmla="*/ 26 h 45"/>
                    <a:gd name="T2" fmla="*/ 10 w 28"/>
                    <a:gd name="T3" fmla="*/ 0 h 45"/>
                    <a:gd name="T4" fmla="*/ 0 w 28"/>
                    <a:gd name="T5" fmla="*/ 42 h 45"/>
                    <a:gd name="T6" fmla="*/ 26 w 28"/>
                    <a:gd name="T7" fmla="*/ 26 h 45"/>
                  </a:gdLst>
                  <a:ahLst/>
                  <a:cxnLst>
                    <a:cxn ang="0">
                      <a:pos x="T0" y="T1"/>
                    </a:cxn>
                    <a:cxn ang="0">
                      <a:pos x="T2" y="T3"/>
                    </a:cxn>
                    <a:cxn ang="0">
                      <a:pos x="T4" y="T5"/>
                    </a:cxn>
                    <a:cxn ang="0">
                      <a:pos x="T6" y="T7"/>
                    </a:cxn>
                  </a:cxnLst>
                  <a:rect l="0" t="0" r="r" b="b"/>
                  <a:pathLst>
                    <a:path w="28" h="45">
                      <a:moveTo>
                        <a:pt x="26" y="26"/>
                      </a:moveTo>
                      <a:cubicBezTo>
                        <a:pt x="28" y="14"/>
                        <a:pt x="21" y="3"/>
                        <a:pt x="10" y="0"/>
                      </a:cubicBezTo>
                      <a:cubicBezTo>
                        <a:pt x="0" y="42"/>
                        <a:pt x="0" y="42"/>
                        <a:pt x="0" y="42"/>
                      </a:cubicBezTo>
                      <a:cubicBezTo>
                        <a:pt x="11" y="45"/>
                        <a:pt x="23" y="37"/>
                        <a:pt x="26" y="26"/>
                      </a:cubicBezTo>
                      <a:close/>
                    </a:path>
                  </a:pathLst>
                </a:custGeom>
                <a:solidFill>
                  <a:srgbClr val="D2D2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a:p>
              </p:txBody>
            </p:sp>
            <p:sp>
              <p:nvSpPr>
                <p:cNvPr id="464" name="Freeform 32"/>
                <p:cNvSpPr>
                  <a:spLocks/>
                </p:cNvSpPr>
                <p:nvPr/>
              </p:nvSpPr>
              <p:spPr bwMode="auto">
                <a:xfrm>
                  <a:off x="8558918" y="6496912"/>
                  <a:ext cx="65610" cy="106366"/>
                </a:xfrm>
                <a:custGeom>
                  <a:avLst/>
                  <a:gdLst>
                    <a:gd name="T0" fmla="*/ 25 w 28"/>
                    <a:gd name="T1" fmla="*/ 26 h 45"/>
                    <a:gd name="T2" fmla="*/ 9 w 28"/>
                    <a:gd name="T3" fmla="*/ 0 h 45"/>
                    <a:gd name="T4" fmla="*/ 0 w 28"/>
                    <a:gd name="T5" fmla="*/ 42 h 45"/>
                    <a:gd name="T6" fmla="*/ 25 w 28"/>
                    <a:gd name="T7" fmla="*/ 26 h 45"/>
                  </a:gdLst>
                  <a:ahLst/>
                  <a:cxnLst>
                    <a:cxn ang="0">
                      <a:pos x="T0" y="T1"/>
                    </a:cxn>
                    <a:cxn ang="0">
                      <a:pos x="T2" y="T3"/>
                    </a:cxn>
                    <a:cxn ang="0">
                      <a:pos x="T4" y="T5"/>
                    </a:cxn>
                    <a:cxn ang="0">
                      <a:pos x="T6" y="T7"/>
                    </a:cxn>
                  </a:cxnLst>
                  <a:rect l="0" t="0" r="r" b="b"/>
                  <a:pathLst>
                    <a:path w="28" h="45">
                      <a:moveTo>
                        <a:pt x="25" y="26"/>
                      </a:moveTo>
                      <a:cubicBezTo>
                        <a:pt x="28" y="15"/>
                        <a:pt x="21" y="3"/>
                        <a:pt x="9" y="0"/>
                      </a:cubicBezTo>
                      <a:cubicBezTo>
                        <a:pt x="0" y="42"/>
                        <a:pt x="0" y="42"/>
                        <a:pt x="0" y="42"/>
                      </a:cubicBezTo>
                      <a:cubicBezTo>
                        <a:pt x="11" y="45"/>
                        <a:pt x="23" y="38"/>
                        <a:pt x="25" y="26"/>
                      </a:cubicBezTo>
                      <a:close/>
                    </a:path>
                  </a:pathLst>
                </a:custGeom>
                <a:solidFill>
                  <a:srgbClr val="D2D2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a:p>
              </p:txBody>
            </p:sp>
          </p:grpSp>
          <p:sp>
            <p:nvSpPr>
              <p:cNvPr id="454" name="Rectangle 6"/>
              <p:cNvSpPr>
                <a:spLocks noChangeArrowheads="1"/>
              </p:cNvSpPr>
              <p:nvPr userDrawn="1"/>
            </p:nvSpPr>
            <p:spPr bwMode="auto">
              <a:xfrm flipH="1">
                <a:off x="540159" y="6089069"/>
                <a:ext cx="100778" cy="55797"/>
              </a:xfrm>
              <a:prstGeom prst="rect">
                <a:avLst/>
              </a:prstGeom>
              <a:solidFill>
                <a:schemeClr val="accent2"/>
              </a:solidFill>
              <a:ln>
                <a:noFill/>
              </a:ln>
              <a:extLst/>
            </p:spPr>
            <p:txBody>
              <a:bodyPr vert="horz" wrap="square" lIns="91440" tIns="45720" rIns="91440" bIns="45720" numCol="1" anchor="t" anchorCtr="0" compatLnSpc="1">
                <a:prstTxWarp prst="textNoShape">
                  <a:avLst/>
                </a:prstTxWarp>
              </a:bodyPr>
              <a:lstStyle/>
              <a:p>
                <a:endParaRPr lang="en-US" sz="1350"/>
              </a:p>
            </p:txBody>
          </p:sp>
          <p:sp>
            <p:nvSpPr>
              <p:cNvPr id="455" name="Rectangle 6"/>
              <p:cNvSpPr>
                <a:spLocks noChangeArrowheads="1"/>
              </p:cNvSpPr>
              <p:nvPr userDrawn="1"/>
            </p:nvSpPr>
            <p:spPr bwMode="auto">
              <a:xfrm flipH="1">
                <a:off x="658247" y="6089069"/>
                <a:ext cx="100778" cy="55797"/>
              </a:xfrm>
              <a:prstGeom prst="rect">
                <a:avLst/>
              </a:prstGeom>
              <a:solidFill>
                <a:schemeClr val="accent2"/>
              </a:solidFill>
              <a:ln>
                <a:noFill/>
              </a:ln>
              <a:extLst/>
            </p:spPr>
            <p:txBody>
              <a:bodyPr vert="horz" wrap="square" lIns="91440" tIns="45720" rIns="91440" bIns="45720" numCol="1" anchor="t" anchorCtr="0" compatLnSpc="1">
                <a:prstTxWarp prst="textNoShape">
                  <a:avLst/>
                </a:prstTxWarp>
              </a:bodyPr>
              <a:lstStyle/>
              <a:p>
                <a:endParaRPr lang="en-US" sz="1350"/>
              </a:p>
            </p:txBody>
          </p:sp>
          <p:sp>
            <p:nvSpPr>
              <p:cNvPr id="456" name="Rectangle 5"/>
              <p:cNvSpPr>
                <a:spLocks noChangeArrowheads="1"/>
              </p:cNvSpPr>
              <p:nvPr userDrawn="1"/>
            </p:nvSpPr>
            <p:spPr bwMode="auto">
              <a:xfrm flipH="1">
                <a:off x="541714" y="6183124"/>
                <a:ext cx="606564" cy="584792"/>
              </a:xfrm>
              <a:prstGeom prst="rect">
                <a:avLst/>
              </a:prstGeom>
              <a:solidFill>
                <a:schemeClr val="accent2"/>
              </a:solidFill>
              <a:ln>
                <a:noFill/>
              </a:ln>
              <a:extLst/>
            </p:spPr>
            <p:txBody>
              <a:bodyPr vert="horz" wrap="square" lIns="91440" tIns="45720" rIns="91440" bIns="45720" numCol="1" anchor="t" anchorCtr="0" compatLnSpc="1">
                <a:prstTxWarp prst="textNoShape">
                  <a:avLst/>
                </a:prstTxWarp>
              </a:bodyPr>
              <a:lstStyle/>
              <a:p>
                <a:endParaRPr lang="en-US" sz="1350"/>
              </a:p>
            </p:txBody>
          </p:sp>
          <p:sp>
            <p:nvSpPr>
              <p:cNvPr id="457" name="Rectangle 6"/>
              <p:cNvSpPr>
                <a:spLocks noChangeArrowheads="1"/>
              </p:cNvSpPr>
              <p:nvPr userDrawn="1"/>
            </p:nvSpPr>
            <p:spPr bwMode="auto">
              <a:xfrm flipH="1">
                <a:off x="492162" y="6143072"/>
                <a:ext cx="705443" cy="40311"/>
              </a:xfrm>
              <a:prstGeom prst="rect">
                <a:avLst/>
              </a:pr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endParaRPr lang="en-US" sz="1350"/>
              </a:p>
            </p:txBody>
          </p:sp>
          <p:sp>
            <p:nvSpPr>
              <p:cNvPr id="458" name="Rectangle 457"/>
              <p:cNvSpPr/>
              <p:nvPr userDrawn="1"/>
            </p:nvSpPr>
            <p:spPr bwMode="auto">
              <a:xfrm>
                <a:off x="590548" y="6579944"/>
                <a:ext cx="508896" cy="80622"/>
              </a:xfrm>
              <a:prstGeom prst="rect">
                <a:avLst/>
              </a:prstGeom>
              <a:solidFill>
                <a:schemeClr val="bg1">
                  <a:lumMod val="9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699288" fontAlgn="base">
                  <a:lnSpc>
                    <a:spcPct val="90000"/>
                  </a:lnSpc>
                  <a:spcBef>
                    <a:spcPct val="0"/>
                  </a:spcBef>
                  <a:spcAft>
                    <a:spcPct val="0"/>
                  </a:spcAft>
                </a:pPr>
                <a:endParaRPr lang="en-US" sz="1800" dirty="0" err="1">
                  <a:gradFill>
                    <a:gsLst>
                      <a:gs pos="0">
                        <a:srgbClr val="FFFFFF"/>
                      </a:gs>
                      <a:gs pos="100000">
                        <a:srgbClr val="FFFFFF"/>
                      </a:gs>
                    </a:gsLst>
                    <a:lin ang="5400000" scaled="0"/>
                  </a:gradFill>
                  <a:ea typeface="Segoe UI" pitchFamily="34" charset="0"/>
                  <a:cs typeface="Segoe UI" pitchFamily="34" charset="0"/>
                </a:endParaRPr>
              </a:p>
            </p:txBody>
          </p:sp>
          <p:sp>
            <p:nvSpPr>
              <p:cNvPr id="459" name="Rectangle 458"/>
              <p:cNvSpPr/>
              <p:nvPr userDrawn="1"/>
            </p:nvSpPr>
            <p:spPr bwMode="auto">
              <a:xfrm>
                <a:off x="590548" y="6227471"/>
                <a:ext cx="508896" cy="80622"/>
              </a:xfrm>
              <a:prstGeom prst="rect">
                <a:avLst/>
              </a:prstGeom>
              <a:solidFill>
                <a:schemeClr val="bg1">
                  <a:lumMod val="9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699288" fontAlgn="base">
                  <a:lnSpc>
                    <a:spcPct val="90000"/>
                  </a:lnSpc>
                  <a:spcBef>
                    <a:spcPct val="0"/>
                  </a:spcBef>
                  <a:spcAft>
                    <a:spcPct val="0"/>
                  </a:spcAft>
                </a:pPr>
                <a:endParaRPr lang="en-US" sz="1800" dirty="0" err="1">
                  <a:gradFill>
                    <a:gsLst>
                      <a:gs pos="0">
                        <a:srgbClr val="FFFFFF"/>
                      </a:gs>
                      <a:gs pos="100000">
                        <a:srgbClr val="FFFFFF"/>
                      </a:gs>
                    </a:gsLst>
                    <a:lin ang="5400000" scaled="0"/>
                  </a:gradFill>
                  <a:ea typeface="Segoe UI" pitchFamily="34" charset="0"/>
                  <a:cs typeface="Segoe UI" pitchFamily="34" charset="0"/>
                </a:endParaRPr>
              </a:p>
            </p:txBody>
          </p:sp>
          <p:sp>
            <p:nvSpPr>
              <p:cNvPr id="460" name="Rectangle 459"/>
              <p:cNvSpPr/>
              <p:nvPr userDrawn="1"/>
            </p:nvSpPr>
            <p:spPr bwMode="auto">
              <a:xfrm>
                <a:off x="590548" y="6349926"/>
                <a:ext cx="508896" cy="80622"/>
              </a:xfrm>
              <a:prstGeom prst="rect">
                <a:avLst/>
              </a:prstGeom>
              <a:solidFill>
                <a:schemeClr val="bg1">
                  <a:lumMod val="9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699288" fontAlgn="base">
                  <a:lnSpc>
                    <a:spcPct val="90000"/>
                  </a:lnSpc>
                  <a:spcBef>
                    <a:spcPct val="0"/>
                  </a:spcBef>
                  <a:spcAft>
                    <a:spcPct val="0"/>
                  </a:spcAft>
                </a:pPr>
                <a:endParaRPr lang="en-US" sz="1800" dirty="0" err="1">
                  <a:gradFill>
                    <a:gsLst>
                      <a:gs pos="0">
                        <a:srgbClr val="FFFFFF"/>
                      </a:gs>
                      <a:gs pos="100000">
                        <a:srgbClr val="FFFFFF"/>
                      </a:gs>
                    </a:gsLst>
                    <a:lin ang="5400000" scaled="0"/>
                  </a:gradFill>
                  <a:ea typeface="Segoe UI" pitchFamily="34" charset="0"/>
                  <a:cs typeface="Segoe UI" pitchFamily="34" charset="0"/>
                </a:endParaRPr>
              </a:p>
            </p:txBody>
          </p:sp>
          <p:sp>
            <p:nvSpPr>
              <p:cNvPr id="461" name="Rectangle 460"/>
              <p:cNvSpPr/>
              <p:nvPr userDrawn="1"/>
            </p:nvSpPr>
            <p:spPr bwMode="auto">
              <a:xfrm>
                <a:off x="590548" y="6467132"/>
                <a:ext cx="508896" cy="80622"/>
              </a:xfrm>
              <a:prstGeom prst="rect">
                <a:avLst/>
              </a:prstGeom>
              <a:solidFill>
                <a:schemeClr val="bg1">
                  <a:lumMod val="9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699288" fontAlgn="base">
                  <a:lnSpc>
                    <a:spcPct val="90000"/>
                  </a:lnSpc>
                  <a:spcBef>
                    <a:spcPct val="0"/>
                  </a:spcBef>
                  <a:spcAft>
                    <a:spcPct val="0"/>
                  </a:spcAft>
                </a:pPr>
                <a:endParaRPr lang="en-US" sz="1800" dirty="0" err="1">
                  <a:gradFill>
                    <a:gsLst>
                      <a:gs pos="0">
                        <a:srgbClr val="FFFFFF"/>
                      </a:gs>
                      <a:gs pos="100000">
                        <a:srgbClr val="FFFFFF"/>
                      </a:gs>
                    </a:gsLst>
                    <a:lin ang="5400000" scaled="0"/>
                  </a:gradFill>
                  <a:ea typeface="Segoe UI" pitchFamily="34" charset="0"/>
                  <a:cs typeface="Segoe UI" pitchFamily="34" charset="0"/>
                </a:endParaRPr>
              </a:p>
            </p:txBody>
          </p:sp>
          <p:sp>
            <p:nvSpPr>
              <p:cNvPr id="382" name="Rectangle 7"/>
              <p:cNvSpPr>
                <a:spLocks noChangeArrowheads="1"/>
              </p:cNvSpPr>
              <p:nvPr/>
            </p:nvSpPr>
            <p:spPr bwMode="auto">
              <a:xfrm flipH="1">
                <a:off x="167183" y="6426808"/>
                <a:ext cx="390713" cy="336583"/>
              </a:xfrm>
              <a:prstGeom prst="rect">
                <a:avLst/>
              </a:prstGeom>
              <a:solidFill>
                <a:schemeClr val="accent2"/>
              </a:solidFill>
              <a:ln>
                <a:noFill/>
              </a:ln>
              <a:extLst/>
            </p:spPr>
            <p:txBody>
              <a:bodyPr vert="horz" wrap="square" lIns="91440" tIns="45720" rIns="91440" bIns="45720" numCol="1" anchor="t" anchorCtr="0" compatLnSpc="1">
                <a:prstTxWarp prst="textNoShape">
                  <a:avLst/>
                </a:prstTxWarp>
              </a:bodyPr>
              <a:lstStyle/>
              <a:p>
                <a:endParaRPr lang="en-US" sz="1350"/>
              </a:p>
            </p:txBody>
          </p:sp>
          <p:sp>
            <p:nvSpPr>
              <p:cNvPr id="383" name="Rectangle 8"/>
              <p:cNvSpPr>
                <a:spLocks noChangeArrowheads="1"/>
              </p:cNvSpPr>
              <p:nvPr/>
            </p:nvSpPr>
            <p:spPr bwMode="auto">
              <a:xfrm flipH="1">
                <a:off x="0" y="6271803"/>
                <a:ext cx="430633" cy="491586"/>
              </a:xfrm>
              <a:prstGeom prst="rect">
                <a:avLst/>
              </a:prstGeom>
              <a:solidFill>
                <a:schemeClr val="accent2"/>
              </a:solidFill>
              <a:ln>
                <a:noFill/>
              </a:ln>
              <a:extLst/>
            </p:spPr>
            <p:txBody>
              <a:bodyPr vert="horz" wrap="square" lIns="91440" tIns="45720" rIns="91440" bIns="45720" numCol="1" anchor="t" anchorCtr="0" compatLnSpc="1">
                <a:prstTxWarp prst="textNoShape">
                  <a:avLst/>
                </a:prstTxWarp>
              </a:bodyPr>
              <a:lstStyle/>
              <a:p>
                <a:endParaRPr lang="en-US" sz="1350"/>
              </a:p>
            </p:txBody>
          </p:sp>
          <p:sp>
            <p:nvSpPr>
              <p:cNvPr id="384" name="Rectangle 383"/>
              <p:cNvSpPr/>
              <p:nvPr/>
            </p:nvSpPr>
            <p:spPr bwMode="auto">
              <a:xfrm>
                <a:off x="295485" y="6599603"/>
                <a:ext cx="90258" cy="114477"/>
              </a:xfrm>
              <a:prstGeom prst="rect">
                <a:avLst/>
              </a:prstGeom>
              <a:solidFill>
                <a:schemeClr val="bg1">
                  <a:lumMod val="9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699288" fontAlgn="base">
                  <a:lnSpc>
                    <a:spcPct val="90000"/>
                  </a:lnSpc>
                  <a:spcBef>
                    <a:spcPct val="0"/>
                  </a:spcBef>
                  <a:spcAft>
                    <a:spcPct val="0"/>
                  </a:spcAft>
                </a:pPr>
                <a:endParaRPr lang="en-US" sz="1800" dirty="0" err="1">
                  <a:gradFill>
                    <a:gsLst>
                      <a:gs pos="0">
                        <a:srgbClr val="FFFFFF"/>
                      </a:gs>
                      <a:gs pos="100000">
                        <a:srgbClr val="FFFFFF"/>
                      </a:gs>
                    </a:gsLst>
                    <a:lin ang="5400000" scaled="0"/>
                  </a:gradFill>
                  <a:ea typeface="Segoe UI" pitchFamily="34" charset="0"/>
                  <a:cs typeface="Segoe UI" pitchFamily="34" charset="0"/>
                </a:endParaRPr>
              </a:p>
            </p:txBody>
          </p:sp>
          <p:sp>
            <p:nvSpPr>
              <p:cNvPr id="385" name="Rectangle 384"/>
              <p:cNvSpPr/>
              <p:nvPr/>
            </p:nvSpPr>
            <p:spPr bwMode="auto">
              <a:xfrm>
                <a:off x="428944" y="6599603"/>
                <a:ext cx="90258" cy="114477"/>
              </a:xfrm>
              <a:prstGeom prst="rect">
                <a:avLst/>
              </a:prstGeom>
              <a:solidFill>
                <a:schemeClr val="bg1">
                  <a:lumMod val="9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699288" fontAlgn="base">
                  <a:lnSpc>
                    <a:spcPct val="90000"/>
                  </a:lnSpc>
                  <a:spcBef>
                    <a:spcPct val="0"/>
                  </a:spcBef>
                  <a:spcAft>
                    <a:spcPct val="0"/>
                  </a:spcAft>
                </a:pPr>
                <a:endParaRPr lang="en-US" sz="1800" dirty="0" err="1">
                  <a:gradFill>
                    <a:gsLst>
                      <a:gs pos="0">
                        <a:srgbClr val="FFFFFF"/>
                      </a:gs>
                      <a:gs pos="100000">
                        <a:srgbClr val="FFFFFF"/>
                      </a:gs>
                    </a:gsLst>
                    <a:lin ang="5400000" scaled="0"/>
                  </a:gradFill>
                  <a:ea typeface="Segoe UI" pitchFamily="34" charset="0"/>
                  <a:cs typeface="Segoe UI" pitchFamily="34" charset="0"/>
                </a:endParaRPr>
              </a:p>
            </p:txBody>
          </p:sp>
          <p:sp>
            <p:nvSpPr>
              <p:cNvPr id="386" name="Rectangle 385"/>
              <p:cNvSpPr/>
              <p:nvPr/>
            </p:nvSpPr>
            <p:spPr bwMode="auto">
              <a:xfrm>
                <a:off x="38921" y="6599603"/>
                <a:ext cx="90258" cy="114477"/>
              </a:xfrm>
              <a:prstGeom prst="rect">
                <a:avLst/>
              </a:prstGeom>
              <a:solidFill>
                <a:schemeClr val="bg1">
                  <a:lumMod val="9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699288" fontAlgn="base">
                  <a:lnSpc>
                    <a:spcPct val="90000"/>
                  </a:lnSpc>
                  <a:spcBef>
                    <a:spcPct val="0"/>
                  </a:spcBef>
                  <a:spcAft>
                    <a:spcPct val="0"/>
                  </a:spcAft>
                </a:pPr>
                <a:endParaRPr lang="en-US" sz="1800" dirty="0" err="1">
                  <a:gradFill>
                    <a:gsLst>
                      <a:gs pos="0">
                        <a:srgbClr val="FFFFFF"/>
                      </a:gs>
                      <a:gs pos="100000">
                        <a:srgbClr val="FFFFFF"/>
                      </a:gs>
                    </a:gsLst>
                    <a:lin ang="5400000" scaled="0"/>
                  </a:gradFill>
                  <a:ea typeface="Segoe UI" pitchFamily="34" charset="0"/>
                  <a:cs typeface="Segoe UI" pitchFamily="34" charset="0"/>
                </a:endParaRPr>
              </a:p>
            </p:txBody>
          </p:sp>
          <p:sp>
            <p:nvSpPr>
              <p:cNvPr id="387" name="Rectangle 386"/>
              <p:cNvSpPr/>
              <p:nvPr/>
            </p:nvSpPr>
            <p:spPr bwMode="auto">
              <a:xfrm>
                <a:off x="167203" y="6599603"/>
                <a:ext cx="90258" cy="114477"/>
              </a:xfrm>
              <a:prstGeom prst="rect">
                <a:avLst/>
              </a:prstGeom>
              <a:solidFill>
                <a:schemeClr val="bg1">
                  <a:lumMod val="9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699288" fontAlgn="base">
                  <a:lnSpc>
                    <a:spcPct val="90000"/>
                  </a:lnSpc>
                  <a:spcBef>
                    <a:spcPct val="0"/>
                  </a:spcBef>
                  <a:spcAft>
                    <a:spcPct val="0"/>
                  </a:spcAft>
                </a:pPr>
                <a:endParaRPr lang="en-US" sz="1800" dirty="0" err="1">
                  <a:gradFill>
                    <a:gsLst>
                      <a:gs pos="0">
                        <a:srgbClr val="FFFFFF"/>
                      </a:gs>
                      <a:gs pos="100000">
                        <a:srgbClr val="FFFFFF"/>
                      </a:gs>
                    </a:gsLst>
                    <a:lin ang="5400000" scaled="0"/>
                  </a:gradFill>
                  <a:ea typeface="Segoe UI" pitchFamily="34" charset="0"/>
                  <a:cs typeface="Segoe UI" pitchFamily="34" charset="0"/>
                </a:endParaRPr>
              </a:p>
            </p:txBody>
          </p:sp>
          <p:sp>
            <p:nvSpPr>
              <p:cNvPr id="388" name="Rectangle 387"/>
              <p:cNvSpPr/>
              <p:nvPr/>
            </p:nvSpPr>
            <p:spPr bwMode="auto">
              <a:xfrm>
                <a:off x="295485" y="6324534"/>
                <a:ext cx="90258" cy="89722"/>
              </a:xfrm>
              <a:prstGeom prst="rect">
                <a:avLst/>
              </a:prstGeom>
              <a:solidFill>
                <a:schemeClr val="bg1">
                  <a:lumMod val="9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699288" fontAlgn="base">
                  <a:lnSpc>
                    <a:spcPct val="90000"/>
                  </a:lnSpc>
                  <a:spcBef>
                    <a:spcPct val="0"/>
                  </a:spcBef>
                  <a:spcAft>
                    <a:spcPct val="0"/>
                  </a:spcAft>
                </a:pPr>
                <a:endParaRPr lang="en-US" sz="1800" dirty="0" err="1">
                  <a:gradFill>
                    <a:gsLst>
                      <a:gs pos="0">
                        <a:srgbClr val="FFFFFF"/>
                      </a:gs>
                      <a:gs pos="100000">
                        <a:srgbClr val="FFFFFF"/>
                      </a:gs>
                    </a:gsLst>
                    <a:lin ang="5400000" scaled="0"/>
                  </a:gradFill>
                  <a:ea typeface="Segoe UI" pitchFamily="34" charset="0"/>
                  <a:cs typeface="Segoe UI" pitchFamily="34" charset="0"/>
                </a:endParaRPr>
              </a:p>
            </p:txBody>
          </p:sp>
          <p:sp>
            <p:nvSpPr>
              <p:cNvPr id="389" name="Rectangle 388"/>
              <p:cNvSpPr/>
              <p:nvPr/>
            </p:nvSpPr>
            <p:spPr bwMode="auto">
              <a:xfrm>
                <a:off x="167203" y="6324534"/>
                <a:ext cx="90258" cy="89722"/>
              </a:xfrm>
              <a:prstGeom prst="rect">
                <a:avLst/>
              </a:prstGeom>
              <a:solidFill>
                <a:schemeClr val="bg1">
                  <a:lumMod val="9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699288" fontAlgn="base">
                  <a:lnSpc>
                    <a:spcPct val="90000"/>
                  </a:lnSpc>
                  <a:spcBef>
                    <a:spcPct val="0"/>
                  </a:spcBef>
                  <a:spcAft>
                    <a:spcPct val="0"/>
                  </a:spcAft>
                </a:pPr>
                <a:endParaRPr lang="en-US" sz="1800" dirty="0" err="1">
                  <a:gradFill>
                    <a:gsLst>
                      <a:gs pos="0">
                        <a:srgbClr val="FFFFFF"/>
                      </a:gs>
                      <a:gs pos="100000">
                        <a:srgbClr val="FFFFFF"/>
                      </a:gs>
                    </a:gsLst>
                    <a:lin ang="5400000" scaled="0"/>
                  </a:gradFill>
                  <a:ea typeface="Segoe UI" pitchFamily="34" charset="0"/>
                  <a:cs typeface="Segoe UI" pitchFamily="34" charset="0"/>
                </a:endParaRPr>
              </a:p>
            </p:txBody>
          </p:sp>
          <p:sp>
            <p:nvSpPr>
              <p:cNvPr id="390" name="Rectangle 389"/>
              <p:cNvSpPr/>
              <p:nvPr/>
            </p:nvSpPr>
            <p:spPr bwMode="auto">
              <a:xfrm>
                <a:off x="38921" y="6324534"/>
                <a:ext cx="90258" cy="89722"/>
              </a:xfrm>
              <a:prstGeom prst="rect">
                <a:avLst/>
              </a:prstGeom>
              <a:solidFill>
                <a:schemeClr val="bg1">
                  <a:lumMod val="9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699288" fontAlgn="base">
                  <a:lnSpc>
                    <a:spcPct val="90000"/>
                  </a:lnSpc>
                  <a:spcBef>
                    <a:spcPct val="0"/>
                  </a:spcBef>
                  <a:spcAft>
                    <a:spcPct val="0"/>
                  </a:spcAft>
                </a:pPr>
                <a:endParaRPr lang="en-US" sz="1800" dirty="0" err="1">
                  <a:gradFill>
                    <a:gsLst>
                      <a:gs pos="0">
                        <a:srgbClr val="FFFFFF"/>
                      </a:gs>
                      <a:gs pos="100000">
                        <a:srgbClr val="FFFFFF"/>
                      </a:gs>
                    </a:gsLst>
                    <a:lin ang="5400000" scaled="0"/>
                  </a:gradFill>
                  <a:ea typeface="Segoe UI" pitchFamily="34" charset="0"/>
                  <a:cs typeface="Segoe UI" pitchFamily="34" charset="0"/>
                </a:endParaRPr>
              </a:p>
            </p:txBody>
          </p:sp>
          <p:sp>
            <p:nvSpPr>
              <p:cNvPr id="391" name="Rectangle 390"/>
              <p:cNvSpPr/>
              <p:nvPr/>
            </p:nvSpPr>
            <p:spPr bwMode="auto">
              <a:xfrm>
                <a:off x="428944" y="6464190"/>
                <a:ext cx="90258" cy="89722"/>
              </a:xfrm>
              <a:prstGeom prst="rect">
                <a:avLst/>
              </a:prstGeom>
              <a:solidFill>
                <a:schemeClr val="bg1">
                  <a:lumMod val="9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699288" fontAlgn="base">
                  <a:lnSpc>
                    <a:spcPct val="90000"/>
                  </a:lnSpc>
                  <a:spcBef>
                    <a:spcPct val="0"/>
                  </a:spcBef>
                  <a:spcAft>
                    <a:spcPct val="0"/>
                  </a:spcAft>
                </a:pPr>
                <a:endParaRPr lang="en-US" sz="1800" dirty="0" err="1">
                  <a:gradFill>
                    <a:gsLst>
                      <a:gs pos="0">
                        <a:srgbClr val="FFFFFF"/>
                      </a:gs>
                      <a:gs pos="100000">
                        <a:srgbClr val="FFFFFF"/>
                      </a:gs>
                    </a:gsLst>
                    <a:lin ang="5400000" scaled="0"/>
                  </a:gradFill>
                  <a:ea typeface="Segoe UI" pitchFamily="34" charset="0"/>
                  <a:cs typeface="Segoe UI" pitchFamily="34" charset="0"/>
                </a:endParaRPr>
              </a:p>
            </p:txBody>
          </p:sp>
          <p:sp>
            <p:nvSpPr>
              <p:cNvPr id="392" name="Rectangle 391"/>
              <p:cNvSpPr/>
              <p:nvPr/>
            </p:nvSpPr>
            <p:spPr bwMode="auto">
              <a:xfrm>
                <a:off x="295485" y="6464190"/>
                <a:ext cx="90258" cy="89722"/>
              </a:xfrm>
              <a:prstGeom prst="rect">
                <a:avLst/>
              </a:prstGeom>
              <a:solidFill>
                <a:schemeClr val="bg1">
                  <a:lumMod val="9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699288" fontAlgn="base">
                  <a:lnSpc>
                    <a:spcPct val="90000"/>
                  </a:lnSpc>
                  <a:spcBef>
                    <a:spcPct val="0"/>
                  </a:spcBef>
                  <a:spcAft>
                    <a:spcPct val="0"/>
                  </a:spcAft>
                </a:pPr>
                <a:endParaRPr lang="en-US" sz="1800" dirty="0" err="1">
                  <a:gradFill>
                    <a:gsLst>
                      <a:gs pos="0">
                        <a:srgbClr val="FFFFFF"/>
                      </a:gs>
                      <a:gs pos="100000">
                        <a:srgbClr val="FFFFFF"/>
                      </a:gs>
                    </a:gsLst>
                    <a:lin ang="5400000" scaled="0"/>
                  </a:gradFill>
                  <a:ea typeface="Segoe UI" pitchFamily="34" charset="0"/>
                  <a:cs typeface="Segoe UI" pitchFamily="34" charset="0"/>
                </a:endParaRPr>
              </a:p>
            </p:txBody>
          </p:sp>
          <p:sp>
            <p:nvSpPr>
              <p:cNvPr id="393" name="Rectangle 392"/>
              <p:cNvSpPr/>
              <p:nvPr/>
            </p:nvSpPr>
            <p:spPr bwMode="auto">
              <a:xfrm>
                <a:off x="167203" y="6464190"/>
                <a:ext cx="90258" cy="89722"/>
              </a:xfrm>
              <a:prstGeom prst="rect">
                <a:avLst/>
              </a:prstGeom>
              <a:solidFill>
                <a:schemeClr val="bg1">
                  <a:lumMod val="9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699288" fontAlgn="base">
                  <a:lnSpc>
                    <a:spcPct val="90000"/>
                  </a:lnSpc>
                  <a:spcBef>
                    <a:spcPct val="0"/>
                  </a:spcBef>
                  <a:spcAft>
                    <a:spcPct val="0"/>
                  </a:spcAft>
                </a:pPr>
                <a:endParaRPr lang="en-US" sz="1800" dirty="0" err="1">
                  <a:gradFill>
                    <a:gsLst>
                      <a:gs pos="0">
                        <a:srgbClr val="FFFFFF"/>
                      </a:gs>
                      <a:gs pos="100000">
                        <a:srgbClr val="FFFFFF"/>
                      </a:gs>
                    </a:gsLst>
                    <a:lin ang="5400000" scaled="0"/>
                  </a:gradFill>
                  <a:ea typeface="Segoe UI" pitchFamily="34" charset="0"/>
                  <a:cs typeface="Segoe UI" pitchFamily="34" charset="0"/>
                </a:endParaRPr>
              </a:p>
            </p:txBody>
          </p:sp>
          <p:sp>
            <p:nvSpPr>
              <p:cNvPr id="394" name="Rectangle 393"/>
              <p:cNvSpPr/>
              <p:nvPr/>
            </p:nvSpPr>
            <p:spPr bwMode="auto">
              <a:xfrm>
                <a:off x="38921" y="6464190"/>
                <a:ext cx="90258" cy="89722"/>
              </a:xfrm>
              <a:prstGeom prst="rect">
                <a:avLst/>
              </a:prstGeom>
              <a:solidFill>
                <a:schemeClr val="bg1">
                  <a:lumMod val="9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699288" fontAlgn="base">
                  <a:lnSpc>
                    <a:spcPct val="90000"/>
                  </a:lnSpc>
                  <a:spcBef>
                    <a:spcPct val="0"/>
                  </a:spcBef>
                  <a:spcAft>
                    <a:spcPct val="0"/>
                  </a:spcAft>
                </a:pPr>
                <a:endParaRPr lang="en-US" sz="1800" dirty="0" err="1">
                  <a:gradFill>
                    <a:gsLst>
                      <a:gs pos="0">
                        <a:srgbClr val="FFFFFF"/>
                      </a:gs>
                      <a:gs pos="100000">
                        <a:srgbClr val="FFFFFF"/>
                      </a:gs>
                    </a:gsLst>
                    <a:lin ang="5400000" scaled="0"/>
                  </a:gradFill>
                  <a:ea typeface="Segoe UI" pitchFamily="34" charset="0"/>
                  <a:cs typeface="Segoe UI" pitchFamily="34" charset="0"/>
                </a:endParaRPr>
              </a:p>
            </p:txBody>
          </p:sp>
          <p:sp>
            <p:nvSpPr>
              <p:cNvPr id="395" name="Rectangle 6"/>
              <p:cNvSpPr>
                <a:spLocks noChangeArrowheads="1"/>
              </p:cNvSpPr>
              <p:nvPr/>
            </p:nvSpPr>
            <p:spPr bwMode="auto">
              <a:xfrm flipH="1">
                <a:off x="38920" y="6219616"/>
                <a:ext cx="128282" cy="64908"/>
              </a:xfrm>
              <a:prstGeom prst="rect">
                <a:avLst/>
              </a:prstGeom>
              <a:solidFill>
                <a:schemeClr val="accent2"/>
              </a:solidFill>
              <a:ln>
                <a:noFill/>
              </a:ln>
              <a:extLst/>
            </p:spPr>
            <p:txBody>
              <a:bodyPr vert="horz" wrap="square" lIns="91440" tIns="45720" rIns="91440" bIns="45720" numCol="1" anchor="t" anchorCtr="0" compatLnSpc="1">
                <a:prstTxWarp prst="textNoShape">
                  <a:avLst/>
                </a:prstTxWarp>
              </a:bodyPr>
              <a:lstStyle/>
              <a:p>
                <a:endParaRPr lang="en-US" sz="1350"/>
              </a:p>
            </p:txBody>
          </p:sp>
          <p:sp>
            <p:nvSpPr>
              <p:cNvPr id="363" name="Freeform 17"/>
              <p:cNvSpPr>
                <a:spLocks/>
              </p:cNvSpPr>
              <p:nvPr/>
            </p:nvSpPr>
            <p:spPr bwMode="auto">
              <a:xfrm flipH="1">
                <a:off x="2" y="6629087"/>
                <a:ext cx="981393" cy="372043"/>
              </a:xfrm>
              <a:custGeom>
                <a:avLst/>
                <a:gdLst>
                  <a:gd name="T0" fmla="*/ 0 w 442"/>
                  <a:gd name="T1" fmla="*/ 178 h 178"/>
                  <a:gd name="T2" fmla="*/ 0 w 442"/>
                  <a:gd name="T3" fmla="*/ 178 h 178"/>
                  <a:gd name="T4" fmla="*/ 290 w 442"/>
                  <a:gd name="T5" fmla="*/ 178 h 178"/>
                  <a:gd name="T6" fmla="*/ 442 w 442"/>
                  <a:gd name="T7" fmla="*/ 178 h 178"/>
                  <a:gd name="T8" fmla="*/ 442 w 442"/>
                  <a:gd name="T9" fmla="*/ 9 h 178"/>
                  <a:gd name="T10" fmla="*/ 0 w 442"/>
                  <a:gd name="T11" fmla="*/ 178 h 178"/>
                </a:gdLst>
                <a:ahLst/>
                <a:cxnLst>
                  <a:cxn ang="0">
                    <a:pos x="T0" y="T1"/>
                  </a:cxn>
                  <a:cxn ang="0">
                    <a:pos x="T2" y="T3"/>
                  </a:cxn>
                  <a:cxn ang="0">
                    <a:pos x="T4" y="T5"/>
                  </a:cxn>
                  <a:cxn ang="0">
                    <a:pos x="T6" y="T7"/>
                  </a:cxn>
                  <a:cxn ang="0">
                    <a:pos x="T8" y="T9"/>
                  </a:cxn>
                  <a:cxn ang="0">
                    <a:pos x="T10" y="T11"/>
                  </a:cxn>
                </a:cxnLst>
                <a:rect l="0" t="0" r="r" b="b"/>
                <a:pathLst>
                  <a:path w="442" h="178">
                    <a:moveTo>
                      <a:pt x="0" y="178"/>
                    </a:moveTo>
                    <a:cubicBezTo>
                      <a:pt x="0" y="178"/>
                      <a:pt x="0" y="178"/>
                      <a:pt x="0" y="178"/>
                    </a:cubicBezTo>
                    <a:cubicBezTo>
                      <a:pt x="290" y="178"/>
                      <a:pt x="290" y="178"/>
                      <a:pt x="290" y="178"/>
                    </a:cubicBezTo>
                    <a:cubicBezTo>
                      <a:pt x="442" y="178"/>
                      <a:pt x="442" y="178"/>
                      <a:pt x="442" y="178"/>
                    </a:cubicBezTo>
                    <a:cubicBezTo>
                      <a:pt x="442" y="9"/>
                      <a:pt x="442" y="9"/>
                      <a:pt x="442" y="9"/>
                    </a:cubicBezTo>
                    <a:cubicBezTo>
                      <a:pt x="283" y="0"/>
                      <a:pt x="121" y="57"/>
                      <a:pt x="0" y="178"/>
                    </a:cubicBezTo>
                    <a:close/>
                  </a:path>
                </a:pathLst>
              </a:custGeom>
              <a:solidFill>
                <a:srgbClr val="79A5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grpSp>
        <p:sp>
          <p:nvSpPr>
            <p:cNvPr id="373" name="Freeform 372"/>
            <p:cNvSpPr>
              <a:spLocks/>
            </p:cNvSpPr>
            <p:nvPr/>
          </p:nvSpPr>
          <p:spPr bwMode="auto">
            <a:xfrm>
              <a:off x="8096481" y="5880638"/>
              <a:ext cx="4339994" cy="1113886"/>
            </a:xfrm>
            <a:custGeom>
              <a:avLst/>
              <a:gdLst>
                <a:gd name="connsiteX0" fmla="*/ 3249180 w 3660817"/>
                <a:gd name="connsiteY0" fmla="*/ 0 h 939571"/>
                <a:gd name="connsiteX1" fmla="*/ 3620168 w 3660817"/>
                <a:gd name="connsiteY1" fmla="*/ 164281 h 939571"/>
                <a:gd name="connsiteX2" fmla="*/ 3639220 w 3660817"/>
                <a:gd name="connsiteY2" fmla="*/ 174312 h 939571"/>
                <a:gd name="connsiteX3" fmla="*/ 3660817 w 3660817"/>
                <a:gd name="connsiteY3" fmla="*/ 185683 h 939571"/>
                <a:gd name="connsiteX4" fmla="*/ 3660817 w 3660817"/>
                <a:gd name="connsiteY4" fmla="*/ 939571 h 939571"/>
                <a:gd name="connsiteX5" fmla="*/ 0 w 3660817"/>
                <a:gd name="connsiteY5" fmla="*/ 939571 h 939571"/>
                <a:gd name="connsiteX6" fmla="*/ 581943 w 3660817"/>
                <a:gd name="connsiteY6" fmla="*/ 634067 h 939571"/>
                <a:gd name="connsiteX7" fmla="*/ 763800 w 3660817"/>
                <a:gd name="connsiteY7" fmla="*/ 583629 h 939571"/>
                <a:gd name="connsiteX8" fmla="*/ 894737 w 3660817"/>
                <a:gd name="connsiteY8" fmla="*/ 583629 h 939571"/>
                <a:gd name="connsiteX9" fmla="*/ 960205 w 3660817"/>
                <a:gd name="connsiteY9" fmla="*/ 665770 h 939571"/>
                <a:gd name="connsiteX10" fmla="*/ 1178434 w 3660817"/>
                <a:gd name="connsiteY10" fmla="*/ 518782 h 939571"/>
                <a:gd name="connsiteX11" fmla="*/ 1365140 w 3660817"/>
                <a:gd name="connsiteY11" fmla="*/ 501489 h 939571"/>
                <a:gd name="connsiteX12" fmla="*/ 1583369 w 3660817"/>
                <a:gd name="connsiteY12" fmla="*/ 530310 h 939571"/>
                <a:gd name="connsiteX13" fmla="*/ 1976180 w 3660817"/>
                <a:gd name="connsiteY13" fmla="*/ 214718 h 939571"/>
                <a:gd name="connsiteX14" fmla="*/ 2276850 w 3660817"/>
                <a:gd name="connsiteY14" fmla="*/ 171486 h 939571"/>
                <a:gd name="connsiteX15" fmla="*/ 2524176 w 3660817"/>
                <a:gd name="connsiteY15" fmla="*/ 275243 h 939571"/>
                <a:gd name="connsiteX16" fmla="*/ 2975182 w 3660817"/>
                <a:gd name="connsiteY16" fmla="*/ 171486 h 939571"/>
                <a:gd name="connsiteX17" fmla="*/ 3249180 w 3660817"/>
                <a:gd name="connsiteY17" fmla="*/ 0 h 939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660817" h="939571">
                  <a:moveTo>
                    <a:pt x="3249180" y="0"/>
                  </a:moveTo>
                  <a:cubicBezTo>
                    <a:pt x="3249180" y="0"/>
                    <a:pt x="3249180" y="0"/>
                    <a:pt x="3620168" y="164281"/>
                  </a:cubicBezTo>
                  <a:cubicBezTo>
                    <a:pt x="3620168" y="164281"/>
                    <a:pt x="3620168" y="164281"/>
                    <a:pt x="3639220" y="174312"/>
                  </a:cubicBezTo>
                  <a:lnTo>
                    <a:pt x="3660817" y="185683"/>
                  </a:lnTo>
                  <a:lnTo>
                    <a:pt x="3660817" y="939571"/>
                  </a:lnTo>
                  <a:lnTo>
                    <a:pt x="0" y="939571"/>
                  </a:lnTo>
                  <a:cubicBezTo>
                    <a:pt x="0" y="939571"/>
                    <a:pt x="0" y="939571"/>
                    <a:pt x="581943" y="634067"/>
                  </a:cubicBezTo>
                  <a:cubicBezTo>
                    <a:pt x="686207" y="605245"/>
                    <a:pt x="763800" y="583629"/>
                    <a:pt x="763800" y="583629"/>
                  </a:cubicBezTo>
                  <a:cubicBezTo>
                    <a:pt x="763800" y="583629"/>
                    <a:pt x="763800" y="583629"/>
                    <a:pt x="894737" y="583629"/>
                  </a:cubicBezTo>
                  <a:cubicBezTo>
                    <a:pt x="894737" y="583629"/>
                    <a:pt x="894737" y="583629"/>
                    <a:pt x="960205" y="665770"/>
                  </a:cubicBezTo>
                  <a:cubicBezTo>
                    <a:pt x="960205" y="665770"/>
                    <a:pt x="960205" y="665770"/>
                    <a:pt x="1178434" y="518782"/>
                  </a:cubicBezTo>
                  <a:cubicBezTo>
                    <a:pt x="1178434" y="518782"/>
                    <a:pt x="1178434" y="518782"/>
                    <a:pt x="1365140" y="501489"/>
                  </a:cubicBezTo>
                  <a:cubicBezTo>
                    <a:pt x="1365140" y="501489"/>
                    <a:pt x="1365140" y="501489"/>
                    <a:pt x="1583369" y="530310"/>
                  </a:cubicBezTo>
                  <a:cubicBezTo>
                    <a:pt x="1583369" y="530310"/>
                    <a:pt x="1583369" y="530310"/>
                    <a:pt x="1976180" y="214718"/>
                  </a:cubicBezTo>
                  <a:cubicBezTo>
                    <a:pt x="1976180" y="214718"/>
                    <a:pt x="1976180" y="214718"/>
                    <a:pt x="2276850" y="171486"/>
                  </a:cubicBezTo>
                  <a:cubicBezTo>
                    <a:pt x="2276850" y="171486"/>
                    <a:pt x="2276850" y="171486"/>
                    <a:pt x="2524176" y="275243"/>
                  </a:cubicBezTo>
                  <a:cubicBezTo>
                    <a:pt x="2524176" y="275243"/>
                    <a:pt x="2524176" y="275243"/>
                    <a:pt x="2975182" y="171486"/>
                  </a:cubicBezTo>
                  <a:cubicBezTo>
                    <a:pt x="2975182" y="171486"/>
                    <a:pt x="2975182" y="171486"/>
                    <a:pt x="3249180" y="0"/>
                  </a:cubicBezTo>
                  <a:close/>
                </a:path>
              </a:pathLst>
            </a:custGeom>
            <a:solidFill>
              <a:srgbClr val="E8E8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en-IN" sz="1350"/>
            </a:p>
          </p:txBody>
        </p:sp>
        <p:sp>
          <p:nvSpPr>
            <p:cNvPr id="374" name="Freeform 40"/>
            <p:cNvSpPr>
              <a:spLocks/>
            </p:cNvSpPr>
            <p:nvPr/>
          </p:nvSpPr>
          <p:spPr bwMode="auto">
            <a:xfrm>
              <a:off x="9493114" y="6345617"/>
              <a:ext cx="480048" cy="164161"/>
            </a:xfrm>
            <a:custGeom>
              <a:avLst/>
              <a:gdLst>
                <a:gd name="T0" fmla="*/ 0 w 331"/>
                <a:gd name="T1" fmla="*/ 175 h 191"/>
                <a:gd name="T2" fmla="*/ 153 w 331"/>
                <a:gd name="T3" fmla="*/ 151 h 191"/>
                <a:gd name="T4" fmla="*/ 331 w 331"/>
                <a:gd name="T5" fmla="*/ 191 h 191"/>
                <a:gd name="T6" fmla="*/ 155 w 331"/>
                <a:gd name="T7" fmla="*/ 0 h 191"/>
                <a:gd name="T8" fmla="*/ 0 w 331"/>
                <a:gd name="T9" fmla="*/ 175 h 191"/>
              </a:gdLst>
              <a:ahLst/>
              <a:cxnLst>
                <a:cxn ang="0">
                  <a:pos x="T0" y="T1"/>
                </a:cxn>
                <a:cxn ang="0">
                  <a:pos x="T2" y="T3"/>
                </a:cxn>
                <a:cxn ang="0">
                  <a:pos x="T4" y="T5"/>
                </a:cxn>
                <a:cxn ang="0">
                  <a:pos x="T6" y="T7"/>
                </a:cxn>
                <a:cxn ang="0">
                  <a:pos x="T8" y="T9"/>
                </a:cxn>
              </a:cxnLst>
              <a:rect l="0" t="0" r="r" b="b"/>
              <a:pathLst>
                <a:path w="331" h="191">
                  <a:moveTo>
                    <a:pt x="0" y="175"/>
                  </a:moveTo>
                  <a:lnTo>
                    <a:pt x="153" y="151"/>
                  </a:lnTo>
                  <a:lnTo>
                    <a:pt x="331" y="191"/>
                  </a:lnTo>
                  <a:lnTo>
                    <a:pt x="155" y="0"/>
                  </a:lnTo>
                  <a:lnTo>
                    <a:pt x="0" y="175"/>
                  </a:lnTo>
                  <a:close/>
                </a:path>
              </a:pathLst>
            </a:custGeom>
            <a:solidFill>
              <a:srgbClr val="ADD9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375" name="Freeform 42"/>
            <p:cNvSpPr>
              <a:spLocks/>
            </p:cNvSpPr>
            <p:nvPr/>
          </p:nvSpPr>
          <p:spPr bwMode="auto">
            <a:xfrm>
              <a:off x="8786820" y="6410077"/>
              <a:ext cx="369825" cy="222605"/>
            </a:xfrm>
            <a:custGeom>
              <a:avLst/>
              <a:gdLst>
                <a:gd name="T0" fmla="*/ 129 w 129"/>
                <a:gd name="T1" fmla="*/ 95 h 130"/>
                <a:gd name="T2" fmla="*/ 84 w 129"/>
                <a:gd name="T3" fmla="*/ 0 h 130"/>
                <a:gd name="T4" fmla="*/ 0 w 129"/>
                <a:gd name="T5" fmla="*/ 130 h 130"/>
                <a:gd name="T6" fmla="*/ 75 w 129"/>
                <a:gd name="T7" fmla="*/ 95 h 130"/>
                <a:gd name="T8" fmla="*/ 129 w 129"/>
                <a:gd name="T9" fmla="*/ 95 h 130"/>
              </a:gdLst>
              <a:ahLst/>
              <a:cxnLst>
                <a:cxn ang="0">
                  <a:pos x="T0" y="T1"/>
                </a:cxn>
                <a:cxn ang="0">
                  <a:pos x="T2" y="T3"/>
                </a:cxn>
                <a:cxn ang="0">
                  <a:pos x="T4" y="T5"/>
                </a:cxn>
                <a:cxn ang="0">
                  <a:pos x="T6" y="T7"/>
                </a:cxn>
                <a:cxn ang="0">
                  <a:pos x="T8" y="T9"/>
                </a:cxn>
              </a:cxnLst>
              <a:rect l="0" t="0" r="r" b="b"/>
              <a:pathLst>
                <a:path w="129" h="130">
                  <a:moveTo>
                    <a:pt x="129" y="95"/>
                  </a:moveTo>
                  <a:cubicBezTo>
                    <a:pt x="84" y="0"/>
                    <a:pt x="84" y="0"/>
                    <a:pt x="84" y="0"/>
                  </a:cubicBezTo>
                  <a:cubicBezTo>
                    <a:pt x="0" y="130"/>
                    <a:pt x="0" y="130"/>
                    <a:pt x="0" y="130"/>
                  </a:cubicBezTo>
                  <a:cubicBezTo>
                    <a:pt x="43" y="110"/>
                    <a:pt x="75" y="95"/>
                    <a:pt x="75" y="95"/>
                  </a:cubicBezTo>
                  <a:lnTo>
                    <a:pt x="129" y="95"/>
                  </a:lnTo>
                  <a:close/>
                </a:path>
              </a:pathLst>
            </a:custGeom>
            <a:solidFill>
              <a:srgbClr val="ADD9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376" name="Freeform 43"/>
            <p:cNvSpPr>
              <a:spLocks/>
            </p:cNvSpPr>
            <p:nvPr/>
          </p:nvSpPr>
          <p:spPr bwMode="auto">
            <a:xfrm>
              <a:off x="10438705" y="5842821"/>
              <a:ext cx="1949193" cy="364420"/>
            </a:xfrm>
            <a:custGeom>
              <a:avLst/>
              <a:gdLst>
                <a:gd name="T0" fmla="*/ 765 w 1344"/>
                <a:gd name="T1" fmla="*/ 219 h 424"/>
                <a:gd name="T2" fmla="*/ 506 w 1344"/>
                <a:gd name="T3" fmla="*/ 270 h 424"/>
                <a:gd name="T4" fmla="*/ 290 w 1344"/>
                <a:gd name="T5" fmla="*/ 91 h 424"/>
                <a:gd name="T6" fmla="*/ 0 w 1344"/>
                <a:gd name="T7" fmla="*/ 340 h 424"/>
                <a:gd name="T8" fmla="*/ 246 w 1344"/>
                <a:gd name="T9" fmla="*/ 280 h 424"/>
                <a:gd name="T10" fmla="*/ 448 w 1344"/>
                <a:gd name="T11" fmla="*/ 424 h 424"/>
                <a:gd name="T12" fmla="*/ 817 w 1344"/>
                <a:gd name="T13" fmla="*/ 280 h 424"/>
                <a:gd name="T14" fmla="*/ 1102 w 1344"/>
                <a:gd name="T15" fmla="*/ 231 h 424"/>
                <a:gd name="T16" fmla="*/ 1344 w 1344"/>
                <a:gd name="T17" fmla="*/ 270 h 424"/>
                <a:gd name="T18" fmla="*/ 1061 w 1344"/>
                <a:gd name="T19" fmla="*/ 0 h 424"/>
                <a:gd name="T20" fmla="*/ 765 w 1344"/>
                <a:gd name="T21" fmla="*/ 219 h 4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44" h="424">
                  <a:moveTo>
                    <a:pt x="765" y="219"/>
                  </a:moveTo>
                  <a:lnTo>
                    <a:pt x="506" y="270"/>
                  </a:lnTo>
                  <a:lnTo>
                    <a:pt x="290" y="91"/>
                  </a:lnTo>
                  <a:lnTo>
                    <a:pt x="0" y="340"/>
                  </a:lnTo>
                  <a:lnTo>
                    <a:pt x="246" y="280"/>
                  </a:lnTo>
                  <a:lnTo>
                    <a:pt x="448" y="424"/>
                  </a:lnTo>
                  <a:lnTo>
                    <a:pt x="817" y="280"/>
                  </a:lnTo>
                  <a:lnTo>
                    <a:pt x="1102" y="231"/>
                  </a:lnTo>
                  <a:lnTo>
                    <a:pt x="1344" y="270"/>
                  </a:lnTo>
                  <a:lnTo>
                    <a:pt x="1061" y="0"/>
                  </a:lnTo>
                  <a:lnTo>
                    <a:pt x="765" y="219"/>
                  </a:lnTo>
                  <a:close/>
                </a:path>
              </a:pathLst>
            </a:custGeom>
            <a:solidFill>
              <a:srgbClr val="ADD9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492" name="Rectangle 8"/>
            <p:cNvSpPr>
              <a:spLocks noChangeArrowheads="1"/>
            </p:cNvSpPr>
            <p:nvPr/>
          </p:nvSpPr>
          <p:spPr bwMode="auto">
            <a:xfrm>
              <a:off x="10607006" y="6385486"/>
              <a:ext cx="222775" cy="443019"/>
            </a:xfrm>
            <a:prstGeom prst="rect">
              <a:avLst/>
            </a:prstGeom>
            <a:solidFill>
              <a:srgbClr val="D2D2D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493" name="Rectangle 9"/>
            <p:cNvSpPr>
              <a:spLocks noChangeArrowheads="1"/>
            </p:cNvSpPr>
            <p:nvPr/>
          </p:nvSpPr>
          <p:spPr bwMode="auto">
            <a:xfrm>
              <a:off x="10696875" y="5153893"/>
              <a:ext cx="479727" cy="1674612"/>
            </a:xfrm>
            <a:prstGeom prst="rect">
              <a:avLst/>
            </a:prstGeom>
            <a:solidFill>
              <a:srgbClr val="D2D2D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494" name="Rectangle 10"/>
            <p:cNvSpPr>
              <a:spLocks noChangeArrowheads="1"/>
            </p:cNvSpPr>
            <p:nvPr/>
          </p:nvSpPr>
          <p:spPr bwMode="auto">
            <a:xfrm>
              <a:off x="10696875" y="5153893"/>
              <a:ext cx="479727" cy="16746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495" name="Rectangle 11"/>
            <p:cNvSpPr>
              <a:spLocks noChangeArrowheads="1"/>
            </p:cNvSpPr>
            <p:nvPr/>
          </p:nvSpPr>
          <p:spPr bwMode="auto">
            <a:xfrm>
              <a:off x="12105677" y="6265239"/>
              <a:ext cx="113919" cy="563267"/>
            </a:xfrm>
            <a:prstGeom prst="rect">
              <a:avLst/>
            </a:prstGeom>
            <a:solidFill>
              <a:srgbClr val="D2D2D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496" name="Rectangle 12"/>
            <p:cNvSpPr>
              <a:spLocks noChangeArrowheads="1"/>
            </p:cNvSpPr>
            <p:nvPr/>
          </p:nvSpPr>
          <p:spPr bwMode="auto">
            <a:xfrm>
              <a:off x="12105677" y="6265239"/>
              <a:ext cx="113919" cy="5632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497" name="Rectangle 13"/>
            <p:cNvSpPr>
              <a:spLocks noChangeArrowheads="1"/>
            </p:cNvSpPr>
            <p:nvPr/>
          </p:nvSpPr>
          <p:spPr bwMode="auto">
            <a:xfrm>
              <a:off x="11827208" y="6022211"/>
              <a:ext cx="320240" cy="806295"/>
            </a:xfrm>
            <a:prstGeom prst="rect">
              <a:avLst/>
            </a:prstGeom>
            <a:solidFill>
              <a:srgbClr val="D2D2D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498" name="Rectangle 14"/>
            <p:cNvSpPr>
              <a:spLocks noChangeArrowheads="1"/>
            </p:cNvSpPr>
            <p:nvPr/>
          </p:nvSpPr>
          <p:spPr bwMode="auto">
            <a:xfrm>
              <a:off x="11827208" y="6022211"/>
              <a:ext cx="320240" cy="8062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499" name="Rectangle 15"/>
            <p:cNvSpPr>
              <a:spLocks noChangeArrowheads="1"/>
            </p:cNvSpPr>
            <p:nvPr/>
          </p:nvSpPr>
          <p:spPr bwMode="auto">
            <a:xfrm>
              <a:off x="11470261" y="5746273"/>
              <a:ext cx="320240" cy="1082232"/>
            </a:xfrm>
            <a:prstGeom prst="rect">
              <a:avLst/>
            </a:prstGeom>
            <a:solidFill>
              <a:srgbClr val="D2D2D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500" name="Rectangle 16"/>
            <p:cNvSpPr>
              <a:spLocks noChangeArrowheads="1"/>
            </p:cNvSpPr>
            <p:nvPr/>
          </p:nvSpPr>
          <p:spPr bwMode="auto">
            <a:xfrm>
              <a:off x="11470261" y="5746273"/>
              <a:ext cx="320240" cy="10822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501" name="Rectangle 17"/>
            <p:cNvSpPr>
              <a:spLocks noChangeArrowheads="1"/>
            </p:cNvSpPr>
            <p:nvPr/>
          </p:nvSpPr>
          <p:spPr bwMode="auto">
            <a:xfrm>
              <a:off x="11308242" y="6022211"/>
              <a:ext cx="320240" cy="806295"/>
            </a:xfrm>
            <a:prstGeom prst="rect">
              <a:avLst/>
            </a:prstGeom>
            <a:solidFill>
              <a:srgbClr val="D2D2D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502" name="Rectangle 18"/>
            <p:cNvSpPr>
              <a:spLocks noChangeArrowheads="1"/>
            </p:cNvSpPr>
            <p:nvPr/>
          </p:nvSpPr>
          <p:spPr bwMode="auto">
            <a:xfrm>
              <a:off x="11308242" y="6022211"/>
              <a:ext cx="320240" cy="8062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503" name="Rectangle 19"/>
            <p:cNvSpPr>
              <a:spLocks noChangeArrowheads="1"/>
            </p:cNvSpPr>
            <p:nvPr/>
          </p:nvSpPr>
          <p:spPr bwMode="auto">
            <a:xfrm>
              <a:off x="11724680" y="6091828"/>
              <a:ext cx="363276" cy="767056"/>
            </a:xfrm>
            <a:prstGeom prst="rect">
              <a:avLst/>
            </a:prstGeom>
            <a:solidFill>
              <a:schemeClr val="accent2"/>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504" name="Rectangle 20"/>
            <p:cNvSpPr>
              <a:spLocks noChangeArrowheads="1"/>
            </p:cNvSpPr>
            <p:nvPr/>
          </p:nvSpPr>
          <p:spPr bwMode="auto">
            <a:xfrm>
              <a:off x="11724680" y="6091828"/>
              <a:ext cx="363276" cy="7670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505" name="Rectangle 21"/>
            <p:cNvSpPr>
              <a:spLocks noChangeArrowheads="1"/>
            </p:cNvSpPr>
            <p:nvPr/>
          </p:nvSpPr>
          <p:spPr bwMode="auto">
            <a:xfrm>
              <a:off x="11922140" y="6769015"/>
              <a:ext cx="48099" cy="89869"/>
            </a:xfrm>
            <a:prstGeom prst="rect">
              <a:avLst/>
            </a:pr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506" name="Rectangle 22"/>
            <p:cNvSpPr>
              <a:spLocks noChangeArrowheads="1"/>
            </p:cNvSpPr>
            <p:nvPr/>
          </p:nvSpPr>
          <p:spPr bwMode="auto">
            <a:xfrm>
              <a:off x="11841131" y="6769015"/>
              <a:ext cx="48099" cy="89869"/>
            </a:xfrm>
            <a:prstGeom prst="rect">
              <a:avLst/>
            </a:pr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507" name="Rectangle 23"/>
            <p:cNvSpPr>
              <a:spLocks noChangeArrowheads="1"/>
            </p:cNvSpPr>
            <p:nvPr/>
          </p:nvSpPr>
          <p:spPr bwMode="auto">
            <a:xfrm>
              <a:off x="11761388" y="6451306"/>
              <a:ext cx="289862" cy="44302"/>
            </a:xfrm>
            <a:prstGeom prst="rect">
              <a:avLst/>
            </a:pr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508" name="Rectangle 24"/>
            <p:cNvSpPr>
              <a:spLocks noChangeArrowheads="1"/>
            </p:cNvSpPr>
            <p:nvPr/>
          </p:nvSpPr>
          <p:spPr bwMode="auto">
            <a:xfrm>
              <a:off x="11761388" y="6451306"/>
              <a:ext cx="289862" cy="44302"/>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509" name="Rectangle 25"/>
            <p:cNvSpPr>
              <a:spLocks noChangeArrowheads="1"/>
            </p:cNvSpPr>
            <p:nvPr/>
          </p:nvSpPr>
          <p:spPr bwMode="auto">
            <a:xfrm>
              <a:off x="11761388" y="6532316"/>
              <a:ext cx="289862" cy="44302"/>
            </a:xfrm>
            <a:prstGeom prst="rect">
              <a:avLst/>
            </a:pr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510" name="Rectangle 26"/>
            <p:cNvSpPr>
              <a:spLocks noChangeArrowheads="1"/>
            </p:cNvSpPr>
            <p:nvPr/>
          </p:nvSpPr>
          <p:spPr bwMode="auto">
            <a:xfrm>
              <a:off x="11761388" y="6613325"/>
              <a:ext cx="289862" cy="44302"/>
            </a:xfrm>
            <a:prstGeom prst="rect">
              <a:avLst/>
            </a:pr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511" name="Rectangle 27"/>
            <p:cNvSpPr>
              <a:spLocks noChangeArrowheads="1"/>
            </p:cNvSpPr>
            <p:nvPr/>
          </p:nvSpPr>
          <p:spPr bwMode="auto">
            <a:xfrm>
              <a:off x="11761388" y="6693069"/>
              <a:ext cx="289862" cy="45568"/>
            </a:xfrm>
            <a:prstGeom prst="rect">
              <a:avLst/>
            </a:pr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512" name="Rectangle 28"/>
            <p:cNvSpPr>
              <a:spLocks noChangeArrowheads="1"/>
            </p:cNvSpPr>
            <p:nvPr/>
          </p:nvSpPr>
          <p:spPr bwMode="auto">
            <a:xfrm>
              <a:off x="11761388" y="6285491"/>
              <a:ext cx="289862" cy="48099"/>
            </a:xfrm>
            <a:prstGeom prst="rect">
              <a:avLst/>
            </a:pr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513" name="Rectangle 29"/>
            <p:cNvSpPr>
              <a:spLocks noChangeArrowheads="1"/>
            </p:cNvSpPr>
            <p:nvPr/>
          </p:nvSpPr>
          <p:spPr bwMode="auto">
            <a:xfrm>
              <a:off x="11761388" y="6285491"/>
              <a:ext cx="289862" cy="48099"/>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514" name="Rectangle 30"/>
            <p:cNvSpPr>
              <a:spLocks noChangeArrowheads="1"/>
            </p:cNvSpPr>
            <p:nvPr/>
          </p:nvSpPr>
          <p:spPr bwMode="auto">
            <a:xfrm>
              <a:off x="11761388" y="6366500"/>
              <a:ext cx="289862" cy="48099"/>
            </a:xfrm>
            <a:prstGeom prst="rect">
              <a:avLst/>
            </a:pr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515" name="Rectangle 31"/>
            <p:cNvSpPr>
              <a:spLocks noChangeArrowheads="1"/>
            </p:cNvSpPr>
            <p:nvPr/>
          </p:nvSpPr>
          <p:spPr bwMode="auto">
            <a:xfrm>
              <a:off x="11761388" y="6366500"/>
              <a:ext cx="289862" cy="48099"/>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516" name="Rectangle 32"/>
            <p:cNvSpPr>
              <a:spLocks noChangeArrowheads="1"/>
            </p:cNvSpPr>
            <p:nvPr/>
          </p:nvSpPr>
          <p:spPr bwMode="auto">
            <a:xfrm>
              <a:off x="11761388" y="6127269"/>
              <a:ext cx="289862" cy="45568"/>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517" name="Rectangle 33"/>
            <p:cNvSpPr>
              <a:spLocks noChangeArrowheads="1"/>
            </p:cNvSpPr>
            <p:nvPr/>
          </p:nvSpPr>
          <p:spPr bwMode="auto">
            <a:xfrm>
              <a:off x="11761388" y="6127269"/>
              <a:ext cx="289862" cy="455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518" name="Rectangle 34"/>
            <p:cNvSpPr>
              <a:spLocks noChangeArrowheads="1"/>
            </p:cNvSpPr>
            <p:nvPr/>
          </p:nvSpPr>
          <p:spPr bwMode="auto">
            <a:xfrm>
              <a:off x="11761388" y="6208279"/>
              <a:ext cx="289862" cy="44302"/>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519" name="Rectangle 35"/>
            <p:cNvSpPr>
              <a:spLocks noChangeArrowheads="1"/>
            </p:cNvSpPr>
            <p:nvPr/>
          </p:nvSpPr>
          <p:spPr bwMode="auto">
            <a:xfrm>
              <a:off x="11761388" y="6208279"/>
              <a:ext cx="289862" cy="443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520" name="Freeform 48"/>
            <p:cNvSpPr>
              <a:spLocks/>
            </p:cNvSpPr>
            <p:nvPr/>
          </p:nvSpPr>
          <p:spPr bwMode="auto">
            <a:xfrm>
              <a:off x="10990534" y="6405739"/>
              <a:ext cx="539218" cy="453145"/>
            </a:xfrm>
            <a:custGeom>
              <a:avLst/>
              <a:gdLst>
                <a:gd name="T0" fmla="*/ 235 w 426"/>
                <a:gd name="T1" fmla="*/ 62 h 358"/>
                <a:gd name="T2" fmla="*/ 235 w 426"/>
                <a:gd name="T3" fmla="*/ 0 h 358"/>
                <a:gd name="T4" fmla="*/ 280 w 426"/>
                <a:gd name="T5" fmla="*/ 0 h 358"/>
                <a:gd name="T6" fmla="*/ 280 w 426"/>
                <a:gd name="T7" fmla="*/ 62 h 358"/>
                <a:gd name="T8" fmla="*/ 296 w 426"/>
                <a:gd name="T9" fmla="*/ 62 h 358"/>
                <a:gd name="T10" fmla="*/ 296 w 426"/>
                <a:gd name="T11" fmla="*/ 0 h 358"/>
                <a:gd name="T12" fmla="*/ 343 w 426"/>
                <a:gd name="T13" fmla="*/ 0 h 358"/>
                <a:gd name="T14" fmla="*/ 343 w 426"/>
                <a:gd name="T15" fmla="*/ 62 h 358"/>
                <a:gd name="T16" fmla="*/ 426 w 426"/>
                <a:gd name="T17" fmla="*/ 62 h 358"/>
                <a:gd name="T18" fmla="*/ 426 w 426"/>
                <a:gd name="T19" fmla="*/ 76 h 358"/>
                <a:gd name="T20" fmla="*/ 407 w 426"/>
                <a:gd name="T21" fmla="*/ 76 h 358"/>
                <a:gd name="T22" fmla="*/ 407 w 426"/>
                <a:gd name="T23" fmla="*/ 358 h 358"/>
                <a:gd name="T24" fmla="*/ 19 w 426"/>
                <a:gd name="T25" fmla="*/ 358 h 358"/>
                <a:gd name="T26" fmla="*/ 19 w 426"/>
                <a:gd name="T27" fmla="*/ 76 h 358"/>
                <a:gd name="T28" fmla="*/ 0 w 426"/>
                <a:gd name="T29" fmla="*/ 76 h 358"/>
                <a:gd name="T30" fmla="*/ 0 w 426"/>
                <a:gd name="T31" fmla="*/ 62 h 358"/>
                <a:gd name="T32" fmla="*/ 235 w 426"/>
                <a:gd name="T33" fmla="*/ 62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6" h="358">
                  <a:moveTo>
                    <a:pt x="235" y="62"/>
                  </a:moveTo>
                  <a:lnTo>
                    <a:pt x="235" y="0"/>
                  </a:lnTo>
                  <a:lnTo>
                    <a:pt x="280" y="0"/>
                  </a:lnTo>
                  <a:lnTo>
                    <a:pt x="280" y="62"/>
                  </a:lnTo>
                  <a:lnTo>
                    <a:pt x="296" y="62"/>
                  </a:lnTo>
                  <a:lnTo>
                    <a:pt x="296" y="0"/>
                  </a:lnTo>
                  <a:lnTo>
                    <a:pt x="343" y="0"/>
                  </a:lnTo>
                  <a:lnTo>
                    <a:pt x="343" y="62"/>
                  </a:lnTo>
                  <a:lnTo>
                    <a:pt x="426" y="62"/>
                  </a:lnTo>
                  <a:lnTo>
                    <a:pt x="426" y="76"/>
                  </a:lnTo>
                  <a:lnTo>
                    <a:pt x="407" y="76"/>
                  </a:lnTo>
                  <a:lnTo>
                    <a:pt x="407" y="358"/>
                  </a:lnTo>
                  <a:lnTo>
                    <a:pt x="19" y="358"/>
                  </a:lnTo>
                  <a:lnTo>
                    <a:pt x="19" y="76"/>
                  </a:lnTo>
                  <a:lnTo>
                    <a:pt x="0" y="76"/>
                  </a:lnTo>
                  <a:lnTo>
                    <a:pt x="0" y="62"/>
                  </a:lnTo>
                  <a:lnTo>
                    <a:pt x="235" y="62"/>
                  </a:lnTo>
                  <a:close/>
                </a:path>
              </a:pathLst>
            </a:custGeom>
            <a:solidFill>
              <a:srgbClr val="D2D2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521" name="Freeform 49"/>
            <p:cNvSpPr>
              <a:spLocks/>
            </p:cNvSpPr>
            <p:nvPr/>
          </p:nvSpPr>
          <p:spPr bwMode="auto">
            <a:xfrm>
              <a:off x="10705736" y="6405739"/>
              <a:ext cx="539218" cy="453145"/>
            </a:xfrm>
            <a:custGeom>
              <a:avLst/>
              <a:gdLst>
                <a:gd name="T0" fmla="*/ 235 w 426"/>
                <a:gd name="T1" fmla="*/ 62 h 358"/>
                <a:gd name="T2" fmla="*/ 235 w 426"/>
                <a:gd name="T3" fmla="*/ 0 h 358"/>
                <a:gd name="T4" fmla="*/ 280 w 426"/>
                <a:gd name="T5" fmla="*/ 0 h 358"/>
                <a:gd name="T6" fmla="*/ 280 w 426"/>
                <a:gd name="T7" fmla="*/ 62 h 358"/>
                <a:gd name="T8" fmla="*/ 296 w 426"/>
                <a:gd name="T9" fmla="*/ 62 h 358"/>
                <a:gd name="T10" fmla="*/ 296 w 426"/>
                <a:gd name="T11" fmla="*/ 0 h 358"/>
                <a:gd name="T12" fmla="*/ 344 w 426"/>
                <a:gd name="T13" fmla="*/ 0 h 358"/>
                <a:gd name="T14" fmla="*/ 344 w 426"/>
                <a:gd name="T15" fmla="*/ 62 h 358"/>
                <a:gd name="T16" fmla="*/ 426 w 426"/>
                <a:gd name="T17" fmla="*/ 62 h 358"/>
                <a:gd name="T18" fmla="*/ 426 w 426"/>
                <a:gd name="T19" fmla="*/ 76 h 358"/>
                <a:gd name="T20" fmla="*/ 408 w 426"/>
                <a:gd name="T21" fmla="*/ 76 h 358"/>
                <a:gd name="T22" fmla="*/ 408 w 426"/>
                <a:gd name="T23" fmla="*/ 358 h 358"/>
                <a:gd name="T24" fmla="*/ 19 w 426"/>
                <a:gd name="T25" fmla="*/ 358 h 358"/>
                <a:gd name="T26" fmla="*/ 19 w 426"/>
                <a:gd name="T27" fmla="*/ 76 h 358"/>
                <a:gd name="T28" fmla="*/ 0 w 426"/>
                <a:gd name="T29" fmla="*/ 76 h 358"/>
                <a:gd name="T30" fmla="*/ 0 w 426"/>
                <a:gd name="T31" fmla="*/ 62 h 358"/>
                <a:gd name="T32" fmla="*/ 235 w 426"/>
                <a:gd name="T33" fmla="*/ 62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6" h="358">
                  <a:moveTo>
                    <a:pt x="235" y="62"/>
                  </a:moveTo>
                  <a:lnTo>
                    <a:pt x="235" y="0"/>
                  </a:lnTo>
                  <a:lnTo>
                    <a:pt x="280" y="0"/>
                  </a:lnTo>
                  <a:lnTo>
                    <a:pt x="280" y="62"/>
                  </a:lnTo>
                  <a:lnTo>
                    <a:pt x="296" y="62"/>
                  </a:lnTo>
                  <a:lnTo>
                    <a:pt x="296" y="0"/>
                  </a:lnTo>
                  <a:lnTo>
                    <a:pt x="344" y="0"/>
                  </a:lnTo>
                  <a:lnTo>
                    <a:pt x="344" y="62"/>
                  </a:lnTo>
                  <a:lnTo>
                    <a:pt x="426" y="62"/>
                  </a:lnTo>
                  <a:lnTo>
                    <a:pt x="426" y="76"/>
                  </a:lnTo>
                  <a:lnTo>
                    <a:pt x="408" y="76"/>
                  </a:lnTo>
                  <a:lnTo>
                    <a:pt x="408" y="358"/>
                  </a:lnTo>
                  <a:lnTo>
                    <a:pt x="19" y="358"/>
                  </a:lnTo>
                  <a:lnTo>
                    <a:pt x="19" y="76"/>
                  </a:lnTo>
                  <a:lnTo>
                    <a:pt x="0" y="76"/>
                  </a:lnTo>
                  <a:lnTo>
                    <a:pt x="0" y="62"/>
                  </a:lnTo>
                  <a:lnTo>
                    <a:pt x="235" y="62"/>
                  </a:lnTo>
                  <a:close/>
                </a:path>
              </a:pathLst>
            </a:custGeom>
            <a:solidFill>
              <a:srgbClr val="D2D2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522" name="Rectangle 50"/>
            <p:cNvSpPr>
              <a:spLocks noChangeArrowheads="1"/>
            </p:cNvSpPr>
            <p:nvPr/>
          </p:nvSpPr>
          <p:spPr bwMode="auto">
            <a:xfrm>
              <a:off x="11382922" y="6247518"/>
              <a:ext cx="491118" cy="611366"/>
            </a:xfrm>
            <a:prstGeom prst="rect">
              <a:avLst/>
            </a:prstGeom>
            <a:solidFill>
              <a:schemeClr val="accent2"/>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523" name="Rectangle 51"/>
            <p:cNvSpPr>
              <a:spLocks noChangeArrowheads="1"/>
            </p:cNvSpPr>
            <p:nvPr/>
          </p:nvSpPr>
          <p:spPr bwMode="auto">
            <a:xfrm>
              <a:off x="11382922" y="6247518"/>
              <a:ext cx="491118" cy="6113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524" name="Rectangle 52"/>
            <p:cNvSpPr>
              <a:spLocks noChangeArrowheads="1"/>
            </p:cNvSpPr>
            <p:nvPr/>
          </p:nvSpPr>
          <p:spPr bwMode="auto">
            <a:xfrm>
              <a:off x="11358873" y="6228531"/>
              <a:ext cx="539218" cy="18986"/>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525" name="Rectangle 53"/>
            <p:cNvSpPr>
              <a:spLocks noChangeArrowheads="1"/>
            </p:cNvSpPr>
            <p:nvPr/>
          </p:nvSpPr>
          <p:spPr bwMode="auto">
            <a:xfrm>
              <a:off x="11358873" y="6228531"/>
              <a:ext cx="539218" cy="189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526" name="Rectangle 54"/>
            <p:cNvSpPr>
              <a:spLocks noChangeArrowheads="1"/>
            </p:cNvSpPr>
            <p:nvPr/>
          </p:nvSpPr>
          <p:spPr bwMode="auto">
            <a:xfrm>
              <a:off x="11652531" y="6736105"/>
              <a:ext cx="63288" cy="122779"/>
            </a:xfrm>
            <a:prstGeom prst="rect">
              <a:avLst/>
            </a:pr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527" name="Rectangle 55"/>
            <p:cNvSpPr>
              <a:spLocks noChangeArrowheads="1"/>
            </p:cNvSpPr>
            <p:nvPr/>
          </p:nvSpPr>
          <p:spPr bwMode="auto">
            <a:xfrm>
              <a:off x="11542409" y="6736105"/>
              <a:ext cx="62023" cy="122779"/>
            </a:xfrm>
            <a:prstGeom prst="rect">
              <a:avLst/>
            </a:pr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528" name="Rectangle 56"/>
            <p:cNvSpPr>
              <a:spLocks noChangeArrowheads="1"/>
            </p:cNvSpPr>
            <p:nvPr/>
          </p:nvSpPr>
          <p:spPr bwMode="auto">
            <a:xfrm>
              <a:off x="11431021" y="6300680"/>
              <a:ext cx="396186" cy="65820"/>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529" name="Rectangle 57"/>
            <p:cNvSpPr>
              <a:spLocks noChangeArrowheads="1"/>
            </p:cNvSpPr>
            <p:nvPr/>
          </p:nvSpPr>
          <p:spPr bwMode="auto">
            <a:xfrm>
              <a:off x="11431021" y="6412068"/>
              <a:ext cx="396186" cy="63288"/>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530" name="Rectangle 58"/>
            <p:cNvSpPr>
              <a:spLocks noChangeArrowheads="1"/>
            </p:cNvSpPr>
            <p:nvPr/>
          </p:nvSpPr>
          <p:spPr bwMode="auto">
            <a:xfrm>
              <a:off x="11431021" y="6523456"/>
              <a:ext cx="396186" cy="62022"/>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531" name="Rectangle 59"/>
            <p:cNvSpPr>
              <a:spLocks noChangeArrowheads="1"/>
            </p:cNvSpPr>
            <p:nvPr/>
          </p:nvSpPr>
          <p:spPr bwMode="auto">
            <a:xfrm>
              <a:off x="11431021" y="6633577"/>
              <a:ext cx="396186" cy="63288"/>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532" name="Rectangle 61"/>
            <p:cNvSpPr>
              <a:spLocks noChangeArrowheads="1"/>
            </p:cNvSpPr>
            <p:nvPr/>
          </p:nvSpPr>
          <p:spPr bwMode="auto">
            <a:xfrm>
              <a:off x="10784214" y="5375402"/>
              <a:ext cx="491118" cy="1483482"/>
            </a:xfrm>
            <a:prstGeom prst="rect">
              <a:avLst/>
            </a:prstGeom>
            <a:solidFill>
              <a:schemeClr val="accent2"/>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533" name="Rectangle 62"/>
            <p:cNvSpPr>
              <a:spLocks noChangeArrowheads="1"/>
            </p:cNvSpPr>
            <p:nvPr/>
          </p:nvSpPr>
          <p:spPr bwMode="auto">
            <a:xfrm>
              <a:off x="10784214" y="5375402"/>
              <a:ext cx="491118" cy="14834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534" name="Rectangle 63"/>
            <p:cNvSpPr>
              <a:spLocks noChangeArrowheads="1"/>
            </p:cNvSpPr>
            <p:nvPr/>
          </p:nvSpPr>
          <p:spPr bwMode="auto">
            <a:xfrm>
              <a:off x="10760164" y="5357682"/>
              <a:ext cx="539218" cy="17721"/>
            </a:xfrm>
            <a:prstGeom prst="rect">
              <a:avLst/>
            </a:prstGeom>
            <a:solidFill>
              <a:srgbClr val="00205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535" name="Rectangle 64"/>
            <p:cNvSpPr>
              <a:spLocks noChangeArrowheads="1"/>
            </p:cNvSpPr>
            <p:nvPr/>
          </p:nvSpPr>
          <p:spPr bwMode="auto">
            <a:xfrm>
              <a:off x="10760164" y="5357682"/>
              <a:ext cx="539218" cy="177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536" name="Rectangle 65"/>
            <p:cNvSpPr>
              <a:spLocks noChangeArrowheads="1"/>
            </p:cNvSpPr>
            <p:nvPr/>
          </p:nvSpPr>
          <p:spPr bwMode="auto">
            <a:xfrm>
              <a:off x="11053822" y="6736105"/>
              <a:ext cx="63288" cy="122779"/>
            </a:xfrm>
            <a:prstGeom prst="rect">
              <a:avLst/>
            </a:prstGeom>
            <a:solidFill>
              <a:schemeClr val="bg2">
                <a:lumMod val="50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537" name="Rectangle 66"/>
            <p:cNvSpPr>
              <a:spLocks noChangeArrowheads="1"/>
            </p:cNvSpPr>
            <p:nvPr/>
          </p:nvSpPr>
          <p:spPr bwMode="auto">
            <a:xfrm>
              <a:off x="10942434" y="6736105"/>
              <a:ext cx="67086" cy="122779"/>
            </a:xfrm>
            <a:prstGeom prst="rect">
              <a:avLst/>
            </a:prstGeom>
            <a:solidFill>
              <a:schemeClr val="bg2">
                <a:lumMod val="50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538" name="Rectangle 67"/>
            <p:cNvSpPr>
              <a:spLocks noChangeArrowheads="1"/>
            </p:cNvSpPr>
            <p:nvPr/>
          </p:nvSpPr>
          <p:spPr bwMode="auto">
            <a:xfrm>
              <a:off x="10832313" y="6300680"/>
              <a:ext cx="394920" cy="65820"/>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539" name="Rectangle 68"/>
            <p:cNvSpPr>
              <a:spLocks noChangeArrowheads="1"/>
            </p:cNvSpPr>
            <p:nvPr/>
          </p:nvSpPr>
          <p:spPr bwMode="auto">
            <a:xfrm>
              <a:off x="10832313" y="6412068"/>
              <a:ext cx="394920" cy="63288"/>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540" name="Rectangle 69"/>
            <p:cNvSpPr>
              <a:spLocks noChangeArrowheads="1"/>
            </p:cNvSpPr>
            <p:nvPr/>
          </p:nvSpPr>
          <p:spPr bwMode="auto">
            <a:xfrm>
              <a:off x="10832313" y="6523456"/>
              <a:ext cx="394920" cy="62022"/>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541" name="Rectangle 70"/>
            <p:cNvSpPr>
              <a:spLocks noChangeArrowheads="1"/>
            </p:cNvSpPr>
            <p:nvPr/>
          </p:nvSpPr>
          <p:spPr bwMode="auto">
            <a:xfrm>
              <a:off x="10832313" y="6633577"/>
              <a:ext cx="394920" cy="63288"/>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542" name="Rectangle 71"/>
            <p:cNvSpPr>
              <a:spLocks noChangeArrowheads="1"/>
            </p:cNvSpPr>
            <p:nvPr/>
          </p:nvSpPr>
          <p:spPr bwMode="auto">
            <a:xfrm>
              <a:off x="10832313" y="6081702"/>
              <a:ext cx="394920" cy="63288"/>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543" name="Rectangle 72"/>
            <p:cNvSpPr>
              <a:spLocks noChangeArrowheads="1"/>
            </p:cNvSpPr>
            <p:nvPr/>
          </p:nvSpPr>
          <p:spPr bwMode="auto">
            <a:xfrm>
              <a:off x="10832313" y="6193089"/>
              <a:ext cx="394920" cy="63288"/>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544" name="Rectangle 73"/>
            <p:cNvSpPr>
              <a:spLocks noChangeArrowheads="1"/>
            </p:cNvSpPr>
            <p:nvPr/>
          </p:nvSpPr>
          <p:spPr bwMode="auto">
            <a:xfrm>
              <a:off x="10832313" y="5752602"/>
              <a:ext cx="394920" cy="63288"/>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545" name="Rectangle 74"/>
            <p:cNvSpPr>
              <a:spLocks noChangeArrowheads="1"/>
            </p:cNvSpPr>
            <p:nvPr/>
          </p:nvSpPr>
          <p:spPr bwMode="auto">
            <a:xfrm>
              <a:off x="10832313" y="5752602"/>
              <a:ext cx="394920" cy="63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546" name="Rectangle 75"/>
            <p:cNvSpPr>
              <a:spLocks noChangeArrowheads="1"/>
            </p:cNvSpPr>
            <p:nvPr/>
          </p:nvSpPr>
          <p:spPr bwMode="auto">
            <a:xfrm>
              <a:off x="10832313" y="5863989"/>
              <a:ext cx="394920" cy="62022"/>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547" name="Rectangle 76"/>
            <p:cNvSpPr>
              <a:spLocks noChangeArrowheads="1"/>
            </p:cNvSpPr>
            <p:nvPr/>
          </p:nvSpPr>
          <p:spPr bwMode="auto">
            <a:xfrm>
              <a:off x="10832313" y="5974112"/>
              <a:ext cx="394920" cy="63288"/>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548" name="Rectangle 77"/>
            <p:cNvSpPr>
              <a:spLocks noChangeArrowheads="1"/>
            </p:cNvSpPr>
            <p:nvPr/>
          </p:nvSpPr>
          <p:spPr bwMode="auto">
            <a:xfrm>
              <a:off x="10832313" y="5533624"/>
              <a:ext cx="394920" cy="63288"/>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549" name="Rectangle 78"/>
            <p:cNvSpPr>
              <a:spLocks noChangeArrowheads="1"/>
            </p:cNvSpPr>
            <p:nvPr/>
          </p:nvSpPr>
          <p:spPr bwMode="auto">
            <a:xfrm>
              <a:off x="10832313" y="5533624"/>
              <a:ext cx="394920" cy="63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550" name="Rectangle 79"/>
            <p:cNvSpPr>
              <a:spLocks noChangeArrowheads="1"/>
            </p:cNvSpPr>
            <p:nvPr/>
          </p:nvSpPr>
          <p:spPr bwMode="auto">
            <a:xfrm>
              <a:off x="10832313" y="5641214"/>
              <a:ext cx="394920" cy="67085"/>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551" name="Rectangle 80"/>
            <p:cNvSpPr>
              <a:spLocks noChangeArrowheads="1"/>
            </p:cNvSpPr>
            <p:nvPr/>
          </p:nvSpPr>
          <p:spPr bwMode="auto">
            <a:xfrm>
              <a:off x="10832313" y="5641214"/>
              <a:ext cx="394920" cy="6708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552" name="Rectangle 81"/>
            <p:cNvSpPr>
              <a:spLocks noChangeArrowheads="1"/>
            </p:cNvSpPr>
            <p:nvPr/>
          </p:nvSpPr>
          <p:spPr bwMode="auto">
            <a:xfrm>
              <a:off x="10832313" y="5419705"/>
              <a:ext cx="394920" cy="63288"/>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553" name="Rectangle 82"/>
            <p:cNvSpPr>
              <a:spLocks noChangeArrowheads="1"/>
            </p:cNvSpPr>
            <p:nvPr/>
          </p:nvSpPr>
          <p:spPr bwMode="auto">
            <a:xfrm>
              <a:off x="10832313" y="5419705"/>
              <a:ext cx="394920" cy="63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554" name="Rectangle 94"/>
            <p:cNvSpPr>
              <a:spLocks noChangeArrowheads="1"/>
            </p:cNvSpPr>
            <p:nvPr/>
          </p:nvSpPr>
          <p:spPr bwMode="auto">
            <a:xfrm>
              <a:off x="11236093" y="6828506"/>
              <a:ext cx="186068" cy="30378"/>
            </a:xfrm>
            <a:prstGeom prst="rect">
              <a:avLst/>
            </a:prstGeom>
            <a:solidFill>
              <a:srgbClr val="D2D2D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555" name="Rectangle 98"/>
            <p:cNvSpPr>
              <a:spLocks noChangeArrowheads="1"/>
            </p:cNvSpPr>
            <p:nvPr/>
          </p:nvSpPr>
          <p:spPr bwMode="auto">
            <a:xfrm>
              <a:off x="10739911" y="5053897"/>
              <a:ext cx="158222" cy="99995"/>
            </a:xfrm>
            <a:prstGeom prst="rect">
              <a:avLst/>
            </a:prstGeom>
            <a:solidFill>
              <a:srgbClr val="D2D2D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556" name="Rectangle 99"/>
            <p:cNvSpPr>
              <a:spLocks noChangeArrowheads="1"/>
            </p:cNvSpPr>
            <p:nvPr/>
          </p:nvSpPr>
          <p:spPr bwMode="auto">
            <a:xfrm>
              <a:off x="10739911" y="5053897"/>
              <a:ext cx="158222" cy="999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557" name="Rectangle 100"/>
            <p:cNvSpPr>
              <a:spLocks noChangeArrowheads="1"/>
            </p:cNvSpPr>
            <p:nvPr/>
          </p:nvSpPr>
          <p:spPr bwMode="auto">
            <a:xfrm>
              <a:off x="10937371" y="5105794"/>
              <a:ext cx="72149" cy="48099"/>
            </a:xfrm>
            <a:prstGeom prst="rect">
              <a:avLst/>
            </a:prstGeom>
            <a:solidFill>
              <a:srgbClr val="D2D2D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558" name="Rectangle 101"/>
            <p:cNvSpPr>
              <a:spLocks noChangeArrowheads="1"/>
            </p:cNvSpPr>
            <p:nvPr/>
          </p:nvSpPr>
          <p:spPr bwMode="auto">
            <a:xfrm>
              <a:off x="10937371" y="5105794"/>
              <a:ext cx="72149" cy="480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559" name="Rectangle 102"/>
            <p:cNvSpPr>
              <a:spLocks noChangeArrowheads="1"/>
            </p:cNvSpPr>
            <p:nvPr/>
          </p:nvSpPr>
          <p:spPr bwMode="auto">
            <a:xfrm>
              <a:off x="11604432" y="5708300"/>
              <a:ext cx="81009" cy="37973"/>
            </a:xfrm>
            <a:prstGeom prst="rect">
              <a:avLst/>
            </a:prstGeom>
            <a:solidFill>
              <a:srgbClr val="D2D2D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560" name="Rectangle 103"/>
            <p:cNvSpPr>
              <a:spLocks noChangeArrowheads="1"/>
            </p:cNvSpPr>
            <p:nvPr/>
          </p:nvSpPr>
          <p:spPr bwMode="auto">
            <a:xfrm>
              <a:off x="11604432" y="5708300"/>
              <a:ext cx="81009" cy="379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561" name="Freeform 119"/>
            <p:cNvSpPr>
              <a:spLocks/>
            </p:cNvSpPr>
            <p:nvPr/>
          </p:nvSpPr>
          <p:spPr bwMode="auto">
            <a:xfrm>
              <a:off x="10696875" y="5153893"/>
              <a:ext cx="479727" cy="245559"/>
            </a:xfrm>
            <a:custGeom>
              <a:avLst/>
              <a:gdLst>
                <a:gd name="T0" fmla="*/ 379 w 379"/>
                <a:gd name="T1" fmla="*/ 0 h 194"/>
                <a:gd name="T2" fmla="*/ 0 w 379"/>
                <a:gd name="T3" fmla="*/ 0 h 194"/>
                <a:gd name="T4" fmla="*/ 0 w 379"/>
                <a:gd name="T5" fmla="*/ 137 h 194"/>
                <a:gd name="T6" fmla="*/ 69 w 379"/>
                <a:gd name="T7" fmla="*/ 194 h 194"/>
                <a:gd name="T8" fmla="*/ 69 w 379"/>
                <a:gd name="T9" fmla="*/ 175 h 194"/>
                <a:gd name="T10" fmla="*/ 379 w 379"/>
                <a:gd name="T11" fmla="*/ 175 h 194"/>
                <a:gd name="T12" fmla="*/ 50 w 379"/>
                <a:gd name="T13" fmla="*/ 175 h 194"/>
                <a:gd name="T14" fmla="*/ 50 w 379"/>
                <a:gd name="T15" fmla="*/ 161 h 194"/>
                <a:gd name="T16" fmla="*/ 379 w 379"/>
                <a:gd name="T17" fmla="*/ 161 h 194"/>
                <a:gd name="T18" fmla="*/ 379 w 379"/>
                <a:gd name="T19" fmla="*/ 0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79" h="194">
                  <a:moveTo>
                    <a:pt x="379" y="0"/>
                  </a:moveTo>
                  <a:lnTo>
                    <a:pt x="0" y="0"/>
                  </a:lnTo>
                  <a:lnTo>
                    <a:pt x="0" y="137"/>
                  </a:lnTo>
                  <a:lnTo>
                    <a:pt x="69" y="194"/>
                  </a:lnTo>
                  <a:lnTo>
                    <a:pt x="69" y="175"/>
                  </a:lnTo>
                  <a:lnTo>
                    <a:pt x="379" y="175"/>
                  </a:lnTo>
                  <a:lnTo>
                    <a:pt x="50" y="175"/>
                  </a:lnTo>
                  <a:lnTo>
                    <a:pt x="50" y="161"/>
                  </a:lnTo>
                  <a:lnTo>
                    <a:pt x="379" y="161"/>
                  </a:lnTo>
                  <a:lnTo>
                    <a:pt x="37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562" name="Freeform 121"/>
            <p:cNvSpPr>
              <a:spLocks/>
            </p:cNvSpPr>
            <p:nvPr/>
          </p:nvSpPr>
          <p:spPr bwMode="auto">
            <a:xfrm>
              <a:off x="12147447" y="6265239"/>
              <a:ext cx="72149" cy="335428"/>
            </a:xfrm>
            <a:custGeom>
              <a:avLst/>
              <a:gdLst>
                <a:gd name="T0" fmla="*/ 57 w 57"/>
                <a:gd name="T1" fmla="*/ 0 h 265"/>
                <a:gd name="T2" fmla="*/ 0 w 57"/>
                <a:gd name="T3" fmla="*/ 0 h 265"/>
                <a:gd name="T4" fmla="*/ 0 w 57"/>
                <a:gd name="T5" fmla="*/ 220 h 265"/>
                <a:gd name="T6" fmla="*/ 57 w 57"/>
                <a:gd name="T7" fmla="*/ 265 h 265"/>
                <a:gd name="T8" fmla="*/ 57 w 57"/>
                <a:gd name="T9" fmla="*/ 0 h 265"/>
              </a:gdLst>
              <a:ahLst/>
              <a:cxnLst>
                <a:cxn ang="0">
                  <a:pos x="T0" y="T1"/>
                </a:cxn>
                <a:cxn ang="0">
                  <a:pos x="T2" y="T3"/>
                </a:cxn>
                <a:cxn ang="0">
                  <a:pos x="T4" y="T5"/>
                </a:cxn>
                <a:cxn ang="0">
                  <a:pos x="T6" y="T7"/>
                </a:cxn>
                <a:cxn ang="0">
                  <a:pos x="T8" y="T9"/>
                </a:cxn>
              </a:cxnLst>
              <a:rect l="0" t="0" r="r" b="b"/>
              <a:pathLst>
                <a:path w="57" h="265">
                  <a:moveTo>
                    <a:pt x="57" y="0"/>
                  </a:moveTo>
                  <a:lnTo>
                    <a:pt x="0" y="0"/>
                  </a:lnTo>
                  <a:lnTo>
                    <a:pt x="0" y="220"/>
                  </a:lnTo>
                  <a:lnTo>
                    <a:pt x="57" y="265"/>
                  </a:lnTo>
                  <a:lnTo>
                    <a:pt x="57"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563" name="Freeform 123"/>
            <p:cNvSpPr>
              <a:spLocks/>
            </p:cNvSpPr>
            <p:nvPr/>
          </p:nvSpPr>
          <p:spPr bwMode="auto">
            <a:xfrm>
              <a:off x="11827208" y="6022211"/>
              <a:ext cx="320240" cy="521497"/>
            </a:xfrm>
            <a:custGeom>
              <a:avLst/>
              <a:gdLst>
                <a:gd name="T0" fmla="*/ 253 w 253"/>
                <a:gd name="T1" fmla="*/ 0 h 412"/>
                <a:gd name="T2" fmla="*/ 0 w 253"/>
                <a:gd name="T3" fmla="*/ 0 h 412"/>
                <a:gd name="T4" fmla="*/ 0 w 253"/>
                <a:gd name="T5" fmla="*/ 55 h 412"/>
                <a:gd name="T6" fmla="*/ 206 w 253"/>
                <a:gd name="T7" fmla="*/ 55 h 412"/>
                <a:gd name="T8" fmla="*/ 206 w 253"/>
                <a:gd name="T9" fmla="*/ 369 h 412"/>
                <a:gd name="T10" fmla="*/ 253 w 253"/>
                <a:gd name="T11" fmla="*/ 412 h 412"/>
                <a:gd name="T12" fmla="*/ 253 w 253"/>
                <a:gd name="T13" fmla="*/ 192 h 412"/>
                <a:gd name="T14" fmla="*/ 253 w 253"/>
                <a:gd name="T15" fmla="*/ 0 h 4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3" h="412">
                  <a:moveTo>
                    <a:pt x="253" y="0"/>
                  </a:moveTo>
                  <a:lnTo>
                    <a:pt x="0" y="0"/>
                  </a:lnTo>
                  <a:lnTo>
                    <a:pt x="0" y="55"/>
                  </a:lnTo>
                  <a:lnTo>
                    <a:pt x="206" y="55"/>
                  </a:lnTo>
                  <a:lnTo>
                    <a:pt x="206" y="369"/>
                  </a:lnTo>
                  <a:lnTo>
                    <a:pt x="253" y="412"/>
                  </a:lnTo>
                  <a:lnTo>
                    <a:pt x="253" y="192"/>
                  </a:lnTo>
                  <a:lnTo>
                    <a:pt x="25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564" name="Freeform 125"/>
            <p:cNvSpPr>
              <a:spLocks/>
            </p:cNvSpPr>
            <p:nvPr/>
          </p:nvSpPr>
          <p:spPr bwMode="auto">
            <a:xfrm>
              <a:off x="11470261" y="5746273"/>
              <a:ext cx="320240" cy="440488"/>
            </a:xfrm>
            <a:custGeom>
              <a:avLst/>
              <a:gdLst>
                <a:gd name="T0" fmla="*/ 253 w 253"/>
                <a:gd name="T1" fmla="*/ 0 h 348"/>
                <a:gd name="T2" fmla="*/ 0 w 253"/>
                <a:gd name="T3" fmla="*/ 0 h 348"/>
                <a:gd name="T4" fmla="*/ 0 w 253"/>
                <a:gd name="T5" fmla="*/ 180 h 348"/>
                <a:gd name="T6" fmla="*/ 45 w 253"/>
                <a:gd name="T7" fmla="*/ 218 h 348"/>
                <a:gd name="T8" fmla="*/ 125 w 253"/>
                <a:gd name="T9" fmla="*/ 218 h 348"/>
                <a:gd name="T10" fmla="*/ 125 w 253"/>
                <a:gd name="T11" fmla="*/ 287 h 348"/>
                <a:gd name="T12" fmla="*/ 201 w 253"/>
                <a:gd name="T13" fmla="*/ 348 h 348"/>
                <a:gd name="T14" fmla="*/ 201 w 253"/>
                <a:gd name="T15" fmla="*/ 273 h 348"/>
                <a:gd name="T16" fmla="*/ 253 w 253"/>
                <a:gd name="T17" fmla="*/ 273 h 348"/>
                <a:gd name="T18" fmla="*/ 253 w 253"/>
                <a:gd name="T19" fmla="*/ 0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3" h="348">
                  <a:moveTo>
                    <a:pt x="253" y="0"/>
                  </a:moveTo>
                  <a:lnTo>
                    <a:pt x="0" y="0"/>
                  </a:lnTo>
                  <a:lnTo>
                    <a:pt x="0" y="180"/>
                  </a:lnTo>
                  <a:lnTo>
                    <a:pt x="45" y="218"/>
                  </a:lnTo>
                  <a:lnTo>
                    <a:pt x="125" y="218"/>
                  </a:lnTo>
                  <a:lnTo>
                    <a:pt x="125" y="287"/>
                  </a:lnTo>
                  <a:lnTo>
                    <a:pt x="201" y="348"/>
                  </a:lnTo>
                  <a:lnTo>
                    <a:pt x="201" y="273"/>
                  </a:lnTo>
                  <a:lnTo>
                    <a:pt x="253" y="273"/>
                  </a:lnTo>
                  <a:lnTo>
                    <a:pt x="25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565" name="Freeform 127"/>
            <p:cNvSpPr>
              <a:spLocks/>
            </p:cNvSpPr>
            <p:nvPr/>
          </p:nvSpPr>
          <p:spPr bwMode="auto">
            <a:xfrm>
              <a:off x="11527220" y="6022211"/>
              <a:ext cx="101262" cy="87338"/>
            </a:xfrm>
            <a:custGeom>
              <a:avLst/>
              <a:gdLst>
                <a:gd name="T0" fmla="*/ 80 w 80"/>
                <a:gd name="T1" fmla="*/ 0 h 69"/>
                <a:gd name="T2" fmla="*/ 0 w 80"/>
                <a:gd name="T3" fmla="*/ 0 h 69"/>
                <a:gd name="T4" fmla="*/ 80 w 80"/>
                <a:gd name="T5" fmla="*/ 69 h 69"/>
                <a:gd name="T6" fmla="*/ 80 w 80"/>
                <a:gd name="T7" fmla="*/ 0 h 69"/>
              </a:gdLst>
              <a:ahLst/>
              <a:cxnLst>
                <a:cxn ang="0">
                  <a:pos x="T0" y="T1"/>
                </a:cxn>
                <a:cxn ang="0">
                  <a:pos x="T2" y="T3"/>
                </a:cxn>
                <a:cxn ang="0">
                  <a:pos x="T4" y="T5"/>
                </a:cxn>
                <a:cxn ang="0">
                  <a:pos x="T6" y="T7"/>
                </a:cxn>
              </a:cxnLst>
              <a:rect l="0" t="0" r="r" b="b"/>
              <a:pathLst>
                <a:path w="80" h="69">
                  <a:moveTo>
                    <a:pt x="80" y="0"/>
                  </a:moveTo>
                  <a:lnTo>
                    <a:pt x="0" y="0"/>
                  </a:lnTo>
                  <a:lnTo>
                    <a:pt x="80" y="69"/>
                  </a:lnTo>
                  <a:lnTo>
                    <a:pt x="8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566" name="Freeform 129"/>
            <p:cNvSpPr>
              <a:spLocks noEditPoints="1"/>
            </p:cNvSpPr>
            <p:nvPr/>
          </p:nvSpPr>
          <p:spPr bwMode="auto">
            <a:xfrm>
              <a:off x="11724680" y="6091828"/>
              <a:ext cx="363276" cy="397452"/>
            </a:xfrm>
            <a:custGeom>
              <a:avLst/>
              <a:gdLst>
                <a:gd name="T0" fmla="*/ 29 w 287"/>
                <a:gd name="T1" fmla="*/ 64 h 314"/>
                <a:gd name="T2" fmla="*/ 29 w 287"/>
                <a:gd name="T3" fmla="*/ 28 h 314"/>
                <a:gd name="T4" fmla="*/ 258 w 287"/>
                <a:gd name="T5" fmla="*/ 28 h 314"/>
                <a:gd name="T6" fmla="*/ 258 w 287"/>
                <a:gd name="T7" fmla="*/ 64 h 314"/>
                <a:gd name="T8" fmla="*/ 29 w 287"/>
                <a:gd name="T9" fmla="*/ 64 h 314"/>
                <a:gd name="T10" fmla="*/ 287 w 287"/>
                <a:gd name="T11" fmla="*/ 0 h 314"/>
                <a:gd name="T12" fmla="*/ 81 w 287"/>
                <a:gd name="T13" fmla="*/ 0 h 314"/>
                <a:gd name="T14" fmla="*/ 52 w 287"/>
                <a:gd name="T15" fmla="*/ 0 h 314"/>
                <a:gd name="T16" fmla="*/ 0 w 287"/>
                <a:gd name="T17" fmla="*/ 0 h 314"/>
                <a:gd name="T18" fmla="*/ 0 w 287"/>
                <a:gd name="T19" fmla="*/ 75 h 314"/>
                <a:gd name="T20" fmla="*/ 29 w 287"/>
                <a:gd name="T21" fmla="*/ 99 h 314"/>
                <a:gd name="T22" fmla="*/ 29 w 287"/>
                <a:gd name="T23" fmla="*/ 92 h 314"/>
                <a:gd name="T24" fmla="*/ 258 w 287"/>
                <a:gd name="T25" fmla="*/ 92 h 314"/>
                <a:gd name="T26" fmla="*/ 258 w 287"/>
                <a:gd name="T27" fmla="*/ 127 h 314"/>
                <a:gd name="T28" fmla="*/ 118 w 287"/>
                <a:gd name="T29" fmla="*/ 127 h 314"/>
                <a:gd name="T30" fmla="*/ 118 w 287"/>
                <a:gd name="T31" fmla="*/ 153 h 314"/>
                <a:gd name="T32" fmla="*/ 258 w 287"/>
                <a:gd name="T33" fmla="*/ 153 h 314"/>
                <a:gd name="T34" fmla="*/ 258 w 287"/>
                <a:gd name="T35" fmla="*/ 191 h 314"/>
                <a:gd name="T36" fmla="*/ 137 w 287"/>
                <a:gd name="T37" fmla="*/ 191 h 314"/>
                <a:gd name="T38" fmla="*/ 171 w 287"/>
                <a:gd name="T39" fmla="*/ 217 h 314"/>
                <a:gd name="T40" fmla="*/ 258 w 287"/>
                <a:gd name="T41" fmla="*/ 217 h 314"/>
                <a:gd name="T42" fmla="*/ 258 w 287"/>
                <a:gd name="T43" fmla="*/ 255 h 314"/>
                <a:gd name="T44" fmla="*/ 213 w 287"/>
                <a:gd name="T45" fmla="*/ 255 h 314"/>
                <a:gd name="T46" fmla="*/ 246 w 287"/>
                <a:gd name="T47" fmla="*/ 284 h 314"/>
                <a:gd name="T48" fmla="*/ 258 w 287"/>
                <a:gd name="T49" fmla="*/ 284 h 314"/>
                <a:gd name="T50" fmla="*/ 258 w 287"/>
                <a:gd name="T51" fmla="*/ 293 h 314"/>
                <a:gd name="T52" fmla="*/ 287 w 287"/>
                <a:gd name="T53" fmla="*/ 314 h 314"/>
                <a:gd name="T54" fmla="*/ 287 w 287"/>
                <a:gd name="T55" fmla="*/ 0 h 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87" h="314">
                  <a:moveTo>
                    <a:pt x="29" y="64"/>
                  </a:moveTo>
                  <a:lnTo>
                    <a:pt x="29" y="28"/>
                  </a:lnTo>
                  <a:lnTo>
                    <a:pt x="258" y="28"/>
                  </a:lnTo>
                  <a:lnTo>
                    <a:pt x="258" y="64"/>
                  </a:lnTo>
                  <a:lnTo>
                    <a:pt x="29" y="64"/>
                  </a:lnTo>
                  <a:moveTo>
                    <a:pt x="287" y="0"/>
                  </a:moveTo>
                  <a:lnTo>
                    <a:pt x="81" y="0"/>
                  </a:lnTo>
                  <a:lnTo>
                    <a:pt x="52" y="0"/>
                  </a:lnTo>
                  <a:lnTo>
                    <a:pt x="0" y="0"/>
                  </a:lnTo>
                  <a:lnTo>
                    <a:pt x="0" y="75"/>
                  </a:lnTo>
                  <a:lnTo>
                    <a:pt x="29" y="99"/>
                  </a:lnTo>
                  <a:lnTo>
                    <a:pt x="29" y="92"/>
                  </a:lnTo>
                  <a:lnTo>
                    <a:pt x="258" y="92"/>
                  </a:lnTo>
                  <a:lnTo>
                    <a:pt x="258" y="127"/>
                  </a:lnTo>
                  <a:lnTo>
                    <a:pt x="118" y="127"/>
                  </a:lnTo>
                  <a:lnTo>
                    <a:pt x="118" y="153"/>
                  </a:lnTo>
                  <a:lnTo>
                    <a:pt x="258" y="153"/>
                  </a:lnTo>
                  <a:lnTo>
                    <a:pt x="258" y="191"/>
                  </a:lnTo>
                  <a:lnTo>
                    <a:pt x="137" y="191"/>
                  </a:lnTo>
                  <a:lnTo>
                    <a:pt x="171" y="217"/>
                  </a:lnTo>
                  <a:lnTo>
                    <a:pt x="258" y="217"/>
                  </a:lnTo>
                  <a:lnTo>
                    <a:pt x="258" y="255"/>
                  </a:lnTo>
                  <a:lnTo>
                    <a:pt x="213" y="255"/>
                  </a:lnTo>
                  <a:lnTo>
                    <a:pt x="246" y="284"/>
                  </a:lnTo>
                  <a:lnTo>
                    <a:pt x="258" y="284"/>
                  </a:lnTo>
                  <a:lnTo>
                    <a:pt x="258" y="293"/>
                  </a:lnTo>
                  <a:lnTo>
                    <a:pt x="287" y="314"/>
                  </a:lnTo>
                  <a:lnTo>
                    <a:pt x="287"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567" name="Freeform 130"/>
            <p:cNvSpPr>
              <a:spLocks/>
            </p:cNvSpPr>
            <p:nvPr/>
          </p:nvSpPr>
          <p:spPr bwMode="auto">
            <a:xfrm>
              <a:off x="12036059" y="6451306"/>
              <a:ext cx="15189" cy="11392"/>
            </a:xfrm>
            <a:custGeom>
              <a:avLst/>
              <a:gdLst>
                <a:gd name="T0" fmla="*/ 12 w 12"/>
                <a:gd name="T1" fmla="*/ 0 h 9"/>
                <a:gd name="T2" fmla="*/ 0 w 12"/>
                <a:gd name="T3" fmla="*/ 0 h 9"/>
                <a:gd name="T4" fmla="*/ 12 w 12"/>
                <a:gd name="T5" fmla="*/ 9 h 9"/>
                <a:gd name="T6" fmla="*/ 12 w 12"/>
                <a:gd name="T7" fmla="*/ 0 h 9"/>
              </a:gdLst>
              <a:ahLst/>
              <a:cxnLst>
                <a:cxn ang="0">
                  <a:pos x="T0" y="T1"/>
                </a:cxn>
                <a:cxn ang="0">
                  <a:pos x="T2" y="T3"/>
                </a:cxn>
                <a:cxn ang="0">
                  <a:pos x="T4" y="T5"/>
                </a:cxn>
                <a:cxn ang="0">
                  <a:pos x="T6" y="T7"/>
                </a:cxn>
              </a:cxnLst>
              <a:rect l="0" t="0" r="r" b="b"/>
              <a:pathLst>
                <a:path w="12" h="9">
                  <a:moveTo>
                    <a:pt x="12" y="0"/>
                  </a:moveTo>
                  <a:lnTo>
                    <a:pt x="0" y="0"/>
                  </a:lnTo>
                  <a:lnTo>
                    <a:pt x="12" y="9"/>
                  </a:lnTo>
                  <a:lnTo>
                    <a:pt x="12" y="0"/>
                  </a:lnTo>
                  <a:close/>
                </a:path>
              </a:pathLst>
            </a:cu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568" name="Freeform 131"/>
            <p:cNvSpPr>
              <a:spLocks/>
            </p:cNvSpPr>
            <p:nvPr/>
          </p:nvSpPr>
          <p:spPr bwMode="auto">
            <a:xfrm>
              <a:off x="12036059" y="6451306"/>
              <a:ext cx="15189" cy="11392"/>
            </a:xfrm>
            <a:custGeom>
              <a:avLst/>
              <a:gdLst>
                <a:gd name="T0" fmla="*/ 12 w 12"/>
                <a:gd name="T1" fmla="*/ 0 h 9"/>
                <a:gd name="T2" fmla="*/ 0 w 12"/>
                <a:gd name="T3" fmla="*/ 0 h 9"/>
                <a:gd name="T4" fmla="*/ 12 w 12"/>
                <a:gd name="T5" fmla="*/ 9 h 9"/>
                <a:gd name="T6" fmla="*/ 12 w 12"/>
                <a:gd name="T7" fmla="*/ 0 h 9"/>
              </a:gdLst>
              <a:ahLst/>
              <a:cxnLst>
                <a:cxn ang="0">
                  <a:pos x="T0" y="T1"/>
                </a:cxn>
                <a:cxn ang="0">
                  <a:pos x="T2" y="T3"/>
                </a:cxn>
                <a:cxn ang="0">
                  <a:pos x="T4" y="T5"/>
                </a:cxn>
                <a:cxn ang="0">
                  <a:pos x="T6" y="T7"/>
                </a:cxn>
              </a:cxnLst>
              <a:rect l="0" t="0" r="r" b="b"/>
              <a:pathLst>
                <a:path w="12" h="9">
                  <a:moveTo>
                    <a:pt x="12" y="0"/>
                  </a:moveTo>
                  <a:lnTo>
                    <a:pt x="0" y="0"/>
                  </a:lnTo>
                  <a:lnTo>
                    <a:pt x="12" y="9"/>
                  </a:lnTo>
                  <a:lnTo>
                    <a:pt x="12" y="0"/>
                  </a:lnTo>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569" name="Freeform 133"/>
            <p:cNvSpPr>
              <a:spLocks/>
            </p:cNvSpPr>
            <p:nvPr/>
          </p:nvSpPr>
          <p:spPr bwMode="auto">
            <a:xfrm>
              <a:off x="11874041" y="6285491"/>
              <a:ext cx="177208" cy="48099"/>
            </a:xfrm>
            <a:custGeom>
              <a:avLst/>
              <a:gdLst>
                <a:gd name="T0" fmla="*/ 140 w 140"/>
                <a:gd name="T1" fmla="*/ 0 h 38"/>
                <a:gd name="T2" fmla="*/ 0 w 140"/>
                <a:gd name="T3" fmla="*/ 0 h 38"/>
                <a:gd name="T4" fmla="*/ 0 w 140"/>
                <a:gd name="T5" fmla="*/ 22 h 38"/>
                <a:gd name="T6" fmla="*/ 19 w 140"/>
                <a:gd name="T7" fmla="*/ 38 h 38"/>
                <a:gd name="T8" fmla="*/ 140 w 140"/>
                <a:gd name="T9" fmla="*/ 38 h 38"/>
                <a:gd name="T10" fmla="*/ 140 w 140"/>
                <a:gd name="T11" fmla="*/ 0 h 38"/>
              </a:gdLst>
              <a:ahLst/>
              <a:cxnLst>
                <a:cxn ang="0">
                  <a:pos x="T0" y="T1"/>
                </a:cxn>
                <a:cxn ang="0">
                  <a:pos x="T2" y="T3"/>
                </a:cxn>
                <a:cxn ang="0">
                  <a:pos x="T4" y="T5"/>
                </a:cxn>
                <a:cxn ang="0">
                  <a:pos x="T6" y="T7"/>
                </a:cxn>
                <a:cxn ang="0">
                  <a:pos x="T8" y="T9"/>
                </a:cxn>
                <a:cxn ang="0">
                  <a:pos x="T10" y="T11"/>
                </a:cxn>
              </a:cxnLst>
              <a:rect l="0" t="0" r="r" b="b"/>
              <a:pathLst>
                <a:path w="140" h="38">
                  <a:moveTo>
                    <a:pt x="140" y="0"/>
                  </a:moveTo>
                  <a:lnTo>
                    <a:pt x="0" y="0"/>
                  </a:lnTo>
                  <a:lnTo>
                    <a:pt x="0" y="22"/>
                  </a:lnTo>
                  <a:lnTo>
                    <a:pt x="19" y="38"/>
                  </a:lnTo>
                  <a:lnTo>
                    <a:pt x="140" y="38"/>
                  </a:lnTo>
                  <a:lnTo>
                    <a:pt x="140" y="0"/>
                  </a:lnTo>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570" name="Freeform 135"/>
            <p:cNvSpPr>
              <a:spLocks/>
            </p:cNvSpPr>
            <p:nvPr/>
          </p:nvSpPr>
          <p:spPr bwMode="auto">
            <a:xfrm>
              <a:off x="11941127" y="6366500"/>
              <a:ext cx="110122" cy="48099"/>
            </a:xfrm>
            <a:custGeom>
              <a:avLst/>
              <a:gdLst>
                <a:gd name="T0" fmla="*/ 87 w 87"/>
                <a:gd name="T1" fmla="*/ 0 h 38"/>
                <a:gd name="T2" fmla="*/ 0 w 87"/>
                <a:gd name="T3" fmla="*/ 0 h 38"/>
                <a:gd name="T4" fmla="*/ 42 w 87"/>
                <a:gd name="T5" fmla="*/ 38 h 38"/>
                <a:gd name="T6" fmla="*/ 87 w 87"/>
                <a:gd name="T7" fmla="*/ 38 h 38"/>
                <a:gd name="T8" fmla="*/ 87 w 87"/>
                <a:gd name="T9" fmla="*/ 0 h 38"/>
              </a:gdLst>
              <a:ahLst/>
              <a:cxnLst>
                <a:cxn ang="0">
                  <a:pos x="T0" y="T1"/>
                </a:cxn>
                <a:cxn ang="0">
                  <a:pos x="T2" y="T3"/>
                </a:cxn>
                <a:cxn ang="0">
                  <a:pos x="T4" y="T5"/>
                </a:cxn>
                <a:cxn ang="0">
                  <a:pos x="T6" y="T7"/>
                </a:cxn>
                <a:cxn ang="0">
                  <a:pos x="T8" y="T9"/>
                </a:cxn>
              </a:cxnLst>
              <a:rect l="0" t="0" r="r" b="b"/>
              <a:pathLst>
                <a:path w="87" h="38">
                  <a:moveTo>
                    <a:pt x="87" y="0"/>
                  </a:moveTo>
                  <a:lnTo>
                    <a:pt x="0" y="0"/>
                  </a:lnTo>
                  <a:lnTo>
                    <a:pt x="42" y="38"/>
                  </a:lnTo>
                  <a:lnTo>
                    <a:pt x="87" y="38"/>
                  </a:lnTo>
                  <a:lnTo>
                    <a:pt x="87" y="0"/>
                  </a:lnTo>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571" name="Rectangle 137"/>
            <p:cNvSpPr>
              <a:spLocks noChangeArrowheads="1"/>
            </p:cNvSpPr>
            <p:nvPr/>
          </p:nvSpPr>
          <p:spPr bwMode="auto">
            <a:xfrm>
              <a:off x="11761388" y="6127269"/>
              <a:ext cx="289862" cy="455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572" name="Freeform 139"/>
            <p:cNvSpPr>
              <a:spLocks/>
            </p:cNvSpPr>
            <p:nvPr/>
          </p:nvSpPr>
          <p:spPr bwMode="auto">
            <a:xfrm>
              <a:off x="11761388" y="6208279"/>
              <a:ext cx="289862" cy="44302"/>
            </a:xfrm>
            <a:custGeom>
              <a:avLst/>
              <a:gdLst>
                <a:gd name="T0" fmla="*/ 229 w 229"/>
                <a:gd name="T1" fmla="*/ 0 h 35"/>
                <a:gd name="T2" fmla="*/ 0 w 229"/>
                <a:gd name="T3" fmla="*/ 0 h 35"/>
                <a:gd name="T4" fmla="*/ 0 w 229"/>
                <a:gd name="T5" fmla="*/ 7 h 35"/>
                <a:gd name="T6" fmla="*/ 9 w 229"/>
                <a:gd name="T7" fmla="*/ 16 h 35"/>
                <a:gd name="T8" fmla="*/ 108 w 229"/>
                <a:gd name="T9" fmla="*/ 16 h 35"/>
                <a:gd name="T10" fmla="*/ 108 w 229"/>
                <a:gd name="T11" fmla="*/ 31 h 35"/>
                <a:gd name="T12" fmla="*/ 28 w 229"/>
                <a:gd name="T13" fmla="*/ 31 h 35"/>
                <a:gd name="T14" fmla="*/ 89 w 229"/>
                <a:gd name="T15" fmla="*/ 31 h 35"/>
                <a:gd name="T16" fmla="*/ 89 w 229"/>
                <a:gd name="T17" fmla="*/ 35 h 35"/>
                <a:gd name="T18" fmla="*/ 229 w 229"/>
                <a:gd name="T19" fmla="*/ 35 h 35"/>
                <a:gd name="T20" fmla="*/ 229 w 229"/>
                <a:gd name="T21"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9" h="35">
                  <a:moveTo>
                    <a:pt x="229" y="0"/>
                  </a:moveTo>
                  <a:lnTo>
                    <a:pt x="0" y="0"/>
                  </a:lnTo>
                  <a:lnTo>
                    <a:pt x="0" y="7"/>
                  </a:lnTo>
                  <a:lnTo>
                    <a:pt x="9" y="16"/>
                  </a:lnTo>
                  <a:lnTo>
                    <a:pt x="108" y="16"/>
                  </a:lnTo>
                  <a:lnTo>
                    <a:pt x="108" y="31"/>
                  </a:lnTo>
                  <a:lnTo>
                    <a:pt x="28" y="31"/>
                  </a:lnTo>
                  <a:lnTo>
                    <a:pt x="89" y="31"/>
                  </a:lnTo>
                  <a:lnTo>
                    <a:pt x="89" y="35"/>
                  </a:lnTo>
                  <a:lnTo>
                    <a:pt x="229" y="35"/>
                  </a:lnTo>
                  <a:lnTo>
                    <a:pt x="22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573" name="Freeform 141"/>
            <p:cNvSpPr>
              <a:spLocks/>
            </p:cNvSpPr>
            <p:nvPr/>
          </p:nvSpPr>
          <p:spPr bwMode="auto">
            <a:xfrm>
              <a:off x="11796829" y="6247518"/>
              <a:ext cx="77212" cy="65820"/>
            </a:xfrm>
            <a:custGeom>
              <a:avLst/>
              <a:gdLst>
                <a:gd name="T0" fmla="*/ 61 w 61"/>
                <a:gd name="T1" fmla="*/ 0 h 52"/>
                <a:gd name="T2" fmla="*/ 0 w 61"/>
                <a:gd name="T3" fmla="*/ 0 h 52"/>
                <a:gd name="T4" fmla="*/ 61 w 61"/>
                <a:gd name="T5" fmla="*/ 52 h 52"/>
                <a:gd name="T6" fmla="*/ 61 w 61"/>
                <a:gd name="T7" fmla="*/ 30 h 52"/>
                <a:gd name="T8" fmla="*/ 61 w 61"/>
                <a:gd name="T9" fmla="*/ 4 h 52"/>
                <a:gd name="T10" fmla="*/ 61 w 61"/>
                <a:gd name="T11" fmla="*/ 0 h 52"/>
              </a:gdLst>
              <a:ahLst/>
              <a:cxnLst>
                <a:cxn ang="0">
                  <a:pos x="T0" y="T1"/>
                </a:cxn>
                <a:cxn ang="0">
                  <a:pos x="T2" y="T3"/>
                </a:cxn>
                <a:cxn ang="0">
                  <a:pos x="T4" y="T5"/>
                </a:cxn>
                <a:cxn ang="0">
                  <a:pos x="T6" y="T7"/>
                </a:cxn>
                <a:cxn ang="0">
                  <a:pos x="T8" y="T9"/>
                </a:cxn>
                <a:cxn ang="0">
                  <a:pos x="T10" y="T11"/>
                </a:cxn>
              </a:cxnLst>
              <a:rect l="0" t="0" r="r" b="b"/>
              <a:pathLst>
                <a:path w="61" h="52">
                  <a:moveTo>
                    <a:pt x="61" y="0"/>
                  </a:moveTo>
                  <a:lnTo>
                    <a:pt x="0" y="0"/>
                  </a:lnTo>
                  <a:lnTo>
                    <a:pt x="61" y="52"/>
                  </a:lnTo>
                  <a:lnTo>
                    <a:pt x="61" y="30"/>
                  </a:lnTo>
                  <a:lnTo>
                    <a:pt x="61" y="4"/>
                  </a:lnTo>
                  <a:lnTo>
                    <a:pt x="6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574" name="Freeform 143"/>
            <p:cNvSpPr>
              <a:spLocks/>
            </p:cNvSpPr>
            <p:nvPr/>
          </p:nvSpPr>
          <p:spPr bwMode="auto">
            <a:xfrm>
              <a:off x="11772779" y="6228531"/>
              <a:ext cx="125312" cy="18986"/>
            </a:xfrm>
            <a:custGeom>
              <a:avLst/>
              <a:gdLst>
                <a:gd name="T0" fmla="*/ 99 w 99"/>
                <a:gd name="T1" fmla="*/ 0 h 15"/>
                <a:gd name="T2" fmla="*/ 0 w 99"/>
                <a:gd name="T3" fmla="*/ 0 h 15"/>
                <a:gd name="T4" fmla="*/ 19 w 99"/>
                <a:gd name="T5" fmla="*/ 15 h 15"/>
                <a:gd name="T6" fmla="*/ 99 w 99"/>
                <a:gd name="T7" fmla="*/ 15 h 15"/>
                <a:gd name="T8" fmla="*/ 99 w 99"/>
                <a:gd name="T9" fmla="*/ 0 h 15"/>
              </a:gdLst>
              <a:ahLst/>
              <a:cxnLst>
                <a:cxn ang="0">
                  <a:pos x="T0" y="T1"/>
                </a:cxn>
                <a:cxn ang="0">
                  <a:pos x="T2" y="T3"/>
                </a:cxn>
                <a:cxn ang="0">
                  <a:pos x="T4" y="T5"/>
                </a:cxn>
                <a:cxn ang="0">
                  <a:pos x="T6" y="T7"/>
                </a:cxn>
                <a:cxn ang="0">
                  <a:pos x="T8" y="T9"/>
                </a:cxn>
              </a:cxnLst>
              <a:rect l="0" t="0" r="r" b="b"/>
              <a:pathLst>
                <a:path w="99" h="15">
                  <a:moveTo>
                    <a:pt x="99" y="0"/>
                  </a:moveTo>
                  <a:lnTo>
                    <a:pt x="0" y="0"/>
                  </a:lnTo>
                  <a:lnTo>
                    <a:pt x="19" y="15"/>
                  </a:lnTo>
                  <a:lnTo>
                    <a:pt x="99" y="15"/>
                  </a:lnTo>
                  <a:lnTo>
                    <a:pt x="9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575" name="Freeform 145"/>
            <p:cNvSpPr>
              <a:spLocks/>
            </p:cNvSpPr>
            <p:nvPr/>
          </p:nvSpPr>
          <p:spPr bwMode="auto">
            <a:xfrm>
              <a:off x="10784214" y="5375402"/>
              <a:ext cx="491118" cy="434158"/>
            </a:xfrm>
            <a:custGeom>
              <a:avLst/>
              <a:gdLst>
                <a:gd name="T0" fmla="*/ 388 w 388"/>
                <a:gd name="T1" fmla="*/ 0 h 343"/>
                <a:gd name="T2" fmla="*/ 310 w 388"/>
                <a:gd name="T3" fmla="*/ 0 h 343"/>
                <a:gd name="T4" fmla="*/ 0 w 388"/>
                <a:gd name="T5" fmla="*/ 0 h 343"/>
                <a:gd name="T6" fmla="*/ 0 w 388"/>
                <a:gd name="T7" fmla="*/ 19 h 343"/>
                <a:gd name="T8" fmla="*/ 38 w 388"/>
                <a:gd name="T9" fmla="*/ 52 h 343"/>
                <a:gd name="T10" fmla="*/ 38 w 388"/>
                <a:gd name="T11" fmla="*/ 35 h 343"/>
                <a:gd name="T12" fmla="*/ 350 w 388"/>
                <a:gd name="T13" fmla="*/ 35 h 343"/>
                <a:gd name="T14" fmla="*/ 350 w 388"/>
                <a:gd name="T15" fmla="*/ 85 h 343"/>
                <a:gd name="T16" fmla="*/ 80 w 388"/>
                <a:gd name="T17" fmla="*/ 85 h 343"/>
                <a:gd name="T18" fmla="*/ 125 w 388"/>
                <a:gd name="T19" fmla="*/ 125 h 343"/>
                <a:gd name="T20" fmla="*/ 350 w 388"/>
                <a:gd name="T21" fmla="*/ 125 h 343"/>
                <a:gd name="T22" fmla="*/ 350 w 388"/>
                <a:gd name="T23" fmla="*/ 175 h 343"/>
                <a:gd name="T24" fmla="*/ 185 w 388"/>
                <a:gd name="T25" fmla="*/ 175 h 343"/>
                <a:gd name="T26" fmla="*/ 230 w 388"/>
                <a:gd name="T27" fmla="*/ 210 h 343"/>
                <a:gd name="T28" fmla="*/ 350 w 388"/>
                <a:gd name="T29" fmla="*/ 210 h 343"/>
                <a:gd name="T30" fmla="*/ 350 w 388"/>
                <a:gd name="T31" fmla="*/ 263 h 343"/>
                <a:gd name="T32" fmla="*/ 289 w 388"/>
                <a:gd name="T33" fmla="*/ 263 h 343"/>
                <a:gd name="T34" fmla="*/ 334 w 388"/>
                <a:gd name="T35" fmla="*/ 298 h 343"/>
                <a:gd name="T36" fmla="*/ 350 w 388"/>
                <a:gd name="T37" fmla="*/ 298 h 343"/>
                <a:gd name="T38" fmla="*/ 350 w 388"/>
                <a:gd name="T39" fmla="*/ 315 h 343"/>
                <a:gd name="T40" fmla="*/ 388 w 388"/>
                <a:gd name="T41" fmla="*/ 343 h 343"/>
                <a:gd name="T42" fmla="*/ 388 w 388"/>
                <a:gd name="T43" fmla="*/ 0 h 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88" h="343">
                  <a:moveTo>
                    <a:pt x="388" y="0"/>
                  </a:moveTo>
                  <a:lnTo>
                    <a:pt x="310" y="0"/>
                  </a:lnTo>
                  <a:lnTo>
                    <a:pt x="0" y="0"/>
                  </a:lnTo>
                  <a:lnTo>
                    <a:pt x="0" y="19"/>
                  </a:lnTo>
                  <a:lnTo>
                    <a:pt x="38" y="52"/>
                  </a:lnTo>
                  <a:lnTo>
                    <a:pt x="38" y="35"/>
                  </a:lnTo>
                  <a:lnTo>
                    <a:pt x="350" y="35"/>
                  </a:lnTo>
                  <a:lnTo>
                    <a:pt x="350" y="85"/>
                  </a:lnTo>
                  <a:lnTo>
                    <a:pt x="80" y="85"/>
                  </a:lnTo>
                  <a:lnTo>
                    <a:pt x="125" y="125"/>
                  </a:lnTo>
                  <a:lnTo>
                    <a:pt x="350" y="125"/>
                  </a:lnTo>
                  <a:lnTo>
                    <a:pt x="350" y="175"/>
                  </a:lnTo>
                  <a:lnTo>
                    <a:pt x="185" y="175"/>
                  </a:lnTo>
                  <a:lnTo>
                    <a:pt x="230" y="210"/>
                  </a:lnTo>
                  <a:lnTo>
                    <a:pt x="350" y="210"/>
                  </a:lnTo>
                  <a:lnTo>
                    <a:pt x="350" y="263"/>
                  </a:lnTo>
                  <a:lnTo>
                    <a:pt x="289" y="263"/>
                  </a:lnTo>
                  <a:lnTo>
                    <a:pt x="334" y="298"/>
                  </a:lnTo>
                  <a:lnTo>
                    <a:pt x="350" y="298"/>
                  </a:lnTo>
                  <a:lnTo>
                    <a:pt x="350" y="315"/>
                  </a:lnTo>
                  <a:lnTo>
                    <a:pt x="388" y="343"/>
                  </a:lnTo>
                  <a:lnTo>
                    <a:pt x="38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576" name="Freeform 146"/>
            <p:cNvSpPr>
              <a:spLocks/>
            </p:cNvSpPr>
            <p:nvPr/>
          </p:nvSpPr>
          <p:spPr bwMode="auto">
            <a:xfrm>
              <a:off x="10760164" y="5357682"/>
              <a:ext cx="539218" cy="17721"/>
            </a:xfrm>
            <a:custGeom>
              <a:avLst/>
              <a:gdLst>
                <a:gd name="T0" fmla="*/ 426 w 426"/>
                <a:gd name="T1" fmla="*/ 0 h 14"/>
                <a:gd name="T2" fmla="*/ 329 w 426"/>
                <a:gd name="T3" fmla="*/ 0 h 14"/>
                <a:gd name="T4" fmla="*/ 0 w 426"/>
                <a:gd name="T5" fmla="*/ 0 h 14"/>
                <a:gd name="T6" fmla="*/ 0 w 426"/>
                <a:gd name="T7" fmla="*/ 14 h 14"/>
                <a:gd name="T8" fmla="*/ 329 w 426"/>
                <a:gd name="T9" fmla="*/ 14 h 14"/>
                <a:gd name="T10" fmla="*/ 426 w 426"/>
                <a:gd name="T11" fmla="*/ 14 h 14"/>
                <a:gd name="T12" fmla="*/ 426 w 426"/>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426" h="14">
                  <a:moveTo>
                    <a:pt x="426" y="0"/>
                  </a:moveTo>
                  <a:lnTo>
                    <a:pt x="329" y="0"/>
                  </a:lnTo>
                  <a:lnTo>
                    <a:pt x="0" y="0"/>
                  </a:lnTo>
                  <a:lnTo>
                    <a:pt x="0" y="14"/>
                  </a:lnTo>
                  <a:lnTo>
                    <a:pt x="329" y="14"/>
                  </a:lnTo>
                  <a:lnTo>
                    <a:pt x="426" y="14"/>
                  </a:lnTo>
                  <a:lnTo>
                    <a:pt x="426" y="0"/>
                  </a:lnTo>
                  <a:close/>
                </a:path>
              </a:pathLst>
            </a:cu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577" name="Freeform 147"/>
            <p:cNvSpPr>
              <a:spLocks/>
            </p:cNvSpPr>
            <p:nvPr/>
          </p:nvSpPr>
          <p:spPr bwMode="auto">
            <a:xfrm>
              <a:off x="10760164" y="5357682"/>
              <a:ext cx="539218" cy="17721"/>
            </a:xfrm>
            <a:custGeom>
              <a:avLst/>
              <a:gdLst>
                <a:gd name="T0" fmla="*/ 426 w 426"/>
                <a:gd name="T1" fmla="*/ 0 h 14"/>
                <a:gd name="T2" fmla="*/ 329 w 426"/>
                <a:gd name="T3" fmla="*/ 0 h 14"/>
                <a:gd name="T4" fmla="*/ 0 w 426"/>
                <a:gd name="T5" fmla="*/ 0 h 14"/>
                <a:gd name="T6" fmla="*/ 0 w 426"/>
                <a:gd name="T7" fmla="*/ 14 h 14"/>
                <a:gd name="T8" fmla="*/ 329 w 426"/>
                <a:gd name="T9" fmla="*/ 14 h 14"/>
                <a:gd name="T10" fmla="*/ 426 w 426"/>
                <a:gd name="T11" fmla="*/ 14 h 14"/>
                <a:gd name="T12" fmla="*/ 426 w 426"/>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426" h="14">
                  <a:moveTo>
                    <a:pt x="426" y="0"/>
                  </a:moveTo>
                  <a:lnTo>
                    <a:pt x="329" y="0"/>
                  </a:lnTo>
                  <a:lnTo>
                    <a:pt x="0" y="0"/>
                  </a:lnTo>
                  <a:lnTo>
                    <a:pt x="0" y="14"/>
                  </a:lnTo>
                  <a:lnTo>
                    <a:pt x="329" y="14"/>
                  </a:lnTo>
                  <a:lnTo>
                    <a:pt x="426" y="14"/>
                  </a:lnTo>
                  <a:lnTo>
                    <a:pt x="42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578" name="Freeform 148"/>
            <p:cNvSpPr>
              <a:spLocks/>
            </p:cNvSpPr>
            <p:nvPr/>
          </p:nvSpPr>
          <p:spPr bwMode="auto">
            <a:xfrm>
              <a:off x="11206981" y="5752602"/>
              <a:ext cx="20252" cy="21518"/>
            </a:xfrm>
            <a:custGeom>
              <a:avLst/>
              <a:gdLst>
                <a:gd name="T0" fmla="*/ 16 w 16"/>
                <a:gd name="T1" fmla="*/ 0 h 17"/>
                <a:gd name="T2" fmla="*/ 0 w 16"/>
                <a:gd name="T3" fmla="*/ 0 h 17"/>
                <a:gd name="T4" fmla="*/ 16 w 16"/>
                <a:gd name="T5" fmla="*/ 17 h 17"/>
                <a:gd name="T6" fmla="*/ 16 w 16"/>
                <a:gd name="T7" fmla="*/ 0 h 17"/>
              </a:gdLst>
              <a:ahLst/>
              <a:cxnLst>
                <a:cxn ang="0">
                  <a:pos x="T0" y="T1"/>
                </a:cxn>
                <a:cxn ang="0">
                  <a:pos x="T2" y="T3"/>
                </a:cxn>
                <a:cxn ang="0">
                  <a:pos x="T4" y="T5"/>
                </a:cxn>
                <a:cxn ang="0">
                  <a:pos x="T6" y="T7"/>
                </a:cxn>
              </a:cxnLst>
              <a:rect l="0" t="0" r="r" b="b"/>
              <a:pathLst>
                <a:path w="16" h="17">
                  <a:moveTo>
                    <a:pt x="16" y="0"/>
                  </a:moveTo>
                  <a:lnTo>
                    <a:pt x="0" y="0"/>
                  </a:lnTo>
                  <a:lnTo>
                    <a:pt x="16" y="17"/>
                  </a:lnTo>
                  <a:lnTo>
                    <a:pt x="16" y="0"/>
                  </a:ln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579" name="Freeform 149"/>
            <p:cNvSpPr>
              <a:spLocks/>
            </p:cNvSpPr>
            <p:nvPr/>
          </p:nvSpPr>
          <p:spPr bwMode="auto">
            <a:xfrm>
              <a:off x="11206981" y="5752602"/>
              <a:ext cx="20252" cy="21518"/>
            </a:xfrm>
            <a:custGeom>
              <a:avLst/>
              <a:gdLst>
                <a:gd name="T0" fmla="*/ 16 w 16"/>
                <a:gd name="T1" fmla="*/ 0 h 17"/>
                <a:gd name="T2" fmla="*/ 0 w 16"/>
                <a:gd name="T3" fmla="*/ 0 h 17"/>
                <a:gd name="T4" fmla="*/ 16 w 16"/>
                <a:gd name="T5" fmla="*/ 17 h 17"/>
                <a:gd name="T6" fmla="*/ 16 w 16"/>
                <a:gd name="T7" fmla="*/ 0 h 17"/>
              </a:gdLst>
              <a:ahLst/>
              <a:cxnLst>
                <a:cxn ang="0">
                  <a:pos x="T0" y="T1"/>
                </a:cxn>
                <a:cxn ang="0">
                  <a:pos x="T2" y="T3"/>
                </a:cxn>
                <a:cxn ang="0">
                  <a:pos x="T4" y="T5"/>
                </a:cxn>
                <a:cxn ang="0">
                  <a:pos x="T6" y="T7"/>
                </a:cxn>
              </a:cxnLst>
              <a:rect l="0" t="0" r="r" b="b"/>
              <a:pathLst>
                <a:path w="16" h="17">
                  <a:moveTo>
                    <a:pt x="16" y="0"/>
                  </a:moveTo>
                  <a:lnTo>
                    <a:pt x="0" y="0"/>
                  </a:lnTo>
                  <a:lnTo>
                    <a:pt x="16" y="17"/>
                  </a:lnTo>
                  <a:lnTo>
                    <a:pt x="1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580" name="Freeform 151"/>
            <p:cNvSpPr>
              <a:spLocks/>
            </p:cNvSpPr>
            <p:nvPr/>
          </p:nvSpPr>
          <p:spPr bwMode="auto">
            <a:xfrm>
              <a:off x="10942434" y="5533624"/>
              <a:ext cx="284798" cy="63288"/>
            </a:xfrm>
            <a:custGeom>
              <a:avLst/>
              <a:gdLst>
                <a:gd name="T0" fmla="*/ 225 w 225"/>
                <a:gd name="T1" fmla="*/ 0 h 50"/>
                <a:gd name="T2" fmla="*/ 0 w 225"/>
                <a:gd name="T3" fmla="*/ 0 h 50"/>
                <a:gd name="T4" fmla="*/ 60 w 225"/>
                <a:gd name="T5" fmla="*/ 50 h 50"/>
                <a:gd name="T6" fmla="*/ 225 w 225"/>
                <a:gd name="T7" fmla="*/ 50 h 50"/>
                <a:gd name="T8" fmla="*/ 225 w 225"/>
                <a:gd name="T9" fmla="*/ 0 h 50"/>
              </a:gdLst>
              <a:ahLst/>
              <a:cxnLst>
                <a:cxn ang="0">
                  <a:pos x="T0" y="T1"/>
                </a:cxn>
                <a:cxn ang="0">
                  <a:pos x="T2" y="T3"/>
                </a:cxn>
                <a:cxn ang="0">
                  <a:pos x="T4" y="T5"/>
                </a:cxn>
                <a:cxn ang="0">
                  <a:pos x="T6" y="T7"/>
                </a:cxn>
                <a:cxn ang="0">
                  <a:pos x="T8" y="T9"/>
                </a:cxn>
              </a:cxnLst>
              <a:rect l="0" t="0" r="r" b="b"/>
              <a:pathLst>
                <a:path w="225" h="50">
                  <a:moveTo>
                    <a:pt x="225" y="0"/>
                  </a:moveTo>
                  <a:lnTo>
                    <a:pt x="0" y="0"/>
                  </a:lnTo>
                  <a:lnTo>
                    <a:pt x="60" y="50"/>
                  </a:lnTo>
                  <a:lnTo>
                    <a:pt x="225" y="50"/>
                  </a:lnTo>
                  <a:lnTo>
                    <a:pt x="22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581" name="Freeform 153"/>
            <p:cNvSpPr>
              <a:spLocks/>
            </p:cNvSpPr>
            <p:nvPr/>
          </p:nvSpPr>
          <p:spPr bwMode="auto">
            <a:xfrm>
              <a:off x="11075341" y="5641214"/>
              <a:ext cx="151892" cy="67085"/>
            </a:xfrm>
            <a:custGeom>
              <a:avLst/>
              <a:gdLst>
                <a:gd name="T0" fmla="*/ 120 w 120"/>
                <a:gd name="T1" fmla="*/ 0 h 53"/>
                <a:gd name="T2" fmla="*/ 0 w 120"/>
                <a:gd name="T3" fmla="*/ 0 h 53"/>
                <a:gd name="T4" fmla="*/ 59 w 120"/>
                <a:gd name="T5" fmla="*/ 53 h 53"/>
                <a:gd name="T6" fmla="*/ 120 w 120"/>
                <a:gd name="T7" fmla="*/ 53 h 53"/>
                <a:gd name="T8" fmla="*/ 120 w 120"/>
                <a:gd name="T9" fmla="*/ 0 h 53"/>
              </a:gdLst>
              <a:ahLst/>
              <a:cxnLst>
                <a:cxn ang="0">
                  <a:pos x="T0" y="T1"/>
                </a:cxn>
                <a:cxn ang="0">
                  <a:pos x="T2" y="T3"/>
                </a:cxn>
                <a:cxn ang="0">
                  <a:pos x="T4" y="T5"/>
                </a:cxn>
                <a:cxn ang="0">
                  <a:pos x="T6" y="T7"/>
                </a:cxn>
                <a:cxn ang="0">
                  <a:pos x="T8" y="T9"/>
                </a:cxn>
              </a:cxnLst>
              <a:rect l="0" t="0" r="r" b="b"/>
              <a:pathLst>
                <a:path w="120" h="53">
                  <a:moveTo>
                    <a:pt x="120" y="0"/>
                  </a:moveTo>
                  <a:lnTo>
                    <a:pt x="0" y="0"/>
                  </a:lnTo>
                  <a:lnTo>
                    <a:pt x="59" y="53"/>
                  </a:lnTo>
                  <a:lnTo>
                    <a:pt x="120" y="53"/>
                  </a:lnTo>
                  <a:lnTo>
                    <a:pt x="12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582" name="Freeform 155"/>
            <p:cNvSpPr>
              <a:spLocks/>
            </p:cNvSpPr>
            <p:nvPr/>
          </p:nvSpPr>
          <p:spPr bwMode="auto">
            <a:xfrm>
              <a:off x="10832313" y="5419705"/>
              <a:ext cx="394920" cy="63288"/>
            </a:xfrm>
            <a:custGeom>
              <a:avLst/>
              <a:gdLst>
                <a:gd name="T0" fmla="*/ 312 w 312"/>
                <a:gd name="T1" fmla="*/ 0 h 50"/>
                <a:gd name="T2" fmla="*/ 0 w 312"/>
                <a:gd name="T3" fmla="*/ 0 h 50"/>
                <a:gd name="T4" fmla="*/ 0 w 312"/>
                <a:gd name="T5" fmla="*/ 17 h 50"/>
                <a:gd name="T6" fmla="*/ 42 w 312"/>
                <a:gd name="T7" fmla="*/ 50 h 50"/>
                <a:gd name="T8" fmla="*/ 312 w 312"/>
                <a:gd name="T9" fmla="*/ 50 h 50"/>
                <a:gd name="T10" fmla="*/ 312 w 312"/>
                <a:gd name="T11" fmla="*/ 0 h 50"/>
              </a:gdLst>
              <a:ahLst/>
              <a:cxnLst>
                <a:cxn ang="0">
                  <a:pos x="T0" y="T1"/>
                </a:cxn>
                <a:cxn ang="0">
                  <a:pos x="T2" y="T3"/>
                </a:cxn>
                <a:cxn ang="0">
                  <a:pos x="T4" y="T5"/>
                </a:cxn>
                <a:cxn ang="0">
                  <a:pos x="T6" y="T7"/>
                </a:cxn>
                <a:cxn ang="0">
                  <a:pos x="T8" y="T9"/>
                </a:cxn>
                <a:cxn ang="0">
                  <a:pos x="T10" y="T11"/>
                </a:cxn>
              </a:cxnLst>
              <a:rect l="0" t="0" r="r" b="b"/>
              <a:pathLst>
                <a:path w="312" h="50">
                  <a:moveTo>
                    <a:pt x="312" y="0"/>
                  </a:moveTo>
                  <a:lnTo>
                    <a:pt x="0" y="0"/>
                  </a:lnTo>
                  <a:lnTo>
                    <a:pt x="0" y="17"/>
                  </a:lnTo>
                  <a:lnTo>
                    <a:pt x="42" y="50"/>
                  </a:lnTo>
                  <a:lnTo>
                    <a:pt x="312" y="50"/>
                  </a:lnTo>
                  <a:lnTo>
                    <a:pt x="31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583" name="Rectangle 157"/>
            <p:cNvSpPr>
              <a:spLocks noChangeArrowheads="1"/>
            </p:cNvSpPr>
            <p:nvPr/>
          </p:nvSpPr>
          <p:spPr bwMode="auto">
            <a:xfrm>
              <a:off x="10739911" y="5053897"/>
              <a:ext cx="158222" cy="999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584" name="Rectangle 159"/>
            <p:cNvSpPr>
              <a:spLocks noChangeArrowheads="1"/>
            </p:cNvSpPr>
            <p:nvPr/>
          </p:nvSpPr>
          <p:spPr bwMode="auto">
            <a:xfrm>
              <a:off x="10937371" y="5105794"/>
              <a:ext cx="72149" cy="480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585" name="Rectangle 161"/>
            <p:cNvSpPr>
              <a:spLocks noChangeArrowheads="1"/>
            </p:cNvSpPr>
            <p:nvPr/>
          </p:nvSpPr>
          <p:spPr bwMode="auto">
            <a:xfrm>
              <a:off x="11604432" y="5708300"/>
              <a:ext cx="81009" cy="379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466" name="Freeform 465"/>
            <p:cNvSpPr>
              <a:spLocks/>
            </p:cNvSpPr>
            <p:nvPr/>
          </p:nvSpPr>
          <p:spPr bwMode="auto">
            <a:xfrm>
              <a:off x="4447496" y="6242609"/>
              <a:ext cx="614883" cy="575263"/>
            </a:xfrm>
            <a:custGeom>
              <a:avLst/>
              <a:gdLst>
                <a:gd name="T0" fmla="*/ 332 w 603"/>
                <a:gd name="T1" fmla="*/ 86 h 507"/>
                <a:gd name="T2" fmla="*/ 332 w 603"/>
                <a:gd name="T3" fmla="*/ 0 h 507"/>
                <a:gd name="T4" fmla="*/ 398 w 603"/>
                <a:gd name="T5" fmla="*/ 0 h 507"/>
                <a:gd name="T6" fmla="*/ 398 w 603"/>
                <a:gd name="T7" fmla="*/ 86 h 507"/>
                <a:gd name="T8" fmla="*/ 420 w 603"/>
                <a:gd name="T9" fmla="*/ 86 h 507"/>
                <a:gd name="T10" fmla="*/ 420 w 603"/>
                <a:gd name="T11" fmla="*/ 0 h 507"/>
                <a:gd name="T12" fmla="*/ 486 w 603"/>
                <a:gd name="T13" fmla="*/ 0 h 507"/>
                <a:gd name="T14" fmla="*/ 486 w 603"/>
                <a:gd name="T15" fmla="*/ 86 h 507"/>
                <a:gd name="T16" fmla="*/ 603 w 603"/>
                <a:gd name="T17" fmla="*/ 86 h 507"/>
                <a:gd name="T18" fmla="*/ 603 w 603"/>
                <a:gd name="T19" fmla="*/ 106 h 507"/>
                <a:gd name="T20" fmla="*/ 576 w 603"/>
                <a:gd name="T21" fmla="*/ 106 h 507"/>
                <a:gd name="T22" fmla="*/ 576 w 603"/>
                <a:gd name="T23" fmla="*/ 507 h 507"/>
                <a:gd name="T24" fmla="*/ 28 w 603"/>
                <a:gd name="T25" fmla="*/ 507 h 507"/>
                <a:gd name="T26" fmla="*/ 28 w 603"/>
                <a:gd name="T27" fmla="*/ 106 h 507"/>
                <a:gd name="T28" fmla="*/ 0 w 603"/>
                <a:gd name="T29" fmla="*/ 106 h 507"/>
                <a:gd name="T30" fmla="*/ 0 w 603"/>
                <a:gd name="T31" fmla="*/ 86 h 507"/>
                <a:gd name="T32" fmla="*/ 332 w 603"/>
                <a:gd name="T33" fmla="*/ 86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03" h="507">
                  <a:moveTo>
                    <a:pt x="332" y="86"/>
                  </a:moveTo>
                  <a:lnTo>
                    <a:pt x="332" y="0"/>
                  </a:lnTo>
                  <a:lnTo>
                    <a:pt x="398" y="0"/>
                  </a:lnTo>
                  <a:lnTo>
                    <a:pt x="398" y="86"/>
                  </a:lnTo>
                  <a:lnTo>
                    <a:pt x="420" y="86"/>
                  </a:lnTo>
                  <a:lnTo>
                    <a:pt x="420" y="0"/>
                  </a:lnTo>
                  <a:lnTo>
                    <a:pt x="486" y="0"/>
                  </a:lnTo>
                  <a:lnTo>
                    <a:pt x="486" y="86"/>
                  </a:lnTo>
                  <a:lnTo>
                    <a:pt x="603" y="86"/>
                  </a:lnTo>
                  <a:lnTo>
                    <a:pt x="603" y="106"/>
                  </a:lnTo>
                  <a:lnTo>
                    <a:pt x="576" y="106"/>
                  </a:lnTo>
                  <a:lnTo>
                    <a:pt x="576" y="507"/>
                  </a:lnTo>
                  <a:lnTo>
                    <a:pt x="28" y="507"/>
                  </a:lnTo>
                  <a:lnTo>
                    <a:pt x="28" y="106"/>
                  </a:lnTo>
                  <a:lnTo>
                    <a:pt x="0" y="106"/>
                  </a:lnTo>
                  <a:lnTo>
                    <a:pt x="0" y="86"/>
                  </a:lnTo>
                  <a:lnTo>
                    <a:pt x="332" y="86"/>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defPPr>
                <a:defRPr lang="en-US"/>
              </a:defPPr>
              <a:lvl1pPr marL="0" algn="l" defTabSz="932316" rtl="0" eaLnBrk="1" latinLnBrk="0" hangingPunct="1">
                <a:defRPr sz="1836" kern="1200">
                  <a:solidFill>
                    <a:schemeClr val="tx1"/>
                  </a:solidFill>
                  <a:latin typeface="+mn-lt"/>
                  <a:ea typeface="+mn-ea"/>
                  <a:cs typeface="+mn-cs"/>
                </a:defRPr>
              </a:lvl1pPr>
              <a:lvl2pPr marL="466155" algn="l" defTabSz="932316" rtl="0" eaLnBrk="1" latinLnBrk="0" hangingPunct="1">
                <a:defRPr sz="1836" kern="1200">
                  <a:solidFill>
                    <a:schemeClr val="tx1"/>
                  </a:solidFill>
                  <a:latin typeface="+mn-lt"/>
                  <a:ea typeface="+mn-ea"/>
                  <a:cs typeface="+mn-cs"/>
                </a:defRPr>
              </a:lvl2pPr>
              <a:lvl3pPr marL="932316" algn="l" defTabSz="932316" rtl="0" eaLnBrk="1" latinLnBrk="0" hangingPunct="1">
                <a:defRPr sz="1836" kern="1200">
                  <a:solidFill>
                    <a:schemeClr val="tx1"/>
                  </a:solidFill>
                  <a:latin typeface="+mn-lt"/>
                  <a:ea typeface="+mn-ea"/>
                  <a:cs typeface="+mn-cs"/>
                </a:defRPr>
              </a:lvl3pPr>
              <a:lvl4pPr marL="1398471" algn="l" defTabSz="932316" rtl="0" eaLnBrk="1" latinLnBrk="0" hangingPunct="1">
                <a:defRPr sz="1836" kern="1200">
                  <a:solidFill>
                    <a:schemeClr val="tx1"/>
                  </a:solidFill>
                  <a:latin typeface="+mn-lt"/>
                  <a:ea typeface="+mn-ea"/>
                  <a:cs typeface="+mn-cs"/>
                </a:defRPr>
              </a:lvl4pPr>
              <a:lvl5pPr marL="1864631" algn="l" defTabSz="932316" rtl="0" eaLnBrk="1" latinLnBrk="0" hangingPunct="1">
                <a:defRPr sz="1836" kern="1200">
                  <a:solidFill>
                    <a:schemeClr val="tx1"/>
                  </a:solidFill>
                  <a:latin typeface="+mn-lt"/>
                  <a:ea typeface="+mn-ea"/>
                  <a:cs typeface="+mn-cs"/>
                </a:defRPr>
              </a:lvl5pPr>
              <a:lvl6pPr marL="2330787" algn="l" defTabSz="932316" rtl="0" eaLnBrk="1" latinLnBrk="0" hangingPunct="1">
                <a:defRPr sz="1836" kern="1200">
                  <a:solidFill>
                    <a:schemeClr val="tx1"/>
                  </a:solidFill>
                  <a:latin typeface="+mn-lt"/>
                  <a:ea typeface="+mn-ea"/>
                  <a:cs typeface="+mn-cs"/>
                </a:defRPr>
              </a:lvl6pPr>
              <a:lvl7pPr marL="2796947" algn="l" defTabSz="932316" rtl="0" eaLnBrk="1" latinLnBrk="0" hangingPunct="1">
                <a:defRPr sz="1836" kern="1200">
                  <a:solidFill>
                    <a:schemeClr val="tx1"/>
                  </a:solidFill>
                  <a:latin typeface="+mn-lt"/>
                  <a:ea typeface="+mn-ea"/>
                  <a:cs typeface="+mn-cs"/>
                </a:defRPr>
              </a:lvl7pPr>
              <a:lvl8pPr marL="3263102" algn="l" defTabSz="932316" rtl="0" eaLnBrk="1" latinLnBrk="0" hangingPunct="1">
                <a:defRPr sz="1836" kern="1200">
                  <a:solidFill>
                    <a:schemeClr val="tx1"/>
                  </a:solidFill>
                  <a:latin typeface="+mn-lt"/>
                  <a:ea typeface="+mn-ea"/>
                  <a:cs typeface="+mn-cs"/>
                </a:defRPr>
              </a:lvl8pPr>
              <a:lvl9pPr marL="3729258" algn="l" defTabSz="932316" rtl="0" eaLnBrk="1" latinLnBrk="0" hangingPunct="1">
                <a:defRPr sz="1836" kern="1200">
                  <a:solidFill>
                    <a:schemeClr val="tx1"/>
                  </a:solidFill>
                  <a:latin typeface="+mn-lt"/>
                  <a:ea typeface="+mn-ea"/>
                  <a:cs typeface="+mn-cs"/>
                </a:defRPr>
              </a:lvl9pPr>
            </a:lstStyle>
            <a:p>
              <a:pPr marL="0" marR="0" lvl="0" indent="0" algn="l" defTabSz="699171" rtl="0" eaLnBrk="1" fontAlgn="auto" latinLnBrk="0" hangingPunct="1">
                <a:lnSpc>
                  <a:spcPct val="100000"/>
                </a:lnSpc>
                <a:spcBef>
                  <a:spcPts val="0"/>
                </a:spcBef>
                <a:spcAft>
                  <a:spcPts val="0"/>
                </a:spcAft>
                <a:buClrTx/>
                <a:buSzTx/>
                <a:buFontTx/>
                <a:buNone/>
                <a:tabLst/>
                <a:defRPr/>
              </a:pPr>
              <a:endParaRPr kumimoji="0" lang="en-US" sz="1377" b="0" i="0" u="none" strike="noStrike" kern="1200" cap="none" spc="0" normalizeH="0" baseline="0" noProof="0" dirty="0">
                <a:ln>
                  <a:noFill/>
                </a:ln>
                <a:solidFill>
                  <a:srgbClr val="000000"/>
                </a:solidFill>
                <a:effectLst/>
                <a:uLnTx/>
                <a:uFillTx/>
                <a:latin typeface="Segoe UI"/>
                <a:ea typeface="+mn-ea"/>
                <a:cs typeface="+mn-cs"/>
              </a:endParaRPr>
            </a:p>
          </p:txBody>
        </p:sp>
        <p:sp>
          <p:nvSpPr>
            <p:cNvPr id="467" name="Freeform 466"/>
            <p:cNvSpPr>
              <a:spLocks/>
            </p:cNvSpPr>
            <p:nvPr/>
          </p:nvSpPr>
          <p:spPr bwMode="auto">
            <a:xfrm>
              <a:off x="5092046" y="6242609"/>
              <a:ext cx="614883" cy="575263"/>
            </a:xfrm>
            <a:custGeom>
              <a:avLst/>
              <a:gdLst>
                <a:gd name="T0" fmla="*/ 333 w 603"/>
                <a:gd name="T1" fmla="*/ 86 h 507"/>
                <a:gd name="T2" fmla="*/ 333 w 603"/>
                <a:gd name="T3" fmla="*/ 0 h 507"/>
                <a:gd name="T4" fmla="*/ 397 w 603"/>
                <a:gd name="T5" fmla="*/ 0 h 507"/>
                <a:gd name="T6" fmla="*/ 397 w 603"/>
                <a:gd name="T7" fmla="*/ 86 h 507"/>
                <a:gd name="T8" fmla="*/ 420 w 603"/>
                <a:gd name="T9" fmla="*/ 86 h 507"/>
                <a:gd name="T10" fmla="*/ 420 w 603"/>
                <a:gd name="T11" fmla="*/ 0 h 507"/>
                <a:gd name="T12" fmla="*/ 486 w 603"/>
                <a:gd name="T13" fmla="*/ 0 h 507"/>
                <a:gd name="T14" fmla="*/ 486 w 603"/>
                <a:gd name="T15" fmla="*/ 86 h 507"/>
                <a:gd name="T16" fmla="*/ 603 w 603"/>
                <a:gd name="T17" fmla="*/ 86 h 507"/>
                <a:gd name="T18" fmla="*/ 603 w 603"/>
                <a:gd name="T19" fmla="*/ 106 h 507"/>
                <a:gd name="T20" fmla="*/ 576 w 603"/>
                <a:gd name="T21" fmla="*/ 106 h 507"/>
                <a:gd name="T22" fmla="*/ 576 w 603"/>
                <a:gd name="T23" fmla="*/ 507 h 507"/>
                <a:gd name="T24" fmla="*/ 28 w 603"/>
                <a:gd name="T25" fmla="*/ 507 h 507"/>
                <a:gd name="T26" fmla="*/ 28 w 603"/>
                <a:gd name="T27" fmla="*/ 106 h 507"/>
                <a:gd name="T28" fmla="*/ 0 w 603"/>
                <a:gd name="T29" fmla="*/ 106 h 507"/>
                <a:gd name="T30" fmla="*/ 0 w 603"/>
                <a:gd name="T31" fmla="*/ 86 h 507"/>
                <a:gd name="T32" fmla="*/ 333 w 603"/>
                <a:gd name="T33" fmla="*/ 86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03" h="507">
                  <a:moveTo>
                    <a:pt x="333" y="86"/>
                  </a:moveTo>
                  <a:lnTo>
                    <a:pt x="333" y="0"/>
                  </a:lnTo>
                  <a:lnTo>
                    <a:pt x="397" y="0"/>
                  </a:lnTo>
                  <a:lnTo>
                    <a:pt x="397" y="86"/>
                  </a:lnTo>
                  <a:lnTo>
                    <a:pt x="420" y="86"/>
                  </a:lnTo>
                  <a:lnTo>
                    <a:pt x="420" y="0"/>
                  </a:lnTo>
                  <a:lnTo>
                    <a:pt x="486" y="0"/>
                  </a:lnTo>
                  <a:lnTo>
                    <a:pt x="486" y="86"/>
                  </a:lnTo>
                  <a:lnTo>
                    <a:pt x="603" y="86"/>
                  </a:lnTo>
                  <a:lnTo>
                    <a:pt x="603" y="106"/>
                  </a:lnTo>
                  <a:lnTo>
                    <a:pt x="576" y="106"/>
                  </a:lnTo>
                  <a:lnTo>
                    <a:pt x="576" y="507"/>
                  </a:lnTo>
                  <a:lnTo>
                    <a:pt x="28" y="507"/>
                  </a:lnTo>
                  <a:lnTo>
                    <a:pt x="28" y="106"/>
                  </a:lnTo>
                  <a:lnTo>
                    <a:pt x="0" y="106"/>
                  </a:lnTo>
                  <a:lnTo>
                    <a:pt x="0" y="86"/>
                  </a:lnTo>
                  <a:lnTo>
                    <a:pt x="333" y="86"/>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defPPr>
                <a:defRPr lang="en-US"/>
              </a:defPPr>
              <a:lvl1pPr marL="0" algn="l" defTabSz="932316" rtl="0" eaLnBrk="1" latinLnBrk="0" hangingPunct="1">
                <a:defRPr sz="1836" kern="1200">
                  <a:solidFill>
                    <a:schemeClr val="tx1"/>
                  </a:solidFill>
                  <a:latin typeface="+mn-lt"/>
                  <a:ea typeface="+mn-ea"/>
                  <a:cs typeface="+mn-cs"/>
                </a:defRPr>
              </a:lvl1pPr>
              <a:lvl2pPr marL="466155" algn="l" defTabSz="932316" rtl="0" eaLnBrk="1" latinLnBrk="0" hangingPunct="1">
                <a:defRPr sz="1836" kern="1200">
                  <a:solidFill>
                    <a:schemeClr val="tx1"/>
                  </a:solidFill>
                  <a:latin typeface="+mn-lt"/>
                  <a:ea typeface="+mn-ea"/>
                  <a:cs typeface="+mn-cs"/>
                </a:defRPr>
              </a:lvl2pPr>
              <a:lvl3pPr marL="932316" algn="l" defTabSz="932316" rtl="0" eaLnBrk="1" latinLnBrk="0" hangingPunct="1">
                <a:defRPr sz="1836" kern="1200">
                  <a:solidFill>
                    <a:schemeClr val="tx1"/>
                  </a:solidFill>
                  <a:latin typeface="+mn-lt"/>
                  <a:ea typeface="+mn-ea"/>
                  <a:cs typeface="+mn-cs"/>
                </a:defRPr>
              </a:lvl3pPr>
              <a:lvl4pPr marL="1398471" algn="l" defTabSz="932316" rtl="0" eaLnBrk="1" latinLnBrk="0" hangingPunct="1">
                <a:defRPr sz="1836" kern="1200">
                  <a:solidFill>
                    <a:schemeClr val="tx1"/>
                  </a:solidFill>
                  <a:latin typeface="+mn-lt"/>
                  <a:ea typeface="+mn-ea"/>
                  <a:cs typeface="+mn-cs"/>
                </a:defRPr>
              </a:lvl4pPr>
              <a:lvl5pPr marL="1864631" algn="l" defTabSz="932316" rtl="0" eaLnBrk="1" latinLnBrk="0" hangingPunct="1">
                <a:defRPr sz="1836" kern="1200">
                  <a:solidFill>
                    <a:schemeClr val="tx1"/>
                  </a:solidFill>
                  <a:latin typeface="+mn-lt"/>
                  <a:ea typeface="+mn-ea"/>
                  <a:cs typeface="+mn-cs"/>
                </a:defRPr>
              </a:lvl5pPr>
              <a:lvl6pPr marL="2330787" algn="l" defTabSz="932316" rtl="0" eaLnBrk="1" latinLnBrk="0" hangingPunct="1">
                <a:defRPr sz="1836" kern="1200">
                  <a:solidFill>
                    <a:schemeClr val="tx1"/>
                  </a:solidFill>
                  <a:latin typeface="+mn-lt"/>
                  <a:ea typeface="+mn-ea"/>
                  <a:cs typeface="+mn-cs"/>
                </a:defRPr>
              </a:lvl6pPr>
              <a:lvl7pPr marL="2796947" algn="l" defTabSz="932316" rtl="0" eaLnBrk="1" latinLnBrk="0" hangingPunct="1">
                <a:defRPr sz="1836" kern="1200">
                  <a:solidFill>
                    <a:schemeClr val="tx1"/>
                  </a:solidFill>
                  <a:latin typeface="+mn-lt"/>
                  <a:ea typeface="+mn-ea"/>
                  <a:cs typeface="+mn-cs"/>
                </a:defRPr>
              </a:lvl7pPr>
              <a:lvl8pPr marL="3263102" algn="l" defTabSz="932316" rtl="0" eaLnBrk="1" latinLnBrk="0" hangingPunct="1">
                <a:defRPr sz="1836" kern="1200">
                  <a:solidFill>
                    <a:schemeClr val="tx1"/>
                  </a:solidFill>
                  <a:latin typeface="+mn-lt"/>
                  <a:ea typeface="+mn-ea"/>
                  <a:cs typeface="+mn-cs"/>
                </a:defRPr>
              </a:lvl8pPr>
              <a:lvl9pPr marL="3729258" algn="l" defTabSz="932316" rtl="0" eaLnBrk="1" latinLnBrk="0" hangingPunct="1">
                <a:defRPr sz="1836" kern="1200">
                  <a:solidFill>
                    <a:schemeClr val="tx1"/>
                  </a:solidFill>
                  <a:latin typeface="+mn-lt"/>
                  <a:ea typeface="+mn-ea"/>
                  <a:cs typeface="+mn-cs"/>
                </a:defRPr>
              </a:lvl9pPr>
            </a:lstStyle>
            <a:p>
              <a:pPr marL="0" marR="0" lvl="0" indent="0" algn="l" defTabSz="699171" rtl="0" eaLnBrk="1" fontAlgn="auto" latinLnBrk="0" hangingPunct="1">
                <a:lnSpc>
                  <a:spcPct val="100000"/>
                </a:lnSpc>
                <a:spcBef>
                  <a:spcPts val="0"/>
                </a:spcBef>
                <a:spcAft>
                  <a:spcPts val="0"/>
                </a:spcAft>
                <a:buClrTx/>
                <a:buSzTx/>
                <a:buFontTx/>
                <a:buNone/>
                <a:tabLst/>
                <a:defRPr/>
              </a:pPr>
              <a:endParaRPr kumimoji="0" lang="en-US" sz="1377" b="0" i="0" u="none" strike="noStrike" kern="1200" cap="none" spc="0" normalizeH="0" baseline="0" noProof="0" dirty="0">
                <a:ln>
                  <a:noFill/>
                </a:ln>
                <a:solidFill>
                  <a:srgbClr val="000000"/>
                </a:solidFill>
                <a:effectLst/>
                <a:uLnTx/>
                <a:uFillTx/>
                <a:latin typeface="Segoe UI"/>
                <a:ea typeface="+mn-ea"/>
                <a:cs typeface="+mn-cs"/>
              </a:endParaRPr>
            </a:p>
          </p:txBody>
        </p:sp>
        <p:sp>
          <p:nvSpPr>
            <p:cNvPr id="468" name="Freeform 467"/>
            <p:cNvSpPr>
              <a:spLocks/>
            </p:cNvSpPr>
            <p:nvPr/>
          </p:nvSpPr>
          <p:spPr bwMode="auto">
            <a:xfrm>
              <a:off x="4123230" y="6242609"/>
              <a:ext cx="614883" cy="575263"/>
            </a:xfrm>
            <a:custGeom>
              <a:avLst/>
              <a:gdLst>
                <a:gd name="T0" fmla="*/ 333 w 603"/>
                <a:gd name="T1" fmla="*/ 86 h 507"/>
                <a:gd name="T2" fmla="*/ 333 w 603"/>
                <a:gd name="T3" fmla="*/ 0 h 507"/>
                <a:gd name="T4" fmla="*/ 397 w 603"/>
                <a:gd name="T5" fmla="*/ 0 h 507"/>
                <a:gd name="T6" fmla="*/ 397 w 603"/>
                <a:gd name="T7" fmla="*/ 86 h 507"/>
                <a:gd name="T8" fmla="*/ 420 w 603"/>
                <a:gd name="T9" fmla="*/ 86 h 507"/>
                <a:gd name="T10" fmla="*/ 420 w 603"/>
                <a:gd name="T11" fmla="*/ 0 h 507"/>
                <a:gd name="T12" fmla="*/ 486 w 603"/>
                <a:gd name="T13" fmla="*/ 0 h 507"/>
                <a:gd name="T14" fmla="*/ 486 w 603"/>
                <a:gd name="T15" fmla="*/ 86 h 507"/>
                <a:gd name="T16" fmla="*/ 603 w 603"/>
                <a:gd name="T17" fmla="*/ 86 h 507"/>
                <a:gd name="T18" fmla="*/ 603 w 603"/>
                <a:gd name="T19" fmla="*/ 106 h 507"/>
                <a:gd name="T20" fmla="*/ 576 w 603"/>
                <a:gd name="T21" fmla="*/ 106 h 507"/>
                <a:gd name="T22" fmla="*/ 576 w 603"/>
                <a:gd name="T23" fmla="*/ 507 h 507"/>
                <a:gd name="T24" fmla="*/ 28 w 603"/>
                <a:gd name="T25" fmla="*/ 507 h 507"/>
                <a:gd name="T26" fmla="*/ 28 w 603"/>
                <a:gd name="T27" fmla="*/ 106 h 507"/>
                <a:gd name="T28" fmla="*/ 0 w 603"/>
                <a:gd name="T29" fmla="*/ 106 h 507"/>
                <a:gd name="T30" fmla="*/ 0 w 603"/>
                <a:gd name="T31" fmla="*/ 86 h 507"/>
                <a:gd name="T32" fmla="*/ 333 w 603"/>
                <a:gd name="T33" fmla="*/ 86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03" h="507">
                  <a:moveTo>
                    <a:pt x="333" y="86"/>
                  </a:moveTo>
                  <a:lnTo>
                    <a:pt x="333" y="0"/>
                  </a:lnTo>
                  <a:lnTo>
                    <a:pt x="397" y="0"/>
                  </a:lnTo>
                  <a:lnTo>
                    <a:pt x="397" y="86"/>
                  </a:lnTo>
                  <a:lnTo>
                    <a:pt x="420" y="86"/>
                  </a:lnTo>
                  <a:lnTo>
                    <a:pt x="420" y="0"/>
                  </a:lnTo>
                  <a:lnTo>
                    <a:pt x="486" y="0"/>
                  </a:lnTo>
                  <a:lnTo>
                    <a:pt x="486" y="86"/>
                  </a:lnTo>
                  <a:lnTo>
                    <a:pt x="603" y="86"/>
                  </a:lnTo>
                  <a:lnTo>
                    <a:pt x="603" y="106"/>
                  </a:lnTo>
                  <a:lnTo>
                    <a:pt x="576" y="106"/>
                  </a:lnTo>
                  <a:lnTo>
                    <a:pt x="576" y="507"/>
                  </a:lnTo>
                  <a:lnTo>
                    <a:pt x="28" y="507"/>
                  </a:lnTo>
                  <a:lnTo>
                    <a:pt x="28" y="106"/>
                  </a:lnTo>
                  <a:lnTo>
                    <a:pt x="0" y="106"/>
                  </a:lnTo>
                  <a:lnTo>
                    <a:pt x="0" y="86"/>
                  </a:lnTo>
                  <a:lnTo>
                    <a:pt x="333" y="86"/>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defPPr>
                <a:defRPr lang="en-US"/>
              </a:defPPr>
              <a:lvl1pPr marL="0" algn="l" defTabSz="932316" rtl="0" eaLnBrk="1" latinLnBrk="0" hangingPunct="1">
                <a:defRPr sz="1836" kern="1200">
                  <a:solidFill>
                    <a:schemeClr val="tx1"/>
                  </a:solidFill>
                  <a:latin typeface="+mn-lt"/>
                  <a:ea typeface="+mn-ea"/>
                  <a:cs typeface="+mn-cs"/>
                </a:defRPr>
              </a:lvl1pPr>
              <a:lvl2pPr marL="466155" algn="l" defTabSz="932316" rtl="0" eaLnBrk="1" latinLnBrk="0" hangingPunct="1">
                <a:defRPr sz="1836" kern="1200">
                  <a:solidFill>
                    <a:schemeClr val="tx1"/>
                  </a:solidFill>
                  <a:latin typeface="+mn-lt"/>
                  <a:ea typeface="+mn-ea"/>
                  <a:cs typeface="+mn-cs"/>
                </a:defRPr>
              </a:lvl2pPr>
              <a:lvl3pPr marL="932316" algn="l" defTabSz="932316" rtl="0" eaLnBrk="1" latinLnBrk="0" hangingPunct="1">
                <a:defRPr sz="1836" kern="1200">
                  <a:solidFill>
                    <a:schemeClr val="tx1"/>
                  </a:solidFill>
                  <a:latin typeface="+mn-lt"/>
                  <a:ea typeface="+mn-ea"/>
                  <a:cs typeface="+mn-cs"/>
                </a:defRPr>
              </a:lvl3pPr>
              <a:lvl4pPr marL="1398471" algn="l" defTabSz="932316" rtl="0" eaLnBrk="1" latinLnBrk="0" hangingPunct="1">
                <a:defRPr sz="1836" kern="1200">
                  <a:solidFill>
                    <a:schemeClr val="tx1"/>
                  </a:solidFill>
                  <a:latin typeface="+mn-lt"/>
                  <a:ea typeface="+mn-ea"/>
                  <a:cs typeface="+mn-cs"/>
                </a:defRPr>
              </a:lvl4pPr>
              <a:lvl5pPr marL="1864631" algn="l" defTabSz="932316" rtl="0" eaLnBrk="1" latinLnBrk="0" hangingPunct="1">
                <a:defRPr sz="1836" kern="1200">
                  <a:solidFill>
                    <a:schemeClr val="tx1"/>
                  </a:solidFill>
                  <a:latin typeface="+mn-lt"/>
                  <a:ea typeface="+mn-ea"/>
                  <a:cs typeface="+mn-cs"/>
                </a:defRPr>
              </a:lvl5pPr>
              <a:lvl6pPr marL="2330787" algn="l" defTabSz="932316" rtl="0" eaLnBrk="1" latinLnBrk="0" hangingPunct="1">
                <a:defRPr sz="1836" kern="1200">
                  <a:solidFill>
                    <a:schemeClr val="tx1"/>
                  </a:solidFill>
                  <a:latin typeface="+mn-lt"/>
                  <a:ea typeface="+mn-ea"/>
                  <a:cs typeface="+mn-cs"/>
                </a:defRPr>
              </a:lvl6pPr>
              <a:lvl7pPr marL="2796947" algn="l" defTabSz="932316" rtl="0" eaLnBrk="1" latinLnBrk="0" hangingPunct="1">
                <a:defRPr sz="1836" kern="1200">
                  <a:solidFill>
                    <a:schemeClr val="tx1"/>
                  </a:solidFill>
                  <a:latin typeface="+mn-lt"/>
                  <a:ea typeface="+mn-ea"/>
                  <a:cs typeface="+mn-cs"/>
                </a:defRPr>
              </a:lvl7pPr>
              <a:lvl8pPr marL="3263102" algn="l" defTabSz="932316" rtl="0" eaLnBrk="1" latinLnBrk="0" hangingPunct="1">
                <a:defRPr sz="1836" kern="1200">
                  <a:solidFill>
                    <a:schemeClr val="tx1"/>
                  </a:solidFill>
                  <a:latin typeface="+mn-lt"/>
                  <a:ea typeface="+mn-ea"/>
                  <a:cs typeface="+mn-cs"/>
                </a:defRPr>
              </a:lvl8pPr>
              <a:lvl9pPr marL="3729258" algn="l" defTabSz="932316" rtl="0" eaLnBrk="1" latinLnBrk="0" hangingPunct="1">
                <a:defRPr sz="1836" kern="1200">
                  <a:solidFill>
                    <a:schemeClr val="tx1"/>
                  </a:solidFill>
                  <a:latin typeface="+mn-lt"/>
                  <a:ea typeface="+mn-ea"/>
                  <a:cs typeface="+mn-cs"/>
                </a:defRPr>
              </a:lvl9pPr>
            </a:lstStyle>
            <a:p>
              <a:pPr marL="0" marR="0" lvl="0" indent="0" algn="l" defTabSz="699171" rtl="0" eaLnBrk="1" fontAlgn="auto" latinLnBrk="0" hangingPunct="1">
                <a:lnSpc>
                  <a:spcPct val="100000"/>
                </a:lnSpc>
                <a:spcBef>
                  <a:spcPts val="0"/>
                </a:spcBef>
                <a:spcAft>
                  <a:spcPts val="0"/>
                </a:spcAft>
                <a:buClrTx/>
                <a:buSzTx/>
                <a:buFontTx/>
                <a:buNone/>
                <a:tabLst/>
                <a:defRPr/>
              </a:pPr>
              <a:endParaRPr kumimoji="0" lang="en-US" sz="1377" b="0" i="0" u="none" strike="noStrike" kern="1200" cap="none" spc="0" normalizeH="0" baseline="0" noProof="0" dirty="0">
                <a:ln>
                  <a:noFill/>
                </a:ln>
                <a:solidFill>
                  <a:srgbClr val="000000"/>
                </a:solidFill>
                <a:effectLst/>
                <a:uLnTx/>
                <a:uFillTx/>
                <a:latin typeface="Segoe UI"/>
                <a:ea typeface="+mn-ea"/>
                <a:cs typeface="+mn-cs"/>
              </a:endParaRPr>
            </a:p>
          </p:txBody>
        </p:sp>
        <p:grpSp>
          <p:nvGrpSpPr>
            <p:cNvPr id="11" name="Group 10"/>
            <p:cNvGrpSpPr/>
            <p:nvPr userDrawn="1"/>
          </p:nvGrpSpPr>
          <p:grpSpPr>
            <a:xfrm>
              <a:off x="4185432" y="5642385"/>
              <a:ext cx="614883" cy="1175487"/>
              <a:chOff x="4185432" y="5642385"/>
              <a:chExt cx="614883" cy="1175487"/>
            </a:xfrm>
          </p:grpSpPr>
          <p:sp>
            <p:nvSpPr>
              <p:cNvPr id="478" name="Rectangle 477"/>
              <p:cNvSpPr>
                <a:spLocks noChangeArrowheads="1"/>
              </p:cNvSpPr>
              <p:nvPr/>
            </p:nvSpPr>
            <p:spPr bwMode="auto">
              <a:xfrm>
                <a:off x="4213984" y="5762657"/>
                <a:ext cx="558798" cy="1055215"/>
              </a:xfrm>
              <a:prstGeom prst="rect">
                <a:avLst/>
              </a:prstGeom>
              <a:solidFill>
                <a:schemeClr val="accent1"/>
              </a:solidFill>
              <a:ln>
                <a:noFill/>
              </a:ln>
            </p:spPr>
            <p:txBody>
              <a:bodyPr vert="horz" wrap="square" lIns="91440" tIns="45720" rIns="91440" bIns="45720" numCol="1" anchor="t" anchorCtr="0" compatLnSpc="1">
                <a:prstTxWarp prst="textNoShape">
                  <a:avLst/>
                </a:prstTxWarp>
              </a:bodyPr>
              <a:lstStyle>
                <a:defPPr>
                  <a:defRPr lang="en-US"/>
                </a:defPPr>
                <a:lvl1pPr marL="0" algn="l" defTabSz="932316" rtl="0" eaLnBrk="1" latinLnBrk="0" hangingPunct="1">
                  <a:defRPr sz="1836" kern="1200">
                    <a:solidFill>
                      <a:schemeClr val="tx1"/>
                    </a:solidFill>
                    <a:latin typeface="+mn-lt"/>
                    <a:ea typeface="+mn-ea"/>
                    <a:cs typeface="+mn-cs"/>
                  </a:defRPr>
                </a:lvl1pPr>
                <a:lvl2pPr marL="466155" algn="l" defTabSz="932316" rtl="0" eaLnBrk="1" latinLnBrk="0" hangingPunct="1">
                  <a:defRPr sz="1836" kern="1200">
                    <a:solidFill>
                      <a:schemeClr val="tx1"/>
                    </a:solidFill>
                    <a:latin typeface="+mn-lt"/>
                    <a:ea typeface="+mn-ea"/>
                    <a:cs typeface="+mn-cs"/>
                  </a:defRPr>
                </a:lvl2pPr>
                <a:lvl3pPr marL="932316" algn="l" defTabSz="932316" rtl="0" eaLnBrk="1" latinLnBrk="0" hangingPunct="1">
                  <a:defRPr sz="1836" kern="1200">
                    <a:solidFill>
                      <a:schemeClr val="tx1"/>
                    </a:solidFill>
                    <a:latin typeface="+mn-lt"/>
                    <a:ea typeface="+mn-ea"/>
                    <a:cs typeface="+mn-cs"/>
                  </a:defRPr>
                </a:lvl3pPr>
                <a:lvl4pPr marL="1398471" algn="l" defTabSz="932316" rtl="0" eaLnBrk="1" latinLnBrk="0" hangingPunct="1">
                  <a:defRPr sz="1836" kern="1200">
                    <a:solidFill>
                      <a:schemeClr val="tx1"/>
                    </a:solidFill>
                    <a:latin typeface="+mn-lt"/>
                    <a:ea typeface="+mn-ea"/>
                    <a:cs typeface="+mn-cs"/>
                  </a:defRPr>
                </a:lvl4pPr>
                <a:lvl5pPr marL="1864631" algn="l" defTabSz="932316" rtl="0" eaLnBrk="1" latinLnBrk="0" hangingPunct="1">
                  <a:defRPr sz="1836" kern="1200">
                    <a:solidFill>
                      <a:schemeClr val="tx1"/>
                    </a:solidFill>
                    <a:latin typeface="+mn-lt"/>
                    <a:ea typeface="+mn-ea"/>
                    <a:cs typeface="+mn-cs"/>
                  </a:defRPr>
                </a:lvl5pPr>
                <a:lvl6pPr marL="2330787" algn="l" defTabSz="932316" rtl="0" eaLnBrk="1" latinLnBrk="0" hangingPunct="1">
                  <a:defRPr sz="1836" kern="1200">
                    <a:solidFill>
                      <a:schemeClr val="tx1"/>
                    </a:solidFill>
                    <a:latin typeface="+mn-lt"/>
                    <a:ea typeface="+mn-ea"/>
                    <a:cs typeface="+mn-cs"/>
                  </a:defRPr>
                </a:lvl6pPr>
                <a:lvl7pPr marL="2796947" algn="l" defTabSz="932316" rtl="0" eaLnBrk="1" latinLnBrk="0" hangingPunct="1">
                  <a:defRPr sz="1836" kern="1200">
                    <a:solidFill>
                      <a:schemeClr val="tx1"/>
                    </a:solidFill>
                    <a:latin typeface="+mn-lt"/>
                    <a:ea typeface="+mn-ea"/>
                    <a:cs typeface="+mn-cs"/>
                  </a:defRPr>
                </a:lvl7pPr>
                <a:lvl8pPr marL="3263102" algn="l" defTabSz="932316" rtl="0" eaLnBrk="1" latinLnBrk="0" hangingPunct="1">
                  <a:defRPr sz="1836" kern="1200">
                    <a:solidFill>
                      <a:schemeClr val="tx1"/>
                    </a:solidFill>
                    <a:latin typeface="+mn-lt"/>
                    <a:ea typeface="+mn-ea"/>
                    <a:cs typeface="+mn-cs"/>
                  </a:defRPr>
                </a:lvl8pPr>
                <a:lvl9pPr marL="3729258" algn="l" defTabSz="932316" rtl="0" eaLnBrk="1" latinLnBrk="0" hangingPunct="1">
                  <a:defRPr sz="1836" kern="1200">
                    <a:solidFill>
                      <a:schemeClr val="tx1"/>
                    </a:solidFill>
                    <a:latin typeface="+mn-lt"/>
                    <a:ea typeface="+mn-ea"/>
                    <a:cs typeface="+mn-cs"/>
                  </a:defRPr>
                </a:lvl9pPr>
              </a:lstStyle>
              <a:p>
                <a:pPr marL="0" marR="0" lvl="0" indent="0" algn="l" defTabSz="699171" rtl="0" eaLnBrk="1" fontAlgn="auto" latinLnBrk="0" hangingPunct="1">
                  <a:lnSpc>
                    <a:spcPct val="100000"/>
                  </a:lnSpc>
                  <a:spcBef>
                    <a:spcPts val="0"/>
                  </a:spcBef>
                  <a:spcAft>
                    <a:spcPts val="0"/>
                  </a:spcAft>
                  <a:buClrTx/>
                  <a:buSzTx/>
                  <a:buFontTx/>
                  <a:buNone/>
                  <a:tabLst/>
                  <a:defRPr/>
                </a:pPr>
                <a:endParaRPr kumimoji="0" lang="en-US" sz="1377" b="0" i="0" u="none" strike="noStrike" kern="1200" cap="none" spc="0" normalizeH="0" baseline="0" noProof="0" dirty="0">
                  <a:ln>
                    <a:noFill/>
                  </a:ln>
                  <a:solidFill>
                    <a:srgbClr val="000000"/>
                  </a:solidFill>
                  <a:effectLst/>
                  <a:uLnTx/>
                  <a:uFillTx/>
                  <a:latin typeface="Segoe UI"/>
                  <a:ea typeface="+mn-ea"/>
                  <a:cs typeface="+mn-cs"/>
                </a:endParaRPr>
              </a:p>
            </p:txBody>
          </p:sp>
          <p:sp>
            <p:nvSpPr>
              <p:cNvPr id="479" name="Rectangle 478"/>
              <p:cNvSpPr>
                <a:spLocks noChangeArrowheads="1"/>
              </p:cNvSpPr>
              <p:nvPr/>
            </p:nvSpPr>
            <p:spPr bwMode="auto">
              <a:xfrm>
                <a:off x="4185432" y="5739964"/>
                <a:ext cx="614883" cy="22693"/>
              </a:xfrm>
              <a:prstGeom prst="rect">
                <a:avLst/>
              </a:pr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defPPr>
                  <a:defRPr lang="en-US"/>
                </a:defPPr>
                <a:lvl1pPr marL="0" algn="l" defTabSz="932316" rtl="0" eaLnBrk="1" latinLnBrk="0" hangingPunct="1">
                  <a:defRPr sz="1836" kern="1200">
                    <a:solidFill>
                      <a:schemeClr val="tx1"/>
                    </a:solidFill>
                    <a:latin typeface="+mn-lt"/>
                    <a:ea typeface="+mn-ea"/>
                    <a:cs typeface="+mn-cs"/>
                  </a:defRPr>
                </a:lvl1pPr>
                <a:lvl2pPr marL="466155" algn="l" defTabSz="932316" rtl="0" eaLnBrk="1" latinLnBrk="0" hangingPunct="1">
                  <a:defRPr sz="1836" kern="1200">
                    <a:solidFill>
                      <a:schemeClr val="tx1"/>
                    </a:solidFill>
                    <a:latin typeface="+mn-lt"/>
                    <a:ea typeface="+mn-ea"/>
                    <a:cs typeface="+mn-cs"/>
                  </a:defRPr>
                </a:lvl2pPr>
                <a:lvl3pPr marL="932316" algn="l" defTabSz="932316" rtl="0" eaLnBrk="1" latinLnBrk="0" hangingPunct="1">
                  <a:defRPr sz="1836" kern="1200">
                    <a:solidFill>
                      <a:schemeClr val="tx1"/>
                    </a:solidFill>
                    <a:latin typeface="+mn-lt"/>
                    <a:ea typeface="+mn-ea"/>
                    <a:cs typeface="+mn-cs"/>
                  </a:defRPr>
                </a:lvl3pPr>
                <a:lvl4pPr marL="1398471" algn="l" defTabSz="932316" rtl="0" eaLnBrk="1" latinLnBrk="0" hangingPunct="1">
                  <a:defRPr sz="1836" kern="1200">
                    <a:solidFill>
                      <a:schemeClr val="tx1"/>
                    </a:solidFill>
                    <a:latin typeface="+mn-lt"/>
                    <a:ea typeface="+mn-ea"/>
                    <a:cs typeface="+mn-cs"/>
                  </a:defRPr>
                </a:lvl4pPr>
                <a:lvl5pPr marL="1864631" algn="l" defTabSz="932316" rtl="0" eaLnBrk="1" latinLnBrk="0" hangingPunct="1">
                  <a:defRPr sz="1836" kern="1200">
                    <a:solidFill>
                      <a:schemeClr val="tx1"/>
                    </a:solidFill>
                    <a:latin typeface="+mn-lt"/>
                    <a:ea typeface="+mn-ea"/>
                    <a:cs typeface="+mn-cs"/>
                  </a:defRPr>
                </a:lvl5pPr>
                <a:lvl6pPr marL="2330787" algn="l" defTabSz="932316" rtl="0" eaLnBrk="1" latinLnBrk="0" hangingPunct="1">
                  <a:defRPr sz="1836" kern="1200">
                    <a:solidFill>
                      <a:schemeClr val="tx1"/>
                    </a:solidFill>
                    <a:latin typeface="+mn-lt"/>
                    <a:ea typeface="+mn-ea"/>
                    <a:cs typeface="+mn-cs"/>
                  </a:defRPr>
                </a:lvl6pPr>
                <a:lvl7pPr marL="2796947" algn="l" defTabSz="932316" rtl="0" eaLnBrk="1" latinLnBrk="0" hangingPunct="1">
                  <a:defRPr sz="1836" kern="1200">
                    <a:solidFill>
                      <a:schemeClr val="tx1"/>
                    </a:solidFill>
                    <a:latin typeface="+mn-lt"/>
                    <a:ea typeface="+mn-ea"/>
                    <a:cs typeface="+mn-cs"/>
                  </a:defRPr>
                </a:lvl7pPr>
                <a:lvl8pPr marL="3263102" algn="l" defTabSz="932316" rtl="0" eaLnBrk="1" latinLnBrk="0" hangingPunct="1">
                  <a:defRPr sz="1836" kern="1200">
                    <a:solidFill>
                      <a:schemeClr val="tx1"/>
                    </a:solidFill>
                    <a:latin typeface="+mn-lt"/>
                    <a:ea typeface="+mn-ea"/>
                    <a:cs typeface="+mn-cs"/>
                  </a:defRPr>
                </a:lvl8pPr>
                <a:lvl9pPr marL="3729258" algn="l" defTabSz="932316" rtl="0" eaLnBrk="1" latinLnBrk="0" hangingPunct="1">
                  <a:defRPr sz="1836" kern="1200">
                    <a:solidFill>
                      <a:schemeClr val="tx1"/>
                    </a:solidFill>
                    <a:latin typeface="+mn-lt"/>
                    <a:ea typeface="+mn-ea"/>
                    <a:cs typeface="+mn-cs"/>
                  </a:defRPr>
                </a:lvl9pPr>
              </a:lstStyle>
              <a:p>
                <a:pPr marL="0" marR="0" lvl="0" indent="0" algn="l" defTabSz="699171" rtl="0" eaLnBrk="1" fontAlgn="auto" latinLnBrk="0" hangingPunct="1">
                  <a:lnSpc>
                    <a:spcPct val="100000"/>
                  </a:lnSpc>
                  <a:spcBef>
                    <a:spcPts val="0"/>
                  </a:spcBef>
                  <a:spcAft>
                    <a:spcPts val="0"/>
                  </a:spcAft>
                  <a:buClrTx/>
                  <a:buSzTx/>
                  <a:buFontTx/>
                  <a:buNone/>
                  <a:tabLst/>
                  <a:defRPr/>
                </a:pPr>
                <a:endParaRPr kumimoji="0" lang="en-US" sz="1377" b="0" i="0" u="none" strike="noStrike" kern="1200" cap="none" spc="0" normalizeH="0" baseline="0" noProof="0" dirty="0">
                  <a:ln>
                    <a:noFill/>
                  </a:ln>
                  <a:solidFill>
                    <a:srgbClr val="000000"/>
                  </a:solidFill>
                  <a:effectLst/>
                  <a:uLnTx/>
                  <a:uFillTx/>
                  <a:latin typeface="Segoe UI"/>
                  <a:ea typeface="+mn-ea"/>
                  <a:cs typeface="+mn-cs"/>
                </a:endParaRPr>
              </a:p>
            </p:txBody>
          </p:sp>
          <p:sp>
            <p:nvSpPr>
              <p:cNvPr id="480" name="Rectangle 479"/>
              <p:cNvSpPr>
                <a:spLocks noChangeArrowheads="1"/>
              </p:cNvSpPr>
              <p:nvPr/>
            </p:nvSpPr>
            <p:spPr bwMode="auto">
              <a:xfrm>
                <a:off x="4520915" y="6660157"/>
                <a:ext cx="73419" cy="157715"/>
              </a:xfrm>
              <a:prstGeom prst="rect">
                <a:avLst/>
              </a:pr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en-US" sz="1350" dirty="0"/>
              </a:p>
            </p:txBody>
          </p:sp>
          <p:sp>
            <p:nvSpPr>
              <p:cNvPr id="481" name="Rectangle 480"/>
              <p:cNvSpPr>
                <a:spLocks noChangeArrowheads="1"/>
              </p:cNvSpPr>
              <p:nvPr/>
            </p:nvSpPr>
            <p:spPr bwMode="auto">
              <a:xfrm>
                <a:off x="4394472" y="6660157"/>
                <a:ext cx="72399" cy="157715"/>
              </a:xfrm>
              <a:prstGeom prst="rect">
                <a:avLst/>
              </a:pr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en-US" sz="1350" dirty="0"/>
              </a:p>
            </p:txBody>
          </p:sp>
          <p:sp>
            <p:nvSpPr>
              <p:cNvPr id="482" name="Rectangle 481"/>
              <p:cNvSpPr>
                <a:spLocks noChangeArrowheads="1"/>
              </p:cNvSpPr>
              <p:nvPr/>
            </p:nvSpPr>
            <p:spPr bwMode="auto">
              <a:xfrm>
                <a:off x="4268028" y="6110991"/>
                <a:ext cx="451729" cy="80560"/>
              </a:xfrm>
              <a:prstGeom prst="rect">
                <a:avLst/>
              </a:pr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en-US" sz="1350" dirty="0"/>
              </a:p>
            </p:txBody>
          </p:sp>
          <p:sp>
            <p:nvSpPr>
              <p:cNvPr id="483" name="Rectangle 482"/>
              <p:cNvSpPr>
                <a:spLocks noChangeArrowheads="1"/>
              </p:cNvSpPr>
              <p:nvPr/>
            </p:nvSpPr>
            <p:spPr bwMode="auto">
              <a:xfrm>
                <a:off x="4268028" y="6250552"/>
                <a:ext cx="451729" cy="81695"/>
              </a:xfrm>
              <a:prstGeom prst="rect">
                <a:avLst/>
              </a:pr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en-US" sz="1350" dirty="0"/>
              </a:p>
            </p:txBody>
          </p:sp>
          <p:sp>
            <p:nvSpPr>
              <p:cNvPr id="484" name="Rectangle 483"/>
              <p:cNvSpPr>
                <a:spLocks noChangeArrowheads="1"/>
              </p:cNvSpPr>
              <p:nvPr/>
            </p:nvSpPr>
            <p:spPr bwMode="auto">
              <a:xfrm>
                <a:off x="4268028" y="6390113"/>
                <a:ext cx="451729" cy="81695"/>
              </a:xfrm>
              <a:prstGeom prst="rect">
                <a:avLst/>
              </a:pr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en-US" sz="1350" dirty="0"/>
              </a:p>
            </p:txBody>
          </p:sp>
          <p:sp>
            <p:nvSpPr>
              <p:cNvPr id="485" name="Rectangle 484"/>
              <p:cNvSpPr>
                <a:spLocks noChangeArrowheads="1"/>
              </p:cNvSpPr>
              <p:nvPr/>
            </p:nvSpPr>
            <p:spPr bwMode="auto">
              <a:xfrm>
                <a:off x="4268028" y="6529674"/>
                <a:ext cx="451729" cy="81695"/>
              </a:xfrm>
              <a:prstGeom prst="rect">
                <a:avLst/>
              </a:pr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en-US" sz="1350" dirty="0"/>
              </a:p>
            </p:txBody>
          </p:sp>
          <p:sp>
            <p:nvSpPr>
              <p:cNvPr id="486" name="Rectangle 485"/>
              <p:cNvSpPr>
                <a:spLocks noChangeArrowheads="1"/>
              </p:cNvSpPr>
              <p:nvPr/>
            </p:nvSpPr>
            <p:spPr bwMode="auto">
              <a:xfrm>
                <a:off x="4268028" y="5831870"/>
                <a:ext cx="451729" cy="80560"/>
              </a:xfrm>
              <a:prstGeom prst="rect">
                <a:avLst/>
              </a:pr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en-US" sz="1350" dirty="0"/>
              </a:p>
            </p:txBody>
          </p:sp>
          <p:sp>
            <p:nvSpPr>
              <p:cNvPr id="487" name="Rectangle 486"/>
              <p:cNvSpPr>
                <a:spLocks noChangeArrowheads="1"/>
              </p:cNvSpPr>
              <p:nvPr/>
            </p:nvSpPr>
            <p:spPr bwMode="auto">
              <a:xfrm>
                <a:off x="4268028" y="5971431"/>
                <a:ext cx="451729" cy="80560"/>
              </a:xfrm>
              <a:prstGeom prst="rect">
                <a:avLst/>
              </a:pr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en-US" sz="1350" dirty="0"/>
              </a:p>
            </p:txBody>
          </p:sp>
          <p:sp>
            <p:nvSpPr>
              <p:cNvPr id="488" name="Rectangle 487"/>
              <p:cNvSpPr>
                <a:spLocks noChangeArrowheads="1"/>
              </p:cNvSpPr>
              <p:nvPr/>
            </p:nvSpPr>
            <p:spPr bwMode="auto">
              <a:xfrm>
                <a:off x="4613708" y="5642385"/>
                <a:ext cx="67301" cy="97579"/>
              </a:xfrm>
              <a:prstGeom prst="rect">
                <a:avLst/>
              </a:prstGeom>
              <a:solidFill>
                <a:schemeClr val="accent1"/>
              </a:solidFill>
              <a:ln>
                <a:noFill/>
              </a:ln>
            </p:spPr>
            <p:txBody>
              <a:bodyPr vert="horz" wrap="square" lIns="91440" tIns="45720" rIns="91440" bIns="45720" numCol="1" anchor="t" anchorCtr="0" compatLnSpc="1">
                <a:prstTxWarp prst="textNoShape">
                  <a:avLst/>
                </a:prstTxWarp>
              </a:bodyPr>
              <a:lstStyle>
                <a:defPPr>
                  <a:defRPr lang="en-US"/>
                </a:defPPr>
                <a:lvl1pPr marL="0" algn="l" defTabSz="932316" rtl="0" eaLnBrk="1" latinLnBrk="0" hangingPunct="1">
                  <a:defRPr sz="1836" kern="1200">
                    <a:solidFill>
                      <a:schemeClr val="tx1"/>
                    </a:solidFill>
                    <a:latin typeface="+mn-lt"/>
                    <a:ea typeface="+mn-ea"/>
                    <a:cs typeface="+mn-cs"/>
                  </a:defRPr>
                </a:lvl1pPr>
                <a:lvl2pPr marL="466155" algn="l" defTabSz="932316" rtl="0" eaLnBrk="1" latinLnBrk="0" hangingPunct="1">
                  <a:defRPr sz="1836" kern="1200">
                    <a:solidFill>
                      <a:schemeClr val="tx1"/>
                    </a:solidFill>
                    <a:latin typeface="+mn-lt"/>
                    <a:ea typeface="+mn-ea"/>
                    <a:cs typeface="+mn-cs"/>
                  </a:defRPr>
                </a:lvl2pPr>
                <a:lvl3pPr marL="932316" algn="l" defTabSz="932316" rtl="0" eaLnBrk="1" latinLnBrk="0" hangingPunct="1">
                  <a:defRPr sz="1836" kern="1200">
                    <a:solidFill>
                      <a:schemeClr val="tx1"/>
                    </a:solidFill>
                    <a:latin typeface="+mn-lt"/>
                    <a:ea typeface="+mn-ea"/>
                    <a:cs typeface="+mn-cs"/>
                  </a:defRPr>
                </a:lvl3pPr>
                <a:lvl4pPr marL="1398471" algn="l" defTabSz="932316" rtl="0" eaLnBrk="1" latinLnBrk="0" hangingPunct="1">
                  <a:defRPr sz="1836" kern="1200">
                    <a:solidFill>
                      <a:schemeClr val="tx1"/>
                    </a:solidFill>
                    <a:latin typeface="+mn-lt"/>
                    <a:ea typeface="+mn-ea"/>
                    <a:cs typeface="+mn-cs"/>
                  </a:defRPr>
                </a:lvl4pPr>
                <a:lvl5pPr marL="1864631" algn="l" defTabSz="932316" rtl="0" eaLnBrk="1" latinLnBrk="0" hangingPunct="1">
                  <a:defRPr sz="1836" kern="1200">
                    <a:solidFill>
                      <a:schemeClr val="tx1"/>
                    </a:solidFill>
                    <a:latin typeface="+mn-lt"/>
                    <a:ea typeface="+mn-ea"/>
                    <a:cs typeface="+mn-cs"/>
                  </a:defRPr>
                </a:lvl5pPr>
                <a:lvl6pPr marL="2330787" algn="l" defTabSz="932316" rtl="0" eaLnBrk="1" latinLnBrk="0" hangingPunct="1">
                  <a:defRPr sz="1836" kern="1200">
                    <a:solidFill>
                      <a:schemeClr val="tx1"/>
                    </a:solidFill>
                    <a:latin typeface="+mn-lt"/>
                    <a:ea typeface="+mn-ea"/>
                    <a:cs typeface="+mn-cs"/>
                  </a:defRPr>
                </a:lvl6pPr>
                <a:lvl7pPr marL="2796947" algn="l" defTabSz="932316" rtl="0" eaLnBrk="1" latinLnBrk="0" hangingPunct="1">
                  <a:defRPr sz="1836" kern="1200">
                    <a:solidFill>
                      <a:schemeClr val="tx1"/>
                    </a:solidFill>
                    <a:latin typeface="+mn-lt"/>
                    <a:ea typeface="+mn-ea"/>
                    <a:cs typeface="+mn-cs"/>
                  </a:defRPr>
                </a:lvl7pPr>
                <a:lvl8pPr marL="3263102" algn="l" defTabSz="932316" rtl="0" eaLnBrk="1" latinLnBrk="0" hangingPunct="1">
                  <a:defRPr sz="1836" kern="1200">
                    <a:solidFill>
                      <a:schemeClr val="tx1"/>
                    </a:solidFill>
                    <a:latin typeface="+mn-lt"/>
                    <a:ea typeface="+mn-ea"/>
                    <a:cs typeface="+mn-cs"/>
                  </a:defRPr>
                </a:lvl8pPr>
                <a:lvl9pPr marL="3729258" algn="l" defTabSz="932316" rtl="0" eaLnBrk="1" latinLnBrk="0" hangingPunct="1">
                  <a:defRPr sz="1836" kern="1200">
                    <a:solidFill>
                      <a:schemeClr val="tx1"/>
                    </a:solidFill>
                    <a:latin typeface="+mn-lt"/>
                    <a:ea typeface="+mn-ea"/>
                    <a:cs typeface="+mn-cs"/>
                  </a:defRPr>
                </a:lvl9pPr>
              </a:lstStyle>
              <a:p>
                <a:pPr marL="0" marR="0" lvl="0" indent="0" algn="l" defTabSz="699171" rtl="0" eaLnBrk="1" fontAlgn="auto" latinLnBrk="0" hangingPunct="1">
                  <a:lnSpc>
                    <a:spcPct val="100000"/>
                  </a:lnSpc>
                  <a:spcBef>
                    <a:spcPts val="0"/>
                  </a:spcBef>
                  <a:spcAft>
                    <a:spcPts val="0"/>
                  </a:spcAft>
                  <a:buClrTx/>
                  <a:buSzTx/>
                  <a:buFontTx/>
                  <a:buNone/>
                  <a:tabLst/>
                  <a:defRPr/>
                </a:pPr>
                <a:endParaRPr kumimoji="0" lang="en-US" sz="1377" b="0" i="0" u="none" strike="noStrike" kern="1200" cap="none" spc="0" normalizeH="0" baseline="0" noProof="0" dirty="0">
                  <a:ln>
                    <a:noFill/>
                  </a:ln>
                  <a:solidFill>
                    <a:srgbClr val="000000"/>
                  </a:solidFill>
                  <a:effectLst/>
                  <a:uLnTx/>
                  <a:uFillTx/>
                  <a:latin typeface="Segoe UI"/>
                  <a:ea typeface="+mn-ea"/>
                  <a:cs typeface="+mn-cs"/>
                </a:endParaRPr>
              </a:p>
            </p:txBody>
          </p:sp>
          <p:sp>
            <p:nvSpPr>
              <p:cNvPr id="489" name="Rectangle 488"/>
              <p:cNvSpPr>
                <a:spLocks noChangeArrowheads="1"/>
              </p:cNvSpPr>
              <p:nvPr/>
            </p:nvSpPr>
            <p:spPr bwMode="auto">
              <a:xfrm>
                <a:off x="4523974" y="5642385"/>
                <a:ext cx="66281" cy="97579"/>
              </a:xfrm>
              <a:prstGeom prst="rect">
                <a:avLst/>
              </a:prstGeom>
              <a:solidFill>
                <a:schemeClr val="accent1"/>
              </a:solidFill>
              <a:ln>
                <a:noFill/>
              </a:ln>
            </p:spPr>
            <p:txBody>
              <a:bodyPr vert="horz" wrap="square" lIns="91440" tIns="45720" rIns="91440" bIns="45720" numCol="1" anchor="t" anchorCtr="0" compatLnSpc="1">
                <a:prstTxWarp prst="textNoShape">
                  <a:avLst/>
                </a:prstTxWarp>
              </a:bodyPr>
              <a:lstStyle>
                <a:defPPr>
                  <a:defRPr lang="en-US"/>
                </a:defPPr>
                <a:lvl1pPr marL="0" algn="l" defTabSz="932316" rtl="0" eaLnBrk="1" latinLnBrk="0" hangingPunct="1">
                  <a:defRPr sz="1836" kern="1200">
                    <a:solidFill>
                      <a:schemeClr val="tx1"/>
                    </a:solidFill>
                    <a:latin typeface="+mn-lt"/>
                    <a:ea typeface="+mn-ea"/>
                    <a:cs typeface="+mn-cs"/>
                  </a:defRPr>
                </a:lvl1pPr>
                <a:lvl2pPr marL="466155" algn="l" defTabSz="932316" rtl="0" eaLnBrk="1" latinLnBrk="0" hangingPunct="1">
                  <a:defRPr sz="1836" kern="1200">
                    <a:solidFill>
                      <a:schemeClr val="tx1"/>
                    </a:solidFill>
                    <a:latin typeface="+mn-lt"/>
                    <a:ea typeface="+mn-ea"/>
                    <a:cs typeface="+mn-cs"/>
                  </a:defRPr>
                </a:lvl2pPr>
                <a:lvl3pPr marL="932316" algn="l" defTabSz="932316" rtl="0" eaLnBrk="1" latinLnBrk="0" hangingPunct="1">
                  <a:defRPr sz="1836" kern="1200">
                    <a:solidFill>
                      <a:schemeClr val="tx1"/>
                    </a:solidFill>
                    <a:latin typeface="+mn-lt"/>
                    <a:ea typeface="+mn-ea"/>
                    <a:cs typeface="+mn-cs"/>
                  </a:defRPr>
                </a:lvl3pPr>
                <a:lvl4pPr marL="1398471" algn="l" defTabSz="932316" rtl="0" eaLnBrk="1" latinLnBrk="0" hangingPunct="1">
                  <a:defRPr sz="1836" kern="1200">
                    <a:solidFill>
                      <a:schemeClr val="tx1"/>
                    </a:solidFill>
                    <a:latin typeface="+mn-lt"/>
                    <a:ea typeface="+mn-ea"/>
                    <a:cs typeface="+mn-cs"/>
                  </a:defRPr>
                </a:lvl4pPr>
                <a:lvl5pPr marL="1864631" algn="l" defTabSz="932316" rtl="0" eaLnBrk="1" latinLnBrk="0" hangingPunct="1">
                  <a:defRPr sz="1836" kern="1200">
                    <a:solidFill>
                      <a:schemeClr val="tx1"/>
                    </a:solidFill>
                    <a:latin typeface="+mn-lt"/>
                    <a:ea typeface="+mn-ea"/>
                    <a:cs typeface="+mn-cs"/>
                  </a:defRPr>
                </a:lvl5pPr>
                <a:lvl6pPr marL="2330787" algn="l" defTabSz="932316" rtl="0" eaLnBrk="1" latinLnBrk="0" hangingPunct="1">
                  <a:defRPr sz="1836" kern="1200">
                    <a:solidFill>
                      <a:schemeClr val="tx1"/>
                    </a:solidFill>
                    <a:latin typeface="+mn-lt"/>
                    <a:ea typeface="+mn-ea"/>
                    <a:cs typeface="+mn-cs"/>
                  </a:defRPr>
                </a:lvl6pPr>
                <a:lvl7pPr marL="2796947" algn="l" defTabSz="932316" rtl="0" eaLnBrk="1" latinLnBrk="0" hangingPunct="1">
                  <a:defRPr sz="1836" kern="1200">
                    <a:solidFill>
                      <a:schemeClr val="tx1"/>
                    </a:solidFill>
                    <a:latin typeface="+mn-lt"/>
                    <a:ea typeface="+mn-ea"/>
                    <a:cs typeface="+mn-cs"/>
                  </a:defRPr>
                </a:lvl7pPr>
                <a:lvl8pPr marL="3263102" algn="l" defTabSz="932316" rtl="0" eaLnBrk="1" latinLnBrk="0" hangingPunct="1">
                  <a:defRPr sz="1836" kern="1200">
                    <a:solidFill>
                      <a:schemeClr val="tx1"/>
                    </a:solidFill>
                    <a:latin typeface="+mn-lt"/>
                    <a:ea typeface="+mn-ea"/>
                    <a:cs typeface="+mn-cs"/>
                  </a:defRPr>
                </a:lvl8pPr>
                <a:lvl9pPr marL="3729258" algn="l" defTabSz="932316" rtl="0" eaLnBrk="1" latinLnBrk="0" hangingPunct="1">
                  <a:defRPr sz="1836" kern="1200">
                    <a:solidFill>
                      <a:schemeClr val="tx1"/>
                    </a:solidFill>
                    <a:latin typeface="+mn-lt"/>
                    <a:ea typeface="+mn-ea"/>
                    <a:cs typeface="+mn-cs"/>
                  </a:defRPr>
                </a:lvl9pPr>
              </a:lstStyle>
              <a:p>
                <a:pPr marL="0" marR="0" lvl="0" indent="0" algn="l" defTabSz="699171" rtl="0" eaLnBrk="1" fontAlgn="auto" latinLnBrk="0" hangingPunct="1">
                  <a:lnSpc>
                    <a:spcPct val="100000"/>
                  </a:lnSpc>
                  <a:spcBef>
                    <a:spcPts val="0"/>
                  </a:spcBef>
                  <a:spcAft>
                    <a:spcPts val="0"/>
                  </a:spcAft>
                  <a:buClrTx/>
                  <a:buSzTx/>
                  <a:buFontTx/>
                  <a:buNone/>
                  <a:tabLst/>
                  <a:defRPr/>
                </a:pPr>
                <a:endParaRPr kumimoji="0" lang="en-US" sz="1377" b="0" i="0" u="none" strike="noStrike" kern="1200" cap="none" spc="0" normalizeH="0" baseline="0" noProof="0" dirty="0">
                  <a:ln>
                    <a:noFill/>
                  </a:ln>
                  <a:solidFill>
                    <a:srgbClr val="000000"/>
                  </a:solidFill>
                  <a:effectLst/>
                  <a:uLnTx/>
                  <a:uFillTx/>
                  <a:latin typeface="Segoe UI"/>
                  <a:ea typeface="+mn-ea"/>
                  <a:cs typeface="+mn-cs"/>
                </a:endParaRPr>
              </a:p>
            </p:txBody>
          </p:sp>
        </p:grpSp>
        <p:grpSp>
          <p:nvGrpSpPr>
            <p:cNvPr id="12" name="Group 11"/>
            <p:cNvGrpSpPr/>
            <p:nvPr userDrawn="1"/>
          </p:nvGrpSpPr>
          <p:grpSpPr>
            <a:xfrm>
              <a:off x="4868635" y="5839813"/>
              <a:ext cx="613863" cy="978059"/>
              <a:chOff x="4868635" y="5839813"/>
              <a:chExt cx="613863" cy="978059"/>
            </a:xfrm>
          </p:grpSpPr>
          <p:sp>
            <p:nvSpPr>
              <p:cNvPr id="469" name="Rectangle 468"/>
              <p:cNvSpPr>
                <a:spLocks noChangeArrowheads="1"/>
              </p:cNvSpPr>
              <p:nvPr/>
            </p:nvSpPr>
            <p:spPr bwMode="auto">
              <a:xfrm>
                <a:off x="4896167" y="6040643"/>
                <a:ext cx="559818" cy="777229"/>
              </a:xfrm>
              <a:prstGeom prst="rect">
                <a:avLst/>
              </a:prstGeom>
              <a:solidFill>
                <a:schemeClr val="accent1"/>
              </a:solidFill>
              <a:ln>
                <a:noFill/>
              </a:ln>
            </p:spPr>
            <p:txBody>
              <a:bodyPr vert="horz" wrap="square" lIns="91440" tIns="45720" rIns="91440" bIns="45720" numCol="1" anchor="t" anchorCtr="0" compatLnSpc="1">
                <a:prstTxWarp prst="textNoShape">
                  <a:avLst/>
                </a:prstTxWarp>
              </a:bodyPr>
              <a:lstStyle>
                <a:defPPr>
                  <a:defRPr lang="en-US"/>
                </a:defPPr>
                <a:lvl1pPr marL="0" algn="l" defTabSz="932316" rtl="0" eaLnBrk="1" latinLnBrk="0" hangingPunct="1">
                  <a:defRPr sz="1836" kern="1200">
                    <a:solidFill>
                      <a:schemeClr val="tx1"/>
                    </a:solidFill>
                    <a:latin typeface="+mn-lt"/>
                    <a:ea typeface="+mn-ea"/>
                    <a:cs typeface="+mn-cs"/>
                  </a:defRPr>
                </a:lvl1pPr>
                <a:lvl2pPr marL="466155" algn="l" defTabSz="932316" rtl="0" eaLnBrk="1" latinLnBrk="0" hangingPunct="1">
                  <a:defRPr sz="1836" kern="1200">
                    <a:solidFill>
                      <a:schemeClr val="tx1"/>
                    </a:solidFill>
                    <a:latin typeface="+mn-lt"/>
                    <a:ea typeface="+mn-ea"/>
                    <a:cs typeface="+mn-cs"/>
                  </a:defRPr>
                </a:lvl2pPr>
                <a:lvl3pPr marL="932316" algn="l" defTabSz="932316" rtl="0" eaLnBrk="1" latinLnBrk="0" hangingPunct="1">
                  <a:defRPr sz="1836" kern="1200">
                    <a:solidFill>
                      <a:schemeClr val="tx1"/>
                    </a:solidFill>
                    <a:latin typeface="+mn-lt"/>
                    <a:ea typeface="+mn-ea"/>
                    <a:cs typeface="+mn-cs"/>
                  </a:defRPr>
                </a:lvl3pPr>
                <a:lvl4pPr marL="1398471" algn="l" defTabSz="932316" rtl="0" eaLnBrk="1" latinLnBrk="0" hangingPunct="1">
                  <a:defRPr sz="1836" kern="1200">
                    <a:solidFill>
                      <a:schemeClr val="tx1"/>
                    </a:solidFill>
                    <a:latin typeface="+mn-lt"/>
                    <a:ea typeface="+mn-ea"/>
                    <a:cs typeface="+mn-cs"/>
                  </a:defRPr>
                </a:lvl4pPr>
                <a:lvl5pPr marL="1864631" algn="l" defTabSz="932316" rtl="0" eaLnBrk="1" latinLnBrk="0" hangingPunct="1">
                  <a:defRPr sz="1836" kern="1200">
                    <a:solidFill>
                      <a:schemeClr val="tx1"/>
                    </a:solidFill>
                    <a:latin typeface="+mn-lt"/>
                    <a:ea typeface="+mn-ea"/>
                    <a:cs typeface="+mn-cs"/>
                  </a:defRPr>
                </a:lvl5pPr>
                <a:lvl6pPr marL="2330787" algn="l" defTabSz="932316" rtl="0" eaLnBrk="1" latinLnBrk="0" hangingPunct="1">
                  <a:defRPr sz="1836" kern="1200">
                    <a:solidFill>
                      <a:schemeClr val="tx1"/>
                    </a:solidFill>
                    <a:latin typeface="+mn-lt"/>
                    <a:ea typeface="+mn-ea"/>
                    <a:cs typeface="+mn-cs"/>
                  </a:defRPr>
                </a:lvl6pPr>
                <a:lvl7pPr marL="2796947" algn="l" defTabSz="932316" rtl="0" eaLnBrk="1" latinLnBrk="0" hangingPunct="1">
                  <a:defRPr sz="1836" kern="1200">
                    <a:solidFill>
                      <a:schemeClr val="tx1"/>
                    </a:solidFill>
                    <a:latin typeface="+mn-lt"/>
                    <a:ea typeface="+mn-ea"/>
                    <a:cs typeface="+mn-cs"/>
                  </a:defRPr>
                </a:lvl7pPr>
                <a:lvl8pPr marL="3263102" algn="l" defTabSz="932316" rtl="0" eaLnBrk="1" latinLnBrk="0" hangingPunct="1">
                  <a:defRPr sz="1836" kern="1200">
                    <a:solidFill>
                      <a:schemeClr val="tx1"/>
                    </a:solidFill>
                    <a:latin typeface="+mn-lt"/>
                    <a:ea typeface="+mn-ea"/>
                    <a:cs typeface="+mn-cs"/>
                  </a:defRPr>
                </a:lvl8pPr>
                <a:lvl9pPr marL="3729258" algn="l" defTabSz="932316" rtl="0" eaLnBrk="1" latinLnBrk="0" hangingPunct="1">
                  <a:defRPr sz="1836" kern="1200">
                    <a:solidFill>
                      <a:schemeClr val="tx1"/>
                    </a:solidFill>
                    <a:latin typeface="+mn-lt"/>
                    <a:ea typeface="+mn-ea"/>
                    <a:cs typeface="+mn-cs"/>
                  </a:defRPr>
                </a:lvl9pPr>
              </a:lstStyle>
              <a:p>
                <a:pPr marL="0" marR="0" lvl="0" indent="0" algn="l" defTabSz="699171" rtl="0" eaLnBrk="1" fontAlgn="auto" latinLnBrk="0" hangingPunct="1">
                  <a:lnSpc>
                    <a:spcPct val="100000"/>
                  </a:lnSpc>
                  <a:spcBef>
                    <a:spcPts val="0"/>
                  </a:spcBef>
                  <a:spcAft>
                    <a:spcPts val="0"/>
                  </a:spcAft>
                  <a:buClrTx/>
                  <a:buSzTx/>
                  <a:buFontTx/>
                  <a:buNone/>
                  <a:tabLst/>
                  <a:defRPr/>
                </a:pPr>
                <a:endParaRPr kumimoji="0" lang="en-US" sz="1377" b="0" i="0" u="none" strike="noStrike" kern="1200" cap="none" spc="0" normalizeH="0" baseline="0" noProof="0" dirty="0">
                  <a:ln>
                    <a:noFill/>
                  </a:ln>
                  <a:solidFill>
                    <a:srgbClr val="000000"/>
                  </a:solidFill>
                  <a:effectLst/>
                  <a:uLnTx/>
                  <a:uFillTx/>
                  <a:latin typeface="Segoe UI"/>
                  <a:ea typeface="+mn-ea"/>
                  <a:cs typeface="+mn-cs"/>
                </a:endParaRPr>
              </a:p>
            </p:txBody>
          </p:sp>
          <p:sp>
            <p:nvSpPr>
              <p:cNvPr id="470" name="Rectangle 469"/>
              <p:cNvSpPr>
                <a:spLocks noChangeArrowheads="1"/>
              </p:cNvSpPr>
              <p:nvPr/>
            </p:nvSpPr>
            <p:spPr bwMode="auto">
              <a:xfrm>
                <a:off x="4868635" y="6016816"/>
                <a:ext cx="613863" cy="23828"/>
              </a:xfrm>
              <a:prstGeom prst="rect">
                <a:avLst/>
              </a:pr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defPPr>
                  <a:defRPr lang="en-US"/>
                </a:defPPr>
                <a:lvl1pPr marL="0" algn="l" defTabSz="932316" rtl="0" eaLnBrk="1" latinLnBrk="0" hangingPunct="1">
                  <a:defRPr sz="1836" kern="1200">
                    <a:solidFill>
                      <a:schemeClr val="tx1"/>
                    </a:solidFill>
                    <a:latin typeface="+mn-lt"/>
                    <a:ea typeface="+mn-ea"/>
                    <a:cs typeface="+mn-cs"/>
                  </a:defRPr>
                </a:lvl1pPr>
                <a:lvl2pPr marL="466155" algn="l" defTabSz="932316" rtl="0" eaLnBrk="1" latinLnBrk="0" hangingPunct="1">
                  <a:defRPr sz="1836" kern="1200">
                    <a:solidFill>
                      <a:schemeClr val="tx1"/>
                    </a:solidFill>
                    <a:latin typeface="+mn-lt"/>
                    <a:ea typeface="+mn-ea"/>
                    <a:cs typeface="+mn-cs"/>
                  </a:defRPr>
                </a:lvl2pPr>
                <a:lvl3pPr marL="932316" algn="l" defTabSz="932316" rtl="0" eaLnBrk="1" latinLnBrk="0" hangingPunct="1">
                  <a:defRPr sz="1836" kern="1200">
                    <a:solidFill>
                      <a:schemeClr val="tx1"/>
                    </a:solidFill>
                    <a:latin typeface="+mn-lt"/>
                    <a:ea typeface="+mn-ea"/>
                    <a:cs typeface="+mn-cs"/>
                  </a:defRPr>
                </a:lvl3pPr>
                <a:lvl4pPr marL="1398471" algn="l" defTabSz="932316" rtl="0" eaLnBrk="1" latinLnBrk="0" hangingPunct="1">
                  <a:defRPr sz="1836" kern="1200">
                    <a:solidFill>
                      <a:schemeClr val="tx1"/>
                    </a:solidFill>
                    <a:latin typeface="+mn-lt"/>
                    <a:ea typeface="+mn-ea"/>
                    <a:cs typeface="+mn-cs"/>
                  </a:defRPr>
                </a:lvl4pPr>
                <a:lvl5pPr marL="1864631" algn="l" defTabSz="932316" rtl="0" eaLnBrk="1" latinLnBrk="0" hangingPunct="1">
                  <a:defRPr sz="1836" kern="1200">
                    <a:solidFill>
                      <a:schemeClr val="tx1"/>
                    </a:solidFill>
                    <a:latin typeface="+mn-lt"/>
                    <a:ea typeface="+mn-ea"/>
                    <a:cs typeface="+mn-cs"/>
                  </a:defRPr>
                </a:lvl5pPr>
                <a:lvl6pPr marL="2330787" algn="l" defTabSz="932316" rtl="0" eaLnBrk="1" latinLnBrk="0" hangingPunct="1">
                  <a:defRPr sz="1836" kern="1200">
                    <a:solidFill>
                      <a:schemeClr val="tx1"/>
                    </a:solidFill>
                    <a:latin typeface="+mn-lt"/>
                    <a:ea typeface="+mn-ea"/>
                    <a:cs typeface="+mn-cs"/>
                  </a:defRPr>
                </a:lvl6pPr>
                <a:lvl7pPr marL="2796947" algn="l" defTabSz="932316" rtl="0" eaLnBrk="1" latinLnBrk="0" hangingPunct="1">
                  <a:defRPr sz="1836" kern="1200">
                    <a:solidFill>
                      <a:schemeClr val="tx1"/>
                    </a:solidFill>
                    <a:latin typeface="+mn-lt"/>
                    <a:ea typeface="+mn-ea"/>
                    <a:cs typeface="+mn-cs"/>
                  </a:defRPr>
                </a:lvl7pPr>
                <a:lvl8pPr marL="3263102" algn="l" defTabSz="932316" rtl="0" eaLnBrk="1" latinLnBrk="0" hangingPunct="1">
                  <a:defRPr sz="1836" kern="1200">
                    <a:solidFill>
                      <a:schemeClr val="tx1"/>
                    </a:solidFill>
                    <a:latin typeface="+mn-lt"/>
                    <a:ea typeface="+mn-ea"/>
                    <a:cs typeface="+mn-cs"/>
                  </a:defRPr>
                </a:lvl8pPr>
                <a:lvl9pPr marL="3729258" algn="l" defTabSz="932316" rtl="0" eaLnBrk="1" latinLnBrk="0" hangingPunct="1">
                  <a:defRPr sz="1836" kern="1200">
                    <a:solidFill>
                      <a:schemeClr val="tx1"/>
                    </a:solidFill>
                    <a:latin typeface="+mn-lt"/>
                    <a:ea typeface="+mn-ea"/>
                    <a:cs typeface="+mn-cs"/>
                  </a:defRPr>
                </a:lvl9pPr>
              </a:lstStyle>
              <a:p>
                <a:pPr marL="0" marR="0" lvl="0" indent="0" algn="l" defTabSz="699171" rtl="0" eaLnBrk="1" fontAlgn="auto" latinLnBrk="0" hangingPunct="1">
                  <a:lnSpc>
                    <a:spcPct val="100000"/>
                  </a:lnSpc>
                  <a:spcBef>
                    <a:spcPts val="0"/>
                  </a:spcBef>
                  <a:spcAft>
                    <a:spcPts val="0"/>
                  </a:spcAft>
                  <a:buClrTx/>
                  <a:buSzTx/>
                  <a:buFontTx/>
                  <a:buNone/>
                  <a:tabLst/>
                  <a:defRPr/>
                </a:pPr>
                <a:endParaRPr kumimoji="0" lang="en-US" sz="1377" b="0" i="0" u="none" strike="noStrike" kern="1200" cap="none" spc="0" normalizeH="0" baseline="0" noProof="0" dirty="0">
                  <a:ln>
                    <a:noFill/>
                  </a:ln>
                  <a:solidFill>
                    <a:srgbClr val="000000"/>
                  </a:solidFill>
                  <a:effectLst/>
                  <a:uLnTx/>
                  <a:uFillTx/>
                  <a:latin typeface="Segoe UI"/>
                  <a:ea typeface="+mn-ea"/>
                  <a:cs typeface="+mn-cs"/>
                </a:endParaRPr>
              </a:p>
            </p:txBody>
          </p:sp>
          <p:sp>
            <p:nvSpPr>
              <p:cNvPr id="471" name="Rectangle 470"/>
              <p:cNvSpPr>
                <a:spLocks noChangeArrowheads="1"/>
              </p:cNvSpPr>
              <p:nvPr/>
            </p:nvSpPr>
            <p:spPr bwMode="auto">
              <a:xfrm>
                <a:off x="5204118" y="6660157"/>
                <a:ext cx="72399" cy="157715"/>
              </a:xfrm>
              <a:prstGeom prst="rect">
                <a:avLst/>
              </a:pr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US" sz="1350" dirty="0"/>
              </a:p>
            </p:txBody>
          </p:sp>
          <p:sp>
            <p:nvSpPr>
              <p:cNvPr id="472" name="Rectangle 471"/>
              <p:cNvSpPr>
                <a:spLocks noChangeArrowheads="1"/>
              </p:cNvSpPr>
              <p:nvPr/>
            </p:nvSpPr>
            <p:spPr bwMode="auto">
              <a:xfrm>
                <a:off x="5077675" y="6660157"/>
                <a:ext cx="73419" cy="157715"/>
              </a:xfrm>
              <a:prstGeom prst="rect">
                <a:avLst/>
              </a:pr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US" sz="1350" dirty="0"/>
              </a:p>
            </p:txBody>
          </p:sp>
          <p:sp>
            <p:nvSpPr>
              <p:cNvPr id="473" name="Rectangle 472"/>
              <p:cNvSpPr>
                <a:spLocks noChangeArrowheads="1"/>
              </p:cNvSpPr>
              <p:nvPr/>
            </p:nvSpPr>
            <p:spPr bwMode="auto">
              <a:xfrm>
                <a:off x="4952250" y="6110991"/>
                <a:ext cx="450710" cy="80560"/>
              </a:xfrm>
              <a:prstGeom prst="rect">
                <a:avLst/>
              </a:pr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en-US" sz="1350" dirty="0"/>
              </a:p>
            </p:txBody>
          </p:sp>
          <p:sp>
            <p:nvSpPr>
              <p:cNvPr id="474" name="Rectangle 473"/>
              <p:cNvSpPr>
                <a:spLocks noChangeArrowheads="1"/>
              </p:cNvSpPr>
              <p:nvPr/>
            </p:nvSpPr>
            <p:spPr bwMode="auto">
              <a:xfrm>
                <a:off x="4952250" y="6250552"/>
                <a:ext cx="450710" cy="81695"/>
              </a:xfrm>
              <a:prstGeom prst="rect">
                <a:avLst/>
              </a:pr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en-US" sz="1350" dirty="0"/>
              </a:p>
            </p:txBody>
          </p:sp>
          <p:sp>
            <p:nvSpPr>
              <p:cNvPr id="475" name="Rectangle 474"/>
              <p:cNvSpPr>
                <a:spLocks noChangeArrowheads="1"/>
              </p:cNvSpPr>
              <p:nvPr/>
            </p:nvSpPr>
            <p:spPr bwMode="auto">
              <a:xfrm>
                <a:off x="4952250" y="6390113"/>
                <a:ext cx="450710" cy="81695"/>
              </a:xfrm>
              <a:prstGeom prst="rect">
                <a:avLst/>
              </a:pr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en-US" sz="1350" dirty="0"/>
              </a:p>
            </p:txBody>
          </p:sp>
          <p:sp>
            <p:nvSpPr>
              <p:cNvPr id="476" name="Rectangle 475"/>
              <p:cNvSpPr>
                <a:spLocks noChangeArrowheads="1"/>
              </p:cNvSpPr>
              <p:nvPr/>
            </p:nvSpPr>
            <p:spPr bwMode="auto">
              <a:xfrm>
                <a:off x="4952250" y="6529674"/>
                <a:ext cx="450710" cy="81695"/>
              </a:xfrm>
              <a:prstGeom prst="rect">
                <a:avLst/>
              </a:pr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en-US" sz="1350" dirty="0"/>
              </a:p>
            </p:txBody>
          </p:sp>
          <p:sp>
            <p:nvSpPr>
              <p:cNvPr id="477" name="Rectangle 476"/>
              <p:cNvSpPr>
                <a:spLocks noChangeArrowheads="1"/>
              </p:cNvSpPr>
              <p:nvPr/>
            </p:nvSpPr>
            <p:spPr bwMode="auto">
              <a:xfrm>
                <a:off x="4986920" y="5920372"/>
                <a:ext cx="217197" cy="96445"/>
              </a:xfrm>
              <a:prstGeom prst="rect">
                <a:avLst/>
              </a:prstGeom>
              <a:solidFill>
                <a:schemeClr val="accent1"/>
              </a:solidFill>
              <a:ln>
                <a:noFill/>
              </a:ln>
            </p:spPr>
            <p:txBody>
              <a:bodyPr vert="horz" wrap="square" lIns="91440" tIns="45720" rIns="91440" bIns="45720" numCol="1" anchor="t" anchorCtr="0" compatLnSpc="1">
                <a:prstTxWarp prst="textNoShape">
                  <a:avLst/>
                </a:prstTxWarp>
              </a:bodyPr>
              <a:lstStyle>
                <a:defPPr>
                  <a:defRPr lang="en-US"/>
                </a:defPPr>
                <a:lvl1pPr marL="0" algn="l" defTabSz="932316" rtl="0" eaLnBrk="1" latinLnBrk="0" hangingPunct="1">
                  <a:defRPr sz="1836" kern="1200">
                    <a:solidFill>
                      <a:schemeClr val="tx1"/>
                    </a:solidFill>
                    <a:latin typeface="+mn-lt"/>
                    <a:ea typeface="+mn-ea"/>
                    <a:cs typeface="+mn-cs"/>
                  </a:defRPr>
                </a:lvl1pPr>
                <a:lvl2pPr marL="466155" algn="l" defTabSz="932316" rtl="0" eaLnBrk="1" latinLnBrk="0" hangingPunct="1">
                  <a:defRPr sz="1836" kern="1200">
                    <a:solidFill>
                      <a:schemeClr val="tx1"/>
                    </a:solidFill>
                    <a:latin typeface="+mn-lt"/>
                    <a:ea typeface="+mn-ea"/>
                    <a:cs typeface="+mn-cs"/>
                  </a:defRPr>
                </a:lvl2pPr>
                <a:lvl3pPr marL="932316" algn="l" defTabSz="932316" rtl="0" eaLnBrk="1" latinLnBrk="0" hangingPunct="1">
                  <a:defRPr sz="1836" kern="1200">
                    <a:solidFill>
                      <a:schemeClr val="tx1"/>
                    </a:solidFill>
                    <a:latin typeface="+mn-lt"/>
                    <a:ea typeface="+mn-ea"/>
                    <a:cs typeface="+mn-cs"/>
                  </a:defRPr>
                </a:lvl3pPr>
                <a:lvl4pPr marL="1398471" algn="l" defTabSz="932316" rtl="0" eaLnBrk="1" latinLnBrk="0" hangingPunct="1">
                  <a:defRPr sz="1836" kern="1200">
                    <a:solidFill>
                      <a:schemeClr val="tx1"/>
                    </a:solidFill>
                    <a:latin typeface="+mn-lt"/>
                    <a:ea typeface="+mn-ea"/>
                    <a:cs typeface="+mn-cs"/>
                  </a:defRPr>
                </a:lvl4pPr>
                <a:lvl5pPr marL="1864631" algn="l" defTabSz="932316" rtl="0" eaLnBrk="1" latinLnBrk="0" hangingPunct="1">
                  <a:defRPr sz="1836" kern="1200">
                    <a:solidFill>
                      <a:schemeClr val="tx1"/>
                    </a:solidFill>
                    <a:latin typeface="+mn-lt"/>
                    <a:ea typeface="+mn-ea"/>
                    <a:cs typeface="+mn-cs"/>
                  </a:defRPr>
                </a:lvl5pPr>
                <a:lvl6pPr marL="2330787" algn="l" defTabSz="932316" rtl="0" eaLnBrk="1" latinLnBrk="0" hangingPunct="1">
                  <a:defRPr sz="1836" kern="1200">
                    <a:solidFill>
                      <a:schemeClr val="tx1"/>
                    </a:solidFill>
                    <a:latin typeface="+mn-lt"/>
                    <a:ea typeface="+mn-ea"/>
                    <a:cs typeface="+mn-cs"/>
                  </a:defRPr>
                </a:lvl6pPr>
                <a:lvl7pPr marL="2796947" algn="l" defTabSz="932316" rtl="0" eaLnBrk="1" latinLnBrk="0" hangingPunct="1">
                  <a:defRPr sz="1836" kern="1200">
                    <a:solidFill>
                      <a:schemeClr val="tx1"/>
                    </a:solidFill>
                    <a:latin typeface="+mn-lt"/>
                    <a:ea typeface="+mn-ea"/>
                    <a:cs typeface="+mn-cs"/>
                  </a:defRPr>
                </a:lvl7pPr>
                <a:lvl8pPr marL="3263102" algn="l" defTabSz="932316" rtl="0" eaLnBrk="1" latinLnBrk="0" hangingPunct="1">
                  <a:defRPr sz="1836" kern="1200">
                    <a:solidFill>
                      <a:schemeClr val="tx1"/>
                    </a:solidFill>
                    <a:latin typeface="+mn-lt"/>
                    <a:ea typeface="+mn-ea"/>
                    <a:cs typeface="+mn-cs"/>
                  </a:defRPr>
                </a:lvl8pPr>
                <a:lvl9pPr marL="3729258" algn="l" defTabSz="932316" rtl="0" eaLnBrk="1" latinLnBrk="0" hangingPunct="1">
                  <a:defRPr sz="1836" kern="1200">
                    <a:solidFill>
                      <a:schemeClr val="tx1"/>
                    </a:solidFill>
                    <a:latin typeface="+mn-lt"/>
                    <a:ea typeface="+mn-ea"/>
                    <a:cs typeface="+mn-cs"/>
                  </a:defRPr>
                </a:lvl9pPr>
              </a:lstStyle>
              <a:p>
                <a:pPr marL="0" marR="0" lvl="0" indent="0" algn="l" defTabSz="699171" rtl="0" eaLnBrk="1" fontAlgn="auto" latinLnBrk="0" hangingPunct="1">
                  <a:lnSpc>
                    <a:spcPct val="100000"/>
                  </a:lnSpc>
                  <a:spcBef>
                    <a:spcPts val="0"/>
                  </a:spcBef>
                  <a:spcAft>
                    <a:spcPts val="0"/>
                  </a:spcAft>
                  <a:buClrTx/>
                  <a:buSzTx/>
                  <a:buFontTx/>
                  <a:buNone/>
                  <a:tabLst/>
                  <a:defRPr/>
                </a:pPr>
                <a:endParaRPr kumimoji="0" lang="en-US" sz="1377" b="0" i="0" u="none" strike="noStrike" kern="1200" cap="none" spc="0" normalizeH="0" baseline="0" noProof="0" dirty="0">
                  <a:ln>
                    <a:noFill/>
                  </a:ln>
                  <a:solidFill>
                    <a:srgbClr val="000000"/>
                  </a:solidFill>
                  <a:effectLst/>
                  <a:uLnTx/>
                  <a:uFillTx/>
                  <a:latin typeface="Segoe UI"/>
                  <a:ea typeface="+mn-ea"/>
                  <a:cs typeface="+mn-cs"/>
                </a:endParaRPr>
              </a:p>
            </p:txBody>
          </p:sp>
          <p:sp>
            <p:nvSpPr>
              <p:cNvPr id="490" name="Freeform 489"/>
              <p:cNvSpPr>
                <a:spLocks/>
              </p:cNvSpPr>
              <p:nvPr/>
            </p:nvSpPr>
            <p:spPr bwMode="auto">
              <a:xfrm>
                <a:off x="5310167" y="5839813"/>
                <a:ext cx="145818" cy="177004"/>
              </a:xfrm>
              <a:custGeom>
                <a:avLst/>
                <a:gdLst>
                  <a:gd name="T0" fmla="*/ 71 w 143"/>
                  <a:gd name="T1" fmla="*/ 0 h 156"/>
                  <a:gd name="T2" fmla="*/ 71 w 143"/>
                  <a:gd name="T3" fmla="*/ 0 h 156"/>
                  <a:gd name="T4" fmla="*/ 0 w 143"/>
                  <a:gd name="T5" fmla="*/ 156 h 156"/>
                  <a:gd name="T6" fmla="*/ 143 w 143"/>
                  <a:gd name="T7" fmla="*/ 156 h 156"/>
                  <a:gd name="T8" fmla="*/ 71 w 143"/>
                  <a:gd name="T9" fmla="*/ 0 h 156"/>
                </a:gdLst>
                <a:ahLst/>
                <a:cxnLst>
                  <a:cxn ang="0">
                    <a:pos x="T0" y="T1"/>
                  </a:cxn>
                  <a:cxn ang="0">
                    <a:pos x="T2" y="T3"/>
                  </a:cxn>
                  <a:cxn ang="0">
                    <a:pos x="T4" y="T5"/>
                  </a:cxn>
                  <a:cxn ang="0">
                    <a:pos x="T6" y="T7"/>
                  </a:cxn>
                  <a:cxn ang="0">
                    <a:pos x="T8" y="T9"/>
                  </a:cxn>
                </a:cxnLst>
                <a:rect l="0" t="0" r="r" b="b"/>
                <a:pathLst>
                  <a:path w="143" h="156">
                    <a:moveTo>
                      <a:pt x="71" y="0"/>
                    </a:moveTo>
                    <a:lnTo>
                      <a:pt x="71" y="0"/>
                    </a:lnTo>
                    <a:lnTo>
                      <a:pt x="0" y="156"/>
                    </a:lnTo>
                    <a:lnTo>
                      <a:pt x="143" y="156"/>
                    </a:lnTo>
                    <a:lnTo>
                      <a:pt x="71"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defPPr>
                  <a:defRPr lang="en-US"/>
                </a:defPPr>
                <a:lvl1pPr marL="0" algn="l" defTabSz="932316" rtl="0" eaLnBrk="1" latinLnBrk="0" hangingPunct="1">
                  <a:defRPr sz="1836" kern="1200">
                    <a:solidFill>
                      <a:schemeClr val="tx1"/>
                    </a:solidFill>
                    <a:latin typeface="+mn-lt"/>
                    <a:ea typeface="+mn-ea"/>
                    <a:cs typeface="+mn-cs"/>
                  </a:defRPr>
                </a:lvl1pPr>
                <a:lvl2pPr marL="466155" algn="l" defTabSz="932316" rtl="0" eaLnBrk="1" latinLnBrk="0" hangingPunct="1">
                  <a:defRPr sz="1836" kern="1200">
                    <a:solidFill>
                      <a:schemeClr val="tx1"/>
                    </a:solidFill>
                    <a:latin typeface="+mn-lt"/>
                    <a:ea typeface="+mn-ea"/>
                    <a:cs typeface="+mn-cs"/>
                  </a:defRPr>
                </a:lvl2pPr>
                <a:lvl3pPr marL="932316" algn="l" defTabSz="932316" rtl="0" eaLnBrk="1" latinLnBrk="0" hangingPunct="1">
                  <a:defRPr sz="1836" kern="1200">
                    <a:solidFill>
                      <a:schemeClr val="tx1"/>
                    </a:solidFill>
                    <a:latin typeface="+mn-lt"/>
                    <a:ea typeface="+mn-ea"/>
                    <a:cs typeface="+mn-cs"/>
                  </a:defRPr>
                </a:lvl3pPr>
                <a:lvl4pPr marL="1398471" algn="l" defTabSz="932316" rtl="0" eaLnBrk="1" latinLnBrk="0" hangingPunct="1">
                  <a:defRPr sz="1836" kern="1200">
                    <a:solidFill>
                      <a:schemeClr val="tx1"/>
                    </a:solidFill>
                    <a:latin typeface="+mn-lt"/>
                    <a:ea typeface="+mn-ea"/>
                    <a:cs typeface="+mn-cs"/>
                  </a:defRPr>
                </a:lvl4pPr>
                <a:lvl5pPr marL="1864631" algn="l" defTabSz="932316" rtl="0" eaLnBrk="1" latinLnBrk="0" hangingPunct="1">
                  <a:defRPr sz="1836" kern="1200">
                    <a:solidFill>
                      <a:schemeClr val="tx1"/>
                    </a:solidFill>
                    <a:latin typeface="+mn-lt"/>
                    <a:ea typeface="+mn-ea"/>
                    <a:cs typeface="+mn-cs"/>
                  </a:defRPr>
                </a:lvl5pPr>
                <a:lvl6pPr marL="2330787" algn="l" defTabSz="932316" rtl="0" eaLnBrk="1" latinLnBrk="0" hangingPunct="1">
                  <a:defRPr sz="1836" kern="1200">
                    <a:solidFill>
                      <a:schemeClr val="tx1"/>
                    </a:solidFill>
                    <a:latin typeface="+mn-lt"/>
                    <a:ea typeface="+mn-ea"/>
                    <a:cs typeface="+mn-cs"/>
                  </a:defRPr>
                </a:lvl6pPr>
                <a:lvl7pPr marL="2796947" algn="l" defTabSz="932316" rtl="0" eaLnBrk="1" latinLnBrk="0" hangingPunct="1">
                  <a:defRPr sz="1836" kern="1200">
                    <a:solidFill>
                      <a:schemeClr val="tx1"/>
                    </a:solidFill>
                    <a:latin typeface="+mn-lt"/>
                    <a:ea typeface="+mn-ea"/>
                    <a:cs typeface="+mn-cs"/>
                  </a:defRPr>
                </a:lvl7pPr>
                <a:lvl8pPr marL="3263102" algn="l" defTabSz="932316" rtl="0" eaLnBrk="1" latinLnBrk="0" hangingPunct="1">
                  <a:defRPr sz="1836" kern="1200">
                    <a:solidFill>
                      <a:schemeClr val="tx1"/>
                    </a:solidFill>
                    <a:latin typeface="+mn-lt"/>
                    <a:ea typeface="+mn-ea"/>
                    <a:cs typeface="+mn-cs"/>
                  </a:defRPr>
                </a:lvl8pPr>
                <a:lvl9pPr marL="3729258" algn="l" defTabSz="932316" rtl="0" eaLnBrk="1" latinLnBrk="0" hangingPunct="1">
                  <a:defRPr sz="1836" kern="1200">
                    <a:solidFill>
                      <a:schemeClr val="tx1"/>
                    </a:solidFill>
                    <a:latin typeface="+mn-lt"/>
                    <a:ea typeface="+mn-ea"/>
                    <a:cs typeface="+mn-cs"/>
                  </a:defRPr>
                </a:lvl9pPr>
              </a:lstStyle>
              <a:p>
                <a:pPr marL="0" marR="0" lvl="0" indent="0" algn="l" defTabSz="699171" rtl="0" eaLnBrk="1" fontAlgn="auto" latinLnBrk="0" hangingPunct="1">
                  <a:lnSpc>
                    <a:spcPct val="100000"/>
                  </a:lnSpc>
                  <a:spcBef>
                    <a:spcPts val="0"/>
                  </a:spcBef>
                  <a:spcAft>
                    <a:spcPts val="0"/>
                  </a:spcAft>
                  <a:buClrTx/>
                  <a:buSzTx/>
                  <a:buFontTx/>
                  <a:buNone/>
                  <a:tabLst/>
                  <a:defRPr/>
                </a:pPr>
                <a:endParaRPr kumimoji="0" lang="en-US" sz="1377" b="0" i="0" u="none" strike="noStrike" kern="1200" cap="none" spc="0" normalizeH="0" baseline="0" noProof="0" dirty="0">
                  <a:ln>
                    <a:noFill/>
                  </a:ln>
                  <a:solidFill>
                    <a:srgbClr val="000000"/>
                  </a:solidFill>
                  <a:effectLst/>
                  <a:uLnTx/>
                  <a:uFillTx/>
                  <a:latin typeface="Segoe UI"/>
                  <a:ea typeface="+mn-ea"/>
                  <a:cs typeface="+mn-cs"/>
                </a:endParaRPr>
              </a:p>
            </p:txBody>
          </p:sp>
        </p:grpSp>
        <p:grpSp>
          <p:nvGrpSpPr>
            <p:cNvPr id="8" name="Group 7"/>
            <p:cNvGrpSpPr/>
            <p:nvPr userDrawn="1"/>
          </p:nvGrpSpPr>
          <p:grpSpPr>
            <a:xfrm>
              <a:off x="1147360" y="5292224"/>
              <a:ext cx="412533" cy="1479144"/>
              <a:chOff x="1147360" y="5292224"/>
              <a:chExt cx="412533" cy="1479144"/>
            </a:xfrm>
          </p:grpSpPr>
          <p:sp>
            <p:nvSpPr>
              <p:cNvPr id="396" name="Rectangle 16"/>
              <p:cNvSpPr>
                <a:spLocks noChangeArrowheads="1"/>
              </p:cNvSpPr>
              <p:nvPr/>
            </p:nvSpPr>
            <p:spPr bwMode="auto">
              <a:xfrm>
                <a:off x="1147360" y="5469854"/>
                <a:ext cx="412533" cy="1301514"/>
              </a:xfrm>
              <a:prstGeom prst="rect">
                <a:avLst/>
              </a:prstGeom>
              <a:solidFill>
                <a:schemeClr val="accent2"/>
              </a:solidFill>
              <a:ln>
                <a:noFill/>
              </a:ln>
            </p:spPr>
            <p:txBody>
              <a:bodyPr vert="horz" wrap="square" lIns="91440" tIns="45720" rIns="91440" bIns="45720" numCol="1" anchor="t" anchorCtr="0" compatLnSpc="1">
                <a:prstTxWarp prst="textNoShape">
                  <a:avLst/>
                </a:prstTxWarp>
              </a:bodyPr>
              <a:lstStyle/>
              <a:p>
                <a:pPr marL="0" marR="0" lvl="0" indent="0" defTabSz="685735" eaLnBrk="1" fontAlgn="auto" latinLnBrk="0" hangingPunct="1">
                  <a:lnSpc>
                    <a:spcPct val="100000"/>
                  </a:lnSpc>
                  <a:spcBef>
                    <a:spcPts val="0"/>
                  </a:spcBef>
                  <a:spcAft>
                    <a:spcPts val="0"/>
                  </a:spcAft>
                  <a:buClrTx/>
                  <a:buSzTx/>
                  <a:buFontTx/>
                  <a:buNone/>
                  <a:tabLst/>
                  <a:defRPr/>
                </a:pPr>
                <a:endParaRPr kumimoji="0" lang="en-IN" sz="1350" b="0" i="0" u="none" strike="noStrike" kern="0" cap="none" spc="0" normalizeH="0" baseline="0" noProof="0">
                  <a:ln>
                    <a:noFill/>
                  </a:ln>
                  <a:solidFill>
                    <a:srgbClr val="505050"/>
                  </a:solidFill>
                  <a:effectLst/>
                  <a:uLnTx/>
                  <a:uFillTx/>
                </a:endParaRPr>
              </a:p>
            </p:txBody>
          </p:sp>
          <p:sp>
            <p:nvSpPr>
              <p:cNvPr id="397" name="Rectangle 17"/>
              <p:cNvSpPr>
                <a:spLocks noChangeArrowheads="1"/>
              </p:cNvSpPr>
              <p:nvPr/>
            </p:nvSpPr>
            <p:spPr bwMode="auto">
              <a:xfrm>
                <a:off x="1517561" y="5469854"/>
                <a:ext cx="14941" cy="1301514"/>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pPr marL="0" marR="0" lvl="0" indent="0" defTabSz="685735" eaLnBrk="1" fontAlgn="auto" latinLnBrk="0" hangingPunct="1">
                  <a:lnSpc>
                    <a:spcPct val="100000"/>
                  </a:lnSpc>
                  <a:spcBef>
                    <a:spcPts val="0"/>
                  </a:spcBef>
                  <a:spcAft>
                    <a:spcPts val="0"/>
                  </a:spcAft>
                  <a:buClrTx/>
                  <a:buSzTx/>
                  <a:buFontTx/>
                  <a:buNone/>
                  <a:tabLst/>
                  <a:defRPr/>
                </a:pPr>
                <a:endParaRPr kumimoji="0" lang="en-IN" sz="1350" b="0" i="0" u="none" strike="noStrike" kern="0" cap="none" spc="0" normalizeH="0" baseline="0" noProof="0">
                  <a:ln>
                    <a:noFill/>
                  </a:ln>
                  <a:solidFill>
                    <a:srgbClr val="505050"/>
                  </a:solidFill>
                  <a:effectLst/>
                  <a:uLnTx/>
                  <a:uFillTx/>
                </a:endParaRPr>
              </a:p>
            </p:txBody>
          </p:sp>
          <p:sp>
            <p:nvSpPr>
              <p:cNvPr id="398" name="Rectangle 18"/>
              <p:cNvSpPr>
                <a:spLocks noChangeArrowheads="1"/>
              </p:cNvSpPr>
              <p:nvPr/>
            </p:nvSpPr>
            <p:spPr bwMode="auto">
              <a:xfrm>
                <a:off x="1468588" y="5469854"/>
                <a:ext cx="14941" cy="1301514"/>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pPr marL="0" marR="0" lvl="0" indent="0" defTabSz="685735" eaLnBrk="1" fontAlgn="auto" latinLnBrk="0" hangingPunct="1">
                  <a:lnSpc>
                    <a:spcPct val="100000"/>
                  </a:lnSpc>
                  <a:spcBef>
                    <a:spcPts val="0"/>
                  </a:spcBef>
                  <a:spcAft>
                    <a:spcPts val="0"/>
                  </a:spcAft>
                  <a:buClrTx/>
                  <a:buSzTx/>
                  <a:buFontTx/>
                  <a:buNone/>
                  <a:tabLst/>
                  <a:defRPr/>
                </a:pPr>
                <a:endParaRPr kumimoji="0" lang="en-IN" sz="1350" b="0" i="0" u="none" strike="noStrike" kern="0" cap="none" spc="0" normalizeH="0" baseline="0" noProof="0">
                  <a:ln>
                    <a:noFill/>
                  </a:ln>
                  <a:solidFill>
                    <a:srgbClr val="505050"/>
                  </a:solidFill>
                  <a:effectLst/>
                  <a:uLnTx/>
                  <a:uFillTx/>
                </a:endParaRPr>
              </a:p>
            </p:txBody>
          </p:sp>
          <p:sp>
            <p:nvSpPr>
              <p:cNvPr id="399" name="Rectangle 19"/>
              <p:cNvSpPr>
                <a:spLocks noChangeArrowheads="1"/>
              </p:cNvSpPr>
              <p:nvPr/>
            </p:nvSpPr>
            <p:spPr bwMode="auto">
              <a:xfrm>
                <a:off x="1416295" y="5469854"/>
                <a:ext cx="15771" cy="1301514"/>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pPr marL="0" marR="0" lvl="0" indent="0" defTabSz="685735" eaLnBrk="1" fontAlgn="auto" latinLnBrk="0" hangingPunct="1">
                  <a:lnSpc>
                    <a:spcPct val="100000"/>
                  </a:lnSpc>
                  <a:spcBef>
                    <a:spcPts val="0"/>
                  </a:spcBef>
                  <a:spcAft>
                    <a:spcPts val="0"/>
                  </a:spcAft>
                  <a:buClrTx/>
                  <a:buSzTx/>
                  <a:buFontTx/>
                  <a:buNone/>
                  <a:tabLst/>
                  <a:defRPr/>
                </a:pPr>
                <a:endParaRPr kumimoji="0" lang="en-IN" sz="1350" b="0" i="0" u="none" strike="noStrike" kern="0" cap="none" spc="0" normalizeH="0" baseline="0" noProof="0">
                  <a:ln>
                    <a:noFill/>
                  </a:ln>
                  <a:solidFill>
                    <a:srgbClr val="505050"/>
                  </a:solidFill>
                  <a:effectLst/>
                  <a:uLnTx/>
                  <a:uFillTx/>
                </a:endParaRPr>
              </a:p>
            </p:txBody>
          </p:sp>
          <p:sp>
            <p:nvSpPr>
              <p:cNvPr id="400" name="Rectangle 20"/>
              <p:cNvSpPr>
                <a:spLocks noChangeArrowheads="1"/>
              </p:cNvSpPr>
              <p:nvPr/>
            </p:nvSpPr>
            <p:spPr bwMode="auto">
              <a:xfrm>
                <a:off x="1367322" y="5469854"/>
                <a:ext cx="15771" cy="1301514"/>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pPr marL="0" marR="0" lvl="0" indent="0" defTabSz="685735" eaLnBrk="1" fontAlgn="auto" latinLnBrk="0" hangingPunct="1">
                  <a:lnSpc>
                    <a:spcPct val="100000"/>
                  </a:lnSpc>
                  <a:spcBef>
                    <a:spcPts val="0"/>
                  </a:spcBef>
                  <a:spcAft>
                    <a:spcPts val="0"/>
                  </a:spcAft>
                  <a:buClrTx/>
                  <a:buSzTx/>
                  <a:buFontTx/>
                  <a:buNone/>
                  <a:tabLst/>
                  <a:defRPr/>
                </a:pPr>
                <a:endParaRPr kumimoji="0" lang="en-IN" sz="1350" b="0" i="0" u="none" strike="noStrike" kern="0" cap="none" spc="0" normalizeH="0" baseline="0" noProof="0">
                  <a:ln>
                    <a:noFill/>
                  </a:ln>
                  <a:solidFill>
                    <a:srgbClr val="505050"/>
                  </a:solidFill>
                  <a:effectLst/>
                  <a:uLnTx/>
                  <a:uFillTx/>
                </a:endParaRPr>
              </a:p>
            </p:txBody>
          </p:sp>
          <p:sp>
            <p:nvSpPr>
              <p:cNvPr id="401" name="Rectangle 21"/>
              <p:cNvSpPr>
                <a:spLocks noChangeArrowheads="1"/>
              </p:cNvSpPr>
              <p:nvPr/>
            </p:nvSpPr>
            <p:spPr bwMode="auto">
              <a:xfrm>
                <a:off x="1315859" y="5469854"/>
                <a:ext cx="14941" cy="1301514"/>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pPr marL="0" marR="0" lvl="0" indent="0" defTabSz="685735" eaLnBrk="1" fontAlgn="auto" latinLnBrk="0" hangingPunct="1">
                  <a:lnSpc>
                    <a:spcPct val="100000"/>
                  </a:lnSpc>
                  <a:spcBef>
                    <a:spcPts val="0"/>
                  </a:spcBef>
                  <a:spcAft>
                    <a:spcPts val="0"/>
                  </a:spcAft>
                  <a:buClrTx/>
                  <a:buSzTx/>
                  <a:buFontTx/>
                  <a:buNone/>
                  <a:tabLst/>
                  <a:defRPr/>
                </a:pPr>
                <a:endParaRPr kumimoji="0" lang="en-IN" sz="1350" b="0" i="0" u="none" strike="noStrike" kern="0" cap="none" spc="0" normalizeH="0" baseline="0" noProof="0">
                  <a:ln>
                    <a:noFill/>
                  </a:ln>
                  <a:solidFill>
                    <a:srgbClr val="505050"/>
                  </a:solidFill>
                  <a:effectLst/>
                  <a:uLnTx/>
                  <a:uFillTx/>
                </a:endParaRPr>
              </a:p>
            </p:txBody>
          </p:sp>
          <p:sp>
            <p:nvSpPr>
              <p:cNvPr id="402" name="Rectangle 22"/>
              <p:cNvSpPr>
                <a:spLocks noChangeArrowheads="1"/>
              </p:cNvSpPr>
              <p:nvPr/>
            </p:nvSpPr>
            <p:spPr bwMode="auto">
              <a:xfrm>
                <a:off x="1266887" y="5469854"/>
                <a:ext cx="14941" cy="1301514"/>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pPr marL="0" marR="0" lvl="0" indent="0" defTabSz="685735" eaLnBrk="1" fontAlgn="auto" latinLnBrk="0" hangingPunct="1">
                  <a:lnSpc>
                    <a:spcPct val="100000"/>
                  </a:lnSpc>
                  <a:spcBef>
                    <a:spcPts val="0"/>
                  </a:spcBef>
                  <a:spcAft>
                    <a:spcPts val="0"/>
                  </a:spcAft>
                  <a:buClrTx/>
                  <a:buSzTx/>
                  <a:buFontTx/>
                  <a:buNone/>
                  <a:tabLst/>
                  <a:defRPr/>
                </a:pPr>
                <a:endParaRPr kumimoji="0" lang="en-IN" sz="1350" b="0" i="0" u="none" strike="noStrike" kern="0" cap="none" spc="0" normalizeH="0" baseline="0" noProof="0">
                  <a:ln>
                    <a:noFill/>
                  </a:ln>
                  <a:solidFill>
                    <a:srgbClr val="505050"/>
                  </a:solidFill>
                  <a:effectLst/>
                  <a:uLnTx/>
                  <a:uFillTx/>
                </a:endParaRPr>
              </a:p>
            </p:txBody>
          </p:sp>
          <p:sp>
            <p:nvSpPr>
              <p:cNvPr id="403" name="Rectangle 23"/>
              <p:cNvSpPr>
                <a:spLocks noChangeArrowheads="1"/>
              </p:cNvSpPr>
              <p:nvPr/>
            </p:nvSpPr>
            <p:spPr bwMode="auto">
              <a:xfrm>
                <a:off x="1214594" y="5469854"/>
                <a:ext cx="15771" cy="1301514"/>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pPr marL="0" marR="0" lvl="0" indent="0" defTabSz="685735" eaLnBrk="1" fontAlgn="auto" latinLnBrk="0" hangingPunct="1">
                  <a:lnSpc>
                    <a:spcPct val="100000"/>
                  </a:lnSpc>
                  <a:spcBef>
                    <a:spcPts val="0"/>
                  </a:spcBef>
                  <a:spcAft>
                    <a:spcPts val="0"/>
                  </a:spcAft>
                  <a:buClrTx/>
                  <a:buSzTx/>
                  <a:buFontTx/>
                  <a:buNone/>
                  <a:tabLst/>
                  <a:defRPr/>
                </a:pPr>
                <a:endParaRPr kumimoji="0" lang="en-IN" sz="1350" b="0" i="0" u="none" strike="noStrike" kern="0" cap="none" spc="0" normalizeH="0" baseline="0" noProof="0">
                  <a:ln>
                    <a:noFill/>
                  </a:ln>
                  <a:solidFill>
                    <a:srgbClr val="505050"/>
                  </a:solidFill>
                  <a:effectLst/>
                  <a:uLnTx/>
                  <a:uFillTx/>
                </a:endParaRPr>
              </a:p>
            </p:txBody>
          </p:sp>
          <p:sp>
            <p:nvSpPr>
              <p:cNvPr id="404" name="Rectangle 24"/>
              <p:cNvSpPr>
                <a:spLocks noChangeArrowheads="1"/>
              </p:cNvSpPr>
              <p:nvPr/>
            </p:nvSpPr>
            <p:spPr bwMode="auto">
              <a:xfrm>
                <a:off x="1166451" y="5469854"/>
                <a:ext cx="14941" cy="1301514"/>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pPr marL="0" marR="0" lvl="0" indent="0" defTabSz="685735" eaLnBrk="1" fontAlgn="auto" latinLnBrk="0" hangingPunct="1">
                  <a:lnSpc>
                    <a:spcPct val="100000"/>
                  </a:lnSpc>
                  <a:spcBef>
                    <a:spcPts val="0"/>
                  </a:spcBef>
                  <a:spcAft>
                    <a:spcPts val="0"/>
                  </a:spcAft>
                  <a:buClrTx/>
                  <a:buSzTx/>
                  <a:buFontTx/>
                  <a:buNone/>
                  <a:tabLst/>
                  <a:defRPr/>
                </a:pPr>
                <a:endParaRPr kumimoji="0" lang="en-IN" sz="1350" b="0" i="0" u="none" strike="noStrike" kern="0" cap="none" spc="0" normalizeH="0" baseline="0" noProof="0">
                  <a:ln>
                    <a:noFill/>
                  </a:ln>
                  <a:solidFill>
                    <a:srgbClr val="505050"/>
                  </a:solidFill>
                  <a:effectLst/>
                  <a:uLnTx/>
                  <a:uFillTx/>
                </a:endParaRPr>
              </a:p>
            </p:txBody>
          </p:sp>
          <p:sp>
            <p:nvSpPr>
              <p:cNvPr id="405" name="Rectangle 25"/>
              <p:cNvSpPr>
                <a:spLocks noChangeArrowheads="1"/>
              </p:cNvSpPr>
              <p:nvPr/>
            </p:nvSpPr>
            <p:spPr bwMode="auto">
              <a:xfrm>
                <a:off x="1517561" y="5521317"/>
                <a:ext cx="14941" cy="44823"/>
              </a:xfrm>
              <a:prstGeom prst="rect">
                <a:avLst/>
              </a:prstGeom>
              <a:solidFill>
                <a:srgbClr val="FEFEF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defTabSz="685735" eaLnBrk="1" fontAlgn="auto" latinLnBrk="0" hangingPunct="1">
                  <a:lnSpc>
                    <a:spcPct val="100000"/>
                  </a:lnSpc>
                  <a:spcBef>
                    <a:spcPts val="0"/>
                  </a:spcBef>
                  <a:spcAft>
                    <a:spcPts val="0"/>
                  </a:spcAft>
                  <a:buClrTx/>
                  <a:buSzTx/>
                  <a:buFontTx/>
                  <a:buNone/>
                  <a:tabLst/>
                  <a:defRPr/>
                </a:pPr>
                <a:endParaRPr kumimoji="0" lang="en-IN" sz="1350" b="0" i="0" u="none" strike="noStrike" kern="0" cap="none" spc="0" normalizeH="0" baseline="0" noProof="0">
                  <a:ln>
                    <a:noFill/>
                  </a:ln>
                  <a:solidFill>
                    <a:srgbClr val="505050"/>
                  </a:solidFill>
                  <a:effectLst/>
                  <a:uLnTx/>
                  <a:uFillTx/>
                </a:endParaRPr>
              </a:p>
            </p:txBody>
          </p:sp>
          <p:sp>
            <p:nvSpPr>
              <p:cNvPr id="406" name="Rectangle 26"/>
              <p:cNvSpPr>
                <a:spLocks noChangeArrowheads="1"/>
              </p:cNvSpPr>
              <p:nvPr/>
            </p:nvSpPr>
            <p:spPr bwMode="auto">
              <a:xfrm>
                <a:off x="1517561" y="5719699"/>
                <a:ext cx="14941" cy="44823"/>
              </a:xfrm>
              <a:prstGeom prst="rect">
                <a:avLst/>
              </a:prstGeom>
              <a:solidFill>
                <a:srgbClr val="FEFEF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defTabSz="685735" eaLnBrk="1" fontAlgn="auto" latinLnBrk="0" hangingPunct="1">
                  <a:lnSpc>
                    <a:spcPct val="100000"/>
                  </a:lnSpc>
                  <a:spcBef>
                    <a:spcPts val="0"/>
                  </a:spcBef>
                  <a:spcAft>
                    <a:spcPts val="0"/>
                  </a:spcAft>
                  <a:buClrTx/>
                  <a:buSzTx/>
                  <a:buFontTx/>
                  <a:buNone/>
                  <a:tabLst/>
                  <a:defRPr/>
                </a:pPr>
                <a:endParaRPr kumimoji="0" lang="en-IN" sz="1350" b="0" i="0" u="none" strike="noStrike" kern="0" cap="none" spc="0" normalizeH="0" baseline="0" noProof="0">
                  <a:ln>
                    <a:noFill/>
                  </a:ln>
                  <a:solidFill>
                    <a:srgbClr val="505050"/>
                  </a:solidFill>
                  <a:effectLst/>
                  <a:uLnTx/>
                  <a:uFillTx/>
                </a:endParaRPr>
              </a:p>
            </p:txBody>
          </p:sp>
          <p:sp>
            <p:nvSpPr>
              <p:cNvPr id="407" name="Rectangle 27"/>
              <p:cNvSpPr>
                <a:spLocks noChangeArrowheads="1"/>
              </p:cNvSpPr>
              <p:nvPr/>
            </p:nvSpPr>
            <p:spPr bwMode="auto">
              <a:xfrm>
                <a:off x="1517561" y="5791912"/>
                <a:ext cx="14941" cy="44823"/>
              </a:xfrm>
              <a:prstGeom prst="rect">
                <a:avLst/>
              </a:prstGeom>
              <a:solidFill>
                <a:srgbClr val="FEFEF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defTabSz="685735" eaLnBrk="1" fontAlgn="auto" latinLnBrk="0" hangingPunct="1">
                  <a:lnSpc>
                    <a:spcPct val="100000"/>
                  </a:lnSpc>
                  <a:spcBef>
                    <a:spcPts val="0"/>
                  </a:spcBef>
                  <a:spcAft>
                    <a:spcPts val="0"/>
                  </a:spcAft>
                  <a:buClrTx/>
                  <a:buSzTx/>
                  <a:buFontTx/>
                  <a:buNone/>
                  <a:tabLst/>
                  <a:defRPr/>
                </a:pPr>
                <a:endParaRPr kumimoji="0" lang="en-IN" sz="1350" b="0" i="0" u="none" strike="noStrike" kern="0" cap="none" spc="0" normalizeH="0" baseline="0" noProof="0">
                  <a:ln>
                    <a:noFill/>
                  </a:ln>
                  <a:solidFill>
                    <a:srgbClr val="505050"/>
                  </a:solidFill>
                  <a:effectLst/>
                  <a:uLnTx/>
                  <a:uFillTx/>
                </a:endParaRPr>
              </a:p>
            </p:txBody>
          </p:sp>
          <p:sp>
            <p:nvSpPr>
              <p:cNvPr id="408" name="Rectangle 28"/>
              <p:cNvSpPr>
                <a:spLocks noChangeArrowheads="1"/>
              </p:cNvSpPr>
              <p:nvPr/>
            </p:nvSpPr>
            <p:spPr bwMode="auto">
              <a:xfrm>
                <a:off x="1517561" y="6014365"/>
                <a:ext cx="14941" cy="44823"/>
              </a:xfrm>
              <a:prstGeom prst="rect">
                <a:avLst/>
              </a:prstGeom>
              <a:solidFill>
                <a:srgbClr val="FEFEF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defTabSz="685735" eaLnBrk="1" fontAlgn="auto" latinLnBrk="0" hangingPunct="1">
                  <a:lnSpc>
                    <a:spcPct val="100000"/>
                  </a:lnSpc>
                  <a:spcBef>
                    <a:spcPts val="0"/>
                  </a:spcBef>
                  <a:spcAft>
                    <a:spcPts val="0"/>
                  </a:spcAft>
                  <a:buClrTx/>
                  <a:buSzTx/>
                  <a:buFontTx/>
                  <a:buNone/>
                  <a:tabLst/>
                  <a:defRPr/>
                </a:pPr>
                <a:endParaRPr kumimoji="0" lang="en-IN" sz="1350" b="0" i="0" u="none" strike="noStrike" kern="0" cap="none" spc="0" normalizeH="0" baseline="0" noProof="0">
                  <a:ln>
                    <a:noFill/>
                  </a:ln>
                  <a:solidFill>
                    <a:srgbClr val="505050"/>
                  </a:solidFill>
                  <a:effectLst/>
                  <a:uLnTx/>
                  <a:uFillTx/>
                </a:endParaRPr>
              </a:p>
            </p:txBody>
          </p:sp>
          <p:sp>
            <p:nvSpPr>
              <p:cNvPr id="409" name="Rectangle 29"/>
              <p:cNvSpPr>
                <a:spLocks noChangeArrowheads="1"/>
              </p:cNvSpPr>
              <p:nvPr/>
            </p:nvSpPr>
            <p:spPr bwMode="auto">
              <a:xfrm>
                <a:off x="1517561" y="6089069"/>
                <a:ext cx="14941" cy="44823"/>
              </a:xfrm>
              <a:prstGeom prst="rect">
                <a:avLst/>
              </a:prstGeom>
              <a:solidFill>
                <a:srgbClr val="FEFEF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defTabSz="685735" eaLnBrk="1" fontAlgn="auto" latinLnBrk="0" hangingPunct="1">
                  <a:lnSpc>
                    <a:spcPct val="100000"/>
                  </a:lnSpc>
                  <a:spcBef>
                    <a:spcPts val="0"/>
                  </a:spcBef>
                  <a:spcAft>
                    <a:spcPts val="0"/>
                  </a:spcAft>
                  <a:buClrTx/>
                  <a:buSzTx/>
                  <a:buFontTx/>
                  <a:buNone/>
                  <a:tabLst/>
                  <a:defRPr/>
                </a:pPr>
                <a:endParaRPr kumimoji="0" lang="en-IN" sz="1350" b="0" i="0" u="none" strike="noStrike" kern="0" cap="none" spc="0" normalizeH="0" baseline="0" noProof="0">
                  <a:ln>
                    <a:noFill/>
                  </a:ln>
                  <a:solidFill>
                    <a:srgbClr val="505050"/>
                  </a:solidFill>
                  <a:effectLst/>
                  <a:uLnTx/>
                  <a:uFillTx/>
                </a:endParaRPr>
              </a:p>
            </p:txBody>
          </p:sp>
          <p:sp>
            <p:nvSpPr>
              <p:cNvPr id="410" name="Rectangle 30"/>
              <p:cNvSpPr>
                <a:spLocks noChangeArrowheads="1"/>
              </p:cNvSpPr>
              <p:nvPr/>
            </p:nvSpPr>
            <p:spPr bwMode="auto">
              <a:xfrm>
                <a:off x="1468588" y="6089069"/>
                <a:ext cx="14941" cy="44823"/>
              </a:xfrm>
              <a:prstGeom prst="rect">
                <a:avLst/>
              </a:prstGeom>
              <a:solidFill>
                <a:srgbClr val="FEFEF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defTabSz="685735" eaLnBrk="1" fontAlgn="auto" latinLnBrk="0" hangingPunct="1">
                  <a:lnSpc>
                    <a:spcPct val="100000"/>
                  </a:lnSpc>
                  <a:spcBef>
                    <a:spcPts val="0"/>
                  </a:spcBef>
                  <a:spcAft>
                    <a:spcPts val="0"/>
                  </a:spcAft>
                  <a:buClrTx/>
                  <a:buSzTx/>
                  <a:buFontTx/>
                  <a:buNone/>
                  <a:tabLst/>
                  <a:defRPr/>
                </a:pPr>
                <a:endParaRPr kumimoji="0" lang="en-IN" sz="1350" b="0" i="0" u="none" strike="noStrike" kern="0" cap="none" spc="0" normalizeH="0" baseline="0" noProof="0">
                  <a:ln>
                    <a:noFill/>
                  </a:ln>
                  <a:solidFill>
                    <a:srgbClr val="505050"/>
                  </a:solidFill>
                  <a:effectLst/>
                  <a:uLnTx/>
                  <a:uFillTx/>
                </a:endParaRPr>
              </a:p>
            </p:txBody>
          </p:sp>
          <p:sp>
            <p:nvSpPr>
              <p:cNvPr id="411" name="Rectangle 31"/>
              <p:cNvSpPr>
                <a:spLocks noChangeArrowheads="1"/>
              </p:cNvSpPr>
              <p:nvPr/>
            </p:nvSpPr>
            <p:spPr bwMode="auto">
              <a:xfrm>
                <a:off x="1468588" y="6164604"/>
                <a:ext cx="14941" cy="41502"/>
              </a:xfrm>
              <a:prstGeom prst="rect">
                <a:avLst/>
              </a:prstGeom>
              <a:solidFill>
                <a:srgbClr val="FEFEF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defTabSz="685735" eaLnBrk="1" fontAlgn="auto" latinLnBrk="0" hangingPunct="1">
                  <a:lnSpc>
                    <a:spcPct val="100000"/>
                  </a:lnSpc>
                  <a:spcBef>
                    <a:spcPts val="0"/>
                  </a:spcBef>
                  <a:spcAft>
                    <a:spcPts val="0"/>
                  </a:spcAft>
                  <a:buClrTx/>
                  <a:buSzTx/>
                  <a:buFontTx/>
                  <a:buNone/>
                  <a:tabLst/>
                  <a:defRPr/>
                </a:pPr>
                <a:endParaRPr kumimoji="0" lang="en-IN" sz="1350" b="0" i="0" u="none" strike="noStrike" kern="0" cap="none" spc="0" normalizeH="0" baseline="0" noProof="0">
                  <a:ln>
                    <a:noFill/>
                  </a:ln>
                  <a:solidFill>
                    <a:srgbClr val="505050"/>
                  </a:solidFill>
                  <a:effectLst/>
                  <a:uLnTx/>
                  <a:uFillTx/>
                </a:endParaRPr>
              </a:p>
            </p:txBody>
          </p:sp>
          <p:sp>
            <p:nvSpPr>
              <p:cNvPr id="412" name="Rectangle 32"/>
              <p:cNvSpPr>
                <a:spLocks noChangeArrowheads="1"/>
              </p:cNvSpPr>
              <p:nvPr/>
            </p:nvSpPr>
            <p:spPr bwMode="auto">
              <a:xfrm>
                <a:off x="1468588" y="5942151"/>
                <a:ext cx="14941" cy="41502"/>
              </a:xfrm>
              <a:prstGeom prst="rect">
                <a:avLst/>
              </a:prstGeom>
              <a:solidFill>
                <a:srgbClr val="FEFEF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defTabSz="685735" eaLnBrk="1" fontAlgn="auto" latinLnBrk="0" hangingPunct="1">
                  <a:lnSpc>
                    <a:spcPct val="100000"/>
                  </a:lnSpc>
                  <a:spcBef>
                    <a:spcPts val="0"/>
                  </a:spcBef>
                  <a:spcAft>
                    <a:spcPts val="0"/>
                  </a:spcAft>
                  <a:buClrTx/>
                  <a:buSzTx/>
                  <a:buFontTx/>
                  <a:buNone/>
                  <a:tabLst/>
                  <a:defRPr/>
                </a:pPr>
                <a:endParaRPr kumimoji="0" lang="en-IN" sz="1350" b="0" i="0" u="none" strike="noStrike" kern="0" cap="none" spc="0" normalizeH="0" baseline="0" noProof="0">
                  <a:ln>
                    <a:noFill/>
                  </a:ln>
                  <a:solidFill>
                    <a:srgbClr val="505050"/>
                  </a:solidFill>
                  <a:effectLst/>
                  <a:uLnTx/>
                  <a:uFillTx/>
                </a:endParaRPr>
              </a:p>
            </p:txBody>
          </p:sp>
          <p:sp>
            <p:nvSpPr>
              <p:cNvPr id="413" name="Rectangle 33"/>
              <p:cNvSpPr>
                <a:spLocks noChangeArrowheads="1"/>
              </p:cNvSpPr>
              <p:nvPr/>
            </p:nvSpPr>
            <p:spPr bwMode="auto">
              <a:xfrm>
                <a:off x="1468588" y="5668236"/>
                <a:ext cx="14941" cy="44823"/>
              </a:xfrm>
              <a:prstGeom prst="rect">
                <a:avLst/>
              </a:prstGeom>
              <a:solidFill>
                <a:srgbClr val="FEFEF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defTabSz="685735" eaLnBrk="1" fontAlgn="auto" latinLnBrk="0" hangingPunct="1">
                  <a:lnSpc>
                    <a:spcPct val="100000"/>
                  </a:lnSpc>
                  <a:spcBef>
                    <a:spcPts val="0"/>
                  </a:spcBef>
                  <a:spcAft>
                    <a:spcPts val="0"/>
                  </a:spcAft>
                  <a:buClrTx/>
                  <a:buSzTx/>
                  <a:buFontTx/>
                  <a:buNone/>
                  <a:tabLst/>
                  <a:defRPr/>
                </a:pPr>
                <a:endParaRPr kumimoji="0" lang="en-IN" sz="1350" b="0" i="0" u="none" strike="noStrike" kern="0" cap="none" spc="0" normalizeH="0" baseline="0" noProof="0">
                  <a:ln>
                    <a:noFill/>
                  </a:ln>
                  <a:solidFill>
                    <a:srgbClr val="505050"/>
                  </a:solidFill>
                  <a:effectLst/>
                  <a:uLnTx/>
                  <a:uFillTx/>
                </a:endParaRPr>
              </a:p>
            </p:txBody>
          </p:sp>
          <p:sp>
            <p:nvSpPr>
              <p:cNvPr id="414" name="Rectangle 34"/>
              <p:cNvSpPr>
                <a:spLocks noChangeArrowheads="1"/>
              </p:cNvSpPr>
              <p:nvPr/>
            </p:nvSpPr>
            <p:spPr bwMode="auto">
              <a:xfrm>
                <a:off x="1468588" y="5596021"/>
                <a:ext cx="14941" cy="42333"/>
              </a:xfrm>
              <a:prstGeom prst="rect">
                <a:avLst/>
              </a:prstGeom>
              <a:solidFill>
                <a:srgbClr val="FEFEF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defTabSz="685735" eaLnBrk="1" fontAlgn="auto" latinLnBrk="0" hangingPunct="1">
                  <a:lnSpc>
                    <a:spcPct val="100000"/>
                  </a:lnSpc>
                  <a:spcBef>
                    <a:spcPts val="0"/>
                  </a:spcBef>
                  <a:spcAft>
                    <a:spcPts val="0"/>
                  </a:spcAft>
                  <a:buClrTx/>
                  <a:buSzTx/>
                  <a:buFontTx/>
                  <a:buNone/>
                  <a:tabLst/>
                  <a:defRPr/>
                </a:pPr>
                <a:endParaRPr kumimoji="0" lang="en-IN" sz="1350" b="0" i="0" u="none" strike="noStrike" kern="0" cap="none" spc="0" normalizeH="0" baseline="0" noProof="0">
                  <a:ln>
                    <a:noFill/>
                  </a:ln>
                  <a:solidFill>
                    <a:srgbClr val="505050"/>
                  </a:solidFill>
                  <a:effectLst/>
                  <a:uLnTx/>
                  <a:uFillTx/>
                </a:endParaRPr>
              </a:p>
            </p:txBody>
          </p:sp>
          <p:sp>
            <p:nvSpPr>
              <p:cNvPr id="415" name="Rectangle 35"/>
              <p:cNvSpPr>
                <a:spLocks noChangeArrowheads="1"/>
              </p:cNvSpPr>
              <p:nvPr/>
            </p:nvSpPr>
            <p:spPr bwMode="auto">
              <a:xfrm>
                <a:off x="1468588" y="5521317"/>
                <a:ext cx="14941" cy="44823"/>
              </a:xfrm>
              <a:prstGeom prst="rect">
                <a:avLst/>
              </a:prstGeom>
              <a:solidFill>
                <a:srgbClr val="FEFEF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defTabSz="685735" eaLnBrk="1" fontAlgn="auto" latinLnBrk="0" hangingPunct="1">
                  <a:lnSpc>
                    <a:spcPct val="100000"/>
                  </a:lnSpc>
                  <a:spcBef>
                    <a:spcPts val="0"/>
                  </a:spcBef>
                  <a:spcAft>
                    <a:spcPts val="0"/>
                  </a:spcAft>
                  <a:buClrTx/>
                  <a:buSzTx/>
                  <a:buFontTx/>
                  <a:buNone/>
                  <a:tabLst/>
                  <a:defRPr/>
                </a:pPr>
                <a:endParaRPr kumimoji="0" lang="en-IN" sz="1350" b="0" i="0" u="none" strike="noStrike" kern="0" cap="none" spc="0" normalizeH="0" baseline="0" noProof="0">
                  <a:ln>
                    <a:noFill/>
                  </a:ln>
                  <a:solidFill>
                    <a:srgbClr val="505050"/>
                  </a:solidFill>
                  <a:effectLst/>
                  <a:uLnTx/>
                  <a:uFillTx/>
                </a:endParaRPr>
              </a:p>
            </p:txBody>
          </p:sp>
          <p:sp>
            <p:nvSpPr>
              <p:cNvPr id="416" name="Rectangle 36"/>
              <p:cNvSpPr>
                <a:spLocks noChangeArrowheads="1"/>
              </p:cNvSpPr>
              <p:nvPr/>
            </p:nvSpPr>
            <p:spPr bwMode="auto">
              <a:xfrm>
                <a:off x="1416295" y="5521317"/>
                <a:ext cx="15771" cy="44823"/>
              </a:xfrm>
              <a:prstGeom prst="rect">
                <a:avLst/>
              </a:prstGeom>
              <a:solidFill>
                <a:srgbClr val="FEFEF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defTabSz="685735" eaLnBrk="1" fontAlgn="auto" latinLnBrk="0" hangingPunct="1">
                  <a:lnSpc>
                    <a:spcPct val="100000"/>
                  </a:lnSpc>
                  <a:spcBef>
                    <a:spcPts val="0"/>
                  </a:spcBef>
                  <a:spcAft>
                    <a:spcPts val="0"/>
                  </a:spcAft>
                  <a:buClrTx/>
                  <a:buSzTx/>
                  <a:buFontTx/>
                  <a:buNone/>
                  <a:tabLst/>
                  <a:defRPr/>
                </a:pPr>
                <a:endParaRPr kumimoji="0" lang="en-IN" sz="1350" b="0" i="0" u="none" strike="noStrike" kern="0" cap="none" spc="0" normalizeH="0" baseline="0" noProof="0">
                  <a:ln>
                    <a:noFill/>
                  </a:ln>
                  <a:solidFill>
                    <a:srgbClr val="505050"/>
                  </a:solidFill>
                  <a:effectLst/>
                  <a:uLnTx/>
                  <a:uFillTx/>
                </a:endParaRPr>
              </a:p>
            </p:txBody>
          </p:sp>
          <p:sp>
            <p:nvSpPr>
              <p:cNvPr id="417" name="Rectangle 37"/>
              <p:cNvSpPr>
                <a:spLocks noChangeArrowheads="1"/>
              </p:cNvSpPr>
              <p:nvPr/>
            </p:nvSpPr>
            <p:spPr bwMode="auto">
              <a:xfrm>
                <a:off x="1416295" y="5596021"/>
                <a:ext cx="15771" cy="42333"/>
              </a:xfrm>
              <a:prstGeom prst="rect">
                <a:avLst/>
              </a:prstGeom>
              <a:solidFill>
                <a:srgbClr val="FEFEF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defTabSz="685735" eaLnBrk="1" fontAlgn="auto" latinLnBrk="0" hangingPunct="1">
                  <a:lnSpc>
                    <a:spcPct val="100000"/>
                  </a:lnSpc>
                  <a:spcBef>
                    <a:spcPts val="0"/>
                  </a:spcBef>
                  <a:spcAft>
                    <a:spcPts val="0"/>
                  </a:spcAft>
                  <a:buClrTx/>
                  <a:buSzTx/>
                  <a:buFontTx/>
                  <a:buNone/>
                  <a:tabLst/>
                  <a:defRPr/>
                </a:pPr>
                <a:endParaRPr kumimoji="0" lang="en-IN" sz="1350" b="0" i="0" u="none" strike="noStrike" kern="0" cap="none" spc="0" normalizeH="0" baseline="0" noProof="0">
                  <a:ln>
                    <a:noFill/>
                  </a:ln>
                  <a:solidFill>
                    <a:srgbClr val="505050"/>
                  </a:solidFill>
                  <a:effectLst/>
                  <a:uLnTx/>
                  <a:uFillTx/>
                </a:endParaRPr>
              </a:p>
            </p:txBody>
          </p:sp>
          <p:sp>
            <p:nvSpPr>
              <p:cNvPr id="418" name="Rectangle 38"/>
              <p:cNvSpPr>
                <a:spLocks noChangeArrowheads="1"/>
              </p:cNvSpPr>
              <p:nvPr/>
            </p:nvSpPr>
            <p:spPr bwMode="auto">
              <a:xfrm>
                <a:off x="1416295" y="5791912"/>
                <a:ext cx="15771" cy="44823"/>
              </a:xfrm>
              <a:prstGeom prst="rect">
                <a:avLst/>
              </a:prstGeom>
              <a:solidFill>
                <a:srgbClr val="FEFEF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defTabSz="685735" eaLnBrk="1" fontAlgn="auto" latinLnBrk="0" hangingPunct="1">
                  <a:lnSpc>
                    <a:spcPct val="100000"/>
                  </a:lnSpc>
                  <a:spcBef>
                    <a:spcPts val="0"/>
                  </a:spcBef>
                  <a:spcAft>
                    <a:spcPts val="0"/>
                  </a:spcAft>
                  <a:buClrTx/>
                  <a:buSzTx/>
                  <a:buFontTx/>
                  <a:buNone/>
                  <a:tabLst/>
                  <a:defRPr/>
                </a:pPr>
                <a:endParaRPr kumimoji="0" lang="en-IN" sz="1350" b="0" i="0" u="none" strike="noStrike" kern="0" cap="none" spc="0" normalizeH="0" baseline="0" noProof="0">
                  <a:ln>
                    <a:noFill/>
                  </a:ln>
                  <a:solidFill>
                    <a:srgbClr val="505050"/>
                  </a:solidFill>
                  <a:effectLst/>
                  <a:uLnTx/>
                  <a:uFillTx/>
                </a:endParaRPr>
              </a:p>
            </p:txBody>
          </p:sp>
          <p:sp>
            <p:nvSpPr>
              <p:cNvPr id="419" name="Rectangle 39"/>
              <p:cNvSpPr>
                <a:spLocks noChangeArrowheads="1"/>
              </p:cNvSpPr>
              <p:nvPr/>
            </p:nvSpPr>
            <p:spPr bwMode="auto">
              <a:xfrm>
                <a:off x="1416295" y="5942151"/>
                <a:ext cx="15771" cy="41502"/>
              </a:xfrm>
              <a:prstGeom prst="rect">
                <a:avLst/>
              </a:prstGeom>
              <a:solidFill>
                <a:srgbClr val="FEFEF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defTabSz="685735" eaLnBrk="1" fontAlgn="auto" latinLnBrk="0" hangingPunct="1">
                  <a:lnSpc>
                    <a:spcPct val="100000"/>
                  </a:lnSpc>
                  <a:spcBef>
                    <a:spcPts val="0"/>
                  </a:spcBef>
                  <a:spcAft>
                    <a:spcPts val="0"/>
                  </a:spcAft>
                  <a:buClrTx/>
                  <a:buSzTx/>
                  <a:buFontTx/>
                  <a:buNone/>
                  <a:tabLst/>
                  <a:defRPr/>
                </a:pPr>
                <a:endParaRPr kumimoji="0" lang="en-IN" sz="1350" b="0" i="0" u="none" strike="noStrike" kern="0" cap="none" spc="0" normalizeH="0" baseline="0" noProof="0">
                  <a:ln>
                    <a:noFill/>
                  </a:ln>
                  <a:solidFill>
                    <a:srgbClr val="505050"/>
                  </a:solidFill>
                  <a:effectLst/>
                  <a:uLnTx/>
                  <a:uFillTx/>
                </a:endParaRPr>
              </a:p>
            </p:txBody>
          </p:sp>
          <p:sp>
            <p:nvSpPr>
              <p:cNvPr id="420" name="Rectangle 40"/>
              <p:cNvSpPr>
                <a:spLocks noChangeArrowheads="1"/>
              </p:cNvSpPr>
              <p:nvPr/>
            </p:nvSpPr>
            <p:spPr bwMode="auto">
              <a:xfrm>
                <a:off x="1416295" y="6014365"/>
                <a:ext cx="15771" cy="44823"/>
              </a:xfrm>
              <a:prstGeom prst="rect">
                <a:avLst/>
              </a:prstGeom>
              <a:solidFill>
                <a:srgbClr val="FEFEF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defTabSz="685735" eaLnBrk="1" fontAlgn="auto" latinLnBrk="0" hangingPunct="1">
                  <a:lnSpc>
                    <a:spcPct val="100000"/>
                  </a:lnSpc>
                  <a:spcBef>
                    <a:spcPts val="0"/>
                  </a:spcBef>
                  <a:spcAft>
                    <a:spcPts val="0"/>
                  </a:spcAft>
                  <a:buClrTx/>
                  <a:buSzTx/>
                  <a:buFontTx/>
                  <a:buNone/>
                  <a:tabLst/>
                  <a:defRPr/>
                </a:pPr>
                <a:endParaRPr kumimoji="0" lang="en-IN" sz="1350" b="0" i="0" u="none" strike="noStrike" kern="0" cap="none" spc="0" normalizeH="0" baseline="0" noProof="0">
                  <a:ln>
                    <a:noFill/>
                  </a:ln>
                  <a:solidFill>
                    <a:srgbClr val="505050"/>
                  </a:solidFill>
                  <a:effectLst/>
                  <a:uLnTx/>
                  <a:uFillTx/>
                </a:endParaRPr>
              </a:p>
            </p:txBody>
          </p:sp>
          <p:sp>
            <p:nvSpPr>
              <p:cNvPr id="421" name="Rectangle 41"/>
              <p:cNvSpPr>
                <a:spLocks noChangeArrowheads="1"/>
              </p:cNvSpPr>
              <p:nvPr/>
            </p:nvSpPr>
            <p:spPr bwMode="auto">
              <a:xfrm>
                <a:off x="1315859" y="6014365"/>
                <a:ext cx="14941" cy="44823"/>
              </a:xfrm>
              <a:prstGeom prst="rect">
                <a:avLst/>
              </a:prstGeom>
              <a:solidFill>
                <a:srgbClr val="FEFEF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defTabSz="685735" eaLnBrk="1" fontAlgn="auto" latinLnBrk="0" hangingPunct="1">
                  <a:lnSpc>
                    <a:spcPct val="100000"/>
                  </a:lnSpc>
                  <a:spcBef>
                    <a:spcPts val="0"/>
                  </a:spcBef>
                  <a:spcAft>
                    <a:spcPts val="0"/>
                  </a:spcAft>
                  <a:buClrTx/>
                  <a:buSzTx/>
                  <a:buFontTx/>
                  <a:buNone/>
                  <a:tabLst/>
                  <a:defRPr/>
                </a:pPr>
                <a:endParaRPr kumimoji="0" lang="en-IN" sz="1350" b="0" i="0" u="none" strike="noStrike" kern="0" cap="none" spc="0" normalizeH="0" baseline="0" noProof="0">
                  <a:ln>
                    <a:noFill/>
                  </a:ln>
                  <a:solidFill>
                    <a:srgbClr val="505050"/>
                  </a:solidFill>
                  <a:effectLst/>
                  <a:uLnTx/>
                  <a:uFillTx/>
                </a:endParaRPr>
              </a:p>
            </p:txBody>
          </p:sp>
          <p:sp>
            <p:nvSpPr>
              <p:cNvPr id="422" name="Rectangle 42"/>
              <p:cNvSpPr>
                <a:spLocks noChangeArrowheads="1"/>
              </p:cNvSpPr>
              <p:nvPr/>
            </p:nvSpPr>
            <p:spPr bwMode="auto">
              <a:xfrm>
                <a:off x="1214594" y="6089069"/>
                <a:ext cx="15771" cy="44823"/>
              </a:xfrm>
              <a:prstGeom prst="rect">
                <a:avLst/>
              </a:prstGeom>
              <a:solidFill>
                <a:srgbClr val="FEFEF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defTabSz="685735" eaLnBrk="1" fontAlgn="auto" latinLnBrk="0" hangingPunct="1">
                  <a:lnSpc>
                    <a:spcPct val="100000"/>
                  </a:lnSpc>
                  <a:spcBef>
                    <a:spcPts val="0"/>
                  </a:spcBef>
                  <a:spcAft>
                    <a:spcPts val="0"/>
                  </a:spcAft>
                  <a:buClrTx/>
                  <a:buSzTx/>
                  <a:buFontTx/>
                  <a:buNone/>
                  <a:tabLst/>
                  <a:defRPr/>
                </a:pPr>
                <a:endParaRPr kumimoji="0" lang="en-IN" sz="1350" b="0" i="0" u="none" strike="noStrike" kern="0" cap="none" spc="0" normalizeH="0" baseline="0" noProof="0">
                  <a:ln>
                    <a:noFill/>
                  </a:ln>
                  <a:solidFill>
                    <a:srgbClr val="505050"/>
                  </a:solidFill>
                  <a:effectLst/>
                  <a:uLnTx/>
                  <a:uFillTx/>
                </a:endParaRPr>
              </a:p>
            </p:txBody>
          </p:sp>
          <p:sp>
            <p:nvSpPr>
              <p:cNvPr id="423" name="Rectangle 43"/>
              <p:cNvSpPr>
                <a:spLocks noChangeArrowheads="1"/>
              </p:cNvSpPr>
              <p:nvPr/>
            </p:nvSpPr>
            <p:spPr bwMode="auto">
              <a:xfrm>
                <a:off x="1214594" y="6164604"/>
                <a:ext cx="15771" cy="41502"/>
              </a:xfrm>
              <a:prstGeom prst="rect">
                <a:avLst/>
              </a:prstGeom>
              <a:solidFill>
                <a:srgbClr val="FEFEF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defTabSz="685735" eaLnBrk="1" fontAlgn="auto" latinLnBrk="0" hangingPunct="1">
                  <a:lnSpc>
                    <a:spcPct val="100000"/>
                  </a:lnSpc>
                  <a:spcBef>
                    <a:spcPts val="0"/>
                  </a:spcBef>
                  <a:spcAft>
                    <a:spcPts val="0"/>
                  </a:spcAft>
                  <a:buClrTx/>
                  <a:buSzTx/>
                  <a:buFontTx/>
                  <a:buNone/>
                  <a:tabLst/>
                  <a:defRPr/>
                </a:pPr>
                <a:endParaRPr kumimoji="0" lang="en-IN" sz="1350" b="0" i="0" u="none" strike="noStrike" kern="0" cap="none" spc="0" normalizeH="0" baseline="0" noProof="0">
                  <a:ln>
                    <a:noFill/>
                  </a:ln>
                  <a:solidFill>
                    <a:srgbClr val="505050"/>
                  </a:solidFill>
                  <a:effectLst/>
                  <a:uLnTx/>
                  <a:uFillTx/>
                </a:endParaRPr>
              </a:p>
            </p:txBody>
          </p:sp>
          <p:sp>
            <p:nvSpPr>
              <p:cNvPr id="424" name="Rectangle 44"/>
              <p:cNvSpPr>
                <a:spLocks noChangeArrowheads="1"/>
              </p:cNvSpPr>
              <p:nvPr/>
            </p:nvSpPr>
            <p:spPr bwMode="auto">
              <a:xfrm>
                <a:off x="1214594" y="6311522"/>
                <a:ext cx="15771" cy="44823"/>
              </a:xfrm>
              <a:prstGeom prst="rect">
                <a:avLst/>
              </a:prstGeom>
              <a:solidFill>
                <a:srgbClr val="FEFEF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defTabSz="685735" eaLnBrk="1" fontAlgn="auto" latinLnBrk="0" hangingPunct="1">
                  <a:lnSpc>
                    <a:spcPct val="100000"/>
                  </a:lnSpc>
                  <a:spcBef>
                    <a:spcPts val="0"/>
                  </a:spcBef>
                  <a:spcAft>
                    <a:spcPts val="0"/>
                  </a:spcAft>
                  <a:buClrTx/>
                  <a:buSzTx/>
                  <a:buFontTx/>
                  <a:buNone/>
                  <a:tabLst/>
                  <a:defRPr/>
                </a:pPr>
                <a:endParaRPr kumimoji="0" lang="en-IN" sz="1350" b="0" i="0" u="none" strike="noStrike" kern="0" cap="none" spc="0" normalizeH="0" baseline="0" noProof="0">
                  <a:ln>
                    <a:noFill/>
                  </a:ln>
                  <a:solidFill>
                    <a:srgbClr val="505050"/>
                  </a:solidFill>
                  <a:effectLst/>
                  <a:uLnTx/>
                  <a:uFillTx/>
                </a:endParaRPr>
              </a:p>
            </p:txBody>
          </p:sp>
          <p:sp>
            <p:nvSpPr>
              <p:cNvPr id="425" name="Rectangle 45"/>
              <p:cNvSpPr>
                <a:spLocks noChangeArrowheads="1"/>
              </p:cNvSpPr>
              <p:nvPr/>
            </p:nvSpPr>
            <p:spPr bwMode="auto">
              <a:xfrm>
                <a:off x="1214594" y="6383736"/>
                <a:ext cx="15771" cy="44823"/>
              </a:xfrm>
              <a:prstGeom prst="rect">
                <a:avLst/>
              </a:prstGeom>
              <a:solidFill>
                <a:srgbClr val="FEFEF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defTabSz="685735" eaLnBrk="1" fontAlgn="auto" latinLnBrk="0" hangingPunct="1">
                  <a:lnSpc>
                    <a:spcPct val="100000"/>
                  </a:lnSpc>
                  <a:spcBef>
                    <a:spcPts val="0"/>
                  </a:spcBef>
                  <a:spcAft>
                    <a:spcPts val="0"/>
                  </a:spcAft>
                  <a:buClrTx/>
                  <a:buSzTx/>
                  <a:buFontTx/>
                  <a:buNone/>
                  <a:tabLst/>
                  <a:defRPr/>
                </a:pPr>
                <a:endParaRPr kumimoji="0" lang="en-IN" sz="1350" b="0" i="0" u="none" strike="noStrike" kern="0" cap="none" spc="0" normalizeH="0" baseline="0" noProof="0">
                  <a:ln>
                    <a:noFill/>
                  </a:ln>
                  <a:solidFill>
                    <a:srgbClr val="505050"/>
                  </a:solidFill>
                  <a:effectLst/>
                  <a:uLnTx/>
                  <a:uFillTx/>
                </a:endParaRPr>
              </a:p>
            </p:txBody>
          </p:sp>
          <p:sp>
            <p:nvSpPr>
              <p:cNvPr id="426" name="Rectangle 46"/>
              <p:cNvSpPr>
                <a:spLocks noChangeArrowheads="1"/>
              </p:cNvSpPr>
              <p:nvPr/>
            </p:nvSpPr>
            <p:spPr bwMode="auto">
              <a:xfrm>
                <a:off x="1266887" y="6383736"/>
                <a:ext cx="14941" cy="44823"/>
              </a:xfrm>
              <a:prstGeom prst="rect">
                <a:avLst/>
              </a:prstGeom>
              <a:solidFill>
                <a:srgbClr val="FEFEF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defTabSz="685735" eaLnBrk="1" fontAlgn="auto" latinLnBrk="0" hangingPunct="1">
                  <a:lnSpc>
                    <a:spcPct val="100000"/>
                  </a:lnSpc>
                  <a:spcBef>
                    <a:spcPts val="0"/>
                  </a:spcBef>
                  <a:spcAft>
                    <a:spcPts val="0"/>
                  </a:spcAft>
                  <a:buClrTx/>
                  <a:buSzTx/>
                  <a:buFontTx/>
                  <a:buNone/>
                  <a:tabLst/>
                  <a:defRPr/>
                </a:pPr>
                <a:endParaRPr kumimoji="0" lang="en-IN" sz="1350" b="0" i="0" u="none" strike="noStrike" kern="0" cap="none" spc="0" normalizeH="0" baseline="0" noProof="0">
                  <a:ln>
                    <a:noFill/>
                  </a:ln>
                  <a:solidFill>
                    <a:srgbClr val="505050"/>
                  </a:solidFill>
                  <a:effectLst/>
                  <a:uLnTx/>
                  <a:uFillTx/>
                </a:endParaRPr>
              </a:p>
            </p:txBody>
          </p:sp>
          <p:sp>
            <p:nvSpPr>
              <p:cNvPr id="427" name="Rectangle 47"/>
              <p:cNvSpPr>
                <a:spLocks noChangeArrowheads="1"/>
              </p:cNvSpPr>
              <p:nvPr/>
            </p:nvSpPr>
            <p:spPr bwMode="auto">
              <a:xfrm>
                <a:off x="1266887" y="6459270"/>
                <a:ext cx="14941" cy="44823"/>
              </a:xfrm>
              <a:prstGeom prst="rect">
                <a:avLst/>
              </a:prstGeom>
              <a:solidFill>
                <a:srgbClr val="FEFEF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defTabSz="685735" eaLnBrk="1" fontAlgn="auto" latinLnBrk="0" hangingPunct="1">
                  <a:lnSpc>
                    <a:spcPct val="100000"/>
                  </a:lnSpc>
                  <a:spcBef>
                    <a:spcPts val="0"/>
                  </a:spcBef>
                  <a:spcAft>
                    <a:spcPts val="0"/>
                  </a:spcAft>
                  <a:buClrTx/>
                  <a:buSzTx/>
                  <a:buFontTx/>
                  <a:buNone/>
                  <a:tabLst/>
                  <a:defRPr/>
                </a:pPr>
                <a:endParaRPr kumimoji="0" lang="en-IN" sz="1350" b="0" i="0" u="none" strike="noStrike" kern="0" cap="none" spc="0" normalizeH="0" baseline="0" noProof="0">
                  <a:ln>
                    <a:noFill/>
                  </a:ln>
                  <a:solidFill>
                    <a:srgbClr val="505050"/>
                  </a:solidFill>
                  <a:effectLst/>
                  <a:uLnTx/>
                  <a:uFillTx/>
                </a:endParaRPr>
              </a:p>
            </p:txBody>
          </p:sp>
          <p:sp>
            <p:nvSpPr>
              <p:cNvPr id="428" name="Rectangle 48"/>
              <p:cNvSpPr>
                <a:spLocks noChangeArrowheads="1"/>
              </p:cNvSpPr>
              <p:nvPr/>
            </p:nvSpPr>
            <p:spPr bwMode="auto">
              <a:xfrm>
                <a:off x="1214594" y="6459270"/>
                <a:ext cx="15771" cy="44823"/>
              </a:xfrm>
              <a:prstGeom prst="rect">
                <a:avLst/>
              </a:prstGeom>
              <a:solidFill>
                <a:srgbClr val="FEFEF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defTabSz="685735" eaLnBrk="1" fontAlgn="auto" latinLnBrk="0" hangingPunct="1">
                  <a:lnSpc>
                    <a:spcPct val="100000"/>
                  </a:lnSpc>
                  <a:spcBef>
                    <a:spcPts val="0"/>
                  </a:spcBef>
                  <a:spcAft>
                    <a:spcPts val="0"/>
                  </a:spcAft>
                  <a:buClrTx/>
                  <a:buSzTx/>
                  <a:buFontTx/>
                  <a:buNone/>
                  <a:tabLst/>
                  <a:defRPr/>
                </a:pPr>
                <a:endParaRPr kumimoji="0" lang="en-IN" sz="1350" b="0" i="0" u="none" strike="noStrike" kern="0" cap="none" spc="0" normalizeH="0" baseline="0" noProof="0">
                  <a:ln>
                    <a:noFill/>
                  </a:ln>
                  <a:solidFill>
                    <a:srgbClr val="505050"/>
                  </a:solidFill>
                  <a:effectLst/>
                  <a:uLnTx/>
                  <a:uFillTx/>
                </a:endParaRPr>
              </a:p>
            </p:txBody>
          </p:sp>
          <p:sp>
            <p:nvSpPr>
              <p:cNvPr id="429" name="Rectangle 49"/>
              <p:cNvSpPr>
                <a:spLocks noChangeArrowheads="1"/>
              </p:cNvSpPr>
              <p:nvPr/>
            </p:nvSpPr>
            <p:spPr bwMode="auto">
              <a:xfrm>
                <a:off x="1214594" y="6633580"/>
                <a:ext cx="15771" cy="44823"/>
              </a:xfrm>
              <a:prstGeom prst="rect">
                <a:avLst/>
              </a:prstGeom>
              <a:solidFill>
                <a:srgbClr val="FEFEF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defTabSz="685735" eaLnBrk="1" fontAlgn="auto" latinLnBrk="0" hangingPunct="1">
                  <a:lnSpc>
                    <a:spcPct val="100000"/>
                  </a:lnSpc>
                  <a:spcBef>
                    <a:spcPts val="0"/>
                  </a:spcBef>
                  <a:spcAft>
                    <a:spcPts val="0"/>
                  </a:spcAft>
                  <a:buClrTx/>
                  <a:buSzTx/>
                  <a:buFontTx/>
                  <a:buNone/>
                  <a:tabLst/>
                  <a:defRPr/>
                </a:pPr>
                <a:endParaRPr kumimoji="0" lang="en-IN" sz="1350" b="0" i="0" u="none" strike="noStrike" kern="0" cap="none" spc="0" normalizeH="0" baseline="0" noProof="0">
                  <a:ln>
                    <a:noFill/>
                  </a:ln>
                  <a:solidFill>
                    <a:srgbClr val="505050"/>
                  </a:solidFill>
                  <a:effectLst/>
                  <a:uLnTx/>
                  <a:uFillTx/>
                </a:endParaRPr>
              </a:p>
            </p:txBody>
          </p:sp>
          <p:sp>
            <p:nvSpPr>
              <p:cNvPr id="430" name="Rectangle 50"/>
              <p:cNvSpPr>
                <a:spLocks noChangeArrowheads="1"/>
              </p:cNvSpPr>
              <p:nvPr/>
            </p:nvSpPr>
            <p:spPr bwMode="auto">
              <a:xfrm>
                <a:off x="1266887" y="6633580"/>
                <a:ext cx="14941" cy="44823"/>
              </a:xfrm>
              <a:prstGeom prst="rect">
                <a:avLst/>
              </a:prstGeom>
              <a:solidFill>
                <a:srgbClr val="FEFEF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defTabSz="685735" eaLnBrk="1" fontAlgn="auto" latinLnBrk="0" hangingPunct="1">
                  <a:lnSpc>
                    <a:spcPct val="100000"/>
                  </a:lnSpc>
                  <a:spcBef>
                    <a:spcPts val="0"/>
                  </a:spcBef>
                  <a:spcAft>
                    <a:spcPts val="0"/>
                  </a:spcAft>
                  <a:buClrTx/>
                  <a:buSzTx/>
                  <a:buFontTx/>
                  <a:buNone/>
                  <a:tabLst/>
                  <a:defRPr/>
                </a:pPr>
                <a:endParaRPr kumimoji="0" lang="en-IN" sz="1350" b="0" i="0" u="none" strike="noStrike" kern="0" cap="none" spc="0" normalizeH="0" baseline="0" noProof="0">
                  <a:ln>
                    <a:noFill/>
                  </a:ln>
                  <a:solidFill>
                    <a:srgbClr val="505050"/>
                  </a:solidFill>
                  <a:effectLst/>
                  <a:uLnTx/>
                  <a:uFillTx/>
                </a:endParaRPr>
              </a:p>
            </p:txBody>
          </p:sp>
          <p:sp>
            <p:nvSpPr>
              <p:cNvPr id="431" name="Rectangle 51"/>
              <p:cNvSpPr>
                <a:spLocks noChangeArrowheads="1"/>
              </p:cNvSpPr>
              <p:nvPr/>
            </p:nvSpPr>
            <p:spPr bwMode="auto">
              <a:xfrm>
                <a:off x="1266887" y="6014365"/>
                <a:ext cx="14941" cy="44823"/>
              </a:xfrm>
              <a:prstGeom prst="rect">
                <a:avLst/>
              </a:prstGeom>
              <a:solidFill>
                <a:srgbClr val="FEFEF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defTabSz="685735" eaLnBrk="1" fontAlgn="auto" latinLnBrk="0" hangingPunct="1">
                  <a:lnSpc>
                    <a:spcPct val="100000"/>
                  </a:lnSpc>
                  <a:spcBef>
                    <a:spcPts val="0"/>
                  </a:spcBef>
                  <a:spcAft>
                    <a:spcPts val="0"/>
                  </a:spcAft>
                  <a:buClrTx/>
                  <a:buSzTx/>
                  <a:buFontTx/>
                  <a:buNone/>
                  <a:tabLst/>
                  <a:defRPr/>
                </a:pPr>
                <a:endParaRPr kumimoji="0" lang="en-IN" sz="1350" b="0" i="0" u="none" strike="noStrike" kern="0" cap="none" spc="0" normalizeH="0" baseline="0" noProof="0">
                  <a:ln>
                    <a:noFill/>
                  </a:ln>
                  <a:solidFill>
                    <a:srgbClr val="505050"/>
                  </a:solidFill>
                  <a:effectLst/>
                  <a:uLnTx/>
                  <a:uFillTx/>
                </a:endParaRPr>
              </a:p>
            </p:txBody>
          </p:sp>
          <p:sp>
            <p:nvSpPr>
              <p:cNvPr id="432" name="Rectangle 52"/>
              <p:cNvSpPr>
                <a:spLocks noChangeArrowheads="1"/>
              </p:cNvSpPr>
              <p:nvPr/>
            </p:nvSpPr>
            <p:spPr bwMode="auto">
              <a:xfrm>
                <a:off x="1214594" y="6014365"/>
                <a:ext cx="15771" cy="44823"/>
              </a:xfrm>
              <a:prstGeom prst="rect">
                <a:avLst/>
              </a:prstGeom>
              <a:solidFill>
                <a:srgbClr val="FEFEF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defTabSz="685735" eaLnBrk="1" fontAlgn="auto" latinLnBrk="0" hangingPunct="1">
                  <a:lnSpc>
                    <a:spcPct val="100000"/>
                  </a:lnSpc>
                  <a:spcBef>
                    <a:spcPts val="0"/>
                  </a:spcBef>
                  <a:spcAft>
                    <a:spcPts val="0"/>
                  </a:spcAft>
                  <a:buClrTx/>
                  <a:buSzTx/>
                  <a:buFontTx/>
                  <a:buNone/>
                  <a:tabLst/>
                  <a:defRPr/>
                </a:pPr>
                <a:endParaRPr kumimoji="0" lang="en-IN" sz="1350" b="0" i="0" u="none" strike="noStrike" kern="0" cap="none" spc="0" normalizeH="0" baseline="0" noProof="0">
                  <a:ln>
                    <a:noFill/>
                  </a:ln>
                  <a:solidFill>
                    <a:srgbClr val="505050"/>
                  </a:solidFill>
                  <a:effectLst/>
                  <a:uLnTx/>
                  <a:uFillTx/>
                </a:endParaRPr>
              </a:p>
            </p:txBody>
          </p:sp>
          <p:sp>
            <p:nvSpPr>
              <p:cNvPr id="433" name="Rectangle 53"/>
              <p:cNvSpPr>
                <a:spLocks noChangeArrowheads="1"/>
              </p:cNvSpPr>
              <p:nvPr/>
            </p:nvSpPr>
            <p:spPr bwMode="auto">
              <a:xfrm>
                <a:off x="1214594" y="5942151"/>
                <a:ext cx="15771" cy="41502"/>
              </a:xfrm>
              <a:prstGeom prst="rect">
                <a:avLst/>
              </a:prstGeom>
              <a:solidFill>
                <a:srgbClr val="FEFEF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defTabSz="685735" eaLnBrk="1" fontAlgn="auto" latinLnBrk="0" hangingPunct="1">
                  <a:lnSpc>
                    <a:spcPct val="100000"/>
                  </a:lnSpc>
                  <a:spcBef>
                    <a:spcPts val="0"/>
                  </a:spcBef>
                  <a:spcAft>
                    <a:spcPts val="0"/>
                  </a:spcAft>
                  <a:buClrTx/>
                  <a:buSzTx/>
                  <a:buFontTx/>
                  <a:buNone/>
                  <a:tabLst/>
                  <a:defRPr/>
                </a:pPr>
                <a:endParaRPr kumimoji="0" lang="en-IN" sz="1350" b="0" i="0" u="none" strike="noStrike" kern="0" cap="none" spc="0" normalizeH="0" baseline="0" noProof="0">
                  <a:ln>
                    <a:noFill/>
                  </a:ln>
                  <a:solidFill>
                    <a:srgbClr val="505050"/>
                  </a:solidFill>
                  <a:effectLst/>
                  <a:uLnTx/>
                  <a:uFillTx/>
                </a:endParaRPr>
              </a:p>
            </p:txBody>
          </p:sp>
          <p:sp>
            <p:nvSpPr>
              <p:cNvPr id="434" name="Rectangle 54"/>
              <p:cNvSpPr>
                <a:spLocks noChangeArrowheads="1"/>
              </p:cNvSpPr>
              <p:nvPr/>
            </p:nvSpPr>
            <p:spPr bwMode="auto">
              <a:xfrm>
                <a:off x="1266887" y="5942151"/>
                <a:ext cx="14941" cy="41502"/>
              </a:xfrm>
              <a:prstGeom prst="rect">
                <a:avLst/>
              </a:prstGeom>
              <a:solidFill>
                <a:srgbClr val="FEFEF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defTabSz="685735" eaLnBrk="1" fontAlgn="auto" latinLnBrk="0" hangingPunct="1">
                  <a:lnSpc>
                    <a:spcPct val="100000"/>
                  </a:lnSpc>
                  <a:spcBef>
                    <a:spcPts val="0"/>
                  </a:spcBef>
                  <a:spcAft>
                    <a:spcPts val="0"/>
                  </a:spcAft>
                  <a:buClrTx/>
                  <a:buSzTx/>
                  <a:buFontTx/>
                  <a:buNone/>
                  <a:tabLst/>
                  <a:defRPr/>
                </a:pPr>
                <a:endParaRPr kumimoji="0" lang="en-IN" sz="1350" b="0" i="0" u="none" strike="noStrike" kern="0" cap="none" spc="0" normalizeH="0" baseline="0" noProof="0">
                  <a:ln>
                    <a:noFill/>
                  </a:ln>
                  <a:solidFill>
                    <a:srgbClr val="505050"/>
                  </a:solidFill>
                  <a:effectLst/>
                  <a:uLnTx/>
                  <a:uFillTx/>
                </a:endParaRPr>
              </a:p>
            </p:txBody>
          </p:sp>
          <p:sp>
            <p:nvSpPr>
              <p:cNvPr id="435" name="Rectangle 55"/>
              <p:cNvSpPr>
                <a:spLocks noChangeArrowheads="1"/>
              </p:cNvSpPr>
              <p:nvPr/>
            </p:nvSpPr>
            <p:spPr bwMode="auto">
              <a:xfrm>
                <a:off x="1266887" y="5866617"/>
                <a:ext cx="14941" cy="44823"/>
              </a:xfrm>
              <a:prstGeom prst="rect">
                <a:avLst/>
              </a:prstGeom>
              <a:solidFill>
                <a:srgbClr val="FEFEF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defTabSz="685735" eaLnBrk="1" fontAlgn="auto" latinLnBrk="0" hangingPunct="1">
                  <a:lnSpc>
                    <a:spcPct val="100000"/>
                  </a:lnSpc>
                  <a:spcBef>
                    <a:spcPts val="0"/>
                  </a:spcBef>
                  <a:spcAft>
                    <a:spcPts val="0"/>
                  </a:spcAft>
                  <a:buClrTx/>
                  <a:buSzTx/>
                  <a:buFontTx/>
                  <a:buNone/>
                  <a:tabLst/>
                  <a:defRPr/>
                </a:pPr>
                <a:endParaRPr kumimoji="0" lang="en-IN" sz="1350" b="0" i="0" u="none" strike="noStrike" kern="0" cap="none" spc="0" normalizeH="0" baseline="0" noProof="0">
                  <a:ln>
                    <a:noFill/>
                  </a:ln>
                  <a:solidFill>
                    <a:srgbClr val="505050"/>
                  </a:solidFill>
                  <a:effectLst/>
                  <a:uLnTx/>
                  <a:uFillTx/>
                </a:endParaRPr>
              </a:p>
            </p:txBody>
          </p:sp>
          <p:sp>
            <p:nvSpPr>
              <p:cNvPr id="436" name="Rectangle 56"/>
              <p:cNvSpPr>
                <a:spLocks noChangeArrowheads="1"/>
              </p:cNvSpPr>
              <p:nvPr/>
            </p:nvSpPr>
            <p:spPr bwMode="auto">
              <a:xfrm>
                <a:off x="1214594" y="5866617"/>
                <a:ext cx="15771" cy="44823"/>
              </a:xfrm>
              <a:prstGeom prst="rect">
                <a:avLst/>
              </a:prstGeom>
              <a:solidFill>
                <a:srgbClr val="FEFEF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defTabSz="685735" eaLnBrk="1" fontAlgn="auto" latinLnBrk="0" hangingPunct="1">
                  <a:lnSpc>
                    <a:spcPct val="100000"/>
                  </a:lnSpc>
                  <a:spcBef>
                    <a:spcPts val="0"/>
                  </a:spcBef>
                  <a:spcAft>
                    <a:spcPts val="0"/>
                  </a:spcAft>
                  <a:buClrTx/>
                  <a:buSzTx/>
                  <a:buFontTx/>
                  <a:buNone/>
                  <a:tabLst/>
                  <a:defRPr/>
                </a:pPr>
                <a:endParaRPr kumimoji="0" lang="en-IN" sz="1350" b="0" i="0" u="none" strike="noStrike" kern="0" cap="none" spc="0" normalizeH="0" baseline="0" noProof="0">
                  <a:ln>
                    <a:noFill/>
                  </a:ln>
                  <a:solidFill>
                    <a:srgbClr val="505050"/>
                  </a:solidFill>
                  <a:effectLst/>
                  <a:uLnTx/>
                  <a:uFillTx/>
                </a:endParaRPr>
              </a:p>
            </p:txBody>
          </p:sp>
          <p:sp>
            <p:nvSpPr>
              <p:cNvPr id="437" name="Rectangle 57"/>
              <p:cNvSpPr>
                <a:spLocks noChangeArrowheads="1"/>
              </p:cNvSpPr>
              <p:nvPr/>
            </p:nvSpPr>
            <p:spPr bwMode="auto">
              <a:xfrm>
                <a:off x="1214594" y="5719699"/>
                <a:ext cx="15771" cy="44823"/>
              </a:xfrm>
              <a:prstGeom prst="rect">
                <a:avLst/>
              </a:prstGeom>
              <a:solidFill>
                <a:srgbClr val="FEFEF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defTabSz="685735" eaLnBrk="1" fontAlgn="auto" latinLnBrk="0" hangingPunct="1">
                  <a:lnSpc>
                    <a:spcPct val="100000"/>
                  </a:lnSpc>
                  <a:spcBef>
                    <a:spcPts val="0"/>
                  </a:spcBef>
                  <a:spcAft>
                    <a:spcPts val="0"/>
                  </a:spcAft>
                  <a:buClrTx/>
                  <a:buSzTx/>
                  <a:buFontTx/>
                  <a:buNone/>
                  <a:tabLst/>
                  <a:defRPr/>
                </a:pPr>
                <a:endParaRPr kumimoji="0" lang="en-IN" sz="1350" b="0" i="0" u="none" strike="noStrike" kern="0" cap="none" spc="0" normalizeH="0" baseline="0" noProof="0">
                  <a:ln>
                    <a:noFill/>
                  </a:ln>
                  <a:solidFill>
                    <a:srgbClr val="505050"/>
                  </a:solidFill>
                  <a:effectLst/>
                  <a:uLnTx/>
                  <a:uFillTx/>
                </a:endParaRPr>
              </a:p>
            </p:txBody>
          </p:sp>
          <p:sp>
            <p:nvSpPr>
              <p:cNvPr id="438" name="Rectangle 58"/>
              <p:cNvSpPr>
                <a:spLocks noChangeArrowheads="1"/>
              </p:cNvSpPr>
              <p:nvPr/>
            </p:nvSpPr>
            <p:spPr bwMode="auto">
              <a:xfrm>
                <a:off x="1214594" y="5644164"/>
                <a:ext cx="15771" cy="44823"/>
              </a:xfrm>
              <a:prstGeom prst="rect">
                <a:avLst/>
              </a:prstGeom>
              <a:solidFill>
                <a:srgbClr val="FEFEF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defTabSz="685735" eaLnBrk="1" fontAlgn="auto" latinLnBrk="0" hangingPunct="1">
                  <a:lnSpc>
                    <a:spcPct val="100000"/>
                  </a:lnSpc>
                  <a:spcBef>
                    <a:spcPts val="0"/>
                  </a:spcBef>
                  <a:spcAft>
                    <a:spcPts val="0"/>
                  </a:spcAft>
                  <a:buClrTx/>
                  <a:buSzTx/>
                  <a:buFontTx/>
                  <a:buNone/>
                  <a:tabLst/>
                  <a:defRPr/>
                </a:pPr>
                <a:endParaRPr kumimoji="0" lang="en-IN" sz="1350" b="0" i="0" u="none" strike="noStrike" kern="0" cap="none" spc="0" normalizeH="0" baseline="0" noProof="0">
                  <a:ln>
                    <a:noFill/>
                  </a:ln>
                  <a:solidFill>
                    <a:srgbClr val="505050"/>
                  </a:solidFill>
                  <a:effectLst/>
                  <a:uLnTx/>
                  <a:uFillTx/>
                </a:endParaRPr>
              </a:p>
            </p:txBody>
          </p:sp>
          <p:sp>
            <p:nvSpPr>
              <p:cNvPr id="439" name="Rectangle 59"/>
              <p:cNvSpPr>
                <a:spLocks noChangeArrowheads="1"/>
              </p:cNvSpPr>
              <p:nvPr/>
            </p:nvSpPr>
            <p:spPr bwMode="auto">
              <a:xfrm>
                <a:off x="1214594" y="5521317"/>
                <a:ext cx="15771" cy="44823"/>
              </a:xfrm>
              <a:prstGeom prst="rect">
                <a:avLst/>
              </a:prstGeom>
              <a:solidFill>
                <a:srgbClr val="FEFEF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defTabSz="685735" eaLnBrk="1" fontAlgn="auto" latinLnBrk="0" hangingPunct="1">
                  <a:lnSpc>
                    <a:spcPct val="100000"/>
                  </a:lnSpc>
                  <a:spcBef>
                    <a:spcPts val="0"/>
                  </a:spcBef>
                  <a:spcAft>
                    <a:spcPts val="0"/>
                  </a:spcAft>
                  <a:buClrTx/>
                  <a:buSzTx/>
                  <a:buFontTx/>
                  <a:buNone/>
                  <a:tabLst/>
                  <a:defRPr/>
                </a:pPr>
                <a:endParaRPr kumimoji="0" lang="en-IN" sz="1350" b="0" i="0" u="none" strike="noStrike" kern="0" cap="none" spc="0" normalizeH="0" baseline="0" noProof="0">
                  <a:ln>
                    <a:noFill/>
                  </a:ln>
                  <a:solidFill>
                    <a:srgbClr val="505050"/>
                  </a:solidFill>
                  <a:effectLst/>
                  <a:uLnTx/>
                  <a:uFillTx/>
                </a:endParaRPr>
              </a:p>
            </p:txBody>
          </p:sp>
          <p:sp>
            <p:nvSpPr>
              <p:cNvPr id="440" name="Rectangle 60"/>
              <p:cNvSpPr>
                <a:spLocks noChangeArrowheads="1"/>
              </p:cNvSpPr>
              <p:nvPr/>
            </p:nvSpPr>
            <p:spPr bwMode="auto">
              <a:xfrm>
                <a:off x="1266887" y="5521317"/>
                <a:ext cx="14941" cy="44823"/>
              </a:xfrm>
              <a:prstGeom prst="rect">
                <a:avLst/>
              </a:prstGeom>
              <a:solidFill>
                <a:srgbClr val="FEFEF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defTabSz="685735" eaLnBrk="1" fontAlgn="auto" latinLnBrk="0" hangingPunct="1">
                  <a:lnSpc>
                    <a:spcPct val="100000"/>
                  </a:lnSpc>
                  <a:spcBef>
                    <a:spcPts val="0"/>
                  </a:spcBef>
                  <a:spcAft>
                    <a:spcPts val="0"/>
                  </a:spcAft>
                  <a:buClrTx/>
                  <a:buSzTx/>
                  <a:buFontTx/>
                  <a:buNone/>
                  <a:tabLst/>
                  <a:defRPr/>
                </a:pPr>
                <a:endParaRPr kumimoji="0" lang="en-IN" sz="1350" b="0" i="0" u="none" strike="noStrike" kern="0" cap="none" spc="0" normalizeH="0" baseline="0" noProof="0">
                  <a:ln>
                    <a:noFill/>
                  </a:ln>
                  <a:solidFill>
                    <a:srgbClr val="505050"/>
                  </a:solidFill>
                  <a:effectLst/>
                  <a:uLnTx/>
                  <a:uFillTx/>
                </a:endParaRPr>
              </a:p>
            </p:txBody>
          </p:sp>
          <p:sp>
            <p:nvSpPr>
              <p:cNvPr id="441" name="Rectangle 61"/>
              <p:cNvSpPr>
                <a:spLocks noChangeArrowheads="1"/>
              </p:cNvSpPr>
              <p:nvPr/>
            </p:nvSpPr>
            <p:spPr bwMode="auto">
              <a:xfrm>
                <a:off x="1315859" y="5521317"/>
                <a:ext cx="14941" cy="44823"/>
              </a:xfrm>
              <a:prstGeom prst="rect">
                <a:avLst/>
              </a:prstGeom>
              <a:solidFill>
                <a:srgbClr val="FEFEF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defTabSz="685735" eaLnBrk="1" fontAlgn="auto" latinLnBrk="0" hangingPunct="1">
                  <a:lnSpc>
                    <a:spcPct val="100000"/>
                  </a:lnSpc>
                  <a:spcBef>
                    <a:spcPts val="0"/>
                  </a:spcBef>
                  <a:spcAft>
                    <a:spcPts val="0"/>
                  </a:spcAft>
                  <a:buClrTx/>
                  <a:buSzTx/>
                  <a:buFontTx/>
                  <a:buNone/>
                  <a:tabLst/>
                  <a:defRPr/>
                </a:pPr>
                <a:endParaRPr kumimoji="0" lang="en-IN" sz="1350" b="0" i="0" u="none" strike="noStrike" kern="0" cap="none" spc="0" normalizeH="0" baseline="0" noProof="0">
                  <a:ln>
                    <a:noFill/>
                  </a:ln>
                  <a:solidFill>
                    <a:srgbClr val="505050"/>
                  </a:solidFill>
                  <a:effectLst/>
                  <a:uLnTx/>
                  <a:uFillTx/>
                </a:endParaRPr>
              </a:p>
            </p:txBody>
          </p:sp>
          <p:sp>
            <p:nvSpPr>
              <p:cNvPr id="442" name="Rectangle 62"/>
              <p:cNvSpPr>
                <a:spLocks noChangeArrowheads="1"/>
              </p:cNvSpPr>
              <p:nvPr/>
            </p:nvSpPr>
            <p:spPr bwMode="auto">
              <a:xfrm>
                <a:off x="1367322" y="6311522"/>
                <a:ext cx="15771" cy="44823"/>
              </a:xfrm>
              <a:prstGeom prst="rect">
                <a:avLst/>
              </a:prstGeom>
              <a:solidFill>
                <a:srgbClr val="FEFEF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defTabSz="685735" eaLnBrk="1" fontAlgn="auto" latinLnBrk="0" hangingPunct="1">
                  <a:lnSpc>
                    <a:spcPct val="100000"/>
                  </a:lnSpc>
                  <a:spcBef>
                    <a:spcPts val="0"/>
                  </a:spcBef>
                  <a:spcAft>
                    <a:spcPts val="0"/>
                  </a:spcAft>
                  <a:buClrTx/>
                  <a:buSzTx/>
                  <a:buFontTx/>
                  <a:buNone/>
                  <a:tabLst/>
                  <a:defRPr/>
                </a:pPr>
                <a:endParaRPr kumimoji="0" lang="en-IN" sz="1350" b="0" i="0" u="none" strike="noStrike" kern="0" cap="none" spc="0" normalizeH="0" baseline="0" noProof="0">
                  <a:ln>
                    <a:noFill/>
                  </a:ln>
                  <a:solidFill>
                    <a:srgbClr val="505050"/>
                  </a:solidFill>
                  <a:effectLst/>
                  <a:uLnTx/>
                  <a:uFillTx/>
                </a:endParaRPr>
              </a:p>
            </p:txBody>
          </p:sp>
          <p:sp>
            <p:nvSpPr>
              <p:cNvPr id="443" name="Rectangle 63"/>
              <p:cNvSpPr>
                <a:spLocks noChangeArrowheads="1"/>
              </p:cNvSpPr>
              <p:nvPr/>
            </p:nvSpPr>
            <p:spPr bwMode="auto">
              <a:xfrm>
                <a:off x="1367322" y="6236818"/>
                <a:ext cx="15771" cy="44823"/>
              </a:xfrm>
              <a:prstGeom prst="rect">
                <a:avLst/>
              </a:prstGeom>
              <a:solidFill>
                <a:srgbClr val="FEFEF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defTabSz="685735" eaLnBrk="1" fontAlgn="auto" latinLnBrk="0" hangingPunct="1">
                  <a:lnSpc>
                    <a:spcPct val="100000"/>
                  </a:lnSpc>
                  <a:spcBef>
                    <a:spcPts val="0"/>
                  </a:spcBef>
                  <a:spcAft>
                    <a:spcPts val="0"/>
                  </a:spcAft>
                  <a:buClrTx/>
                  <a:buSzTx/>
                  <a:buFontTx/>
                  <a:buNone/>
                  <a:tabLst/>
                  <a:defRPr/>
                </a:pPr>
                <a:endParaRPr kumimoji="0" lang="en-IN" sz="1350" b="0" i="0" u="none" strike="noStrike" kern="0" cap="none" spc="0" normalizeH="0" baseline="0" noProof="0">
                  <a:ln>
                    <a:noFill/>
                  </a:ln>
                  <a:solidFill>
                    <a:srgbClr val="505050"/>
                  </a:solidFill>
                  <a:effectLst/>
                  <a:uLnTx/>
                  <a:uFillTx/>
                </a:endParaRPr>
              </a:p>
            </p:txBody>
          </p:sp>
          <p:sp>
            <p:nvSpPr>
              <p:cNvPr id="444" name="Rectangle 64"/>
              <p:cNvSpPr>
                <a:spLocks noChangeArrowheads="1"/>
              </p:cNvSpPr>
              <p:nvPr/>
            </p:nvSpPr>
            <p:spPr bwMode="auto">
              <a:xfrm>
                <a:off x="1367322" y="6164604"/>
                <a:ext cx="15771" cy="41502"/>
              </a:xfrm>
              <a:prstGeom prst="rect">
                <a:avLst/>
              </a:prstGeom>
              <a:solidFill>
                <a:srgbClr val="FEFEF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defTabSz="685735" eaLnBrk="1" fontAlgn="auto" latinLnBrk="0" hangingPunct="1">
                  <a:lnSpc>
                    <a:spcPct val="100000"/>
                  </a:lnSpc>
                  <a:spcBef>
                    <a:spcPts val="0"/>
                  </a:spcBef>
                  <a:spcAft>
                    <a:spcPts val="0"/>
                  </a:spcAft>
                  <a:buClrTx/>
                  <a:buSzTx/>
                  <a:buFontTx/>
                  <a:buNone/>
                  <a:tabLst/>
                  <a:defRPr/>
                </a:pPr>
                <a:endParaRPr kumimoji="0" lang="en-IN" sz="1350" b="0" i="0" u="none" strike="noStrike" kern="0" cap="none" spc="0" normalizeH="0" baseline="0" noProof="0">
                  <a:ln>
                    <a:noFill/>
                  </a:ln>
                  <a:solidFill>
                    <a:srgbClr val="505050"/>
                  </a:solidFill>
                  <a:effectLst/>
                  <a:uLnTx/>
                  <a:uFillTx/>
                </a:endParaRPr>
              </a:p>
            </p:txBody>
          </p:sp>
          <p:sp>
            <p:nvSpPr>
              <p:cNvPr id="445" name="Rectangle 65"/>
              <p:cNvSpPr>
                <a:spLocks noChangeArrowheads="1"/>
              </p:cNvSpPr>
              <p:nvPr/>
            </p:nvSpPr>
            <p:spPr bwMode="auto">
              <a:xfrm>
                <a:off x="1367322" y="5866617"/>
                <a:ext cx="15771" cy="44823"/>
              </a:xfrm>
              <a:prstGeom prst="rect">
                <a:avLst/>
              </a:prstGeom>
              <a:solidFill>
                <a:srgbClr val="FEFEF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defTabSz="685735" eaLnBrk="1" fontAlgn="auto" latinLnBrk="0" hangingPunct="1">
                  <a:lnSpc>
                    <a:spcPct val="100000"/>
                  </a:lnSpc>
                  <a:spcBef>
                    <a:spcPts val="0"/>
                  </a:spcBef>
                  <a:spcAft>
                    <a:spcPts val="0"/>
                  </a:spcAft>
                  <a:buClrTx/>
                  <a:buSzTx/>
                  <a:buFontTx/>
                  <a:buNone/>
                  <a:tabLst/>
                  <a:defRPr/>
                </a:pPr>
                <a:endParaRPr kumimoji="0" lang="en-IN" sz="1350" b="0" i="0" u="none" strike="noStrike" kern="0" cap="none" spc="0" normalizeH="0" baseline="0" noProof="0">
                  <a:ln>
                    <a:noFill/>
                  </a:ln>
                  <a:solidFill>
                    <a:srgbClr val="505050"/>
                  </a:solidFill>
                  <a:effectLst/>
                  <a:uLnTx/>
                  <a:uFillTx/>
                </a:endParaRPr>
              </a:p>
            </p:txBody>
          </p:sp>
          <p:sp>
            <p:nvSpPr>
              <p:cNvPr id="446" name="Rectangle 66"/>
              <p:cNvSpPr>
                <a:spLocks noChangeArrowheads="1"/>
              </p:cNvSpPr>
              <p:nvPr/>
            </p:nvSpPr>
            <p:spPr bwMode="auto">
              <a:xfrm>
                <a:off x="1367322" y="5644164"/>
                <a:ext cx="15771" cy="44823"/>
              </a:xfrm>
              <a:prstGeom prst="rect">
                <a:avLst/>
              </a:prstGeom>
              <a:solidFill>
                <a:srgbClr val="FEFEF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defTabSz="685735" eaLnBrk="1" fontAlgn="auto" latinLnBrk="0" hangingPunct="1">
                  <a:lnSpc>
                    <a:spcPct val="100000"/>
                  </a:lnSpc>
                  <a:spcBef>
                    <a:spcPts val="0"/>
                  </a:spcBef>
                  <a:spcAft>
                    <a:spcPts val="0"/>
                  </a:spcAft>
                  <a:buClrTx/>
                  <a:buSzTx/>
                  <a:buFontTx/>
                  <a:buNone/>
                  <a:tabLst/>
                  <a:defRPr/>
                </a:pPr>
                <a:endParaRPr kumimoji="0" lang="en-IN" sz="1350" b="0" i="0" u="none" strike="noStrike" kern="0" cap="none" spc="0" normalizeH="0" baseline="0" noProof="0">
                  <a:ln>
                    <a:noFill/>
                  </a:ln>
                  <a:solidFill>
                    <a:srgbClr val="505050"/>
                  </a:solidFill>
                  <a:effectLst/>
                  <a:uLnTx/>
                  <a:uFillTx/>
                </a:endParaRPr>
              </a:p>
            </p:txBody>
          </p:sp>
          <p:sp>
            <p:nvSpPr>
              <p:cNvPr id="447" name="Rectangle 67"/>
              <p:cNvSpPr>
                <a:spLocks noChangeArrowheads="1"/>
              </p:cNvSpPr>
              <p:nvPr/>
            </p:nvSpPr>
            <p:spPr bwMode="auto">
              <a:xfrm>
                <a:off x="1315859" y="5644164"/>
                <a:ext cx="14941" cy="44823"/>
              </a:xfrm>
              <a:prstGeom prst="rect">
                <a:avLst/>
              </a:prstGeom>
              <a:solidFill>
                <a:srgbClr val="FEFEF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defTabSz="685735" eaLnBrk="1" fontAlgn="auto" latinLnBrk="0" hangingPunct="1">
                  <a:lnSpc>
                    <a:spcPct val="100000"/>
                  </a:lnSpc>
                  <a:spcBef>
                    <a:spcPts val="0"/>
                  </a:spcBef>
                  <a:spcAft>
                    <a:spcPts val="0"/>
                  </a:spcAft>
                  <a:buClrTx/>
                  <a:buSzTx/>
                  <a:buFontTx/>
                  <a:buNone/>
                  <a:tabLst/>
                  <a:defRPr/>
                </a:pPr>
                <a:endParaRPr kumimoji="0" lang="en-IN" sz="1350" b="0" i="0" u="none" strike="noStrike" kern="0" cap="none" spc="0" normalizeH="0" baseline="0" noProof="0">
                  <a:ln>
                    <a:noFill/>
                  </a:ln>
                  <a:solidFill>
                    <a:srgbClr val="505050"/>
                  </a:solidFill>
                  <a:effectLst/>
                  <a:uLnTx/>
                  <a:uFillTx/>
                </a:endParaRPr>
              </a:p>
            </p:txBody>
          </p:sp>
          <p:sp>
            <p:nvSpPr>
              <p:cNvPr id="448" name="Rectangle 68"/>
              <p:cNvSpPr>
                <a:spLocks noChangeArrowheads="1"/>
              </p:cNvSpPr>
              <p:nvPr/>
            </p:nvSpPr>
            <p:spPr bwMode="auto">
              <a:xfrm>
                <a:off x="1315859" y="5719699"/>
                <a:ext cx="14941" cy="44823"/>
              </a:xfrm>
              <a:prstGeom prst="rect">
                <a:avLst/>
              </a:prstGeom>
              <a:solidFill>
                <a:srgbClr val="FEFEF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defTabSz="685735" eaLnBrk="1" fontAlgn="auto" latinLnBrk="0" hangingPunct="1">
                  <a:lnSpc>
                    <a:spcPct val="100000"/>
                  </a:lnSpc>
                  <a:spcBef>
                    <a:spcPts val="0"/>
                  </a:spcBef>
                  <a:spcAft>
                    <a:spcPts val="0"/>
                  </a:spcAft>
                  <a:buClrTx/>
                  <a:buSzTx/>
                  <a:buFontTx/>
                  <a:buNone/>
                  <a:tabLst/>
                  <a:defRPr/>
                </a:pPr>
                <a:endParaRPr kumimoji="0" lang="en-IN" sz="1350" b="0" i="0" u="none" strike="noStrike" kern="0" cap="none" spc="0" normalizeH="0" baseline="0" noProof="0">
                  <a:ln>
                    <a:noFill/>
                  </a:ln>
                  <a:solidFill>
                    <a:srgbClr val="505050"/>
                  </a:solidFill>
                  <a:effectLst/>
                  <a:uLnTx/>
                  <a:uFillTx/>
                </a:endParaRPr>
              </a:p>
            </p:txBody>
          </p:sp>
          <p:sp>
            <p:nvSpPr>
              <p:cNvPr id="449" name="Rectangle 69"/>
              <p:cNvSpPr>
                <a:spLocks noChangeArrowheads="1"/>
              </p:cNvSpPr>
              <p:nvPr/>
            </p:nvSpPr>
            <p:spPr bwMode="auto">
              <a:xfrm>
                <a:off x="1315859" y="5791912"/>
                <a:ext cx="14941" cy="44823"/>
              </a:xfrm>
              <a:prstGeom prst="rect">
                <a:avLst/>
              </a:prstGeom>
              <a:solidFill>
                <a:srgbClr val="FEFEF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defTabSz="685735" eaLnBrk="1" fontAlgn="auto" latinLnBrk="0" hangingPunct="1">
                  <a:lnSpc>
                    <a:spcPct val="100000"/>
                  </a:lnSpc>
                  <a:spcBef>
                    <a:spcPts val="0"/>
                  </a:spcBef>
                  <a:spcAft>
                    <a:spcPts val="0"/>
                  </a:spcAft>
                  <a:buClrTx/>
                  <a:buSzTx/>
                  <a:buFontTx/>
                  <a:buNone/>
                  <a:tabLst/>
                  <a:defRPr/>
                </a:pPr>
                <a:endParaRPr kumimoji="0" lang="en-IN" sz="1350" b="0" i="0" u="none" strike="noStrike" kern="0" cap="none" spc="0" normalizeH="0" baseline="0" noProof="0">
                  <a:ln>
                    <a:noFill/>
                  </a:ln>
                  <a:solidFill>
                    <a:srgbClr val="505050"/>
                  </a:solidFill>
                  <a:effectLst/>
                  <a:uLnTx/>
                  <a:uFillTx/>
                </a:endParaRPr>
              </a:p>
            </p:txBody>
          </p:sp>
          <p:sp>
            <p:nvSpPr>
              <p:cNvPr id="450" name="Rectangle 70"/>
              <p:cNvSpPr>
                <a:spLocks noChangeArrowheads="1"/>
              </p:cNvSpPr>
              <p:nvPr/>
            </p:nvSpPr>
            <p:spPr bwMode="auto">
              <a:xfrm>
                <a:off x="1315859" y="5866617"/>
                <a:ext cx="14941" cy="44823"/>
              </a:xfrm>
              <a:prstGeom prst="rect">
                <a:avLst/>
              </a:prstGeom>
              <a:solidFill>
                <a:srgbClr val="FEFEF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defTabSz="685735" eaLnBrk="1" fontAlgn="auto" latinLnBrk="0" hangingPunct="1">
                  <a:lnSpc>
                    <a:spcPct val="100000"/>
                  </a:lnSpc>
                  <a:spcBef>
                    <a:spcPts val="0"/>
                  </a:spcBef>
                  <a:spcAft>
                    <a:spcPts val="0"/>
                  </a:spcAft>
                  <a:buClrTx/>
                  <a:buSzTx/>
                  <a:buFontTx/>
                  <a:buNone/>
                  <a:tabLst/>
                  <a:defRPr/>
                </a:pPr>
                <a:endParaRPr kumimoji="0" lang="en-IN" sz="1350" b="0" i="0" u="none" strike="noStrike" kern="0" cap="none" spc="0" normalizeH="0" baseline="0" noProof="0">
                  <a:ln>
                    <a:noFill/>
                  </a:ln>
                  <a:solidFill>
                    <a:srgbClr val="505050"/>
                  </a:solidFill>
                  <a:effectLst/>
                  <a:uLnTx/>
                  <a:uFillTx/>
                </a:endParaRPr>
              </a:p>
            </p:txBody>
          </p:sp>
          <p:sp>
            <p:nvSpPr>
              <p:cNvPr id="451" name="Rectangle 71"/>
              <p:cNvSpPr>
                <a:spLocks noChangeArrowheads="1"/>
              </p:cNvSpPr>
              <p:nvPr/>
            </p:nvSpPr>
            <p:spPr bwMode="auto">
              <a:xfrm>
                <a:off x="1315859" y="6164604"/>
                <a:ext cx="14941" cy="41502"/>
              </a:xfrm>
              <a:prstGeom prst="rect">
                <a:avLst/>
              </a:prstGeom>
              <a:solidFill>
                <a:srgbClr val="FEFEF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defTabSz="685735" eaLnBrk="1" fontAlgn="auto" latinLnBrk="0" hangingPunct="1">
                  <a:lnSpc>
                    <a:spcPct val="100000"/>
                  </a:lnSpc>
                  <a:spcBef>
                    <a:spcPts val="0"/>
                  </a:spcBef>
                  <a:spcAft>
                    <a:spcPts val="0"/>
                  </a:spcAft>
                  <a:buClrTx/>
                  <a:buSzTx/>
                  <a:buFontTx/>
                  <a:buNone/>
                  <a:tabLst/>
                  <a:defRPr/>
                </a:pPr>
                <a:endParaRPr kumimoji="0" lang="en-IN" sz="1350" b="0" i="0" u="none" strike="noStrike" kern="0" cap="none" spc="0" normalizeH="0" baseline="0" noProof="0">
                  <a:ln>
                    <a:noFill/>
                  </a:ln>
                  <a:solidFill>
                    <a:srgbClr val="505050"/>
                  </a:solidFill>
                  <a:effectLst/>
                  <a:uLnTx/>
                  <a:uFillTx/>
                </a:endParaRPr>
              </a:p>
            </p:txBody>
          </p:sp>
          <p:sp>
            <p:nvSpPr>
              <p:cNvPr id="452" name="Rectangle 72"/>
              <p:cNvSpPr>
                <a:spLocks noChangeArrowheads="1"/>
              </p:cNvSpPr>
              <p:nvPr/>
            </p:nvSpPr>
            <p:spPr bwMode="auto">
              <a:xfrm>
                <a:off x="1367322" y="5719699"/>
                <a:ext cx="15771" cy="44823"/>
              </a:xfrm>
              <a:prstGeom prst="rect">
                <a:avLst/>
              </a:prstGeom>
              <a:solidFill>
                <a:srgbClr val="FEFEF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defTabSz="685735" eaLnBrk="1" fontAlgn="auto" latinLnBrk="0" hangingPunct="1">
                  <a:lnSpc>
                    <a:spcPct val="100000"/>
                  </a:lnSpc>
                  <a:spcBef>
                    <a:spcPts val="0"/>
                  </a:spcBef>
                  <a:spcAft>
                    <a:spcPts val="0"/>
                  </a:spcAft>
                  <a:buClrTx/>
                  <a:buSzTx/>
                  <a:buFontTx/>
                  <a:buNone/>
                  <a:tabLst/>
                  <a:defRPr/>
                </a:pPr>
                <a:endParaRPr kumimoji="0" lang="en-IN" sz="1350" b="0" i="0" u="none" strike="noStrike" kern="0" cap="none" spc="0" normalizeH="0" baseline="0" noProof="0">
                  <a:ln>
                    <a:noFill/>
                  </a:ln>
                  <a:solidFill>
                    <a:srgbClr val="505050"/>
                  </a:solidFill>
                  <a:effectLst/>
                  <a:uLnTx/>
                  <a:uFillTx/>
                </a:endParaRPr>
              </a:p>
            </p:txBody>
          </p:sp>
          <p:sp>
            <p:nvSpPr>
              <p:cNvPr id="453" name="Rectangle 73"/>
              <p:cNvSpPr>
                <a:spLocks noChangeArrowheads="1"/>
              </p:cNvSpPr>
              <p:nvPr/>
            </p:nvSpPr>
            <p:spPr bwMode="auto">
              <a:xfrm>
                <a:off x="1383093" y="5292224"/>
                <a:ext cx="12450" cy="177630"/>
              </a:xfrm>
              <a:prstGeom prst="rect">
                <a:avLst/>
              </a:prstGeom>
              <a:solidFill>
                <a:schemeClr val="accent2"/>
              </a:solidFill>
              <a:ln>
                <a:noFill/>
              </a:ln>
            </p:spPr>
            <p:txBody>
              <a:bodyPr vert="horz" wrap="square" lIns="91440" tIns="45720" rIns="91440" bIns="45720" numCol="1" anchor="t" anchorCtr="0" compatLnSpc="1">
                <a:prstTxWarp prst="textNoShape">
                  <a:avLst/>
                </a:prstTxWarp>
              </a:bodyPr>
              <a:lstStyle/>
              <a:p>
                <a:pPr marL="0" marR="0" lvl="0" indent="0" defTabSz="685735" eaLnBrk="1" fontAlgn="auto" latinLnBrk="0" hangingPunct="1">
                  <a:lnSpc>
                    <a:spcPct val="100000"/>
                  </a:lnSpc>
                  <a:spcBef>
                    <a:spcPts val="0"/>
                  </a:spcBef>
                  <a:spcAft>
                    <a:spcPts val="0"/>
                  </a:spcAft>
                  <a:buClrTx/>
                  <a:buSzTx/>
                  <a:buFontTx/>
                  <a:buNone/>
                  <a:tabLst/>
                  <a:defRPr/>
                </a:pPr>
                <a:endParaRPr kumimoji="0" lang="en-IN" sz="1350" b="0" i="0" u="none" strike="noStrike" kern="0" cap="none" spc="0" normalizeH="0" baseline="0" noProof="0">
                  <a:ln>
                    <a:noFill/>
                  </a:ln>
                  <a:solidFill>
                    <a:srgbClr val="505050"/>
                  </a:solidFill>
                  <a:effectLst/>
                  <a:uLnTx/>
                  <a:uFillTx/>
                </a:endParaRPr>
              </a:p>
            </p:txBody>
          </p:sp>
        </p:grpSp>
        <p:sp>
          <p:nvSpPr>
            <p:cNvPr id="352" name="Rectangle 5"/>
            <p:cNvSpPr>
              <a:spLocks noChangeArrowheads="1"/>
            </p:cNvSpPr>
            <p:nvPr/>
          </p:nvSpPr>
          <p:spPr bwMode="auto">
            <a:xfrm flipH="1">
              <a:off x="2237431" y="6282690"/>
              <a:ext cx="349531" cy="336985"/>
            </a:xfrm>
            <a:prstGeom prst="rect">
              <a:avLst/>
            </a:prstGeom>
            <a:solidFill>
              <a:srgbClr val="D2D2D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353" name="Rectangle 6"/>
            <p:cNvSpPr>
              <a:spLocks noChangeArrowheads="1"/>
            </p:cNvSpPr>
            <p:nvPr/>
          </p:nvSpPr>
          <p:spPr bwMode="auto">
            <a:xfrm flipH="1">
              <a:off x="2293711" y="6179501"/>
              <a:ext cx="151661" cy="383405"/>
            </a:xfrm>
            <a:prstGeom prst="rect">
              <a:avLst/>
            </a:prstGeom>
            <a:solidFill>
              <a:srgbClr val="D2D2D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354" name="Rectangle 7"/>
            <p:cNvSpPr>
              <a:spLocks noChangeArrowheads="1"/>
            </p:cNvSpPr>
            <p:nvPr/>
          </p:nvSpPr>
          <p:spPr bwMode="auto">
            <a:xfrm flipH="1">
              <a:off x="3374297" y="6637554"/>
              <a:ext cx="223937" cy="180098"/>
            </a:xfrm>
            <a:prstGeom prst="rect">
              <a:avLst/>
            </a:prstGeom>
            <a:solidFill>
              <a:srgbClr val="D2D2D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355" name="Rectangle 8"/>
            <p:cNvSpPr>
              <a:spLocks noChangeArrowheads="1"/>
            </p:cNvSpPr>
            <p:nvPr/>
          </p:nvSpPr>
          <p:spPr bwMode="auto">
            <a:xfrm flipH="1">
              <a:off x="3284841" y="6554614"/>
              <a:ext cx="222160" cy="263037"/>
            </a:xfrm>
            <a:prstGeom prst="rect">
              <a:avLst/>
            </a:prstGeom>
            <a:solidFill>
              <a:srgbClr val="D2D2D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358" name="Freeform 11"/>
            <p:cNvSpPr>
              <a:spLocks/>
            </p:cNvSpPr>
            <p:nvPr/>
          </p:nvSpPr>
          <p:spPr bwMode="auto">
            <a:xfrm flipH="1">
              <a:off x="2856350" y="6677074"/>
              <a:ext cx="2521710" cy="324057"/>
            </a:xfrm>
            <a:custGeom>
              <a:avLst/>
              <a:gdLst>
                <a:gd name="T0" fmla="*/ 408 w 661"/>
                <a:gd name="T1" fmla="*/ 25 h 155"/>
                <a:gd name="T2" fmla="*/ 408 w 661"/>
                <a:gd name="T3" fmla="*/ 25 h 155"/>
                <a:gd name="T4" fmla="*/ 0 w 661"/>
                <a:gd name="T5" fmla="*/ 155 h 155"/>
                <a:gd name="T6" fmla="*/ 234 w 661"/>
                <a:gd name="T7" fmla="*/ 155 h 155"/>
                <a:gd name="T8" fmla="*/ 661 w 661"/>
                <a:gd name="T9" fmla="*/ 155 h 155"/>
                <a:gd name="T10" fmla="*/ 408 w 661"/>
                <a:gd name="T11" fmla="*/ 25 h 155"/>
              </a:gdLst>
              <a:ahLst/>
              <a:cxnLst>
                <a:cxn ang="0">
                  <a:pos x="T0" y="T1"/>
                </a:cxn>
                <a:cxn ang="0">
                  <a:pos x="T2" y="T3"/>
                </a:cxn>
                <a:cxn ang="0">
                  <a:pos x="T4" y="T5"/>
                </a:cxn>
                <a:cxn ang="0">
                  <a:pos x="T6" y="T7"/>
                </a:cxn>
                <a:cxn ang="0">
                  <a:pos x="T8" y="T9"/>
                </a:cxn>
                <a:cxn ang="0">
                  <a:pos x="T10" y="T11"/>
                </a:cxn>
              </a:cxnLst>
              <a:rect l="0" t="0" r="r" b="b"/>
              <a:pathLst>
                <a:path w="661" h="155">
                  <a:moveTo>
                    <a:pt x="408" y="25"/>
                  </a:moveTo>
                  <a:cubicBezTo>
                    <a:pt x="408" y="25"/>
                    <a:pt x="408" y="25"/>
                    <a:pt x="408" y="25"/>
                  </a:cubicBezTo>
                  <a:cubicBezTo>
                    <a:pt x="264" y="0"/>
                    <a:pt x="111" y="44"/>
                    <a:pt x="0" y="155"/>
                  </a:cubicBezTo>
                  <a:cubicBezTo>
                    <a:pt x="234" y="155"/>
                    <a:pt x="234" y="155"/>
                    <a:pt x="234" y="155"/>
                  </a:cubicBezTo>
                  <a:cubicBezTo>
                    <a:pt x="661" y="155"/>
                    <a:pt x="661" y="155"/>
                    <a:pt x="661" y="155"/>
                  </a:cubicBezTo>
                  <a:cubicBezTo>
                    <a:pt x="589" y="84"/>
                    <a:pt x="501" y="40"/>
                    <a:pt x="408" y="25"/>
                  </a:cubicBezTo>
                  <a:close/>
                </a:path>
              </a:pathLst>
            </a:custGeom>
            <a:solidFill>
              <a:srgbClr val="79A5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359" name="Freeform 18"/>
            <p:cNvSpPr>
              <a:spLocks/>
            </p:cNvSpPr>
            <p:nvPr/>
          </p:nvSpPr>
          <p:spPr bwMode="auto">
            <a:xfrm flipH="1">
              <a:off x="67117" y="6383231"/>
              <a:ext cx="3868507" cy="617900"/>
            </a:xfrm>
            <a:custGeom>
              <a:avLst/>
              <a:gdLst>
                <a:gd name="T0" fmla="*/ 0 w 1014"/>
                <a:gd name="T1" fmla="*/ 296 h 296"/>
                <a:gd name="T2" fmla="*/ 0 w 1014"/>
                <a:gd name="T3" fmla="*/ 296 h 296"/>
                <a:gd name="T4" fmla="*/ 1014 w 1014"/>
                <a:gd name="T5" fmla="*/ 296 h 296"/>
                <a:gd name="T6" fmla="*/ 1014 w 1014"/>
                <a:gd name="T7" fmla="*/ 238 h 296"/>
                <a:gd name="T8" fmla="*/ 0 w 1014"/>
                <a:gd name="T9" fmla="*/ 296 h 296"/>
              </a:gdLst>
              <a:ahLst/>
              <a:cxnLst>
                <a:cxn ang="0">
                  <a:pos x="T0" y="T1"/>
                </a:cxn>
                <a:cxn ang="0">
                  <a:pos x="T2" y="T3"/>
                </a:cxn>
                <a:cxn ang="0">
                  <a:pos x="T4" y="T5"/>
                </a:cxn>
                <a:cxn ang="0">
                  <a:pos x="T6" y="T7"/>
                </a:cxn>
                <a:cxn ang="0">
                  <a:pos x="T8" y="T9"/>
                </a:cxn>
              </a:cxnLst>
              <a:rect l="0" t="0" r="r" b="b"/>
              <a:pathLst>
                <a:path w="1014" h="296">
                  <a:moveTo>
                    <a:pt x="0" y="296"/>
                  </a:moveTo>
                  <a:cubicBezTo>
                    <a:pt x="0" y="296"/>
                    <a:pt x="0" y="296"/>
                    <a:pt x="0" y="296"/>
                  </a:cubicBezTo>
                  <a:cubicBezTo>
                    <a:pt x="1014" y="296"/>
                    <a:pt x="1014" y="296"/>
                    <a:pt x="1014" y="296"/>
                  </a:cubicBezTo>
                  <a:cubicBezTo>
                    <a:pt x="1014" y="238"/>
                    <a:pt x="1014" y="238"/>
                    <a:pt x="1014" y="238"/>
                  </a:cubicBezTo>
                  <a:cubicBezTo>
                    <a:pt x="714" y="0"/>
                    <a:pt x="277" y="19"/>
                    <a:pt x="0" y="296"/>
                  </a:cubicBezTo>
                  <a:close/>
                </a:path>
              </a:pathLst>
            </a:custGeom>
            <a:solidFill>
              <a:srgbClr val="7FB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360" name="Freeform 29"/>
            <p:cNvSpPr>
              <a:spLocks/>
            </p:cNvSpPr>
            <p:nvPr/>
          </p:nvSpPr>
          <p:spPr bwMode="auto">
            <a:xfrm flipH="1">
              <a:off x="341262" y="6729208"/>
              <a:ext cx="2121368" cy="271924"/>
            </a:xfrm>
            <a:custGeom>
              <a:avLst/>
              <a:gdLst>
                <a:gd name="T0" fmla="*/ 344 w 556"/>
                <a:gd name="T1" fmla="*/ 21 h 130"/>
                <a:gd name="T2" fmla="*/ 344 w 556"/>
                <a:gd name="T3" fmla="*/ 21 h 130"/>
                <a:gd name="T4" fmla="*/ 0 w 556"/>
                <a:gd name="T5" fmla="*/ 130 h 130"/>
                <a:gd name="T6" fmla="*/ 197 w 556"/>
                <a:gd name="T7" fmla="*/ 130 h 130"/>
                <a:gd name="T8" fmla="*/ 556 w 556"/>
                <a:gd name="T9" fmla="*/ 130 h 130"/>
                <a:gd name="T10" fmla="*/ 344 w 556"/>
                <a:gd name="T11" fmla="*/ 21 h 130"/>
              </a:gdLst>
              <a:ahLst/>
              <a:cxnLst>
                <a:cxn ang="0">
                  <a:pos x="T0" y="T1"/>
                </a:cxn>
                <a:cxn ang="0">
                  <a:pos x="T2" y="T3"/>
                </a:cxn>
                <a:cxn ang="0">
                  <a:pos x="T4" y="T5"/>
                </a:cxn>
                <a:cxn ang="0">
                  <a:pos x="T6" y="T7"/>
                </a:cxn>
                <a:cxn ang="0">
                  <a:pos x="T8" y="T9"/>
                </a:cxn>
                <a:cxn ang="0">
                  <a:pos x="T10" y="T11"/>
                </a:cxn>
              </a:cxnLst>
              <a:rect l="0" t="0" r="r" b="b"/>
              <a:pathLst>
                <a:path w="556" h="130">
                  <a:moveTo>
                    <a:pt x="344" y="21"/>
                  </a:moveTo>
                  <a:cubicBezTo>
                    <a:pt x="344" y="21"/>
                    <a:pt x="344" y="21"/>
                    <a:pt x="344" y="21"/>
                  </a:cubicBezTo>
                  <a:cubicBezTo>
                    <a:pt x="223" y="0"/>
                    <a:pt x="94" y="37"/>
                    <a:pt x="0" y="130"/>
                  </a:cubicBezTo>
                  <a:cubicBezTo>
                    <a:pt x="197" y="130"/>
                    <a:pt x="197" y="130"/>
                    <a:pt x="197" y="130"/>
                  </a:cubicBezTo>
                  <a:cubicBezTo>
                    <a:pt x="556" y="130"/>
                    <a:pt x="556" y="130"/>
                    <a:pt x="556" y="130"/>
                  </a:cubicBezTo>
                  <a:cubicBezTo>
                    <a:pt x="496" y="70"/>
                    <a:pt x="422" y="34"/>
                    <a:pt x="344" y="21"/>
                  </a:cubicBezTo>
                  <a:close/>
                </a:path>
              </a:pathLst>
            </a:custGeom>
            <a:solidFill>
              <a:srgbClr val="BAD8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361" name="AutoShape 3"/>
            <p:cNvSpPr>
              <a:spLocks noChangeAspect="1" noChangeArrowheads="1" noTextEdit="1"/>
            </p:cNvSpPr>
            <p:nvPr/>
          </p:nvSpPr>
          <p:spPr bwMode="auto">
            <a:xfrm flipH="1">
              <a:off x="67117" y="6113677"/>
              <a:ext cx="2729899" cy="8892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grpSp>
          <p:nvGrpSpPr>
            <p:cNvPr id="362" name="Group 361"/>
            <p:cNvGrpSpPr/>
            <p:nvPr/>
          </p:nvGrpSpPr>
          <p:grpSpPr>
            <a:xfrm flipH="1">
              <a:off x="3117154" y="6535485"/>
              <a:ext cx="119609" cy="231830"/>
              <a:chOff x="6229350" y="5232400"/>
              <a:chExt cx="539750" cy="1046162"/>
            </a:xfrm>
          </p:grpSpPr>
          <p:sp>
            <p:nvSpPr>
              <p:cNvPr id="369" name="Freeform 14"/>
              <p:cNvSpPr>
                <a:spLocks/>
              </p:cNvSpPr>
              <p:nvPr/>
            </p:nvSpPr>
            <p:spPr bwMode="auto">
              <a:xfrm>
                <a:off x="6446838" y="5870575"/>
                <a:ext cx="111125" cy="407987"/>
              </a:xfrm>
              <a:custGeom>
                <a:avLst/>
                <a:gdLst>
                  <a:gd name="T0" fmla="*/ 70 w 70"/>
                  <a:gd name="T1" fmla="*/ 257 h 257"/>
                  <a:gd name="T2" fmla="*/ 70 w 70"/>
                  <a:gd name="T3" fmla="*/ 257 h 257"/>
                  <a:gd name="T4" fmla="*/ 0 w 70"/>
                  <a:gd name="T5" fmla="*/ 257 h 257"/>
                  <a:gd name="T6" fmla="*/ 0 w 70"/>
                  <a:gd name="T7" fmla="*/ 0 h 257"/>
                  <a:gd name="T8" fmla="*/ 70 w 70"/>
                  <a:gd name="T9" fmla="*/ 0 h 257"/>
                  <a:gd name="T10" fmla="*/ 70 w 70"/>
                  <a:gd name="T11" fmla="*/ 257 h 257"/>
                  <a:gd name="T12" fmla="*/ 70 w 70"/>
                  <a:gd name="T13" fmla="*/ 257 h 257"/>
                  <a:gd name="T14" fmla="*/ 70 w 70"/>
                  <a:gd name="T15" fmla="*/ 257 h 25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0" h="257">
                    <a:moveTo>
                      <a:pt x="70" y="257"/>
                    </a:moveTo>
                    <a:lnTo>
                      <a:pt x="70" y="257"/>
                    </a:lnTo>
                    <a:lnTo>
                      <a:pt x="0" y="257"/>
                    </a:lnTo>
                    <a:lnTo>
                      <a:pt x="0" y="0"/>
                    </a:lnTo>
                    <a:lnTo>
                      <a:pt x="70" y="0"/>
                    </a:lnTo>
                    <a:lnTo>
                      <a:pt x="70" y="257"/>
                    </a:lnTo>
                    <a:lnTo>
                      <a:pt x="70" y="257"/>
                    </a:lnTo>
                    <a:lnTo>
                      <a:pt x="70" y="257"/>
                    </a:lnTo>
                    <a:close/>
                  </a:path>
                </a:pathLst>
              </a:custGeom>
              <a:solidFill>
                <a:srgbClr val="9696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370" name="Freeform 15"/>
              <p:cNvSpPr>
                <a:spLocks/>
              </p:cNvSpPr>
              <p:nvPr/>
            </p:nvSpPr>
            <p:spPr bwMode="auto">
              <a:xfrm>
                <a:off x="6229350" y="5511800"/>
                <a:ext cx="539750" cy="542925"/>
              </a:xfrm>
              <a:custGeom>
                <a:avLst/>
                <a:gdLst>
                  <a:gd name="T0" fmla="*/ 97 w 97"/>
                  <a:gd name="T1" fmla="*/ 48 h 97"/>
                  <a:gd name="T2" fmla="*/ 97 w 97"/>
                  <a:gd name="T3" fmla="*/ 48 h 97"/>
                  <a:gd name="T4" fmla="*/ 48 w 97"/>
                  <a:gd name="T5" fmla="*/ 97 h 97"/>
                  <a:gd name="T6" fmla="*/ 0 w 97"/>
                  <a:gd name="T7" fmla="*/ 48 h 97"/>
                  <a:gd name="T8" fmla="*/ 48 w 97"/>
                  <a:gd name="T9" fmla="*/ 0 h 97"/>
                  <a:gd name="T10" fmla="*/ 97 w 97"/>
                  <a:gd name="T11" fmla="*/ 48 h 97"/>
                </a:gdLst>
                <a:ahLst/>
                <a:cxnLst>
                  <a:cxn ang="0">
                    <a:pos x="T0" y="T1"/>
                  </a:cxn>
                  <a:cxn ang="0">
                    <a:pos x="T2" y="T3"/>
                  </a:cxn>
                  <a:cxn ang="0">
                    <a:pos x="T4" y="T5"/>
                  </a:cxn>
                  <a:cxn ang="0">
                    <a:pos x="T6" y="T7"/>
                  </a:cxn>
                  <a:cxn ang="0">
                    <a:pos x="T8" y="T9"/>
                  </a:cxn>
                  <a:cxn ang="0">
                    <a:pos x="T10" y="T11"/>
                  </a:cxn>
                </a:cxnLst>
                <a:rect l="0" t="0" r="r" b="b"/>
                <a:pathLst>
                  <a:path w="97" h="97">
                    <a:moveTo>
                      <a:pt x="97" y="48"/>
                    </a:moveTo>
                    <a:cubicBezTo>
                      <a:pt x="97" y="48"/>
                      <a:pt x="97" y="48"/>
                      <a:pt x="97" y="48"/>
                    </a:cubicBezTo>
                    <a:cubicBezTo>
                      <a:pt x="97" y="75"/>
                      <a:pt x="75" y="97"/>
                      <a:pt x="48" y="97"/>
                    </a:cubicBezTo>
                    <a:cubicBezTo>
                      <a:pt x="22" y="97"/>
                      <a:pt x="0" y="75"/>
                      <a:pt x="0" y="48"/>
                    </a:cubicBezTo>
                    <a:cubicBezTo>
                      <a:pt x="0" y="22"/>
                      <a:pt x="22" y="0"/>
                      <a:pt x="48" y="0"/>
                    </a:cubicBezTo>
                    <a:cubicBezTo>
                      <a:pt x="75" y="0"/>
                      <a:pt x="97" y="22"/>
                      <a:pt x="97" y="48"/>
                    </a:cubicBezTo>
                    <a:close/>
                  </a:path>
                </a:pathLst>
              </a:custGeom>
              <a:solidFill>
                <a:srgbClr val="7FB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371" name="Freeform 16"/>
              <p:cNvSpPr>
                <a:spLocks/>
              </p:cNvSpPr>
              <p:nvPr/>
            </p:nvSpPr>
            <p:spPr bwMode="auto">
              <a:xfrm>
                <a:off x="6300788" y="5232400"/>
                <a:ext cx="395288" cy="396875"/>
              </a:xfrm>
              <a:custGeom>
                <a:avLst/>
                <a:gdLst>
                  <a:gd name="T0" fmla="*/ 71 w 71"/>
                  <a:gd name="T1" fmla="*/ 35 h 71"/>
                  <a:gd name="T2" fmla="*/ 71 w 71"/>
                  <a:gd name="T3" fmla="*/ 35 h 71"/>
                  <a:gd name="T4" fmla="*/ 35 w 71"/>
                  <a:gd name="T5" fmla="*/ 71 h 71"/>
                  <a:gd name="T6" fmla="*/ 0 w 71"/>
                  <a:gd name="T7" fmla="*/ 35 h 71"/>
                  <a:gd name="T8" fmla="*/ 35 w 71"/>
                  <a:gd name="T9" fmla="*/ 0 h 71"/>
                  <a:gd name="T10" fmla="*/ 71 w 71"/>
                  <a:gd name="T11" fmla="*/ 35 h 71"/>
                </a:gdLst>
                <a:ahLst/>
                <a:cxnLst>
                  <a:cxn ang="0">
                    <a:pos x="T0" y="T1"/>
                  </a:cxn>
                  <a:cxn ang="0">
                    <a:pos x="T2" y="T3"/>
                  </a:cxn>
                  <a:cxn ang="0">
                    <a:pos x="T4" y="T5"/>
                  </a:cxn>
                  <a:cxn ang="0">
                    <a:pos x="T6" y="T7"/>
                  </a:cxn>
                  <a:cxn ang="0">
                    <a:pos x="T8" y="T9"/>
                  </a:cxn>
                  <a:cxn ang="0">
                    <a:pos x="T10" y="T11"/>
                  </a:cxn>
                </a:cxnLst>
                <a:rect l="0" t="0" r="r" b="b"/>
                <a:pathLst>
                  <a:path w="71" h="71">
                    <a:moveTo>
                      <a:pt x="71" y="35"/>
                    </a:moveTo>
                    <a:cubicBezTo>
                      <a:pt x="71" y="35"/>
                      <a:pt x="71" y="35"/>
                      <a:pt x="71" y="35"/>
                    </a:cubicBezTo>
                    <a:cubicBezTo>
                      <a:pt x="71" y="55"/>
                      <a:pt x="55" y="71"/>
                      <a:pt x="35" y="71"/>
                    </a:cubicBezTo>
                    <a:cubicBezTo>
                      <a:pt x="16" y="71"/>
                      <a:pt x="0" y="55"/>
                      <a:pt x="0" y="35"/>
                    </a:cubicBezTo>
                    <a:cubicBezTo>
                      <a:pt x="0" y="16"/>
                      <a:pt x="16" y="0"/>
                      <a:pt x="35" y="0"/>
                    </a:cubicBezTo>
                    <a:cubicBezTo>
                      <a:pt x="55" y="0"/>
                      <a:pt x="71" y="16"/>
                      <a:pt x="71" y="35"/>
                    </a:cubicBezTo>
                    <a:close/>
                  </a:path>
                </a:pathLst>
              </a:custGeom>
              <a:solidFill>
                <a:srgbClr val="7FB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grpSp>
        <p:sp>
          <p:nvSpPr>
            <p:cNvPr id="364" name="Freeform 55"/>
            <p:cNvSpPr>
              <a:spLocks/>
            </p:cNvSpPr>
            <p:nvPr/>
          </p:nvSpPr>
          <p:spPr bwMode="auto">
            <a:xfrm flipH="1">
              <a:off x="2555564" y="6883832"/>
              <a:ext cx="348939" cy="75238"/>
            </a:xfrm>
            <a:custGeom>
              <a:avLst/>
              <a:gdLst>
                <a:gd name="T0" fmla="*/ 186 w 589"/>
                <a:gd name="T1" fmla="*/ 0 h 127"/>
                <a:gd name="T2" fmla="*/ 589 w 589"/>
                <a:gd name="T3" fmla="*/ 0 h 127"/>
                <a:gd name="T4" fmla="*/ 407 w 589"/>
                <a:gd name="T5" fmla="*/ 127 h 127"/>
                <a:gd name="T6" fmla="*/ 0 w 589"/>
                <a:gd name="T7" fmla="*/ 127 h 127"/>
                <a:gd name="T8" fmla="*/ 186 w 589"/>
                <a:gd name="T9" fmla="*/ 0 h 127"/>
              </a:gdLst>
              <a:ahLst/>
              <a:cxnLst>
                <a:cxn ang="0">
                  <a:pos x="T0" y="T1"/>
                </a:cxn>
                <a:cxn ang="0">
                  <a:pos x="T2" y="T3"/>
                </a:cxn>
                <a:cxn ang="0">
                  <a:pos x="T4" y="T5"/>
                </a:cxn>
                <a:cxn ang="0">
                  <a:pos x="T6" y="T7"/>
                </a:cxn>
                <a:cxn ang="0">
                  <a:pos x="T8" y="T9"/>
                </a:cxn>
              </a:cxnLst>
              <a:rect l="0" t="0" r="r" b="b"/>
              <a:pathLst>
                <a:path w="589" h="127">
                  <a:moveTo>
                    <a:pt x="186" y="0"/>
                  </a:moveTo>
                  <a:lnTo>
                    <a:pt x="589" y="0"/>
                  </a:lnTo>
                  <a:lnTo>
                    <a:pt x="407" y="127"/>
                  </a:lnTo>
                  <a:lnTo>
                    <a:pt x="0" y="127"/>
                  </a:lnTo>
                  <a:lnTo>
                    <a:pt x="186" y="0"/>
                  </a:lnTo>
                  <a:close/>
                </a:path>
              </a:pathLst>
            </a:custGeom>
            <a:solidFill>
              <a:srgbClr val="79A5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grpSp>
          <p:nvGrpSpPr>
            <p:cNvPr id="365" name="Group 364"/>
            <p:cNvGrpSpPr/>
            <p:nvPr/>
          </p:nvGrpSpPr>
          <p:grpSpPr>
            <a:xfrm flipH="1">
              <a:off x="2975002" y="6493719"/>
              <a:ext cx="119609" cy="231830"/>
              <a:chOff x="6229350" y="5232400"/>
              <a:chExt cx="539750" cy="1046162"/>
            </a:xfrm>
          </p:grpSpPr>
          <p:sp>
            <p:nvSpPr>
              <p:cNvPr id="366" name="Freeform 14"/>
              <p:cNvSpPr>
                <a:spLocks/>
              </p:cNvSpPr>
              <p:nvPr/>
            </p:nvSpPr>
            <p:spPr bwMode="auto">
              <a:xfrm>
                <a:off x="6446838" y="5870575"/>
                <a:ext cx="111125" cy="407987"/>
              </a:xfrm>
              <a:custGeom>
                <a:avLst/>
                <a:gdLst>
                  <a:gd name="T0" fmla="*/ 70 w 70"/>
                  <a:gd name="T1" fmla="*/ 257 h 257"/>
                  <a:gd name="T2" fmla="*/ 70 w 70"/>
                  <a:gd name="T3" fmla="*/ 257 h 257"/>
                  <a:gd name="T4" fmla="*/ 0 w 70"/>
                  <a:gd name="T5" fmla="*/ 257 h 257"/>
                  <a:gd name="T6" fmla="*/ 0 w 70"/>
                  <a:gd name="T7" fmla="*/ 0 h 257"/>
                  <a:gd name="T8" fmla="*/ 70 w 70"/>
                  <a:gd name="T9" fmla="*/ 0 h 257"/>
                  <a:gd name="T10" fmla="*/ 70 w 70"/>
                  <a:gd name="T11" fmla="*/ 257 h 257"/>
                  <a:gd name="T12" fmla="*/ 70 w 70"/>
                  <a:gd name="T13" fmla="*/ 257 h 257"/>
                  <a:gd name="T14" fmla="*/ 70 w 70"/>
                  <a:gd name="T15" fmla="*/ 257 h 25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0" h="257">
                    <a:moveTo>
                      <a:pt x="70" y="257"/>
                    </a:moveTo>
                    <a:lnTo>
                      <a:pt x="70" y="257"/>
                    </a:lnTo>
                    <a:lnTo>
                      <a:pt x="0" y="257"/>
                    </a:lnTo>
                    <a:lnTo>
                      <a:pt x="0" y="0"/>
                    </a:lnTo>
                    <a:lnTo>
                      <a:pt x="70" y="0"/>
                    </a:lnTo>
                    <a:lnTo>
                      <a:pt x="70" y="257"/>
                    </a:lnTo>
                    <a:lnTo>
                      <a:pt x="70" y="257"/>
                    </a:lnTo>
                    <a:lnTo>
                      <a:pt x="70" y="257"/>
                    </a:lnTo>
                    <a:close/>
                  </a:path>
                </a:pathLst>
              </a:custGeom>
              <a:solidFill>
                <a:srgbClr val="9696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367" name="Freeform 15"/>
              <p:cNvSpPr>
                <a:spLocks/>
              </p:cNvSpPr>
              <p:nvPr/>
            </p:nvSpPr>
            <p:spPr bwMode="auto">
              <a:xfrm>
                <a:off x="6229350" y="5511800"/>
                <a:ext cx="539750" cy="542925"/>
              </a:xfrm>
              <a:custGeom>
                <a:avLst/>
                <a:gdLst>
                  <a:gd name="T0" fmla="*/ 97 w 97"/>
                  <a:gd name="T1" fmla="*/ 48 h 97"/>
                  <a:gd name="T2" fmla="*/ 97 w 97"/>
                  <a:gd name="T3" fmla="*/ 48 h 97"/>
                  <a:gd name="T4" fmla="*/ 48 w 97"/>
                  <a:gd name="T5" fmla="*/ 97 h 97"/>
                  <a:gd name="T6" fmla="*/ 0 w 97"/>
                  <a:gd name="T7" fmla="*/ 48 h 97"/>
                  <a:gd name="T8" fmla="*/ 48 w 97"/>
                  <a:gd name="T9" fmla="*/ 0 h 97"/>
                  <a:gd name="T10" fmla="*/ 97 w 97"/>
                  <a:gd name="T11" fmla="*/ 48 h 97"/>
                </a:gdLst>
                <a:ahLst/>
                <a:cxnLst>
                  <a:cxn ang="0">
                    <a:pos x="T0" y="T1"/>
                  </a:cxn>
                  <a:cxn ang="0">
                    <a:pos x="T2" y="T3"/>
                  </a:cxn>
                  <a:cxn ang="0">
                    <a:pos x="T4" y="T5"/>
                  </a:cxn>
                  <a:cxn ang="0">
                    <a:pos x="T6" y="T7"/>
                  </a:cxn>
                  <a:cxn ang="0">
                    <a:pos x="T8" y="T9"/>
                  </a:cxn>
                  <a:cxn ang="0">
                    <a:pos x="T10" y="T11"/>
                  </a:cxn>
                </a:cxnLst>
                <a:rect l="0" t="0" r="r" b="b"/>
                <a:pathLst>
                  <a:path w="97" h="97">
                    <a:moveTo>
                      <a:pt x="97" y="48"/>
                    </a:moveTo>
                    <a:cubicBezTo>
                      <a:pt x="97" y="48"/>
                      <a:pt x="97" y="48"/>
                      <a:pt x="97" y="48"/>
                    </a:cubicBezTo>
                    <a:cubicBezTo>
                      <a:pt x="97" y="75"/>
                      <a:pt x="75" y="97"/>
                      <a:pt x="48" y="97"/>
                    </a:cubicBezTo>
                    <a:cubicBezTo>
                      <a:pt x="22" y="97"/>
                      <a:pt x="0" y="75"/>
                      <a:pt x="0" y="48"/>
                    </a:cubicBezTo>
                    <a:cubicBezTo>
                      <a:pt x="0" y="22"/>
                      <a:pt x="22" y="0"/>
                      <a:pt x="48" y="0"/>
                    </a:cubicBezTo>
                    <a:cubicBezTo>
                      <a:pt x="75" y="0"/>
                      <a:pt x="97" y="22"/>
                      <a:pt x="97" y="48"/>
                    </a:cubicBezTo>
                    <a:close/>
                  </a:path>
                </a:pathLst>
              </a:custGeom>
              <a:solidFill>
                <a:srgbClr val="7FB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368" name="Freeform 16"/>
              <p:cNvSpPr>
                <a:spLocks/>
              </p:cNvSpPr>
              <p:nvPr/>
            </p:nvSpPr>
            <p:spPr bwMode="auto">
              <a:xfrm>
                <a:off x="6300788" y="5232400"/>
                <a:ext cx="395288" cy="396875"/>
              </a:xfrm>
              <a:custGeom>
                <a:avLst/>
                <a:gdLst>
                  <a:gd name="T0" fmla="*/ 71 w 71"/>
                  <a:gd name="T1" fmla="*/ 35 h 71"/>
                  <a:gd name="T2" fmla="*/ 71 w 71"/>
                  <a:gd name="T3" fmla="*/ 35 h 71"/>
                  <a:gd name="T4" fmla="*/ 35 w 71"/>
                  <a:gd name="T5" fmla="*/ 71 h 71"/>
                  <a:gd name="T6" fmla="*/ 0 w 71"/>
                  <a:gd name="T7" fmla="*/ 35 h 71"/>
                  <a:gd name="T8" fmla="*/ 35 w 71"/>
                  <a:gd name="T9" fmla="*/ 0 h 71"/>
                  <a:gd name="T10" fmla="*/ 71 w 71"/>
                  <a:gd name="T11" fmla="*/ 35 h 71"/>
                </a:gdLst>
                <a:ahLst/>
                <a:cxnLst>
                  <a:cxn ang="0">
                    <a:pos x="T0" y="T1"/>
                  </a:cxn>
                  <a:cxn ang="0">
                    <a:pos x="T2" y="T3"/>
                  </a:cxn>
                  <a:cxn ang="0">
                    <a:pos x="T4" y="T5"/>
                  </a:cxn>
                  <a:cxn ang="0">
                    <a:pos x="T6" y="T7"/>
                  </a:cxn>
                  <a:cxn ang="0">
                    <a:pos x="T8" y="T9"/>
                  </a:cxn>
                  <a:cxn ang="0">
                    <a:pos x="T10" y="T11"/>
                  </a:cxn>
                </a:cxnLst>
                <a:rect l="0" t="0" r="r" b="b"/>
                <a:pathLst>
                  <a:path w="71" h="71">
                    <a:moveTo>
                      <a:pt x="71" y="35"/>
                    </a:moveTo>
                    <a:cubicBezTo>
                      <a:pt x="71" y="35"/>
                      <a:pt x="71" y="35"/>
                      <a:pt x="71" y="35"/>
                    </a:cubicBezTo>
                    <a:cubicBezTo>
                      <a:pt x="71" y="55"/>
                      <a:pt x="55" y="71"/>
                      <a:pt x="35" y="71"/>
                    </a:cubicBezTo>
                    <a:cubicBezTo>
                      <a:pt x="16" y="71"/>
                      <a:pt x="0" y="55"/>
                      <a:pt x="0" y="35"/>
                    </a:cubicBezTo>
                    <a:cubicBezTo>
                      <a:pt x="0" y="16"/>
                      <a:pt x="16" y="0"/>
                      <a:pt x="35" y="0"/>
                    </a:cubicBezTo>
                    <a:cubicBezTo>
                      <a:pt x="55" y="0"/>
                      <a:pt x="71" y="16"/>
                      <a:pt x="71" y="35"/>
                    </a:cubicBezTo>
                    <a:close/>
                  </a:path>
                </a:pathLst>
              </a:custGeom>
              <a:solidFill>
                <a:srgbClr val="7FB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grpSp>
        <p:sp>
          <p:nvSpPr>
            <p:cNvPr id="345" name="Freeform 12"/>
            <p:cNvSpPr>
              <a:spLocks/>
            </p:cNvSpPr>
            <p:nvPr/>
          </p:nvSpPr>
          <p:spPr bwMode="auto">
            <a:xfrm>
              <a:off x="6020750" y="6195789"/>
              <a:ext cx="137994" cy="131650"/>
            </a:xfrm>
            <a:custGeom>
              <a:avLst/>
              <a:gdLst>
                <a:gd name="T0" fmla="*/ 23 w 87"/>
                <a:gd name="T1" fmla="*/ 83 h 83"/>
                <a:gd name="T2" fmla="*/ 87 w 87"/>
                <a:gd name="T3" fmla="*/ 25 h 83"/>
                <a:gd name="T4" fmla="*/ 64 w 87"/>
                <a:gd name="T5" fmla="*/ 0 h 83"/>
                <a:gd name="T6" fmla="*/ 0 w 87"/>
                <a:gd name="T7" fmla="*/ 58 h 83"/>
                <a:gd name="T8" fmla="*/ 23 w 87"/>
                <a:gd name="T9" fmla="*/ 83 h 83"/>
              </a:gdLst>
              <a:ahLst/>
              <a:cxnLst>
                <a:cxn ang="0">
                  <a:pos x="T0" y="T1"/>
                </a:cxn>
                <a:cxn ang="0">
                  <a:pos x="T2" y="T3"/>
                </a:cxn>
                <a:cxn ang="0">
                  <a:pos x="T4" y="T5"/>
                </a:cxn>
                <a:cxn ang="0">
                  <a:pos x="T6" y="T7"/>
                </a:cxn>
                <a:cxn ang="0">
                  <a:pos x="T8" y="T9"/>
                </a:cxn>
              </a:cxnLst>
              <a:rect l="0" t="0" r="r" b="b"/>
              <a:pathLst>
                <a:path w="87" h="83">
                  <a:moveTo>
                    <a:pt x="23" y="83"/>
                  </a:moveTo>
                  <a:lnTo>
                    <a:pt x="87" y="25"/>
                  </a:lnTo>
                  <a:lnTo>
                    <a:pt x="64" y="0"/>
                  </a:lnTo>
                  <a:lnTo>
                    <a:pt x="0" y="58"/>
                  </a:lnTo>
                  <a:lnTo>
                    <a:pt x="23" y="8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a:p>
          </p:txBody>
        </p:sp>
        <p:sp>
          <p:nvSpPr>
            <p:cNvPr id="346" name="Rectangle 16"/>
            <p:cNvSpPr>
              <a:spLocks noChangeArrowheads="1"/>
            </p:cNvSpPr>
            <p:nvPr/>
          </p:nvSpPr>
          <p:spPr bwMode="auto">
            <a:xfrm>
              <a:off x="5597253" y="6129171"/>
              <a:ext cx="61860" cy="4044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350"/>
            </a:p>
          </p:txBody>
        </p:sp>
        <p:sp>
          <p:nvSpPr>
            <p:cNvPr id="347" name="Rectangle 18"/>
            <p:cNvSpPr>
              <a:spLocks noChangeArrowheads="1"/>
            </p:cNvSpPr>
            <p:nvPr/>
          </p:nvSpPr>
          <p:spPr bwMode="auto">
            <a:xfrm>
              <a:off x="5464018" y="6129171"/>
              <a:ext cx="61860" cy="4044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350"/>
            </a:p>
          </p:txBody>
        </p:sp>
        <p:sp>
          <p:nvSpPr>
            <p:cNvPr id="348" name="Rectangle 24"/>
            <p:cNvSpPr>
              <a:spLocks noChangeArrowheads="1"/>
            </p:cNvSpPr>
            <p:nvPr/>
          </p:nvSpPr>
          <p:spPr bwMode="auto">
            <a:xfrm>
              <a:off x="6434731" y="6129171"/>
              <a:ext cx="61860" cy="4044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350"/>
            </a:p>
          </p:txBody>
        </p:sp>
        <p:sp>
          <p:nvSpPr>
            <p:cNvPr id="349" name="Rectangle 32"/>
            <p:cNvSpPr>
              <a:spLocks noChangeArrowheads="1"/>
            </p:cNvSpPr>
            <p:nvPr/>
          </p:nvSpPr>
          <p:spPr bwMode="auto">
            <a:xfrm>
              <a:off x="6150813" y="5915044"/>
              <a:ext cx="483771" cy="3235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350"/>
            </a:p>
          </p:txBody>
        </p:sp>
        <p:sp>
          <p:nvSpPr>
            <p:cNvPr id="350" name="Freeform 34"/>
            <p:cNvSpPr>
              <a:spLocks/>
            </p:cNvSpPr>
            <p:nvPr/>
          </p:nvSpPr>
          <p:spPr bwMode="auto">
            <a:xfrm>
              <a:off x="6634583" y="6265579"/>
              <a:ext cx="26965" cy="53929"/>
            </a:xfrm>
            <a:custGeom>
              <a:avLst/>
              <a:gdLst>
                <a:gd name="T0" fmla="*/ 36 w 36"/>
                <a:gd name="T1" fmla="*/ 0 h 72"/>
                <a:gd name="T2" fmla="*/ 36 w 36"/>
                <a:gd name="T3" fmla="*/ 36 h 72"/>
                <a:gd name="T4" fmla="*/ 0 w 36"/>
                <a:gd name="T5" fmla="*/ 72 h 72"/>
                <a:gd name="T6" fmla="*/ 0 w 36"/>
                <a:gd name="T7" fmla="*/ 72 h 72"/>
                <a:gd name="T8" fmla="*/ 36 w 36"/>
                <a:gd name="T9" fmla="*/ 36 h 72"/>
                <a:gd name="T10" fmla="*/ 36 w 36"/>
                <a:gd name="T11" fmla="*/ 0 h 72"/>
                <a:gd name="T12" fmla="*/ 36 w 36"/>
                <a:gd name="T13" fmla="*/ 0 h 72"/>
              </a:gdLst>
              <a:ahLst/>
              <a:cxnLst>
                <a:cxn ang="0">
                  <a:pos x="T0" y="T1"/>
                </a:cxn>
                <a:cxn ang="0">
                  <a:pos x="T2" y="T3"/>
                </a:cxn>
                <a:cxn ang="0">
                  <a:pos x="T4" y="T5"/>
                </a:cxn>
                <a:cxn ang="0">
                  <a:pos x="T6" y="T7"/>
                </a:cxn>
                <a:cxn ang="0">
                  <a:pos x="T8" y="T9"/>
                </a:cxn>
                <a:cxn ang="0">
                  <a:pos x="T10" y="T11"/>
                </a:cxn>
                <a:cxn ang="0">
                  <a:pos x="T12" y="T13"/>
                </a:cxn>
              </a:cxnLst>
              <a:rect l="0" t="0" r="r" b="b"/>
              <a:pathLst>
                <a:path w="36" h="72">
                  <a:moveTo>
                    <a:pt x="36" y="0"/>
                  </a:moveTo>
                  <a:cubicBezTo>
                    <a:pt x="36" y="36"/>
                    <a:pt x="36" y="36"/>
                    <a:pt x="36" y="36"/>
                  </a:cubicBezTo>
                  <a:cubicBezTo>
                    <a:pt x="36" y="72"/>
                    <a:pt x="0" y="72"/>
                    <a:pt x="0" y="72"/>
                  </a:cubicBezTo>
                  <a:cubicBezTo>
                    <a:pt x="0" y="72"/>
                    <a:pt x="0" y="72"/>
                    <a:pt x="0" y="72"/>
                  </a:cubicBezTo>
                  <a:cubicBezTo>
                    <a:pt x="0" y="72"/>
                    <a:pt x="36" y="72"/>
                    <a:pt x="36" y="36"/>
                  </a:cubicBezTo>
                  <a:cubicBezTo>
                    <a:pt x="36" y="0"/>
                    <a:pt x="36" y="0"/>
                    <a:pt x="36" y="0"/>
                  </a:cubicBezTo>
                  <a:cubicBezTo>
                    <a:pt x="36" y="0"/>
                    <a:pt x="36" y="0"/>
                    <a:pt x="36" y="0"/>
                  </a:cubicBezTo>
                </a:path>
              </a:pathLst>
            </a:custGeom>
            <a:solidFill>
              <a:srgbClr val="0061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a:p>
          </p:txBody>
        </p:sp>
        <p:sp>
          <p:nvSpPr>
            <p:cNvPr id="351" name="Freeform 37"/>
            <p:cNvSpPr>
              <a:spLocks/>
            </p:cNvSpPr>
            <p:nvPr/>
          </p:nvSpPr>
          <p:spPr bwMode="auto">
            <a:xfrm>
              <a:off x="6150813" y="5957869"/>
              <a:ext cx="466323" cy="280746"/>
            </a:xfrm>
            <a:custGeom>
              <a:avLst/>
              <a:gdLst>
                <a:gd name="T0" fmla="*/ 0 w 294"/>
                <a:gd name="T1" fmla="*/ 0 h 177"/>
                <a:gd name="T2" fmla="*/ 0 w 294"/>
                <a:gd name="T3" fmla="*/ 177 h 177"/>
                <a:gd name="T4" fmla="*/ 294 w 294"/>
                <a:gd name="T5" fmla="*/ 177 h 177"/>
                <a:gd name="T6" fmla="*/ 0 w 294"/>
                <a:gd name="T7" fmla="*/ 0 h 177"/>
              </a:gdLst>
              <a:ahLst/>
              <a:cxnLst>
                <a:cxn ang="0">
                  <a:pos x="T0" y="T1"/>
                </a:cxn>
                <a:cxn ang="0">
                  <a:pos x="T2" y="T3"/>
                </a:cxn>
                <a:cxn ang="0">
                  <a:pos x="T4" y="T5"/>
                </a:cxn>
                <a:cxn ang="0">
                  <a:pos x="T6" y="T7"/>
                </a:cxn>
              </a:cxnLst>
              <a:rect l="0" t="0" r="r" b="b"/>
              <a:pathLst>
                <a:path w="294" h="177">
                  <a:moveTo>
                    <a:pt x="0" y="0"/>
                  </a:moveTo>
                  <a:lnTo>
                    <a:pt x="0" y="177"/>
                  </a:lnTo>
                  <a:lnTo>
                    <a:pt x="294" y="177"/>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a:p>
          </p:txBody>
        </p:sp>
        <p:sp>
          <p:nvSpPr>
            <p:cNvPr id="275" name="Rectangle 7"/>
            <p:cNvSpPr>
              <a:spLocks noChangeArrowheads="1"/>
            </p:cNvSpPr>
            <p:nvPr/>
          </p:nvSpPr>
          <p:spPr bwMode="auto">
            <a:xfrm>
              <a:off x="6870198" y="6427630"/>
              <a:ext cx="352605" cy="283578"/>
            </a:xfrm>
            <a:prstGeom prst="rect">
              <a:avLst/>
            </a:prstGeom>
            <a:solidFill>
              <a:srgbClr val="D2D2D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350"/>
            </a:p>
          </p:txBody>
        </p:sp>
        <p:sp>
          <p:nvSpPr>
            <p:cNvPr id="276" name="Rectangle 8"/>
            <p:cNvSpPr>
              <a:spLocks noChangeArrowheads="1"/>
            </p:cNvSpPr>
            <p:nvPr/>
          </p:nvSpPr>
          <p:spPr bwMode="auto">
            <a:xfrm>
              <a:off x="7013851" y="6297035"/>
              <a:ext cx="349807" cy="414172"/>
            </a:xfrm>
            <a:prstGeom prst="rect">
              <a:avLst/>
            </a:prstGeom>
            <a:solidFill>
              <a:srgbClr val="D2D2D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350"/>
            </a:p>
          </p:txBody>
        </p:sp>
        <p:sp>
          <p:nvSpPr>
            <p:cNvPr id="277" name="Freeform 11"/>
            <p:cNvSpPr>
              <a:spLocks/>
            </p:cNvSpPr>
            <p:nvPr/>
          </p:nvSpPr>
          <p:spPr bwMode="auto">
            <a:xfrm>
              <a:off x="4067728" y="6489858"/>
              <a:ext cx="3970620" cy="510252"/>
            </a:xfrm>
            <a:custGeom>
              <a:avLst/>
              <a:gdLst>
                <a:gd name="T0" fmla="*/ 408 w 661"/>
                <a:gd name="T1" fmla="*/ 25 h 155"/>
                <a:gd name="T2" fmla="*/ 408 w 661"/>
                <a:gd name="T3" fmla="*/ 25 h 155"/>
                <a:gd name="T4" fmla="*/ 0 w 661"/>
                <a:gd name="T5" fmla="*/ 155 h 155"/>
                <a:gd name="T6" fmla="*/ 234 w 661"/>
                <a:gd name="T7" fmla="*/ 155 h 155"/>
                <a:gd name="T8" fmla="*/ 661 w 661"/>
                <a:gd name="T9" fmla="*/ 155 h 155"/>
                <a:gd name="T10" fmla="*/ 408 w 661"/>
                <a:gd name="T11" fmla="*/ 25 h 155"/>
              </a:gdLst>
              <a:ahLst/>
              <a:cxnLst>
                <a:cxn ang="0">
                  <a:pos x="T0" y="T1"/>
                </a:cxn>
                <a:cxn ang="0">
                  <a:pos x="T2" y="T3"/>
                </a:cxn>
                <a:cxn ang="0">
                  <a:pos x="T4" y="T5"/>
                </a:cxn>
                <a:cxn ang="0">
                  <a:pos x="T6" y="T7"/>
                </a:cxn>
                <a:cxn ang="0">
                  <a:pos x="T8" y="T9"/>
                </a:cxn>
                <a:cxn ang="0">
                  <a:pos x="T10" y="T11"/>
                </a:cxn>
              </a:cxnLst>
              <a:rect l="0" t="0" r="r" b="b"/>
              <a:pathLst>
                <a:path w="661" h="155">
                  <a:moveTo>
                    <a:pt x="408" y="25"/>
                  </a:moveTo>
                  <a:cubicBezTo>
                    <a:pt x="408" y="25"/>
                    <a:pt x="408" y="25"/>
                    <a:pt x="408" y="25"/>
                  </a:cubicBezTo>
                  <a:cubicBezTo>
                    <a:pt x="264" y="0"/>
                    <a:pt x="111" y="44"/>
                    <a:pt x="0" y="155"/>
                  </a:cubicBezTo>
                  <a:cubicBezTo>
                    <a:pt x="234" y="155"/>
                    <a:pt x="234" y="155"/>
                    <a:pt x="234" y="155"/>
                  </a:cubicBezTo>
                  <a:cubicBezTo>
                    <a:pt x="661" y="155"/>
                    <a:pt x="661" y="155"/>
                    <a:pt x="661" y="155"/>
                  </a:cubicBezTo>
                  <a:cubicBezTo>
                    <a:pt x="589" y="84"/>
                    <a:pt x="501" y="40"/>
                    <a:pt x="408" y="25"/>
                  </a:cubicBezTo>
                  <a:close/>
                </a:path>
              </a:pathLst>
            </a:custGeom>
            <a:solidFill>
              <a:srgbClr val="79A5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a:p>
          </p:txBody>
        </p:sp>
        <p:sp>
          <p:nvSpPr>
            <p:cNvPr id="278" name="Freeform 18"/>
            <p:cNvSpPr>
              <a:spLocks/>
            </p:cNvSpPr>
            <p:nvPr/>
          </p:nvSpPr>
          <p:spPr bwMode="auto">
            <a:xfrm>
              <a:off x="5270983" y="6345290"/>
              <a:ext cx="4099652" cy="654820"/>
            </a:xfrm>
            <a:custGeom>
              <a:avLst/>
              <a:gdLst>
                <a:gd name="T0" fmla="*/ 0 w 1014"/>
                <a:gd name="T1" fmla="*/ 296 h 296"/>
                <a:gd name="T2" fmla="*/ 0 w 1014"/>
                <a:gd name="T3" fmla="*/ 296 h 296"/>
                <a:gd name="T4" fmla="*/ 1014 w 1014"/>
                <a:gd name="T5" fmla="*/ 296 h 296"/>
                <a:gd name="T6" fmla="*/ 1014 w 1014"/>
                <a:gd name="T7" fmla="*/ 238 h 296"/>
                <a:gd name="T8" fmla="*/ 0 w 1014"/>
                <a:gd name="T9" fmla="*/ 296 h 296"/>
              </a:gdLst>
              <a:ahLst/>
              <a:cxnLst>
                <a:cxn ang="0">
                  <a:pos x="T0" y="T1"/>
                </a:cxn>
                <a:cxn ang="0">
                  <a:pos x="T2" y="T3"/>
                </a:cxn>
                <a:cxn ang="0">
                  <a:pos x="T4" y="T5"/>
                </a:cxn>
                <a:cxn ang="0">
                  <a:pos x="T6" y="T7"/>
                </a:cxn>
                <a:cxn ang="0">
                  <a:pos x="T8" y="T9"/>
                </a:cxn>
              </a:cxnLst>
              <a:rect l="0" t="0" r="r" b="b"/>
              <a:pathLst>
                <a:path w="1014" h="296">
                  <a:moveTo>
                    <a:pt x="0" y="296"/>
                  </a:moveTo>
                  <a:cubicBezTo>
                    <a:pt x="0" y="296"/>
                    <a:pt x="0" y="296"/>
                    <a:pt x="0" y="296"/>
                  </a:cubicBezTo>
                  <a:cubicBezTo>
                    <a:pt x="1014" y="296"/>
                    <a:pt x="1014" y="296"/>
                    <a:pt x="1014" y="296"/>
                  </a:cubicBezTo>
                  <a:cubicBezTo>
                    <a:pt x="1014" y="238"/>
                    <a:pt x="1014" y="238"/>
                    <a:pt x="1014" y="238"/>
                  </a:cubicBezTo>
                  <a:cubicBezTo>
                    <a:pt x="714" y="0"/>
                    <a:pt x="277" y="19"/>
                    <a:pt x="0" y="296"/>
                  </a:cubicBezTo>
                  <a:close/>
                </a:path>
              </a:pathLst>
            </a:custGeom>
            <a:solidFill>
              <a:srgbClr val="7FB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a:p>
          </p:txBody>
        </p:sp>
        <p:sp>
          <p:nvSpPr>
            <p:cNvPr id="279" name="Freeform 29"/>
            <p:cNvSpPr>
              <a:spLocks/>
            </p:cNvSpPr>
            <p:nvPr/>
          </p:nvSpPr>
          <p:spPr bwMode="auto">
            <a:xfrm>
              <a:off x="8658289" y="6571946"/>
              <a:ext cx="3340253" cy="428164"/>
            </a:xfrm>
            <a:custGeom>
              <a:avLst/>
              <a:gdLst>
                <a:gd name="T0" fmla="*/ 344 w 556"/>
                <a:gd name="T1" fmla="*/ 21 h 130"/>
                <a:gd name="T2" fmla="*/ 344 w 556"/>
                <a:gd name="T3" fmla="*/ 21 h 130"/>
                <a:gd name="T4" fmla="*/ 0 w 556"/>
                <a:gd name="T5" fmla="*/ 130 h 130"/>
                <a:gd name="T6" fmla="*/ 197 w 556"/>
                <a:gd name="T7" fmla="*/ 130 h 130"/>
                <a:gd name="T8" fmla="*/ 556 w 556"/>
                <a:gd name="T9" fmla="*/ 130 h 130"/>
                <a:gd name="T10" fmla="*/ 344 w 556"/>
                <a:gd name="T11" fmla="*/ 21 h 130"/>
              </a:gdLst>
              <a:ahLst/>
              <a:cxnLst>
                <a:cxn ang="0">
                  <a:pos x="T0" y="T1"/>
                </a:cxn>
                <a:cxn ang="0">
                  <a:pos x="T2" y="T3"/>
                </a:cxn>
                <a:cxn ang="0">
                  <a:pos x="T4" y="T5"/>
                </a:cxn>
                <a:cxn ang="0">
                  <a:pos x="T6" y="T7"/>
                </a:cxn>
                <a:cxn ang="0">
                  <a:pos x="T8" y="T9"/>
                </a:cxn>
                <a:cxn ang="0">
                  <a:pos x="T10" y="T11"/>
                </a:cxn>
              </a:cxnLst>
              <a:rect l="0" t="0" r="r" b="b"/>
              <a:pathLst>
                <a:path w="556" h="130">
                  <a:moveTo>
                    <a:pt x="344" y="21"/>
                  </a:moveTo>
                  <a:cubicBezTo>
                    <a:pt x="344" y="21"/>
                    <a:pt x="344" y="21"/>
                    <a:pt x="344" y="21"/>
                  </a:cubicBezTo>
                  <a:cubicBezTo>
                    <a:pt x="223" y="0"/>
                    <a:pt x="94" y="37"/>
                    <a:pt x="0" y="130"/>
                  </a:cubicBezTo>
                  <a:cubicBezTo>
                    <a:pt x="197" y="130"/>
                    <a:pt x="197" y="130"/>
                    <a:pt x="197" y="130"/>
                  </a:cubicBezTo>
                  <a:cubicBezTo>
                    <a:pt x="556" y="130"/>
                    <a:pt x="556" y="130"/>
                    <a:pt x="556" y="130"/>
                  </a:cubicBezTo>
                  <a:cubicBezTo>
                    <a:pt x="496" y="70"/>
                    <a:pt x="422" y="34"/>
                    <a:pt x="344" y="21"/>
                  </a:cubicBezTo>
                  <a:close/>
                </a:path>
              </a:pathLst>
            </a:custGeom>
            <a:solidFill>
              <a:srgbClr val="BAD8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a:p>
          </p:txBody>
        </p:sp>
        <p:sp>
          <p:nvSpPr>
            <p:cNvPr id="280" name="AutoShape 3"/>
            <p:cNvSpPr>
              <a:spLocks noChangeAspect="1" noChangeArrowheads="1" noTextEdit="1"/>
            </p:cNvSpPr>
            <p:nvPr/>
          </p:nvSpPr>
          <p:spPr bwMode="auto">
            <a:xfrm>
              <a:off x="8131775" y="5602747"/>
              <a:ext cx="4298430" cy="1400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350"/>
            </a:p>
          </p:txBody>
        </p:sp>
        <p:sp>
          <p:nvSpPr>
            <p:cNvPr id="291" name="Freeform 14"/>
            <p:cNvSpPr>
              <a:spLocks/>
            </p:cNvSpPr>
            <p:nvPr/>
          </p:nvSpPr>
          <p:spPr bwMode="auto">
            <a:xfrm>
              <a:off x="9971149" y="6378690"/>
              <a:ext cx="38774" cy="142358"/>
            </a:xfrm>
            <a:custGeom>
              <a:avLst/>
              <a:gdLst>
                <a:gd name="T0" fmla="*/ 70 w 70"/>
                <a:gd name="T1" fmla="*/ 257 h 257"/>
                <a:gd name="T2" fmla="*/ 70 w 70"/>
                <a:gd name="T3" fmla="*/ 257 h 257"/>
                <a:gd name="T4" fmla="*/ 0 w 70"/>
                <a:gd name="T5" fmla="*/ 257 h 257"/>
                <a:gd name="T6" fmla="*/ 0 w 70"/>
                <a:gd name="T7" fmla="*/ 0 h 257"/>
                <a:gd name="T8" fmla="*/ 70 w 70"/>
                <a:gd name="T9" fmla="*/ 0 h 257"/>
                <a:gd name="T10" fmla="*/ 70 w 70"/>
                <a:gd name="T11" fmla="*/ 257 h 257"/>
                <a:gd name="T12" fmla="*/ 70 w 70"/>
                <a:gd name="T13" fmla="*/ 257 h 257"/>
                <a:gd name="T14" fmla="*/ 70 w 70"/>
                <a:gd name="T15" fmla="*/ 257 h 25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0" h="257">
                  <a:moveTo>
                    <a:pt x="70" y="257"/>
                  </a:moveTo>
                  <a:lnTo>
                    <a:pt x="70" y="257"/>
                  </a:lnTo>
                  <a:lnTo>
                    <a:pt x="0" y="257"/>
                  </a:lnTo>
                  <a:lnTo>
                    <a:pt x="0" y="0"/>
                  </a:lnTo>
                  <a:lnTo>
                    <a:pt x="70" y="0"/>
                  </a:lnTo>
                  <a:lnTo>
                    <a:pt x="70" y="257"/>
                  </a:lnTo>
                  <a:lnTo>
                    <a:pt x="70" y="257"/>
                  </a:lnTo>
                  <a:lnTo>
                    <a:pt x="70" y="257"/>
                  </a:lnTo>
                  <a:close/>
                </a:path>
              </a:pathLst>
            </a:custGeom>
            <a:solidFill>
              <a:srgbClr val="9696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a:p>
          </p:txBody>
        </p:sp>
        <p:sp>
          <p:nvSpPr>
            <p:cNvPr id="292" name="Freeform 15"/>
            <p:cNvSpPr>
              <a:spLocks/>
            </p:cNvSpPr>
            <p:nvPr/>
          </p:nvSpPr>
          <p:spPr bwMode="auto">
            <a:xfrm>
              <a:off x="9895262" y="6253504"/>
              <a:ext cx="188333" cy="189441"/>
            </a:xfrm>
            <a:custGeom>
              <a:avLst/>
              <a:gdLst>
                <a:gd name="T0" fmla="*/ 97 w 97"/>
                <a:gd name="T1" fmla="*/ 48 h 97"/>
                <a:gd name="T2" fmla="*/ 97 w 97"/>
                <a:gd name="T3" fmla="*/ 48 h 97"/>
                <a:gd name="T4" fmla="*/ 48 w 97"/>
                <a:gd name="T5" fmla="*/ 97 h 97"/>
                <a:gd name="T6" fmla="*/ 0 w 97"/>
                <a:gd name="T7" fmla="*/ 48 h 97"/>
                <a:gd name="T8" fmla="*/ 48 w 97"/>
                <a:gd name="T9" fmla="*/ 0 h 97"/>
                <a:gd name="T10" fmla="*/ 97 w 97"/>
                <a:gd name="T11" fmla="*/ 48 h 97"/>
              </a:gdLst>
              <a:ahLst/>
              <a:cxnLst>
                <a:cxn ang="0">
                  <a:pos x="T0" y="T1"/>
                </a:cxn>
                <a:cxn ang="0">
                  <a:pos x="T2" y="T3"/>
                </a:cxn>
                <a:cxn ang="0">
                  <a:pos x="T4" y="T5"/>
                </a:cxn>
                <a:cxn ang="0">
                  <a:pos x="T6" y="T7"/>
                </a:cxn>
                <a:cxn ang="0">
                  <a:pos x="T8" y="T9"/>
                </a:cxn>
                <a:cxn ang="0">
                  <a:pos x="T10" y="T11"/>
                </a:cxn>
              </a:cxnLst>
              <a:rect l="0" t="0" r="r" b="b"/>
              <a:pathLst>
                <a:path w="97" h="97">
                  <a:moveTo>
                    <a:pt x="97" y="48"/>
                  </a:moveTo>
                  <a:cubicBezTo>
                    <a:pt x="97" y="48"/>
                    <a:pt x="97" y="48"/>
                    <a:pt x="97" y="48"/>
                  </a:cubicBezTo>
                  <a:cubicBezTo>
                    <a:pt x="97" y="75"/>
                    <a:pt x="75" y="97"/>
                    <a:pt x="48" y="97"/>
                  </a:cubicBezTo>
                  <a:cubicBezTo>
                    <a:pt x="22" y="97"/>
                    <a:pt x="0" y="75"/>
                    <a:pt x="0" y="48"/>
                  </a:cubicBezTo>
                  <a:cubicBezTo>
                    <a:pt x="0" y="22"/>
                    <a:pt x="22" y="0"/>
                    <a:pt x="48" y="0"/>
                  </a:cubicBezTo>
                  <a:cubicBezTo>
                    <a:pt x="75" y="0"/>
                    <a:pt x="97" y="22"/>
                    <a:pt x="97" y="48"/>
                  </a:cubicBezTo>
                  <a:close/>
                </a:path>
              </a:pathLst>
            </a:custGeom>
            <a:solidFill>
              <a:srgbClr val="7FB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a:p>
          </p:txBody>
        </p:sp>
        <p:sp>
          <p:nvSpPr>
            <p:cNvPr id="293" name="Freeform 16"/>
            <p:cNvSpPr>
              <a:spLocks/>
            </p:cNvSpPr>
            <p:nvPr/>
          </p:nvSpPr>
          <p:spPr bwMode="auto">
            <a:xfrm>
              <a:off x="9920189" y="6156014"/>
              <a:ext cx="137926" cy="138480"/>
            </a:xfrm>
            <a:custGeom>
              <a:avLst/>
              <a:gdLst>
                <a:gd name="T0" fmla="*/ 71 w 71"/>
                <a:gd name="T1" fmla="*/ 35 h 71"/>
                <a:gd name="T2" fmla="*/ 71 w 71"/>
                <a:gd name="T3" fmla="*/ 35 h 71"/>
                <a:gd name="T4" fmla="*/ 35 w 71"/>
                <a:gd name="T5" fmla="*/ 71 h 71"/>
                <a:gd name="T6" fmla="*/ 0 w 71"/>
                <a:gd name="T7" fmla="*/ 35 h 71"/>
                <a:gd name="T8" fmla="*/ 35 w 71"/>
                <a:gd name="T9" fmla="*/ 0 h 71"/>
                <a:gd name="T10" fmla="*/ 71 w 71"/>
                <a:gd name="T11" fmla="*/ 35 h 71"/>
              </a:gdLst>
              <a:ahLst/>
              <a:cxnLst>
                <a:cxn ang="0">
                  <a:pos x="T0" y="T1"/>
                </a:cxn>
                <a:cxn ang="0">
                  <a:pos x="T2" y="T3"/>
                </a:cxn>
                <a:cxn ang="0">
                  <a:pos x="T4" y="T5"/>
                </a:cxn>
                <a:cxn ang="0">
                  <a:pos x="T6" y="T7"/>
                </a:cxn>
                <a:cxn ang="0">
                  <a:pos x="T8" y="T9"/>
                </a:cxn>
                <a:cxn ang="0">
                  <a:pos x="T10" y="T11"/>
                </a:cxn>
              </a:cxnLst>
              <a:rect l="0" t="0" r="r" b="b"/>
              <a:pathLst>
                <a:path w="71" h="71">
                  <a:moveTo>
                    <a:pt x="71" y="35"/>
                  </a:moveTo>
                  <a:cubicBezTo>
                    <a:pt x="71" y="35"/>
                    <a:pt x="71" y="35"/>
                    <a:pt x="71" y="35"/>
                  </a:cubicBezTo>
                  <a:cubicBezTo>
                    <a:pt x="71" y="55"/>
                    <a:pt x="55" y="71"/>
                    <a:pt x="35" y="71"/>
                  </a:cubicBezTo>
                  <a:cubicBezTo>
                    <a:pt x="16" y="71"/>
                    <a:pt x="0" y="55"/>
                    <a:pt x="0" y="35"/>
                  </a:cubicBezTo>
                  <a:cubicBezTo>
                    <a:pt x="0" y="16"/>
                    <a:pt x="16" y="0"/>
                    <a:pt x="35" y="0"/>
                  </a:cubicBezTo>
                  <a:cubicBezTo>
                    <a:pt x="55" y="0"/>
                    <a:pt x="71" y="16"/>
                    <a:pt x="71" y="35"/>
                  </a:cubicBezTo>
                  <a:close/>
                </a:path>
              </a:pathLst>
            </a:custGeom>
            <a:solidFill>
              <a:srgbClr val="7FB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a:p>
          </p:txBody>
        </p:sp>
        <p:sp>
          <p:nvSpPr>
            <p:cNvPr id="288" name="Freeform 14"/>
            <p:cNvSpPr>
              <a:spLocks/>
            </p:cNvSpPr>
            <p:nvPr/>
          </p:nvSpPr>
          <p:spPr bwMode="auto">
            <a:xfrm>
              <a:off x="7515248" y="6402507"/>
              <a:ext cx="38774" cy="142358"/>
            </a:xfrm>
            <a:custGeom>
              <a:avLst/>
              <a:gdLst>
                <a:gd name="T0" fmla="*/ 70 w 70"/>
                <a:gd name="T1" fmla="*/ 257 h 257"/>
                <a:gd name="T2" fmla="*/ 70 w 70"/>
                <a:gd name="T3" fmla="*/ 257 h 257"/>
                <a:gd name="T4" fmla="*/ 0 w 70"/>
                <a:gd name="T5" fmla="*/ 257 h 257"/>
                <a:gd name="T6" fmla="*/ 0 w 70"/>
                <a:gd name="T7" fmla="*/ 0 h 257"/>
                <a:gd name="T8" fmla="*/ 70 w 70"/>
                <a:gd name="T9" fmla="*/ 0 h 257"/>
                <a:gd name="T10" fmla="*/ 70 w 70"/>
                <a:gd name="T11" fmla="*/ 257 h 257"/>
                <a:gd name="T12" fmla="*/ 70 w 70"/>
                <a:gd name="T13" fmla="*/ 257 h 257"/>
                <a:gd name="T14" fmla="*/ 70 w 70"/>
                <a:gd name="T15" fmla="*/ 257 h 25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0" h="257">
                  <a:moveTo>
                    <a:pt x="70" y="257"/>
                  </a:moveTo>
                  <a:lnTo>
                    <a:pt x="70" y="257"/>
                  </a:lnTo>
                  <a:lnTo>
                    <a:pt x="0" y="257"/>
                  </a:lnTo>
                  <a:lnTo>
                    <a:pt x="0" y="0"/>
                  </a:lnTo>
                  <a:lnTo>
                    <a:pt x="70" y="0"/>
                  </a:lnTo>
                  <a:lnTo>
                    <a:pt x="70" y="257"/>
                  </a:lnTo>
                  <a:lnTo>
                    <a:pt x="70" y="257"/>
                  </a:lnTo>
                  <a:lnTo>
                    <a:pt x="70" y="257"/>
                  </a:lnTo>
                  <a:close/>
                </a:path>
              </a:pathLst>
            </a:custGeom>
            <a:solidFill>
              <a:srgbClr val="9696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a:p>
          </p:txBody>
        </p:sp>
        <p:sp>
          <p:nvSpPr>
            <p:cNvPr id="289" name="Freeform 15"/>
            <p:cNvSpPr>
              <a:spLocks/>
            </p:cNvSpPr>
            <p:nvPr/>
          </p:nvSpPr>
          <p:spPr bwMode="auto">
            <a:xfrm>
              <a:off x="7439361" y="6277321"/>
              <a:ext cx="188333" cy="189441"/>
            </a:xfrm>
            <a:custGeom>
              <a:avLst/>
              <a:gdLst>
                <a:gd name="T0" fmla="*/ 97 w 97"/>
                <a:gd name="T1" fmla="*/ 48 h 97"/>
                <a:gd name="T2" fmla="*/ 97 w 97"/>
                <a:gd name="T3" fmla="*/ 48 h 97"/>
                <a:gd name="T4" fmla="*/ 48 w 97"/>
                <a:gd name="T5" fmla="*/ 97 h 97"/>
                <a:gd name="T6" fmla="*/ 0 w 97"/>
                <a:gd name="T7" fmla="*/ 48 h 97"/>
                <a:gd name="T8" fmla="*/ 48 w 97"/>
                <a:gd name="T9" fmla="*/ 0 h 97"/>
                <a:gd name="T10" fmla="*/ 97 w 97"/>
                <a:gd name="T11" fmla="*/ 48 h 97"/>
              </a:gdLst>
              <a:ahLst/>
              <a:cxnLst>
                <a:cxn ang="0">
                  <a:pos x="T0" y="T1"/>
                </a:cxn>
                <a:cxn ang="0">
                  <a:pos x="T2" y="T3"/>
                </a:cxn>
                <a:cxn ang="0">
                  <a:pos x="T4" y="T5"/>
                </a:cxn>
                <a:cxn ang="0">
                  <a:pos x="T6" y="T7"/>
                </a:cxn>
                <a:cxn ang="0">
                  <a:pos x="T8" y="T9"/>
                </a:cxn>
                <a:cxn ang="0">
                  <a:pos x="T10" y="T11"/>
                </a:cxn>
              </a:cxnLst>
              <a:rect l="0" t="0" r="r" b="b"/>
              <a:pathLst>
                <a:path w="97" h="97">
                  <a:moveTo>
                    <a:pt x="97" y="48"/>
                  </a:moveTo>
                  <a:cubicBezTo>
                    <a:pt x="97" y="48"/>
                    <a:pt x="97" y="48"/>
                    <a:pt x="97" y="48"/>
                  </a:cubicBezTo>
                  <a:cubicBezTo>
                    <a:pt x="97" y="75"/>
                    <a:pt x="75" y="97"/>
                    <a:pt x="48" y="97"/>
                  </a:cubicBezTo>
                  <a:cubicBezTo>
                    <a:pt x="22" y="97"/>
                    <a:pt x="0" y="75"/>
                    <a:pt x="0" y="48"/>
                  </a:cubicBezTo>
                  <a:cubicBezTo>
                    <a:pt x="0" y="22"/>
                    <a:pt x="22" y="0"/>
                    <a:pt x="48" y="0"/>
                  </a:cubicBezTo>
                  <a:cubicBezTo>
                    <a:pt x="75" y="0"/>
                    <a:pt x="97" y="22"/>
                    <a:pt x="97" y="48"/>
                  </a:cubicBezTo>
                  <a:close/>
                </a:path>
              </a:pathLst>
            </a:custGeom>
            <a:solidFill>
              <a:srgbClr val="7FB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a:p>
          </p:txBody>
        </p:sp>
        <p:sp>
          <p:nvSpPr>
            <p:cNvPr id="290" name="Freeform 16"/>
            <p:cNvSpPr>
              <a:spLocks/>
            </p:cNvSpPr>
            <p:nvPr/>
          </p:nvSpPr>
          <p:spPr bwMode="auto">
            <a:xfrm>
              <a:off x="7464288" y="6179831"/>
              <a:ext cx="137926" cy="138480"/>
            </a:xfrm>
            <a:custGeom>
              <a:avLst/>
              <a:gdLst>
                <a:gd name="T0" fmla="*/ 71 w 71"/>
                <a:gd name="T1" fmla="*/ 35 h 71"/>
                <a:gd name="T2" fmla="*/ 71 w 71"/>
                <a:gd name="T3" fmla="*/ 35 h 71"/>
                <a:gd name="T4" fmla="*/ 35 w 71"/>
                <a:gd name="T5" fmla="*/ 71 h 71"/>
                <a:gd name="T6" fmla="*/ 0 w 71"/>
                <a:gd name="T7" fmla="*/ 35 h 71"/>
                <a:gd name="T8" fmla="*/ 35 w 71"/>
                <a:gd name="T9" fmla="*/ 0 h 71"/>
                <a:gd name="T10" fmla="*/ 71 w 71"/>
                <a:gd name="T11" fmla="*/ 35 h 71"/>
              </a:gdLst>
              <a:ahLst/>
              <a:cxnLst>
                <a:cxn ang="0">
                  <a:pos x="T0" y="T1"/>
                </a:cxn>
                <a:cxn ang="0">
                  <a:pos x="T2" y="T3"/>
                </a:cxn>
                <a:cxn ang="0">
                  <a:pos x="T4" y="T5"/>
                </a:cxn>
                <a:cxn ang="0">
                  <a:pos x="T6" y="T7"/>
                </a:cxn>
                <a:cxn ang="0">
                  <a:pos x="T8" y="T9"/>
                </a:cxn>
                <a:cxn ang="0">
                  <a:pos x="T10" y="T11"/>
                </a:cxn>
              </a:cxnLst>
              <a:rect l="0" t="0" r="r" b="b"/>
              <a:pathLst>
                <a:path w="71" h="71">
                  <a:moveTo>
                    <a:pt x="71" y="35"/>
                  </a:moveTo>
                  <a:cubicBezTo>
                    <a:pt x="71" y="35"/>
                    <a:pt x="71" y="35"/>
                    <a:pt x="71" y="35"/>
                  </a:cubicBezTo>
                  <a:cubicBezTo>
                    <a:pt x="71" y="55"/>
                    <a:pt x="55" y="71"/>
                    <a:pt x="35" y="71"/>
                  </a:cubicBezTo>
                  <a:cubicBezTo>
                    <a:pt x="16" y="71"/>
                    <a:pt x="0" y="55"/>
                    <a:pt x="0" y="35"/>
                  </a:cubicBezTo>
                  <a:cubicBezTo>
                    <a:pt x="0" y="16"/>
                    <a:pt x="16" y="0"/>
                    <a:pt x="35" y="0"/>
                  </a:cubicBezTo>
                  <a:cubicBezTo>
                    <a:pt x="55" y="0"/>
                    <a:pt x="71" y="16"/>
                    <a:pt x="71" y="35"/>
                  </a:cubicBezTo>
                  <a:close/>
                </a:path>
              </a:pathLst>
            </a:custGeom>
            <a:solidFill>
              <a:srgbClr val="7FB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a:p>
          </p:txBody>
        </p:sp>
        <p:sp>
          <p:nvSpPr>
            <p:cNvPr id="283" name="Freeform 17"/>
            <p:cNvSpPr>
              <a:spLocks/>
            </p:cNvSpPr>
            <p:nvPr/>
          </p:nvSpPr>
          <p:spPr bwMode="auto">
            <a:xfrm>
              <a:off x="10990607" y="6414300"/>
              <a:ext cx="1445870" cy="585810"/>
            </a:xfrm>
            <a:custGeom>
              <a:avLst/>
              <a:gdLst>
                <a:gd name="T0" fmla="*/ 0 w 442"/>
                <a:gd name="T1" fmla="*/ 178 h 178"/>
                <a:gd name="T2" fmla="*/ 0 w 442"/>
                <a:gd name="T3" fmla="*/ 178 h 178"/>
                <a:gd name="T4" fmla="*/ 290 w 442"/>
                <a:gd name="T5" fmla="*/ 178 h 178"/>
                <a:gd name="T6" fmla="*/ 442 w 442"/>
                <a:gd name="T7" fmla="*/ 178 h 178"/>
                <a:gd name="T8" fmla="*/ 442 w 442"/>
                <a:gd name="T9" fmla="*/ 9 h 178"/>
                <a:gd name="T10" fmla="*/ 0 w 442"/>
                <a:gd name="T11" fmla="*/ 178 h 178"/>
              </a:gdLst>
              <a:ahLst/>
              <a:cxnLst>
                <a:cxn ang="0">
                  <a:pos x="T0" y="T1"/>
                </a:cxn>
                <a:cxn ang="0">
                  <a:pos x="T2" y="T3"/>
                </a:cxn>
                <a:cxn ang="0">
                  <a:pos x="T4" y="T5"/>
                </a:cxn>
                <a:cxn ang="0">
                  <a:pos x="T6" y="T7"/>
                </a:cxn>
                <a:cxn ang="0">
                  <a:pos x="T8" y="T9"/>
                </a:cxn>
                <a:cxn ang="0">
                  <a:pos x="T10" y="T11"/>
                </a:cxn>
              </a:cxnLst>
              <a:rect l="0" t="0" r="r" b="b"/>
              <a:pathLst>
                <a:path w="442" h="178">
                  <a:moveTo>
                    <a:pt x="0" y="178"/>
                  </a:moveTo>
                  <a:cubicBezTo>
                    <a:pt x="0" y="178"/>
                    <a:pt x="0" y="178"/>
                    <a:pt x="0" y="178"/>
                  </a:cubicBezTo>
                  <a:cubicBezTo>
                    <a:pt x="290" y="178"/>
                    <a:pt x="290" y="178"/>
                    <a:pt x="290" y="178"/>
                  </a:cubicBezTo>
                  <a:cubicBezTo>
                    <a:pt x="442" y="178"/>
                    <a:pt x="442" y="178"/>
                    <a:pt x="442" y="178"/>
                  </a:cubicBezTo>
                  <a:cubicBezTo>
                    <a:pt x="442" y="9"/>
                    <a:pt x="442" y="9"/>
                    <a:pt x="442" y="9"/>
                  </a:cubicBezTo>
                  <a:cubicBezTo>
                    <a:pt x="283" y="0"/>
                    <a:pt x="121" y="57"/>
                    <a:pt x="0" y="178"/>
                  </a:cubicBezTo>
                  <a:close/>
                </a:path>
              </a:pathLst>
            </a:custGeom>
            <a:solidFill>
              <a:srgbClr val="79A5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a:p>
          </p:txBody>
        </p:sp>
        <p:sp>
          <p:nvSpPr>
            <p:cNvPr id="285" name="Freeform 14"/>
            <p:cNvSpPr>
              <a:spLocks/>
            </p:cNvSpPr>
            <p:nvPr/>
          </p:nvSpPr>
          <p:spPr bwMode="auto">
            <a:xfrm>
              <a:off x="7739077" y="6380285"/>
              <a:ext cx="38774" cy="142358"/>
            </a:xfrm>
            <a:custGeom>
              <a:avLst/>
              <a:gdLst>
                <a:gd name="T0" fmla="*/ 70 w 70"/>
                <a:gd name="T1" fmla="*/ 257 h 257"/>
                <a:gd name="T2" fmla="*/ 70 w 70"/>
                <a:gd name="T3" fmla="*/ 257 h 257"/>
                <a:gd name="T4" fmla="*/ 0 w 70"/>
                <a:gd name="T5" fmla="*/ 257 h 257"/>
                <a:gd name="T6" fmla="*/ 0 w 70"/>
                <a:gd name="T7" fmla="*/ 0 h 257"/>
                <a:gd name="T8" fmla="*/ 70 w 70"/>
                <a:gd name="T9" fmla="*/ 0 h 257"/>
                <a:gd name="T10" fmla="*/ 70 w 70"/>
                <a:gd name="T11" fmla="*/ 257 h 257"/>
                <a:gd name="T12" fmla="*/ 70 w 70"/>
                <a:gd name="T13" fmla="*/ 257 h 257"/>
                <a:gd name="T14" fmla="*/ 70 w 70"/>
                <a:gd name="T15" fmla="*/ 257 h 25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0" h="257">
                  <a:moveTo>
                    <a:pt x="70" y="257"/>
                  </a:moveTo>
                  <a:lnTo>
                    <a:pt x="70" y="257"/>
                  </a:lnTo>
                  <a:lnTo>
                    <a:pt x="0" y="257"/>
                  </a:lnTo>
                  <a:lnTo>
                    <a:pt x="0" y="0"/>
                  </a:lnTo>
                  <a:lnTo>
                    <a:pt x="70" y="0"/>
                  </a:lnTo>
                  <a:lnTo>
                    <a:pt x="70" y="257"/>
                  </a:lnTo>
                  <a:lnTo>
                    <a:pt x="70" y="257"/>
                  </a:lnTo>
                  <a:lnTo>
                    <a:pt x="70" y="257"/>
                  </a:lnTo>
                  <a:close/>
                </a:path>
              </a:pathLst>
            </a:custGeom>
            <a:solidFill>
              <a:srgbClr val="9696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a:p>
          </p:txBody>
        </p:sp>
        <p:sp>
          <p:nvSpPr>
            <p:cNvPr id="286" name="Freeform 15"/>
            <p:cNvSpPr>
              <a:spLocks/>
            </p:cNvSpPr>
            <p:nvPr/>
          </p:nvSpPr>
          <p:spPr bwMode="auto">
            <a:xfrm>
              <a:off x="7663190" y="6255099"/>
              <a:ext cx="188333" cy="189441"/>
            </a:xfrm>
            <a:custGeom>
              <a:avLst/>
              <a:gdLst>
                <a:gd name="T0" fmla="*/ 97 w 97"/>
                <a:gd name="T1" fmla="*/ 48 h 97"/>
                <a:gd name="T2" fmla="*/ 97 w 97"/>
                <a:gd name="T3" fmla="*/ 48 h 97"/>
                <a:gd name="T4" fmla="*/ 48 w 97"/>
                <a:gd name="T5" fmla="*/ 97 h 97"/>
                <a:gd name="T6" fmla="*/ 0 w 97"/>
                <a:gd name="T7" fmla="*/ 48 h 97"/>
                <a:gd name="T8" fmla="*/ 48 w 97"/>
                <a:gd name="T9" fmla="*/ 0 h 97"/>
                <a:gd name="T10" fmla="*/ 97 w 97"/>
                <a:gd name="T11" fmla="*/ 48 h 97"/>
              </a:gdLst>
              <a:ahLst/>
              <a:cxnLst>
                <a:cxn ang="0">
                  <a:pos x="T0" y="T1"/>
                </a:cxn>
                <a:cxn ang="0">
                  <a:pos x="T2" y="T3"/>
                </a:cxn>
                <a:cxn ang="0">
                  <a:pos x="T4" y="T5"/>
                </a:cxn>
                <a:cxn ang="0">
                  <a:pos x="T6" y="T7"/>
                </a:cxn>
                <a:cxn ang="0">
                  <a:pos x="T8" y="T9"/>
                </a:cxn>
                <a:cxn ang="0">
                  <a:pos x="T10" y="T11"/>
                </a:cxn>
              </a:cxnLst>
              <a:rect l="0" t="0" r="r" b="b"/>
              <a:pathLst>
                <a:path w="97" h="97">
                  <a:moveTo>
                    <a:pt x="97" y="48"/>
                  </a:moveTo>
                  <a:cubicBezTo>
                    <a:pt x="97" y="48"/>
                    <a:pt x="97" y="48"/>
                    <a:pt x="97" y="48"/>
                  </a:cubicBezTo>
                  <a:cubicBezTo>
                    <a:pt x="97" y="75"/>
                    <a:pt x="75" y="97"/>
                    <a:pt x="48" y="97"/>
                  </a:cubicBezTo>
                  <a:cubicBezTo>
                    <a:pt x="22" y="97"/>
                    <a:pt x="0" y="75"/>
                    <a:pt x="0" y="48"/>
                  </a:cubicBezTo>
                  <a:cubicBezTo>
                    <a:pt x="0" y="22"/>
                    <a:pt x="22" y="0"/>
                    <a:pt x="48" y="0"/>
                  </a:cubicBezTo>
                  <a:cubicBezTo>
                    <a:pt x="75" y="0"/>
                    <a:pt x="97" y="22"/>
                    <a:pt x="97" y="48"/>
                  </a:cubicBezTo>
                  <a:close/>
                </a:path>
              </a:pathLst>
            </a:custGeom>
            <a:solidFill>
              <a:srgbClr val="7FB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a:p>
          </p:txBody>
        </p:sp>
        <p:sp>
          <p:nvSpPr>
            <p:cNvPr id="287" name="Freeform 16"/>
            <p:cNvSpPr>
              <a:spLocks/>
            </p:cNvSpPr>
            <p:nvPr/>
          </p:nvSpPr>
          <p:spPr bwMode="auto">
            <a:xfrm>
              <a:off x="7688117" y="6157609"/>
              <a:ext cx="137926" cy="138480"/>
            </a:xfrm>
            <a:custGeom>
              <a:avLst/>
              <a:gdLst>
                <a:gd name="T0" fmla="*/ 71 w 71"/>
                <a:gd name="T1" fmla="*/ 35 h 71"/>
                <a:gd name="T2" fmla="*/ 71 w 71"/>
                <a:gd name="T3" fmla="*/ 35 h 71"/>
                <a:gd name="T4" fmla="*/ 35 w 71"/>
                <a:gd name="T5" fmla="*/ 71 h 71"/>
                <a:gd name="T6" fmla="*/ 0 w 71"/>
                <a:gd name="T7" fmla="*/ 35 h 71"/>
                <a:gd name="T8" fmla="*/ 35 w 71"/>
                <a:gd name="T9" fmla="*/ 0 h 71"/>
                <a:gd name="T10" fmla="*/ 71 w 71"/>
                <a:gd name="T11" fmla="*/ 35 h 71"/>
              </a:gdLst>
              <a:ahLst/>
              <a:cxnLst>
                <a:cxn ang="0">
                  <a:pos x="T0" y="T1"/>
                </a:cxn>
                <a:cxn ang="0">
                  <a:pos x="T2" y="T3"/>
                </a:cxn>
                <a:cxn ang="0">
                  <a:pos x="T4" y="T5"/>
                </a:cxn>
                <a:cxn ang="0">
                  <a:pos x="T6" y="T7"/>
                </a:cxn>
                <a:cxn ang="0">
                  <a:pos x="T8" y="T9"/>
                </a:cxn>
                <a:cxn ang="0">
                  <a:pos x="T10" y="T11"/>
                </a:cxn>
              </a:cxnLst>
              <a:rect l="0" t="0" r="r" b="b"/>
              <a:pathLst>
                <a:path w="71" h="71">
                  <a:moveTo>
                    <a:pt x="71" y="35"/>
                  </a:moveTo>
                  <a:cubicBezTo>
                    <a:pt x="71" y="35"/>
                    <a:pt x="71" y="35"/>
                    <a:pt x="71" y="35"/>
                  </a:cubicBezTo>
                  <a:cubicBezTo>
                    <a:pt x="71" y="55"/>
                    <a:pt x="55" y="71"/>
                    <a:pt x="35" y="71"/>
                  </a:cubicBezTo>
                  <a:cubicBezTo>
                    <a:pt x="16" y="71"/>
                    <a:pt x="0" y="55"/>
                    <a:pt x="0" y="35"/>
                  </a:cubicBezTo>
                  <a:cubicBezTo>
                    <a:pt x="0" y="16"/>
                    <a:pt x="16" y="0"/>
                    <a:pt x="35" y="0"/>
                  </a:cubicBezTo>
                  <a:cubicBezTo>
                    <a:pt x="55" y="0"/>
                    <a:pt x="71" y="16"/>
                    <a:pt x="71" y="35"/>
                  </a:cubicBezTo>
                  <a:close/>
                </a:path>
              </a:pathLst>
            </a:custGeom>
            <a:solidFill>
              <a:srgbClr val="7FB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a:p>
          </p:txBody>
        </p:sp>
      </p:grpSp>
      <p:graphicFrame>
        <p:nvGraphicFramePr>
          <p:cNvPr id="5" name="Object 4" hidden="1"/>
          <p:cNvGraphicFramePr>
            <a:graphicFrameLocks noChangeAspect="1"/>
          </p:cNvGraphicFramePr>
          <p:nvPr>
            <p:custDataLst>
              <p:tags r:id="rId2"/>
            </p:custDataLst>
            <p:extLst/>
          </p:nvPr>
        </p:nvGraphicFramePr>
        <p:xfrm>
          <a:off x="1191" y="1589"/>
          <a:ext cx="1190" cy="1587"/>
        </p:xfrm>
        <a:graphic>
          <a:graphicData uri="http://schemas.openxmlformats.org/presentationml/2006/ole">
            <mc:AlternateContent xmlns:mc="http://schemas.openxmlformats.org/markup-compatibility/2006">
              <mc:Choice xmlns:v="urn:schemas-microsoft-com:vml" Requires="v">
                <p:oleObj spid="_x0000_s84997" name="think-cell Slide" r:id="rId4" imgW="270" imgH="270" progId="TCLayout.ActiveDocument.1">
                  <p:embed/>
                </p:oleObj>
              </mc:Choice>
              <mc:Fallback>
                <p:oleObj name="think-cell Slide" r:id="rId4" imgW="270" imgH="270" progId="TCLayout.ActiveDocument.1">
                  <p:embed/>
                  <p:pic>
                    <p:nvPicPr>
                      <p:cNvPr id="5" name="Object 4" hidden="1"/>
                      <p:cNvPicPr/>
                      <p:nvPr/>
                    </p:nvPicPr>
                    <p:blipFill>
                      <a:blip r:embed="rId5"/>
                      <a:stretch>
                        <a:fillRect/>
                      </a:stretch>
                    </p:blipFill>
                    <p:spPr>
                      <a:xfrm>
                        <a:off x="1191" y="1589"/>
                        <a:ext cx="1190" cy="1587"/>
                      </a:xfrm>
                      <a:prstGeom prst="rect">
                        <a:avLst/>
                      </a:prstGeom>
                    </p:spPr>
                  </p:pic>
                </p:oleObj>
              </mc:Fallback>
            </mc:AlternateContent>
          </a:graphicData>
        </a:graphic>
      </p:graphicFrame>
      <p:sp>
        <p:nvSpPr>
          <p:cNvPr id="3" name="Footer Placeholder 2"/>
          <p:cNvSpPr>
            <a:spLocks noGrp="1"/>
          </p:cNvSpPr>
          <p:nvPr>
            <p:ph type="ftr" sz="quarter" idx="10"/>
          </p:nvPr>
        </p:nvSpPr>
        <p:spPr/>
        <p:txBody>
          <a:bodyPr/>
          <a:lstStyle>
            <a:lvl1pPr>
              <a:defRPr>
                <a:solidFill>
                  <a:schemeClr val="bg1"/>
                </a:solidFill>
              </a:defRPr>
            </a:lvl1pPr>
          </a:lstStyle>
          <a:p>
            <a:r>
              <a:rPr lang="en-US"/>
              <a:t>Microsoft Confidential</a:t>
            </a:r>
          </a:p>
        </p:txBody>
      </p:sp>
      <p:sp>
        <p:nvSpPr>
          <p:cNvPr id="4" name="Slide Number Placeholder 3"/>
          <p:cNvSpPr>
            <a:spLocks noGrp="1"/>
          </p:cNvSpPr>
          <p:nvPr>
            <p:ph type="sldNum" sz="quarter" idx="11"/>
          </p:nvPr>
        </p:nvSpPr>
        <p:spPr/>
        <p:txBody>
          <a:bodyPr/>
          <a:lstStyle>
            <a:lvl1pPr>
              <a:defRPr>
                <a:solidFill>
                  <a:schemeClr val="bg1"/>
                </a:solidFill>
              </a:defRPr>
            </a:lvl1pPr>
          </a:lstStyle>
          <a:p>
            <a:fld id="{27258FFF-F925-446B-8502-81C933981705}" type="slidenum">
              <a:rPr lang="en-US" smtClean="0"/>
              <a:pPr/>
              <a:t>‹#›</a:t>
            </a:fld>
            <a:endParaRPr lang="en-US"/>
          </a:p>
        </p:txBody>
      </p:sp>
      <p:sp>
        <p:nvSpPr>
          <p:cNvPr id="7" name="Title 1"/>
          <p:cNvSpPr>
            <a:spLocks noGrp="1"/>
          </p:cNvSpPr>
          <p:nvPr>
            <p:ph type="title" hasCustomPrompt="1"/>
          </p:nvPr>
        </p:nvSpPr>
        <p:spPr>
          <a:xfrm>
            <a:off x="438875" y="264964"/>
            <a:ext cx="8418931" cy="1097302"/>
          </a:xfrm>
        </p:spPr>
        <p:txBody>
          <a:bodyPr lIns="0" tIns="91440" rIns="146304" bIns="91440"/>
          <a:lstStyle>
            <a:lvl1pPr>
              <a:lnSpc>
                <a:spcPts val="3674"/>
              </a:lnSpc>
              <a:defRPr sz="2700" baseline="0">
                <a:solidFill>
                  <a:schemeClr val="accent1"/>
                </a:solidFill>
              </a:defRPr>
            </a:lvl1pPr>
          </a:lstStyle>
          <a:p>
            <a:r>
              <a:rPr lang="en-US" dirty="0" err="1"/>
              <a:t>Lorem</a:t>
            </a:r>
            <a:r>
              <a:rPr lang="en-US" dirty="0"/>
              <a:t> </a:t>
            </a:r>
            <a:r>
              <a:rPr lang="en-US" dirty="0" err="1"/>
              <a:t>ipsum</a:t>
            </a:r>
            <a:r>
              <a:rPr lang="en-US" dirty="0"/>
              <a:t> dolor sit.</a:t>
            </a:r>
          </a:p>
        </p:txBody>
      </p:sp>
      <p:sp>
        <p:nvSpPr>
          <p:cNvPr id="267" name="Text Placeholder 7"/>
          <p:cNvSpPr>
            <a:spLocks noGrp="1"/>
          </p:cNvSpPr>
          <p:nvPr>
            <p:ph type="body" sz="quarter" idx="13" hasCustomPrompt="1"/>
          </p:nvPr>
        </p:nvSpPr>
        <p:spPr>
          <a:xfrm>
            <a:off x="452590" y="1545465"/>
            <a:ext cx="8418931" cy="4663068"/>
          </a:xfrm>
        </p:spPr>
        <p:txBody>
          <a:bodyPr lIns="0" tIns="0"/>
          <a:lstStyle>
            <a:lvl1pPr marL="175006" indent="-175006">
              <a:spcBef>
                <a:spcPts val="900"/>
              </a:spcBef>
              <a:defRPr sz="1950">
                <a:latin typeface="+mn-lt"/>
              </a:defRPr>
            </a:lvl1pPr>
            <a:lvl2pPr marL="517874" indent="-175006">
              <a:spcBef>
                <a:spcPts val="900"/>
              </a:spcBef>
              <a:buSzPct val="100000"/>
              <a:buFont typeface="Segoe UI" pitchFamily="34" charset="0"/>
              <a:buChar char="‐"/>
              <a:defRPr/>
            </a:lvl2pPr>
            <a:lvl3pPr marL="860741" indent="-175006">
              <a:spcBef>
                <a:spcPts val="900"/>
              </a:spcBef>
              <a:buFont typeface="Wingdings" pitchFamily="2" charset="2"/>
              <a:buChar char="§"/>
              <a:defRPr/>
            </a:lvl3pPr>
            <a:lvl4pPr marL="1200037" indent="-257151">
              <a:spcBef>
                <a:spcPts val="900"/>
              </a:spcBef>
              <a:buFont typeface="+mj-lt"/>
              <a:buAutoNum type="arabicPeriod"/>
              <a:defRPr/>
            </a:lvl4pPr>
            <a:lvl5pPr marL="1459569" indent="-257151">
              <a:spcBef>
                <a:spcPts val="900"/>
              </a:spcBef>
              <a:buFont typeface="+mj-lt"/>
              <a:buAutoNum type="alphaLcParenR"/>
              <a:defRPr/>
            </a:lvl5pPr>
          </a:lstStyle>
          <a:p>
            <a:pPr lvl="0"/>
            <a:r>
              <a:rPr lang="en-US" dirty="0" err="1"/>
              <a:t>Lorem</a:t>
            </a:r>
            <a:r>
              <a:rPr lang="en-US" dirty="0"/>
              <a:t> </a:t>
            </a:r>
            <a:r>
              <a:rPr lang="en-US" dirty="0" err="1"/>
              <a:t>ipsum</a:t>
            </a:r>
            <a:r>
              <a:rPr lang="en-US" dirty="0"/>
              <a:t> dolor sit </a:t>
            </a:r>
            <a:r>
              <a:rPr lang="en-US" dirty="0" err="1"/>
              <a:t>amet</a:t>
            </a:r>
            <a:r>
              <a:rPr lang="en-US" dirty="0"/>
              <a:t>, </a:t>
            </a:r>
            <a:r>
              <a:rPr lang="en-US" dirty="0" err="1"/>
              <a:t>consectetur</a:t>
            </a:r>
            <a:r>
              <a:rPr lang="en-US" dirty="0"/>
              <a:t> </a:t>
            </a:r>
            <a:r>
              <a:rPr lang="en-US" dirty="0" err="1"/>
              <a:t>adipiscing</a:t>
            </a:r>
            <a:r>
              <a:rPr lang="en-US" dirty="0"/>
              <a:t> </a:t>
            </a:r>
            <a:br>
              <a:rPr lang="en-US" dirty="0"/>
            </a:br>
            <a:r>
              <a:rPr lang="en-US" dirty="0" err="1"/>
              <a:t>elit</a:t>
            </a:r>
            <a:r>
              <a:rPr lang="en-US" dirty="0"/>
              <a:t>. </a:t>
            </a:r>
            <a:r>
              <a:rPr lang="en-US" dirty="0" err="1"/>
              <a:t>Nunc</a:t>
            </a:r>
            <a:r>
              <a:rPr lang="en-US" dirty="0"/>
              <a:t> et </a:t>
            </a:r>
            <a:r>
              <a:rPr lang="en-US" dirty="0" err="1"/>
              <a:t>sagittis</a:t>
            </a:r>
            <a:r>
              <a:rPr lang="en-US" dirty="0"/>
              <a:t> ligula</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3118836455"/>
      </p:ext>
    </p:extLst>
  </p:cSld>
  <p:clrMapOvr>
    <a:masterClrMapping/>
  </p:clrMapOvr>
  <mc:AlternateContent xmlns:mc="http://schemas.openxmlformats.org/markup-compatibility/2006" xmlns:p14="http://schemas.microsoft.com/office/powerpoint/2010/main">
    <mc:Choice Requires="p14">
      <p:transition spd="slow" p14:dur="1250">
        <p:fade/>
      </p:transition>
    </mc:Choice>
    <mc:Fallback xmlns="">
      <p:transition spd="slow">
        <p:fade/>
      </p:transition>
    </mc:Fallback>
  </mc:AlternateContent>
</p:sldLayout>
</file>

<file path=ppt/slideLayouts/slideLayout154.xml><?xml version="1.0" encoding="utf-8"?>
<p:sldLayout xmlns:a="http://schemas.openxmlformats.org/drawingml/2006/main" xmlns:r="http://schemas.openxmlformats.org/officeDocument/2006/relationships" xmlns:p="http://schemas.openxmlformats.org/presentationml/2006/main" preserve="1" userDrawn="1">
  <p:cSld name="51_Illustrated Footer">
    <p:spTree>
      <p:nvGrpSpPr>
        <p:cNvPr id="1" name=""/>
        <p:cNvGrpSpPr/>
        <p:nvPr/>
      </p:nvGrpSpPr>
      <p:grpSpPr>
        <a:xfrm>
          <a:off x="0" y="0"/>
          <a:ext cx="0" cy="0"/>
          <a:chOff x="0" y="0"/>
          <a:chExt cx="0" cy="0"/>
        </a:xfrm>
      </p:grpSpPr>
      <p:grpSp>
        <p:nvGrpSpPr>
          <p:cNvPr id="9" name="Group 8"/>
          <p:cNvGrpSpPr/>
          <p:nvPr userDrawn="1"/>
        </p:nvGrpSpPr>
        <p:grpSpPr>
          <a:xfrm>
            <a:off x="0" y="5617318"/>
            <a:ext cx="9326086" cy="1386732"/>
            <a:chOff x="-1" y="5617318"/>
            <a:chExt cx="12435840" cy="1386732"/>
          </a:xfrm>
        </p:grpSpPr>
        <p:grpSp>
          <p:nvGrpSpPr>
            <p:cNvPr id="8" name="Group 7"/>
            <p:cNvGrpSpPr/>
            <p:nvPr userDrawn="1"/>
          </p:nvGrpSpPr>
          <p:grpSpPr>
            <a:xfrm>
              <a:off x="9997183" y="5617318"/>
              <a:ext cx="1415634" cy="1322705"/>
              <a:chOff x="9997183" y="5617318"/>
              <a:chExt cx="1415634" cy="1322705"/>
            </a:xfrm>
          </p:grpSpPr>
          <p:sp>
            <p:nvSpPr>
              <p:cNvPr id="193" name="Rectangle 23"/>
              <p:cNvSpPr>
                <a:spLocks noChangeArrowheads="1"/>
              </p:cNvSpPr>
              <p:nvPr/>
            </p:nvSpPr>
            <p:spPr bwMode="auto">
              <a:xfrm>
                <a:off x="10312180" y="6158348"/>
                <a:ext cx="460381" cy="781675"/>
              </a:xfrm>
              <a:prstGeom prst="rect">
                <a:avLst/>
              </a:pr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IN" sz="1350"/>
              </a:p>
            </p:txBody>
          </p:sp>
          <p:grpSp>
            <p:nvGrpSpPr>
              <p:cNvPr id="194" name="Group 193"/>
              <p:cNvGrpSpPr/>
              <p:nvPr/>
            </p:nvGrpSpPr>
            <p:grpSpPr>
              <a:xfrm>
                <a:off x="9997183" y="6158348"/>
                <a:ext cx="293618" cy="781675"/>
                <a:chOff x="10703770" y="6136444"/>
                <a:chExt cx="233705" cy="622175"/>
              </a:xfrm>
              <a:solidFill>
                <a:schemeClr val="accent1"/>
              </a:solidFill>
            </p:grpSpPr>
            <p:sp>
              <p:nvSpPr>
                <p:cNvPr id="223" name="Rectangle 22"/>
                <p:cNvSpPr>
                  <a:spLocks noChangeArrowheads="1"/>
                </p:cNvSpPr>
                <p:nvPr/>
              </p:nvSpPr>
              <p:spPr bwMode="auto">
                <a:xfrm>
                  <a:off x="10703770" y="6136444"/>
                  <a:ext cx="233705" cy="6221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224" name="Freeform 223"/>
                <p:cNvSpPr>
                  <a:spLocks/>
                </p:cNvSpPr>
                <p:nvPr/>
              </p:nvSpPr>
              <p:spPr bwMode="auto">
                <a:xfrm>
                  <a:off x="10745746" y="6217468"/>
                  <a:ext cx="149753" cy="137274"/>
                </a:xfrm>
                <a:custGeom>
                  <a:avLst/>
                  <a:gdLst>
                    <a:gd name="connsiteX0" fmla="*/ 168275 w 209550"/>
                    <a:gd name="connsiteY0" fmla="*/ 128587 h 192088"/>
                    <a:gd name="connsiteX1" fmla="*/ 209550 w 209550"/>
                    <a:gd name="connsiteY1" fmla="*/ 128587 h 192088"/>
                    <a:gd name="connsiteX2" fmla="*/ 209550 w 209550"/>
                    <a:gd name="connsiteY2" fmla="*/ 141851 h 192088"/>
                    <a:gd name="connsiteX3" fmla="*/ 209550 w 209550"/>
                    <a:gd name="connsiteY3" fmla="*/ 192088 h 192088"/>
                    <a:gd name="connsiteX4" fmla="*/ 183356 w 209550"/>
                    <a:gd name="connsiteY4" fmla="*/ 192088 h 192088"/>
                    <a:gd name="connsiteX5" fmla="*/ 168275 w 209550"/>
                    <a:gd name="connsiteY5" fmla="*/ 192088 h 192088"/>
                    <a:gd name="connsiteX6" fmla="*/ 55563 w 209550"/>
                    <a:gd name="connsiteY6" fmla="*/ 128587 h 192088"/>
                    <a:gd name="connsiteX7" fmla="*/ 155575 w 209550"/>
                    <a:gd name="connsiteY7" fmla="*/ 128587 h 192088"/>
                    <a:gd name="connsiteX8" fmla="*/ 155575 w 209550"/>
                    <a:gd name="connsiteY8" fmla="*/ 192088 h 192088"/>
                    <a:gd name="connsiteX9" fmla="*/ 121146 w 209550"/>
                    <a:gd name="connsiteY9" fmla="*/ 192088 h 192088"/>
                    <a:gd name="connsiteX10" fmla="*/ 69168 w 209550"/>
                    <a:gd name="connsiteY10" fmla="*/ 192088 h 192088"/>
                    <a:gd name="connsiteX11" fmla="*/ 55563 w 209550"/>
                    <a:gd name="connsiteY11" fmla="*/ 192088 h 192088"/>
                    <a:gd name="connsiteX12" fmla="*/ 0 w 209550"/>
                    <a:gd name="connsiteY12" fmla="*/ 128587 h 192088"/>
                    <a:gd name="connsiteX13" fmla="*/ 46038 w 209550"/>
                    <a:gd name="connsiteY13" fmla="*/ 128587 h 192088"/>
                    <a:gd name="connsiteX14" fmla="*/ 46038 w 209550"/>
                    <a:gd name="connsiteY14" fmla="*/ 192088 h 192088"/>
                    <a:gd name="connsiteX15" fmla="*/ 0 w 209550"/>
                    <a:gd name="connsiteY15" fmla="*/ 192088 h 192088"/>
                    <a:gd name="connsiteX16" fmla="*/ 0 w 209550"/>
                    <a:gd name="connsiteY16" fmla="*/ 133874 h 192088"/>
                    <a:gd name="connsiteX17" fmla="*/ 168275 w 209550"/>
                    <a:gd name="connsiteY17" fmla="*/ 24239 h 192088"/>
                    <a:gd name="connsiteX18" fmla="*/ 179370 w 209550"/>
                    <a:gd name="connsiteY18" fmla="*/ 32015 h 192088"/>
                    <a:gd name="connsiteX19" fmla="*/ 209550 w 209550"/>
                    <a:gd name="connsiteY19" fmla="*/ 105191 h 192088"/>
                    <a:gd name="connsiteX20" fmla="*/ 209550 w 209550"/>
                    <a:gd name="connsiteY20" fmla="*/ 116053 h 192088"/>
                    <a:gd name="connsiteX21" fmla="*/ 209550 w 209550"/>
                    <a:gd name="connsiteY21" fmla="*/ 119062 h 192088"/>
                    <a:gd name="connsiteX22" fmla="*/ 168275 w 209550"/>
                    <a:gd name="connsiteY22" fmla="*/ 119062 h 192088"/>
                    <a:gd name="connsiteX23" fmla="*/ 46038 w 209550"/>
                    <a:gd name="connsiteY23" fmla="*/ 20901 h 192088"/>
                    <a:gd name="connsiteX24" fmla="*/ 46038 w 209550"/>
                    <a:gd name="connsiteY24" fmla="*/ 119062 h 192088"/>
                    <a:gd name="connsiteX25" fmla="*/ 0 w 209550"/>
                    <a:gd name="connsiteY25" fmla="*/ 119062 h 192088"/>
                    <a:gd name="connsiteX26" fmla="*/ 0 w 209550"/>
                    <a:gd name="connsiteY26" fmla="*/ 105191 h 192088"/>
                    <a:gd name="connsiteX27" fmla="*/ 30180 w 209550"/>
                    <a:gd name="connsiteY27" fmla="*/ 32015 h 192088"/>
                    <a:gd name="connsiteX28" fmla="*/ 104775 w 209550"/>
                    <a:gd name="connsiteY28" fmla="*/ 0 h 192088"/>
                    <a:gd name="connsiteX29" fmla="*/ 146130 w 209550"/>
                    <a:gd name="connsiteY29" fmla="*/ 8719 h 192088"/>
                    <a:gd name="connsiteX30" fmla="*/ 155575 w 209550"/>
                    <a:gd name="connsiteY30" fmla="*/ 15338 h 192088"/>
                    <a:gd name="connsiteX31" fmla="*/ 155575 w 209550"/>
                    <a:gd name="connsiteY31" fmla="*/ 119062 h 192088"/>
                    <a:gd name="connsiteX32" fmla="*/ 55563 w 209550"/>
                    <a:gd name="connsiteY32" fmla="*/ 119062 h 192088"/>
                    <a:gd name="connsiteX33" fmla="*/ 55563 w 209550"/>
                    <a:gd name="connsiteY33" fmla="*/ 14225 h 192088"/>
                    <a:gd name="connsiteX34" fmla="*/ 63420 w 209550"/>
                    <a:gd name="connsiteY34" fmla="*/ 8719 h 192088"/>
                    <a:gd name="connsiteX35" fmla="*/ 104775 w 209550"/>
                    <a:gd name="connsiteY35" fmla="*/ 0 h 192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09550" h="192088">
                      <a:moveTo>
                        <a:pt x="168275" y="128587"/>
                      </a:moveTo>
                      <a:lnTo>
                        <a:pt x="209550" y="128587"/>
                      </a:lnTo>
                      <a:lnTo>
                        <a:pt x="209550" y="141851"/>
                      </a:lnTo>
                      <a:cubicBezTo>
                        <a:pt x="209550" y="154071"/>
                        <a:pt x="209550" y="170364"/>
                        <a:pt x="209550" y="192088"/>
                      </a:cubicBezTo>
                      <a:cubicBezTo>
                        <a:pt x="209550" y="192088"/>
                        <a:pt x="209550" y="192088"/>
                        <a:pt x="183356" y="192088"/>
                      </a:cubicBezTo>
                      <a:lnTo>
                        <a:pt x="168275" y="192088"/>
                      </a:lnTo>
                      <a:close/>
                      <a:moveTo>
                        <a:pt x="55563" y="128587"/>
                      </a:moveTo>
                      <a:lnTo>
                        <a:pt x="155575" y="128587"/>
                      </a:lnTo>
                      <a:lnTo>
                        <a:pt x="155575" y="192088"/>
                      </a:lnTo>
                      <a:lnTo>
                        <a:pt x="121146" y="192088"/>
                      </a:lnTo>
                      <a:cubicBezTo>
                        <a:pt x="106412" y="192088"/>
                        <a:pt x="89223" y="192088"/>
                        <a:pt x="69168" y="192088"/>
                      </a:cubicBezTo>
                      <a:lnTo>
                        <a:pt x="55563" y="192088"/>
                      </a:lnTo>
                      <a:close/>
                      <a:moveTo>
                        <a:pt x="0" y="128587"/>
                      </a:moveTo>
                      <a:lnTo>
                        <a:pt x="46038" y="128587"/>
                      </a:lnTo>
                      <a:lnTo>
                        <a:pt x="46038" y="192088"/>
                      </a:lnTo>
                      <a:lnTo>
                        <a:pt x="0" y="192088"/>
                      </a:lnTo>
                      <a:cubicBezTo>
                        <a:pt x="0" y="192088"/>
                        <a:pt x="0" y="192088"/>
                        <a:pt x="0" y="133874"/>
                      </a:cubicBezTo>
                      <a:close/>
                      <a:moveTo>
                        <a:pt x="168275" y="24239"/>
                      </a:moveTo>
                      <a:lnTo>
                        <a:pt x="179370" y="32015"/>
                      </a:lnTo>
                      <a:cubicBezTo>
                        <a:pt x="198162" y="51453"/>
                        <a:pt x="209550" y="77750"/>
                        <a:pt x="209550" y="105191"/>
                      </a:cubicBezTo>
                      <a:cubicBezTo>
                        <a:pt x="209550" y="105191"/>
                        <a:pt x="209550" y="105191"/>
                        <a:pt x="209550" y="116053"/>
                      </a:cubicBezTo>
                      <a:lnTo>
                        <a:pt x="209550" y="119062"/>
                      </a:lnTo>
                      <a:lnTo>
                        <a:pt x="168275" y="119062"/>
                      </a:lnTo>
                      <a:close/>
                      <a:moveTo>
                        <a:pt x="46038" y="20901"/>
                      </a:moveTo>
                      <a:lnTo>
                        <a:pt x="46038" y="119062"/>
                      </a:lnTo>
                      <a:lnTo>
                        <a:pt x="0" y="119062"/>
                      </a:lnTo>
                      <a:lnTo>
                        <a:pt x="0" y="105191"/>
                      </a:lnTo>
                      <a:cubicBezTo>
                        <a:pt x="0" y="77750"/>
                        <a:pt x="11389" y="51453"/>
                        <a:pt x="30180" y="32015"/>
                      </a:cubicBezTo>
                      <a:close/>
                      <a:moveTo>
                        <a:pt x="104775" y="0"/>
                      </a:moveTo>
                      <a:cubicBezTo>
                        <a:pt x="119580" y="0"/>
                        <a:pt x="133531" y="3145"/>
                        <a:pt x="146130" y="8719"/>
                      </a:cubicBezTo>
                      <a:lnTo>
                        <a:pt x="155575" y="15338"/>
                      </a:lnTo>
                      <a:lnTo>
                        <a:pt x="155575" y="119062"/>
                      </a:lnTo>
                      <a:lnTo>
                        <a:pt x="55563" y="119062"/>
                      </a:lnTo>
                      <a:lnTo>
                        <a:pt x="55563" y="14225"/>
                      </a:lnTo>
                      <a:lnTo>
                        <a:pt x="63420" y="8719"/>
                      </a:lnTo>
                      <a:cubicBezTo>
                        <a:pt x="76019" y="3145"/>
                        <a:pt x="89970" y="0"/>
                        <a:pt x="10477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en-IN" sz="1350"/>
                </a:p>
              </p:txBody>
            </p:sp>
          </p:grpSp>
          <p:sp>
            <p:nvSpPr>
              <p:cNvPr id="195" name="Freeform 40"/>
              <p:cNvSpPr>
                <a:spLocks/>
              </p:cNvSpPr>
              <p:nvPr/>
            </p:nvSpPr>
            <p:spPr bwMode="auto">
              <a:xfrm>
                <a:off x="10352088" y="6661397"/>
                <a:ext cx="102623" cy="183868"/>
              </a:xfrm>
              <a:custGeom>
                <a:avLst/>
                <a:gdLst>
                  <a:gd name="T0" fmla="*/ 12 w 25"/>
                  <a:gd name="T1" fmla="*/ 0 h 45"/>
                  <a:gd name="T2" fmla="*/ 0 w 25"/>
                  <a:gd name="T3" fmla="*/ 12 h 45"/>
                  <a:gd name="T4" fmla="*/ 0 w 25"/>
                  <a:gd name="T5" fmla="*/ 45 h 45"/>
                  <a:gd name="T6" fmla="*/ 25 w 25"/>
                  <a:gd name="T7" fmla="*/ 45 h 45"/>
                  <a:gd name="T8" fmla="*/ 25 w 25"/>
                  <a:gd name="T9" fmla="*/ 12 h 45"/>
                  <a:gd name="T10" fmla="*/ 12 w 25"/>
                  <a:gd name="T11" fmla="*/ 0 h 45"/>
                </a:gdLst>
                <a:ahLst/>
                <a:cxnLst>
                  <a:cxn ang="0">
                    <a:pos x="T0" y="T1"/>
                  </a:cxn>
                  <a:cxn ang="0">
                    <a:pos x="T2" y="T3"/>
                  </a:cxn>
                  <a:cxn ang="0">
                    <a:pos x="T4" y="T5"/>
                  </a:cxn>
                  <a:cxn ang="0">
                    <a:pos x="T6" y="T7"/>
                  </a:cxn>
                  <a:cxn ang="0">
                    <a:pos x="T8" y="T9"/>
                  </a:cxn>
                  <a:cxn ang="0">
                    <a:pos x="T10" y="T11"/>
                  </a:cxn>
                </a:cxnLst>
                <a:rect l="0" t="0" r="r" b="b"/>
                <a:pathLst>
                  <a:path w="25" h="45">
                    <a:moveTo>
                      <a:pt x="12" y="0"/>
                    </a:moveTo>
                    <a:cubicBezTo>
                      <a:pt x="5" y="0"/>
                      <a:pt x="0" y="5"/>
                      <a:pt x="0" y="12"/>
                    </a:cubicBezTo>
                    <a:cubicBezTo>
                      <a:pt x="0" y="45"/>
                      <a:pt x="0" y="45"/>
                      <a:pt x="0" y="45"/>
                    </a:cubicBezTo>
                    <a:cubicBezTo>
                      <a:pt x="25" y="45"/>
                      <a:pt x="25" y="45"/>
                      <a:pt x="25" y="45"/>
                    </a:cubicBezTo>
                    <a:cubicBezTo>
                      <a:pt x="25" y="12"/>
                      <a:pt x="25" y="12"/>
                      <a:pt x="25" y="12"/>
                    </a:cubicBezTo>
                    <a:cubicBezTo>
                      <a:pt x="25" y="5"/>
                      <a:pt x="19" y="0"/>
                      <a:pt x="12" y="0"/>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96" name="Freeform 41"/>
              <p:cNvSpPr>
                <a:spLocks/>
              </p:cNvSpPr>
              <p:nvPr/>
            </p:nvSpPr>
            <p:spPr bwMode="auto">
              <a:xfrm>
                <a:off x="10630027" y="6661397"/>
                <a:ext cx="101198" cy="183868"/>
              </a:xfrm>
              <a:custGeom>
                <a:avLst/>
                <a:gdLst>
                  <a:gd name="T0" fmla="*/ 13 w 25"/>
                  <a:gd name="T1" fmla="*/ 0 h 45"/>
                  <a:gd name="T2" fmla="*/ 0 w 25"/>
                  <a:gd name="T3" fmla="*/ 12 h 45"/>
                  <a:gd name="T4" fmla="*/ 0 w 25"/>
                  <a:gd name="T5" fmla="*/ 45 h 45"/>
                  <a:gd name="T6" fmla="*/ 25 w 25"/>
                  <a:gd name="T7" fmla="*/ 45 h 45"/>
                  <a:gd name="T8" fmla="*/ 25 w 25"/>
                  <a:gd name="T9" fmla="*/ 12 h 45"/>
                  <a:gd name="T10" fmla="*/ 13 w 25"/>
                  <a:gd name="T11" fmla="*/ 0 h 45"/>
                </a:gdLst>
                <a:ahLst/>
                <a:cxnLst>
                  <a:cxn ang="0">
                    <a:pos x="T0" y="T1"/>
                  </a:cxn>
                  <a:cxn ang="0">
                    <a:pos x="T2" y="T3"/>
                  </a:cxn>
                  <a:cxn ang="0">
                    <a:pos x="T4" y="T5"/>
                  </a:cxn>
                  <a:cxn ang="0">
                    <a:pos x="T6" y="T7"/>
                  </a:cxn>
                  <a:cxn ang="0">
                    <a:pos x="T8" y="T9"/>
                  </a:cxn>
                  <a:cxn ang="0">
                    <a:pos x="T10" y="T11"/>
                  </a:cxn>
                </a:cxnLst>
                <a:rect l="0" t="0" r="r" b="b"/>
                <a:pathLst>
                  <a:path w="25" h="45">
                    <a:moveTo>
                      <a:pt x="13" y="0"/>
                    </a:moveTo>
                    <a:cubicBezTo>
                      <a:pt x="6" y="0"/>
                      <a:pt x="0" y="5"/>
                      <a:pt x="0" y="12"/>
                    </a:cubicBezTo>
                    <a:cubicBezTo>
                      <a:pt x="0" y="45"/>
                      <a:pt x="0" y="45"/>
                      <a:pt x="0" y="45"/>
                    </a:cubicBezTo>
                    <a:cubicBezTo>
                      <a:pt x="25" y="45"/>
                      <a:pt x="25" y="45"/>
                      <a:pt x="25" y="45"/>
                    </a:cubicBezTo>
                    <a:cubicBezTo>
                      <a:pt x="25" y="12"/>
                      <a:pt x="25" y="12"/>
                      <a:pt x="25" y="12"/>
                    </a:cubicBezTo>
                    <a:cubicBezTo>
                      <a:pt x="25" y="5"/>
                      <a:pt x="20" y="0"/>
                      <a:pt x="13" y="0"/>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97" name="Freeform 42"/>
              <p:cNvSpPr>
                <a:spLocks/>
              </p:cNvSpPr>
              <p:nvPr/>
            </p:nvSpPr>
            <p:spPr bwMode="auto">
              <a:xfrm>
                <a:off x="10490345" y="6661397"/>
                <a:ext cx="102623" cy="183868"/>
              </a:xfrm>
              <a:custGeom>
                <a:avLst/>
                <a:gdLst>
                  <a:gd name="T0" fmla="*/ 13 w 25"/>
                  <a:gd name="T1" fmla="*/ 0 h 45"/>
                  <a:gd name="T2" fmla="*/ 0 w 25"/>
                  <a:gd name="T3" fmla="*/ 12 h 45"/>
                  <a:gd name="T4" fmla="*/ 0 w 25"/>
                  <a:gd name="T5" fmla="*/ 45 h 45"/>
                  <a:gd name="T6" fmla="*/ 25 w 25"/>
                  <a:gd name="T7" fmla="*/ 45 h 45"/>
                  <a:gd name="T8" fmla="*/ 25 w 25"/>
                  <a:gd name="T9" fmla="*/ 12 h 45"/>
                  <a:gd name="T10" fmla="*/ 13 w 25"/>
                  <a:gd name="T11" fmla="*/ 0 h 45"/>
                </a:gdLst>
                <a:ahLst/>
                <a:cxnLst>
                  <a:cxn ang="0">
                    <a:pos x="T0" y="T1"/>
                  </a:cxn>
                  <a:cxn ang="0">
                    <a:pos x="T2" y="T3"/>
                  </a:cxn>
                  <a:cxn ang="0">
                    <a:pos x="T4" y="T5"/>
                  </a:cxn>
                  <a:cxn ang="0">
                    <a:pos x="T6" y="T7"/>
                  </a:cxn>
                  <a:cxn ang="0">
                    <a:pos x="T8" y="T9"/>
                  </a:cxn>
                  <a:cxn ang="0">
                    <a:pos x="T10" y="T11"/>
                  </a:cxn>
                </a:cxnLst>
                <a:rect l="0" t="0" r="r" b="b"/>
                <a:pathLst>
                  <a:path w="25" h="45">
                    <a:moveTo>
                      <a:pt x="13" y="0"/>
                    </a:moveTo>
                    <a:cubicBezTo>
                      <a:pt x="6" y="0"/>
                      <a:pt x="0" y="5"/>
                      <a:pt x="0" y="12"/>
                    </a:cubicBezTo>
                    <a:cubicBezTo>
                      <a:pt x="0" y="45"/>
                      <a:pt x="0" y="45"/>
                      <a:pt x="0" y="45"/>
                    </a:cubicBezTo>
                    <a:cubicBezTo>
                      <a:pt x="25" y="45"/>
                      <a:pt x="25" y="45"/>
                      <a:pt x="25" y="45"/>
                    </a:cubicBezTo>
                    <a:cubicBezTo>
                      <a:pt x="25" y="12"/>
                      <a:pt x="25" y="12"/>
                      <a:pt x="25" y="12"/>
                    </a:cubicBezTo>
                    <a:cubicBezTo>
                      <a:pt x="25" y="5"/>
                      <a:pt x="20" y="0"/>
                      <a:pt x="13" y="0"/>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98" name="Rectangle 43"/>
              <p:cNvSpPr>
                <a:spLocks noChangeArrowheads="1"/>
              </p:cNvSpPr>
              <p:nvPr/>
            </p:nvSpPr>
            <p:spPr bwMode="auto">
              <a:xfrm>
                <a:off x="10312180" y="6915106"/>
                <a:ext cx="460381" cy="15679"/>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lvl="0"/>
                <a:endParaRPr lang="en-IN" sz="1350"/>
              </a:p>
            </p:txBody>
          </p:sp>
          <p:sp>
            <p:nvSpPr>
              <p:cNvPr id="199" name="Rectangle 44"/>
              <p:cNvSpPr>
                <a:spLocks noChangeArrowheads="1"/>
              </p:cNvSpPr>
              <p:nvPr/>
            </p:nvSpPr>
            <p:spPr bwMode="auto">
              <a:xfrm>
                <a:off x="10312180" y="6882324"/>
                <a:ext cx="460381" cy="15679"/>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00" name="Rectangle 45"/>
              <p:cNvSpPr>
                <a:spLocks noChangeArrowheads="1"/>
              </p:cNvSpPr>
              <p:nvPr/>
            </p:nvSpPr>
            <p:spPr bwMode="auto">
              <a:xfrm>
                <a:off x="10312180" y="6845266"/>
                <a:ext cx="460381" cy="15679"/>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01" name="Rectangle 46"/>
              <p:cNvSpPr>
                <a:spLocks noChangeArrowheads="1"/>
              </p:cNvSpPr>
              <p:nvPr/>
            </p:nvSpPr>
            <p:spPr bwMode="auto">
              <a:xfrm>
                <a:off x="10376319" y="6250904"/>
                <a:ext cx="45611" cy="82669"/>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02" name="Rectangle 47"/>
              <p:cNvSpPr>
                <a:spLocks noChangeArrowheads="1"/>
              </p:cNvSpPr>
              <p:nvPr/>
            </p:nvSpPr>
            <p:spPr bwMode="auto">
              <a:xfrm>
                <a:off x="10470390" y="6250904"/>
                <a:ext cx="45611" cy="82669"/>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03" name="Rectangle 48"/>
              <p:cNvSpPr>
                <a:spLocks noChangeArrowheads="1"/>
              </p:cNvSpPr>
              <p:nvPr/>
            </p:nvSpPr>
            <p:spPr bwMode="auto">
              <a:xfrm>
                <a:off x="10568738" y="6250904"/>
                <a:ext cx="44186" cy="82669"/>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04" name="Rectangle 49"/>
              <p:cNvSpPr>
                <a:spLocks noChangeArrowheads="1"/>
              </p:cNvSpPr>
              <p:nvPr/>
            </p:nvSpPr>
            <p:spPr bwMode="auto">
              <a:xfrm>
                <a:off x="10667086" y="6250904"/>
                <a:ext cx="39909" cy="82669"/>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05" name="Rectangle 50"/>
              <p:cNvSpPr>
                <a:spLocks noChangeArrowheads="1"/>
              </p:cNvSpPr>
              <p:nvPr/>
            </p:nvSpPr>
            <p:spPr bwMode="auto">
              <a:xfrm>
                <a:off x="10376319" y="6414817"/>
                <a:ext cx="45611" cy="78393"/>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06" name="Rectangle 51"/>
              <p:cNvSpPr>
                <a:spLocks noChangeArrowheads="1"/>
              </p:cNvSpPr>
              <p:nvPr/>
            </p:nvSpPr>
            <p:spPr bwMode="auto">
              <a:xfrm>
                <a:off x="10470390" y="6414817"/>
                <a:ext cx="45611" cy="78393"/>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07" name="Rectangle 52"/>
              <p:cNvSpPr>
                <a:spLocks noChangeArrowheads="1"/>
              </p:cNvSpPr>
              <p:nvPr/>
            </p:nvSpPr>
            <p:spPr bwMode="auto">
              <a:xfrm>
                <a:off x="10568738" y="6414817"/>
                <a:ext cx="44186" cy="78393"/>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08" name="Rectangle 53"/>
              <p:cNvSpPr>
                <a:spLocks noChangeArrowheads="1"/>
              </p:cNvSpPr>
              <p:nvPr/>
            </p:nvSpPr>
            <p:spPr bwMode="auto">
              <a:xfrm>
                <a:off x="10667086" y="6414817"/>
                <a:ext cx="39909" cy="78393"/>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09" name="Freeform 16"/>
              <p:cNvSpPr>
                <a:spLocks/>
              </p:cNvSpPr>
              <p:nvPr/>
            </p:nvSpPr>
            <p:spPr bwMode="auto">
              <a:xfrm>
                <a:off x="10943599" y="5670735"/>
                <a:ext cx="330676" cy="126855"/>
              </a:xfrm>
              <a:custGeom>
                <a:avLst/>
                <a:gdLst>
                  <a:gd name="T0" fmla="*/ 232 w 232"/>
                  <a:gd name="T1" fmla="*/ 89 h 89"/>
                  <a:gd name="T2" fmla="*/ 0 w 232"/>
                  <a:gd name="T3" fmla="*/ 89 h 89"/>
                  <a:gd name="T4" fmla="*/ 0 w 232"/>
                  <a:gd name="T5" fmla="*/ 0 h 89"/>
                  <a:gd name="T6" fmla="*/ 232 w 232"/>
                  <a:gd name="T7" fmla="*/ 0 h 89"/>
                  <a:gd name="T8" fmla="*/ 204 w 232"/>
                  <a:gd name="T9" fmla="*/ 46 h 89"/>
                  <a:gd name="T10" fmla="*/ 232 w 232"/>
                  <a:gd name="T11" fmla="*/ 89 h 89"/>
                </a:gdLst>
                <a:ahLst/>
                <a:cxnLst>
                  <a:cxn ang="0">
                    <a:pos x="T0" y="T1"/>
                  </a:cxn>
                  <a:cxn ang="0">
                    <a:pos x="T2" y="T3"/>
                  </a:cxn>
                  <a:cxn ang="0">
                    <a:pos x="T4" y="T5"/>
                  </a:cxn>
                  <a:cxn ang="0">
                    <a:pos x="T6" y="T7"/>
                  </a:cxn>
                  <a:cxn ang="0">
                    <a:pos x="T8" y="T9"/>
                  </a:cxn>
                  <a:cxn ang="0">
                    <a:pos x="T10" y="T11"/>
                  </a:cxn>
                </a:cxnLst>
                <a:rect l="0" t="0" r="r" b="b"/>
                <a:pathLst>
                  <a:path w="232" h="89">
                    <a:moveTo>
                      <a:pt x="232" y="89"/>
                    </a:moveTo>
                    <a:lnTo>
                      <a:pt x="0" y="89"/>
                    </a:lnTo>
                    <a:lnTo>
                      <a:pt x="0" y="0"/>
                    </a:lnTo>
                    <a:lnTo>
                      <a:pt x="232" y="0"/>
                    </a:lnTo>
                    <a:lnTo>
                      <a:pt x="204" y="46"/>
                    </a:lnTo>
                    <a:lnTo>
                      <a:pt x="232" y="89"/>
                    </a:ln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210" name="Rectangle 30"/>
              <p:cNvSpPr>
                <a:spLocks noChangeArrowheads="1"/>
              </p:cNvSpPr>
              <p:nvPr/>
            </p:nvSpPr>
            <p:spPr bwMode="auto">
              <a:xfrm>
                <a:off x="10796790" y="6162625"/>
                <a:ext cx="290767" cy="777398"/>
              </a:xfrm>
              <a:prstGeom prst="rect">
                <a:avLst/>
              </a:pr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211" name="Freeform 31"/>
              <p:cNvSpPr>
                <a:spLocks/>
              </p:cNvSpPr>
              <p:nvPr/>
            </p:nvSpPr>
            <p:spPr bwMode="auto">
              <a:xfrm>
                <a:off x="10796790" y="5928719"/>
                <a:ext cx="290767" cy="220925"/>
              </a:xfrm>
              <a:custGeom>
                <a:avLst/>
                <a:gdLst>
                  <a:gd name="T0" fmla="*/ 103 w 204"/>
                  <a:gd name="T1" fmla="*/ 0 h 155"/>
                  <a:gd name="T2" fmla="*/ 0 w 204"/>
                  <a:gd name="T3" fmla="*/ 155 h 155"/>
                  <a:gd name="T4" fmla="*/ 204 w 204"/>
                  <a:gd name="T5" fmla="*/ 155 h 155"/>
                  <a:gd name="T6" fmla="*/ 103 w 204"/>
                  <a:gd name="T7" fmla="*/ 0 h 155"/>
                </a:gdLst>
                <a:ahLst/>
                <a:cxnLst>
                  <a:cxn ang="0">
                    <a:pos x="T0" y="T1"/>
                  </a:cxn>
                  <a:cxn ang="0">
                    <a:pos x="T2" y="T3"/>
                  </a:cxn>
                  <a:cxn ang="0">
                    <a:pos x="T4" y="T5"/>
                  </a:cxn>
                  <a:cxn ang="0">
                    <a:pos x="T6" y="T7"/>
                  </a:cxn>
                </a:cxnLst>
                <a:rect l="0" t="0" r="r" b="b"/>
                <a:pathLst>
                  <a:path w="204" h="155">
                    <a:moveTo>
                      <a:pt x="103" y="0"/>
                    </a:moveTo>
                    <a:lnTo>
                      <a:pt x="0" y="155"/>
                    </a:lnTo>
                    <a:lnTo>
                      <a:pt x="204" y="155"/>
                    </a:lnTo>
                    <a:lnTo>
                      <a:pt x="103" y="0"/>
                    </a:ln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212" name="Oval 32"/>
              <p:cNvSpPr>
                <a:spLocks noChangeArrowheads="1"/>
              </p:cNvSpPr>
              <p:nvPr/>
            </p:nvSpPr>
            <p:spPr bwMode="auto">
              <a:xfrm>
                <a:off x="10899413" y="6018513"/>
                <a:ext cx="85519" cy="82669"/>
              </a:xfrm>
              <a:prstGeom prst="ellipse">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13" name="Rectangle 33"/>
              <p:cNvSpPr>
                <a:spLocks noChangeArrowheads="1"/>
              </p:cNvSpPr>
              <p:nvPr/>
            </p:nvSpPr>
            <p:spPr bwMode="auto">
              <a:xfrm>
                <a:off x="11123475" y="6162625"/>
                <a:ext cx="289342" cy="777398"/>
              </a:xfrm>
              <a:prstGeom prst="rect">
                <a:avLst/>
              </a:pr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214" name="Freeform 213"/>
              <p:cNvSpPr>
                <a:spLocks/>
              </p:cNvSpPr>
              <p:nvPr/>
            </p:nvSpPr>
            <p:spPr bwMode="auto">
              <a:xfrm>
                <a:off x="10849528" y="6255865"/>
                <a:ext cx="183868" cy="172466"/>
              </a:xfrm>
              <a:custGeom>
                <a:avLst/>
                <a:gdLst>
                  <a:gd name="connsiteX0" fmla="*/ 165100 w 204788"/>
                  <a:gd name="connsiteY0" fmla="*/ 128587 h 192088"/>
                  <a:gd name="connsiteX1" fmla="*/ 204788 w 204788"/>
                  <a:gd name="connsiteY1" fmla="*/ 128587 h 192088"/>
                  <a:gd name="connsiteX2" fmla="*/ 204788 w 204788"/>
                  <a:gd name="connsiteY2" fmla="*/ 141851 h 192088"/>
                  <a:gd name="connsiteX3" fmla="*/ 204788 w 204788"/>
                  <a:gd name="connsiteY3" fmla="*/ 192088 h 192088"/>
                  <a:gd name="connsiteX4" fmla="*/ 171294 w 204788"/>
                  <a:gd name="connsiteY4" fmla="*/ 192088 h 192088"/>
                  <a:gd name="connsiteX5" fmla="*/ 165100 w 204788"/>
                  <a:gd name="connsiteY5" fmla="*/ 192088 h 192088"/>
                  <a:gd name="connsiteX6" fmla="*/ 55563 w 204788"/>
                  <a:gd name="connsiteY6" fmla="*/ 128587 h 192088"/>
                  <a:gd name="connsiteX7" fmla="*/ 155575 w 204788"/>
                  <a:gd name="connsiteY7" fmla="*/ 128587 h 192088"/>
                  <a:gd name="connsiteX8" fmla="*/ 155575 w 204788"/>
                  <a:gd name="connsiteY8" fmla="*/ 192088 h 192088"/>
                  <a:gd name="connsiteX9" fmla="*/ 146910 w 204788"/>
                  <a:gd name="connsiteY9" fmla="*/ 192088 h 192088"/>
                  <a:gd name="connsiteX10" fmla="*/ 67596 w 204788"/>
                  <a:gd name="connsiteY10" fmla="*/ 192088 h 192088"/>
                  <a:gd name="connsiteX11" fmla="*/ 55563 w 204788"/>
                  <a:gd name="connsiteY11" fmla="*/ 192088 h 192088"/>
                  <a:gd name="connsiteX12" fmla="*/ 0 w 204788"/>
                  <a:gd name="connsiteY12" fmla="*/ 128587 h 192088"/>
                  <a:gd name="connsiteX13" fmla="*/ 41275 w 204788"/>
                  <a:gd name="connsiteY13" fmla="*/ 128587 h 192088"/>
                  <a:gd name="connsiteX14" fmla="*/ 41275 w 204788"/>
                  <a:gd name="connsiteY14" fmla="*/ 192088 h 192088"/>
                  <a:gd name="connsiteX15" fmla="*/ 0 w 204788"/>
                  <a:gd name="connsiteY15" fmla="*/ 192088 h 192088"/>
                  <a:gd name="connsiteX16" fmla="*/ 0 w 204788"/>
                  <a:gd name="connsiteY16" fmla="*/ 133874 h 192088"/>
                  <a:gd name="connsiteX17" fmla="*/ 165100 w 204788"/>
                  <a:gd name="connsiteY17" fmla="*/ 25323 h 192088"/>
                  <a:gd name="connsiteX18" fmla="*/ 174639 w 204788"/>
                  <a:gd name="connsiteY18" fmla="*/ 32015 h 192088"/>
                  <a:gd name="connsiteX19" fmla="*/ 204788 w 204788"/>
                  <a:gd name="connsiteY19" fmla="*/ 105191 h 192088"/>
                  <a:gd name="connsiteX20" fmla="*/ 204788 w 204788"/>
                  <a:gd name="connsiteY20" fmla="*/ 116053 h 192088"/>
                  <a:gd name="connsiteX21" fmla="*/ 204788 w 204788"/>
                  <a:gd name="connsiteY21" fmla="*/ 119062 h 192088"/>
                  <a:gd name="connsiteX22" fmla="*/ 165100 w 204788"/>
                  <a:gd name="connsiteY22" fmla="*/ 119062 h 192088"/>
                  <a:gd name="connsiteX23" fmla="*/ 41275 w 204788"/>
                  <a:gd name="connsiteY23" fmla="*/ 23463 h 192088"/>
                  <a:gd name="connsiteX24" fmla="*/ 41275 w 204788"/>
                  <a:gd name="connsiteY24" fmla="*/ 119062 h 192088"/>
                  <a:gd name="connsiteX25" fmla="*/ 0 w 204788"/>
                  <a:gd name="connsiteY25" fmla="*/ 119062 h 192088"/>
                  <a:gd name="connsiteX26" fmla="*/ 0 w 204788"/>
                  <a:gd name="connsiteY26" fmla="*/ 105191 h 192088"/>
                  <a:gd name="connsiteX27" fmla="*/ 29581 w 204788"/>
                  <a:gd name="connsiteY27" fmla="*/ 32015 h 192088"/>
                  <a:gd name="connsiteX28" fmla="*/ 100119 w 204788"/>
                  <a:gd name="connsiteY28" fmla="*/ 0 h 192088"/>
                  <a:gd name="connsiteX29" fmla="*/ 141432 w 204788"/>
                  <a:gd name="connsiteY29" fmla="*/ 8719 h 192088"/>
                  <a:gd name="connsiteX30" fmla="*/ 155575 w 204788"/>
                  <a:gd name="connsiteY30" fmla="*/ 18641 h 192088"/>
                  <a:gd name="connsiteX31" fmla="*/ 155575 w 204788"/>
                  <a:gd name="connsiteY31" fmla="*/ 119062 h 192088"/>
                  <a:gd name="connsiteX32" fmla="*/ 55563 w 204788"/>
                  <a:gd name="connsiteY32" fmla="*/ 119062 h 192088"/>
                  <a:gd name="connsiteX33" fmla="*/ 55563 w 204788"/>
                  <a:gd name="connsiteY33" fmla="*/ 13014 h 192088"/>
                  <a:gd name="connsiteX34" fmla="*/ 61437 w 204788"/>
                  <a:gd name="connsiteY34" fmla="*/ 8719 h 192088"/>
                  <a:gd name="connsiteX35" fmla="*/ 100119 w 204788"/>
                  <a:gd name="connsiteY35" fmla="*/ 0 h 192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04788" h="192088">
                    <a:moveTo>
                      <a:pt x="165100" y="128587"/>
                    </a:moveTo>
                    <a:lnTo>
                      <a:pt x="204788" y="128587"/>
                    </a:lnTo>
                    <a:lnTo>
                      <a:pt x="204788" y="141851"/>
                    </a:lnTo>
                    <a:cubicBezTo>
                      <a:pt x="204788" y="154071"/>
                      <a:pt x="204788" y="170364"/>
                      <a:pt x="204788" y="192088"/>
                    </a:cubicBezTo>
                    <a:cubicBezTo>
                      <a:pt x="204788" y="192088"/>
                      <a:pt x="204788" y="192088"/>
                      <a:pt x="171294" y="192088"/>
                    </a:cubicBezTo>
                    <a:lnTo>
                      <a:pt x="165100" y="192088"/>
                    </a:lnTo>
                    <a:close/>
                    <a:moveTo>
                      <a:pt x="55563" y="128587"/>
                    </a:moveTo>
                    <a:lnTo>
                      <a:pt x="155575" y="128587"/>
                    </a:lnTo>
                    <a:lnTo>
                      <a:pt x="155575" y="192088"/>
                    </a:lnTo>
                    <a:lnTo>
                      <a:pt x="146910" y="192088"/>
                    </a:lnTo>
                    <a:cubicBezTo>
                      <a:pt x="127618" y="192088"/>
                      <a:pt x="101894" y="192088"/>
                      <a:pt x="67596" y="192088"/>
                    </a:cubicBezTo>
                    <a:lnTo>
                      <a:pt x="55563" y="192088"/>
                    </a:lnTo>
                    <a:close/>
                    <a:moveTo>
                      <a:pt x="0" y="128587"/>
                    </a:moveTo>
                    <a:lnTo>
                      <a:pt x="41275" y="128587"/>
                    </a:lnTo>
                    <a:lnTo>
                      <a:pt x="41275" y="192088"/>
                    </a:lnTo>
                    <a:lnTo>
                      <a:pt x="0" y="192088"/>
                    </a:lnTo>
                    <a:cubicBezTo>
                      <a:pt x="0" y="192088"/>
                      <a:pt x="0" y="192088"/>
                      <a:pt x="0" y="133874"/>
                    </a:cubicBezTo>
                    <a:close/>
                    <a:moveTo>
                      <a:pt x="165100" y="25323"/>
                    </a:moveTo>
                    <a:lnTo>
                      <a:pt x="174639" y="32015"/>
                    </a:lnTo>
                    <a:cubicBezTo>
                      <a:pt x="193411" y="51453"/>
                      <a:pt x="204788" y="77750"/>
                      <a:pt x="204788" y="105191"/>
                    </a:cubicBezTo>
                    <a:cubicBezTo>
                      <a:pt x="204788" y="105191"/>
                      <a:pt x="204788" y="105191"/>
                      <a:pt x="204788" y="116053"/>
                    </a:cubicBezTo>
                    <a:lnTo>
                      <a:pt x="204788" y="119062"/>
                    </a:lnTo>
                    <a:lnTo>
                      <a:pt x="165100" y="119062"/>
                    </a:lnTo>
                    <a:close/>
                    <a:moveTo>
                      <a:pt x="41275" y="23463"/>
                    </a:moveTo>
                    <a:lnTo>
                      <a:pt x="41275" y="119062"/>
                    </a:lnTo>
                    <a:lnTo>
                      <a:pt x="0" y="119062"/>
                    </a:lnTo>
                    <a:lnTo>
                      <a:pt x="0" y="105191"/>
                    </a:lnTo>
                    <a:cubicBezTo>
                      <a:pt x="0" y="77750"/>
                      <a:pt x="11377" y="51453"/>
                      <a:pt x="29581" y="32015"/>
                    </a:cubicBezTo>
                    <a:close/>
                    <a:moveTo>
                      <a:pt x="100119" y="0"/>
                    </a:moveTo>
                    <a:cubicBezTo>
                      <a:pt x="114909" y="0"/>
                      <a:pt x="128846" y="3145"/>
                      <a:pt x="141432" y="8719"/>
                    </a:cubicBezTo>
                    <a:lnTo>
                      <a:pt x="155575" y="18641"/>
                    </a:lnTo>
                    <a:lnTo>
                      <a:pt x="155575" y="119062"/>
                    </a:lnTo>
                    <a:lnTo>
                      <a:pt x="55563" y="119062"/>
                    </a:lnTo>
                    <a:lnTo>
                      <a:pt x="55563" y="13014"/>
                    </a:lnTo>
                    <a:lnTo>
                      <a:pt x="61437" y="8719"/>
                    </a:lnTo>
                    <a:cubicBezTo>
                      <a:pt x="73383" y="3145"/>
                      <a:pt x="86466" y="0"/>
                      <a:pt x="100119" y="0"/>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noAutofit/>
              </a:bodyPr>
              <a:lstStyle/>
              <a:p>
                <a:endParaRPr lang="en-IN" sz="1350"/>
              </a:p>
            </p:txBody>
          </p:sp>
          <p:sp>
            <p:nvSpPr>
              <p:cNvPr id="215" name="Rectangle 54"/>
              <p:cNvSpPr>
                <a:spLocks noChangeArrowheads="1"/>
              </p:cNvSpPr>
              <p:nvPr/>
            </p:nvSpPr>
            <p:spPr bwMode="auto">
              <a:xfrm>
                <a:off x="11196167" y="6272969"/>
                <a:ext cx="45611" cy="76967"/>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16" name="Rectangle 55"/>
              <p:cNvSpPr>
                <a:spLocks noChangeArrowheads="1"/>
              </p:cNvSpPr>
              <p:nvPr/>
            </p:nvSpPr>
            <p:spPr bwMode="auto">
              <a:xfrm>
                <a:off x="11294515" y="6272969"/>
                <a:ext cx="44186" cy="76967"/>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17" name="Rectangle 56"/>
              <p:cNvSpPr>
                <a:spLocks noChangeArrowheads="1"/>
              </p:cNvSpPr>
              <p:nvPr/>
            </p:nvSpPr>
            <p:spPr bwMode="auto">
              <a:xfrm>
                <a:off x="11196167" y="6472516"/>
                <a:ext cx="45611" cy="82669"/>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18" name="Rectangle 57"/>
              <p:cNvSpPr>
                <a:spLocks noChangeArrowheads="1"/>
              </p:cNvSpPr>
              <p:nvPr/>
            </p:nvSpPr>
            <p:spPr bwMode="auto">
              <a:xfrm>
                <a:off x="11294515" y="6472516"/>
                <a:ext cx="44186" cy="82669"/>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19" name="Rectangle 58"/>
              <p:cNvSpPr>
                <a:spLocks noChangeArrowheads="1"/>
              </p:cNvSpPr>
              <p:nvPr/>
            </p:nvSpPr>
            <p:spPr bwMode="auto">
              <a:xfrm>
                <a:off x="11196167" y="6677762"/>
                <a:ext cx="45611" cy="78393"/>
              </a:xfrm>
              <a:prstGeom prst="rect">
                <a:avLst/>
              </a:prstGeom>
              <a:solidFill>
                <a:schemeClr val="bg2">
                  <a:lumMod val="7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20" name="Rectangle 59"/>
              <p:cNvSpPr>
                <a:spLocks noChangeArrowheads="1"/>
              </p:cNvSpPr>
              <p:nvPr/>
            </p:nvSpPr>
            <p:spPr bwMode="auto">
              <a:xfrm>
                <a:off x="11294515" y="6677762"/>
                <a:ext cx="44186" cy="78393"/>
              </a:xfrm>
              <a:prstGeom prst="rect">
                <a:avLst/>
              </a:prstGeom>
              <a:solidFill>
                <a:schemeClr val="bg2">
                  <a:lumMod val="7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21" name="Freeform 80"/>
              <p:cNvSpPr>
                <a:spLocks/>
              </p:cNvSpPr>
              <p:nvPr/>
            </p:nvSpPr>
            <p:spPr bwMode="auto">
              <a:xfrm>
                <a:off x="10943599" y="5617318"/>
                <a:ext cx="0" cy="299319"/>
              </a:xfrm>
              <a:custGeom>
                <a:avLst/>
                <a:gdLst>
                  <a:gd name="T0" fmla="*/ 210 h 210"/>
                  <a:gd name="T1" fmla="*/ 0 h 210"/>
                  <a:gd name="T2" fmla="*/ 210 h 210"/>
                </a:gdLst>
                <a:ahLst/>
                <a:cxnLst>
                  <a:cxn ang="0">
                    <a:pos x="0" y="T0"/>
                  </a:cxn>
                  <a:cxn ang="0">
                    <a:pos x="0" y="T1"/>
                  </a:cxn>
                  <a:cxn ang="0">
                    <a:pos x="0" y="T2"/>
                  </a:cxn>
                </a:cxnLst>
                <a:rect l="0" t="0" r="r" b="b"/>
                <a:pathLst>
                  <a:path h="210">
                    <a:moveTo>
                      <a:pt x="0" y="210"/>
                    </a:moveTo>
                    <a:lnTo>
                      <a:pt x="0" y="0"/>
                    </a:lnTo>
                    <a:lnTo>
                      <a:pt x="0" y="210"/>
                    </a:lnTo>
                    <a:close/>
                  </a:path>
                </a:pathLst>
              </a:custGeom>
              <a:solidFill>
                <a:srgbClr val="6DC2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222" name="Line 81"/>
              <p:cNvSpPr>
                <a:spLocks noChangeShapeType="1"/>
              </p:cNvSpPr>
              <p:nvPr/>
            </p:nvSpPr>
            <p:spPr bwMode="auto">
              <a:xfrm flipV="1">
                <a:off x="10943599" y="5670735"/>
                <a:ext cx="0" cy="299319"/>
              </a:xfrm>
              <a:prstGeom prst="line">
                <a:avLst/>
              </a:prstGeom>
              <a:solidFill>
                <a:srgbClr val="B2B2B2"/>
              </a:solidFill>
              <a:ln w="9525">
                <a:solidFill>
                  <a:schemeClr val="accent1"/>
                </a:solidFill>
                <a:miter lim="800000"/>
                <a:headEnd/>
                <a:tailEnd/>
              </a:ln>
            </p:spPr>
            <p:txBody>
              <a:bodyPr vert="horz" wrap="square" lIns="91440" tIns="45720" rIns="91440" bIns="45720" numCol="1" anchor="t" anchorCtr="0" compatLnSpc="1">
                <a:prstTxWarp prst="textNoShape">
                  <a:avLst/>
                </a:prstTxWarp>
              </a:bodyPr>
              <a:lstStyle/>
              <a:p>
                <a:endParaRPr lang="en-IN" sz="1350"/>
              </a:p>
            </p:txBody>
          </p:sp>
        </p:grpSp>
        <p:sp>
          <p:nvSpPr>
            <p:cNvPr id="101" name="Rectangle 33"/>
            <p:cNvSpPr>
              <a:spLocks noChangeArrowheads="1"/>
            </p:cNvSpPr>
            <p:nvPr userDrawn="1"/>
          </p:nvSpPr>
          <p:spPr bwMode="auto">
            <a:xfrm>
              <a:off x="-1" y="6942811"/>
              <a:ext cx="12435840" cy="52491"/>
            </a:xfrm>
            <a:prstGeom prst="rect">
              <a:avLst/>
            </a:prstGeom>
            <a:solidFill>
              <a:srgbClr val="7FBA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350"/>
            </a:p>
          </p:txBody>
        </p:sp>
        <p:sp>
          <p:nvSpPr>
            <p:cNvPr id="103" name="Freeform 19"/>
            <p:cNvSpPr>
              <a:spLocks/>
            </p:cNvSpPr>
            <p:nvPr userDrawn="1"/>
          </p:nvSpPr>
          <p:spPr bwMode="auto">
            <a:xfrm>
              <a:off x="10664396" y="6420649"/>
              <a:ext cx="1769456" cy="583401"/>
            </a:xfrm>
            <a:custGeom>
              <a:avLst/>
              <a:gdLst>
                <a:gd name="T0" fmla="*/ 0 w 1013"/>
                <a:gd name="T1" fmla="*/ 297 h 297"/>
                <a:gd name="T2" fmla="*/ 0 w 1013"/>
                <a:gd name="T3" fmla="*/ 297 h 297"/>
                <a:gd name="T4" fmla="*/ 1013 w 1013"/>
                <a:gd name="T5" fmla="*/ 297 h 297"/>
                <a:gd name="T6" fmla="*/ 1013 w 1013"/>
                <a:gd name="T7" fmla="*/ 239 h 297"/>
                <a:gd name="T8" fmla="*/ 0 w 1013"/>
                <a:gd name="T9" fmla="*/ 297 h 297"/>
              </a:gdLst>
              <a:ahLst/>
              <a:cxnLst>
                <a:cxn ang="0">
                  <a:pos x="T0" y="T1"/>
                </a:cxn>
                <a:cxn ang="0">
                  <a:pos x="T2" y="T3"/>
                </a:cxn>
                <a:cxn ang="0">
                  <a:pos x="T4" y="T5"/>
                </a:cxn>
                <a:cxn ang="0">
                  <a:pos x="T6" y="T7"/>
                </a:cxn>
                <a:cxn ang="0">
                  <a:pos x="T8" y="T9"/>
                </a:cxn>
              </a:cxnLst>
              <a:rect l="0" t="0" r="r" b="b"/>
              <a:pathLst>
                <a:path w="1013" h="297">
                  <a:moveTo>
                    <a:pt x="0" y="297"/>
                  </a:moveTo>
                  <a:cubicBezTo>
                    <a:pt x="0" y="297"/>
                    <a:pt x="0" y="297"/>
                    <a:pt x="0" y="297"/>
                  </a:cubicBezTo>
                  <a:cubicBezTo>
                    <a:pt x="1013" y="297"/>
                    <a:pt x="1013" y="297"/>
                    <a:pt x="1013" y="297"/>
                  </a:cubicBezTo>
                  <a:cubicBezTo>
                    <a:pt x="1013" y="239"/>
                    <a:pt x="1013" y="239"/>
                    <a:pt x="1013" y="239"/>
                  </a:cubicBezTo>
                  <a:cubicBezTo>
                    <a:pt x="714" y="0"/>
                    <a:pt x="277" y="19"/>
                    <a:pt x="0" y="297"/>
                  </a:cubicBezTo>
                  <a:close/>
                </a:path>
              </a:pathLst>
            </a:custGeom>
            <a:solidFill>
              <a:srgbClr val="7FB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a:p>
          </p:txBody>
        </p:sp>
        <p:sp>
          <p:nvSpPr>
            <p:cNvPr id="104" name="Freeform 30"/>
            <p:cNvSpPr>
              <a:spLocks/>
            </p:cNvSpPr>
            <p:nvPr userDrawn="1"/>
          </p:nvSpPr>
          <p:spPr bwMode="auto">
            <a:xfrm>
              <a:off x="11338712" y="6744826"/>
              <a:ext cx="969018" cy="257259"/>
            </a:xfrm>
            <a:custGeom>
              <a:avLst/>
              <a:gdLst>
                <a:gd name="T0" fmla="*/ 343 w 555"/>
                <a:gd name="T1" fmla="*/ 21 h 131"/>
                <a:gd name="T2" fmla="*/ 343 w 555"/>
                <a:gd name="T3" fmla="*/ 21 h 131"/>
                <a:gd name="T4" fmla="*/ 0 w 555"/>
                <a:gd name="T5" fmla="*/ 131 h 131"/>
                <a:gd name="T6" fmla="*/ 197 w 555"/>
                <a:gd name="T7" fmla="*/ 131 h 131"/>
                <a:gd name="T8" fmla="*/ 555 w 555"/>
                <a:gd name="T9" fmla="*/ 131 h 131"/>
                <a:gd name="T10" fmla="*/ 343 w 555"/>
                <a:gd name="T11" fmla="*/ 21 h 131"/>
              </a:gdLst>
              <a:ahLst/>
              <a:cxnLst>
                <a:cxn ang="0">
                  <a:pos x="T0" y="T1"/>
                </a:cxn>
                <a:cxn ang="0">
                  <a:pos x="T2" y="T3"/>
                </a:cxn>
                <a:cxn ang="0">
                  <a:pos x="T4" y="T5"/>
                </a:cxn>
                <a:cxn ang="0">
                  <a:pos x="T6" y="T7"/>
                </a:cxn>
                <a:cxn ang="0">
                  <a:pos x="T8" y="T9"/>
                </a:cxn>
                <a:cxn ang="0">
                  <a:pos x="T10" y="T11"/>
                </a:cxn>
              </a:cxnLst>
              <a:rect l="0" t="0" r="r" b="b"/>
              <a:pathLst>
                <a:path w="555" h="131">
                  <a:moveTo>
                    <a:pt x="343" y="21"/>
                  </a:moveTo>
                  <a:cubicBezTo>
                    <a:pt x="343" y="21"/>
                    <a:pt x="343" y="21"/>
                    <a:pt x="343" y="21"/>
                  </a:cubicBezTo>
                  <a:cubicBezTo>
                    <a:pt x="222" y="0"/>
                    <a:pt x="93" y="37"/>
                    <a:pt x="0" y="131"/>
                  </a:cubicBezTo>
                  <a:cubicBezTo>
                    <a:pt x="197" y="131"/>
                    <a:pt x="197" y="131"/>
                    <a:pt x="197" y="131"/>
                  </a:cubicBezTo>
                  <a:cubicBezTo>
                    <a:pt x="555" y="131"/>
                    <a:pt x="555" y="131"/>
                    <a:pt x="555" y="131"/>
                  </a:cubicBezTo>
                  <a:cubicBezTo>
                    <a:pt x="496" y="70"/>
                    <a:pt x="421" y="34"/>
                    <a:pt x="343" y="21"/>
                  </a:cubicBezTo>
                  <a:close/>
                </a:path>
              </a:pathLst>
            </a:custGeom>
            <a:solidFill>
              <a:srgbClr val="BAD8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a:p>
          </p:txBody>
        </p:sp>
        <p:sp>
          <p:nvSpPr>
            <p:cNvPr id="107" name="Freeform 8"/>
            <p:cNvSpPr>
              <a:spLocks/>
            </p:cNvSpPr>
            <p:nvPr userDrawn="1"/>
          </p:nvSpPr>
          <p:spPr bwMode="auto">
            <a:xfrm flipH="1">
              <a:off x="9500413" y="5927649"/>
              <a:ext cx="316320" cy="233119"/>
            </a:xfrm>
            <a:custGeom>
              <a:avLst/>
              <a:gdLst>
                <a:gd name="T0" fmla="*/ 117 w 139"/>
                <a:gd name="T1" fmla="*/ 40 h 91"/>
                <a:gd name="T2" fmla="*/ 117 w 139"/>
                <a:gd name="T3" fmla="*/ 38 h 91"/>
                <a:gd name="T4" fmla="*/ 79 w 139"/>
                <a:gd name="T5" fmla="*/ 0 h 91"/>
                <a:gd name="T6" fmla="*/ 47 w 139"/>
                <a:gd name="T7" fmla="*/ 17 h 91"/>
                <a:gd name="T8" fmla="*/ 36 w 139"/>
                <a:gd name="T9" fmla="*/ 14 h 91"/>
                <a:gd name="T10" fmla="*/ 24 w 139"/>
                <a:gd name="T11" fmla="*/ 18 h 91"/>
                <a:gd name="T12" fmla="*/ 14 w 139"/>
                <a:gd name="T13" fmla="*/ 36 h 91"/>
                <a:gd name="T14" fmla="*/ 0 w 139"/>
                <a:gd name="T15" fmla="*/ 61 h 91"/>
                <a:gd name="T16" fmla="*/ 27 w 139"/>
                <a:gd name="T17" fmla="*/ 91 h 91"/>
                <a:gd name="T18" fmla="*/ 30 w 139"/>
                <a:gd name="T19" fmla="*/ 91 h 91"/>
                <a:gd name="T20" fmla="*/ 33 w 139"/>
                <a:gd name="T21" fmla="*/ 91 h 91"/>
                <a:gd name="T22" fmla="*/ 96 w 139"/>
                <a:gd name="T23" fmla="*/ 91 h 91"/>
                <a:gd name="T24" fmla="*/ 97 w 139"/>
                <a:gd name="T25" fmla="*/ 91 h 91"/>
                <a:gd name="T26" fmla="*/ 99 w 139"/>
                <a:gd name="T27" fmla="*/ 91 h 91"/>
                <a:gd name="T28" fmla="*/ 103 w 139"/>
                <a:gd name="T29" fmla="*/ 91 h 91"/>
                <a:gd name="T30" fmla="*/ 113 w 139"/>
                <a:gd name="T31" fmla="*/ 91 h 91"/>
                <a:gd name="T32" fmla="*/ 139 w 139"/>
                <a:gd name="T33" fmla="*/ 66 h 91"/>
                <a:gd name="T34" fmla="*/ 117 w 139"/>
                <a:gd name="T35" fmla="*/ 4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39" h="91">
                  <a:moveTo>
                    <a:pt x="117" y="40"/>
                  </a:moveTo>
                  <a:cubicBezTo>
                    <a:pt x="117" y="39"/>
                    <a:pt x="117" y="39"/>
                    <a:pt x="117" y="38"/>
                  </a:cubicBezTo>
                  <a:cubicBezTo>
                    <a:pt x="117" y="17"/>
                    <a:pt x="100" y="0"/>
                    <a:pt x="79" y="0"/>
                  </a:cubicBezTo>
                  <a:cubicBezTo>
                    <a:pt x="65" y="0"/>
                    <a:pt x="53" y="7"/>
                    <a:pt x="47" y="17"/>
                  </a:cubicBezTo>
                  <a:cubicBezTo>
                    <a:pt x="43" y="15"/>
                    <a:pt x="40" y="14"/>
                    <a:pt x="36" y="14"/>
                  </a:cubicBezTo>
                  <a:cubicBezTo>
                    <a:pt x="31" y="14"/>
                    <a:pt x="27" y="15"/>
                    <a:pt x="24" y="18"/>
                  </a:cubicBezTo>
                  <a:cubicBezTo>
                    <a:pt x="18" y="22"/>
                    <a:pt x="14" y="28"/>
                    <a:pt x="14" y="36"/>
                  </a:cubicBezTo>
                  <a:cubicBezTo>
                    <a:pt x="6" y="41"/>
                    <a:pt x="0" y="51"/>
                    <a:pt x="0" y="61"/>
                  </a:cubicBezTo>
                  <a:cubicBezTo>
                    <a:pt x="0" y="77"/>
                    <a:pt x="12" y="90"/>
                    <a:pt x="27" y="91"/>
                  </a:cubicBezTo>
                  <a:cubicBezTo>
                    <a:pt x="28" y="91"/>
                    <a:pt x="29" y="91"/>
                    <a:pt x="30" y="91"/>
                  </a:cubicBezTo>
                  <a:cubicBezTo>
                    <a:pt x="31" y="91"/>
                    <a:pt x="32" y="91"/>
                    <a:pt x="33" y="91"/>
                  </a:cubicBezTo>
                  <a:cubicBezTo>
                    <a:pt x="47" y="91"/>
                    <a:pt x="80" y="91"/>
                    <a:pt x="96" y="91"/>
                  </a:cubicBezTo>
                  <a:cubicBezTo>
                    <a:pt x="97" y="91"/>
                    <a:pt x="97" y="91"/>
                    <a:pt x="97" y="91"/>
                  </a:cubicBezTo>
                  <a:cubicBezTo>
                    <a:pt x="99" y="91"/>
                    <a:pt x="99" y="91"/>
                    <a:pt x="99" y="91"/>
                  </a:cubicBezTo>
                  <a:cubicBezTo>
                    <a:pt x="100" y="91"/>
                    <a:pt x="102" y="91"/>
                    <a:pt x="103" y="91"/>
                  </a:cubicBezTo>
                  <a:cubicBezTo>
                    <a:pt x="113" y="91"/>
                    <a:pt x="113" y="91"/>
                    <a:pt x="113" y="91"/>
                  </a:cubicBezTo>
                  <a:cubicBezTo>
                    <a:pt x="128" y="91"/>
                    <a:pt x="139" y="80"/>
                    <a:pt x="139" y="66"/>
                  </a:cubicBezTo>
                  <a:cubicBezTo>
                    <a:pt x="139" y="53"/>
                    <a:pt x="130" y="42"/>
                    <a:pt x="117" y="40"/>
                  </a:cubicBezTo>
                  <a:close/>
                </a:path>
              </a:pathLst>
            </a:custGeom>
            <a:solidFill>
              <a:srgbClr val="D2D2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a:p>
          </p:txBody>
        </p:sp>
        <p:sp>
          <p:nvSpPr>
            <p:cNvPr id="192" name="Freeform 5"/>
            <p:cNvSpPr>
              <a:spLocks/>
            </p:cNvSpPr>
            <p:nvPr userDrawn="1"/>
          </p:nvSpPr>
          <p:spPr bwMode="auto">
            <a:xfrm flipH="1">
              <a:off x="9145441" y="6024059"/>
              <a:ext cx="593792" cy="372934"/>
            </a:xfrm>
            <a:custGeom>
              <a:avLst/>
              <a:gdLst>
                <a:gd name="T0" fmla="*/ 118 w 140"/>
                <a:gd name="T1" fmla="*/ 40 h 91"/>
                <a:gd name="T2" fmla="*/ 118 w 140"/>
                <a:gd name="T3" fmla="*/ 38 h 91"/>
                <a:gd name="T4" fmla="*/ 79 w 140"/>
                <a:gd name="T5" fmla="*/ 0 h 91"/>
                <a:gd name="T6" fmla="*/ 47 w 140"/>
                <a:gd name="T7" fmla="*/ 17 h 91"/>
                <a:gd name="T8" fmla="*/ 37 w 140"/>
                <a:gd name="T9" fmla="*/ 14 h 91"/>
                <a:gd name="T10" fmla="*/ 24 w 140"/>
                <a:gd name="T11" fmla="*/ 18 h 91"/>
                <a:gd name="T12" fmla="*/ 14 w 140"/>
                <a:gd name="T13" fmla="*/ 36 h 91"/>
                <a:gd name="T14" fmla="*/ 0 w 140"/>
                <a:gd name="T15" fmla="*/ 61 h 91"/>
                <a:gd name="T16" fmla="*/ 27 w 140"/>
                <a:gd name="T17" fmla="*/ 91 h 91"/>
                <a:gd name="T18" fmla="*/ 31 w 140"/>
                <a:gd name="T19" fmla="*/ 91 h 91"/>
                <a:gd name="T20" fmla="*/ 34 w 140"/>
                <a:gd name="T21" fmla="*/ 91 h 91"/>
                <a:gd name="T22" fmla="*/ 97 w 140"/>
                <a:gd name="T23" fmla="*/ 91 h 91"/>
                <a:gd name="T24" fmla="*/ 98 w 140"/>
                <a:gd name="T25" fmla="*/ 91 h 91"/>
                <a:gd name="T26" fmla="*/ 99 w 140"/>
                <a:gd name="T27" fmla="*/ 91 h 91"/>
                <a:gd name="T28" fmla="*/ 104 w 140"/>
                <a:gd name="T29" fmla="*/ 91 h 91"/>
                <a:gd name="T30" fmla="*/ 114 w 140"/>
                <a:gd name="T31" fmla="*/ 91 h 91"/>
                <a:gd name="T32" fmla="*/ 140 w 140"/>
                <a:gd name="T33" fmla="*/ 66 h 91"/>
                <a:gd name="T34" fmla="*/ 118 w 140"/>
                <a:gd name="T35" fmla="*/ 4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0" h="91">
                  <a:moveTo>
                    <a:pt x="118" y="40"/>
                  </a:moveTo>
                  <a:cubicBezTo>
                    <a:pt x="118" y="39"/>
                    <a:pt x="118" y="39"/>
                    <a:pt x="118" y="38"/>
                  </a:cubicBezTo>
                  <a:cubicBezTo>
                    <a:pt x="118" y="17"/>
                    <a:pt x="100" y="0"/>
                    <a:pt x="79" y="0"/>
                  </a:cubicBezTo>
                  <a:cubicBezTo>
                    <a:pt x="66" y="0"/>
                    <a:pt x="54" y="7"/>
                    <a:pt x="47" y="17"/>
                  </a:cubicBezTo>
                  <a:cubicBezTo>
                    <a:pt x="44" y="15"/>
                    <a:pt x="40" y="14"/>
                    <a:pt x="37" y="14"/>
                  </a:cubicBezTo>
                  <a:cubicBezTo>
                    <a:pt x="32" y="14"/>
                    <a:pt x="28" y="15"/>
                    <a:pt x="24" y="18"/>
                  </a:cubicBezTo>
                  <a:cubicBezTo>
                    <a:pt x="18" y="22"/>
                    <a:pt x="14" y="28"/>
                    <a:pt x="14" y="36"/>
                  </a:cubicBezTo>
                  <a:cubicBezTo>
                    <a:pt x="6" y="41"/>
                    <a:pt x="0" y="51"/>
                    <a:pt x="0" y="61"/>
                  </a:cubicBezTo>
                  <a:cubicBezTo>
                    <a:pt x="0" y="77"/>
                    <a:pt x="12" y="90"/>
                    <a:pt x="27" y="91"/>
                  </a:cubicBezTo>
                  <a:cubicBezTo>
                    <a:pt x="28" y="91"/>
                    <a:pt x="30" y="91"/>
                    <a:pt x="31" y="91"/>
                  </a:cubicBezTo>
                  <a:cubicBezTo>
                    <a:pt x="32" y="91"/>
                    <a:pt x="33" y="91"/>
                    <a:pt x="34" y="91"/>
                  </a:cubicBezTo>
                  <a:cubicBezTo>
                    <a:pt x="48" y="91"/>
                    <a:pt x="81" y="91"/>
                    <a:pt x="97" y="91"/>
                  </a:cubicBezTo>
                  <a:cubicBezTo>
                    <a:pt x="97" y="91"/>
                    <a:pt x="97" y="91"/>
                    <a:pt x="98" y="91"/>
                  </a:cubicBezTo>
                  <a:cubicBezTo>
                    <a:pt x="99" y="91"/>
                    <a:pt x="99" y="91"/>
                    <a:pt x="99" y="91"/>
                  </a:cubicBezTo>
                  <a:cubicBezTo>
                    <a:pt x="100" y="91"/>
                    <a:pt x="102" y="91"/>
                    <a:pt x="104" y="91"/>
                  </a:cubicBezTo>
                  <a:cubicBezTo>
                    <a:pt x="114" y="91"/>
                    <a:pt x="114" y="91"/>
                    <a:pt x="114" y="91"/>
                  </a:cubicBezTo>
                  <a:cubicBezTo>
                    <a:pt x="128" y="91"/>
                    <a:pt x="140" y="80"/>
                    <a:pt x="140" y="66"/>
                  </a:cubicBezTo>
                  <a:cubicBezTo>
                    <a:pt x="140" y="53"/>
                    <a:pt x="130" y="42"/>
                    <a:pt x="118" y="40"/>
                  </a:cubicBez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en-US" sz="1350"/>
            </a:p>
          </p:txBody>
        </p:sp>
        <p:sp>
          <p:nvSpPr>
            <p:cNvPr id="226" name="Rectangle 225"/>
            <p:cNvSpPr>
              <a:spLocks noChangeArrowheads="1"/>
            </p:cNvSpPr>
            <p:nvPr userDrawn="1"/>
          </p:nvSpPr>
          <p:spPr bwMode="auto">
            <a:xfrm flipH="1">
              <a:off x="227037" y="6807018"/>
              <a:ext cx="37428" cy="141072"/>
            </a:xfrm>
            <a:prstGeom prst="rect">
              <a:avLst/>
            </a:prstGeom>
            <a:solidFill>
              <a:srgbClr val="96969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350"/>
            </a:p>
          </p:txBody>
        </p:sp>
        <p:sp>
          <p:nvSpPr>
            <p:cNvPr id="227" name="Oval 226"/>
            <p:cNvSpPr>
              <a:spLocks noChangeArrowheads="1"/>
            </p:cNvSpPr>
            <p:nvPr userDrawn="1"/>
          </p:nvSpPr>
          <p:spPr bwMode="auto">
            <a:xfrm flipH="1">
              <a:off x="152183" y="6682500"/>
              <a:ext cx="187138" cy="187137"/>
            </a:xfrm>
            <a:prstGeom prst="ellipse">
              <a:avLst/>
            </a:prstGeom>
            <a:solidFill>
              <a:srgbClr val="7FB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a:p>
          </p:txBody>
        </p:sp>
        <p:sp>
          <p:nvSpPr>
            <p:cNvPr id="228" name="Oval 227"/>
            <p:cNvSpPr>
              <a:spLocks noChangeArrowheads="1"/>
            </p:cNvSpPr>
            <p:nvPr userDrawn="1"/>
          </p:nvSpPr>
          <p:spPr bwMode="auto">
            <a:xfrm flipH="1">
              <a:off x="176655" y="6586053"/>
              <a:ext cx="138194" cy="137473"/>
            </a:xfrm>
            <a:prstGeom prst="ellipse">
              <a:avLst/>
            </a:prstGeom>
            <a:solidFill>
              <a:srgbClr val="7FB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a:p>
          </p:txBody>
        </p:sp>
        <p:sp>
          <p:nvSpPr>
            <p:cNvPr id="230" name="Rectangle 229"/>
            <p:cNvSpPr>
              <a:spLocks noChangeArrowheads="1"/>
            </p:cNvSpPr>
            <p:nvPr userDrawn="1"/>
          </p:nvSpPr>
          <p:spPr bwMode="auto">
            <a:xfrm flipH="1">
              <a:off x="9532029" y="6807018"/>
              <a:ext cx="37428" cy="141072"/>
            </a:xfrm>
            <a:prstGeom prst="rect">
              <a:avLst/>
            </a:prstGeom>
            <a:solidFill>
              <a:srgbClr val="96969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350"/>
            </a:p>
          </p:txBody>
        </p:sp>
        <p:sp>
          <p:nvSpPr>
            <p:cNvPr id="231" name="Oval 230"/>
            <p:cNvSpPr>
              <a:spLocks noChangeArrowheads="1"/>
            </p:cNvSpPr>
            <p:nvPr userDrawn="1"/>
          </p:nvSpPr>
          <p:spPr bwMode="auto">
            <a:xfrm flipH="1">
              <a:off x="9457175" y="6682500"/>
              <a:ext cx="187138" cy="187137"/>
            </a:xfrm>
            <a:prstGeom prst="ellipse">
              <a:avLst/>
            </a:prstGeom>
            <a:solidFill>
              <a:srgbClr val="7FB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a:p>
          </p:txBody>
        </p:sp>
        <p:sp>
          <p:nvSpPr>
            <p:cNvPr id="232" name="Oval 231"/>
            <p:cNvSpPr>
              <a:spLocks noChangeArrowheads="1"/>
            </p:cNvSpPr>
            <p:nvPr userDrawn="1"/>
          </p:nvSpPr>
          <p:spPr bwMode="auto">
            <a:xfrm flipH="1">
              <a:off x="9481647" y="6586053"/>
              <a:ext cx="138194" cy="137473"/>
            </a:xfrm>
            <a:prstGeom prst="ellipse">
              <a:avLst/>
            </a:prstGeom>
            <a:solidFill>
              <a:srgbClr val="7FB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a:p>
          </p:txBody>
        </p:sp>
        <p:sp>
          <p:nvSpPr>
            <p:cNvPr id="234" name="Rectangle 233"/>
            <p:cNvSpPr>
              <a:spLocks noChangeArrowheads="1"/>
            </p:cNvSpPr>
            <p:nvPr userDrawn="1"/>
          </p:nvSpPr>
          <p:spPr bwMode="auto">
            <a:xfrm flipH="1">
              <a:off x="9178861" y="6807018"/>
              <a:ext cx="37428" cy="141072"/>
            </a:xfrm>
            <a:prstGeom prst="rect">
              <a:avLst/>
            </a:prstGeom>
            <a:solidFill>
              <a:srgbClr val="96969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350"/>
            </a:p>
          </p:txBody>
        </p:sp>
        <p:sp>
          <p:nvSpPr>
            <p:cNvPr id="235" name="Oval 234"/>
            <p:cNvSpPr>
              <a:spLocks noChangeArrowheads="1"/>
            </p:cNvSpPr>
            <p:nvPr userDrawn="1"/>
          </p:nvSpPr>
          <p:spPr bwMode="auto">
            <a:xfrm flipH="1">
              <a:off x="9104007" y="6682500"/>
              <a:ext cx="187138" cy="187137"/>
            </a:xfrm>
            <a:prstGeom prst="ellipse">
              <a:avLst/>
            </a:prstGeom>
            <a:solidFill>
              <a:srgbClr val="7FB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a:p>
          </p:txBody>
        </p:sp>
        <p:sp>
          <p:nvSpPr>
            <p:cNvPr id="236" name="Oval 235"/>
            <p:cNvSpPr>
              <a:spLocks noChangeArrowheads="1"/>
            </p:cNvSpPr>
            <p:nvPr userDrawn="1"/>
          </p:nvSpPr>
          <p:spPr bwMode="auto">
            <a:xfrm flipH="1">
              <a:off x="9128479" y="6586053"/>
              <a:ext cx="138194" cy="137473"/>
            </a:xfrm>
            <a:prstGeom prst="ellipse">
              <a:avLst/>
            </a:prstGeom>
            <a:solidFill>
              <a:srgbClr val="7FB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a:p>
          </p:txBody>
        </p:sp>
      </p:grpSp>
      <p:graphicFrame>
        <p:nvGraphicFramePr>
          <p:cNvPr id="5" name="Object 4" hidden="1"/>
          <p:cNvGraphicFramePr>
            <a:graphicFrameLocks noChangeAspect="1"/>
          </p:cNvGraphicFramePr>
          <p:nvPr userDrawn="1">
            <p:custDataLst>
              <p:tags r:id="rId2"/>
            </p:custDataLst>
            <p:extLst/>
          </p:nvPr>
        </p:nvGraphicFramePr>
        <p:xfrm>
          <a:off x="1191" y="1589"/>
          <a:ext cx="1190" cy="1587"/>
        </p:xfrm>
        <a:graphic>
          <a:graphicData uri="http://schemas.openxmlformats.org/presentationml/2006/ole">
            <mc:AlternateContent xmlns:mc="http://schemas.openxmlformats.org/markup-compatibility/2006">
              <mc:Choice xmlns:v="urn:schemas-microsoft-com:vml" Requires="v">
                <p:oleObj spid="_x0000_s86021" name="think-cell Slide" r:id="rId4" imgW="270" imgH="270" progId="TCLayout.ActiveDocument.1">
                  <p:embed/>
                </p:oleObj>
              </mc:Choice>
              <mc:Fallback>
                <p:oleObj name="think-cell Slide" r:id="rId4" imgW="270" imgH="270" progId="TCLayout.ActiveDocument.1">
                  <p:embed/>
                  <p:pic>
                    <p:nvPicPr>
                      <p:cNvPr id="5" name="Object 4" hidden="1"/>
                      <p:cNvPicPr/>
                      <p:nvPr/>
                    </p:nvPicPr>
                    <p:blipFill>
                      <a:blip r:embed="rId5"/>
                      <a:stretch>
                        <a:fillRect/>
                      </a:stretch>
                    </p:blipFill>
                    <p:spPr>
                      <a:xfrm>
                        <a:off x="1191" y="1589"/>
                        <a:ext cx="1190" cy="1587"/>
                      </a:xfrm>
                      <a:prstGeom prst="rect">
                        <a:avLst/>
                      </a:prstGeom>
                    </p:spPr>
                  </p:pic>
                </p:oleObj>
              </mc:Fallback>
            </mc:AlternateContent>
          </a:graphicData>
        </a:graphic>
      </p:graphicFrame>
      <p:sp>
        <p:nvSpPr>
          <p:cNvPr id="3" name="Footer Placeholder 2"/>
          <p:cNvSpPr>
            <a:spLocks noGrp="1"/>
          </p:cNvSpPr>
          <p:nvPr userDrawn="1">
            <p:ph type="ftr" sz="quarter" idx="10"/>
          </p:nvPr>
        </p:nvSpPr>
        <p:spPr/>
        <p:txBody>
          <a:bodyPr/>
          <a:lstStyle/>
          <a:p>
            <a:r>
              <a:rPr lang="en-US"/>
              <a:t>Microsoft Confidential</a:t>
            </a:r>
          </a:p>
        </p:txBody>
      </p:sp>
      <p:sp>
        <p:nvSpPr>
          <p:cNvPr id="4" name="Slide Number Placeholder 3"/>
          <p:cNvSpPr>
            <a:spLocks noGrp="1"/>
          </p:cNvSpPr>
          <p:nvPr userDrawn="1">
            <p:ph type="sldNum" sz="quarter" idx="11"/>
          </p:nvPr>
        </p:nvSpPr>
        <p:spPr/>
        <p:txBody>
          <a:bodyPr/>
          <a:lstStyle>
            <a:lvl1pPr>
              <a:defRPr>
                <a:solidFill>
                  <a:schemeClr val="bg1"/>
                </a:solidFill>
              </a:defRPr>
            </a:lvl1pPr>
          </a:lstStyle>
          <a:p>
            <a:fld id="{27258FFF-F925-446B-8502-81C933981705}" type="slidenum">
              <a:rPr lang="en-US" smtClean="0"/>
              <a:pPr/>
              <a:t>‹#›</a:t>
            </a:fld>
            <a:endParaRPr lang="en-US" dirty="0"/>
          </a:p>
        </p:txBody>
      </p:sp>
      <p:sp>
        <p:nvSpPr>
          <p:cNvPr id="7" name="Title 1"/>
          <p:cNvSpPr>
            <a:spLocks noGrp="1"/>
          </p:cNvSpPr>
          <p:nvPr userDrawn="1">
            <p:ph type="title" hasCustomPrompt="1"/>
          </p:nvPr>
        </p:nvSpPr>
        <p:spPr>
          <a:xfrm>
            <a:off x="438875" y="264964"/>
            <a:ext cx="8418931" cy="1097302"/>
          </a:xfrm>
        </p:spPr>
        <p:txBody>
          <a:bodyPr lIns="0" tIns="91440" rIns="146304" bIns="91440"/>
          <a:lstStyle>
            <a:lvl1pPr>
              <a:lnSpc>
                <a:spcPts val="3674"/>
              </a:lnSpc>
              <a:defRPr sz="2700" baseline="0">
                <a:solidFill>
                  <a:schemeClr val="accent1"/>
                </a:solidFill>
              </a:defRPr>
            </a:lvl1pPr>
          </a:lstStyle>
          <a:p>
            <a:r>
              <a:rPr lang="en-US" dirty="0" err="1"/>
              <a:t>Lorem</a:t>
            </a:r>
            <a:r>
              <a:rPr lang="en-US" dirty="0"/>
              <a:t> </a:t>
            </a:r>
            <a:r>
              <a:rPr lang="en-US" dirty="0" err="1"/>
              <a:t>ipsum</a:t>
            </a:r>
            <a:r>
              <a:rPr lang="en-US" dirty="0"/>
              <a:t> dolor sit.</a:t>
            </a:r>
          </a:p>
        </p:txBody>
      </p:sp>
      <p:sp>
        <p:nvSpPr>
          <p:cNvPr id="58" name="Text Placeholder 7"/>
          <p:cNvSpPr>
            <a:spLocks noGrp="1"/>
          </p:cNvSpPr>
          <p:nvPr userDrawn="1">
            <p:ph type="body" sz="quarter" idx="13" hasCustomPrompt="1"/>
          </p:nvPr>
        </p:nvSpPr>
        <p:spPr>
          <a:xfrm>
            <a:off x="452590" y="1545465"/>
            <a:ext cx="8418931" cy="4663068"/>
          </a:xfrm>
        </p:spPr>
        <p:txBody>
          <a:bodyPr lIns="0" tIns="0"/>
          <a:lstStyle>
            <a:lvl1pPr marL="175006" indent="-175006">
              <a:spcBef>
                <a:spcPts val="900"/>
              </a:spcBef>
              <a:defRPr sz="1950">
                <a:latin typeface="+mn-lt"/>
              </a:defRPr>
            </a:lvl1pPr>
            <a:lvl2pPr marL="517874" indent="-175006">
              <a:spcBef>
                <a:spcPts val="900"/>
              </a:spcBef>
              <a:buSzPct val="100000"/>
              <a:buFont typeface="Segoe UI" pitchFamily="34" charset="0"/>
              <a:buChar char="‐"/>
              <a:defRPr/>
            </a:lvl2pPr>
            <a:lvl3pPr marL="860741" indent="-175006">
              <a:spcBef>
                <a:spcPts val="900"/>
              </a:spcBef>
              <a:buFont typeface="Wingdings" pitchFamily="2" charset="2"/>
              <a:buChar char="§"/>
              <a:defRPr/>
            </a:lvl3pPr>
            <a:lvl4pPr marL="1200037" indent="-257151">
              <a:spcBef>
                <a:spcPts val="900"/>
              </a:spcBef>
              <a:buFont typeface="+mj-lt"/>
              <a:buAutoNum type="arabicPeriod"/>
              <a:defRPr/>
            </a:lvl4pPr>
            <a:lvl5pPr marL="1459569" indent="-257151">
              <a:spcBef>
                <a:spcPts val="900"/>
              </a:spcBef>
              <a:buFont typeface="+mj-lt"/>
              <a:buAutoNum type="alphaLcParenR"/>
              <a:defRPr/>
            </a:lvl5pPr>
          </a:lstStyle>
          <a:p>
            <a:pPr lvl="0"/>
            <a:r>
              <a:rPr lang="en-US" dirty="0" err="1"/>
              <a:t>Lorem</a:t>
            </a:r>
            <a:r>
              <a:rPr lang="en-US" dirty="0"/>
              <a:t> </a:t>
            </a:r>
            <a:r>
              <a:rPr lang="en-US" dirty="0" err="1"/>
              <a:t>ipsum</a:t>
            </a:r>
            <a:r>
              <a:rPr lang="en-US" dirty="0"/>
              <a:t> dolor sit </a:t>
            </a:r>
            <a:r>
              <a:rPr lang="en-US" dirty="0" err="1"/>
              <a:t>amet</a:t>
            </a:r>
            <a:r>
              <a:rPr lang="en-US" dirty="0"/>
              <a:t>, </a:t>
            </a:r>
            <a:r>
              <a:rPr lang="en-US" dirty="0" err="1"/>
              <a:t>consectetur</a:t>
            </a:r>
            <a:r>
              <a:rPr lang="en-US" dirty="0"/>
              <a:t> </a:t>
            </a:r>
            <a:r>
              <a:rPr lang="en-US" dirty="0" err="1"/>
              <a:t>adipiscing</a:t>
            </a:r>
            <a:r>
              <a:rPr lang="en-US" dirty="0"/>
              <a:t> </a:t>
            </a:r>
            <a:br>
              <a:rPr lang="en-US" dirty="0"/>
            </a:br>
            <a:r>
              <a:rPr lang="en-US" dirty="0" err="1"/>
              <a:t>elit</a:t>
            </a:r>
            <a:r>
              <a:rPr lang="en-US" dirty="0"/>
              <a:t>. </a:t>
            </a:r>
            <a:r>
              <a:rPr lang="en-US" dirty="0" err="1"/>
              <a:t>Nunc</a:t>
            </a:r>
            <a:r>
              <a:rPr lang="en-US" dirty="0"/>
              <a:t> et </a:t>
            </a:r>
            <a:r>
              <a:rPr lang="en-US" dirty="0" err="1"/>
              <a:t>sagittis</a:t>
            </a:r>
            <a:r>
              <a:rPr lang="en-US" dirty="0"/>
              <a:t> ligula</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1958447977"/>
      </p:ext>
    </p:extLst>
  </p:cSld>
  <p:clrMapOvr>
    <a:masterClrMapping/>
  </p:clrMapOvr>
  <mc:AlternateContent xmlns:mc="http://schemas.openxmlformats.org/markup-compatibility/2006" xmlns:p14="http://schemas.microsoft.com/office/powerpoint/2010/main">
    <mc:Choice Requires="p14">
      <p:transition spd="slow" p14:dur="1250">
        <p:fade/>
      </p:transition>
    </mc:Choice>
    <mc:Fallback xmlns="">
      <p:transition spd="slow">
        <p:fade/>
      </p:transition>
    </mc:Fallback>
  </mc:AlternateContent>
  <p:extLst mod="1">
    <p:ext uri="{DCECCB84-F9BA-43D5-87BE-67443E8EF086}">
      <p15:sldGuideLst xmlns:p15="http://schemas.microsoft.com/office/powerpoint/2012/main">
        <p15:guide id="1" orient="horz" pos="2203">
          <p15:clr>
            <a:srgbClr val="FBAE40"/>
          </p15:clr>
        </p15:guide>
        <p15:guide id="2" pos="3917">
          <p15:clr>
            <a:srgbClr val="FBAE40"/>
          </p15:clr>
        </p15:guide>
      </p15:sldGuideLst>
    </p:ext>
  </p:extLst>
</p:sldLayout>
</file>

<file path=ppt/slideLayouts/slideLayout155.xml><?xml version="1.0" encoding="utf-8"?>
<p:sldLayout xmlns:a="http://schemas.openxmlformats.org/drawingml/2006/main" xmlns:r="http://schemas.openxmlformats.org/officeDocument/2006/relationships" xmlns:p="http://schemas.openxmlformats.org/presentationml/2006/main" preserve="1" userDrawn="1">
  <p:cSld name="52_Illustrated Footer">
    <p:spTree>
      <p:nvGrpSpPr>
        <p:cNvPr id="1" name=""/>
        <p:cNvGrpSpPr/>
        <p:nvPr/>
      </p:nvGrpSpPr>
      <p:grpSpPr>
        <a:xfrm>
          <a:off x="0" y="0"/>
          <a:ext cx="0" cy="0"/>
          <a:chOff x="0" y="0"/>
          <a:chExt cx="0" cy="0"/>
        </a:xfrm>
      </p:grpSpPr>
      <p:grpSp>
        <p:nvGrpSpPr>
          <p:cNvPr id="14" name="Group 13"/>
          <p:cNvGrpSpPr/>
          <p:nvPr userDrawn="1"/>
        </p:nvGrpSpPr>
        <p:grpSpPr>
          <a:xfrm>
            <a:off x="1" y="6063325"/>
            <a:ext cx="9326086" cy="931201"/>
            <a:chOff x="0" y="6063324"/>
            <a:chExt cx="12435840" cy="931201"/>
          </a:xfrm>
        </p:grpSpPr>
        <p:grpSp>
          <p:nvGrpSpPr>
            <p:cNvPr id="1641" name="Group 1640"/>
            <p:cNvGrpSpPr/>
            <p:nvPr userDrawn="1"/>
          </p:nvGrpSpPr>
          <p:grpSpPr>
            <a:xfrm>
              <a:off x="7449632" y="6063324"/>
              <a:ext cx="1561897" cy="913689"/>
              <a:chOff x="7607126" y="3844387"/>
              <a:chExt cx="2234877" cy="1307374"/>
            </a:xfrm>
          </p:grpSpPr>
          <p:sp>
            <p:nvSpPr>
              <p:cNvPr id="1642" name="Rectangle 352"/>
              <p:cNvSpPr>
                <a:spLocks noChangeArrowheads="1"/>
              </p:cNvSpPr>
              <p:nvPr/>
            </p:nvSpPr>
            <p:spPr bwMode="auto">
              <a:xfrm>
                <a:off x="9443812" y="4355381"/>
                <a:ext cx="398191" cy="796380"/>
              </a:xfrm>
              <a:prstGeom prst="rect">
                <a:avLst/>
              </a:pr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1643" name="Rectangle 353"/>
              <p:cNvSpPr>
                <a:spLocks noChangeArrowheads="1"/>
              </p:cNvSpPr>
              <p:nvPr/>
            </p:nvSpPr>
            <p:spPr bwMode="auto">
              <a:xfrm>
                <a:off x="9757159" y="4412266"/>
                <a:ext cx="30852" cy="57848"/>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644" name="Rectangle 354"/>
              <p:cNvSpPr>
                <a:spLocks noChangeArrowheads="1"/>
              </p:cNvSpPr>
              <p:nvPr/>
            </p:nvSpPr>
            <p:spPr bwMode="auto">
              <a:xfrm>
                <a:off x="9669422" y="4412266"/>
                <a:ext cx="32781" cy="57848"/>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645" name="Rectangle 355"/>
              <p:cNvSpPr>
                <a:spLocks noChangeArrowheads="1"/>
              </p:cNvSpPr>
              <p:nvPr/>
            </p:nvSpPr>
            <p:spPr bwMode="auto">
              <a:xfrm>
                <a:off x="9583613" y="4412266"/>
                <a:ext cx="30852" cy="57848"/>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646" name="Rectangle 356"/>
              <p:cNvSpPr>
                <a:spLocks noChangeArrowheads="1"/>
              </p:cNvSpPr>
              <p:nvPr/>
            </p:nvSpPr>
            <p:spPr bwMode="auto">
              <a:xfrm>
                <a:off x="9495877" y="4412266"/>
                <a:ext cx="32781" cy="57848"/>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647" name="Rectangle 357"/>
              <p:cNvSpPr>
                <a:spLocks noChangeArrowheads="1"/>
              </p:cNvSpPr>
              <p:nvPr/>
            </p:nvSpPr>
            <p:spPr bwMode="auto">
              <a:xfrm>
                <a:off x="9757159" y="4498073"/>
                <a:ext cx="30852" cy="59777"/>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648" name="Rectangle 358"/>
              <p:cNvSpPr>
                <a:spLocks noChangeArrowheads="1"/>
              </p:cNvSpPr>
              <p:nvPr/>
            </p:nvSpPr>
            <p:spPr bwMode="auto">
              <a:xfrm>
                <a:off x="9669422" y="4498073"/>
                <a:ext cx="32781" cy="59777"/>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649" name="Rectangle 359"/>
              <p:cNvSpPr>
                <a:spLocks noChangeArrowheads="1"/>
              </p:cNvSpPr>
              <p:nvPr/>
            </p:nvSpPr>
            <p:spPr bwMode="auto">
              <a:xfrm>
                <a:off x="9583613" y="4498073"/>
                <a:ext cx="30852" cy="59777"/>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650" name="Rectangle 360"/>
              <p:cNvSpPr>
                <a:spLocks noChangeArrowheads="1"/>
              </p:cNvSpPr>
              <p:nvPr/>
            </p:nvSpPr>
            <p:spPr bwMode="auto">
              <a:xfrm>
                <a:off x="9495877" y="4498073"/>
                <a:ext cx="32781" cy="59777"/>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651" name="Rectangle 361"/>
              <p:cNvSpPr>
                <a:spLocks noChangeArrowheads="1"/>
              </p:cNvSpPr>
              <p:nvPr/>
            </p:nvSpPr>
            <p:spPr bwMode="auto">
              <a:xfrm>
                <a:off x="9757159" y="4585811"/>
                <a:ext cx="30852" cy="56884"/>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652" name="Rectangle 362"/>
              <p:cNvSpPr>
                <a:spLocks noChangeArrowheads="1"/>
              </p:cNvSpPr>
              <p:nvPr/>
            </p:nvSpPr>
            <p:spPr bwMode="auto">
              <a:xfrm>
                <a:off x="9669422" y="4585811"/>
                <a:ext cx="32781" cy="56884"/>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653" name="Rectangle 363"/>
              <p:cNvSpPr>
                <a:spLocks noChangeArrowheads="1"/>
              </p:cNvSpPr>
              <p:nvPr/>
            </p:nvSpPr>
            <p:spPr bwMode="auto">
              <a:xfrm>
                <a:off x="9583613" y="4585811"/>
                <a:ext cx="30852" cy="56884"/>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654" name="Rectangle 364"/>
              <p:cNvSpPr>
                <a:spLocks noChangeArrowheads="1"/>
              </p:cNvSpPr>
              <p:nvPr/>
            </p:nvSpPr>
            <p:spPr bwMode="auto">
              <a:xfrm>
                <a:off x="9495877" y="4585811"/>
                <a:ext cx="32781" cy="56884"/>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655" name="Rectangle 365"/>
              <p:cNvSpPr>
                <a:spLocks noChangeArrowheads="1"/>
              </p:cNvSpPr>
              <p:nvPr/>
            </p:nvSpPr>
            <p:spPr bwMode="auto">
              <a:xfrm>
                <a:off x="9757159" y="4671619"/>
                <a:ext cx="30852" cy="59777"/>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656" name="Rectangle 366"/>
              <p:cNvSpPr>
                <a:spLocks noChangeArrowheads="1"/>
              </p:cNvSpPr>
              <p:nvPr/>
            </p:nvSpPr>
            <p:spPr bwMode="auto">
              <a:xfrm>
                <a:off x="9669422" y="4671619"/>
                <a:ext cx="32781" cy="59777"/>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657" name="Rectangle 367"/>
              <p:cNvSpPr>
                <a:spLocks noChangeArrowheads="1"/>
              </p:cNvSpPr>
              <p:nvPr/>
            </p:nvSpPr>
            <p:spPr bwMode="auto">
              <a:xfrm>
                <a:off x="9583613" y="4671619"/>
                <a:ext cx="30852" cy="59777"/>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658" name="Rectangle 368"/>
              <p:cNvSpPr>
                <a:spLocks noChangeArrowheads="1"/>
              </p:cNvSpPr>
              <p:nvPr/>
            </p:nvSpPr>
            <p:spPr bwMode="auto">
              <a:xfrm>
                <a:off x="9495877" y="4671619"/>
                <a:ext cx="32781" cy="59777"/>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659" name="Rectangle 369"/>
              <p:cNvSpPr>
                <a:spLocks noChangeArrowheads="1"/>
              </p:cNvSpPr>
              <p:nvPr/>
            </p:nvSpPr>
            <p:spPr bwMode="auto">
              <a:xfrm>
                <a:off x="9757159" y="4759356"/>
                <a:ext cx="30852" cy="56884"/>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660" name="Rectangle 370"/>
              <p:cNvSpPr>
                <a:spLocks noChangeArrowheads="1"/>
              </p:cNvSpPr>
              <p:nvPr/>
            </p:nvSpPr>
            <p:spPr bwMode="auto">
              <a:xfrm>
                <a:off x="9669422" y="4759356"/>
                <a:ext cx="32781" cy="56884"/>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661" name="Rectangle 371"/>
              <p:cNvSpPr>
                <a:spLocks noChangeArrowheads="1"/>
              </p:cNvSpPr>
              <p:nvPr/>
            </p:nvSpPr>
            <p:spPr bwMode="auto">
              <a:xfrm>
                <a:off x="9583613" y="4759356"/>
                <a:ext cx="30852" cy="56884"/>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662" name="Rectangle 372"/>
              <p:cNvSpPr>
                <a:spLocks noChangeArrowheads="1"/>
              </p:cNvSpPr>
              <p:nvPr/>
            </p:nvSpPr>
            <p:spPr bwMode="auto">
              <a:xfrm>
                <a:off x="9495877" y="4759356"/>
                <a:ext cx="32781" cy="56884"/>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663" name="Rectangle 373"/>
              <p:cNvSpPr>
                <a:spLocks noChangeArrowheads="1"/>
              </p:cNvSpPr>
              <p:nvPr/>
            </p:nvSpPr>
            <p:spPr bwMode="auto">
              <a:xfrm>
                <a:off x="9757159" y="4845165"/>
                <a:ext cx="30852" cy="58812"/>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664" name="Rectangle 374"/>
              <p:cNvSpPr>
                <a:spLocks noChangeArrowheads="1"/>
              </p:cNvSpPr>
              <p:nvPr/>
            </p:nvSpPr>
            <p:spPr bwMode="auto">
              <a:xfrm>
                <a:off x="9669422" y="4845165"/>
                <a:ext cx="32781" cy="58812"/>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665" name="Rectangle 375"/>
              <p:cNvSpPr>
                <a:spLocks noChangeArrowheads="1"/>
              </p:cNvSpPr>
              <p:nvPr/>
            </p:nvSpPr>
            <p:spPr bwMode="auto">
              <a:xfrm>
                <a:off x="9583613" y="4845165"/>
                <a:ext cx="30852" cy="58812"/>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666" name="Rectangle 376"/>
              <p:cNvSpPr>
                <a:spLocks noChangeArrowheads="1"/>
              </p:cNvSpPr>
              <p:nvPr/>
            </p:nvSpPr>
            <p:spPr bwMode="auto">
              <a:xfrm>
                <a:off x="9495877" y="4845165"/>
                <a:ext cx="32781" cy="58812"/>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667" name="Rectangle 377"/>
              <p:cNvSpPr>
                <a:spLocks noChangeArrowheads="1"/>
              </p:cNvSpPr>
              <p:nvPr/>
            </p:nvSpPr>
            <p:spPr bwMode="auto">
              <a:xfrm>
                <a:off x="9757159" y="4932901"/>
                <a:ext cx="30852" cy="56884"/>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668" name="Rectangle 378"/>
              <p:cNvSpPr>
                <a:spLocks noChangeArrowheads="1"/>
              </p:cNvSpPr>
              <p:nvPr/>
            </p:nvSpPr>
            <p:spPr bwMode="auto">
              <a:xfrm>
                <a:off x="9669422" y="4932901"/>
                <a:ext cx="32781" cy="56884"/>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669" name="Rectangle 379"/>
              <p:cNvSpPr>
                <a:spLocks noChangeArrowheads="1"/>
              </p:cNvSpPr>
              <p:nvPr/>
            </p:nvSpPr>
            <p:spPr bwMode="auto">
              <a:xfrm>
                <a:off x="9583613" y="4932901"/>
                <a:ext cx="30852" cy="56884"/>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670" name="Rectangle 380"/>
              <p:cNvSpPr>
                <a:spLocks noChangeArrowheads="1"/>
              </p:cNvSpPr>
              <p:nvPr/>
            </p:nvSpPr>
            <p:spPr bwMode="auto">
              <a:xfrm>
                <a:off x="9495877" y="4932901"/>
                <a:ext cx="32781" cy="56884"/>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671" name="Rectangle 381"/>
              <p:cNvSpPr>
                <a:spLocks noChangeArrowheads="1"/>
              </p:cNvSpPr>
              <p:nvPr/>
            </p:nvSpPr>
            <p:spPr bwMode="auto">
              <a:xfrm>
                <a:off x="9757159" y="5018709"/>
                <a:ext cx="30852" cy="58812"/>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672" name="Rectangle 382"/>
              <p:cNvSpPr>
                <a:spLocks noChangeArrowheads="1"/>
              </p:cNvSpPr>
              <p:nvPr/>
            </p:nvSpPr>
            <p:spPr bwMode="auto">
              <a:xfrm>
                <a:off x="9669422" y="5018709"/>
                <a:ext cx="32781" cy="58812"/>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673" name="Rectangle 383"/>
              <p:cNvSpPr>
                <a:spLocks noChangeArrowheads="1"/>
              </p:cNvSpPr>
              <p:nvPr/>
            </p:nvSpPr>
            <p:spPr bwMode="auto">
              <a:xfrm>
                <a:off x="9583613" y="5018709"/>
                <a:ext cx="30852" cy="58812"/>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674" name="Rectangle 384"/>
              <p:cNvSpPr>
                <a:spLocks noChangeArrowheads="1"/>
              </p:cNvSpPr>
              <p:nvPr/>
            </p:nvSpPr>
            <p:spPr bwMode="auto">
              <a:xfrm>
                <a:off x="9495877" y="5018709"/>
                <a:ext cx="32781" cy="58812"/>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675" name="Rectangle 385"/>
              <p:cNvSpPr>
                <a:spLocks noChangeArrowheads="1"/>
              </p:cNvSpPr>
              <p:nvPr/>
            </p:nvSpPr>
            <p:spPr bwMode="auto">
              <a:xfrm>
                <a:off x="9132396" y="4526998"/>
                <a:ext cx="232358" cy="624763"/>
              </a:xfrm>
              <a:prstGeom prst="rect">
                <a:avLst/>
              </a:pr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1676" name="Rectangle 386"/>
              <p:cNvSpPr>
                <a:spLocks noChangeArrowheads="1"/>
              </p:cNvSpPr>
              <p:nvPr/>
            </p:nvSpPr>
            <p:spPr bwMode="auto">
              <a:xfrm>
                <a:off x="8574159" y="4528927"/>
                <a:ext cx="391442" cy="313345"/>
              </a:xfrm>
              <a:prstGeom prst="rect">
                <a:avLst/>
              </a:pr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1677" name="Freeform 387"/>
              <p:cNvSpPr>
                <a:spLocks/>
              </p:cNvSpPr>
              <p:nvPr/>
            </p:nvSpPr>
            <p:spPr bwMode="auto">
              <a:xfrm>
                <a:off x="8799768" y="3959119"/>
                <a:ext cx="332628" cy="1192642"/>
              </a:xfrm>
              <a:custGeom>
                <a:avLst/>
                <a:gdLst>
                  <a:gd name="T0" fmla="*/ 0 w 345"/>
                  <a:gd name="T1" fmla="*/ 0 h 1237"/>
                  <a:gd name="T2" fmla="*/ 345 w 345"/>
                  <a:gd name="T3" fmla="*/ 0 h 1237"/>
                  <a:gd name="T4" fmla="*/ 345 w 345"/>
                  <a:gd name="T5" fmla="*/ 1237 h 1237"/>
                  <a:gd name="T6" fmla="*/ 0 w 345"/>
                  <a:gd name="T7" fmla="*/ 1237 h 1237"/>
                  <a:gd name="T8" fmla="*/ 0 w 345"/>
                  <a:gd name="T9" fmla="*/ 805 h 1237"/>
                  <a:gd name="T10" fmla="*/ 0 w 345"/>
                  <a:gd name="T11" fmla="*/ 0 h 1237"/>
                </a:gdLst>
                <a:ahLst/>
                <a:cxnLst>
                  <a:cxn ang="0">
                    <a:pos x="T0" y="T1"/>
                  </a:cxn>
                  <a:cxn ang="0">
                    <a:pos x="T2" y="T3"/>
                  </a:cxn>
                  <a:cxn ang="0">
                    <a:pos x="T4" y="T5"/>
                  </a:cxn>
                  <a:cxn ang="0">
                    <a:pos x="T6" y="T7"/>
                  </a:cxn>
                  <a:cxn ang="0">
                    <a:pos x="T8" y="T9"/>
                  </a:cxn>
                  <a:cxn ang="0">
                    <a:pos x="T10" y="T11"/>
                  </a:cxn>
                </a:cxnLst>
                <a:rect l="0" t="0" r="r" b="b"/>
                <a:pathLst>
                  <a:path w="345" h="1237">
                    <a:moveTo>
                      <a:pt x="0" y="0"/>
                    </a:moveTo>
                    <a:lnTo>
                      <a:pt x="345" y="0"/>
                    </a:lnTo>
                    <a:lnTo>
                      <a:pt x="345" y="1237"/>
                    </a:lnTo>
                    <a:lnTo>
                      <a:pt x="0" y="1237"/>
                    </a:lnTo>
                    <a:lnTo>
                      <a:pt x="0" y="805"/>
                    </a:lnTo>
                    <a:lnTo>
                      <a:pt x="0" y="0"/>
                    </a:ln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1678" name="Freeform 388"/>
              <p:cNvSpPr>
                <a:spLocks/>
              </p:cNvSpPr>
              <p:nvPr/>
            </p:nvSpPr>
            <p:spPr bwMode="auto">
              <a:xfrm>
                <a:off x="8574159" y="4533747"/>
                <a:ext cx="225609" cy="618014"/>
              </a:xfrm>
              <a:custGeom>
                <a:avLst/>
                <a:gdLst>
                  <a:gd name="T0" fmla="*/ 0 w 234"/>
                  <a:gd name="T1" fmla="*/ 320 h 641"/>
                  <a:gd name="T2" fmla="*/ 0 w 234"/>
                  <a:gd name="T3" fmla="*/ 641 h 641"/>
                  <a:gd name="T4" fmla="*/ 234 w 234"/>
                  <a:gd name="T5" fmla="*/ 641 h 641"/>
                  <a:gd name="T6" fmla="*/ 234 w 234"/>
                  <a:gd name="T7" fmla="*/ 0 h 641"/>
                  <a:gd name="T8" fmla="*/ 0 w 234"/>
                  <a:gd name="T9" fmla="*/ 320 h 641"/>
                </a:gdLst>
                <a:ahLst/>
                <a:cxnLst>
                  <a:cxn ang="0">
                    <a:pos x="T0" y="T1"/>
                  </a:cxn>
                  <a:cxn ang="0">
                    <a:pos x="T2" y="T3"/>
                  </a:cxn>
                  <a:cxn ang="0">
                    <a:pos x="T4" y="T5"/>
                  </a:cxn>
                  <a:cxn ang="0">
                    <a:pos x="T6" y="T7"/>
                  </a:cxn>
                  <a:cxn ang="0">
                    <a:pos x="T8" y="T9"/>
                  </a:cxn>
                </a:cxnLst>
                <a:rect l="0" t="0" r="r" b="b"/>
                <a:pathLst>
                  <a:path w="234" h="641">
                    <a:moveTo>
                      <a:pt x="0" y="320"/>
                    </a:moveTo>
                    <a:lnTo>
                      <a:pt x="0" y="641"/>
                    </a:lnTo>
                    <a:lnTo>
                      <a:pt x="234" y="641"/>
                    </a:lnTo>
                    <a:lnTo>
                      <a:pt x="234" y="0"/>
                    </a:lnTo>
                    <a:lnTo>
                      <a:pt x="0" y="320"/>
                    </a:lnTo>
                    <a:close/>
                  </a:path>
                </a:pathLst>
              </a:custGeom>
              <a:solidFill>
                <a:schemeClr val="accent1">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1679" name="Rectangle 389"/>
              <p:cNvSpPr>
                <a:spLocks noChangeArrowheads="1"/>
              </p:cNvSpPr>
              <p:nvPr/>
            </p:nvSpPr>
            <p:spPr bwMode="auto">
              <a:xfrm>
                <a:off x="8842189" y="4025645"/>
                <a:ext cx="30852" cy="61704"/>
              </a:xfrm>
              <a:prstGeom prst="rect">
                <a:avLst/>
              </a:prstGeom>
              <a:solidFill>
                <a:schemeClr val="bg2"/>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680" name="Rectangle 390"/>
              <p:cNvSpPr>
                <a:spLocks noChangeArrowheads="1"/>
              </p:cNvSpPr>
              <p:nvPr/>
            </p:nvSpPr>
            <p:spPr bwMode="auto">
              <a:xfrm>
                <a:off x="8913536" y="4025645"/>
                <a:ext cx="33745" cy="61704"/>
              </a:xfrm>
              <a:prstGeom prst="rect">
                <a:avLst/>
              </a:prstGeom>
              <a:solidFill>
                <a:schemeClr val="bg2"/>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681" name="Rectangle 391"/>
              <p:cNvSpPr>
                <a:spLocks noChangeArrowheads="1"/>
              </p:cNvSpPr>
              <p:nvPr/>
            </p:nvSpPr>
            <p:spPr bwMode="auto">
              <a:xfrm>
                <a:off x="8984882" y="4025645"/>
                <a:ext cx="33745" cy="61704"/>
              </a:xfrm>
              <a:prstGeom prst="rect">
                <a:avLst/>
              </a:prstGeom>
              <a:solidFill>
                <a:schemeClr val="bg2"/>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682" name="Rectangle 392"/>
              <p:cNvSpPr>
                <a:spLocks noChangeArrowheads="1"/>
              </p:cNvSpPr>
              <p:nvPr/>
            </p:nvSpPr>
            <p:spPr bwMode="auto">
              <a:xfrm>
                <a:off x="9056228" y="4025645"/>
                <a:ext cx="33745" cy="61704"/>
              </a:xfrm>
              <a:prstGeom prst="rect">
                <a:avLst/>
              </a:prstGeom>
              <a:solidFill>
                <a:schemeClr val="bg2"/>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683" name="Rectangle 393"/>
              <p:cNvSpPr>
                <a:spLocks noChangeArrowheads="1"/>
              </p:cNvSpPr>
              <p:nvPr/>
            </p:nvSpPr>
            <p:spPr bwMode="auto">
              <a:xfrm>
                <a:off x="8842189" y="4118204"/>
                <a:ext cx="30852" cy="61704"/>
              </a:xfrm>
              <a:prstGeom prst="rect">
                <a:avLst/>
              </a:prstGeom>
              <a:solidFill>
                <a:schemeClr val="bg2"/>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684" name="Rectangle 394"/>
              <p:cNvSpPr>
                <a:spLocks noChangeArrowheads="1"/>
              </p:cNvSpPr>
              <p:nvPr/>
            </p:nvSpPr>
            <p:spPr bwMode="auto">
              <a:xfrm>
                <a:off x="8913536" y="4118204"/>
                <a:ext cx="33745" cy="61704"/>
              </a:xfrm>
              <a:prstGeom prst="rect">
                <a:avLst/>
              </a:prstGeom>
              <a:solidFill>
                <a:schemeClr val="bg2"/>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685" name="Rectangle 395"/>
              <p:cNvSpPr>
                <a:spLocks noChangeArrowheads="1"/>
              </p:cNvSpPr>
              <p:nvPr/>
            </p:nvSpPr>
            <p:spPr bwMode="auto">
              <a:xfrm>
                <a:off x="8984882" y="4118204"/>
                <a:ext cx="33745" cy="61704"/>
              </a:xfrm>
              <a:prstGeom prst="rect">
                <a:avLst/>
              </a:prstGeom>
              <a:solidFill>
                <a:schemeClr val="bg2"/>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686" name="Rectangle 396"/>
              <p:cNvSpPr>
                <a:spLocks noChangeArrowheads="1"/>
              </p:cNvSpPr>
              <p:nvPr/>
            </p:nvSpPr>
            <p:spPr bwMode="auto">
              <a:xfrm>
                <a:off x="9056228" y="4118204"/>
                <a:ext cx="33745" cy="61704"/>
              </a:xfrm>
              <a:prstGeom prst="rect">
                <a:avLst/>
              </a:prstGeom>
              <a:solidFill>
                <a:schemeClr val="bg2"/>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687" name="Rectangle 397"/>
              <p:cNvSpPr>
                <a:spLocks noChangeArrowheads="1"/>
              </p:cNvSpPr>
              <p:nvPr/>
            </p:nvSpPr>
            <p:spPr bwMode="auto">
              <a:xfrm>
                <a:off x="8842189" y="4212689"/>
                <a:ext cx="30852" cy="61704"/>
              </a:xfrm>
              <a:prstGeom prst="rect">
                <a:avLst/>
              </a:prstGeom>
              <a:solidFill>
                <a:schemeClr val="bg2"/>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688" name="Rectangle 398"/>
              <p:cNvSpPr>
                <a:spLocks noChangeArrowheads="1"/>
              </p:cNvSpPr>
              <p:nvPr/>
            </p:nvSpPr>
            <p:spPr bwMode="auto">
              <a:xfrm>
                <a:off x="8913536" y="4212689"/>
                <a:ext cx="33745" cy="61704"/>
              </a:xfrm>
              <a:prstGeom prst="rect">
                <a:avLst/>
              </a:prstGeom>
              <a:solidFill>
                <a:schemeClr val="bg2"/>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689" name="Rectangle 399"/>
              <p:cNvSpPr>
                <a:spLocks noChangeArrowheads="1"/>
              </p:cNvSpPr>
              <p:nvPr/>
            </p:nvSpPr>
            <p:spPr bwMode="auto">
              <a:xfrm>
                <a:off x="8984882" y="4212689"/>
                <a:ext cx="33745" cy="61704"/>
              </a:xfrm>
              <a:prstGeom prst="rect">
                <a:avLst/>
              </a:prstGeom>
              <a:solidFill>
                <a:schemeClr val="bg2"/>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690" name="Rectangle 400"/>
              <p:cNvSpPr>
                <a:spLocks noChangeArrowheads="1"/>
              </p:cNvSpPr>
              <p:nvPr/>
            </p:nvSpPr>
            <p:spPr bwMode="auto">
              <a:xfrm>
                <a:off x="9056228" y="4212689"/>
                <a:ext cx="33745" cy="61704"/>
              </a:xfrm>
              <a:prstGeom prst="rect">
                <a:avLst/>
              </a:prstGeom>
              <a:solidFill>
                <a:schemeClr val="bg2"/>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691" name="Rectangle 401"/>
              <p:cNvSpPr>
                <a:spLocks noChangeArrowheads="1"/>
              </p:cNvSpPr>
              <p:nvPr/>
            </p:nvSpPr>
            <p:spPr bwMode="auto">
              <a:xfrm>
                <a:off x="8842189" y="4305246"/>
                <a:ext cx="30852" cy="62670"/>
              </a:xfrm>
              <a:prstGeom prst="rect">
                <a:avLst/>
              </a:prstGeom>
              <a:solidFill>
                <a:schemeClr val="bg2"/>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692" name="Rectangle 402"/>
              <p:cNvSpPr>
                <a:spLocks noChangeArrowheads="1"/>
              </p:cNvSpPr>
              <p:nvPr/>
            </p:nvSpPr>
            <p:spPr bwMode="auto">
              <a:xfrm>
                <a:off x="8913536" y="4305246"/>
                <a:ext cx="33745" cy="62670"/>
              </a:xfrm>
              <a:prstGeom prst="rect">
                <a:avLst/>
              </a:prstGeom>
              <a:solidFill>
                <a:schemeClr val="bg2"/>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693" name="Rectangle 403"/>
              <p:cNvSpPr>
                <a:spLocks noChangeArrowheads="1"/>
              </p:cNvSpPr>
              <p:nvPr/>
            </p:nvSpPr>
            <p:spPr bwMode="auto">
              <a:xfrm>
                <a:off x="8984882" y="4305246"/>
                <a:ext cx="33745" cy="62670"/>
              </a:xfrm>
              <a:prstGeom prst="rect">
                <a:avLst/>
              </a:prstGeom>
              <a:solidFill>
                <a:schemeClr val="bg2"/>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694" name="Rectangle 404"/>
              <p:cNvSpPr>
                <a:spLocks noChangeArrowheads="1"/>
              </p:cNvSpPr>
              <p:nvPr/>
            </p:nvSpPr>
            <p:spPr bwMode="auto">
              <a:xfrm>
                <a:off x="9056228" y="4305246"/>
                <a:ext cx="33745" cy="62670"/>
              </a:xfrm>
              <a:prstGeom prst="rect">
                <a:avLst/>
              </a:prstGeom>
              <a:solidFill>
                <a:schemeClr val="bg2"/>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695" name="Rectangle 405"/>
              <p:cNvSpPr>
                <a:spLocks noChangeArrowheads="1"/>
              </p:cNvSpPr>
              <p:nvPr/>
            </p:nvSpPr>
            <p:spPr bwMode="auto">
              <a:xfrm>
                <a:off x="8842189" y="4400697"/>
                <a:ext cx="30852" cy="61704"/>
              </a:xfrm>
              <a:prstGeom prst="rect">
                <a:avLst/>
              </a:prstGeom>
              <a:solidFill>
                <a:schemeClr val="bg2"/>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696" name="Rectangle 406"/>
              <p:cNvSpPr>
                <a:spLocks noChangeArrowheads="1"/>
              </p:cNvSpPr>
              <p:nvPr/>
            </p:nvSpPr>
            <p:spPr bwMode="auto">
              <a:xfrm>
                <a:off x="8913536" y="4400697"/>
                <a:ext cx="33745" cy="61704"/>
              </a:xfrm>
              <a:prstGeom prst="rect">
                <a:avLst/>
              </a:prstGeom>
              <a:solidFill>
                <a:schemeClr val="bg2"/>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697" name="Rectangle 407"/>
              <p:cNvSpPr>
                <a:spLocks noChangeArrowheads="1"/>
              </p:cNvSpPr>
              <p:nvPr/>
            </p:nvSpPr>
            <p:spPr bwMode="auto">
              <a:xfrm>
                <a:off x="8984882" y="4400697"/>
                <a:ext cx="33745" cy="61704"/>
              </a:xfrm>
              <a:prstGeom prst="rect">
                <a:avLst/>
              </a:prstGeom>
              <a:solidFill>
                <a:schemeClr val="bg2"/>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698" name="Rectangle 408"/>
              <p:cNvSpPr>
                <a:spLocks noChangeArrowheads="1"/>
              </p:cNvSpPr>
              <p:nvPr/>
            </p:nvSpPr>
            <p:spPr bwMode="auto">
              <a:xfrm>
                <a:off x="9056228" y="4400697"/>
                <a:ext cx="33745" cy="61704"/>
              </a:xfrm>
              <a:prstGeom prst="rect">
                <a:avLst/>
              </a:prstGeom>
              <a:solidFill>
                <a:schemeClr val="bg2"/>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699" name="Rectangle 409"/>
              <p:cNvSpPr>
                <a:spLocks noChangeArrowheads="1"/>
              </p:cNvSpPr>
              <p:nvPr/>
            </p:nvSpPr>
            <p:spPr bwMode="auto">
              <a:xfrm>
                <a:off x="8842189" y="4493253"/>
                <a:ext cx="30852" cy="61704"/>
              </a:xfrm>
              <a:prstGeom prst="rect">
                <a:avLst/>
              </a:prstGeom>
              <a:solidFill>
                <a:schemeClr val="bg2"/>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700" name="Rectangle 410"/>
              <p:cNvSpPr>
                <a:spLocks noChangeArrowheads="1"/>
              </p:cNvSpPr>
              <p:nvPr/>
            </p:nvSpPr>
            <p:spPr bwMode="auto">
              <a:xfrm>
                <a:off x="8913536" y="4493253"/>
                <a:ext cx="33745" cy="61704"/>
              </a:xfrm>
              <a:prstGeom prst="rect">
                <a:avLst/>
              </a:prstGeom>
              <a:solidFill>
                <a:schemeClr val="bg2"/>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701" name="Rectangle 411"/>
              <p:cNvSpPr>
                <a:spLocks noChangeArrowheads="1"/>
              </p:cNvSpPr>
              <p:nvPr/>
            </p:nvSpPr>
            <p:spPr bwMode="auto">
              <a:xfrm>
                <a:off x="8984882" y="4493253"/>
                <a:ext cx="33745" cy="61704"/>
              </a:xfrm>
              <a:prstGeom prst="rect">
                <a:avLst/>
              </a:prstGeom>
              <a:solidFill>
                <a:schemeClr val="bg2"/>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702" name="Rectangle 412"/>
              <p:cNvSpPr>
                <a:spLocks noChangeArrowheads="1"/>
              </p:cNvSpPr>
              <p:nvPr/>
            </p:nvSpPr>
            <p:spPr bwMode="auto">
              <a:xfrm>
                <a:off x="9056228" y="4493253"/>
                <a:ext cx="33745" cy="61704"/>
              </a:xfrm>
              <a:prstGeom prst="rect">
                <a:avLst/>
              </a:prstGeom>
              <a:solidFill>
                <a:schemeClr val="bg2"/>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703" name="Rectangle 413"/>
              <p:cNvSpPr>
                <a:spLocks noChangeArrowheads="1"/>
              </p:cNvSpPr>
              <p:nvPr/>
            </p:nvSpPr>
            <p:spPr bwMode="auto">
              <a:xfrm>
                <a:off x="8842189" y="4585811"/>
                <a:ext cx="30852" cy="64597"/>
              </a:xfrm>
              <a:prstGeom prst="rect">
                <a:avLst/>
              </a:prstGeom>
              <a:solidFill>
                <a:schemeClr val="bg2"/>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704" name="Rectangle 414"/>
              <p:cNvSpPr>
                <a:spLocks noChangeArrowheads="1"/>
              </p:cNvSpPr>
              <p:nvPr/>
            </p:nvSpPr>
            <p:spPr bwMode="auto">
              <a:xfrm>
                <a:off x="8913536" y="4585811"/>
                <a:ext cx="33745" cy="64597"/>
              </a:xfrm>
              <a:prstGeom prst="rect">
                <a:avLst/>
              </a:prstGeom>
              <a:solidFill>
                <a:schemeClr val="bg2"/>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705" name="Rectangle 415"/>
              <p:cNvSpPr>
                <a:spLocks noChangeArrowheads="1"/>
              </p:cNvSpPr>
              <p:nvPr/>
            </p:nvSpPr>
            <p:spPr bwMode="auto">
              <a:xfrm>
                <a:off x="8984882" y="4585811"/>
                <a:ext cx="33745" cy="64597"/>
              </a:xfrm>
              <a:prstGeom prst="rect">
                <a:avLst/>
              </a:prstGeom>
              <a:solidFill>
                <a:schemeClr val="bg2"/>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706" name="Rectangle 416"/>
              <p:cNvSpPr>
                <a:spLocks noChangeArrowheads="1"/>
              </p:cNvSpPr>
              <p:nvPr/>
            </p:nvSpPr>
            <p:spPr bwMode="auto">
              <a:xfrm>
                <a:off x="9056228" y="4585811"/>
                <a:ext cx="33745" cy="64597"/>
              </a:xfrm>
              <a:prstGeom prst="rect">
                <a:avLst/>
              </a:prstGeom>
              <a:solidFill>
                <a:schemeClr val="bg2"/>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707" name="Rectangle 417"/>
              <p:cNvSpPr>
                <a:spLocks noChangeArrowheads="1"/>
              </p:cNvSpPr>
              <p:nvPr/>
            </p:nvSpPr>
            <p:spPr bwMode="auto">
              <a:xfrm>
                <a:off x="8842189" y="4768997"/>
                <a:ext cx="30852" cy="61704"/>
              </a:xfrm>
              <a:prstGeom prst="rect">
                <a:avLst/>
              </a:prstGeom>
              <a:solidFill>
                <a:schemeClr val="bg2"/>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708" name="Rectangle 418"/>
              <p:cNvSpPr>
                <a:spLocks noChangeArrowheads="1"/>
              </p:cNvSpPr>
              <p:nvPr/>
            </p:nvSpPr>
            <p:spPr bwMode="auto">
              <a:xfrm>
                <a:off x="8913536" y="4768997"/>
                <a:ext cx="33745" cy="61704"/>
              </a:xfrm>
              <a:prstGeom prst="rect">
                <a:avLst/>
              </a:prstGeom>
              <a:solidFill>
                <a:schemeClr val="bg2"/>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709" name="Rectangle 419"/>
              <p:cNvSpPr>
                <a:spLocks noChangeArrowheads="1"/>
              </p:cNvSpPr>
              <p:nvPr/>
            </p:nvSpPr>
            <p:spPr bwMode="auto">
              <a:xfrm>
                <a:off x="8984882" y="4768997"/>
                <a:ext cx="33745" cy="61704"/>
              </a:xfrm>
              <a:prstGeom prst="rect">
                <a:avLst/>
              </a:prstGeom>
              <a:solidFill>
                <a:schemeClr val="bg2"/>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710" name="Rectangle 420"/>
              <p:cNvSpPr>
                <a:spLocks noChangeArrowheads="1"/>
              </p:cNvSpPr>
              <p:nvPr/>
            </p:nvSpPr>
            <p:spPr bwMode="auto">
              <a:xfrm>
                <a:off x="9056228" y="4768997"/>
                <a:ext cx="33745" cy="61704"/>
              </a:xfrm>
              <a:prstGeom prst="rect">
                <a:avLst/>
              </a:prstGeom>
              <a:solidFill>
                <a:schemeClr val="bg2"/>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711" name="Rectangle 421"/>
              <p:cNvSpPr>
                <a:spLocks noChangeArrowheads="1"/>
              </p:cNvSpPr>
              <p:nvPr/>
            </p:nvSpPr>
            <p:spPr bwMode="auto">
              <a:xfrm>
                <a:off x="8842189" y="4673548"/>
                <a:ext cx="30852" cy="61704"/>
              </a:xfrm>
              <a:prstGeom prst="rect">
                <a:avLst/>
              </a:prstGeom>
              <a:solidFill>
                <a:schemeClr val="bg2"/>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712" name="Rectangle 422"/>
              <p:cNvSpPr>
                <a:spLocks noChangeArrowheads="1"/>
              </p:cNvSpPr>
              <p:nvPr/>
            </p:nvSpPr>
            <p:spPr bwMode="auto">
              <a:xfrm>
                <a:off x="8913536" y="4673548"/>
                <a:ext cx="33745" cy="61704"/>
              </a:xfrm>
              <a:prstGeom prst="rect">
                <a:avLst/>
              </a:prstGeom>
              <a:solidFill>
                <a:schemeClr val="bg2"/>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713" name="Rectangle 423"/>
              <p:cNvSpPr>
                <a:spLocks noChangeArrowheads="1"/>
              </p:cNvSpPr>
              <p:nvPr/>
            </p:nvSpPr>
            <p:spPr bwMode="auto">
              <a:xfrm>
                <a:off x="8984882" y="4673548"/>
                <a:ext cx="33745" cy="61704"/>
              </a:xfrm>
              <a:prstGeom prst="rect">
                <a:avLst/>
              </a:prstGeom>
              <a:solidFill>
                <a:schemeClr val="bg2"/>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714" name="Rectangle 424"/>
              <p:cNvSpPr>
                <a:spLocks noChangeArrowheads="1"/>
              </p:cNvSpPr>
              <p:nvPr/>
            </p:nvSpPr>
            <p:spPr bwMode="auto">
              <a:xfrm>
                <a:off x="9056228" y="4673548"/>
                <a:ext cx="33745" cy="61704"/>
              </a:xfrm>
              <a:prstGeom prst="rect">
                <a:avLst/>
              </a:prstGeom>
              <a:solidFill>
                <a:schemeClr val="bg2"/>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715" name="Rectangle 425"/>
              <p:cNvSpPr>
                <a:spLocks noChangeArrowheads="1"/>
              </p:cNvSpPr>
              <p:nvPr/>
            </p:nvSpPr>
            <p:spPr bwMode="auto">
              <a:xfrm>
                <a:off x="8842189" y="4864447"/>
                <a:ext cx="30852" cy="61704"/>
              </a:xfrm>
              <a:prstGeom prst="rect">
                <a:avLst/>
              </a:prstGeom>
              <a:solidFill>
                <a:schemeClr val="bg2"/>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716" name="Rectangle 426"/>
              <p:cNvSpPr>
                <a:spLocks noChangeArrowheads="1"/>
              </p:cNvSpPr>
              <p:nvPr/>
            </p:nvSpPr>
            <p:spPr bwMode="auto">
              <a:xfrm>
                <a:off x="8913536" y="4864447"/>
                <a:ext cx="33745" cy="61704"/>
              </a:xfrm>
              <a:prstGeom prst="rect">
                <a:avLst/>
              </a:prstGeom>
              <a:solidFill>
                <a:schemeClr val="bg2"/>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717" name="Rectangle 427"/>
              <p:cNvSpPr>
                <a:spLocks noChangeArrowheads="1"/>
              </p:cNvSpPr>
              <p:nvPr/>
            </p:nvSpPr>
            <p:spPr bwMode="auto">
              <a:xfrm>
                <a:off x="8984882" y="4864447"/>
                <a:ext cx="33745" cy="61704"/>
              </a:xfrm>
              <a:prstGeom prst="rect">
                <a:avLst/>
              </a:prstGeom>
              <a:solidFill>
                <a:schemeClr val="bg2"/>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718" name="Rectangle 428"/>
              <p:cNvSpPr>
                <a:spLocks noChangeArrowheads="1"/>
              </p:cNvSpPr>
              <p:nvPr/>
            </p:nvSpPr>
            <p:spPr bwMode="auto">
              <a:xfrm>
                <a:off x="9056228" y="4864447"/>
                <a:ext cx="33745" cy="61704"/>
              </a:xfrm>
              <a:prstGeom prst="rect">
                <a:avLst/>
              </a:prstGeom>
              <a:solidFill>
                <a:schemeClr val="bg2"/>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719" name="Rectangle 429"/>
              <p:cNvSpPr>
                <a:spLocks noChangeArrowheads="1"/>
              </p:cNvSpPr>
              <p:nvPr/>
            </p:nvSpPr>
            <p:spPr bwMode="auto">
              <a:xfrm>
                <a:off x="8842189" y="4958932"/>
                <a:ext cx="30852" cy="64597"/>
              </a:xfrm>
              <a:prstGeom prst="rect">
                <a:avLst/>
              </a:prstGeom>
              <a:solidFill>
                <a:schemeClr val="bg2"/>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720" name="Rectangle 430"/>
              <p:cNvSpPr>
                <a:spLocks noChangeArrowheads="1"/>
              </p:cNvSpPr>
              <p:nvPr/>
            </p:nvSpPr>
            <p:spPr bwMode="auto">
              <a:xfrm>
                <a:off x="8913536" y="4958932"/>
                <a:ext cx="33745" cy="64597"/>
              </a:xfrm>
              <a:prstGeom prst="rect">
                <a:avLst/>
              </a:prstGeom>
              <a:solidFill>
                <a:schemeClr val="bg2"/>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721" name="Rectangle 431"/>
              <p:cNvSpPr>
                <a:spLocks noChangeArrowheads="1"/>
              </p:cNvSpPr>
              <p:nvPr/>
            </p:nvSpPr>
            <p:spPr bwMode="auto">
              <a:xfrm>
                <a:off x="8984882" y="4958932"/>
                <a:ext cx="33745" cy="64597"/>
              </a:xfrm>
              <a:prstGeom prst="rect">
                <a:avLst/>
              </a:prstGeom>
              <a:solidFill>
                <a:schemeClr val="bg2"/>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722" name="Rectangle 432"/>
              <p:cNvSpPr>
                <a:spLocks noChangeArrowheads="1"/>
              </p:cNvSpPr>
              <p:nvPr/>
            </p:nvSpPr>
            <p:spPr bwMode="auto">
              <a:xfrm>
                <a:off x="9056228" y="4958932"/>
                <a:ext cx="33745" cy="64597"/>
              </a:xfrm>
              <a:prstGeom prst="rect">
                <a:avLst/>
              </a:prstGeom>
              <a:solidFill>
                <a:schemeClr val="bg2"/>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723" name="Rectangle 433"/>
              <p:cNvSpPr>
                <a:spLocks noChangeArrowheads="1"/>
              </p:cNvSpPr>
              <p:nvPr/>
            </p:nvSpPr>
            <p:spPr bwMode="auto">
              <a:xfrm>
                <a:off x="8842189" y="5056310"/>
                <a:ext cx="30852" cy="61704"/>
              </a:xfrm>
              <a:prstGeom prst="rect">
                <a:avLst/>
              </a:prstGeom>
              <a:solidFill>
                <a:schemeClr val="bg2"/>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724" name="Rectangle 434"/>
              <p:cNvSpPr>
                <a:spLocks noChangeArrowheads="1"/>
              </p:cNvSpPr>
              <p:nvPr/>
            </p:nvSpPr>
            <p:spPr bwMode="auto">
              <a:xfrm>
                <a:off x="8913536" y="5056310"/>
                <a:ext cx="33745" cy="61704"/>
              </a:xfrm>
              <a:prstGeom prst="rect">
                <a:avLst/>
              </a:prstGeom>
              <a:solidFill>
                <a:schemeClr val="bg2"/>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725" name="Rectangle 435"/>
              <p:cNvSpPr>
                <a:spLocks noChangeArrowheads="1"/>
              </p:cNvSpPr>
              <p:nvPr/>
            </p:nvSpPr>
            <p:spPr bwMode="auto">
              <a:xfrm>
                <a:off x="8984882" y="5056310"/>
                <a:ext cx="33745" cy="61704"/>
              </a:xfrm>
              <a:prstGeom prst="rect">
                <a:avLst/>
              </a:prstGeom>
              <a:solidFill>
                <a:schemeClr val="bg2"/>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726" name="Rectangle 436"/>
              <p:cNvSpPr>
                <a:spLocks noChangeArrowheads="1"/>
              </p:cNvSpPr>
              <p:nvPr/>
            </p:nvSpPr>
            <p:spPr bwMode="auto">
              <a:xfrm>
                <a:off x="9056228" y="5056310"/>
                <a:ext cx="33745" cy="61704"/>
              </a:xfrm>
              <a:prstGeom prst="rect">
                <a:avLst/>
              </a:prstGeom>
              <a:solidFill>
                <a:schemeClr val="bg2"/>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727" name="Rectangle 437"/>
              <p:cNvSpPr>
                <a:spLocks noChangeArrowheads="1"/>
              </p:cNvSpPr>
              <p:nvPr/>
            </p:nvSpPr>
            <p:spPr bwMode="auto">
              <a:xfrm>
                <a:off x="8598262" y="4585811"/>
                <a:ext cx="32781" cy="64597"/>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728" name="Rectangle 438"/>
              <p:cNvSpPr>
                <a:spLocks noChangeArrowheads="1"/>
              </p:cNvSpPr>
              <p:nvPr/>
            </p:nvSpPr>
            <p:spPr bwMode="auto">
              <a:xfrm>
                <a:off x="8669608" y="4585811"/>
                <a:ext cx="32781" cy="64597"/>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729" name="Rectangle 439"/>
              <p:cNvSpPr>
                <a:spLocks noChangeArrowheads="1"/>
              </p:cNvSpPr>
              <p:nvPr/>
            </p:nvSpPr>
            <p:spPr bwMode="auto">
              <a:xfrm>
                <a:off x="8742883" y="4585811"/>
                <a:ext cx="30852" cy="64597"/>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730" name="Rectangle 440"/>
              <p:cNvSpPr>
                <a:spLocks noChangeArrowheads="1"/>
              </p:cNvSpPr>
              <p:nvPr/>
            </p:nvSpPr>
            <p:spPr bwMode="auto">
              <a:xfrm>
                <a:off x="8598262" y="4681261"/>
                <a:ext cx="32781" cy="61704"/>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731" name="Rectangle 441"/>
              <p:cNvSpPr>
                <a:spLocks noChangeArrowheads="1"/>
              </p:cNvSpPr>
              <p:nvPr/>
            </p:nvSpPr>
            <p:spPr bwMode="auto">
              <a:xfrm>
                <a:off x="8669608" y="4681261"/>
                <a:ext cx="32781" cy="61704"/>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732" name="Rectangle 442"/>
              <p:cNvSpPr>
                <a:spLocks noChangeArrowheads="1"/>
              </p:cNvSpPr>
              <p:nvPr/>
            </p:nvSpPr>
            <p:spPr bwMode="auto">
              <a:xfrm>
                <a:off x="8742883" y="4681261"/>
                <a:ext cx="30852" cy="61704"/>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733" name="Rectangle 443"/>
              <p:cNvSpPr>
                <a:spLocks noChangeArrowheads="1"/>
              </p:cNvSpPr>
              <p:nvPr/>
            </p:nvSpPr>
            <p:spPr bwMode="auto">
              <a:xfrm>
                <a:off x="8598262" y="4767068"/>
                <a:ext cx="32781" cy="63633"/>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734" name="Rectangle 444"/>
              <p:cNvSpPr>
                <a:spLocks noChangeArrowheads="1"/>
              </p:cNvSpPr>
              <p:nvPr/>
            </p:nvSpPr>
            <p:spPr bwMode="auto">
              <a:xfrm>
                <a:off x="8669608" y="4767068"/>
                <a:ext cx="32781" cy="63633"/>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735" name="Rectangle 445"/>
              <p:cNvSpPr>
                <a:spLocks noChangeArrowheads="1"/>
              </p:cNvSpPr>
              <p:nvPr/>
            </p:nvSpPr>
            <p:spPr bwMode="auto">
              <a:xfrm>
                <a:off x="8742883" y="4767068"/>
                <a:ext cx="30852" cy="63633"/>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736" name="Rectangle 446"/>
              <p:cNvSpPr>
                <a:spLocks noChangeArrowheads="1"/>
              </p:cNvSpPr>
              <p:nvPr/>
            </p:nvSpPr>
            <p:spPr bwMode="auto">
              <a:xfrm>
                <a:off x="8598262" y="4854806"/>
                <a:ext cx="32781" cy="61704"/>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737" name="Rectangle 447"/>
              <p:cNvSpPr>
                <a:spLocks noChangeArrowheads="1"/>
              </p:cNvSpPr>
              <p:nvPr/>
            </p:nvSpPr>
            <p:spPr bwMode="auto">
              <a:xfrm>
                <a:off x="8669608" y="4854806"/>
                <a:ext cx="32781" cy="61704"/>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738" name="Rectangle 448"/>
              <p:cNvSpPr>
                <a:spLocks noChangeArrowheads="1"/>
              </p:cNvSpPr>
              <p:nvPr/>
            </p:nvSpPr>
            <p:spPr bwMode="auto">
              <a:xfrm>
                <a:off x="8742883" y="4854806"/>
                <a:ext cx="30852" cy="61704"/>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739" name="Rectangle 449"/>
              <p:cNvSpPr>
                <a:spLocks noChangeArrowheads="1"/>
              </p:cNvSpPr>
              <p:nvPr/>
            </p:nvSpPr>
            <p:spPr bwMode="auto">
              <a:xfrm>
                <a:off x="8598262" y="4939650"/>
                <a:ext cx="32781" cy="64597"/>
              </a:xfrm>
              <a:prstGeom prst="rect">
                <a:avLst/>
              </a:prstGeom>
              <a:solidFill>
                <a:schemeClr val="bg2"/>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740" name="Rectangle 450"/>
              <p:cNvSpPr>
                <a:spLocks noChangeArrowheads="1"/>
              </p:cNvSpPr>
              <p:nvPr/>
            </p:nvSpPr>
            <p:spPr bwMode="auto">
              <a:xfrm>
                <a:off x="8669608" y="4939650"/>
                <a:ext cx="32781" cy="64597"/>
              </a:xfrm>
              <a:prstGeom prst="rect">
                <a:avLst/>
              </a:prstGeom>
              <a:solidFill>
                <a:schemeClr val="bg2"/>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741" name="Rectangle 451"/>
              <p:cNvSpPr>
                <a:spLocks noChangeArrowheads="1"/>
              </p:cNvSpPr>
              <p:nvPr/>
            </p:nvSpPr>
            <p:spPr bwMode="auto">
              <a:xfrm>
                <a:off x="8742883" y="4939650"/>
                <a:ext cx="30852" cy="64597"/>
              </a:xfrm>
              <a:prstGeom prst="rect">
                <a:avLst/>
              </a:prstGeom>
              <a:solidFill>
                <a:schemeClr val="bg2"/>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742" name="Rectangle 452"/>
              <p:cNvSpPr>
                <a:spLocks noChangeArrowheads="1"/>
              </p:cNvSpPr>
              <p:nvPr/>
            </p:nvSpPr>
            <p:spPr bwMode="auto">
              <a:xfrm>
                <a:off x="8598262" y="5028351"/>
                <a:ext cx="32781" cy="61704"/>
              </a:xfrm>
              <a:prstGeom prst="rect">
                <a:avLst/>
              </a:prstGeom>
              <a:solidFill>
                <a:schemeClr val="bg2"/>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743" name="Rectangle 453"/>
              <p:cNvSpPr>
                <a:spLocks noChangeArrowheads="1"/>
              </p:cNvSpPr>
              <p:nvPr/>
            </p:nvSpPr>
            <p:spPr bwMode="auto">
              <a:xfrm>
                <a:off x="8669608" y="5028351"/>
                <a:ext cx="32781" cy="61704"/>
              </a:xfrm>
              <a:prstGeom prst="rect">
                <a:avLst/>
              </a:prstGeom>
              <a:solidFill>
                <a:schemeClr val="bg2"/>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744" name="Rectangle 454"/>
              <p:cNvSpPr>
                <a:spLocks noChangeArrowheads="1"/>
              </p:cNvSpPr>
              <p:nvPr/>
            </p:nvSpPr>
            <p:spPr bwMode="auto">
              <a:xfrm>
                <a:off x="8742883" y="5028351"/>
                <a:ext cx="30852" cy="61704"/>
              </a:xfrm>
              <a:prstGeom prst="rect">
                <a:avLst/>
              </a:prstGeom>
              <a:solidFill>
                <a:schemeClr val="bg2"/>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745" name="Rectangle 455"/>
              <p:cNvSpPr>
                <a:spLocks noChangeArrowheads="1"/>
              </p:cNvSpPr>
              <p:nvPr/>
            </p:nvSpPr>
            <p:spPr bwMode="auto">
              <a:xfrm>
                <a:off x="8984882" y="3905692"/>
                <a:ext cx="105091" cy="59777"/>
              </a:xfrm>
              <a:prstGeom prst="rect">
                <a:avLst/>
              </a:pr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1746" name="Rectangle 456"/>
              <p:cNvSpPr>
                <a:spLocks noChangeArrowheads="1"/>
              </p:cNvSpPr>
              <p:nvPr/>
            </p:nvSpPr>
            <p:spPr bwMode="auto">
              <a:xfrm>
                <a:off x="8873043" y="3858849"/>
                <a:ext cx="22176" cy="100271"/>
              </a:xfrm>
              <a:prstGeom prst="rect">
                <a:avLst/>
              </a:pr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1747" name="Freeform 457"/>
              <p:cNvSpPr>
                <a:spLocks/>
              </p:cNvSpPr>
              <p:nvPr/>
            </p:nvSpPr>
            <p:spPr bwMode="auto">
              <a:xfrm>
                <a:off x="8163434" y="4496146"/>
                <a:ext cx="244892" cy="655615"/>
              </a:xfrm>
              <a:custGeom>
                <a:avLst/>
                <a:gdLst>
                  <a:gd name="T0" fmla="*/ 0 w 254"/>
                  <a:gd name="T1" fmla="*/ 162 h 680"/>
                  <a:gd name="T2" fmla="*/ 254 w 254"/>
                  <a:gd name="T3" fmla="*/ 0 h 680"/>
                  <a:gd name="T4" fmla="*/ 254 w 254"/>
                  <a:gd name="T5" fmla="*/ 680 h 680"/>
                  <a:gd name="T6" fmla="*/ 0 w 254"/>
                  <a:gd name="T7" fmla="*/ 680 h 680"/>
                  <a:gd name="T8" fmla="*/ 0 w 254"/>
                  <a:gd name="T9" fmla="*/ 162 h 680"/>
                </a:gdLst>
                <a:ahLst/>
                <a:cxnLst>
                  <a:cxn ang="0">
                    <a:pos x="T0" y="T1"/>
                  </a:cxn>
                  <a:cxn ang="0">
                    <a:pos x="T2" y="T3"/>
                  </a:cxn>
                  <a:cxn ang="0">
                    <a:pos x="T4" y="T5"/>
                  </a:cxn>
                  <a:cxn ang="0">
                    <a:pos x="T6" y="T7"/>
                  </a:cxn>
                  <a:cxn ang="0">
                    <a:pos x="T8" y="T9"/>
                  </a:cxn>
                </a:cxnLst>
                <a:rect l="0" t="0" r="r" b="b"/>
                <a:pathLst>
                  <a:path w="254" h="680">
                    <a:moveTo>
                      <a:pt x="0" y="162"/>
                    </a:moveTo>
                    <a:lnTo>
                      <a:pt x="254" y="0"/>
                    </a:lnTo>
                    <a:lnTo>
                      <a:pt x="254" y="680"/>
                    </a:lnTo>
                    <a:lnTo>
                      <a:pt x="0" y="680"/>
                    </a:lnTo>
                    <a:lnTo>
                      <a:pt x="0" y="162"/>
                    </a:ln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1748" name="Rectangle 458"/>
              <p:cNvSpPr>
                <a:spLocks noChangeArrowheads="1"/>
              </p:cNvSpPr>
              <p:nvPr/>
            </p:nvSpPr>
            <p:spPr bwMode="auto">
              <a:xfrm>
                <a:off x="7607126" y="4559779"/>
                <a:ext cx="264175" cy="591982"/>
              </a:xfrm>
              <a:prstGeom prst="rect">
                <a:avLst/>
              </a:pr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1749" name="Rectangle 459"/>
              <p:cNvSpPr>
                <a:spLocks noChangeArrowheads="1"/>
              </p:cNvSpPr>
              <p:nvPr/>
            </p:nvSpPr>
            <p:spPr bwMode="auto">
              <a:xfrm>
                <a:off x="7804775" y="4220402"/>
                <a:ext cx="256461" cy="931359"/>
              </a:xfrm>
              <a:prstGeom prst="rect">
                <a:avLst/>
              </a:pr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1750" name="Freeform 460"/>
              <p:cNvSpPr>
                <a:spLocks/>
              </p:cNvSpPr>
              <p:nvPr/>
            </p:nvSpPr>
            <p:spPr bwMode="auto">
              <a:xfrm>
                <a:off x="7866479" y="4127844"/>
                <a:ext cx="133052" cy="92558"/>
              </a:xfrm>
              <a:custGeom>
                <a:avLst/>
                <a:gdLst>
                  <a:gd name="T0" fmla="*/ 103 w 138"/>
                  <a:gd name="T1" fmla="*/ 0 h 96"/>
                  <a:gd name="T2" fmla="*/ 37 w 138"/>
                  <a:gd name="T3" fmla="*/ 0 h 96"/>
                  <a:gd name="T4" fmla="*/ 0 w 138"/>
                  <a:gd name="T5" fmla="*/ 96 h 96"/>
                  <a:gd name="T6" fmla="*/ 138 w 138"/>
                  <a:gd name="T7" fmla="*/ 96 h 96"/>
                  <a:gd name="T8" fmla="*/ 103 w 138"/>
                  <a:gd name="T9" fmla="*/ 0 h 96"/>
                </a:gdLst>
                <a:ahLst/>
                <a:cxnLst>
                  <a:cxn ang="0">
                    <a:pos x="T0" y="T1"/>
                  </a:cxn>
                  <a:cxn ang="0">
                    <a:pos x="T2" y="T3"/>
                  </a:cxn>
                  <a:cxn ang="0">
                    <a:pos x="T4" y="T5"/>
                  </a:cxn>
                  <a:cxn ang="0">
                    <a:pos x="T6" y="T7"/>
                  </a:cxn>
                  <a:cxn ang="0">
                    <a:pos x="T8" y="T9"/>
                  </a:cxn>
                </a:cxnLst>
                <a:rect l="0" t="0" r="r" b="b"/>
                <a:pathLst>
                  <a:path w="138" h="96">
                    <a:moveTo>
                      <a:pt x="103" y="0"/>
                    </a:moveTo>
                    <a:lnTo>
                      <a:pt x="37" y="0"/>
                    </a:lnTo>
                    <a:lnTo>
                      <a:pt x="0" y="96"/>
                    </a:lnTo>
                    <a:lnTo>
                      <a:pt x="138" y="96"/>
                    </a:lnTo>
                    <a:lnTo>
                      <a:pt x="103" y="0"/>
                    </a:ln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1751" name="Rectangle 461"/>
              <p:cNvSpPr>
                <a:spLocks noChangeArrowheads="1"/>
              </p:cNvSpPr>
              <p:nvPr/>
            </p:nvSpPr>
            <p:spPr bwMode="auto">
              <a:xfrm>
                <a:off x="7921435" y="3844387"/>
                <a:ext cx="23140" cy="323951"/>
              </a:xfrm>
              <a:prstGeom prst="rect">
                <a:avLst/>
              </a:pr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1752" name="Rectangle 462"/>
              <p:cNvSpPr>
                <a:spLocks noChangeArrowheads="1"/>
              </p:cNvSpPr>
              <p:nvPr/>
            </p:nvSpPr>
            <p:spPr bwMode="auto">
              <a:xfrm>
                <a:off x="7837555" y="4251254"/>
                <a:ext cx="26032" cy="61704"/>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753" name="Rectangle 463"/>
              <p:cNvSpPr>
                <a:spLocks noChangeArrowheads="1"/>
              </p:cNvSpPr>
              <p:nvPr/>
            </p:nvSpPr>
            <p:spPr bwMode="auto">
              <a:xfrm>
                <a:off x="7892512" y="4251254"/>
                <a:ext cx="26032" cy="61704"/>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754" name="Rectangle 464"/>
              <p:cNvSpPr>
                <a:spLocks noChangeArrowheads="1"/>
              </p:cNvSpPr>
              <p:nvPr/>
            </p:nvSpPr>
            <p:spPr bwMode="auto">
              <a:xfrm>
                <a:off x="7947467" y="4251254"/>
                <a:ext cx="26032" cy="61704"/>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755" name="Rectangle 465"/>
              <p:cNvSpPr>
                <a:spLocks noChangeArrowheads="1"/>
              </p:cNvSpPr>
              <p:nvPr/>
            </p:nvSpPr>
            <p:spPr bwMode="auto">
              <a:xfrm>
                <a:off x="8001459" y="4251254"/>
                <a:ext cx="26032" cy="61704"/>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756" name="Rectangle 466"/>
              <p:cNvSpPr>
                <a:spLocks noChangeArrowheads="1"/>
              </p:cNvSpPr>
              <p:nvPr/>
            </p:nvSpPr>
            <p:spPr bwMode="auto">
              <a:xfrm>
                <a:off x="7837555" y="4338991"/>
                <a:ext cx="26032" cy="59777"/>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757" name="Rectangle 467"/>
              <p:cNvSpPr>
                <a:spLocks noChangeArrowheads="1"/>
              </p:cNvSpPr>
              <p:nvPr/>
            </p:nvSpPr>
            <p:spPr bwMode="auto">
              <a:xfrm>
                <a:off x="7892512" y="4338991"/>
                <a:ext cx="26032" cy="59777"/>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758" name="Rectangle 468"/>
              <p:cNvSpPr>
                <a:spLocks noChangeArrowheads="1"/>
              </p:cNvSpPr>
              <p:nvPr/>
            </p:nvSpPr>
            <p:spPr bwMode="auto">
              <a:xfrm>
                <a:off x="7947467" y="4338991"/>
                <a:ext cx="26032" cy="59777"/>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759" name="Rectangle 469"/>
              <p:cNvSpPr>
                <a:spLocks noChangeArrowheads="1"/>
              </p:cNvSpPr>
              <p:nvPr/>
            </p:nvSpPr>
            <p:spPr bwMode="auto">
              <a:xfrm>
                <a:off x="8001459" y="4338991"/>
                <a:ext cx="26032" cy="59777"/>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760" name="Rectangle 470"/>
              <p:cNvSpPr>
                <a:spLocks noChangeArrowheads="1"/>
              </p:cNvSpPr>
              <p:nvPr/>
            </p:nvSpPr>
            <p:spPr bwMode="auto">
              <a:xfrm>
                <a:off x="7837555" y="4424800"/>
                <a:ext cx="26032" cy="61704"/>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761" name="Rectangle 471"/>
              <p:cNvSpPr>
                <a:spLocks noChangeArrowheads="1"/>
              </p:cNvSpPr>
              <p:nvPr/>
            </p:nvSpPr>
            <p:spPr bwMode="auto">
              <a:xfrm>
                <a:off x="7892512" y="4424800"/>
                <a:ext cx="26032" cy="61704"/>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762" name="Rectangle 472"/>
              <p:cNvSpPr>
                <a:spLocks noChangeArrowheads="1"/>
              </p:cNvSpPr>
              <p:nvPr/>
            </p:nvSpPr>
            <p:spPr bwMode="auto">
              <a:xfrm>
                <a:off x="7947467" y="4424800"/>
                <a:ext cx="26032" cy="61704"/>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763" name="Rectangle 473"/>
              <p:cNvSpPr>
                <a:spLocks noChangeArrowheads="1"/>
              </p:cNvSpPr>
              <p:nvPr/>
            </p:nvSpPr>
            <p:spPr bwMode="auto">
              <a:xfrm>
                <a:off x="8001459" y="4424800"/>
                <a:ext cx="26032" cy="61704"/>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764" name="Rectangle 474"/>
              <p:cNvSpPr>
                <a:spLocks noChangeArrowheads="1"/>
              </p:cNvSpPr>
              <p:nvPr/>
            </p:nvSpPr>
            <p:spPr bwMode="auto">
              <a:xfrm>
                <a:off x="7837555" y="4512536"/>
                <a:ext cx="26032" cy="58812"/>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765" name="Rectangle 475"/>
              <p:cNvSpPr>
                <a:spLocks noChangeArrowheads="1"/>
              </p:cNvSpPr>
              <p:nvPr/>
            </p:nvSpPr>
            <p:spPr bwMode="auto">
              <a:xfrm>
                <a:off x="7892512" y="4512536"/>
                <a:ext cx="26032" cy="58812"/>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766" name="Rectangle 476"/>
              <p:cNvSpPr>
                <a:spLocks noChangeArrowheads="1"/>
              </p:cNvSpPr>
              <p:nvPr/>
            </p:nvSpPr>
            <p:spPr bwMode="auto">
              <a:xfrm>
                <a:off x="7947467" y="4512536"/>
                <a:ext cx="26032" cy="58812"/>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767" name="Rectangle 477"/>
              <p:cNvSpPr>
                <a:spLocks noChangeArrowheads="1"/>
              </p:cNvSpPr>
              <p:nvPr/>
            </p:nvSpPr>
            <p:spPr bwMode="auto">
              <a:xfrm>
                <a:off x="8001459" y="4512536"/>
                <a:ext cx="26032" cy="58812"/>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768" name="Rectangle 478"/>
              <p:cNvSpPr>
                <a:spLocks noChangeArrowheads="1"/>
              </p:cNvSpPr>
              <p:nvPr/>
            </p:nvSpPr>
            <p:spPr bwMode="auto">
              <a:xfrm>
                <a:off x="7837555" y="4600273"/>
                <a:ext cx="26032" cy="59777"/>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769" name="Rectangle 479"/>
              <p:cNvSpPr>
                <a:spLocks noChangeArrowheads="1"/>
              </p:cNvSpPr>
              <p:nvPr/>
            </p:nvSpPr>
            <p:spPr bwMode="auto">
              <a:xfrm>
                <a:off x="7892512" y="4600273"/>
                <a:ext cx="26032" cy="59777"/>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770" name="Rectangle 480"/>
              <p:cNvSpPr>
                <a:spLocks noChangeArrowheads="1"/>
              </p:cNvSpPr>
              <p:nvPr/>
            </p:nvSpPr>
            <p:spPr bwMode="auto">
              <a:xfrm>
                <a:off x="7947467" y="4600273"/>
                <a:ext cx="26032" cy="59777"/>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771" name="Rectangle 481"/>
              <p:cNvSpPr>
                <a:spLocks noChangeArrowheads="1"/>
              </p:cNvSpPr>
              <p:nvPr/>
            </p:nvSpPr>
            <p:spPr bwMode="auto">
              <a:xfrm>
                <a:off x="8001459" y="4600273"/>
                <a:ext cx="26032" cy="59777"/>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772" name="Rectangle 482"/>
              <p:cNvSpPr>
                <a:spLocks noChangeArrowheads="1"/>
              </p:cNvSpPr>
              <p:nvPr/>
            </p:nvSpPr>
            <p:spPr bwMode="auto">
              <a:xfrm>
                <a:off x="7837555" y="4686081"/>
                <a:ext cx="26032" cy="58812"/>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773" name="Rectangle 483"/>
              <p:cNvSpPr>
                <a:spLocks noChangeArrowheads="1"/>
              </p:cNvSpPr>
              <p:nvPr/>
            </p:nvSpPr>
            <p:spPr bwMode="auto">
              <a:xfrm>
                <a:off x="7892512" y="4686081"/>
                <a:ext cx="26032" cy="58812"/>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774" name="Rectangle 484"/>
              <p:cNvSpPr>
                <a:spLocks noChangeArrowheads="1"/>
              </p:cNvSpPr>
              <p:nvPr/>
            </p:nvSpPr>
            <p:spPr bwMode="auto">
              <a:xfrm>
                <a:off x="7947467" y="4686081"/>
                <a:ext cx="26032" cy="58812"/>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775" name="Rectangle 486"/>
              <p:cNvSpPr>
                <a:spLocks noChangeArrowheads="1"/>
              </p:cNvSpPr>
              <p:nvPr/>
            </p:nvSpPr>
            <p:spPr bwMode="auto">
              <a:xfrm>
                <a:off x="8001460" y="4686082"/>
                <a:ext cx="26032" cy="58813"/>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776" name="Rectangle 487"/>
              <p:cNvSpPr>
                <a:spLocks noChangeArrowheads="1"/>
              </p:cNvSpPr>
              <p:nvPr/>
            </p:nvSpPr>
            <p:spPr bwMode="auto">
              <a:xfrm>
                <a:off x="7837556" y="4773819"/>
                <a:ext cx="26032" cy="59777"/>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777" name="Rectangle 488"/>
              <p:cNvSpPr>
                <a:spLocks noChangeArrowheads="1"/>
              </p:cNvSpPr>
              <p:nvPr/>
            </p:nvSpPr>
            <p:spPr bwMode="auto">
              <a:xfrm>
                <a:off x="7892512" y="4773819"/>
                <a:ext cx="26032" cy="59777"/>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778" name="Rectangle 489"/>
              <p:cNvSpPr>
                <a:spLocks noChangeArrowheads="1"/>
              </p:cNvSpPr>
              <p:nvPr/>
            </p:nvSpPr>
            <p:spPr bwMode="auto">
              <a:xfrm>
                <a:off x="7947469" y="4773819"/>
                <a:ext cx="26032" cy="59777"/>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779" name="Rectangle 490"/>
              <p:cNvSpPr>
                <a:spLocks noChangeArrowheads="1"/>
              </p:cNvSpPr>
              <p:nvPr/>
            </p:nvSpPr>
            <p:spPr bwMode="auto">
              <a:xfrm>
                <a:off x="8001460" y="4773819"/>
                <a:ext cx="26032" cy="59777"/>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780" name="Rectangle 491"/>
              <p:cNvSpPr>
                <a:spLocks noChangeArrowheads="1"/>
              </p:cNvSpPr>
              <p:nvPr/>
            </p:nvSpPr>
            <p:spPr bwMode="auto">
              <a:xfrm>
                <a:off x="7837556" y="4859628"/>
                <a:ext cx="26032" cy="58813"/>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781" name="Rectangle 492"/>
              <p:cNvSpPr>
                <a:spLocks noChangeArrowheads="1"/>
              </p:cNvSpPr>
              <p:nvPr/>
            </p:nvSpPr>
            <p:spPr bwMode="auto">
              <a:xfrm>
                <a:off x="7892512" y="4859628"/>
                <a:ext cx="26032" cy="58813"/>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782" name="Rectangle 493"/>
              <p:cNvSpPr>
                <a:spLocks noChangeArrowheads="1"/>
              </p:cNvSpPr>
              <p:nvPr/>
            </p:nvSpPr>
            <p:spPr bwMode="auto">
              <a:xfrm>
                <a:off x="7947469" y="4859628"/>
                <a:ext cx="26032" cy="58813"/>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783" name="Rectangle 494"/>
              <p:cNvSpPr>
                <a:spLocks noChangeArrowheads="1"/>
              </p:cNvSpPr>
              <p:nvPr/>
            </p:nvSpPr>
            <p:spPr bwMode="auto">
              <a:xfrm>
                <a:off x="8001460" y="4859628"/>
                <a:ext cx="26032" cy="58813"/>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784" name="Rectangle 495"/>
              <p:cNvSpPr>
                <a:spLocks noChangeArrowheads="1"/>
              </p:cNvSpPr>
              <p:nvPr/>
            </p:nvSpPr>
            <p:spPr bwMode="auto">
              <a:xfrm>
                <a:off x="7837556" y="4947364"/>
                <a:ext cx="26032" cy="58813"/>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785" name="Rectangle 496"/>
              <p:cNvSpPr>
                <a:spLocks noChangeArrowheads="1"/>
              </p:cNvSpPr>
              <p:nvPr/>
            </p:nvSpPr>
            <p:spPr bwMode="auto">
              <a:xfrm>
                <a:off x="7892512" y="4947364"/>
                <a:ext cx="26032" cy="58813"/>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786" name="Rectangle 497"/>
              <p:cNvSpPr>
                <a:spLocks noChangeArrowheads="1"/>
              </p:cNvSpPr>
              <p:nvPr/>
            </p:nvSpPr>
            <p:spPr bwMode="auto">
              <a:xfrm>
                <a:off x="7947469" y="4947364"/>
                <a:ext cx="26032" cy="58813"/>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787" name="Rectangle 498"/>
              <p:cNvSpPr>
                <a:spLocks noChangeArrowheads="1"/>
              </p:cNvSpPr>
              <p:nvPr/>
            </p:nvSpPr>
            <p:spPr bwMode="auto">
              <a:xfrm>
                <a:off x="8001460" y="4947364"/>
                <a:ext cx="26032" cy="58813"/>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788" name="Rectangle 499"/>
              <p:cNvSpPr>
                <a:spLocks noChangeArrowheads="1"/>
              </p:cNvSpPr>
              <p:nvPr/>
            </p:nvSpPr>
            <p:spPr bwMode="auto">
              <a:xfrm>
                <a:off x="7837556" y="5032208"/>
                <a:ext cx="26032" cy="59777"/>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789" name="Rectangle 500"/>
              <p:cNvSpPr>
                <a:spLocks noChangeArrowheads="1"/>
              </p:cNvSpPr>
              <p:nvPr/>
            </p:nvSpPr>
            <p:spPr bwMode="auto">
              <a:xfrm>
                <a:off x="7892512" y="5032208"/>
                <a:ext cx="26032" cy="59777"/>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790" name="Rectangle 501"/>
              <p:cNvSpPr>
                <a:spLocks noChangeArrowheads="1"/>
              </p:cNvSpPr>
              <p:nvPr/>
            </p:nvSpPr>
            <p:spPr bwMode="auto">
              <a:xfrm>
                <a:off x="7947469" y="5032208"/>
                <a:ext cx="26032" cy="59777"/>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791" name="Rectangle 502"/>
              <p:cNvSpPr>
                <a:spLocks noChangeArrowheads="1"/>
              </p:cNvSpPr>
              <p:nvPr/>
            </p:nvSpPr>
            <p:spPr bwMode="auto">
              <a:xfrm>
                <a:off x="8001460" y="5032208"/>
                <a:ext cx="26032" cy="59777"/>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792" name="Rectangle 508"/>
              <p:cNvSpPr>
                <a:spLocks noChangeArrowheads="1"/>
              </p:cNvSpPr>
              <p:nvPr/>
            </p:nvSpPr>
            <p:spPr bwMode="auto">
              <a:xfrm>
                <a:off x="9132396" y="4559779"/>
                <a:ext cx="232358" cy="47243"/>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1793" name="Rectangle 509"/>
              <p:cNvSpPr>
                <a:spLocks noChangeArrowheads="1"/>
              </p:cNvSpPr>
              <p:nvPr/>
            </p:nvSpPr>
            <p:spPr bwMode="auto">
              <a:xfrm>
                <a:off x="9132396" y="4645588"/>
                <a:ext cx="232358" cy="50135"/>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1794" name="Rectangle 510"/>
              <p:cNvSpPr>
                <a:spLocks noChangeArrowheads="1"/>
              </p:cNvSpPr>
              <p:nvPr/>
            </p:nvSpPr>
            <p:spPr bwMode="auto">
              <a:xfrm>
                <a:off x="9132396" y="4733325"/>
                <a:ext cx="232358" cy="47243"/>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1795" name="Rectangle 511"/>
              <p:cNvSpPr>
                <a:spLocks noChangeArrowheads="1"/>
              </p:cNvSpPr>
              <p:nvPr/>
            </p:nvSpPr>
            <p:spPr bwMode="auto">
              <a:xfrm>
                <a:off x="9132396" y="4819134"/>
                <a:ext cx="232358" cy="49172"/>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1796" name="Rectangle 512"/>
              <p:cNvSpPr>
                <a:spLocks noChangeArrowheads="1"/>
              </p:cNvSpPr>
              <p:nvPr/>
            </p:nvSpPr>
            <p:spPr bwMode="auto">
              <a:xfrm>
                <a:off x="9132396" y="4906871"/>
                <a:ext cx="232358" cy="47243"/>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1797" name="Rectangle 513"/>
              <p:cNvSpPr>
                <a:spLocks noChangeArrowheads="1"/>
              </p:cNvSpPr>
              <p:nvPr/>
            </p:nvSpPr>
            <p:spPr bwMode="auto">
              <a:xfrm>
                <a:off x="9132396" y="4992678"/>
                <a:ext cx="232358" cy="49172"/>
              </a:xfrm>
              <a:prstGeom prst="rect">
                <a:avLst/>
              </a:prstGeom>
              <a:solidFill>
                <a:schemeClr val="bg1">
                  <a:lumMod val="9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1798" name="Rectangle 514"/>
              <p:cNvSpPr>
                <a:spLocks noChangeArrowheads="1"/>
              </p:cNvSpPr>
              <p:nvPr/>
            </p:nvSpPr>
            <p:spPr bwMode="auto">
              <a:xfrm>
                <a:off x="9132396" y="5080415"/>
                <a:ext cx="232358" cy="47243"/>
              </a:xfrm>
              <a:prstGeom prst="rect">
                <a:avLst/>
              </a:prstGeom>
              <a:solidFill>
                <a:schemeClr val="bg1">
                  <a:lumMod val="9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1799" name="Rectangle 649"/>
              <p:cNvSpPr>
                <a:spLocks noChangeArrowheads="1"/>
              </p:cNvSpPr>
              <p:nvPr/>
            </p:nvSpPr>
            <p:spPr bwMode="auto">
              <a:xfrm>
                <a:off x="8408327" y="4767070"/>
                <a:ext cx="167761" cy="320094"/>
              </a:xfrm>
              <a:prstGeom prst="rect">
                <a:avLst/>
              </a:pr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1800" name="Rectangle 474"/>
              <p:cNvSpPr>
                <a:spLocks noChangeArrowheads="1"/>
              </p:cNvSpPr>
              <p:nvPr/>
            </p:nvSpPr>
            <p:spPr bwMode="auto">
              <a:xfrm>
                <a:off x="8194052" y="4671339"/>
                <a:ext cx="26032" cy="58812"/>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801" name="Rectangle 475"/>
              <p:cNvSpPr>
                <a:spLocks noChangeArrowheads="1"/>
              </p:cNvSpPr>
              <p:nvPr/>
            </p:nvSpPr>
            <p:spPr bwMode="auto">
              <a:xfrm>
                <a:off x="8249009" y="4671339"/>
                <a:ext cx="26032" cy="58812"/>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802" name="Rectangle 476"/>
              <p:cNvSpPr>
                <a:spLocks noChangeArrowheads="1"/>
              </p:cNvSpPr>
              <p:nvPr/>
            </p:nvSpPr>
            <p:spPr bwMode="auto">
              <a:xfrm>
                <a:off x="8303964" y="4671339"/>
                <a:ext cx="26032" cy="58812"/>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803" name="Rectangle 477"/>
              <p:cNvSpPr>
                <a:spLocks noChangeArrowheads="1"/>
              </p:cNvSpPr>
              <p:nvPr/>
            </p:nvSpPr>
            <p:spPr bwMode="auto">
              <a:xfrm>
                <a:off x="8357956" y="4671339"/>
                <a:ext cx="26032" cy="58812"/>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804" name="Rectangle 478"/>
              <p:cNvSpPr>
                <a:spLocks noChangeArrowheads="1"/>
              </p:cNvSpPr>
              <p:nvPr/>
            </p:nvSpPr>
            <p:spPr bwMode="auto">
              <a:xfrm>
                <a:off x="8194052" y="4759075"/>
                <a:ext cx="26032" cy="59777"/>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805" name="Rectangle 479"/>
              <p:cNvSpPr>
                <a:spLocks noChangeArrowheads="1"/>
              </p:cNvSpPr>
              <p:nvPr/>
            </p:nvSpPr>
            <p:spPr bwMode="auto">
              <a:xfrm>
                <a:off x="8249009" y="4759075"/>
                <a:ext cx="26032" cy="59777"/>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806" name="Rectangle 480"/>
              <p:cNvSpPr>
                <a:spLocks noChangeArrowheads="1"/>
              </p:cNvSpPr>
              <p:nvPr/>
            </p:nvSpPr>
            <p:spPr bwMode="auto">
              <a:xfrm>
                <a:off x="8303964" y="4759075"/>
                <a:ext cx="26032" cy="59777"/>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807" name="Rectangle 481"/>
              <p:cNvSpPr>
                <a:spLocks noChangeArrowheads="1"/>
              </p:cNvSpPr>
              <p:nvPr/>
            </p:nvSpPr>
            <p:spPr bwMode="auto">
              <a:xfrm>
                <a:off x="8357956" y="4759075"/>
                <a:ext cx="26032" cy="59777"/>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808" name="Rectangle 482"/>
              <p:cNvSpPr>
                <a:spLocks noChangeArrowheads="1"/>
              </p:cNvSpPr>
              <p:nvPr/>
            </p:nvSpPr>
            <p:spPr bwMode="auto">
              <a:xfrm>
                <a:off x="8194052" y="4844883"/>
                <a:ext cx="26032" cy="58812"/>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809" name="Rectangle 483"/>
              <p:cNvSpPr>
                <a:spLocks noChangeArrowheads="1"/>
              </p:cNvSpPr>
              <p:nvPr/>
            </p:nvSpPr>
            <p:spPr bwMode="auto">
              <a:xfrm>
                <a:off x="8249009" y="4844883"/>
                <a:ext cx="26032" cy="58812"/>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810" name="Rectangle 484"/>
              <p:cNvSpPr>
                <a:spLocks noChangeArrowheads="1"/>
              </p:cNvSpPr>
              <p:nvPr/>
            </p:nvSpPr>
            <p:spPr bwMode="auto">
              <a:xfrm>
                <a:off x="8303964" y="4844883"/>
                <a:ext cx="26032" cy="58812"/>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811" name="Rectangle 486"/>
              <p:cNvSpPr>
                <a:spLocks noChangeArrowheads="1"/>
              </p:cNvSpPr>
              <p:nvPr/>
            </p:nvSpPr>
            <p:spPr bwMode="auto">
              <a:xfrm>
                <a:off x="8357958" y="4844884"/>
                <a:ext cx="26032" cy="58813"/>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812" name="Rectangle 487"/>
              <p:cNvSpPr>
                <a:spLocks noChangeArrowheads="1"/>
              </p:cNvSpPr>
              <p:nvPr/>
            </p:nvSpPr>
            <p:spPr bwMode="auto">
              <a:xfrm>
                <a:off x="8194053" y="4932621"/>
                <a:ext cx="26032" cy="59777"/>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813" name="Rectangle 488"/>
              <p:cNvSpPr>
                <a:spLocks noChangeArrowheads="1"/>
              </p:cNvSpPr>
              <p:nvPr/>
            </p:nvSpPr>
            <p:spPr bwMode="auto">
              <a:xfrm>
                <a:off x="8249009" y="4932621"/>
                <a:ext cx="26032" cy="59777"/>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814" name="Rectangle 489"/>
              <p:cNvSpPr>
                <a:spLocks noChangeArrowheads="1"/>
              </p:cNvSpPr>
              <p:nvPr/>
            </p:nvSpPr>
            <p:spPr bwMode="auto">
              <a:xfrm>
                <a:off x="8303966" y="4932621"/>
                <a:ext cx="26032" cy="59777"/>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815" name="Rectangle 490"/>
              <p:cNvSpPr>
                <a:spLocks noChangeArrowheads="1"/>
              </p:cNvSpPr>
              <p:nvPr/>
            </p:nvSpPr>
            <p:spPr bwMode="auto">
              <a:xfrm>
                <a:off x="8357958" y="4932621"/>
                <a:ext cx="26032" cy="59777"/>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816" name="Rectangle 491"/>
              <p:cNvSpPr>
                <a:spLocks noChangeArrowheads="1"/>
              </p:cNvSpPr>
              <p:nvPr/>
            </p:nvSpPr>
            <p:spPr bwMode="auto">
              <a:xfrm>
                <a:off x="8194053" y="5018430"/>
                <a:ext cx="26032" cy="58813"/>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817" name="Rectangle 492"/>
              <p:cNvSpPr>
                <a:spLocks noChangeArrowheads="1"/>
              </p:cNvSpPr>
              <p:nvPr/>
            </p:nvSpPr>
            <p:spPr bwMode="auto">
              <a:xfrm>
                <a:off x="8249009" y="5018430"/>
                <a:ext cx="26032" cy="58813"/>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818" name="Rectangle 493"/>
              <p:cNvSpPr>
                <a:spLocks noChangeArrowheads="1"/>
              </p:cNvSpPr>
              <p:nvPr/>
            </p:nvSpPr>
            <p:spPr bwMode="auto">
              <a:xfrm>
                <a:off x="8303966" y="5018430"/>
                <a:ext cx="26032" cy="58813"/>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819" name="Rectangle 494"/>
              <p:cNvSpPr>
                <a:spLocks noChangeArrowheads="1"/>
              </p:cNvSpPr>
              <p:nvPr/>
            </p:nvSpPr>
            <p:spPr bwMode="auto">
              <a:xfrm>
                <a:off x="8357958" y="5018430"/>
                <a:ext cx="26032" cy="58813"/>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grpSp>
        <p:grpSp>
          <p:nvGrpSpPr>
            <p:cNvPr id="1510" name="Group 1509"/>
            <p:cNvGrpSpPr/>
            <p:nvPr userDrawn="1"/>
          </p:nvGrpSpPr>
          <p:grpSpPr>
            <a:xfrm>
              <a:off x="3574416" y="6099364"/>
              <a:ext cx="1042341" cy="868227"/>
              <a:chOff x="5908962" y="3904486"/>
              <a:chExt cx="1481211" cy="1233788"/>
            </a:xfrm>
          </p:grpSpPr>
          <p:sp>
            <p:nvSpPr>
              <p:cNvPr id="1511" name="Freeform 286"/>
              <p:cNvSpPr>
                <a:spLocks/>
              </p:cNvSpPr>
              <p:nvPr/>
            </p:nvSpPr>
            <p:spPr bwMode="auto">
              <a:xfrm>
                <a:off x="7295637" y="3953564"/>
                <a:ext cx="94536" cy="262553"/>
              </a:xfrm>
              <a:custGeom>
                <a:avLst/>
                <a:gdLst>
                  <a:gd name="T0" fmla="*/ 104 w 220"/>
                  <a:gd name="T1" fmla="*/ 0 h 611"/>
                  <a:gd name="T2" fmla="*/ 0 w 220"/>
                  <a:gd name="T3" fmla="*/ 0 h 611"/>
                  <a:gd name="T4" fmla="*/ 0 w 220"/>
                  <a:gd name="T5" fmla="*/ 611 h 611"/>
                  <a:gd name="T6" fmla="*/ 220 w 220"/>
                  <a:gd name="T7" fmla="*/ 611 h 611"/>
                  <a:gd name="T8" fmla="*/ 104 w 220"/>
                  <a:gd name="T9" fmla="*/ 0 h 611"/>
                </a:gdLst>
                <a:ahLst/>
                <a:cxnLst>
                  <a:cxn ang="0">
                    <a:pos x="T0" y="T1"/>
                  </a:cxn>
                  <a:cxn ang="0">
                    <a:pos x="T2" y="T3"/>
                  </a:cxn>
                  <a:cxn ang="0">
                    <a:pos x="T4" y="T5"/>
                  </a:cxn>
                  <a:cxn ang="0">
                    <a:pos x="T6" y="T7"/>
                  </a:cxn>
                  <a:cxn ang="0">
                    <a:pos x="T8" y="T9"/>
                  </a:cxn>
                </a:cxnLst>
                <a:rect l="0" t="0" r="r" b="b"/>
                <a:pathLst>
                  <a:path w="220" h="611">
                    <a:moveTo>
                      <a:pt x="104" y="0"/>
                    </a:moveTo>
                    <a:lnTo>
                      <a:pt x="0" y="0"/>
                    </a:lnTo>
                    <a:lnTo>
                      <a:pt x="0" y="611"/>
                    </a:lnTo>
                    <a:lnTo>
                      <a:pt x="220" y="611"/>
                    </a:lnTo>
                    <a:lnTo>
                      <a:pt x="104" y="0"/>
                    </a:lnTo>
                    <a:close/>
                  </a:path>
                </a:pathLst>
              </a:cu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1512" name="Rectangle 515"/>
              <p:cNvSpPr>
                <a:spLocks noChangeArrowheads="1"/>
              </p:cNvSpPr>
              <p:nvPr/>
            </p:nvSpPr>
            <p:spPr bwMode="auto">
              <a:xfrm>
                <a:off x="6969917" y="4705126"/>
                <a:ext cx="135359" cy="344198"/>
              </a:xfrm>
              <a:prstGeom prst="rect">
                <a:avLst/>
              </a:prstGeom>
              <a:solidFill>
                <a:srgbClr val="1570A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1513" name="Rectangle 516"/>
              <p:cNvSpPr>
                <a:spLocks noChangeArrowheads="1"/>
              </p:cNvSpPr>
              <p:nvPr/>
            </p:nvSpPr>
            <p:spPr bwMode="auto">
              <a:xfrm>
                <a:off x="6986675" y="4605434"/>
                <a:ext cx="101841" cy="99693"/>
              </a:xfrm>
              <a:prstGeom prst="rect">
                <a:avLst/>
              </a:prstGeom>
              <a:solidFill>
                <a:srgbClr val="1570A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1514" name="Freeform 517"/>
              <p:cNvSpPr>
                <a:spLocks/>
              </p:cNvSpPr>
              <p:nvPr/>
            </p:nvSpPr>
            <p:spPr bwMode="auto">
              <a:xfrm>
                <a:off x="7012028" y="4540118"/>
                <a:ext cx="50706" cy="65316"/>
              </a:xfrm>
              <a:custGeom>
                <a:avLst/>
                <a:gdLst>
                  <a:gd name="T0" fmla="*/ 81 w 118"/>
                  <a:gd name="T1" fmla="*/ 0 h 152"/>
                  <a:gd name="T2" fmla="*/ 37 w 118"/>
                  <a:gd name="T3" fmla="*/ 0 h 152"/>
                  <a:gd name="T4" fmla="*/ 0 w 118"/>
                  <a:gd name="T5" fmla="*/ 152 h 152"/>
                  <a:gd name="T6" fmla="*/ 118 w 118"/>
                  <a:gd name="T7" fmla="*/ 152 h 152"/>
                  <a:gd name="T8" fmla="*/ 81 w 118"/>
                  <a:gd name="T9" fmla="*/ 0 h 152"/>
                </a:gdLst>
                <a:ahLst/>
                <a:cxnLst>
                  <a:cxn ang="0">
                    <a:pos x="T0" y="T1"/>
                  </a:cxn>
                  <a:cxn ang="0">
                    <a:pos x="T2" y="T3"/>
                  </a:cxn>
                  <a:cxn ang="0">
                    <a:pos x="T4" y="T5"/>
                  </a:cxn>
                  <a:cxn ang="0">
                    <a:pos x="T6" y="T7"/>
                  </a:cxn>
                  <a:cxn ang="0">
                    <a:pos x="T8" y="T9"/>
                  </a:cxn>
                </a:cxnLst>
                <a:rect l="0" t="0" r="r" b="b"/>
                <a:pathLst>
                  <a:path w="118" h="152">
                    <a:moveTo>
                      <a:pt x="81" y="0"/>
                    </a:moveTo>
                    <a:lnTo>
                      <a:pt x="37" y="0"/>
                    </a:lnTo>
                    <a:lnTo>
                      <a:pt x="0" y="152"/>
                    </a:lnTo>
                    <a:lnTo>
                      <a:pt x="118" y="152"/>
                    </a:lnTo>
                    <a:lnTo>
                      <a:pt x="81" y="0"/>
                    </a:lnTo>
                    <a:close/>
                  </a:path>
                </a:pathLst>
              </a:custGeom>
              <a:solidFill>
                <a:srgbClr val="1570A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1515" name="Rectangle 518"/>
              <p:cNvSpPr>
                <a:spLocks noChangeArrowheads="1"/>
              </p:cNvSpPr>
              <p:nvPr/>
            </p:nvSpPr>
            <p:spPr bwMode="auto">
              <a:xfrm>
                <a:off x="6988824" y="4728331"/>
                <a:ext cx="14610" cy="320993"/>
              </a:xfrm>
              <a:prstGeom prst="rect">
                <a:avLst/>
              </a:prstGeom>
              <a:solidFill>
                <a:srgbClr val="074B6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1516" name="Rectangle 519"/>
              <p:cNvSpPr>
                <a:spLocks noChangeArrowheads="1"/>
              </p:cNvSpPr>
              <p:nvPr/>
            </p:nvSpPr>
            <p:spPr bwMode="auto">
              <a:xfrm>
                <a:off x="7016326" y="4728331"/>
                <a:ext cx="14610" cy="320993"/>
              </a:xfrm>
              <a:prstGeom prst="rect">
                <a:avLst/>
              </a:prstGeom>
              <a:solidFill>
                <a:srgbClr val="074B6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1517" name="Rectangle 520"/>
              <p:cNvSpPr>
                <a:spLocks noChangeArrowheads="1"/>
              </p:cNvSpPr>
              <p:nvPr/>
            </p:nvSpPr>
            <p:spPr bwMode="auto">
              <a:xfrm>
                <a:off x="7043827" y="4728331"/>
                <a:ext cx="15040" cy="320993"/>
              </a:xfrm>
              <a:prstGeom prst="rect">
                <a:avLst/>
              </a:prstGeom>
              <a:solidFill>
                <a:srgbClr val="074B6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1518" name="Rectangle 521"/>
              <p:cNvSpPr>
                <a:spLocks noChangeArrowheads="1"/>
              </p:cNvSpPr>
              <p:nvPr/>
            </p:nvSpPr>
            <p:spPr bwMode="auto">
              <a:xfrm>
                <a:off x="7072617" y="4728331"/>
                <a:ext cx="13751" cy="320993"/>
              </a:xfrm>
              <a:prstGeom prst="rect">
                <a:avLst/>
              </a:prstGeom>
              <a:solidFill>
                <a:srgbClr val="074B6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1519" name="Rectangle 522"/>
              <p:cNvSpPr>
                <a:spLocks noChangeArrowheads="1"/>
              </p:cNvSpPr>
              <p:nvPr/>
            </p:nvSpPr>
            <p:spPr bwMode="auto">
              <a:xfrm>
                <a:off x="6986675" y="4605434"/>
                <a:ext cx="101841" cy="10743"/>
              </a:xfrm>
              <a:prstGeom prst="rect">
                <a:avLst/>
              </a:prstGeom>
              <a:solidFill>
                <a:srgbClr val="309CC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1520" name="Rectangle 523"/>
              <p:cNvSpPr>
                <a:spLocks noChangeArrowheads="1"/>
              </p:cNvSpPr>
              <p:nvPr/>
            </p:nvSpPr>
            <p:spPr bwMode="auto">
              <a:xfrm>
                <a:off x="6969917" y="4695673"/>
                <a:ext cx="135359" cy="9453"/>
              </a:xfrm>
              <a:prstGeom prst="rect">
                <a:avLst/>
              </a:prstGeom>
              <a:solidFill>
                <a:srgbClr val="309CC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1521" name="Freeform 524"/>
              <p:cNvSpPr>
                <a:spLocks/>
              </p:cNvSpPr>
              <p:nvPr/>
            </p:nvSpPr>
            <p:spPr bwMode="auto">
              <a:xfrm>
                <a:off x="6478758" y="3953564"/>
                <a:ext cx="861569" cy="262553"/>
              </a:xfrm>
              <a:custGeom>
                <a:avLst/>
                <a:gdLst>
                  <a:gd name="T0" fmla="*/ 2005 w 2005"/>
                  <a:gd name="T1" fmla="*/ 0 h 611"/>
                  <a:gd name="T2" fmla="*/ 103 w 2005"/>
                  <a:gd name="T3" fmla="*/ 0 h 611"/>
                  <a:gd name="T4" fmla="*/ 0 w 2005"/>
                  <a:gd name="T5" fmla="*/ 611 h 611"/>
                  <a:gd name="T6" fmla="*/ 1901 w 2005"/>
                  <a:gd name="T7" fmla="*/ 611 h 611"/>
                  <a:gd name="T8" fmla="*/ 2005 w 2005"/>
                  <a:gd name="T9" fmla="*/ 0 h 611"/>
                </a:gdLst>
                <a:ahLst/>
                <a:cxnLst>
                  <a:cxn ang="0">
                    <a:pos x="T0" y="T1"/>
                  </a:cxn>
                  <a:cxn ang="0">
                    <a:pos x="T2" y="T3"/>
                  </a:cxn>
                  <a:cxn ang="0">
                    <a:pos x="T4" y="T5"/>
                  </a:cxn>
                  <a:cxn ang="0">
                    <a:pos x="T6" y="T7"/>
                  </a:cxn>
                  <a:cxn ang="0">
                    <a:pos x="T8" y="T9"/>
                  </a:cxn>
                </a:cxnLst>
                <a:rect l="0" t="0" r="r" b="b"/>
                <a:pathLst>
                  <a:path w="2005" h="611">
                    <a:moveTo>
                      <a:pt x="2005" y="0"/>
                    </a:moveTo>
                    <a:lnTo>
                      <a:pt x="103" y="0"/>
                    </a:lnTo>
                    <a:lnTo>
                      <a:pt x="0" y="611"/>
                    </a:lnTo>
                    <a:lnTo>
                      <a:pt x="1901" y="611"/>
                    </a:lnTo>
                    <a:lnTo>
                      <a:pt x="2005" y="0"/>
                    </a:lnTo>
                    <a:close/>
                  </a:path>
                </a:pathLst>
              </a:custGeom>
              <a:solidFill>
                <a:schemeClr val="accent2"/>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1522" name="Rectangle 525"/>
              <p:cNvSpPr>
                <a:spLocks noChangeArrowheads="1"/>
              </p:cNvSpPr>
              <p:nvPr/>
            </p:nvSpPr>
            <p:spPr bwMode="auto">
              <a:xfrm>
                <a:off x="6500673" y="4216117"/>
                <a:ext cx="773049" cy="922157"/>
              </a:xfrm>
              <a:prstGeom prst="rect">
                <a:avLst/>
              </a:prstGeom>
              <a:solidFill>
                <a:schemeClr val="accent2"/>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1523" name="Freeform 526"/>
              <p:cNvSpPr>
                <a:spLocks/>
              </p:cNvSpPr>
              <p:nvPr/>
            </p:nvSpPr>
            <p:spPr bwMode="auto">
              <a:xfrm>
                <a:off x="6723263" y="3983214"/>
                <a:ext cx="327010" cy="206261"/>
              </a:xfrm>
              <a:custGeom>
                <a:avLst/>
                <a:gdLst>
                  <a:gd name="T0" fmla="*/ 381 w 761"/>
                  <a:gd name="T1" fmla="*/ 0 h 480"/>
                  <a:gd name="T2" fmla="*/ 0 w 761"/>
                  <a:gd name="T3" fmla="*/ 480 h 480"/>
                  <a:gd name="T4" fmla="*/ 761 w 761"/>
                  <a:gd name="T5" fmla="*/ 480 h 480"/>
                  <a:gd name="T6" fmla="*/ 381 w 761"/>
                  <a:gd name="T7" fmla="*/ 0 h 480"/>
                </a:gdLst>
                <a:ahLst/>
                <a:cxnLst>
                  <a:cxn ang="0">
                    <a:pos x="T0" y="T1"/>
                  </a:cxn>
                  <a:cxn ang="0">
                    <a:pos x="T2" y="T3"/>
                  </a:cxn>
                  <a:cxn ang="0">
                    <a:pos x="T4" y="T5"/>
                  </a:cxn>
                  <a:cxn ang="0">
                    <a:pos x="T6" y="T7"/>
                  </a:cxn>
                </a:cxnLst>
                <a:rect l="0" t="0" r="r" b="b"/>
                <a:pathLst>
                  <a:path w="761" h="480">
                    <a:moveTo>
                      <a:pt x="381" y="0"/>
                    </a:moveTo>
                    <a:lnTo>
                      <a:pt x="0" y="480"/>
                    </a:lnTo>
                    <a:lnTo>
                      <a:pt x="761" y="480"/>
                    </a:lnTo>
                    <a:lnTo>
                      <a:pt x="381" y="0"/>
                    </a:lnTo>
                    <a:close/>
                  </a:path>
                </a:pathLst>
              </a:custGeom>
              <a:solidFill>
                <a:schemeClr val="accent2">
                  <a:lumMod val="50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524" name="Rectangle 527"/>
              <p:cNvSpPr>
                <a:spLocks noChangeArrowheads="1"/>
              </p:cNvSpPr>
              <p:nvPr/>
            </p:nvSpPr>
            <p:spPr bwMode="auto">
              <a:xfrm>
                <a:off x="7111721" y="4114276"/>
                <a:ext cx="88950" cy="75199"/>
              </a:xfrm>
              <a:prstGeom prst="rect">
                <a:avLst/>
              </a:prstGeom>
              <a:solidFill>
                <a:schemeClr val="accent2">
                  <a:lumMod val="50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525" name="Freeform 528"/>
              <p:cNvSpPr>
                <a:spLocks/>
              </p:cNvSpPr>
              <p:nvPr/>
            </p:nvSpPr>
            <p:spPr bwMode="auto">
              <a:xfrm>
                <a:off x="7111721" y="4034779"/>
                <a:ext cx="88950" cy="70903"/>
              </a:xfrm>
              <a:custGeom>
                <a:avLst/>
                <a:gdLst>
                  <a:gd name="T0" fmla="*/ 207 w 207"/>
                  <a:gd name="T1" fmla="*/ 165 h 165"/>
                  <a:gd name="T2" fmla="*/ 0 w 207"/>
                  <a:gd name="T3" fmla="*/ 165 h 165"/>
                  <a:gd name="T4" fmla="*/ 103 w 207"/>
                  <a:gd name="T5" fmla="*/ 0 h 165"/>
                  <a:gd name="T6" fmla="*/ 207 w 207"/>
                  <a:gd name="T7" fmla="*/ 165 h 165"/>
                </a:gdLst>
                <a:ahLst/>
                <a:cxnLst>
                  <a:cxn ang="0">
                    <a:pos x="T0" y="T1"/>
                  </a:cxn>
                  <a:cxn ang="0">
                    <a:pos x="T2" y="T3"/>
                  </a:cxn>
                  <a:cxn ang="0">
                    <a:pos x="T4" y="T5"/>
                  </a:cxn>
                  <a:cxn ang="0">
                    <a:pos x="T6" y="T7"/>
                  </a:cxn>
                </a:cxnLst>
                <a:rect l="0" t="0" r="r" b="b"/>
                <a:pathLst>
                  <a:path w="207" h="165">
                    <a:moveTo>
                      <a:pt x="207" y="165"/>
                    </a:moveTo>
                    <a:lnTo>
                      <a:pt x="0" y="165"/>
                    </a:lnTo>
                    <a:lnTo>
                      <a:pt x="103" y="0"/>
                    </a:lnTo>
                    <a:lnTo>
                      <a:pt x="207" y="165"/>
                    </a:lnTo>
                    <a:close/>
                  </a:path>
                </a:pathLst>
              </a:custGeom>
              <a:solidFill>
                <a:schemeClr val="accent2">
                  <a:lumMod val="50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526" name="Rectangle 529"/>
              <p:cNvSpPr>
                <a:spLocks noChangeArrowheads="1"/>
              </p:cNvSpPr>
              <p:nvPr/>
            </p:nvSpPr>
            <p:spPr bwMode="auto">
              <a:xfrm>
                <a:off x="7134925" y="4131464"/>
                <a:ext cx="41252" cy="41252"/>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527" name="Rectangle 530"/>
              <p:cNvSpPr>
                <a:spLocks noChangeArrowheads="1"/>
              </p:cNvSpPr>
              <p:nvPr/>
            </p:nvSpPr>
            <p:spPr bwMode="auto">
              <a:xfrm>
                <a:off x="6575013" y="4114276"/>
                <a:ext cx="88950" cy="75199"/>
              </a:xfrm>
              <a:prstGeom prst="rect">
                <a:avLst/>
              </a:prstGeom>
              <a:solidFill>
                <a:schemeClr val="accent2">
                  <a:lumMod val="50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528" name="Freeform 531"/>
              <p:cNvSpPr>
                <a:spLocks/>
              </p:cNvSpPr>
              <p:nvPr/>
            </p:nvSpPr>
            <p:spPr bwMode="auto">
              <a:xfrm>
                <a:off x="6575013" y="4034779"/>
                <a:ext cx="88950" cy="70903"/>
              </a:xfrm>
              <a:custGeom>
                <a:avLst/>
                <a:gdLst>
                  <a:gd name="T0" fmla="*/ 207 w 207"/>
                  <a:gd name="T1" fmla="*/ 165 h 165"/>
                  <a:gd name="T2" fmla="*/ 0 w 207"/>
                  <a:gd name="T3" fmla="*/ 165 h 165"/>
                  <a:gd name="T4" fmla="*/ 103 w 207"/>
                  <a:gd name="T5" fmla="*/ 0 h 165"/>
                  <a:gd name="T6" fmla="*/ 207 w 207"/>
                  <a:gd name="T7" fmla="*/ 165 h 165"/>
                </a:gdLst>
                <a:ahLst/>
                <a:cxnLst>
                  <a:cxn ang="0">
                    <a:pos x="T0" y="T1"/>
                  </a:cxn>
                  <a:cxn ang="0">
                    <a:pos x="T2" y="T3"/>
                  </a:cxn>
                  <a:cxn ang="0">
                    <a:pos x="T4" y="T5"/>
                  </a:cxn>
                  <a:cxn ang="0">
                    <a:pos x="T6" y="T7"/>
                  </a:cxn>
                </a:cxnLst>
                <a:rect l="0" t="0" r="r" b="b"/>
                <a:pathLst>
                  <a:path w="207" h="165">
                    <a:moveTo>
                      <a:pt x="207" y="165"/>
                    </a:moveTo>
                    <a:lnTo>
                      <a:pt x="0" y="165"/>
                    </a:lnTo>
                    <a:lnTo>
                      <a:pt x="103" y="0"/>
                    </a:lnTo>
                    <a:lnTo>
                      <a:pt x="207" y="165"/>
                    </a:lnTo>
                    <a:close/>
                  </a:path>
                </a:pathLst>
              </a:custGeom>
              <a:solidFill>
                <a:schemeClr val="accent2">
                  <a:lumMod val="50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529" name="Rectangle 532"/>
              <p:cNvSpPr>
                <a:spLocks noChangeArrowheads="1"/>
              </p:cNvSpPr>
              <p:nvPr/>
            </p:nvSpPr>
            <p:spPr bwMode="auto">
              <a:xfrm>
                <a:off x="6598218" y="4131464"/>
                <a:ext cx="41252" cy="41252"/>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530" name="Freeform 533"/>
              <p:cNvSpPr>
                <a:spLocks/>
              </p:cNvSpPr>
              <p:nvPr/>
            </p:nvSpPr>
            <p:spPr bwMode="auto">
              <a:xfrm>
                <a:off x="6853465" y="4075172"/>
                <a:ext cx="66605" cy="114303"/>
              </a:xfrm>
              <a:custGeom>
                <a:avLst/>
                <a:gdLst>
                  <a:gd name="T0" fmla="*/ 32 w 63"/>
                  <a:gd name="T1" fmla="*/ 0 h 108"/>
                  <a:gd name="T2" fmla="*/ 0 w 63"/>
                  <a:gd name="T3" fmla="*/ 31 h 108"/>
                  <a:gd name="T4" fmla="*/ 0 w 63"/>
                  <a:gd name="T5" fmla="*/ 108 h 108"/>
                  <a:gd name="T6" fmla="*/ 63 w 63"/>
                  <a:gd name="T7" fmla="*/ 108 h 108"/>
                  <a:gd name="T8" fmla="*/ 63 w 63"/>
                  <a:gd name="T9" fmla="*/ 31 h 108"/>
                  <a:gd name="T10" fmla="*/ 32 w 63"/>
                  <a:gd name="T11" fmla="*/ 0 h 108"/>
                </a:gdLst>
                <a:ahLst/>
                <a:cxnLst>
                  <a:cxn ang="0">
                    <a:pos x="T0" y="T1"/>
                  </a:cxn>
                  <a:cxn ang="0">
                    <a:pos x="T2" y="T3"/>
                  </a:cxn>
                  <a:cxn ang="0">
                    <a:pos x="T4" y="T5"/>
                  </a:cxn>
                  <a:cxn ang="0">
                    <a:pos x="T6" y="T7"/>
                  </a:cxn>
                  <a:cxn ang="0">
                    <a:pos x="T8" y="T9"/>
                  </a:cxn>
                  <a:cxn ang="0">
                    <a:pos x="T10" y="T11"/>
                  </a:cxn>
                </a:cxnLst>
                <a:rect l="0" t="0" r="r" b="b"/>
                <a:pathLst>
                  <a:path w="63" h="108">
                    <a:moveTo>
                      <a:pt x="32" y="0"/>
                    </a:moveTo>
                    <a:cubicBezTo>
                      <a:pt x="14" y="0"/>
                      <a:pt x="0" y="14"/>
                      <a:pt x="0" y="31"/>
                    </a:cubicBezTo>
                    <a:cubicBezTo>
                      <a:pt x="0" y="108"/>
                      <a:pt x="0" y="108"/>
                      <a:pt x="0" y="108"/>
                    </a:cubicBezTo>
                    <a:cubicBezTo>
                      <a:pt x="63" y="108"/>
                      <a:pt x="63" y="108"/>
                      <a:pt x="63" y="108"/>
                    </a:cubicBezTo>
                    <a:cubicBezTo>
                      <a:pt x="63" y="31"/>
                      <a:pt x="63" y="31"/>
                      <a:pt x="63" y="31"/>
                    </a:cubicBezTo>
                    <a:cubicBezTo>
                      <a:pt x="63" y="14"/>
                      <a:pt x="49" y="0"/>
                      <a:pt x="32" y="0"/>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531" name="Freeform 534"/>
              <p:cNvSpPr>
                <a:spLocks/>
              </p:cNvSpPr>
              <p:nvPr/>
            </p:nvSpPr>
            <p:spPr bwMode="auto">
              <a:xfrm>
                <a:off x="6535909" y="4302918"/>
                <a:ext cx="66605" cy="114303"/>
              </a:xfrm>
              <a:custGeom>
                <a:avLst/>
                <a:gdLst>
                  <a:gd name="T0" fmla="*/ 31 w 63"/>
                  <a:gd name="T1" fmla="*/ 0 h 108"/>
                  <a:gd name="T2" fmla="*/ 0 w 63"/>
                  <a:gd name="T3" fmla="*/ 31 h 108"/>
                  <a:gd name="T4" fmla="*/ 0 w 63"/>
                  <a:gd name="T5" fmla="*/ 108 h 108"/>
                  <a:gd name="T6" fmla="*/ 63 w 63"/>
                  <a:gd name="T7" fmla="*/ 108 h 108"/>
                  <a:gd name="T8" fmla="*/ 63 w 63"/>
                  <a:gd name="T9" fmla="*/ 31 h 108"/>
                  <a:gd name="T10" fmla="*/ 31 w 63"/>
                  <a:gd name="T11" fmla="*/ 0 h 108"/>
                </a:gdLst>
                <a:ahLst/>
                <a:cxnLst>
                  <a:cxn ang="0">
                    <a:pos x="T0" y="T1"/>
                  </a:cxn>
                  <a:cxn ang="0">
                    <a:pos x="T2" y="T3"/>
                  </a:cxn>
                  <a:cxn ang="0">
                    <a:pos x="T4" y="T5"/>
                  </a:cxn>
                  <a:cxn ang="0">
                    <a:pos x="T6" y="T7"/>
                  </a:cxn>
                  <a:cxn ang="0">
                    <a:pos x="T8" y="T9"/>
                  </a:cxn>
                  <a:cxn ang="0">
                    <a:pos x="T10" y="T11"/>
                  </a:cxn>
                </a:cxnLst>
                <a:rect l="0" t="0" r="r" b="b"/>
                <a:pathLst>
                  <a:path w="63" h="108">
                    <a:moveTo>
                      <a:pt x="31" y="0"/>
                    </a:moveTo>
                    <a:cubicBezTo>
                      <a:pt x="14" y="0"/>
                      <a:pt x="0" y="14"/>
                      <a:pt x="0" y="31"/>
                    </a:cubicBezTo>
                    <a:cubicBezTo>
                      <a:pt x="0" y="108"/>
                      <a:pt x="0" y="108"/>
                      <a:pt x="0" y="108"/>
                    </a:cubicBezTo>
                    <a:cubicBezTo>
                      <a:pt x="63" y="108"/>
                      <a:pt x="63" y="108"/>
                      <a:pt x="63" y="108"/>
                    </a:cubicBezTo>
                    <a:cubicBezTo>
                      <a:pt x="63" y="31"/>
                      <a:pt x="63" y="31"/>
                      <a:pt x="63" y="31"/>
                    </a:cubicBezTo>
                    <a:cubicBezTo>
                      <a:pt x="63" y="14"/>
                      <a:pt x="49" y="0"/>
                      <a:pt x="31" y="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532" name="Freeform 535"/>
              <p:cNvSpPr>
                <a:spLocks/>
              </p:cNvSpPr>
              <p:nvPr/>
            </p:nvSpPr>
            <p:spPr bwMode="auto">
              <a:xfrm>
                <a:off x="7169732" y="4302918"/>
                <a:ext cx="65746" cy="114303"/>
              </a:xfrm>
              <a:custGeom>
                <a:avLst/>
                <a:gdLst>
                  <a:gd name="T0" fmla="*/ 31 w 62"/>
                  <a:gd name="T1" fmla="*/ 0 h 108"/>
                  <a:gd name="T2" fmla="*/ 0 w 62"/>
                  <a:gd name="T3" fmla="*/ 31 h 108"/>
                  <a:gd name="T4" fmla="*/ 0 w 62"/>
                  <a:gd name="T5" fmla="*/ 108 h 108"/>
                  <a:gd name="T6" fmla="*/ 62 w 62"/>
                  <a:gd name="T7" fmla="*/ 108 h 108"/>
                  <a:gd name="T8" fmla="*/ 62 w 62"/>
                  <a:gd name="T9" fmla="*/ 31 h 108"/>
                  <a:gd name="T10" fmla="*/ 31 w 62"/>
                  <a:gd name="T11" fmla="*/ 0 h 108"/>
                </a:gdLst>
                <a:ahLst/>
                <a:cxnLst>
                  <a:cxn ang="0">
                    <a:pos x="T0" y="T1"/>
                  </a:cxn>
                  <a:cxn ang="0">
                    <a:pos x="T2" y="T3"/>
                  </a:cxn>
                  <a:cxn ang="0">
                    <a:pos x="T4" y="T5"/>
                  </a:cxn>
                  <a:cxn ang="0">
                    <a:pos x="T6" y="T7"/>
                  </a:cxn>
                  <a:cxn ang="0">
                    <a:pos x="T8" y="T9"/>
                  </a:cxn>
                  <a:cxn ang="0">
                    <a:pos x="T10" y="T11"/>
                  </a:cxn>
                </a:cxnLst>
                <a:rect l="0" t="0" r="r" b="b"/>
                <a:pathLst>
                  <a:path w="62" h="108">
                    <a:moveTo>
                      <a:pt x="31" y="0"/>
                    </a:moveTo>
                    <a:cubicBezTo>
                      <a:pt x="14" y="0"/>
                      <a:pt x="0" y="14"/>
                      <a:pt x="0" y="31"/>
                    </a:cubicBezTo>
                    <a:cubicBezTo>
                      <a:pt x="0" y="108"/>
                      <a:pt x="0" y="108"/>
                      <a:pt x="0" y="108"/>
                    </a:cubicBezTo>
                    <a:cubicBezTo>
                      <a:pt x="62" y="108"/>
                      <a:pt x="62" y="108"/>
                      <a:pt x="62" y="108"/>
                    </a:cubicBezTo>
                    <a:cubicBezTo>
                      <a:pt x="62" y="31"/>
                      <a:pt x="62" y="31"/>
                      <a:pt x="62" y="31"/>
                    </a:cubicBezTo>
                    <a:cubicBezTo>
                      <a:pt x="62" y="14"/>
                      <a:pt x="48" y="0"/>
                      <a:pt x="31" y="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533" name="Freeform 536"/>
              <p:cNvSpPr>
                <a:spLocks/>
              </p:cNvSpPr>
              <p:nvPr/>
            </p:nvSpPr>
            <p:spPr bwMode="auto">
              <a:xfrm>
                <a:off x="7055429" y="4302918"/>
                <a:ext cx="66605" cy="114303"/>
              </a:xfrm>
              <a:custGeom>
                <a:avLst/>
                <a:gdLst>
                  <a:gd name="T0" fmla="*/ 32 w 63"/>
                  <a:gd name="T1" fmla="*/ 0 h 108"/>
                  <a:gd name="T2" fmla="*/ 0 w 63"/>
                  <a:gd name="T3" fmla="*/ 31 h 108"/>
                  <a:gd name="T4" fmla="*/ 0 w 63"/>
                  <a:gd name="T5" fmla="*/ 108 h 108"/>
                  <a:gd name="T6" fmla="*/ 63 w 63"/>
                  <a:gd name="T7" fmla="*/ 108 h 108"/>
                  <a:gd name="T8" fmla="*/ 63 w 63"/>
                  <a:gd name="T9" fmla="*/ 31 h 108"/>
                  <a:gd name="T10" fmla="*/ 32 w 63"/>
                  <a:gd name="T11" fmla="*/ 0 h 108"/>
                </a:gdLst>
                <a:ahLst/>
                <a:cxnLst>
                  <a:cxn ang="0">
                    <a:pos x="T0" y="T1"/>
                  </a:cxn>
                  <a:cxn ang="0">
                    <a:pos x="T2" y="T3"/>
                  </a:cxn>
                  <a:cxn ang="0">
                    <a:pos x="T4" y="T5"/>
                  </a:cxn>
                  <a:cxn ang="0">
                    <a:pos x="T6" y="T7"/>
                  </a:cxn>
                  <a:cxn ang="0">
                    <a:pos x="T8" y="T9"/>
                  </a:cxn>
                  <a:cxn ang="0">
                    <a:pos x="T10" y="T11"/>
                  </a:cxn>
                </a:cxnLst>
                <a:rect l="0" t="0" r="r" b="b"/>
                <a:pathLst>
                  <a:path w="63" h="108">
                    <a:moveTo>
                      <a:pt x="32" y="0"/>
                    </a:moveTo>
                    <a:cubicBezTo>
                      <a:pt x="14" y="0"/>
                      <a:pt x="0" y="14"/>
                      <a:pt x="0" y="31"/>
                    </a:cubicBezTo>
                    <a:cubicBezTo>
                      <a:pt x="0" y="108"/>
                      <a:pt x="0" y="108"/>
                      <a:pt x="0" y="108"/>
                    </a:cubicBezTo>
                    <a:cubicBezTo>
                      <a:pt x="63" y="108"/>
                      <a:pt x="63" y="108"/>
                      <a:pt x="63" y="108"/>
                    </a:cubicBezTo>
                    <a:cubicBezTo>
                      <a:pt x="63" y="31"/>
                      <a:pt x="63" y="31"/>
                      <a:pt x="63" y="31"/>
                    </a:cubicBezTo>
                    <a:cubicBezTo>
                      <a:pt x="63" y="14"/>
                      <a:pt x="49" y="0"/>
                      <a:pt x="32" y="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534" name="Freeform 537"/>
              <p:cNvSpPr>
                <a:spLocks/>
              </p:cNvSpPr>
              <p:nvPr/>
            </p:nvSpPr>
            <p:spPr bwMode="auto">
              <a:xfrm>
                <a:off x="6652361" y="4302918"/>
                <a:ext cx="66605" cy="114303"/>
              </a:xfrm>
              <a:custGeom>
                <a:avLst/>
                <a:gdLst>
                  <a:gd name="T0" fmla="*/ 31 w 63"/>
                  <a:gd name="T1" fmla="*/ 0 h 108"/>
                  <a:gd name="T2" fmla="*/ 0 w 63"/>
                  <a:gd name="T3" fmla="*/ 31 h 108"/>
                  <a:gd name="T4" fmla="*/ 0 w 63"/>
                  <a:gd name="T5" fmla="*/ 108 h 108"/>
                  <a:gd name="T6" fmla="*/ 63 w 63"/>
                  <a:gd name="T7" fmla="*/ 108 h 108"/>
                  <a:gd name="T8" fmla="*/ 63 w 63"/>
                  <a:gd name="T9" fmla="*/ 31 h 108"/>
                  <a:gd name="T10" fmla="*/ 31 w 63"/>
                  <a:gd name="T11" fmla="*/ 0 h 108"/>
                </a:gdLst>
                <a:ahLst/>
                <a:cxnLst>
                  <a:cxn ang="0">
                    <a:pos x="T0" y="T1"/>
                  </a:cxn>
                  <a:cxn ang="0">
                    <a:pos x="T2" y="T3"/>
                  </a:cxn>
                  <a:cxn ang="0">
                    <a:pos x="T4" y="T5"/>
                  </a:cxn>
                  <a:cxn ang="0">
                    <a:pos x="T6" y="T7"/>
                  </a:cxn>
                  <a:cxn ang="0">
                    <a:pos x="T8" y="T9"/>
                  </a:cxn>
                  <a:cxn ang="0">
                    <a:pos x="T10" y="T11"/>
                  </a:cxn>
                </a:cxnLst>
                <a:rect l="0" t="0" r="r" b="b"/>
                <a:pathLst>
                  <a:path w="63" h="108">
                    <a:moveTo>
                      <a:pt x="31" y="0"/>
                    </a:moveTo>
                    <a:cubicBezTo>
                      <a:pt x="14" y="0"/>
                      <a:pt x="0" y="14"/>
                      <a:pt x="0" y="31"/>
                    </a:cubicBezTo>
                    <a:cubicBezTo>
                      <a:pt x="0" y="108"/>
                      <a:pt x="0" y="108"/>
                      <a:pt x="0" y="108"/>
                    </a:cubicBezTo>
                    <a:cubicBezTo>
                      <a:pt x="63" y="108"/>
                      <a:pt x="63" y="108"/>
                      <a:pt x="63" y="108"/>
                    </a:cubicBezTo>
                    <a:cubicBezTo>
                      <a:pt x="63" y="31"/>
                      <a:pt x="63" y="31"/>
                      <a:pt x="63" y="31"/>
                    </a:cubicBezTo>
                    <a:cubicBezTo>
                      <a:pt x="63" y="14"/>
                      <a:pt x="49" y="0"/>
                      <a:pt x="31" y="0"/>
                    </a:cubicBezTo>
                    <a:close/>
                  </a:path>
                </a:pathLst>
              </a:cu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535" name="Freeform 538"/>
              <p:cNvSpPr>
                <a:spLocks/>
              </p:cNvSpPr>
              <p:nvPr/>
            </p:nvSpPr>
            <p:spPr bwMode="auto">
              <a:xfrm>
                <a:off x="6535909" y="4501873"/>
                <a:ext cx="66605" cy="114303"/>
              </a:xfrm>
              <a:custGeom>
                <a:avLst/>
                <a:gdLst>
                  <a:gd name="T0" fmla="*/ 31 w 63"/>
                  <a:gd name="T1" fmla="*/ 0 h 108"/>
                  <a:gd name="T2" fmla="*/ 0 w 63"/>
                  <a:gd name="T3" fmla="*/ 31 h 108"/>
                  <a:gd name="T4" fmla="*/ 0 w 63"/>
                  <a:gd name="T5" fmla="*/ 108 h 108"/>
                  <a:gd name="T6" fmla="*/ 63 w 63"/>
                  <a:gd name="T7" fmla="*/ 108 h 108"/>
                  <a:gd name="T8" fmla="*/ 63 w 63"/>
                  <a:gd name="T9" fmla="*/ 31 h 108"/>
                  <a:gd name="T10" fmla="*/ 31 w 63"/>
                  <a:gd name="T11" fmla="*/ 0 h 108"/>
                </a:gdLst>
                <a:ahLst/>
                <a:cxnLst>
                  <a:cxn ang="0">
                    <a:pos x="T0" y="T1"/>
                  </a:cxn>
                  <a:cxn ang="0">
                    <a:pos x="T2" y="T3"/>
                  </a:cxn>
                  <a:cxn ang="0">
                    <a:pos x="T4" y="T5"/>
                  </a:cxn>
                  <a:cxn ang="0">
                    <a:pos x="T6" y="T7"/>
                  </a:cxn>
                  <a:cxn ang="0">
                    <a:pos x="T8" y="T9"/>
                  </a:cxn>
                  <a:cxn ang="0">
                    <a:pos x="T10" y="T11"/>
                  </a:cxn>
                </a:cxnLst>
                <a:rect l="0" t="0" r="r" b="b"/>
                <a:pathLst>
                  <a:path w="63" h="108">
                    <a:moveTo>
                      <a:pt x="31" y="0"/>
                    </a:moveTo>
                    <a:cubicBezTo>
                      <a:pt x="14" y="0"/>
                      <a:pt x="0" y="14"/>
                      <a:pt x="0" y="31"/>
                    </a:cubicBezTo>
                    <a:cubicBezTo>
                      <a:pt x="0" y="108"/>
                      <a:pt x="0" y="108"/>
                      <a:pt x="0" y="108"/>
                    </a:cubicBezTo>
                    <a:cubicBezTo>
                      <a:pt x="63" y="108"/>
                      <a:pt x="63" y="108"/>
                      <a:pt x="63" y="108"/>
                    </a:cubicBezTo>
                    <a:cubicBezTo>
                      <a:pt x="63" y="31"/>
                      <a:pt x="63" y="31"/>
                      <a:pt x="63" y="31"/>
                    </a:cubicBezTo>
                    <a:cubicBezTo>
                      <a:pt x="63" y="14"/>
                      <a:pt x="49" y="0"/>
                      <a:pt x="31" y="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536" name="Freeform 539"/>
              <p:cNvSpPr>
                <a:spLocks/>
              </p:cNvSpPr>
              <p:nvPr/>
            </p:nvSpPr>
            <p:spPr bwMode="auto">
              <a:xfrm>
                <a:off x="7169732" y="4501873"/>
                <a:ext cx="65746" cy="114303"/>
              </a:xfrm>
              <a:custGeom>
                <a:avLst/>
                <a:gdLst>
                  <a:gd name="T0" fmla="*/ 31 w 62"/>
                  <a:gd name="T1" fmla="*/ 0 h 108"/>
                  <a:gd name="T2" fmla="*/ 0 w 62"/>
                  <a:gd name="T3" fmla="*/ 31 h 108"/>
                  <a:gd name="T4" fmla="*/ 0 w 62"/>
                  <a:gd name="T5" fmla="*/ 108 h 108"/>
                  <a:gd name="T6" fmla="*/ 62 w 62"/>
                  <a:gd name="T7" fmla="*/ 108 h 108"/>
                  <a:gd name="T8" fmla="*/ 62 w 62"/>
                  <a:gd name="T9" fmla="*/ 31 h 108"/>
                  <a:gd name="T10" fmla="*/ 31 w 62"/>
                  <a:gd name="T11" fmla="*/ 0 h 108"/>
                </a:gdLst>
                <a:ahLst/>
                <a:cxnLst>
                  <a:cxn ang="0">
                    <a:pos x="T0" y="T1"/>
                  </a:cxn>
                  <a:cxn ang="0">
                    <a:pos x="T2" y="T3"/>
                  </a:cxn>
                  <a:cxn ang="0">
                    <a:pos x="T4" y="T5"/>
                  </a:cxn>
                  <a:cxn ang="0">
                    <a:pos x="T6" y="T7"/>
                  </a:cxn>
                  <a:cxn ang="0">
                    <a:pos x="T8" y="T9"/>
                  </a:cxn>
                  <a:cxn ang="0">
                    <a:pos x="T10" y="T11"/>
                  </a:cxn>
                </a:cxnLst>
                <a:rect l="0" t="0" r="r" b="b"/>
                <a:pathLst>
                  <a:path w="62" h="108">
                    <a:moveTo>
                      <a:pt x="31" y="0"/>
                    </a:moveTo>
                    <a:cubicBezTo>
                      <a:pt x="14" y="0"/>
                      <a:pt x="0" y="14"/>
                      <a:pt x="0" y="31"/>
                    </a:cubicBezTo>
                    <a:cubicBezTo>
                      <a:pt x="0" y="108"/>
                      <a:pt x="0" y="108"/>
                      <a:pt x="0" y="108"/>
                    </a:cubicBezTo>
                    <a:cubicBezTo>
                      <a:pt x="62" y="108"/>
                      <a:pt x="62" y="108"/>
                      <a:pt x="62" y="108"/>
                    </a:cubicBezTo>
                    <a:cubicBezTo>
                      <a:pt x="62" y="31"/>
                      <a:pt x="62" y="31"/>
                      <a:pt x="62" y="31"/>
                    </a:cubicBezTo>
                    <a:cubicBezTo>
                      <a:pt x="62" y="14"/>
                      <a:pt x="48" y="0"/>
                      <a:pt x="31" y="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537" name="Freeform 540"/>
              <p:cNvSpPr>
                <a:spLocks/>
              </p:cNvSpPr>
              <p:nvPr/>
            </p:nvSpPr>
            <p:spPr bwMode="auto">
              <a:xfrm>
                <a:off x="7055429" y="4501873"/>
                <a:ext cx="66605" cy="114303"/>
              </a:xfrm>
              <a:custGeom>
                <a:avLst/>
                <a:gdLst>
                  <a:gd name="T0" fmla="*/ 32 w 63"/>
                  <a:gd name="T1" fmla="*/ 0 h 108"/>
                  <a:gd name="T2" fmla="*/ 0 w 63"/>
                  <a:gd name="T3" fmla="*/ 31 h 108"/>
                  <a:gd name="T4" fmla="*/ 0 w 63"/>
                  <a:gd name="T5" fmla="*/ 108 h 108"/>
                  <a:gd name="T6" fmla="*/ 63 w 63"/>
                  <a:gd name="T7" fmla="*/ 108 h 108"/>
                  <a:gd name="T8" fmla="*/ 63 w 63"/>
                  <a:gd name="T9" fmla="*/ 31 h 108"/>
                  <a:gd name="T10" fmla="*/ 32 w 63"/>
                  <a:gd name="T11" fmla="*/ 0 h 108"/>
                </a:gdLst>
                <a:ahLst/>
                <a:cxnLst>
                  <a:cxn ang="0">
                    <a:pos x="T0" y="T1"/>
                  </a:cxn>
                  <a:cxn ang="0">
                    <a:pos x="T2" y="T3"/>
                  </a:cxn>
                  <a:cxn ang="0">
                    <a:pos x="T4" y="T5"/>
                  </a:cxn>
                  <a:cxn ang="0">
                    <a:pos x="T6" y="T7"/>
                  </a:cxn>
                  <a:cxn ang="0">
                    <a:pos x="T8" y="T9"/>
                  </a:cxn>
                  <a:cxn ang="0">
                    <a:pos x="T10" y="T11"/>
                  </a:cxn>
                </a:cxnLst>
                <a:rect l="0" t="0" r="r" b="b"/>
                <a:pathLst>
                  <a:path w="63" h="108">
                    <a:moveTo>
                      <a:pt x="32" y="0"/>
                    </a:moveTo>
                    <a:cubicBezTo>
                      <a:pt x="14" y="0"/>
                      <a:pt x="0" y="14"/>
                      <a:pt x="0" y="31"/>
                    </a:cubicBezTo>
                    <a:cubicBezTo>
                      <a:pt x="0" y="108"/>
                      <a:pt x="0" y="108"/>
                      <a:pt x="0" y="108"/>
                    </a:cubicBezTo>
                    <a:cubicBezTo>
                      <a:pt x="63" y="108"/>
                      <a:pt x="63" y="108"/>
                      <a:pt x="63" y="108"/>
                    </a:cubicBezTo>
                    <a:cubicBezTo>
                      <a:pt x="63" y="31"/>
                      <a:pt x="63" y="31"/>
                      <a:pt x="63" y="31"/>
                    </a:cubicBezTo>
                    <a:cubicBezTo>
                      <a:pt x="63" y="14"/>
                      <a:pt x="49" y="0"/>
                      <a:pt x="32" y="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538" name="Freeform 541"/>
              <p:cNvSpPr>
                <a:spLocks/>
              </p:cNvSpPr>
              <p:nvPr/>
            </p:nvSpPr>
            <p:spPr bwMode="auto">
              <a:xfrm>
                <a:off x="6652361" y="4501873"/>
                <a:ext cx="66605" cy="114303"/>
              </a:xfrm>
              <a:custGeom>
                <a:avLst/>
                <a:gdLst>
                  <a:gd name="T0" fmla="*/ 31 w 63"/>
                  <a:gd name="T1" fmla="*/ 0 h 108"/>
                  <a:gd name="T2" fmla="*/ 0 w 63"/>
                  <a:gd name="T3" fmla="*/ 31 h 108"/>
                  <a:gd name="T4" fmla="*/ 0 w 63"/>
                  <a:gd name="T5" fmla="*/ 108 h 108"/>
                  <a:gd name="T6" fmla="*/ 63 w 63"/>
                  <a:gd name="T7" fmla="*/ 108 h 108"/>
                  <a:gd name="T8" fmla="*/ 63 w 63"/>
                  <a:gd name="T9" fmla="*/ 31 h 108"/>
                  <a:gd name="T10" fmla="*/ 31 w 63"/>
                  <a:gd name="T11" fmla="*/ 0 h 108"/>
                </a:gdLst>
                <a:ahLst/>
                <a:cxnLst>
                  <a:cxn ang="0">
                    <a:pos x="T0" y="T1"/>
                  </a:cxn>
                  <a:cxn ang="0">
                    <a:pos x="T2" y="T3"/>
                  </a:cxn>
                  <a:cxn ang="0">
                    <a:pos x="T4" y="T5"/>
                  </a:cxn>
                  <a:cxn ang="0">
                    <a:pos x="T6" y="T7"/>
                  </a:cxn>
                  <a:cxn ang="0">
                    <a:pos x="T8" y="T9"/>
                  </a:cxn>
                  <a:cxn ang="0">
                    <a:pos x="T10" y="T11"/>
                  </a:cxn>
                </a:cxnLst>
                <a:rect l="0" t="0" r="r" b="b"/>
                <a:pathLst>
                  <a:path w="63" h="108">
                    <a:moveTo>
                      <a:pt x="31" y="0"/>
                    </a:moveTo>
                    <a:cubicBezTo>
                      <a:pt x="14" y="0"/>
                      <a:pt x="0" y="14"/>
                      <a:pt x="0" y="31"/>
                    </a:cubicBezTo>
                    <a:cubicBezTo>
                      <a:pt x="0" y="108"/>
                      <a:pt x="0" y="108"/>
                      <a:pt x="0" y="108"/>
                    </a:cubicBezTo>
                    <a:cubicBezTo>
                      <a:pt x="63" y="108"/>
                      <a:pt x="63" y="108"/>
                      <a:pt x="63" y="108"/>
                    </a:cubicBezTo>
                    <a:cubicBezTo>
                      <a:pt x="63" y="31"/>
                      <a:pt x="63" y="31"/>
                      <a:pt x="63" y="31"/>
                    </a:cubicBezTo>
                    <a:cubicBezTo>
                      <a:pt x="63" y="14"/>
                      <a:pt x="49" y="0"/>
                      <a:pt x="31" y="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539" name="Freeform 542"/>
              <p:cNvSpPr>
                <a:spLocks/>
              </p:cNvSpPr>
              <p:nvPr/>
            </p:nvSpPr>
            <p:spPr bwMode="auto">
              <a:xfrm>
                <a:off x="6535909" y="4700829"/>
                <a:ext cx="66605" cy="114303"/>
              </a:xfrm>
              <a:custGeom>
                <a:avLst/>
                <a:gdLst>
                  <a:gd name="T0" fmla="*/ 31 w 63"/>
                  <a:gd name="T1" fmla="*/ 0 h 108"/>
                  <a:gd name="T2" fmla="*/ 0 w 63"/>
                  <a:gd name="T3" fmla="*/ 31 h 108"/>
                  <a:gd name="T4" fmla="*/ 0 w 63"/>
                  <a:gd name="T5" fmla="*/ 108 h 108"/>
                  <a:gd name="T6" fmla="*/ 63 w 63"/>
                  <a:gd name="T7" fmla="*/ 108 h 108"/>
                  <a:gd name="T8" fmla="*/ 63 w 63"/>
                  <a:gd name="T9" fmla="*/ 31 h 108"/>
                  <a:gd name="T10" fmla="*/ 31 w 63"/>
                  <a:gd name="T11" fmla="*/ 0 h 108"/>
                </a:gdLst>
                <a:ahLst/>
                <a:cxnLst>
                  <a:cxn ang="0">
                    <a:pos x="T0" y="T1"/>
                  </a:cxn>
                  <a:cxn ang="0">
                    <a:pos x="T2" y="T3"/>
                  </a:cxn>
                  <a:cxn ang="0">
                    <a:pos x="T4" y="T5"/>
                  </a:cxn>
                  <a:cxn ang="0">
                    <a:pos x="T6" y="T7"/>
                  </a:cxn>
                  <a:cxn ang="0">
                    <a:pos x="T8" y="T9"/>
                  </a:cxn>
                  <a:cxn ang="0">
                    <a:pos x="T10" y="T11"/>
                  </a:cxn>
                </a:cxnLst>
                <a:rect l="0" t="0" r="r" b="b"/>
                <a:pathLst>
                  <a:path w="63" h="108">
                    <a:moveTo>
                      <a:pt x="31" y="0"/>
                    </a:moveTo>
                    <a:cubicBezTo>
                      <a:pt x="14" y="0"/>
                      <a:pt x="0" y="14"/>
                      <a:pt x="0" y="31"/>
                    </a:cubicBezTo>
                    <a:cubicBezTo>
                      <a:pt x="0" y="108"/>
                      <a:pt x="0" y="108"/>
                      <a:pt x="0" y="108"/>
                    </a:cubicBezTo>
                    <a:cubicBezTo>
                      <a:pt x="63" y="108"/>
                      <a:pt x="63" y="108"/>
                      <a:pt x="63" y="108"/>
                    </a:cubicBezTo>
                    <a:cubicBezTo>
                      <a:pt x="63" y="31"/>
                      <a:pt x="63" y="31"/>
                      <a:pt x="63" y="31"/>
                    </a:cubicBezTo>
                    <a:cubicBezTo>
                      <a:pt x="63" y="14"/>
                      <a:pt x="49" y="0"/>
                      <a:pt x="31" y="0"/>
                    </a:cubicBezTo>
                    <a:close/>
                  </a:path>
                </a:pathLst>
              </a:cu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540" name="Freeform 543"/>
              <p:cNvSpPr>
                <a:spLocks/>
              </p:cNvSpPr>
              <p:nvPr/>
            </p:nvSpPr>
            <p:spPr bwMode="auto">
              <a:xfrm>
                <a:off x="7169732" y="4700829"/>
                <a:ext cx="65746" cy="114303"/>
              </a:xfrm>
              <a:custGeom>
                <a:avLst/>
                <a:gdLst>
                  <a:gd name="T0" fmla="*/ 31 w 62"/>
                  <a:gd name="T1" fmla="*/ 0 h 108"/>
                  <a:gd name="T2" fmla="*/ 0 w 62"/>
                  <a:gd name="T3" fmla="*/ 31 h 108"/>
                  <a:gd name="T4" fmla="*/ 0 w 62"/>
                  <a:gd name="T5" fmla="*/ 108 h 108"/>
                  <a:gd name="T6" fmla="*/ 62 w 62"/>
                  <a:gd name="T7" fmla="*/ 108 h 108"/>
                  <a:gd name="T8" fmla="*/ 62 w 62"/>
                  <a:gd name="T9" fmla="*/ 31 h 108"/>
                  <a:gd name="T10" fmla="*/ 31 w 62"/>
                  <a:gd name="T11" fmla="*/ 0 h 108"/>
                </a:gdLst>
                <a:ahLst/>
                <a:cxnLst>
                  <a:cxn ang="0">
                    <a:pos x="T0" y="T1"/>
                  </a:cxn>
                  <a:cxn ang="0">
                    <a:pos x="T2" y="T3"/>
                  </a:cxn>
                  <a:cxn ang="0">
                    <a:pos x="T4" y="T5"/>
                  </a:cxn>
                  <a:cxn ang="0">
                    <a:pos x="T6" y="T7"/>
                  </a:cxn>
                  <a:cxn ang="0">
                    <a:pos x="T8" y="T9"/>
                  </a:cxn>
                  <a:cxn ang="0">
                    <a:pos x="T10" y="T11"/>
                  </a:cxn>
                </a:cxnLst>
                <a:rect l="0" t="0" r="r" b="b"/>
                <a:pathLst>
                  <a:path w="62" h="108">
                    <a:moveTo>
                      <a:pt x="31" y="0"/>
                    </a:moveTo>
                    <a:cubicBezTo>
                      <a:pt x="14" y="0"/>
                      <a:pt x="0" y="14"/>
                      <a:pt x="0" y="31"/>
                    </a:cubicBezTo>
                    <a:cubicBezTo>
                      <a:pt x="0" y="108"/>
                      <a:pt x="0" y="108"/>
                      <a:pt x="0" y="108"/>
                    </a:cubicBezTo>
                    <a:cubicBezTo>
                      <a:pt x="62" y="108"/>
                      <a:pt x="62" y="108"/>
                      <a:pt x="62" y="108"/>
                    </a:cubicBezTo>
                    <a:cubicBezTo>
                      <a:pt x="62" y="31"/>
                      <a:pt x="62" y="31"/>
                      <a:pt x="62" y="31"/>
                    </a:cubicBezTo>
                    <a:cubicBezTo>
                      <a:pt x="62" y="14"/>
                      <a:pt x="48" y="0"/>
                      <a:pt x="31" y="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541" name="Freeform 544"/>
              <p:cNvSpPr>
                <a:spLocks/>
              </p:cNvSpPr>
              <p:nvPr/>
            </p:nvSpPr>
            <p:spPr bwMode="auto">
              <a:xfrm>
                <a:off x="7055429" y="4700829"/>
                <a:ext cx="66605" cy="114303"/>
              </a:xfrm>
              <a:custGeom>
                <a:avLst/>
                <a:gdLst>
                  <a:gd name="T0" fmla="*/ 32 w 63"/>
                  <a:gd name="T1" fmla="*/ 0 h 108"/>
                  <a:gd name="T2" fmla="*/ 0 w 63"/>
                  <a:gd name="T3" fmla="*/ 31 h 108"/>
                  <a:gd name="T4" fmla="*/ 0 w 63"/>
                  <a:gd name="T5" fmla="*/ 108 h 108"/>
                  <a:gd name="T6" fmla="*/ 63 w 63"/>
                  <a:gd name="T7" fmla="*/ 108 h 108"/>
                  <a:gd name="T8" fmla="*/ 63 w 63"/>
                  <a:gd name="T9" fmla="*/ 31 h 108"/>
                  <a:gd name="T10" fmla="*/ 32 w 63"/>
                  <a:gd name="T11" fmla="*/ 0 h 108"/>
                </a:gdLst>
                <a:ahLst/>
                <a:cxnLst>
                  <a:cxn ang="0">
                    <a:pos x="T0" y="T1"/>
                  </a:cxn>
                  <a:cxn ang="0">
                    <a:pos x="T2" y="T3"/>
                  </a:cxn>
                  <a:cxn ang="0">
                    <a:pos x="T4" y="T5"/>
                  </a:cxn>
                  <a:cxn ang="0">
                    <a:pos x="T6" y="T7"/>
                  </a:cxn>
                  <a:cxn ang="0">
                    <a:pos x="T8" y="T9"/>
                  </a:cxn>
                  <a:cxn ang="0">
                    <a:pos x="T10" y="T11"/>
                  </a:cxn>
                </a:cxnLst>
                <a:rect l="0" t="0" r="r" b="b"/>
                <a:pathLst>
                  <a:path w="63" h="108">
                    <a:moveTo>
                      <a:pt x="32" y="0"/>
                    </a:moveTo>
                    <a:cubicBezTo>
                      <a:pt x="14" y="0"/>
                      <a:pt x="0" y="14"/>
                      <a:pt x="0" y="31"/>
                    </a:cubicBezTo>
                    <a:cubicBezTo>
                      <a:pt x="0" y="108"/>
                      <a:pt x="0" y="108"/>
                      <a:pt x="0" y="108"/>
                    </a:cubicBezTo>
                    <a:cubicBezTo>
                      <a:pt x="63" y="108"/>
                      <a:pt x="63" y="108"/>
                      <a:pt x="63" y="108"/>
                    </a:cubicBezTo>
                    <a:cubicBezTo>
                      <a:pt x="63" y="31"/>
                      <a:pt x="63" y="31"/>
                      <a:pt x="63" y="31"/>
                    </a:cubicBezTo>
                    <a:cubicBezTo>
                      <a:pt x="63" y="14"/>
                      <a:pt x="49" y="0"/>
                      <a:pt x="32" y="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542" name="Freeform 545"/>
              <p:cNvSpPr>
                <a:spLocks/>
              </p:cNvSpPr>
              <p:nvPr/>
            </p:nvSpPr>
            <p:spPr bwMode="auto">
              <a:xfrm>
                <a:off x="6652361" y="4700829"/>
                <a:ext cx="66605" cy="114303"/>
              </a:xfrm>
              <a:custGeom>
                <a:avLst/>
                <a:gdLst>
                  <a:gd name="T0" fmla="*/ 31 w 63"/>
                  <a:gd name="T1" fmla="*/ 0 h 108"/>
                  <a:gd name="T2" fmla="*/ 0 w 63"/>
                  <a:gd name="T3" fmla="*/ 31 h 108"/>
                  <a:gd name="T4" fmla="*/ 0 w 63"/>
                  <a:gd name="T5" fmla="*/ 108 h 108"/>
                  <a:gd name="T6" fmla="*/ 63 w 63"/>
                  <a:gd name="T7" fmla="*/ 108 h 108"/>
                  <a:gd name="T8" fmla="*/ 63 w 63"/>
                  <a:gd name="T9" fmla="*/ 31 h 108"/>
                  <a:gd name="T10" fmla="*/ 31 w 63"/>
                  <a:gd name="T11" fmla="*/ 0 h 108"/>
                </a:gdLst>
                <a:ahLst/>
                <a:cxnLst>
                  <a:cxn ang="0">
                    <a:pos x="T0" y="T1"/>
                  </a:cxn>
                  <a:cxn ang="0">
                    <a:pos x="T2" y="T3"/>
                  </a:cxn>
                  <a:cxn ang="0">
                    <a:pos x="T4" y="T5"/>
                  </a:cxn>
                  <a:cxn ang="0">
                    <a:pos x="T6" y="T7"/>
                  </a:cxn>
                  <a:cxn ang="0">
                    <a:pos x="T8" y="T9"/>
                  </a:cxn>
                  <a:cxn ang="0">
                    <a:pos x="T10" y="T11"/>
                  </a:cxn>
                </a:cxnLst>
                <a:rect l="0" t="0" r="r" b="b"/>
                <a:pathLst>
                  <a:path w="63" h="108">
                    <a:moveTo>
                      <a:pt x="31" y="0"/>
                    </a:moveTo>
                    <a:cubicBezTo>
                      <a:pt x="14" y="0"/>
                      <a:pt x="0" y="14"/>
                      <a:pt x="0" y="31"/>
                    </a:cubicBezTo>
                    <a:cubicBezTo>
                      <a:pt x="0" y="108"/>
                      <a:pt x="0" y="108"/>
                      <a:pt x="0" y="108"/>
                    </a:cubicBezTo>
                    <a:cubicBezTo>
                      <a:pt x="63" y="108"/>
                      <a:pt x="63" y="108"/>
                      <a:pt x="63" y="108"/>
                    </a:cubicBezTo>
                    <a:cubicBezTo>
                      <a:pt x="63" y="31"/>
                      <a:pt x="63" y="31"/>
                      <a:pt x="63" y="31"/>
                    </a:cubicBezTo>
                    <a:cubicBezTo>
                      <a:pt x="63" y="14"/>
                      <a:pt x="49" y="0"/>
                      <a:pt x="31" y="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543" name="Freeform 546"/>
              <p:cNvSpPr>
                <a:spLocks/>
              </p:cNvSpPr>
              <p:nvPr/>
            </p:nvSpPr>
            <p:spPr bwMode="auto">
              <a:xfrm>
                <a:off x="6535909" y="4899785"/>
                <a:ext cx="66605" cy="114733"/>
              </a:xfrm>
              <a:custGeom>
                <a:avLst/>
                <a:gdLst>
                  <a:gd name="T0" fmla="*/ 31 w 63"/>
                  <a:gd name="T1" fmla="*/ 0 h 108"/>
                  <a:gd name="T2" fmla="*/ 0 w 63"/>
                  <a:gd name="T3" fmla="*/ 31 h 108"/>
                  <a:gd name="T4" fmla="*/ 0 w 63"/>
                  <a:gd name="T5" fmla="*/ 108 h 108"/>
                  <a:gd name="T6" fmla="*/ 63 w 63"/>
                  <a:gd name="T7" fmla="*/ 108 h 108"/>
                  <a:gd name="T8" fmla="*/ 63 w 63"/>
                  <a:gd name="T9" fmla="*/ 31 h 108"/>
                  <a:gd name="T10" fmla="*/ 31 w 63"/>
                  <a:gd name="T11" fmla="*/ 0 h 108"/>
                </a:gdLst>
                <a:ahLst/>
                <a:cxnLst>
                  <a:cxn ang="0">
                    <a:pos x="T0" y="T1"/>
                  </a:cxn>
                  <a:cxn ang="0">
                    <a:pos x="T2" y="T3"/>
                  </a:cxn>
                  <a:cxn ang="0">
                    <a:pos x="T4" y="T5"/>
                  </a:cxn>
                  <a:cxn ang="0">
                    <a:pos x="T6" y="T7"/>
                  </a:cxn>
                  <a:cxn ang="0">
                    <a:pos x="T8" y="T9"/>
                  </a:cxn>
                  <a:cxn ang="0">
                    <a:pos x="T10" y="T11"/>
                  </a:cxn>
                </a:cxnLst>
                <a:rect l="0" t="0" r="r" b="b"/>
                <a:pathLst>
                  <a:path w="63" h="108">
                    <a:moveTo>
                      <a:pt x="31" y="0"/>
                    </a:moveTo>
                    <a:cubicBezTo>
                      <a:pt x="14" y="0"/>
                      <a:pt x="0" y="14"/>
                      <a:pt x="0" y="31"/>
                    </a:cubicBezTo>
                    <a:cubicBezTo>
                      <a:pt x="0" y="108"/>
                      <a:pt x="0" y="108"/>
                      <a:pt x="0" y="108"/>
                    </a:cubicBezTo>
                    <a:cubicBezTo>
                      <a:pt x="63" y="108"/>
                      <a:pt x="63" y="108"/>
                      <a:pt x="63" y="108"/>
                    </a:cubicBezTo>
                    <a:cubicBezTo>
                      <a:pt x="63" y="31"/>
                      <a:pt x="63" y="31"/>
                      <a:pt x="63" y="31"/>
                    </a:cubicBezTo>
                    <a:cubicBezTo>
                      <a:pt x="63" y="14"/>
                      <a:pt x="49" y="0"/>
                      <a:pt x="31" y="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544" name="Freeform 547"/>
              <p:cNvSpPr>
                <a:spLocks/>
              </p:cNvSpPr>
              <p:nvPr/>
            </p:nvSpPr>
            <p:spPr bwMode="auto">
              <a:xfrm>
                <a:off x="7169732" y="4899785"/>
                <a:ext cx="65746" cy="114733"/>
              </a:xfrm>
              <a:custGeom>
                <a:avLst/>
                <a:gdLst>
                  <a:gd name="T0" fmla="*/ 31 w 62"/>
                  <a:gd name="T1" fmla="*/ 0 h 108"/>
                  <a:gd name="T2" fmla="*/ 0 w 62"/>
                  <a:gd name="T3" fmla="*/ 31 h 108"/>
                  <a:gd name="T4" fmla="*/ 0 w 62"/>
                  <a:gd name="T5" fmla="*/ 108 h 108"/>
                  <a:gd name="T6" fmla="*/ 62 w 62"/>
                  <a:gd name="T7" fmla="*/ 108 h 108"/>
                  <a:gd name="T8" fmla="*/ 62 w 62"/>
                  <a:gd name="T9" fmla="*/ 31 h 108"/>
                  <a:gd name="T10" fmla="*/ 31 w 62"/>
                  <a:gd name="T11" fmla="*/ 0 h 108"/>
                </a:gdLst>
                <a:ahLst/>
                <a:cxnLst>
                  <a:cxn ang="0">
                    <a:pos x="T0" y="T1"/>
                  </a:cxn>
                  <a:cxn ang="0">
                    <a:pos x="T2" y="T3"/>
                  </a:cxn>
                  <a:cxn ang="0">
                    <a:pos x="T4" y="T5"/>
                  </a:cxn>
                  <a:cxn ang="0">
                    <a:pos x="T6" y="T7"/>
                  </a:cxn>
                  <a:cxn ang="0">
                    <a:pos x="T8" y="T9"/>
                  </a:cxn>
                  <a:cxn ang="0">
                    <a:pos x="T10" y="T11"/>
                  </a:cxn>
                </a:cxnLst>
                <a:rect l="0" t="0" r="r" b="b"/>
                <a:pathLst>
                  <a:path w="62" h="108">
                    <a:moveTo>
                      <a:pt x="31" y="0"/>
                    </a:moveTo>
                    <a:cubicBezTo>
                      <a:pt x="14" y="0"/>
                      <a:pt x="0" y="14"/>
                      <a:pt x="0" y="31"/>
                    </a:cubicBezTo>
                    <a:cubicBezTo>
                      <a:pt x="0" y="108"/>
                      <a:pt x="0" y="108"/>
                      <a:pt x="0" y="108"/>
                    </a:cubicBezTo>
                    <a:cubicBezTo>
                      <a:pt x="62" y="108"/>
                      <a:pt x="62" y="108"/>
                      <a:pt x="62" y="108"/>
                    </a:cubicBezTo>
                    <a:cubicBezTo>
                      <a:pt x="62" y="31"/>
                      <a:pt x="62" y="31"/>
                      <a:pt x="62" y="31"/>
                    </a:cubicBezTo>
                    <a:cubicBezTo>
                      <a:pt x="62" y="14"/>
                      <a:pt x="48" y="0"/>
                      <a:pt x="31" y="0"/>
                    </a:cubicBezTo>
                    <a:close/>
                  </a:path>
                </a:pathLst>
              </a:cu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545" name="Freeform 548"/>
              <p:cNvSpPr>
                <a:spLocks/>
              </p:cNvSpPr>
              <p:nvPr/>
            </p:nvSpPr>
            <p:spPr bwMode="auto">
              <a:xfrm>
                <a:off x="7055429" y="4899785"/>
                <a:ext cx="66605" cy="114733"/>
              </a:xfrm>
              <a:custGeom>
                <a:avLst/>
                <a:gdLst>
                  <a:gd name="T0" fmla="*/ 32 w 63"/>
                  <a:gd name="T1" fmla="*/ 0 h 108"/>
                  <a:gd name="T2" fmla="*/ 0 w 63"/>
                  <a:gd name="T3" fmla="*/ 31 h 108"/>
                  <a:gd name="T4" fmla="*/ 0 w 63"/>
                  <a:gd name="T5" fmla="*/ 108 h 108"/>
                  <a:gd name="T6" fmla="*/ 63 w 63"/>
                  <a:gd name="T7" fmla="*/ 108 h 108"/>
                  <a:gd name="T8" fmla="*/ 63 w 63"/>
                  <a:gd name="T9" fmla="*/ 31 h 108"/>
                  <a:gd name="T10" fmla="*/ 32 w 63"/>
                  <a:gd name="T11" fmla="*/ 0 h 108"/>
                </a:gdLst>
                <a:ahLst/>
                <a:cxnLst>
                  <a:cxn ang="0">
                    <a:pos x="T0" y="T1"/>
                  </a:cxn>
                  <a:cxn ang="0">
                    <a:pos x="T2" y="T3"/>
                  </a:cxn>
                  <a:cxn ang="0">
                    <a:pos x="T4" y="T5"/>
                  </a:cxn>
                  <a:cxn ang="0">
                    <a:pos x="T6" y="T7"/>
                  </a:cxn>
                  <a:cxn ang="0">
                    <a:pos x="T8" y="T9"/>
                  </a:cxn>
                  <a:cxn ang="0">
                    <a:pos x="T10" y="T11"/>
                  </a:cxn>
                </a:cxnLst>
                <a:rect l="0" t="0" r="r" b="b"/>
                <a:pathLst>
                  <a:path w="63" h="108">
                    <a:moveTo>
                      <a:pt x="32" y="0"/>
                    </a:moveTo>
                    <a:cubicBezTo>
                      <a:pt x="14" y="0"/>
                      <a:pt x="0" y="14"/>
                      <a:pt x="0" y="31"/>
                    </a:cubicBezTo>
                    <a:cubicBezTo>
                      <a:pt x="0" y="108"/>
                      <a:pt x="0" y="108"/>
                      <a:pt x="0" y="108"/>
                    </a:cubicBezTo>
                    <a:cubicBezTo>
                      <a:pt x="63" y="108"/>
                      <a:pt x="63" y="108"/>
                      <a:pt x="63" y="108"/>
                    </a:cubicBezTo>
                    <a:cubicBezTo>
                      <a:pt x="63" y="31"/>
                      <a:pt x="63" y="31"/>
                      <a:pt x="63" y="31"/>
                    </a:cubicBezTo>
                    <a:cubicBezTo>
                      <a:pt x="63" y="14"/>
                      <a:pt x="49" y="0"/>
                      <a:pt x="32" y="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546" name="Freeform 549"/>
              <p:cNvSpPr>
                <a:spLocks/>
              </p:cNvSpPr>
              <p:nvPr/>
            </p:nvSpPr>
            <p:spPr bwMode="auto">
              <a:xfrm>
                <a:off x="6652361" y="4899785"/>
                <a:ext cx="66605" cy="114733"/>
              </a:xfrm>
              <a:custGeom>
                <a:avLst/>
                <a:gdLst>
                  <a:gd name="T0" fmla="*/ 31 w 63"/>
                  <a:gd name="T1" fmla="*/ 0 h 108"/>
                  <a:gd name="T2" fmla="*/ 0 w 63"/>
                  <a:gd name="T3" fmla="*/ 31 h 108"/>
                  <a:gd name="T4" fmla="*/ 0 w 63"/>
                  <a:gd name="T5" fmla="*/ 108 h 108"/>
                  <a:gd name="T6" fmla="*/ 63 w 63"/>
                  <a:gd name="T7" fmla="*/ 108 h 108"/>
                  <a:gd name="T8" fmla="*/ 63 w 63"/>
                  <a:gd name="T9" fmla="*/ 31 h 108"/>
                  <a:gd name="T10" fmla="*/ 31 w 63"/>
                  <a:gd name="T11" fmla="*/ 0 h 108"/>
                </a:gdLst>
                <a:ahLst/>
                <a:cxnLst>
                  <a:cxn ang="0">
                    <a:pos x="T0" y="T1"/>
                  </a:cxn>
                  <a:cxn ang="0">
                    <a:pos x="T2" y="T3"/>
                  </a:cxn>
                  <a:cxn ang="0">
                    <a:pos x="T4" y="T5"/>
                  </a:cxn>
                  <a:cxn ang="0">
                    <a:pos x="T6" y="T7"/>
                  </a:cxn>
                  <a:cxn ang="0">
                    <a:pos x="T8" y="T9"/>
                  </a:cxn>
                  <a:cxn ang="0">
                    <a:pos x="T10" y="T11"/>
                  </a:cxn>
                </a:cxnLst>
                <a:rect l="0" t="0" r="r" b="b"/>
                <a:pathLst>
                  <a:path w="63" h="108">
                    <a:moveTo>
                      <a:pt x="31" y="0"/>
                    </a:moveTo>
                    <a:cubicBezTo>
                      <a:pt x="14" y="0"/>
                      <a:pt x="0" y="14"/>
                      <a:pt x="0" y="31"/>
                    </a:cubicBezTo>
                    <a:cubicBezTo>
                      <a:pt x="0" y="108"/>
                      <a:pt x="0" y="108"/>
                      <a:pt x="0" y="108"/>
                    </a:cubicBezTo>
                    <a:cubicBezTo>
                      <a:pt x="63" y="108"/>
                      <a:pt x="63" y="108"/>
                      <a:pt x="63" y="108"/>
                    </a:cubicBezTo>
                    <a:cubicBezTo>
                      <a:pt x="63" y="31"/>
                      <a:pt x="63" y="31"/>
                      <a:pt x="63" y="31"/>
                    </a:cubicBezTo>
                    <a:cubicBezTo>
                      <a:pt x="63" y="14"/>
                      <a:pt x="49" y="0"/>
                      <a:pt x="31" y="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547" name="Rectangle 550"/>
              <p:cNvSpPr>
                <a:spLocks noChangeArrowheads="1"/>
              </p:cNvSpPr>
              <p:nvPr/>
            </p:nvSpPr>
            <p:spPr bwMode="auto">
              <a:xfrm>
                <a:off x="6500673" y="4242329"/>
                <a:ext cx="773049" cy="15900"/>
              </a:xfrm>
              <a:prstGeom prst="rect">
                <a:avLst/>
              </a:prstGeom>
              <a:solidFill>
                <a:schemeClr val="accent2">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1548" name="Freeform 1547"/>
              <p:cNvSpPr>
                <a:spLocks/>
              </p:cNvSpPr>
              <p:nvPr/>
            </p:nvSpPr>
            <p:spPr bwMode="auto">
              <a:xfrm>
                <a:off x="6822526" y="4279556"/>
                <a:ext cx="128054" cy="137666"/>
              </a:xfrm>
              <a:custGeom>
                <a:avLst/>
                <a:gdLst>
                  <a:gd name="connsiteX0" fmla="*/ 103895 w 199746"/>
                  <a:gd name="connsiteY0" fmla="*/ 155083 h 214739"/>
                  <a:gd name="connsiteX1" fmla="*/ 199746 w 199746"/>
                  <a:gd name="connsiteY1" fmla="*/ 155083 h 214739"/>
                  <a:gd name="connsiteX2" fmla="*/ 199746 w 199746"/>
                  <a:gd name="connsiteY2" fmla="*/ 177044 h 214739"/>
                  <a:gd name="connsiteX3" fmla="*/ 199746 w 199746"/>
                  <a:gd name="connsiteY3" fmla="*/ 214739 h 214739"/>
                  <a:gd name="connsiteX4" fmla="*/ 115478 w 199746"/>
                  <a:gd name="connsiteY4" fmla="*/ 214739 h 214739"/>
                  <a:gd name="connsiteX5" fmla="*/ 103895 w 199746"/>
                  <a:gd name="connsiteY5" fmla="*/ 214739 h 214739"/>
                  <a:gd name="connsiteX6" fmla="*/ 0 w 199746"/>
                  <a:gd name="connsiteY6" fmla="*/ 155083 h 214739"/>
                  <a:gd name="connsiteX7" fmla="*/ 97862 w 199746"/>
                  <a:gd name="connsiteY7" fmla="*/ 155083 h 214739"/>
                  <a:gd name="connsiteX8" fmla="*/ 97862 w 199746"/>
                  <a:gd name="connsiteY8" fmla="*/ 214739 h 214739"/>
                  <a:gd name="connsiteX9" fmla="*/ 65932 w 199746"/>
                  <a:gd name="connsiteY9" fmla="*/ 214739 h 214739"/>
                  <a:gd name="connsiteX10" fmla="*/ 0 w 199746"/>
                  <a:gd name="connsiteY10" fmla="*/ 214739 h 214739"/>
                  <a:gd name="connsiteX11" fmla="*/ 0 w 199746"/>
                  <a:gd name="connsiteY11" fmla="*/ 166560 h 214739"/>
                  <a:gd name="connsiteX12" fmla="*/ 103895 w 199746"/>
                  <a:gd name="connsiteY12" fmla="*/ 89395 h 214739"/>
                  <a:gd name="connsiteX13" fmla="*/ 197542 w 199746"/>
                  <a:gd name="connsiteY13" fmla="*/ 89395 h 214739"/>
                  <a:gd name="connsiteX14" fmla="*/ 199746 w 199746"/>
                  <a:gd name="connsiteY14" fmla="*/ 100538 h 214739"/>
                  <a:gd name="connsiteX15" fmla="*/ 199746 w 199746"/>
                  <a:gd name="connsiteY15" fmla="*/ 128419 h 214739"/>
                  <a:gd name="connsiteX16" fmla="*/ 199746 w 199746"/>
                  <a:gd name="connsiteY16" fmla="*/ 147040 h 214739"/>
                  <a:gd name="connsiteX17" fmla="*/ 103895 w 199746"/>
                  <a:gd name="connsiteY17" fmla="*/ 147040 h 214739"/>
                  <a:gd name="connsiteX18" fmla="*/ 2211 w 199746"/>
                  <a:gd name="connsiteY18" fmla="*/ 89395 h 214739"/>
                  <a:gd name="connsiteX19" fmla="*/ 97862 w 199746"/>
                  <a:gd name="connsiteY19" fmla="*/ 89395 h 214739"/>
                  <a:gd name="connsiteX20" fmla="*/ 97862 w 199746"/>
                  <a:gd name="connsiteY20" fmla="*/ 147040 h 214739"/>
                  <a:gd name="connsiteX21" fmla="*/ 0 w 199746"/>
                  <a:gd name="connsiteY21" fmla="*/ 147040 h 214739"/>
                  <a:gd name="connsiteX22" fmla="*/ 0 w 199746"/>
                  <a:gd name="connsiteY22" fmla="*/ 138233 h 214739"/>
                  <a:gd name="connsiteX23" fmla="*/ 0 w 199746"/>
                  <a:gd name="connsiteY23" fmla="*/ 100538 h 214739"/>
                  <a:gd name="connsiteX24" fmla="*/ 103895 w 199746"/>
                  <a:gd name="connsiteY24" fmla="*/ 66 h 214739"/>
                  <a:gd name="connsiteX25" fmla="*/ 130068 w 199746"/>
                  <a:gd name="connsiteY25" fmla="*/ 4072 h 214739"/>
                  <a:gd name="connsiteX26" fmla="*/ 191931 w 199746"/>
                  <a:gd name="connsiteY26" fmla="*/ 61023 h 214739"/>
                  <a:gd name="connsiteX27" fmla="*/ 196217 w 199746"/>
                  <a:gd name="connsiteY27" fmla="*/ 82692 h 214739"/>
                  <a:gd name="connsiteX28" fmla="*/ 103895 w 199746"/>
                  <a:gd name="connsiteY28" fmla="*/ 82692 h 214739"/>
                  <a:gd name="connsiteX29" fmla="*/ 97862 w 199746"/>
                  <a:gd name="connsiteY29" fmla="*/ 0 h 214739"/>
                  <a:gd name="connsiteX30" fmla="*/ 97862 w 199746"/>
                  <a:gd name="connsiteY30" fmla="*/ 82692 h 214739"/>
                  <a:gd name="connsiteX31" fmla="*/ 3541 w 199746"/>
                  <a:gd name="connsiteY31" fmla="*/ 82692 h 214739"/>
                  <a:gd name="connsiteX32" fmla="*/ 7841 w 199746"/>
                  <a:gd name="connsiteY32" fmla="*/ 61023 h 214739"/>
                  <a:gd name="connsiteX33" fmla="*/ 70563 w 199746"/>
                  <a:gd name="connsiteY33" fmla="*/ 4072 h 214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99746" h="214739">
                    <a:moveTo>
                      <a:pt x="103895" y="155083"/>
                    </a:moveTo>
                    <a:lnTo>
                      <a:pt x="199746" y="155083"/>
                    </a:lnTo>
                    <a:lnTo>
                      <a:pt x="199746" y="177044"/>
                    </a:lnTo>
                    <a:cubicBezTo>
                      <a:pt x="199746" y="187973"/>
                      <a:pt x="199746" y="200464"/>
                      <a:pt x="199746" y="214739"/>
                    </a:cubicBezTo>
                    <a:cubicBezTo>
                      <a:pt x="199746" y="214739"/>
                      <a:pt x="199746" y="214739"/>
                      <a:pt x="115478" y="214739"/>
                    </a:cubicBezTo>
                    <a:lnTo>
                      <a:pt x="103895" y="214739"/>
                    </a:lnTo>
                    <a:close/>
                    <a:moveTo>
                      <a:pt x="0" y="155083"/>
                    </a:moveTo>
                    <a:lnTo>
                      <a:pt x="97862" y="155083"/>
                    </a:lnTo>
                    <a:lnTo>
                      <a:pt x="97862" y="214739"/>
                    </a:lnTo>
                    <a:lnTo>
                      <a:pt x="65932" y="214739"/>
                    </a:lnTo>
                    <a:cubicBezTo>
                      <a:pt x="46816" y="214739"/>
                      <a:pt x="24968" y="214739"/>
                      <a:pt x="0" y="214739"/>
                    </a:cubicBezTo>
                    <a:cubicBezTo>
                      <a:pt x="0" y="214739"/>
                      <a:pt x="0" y="214739"/>
                      <a:pt x="0" y="166560"/>
                    </a:cubicBezTo>
                    <a:close/>
                    <a:moveTo>
                      <a:pt x="103895" y="89395"/>
                    </a:moveTo>
                    <a:lnTo>
                      <a:pt x="197542" y="89395"/>
                    </a:lnTo>
                    <a:lnTo>
                      <a:pt x="199746" y="100538"/>
                    </a:lnTo>
                    <a:cubicBezTo>
                      <a:pt x="199746" y="100538"/>
                      <a:pt x="199746" y="100538"/>
                      <a:pt x="199746" y="128419"/>
                    </a:cubicBezTo>
                    <a:lnTo>
                      <a:pt x="199746" y="147040"/>
                    </a:lnTo>
                    <a:lnTo>
                      <a:pt x="103895" y="147040"/>
                    </a:lnTo>
                    <a:close/>
                    <a:moveTo>
                      <a:pt x="2211" y="89395"/>
                    </a:moveTo>
                    <a:lnTo>
                      <a:pt x="97862" y="89395"/>
                    </a:lnTo>
                    <a:lnTo>
                      <a:pt x="97862" y="147040"/>
                    </a:lnTo>
                    <a:lnTo>
                      <a:pt x="0" y="147040"/>
                    </a:lnTo>
                    <a:lnTo>
                      <a:pt x="0" y="138233"/>
                    </a:lnTo>
                    <a:cubicBezTo>
                      <a:pt x="0" y="127304"/>
                      <a:pt x="0" y="114813"/>
                      <a:pt x="0" y="100538"/>
                    </a:cubicBezTo>
                    <a:close/>
                    <a:moveTo>
                      <a:pt x="103895" y="66"/>
                    </a:moveTo>
                    <a:lnTo>
                      <a:pt x="130068" y="4072"/>
                    </a:lnTo>
                    <a:cubicBezTo>
                      <a:pt x="157936" y="12844"/>
                      <a:pt x="180614" y="33791"/>
                      <a:pt x="191931" y="61023"/>
                    </a:cubicBezTo>
                    <a:lnTo>
                      <a:pt x="196217" y="82692"/>
                    </a:lnTo>
                    <a:lnTo>
                      <a:pt x="103895" y="82692"/>
                    </a:lnTo>
                    <a:close/>
                    <a:moveTo>
                      <a:pt x="97862" y="0"/>
                    </a:moveTo>
                    <a:lnTo>
                      <a:pt x="97862" y="82692"/>
                    </a:lnTo>
                    <a:lnTo>
                      <a:pt x="3541" y="82692"/>
                    </a:lnTo>
                    <a:lnTo>
                      <a:pt x="7841" y="61023"/>
                    </a:lnTo>
                    <a:cubicBezTo>
                      <a:pt x="19216" y="33791"/>
                      <a:pt x="42082" y="12844"/>
                      <a:pt x="70563" y="4072"/>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549" name="Freeform 555"/>
              <p:cNvSpPr>
                <a:spLocks/>
              </p:cNvSpPr>
              <p:nvPr/>
            </p:nvSpPr>
            <p:spPr bwMode="auto">
              <a:xfrm>
                <a:off x="6743030" y="4449879"/>
                <a:ext cx="282749" cy="35237"/>
              </a:xfrm>
              <a:custGeom>
                <a:avLst/>
                <a:gdLst>
                  <a:gd name="T0" fmla="*/ 658 w 658"/>
                  <a:gd name="T1" fmla="*/ 82 h 82"/>
                  <a:gd name="T2" fmla="*/ 0 w 658"/>
                  <a:gd name="T3" fmla="*/ 82 h 82"/>
                  <a:gd name="T4" fmla="*/ 116 w 658"/>
                  <a:gd name="T5" fmla="*/ 0 h 82"/>
                  <a:gd name="T6" fmla="*/ 545 w 658"/>
                  <a:gd name="T7" fmla="*/ 0 h 82"/>
                  <a:gd name="T8" fmla="*/ 658 w 658"/>
                  <a:gd name="T9" fmla="*/ 82 h 82"/>
                </a:gdLst>
                <a:ahLst/>
                <a:cxnLst>
                  <a:cxn ang="0">
                    <a:pos x="T0" y="T1"/>
                  </a:cxn>
                  <a:cxn ang="0">
                    <a:pos x="T2" y="T3"/>
                  </a:cxn>
                  <a:cxn ang="0">
                    <a:pos x="T4" y="T5"/>
                  </a:cxn>
                  <a:cxn ang="0">
                    <a:pos x="T6" y="T7"/>
                  </a:cxn>
                  <a:cxn ang="0">
                    <a:pos x="T8" y="T9"/>
                  </a:cxn>
                </a:cxnLst>
                <a:rect l="0" t="0" r="r" b="b"/>
                <a:pathLst>
                  <a:path w="658" h="82">
                    <a:moveTo>
                      <a:pt x="658" y="82"/>
                    </a:moveTo>
                    <a:lnTo>
                      <a:pt x="0" y="82"/>
                    </a:lnTo>
                    <a:lnTo>
                      <a:pt x="116" y="0"/>
                    </a:lnTo>
                    <a:lnTo>
                      <a:pt x="545" y="0"/>
                    </a:lnTo>
                    <a:lnTo>
                      <a:pt x="658" y="82"/>
                    </a:lnTo>
                    <a:close/>
                  </a:path>
                </a:pathLst>
              </a:cu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550" name="Rectangle 556"/>
              <p:cNvSpPr>
                <a:spLocks noChangeArrowheads="1"/>
              </p:cNvSpPr>
              <p:nvPr/>
            </p:nvSpPr>
            <p:spPr bwMode="auto">
              <a:xfrm>
                <a:off x="6835417" y="4501873"/>
                <a:ext cx="107857" cy="114303"/>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551" name="Freeform 1550"/>
              <p:cNvSpPr>
                <a:spLocks noChangeArrowheads="1"/>
              </p:cNvSpPr>
              <p:nvPr/>
            </p:nvSpPr>
            <p:spPr bwMode="auto">
              <a:xfrm>
                <a:off x="6761077" y="4501873"/>
                <a:ext cx="52855" cy="114303"/>
              </a:xfrm>
              <a:custGeom>
                <a:avLst/>
                <a:gdLst>
                  <a:gd name="connsiteX0" fmla="*/ 0 w 82446"/>
                  <a:gd name="connsiteY0" fmla="*/ 92500 h 178296"/>
                  <a:gd name="connsiteX1" fmla="*/ 82446 w 82446"/>
                  <a:gd name="connsiteY1" fmla="*/ 92500 h 178296"/>
                  <a:gd name="connsiteX2" fmla="*/ 82446 w 82446"/>
                  <a:gd name="connsiteY2" fmla="*/ 178296 h 178296"/>
                  <a:gd name="connsiteX3" fmla="*/ 0 w 82446"/>
                  <a:gd name="connsiteY3" fmla="*/ 178296 h 178296"/>
                  <a:gd name="connsiteX4" fmla="*/ 0 w 82446"/>
                  <a:gd name="connsiteY4" fmla="*/ 0 h 178296"/>
                  <a:gd name="connsiteX5" fmla="*/ 82446 w 82446"/>
                  <a:gd name="connsiteY5" fmla="*/ 0 h 178296"/>
                  <a:gd name="connsiteX6" fmla="*/ 82446 w 82446"/>
                  <a:gd name="connsiteY6" fmla="*/ 85797 h 178296"/>
                  <a:gd name="connsiteX7" fmla="*/ 0 w 82446"/>
                  <a:gd name="connsiteY7" fmla="*/ 85797 h 178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2446" h="178296">
                    <a:moveTo>
                      <a:pt x="0" y="92500"/>
                    </a:moveTo>
                    <a:lnTo>
                      <a:pt x="82446" y="92500"/>
                    </a:lnTo>
                    <a:lnTo>
                      <a:pt x="82446" y="178296"/>
                    </a:lnTo>
                    <a:lnTo>
                      <a:pt x="0" y="178296"/>
                    </a:lnTo>
                    <a:close/>
                    <a:moveTo>
                      <a:pt x="0" y="0"/>
                    </a:moveTo>
                    <a:lnTo>
                      <a:pt x="82446" y="0"/>
                    </a:lnTo>
                    <a:lnTo>
                      <a:pt x="82446" y="85797"/>
                    </a:lnTo>
                    <a:lnTo>
                      <a:pt x="0" y="85797"/>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552" name="Freeform 1551"/>
              <p:cNvSpPr>
                <a:spLocks noChangeArrowheads="1"/>
              </p:cNvSpPr>
              <p:nvPr/>
            </p:nvSpPr>
            <p:spPr bwMode="auto">
              <a:xfrm>
                <a:off x="6963471" y="4501873"/>
                <a:ext cx="53714" cy="114303"/>
              </a:xfrm>
              <a:custGeom>
                <a:avLst/>
                <a:gdLst>
                  <a:gd name="connsiteX0" fmla="*/ 0 w 83786"/>
                  <a:gd name="connsiteY0" fmla="*/ 92500 h 178296"/>
                  <a:gd name="connsiteX1" fmla="*/ 83786 w 83786"/>
                  <a:gd name="connsiteY1" fmla="*/ 92500 h 178296"/>
                  <a:gd name="connsiteX2" fmla="*/ 83786 w 83786"/>
                  <a:gd name="connsiteY2" fmla="*/ 178296 h 178296"/>
                  <a:gd name="connsiteX3" fmla="*/ 0 w 83786"/>
                  <a:gd name="connsiteY3" fmla="*/ 178296 h 178296"/>
                  <a:gd name="connsiteX4" fmla="*/ 0 w 83786"/>
                  <a:gd name="connsiteY4" fmla="*/ 0 h 178296"/>
                  <a:gd name="connsiteX5" fmla="*/ 83786 w 83786"/>
                  <a:gd name="connsiteY5" fmla="*/ 0 h 178296"/>
                  <a:gd name="connsiteX6" fmla="*/ 83786 w 83786"/>
                  <a:gd name="connsiteY6" fmla="*/ 85797 h 178296"/>
                  <a:gd name="connsiteX7" fmla="*/ 0 w 83786"/>
                  <a:gd name="connsiteY7" fmla="*/ 85797 h 178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3786" h="178296">
                    <a:moveTo>
                      <a:pt x="0" y="92500"/>
                    </a:moveTo>
                    <a:lnTo>
                      <a:pt x="83786" y="92500"/>
                    </a:lnTo>
                    <a:lnTo>
                      <a:pt x="83786" y="178296"/>
                    </a:lnTo>
                    <a:lnTo>
                      <a:pt x="0" y="178296"/>
                    </a:lnTo>
                    <a:close/>
                    <a:moveTo>
                      <a:pt x="0" y="0"/>
                    </a:moveTo>
                    <a:lnTo>
                      <a:pt x="83786" y="0"/>
                    </a:lnTo>
                    <a:lnTo>
                      <a:pt x="83786" y="85797"/>
                    </a:lnTo>
                    <a:lnTo>
                      <a:pt x="0" y="85797"/>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553" name="Freeform 561"/>
              <p:cNvSpPr>
                <a:spLocks/>
              </p:cNvSpPr>
              <p:nvPr/>
            </p:nvSpPr>
            <p:spPr bwMode="auto">
              <a:xfrm>
                <a:off x="6743030" y="4648834"/>
                <a:ext cx="282749" cy="35237"/>
              </a:xfrm>
              <a:custGeom>
                <a:avLst/>
                <a:gdLst>
                  <a:gd name="T0" fmla="*/ 658 w 658"/>
                  <a:gd name="T1" fmla="*/ 82 h 82"/>
                  <a:gd name="T2" fmla="*/ 0 w 658"/>
                  <a:gd name="T3" fmla="*/ 82 h 82"/>
                  <a:gd name="T4" fmla="*/ 116 w 658"/>
                  <a:gd name="T5" fmla="*/ 0 h 82"/>
                  <a:gd name="T6" fmla="*/ 545 w 658"/>
                  <a:gd name="T7" fmla="*/ 0 h 82"/>
                  <a:gd name="T8" fmla="*/ 658 w 658"/>
                  <a:gd name="T9" fmla="*/ 82 h 82"/>
                </a:gdLst>
                <a:ahLst/>
                <a:cxnLst>
                  <a:cxn ang="0">
                    <a:pos x="T0" y="T1"/>
                  </a:cxn>
                  <a:cxn ang="0">
                    <a:pos x="T2" y="T3"/>
                  </a:cxn>
                  <a:cxn ang="0">
                    <a:pos x="T4" y="T5"/>
                  </a:cxn>
                  <a:cxn ang="0">
                    <a:pos x="T6" y="T7"/>
                  </a:cxn>
                  <a:cxn ang="0">
                    <a:pos x="T8" y="T9"/>
                  </a:cxn>
                </a:cxnLst>
                <a:rect l="0" t="0" r="r" b="b"/>
                <a:pathLst>
                  <a:path w="658" h="82">
                    <a:moveTo>
                      <a:pt x="658" y="82"/>
                    </a:moveTo>
                    <a:lnTo>
                      <a:pt x="0" y="82"/>
                    </a:lnTo>
                    <a:lnTo>
                      <a:pt x="116" y="0"/>
                    </a:lnTo>
                    <a:lnTo>
                      <a:pt x="545" y="0"/>
                    </a:lnTo>
                    <a:lnTo>
                      <a:pt x="658" y="82"/>
                    </a:lnTo>
                    <a:close/>
                  </a:path>
                </a:pathLst>
              </a:cu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554" name="Rectangle 562"/>
              <p:cNvSpPr>
                <a:spLocks noChangeArrowheads="1"/>
              </p:cNvSpPr>
              <p:nvPr/>
            </p:nvSpPr>
            <p:spPr bwMode="auto">
              <a:xfrm>
                <a:off x="6835417" y="4700829"/>
                <a:ext cx="107857" cy="114303"/>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555" name="Freeform 1554"/>
              <p:cNvSpPr>
                <a:spLocks noChangeArrowheads="1"/>
              </p:cNvSpPr>
              <p:nvPr/>
            </p:nvSpPr>
            <p:spPr bwMode="auto">
              <a:xfrm>
                <a:off x="6761077" y="4700829"/>
                <a:ext cx="52855" cy="114303"/>
              </a:xfrm>
              <a:custGeom>
                <a:avLst/>
                <a:gdLst>
                  <a:gd name="connsiteX0" fmla="*/ 0 w 82446"/>
                  <a:gd name="connsiteY0" fmla="*/ 92500 h 178296"/>
                  <a:gd name="connsiteX1" fmla="*/ 82446 w 82446"/>
                  <a:gd name="connsiteY1" fmla="*/ 92500 h 178296"/>
                  <a:gd name="connsiteX2" fmla="*/ 82446 w 82446"/>
                  <a:gd name="connsiteY2" fmla="*/ 178296 h 178296"/>
                  <a:gd name="connsiteX3" fmla="*/ 0 w 82446"/>
                  <a:gd name="connsiteY3" fmla="*/ 178296 h 178296"/>
                  <a:gd name="connsiteX4" fmla="*/ 0 w 82446"/>
                  <a:gd name="connsiteY4" fmla="*/ 0 h 178296"/>
                  <a:gd name="connsiteX5" fmla="*/ 82446 w 82446"/>
                  <a:gd name="connsiteY5" fmla="*/ 0 h 178296"/>
                  <a:gd name="connsiteX6" fmla="*/ 82446 w 82446"/>
                  <a:gd name="connsiteY6" fmla="*/ 85797 h 178296"/>
                  <a:gd name="connsiteX7" fmla="*/ 0 w 82446"/>
                  <a:gd name="connsiteY7" fmla="*/ 85797 h 178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2446" h="178296">
                    <a:moveTo>
                      <a:pt x="0" y="92500"/>
                    </a:moveTo>
                    <a:lnTo>
                      <a:pt x="82446" y="92500"/>
                    </a:lnTo>
                    <a:lnTo>
                      <a:pt x="82446" y="178296"/>
                    </a:lnTo>
                    <a:lnTo>
                      <a:pt x="0" y="178296"/>
                    </a:lnTo>
                    <a:close/>
                    <a:moveTo>
                      <a:pt x="0" y="0"/>
                    </a:moveTo>
                    <a:lnTo>
                      <a:pt x="82446" y="0"/>
                    </a:lnTo>
                    <a:lnTo>
                      <a:pt x="82446" y="85797"/>
                    </a:lnTo>
                    <a:lnTo>
                      <a:pt x="0" y="85797"/>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556" name="Freeform 1555"/>
              <p:cNvSpPr>
                <a:spLocks noChangeArrowheads="1"/>
              </p:cNvSpPr>
              <p:nvPr/>
            </p:nvSpPr>
            <p:spPr bwMode="auto">
              <a:xfrm>
                <a:off x="6963471" y="4700829"/>
                <a:ext cx="53714" cy="114303"/>
              </a:xfrm>
              <a:custGeom>
                <a:avLst/>
                <a:gdLst>
                  <a:gd name="connsiteX0" fmla="*/ 0 w 83786"/>
                  <a:gd name="connsiteY0" fmla="*/ 92500 h 178296"/>
                  <a:gd name="connsiteX1" fmla="*/ 83786 w 83786"/>
                  <a:gd name="connsiteY1" fmla="*/ 92500 h 178296"/>
                  <a:gd name="connsiteX2" fmla="*/ 83786 w 83786"/>
                  <a:gd name="connsiteY2" fmla="*/ 178296 h 178296"/>
                  <a:gd name="connsiteX3" fmla="*/ 0 w 83786"/>
                  <a:gd name="connsiteY3" fmla="*/ 178296 h 178296"/>
                  <a:gd name="connsiteX4" fmla="*/ 0 w 83786"/>
                  <a:gd name="connsiteY4" fmla="*/ 0 h 178296"/>
                  <a:gd name="connsiteX5" fmla="*/ 83786 w 83786"/>
                  <a:gd name="connsiteY5" fmla="*/ 0 h 178296"/>
                  <a:gd name="connsiteX6" fmla="*/ 83786 w 83786"/>
                  <a:gd name="connsiteY6" fmla="*/ 85797 h 178296"/>
                  <a:gd name="connsiteX7" fmla="*/ 0 w 83786"/>
                  <a:gd name="connsiteY7" fmla="*/ 85797 h 178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3786" h="178296">
                    <a:moveTo>
                      <a:pt x="0" y="92500"/>
                    </a:moveTo>
                    <a:lnTo>
                      <a:pt x="83786" y="92500"/>
                    </a:lnTo>
                    <a:lnTo>
                      <a:pt x="83786" y="178296"/>
                    </a:lnTo>
                    <a:lnTo>
                      <a:pt x="0" y="178296"/>
                    </a:lnTo>
                    <a:close/>
                    <a:moveTo>
                      <a:pt x="0" y="0"/>
                    </a:moveTo>
                    <a:lnTo>
                      <a:pt x="83786" y="0"/>
                    </a:lnTo>
                    <a:lnTo>
                      <a:pt x="83786" y="85797"/>
                    </a:lnTo>
                    <a:lnTo>
                      <a:pt x="0" y="85797"/>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557" name="Freeform 567"/>
              <p:cNvSpPr>
                <a:spLocks/>
              </p:cNvSpPr>
              <p:nvPr/>
            </p:nvSpPr>
            <p:spPr bwMode="auto">
              <a:xfrm>
                <a:off x="6807916" y="4867986"/>
                <a:ext cx="154266" cy="190791"/>
              </a:xfrm>
              <a:custGeom>
                <a:avLst/>
                <a:gdLst>
                  <a:gd name="T0" fmla="*/ 73 w 146"/>
                  <a:gd name="T1" fmla="*/ 0 h 180"/>
                  <a:gd name="T2" fmla="*/ 0 w 146"/>
                  <a:gd name="T3" fmla="*/ 73 h 180"/>
                  <a:gd name="T4" fmla="*/ 0 w 146"/>
                  <a:gd name="T5" fmla="*/ 180 h 180"/>
                  <a:gd name="T6" fmla="*/ 146 w 146"/>
                  <a:gd name="T7" fmla="*/ 180 h 180"/>
                  <a:gd name="T8" fmla="*/ 146 w 146"/>
                  <a:gd name="T9" fmla="*/ 73 h 180"/>
                  <a:gd name="T10" fmla="*/ 73 w 146"/>
                  <a:gd name="T11" fmla="*/ 0 h 180"/>
                </a:gdLst>
                <a:ahLst/>
                <a:cxnLst>
                  <a:cxn ang="0">
                    <a:pos x="T0" y="T1"/>
                  </a:cxn>
                  <a:cxn ang="0">
                    <a:pos x="T2" y="T3"/>
                  </a:cxn>
                  <a:cxn ang="0">
                    <a:pos x="T4" y="T5"/>
                  </a:cxn>
                  <a:cxn ang="0">
                    <a:pos x="T6" y="T7"/>
                  </a:cxn>
                  <a:cxn ang="0">
                    <a:pos x="T8" y="T9"/>
                  </a:cxn>
                  <a:cxn ang="0">
                    <a:pos x="T10" y="T11"/>
                  </a:cxn>
                </a:cxnLst>
                <a:rect l="0" t="0" r="r" b="b"/>
                <a:pathLst>
                  <a:path w="146" h="180">
                    <a:moveTo>
                      <a:pt x="73" y="0"/>
                    </a:moveTo>
                    <a:cubicBezTo>
                      <a:pt x="32" y="0"/>
                      <a:pt x="0" y="32"/>
                      <a:pt x="0" y="73"/>
                    </a:cubicBezTo>
                    <a:cubicBezTo>
                      <a:pt x="0" y="180"/>
                      <a:pt x="0" y="180"/>
                      <a:pt x="0" y="180"/>
                    </a:cubicBezTo>
                    <a:cubicBezTo>
                      <a:pt x="146" y="180"/>
                      <a:pt x="146" y="180"/>
                      <a:pt x="146" y="180"/>
                    </a:cubicBezTo>
                    <a:cubicBezTo>
                      <a:pt x="146" y="73"/>
                      <a:pt x="146" y="73"/>
                      <a:pt x="146" y="73"/>
                    </a:cubicBezTo>
                    <a:cubicBezTo>
                      <a:pt x="146" y="32"/>
                      <a:pt x="113" y="0"/>
                      <a:pt x="73" y="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558" name="Rectangle 568"/>
              <p:cNvSpPr>
                <a:spLocks noChangeArrowheads="1"/>
              </p:cNvSpPr>
              <p:nvPr/>
            </p:nvSpPr>
            <p:spPr bwMode="auto">
              <a:xfrm>
                <a:off x="6779125" y="5071669"/>
                <a:ext cx="210558" cy="15900"/>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559" name="Rectangle 569"/>
              <p:cNvSpPr>
                <a:spLocks noChangeArrowheads="1"/>
              </p:cNvSpPr>
              <p:nvPr/>
            </p:nvSpPr>
            <p:spPr bwMode="auto">
              <a:xfrm>
                <a:off x="6752913" y="5097022"/>
                <a:ext cx="264272" cy="15900"/>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560" name="Rectangle 570"/>
              <p:cNvSpPr>
                <a:spLocks noChangeArrowheads="1"/>
              </p:cNvSpPr>
              <p:nvPr/>
            </p:nvSpPr>
            <p:spPr bwMode="auto">
              <a:xfrm>
                <a:off x="6713380" y="5122374"/>
                <a:ext cx="342049" cy="15900"/>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561" name="Rectangle 633"/>
              <p:cNvSpPr>
                <a:spLocks noChangeArrowheads="1"/>
              </p:cNvSpPr>
              <p:nvPr/>
            </p:nvSpPr>
            <p:spPr bwMode="auto">
              <a:xfrm>
                <a:off x="7273722" y="4216117"/>
                <a:ext cx="79067" cy="922157"/>
              </a:xfrm>
              <a:prstGeom prst="rect">
                <a:avLst/>
              </a:pr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1562" name="Freeform 634"/>
              <p:cNvSpPr>
                <a:spLocks/>
              </p:cNvSpPr>
              <p:nvPr/>
            </p:nvSpPr>
            <p:spPr bwMode="auto">
              <a:xfrm>
                <a:off x="6886983" y="3983214"/>
                <a:ext cx="163290" cy="206261"/>
              </a:xfrm>
              <a:custGeom>
                <a:avLst/>
                <a:gdLst>
                  <a:gd name="T0" fmla="*/ 0 w 380"/>
                  <a:gd name="T1" fmla="*/ 0 h 480"/>
                  <a:gd name="T2" fmla="*/ 193 w 380"/>
                  <a:gd name="T3" fmla="*/ 0 h 480"/>
                  <a:gd name="T4" fmla="*/ 380 w 380"/>
                  <a:gd name="T5" fmla="*/ 480 h 480"/>
                  <a:gd name="T6" fmla="*/ 0 w 380"/>
                  <a:gd name="T7" fmla="*/ 0 h 480"/>
                </a:gdLst>
                <a:ahLst/>
                <a:cxnLst>
                  <a:cxn ang="0">
                    <a:pos x="T0" y="T1"/>
                  </a:cxn>
                  <a:cxn ang="0">
                    <a:pos x="T2" y="T3"/>
                  </a:cxn>
                  <a:cxn ang="0">
                    <a:pos x="T4" y="T5"/>
                  </a:cxn>
                  <a:cxn ang="0">
                    <a:pos x="T6" y="T7"/>
                  </a:cxn>
                </a:cxnLst>
                <a:rect l="0" t="0" r="r" b="b"/>
                <a:pathLst>
                  <a:path w="380" h="480">
                    <a:moveTo>
                      <a:pt x="0" y="0"/>
                    </a:moveTo>
                    <a:lnTo>
                      <a:pt x="193" y="0"/>
                    </a:lnTo>
                    <a:lnTo>
                      <a:pt x="380" y="480"/>
                    </a:lnTo>
                    <a:lnTo>
                      <a:pt x="0" y="0"/>
                    </a:lnTo>
                    <a:close/>
                  </a:path>
                </a:pathLst>
              </a:cu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1563" name="Freeform 635"/>
              <p:cNvSpPr>
                <a:spLocks/>
              </p:cNvSpPr>
              <p:nvPr/>
            </p:nvSpPr>
            <p:spPr bwMode="auto">
              <a:xfrm>
                <a:off x="7200671" y="4114276"/>
                <a:ext cx="18048" cy="75199"/>
              </a:xfrm>
              <a:custGeom>
                <a:avLst/>
                <a:gdLst>
                  <a:gd name="T0" fmla="*/ 0 w 42"/>
                  <a:gd name="T1" fmla="*/ 175 h 175"/>
                  <a:gd name="T2" fmla="*/ 42 w 42"/>
                  <a:gd name="T3" fmla="*/ 0 h 175"/>
                  <a:gd name="T4" fmla="*/ 0 w 42"/>
                  <a:gd name="T5" fmla="*/ 0 h 175"/>
                  <a:gd name="T6" fmla="*/ 0 w 42"/>
                  <a:gd name="T7" fmla="*/ 175 h 175"/>
                </a:gdLst>
                <a:ahLst/>
                <a:cxnLst>
                  <a:cxn ang="0">
                    <a:pos x="T0" y="T1"/>
                  </a:cxn>
                  <a:cxn ang="0">
                    <a:pos x="T2" y="T3"/>
                  </a:cxn>
                  <a:cxn ang="0">
                    <a:pos x="T4" y="T5"/>
                  </a:cxn>
                  <a:cxn ang="0">
                    <a:pos x="T6" y="T7"/>
                  </a:cxn>
                </a:cxnLst>
                <a:rect l="0" t="0" r="r" b="b"/>
                <a:pathLst>
                  <a:path w="42" h="175">
                    <a:moveTo>
                      <a:pt x="0" y="175"/>
                    </a:moveTo>
                    <a:lnTo>
                      <a:pt x="42" y="0"/>
                    </a:lnTo>
                    <a:lnTo>
                      <a:pt x="0" y="0"/>
                    </a:lnTo>
                    <a:lnTo>
                      <a:pt x="0" y="175"/>
                    </a:lnTo>
                    <a:close/>
                  </a:path>
                </a:pathLst>
              </a:cu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1564" name="Freeform 636"/>
              <p:cNvSpPr>
                <a:spLocks/>
              </p:cNvSpPr>
              <p:nvPr/>
            </p:nvSpPr>
            <p:spPr bwMode="auto">
              <a:xfrm>
                <a:off x="7155981" y="4034779"/>
                <a:ext cx="83794" cy="70903"/>
              </a:xfrm>
              <a:custGeom>
                <a:avLst/>
                <a:gdLst>
                  <a:gd name="T0" fmla="*/ 0 w 195"/>
                  <a:gd name="T1" fmla="*/ 0 h 165"/>
                  <a:gd name="T2" fmla="*/ 195 w 195"/>
                  <a:gd name="T3" fmla="*/ 0 h 165"/>
                  <a:gd name="T4" fmla="*/ 153 w 195"/>
                  <a:gd name="T5" fmla="*/ 165 h 165"/>
                  <a:gd name="T6" fmla="*/ 104 w 195"/>
                  <a:gd name="T7" fmla="*/ 165 h 165"/>
                  <a:gd name="T8" fmla="*/ 0 w 195"/>
                  <a:gd name="T9" fmla="*/ 0 h 165"/>
                </a:gdLst>
                <a:ahLst/>
                <a:cxnLst>
                  <a:cxn ang="0">
                    <a:pos x="T0" y="T1"/>
                  </a:cxn>
                  <a:cxn ang="0">
                    <a:pos x="T2" y="T3"/>
                  </a:cxn>
                  <a:cxn ang="0">
                    <a:pos x="T4" y="T5"/>
                  </a:cxn>
                  <a:cxn ang="0">
                    <a:pos x="T6" y="T7"/>
                  </a:cxn>
                  <a:cxn ang="0">
                    <a:pos x="T8" y="T9"/>
                  </a:cxn>
                </a:cxnLst>
                <a:rect l="0" t="0" r="r" b="b"/>
                <a:pathLst>
                  <a:path w="195" h="165">
                    <a:moveTo>
                      <a:pt x="0" y="0"/>
                    </a:moveTo>
                    <a:lnTo>
                      <a:pt x="195" y="0"/>
                    </a:lnTo>
                    <a:lnTo>
                      <a:pt x="153" y="165"/>
                    </a:lnTo>
                    <a:lnTo>
                      <a:pt x="104" y="165"/>
                    </a:lnTo>
                    <a:lnTo>
                      <a:pt x="0" y="0"/>
                    </a:lnTo>
                    <a:close/>
                  </a:path>
                </a:pathLst>
              </a:cu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1565" name="Freeform 637"/>
              <p:cNvSpPr>
                <a:spLocks/>
              </p:cNvSpPr>
              <p:nvPr/>
            </p:nvSpPr>
            <p:spPr bwMode="auto">
              <a:xfrm>
                <a:off x="6663963" y="4114276"/>
                <a:ext cx="18048" cy="75199"/>
              </a:xfrm>
              <a:custGeom>
                <a:avLst/>
                <a:gdLst>
                  <a:gd name="T0" fmla="*/ 0 w 42"/>
                  <a:gd name="T1" fmla="*/ 175 h 175"/>
                  <a:gd name="T2" fmla="*/ 42 w 42"/>
                  <a:gd name="T3" fmla="*/ 0 h 175"/>
                  <a:gd name="T4" fmla="*/ 0 w 42"/>
                  <a:gd name="T5" fmla="*/ 0 h 175"/>
                  <a:gd name="T6" fmla="*/ 0 w 42"/>
                  <a:gd name="T7" fmla="*/ 175 h 175"/>
                </a:gdLst>
                <a:ahLst/>
                <a:cxnLst>
                  <a:cxn ang="0">
                    <a:pos x="T0" y="T1"/>
                  </a:cxn>
                  <a:cxn ang="0">
                    <a:pos x="T2" y="T3"/>
                  </a:cxn>
                  <a:cxn ang="0">
                    <a:pos x="T4" y="T5"/>
                  </a:cxn>
                  <a:cxn ang="0">
                    <a:pos x="T6" y="T7"/>
                  </a:cxn>
                </a:cxnLst>
                <a:rect l="0" t="0" r="r" b="b"/>
                <a:pathLst>
                  <a:path w="42" h="175">
                    <a:moveTo>
                      <a:pt x="0" y="175"/>
                    </a:moveTo>
                    <a:lnTo>
                      <a:pt x="42" y="0"/>
                    </a:lnTo>
                    <a:lnTo>
                      <a:pt x="0" y="0"/>
                    </a:lnTo>
                    <a:lnTo>
                      <a:pt x="0" y="175"/>
                    </a:lnTo>
                    <a:close/>
                  </a:path>
                </a:pathLst>
              </a:cu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1566" name="Freeform 638"/>
              <p:cNvSpPr>
                <a:spLocks/>
              </p:cNvSpPr>
              <p:nvPr/>
            </p:nvSpPr>
            <p:spPr bwMode="auto">
              <a:xfrm>
                <a:off x="6619273" y="4034779"/>
                <a:ext cx="83794" cy="70903"/>
              </a:xfrm>
              <a:custGeom>
                <a:avLst/>
                <a:gdLst>
                  <a:gd name="T0" fmla="*/ 0 w 195"/>
                  <a:gd name="T1" fmla="*/ 0 h 165"/>
                  <a:gd name="T2" fmla="*/ 195 w 195"/>
                  <a:gd name="T3" fmla="*/ 0 h 165"/>
                  <a:gd name="T4" fmla="*/ 153 w 195"/>
                  <a:gd name="T5" fmla="*/ 165 h 165"/>
                  <a:gd name="T6" fmla="*/ 104 w 195"/>
                  <a:gd name="T7" fmla="*/ 165 h 165"/>
                  <a:gd name="T8" fmla="*/ 0 w 195"/>
                  <a:gd name="T9" fmla="*/ 0 h 165"/>
                </a:gdLst>
                <a:ahLst/>
                <a:cxnLst>
                  <a:cxn ang="0">
                    <a:pos x="T0" y="T1"/>
                  </a:cxn>
                  <a:cxn ang="0">
                    <a:pos x="T2" y="T3"/>
                  </a:cxn>
                  <a:cxn ang="0">
                    <a:pos x="T4" y="T5"/>
                  </a:cxn>
                  <a:cxn ang="0">
                    <a:pos x="T6" y="T7"/>
                  </a:cxn>
                  <a:cxn ang="0">
                    <a:pos x="T8" y="T9"/>
                  </a:cxn>
                </a:cxnLst>
                <a:rect l="0" t="0" r="r" b="b"/>
                <a:pathLst>
                  <a:path w="195" h="165">
                    <a:moveTo>
                      <a:pt x="0" y="0"/>
                    </a:moveTo>
                    <a:lnTo>
                      <a:pt x="195" y="0"/>
                    </a:lnTo>
                    <a:lnTo>
                      <a:pt x="153" y="165"/>
                    </a:lnTo>
                    <a:lnTo>
                      <a:pt x="104" y="165"/>
                    </a:lnTo>
                    <a:lnTo>
                      <a:pt x="0" y="0"/>
                    </a:lnTo>
                    <a:close/>
                  </a:path>
                </a:pathLst>
              </a:cu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1567" name="Rectangle 672"/>
              <p:cNvSpPr>
                <a:spLocks noChangeArrowheads="1"/>
              </p:cNvSpPr>
              <p:nvPr/>
            </p:nvSpPr>
            <p:spPr bwMode="auto">
              <a:xfrm>
                <a:off x="7273722" y="4242329"/>
                <a:ext cx="79067" cy="15900"/>
              </a:xfrm>
              <a:prstGeom prst="rect">
                <a:avLst/>
              </a:prstGeom>
              <a:solidFill>
                <a:schemeClr val="accent2">
                  <a:lumMod val="50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568" name="Rectangle 294"/>
              <p:cNvSpPr>
                <a:spLocks noChangeArrowheads="1"/>
              </p:cNvSpPr>
              <p:nvPr/>
            </p:nvSpPr>
            <p:spPr bwMode="auto">
              <a:xfrm>
                <a:off x="5971700" y="4112126"/>
                <a:ext cx="404357" cy="1026147"/>
              </a:xfrm>
              <a:prstGeom prst="rect">
                <a:avLst/>
              </a:prstGeom>
              <a:solidFill>
                <a:schemeClr val="accent2"/>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1569" name="Freeform 295"/>
              <p:cNvSpPr>
                <a:spLocks/>
              </p:cNvSpPr>
              <p:nvPr/>
            </p:nvSpPr>
            <p:spPr bwMode="auto">
              <a:xfrm>
                <a:off x="6251011" y="4232015"/>
                <a:ext cx="65746" cy="115162"/>
              </a:xfrm>
              <a:custGeom>
                <a:avLst/>
                <a:gdLst>
                  <a:gd name="T0" fmla="*/ 31 w 62"/>
                  <a:gd name="T1" fmla="*/ 0 h 109"/>
                  <a:gd name="T2" fmla="*/ 0 w 62"/>
                  <a:gd name="T3" fmla="*/ 32 h 109"/>
                  <a:gd name="T4" fmla="*/ 0 w 62"/>
                  <a:gd name="T5" fmla="*/ 109 h 109"/>
                  <a:gd name="T6" fmla="*/ 62 w 62"/>
                  <a:gd name="T7" fmla="*/ 109 h 109"/>
                  <a:gd name="T8" fmla="*/ 62 w 62"/>
                  <a:gd name="T9" fmla="*/ 32 h 109"/>
                  <a:gd name="T10" fmla="*/ 31 w 62"/>
                  <a:gd name="T11" fmla="*/ 0 h 109"/>
                </a:gdLst>
                <a:ahLst/>
                <a:cxnLst>
                  <a:cxn ang="0">
                    <a:pos x="T0" y="T1"/>
                  </a:cxn>
                  <a:cxn ang="0">
                    <a:pos x="T2" y="T3"/>
                  </a:cxn>
                  <a:cxn ang="0">
                    <a:pos x="T4" y="T5"/>
                  </a:cxn>
                  <a:cxn ang="0">
                    <a:pos x="T6" y="T7"/>
                  </a:cxn>
                  <a:cxn ang="0">
                    <a:pos x="T8" y="T9"/>
                  </a:cxn>
                  <a:cxn ang="0">
                    <a:pos x="T10" y="T11"/>
                  </a:cxn>
                </a:cxnLst>
                <a:rect l="0" t="0" r="r" b="b"/>
                <a:pathLst>
                  <a:path w="62" h="109">
                    <a:moveTo>
                      <a:pt x="31" y="0"/>
                    </a:moveTo>
                    <a:cubicBezTo>
                      <a:pt x="14" y="0"/>
                      <a:pt x="0" y="14"/>
                      <a:pt x="0" y="32"/>
                    </a:cubicBezTo>
                    <a:cubicBezTo>
                      <a:pt x="0" y="109"/>
                      <a:pt x="0" y="109"/>
                      <a:pt x="0" y="109"/>
                    </a:cubicBezTo>
                    <a:cubicBezTo>
                      <a:pt x="62" y="109"/>
                      <a:pt x="62" y="109"/>
                      <a:pt x="62" y="109"/>
                    </a:cubicBezTo>
                    <a:cubicBezTo>
                      <a:pt x="62" y="32"/>
                      <a:pt x="62" y="32"/>
                      <a:pt x="62" y="32"/>
                    </a:cubicBezTo>
                    <a:cubicBezTo>
                      <a:pt x="62" y="14"/>
                      <a:pt x="48" y="0"/>
                      <a:pt x="31" y="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570" name="Freeform 296"/>
              <p:cNvSpPr>
                <a:spLocks/>
              </p:cNvSpPr>
              <p:nvPr/>
            </p:nvSpPr>
            <p:spPr bwMode="auto">
              <a:xfrm>
                <a:off x="6119520" y="4232015"/>
                <a:ext cx="65746" cy="115162"/>
              </a:xfrm>
              <a:custGeom>
                <a:avLst/>
                <a:gdLst>
                  <a:gd name="T0" fmla="*/ 31 w 62"/>
                  <a:gd name="T1" fmla="*/ 0 h 109"/>
                  <a:gd name="T2" fmla="*/ 0 w 62"/>
                  <a:gd name="T3" fmla="*/ 32 h 109"/>
                  <a:gd name="T4" fmla="*/ 0 w 62"/>
                  <a:gd name="T5" fmla="*/ 109 h 109"/>
                  <a:gd name="T6" fmla="*/ 62 w 62"/>
                  <a:gd name="T7" fmla="*/ 109 h 109"/>
                  <a:gd name="T8" fmla="*/ 62 w 62"/>
                  <a:gd name="T9" fmla="*/ 32 h 109"/>
                  <a:gd name="T10" fmla="*/ 31 w 62"/>
                  <a:gd name="T11" fmla="*/ 0 h 109"/>
                </a:gdLst>
                <a:ahLst/>
                <a:cxnLst>
                  <a:cxn ang="0">
                    <a:pos x="T0" y="T1"/>
                  </a:cxn>
                  <a:cxn ang="0">
                    <a:pos x="T2" y="T3"/>
                  </a:cxn>
                  <a:cxn ang="0">
                    <a:pos x="T4" y="T5"/>
                  </a:cxn>
                  <a:cxn ang="0">
                    <a:pos x="T6" y="T7"/>
                  </a:cxn>
                  <a:cxn ang="0">
                    <a:pos x="T8" y="T9"/>
                  </a:cxn>
                  <a:cxn ang="0">
                    <a:pos x="T10" y="T11"/>
                  </a:cxn>
                </a:cxnLst>
                <a:rect l="0" t="0" r="r" b="b"/>
                <a:pathLst>
                  <a:path w="62" h="109">
                    <a:moveTo>
                      <a:pt x="31" y="0"/>
                    </a:moveTo>
                    <a:cubicBezTo>
                      <a:pt x="14" y="0"/>
                      <a:pt x="0" y="14"/>
                      <a:pt x="0" y="32"/>
                    </a:cubicBezTo>
                    <a:cubicBezTo>
                      <a:pt x="0" y="109"/>
                      <a:pt x="0" y="109"/>
                      <a:pt x="0" y="109"/>
                    </a:cubicBezTo>
                    <a:cubicBezTo>
                      <a:pt x="62" y="109"/>
                      <a:pt x="62" y="109"/>
                      <a:pt x="62" y="109"/>
                    </a:cubicBezTo>
                    <a:cubicBezTo>
                      <a:pt x="62" y="32"/>
                      <a:pt x="62" y="32"/>
                      <a:pt x="62" y="32"/>
                    </a:cubicBezTo>
                    <a:cubicBezTo>
                      <a:pt x="62" y="14"/>
                      <a:pt x="48" y="0"/>
                      <a:pt x="31" y="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571" name="Rectangle 297"/>
              <p:cNvSpPr>
                <a:spLocks noChangeArrowheads="1"/>
              </p:cNvSpPr>
              <p:nvPr/>
            </p:nvSpPr>
            <p:spPr bwMode="auto">
              <a:xfrm>
                <a:off x="5971700" y="4202366"/>
                <a:ext cx="404357" cy="15900"/>
              </a:xfrm>
              <a:prstGeom prst="rect">
                <a:avLst/>
              </a:prstGeom>
              <a:solidFill>
                <a:schemeClr val="accent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1572" name="Rectangle 298"/>
              <p:cNvSpPr>
                <a:spLocks noChangeArrowheads="1"/>
              </p:cNvSpPr>
              <p:nvPr/>
            </p:nvSpPr>
            <p:spPr bwMode="auto">
              <a:xfrm>
                <a:off x="5971700" y="4360928"/>
                <a:ext cx="404357" cy="15040"/>
              </a:xfrm>
              <a:prstGeom prst="rect">
                <a:avLst/>
              </a:prstGeom>
              <a:solidFill>
                <a:schemeClr val="accent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1573" name="Freeform 299"/>
              <p:cNvSpPr>
                <a:spLocks/>
              </p:cNvSpPr>
              <p:nvPr/>
            </p:nvSpPr>
            <p:spPr bwMode="auto">
              <a:xfrm>
                <a:off x="6251011" y="4387570"/>
                <a:ext cx="65746" cy="114303"/>
              </a:xfrm>
              <a:custGeom>
                <a:avLst/>
                <a:gdLst>
                  <a:gd name="T0" fmla="*/ 31 w 62"/>
                  <a:gd name="T1" fmla="*/ 0 h 108"/>
                  <a:gd name="T2" fmla="*/ 0 w 62"/>
                  <a:gd name="T3" fmla="*/ 31 h 108"/>
                  <a:gd name="T4" fmla="*/ 0 w 62"/>
                  <a:gd name="T5" fmla="*/ 108 h 108"/>
                  <a:gd name="T6" fmla="*/ 62 w 62"/>
                  <a:gd name="T7" fmla="*/ 108 h 108"/>
                  <a:gd name="T8" fmla="*/ 62 w 62"/>
                  <a:gd name="T9" fmla="*/ 31 h 108"/>
                  <a:gd name="T10" fmla="*/ 31 w 62"/>
                  <a:gd name="T11" fmla="*/ 0 h 108"/>
                </a:gdLst>
                <a:ahLst/>
                <a:cxnLst>
                  <a:cxn ang="0">
                    <a:pos x="T0" y="T1"/>
                  </a:cxn>
                  <a:cxn ang="0">
                    <a:pos x="T2" y="T3"/>
                  </a:cxn>
                  <a:cxn ang="0">
                    <a:pos x="T4" y="T5"/>
                  </a:cxn>
                  <a:cxn ang="0">
                    <a:pos x="T6" y="T7"/>
                  </a:cxn>
                  <a:cxn ang="0">
                    <a:pos x="T8" y="T9"/>
                  </a:cxn>
                  <a:cxn ang="0">
                    <a:pos x="T10" y="T11"/>
                  </a:cxn>
                </a:cxnLst>
                <a:rect l="0" t="0" r="r" b="b"/>
                <a:pathLst>
                  <a:path w="62" h="108">
                    <a:moveTo>
                      <a:pt x="31" y="0"/>
                    </a:moveTo>
                    <a:cubicBezTo>
                      <a:pt x="14" y="0"/>
                      <a:pt x="0" y="14"/>
                      <a:pt x="0" y="31"/>
                    </a:cubicBezTo>
                    <a:cubicBezTo>
                      <a:pt x="0" y="108"/>
                      <a:pt x="0" y="108"/>
                      <a:pt x="0" y="108"/>
                    </a:cubicBezTo>
                    <a:cubicBezTo>
                      <a:pt x="62" y="108"/>
                      <a:pt x="62" y="108"/>
                      <a:pt x="62" y="108"/>
                    </a:cubicBezTo>
                    <a:cubicBezTo>
                      <a:pt x="62" y="31"/>
                      <a:pt x="62" y="31"/>
                      <a:pt x="62" y="31"/>
                    </a:cubicBezTo>
                    <a:cubicBezTo>
                      <a:pt x="62" y="14"/>
                      <a:pt x="48" y="0"/>
                      <a:pt x="31" y="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574" name="Freeform 300"/>
              <p:cNvSpPr>
                <a:spLocks/>
              </p:cNvSpPr>
              <p:nvPr/>
            </p:nvSpPr>
            <p:spPr bwMode="auto">
              <a:xfrm>
                <a:off x="6119520" y="4387570"/>
                <a:ext cx="65746" cy="114303"/>
              </a:xfrm>
              <a:custGeom>
                <a:avLst/>
                <a:gdLst>
                  <a:gd name="T0" fmla="*/ 31 w 62"/>
                  <a:gd name="T1" fmla="*/ 0 h 108"/>
                  <a:gd name="T2" fmla="*/ 0 w 62"/>
                  <a:gd name="T3" fmla="*/ 31 h 108"/>
                  <a:gd name="T4" fmla="*/ 0 w 62"/>
                  <a:gd name="T5" fmla="*/ 108 h 108"/>
                  <a:gd name="T6" fmla="*/ 62 w 62"/>
                  <a:gd name="T7" fmla="*/ 108 h 108"/>
                  <a:gd name="T8" fmla="*/ 62 w 62"/>
                  <a:gd name="T9" fmla="*/ 31 h 108"/>
                  <a:gd name="T10" fmla="*/ 31 w 62"/>
                  <a:gd name="T11" fmla="*/ 0 h 108"/>
                </a:gdLst>
                <a:ahLst/>
                <a:cxnLst>
                  <a:cxn ang="0">
                    <a:pos x="T0" y="T1"/>
                  </a:cxn>
                  <a:cxn ang="0">
                    <a:pos x="T2" y="T3"/>
                  </a:cxn>
                  <a:cxn ang="0">
                    <a:pos x="T4" y="T5"/>
                  </a:cxn>
                  <a:cxn ang="0">
                    <a:pos x="T6" y="T7"/>
                  </a:cxn>
                  <a:cxn ang="0">
                    <a:pos x="T8" y="T9"/>
                  </a:cxn>
                  <a:cxn ang="0">
                    <a:pos x="T10" y="T11"/>
                  </a:cxn>
                </a:cxnLst>
                <a:rect l="0" t="0" r="r" b="b"/>
                <a:pathLst>
                  <a:path w="62" h="108">
                    <a:moveTo>
                      <a:pt x="31" y="0"/>
                    </a:moveTo>
                    <a:cubicBezTo>
                      <a:pt x="14" y="0"/>
                      <a:pt x="0" y="14"/>
                      <a:pt x="0" y="31"/>
                    </a:cubicBezTo>
                    <a:cubicBezTo>
                      <a:pt x="0" y="108"/>
                      <a:pt x="0" y="108"/>
                      <a:pt x="0" y="108"/>
                    </a:cubicBezTo>
                    <a:cubicBezTo>
                      <a:pt x="62" y="108"/>
                      <a:pt x="62" y="108"/>
                      <a:pt x="62" y="108"/>
                    </a:cubicBezTo>
                    <a:cubicBezTo>
                      <a:pt x="62" y="31"/>
                      <a:pt x="62" y="31"/>
                      <a:pt x="62" y="31"/>
                    </a:cubicBezTo>
                    <a:cubicBezTo>
                      <a:pt x="62" y="14"/>
                      <a:pt x="48" y="0"/>
                      <a:pt x="31" y="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575" name="Rectangle 301"/>
              <p:cNvSpPr>
                <a:spLocks noChangeArrowheads="1"/>
              </p:cNvSpPr>
              <p:nvPr/>
            </p:nvSpPr>
            <p:spPr bwMode="auto">
              <a:xfrm>
                <a:off x="5971700" y="4515624"/>
                <a:ext cx="404357" cy="15900"/>
              </a:xfrm>
              <a:prstGeom prst="rect">
                <a:avLst/>
              </a:prstGeom>
              <a:solidFill>
                <a:schemeClr val="accent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1576" name="Freeform 302"/>
              <p:cNvSpPr>
                <a:spLocks/>
              </p:cNvSpPr>
              <p:nvPr/>
            </p:nvSpPr>
            <p:spPr bwMode="auto">
              <a:xfrm>
                <a:off x="6251011" y="4542266"/>
                <a:ext cx="65746" cy="115162"/>
              </a:xfrm>
              <a:custGeom>
                <a:avLst/>
                <a:gdLst>
                  <a:gd name="T0" fmla="*/ 31 w 62"/>
                  <a:gd name="T1" fmla="*/ 0 h 109"/>
                  <a:gd name="T2" fmla="*/ 0 w 62"/>
                  <a:gd name="T3" fmla="*/ 31 h 109"/>
                  <a:gd name="T4" fmla="*/ 0 w 62"/>
                  <a:gd name="T5" fmla="*/ 109 h 109"/>
                  <a:gd name="T6" fmla="*/ 62 w 62"/>
                  <a:gd name="T7" fmla="*/ 109 h 109"/>
                  <a:gd name="T8" fmla="*/ 62 w 62"/>
                  <a:gd name="T9" fmla="*/ 31 h 109"/>
                  <a:gd name="T10" fmla="*/ 31 w 62"/>
                  <a:gd name="T11" fmla="*/ 0 h 109"/>
                </a:gdLst>
                <a:ahLst/>
                <a:cxnLst>
                  <a:cxn ang="0">
                    <a:pos x="T0" y="T1"/>
                  </a:cxn>
                  <a:cxn ang="0">
                    <a:pos x="T2" y="T3"/>
                  </a:cxn>
                  <a:cxn ang="0">
                    <a:pos x="T4" y="T5"/>
                  </a:cxn>
                  <a:cxn ang="0">
                    <a:pos x="T6" y="T7"/>
                  </a:cxn>
                  <a:cxn ang="0">
                    <a:pos x="T8" y="T9"/>
                  </a:cxn>
                  <a:cxn ang="0">
                    <a:pos x="T10" y="T11"/>
                  </a:cxn>
                </a:cxnLst>
                <a:rect l="0" t="0" r="r" b="b"/>
                <a:pathLst>
                  <a:path w="62" h="109">
                    <a:moveTo>
                      <a:pt x="31" y="0"/>
                    </a:moveTo>
                    <a:cubicBezTo>
                      <a:pt x="14" y="0"/>
                      <a:pt x="0" y="14"/>
                      <a:pt x="0" y="31"/>
                    </a:cubicBezTo>
                    <a:cubicBezTo>
                      <a:pt x="0" y="109"/>
                      <a:pt x="0" y="109"/>
                      <a:pt x="0" y="109"/>
                    </a:cubicBezTo>
                    <a:cubicBezTo>
                      <a:pt x="62" y="109"/>
                      <a:pt x="62" y="109"/>
                      <a:pt x="62" y="109"/>
                    </a:cubicBezTo>
                    <a:cubicBezTo>
                      <a:pt x="62" y="31"/>
                      <a:pt x="62" y="31"/>
                      <a:pt x="62" y="31"/>
                    </a:cubicBezTo>
                    <a:cubicBezTo>
                      <a:pt x="62" y="14"/>
                      <a:pt x="48" y="0"/>
                      <a:pt x="31" y="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577" name="Freeform 303"/>
              <p:cNvSpPr>
                <a:spLocks/>
              </p:cNvSpPr>
              <p:nvPr/>
            </p:nvSpPr>
            <p:spPr bwMode="auto">
              <a:xfrm>
                <a:off x="6119520" y="4542266"/>
                <a:ext cx="65746" cy="115162"/>
              </a:xfrm>
              <a:custGeom>
                <a:avLst/>
                <a:gdLst>
                  <a:gd name="T0" fmla="*/ 31 w 62"/>
                  <a:gd name="T1" fmla="*/ 0 h 109"/>
                  <a:gd name="T2" fmla="*/ 0 w 62"/>
                  <a:gd name="T3" fmla="*/ 31 h 109"/>
                  <a:gd name="T4" fmla="*/ 0 w 62"/>
                  <a:gd name="T5" fmla="*/ 109 h 109"/>
                  <a:gd name="T6" fmla="*/ 62 w 62"/>
                  <a:gd name="T7" fmla="*/ 109 h 109"/>
                  <a:gd name="T8" fmla="*/ 62 w 62"/>
                  <a:gd name="T9" fmla="*/ 31 h 109"/>
                  <a:gd name="T10" fmla="*/ 31 w 62"/>
                  <a:gd name="T11" fmla="*/ 0 h 109"/>
                </a:gdLst>
                <a:ahLst/>
                <a:cxnLst>
                  <a:cxn ang="0">
                    <a:pos x="T0" y="T1"/>
                  </a:cxn>
                  <a:cxn ang="0">
                    <a:pos x="T2" y="T3"/>
                  </a:cxn>
                  <a:cxn ang="0">
                    <a:pos x="T4" y="T5"/>
                  </a:cxn>
                  <a:cxn ang="0">
                    <a:pos x="T6" y="T7"/>
                  </a:cxn>
                  <a:cxn ang="0">
                    <a:pos x="T8" y="T9"/>
                  </a:cxn>
                  <a:cxn ang="0">
                    <a:pos x="T10" y="T11"/>
                  </a:cxn>
                </a:cxnLst>
                <a:rect l="0" t="0" r="r" b="b"/>
                <a:pathLst>
                  <a:path w="62" h="109">
                    <a:moveTo>
                      <a:pt x="31" y="0"/>
                    </a:moveTo>
                    <a:cubicBezTo>
                      <a:pt x="14" y="0"/>
                      <a:pt x="0" y="14"/>
                      <a:pt x="0" y="31"/>
                    </a:cubicBezTo>
                    <a:cubicBezTo>
                      <a:pt x="0" y="109"/>
                      <a:pt x="0" y="109"/>
                      <a:pt x="0" y="109"/>
                    </a:cubicBezTo>
                    <a:cubicBezTo>
                      <a:pt x="62" y="109"/>
                      <a:pt x="62" y="109"/>
                      <a:pt x="62" y="109"/>
                    </a:cubicBezTo>
                    <a:cubicBezTo>
                      <a:pt x="62" y="31"/>
                      <a:pt x="62" y="31"/>
                      <a:pt x="62" y="31"/>
                    </a:cubicBezTo>
                    <a:cubicBezTo>
                      <a:pt x="62" y="14"/>
                      <a:pt x="48" y="0"/>
                      <a:pt x="31" y="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578" name="Rectangle 304"/>
              <p:cNvSpPr>
                <a:spLocks noChangeArrowheads="1"/>
              </p:cNvSpPr>
              <p:nvPr/>
            </p:nvSpPr>
            <p:spPr bwMode="auto">
              <a:xfrm>
                <a:off x="5971700" y="4671179"/>
                <a:ext cx="404357" cy="15040"/>
              </a:xfrm>
              <a:prstGeom prst="rect">
                <a:avLst/>
              </a:prstGeom>
              <a:solidFill>
                <a:schemeClr val="accent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1579" name="Freeform 305"/>
              <p:cNvSpPr>
                <a:spLocks/>
              </p:cNvSpPr>
              <p:nvPr/>
            </p:nvSpPr>
            <p:spPr bwMode="auto">
              <a:xfrm>
                <a:off x="6251011" y="4697821"/>
                <a:ext cx="65746" cy="114303"/>
              </a:xfrm>
              <a:custGeom>
                <a:avLst/>
                <a:gdLst>
                  <a:gd name="T0" fmla="*/ 31 w 62"/>
                  <a:gd name="T1" fmla="*/ 0 h 108"/>
                  <a:gd name="T2" fmla="*/ 0 w 62"/>
                  <a:gd name="T3" fmla="*/ 31 h 108"/>
                  <a:gd name="T4" fmla="*/ 0 w 62"/>
                  <a:gd name="T5" fmla="*/ 108 h 108"/>
                  <a:gd name="T6" fmla="*/ 62 w 62"/>
                  <a:gd name="T7" fmla="*/ 108 h 108"/>
                  <a:gd name="T8" fmla="*/ 62 w 62"/>
                  <a:gd name="T9" fmla="*/ 31 h 108"/>
                  <a:gd name="T10" fmla="*/ 31 w 62"/>
                  <a:gd name="T11" fmla="*/ 0 h 108"/>
                </a:gdLst>
                <a:ahLst/>
                <a:cxnLst>
                  <a:cxn ang="0">
                    <a:pos x="T0" y="T1"/>
                  </a:cxn>
                  <a:cxn ang="0">
                    <a:pos x="T2" y="T3"/>
                  </a:cxn>
                  <a:cxn ang="0">
                    <a:pos x="T4" y="T5"/>
                  </a:cxn>
                  <a:cxn ang="0">
                    <a:pos x="T6" y="T7"/>
                  </a:cxn>
                  <a:cxn ang="0">
                    <a:pos x="T8" y="T9"/>
                  </a:cxn>
                  <a:cxn ang="0">
                    <a:pos x="T10" y="T11"/>
                  </a:cxn>
                </a:cxnLst>
                <a:rect l="0" t="0" r="r" b="b"/>
                <a:pathLst>
                  <a:path w="62" h="108">
                    <a:moveTo>
                      <a:pt x="31" y="0"/>
                    </a:moveTo>
                    <a:cubicBezTo>
                      <a:pt x="14" y="0"/>
                      <a:pt x="0" y="14"/>
                      <a:pt x="0" y="31"/>
                    </a:cubicBezTo>
                    <a:cubicBezTo>
                      <a:pt x="0" y="108"/>
                      <a:pt x="0" y="108"/>
                      <a:pt x="0" y="108"/>
                    </a:cubicBezTo>
                    <a:cubicBezTo>
                      <a:pt x="62" y="108"/>
                      <a:pt x="62" y="108"/>
                      <a:pt x="62" y="108"/>
                    </a:cubicBezTo>
                    <a:cubicBezTo>
                      <a:pt x="62" y="31"/>
                      <a:pt x="62" y="31"/>
                      <a:pt x="62" y="31"/>
                    </a:cubicBezTo>
                    <a:cubicBezTo>
                      <a:pt x="62" y="14"/>
                      <a:pt x="48" y="0"/>
                      <a:pt x="31" y="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580" name="Freeform 306"/>
              <p:cNvSpPr>
                <a:spLocks/>
              </p:cNvSpPr>
              <p:nvPr/>
            </p:nvSpPr>
            <p:spPr bwMode="auto">
              <a:xfrm>
                <a:off x="6119520" y="4697821"/>
                <a:ext cx="65746" cy="114303"/>
              </a:xfrm>
              <a:custGeom>
                <a:avLst/>
                <a:gdLst>
                  <a:gd name="T0" fmla="*/ 31 w 62"/>
                  <a:gd name="T1" fmla="*/ 0 h 108"/>
                  <a:gd name="T2" fmla="*/ 0 w 62"/>
                  <a:gd name="T3" fmla="*/ 31 h 108"/>
                  <a:gd name="T4" fmla="*/ 0 w 62"/>
                  <a:gd name="T5" fmla="*/ 108 h 108"/>
                  <a:gd name="T6" fmla="*/ 62 w 62"/>
                  <a:gd name="T7" fmla="*/ 108 h 108"/>
                  <a:gd name="T8" fmla="*/ 62 w 62"/>
                  <a:gd name="T9" fmla="*/ 31 h 108"/>
                  <a:gd name="T10" fmla="*/ 31 w 62"/>
                  <a:gd name="T11" fmla="*/ 0 h 108"/>
                </a:gdLst>
                <a:ahLst/>
                <a:cxnLst>
                  <a:cxn ang="0">
                    <a:pos x="T0" y="T1"/>
                  </a:cxn>
                  <a:cxn ang="0">
                    <a:pos x="T2" y="T3"/>
                  </a:cxn>
                  <a:cxn ang="0">
                    <a:pos x="T4" y="T5"/>
                  </a:cxn>
                  <a:cxn ang="0">
                    <a:pos x="T6" y="T7"/>
                  </a:cxn>
                  <a:cxn ang="0">
                    <a:pos x="T8" y="T9"/>
                  </a:cxn>
                  <a:cxn ang="0">
                    <a:pos x="T10" y="T11"/>
                  </a:cxn>
                </a:cxnLst>
                <a:rect l="0" t="0" r="r" b="b"/>
                <a:pathLst>
                  <a:path w="62" h="108">
                    <a:moveTo>
                      <a:pt x="31" y="0"/>
                    </a:moveTo>
                    <a:cubicBezTo>
                      <a:pt x="14" y="0"/>
                      <a:pt x="0" y="14"/>
                      <a:pt x="0" y="31"/>
                    </a:cubicBezTo>
                    <a:cubicBezTo>
                      <a:pt x="0" y="108"/>
                      <a:pt x="0" y="108"/>
                      <a:pt x="0" y="108"/>
                    </a:cubicBezTo>
                    <a:cubicBezTo>
                      <a:pt x="62" y="108"/>
                      <a:pt x="62" y="108"/>
                      <a:pt x="62" y="108"/>
                    </a:cubicBezTo>
                    <a:cubicBezTo>
                      <a:pt x="62" y="31"/>
                      <a:pt x="62" y="31"/>
                      <a:pt x="62" y="31"/>
                    </a:cubicBezTo>
                    <a:cubicBezTo>
                      <a:pt x="62" y="14"/>
                      <a:pt x="48" y="0"/>
                      <a:pt x="31" y="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581" name="Freeform 307"/>
              <p:cNvSpPr>
                <a:spLocks/>
              </p:cNvSpPr>
              <p:nvPr/>
            </p:nvSpPr>
            <p:spPr bwMode="auto">
              <a:xfrm>
                <a:off x="5992756" y="4232015"/>
                <a:ext cx="65746" cy="115162"/>
              </a:xfrm>
              <a:custGeom>
                <a:avLst/>
                <a:gdLst>
                  <a:gd name="T0" fmla="*/ 31 w 62"/>
                  <a:gd name="T1" fmla="*/ 0 h 109"/>
                  <a:gd name="T2" fmla="*/ 0 w 62"/>
                  <a:gd name="T3" fmla="*/ 32 h 109"/>
                  <a:gd name="T4" fmla="*/ 0 w 62"/>
                  <a:gd name="T5" fmla="*/ 109 h 109"/>
                  <a:gd name="T6" fmla="*/ 62 w 62"/>
                  <a:gd name="T7" fmla="*/ 109 h 109"/>
                  <a:gd name="T8" fmla="*/ 62 w 62"/>
                  <a:gd name="T9" fmla="*/ 32 h 109"/>
                  <a:gd name="T10" fmla="*/ 31 w 62"/>
                  <a:gd name="T11" fmla="*/ 0 h 109"/>
                </a:gdLst>
                <a:ahLst/>
                <a:cxnLst>
                  <a:cxn ang="0">
                    <a:pos x="T0" y="T1"/>
                  </a:cxn>
                  <a:cxn ang="0">
                    <a:pos x="T2" y="T3"/>
                  </a:cxn>
                  <a:cxn ang="0">
                    <a:pos x="T4" y="T5"/>
                  </a:cxn>
                  <a:cxn ang="0">
                    <a:pos x="T6" y="T7"/>
                  </a:cxn>
                  <a:cxn ang="0">
                    <a:pos x="T8" y="T9"/>
                  </a:cxn>
                  <a:cxn ang="0">
                    <a:pos x="T10" y="T11"/>
                  </a:cxn>
                </a:cxnLst>
                <a:rect l="0" t="0" r="r" b="b"/>
                <a:pathLst>
                  <a:path w="62" h="109">
                    <a:moveTo>
                      <a:pt x="31" y="0"/>
                    </a:moveTo>
                    <a:cubicBezTo>
                      <a:pt x="14" y="0"/>
                      <a:pt x="0" y="14"/>
                      <a:pt x="0" y="32"/>
                    </a:cubicBezTo>
                    <a:cubicBezTo>
                      <a:pt x="0" y="109"/>
                      <a:pt x="0" y="109"/>
                      <a:pt x="0" y="109"/>
                    </a:cubicBezTo>
                    <a:cubicBezTo>
                      <a:pt x="62" y="109"/>
                      <a:pt x="62" y="109"/>
                      <a:pt x="62" y="109"/>
                    </a:cubicBezTo>
                    <a:cubicBezTo>
                      <a:pt x="62" y="32"/>
                      <a:pt x="62" y="32"/>
                      <a:pt x="62" y="32"/>
                    </a:cubicBezTo>
                    <a:cubicBezTo>
                      <a:pt x="62" y="14"/>
                      <a:pt x="48" y="0"/>
                      <a:pt x="31" y="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582" name="Freeform 308"/>
              <p:cNvSpPr>
                <a:spLocks/>
              </p:cNvSpPr>
              <p:nvPr/>
            </p:nvSpPr>
            <p:spPr bwMode="auto">
              <a:xfrm>
                <a:off x="5992756" y="4387570"/>
                <a:ext cx="65746" cy="114303"/>
              </a:xfrm>
              <a:custGeom>
                <a:avLst/>
                <a:gdLst>
                  <a:gd name="T0" fmla="*/ 31 w 62"/>
                  <a:gd name="T1" fmla="*/ 0 h 108"/>
                  <a:gd name="T2" fmla="*/ 0 w 62"/>
                  <a:gd name="T3" fmla="*/ 31 h 108"/>
                  <a:gd name="T4" fmla="*/ 0 w 62"/>
                  <a:gd name="T5" fmla="*/ 108 h 108"/>
                  <a:gd name="T6" fmla="*/ 62 w 62"/>
                  <a:gd name="T7" fmla="*/ 108 h 108"/>
                  <a:gd name="T8" fmla="*/ 62 w 62"/>
                  <a:gd name="T9" fmla="*/ 31 h 108"/>
                  <a:gd name="T10" fmla="*/ 31 w 62"/>
                  <a:gd name="T11" fmla="*/ 0 h 108"/>
                </a:gdLst>
                <a:ahLst/>
                <a:cxnLst>
                  <a:cxn ang="0">
                    <a:pos x="T0" y="T1"/>
                  </a:cxn>
                  <a:cxn ang="0">
                    <a:pos x="T2" y="T3"/>
                  </a:cxn>
                  <a:cxn ang="0">
                    <a:pos x="T4" y="T5"/>
                  </a:cxn>
                  <a:cxn ang="0">
                    <a:pos x="T6" y="T7"/>
                  </a:cxn>
                  <a:cxn ang="0">
                    <a:pos x="T8" y="T9"/>
                  </a:cxn>
                  <a:cxn ang="0">
                    <a:pos x="T10" y="T11"/>
                  </a:cxn>
                </a:cxnLst>
                <a:rect l="0" t="0" r="r" b="b"/>
                <a:pathLst>
                  <a:path w="62" h="108">
                    <a:moveTo>
                      <a:pt x="31" y="0"/>
                    </a:moveTo>
                    <a:cubicBezTo>
                      <a:pt x="14" y="0"/>
                      <a:pt x="0" y="14"/>
                      <a:pt x="0" y="31"/>
                    </a:cubicBezTo>
                    <a:cubicBezTo>
                      <a:pt x="0" y="108"/>
                      <a:pt x="0" y="108"/>
                      <a:pt x="0" y="108"/>
                    </a:cubicBezTo>
                    <a:cubicBezTo>
                      <a:pt x="62" y="108"/>
                      <a:pt x="62" y="108"/>
                      <a:pt x="62" y="108"/>
                    </a:cubicBezTo>
                    <a:cubicBezTo>
                      <a:pt x="62" y="31"/>
                      <a:pt x="62" y="31"/>
                      <a:pt x="62" y="31"/>
                    </a:cubicBezTo>
                    <a:cubicBezTo>
                      <a:pt x="62" y="14"/>
                      <a:pt x="48" y="0"/>
                      <a:pt x="31" y="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583" name="Freeform 309"/>
              <p:cNvSpPr>
                <a:spLocks/>
              </p:cNvSpPr>
              <p:nvPr/>
            </p:nvSpPr>
            <p:spPr bwMode="auto">
              <a:xfrm>
                <a:off x="5992756" y="4542266"/>
                <a:ext cx="65746" cy="115162"/>
              </a:xfrm>
              <a:custGeom>
                <a:avLst/>
                <a:gdLst>
                  <a:gd name="T0" fmla="*/ 31 w 62"/>
                  <a:gd name="T1" fmla="*/ 0 h 109"/>
                  <a:gd name="T2" fmla="*/ 0 w 62"/>
                  <a:gd name="T3" fmla="*/ 31 h 109"/>
                  <a:gd name="T4" fmla="*/ 0 w 62"/>
                  <a:gd name="T5" fmla="*/ 109 h 109"/>
                  <a:gd name="T6" fmla="*/ 62 w 62"/>
                  <a:gd name="T7" fmla="*/ 109 h 109"/>
                  <a:gd name="T8" fmla="*/ 62 w 62"/>
                  <a:gd name="T9" fmla="*/ 31 h 109"/>
                  <a:gd name="T10" fmla="*/ 31 w 62"/>
                  <a:gd name="T11" fmla="*/ 0 h 109"/>
                </a:gdLst>
                <a:ahLst/>
                <a:cxnLst>
                  <a:cxn ang="0">
                    <a:pos x="T0" y="T1"/>
                  </a:cxn>
                  <a:cxn ang="0">
                    <a:pos x="T2" y="T3"/>
                  </a:cxn>
                  <a:cxn ang="0">
                    <a:pos x="T4" y="T5"/>
                  </a:cxn>
                  <a:cxn ang="0">
                    <a:pos x="T6" y="T7"/>
                  </a:cxn>
                  <a:cxn ang="0">
                    <a:pos x="T8" y="T9"/>
                  </a:cxn>
                  <a:cxn ang="0">
                    <a:pos x="T10" y="T11"/>
                  </a:cxn>
                </a:cxnLst>
                <a:rect l="0" t="0" r="r" b="b"/>
                <a:pathLst>
                  <a:path w="62" h="109">
                    <a:moveTo>
                      <a:pt x="31" y="0"/>
                    </a:moveTo>
                    <a:cubicBezTo>
                      <a:pt x="14" y="0"/>
                      <a:pt x="0" y="14"/>
                      <a:pt x="0" y="31"/>
                    </a:cubicBezTo>
                    <a:cubicBezTo>
                      <a:pt x="0" y="109"/>
                      <a:pt x="0" y="109"/>
                      <a:pt x="0" y="109"/>
                    </a:cubicBezTo>
                    <a:cubicBezTo>
                      <a:pt x="62" y="109"/>
                      <a:pt x="62" y="109"/>
                      <a:pt x="62" y="109"/>
                    </a:cubicBezTo>
                    <a:cubicBezTo>
                      <a:pt x="62" y="31"/>
                      <a:pt x="62" y="31"/>
                      <a:pt x="62" y="31"/>
                    </a:cubicBezTo>
                    <a:cubicBezTo>
                      <a:pt x="62" y="14"/>
                      <a:pt x="48" y="0"/>
                      <a:pt x="31" y="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584" name="Freeform 310"/>
              <p:cNvSpPr>
                <a:spLocks/>
              </p:cNvSpPr>
              <p:nvPr/>
            </p:nvSpPr>
            <p:spPr bwMode="auto">
              <a:xfrm>
                <a:off x="5992756" y="4697821"/>
                <a:ext cx="65746" cy="114303"/>
              </a:xfrm>
              <a:custGeom>
                <a:avLst/>
                <a:gdLst>
                  <a:gd name="T0" fmla="*/ 31 w 62"/>
                  <a:gd name="T1" fmla="*/ 0 h 108"/>
                  <a:gd name="T2" fmla="*/ 0 w 62"/>
                  <a:gd name="T3" fmla="*/ 31 h 108"/>
                  <a:gd name="T4" fmla="*/ 0 w 62"/>
                  <a:gd name="T5" fmla="*/ 108 h 108"/>
                  <a:gd name="T6" fmla="*/ 62 w 62"/>
                  <a:gd name="T7" fmla="*/ 108 h 108"/>
                  <a:gd name="T8" fmla="*/ 62 w 62"/>
                  <a:gd name="T9" fmla="*/ 31 h 108"/>
                  <a:gd name="T10" fmla="*/ 31 w 62"/>
                  <a:gd name="T11" fmla="*/ 0 h 108"/>
                </a:gdLst>
                <a:ahLst/>
                <a:cxnLst>
                  <a:cxn ang="0">
                    <a:pos x="T0" y="T1"/>
                  </a:cxn>
                  <a:cxn ang="0">
                    <a:pos x="T2" y="T3"/>
                  </a:cxn>
                  <a:cxn ang="0">
                    <a:pos x="T4" y="T5"/>
                  </a:cxn>
                  <a:cxn ang="0">
                    <a:pos x="T6" y="T7"/>
                  </a:cxn>
                  <a:cxn ang="0">
                    <a:pos x="T8" y="T9"/>
                  </a:cxn>
                  <a:cxn ang="0">
                    <a:pos x="T10" y="T11"/>
                  </a:cxn>
                </a:cxnLst>
                <a:rect l="0" t="0" r="r" b="b"/>
                <a:pathLst>
                  <a:path w="62" h="108">
                    <a:moveTo>
                      <a:pt x="31" y="0"/>
                    </a:moveTo>
                    <a:cubicBezTo>
                      <a:pt x="14" y="0"/>
                      <a:pt x="0" y="14"/>
                      <a:pt x="0" y="31"/>
                    </a:cubicBezTo>
                    <a:cubicBezTo>
                      <a:pt x="0" y="108"/>
                      <a:pt x="0" y="108"/>
                      <a:pt x="0" y="108"/>
                    </a:cubicBezTo>
                    <a:cubicBezTo>
                      <a:pt x="62" y="108"/>
                      <a:pt x="62" y="108"/>
                      <a:pt x="62" y="108"/>
                    </a:cubicBezTo>
                    <a:cubicBezTo>
                      <a:pt x="62" y="31"/>
                      <a:pt x="62" y="31"/>
                      <a:pt x="62" y="31"/>
                    </a:cubicBezTo>
                    <a:cubicBezTo>
                      <a:pt x="62" y="14"/>
                      <a:pt x="48" y="0"/>
                      <a:pt x="31" y="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585" name="Rectangle 311"/>
              <p:cNvSpPr>
                <a:spLocks noChangeArrowheads="1"/>
              </p:cNvSpPr>
              <p:nvPr/>
            </p:nvSpPr>
            <p:spPr bwMode="auto">
              <a:xfrm>
                <a:off x="5971700" y="4825875"/>
                <a:ext cx="404357" cy="15900"/>
              </a:xfrm>
              <a:prstGeom prst="rect">
                <a:avLst/>
              </a:prstGeom>
              <a:solidFill>
                <a:schemeClr val="accent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1586" name="Rectangle 312"/>
              <p:cNvSpPr>
                <a:spLocks noChangeArrowheads="1"/>
              </p:cNvSpPr>
              <p:nvPr/>
            </p:nvSpPr>
            <p:spPr bwMode="auto">
              <a:xfrm>
                <a:off x="6102761" y="4009426"/>
                <a:ext cx="102701" cy="102701"/>
              </a:xfrm>
              <a:prstGeom prst="rect">
                <a:avLst/>
              </a:prstGeom>
              <a:solidFill>
                <a:schemeClr val="accent2"/>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1587" name="Rectangle 313"/>
              <p:cNvSpPr>
                <a:spLocks noChangeArrowheads="1"/>
              </p:cNvSpPr>
              <p:nvPr/>
            </p:nvSpPr>
            <p:spPr bwMode="auto">
              <a:xfrm>
                <a:off x="5958808" y="4112126"/>
                <a:ext cx="431859" cy="23634"/>
              </a:xfrm>
              <a:prstGeom prst="rect">
                <a:avLst/>
              </a:prstGeom>
              <a:solidFill>
                <a:schemeClr val="accent2"/>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1588" name="Rectangle 314"/>
              <p:cNvSpPr>
                <a:spLocks noChangeArrowheads="1"/>
              </p:cNvSpPr>
              <p:nvPr/>
            </p:nvSpPr>
            <p:spPr bwMode="auto">
              <a:xfrm>
                <a:off x="6057212" y="4136620"/>
                <a:ext cx="21056" cy="36096"/>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589" name="Rectangle 315"/>
              <p:cNvSpPr>
                <a:spLocks noChangeArrowheads="1"/>
              </p:cNvSpPr>
              <p:nvPr/>
            </p:nvSpPr>
            <p:spPr bwMode="auto">
              <a:xfrm>
                <a:off x="6089010" y="4136620"/>
                <a:ext cx="20196" cy="36096"/>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590" name="Rectangle 316"/>
              <p:cNvSpPr>
                <a:spLocks noChangeArrowheads="1"/>
              </p:cNvSpPr>
              <p:nvPr/>
            </p:nvSpPr>
            <p:spPr bwMode="auto">
              <a:xfrm>
                <a:off x="5993615" y="4136620"/>
                <a:ext cx="21485" cy="36096"/>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591" name="Rectangle 317"/>
              <p:cNvSpPr>
                <a:spLocks noChangeArrowheads="1"/>
              </p:cNvSpPr>
              <p:nvPr/>
            </p:nvSpPr>
            <p:spPr bwMode="auto">
              <a:xfrm>
                <a:off x="6025414" y="4136620"/>
                <a:ext cx="21056" cy="36096"/>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592" name="Rectangle 318"/>
              <p:cNvSpPr>
                <a:spLocks noChangeArrowheads="1"/>
              </p:cNvSpPr>
              <p:nvPr/>
            </p:nvSpPr>
            <p:spPr bwMode="auto">
              <a:xfrm>
                <a:off x="6119520" y="4136620"/>
                <a:ext cx="21485" cy="36096"/>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593" name="Rectangle 319"/>
              <p:cNvSpPr>
                <a:spLocks noChangeArrowheads="1"/>
              </p:cNvSpPr>
              <p:nvPr/>
            </p:nvSpPr>
            <p:spPr bwMode="auto">
              <a:xfrm>
                <a:off x="6151319" y="4136620"/>
                <a:ext cx="21485" cy="36096"/>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594" name="Rectangle 320"/>
              <p:cNvSpPr>
                <a:spLocks noChangeArrowheads="1"/>
              </p:cNvSpPr>
              <p:nvPr/>
            </p:nvSpPr>
            <p:spPr bwMode="auto">
              <a:xfrm>
                <a:off x="6183117" y="4136620"/>
                <a:ext cx="21056" cy="36096"/>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595" name="Rectangle 321"/>
              <p:cNvSpPr>
                <a:spLocks noChangeArrowheads="1"/>
              </p:cNvSpPr>
              <p:nvPr/>
            </p:nvSpPr>
            <p:spPr bwMode="auto">
              <a:xfrm>
                <a:off x="6214916" y="4136620"/>
                <a:ext cx="21056" cy="36096"/>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596" name="Rectangle 322"/>
              <p:cNvSpPr>
                <a:spLocks noChangeArrowheads="1"/>
              </p:cNvSpPr>
              <p:nvPr/>
            </p:nvSpPr>
            <p:spPr bwMode="auto">
              <a:xfrm>
                <a:off x="6245855" y="4136620"/>
                <a:ext cx="21056" cy="36096"/>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597" name="Rectangle 323"/>
              <p:cNvSpPr>
                <a:spLocks noChangeArrowheads="1"/>
              </p:cNvSpPr>
              <p:nvPr/>
            </p:nvSpPr>
            <p:spPr bwMode="auto">
              <a:xfrm>
                <a:off x="6277224" y="4136620"/>
                <a:ext cx="21485" cy="36096"/>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598" name="Rectangle 324"/>
              <p:cNvSpPr>
                <a:spLocks noChangeArrowheads="1"/>
              </p:cNvSpPr>
              <p:nvPr/>
            </p:nvSpPr>
            <p:spPr bwMode="auto">
              <a:xfrm>
                <a:off x="6309022" y="4136620"/>
                <a:ext cx="21485" cy="36096"/>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599" name="Rectangle 325"/>
              <p:cNvSpPr>
                <a:spLocks noChangeArrowheads="1"/>
              </p:cNvSpPr>
              <p:nvPr/>
            </p:nvSpPr>
            <p:spPr bwMode="auto">
              <a:xfrm>
                <a:off x="6340821" y="4136620"/>
                <a:ext cx="21485" cy="36096"/>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600" name="Freeform 326"/>
              <p:cNvSpPr>
                <a:spLocks/>
              </p:cNvSpPr>
              <p:nvPr/>
            </p:nvSpPr>
            <p:spPr bwMode="auto">
              <a:xfrm>
                <a:off x="5908962" y="4898066"/>
                <a:ext cx="422405" cy="89809"/>
              </a:xfrm>
              <a:custGeom>
                <a:avLst/>
                <a:gdLst>
                  <a:gd name="T0" fmla="*/ 0 w 983"/>
                  <a:gd name="T1" fmla="*/ 209 h 209"/>
                  <a:gd name="T2" fmla="*/ 867 w 983"/>
                  <a:gd name="T3" fmla="*/ 209 h 209"/>
                  <a:gd name="T4" fmla="*/ 983 w 983"/>
                  <a:gd name="T5" fmla="*/ 0 h 209"/>
                  <a:gd name="T6" fmla="*/ 116 w 983"/>
                  <a:gd name="T7" fmla="*/ 0 h 209"/>
                  <a:gd name="T8" fmla="*/ 0 w 983"/>
                  <a:gd name="T9" fmla="*/ 209 h 209"/>
                </a:gdLst>
                <a:ahLst/>
                <a:cxnLst>
                  <a:cxn ang="0">
                    <a:pos x="T0" y="T1"/>
                  </a:cxn>
                  <a:cxn ang="0">
                    <a:pos x="T2" y="T3"/>
                  </a:cxn>
                  <a:cxn ang="0">
                    <a:pos x="T4" y="T5"/>
                  </a:cxn>
                  <a:cxn ang="0">
                    <a:pos x="T6" y="T7"/>
                  </a:cxn>
                  <a:cxn ang="0">
                    <a:pos x="T8" y="T9"/>
                  </a:cxn>
                </a:cxnLst>
                <a:rect l="0" t="0" r="r" b="b"/>
                <a:pathLst>
                  <a:path w="983" h="209">
                    <a:moveTo>
                      <a:pt x="0" y="209"/>
                    </a:moveTo>
                    <a:lnTo>
                      <a:pt x="867" y="209"/>
                    </a:lnTo>
                    <a:lnTo>
                      <a:pt x="983" y="0"/>
                    </a:lnTo>
                    <a:lnTo>
                      <a:pt x="116" y="0"/>
                    </a:lnTo>
                    <a:lnTo>
                      <a:pt x="0" y="209"/>
                    </a:lnTo>
                    <a:close/>
                  </a:path>
                </a:pathLst>
              </a:cu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601" name="Freeform 327"/>
              <p:cNvSpPr>
                <a:spLocks/>
              </p:cNvSpPr>
              <p:nvPr/>
            </p:nvSpPr>
            <p:spPr bwMode="auto">
              <a:xfrm>
                <a:off x="6264762" y="4898066"/>
                <a:ext cx="66605" cy="89809"/>
              </a:xfrm>
              <a:custGeom>
                <a:avLst/>
                <a:gdLst>
                  <a:gd name="T0" fmla="*/ 118 w 155"/>
                  <a:gd name="T1" fmla="*/ 0 h 209"/>
                  <a:gd name="T2" fmla="*/ 155 w 155"/>
                  <a:gd name="T3" fmla="*/ 0 h 209"/>
                  <a:gd name="T4" fmla="*/ 39 w 155"/>
                  <a:gd name="T5" fmla="*/ 209 h 209"/>
                  <a:gd name="T6" fmla="*/ 0 w 155"/>
                  <a:gd name="T7" fmla="*/ 209 h 209"/>
                  <a:gd name="T8" fmla="*/ 118 w 155"/>
                  <a:gd name="T9" fmla="*/ 0 h 209"/>
                </a:gdLst>
                <a:ahLst/>
                <a:cxnLst>
                  <a:cxn ang="0">
                    <a:pos x="T0" y="T1"/>
                  </a:cxn>
                  <a:cxn ang="0">
                    <a:pos x="T2" y="T3"/>
                  </a:cxn>
                  <a:cxn ang="0">
                    <a:pos x="T4" y="T5"/>
                  </a:cxn>
                  <a:cxn ang="0">
                    <a:pos x="T6" y="T7"/>
                  </a:cxn>
                  <a:cxn ang="0">
                    <a:pos x="T8" y="T9"/>
                  </a:cxn>
                </a:cxnLst>
                <a:rect l="0" t="0" r="r" b="b"/>
                <a:pathLst>
                  <a:path w="155" h="209">
                    <a:moveTo>
                      <a:pt x="118" y="0"/>
                    </a:moveTo>
                    <a:lnTo>
                      <a:pt x="155" y="0"/>
                    </a:lnTo>
                    <a:lnTo>
                      <a:pt x="39" y="209"/>
                    </a:lnTo>
                    <a:lnTo>
                      <a:pt x="0" y="209"/>
                    </a:lnTo>
                    <a:lnTo>
                      <a:pt x="118"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602" name="Freeform 328"/>
              <p:cNvSpPr>
                <a:spLocks/>
              </p:cNvSpPr>
              <p:nvPr/>
            </p:nvSpPr>
            <p:spPr bwMode="auto">
              <a:xfrm>
                <a:off x="6232104" y="4898066"/>
                <a:ext cx="66605" cy="89809"/>
              </a:xfrm>
              <a:custGeom>
                <a:avLst/>
                <a:gdLst>
                  <a:gd name="T0" fmla="*/ 115 w 155"/>
                  <a:gd name="T1" fmla="*/ 0 h 209"/>
                  <a:gd name="T2" fmla="*/ 155 w 155"/>
                  <a:gd name="T3" fmla="*/ 0 h 209"/>
                  <a:gd name="T4" fmla="*/ 37 w 155"/>
                  <a:gd name="T5" fmla="*/ 209 h 209"/>
                  <a:gd name="T6" fmla="*/ 0 w 155"/>
                  <a:gd name="T7" fmla="*/ 209 h 209"/>
                  <a:gd name="T8" fmla="*/ 115 w 155"/>
                  <a:gd name="T9" fmla="*/ 0 h 209"/>
                </a:gdLst>
                <a:ahLst/>
                <a:cxnLst>
                  <a:cxn ang="0">
                    <a:pos x="T0" y="T1"/>
                  </a:cxn>
                  <a:cxn ang="0">
                    <a:pos x="T2" y="T3"/>
                  </a:cxn>
                  <a:cxn ang="0">
                    <a:pos x="T4" y="T5"/>
                  </a:cxn>
                  <a:cxn ang="0">
                    <a:pos x="T6" y="T7"/>
                  </a:cxn>
                  <a:cxn ang="0">
                    <a:pos x="T8" y="T9"/>
                  </a:cxn>
                </a:cxnLst>
                <a:rect l="0" t="0" r="r" b="b"/>
                <a:pathLst>
                  <a:path w="155" h="209">
                    <a:moveTo>
                      <a:pt x="115" y="0"/>
                    </a:moveTo>
                    <a:lnTo>
                      <a:pt x="155" y="0"/>
                    </a:lnTo>
                    <a:lnTo>
                      <a:pt x="37" y="209"/>
                    </a:lnTo>
                    <a:lnTo>
                      <a:pt x="0" y="209"/>
                    </a:lnTo>
                    <a:lnTo>
                      <a:pt x="115"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603" name="Freeform 329"/>
              <p:cNvSpPr>
                <a:spLocks/>
              </p:cNvSpPr>
              <p:nvPr/>
            </p:nvSpPr>
            <p:spPr bwMode="auto">
              <a:xfrm>
                <a:off x="6198157" y="4898066"/>
                <a:ext cx="66605" cy="89809"/>
              </a:xfrm>
              <a:custGeom>
                <a:avLst/>
                <a:gdLst>
                  <a:gd name="T0" fmla="*/ 116 w 155"/>
                  <a:gd name="T1" fmla="*/ 0 h 209"/>
                  <a:gd name="T2" fmla="*/ 155 w 155"/>
                  <a:gd name="T3" fmla="*/ 0 h 209"/>
                  <a:gd name="T4" fmla="*/ 39 w 155"/>
                  <a:gd name="T5" fmla="*/ 209 h 209"/>
                  <a:gd name="T6" fmla="*/ 0 w 155"/>
                  <a:gd name="T7" fmla="*/ 209 h 209"/>
                  <a:gd name="T8" fmla="*/ 116 w 155"/>
                  <a:gd name="T9" fmla="*/ 0 h 209"/>
                </a:gdLst>
                <a:ahLst/>
                <a:cxnLst>
                  <a:cxn ang="0">
                    <a:pos x="T0" y="T1"/>
                  </a:cxn>
                  <a:cxn ang="0">
                    <a:pos x="T2" y="T3"/>
                  </a:cxn>
                  <a:cxn ang="0">
                    <a:pos x="T4" y="T5"/>
                  </a:cxn>
                  <a:cxn ang="0">
                    <a:pos x="T6" y="T7"/>
                  </a:cxn>
                  <a:cxn ang="0">
                    <a:pos x="T8" y="T9"/>
                  </a:cxn>
                </a:cxnLst>
                <a:rect l="0" t="0" r="r" b="b"/>
                <a:pathLst>
                  <a:path w="155" h="209">
                    <a:moveTo>
                      <a:pt x="116" y="0"/>
                    </a:moveTo>
                    <a:lnTo>
                      <a:pt x="155" y="0"/>
                    </a:lnTo>
                    <a:lnTo>
                      <a:pt x="39" y="209"/>
                    </a:lnTo>
                    <a:lnTo>
                      <a:pt x="0" y="209"/>
                    </a:lnTo>
                    <a:lnTo>
                      <a:pt x="11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604" name="Freeform 330"/>
              <p:cNvSpPr>
                <a:spLocks/>
              </p:cNvSpPr>
              <p:nvPr/>
            </p:nvSpPr>
            <p:spPr bwMode="auto">
              <a:xfrm>
                <a:off x="6164210" y="4898066"/>
                <a:ext cx="67894" cy="89809"/>
              </a:xfrm>
              <a:custGeom>
                <a:avLst/>
                <a:gdLst>
                  <a:gd name="T0" fmla="*/ 118 w 158"/>
                  <a:gd name="T1" fmla="*/ 0 h 209"/>
                  <a:gd name="T2" fmla="*/ 158 w 158"/>
                  <a:gd name="T3" fmla="*/ 0 h 209"/>
                  <a:gd name="T4" fmla="*/ 39 w 158"/>
                  <a:gd name="T5" fmla="*/ 209 h 209"/>
                  <a:gd name="T6" fmla="*/ 0 w 158"/>
                  <a:gd name="T7" fmla="*/ 209 h 209"/>
                  <a:gd name="T8" fmla="*/ 118 w 158"/>
                  <a:gd name="T9" fmla="*/ 0 h 209"/>
                </a:gdLst>
                <a:ahLst/>
                <a:cxnLst>
                  <a:cxn ang="0">
                    <a:pos x="T0" y="T1"/>
                  </a:cxn>
                  <a:cxn ang="0">
                    <a:pos x="T2" y="T3"/>
                  </a:cxn>
                  <a:cxn ang="0">
                    <a:pos x="T4" y="T5"/>
                  </a:cxn>
                  <a:cxn ang="0">
                    <a:pos x="T6" y="T7"/>
                  </a:cxn>
                  <a:cxn ang="0">
                    <a:pos x="T8" y="T9"/>
                  </a:cxn>
                </a:cxnLst>
                <a:rect l="0" t="0" r="r" b="b"/>
                <a:pathLst>
                  <a:path w="158" h="209">
                    <a:moveTo>
                      <a:pt x="118" y="0"/>
                    </a:moveTo>
                    <a:lnTo>
                      <a:pt x="158" y="0"/>
                    </a:lnTo>
                    <a:lnTo>
                      <a:pt x="39" y="209"/>
                    </a:lnTo>
                    <a:lnTo>
                      <a:pt x="0" y="209"/>
                    </a:lnTo>
                    <a:lnTo>
                      <a:pt x="118"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605" name="Freeform 331"/>
              <p:cNvSpPr>
                <a:spLocks/>
              </p:cNvSpPr>
              <p:nvPr/>
            </p:nvSpPr>
            <p:spPr bwMode="auto">
              <a:xfrm>
                <a:off x="6131552" y="4898066"/>
                <a:ext cx="66605" cy="89809"/>
              </a:xfrm>
              <a:custGeom>
                <a:avLst/>
                <a:gdLst>
                  <a:gd name="T0" fmla="*/ 115 w 155"/>
                  <a:gd name="T1" fmla="*/ 0 h 209"/>
                  <a:gd name="T2" fmla="*/ 155 w 155"/>
                  <a:gd name="T3" fmla="*/ 0 h 209"/>
                  <a:gd name="T4" fmla="*/ 39 w 155"/>
                  <a:gd name="T5" fmla="*/ 209 h 209"/>
                  <a:gd name="T6" fmla="*/ 0 w 155"/>
                  <a:gd name="T7" fmla="*/ 209 h 209"/>
                  <a:gd name="T8" fmla="*/ 115 w 155"/>
                  <a:gd name="T9" fmla="*/ 0 h 209"/>
                </a:gdLst>
                <a:ahLst/>
                <a:cxnLst>
                  <a:cxn ang="0">
                    <a:pos x="T0" y="T1"/>
                  </a:cxn>
                  <a:cxn ang="0">
                    <a:pos x="T2" y="T3"/>
                  </a:cxn>
                  <a:cxn ang="0">
                    <a:pos x="T4" y="T5"/>
                  </a:cxn>
                  <a:cxn ang="0">
                    <a:pos x="T6" y="T7"/>
                  </a:cxn>
                  <a:cxn ang="0">
                    <a:pos x="T8" y="T9"/>
                  </a:cxn>
                </a:cxnLst>
                <a:rect l="0" t="0" r="r" b="b"/>
                <a:pathLst>
                  <a:path w="155" h="209">
                    <a:moveTo>
                      <a:pt x="115" y="0"/>
                    </a:moveTo>
                    <a:lnTo>
                      <a:pt x="155" y="0"/>
                    </a:lnTo>
                    <a:lnTo>
                      <a:pt x="39" y="209"/>
                    </a:lnTo>
                    <a:lnTo>
                      <a:pt x="0" y="209"/>
                    </a:lnTo>
                    <a:lnTo>
                      <a:pt x="115"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606" name="Freeform 332"/>
              <p:cNvSpPr>
                <a:spLocks/>
              </p:cNvSpPr>
              <p:nvPr/>
            </p:nvSpPr>
            <p:spPr bwMode="auto">
              <a:xfrm>
                <a:off x="6097605" y="4898066"/>
                <a:ext cx="66605" cy="89809"/>
              </a:xfrm>
              <a:custGeom>
                <a:avLst/>
                <a:gdLst>
                  <a:gd name="T0" fmla="*/ 118 w 155"/>
                  <a:gd name="T1" fmla="*/ 0 h 209"/>
                  <a:gd name="T2" fmla="*/ 155 w 155"/>
                  <a:gd name="T3" fmla="*/ 0 h 209"/>
                  <a:gd name="T4" fmla="*/ 39 w 155"/>
                  <a:gd name="T5" fmla="*/ 209 h 209"/>
                  <a:gd name="T6" fmla="*/ 0 w 155"/>
                  <a:gd name="T7" fmla="*/ 209 h 209"/>
                  <a:gd name="T8" fmla="*/ 118 w 155"/>
                  <a:gd name="T9" fmla="*/ 0 h 209"/>
                </a:gdLst>
                <a:ahLst/>
                <a:cxnLst>
                  <a:cxn ang="0">
                    <a:pos x="T0" y="T1"/>
                  </a:cxn>
                  <a:cxn ang="0">
                    <a:pos x="T2" y="T3"/>
                  </a:cxn>
                  <a:cxn ang="0">
                    <a:pos x="T4" y="T5"/>
                  </a:cxn>
                  <a:cxn ang="0">
                    <a:pos x="T6" y="T7"/>
                  </a:cxn>
                  <a:cxn ang="0">
                    <a:pos x="T8" y="T9"/>
                  </a:cxn>
                </a:cxnLst>
                <a:rect l="0" t="0" r="r" b="b"/>
                <a:pathLst>
                  <a:path w="155" h="209">
                    <a:moveTo>
                      <a:pt x="118" y="0"/>
                    </a:moveTo>
                    <a:lnTo>
                      <a:pt x="155" y="0"/>
                    </a:lnTo>
                    <a:lnTo>
                      <a:pt x="39" y="209"/>
                    </a:lnTo>
                    <a:lnTo>
                      <a:pt x="0" y="209"/>
                    </a:lnTo>
                    <a:lnTo>
                      <a:pt x="118"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607" name="Freeform 333"/>
              <p:cNvSpPr>
                <a:spLocks/>
              </p:cNvSpPr>
              <p:nvPr/>
            </p:nvSpPr>
            <p:spPr bwMode="auto">
              <a:xfrm>
                <a:off x="6064517" y="4898066"/>
                <a:ext cx="67035" cy="89809"/>
              </a:xfrm>
              <a:custGeom>
                <a:avLst/>
                <a:gdLst>
                  <a:gd name="T0" fmla="*/ 116 w 156"/>
                  <a:gd name="T1" fmla="*/ 0 h 209"/>
                  <a:gd name="T2" fmla="*/ 156 w 156"/>
                  <a:gd name="T3" fmla="*/ 0 h 209"/>
                  <a:gd name="T4" fmla="*/ 37 w 156"/>
                  <a:gd name="T5" fmla="*/ 209 h 209"/>
                  <a:gd name="T6" fmla="*/ 0 w 156"/>
                  <a:gd name="T7" fmla="*/ 209 h 209"/>
                  <a:gd name="T8" fmla="*/ 116 w 156"/>
                  <a:gd name="T9" fmla="*/ 0 h 209"/>
                </a:gdLst>
                <a:ahLst/>
                <a:cxnLst>
                  <a:cxn ang="0">
                    <a:pos x="T0" y="T1"/>
                  </a:cxn>
                  <a:cxn ang="0">
                    <a:pos x="T2" y="T3"/>
                  </a:cxn>
                  <a:cxn ang="0">
                    <a:pos x="T4" y="T5"/>
                  </a:cxn>
                  <a:cxn ang="0">
                    <a:pos x="T6" y="T7"/>
                  </a:cxn>
                  <a:cxn ang="0">
                    <a:pos x="T8" y="T9"/>
                  </a:cxn>
                </a:cxnLst>
                <a:rect l="0" t="0" r="r" b="b"/>
                <a:pathLst>
                  <a:path w="156" h="209">
                    <a:moveTo>
                      <a:pt x="116" y="0"/>
                    </a:moveTo>
                    <a:lnTo>
                      <a:pt x="156" y="0"/>
                    </a:lnTo>
                    <a:lnTo>
                      <a:pt x="37" y="209"/>
                    </a:lnTo>
                    <a:lnTo>
                      <a:pt x="0" y="209"/>
                    </a:lnTo>
                    <a:lnTo>
                      <a:pt x="11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608" name="Freeform 334"/>
              <p:cNvSpPr>
                <a:spLocks/>
              </p:cNvSpPr>
              <p:nvPr/>
            </p:nvSpPr>
            <p:spPr bwMode="auto">
              <a:xfrm>
                <a:off x="6030570" y="4898066"/>
                <a:ext cx="67035" cy="89809"/>
              </a:xfrm>
              <a:custGeom>
                <a:avLst/>
                <a:gdLst>
                  <a:gd name="T0" fmla="*/ 116 w 156"/>
                  <a:gd name="T1" fmla="*/ 0 h 209"/>
                  <a:gd name="T2" fmla="*/ 156 w 156"/>
                  <a:gd name="T3" fmla="*/ 0 h 209"/>
                  <a:gd name="T4" fmla="*/ 40 w 156"/>
                  <a:gd name="T5" fmla="*/ 209 h 209"/>
                  <a:gd name="T6" fmla="*/ 0 w 156"/>
                  <a:gd name="T7" fmla="*/ 209 h 209"/>
                  <a:gd name="T8" fmla="*/ 116 w 156"/>
                  <a:gd name="T9" fmla="*/ 0 h 209"/>
                </a:gdLst>
                <a:ahLst/>
                <a:cxnLst>
                  <a:cxn ang="0">
                    <a:pos x="T0" y="T1"/>
                  </a:cxn>
                  <a:cxn ang="0">
                    <a:pos x="T2" y="T3"/>
                  </a:cxn>
                  <a:cxn ang="0">
                    <a:pos x="T4" y="T5"/>
                  </a:cxn>
                  <a:cxn ang="0">
                    <a:pos x="T6" y="T7"/>
                  </a:cxn>
                  <a:cxn ang="0">
                    <a:pos x="T8" y="T9"/>
                  </a:cxn>
                </a:cxnLst>
                <a:rect l="0" t="0" r="r" b="b"/>
                <a:pathLst>
                  <a:path w="156" h="209">
                    <a:moveTo>
                      <a:pt x="116" y="0"/>
                    </a:moveTo>
                    <a:lnTo>
                      <a:pt x="156" y="0"/>
                    </a:lnTo>
                    <a:lnTo>
                      <a:pt x="40" y="209"/>
                    </a:lnTo>
                    <a:lnTo>
                      <a:pt x="0" y="209"/>
                    </a:lnTo>
                    <a:lnTo>
                      <a:pt x="11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609" name="Freeform 335"/>
              <p:cNvSpPr>
                <a:spLocks/>
              </p:cNvSpPr>
              <p:nvPr/>
            </p:nvSpPr>
            <p:spPr bwMode="auto">
              <a:xfrm>
                <a:off x="5997053" y="4898066"/>
                <a:ext cx="67464" cy="89809"/>
              </a:xfrm>
              <a:custGeom>
                <a:avLst/>
                <a:gdLst>
                  <a:gd name="T0" fmla="*/ 118 w 157"/>
                  <a:gd name="T1" fmla="*/ 0 h 209"/>
                  <a:gd name="T2" fmla="*/ 157 w 157"/>
                  <a:gd name="T3" fmla="*/ 0 h 209"/>
                  <a:gd name="T4" fmla="*/ 39 w 157"/>
                  <a:gd name="T5" fmla="*/ 209 h 209"/>
                  <a:gd name="T6" fmla="*/ 0 w 157"/>
                  <a:gd name="T7" fmla="*/ 209 h 209"/>
                  <a:gd name="T8" fmla="*/ 118 w 157"/>
                  <a:gd name="T9" fmla="*/ 0 h 209"/>
                </a:gdLst>
                <a:ahLst/>
                <a:cxnLst>
                  <a:cxn ang="0">
                    <a:pos x="T0" y="T1"/>
                  </a:cxn>
                  <a:cxn ang="0">
                    <a:pos x="T2" y="T3"/>
                  </a:cxn>
                  <a:cxn ang="0">
                    <a:pos x="T4" y="T5"/>
                  </a:cxn>
                  <a:cxn ang="0">
                    <a:pos x="T6" y="T7"/>
                  </a:cxn>
                  <a:cxn ang="0">
                    <a:pos x="T8" y="T9"/>
                  </a:cxn>
                </a:cxnLst>
                <a:rect l="0" t="0" r="r" b="b"/>
                <a:pathLst>
                  <a:path w="157" h="209">
                    <a:moveTo>
                      <a:pt x="118" y="0"/>
                    </a:moveTo>
                    <a:lnTo>
                      <a:pt x="157" y="0"/>
                    </a:lnTo>
                    <a:lnTo>
                      <a:pt x="39" y="209"/>
                    </a:lnTo>
                    <a:lnTo>
                      <a:pt x="0" y="209"/>
                    </a:lnTo>
                    <a:lnTo>
                      <a:pt x="118"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610" name="Freeform 336"/>
              <p:cNvSpPr>
                <a:spLocks/>
              </p:cNvSpPr>
              <p:nvPr/>
            </p:nvSpPr>
            <p:spPr bwMode="auto">
              <a:xfrm>
                <a:off x="5963965" y="4898066"/>
                <a:ext cx="66605" cy="89809"/>
              </a:xfrm>
              <a:custGeom>
                <a:avLst/>
                <a:gdLst>
                  <a:gd name="T0" fmla="*/ 116 w 155"/>
                  <a:gd name="T1" fmla="*/ 0 h 209"/>
                  <a:gd name="T2" fmla="*/ 155 w 155"/>
                  <a:gd name="T3" fmla="*/ 0 h 209"/>
                  <a:gd name="T4" fmla="*/ 40 w 155"/>
                  <a:gd name="T5" fmla="*/ 209 h 209"/>
                  <a:gd name="T6" fmla="*/ 0 w 155"/>
                  <a:gd name="T7" fmla="*/ 209 h 209"/>
                  <a:gd name="T8" fmla="*/ 116 w 155"/>
                  <a:gd name="T9" fmla="*/ 0 h 209"/>
                </a:gdLst>
                <a:ahLst/>
                <a:cxnLst>
                  <a:cxn ang="0">
                    <a:pos x="T0" y="T1"/>
                  </a:cxn>
                  <a:cxn ang="0">
                    <a:pos x="T2" y="T3"/>
                  </a:cxn>
                  <a:cxn ang="0">
                    <a:pos x="T4" y="T5"/>
                  </a:cxn>
                  <a:cxn ang="0">
                    <a:pos x="T6" y="T7"/>
                  </a:cxn>
                  <a:cxn ang="0">
                    <a:pos x="T8" y="T9"/>
                  </a:cxn>
                </a:cxnLst>
                <a:rect l="0" t="0" r="r" b="b"/>
                <a:pathLst>
                  <a:path w="155" h="209">
                    <a:moveTo>
                      <a:pt x="116" y="0"/>
                    </a:moveTo>
                    <a:lnTo>
                      <a:pt x="155" y="0"/>
                    </a:lnTo>
                    <a:lnTo>
                      <a:pt x="40" y="209"/>
                    </a:lnTo>
                    <a:lnTo>
                      <a:pt x="0" y="209"/>
                    </a:lnTo>
                    <a:lnTo>
                      <a:pt x="11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611" name="Rectangle 337"/>
              <p:cNvSpPr>
                <a:spLocks noChangeArrowheads="1"/>
              </p:cNvSpPr>
              <p:nvPr/>
            </p:nvSpPr>
            <p:spPr bwMode="auto">
              <a:xfrm>
                <a:off x="5908962" y="4987875"/>
                <a:ext cx="372559" cy="29650"/>
              </a:xfrm>
              <a:prstGeom prst="rect">
                <a:avLst/>
              </a:pr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1612" name="Rectangle 338"/>
              <p:cNvSpPr>
                <a:spLocks noChangeArrowheads="1"/>
              </p:cNvSpPr>
              <p:nvPr/>
            </p:nvSpPr>
            <p:spPr bwMode="auto">
              <a:xfrm>
                <a:off x="6264762" y="4987875"/>
                <a:ext cx="16759" cy="29650"/>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613" name="Rectangle 339"/>
              <p:cNvSpPr>
                <a:spLocks noChangeArrowheads="1"/>
              </p:cNvSpPr>
              <p:nvPr/>
            </p:nvSpPr>
            <p:spPr bwMode="auto">
              <a:xfrm>
                <a:off x="6232104" y="4987875"/>
                <a:ext cx="15900" cy="29650"/>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614" name="Rectangle 340"/>
              <p:cNvSpPr>
                <a:spLocks noChangeArrowheads="1"/>
              </p:cNvSpPr>
              <p:nvPr/>
            </p:nvSpPr>
            <p:spPr bwMode="auto">
              <a:xfrm>
                <a:off x="6198157" y="4987875"/>
                <a:ext cx="16759" cy="29650"/>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615" name="Rectangle 341"/>
              <p:cNvSpPr>
                <a:spLocks noChangeArrowheads="1"/>
              </p:cNvSpPr>
              <p:nvPr/>
            </p:nvSpPr>
            <p:spPr bwMode="auto">
              <a:xfrm>
                <a:off x="6164210" y="4987875"/>
                <a:ext cx="16759" cy="29650"/>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616" name="Rectangle 342"/>
              <p:cNvSpPr>
                <a:spLocks noChangeArrowheads="1"/>
              </p:cNvSpPr>
              <p:nvPr/>
            </p:nvSpPr>
            <p:spPr bwMode="auto">
              <a:xfrm>
                <a:off x="6131552" y="4987875"/>
                <a:ext cx="16759" cy="29650"/>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617" name="Rectangle 343"/>
              <p:cNvSpPr>
                <a:spLocks noChangeArrowheads="1"/>
              </p:cNvSpPr>
              <p:nvPr/>
            </p:nvSpPr>
            <p:spPr bwMode="auto">
              <a:xfrm>
                <a:off x="6097605" y="4987875"/>
                <a:ext cx="16759" cy="29650"/>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618" name="Rectangle 344"/>
              <p:cNvSpPr>
                <a:spLocks noChangeArrowheads="1"/>
              </p:cNvSpPr>
              <p:nvPr/>
            </p:nvSpPr>
            <p:spPr bwMode="auto">
              <a:xfrm>
                <a:off x="6064517" y="4987875"/>
                <a:ext cx="15900" cy="29650"/>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619" name="Rectangle 345"/>
              <p:cNvSpPr>
                <a:spLocks noChangeArrowheads="1"/>
              </p:cNvSpPr>
              <p:nvPr/>
            </p:nvSpPr>
            <p:spPr bwMode="auto">
              <a:xfrm>
                <a:off x="6030570" y="4987875"/>
                <a:ext cx="17188" cy="29650"/>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620" name="Rectangle 346"/>
              <p:cNvSpPr>
                <a:spLocks noChangeArrowheads="1"/>
              </p:cNvSpPr>
              <p:nvPr/>
            </p:nvSpPr>
            <p:spPr bwMode="auto">
              <a:xfrm>
                <a:off x="5997053" y="4987875"/>
                <a:ext cx="16759" cy="29650"/>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621" name="Rectangle 347"/>
              <p:cNvSpPr>
                <a:spLocks noChangeArrowheads="1"/>
              </p:cNvSpPr>
              <p:nvPr/>
            </p:nvSpPr>
            <p:spPr bwMode="auto">
              <a:xfrm>
                <a:off x="5963965" y="4987875"/>
                <a:ext cx="17188" cy="29650"/>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622" name="Freeform 348"/>
              <p:cNvSpPr>
                <a:spLocks/>
              </p:cNvSpPr>
              <p:nvPr/>
            </p:nvSpPr>
            <p:spPr bwMode="auto">
              <a:xfrm>
                <a:off x="6281521" y="4898066"/>
                <a:ext cx="49846" cy="119459"/>
              </a:xfrm>
              <a:custGeom>
                <a:avLst/>
                <a:gdLst>
                  <a:gd name="T0" fmla="*/ 0 w 116"/>
                  <a:gd name="T1" fmla="*/ 278 h 278"/>
                  <a:gd name="T2" fmla="*/ 116 w 116"/>
                  <a:gd name="T3" fmla="*/ 278 h 278"/>
                  <a:gd name="T4" fmla="*/ 116 w 116"/>
                  <a:gd name="T5" fmla="*/ 0 h 278"/>
                  <a:gd name="T6" fmla="*/ 0 w 116"/>
                  <a:gd name="T7" fmla="*/ 209 h 278"/>
                  <a:gd name="T8" fmla="*/ 0 w 116"/>
                  <a:gd name="T9" fmla="*/ 278 h 278"/>
                </a:gdLst>
                <a:ahLst/>
                <a:cxnLst>
                  <a:cxn ang="0">
                    <a:pos x="T0" y="T1"/>
                  </a:cxn>
                  <a:cxn ang="0">
                    <a:pos x="T2" y="T3"/>
                  </a:cxn>
                  <a:cxn ang="0">
                    <a:pos x="T4" y="T5"/>
                  </a:cxn>
                  <a:cxn ang="0">
                    <a:pos x="T6" y="T7"/>
                  </a:cxn>
                  <a:cxn ang="0">
                    <a:pos x="T8" y="T9"/>
                  </a:cxn>
                </a:cxnLst>
                <a:rect l="0" t="0" r="r" b="b"/>
                <a:pathLst>
                  <a:path w="116" h="278">
                    <a:moveTo>
                      <a:pt x="0" y="278"/>
                    </a:moveTo>
                    <a:lnTo>
                      <a:pt x="116" y="278"/>
                    </a:lnTo>
                    <a:lnTo>
                      <a:pt x="116" y="0"/>
                    </a:lnTo>
                    <a:lnTo>
                      <a:pt x="0" y="209"/>
                    </a:lnTo>
                    <a:lnTo>
                      <a:pt x="0" y="278"/>
                    </a:lnTo>
                    <a:close/>
                  </a:path>
                </a:pathLst>
              </a:cu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623" name="Freeform 349"/>
              <p:cNvSpPr>
                <a:spLocks/>
              </p:cNvSpPr>
              <p:nvPr/>
            </p:nvSpPr>
            <p:spPr bwMode="auto">
              <a:xfrm>
                <a:off x="5971700" y="5017525"/>
                <a:ext cx="359667" cy="120749"/>
              </a:xfrm>
              <a:custGeom>
                <a:avLst/>
                <a:gdLst>
                  <a:gd name="T0" fmla="*/ 0 w 837"/>
                  <a:gd name="T1" fmla="*/ 281 h 281"/>
                  <a:gd name="T2" fmla="*/ 527 w 837"/>
                  <a:gd name="T3" fmla="*/ 281 h 281"/>
                  <a:gd name="T4" fmla="*/ 837 w 837"/>
                  <a:gd name="T5" fmla="*/ 0 h 281"/>
                  <a:gd name="T6" fmla="*/ 0 w 837"/>
                  <a:gd name="T7" fmla="*/ 0 h 281"/>
                  <a:gd name="T8" fmla="*/ 0 w 837"/>
                  <a:gd name="T9" fmla="*/ 281 h 281"/>
                </a:gdLst>
                <a:ahLst/>
                <a:cxnLst>
                  <a:cxn ang="0">
                    <a:pos x="T0" y="T1"/>
                  </a:cxn>
                  <a:cxn ang="0">
                    <a:pos x="T2" y="T3"/>
                  </a:cxn>
                  <a:cxn ang="0">
                    <a:pos x="T4" y="T5"/>
                  </a:cxn>
                  <a:cxn ang="0">
                    <a:pos x="T6" y="T7"/>
                  </a:cxn>
                  <a:cxn ang="0">
                    <a:pos x="T8" y="T9"/>
                  </a:cxn>
                </a:cxnLst>
                <a:rect l="0" t="0" r="r" b="b"/>
                <a:pathLst>
                  <a:path w="837" h="281">
                    <a:moveTo>
                      <a:pt x="0" y="281"/>
                    </a:moveTo>
                    <a:lnTo>
                      <a:pt x="527" y="281"/>
                    </a:lnTo>
                    <a:lnTo>
                      <a:pt x="837" y="0"/>
                    </a:lnTo>
                    <a:lnTo>
                      <a:pt x="0" y="0"/>
                    </a:lnTo>
                    <a:lnTo>
                      <a:pt x="0" y="281"/>
                    </a:lnTo>
                    <a:close/>
                  </a:path>
                </a:pathLst>
              </a:custGeom>
              <a:solidFill>
                <a:schemeClr val="accent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1624" name="Rectangle 350"/>
              <p:cNvSpPr>
                <a:spLocks noChangeArrowheads="1"/>
              </p:cNvSpPr>
              <p:nvPr/>
            </p:nvSpPr>
            <p:spPr bwMode="auto">
              <a:xfrm>
                <a:off x="6185266" y="5017525"/>
                <a:ext cx="131491" cy="79496"/>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625" name="Rectangle 351"/>
              <p:cNvSpPr>
                <a:spLocks noChangeArrowheads="1"/>
              </p:cNvSpPr>
              <p:nvPr/>
            </p:nvSpPr>
            <p:spPr bwMode="auto">
              <a:xfrm>
                <a:off x="6040453" y="5017525"/>
                <a:ext cx="131062" cy="79496"/>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626" name="Rectangle 630"/>
              <p:cNvSpPr>
                <a:spLocks noChangeArrowheads="1"/>
              </p:cNvSpPr>
              <p:nvPr/>
            </p:nvSpPr>
            <p:spPr bwMode="auto">
              <a:xfrm>
                <a:off x="6376057" y="4135761"/>
                <a:ext cx="59300" cy="1002513"/>
              </a:xfrm>
              <a:prstGeom prst="rect">
                <a:avLst/>
              </a:pr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1627" name="Rectangle 631"/>
              <p:cNvSpPr>
                <a:spLocks noChangeArrowheads="1"/>
              </p:cNvSpPr>
              <p:nvPr/>
            </p:nvSpPr>
            <p:spPr bwMode="auto">
              <a:xfrm>
                <a:off x="6390667" y="4112127"/>
                <a:ext cx="58441" cy="23634"/>
              </a:xfrm>
              <a:prstGeom prst="rect">
                <a:avLst/>
              </a:prstGeom>
              <a:solidFill>
                <a:schemeClr val="accent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628" name="Rectangle 632"/>
              <p:cNvSpPr>
                <a:spLocks noChangeArrowheads="1"/>
              </p:cNvSpPr>
              <p:nvPr/>
            </p:nvSpPr>
            <p:spPr bwMode="auto">
              <a:xfrm>
                <a:off x="6172805" y="4009427"/>
                <a:ext cx="32658" cy="102701"/>
              </a:xfrm>
              <a:prstGeom prst="rect">
                <a:avLst/>
              </a:pr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1629" name="Rectangle 673"/>
              <p:cNvSpPr>
                <a:spLocks noChangeArrowheads="1"/>
              </p:cNvSpPr>
              <p:nvPr/>
            </p:nvSpPr>
            <p:spPr bwMode="auto">
              <a:xfrm>
                <a:off x="6376057" y="4375969"/>
                <a:ext cx="59300" cy="11602"/>
              </a:xfrm>
              <a:prstGeom prst="rect">
                <a:avLst/>
              </a:prstGeom>
              <a:solidFill>
                <a:schemeClr val="accent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630" name="Rectangle 674"/>
              <p:cNvSpPr>
                <a:spLocks noChangeArrowheads="1"/>
              </p:cNvSpPr>
              <p:nvPr/>
            </p:nvSpPr>
            <p:spPr bwMode="auto">
              <a:xfrm>
                <a:off x="6376057" y="4531524"/>
                <a:ext cx="59300" cy="10743"/>
              </a:xfrm>
              <a:prstGeom prst="rect">
                <a:avLst/>
              </a:prstGeom>
              <a:solidFill>
                <a:schemeClr val="accent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631" name="Rectangle 675"/>
              <p:cNvSpPr>
                <a:spLocks noChangeArrowheads="1"/>
              </p:cNvSpPr>
              <p:nvPr/>
            </p:nvSpPr>
            <p:spPr bwMode="auto">
              <a:xfrm>
                <a:off x="6376057" y="4686219"/>
                <a:ext cx="59300" cy="11602"/>
              </a:xfrm>
              <a:prstGeom prst="rect">
                <a:avLst/>
              </a:prstGeom>
              <a:solidFill>
                <a:schemeClr val="accent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632" name="Rectangle 676"/>
              <p:cNvSpPr>
                <a:spLocks noChangeArrowheads="1"/>
              </p:cNvSpPr>
              <p:nvPr/>
            </p:nvSpPr>
            <p:spPr bwMode="auto">
              <a:xfrm>
                <a:off x="6376057" y="4841774"/>
                <a:ext cx="59300" cy="10743"/>
              </a:xfrm>
              <a:prstGeom prst="rect">
                <a:avLst/>
              </a:prstGeom>
              <a:solidFill>
                <a:schemeClr val="accent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633" name="Rectangle 677"/>
              <p:cNvSpPr>
                <a:spLocks noChangeArrowheads="1"/>
              </p:cNvSpPr>
              <p:nvPr/>
            </p:nvSpPr>
            <p:spPr bwMode="auto">
              <a:xfrm>
                <a:off x="6376057" y="4218265"/>
                <a:ext cx="59300" cy="10313"/>
              </a:xfrm>
              <a:prstGeom prst="rect">
                <a:avLst/>
              </a:prstGeom>
              <a:solidFill>
                <a:schemeClr val="accent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634" name="Rectangle 678"/>
              <p:cNvSpPr>
                <a:spLocks noChangeArrowheads="1"/>
              </p:cNvSpPr>
              <p:nvPr/>
            </p:nvSpPr>
            <p:spPr bwMode="auto">
              <a:xfrm>
                <a:off x="6376057" y="4135761"/>
                <a:ext cx="59300" cy="17618"/>
              </a:xfrm>
              <a:prstGeom prst="rect">
                <a:avLst/>
              </a:prstGeom>
              <a:solidFill>
                <a:schemeClr val="accent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635" name="Rectangle 679"/>
              <p:cNvSpPr>
                <a:spLocks noChangeArrowheads="1"/>
              </p:cNvSpPr>
              <p:nvPr/>
            </p:nvSpPr>
            <p:spPr bwMode="auto">
              <a:xfrm>
                <a:off x="6761077" y="3904486"/>
                <a:ext cx="22345" cy="58621"/>
              </a:xfrm>
              <a:prstGeom prst="rect">
                <a:avLst/>
              </a:pr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1636" name="Freeform 12"/>
              <p:cNvSpPr>
                <a:spLocks/>
              </p:cNvSpPr>
              <p:nvPr/>
            </p:nvSpPr>
            <p:spPr bwMode="auto">
              <a:xfrm>
                <a:off x="6020750" y="4391125"/>
                <a:ext cx="137994" cy="131650"/>
              </a:xfrm>
              <a:custGeom>
                <a:avLst/>
                <a:gdLst>
                  <a:gd name="T0" fmla="*/ 23 w 87"/>
                  <a:gd name="T1" fmla="*/ 83 h 83"/>
                  <a:gd name="T2" fmla="*/ 87 w 87"/>
                  <a:gd name="T3" fmla="*/ 25 h 83"/>
                  <a:gd name="T4" fmla="*/ 64 w 87"/>
                  <a:gd name="T5" fmla="*/ 0 h 83"/>
                  <a:gd name="T6" fmla="*/ 0 w 87"/>
                  <a:gd name="T7" fmla="*/ 58 h 83"/>
                  <a:gd name="T8" fmla="*/ 23 w 87"/>
                  <a:gd name="T9" fmla="*/ 83 h 83"/>
                </a:gdLst>
                <a:ahLst/>
                <a:cxnLst>
                  <a:cxn ang="0">
                    <a:pos x="T0" y="T1"/>
                  </a:cxn>
                  <a:cxn ang="0">
                    <a:pos x="T2" y="T3"/>
                  </a:cxn>
                  <a:cxn ang="0">
                    <a:pos x="T4" y="T5"/>
                  </a:cxn>
                  <a:cxn ang="0">
                    <a:pos x="T6" y="T7"/>
                  </a:cxn>
                  <a:cxn ang="0">
                    <a:pos x="T8" y="T9"/>
                  </a:cxn>
                </a:cxnLst>
                <a:rect l="0" t="0" r="r" b="b"/>
                <a:pathLst>
                  <a:path w="87" h="83">
                    <a:moveTo>
                      <a:pt x="23" y="83"/>
                    </a:moveTo>
                    <a:lnTo>
                      <a:pt x="87" y="25"/>
                    </a:lnTo>
                    <a:lnTo>
                      <a:pt x="64" y="0"/>
                    </a:lnTo>
                    <a:lnTo>
                      <a:pt x="0" y="58"/>
                    </a:lnTo>
                    <a:lnTo>
                      <a:pt x="23" y="8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a:p>
            </p:txBody>
          </p:sp>
          <p:sp>
            <p:nvSpPr>
              <p:cNvPr id="1637" name="Rectangle 24"/>
              <p:cNvSpPr>
                <a:spLocks noChangeArrowheads="1"/>
              </p:cNvSpPr>
              <p:nvPr/>
            </p:nvSpPr>
            <p:spPr bwMode="auto">
              <a:xfrm>
                <a:off x="6434731" y="4324507"/>
                <a:ext cx="61860" cy="4044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350"/>
              </a:p>
            </p:txBody>
          </p:sp>
          <p:sp>
            <p:nvSpPr>
              <p:cNvPr id="1638" name="Rectangle 32"/>
              <p:cNvSpPr>
                <a:spLocks noChangeArrowheads="1"/>
              </p:cNvSpPr>
              <p:nvPr/>
            </p:nvSpPr>
            <p:spPr bwMode="auto">
              <a:xfrm>
                <a:off x="6150813" y="4110380"/>
                <a:ext cx="483771" cy="3235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350"/>
              </a:p>
            </p:txBody>
          </p:sp>
          <p:sp>
            <p:nvSpPr>
              <p:cNvPr id="1639" name="Freeform 34"/>
              <p:cNvSpPr>
                <a:spLocks/>
              </p:cNvSpPr>
              <p:nvPr/>
            </p:nvSpPr>
            <p:spPr bwMode="auto">
              <a:xfrm>
                <a:off x="6634583" y="4460915"/>
                <a:ext cx="26965" cy="53929"/>
              </a:xfrm>
              <a:custGeom>
                <a:avLst/>
                <a:gdLst>
                  <a:gd name="T0" fmla="*/ 36 w 36"/>
                  <a:gd name="T1" fmla="*/ 0 h 72"/>
                  <a:gd name="T2" fmla="*/ 36 w 36"/>
                  <a:gd name="T3" fmla="*/ 36 h 72"/>
                  <a:gd name="T4" fmla="*/ 0 w 36"/>
                  <a:gd name="T5" fmla="*/ 72 h 72"/>
                  <a:gd name="T6" fmla="*/ 0 w 36"/>
                  <a:gd name="T7" fmla="*/ 72 h 72"/>
                  <a:gd name="T8" fmla="*/ 36 w 36"/>
                  <a:gd name="T9" fmla="*/ 36 h 72"/>
                  <a:gd name="T10" fmla="*/ 36 w 36"/>
                  <a:gd name="T11" fmla="*/ 0 h 72"/>
                  <a:gd name="T12" fmla="*/ 36 w 36"/>
                  <a:gd name="T13" fmla="*/ 0 h 72"/>
                </a:gdLst>
                <a:ahLst/>
                <a:cxnLst>
                  <a:cxn ang="0">
                    <a:pos x="T0" y="T1"/>
                  </a:cxn>
                  <a:cxn ang="0">
                    <a:pos x="T2" y="T3"/>
                  </a:cxn>
                  <a:cxn ang="0">
                    <a:pos x="T4" y="T5"/>
                  </a:cxn>
                  <a:cxn ang="0">
                    <a:pos x="T6" y="T7"/>
                  </a:cxn>
                  <a:cxn ang="0">
                    <a:pos x="T8" y="T9"/>
                  </a:cxn>
                  <a:cxn ang="0">
                    <a:pos x="T10" y="T11"/>
                  </a:cxn>
                  <a:cxn ang="0">
                    <a:pos x="T12" y="T13"/>
                  </a:cxn>
                </a:cxnLst>
                <a:rect l="0" t="0" r="r" b="b"/>
                <a:pathLst>
                  <a:path w="36" h="72">
                    <a:moveTo>
                      <a:pt x="36" y="0"/>
                    </a:moveTo>
                    <a:cubicBezTo>
                      <a:pt x="36" y="36"/>
                      <a:pt x="36" y="36"/>
                      <a:pt x="36" y="36"/>
                    </a:cubicBezTo>
                    <a:cubicBezTo>
                      <a:pt x="36" y="72"/>
                      <a:pt x="0" y="72"/>
                      <a:pt x="0" y="72"/>
                    </a:cubicBezTo>
                    <a:cubicBezTo>
                      <a:pt x="0" y="72"/>
                      <a:pt x="0" y="72"/>
                      <a:pt x="0" y="72"/>
                    </a:cubicBezTo>
                    <a:cubicBezTo>
                      <a:pt x="0" y="72"/>
                      <a:pt x="36" y="72"/>
                      <a:pt x="36" y="36"/>
                    </a:cubicBezTo>
                    <a:cubicBezTo>
                      <a:pt x="36" y="0"/>
                      <a:pt x="36" y="0"/>
                      <a:pt x="36" y="0"/>
                    </a:cubicBezTo>
                    <a:cubicBezTo>
                      <a:pt x="36" y="0"/>
                      <a:pt x="36" y="0"/>
                      <a:pt x="36" y="0"/>
                    </a:cubicBezTo>
                  </a:path>
                </a:pathLst>
              </a:custGeom>
              <a:solidFill>
                <a:srgbClr val="0061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a:p>
            </p:txBody>
          </p:sp>
          <p:sp>
            <p:nvSpPr>
              <p:cNvPr id="1640" name="Freeform 37"/>
              <p:cNvSpPr>
                <a:spLocks/>
              </p:cNvSpPr>
              <p:nvPr/>
            </p:nvSpPr>
            <p:spPr bwMode="auto">
              <a:xfrm>
                <a:off x="6150813" y="4153205"/>
                <a:ext cx="466323" cy="280746"/>
              </a:xfrm>
              <a:custGeom>
                <a:avLst/>
                <a:gdLst>
                  <a:gd name="T0" fmla="*/ 0 w 294"/>
                  <a:gd name="T1" fmla="*/ 0 h 177"/>
                  <a:gd name="T2" fmla="*/ 0 w 294"/>
                  <a:gd name="T3" fmla="*/ 177 h 177"/>
                  <a:gd name="T4" fmla="*/ 294 w 294"/>
                  <a:gd name="T5" fmla="*/ 177 h 177"/>
                  <a:gd name="T6" fmla="*/ 0 w 294"/>
                  <a:gd name="T7" fmla="*/ 0 h 177"/>
                </a:gdLst>
                <a:ahLst/>
                <a:cxnLst>
                  <a:cxn ang="0">
                    <a:pos x="T0" y="T1"/>
                  </a:cxn>
                  <a:cxn ang="0">
                    <a:pos x="T2" y="T3"/>
                  </a:cxn>
                  <a:cxn ang="0">
                    <a:pos x="T4" y="T5"/>
                  </a:cxn>
                  <a:cxn ang="0">
                    <a:pos x="T6" y="T7"/>
                  </a:cxn>
                </a:cxnLst>
                <a:rect l="0" t="0" r="r" b="b"/>
                <a:pathLst>
                  <a:path w="294" h="177">
                    <a:moveTo>
                      <a:pt x="0" y="0"/>
                    </a:moveTo>
                    <a:lnTo>
                      <a:pt x="0" y="177"/>
                    </a:lnTo>
                    <a:lnTo>
                      <a:pt x="294" y="177"/>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a:p>
            </p:txBody>
          </p:sp>
        </p:grpSp>
        <p:grpSp>
          <p:nvGrpSpPr>
            <p:cNvPr id="13" name="Group 12"/>
            <p:cNvGrpSpPr/>
            <p:nvPr userDrawn="1"/>
          </p:nvGrpSpPr>
          <p:grpSpPr>
            <a:xfrm>
              <a:off x="1839062" y="6143831"/>
              <a:ext cx="825485" cy="832828"/>
              <a:chOff x="1839062" y="6143831"/>
              <a:chExt cx="825485" cy="832828"/>
            </a:xfrm>
          </p:grpSpPr>
          <p:grpSp>
            <p:nvGrpSpPr>
              <p:cNvPr id="501" name="Group 500"/>
              <p:cNvGrpSpPr/>
              <p:nvPr/>
            </p:nvGrpSpPr>
            <p:grpSpPr>
              <a:xfrm flipH="1">
                <a:off x="1839062" y="6143831"/>
                <a:ext cx="200871" cy="832828"/>
                <a:chOff x="11800399" y="4059666"/>
                <a:chExt cx="624402" cy="2588830"/>
              </a:xfrm>
            </p:grpSpPr>
            <p:sp>
              <p:nvSpPr>
                <p:cNvPr id="556" name="Line 225"/>
                <p:cNvSpPr>
                  <a:spLocks noChangeShapeType="1"/>
                </p:cNvSpPr>
                <p:nvPr/>
              </p:nvSpPr>
              <p:spPr bwMode="auto">
                <a:xfrm>
                  <a:off x="12203381" y="4059666"/>
                  <a:ext cx="0" cy="590745"/>
                </a:xfrm>
                <a:prstGeom prst="line">
                  <a:avLst/>
                </a:prstGeom>
                <a:noFill/>
                <a:ln w="3175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IN" sz="1350"/>
                </a:p>
              </p:txBody>
            </p:sp>
            <p:sp>
              <p:nvSpPr>
                <p:cNvPr id="557" name="Line 226"/>
                <p:cNvSpPr>
                  <a:spLocks noChangeShapeType="1"/>
                </p:cNvSpPr>
                <p:nvPr/>
              </p:nvSpPr>
              <p:spPr bwMode="auto">
                <a:xfrm>
                  <a:off x="12021819" y="4059666"/>
                  <a:ext cx="0" cy="590745"/>
                </a:xfrm>
                <a:prstGeom prst="line">
                  <a:avLst/>
                </a:prstGeom>
                <a:noFill/>
                <a:ln w="31750" cap="flat">
                  <a:solidFill>
                    <a:schemeClr val="accent2">
                      <a:lumMod val="75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IN" sz="1350"/>
                </a:p>
              </p:txBody>
            </p:sp>
            <p:sp>
              <p:nvSpPr>
                <p:cNvPr id="558" name="Rectangle 227"/>
                <p:cNvSpPr>
                  <a:spLocks noChangeArrowheads="1"/>
                </p:cNvSpPr>
                <p:nvPr/>
              </p:nvSpPr>
              <p:spPr bwMode="auto">
                <a:xfrm>
                  <a:off x="11800399" y="4360796"/>
                  <a:ext cx="624402" cy="2287700"/>
                </a:xfrm>
                <a:prstGeom prst="rect">
                  <a:avLst/>
                </a:prstGeom>
                <a:solidFill>
                  <a:schemeClr val="accent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559" name="Rectangle 228"/>
                <p:cNvSpPr>
                  <a:spLocks noChangeArrowheads="1"/>
                </p:cNvSpPr>
                <p:nvPr/>
              </p:nvSpPr>
              <p:spPr bwMode="auto">
                <a:xfrm>
                  <a:off x="11800399" y="4360796"/>
                  <a:ext cx="153222" cy="2287700"/>
                </a:xfrm>
                <a:prstGeom prst="rect">
                  <a:avLst/>
                </a:prstGeom>
                <a:solidFill>
                  <a:schemeClr val="accent2">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grpSp>
          <p:grpSp>
            <p:nvGrpSpPr>
              <p:cNvPr id="502" name="Group 501"/>
              <p:cNvGrpSpPr/>
              <p:nvPr/>
            </p:nvGrpSpPr>
            <p:grpSpPr>
              <a:xfrm flipH="1">
                <a:off x="2076434" y="6217341"/>
                <a:ext cx="201440" cy="759318"/>
                <a:chOff x="10977606" y="4288171"/>
                <a:chExt cx="626173" cy="2360326"/>
              </a:xfrm>
            </p:grpSpPr>
            <p:sp>
              <p:nvSpPr>
                <p:cNvPr id="547" name="Rectangle 229"/>
                <p:cNvSpPr>
                  <a:spLocks noChangeArrowheads="1"/>
                </p:cNvSpPr>
                <p:nvPr/>
              </p:nvSpPr>
              <p:spPr bwMode="auto">
                <a:xfrm>
                  <a:off x="10977606" y="5056051"/>
                  <a:ext cx="626173" cy="1592446"/>
                </a:xfrm>
                <a:prstGeom prst="rect">
                  <a:avLst/>
                </a:prstGeom>
                <a:solidFill>
                  <a:schemeClr val="accent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548" name="Rectangle 230"/>
                <p:cNvSpPr>
                  <a:spLocks noChangeArrowheads="1"/>
                </p:cNvSpPr>
                <p:nvPr/>
              </p:nvSpPr>
              <p:spPr bwMode="auto">
                <a:xfrm>
                  <a:off x="11056431" y="4595500"/>
                  <a:ext cx="468523" cy="460551"/>
                </a:xfrm>
                <a:prstGeom prst="rect">
                  <a:avLst/>
                </a:prstGeom>
                <a:solidFill>
                  <a:schemeClr val="accent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549" name="Freeform 231"/>
                <p:cNvSpPr>
                  <a:spLocks/>
                </p:cNvSpPr>
                <p:nvPr/>
              </p:nvSpPr>
              <p:spPr bwMode="auto">
                <a:xfrm>
                  <a:off x="11169798" y="4288171"/>
                  <a:ext cx="239133" cy="307329"/>
                </a:xfrm>
                <a:custGeom>
                  <a:avLst/>
                  <a:gdLst>
                    <a:gd name="T0" fmla="*/ 186 w 270"/>
                    <a:gd name="T1" fmla="*/ 0 h 347"/>
                    <a:gd name="T2" fmla="*/ 84 w 270"/>
                    <a:gd name="T3" fmla="*/ 0 h 347"/>
                    <a:gd name="T4" fmla="*/ 0 w 270"/>
                    <a:gd name="T5" fmla="*/ 347 h 347"/>
                    <a:gd name="T6" fmla="*/ 270 w 270"/>
                    <a:gd name="T7" fmla="*/ 347 h 347"/>
                    <a:gd name="T8" fmla="*/ 186 w 270"/>
                    <a:gd name="T9" fmla="*/ 0 h 347"/>
                  </a:gdLst>
                  <a:ahLst/>
                  <a:cxnLst>
                    <a:cxn ang="0">
                      <a:pos x="T0" y="T1"/>
                    </a:cxn>
                    <a:cxn ang="0">
                      <a:pos x="T2" y="T3"/>
                    </a:cxn>
                    <a:cxn ang="0">
                      <a:pos x="T4" y="T5"/>
                    </a:cxn>
                    <a:cxn ang="0">
                      <a:pos x="T6" y="T7"/>
                    </a:cxn>
                    <a:cxn ang="0">
                      <a:pos x="T8" y="T9"/>
                    </a:cxn>
                  </a:cxnLst>
                  <a:rect l="0" t="0" r="r" b="b"/>
                  <a:pathLst>
                    <a:path w="270" h="347">
                      <a:moveTo>
                        <a:pt x="186" y="0"/>
                      </a:moveTo>
                      <a:lnTo>
                        <a:pt x="84" y="0"/>
                      </a:lnTo>
                      <a:lnTo>
                        <a:pt x="0" y="347"/>
                      </a:lnTo>
                      <a:lnTo>
                        <a:pt x="270" y="347"/>
                      </a:lnTo>
                      <a:lnTo>
                        <a:pt x="186"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550" name="Rectangle 232"/>
                <p:cNvSpPr>
                  <a:spLocks noChangeArrowheads="1"/>
                </p:cNvSpPr>
                <p:nvPr/>
              </p:nvSpPr>
              <p:spPr bwMode="auto">
                <a:xfrm>
                  <a:off x="11064403" y="5161447"/>
                  <a:ext cx="66425" cy="1487049"/>
                </a:xfrm>
                <a:prstGeom prst="rect">
                  <a:avLst/>
                </a:prstGeom>
                <a:solidFill>
                  <a:schemeClr val="accent2">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551" name="Rectangle 233"/>
                <p:cNvSpPr>
                  <a:spLocks noChangeArrowheads="1"/>
                </p:cNvSpPr>
                <p:nvPr/>
              </p:nvSpPr>
              <p:spPr bwMode="auto">
                <a:xfrm>
                  <a:off x="11193711" y="5161447"/>
                  <a:ext cx="63769" cy="1487049"/>
                </a:xfrm>
                <a:prstGeom prst="rect">
                  <a:avLst/>
                </a:prstGeom>
                <a:solidFill>
                  <a:schemeClr val="accent2">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552" name="Rectangle 234"/>
                <p:cNvSpPr>
                  <a:spLocks noChangeArrowheads="1"/>
                </p:cNvSpPr>
                <p:nvPr/>
              </p:nvSpPr>
              <p:spPr bwMode="auto">
                <a:xfrm>
                  <a:off x="11321248" y="5161447"/>
                  <a:ext cx="65541" cy="1487049"/>
                </a:xfrm>
                <a:prstGeom prst="rect">
                  <a:avLst/>
                </a:prstGeom>
                <a:solidFill>
                  <a:schemeClr val="accent2">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553" name="Rectangle 235"/>
                <p:cNvSpPr>
                  <a:spLocks noChangeArrowheads="1"/>
                </p:cNvSpPr>
                <p:nvPr/>
              </p:nvSpPr>
              <p:spPr bwMode="auto">
                <a:xfrm>
                  <a:off x="11447901" y="5161447"/>
                  <a:ext cx="65541" cy="1487049"/>
                </a:xfrm>
                <a:prstGeom prst="rect">
                  <a:avLst/>
                </a:prstGeom>
                <a:solidFill>
                  <a:schemeClr val="accent2">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554" name="Rectangle 236"/>
                <p:cNvSpPr>
                  <a:spLocks noChangeArrowheads="1"/>
                </p:cNvSpPr>
                <p:nvPr/>
              </p:nvSpPr>
              <p:spPr bwMode="auto">
                <a:xfrm>
                  <a:off x="11056431" y="4595500"/>
                  <a:ext cx="468523" cy="47827"/>
                </a:xfrm>
                <a:prstGeom prst="rect">
                  <a:avLst/>
                </a:prstGeom>
                <a:solidFill>
                  <a:schemeClr val="accent2">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555" name="Rectangle 237"/>
                <p:cNvSpPr>
                  <a:spLocks noChangeArrowheads="1"/>
                </p:cNvSpPr>
                <p:nvPr/>
              </p:nvSpPr>
              <p:spPr bwMode="auto">
                <a:xfrm>
                  <a:off x="10977606" y="5007340"/>
                  <a:ext cx="626173" cy="48712"/>
                </a:xfrm>
                <a:prstGeom prst="rect">
                  <a:avLst/>
                </a:prstGeom>
                <a:solidFill>
                  <a:schemeClr val="accent2">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grpSp>
          <p:sp>
            <p:nvSpPr>
              <p:cNvPr id="504" name="Rectangle 238"/>
              <p:cNvSpPr>
                <a:spLocks noChangeArrowheads="1"/>
              </p:cNvSpPr>
              <p:nvPr/>
            </p:nvSpPr>
            <p:spPr bwMode="auto">
              <a:xfrm flipH="1">
                <a:off x="2418659" y="6780347"/>
                <a:ext cx="245888" cy="196312"/>
              </a:xfrm>
              <a:prstGeom prst="rect">
                <a:avLst/>
              </a:pr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505" name="Freeform 239"/>
              <p:cNvSpPr>
                <a:spLocks/>
              </p:cNvSpPr>
              <p:nvPr/>
            </p:nvSpPr>
            <p:spPr bwMode="auto">
              <a:xfrm flipH="1">
                <a:off x="2314377" y="6421915"/>
                <a:ext cx="208563" cy="554744"/>
              </a:xfrm>
              <a:custGeom>
                <a:avLst/>
                <a:gdLst>
                  <a:gd name="T0" fmla="*/ 0 w 732"/>
                  <a:gd name="T1" fmla="*/ 0 h 1947"/>
                  <a:gd name="T2" fmla="*/ 732 w 732"/>
                  <a:gd name="T3" fmla="*/ 0 h 1947"/>
                  <a:gd name="T4" fmla="*/ 732 w 732"/>
                  <a:gd name="T5" fmla="*/ 1947 h 1947"/>
                  <a:gd name="T6" fmla="*/ 0 w 732"/>
                  <a:gd name="T7" fmla="*/ 1947 h 1947"/>
                  <a:gd name="T8" fmla="*/ 0 w 732"/>
                  <a:gd name="T9" fmla="*/ 1268 h 1947"/>
                  <a:gd name="T10" fmla="*/ 0 w 732"/>
                  <a:gd name="T11" fmla="*/ 0 h 1947"/>
                </a:gdLst>
                <a:ahLst/>
                <a:cxnLst>
                  <a:cxn ang="0">
                    <a:pos x="T0" y="T1"/>
                  </a:cxn>
                  <a:cxn ang="0">
                    <a:pos x="T2" y="T3"/>
                  </a:cxn>
                  <a:cxn ang="0">
                    <a:pos x="T4" y="T5"/>
                  </a:cxn>
                  <a:cxn ang="0">
                    <a:pos x="T6" y="T7"/>
                  </a:cxn>
                  <a:cxn ang="0">
                    <a:pos x="T8" y="T9"/>
                  </a:cxn>
                  <a:cxn ang="0">
                    <a:pos x="T10" y="T11"/>
                  </a:cxn>
                </a:cxnLst>
                <a:rect l="0" t="0" r="r" b="b"/>
                <a:pathLst>
                  <a:path w="732" h="1947">
                    <a:moveTo>
                      <a:pt x="0" y="0"/>
                    </a:moveTo>
                    <a:lnTo>
                      <a:pt x="732" y="0"/>
                    </a:lnTo>
                    <a:lnTo>
                      <a:pt x="732" y="1947"/>
                    </a:lnTo>
                    <a:lnTo>
                      <a:pt x="0" y="1947"/>
                    </a:lnTo>
                    <a:lnTo>
                      <a:pt x="0" y="1268"/>
                    </a:lnTo>
                    <a:lnTo>
                      <a:pt x="0" y="0"/>
                    </a:lnTo>
                    <a:close/>
                  </a:path>
                </a:pathLst>
              </a:custGeom>
              <a:solidFill>
                <a:schemeClr val="accent2"/>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506" name="Freeform 240"/>
              <p:cNvSpPr>
                <a:spLocks/>
              </p:cNvSpPr>
              <p:nvPr/>
            </p:nvSpPr>
            <p:spPr bwMode="auto">
              <a:xfrm flipH="1">
                <a:off x="2522940" y="6783196"/>
                <a:ext cx="141607" cy="193462"/>
              </a:xfrm>
              <a:custGeom>
                <a:avLst/>
                <a:gdLst>
                  <a:gd name="T0" fmla="*/ 0 w 497"/>
                  <a:gd name="T1" fmla="*/ 679 h 679"/>
                  <a:gd name="T2" fmla="*/ 497 w 497"/>
                  <a:gd name="T3" fmla="*/ 679 h 679"/>
                  <a:gd name="T4" fmla="*/ 497 w 497"/>
                  <a:gd name="T5" fmla="*/ 0 h 679"/>
                  <a:gd name="T6" fmla="*/ 0 w 497"/>
                  <a:gd name="T7" fmla="*/ 679 h 679"/>
                </a:gdLst>
                <a:ahLst/>
                <a:cxnLst>
                  <a:cxn ang="0">
                    <a:pos x="T0" y="T1"/>
                  </a:cxn>
                  <a:cxn ang="0">
                    <a:pos x="T2" y="T3"/>
                  </a:cxn>
                  <a:cxn ang="0">
                    <a:pos x="T4" y="T5"/>
                  </a:cxn>
                  <a:cxn ang="0">
                    <a:pos x="T6" y="T7"/>
                  </a:cxn>
                </a:cxnLst>
                <a:rect l="0" t="0" r="r" b="b"/>
                <a:pathLst>
                  <a:path w="497" h="679">
                    <a:moveTo>
                      <a:pt x="0" y="679"/>
                    </a:moveTo>
                    <a:lnTo>
                      <a:pt x="497" y="679"/>
                    </a:lnTo>
                    <a:lnTo>
                      <a:pt x="497" y="0"/>
                    </a:lnTo>
                    <a:lnTo>
                      <a:pt x="0" y="679"/>
                    </a:lnTo>
                    <a:close/>
                  </a:path>
                </a:pathLst>
              </a:custGeom>
              <a:solidFill>
                <a:schemeClr val="accent2"/>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507" name="Rectangle 241"/>
              <p:cNvSpPr>
                <a:spLocks noChangeArrowheads="1"/>
              </p:cNvSpPr>
              <p:nvPr/>
            </p:nvSpPr>
            <p:spPr bwMode="auto">
              <a:xfrm flipH="1">
                <a:off x="2476498" y="6462944"/>
                <a:ext cx="20230" cy="3932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508" name="Rectangle 242"/>
              <p:cNvSpPr>
                <a:spLocks noChangeArrowheads="1"/>
              </p:cNvSpPr>
              <p:nvPr/>
            </p:nvSpPr>
            <p:spPr bwMode="auto">
              <a:xfrm flipH="1">
                <a:off x="2431195" y="6462944"/>
                <a:ext cx="20515" cy="39320"/>
              </a:xfrm>
              <a:prstGeom prst="rect">
                <a:avLst/>
              </a:pr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509" name="Rectangle 243"/>
              <p:cNvSpPr>
                <a:spLocks noChangeArrowheads="1"/>
              </p:cNvSpPr>
              <p:nvPr/>
            </p:nvSpPr>
            <p:spPr bwMode="auto">
              <a:xfrm flipH="1">
                <a:off x="2386177" y="6462944"/>
                <a:ext cx="20515" cy="39320"/>
              </a:xfrm>
              <a:prstGeom prst="rect">
                <a:avLst/>
              </a:pr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510" name="Rectangle 244"/>
              <p:cNvSpPr>
                <a:spLocks noChangeArrowheads="1"/>
              </p:cNvSpPr>
              <p:nvPr/>
            </p:nvSpPr>
            <p:spPr bwMode="auto">
              <a:xfrm flipH="1">
                <a:off x="2341160" y="6462944"/>
                <a:ext cx="20230" cy="3932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511" name="Rectangle 245"/>
              <p:cNvSpPr>
                <a:spLocks noChangeArrowheads="1"/>
              </p:cNvSpPr>
              <p:nvPr/>
            </p:nvSpPr>
            <p:spPr bwMode="auto">
              <a:xfrm flipH="1">
                <a:off x="2476498" y="6522207"/>
                <a:ext cx="20230" cy="38749"/>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512" name="Rectangle 246"/>
              <p:cNvSpPr>
                <a:spLocks noChangeArrowheads="1"/>
              </p:cNvSpPr>
              <p:nvPr/>
            </p:nvSpPr>
            <p:spPr bwMode="auto">
              <a:xfrm flipH="1">
                <a:off x="2431195" y="6522207"/>
                <a:ext cx="20515" cy="38749"/>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513" name="Rectangle 247"/>
              <p:cNvSpPr>
                <a:spLocks noChangeArrowheads="1"/>
              </p:cNvSpPr>
              <p:nvPr/>
            </p:nvSpPr>
            <p:spPr bwMode="auto">
              <a:xfrm flipH="1">
                <a:off x="2386177" y="6522207"/>
                <a:ext cx="20515" cy="38749"/>
              </a:xfrm>
              <a:prstGeom prst="rect">
                <a:avLst/>
              </a:pr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514" name="Rectangle 248"/>
              <p:cNvSpPr>
                <a:spLocks noChangeArrowheads="1"/>
              </p:cNvSpPr>
              <p:nvPr/>
            </p:nvSpPr>
            <p:spPr bwMode="auto">
              <a:xfrm flipH="1">
                <a:off x="2341160" y="6522207"/>
                <a:ext cx="20230" cy="38749"/>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515" name="Rectangle 249"/>
              <p:cNvSpPr>
                <a:spLocks noChangeArrowheads="1"/>
              </p:cNvSpPr>
              <p:nvPr/>
            </p:nvSpPr>
            <p:spPr bwMode="auto">
              <a:xfrm flipH="1">
                <a:off x="2476498" y="6580617"/>
                <a:ext cx="20230" cy="39035"/>
              </a:xfrm>
              <a:prstGeom prst="rect">
                <a:avLst/>
              </a:pr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516" name="Rectangle 250"/>
              <p:cNvSpPr>
                <a:spLocks noChangeArrowheads="1"/>
              </p:cNvSpPr>
              <p:nvPr/>
            </p:nvSpPr>
            <p:spPr bwMode="auto">
              <a:xfrm flipH="1">
                <a:off x="2431195" y="6580617"/>
                <a:ext cx="20515" cy="3903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517" name="Rectangle 251"/>
              <p:cNvSpPr>
                <a:spLocks noChangeArrowheads="1"/>
              </p:cNvSpPr>
              <p:nvPr/>
            </p:nvSpPr>
            <p:spPr bwMode="auto">
              <a:xfrm flipH="1">
                <a:off x="2386177" y="6580617"/>
                <a:ext cx="20515" cy="3903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518" name="Rectangle 252"/>
              <p:cNvSpPr>
                <a:spLocks noChangeArrowheads="1"/>
              </p:cNvSpPr>
              <p:nvPr/>
            </p:nvSpPr>
            <p:spPr bwMode="auto">
              <a:xfrm flipH="1">
                <a:off x="2341160" y="6580617"/>
                <a:ext cx="20230" cy="3903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519" name="Rectangle 253"/>
              <p:cNvSpPr>
                <a:spLocks noChangeArrowheads="1"/>
              </p:cNvSpPr>
              <p:nvPr/>
            </p:nvSpPr>
            <p:spPr bwMode="auto">
              <a:xfrm flipH="1">
                <a:off x="2476498" y="6639881"/>
                <a:ext cx="20230" cy="3903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520" name="Rectangle 254"/>
              <p:cNvSpPr>
                <a:spLocks noChangeArrowheads="1"/>
              </p:cNvSpPr>
              <p:nvPr/>
            </p:nvSpPr>
            <p:spPr bwMode="auto">
              <a:xfrm flipH="1">
                <a:off x="2431195" y="6639881"/>
                <a:ext cx="20515" cy="39035"/>
              </a:xfrm>
              <a:prstGeom prst="rect">
                <a:avLst/>
              </a:pr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521" name="Rectangle 255"/>
              <p:cNvSpPr>
                <a:spLocks noChangeArrowheads="1"/>
              </p:cNvSpPr>
              <p:nvPr/>
            </p:nvSpPr>
            <p:spPr bwMode="auto">
              <a:xfrm flipH="1">
                <a:off x="2386177" y="6639881"/>
                <a:ext cx="20515" cy="39035"/>
              </a:xfrm>
              <a:prstGeom prst="rect">
                <a:avLst/>
              </a:pr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522" name="Rectangle 256"/>
              <p:cNvSpPr>
                <a:spLocks noChangeArrowheads="1"/>
              </p:cNvSpPr>
              <p:nvPr/>
            </p:nvSpPr>
            <p:spPr bwMode="auto">
              <a:xfrm flipH="1">
                <a:off x="2341160" y="6639881"/>
                <a:ext cx="20230" cy="3903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523" name="Rectangle 257"/>
              <p:cNvSpPr>
                <a:spLocks noChangeArrowheads="1"/>
              </p:cNvSpPr>
              <p:nvPr/>
            </p:nvSpPr>
            <p:spPr bwMode="auto">
              <a:xfrm flipH="1">
                <a:off x="2476498" y="6698574"/>
                <a:ext cx="20230" cy="38749"/>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524" name="Rectangle 259"/>
              <p:cNvSpPr>
                <a:spLocks noChangeArrowheads="1"/>
              </p:cNvSpPr>
              <p:nvPr/>
            </p:nvSpPr>
            <p:spPr bwMode="auto">
              <a:xfrm flipH="1">
                <a:off x="2431195" y="6698575"/>
                <a:ext cx="20515" cy="38749"/>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525" name="Rectangle 260"/>
              <p:cNvSpPr>
                <a:spLocks noChangeArrowheads="1"/>
              </p:cNvSpPr>
              <p:nvPr/>
            </p:nvSpPr>
            <p:spPr bwMode="auto">
              <a:xfrm flipH="1">
                <a:off x="2386177" y="6698575"/>
                <a:ext cx="20515" cy="38749"/>
              </a:xfrm>
              <a:prstGeom prst="rect">
                <a:avLst/>
              </a:pr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526" name="Rectangle 261"/>
              <p:cNvSpPr>
                <a:spLocks noChangeArrowheads="1"/>
              </p:cNvSpPr>
              <p:nvPr/>
            </p:nvSpPr>
            <p:spPr bwMode="auto">
              <a:xfrm flipH="1">
                <a:off x="2341160" y="6698575"/>
                <a:ext cx="20230" cy="38749"/>
              </a:xfrm>
              <a:prstGeom prst="rect">
                <a:avLst/>
              </a:pr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527" name="Rectangle 262"/>
              <p:cNvSpPr>
                <a:spLocks noChangeArrowheads="1"/>
              </p:cNvSpPr>
              <p:nvPr/>
            </p:nvSpPr>
            <p:spPr bwMode="auto">
              <a:xfrm flipH="1">
                <a:off x="2476497" y="6756984"/>
                <a:ext cx="20230" cy="39604"/>
              </a:xfrm>
              <a:prstGeom prst="rect">
                <a:avLst/>
              </a:pr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528" name="Rectangle 263"/>
              <p:cNvSpPr>
                <a:spLocks noChangeArrowheads="1"/>
              </p:cNvSpPr>
              <p:nvPr/>
            </p:nvSpPr>
            <p:spPr bwMode="auto">
              <a:xfrm flipH="1">
                <a:off x="2431195" y="6756984"/>
                <a:ext cx="20515" cy="39604"/>
              </a:xfrm>
              <a:prstGeom prst="rect">
                <a:avLst/>
              </a:pr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529" name="Rectangle 264"/>
              <p:cNvSpPr>
                <a:spLocks noChangeArrowheads="1"/>
              </p:cNvSpPr>
              <p:nvPr/>
            </p:nvSpPr>
            <p:spPr bwMode="auto">
              <a:xfrm flipH="1">
                <a:off x="2386177" y="6756984"/>
                <a:ext cx="20515" cy="39604"/>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530" name="Rectangle 265"/>
              <p:cNvSpPr>
                <a:spLocks noChangeArrowheads="1"/>
              </p:cNvSpPr>
              <p:nvPr/>
            </p:nvSpPr>
            <p:spPr bwMode="auto">
              <a:xfrm flipH="1">
                <a:off x="2341160" y="6756984"/>
                <a:ext cx="20230" cy="39604"/>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531" name="Rectangle 266"/>
              <p:cNvSpPr>
                <a:spLocks noChangeArrowheads="1"/>
              </p:cNvSpPr>
              <p:nvPr/>
            </p:nvSpPr>
            <p:spPr bwMode="auto">
              <a:xfrm flipH="1">
                <a:off x="2476497" y="6816248"/>
                <a:ext cx="20230" cy="39035"/>
              </a:xfrm>
              <a:prstGeom prst="rect">
                <a:avLst/>
              </a:pr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532" name="Rectangle 267"/>
              <p:cNvSpPr>
                <a:spLocks noChangeArrowheads="1"/>
              </p:cNvSpPr>
              <p:nvPr/>
            </p:nvSpPr>
            <p:spPr bwMode="auto">
              <a:xfrm flipH="1">
                <a:off x="2431195" y="6816248"/>
                <a:ext cx="20515" cy="3903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533" name="Rectangle 268"/>
              <p:cNvSpPr>
                <a:spLocks noChangeArrowheads="1"/>
              </p:cNvSpPr>
              <p:nvPr/>
            </p:nvSpPr>
            <p:spPr bwMode="auto">
              <a:xfrm flipH="1">
                <a:off x="2386177" y="6816248"/>
                <a:ext cx="20515" cy="39035"/>
              </a:xfrm>
              <a:prstGeom prst="rect">
                <a:avLst/>
              </a:pr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534" name="Rectangle 269"/>
              <p:cNvSpPr>
                <a:spLocks noChangeArrowheads="1"/>
              </p:cNvSpPr>
              <p:nvPr/>
            </p:nvSpPr>
            <p:spPr bwMode="auto">
              <a:xfrm flipH="1">
                <a:off x="2341160" y="6816248"/>
                <a:ext cx="20230" cy="3903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535" name="Rectangle 270"/>
              <p:cNvSpPr>
                <a:spLocks noChangeArrowheads="1"/>
              </p:cNvSpPr>
              <p:nvPr/>
            </p:nvSpPr>
            <p:spPr bwMode="auto">
              <a:xfrm flipH="1">
                <a:off x="2629216" y="6816248"/>
                <a:ext cx="20515" cy="39035"/>
              </a:xfrm>
              <a:prstGeom prst="rect">
                <a:avLst/>
              </a:prstGeom>
              <a:solidFill>
                <a:schemeClr val="accent2">
                  <a:lumMod val="50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536" name="Rectangle 271"/>
              <p:cNvSpPr>
                <a:spLocks noChangeArrowheads="1"/>
              </p:cNvSpPr>
              <p:nvPr/>
            </p:nvSpPr>
            <p:spPr bwMode="auto">
              <a:xfrm flipH="1">
                <a:off x="2584198" y="6816248"/>
                <a:ext cx="20515" cy="3903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537" name="Rectangle 272"/>
              <p:cNvSpPr>
                <a:spLocks noChangeArrowheads="1"/>
              </p:cNvSpPr>
              <p:nvPr/>
            </p:nvSpPr>
            <p:spPr bwMode="auto">
              <a:xfrm flipH="1">
                <a:off x="2539181" y="6816248"/>
                <a:ext cx="20230" cy="3903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538" name="Rectangle 273"/>
              <p:cNvSpPr>
                <a:spLocks noChangeArrowheads="1"/>
              </p:cNvSpPr>
              <p:nvPr/>
            </p:nvSpPr>
            <p:spPr bwMode="auto">
              <a:xfrm flipH="1">
                <a:off x="2629216" y="6874941"/>
                <a:ext cx="20515" cy="38749"/>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539" name="Rectangle 274"/>
              <p:cNvSpPr>
                <a:spLocks noChangeArrowheads="1"/>
              </p:cNvSpPr>
              <p:nvPr/>
            </p:nvSpPr>
            <p:spPr bwMode="auto">
              <a:xfrm flipH="1">
                <a:off x="2584198" y="6874941"/>
                <a:ext cx="20515" cy="38749"/>
              </a:xfrm>
              <a:prstGeom prst="rect">
                <a:avLst/>
              </a:pr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540" name="Rectangle 275"/>
              <p:cNvSpPr>
                <a:spLocks noChangeArrowheads="1"/>
              </p:cNvSpPr>
              <p:nvPr/>
            </p:nvSpPr>
            <p:spPr bwMode="auto">
              <a:xfrm flipH="1">
                <a:off x="2539181" y="6874941"/>
                <a:ext cx="20230" cy="38749"/>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541" name="Rectangle 276"/>
              <p:cNvSpPr>
                <a:spLocks noChangeArrowheads="1"/>
              </p:cNvSpPr>
              <p:nvPr/>
            </p:nvSpPr>
            <p:spPr bwMode="auto">
              <a:xfrm flipH="1">
                <a:off x="2476497" y="6874941"/>
                <a:ext cx="20230" cy="38749"/>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542" name="Rectangle 277"/>
              <p:cNvSpPr>
                <a:spLocks noChangeArrowheads="1"/>
              </p:cNvSpPr>
              <p:nvPr/>
            </p:nvSpPr>
            <p:spPr bwMode="auto">
              <a:xfrm flipH="1">
                <a:off x="2431195" y="6874941"/>
                <a:ext cx="20515" cy="38749"/>
              </a:xfrm>
              <a:prstGeom prst="rect">
                <a:avLst/>
              </a:pr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543" name="Rectangle 278"/>
              <p:cNvSpPr>
                <a:spLocks noChangeArrowheads="1"/>
              </p:cNvSpPr>
              <p:nvPr/>
            </p:nvSpPr>
            <p:spPr bwMode="auto">
              <a:xfrm flipH="1">
                <a:off x="2386177" y="6874941"/>
                <a:ext cx="20515" cy="38749"/>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544" name="Rectangle 279"/>
              <p:cNvSpPr>
                <a:spLocks noChangeArrowheads="1"/>
              </p:cNvSpPr>
              <p:nvPr/>
            </p:nvSpPr>
            <p:spPr bwMode="auto">
              <a:xfrm flipH="1">
                <a:off x="2341160" y="6874941"/>
                <a:ext cx="20230" cy="38749"/>
              </a:xfrm>
              <a:prstGeom prst="rect">
                <a:avLst/>
              </a:pr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545" name="Rectangle 280"/>
              <p:cNvSpPr>
                <a:spLocks noChangeArrowheads="1"/>
              </p:cNvSpPr>
              <p:nvPr/>
            </p:nvSpPr>
            <p:spPr bwMode="auto">
              <a:xfrm flipH="1">
                <a:off x="2341159" y="6383736"/>
                <a:ext cx="65532" cy="38180"/>
              </a:xfrm>
              <a:prstGeom prst="rect">
                <a:avLst/>
              </a:prstGeom>
              <a:solidFill>
                <a:schemeClr val="accent2"/>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546" name="Rectangle 281"/>
              <p:cNvSpPr>
                <a:spLocks noChangeArrowheads="1"/>
              </p:cNvSpPr>
              <p:nvPr/>
            </p:nvSpPr>
            <p:spPr bwMode="auto">
              <a:xfrm flipH="1">
                <a:off x="2463107" y="6359232"/>
                <a:ext cx="13391" cy="62683"/>
              </a:xfrm>
              <a:prstGeom prst="rect">
                <a:avLst/>
              </a:prstGeom>
              <a:solidFill>
                <a:schemeClr val="accent2"/>
              </a:solidFill>
              <a:ln>
                <a:noFill/>
              </a:ln>
              <a:extLst/>
            </p:spPr>
            <p:txBody>
              <a:bodyPr vert="horz" wrap="square" lIns="91440" tIns="45720" rIns="91440" bIns="45720" numCol="1" anchor="t" anchorCtr="0" compatLnSpc="1">
                <a:prstTxWarp prst="textNoShape">
                  <a:avLst/>
                </a:prstTxWarp>
              </a:bodyPr>
              <a:lstStyle/>
              <a:p>
                <a:endParaRPr lang="en-IN" sz="1350"/>
              </a:p>
            </p:txBody>
          </p:sp>
        </p:grpSp>
        <p:grpSp>
          <p:nvGrpSpPr>
            <p:cNvPr id="12" name="Group 11"/>
            <p:cNvGrpSpPr/>
            <p:nvPr userDrawn="1"/>
          </p:nvGrpSpPr>
          <p:grpSpPr>
            <a:xfrm>
              <a:off x="5227048" y="6152801"/>
              <a:ext cx="1313200" cy="813125"/>
              <a:chOff x="5227048" y="6152801"/>
              <a:chExt cx="1313200" cy="813125"/>
            </a:xfrm>
          </p:grpSpPr>
          <p:sp>
            <p:nvSpPr>
              <p:cNvPr id="121" name="Rectangle 6"/>
              <p:cNvSpPr>
                <a:spLocks noChangeArrowheads="1"/>
              </p:cNvSpPr>
              <p:nvPr/>
            </p:nvSpPr>
            <p:spPr bwMode="auto">
              <a:xfrm flipH="1">
                <a:off x="6012801" y="6464708"/>
                <a:ext cx="51319" cy="487533"/>
              </a:xfrm>
              <a:prstGeom prst="rect">
                <a:avLst/>
              </a:prstGeom>
              <a:solidFill>
                <a:schemeClr val="bg1">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122" name="Rectangle 7"/>
              <p:cNvSpPr>
                <a:spLocks noChangeArrowheads="1"/>
              </p:cNvSpPr>
              <p:nvPr/>
            </p:nvSpPr>
            <p:spPr bwMode="auto">
              <a:xfrm flipH="1">
                <a:off x="6060129" y="6254299"/>
                <a:ext cx="291379" cy="697942"/>
              </a:xfrm>
              <a:prstGeom prst="rect">
                <a:avLst/>
              </a:prstGeom>
              <a:solidFill>
                <a:schemeClr val="bg1">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123" name="Rectangle 8"/>
              <p:cNvSpPr>
                <a:spLocks noChangeArrowheads="1"/>
              </p:cNvSpPr>
              <p:nvPr/>
            </p:nvSpPr>
            <p:spPr bwMode="auto">
              <a:xfrm flipH="1">
                <a:off x="5853142" y="6752666"/>
                <a:ext cx="100357" cy="199575"/>
              </a:xfrm>
              <a:prstGeom prst="rect">
                <a:avLst/>
              </a:prstGeom>
              <a:solidFill>
                <a:schemeClr val="bg1">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124" name="Rectangle 9"/>
              <p:cNvSpPr>
                <a:spLocks noChangeArrowheads="1"/>
              </p:cNvSpPr>
              <p:nvPr/>
            </p:nvSpPr>
            <p:spPr bwMode="auto">
              <a:xfrm flipH="1">
                <a:off x="5696903" y="6197848"/>
                <a:ext cx="216111" cy="754393"/>
              </a:xfrm>
              <a:prstGeom prst="rect">
                <a:avLst/>
              </a:prstGeom>
              <a:solidFill>
                <a:schemeClr val="bg1">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125" name="Rectangle 10"/>
              <p:cNvSpPr>
                <a:spLocks noChangeArrowheads="1"/>
              </p:cNvSpPr>
              <p:nvPr/>
            </p:nvSpPr>
            <p:spPr bwMode="auto">
              <a:xfrm flipH="1">
                <a:off x="5696903" y="6197848"/>
                <a:ext cx="216111" cy="75439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126" name="Rectangle 11"/>
              <p:cNvSpPr>
                <a:spLocks noChangeArrowheads="1"/>
              </p:cNvSpPr>
              <p:nvPr/>
            </p:nvSpPr>
            <p:spPr bwMode="auto">
              <a:xfrm flipH="1">
                <a:off x="5227048" y="6698496"/>
                <a:ext cx="51319" cy="253745"/>
              </a:xfrm>
              <a:prstGeom prst="rect">
                <a:avLst/>
              </a:prstGeom>
              <a:solidFill>
                <a:schemeClr val="bg1">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127" name="Rectangle 12"/>
              <p:cNvSpPr>
                <a:spLocks noChangeArrowheads="1"/>
              </p:cNvSpPr>
              <p:nvPr/>
            </p:nvSpPr>
            <p:spPr bwMode="auto">
              <a:xfrm flipH="1">
                <a:off x="5227048" y="6698496"/>
                <a:ext cx="51319" cy="2537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128" name="Rectangle 13"/>
              <p:cNvSpPr>
                <a:spLocks noChangeArrowheads="1"/>
              </p:cNvSpPr>
              <p:nvPr/>
            </p:nvSpPr>
            <p:spPr bwMode="auto">
              <a:xfrm flipH="1">
                <a:off x="5259550" y="6589015"/>
                <a:ext cx="144264" cy="363226"/>
              </a:xfrm>
              <a:prstGeom prst="rect">
                <a:avLst/>
              </a:prstGeom>
              <a:solidFill>
                <a:schemeClr val="bg1">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129" name="Rectangle 14"/>
              <p:cNvSpPr>
                <a:spLocks noChangeArrowheads="1"/>
              </p:cNvSpPr>
              <p:nvPr/>
            </p:nvSpPr>
            <p:spPr bwMode="auto">
              <a:xfrm flipH="1">
                <a:off x="5259550" y="6589015"/>
                <a:ext cx="144264" cy="3632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130" name="Rectangle 15"/>
              <p:cNvSpPr>
                <a:spLocks noChangeArrowheads="1"/>
              </p:cNvSpPr>
              <p:nvPr/>
            </p:nvSpPr>
            <p:spPr bwMode="auto">
              <a:xfrm flipH="1">
                <a:off x="5420350" y="6464708"/>
                <a:ext cx="144264" cy="487533"/>
              </a:xfrm>
              <a:prstGeom prst="rect">
                <a:avLst/>
              </a:prstGeom>
              <a:solidFill>
                <a:schemeClr val="bg1">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131" name="Rectangle 16"/>
              <p:cNvSpPr>
                <a:spLocks noChangeArrowheads="1"/>
              </p:cNvSpPr>
              <p:nvPr/>
            </p:nvSpPr>
            <p:spPr bwMode="auto">
              <a:xfrm flipH="1">
                <a:off x="5420350" y="6464708"/>
                <a:ext cx="144264" cy="4875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132" name="Rectangle 17"/>
              <p:cNvSpPr>
                <a:spLocks noChangeArrowheads="1"/>
              </p:cNvSpPr>
              <p:nvPr/>
            </p:nvSpPr>
            <p:spPr bwMode="auto">
              <a:xfrm flipH="1">
                <a:off x="5493337" y="6589015"/>
                <a:ext cx="144264" cy="363226"/>
              </a:xfrm>
              <a:prstGeom prst="rect">
                <a:avLst/>
              </a:prstGeom>
              <a:solidFill>
                <a:schemeClr val="bg1">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133" name="Rectangle 18"/>
              <p:cNvSpPr>
                <a:spLocks noChangeArrowheads="1"/>
              </p:cNvSpPr>
              <p:nvPr/>
            </p:nvSpPr>
            <p:spPr bwMode="auto">
              <a:xfrm flipH="1">
                <a:off x="5493337" y="6589015"/>
                <a:ext cx="144264" cy="3632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134" name="Rectangle 19"/>
              <p:cNvSpPr>
                <a:spLocks noChangeArrowheads="1"/>
              </p:cNvSpPr>
              <p:nvPr/>
            </p:nvSpPr>
            <p:spPr bwMode="auto">
              <a:xfrm flipH="1">
                <a:off x="5286350" y="6620376"/>
                <a:ext cx="163651" cy="345550"/>
              </a:xfrm>
              <a:prstGeom prst="rect">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35" name="Rectangle 20"/>
              <p:cNvSpPr>
                <a:spLocks noChangeArrowheads="1"/>
              </p:cNvSpPr>
              <p:nvPr/>
            </p:nvSpPr>
            <p:spPr bwMode="auto">
              <a:xfrm flipH="1">
                <a:off x="5286350" y="6620376"/>
                <a:ext cx="163651" cy="345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136" name="Rectangle 21"/>
              <p:cNvSpPr>
                <a:spLocks noChangeArrowheads="1"/>
              </p:cNvSpPr>
              <p:nvPr/>
            </p:nvSpPr>
            <p:spPr bwMode="auto">
              <a:xfrm flipH="1">
                <a:off x="5339380" y="6925441"/>
                <a:ext cx="21668" cy="40485"/>
              </a:xfrm>
              <a:prstGeom prst="rect">
                <a:avLst/>
              </a:pr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37" name="Rectangle 22"/>
              <p:cNvSpPr>
                <a:spLocks noChangeArrowheads="1"/>
              </p:cNvSpPr>
              <p:nvPr/>
            </p:nvSpPr>
            <p:spPr bwMode="auto">
              <a:xfrm flipH="1">
                <a:off x="5375874" y="6925441"/>
                <a:ext cx="21668" cy="40485"/>
              </a:xfrm>
              <a:prstGeom prst="rect">
                <a:avLst/>
              </a:pr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38" name="Rectangle 23"/>
              <p:cNvSpPr>
                <a:spLocks noChangeArrowheads="1"/>
              </p:cNvSpPr>
              <p:nvPr/>
            </p:nvSpPr>
            <p:spPr bwMode="auto">
              <a:xfrm flipH="1">
                <a:off x="5302886" y="6782317"/>
                <a:ext cx="130579" cy="19957"/>
              </a:xfrm>
              <a:prstGeom prst="rect">
                <a:avLst/>
              </a:pr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39" name="Rectangle 24"/>
              <p:cNvSpPr>
                <a:spLocks noChangeArrowheads="1"/>
              </p:cNvSpPr>
              <p:nvPr/>
            </p:nvSpPr>
            <p:spPr bwMode="auto">
              <a:xfrm flipH="1">
                <a:off x="5302886" y="6782317"/>
                <a:ext cx="130579" cy="19957"/>
              </a:xfrm>
              <a:prstGeom prst="rect">
                <a:avLst/>
              </a:pr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40" name="Rectangle 25"/>
              <p:cNvSpPr>
                <a:spLocks noChangeArrowheads="1"/>
              </p:cNvSpPr>
              <p:nvPr/>
            </p:nvSpPr>
            <p:spPr bwMode="auto">
              <a:xfrm flipH="1">
                <a:off x="5302886" y="6818811"/>
                <a:ext cx="130579" cy="19957"/>
              </a:xfrm>
              <a:prstGeom prst="rect">
                <a:avLst/>
              </a:pr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41" name="Rectangle 26"/>
              <p:cNvSpPr>
                <a:spLocks noChangeArrowheads="1"/>
              </p:cNvSpPr>
              <p:nvPr/>
            </p:nvSpPr>
            <p:spPr bwMode="auto">
              <a:xfrm flipH="1">
                <a:off x="5302886" y="6855305"/>
                <a:ext cx="130579" cy="19957"/>
              </a:xfrm>
              <a:prstGeom prst="rect">
                <a:avLst/>
              </a:pr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42" name="Rectangle 27"/>
              <p:cNvSpPr>
                <a:spLocks noChangeArrowheads="1"/>
              </p:cNvSpPr>
              <p:nvPr/>
            </p:nvSpPr>
            <p:spPr bwMode="auto">
              <a:xfrm flipH="1">
                <a:off x="5302886" y="6891228"/>
                <a:ext cx="130579" cy="20528"/>
              </a:xfrm>
              <a:prstGeom prst="rect">
                <a:avLst/>
              </a:pr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43" name="Rectangle 28"/>
              <p:cNvSpPr>
                <a:spLocks noChangeArrowheads="1"/>
              </p:cNvSpPr>
              <p:nvPr/>
            </p:nvSpPr>
            <p:spPr bwMode="auto">
              <a:xfrm flipH="1">
                <a:off x="5302886" y="6707619"/>
                <a:ext cx="130579" cy="21668"/>
              </a:xfrm>
              <a:prstGeom prst="rect">
                <a:avLst/>
              </a:pr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44" name="Rectangle 29"/>
              <p:cNvSpPr>
                <a:spLocks noChangeArrowheads="1"/>
              </p:cNvSpPr>
              <p:nvPr/>
            </p:nvSpPr>
            <p:spPr bwMode="auto">
              <a:xfrm flipH="1">
                <a:off x="5302886" y="6707619"/>
                <a:ext cx="130579" cy="21668"/>
              </a:xfrm>
              <a:prstGeom prst="rect">
                <a:avLst/>
              </a:pr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45" name="Rectangle 30"/>
              <p:cNvSpPr>
                <a:spLocks noChangeArrowheads="1"/>
              </p:cNvSpPr>
              <p:nvPr/>
            </p:nvSpPr>
            <p:spPr bwMode="auto">
              <a:xfrm flipH="1">
                <a:off x="5302886" y="6744113"/>
                <a:ext cx="130579" cy="21668"/>
              </a:xfrm>
              <a:prstGeom prst="rect">
                <a:avLst/>
              </a:pr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46" name="Rectangle 31"/>
              <p:cNvSpPr>
                <a:spLocks noChangeArrowheads="1"/>
              </p:cNvSpPr>
              <p:nvPr/>
            </p:nvSpPr>
            <p:spPr bwMode="auto">
              <a:xfrm flipH="1">
                <a:off x="5302886" y="6744113"/>
                <a:ext cx="130579" cy="21668"/>
              </a:xfrm>
              <a:prstGeom prst="rect">
                <a:avLst/>
              </a:pr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47" name="Rectangle 32"/>
              <p:cNvSpPr>
                <a:spLocks noChangeArrowheads="1"/>
              </p:cNvSpPr>
              <p:nvPr/>
            </p:nvSpPr>
            <p:spPr bwMode="auto">
              <a:xfrm flipH="1">
                <a:off x="5302886" y="6636342"/>
                <a:ext cx="130579" cy="20528"/>
              </a:xfrm>
              <a:prstGeom prst="rect">
                <a:avLst/>
              </a:pr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48" name="Rectangle 33"/>
              <p:cNvSpPr>
                <a:spLocks noChangeArrowheads="1"/>
              </p:cNvSpPr>
              <p:nvPr/>
            </p:nvSpPr>
            <p:spPr bwMode="auto">
              <a:xfrm flipH="1">
                <a:off x="5302886" y="6636342"/>
                <a:ext cx="130579" cy="205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149" name="Rectangle 34"/>
              <p:cNvSpPr>
                <a:spLocks noChangeArrowheads="1"/>
              </p:cNvSpPr>
              <p:nvPr/>
            </p:nvSpPr>
            <p:spPr bwMode="auto">
              <a:xfrm flipH="1">
                <a:off x="5302886" y="6672836"/>
                <a:ext cx="130579" cy="19957"/>
              </a:xfrm>
              <a:prstGeom prst="rect">
                <a:avLst/>
              </a:pr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50" name="Rectangle 35"/>
              <p:cNvSpPr>
                <a:spLocks noChangeArrowheads="1"/>
              </p:cNvSpPr>
              <p:nvPr/>
            </p:nvSpPr>
            <p:spPr bwMode="auto">
              <a:xfrm flipH="1">
                <a:off x="5302886" y="6672836"/>
                <a:ext cx="130579" cy="199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151" name="Freeform 36"/>
              <p:cNvSpPr>
                <a:spLocks/>
              </p:cNvSpPr>
              <p:nvPr/>
            </p:nvSpPr>
            <p:spPr bwMode="auto">
              <a:xfrm flipH="1">
                <a:off x="6297337" y="6761789"/>
                <a:ext cx="242911" cy="204137"/>
              </a:xfrm>
              <a:custGeom>
                <a:avLst/>
                <a:gdLst>
                  <a:gd name="T0" fmla="*/ 234 w 426"/>
                  <a:gd name="T1" fmla="*/ 62 h 358"/>
                  <a:gd name="T2" fmla="*/ 234 w 426"/>
                  <a:gd name="T3" fmla="*/ 0 h 358"/>
                  <a:gd name="T4" fmla="*/ 282 w 426"/>
                  <a:gd name="T5" fmla="*/ 0 h 358"/>
                  <a:gd name="T6" fmla="*/ 282 w 426"/>
                  <a:gd name="T7" fmla="*/ 62 h 358"/>
                  <a:gd name="T8" fmla="*/ 298 w 426"/>
                  <a:gd name="T9" fmla="*/ 62 h 358"/>
                  <a:gd name="T10" fmla="*/ 298 w 426"/>
                  <a:gd name="T11" fmla="*/ 0 h 358"/>
                  <a:gd name="T12" fmla="*/ 343 w 426"/>
                  <a:gd name="T13" fmla="*/ 0 h 358"/>
                  <a:gd name="T14" fmla="*/ 343 w 426"/>
                  <a:gd name="T15" fmla="*/ 62 h 358"/>
                  <a:gd name="T16" fmla="*/ 426 w 426"/>
                  <a:gd name="T17" fmla="*/ 62 h 358"/>
                  <a:gd name="T18" fmla="*/ 426 w 426"/>
                  <a:gd name="T19" fmla="*/ 76 h 358"/>
                  <a:gd name="T20" fmla="*/ 407 w 426"/>
                  <a:gd name="T21" fmla="*/ 76 h 358"/>
                  <a:gd name="T22" fmla="*/ 407 w 426"/>
                  <a:gd name="T23" fmla="*/ 358 h 358"/>
                  <a:gd name="T24" fmla="*/ 19 w 426"/>
                  <a:gd name="T25" fmla="*/ 358 h 358"/>
                  <a:gd name="T26" fmla="*/ 19 w 426"/>
                  <a:gd name="T27" fmla="*/ 76 h 358"/>
                  <a:gd name="T28" fmla="*/ 0 w 426"/>
                  <a:gd name="T29" fmla="*/ 76 h 358"/>
                  <a:gd name="T30" fmla="*/ 0 w 426"/>
                  <a:gd name="T31" fmla="*/ 62 h 358"/>
                  <a:gd name="T32" fmla="*/ 234 w 426"/>
                  <a:gd name="T33" fmla="*/ 62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6" h="358">
                    <a:moveTo>
                      <a:pt x="234" y="62"/>
                    </a:moveTo>
                    <a:lnTo>
                      <a:pt x="234" y="0"/>
                    </a:lnTo>
                    <a:lnTo>
                      <a:pt x="282" y="0"/>
                    </a:lnTo>
                    <a:lnTo>
                      <a:pt x="282" y="62"/>
                    </a:lnTo>
                    <a:lnTo>
                      <a:pt x="298" y="62"/>
                    </a:lnTo>
                    <a:lnTo>
                      <a:pt x="298" y="0"/>
                    </a:lnTo>
                    <a:lnTo>
                      <a:pt x="343" y="0"/>
                    </a:lnTo>
                    <a:lnTo>
                      <a:pt x="343" y="62"/>
                    </a:lnTo>
                    <a:lnTo>
                      <a:pt x="426" y="62"/>
                    </a:lnTo>
                    <a:lnTo>
                      <a:pt x="426" y="76"/>
                    </a:lnTo>
                    <a:lnTo>
                      <a:pt x="407" y="76"/>
                    </a:lnTo>
                    <a:lnTo>
                      <a:pt x="407" y="358"/>
                    </a:lnTo>
                    <a:lnTo>
                      <a:pt x="19" y="358"/>
                    </a:lnTo>
                    <a:lnTo>
                      <a:pt x="19" y="76"/>
                    </a:lnTo>
                    <a:lnTo>
                      <a:pt x="0" y="76"/>
                    </a:lnTo>
                    <a:lnTo>
                      <a:pt x="0" y="62"/>
                    </a:lnTo>
                    <a:lnTo>
                      <a:pt x="234" y="62"/>
                    </a:lnTo>
                    <a:close/>
                  </a:path>
                </a:pathLst>
              </a:custGeom>
              <a:solidFill>
                <a:schemeClr val="bg1">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152" name="Rectangle 37"/>
              <p:cNvSpPr>
                <a:spLocks noChangeArrowheads="1"/>
              </p:cNvSpPr>
              <p:nvPr/>
            </p:nvSpPr>
            <p:spPr bwMode="auto">
              <a:xfrm flipH="1">
                <a:off x="6255712" y="6620376"/>
                <a:ext cx="163081" cy="345550"/>
              </a:xfrm>
              <a:prstGeom prst="rect">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53" name="Rectangle 38"/>
              <p:cNvSpPr>
                <a:spLocks noChangeArrowheads="1"/>
              </p:cNvSpPr>
              <p:nvPr/>
            </p:nvSpPr>
            <p:spPr bwMode="auto">
              <a:xfrm flipH="1">
                <a:off x="6308171" y="6925441"/>
                <a:ext cx="21668" cy="40485"/>
              </a:xfrm>
              <a:prstGeom prst="rect">
                <a:avLst/>
              </a:prstGeom>
              <a:solidFill>
                <a:schemeClr val="accent1">
                  <a:lumMod val="75000"/>
                </a:schemeClr>
              </a:solidFill>
              <a:ln>
                <a:noFill/>
              </a:ln>
              <a:extLst/>
            </p:spPr>
            <p:txBody>
              <a:bodyPr vert="horz" wrap="square" lIns="91440" tIns="45720" rIns="91440" bIns="45720" numCol="1" anchor="t" anchorCtr="0" compatLnSpc="1">
                <a:prstTxWarp prst="textNoShape">
                  <a:avLst/>
                </a:prstTxWarp>
              </a:bodyPr>
              <a:lstStyle/>
              <a:p>
                <a:pPr lvl="0"/>
                <a:endParaRPr lang="en-IN" sz="1350"/>
              </a:p>
            </p:txBody>
          </p:sp>
          <p:sp>
            <p:nvSpPr>
              <p:cNvPr id="154" name="Rectangle 39"/>
              <p:cNvSpPr>
                <a:spLocks noChangeArrowheads="1"/>
              </p:cNvSpPr>
              <p:nvPr/>
            </p:nvSpPr>
            <p:spPr bwMode="auto">
              <a:xfrm flipH="1">
                <a:off x="6344665" y="6925441"/>
                <a:ext cx="21668" cy="40485"/>
              </a:xfrm>
              <a:prstGeom prst="rect">
                <a:avLst/>
              </a:prstGeom>
              <a:solidFill>
                <a:schemeClr val="accent1">
                  <a:lumMod val="75000"/>
                </a:schemeClr>
              </a:solidFill>
              <a:ln>
                <a:noFill/>
              </a:ln>
              <a:extLst/>
            </p:spPr>
            <p:txBody>
              <a:bodyPr vert="horz" wrap="square" lIns="91440" tIns="45720" rIns="91440" bIns="45720" numCol="1" anchor="t" anchorCtr="0" compatLnSpc="1">
                <a:prstTxWarp prst="textNoShape">
                  <a:avLst/>
                </a:prstTxWarp>
              </a:bodyPr>
              <a:lstStyle/>
              <a:p>
                <a:pPr lvl="0"/>
                <a:endParaRPr lang="en-IN" sz="1350"/>
              </a:p>
            </p:txBody>
          </p:sp>
          <p:sp>
            <p:nvSpPr>
              <p:cNvPr id="155" name="Rectangle 40"/>
              <p:cNvSpPr>
                <a:spLocks noChangeArrowheads="1"/>
              </p:cNvSpPr>
              <p:nvPr/>
            </p:nvSpPr>
            <p:spPr bwMode="auto">
              <a:xfrm flipH="1">
                <a:off x="6271678" y="6782317"/>
                <a:ext cx="131149" cy="19957"/>
              </a:xfrm>
              <a:prstGeom prst="rect">
                <a:avLst/>
              </a:pr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56" name="Rectangle 41"/>
              <p:cNvSpPr>
                <a:spLocks noChangeArrowheads="1"/>
              </p:cNvSpPr>
              <p:nvPr/>
            </p:nvSpPr>
            <p:spPr bwMode="auto">
              <a:xfrm flipH="1">
                <a:off x="6271678" y="6818811"/>
                <a:ext cx="131149" cy="19957"/>
              </a:xfrm>
              <a:prstGeom prst="rect">
                <a:avLst/>
              </a:pr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57" name="Rectangle 42"/>
              <p:cNvSpPr>
                <a:spLocks noChangeArrowheads="1"/>
              </p:cNvSpPr>
              <p:nvPr/>
            </p:nvSpPr>
            <p:spPr bwMode="auto">
              <a:xfrm flipH="1">
                <a:off x="6271678" y="6855305"/>
                <a:ext cx="131149" cy="19957"/>
              </a:xfrm>
              <a:prstGeom prst="rect">
                <a:avLst/>
              </a:pr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58" name="Rectangle 43"/>
              <p:cNvSpPr>
                <a:spLocks noChangeArrowheads="1"/>
              </p:cNvSpPr>
              <p:nvPr/>
            </p:nvSpPr>
            <p:spPr bwMode="auto">
              <a:xfrm flipH="1">
                <a:off x="6271678" y="6891228"/>
                <a:ext cx="131149" cy="20528"/>
              </a:xfrm>
              <a:prstGeom prst="rect">
                <a:avLst/>
              </a:pr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59" name="Rectangle 44"/>
              <p:cNvSpPr>
                <a:spLocks noChangeArrowheads="1"/>
              </p:cNvSpPr>
              <p:nvPr/>
            </p:nvSpPr>
            <p:spPr bwMode="auto">
              <a:xfrm flipH="1">
                <a:off x="6271678" y="6707619"/>
                <a:ext cx="131149" cy="21668"/>
              </a:xfrm>
              <a:prstGeom prst="rect">
                <a:avLst/>
              </a:pr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60" name="Rectangle 45"/>
              <p:cNvSpPr>
                <a:spLocks noChangeArrowheads="1"/>
              </p:cNvSpPr>
              <p:nvPr/>
            </p:nvSpPr>
            <p:spPr bwMode="auto">
              <a:xfrm flipH="1">
                <a:off x="6271678" y="6744113"/>
                <a:ext cx="131149" cy="21668"/>
              </a:xfrm>
              <a:prstGeom prst="rect">
                <a:avLst/>
              </a:pr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61" name="Rectangle 46"/>
              <p:cNvSpPr>
                <a:spLocks noChangeArrowheads="1"/>
              </p:cNvSpPr>
              <p:nvPr/>
            </p:nvSpPr>
            <p:spPr bwMode="auto">
              <a:xfrm flipH="1">
                <a:off x="6271678" y="6636342"/>
                <a:ext cx="131149" cy="20528"/>
              </a:xfrm>
              <a:prstGeom prst="rect">
                <a:avLst/>
              </a:pr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62" name="Rectangle 47"/>
              <p:cNvSpPr>
                <a:spLocks noChangeArrowheads="1"/>
              </p:cNvSpPr>
              <p:nvPr/>
            </p:nvSpPr>
            <p:spPr bwMode="auto">
              <a:xfrm flipH="1">
                <a:off x="6271678" y="6672836"/>
                <a:ext cx="131149" cy="19957"/>
              </a:xfrm>
              <a:prstGeom prst="rect">
                <a:avLst/>
              </a:pr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63" name="Freeform 48"/>
              <p:cNvSpPr>
                <a:spLocks/>
              </p:cNvSpPr>
              <p:nvPr/>
            </p:nvSpPr>
            <p:spPr bwMode="auto">
              <a:xfrm flipH="1">
                <a:off x="5537814" y="6761789"/>
                <a:ext cx="242911" cy="204137"/>
              </a:xfrm>
              <a:custGeom>
                <a:avLst/>
                <a:gdLst>
                  <a:gd name="T0" fmla="*/ 235 w 426"/>
                  <a:gd name="T1" fmla="*/ 62 h 358"/>
                  <a:gd name="T2" fmla="*/ 235 w 426"/>
                  <a:gd name="T3" fmla="*/ 0 h 358"/>
                  <a:gd name="T4" fmla="*/ 280 w 426"/>
                  <a:gd name="T5" fmla="*/ 0 h 358"/>
                  <a:gd name="T6" fmla="*/ 280 w 426"/>
                  <a:gd name="T7" fmla="*/ 62 h 358"/>
                  <a:gd name="T8" fmla="*/ 296 w 426"/>
                  <a:gd name="T9" fmla="*/ 62 h 358"/>
                  <a:gd name="T10" fmla="*/ 296 w 426"/>
                  <a:gd name="T11" fmla="*/ 0 h 358"/>
                  <a:gd name="T12" fmla="*/ 343 w 426"/>
                  <a:gd name="T13" fmla="*/ 0 h 358"/>
                  <a:gd name="T14" fmla="*/ 343 w 426"/>
                  <a:gd name="T15" fmla="*/ 62 h 358"/>
                  <a:gd name="T16" fmla="*/ 426 w 426"/>
                  <a:gd name="T17" fmla="*/ 62 h 358"/>
                  <a:gd name="T18" fmla="*/ 426 w 426"/>
                  <a:gd name="T19" fmla="*/ 76 h 358"/>
                  <a:gd name="T20" fmla="*/ 407 w 426"/>
                  <a:gd name="T21" fmla="*/ 76 h 358"/>
                  <a:gd name="T22" fmla="*/ 407 w 426"/>
                  <a:gd name="T23" fmla="*/ 358 h 358"/>
                  <a:gd name="T24" fmla="*/ 19 w 426"/>
                  <a:gd name="T25" fmla="*/ 358 h 358"/>
                  <a:gd name="T26" fmla="*/ 19 w 426"/>
                  <a:gd name="T27" fmla="*/ 76 h 358"/>
                  <a:gd name="T28" fmla="*/ 0 w 426"/>
                  <a:gd name="T29" fmla="*/ 76 h 358"/>
                  <a:gd name="T30" fmla="*/ 0 w 426"/>
                  <a:gd name="T31" fmla="*/ 62 h 358"/>
                  <a:gd name="T32" fmla="*/ 235 w 426"/>
                  <a:gd name="T33" fmla="*/ 62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6" h="358">
                    <a:moveTo>
                      <a:pt x="235" y="62"/>
                    </a:moveTo>
                    <a:lnTo>
                      <a:pt x="235" y="0"/>
                    </a:lnTo>
                    <a:lnTo>
                      <a:pt x="280" y="0"/>
                    </a:lnTo>
                    <a:lnTo>
                      <a:pt x="280" y="62"/>
                    </a:lnTo>
                    <a:lnTo>
                      <a:pt x="296" y="62"/>
                    </a:lnTo>
                    <a:lnTo>
                      <a:pt x="296" y="0"/>
                    </a:lnTo>
                    <a:lnTo>
                      <a:pt x="343" y="0"/>
                    </a:lnTo>
                    <a:lnTo>
                      <a:pt x="343" y="62"/>
                    </a:lnTo>
                    <a:lnTo>
                      <a:pt x="426" y="62"/>
                    </a:lnTo>
                    <a:lnTo>
                      <a:pt x="426" y="76"/>
                    </a:lnTo>
                    <a:lnTo>
                      <a:pt x="407" y="76"/>
                    </a:lnTo>
                    <a:lnTo>
                      <a:pt x="407" y="358"/>
                    </a:lnTo>
                    <a:lnTo>
                      <a:pt x="19" y="358"/>
                    </a:lnTo>
                    <a:lnTo>
                      <a:pt x="19" y="76"/>
                    </a:lnTo>
                    <a:lnTo>
                      <a:pt x="0" y="76"/>
                    </a:lnTo>
                    <a:lnTo>
                      <a:pt x="0" y="62"/>
                    </a:lnTo>
                    <a:lnTo>
                      <a:pt x="235" y="62"/>
                    </a:lnTo>
                    <a:close/>
                  </a:path>
                </a:pathLst>
              </a:custGeom>
              <a:solidFill>
                <a:schemeClr val="bg1">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164" name="Freeform 49"/>
              <p:cNvSpPr>
                <a:spLocks/>
              </p:cNvSpPr>
              <p:nvPr/>
            </p:nvSpPr>
            <p:spPr bwMode="auto">
              <a:xfrm flipH="1">
                <a:off x="5666112" y="6761789"/>
                <a:ext cx="242911" cy="204137"/>
              </a:xfrm>
              <a:custGeom>
                <a:avLst/>
                <a:gdLst>
                  <a:gd name="T0" fmla="*/ 235 w 426"/>
                  <a:gd name="T1" fmla="*/ 62 h 358"/>
                  <a:gd name="T2" fmla="*/ 235 w 426"/>
                  <a:gd name="T3" fmla="*/ 0 h 358"/>
                  <a:gd name="T4" fmla="*/ 280 w 426"/>
                  <a:gd name="T5" fmla="*/ 0 h 358"/>
                  <a:gd name="T6" fmla="*/ 280 w 426"/>
                  <a:gd name="T7" fmla="*/ 62 h 358"/>
                  <a:gd name="T8" fmla="*/ 296 w 426"/>
                  <a:gd name="T9" fmla="*/ 62 h 358"/>
                  <a:gd name="T10" fmla="*/ 296 w 426"/>
                  <a:gd name="T11" fmla="*/ 0 h 358"/>
                  <a:gd name="T12" fmla="*/ 344 w 426"/>
                  <a:gd name="T13" fmla="*/ 0 h 358"/>
                  <a:gd name="T14" fmla="*/ 344 w 426"/>
                  <a:gd name="T15" fmla="*/ 62 h 358"/>
                  <a:gd name="T16" fmla="*/ 426 w 426"/>
                  <a:gd name="T17" fmla="*/ 62 h 358"/>
                  <a:gd name="T18" fmla="*/ 426 w 426"/>
                  <a:gd name="T19" fmla="*/ 76 h 358"/>
                  <a:gd name="T20" fmla="*/ 408 w 426"/>
                  <a:gd name="T21" fmla="*/ 76 h 358"/>
                  <a:gd name="T22" fmla="*/ 408 w 426"/>
                  <a:gd name="T23" fmla="*/ 358 h 358"/>
                  <a:gd name="T24" fmla="*/ 19 w 426"/>
                  <a:gd name="T25" fmla="*/ 358 h 358"/>
                  <a:gd name="T26" fmla="*/ 19 w 426"/>
                  <a:gd name="T27" fmla="*/ 76 h 358"/>
                  <a:gd name="T28" fmla="*/ 0 w 426"/>
                  <a:gd name="T29" fmla="*/ 76 h 358"/>
                  <a:gd name="T30" fmla="*/ 0 w 426"/>
                  <a:gd name="T31" fmla="*/ 62 h 358"/>
                  <a:gd name="T32" fmla="*/ 235 w 426"/>
                  <a:gd name="T33" fmla="*/ 62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6" h="358">
                    <a:moveTo>
                      <a:pt x="235" y="62"/>
                    </a:moveTo>
                    <a:lnTo>
                      <a:pt x="235" y="0"/>
                    </a:lnTo>
                    <a:lnTo>
                      <a:pt x="280" y="0"/>
                    </a:lnTo>
                    <a:lnTo>
                      <a:pt x="280" y="62"/>
                    </a:lnTo>
                    <a:lnTo>
                      <a:pt x="296" y="62"/>
                    </a:lnTo>
                    <a:lnTo>
                      <a:pt x="296" y="0"/>
                    </a:lnTo>
                    <a:lnTo>
                      <a:pt x="344" y="0"/>
                    </a:lnTo>
                    <a:lnTo>
                      <a:pt x="344" y="62"/>
                    </a:lnTo>
                    <a:lnTo>
                      <a:pt x="426" y="62"/>
                    </a:lnTo>
                    <a:lnTo>
                      <a:pt x="426" y="76"/>
                    </a:lnTo>
                    <a:lnTo>
                      <a:pt x="408" y="76"/>
                    </a:lnTo>
                    <a:lnTo>
                      <a:pt x="408" y="358"/>
                    </a:lnTo>
                    <a:lnTo>
                      <a:pt x="19" y="358"/>
                    </a:lnTo>
                    <a:lnTo>
                      <a:pt x="19" y="76"/>
                    </a:lnTo>
                    <a:lnTo>
                      <a:pt x="0" y="76"/>
                    </a:lnTo>
                    <a:lnTo>
                      <a:pt x="0" y="62"/>
                    </a:lnTo>
                    <a:lnTo>
                      <a:pt x="235" y="62"/>
                    </a:lnTo>
                    <a:close/>
                  </a:path>
                </a:pathLst>
              </a:custGeom>
              <a:solidFill>
                <a:schemeClr val="bg1">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165" name="Rectangle 50"/>
              <p:cNvSpPr>
                <a:spLocks noChangeArrowheads="1"/>
              </p:cNvSpPr>
              <p:nvPr/>
            </p:nvSpPr>
            <p:spPr bwMode="auto">
              <a:xfrm flipH="1">
                <a:off x="5382716" y="6690513"/>
                <a:ext cx="221243" cy="275413"/>
              </a:xfrm>
              <a:prstGeom prst="rect">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66" name="Rectangle 51"/>
              <p:cNvSpPr>
                <a:spLocks noChangeArrowheads="1"/>
              </p:cNvSpPr>
              <p:nvPr/>
            </p:nvSpPr>
            <p:spPr bwMode="auto">
              <a:xfrm flipH="1">
                <a:off x="5382716" y="6690513"/>
                <a:ext cx="221243" cy="2754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167" name="Rectangle 52"/>
              <p:cNvSpPr>
                <a:spLocks noChangeArrowheads="1"/>
              </p:cNvSpPr>
              <p:nvPr/>
            </p:nvSpPr>
            <p:spPr bwMode="auto">
              <a:xfrm flipH="1">
                <a:off x="5371882" y="6681959"/>
                <a:ext cx="242911" cy="8553"/>
              </a:xfrm>
              <a:prstGeom prst="rect">
                <a:avLst/>
              </a:pr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68" name="Rectangle 53"/>
              <p:cNvSpPr>
                <a:spLocks noChangeArrowheads="1"/>
              </p:cNvSpPr>
              <p:nvPr/>
            </p:nvSpPr>
            <p:spPr bwMode="auto">
              <a:xfrm flipH="1">
                <a:off x="5371882" y="6681959"/>
                <a:ext cx="242911" cy="85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169" name="Rectangle 54"/>
              <p:cNvSpPr>
                <a:spLocks noChangeArrowheads="1"/>
              </p:cNvSpPr>
              <p:nvPr/>
            </p:nvSpPr>
            <p:spPr bwMode="auto">
              <a:xfrm flipH="1">
                <a:off x="5453993" y="6910615"/>
                <a:ext cx="28511" cy="55311"/>
              </a:xfrm>
              <a:prstGeom prst="rect">
                <a:avLst/>
              </a:pr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70" name="Rectangle 55"/>
              <p:cNvSpPr>
                <a:spLocks noChangeArrowheads="1"/>
              </p:cNvSpPr>
              <p:nvPr/>
            </p:nvSpPr>
            <p:spPr bwMode="auto">
              <a:xfrm flipH="1">
                <a:off x="5504171" y="6910615"/>
                <a:ext cx="27941" cy="55311"/>
              </a:xfrm>
              <a:prstGeom prst="rect">
                <a:avLst/>
              </a:pr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71" name="Rectangle 56"/>
              <p:cNvSpPr>
                <a:spLocks noChangeArrowheads="1"/>
              </p:cNvSpPr>
              <p:nvPr/>
            </p:nvSpPr>
            <p:spPr bwMode="auto">
              <a:xfrm flipH="1">
                <a:off x="5403814" y="6714462"/>
                <a:ext cx="178477" cy="29651"/>
              </a:xfrm>
              <a:prstGeom prst="rect">
                <a:avLst/>
              </a:pr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72" name="Rectangle 57"/>
              <p:cNvSpPr>
                <a:spLocks noChangeArrowheads="1"/>
              </p:cNvSpPr>
              <p:nvPr/>
            </p:nvSpPr>
            <p:spPr bwMode="auto">
              <a:xfrm flipH="1">
                <a:off x="5403814" y="6764641"/>
                <a:ext cx="178477" cy="28511"/>
              </a:xfrm>
              <a:prstGeom prst="rect">
                <a:avLst/>
              </a:pr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73" name="Rectangle 58"/>
              <p:cNvSpPr>
                <a:spLocks noChangeArrowheads="1"/>
              </p:cNvSpPr>
              <p:nvPr/>
            </p:nvSpPr>
            <p:spPr bwMode="auto">
              <a:xfrm flipH="1">
                <a:off x="5403814" y="6814820"/>
                <a:ext cx="178477" cy="27940"/>
              </a:xfrm>
              <a:prstGeom prst="rect">
                <a:avLst/>
              </a:pr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74" name="Rectangle 59"/>
              <p:cNvSpPr>
                <a:spLocks noChangeArrowheads="1"/>
              </p:cNvSpPr>
              <p:nvPr/>
            </p:nvSpPr>
            <p:spPr bwMode="auto">
              <a:xfrm flipH="1">
                <a:off x="5403814" y="6864428"/>
                <a:ext cx="178477" cy="28511"/>
              </a:xfrm>
              <a:prstGeom prst="rect">
                <a:avLst/>
              </a:pr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76" name="Rectangle 61"/>
              <p:cNvSpPr>
                <a:spLocks noChangeArrowheads="1"/>
              </p:cNvSpPr>
              <p:nvPr/>
            </p:nvSpPr>
            <p:spPr bwMode="auto">
              <a:xfrm flipH="1">
                <a:off x="5652427" y="6297635"/>
                <a:ext cx="221243" cy="668291"/>
              </a:xfrm>
              <a:prstGeom prst="rect">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77" name="Rectangle 62"/>
              <p:cNvSpPr>
                <a:spLocks noChangeArrowheads="1"/>
              </p:cNvSpPr>
              <p:nvPr/>
            </p:nvSpPr>
            <p:spPr bwMode="auto">
              <a:xfrm flipH="1">
                <a:off x="5652427" y="6297635"/>
                <a:ext cx="221243" cy="6682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178" name="Rectangle 63"/>
              <p:cNvSpPr>
                <a:spLocks noChangeArrowheads="1"/>
              </p:cNvSpPr>
              <p:nvPr/>
            </p:nvSpPr>
            <p:spPr bwMode="auto">
              <a:xfrm flipH="1">
                <a:off x="5641593" y="6289652"/>
                <a:ext cx="242911" cy="7983"/>
              </a:xfrm>
              <a:prstGeom prst="rect">
                <a:avLst/>
              </a:prstGeom>
              <a:solidFill>
                <a:srgbClr val="00205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179" name="Rectangle 64"/>
              <p:cNvSpPr>
                <a:spLocks noChangeArrowheads="1"/>
              </p:cNvSpPr>
              <p:nvPr/>
            </p:nvSpPr>
            <p:spPr bwMode="auto">
              <a:xfrm flipH="1">
                <a:off x="5641593" y="6289652"/>
                <a:ext cx="242911" cy="79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180" name="Rectangle 65"/>
              <p:cNvSpPr>
                <a:spLocks noChangeArrowheads="1"/>
              </p:cNvSpPr>
              <p:nvPr/>
            </p:nvSpPr>
            <p:spPr bwMode="auto">
              <a:xfrm flipH="1">
                <a:off x="5723703" y="6910615"/>
                <a:ext cx="28511" cy="55311"/>
              </a:xfrm>
              <a:prstGeom prst="rect">
                <a:avLst/>
              </a:prstGeom>
              <a:solidFill>
                <a:schemeClr val="accent1">
                  <a:lumMod val="75000"/>
                </a:schemeClr>
              </a:solidFill>
              <a:ln>
                <a:noFill/>
              </a:ln>
              <a:extLst/>
            </p:spPr>
            <p:txBody>
              <a:bodyPr vert="horz" wrap="square" lIns="91440" tIns="45720" rIns="91440" bIns="45720" numCol="1" anchor="t" anchorCtr="0" compatLnSpc="1">
                <a:prstTxWarp prst="textNoShape">
                  <a:avLst/>
                </a:prstTxWarp>
              </a:bodyPr>
              <a:lstStyle/>
              <a:p>
                <a:pPr lvl="0"/>
                <a:endParaRPr lang="en-IN" sz="1350"/>
              </a:p>
            </p:txBody>
          </p:sp>
          <p:sp>
            <p:nvSpPr>
              <p:cNvPr id="181" name="Rectangle 66"/>
              <p:cNvSpPr>
                <a:spLocks noChangeArrowheads="1"/>
              </p:cNvSpPr>
              <p:nvPr/>
            </p:nvSpPr>
            <p:spPr bwMode="auto">
              <a:xfrm flipH="1">
                <a:off x="5772171" y="6910615"/>
                <a:ext cx="30221" cy="55311"/>
              </a:xfrm>
              <a:prstGeom prst="rect">
                <a:avLst/>
              </a:prstGeom>
              <a:solidFill>
                <a:schemeClr val="accent1">
                  <a:lumMod val="75000"/>
                </a:schemeClr>
              </a:solidFill>
              <a:ln>
                <a:noFill/>
              </a:ln>
              <a:extLst/>
            </p:spPr>
            <p:txBody>
              <a:bodyPr vert="horz" wrap="square" lIns="91440" tIns="45720" rIns="91440" bIns="45720" numCol="1" anchor="t" anchorCtr="0" compatLnSpc="1">
                <a:prstTxWarp prst="textNoShape">
                  <a:avLst/>
                </a:prstTxWarp>
              </a:bodyPr>
              <a:lstStyle/>
              <a:p>
                <a:pPr lvl="0"/>
                <a:endParaRPr lang="en-IN" sz="1350"/>
              </a:p>
            </p:txBody>
          </p:sp>
          <p:sp>
            <p:nvSpPr>
              <p:cNvPr id="182" name="Rectangle 67"/>
              <p:cNvSpPr>
                <a:spLocks noChangeArrowheads="1"/>
              </p:cNvSpPr>
              <p:nvPr/>
            </p:nvSpPr>
            <p:spPr bwMode="auto">
              <a:xfrm flipH="1">
                <a:off x="5674095" y="6714462"/>
                <a:ext cx="177906" cy="29651"/>
              </a:xfrm>
              <a:prstGeom prst="rect">
                <a:avLst/>
              </a:pr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83" name="Rectangle 68"/>
              <p:cNvSpPr>
                <a:spLocks noChangeArrowheads="1"/>
              </p:cNvSpPr>
              <p:nvPr/>
            </p:nvSpPr>
            <p:spPr bwMode="auto">
              <a:xfrm flipH="1">
                <a:off x="5674095" y="6764641"/>
                <a:ext cx="177906" cy="28511"/>
              </a:xfrm>
              <a:prstGeom prst="rect">
                <a:avLst/>
              </a:pr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84" name="Rectangle 69"/>
              <p:cNvSpPr>
                <a:spLocks noChangeArrowheads="1"/>
              </p:cNvSpPr>
              <p:nvPr/>
            </p:nvSpPr>
            <p:spPr bwMode="auto">
              <a:xfrm flipH="1">
                <a:off x="5674095" y="6814820"/>
                <a:ext cx="177906" cy="27940"/>
              </a:xfrm>
              <a:prstGeom prst="rect">
                <a:avLst/>
              </a:pr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85" name="Rectangle 70"/>
              <p:cNvSpPr>
                <a:spLocks noChangeArrowheads="1"/>
              </p:cNvSpPr>
              <p:nvPr/>
            </p:nvSpPr>
            <p:spPr bwMode="auto">
              <a:xfrm flipH="1">
                <a:off x="5674095" y="6864428"/>
                <a:ext cx="177906" cy="28511"/>
              </a:xfrm>
              <a:prstGeom prst="rect">
                <a:avLst/>
              </a:prstGeom>
              <a:solidFill>
                <a:schemeClr val="accent1">
                  <a:lumMod val="75000"/>
                </a:schemeClr>
              </a:solidFill>
              <a:ln>
                <a:noFill/>
              </a:ln>
              <a:extLst/>
            </p:spPr>
            <p:txBody>
              <a:bodyPr vert="horz" wrap="square" lIns="91440" tIns="45720" rIns="91440" bIns="45720" numCol="1" anchor="t" anchorCtr="0" compatLnSpc="1">
                <a:prstTxWarp prst="textNoShape">
                  <a:avLst/>
                </a:prstTxWarp>
              </a:bodyPr>
              <a:lstStyle/>
              <a:p>
                <a:pPr lvl="0"/>
                <a:endParaRPr lang="en-IN" sz="1350"/>
              </a:p>
            </p:txBody>
          </p:sp>
          <p:sp>
            <p:nvSpPr>
              <p:cNvPr id="186" name="Rectangle 71"/>
              <p:cNvSpPr>
                <a:spLocks noChangeArrowheads="1"/>
              </p:cNvSpPr>
              <p:nvPr/>
            </p:nvSpPr>
            <p:spPr bwMode="auto">
              <a:xfrm flipH="1">
                <a:off x="5674095" y="6615815"/>
                <a:ext cx="177906" cy="28511"/>
              </a:xfrm>
              <a:prstGeom prst="rect">
                <a:avLst/>
              </a:pr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87" name="Rectangle 72"/>
              <p:cNvSpPr>
                <a:spLocks noChangeArrowheads="1"/>
              </p:cNvSpPr>
              <p:nvPr/>
            </p:nvSpPr>
            <p:spPr bwMode="auto">
              <a:xfrm flipH="1">
                <a:off x="5674095" y="6665993"/>
                <a:ext cx="177906" cy="28511"/>
              </a:xfrm>
              <a:prstGeom prst="rect">
                <a:avLst/>
              </a:pr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88" name="Rectangle 73"/>
              <p:cNvSpPr>
                <a:spLocks noChangeArrowheads="1"/>
              </p:cNvSpPr>
              <p:nvPr/>
            </p:nvSpPr>
            <p:spPr bwMode="auto">
              <a:xfrm flipH="1">
                <a:off x="5674095" y="6467559"/>
                <a:ext cx="177906" cy="28511"/>
              </a:xfrm>
              <a:prstGeom prst="rect">
                <a:avLst/>
              </a:pr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89" name="Rectangle 74"/>
              <p:cNvSpPr>
                <a:spLocks noChangeArrowheads="1"/>
              </p:cNvSpPr>
              <p:nvPr/>
            </p:nvSpPr>
            <p:spPr bwMode="auto">
              <a:xfrm flipH="1">
                <a:off x="5674095" y="6467559"/>
                <a:ext cx="177906" cy="28511"/>
              </a:xfrm>
              <a:prstGeom prst="rect">
                <a:avLst/>
              </a:prstGeom>
              <a:solidFill>
                <a:schemeClr val="accent1">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190" name="Rectangle 75"/>
              <p:cNvSpPr>
                <a:spLocks noChangeArrowheads="1"/>
              </p:cNvSpPr>
              <p:nvPr/>
            </p:nvSpPr>
            <p:spPr bwMode="auto">
              <a:xfrm flipH="1">
                <a:off x="5674095" y="6517738"/>
                <a:ext cx="177906" cy="27940"/>
              </a:xfrm>
              <a:prstGeom prst="rect">
                <a:avLst/>
              </a:pr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91" name="Rectangle 76"/>
              <p:cNvSpPr>
                <a:spLocks noChangeArrowheads="1"/>
              </p:cNvSpPr>
              <p:nvPr/>
            </p:nvSpPr>
            <p:spPr bwMode="auto">
              <a:xfrm flipH="1">
                <a:off x="5674095" y="6567347"/>
                <a:ext cx="177906" cy="28511"/>
              </a:xfrm>
              <a:prstGeom prst="rect">
                <a:avLst/>
              </a:pr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92" name="Rectangle 77"/>
              <p:cNvSpPr>
                <a:spLocks noChangeArrowheads="1"/>
              </p:cNvSpPr>
              <p:nvPr/>
            </p:nvSpPr>
            <p:spPr bwMode="auto">
              <a:xfrm flipH="1">
                <a:off x="5674095" y="6368912"/>
                <a:ext cx="177906" cy="28511"/>
              </a:xfrm>
              <a:prstGeom prst="rect">
                <a:avLst/>
              </a:pr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93" name="Rectangle 78"/>
              <p:cNvSpPr>
                <a:spLocks noChangeArrowheads="1"/>
              </p:cNvSpPr>
              <p:nvPr/>
            </p:nvSpPr>
            <p:spPr bwMode="auto">
              <a:xfrm flipH="1">
                <a:off x="5674095" y="6368912"/>
                <a:ext cx="177906" cy="28511"/>
              </a:xfrm>
              <a:prstGeom prst="rect">
                <a:avLst/>
              </a:prstGeom>
              <a:solidFill>
                <a:schemeClr val="accent1">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194" name="Rectangle 79"/>
              <p:cNvSpPr>
                <a:spLocks noChangeArrowheads="1"/>
              </p:cNvSpPr>
              <p:nvPr/>
            </p:nvSpPr>
            <p:spPr bwMode="auto">
              <a:xfrm flipH="1">
                <a:off x="5674095" y="6417380"/>
                <a:ext cx="177906" cy="30221"/>
              </a:xfrm>
              <a:prstGeom prst="rect">
                <a:avLst/>
              </a:pr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95" name="Rectangle 80"/>
              <p:cNvSpPr>
                <a:spLocks noChangeArrowheads="1"/>
              </p:cNvSpPr>
              <p:nvPr/>
            </p:nvSpPr>
            <p:spPr bwMode="auto">
              <a:xfrm flipH="1">
                <a:off x="5674095" y="6417380"/>
                <a:ext cx="177906" cy="30221"/>
              </a:xfrm>
              <a:prstGeom prst="rect">
                <a:avLst/>
              </a:prstGeom>
              <a:solidFill>
                <a:schemeClr val="accent1">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196" name="Rectangle 81"/>
              <p:cNvSpPr>
                <a:spLocks noChangeArrowheads="1"/>
              </p:cNvSpPr>
              <p:nvPr/>
            </p:nvSpPr>
            <p:spPr bwMode="auto">
              <a:xfrm flipH="1">
                <a:off x="5674095" y="6317593"/>
                <a:ext cx="177906" cy="28511"/>
              </a:xfrm>
              <a:prstGeom prst="rect">
                <a:avLst/>
              </a:pr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97" name="Rectangle 82"/>
              <p:cNvSpPr>
                <a:spLocks noChangeArrowheads="1"/>
              </p:cNvSpPr>
              <p:nvPr/>
            </p:nvSpPr>
            <p:spPr bwMode="auto">
              <a:xfrm flipH="1">
                <a:off x="5674095" y="6317593"/>
                <a:ext cx="177906" cy="28511"/>
              </a:xfrm>
              <a:prstGeom prst="rect">
                <a:avLst/>
              </a:prstGeom>
              <a:solidFill>
                <a:schemeClr val="accent1">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198" name="Rectangle 83"/>
              <p:cNvSpPr>
                <a:spLocks noChangeArrowheads="1"/>
              </p:cNvSpPr>
              <p:nvPr/>
            </p:nvSpPr>
            <p:spPr bwMode="auto">
              <a:xfrm flipH="1">
                <a:off x="6061269" y="6496070"/>
                <a:ext cx="221243" cy="469856"/>
              </a:xfrm>
              <a:prstGeom prst="rect">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99" name="Rectangle 84"/>
              <p:cNvSpPr>
                <a:spLocks noChangeArrowheads="1"/>
              </p:cNvSpPr>
              <p:nvPr/>
            </p:nvSpPr>
            <p:spPr bwMode="auto">
              <a:xfrm flipH="1">
                <a:off x="6132546" y="6910615"/>
                <a:ext cx="28511" cy="55311"/>
              </a:xfrm>
              <a:prstGeom prst="rect">
                <a:avLst/>
              </a:prstGeom>
              <a:solidFill>
                <a:schemeClr val="accent1">
                  <a:lumMod val="75000"/>
                </a:schemeClr>
              </a:solidFill>
              <a:ln>
                <a:noFill/>
              </a:ln>
              <a:extLst/>
            </p:spPr>
            <p:txBody>
              <a:bodyPr vert="horz" wrap="square" lIns="91440" tIns="45720" rIns="91440" bIns="45720" numCol="1" anchor="t" anchorCtr="0" compatLnSpc="1">
                <a:prstTxWarp prst="textNoShape">
                  <a:avLst/>
                </a:prstTxWarp>
              </a:bodyPr>
              <a:lstStyle/>
              <a:p>
                <a:pPr lvl="0"/>
                <a:endParaRPr lang="en-IN" sz="1350"/>
              </a:p>
            </p:txBody>
          </p:sp>
          <p:sp>
            <p:nvSpPr>
              <p:cNvPr id="200" name="Rectangle 85"/>
              <p:cNvSpPr>
                <a:spLocks noChangeArrowheads="1"/>
              </p:cNvSpPr>
              <p:nvPr/>
            </p:nvSpPr>
            <p:spPr bwMode="auto">
              <a:xfrm flipH="1">
                <a:off x="6181584" y="6910615"/>
                <a:ext cx="29651" cy="55311"/>
              </a:xfrm>
              <a:prstGeom prst="rect">
                <a:avLst/>
              </a:prstGeom>
              <a:solidFill>
                <a:schemeClr val="accent1">
                  <a:lumMod val="75000"/>
                </a:schemeClr>
              </a:solidFill>
              <a:ln>
                <a:noFill/>
              </a:ln>
              <a:extLst/>
            </p:spPr>
            <p:txBody>
              <a:bodyPr vert="horz" wrap="square" lIns="91440" tIns="45720" rIns="91440" bIns="45720" numCol="1" anchor="t" anchorCtr="0" compatLnSpc="1">
                <a:prstTxWarp prst="textNoShape">
                  <a:avLst/>
                </a:prstTxWarp>
              </a:bodyPr>
              <a:lstStyle/>
              <a:p>
                <a:pPr lvl="0"/>
                <a:endParaRPr lang="en-IN" sz="1350"/>
              </a:p>
            </p:txBody>
          </p:sp>
          <p:sp>
            <p:nvSpPr>
              <p:cNvPr id="201" name="Rectangle 86"/>
              <p:cNvSpPr>
                <a:spLocks noChangeArrowheads="1"/>
              </p:cNvSpPr>
              <p:nvPr/>
            </p:nvSpPr>
            <p:spPr bwMode="auto">
              <a:xfrm flipH="1">
                <a:off x="6082937" y="6714462"/>
                <a:ext cx="177906" cy="29651"/>
              </a:xfrm>
              <a:prstGeom prst="rect">
                <a:avLst/>
              </a:pr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02" name="Rectangle 87"/>
              <p:cNvSpPr>
                <a:spLocks noChangeArrowheads="1"/>
              </p:cNvSpPr>
              <p:nvPr/>
            </p:nvSpPr>
            <p:spPr bwMode="auto">
              <a:xfrm flipH="1">
                <a:off x="6082937" y="6764641"/>
                <a:ext cx="177906" cy="28511"/>
              </a:xfrm>
              <a:prstGeom prst="rect">
                <a:avLst/>
              </a:pr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03" name="Rectangle 88"/>
              <p:cNvSpPr>
                <a:spLocks noChangeArrowheads="1"/>
              </p:cNvSpPr>
              <p:nvPr/>
            </p:nvSpPr>
            <p:spPr bwMode="auto">
              <a:xfrm flipH="1">
                <a:off x="6082937" y="6814820"/>
                <a:ext cx="177906" cy="27940"/>
              </a:xfrm>
              <a:prstGeom prst="rect">
                <a:avLst/>
              </a:pr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04" name="Rectangle 89"/>
              <p:cNvSpPr>
                <a:spLocks noChangeArrowheads="1"/>
              </p:cNvSpPr>
              <p:nvPr/>
            </p:nvSpPr>
            <p:spPr bwMode="auto">
              <a:xfrm flipH="1">
                <a:off x="6082937" y="6864428"/>
                <a:ext cx="177906" cy="28511"/>
              </a:xfrm>
              <a:prstGeom prst="rect">
                <a:avLst/>
              </a:prstGeom>
              <a:solidFill>
                <a:schemeClr val="accent1">
                  <a:lumMod val="75000"/>
                </a:schemeClr>
              </a:solidFill>
              <a:ln>
                <a:noFill/>
              </a:ln>
              <a:extLst/>
            </p:spPr>
            <p:txBody>
              <a:bodyPr vert="horz" wrap="square" lIns="91440" tIns="45720" rIns="91440" bIns="45720" numCol="1" anchor="t" anchorCtr="0" compatLnSpc="1">
                <a:prstTxWarp prst="textNoShape">
                  <a:avLst/>
                </a:prstTxWarp>
              </a:bodyPr>
              <a:lstStyle/>
              <a:p>
                <a:pPr lvl="0"/>
                <a:endParaRPr lang="en-IN" sz="1350"/>
              </a:p>
            </p:txBody>
          </p:sp>
          <p:sp>
            <p:nvSpPr>
              <p:cNvPr id="205" name="Rectangle 90"/>
              <p:cNvSpPr>
                <a:spLocks noChangeArrowheads="1"/>
              </p:cNvSpPr>
              <p:nvPr/>
            </p:nvSpPr>
            <p:spPr bwMode="auto">
              <a:xfrm flipH="1">
                <a:off x="6082937" y="6615815"/>
                <a:ext cx="177906" cy="28511"/>
              </a:xfrm>
              <a:prstGeom prst="rect">
                <a:avLst/>
              </a:pr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06" name="Rectangle 91"/>
              <p:cNvSpPr>
                <a:spLocks noChangeArrowheads="1"/>
              </p:cNvSpPr>
              <p:nvPr/>
            </p:nvSpPr>
            <p:spPr bwMode="auto">
              <a:xfrm flipH="1">
                <a:off x="6082937" y="6665993"/>
                <a:ext cx="177906" cy="28511"/>
              </a:xfrm>
              <a:prstGeom prst="rect">
                <a:avLst/>
              </a:pr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07" name="Rectangle 92"/>
              <p:cNvSpPr>
                <a:spLocks noChangeArrowheads="1"/>
              </p:cNvSpPr>
              <p:nvPr/>
            </p:nvSpPr>
            <p:spPr bwMode="auto">
              <a:xfrm flipH="1">
                <a:off x="6082937" y="6517738"/>
                <a:ext cx="177906" cy="27940"/>
              </a:xfrm>
              <a:prstGeom prst="rect">
                <a:avLst/>
              </a:pr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08" name="Rectangle 93"/>
              <p:cNvSpPr>
                <a:spLocks noChangeArrowheads="1"/>
              </p:cNvSpPr>
              <p:nvPr/>
            </p:nvSpPr>
            <p:spPr bwMode="auto">
              <a:xfrm flipH="1">
                <a:off x="6082937" y="6567347"/>
                <a:ext cx="177906" cy="28511"/>
              </a:xfrm>
              <a:prstGeom prst="rect">
                <a:avLst/>
              </a:pr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09" name="Rectangle 94"/>
              <p:cNvSpPr>
                <a:spLocks noChangeArrowheads="1"/>
              </p:cNvSpPr>
              <p:nvPr/>
            </p:nvSpPr>
            <p:spPr bwMode="auto">
              <a:xfrm flipH="1">
                <a:off x="5586282" y="6952241"/>
                <a:ext cx="83821" cy="13685"/>
              </a:xfrm>
              <a:prstGeom prst="rect">
                <a:avLst/>
              </a:prstGeom>
              <a:solidFill>
                <a:srgbClr val="D2D2D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210" name="Rectangle 95"/>
              <p:cNvSpPr>
                <a:spLocks noChangeArrowheads="1"/>
              </p:cNvSpPr>
              <p:nvPr/>
            </p:nvSpPr>
            <p:spPr bwMode="auto">
              <a:xfrm flipH="1">
                <a:off x="5822350" y="6952241"/>
                <a:ext cx="238919" cy="13685"/>
              </a:xfrm>
              <a:prstGeom prst="rect">
                <a:avLst/>
              </a:prstGeom>
              <a:solidFill>
                <a:srgbClr val="D2D2D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211" name="Rectangle 96"/>
              <p:cNvSpPr>
                <a:spLocks noChangeArrowheads="1"/>
              </p:cNvSpPr>
              <p:nvPr/>
            </p:nvSpPr>
            <p:spPr bwMode="auto">
              <a:xfrm flipH="1">
                <a:off x="6282512" y="6620376"/>
                <a:ext cx="21668" cy="343839"/>
              </a:xfrm>
              <a:prstGeom prst="rect">
                <a:avLst/>
              </a:prstGeom>
              <a:solidFill>
                <a:schemeClr val="accent1">
                  <a:lumMod val="50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12" name="Rectangle 97"/>
              <p:cNvSpPr>
                <a:spLocks noChangeArrowheads="1"/>
              </p:cNvSpPr>
              <p:nvPr/>
            </p:nvSpPr>
            <p:spPr bwMode="auto">
              <a:xfrm flipH="1">
                <a:off x="6146231" y="6220657"/>
                <a:ext cx="136281" cy="43336"/>
              </a:xfrm>
              <a:prstGeom prst="rect">
                <a:avLst/>
              </a:prstGeom>
              <a:solidFill>
                <a:schemeClr val="bg1">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213" name="Rectangle 98"/>
              <p:cNvSpPr>
                <a:spLocks noChangeArrowheads="1"/>
              </p:cNvSpPr>
              <p:nvPr/>
            </p:nvSpPr>
            <p:spPr bwMode="auto">
              <a:xfrm flipH="1">
                <a:off x="5822350" y="6152801"/>
                <a:ext cx="71277" cy="45047"/>
              </a:xfrm>
              <a:prstGeom prst="rect">
                <a:avLst/>
              </a:prstGeom>
              <a:solidFill>
                <a:schemeClr val="bg1">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214" name="Rectangle 99"/>
              <p:cNvSpPr>
                <a:spLocks noChangeArrowheads="1"/>
              </p:cNvSpPr>
              <p:nvPr/>
            </p:nvSpPr>
            <p:spPr bwMode="auto">
              <a:xfrm flipH="1">
                <a:off x="5822350" y="6152801"/>
                <a:ext cx="71277" cy="4504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215" name="Rectangle 100"/>
              <p:cNvSpPr>
                <a:spLocks noChangeArrowheads="1"/>
              </p:cNvSpPr>
              <p:nvPr/>
            </p:nvSpPr>
            <p:spPr bwMode="auto">
              <a:xfrm flipH="1">
                <a:off x="5772171" y="6176180"/>
                <a:ext cx="32502" cy="21668"/>
              </a:xfrm>
              <a:prstGeom prst="rect">
                <a:avLst/>
              </a:prstGeom>
              <a:solidFill>
                <a:schemeClr val="accent1">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216" name="Rectangle 101"/>
              <p:cNvSpPr>
                <a:spLocks noChangeArrowheads="1"/>
              </p:cNvSpPr>
              <p:nvPr/>
            </p:nvSpPr>
            <p:spPr bwMode="auto">
              <a:xfrm flipH="1">
                <a:off x="5772171" y="6176180"/>
                <a:ext cx="32502" cy="21668"/>
              </a:xfrm>
              <a:prstGeom prst="rect">
                <a:avLst/>
              </a:prstGeom>
              <a:solidFill>
                <a:schemeClr val="accent1">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217" name="Rectangle 102"/>
              <p:cNvSpPr>
                <a:spLocks noChangeArrowheads="1"/>
              </p:cNvSpPr>
              <p:nvPr/>
            </p:nvSpPr>
            <p:spPr bwMode="auto">
              <a:xfrm flipH="1">
                <a:off x="5467678" y="6447602"/>
                <a:ext cx="36494" cy="17106"/>
              </a:xfrm>
              <a:prstGeom prst="rect">
                <a:avLst/>
              </a:prstGeom>
              <a:solidFill>
                <a:schemeClr val="bg1">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218" name="Rectangle 103"/>
              <p:cNvSpPr>
                <a:spLocks noChangeArrowheads="1"/>
              </p:cNvSpPr>
              <p:nvPr/>
            </p:nvSpPr>
            <p:spPr bwMode="auto">
              <a:xfrm flipH="1">
                <a:off x="5467678" y="6447602"/>
                <a:ext cx="36494" cy="17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223" name="Freeform 119"/>
              <p:cNvSpPr>
                <a:spLocks/>
              </p:cNvSpPr>
              <p:nvPr/>
            </p:nvSpPr>
            <p:spPr bwMode="auto">
              <a:xfrm flipH="1">
                <a:off x="5696903" y="6197848"/>
                <a:ext cx="216111" cy="110621"/>
              </a:xfrm>
              <a:custGeom>
                <a:avLst/>
                <a:gdLst>
                  <a:gd name="T0" fmla="*/ 379 w 379"/>
                  <a:gd name="T1" fmla="*/ 0 h 194"/>
                  <a:gd name="T2" fmla="*/ 0 w 379"/>
                  <a:gd name="T3" fmla="*/ 0 h 194"/>
                  <a:gd name="T4" fmla="*/ 0 w 379"/>
                  <a:gd name="T5" fmla="*/ 137 h 194"/>
                  <a:gd name="T6" fmla="*/ 69 w 379"/>
                  <a:gd name="T7" fmla="*/ 194 h 194"/>
                  <a:gd name="T8" fmla="*/ 69 w 379"/>
                  <a:gd name="T9" fmla="*/ 175 h 194"/>
                  <a:gd name="T10" fmla="*/ 379 w 379"/>
                  <a:gd name="T11" fmla="*/ 175 h 194"/>
                  <a:gd name="T12" fmla="*/ 50 w 379"/>
                  <a:gd name="T13" fmla="*/ 175 h 194"/>
                  <a:gd name="T14" fmla="*/ 50 w 379"/>
                  <a:gd name="T15" fmla="*/ 161 h 194"/>
                  <a:gd name="T16" fmla="*/ 379 w 379"/>
                  <a:gd name="T17" fmla="*/ 161 h 194"/>
                  <a:gd name="T18" fmla="*/ 379 w 379"/>
                  <a:gd name="T19" fmla="*/ 0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79" h="194">
                    <a:moveTo>
                      <a:pt x="379" y="0"/>
                    </a:moveTo>
                    <a:lnTo>
                      <a:pt x="0" y="0"/>
                    </a:lnTo>
                    <a:lnTo>
                      <a:pt x="0" y="137"/>
                    </a:lnTo>
                    <a:lnTo>
                      <a:pt x="69" y="194"/>
                    </a:lnTo>
                    <a:lnTo>
                      <a:pt x="69" y="175"/>
                    </a:lnTo>
                    <a:lnTo>
                      <a:pt x="379" y="175"/>
                    </a:lnTo>
                    <a:lnTo>
                      <a:pt x="50" y="175"/>
                    </a:lnTo>
                    <a:lnTo>
                      <a:pt x="50" y="161"/>
                    </a:lnTo>
                    <a:lnTo>
                      <a:pt x="379" y="161"/>
                    </a:lnTo>
                    <a:lnTo>
                      <a:pt x="37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224" name="Freeform 121"/>
              <p:cNvSpPr>
                <a:spLocks/>
              </p:cNvSpPr>
              <p:nvPr/>
            </p:nvSpPr>
            <p:spPr bwMode="auto">
              <a:xfrm flipH="1">
                <a:off x="5227048" y="6698496"/>
                <a:ext cx="32502" cy="151106"/>
              </a:xfrm>
              <a:custGeom>
                <a:avLst/>
                <a:gdLst>
                  <a:gd name="T0" fmla="*/ 57 w 57"/>
                  <a:gd name="T1" fmla="*/ 0 h 265"/>
                  <a:gd name="T2" fmla="*/ 0 w 57"/>
                  <a:gd name="T3" fmla="*/ 0 h 265"/>
                  <a:gd name="T4" fmla="*/ 0 w 57"/>
                  <a:gd name="T5" fmla="*/ 220 h 265"/>
                  <a:gd name="T6" fmla="*/ 57 w 57"/>
                  <a:gd name="T7" fmla="*/ 265 h 265"/>
                  <a:gd name="T8" fmla="*/ 57 w 57"/>
                  <a:gd name="T9" fmla="*/ 0 h 265"/>
                </a:gdLst>
                <a:ahLst/>
                <a:cxnLst>
                  <a:cxn ang="0">
                    <a:pos x="T0" y="T1"/>
                  </a:cxn>
                  <a:cxn ang="0">
                    <a:pos x="T2" y="T3"/>
                  </a:cxn>
                  <a:cxn ang="0">
                    <a:pos x="T4" y="T5"/>
                  </a:cxn>
                  <a:cxn ang="0">
                    <a:pos x="T6" y="T7"/>
                  </a:cxn>
                  <a:cxn ang="0">
                    <a:pos x="T8" y="T9"/>
                  </a:cxn>
                </a:cxnLst>
                <a:rect l="0" t="0" r="r" b="b"/>
                <a:pathLst>
                  <a:path w="57" h="265">
                    <a:moveTo>
                      <a:pt x="57" y="0"/>
                    </a:moveTo>
                    <a:lnTo>
                      <a:pt x="0" y="0"/>
                    </a:lnTo>
                    <a:lnTo>
                      <a:pt x="0" y="220"/>
                    </a:lnTo>
                    <a:lnTo>
                      <a:pt x="57" y="265"/>
                    </a:lnTo>
                    <a:lnTo>
                      <a:pt x="57"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225" name="Freeform 123"/>
              <p:cNvSpPr>
                <a:spLocks/>
              </p:cNvSpPr>
              <p:nvPr/>
            </p:nvSpPr>
            <p:spPr bwMode="auto">
              <a:xfrm flipH="1">
                <a:off x="5259550" y="6589015"/>
                <a:ext cx="144264" cy="234928"/>
              </a:xfrm>
              <a:custGeom>
                <a:avLst/>
                <a:gdLst>
                  <a:gd name="T0" fmla="*/ 253 w 253"/>
                  <a:gd name="T1" fmla="*/ 0 h 412"/>
                  <a:gd name="T2" fmla="*/ 0 w 253"/>
                  <a:gd name="T3" fmla="*/ 0 h 412"/>
                  <a:gd name="T4" fmla="*/ 0 w 253"/>
                  <a:gd name="T5" fmla="*/ 55 h 412"/>
                  <a:gd name="T6" fmla="*/ 206 w 253"/>
                  <a:gd name="T7" fmla="*/ 55 h 412"/>
                  <a:gd name="T8" fmla="*/ 206 w 253"/>
                  <a:gd name="T9" fmla="*/ 369 h 412"/>
                  <a:gd name="T10" fmla="*/ 253 w 253"/>
                  <a:gd name="T11" fmla="*/ 412 h 412"/>
                  <a:gd name="T12" fmla="*/ 253 w 253"/>
                  <a:gd name="T13" fmla="*/ 192 h 412"/>
                  <a:gd name="T14" fmla="*/ 253 w 253"/>
                  <a:gd name="T15" fmla="*/ 0 h 4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3" h="412">
                    <a:moveTo>
                      <a:pt x="253" y="0"/>
                    </a:moveTo>
                    <a:lnTo>
                      <a:pt x="0" y="0"/>
                    </a:lnTo>
                    <a:lnTo>
                      <a:pt x="0" y="55"/>
                    </a:lnTo>
                    <a:lnTo>
                      <a:pt x="206" y="55"/>
                    </a:lnTo>
                    <a:lnTo>
                      <a:pt x="206" y="369"/>
                    </a:lnTo>
                    <a:lnTo>
                      <a:pt x="253" y="412"/>
                    </a:lnTo>
                    <a:lnTo>
                      <a:pt x="253" y="192"/>
                    </a:lnTo>
                    <a:lnTo>
                      <a:pt x="25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226" name="Freeform 125"/>
              <p:cNvSpPr>
                <a:spLocks/>
              </p:cNvSpPr>
              <p:nvPr/>
            </p:nvSpPr>
            <p:spPr bwMode="auto">
              <a:xfrm flipH="1">
                <a:off x="5420350" y="6464708"/>
                <a:ext cx="144264" cy="198434"/>
              </a:xfrm>
              <a:custGeom>
                <a:avLst/>
                <a:gdLst>
                  <a:gd name="T0" fmla="*/ 253 w 253"/>
                  <a:gd name="T1" fmla="*/ 0 h 348"/>
                  <a:gd name="T2" fmla="*/ 0 w 253"/>
                  <a:gd name="T3" fmla="*/ 0 h 348"/>
                  <a:gd name="T4" fmla="*/ 0 w 253"/>
                  <a:gd name="T5" fmla="*/ 180 h 348"/>
                  <a:gd name="T6" fmla="*/ 45 w 253"/>
                  <a:gd name="T7" fmla="*/ 218 h 348"/>
                  <a:gd name="T8" fmla="*/ 125 w 253"/>
                  <a:gd name="T9" fmla="*/ 218 h 348"/>
                  <a:gd name="T10" fmla="*/ 125 w 253"/>
                  <a:gd name="T11" fmla="*/ 287 h 348"/>
                  <a:gd name="T12" fmla="*/ 201 w 253"/>
                  <a:gd name="T13" fmla="*/ 348 h 348"/>
                  <a:gd name="T14" fmla="*/ 201 w 253"/>
                  <a:gd name="T15" fmla="*/ 273 h 348"/>
                  <a:gd name="T16" fmla="*/ 253 w 253"/>
                  <a:gd name="T17" fmla="*/ 273 h 348"/>
                  <a:gd name="T18" fmla="*/ 253 w 253"/>
                  <a:gd name="T19" fmla="*/ 0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3" h="348">
                    <a:moveTo>
                      <a:pt x="253" y="0"/>
                    </a:moveTo>
                    <a:lnTo>
                      <a:pt x="0" y="0"/>
                    </a:lnTo>
                    <a:lnTo>
                      <a:pt x="0" y="180"/>
                    </a:lnTo>
                    <a:lnTo>
                      <a:pt x="45" y="218"/>
                    </a:lnTo>
                    <a:lnTo>
                      <a:pt x="125" y="218"/>
                    </a:lnTo>
                    <a:lnTo>
                      <a:pt x="125" y="287"/>
                    </a:lnTo>
                    <a:lnTo>
                      <a:pt x="201" y="348"/>
                    </a:lnTo>
                    <a:lnTo>
                      <a:pt x="201" y="273"/>
                    </a:lnTo>
                    <a:lnTo>
                      <a:pt x="253" y="273"/>
                    </a:lnTo>
                    <a:lnTo>
                      <a:pt x="25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227" name="Freeform 127"/>
              <p:cNvSpPr>
                <a:spLocks/>
              </p:cNvSpPr>
              <p:nvPr/>
            </p:nvSpPr>
            <p:spPr bwMode="auto">
              <a:xfrm flipH="1">
                <a:off x="5493338" y="6589015"/>
                <a:ext cx="45617" cy="39345"/>
              </a:xfrm>
              <a:custGeom>
                <a:avLst/>
                <a:gdLst>
                  <a:gd name="T0" fmla="*/ 80 w 80"/>
                  <a:gd name="T1" fmla="*/ 0 h 69"/>
                  <a:gd name="T2" fmla="*/ 0 w 80"/>
                  <a:gd name="T3" fmla="*/ 0 h 69"/>
                  <a:gd name="T4" fmla="*/ 80 w 80"/>
                  <a:gd name="T5" fmla="*/ 69 h 69"/>
                  <a:gd name="T6" fmla="*/ 80 w 80"/>
                  <a:gd name="T7" fmla="*/ 0 h 69"/>
                </a:gdLst>
                <a:ahLst/>
                <a:cxnLst>
                  <a:cxn ang="0">
                    <a:pos x="T0" y="T1"/>
                  </a:cxn>
                  <a:cxn ang="0">
                    <a:pos x="T2" y="T3"/>
                  </a:cxn>
                  <a:cxn ang="0">
                    <a:pos x="T4" y="T5"/>
                  </a:cxn>
                  <a:cxn ang="0">
                    <a:pos x="T6" y="T7"/>
                  </a:cxn>
                </a:cxnLst>
                <a:rect l="0" t="0" r="r" b="b"/>
                <a:pathLst>
                  <a:path w="80" h="69">
                    <a:moveTo>
                      <a:pt x="80" y="0"/>
                    </a:moveTo>
                    <a:lnTo>
                      <a:pt x="0" y="0"/>
                    </a:lnTo>
                    <a:lnTo>
                      <a:pt x="80" y="69"/>
                    </a:lnTo>
                    <a:lnTo>
                      <a:pt x="8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228" name="Freeform 129"/>
              <p:cNvSpPr>
                <a:spLocks noEditPoints="1"/>
              </p:cNvSpPr>
              <p:nvPr/>
            </p:nvSpPr>
            <p:spPr bwMode="auto">
              <a:xfrm flipH="1">
                <a:off x="5286350" y="6620376"/>
                <a:ext cx="163651" cy="179047"/>
              </a:xfrm>
              <a:custGeom>
                <a:avLst/>
                <a:gdLst>
                  <a:gd name="T0" fmla="*/ 29 w 287"/>
                  <a:gd name="T1" fmla="*/ 64 h 314"/>
                  <a:gd name="T2" fmla="*/ 29 w 287"/>
                  <a:gd name="T3" fmla="*/ 28 h 314"/>
                  <a:gd name="T4" fmla="*/ 258 w 287"/>
                  <a:gd name="T5" fmla="*/ 28 h 314"/>
                  <a:gd name="T6" fmla="*/ 258 w 287"/>
                  <a:gd name="T7" fmla="*/ 64 h 314"/>
                  <a:gd name="T8" fmla="*/ 29 w 287"/>
                  <a:gd name="T9" fmla="*/ 64 h 314"/>
                  <a:gd name="T10" fmla="*/ 287 w 287"/>
                  <a:gd name="T11" fmla="*/ 0 h 314"/>
                  <a:gd name="T12" fmla="*/ 81 w 287"/>
                  <a:gd name="T13" fmla="*/ 0 h 314"/>
                  <a:gd name="T14" fmla="*/ 52 w 287"/>
                  <a:gd name="T15" fmla="*/ 0 h 314"/>
                  <a:gd name="T16" fmla="*/ 0 w 287"/>
                  <a:gd name="T17" fmla="*/ 0 h 314"/>
                  <a:gd name="T18" fmla="*/ 0 w 287"/>
                  <a:gd name="T19" fmla="*/ 75 h 314"/>
                  <a:gd name="T20" fmla="*/ 29 w 287"/>
                  <a:gd name="T21" fmla="*/ 99 h 314"/>
                  <a:gd name="T22" fmla="*/ 29 w 287"/>
                  <a:gd name="T23" fmla="*/ 92 h 314"/>
                  <a:gd name="T24" fmla="*/ 258 w 287"/>
                  <a:gd name="T25" fmla="*/ 92 h 314"/>
                  <a:gd name="T26" fmla="*/ 258 w 287"/>
                  <a:gd name="T27" fmla="*/ 127 h 314"/>
                  <a:gd name="T28" fmla="*/ 118 w 287"/>
                  <a:gd name="T29" fmla="*/ 127 h 314"/>
                  <a:gd name="T30" fmla="*/ 118 w 287"/>
                  <a:gd name="T31" fmla="*/ 153 h 314"/>
                  <a:gd name="T32" fmla="*/ 258 w 287"/>
                  <a:gd name="T33" fmla="*/ 153 h 314"/>
                  <a:gd name="T34" fmla="*/ 258 w 287"/>
                  <a:gd name="T35" fmla="*/ 191 h 314"/>
                  <a:gd name="T36" fmla="*/ 137 w 287"/>
                  <a:gd name="T37" fmla="*/ 191 h 314"/>
                  <a:gd name="T38" fmla="*/ 171 w 287"/>
                  <a:gd name="T39" fmla="*/ 217 h 314"/>
                  <a:gd name="T40" fmla="*/ 258 w 287"/>
                  <a:gd name="T41" fmla="*/ 217 h 314"/>
                  <a:gd name="T42" fmla="*/ 258 w 287"/>
                  <a:gd name="T43" fmla="*/ 255 h 314"/>
                  <a:gd name="T44" fmla="*/ 213 w 287"/>
                  <a:gd name="T45" fmla="*/ 255 h 314"/>
                  <a:gd name="T46" fmla="*/ 246 w 287"/>
                  <a:gd name="T47" fmla="*/ 284 h 314"/>
                  <a:gd name="T48" fmla="*/ 258 w 287"/>
                  <a:gd name="T49" fmla="*/ 284 h 314"/>
                  <a:gd name="T50" fmla="*/ 258 w 287"/>
                  <a:gd name="T51" fmla="*/ 293 h 314"/>
                  <a:gd name="T52" fmla="*/ 287 w 287"/>
                  <a:gd name="T53" fmla="*/ 314 h 314"/>
                  <a:gd name="T54" fmla="*/ 287 w 287"/>
                  <a:gd name="T55" fmla="*/ 0 h 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87" h="314">
                    <a:moveTo>
                      <a:pt x="29" y="64"/>
                    </a:moveTo>
                    <a:lnTo>
                      <a:pt x="29" y="28"/>
                    </a:lnTo>
                    <a:lnTo>
                      <a:pt x="258" y="28"/>
                    </a:lnTo>
                    <a:lnTo>
                      <a:pt x="258" y="64"/>
                    </a:lnTo>
                    <a:lnTo>
                      <a:pt x="29" y="64"/>
                    </a:lnTo>
                    <a:moveTo>
                      <a:pt x="287" y="0"/>
                    </a:moveTo>
                    <a:lnTo>
                      <a:pt x="81" y="0"/>
                    </a:lnTo>
                    <a:lnTo>
                      <a:pt x="52" y="0"/>
                    </a:lnTo>
                    <a:lnTo>
                      <a:pt x="0" y="0"/>
                    </a:lnTo>
                    <a:lnTo>
                      <a:pt x="0" y="75"/>
                    </a:lnTo>
                    <a:lnTo>
                      <a:pt x="29" y="99"/>
                    </a:lnTo>
                    <a:lnTo>
                      <a:pt x="29" y="92"/>
                    </a:lnTo>
                    <a:lnTo>
                      <a:pt x="258" y="92"/>
                    </a:lnTo>
                    <a:lnTo>
                      <a:pt x="258" y="127"/>
                    </a:lnTo>
                    <a:lnTo>
                      <a:pt x="118" y="127"/>
                    </a:lnTo>
                    <a:lnTo>
                      <a:pt x="118" y="153"/>
                    </a:lnTo>
                    <a:lnTo>
                      <a:pt x="258" y="153"/>
                    </a:lnTo>
                    <a:lnTo>
                      <a:pt x="258" y="191"/>
                    </a:lnTo>
                    <a:lnTo>
                      <a:pt x="137" y="191"/>
                    </a:lnTo>
                    <a:lnTo>
                      <a:pt x="171" y="217"/>
                    </a:lnTo>
                    <a:lnTo>
                      <a:pt x="258" y="217"/>
                    </a:lnTo>
                    <a:lnTo>
                      <a:pt x="258" y="255"/>
                    </a:lnTo>
                    <a:lnTo>
                      <a:pt x="213" y="255"/>
                    </a:lnTo>
                    <a:lnTo>
                      <a:pt x="246" y="284"/>
                    </a:lnTo>
                    <a:lnTo>
                      <a:pt x="258" y="284"/>
                    </a:lnTo>
                    <a:lnTo>
                      <a:pt x="258" y="293"/>
                    </a:lnTo>
                    <a:lnTo>
                      <a:pt x="287" y="314"/>
                    </a:lnTo>
                    <a:lnTo>
                      <a:pt x="287"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229" name="Freeform 130"/>
              <p:cNvSpPr>
                <a:spLocks/>
              </p:cNvSpPr>
              <p:nvPr/>
            </p:nvSpPr>
            <p:spPr bwMode="auto">
              <a:xfrm flipH="1">
                <a:off x="5302886" y="6782317"/>
                <a:ext cx="6843" cy="5132"/>
              </a:xfrm>
              <a:custGeom>
                <a:avLst/>
                <a:gdLst>
                  <a:gd name="T0" fmla="*/ 12 w 12"/>
                  <a:gd name="T1" fmla="*/ 0 h 9"/>
                  <a:gd name="T2" fmla="*/ 0 w 12"/>
                  <a:gd name="T3" fmla="*/ 0 h 9"/>
                  <a:gd name="T4" fmla="*/ 12 w 12"/>
                  <a:gd name="T5" fmla="*/ 9 h 9"/>
                  <a:gd name="T6" fmla="*/ 12 w 12"/>
                  <a:gd name="T7" fmla="*/ 0 h 9"/>
                </a:gdLst>
                <a:ahLst/>
                <a:cxnLst>
                  <a:cxn ang="0">
                    <a:pos x="T0" y="T1"/>
                  </a:cxn>
                  <a:cxn ang="0">
                    <a:pos x="T2" y="T3"/>
                  </a:cxn>
                  <a:cxn ang="0">
                    <a:pos x="T4" y="T5"/>
                  </a:cxn>
                  <a:cxn ang="0">
                    <a:pos x="T6" y="T7"/>
                  </a:cxn>
                </a:cxnLst>
                <a:rect l="0" t="0" r="r" b="b"/>
                <a:pathLst>
                  <a:path w="12" h="9">
                    <a:moveTo>
                      <a:pt x="12" y="0"/>
                    </a:moveTo>
                    <a:lnTo>
                      <a:pt x="0" y="0"/>
                    </a:lnTo>
                    <a:lnTo>
                      <a:pt x="12" y="9"/>
                    </a:lnTo>
                    <a:lnTo>
                      <a:pt x="12" y="0"/>
                    </a:lnTo>
                    <a:close/>
                  </a:path>
                </a:pathLst>
              </a:cu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30" name="Freeform 131"/>
              <p:cNvSpPr>
                <a:spLocks/>
              </p:cNvSpPr>
              <p:nvPr/>
            </p:nvSpPr>
            <p:spPr bwMode="auto">
              <a:xfrm flipH="1">
                <a:off x="5302886" y="6782317"/>
                <a:ext cx="6843" cy="5132"/>
              </a:xfrm>
              <a:custGeom>
                <a:avLst/>
                <a:gdLst>
                  <a:gd name="T0" fmla="*/ 12 w 12"/>
                  <a:gd name="T1" fmla="*/ 0 h 9"/>
                  <a:gd name="T2" fmla="*/ 0 w 12"/>
                  <a:gd name="T3" fmla="*/ 0 h 9"/>
                  <a:gd name="T4" fmla="*/ 12 w 12"/>
                  <a:gd name="T5" fmla="*/ 9 h 9"/>
                  <a:gd name="T6" fmla="*/ 12 w 12"/>
                  <a:gd name="T7" fmla="*/ 0 h 9"/>
                </a:gdLst>
                <a:ahLst/>
                <a:cxnLst>
                  <a:cxn ang="0">
                    <a:pos x="T0" y="T1"/>
                  </a:cxn>
                  <a:cxn ang="0">
                    <a:pos x="T2" y="T3"/>
                  </a:cxn>
                  <a:cxn ang="0">
                    <a:pos x="T4" y="T5"/>
                  </a:cxn>
                  <a:cxn ang="0">
                    <a:pos x="T6" y="T7"/>
                  </a:cxn>
                </a:cxnLst>
                <a:rect l="0" t="0" r="r" b="b"/>
                <a:pathLst>
                  <a:path w="12" h="9">
                    <a:moveTo>
                      <a:pt x="12" y="0"/>
                    </a:moveTo>
                    <a:lnTo>
                      <a:pt x="0" y="0"/>
                    </a:lnTo>
                    <a:lnTo>
                      <a:pt x="12" y="9"/>
                    </a:lnTo>
                    <a:lnTo>
                      <a:pt x="12" y="0"/>
                    </a:lnTo>
                  </a:path>
                </a:pathLst>
              </a:cu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31" name="Freeform 133"/>
              <p:cNvSpPr>
                <a:spLocks/>
              </p:cNvSpPr>
              <p:nvPr/>
            </p:nvSpPr>
            <p:spPr bwMode="auto">
              <a:xfrm flipH="1">
                <a:off x="5302886" y="6707619"/>
                <a:ext cx="79830" cy="21668"/>
              </a:xfrm>
              <a:custGeom>
                <a:avLst/>
                <a:gdLst>
                  <a:gd name="T0" fmla="*/ 140 w 140"/>
                  <a:gd name="T1" fmla="*/ 0 h 38"/>
                  <a:gd name="T2" fmla="*/ 0 w 140"/>
                  <a:gd name="T3" fmla="*/ 0 h 38"/>
                  <a:gd name="T4" fmla="*/ 0 w 140"/>
                  <a:gd name="T5" fmla="*/ 22 h 38"/>
                  <a:gd name="T6" fmla="*/ 19 w 140"/>
                  <a:gd name="T7" fmla="*/ 38 h 38"/>
                  <a:gd name="T8" fmla="*/ 140 w 140"/>
                  <a:gd name="T9" fmla="*/ 38 h 38"/>
                  <a:gd name="T10" fmla="*/ 140 w 140"/>
                  <a:gd name="T11" fmla="*/ 0 h 38"/>
                </a:gdLst>
                <a:ahLst/>
                <a:cxnLst>
                  <a:cxn ang="0">
                    <a:pos x="T0" y="T1"/>
                  </a:cxn>
                  <a:cxn ang="0">
                    <a:pos x="T2" y="T3"/>
                  </a:cxn>
                  <a:cxn ang="0">
                    <a:pos x="T4" y="T5"/>
                  </a:cxn>
                  <a:cxn ang="0">
                    <a:pos x="T6" y="T7"/>
                  </a:cxn>
                  <a:cxn ang="0">
                    <a:pos x="T8" y="T9"/>
                  </a:cxn>
                  <a:cxn ang="0">
                    <a:pos x="T10" y="T11"/>
                  </a:cxn>
                </a:cxnLst>
                <a:rect l="0" t="0" r="r" b="b"/>
                <a:pathLst>
                  <a:path w="140" h="38">
                    <a:moveTo>
                      <a:pt x="140" y="0"/>
                    </a:moveTo>
                    <a:lnTo>
                      <a:pt x="0" y="0"/>
                    </a:lnTo>
                    <a:lnTo>
                      <a:pt x="0" y="22"/>
                    </a:lnTo>
                    <a:lnTo>
                      <a:pt x="19" y="38"/>
                    </a:lnTo>
                    <a:lnTo>
                      <a:pt x="140" y="38"/>
                    </a:lnTo>
                    <a:lnTo>
                      <a:pt x="140" y="0"/>
                    </a:lnTo>
                  </a:path>
                </a:pathLst>
              </a:cu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32" name="Freeform 135"/>
              <p:cNvSpPr>
                <a:spLocks/>
              </p:cNvSpPr>
              <p:nvPr/>
            </p:nvSpPr>
            <p:spPr bwMode="auto">
              <a:xfrm flipH="1">
                <a:off x="5302886" y="6744113"/>
                <a:ext cx="49609" cy="21668"/>
              </a:xfrm>
              <a:custGeom>
                <a:avLst/>
                <a:gdLst>
                  <a:gd name="T0" fmla="*/ 87 w 87"/>
                  <a:gd name="T1" fmla="*/ 0 h 38"/>
                  <a:gd name="T2" fmla="*/ 0 w 87"/>
                  <a:gd name="T3" fmla="*/ 0 h 38"/>
                  <a:gd name="T4" fmla="*/ 42 w 87"/>
                  <a:gd name="T5" fmla="*/ 38 h 38"/>
                  <a:gd name="T6" fmla="*/ 87 w 87"/>
                  <a:gd name="T7" fmla="*/ 38 h 38"/>
                  <a:gd name="T8" fmla="*/ 87 w 87"/>
                  <a:gd name="T9" fmla="*/ 0 h 38"/>
                </a:gdLst>
                <a:ahLst/>
                <a:cxnLst>
                  <a:cxn ang="0">
                    <a:pos x="T0" y="T1"/>
                  </a:cxn>
                  <a:cxn ang="0">
                    <a:pos x="T2" y="T3"/>
                  </a:cxn>
                  <a:cxn ang="0">
                    <a:pos x="T4" y="T5"/>
                  </a:cxn>
                  <a:cxn ang="0">
                    <a:pos x="T6" y="T7"/>
                  </a:cxn>
                  <a:cxn ang="0">
                    <a:pos x="T8" y="T9"/>
                  </a:cxn>
                </a:cxnLst>
                <a:rect l="0" t="0" r="r" b="b"/>
                <a:pathLst>
                  <a:path w="87" h="38">
                    <a:moveTo>
                      <a:pt x="87" y="0"/>
                    </a:moveTo>
                    <a:lnTo>
                      <a:pt x="0" y="0"/>
                    </a:lnTo>
                    <a:lnTo>
                      <a:pt x="42" y="38"/>
                    </a:lnTo>
                    <a:lnTo>
                      <a:pt x="87" y="38"/>
                    </a:lnTo>
                    <a:lnTo>
                      <a:pt x="87" y="0"/>
                    </a:lnTo>
                  </a:path>
                </a:pathLst>
              </a:cu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33" name="Rectangle 137"/>
              <p:cNvSpPr>
                <a:spLocks noChangeArrowheads="1"/>
              </p:cNvSpPr>
              <p:nvPr/>
            </p:nvSpPr>
            <p:spPr bwMode="auto">
              <a:xfrm flipH="1">
                <a:off x="5302886" y="6636342"/>
                <a:ext cx="130579" cy="205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234" name="Freeform 139"/>
              <p:cNvSpPr>
                <a:spLocks/>
              </p:cNvSpPr>
              <p:nvPr/>
            </p:nvSpPr>
            <p:spPr bwMode="auto">
              <a:xfrm flipH="1">
                <a:off x="5302886" y="6672836"/>
                <a:ext cx="130579" cy="19957"/>
              </a:xfrm>
              <a:custGeom>
                <a:avLst/>
                <a:gdLst>
                  <a:gd name="T0" fmla="*/ 229 w 229"/>
                  <a:gd name="T1" fmla="*/ 0 h 35"/>
                  <a:gd name="T2" fmla="*/ 0 w 229"/>
                  <a:gd name="T3" fmla="*/ 0 h 35"/>
                  <a:gd name="T4" fmla="*/ 0 w 229"/>
                  <a:gd name="T5" fmla="*/ 7 h 35"/>
                  <a:gd name="T6" fmla="*/ 9 w 229"/>
                  <a:gd name="T7" fmla="*/ 16 h 35"/>
                  <a:gd name="T8" fmla="*/ 108 w 229"/>
                  <a:gd name="T9" fmla="*/ 16 h 35"/>
                  <a:gd name="T10" fmla="*/ 108 w 229"/>
                  <a:gd name="T11" fmla="*/ 31 h 35"/>
                  <a:gd name="T12" fmla="*/ 28 w 229"/>
                  <a:gd name="T13" fmla="*/ 31 h 35"/>
                  <a:gd name="T14" fmla="*/ 89 w 229"/>
                  <a:gd name="T15" fmla="*/ 31 h 35"/>
                  <a:gd name="T16" fmla="*/ 89 w 229"/>
                  <a:gd name="T17" fmla="*/ 35 h 35"/>
                  <a:gd name="T18" fmla="*/ 229 w 229"/>
                  <a:gd name="T19" fmla="*/ 35 h 35"/>
                  <a:gd name="T20" fmla="*/ 229 w 229"/>
                  <a:gd name="T21"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9" h="35">
                    <a:moveTo>
                      <a:pt x="229" y="0"/>
                    </a:moveTo>
                    <a:lnTo>
                      <a:pt x="0" y="0"/>
                    </a:lnTo>
                    <a:lnTo>
                      <a:pt x="0" y="7"/>
                    </a:lnTo>
                    <a:lnTo>
                      <a:pt x="9" y="16"/>
                    </a:lnTo>
                    <a:lnTo>
                      <a:pt x="108" y="16"/>
                    </a:lnTo>
                    <a:lnTo>
                      <a:pt x="108" y="31"/>
                    </a:lnTo>
                    <a:lnTo>
                      <a:pt x="28" y="31"/>
                    </a:lnTo>
                    <a:lnTo>
                      <a:pt x="89" y="31"/>
                    </a:lnTo>
                    <a:lnTo>
                      <a:pt x="89" y="35"/>
                    </a:lnTo>
                    <a:lnTo>
                      <a:pt x="229" y="35"/>
                    </a:lnTo>
                    <a:lnTo>
                      <a:pt x="22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235" name="Freeform 141"/>
              <p:cNvSpPr>
                <a:spLocks/>
              </p:cNvSpPr>
              <p:nvPr/>
            </p:nvSpPr>
            <p:spPr bwMode="auto">
              <a:xfrm flipH="1">
                <a:off x="5382716" y="6690513"/>
                <a:ext cx="34783" cy="29651"/>
              </a:xfrm>
              <a:custGeom>
                <a:avLst/>
                <a:gdLst>
                  <a:gd name="T0" fmla="*/ 61 w 61"/>
                  <a:gd name="T1" fmla="*/ 0 h 52"/>
                  <a:gd name="T2" fmla="*/ 0 w 61"/>
                  <a:gd name="T3" fmla="*/ 0 h 52"/>
                  <a:gd name="T4" fmla="*/ 61 w 61"/>
                  <a:gd name="T5" fmla="*/ 52 h 52"/>
                  <a:gd name="T6" fmla="*/ 61 w 61"/>
                  <a:gd name="T7" fmla="*/ 30 h 52"/>
                  <a:gd name="T8" fmla="*/ 61 w 61"/>
                  <a:gd name="T9" fmla="*/ 4 h 52"/>
                  <a:gd name="T10" fmla="*/ 61 w 61"/>
                  <a:gd name="T11" fmla="*/ 0 h 52"/>
                </a:gdLst>
                <a:ahLst/>
                <a:cxnLst>
                  <a:cxn ang="0">
                    <a:pos x="T0" y="T1"/>
                  </a:cxn>
                  <a:cxn ang="0">
                    <a:pos x="T2" y="T3"/>
                  </a:cxn>
                  <a:cxn ang="0">
                    <a:pos x="T4" y="T5"/>
                  </a:cxn>
                  <a:cxn ang="0">
                    <a:pos x="T6" y="T7"/>
                  </a:cxn>
                  <a:cxn ang="0">
                    <a:pos x="T8" y="T9"/>
                  </a:cxn>
                  <a:cxn ang="0">
                    <a:pos x="T10" y="T11"/>
                  </a:cxn>
                </a:cxnLst>
                <a:rect l="0" t="0" r="r" b="b"/>
                <a:pathLst>
                  <a:path w="61" h="52">
                    <a:moveTo>
                      <a:pt x="61" y="0"/>
                    </a:moveTo>
                    <a:lnTo>
                      <a:pt x="0" y="0"/>
                    </a:lnTo>
                    <a:lnTo>
                      <a:pt x="61" y="52"/>
                    </a:lnTo>
                    <a:lnTo>
                      <a:pt x="61" y="30"/>
                    </a:lnTo>
                    <a:lnTo>
                      <a:pt x="61" y="4"/>
                    </a:lnTo>
                    <a:lnTo>
                      <a:pt x="6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236" name="Freeform 143"/>
              <p:cNvSpPr>
                <a:spLocks/>
              </p:cNvSpPr>
              <p:nvPr/>
            </p:nvSpPr>
            <p:spPr bwMode="auto">
              <a:xfrm flipH="1">
                <a:off x="5371882" y="6681959"/>
                <a:ext cx="56451" cy="8553"/>
              </a:xfrm>
              <a:custGeom>
                <a:avLst/>
                <a:gdLst>
                  <a:gd name="T0" fmla="*/ 99 w 99"/>
                  <a:gd name="T1" fmla="*/ 0 h 15"/>
                  <a:gd name="T2" fmla="*/ 0 w 99"/>
                  <a:gd name="T3" fmla="*/ 0 h 15"/>
                  <a:gd name="T4" fmla="*/ 19 w 99"/>
                  <a:gd name="T5" fmla="*/ 15 h 15"/>
                  <a:gd name="T6" fmla="*/ 99 w 99"/>
                  <a:gd name="T7" fmla="*/ 15 h 15"/>
                  <a:gd name="T8" fmla="*/ 99 w 99"/>
                  <a:gd name="T9" fmla="*/ 0 h 15"/>
                </a:gdLst>
                <a:ahLst/>
                <a:cxnLst>
                  <a:cxn ang="0">
                    <a:pos x="T0" y="T1"/>
                  </a:cxn>
                  <a:cxn ang="0">
                    <a:pos x="T2" y="T3"/>
                  </a:cxn>
                  <a:cxn ang="0">
                    <a:pos x="T4" y="T5"/>
                  </a:cxn>
                  <a:cxn ang="0">
                    <a:pos x="T6" y="T7"/>
                  </a:cxn>
                  <a:cxn ang="0">
                    <a:pos x="T8" y="T9"/>
                  </a:cxn>
                </a:cxnLst>
                <a:rect l="0" t="0" r="r" b="b"/>
                <a:pathLst>
                  <a:path w="99" h="15">
                    <a:moveTo>
                      <a:pt x="99" y="0"/>
                    </a:moveTo>
                    <a:lnTo>
                      <a:pt x="0" y="0"/>
                    </a:lnTo>
                    <a:lnTo>
                      <a:pt x="19" y="15"/>
                    </a:lnTo>
                    <a:lnTo>
                      <a:pt x="99" y="15"/>
                    </a:lnTo>
                    <a:lnTo>
                      <a:pt x="9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237" name="Freeform 145"/>
              <p:cNvSpPr>
                <a:spLocks/>
              </p:cNvSpPr>
              <p:nvPr/>
            </p:nvSpPr>
            <p:spPr bwMode="auto">
              <a:xfrm flipH="1">
                <a:off x="5652427" y="6297635"/>
                <a:ext cx="221243" cy="195583"/>
              </a:xfrm>
              <a:custGeom>
                <a:avLst/>
                <a:gdLst>
                  <a:gd name="T0" fmla="*/ 388 w 388"/>
                  <a:gd name="T1" fmla="*/ 0 h 343"/>
                  <a:gd name="T2" fmla="*/ 310 w 388"/>
                  <a:gd name="T3" fmla="*/ 0 h 343"/>
                  <a:gd name="T4" fmla="*/ 0 w 388"/>
                  <a:gd name="T5" fmla="*/ 0 h 343"/>
                  <a:gd name="T6" fmla="*/ 0 w 388"/>
                  <a:gd name="T7" fmla="*/ 19 h 343"/>
                  <a:gd name="T8" fmla="*/ 38 w 388"/>
                  <a:gd name="T9" fmla="*/ 52 h 343"/>
                  <a:gd name="T10" fmla="*/ 38 w 388"/>
                  <a:gd name="T11" fmla="*/ 35 h 343"/>
                  <a:gd name="T12" fmla="*/ 350 w 388"/>
                  <a:gd name="T13" fmla="*/ 35 h 343"/>
                  <a:gd name="T14" fmla="*/ 350 w 388"/>
                  <a:gd name="T15" fmla="*/ 85 h 343"/>
                  <a:gd name="T16" fmla="*/ 80 w 388"/>
                  <a:gd name="T17" fmla="*/ 85 h 343"/>
                  <a:gd name="T18" fmla="*/ 125 w 388"/>
                  <a:gd name="T19" fmla="*/ 125 h 343"/>
                  <a:gd name="T20" fmla="*/ 350 w 388"/>
                  <a:gd name="T21" fmla="*/ 125 h 343"/>
                  <a:gd name="T22" fmla="*/ 350 w 388"/>
                  <a:gd name="T23" fmla="*/ 175 h 343"/>
                  <a:gd name="T24" fmla="*/ 185 w 388"/>
                  <a:gd name="T25" fmla="*/ 175 h 343"/>
                  <a:gd name="T26" fmla="*/ 230 w 388"/>
                  <a:gd name="T27" fmla="*/ 210 h 343"/>
                  <a:gd name="T28" fmla="*/ 350 w 388"/>
                  <a:gd name="T29" fmla="*/ 210 h 343"/>
                  <a:gd name="T30" fmla="*/ 350 w 388"/>
                  <a:gd name="T31" fmla="*/ 263 h 343"/>
                  <a:gd name="T32" fmla="*/ 289 w 388"/>
                  <a:gd name="T33" fmla="*/ 263 h 343"/>
                  <a:gd name="T34" fmla="*/ 334 w 388"/>
                  <a:gd name="T35" fmla="*/ 298 h 343"/>
                  <a:gd name="T36" fmla="*/ 350 w 388"/>
                  <a:gd name="T37" fmla="*/ 298 h 343"/>
                  <a:gd name="T38" fmla="*/ 350 w 388"/>
                  <a:gd name="T39" fmla="*/ 315 h 343"/>
                  <a:gd name="T40" fmla="*/ 388 w 388"/>
                  <a:gd name="T41" fmla="*/ 343 h 343"/>
                  <a:gd name="T42" fmla="*/ 388 w 388"/>
                  <a:gd name="T43" fmla="*/ 0 h 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88" h="343">
                    <a:moveTo>
                      <a:pt x="388" y="0"/>
                    </a:moveTo>
                    <a:lnTo>
                      <a:pt x="310" y="0"/>
                    </a:lnTo>
                    <a:lnTo>
                      <a:pt x="0" y="0"/>
                    </a:lnTo>
                    <a:lnTo>
                      <a:pt x="0" y="19"/>
                    </a:lnTo>
                    <a:lnTo>
                      <a:pt x="38" y="52"/>
                    </a:lnTo>
                    <a:lnTo>
                      <a:pt x="38" y="35"/>
                    </a:lnTo>
                    <a:lnTo>
                      <a:pt x="350" y="35"/>
                    </a:lnTo>
                    <a:lnTo>
                      <a:pt x="350" y="85"/>
                    </a:lnTo>
                    <a:lnTo>
                      <a:pt x="80" y="85"/>
                    </a:lnTo>
                    <a:lnTo>
                      <a:pt x="125" y="125"/>
                    </a:lnTo>
                    <a:lnTo>
                      <a:pt x="350" y="125"/>
                    </a:lnTo>
                    <a:lnTo>
                      <a:pt x="350" y="175"/>
                    </a:lnTo>
                    <a:lnTo>
                      <a:pt x="185" y="175"/>
                    </a:lnTo>
                    <a:lnTo>
                      <a:pt x="230" y="210"/>
                    </a:lnTo>
                    <a:lnTo>
                      <a:pt x="350" y="210"/>
                    </a:lnTo>
                    <a:lnTo>
                      <a:pt x="350" y="263"/>
                    </a:lnTo>
                    <a:lnTo>
                      <a:pt x="289" y="263"/>
                    </a:lnTo>
                    <a:lnTo>
                      <a:pt x="334" y="298"/>
                    </a:lnTo>
                    <a:lnTo>
                      <a:pt x="350" y="298"/>
                    </a:lnTo>
                    <a:lnTo>
                      <a:pt x="350" y="315"/>
                    </a:lnTo>
                    <a:lnTo>
                      <a:pt x="388" y="343"/>
                    </a:lnTo>
                    <a:lnTo>
                      <a:pt x="38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238" name="Freeform 146"/>
              <p:cNvSpPr>
                <a:spLocks/>
              </p:cNvSpPr>
              <p:nvPr/>
            </p:nvSpPr>
            <p:spPr bwMode="auto">
              <a:xfrm flipH="1">
                <a:off x="5641593" y="6289652"/>
                <a:ext cx="242911" cy="7983"/>
              </a:xfrm>
              <a:custGeom>
                <a:avLst/>
                <a:gdLst>
                  <a:gd name="T0" fmla="*/ 426 w 426"/>
                  <a:gd name="T1" fmla="*/ 0 h 14"/>
                  <a:gd name="T2" fmla="*/ 329 w 426"/>
                  <a:gd name="T3" fmla="*/ 0 h 14"/>
                  <a:gd name="T4" fmla="*/ 0 w 426"/>
                  <a:gd name="T5" fmla="*/ 0 h 14"/>
                  <a:gd name="T6" fmla="*/ 0 w 426"/>
                  <a:gd name="T7" fmla="*/ 14 h 14"/>
                  <a:gd name="T8" fmla="*/ 329 w 426"/>
                  <a:gd name="T9" fmla="*/ 14 h 14"/>
                  <a:gd name="T10" fmla="*/ 426 w 426"/>
                  <a:gd name="T11" fmla="*/ 14 h 14"/>
                  <a:gd name="T12" fmla="*/ 426 w 426"/>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426" h="14">
                    <a:moveTo>
                      <a:pt x="426" y="0"/>
                    </a:moveTo>
                    <a:lnTo>
                      <a:pt x="329" y="0"/>
                    </a:lnTo>
                    <a:lnTo>
                      <a:pt x="0" y="0"/>
                    </a:lnTo>
                    <a:lnTo>
                      <a:pt x="0" y="14"/>
                    </a:lnTo>
                    <a:lnTo>
                      <a:pt x="329" y="14"/>
                    </a:lnTo>
                    <a:lnTo>
                      <a:pt x="426" y="14"/>
                    </a:lnTo>
                    <a:lnTo>
                      <a:pt x="426" y="0"/>
                    </a:lnTo>
                    <a:close/>
                  </a:path>
                </a:pathLst>
              </a:custGeom>
              <a:solidFill>
                <a:schemeClr val="accent1">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239" name="Freeform 147"/>
              <p:cNvSpPr>
                <a:spLocks/>
              </p:cNvSpPr>
              <p:nvPr/>
            </p:nvSpPr>
            <p:spPr bwMode="auto">
              <a:xfrm flipH="1">
                <a:off x="5641593" y="6289652"/>
                <a:ext cx="242911" cy="7983"/>
              </a:xfrm>
              <a:custGeom>
                <a:avLst/>
                <a:gdLst>
                  <a:gd name="T0" fmla="*/ 426 w 426"/>
                  <a:gd name="T1" fmla="*/ 0 h 14"/>
                  <a:gd name="T2" fmla="*/ 329 w 426"/>
                  <a:gd name="T3" fmla="*/ 0 h 14"/>
                  <a:gd name="T4" fmla="*/ 0 w 426"/>
                  <a:gd name="T5" fmla="*/ 0 h 14"/>
                  <a:gd name="T6" fmla="*/ 0 w 426"/>
                  <a:gd name="T7" fmla="*/ 14 h 14"/>
                  <a:gd name="T8" fmla="*/ 329 w 426"/>
                  <a:gd name="T9" fmla="*/ 14 h 14"/>
                  <a:gd name="T10" fmla="*/ 426 w 426"/>
                  <a:gd name="T11" fmla="*/ 14 h 14"/>
                  <a:gd name="T12" fmla="*/ 426 w 426"/>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426" h="14">
                    <a:moveTo>
                      <a:pt x="426" y="0"/>
                    </a:moveTo>
                    <a:lnTo>
                      <a:pt x="329" y="0"/>
                    </a:lnTo>
                    <a:lnTo>
                      <a:pt x="0" y="0"/>
                    </a:lnTo>
                    <a:lnTo>
                      <a:pt x="0" y="14"/>
                    </a:lnTo>
                    <a:lnTo>
                      <a:pt x="329" y="14"/>
                    </a:lnTo>
                    <a:lnTo>
                      <a:pt x="426" y="14"/>
                    </a:lnTo>
                    <a:lnTo>
                      <a:pt x="42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240" name="Freeform 148"/>
              <p:cNvSpPr>
                <a:spLocks/>
              </p:cNvSpPr>
              <p:nvPr/>
            </p:nvSpPr>
            <p:spPr bwMode="auto">
              <a:xfrm flipH="1">
                <a:off x="5674095" y="6467559"/>
                <a:ext cx="9123" cy="9693"/>
              </a:xfrm>
              <a:custGeom>
                <a:avLst/>
                <a:gdLst>
                  <a:gd name="T0" fmla="*/ 16 w 16"/>
                  <a:gd name="T1" fmla="*/ 0 h 17"/>
                  <a:gd name="T2" fmla="*/ 0 w 16"/>
                  <a:gd name="T3" fmla="*/ 0 h 17"/>
                  <a:gd name="T4" fmla="*/ 16 w 16"/>
                  <a:gd name="T5" fmla="*/ 17 h 17"/>
                  <a:gd name="T6" fmla="*/ 16 w 16"/>
                  <a:gd name="T7" fmla="*/ 0 h 17"/>
                </a:gdLst>
                <a:ahLst/>
                <a:cxnLst>
                  <a:cxn ang="0">
                    <a:pos x="T0" y="T1"/>
                  </a:cxn>
                  <a:cxn ang="0">
                    <a:pos x="T2" y="T3"/>
                  </a:cxn>
                  <a:cxn ang="0">
                    <a:pos x="T4" y="T5"/>
                  </a:cxn>
                  <a:cxn ang="0">
                    <a:pos x="T6" y="T7"/>
                  </a:cxn>
                </a:cxnLst>
                <a:rect l="0" t="0" r="r" b="b"/>
                <a:pathLst>
                  <a:path w="16" h="17">
                    <a:moveTo>
                      <a:pt x="16" y="0"/>
                    </a:moveTo>
                    <a:lnTo>
                      <a:pt x="0" y="0"/>
                    </a:lnTo>
                    <a:lnTo>
                      <a:pt x="16" y="17"/>
                    </a:lnTo>
                    <a:lnTo>
                      <a:pt x="16" y="0"/>
                    </a:lnTo>
                    <a:close/>
                  </a:path>
                </a:pathLst>
              </a:custGeom>
              <a:solidFill>
                <a:schemeClr val="accent1">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241" name="Freeform 149"/>
              <p:cNvSpPr>
                <a:spLocks/>
              </p:cNvSpPr>
              <p:nvPr/>
            </p:nvSpPr>
            <p:spPr bwMode="auto">
              <a:xfrm flipH="1">
                <a:off x="5674095" y="6467559"/>
                <a:ext cx="9123" cy="9693"/>
              </a:xfrm>
              <a:custGeom>
                <a:avLst/>
                <a:gdLst>
                  <a:gd name="T0" fmla="*/ 16 w 16"/>
                  <a:gd name="T1" fmla="*/ 0 h 17"/>
                  <a:gd name="T2" fmla="*/ 0 w 16"/>
                  <a:gd name="T3" fmla="*/ 0 h 17"/>
                  <a:gd name="T4" fmla="*/ 16 w 16"/>
                  <a:gd name="T5" fmla="*/ 17 h 17"/>
                  <a:gd name="T6" fmla="*/ 16 w 16"/>
                  <a:gd name="T7" fmla="*/ 0 h 17"/>
                </a:gdLst>
                <a:ahLst/>
                <a:cxnLst>
                  <a:cxn ang="0">
                    <a:pos x="T0" y="T1"/>
                  </a:cxn>
                  <a:cxn ang="0">
                    <a:pos x="T2" y="T3"/>
                  </a:cxn>
                  <a:cxn ang="0">
                    <a:pos x="T4" y="T5"/>
                  </a:cxn>
                  <a:cxn ang="0">
                    <a:pos x="T6" y="T7"/>
                  </a:cxn>
                </a:cxnLst>
                <a:rect l="0" t="0" r="r" b="b"/>
                <a:pathLst>
                  <a:path w="16" h="17">
                    <a:moveTo>
                      <a:pt x="16" y="0"/>
                    </a:moveTo>
                    <a:lnTo>
                      <a:pt x="0" y="0"/>
                    </a:lnTo>
                    <a:lnTo>
                      <a:pt x="16" y="17"/>
                    </a:lnTo>
                    <a:lnTo>
                      <a:pt x="16" y="0"/>
                    </a:lnTo>
                  </a:path>
                </a:pathLst>
              </a:custGeom>
              <a:solidFill>
                <a:schemeClr val="accent1">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242" name="Freeform 151"/>
              <p:cNvSpPr>
                <a:spLocks/>
              </p:cNvSpPr>
              <p:nvPr/>
            </p:nvSpPr>
            <p:spPr bwMode="auto">
              <a:xfrm flipH="1">
                <a:off x="5674095" y="6368912"/>
                <a:ext cx="128298" cy="28511"/>
              </a:xfrm>
              <a:custGeom>
                <a:avLst/>
                <a:gdLst>
                  <a:gd name="T0" fmla="*/ 225 w 225"/>
                  <a:gd name="T1" fmla="*/ 0 h 50"/>
                  <a:gd name="T2" fmla="*/ 0 w 225"/>
                  <a:gd name="T3" fmla="*/ 0 h 50"/>
                  <a:gd name="T4" fmla="*/ 60 w 225"/>
                  <a:gd name="T5" fmla="*/ 50 h 50"/>
                  <a:gd name="T6" fmla="*/ 225 w 225"/>
                  <a:gd name="T7" fmla="*/ 50 h 50"/>
                  <a:gd name="T8" fmla="*/ 225 w 225"/>
                  <a:gd name="T9" fmla="*/ 0 h 50"/>
                </a:gdLst>
                <a:ahLst/>
                <a:cxnLst>
                  <a:cxn ang="0">
                    <a:pos x="T0" y="T1"/>
                  </a:cxn>
                  <a:cxn ang="0">
                    <a:pos x="T2" y="T3"/>
                  </a:cxn>
                  <a:cxn ang="0">
                    <a:pos x="T4" y="T5"/>
                  </a:cxn>
                  <a:cxn ang="0">
                    <a:pos x="T6" y="T7"/>
                  </a:cxn>
                  <a:cxn ang="0">
                    <a:pos x="T8" y="T9"/>
                  </a:cxn>
                </a:cxnLst>
                <a:rect l="0" t="0" r="r" b="b"/>
                <a:pathLst>
                  <a:path w="225" h="50">
                    <a:moveTo>
                      <a:pt x="225" y="0"/>
                    </a:moveTo>
                    <a:lnTo>
                      <a:pt x="0" y="0"/>
                    </a:lnTo>
                    <a:lnTo>
                      <a:pt x="60" y="50"/>
                    </a:lnTo>
                    <a:lnTo>
                      <a:pt x="225" y="50"/>
                    </a:lnTo>
                    <a:lnTo>
                      <a:pt x="225" y="0"/>
                    </a:lnTo>
                  </a:path>
                </a:pathLst>
              </a:custGeom>
              <a:solidFill>
                <a:schemeClr val="accent1">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243" name="Freeform 153"/>
              <p:cNvSpPr>
                <a:spLocks/>
              </p:cNvSpPr>
              <p:nvPr/>
            </p:nvSpPr>
            <p:spPr bwMode="auto">
              <a:xfrm flipH="1">
                <a:off x="5674095" y="6417380"/>
                <a:ext cx="68426" cy="30221"/>
              </a:xfrm>
              <a:custGeom>
                <a:avLst/>
                <a:gdLst>
                  <a:gd name="T0" fmla="*/ 120 w 120"/>
                  <a:gd name="T1" fmla="*/ 0 h 53"/>
                  <a:gd name="T2" fmla="*/ 0 w 120"/>
                  <a:gd name="T3" fmla="*/ 0 h 53"/>
                  <a:gd name="T4" fmla="*/ 59 w 120"/>
                  <a:gd name="T5" fmla="*/ 53 h 53"/>
                  <a:gd name="T6" fmla="*/ 120 w 120"/>
                  <a:gd name="T7" fmla="*/ 53 h 53"/>
                  <a:gd name="T8" fmla="*/ 120 w 120"/>
                  <a:gd name="T9" fmla="*/ 0 h 53"/>
                </a:gdLst>
                <a:ahLst/>
                <a:cxnLst>
                  <a:cxn ang="0">
                    <a:pos x="T0" y="T1"/>
                  </a:cxn>
                  <a:cxn ang="0">
                    <a:pos x="T2" y="T3"/>
                  </a:cxn>
                  <a:cxn ang="0">
                    <a:pos x="T4" y="T5"/>
                  </a:cxn>
                  <a:cxn ang="0">
                    <a:pos x="T6" y="T7"/>
                  </a:cxn>
                  <a:cxn ang="0">
                    <a:pos x="T8" y="T9"/>
                  </a:cxn>
                </a:cxnLst>
                <a:rect l="0" t="0" r="r" b="b"/>
                <a:pathLst>
                  <a:path w="120" h="53">
                    <a:moveTo>
                      <a:pt x="120" y="0"/>
                    </a:moveTo>
                    <a:lnTo>
                      <a:pt x="0" y="0"/>
                    </a:lnTo>
                    <a:lnTo>
                      <a:pt x="59" y="53"/>
                    </a:lnTo>
                    <a:lnTo>
                      <a:pt x="120" y="53"/>
                    </a:lnTo>
                    <a:lnTo>
                      <a:pt x="120" y="0"/>
                    </a:lnTo>
                  </a:path>
                </a:pathLst>
              </a:custGeom>
              <a:solidFill>
                <a:schemeClr val="accent1">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244" name="Freeform 155"/>
              <p:cNvSpPr>
                <a:spLocks/>
              </p:cNvSpPr>
              <p:nvPr/>
            </p:nvSpPr>
            <p:spPr bwMode="auto">
              <a:xfrm flipH="1">
                <a:off x="5674095" y="6317593"/>
                <a:ext cx="177906" cy="28511"/>
              </a:xfrm>
              <a:custGeom>
                <a:avLst/>
                <a:gdLst>
                  <a:gd name="T0" fmla="*/ 312 w 312"/>
                  <a:gd name="T1" fmla="*/ 0 h 50"/>
                  <a:gd name="T2" fmla="*/ 0 w 312"/>
                  <a:gd name="T3" fmla="*/ 0 h 50"/>
                  <a:gd name="T4" fmla="*/ 0 w 312"/>
                  <a:gd name="T5" fmla="*/ 17 h 50"/>
                  <a:gd name="T6" fmla="*/ 42 w 312"/>
                  <a:gd name="T7" fmla="*/ 50 h 50"/>
                  <a:gd name="T8" fmla="*/ 312 w 312"/>
                  <a:gd name="T9" fmla="*/ 50 h 50"/>
                  <a:gd name="T10" fmla="*/ 312 w 312"/>
                  <a:gd name="T11" fmla="*/ 0 h 50"/>
                </a:gdLst>
                <a:ahLst/>
                <a:cxnLst>
                  <a:cxn ang="0">
                    <a:pos x="T0" y="T1"/>
                  </a:cxn>
                  <a:cxn ang="0">
                    <a:pos x="T2" y="T3"/>
                  </a:cxn>
                  <a:cxn ang="0">
                    <a:pos x="T4" y="T5"/>
                  </a:cxn>
                  <a:cxn ang="0">
                    <a:pos x="T6" y="T7"/>
                  </a:cxn>
                  <a:cxn ang="0">
                    <a:pos x="T8" y="T9"/>
                  </a:cxn>
                  <a:cxn ang="0">
                    <a:pos x="T10" y="T11"/>
                  </a:cxn>
                </a:cxnLst>
                <a:rect l="0" t="0" r="r" b="b"/>
                <a:pathLst>
                  <a:path w="312" h="50">
                    <a:moveTo>
                      <a:pt x="312" y="0"/>
                    </a:moveTo>
                    <a:lnTo>
                      <a:pt x="0" y="0"/>
                    </a:lnTo>
                    <a:lnTo>
                      <a:pt x="0" y="17"/>
                    </a:lnTo>
                    <a:lnTo>
                      <a:pt x="42" y="50"/>
                    </a:lnTo>
                    <a:lnTo>
                      <a:pt x="312" y="50"/>
                    </a:lnTo>
                    <a:lnTo>
                      <a:pt x="312" y="0"/>
                    </a:lnTo>
                  </a:path>
                </a:pathLst>
              </a:custGeom>
              <a:solidFill>
                <a:schemeClr val="accent1">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245" name="Rectangle 157"/>
              <p:cNvSpPr>
                <a:spLocks noChangeArrowheads="1"/>
              </p:cNvSpPr>
              <p:nvPr/>
            </p:nvSpPr>
            <p:spPr bwMode="auto">
              <a:xfrm flipH="1">
                <a:off x="5822350" y="6152801"/>
                <a:ext cx="71277" cy="4504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246" name="Rectangle 159"/>
              <p:cNvSpPr>
                <a:spLocks noChangeArrowheads="1"/>
              </p:cNvSpPr>
              <p:nvPr/>
            </p:nvSpPr>
            <p:spPr bwMode="auto">
              <a:xfrm flipH="1">
                <a:off x="5772171" y="6176180"/>
                <a:ext cx="32502" cy="21668"/>
              </a:xfrm>
              <a:prstGeom prst="rect">
                <a:avLst/>
              </a:prstGeom>
              <a:solidFill>
                <a:schemeClr val="bg1">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247" name="Rectangle 161"/>
              <p:cNvSpPr>
                <a:spLocks noChangeArrowheads="1"/>
              </p:cNvSpPr>
              <p:nvPr/>
            </p:nvSpPr>
            <p:spPr bwMode="auto">
              <a:xfrm flipH="1">
                <a:off x="5467678" y="6447602"/>
                <a:ext cx="36494" cy="17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grpSp>
        <p:sp>
          <p:nvSpPr>
            <p:cNvPr id="120" name="Rectangle 119"/>
            <p:cNvSpPr/>
            <p:nvPr/>
          </p:nvSpPr>
          <p:spPr bwMode="auto">
            <a:xfrm flipH="1">
              <a:off x="0" y="6948806"/>
              <a:ext cx="12435840" cy="45719"/>
            </a:xfrm>
            <a:prstGeom prst="rect">
              <a:avLst/>
            </a:prstGeom>
            <a:solidFill>
              <a:srgbClr val="79A640"/>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699288" fontAlgn="base">
                <a:lnSpc>
                  <a:spcPct val="90000"/>
                </a:lnSpc>
                <a:spcBef>
                  <a:spcPct val="0"/>
                </a:spcBef>
                <a:spcAft>
                  <a:spcPct val="0"/>
                </a:spcAft>
              </a:pPr>
              <a:endParaRPr lang="en-IN" sz="1800" dirty="0" err="1">
                <a:gradFill>
                  <a:gsLst>
                    <a:gs pos="0">
                      <a:srgbClr val="FFFFFF"/>
                    </a:gs>
                    <a:gs pos="100000">
                      <a:srgbClr val="FFFFFF"/>
                    </a:gs>
                  </a:gsLst>
                  <a:lin ang="5400000" scaled="0"/>
                </a:gradFill>
                <a:ea typeface="Segoe UI" pitchFamily="34" charset="0"/>
                <a:cs typeface="Segoe UI" pitchFamily="34" charset="0"/>
              </a:endParaRPr>
            </a:p>
          </p:txBody>
        </p:sp>
      </p:grpSp>
      <p:graphicFrame>
        <p:nvGraphicFramePr>
          <p:cNvPr id="5" name="Object 4" hidden="1"/>
          <p:cNvGraphicFramePr>
            <a:graphicFrameLocks noChangeAspect="1"/>
          </p:cNvGraphicFramePr>
          <p:nvPr>
            <p:custDataLst>
              <p:tags r:id="rId2"/>
            </p:custDataLst>
            <p:extLst/>
          </p:nvPr>
        </p:nvGraphicFramePr>
        <p:xfrm>
          <a:off x="1191" y="1589"/>
          <a:ext cx="1190" cy="1587"/>
        </p:xfrm>
        <a:graphic>
          <a:graphicData uri="http://schemas.openxmlformats.org/presentationml/2006/ole">
            <mc:AlternateContent xmlns:mc="http://schemas.openxmlformats.org/markup-compatibility/2006">
              <mc:Choice xmlns:v="urn:schemas-microsoft-com:vml" Requires="v">
                <p:oleObj spid="_x0000_s87045" name="think-cell Slide" r:id="rId4" imgW="270" imgH="270" progId="TCLayout.ActiveDocument.1">
                  <p:embed/>
                </p:oleObj>
              </mc:Choice>
              <mc:Fallback>
                <p:oleObj name="think-cell Slide" r:id="rId4" imgW="270" imgH="270" progId="TCLayout.ActiveDocument.1">
                  <p:embed/>
                  <p:pic>
                    <p:nvPicPr>
                      <p:cNvPr id="5" name="Object 4" hidden="1"/>
                      <p:cNvPicPr/>
                      <p:nvPr/>
                    </p:nvPicPr>
                    <p:blipFill>
                      <a:blip r:embed="rId5"/>
                      <a:stretch>
                        <a:fillRect/>
                      </a:stretch>
                    </p:blipFill>
                    <p:spPr>
                      <a:xfrm>
                        <a:off x="1191" y="1589"/>
                        <a:ext cx="1190" cy="1587"/>
                      </a:xfrm>
                      <a:prstGeom prst="rect">
                        <a:avLst/>
                      </a:prstGeom>
                    </p:spPr>
                  </p:pic>
                </p:oleObj>
              </mc:Fallback>
            </mc:AlternateContent>
          </a:graphicData>
        </a:graphic>
      </p:graphicFrame>
      <p:sp>
        <p:nvSpPr>
          <p:cNvPr id="3" name="Footer Placeholder 2"/>
          <p:cNvSpPr>
            <a:spLocks noGrp="1"/>
          </p:cNvSpPr>
          <p:nvPr>
            <p:ph type="ftr" sz="quarter" idx="10"/>
          </p:nvPr>
        </p:nvSpPr>
        <p:spPr/>
        <p:txBody>
          <a:bodyPr/>
          <a:lstStyle/>
          <a:p>
            <a:r>
              <a:rPr lang="en-US"/>
              <a:t>Microsoft Confidential</a:t>
            </a:r>
          </a:p>
        </p:txBody>
      </p:sp>
      <p:sp>
        <p:nvSpPr>
          <p:cNvPr id="4" name="Slide Number Placeholder 3"/>
          <p:cNvSpPr>
            <a:spLocks noGrp="1"/>
          </p:cNvSpPr>
          <p:nvPr>
            <p:ph type="sldNum" sz="quarter" idx="11"/>
          </p:nvPr>
        </p:nvSpPr>
        <p:spPr/>
        <p:txBody>
          <a:bodyPr/>
          <a:lstStyle>
            <a:lvl1pPr>
              <a:defRPr>
                <a:solidFill>
                  <a:schemeClr val="tx2"/>
                </a:solidFill>
              </a:defRPr>
            </a:lvl1pPr>
          </a:lstStyle>
          <a:p>
            <a:fld id="{27258FFF-F925-446B-8502-81C933981705}" type="slidenum">
              <a:rPr lang="en-US" smtClean="0"/>
              <a:pPr/>
              <a:t>‹#›</a:t>
            </a:fld>
            <a:endParaRPr lang="en-US" dirty="0"/>
          </a:p>
        </p:txBody>
      </p:sp>
      <p:sp>
        <p:nvSpPr>
          <p:cNvPr id="912" name="Title 1"/>
          <p:cNvSpPr>
            <a:spLocks noGrp="1"/>
          </p:cNvSpPr>
          <p:nvPr>
            <p:ph type="title" hasCustomPrompt="1"/>
          </p:nvPr>
        </p:nvSpPr>
        <p:spPr>
          <a:xfrm>
            <a:off x="438875" y="264964"/>
            <a:ext cx="8418931" cy="1097302"/>
          </a:xfrm>
        </p:spPr>
        <p:txBody>
          <a:bodyPr lIns="0" tIns="91440" rIns="146304" bIns="91440"/>
          <a:lstStyle>
            <a:lvl1pPr>
              <a:lnSpc>
                <a:spcPts val="3674"/>
              </a:lnSpc>
              <a:defRPr sz="2700" baseline="0">
                <a:solidFill>
                  <a:schemeClr val="accent1"/>
                </a:solidFill>
              </a:defRPr>
            </a:lvl1pPr>
          </a:lstStyle>
          <a:p>
            <a:r>
              <a:rPr lang="en-US" dirty="0" err="1"/>
              <a:t>Lorem</a:t>
            </a:r>
            <a:r>
              <a:rPr lang="en-US" dirty="0"/>
              <a:t> </a:t>
            </a:r>
            <a:r>
              <a:rPr lang="en-US" dirty="0" err="1"/>
              <a:t>ipsum</a:t>
            </a:r>
            <a:r>
              <a:rPr lang="en-US" dirty="0"/>
              <a:t> dolor sit.</a:t>
            </a:r>
          </a:p>
        </p:txBody>
      </p:sp>
      <p:sp>
        <p:nvSpPr>
          <p:cNvPr id="686" name="Text Placeholder 7"/>
          <p:cNvSpPr>
            <a:spLocks noGrp="1"/>
          </p:cNvSpPr>
          <p:nvPr>
            <p:ph type="body" sz="quarter" idx="13" hasCustomPrompt="1"/>
          </p:nvPr>
        </p:nvSpPr>
        <p:spPr>
          <a:xfrm>
            <a:off x="452590" y="1545465"/>
            <a:ext cx="8418931" cy="4663068"/>
          </a:xfrm>
        </p:spPr>
        <p:txBody>
          <a:bodyPr lIns="0" tIns="0"/>
          <a:lstStyle>
            <a:lvl1pPr marL="175006" indent="-175006">
              <a:spcBef>
                <a:spcPts val="900"/>
              </a:spcBef>
              <a:defRPr sz="1950">
                <a:latin typeface="+mn-lt"/>
              </a:defRPr>
            </a:lvl1pPr>
            <a:lvl2pPr marL="517874" indent="-175006">
              <a:spcBef>
                <a:spcPts val="900"/>
              </a:spcBef>
              <a:buSzPct val="100000"/>
              <a:buFont typeface="Segoe UI" pitchFamily="34" charset="0"/>
              <a:buChar char="‐"/>
              <a:defRPr/>
            </a:lvl2pPr>
            <a:lvl3pPr marL="860741" indent="-175006">
              <a:spcBef>
                <a:spcPts val="900"/>
              </a:spcBef>
              <a:buFont typeface="Wingdings" pitchFamily="2" charset="2"/>
              <a:buChar char="§"/>
              <a:defRPr/>
            </a:lvl3pPr>
            <a:lvl4pPr marL="1200037" indent="-257151">
              <a:spcBef>
                <a:spcPts val="900"/>
              </a:spcBef>
              <a:buFont typeface="+mj-lt"/>
              <a:buAutoNum type="arabicPeriod"/>
              <a:defRPr/>
            </a:lvl4pPr>
            <a:lvl5pPr marL="1459569" indent="-257151">
              <a:spcBef>
                <a:spcPts val="900"/>
              </a:spcBef>
              <a:buFont typeface="+mj-lt"/>
              <a:buAutoNum type="alphaLcParenR"/>
              <a:defRPr/>
            </a:lvl5pPr>
          </a:lstStyle>
          <a:p>
            <a:pPr lvl="0"/>
            <a:r>
              <a:rPr lang="en-US" dirty="0" err="1"/>
              <a:t>Lorem</a:t>
            </a:r>
            <a:r>
              <a:rPr lang="en-US" dirty="0"/>
              <a:t> </a:t>
            </a:r>
            <a:r>
              <a:rPr lang="en-US" dirty="0" err="1"/>
              <a:t>ipsum</a:t>
            </a:r>
            <a:r>
              <a:rPr lang="en-US" dirty="0"/>
              <a:t> dolor sit </a:t>
            </a:r>
            <a:r>
              <a:rPr lang="en-US" dirty="0" err="1"/>
              <a:t>amet</a:t>
            </a:r>
            <a:r>
              <a:rPr lang="en-US" dirty="0"/>
              <a:t>, </a:t>
            </a:r>
            <a:r>
              <a:rPr lang="en-US" dirty="0" err="1"/>
              <a:t>consectetur</a:t>
            </a:r>
            <a:r>
              <a:rPr lang="en-US" dirty="0"/>
              <a:t> </a:t>
            </a:r>
            <a:r>
              <a:rPr lang="en-US" dirty="0" err="1"/>
              <a:t>adipiscing</a:t>
            </a:r>
            <a:r>
              <a:rPr lang="en-US" dirty="0"/>
              <a:t> </a:t>
            </a:r>
            <a:br>
              <a:rPr lang="en-US" dirty="0"/>
            </a:br>
            <a:r>
              <a:rPr lang="en-US" dirty="0" err="1"/>
              <a:t>elit</a:t>
            </a:r>
            <a:r>
              <a:rPr lang="en-US" dirty="0"/>
              <a:t>. </a:t>
            </a:r>
            <a:r>
              <a:rPr lang="en-US" dirty="0" err="1"/>
              <a:t>Nunc</a:t>
            </a:r>
            <a:r>
              <a:rPr lang="en-US" dirty="0"/>
              <a:t> et </a:t>
            </a:r>
            <a:r>
              <a:rPr lang="en-US" dirty="0" err="1"/>
              <a:t>sagittis</a:t>
            </a:r>
            <a:r>
              <a:rPr lang="en-US" dirty="0"/>
              <a:t> ligula</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1340290427"/>
      </p:ext>
    </p:extLst>
  </p:cSld>
  <p:clrMapOvr>
    <a:masterClrMapping/>
  </p:clrMapOvr>
  <mc:AlternateContent xmlns:mc="http://schemas.openxmlformats.org/markup-compatibility/2006" xmlns:p14="http://schemas.microsoft.com/office/powerpoint/2010/main">
    <mc:Choice Requires="p14">
      <p:transition spd="slow" p14:dur="1250">
        <p:fade/>
      </p:transition>
    </mc:Choice>
    <mc:Fallback xmlns="">
      <p:transition spd="slow">
        <p:fade/>
      </p:transition>
    </mc:Fallback>
  </mc:AlternateContent>
</p:sldLayout>
</file>

<file path=ppt/slideLayouts/slideLayout156.xml><?xml version="1.0" encoding="utf-8"?>
<p:sldLayout xmlns:a="http://schemas.openxmlformats.org/drawingml/2006/main" xmlns:r="http://schemas.openxmlformats.org/officeDocument/2006/relationships" xmlns:p="http://schemas.openxmlformats.org/presentationml/2006/main" preserve="1" userDrawn="1">
  <p:cSld name="53_Illustrated Footer">
    <p:spTree>
      <p:nvGrpSpPr>
        <p:cNvPr id="1" name=""/>
        <p:cNvGrpSpPr/>
        <p:nvPr/>
      </p:nvGrpSpPr>
      <p:grpSpPr>
        <a:xfrm>
          <a:off x="0" y="0"/>
          <a:ext cx="0" cy="0"/>
          <a:chOff x="0" y="0"/>
          <a:chExt cx="0" cy="0"/>
        </a:xfrm>
      </p:grpSpPr>
      <p:graphicFrame>
        <p:nvGraphicFramePr>
          <p:cNvPr id="5" name="Object 4" hidden="1"/>
          <p:cNvGraphicFramePr>
            <a:graphicFrameLocks noChangeAspect="1"/>
          </p:cNvGraphicFramePr>
          <p:nvPr userDrawn="1">
            <p:custDataLst>
              <p:tags r:id="rId2"/>
            </p:custDataLst>
            <p:extLst/>
          </p:nvPr>
        </p:nvGraphicFramePr>
        <p:xfrm>
          <a:off x="1191" y="1589"/>
          <a:ext cx="1190" cy="1587"/>
        </p:xfrm>
        <a:graphic>
          <a:graphicData uri="http://schemas.openxmlformats.org/presentationml/2006/ole">
            <mc:AlternateContent xmlns:mc="http://schemas.openxmlformats.org/markup-compatibility/2006">
              <mc:Choice xmlns:v="urn:schemas-microsoft-com:vml" Requires="v">
                <p:oleObj spid="_x0000_s88069" name="think-cell Slide" r:id="rId4" imgW="270" imgH="270" progId="TCLayout.ActiveDocument.1">
                  <p:embed/>
                </p:oleObj>
              </mc:Choice>
              <mc:Fallback>
                <p:oleObj name="think-cell Slide" r:id="rId4" imgW="270" imgH="270" progId="TCLayout.ActiveDocument.1">
                  <p:embed/>
                  <p:pic>
                    <p:nvPicPr>
                      <p:cNvPr id="5" name="Object 4" hidden="1"/>
                      <p:cNvPicPr/>
                      <p:nvPr/>
                    </p:nvPicPr>
                    <p:blipFill>
                      <a:blip r:embed="rId5"/>
                      <a:stretch>
                        <a:fillRect/>
                      </a:stretch>
                    </p:blipFill>
                    <p:spPr>
                      <a:xfrm>
                        <a:off x="1191" y="1589"/>
                        <a:ext cx="1190" cy="1587"/>
                      </a:xfrm>
                      <a:prstGeom prst="rect">
                        <a:avLst/>
                      </a:prstGeom>
                    </p:spPr>
                  </p:pic>
                </p:oleObj>
              </mc:Fallback>
            </mc:AlternateContent>
          </a:graphicData>
        </a:graphic>
      </p:graphicFrame>
      <p:grpSp>
        <p:nvGrpSpPr>
          <p:cNvPr id="9" name="Group 8"/>
          <p:cNvGrpSpPr/>
          <p:nvPr userDrawn="1"/>
        </p:nvGrpSpPr>
        <p:grpSpPr>
          <a:xfrm>
            <a:off x="-2" y="5695450"/>
            <a:ext cx="9326565" cy="1308712"/>
            <a:chOff x="-3" y="5695449"/>
            <a:chExt cx="12436478" cy="1308712"/>
          </a:xfrm>
        </p:grpSpPr>
        <p:sp>
          <p:nvSpPr>
            <p:cNvPr id="367" name="Freeform 35"/>
            <p:cNvSpPr>
              <a:spLocks/>
            </p:cNvSpPr>
            <p:nvPr/>
          </p:nvSpPr>
          <p:spPr bwMode="auto">
            <a:xfrm>
              <a:off x="337362" y="6152028"/>
              <a:ext cx="174414" cy="517166"/>
            </a:xfrm>
            <a:custGeom>
              <a:avLst/>
              <a:gdLst>
                <a:gd name="T0" fmla="*/ 111 w 201"/>
                <a:gd name="T1" fmla="*/ 0 h 596"/>
                <a:gd name="T2" fmla="*/ 0 w 201"/>
                <a:gd name="T3" fmla="*/ 596 h 596"/>
                <a:gd name="T4" fmla="*/ 201 w 201"/>
                <a:gd name="T5" fmla="*/ 596 h 596"/>
                <a:gd name="T6" fmla="*/ 111 w 201"/>
                <a:gd name="T7" fmla="*/ 0 h 596"/>
              </a:gdLst>
              <a:ahLst/>
              <a:cxnLst>
                <a:cxn ang="0">
                  <a:pos x="T0" y="T1"/>
                </a:cxn>
                <a:cxn ang="0">
                  <a:pos x="T2" y="T3"/>
                </a:cxn>
                <a:cxn ang="0">
                  <a:pos x="T4" y="T5"/>
                </a:cxn>
                <a:cxn ang="0">
                  <a:pos x="T6" y="T7"/>
                </a:cxn>
              </a:cxnLst>
              <a:rect l="0" t="0" r="r" b="b"/>
              <a:pathLst>
                <a:path w="201" h="596">
                  <a:moveTo>
                    <a:pt x="111" y="0"/>
                  </a:moveTo>
                  <a:lnTo>
                    <a:pt x="0" y="596"/>
                  </a:lnTo>
                  <a:lnTo>
                    <a:pt x="201" y="596"/>
                  </a:lnTo>
                  <a:lnTo>
                    <a:pt x="111" y="0"/>
                  </a:lnTo>
                  <a:close/>
                </a:path>
              </a:pathLst>
            </a:custGeom>
            <a:solidFill>
              <a:srgbClr val="7FB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dirty="0">
                <a:solidFill>
                  <a:prstClr val="black"/>
                </a:solidFill>
              </a:endParaRPr>
            </a:p>
          </p:txBody>
        </p:sp>
        <p:grpSp>
          <p:nvGrpSpPr>
            <p:cNvPr id="132" name="Group 131"/>
            <p:cNvGrpSpPr/>
            <p:nvPr userDrawn="1"/>
          </p:nvGrpSpPr>
          <p:grpSpPr>
            <a:xfrm>
              <a:off x="10111567" y="5695449"/>
              <a:ext cx="2015166" cy="1247775"/>
              <a:chOff x="7329488" y="4470211"/>
              <a:chExt cx="3656013" cy="2263775"/>
            </a:xfrm>
          </p:grpSpPr>
          <p:sp>
            <p:nvSpPr>
              <p:cNvPr id="133" name="Rectangle 6"/>
              <p:cNvSpPr>
                <a:spLocks noChangeArrowheads="1"/>
              </p:cNvSpPr>
              <p:nvPr/>
            </p:nvSpPr>
            <p:spPr bwMode="auto">
              <a:xfrm>
                <a:off x="8655051" y="5338574"/>
                <a:ext cx="142875" cy="1357312"/>
              </a:xfrm>
              <a:prstGeom prst="rect">
                <a:avLst/>
              </a:prstGeom>
              <a:solidFill>
                <a:srgbClr val="D2D2D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134" name="Rectangle 7"/>
              <p:cNvSpPr>
                <a:spLocks noChangeArrowheads="1"/>
              </p:cNvSpPr>
              <p:nvPr/>
            </p:nvSpPr>
            <p:spPr bwMode="auto">
              <a:xfrm>
                <a:off x="7854951" y="4752786"/>
                <a:ext cx="811213" cy="1943100"/>
              </a:xfrm>
              <a:prstGeom prst="rect">
                <a:avLst/>
              </a:prstGeom>
              <a:solidFill>
                <a:srgbClr val="D2D2D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135" name="Rectangle 8"/>
              <p:cNvSpPr>
                <a:spLocks noChangeArrowheads="1"/>
              </p:cNvSpPr>
              <p:nvPr/>
            </p:nvSpPr>
            <p:spPr bwMode="auto">
              <a:xfrm>
                <a:off x="8963026" y="6140261"/>
                <a:ext cx="279400" cy="555625"/>
              </a:xfrm>
              <a:prstGeom prst="rect">
                <a:avLst/>
              </a:prstGeom>
              <a:solidFill>
                <a:srgbClr val="D2D2D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136" name="Rectangle 9"/>
              <p:cNvSpPr>
                <a:spLocks noChangeArrowheads="1"/>
              </p:cNvSpPr>
              <p:nvPr/>
            </p:nvSpPr>
            <p:spPr bwMode="auto">
              <a:xfrm>
                <a:off x="9075738" y="4595624"/>
                <a:ext cx="601663" cy="2100262"/>
              </a:xfrm>
              <a:prstGeom prst="rect">
                <a:avLst/>
              </a:prstGeom>
              <a:solidFill>
                <a:srgbClr val="D2D2D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137" name="Rectangle 10"/>
              <p:cNvSpPr>
                <a:spLocks noChangeArrowheads="1"/>
              </p:cNvSpPr>
              <p:nvPr/>
            </p:nvSpPr>
            <p:spPr bwMode="auto">
              <a:xfrm>
                <a:off x="9075738" y="4595624"/>
                <a:ext cx="601663" cy="2100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206" name="Rectangle 11"/>
              <p:cNvSpPr>
                <a:spLocks noChangeArrowheads="1"/>
              </p:cNvSpPr>
              <p:nvPr/>
            </p:nvSpPr>
            <p:spPr bwMode="auto">
              <a:xfrm>
                <a:off x="10842626" y="5989449"/>
                <a:ext cx="142875" cy="706437"/>
              </a:xfrm>
              <a:prstGeom prst="rect">
                <a:avLst/>
              </a:prstGeom>
              <a:solidFill>
                <a:srgbClr val="D2D2D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215" name="Rectangle 12"/>
              <p:cNvSpPr>
                <a:spLocks noChangeArrowheads="1"/>
              </p:cNvSpPr>
              <p:nvPr/>
            </p:nvSpPr>
            <p:spPr bwMode="auto">
              <a:xfrm>
                <a:off x="10842626" y="5989449"/>
                <a:ext cx="142875" cy="706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229" name="Rectangle 13"/>
              <p:cNvSpPr>
                <a:spLocks noChangeArrowheads="1"/>
              </p:cNvSpPr>
              <p:nvPr/>
            </p:nvSpPr>
            <p:spPr bwMode="auto">
              <a:xfrm>
                <a:off x="10493376" y="5684649"/>
                <a:ext cx="401638" cy="1011237"/>
              </a:xfrm>
              <a:prstGeom prst="rect">
                <a:avLst/>
              </a:prstGeom>
              <a:solidFill>
                <a:srgbClr val="D2D2D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230" name="Rectangle 14"/>
              <p:cNvSpPr>
                <a:spLocks noChangeArrowheads="1"/>
              </p:cNvSpPr>
              <p:nvPr/>
            </p:nvSpPr>
            <p:spPr bwMode="auto">
              <a:xfrm>
                <a:off x="10493376" y="5684649"/>
                <a:ext cx="401638" cy="1011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231" name="Rectangle 15"/>
              <p:cNvSpPr>
                <a:spLocks noChangeArrowheads="1"/>
              </p:cNvSpPr>
              <p:nvPr/>
            </p:nvSpPr>
            <p:spPr bwMode="auto">
              <a:xfrm>
                <a:off x="10045701" y="5338574"/>
                <a:ext cx="401638" cy="1357312"/>
              </a:xfrm>
              <a:prstGeom prst="rect">
                <a:avLst/>
              </a:prstGeom>
              <a:solidFill>
                <a:srgbClr val="D2D2D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232" name="Rectangle 16"/>
              <p:cNvSpPr>
                <a:spLocks noChangeArrowheads="1"/>
              </p:cNvSpPr>
              <p:nvPr/>
            </p:nvSpPr>
            <p:spPr bwMode="auto">
              <a:xfrm>
                <a:off x="10045701" y="5338574"/>
                <a:ext cx="401638" cy="13573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233" name="Rectangle 17"/>
              <p:cNvSpPr>
                <a:spLocks noChangeArrowheads="1"/>
              </p:cNvSpPr>
              <p:nvPr/>
            </p:nvSpPr>
            <p:spPr bwMode="auto">
              <a:xfrm>
                <a:off x="9842501" y="5684649"/>
                <a:ext cx="401638" cy="1011237"/>
              </a:xfrm>
              <a:prstGeom prst="rect">
                <a:avLst/>
              </a:prstGeom>
              <a:solidFill>
                <a:srgbClr val="D2D2D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234" name="Rectangle 18"/>
              <p:cNvSpPr>
                <a:spLocks noChangeArrowheads="1"/>
              </p:cNvSpPr>
              <p:nvPr/>
            </p:nvSpPr>
            <p:spPr bwMode="auto">
              <a:xfrm>
                <a:off x="9842501" y="5684649"/>
                <a:ext cx="401638" cy="1011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235" name="Rectangle 19"/>
              <p:cNvSpPr>
                <a:spLocks noChangeArrowheads="1"/>
              </p:cNvSpPr>
              <p:nvPr/>
            </p:nvSpPr>
            <p:spPr bwMode="auto">
              <a:xfrm>
                <a:off x="10364788" y="5771961"/>
                <a:ext cx="455613" cy="962025"/>
              </a:xfrm>
              <a:prstGeom prst="rect">
                <a:avLst/>
              </a:prstGeom>
              <a:solidFill>
                <a:schemeClr val="accent2"/>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36" name="Rectangle 20"/>
              <p:cNvSpPr>
                <a:spLocks noChangeArrowheads="1"/>
              </p:cNvSpPr>
              <p:nvPr/>
            </p:nvSpPr>
            <p:spPr bwMode="auto">
              <a:xfrm>
                <a:off x="10364788" y="5771961"/>
                <a:ext cx="455613" cy="962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237" name="Rectangle 21"/>
              <p:cNvSpPr>
                <a:spLocks noChangeArrowheads="1"/>
              </p:cNvSpPr>
              <p:nvPr/>
            </p:nvSpPr>
            <p:spPr bwMode="auto">
              <a:xfrm>
                <a:off x="10612438" y="6621274"/>
                <a:ext cx="60325" cy="112712"/>
              </a:xfrm>
              <a:prstGeom prst="rect">
                <a:avLst/>
              </a:pr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38" name="Rectangle 22"/>
              <p:cNvSpPr>
                <a:spLocks noChangeArrowheads="1"/>
              </p:cNvSpPr>
              <p:nvPr/>
            </p:nvSpPr>
            <p:spPr bwMode="auto">
              <a:xfrm>
                <a:off x="10510838" y="6621274"/>
                <a:ext cx="60325" cy="112712"/>
              </a:xfrm>
              <a:prstGeom prst="rect">
                <a:avLst/>
              </a:pr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39" name="Rectangle 23"/>
              <p:cNvSpPr>
                <a:spLocks noChangeArrowheads="1"/>
              </p:cNvSpPr>
              <p:nvPr/>
            </p:nvSpPr>
            <p:spPr bwMode="auto">
              <a:xfrm>
                <a:off x="10410826" y="6222811"/>
                <a:ext cx="363538" cy="55562"/>
              </a:xfrm>
              <a:prstGeom prst="rect">
                <a:avLst/>
              </a:pr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40" name="Rectangle 24"/>
              <p:cNvSpPr>
                <a:spLocks noChangeArrowheads="1"/>
              </p:cNvSpPr>
              <p:nvPr/>
            </p:nvSpPr>
            <p:spPr bwMode="auto">
              <a:xfrm>
                <a:off x="10410826" y="6222811"/>
                <a:ext cx="363538" cy="55562"/>
              </a:xfrm>
              <a:prstGeom prst="rect">
                <a:avLst/>
              </a:pr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41" name="Rectangle 25"/>
              <p:cNvSpPr>
                <a:spLocks noChangeArrowheads="1"/>
              </p:cNvSpPr>
              <p:nvPr/>
            </p:nvSpPr>
            <p:spPr bwMode="auto">
              <a:xfrm>
                <a:off x="10410826" y="6324411"/>
                <a:ext cx="363538" cy="55562"/>
              </a:xfrm>
              <a:prstGeom prst="rect">
                <a:avLst/>
              </a:pr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42" name="Rectangle 26"/>
              <p:cNvSpPr>
                <a:spLocks noChangeArrowheads="1"/>
              </p:cNvSpPr>
              <p:nvPr/>
            </p:nvSpPr>
            <p:spPr bwMode="auto">
              <a:xfrm>
                <a:off x="10410826" y="6426011"/>
                <a:ext cx="363538" cy="55562"/>
              </a:xfrm>
              <a:prstGeom prst="rect">
                <a:avLst/>
              </a:pr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43" name="Rectangle 27"/>
              <p:cNvSpPr>
                <a:spLocks noChangeArrowheads="1"/>
              </p:cNvSpPr>
              <p:nvPr/>
            </p:nvSpPr>
            <p:spPr bwMode="auto">
              <a:xfrm>
                <a:off x="10410826" y="6526024"/>
                <a:ext cx="363538" cy="57150"/>
              </a:xfrm>
              <a:prstGeom prst="rect">
                <a:avLst/>
              </a:pr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44" name="Rectangle 28"/>
              <p:cNvSpPr>
                <a:spLocks noChangeArrowheads="1"/>
              </p:cNvSpPr>
              <p:nvPr/>
            </p:nvSpPr>
            <p:spPr bwMode="auto">
              <a:xfrm>
                <a:off x="10410826" y="6014849"/>
                <a:ext cx="363538" cy="60325"/>
              </a:xfrm>
              <a:prstGeom prst="rect">
                <a:avLst/>
              </a:pr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45" name="Rectangle 29"/>
              <p:cNvSpPr>
                <a:spLocks noChangeArrowheads="1"/>
              </p:cNvSpPr>
              <p:nvPr/>
            </p:nvSpPr>
            <p:spPr bwMode="auto">
              <a:xfrm>
                <a:off x="10410826" y="6014849"/>
                <a:ext cx="363538" cy="60325"/>
              </a:xfrm>
              <a:prstGeom prst="rect">
                <a:avLst/>
              </a:pr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46" name="Rectangle 30"/>
              <p:cNvSpPr>
                <a:spLocks noChangeArrowheads="1"/>
              </p:cNvSpPr>
              <p:nvPr/>
            </p:nvSpPr>
            <p:spPr bwMode="auto">
              <a:xfrm>
                <a:off x="10410826" y="6116449"/>
                <a:ext cx="363538" cy="60325"/>
              </a:xfrm>
              <a:prstGeom prst="rect">
                <a:avLst/>
              </a:pr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47" name="Rectangle 31"/>
              <p:cNvSpPr>
                <a:spLocks noChangeArrowheads="1"/>
              </p:cNvSpPr>
              <p:nvPr/>
            </p:nvSpPr>
            <p:spPr bwMode="auto">
              <a:xfrm>
                <a:off x="10410826" y="6116449"/>
                <a:ext cx="363538" cy="60325"/>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48" name="Rectangle 32"/>
              <p:cNvSpPr>
                <a:spLocks noChangeArrowheads="1"/>
              </p:cNvSpPr>
              <p:nvPr/>
            </p:nvSpPr>
            <p:spPr bwMode="auto">
              <a:xfrm>
                <a:off x="10410826" y="5816411"/>
                <a:ext cx="363538" cy="57150"/>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49" name="Rectangle 33"/>
              <p:cNvSpPr>
                <a:spLocks noChangeArrowheads="1"/>
              </p:cNvSpPr>
              <p:nvPr/>
            </p:nvSpPr>
            <p:spPr bwMode="auto">
              <a:xfrm>
                <a:off x="10410826" y="5816411"/>
                <a:ext cx="363538"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250" name="Rectangle 34"/>
              <p:cNvSpPr>
                <a:spLocks noChangeArrowheads="1"/>
              </p:cNvSpPr>
              <p:nvPr/>
            </p:nvSpPr>
            <p:spPr bwMode="auto">
              <a:xfrm>
                <a:off x="10410826" y="5918011"/>
                <a:ext cx="363538" cy="55562"/>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51" name="Rectangle 35"/>
              <p:cNvSpPr>
                <a:spLocks noChangeArrowheads="1"/>
              </p:cNvSpPr>
              <p:nvPr/>
            </p:nvSpPr>
            <p:spPr bwMode="auto">
              <a:xfrm>
                <a:off x="10410826" y="5918011"/>
                <a:ext cx="363538" cy="55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252" name="Freeform 36"/>
              <p:cNvSpPr>
                <a:spLocks/>
              </p:cNvSpPr>
              <p:nvPr/>
            </p:nvSpPr>
            <p:spPr bwMode="auto">
              <a:xfrm>
                <a:off x="7329488" y="6165661"/>
                <a:ext cx="676275" cy="568325"/>
              </a:xfrm>
              <a:custGeom>
                <a:avLst/>
                <a:gdLst>
                  <a:gd name="T0" fmla="*/ 234 w 426"/>
                  <a:gd name="T1" fmla="*/ 62 h 358"/>
                  <a:gd name="T2" fmla="*/ 234 w 426"/>
                  <a:gd name="T3" fmla="*/ 0 h 358"/>
                  <a:gd name="T4" fmla="*/ 282 w 426"/>
                  <a:gd name="T5" fmla="*/ 0 h 358"/>
                  <a:gd name="T6" fmla="*/ 282 w 426"/>
                  <a:gd name="T7" fmla="*/ 62 h 358"/>
                  <a:gd name="T8" fmla="*/ 298 w 426"/>
                  <a:gd name="T9" fmla="*/ 62 h 358"/>
                  <a:gd name="T10" fmla="*/ 298 w 426"/>
                  <a:gd name="T11" fmla="*/ 0 h 358"/>
                  <a:gd name="T12" fmla="*/ 343 w 426"/>
                  <a:gd name="T13" fmla="*/ 0 h 358"/>
                  <a:gd name="T14" fmla="*/ 343 w 426"/>
                  <a:gd name="T15" fmla="*/ 62 h 358"/>
                  <a:gd name="T16" fmla="*/ 426 w 426"/>
                  <a:gd name="T17" fmla="*/ 62 h 358"/>
                  <a:gd name="T18" fmla="*/ 426 w 426"/>
                  <a:gd name="T19" fmla="*/ 76 h 358"/>
                  <a:gd name="T20" fmla="*/ 407 w 426"/>
                  <a:gd name="T21" fmla="*/ 76 h 358"/>
                  <a:gd name="T22" fmla="*/ 407 w 426"/>
                  <a:gd name="T23" fmla="*/ 358 h 358"/>
                  <a:gd name="T24" fmla="*/ 19 w 426"/>
                  <a:gd name="T25" fmla="*/ 358 h 358"/>
                  <a:gd name="T26" fmla="*/ 19 w 426"/>
                  <a:gd name="T27" fmla="*/ 76 h 358"/>
                  <a:gd name="T28" fmla="*/ 0 w 426"/>
                  <a:gd name="T29" fmla="*/ 76 h 358"/>
                  <a:gd name="T30" fmla="*/ 0 w 426"/>
                  <a:gd name="T31" fmla="*/ 62 h 358"/>
                  <a:gd name="T32" fmla="*/ 234 w 426"/>
                  <a:gd name="T33" fmla="*/ 62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6" h="358">
                    <a:moveTo>
                      <a:pt x="234" y="62"/>
                    </a:moveTo>
                    <a:lnTo>
                      <a:pt x="234" y="0"/>
                    </a:lnTo>
                    <a:lnTo>
                      <a:pt x="282" y="0"/>
                    </a:lnTo>
                    <a:lnTo>
                      <a:pt x="282" y="62"/>
                    </a:lnTo>
                    <a:lnTo>
                      <a:pt x="298" y="62"/>
                    </a:lnTo>
                    <a:lnTo>
                      <a:pt x="298" y="0"/>
                    </a:lnTo>
                    <a:lnTo>
                      <a:pt x="343" y="0"/>
                    </a:lnTo>
                    <a:lnTo>
                      <a:pt x="343" y="62"/>
                    </a:lnTo>
                    <a:lnTo>
                      <a:pt x="426" y="62"/>
                    </a:lnTo>
                    <a:lnTo>
                      <a:pt x="426" y="76"/>
                    </a:lnTo>
                    <a:lnTo>
                      <a:pt x="407" y="76"/>
                    </a:lnTo>
                    <a:lnTo>
                      <a:pt x="407" y="358"/>
                    </a:lnTo>
                    <a:lnTo>
                      <a:pt x="19" y="358"/>
                    </a:lnTo>
                    <a:lnTo>
                      <a:pt x="19" y="76"/>
                    </a:lnTo>
                    <a:lnTo>
                      <a:pt x="0" y="76"/>
                    </a:lnTo>
                    <a:lnTo>
                      <a:pt x="0" y="62"/>
                    </a:lnTo>
                    <a:lnTo>
                      <a:pt x="234" y="62"/>
                    </a:lnTo>
                    <a:close/>
                  </a:path>
                </a:pathLst>
              </a:custGeom>
              <a:solidFill>
                <a:srgbClr val="D2D2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253" name="Rectangle 37"/>
              <p:cNvSpPr>
                <a:spLocks noChangeArrowheads="1"/>
              </p:cNvSpPr>
              <p:nvPr/>
            </p:nvSpPr>
            <p:spPr bwMode="auto">
              <a:xfrm>
                <a:off x="7667626" y="5771961"/>
                <a:ext cx="454025" cy="962025"/>
              </a:xfrm>
              <a:prstGeom prst="rect">
                <a:avLst/>
              </a:prstGeom>
              <a:solidFill>
                <a:schemeClr val="accent2"/>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54" name="Rectangle 38"/>
              <p:cNvSpPr>
                <a:spLocks noChangeArrowheads="1"/>
              </p:cNvSpPr>
              <p:nvPr/>
            </p:nvSpPr>
            <p:spPr bwMode="auto">
              <a:xfrm>
                <a:off x="7915276" y="6621274"/>
                <a:ext cx="60325" cy="112712"/>
              </a:xfrm>
              <a:prstGeom prst="rect">
                <a:avLst/>
              </a:pr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255" name="Rectangle 39"/>
              <p:cNvSpPr>
                <a:spLocks noChangeArrowheads="1"/>
              </p:cNvSpPr>
              <p:nvPr/>
            </p:nvSpPr>
            <p:spPr bwMode="auto">
              <a:xfrm>
                <a:off x="7813676" y="6621274"/>
                <a:ext cx="60325" cy="112712"/>
              </a:xfrm>
              <a:prstGeom prst="rect">
                <a:avLst/>
              </a:pr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256" name="Rectangle 40"/>
              <p:cNvSpPr>
                <a:spLocks noChangeArrowheads="1"/>
              </p:cNvSpPr>
              <p:nvPr/>
            </p:nvSpPr>
            <p:spPr bwMode="auto">
              <a:xfrm>
                <a:off x="7712076" y="6222811"/>
                <a:ext cx="365125" cy="55562"/>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57" name="Rectangle 41"/>
              <p:cNvSpPr>
                <a:spLocks noChangeArrowheads="1"/>
              </p:cNvSpPr>
              <p:nvPr/>
            </p:nvSpPr>
            <p:spPr bwMode="auto">
              <a:xfrm>
                <a:off x="7712076" y="6324411"/>
                <a:ext cx="365125" cy="55562"/>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58" name="Rectangle 42"/>
              <p:cNvSpPr>
                <a:spLocks noChangeArrowheads="1"/>
              </p:cNvSpPr>
              <p:nvPr/>
            </p:nvSpPr>
            <p:spPr bwMode="auto">
              <a:xfrm>
                <a:off x="7712076" y="6426011"/>
                <a:ext cx="365125" cy="55562"/>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59" name="Rectangle 43"/>
              <p:cNvSpPr>
                <a:spLocks noChangeArrowheads="1"/>
              </p:cNvSpPr>
              <p:nvPr/>
            </p:nvSpPr>
            <p:spPr bwMode="auto">
              <a:xfrm>
                <a:off x="7712076" y="6526024"/>
                <a:ext cx="365125" cy="57150"/>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60" name="Rectangle 44"/>
              <p:cNvSpPr>
                <a:spLocks noChangeArrowheads="1"/>
              </p:cNvSpPr>
              <p:nvPr/>
            </p:nvSpPr>
            <p:spPr bwMode="auto">
              <a:xfrm>
                <a:off x="7712076" y="6014849"/>
                <a:ext cx="365125" cy="60325"/>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61" name="Rectangle 45"/>
              <p:cNvSpPr>
                <a:spLocks noChangeArrowheads="1"/>
              </p:cNvSpPr>
              <p:nvPr/>
            </p:nvSpPr>
            <p:spPr bwMode="auto">
              <a:xfrm>
                <a:off x="7712076" y="6116449"/>
                <a:ext cx="365125" cy="60325"/>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62" name="Rectangle 46"/>
              <p:cNvSpPr>
                <a:spLocks noChangeArrowheads="1"/>
              </p:cNvSpPr>
              <p:nvPr/>
            </p:nvSpPr>
            <p:spPr bwMode="auto">
              <a:xfrm>
                <a:off x="7712076" y="5816411"/>
                <a:ext cx="365125" cy="57150"/>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63" name="Rectangle 47"/>
              <p:cNvSpPr>
                <a:spLocks noChangeArrowheads="1"/>
              </p:cNvSpPr>
              <p:nvPr/>
            </p:nvSpPr>
            <p:spPr bwMode="auto">
              <a:xfrm>
                <a:off x="7712076" y="5918011"/>
                <a:ext cx="365125" cy="55562"/>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64" name="Freeform 48"/>
              <p:cNvSpPr>
                <a:spLocks/>
              </p:cNvSpPr>
              <p:nvPr/>
            </p:nvSpPr>
            <p:spPr bwMode="auto">
              <a:xfrm>
                <a:off x="9444038" y="6165661"/>
                <a:ext cx="676275" cy="568325"/>
              </a:xfrm>
              <a:custGeom>
                <a:avLst/>
                <a:gdLst>
                  <a:gd name="T0" fmla="*/ 235 w 426"/>
                  <a:gd name="T1" fmla="*/ 62 h 358"/>
                  <a:gd name="T2" fmla="*/ 235 w 426"/>
                  <a:gd name="T3" fmla="*/ 0 h 358"/>
                  <a:gd name="T4" fmla="*/ 280 w 426"/>
                  <a:gd name="T5" fmla="*/ 0 h 358"/>
                  <a:gd name="T6" fmla="*/ 280 w 426"/>
                  <a:gd name="T7" fmla="*/ 62 h 358"/>
                  <a:gd name="T8" fmla="*/ 296 w 426"/>
                  <a:gd name="T9" fmla="*/ 62 h 358"/>
                  <a:gd name="T10" fmla="*/ 296 w 426"/>
                  <a:gd name="T11" fmla="*/ 0 h 358"/>
                  <a:gd name="T12" fmla="*/ 343 w 426"/>
                  <a:gd name="T13" fmla="*/ 0 h 358"/>
                  <a:gd name="T14" fmla="*/ 343 w 426"/>
                  <a:gd name="T15" fmla="*/ 62 h 358"/>
                  <a:gd name="T16" fmla="*/ 426 w 426"/>
                  <a:gd name="T17" fmla="*/ 62 h 358"/>
                  <a:gd name="T18" fmla="*/ 426 w 426"/>
                  <a:gd name="T19" fmla="*/ 76 h 358"/>
                  <a:gd name="T20" fmla="*/ 407 w 426"/>
                  <a:gd name="T21" fmla="*/ 76 h 358"/>
                  <a:gd name="T22" fmla="*/ 407 w 426"/>
                  <a:gd name="T23" fmla="*/ 358 h 358"/>
                  <a:gd name="T24" fmla="*/ 19 w 426"/>
                  <a:gd name="T25" fmla="*/ 358 h 358"/>
                  <a:gd name="T26" fmla="*/ 19 w 426"/>
                  <a:gd name="T27" fmla="*/ 76 h 358"/>
                  <a:gd name="T28" fmla="*/ 0 w 426"/>
                  <a:gd name="T29" fmla="*/ 76 h 358"/>
                  <a:gd name="T30" fmla="*/ 0 w 426"/>
                  <a:gd name="T31" fmla="*/ 62 h 358"/>
                  <a:gd name="T32" fmla="*/ 235 w 426"/>
                  <a:gd name="T33" fmla="*/ 62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6" h="358">
                    <a:moveTo>
                      <a:pt x="235" y="62"/>
                    </a:moveTo>
                    <a:lnTo>
                      <a:pt x="235" y="0"/>
                    </a:lnTo>
                    <a:lnTo>
                      <a:pt x="280" y="0"/>
                    </a:lnTo>
                    <a:lnTo>
                      <a:pt x="280" y="62"/>
                    </a:lnTo>
                    <a:lnTo>
                      <a:pt x="296" y="62"/>
                    </a:lnTo>
                    <a:lnTo>
                      <a:pt x="296" y="0"/>
                    </a:lnTo>
                    <a:lnTo>
                      <a:pt x="343" y="0"/>
                    </a:lnTo>
                    <a:lnTo>
                      <a:pt x="343" y="62"/>
                    </a:lnTo>
                    <a:lnTo>
                      <a:pt x="426" y="62"/>
                    </a:lnTo>
                    <a:lnTo>
                      <a:pt x="426" y="76"/>
                    </a:lnTo>
                    <a:lnTo>
                      <a:pt x="407" y="76"/>
                    </a:lnTo>
                    <a:lnTo>
                      <a:pt x="407" y="358"/>
                    </a:lnTo>
                    <a:lnTo>
                      <a:pt x="19" y="358"/>
                    </a:lnTo>
                    <a:lnTo>
                      <a:pt x="19" y="76"/>
                    </a:lnTo>
                    <a:lnTo>
                      <a:pt x="0" y="76"/>
                    </a:lnTo>
                    <a:lnTo>
                      <a:pt x="0" y="62"/>
                    </a:lnTo>
                    <a:lnTo>
                      <a:pt x="235" y="62"/>
                    </a:lnTo>
                    <a:close/>
                  </a:path>
                </a:pathLst>
              </a:custGeom>
              <a:solidFill>
                <a:srgbClr val="D2D2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265" name="Freeform 49"/>
              <p:cNvSpPr>
                <a:spLocks/>
              </p:cNvSpPr>
              <p:nvPr/>
            </p:nvSpPr>
            <p:spPr bwMode="auto">
              <a:xfrm>
                <a:off x="9086851" y="6165661"/>
                <a:ext cx="676275" cy="568325"/>
              </a:xfrm>
              <a:custGeom>
                <a:avLst/>
                <a:gdLst>
                  <a:gd name="T0" fmla="*/ 235 w 426"/>
                  <a:gd name="T1" fmla="*/ 62 h 358"/>
                  <a:gd name="T2" fmla="*/ 235 w 426"/>
                  <a:gd name="T3" fmla="*/ 0 h 358"/>
                  <a:gd name="T4" fmla="*/ 280 w 426"/>
                  <a:gd name="T5" fmla="*/ 0 h 358"/>
                  <a:gd name="T6" fmla="*/ 280 w 426"/>
                  <a:gd name="T7" fmla="*/ 62 h 358"/>
                  <a:gd name="T8" fmla="*/ 296 w 426"/>
                  <a:gd name="T9" fmla="*/ 62 h 358"/>
                  <a:gd name="T10" fmla="*/ 296 w 426"/>
                  <a:gd name="T11" fmla="*/ 0 h 358"/>
                  <a:gd name="T12" fmla="*/ 344 w 426"/>
                  <a:gd name="T13" fmla="*/ 0 h 358"/>
                  <a:gd name="T14" fmla="*/ 344 w 426"/>
                  <a:gd name="T15" fmla="*/ 62 h 358"/>
                  <a:gd name="T16" fmla="*/ 426 w 426"/>
                  <a:gd name="T17" fmla="*/ 62 h 358"/>
                  <a:gd name="T18" fmla="*/ 426 w 426"/>
                  <a:gd name="T19" fmla="*/ 76 h 358"/>
                  <a:gd name="T20" fmla="*/ 408 w 426"/>
                  <a:gd name="T21" fmla="*/ 76 h 358"/>
                  <a:gd name="T22" fmla="*/ 408 w 426"/>
                  <a:gd name="T23" fmla="*/ 358 h 358"/>
                  <a:gd name="T24" fmla="*/ 19 w 426"/>
                  <a:gd name="T25" fmla="*/ 358 h 358"/>
                  <a:gd name="T26" fmla="*/ 19 w 426"/>
                  <a:gd name="T27" fmla="*/ 76 h 358"/>
                  <a:gd name="T28" fmla="*/ 0 w 426"/>
                  <a:gd name="T29" fmla="*/ 76 h 358"/>
                  <a:gd name="T30" fmla="*/ 0 w 426"/>
                  <a:gd name="T31" fmla="*/ 62 h 358"/>
                  <a:gd name="T32" fmla="*/ 235 w 426"/>
                  <a:gd name="T33" fmla="*/ 62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6" h="358">
                    <a:moveTo>
                      <a:pt x="235" y="62"/>
                    </a:moveTo>
                    <a:lnTo>
                      <a:pt x="235" y="0"/>
                    </a:lnTo>
                    <a:lnTo>
                      <a:pt x="280" y="0"/>
                    </a:lnTo>
                    <a:lnTo>
                      <a:pt x="280" y="62"/>
                    </a:lnTo>
                    <a:lnTo>
                      <a:pt x="296" y="62"/>
                    </a:lnTo>
                    <a:lnTo>
                      <a:pt x="296" y="0"/>
                    </a:lnTo>
                    <a:lnTo>
                      <a:pt x="344" y="0"/>
                    </a:lnTo>
                    <a:lnTo>
                      <a:pt x="344" y="62"/>
                    </a:lnTo>
                    <a:lnTo>
                      <a:pt x="426" y="62"/>
                    </a:lnTo>
                    <a:lnTo>
                      <a:pt x="426" y="76"/>
                    </a:lnTo>
                    <a:lnTo>
                      <a:pt x="408" y="76"/>
                    </a:lnTo>
                    <a:lnTo>
                      <a:pt x="408" y="358"/>
                    </a:lnTo>
                    <a:lnTo>
                      <a:pt x="19" y="358"/>
                    </a:lnTo>
                    <a:lnTo>
                      <a:pt x="19" y="76"/>
                    </a:lnTo>
                    <a:lnTo>
                      <a:pt x="0" y="76"/>
                    </a:lnTo>
                    <a:lnTo>
                      <a:pt x="0" y="62"/>
                    </a:lnTo>
                    <a:lnTo>
                      <a:pt x="235" y="62"/>
                    </a:lnTo>
                    <a:close/>
                  </a:path>
                </a:pathLst>
              </a:custGeom>
              <a:solidFill>
                <a:srgbClr val="D2D2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266" name="Rectangle 50"/>
              <p:cNvSpPr>
                <a:spLocks noChangeArrowheads="1"/>
              </p:cNvSpPr>
              <p:nvPr/>
            </p:nvSpPr>
            <p:spPr bwMode="auto">
              <a:xfrm>
                <a:off x="9936163" y="5967224"/>
                <a:ext cx="615950" cy="766762"/>
              </a:xfrm>
              <a:prstGeom prst="rect">
                <a:avLst/>
              </a:prstGeom>
              <a:solidFill>
                <a:schemeClr val="accent2"/>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67" name="Rectangle 51"/>
              <p:cNvSpPr>
                <a:spLocks noChangeArrowheads="1"/>
              </p:cNvSpPr>
              <p:nvPr/>
            </p:nvSpPr>
            <p:spPr bwMode="auto">
              <a:xfrm>
                <a:off x="9936163" y="5967224"/>
                <a:ext cx="615950" cy="766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268" name="Rectangle 52"/>
              <p:cNvSpPr>
                <a:spLocks noChangeArrowheads="1"/>
              </p:cNvSpPr>
              <p:nvPr/>
            </p:nvSpPr>
            <p:spPr bwMode="auto">
              <a:xfrm>
                <a:off x="9906001" y="5943411"/>
                <a:ext cx="676275" cy="23812"/>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69" name="Rectangle 53"/>
              <p:cNvSpPr>
                <a:spLocks noChangeArrowheads="1"/>
              </p:cNvSpPr>
              <p:nvPr/>
            </p:nvSpPr>
            <p:spPr bwMode="auto">
              <a:xfrm>
                <a:off x="9906001" y="5943411"/>
                <a:ext cx="676275" cy="23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270" name="Rectangle 54"/>
              <p:cNvSpPr>
                <a:spLocks noChangeArrowheads="1"/>
              </p:cNvSpPr>
              <p:nvPr/>
            </p:nvSpPr>
            <p:spPr bwMode="auto">
              <a:xfrm>
                <a:off x="10274301" y="6579999"/>
                <a:ext cx="79375" cy="153987"/>
              </a:xfrm>
              <a:prstGeom prst="rect">
                <a:avLst/>
              </a:pr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71" name="Rectangle 55"/>
              <p:cNvSpPr>
                <a:spLocks noChangeArrowheads="1"/>
              </p:cNvSpPr>
              <p:nvPr/>
            </p:nvSpPr>
            <p:spPr bwMode="auto">
              <a:xfrm>
                <a:off x="10136188" y="6579999"/>
                <a:ext cx="77788" cy="153987"/>
              </a:xfrm>
              <a:prstGeom prst="rect">
                <a:avLst/>
              </a:pr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72" name="Rectangle 56"/>
              <p:cNvSpPr>
                <a:spLocks noChangeArrowheads="1"/>
              </p:cNvSpPr>
              <p:nvPr/>
            </p:nvSpPr>
            <p:spPr bwMode="auto">
              <a:xfrm>
                <a:off x="9996488" y="6033899"/>
                <a:ext cx="496888" cy="82550"/>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73" name="Rectangle 57"/>
              <p:cNvSpPr>
                <a:spLocks noChangeArrowheads="1"/>
              </p:cNvSpPr>
              <p:nvPr/>
            </p:nvSpPr>
            <p:spPr bwMode="auto">
              <a:xfrm>
                <a:off x="9996488" y="6173599"/>
                <a:ext cx="496888" cy="79375"/>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74" name="Rectangle 58"/>
              <p:cNvSpPr>
                <a:spLocks noChangeArrowheads="1"/>
              </p:cNvSpPr>
              <p:nvPr/>
            </p:nvSpPr>
            <p:spPr bwMode="auto">
              <a:xfrm>
                <a:off x="9996488" y="6313299"/>
                <a:ext cx="496888" cy="77787"/>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75" name="Rectangle 59"/>
              <p:cNvSpPr>
                <a:spLocks noChangeArrowheads="1"/>
              </p:cNvSpPr>
              <p:nvPr/>
            </p:nvSpPr>
            <p:spPr bwMode="auto">
              <a:xfrm>
                <a:off x="9996488" y="6451411"/>
                <a:ext cx="496888" cy="79375"/>
              </a:xfrm>
              <a:prstGeom prst="rect">
                <a:avLst/>
              </a:pr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76" name="Rectangle 61"/>
              <p:cNvSpPr>
                <a:spLocks noChangeArrowheads="1"/>
              </p:cNvSpPr>
              <p:nvPr/>
            </p:nvSpPr>
            <p:spPr bwMode="auto">
              <a:xfrm>
                <a:off x="9185276" y="4873436"/>
                <a:ext cx="615950" cy="1860550"/>
              </a:xfrm>
              <a:prstGeom prst="rect">
                <a:avLst/>
              </a:prstGeom>
              <a:solidFill>
                <a:schemeClr val="accent2"/>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77" name="Rectangle 62"/>
              <p:cNvSpPr>
                <a:spLocks noChangeArrowheads="1"/>
              </p:cNvSpPr>
              <p:nvPr/>
            </p:nvSpPr>
            <p:spPr bwMode="auto">
              <a:xfrm>
                <a:off x="9185276" y="4873436"/>
                <a:ext cx="615950" cy="1860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278" name="Rectangle 63"/>
              <p:cNvSpPr>
                <a:spLocks noChangeArrowheads="1"/>
              </p:cNvSpPr>
              <p:nvPr/>
            </p:nvSpPr>
            <p:spPr bwMode="auto">
              <a:xfrm>
                <a:off x="9155113" y="4851211"/>
                <a:ext cx="676275" cy="22225"/>
              </a:xfrm>
              <a:prstGeom prst="rect">
                <a:avLst/>
              </a:prstGeom>
              <a:solidFill>
                <a:srgbClr val="00205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279" name="Rectangle 64"/>
              <p:cNvSpPr>
                <a:spLocks noChangeArrowheads="1"/>
              </p:cNvSpPr>
              <p:nvPr/>
            </p:nvSpPr>
            <p:spPr bwMode="auto">
              <a:xfrm>
                <a:off x="9155113" y="4851211"/>
                <a:ext cx="676275" cy="22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280" name="Rectangle 65"/>
              <p:cNvSpPr>
                <a:spLocks noChangeArrowheads="1"/>
              </p:cNvSpPr>
              <p:nvPr/>
            </p:nvSpPr>
            <p:spPr bwMode="auto">
              <a:xfrm>
                <a:off x="9523413" y="6579999"/>
                <a:ext cx="79375" cy="153987"/>
              </a:xfrm>
              <a:prstGeom prst="rect">
                <a:avLst/>
              </a:prstGeom>
              <a:solidFill>
                <a:schemeClr val="bg2">
                  <a:lumMod val="50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281" name="Rectangle 66"/>
              <p:cNvSpPr>
                <a:spLocks noChangeArrowheads="1"/>
              </p:cNvSpPr>
              <p:nvPr/>
            </p:nvSpPr>
            <p:spPr bwMode="auto">
              <a:xfrm>
                <a:off x="9383713" y="6579999"/>
                <a:ext cx="84138" cy="153987"/>
              </a:xfrm>
              <a:prstGeom prst="rect">
                <a:avLst/>
              </a:prstGeom>
              <a:solidFill>
                <a:schemeClr val="bg2">
                  <a:lumMod val="50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282" name="Rectangle 67"/>
              <p:cNvSpPr>
                <a:spLocks noChangeArrowheads="1"/>
              </p:cNvSpPr>
              <p:nvPr/>
            </p:nvSpPr>
            <p:spPr bwMode="auto">
              <a:xfrm>
                <a:off x="9245601" y="6033899"/>
                <a:ext cx="495300" cy="82550"/>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83" name="Rectangle 68"/>
              <p:cNvSpPr>
                <a:spLocks noChangeArrowheads="1"/>
              </p:cNvSpPr>
              <p:nvPr/>
            </p:nvSpPr>
            <p:spPr bwMode="auto">
              <a:xfrm>
                <a:off x="9245601" y="6173599"/>
                <a:ext cx="495300" cy="79375"/>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84" name="Rectangle 69"/>
              <p:cNvSpPr>
                <a:spLocks noChangeArrowheads="1"/>
              </p:cNvSpPr>
              <p:nvPr/>
            </p:nvSpPr>
            <p:spPr bwMode="auto">
              <a:xfrm>
                <a:off x="9245601" y="6313299"/>
                <a:ext cx="495300" cy="77787"/>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85" name="Rectangle 70"/>
              <p:cNvSpPr>
                <a:spLocks noChangeArrowheads="1"/>
              </p:cNvSpPr>
              <p:nvPr/>
            </p:nvSpPr>
            <p:spPr bwMode="auto">
              <a:xfrm>
                <a:off x="9245601" y="6451411"/>
                <a:ext cx="495300" cy="79375"/>
              </a:xfrm>
              <a:prstGeom prst="rect">
                <a:avLst/>
              </a:prstGeom>
              <a:solidFill>
                <a:schemeClr val="bg2">
                  <a:lumMod val="50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286" name="Rectangle 71"/>
              <p:cNvSpPr>
                <a:spLocks noChangeArrowheads="1"/>
              </p:cNvSpPr>
              <p:nvPr/>
            </p:nvSpPr>
            <p:spPr bwMode="auto">
              <a:xfrm>
                <a:off x="9245601" y="5759261"/>
                <a:ext cx="495300" cy="79375"/>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87" name="Rectangle 72"/>
              <p:cNvSpPr>
                <a:spLocks noChangeArrowheads="1"/>
              </p:cNvSpPr>
              <p:nvPr/>
            </p:nvSpPr>
            <p:spPr bwMode="auto">
              <a:xfrm>
                <a:off x="9245601" y="5898961"/>
                <a:ext cx="495300" cy="79375"/>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88" name="Rectangle 73"/>
              <p:cNvSpPr>
                <a:spLocks noChangeArrowheads="1"/>
              </p:cNvSpPr>
              <p:nvPr/>
            </p:nvSpPr>
            <p:spPr bwMode="auto">
              <a:xfrm>
                <a:off x="9245601" y="5346511"/>
                <a:ext cx="495300" cy="79375"/>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89" name="Rectangle 74"/>
              <p:cNvSpPr>
                <a:spLocks noChangeArrowheads="1"/>
              </p:cNvSpPr>
              <p:nvPr/>
            </p:nvSpPr>
            <p:spPr bwMode="auto">
              <a:xfrm>
                <a:off x="9245601" y="5346511"/>
                <a:ext cx="495300" cy="79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290" name="Rectangle 75"/>
              <p:cNvSpPr>
                <a:spLocks noChangeArrowheads="1"/>
              </p:cNvSpPr>
              <p:nvPr/>
            </p:nvSpPr>
            <p:spPr bwMode="auto">
              <a:xfrm>
                <a:off x="9245601" y="5486211"/>
                <a:ext cx="495300" cy="77787"/>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91" name="Rectangle 76"/>
              <p:cNvSpPr>
                <a:spLocks noChangeArrowheads="1"/>
              </p:cNvSpPr>
              <p:nvPr/>
            </p:nvSpPr>
            <p:spPr bwMode="auto">
              <a:xfrm>
                <a:off x="9245601" y="5624324"/>
                <a:ext cx="495300" cy="79375"/>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92" name="Rectangle 77"/>
              <p:cNvSpPr>
                <a:spLocks noChangeArrowheads="1"/>
              </p:cNvSpPr>
              <p:nvPr/>
            </p:nvSpPr>
            <p:spPr bwMode="auto">
              <a:xfrm>
                <a:off x="9245601" y="5071874"/>
                <a:ext cx="495300" cy="79375"/>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93" name="Rectangle 78"/>
              <p:cNvSpPr>
                <a:spLocks noChangeArrowheads="1"/>
              </p:cNvSpPr>
              <p:nvPr/>
            </p:nvSpPr>
            <p:spPr bwMode="auto">
              <a:xfrm>
                <a:off x="9245601" y="5071874"/>
                <a:ext cx="495300" cy="79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294" name="Rectangle 79"/>
              <p:cNvSpPr>
                <a:spLocks noChangeArrowheads="1"/>
              </p:cNvSpPr>
              <p:nvPr/>
            </p:nvSpPr>
            <p:spPr bwMode="auto">
              <a:xfrm>
                <a:off x="9245601" y="5206811"/>
                <a:ext cx="495300" cy="84137"/>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95" name="Rectangle 80"/>
              <p:cNvSpPr>
                <a:spLocks noChangeArrowheads="1"/>
              </p:cNvSpPr>
              <p:nvPr/>
            </p:nvSpPr>
            <p:spPr bwMode="auto">
              <a:xfrm>
                <a:off x="9245601" y="5206811"/>
                <a:ext cx="495300" cy="84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296" name="Rectangle 81"/>
              <p:cNvSpPr>
                <a:spLocks noChangeArrowheads="1"/>
              </p:cNvSpPr>
              <p:nvPr/>
            </p:nvSpPr>
            <p:spPr bwMode="auto">
              <a:xfrm>
                <a:off x="9245601" y="4928999"/>
                <a:ext cx="495300" cy="79375"/>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97" name="Rectangle 82"/>
              <p:cNvSpPr>
                <a:spLocks noChangeArrowheads="1"/>
              </p:cNvSpPr>
              <p:nvPr/>
            </p:nvSpPr>
            <p:spPr bwMode="auto">
              <a:xfrm>
                <a:off x="9245601" y="4928999"/>
                <a:ext cx="495300" cy="79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298" name="Rectangle 83"/>
              <p:cNvSpPr>
                <a:spLocks noChangeArrowheads="1"/>
              </p:cNvSpPr>
              <p:nvPr/>
            </p:nvSpPr>
            <p:spPr bwMode="auto">
              <a:xfrm>
                <a:off x="8047038" y="5425886"/>
                <a:ext cx="615950" cy="1308100"/>
              </a:xfrm>
              <a:prstGeom prst="rect">
                <a:avLst/>
              </a:prstGeom>
              <a:solidFill>
                <a:schemeClr val="accent2"/>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99" name="Rectangle 84"/>
              <p:cNvSpPr>
                <a:spLocks noChangeArrowheads="1"/>
              </p:cNvSpPr>
              <p:nvPr/>
            </p:nvSpPr>
            <p:spPr bwMode="auto">
              <a:xfrm>
                <a:off x="8385176" y="6579999"/>
                <a:ext cx="79375" cy="153987"/>
              </a:xfrm>
              <a:prstGeom prst="rect">
                <a:avLst/>
              </a:pr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300" name="Rectangle 85"/>
              <p:cNvSpPr>
                <a:spLocks noChangeArrowheads="1"/>
              </p:cNvSpPr>
              <p:nvPr/>
            </p:nvSpPr>
            <p:spPr bwMode="auto">
              <a:xfrm>
                <a:off x="8245476" y="6579999"/>
                <a:ext cx="82550" cy="153987"/>
              </a:xfrm>
              <a:prstGeom prst="rect">
                <a:avLst/>
              </a:pr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301" name="Rectangle 86"/>
              <p:cNvSpPr>
                <a:spLocks noChangeArrowheads="1"/>
              </p:cNvSpPr>
              <p:nvPr/>
            </p:nvSpPr>
            <p:spPr bwMode="auto">
              <a:xfrm>
                <a:off x="8107363" y="6033899"/>
                <a:ext cx="495300" cy="82550"/>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302" name="Rectangle 87"/>
              <p:cNvSpPr>
                <a:spLocks noChangeArrowheads="1"/>
              </p:cNvSpPr>
              <p:nvPr/>
            </p:nvSpPr>
            <p:spPr bwMode="auto">
              <a:xfrm>
                <a:off x="8107363" y="6173599"/>
                <a:ext cx="495300" cy="79375"/>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303" name="Rectangle 88"/>
              <p:cNvSpPr>
                <a:spLocks noChangeArrowheads="1"/>
              </p:cNvSpPr>
              <p:nvPr/>
            </p:nvSpPr>
            <p:spPr bwMode="auto">
              <a:xfrm>
                <a:off x="8107363" y="6313299"/>
                <a:ext cx="495300" cy="77787"/>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304" name="Rectangle 89"/>
              <p:cNvSpPr>
                <a:spLocks noChangeArrowheads="1"/>
              </p:cNvSpPr>
              <p:nvPr/>
            </p:nvSpPr>
            <p:spPr bwMode="auto">
              <a:xfrm>
                <a:off x="8107363" y="6451411"/>
                <a:ext cx="495300" cy="79375"/>
              </a:xfrm>
              <a:prstGeom prst="rect">
                <a:avLst/>
              </a:pr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305" name="Rectangle 90"/>
              <p:cNvSpPr>
                <a:spLocks noChangeArrowheads="1"/>
              </p:cNvSpPr>
              <p:nvPr/>
            </p:nvSpPr>
            <p:spPr bwMode="auto">
              <a:xfrm>
                <a:off x="8107363" y="5759261"/>
                <a:ext cx="495300" cy="79375"/>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306" name="Rectangle 91"/>
              <p:cNvSpPr>
                <a:spLocks noChangeArrowheads="1"/>
              </p:cNvSpPr>
              <p:nvPr/>
            </p:nvSpPr>
            <p:spPr bwMode="auto">
              <a:xfrm>
                <a:off x="8107363" y="5898961"/>
                <a:ext cx="495300" cy="79375"/>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307" name="Rectangle 92"/>
              <p:cNvSpPr>
                <a:spLocks noChangeArrowheads="1"/>
              </p:cNvSpPr>
              <p:nvPr/>
            </p:nvSpPr>
            <p:spPr bwMode="auto">
              <a:xfrm>
                <a:off x="8107363" y="5486211"/>
                <a:ext cx="495300" cy="77787"/>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308" name="Rectangle 93"/>
              <p:cNvSpPr>
                <a:spLocks noChangeArrowheads="1"/>
              </p:cNvSpPr>
              <p:nvPr/>
            </p:nvSpPr>
            <p:spPr bwMode="auto">
              <a:xfrm>
                <a:off x="8107363" y="5624324"/>
                <a:ext cx="495300" cy="79375"/>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309" name="Rectangle 94"/>
              <p:cNvSpPr>
                <a:spLocks noChangeArrowheads="1"/>
              </p:cNvSpPr>
              <p:nvPr/>
            </p:nvSpPr>
            <p:spPr bwMode="auto">
              <a:xfrm>
                <a:off x="9752013" y="6695886"/>
                <a:ext cx="233363" cy="38100"/>
              </a:xfrm>
              <a:prstGeom prst="rect">
                <a:avLst/>
              </a:prstGeom>
              <a:solidFill>
                <a:srgbClr val="D2D2D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310" name="Rectangle 95"/>
              <p:cNvSpPr>
                <a:spLocks noChangeArrowheads="1"/>
              </p:cNvSpPr>
              <p:nvPr/>
            </p:nvSpPr>
            <p:spPr bwMode="auto">
              <a:xfrm>
                <a:off x="8662988" y="6695886"/>
                <a:ext cx="665163" cy="38100"/>
              </a:xfrm>
              <a:prstGeom prst="rect">
                <a:avLst/>
              </a:prstGeom>
              <a:solidFill>
                <a:srgbClr val="D2D2D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312" name="Rectangle 97"/>
              <p:cNvSpPr>
                <a:spLocks noChangeArrowheads="1"/>
              </p:cNvSpPr>
              <p:nvPr/>
            </p:nvSpPr>
            <p:spPr bwMode="auto">
              <a:xfrm>
                <a:off x="8047038" y="4659124"/>
                <a:ext cx="379413" cy="120650"/>
              </a:xfrm>
              <a:prstGeom prst="rect">
                <a:avLst/>
              </a:prstGeom>
              <a:solidFill>
                <a:srgbClr val="D2D2D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313" name="Rectangle 98"/>
              <p:cNvSpPr>
                <a:spLocks noChangeArrowheads="1"/>
              </p:cNvSpPr>
              <p:nvPr/>
            </p:nvSpPr>
            <p:spPr bwMode="auto">
              <a:xfrm>
                <a:off x="9129713" y="4470211"/>
                <a:ext cx="198438" cy="125412"/>
              </a:xfrm>
              <a:prstGeom prst="rect">
                <a:avLst/>
              </a:prstGeom>
              <a:solidFill>
                <a:srgbClr val="D2D2D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314" name="Rectangle 99"/>
              <p:cNvSpPr>
                <a:spLocks noChangeArrowheads="1"/>
              </p:cNvSpPr>
              <p:nvPr/>
            </p:nvSpPr>
            <p:spPr bwMode="auto">
              <a:xfrm>
                <a:off x="9129713" y="4470211"/>
                <a:ext cx="198438" cy="125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315" name="Rectangle 100"/>
              <p:cNvSpPr>
                <a:spLocks noChangeArrowheads="1"/>
              </p:cNvSpPr>
              <p:nvPr/>
            </p:nvSpPr>
            <p:spPr bwMode="auto">
              <a:xfrm>
                <a:off x="9377363" y="4535299"/>
                <a:ext cx="90488" cy="60325"/>
              </a:xfrm>
              <a:prstGeom prst="rect">
                <a:avLst/>
              </a:prstGeom>
              <a:solidFill>
                <a:srgbClr val="D2D2D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316" name="Rectangle 101"/>
              <p:cNvSpPr>
                <a:spLocks noChangeArrowheads="1"/>
              </p:cNvSpPr>
              <p:nvPr/>
            </p:nvSpPr>
            <p:spPr bwMode="auto">
              <a:xfrm>
                <a:off x="9377363" y="4535299"/>
                <a:ext cx="90488" cy="60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317" name="Rectangle 102"/>
              <p:cNvSpPr>
                <a:spLocks noChangeArrowheads="1"/>
              </p:cNvSpPr>
              <p:nvPr/>
            </p:nvSpPr>
            <p:spPr bwMode="auto">
              <a:xfrm>
                <a:off x="10213976" y="5290949"/>
                <a:ext cx="101600" cy="47625"/>
              </a:xfrm>
              <a:prstGeom prst="rect">
                <a:avLst/>
              </a:prstGeom>
              <a:solidFill>
                <a:srgbClr val="D2D2D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318" name="Rectangle 103"/>
              <p:cNvSpPr>
                <a:spLocks noChangeArrowheads="1"/>
              </p:cNvSpPr>
              <p:nvPr/>
            </p:nvSpPr>
            <p:spPr bwMode="auto">
              <a:xfrm>
                <a:off x="10213976" y="5290949"/>
                <a:ext cx="101600" cy="47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319" name="Freeform 119"/>
              <p:cNvSpPr>
                <a:spLocks/>
              </p:cNvSpPr>
              <p:nvPr/>
            </p:nvSpPr>
            <p:spPr bwMode="auto">
              <a:xfrm>
                <a:off x="9075738" y="4595624"/>
                <a:ext cx="601663" cy="307975"/>
              </a:xfrm>
              <a:custGeom>
                <a:avLst/>
                <a:gdLst>
                  <a:gd name="T0" fmla="*/ 379 w 379"/>
                  <a:gd name="T1" fmla="*/ 0 h 194"/>
                  <a:gd name="T2" fmla="*/ 0 w 379"/>
                  <a:gd name="T3" fmla="*/ 0 h 194"/>
                  <a:gd name="T4" fmla="*/ 0 w 379"/>
                  <a:gd name="T5" fmla="*/ 137 h 194"/>
                  <a:gd name="T6" fmla="*/ 69 w 379"/>
                  <a:gd name="T7" fmla="*/ 194 h 194"/>
                  <a:gd name="T8" fmla="*/ 69 w 379"/>
                  <a:gd name="T9" fmla="*/ 175 h 194"/>
                  <a:gd name="T10" fmla="*/ 379 w 379"/>
                  <a:gd name="T11" fmla="*/ 175 h 194"/>
                  <a:gd name="T12" fmla="*/ 50 w 379"/>
                  <a:gd name="T13" fmla="*/ 175 h 194"/>
                  <a:gd name="T14" fmla="*/ 50 w 379"/>
                  <a:gd name="T15" fmla="*/ 161 h 194"/>
                  <a:gd name="T16" fmla="*/ 379 w 379"/>
                  <a:gd name="T17" fmla="*/ 161 h 194"/>
                  <a:gd name="T18" fmla="*/ 379 w 379"/>
                  <a:gd name="T19" fmla="*/ 0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79" h="194">
                    <a:moveTo>
                      <a:pt x="379" y="0"/>
                    </a:moveTo>
                    <a:lnTo>
                      <a:pt x="0" y="0"/>
                    </a:lnTo>
                    <a:lnTo>
                      <a:pt x="0" y="137"/>
                    </a:lnTo>
                    <a:lnTo>
                      <a:pt x="69" y="194"/>
                    </a:lnTo>
                    <a:lnTo>
                      <a:pt x="69" y="175"/>
                    </a:lnTo>
                    <a:lnTo>
                      <a:pt x="379" y="175"/>
                    </a:lnTo>
                    <a:lnTo>
                      <a:pt x="50" y="175"/>
                    </a:lnTo>
                    <a:lnTo>
                      <a:pt x="50" y="161"/>
                    </a:lnTo>
                    <a:lnTo>
                      <a:pt x="379" y="161"/>
                    </a:lnTo>
                    <a:lnTo>
                      <a:pt x="37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320" name="Freeform 121"/>
              <p:cNvSpPr>
                <a:spLocks/>
              </p:cNvSpPr>
              <p:nvPr/>
            </p:nvSpPr>
            <p:spPr bwMode="auto">
              <a:xfrm>
                <a:off x="10895013" y="5989449"/>
                <a:ext cx="90488" cy="420687"/>
              </a:xfrm>
              <a:custGeom>
                <a:avLst/>
                <a:gdLst>
                  <a:gd name="T0" fmla="*/ 57 w 57"/>
                  <a:gd name="T1" fmla="*/ 0 h 265"/>
                  <a:gd name="T2" fmla="*/ 0 w 57"/>
                  <a:gd name="T3" fmla="*/ 0 h 265"/>
                  <a:gd name="T4" fmla="*/ 0 w 57"/>
                  <a:gd name="T5" fmla="*/ 220 h 265"/>
                  <a:gd name="T6" fmla="*/ 57 w 57"/>
                  <a:gd name="T7" fmla="*/ 265 h 265"/>
                  <a:gd name="T8" fmla="*/ 57 w 57"/>
                  <a:gd name="T9" fmla="*/ 0 h 265"/>
                </a:gdLst>
                <a:ahLst/>
                <a:cxnLst>
                  <a:cxn ang="0">
                    <a:pos x="T0" y="T1"/>
                  </a:cxn>
                  <a:cxn ang="0">
                    <a:pos x="T2" y="T3"/>
                  </a:cxn>
                  <a:cxn ang="0">
                    <a:pos x="T4" y="T5"/>
                  </a:cxn>
                  <a:cxn ang="0">
                    <a:pos x="T6" y="T7"/>
                  </a:cxn>
                  <a:cxn ang="0">
                    <a:pos x="T8" y="T9"/>
                  </a:cxn>
                </a:cxnLst>
                <a:rect l="0" t="0" r="r" b="b"/>
                <a:pathLst>
                  <a:path w="57" h="265">
                    <a:moveTo>
                      <a:pt x="57" y="0"/>
                    </a:moveTo>
                    <a:lnTo>
                      <a:pt x="0" y="0"/>
                    </a:lnTo>
                    <a:lnTo>
                      <a:pt x="0" y="220"/>
                    </a:lnTo>
                    <a:lnTo>
                      <a:pt x="57" y="265"/>
                    </a:lnTo>
                    <a:lnTo>
                      <a:pt x="57"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321" name="Freeform 123"/>
              <p:cNvSpPr>
                <a:spLocks/>
              </p:cNvSpPr>
              <p:nvPr/>
            </p:nvSpPr>
            <p:spPr bwMode="auto">
              <a:xfrm>
                <a:off x="10493376" y="5684649"/>
                <a:ext cx="401638" cy="654050"/>
              </a:xfrm>
              <a:custGeom>
                <a:avLst/>
                <a:gdLst>
                  <a:gd name="T0" fmla="*/ 253 w 253"/>
                  <a:gd name="T1" fmla="*/ 0 h 412"/>
                  <a:gd name="T2" fmla="*/ 0 w 253"/>
                  <a:gd name="T3" fmla="*/ 0 h 412"/>
                  <a:gd name="T4" fmla="*/ 0 w 253"/>
                  <a:gd name="T5" fmla="*/ 55 h 412"/>
                  <a:gd name="T6" fmla="*/ 206 w 253"/>
                  <a:gd name="T7" fmla="*/ 55 h 412"/>
                  <a:gd name="T8" fmla="*/ 206 w 253"/>
                  <a:gd name="T9" fmla="*/ 369 h 412"/>
                  <a:gd name="T10" fmla="*/ 253 w 253"/>
                  <a:gd name="T11" fmla="*/ 412 h 412"/>
                  <a:gd name="T12" fmla="*/ 253 w 253"/>
                  <a:gd name="T13" fmla="*/ 192 h 412"/>
                  <a:gd name="T14" fmla="*/ 253 w 253"/>
                  <a:gd name="T15" fmla="*/ 0 h 4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3" h="412">
                    <a:moveTo>
                      <a:pt x="253" y="0"/>
                    </a:moveTo>
                    <a:lnTo>
                      <a:pt x="0" y="0"/>
                    </a:lnTo>
                    <a:lnTo>
                      <a:pt x="0" y="55"/>
                    </a:lnTo>
                    <a:lnTo>
                      <a:pt x="206" y="55"/>
                    </a:lnTo>
                    <a:lnTo>
                      <a:pt x="206" y="369"/>
                    </a:lnTo>
                    <a:lnTo>
                      <a:pt x="253" y="412"/>
                    </a:lnTo>
                    <a:lnTo>
                      <a:pt x="253" y="192"/>
                    </a:lnTo>
                    <a:lnTo>
                      <a:pt x="25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322" name="Freeform 125"/>
              <p:cNvSpPr>
                <a:spLocks/>
              </p:cNvSpPr>
              <p:nvPr/>
            </p:nvSpPr>
            <p:spPr bwMode="auto">
              <a:xfrm>
                <a:off x="10045701" y="5338574"/>
                <a:ext cx="401638" cy="552450"/>
              </a:xfrm>
              <a:custGeom>
                <a:avLst/>
                <a:gdLst>
                  <a:gd name="T0" fmla="*/ 253 w 253"/>
                  <a:gd name="T1" fmla="*/ 0 h 348"/>
                  <a:gd name="T2" fmla="*/ 0 w 253"/>
                  <a:gd name="T3" fmla="*/ 0 h 348"/>
                  <a:gd name="T4" fmla="*/ 0 w 253"/>
                  <a:gd name="T5" fmla="*/ 180 h 348"/>
                  <a:gd name="T6" fmla="*/ 45 w 253"/>
                  <a:gd name="T7" fmla="*/ 218 h 348"/>
                  <a:gd name="T8" fmla="*/ 125 w 253"/>
                  <a:gd name="T9" fmla="*/ 218 h 348"/>
                  <a:gd name="T10" fmla="*/ 125 w 253"/>
                  <a:gd name="T11" fmla="*/ 287 h 348"/>
                  <a:gd name="T12" fmla="*/ 201 w 253"/>
                  <a:gd name="T13" fmla="*/ 348 h 348"/>
                  <a:gd name="T14" fmla="*/ 201 w 253"/>
                  <a:gd name="T15" fmla="*/ 273 h 348"/>
                  <a:gd name="T16" fmla="*/ 253 w 253"/>
                  <a:gd name="T17" fmla="*/ 273 h 348"/>
                  <a:gd name="T18" fmla="*/ 253 w 253"/>
                  <a:gd name="T19" fmla="*/ 0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3" h="348">
                    <a:moveTo>
                      <a:pt x="253" y="0"/>
                    </a:moveTo>
                    <a:lnTo>
                      <a:pt x="0" y="0"/>
                    </a:lnTo>
                    <a:lnTo>
                      <a:pt x="0" y="180"/>
                    </a:lnTo>
                    <a:lnTo>
                      <a:pt x="45" y="218"/>
                    </a:lnTo>
                    <a:lnTo>
                      <a:pt x="125" y="218"/>
                    </a:lnTo>
                    <a:lnTo>
                      <a:pt x="125" y="287"/>
                    </a:lnTo>
                    <a:lnTo>
                      <a:pt x="201" y="348"/>
                    </a:lnTo>
                    <a:lnTo>
                      <a:pt x="201" y="273"/>
                    </a:lnTo>
                    <a:lnTo>
                      <a:pt x="253" y="273"/>
                    </a:lnTo>
                    <a:lnTo>
                      <a:pt x="25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323" name="Freeform 127"/>
              <p:cNvSpPr>
                <a:spLocks/>
              </p:cNvSpPr>
              <p:nvPr/>
            </p:nvSpPr>
            <p:spPr bwMode="auto">
              <a:xfrm>
                <a:off x="10117138" y="5684649"/>
                <a:ext cx="127000" cy="109537"/>
              </a:xfrm>
              <a:custGeom>
                <a:avLst/>
                <a:gdLst>
                  <a:gd name="T0" fmla="*/ 80 w 80"/>
                  <a:gd name="T1" fmla="*/ 0 h 69"/>
                  <a:gd name="T2" fmla="*/ 0 w 80"/>
                  <a:gd name="T3" fmla="*/ 0 h 69"/>
                  <a:gd name="T4" fmla="*/ 80 w 80"/>
                  <a:gd name="T5" fmla="*/ 69 h 69"/>
                  <a:gd name="T6" fmla="*/ 80 w 80"/>
                  <a:gd name="T7" fmla="*/ 0 h 69"/>
                </a:gdLst>
                <a:ahLst/>
                <a:cxnLst>
                  <a:cxn ang="0">
                    <a:pos x="T0" y="T1"/>
                  </a:cxn>
                  <a:cxn ang="0">
                    <a:pos x="T2" y="T3"/>
                  </a:cxn>
                  <a:cxn ang="0">
                    <a:pos x="T4" y="T5"/>
                  </a:cxn>
                  <a:cxn ang="0">
                    <a:pos x="T6" y="T7"/>
                  </a:cxn>
                </a:cxnLst>
                <a:rect l="0" t="0" r="r" b="b"/>
                <a:pathLst>
                  <a:path w="80" h="69">
                    <a:moveTo>
                      <a:pt x="80" y="0"/>
                    </a:moveTo>
                    <a:lnTo>
                      <a:pt x="0" y="0"/>
                    </a:lnTo>
                    <a:lnTo>
                      <a:pt x="80" y="69"/>
                    </a:lnTo>
                    <a:lnTo>
                      <a:pt x="8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324" name="Freeform 129"/>
              <p:cNvSpPr>
                <a:spLocks noEditPoints="1"/>
              </p:cNvSpPr>
              <p:nvPr/>
            </p:nvSpPr>
            <p:spPr bwMode="auto">
              <a:xfrm>
                <a:off x="10364788" y="5771961"/>
                <a:ext cx="455613" cy="498475"/>
              </a:xfrm>
              <a:custGeom>
                <a:avLst/>
                <a:gdLst>
                  <a:gd name="T0" fmla="*/ 29 w 287"/>
                  <a:gd name="T1" fmla="*/ 64 h 314"/>
                  <a:gd name="T2" fmla="*/ 29 w 287"/>
                  <a:gd name="T3" fmla="*/ 28 h 314"/>
                  <a:gd name="T4" fmla="*/ 258 w 287"/>
                  <a:gd name="T5" fmla="*/ 28 h 314"/>
                  <a:gd name="T6" fmla="*/ 258 w 287"/>
                  <a:gd name="T7" fmla="*/ 64 h 314"/>
                  <a:gd name="T8" fmla="*/ 29 w 287"/>
                  <a:gd name="T9" fmla="*/ 64 h 314"/>
                  <a:gd name="T10" fmla="*/ 287 w 287"/>
                  <a:gd name="T11" fmla="*/ 0 h 314"/>
                  <a:gd name="T12" fmla="*/ 81 w 287"/>
                  <a:gd name="T13" fmla="*/ 0 h 314"/>
                  <a:gd name="T14" fmla="*/ 52 w 287"/>
                  <a:gd name="T15" fmla="*/ 0 h 314"/>
                  <a:gd name="T16" fmla="*/ 0 w 287"/>
                  <a:gd name="T17" fmla="*/ 0 h 314"/>
                  <a:gd name="T18" fmla="*/ 0 w 287"/>
                  <a:gd name="T19" fmla="*/ 75 h 314"/>
                  <a:gd name="T20" fmla="*/ 29 w 287"/>
                  <a:gd name="T21" fmla="*/ 99 h 314"/>
                  <a:gd name="T22" fmla="*/ 29 w 287"/>
                  <a:gd name="T23" fmla="*/ 92 h 314"/>
                  <a:gd name="T24" fmla="*/ 258 w 287"/>
                  <a:gd name="T25" fmla="*/ 92 h 314"/>
                  <a:gd name="T26" fmla="*/ 258 w 287"/>
                  <a:gd name="T27" fmla="*/ 127 h 314"/>
                  <a:gd name="T28" fmla="*/ 118 w 287"/>
                  <a:gd name="T29" fmla="*/ 127 h 314"/>
                  <a:gd name="T30" fmla="*/ 118 w 287"/>
                  <a:gd name="T31" fmla="*/ 153 h 314"/>
                  <a:gd name="T32" fmla="*/ 258 w 287"/>
                  <a:gd name="T33" fmla="*/ 153 h 314"/>
                  <a:gd name="T34" fmla="*/ 258 w 287"/>
                  <a:gd name="T35" fmla="*/ 191 h 314"/>
                  <a:gd name="T36" fmla="*/ 137 w 287"/>
                  <a:gd name="T37" fmla="*/ 191 h 314"/>
                  <a:gd name="T38" fmla="*/ 171 w 287"/>
                  <a:gd name="T39" fmla="*/ 217 h 314"/>
                  <a:gd name="T40" fmla="*/ 258 w 287"/>
                  <a:gd name="T41" fmla="*/ 217 h 314"/>
                  <a:gd name="T42" fmla="*/ 258 w 287"/>
                  <a:gd name="T43" fmla="*/ 255 h 314"/>
                  <a:gd name="T44" fmla="*/ 213 w 287"/>
                  <a:gd name="T45" fmla="*/ 255 h 314"/>
                  <a:gd name="T46" fmla="*/ 246 w 287"/>
                  <a:gd name="T47" fmla="*/ 284 h 314"/>
                  <a:gd name="T48" fmla="*/ 258 w 287"/>
                  <a:gd name="T49" fmla="*/ 284 h 314"/>
                  <a:gd name="T50" fmla="*/ 258 w 287"/>
                  <a:gd name="T51" fmla="*/ 293 h 314"/>
                  <a:gd name="T52" fmla="*/ 287 w 287"/>
                  <a:gd name="T53" fmla="*/ 314 h 314"/>
                  <a:gd name="T54" fmla="*/ 287 w 287"/>
                  <a:gd name="T55" fmla="*/ 0 h 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87" h="314">
                    <a:moveTo>
                      <a:pt x="29" y="64"/>
                    </a:moveTo>
                    <a:lnTo>
                      <a:pt x="29" y="28"/>
                    </a:lnTo>
                    <a:lnTo>
                      <a:pt x="258" y="28"/>
                    </a:lnTo>
                    <a:lnTo>
                      <a:pt x="258" y="64"/>
                    </a:lnTo>
                    <a:lnTo>
                      <a:pt x="29" y="64"/>
                    </a:lnTo>
                    <a:moveTo>
                      <a:pt x="287" y="0"/>
                    </a:moveTo>
                    <a:lnTo>
                      <a:pt x="81" y="0"/>
                    </a:lnTo>
                    <a:lnTo>
                      <a:pt x="52" y="0"/>
                    </a:lnTo>
                    <a:lnTo>
                      <a:pt x="0" y="0"/>
                    </a:lnTo>
                    <a:lnTo>
                      <a:pt x="0" y="75"/>
                    </a:lnTo>
                    <a:lnTo>
                      <a:pt x="29" y="99"/>
                    </a:lnTo>
                    <a:lnTo>
                      <a:pt x="29" y="92"/>
                    </a:lnTo>
                    <a:lnTo>
                      <a:pt x="258" y="92"/>
                    </a:lnTo>
                    <a:lnTo>
                      <a:pt x="258" y="127"/>
                    </a:lnTo>
                    <a:lnTo>
                      <a:pt x="118" y="127"/>
                    </a:lnTo>
                    <a:lnTo>
                      <a:pt x="118" y="153"/>
                    </a:lnTo>
                    <a:lnTo>
                      <a:pt x="258" y="153"/>
                    </a:lnTo>
                    <a:lnTo>
                      <a:pt x="258" y="191"/>
                    </a:lnTo>
                    <a:lnTo>
                      <a:pt x="137" y="191"/>
                    </a:lnTo>
                    <a:lnTo>
                      <a:pt x="171" y="217"/>
                    </a:lnTo>
                    <a:lnTo>
                      <a:pt x="258" y="217"/>
                    </a:lnTo>
                    <a:lnTo>
                      <a:pt x="258" y="255"/>
                    </a:lnTo>
                    <a:lnTo>
                      <a:pt x="213" y="255"/>
                    </a:lnTo>
                    <a:lnTo>
                      <a:pt x="246" y="284"/>
                    </a:lnTo>
                    <a:lnTo>
                      <a:pt x="258" y="284"/>
                    </a:lnTo>
                    <a:lnTo>
                      <a:pt x="258" y="293"/>
                    </a:lnTo>
                    <a:lnTo>
                      <a:pt x="287" y="314"/>
                    </a:lnTo>
                    <a:lnTo>
                      <a:pt x="287"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325" name="Freeform 130"/>
              <p:cNvSpPr>
                <a:spLocks/>
              </p:cNvSpPr>
              <p:nvPr/>
            </p:nvSpPr>
            <p:spPr bwMode="auto">
              <a:xfrm>
                <a:off x="10755313" y="6222811"/>
                <a:ext cx="19050" cy="14287"/>
              </a:xfrm>
              <a:custGeom>
                <a:avLst/>
                <a:gdLst>
                  <a:gd name="T0" fmla="*/ 12 w 12"/>
                  <a:gd name="T1" fmla="*/ 0 h 9"/>
                  <a:gd name="T2" fmla="*/ 0 w 12"/>
                  <a:gd name="T3" fmla="*/ 0 h 9"/>
                  <a:gd name="T4" fmla="*/ 12 w 12"/>
                  <a:gd name="T5" fmla="*/ 9 h 9"/>
                  <a:gd name="T6" fmla="*/ 12 w 12"/>
                  <a:gd name="T7" fmla="*/ 0 h 9"/>
                </a:gdLst>
                <a:ahLst/>
                <a:cxnLst>
                  <a:cxn ang="0">
                    <a:pos x="T0" y="T1"/>
                  </a:cxn>
                  <a:cxn ang="0">
                    <a:pos x="T2" y="T3"/>
                  </a:cxn>
                  <a:cxn ang="0">
                    <a:pos x="T4" y="T5"/>
                  </a:cxn>
                  <a:cxn ang="0">
                    <a:pos x="T6" y="T7"/>
                  </a:cxn>
                </a:cxnLst>
                <a:rect l="0" t="0" r="r" b="b"/>
                <a:pathLst>
                  <a:path w="12" h="9">
                    <a:moveTo>
                      <a:pt x="12" y="0"/>
                    </a:moveTo>
                    <a:lnTo>
                      <a:pt x="0" y="0"/>
                    </a:lnTo>
                    <a:lnTo>
                      <a:pt x="12" y="9"/>
                    </a:lnTo>
                    <a:lnTo>
                      <a:pt x="12" y="0"/>
                    </a:lnTo>
                    <a:close/>
                  </a:path>
                </a:pathLst>
              </a:cu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326" name="Freeform 131"/>
              <p:cNvSpPr>
                <a:spLocks/>
              </p:cNvSpPr>
              <p:nvPr/>
            </p:nvSpPr>
            <p:spPr bwMode="auto">
              <a:xfrm>
                <a:off x="10755313" y="6222811"/>
                <a:ext cx="19050" cy="14287"/>
              </a:xfrm>
              <a:custGeom>
                <a:avLst/>
                <a:gdLst>
                  <a:gd name="T0" fmla="*/ 12 w 12"/>
                  <a:gd name="T1" fmla="*/ 0 h 9"/>
                  <a:gd name="T2" fmla="*/ 0 w 12"/>
                  <a:gd name="T3" fmla="*/ 0 h 9"/>
                  <a:gd name="T4" fmla="*/ 12 w 12"/>
                  <a:gd name="T5" fmla="*/ 9 h 9"/>
                  <a:gd name="T6" fmla="*/ 12 w 12"/>
                  <a:gd name="T7" fmla="*/ 0 h 9"/>
                </a:gdLst>
                <a:ahLst/>
                <a:cxnLst>
                  <a:cxn ang="0">
                    <a:pos x="T0" y="T1"/>
                  </a:cxn>
                  <a:cxn ang="0">
                    <a:pos x="T2" y="T3"/>
                  </a:cxn>
                  <a:cxn ang="0">
                    <a:pos x="T4" y="T5"/>
                  </a:cxn>
                  <a:cxn ang="0">
                    <a:pos x="T6" y="T7"/>
                  </a:cxn>
                </a:cxnLst>
                <a:rect l="0" t="0" r="r" b="b"/>
                <a:pathLst>
                  <a:path w="12" h="9">
                    <a:moveTo>
                      <a:pt x="12" y="0"/>
                    </a:moveTo>
                    <a:lnTo>
                      <a:pt x="0" y="0"/>
                    </a:lnTo>
                    <a:lnTo>
                      <a:pt x="12" y="9"/>
                    </a:lnTo>
                    <a:lnTo>
                      <a:pt x="12" y="0"/>
                    </a:lnTo>
                  </a:path>
                </a:pathLst>
              </a:cu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327" name="Freeform 133"/>
              <p:cNvSpPr>
                <a:spLocks/>
              </p:cNvSpPr>
              <p:nvPr/>
            </p:nvSpPr>
            <p:spPr bwMode="auto">
              <a:xfrm>
                <a:off x="10552113" y="6014849"/>
                <a:ext cx="222250" cy="60325"/>
              </a:xfrm>
              <a:custGeom>
                <a:avLst/>
                <a:gdLst>
                  <a:gd name="T0" fmla="*/ 140 w 140"/>
                  <a:gd name="T1" fmla="*/ 0 h 38"/>
                  <a:gd name="T2" fmla="*/ 0 w 140"/>
                  <a:gd name="T3" fmla="*/ 0 h 38"/>
                  <a:gd name="T4" fmla="*/ 0 w 140"/>
                  <a:gd name="T5" fmla="*/ 22 h 38"/>
                  <a:gd name="T6" fmla="*/ 19 w 140"/>
                  <a:gd name="T7" fmla="*/ 38 h 38"/>
                  <a:gd name="T8" fmla="*/ 140 w 140"/>
                  <a:gd name="T9" fmla="*/ 38 h 38"/>
                  <a:gd name="T10" fmla="*/ 140 w 140"/>
                  <a:gd name="T11" fmla="*/ 0 h 38"/>
                </a:gdLst>
                <a:ahLst/>
                <a:cxnLst>
                  <a:cxn ang="0">
                    <a:pos x="T0" y="T1"/>
                  </a:cxn>
                  <a:cxn ang="0">
                    <a:pos x="T2" y="T3"/>
                  </a:cxn>
                  <a:cxn ang="0">
                    <a:pos x="T4" y="T5"/>
                  </a:cxn>
                  <a:cxn ang="0">
                    <a:pos x="T6" y="T7"/>
                  </a:cxn>
                  <a:cxn ang="0">
                    <a:pos x="T8" y="T9"/>
                  </a:cxn>
                  <a:cxn ang="0">
                    <a:pos x="T10" y="T11"/>
                  </a:cxn>
                </a:cxnLst>
                <a:rect l="0" t="0" r="r" b="b"/>
                <a:pathLst>
                  <a:path w="140" h="38">
                    <a:moveTo>
                      <a:pt x="140" y="0"/>
                    </a:moveTo>
                    <a:lnTo>
                      <a:pt x="0" y="0"/>
                    </a:lnTo>
                    <a:lnTo>
                      <a:pt x="0" y="22"/>
                    </a:lnTo>
                    <a:lnTo>
                      <a:pt x="19" y="38"/>
                    </a:lnTo>
                    <a:lnTo>
                      <a:pt x="140" y="38"/>
                    </a:lnTo>
                    <a:lnTo>
                      <a:pt x="140" y="0"/>
                    </a:lnTo>
                  </a:path>
                </a:pathLst>
              </a:cu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328" name="Freeform 135"/>
              <p:cNvSpPr>
                <a:spLocks/>
              </p:cNvSpPr>
              <p:nvPr/>
            </p:nvSpPr>
            <p:spPr bwMode="auto">
              <a:xfrm>
                <a:off x="10636251" y="6116449"/>
                <a:ext cx="138113" cy="60325"/>
              </a:xfrm>
              <a:custGeom>
                <a:avLst/>
                <a:gdLst>
                  <a:gd name="T0" fmla="*/ 87 w 87"/>
                  <a:gd name="T1" fmla="*/ 0 h 38"/>
                  <a:gd name="T2" fmla="*/ 0 w 87"/>
                  <a:gd name="T3" fmla="*/ 0 h 38"/>
                  <a:gd name="T4" fmla="*/ 42 w 87"/>
                  <a:gd name="T5" fmla="*/ 38 h 38"/>
                  <a:gd name="T6" fmla="*/ 87 w 87"/>
                  <a:gd name="T7" fmla="*/ 38 h 38"/>
                  <a:gd name="T8" fmla="*/ 87 w 87"/>
                  <a:gd name="T9" fmla="*/ 0 h 38"/>
                </a:gdLst>
                <a:ahLst/>
                <a:cxnLst>
                  <a:cxn ang="0">
                    <a:pos x="T0" y="T1"/>
                  </a:cxn>
                  <a:cxn ang="0">
                    <a:pos x="T2" y="T3"/>
                  </a:cxn>
                  <a:cxn ang="0">
                    <a:pos x="T4" y="T5"/>
                  </a:cxn>
                  <a:cxn ang="0">
                    <a:pos x="T6" y="T7"/>
                  </a:cxn>
                  <a:cxn ang="0">
                    <a:pos x="T8" y="T9"/>
                  </a:cxn>
                </a:cxnLst>
                <a:rect l="0" t="0" r="r" b="b"/>
                <a:pathLst>
                  <a:path w="87" h="38">
                    <a:moveTo>
                      <a:pt x="87" y="0"/>
                    </a:moveTo>
                    <a:lnTo>
                      <a:pt x="0" y="0"/>
                    </a:lnTo>
                    <a:lnTo>
                      <a:pt x="42" y="38"/>
                    </a:lnTo>
                    <a:lnTo>
                      <a:pt x="87" y="38"/>
                    </a:lnTo>
                    <a:lnTo>
                      <a:pt x="87" y="0"/>
                    </a:lnTo>
                  </a:path>
                </a:pathLst>
              </a:cu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329" name="Rectangle 137"/>
              <p:cNvSpPr>
                <a:spLocks noChangeArrowheads="1"/>
              </p:cNvSpPr>
              <p:nvPr/>
            </p:nvSpPr>
            <p:spPr bwMode="auto">
              <a:xfrm>
                <a:off x="10410826" y="5816411"/>
                <a:ext cx="363538"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330" name="Freeform 139"/>
              <p:cNvSpPr>
                <a:spLocks/>
              </p:cNvSpPr>
              <p:nvPr/>
            </p:nvSpPr>
            <p:spPr bwMode="auto">
              <a:xfrm>
                <a:off x="10410826" y="5918011"/>
                <a:ext cx="363538" cy="55562"/>
              </a:xfrm>
              <a:custGeom>
                <a:avLst/>
                <a:gdLst>
                  <a:gd name="T0" fmla="*/ 229 w 229"/>
                  <a:gd name="T1" fmla="*/ 0 h 35"/>
                  <a:gd name="T2" fmla="*/ 0 w 229"/>
                  <a:gd name="T3" fmla="*/ 0 h 35"/>
                  <a:gd name="T4" fmla="*/ 0 w 229"/>
                  <a:gd name="T5" fmla="*/ 7 h 35"/>
                  <a:gd name="T6" fmla="*/ 9 w 229"/>
                  <a:gd name="T7" fmla="*/ 16 h 35"/>
                  <a:gd name="T8" fmla="*/ 108 w 229"/>
                  <a:gd name="T9" fmla="*/ 16 h 35"/>
                  <a:gd name="T10" fmla="*/ 108 w 229"/>
                  <a:gd name="T11" fmla="*/ 31 h 35"/>
                  <a:gd name="T12" fmla="*/ 28 w 229"/>
                  <a:gd name="T13" fmla="*/ 31 h 35"/>
                  <a:gd name="T14" fmla="*/ 89 w 229"/>
                  <a:gd name="T15" fmla="*/ 31 h 35"/>
                  <a:gd name="T16" fmla="*/ 89 w 229"/>
                  <a:gd name="T17" fmla="*/ 35 h 35"/>
                  <a:gd name="T18" fmla="*/ 229 w 229"/>
                  <a:gd name="T19" fmla="*/ 35 h 35"/>
                  <a:gd name="T20" fmla="*/ 229 w 229"/>
                  <a:gd name="T21"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9" h="35">
                    <a:moveTo>
                      <a:pt x="229" y="0"/>
                    </a:moveTo>
                    <a:lnTo>
                      <a:pt x="0" y="0"/>
                    </a:lnTo>
                    <a:lnTo>
                      <a:pt x="0" y="7"/>
                    </a:lnTo>
                    <a:lnTo>
                      <a:pt x="9" y="16"/>
                    </a:lnTo>
                    <a:lnTo>
                      <a:pt x="108" y="16"/>
                    </a:lnTo>
                    <a:lnTo>
                      <a:pt x="108" y="31"/>
                    </a:lnTo>
                    <a:lnTo>
                      <a:pt x="28" y="31"/>
                    </a:lnTo>
                    <a:lnTo>
                      <a:pt x="89" y="31"/>
                    </a:lnTo>
                    <a:lnTo>
                      <a:pt x="89" y="35"/>
                    </a:lnTo>
                    <a:lnTo>
                      <a:pt x="229" y="35"/>
                    </a:lnTo>
                    <a:lnTo>
                      <a:pt x="22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331" name="Freeform 141"/>
              <p:cNvSpPr>
                <a:spLocks/>
              </p:cNvSpPr>
              <p:nvPr/>
            </p:nvSpPr>
            <p:spPr bwMode="auto">
              <a:xfrm>
                <a:off x="10455276" y="5967224"/>
                <a:ext cx="96838" cy="82550"/>
              </a:xfrm>
              <a:custGeom>
                <a:avLst/>
                <a:gdLst>
                  <a:gd name="T0" fmla="*/ 61 w 61"/>
                  <a:gd name="T1" fmla="*/ 0 h 52"/>
                  <a:gd name="T2" fmla="*/ 0 w 61"/>
                  <a:gd name="T3" fmla="*/ 0 h 52"/>
                  <a:gd name="T4" fmla="*/ 61 w 61"/>
                  <a:gd name="T5" fmla="*/ 52 h 52"/>
                  <a:gd name="T6" fmla="*/ 61 w 61"/>
                  <a:gd name="T7" fmla="*/ 30 h 52"/>
                  <a:gd name="T8" fmla="*/ 61 w 61"/>
                  <a:gd name="T9" fmla="*/ 4 h 52"/>
                  <a:gd name="T10" fmla="*/ 61 w 61"/>
                  <a:gd name="T11" fmla="*/ 0 h 52"/>
                </a:gdLst>
                <a:ahLst/>
                <a:cxnLst>
                  <a:cxn ang="0">
                    <a:pos x="T0" y="T1"/>
                  </a:cxn>
                  <a:cxn ang="0">
                    <a:pos x="T2" y="T3"/>
                  </a:cxn>
                  <a:cxn ang="0">
                    <a:pos x="T4" y="T5"/>
                  </a:cxn>
                  <a:cxn ang="0">
                    <a:pos x="T6" y="T7"/>
                  </a:cxn>
                  <a:cxn ang="0">
                    <a:pos x="T8" y="T9"/>
                  </a:cxn>
                  <a:cxn ang="0">
                    <a:pos x="T10" y="T11"/>
                  </a:cxn>
                </a:cxnLst>
                <a:rect l="0" t="0" r="r" b="b"/>
                <a:pathLst>
                  <a:path w="61" h="52">
                    <a:moveTo>
                      <a:pt x="61" y="0"/>
                    </a:moveTo>
                    <a:lnTo>
                      <a:pt x="0" y="0"/>
                    </a:lnTo>
                    <a:lnTo>
                      <a:pt x="61" y="52"/>
                    </a:lnTo>
                    <a:lnTo>
                      <a:pt x="61" y="30"/>
                    </a:lnTo>
                    <a:lnTo>
                      <a:pt x="61" y="4"/>
                    </a:lnTo>
                    <a:lnTo>
                      <a:pt x="6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332" name="Freeform 143"/>
              <p:cNvSpPr>
                <a:spLocks/>
              </p:cNvSpPr>
              <p:nvPr/>
            </p:nvSpPr>
            <p:spPr bwMode="auto">
              <a:xfrm>
                <a:off x="10425113" y="5943411"/>
                <a:ext cx="157163" cy="23812"/>
              </a:xfrm>
              <a:custGeom>
                <a:avLst/>
                <a:gdLst>
                  <a:gd name="T0" fmla="*/ 99 w 99"/>
                  <a:gd name="T1" fmla="*/ 0 h 15"/>
                  <a:gd name="T2" fmla="*/ 0 w 99"/>
                  <a:gd name="T3" fmla="*/ 0 h 15"/>
                  <a:gd name="T4" fmla="*/ 19 w 99"/>
                  <a:gd name="T5" fmla="*/ 15 h 15"/>
                  <a:gd name="T6" fmla="*/ 99 w 99"/>
                  <a:gd name="T7" fmla="*/ 15 h 15"/>
                  <a:gd name="T8" fmla="*/ 99 w 99"/>
                  <a:gd name="T9" fmla="*/ 0 h 15"/>
                </a:gdLst>
                <a:ahLst/>
                <a:cxnLst>
                  <a:cxn ang="0">
                    <a:pos x="T0" y="T1"/>
                  </a:cxn>
                  <a:cxn ang="0">
                    <a:pos x="T2" y="T3"/>
                  </a:cxn>
                  <a:cxn ang="0">
                    <a:pos x="T4" y="T5"/>
                  </a:cxn>
                  <a:cxn ang="0">
                    <a:pos x="T6" y="T7"/>
                  </a:cxn>
                  <a:cxn ang="0">
                    <a:pos x="T8" y="T9"/>
                  </a:cxn>
                </a:cxnLst>
                <a:rect l="0" t="0" r="r" b="b"/>
                <a:pathLst>
                  <a:path w="99" h="15">
                    <a:moveTo>
                      <a:pt x="99" y="0"/>
                    </a:moveTo>
                    <a:lnTo>
                      <a:pt x="0" y="0"/>
                    </a:lnTo>
                    <a:lnTo>
                      <a:pt x="19" y="15"/>
                    </a:lnTo>
                    <a:lnTo>
                      <a:pt x="99" y="15"/>
                    </a:lnTo>
                    <a:lnTo>
                      <a:pt x="9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333" name="Freeform 145"/>
              <p:cNvSpPr>
                <a:spLocks/>
              </p:cNvSpPr>
              <p:nvPr/>
            </p:nvSpPr>
            <p:spPr bwMode="auto">
              <a:xfrm>
                <a:off x="9185276" y="4873436"/>
                <a:ext cx="615950" cy="544512"/>
              </a:xfrm>
              <a:custGeom>
                <a:avLst/>
                <a:gdLst>
                  <a:gd name="T0" fmla="*/ 388 w 388"/>
                  <a:gd name="T1" fmla="*/ 0 h 343"/>
                  <a:gd name="T2" fmla="*/ 310 w 388"/>
                  <a:gd name="T3" fmla="*/ 0 h 343"/>
                  <a:gd name="T4" fmla="*/ 0 w 388"/>
                  <a:gd name="T5" fmla="*/ 0 h 343"/>
                  <a:gd name="T6" fmla="*/ 0 w 388"/>
                  <a:gd name="T7" fmla="*/ 19 h 343"/>
                  <a:gd name="T8" fmla="*/ 38 w 388"/>
                  <a:gd name="T9" fmla="*/ 52 h 343"/>
                  <a:gd name="T10" fmla="*/ 38 w 388"/>
                  <a:gd name="T11" fmla="*/ 35 h 343"/>
                  <a:gd name="T12" fmla="*/ 350 w 388"/>
                  <a:gd name="T13" fmla="*/ 35 h 343"/>
                  <a:gd name="T14" fmla="*/ 350 w 388"/>
                  <a:gd name="T15" fmla="*/ 85 h 343"/>
                  <a:gd name="T16" fmla="*/ 80 w 388"/>
                  <a:gd name="T17" fmla="*/ 85 h 343"/>
                  <a:gd name="T18" fmla="*/ 125 w 388"/>
                  <a:gd name="T19" fmla="*/ 125 h 343"/>
                  <a:gd name="T20" fmla="*/ 350 w 388"/>
                  <a:gd name="T21" fmla="*/ 125 h 343"/>
                  <a:gd name="T22" fmla="*/ 350 w 388"/>
                  <a:gd name="T23" fmla="*/ 175 h 343"/>
                  <a:gd name="T24" fmla="*/ 185 w 388"/>
                  <a:gd name="T25" fmla="*/ 175 h 343"/>
                  <a:gd name="T26" fmla="*/ 230 w 388"/>
                  <a:gd name="T27" fmla="*/ 210 h 343"/>
                  <a:gd name="T28" fmla="*/ 350 w 388"/>
                  <a:gd name="T29" fmla="*/ 210 h 343"/>
                  <a:gd name="T30" fmla="*/ 350 w 388"/>
                  <a:gd name="T31" fmla="*/ 263 h 343"/>
                  <a:gd name="T32" fmla="*/ 289 w 388"/>
                  <a:gd name="T33" fmla="*/ 263 h 343"/>
                  <a:gd name="T34" fmla="*/ 334 w 388"/>
                  <a:gd name="T35" fmla="*/ 298 h 343"/>
                  <a:gd name="T36" fmla="*/ 350 w 388"/>
                  <a:gd name="T37" fmla="*/ 298 h 343"/>
                  <a:gd name="T38" fmla="*/ 350 w 388"/>
                  <a:gd name="T39" fmla="*/ 315 h 343"/>
                  <a:gd name="T40" fmla="*/ 388 w 388"/>
                  <a:gd name="T41" fmla="*/ 343 h 343"/>
                  <a:gd name="T42" fmla="*/ 388 w 388"/>
                  <a:gd name="T43" fmla="*/ 0 h 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88" h="343">
                    <a:moveTo>
                      <a:pt x="388" y="0"/>
                    </a:moveTo>
                    <a:lnTo>
                      <a:pt x="310" y="0"/>
                    </a:lnTo>
                    <a:lnTo>
                      <a:pt x="0" y="0"/>
                    </a:lnTo>
                    <a:lnTo>
                      <a:pt x="0" y="19"/>
                    </a:lnTo>
                    <a:lnTo>
                      <a:pt x="38" y="52"/>
                    </a:lnTo>
                    <a:lnTo>
                      <a:pt x="38" y="35"/>
                    </a:lnTo>
                    <a:lnTo>
                      <a:pt x="350" y="35"/>
                    </a:lnTo>
                    <a:lnTo>
                      <a:pt x="350" y="85"/>
                    </a:lnTo>
                    <a:lnTo>
                      <a:pt x="80" y="85"/>
                    </a:lnTo>
                    <a:lnTo>
                      <a:pt x="125" y="125"/>
                    </a:lnTo>
                    <a:lnTo>
                      <a:pt x="350" y="125"/>
                    </a:lnTo>
                    <a:lnTo>
                      <a:pt x="350" y="175"/>
                    </a:lnTo>
                    <a:lnTo>
                      <a:pt x="185" y="175"/>
                    </a:lnTo>
                    <a:lnTo>
                      <a:pt x="230" y="210"/>
                    </a:lnTo>
                    <a:lnTo>
                      <a:pt x="350" y="210"/>
                    </a:lnTo>
                    <a:lnTo>
                      <a:pt x="350" y="263"/>
                    </a:lnTo>
                    <a:lnTo>
                      <a:pt x="289" y="263"/>
                    </a:lnTo>
                    <a:lnTo>
                      <a:pt x="334" y="298"/>
                    </a:lnTo>
                    <a:lnTo>
                      <a:pt x="350" y="298"/>
                    </a:lnTo>
                    <a:lnTo>
                      <a:pt x="350" y="315"/>
                    </a:lnTo>
                    <a:lnTo>
                      <a:pt x="388" y="343"/>
                    </a:lnTo>
                    <a:lnTo>
                      <a:pt x="38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334" name="Freeform 146"/>
              <p:cNvSpPr>
                <a:spLocks/>
              </p:cNvSpPr>
              <p:nvPr/>
            </p:nvSpPr>
            <p:spPr bwMode="auto">
              <a:xfrm>
                <a:off x="9155113" y="4851211"/>
                <a:ext cx="676275" cy="22225"/>
              </a:xfrm>
              <a:custGeom>
                <a:avLst/>
                <a:gdLst>
                  <a:gd name="T0" fmla="*/ 426 w 426"/>
                  <a:gd name="T1" fmla="*/ 0 h 14"/>
                  <a:gd name="T2" fmla="*/ 329 w 426"/>
                  <a:gd name="T3" fmla="*/ 0 h 14"/>
                  <a:gd name="T4" fmla="*/ 0 w 426"/>
                  <a:gd name="T5" fmla="*/ 0 h 14"/>
                  <a:gd name="T6" fmla="*/ 0 w 426"/>
                  <a:gd name="T7" fmla="*/ 14 h 14"/>
                  <a:gd name="T8" fmla="*/ 329 w 426"/>
                  <a:gd name="T9" fmla="*/ 14 h 14"/>
                  <a:gd name="T10" fmla="*/ 426 w 426"/>
                  <a:gd name="T11" fmla="*/ 14 h 14"/>
                  <a:gd name="T12" fmla="*/ 426 w 426"/>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426" h="14">
                    <a:moveTo>
                      <a:pt x="426" y="0"/>
                    </a:moveTo>
                    <a:lnTo>
                      <a:pt x="329" y="0"/>
                    </a:lnTo>
                    <a:lnTo>
                      <a:pt x="0" y="0"/>
                    </a:lnTo>
                    <a:lnTo>
                      <a:pt x="0" y="14"/>
                    </a:lnTo>
                    <a:lnTo>
                      <a:pt x="329" y="14"/>
                    </a:lnTo>
                    <a:lnTo>
                      <a:pt x="426" y="14"/>
                    </a:lnTo>
                    <a:lnTo>
                      <a:pt x="426" y="0"/>
                    </a:lnTo>
                    <a:close/>
                  </a:path>
                </a:pathLst>
              </a:custGeom>
              <a:solidFill>
                <a:schemeClr val="accent2">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335" name="Freeform 147"/>
              <p:cNvSpPr>
                <a:spLocks/>
              </p:cNvSpPr>
              <p:nvPr/>
            </p:nvSpPr>
            <p:spPr bwMode="auto">
              <a:xfrm>
                <a:off x="9155113" y="4851211"/>
                <a:ext cx="676275" cy="22225"/>
              </a:xfrm>
              <a:custGeom>
                <a:avLst/>
                <a:gdLst>
                  <a:gd name="T0" fmla="*/ 426 w 426"/>
                  <a:gd name="T1" fmla="*/ 0 h 14"/>
                  <a:gd name="T2" fmla="*/ 329 w 426"/>
                  <a:gd name="T3" fmla="*/ 0 h 14"/>
                  <a:gd name="T4" fmla="*/ 0 w 426"/>
                  <a:gd name="T5" fmla="*/ 0 h 14"/>
                  <a:gd name="T6" fmla="*/ 0 w 426"/>
                  <a:gd name="T7" fmla="*/ 14 h 14"/>
                  <a:gd name="T8" fmla="*/ 329 w 426"/>
                  <a:gd name="T9" fmla="*/ 14 h 14"/>
                  <a:gd name="T10" fmla="*/ 426 w 426"/>
                  <a:gd name="T11" fmla="*/ 14 h 14"/>
                  <a:gd name="T12" fmla="*/ 426 w 426"/>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426" h="14">
                    <a:moveTo>
                      <a:pt x="426" y="0"/>
                    </a:moveTo>
                    <a:lnTo>
                      <a:pt x="329" y="0"/>
                    </a:lnTo>
                    <a:lnTo>
                      <a:pt x="0" y="0"/>
                    </a:lnTo>
                    <a:lnTo>
                      <a:pt x="0" y="14"/>
                    </a:lnTo>
                    <a:lnTo>
                      <a:pt x="329" y="14"/>
                    </a:lnTo>
                    <a:lnTo>
                      <a:pt x="426" y="14"/>
                    </a:lnTo>
                    <a:lnTo>
                      <a:pt x="42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336" name="Freeform 148"/>
              <p:cNvSpPr>
                <a:spLocks/>
              </p:cNvSpPr>
              <p:nvPr/>
            </p:nvSpPr>
            <p:spPr bwMode="auto">
              <a:xfrm>
                <a:off x="9715501" y="5346511"/>
                <a:ext cx="25400" cy="26987"/>
              </a:xfrm>
              <a:custGeom>
                <a:avLst/>
                <a:gdLst>
                  <a:gd name="T0" fmla="*/ 16 w 16"/>
                  <a:gd name="T1" fmla="*/ 0 h 17"/>
                  <a:gd name="T2" fmla="*/ 0 w 16"/>
                  <a:gd name="T3" fmla="*/ 0 h 17"/>
                  <a:gd name="T4" fmla="*/ 16 w 16"/>
                  <a:gd name="T5" fmla="*/ 17 h 17"/>
                  <a:gd name="T6" fmla="*/ 16 w 16"/>
                  <a:gd name="T7" fmla="*/ 0 h 17"/>
                </a:gdLst>
                <a:ahLst/>
                <a:cxnLst>
                  <a:cxn ang="0">
                    <a:pos x="T0" y="T1"/>
                  </a:cxn>
                  <a:cxn ang="0">
                    <a:pos x="T2" y="T3"/>
                  </a:cxn>
                  <a:cxn ang="0">
                    <a:pos x="T4" y="T5"/>
                  </a:cxn>
                  <a:cxn ang="0">
                    <a:pos x="T6" y="T7"/>
                  </a:cxn>
                </a:cxnLst>
                <a:rect l="0" t="0" r="r" b="b"/>
                <a:pathLst>
                  <a:path w="16" h="17">
                    <a:moveTo>
                      <a:pt x="16" y="0"/>
                    </a:moveTo>
                    <a:lnTo>
                      <a:pt x="0" y="0"/>
                    </a:lnTo>
                    <a:lnTo>
                      <a:pt x="16" y="17"/>
                    </a:lnTo>
                    <a:lnTo>
                      <a:pt x="16" y="0"/>
                    </a:lnTo>
                    <a:close/>
                  </a:path>
                </a:pathLst>
              </a:custGeom>
              <a:solidFill>
                <a:srgbClr val="40463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337" name="Freeform 149"/>
              <p:cNvSpPr>
                <a:spLocks/>
              </p:cNvSpPr>
              <p:nvPr/>
            </p:nvSpPr>
            <p:spPr bwMode="auto">
              <a:xfrm>
                <a:off x="9715501" y="5346511"/>
                <a:ext cx="25400" cy="26987"/>
              </a:xfrm>
              <a:custGeom>
                <a:avLst/>
                <a:gdLst>
                  <a:gd name="T0" fmla="*/ 16 w 16"/>
                  <a:gd name="T1" fmla="*/ 0 h 17"/>
                  <a:gd name="T2" fmla="*/ 0 w 16"/>
                  <a:gd name="T3" fmla="*/ 0 h 17"/>
                  <a:gd name="T4" fmla="*/ 16 w 16"/>
                  <a:gd name="T5" fmla="*/ 17 h 17"/>
                  <a:gd name="T6" fmla="*/ 16 w 16"/>
                  <a:gd name="T7" fmla="*/ 0 h 17"/>
                </a:gdLst>
                <a:ahLst/>
                <a:cxnLst>
                  <a:cxn ang="0">
                    <a:pos x="T0" y="T1"/>
                  </a:cxn>
                  <a:cxn ang="0">
                    <a:pos x="T2" y="T3"/>
                  </a:cxn>
                  <a:cxn ang="0">
                    <a:pos x="T4" y="T5"/>
                  </a:cxn>
                  <a:cxn ang="0">
                    <a:pos x="T6" y="T7"/>
                  </a:cxn>
                </a:cxnLst>
                <a:rect l="0" t="0" r="r" b="b"/>
                <a:pathLst>
                  <a:path w="16" h="17">
                    <a:moveTo>
                      <a:pt x="16" y="0"/>
                    </a:moveTo>
                    <a:lnTo>
                      <a:pt x="0" y="0"/>
                    </a:lnTo>
                    <a:lnTo>
                      <a:pt x="16" y="17"/>
                    </a:lnTo>
                    <a:lnTo>
                      <a:pt x="1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338" name="Freeform 151"/>
              <p:cNvSpPr>
                <a:spLocks/>
              </p:cNvSpPr>
              <p:nvPr/>
            </p:nvSpPr>
            <p:spPr bwMode="auto">
              <a:xfrm>
                <a:off x="9383713" y="5071874"/>
                <a:ext cx="357188" cy="79375"/>
              </a:xfrm>
              <a:custGeom>
                <a:avLst/>
                <a:gdLst>
                  <a:gd name="T0" fmla="*/ 225 w 225"/>
                  <a:gd name="T1" fmla="*/ 0 h 50"/>
                  <a:gd name="T2" fmla="*/ 0 w 225"/>
                  <a:gd name="T3" fmla="*/ 0 h 50"/>
                  <a:gd name="T4" fmla="*/ 60 w 225"/>
                  <a:gd name="T5" fmla="*/ 50 h 50"/>
                  <a:gd name="T6" fmla="*/ 225 w 225"/>
                  <a:gd name="T7" fmla="*/ 50 h 50"/>
                  <a:gd name="T8" fmla="*/ 225 w 225"/>
                  <a:gd name="T9" fmla="*/ 0 h 50"/>
                </a:gdLst>
                <a:ahLst/>
                <a:cxnLst>
                  <a:cxn ang="0">
                    <a:pos x="T0" y="T1"/>
                  </a:cxn>
                  <a:cxn ang="0">
                    <a:pos x="T2" y="T3"/>
                  </a:cxn>
                  <a:cxn ang="0">
                    <a:pos x="T4" y="T5"/>
                  </a:cxn>
                  <a:cxn ang="0">
                    <a:pos x="T6" y="T7"/>
                  </a:cxn>
                  <a:cxn ang="0">
                    <a:pos x="T8" y="T9"/>
                  </a:cxn>
                </a:cxnLst>
                <a:rect l="0" t="0" r="r" b="b"/>
                <a:pathLst>
                  <a:path w="225" h="50">
                    <a:moveTo>
                      <a:pt x="225" y="0"/>
                    </a:moveTo>
                    <a:lnTo>
                      <a:pt x="0" y="0"/>
                    </a:lnTo>
                    <a:lnTo>
                      <a:pt x="60" y="50"/>
                    </a:lnTo>
                    <a:lnTo>
                      <a:pt x="225" y="50"/>
                    </a:lnTo>
                    <a:lnTo>
                      <a:pt x="22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339" name="Freeform 153"/>
              <p:cNvSpPr>
                <a:spLocks/>
              </p:cNvSpPr>
              <p:nvPr/>
            </p:nvSpPr>
            <p:spPr bwMode="auto">
              <a:xfrm>
                <a:off x="9550401" y="5206811"/>
                <a:ext cx="190500" cy="84137"/>
              </a:xfrm>
              <a:custGeom>
                <a:avLst/>
                <a:gdLst>
                  <a:gd name="T0" fmla="*/ 120 w 120"/>
                  <a:gd name="T1" fmla="*/ 0 h 53"/>
                  <a:gd name="T2" fmla="*/ 0 w 120"/>
                  <a:gd name="T3" fmla="*/ 0 h 53"/>
                  <a:gd name="T4" fmla="*/ 59 w 120"/>
                  <a:gd name="T5" fmla="*/ 53 h 53"/>
                  <a:gd name="T6" fmla="*/ 120 w 120"/>
                  <a:gd name="T7" fmla="*/ 53 h 53"/>
                  <a:gd name="T8" fmla="*/ 120 w 120"/>
                  <a:gd name="T9" fmla="*/ 0 h 53"/>
                </a:gdLst>
                <a:ahLst/>
                <a:cxnLst>
                  <a:cxn ang="0">
                    <a:pos x="T0" y="T1"/>
                  </a:cxn>
                  <a:cxn ang="0">
                    <a:pos x="T2" y="T3"/>
                  </a:cxn>
                  <a:cxn ang="0">
                    <a:pos x="T4" y="T5"/>
                  </a:cxn>
                  <a:cxn ang="0">
                    <a:pos x="T6" y="T7"/>
                  </a:cxn>
                  <a:cxn ang="0">
                    <a:pos x="T8" y="T9"/>
                  </a:cxn>
                </a:cxnLst>
                <a:rect l="0" t="0" r="r" b="b"/>
                <a:pathLst>
                  <a:path w="120" h="53">
                    <a:moveTo>
                      <a:pt x="120" y="0"/>
                    </a:moveTo>
                    <a:lnTo>
                      <a:pt x="0" y="0"/>
                    </a:lnTo>
                    <a:lnTo>
                      <a:pt x="59" y="53"/>
                    </a:lnTo>
                    <a:lnTo>
                      <a:pt x="120" y="53"/>
                    </a:lnTo>
                    <a:lnTo>
                      <a:pt x="12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340" name="Freeform 155"/>
              <p:cNvSpPr>
                <a:spLocks/>
              </p:cNvSpPr>
              <p:nvPr/>
            </p:nvSpPr>
            <p:spPr bwMode="auto">
              <a:xfrm>
                <a:off x="9245601" y="4928999"/>
                <a:ext cx="495300" cy="79375"/>
              </a:xfrm>
              <a:custGeom>
                <a:avLst/>
                <a:gdLst>
                  <a:gd name="T0" fmla="*/ 312 w 312"/>
                  <a:gd name="T1" fmla="*/ 0 h 50"/>
                  <a:gd name="T2" fmla="*/ 0 w 312"/>
                  <a:gd name="T3" fmla="*/ 0 h 50"/>
                  <a:gd name="T4" fmla="*/ 0 w 312"/>
                  <a:gd name="T5" fmla="*/ 17 h 50"/>
                  <a:gd name="T6" fmla="*/ 42 w 312"/>
                  <a:gd name="T7" fmla="*/ 50 h 50"/>
                  <a:gd name="T8" fmla="*/ 312 w 312"/>
                  <a:gd name="T9" fmla="*/ 50 h 50"/>
                  <a:gd name="T10" fmla="*/ 312 w 312"/>
                  <a:gd name="T11" fmla="*/ 0 h 50"/>
                </a:gdLst>
                <a:ahLst/>
                <a:cxnLst>
                  <a:cxn ang="0">
                    <a:pos x="T0" y="T1"/>
                  </a:cxn>
                  <a:cxn ang="0">
                    <a:pos x="T2" y="T3"/>
                  </a:cxn>
                  <a:cxn ang="0">
                    <a:pos x="T4" y="T5"/>
                  </a:cxn>
                  <a:cxn ang="0">
                    <a:pos x="T6" y="T7"/>
                  </a:cxn>
                  <a:cxn ang="0">
                    <a:pos x="T8" y="T9"/>
                  </a:cxn>
                  <a:cxn ang="0">
                    <a:pos x="T10" y="T11"/>
                  </a:cxn>
                </a:cxnLst>
                <a:rect l="0" t="0" r="r" b="b"/>
                <a:pathLst>
                  <a:path w="312" h="50">
                    <a:moveTo>
                      <a:pt x="312" y="0"/>
                    </a:moveTo>
                    <a:lnTo>
                      <a:pt x="0" y="0"/>
                    </a:lnTo>
                    <a:lnTo>
                      <a:pt x="0" y="17"/>
                    </a:lnTo>
                    <a:lnTo>
                      <a:pt x="42" y="50"/>
                    </a:lnTo>
                    <a:lnTo>
                      <a:pt x="312" y="50"/>
                    </a:lnTo>
                    <a:lnTo>
                      <a:pt x="31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341" name="Rectangle 157"/>
              <p:cNvSpPr>
                <a:spLocks noChangeArrowheads="1"/>
              </p:cNvSpPr>
              <p:nvPr/>
            </p:nvSpPr>
            <p:spPr bwMode="auto">
              <a:xfrm>
                <a:off x="9129713" y="4470211"/>
                <a:ext cx="198438" cy="125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342" name="Rectangle 159"/>
              <p:cNvSpPr>
                <a:spLocks noChangeArrowheads="1"/>
              </p:cNvSpPr>
              <p:nvPr/>
            </p:nvSpPr>
            <p:spPr bwMode="auto">
              <a:xfrm>
                <a:off x="9377363" y="4535299"/>
                <a:ext cx="90488" cy="60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343" name="Rectangle 161"/>
              <p:cNvSpPr>
                <a:spLocks noChangeArrowheads="1"/>
              </p:cNvSpPr>
              <p:nvPr/>
            </p:nvSpPr>
            <p:spPr bwMode="auto">
              <a:xfrm>
                <a:off x="10213976" y="5290949"/>
                <a:ext cx="101600" cy="47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344" name="Freeform 166"/>
              <p:cNvSpPr>
                <a:spLocks/>
              </p:cNvSpPr>
              <p:nvPr/>
            </p:nvSpPr>
            <p:spPr bwMode="auto">
              <a:xfrm flipH="1">
                <a:off x="10120313" y="4657536"/>
                <a:ext cx="827087" cy="544512"/>
              </a:xfrm>
              <a:custGeom>
                <a:avLst/>
                <a:gdLst>
                  <a:gd name="T0" fmla="*/ 185 w 220"/>
                  <a:gd name="T1" fmla="*/ 63 h 145"/>
                  <a:gd name="T2" fmla="*/ 185 w 220"/>
                  <a:gd name="T3" fmla="*/ 60 h 145"/>
                  <a:gd name="T4" fmla="*/ 124 w 220"/>
                  <a:gd name="T5" fmla="*/ 0 h 145"/>
                  <a:gd name="T6" fmla="*/ 73 w 220"/>
                  <a:gd name="T7" fmla="*/ 27 h 145"/>
                  <a:gd name="T8" fmla="*/ 57 w 220"/>
                  <a:gd name="T9" fmla="*/ 22 h 145"/>
                  <a:gd name="T10" fmla="*/ 37 w 220"/>
                  <a:gd name="T11" fmla="*/ 28 h 145"/>
                  <a:gd name="T12" fmla="*/ 21 w 220"/>
                  <a:gd name="T13" fmla="*/ 57 h 145"/>
                  <a:gd name="T14" fmla="*/ 0 w 220"/>
                  <a:gd name="T15" fmla="*/ 97 h 145"/>
                  <a:gd name="T16" fmla="*/ 42 w 220"/>
                  <a:gd name="T17" fmla="*/ 145 h 145"/>
                  <a:gd name="T18" fmla="*/ 47 w 220"/>
                  <a:gd name="T19" fmla="*/ 145 h 145"/>
                  <a:gd name="T20" fmla="*/ 52 w 220"/>
                  <a:gd name="T21" fmla="*/ 145 h 145"/>
                  <a:gd name="T22" fmla="*/ 151 w 220"/>
                  <a:gd name="T23" fmla="*/ 145 h 145"/>
                  <a:gd name="T24" fmla="*/ 153 w 220"/>
                  <a:gd name="T25" fmla="*/ 145 h 145"/>
                  <a:gd name="T26" fmla="*/ 156 w 220"/>
                  <a:gd name="T27" fmla="*/ 145 h 145"/>
                  <a:gd name="T28" fmla="*/ 163 w 220"/>
                  <a:gd name="T29" fmla="*/ 145 h 145"/>
                  <a:gd name="T30" fmla="*/ 179 w 220"/>
                  <a:gd name="T31" fmla="*/ 145 h 145"/>
                  <a:gd name="T32" fmla="*/ 220 w 220"/>
                  <a:gd name="T33" fmla="*/ 104 h 145"/>
                  <a:gd name="T34" fmla="*/ 185 w 220"/>
                  <a:gd name="T35" fmla="*/ 63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20" h="145">
                    <a:moveTo>
                      <a:pt x="185" y="63"/>
                    </a:moveTo>
                    <a:cubicBezTo>
                      <a:pt x="185" y="62"/>
                      <a:pt x="185" y="61"/>
                      <a:pt x="185" y="60"/>
                    </a:cubicBezTo>
                    <a:cubicBezTo>
                      <a:pt x="185" y="27"/>
                      <a:pt x="158" y="0"/>
                      <a:pt x="124" y="0"/>
                    </a:cubicBezTo>
                    <a:cubicBezTo>
                      <a:pt x="103" y="0"/>
                      <a:pt x="84" y="11"/>
                      <a:pt x="73" y="27"/>
                    </a:cubicBezTo>
                    <a:cubicBezTo>
                      <a:pt x="68" y="24"/>
                      <a:pt x="63" y="22"/>
                      <a:pt x="57" y="22"/>
                    </a:cubicBezTo>
                    <a:cubicBezTo>
                      <a:pt x="49" y="22"/>
                      <a:pt x="43" y="24"/>
                      <a:pt x="37" y="28"/>
                    </a:cubicBezTo>
                    <a:cubicBezTo>
                      <a:pt x="28" y="34"/>
                      <a:pt x="22" y="45"/>
                      <a:pt x="21" y="57"/>
                    </a:cubicBezTo>
                    <a:cubicBezTo>
                      <a:pt x="8" y="65"/>
                      <a:pt x="0" y="80"/>
                      <a:pt x="0" y="97"/>
                    </a:cubicBezTo>
                    <a:cubicBezTo>
                      <a:pt x="0" y="121"/>
                      <a:pt x="18" y="142"/>
                      <a:pt x="42" y="145"/>
                    </a:cubicBezTo>
                    <a:cubicBezTo>
                      <a:pt x="44" y="145"/>
                      <a:pt x="46" y="145"/>
                      <a:pt x="47" y="145"/>
                    </a:cubicBezTo>
                    <a:cubicBezTo>
                      <a:pt x="49" y="145"/>
                      <a:pt x="51" y="145"/>
                      <a:pt x="52" y="145"/>
                    </a:cubicBezTo>
                    <a:cubicBezTo>
                      <a:pt x="74" y="145"/>
                      <a:pt x="127" y="145"/>
                      <a:pt x="151" y="145"/>
                    </a:cubicBezTo>
                    <a:cubicBezTo>
                      <a:pt x="152" y="145"/>
                      <a:pt x="153" y="145"/>
                      <a:pt x="153" y="145"/>
                    </a:cubicBezTo>
                    <a:cubicBezTo>
                      <a:pt x="156" y="145"/>
                      <a:pt x="156" y="145"/>
                      <a:pt x="156" y="145"/>
                    </a:cubicBezTo>
                    <a:cubicBezTo>
                      <a:pt x="157" y="145"/>
                      <a:pt x="161" y="145"/>
                      <a:pt x="163" y="145"/>
                    </a:cubicBezTo>
                    <a:cubicBezTo>
                      <a:pt x="179" y="145"/>
                      <a:pt x="179" y="145"/>
                      <a:pt x="179" y="145"/>
                    </a:cubicBezTo>
                    <a:cubicBezTo>
                      <a:pt x="202" y="144"/>
                      <a:pt x="220" y="126"/>
                      <a:pt x="220" y="104"/>
                    </a:cubicBezTo>
                    <a:cubicBezTo>
                      <a:pt x="220" y="83"/>
                      <a:pt x="205" y="66"/>
                      <a:pt x="185" y="63"/>
                    </a:cubicBezTo>
                    <a:close/>
                  </a:path>
                </a:pathLst>
              </a:custGeom>
              <a:solidFill>
                <a:srgbClr val="D2D2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grpSp>
        <p:grpSp>
          <p:nvGrpSpPr>
            <p:cNvPr id="2" name="Group 1"/>
            <p:cNvGrpSpPr/>
            <p:nvPr userDrawn="1"/>
          </p:nvGrpSpPr>
          <p:grpSpPr>
            <a:xfrm>
              <a:off x="10810842" y="6558896"/>
              <a:ext cx="1625633" cy="397865"/>
              <a:chOff x="9722942" y="6139649"/>
              <a:chExt cx="2744716" cy="583401"/>
            </a:xfrm>
          </p:grpSpPr>
          <p:sp>
            <p:nvSpPr>
              <p:cNvPr id="102" name="Freeform 19"/>
              <p:cNvSpPr>
                <a:spLocks/>
              </p:cNvSpPr>
              <p:nvPr/>
            </p:nvSpPr>
            <p:spPr bwMode="auto">
              <a:xfrm>
                <a:off x="9722942" y="6268271"/>
                <a:ext cx="1379347" cy="454779"/>
              </a:xfrm>
              <a:custGeom>
                <a:avLst/>
                <a:gdLst>
                  <a:gd name="T0" fmla="*/ 0 w 1013"/>
                  <a:gd name="T1" fmla="*/ 297 h 297"/>
                  <a:gd name="T2" fmla="*/ 0 w 1013"/>
                  <a:gd name="T3" fmla="*/ 297 h 297"/>
                  <a:gd name="T4" fmla="*/ 1013 w 1013"/>
                  <a:gd name="T5" fmla="*/ 297 h 297"/>
                  <a:gd name="T6" fmla="*/ 1013 w 1013"/>
                  <a:gd name="T7" fmla="*/ 239 h 297"/>
                  <a:gd name="T8" fmla="*/ 0 w 1013"/>
                  <a:gd name="T9" fmla="*/ 297 h 297"/>
                </a:gdLst>
                <a:ahLst/>
                <a:cxnLst>
                  <a:cxn ang="0">
                    <a:pos x="T0" y="T1"/>
                  </a:cxn>
                  <a:cxn ang="0">
                    <a:pos x="T2" y="T3"/>
                  </a:cxn>
                  <a:cxn ang="0">
                    <a:pos x="T4" y="T5"/>
                  </a:cxn>
                  <a:cxn ang="0">
                    <a:pos x="T6" y="T7"/>
                  </a:cxn>
                  <a:cxn ang="0">
                    <a:pos x="T8" y="T9"/>
                  </a:cxn>
                </a:cxnLst>
                <a:rect l="0" t="0" r="r" b="b"/>
                <a:pathLst>
                  <a:path w="1013" h="297">
                    <a:moveTo>
                      <a:pt x="0" y="297"/>
                    </a:moveTo>
                    <a:cubicBezTo>
                      <a:pt x="0" y="297"/>
                      <a:pt x="0" y="297"/>
                      <a:pt x="0" y="297"/>
                    </a:cubicBezTo>
                    <a:cubicBezTo>
                      <a:pt x="1013" y="297"/>
                      <a:pt x="1013" y="297"/>
                      <a:pt x="1013" y="297"/>
                    </a:cubicBezTo>
                    <a:cubicBezTo>
                      <a:pt x="1013" y="239"/>
                      <a:pt x="1013" y="239"/>
                      <a:pt x="1013" y="239"/>
                    </a:cubicBezTo>
                    <a:cubicBezTo>
                      <a:pt x="714" y="0"/>
                      <a:pt x="277" y="19"/>
                      <a:pt x="0" y="297"/>
                    </a:cubicBezTo>
                    <a:close/>
                  </a:path>
                </a:pathLst>
              </a:custGeom>
              <a:solidFill>
                <a:srgbClr val="92D050"/>
              </a:solidFill>
              <a:ln>
                <a:noFill/>
              </a:ln>
            </p:spPr>
            <p:txBody>
              <a:bodyPr vert="horz" wrap="square" lIns="91440" tIns="45720" rIns="91440" bIns="45720" numCol="1" anchor="t" anchorCtr="0" compatLnSpc="1">
                <a:prstTxWarp prst="textNoShape">
                  <a:avLst/>
                </a:prstTxWarp>
              </a:bodyPr>
              <a:lstStyle/>
              <a:p>
                <a:endParaRPr lang="en-US" sz="1350"/>
              </a:p>
            </p:txBody>
          </p:sp>
          <p:sp>
            <p:nvSpPr>
              <p:cNvPr id="103" name="Freeform 19"/>
              <p:cNvSpPr>
                <a:spLocks/>
              </p:cNvSpPr>
              <p:nvPr/>
            </p:nvSpPr>
            <p:spPr bwMode="auto">
              <a:xfrm>
                <a:off x="10698202" y="6139649"/>
                <a:ext cx="1769456" cy="583401"/>
              </a:xfrm>
              <a:custGeom>
                <a:avLst/>
                <a:gdLst>
                  <a:gd name="T0" fmla="*/ 0 w 1013"/>
                  <a:gd name="T1" fmla="*/ 297 h 297"/>
                  <a:gd name="T2" fmla="*/ 0 w 1013"/>
                  <a:gd name="T3" fmla="*/ 297 h 297"/>
                  <a:gd name="T4" fmla="*/ 1013 w 1013"/>
                  <a:gd name="T5" fmla="*/ 297 h 297"/>
                  <a:gd name="T6" fmla="*/ 1013 w 1013"/>
                  <a:gd name="T7" fmla="*/ 239 h 297"/>
                  <a:gd name="T8" fmla="*/ 0 w 1013"/>
                  <a:gd name="T9" fmla="*/ 297 h 297"/>
                </a:gdLst>
                <a:ahLst/>
                <a:cxnLst>
                  <a:cxn ang="0">
                    <a:pos x="T0" y="T1"/>
                  </a:cxn>
                  <a:cxn ang="0">
                    <a:pos x="T2" y="T3"/>
                  </a:cxn>
                  <a:cxn ang="0">
                    <a:pos x="T4" y="T5"/>
                  </a:cxn>
                  <a:cxn ang="0">
                    <a:pos x="T6" y="T7"/>
                  </a:cxn>
                  <a:cxn ang="0">
                    <a:pos x="T8" y="T9"/>
                  </a:cxn>
                </a:cxnLst>
                <a:rect l="0" t="0" r="r" b="b"/>
                <a:pathLst>
                  <a:path w="1013" h="297">
                    <a:moveTo>
                      <a:pt x="0" y="297"/>
                    </a:moveTo>
                    <a:cubicBezTo>
                      <a:pt x="0" y="297"/>
                      <a:pt x="0" y="297"/>
                      <a:pt x="0" y="297"/>
                    </a:cubicBezTo>
                    <a:cubicBezTo>
                      <a:pt x="1013" y="297"/>
                      <a:pt x="1013" y="297"/>
                      <a:pt x="1013" y="297"/>
                    </a:cubicBezTo>
                    <a:cubicBezTo>
                      <a:pt x="1013" y="239"/>
                      <a:pt x="1013" y="239"/>
                      <a:pt x="1013" y="239"/>
                    </a:cubicBezTo>
                    <a:cubicBezTo>
                      <a:pt x="714" y="0"/>
                      <a:pt x="277" y="19"/>
                      <a:pt x="0" y="297"/>
                    </a:cubicBezTo>
                    <a:close/>
                  </a:path>
                </a:pathLst>
              </a:custGeom>
              <a:solidFill>
                <a:srgbClr val="7FB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a:p>
            </p:txBody>
          </p:sp>
          <p:sp>
            <p:nvSpPr>
              <p:cNvPr id="104" name="Freeform 30"/>
              <p:cNvSpPr>
                <a:spLocks/>
              </p:cNvSpPr>
              <p:nvPr/>
            </p:nvSpPr>
            <p:spPr bwMode="auto">
              <a:xfrm>
                <a:off x="11372518" y="6465791"/>
                <a:ext cx="969018" cy="257259"/>
              </a:xfrm>
              <a:custGeom>
                <a:avLst/>
                <a:gdLst>
                  <a:gd name="T0" fmla="*/ 343 w 555"/>
                  <a:gd name="T1" fmla="*/ 21 h 131"/>
                  <a:gd name="T2" fmla="*/ 343 w 555"/>
                  <a:gd name="T3" fmla="*/ 21 h 131"/>
                  <a:gd name="T4" fmla="*/ 0 w 555"/>
                  <a:gd name="T5" fmla="*/ 131 h 131"/>
                  <a:gd name="T6" fmla="*/ 197 w 555"/>
                  <a:gd name="T7" fmla="*/ 131 h 131"/>
                  <a:gd name="T8" fmla="*/ 555 w 555"/>
                  <a:gd name="T9" fmla="*/ 131 h 131"/>
                  <a:gd name="T10" fmla="*/ 343 w 555"/>
                  <a:gd name="T11" fmla="*/ 21 h 131"/>
                </a:gdLst>
                <a:ahLst/>
                <a:cxnLst>
                  <a:cxn ang="0">
                    <a:pos x="T0" y="T1"/>
                  </a:cxn>
                  <a:cxn ang="0">
                    <a:pos x="T2" y="T3"/>
                  </a:cxn>
                  <a:cxn ang="0">
                    <a:pos x="T4" y="T5"/>
                  </a:cxn>
                  <a:cxn ang="0">
                    <a:pos x="T6" y="T7"/>
                  </a:cxn>
                  <a:cxn ang="0">
                    <a:pos x="T8" y="T9"/>
                  </a:cxn>
                  <a:cxn ang="0">
                    <a:pos x="T10" y="T11"/>
                  </a:cxn>
                </a:cxnLst>
                <a:rect l="0" t="0" r="r" b="b"/>
                <a:pathLst>
                  <a:path w="555" h="131">
                    <a:moveTo>
                      <a:pt x="343" y="21"/>
                    </a:moveTo>
                    <a:cubicBezTo>
                      <a:pt x="343" y="21"/>
                      <a:pt x="343" y="21"/>
                      <a:pt x="343" y="21"/>
                    </a:cubicBezTo>
                    <a:cubicBezTo>
                      <a:pt x="222" y="0"/>
                      <a:pt x="93" y="37"/>
                      <a:pt x="0" y="131"/>
                    </a:cubicBezTo>
                    <a:cubicBezTo>
                      <a:pt x="197" y="131"/>
                      <a:pt x="197" y="131"/>
                      <a:pt x="197" y="131"/>
                    </a:cubicBezTo>
                    <a:cubicBezTo>
                      <a:pt x="555" y="131"/>
                      <a:pt x="555" y="131"/>
                      <a:pt x="555" y="131"/>
                    </a:cubicBezTo>
                    <a:cubicBezTo>
                      <a:pt x="496" y="70"/>
                      <a:pt x="421" y="34"/>
                      <a:pt x="343" y="21"/>
                    </a:cubicBezTo>
                    <a:close/>
                  </a:path>
                </a:pathLst>
              </a:custGeom>
              <a:solidFill>
                <a:srgbClr val="BAD8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a:p>
            </p:txBody>
          </p:sp>
        </p:grpSp>
        <p:sp>
          <p:nvSpPr>
            <p:cNvPr id="101" name="Rectangle 33"/>
            <p:cNvSpPr>
              <a:spLocks noChangeArrowheads="1"/>
            </p:cNvSpPr>
            <p:nvPr userDrawn="1"/>
          </p:nvSpPr>
          <p:spPr bwMode="auto">
            <a:xfrm>
              <a:off x="0" y="6942989"/>
              <a:ext cx="12436475" cy="51536"/>
            </a:xfrm>
            <a:prstGeom prst="rect">
              <a:avLst/>
            </a:prstGeom>
            <a:solidFill>
              <a:srgbClr val="7FBA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350"/>
            </a:p>
          </p:txBody>
        </p:sp>
        <p:sp>
          <p:nvSpPr>
            <p:cNvPr id="349" name="Rectangle 10"/>
            <p:cNvSpPr>
              <a:spLocks noChangeArrowheads="1"/>
            </p:cNvSpPr>
            <p:nvPr/>
          </p:nvSpPr>
          <p:spPr bwMode="auto">
            <a:xfrm flipH="1">
              <a:off x="2651555" y="6238816"/>
              <a:ext cx="347162" cy="580578"/>
            </a:xfrm>
            <a:prstGeom prst="rect">
              <a:avLst/>
            </a:prstGeom>
            <a:solidFill>
              <a:srgbClr val="D2D2D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350" dirty="0"/>
            </a:p>
          </p:txBody>
        </p:sp>
        <p:sp>
          <p:nvSpPr>
            <p:cNvPr id="350" name="Rectangle 6"/>
            <p:cNvSpPr>
              <a:spLocks noChangeArrowheads="1"/>
            </p:cNvSpPr>
            <p:nvPr/>
          </p:nvSpPr>
          <p:spPr bwMode="auto">
            <a:xfrm flipH="1">
              <a:off x="4046310" y="6154122"/>
              <a:ext cx="151661" cy="409366"/>
            </a:xfrm>
            <a:prstGeom prst="rect">
              <a:avLst/>
            </a:prstGeom>
            <a:solidFill>
              <a:srgbClr val="D2D2D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350" dirty="0"/>
            </a:p>
          </p:txBody>
        </p:sp>
        <p:sp>
          <p:nvSpPr>
            <p:cNvPr id="351" name="Rectangle 5"/>
            <p:cNvSpPr>
              <a:spLocks noChangeArrowheads="1"/>
            </p:cNvSpPr>
            <p:nvPr/>
          </p:nvSpPr>
          <p:spPr bwMode="auto">
            <a:xfrm flipH="1">
              <a:off x="3990029" y="6283271"/>
              <a:ext cx="349531" cy="336985"/>
            </a:xfrm>
            <a:prstGeom prst="rect">
              <a:avLst/>
            </a:prstGeom>
            <a:solidFill>
              <a:srgbClr val="D2D2D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350" dirty="0"/>
            </a:p>
          </p:txBody>
        </p:sp>
        <p:sp>
          <p:nvSpPr>
            <p:cNvPr id="352" name="Rectangle 7"/>
            <p:cNvSpPr>
              <a:spLocks noChangeArrowheads="1"/>
            </p:cNvSpPr>
            <p:nvPr/>
          </p:nvSpPr>
          <p:spPr bwMode="auto">
            <a:xfrm flipH="1">
              <a:off x="5126895" y="6638135"/>
              <a:ext cx="223937" cy="180098"/>
            </a:xfrm>
            <a:prstGeom prst="rect">
              <a:avLst/>
            </a:prstGeom>
            <a:solidFill>
              <a:srgbClr val="D2D2D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350" dirty="0"/>
            </a:p>
          </p:txBody>
        </p:sp>
        <p:sp>
          <p:nvSpPr>
            <p:cNvPr id="353" name="Rectangle 8"/>
            <p:cNvSpPr>
              <a:spLocks noChangeArrowheads="1"/>
            </p:cNvSpPr>
            <p:nvPr/>
          </p:nvSpPr>
          <p:spPr bwMode="auto">
            <a:xfrm flipH="1">
              <a:off x="5037439" y="6555195"/>
              <a:ext cx="222160" cy="263037"/>
            </a:xfrm>
            <a:prstGeom prst="rect">
              <a:avLst/>
            </a:prstGeom>
            <a:solidFill>
              <a:srgbClr val="D2D2D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350" dirty="0"/>
            </a:p>
          </p:txBody>
        </p:sp>
        <p:sp>
          <p:nvSpPr>
            <p:cNvPr id="354" name="Rectangle 9"/>
            <p:cNvSpPr>
              <a:spLocks noChangeArrowheads="1"/>
            </p:cNvSpPr>
            <p:nvPr/>
          </p:nvSpPr>
          <p:spPr bwMode="auto">
            <a:xfrm flipH="1">
              <a:off x="2792552" y="6424838"/>
              <a:ext cx="347162" cy="394556"/>
            </a:xfrm>
            <a:prstGeom prst="rect">
              <a:avLst/>
            </a:prstGeom>
            <a:solidFill>
              <a:srgbClr val="D2D2D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350" dirty="0"/>
            </a:p>
          </p:txBody>
        </p:sp>
        <p:sp>
          <p:nvSpPr>
            <p:cNvPr id="355" name="Freeform 11"/>
            <p:cNvSpPr>
              <a:spLocks/>
            </p:cNvSpPr>
            <p:nvPr/>
          </p:nvSpPr>
          <p:spPr bwMode="auto">
            <a:xfrm flipH="1">
              <a:off x="4608948" y="6414819"/>
              <a:ext cx="4567016" cy="586893"/>
            </a:xfrm>
            <a:custGeom>
              <a:avLst/>
              <a:gdLst>
                <a:gd name="T0" fmla="*/ 408 w 661"/>
                <a:gd name="T1" fmla="*/ 25 h 155"/>
                <a:gd name="T2" fmla="*/ 408 w 661"/>
                <a:gd name="T3" fmla="*/ 25 h 155"/>
                <a:gd name="T4" fmla="*/ 0 w 661"/>
                <a:gd name="T5" fmla="*/ 155 h 155"/>
                <a:gd name="T6" fmla="*/ 234 w 661"/>
                <a:gd name="T7" fmla="*/ 155 h 155"/>
                <a:gd name="T8" fmla="*/ 661 w 661"/>
                <a:gd name="T9" fmla="*/ 155 h 155"/>
                <a:gd name="T10" fmla="*/ 408 w 661"/>
                <a:gd name="T11" fmla="*/ 25 h 155"/>
              </a:gdLst>
              <a:ahLst/>
              <a:cxnLst>
                <a:cxn ang="0">
                  <a:pos x="T0" y="T1"/>
                </a:cxn>
                <a:cxn ang="0">
                  <a:pos x="T2" y="T3"/>
                </a:cxn>
                <a:cxn ang="0">
                  <a:pos x="T4" y="T5"/>
                </a:cxn>
                <a:cxn ang="0">
                  <a:pos x="T6" y="T7"/>
                </a:cxn>
                <a:cxn ang="0">
                  <a:pos x="T8" y="T9"/>
                </a:cxn>
                <a:cxn ang="0">
                  <a:pos x="T10" y="T11"/>
                </a:cxn>
              </a:cxnLst>
              <a:rect l="0" t="0" r="r" b="b"/>
              <a:pathLst>
                <a:path w="661" h="155">
                  <a:moveTo>
                    <a:pt x="408" y="25"/>
                  </a:moveTo>
                  <a:cubicBezTo>
                    <a:pt x="408" y="25"/>
                    <a:pt x="408" y="25"/>
                    <a:pt x="408" y="25"/>
                  </a:cubicBezTo>
                  <a:cubicBezTo>
                    <a:pt x="264" y="0"/>
                    <a:pt x="111" y="44"/>
                    <a:pt x="0" y="155"/>
                  </a:cubicBezTo>
                  <a:cubicBezTo>
                    <a:pt x="234" y="155"/>
                    <a:pt x="234" y="155"/>
                    <a:pt x="234" y="155"/>
                  </a:cubicBezTo>
                  <a:cubicBezTo>
                    <a:pt x="661" y="155"/>
                    <a:pt x="661" y="155"/>
                    <a:pt x="661" y="155"/>
                  </a:cubicBezTo>
                  <a:cubicBezTo>
                    <a:pt x="589" y="84"/>
                    <a:pt x="501" y="40"/>
                    <a:pt x="408" y="25"/>
                  </a:cubicBezTo>
                  <a:close/>
                </a:path>
              </a:pathLst>
            </a:custGeom>
            <a:solidFill>
              <a:srgbClr val="79A5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dirty="0"/>
            </a:p>
          </p:txBody>
        </p:sp>
        <p:sp>
          <p:nvSpPr>
            <p:cNvPr id="356" name="Freeform 18"/>
            <p:cNvSpPr>
              <a:spLocks/>
            </p:cNvSpPr>
            <p:nvPr/>
          </p:nvSpPr>
          <p:spPr bwMode="auto">
            <a:xfrm flipH="1">
              <a:off x="1265712" y="6383812"/>
              <a:ext cx="4422509" cy="617900"/>
            </a:xfrm>
            <a:custGeom>
              <a:avLst/>
              <a:gdLst>
                <a:gd name="T0" fmla="*/ 0 w 1014"/>
                <a:gd name="T1" fmla="*/ 296 h 296"/>
                <a:gd name="T2" fmla="*/ 0 w 1014"/>
                <a:gd name="T3" fmla="*/ 296 h 296"/>
                <a:gd name="T4" fmla="*/ 1014 w 1014"/>
                <a:gd name="T5" fmla="*/ 296 h 296"/>
                <a:gd name="T6" fmla="*/ 1014 w 1014"/>
                <a:gd name="T7" fmla="*/ 238 h 296"/>
                <a:gd name="T8" fmla="*/ 0 w 1014"/>
                <a:gd name="T9" fmla="*/ 296 h 296"/>
              </a:gdLst>
              <a:ahLst/>
              <a:cxnLst>
                <a:cxn ang="0">
                  <a:pos x="T0" y="T1"/>
                </a:cxn>
                <a:cxn ang="0">
                  <a:pos x="T2" y="T3"/>
                </a:cxn>
                <a:cxn ang="0">
                  <a:pos x="T4" y="T5"/>
                </a:cxn>
                <a:cxn ang="0">
                  <a:pos x="T6" y="T7"/>
                </a:cxn>
                <a:cxn ang="0">
                  <a:pos x="T8" y="T9"/>
                </a:cxn>
              </a:cxnLst>
              <a:rect l="0" t="0" r="r" b="b"/>
              <a:pathLst>
                <a:path w="1014" h="296">
                  <a:moveTo>
                    <a:pt x="0" y="296"/>
                  </a:moveTo>
                  <a:cubicBezTo>
                    <a:pt x="0" y="296"/>
                    <a:pt x="0" y="296"/>
                    <a:pt x="0" y="296"/>
                  </a:cubicBezTo>
                  <a:cubicBezTo>
                    <a:pt x="1014" y="296"/>
                    <a:pt x="1014" y="296"/>
                    <a:pt x="1014" y="296"/>
                  </a:cubicBezTo>
                  <a:cubicBezTo>
                    <a:pt x="1014" y="238"/>
                    <a:pt x="1014" y="238"/>
                    <a:pt x="1014" y="238"/>
                  </a:cubicBezTo>
                  <a:cubicBezTo>
                    <a:pt x="714" y="0"/>
                    <a:pt x="277" y="19"/>
                    <a:pt x="0" y="296"/>
                  </a:cubicBezTo>
                  <a:close/>
                </a:path>
              </a:pathLst>
            </a:custGeom>
            <a:solidFill>
              <a:srgbClr val="7FB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dirty="0"/>
            </a:p>
          </p:txBody>
        </p:sp>
        <p:sp>
          <p:nvSpPr>
            <p:cNvPr id="357" name="Freeform 29"/>
            <p:cNvSpPr>
              <a:spLocks/>
            </p:cNvSpPr>
            <p:nvPr/>
          </p:nvSpPr>
          <p:spPr bwMode="auto">
            <a:xfrm flipH="1">
              <a:off x="2093861" y="6729789"/>
              <a:ext cx="2121368" cy="271924"/>
            </a:xfrm>
            <a:custGeom>
              <a:avLst/>
              <a:gdLst>
                <a:gd name="T0" fmla="*/ 344 w 556"/>
                <a:gd name="T1" fmla="*/ 21 h 130"/>
                <a:gd name="T2" fmla="*/ 344 w 556"/>
                <a:gd name="T3" fmla="*/ 21 h 130"/>
                <a:gd name="T4" fmla="*/ 0 w 556"/>
                <a:gd name="T5" fmla="*/ 130 h 130"/>
                <a:gd name="T6" fmla="*/ 197 w 556"/>
                <a:gd name="T7" fmla="*/ 130 h 130"/>
                <a:gd name="T8" fmla="*/ 556 w 556"/>
                <a:gd name="T9" fmla="*/ 130 h 130"/>
                <a:gd name="T10" fmla="*/ 344 w 556"/>
                <a:gd name="T11" fmla="*/ 21 h 130"/>
              </a:gdLst>
              <a:ahLst/>
              <a:cxnLst>
                <a:cxn ang="0">
                  <a:pos x="T0" y="T1"/>
                </a:cxn>
                <a:cxn ang="0">
                  <a:pos x="T2" y="T3"/>
                </a:cxn>
                <a:cxn ang="0">
                  <a:pos x="T4" y="T5"/>
                </a:cxn>
                <a:cxn ang="0">
                  <a:pos x="T6" y="T7"/>
                </a:cxn>
                <a:cxn ang="0">
                  <a:pos x="T8" y="T9"/>
                </a:cxn>
                <a:cxn ang="0">
                  <a:pos x="T10" y="T11"/>
                </a:cxn>
              </a:cxnLst>
              <a:rect l="0" t="0" r="r" b="b"/>
              <a:pathLst>
                <a:path w="556" h="130">
                  <a:moveTo>
                    <a:pt x="344" y="21"/>
                  </a:moveTo>
                  <a:cubicBezTo>
                    <a:pt x="344" y="21"/>
                    <a:pt x="344" y="21"/>
                    <a:pt x="344" y="21"/>
                  </a:cubicBezTo>
                  <a:cubicBezTo>
                    <a:pt x="223" y="0"/>
                    <a:pt x="94" y="37"/>
                    <a:pt x="0" y="130"/>
                  </a:cubicBezTo>
                  <a:cubicBezTo>
                    <a:pt x="197" y="130"/>
                    <a:pt x="197" y="130"/>
                    <a:pt x="197" y="130"/>
                  </a:cubicBezTo>
                  <a:cubicBezTo>
                    <a:pt x="556" y="130"/>
                    <a:pt x="556" y="130"/>
                    <a:pt x="556" y="130"/>
                  </a:cubicBezTo>
                  <a:cubicBezTo>
                    <a:pt x="496" y="70"/>
                    <a:pt x="422" y="34"/>
                    <a:pt x="344" y="21"/>
                  </a:cubicBezTo>
                  <a:close/>
                </a:path>
              </a:pathLst>
            </a:custGeom>
            <a:solidFill>
              <a:srgbClr val="BAD8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dirty="0"/>
            </a:p>
          </p:txBody>
        </p:sp>
        <p:sp>
          <p:nvSpPr>
            <p:cNvPr id="358" name="AutoShape 3"/>
            <p:cNvSpPr>
              <a:spLocks noChangeAspect="1" noChangeArrowheads="1" noTextEdit="1"/>
            </p:cNvSpPr>
            <p:nvPr/>
          </p:nvSpPr>
          <p:spPr bwMode="auto">
            <a:xfrm flipH="1">
              <a:off x="1819715" y="6114258"/>
              <a:ext cx="2729899" cy="8892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350" dirty="0"/>
            </a:p>
          </p:txBody>
        </p:sp>
        <p:grpSp>
          <p:nvGrpSpPr>
            <p:cNvPr id="359" name="Group 358"/>
            <p:cNvGrpSpPr/>
            <p:nvPr/>
          </p:nvGrpSpPr>
          <p:grpSpPr>
            <a:xfrm flipH="1">
              <a:off x="3522636" y="6327044"/>
              <a:ext cx="119609" cy="231830"/>
              <a:chOff x="6229350" y="5232400"/>
              <a:chExt cx="539750" cy="1046162"/>
            </a:xfrm>
          </p:grpSpPr>
          <p:sp>
            <p:nvSpPr>
              <p:cNvPr id="380" name="Freeform 14"/>
              <p:cNvSpPr>
                <a:spLocks/>
              </p:cNvSpPr>
              <p:nvPr/>
            </p:nvSpPr>
            <p:spPr bwMode="auto">
              <a:xfrm>
                <a:off x="6446838" y="5870575"/>
                <a:ext cx="111125" cy="407987"/>
              </a:xfrm>
              <a:custGeom>
                <a:avLst/>
                <a:gdLst>
                  <a:gd name="T0" fmla="*/ 70 w 70"/>
                  <a:gd name="T1" fmla="*/ 257 h 257"/>
                  <a:gd name="T2" fmla="*/ 70 w 70"/>
                  <a:gd name="T3" fmla="*/ 257 h 257"/>
                  <a:gd name="T4" fmla="*/ 0 w 70"/>
                  <a:gd name="T5" fmla="*/ 257 h 257"/>
                  <a:gd name="T6" fmla="*/ 0 w 70"/>
                  <a:gd name="T7" fmla="*/ 0 h 257"/>
                  <a:gd name="T8" fmla="*/ 70 w 70"/>
                  <a:gd name="T9" fmla="*/ 0 h 257"/>
                  <a:gd name="T10" fmla="*/ 70 w 70"/>
                  <a:gd name="T11" fmla="*/ 257 h 257"/>
                  <a:gd name="T12" fmla="*/ 70 w 70"/>
                  <a:gd name="T13" fmla="*/ 257 h 257"/>
                  <a:gd name="T14" fmla="*/ 70 w 70"/>
                  <a:gd name="T15" fmla="*/ 257 h 25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0" h="257">
                    <a:moveTo>
                      <a:pt x="70" y="257"/>
                    </a:moveTo>
                    <a:lnTo>
                      <a:pt x="70" y="257"/>
                    </a:lnTo>
                    <a:lnTo>
                      <a:pt x="0" y="257"/>
                    </a:lnTo>
                    <a:lnTo>
                      <a:pt x="0" y="0"/>
                    </a:lnTo>
                    <a:lnTo>
                      <a:pt x="70" y="0"/>
                    </a:lnTo>
                    <a:lnTo>
                      <a:pt x="70" y="257"/>
                    </a:lnTo>
                    <a:lnTo>
                      <a:pt x="70" y="257"/>
                    </a:lnTo>
                    <a:lnTo>
                      <a:pt x="70" y="257"/>
                    </a:lnTo>
                    <a:close/>
                  </a:path>
                </a:pathLst>
              </a:custGeom>
              <a:solidFill>
                <a:srgbClr val="9696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dirty="0"/>
              </a:p>
            </p:txBody>
          </p:sp>
          <p:sp>
            <p:nvSpPr>
              <p:cNvPr id="381" name="Freeform 15"/>
              <p:cNvSpPr>
                <a:spLocks/>
              </p:cNvSpPr>
              <p:nvPr/>
            </p:nvSpPr>
            <p:spPr bwMode="auto">
              <a:xfrm>
                <a:off x="6229350" y="5511800"/>
                <a:ext cx="539750" cy="542925"/>
              </a:xfrm>
              <a:custGeom>
                <a:avLst/>
                <a:gdLst>
                  <a:gd name="T0" fmla="*/ 97 w 97"/>
                  <a:gd name="T1" fmla="*/ 48 h 97"/>
                  <a:gd name="T2" fmla="*/ 97 w 97"/>
                  <a:gd name="T3" fmla="*/ 48 h 97"/>
                  <a:gd name="T4" fmla="*/ 48 w 97"/>
                  <a:gd name="T5" fmla="*/ 97 h 97"/>
                  <a:gd name="T6" fmla="*/ 0 w 97"/>
                  <a:gd name="T7" fmla="*/ 48 h 97"/>
                  <a:gd name="T8" fmla="*/ 48 w 97"/>
                  <a:gd name="T9" fmla="*/ 0 h 97"/>
                  <a:gd name="T10" fmla="*/ 97 w 97"/>
                  <a:gd name="T11" fmla="*/ 48 h 97"/>
                </a:gdLst>
                <a:ahLst/>
                <a:cxnLst>
                  <a:cxn ang="0">
                    <a:pos x="T0" y="T1"/>
                  </a:cxn>
                  <a:cxn ang="0">
                    <a:pos x="T2" y="T3"/>
                  </a:cxn>
                  <a:cxn ang="0">
                    <a:pos x="T4" y="T5"/>
                  </a:cxn>
                  <a:cxn ang="0">
                    <a:pos x="T6" y="T7"/>
                  </a:cxn>
                  <a:cxn ang="0">
                    <a:pos x="T8" y="T9"/>
                  </a:cxn>
                  <a:cxn ang="0">
                    <a:pos x="T10" y="T11"/>
                  </a:cxn>
                </a:cxnLst>
                <a:rect l="0" t="0" r="r" b="b"/>
                <a:pathLst>
                  <a:path w="97" h="97">
                    <a:moveTo>
                      <a:pt x="97" y="48"/>
                    </a:moveTo>
                    <a:cubicBezTo>
                      <a:pt x="97" y="48"/>
                      <a:pt x="97" y="48"/>
                      <a:pt x="97" y="48"/>
                    </a:cubicBezTo>
                    <a:cubicBezTo>
                      <a:pt x="97" y="75"/>
                      <a:pt x="75" y="97"/>
                      <a:pt x="48" y="97"/>
                    </a:cubicBezTo>
                    <a:cubicBezTo>
                      <a:pt x="22" y="97"/>
                      <a:pt x="0" y="75"/>
                      <a:pt x="0" y="48"/>
                    </a:cubicBezTo>
                    <a:cubicBezTo>
                      <a:pt x="0" y="22"/>
                      <a:pt x="22" y="0"/>
                      <a:pt x="48" y="0"/>
                    </a:cubicBezTo>
                    <a:cubicBezTo>
                      <a:pt x="75" y="0"/>
                      <a:pt x="97" y="22"/>
                      <a:pt x="97" y="48"/>
                    </a:cubicBezTo>
                    <a:close/>
                  </a:path>
                </a:pathLst>
              </a:custGeom>
              <a:solidFill>
                <a:srgbClr val="7FB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dirty="0"/>
              </a:p>
            </p:txBody>
          </p:sp>
          <p:sp>
            <p:nvSpPr>
              <p:cNvPr id="382" name="Freeform 16"/>
              <p:cNvSpPr>
                <a:spLocks/>
              </p:cNvSpPr>
              <p:nvPr/>
            </p:nvSpPr>
            <p:spPr bwMode="auto">
              <a:xfrm>
                <a:off x="6300788" y="5232400"/>
                <a:ext cx="395288" cy="396875"/>
              </a:xfrm>
              <a:custGeom>
                <a:avLst/>
                <a:gdLst>
                  <a:gd name="T0" fmla="*/ 71 w 71"/>
                  <a:gd name="T1" fmla="*/ 35 h 71"/>
                  <a:gd name="T2" fmla="*/ 71 w 71"/>
                  <a:gd name="T3" fmla="*/ 35 h 71"/>
                  <a:gd name="T4" fmla="*/ 35 w 71"/>
                  <a:gd name="T5" fmla="*/ 71 h 71"/>
                  <a:gd name="T6" fmla="*/ 0 w 71"/>
                  <a:gd name="T7" fmla="*/ 35 h 71"/>
                  <a:gd name="T8" fmla="*/ 35 w 71"/>
                  <a:gd name="T9" fmla="*/ 0 h 71"/>
                  <a:gd name="T10" fmla="*/ 71 w 71"/>
                  <a:gd name="T11" fmla="*/ 35 h 71"/>
                </a:gdLst>
                <a:ahLst/>
                <a:cxnLst>
                  <a:cxn ang="0">
                    <a:pos x="T0" y="T1"/>
                  </a:cxn>
                  <a:cxn ang="0">
                    <a:pos x="T2" y="T3"/>
                  </a:cxn>
                  <a:cxn ang="0">
                    <a:pos x="T4" y="T5"/>
                  </a:cxn>
                  <a:cxn ang="0">
                    <a:pos x="T6" y="T7"/>
                  </a:cxn>
                  <a:cxn ang="0">
                    <a:pos x="T8" y="T9"/>
                  </a:cxn>
                  <a:cxn ang="0">
                    <a:pos x="T10" y="T11"/>
                  </a:cxn>
                </a:cxnLst>
                <a:rect l="0" t="0" r="r" b="b"/>
                <a:pathLst>
                  <a:path w="71" h="71">
                    <a:moveTo>
                      <a:pt x="71" y="35"/>
                    </a:moveTo>
                    <a:cubicBezTo>
                      <a:pt x="71" y="35"/>
                      <a:pt x="71" y="35"/>
                      <a:pt x="71" y="35"/>
                    </a:cubicBezTo>
                    <a:cubicBezTo>
                      <a:pt x="71" y="55"/>
                      <a:pt x="55" y="71"/>
                      <a:pt x="35" y="71"/>
                    </a:cubicBezTo>
                    <a:cubicBezTo>
                      <a:pt x="16" y="71"/>
                      <a:pt x="0" y="55"/>
                      <a:pt x="0" y="35"/>
                    </a:cubicBezTo>
                    <a:cubicBezTo>
                      <a:pt x="0" y="16"/>
                      <a:pt x="16" y="0"/>
                      <a:pt x="35" y="0"/>
                    </a:cubicBezTo>
                    <a:cubicBezTo>
                      <a:pt x="55" y="0"/>
                      <a:pt x="71" y="16"/>
                      <a:pt x="71" y="35"/>
                    </a:cubicBezTo>
                    <a:close/>
                  </a:path>
                </a:pathLst>
              </a:custGeom>
              <a:solidFill>
                <a:srgbClr val="7FB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dirty="0"/>
              </a:p>
            </p:txBody>
          </p:sp>
        </p:grpSp>
        <p:grpSp>
          <p:nvGrpSpPr>
            <p:cNvPr id="360" name="Group 359"/>
            <p:cNvGrpSpPr/>
            <p:nvPr/>
          </p:nvGrpSpPr>
          <p:grpSpPr>
            <a:xfrm flipH="1">
              <a:off x="4869752" y="6536066"/>
              <a:ext cx="119609" cy="231830"/>
              <a:chOff x="6229350" y="5232400"/>
              <a:chExt cx="539750" cy="1046162"/>
            </a:xfrm>
          </p:grpSpPr>
          <p:sp>
            <p:nvSpPr>
              <p:cNvPr id="377" name="Freeform 14"/>
              <p:cNvSpPr>
                <a:spLocks/>
              </p:cNvSpPr>
              <p:nvPr/>
            </p:nvSpPr>
            <p:spPr bwMode="auto">
              <a:xfrm>
                <a:off x="6446838" y="5870575"/>
                <a:ext cx="111125" cy="407987"/>
              </a:xfrm>
              <a:custGeom>
                <a:avLst/>
                <a:gdLst>
                  <a:gd name="T0" fmla="*/ 70 w 70"/>
                  <a:gd name="T1" fmla="*/ 257 h 257"/>
                  <a:gd name="T2" fmla="*/ 70 w 70"/>
                  <a:gd name="T3" fmla="*/ 257 h 257"/>
                  <a:gd name="T4" fmla="*/ 0 w 70"/>
                  <a:gd name="T5" fmla="*/ 257 h 257"/>
                  <a:gd name="T6" fmla="*/ 0 w 70"/>
                  <a:gd name="T7" fmla="*/ 0 h 257"/>
                  <a:gd name="T8" fmla="*/ 70 w 70"/>
                  <a:gd name="T9" fmla="*/ 0 h 257"/>
                  <a:gd name="T10" fmla="*/ 70 w 70"/>
                  <a:gd name="T11" fmla="*/ 257 h 257"/>
                  <a:gd name="T12" fmla="*/ 70 w 70"/>
                  <a:gd name="T13" fmla="*/ 257 h 257"/>
                  <a:gd name="T14" fmla="*/ 70 w 70"/>
                  <a:gd name="T15" fmla="*/ 257 h 25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0" h="257">
                    <a:moveTo>
                      <a:pt x="70" y="257"/>
                    </a:moveTo>
                    <a:lnTo>
                      <a:pt x="70" y="257"/>
                    </a:lnTo>
                    <a:lnTo>
                      <a:pt x="0" y="257"/>
                    </a:lnTo>
                    <a:lnTo>
                      <a:pt x="0" y="0"/>
                    </a:lnTo>
                    <a:lnTo>
                      <a:pt x="70" y="0"/>
                    </a:lnTo>
                    <a:lnTo>
                      <a:pt x="70" y="257"/>
                    </a:lnTo>
                    <a:lnTo>
                      <a:pt x="70" y="257"/>
                    </a:lnTo>
                    <a:lnTo>
                      <a:pt x="70" y="257"/>
                    </a:lnTo>
                    <a:close/>
                  </a:path>
                </a:pathLst>
              </a:custGeom>
              <a:solidFill>
                <a:srgbClr val="9696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dirty="0"/>
              </a:p>
            </p:txBody>
          </p:sp>
          <p:sp>
            <p:nvSpPr>
              <p:cNvPr id="378" name="Freeform 15"/>
              <p:cNvSpPr>
                <a:spLocks/>
              </p:cNvSpPr>
              <p:nvPr/>
            </p:nvSpPr>
            <p:spPr bwMode="auto">
              <a:xfrm>
                <a:off x="6229350" y="5511800"/>
                <a:ext cx="539750" cy="542925"/>
              </a:xfrm>
              <a:custGeom>
                <a:avLst/>
                <a:gdLst>
                  <a:gd name="T0" fmla="*/ 97 w 97"/>
                  <a:gd name="T1" fmla="*/ 48 h 97"/>
                  <a:gd name="T2" fmla="*/ 97 w 97"/>
                  <a:gd name="T3" fmla="*/ 48 h 97"/>
                  <a:gd name="T4" fmla="*/ 48 w 97"/>
                  <a:gd name="T5" fmla="*/ 97 h 97"/>
                  <a:gd name="T6" fmla="*/ 0 w 97"/>
                  <a:gd name="T7" fmla="*/ 48 h 97"/>
                  <a:gd name="T8" fmla="*/ 48 w 97"/>
                  <a:gd name="T9" fmla="*/ 0 h 97"/>
                  <a:gd name="T10" fmla="*/ 97 w 97"/>
                  <a:gd name="T11" fmla="*/ 48 h 97"/>
                </a:gdLst>
                <a:ahLst/>
                <a:cxnLst>
                  <a:cxn ang="0">
                    <a:pos x="T0" y="T1"/>
                  </a:cxn>
                  <a:cxn ang="0">
                    <a:pos x="T2" y="T3"/>
                  </a:cxn>
                  <a:cxn ang="0">
                    <a:pos x="T4" y="T5"/>
                  </a:cxn>
                  <a:cxn ang="0">
                    <a:pos x="T6" y="T7"/>
                  </a:cxn>
                  <a:cxn ang="0">
                    <a:pos x="T8" y="T9"/>
                  </a:cxn>
                  <a:cxn ang="0">
                    <a:pos x="T10" y="T11"/>
                  </a:cxn>
                </a:cxnLst>
                <a:rect l="0" t="0" r="r" b="b"/>
                <a:pathLst>
                  <a:path w="97" h="97">
                    <a:moveTo>
                      <a:pt x="97" y="48"/>
                    </a:moveTo>
                    <a:cubicBezTo>
                      <a:pt x="97" y="48"/>
                      <a:pt x="97" y="48"/>
                      <a:pt x="97" y="48"/>
                    </a:cubicBezTo>
                    <a:cubicBezTo>
                      <a:pt x="97" y="75"/>
                      <a:pt x="75" y="97"/>
                      <a:pt x="48" y="97"/>
                    </a:cubicBezTo>
                    <a:cubicBezTo>
                      <a:pt x="22" y="97"/>
                      <a:pt x="0" y="75"/>
                      <a:pt x="0" y="48"/>
                    </a:cubicBezTo>
                    <a:cubicBezTo>
                      <a:pt x="0" y="22"/>
                      <a:pt x="22" y="0"/>
                      <a:pt x="48" y="0"/>
                    </a:cubicBezTo>
                    <a:cubicBezTo>
                      <a:pt x="75" y="0"/>
                      <a:pt x="97" y="22"/>
                      <a:pt x="97" y="48"/>
                    </a:cubicBezTo>
                    <a:close/>
                  </a:path>
                </a:pathLst>
              </a:custGeom>
              <a:solidFill>
                <a:srgbClr val="7FB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dirty="0"/>
              </a:p>
            </p:txBody>
          </p:sp>
          <p:sp>
            <p:nvSpPr>
              <p:cNvPr id="379" name="Freeform 16"/>
              <p:cNvSpPr>
                <a:spLocks/>
              </p:cNvSpPr>
              <p:nvPr/>
            </p:nvSpPr>
            <p:spPr bwMode="auto">
              <a:xfrm>
                <a:off x="6300788" y="5232400"/>
                <a:ext cx="395288" cy="396875"/>
              </a:xfrm>
              <a:custGeom>
                <a:avLst/>
                <a:gdLst>
                  <a:gd name="T0" fmla="*/ 71 w 71"/>
                  <a:gd name="T1" fmla="*/ 35 h 71"/>
                  <a:gd name="T2" fmla="*/ 71 w 71"/>
                  <a:gd name="T3" fmla="*/ 35 h 71"/>
                  <a:gd name="T4" fmla="*/ 35 w 71"/>
                  <a:gd name="T5" fmla="*/ 71 h 71"/>
                  <a:gd name="T6" fmla="*/ 0 w 71"/>
                  <a:gd name="T7" fmla="*/ 35 h 71"/>
                  <a:gd name="T8" fmla="*/ 35 w 71"/>
                  <a:gd name="T9" fmla="*/ 0 h 71"/>
                  <a:gd name="T10" fmla="*/ 71 w 71"/>
                  <a:gd name="T11" fmla="*/ 35 h 71"/>
                </a:gdLst>
                <a:ahLst/>
                <a:cxnLst>
                  <a:cxn ang="0">
                    <a:pos x="T0" y="T1"/>
                  </a:cxn>
                  <a:cxn ang="0">
                    <a:pos x="T2" y="T3"/>
                  </a:cxn>
                  <a:cxn ang="0">
                    <a:pos x="T4" y="T5"/>
                  </a:cxn>
                  <a:cxn ang="0">
                    <a:pos x="T6" y="T7"/>
                  </a:cxn>
                  <a:cxn ang="0">
                    <a:pos x="T8" y="T9"/>
                  </a:cxn>
                  <a:cxn ang="0">
                    <a:pos x="T10" y="T11"/>
                  </a:cxn>
                </a:cxnLst>
                <a:rect l="0" t="0" r="r" b="b"/>
                <a:pathLst>
                  <a:path w="71" h="71">
                    <a:moveTo>
                      <a:pt x="71" y="35"/>
                    </a:moveTo>
                    <a:cubicBezTo>
                      <a:pt x="71" y="35"/>
                      <a:pt x="71" y="35"/>
                      <a:pt x="71" y="35"/>
                    </a:cubicBezTo>
                    <a:cubicBezTo>
                      <a:pt x="71" y="55"/>
                      <a:pt x="55" y="71"/>
                      <a:pt x="35" y="71"/>
                    </a:cubicBezTo>
                    <a:cubicBezTo>
                      <a:pt x="16" y="71"/>
                      <a:pt x="0" y="55"/>
                      <a:pt x="0" y="35"/>
                    </a:cubicBezTo>
                    <a:cubicBezTo>
                      <a:pt x="0" y="16"/>
                      <a:pt x="16" y="0"/>
                      <a:pt x="35" y="0"/>
                    </a:cubicBezTo>
                    <a:cubicBezTo>
                      <a:pt x="55" y="0"/>
                      <a:pt x="71" y="16"/>
                      <a:pt x="71" y="35"/>
                    </a:cubicBezTo>
                    <a:close/>
                  </a:path>
                </a:pathLst>
              </a:custGeom>
              <a:solidFill>
                <a:srgbClr val="7FB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dirty="0"/>
              </a:p>
            </p:txBody>
          </p:sp>
        </p:grpSp>
        <p:grpSp>
          <p:nvGrpSpPr>
            <p:cNvPr id="361" name="Group 360"/>
            <p:cNvGrpSpPr/>
            <p:nvPr/>
          </p:nvGrpSpPr>
          <p:grpSpPr>
            <a:xfrm flipH="1">
              <a:off x="4727600" y="6494300"/>
              <a:ext cx="119609" cy="231830"/>
              <a:chOff x="6229350" y="5232400"/>
              <a:chExt cx="539750" cy="1046162"/>
            </a:xfrm>
          </p:grpSpPr>
          <p:sp>
            <p:nvSpPr>
              <p:cNvPr id="374" name="Freeform 14"/>
              <p:cNvSpPr>
                <a:spLocks/>
              </p:cNvSpPr>
              <p:nvPr/>
            </p:nvSpPr>
            <p:spPr bwMode="auto">
              <a:xfrm>
                <a:off x="6446838" y="5870575"/>
                <a:ext cx="111125" cy="407987"/>
              </a:xfrm>
              <a:custGeom>
                <a:avLst/>
                <a:gdLst>
                  <a:gd name="T0" fmla="*/ 70 w 70"/>
                  <a:gd name="T1" fmla="*/ 257 h 257"/>
                  <a:gd name="T2" fmla="*/ 70 w 70"/>
                  <a:gd name="T3" fmla="*/ 257 h 257"/>
                  <a:gd name="T4" fmla="*/ 0 w 70"/>
                  <a:gd name="T5" fmla="*/ 257 h 257"/>
                  <a:gd name="T6" fmla="*/ 0 w 70"/>
                  <a:gd name="T7" fmla="*/ 0 h 257"/>
                  <a:gd name="T8" fmla="*/ 70 w 70"/>
                  <a:gd name="T9" fmla="*/ 0 h 257"/>
                  <a:gd name="T10" fmla="*/ 70 w 70"/>
                  <a:gd name="T11" fmla="*/ 257 h 257"/>
                  <a:gd name="T12" fmla="*/ 70 w 70"/>
                  <a:gd name="T13" fmla="*/ 257 h 257"/>
                  <a:gd name="T14" fmla="*/ 70 w 70"/>
                  <a:gd name="T15" fmla="*/ 257 h 25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0" h="257">
                    <a:moveTo>
                      <a:pt x="70" y="257"/>
                    </a:moveTo>
                    <a:lnTo>
                      <a:pt x="70" y="257"/>
                    </a:lnTo>
                    <a:lnTo>
                      <a:pt x="0" y="257"/>
                    </a:lnTo>
                    <a:lnTo>
                      <a:pt x="0" y="0"/>
                    </a:lnTo>
                    <a:lnTo>
                      <a:pt x="70" y="0"/>
                    </a:lnTo>
                    <a:lnTo>
                      <a:pt x="70" y="257"/>
                    </a:lnTo>
                    <a:lnTo>
                      <a:pt x="70" y="257"/>
                    </a:lnTo>
                    <a:lnTo>
                      <a:pt x="70" y="257"/>
                    </a:lnTo>
                    <a:close/>
                  </a:path>
                </a:pathLst>
              </a:custGeom>
              <a:solidFill>
                <a:srgbClr val="9696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dirty="0"/>
              </a:p>
            </p:txBody>
          </p:sp>
          <p:sp>
            <p:nvSpPr>
              <p:cNvPr id="375" name="Freeform 15"/>
              <p:cNvSpPr>
                <a:spLocks/>
              </p:cNvSpPr>
              <p:nvPr/>
            </p:nvSpPr>
            <p:spPr bwMode="auto">
              <a:xfrm>
                <a:off x="6229350" y="5511800"/>
                <a:ext cx="539750" cy="542925"/>
              </a:xfrm>
              <a:custGeom>
                <a:avLst/>
                <a:gdLst>
                  <a:gd name="T0" fmla="*/ 97 w 97"/>
                  <a:gd name="T1" fmla="*/ 48 h 97"/>
                  <a:gd name="T2" fmla="*/ 97 w 97"/>
                  <a:gd name="T3" fmla="*/ 48 h 97"/>
                  <a:gd name="T4" fmla="*/ 48 w 97"/>
                  <a:gd name="T5" fmla="*/ 97 h 97"/>
                  <a:gd name="T6" fmla="*/ 0 w 97"/>
                  <a:gd name="T7" fmla="*/ 48 h 97"/>
                  <a:gd name="T8" fmla="*/ 48 w 97"/>
                  <a:gd name="T9" fmla="*/ 0 h 97"/>
                  <a:gd name="T10" fmla="*/ 97 w 97"/>
                  <a:gd name="T11" fmla="*/ 48 h 97"/>
                </a:gdLst>
                <a:ahLst/>
                <a:cxnLst>
                  <a:cxn ang="0">
                    <a:pos x="T0" y="T1"/>
                  </a:cxn>
                  <a:cxn ang="0">
                    <a:pos x="T2" y="T3"/>
                  </a:cxn>
                  <a:cxn ang="0">
                    <a:pos x="T4" y="T5"/>
                  </a:cxn>
                  <a:cxn ang="0">
                    <a:pos x="T6" y="T7"/>
                  </a:cxn>
                  <a:cxn ang="0">
                    <a:pos x="T8" y="T9"/>
                  </a:cxn>
                  <a:cxn ang="0">
                    <a:pos x="T10" y="T11"/>
                  </a:cxn>
                </a:cxnLst>
                <a:rect l="0" t="0" r="r" b="b"/>
                <a:pathLst>
                  <a:path w="97" h="97">
                    <a:moveTo>
                      <a:pt x="97" y="48"/>
                    </a:moveTo>
                    <a:cubicBezTo>
                      <a:pt x="97" y="48"/>
                      <a:pt x="97" y="48"/>
                      <a:pt x="97" y="48"/>
                    </a:cubicBezTo>
                    <a:cubicBezTo>
                      <a:pt x="97" y="75"/>
                      <a:pt x="75" y="97"/>
                      <a:pt x="48" y="97"/>
                    </a:cubicBezTo>
                    <a:cubicBezTo>
                      <a:pt x="22" y="97"/>
                      <a:pt x="0" y="75"/>
                      <a:pt x="0" y="48"/>
                    </a:cubicBezTo>
                    <a:cubicBezTo>
                      <a:pt x="0" y="22"/>
                      <a:pt x="22" y="0"/>
                      <a:pt x="48" y="0"/>
                    </a:cubicBezTo>
                    <a:cubicBezTo>
                      <a:pt x="75" y="0"/>
                      <a:pt x="97" y="22"/>
                      <a:pt x="97" y="48"/>
                    </a:cubicBezTo>
                    <a:close/>
                  </a:path>
                </a:pathLst>
              </a:custGeom>
              <a:solidFill>
                <a:srgbClr val="7FB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dirty="0"/>
              </a:p>
            </p:txBody>
          </p:sp>
          <p:sp>
            <p:nvSpPr>
              <p:cNvPr id="376" name="Freeform 16"/>
              <p:cNvSpPr>
                <a:spLocks/>
              </p:cNvSpPr>
              <p:nvPr/>
            </p:nvSpPr>
            <p:spPr bwMode="auto">
              <a:xfrm>
                <a:off x="6300788" y="5232400"/>
                <a:ext cx="395288" cy="396875"/>
              </a:xfrm>
              <a:custGeom>
                <a:avLst/>
                <a:gdLst>
                  <a:gd name="T0" fmla="*/ 71 w 71"/>
                  <a:gd name="T1" fmla="*/ 35 h 71"/>
                  <a:gd name="T2" fmla="*/ 71 w 71"/>
                  <a:gd name="T3" fmla="*/ 35 h 71"/>
                  <a:gd name="T4" fmla="*/ 35 w 71"/>
                  <a:gd name="T5" fmla="*/ 71 h 71"/>
                  <a:gd name="T6" fmla="*/ 0 w 71"/>
                  <a:gd name="T7" fmla="*/ 35 h 71"/>
                  <a:gd name="T8" fmla="*/ 35 w 71"/>
                  <a:gd name="T9" fmla="*/ 0 h 71"/>
                  <a:gd name="T10" fmla="*/ 71 w 71"/>
                  <a:gd name="T11" fmla="*/ 35 h 71"/>
                </a:gdLst>
                <a:ahLst/>
                <a:cxnLst>
                  <a:cxn ang="0">
                    <a:pos x="T0" y="T1"/>
                  </a:cxn>
                  <a:cxn ang="0">
                    <a:pos x="T2" y="T3"/>
                  </a:cxn>
                  <a:cxn ang="0">
                    <a:pos x="T4" y="T5"/>
                  </a:cxn>
                  <a:cxn ang="0">
                    <a:pos x="T6" y="T7"/>
                  </a:cxn>
                  <a:cxn ang="0">
                    <a:pos x="T8" y="T9"/>
                  </a:cxn>
                  <a:cxn ang="0">
                    <a:pos x="T10" y="T11"/>
                  </a:cxn>
                </a:cxnLst>
                <a:rect l="0" t="0" r="r" b="b"/>
                <a:pathLst>
                  <a:path w="71" h="71">
                    <a:moveTo>
                      <a:pt x="71" y="35"/>
                    </a:moveTo>
                    <a:cubicBezTo>
                      <a:pt x="71" y="35"/>
                      <a:pt x="71" y="35"/>
                      <a:pt x="71" y="35"/>
                    </a:cubicBezTo>
                    <a:cubicBezTo>
                      <a:pt x="71" y="55"/>
                      <a:pt x="55" y="71"/>
                      <a:pt x="35" y="71"/>
                    </a:cubicBezTo>
                    <a:cubicBezTo>
                      <a:pt x="16" y="71"/>
                      <a:pt x="0" y="55"/>
                      <a:pt x="0" y="35"/>
                    </a:cubicBezTo>
                    <a:cubicBezTo>
                      <a:pt x="0" y="16"/>
                      <a:pt x="16" y="0"/>
                      <a:pt x="35" y="0"/>
                    </a:cubicBezTo>
                    <a:cubicBezTo>
                      <a:pt x="55" y="0"/>
                      <a:pt x="71" y="16"/>
                      <a:pt x="71" y="35"/>
                    </a:cubicBezTo>
                    <a:close/>
                  </a:path>
                </a:pathLst>
              </a:custGeom>
              <a:solidFill>
                <a:srgbClr val="7FB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dirty="0"/>
              </a:p>
            </p:txBody>
          </p:sp>
        </p:grpSp>
        <p:grpSp>
          <p:nvGrpSpPr>
            <p:cNvPr id="6" name="Group 5"/>
            <p:cNvGrpSpPr/>
            <p:nvPr userDrawn="1"/>
          </p:nvGrpSpPr>
          <p:grpSpPr>
            <a:xfrm>
              <a:off x="7876970" y="6307993"/>
              <a:ext cx="372023" cy="333857"/>
              <a:chOff x="7876970" y="6192409"/>
              <a:chExt cx="522049" cy="468492"/>
            </a:xfrm>
          </p:grpSpPr>
          <p:grpSp>
            <p:nvGrpSpPr>
              <p:cNvPr id="362" name="Group 361"/>
              <p:cNvGrpSpPr/>
              <p:nvPr/>
            </p:nvGrpSpPr>
            <p:grpSpPr>
              <a:xfrm flipH="1">
                <a:off x="7876970" y="6192409"/>
                <a:ext cx="203193" cy="393100"/>
                <a:chOff x="6812419" y="6555317"/>
                <a:chExt cx="203193" cy="393100"/>
              </a:xfrm>
            </p:grpSpPr>
            <p:sp>
              <p:nvSpPr>
                <p:cNvPr id="371" name="Rectangle 370"/>
                <p:cNvSpPr>
                  <a:spLocks noChangeArrowheads="1"/>
                </p:cNvSpPr>
                <p:nvPr/>
              </p:nvSpPr>
              <p:spPr bwMode="auto">
                <a:xfrm>
                  <a:off x="6895260" y="6795241"/>
                  <a:ext cx="40639" cy="153176"/>
                </a:xfrm>
                <a:prstGeom prst="rect">
                  <a:avLst/>
                </a:prstGeom>
                <a:solidFill>
                  <a:srgbClr val="96969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350" dirty="0"/>
                </a:p>
              </p:txBody>
            </p:sp>
            <p:sp>
              <p:nvSpPr>
                <p:cNvPr id="372" name="Oval 371"/>
                <p:cNvSpPr>
                  <a:spLocks noChangeArrowheads="1"/>
                </p:cNvSpPr>
                <p:nvPr/>
              </p:nvSpPr>
              <p:spPr bwMode="auto">
                <a:xfrm>
                  <a:off x="6812419" y="6660039"/>
                  <a:ext cx="203193" cy="203193"/>
                </a:xfrm>
                <a:prstGeom prst="ellipse">
                  <a:avLst/>
                </a:prstGeom>
                <a:solidFill>
                  <a:srgbClr val="7FB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dirty="0"/>
                </a:p>
              </p:txBody>
            </p:sp>
            <p:sp>
              <p:nvSpPr>
                <p:cNvPr id="373" name="Oval 372"/>
                <p:cNvSpPr>
                  <a:spLocks noChangeArrowheads="1"/>
                </p:cNvSpPr>
                <p:nvPr/>
              </p:nvSpPr>
              <p:spPr bwMode="auto">
                <a:xfrm>
                  <a:off x="6839772" y="6555317"/>
                  <a:ext cx="150050" cy="149268"/>
                </a:xfrm>
                <a:prstGeom prst="ellipse">
                  <a:avLst/>
                </a:prstGeom>
                <a:solidFill>
                  <a:srgbClr val="7FB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dirty="0"/>
                </a:p>
              </p:txBody>
            </p:sp>
          </p:grpSp>
          <p:grpSp>
            <p:nvGrpSpPr>
              <p:cNvPr id="363" name="Group 362"/>
              <p:cNvGrpSpPr/>
              <p:nvPr/>
            </p:nvGrpSpPr>
            <p:grpSpPr>
              <a:xfrm flipH="1">
                <a:off x="8195826" y="6267801"/>
                <a:ext cx="203193" cy="393100"/>
                <a:chOff x="6812419" y="6555317"/>
                <a:chExt cx="203193" cy="393100"/>
              </a:xfrm>
            </p:grpSpPr>
            <p:sp>
              <p:nvSpPr>
                <p:cNvPr id="368" name="Rectangle 367"/>
                <p:cNvSpPr>
                  <a:spLocks noChangeArrowheads="1"/>
                </p:cNvSpPr>
                <p:nvPr/>
              </p:nvSpPr>
              <p:spPr bwMode="auto">
                <a:xfrm>
                  <a:off x="6895260" y="6795241"/>
                  <a:ext cx="40639" cy="153176"/>
                </a:xfrm>
                <a:prstGeom prst="rect">
                  <a:avLst/>
                </a:prstGeom>
                <a:solidFill>
                  <a:srgbClr val="96969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350" dirty="0"/>
                </a:p>
              </p:txBody>
            </p:sp>
            <p:sp>
              <p:nvSpPr>
                <p:cNvPr id="369" name="Oval 368"/>
                <p:cNvSpPr>
                  <a:spLocks noChangeArrowheads="1"/>
                </p:cNvSpPr>
                <p:nvPr/>
              </p:nvSpPr>
              <p:spPr bwMode="auto">
                <a:xfrm>
                  <a:off x="6812419" y="6660039"/>
                  <a:ext cx="203193" cy="203193"/>
                </a:xfrm>
                <a:prstGeom prst="ellipse">
                  <a:avLst/>
                </a:prstGeom>
                <a:solidFill>
                  <a:srgbClr val="7FB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dirty="0"/>
                </a:p>
              </p:txBody>
            </p:sp>
            <p:sp>
              <p:nvSpPr>
                <p:cNvPr id="370" name="Oval 369"/>
                <p:cNvSpPr>
                  <a:spLocks noChangeArrowheads="1"/>
                </p:cNvSpPr>
                <p:nvPr/>
              </p:nvSpPr>
              <p:spPr bwMode="auto">
                <a:xfrm>
                  <a:off x="6839772" y="6555317"/>
                  <a:ext cx="150050" cy="149268"/>
                </a:xfrm>
                <a:prstGeom prst="ellipse">
                  <a:avLst/>
                </a:prstGeom>
                <a:solidFill>
                  <a:srgbClr val="7FB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dirty="0"/>
                </a:p>
              </p:txBody>
            </p:sp>
          </p:grpSp>
        </p:grpSp>
        <p:sp>
          <p:nvSpPr>
            <p:cNvPr id="364" name="Rectangle 34"/>
            <p:cNvSpPr>
              <a:spLocks noChangeArrowheads="1"/>
            </p:cNvSpPr>
            <p:nvPr/>
          </p:nvSpPr>
          <p:spPr bwMode="auto">
            <a:xfrm flipH="1">
              <a:off x="0" y="6953151"/>
              <a:ext cx="12435840" cy="50339"/>
            </a:xfrm>
            <a:prstGeom prst="rect">
              <a:avLst/>
            </a:prstGeom>
            <a:solidFill>
              <a:srgbClr val="7FBA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350" dirty="0"/>
            </a:p>
          </p:txBody>
        </p:sp>
        <p:sp>
          <p:nvSpPr>
            <p:cNvPr id="365" name="Freeform 17"/>
            <p:cNvSpPr>
              <a:spLocks/>
            </p:cNvSpPr>
            <p:nvPr/>
          </p:nvSpPr>
          <p:spPr bwMode="auto">
            <a:xfrm flipH="1">
              <a:off x="-3" y="6414819"/>
              <a:ext cx="4004593" cy="589342"/>
            </a:xfrm>
            <a:custGeom>
              <a:avLst/>
              <a:gdLst>
                <a:gd name="T0" fmla="*/ 0 w 442"/>
                <a:gd name="T1" fmla="*/ 178 h 178"/>
                <a:gd name="T2" fmla="*/ 0 w 442"/>
                <a:gd name="T3" fmla="*/ 178 h 178"/>
                <a:gd name="T4" fmla="*/ 290 w 442"/>
                <a:gd name="T5" fmla="*/ 178 h 178"/>
                <a:gd name="T6" fmla="*/ 442 w 442"/>
                <a:gd name="T7" fmla="*/ 178 h 178"/>
                <a:gd name="T8" fmla="*/ 442 w 442"/>
                <a:gd name="T9" fmla="*/ 9 h 178"/>
                <a:gd name="T10" fmla="*/ 0 w 442"/>
                <a:gd name="T11" fmla="*/ 178 h 178"/>
              </a:gdLst>
              <a:ahLst/>
              <a:cxnLst>
                <a:cxn ang="0">
                  <a:pos x="T0" y="T1"/>
                </a:cxn>
                <a:cxn ang="0">
                  <a:pos x="T2" y="T3"/>
                </a:cxn>
                <a:cxn ang="0">
                  <a:pos x="T4" y="T5"/>
                </a:cxn>
                <a:cxn ang="0">
                  <a:pos x="T6" y="T7"/>
                </a:cxn>
                <a:cxn ang="0">
                  <a:pos x="T8" y="T9"/>
                </a:cxn>
                <a:cxn ang="0">
                  <a:pos x="T10" y="T11"/>
                </a:cxn>
              </a:cxnLst>
              <a:rect l="0" t="0" r="r" b="b"/>
              <a:pathLst>
                <a:path w="442" h="178">
                  <a:moveTo>
                    <a:pt x="0" y="178"/>
                  </a:moveTo>
                  <a:cubicBezTo>
                    <a:pt x="0" y="178"/>
                    <a:pt x="0" y="178"/>
                    <a:pt x="0" y="178"/>
                  </a:cubicBezTo>
                  <a:cubicBezTo>
                    <a:pt x="290" y="178"/>
                    <a:pt x="290" y="178"/>
                    <a:pt x="290" y="178"/>
                  </a:cubicBezTo>
                  <a:cubicBezTo>
                    <a:pt x="442" y="178"/>
                    <a:pt x="442" y="178"/>
                    <a:pt x="442" y="178"/>
                  </a:cubicBezTo>
                  <a:cubicBezTo>
                    <a:pt x="442" y="9"/>
                    <a:pt x="442" y="9"/>
                    <a:pt x="442" y="9"/>
                  </a:cubicBezTo>
                  <a:cubicBezTo>
                    <a:pt x="283" y="0"/>
                    <a:pt x="121" y="57"/>
                    <a:pt x="0" y="178"/>
                  </a:cubicBezTo>
                  <a:close/>
                </a:path>
              </a:pathLst>
            </a:custGeom>
            <a:solidFill>
              <a:srgbClr val="79A5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dirty="0">
                <a:solidFill>
                  <a:srgbClr val="000000"/>
                </a:solidFill>
              </a:endParaRPr>
            </a:p>
          </p:txBody>
        </p:sp>
        <p:sp>
          <p:nvSpPr>
            <p:cNvPr id="366" name="Freeform 34"/>
            <p:cNvSpPr>
              <a:spLocks/>
            </p:cNvSpPr>
            <p:nvPr/>
          </p:nvSpPr>
          <p:spPr bwMode="auto">
            <a:xfrm>
              <a:off x="17283" y="6047169"/>
              <a:ext cx="225610" cy="673358"/>
            </a:xfrm>
            <a:custGeom>
              <a:avLst/>
              <a:gdLst>
                <a:gd name="T0" fmla="*/ 144 w 260"/>
                <a:gd name="T1" fmla="*/ 0 h 776"/>
                <a:gd name="T2" fmla="*/ 0 w 260"/>
                <a:gd name="T3" fmla="*/ 776 h 776"/>
                <a:gd name="T4" fmla="*/ 260 w 260"/>
                <a:gd name="T5" fmla="*/ 776 h 776"/>
                <a:gd name="T6" fmla="*/ 144 w 260"/>
                <a:gd name="T7" fmla="*/ 0 h 776"/>
              </a:gdLst>
              <a:ahLst/>
              <a:cxnLst>
                <a:cxn ang="0">
                  <a:pos x="T0" y="T1"/>
                </a:cxn>
                <a:cxn ang="0">
                  <a:pos x="T2" y="T3"/>
                </a:cxn>
                <a:cxn ang="0">
                  <a:pos x="T4" y="T5"/>
                </a:cxn>
                <a:cxn ang="0">
                  <a:pos x="T6" y="T7"/>
                </a:cxn>
              </a:cxnLst>
              <a:rect l="0" t="0" r="r" b="b"/>
              <a:pathLst>
                <a:path w="260" h="776">
                  <a:moveTo>
                    <a:pt x="144" y="0"/>
                  </a:moveTo>
                  <a:lnTo>
                    <a:pt x="0" y="776"/>
                  </a:lnTo>
                  <a:lnTo>
                    <a:pt x="260" y="776"/>
                  </a:lnTo>
                  <a:lnTo>
                    <a:pt x="144" y="0"/>
                  </a:lnTo>
                  <a:close/>
                </a:path>
              </a:pathLst>
            </a:custGeom>
            <a:solidFill>
              <a:srgbClr val="79A5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dirty="0">
                <a:solidFill>
                  <a:prstClr val="black"/>
                </a:solidFill>
              </a:endParaRPr>
            </a:p>
          </p:txBody>
        </p:sp>
      </p:grpSp>
      <p:sp>
        <p:nvSpPr>
          <p:cNvPr id="3" name="Footer Placeholder 2"/>
          <p:cNvSpPr>
            <a:spLocks noGrp="1"/>
          </p:cNvSpPr>
          <p:nvPr userDrawn="1">
            <p:ph type="ftr" sz="quarter" idx="10"/>
          </p:nvPr>
        </p:nvSpPr>
        <p:spPr/>
        <p:txBody>
          <a:bodyPr/>
          <a:lstStyle>
            <a:lvl1pPr>
              <a:defRPr>
                <a:solidFill>
                  <a:schemeClr val="bg1"/>
                </a:solidFill>
              </a:defRPr>
            </a:lvl1pPr>
          </a:lstStyle>
          <a:p>
            <a:r>
              <a:rPr lang="en-US"/>
              <a:t>Microsoft Confidential</a:t>
            </a:r>
          </a:p>
        </p:txBody>
      </p:sp>
      <p:sp>
        <p:nvSpPr>
          <p:cNvPr id="4" name="Slide Number Placeholder 3"/>
          <p:cNvSpPr>
            <a:spLocks noGrp="1"/>
          </p:cNvSpPr>
          <p:nvPr userDrawn="1">
            <p:ph type="sldNum" sz="quarter" idx="11"/>
          </p:nvPr>
        </p:nvSpPr>
        <p:spPr/>
        <p:txBody>
          <a:bodyPr/>
          <a:lstStyle>
            <a:lvl1pPr>
              <a:defRPr>
                <a:solidFill>
                  <a:schemeClr val="bg1"/>
                </a:solidFill>
              </a:defRPr>
            </a:lvl1pPr>
          </a:lstStyle>
          <a:p>
            <a:fld id="{27258FFF-F925-446B-8502-81C933981705}" type="slidenum">
              <a:rPr lang="en-US" smtClean="0"/>
              <a:pPr/>
              <a:t>‹#›</a:t>
            </a:fld>
            <a:endParaRPr lang="en-US" dirty="0"/>
          </a:p>
        </p:txBody>
      </p:sp>
      <p:sp>
        <p:nvSpPr>
          <p:cNvPr id="7" name="Title 1"/>
          <p:cNvSpPr>
            <a:spLocks noGrp="1"/>
          </p:cNvSpPr>
          <p:nvPr userDrawn="1">
            <p:ph type="title" hasCustomPrompt="1"/>
          </p:nvPr>
        </p:nvSpPr>
        <p:spPr>
          <a:xfrm>
            <a:off x="438875" y="264964"/>
            <a:ext cx="8418931" cy="1097302"/>
          </a:xfrm>
        </p:spPr>
        <p:txBody>
          <a:bodyPr lIns="0" tIns="91440" rIns="146304" bIns="91440"/>
          <a:lstStyle>
            <a:lvl1pPr>
              <a:lnSpc>
                <a:spcPts val="3674"/>
              </a:lnSpc>
              <a:defRPr sz="2700" baseline="0">
                <a:solidFill>
                  <a:schemeClr val="accent1"/>
                </a:solidFill>
              </a:defRPr>
            </a:lvl1pPr>
          </a:lstStyle>
          <a:p>
            <a:r>
              <a:rPr lang="en-US" dirty="0" err="1"/>
              <a:t>Lorem</a:t>
            </a:r>
            <a:r>
              <a:rPr lang="en-US" dirty="0"/>
              <a:t> </a:t>
            </a:r>
            <a:r>
              <a:rPr lang="en-US" dirty="0" err="1"/>
              <a:t>ipsum</a:t>
            </a:r>
            <a:r>
              <a:rPr lang="en-US" dirty="0"/>
              <a:t> dolor sit.</a:t>
            </a:r>
          </a:p>
        </p:txBody>
      </p:sp>
      <p:sp>
        <p:nvSpPr>
          <p:cNvPr id="171" name="Text Placeholder 7"/>
          <p:cNvSpPr>
            <a:spLocks noGrp="1"/>
          </p:cNvSpPr>
          <p:nvPr>
            <p:ph type="body" sz="quarter" idx="13" hasCustomPrompt="1"/>
          </p:nvPr>
        </p:nvSpPr>
        <p:spPr>
          <a:xfrm>
            <a:off x="452590" y="1545465"/>
            <a:ext cx="8418931" cy="4663068"/>
          </a:xfrm>
        </p:spPr>
        <p:txBody>
          <a:bodyPr lIns="0" tIns="0"/>
          <a:lstStyle>
            <a:lvl1pPr marL="175006" indent="-175006">
              <a:spcBef>
                <a:spcPts val="900"/>
              </a:spcBef>
              <a:defRPr sz="1950">
                <a:latin typeface="+mn-lt"/>
              </a:defRPr>
            </a:lvl1pPr>
            <a:lvl2pPr marL="517874" indent="-175006">
              <a:spcBef>
                <a:spcPts val="900"/>
              </a:spcBef>
              <a:buSzPct val="100000"/>
              <a:buFont typeface="Segoe UI" pitchFamily="34" charset="0"/>
              <a:buChar char="‐"/>
              <a:defRPr/>
            </a:lvl2pPr>
            <a:lvl3pPr marL="860741" indent="-175006">
              <a:spcBef>
                <a:spcPts val="900"/>
              </a:spcBef>
              <a:buFont typeface="Wingdings" pitchFamily="2" charset="2"/>
              <a:buChar char="§"/>
              <a:defRPr/>
            </a:lvl3pPr>
            <a:lvl4pPr marL="1200037" indent="-257151">
              <a:spcBef>
                <a:spcPts val="900"/>
              </a:spcBef>
              <a:buFont typeface="+mj-lt"/>
              <a:buAutoNum type="arabicPeriod"/>
              <a:defRPr/>
            </a:lvl4pPr>
            <a:lvl5pPr marL="1459569" indent="-257151">
              <a:spcBef>
                <a:spcPts val="900"/>
              </a:spcBef>
              <a:buFont typeface="+mj-lt"/>
              <a:buAutoNum type="alphaLcParenR"/>
              <a:defRPr/>
            </a:lvl5pPr>
          </a:lstStyle>
          <a:p>
            <a:pPr lvl="0"/>
            <a:r>
              <a:rPr lang="en-US" dirty="0" err="1"/>
              <a:t>Lorem</a:t>
            </a:r>
            <a:r>
              <a:rPr lang="en-US" dirty="0"/>
              <a:t> </a:t>
            </a:r>
            <a:r>
              <a:rPr lang="en-US" dirty="0" err="1"/>
              <a:t>ipsum</a:t>
            </a:r>
            <a:r>
              <a:rPr lang="en-US" dirty="0"/>
              <a:t> dolor sit </a:t>
            </a:r>
            <a:r>
              <a:rPr lang="en-US" dirty="0" err="1"/>
              <a:t>amet</a:t>
            </a:r>
            <a:r>
              <a:rPr lang="en-US" dirty="0"/>
              <a:t>, </a:t>
            </a:r>
            <a:r>
              <a:rPr lang="en-US" dirty="0" err="1"/>
              <a:t>consectetur</a:t>
            </a:r>
            <a:r>
              <a:rPr lang="en-US" dirty="0"/>
              <a:t> </a:t>
            </a:r>
            <a:r>
              <a:rPr lang="en-US" dirty="0" err="1"/>
              <a:t>adipiscing</a:t>
            </a:r>
            <a:r>
              <a:rPr lang="en-US" dirty="0"/>
              <a:t> </a:t>
            </a:r>
            <a:br>
              <a:rPr lang="en-US" dirty="0"/>
            </a:br>
            <a:r>
              <a:rPr lang="en-US" dirty="0" err="1"/>
              <a:t>elit</a:t>
            </a:r>
            <a:r>
              <a:rPr lang="en-US" dirty="0"/>
              <a:t>. </a:t>
            </a:r>
            <a:r>
              <a:rPr lang="en-US" dirty="0" err="1"/>
              <a:t>Nunc</a:t>
            </a:r>
            <a:r>
              <a:rPr lang="en-US" dirty="0"/>
              <a:t> et </a:t>
            </a:r>
            <a:r>
              <a:rPr lang="en-US" dirty="0" err="1"/>
              <a:t>sagittis</a:t>
            </a:r>
            <a:r>
              <a:rPr lang="en-US" dirty="0"/>
              <a:t> ligula</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2699516619"/>
      </p:ext>
    </p:extLst>
  </p:cSld>
  <p:clrMapOvr>
    <a:masterClrMapping/>
  </p:clrMapOvr>
  <mc:AlternateContent xmlns:mc="http://schemas.openxmlformats.org/markup-compatibility/2006" xmlns:p14="http://schemas.microsoft.com/office/powerpoint/2010/main">
    <mc:Choice Requires="p14">
      <p:transition spd="slow" p14:dur="1250">
        <p:fade/>
      </p:transition>
    </mc:Choice>
    <mc:Fallback xmlns="">
      <p:transition spd="slow">
        <p:fade/>
      </p:transition>
    </mc:Fallback>
  </mc:AlternateContent>
</p:sldLayout>
</file>

<file path=ppt/slideLayouts/slideLayout157.xml><?xml version="1.0" encoding="utf-8"?>
<p:sldLayout xmlns:a="http://schemas.openxmlformats.org/drawingml/2006/main" xmlns:r="http://schemas.openxmlformats.org/officeDocument/2006/relationships" xmlns:p="http://schemas.openxmlformats.org/presentationml/2006/main" preserve="1" userDrawn="1">
  <p:cSld name="54_Illustrated Footer">
    <p:spTree>
      <p:nvGrpSpPr>
        <p:cNvPr id="1" name=""/>
        <p:cNvGrpSpPr/>
        <p:nvPr/>
      </p:nvGrpSpPr>
      <p:grpSpPr>
        <a:xfrm>
          <a:off x="0" y="0"/>
          <a:ext cx="0" cy="0"/>
          <a:chOff x="0" y="0"/>
          <a:chExt cx="0" cy="0"/>
        </a:xfrm>
      </p:grpSpPr>
      <p:grpSp>
        <p:nvGrpSpPr>
          <p:cNvPr id="189" name="Group 188"/>
          <p:cNvGrpSpPr/>
          <p:nvPr/>
        </p:nvGrpSpPr>
        <p:grpSpPr>
          <a:xfrm flipH="1">
            <a:off x="7573063" y="5887416"/>
            <a:ext cx="1614486" cy="906903"/>
            <a:chOff x="8592452" y="5231419"/>
            <a:chExt cx="2242524" cy="1537038"/>
          </a:xfrm>
        </p:grpSpPr>
        <p:sp>
          <p:nvSpPr>
            <p:cNvPr id="250" name="Rectangle 9"/>
            <p:cNvSpPr>
              <a:spLocks noChangeArrowheads="1"/>
            </p:cNvSpPr>
            <p:nvPr/>
          </p:nvSpPr>
          <p:spPr bwMode="auto">
            <a:xfrm>
              <a:off x="8592452" y="6049639"/>
              <a:ext cx="1006233" cy="718818"/>
            </a:xfrm>
            <a:prstGeom prst="rect">
              <a:avLst/>
            </a:prstGeom>
            <a:solidFill>
              <a:schemeClr val="bg1">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251" name="Rectangle 11"/>
            <p:cNvSpPr>
              <a:spLocks noChangeArrowheads="1"/>
            </p:cNvSpPr>
            <p:nvPr/>
          </p:nvSpPr>
          <p:spPr bwMode="auto">
            <a:xfrm>
              <a:off x="9826592" y="5553003"/>
              <a:ext cx="1008384" cy="1215454"/>
            </a:xfrm>
            <a:prstGeom prst="rect">
              <a:avLst/>
            </a:prstGeom>
            <a:solidFill>
              <a:schemeClr val="bg1">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252" name="Rectangle 12"/>
            <p:cNvSpPr>
              <a:spLocks noChangeArrowheads="1"/>
            </p:cNvSpPr>
            <p:nvPr/>
          </p:nvSpPr>
          <p:spPr bwMode="auto">
            <a:xfrm>
              <a:off x="9256823" y="6188502"/>
              <a:ext cx="1008384" cy="579955"/>
            </a:xfrm>
            <a:prstGeom prst="rect">
              <a:avLst/>
            </a:prstGeom>
            <a:solidFill>
              <a:schemeClr val="bg1">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256" name="Rectangle 141"/>
            <p:cNvSpPr>
              <a:spLocks noChangeArrowheads="1"/>
            </p:cNvSpPr>
            <p:nvPr/>
          </p:nvSpPr>
          <p:spPr bwMode="auto">
            <a:xfrm>
              <a:off x="10331749" y="5231419"/>
              <a:ext cx="129004" cy="333339"/>
            </a:xfrm>
            <a:prstGeom prst="rect">
              <a:avLst/>
            </a:prstGeom>
            <a:solidFill>
              <a:schemeClr val="bg1">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257" name="Rectangle 143"/>
            <p:cNvSpPr>
              <a:spLocks noChangeArrowheads="1"/>
            </p:cNvSpPr>
            <p:nvPr/>
          </p:nvSpPr>
          <p:spPr bwMode="auto">
            <a:xfrm>
              <a:off x="10510205" y="5398087"/>
              <a:ext cx="249408" cy="166672"/>
            </a:xfrm>
            <a:prstGeom prst="rect">
              <a:avLst/>
            </a:prstGeom>
            <a:solidFill>
              <a:schemeClr val="bg1">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grpSp>
      <p:sp>
        <p:nvSpPr>
          <p:cNvPr id="191" name="Rectangle 98"/>
          <p:cNvSpPr>
            <a:spLocks noChangeArrowheads="1"/>
          </p:cNvSpPr>
          <p:nvPr/>
        </p:nvSpPr>
        <p:spPr bwMode="auto">
          <a:xfrm flipH="1">
            <a:off x="8556829" y="6263117"/>
            <a:ext cx="182790" cy="396761"/>
          </a:xfrm>
          <a:prstGeom prst="rect">
            <a:avLst/>
          </a:prstGeom>
          <a:solidFill>
            <a:srgbClr val="309CC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74" tIns="34287" rIns="68574" bIns="34287" numCol="1" anchor="t" anchorCtr="0" compatLnSpc="1">
            <a:prstTxWarp prst="textNoShape">
              <a:avLst/>
            </a:prstTxWarp>
          </a:bodyPr>
          <a:lstStyle/>
          <a:p>
            <a:endParaRPr lang="en-IN" sz="1350"/>
          </a:p>
        </p:txBody>
      </p:sp>
      <p:sp>
        <p:nvSpPr>
          <p:cNvPr id="192" name="Rectangle 99"/>
          <p:cNvSpPr>
            <a:spLocks noChangeArrowheads="1"/>
          </p:cNvSpPr>
          <p:nvPr/>
        </p:nvSpPr>
        <p:spPr bwMode="auto">
          <a:xfrm flipH="1">
            <a:off x="8613387" y="6213931"/>
            <a:ext cx="74591" cy="101650"/>
          </a:xfrm>
          <a:prstGeom prst="rect">
            <a:avLst/>
          </a:prstGeom>
          <a:solidFill>
            <a:srgbClr val="309CC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74" tIns="34287" rIns="68574" bIns="34287" numCol="1" anchor="t" anchorCtr="0" compatLnSpc="1">
            <a:prstTxWarp prst="textNoShape">
              <a:avLst/>
            </a:prstTxWarp>
          </a:bodyPr>
          <a:lstStyle/>
          <a:p>
            <a:endParaRPr lang="en-IN" sz="1350"/>
          </a:p>
        </p:txBody>
      </p:sp>
      <p:sp>
        <p:nvSpPr>
          <p:cNvPr id="193" name="Rectangle 100"/>
          <p:cNvSpPr>
            <a:spLocks noChangeArrowheads="1"/>
          </p:cNvSpPr>
          <p:nvPr/>
        </p:nvSpPr>
        <p:spPr bwMode="auto">
          <a:xfrm flipH="1">
            <a:off x="8486336" y="5884937"/>
            <a:ext cx="235249" cy="49185"/>
          </a:xfrm>
          <a:prstGeom prst="rect">
            <a:avLst/>
          </a:prstGeom>
          <a:solidFill>
            <a:schemeClr val="accent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74" tIns="34287" rIns="68574" bIns="34287" numCol="1" anchor="t" anchorCtr="0" compatLnSpc="1">
            <a:prstTxWarp prst="textNoShape">
              <a:avLst/>
            </a:prstTxWarp>
          </a:bodyPr>
          <a:lstStyle/>
          <a:p>
            <a:endParaRPr lang="en-IN" sz="1350"/>
          </a:p>
        </p:txBody>
      </p:sp>
      <p:sp>
        <p:nvSpPr>
          <p:cNvPr id="194" name="Rectangle 101"/>
          <p:cNvSpPr>
            <a:spLocks noChangeArrowheads="1"/>
          </p:cNvSpPr>
          <p:nvPr/>
        </p:nvSpPr>
        <p:spPr bwMode="auto">
          <a:xfrm flipH="1">
            <a:off x="8152725" y="5934123"/>
            <a:ext cx="645090" cy="860195"/>
          </a:xfrm>
          <a:prstGeom prst="rect">
            <a:avLst/>
          </a:prstGeom>
          <a:solidFill>
            <a:schemeClr val="accent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74" tIns="34287" rIns="68574" bIns="34287" numCol="1" anchor="t" anchorCtr="0" compatLnSpc="1">
            <a:prstTxWarp prst="textNoShape">
              <a:avLst/>
            </a:prstTxWarp>
          </a:bodyPr>
          <a:lstStyle/>
          <a:p>
            <a:endParaRPr lang="en-IN" sz="1350"/>
          </a:p>
        </p:txBody>
      </p:sp>
      <p:sp>
        <p:nvSpPr>
          <p:cNvPr id="195" name="Rectangle 102"/>
          <p:cNvSpPr>
            <a:spLocks noChangeArrowheads="1"/>
          </p:cNvSpPr>
          <p:nvPr/>
        </p:nvSpPr>
        <p:spPr bwMode="auto">
          <a:xfrm flipH="1">
            <a:off x="8152725" y="5964726"/>
            <a:ext cx="645090" cy="17488"/>
          </a:xfrm>
          <a:prstGeom prst="rect">
            <a:avLst/>
          </a:prstGeom>
          <a:solidFill>
            <a:schemeClr val="bg1">
              <a:lumMod val="9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74" tIns="34287" rIns="68574" bIns="34287" numCol="1" anchor="t" anchorCtr="0" compatLnSpc="1">
            <a:prstTxWarp prst="textNoShape">
              <a:avLst/>
            </a:prstTxWarp>
          </a:bodyPr>
          <a:lstStyle/>
          <a:p>
            <a:endParaRPr lang="en-IN" sz="1350"/>
          </a:p>
        </p:txBody>
      </p:sp>
      <p:sp>
        <p:nvSpPr>
          <p:cNvPr id="196" name="Rectangle 103"/>
          <p:cNvSpPr>
            <a:spLocks noChangeArrowheads="1"/>
          </p:cNvSpPr>
          <p:nvPr/>
        </p:nvSpPr>
        <p:spPr bwMode="auto">
          <a:xfrm flipH="1">
            <a:off x="8715847" y="6013911"/>
            <a:ext cx="45902" cy="125696"/>
          </a:xfrm>
          <a:prstGeom prst="rect">
            <a:avLst/>
          </a:prstGeom>
          <a:solidFill>
            <a:schemeClr val="bg1">
              <a:lumMod val="9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74" tIns="34287" rIns="68574" bIns="34287" numCol="1" anchor="t" anchorCtr="0" compatLnSpc="1">
            <a:prstTxWarp prst="textNoShape">
              <a:avLst/>
            </a:prstTxWarp>
          </a:bodyPr>
          <a:lstStyle/>
          <a:p>
            <a:endParaRPr lang="en-IN" sz="1350"/>
          </a:p>
        </p:txBody>
      </p:sp>
      <p:sp>
        <p:nvSpPr>
          <p:cNvPr id="197" name="Rectangle 104"/>
          <p:cNvSpPr>
            <a:spLocks noChangeArrowheads="1"/>
          </p:cNvSpPr>
          <p:nvPr/>
        </p:nvSpPr>
        <p:spPr bwMode="auto">
          <a:xfrm flipH="1">
            <a:off x="8708471" y="6074027"/>
            <a:ext cx="59837" cy="5465"/>
          </a:xfrm>
          <a:prstGeom prst="rect">
            <a:avLst/>
          </a:prstGeom>
          <a:solidFill>
            <a:schemeClr val="accent1">
              <a:lumMod val="75000"/>
            </a:schemeClr>
          </a:solidFill>
          <a:ln>
            <a:noFill/>
          </a:ln>
          <a:extLst/>
        </p:spPr>
        <p:txBody>
          <a:bodyPr vert="horz" wrap="square" lIns="68574" tIns="34287" rIns="68574" bIns="34287" numCol="1" anchor="t" anchorCtr="0" compatLnSpc="1">
            <a:prstTxWarp prst="textNoShape">
              <a:avLst/>
            </a:prstTxWarp>
          </a:bodyPr>
          <a:lstStyle/>
          <a:p>
            <a:endParaRPr lang="en-IN" sz="1350"/>
          </a:p>
        </p:txBody>
      </p:sp>
      <p:sp>
        <p:nvSpPr>
          <p:cNvPr id="198" name="Rectangle 105"/>
          <p:cNvSpPr>
            <a:spLocks noChangeArrowheads="1"/>
          </p:cNvSpPr>
          <p:nvPr/>
        </p:nvSpPr>
        <p:spPr bwMode="auto">
          <a:xfrm flipH="1">
            <a:off x="8610928" y="6013911"/>
            <a:ext cx="45082" cy="125696"/>
          </a:xfrm>
          <a:prstGeom prst="rect">
            <a:avLst/>
          </a:prstGeom>
          <a:solidFill>
            <a:schemeClr val="bg1">
              <a:lumMod val="9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74" tIns="34287" rIns="68574" bIns="34287" numCol="1" anchor="t" anchorCtr="0" compatLnSpc="1">
            <a:prstTxWarp prst="textNoShape">
              <a:avLst/>
            </a:prstTxWarp>
          </a:bodyPr>
          <a:lstStyle/>
          <a:p>
            <a:endParaRPr lang="en-IN" sz="1350"/>
          </a:p>
        </p:txBody>
      </p:sp>
      <p:sp>
        <p:nvSpPr>
          <p:cNvPr id="199" name="Rectangle 106"/>
          <p:cNvSpPr>
            <a:spLocks noChangeArrowheads="1"/>
          </p:cNvSpPr>
          <p:nvPr/>
        </p:nvSpPr>
        <p:spPr bwMode="auto">
          <a:xfrm flipH="1">
            <a:off x="8605191" y="6074027"/>
            <a:ext cx="58197" cy="5465"/>
          </a:xfrm>
          <a:prstGeom prst="rect">
            <a:avLst/>
          </a:prstGeom>
          <a:solidFill>
            <a:schemeClr val="accent1">
              <a:lumMod val="75000"/>
            </a:schemeClr>
          </a:solidFill>
          <a:ln>
            <a:noFill/>
          </a:ln>
          <a:extLst/>
        </p:spPr>
        <p:txBody>
          <a:bodyPr vert="horz" wrap="square" lIns="68574" tIns="34287" rIns="68574" bIns="34287" numCol="1" anchor="t" anchorCtr="0" compatLnSpc="1">
            <a:prstTxWarp prst="textNoShape">
              <a:avLst/>
            </a:prstTxWarp>
          </a:bodyPr>
          <a:lstStyle/>
          <a:p>
            <a:endParaRPr lang="en-IN" sz="1350"/>
          </a:p>
        </p:txBody>
      </p:sp>
      <p:sp>
        <p:nvSpPr>
          <p:cNvPr id="200" name="Rectangle 107"/>
          <p:cNvSpPr>
            <a:spLocks noChangeArrowheads="1"/>
          </p:cNvSpPr>
          <p:nvPr/>
        </p:nvSpPr>
        <p:spPr bwMode="auto">
          <a:xfrm flipH="1">
            <a:off x="8505189" y="6013911"/>
            <a:ext cx="45902" cy="125696"/>
          </a:xfrm>
          <a:prstGeom prst="rect">
            <a:avLst/>
          </a:prstGeom>
          <a:solidFill>
            <a:schemeClr val="bg1">
              <a:lumMod val="9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74" tIns="34287" rIns="68574" bIns="34287" numCol="1" anchor="t" anchorCtr="0" compatLnSpc="1">
            <a:prstTxWarp prst="textNoShape">
              <a:avLst/>
            </a:prstTxWarp>
          </a:bodyPr>
          <a:lstStyle/>
          <a:p>
            <a:endParaRPr lang="en-IN" sz="1350"/>
          </a:p>
        </p:txBody>
      </p:sp>
      <p:sp>
        <p:nvSpPr>
          <p:cNvPr id="201" name="Rectangle 108"/>
          <p:cNvSpPr>
            <a:spLocks noChangeArrowheads="1"/>
          </p:cNvSpPr>
          <p:nvPr/>
        </p:nvSpPr>
        <p:spPr bwMode="auto">
          <a:xfrm flipH="1">
            <a:off x="8499452" y="6074027"/>
            <a:ext cx="58197" cy="5465"/>
          </a:xfrm>
          <a:prstGeom prst="rect">
            <a:avLst/>
          </a:prstGeom>
          <a:solidFill>
            <a:schemeClr val="accent1">
              <a:lumMod val="75000"/>
            </a:schemeClr>
          </a:solidFill>
          <a:ln>
            <a:noFill/>
          </a:ln>
          <a:extLst/>
        </p:spPr>
        <p:txBody>
          <a:bodyPr vert="horz" wrap="square" lIns="68574" tIns="34287" rIns="68574" bIns="34287" numCol="1" anchor="t" anchorCtr="0" compatLnSpc="1">
            <a:prstTxWarp prst="textNoShape">
              <a:avLst/>
            </a:prstTxWarp>
          </a:bodyPr>
          <a:lstStyle/>
          <a:p>
            <a:endParaRPr lang="en-IN" sz="1350"/>
          </a:p>
        </p:txBody>
      </p:sp>
      <p:sp>
        <p:nvSpPr>
          <p:cNvPr id="202" name="Rectangle 109"/>
          <p:cNvSpPr>
            <a:spLocks noChangeArrowheads="1"/>
          </p:cNvSpPr>
          <p:nvPr/>
        </p:nvSpPr>
        <p:spPr bwMode="auto">
          <a:xfrm flipH="1">
            <a:off x="8400269" y="6013911"/>
            <a:ext cx="45082" cy="125696"/>
          </a:xfrm>
          <a:prstGeom prst="rect">
            <a:avLst/>
          </a:prstGeom>
          <a:solidFill>
            <a:schemeClr val="bg1">
              <a:lumMod val="9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74" tIns="34287" rIns="68574" bIns="34287" numCol="1" anchor="t" anchorCtr="0" compatLnSpc="1">
            <a:prstTxWarp prst="textNoShape">
              <a:avLst/>
            </a:prstTxWarp>
          </a:bodyPr>
          <a:lstStyle/>
          <a:p>
            <a:endParaRPr lang="en-IN" sz="1350"/>
          </a:p>
        </p:txBody>
      </p:sp>
      <p:sp>
        <p:nvSpPr>
          <p:cNvPr id="203" name="Rectangle 110"/>
          <p:cNvSpPr>
            <a:spLocks noChangeArrowheads="1"/>
          </p:cNvSpPr>
          <p:nvPr/>
        </p:nvSpPr>
        <p:spPr bwMode="auto">
          <a:xfrm flipH="1">
            <a:off x="8394532" y="6074027"/>
            <a:ext cx="58197" cy="5465"/>
          </a:xfrm>
          <a:prstGeom prst="rect">
            <a:avLst/>
          </a:prstGeom>
          <a:solidFill>
            <a:schemeClr val="accent1">
              <a:lumMod val="75000"/>
            </a:schemeClr>
          </a:solidFill>
          <a:ln>
            <a:noFill/>
          </a:ln>
          <a:extLst/>
        </p:spPr>
        <p:txBody>
          <a:bodyPr vert="horz" wrap="square" lIns="68574" tIns="34287" rIns="68574" bIns="34287" numCol="1" anchor="t" anchorCtr="0" compatLnSpc="1">
            <a:prstTxWarp prst="textNoShape">
              <a:avLst/>
            </a:prstTxWarp>
          </a:bodyPr>
          <a:lstStyle/>
          <a:p>
            <a:endParaRPr lang="en-IN" sz="1350"/>
          </a:p>
        </p:txBody>
      </p:sp>
      <p:sp>
        <p:nvSpPr>
          <p:cNvPr id="204" name="Rectangle 111"/>
          <p:cNvSpPr>
            <a:spLocks noChangeArrowheads="1"/>
          </p:cNvSpPr>
          <p:nvPr/>
        </p:nvSpPr>
        <p:spPr bwMode="auto">
          <a:xfrm flipH="1">
            <a:off x="8294530" y="6013911"/>
            <a:ext cx="45902" cy="125696"/>
          </a:xfrm>
          <a:prstGeom prst="rect">
            <a:avLst/>
          </a:prstGeom>
          <a:solidFill>
            <a:schemeClr val="bg1">
              <a:lumMod val="9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74" tIns="34287" rIns="68574" bIns="34287" numCol="1" anchor="t" anchorCtr="0" compatLnSpc="1">
            <a:prstTxWarp prst="textNoShape">
              <a:avLst/>
            </a:prstTxWarp>
          </a:bodyPr>
          <a:lstStyle/>
          <a:p>
            <a:endParaRPr lang="en-IN" sz="1350"/>
          </a:p>
        </p:txBody>
      </p:sp>
      <p:sp>
        <p:nvSpPr>
          <p:cNvPr id="205" name="Rectangle 112"/>
          <p:cNvSpPr>
            <a:spLocks noChangeArrowheads="1"/>
          </p:cNvSpPr>
          <p:nvPr/>
        </p:nvSpPr>
        <p:spPr bwMode="auto">
          <a:xfrm flipH="1">
            <a:off x="8288793" y="6074027"/>
            <a:ext cx="59017" cy="5465"/>
          </a:xfrm>
          <a:prstGeom prst="rect">
            <a:avLst/>
          </a:prstGeom>
          <a:solidFill>
            <a:schemeClr val="accent1">
              <a:lumMod val="75000"/>
            </a:schemeClr>
          </a:solidFill>
          <a:ln>
            <a:noFill/>
          </a:ln>
          <a:extLst/>
        </p:spPr>
        <p:txBody>
          <a:bodyPr vert="horz" wrap="square" lIns="68574" tIns="34287" rIns="68574" bIns="34287" numCol="1" anchor="t" anchorCtr="0" compatLnSpc="1">
            <a:prstTxWarp prst="textNoShape">
              <a:avLst/>
            </a:prstTxWarp>
          </a:bodyPr>
          <a:lstStyle/>
          <a:p>
            <a:endParaRPr lang="en-IN" sz="1350"/>
          </a:p>
        </p:txBody>
      </p:sp>
      <p:sp>
        <p:nvSpPr>
          <p:cNvPr id="206" name="Rectangle 113"/>
          <p:cNvSpPr>
            <a:spLocks noChangeArrowheads="1"/>
          </p:cNvSpPr>
          <p:nvPr/>
        </p:nvSpPr>
        <p:spPr bwMode="auto">
          <a:xfrm flipH="1">
            <a:off x="8189611" y="6013911"/>
            <a:ext cx="45082" cy="125696"/>
          </a:xfrm>
          <a:prstGeom prst="rect">
            <a:avLst/>
          </a:prstGeom>
          <a:solidFill>
            <a:schemeClr val="bg1">
              <a:lumMod val="9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74" tIns="34287" rIns="68574" bIns="34287" numCol="1" anchor="t" anchorCtr="0" compatLnSpc="1">
            <a:prstTxWarp prst="textNoShape">
              <a:avLst/>
            </a:prstTxWarp>
          </a:bodyPr>
          <a:lstStyle/>
          <a:p>
            <a:endParaRPr lang="en-IN" sz="1350"/>
          </a:p>
        </p:txBody>
      </p:sp>
      <p:sp>
        <p:nvSpPr>
          <p:cNvPr id="207" name="Rectangle 114"/>
          <p:cNvSpPr>
            <a:spLocks noChangeArrowheads="1"/>
          </p:cNvSpPr>
          <p:nvPr/>
        </p:nvSpPr>
        <p:spPr bwMode="auto">
          <a:xfrm flipH="1">
            <a:off x="8183873" y="6074027"/>
            <a:ext cx="58197" cy="5465"/>
          </a:xfrm>
          <a:prstGeom prst="rect">
            <a:avLst/>
          </a:prstGeom>
          <a:solidFill>
            <a:schemeClr val="accent1">
              <a:lumMod val="75000"/>
            </a:schemeClr>
          </a:solidFill>
          <a:ln>
            <a:noFill/>
          </a:ln>
          <a:extLst/>
        </p:spPr>
        <p:txBody>
          <a:bodyPr vert="horz" wrap="square" lIns="68574" tIns="34287" rIns="68574" bIns="34287" numCol="1" anchor="t" anchorCtr="0" compatLnSpc="1">
            <a:prstTxWarp prst="textNoShape">
              <a:avLst/>
            </a:prstTxWarp>
          </a:bodyPr>
          <a:lstStyle/>
          <a:p>
            <a:endParaRPr lang="en-IN" sz="1350"/>
          </a:p>
        </p:txBody>
      </p:sp>
      <p:sp>
        <p:nvSpPr>
          <p:cNvPr id="208" name="Rectangle 115"/>
          <p:cNvSpPr>
            <a:spLocks noChangeArrowheads="1"/>
          </p:cNvSpPr>
          <p:nvPr/>
        </p:nvSpPr>
        <p:spPr bwMode="auto">
          <a:xfrm flipH="1">
            <a:off x="8715847" y="6178955"/>
            <a:ext cx="45902" cy="128975"/>
          </a:xfrm>
          <a:prstGeom prst="rect">
            <a:avLst/>
          </a:prstGeom>
          <a:solidFill>
            <a:schemeClr val="bg1">
              <a:lumMod val="9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74" tIns="34287" rIns="68574" bIns="34287" numCol="1" anchor="t" anchorCtr="0" compatLnSpc="1">
            <a:prstTxWarp prst="textNoShape">
              <a:avLst/>
            </a:prstTxWarp>
          </a:bodyPr>
          <a:lstStyle/>
          <a:p>
            <a:endParaRPr lang="en-IN" sz="1350"/>
          </a:p>
        </p:txBody>
      </p:sp>
      <p:sp>
        <p:nvSpPr>
          <p:cNvPr id="209" name="Rectangle 116"/>
          <p:cNvSpPr>
            <a:spLocks noChangeArrowheads="1"/>
          </p:cNvSpPr>
          <p:nvPr/>
        </p:nvSpPr>
        <p:spPr bwMode="auto">
          <a:xfrm flipH="1">
            <a:off x="8708471" y="6241257"/>
            <a:ext cx="59837" cy="5465"/>
          </a:xfrm>
          <a:prstGeom prst="rect">
            <a:avLst/>
          </a:prstGeom>
          <a:solidFill>
            <a:schemeClr val="accent1">
              <a:lumMod val="75000"/>
            </a:schemeClr>
          </a:solidFill>
          <a:ln>
            <a:noFill/>
          </a:ln>
          <a:extLst/>
        </p:spPr>
        <p:txBody>
          <a:bodyPr vert="horz" wrap="square" lIns="68574" tIns="34287" rIns="68574" bIns="34287" numCol="1" anchor="t" anchorCtr="0" compatLnSpc="1">
            <a:prstTxWarp prst="textNoShape">
              <a:avLst/>
            </a:prstTxWarp>
          </a:bodyPr>
          <a:lstStyle/>
          <a:p>
            <a:endParaRPr lang="en-IN" sz="1350"/>
          </a:p>
        </p:txBody>
      </p:sp>
      <p:sp>
        <p:nvSpPr>
          <p:cNvPr id="210" name="Rectangle 117"/>
          <p:cNvSpPr>
            <a:spLocks noChangeArrowheads="1"/>
          </p:cNvSpPr>
          <p:nvPr/>
        </p:nvSpPr>
        <p:spPr bwMode="auto">
          <a:xfrm flipH="1">
            <a:off x="8610928" y="6178955"/>
            <a:ext cx="45082" cy="128975"/>
          </a:xfrm>
          <a:prstGeom prst="rect">
            <a:avLst/>
          </a:prstGeom>
          <a:solidFill>
            <a:schemeClr val="bg1">
              <a:lumMod val="9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74" tIns="34287" rIns="68574" bIns="34287" numCol="1" anchor="t" anchorCtr="0" compatLnSpc="1">
            <a:prstTxWarp prst="textNoShape">
              <a:avLst/>
            </a:prstTxWarp>
          </a:bodyPr>
          <a:lstStyle/>
          <a:p>
            <a:endParaRPr lang="en-IN" sz="1350"/>
          </a:p>
        </p:txBody>
      </p:sp>
      <p:sp>
        <p:nvSpPr>
          <p:cNvPr id="211" name="Rectangle 118"/>
          <p:cNvSpPr>
            <a:spLocks noChangeArrowheads="1"/>
          </p:cNvSpPr>
          <p:nvPr/>
        </p:nvSpPr>
        <p:spPr bwMode="auto">
          <a:xfrm flipH="1">
            <a:off x="8605191" y="6241257"/>
            <a:ext cx="58197" cy="5465"/>
          </a:xfrm>
          <a:prstGeom prst="rect">
            <a:avLst/>
          </a:prstGeom>
          <a:solidFill>
            <a:schemeClr val="accent1">
              <a:lumMod val="75000"/>
            </a:schemeClr>
          </a:solidFill>
          <a:ln>
            <a:noFill/>
          </a:ln>
          <a:extLst/>
        </p:spPr>
        <p:txBody>
          <a:bodyPr vert="horz" wrap="square" lIns="68574" tIns="34287" rIns="68574" bIns="34287" numCol="1" anchor="t" anchorCtr="0" compatLnSpc="1">
            <a:prstTxWarp prst="textNoShape">
              <a:avLst/>
            </a:prstTxWarp>
          </a:bodyPr>
          <a:lstStyle/>
          <a:p>
            <a:endParaRPr lang="en-IN" sz="1350"/>
          </a:p>
        </p:txBody>
      </p:sp>
      <p:sp>
        <p:nvSpPr>
          <p:cNvPr id="212" name="Rectangle 119"/>
          <p:cNvSpPr>
            <a:spLocks noChangeArrowheads="1"/>
          </p:cNvSpPr>
          <p:nvPr/>
        </p:nvSpPr>
        <p:spPr bwMode="auto">
          <a:xfrm flipH="1">
            <a:off x="8505189" y="6178955"/>
            <a:ext cx="45902" cy="128975"/>
          </a:xfrm>
          <a:prstGeom prst="rect">
            <a:avLst/>
          </a:prstGeom>
          <a:solidFill>
            <a:schemeClr val="bg1">
              <a:lumMod val="9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74" tIns="34287" rIns="68574" bIns="34287" numCol="1" anchor="t" anchorCtr="0" compatLnSpc="1">
            <a:prstTxWarp prst="textNoShape">
              <a:avLst/>
            </a:prstTxWarp>
          </a:bodyPr>
          <a:lstStyle/>
          <a:p>
            <a:endParaRPr lang="en-IN" sz="1350"/>
          </a:p>
        </p:txBody>
      </p:sp>
      <p:sp>
        <p:nvSpPr>
          <p:cNvPr id="213" name="Rectangle 120"/>
          <p:cNvSpPr>
            <a:spLocks noChangeArrowheads="1"/>
          </p:cNvSpPr>
          <p:nvPr/>
        </p:nvSpPr>
        <p:spPr bwMode="auto">
          <a:xfrm flipH="1">
            <a:off x="8499452" y="6241257"/>
            <a:ext cx="58197" cy="5465"/>
          </a:xfrm>
          <a:prstGeom prst="rect">
            <a:avLst/>
          </a:prstGeom>
          <a:solidFill>
            <a:schemeClr val="accent1">
              <a:lumMod val="75000"/>
            </a:schemeClr>
          </a:solidFill>
          <a:ln>
            <a:noFill/>
          </a:ln>
          <a:extLst/>
        </p:spPr>
        <p:txBody>
          <a:bodyPr vert="horz" wrap="square" lIns="68574" tIns="34287" rIns="68574" bIns="34287" numCol="1" anchor="t" anchorCtr="0" compatLnSpc="1">
            <a:prstTxWarp prst="textNoShape">
              <a:avLst/>
            </a:prstTxWarp>
          </a:bodyPr>
          <a:lstStyle/>
          <a:p>
            <a:endParaRPr lang="en-IN" sz="1350"/>
          </a:p>
        </p:txBody>
      </p:sp>
      <p:sp>
        <p:nvSpPr>
          <p:cNvPr id="214" name="Rectangle 121"/>
          <p:cNvSpPr>
            <a:spLocks noChangeArrowheads="1"/>
          </p:cNvSpPr>
          <p:nvPr/>
        </p:nvSpPr>
        <p:spPr bwMode="auto">
          <a:xfrm flipH="1">
            <a:off x="8400269" y="6178955"/>
            <a:ext cx="45082" cy="128975"/>
          </a:xfrm>
          <a:prstGeom prst="rect">
            <a:avLst/>
          </a:prstGeom>
          <a:solidFill>
            <a:schemeClr val="bg1">
              <a:lumMod val="9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74" tIns="34287" rIns="68574" bIns="34287" numCol="1" anchor="t" anchorCtr="0" compatLnSpc="1">
            <a:prstTxWarp prst="textNoShape">
              <a:avLst/>
            </a:prstTxWarp>
          </a:bodyPr>
          <a:lstStyle/>
          <a:p>
            <a:endParaRPr lang="en-IN" sz="1350"/>
          </a:p>
        </p:txBody>
      </p:sp>
      <p:sp>
        <p:nvSpPr>
          <p:cNvPr id="215" name="Rectangle 122"/>
          <p:cNvSpPr>
            <a:spLocks noChangeArrowheads="1"/>
          </p:cNvSpPr>
          <p:nvPr/>
        </p:nvSpPr>
        <p:spPr bwMode="auto">
          <a:xfrm flipH="1">
            <a:off x="8394532" y="6241257"/>
            <a:ext cx="58197" cy="5465"/>
          </a:xfrm>
          <a:prstGeom prst="rect">
            <a:avLst/>
          </a:prstGeom>
          <a:solidFill>
            <a:schemeClr val="accent1">
              <a:lumMod val="75000"/>
            </a:schemeClr>
          </a:solidFill>
          <a:ln>
            <a:noFill/>
          </a:ln>
          <a:extLst/>
        </p:spPr>
        <p:txBody>
          <a:bodyPr vert="horz" wrap="square" lIns="68574" tIns="34287" rIns="68574" bIns="34287" numCol="1" anchor="t" anchorCtr="0" compatLnSpc="1">
            <a:prstTxWarp prst="textNoShape">
              <a:avLst/>
            </a:prstTxWarp>
          </a:bodyPr>
          <a:lstStyle/>
          <a:p>
            <a:endParaRPr lang="en-IN" sz="1350"/>
          </a:p>
        </p:txBody>
      </p:sp>
      <p:sp>
        <p:nvSpPr>
          <p:cNvPr id="216" name="Rectangle 123"/>
          <p:cNvSpPr>
            <a:spLocks noChangeArrowheads="1"/>
          </p:cNvSpPr>
          <p:nvPr/>
        </p:nvSpPr>
        <p:spPr bwMode="auto">
          <a:xfrm flipH="1">
            <a:off x="8294530" y="6178955"/>
            <a:ext cx="45902" cy="128975"/>
          </a:xfrm>
          <a:prstGeom prst="rect">
            <a:avLst/>
          </a:prstGeom>
          <a:solidFill>
            <a:schemeClr val="bg1">
              <a:lumMod val="9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74" tIns="34287" rIns="68574" bIns="34287" numCol="1" anchor="t" anchorCtr="0" compatLnSpc="1">
            <a:prstTxWarp prst="textNoShape">
              <a:avLst/>
            </a:prstTxWarp>
          </a:bodyPr>
          <a:lstStyle/>
          <a:p>
            <a:endParaRPr lang="en-IN" sz="1350"/>
          </a:p>
        </p:txBody>
      </p:sp>
      <p:sp>
        <p:nvSpPr>
          <p:cNvPr id="217" name="Rectangle 124"/>
          <p:cNvSpPr>
            <a:spLocks noChangeArrowheads="1"/>
          </p:cNvSpPr>
          <p:nvPr/>
        </p:nvSpPr>
        <p:spPr bwMode="auto">
          <a:xfrm flipH="1">
            <a:off x="8288793" y="6241257"/>
            <a:ext cx="59017" cy="5465"/>
          </a:xfrm>
          <a:prstGeom prst="rect">
            <a:avLst/>
          </a:prstGeom>
          <a:solidFill>
            <a:schemeClr val="accent1">
              <a:lumMod val="75000"/>
            </a:schemeClr>
          </a:solidFill>
          <a:ln>
            <a:noFill/>
          </a:ln>
          <a:extLst/>
        </p:spPr>
        <p:txBody>
          <a:bodyPr vert="horz" wrap="square" lIns="68574" tIns="34287" rIns="68574" bIns="34287" numCol="1" anchor="t" anchorCtr="0" compatLnSpc="1">
            <a:prstTxWarp prst="textNoShape">
              <a:avLst/>
            </a:prstTxWarp>
          </a:bodyPr>
          <a:lstStyle/>
          <a:p>
            <a:endParaRPr lang="en-IN" sz="1350"/>
          </a:p>
        </p:txBody>
      </p:sp>
      <p:sp>
        <p:nvSpPr>
          <p:cNvPr id="218" name="Rectangle 125"/>
          <p:cNvSpPr>
            <a:spLocks noChangeArrowheads="1"/>
          </p:cNvSpPr>
          <p:nvPr/>
        </p:nvSpPr>
        <p:spPr bwMode="auto">
          <a:xfrm flipH="1">
            <a:off x="8189611" y="6178955"/>
            <a:ext cx="45082" cy="128975"/>
          </a:xfrm>
          <a:prstGeom prst="rect">
            <a:avLst/>
          </a:prstGeom>
          <a:solidFill>
            <a:schemeClr val="bg1">
              <a:lumMod val="9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74" tIns="34287" rIns="68574" bIns="34287" numCol="1" anchor="t" anchorCtr="0" compatLnSpc="1">
            <a:prstTxWarp prst="textNoShape">
              <a:avLst/>
            </a:prstTxWarp>
          </a:bodyPr>
          <a:lstStyle/>
          <a:p>
            <a:endParaRPr lang="en-IN" sz="1350"/>
          </a:p>
        </p:txBody>
      </p:sp>
      <p:sp>
        <p:nvSpPr>
          <p:cNvPr id="219" name="Rectangle 126"/>
          <p:cNvSpPr>
            <a:spLocks noChangeArrowheads="1"/>
          </p:cNvSpPr>
          <p:nvPr/>
        </p:nvSpPr>
        <p:spPr bwMode="auto">
          <a:xfrm flipH="1">
            <a:off x="8183873" y="6241257"/>
            <a:ext cx="58197" cy="5465"/>
          </a:xfrm>
          <a:prstGeom prst="rect">
            <a:avLst/>
          </a:prstGeom>
          <a:solidFill>
            <a:schemeClr val="accent1">
              <a:lumMod val="75000"/>
            </a:schemeClr>
          </a:solidFill>
          <a:ln>
            <a:noFill/>
          </a:ln>
          <a:extLst/>
        </p:spPr>
        <p:txBody>
          <a:bodyPr vert="horz" wrap="square" lIns="68574" tIns="34287" rIns="68574" bIns="34287" numCol="1" anchor="t" anchorCtr="0" compatLnSpc="1">
            <a:prstTxWarp prst="textNoShape">
              <a:avLst/>
            </a:prstTxWarp>
          </a:bodyPr>
          <a:lstStyle/>
          <a:p>
            <a:endParaRPr lang="en-IN" sz="1350"/>
          </a:p>
        </p:txBody>
      </p:sp>
      <p:sp>
        <p:nvSpPr>
          <p:cNvPr id="220" name="Rectangle 127"/>
          <p:cNvSpPr>
            <a:spLocks noChangeArrowheads="1"/>
          </p:cNvSpPr>
          <p:nvPr/>
        </p:nvSpPr>
        <p:spPr bwMode="auto">
          <a:xfrm flipH="1">
            <a:off x="8715847" y="6346185"/>
            <a:ext cx="45902" cy="128975"/>
          </a:xfrm>
          <a:prstGeom prst="rect">
            <a:avLst/>
          </a:prstGeom>
          <a:solidFill>
            <a:schemeClr val="bg1">
              <a:lumMod val="9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74" tIns="34287" rIns="68574" bIns="34287" numCol="1" anchor="t" anchorCtr="0" compatLnSpc="1">
            <a:prstTxWarp prst="textNoShape">
              <a:avLst/>
            </a:prstTxWarp>
          </a:bodyPr>
          <a:lstStyle/>
          <a:p>
            <a:endParaRPr lang="en-IN" sz="1350"/>
          </a:p>
        </p:txBody>
      </p:sp>
      <p:sp>
        <p:nvSpPr>
          <p:cNvPr id="221" name="Rectangle 128"/>
          <p:cNvSpPr>
            <a:spLocks noChangeArrowheads="1"/>
          </p:cNvSpPr>
          <p:nvPr/>
        </p:nvSpPr>
        <p:spPr bwMode="auto">
          <a:xfrm flipH="1">
            <a:off x="8708471" y="6408487"/>
            <a:ext cx="59837" cy="4372"/>
          </a:xfrm>
          <a:prstGeom prst="rect">
            <a:avLst/>
          </a:prstGeom>
          <a:solidFill>
            <a:schemeClr val="accent1">
              <a:lumMod val="75000"/>
            </a:schemeClr>
          </a:solidFill>
          <a:ln>
            <a:noFill/>
          </a:ln>
          <a:extLst/>
        </p:spPr>
        <p:txBody>
          <a:bodyPr vert="horz" wrap="square" lIns="68574" tIns="34287" rIns="68574" bIns="34287" numCol="1" anchor="t" anchorCtr="0" compatLnSpc="1">
            <a:prstTxWarp prst="textNoShape">
              <a:avLst/>
            </a:prstTxWarp>
          </a:bodyPr>
          <a:lstStyle/>
          <a:p>
            <a:endParaRPr lang="en-IN" sz="1350"/>
          </a:p>
        </p:txBody>
      </p:sp>
      <p:sp>
        <p:nvSpPr>
          <p:cNvPr id="222" name="Rectangle 129"/>
          <p:cNvSpPr>
            <a:spLocks noChangeArrowheads="1"/>
          </p:cNvSpPr>
          <p:nvPr/>
        </p:nvSpPr>
        <p:spPr bwMode="auto">
          <a:xfrm flipH="1">
            <a:off x="8610928" y="6346185"/>
            <a:ext cx="45082" cy="128975"/>
          </a:xfrm>
          <a:prstGeom prst="rect">
            <a:avLst/>
          </a:prstGeom>
          <a:solidFill>
            <a:schemeClr val="bg1">
              <a:lumMod val="9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74" tIns="34287" rIns="68574" bIns="34287" numCol="1" anchor="t" anchorCtr="0" compatLnSpc="1">
            <a:prstTxWarp prst="textNoShape">
              <a:avLst/>
            </a:prstTxWarp>
          </a:bodyPr>
          <a:lstStyle/>
          <a:p>
            <a:endParaRPr lang="en-IN" sz="1350"/>
          </a:p>
        </p:txBody>
      </p:sp>
      <p:sp>
        <p:nvSpPr>
          <p:cNvPr id="223" name="Rectangle 130"/>
          <p:cNvSpPr>
            <a:spLocks noChangeArrowheads="1"/>
          </p:cNvSpPr>
          <p:nvPr/>
        </p:nvSpPr>
        <p:spPr bwMode="auto">
          <a:xfrm flipH="1">
            <a:off x="8605191" y="6408487"/>
            <a:ext cx="58197" cy="4372"/>
          </a:xfrm>
          <a:prstGeom prst="rect">
            <a:avLst/>
          </a:prstGeom>
          <a:solidFill>
            <a:schemeClr val="accent1">
              <a:lumMod val="75000"/>
            </a:schemeClr>
          </a:solidFill>
          <a:ln>
            <a:noFill/>
          </a:ln>
          <a:extLst/>
        </p:spPr>
        <p:txBody>
          <a:bodyPr vert="horz" wrap="square" lIns="68574" tIns="34287" rIns="68574" bIns="34287" numCol="1" anchor="t" anchorCtr="0" compatLnSpc="1">
            <a:prstTxWarp prst="textNoShape">
              <a:avLst/>
            </a:prstTxWarp>
          </a:bodyPr>
          <a:lstStyle/>
          <a:p>
            <a:endParaRPr lang="en-IN" sz="1350"/>
          </a:p>
        </p:txBody>
      </p:sp>
      <p:sp>
        <p:nvSpPr>
          <p:cNvPr id="224" name="Rectangle 131"/>
          <p:cNvSpPr>
            <a:spLocks noChangeArrowheads="1"/>
          </p:cNvSpPr>
          <p:nvPr/>
        </p:nvSpPr>
        <p:spPr bwMode="auto">
          <a:xfrm flipH="1">
            <a:off x="8505189" y="6346185"/>
            <a:ext cx="45902" cy="128975"/>
          </a:xfrm>
          <a:prstGeom prst="rect">
            <a:avLst/>
          </a:prstGeom>
          <a:solidFill>
            <a:schemeClr val="bg1">
              <a:lumMod val="9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74" tIns="34287" rIns="68574" bIns="34287" numCol="1" anchor="t" anchorCtr="0" compatLnSpc="1">
            <a:prstTxWarp prst="textNoShape">
              <a:avLst/>
            </a:prstTxWarp>
          </a:bodyPr>
          <a:lstStyle/>
          <a:p>
            <a:endParaRPr lang="en-IN" sz="1350"/>
          </a:p>
        </p:txBody>
      </p:sp>
      <p:sp>
        <p:nvSpPr>
          <p:cNvPr id="225" name="Rectangle 132"/>
          <p:cNvSpPr>
            <a:spLocks noChangeArrowheads="1"/>
          </p:cNvSpPr>
          <p:nvPr/>
        </p:nvSpPr>
        <p:spPr bwMode="auto">
          <a:xfrm flipH="1">
            <a:off x="8499452" y="6408487"/>
            <a:ext cx="58197" cy="4372"/>
          </a:xfrm>
          <a:prstGeom prst="rect">
            <a:avLst/>
          </a:prstGeom>
          <a:solidFill>
            <a:schemeClr val="accent1">
              <a:lumMod val="75000"/>
            </a:schemeClr>
          </a:solidFill>
          <a:ln>
            <a:noFill/>
          </a:ln>
          <a:extLst/>
        </p:spPr>
        <p:txBody>
          <a:bodyPr vert="horz" wrap="square" lIns="68574" tIns="34287" rIns="68574" bIns="34287" numCol="1" anchor="t" anchorCtr="0" compatLnSpc="1">
            <a:prstTxWarp prst="textNoShape">
              <a:avLst/>
            </a:prstTxWarp>
          </a:bodyPr>
          <a:lstStyle/>
          <a:p>
            <a:endParaRPr lang="en-IN" sz="1350"/>
          </a:p>
        </p:txBody>
      </p:sp>
      <p:sp>
        <p:nvSpPr>
          <p:cNvPr id="226" name="Rectangle 133"/>
          <p:cNvSpPr>
            <a:spLocks noChangeArrowheads="1"/>
          </p:cNvSpPr>
          <p:nvPr/>
        </p:nvSpPr>
        <p:spPr bwMode="auto">
          <a:xfrm flipH="1">
            <a:off x="8400269" y="6346185"/>
            <a:ext cx="45082" cy="128975"/>
          </a:xfrm>
          <a:prstGeom prst="rect">
            <a:avLst/>
          </a:prstGeom>
          <a:solidFill>
            <a:schemeClr val="bg1">
              <a:lumMod val="9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74" tIns="34287" rIns="68574" bIns="34287" numCol="1" anchor="t" anchorCtr="0" compatLnSpc="1">
            <a:prstTxWarp prst="textNoShape">
              <a:avLst/>
            </a:prstTxWarp>
          </a:bodyPr>
          <a:lstStyle/>
          <a:p>
            <a:endParaRPr lang="en-IN" sz="1350"/>
          </a:p>
        </p:txBody>
      </p:sp>
      <p:sp>
        <p:nvSpPr>
          <p:cNvPr id="227" name="Rectangle 134"/>
          <p:cNvSpPr>
            <a:spLocks noChangeArrowheads="1"/>
          </p:cNvSpPr>
          <p:nvPr/>
        </p:nvSpPr>
        <p:spPr bwMode="auto">
          <a:xfrm flipH="1">
            <a:off x="8394532" y="6408487"/>
            <a:ext cx="58197" cy="4372"/>
          </a:xfrm>
          <a:prstGeom prst="rect">
            <a:avLst/>
          </a:prstGeom>
          <a:solidFill>
            <a:schemeClr val="accent1">
              <a:lumMod val="75000"/>
            </a:schemeClr>
          </a:solidFill>
          <a:ln>
            <a:noFill/>
          </a:ln>
          <a:extLst/>
        </p:spPr>
        <p:txBody>
          <a:bodyPr vert="horz" wrap="square" lIns="68574" tIns="34287" rIns="68574" bIns="34287" numCol="1" anchor="t" anchorCtr="0" compatLnSpc="1">
            <a:prstTxWarp prst="textNoShape">
              <a:avLst/>
            </a:prstTxWarp>
          </a:bodyPr>
          <a:lstStyle/>
          <a:p>
            <a:endParaRPr lang="en-IN" sz="1350"/>
          </a:p>
        </p:txBody>
      </p:sp>
      <p:sp>
        <p:nvSpPr>
          <p:cNvPr id="228" name="Rectangle 135"/>
          <p:cNvSpPr>
            <a:spLocks noChangeArrowheads="1"/>
          </p:cNvSpPr>
          <p:nvPr/>
        </p:nvSpPr>
        <p:spPr bwMode="auto">
          <a:xfrm flipH="1">
            <a:off x="8294530" y="6346185"/>
            <a:ext cx="45902" cy="128975"/>
          </a:xfrm>
          <a:prstGeom prst="rect">
            <a:avLst/>
          </a:prstGeom>
          <a:solidFill>
            <a:schemeClr val="bg1">
              <a:lumMod val="9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74" tIns="34287" rIns="68574" bIns="34287" numCol="1" anchor="t" anchorCtr="0" compatLnSpc="1">
            <a:prstTxWarp prst="textNoShape">
              <a:avLst/>
            </a:prstTxWarp>
          </a:bodyPr>
          <a:lstStyle/>
          <a:p>
            <a:endParaRPr lang="en-IN" sz="1350"/>
          </a:p>
        </p:txBody>
      </p:sp>
      <p:sp>
        <p:nvSpPr>
          <p:cNvPr id="229" name="Rectangle 136"/>
          <p:cNvSpPr>
            <a:spLocks noChangeArrowheads="1"/>
          </p:cNvSpPr>
          <p:nvPr/>
        </p:nvSpPr>
        <p:spPr bwMode="auto">
          <a:xfrm flipH="1">
            <a:off x="8288793" y="6408487"/>
            <a:ext cx="59017" cy="4372"/>
          </a:xfrm>
          <a:prstGeom prst="rect">
            <a:avLst/>
          </a:prstGeom>
          <a:solidFill>
            <a:schemeClr val="accent1">
              <a:lumMod val="75000"/>
            </a:schemeClr>
          </a:solidFill>
          <a:ln>
            <a:noFill/>
          </a:ln>
          <a:extLst/>
        </p:spPr>
        <p:txBody>
          <a:bodyPr vert="horz" wrap="square" lIns="68574" tIns="34287" rIns="68574" bIns="34287" numCol="1" anchor="t" anchorCtr="0" compatLnSpc="1">
            <a:prstTxWarp prst="textNoShape">
              <a:avLst/>
            </a:prstTxWarp>
          </a:bodyPr>
          <a:lstStyle/>
          <a:p>
            <a:endParaRPr lang="en-IN" sz="1350"/>
          </a:p>
        </p:txBody>
      </p:sp>
      <p:sp>
        <p:nvSpPr>
          <p:cNvPr id="230" name="Rectangle 137"/>
          <p:cNvSpPr>
            <a:spLocks noChangeArrowheads="1"/>
          </p:cNvSpPr>
          <p:nvPr/>
        </p:nvSpPr>
        <p:spPr bwMode="auto">
          <a:xfrm flipH="1">
            <a:off x="8189611" y="6346185"/>
            <a:ext cx="45082" cy="128975"/>
          </a:xfrm>
          <a:prstGeom prst="rect">
            <a:avLst/>
          </a:prstGeom>
          <a:solidFill>
            <a:schemeClr val="bg1">
              <a:lumMod val="9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74" tIns="34287" rIns="68574" bIns="34287" numCol="1" anchor="t" anchorCtr="0" compatLnSpc="1">
            <a:prstTxWarp prst="textNoShape">
              <a:avLst/>
            </a:prstTxWarp>
          </a:bodyPr>
          <a:lstStyle/>
          <a:p>
            <a:endParaRPr lang="en-IN" sz="1350"/>
          </a:p>
        </p:txBody>
      </p:sp>
      <p:sp>
        <p:nvSpPr>
          <p:cNvPr id="231" name="Rectangle 138"/>
          <p:cNvSpPr>
            <a:spLocks noChangeArrowheads="1"/>
          </p:cNvSpPr>
          <p:nvPr/>
        </p:nvSpPr>
        <p:spPr bwMode="auto">
          <a:xfrm flipH="1">
            <a:off x="8183873" y="6408487"/>
            <a:ext cx="58197" cy="4372"/>
          </a:xfrm>
          <a:prstGeom prst="rect">
            <a:avLst/>
          </a:prstGeom>
          <a:solidFill>
            <a:schemeClr val="accent1">
              <a:lumMod val="75000"/>
            </a:schemeClr>
          </a:solidFill>
          <a:ln>
            <a:noFill/>
          </a:ln>
          <a:extLst/>
        </p:spPr>
        <p:txBody>
          <a:bodyPr vert="horz" wrap="square" lIns="68574" tIns="34287" rIns="68574" bIns="34287" numCol="1" anchor="t" anchorCtr="0" compatLnSpc="1">
            <a:prstTxWarp prst="textNoShape">
              <a:avLst/>
            </a:prstTxWarp>
          </a:bodyPr>
          <a:lstStyle/>
          <a:p>
            <a:endParaRPr lang="en-IN" sz="1350"/>
          </a:p>
        </p:txBody>
      </p:sp>
      <p:sp>
        <p:nvSpPr>
          <p:cNvPr id="232" name="Rectangle 139"/>
          <p:cNvSpPr>
            <a:spLocks noChangeArrowheads="1"/>
          </p:cNvSpPr>
          <p:nvPr/>
        </p:nvSpPr>
        <p:spPr bwMode="auto">
          <a:xfrm flipH="1">
            <a:off x="8715847" y="6513415"/>
            <a:ext cx="45902" cy="126789"/>
          </a:xfrm>
          <a:prstGeom prst="rect">
            <a:avLst/>
          </a:prstGeom>
          <a:solidFill>
            <a:schemeClr val="bg1">
              <a:lumMod val="9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74" tIns="34287" rIns="68574" bIns="34287" numCol="1" anchor="t" anchorCtr="0" compatLnSpc="1">
            <a:prstTxWarp prst="textNoShape">
              <a:avLst/>
            </a:prstTxWarp>
          </a:bodyPr>
          <a:lstStyle/>
          <a:p>
            <a:endParaRPr lang="en-IN" sz="1350"/>
          </a:p>
        </p:txBody>
      </p:sp>
      <p:sp>
        <p:nvSpPr>
          <p:cNvPr id="233" name="Rectangle 140"/>
          <p:cNvSpPr>
            <a:spLocks noChangeArrowheads="1"/>
          </p:cNvSpPr>
          <p:nvPr/>
        </p:nvSpPr>
        <p:spPr bwMode="auto">
          <a:xfrm flipH="1">
            <a:off x="8708471" y="6574624"/>
            <a:ext cx="59837" cy="5465"/>
          </a:xfrm>
          <a:prstGeom prst="rect">
            <a:avLst/>
          </a:prstGeom>
          <a:solidFill>
            <a:schemeClr val="accent1">
              <a:lumMod val="75000"/>
            </a:schemeClr>
          </a:solidFill>
          <a:ln>
            <a:noFill/>
          </a:ln>
          <a:extLst/>
        </p:spPr>
        <p:txBody>
          <a:bodyPr vert="horz" wrap="square" lIns="68574" tIns="34287" rIns="68574" bIns="34287" numCol="1" anchor="t" anchorCtr="0" compatLnSpc="1">
            <a:prstTxWarp prst="textNoShape">
              <a:avLst/>
            </a:prstTxWarp>
          </a:bodyPr>
          <a:lstStyle/>
          <a:p>
            <a:endParaRPr lang="en-IN" sz="1350"/>
          </a:p>
        </p:txBody>
      </p:sp>
      <p:sp>
        <p:nvSpPr>
          <p:cNvPr id="234" name="Rectangle 141"/>
          <p:cNvSpPr>
            <a:spLocks noChangeArrowheads="1"/>
          </p:cNvSpPr>
          <p:nvPr/>
        </p:nvSpPr>
        <p:spPr bwMode="auto">
          <a:xfrm flipH="1">
            <a:off x="8610928" y="6513415"/>
            <a:ext cx="45082" cy="126789"/>
          </a:xfrm>
          <a:prstGeom prst="rect">
            <a:avLst/>
          </a:prstGeom>
          <a:solidFill>
            <a:schemeClr val="bg1">
              <a:lumMod val="9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74" tIns="34287" rIns="68574" bIns="34287" numCol="1" anchor="t" anchorCtr="0" compatLnSpc="1">
            <a:prstTxWarp prst="textNoShape">
              <a:avLst/>
            </a:prstTxWarp>
          </a:bodyPr>
          <a:lstStyle/>
          <a:p>
            <a:endParaRPr lang="en-IN" sz="1350"/>
          </a:p>
        </p:txBody>
      </p:sp>
      <p:sp>
        <p:nvSpPr>
          <p:cNvPr id="235" name="Rectangle 142"/>
          <p:cNvSpPr>
            <a:spLocks noChangeArrowheads="1"/>
          </p:cNvSpPr>
          <p:nvPr/>
        </p:nvSpPr>
        <p:spPr bwMode="auto">
          <a:xfrm flipH="1">
            <a:off x="8605191" y="6574624"/>
            <a:ext cx="58197" cy="5465"/>
          </a:xfrm>
          <a:prstGeom prst="rect">
            <a:avLst/>
          </a:prstGeom>
          <a:solidFill>
            <a:schemeClr val="accent1">
              <a:lumMod val="75000"/>
            </a:schemeClr>
          </a:solidFill>
          <a:ln>
            <a:noFill/>
          </a:ln>
          <a:extLst/>
        </p:spPr>
        <p:txBody>
          <a:bodyPr vert="horz" wrap="square" lIns="68574" tIns="34287" rIns="68574" bIns="34287" numCol="1" anchor="t" anchorCtr="0" compatLnSpc="1">
            <a:prstTxWarp prst="textNoShape">
              <a:avLst/>
            </a:prstTxWarp>
          </a:bodyPr>
          <a:lstStyle/>
          <a:p>
            <a:endParaRPr lang="en-IN" sz="1350"/>
          </a:p>
        </p:txBody>
      </p:sp>
      <p:sp>
        <p:nvSpPr>
          <p:cNvPr id="236" name="Rectangle 143"/>
          <p:cNvSpPr>
            <a:spLocks noChangeArrowheads="1"/>
          </p:cNvSpPr>
          <p:nvPr/>
        </p:nvSpPr>
        <p:spPr bwMode="auto">
          <a:xfrm flipH="1">
            <a:off x="8610928" y="6741853"/>
            <a:ext cx="45082" cy="52464"/>
          </a:xfrm>
          <a:prstGeom prst="rect">
            <a:avLst/>
          </a:prstGeom>
          <a:solidFill>
            <a:schemeClr val="bg2">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74" tIns="34287" rIns="68574" bIns="34287" numCol="1" anchor="t" anchorCtr="0" compatLnSpc="1">
            <a:prstTxWarp prst="textNoShape">
              <a:avLst/>
            </a:prstTxWarp>
          </a:bodyPr>
          <a:lstStyle/>
          <a:p>
            <a:endParaRPr lang="en-IN" sz="1350"/>
          </a:p>
        </p:txBody>
      </p:sp>
      <p:sp>
        <p:nvSpPr>
          <p:cNvPr id="237" name="Rectangle 144"/>
          <p:cNvSpPr>
            <a:spLocks noChangeArrowheads="1"/>
          </p:cNvSpPr>
          <p:nvPr/>
        </p:nvSpPr>
        <p:spPr bwMode="auto">
          <a:xfrm flipH="1">
            <a:off x="8715847" y="6741853"/>
            <a:ext cx="45902" cy="52464"/>
          </a:xfrm>
          <a:prstGeom prst="rect">
            <a:avLst/>
          </a:prstGeom>
          <a:solidFill>
            <a:schemeClr val="bg2">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74" tIns="34287" rIns="68574" bIns="34287" numCol="1" anchor="t" anchorCtr="0" compatLnSpc="1">
            <a:prstTxWarp prst="textNoShape">
              <a:avLst/>
            </a:prstTxWarp>
          </a:bodyPr>
          <a:lstStyle/>
          <a:p>
            <a:endParaRPr lang="en-IN" sz="1350"/>
          </a:p>
        </p:txBody>
      </p:sp>
      <p:sp>
        <p:nvSpPr>
          <p:cNvPr id="238" name="Rectangle 145"/>
          <p:cNvSpPr>
            <a:spLocks noChangeArrowheads="1"/>
          </p:cNvSpPr>
          <p:nvPr/>
        </p:nvSpPr>
        <p:spPr bwMode="auto">
          <a:xfrm flipH="1">
            <a:off x="8191250" y="6744039"/>
            <a:ext cx="45082" cy="50278"/>
          </a:xfrm>
          <a:prstGeom prst="rect">
            <a:avLst/>
          </a:prstGeom>
          <a:solidFill>
            <a:schemeClr val="bg2">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74" tIns="34287" rIns="68574" bIns="34287" numCol="1" anchor="t" anchorCtr="0" compatLnSpc="1">
            <a:prstTxWarp prst="textNoShape">
              <a:avLst/>
            </a:prstTxWarp>
          </a:bodyPr>
          <a:lstStyle/>
          <a:p>
            <a:endParaRPr lang="en-IN" sz="1350"/>
          </a:p>
        </p:txBody>
      </p:sp>
      <p:sp>
        <p:nvSpPr>
          <p:cNvPr id="239" name="Rectangle 146"/>
          <p:cNvSpPr>
            <a:spLocks noChangeArrowheads="1"/>
          </p:cNvSpPr>
          <p:nvPr/>
        </p:nvSpPr>
        <p:spPr bwMode="auto">
          <a:xfrm flipH="1">
            <a:off x="8296170" y="6744039"/>
            <a:ext cx="45082" cy="50278"/>
          </a:xfrm>
          <a:prstGeom prst="rect">
            <a:avLst/>
          </a:prstGeom>
          <a:solidFill>
            <a:schemeClr val="bg2">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74" tIns="34287" rIns="68574" bIns="34287" numCol="1" anchor="t" anchorCtr="0" compatLnSpc="1">
            <a:prstTxWarp prst="textNoShape">
              <a:avLst/>
            </a:prstTxWarp>
          </a:bodyPr>
          <a:lstStyle/>
          <a:p>
            <a:endParaRPr lang="en-IN" sz="1350"/>
          </a:p>
        </p:txBody>
      </p:sp>
      <p:sp>
        <p:nvSpPr>
          <p:cNvPr id="240" name="Rectangle 147"/>
          <p:cNvSpPr>
            <a:spLocks noChangeArrowheads="1"/>
          </p:cNvSpPr>
          <p:nvPr/>
        </p:nvSpPr>
        <p:spPr bwMode="auto">
          <a:xfrm flipH="1">
            <a:off x="8294530" y="6513415"/>
            <a:ext cx="45902" cy="126789"/>
          </a:xfrm>
          <a:prstGeom prst="rect">
            <a:avLst/>
          </a:prstGeom>
          <a:solidFill>
            <a:schemeClr val="bg1">
              <a:lumMod val="9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74" tIns="34287" rIns="68574" bIns="34287" numCol="1" anchor="t" anchorCtr="0" compatLnSpc="1">
            <a:prstTxWarp prst="textNoShape">
              <a:avLst/>
            </a:prstTxWarp>
          </a:bodyPr>
          <a:lstStyle/>
          <a:p>
            <a:endParaRPr lang="en-IN" sz="1350"/>
          </a:p>
        </p:txBody>
      </p:sp>
      <p:sp>
        <p:nvSpPr>
          <p:cNvPr id="241" name="Rectangle 148"/>
          <p:cNvSpPr>
            <a:spLocks noChangeArrowheads="1"/>
          </p:cNvSpPr>
          <p:nvPr/>
        </p:nvSpPr>
        <p:spPr bwMode="auto">
          <a:xfrm flipH="1">
            <a:off x="8288793" y="6574624"/>
            <a:ext cx="59017" cy="5465"/>
          </a:xfrm>
          <a:prstGeom prst="rect">
            <a:avLst/>
          </a:prstGeom>
          <a:solidFill>
            <a:schemeClr val="accent1">
              <a:lumMod val="75000"/>
            </a:schemeClr>
          </a:solidFill>
          <a:ln>
            <a:noFill/>
          </a:ln>
          <a:extLst/>
        </p:spPr>
        <p:txBody>
          <a:bodyPr vert="horz" wrap="square" lIns="68574" tIns="34287" rIns="68574" bIns="34287" numCol="1" anchor="t" anchorCtr="0" compatLnSpc="1">
            <a:prstTxWarp prst="textNoShape">
              <a:avLst/>
            </a:prstTxWarp>
          </a:bodyPr>
          <a:lstStyle/>
          <a:p>
            <a:endParaRPr lang="en-IN" sz="1350"/>
          </a:p>
        </p:txBody>
      </p:sp>
      <p:sp>
        <p:nvSpPr>
          <p:cNvPr id="242" name="Rectangle 149"/>
          <p:cNvSpPr>
            <a:spLocks noChangeArrowheads="1"/>
          </p:cNvSpPr>
          <p:nvPr/>
        </p:nvSpPr>
        <p:spPr bwMode="auto">
          <a:xfrm flipH="1">
            <a:off x="8189611" y="6513415"/>
            <a:ext cx="45082" cy="126789"/>
          </a:xfrm>
          <a:prstGeom prst="rect">
            <a:avLst/>
          </a:prstGeom>
          <a:solidFill>
            <a:schemeClr val="bg1">
              <a:lumMod val="9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74" tIns="34287" rIns="68574" bIns="34287" numCol="1" anchor="t" anchorCtr="0" compatLnSpc="1">
            <a:prstTxWarp prst="textNoShape">
              <a:avLst/>
            </a:prstTxWarp>
          </a:bodyPr>
          <a:lstStyle/>
          <a:p>
            <a:endParaRPr lang="en-IN" sz="1350"/>
          </a:p>
        </p:txBody>
      </p:sp>
      <p:sp>
        <p:nvSpPr>
          <p:cNvPr id="243" name="Rectangle 150"/>
          <p:cNvSpPr>
            <a:spLocks noChangeArrowheads="1"/>
          </p:cNvSpPr>
          <p:nvPr/>
        </p:nvSpPr>
        <p:spPr bwMode="auto">
          <a:xfrm flipH="1">
            <a:off x="8183873" y="6574624"/>
            <a:ext cx="58197" cy="5465"/>
          </a:xfrm>
          <a:prstGeom prst="rect">
            <a:avLst/>
          </a:prstGeom>
          <a:solidFill>
            <a:schemeClr val="accent1">
              <a:lumMod val="75000"/>
            </a:schemeClr>
          </a:solidFill>
          <a:ln>
            <a:noFill/>
          </a:ln>
          <a:extLst/>
        </p:spPr>
        <p:txBody>
          <a:bodyPr vert="horz" wrap="square" lIns="68574" tIns="34287" rIns="68574" bIns="34287" numCol="1" anchor="t" anchorCtr="0" compatLnSpc="1">
            <a:prstTxWarp prst="textNoShape">
              <a:avLst/>
            </a:prstTxWarp>
          </a:bodyPr>
          <a:lstStyle/>
          <a:p>
            <a:endParaRPr lang="en-IN" sz="1350"/>
          </a:p>
        </p:txBody>
      </p:sp>
      <p:sp>
        <p:nvSpPr>
          <p:cNvPr id="244" name="Rectangle 151"/>
          <p:cNvSpPr>
            <a:spLocks noChangeArrowheads="1"/>
          </p:cNvSpPr>
          <p:nvPr/>
        </p:nvSpPr>
        <p:spPr bwMode="auto">
          <a:xfrm flipH="1">
            <a:off x="8423221" y="6507951"/>
            <a:ext cx="105739" cy="198927"/>
          </a:xfrm>
          <a:prstGeom prst="rect">
            <a:avLst/>
          </a:prstGeom>
          <a:solidFill>
            <a:schemeClr val="bg1">
              <a:lumMod val="9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74" tIns="34287" rIns="68574" bIns="34287" numCol="1" anchor="t" anchorCtr="0" compatLnSpc="1">
            <a:prstTxWarp prst="textNoShape">
              <a:avLst/>
            </a:prstTxWarp>
          </a:bodyPr>
          <a:lstStyle/>
          <a:p>
            <a:endParaRPr lang="en-IN" sz="1350"/>
          </a:p>
        </p:txBody>
      </p:sp>
      <p:sp>
        <p:nvSpPr>
          <p:cNvPr id="245" name="Rectangle 152"/>
          <p:cNvSpPr>
            <a:spLocks noChangeArrowheads="1"/>
          </p:cNvSpPr>
          <p:nvPr/>
        </p:nvSpPr>
        <p:spPr bwMode="auto">
          <a:xfrm flipH="1">
            <a:off x="8400269" y="6719993"/>
            <a:ext cx="150822" cy="17488"/>
          </a:xfrm>
          <a:prstGeom prst="rect">
            <a:avLst/>
          </a:prstGeom>
          <a:solidFill>
            <a:schemeClr val="bg2">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74" tIns="34287" rIns="68574" bIns="34287" numCol="1" anchor="t" anchorCtr="0" compatLnSpc="1">
            <a:prstTxWarp prst="textNoShape">
              <a:avLst/>
            </a:prstTxWarp>
          </a:bodyPr>
          <a:lstStyle/>
          <a:p>
            <a:endParaRPr lang="en-IN" sz="1350"/>
          </a:p>
        </p:txBody>
      </p:sp>
      <p:sp>
        <p:nvSpPr>
          <p:cNvPr id="246" name="Rectangle 153"/>
          <p:cNvSpPr>
            <a:spLocks noChangeArrowheads="1"/>
          </p:cNvSpPr>
          <p:nvPr/>
        </p:nvSpPr>
        <p:spPr bwMode="auto">
          <a:xfrm flipH="1">
            <a:off x="8387154" y="6747318"/>
            <a:ext cx="177052" cy="15302"/>
          </a:xfrm>
          <a:prstGeom prst="rect">
            <a:avLst/>
          </a:prstGeom>
          <a:solidFill>
            <a:schemeClr val="bg2">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74" tIns="34287" rIns="68574" bIns="34287" numCol="1" anchor="t" anchorCtr="0" compatLnSpc="1">
            <a:prstTxWarp prst="textNoShape">
              <a:avLst/>
            </a:prstTxWarp>
          </a:bodyPr>
          <a:lstStyle/>
          <a:p>
            <a:endParaRPr lang="en-IN" sz="1350"/>
          </a:p>
        </p:txBody>
      </p:sp>
      <p:sp>
        <p:nvSpPr>
          <p:cNvPr id="247" name="Rectangle 154"/>
          <p:cNvSpPr>
            <a:spLocks noChangeArrowheads="1"/>
          </p:cNvSpPr>
          <p:nvPr/>
        </p:nvSpPr>
        <p:spPr bwMode="auto">
          <a:xfrm flipH="1">
            <a:off x="8372400" y="6776830"/>
            <a:ext cx="205741" cy="17488"/>
          </a:xfrm>
          <a:prstGeom prst="rect">
            <a:avLst/>
          </a:prstGeom>
          <a:solidFill>
            <a:schemeClr val="bg2">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74" tIns="34287" rIns="68574" bIns="34287" numCol="1" anchor="t" anchorCtr="0" compatLnSpc="1">
            <a:prstTxWarp prst="textNoShape">
              <a:avLst/>
            </a:prstTxWarp>
          </a:bodyPr>
          <a:lstStyle/>
          <a:p>
            <a:endParaRPr lang="en-IN" sz="1350"/>
          </a:p>
        </p:txBody>
      </p:sp>
      <p:sp>
        <p:nvSpPr>
          <p:cNvPr id="248" name="Line 155"/>
          <p:cNvSpPr>
            <a:spLocks noChangeShapeType="1"/>
          </p:cNvSpPr>
          <p:nvPr/>
        </p:nvSpPr>
        <p:spPr bwMode="auto">
          <a:xfrm flipH="1" flipV="1">
            <a:off x="8670764" y="5840123"/>
            <a:ext cx="0" cy="43720"/>
          </a:xfrm>
          <a:prstGeom prst="line">
            <a:avLst/>
          </a:prstGeom>
          <a:noFill/>
          <a:ln w="14288" cap="flat">
            <a:solidFill>
              <a:schemeClr val="accent1"/>
            </a:solidFill>
            <a:prstDash val="solid"/>
            <a:miter lim="800000"/>
            <a:headEnd/>
            <a:tailEnd/>
          </a:ln>
        </p:spPr>
        <p:txBody>
          <a:bodyPr vert="horz" wrap="square" lIns="68574" tIns="34287" rIns="68574" bIns="34287" numCol="1" anchor="t" anchorCtr="0" compatLnSpc="1">
            <a:prstTxWarp prst="textNoShape">
              <a:avLst/>
            </a:prstTxWarp>
          </a:bodyPr>
          <a:lstStyle/>
          <a:p>
            <a:endParaRPr lang="en-IN" sz="1350"/>
          </a:p>
        </p:txBody>
      </p:sp>
      <p:sp>
        <p:nvSpPr>
          <p:cNvPr id="249" name="Line 156"/>
          <p:cNvSpPr>
            <a:spLocks noChangeShapeType="1"/>
          </p:cNvSpPr>
          <p:nvPr/>
        </p:nvSpPr>
        <p:spPr bwMode="auto">
          <a:xfrm flipH="1" flipV="1">
            <a:off x="8628141" y="5796403"/>
            <a:ext cx="0" cy="87440"/>
          </a:xfrm>
          <a:prstGeom prst="line">
            <a:avLst/>
          </a:prstGeom>
          <a:noFill/>
          <a:ln w="14288" cap="flat">
            <a:solidFill>
              <a:schemeClr val="accent1"/>
            </a:solidFill>
            <a:prstDash val="solid"/>
            <a:miter lim="800000"/>
            <a:headEnd/>
            <a:tailEnd/>
          </a:ln>
        </p:spPr>
        <p:txBody>
          <a:bodyPr vert="horz" wrap="square" lIns="68574" tIns="34287" rIns="68574" bIns="34287" numCol="1" anchor="t" anchorCtr="0" compatLnSpc="1">
            <a:prstTxWarp prst="textNoShape">
              <a:avLst/>
            </a:prstTxWarp>
          </a:bodyPr>
          <a:lstStyle/>
          <a:p>
            <a:endParaRPr lang="en-IN" sz="1350"/>
          </a:p>
        </p:txBody>
      </p:sp>
      <p:sp>
        <p:nvSpPr>
          <p:cNvPr id="173" name="Freeform 172"/>
          <p:cNvSpPr>
            <a:spLocks/>
          </p:cNvSpPr>
          <p:nvPr/>
        </p:nvSpPr>
        <p:spPr bwMode="auto">
          <a:xfrm>
            <a:off x="6367602" y="6610716"/>
            <a:ext cx="2958962" cy="382039"/>
          </a:xfrm>
          <a:custGeom>
            <a:avLst/>
            <a:gdLst>
              <a:gd name="connsiteX0" fmla="*/ 1922660 w 2948455"/>
              <a:gd name="connsiteY0" fmla="*/ 0 h 809625"/>
              <a:gd name="connsiteX1" fmla="*/ 2039071 w 2948455"/>
              <a:gd name="connsiteY1" fmla="*/ 3766 h 809625"/>
              <a:gd name="connsiteX2" fmla="*/ 2256873 w 2948455"/>
              <a:gd name="connsiteY2" fmla="*/ 18829 h 809625"/>
              <a:gd name="connsiteX3" fmla="*/ 2362018 w 2948455"/>
              <a:gd name="connsiteY3" fmla="*/ 33892 h 809625"/>
              <a:gd name="connsiteX4" fmla="*/ 2407080 w 2948455"/>
              <a:gd name="connsiteY4" fmla="*/ 41423 h 809625"/>
              <a:gd name="connsiteX5" fmla="*/ 2809473 w 2948455"/>
              <a:gd name="connsiteY5" fmla="*/ 140273 h 809625"/>
              <a:gd name="connsiteX6" fmla="*/ 2948455 w 2948455"/>
              <a:gd name="connsiteY6" fmla="*/ 191968 h 809625"/>
              <a:gd name="connsiteX7" fmla="*/ 2948455 w 2948455"/>
              <a:gd name="connsiteY7" fmla="*/ 809625 h 809625"/>
              <a:gd name="connsiteX8" fmla="*/ 2832709 w 2948455"/>
              <a:gd name="connsiteY8" fmla="*/ 809625 h 809625"/>
              <a:gd name="connsiteX9" fmla="*/ 1378157 w 2948455"/>
              <a:gd name="connsiteY9" fmla="*/ 809625 h 809625"/>
              <a:gd name="connsiteX10" fmla="*/ 0 w 2948455"/>
              <a:gd name="connsiteY10" fmla="*/ 809625 h 809625"/>
              <a:gd name="connsiteX11" fmla="*/ 1922660 w 2948455"/>
              <a:gd name="connsiteY11" fmla="*/ 0 h 809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948455" h="809625">
                <a:moveTo>
                  <a:pt x="1922660" y="0"/>
                </a:moveTo>
                <a:cubicBezTo>
                  <a:pt x="1963967" y="0"/>
                  <a:pt x="2001519" y="0"/>
                  <a:pt x="2039071" y="3766"/>
                </a:cubicBezTo>
                <a:cubicBezTo>
                  <a:pt x="2114175" y="3766"/>
                  <a:pt x="2185524" y="11297"/>
                  <a:pt x="2256873" y="18829"/>
                </a:cubicBezTo>
                <a:cubicBezTo>
                  <a:pt x="2290670" y="22594"/>
                  <a:pt x="2328221" y="26360"/>
                  <a:pt x="2362018" y="33892"/>
                </a:cubicBezTo>
                <a:cubicBezTo>
                  <a:pt x="2377039" y="33892"/>
                  <a:pt x="2392060" y="37657"/>
                  <a:pt x="2407080" y="41423"/>
                </a:cubicBezTo>
                <a:cubicBezTo>
                  <a:pt x="2543206" y="64017"/>
                  <a:pt x="2677689" y="96967"/>
                  <a:pt x="2809473" y="140273"/>
                </a:cubicBezTo>
                <a:lnTo>
                  <a:pt x="2948455" y="191968"/>
                </a:lnTo>
                <a:lnTo>
                  <a:pt x="2948455" y="809625"/>
                </a:lnTo>
                <a:lnTo>
                  <a:pt x="2832709" y="809625"/>
                </a:lnTo>
                <a:cubicBezTo>
                  <a:pt x="2478899" y="809625"/>
                  <a:pt x="2007152" y="809625"/>
                  <a:pt x="1378157" y="809625"/>
                </a:cubicBezTo>
                <a:cubicBezTo>
                  <a:pt x="1378157" y="809625"/>
                  <a:pt x="1378157" y="809625"/>
                  <a:pt x="0" y="809625"/>
                </a:cubicBezTo>
                <a:cubicBezTo>
                  <a:pt x="529483" y="274896"/>
                  <a:pt x="1224194" y="7532"/>
                  <a:pt x="1922660" y="0"/>
                </a:cubicBezTo>
                <a:close/>
              </a:path>
            </a:pathLst>
          </a:custGeom>
          <a:solidFill>
            <a:srgbClr val="79A500"/>
          </a:solidFill>
          <a:ln>
            <a:noFill/>
          </a:ln>
        </p:spPr>
        <p:txBody>
          <a:bodyPr vert="horz" wrap="square" lIns="68574" tIns="34287" rIns="68574" bIns="34287" numCol="1" anchor="t" anchorCtr="0" compatLnSpc="1">
            <a:prstTxWarp prst="textNoShape">
              <a:avLst/>
            </a:prstTxWarp>
            <a:noAutofit/>
          </a:bodyPr>
          <a:lstStyle/>
          <a:p>
            <a:endParaRPr lang="en-IN" sz="1350"/>
          </a:p>
        </p:txBody>
      </p:sp>
      <p:grpSp>
        <p:nvGrpSpPr>
          <p:cNvPr id="174" name="Group 173"/>
          <p:cNvGrpSpPr/>
          <p:nvPr/>
        </p:nvGrpSpPr>
        <p:grpSpPr>
          <a:xfrm>
            <a:off x="6141107" y="6483693"/>
            <a:ext cx="172029" cy="482254"/>
            <a:chOff x="4560123" y="5762538"/>
            <a:chExt cx="576447" cy="1211878"/>
          </a:xfrm>
        </p:grpSpPr>
        <p:sp>
          <p:nvSpPr>
            <p:cNvPr id="175" name="Freeform 642"/>
            <p:cNvSpPr>
              <a:spLocks/>
            </p:cNvSpPr>
            <p:nvPr/>
          </p:nvSpPr>
          <p:spPr bwMode="auto">
            <a:xfrm>
              <a:off x="4560123" y="6061486"/>
              <a:ext cx="576447" cy="685033"/>
            </a:xfrm>
            <a:custGeom>
              <a:avLst/>
              <a:gdLst>
                <a:gd name="T0" fmla="*/ 431 w 860"/>
                <a:gd name="T1" fmla="*/ 0 h 1022"/>
                <a:gd name="T2" fmla="*/ 0 w 860"/>
                <a:gd name="T3" fmla="*/ 1022 h 1022"/>
                <a:gd name="T4" fmla="*/ 860 w 860"/>
                <a:gd name="T5" fmla="*/ 1022 h 1022"/>
                <a:gd name="T6" fmla="*/ 431 w 860"/>
                <a:gd name="T7" fmla="*/ 0 h 1022"/>
              </a:gdLst>
              <a:ahLst/>
              <a:cxnLst>
                <a:cxn ang="0">
                  <a:pos x="T0" y="T1"/>
                </a:cxn>
                <a:cxn ang="0">
                  <a:pos x="T2" y="T3"/>
                </a:cxn>
                <a:cxn ang="0">
                  <a:pos x="T4" y="T5"/>
                </a:cxn>
                <a:cxn ang="0">
                  <a:pos x="T6" y="T7"/>
                </a:cxn>
              </a:cxnLst>
              <a:rect l="0" t="0" r="r" b="b"/>
              <a:pathLst>
                <a:path w="860" h="1022">
                  <a:moveTo>
                    <a:pt x="431" y="0"/>
                  </a:moveTo>
                  <a:lnTo>
                    <a:pt x="0" y="1022"/>
                  </a:lnTo>
                  <a:lnTo>
                    <a:pt x="860" y="1022"/>
                  </a:lnTo>
                  <a:lnTo>
                    <a:pt x="431" y="0"/>
                  </a:lnTo>
                  <a:close/>
                </a:path>
              </a:pathLst>
            </a:custGeom>
            <a:solidFill>
              <a:srgbClr val="B9D5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176" name="Freeform 643"/>
            <p:cNvSpPr>
              <a:spLocks/>
            </p:cNvSpPr>
            <p:nvPr/>
          </p:nvSpPr>
          <p:spPr bwMode="auto">
            <a:xfrm>
              <a:off x="4601681" y="5904639"/>
              <a:ext cx="493331" cy="587842"/>
            </a:xfrm>
            <a:custGeom>
              <a:avLst/>
              <a:gdLst>
                <a:gd name="T0" fmla="*/ 369 w 736"/>
                <a:gd name="T1" fmla="*/ 0 h 877"/>
                <a:gd name="T2" fmla="*/ 0 w 736"/>
                <a:gd name="T3" fmla="*/ 877 h 877"/>
                <a:gd name="T4" fmla="*/ 736 w 736"/>
                <a:gd name="T5" fmla="*/ 877 h 877"/>
                <a:gd name="T6" fmla="*/ 369 w 736"/>
                <a:gd name="T7" fmla="*/ 0 h 877"/>
              </a:gdLst>
              <a:ahLst/>
              <a:cxnLst>
                <a:cxn ang="0">
                  <a:pos x="T0" y="T1"/>
                </a:cxn>
                <a:cxn ang="0">
                  <a:pos x="T2" y="T3"/>
                </a:cxn>
                <a:cxn ang="0">
                  <a:pos x="T4" y="T5"/>
                </a:cxn>
                <a:cxn ang="0">
                  <a:pos x="T6" y="T7"/>
                </a:cxn>
              </a:cxnLst>
              <a:rect l="0" t="0" r="r" b="b"/>
              <a:pathLst>
                <a:path w="736" h="877">
                  <a:moveTo>
                    <a:pt x="369" y="0"/>
                  </a:moveTo>
                  <a:lnTo>
                    <a:pt x="0" y="877"/>
                  </a:lnTo>
                  <a:lnTo>
                    <a:pt x="736" y="877"/>
                  </a:lnTo>
                  <a:lnTo>
                    <a:pt x="369" y="0"/>
                  </a:lnTo>
                  <a:close/>
                </a:path>
              </a:pathLst>
            </a:custGeom>
            <a:solidFill>
              <a:srgbClr val="B9D5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177" name="Freeform 644"/>
            <p:cNvSpPr>
              <a:spLocks/>
            </p:cNvSpPr>
            <p:nvPr/>
          </p:nvSpPr>
          <p:spPr bwMode="auto">
            <a:xfrm>
              <a:off x="4684127" y="5762538"/>
              <a:ext cx="328441" cy="389437"/>
            </a:xfrm>
            <a:custGeom>
              <a:avLst/>
              <a:gdLst>
                <a:gd name="T0" fmla="*/ 246 w 490"/>
                <a:gd name="T1" fmla="*/ 0 h 581"/>
                <a:gd name="T2" fmla="*/ 0 w 490"/>
                <a:gd name="T3" fmla="*/ 581 h 581"/>
                <a:gd name="T4" fmla="*/ 490 w 490"/>
                <a:gd name="T5" fmla="*/ 581 h 581"/>
                <a:gd name="T6" fmla="*/ 246 w 490"/>
                <a:gd name="T7" fmla="*/ 0 h 581"/>
              </a:gdLst>
              <a:ahLst/>
              <a:cxnLst>
                <a:cxn ang="0">
                  <a:pos x="T0" y="T1"/>
                </a:cxn>
                <a:cxn ang="0">
                  <a:pos x="T2" y="T3"/>
                </a:cxn>
                <a:cxn ang="0">
                  <a:pos x="T4" y="T5"/>
                </a:cxn>
                <a:cxn ang="0">
                  <a:pos x="T6" y="T7"/>
                </a:cxn>
              </a:cxnLst>
              <a:rect l="0" t="0" r="r" b="b"/>
              <a:pathLst>
                <a:path w="490" h="581">
                  <a:moveTo>
                    <a:pt x="246" y="0"/>
                  </a:moveTo>
                  <a:lnTo>
                    <a:pt x="0" y="581"/>
                  </a:lnTo>
                  <a:lnTo>
                    <a:pt x="490" y="581"/>
                  </a:lnTo>
                  <a:lnTo>
                    <a:pt x="246" y="0"/>
                  </a:lnTo>
                  <a:close/>
                </a:path>
              </a:pathLst>
            </a:custGeom>
            <a:solidFill>
              <a:srgbClr val="B9D5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178" name="Freeform 645"/>
            <p:cNvSpPr>
              <a:spLocks/>
            </p:cNvSpPr>
            <p:nvPr/>
          </p:nvSpPr>
          <p:spPr bwMode="auto">
            <a:xfrm>
              <a:off x="4812822" y="5922736"/>
              <a:ext cx="74402" cy="809036"/>
            </a:xfrm>
            <a:custGeom>
              <a:avLst/>
              <a:gdLst>
                <a:gd name="T0" fmla="*/ 54 w 111"/>
                <a:gd name="T1" fmla="*/ 0 h 1207"/>
                <a:gd name="T2" fmla="*/ 0 w 111"/>
                <a:gd name="T3" fmla="*/ 1207 h 1207"/>
                <a:gd name="T4" fmla="*/ 111 w 111"/>
                <a:gd name="T5" fmla="*/ 1207 h 1207"/>
                <a:gd name="T6" fmla="*/ 54 w 111"/>
                <a:gd name="T7" fmla="*/ 0 h 1207"/>
              </a:gdLst>
              <a:ahLst/>
              <a:cxnLst>
                <a:cxn ang="0">
                  <a:pos x="T0" y="T1"/>
                </a:cxn>
                <a:cxn ang="0">
                  <a:pos x="T2" y="T3"/>
                </a:cxn>
                <a:cxn ang="0">
                  <a:pos x="T4" y="T5"/>
                </a:cxn>
                <a:cxn ang="0">
                  <a:pos x="T6" y="T7"/>
                </a:cxn>
              </a:cxnLst>
              <a:rect l="0" t="0" r="r" b="b"/>
              <a:pathLst>
                <a:path w="111" h="1207">
                  <a:moveTo>
                    <a:pt x="54" y="0"/>
                  </a:moveTo>
                  <a:lnTo>
                    <a:pt x="0" y="1207"/>
                  </a:lnTo>
                  <a:lnTo>
                    <a:pt x="111" y="1207"/>
                  </a:lnTo>
                  <a:lnTo>
                    <a:pt x="54" y="0"/>
                  </a:lnTo>
                  <a:close/>
                </a:path>
              </a:pathLst>
            </a:custGeom>
            <a:solidFill>
              <a:srgbClr val="00BC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179" name="Freeform 646"/>
            <p:cNvSpPr>
              <a:spLocks/>
            </p:cNvSpPr>
            <p:nvPr/>
          </p:nvSpPr>
          <p:spPr bwMode="auto">
            <a:xfrm>
              <a:off x="4715630" y="5922736"/>
              <a:ext cx="275488" cy="1051680"/>
            </a:xfrm>
            <a:custGeom>
              <a:avLst/>
              <a:gdLst>
                <a:gd name="T0" fmla="*/ 411 w 411"/>
                <a:gd name="T1" fmla="*/ 919 h 1569"/>
                <a:gd name="T2" fmla="*/ 249 w 411"/>
                <a:gd name="T3" fmla="*/ 1052 h 1569"/>
                <a:gd name="T4" fmla="*/ 236 w 411"/>
                <a:gd name="T5" fmla="*/ 751 h 1569"/>
                <a:gd name="T6" fmla="*/ 364 w 411"/>
                <a:gd name="T7" fmla="*/ 589 h 1569"/>
                <a:gd name="T8" fmla="*/ 234 w 411"/>
                <a:gd name="T9" fmla="*/ 692 h 1569"/>
                <a:gd name="T10" fmla="*/ 222 w 411"/>
                <a:gd name="T11" fmla="*/ 428 h 1569"/>
                <a:gd name="T12" fmla="*/ 315 w 411"/>
                <a:gd name="T13" fmla="*/ 303 h 1569"/>
                <a:gd name="T14" fmla="*/ 219 w 411"/>
                <a:gd name="T15" fmla="*/ 377 h 1569"/>
                <a:gd name="T16" fmla="*/ 199 w 411"/>
                <a:gd name="T17" fmla="*/ 0 h 1569"/>
                <a:gd name="T18" fmla="*/ 182 w 411"/>
                <a:gd name="T19" fmla="*/ 404 h 1569"/>
                <a:gd name="T20" fmla="*/ 180 w 411"/>
                <a:gd name="T21" fmla="*/ 406 h 1569"/>
                <a:gd name="T22" fmla="*/ 182 w 411"/>
                <a:gd name="T23" fmla="*/ 411 h 1569"/>
                <a:gd name="T24" fmla="*/ 177 w 411"/>
                <a:gd name="T25" fmla="*/ 473 h 1569"/>
                <a:gd name="T26" fmla="*/ 59 w 411"/>
                <a:gd name="T27" fmla="*/ 377 h 1569"/>
                <a:gd name="T28" fmla="*/ 175 w 411"/>
                <a:gd name="T29" fmla="*/ 527 h 1569"/>
                <a:gd name="T30" fmla="*/ 165 w 411"/>
                <a:gd name="T31" fmla="*/ 759 h 1569"/>
                <a:gd name="T32" fmla="*/ 27 w 411"/>
                <a:gd name="T33" fmla="*/ 645 h 1569"/>
                <a:gd name="T34" fmla="*/ 162 w 411"/>
                <a:gd name="T35" fmla="*/ 808 h 1569"/>
                <a:gd name="T36" fmla="*/ 155 w 411"/>
                <a:gd name="T37" fmla="*/ 975 h 1569"/>
                <a:gd name="T38" fmla="*/ 0 w 411"/>
                <a:gd name="T39" fmla="*/ 842 h 1569"/>
                <a:gd name="T40" fmla="*/ 153 w 411"/>
                <a:gd name="T41" fmla="*/ 1025 h 1569"/>
                <a:gd name="T42" fmla="*/ 128 w 411"/>
                <a:gd name="T43" fmla="*/ 1569 h 1569"/>
                <a:gd name="T44" fmla="*/ 273 w 411"/>
                <a:gd name="T45" fmla="*/ 1569 h 1569"/>
                <a:gd name="T46" fmla="*/ 254 w 411"/>
                <a:gd name="T47" fmla="*/ 1113 h 1569"/>
                <a:gd name="T48" fmla="*/ 411 w 411"/>
                <a:gd name="T49" fmla="*/ 919 h 1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11" h="1569">
                  <a:moveTo>
                    <a:pt x="411" y="919"/>
                  </a:moveTo>
                  <a:lnTo>
                    <a:pt x="249" y="1052"/>
                  </a:lnTo>
                  <a:lnTo>
                    <a:pt x="236" y="751"/>
                  </a:lnTo>
                  <a:lnTo>
                    <a:pt x="364" y="589"/>
                  </a:lnTo>
                  <a:lnTo>
                    <a:pt x="234" y="692"/>
                  </a:lnTo>
                  <a:lnTo>
                    <a:pt x="222" y="428"/>
                  </a:lnTo>
                  <a:lnTo>
                    <a:pt x="315" y="303"/>
                  </a:lnTo>
                  <a:lnTo>
                    <a:pt x="219" y="377"/>
                  </a:lnTo>
                  <a:lnTo>
                    <a:pt x="199" y="0"/>
                  </a:lnTo>
                  <a:lnTo>
                    <a:pt x="182" y="404"/>
                  </a:lnTo>
                  <a:lnTo>
                    <a:pt x="180" y="406"/>
                  </a:lnTo>
                  <a:lnTo>
                    <a:pt x="182" y="411"/>
                  </a:lnTo>
                  <a:lnTo>
                    <a:pt x="177" y="473"/>
                  </a:lnTo>
                  <a:lnTo>
                    <a:pt x="59" y="377"/>
                  </a:lnTo>
                  <a:lnTo>
                    <a:pt x="175" y="527"/>
                  </a:lnTo>
                  <a:lnTo>
                    <a:pt x="165" y="759"/>
                  </a:lnTo>
                  <a:lnTo>
                    <a:pt x="27" y="645"/>
                  </a:lnTo>
                  <a:lnTo>
                    <a:pt x="162" y="808"/>
                  </a:lnTo>
                  <a:lnTo>
                    <a:pt x="155" y="975"/>
                  </a:lnTo>
                  <a:lnTo>
                    <a:pt x="0" y="842"/>
                  </a:lnTo>
                  <a:lnTo>
                    <a:pt x="153" y="1025"/>
                  </a:lnTo>
                  <a:lnTo>
                    <a:pt x="128" y="1569"/>
                  </a:lnTo>
                  <a:lnTo>
                    <a:pt x="273" y="1569"/>
                  </a:lnTo>
                  <a:lnTo>
                    <a:pt x="254" y="1113"/>
                  </a:lnTo>
                  <a:lnTo>
                    <a:pt x="411" y="919"/>
                  </a:lnTo>
                  <a:close/>
                </a:path>
              </a:pathLst>
            </a:custGeom>
            <a:solidFill>
              <a:srgbClr val="79A5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grpSp>
      <p:sp>
        <p:nvSpPr>
          <p:cNvPr id="59" name="Freeform 154"/>
          <p:cNvSpPr>
            <a:spLocks/>
          </p:cNvSpPr>
          <p:nvPr/>
        </p:nvSpPr>
        <p:spPr bwMode="auto">
          <a:xfrm>
            <a:off x="584046" y="5567472"/>
            <a:ext cx="281192" cy="913807"/>
          </a:xfrm>
          <a:custGeom>
            <a:avLst/>
            <a:gdLst>
              <a:gd name="T0" fmla="*/ 144 w 260"/>
              <a:gd name="T1" fmla="*/ 0 h 777"/>
              <a:gd name="T2" fmla="*/ 0 w 260"/>
              <a:gd name="T3" fmla="*/ 777 h 777"/>
              <a:gd name="T4" fmla="*/ 260 w 260"/>
              <a:gd name="T5" fmla="*/ 777 h 777"/>
              <a:gd name="T6" fmla="*/ 144 w 260"/>
              <a:gd name="T7" fmla="*/ 0 h 777"/>
            </a:gdLst>
            <a:ahLst/>
            <a:cxnLst>
              <a:cxn ang="0">
                <a:pos x="T0" y="T1"/>
              </a:cxn>
              <a:cxn ang="0">
                <a:pos x="T2" y="T3"/>
              </a:cxn>
              <a:cxn ang="0">
                <a:pos x="T4" y="T5"/>
              </a:cxn>
              <a:cxn ang="0">
                <a:pos x="T6" y="T7"/>
              </a:cxn>
            </a:cxnLst>
            <a:rect l="0" t="0" r="r" b="b"/>
            <a:pathLst>
              <a:path w="260" h="777">
                <a:moveTo>
                  <a:pt x="144" y="0"/>
                </a:moveTo>
                <a:lnTo>
                  <a:pt x="0" y="777"/>
                </a:lnTo>
                <a:lnTo>
                  <a:pt x="260" y="777"/>
                </a:lnTo>
                <a:lnTo>
                  <a:pt x="144" y="0"/>
                </a:lnTo>
                <a:close/>
              </a:path>
            </a:pathLst>
          </a:custGeom>
          <a:solidFill>
            <a:srgbClr val="79A5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65" tIns="34282" rIns="68565" bIns="34282" numCol="1" anchor="t" anchorCtr="0" compatLnSpc="1">
            <a:prstTxWarp prst="textNoShape">
              <a:avLst/>
            </a:prstTxWarp>
          </a:bodyPr>
          <a:lstStyle/>
          <a:p>
            <a:pPr marL="0" marR="0" lvl="0" indent="0" defTabSz="699171"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srgbClr val="000000"/>
              </a:solidFill>
              <a:effectLst/>
              <a:uLnTx/>
              <a:uFillTx/>
            </a:endParaRPr>
          </a:p>
        </p:txBody>
      </p:sp>
      <p:sp>
        <p:nvSpPr>
          <p:cNvPr id="60" name="Freeform 154"/>
          <p:cNvSpPr>
            <a:spLocks/>
          </p:cNvSpPr>
          <p:nvPr/>
        </p:nvSpPr>
        <p:spPr bwMode="auto">
          <a:xfrm>
            <a:off x="916319" y="5778054"/>
            <a:ext cx="207940" cy="675755"/>
          </a:xfrm>
          <a:custGeom>
            <a:avLst/>
            <a:gdLst>
              <a:gd name="T0" fmla="*/ 144 w 260"/>
              <a:gd name="T1" fmla="*/ 0 h 777"/>
              <a:gd name="T2" fmla="*/ 0 w 260"/>
              <a:gd name="T3" fmla="*/ 777 h 777"/>
              <a:gd name="T4" fmla="*/ 260 w 260"/>
              <a:gd name="T5" fmla="*/ 777 h 777"/>
              <a:gd name="T6" fmla="*/ 144 w 260"/>
              <a:gd name="T7" fmla="*/ 0 h 777"/>
            </a:gdLst>
            <a:ahLst/>
            <a:cxnLst>
              <a:cxn ang="0">
                <a:pos x="T0" y="T1"/>
              </a:cxn>
              <a:cxn ang="0">
                <a:pos x="T2" y="T3"/>
              </a:cxn>
              <a:cxn ang="0">
                <a:pos x="T4" y="T5"/>
              </a:cxn>
              <a:cxn ang="0">
                <a:pos x="T6" y="T7"/>
              </a:cxn>
            </a:cxnLst>
            <a:rect l="0" t="0" r="r" b="b"/>
            <a:pathLst>
              <a:path w="260" h="777">
                <a:moveTo>
                  <a:pt x="144" y="0"/>
                </a:moveTo>
                <a:lnTo>
                  <a:pt x="0" y="777"/>
                </a:lnTo>
                <a:lnTo>
                  <a:pt x="260" y="777"/>
                </a:lnTo>
                <a:lnTo>
                  <a:pt x="144" y="0"/>
                </a:lnTo>
                <a:close/>
              </a:path>
            </a:pathLst>
          </a:custGeom>
          <a:solidFill>
            <a:srgbClr val="79A5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65" tIns="34282" rIns="68565" bIns="34282" numCol="1" anchor="t" anchorCtr="0" compatLnSpc="1">
            <a:prstTxWarp prst="textNoShape">
              <a:avLst/>
            </a:prstTxWarp>
          </a:bodyPr>
          <a:lstStyle/>
          <a:p>
            <a:pPr marL="0" marR="0" lvl="0" indent="0" defTabSz="699171"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srgbClr val="000000"/>
              </a:solidFill>
              <a:effectLst/>
              <a:uLnTx/>
              <a:uFillTx/>
            </a:endParaRPr>
          </a:p>
        </p:txBody>
      </p:sp>
      <p:grpSp>
        <p:nvGrpSpPr>
          <p:cNvPr id="35" name="Group 34"/>
          <p:cNvGrpSpPr/>
          <p:nvPr/>
        </p:nvGrpSpPr>
        <p:grpSpPr>
          <a:xfrm flipH="1">
            <a:off x="0" y="5842822"/>
            <a:ext cx="3254719" cy="1151703"/>
            <a:chOff x="8775658" y="6023054"/>
            <a:chExt cx="3660817" cy="971470"/>
          </a:xfrm>
        </p:grpSpPr>
        <p:sp>
          <p:nvSpPr>
            <p:cNvPr id="39" name="Freeform 38"/>
            <p:cNvSpPr>
              <a:spLocks/>
            </p:cNvSpPr>
            <p:nvPr/>
          </p:nvSpPr>
          <p:spPr bwMode="auto">
            <a:xfrm>
              <a:off x="8775658" y="6054953"/>
              <a:ext cx="3660817" cy="939571"/>
            </a:xfrm>
            <a:custGeom>
              <a:avLst/>
              <a:gdLst>
                <a:gd name="connsiteX0" fmla="*/ 3249180 w 3660817"/>
                <a:gd name="connsiteY0" fmla="*/ 0 h 939571"/>
                <a:gd name="connsiteX1" fmla="*/ 3620168 w 3660817"/>
                <a:gd name="connsiteY1" fmla="*/ 164281 h 939571"/>
                <a:gd name="connsiteX2" fmla="*/ 3639220 w 3660817"/>
                <a:gd name="connsiteY2" fmla="*/ 174312 h 939571"/>
                <a:gd name="connsiteX3" fmla="*/ 3660817 w 3660817"/>
                <a:gd name="connsiteY3" fmla="*/ 185683 h 939571"/>
                <a:gd name="connsiteX4" fmla="*/ 3660817 w 3660817"/>
                <a:gd name="connsiteY4" fmla="*/ 939571 h 939571"/>
                <a:gd name="connsiteX5" fmla="*/ 0 w 3660817"/>
                <a:gd name="connsiteY5" fmla="*/ 939571 h 939571"/>
                <a:gd name="connsiteX6" fmla="*/ 581943 w 3660817"/>
                <a:gd name="connsiteY6" fmla="*/ 634067 h 939571"/>
                <a:gd name="connsiteX7" fmla="*/ 763800 w 3660817"/>
                <a:gd name="connsiteY7" fmla="*/ 583629 h 939571"/>
                <a:gd name="connsiteX8" fmla="*/ 894737 w 3660817"/>
                <a:gd name="connsiteY8" fmla="*/ 583629 h 939571"/>
                <a:gd name="connsiteX9" fmla="*/ 960205 w 3660817"/>
                <a:gd name="connsiteY9" fmla="*/ 665770 h 939571"/>
                <a:gd name="connsiteX10" fmla="*/ 1178434 w 3660817"/>
                <a:gd name="connsiteY10" fmla="*/ 518782 h 939571"/>
                <a:gd name="connsiteX11" fmla="*/ 1365140 w 3660817"/>
                <a:gd name="connsiteY11" fmla="*/ 501489 h 939571"/>
                <a:gd name="connsiteX12" fmla="*/ 1583369 w 3660817"/>
                <a:gd name="connsiteY12" fmla="*/ 530310 h 939571"/>
                <a:gd name="connsiteX13" fmla="*/ 1976180 w 3660817"/>
                <a:gd name="connsiteY13" fmla="*/ 214718 h 939571"/>
                <a:gd name="connsiteX14" fmla="*/ 2276850 w 3660817"/>
                <a:gd name="connsiteY14" fmla="*/ 171486 h 939571"/>
                <a:gd name="connsiteX15" fmla="*/ 2524176 w 3660817"/>
                <a:gd name="connsiteY15" fmla="*/ 275243 h 939571"/>
                <a:gd name="connsiteX16" fmla="*/ 2975182 w 3660817"/>
                <a:gd name="connsiteY16" fmla="*/ 171486 h 939571"/>
                <a:gd name="connsiteX17" fmla="*/ 3249180 w 3660817"/>
                <a:gd name="connsiteY17" fmla="*/ 0 h 939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660817" h="939571">
                  <a:moveTo>
                    <a:pt x="3249180" y="0"/>
                  </a:moveTo>
                  <a:cubicBezTo>
                    <a:pt x="3249180" y="0"/>
                    <a:pt x="3249180" y="0"/>
                    <a:pt x="3620168" y="164281"/>
                  </a:cubicBezTo>
                  <a:cubicBezTo>
                    <a:pt x="3620168" y="164281"/>
                    <a:pt x="3620168" y="164281"/>
                    <a:pt x="3639220" y="174312"/>
                  </a:cubicBezTo>
                  <a:lnTo>
                    <a:pt x="3660817" y="185683"/>
                  </a:lnTo>
                  <a:lnTo>
                    <a:pt x="3660817" y="939571"/>
                  </a:lnTo>
                  <a:lnTo>
                    <a:pt x="0" y="939571"/>
                  </a:lnTo>
                  <a:cubicBezTo>
                    <a:pt x="0" y="939571"/>
                    <a:pt x="0" y="939571"/>
                    <a:pt x="581943" y="634067"/>
                  </a:cubicBezTo>
                  <a:cubicBezTo>
                    <a:pt x="686207" y="605245"/>
                    <a:pt x="763800" y="583629"/>
                    <a:pt x="763800" y="583629"/>
                  </a:cubicBezTo>
                  <a:cubicBezTo>
                    <a:pt x="763800" y="583629"/>
                    <a:pt x="763800" y="583629"/>
                    <a:pt x="894737" y="583629"/>
                  </a:cubicBezTo>
                  <a:cubicBezTo>
                    <a:pt x="894737" y="583629"/>
                    <a:pt x="894737" y="583629"/>
                    <a:pt x="960205" y="665770"/>
                  </a:cubicBezTo>
                  <a:cubicBezTo>
                    <a:pt x="960205" y="665770"/>
                    <a:pt x="960205" y="665770"/>
                    <a:pt x="1178434" y="518782"/>
                  </a:cubicBezTo>
                  <a:cubicBezTo>
                    <a:pt x="1178434" y="518782"/>
                    <a:pt x="1178434" y="518782"/>
                    <a:pt x="1365140" y="501489"/>
                  </a:cubicBezTo>
                  <a:cubicBezTo>
                    <a:pt x="1365140" y="501489"/>
                    <a:pt x="1365140" y="501489"/>
                    <a:pt x="1583369" y="530310"/>
                  </a:cubicBezTo>
                  <a:cubicBezTo>
                    <a:pt x="1583369" y="530310"/>
                    <a:pt x="1583369" y="530310"/>
                    <a:pt x="1976180" y="214718"/>
                  </a:cubicBezTo>
                  <a:cubicBezTo>
                    <a:pt x="1976180" y="214718"/>
                    <a:pt x="1976180" y="214718"/>
                    <a:pt x="2276850" y="171486"/>
                  </a:cubicBezTo>
                  <a:cubicBezTo>
                    <a:pt x="2276850" y="171486"/>
                    <a:pt x="2276850" y="171486"/>
                    <a:pt x="2524176" y="275243"/>
                  </a:cubicBezTo>
                  <a:cubicBezTo>
                    <a:pt x="2524176" y="275243"/>
                    <a:pt x="2524176" y="275243"/>
                    <a:pt x="2975182" y="171486"/>
                  </a:cubicBezTo>
                  <a:cubicBezTo>
                    <a:pt x="2975182" y="171486"/>
                    <a:pt x="2975182" y="171486"/>
                    <a:pt x="3249180" y="0"/>
                  </a:cubicBezTo>
                  <a:close/>
                </a:path>
              </a:pathLst>
            </a:custGeom>
            <a:solidFill>
              <a:srgbClr val="E8E8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en-IN" sz="1350"/>
            </a:p>
          </p:txBody>
        </p:sp>
        <p:sp>
          <p:nvSpPr>
            <p:cNvPr id="40" name="Freeform 40"/>
            <p:cNvSpPr>
              <a:spLocks/>
            </p:cNvSpPr>
            <p:nvPr/>
          </p:nvSpPr>
          <p:spPr bwMode="auto">
            <a:xfrm>
              <a:off x="9953728" y="6447166"/>
              <a:ext cx="404924" cy="138471"/>
            </a:xfrm>
            <a:custGeom>
              <a:avLst/>
              <a:gdLst>
                <a:gd name="T0" fmla="*/ 0 w 331"/>
                <a:gd name="T1" fmla="*/ 175 h 191"/>
                <a:gd name="T2" fmla="*/ 153 w 331"/>
                <a:gd name="T3" fmla="*/ 151 h 191"/>
                <a:gd name="T4" fmla="*/ 331 w 331"/>
                <a:gd name="T5" fmla="*/ 191 h 191"/>
                <a:gd name="T6" fmla="*/ 155 w 331"/>
                <a:gd name="T7" fmla="*/ 0 h 191"/>
                <a:gd name="T8" fmla="*/ 0 w 331"/>
                <a:gd name="T9" fmla="*/ 175 h 191"/>
              </a:gdLst>
              <a:ahLst/>
              <a:cxnLst>
                <a:cxn ang="0">
                  <a:pos x="T0" y="T1"/>
                </a:cxn>
                <a:cxn ang="0">
                  <a:pos x="T2" y="T3"/>
                </a:cxn>
                <a:cxn ang="0">
                  <a:pos x="T4" y="T5"/>
                </a:cxn>
                <a:cxn ang="0">
                  <a:pos x="T6" y="T7"/>
                </a:cxn>
                <a:cxn ang="0">
                  <a:pos x="T8" y="T9"/>
                </a:cxn>
              </a:cxnLst>
              <a:rect l="0" t="0" r="r" b="b"/>
              <a:pathLst>
                <a:path w="331" h="191">
                  <a:moveTo>
                    <a:pt x="0" y="175"/>
                  </a:moveTo>
                  <a:lnTo>
                    <a:pt x="153" y="151"/>
                  </a:lnTo>
                  <a:lnTo>
                    <a:pt x="331" y="191"/>
                  </a:lnTo>
                  <a:lnTo>
                    <a:pt x="155" y="0"/>
                  </a:lnTo>
                  <a:lnTo>
                    <a:pt x="0" y="175"/>
                  </a:lnTo>
                  <a:close/>
                </a:path>
              </a:pathLst>
            </a:custGeom>
            <a:solidFill>
              <a:srgbClr val="ADD9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41" name="Freeform 42"/>
            <p:cNvSpPr>
              <a:spLocks/>
            </p:cNvSpPr>
            <p:nvPr/>
          </p:nvSpPr>
          <p:spPr bwMode="auto">
            <a:xfrm>
              <a:off x="9357964" y="6501539"/>
              <a:ext cx="311950" cy="187769"/>
            </a:xfrm>
            <a:custGeom>
              <a:avLst/>
              <a:gdLst>
                <a:gd name="T0" fmla="*/ 129 w 129"/>
                <a:gd name="T1" fmla="*/ 95 h 130"/>
                <a:gd name="T2" fmla="*/ 84 w 129"/>
                <a:gd name="T3" fmla="*/ 0 h 130"/>
                <a:gd name="T4" fmla="*/ 0 w 129"/>
                <a:gd name="T5" fmla="*/ 130 h 130"/>
                <a:gd name="T6" fmla="*/ 75 w 129"/>
                <a:gd name="T7" fmla="*/ 95 h 130"/>
                <a:gd name="T8" fmla="*/ 129 w 129"/>
                <a:gd name="T9" fmla="*/ 95 h 130"/>
              </a:gdLst>
              <a:ahLst/>
              <a:cxnLst>
                <a:cxn ang="0">
                  <a:pos x="T0" y="T1"/>
                </a:cxn>
                <a:cxn ang="0">
                  <a:pos x="T2" y="T3"/>
                </a:cxn>
                <a:cxn ang="0">
                  <a:pos x="T4" y="T5"/>
                </a:cxn>
                <a:cxn ang="0">
                  <a:pos x="T6" y="T7"/>
                </a:cxn>
                <a:cxn ang="0">
                  <a:pos x="T8" y="T9"/>
                </a:cxn>
              </a:cxnLst>
              <a:rect l="0" t="0" r="r" b="b"/>
              <a:pathLst>
                <a:path w="129" h="130">
                  <a:moveTo>
                    <a:pt x="129" y="95"/>
                  </a:moveTo>
                  <a:cubicBezTo>
                    <a:pt x="84" y="0"/>
                    <a:pt x="84" y="0"/>
                    <a:pt x="84" y="0"/>
                  </a:cubicBezTo>
                  <a:cubicBezTo>
                    <a:pt x="0" y="130"/>
                    <a:pt x="0" y="130"/>
                    <a:pt x="0" y="130"/>
                  </a:cubicBezTo>
                  <a:cubicBezTo>
                    <a:pt x="43" y="110"/>
                    <a:pt x="75" y="95"/>
                    <a:pt x="75" y="95"/>
                  </a:cubicBezTo>
                  <a:lnTo>
                    <a:pt x="129" y="95"/>
                  </a:lnTo>
                  <a:close/>
                </a:path>
              </a:pathLst>
            </a:custGeom>
            <a:solidFill>
              <a:srgbClr val="ADD9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58" name="Freeform 43"/>
            <p:cNvSpPr>
              <a:spLocks/>
            </p:cNvSpPr>
            <p:nvPr/>
          </p:nvSpPr>
          <p:spPr bwMode="auto">
            <a:xfrm>
              <a:off x="10751341" y="6023054"/>
              <a:ext cx="1644159" cy="307391"/>
            </a:xfrm>
            <a:custGeom>
              <a:avLst/>
              <a:gdLst>
                <a:gd name="T0" fmla="*/ 765 w 1344"/>
                <a:gd name="T1" fmla="*/ 219 h 424"/>
                <a:gd name="T2" fmla="*/ 506 w 1344"/>
                <a:gd name="T3" fmla="*/ 270 h 424"/>
                <a:gd name="T4" fmla="*/ 290 w 1344"/>
                <a:gd name="T5" fmla="*/ 91 h 424"/>
                <a:gd name="T6" fmla="*/ 0 w 1344"/>
                <a:gd name="T7" fmla="*/ 340 h 424"/>
                <a:gd name="T8" fmla="*/ 246 w 1344"/>
                <a:gd name="T9" fmla="*/ 280 h 424"/>
                <a:gd name="T10" fmla="*/ 448 w 1344"/>
                <a:gd name="T11" fmla="*/ 424 h 424"/>
                <a:gd name="T12" fmla="*/ 817 w 1344"/>
                <a:gd name="T13" fmla="*/ 280 h 424"/>
                <a:gd name="T14" fmla="*/ 1102 w 1344"/>
                <a:gd name="T15" fmla="*/ 231 h 424"/>
                <a:gd name="T16" fmla="*/ 1344 w 1344"/>
                <a:gd name="T17" fmla="*/ 270 h 424"/>
                <a:gd name="T18" fmla="*/ 1061 w 1344"/>
                <a:gd name="T19" fmla="*/ 0 h 424"/>
                <a:gd name="T20" fmla="*/ 765 w 1344"/>
                <a:gd name="T21" fmla="*/ 219 h 4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44" h="424">
                  <a:moveTo>
                    <a:pt x="765" y="219"/>
                  </a:moveTo>
                  <a:lnTo>
                    <a:pt x="506" y="270"/>
                  </a:lnTo>
                  <a:lnTo>
                    <a:pt x="290" y="91"/>
                  </a:lnTo>
                  <a:lnTo>
                    <a:pt x="0" y="340"/>
                  </a:lnTo>
                  <a:lnTo>
                    <a:pt x="246" y="280"/>
                  </a:lnTo>
                  <a:lnTo>
                    <a:pt x="448" y="424"/>
                  </a:lnTo>
                  <a:lnTo>
                    <a:pt x="817" y="280"/>
                  </a:lnTo>
                  <a:lnTo>
                    <a:pt x="1102" y="231"/>
                  </a:lnTo>
                  <a:lnTo>
                    <a:pt x="1344" y="270"/>
                  </a:lnTo>
                  <a:lnTo>
                    <a:pt x="1061" y="0"/>
                  </a:lnTo>
                  <a:lnTo>
                    <a:pt x="765" y="219"/>
                  </a:lnTo>
                  <a:close/>
                </a:path>
              </a:pathLst>
            </a:custGeom>
            <a:solidFill>
              <a:srgbClr val="ADD9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grpSp>
      <p:sp>
        <p:nvSpPr>
          <p:cNvPr id="36" name="Slide Number Placeholder 24"/>
          <p:cNvSpPr txBox="1">
            <a:spLocks/>
          </p:cNvSpPr>
          <p:nvPr/>
        </p:nvSpPr>
        <p:spPr>
          <a:xfrm flipH="1">
            <a:off x="205961" y="6565392"/>
            <a:ext cx="425016" cy="137160"/>
          </a:xfrm>
          <a:prstGeom prst="rect">
            <a:avLst/>
          </a:prstGeom>
        </p:spPr>
        <p:txBody>
          <a:bodyPr vert="horz" lIns="68574" tIns="0" rIns="0" bIns="0" rtlCol="0" anchor="ctr"/>
          <a:lstStyle>
            <a:defPPr>
              <a:defRPr lang="en-US"/>
            </a:defPPr>
            <a:lvl1pPr marL="0" algn="r" defTabSz="932742" rtl="0" eaLnBrk="1" latinLnBrk="0" hangingPunct="1">
              <a:defRPr lang="en-US" sz="900" b="0" kern="1200" smtClean="0">
                <a:solidFill>
                  <a:schemeClr val="tx2"/>
                </a:solidFill>
                <a:latin typeface="+mn-lt"/>
                <a:ea typeface="+mn-ea"/>
                <a:cs typeface="+mn-cs"/>
              </a:defRPr>
            </a:lvl1pPr>
            <a:lvl2pPr marL="466371" algn="l" defTabSz="932742" rtl="0" eaLnBrk="1" latinLnBrk="0" hangingPunct="1">
              <a:defRPr sz="1800" kern="1200">
                <a:solidFill>
                  <a:schemeClr val="tx1"/>
                </a:solidFill>
                <a:latin typeface="+mn-lt"/>
                <a:ea typeface="+mn-ea"/>
                <a:cs typeface="+mn-cs"/>
              </a:defRPr>
            </a:lvl2pPr>
            <a:lvl3pPr marL="932742" algn="l" defTabSz="932742" rtl="0" eaLnBrk="1" latinLnBrk="0" hangingPunct="1">
              <a:defRPr sz="1800" kern="1200">
                <a:solidFill>
                  <a:schemeClr val="tx1"/>
                </a:solidFill>
                <a:latin typeface="+mn-lt"/>
                <a:ea typeface="+mn-ea"/>
                <a:cs typeface="+mn-cs"/>
              </a:defRPr>
            </a:lvl3pPr>
            <a:lvl4pPr marL="1399113" algn="l" defTabSz="932742" rtl="0" eaLnBrk="1" latinLnBrk="0" hangingPunct="1">
              <a:defRPr sz="1800" kern="1200">
                <a:solidFill>
                  <a:schemeClr val="tx1"/>
                </a:solidFill>
                <a:latin typeface="+mn-lt"/>
                <a:ea typeface="+mn-ea"/>
                <a:cs typeface="+mn-cs"/>
              </a:defRPr>
            </a:lvl4pPr>
            <a:lvl5pPr marL="1865484" algn="l" defTabSz="932742" rtl="0" eaLnBrk="1" latinLnBrk="0" hangingPunct="1">
              <a:defRPr sz="1800" kern="1200">
                <a:solidFill>
                  <a:schemeClr val="tx1"/>
                </a:solidFill>
                <a:latin typeface="+mn-lt"/>
                <a:ea typeface="+mn-ea"/>
                <a:cs typeface="+mn-cs"/>
              </a:defRPr>
            </a:lvl5pPr>
            <a:lvl6pPr marL="2331856" algn="l" defTabSz="932742" rtl="0" eaLnBrk="1" latinLnBrk="0" hangingPunct="1">
              <a:defRPr sz="1800" kern="1200">
                <a:solidFill>
                  <a:schemeClr val="tx1"/>
                </a:solidFill>
                <a:latin typeface="+mn-lt"/>
                <a:ea typeface="+mn-ea"/>
                <a:cs typeface="+mn-cs"/>
              </a:defRPr>
            </a:lvl6pPr>
            <a:lvl7pPr marL="2798226" algn="l" defTabSz="932742" rtl="0" eaLnBrk="1" latinLnBrk="0" hangingPunct="1">
              <a:defRPr sz="1800" kern="1200">
                <a:solidFill>
                  <a:schemeClr val="tx1"/>
                </a:solidFill>
                <a:latin typeface="+mn-lt"/>
                <a:ea typeface="+mn-ea"/>
                <a:cs typeface="+mn-cs"/>
              </a:defRPr>
            </a:lvl7pPr>
            <a:lvl8pPr marL="3264597" algn="l" defTabSz="932742" rtl="0" eaLnBrk="1" latinLnBrk="0" hangingPunct="1">
              <a:defRPr sz="1800" kern="1200">
                <a:solidFill>
                  <a:schemeClr val="tx1"/>
                </a:solidFill>
                <a:latin typeface="+mn-lt"/>
                <a:ea typeface="+mn-ea"/>
                <a:cs typeface="+mn-cs"/>
              </a:defRPr>
            </a:lvl8pPr>
            <a:lvl9pPr marL="3730969" algn="l" defTabSz="932742" rtl="0" eaLnBrk="1" latinLnBrk="0" hangingPunct="1">
              <a:defRPr sz="1800" kern="1200">
                <a:solidFill>
                  <a:schemeClr val="tx1"/>
                </a:solidFill>
                <a:latin typeface="+mn-lt"/>
                <a:ea typeface="+mn-ea"/>
                <a:cs typeface="+mn-cs"/>
              </a:defRPr>
            </a:lvl9pPr>
          </a:lstStyle>
          <a:p>
            <a:fld id="{27258FFF-F925-446B-8502-81C933981705}" type="slidenum">
              <a:rPr lang="en-US" sz="675" smtClean="0"/>
              <a:pPr/>
              <a:t>‹#›</a:t>
            </a:fld>
            <a:endParaRPr lang="en-US" sz="675" dirty="0"/>
          </a:p>
        </p:txBody>
      </p:sp>
      <p:sp>
        <p:nvSpPr>
          <p:cNvPr id="37" name="Freeform 71"/>
          <p:cNvSpPr>
            <a:spLocks/>
          </p:cNvSpPr>
          <p:nvPr/>
        </p:nvSpPr>
        <p:spPr bwMode="auto">
          <a:xfrm flipH="1">
            <a:off x="0" y="6356143"/>
            <a:ext cx="1428684" cy="480134"/>
          </a:xfrm>
          <a:custGeom>
            <a:avLst/>
            <a:gdLst>
              <a:gd name="T0" fmla="*/ 858 w 1193"/>
              <a:gd name="T1" fmla="*/ 37 h 272"/>
              <a:gd name="T2" fmla="*/ 437 w 1193"/>
              <a:gd name="T3" fmla="*/ 31 h 272"/>
              <a:gd name="T4" fmla="*/ 0 w 1193"/>
              <a:gd name="T5" fmla="*/ 272 h 272"/>
              <a:gd name="T6" fmla="*/ 1193 w 1193"/>
              <a:gd name="T7" fmla="*/ 272 h 272"/>
              <a:gd name="T8" fmla="*/ 1193 w 1193"/>
              <a:gd name="T9" fmla="*/ 204 h 272"/>
              <a:gd name="T10" fmla="*/ 858 w 1193"/>
              <a:gd name="T11" fmla="*/ 37 h 272"/>
            </a:gdLst>
            <a:ahLst/>
            <a:cxnLst>
              <a:cxn ang="0">
                <a:pos x="T0" y="T1"/>
              </a:cxn>
              <a:cxn ang="0">
                <a:pos x="T2" y="T3"/>
              </a:cxn>
              <a:cxn ang="0">
                <a:pos x="T4" y="T5"/>
              </a:cxn>
              <a:cxn ang="0">
                <a:pos x="T6" y="T7"/>
              </a:cxn>
              <a:cxn ang="0">
                <a:pos x="T8" y="T9"/>
              </a:cxn>
              <a:cxn ang="0">
                <a:pos x="T10" y="T11"/>
              </a:cxn>
            </a:cxnLst>
            <a:rect l="0" t="0" r="r" b="b"/>
            <a:pathLst>
              <a:path w="1193" h="272">
                <a:moveTo>
                  <a:pt x="858" y="37"/>
                </a:moveTo>
                <a:cubicBezTo>
                  <a:pt x="720" y="2"/>
                  <a:pt x="575" y="0"/>
                  <a:pt x="437" y="31"/>
                </a:cubicBezTo>
                <a:cubicBezTo>
                  <a:pt x="277" y="68"/>
                  <a:pt x="125" y="148"/>
                  <a:pt x="0" y="272"/>
                </a:cubicBezTo>
                <a:cubicBezTo>
                  <a:pt x="1193" y="272"/>
                  <a:pt x="1193" y="272"/>
                  <a:pt x="1193" y="272"/>
                </a:cubicBezTo>
                <a:cubicBezTo>
                  <a:pt x="1193" y="204"/>
                  <a:pt x="1193" y="204"/>
                  <a:pt x="1193" y="204"/>
                </a:cubicBezTo>
                <a:cubicBezTo>
                  <a:pt x="1092" y="124"/>
                  <a:pt x="978" y="68"/>
                  <a:pt x="858" y="37"/>
                </a:cubicBezTo>
                <a:close/>
              </a:path>
            </a:pathLst>
          </a:custGeom>
          <a:solidFill>
            <a:srgbClr val="7FB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74" tIns="34287" rIns="68574" bIns="34287" numCol="1" anchor="t" anchorCtr="0" compatLnSpc="1">
            <a:prstTxWarp prst="textNoShape">
              <a:avLst/>
            </a:prstTxWarp>
          </a:bodyPr>
          <a:lstStyle/>
          <a:p>
            <a:endParaRPr lang="en-US" sz="1350"/>
          </a:p>
        </p:txBody>
      </p:sp>
      <p:sp>
        <p:nvSpPr>
          <p:cNvPr id="44" name="Rectangle 111791"/>
          <p:cNvSpPr/>
          <p:nvPr/>
        </p:nvSpPr>
        <p:spPr bwMode="auto">
          <a:xfrm flipH="1">
            <a:off x="0" y="6796087"/>
            <a:ext cx="9311868" cy="198438"/>
          </a:xfrm>
          <a:custGeom>
            <a:avLst/>
            <a:gdLst>
              <a:gd name="connsiteX0" fmla="*/ 0 w 12416880"/>
              <a:gd name="connsiteY0" fmla="*/ 0 h 198438"/>
              <a:gd name="connsiteX1" fmla="*/ 12416880 w 12416880"/>
              <a:gd name="connsiteY1" fmla="*/ 0 h 198438"/>
              <a:gd name="connsiteX2" fmla="*/ 12416880 w 12416880"/>
              <a:gd name="connsiteY2" fmla="*/ 198438 h 198438"/>
              <a:gd name="connsiteX3" fmla="*/ 0 w 12416880"/>
              <a:gd name="connsiteY3" fmla="*/ 198438 h 198438"/>
              <a:gd name="connsiteX4" fmla="*/ 0 w 12416880"/>
              <a:gd name="connsiteY4" fmla="*/ 0 h 198438"/>
              <a:gd name="connsiteX0" fmla="*/ 0 w 12416880"/>
              <a:gd name="connsiteY0" fmla="*/ 198438 h 198438"/>
              <a:gd name="connsiteX1" fmla="*/ 12416880 w 12416880"/>
              <a:gd name="connsiteY1" fmla="*/ 0 h 198438"/>
              <a:gd name="connsiteX2" fmla="*/ 12416880 w 12416880"/>
              <a:gd name="connsiteY2" fmla="*/ 198438 h 198438"/>
              <a:gd name="connsiteX3" fmla="*/ 0 w 12416880"/>
              <a:gd name="connsiteY3" fmla="*/ 198438 h 198438"/>
              <a:gd name="connsiteX0" fmla="*/ 0 w 12416880"/>
              <a:gd name="connsiteY0" fmla="*/ 198438 h 198438"/>
              <a:gd name="connsiteX1" fmla="*/ 12416880 w 12416880"/>
              <a:gd name="connsiteY1" fmla="*/ 0 h 198438"/>
              <a:gd name="connsiteX2" fmla="*/ 12416880 w 12416880"/>
              <a:gd name="connsiteY2" fmla="*/ 198438 h 198438"/>
              <a:gd name="connsiteX3" fmla="*/ 0 w 12416880"/>
              <a:gd name="connsiteY3" fmla="*/ 198438 h 198438"/>
            </a:gdLst>
            <a:ahLst/>
            <a:cxnLst>
              <a:cxn ang="0">
                <a:pos x="connsiteX0" y="connsiteY0"/>
              </a:cxn>
              <a:cxn ang="0">
                <a:pos x="connsiteX1" y="connsiteY1"/>
              </a:cxn>
              <a:cxn ang="0">
                <a:pos x="connsiteX2" y="connsiteY2"/>
              </a:cxn>
              <a:cxn ang="0">
                <a:pos x="connsiteX3" y="connsiteY3"/>
              </a:cxn>
            </a:cxnLst>
            <a:rect l="l" t="t" r="r" b="b"/>
            <a:pathLst>
              <a:path w="12416880" h="198438">
                <a:moveTo>
                  <a:pt x="0" y="198438"/>
                </a:moveTo>
                <a:lnTo>
                  <a:pt x="12416880" y="0"/>
                </a:lnTo>
                <a:lnTo>
                  <a:pt x="12416880" y="198438"/>
                </a:lnTo>
                <a:lnTo>
                  <a:pt x="0" y="198438"/>
                </a:lnTo>
                <a:close/>
              </a:path>
            </a:pathLst>
          </a:custGeom>
          <a:solidFill>
            <a:srgbClr val="7FB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74" tIns="34287" rIns="68574" bIns="34287" numCol="1" anchor="t" anchorCtr="0" compatLnSpc="1">
            <a:prstTxWarp prst="textNoShape">
              <a:avLst/>
            </a:prstTxWarp>
          </a:bodyPr>
          <a:lstStyle/>
          <a:p>
            <a:endParaRPr lang="en-US" sz="1350" dirty="0" err="1">
              <a:solidFill>
                <a:schemeClr val="tx1"/>
              </a:solidFill>
            </a:endParaRPr>
          </a:p>
        </p:txBody>
      </p:sp>
      <p:sp>
        <p:nvSpPr>
          <p:cNvPr id="121" name="Rectangle 23"/>
          <p:cNvSpPr>
            <a:spLocks noChangeArrowheads="1"/>
          </p:cNvSpPr>
          <p:nvPr/>
        </p:nvSpPr>
        <p:spPr bwMode="auto">
          <a:xfrm flipH="1">
            <a:off x="1860866" y="6006207"/>
            <a:ext cx="380697" cy="861915"/>
          </a:xfrm>
          <a:prstGeom prst="rect">
            <a:avLst/>
          </a:prstGeom>
          <a:solidFill>
            <a:schemeClr val="accent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74" tIns="34287" rIns="68574" bIns="34287" numCol="1" anchor="t" anchorCtr="0" compatLnSpc="1">
            <a:prstTxWarp prst="textNoShape">
              <a:avLst/>
            </a:prstTxWarp>
          </a:bodyPr>
          <a:lstStyle/>
          <a:p>
            <a:endParaRPr lang="en-IN" sz="1350"/>
          </a:p>
        </p:txBody>
      </p:sp>
      <p:grpSp>
        <p:nvGrpSpPr>
          <p:cNvPr id="122" name="Group 121"/>
          <p:cNvGrpSpPr/>
          <p:nvPr/>
        </p:nvGrpSpPr>
        <p:grpSpPr>
          <a:xfrm flipH="1">
            <a:off x="2259241" y="6006207"/>
            <a:ext cx="242798" cy="861915"/>
            <a:chOff x="10703770" y="6136444"/>
            <a:chExt cx="233705" cy="622175"/>
          </a:xfrm>
        </p:grpSpPr>
        <p:sp>
          <p:nvSpPr>
            <p:cNvPr id="171" name="Rectangle 22"/>
            <p:cNvSpPr>
              <a:spLocks noChangeArrowheads="1"/>
            </p:cNvSpPr>
            <p:nvPr/>
          </p:nvSpPr>
          <p:spPr bwMode="auto">
            <a:xfrm>
              <a:off x="10703770" y="6136444"/>
              <a:ext cx="233705" cy="622175"/>
            </a:xfrm>
            <a:prstGeom prst="rect">
              <a:avLst/>
            </a:prstGeom>
            <a:solidFill>
              <a:schemeClr val="accent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172" name="Freeform 171"/>
            <p:cNvSpPr>
              <a:spLocks/>
            </p:cNvSpPr>
            <p:nvPr/>
          </p:nvSpPr>
          <p:spPr bwMode="auto">
            <a:xfrm>
              <a:off x="10745746" y="6217468"/>
              <a:ext cx="149753" cy="137274"/>
            </a:xfrm>
            <a:custGeom>
              <a:avLst/>
              <a:gdLst>
                <a:gd name="connsiteX0" fmla="*/ 168275 w 209550"/>
                <a:gd name="connsiteY0" fmla="*/ 128587 h 192088"/>
                <a:gd name="connsiteX1" fmla="*/ 209550 w 209550"/>
                <a:gd name="connsiteY1" fmla="*/ 128587 h 192088"/>
                <a:gd name="connsiteX2" fmla="*/ 209550 w 209550"/>
                <a:gd name="connsiteY2" fmla="*/ 141851 h 192088"/>
                <a:gd name="connsiteX3" fmla="*/ 209550 w 209550"/>
                <a:gd name="connsiteY3" fmla="*/ 192088 h 192088"/>
                <a:gd name="connsiteX4" fmla="*/ 183356 w 209550"/>
                <a:gd name="connsiteY4" fmla="*/ 192088 h 192088"/>
                <a:gd name="connsiteX5" fmla="*/ 168275 w 209550"/>
                <a:gd name="connsiteY5" fmla="*/ 192088 h 192088"/>
                <a:gd name="connsiteX6" fmla="*/ 55563 w 209550"/>
                <a:gd name="connsiteY6" fmla="*/ 128587 h 192088"/>
                <a:gd name="connsiteX7" fmla="*/ 155575 w 209550"/>
                <a:gd name="connsiteY7" fmla="*/ 128587 h 192088"/>
                <a:gd name="connsiteX8" fmla="*/ 155575 w 209550"/>
                <a:gd name="connsiteY8" fmla="*/ 192088 h 192088"/>
                <a:gd name="connsiteX9" fmla="*/ 121146 w 209550"/>
                <a:gd name="connsiteY9" fmla="*/ 192088 h 192088"/>
                <a:gd name="connsiteX10" fmla="*/ 69168 w 209550"/>
                <a:gd name="connsiteY10" fmla="*/ 192088 h 192088"/>
                <a:gd name="connsiteX11" fmla="*/ 55563 w 209550"/>
                <a:gd name="connsiteY11" fmla="*/ 192088 h 192088"/>
                <a:gd name="connsiteX12" fmla="*/ 0 w 209550"/>
                <a:gd name="connsiteY12" fmla="*/ 128587 h 192088"/>
                <a:gd name="connsiteX13" fmla="*/ 46038 w 209550"/>
                <a:gd name="connsiteY13" fmla="*/ 128587 h 192088"/>
                <a:gd name="connsiteX14" fmla="*/ 46038 w 209550"/>
                <a:gd name="connsiteY14" fmla="*/ 192088 h 192088"/>
                <a:gd name="connsiteX15" fmla="*/ 0 w 209550"/>
                <a:gd name="connsiteY15" fmla="*/ 192088 h 192088"/>
                <a:gd name="connsiteX16" fmla="*/ 0 w 209550"/>
                <a:gd name="connsiteY16" fmla="*/ 133874 h 192088"/>
                <a:gd name="connsiteX17" fmla="*/ 168275 w 209550"/>
                <a:gd name="connsiteY17" fmla="*/ 24239 h 192088"/>
                <a:gd name="connsiteX18" fmla="*/ 179370 w 209550"/>
                <a:gd name="connsiteY18" fmla="*/ 32015 h 192088"/>
                <a:gd name="connsiteX19" fmla="*/ 209550 w 209550"/>
                <a:gd name="connsiteY19" fmla="*/ 105191 h 192088"/>
                <a:gd name="connsiteX20" fmla="*/ 209550 w 209550"/>
                <a:gd name="connsiteY20" fmla="*/ 116053 h 192088"/>
                <a:gd name="connsiteX21" fmla="*/ 209550 w 209550"/>
                <a:gd name="connsiteY21" fmla="*/ 119062 h 192088"/>
                <a:gd name="connsiteX22" fmla="*/ 168275 w 209550"/>
                <a:gd name="connsiteY22" fmla="*/ 119062 h 192088"/>
                <a:gd name="connsiteX23" fmla="*/ 46038 w 209550"/>
                <a:gd name="connsiteY23" fmla="*/ 20901 h 192088"/>
                <a:gd name="connsiteX24" fmla="*/ 46038 w 209550"/>
                <a:gd name="connsiteY24" fmla="*/ 119062 h 192088"/>
                <a:gd name="connsiteX25" fmla="*/ 0 w 209550"/>
                <a:gd name="connsiteY25" fmla="*/ 119062 h 192088"/>
                <a:gd name="connsiteX26" fmla="*/ 0 w 209550"/>
                <a:gd name="connsiteY26" fmla="*/ 105191 h 192088"/>
                <a:gd name="connsiteX27" fmla="*/ 30180 w 209550"/>
                <a:gd name="connsiteY27" fmla="*/ 32015 h 192088"/>
                <a:gd name="connsiteX28" fmla="*/ 104775 w 209550"/>
                <a:gd name="connsiteY28" fmla="*/ 0 h 192088"/>
                <a:gd name="connsiteX29" fmla="*/ 146130 w 209550"/>
                <a:gd name="connsiteY29" fmla="*/ 8719 h 192088"/>
                <a:gd name="connsiteX30" fmla="*/ 155575 w 209550"/>
                <a:gd name="connsiteY30" fmla="*/ 15338 h 192088"/>
                <a:gd name="connsiteX31" fmla="*/ 155575 w 209550"/>
                <a:gd name="connsiteY31" fmla="*/ 119062 h 192088"/>
                <a:gd name="connsiteX32" fmla="*/ 55563 w 209550"/>
                <a:gd name="connsiteY32" fmla="*/ 119062 h 192088"/>
                <a:gd name="connsiteX33" fmla="*/ 55563 w 209550"/>
                <a:gd name="connsiteY33" fmla="*/ 14225 h 192088"/>
                <a:gd name="connsiteX34" fmla="*/ 63420 w 209550"/>
                <a:gd name="connsiteY34" fmla="*/ 8719 h 192088"/>
                <a:gd name="connsiteX35" fmla="*/ 104775 w 209550"/>
                <a:gd name="connsiteY35" fmla="*/ 0 h 192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09550" h="192088">
                  <a:moveTo>
                    <a:pt x="168275" y="128587"/>
                  </a:moveTo>
                  <a:lnTo>
                    <a:pt x="209550" y="128587"/>
                  </a:lnTo>
                  <a:lnTo>
                    <a:pt x="209550" y="141851"/>
                  </a:lnTo>
                  <a:cubicBezTo>
                    <a:pt x="209550" y="154071"/>
                    <a:pt x="209550" y="170364"/>
                    <a:pt x="209550" y="192088"/>
                  </a:cubicBezTo>
                  <a:cubicBezTo>
                    <a:pt x="209550" y="192088"/>
                    <a:pt x="209550" y="192088"/>
                    <a:pt x="183356" y="192088"/>
                  </a:cubicBezTo>
                  <a:lnTo>
                    <a:pt x="168275" y="192088"/>
                  </a:lnTo>
                  <a:close/>
                  <a:moveTo>
                    <a:pt x="55563" y="128587"/>
                  </a:moveTo>
                  <a:lnTo>
                    <a:pt x="155575" y="128587"/>
                  </a:lnTo>
                  <a:lnTo>
                    <a:pt x="155575" y="192088"/>
                  </a:lnTo>
                  <a:lnTo>
                    <a:pt x="121146" y="192088"/>
                  </a:lnTo>
                  <a:cubicBezTo>
                    <a:pt x="106412" y="192088"/>
                    <a:pt x="89223" y="192088"/>
                    <a:pt x="69168" y="192088"/>
                  </a:cubicBezTo>
                  <a:lnTo>
                    <a:pt x="55563" y="192088"/>
                  </a:lnTo>
                  <a:close/>
                  <a:moveTo>
                    <a:pt x="0" y="128587"/>
                  </a:moveTo>
                  <a:lnTo>
                    <a:pt x="46038" y="128587"/>
                  </a:lnTo>
                  <a:lnTo>
                    <a:pt x="46038" y="192088"/>
                  </a:lnTo>
                  <a:lnTo>
                    <a:pt x="0" y="192088"/>
                  </a:lnTo>
                  <a:cubicBezTo>
                    <a:pt x="0" y="192088"/>
                    <a:pt x="0" y="192088"/>
                    <a:pt x="0" y="133874"/>
                  </a:cubicBezTo>
                  <a:close/>
                  <a:moveTo>
                    <a:pt x="168275" y="24239"/>
                  </a:moveTo>
                  <a:lnTo>
                    <a:pt x="179370" y="32015"/>
                  </a:lnTo>
                  <a:cubicBezTo>
                    <a:pt x="198162" y="51453"/>
                    <a:pt x="209550" y="77750"/>
                    <a:pt x="209550" y="105191"/>
                  </a:cubicBezTo>
                  <a:cubicBezTo>
                    <a:pt x="209550" y="105191"/>
                    <a:pt x="209550" y="105191"/>
                    <a:pt x="209550" y="116053"/>
                  </a:cubicBezTo>
                  <a:lnTo>
                    <a:pt x="209550" y="119062"/>
                  </a:lnTo>
                  <a:lnTo>
                    <a:pt x="168275" y="119062"/>
                  </a:lnTo>
                  <a:close/>
                  <a:moveTo>
                    <a:pt x="46038" y="20901"/>
                  </a:moveTo>
                  <a:lnTo>
                    <a:pt x="46038" y="119062"/>
                  </a:lnTo>
                  <a:lnTo>
                    <a:pt x="0" y="119062"/>
                  </a:lnTo>
                  <a:lnTo>
                    <a:pt x="0" y="105191"/>
                  </a:lnTo>
                  <a:cubicBezTo>
                    <a:pt x="0" y="77750"/>
                    <a:pt x="11389" y="51453"/>
                    <a:pt x="30180" y="32015"/>
                  </a:cubicBezTo>
                  <a:close/>
                  <a:moveTo>
                    <a:pt x="104775" y="0"/>
                  </a:moveTo>
                  <a:cubicBezTo>
                    <a:pt x="119580" y="0"/>
                    <a:pt x="133531" y="3145"/>
                    <a:pt x="146130" y="8719"/>
                  </a:cubicBezTo>
                  <a:lnTo>
                    <a:pt x="155575" y="15338"/>
                  </a:lnTo>
                  <a:lnTo>
                    <a:pt x="155575" y="119062"/>
                  </a:lnTo>
                  <a:lnTo>
                    <a:pt x="55563" y="119062"/>
                  </a:lnTo>
                  <a:lnTo>
                    <a:pt x="55563" y="14225"/>
                  </a:lnTo>
                  <a:lnTo>
                    <a:pt x="63420" y="8719"/>
                  </a:lnTo>
                  <a:cubicBezTo>
                    <a:pt x="76019" y="3145"/>
                    <a:pt x="89970" y="0"/>
                    <a:pt x="104775" y="0"/>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en-IN" sz="1350"/>
            </a:p>
          </p:txBody>
        </p:sp>
      </p:grpSp>
      <p:sp>
        <p:nvSpPr>
          <p:cNvPr id="123" name="Freeform 40"/>
          <p:cNvSpPr>
            <a:spLocks/>
          </p:cNvSpPr>
          <p:nvPr/>
        </p:nvSpPr>
        <p:spPr bwMode="auto">
          <a:xfrm flipH="1">
            <a:off x="2123701" y="6560895"/>
            <a:ext cx="84861" cy="202742"/>
          </a:xfrm>
          <a:custGeom>
            <a:avLst/>
            <a:gdLst>
              <a:gd name="T0" fmla="*/ 12 w 25"/>
              <a:gd name="T1" fmla="*/ 0 h 45"/>
              <a:gd name="T2" fmla="*/ 0 w 25"/>
              <a:gd name="T3" fmla="*/ 12 h 45"/>
              <a:gd name="T4" fmla="*/ 0 w 25"/>
              <a:gd name="T5" fmla="*/ 45 h 45"/>
              <a:gd name="T6" fmla="*/ 25 w 25"/>
              <a:gd name="T7" fmla="*/ 45 h 45"/>
              <a:gd name="T8" fmla="*/ 25 w 25"/>
              <a:gd name="T9" fmla="*/ 12 h 45"/>
              <a:gd name="T10" fmla="*/ 12 w 25"/>
              <a:gd name="T11" fmla="*/ 0 h 45"/>
            </a:gdLst>
            <a:ahLst/>
            <a:cxnLst>
              <a:cxn ang="0">
                <a:pos x="T0" y="T1"/>
              </a:cxn>
              <a:cxn ang="0">
                <a:pos x="T2" y="T3"/>
              </a:cxn>
              <a:cxn ang="0">
                <a:pos x="T4" y="T5"/>
              </a:cxn>
              <a:cxn ang="0">
                <a:pos x="T6" y="T7"/>
              </a:cxn>
              <a:cxn ang="0">
                <a:pos x="T8" y="T9"/>
              </a:cxn>
              <a:cxn ang="0">
                <a:pos x="T10" y="T11"/>
              </a:cxn>
            </a:cxnLst>
            <a:rect l="0" t="0" r="r" b="b"/>
            <a:pathLst>
              <a:path w="25" h="45">
                <a:moveTo>
                  <a:pt x="12" y="0"/>
                </a:moveTo>
                <a:cubicBezTo>
                  <a:pt x="5" y="0"/>
                  <a:pt x="0" y="5"/>
                  <a:pt x="0" y="12"/>
                </a:cubicBezTo>
                <a:cubicBezTo>
                  <a:pt x="0" y="45"/>
                  <a:pt x="0" y="45"/>
                  <a:pt x="0" y="45"/>
                </a:cubicBezTo>
                <a:cubicBezTo>
                  <a:pt x="25" y="45"/>
                  <a:pt x="25" y="45"/>
                  <a:pt x="25" y="45"/>
                </a:cubicBezTo>
                <a:cubicBezTo>
                  <a:pt x="25" y="12"/>
                  <a:pt x="25" y="12"/>
                  <a:pt x="25" y="12"/>
                </a:cubicBezTo>
                <a:cubicBezTo>
                  <a:pt x="25" y="5"/>
                  <a:pt x="19" y="0"/>
                  <a:pt x="12" y="0"/>
                </a:cubicBezTo>
                <a:close/>
              </a:path>
            </a:pathLst>
          </a:custGeom>
          <a:solidFill>
            <a:schemeClr val="bg1">
              <a:lumMod val="95000"/>
            </a:schemeClr>
          </a:solidFill>
          <a:ln>
            <a:noFill/>
          </a:ln>
        </p:spPr>
        <p:txBody>
          <a:bodyPr vert="horz" wrap="square" lIns="68574" tIns="34287" rIns="68574" bIns="34287" numCol="1" anchor="t" anchorCtr="0" compatLnSpc="1">
            <a:prstTxWarp prst="textNoShape">
              <a:avLst/>
            </a:prstTxWarp>
          </a:bodyPr>
          <a:lstStyle/>
          <a:p>
            <a:endParaRPr lang="en-IN" sz="1350"/>
          </a:p>
        </p:txBody>
      </p:sp>
      <p:sp>
        <p:nvSpPr>
          <p:cNvPr id="124" name="Freeform 41"/>
          <p:cNvSpPr>
            <a:spLocks/>
          </p:cNvSpPr>
          <p:nvPr/>
        </p:nvSpPr>
        <p:spPr bwMode="auto">
          <a:xfrm flipH="1">
            <a:off x="1895046" y="6560895"/>
            <a:ext cx="83682" cy="202742"/>
          </a:xfrm>
          <a:custGeom>
            <a:avLst/>
            <a:gdLst>
              <a:gd name="T0" fmla="*/ 13 w 25"/>
              <a:gd name="T1" fmla="*/ 0 h 45"/>
              <a:gd name="T2" fmla="*/ 0 w 25"/>
              <a:gd name="T3" fmla="*/ 12 h 45"/>
              <a:gd name="T4" fmla="*/ 0 w 25"/>
              <a:gd name="T5" fmla="*/ 45 h 45"/>
              <a:gd name="T6" fmla="*/ 25 w 25"/>
              <a:gd name="T7" fmla="*/ 45 h 45"/>
              <a:gd name="T8" fmla="*/ 25 w 25"/>
              <a:gd name="T9" fmla="*/ 12 h 45"/>
              <a:gd name="T10" fmla="*/ 13 w 25"/>
              <a:gd name="T11" fmla="*/ 0 h 45"/>
            </a:gdLst>
            <a:ahLst/>
            <a:cxnLst>
              <a:cxn ang="0">
                <a:pos x="T0" y="T1"/>
              </a:cxn>
              <a:cxn ang="0">
                <a:pos x="T2" y="T3"/>
              </a:cxn>
              <a:cxn ang="0">
                <a:pos x="T4" y="T5"/>
              </a:cxn>
              <a:cxn ang="0">
                <a:pos x="T6" y="T7"/>
              </a:cxn>
              <a:cxn ang="0">
                <a:pos x="T8" y="T9"/>
              </a:cxn>
              <a:cxn ang="0">
                <a:pos x="T10" y="T11"/>
              </a:cxn>
            </a:cxnLst>
            <a:rect l="0" t="0" r="r" b="b"/>
            <a:pathLst>
              <a:path w="25" h="45">
                <a:moveTo>
                  <a:pt x="13" y="0"/>
                </a:moveTo>
                <a:cubicBezTo>
                  <a:pt x="6" y="0"/>
                  <a:pt x="0" y="5"/>
                  <a:pt x="0" y="12"/>
                </a:cubicBezTo>
                <a:cubicBezTo>
                  <a:pt x="0" y="45"/>
                  <a:pt x="0" y="45"/>
                  <a:pt x="0" y="45"/>
                </a:cubicBezTo>
                <a:cubicBezTo>
                  <a:pt x="25" y="45"/>
                  <a:pt x="25" y="45"/>
                  <a:pt x="25" y="45"/>
                </a:cubicBezTo>
                <a:cubicBezTo>
                  <a:pt x="25" y="12"/>
                  <a:pt x="25" y="12"/>
                  <a:pt x="25" y="12"/>
                </a:cubicBezTo>
                <a:cubicBezTo>
                  <a:pt x="25" y="5"/>
                  <a:pt x="20" y="0"/>
                  <a:pt x="13" y="0"/>
                </a:cubicBezTo>
                <a:close/>
              </a:path>
            </a:pathLst>
          </a:custGeom>
          <a:solidFill>
            <a:schemeClr val="bg1">
              <a:lumMod val="95000"/>
            </a:schemeClr>
          </a:solidFill>
          <a:ln>
            <a:noFill/>
          </a:ln>
        </p:spPr>
        <p:txBody>
          <a:bodyPr vert="horz" wrap="square" lIns="68574" tIns="34287" rIns="68574" bIns="34287" numCol="1" anchor="t" anchorCtr="0" compatLnSpc="1">
            <a:prstTxWarp prst="textNoShape">
              <a:avLst/>
            </a:prstTxWarp>
          </a:bodyPr>
          <a:lstStyle/>
          <a:p>
            <a:endParaRPr lang="en-IN" sz="1350"/>
          </a:p>
        </p:txBody>
      </p:sp>
      <p:sp>
        <p:nvSpPr>
          <p:cNvPr id="125" name="Freeform 42"/>
          <p:cNvSpPr>
            <a:spLocks/>
          </p:cNvSpPr>
          <p:nvPr/>
        </p:nvSpPr>
        <p:spPr bwMode="auto">
          <a:xfrm flipH="1">
            <a:off x="2009374" y="6560895"/>
            <a:ext cx="84861" cy="202742"/>
          </a:xfrm>
          <a:custGeom>
            <a:avLst/>
            <a:gdLst>
              <a:gd name="T0" fmla="*/ 13 w 25"/>
              <a:gd name="T1" fmla="*/ 0 h 45"/>
              <a:gd name="T2" fmla="*/ 0 w 25"/>
              <a:gd name="T3" fmla="*/ 12 h 45"/>
              <a:gd name="T4" fmla="*/ 0 w 25"/>
              <a:gd name="T5" fmla="*/ 45 h 45"/>
              <a:gd name="T6" fmla="*/ 25 w 25"/>
              <a:gd name="T7" fmla="*/ 45 h 45"/>
              <a:gd name="T8" fmla="*/ 25 w 25"/>
              <a:gd name="T9" fmla="*/ 12 h 45"/>
              <a:gd name="T10" fmla="*/ 13 w 25"/>
              <a:gd name="T11" fmla="*/ 0 h 45"/>
            </a:gdLst>
            <a:ahLst/>
            <a:cxnLst>
              <a:cxn ang="0">
                <a:pos x="T0" y="T1"/>
              </a:cxn>
              <a:cxn ang="0">
                <a:pos x="T2" y="T3"/>
              </a:cxn>
              <a:cxn ang="0">
                <a:pos x="T4" y="T5"/>
              </a:cxn>
              <a:cxn ang="0">
                <a:pos x="T6" y="T7"/>
              </a:cxn>
              <a:cxn ang="0">
                <a:pos x="T8" y="T9"/>
              </a:cxn>
              <a:cxn ang="0">
                <a:pos x="T10" y="T11"/>
              </a:cxn>
            </a:cxnLst>
            <a:rect l="0" t="0" r="r" b="b"/>
            <a:pathLst>
              <a:path w="25" h="45">
                <a:moveTo>
                  <a:pt x="13" y="0"/>
                </a:moveTo>
                <a:cubicBezTo>
                  <a:pt x="6" y="0"/>
                  <a:pt x="0" y="5"/>
                  <a:pt x="0" y="12"/>
                </a:cubicBezTo>
                <a:cubicBezTo>
                  <a:pt x="0" y="45"/>
                  <a:pt x="0" y="45"/>
                  <a:pt x="0" y="45"/>
                </a:cubicBezTo>
                <a:cubicBezTo>
                  <a:pt x="25" y="45"/>
                  <a:pt x="25" y="45"/>
                  <a:pt x="25" y="45"/>
                </a:cubicBezTo>
                <a:cubicBezTo>
                  <a:pt x="25" y="12"/>
                  <a:pt x="25" y="12"/>
                  <a:pt x="25" y="12"/>
                </a:cubicBezTo>
                <a:cubicBezTo>
                  <a:pt x="25" y="5"/>
                  <a:pt x="20" y="0"/>
                  <a:pt x="13" y="0"/>
                </a:cubicBezTo>
                <a:close/>
              </a:path>
            </a:pathLst>
          </a:custGeom>
          <a:solidFill>
            <a:schemeClr val="bg1">
              <a:lumMod val="95000"/>
            </a:schemeClr>
          </a:solidFill>
          <a:ln>
            <a:noFill/>
          </a:ln>
        </p:spPr>
        <p:txBody>
          <a:bodyPr vert="horz" wrap="square" lIns="68574" tIns="34287" rIns="68574" bIns="34287" numCol="1" anchor="t" anchorCtr="0" compatLnSpc="1">
            <a:prstTxWarp prst="textNoShape">
              <a:avLst/>
            </a:prstTxWarp>
          </a:bodyPr>
          <a:lstStyle/>
          <a:p>
            <a:endParaRPr lang="en-IN" sz="1350"/>
          </a:p>
        </p:txBody>
      </p:sp>
      <p:sp>
        <p:nvSpPr>
          <p:cNvPr id="126" name="Rectangle 43"/>
          <p:cNvSpPr>
            <a:spLocks noChangeArrowheads="1"/>
          </p:cNvSpPr>
          <p:nvPr/>
        </p:nvSpPr>
        <p:spPr bwMode="auto">
          <a:xfrm flipH="1">
            <a:off x="1860866" y="6840647"/>
            <a:ext cx="380697" cy="17289"/>
          </a:xfrm>
          <a:prstGeom prst="rect">
            <a:avLst/>
          </a:prstGeom>
          <a:solidFill>
            <a:schemeClr val="accent1">
              <a:lumMod val="75000"/>
            </a:schemeClr>
          </a:solidFill>
          <a:ln>
            <a:noFill/>
          </a:ln>
        </p:spPr>
        <p:txBody>
          <a:bodyPr vert="horz" wrap="square" lIns="68574" tIns="34287" rIns="68574" bIns="34287" numCol="1" anchor="t" anchorCtr="0" compatLnSpc="1">
            <a:prstTxWarp prst="textNoShape">
              <a:avLst/>
            </a:prstTxWarp>
          </a:bodyPr>
          <a:lstStyle/>
          <a:p>
            <a:endParaRPr lang="en-IN" sz="1350"/>
          </a:p>
        </p:txBody>
      </p:sp>
      <p:sp>
        <p:nvSpPr>
          <p:cNvPr id="127" name="Rectangle 44"/>
          <p:cNvSpPr>
            <a:spLocks noChangeArrowheads="1"/>
          </p:cNvSpPr>
          <p:nvPr/>
        </p:nvSpPr>
        <p:spPr bwMode="auto">
          <a:xfrm flipH="1">
            <a:off x="1860866" y="6804499"/>
            <a:ext cx="380697" cy="17289"/>
          </a:xfrm>
          <a:prstGeom prst="rect">
            <a:avLst/>
          </a:prstGeom>
          <a:solidFill>
            <a:schemeClr val="accent1">
              <a:lumMod val="75000"/>
            </a:schemeClr>
          </a:solidFill>
          <a:ln>
            <a:noFill/>
          </a:ln>
        </p:spPr>
        <p:txBody>
          <a:bodyPr vert="horz" wrap="square" lIns="68574" tIns="34287" rIns="68574" bIns="34287" numCol="1" anchor="t" anchorCtr="0" compatLnSpc="1">
            <a:prstTxWarp prst="textNoShape">
              <a:avLst/>
            </a:prstTxWarp>
          </a:bodyPr>
          <a:lstStyle/>
          <a:p>
            <a:endParaRPr lang="en-IN" sz="1350"/>
          </a:p>
        </p:txBody>
      </p:sp>
      <p:sp>
        <p:nvSpPr>
          <p:cNvPr id="128" name="Rectangle 45"/>
          <p:cNvSpPr>
            <a:spLocks noChangeArrowheads="1"/>
          </p:cNvSpPr>
          <p:nvPr/>
        </p:nvSpPr>
        <p:spPr bwMode="auto">
          <a:xfrm flipH="1">
            <a:off x="1860866" y="6763638"/>
            <a:ext cx="380697" cy="17289"/>
          </a:xfrm>
          <a:prstGeom prst="rect">
            <a:avLst/>
          </a:prstGeom>
          <a:solidFill>
            <a:schemeClr val="accent1">
              <a:lumMod val="75000"/>
            </a:schemeClr>
          </a:solidFill>
          <a:ln>
            <a:noFill/>
          </a:ln>
        </p:spPr>
        <p:txBody>
          <a:bodyPr vert="horz" wrap="square" lIns="68574" tIns="34287" rIns="68574" bIns="34287" numCol="1" anchor="t" anchorCtr="0" compatLnSpc="1">
            <a:prstTxWarp prst="textNoShape">
              <a:avLst/>
            </a:prstTxWarp>
          </a:bodyPr>
          <a:lstStyle/>
          <a:p>
            <a:endParaRPr lang="en-IN" sz="1350"/>
          </a:p>
        </p:txBody>
      </p:sp>
      <p:sp>
        <p:nvSpPr>
          <p:cNvPr id="129" name="Rectangle 46"/>
          <p:cNvSpPr>
            <a:spLocks noChangeArrowheads="1"/>
          </p:cNvSpPr>
          <p:nvPr/>
        </p:nvSpPr>
        <p:spPr bwMode="auto">
          <a:xfrm flipH="1">
            <a:off x="2150809" y="6108263"/>
            <a:ext cx="37716" cy="91155"/>
          </a:xfrm>
          <a:prstGeom prst="rect">
            <a:avLst/>
          </a:prstGeom>
          <a:solidFill>
            <a:schemeClr val="bg1">
              <a:lumMod val="95000"/>
            </a:schemeClr>
          </a:solidFill>
          <a:ln>
            <a:noFill/>
          </a:ln>
        </p:spPr>
        <p:txBody>
          <a:bodyPr vert="horz" wrap="square" lIns="68574" tIns="34287" rIns="68574" bIns="34287" numCol="1" anchor="t" anchorCtr="0" compatLnSpc="1">
            <a:prstTxWarp prst="textNoShape">
              <a:avLst/>
            </a:prstTxWarp>
          </a:bodyPr>
          <a:lstStyle/>
          <a:p>
            <a:endParaRPr lang="en-IN" sz="1350"/>
          </a:p>
        </p:txBody>
      </p:sp>
      <p:sp>
        <p:nvSpPr>
          <p:cNvPr id="130" name="Rectangle 47"/>
          <p:cNvSpPr>
            <a:spLocks noChangeArrowheads="1"/>
          </p:cNvSpPr>
          <p:nvPr/>
        </p:nvSpPr>
        <p:spPr bwMode="auto">
          <a:xfrm flipH="1">
            <a:off x="2073019" y="6108263"/>
            <a:ext cx="37716" cy="91155"/>
          </a:xfrm>
          <a:prstGeom prst="rect">
            <a:avLst/>
          </a:prstGeom>
          <a:solidFill>
            <a:schemeClr val="bg1">
              <a:lumMod val="95000"/>
            </a:schemeClr>
          </a:solidFill>
          <a:ln>
            <a:noFill/>
          </a:ln>
        </p:spPr>
        <p:txBody>
          <a:bodyPr vert="horz" wrap="square" lIns="68574" tIns="34287" rIns="68574" bIns="34287" numCol="1" anchor="t" anchorCtr="0" compatLnSpc="1">
            <a:prstTxWarp prst="textNoShape">
              <a:avLst/>
            </a:prstTxWarp>
          </a:bodyPr>
          <a:lstStyle/>
          <a:p>
            <a:endParaRPr lang="en-IN" sz="1350"/>
          </a:p>
        </p:txBody>
      </p:sp>
      <p:sp>
        <p:nvSpPr>
          <p:cNvPr id="131" name="Rectangle 48"/>
          <p:cNvSpPr>
            <a:spLocks noChangeArrowheads="1"/>
          </p:cNvSpPr>
          <p:nvPr/>
        </p:nvSpPr>
        <p:spPr bwMode="auto">
          <a:xfrm flipH="1">
            <a:off x="1992871" y="6108263"/>
            <a:ext cx="36538" cy="91155"/>
          </a:xfrm>
          <a:prstGeom prst="rect">
            <a:avLst/>
          </a:prstGeom>
          <a:solidFill>
            <a:schemeClr val="bg1">
              <a:lumMod val="95000"/>
            </a:schemeClr>
          </a:solidFill>
          <a:ln>
            <a:noFill/>
          </a:ln>
        </p:spPr>
        <p:txBody>
          <a:bodyPr vert="horz" wrap="square" lIns="68574" tIns="34287" rIns="68574" bIns="34287" numCol="1" anchor="t" anchorCtr="0" compatLnSpc="1">
            <a:prstTxWarp prst="textNoShape">
              <a:avLst/>
            </a:prstTxWarp>
          </a:bodyPr>
          <a:lstStyle/>
          <a:p>
            <a:endParaRPr lang="en-IN" sz="1350"/>
          </a:p>
        </p:txBody>
      </p:sp>
      <p:sp>
        <p:nvSpPr>
          <p:cNvPr id="132" name="Rectangle 49"/>
          <p:cNvSpPr>
            <a:spLocks noChangeArrowheads="1"/>
          </p:cNvSpPr>
          <p:nvPr/>
        </p:nvSpPr>
        <p:spPr bwMode="auto">
          <a:xfrm flipH="1">
            <a:off x="1915082" y="6108263"/>
            <a:ext cx="33002" cy="91155"/>
          </a:xfrm>
          <a:prstGeom prst="rect">
            <a:avLst/>
          </a:prstGeom>
          <a:solidFill>
            <a:schemeClr val="bg1">
              <a:lumMod val="95000"/>
            </a:schemeClr>
          </a:solidFill>
          <a:ln>
            <a:noFill/>
          </a:ln>
        </p:spPr>
        <p:txBody>
          <a:bodyPr vert="horz" wrap="square" lIns="68574" tIns="34287" rIns="68574" bIns="34287" numCol="1" anchor="t" anchorCtr="0" compatLnSpc="1">
            <a:prstTxWarp prst="textNoShape">
              <a:avLst/>
            </a:prstTxWarp>
          </a:bodyPr>
          <a:lstStyle/>
          <a:p>
            <a:endParaRPr lang="en-IN" sz="1350"/>
          </a:p>
        </p:txBody>
      </p:sp>
      <p:sp>
        <p:nvSpPr>
          <p:cNvPr id="133" name="Rectangle 50"/>
          <p:cNvSpPr>
            <a:spLocks noChangeArrowheads="1"/>
          </p:cNvSpPr>
          <p:nvPr/>
        </p:nvSpPr>
        <p:spPr bwMode="auto">
          <a:xfrm flipH="1">
            <a:off x="2150809" y="6289003"/>
            <a:ext cx="37716" cy="86440"/>
          </a:xfrm>
          <a:prstGeom prst="rect">
            <a:avLst/>
          </a:prstGeom>
          <a:solidFill>
            <a:schemeClr val="bg1">
              <a:lumMod val="95000"/>
            </a:schemeClr>
          </a:solidFill>
          <a:ln>
            <a:noFill/>
          </a:ln>
        </p:spPr>
        <p:txBody>
          <a:bodyPr vert="horz" wrap="square" lIns="68574" tIns="34287" rIns="68574" bIns="34287" numCol="1" anchor="t" anchorCtr="0" compatLnSpc="1">
            <a:prstTxWarp prst="textNoShape">
              <a:avLst/>
            </a:prstTxWarp>
          </a:bodyPr>
          <a:lstStyle/>
          <a:p>
            <a:endParaRPr lang="en-IN" sz="1350"/>
          </a:p>
        </p:txBody>
      </p:sp>
      <p:sp>
        <p:nvSpPr>
          <p:cNvPr id="134" name="Rectangle 51"/>
          <p:cNvSpPr>
            <a:spLocks noChangeArrowheads="1"/>
          </p:cNvSpPr>
          <p:nvPr/>
        </p:nvSpPr>
        <p:spPr bwMode="auto">
          <a:xfrm flipH="1">
            <a:off x="2073019" y="6289003"/>
            <a:ext cx="37716" cy="86440"/>
          </a:xfrm>
          <a:prstGeom prst="rect">
            <a:avLst/>
          </a:prstGeom>
          <a:solidFill>
            <a:schemeClr val="bg1">
              <a:lumMod val="95000"/>
            </a:schemeClr>
          </a:solidFill>
          <a:ln>
            <a:noFill/>
          </a:ln>
        </p:spPr>
        <p:txBody>
          <a:bodyPr vert="horz" wrap="square" lIns="68574" tIns="34287" rIns="68574" bIns="34287" numCol="1" anchor="t" anchorCtr="0" compatLnSpc="1">
            <a:prstTxWarp prst="textNoShape">
              <a:avLst/>
            </a:prstTxWarp>
          </a:bodyPr>
          <a:lstStyle/>
          <a:p>
            <a:endParaRPr lang="en-IN" sz="1350"/>
          </a:p>
        </p:txBody>
      </p:sp>
      <p:sp>
        <p:nvSpPr>
          <p:cNvPr id="135" name="Rectangle 52"/>
          <p:cNvSpPr>
            <a:spLocks noChangeArrowheads="1"/>
          </p:cNvSpPr>
          <p:nvPr/>
        </p:nvSpPr>
        <p:spPr bwMode="auto">
          <a:xfrm flipH="1">
            <a:off x="1992871" y="6289003"/>
            <a:ext cx="36538" cy="86440"/>
          </a:xfrm>
          <a:prstGeom prst="rect">
            <a:avLst/>
          </a:prstGeom>
          <a:solidFill>
            <a:schemeClr val="bg1">
              <a:lumMod val="95000"/>
            </a:schemeClr>
          </a:solidFill>
          <a:ln>
            <a:noFill/>
          </a:ln>
        </p:spPr>
        <p:txBody>
          <a:bodyPr vert="horz" wrap="square" lIns="68574" tIns="34287" rIns="68574" bIns="34287" numCol="1" anchor="t" anchorCtr="0" compatLnSpc="1">
            <a:prstTxWarp prst="textNoShape">
              <a:avLst/>
            </a:prstTxWarp>
          </a:bodyPr>
          <a:lstStyle/>
          <a:p>
            <a:endParaRPr lang="en-IN" sz="1350"/>
          </a:p>
        </p:txBody>
      </p:sp>
      <p:sp>
        <p:nvSpPr>
          <p:cNvPr id="136" name="Rectangle 53"/>
          <p:cNvSpPr>
            <a:spLocks noChangeArrowheads="1"/>
          </p:cNvSpPr>
          <p:nvPr/>
        </p:nvSpPr>
        <p:spPr bwMode="auto">
          <a:xfrm flipH="1">
            <a:off x="1915082" y="6289003"/>
            <a:ext cx="33002" cy="86440"/>
          </a:xfrm>
          <a:prstGeom prst="rect">
            <a:avLst/>
          </a:prstGeom>
          <a:solidFill>
            <a:schemeClr val="bg1">
              <a:lumMod val="95000"/>
            </a:schemeClr>
          </a:solidFill>
          <a:ln>
            <a:noFill/>
          </a:ln>
        </p:spPr>
        <p:txBody>
          <a:bodyPr vert="horz" wrap="square" lIns="68574" tIns="34287" rIns="68574" bIns="34287" numCol="1" anchor="t" anchorCtr="0" compatLnSpc="1">
            <a:prstTxWarp prst="textNoShape">
              <a:avLst/>
            </a:prstTxWarp>
          </a:bodyPr>
          <a:lstStyle/>
          <a:p>
            <a:endParaRPr lang="en-IN" sz="1350"/>
          </a:p>
        </p:txBody>
      </p:sp>
      <p:sp>
        <p:nvSpPr>
          <p:cNvPr id="137" name="Freeform 71"/>
          <p:cNvSpPr>
            <a:spLocks noEditPoints="1"/>
          </p:cNvSpPr>
          <p:nvPr/>
        </p:nvSpPr>
        <p:spPr bwMode="auto">
          <a:xfrm flipH="1">
            <a:off x="2545649" y="6244181"/>
            <a:ext cx="776716" cy="623940"/>
          </a:xfrm>
          <a:custGeom>
            <a:avLst/>
            <a:gdLst>
              <a:gd name="T0" fmla="*/ 0 w 230"/>
              <a:gd name="T1" fmla="*/ 138 h 138"/>
              <a:gd name="T2" fmla="*/ 67 w 230"/>
              <a:gd name="T3" fmla="*/ 106 h 138"/>
              <a:gd name="T4" fmla="*/ 92 w 230"/>
              <a:gd name="T5" fmla="*/ 106 h 138"/>
              <a:gd name="T6" fmla="*/ 230 w 230"/>
              <a:gd name="T7" fmla="*/ 138 h 138"/>
              <a:gd name="T8" fmla="*/ 0 w 230"/>
              <a:gd name="T9" fmla="*/ 0 h 138"/>
              <a:gd name="T10" fmla="*/ 9 w 230"/>
              <a:gd name="T11" fmla="*/ 74 h 138"/>
              <a:gd name="T12" fmla="*/ 20 w 230"/>
              <a:gd name="T13" fmla="*/ 54 h 138"/>
              <a:gd name="T14" fmla="*/ 20 w 230"/>
              <a:gd name="T15" fmla="*/ 36 h 138"/>
              <a:gd name="T16" fmla="*/ 9 w 230"/>
              <a:gd name="T17" fmla="*/ 17 h 138"/>
              <a:gd name="T18" fmla="*/ 20 w 230"/>
              <a:gd name="T19" fmla="*/ 36 h 138"/>
              <a:gd name="T20" fmla="*/ 32 w 230"/>
              <a:gd name="T21" fmla="*/ 74 h 138"/>
              <a:gd name="T22" fmla="*/ 43 w 230"/>
              <a:gd name="T23" fmla="*/ 54 h 138"/>
              <a:gd name="T24" fmla="*/ 43 w 230"/>
              <a:gd name="T25" fmla="*/ 36 h 138"/>
              <a:gd name="T26" fmla="*/ 32 w 230"/>
              <a:gd name="T27" fmla="*/ 17 h 138"/>
              <a:gd name="T28" fmla="*/ 43 w 230"/>
              <a:gd name="T29" fmla="*/ 36 h 138"/>
              <a:gd name="T30" fmla="*/ 67 w 230"/>
              <a:gd name="T31" fmla="*/ 74 h 138"/>
              <a:gd name="T32" fmla="*/ 56 w 230"/>
              <a:gd name="T33" fmla="*/ 74 h 138"/>
              <a:gd name="T34" fmla="*/ 56 w 230"/>
              <a:gd name="T35" fmla="*/ 54 h 138"/>
              <a:gd name="T36" fmla="*/ 67 w 230"/>
              <a:gd name="T37" fmla="*/ 54 h 138"/>
              <a:gd name="T38" fmla="*/ 67 w 230"/>
              <a:gd name="T39" fmla="*/ 38 h 138"/>
              <a:gd name="T40" fmla="*/ 56 w 230"/>
              <a:gd name="T41" fmla="*/ 36 h 138"/>
              <a:gd name="T42" fmla="*/ 56 w 230"/>
              <a:gd name="T43" fmla="*/ 17 h 138"/>
              <a:gd name="T44" fmla="*/ 67 w 230"/>
              <a:gd name="T45" fmla="*/ 18 h 138"/>
              <a:gd name="T46" fmla="*/ 67 w 230"/>
              <a:gd name="T47" fmla="*/ 38 h 138"/>
              <a:gd name="T48" fmla="*/ 80 w 230"/>
              <a:gd name="T49" fmla="*/ 74 h 138"/>
              <a:gd name="T50" fmla="*/ 91 w 230"/>
              <a:gd name="T51" fmla="*/ 54 h 138"/>
              <a:gd name="T52" fmla="*/ 91 w 230"/>
              <a:gd name="T53" fmla="*/ 38 h 138"/>
              <a:gd name="T54" fmla="*/ 80 w 230"/>
              <a:gd name="T55" fmla="*/ 18 h 138"/>
              <a:gd name="T56" fmla="*/ 91 w 230"/>
              <a:gd name="T57" fmla="*/ 38 h 138"/>
              <a:gd name="T58" fmla="*/ 104 w 230"/>
              <a:gd name="T59" fmla="*/ 74 h 138"/>
              <a:gd name="T60" fmla="*/ 115 w 230"/>
              <a:gd name="T61" fmla="*/ 54 h 138"/>
              <a:gd name="T62" fmla="*/ 115 w 230"/>
              <a:gd name="T63" fmla="*/ 38 h 138"/>
              <a:gd name="T64" fmla="*/ 104 w 230"/>
              <a:gd name="T65" fmla="*/ 18 h 138"/>
              <a:gd name="T66" fmla="*/ 115 w 230"/>
              <a:gd name="T67" fmla="*/ 38 h 138"/>
              <a:gd name="T68" fmla="*/ 127 w 230"/>
              <a:gd name="T69" fmla="*/ 74 h 138"/>
              <a:gd name="T70" fmla="*/ 138 w 230"/>
              <a:gd name="T71" fmla="*/ 54 h 138"/>
              <a:gd name="T72" fmla="*/ 138 w 230"/>
              <a:gd name="T73" fmla="*/ 38 h 138"/>
              <a:gd name="T74" fmla="*/ 127 w 230"/>
              <a:gd name="T75" fmla="*/ 18 h 138"/>
              <a:gd name="T76" fmla="*/ 138 w 230"/>
              <a:gd name="T77" fmla="*/ 38 h 138"/>
              <a:gd name="T78" fmla="*/ 151 w 230"/>
              <a:gd name="T79" fmla="*/ 74 h 138"/>
              <a:gd name="T80" fmla="*/ 162 w 230"/>
              <a:gd name="T81" fmla="*/ 54 h 138"/>
              <a:gd name="T82" fmla="*/ 162 w 230"/>
              <a:gd name="T83" fmla="*/ 38 h 138"/>
              <a:gd name="T84" fmla="*/ 151 w 230"/>
              <a:gd name="T85" fmla="*/ 18 h 138"/>
              <a:gd name="T86" fmla="*/ 162 w 230"/>
              <a:gd name="T87" fmla="*/ 38 h 138"/>
              <a:gd name="T88" fmla="*/ 175 w 230"/>
              <a:gd name="T89" fmla="*/ 74 h 138"/>
              <a:gd name="T90" fmla="*/ 186 w 230"/>
              <a:gd name="T91" fmla="*/ 54 h 138"/>
              <a:gd name="T92" fmla="*/ 186 w 230"/>
              <a:gd name="T93" fmla="*/ 38 h 138"/>
              <a:gd name="T94" fmla="*/ 175 w 230"/>
              <a:gd name="T95" fmla="*/ 18 h 138"/>
              <a:gd name="T96" fmla="*/ 186 w 230"/>
              <a:gd name="T97" fmla="*/ 38 h 138"/>
              <a:gd name="T98" fmla="*/ 198 w 230"/>
              <a:gd name="T99" fmla="*/ 74 h 138"/>
              <a:gd name="T100" fmla="*/ 209 w 230"/>
              <a:gd name="T101" fmla="*/ 54 h 138"/>
              <a:gd name="T102" fmla="*/ 209 w 230"/>
              <a:gd name="T103" fmla="*/ 38 h 138"/>
              <a:gd name="T104" fmla="*/ 198 w 230"/>
              <a:gd name="T105" fmla="*/ 18 h 138"/>
              <a:gd name="T106" fmla="*/ 209 w 230"/>
              <a:gd name="T107" fmla="*/ 38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30" h="138">
                <a:moveTo>
                  <a:pt x="0" y="0"/>
                </a:moveTo>
                <a:cubicBezTo>
                  <a:pt x="0" y="138"/>
                  <a:pt x="0" y="138"/>
                  <a:pt x="0" y="138"/>
                </a:cubicBezTo>
                <a:cubicBezTo>
                  <a:pt x="67" y="138"/>
                  <a:pt x="67" y="138"/>
                  <a:pt x="67" y="138"/>
                </a:cubicBezTo>
                <a:cubicBezTo>
                  <a:pt x="67" y="106"/>
                  <a:pt x="67" y="106"/>
                  <a:pt x="67" y="106"/>
                </a:cubicBezTo>
                <a:cubicBezTo>
                  <a:pt x="67" y="99"/>
                  <a:pt x="72" y="94"/>
                  <a:pt x="79" y="94"/>
                </a:cubicBezTo>
                <a:cubicBezTo>
                  <a:pt x="86" y="94"/>
                  <a:pt x="92" y="99"/>
                  <a:pt x="92" y="106"/>
                </a:cubicBezTo>
                <a:cubicBezTo>
                  <a:pt x="92" y="138"/>
                  <a:pt x="92" y="138"/>
                  <a:pt x="92" y="138"/>
                </a:cubicBezTo>
                <a:cubicBezTo>
                  <a:pt x="230" y="138"/>
                  <a:pt x="230" y="138"/>
                  <a:pt x="230" y="138"/>
                </a:cubicBezTo>
                <a:cubicBezTo>
                  <a:pt x="230" y="0"/>
                  <a:pt x="230" y="0"/>
                  <a:pt x="230" y="0"/>
                </a:cubicBezTo>
                <a:lnTo>
                  <a:pt x="0" y="0"/>
                </a:lnTo>
                <a:close/>
                <a:moveTo>
                  <a:pt x="20" y="74"/>
                </a:moveTo>
                <a:cubicBezTo>
                  <a:pt x="9" y="74"/>
                  <a:pt x="9" y="74"/>
                  <a:pt x="9" y="74"/>
                </a:cubicBezTo>
                <a:cubicBezTo>
                  <a:pt x="9" y="54"/>
                  <a:pt x="9" y="54"/>
                  <a:pt x="9" y="54"/>
                </a:cubicBezTo>
                <a:cubicBezTo>
                  <a:pt x="20" y="54"/>
                  <a:pt x="20" y="54"/>
                  <a:pt x="20" y="54"/>
                </a:cubicBezTo>
                <a:lnTo>
                  <a:pt x="20" y="74"/>
                </a:lnTo>
                <a:close/>
                <a:moveTo>
                  <a:pt x="20" y="36"/>
                </a:moveTo>
                <a:cubicBezTo>
                  <a:pt x="9" y="36"/>
                  <a:pt x="9" y="36"/>
                  <a:pt x="9" y="36"/>
                </a:cubicBezTo>
                <a:cubicBezTo>
                  <a:pt x="9" y="17"/>
                  <a:pt x="9" y="17"/>
                  <a:pt x="9" y="17"/>
                </a:cubicBezTo>
                <a:cubicBezTo>
                  <a:pt x="20" y="17"/>
                  <a:pt x="20" y="17"/>
                  <a:pt x="20" y="17"/>
                </a:cubicBezTo>
                <a:lnTo>
                  <a:pt x="20" y="36"/>
                </a:lnTo>
                <a:close/>
                <a:moveTo>
                  <a:pt x="43" y="74"/>
                </a:moveTo>
                <a:cubicBezTo>
                  <a:pt x="32" y="74"/>
                  <a:pt x="32" y="74"/>
                  <a:pt x="32" y="74"/>
                </a:cubicBezTo>
                <a:cubicBezTo>
                  <a:pt x="32" y="54"/>
                  <a:pt x="32" y="54"/>
                  <a:pt x="32" y="54"/>
                </a:cubicBezTo>
                <a:cubicBezTo>
                  <a:pt x="43" y="54"/>
                  <a:pt x="43" y="54"/>
                  <a:pt x="43" y="54"/>
                </a:cubicBezTo>
                <a:lnTo>
                  <a:pt x="43" y="74"/>
                </a:lnTo>
                <a:close/>
                <a:moveTo>
                  <a:pt x="43" y="36"/>
                </a:moveTo>
                <a:cubicBezTo>
                  <a:pt x="32" y="36"/>
                  <a:pt x="32" y="36"/>
                  <a:pt x="32" y="36"/>
                </a:cubicBezTo>
                <a:cubicBezTo>
                  <a:pt x="32" y="17"/>
                  <a:pt x="32" y="17"/>
                  <a:pt x="32" y="17"/>
                </a:cubicBezTo>
                <a:cubicBezTo>
                  <a:pt x="43" y="17"/>
                  <a:pt x="43" y="17"/>
                  <a:pt x="43" y="17"/>
                </a:cubicBezTo>
                <a:lnTo>
                  <a:pt x="43" y="36"/>
                </a:lnTo>
                <a:close/>
                <a:moveTo>
                  <a:pt x="67" y="74"/>
                </a:moveTo>
                <a:cubicBezTo>
                  <a:pt x="67" y="74"/>
                  <a:pt x="67" y="74"/>
                  <a:pt x="67" y="74"/>
                </a:cubicBezTo>
                <a:cubicBezTo>
                  <a:pt x="56" y="74"/>
                  <a:pt x="56" y="74"/>
                  <a:pt x="56" y="74"/>
                </a:cubicBezTo>
                <a:cubicBezTo>
                  <a:pt x="56" y="74"/>
                  <a:pt x="56" y="74"/>
                  <a:pt x="56" y="74"/>
                </a:cubicBezTo>
                <a:cubicBezTo>
                  <a:pt x="56" y="54"/>
                  <a:pt x="56" y="54"/>
                  <a:pt x="56" y="54"/>
                </a:cubicBezTo>
                <a:cubicBezTo>
                  <a:pt x="56" y="54"/>
                  <a:pt x="56" y="54"/>
                  <a:pt x="56" y="54"/>
                </a:cubicBezTo>
                <a:cubicBezTo>
                  <a:pt x="67" y="54"/>
                  <a:pt x="67" y="54"/>
                  <a:pt x="67" y="54"/>
                </a:cubicBezTo>
                <a:cubicBezTo>
                  <a:pt x="67" y="54"/>
                  <a:pt x="67" y="54"/>
                  <a:pt x="67" y="54"/>
                </a:cubicBezTo>
                <a:lnTo>
                  <a:pt x="67" y="74"/>
                </a:lnTo>
                <a:close/>
                <a:moveTo>
                  <a:pt x="67" y="38"/>
                </a:moveTo>
                <a:cubicBezTo>
                  <a:pt x="56" y="38"/>
                  <a:pt x="56" y="38"/>
                  <a:pt x="56" y="38"/>
                </a:cubicBezTo>
                <a:cubicBezTo>
                  <a:pt x="56" y="36"/>
                  <a:pt x="56" y="36"/>
                  <a:pt x="56" y="36"/>
                </a:cubicBezTo>
                <a:cubicBezTo>
                  <a:pt x="56" y="36"/>
                  <a:pt x="56" y="36"/>
                  <a:pt x="56" y="36"/>
                </a:cubicBezTo>
                <a:cubicBezTo>
                  <a:pt x="56" y="17"/>
                  <a:pt x="56" y="17"/>
                  <a:pt x="56" y="17"/>
                </a:cubicBezTo>
                <a:cubicBezTo>
                  <a:pt x="67" y="17"/>
                  <a:pt x="67" y="17"/>
                  <a:pt x="67" y="17"/>
                </a:cubicBezTo>
                <a:cubicBezTo>
                  <a:pt x="67" y="18"/>
                  <a:pt x="67" y="18"/>
                  <a:pt x="67" y="18"/>
                </a:cubicBezTo>
                <a:cubicBezTo>
                  <a:pt x="67" y="18"/>
                  <a:pt x="67" y="18"/>
                  <a:pt x="67" y="18"/>
                </a:cubicBezTo>
                <a:lnTo>
                  <a:pt x="67" y="38"/>
                </a:lnTo>
                <a:close/>
                <a:moveTo>
                  <a:pt x="91" y="74"/>
                </a:moveTo>
                <a:cubicBezTo>
                  <a:pt x="80" y="74"/>
                  <a:pt x="80" y="74"/>
                  <a:pt x="80" y="74"/>
                </a:cubicBezTo>
                <a:cubicBezTo>
                  <a:pt x="80" y="54"/>
                  <a:pt x="80" y="54"/>
                  <a:pt x="80" y="54"/>
                </a:cubicBezTo>
                <a:cubicBezTo>
                  <a:pt x="91" y="54"/>
                  <a:pt x="91" y="54"/>
                  <a:pt x="91" y="54"/>
                </a:cubicBezTo>
                <a:lnTo>
                  <a:pt x="91" y="74"/>
                </a:lnTo>
                <a:close/>
                <a:moveTo>
                  <a:pt x="91" y="38"/>
                </a:moveTo>
                <a:cubicBezTo>
                  <a:pt x="80" y="38"/>
                  <a:pt x="80" y="38"/>
                  <a:pt x="80" y="38"/>
                </a:cubicBezTo>
                <a:cubicBezTo>
                  <a:pt x="80" y="18"/>
                  <a:pt x="80" y="18"/>
                  <a:pt x="80" y="18"/>
                </a:cubicBezTo>
                <a:cubicBezTo>
                  <a:pt x="91" y="18"/>
                  <a:pt x="91" y="18"/>
                  <a:pt x="91" y="18"/>
                </a:cubicBezTo>
                <a:lnTo>
                  <a:pt x="91" y="38"/>
                </a:lnTo>
                <a:close/>
                <a:moveTo>
                  <a:pt x="115" y="74"/>
                </a:moveTo>
                <a:cubicBezTo>
                  <a:pt x="104" y="74"/>
                  <a:pt x="104" y="74"/>
                  <a:pt x="104" y="74"/>
                </a:cubicBezTo>
                <a:cubicBezTo>
                  <a:pt x="104" y="54"/>
                  <a:pt x="104" y="54"/>
                  <a:pt x="104" y="54"/>
                </a:cubicBezTo>
                <a:cubicBezTo>
                  <a:pt x="115" y="54"/>
                  <a:pt x="115" y="54"/>
                  <a:pt x="115" y="54"/>
                </a:cubicBezTo>
                <a:lnTo>
                  <a:pt x="115" y="74"/>
                </a:lnTo>
                <a:close/>
                <a:moveTo>
                  <a:pt x="115" y="38"/>
                </a:moveTo>
                <a:cubicBezTo>
                  <a:pt x="104" y="38"/>
                  <a:pt x="104" y="38"/>
                  <a:pt x="104" y="38"/>
                </a:cubicBezTo>
                <a:cubicBezTo>
                  <a:pt x="104" y="18"/>
                  <a:pt x="104" y="18"/>
                  <a:pt x="104" y="18"/>
                </a:cubicBezTo>
                <a:cubicBezTo>
                  <a:pt x="115" y="18"/>
                  <a:pt x="115" y="18"/>
                  <a:pt x="115" y="18"/>
                </a:cubicBezTo>
                <a:lnTo>
                  <a:pt x="115" y="38"/>
                </a:lnTo>
                <a:close/>
                <a:moveTo>
                  <a:pt x="138" y="74"/>
                </a:moveTo>
                <a:cubicBezTo>
                  <a:pt x="127" y="74"/>
                  <a:pt x="127" y="74"/>
                  <a:pt x="127" y="74"/>
                </a:cubicBezTo>
                <a:cubicBezTo>
                  <a:pt x="127" y="54"/>
                  <a:pt x="127" y="54"/>
                  <a:pt x="127" y="54"/>
                </a:cubicBezTo>
                <a:cubicBezTo>
                  <a:pt x="138" y="54"/>
                  <a:pt x="138" y="54"/>
                  <a:pt x="138" y="54"/>
                </a:cubicBezTo>
                <a:lnTo>
                  <a:pt x="138" y="74"/>
                </a:lnTo>
                <a:close/>
                <a:moveTo>
                  <a:pt x="138" y="38"/>
                </a:moveTo>
                <a:cubicBezTo>
                  <a:pt x="127" y="38"/>
                  <a:pt x="127" y="38"/>
                  <a:pt x="127" y="38"/>
                </a:cubicBezTo>
                <a:cubicBezTo>
                  <a:pt x="127" y="18"/>
                  <a:pt x="127" y="18"/>
                  <a:pt x="127" y="18"/>
                </a:cubicBezTo>
                <a:cubicBezTo>
                  <a:pt x="138" y="18"/>
                  <a:pt x="138" y="18"/>
                  <a:pt x="138" y="18"/>
                </a:cubicBezTo>
                <a:lnTo>
                  <a:pt x="138" y="38"/>
                </a:lnTo>
                <a:close/>
                <a:moveTo>
                  <a:pt x="162" y="74"/>
                </a:moveTo>
                <a:cubicBezTo>
                  <a:pt x="151" y="74"/>
                  <a:pt x="151" y="74"/>
                  <a:pt x="151" y="74"/>
                </a:cubicBezTo>
                <a:cubicBezTo>
                  <a:pt x="151" y="54"/>
                  <a:pt x="151" y="54"/>
                  <a:pt x="151" y="54"/>
                </a:cubicBezTo>
                <a:cubicBezTo>
                  <a:pt x="162" y="54"/>
                  <a:pt x="162" y="54"/>
                  <a:pt x="162" y="54"/>
                </a:cubicBezTo>
                <a:lnTo>
                  <a:pt x="162" y="74"/>
                </a:lnTo>
                <a:close/>
                <a:moveTo>
                  <a:pt x="162" y="38"/>
                </a:moveTo>
                <a:cubicBezTo>
                  <a:pt x="151" y="38"/>
                  <a:pt x="151" y="38"/>
                  <a:pt x="151" y="38"/>
                </a:cubicBezTo>
                <a:cubicBezTo>
                  <a:pt x="151" y="18"/>
                  <a:pt x="151" y="18"/>
                  <a:pt x="151" y="18"/>
                </a:cubicBezTo>
                <a:cubicBezTo>
                  <a:pt x="162" y="18"/>
                  <a:pt x="162" y="18"/>
                  <a:pt x="162" y="18"/>
                </a:cubicBezTo>
                <a:lnTo>
                  <a:pt x="162" y="38"/>
                </a:lnTo>
                <a:close/>
                <a:moveTo>
                  <a:pt x="186" y="74"/>
                </a:moveTo>
                <a:cubicBezTo>
                  <a:pt x="175" y="74"/>
                  <a:pt x="175" y="74"/>
                  <a:pt x="175" y="74"/>
                </a:cubicBezTo>
                <a:cubicBezTo>
                  <a:pt x="175" y="54"/>
                  <a:pt x="175" y="54"/>
                  <a:pt x="175" y="54"/>
                </a:cubicBezTo>
                <a:cubicBezTo>
                  <a:pt x="186" y="54"/>
                  <a:pt x="186" y="54"/>
                  <a:pt x="186" y="54"/>
                </a:cubicBezTo>
                <a:lnTo>
                  <a:pt x="186" y="74"/>
                </a:lnTo>
                <a:close/>
                <a:moveTo>
                  <a:pt x="186" y="38"/>
                </a:moveTo>
                <a:cubicBezTo>
                  <a:pt x="175" y="38"/>
                  <a:pt x="175" y="38"/>
                  <a:pt x="175" y="38"/>
                </a:cubicBezTo>
                <a:cubicBezTo>
                  <a:pt x="175" y="18"/>
                  <a:pt x="175" y="18"/>
                  <a:pt x="175" y="18"/>
                </a:cubicBezTo>
                <a:cubicBezTo>
                  <a:pt x="186" y="18"/>
                  <a:pt x="186" y="18"/>
                  <a:pt x="186" y="18"/>
                </a:cubicBezTo>
                <a:lnTo>
                  <a:pt x="186" y="38"/>
                </a:lnTo>
                <a:close/>
                <a:moveTo>
                  <a:pt x="209" y="74"/>
                </a:moveTo>
                <a:cubicBezTo>
                  <a:pt x="198" y="74"/>
                  <a:pt x="198" y="74"/>
                  <a:pt x="198" y="74"/>
                </a:cubicBezTo>
                <a:cubicBezTo>
                  <a:pt x="198" y="54"/>
                  <a:pt x="198" y="54"/>
                  <a:pt x="198" y="54"/>
                </a:cubicBezTo>
                <a:cubicBezTo>
                  <a:pt x="209" y="54"/>
                  <a:pt x="209" y="54"/>
                  <a:pt x="209" y="54"/>
                </a:cubicBezTo>
                <a:lnTo>
                  <a:pt x="209" y="74"/>
                </a:lnTo>
                <a:close/>
                <a:moveTo>
                  <a:pt x="209" y="38"/>
                </a:moveTo>
                <a:cubicBezTo>
                  <a:pt x="198" y="38"/>
                  <a:pt x="198" y="38"/>
                  <a:pt x="198" y="38"/>
                </a:cubicBezTo>
                <a:cubicBezTo>
                  <a:pt x="198" y="18"/>
                  <a:pt x="198" y="18"/>
                  <a:pt x="198" y="18"/>
                </a:cubicBezTo>
                <a:cubicBezTo>
                  <a:pt x="209" y="18"/>
                  <a:pt x="209" y="18"/>
                  <a:pt x="209" y="18"/>
                </a:cubicBezTo>
                <a:lnTo>
                  <a:pt x="209" y="38"/>
                </a:lnTo>
                <a:close/>
              </a:path>
            </a:pathLst>
          </a:custGeom>
          <a:solidFill>
            <a:schemeClr val="accent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74" tIns="34287" rIns="68574" bIns="34287" numCol="1" anchor="t" anchorCtr="0" compatLnSpc="1">
            <a:prstTxWarp prst="textNoShape">
              <a:avLst/>
            </a:prstTxWarp>
          </a:bodyPr>
          <a:lstStyle/>
          <a:p>
            <a:endParaRPr lang="en-IN" sz="1350"/>
          </a:p>
        </p:txBody>
      </p:sp>
      <p:sp>
        <p:nvSpPr>
          <p:cNvPr id="138" name="Rectangle 30"/>
          <p:cNvSpPr>
            <a:spLocks noChangeArrowheads="1"/>
          </p:cNvSpPr>
          <p:nvPr/>
        </p:nvSpPr>
        <p:spPr bwMode="auto">
          <a:xfrm flipH="1">
            <a:off x="1600391" y="6010923"/>
            <a:ext cx="240440" cy="857197"/>
          </a:xfrm>
          <a:prstGeom prst="rect">
            <a:avLst/>
          </a:prstGeom>
          <a:solidFill>
            <a:schemeClr val="accent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74" tIns="34287" rIns="68574" bIns="34287" numCol="1" anchor="t" anchorCtr="0" compatLnSpc="1">
            <a:prstTxWarp prst="textNoShape">
              <a:avLst/>
            </a:prstTxWarp>
          </a:bodyPr>
          <a:lstStyle/>
          <a:p>
            <a:endParaRPr lang="en-IN" sz="1350"/>
          </a:p>
        </p:txBody>
      </p:sp>
      <p:sp>
        <p:nvSpPr>
          <p:cNvPr id="139" name="Freeform 31"/>
          <p:cNvSpPr>
            <a:spLocks/>
          </p:cNvSpPr>
          <p:nvPr/>
        </p:nvSpPr>
        <p:spPr bwMode="auto">
          <a:xfrm flipH="1">
            <a:off x="1600391" y="5753007"/>
            <a:ext cx="240440" cy="243604"/>
          </a:xfrm>
          <a:custGeom>
            <a:avLst/>
            <a:gdLst>
              <a:gd name="T0" fmla="*/ 103 w 204"/>
              <a:gd name="T1" fmla="*/ 0 h 155"/>
              <a:gd name="T2" fmla="*/ 0 w 204"/>
              <a:gd name="T3" fmla="*/ 155 h 155"/>
              <a:gd name="T4" fmla="*/ 204 w 204"/>
              <a:gd name="T5" fmla="*/ 155 h 155"/>
              <a:gd name="T6" fmla="*/ 103 w 204"/>
              <a:gd name="T7" fmla="*/ 0 h 155"/>
            </a:gdLst>
            <a:ahLst/>
            <a:cxnLst>
              <a:cxn ang="0">
                <a:pos x="T0" y="T1"/>
              </a:cxn>
              <a:cxn ang="0">
                <a:pos x="T2" y="T3"/>
              </a:cxn>
              <a:cxn ang="0">
                <a:pos x="T4" y="T5"/>
              </a:cxn>
              <a:cxn ang="0">
                <a:pos x="T6" y="T7"/>
              </a:cxn>
            </a:cxnLst>
            <a:rect l="0" t="0" r="r" b="b"/>
            <a:pathLst>
              <a:path w="204" h="155">
                <a:moveTo>
                  <a:pt x="103" y="0"/>
                </a:moveTo>
                <a:lnTo>
                  <a:pt x="0" y="155"/>
                </a:lnTo>
                <a:lnTo>
                  <a:pt x="204" y="155"/>
                </a:lnTo>
                <a:lnTo>
                  <a:pt x="103" y="0"/>
                </a:lnTo>
                <a:close/>
              </a:path>
            </a:pathLst>
          </a:custGeom>
          <a:solidFill>
            <a:schemeClr val="accent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74" tIns="34287" rIns="68574" bIns="34287" numCol="1" anchor="t" anchorCtr="0" compatLnSpc="1">
            <a:prstTxWarp prst="textNoShape">
              <a:avLst/>
            </a:prstTxWarp>
          </a:bodyPr>
          <a:lstStyle/>
          <a:p>
            <a:endParaRPr lang="en-IN" sz="1350"/>
          </a:p>
        </p:txBody>
      </p:sp>
      <p:sp>
        <p:nvSpPr>
          <p:cNvPr id="140" name="Oval 32"/>
          <p:cNvSpPr>
            <a:spLocks noChangeArrowheads="1"/>
          </p:cNvSpPr>
          <p:nvPr/>
        </p:nvSpPr>
        <p:spPr bwMode="auto">
          <a:xfrm flipH="1">
            <a:off x="1685252" y="5852019"/>
            <a:ext cx="70717" cy="91155"/>
          </a:xfrm>
          <a:prstGeom prst="ellipse">
            <a:avLst/>
          </a:prstGeom>
          <a:solidFill>
            <a:schemeClr val="bg1"/>
          </a:solidFill>
          <a:ln>
            <a:noFill/>
          </a:ln>
        </p:spPr>
        <p:txBody>
          <a:bodyPr vert="horz" wrap="square" lIns="68574" tIns="34287" rIns="68574" bIns="34287" numCol="1" anchor="t" anchorCtr="0" compatLnSpc="1">
            <a:prstTxWarp prst="textNoShape">
              <a:avLst/>
            </a:prstTxWarp>
          </a:bodyPr>
          <a:lstStyle/>
          <a:p>
            <a:endParaRPr lang="en-IN" sz="1350"/>
          </a:p>
        </p:txBody>
      </p:sp>
      <p:sp>
        <p:nvSpPr>
          <p:cNvPr id="141" name="Rectangle 33"/>
          <p:cNvSpPr>
            <a:spLocks noChangeArrowheads="1"/>
          </p:cNvSpPr>
          <p:nvPr/>
        </p:nvSpPr>
        <p:spPr bwMode="auto">
          <a:xfrm flipH="1">
            <a:off x="1331427" y="6010923"/>
            <a:ext cx="239262" cy="857197"/>
          </a:xfrm>
          <a:prstGeom prst="rect">
            <a:avLst/>
          </a:prstGeom>
          <a:solidFill>
            <a:schemeClr val="accent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74" tIns="34287" rIns="68574" bIns="34287" numCol="1" anchor="t" anchorCtr="0" compatLnSpc="1">
            <a:prstTxWarp prst="textNoShape">
              <a:avLst/>
            </a:prstTxWarp>
          </a:bodyPr>
          <a:lstStyle/>
          <a:p>
            <a:endParaRPr lang="en-IN" sz="1350"/>
          </a:p>
        </p:txBody>
      </p:sp>
      <p:sp>
        <p:nvSpPr>
          <p:cNvPr id="142" name="Freeform 141"/>
          <p:cNvSpPr>
            <a:spLocks/>
          </p:cNvSpPr>
          <p:nvPr/>
        </p:nvSpPr>
        <p:spPr bwMode="auto">
          <a:xfrm flipH="1">
            <a:off x="1645176" y="6113735"/>
            <a:ext cx="152044" cy="190169"/>
          </a:xfrm>
          <a:custGeom>
            <a:avLst/>
            <a:gdLst>
              <a:gd name="connsiteX0" fmla="*/ 165100 w 204788"/>
              <a:gd name="connsiteY0" fmla="*/ 128587 h 192088"/>
              <a:gd name="connsiteX1" fmla="*/ 204788 w 204788"/>
              <a:gd name="connsiteY1" fmla="*/ 128587 h 192088"/>
              <a:gd name="connsiteX2" fmla="*/ 204788 w 204788"/>
              <a:gd name="connsiteY2" fmla="*/ 141851 h 192088"/>
              <a:gd name="connsiteX3" fmla="*/ 204788 w 204788"/>
              <a:gd name="connsiteY3" fmla="*/ 192088 h 192088"/>
              <a:gd name="connsiteX4" fmla="*/ 171294 w 204788"/>
              <a:gd name="connsiteY4" fmla="*/ 192088 h 192088"/>
              <a:gd name="connsiteX5" fmla="*/ 165100 w 204788"/>
              <a:gd name="connsiteY5" fmla="*/ 192088 h 192088"/>
              <a:gd name="connsiteX6" fmla="*/ 55563 w 204788"/>
              <a:gd name="connsiteY6" fmla="*/ 128587 h 192088"/>
              <a:gd name="connsiteX7" fmla="*/ 155575 w 204788"/>
              <a:gd name="connsiteY7" fmla="*/ 128587 h 192088"/>
              <a:gd name="connsiteX8" fmla="*/ 155575 w 204788"/>
              <a:gd name="connsiteY8" fmla="*/ 192088 h 192088"/>
              <a:gd name="connsiteX9" fmla="*/ 146910 w 204788"/>
              <a:gd name="connsiteY9" fmla="*/ 192088 h 192088"/>
              <a:gd name="connsiteX10" fmla="*/ 67596 w 204788"/>
              <a:gd name="connsiteY10" fmla="*/ 192088 h 192088"/>
              <a:gd name="connsiteX11" fmla="*/ 55563 w 204788"/>
              <a:gd name="connsiteY11" fmla="*/ 192088 h 192088"/>
              <a:gd name="connsiteX12" fmla="*/ 0 w 204788"/>
              <a:gd name="connsiteY12" fmla="*/ 128587 h 192088"/>
              <a:gd name="connsiteX13" fmla="*/ 41275 w 204788"/>
              <a:gd name="connsiteY13" fmla="*/ 128587 h 192088"/>
              <a:gd name="connsiteX14" fmla="*/ 41275 w 204788"/>
              <a:gd name="connsiteY14" fmla="*/ 192088 h 192088"/>
              <a:gd name="connsiteX15" fmla="*/ 0 w 204788"/>
              <a:gd name="connsiteY15" fmla="*/ 192088 h 192088"/>
              <a:gd name="connsiteX16" fmla="*/ 0 w 204788"/>
              <a:gd name="connsiteY16" fmla="*/ 133874 h 192088"/>
              <a:gd name="connsiteX17" fmla="*/ 165100 w 204788"/>
              <a:gd name="connsiteY17" fmla="*/ 25323 h 192088"/>
              <a:gd name="connsiteX18" fmla="*/ 174639 w 204788"/>
              <a:gd name="connsiteY18" fmla="*/ 32015 h 192088"/>
              <a:gd name="connsiteX19" fmla="*/ 204788 w 204788"/>
              <a:gd name="connsiteY19" fmla="*/ 105191 h 192088"/>
              <a:gd name="connsiteX20" fmla="*/ 204788 w 204788"/>
              <a:gd name="connsiteY20" fmla="*/ 116053 h 192088"/>
              <a:gd name="connsiteX21" fmla="*/ 204788 w 204788"/>
              <a:gd name="connsiteY21" fmla="*/ 119062 h 192088"/>
              <a:gd name="connsiteX22" fmla="*/ 165100 w 204788"/>
              <a:gd name="connsiteY22" fmla="*/ 119062 h 192088"/>
              <a:gd name="connsiteX23" fmla="*/ 41275 w 204788"/>
              <a:gd name="connsiteY23" fmla="*/ 23463 h 192088"/>
              <a:gd name="connsiteX24" fmla="*/ 41275 w 204788"/>
              <a:gd name="connsiteY24" fmla="*/ 119062 h 192088"/>
              <a:gd name="connsiteX25" fmla="*/ 0 w 204788"/>
              <a:gd name="connsiteY25" fmla="*/ 119062 h 192088"/>
              <a:gd name="connsiteX26" fmla="*/ 0 w 204788"/>
              <a:gd name="connsiteY26" fmla="*/ 105191 h 192088"/>
              <a:gd name="connsiteX27" fmla="*/ 29581 w 204788"/>
              <a:gd name="connsiteY27" fmla="*/ 32015 h 192088"/>
              <a:gd name="connsiteX28" fmla="*/ 100119 w 204788"/>
              <a:gd name="connsiteY28" fmla="*/ 0 h 192088"/>
              <a:gd name="connsiteX29" fmla="*/ 141432 w 204788"/>
              <a:gd name="connsiteY29" fmla="*/ 8719 h 192088"/>
              <a:gd name="connsiteX30" fmla="*/ 155575 w 204788"/>
              <a:gd name="connsiteY30" fmla="*/ 18641 h 192088"/>
              <a:gd name="connsiteX31" fmla="*/ 155575 w 204788"/>
              <a:gd name="connsiteY31" fmla="*/ 119062 h 192088"/>
              <a:gd name="connsiteX32" fmla="*/ 55563 w 204788"/>
              <a:gd name="connsiteY32" fmla="*/ 119062 h 192088"/>
              <a:gd name="connsiteX33" fmla="*/ 55563 w 204788"/>
              <a:gd name="connsiteY33" fmla="*/ 13014 h 192088"/>
              <a:gd name="connsiteX34" fmla="*/ 61437 w 204788"/>
              <a:gd name="connsiteY34" fmla="*/ 8719 h 192088"/>
              <a:gd name="connsiteX35" fmla="*/ 100119 w 204788"/>
              <a:gd name="connsiteY35" fmla="*/ 0 h 192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04788" h="192088">
                <a:moveTo>
                  <a:pt x="165100" y="128587"/>
                </a:moveTo>
                <a:lnTo>
                  <a:pt x="204788" y="128587"/>
                </a:lnTo>
                <a:lnTo>
                  <a:pt x="204788" y="141851"/>
                </a:lnTo>
                <a:cubicBezTo>
                  <a:pt x="204788" y="154071"/>
                  <a:pt x="204788" y="170364"/>
                  <a:pt x="204788" y="192088"/>
                </a:cubicBezTo>
                <a:cubicBezTo>
                  <a:pt x="204788" y="192088"/>
                  <a:pt x="204788" y="192088"/>
                  <a:pt x="171294" y="192088"/>
                </a:cubicBezTo>
                <a:lnTo>
                  <a:pt x="165100" y="192088"/>
                </a:lnTo>
                <a:close/>
                <a:moveTo>
                  <a:pt x="55563" y="128587"/>
                </a:moveTo>
                <a:lnTo>
                  <a:pt x="155575" y="128587"/>
                </a:lnTo>
                <a:lnTo>
                  <a:pt x="155575" y="192088"/>
                </a:lnTo>
                <a:lnTo>
                  <a:pt x="146910" y="192088"/>
                </a:lnTo>
                <a:cubicBezTo>
                  <a:pt x="127618" y="192088"/>
                  <a:pt x="101894" y="192088"/>
                  <a:pt x="67596" y="192088"/>
                </a:cubicBezTo>
                <a:lnTo>
                  <a:pt x="55563" y="192088"/>
                </a:lnTo>
                <a:close/>
                <a:moveTo>
                  <a:pt x="0" y="128587"/>
                </a:moveTo>
                <a:lnTo>
                  <a:pt x="41275" y="128587"/>
                </a:lnTo>
                <a:lnTo>
                  <a:pt x="41275" y="192088"/>
                </a:lnTo>
                <a:lnTo>
                  <a:pt x="0" y="192088"/>
                </a:lnTo>
                <a:cubicBezTo>
                  <a:pt x="0" y="192088"/>
                  <a:pt x="0" y="192088"/>
                  <a:pt x="0" y="133874"/>
                </a:cubicBezTo>
                <a:close/>
                <a:moveTo>
                  <a:pt x="165100" y="25323"/>
                </a:moveTo>
                <a:lnTo>
                  <a:pt x="174639" y="32015"/>
                </a:lnTo>
                <a:cubicBezTo>
                  <a:pt x="193411" y="51453"/>
                  <a:pt x="204788" y="77750"/>
                  <a:pt x="204788" y="105191"/>
                </a:cubicBezTo>
                <a:cubicBezTo>
                  <a:pt x="204788" y="105191"/>
                  <a:pt x="204788" y="105191"/>
                  <a:pt x="204788" y="116053"/>
                </a:cubicBezTo>
                <a:lnTo>
                  <a:pt x="204788" y="119062"/>
                </a:lnTo>
                <a:lnTo>
                  <a:pt x="165100" y="119062"/>
                </a:lnTo>
                <a:close/>
                <a:moveTo>
                  <a:pt x="41275" y="23463"/>
                </a:moveTo>
                <a:lnTo>
                  <a:pt x="41275" y="119062"/>
                </a:lnTo>
                <a:lnTo>
                  <a:pt x="0" y="119062"/>
                </a:lnTo>
                <a:lnTo>
                  <a:pt x="0" y="105191"/>
                </a:lnTo>
                <a:cubicBezTo>
                  <a:pt x="0" y="77750"/>
                  <a:pt x="11377" y="51453"/>
                  <a:pt x="29581" y="32015"/>
                </a:cubicBezTo>
                <a:close/>
                <a:moveTo>
                  <a:pt x="100119" y="0"/>
                </a:moveTo>
                <a:cubicBezTo>
                  <a:pt x="114909" y="0"/>
                  <a:pt x="128846" y="3145"/>
                  <a:pt x="141432" y="8719"/>
                </a:cubicBezTo>
                <a:lnTo>
                  <a:pt x="155575" y="18641"/>
                </a:lnTo>
                <a:lnTo>
                  <a:pt x="155575" y="119062"/>
                </a:lnTo>
                <a:lnTo>
                  <a:pt x="55563" y="119062"/>
                </a:lnTo>
                <a:lnTo>
                  <a:pt x="55563" y="13014"/>
                </a:lnTo>
                <a:lnTo>
                  <a:pt x="61437" y="8719"/>
                </a:lnTo>
                <a:cubicBezTo>
                  <a:pt x="73383" y="3145"/>
                  <a:pt x="86466" y="0"/>
                  <a:pt x="100119" y="0"/>
                </a:cubicBezTo>
                <a:close/>
              </a:path>
            </a:pathLst>
          </a:custGeom>
          <a:solidFill>
            <a:schemeClr val="bg1">
              <a:lumMod val="95000"/>
            </a:schemeClr>
          </a:solidFill>
          <a:ln>
            <a:noFill/>
          </a:ln>
        </p:spPr>
        <p:txBody>
          <a:bodyPr vert="horz" wrap="square" lIns="68574" tIns="34287" rIns="68574" bIns="34287" numCol="1" anchor="t" anchorCtr="0" compatLnSpc="1">
            <a:prstTxWarp prst="textNoShape">
              <a:avLst/>
            </a:prstTxWarp>
            <a:noAutofit/>
          </a:bodyPr>
          <a:lstStyle/>
          <a:p>
            <a:endParaRPr lang="en-IN" sz="1350"/>
          </a:p>
        </p:txBody>
      </p:sp>
      <p:sp>
        <p:nvSpPr>
          <p:cNvPr id="143" name="Rectangle 54"/>
          <p:cNvSpPr>
            <a:spLocks noChangeArrowheads="1"/>
          </p:cNvSpPr>
          <p:nvPr/>
        </p:nvSpPr>
        <p:spPr bwMode="auto">
          <a:xfrm flipH="1">
            <a:off x="1472863" y="6132594"/>
            <a:ext cx="37716" cy="84868"/>
          </a:xfrm>
          <a:prstGeom prst="rect">
            <a:avLst/>
          </a:prstGeom>
          <a:solidFill>
            <a:schemeClr val="bg1">
              <a:lumMod val="95000"/>
            </a:schemeClr>
          </a:solidFill>
          <a:ln>
            <a:noFill/>
          </a:ln>
        </p:spPr>
        <p:txBody>
          <a:bodyPr vert="horz" wrap="square" lIns="68574" tIns="34287" rIns="68574" bIns="34287" numCol="1" anchor="t" anchorCtr="0" compatLnSpc="1">
            <a:prstTxWarp prst="textNoShape">
              <a:avLst/>
            </a:prstTxWarp>
          </a:bodyPr>
          <a:lstStyle/>
          <a:p>
            <a:endParaRPr lang="en-IN" sz="1350"/>
          </a:p>
        </p:txBody>
      </p:sp>
      <p:sp>
        <p:nvSpPr>
          <p:cNvPr id="144" name="Rectangle 55"/>
          <p:cNvSpPr>
            <a:spLocks noChangeArrowheads="1"/>
          </p:cNvSpPr>
          <p:nvPr/>
        </p:nvSpPr>
        <p:spPr bwMode="auto">
          <a:xfrm flipH="1">
            <a:off x="1392714" y="6132594"/>
            <a:ext cx="36538" cy="84868"/>
          </a:xfrm>
          <a:prstGeom prst="rect">
            <a:avLst/>
          </a:prstGeom>
          <a:solidFill>
            <a:schemeClr val="bg1">
              <a:lumMod val="95000"/>
            </a:schemeClr>
          </a:solidFill>
          <a:ln>
            <a:noFill/>
          </a:ln>
        </p:spPr>
        <p:txBody>
          <a:bodyPr vert="horz" wrap="square" lIns="68574" tIns="34287" rIns="68574" bIns="34287" numCol="1" anchor="t" anchorCtr="0" compatLnSpc="1">
            <a:prstTxWarp prst="textNoShape">
              <a:avLst/>
            </a:prstTxWarp>
          </a:bodyPr>
          <a:lstStyle/>
          <a:p>
            <a:endParaRPr lang="en-IN" sz="1350"/>
          </a:p>
        </p:txBody>
      </p:sp>
      <p:sp>
        <p:nvSpPr>
          <p:cNvPr id="145" name="Rectangle 56"/>
          <p:cNvSpPr>
            <a:spLocks noChangeArrowheads="1"/>
          </p:cNvSpPr>
          <p:nvPr/>
        </p:nvSpPr>
        <p:spPr bwMode="auto">
          <a:xfrm flipH="1">
            <a:off x="1472863" y="6352625"/>
            <a:ext cx="37716" cy="91155"/>
          </a:xfrm>
          <a:prstGeom prst="rect">
            <a:avLst/>
          </a:prstGeom>
          <a:solidFill>
            <a:schemeClr val="bg1">
              <a:lumMod val="95000"/>
            </a:schemeClr>
          </a:solidFill>
          <a:ln>
            <a:noFill/>
          </a:ln>
        </p:spPr>
        <p:txBody>
          <a:bodyPr vert="horz" wrap="square" lIns="68574" tIns="34287" rIns="68574" bIns="34287" numCol="1" anchor="t" anchorCtr="0" compatLnSpc="1">
            <a:prstTxWarp prst="textNoShape">
              <a:avLst/>
            </a:prstTxWarp>
          </a:bodyPr>
          <a:lstStyle/>
          <a:p>
            <a:endParaRPr lang="en-IN" sz="1350"/>
          </a:p>
        </p:txBody>
      </p:sp>
      <p:sp>
        <p:nvSpPr>
          <p:cNvPr id="146" name="Rectangle 57"/>
          <p:cNvSpPr>
            <a:spLocks noChangeArrowheads="1"/>
          </p:cNvSpPr>
          <p:nvPr/>
        </p:nvSpPr>
        <p:spPr bwMode="auto">
          <a:xfrm flipH="1">
            <a:off x="1392714" y="6352625"/>
            <a:ext cx="36538" cy="91155"/>
          </a:xfrm>
          <a:prstGeom prst="rect">
            <a:avLst/>
          </a:prstGeom>
          <a:solidFill>
            <a:schemeClr val="bg1">
              <a:lumMod val="95000"/>
            </a:schemeClr>
          </a:solidFill>
          <a:ln>
            <a:noFill/>
          </a:ln>
        </p:spPr>
        <p:txBody>
          <a:bodyPr vert="horz" wrap="square" lIns="68574" tIns="34287" rIns="68574" bIns="34287" numCol="1" anchor="t" anchorCtr="0" compatLnSpc="1">
            <a:prstTxWarp prst="textNoShape">
              <a:avLst/>
            </a:prstTxWarp>
          </a:bodyPr>
          <a:lstStyle/>
          <a:p>
            <a:endParaRPr lang="en-IN" sz="1350"/>
          </a:p>
        </p:txBody>
      </p:sp>
      <p:sp>
        <p:nvSpPr>
          <p:cNvPr id="147" name="Rectangle 58"/>
          <p:cNvSpPr>
            <a:spLocks noChangeArrowheads="1"/>
          </p:cNvSpPr>
          <p:nvPr/>
        </p:nvSpPr>
        <p:spPr bwMode="auto">
          <a:xfrm flipH="1">
            <a:off x="1472863" y="6578940"/>
            <a:ext cx="37716" cy="86440"/>
          </a:xfrm>
          <a:prstGeom prst="rect">
            <a:avLst/>
          </a:prstGeom>
          <a:solidFill>
            <a:schemeClr val="bg1">
              <a:lumMod val="95000"/>
            </a:schemeClr>
          </a:solidFill>
          <a:ln>
            <a:noFill/>
          </a:ln>
        </p:spPr>
        <p:txBody>
          <a:bodyPr vert="horz" wrap="square" lIns="68574" tIns="34287" rIns="68574" bIns="34287" numCol="1" anchor="t" anchorCtr="0" compatLnSpc="1">
            <a:prstTxWarp prst="textNoShape">
              <a:avLst/>
            </a:prstTxWarp>
          </a:bodyPr>
          <a:lstStyle/>
          <a:p>
            <a:endParaRPr lang="en-IN" sz="1350"/>
          </a:p>
        </p:txBody>
      </p:sp>
      <p:sp>
        <p:nvSpPr>
          <p:cNvPr id="148" name="Rectangle 59"/>
          <p:cNvSpPr>
            <a:spLocks noChangeArrowheads="1"/>
          </p:cNvSpPr>
          <p:nvPr/>
        </p:nvSpPr>
        <p:spPr bwMode="auto">
          <a:xfrm flipH="1">
            <a:off x="1392714" y="6578940"/>
            <a:ext cx="36538" cy="86440"/>
          </a:xfrm>
          <a:prstGeom prst="rect">
            <a:avLst/>
          </a:prstGeom>
          <a:solidFill>
            <a:schemeClr val="bg1">
              <a:lumMod val="95000"/>
            </a:schemeClr>
          </a:solidFill>
          <a:ln>
            <a:noFill/>
          </a:ln>
        </p:spPr>
        <p:txBody>
          <a:bodyPr vert="horz" wrap="square" lIns="68574" tIns="34287" rIns="68574" bIns="34287" numCol="1" anchor="t" anchorCtr="0" compatLnSpc="1">
            <a:prstTxWarp prst="textNoShape">
              <a:avLst/>
            </a:prstTxWarp>
          </a:bodyPr>
          <a:lstStyle/>
          <a:p>
            <a:endParaRPr lang="en-IN" sz="1350"/>
          </a:p>
        </p:txBody>
      </p:sp>
      <p:sp>
        <p:nvSpPr>
          <p:cNvPr id="149" name="Freeform 80"/>
          <p:cNvSpPr>
            <a:spLocks/>
          </p:cNvSpPr>
          <p:nvPr/>
        </p:nvSpPr>
        <p:spPr bwMode="auto">
          <a:xfrm flipH="1">
            <a:off x="1719431" y="5409640"/>
            <a:ext cx="0" cy="330044"/>
          </a:xfrm>
          <a:custGeom>
            <a:avLst/>
            <a:gdLst>
              <a:gd name="T0" fmla="*/ 210 h 210"/>
              <a:gd name="T1" fmla="*/ 0 h 210"/>
              <a:gd name="T2" fmla="*/ 210 h 210"/>
            </a:gdLst>
            <a:ahLst/>
            <a:cxnLst>
              <a:cxn ang="0">
                <a:pos x="0" y="T0"/>
              </a:cxn>
              <a:cxn ang="0">
                <a:pos x="0" y="T1"/>
              </a:cxn>
              <a:cxn ang="0">
                <a:pos x="0" y="T2"/>
              </a:cxn>
            </a:cxnLst>
            <a:rect l="0" t="0" r="r" b="b"/>
            <a:pathLst>
              <a:path h="210">
                <a:moveTo>
                  <a:pt x="0" y="210"/>
                </a:moveTo>
                <a:lnTo>
                  <a:pt x="0" y="0"/>
                </a:lnTo>
                <a:lnTo>
                  <a:pt x="0" y="210"/>
                </a:lnTo>
                <a:close/>
              </a:path>
            </a:pathLst>
          </a:custGeom>
          <a:solidFill>
            <a:srgbClr val="6DC2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74" tIns="34287" rIns="68574" bIns="34287" numCol="1" anchor="t" anchorCtr="0" compatLnSpc="1">
            <a:prstTxWarp prst="textNoShape">
              <a:avLst/>
            </a:prstTxWarp>
          </a:bodyPr>
          <a:lstStyle/>
          <a:p>
            <a:endParaRPr lang="en-IN" sz="1350"/>
          </a:p>
        </p:txBody>
      </p:sp>
      <p:sp>
        <p:nvSpPr>
          <p:cNvPr id="150" name="Freeform 5"/>
          <p:cNvSpPr>
            <a:spLocks/>
          </p:cNvSpPr>
          <p:nvPr/>
        </p:nvSpPr>
        <p:spPr bwMode="auto">
          <a:xfrm>
            <a:off x="3558509" y="5389337"/>
            <a:ext cx="252487" cy="220944"/>
          </a:xfrm>
          <a:custGeom>
            <a:avLst/>
            <a:gdLst>
              <a:gd name="T0" fmla="*/ 168 w 1054"/>
              <a:gd name="T1" fmla="*/ 303 h 690"/>
              <a:gd name="T2" fmla="*/ 168 w 1054"/>
              <a:gd name="T3" fmla="*/ 289 h 690"/>
              <a:gd name="T4" fmla="*/ 459 w 1054"/>
              <a:gd name="T5" fmla="*/ 0 h 690"/>
              <a:gd name="T6" fmla="*/ 701 w 1054"/>
              <a:gd name="T7" fmla="*/ 129 h 690"/>
              <a:gd name="T8" fmla="*/ 781 w 1054"/>
              <a:gd name="T9" fmla="*/ 108 h 690"/>
              <a:gd name="T10" fmla="*/ 875 w 1054"/>
              <a:gd name="T11" fmla="*/ 136 h 690"/>
              <a:gd name="T12" fmla="*/ 950 w 1054"/>
              <a:gd name="T13" fmla="*/ 272 h 690"/>
              <a:gd name="T14" fmla="*/ 1054 w 1054"/>
              <a:gd name="T15" fmla="*/ 463 h 690"/>
              <a:gd name="T16" fmla="*/ 851 w 1054"/>
              <a:gd name="T17" fmla="*/ 690 h 690"/>
              <a:gd name="T18" fmla="*/ 825 w 1054"/>
              <a:gd name="T19" fmla="*/ 690 h 690"/>
              <a:gd name="T20" fmla="*/ 802 w 1054"/>
              <a:gd name="T21" fmla="*/ 690 h 690"/>
              <a:gd name="T22" fmla="*/ 327 w 1054"/>
              <a:gd name="T23" fmla="*/ 690 h 690"/>
              <a:gd name="T24" fmla="*/ 318 w 1054"/>
              <a:gd name="T25" fmla="*/ 690 h 690"/>
              <a:gd name="T26" fmla="*/ 306 w 1054"/>
              <a:gd name="T27" fmla="*/ 690 h 690"/>
              <a:gd name="T28" fmla="*/ 271 w 1054"/>
              <a:gd name="T29" fmla="*/ 690 h 690"/>
              <a:gd name="T30" fmla="*/ 195 w 1054"/>
              <a:gd name="T31" fmla="*/ 690 h 690"/>
              <a:gd name="T32" fmla="*/ 0 w 1054"/>
              <a:gd name="T33" fmla="*/ 495 h 690"/>
              <a:gd name="T34" fmla="*/ 168 w 1054"/>
              <a:gd name="T35" fmla="*/ 303 h 6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54" h="690">
                <a:moveTo>
                  <a:pt x="168" y="303"/>
                </a:moveTo>
                <a:cubicBezTo>
                  <a:pt x="168" y="299"/>
                  <a:pt x="168" y="293"/>
                  <a:pt x="168" y="289"/>
                </a:cubicBezTo>
                <a:cubicBezTo>
                  <a:pt x="168" y="129"/>
                  <a:pt x="298" y="0"/>
                  <a:pt x="459" y="0"/>
                </a:cubicBezTo>
                <a:cubicBezTo>
                  <a:pt x="560" y="0"/>
                  <a:pt x="649" y="52"/>
                  <a:pt x="701" y="129"/>
                </a:cubicBezTo>
                <a:cubicBezTo>
                  <a:pt x="725" y="116"/>
                  <a:pt x="752" y="108"/>
                  <a:pt x="781" y="108"/>
                </a:cubicBezTo>
                <a:cubicBezTo>
                  <a:pt x="816" y="108"/>
                  <a:pt x="848" y="118"/>
                  <a:pt x="875" y="136"/>
                </a:cubicBezTo>
                <a:cubicBezTo>
                  <a:pt x="919" y="166"/>
                  <a:pt x="948" y="215"/>
                  <a:pt x="950" y="272"/>
                </a:cubicBezTo>
                <a:cubicBezTo>
                  <a:pt x="1012" y="312"/>
                  <a:pt x="1054" y="384"/>
                  <a:pt x="1054" y="463"/>
                </a:cubicBezTo>
                <a:cubicBezTo>
                  <a:pt x="1054" y="580"/>
                  <a:pt x="965" y="676"/>
                  <a:pt x="851" y="690"/>
                </a:cubicBezTo>
                <a:cubicBezTo>
                  <a:pt x="843" y="690"/>
                  <a:pt x="833" y="690"/>
                  <a:pt x="825" y="690"/>
                </a:cubicBezTo>
                <a:cubicBezTo>
                  <a:pt x="818" y="690"/>
                  <a:pt x="810" y="690"/>
                  <a:pt x="802" y="690"/>
                </a:cubicBezTo>
                <a:cubicBezTo>
                  <a:pt x="696" y="690"/>
                  <a:pt x="446" y="690"/>
                  <a:pt x="327" y="690"/>
                </a:cubicBezTo>
                <a:cubicBezTo>
                  <a:pt x="324" y="690"/>
                  <a:pt x="320" y="690"/>
                  <a:pt x="318" y="690"/>
                </a:cubicBezTo>
                <a:cubicBezTo>
                  <a:pt x="306" y="690"/>
                  <a:pt x="306" y="690"/>
                  <a:pt x="306" y="690"/>
                </a:cubicBezTo>
                <a:cubicBezTo>
                  <a:pt x="300" y="690"/>
                  <a:pt x="283" y="690"/>
                  <a:pt x="271" y="690"/>
                </a:cubicBezTo>
                <a:cubicBezTo>
                  <a:pt x="195" y="690"/>
                  <a:pt x="195" y="690"/>
                  <a:pt x="195" y="690"/>
                </a:cubicBezTo>
                <a:cubicBezTo>
                  <a:pt x="87" y="688"/>
                  <a:pt x="0" y="601"/>
                  <a:pt x="0" y="495"/>
                </a:cubicBezTo>
                <a:cubicBezTo>
                  <a:pt x="0" y="397"/>
                  <a:pt x="73" y="316"/>
                  <a:pt x="168" y="303"/>
                </a:cubicBezTo>
                <a:close/>
              </a:path>
            </a:pathLst>
          </a:custGeom>
          <a:solidFill>
            <a:schemeClr val="bg1">
              <a:lumMod val="95000"/>
            </a:schemeClr>
          </a:solidFill>
          <a:ln>
            <a:noFill/>
          </a:ln>
        </p:spPr>
        <p:txBody>
          <a:bodyPr vert="horz" wrap="square" lIns="68574" tIns="34287" rIns="68574" bIns="34287" numCol="1" anchor="t" anchorCtr="0" compatLnSpc="1">
            <a:prstTxWarp prst="textNoShape">
              <a:avLst/>
            </a:prstTxWarp>
          </a:bodyPr>
          <a:lstStyle/>
          <a:p>
            <a:endParaRPr lang="en-US" sz="1350"/>
          </a:p>
        </p:txBody>
      </p:sp>
      <p:sp>
        <p:nvSpPr>
          <p:cNvPr id="151" name="Freeform 5"/>
          <p:cNvSpPr>
            <a:spLocks/>
          </p:cNvSpPr>
          <p:nvPr/>
        </p:nvSpPr>
        <p:spPr bwMode="auto">
          <a:xfrm>
            <a:off x="3290622" y="5548773"/>
            <a:ext cx="349445" cy="305791"/>
          </a:xfrm>
          <a:custGeom>
            <a:avLst/>
            <a:gdLst>
              <a:gd name="T0" fmla="*/ 168 w 1054"/>
              <a:gd name="T1" fmla="*/ 303 h 690"/>
              <a:gd name="T2" fmla="*/ 168 w 1054"/>
              <a:gd name="T3" fmla="*/ 289 h 690"/>
              <a:gd name="T4" fmla="*/ 459 w 1054"/>
              <a:gd name="T5" fmla="*/ 0 h 690"/>
              <a:gd name="T6" fmla="*/ 701 w 1054"/>
              <a:gd name="T7" fmla="*/ 129 h 690"/>
              <a:gd name="T8" fmla="*/ 781 w 1054"/>
              <a:gd name="T9" fmla="*/ 108 h 690"/>
              <a:gd name="T10" fmla="*/ 875 w 1054"/>
              <a:gd name="T11" fmla="*/ 136 h 690"/>
              <a:gd name="T12" fmla="*/ 950 w 1054"/>
              <a:gd name="T13" fmla="*/ 272 h 690"/>
              <a:gd name="T14" fmla="*/ 1054 w 1054"/>
              <a:gd name="T15" fmla="*/ 463 h 690"/>
              <a:gd name="T16" fmla="*/ 851 w 1054"/>
              <a:gd name="T17" fmla="*/ 690 h 690"/>
              <a:gd name="T18" fmla="*/ 825 w 1054"/>
              <a:gd name="T19" fmla="*/ 690 h 690"/>
              <a:gd name="T20" fmla="*/ 802 w 1054"/>
              <a:gd name="T21" fmla="*/ 690 h 690"/>
              <a:gd name="T22" fmla="*/ 327 w 1054"/>
              <a:gd name="T23" fmla="*/ 690 h 690"/>
              <a:gd name="T24" fmla="*/ 318 w 1054"/>
              <a:gd name="T25" fmla="*/ 690 h 690"/>
              <a:gd name="T26" fmla="*/ 306 w 1054"/>
              <a:gd name="T27" fmla="*/ 690 h 690"/>
              <a:gd name="T28" fmla="*/ 271 w 1054"/>
              <a:gd name="T29" fmla="*/ 690 h 690"/>
              <a:gd name="T30" fmla="*/ 195 w 1054"/>
              <a:gd name="T31" fmla="*/ 690 h 690"/>
              <a:gd name="T32" fmla="*/ 0 w 1054"/>
              <a:gd name="T33" fmla="*/ 495 h 690"/>
              <a:gd name="T34" fmla="*/ 168 w 1054"/>
              <a:gd name="T35" fmla="*/ 303 h 6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54" h="690">
                <a:moveTo>
                  <a:pt x="168" y="303"/>
                </a:moveTo>
                <a:cubicBezTo>
                  <a:pt x="168" y="299"/>
                  <a:pt x="168" y="293"/>
                  <a:pt x="168" y="289"/>
                </a:cubicBezTo>
                <a:cubicBezTo>
                  <a:pt x="168" y="129"/>
                  <a:pt x="298" y="0"/>
                  <a:pt x="459" y="0"/>
                </a:cubicBezTo>
                <a:cubicBezTo>
                  <a:pt x="560" y="0"/>
                  <a:pt x="649" y="52"/>
                  <a:pt x="701" y="129"/>
                </a:cubicBezTo>
                <a:cubicBezTo>
                  <a:pt x="725" y="116"/>
                  <a:pt x="752" y="108"/>
                  <a:pt x="781" y="108"/>
                </a:cubicBezTo>
                <a:cubicBezTo>
                  <a:pt x="816" y="108"/>
                  <a:pt x="848" y="118"/>
                  <a:pt x="875" y="136"/>
                </a:cubicBezTo>
                <a:cubicBezTo>
                  <a:pt x="919" y="166"/>
                  <a:pt x="948" y="215"/>
                  <a:pt x="950" y="272"/>
                </a:cubicBezTo>
                <a:cubicBezTo>
                  <a:pt x="1012" y="312"/>
                  <a:pt x="1054" y="384"/>
                  <a:pt x="1054" y="463"/>
                </a:cubicBezTo>
                <a:cubicBezTo>
                  <a:pt x="1054" y="580"/>
                  <a:pt x="965" y="676"/>
                  <a:pt x="851" y="690"/>
                </a:cubicBezTo>
                <a:cubicBezTo>
                  <a:pt x="843" y="690"/>
                  <a:pt x="833" y="690"/>
                  <a:pt x="825" y="690"/>
                </a:cubicBezTo>
                <a:cubicBezTo>
                  <a:pt x="818" y="690"/>
                  <a:pt x="810" y="690"/>
                  <a:pt x="802" y="690"/>
                </a:cubicBezTo>
                <a:cubicBezTo>
                  <a:pt x="696" y="690"/>
                  <a:pt x="446" y="690"/>
                  <a:pt x="327" y="690"/>
                </a:cubicBezTo>
                <a:cubicBezTo>
                  <a:pt x="324" y="690"/>
                  <a:pt x="320" y="690"/>
                  <a:pt x="318" y="690"/>
                </a:cubicBezTo>
                <a:cubicBezTo>
                  <a:pt x="306" y="690"/>
                  <a:pt x="306" y="690"/>
                  <a:pt x="306" y="690"/>
                </a:cubicBezTo>
                <a:cubicBezTo>
                  <a:pt x="300" y="690"/>
                  <a:pt x="283" y="690"/>
                  <a:pt x="271" y="690"/>
                </a:cubicBezTo>
                <a:cubicBezTo>
                  <a:pt x="195" y="690"/>
                  <a:pt x="195" y="690"/>
                  <a:pt x="195" y="690"/>
                </a:cubicBezTo>
                <a:cubicBezTo>
                  <a:pt x="87" y="688"/>
                  <a:pt x="0" y="601"/>
                  <a:pt x="0" y="495"/>
                </a:cubicBezTo>
                <a:cubicBezTo>
                  <a:pt x="0" y="397"/>
                  <a:pt x="73" y="316"/>
                  <a:pt x="168" y="303"/>
                </a:cubicBezTo>
                <a:close/>
              </a:path>
            </a:pathLst>
          </a:custGeom>
          <a:solidFill>
            <a:srgbClr val="ADD9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74" tIns="34287" rIns="68574" bIns="34287" numCol="1" anchor="t" anchorCtr="0" compatLnSpc="1">
            <a:prstTxWarp prst="textNoShape">
              <a:avLst/>
            </a:prstTxWarp>
          </a:bodyPr>
          <a:lstStyle/>
          <a:p>
            <a:pPr lvl="0"/>
            <a:endParaRPr lang="en-US" sz="1350"/>
          </a:p>
        </p:txBody>
      </p:sp>
      <p:sp>
        <p:nvSpPr>
          <p:cNvPr id="152" name="Freeform 5"/>
          <p:cNvSpPr>
            <a:spLocks/>
          </p:cNvSpPr>
          <p:nvPr/>
        </p:nvSpPr>
        <p:spPr bwMode="auto">
          <a:xfrm>
            <a:off x="2596567" y="5407173"/>
            <a:ext cx="252487" cy="220944"/>
          </a:xfrm>
          <a:custGeom>
            <a:avLst/>
            <a:gdLst>
              <a:gd name="T0" fmla="*/ 168 w 1054"/>
              <a:gd name="T1" fmla="*/ 303 h 690"/>
              <a:gd name="T2" fmla="*/ 168 w 1054"/>
              <a:gd name="T3" fmla="*/ 289 h 690"/>
              <a:gd name="T4" fmla="*/ 459 w 1054"/>
              <a:gd name="T5" fmla="*/ 0 h 690"/>
              <a:gd name="T6" fmla="*/ 701 w 1054"/>
              <a:gd name="T7" fmla="*/ 129 h 690"/>
              <a:gd name="T8" fmla="*/ 781 w 1054"/>
              <a:gd name="T9" fmla="*/ 108 h 690"/>
              <a:gd name="T10" fmla="*/ 875 w 1054"/>
              <a:gd name="T11" fmla="*/ 136 h 690"/>
              <a:gd name="T12" fmla="*/ 950 w 1054"/>
              <a:gd name="T13" fmla="*/ 272 h 690"/>
              <a:gd name="T14" fmla="*/ 1054 w 1054"/>
              <a:gd name="T15" fmla="*/ 463 h 690"/>
              <a:gd name="T16" fmla="*/ 851 w 1054"/>
              <a:gd name="T17" fmla="*/ 690 h 690"/>
              <a:gd name="T18" fmla="*/ 825 w 1054"/>
              <a:gd name="T19" fmla="*/ 690 h 690"/>
              <a:gd name="T20" fmla="*/ 802 w 1054"/>
              <a:gd name="T21" fmla="*/ 690 h 690"/>
              <a:gd name="T22" fmla="*/ 327 w 1054"/>
              <a:gd name="T23" fmla="*/ 690 h 690"/>
              <a:gd name="T24" fmla="*/ 318 w 1054"/>
              <a:gd name="T25" fmla="*/ 690 h 690"/>
              <a:gd name="T26" fmla="*/ 306 w 1054"/>
              <a:gd name="T27" fmla="*/ 690 h 690"/>
              <a:gd name="T28" fmla="*/ 271 w 1054"/>
              <a:gd name="T29" fmla="*/ 690 h 690"/>
              <a:gd name="T30" fmla="*/ 195 w 1054"/>
              <a:gd name="T31" fmla="*/ 690 h 690"/>
              <a:gd name="T32" fmla="*/ 0 w 1054"/>
              <a:gd name="T33" fmla="*/ 495 h 690"/>
              <a:gd name="T34" fmla="*/ 168 w 1054"/>
              <a:gd name="T35" fmla="*/ 303 h 6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54" h="690">
                <a:moveTo>
                  <a:pt x="168" y="303"/>
                </a:moveTo>
                <a:cubicBezTo>
                  <a:pt x="168" y="299"/>
                  <a:pt x="168" y="293"/>
                  <a:pt x="168" y="289"/>
                </a:cubicBezTo>
                <a:cubicBezTo>
                  <a:pt x="168" y="129"/>
                  <a:pt x="298" y="0"/>
                  <a:pt x="459" y="0"/>
                </a:cubicBezTo>
                <a:cubicBezTo>
                  <a:pt x="560" y="0"/>
                  <a:pt x="649" y="52"/>
                  <a:pt x="701" y="129"/>
                </a:cubicBezTo>
                <a:cubicBezTo>
                  <a:pt x="725" y="116"/>
                  <a:pt x="752" y="108"/>
                  <a:pt x="781" y="108"/>
                </a:cubicBezTo>
                <a:cubicBezTo>
                  <a:pt x="816" y="108"/>
                  <a:pt x="848" y="118"/>
                  <a:pt x="875" y="136"/>
                </a:cubicBezTo>
                <a:cubicBezTo>
                  <a:pt x="919" y="166"/>
                  <a:pt x="948" y="215"/>
                  <a:pt x="950" y="272"/>
                </a:cubicBezTo>
                <a:cubicBezTo>
                  <a:pt x="1012" y="312"/>
                  <a:pt x="1054" y="384"/>
                  <a:pt x="1054" y="463"/>
                </a:cubicBezTo>
                <a:cubicBezTo>
                  <a:pt x="1054" y="580"/>
                  <a:pt x="965" y="676"/>
                  <a:pt x="851" y="690"/>
                </a:cubicBezTo>
                <a:cubicBezTo>
                  <a:pt x="843" y="690"/>
                  <a:pt x="833" y="690"/>
                  <a:pt x="825" y="690"/>
                </a:cubicBezTo>
                <a:cubicBezTo>
                  <a:pt x="818" y="690"/>
                  <a:pt x="810" y="690"/>
                  <a:pt x="802" y="690"/>
                </a:cubicBezTo>
                <a:cubicBezTo>
                  <a:pt x="696" y="690"/>
                  <a:pt x="446" y="690"/>
                  <a:pt x="327" y="690"/>
                </a:cubicBezTo>
                <a:cubicBezTo>
                  <a:pt x="324" y="690"/>
                  <a:pt x="320" y="690"/>
                  <a:pt x="318" y="690"/>
                </a:cubicBezTo>
                <a:cubicBezTo>
                  <a:pt x="306" y="690"/>
                  <a:pt x="306" y="690"/>
                  <a:pt x="306" y="690"/>
                </a:cubicBezTo>
                <a:cubicBezTo>
                  <a:pt x="300" y="690"/>
                  <a:pt x="283" y="690"/>
                  <a:pt x="271" y="690"/>
                </a:cubicBezTo>
                <a:cubicBezTo>
                  <a:pt x="195" y="690"/>
                  <a:pt x="195" y="690"/>
                  <a:pt x="195" y="690"/>
                </a:cubicBezTo>
                <a:cubicBezTo>
                  <a:pt x="87" y="688"/>
                  <a:pt x="0" y="601"/>
                  <a:pt x="0" y="495"/>
                </a:cubicBezTo>
                <a:cubicBezTo>
                  <a:pt x="0" y="397"/>
                  <a:pt x="73" y="316"/>
                  <a:pt x="168" y="303"/>
                </a:cubicBezTo>
                <a:close/>
              </a:path>
            </a:pathLst>
          </a:custGeom>
          <a:solidFill>
            <a:schemeClr val="bg1">
              <a:lumMod val="95000"/>
            </a:schemeClr>
          </a:solidFill>
          <a:ln>
            <a:noFill/>
          </a:ln>
        </p:spPr>
        <p:txBody>
          <a:bodyPr vert="horz" wrap="square" lIns="68574" tIns="34287" rIns="68574" bIns="34287" numCol="1" anchor="t" anchorCtr="0" compatLnSpc="1">
            <a:prstTxWarp prst="textNoShape">
              <a:avLst/>
            </a:prstTxWarp>
          </a:bodyPr>
          <a:lstStyle/>
          <a:p>
            <a:endParaRPr lang="en-US" sz="1350"/>
          </a:p>
        </p:txBody>
      </p:sp>
      <p:grpSp>
        <p:nvGrpSpPr>
          <p:cNvPr id="182" name="Group 181"/>
          <p:cNvGrpSpPr/>
          <p:nvPr/>
        </p:nvGrpSpPr>
        <p:grpSpPr>
          <a:xfrm flipH="1">
            <a:off x="5318825" y="6509777"/>
            <a:ext cx="148699" cy="416855"/>
            <a:chOff x="4560123" y="5762538"/>
            <a:chExt cx="576447" cy="1211878"/>
          </a:xfrm>
        </p:grpSpPr>
        <p:sp>
          <p:nvSpPr>
            <p:cNvPr id="183" name="Freeform 642"/>
            <p:cNvSpPr>
              <a:spLocks/>
            </p:cNvSpPr>
            <p:nvPr/>
          </p:nvSpPr>
          <p:spPr bwMode="auto">
            <a:xfrm>
              <a:off x="4560123" y="6061486"/>
              <a:ext cx="576447" cy="685033"/>
            </a:xfrm>
            <a:custGeom>
              <a:avLst/>
              <a:gdLst>
                <a:gd name="T0" fmla="*/ 431 w 860"/>
                <a:gd name="T1" fmla="*/ 0 h 1022"/>
                <a:gd name="T2" fmla="*/ 0 w 860"/>
                <a:gd name="T3" fmla="*/ 1022 h 1022"/>
                <a:gd name="T4" fmla="*/ 860 w 860"/>
                <a:gd name="T5" fmla="*/ 1022 h 1022"/>
                <a:gd name="T6" fmla="*/ 431 w 860"/>
                <a:gd name="T7" fmla="*/ 0 h 1022"/>
              </a:gdLst>
              <a:ahLst/>
              <a:cxnLst>
                <a:cxn ang="0">
                  <a:pos x="T0" y="T1"/>
                </a:cxn>
                <a:cxn ang="0">
                  <a:pos x="T2" y="T3"/>
                </a:cxn>
                <a:cxn ang="0">
                  <a:pos x="T4" y="T5"/>
                </a:cxn>
                <a:cxn ang="0">
                  <a:pos x="T6" y="T7"/>
                </a:cxn>
              </a:cxnLst>
              <a:rect l="0" t="0" r="r" b="b"/>
              <a:pathLst>
                <a:path w="860" h="1022">
                  <a:moveTo>
                    <a:pt x="431" y="0"/>
                  </a:moveTo>
                  <a:lnTo>
                    <a:pt x="0" y="1022"/>
                  </a:lnTo>
                  <a:lnTo>
                    <a:pt x="860" y="1022"/>
                  </a:lnTo>
                  <a:lnTo>
                    <a:pt x="431" y="0"/>
                  </a:lnTo>
                  <a:close/>
                </a:path>
              </a:pathLst>
            </a:custGeom>
            <a:solidFill>
              <a:srgbClr val="B9D5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184" name="Freeform 643"/>
            <p:cNvSpPr>
              <a:spLocks/>
            </p:cNvSpPr>
            <p:nvPr/>
          </p:nvSpPr>
          <p:spPr bwMode="auto">
            <a:xfrm>
              <a:off x="4601681" y="5904639"/>
              <a:ext cx="493331" cy="587842"/>
            </a:xfrm>
            <a:custGeom>
              <a:avLst/>
              <a:gdLst>
                <a:gd name="T0" fmla="*/ 369 w 736"/>
                <a:gd name="T1" fmla="*/ 0 h 877"/>
                <a:gd name="T2" fmla="*/ 0 w 736"/>
                <a:gd name="T3" fmla="*/ 877 h 877"/>
                <a:gd name="T4" fmla="*/ 736 w 736"/>
                <a:gd name="T5" fmla="*/ 877 h 877"/>
                <a:gd name="T6" fmla="*/ 369 w 736"/>
                <a:gd name="T7" fmla="*/ 0 h 877"/>
              </a:gdLst>
              <a:ahLst/>
              <a:cxnLst>
                <a:cxn ang="0">
                  <a:pos x="T0" y="T1"/>
                </a:cxn>
                <a:cxn ang="0">
                  <a:pos x="T2" y="T3"/>
                </a:cxn>
                <a:cxn ang="0">
                  <a:pos x="T4" y="T5"/>
                </a:cxn>
                <a:cxn ang="0">
                  <a:pos x="T6" y="T7"/>
                </a:cxn>
              </a:cxnLst>
              <a:rect l="0" t="0" r="r" b="b"/>
              <a:pathLst>
                <a:path w="736" h="877">
                  <a:moveTo>
                    <a:pt x="369" y="0"/>
                  </a:moveTo>
                  <a:lnTo>
                    <a:pt x="0" y="877"/>
                  </a:lnTo>
                  <a:lnTo>
                    <a:pt x="736" y="877"/>
                  </a:lnTo>
                  <a:lnTo>
                    <a:pt x="369" y="0"/>
                  </a:lnTo>
                  <a:close/>
                </a:path>
              </a:pathLst>
            </a:custGeom>
            <a:solidFill>
              <a:srgbClr val="B9D5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185" name="Freeform 644"/>
            <p:cNvSpPr>
              <a:spLocks/>
            </p:cNvSpPr>
            <p:nvPr/>
          </p:nvSpPr>
          <p:spPr bwMode="auto">
            <a:xfrm>
              <a:off x="4684127" y="5762538"/>
              <a:ext cx="328441" cy="389437"/>
            </a:xfrm>
            <a:custGeom>
              <a:avLst/>
              <a:gdLst>
                <a:gd name="T0" fmla="*/ 246 w 490"/>
                <a:gd name="T1" fmla="*/ 0 h 581"/>
                <a:gd name="T2" fmla="*/ 0 w 490"/>
                <a:gd name="T3" fmla="*/ 581 h 581"/>
                <a:gd name="T4" fmla="*/ 490 w 490"/>
                <a:gd name="T5" fmla="*/ 581 h 581"/>
                <a:gd name="T6" fmla="*/ 246 w 490"/>
                <a:gd name="T7" fmla="*/ 0 h 581"/>
              </a:gdLst>
              <a:ahLst/>
              <a:cxnLst>
                <a:cxn ang="0">
                  <a:pos x="T0" y="T1"/>
                </a:cxn>
                <a:cxn ang="0">
                  <a:pos x="T2" y="T3"/>
                </a:cxn>
                <a:cxn ang="0">
                  <a:pos x="T4" y="T5"/>
                </a:cxn>
                <a:cxn ang="0">
                  <a:pos x="T6" y="T7"/>
                </a:cxn>
              </a:cxnLst>
              <a:rect l="0" t="0" r="r" b="b"/>
              <a:pathLst>
                <a:path w="490" h="581">
                  <a:moveTo>
                    <a:pt x="246" y="0"/>
                  </a:moveTo>
                  <a:lnTo>
                    <a:pt x="0" y="581"/>
                  </a:lnTo>
                  <a:lnTo>
                    <a:pt x="490" y="581"/>
                  </a:lnTo>
                  <a:lnTo>
                    <a:pt x="246" y="0"/>
                  </a:lnTo>
                  <a:close/>
                </a:path>
              </a:pathLst>
            </a:custGeom>
            <a:solidFill>
              <a:srgbClr val="B9D5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186" name="Freeform 645"/>
            <p:cNvSpPr>
              <a:spLocks/>
            </p:cNvSpPr>
            <p:nvPr/>
          </p:nvSpPr>
          <p:spPr bwMode="auto">
            <a:xfrm>
              <a:off x="4812822" y="5922736"/>
              <a:ext cx="74402" cy="809036"/>
            </a:xfrm>
            <a:custGeom>
              <a:avLst/>
              <a:gdLst>
                <a:gd name="T0" fmla="*/ 54 w 111"/>
                <a:gd name="T1" fmla="*/ 0 h 1207"/>
                <a:gd name="T2" fmla="*/ 0 w 111"/>
                <a:gd name="T3" fmla="*/ 1207 h 1207"/>
                <a:gd name="T4" fmla="*/ 111 w 111"/>
                <a:gd name="T5" fmla="*/ 1207 h 1207"/>
                <a:gd name="T6" fmla="*/ 54 w 111"/>
                <a:gd name="T7" fmla="*/ 0 h 1207"/>
              </a:gdLst>
              <a:ahLst/>
              <a:cxnLst>
                <a:cxn ang="0">
                  <a:pos x="T0" y="T1"/>
                </a:cxn>
                <a:cxn ang="0">
                  <a:pos x="T2" y="T3"/>
                </a:cxn>
                <a:cxn ang="0">
                  <a:pos x="T4" y="T5"/>
                </a:cxn>
                <a:cxn ang="0">
                  <a:pos x="T6" y="T7"/>
                </a:cxn>
              </a:cxnLst>
              <a:rect l="0" t="0" r="r" b="b"/>
              <a:pathLst>
                <a:path w="111" h="1207">
                  <a:moveTo>
                    <a:pt x="54" y="0"/>
                  </a:moveTo>
                  <a:lnTo>
                    <a:pt x="0" y="1207"/>
                  </a:lnTo>
                  <a:lnTo>
                    <a:pt x="111" y="1207"/>
                  </a:lnTo>
                  <a:lnTo>
                    <a:pt x="54" y="0"/>
                  </a:lnTo>
                  <a:close/>
                </a:path>
              </a:pathLst>
            </a:custGeom>
            <a:solidFill>
              <a:srgbClr val="00BC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187" name="Freeform 646"/>
            <p:cNvSpPr>
              <a:spLocks/>
            </p:cNvSpPr>
            <p:nvPr/>
          </p:nvSpPr>
          <p:spPr bwMode="auto">
            <a:xfrm>
              <a:off x="4715630" y="5922736"/>
              <a:ext cx="275488" cy="1051680"/>
            </a:xfrm>
            <a:custGeom>
              <a:avLst/>
              <a:gdLst>
                <a:gd name="T0" fmla="*/ 411 w 411"/>
                <a:gd name="T1" fmla="*/ 919 h 1569"/>
                <a:gd name="T2" fmla="*/ 249 w 411"/>
                <a:gd name="T3" fmla="*/ 1052 h 1569"/>
                <a:gd name="T4" fmla="*/ 236 w 411"/>
                <a:gd name="T5" fmla="*/ 751 h 1569"/>
                <a:gd name="T6" fmla="*/ 364 w 411"/>
                <a:gd name="T7" fmla="*/ 589 h 1569"/>
                <a:gd name="T8" fmla="*/ 234 w 411"/>
                <a:gd name="T9" fmla="*/ 692 h 1569"/>
                <a:gd name="T10" fmla="*/ 222 w 411"/>
                <a:gd name="T11" fmla="*/ 428 h 1569"/>
                <a:gd name="T12" fmla="*/ 315 w 411"/>
                <a:gd name="T13" fmla="*/ 303 h 1569"/>
                <a:gd name="T14" fmla="*/ 219 w 411"/>
                <a:gd name="T15" fmla="*/ 377 h 1569"/>
                <a:gd name="T16" fmla="*/ 199 w 411"/>
                <a:gd name="T17" fmla="*/ 0 h 1569"/>
                <a:gd name="T18" fmla="*/ 182 w 411"/>
                <a:gd name="T19" fmla="*/ 404 h 1569"/>
                <a:gd name="T20" fmla="*/ 180 w 411"/>
                <a:gd name="T21" fmla="*/ 406 h 1569"/>
                <a:gd name="T22" fmla="*/ 182 w 411"/>
                <a:gd name="T23" fmla="*/ 411 h 1569"/>
                <a:gd name="T24" fmla="*/ 177 w 411"/>
                <a:gd name="T25" fmla="*/ 473 h 1569"/>
                <a:gd name="T26" fmla="*/ 59 w 411"/>
                <a:gd name="T27" fmla="*/ 377 h 1569"/>
                <a:gd name="T28" fmla="*/ 175 w 411"/>
                <a:gd name="T29" fmla="*/ 527 h 1569"/>
                <a:gd name="T30" fmla="*/ 165 w 411"/>
                <a:gd name="T31" fmla="*/ 759 h 1569"/>
                <a:gd name="T32" fmla="*/ 27 w 411"/>
                <a:gd name="T33" fmla="*/ 645 h 1569"/>
                <a:gd name="T34" fmla="*/ 162 w 411"/>
                <a:gd name="T35" fmla="*/ 808 h 1569"/>
                <a:gd name="T36" fmla="*/ 155 w 411"/>
                <a:gd name="T37" fmla="*/ 975 h 1569"/>
                <a:gd name="T38" fmla="*/ 0 w 411"/>
                <a:gd name="T39" fmla="*/ 842 h 1569"/>
                <a:gd name="T40" fmla="*/ 153 w 411"/>
                <a:gd name="T41" fmla="*/ 1025 h 1569"/>
                <a:gd name="T42" fmla="*/ 128 w 411"/>
                <a:gd name="T43" fmla="*/ 1569 h 1569"/>
                <a:gd name="T44" fmla="*/ 273 w 411"/>
                <a:gd name="T45" fmla="*/ 1569 h 1569"/>
                <a:gd name="T46" fmla="*/ 254 w 411"/>
                <a:gd name="T47" fmla="*/ 1113 h 1569"/>
                <a:gd name="T48" fmla="*/ 411 w 411"/>
                <a:gd name="T49" fmla="*/ 919 h 1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11" h="1569">
                  <a:moveTo>
                    <a:pt x="411" y="919"/>
                  </a:moveTo>
                  <a:lnTo>
                    <a:pt x="249" y="1052"/>
                  </a:lnTo>
                  <a:lnTo>
                    <a:pt x="236" y="751"/>
                  </a:lnTo>
                  <a:lnTo>
                    <a:pt x="364" y="589"/>
                  </a:lnTo>
                  <a:lnTo>
                    <a:pt x="234" y="692"/>
                  </a:lnTo>
                  <a:lnTo>
                    <a:pt x="222" y="428"/>
                  </a:lnTo>
                  <a:lnTo>
                    <a:pt x="315" y="303"/>
                  </a:lnTo>
                  <a:lnTo>
                    <a:pt x="219" y="377"/>
                  </a:lnTo>
                  <a:lnTo>
                    <a:pt x="199" y="0"/>
                  </a:lnTo>
                  <a:lnTo>
                    <a:pt x="182" y="404"/>
                  </a:lnTo>
                  <a:lnTo>
                    <a:pt x="180" y="406"/>
                  </a:lnTo>
                  <a:lnTo>
                    <a:pt x="182" y="411"/>
                  </a:lnTo>
                  <a:lnTo>
                    <a:pt x="177" y="473"/>
                  </a:lnTo>
                  <a:lnTo>
                    <a:pt x="59" y="377"/>
                  </a:lnTo>
                  <a:lnTo>
                    <a:pt x="175" y="527"/>
                  </a:lnTo>
                  <a:lnTo>
                    <a:pt x="165" y="759"/>
                  </a:lnTo>
                  <a:lnTo>
                    <a:pt x="27" y="645"/>
                  </a:lnTo>
                  <a:lnTo>
                    <a:pt x="162" y="808"/>
                  </a:lnTo>
                  <a:lnTo>
                    <a:pt x="155" y="975"/>
                  </a:lnTo>
                  <a:lnTo>
                    <a:pt x="0" y="842"/>
                  </a:lnTo>
                  <a:lnTo>
                    <a:pt x="153" y="1025"/>
                  </a:lnTo>
                  <a:lnTo>
                    <a:pt x="128" y="1569"/>
                  </a:lnTo>
                  <a:lnTo>
                    <a:pt x="273" y="1569"/>
                  </a:lnTo>
                  <a:lnTo>
                    <a:pt x="254" y="1113"/>
                  </a:lnTo>
                  <a:lnTo>
                    <a:pt x="411" y="919"/>
                  </a:lnTo>
                  <a:close/>
                </a:path>
              </a:pathLst>
            </a:custGeom>
            <a:solidFill>
              <a:srgbClr val="79A5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grpSp>
      <p:graphicFrame>
        <p:nvGraphicFramePr>
          <p:cNvPr id="5" name="Object 4" hidden="1"/>
          <p:cNvGraphicFramePr>
            <a:graphicFrameLocks noChangeAspect="1"/>
          </p:cNvGraphicFramePr>
          <p:nvPr>
            <p:custDataLst>
              <p:tags r:id="rId2"/>
            </p:custDataLst>
            <p:extLst/>
          </p:nvPr>
        </p:nvGraphicFramePr>
        <p:xfrm>
          <a:off x="1191" y="1589"/>
          <a:ext cx="1190" cy="1587"/>
        </p:xfrm>
        <a:graphic>
          <a:graphicData uri="http://schemas.openxmlformats.org/presentationml/2006/ole">
            <mc:AlternateContent xmlns:mc="http://schemas.openxmlformats.org/markup-compatibility/2006">
              <mc:Choice xmlns:v="urn:schemas-microsoft-com:vml" Requires="v">
                <p:oleObj spid="_x0000_s89093" name="think-cell Slide" r:id="rId4" imgW="270" imgH="270" progId="TCLayout.ActiveDocument.1">
                  <p:embed/>
                </p:oleObj>
              </mc:Choice>
              <mc:Fallback>
                <p:oleObj name="think-cell Slide" r:id="rId4" imgW="270" imgH="270" progId="TCLayout.ActiveDocument.1">
                  <p:embed/>
                  <p:pic>
                    <p:nvPicPr>
                      <p:cNvPr id="5" name="Object 4" hidden="1"/>
                      <p:cNvPicPr/>
                      <p:nvPr/>
                    </p:nvPicPr>
                    <p:blipFill>
                      <a:blip r:embed="rId5"/>
                      <a:stretch>
                        <a:fillRect/>
                      </a:stretch>
                    </p:blipFill>
                    <p:spPr>
                      <a:xfrm>
                        <a:off x="1191" y="1589"/>
                        <a:ext cx="1190" cy="1587"/>
                      </a:xfrm>
                      <a:prstGeom prst="rect">
                        <a:avLst/>
                      </a:prstGeom>
                    </p:spPr>
                  </p:pic>
                </p:oleObj>
              </mc:Fallback>
            </mc:AlternateContent>
          </a:graphicData>
        </a:graphic>
      </p:graphicFrame>
      <p:sp>
        <p:nvSpPr>
          <p:cNvPr id="4" name="Slide Number Placeholder 3"/>
          <p:cNvSpPr>
            <a:spLocks noGrp="1"/>
          </p:cNvSpPr>
          <p:nvPr>
            <p:ph type="sldNum" sz="quarter" idx="11"/>
          </p:nvPr>
        </p:nvSpPr>
        <p:spPr/>
        <p:txBody>
          <a:bodyPr/>
          <a:lstStyle>
            <a:lvl1pPr>
              <a:defRPr>
                <a:solidFill>
                  <a:schemeClr val="tx2"/>
                </a:solidFill>
              </a:defRPr>
            </a:lvl1pPr>
          </a:lstStyle>
          <a:p>
            <a:fld id="{27258FFF-F925-446B-8502-81C933981705}" type="slidenum">
              <a:rPr lang="en-US" smtClean="0"/>
              <a:pPr/>
              <a:t>‹#›</a:t>
            </a:fld>
            <a:endParaRPr lang="en-US" dirty="0"/>
          </a:p>
        </p:txBody>
      </p:sp>
      <p:sp>
        <p:nvSpPr>
          <p:cNvPr id="7" name="Title 1"/>
          <p:cNvSpPr>
            <a:spLocks noGrp="1"/>
          </p:cNvSpPr>
          <p:nvPr>
            <p:ph type="title" hasCustomPrompt="1"/>
          </p:nvPr>
        </p:nvSpPr>
        <p:spPr>
          <a:xfrm>
            <a:off x="438875" y="264964"/>
            <a:ext cx="8418931" cy="1097302"/>
          </a:xfrm>
        </p:spPr>
        <p:txBody>
          <a:bodyPr lIns="0" tIns="91440" rIns="146304" bIns="91440"/>
          <a:lstStyle>
            <a:lvl1pPr>
              <a:lnSpc>
                <a:spcPts val="3674"/>
              </a:lnSpc>
              <a:defRPr sz="2700" baseline="0">
                <a:solidFill>
                  <a:schemeClr val="accent1"/>
                </a:solidFill>
              </a:defRPr>
            </a:lvl1pPr>
          </a:lstStyle>
          <a:p>
            <a:r>
              <a:rPr lang="en-US" dirty="0" err="1"/>
              <a:t>Lorem</a:t>
            </a:r>
            <a:r>
              <a:rPr lang="en-US" dirty="0"/>
              <a:t> </a:t>
            </a:r>
            <a:r>
              <a:rPr lang="en-US" dirty="0" err="1"/>
              <a:t>ipsum</a:t>
            </a:r>
            <a:r>
              <a:rPr lang="en-US" dirty="0"/>
              <a:t> dolor sit.</a:t>
            </a:r>
          </a:p>
        </p:txBody>
      </p:sp>
      <p:sp>
        <p:nvSpPr>
          <p:cNvPr id="3" name="Footer Placeholder 2"/>
          <p:cNvSpPr>
            <a:spLocks noGrp="1"/>
          </p:cNvSpPr>
          <p:nvPr>
            <p:ph type="ftr" sz="quarter" idx="10"/>
          </p:nvPr>
        </p:nvSpPr>
        <p:spPr/>
        <p:txBody>
          <a:bodyPr/>
          <a:lstStyle>
            <a:lvl1pPr>
              <a:defRPr>
                <a:solidFill>
                  <a:schemeClr val="bg1"/>
                </a:solidFill>
              </a:defRPr>
            </a:lvl1pPr>
          </a:lstStyle>
          <a:p>
            <a:r>
              <a:rPr lang="en-US" dirty="0"/>
              <a:t>Microsoft Confidential</a:t>
            </a:r>
          </a:p>
        </p:txBody>
      </p:sp>
      <p:sp>
        <p:nvSpPr>
          <p:cNvPr id="180" name="Text Placeholder 7"/>
          <p:cNvSpPr>
            <a:spLocks noGrp="1"/>
          </p:cNvSpPr>
          <p:nvPr>
            <p:ph type="body" sz="quarter" idx="13" hasCustomPrompt="1"/>
          </p:nvPr>
        </p:nvSpPr>
        <p:spPr>
          <a:xfrm>
            <a:off x="452590" y="1545465"/>
            <a:ext cx="8418931" cy="4663068"/>
          </a:xfrm>
        </p:spPr>
        <p:txBody>
          <a:bodyPr lIns="0" tIns="0"/>
          <a:lstStyle>
            <a:lvl1pPr marL="175006" indent="-175006">
              <a:spcBef>
                <a:spcPts val="900"/>
              </a:spcBef>
              <a:defRPr sz="1950">
                <a:latin typeface="+mn-lt"/>
              </a:defRPr>
            </a:lvl1pPr>
            <a:lvl2pPr marL="517874" indent="-175006">
              <a:spcBef>
                <a:spcPts val="900"/>
              </a:spcBef>
              <a:buSzPct val="100000"/>
              <a:buFont typeface="Segoe UI" pitchFamily="34" charset="0"/>
              <a:buChar char="‐"/>
              <a:defRPr/>
            </a:lvl2pPr>
            <a:lvl3pPr marL="860741" indent="-175006">
              <a:spcBef>
                <a:spcPts val="900"/>
              </a:spcBef>
              <a:buFont typeface="Wingdings" pitchFamily="2" charset="2"/>
              <a:buChar char="§"/>
              <a:defRPr/>
            </a:lvl3pPr>
            <a:lvl4pPr marL="1200037" indent="-257151">
              <a:spcBef>
                <a:spcPts val="900"/>
              </a:spcBef>
              <a:buFont typeface="+mj-lt"/>
              <a:buAutoNum type="arabicPeriod"/>
              <a:defRPr/>
            </a:lvl4pPr>
            <a:lvl5pPr marL="1459569" indent="-257151">
              <a:spcBef>
                <a:spcPts val="900"/>
              </a:spcBef>
              <a:buFont typeface="+mj-lt"/>
              <a:buAutoNum type="alphaLcParenR"/>
              <a:defRPr/>
            </a:lvl5pPr>
          </a:lstStyle>
          <a:p>
            <a:pPr lvl="0"/>
            <a:r>
              <a:rPr lang="en-US" dirty="0" err="1"/>
              <a:t>Lorem</a:t>
            </a:r>
            <a:r>
              <a:rPr lang="en-US" dirty="0"/>
              <a:t> </a:t>
            </a:r>
            <a:r>
              <a:rPr lang="en-US" dirty="0" err="1"/>
              <a:t>ipsum</a:t>
            </a:r>
            <a:r>
              <a:rPr lang="en-US" dirty="0"/>
              <a:t> dolor sit </a:t>
            </a:r>
            <a:r>
              <a:rPr lang="en-US" dirty="0" err="1"/>
              <a:t>amet</a:t>
            </a:r>
            <a:r>
              <a:rPr lang="en-US" dirty="0"/>
              <a:t>, </a:t>
            </a:r>
            <a:r>
              <a:rPr lang="en-US" dirty="0" err="1"/>
              <a:t>consectetur</a:t>
            </a:r>
            <a:r>
              <a:rPr lang="en-US" dirty="0"/>
              <a:t> </a:t>
            </a:r>
            <a:r>
              <a:rPr lang="en-US" dirty="0" err="1"/>
              <a:t>adipiscing</a:t>
            </a:r>
            <a:r>
              <a:rPr lang="en-US" dirty="0"/>
              <a:t> </a:t>
            </a:r>
            <a:br>
              <a:rPr lang="en-US" dirty="0"/>
            </a:br>
            <a:r>
              <a:rPr lang="en-US" dirty="0" err="1"/>
              <a:t>elit</a:t>
            </a:r>
            <a:r>
              <a:rPr lang="en-US" dirty="0"/>
              <a:t>. </a:t>
            </a:r>
            <a:r>
              <a:rPr lang="en-US" dirty="0" err="1"/>
              <a:t>Nunc</a:t>
            </a:r>
            <a:r>
              <a:rPr lang="en-US" dirty="0"/>
              <a:t> et </a:t>
            </a:r>
            <a:r>
              <a:rPr lang="en-US" dirty="0" err="1"/>
              <a:t>sagittis</a:t>
            </a:r>
            <a:r>
              <a:rPr lang="en-US" dirty="0"/>
              <a:t> ligula</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3292594815"/>
      </p:ext>
    </p:extLst>
  </p:cSld>
  <p:clrMapOvr>
    <a:masterClrMapping/>
  </p:clrMapOvr>
  <mc:AlternateContent xmlns:mc="http://schemas.openxmlformats.org/markup-compatibility/2006" xmlns:p14="http://schemas.microsoft.com/office/powerpoint/2010/main">
    <mc:Choice Requires="p14">
      <p:transition spd="slow" p14:dur="1250">
        <p:fade/>
      </p:transition>
    </mc:Choice>
    <mc:Fallback xmlns="">
      <p:transition spd="slow">
        <p:fade/>
      </p:transition>
    </mc:Fallback>
  </mc:AlternateContent>
</p:sldLayout>
</file>

<file path=ppt/slideLayouts/slideLayout158.xml><?xml version="1.0" encoding="utf-8"?>
<p:sldLayout xmlns:a="http://schemas.openxmlformats.org/drawingml/2006/main" xmlns:r="http://schemas.openxmlformats.org/officeDocument/2006/relationships" xmlns:p="http://schemas.openxmlformats.org/presentationml/2006/main" preserve="1" userDrawn="1">
  <p:cSld name="55_Illustrated Footer">
    <p:spTree>
      <p:nvGrpSpPr>
        <p:cNvPr id="1" name=""/>
        <p:cNvGrpSpPr/>
        <p:nvPr/>
      </p:nvGrpSpPr>
      <p:grpSpPr>
        <a:xfrm>
          <a:off x="0" y="0"/>
          <a:ext cx="0" cy="0"/>
          <a:chOff x="0" y="0"/>
          <a:chExt cx="0" cy="0"/>
        </a:xfrm>
      </p:grpSpPr>
      <p:grpSp>
        <p:nvGrpSpPr>
          <p:cNvPr id="9" name="Group 8"/>
          <p:cNvGrpSpPr/>
          <p:nvPr userDrawn="1"/>
        </p:nvGrpSpPr>
        <p:grpSpPr>
          <a:xfrm>
            <a:off x="-7143" y="5165039"/>
            <a:ext cx="9319011" cy="1846251"/>
            <a:chOff x="-9526" y="5165039"/>
            <a:chExt cx="12426405" cy="1846251"/>
          </a:xfrm>
        </p:grpSpPr>
        <p:sp>
          <p:nvSpPr>
            <p:cNvPr id="194" name="Freeform 72"/>
            <p:cNvSpPr>
              <a:spLocks/>
            </p:cNvSpPr>
            <p:nvPr userDrawn="1"/>
          </p:nvSpPr>
          <p:spPr bwMode="auto">
            <a:xfrm>
              <a:off x="11916394" y="6542229"/>
              <a:ext cx="280987" cy="469061"/>
            </a:xfrm>
            <a:custGeom>
              <a:avLst/>
              <a:gdLst>
                <a:gd name="T0" fmla="*/ 189 w 375"/>
                <a:gd name="T1" fmla="*/ 0 h 626"/>
                <a:gd name="T2" fmla="*/ 0 w 375"/>
                <a:gd name="T3" fmla="*/ 626 h 626"/>
                <a:gd name="T4" fmla="*/ 375 w 375"/>
                <a:gd name="T5" fmla="*/ 626 h 626"/>
                <a:gd name="T6" fmla="*/ 189 w 375"/>
                <a:gd name="T7" fmla="*/ 0 h 626"/>
              </a:gdLst>
              <a:ahLst/>
              <a:cxnLst>
                <a:cxn ang="0">
                  <a:pos x="T0" y="T1"/>
                </a:cxn>
                <a:cxn ang="0">
                  <a:pos x="T2" y="T3"/>
                </a:cxn>
                <a:cxn ang="0">
                  <a:pos x="T4" y="T5"/>
                </a:cxn>
                <a:cxn ang="0">
                  <a:pos x="T6" y="T7"/>
                </a:cxn>
              </a:cxnLst>
              <a:rect l="0" t="0" r="r" b="b"/>
              <a:pathLst>
                <a:path w="375" h="626">
                  <a:moveTo>
                    <a:pt x="189" y="0"/>
                  </a:moveTo>
                  <a:lnTo>
                    <a:pt x="0" y="626"/>
                  </a:lnTo>
                  <a:lnTo>
                    <a:pt x="375" y="626"/>
                  </a:lnTo>
                  <a:lnTo>
                    <a:pt x="189" y="0"/>
                  </a:lnTo>
                  <a:close/>
                </a:path>
              </a:pathLst>
            </a:custGeom>
            <a:solidFill>
              <a:srgbClr val="7FB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195" name="Freeform 72"/>
            <p:cNvSpPr>
              <a:spLocks/>
            </p:cNvSpPr>
            <p:nvPr userDrawn="1"/>
          </p:nvSpPr>
          <p:spPr bwMode="auto">
            <a:xfrm>
              <a:off x="11241517" y="6529692"/>
              <a:ext cx="280987" cy="469061"/>
            </a:xfrm>
            <a:custGeom>
              <a:avLst/>
              <a:gdLst>
                <a:gd name="T0" fmla="*/ 189 w 375"/>
                <a:gd name="T1" fmla="*/ 0 h 626"/>
                <a:gd name="T2" fmla="*/ 0 w 375"/>
                <a:gd name="T3" fmla="*/ 626 h 626"/>
                <a:gd name="T4" fmla="*/ 375 w 375"/>
                <a:gd name="T5" fmla="*/ 626 h 626"/>
                <a:gd name="T6" fmla="*/ 189 w 375"/>
                <a:gd name="T7" fmla="*/ 0 h 626"/>
              </a:gdLst>
              <a:ahLst/>
              <a:cxnLst>
                <a:cxn ang="0">
                  <a:pos x="T0" y="T1"/>
                </a:cxn>
                <a:cxn ang="0">
                  <a:pos x="T2" y="T3"/>
                </a:cxn>
                <a:cxn ang="0">
                  <a:pos x="T4" y="T5"/>
                </a:cxn>
                <a:cxn ang="0">
                  <a:pos x="T6" y="T7"/>
                </a:cxn>
              </a:cxnLst>
              <a:rect l="0" t="0" r="r" b="b"/>
              <a:pathLst>
                <a:path w="375" h="626">
                  <a:moveTo>
                    <a:pt x="189" y="0"/>
                  </a:moveTo>
                  <a:lnTo>
                    <a:pt x="0" y="626"/>
                  </a:lnTo>
                  <a:lnTo>
                    <a:pt x="375" y="626"/>
                  </a:lnTo>
                  <a:lnTo>
                    <a:pt x="189" y="0"/>
                  </a:lnTo>
                  <a:close/>
                </a:path>
              </a:pathLst>
            </a:custGeom>
            <a:solidFill>
              <a:srgbClr val="7FB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grpSp>
          <p:nvGrpSpPr>
            <p:cNvPr id="134" name="Group 133"/>
            <p:cNvGrpSpPr/>
            <p:nvPr userDrawn="1"/>
          </p:nvGrpSpPr>
          <p:grpSpPr>
            <a:xfrm flipH="1">
              <a:off x="152831" y="5165039"/>
              <a:ext cx="1542125" cy="1555844"/>
              <a:chOff x="9858799" y="4059666"/>
              <a:chExt cx="2566002" cy="2588831"/>
            </a:xfrm>
          </p:grpSpPr>
          <p:grpSp>
            <p:nvGrpSpPr>
              <p:cNvPr id="135" name="Group 134"/>
              <p:cNvGrpSpPr/>
              <p:nvPr/>
            </p:nvGrpSpPr>
            <p:grpSpPr>
              <a:xfrm>
                <a:off x="11800399" y="4059666"/>
                <a:ext cx="624402" cy="2588830"/>
                <a:chOff x="11800399" y="4059666"/>
                <a:chExt cx="624402" cy="2588830"/>
              </a:xfrm>
            </p:grpSpPr>
            <p:sp>
              <p:nvSpPr>
                <p:cNvPr id="190" name="Line 225"/>
                <p:cNvSpPr>
                  <a:spLocks noChangeShapeType="1"/>
                </p:cNvSpPr>
                <p:nvPr/>
              </p:nvSpPr>
              <p:spPr bwMode="auto">
                <a:xfrm>
                  <a:off x="12203381" y="4059666"/>
                  <a:ext cx="0" cy="590745"/>
                </a:xfrm>
                <a:prstGeom prst="line">
                  <a:avLst/>
                </a:prstGeom>
                <a:noFill/>
                <a:ln w="3175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IN" sz="1350"/>
                </a:p>
              </p:txBody>
            </p:sp>
            <p:sp>
              <p:nvSpPr>
                <p:cNvPr id="191" name="Line 226"/>
                <p:cNvSpPr>
                  <a:spLocks noChangeShapeType="1"/>
                </p:cNvSpPr>
                <p:nvPr/>
              </p:nvSpPr>
              <p:spPr bwMode="auto">
                <a:xfrm>
                  <a:off x="12021819" y="4059666"/>
                  <a:ext cx="0" cy="590745"/>
                </a:xfrm>
                <a:prstGeom prst="line">
                  <a:avLst/>
                </a:prstGeom>
                <a:noFill/>
                <a:ln w="3175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IN" sz="1350"/>
                </a:p>
              </p:txBody>
            </p:sp>
            <p:sp>
              <p:nvSpPr>
                <p:cNvPr id="192" name="Rectangle 227"/>
                <p:cNvSpPr>
                  <a:spLocks noChangeArrowheads="1"/>
                </p:cNvSpPr>
                <p:nvPr/>
              </p:nvSpPr>
              <p:spPr bwMode="auto">
                <a:xfrm>
                  <a:off x="11800399" y="4360796"/>
                  <a:ext cx="624402" cy="2287700"/>
                </a:xfrm>
                <a:prstGeom prst="rect">
                  <a:avLst/>
                </a:prstGeom>
                <a:solidFill>
                  <a:schemeClr val="accent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193" name="Rectangle 228"/>
                <p:cNvSpPr>
                  <a:spLocks noChangeArrowheads="1"/>
                </p:cNvSpPr>
                <p:nvPr/>
              </p:nvSpPr>
              <p:spPr bwMode="auto">
                <a:xfrm>
                  <a:off x="11800399" y="4360796"/>
                  <a:ext cx="153222" cy="2287700"/>
                </a:xfrm>
                <a:prstGeom prst="rect">
                  <a:avLst/>
                </a:prstGeom>
                <a:solidFill>
                  <a:schemeClr val="accent1">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grpSp>
          <p:grpSp>
            <p:nvGrpSpPr>
              <p:cNvPr id="136" name="Group 135"/>
              <p:cNvGrpSpPr/>
              <p:nvPr/>
            </p:nvGrpSpPr>
            <p:grpSpPr>
              <a:xfrm>
                <a:off x="11060761" y="4288171"/>
                <a:ext cx="626173" cy="2360326"/>
                <a:chOff x="10977606" y="4288171"/>
                <a:chExt cx="626173" cy="2360326"/>
              </a:xfrm>
            </p:grpSpPr>
            <p:sp>
              <p:nvSpPr>
                <p:cNvPr id="181" name="Rectangle 229"/>
                <p:cNvSpPr>
                  <a:spLocks noChangeArrowheads="1"/>
                </p:cNvSpPr>
                <p:nvPr/>
              </p:nvSpPr>
              <p:spPr bwMode="auto">
                <a:xfrm>
                  <a:off x="10977606" y="5056051"/>
                  <a:ext cx="626173" cy="1592446"/>
                </a:xfrm>
                <a:prstGeom prst="rect">
                  <a:avLst/>
                </a:prstGeom>
                <a:solidFill>
                  <a:schemeClr val="accent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182" name="Rectangle 230"/>
                <p:cNvSpPr>
                  <a:spLocks noChangeArrowheads="1"/>
                </p:cNvSpPr>
                <p:nvPr/>
              </p:nvSpPr>
              <p:spPr bwMode="auto">
                <a:xfrm>
                  <a:off x="11056431" y="4595500"/>
                  <a:ext cx="468523" cy="460551"/>
                </a:xfrm>
                <a:prstGeom prst="rect">
                  <a:avLst/>
                </a:prstGeom>
                <a:solidFill>
                  <a:schemeClr val="accent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183" name="Freeform 231"/>
                <p:cNvSpPr>
                  <a:spLocks/>
                </p:cNvSpPr>
                <p:nvPr/>
              </p:nvSpPr>
              <p:spPr bwMode="auto">
                <a:xfrm>
                  <a:off x="11169798" y="4288171"/>
                  <a:ext cx="239133" cy="307329"/>
                </a:xfrm>
                <a:custGeom>
                  <a:avLst/>
                  <a:gdLst>
                    <a:gd name="T0" fmla="*/ 186 w 270"/>
                    <a:gd name="T1" fmla="*/ 0 h 347"/>
                    <a:gd name="T2" fmla="*/ 84 w 270"/>
                    <a:gd name="T3" fmla="*/ 0 h 347"/>
                    <a:gd name="T4" fmla="*/ 0 w 270"/>
                    <a:gd name="T5" fmla="*/ 347 h 347"/>
                    <a:gd name="T6" fmla="*/ 270 w 270"/>
                    <a:gd name="T7" fmla="*/ 347 h 347"/>
                    <a:gd name="T8" fmla="*/ 186 w 270"/>
                    <a:gd name="T9" fmla="*/ 0 h 347"/>
                  </a:gdLst>
                  <a:ahLst/>
                  <a:cxnLst>
                    <a:cxn ang="0">
                      <a:pos x="T0" y="T1"/>
                    </a:cxn>
                    <a:cxn ang="0">
                      <a:pos x="T2" y="T3"/>
                    </a:cxn>
                    <a:cxn ang="0">
                      <a:pos x="T4" y="T5"/>
                    </a:cxn>
                    <a:cxn ang="0">
                      <a:pos x="T6" y="T7"/>
                    </a:cxn>
                    <a:cxn ang="0">
                      <a:pos x="T8" y="T9"/>
                    </a:cxn>
                  </a:cxnLst>
                  <a:rect l="0" t="0" r="r" b="b"/>
                  <a:pathLst>
                    <a:path w="270" h="347">
                      <a:moveTo>
                        <a:pt x="186" y="0"/>
                      </a:moveTo>
                      <a:lnTo>
                        <a:pt x="84" y="0"/>
                      </a:lnTo>
                      <a:lnTo>
                        <a:pt x="0" y="347"/>
                      </a:lnTo>
                      <a:lnTo>
                        <a:pt x="270" y="347"/>
                      </a:lnTo>
                      <a:lnTo>
                        <a:pt x="186"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184" name="Rectangle 232"/>
                <p:cNvSpPr>
                  <a:spLocks noChangeArrowheads="1"/>
                </p:cNvSpPr>
                <p:nvPr/>
              </p:nvSpPr>
              <p:spPr bwMode="auto">
                <a:xfrm>
                  <a:off x="11064403" y="5161447"/>
                  <a:ext cx="66425" cy="1487049"/>
                </a:xfrm>
                <a:prstGeom prst="rect">
                  <a:avLst/>
                </a:prstGeom>
                <a:solidFill>
                  <a:schemeClr val="accent1">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185" name="Rectangle 233"/>
                <p:cNvSpPr>
                  <a:spLocks noChangeArrowheads="1"/>
                </p:cNvSpPr>
                <p:nvPr/>
              </p:nvSpPr>
              <p:spPr bwMode="auto">
                <a:xfrm>
                  <a:off x="11193711" y="5161447"/>
                  <a:ext cx="63769" cy="1487049"/>
                </a:xfrm>
                <a:prstGeom prst="rect">
                  <a:avLst/>
                </a:prstGeom>
                <a:solidFill>
                  <a:schemeClr val="accent1">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186" name="Rectangle 234"/>
                <p:cNvSpPr>
                  <a:spLocks noChangeArrowheads="1"/>
                </p:cNvSpPr>
                <p:nvPr/>
              </p:nvSpPr>
              <p:spPr bwMode="auto">
                <a:xfrm>
                  <a:off x="11321248" y="5161447"/>
                  <a:ext cx="65541" cy="1487049"/>
                </a:xfrm>
                <a:prstGeom prst="rect">
                  <a:avLst/>
                </a:prstGeom>
                <a:solidFill>
                  <a:schemeClr val="accent1">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187" name="Rectangle 235"/>
                <p:cNvSpPr>
                  <a:spLocks noChangeArrowheads="1"/>
                </p:cNvSpPr>
                <p:nvPr/>
              </p:nvSpPr>
              <p:spPr bwMode="auto">
                <a:xfrm>
                  <a:off x="11447901" y="5161447"/>
                  <a:ext cx="65541" cy="1487049"/>
                </a:xfrm>
                <a:prstGeom prst="rect">
                  <a:avLst/>
                </a:prstGeom>
                <a:solidFill>
                  <a:schemeClr val="accent1">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188" name="Rectangle 236"/>
                <p:cNvSpPr>
                  <a:spLocks noChangeArrowheads="1"/>
                </p:cNvSpPr>
                <p:nvPr/>
              </p:nvSpPr>
              <p:spPr bwMode="auto">
                <a:xfrm>
                  <a:off x="11056431" y="4595500"/>
                  <a:ext cx="468523" cy="47827"/>
                </a:xfrm>
                <a:prstGeom prst="rect">
                  <a:avLst/>
                </a:prstGeom>
                <a:solidFill>
                  <a:schemeClr val="accent1">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189" name="Rectangle 237"/>
                <p:cNvSpPr>
                  <a:spLocks noChangeArrowheads="1"/>
                </p:cNvSpPr>
                <p:nvPr/>
              </p:nvSpPr>
              <p:spPr bwMode="auto">
                <a:xfrm>
                  <a:off x="10977606" y="5007340"/>
                  <a:ext cx="626173" cy="48712"/>
                </a:xfrm>
                <a:prstGeom prst="rect">
                  <a:avLst/>
                </a:prstGeom>
                <a:solidFill>
                  <a:schemeClr val="accent1">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grpSp>
          <p:grpSp>
            <p:nvGrpSpPr>
              <p:cNvPr id="137" name="Group 136"/>
              <p:cNvGrpSpPr/>
              <p:nvPr/>
            </p:nvGrpSpPr>
            <p:grpSpPr>
              <a:xfrm>
                <a:off x="9858799" y="4729237"/>
                <a:ext cx="1088496" cy="1919260"/>
                <a:chOff x="9669462" y="4729237"/>
                <a:chExt cx="1088496" cy="1919260"/>
              </a:xfrm>
            </p:grpSpPr>
            <p:sp>
              <p:nvSpPr>
                <p:cNvPr id="138" name="Rectangle 238"/>
                <p:cNvSpPr>
                  <a:spLocks noChangeArrowheads="1"/>
                </p:cNvSpPr>
                <p:nvPr/>
              </p:nvSpPr>
              <p:spPr bwMode="auto">
                <a:xfrm>
                  <a:off x="9669462" y="6038266"/>
                  <a:ext cx="764338" cy="610231"/>
                </a:xfrm>
                <a:prstGeom prst="rect">
                  <a:avLst/>
                </a:prstGeom>
                <a:solidFill>
                  <a:schemeClr val="accent1">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139" name="Freeform 239"/>
                <p:cNvSpPr>
                  <a:spLocks/>
                </p:cNvSpPr>
                <p:nvPr/>
              </p:nvSpPr>
              <p:spPr bwMode="auto">
                <a:xfrm>
                  <a:off x="10109643" y="4924086"/>
                  <a:ext cx="648315" cy="1724410"/>
                </a:xfrm>
                <a:custGeom>
                  <a:avLst/>
                  <a:gdLst>
                    <a:gd name="T0" fmla="*/ 0 w 732"/>
                    <a:gd name="T1" fmla="*/ 0 h 1947"/>
                    <a:gd name="T2" fmla="*/ 732 w 732"/>
                    <a:gd name="T3" fmla="*/ 0 h 1947"/>
                    <a:gd name="T4" fmla="*/ 732 w 732"/>
                    <a:gd name="T5" fmla="*/ 1947 h 1947"/>
                    <a:gd name="T6" fmla="*/ 0 w 732"/>
                    <a:gd name="T7" fmla="*/ 1947 h 1947"/>
                    <a:gd name="T8" fmla="*/ 0 w 732"/>
                    <a:gd name="T9" fmla="*/ 1268 h 1947"/>
                    <a:gd name="T10" fmla="*/ 0 w 732"/>
                    <a:gd name="T11" fmla="*/ 0 h 1947"/>
                  </a:gdLst>
                  <a:ahLst/>
                  <a:cxnLst>
                    <a:cxn ang="0">
                      <a:pos x="T0" y="T1"/>
                    </a:cxn>
                    <a:cxn ang="0">
                      <a:pos x="T2" y="T3"/>
                    </a:cxn>
                    <a:cxn ang="0">
                      <a:pos x="T4" y="T5"/>
                    </a:cxn>
                    <a:cxn ang="0">
                      <a:pos x="T6" y="T7"/>
                    </a:cxn>
                    <a:cxn ang="0">
                      <a:pos x="T8" y="T9"/>
                    </a:cxn>
                    <a:cxn ang="0">
                      <a:pos x="T10" y="T11"/>
                    </a:cxn>
                  </a:cxnLst>
                  <a:rect l="0" t="0" r="r" b="b"/>
                  <a:pathLst>
                    <a:path w="732" h="1947">
                      <a:moveTo>
                        <a:pt x="0" y="0"/>
                      </a:moveTo>
                      <a:lnTo>
                        <a:pt x="732" y="0"/>
                      </a:lnTo>
                      <a:lnTo>
                        <a:pt x="732" y="1947"/>
                      </a:lnTo>
                      <a:lnTo>
                        <a:pt x="0" y="1947"/>
                      </a:lnTo>
                      <a:lnTo>
                        <a:pt x="0" y="1268"/>
                      </a:ln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140" name="Freeform 240"/>
                <p:cNvSpPr>
                  <a:spLocks/>
                </p:cNvSpPr>
                <p:nvPr/>
              </p:nvSpPr>
              <p:spPr bwMode="auto">
                <a:xfrm>
                  <a:off x="9669462" y="6047122"/>
                  <a:ext cx="440181" cy="601374"/>
                </a:xfrm>
                <a:custGeom>
                  <a:avLst/>
                  <a:gdLst>
                    <a:gd name="T0" fmla="*/ 0 w 497"/>
                    <a:gd name="T1" fmla="*/ 679 h 679"/>
                    <a:gd name="T2" fmla="*/ 497 w 497"/>
                    <a:gd name="T3" fmla="*/ 679 h 679"/>
                    <a:gd name="T4" fmla="*/ 497 w 497"/>
                    <a:gd name="T5" fmla="*/ 0 h 679"/>
                    <a:gd name="T6" fmla="*/ 0 w 497"/>
                    <a:gd name="T7" fmla="*/ 679 h 679"/>
                  </a:gdLst>
                  <a:ahLst/>
                  <a:cxnLst>
                    <a:cxn ang="0">
                      <a:pos x="T0" y="T1"/>
                    </a:cxn>
                    <a:cxn ang="0">
                      <a:pos x="T2" y="T3"/>
                    </a:cxn>
                    <a:cxn ang="0">
                      <a:pos x="T4" y="T5"/>
                    </a:cxn>
                    <a:cxn ang="0">
                      <a:pos x="T6" y="T7"/>
                    </a:cxn>
                  </a:cxnLst>
                  <a:rect l="0" t="0" r="r" b="b"/>
                  <a:pathLst>
                    <a:path w="497" h="679">
                      <a:moveTo>
                        <a:pt x="0" y="679"/>
                      </a:moveTo>
                      <a:lnTo>
                        <a:pt x="497" y="679"/>
                      </a:lnTo>
                      <a:lnTo>
                        <a:pt x="497" y="0"/>
                      </a:lnTo>
                      <a:lnTo>
                        <a:pt x="0" y="679"/>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141" name="Rectangle 241"/>
                <p:cNvSpPr>
                  <a:spLocks noChangeArrowheads="1"/>
                </p:cNvSpPr>
                <p:nvPr/>
              </p:nvSpPr>
              <p:spPr bwMode="auto">
                <a:xfrm>
                  <a:off x="10191125" y="5051623"/>
                  <a:ext cx="62883" cy="122224"/>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142" name="Rectangle 242"/>
                <p:cNvSpPr>
                  <a:spLocks noChangeArrowheads="1"/>
                </p:cNvSpPr>
                <p:nvPr/>
              </p:nvSpPr>
              <p:spPr bwMode="auto">
                <a:xfrm>
                  <a:off x="10331063" y="5051623"/>
                  <a:ext cx="63769" cy="122224"/>
                </a:xfrm>
                <a:prstGeom prst="rect">
                  <a:avLst/>
                </a:prstGeom>
                <a:solidFill>
                  <a:schemeClr val="accent1">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143" name="Rectangle 243"/>
                <p:cNvSpPr>
                  <a:spLocks noChangeArrowheads="1"/>
                </p:cNvSpPr>
                <p:nvPr/>
              </p:nvSpPr>
              <p:spPr bwMode="auto">
                <a:xfrm>
                  <a:off x="10470999" y="5051623"/>
                  <a:ext cx="63769" cy="122224"/>
                </a:xfrm>
                <a:prstGeom prst="rect">
                  <a:avLst/>
                </a:prstGeom>
                <a:solidFill>
                  <a:schemeClr val="accent1">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144" name="Rectangle 244"/>
                <p:cNvSpPr>
                  <a:spLocks noChangeArrowheads="1"/>
                </p:cNvSpPr>
                <p:nvPr/>
              </p:nvSpPr>
              <p:spPr bwMode="auto">
                <a:xfrm>
                  <a:off x="10611821" y="5051623"/>
                  <a:ext cx="62883" cy="122224"/>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145" name="Rectangle 245"/>
                <p:cNvSpPr>
                  <a:spLocks noChangeArrowheads="1"/>
                </p:cNvSpPr>
                <p:nvPr/>
              </p:nvSpPr>
              <p:spPr bwMode="auto">
                <a:xfrm>
                  <a:off x="10191125" y="5235843"/>
                  <a:ext cx="62883" cy="12045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146" name="Rectangle 246"/>
                <p:cNvSpPr>
                  <a:spLocks noChangeArrowheads="1"/>
                </p:cNvSpPr>
                <p:nvPr/>
              </p:nvSpPr>
              <p:spPr bwMode="auto">
                <a:xfrm>
                  <a:off x="10331063" y="5235843"/>
                  <a:ext cx="63769" cy="12045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147" name="Rectangle 247"/>
                <p:cNvSpPr>
                  <a:spLocks noChangeArrowheads="1"/>
                </p:cNvSpPr>
                <p:nvPr/>
              </p:nvSpPr>
              <p:spPr bwMode="auto">
                <a:xfrm>
                  <a:off x="10470999" y="5235843"/>
                  <a:ext cx="63769" cy="120452"/>
                </a:xfrm>
                <a:prstGeom prst="rect">
                  <a:avLst/>
                </a:prstGeom>
                <a:solidFill>
                  <a:schemeClr val="accent1">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148" name="Rectangle 248"/>
                <p:cNvSpPr>
                  <a:spLocks noChangeArrowheads="1"/>
                </p:cNvSpPr>
                <p:nvPr/>
              </p:nvSpPr>
              <p:spPr bwMode="auto">
                <a:xfrm>
                  <a:off x="10611821" y="5235843"/>
                  <a:ext cx="62883" cy="12045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149" name="Rectangle 249"/>
                <p:cNvSpPr>
                  <a:spLocks noChangeArrowheads="1"/>
                </p:cNvSpPr>
                <p:nvPr/>
              </p:nvSpPr>
              <p:spPr bwMode="auto">
                <a:xfrm>
                  <a:off x="10191125" y="5417407"/>
                  <a:ext cx="62883" cy="121338"/>
                </a:xfrm>
                <a:prstGeom prst="rect">
                  <a:avLst/>
                </a:prstGeom>
                <a:solidFill>
                  <a:schemeClr val="accent1">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150" name="Rectangle 250"/>
                <p:cNvSpPr>
                  <a:spLocks noChangeArrowheads="1"/>
                </p:cNvSpPr>
                <p:nvPr/>
              </p:nvSpPr>
              <p:spPr bwMode="auto">
                <a:xfrm>
                  <a:off x="10331063" y="5417407"/>
                  <a:ext cx="63769" cy="12133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151" name="Rectangle 251"/>
                <p:cNvSpPr>
                  <a:spLocks noChangeArrowheads="1"/>
                </p:cNvSpPr>
                <p:nvPr/>
              </p:nvSpPr>
              <p:spPr bwMode="auto">
                <a:xfrm>
                  <a:off x="10470999" y="5417407"/>
                  <a:ext cx="63769" cy="12133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152" name="Rectangle 252"/>
                <p:cNvSpPr>
                  <a:spLocks noChangeArrowheads="1"/>
                </p:cNvSpPr>
                <p:nvPr/>
              </p:nvSpPr>
              <p:spPr bwMode="auto">
                <a:xfrm>
                  <a:off x="10611821" y="5417407"/>
                  <a:ext cx="62883" cy="12133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153" name="Rectangle 253"/>
                <p:cNvSpPr>
                  <a:spLocks noChangeArrowheads="1"/>
                </p:cNvSpPr>
                <p:nvPr/>
              </p:nvSpPr>
              <p:spPr bwMode="auto">
                <a:xfrm>
                  <a:off x="10191125" y="5601628"/>
                  <a:ext cx="62883" cy="12133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154" name="Rectangle 254"/>
                <p:cNvSpPr>
                  <a:spLocks noChangeArrowheads="1"/>
                </p:cNvSpPr>
                <p:nvPr/>
              </p:nvSpPr>
              <p:spPr bwMode="auto">
                <a:xfrm>
                  <a:off x="10331063" y="5601628"/>
                  <a:ext cx="63769" cy="121338"/>
                </a:xfrm>
                <a:prstGeom prst="rect">
                  <a:avLst/>
                </a:prstGeom>
                <a:solidFill>
                  <a:schemeClr val="accent1">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155" name="Rectangle 255"/>
                <p:cNvSpPr>
                  <a:spLocks noChangeArrowheads="1"/>
                </p:cNvSpPr>
                <p:nvPr/>
              </p:nvSpPr>
              <p:spPr bwMode="auto">
                <a:xfrm>
                  <a:off x="10470999" y="5601628"/>
                  <a:ext cx="63769" cy="121338"/>
                </a:xfrm>
                <a:prstGeom prst="rect">
                  <a:avLst/>
                </a:prstGeom>
                <a:solidFill>
                  <a:schemeClr val="accent1">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156" name="Rectangle 256"/>
                <p:cNvSpPr>
                  <a:spLocks noChangeArrowheads="1"/>
                </p:cNvSpPr>
                <p:nvPr/>
              </p:nvSpPr>
              <p:spPr bwMode="auto">
                <a:xfrm>
                  <a:off x="10611821" y="5601628"/>
                  <a:ext cx="62883" cy="12133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157" name="Rectangle 257"/>
                <p:cNvSpPr>
                  <a:spLocks noChangeArrowheads="1"/>
                </p:cNvSpPr>
                <p:nvPr/>
              </p:nvSpPr>
              <p:spPr bwMode="auto">
                <a:xfrm>
                  <a:off x="10191125" y="5784076"/>
                  <a:ext cx="62883" cy="12045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158" name="Rectangle 259"/>
                <p:cNvSpPr>
                  <a:spLocks noChangeArrowheads="1"/>
                </p:cNvSpPr>
                <p:nvPr/>
              </p:nvSpPr>
              <p:spPr bwMode="auto">
                <a:xfrm>
                  <a:off x="10331063" y="5784077"/>
                  <a:ext cx="63769" cy="12045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159" name="Rectangle 260"/>
                <p:cNvSpPr>
                  <a:spLocks noChangeArrowheads="1"/>
                </p:cNvSpPr>
                <p:nvPr/>
              </p:nvSpPr>
              <p:spPr bwMode="auto">
                <a:xfrm>
                  <a:off x="10471000" y="5784077"/>
                  <a:ext cx="63769" cy="120452"/>
                </a:xfrm>
                <a:prstGeom prst="rect">
                  <a:avLst/>
                </a:prstGeom>
                <a:solidFill>
                  <a:schemeClr val="accent1">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160" name="Rectangle 261"/>
                <p:cNvSpPr>
                  <a:spLocks noChangeArrowheads="1"/>
                </p:cNvSpPr>
                <p:nvPr/>
              </p:nvSpPr>
              <p:spPr bwMode="auto">
                <a:xfrm>
                  <a:off x="10611822" y="5784077"/>
                  <a:ext cx="62883" cy="120452"/>
                </a:xfrm>
                <a:prstGeom prst="rect">
                  <a:avLst/>
                </a:prstGeom>
                <a:solidFill>
                  <a:schemeClr val="accent1">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161" name="Rectangle 262"/>
                <p:cNvSpPr>
                  <a:spLocks noChangeArrowheads="1"/>
                </p:cNvSpPr>
                <p:nvPr/>
              </p:nvSpPr>
              <p:spPr bwMode="auto">
                <a:xfrm>
                  <a:off x="10191127" y="5965641"/>
                  <a:ext cx="62883" cy="123109"/>
                </a:xfrm>
                <a:prstGeom prst="rect">
                  <a:avLst/>
                </a:prstGeom>
                <a:solidFill>
                  <a:schemeClr val="accent1">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162" name="Rectangle 263"/>
                <p:cNvSpPr>
                  <a:spLocks noChangeArrowheads="1"/>
                </p:cNvSpPr>
                <p:nvPr/>
              </p:nvSpPr>
              <p:spPr bwMode="auto">
                <a:xfrm>
                  <a:off x="10331063" y="5965641"/>
                  <a:ext cx="63769" cy="123109"/>
                </a:xfrm>
                <a:prstGeom prst="rect">
                  <a:avLst/>
                </a:prstGeom>
                <a:solidFill>
                  <a:schemeClr val="accent1">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163" name="Rectangle 264"/>
                <p:cNvSpPr>
                  <a:spLocks noChangeArrowheads="1"/>
                </p:cNvSpPr>
                <p:nvPr/>
              </p:nvSpPr>
              <p:spPr bwMode="auto">
                <a:xfrm>
                  <a:off x="10471000" y="5965641"/>
                  <a:ext cx="63769" cy="123109"/>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164" name="Rectangle 265"/>
                <p:cNvSpPr>
                  <a:spLocks noChangeArrowheads="1"/>
                </p:cNvSpPr>
                <p:nvPr/>
              </p:nvSpPr>
              <p:spPr bwMode="auto">
                <a:xfrm>
                  <a:off x="10611822" y="5965641"/>
                  <a:ext cx="62883" cy="123109"/>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165" name="Rectangle 266"/>
                <p:cNvSpPr>
                  <a:spLocks noChangeArrowheads="1"/>
                </p:cNvSpPr>
                <p:nvPr/>
              </p:nvSpPr>
              <p:spPr bwMode="auto">
                <a:xfrm>
                  <a:off x="10191127" y="6149862"/>
                  <a:ext cx="62883" cy="121338"/>
                </a:xfrm>
                <a:prstGeom prst="rect">
                  <a:avLst/>
                </a:prstGeom>
                <a:solidFill>
                  <a:schemeClr val="accent1">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166" name="Rectangle 267"/>
                <p:cNvSpPr>
                  <a:spLocks noChangeArrowheads="1"/>
                </p:cNvSpPr>
                <p:nvPr/>
              </p:nvSpPr>
              <p:spPr bwMode="auto">
                <a:xfrm>
                  <a:off x="10331063" y="6149862"/>
                  <a:ext cx="63769" cy="12133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167" name="Rectangle 268"/>
                <p:cNvSpPr>
                  <a:spLocks noChangeArrowheads="1"/>
                </p:cNvSpPr>
                <p:nvPr/>
              </p:nvSpPr>
              <p:spPr bwMode="auto">
                <a:xfrm>
                  <a:off x="10471000" y="6149862"/>
                  <a:ext cx="63769" cy="121338"/>
                </a:xfrm>
                <a:prstGeom prst="rect">
                  <a:avLst/>
                </a:prstGeom>
                <a:solidFill>
                  <a:schemeClr val="accent1">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168" name="Rectangle 269"/>
                <p:cNvSpPr>
                  <a:spLocks noChangeArrowheads="1"/>
                </p:cNvSpPr>
                <p:nvPr/>
              </p:nvSpPr>
              <p:spPr bwMode="auto">
                <a:xfrm>
                  <a:off x="10611822" y="6149862"/>
                  <a:ext cx="62883" cy="12133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169" name="Rectangle 270"/>
                <p:cNvSpPr>
                  <a:spLocks noChangeArrowheads="1"/>
                </p:cNvSpPr>
                <p:nvPr/>
              </p:nvSpPr>
              <p:spPr bwMode="auto">
                <a:xfrm>
                  <a:off x="9715518" y="6149862"/>
                  <a:ext cx="63769" cy="121338"/>
                </a:xfrm>
                <a:prstGeom prst="rect">
                  <a:avLst/>
                </a:prstGeom>
                <a:solidFill>
                  <a:schemeClr val="accent1">
                    <a:lumMod val="5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170" name="Rectangle 271"/>
                <p:cNvSpPr>
                  <a:spLocks noChangeArrowheads="1"/>
                </p:cNvSpPr>
                <p:nvPr/>
              </p:nvSpPr>
              <p:spPr bwMode="auto">
                <a:xfrm>
                  <a:off x="9855455" y="6149862"/>
                  <a:ext cx="63769" cy="12133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171" name="Rectangle 272"/>
                <p:cNvSpPr>
                  <a:spLocks noChangeArrowheads="1"/>
                </p:cNvSpPr>
                <p:nvPr/>
              </p:nvSpPr>
              <p:spPr bwMode="auto">
                <a:xfrm>
                  <a:off x="9996278" y="6149862"/>
                  <a:ext cx="62883" cy="12133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172" name="Rectangle 273"/>
                <p:cNvSpPr>
                  <a:spLocks noChangeArrowheads="1"/>
                </p:cNvSpPr>
                <p:nvPr/>
              </p:nvSpPr>
              <p:spPr bwMode="auto">
                <a:xfrm>
                  <a:off x="9715518" y="6332310"/>
                  <a:ext cx="63769" cy="12045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173" name="Rectangle 274"/>
                <p:cNvSpPr>
                  <a:spLocks noChangeArrowheads="1"/>
                </p:cNvSpPr>
                <p:nvPr/>
              </p:nvSpPr>
              <p:spPr bwMode="auto">
                <a:xfrm>
                  <a:off x="9855455" y="6332310"/>
                  <a:ext cx="63769" cy="120452"/>
                </a:xfrm>
                <a:prstGeom prst="rect">
                  <a:avLst/>
                </a:prstGeom>
                <a:solidFill>
                  <a:schemeClr val="accent1">
                    <a:lumMod val="5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174" name="Rectangle 275"/>
                <p:cNvSpPr>
                  <a:spLocks noChangeArrowheads="1"/>
                </p:cNvSpPr>
                <p:nvPr/>
              </p:nvSpPr>
              <p:spPr bwMode="auto">
                <a:xfrm>
                  <a:off x="9996278" y="6332310"/>
                  <a:ext cx="62883" cy="12045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175" name="Rectangle 276"/>
                <p:cNvSpPr>
                  <a:spLocks noChangeArrowheads="1"/>
                </p:cNvSpPr>
                <p:nvPr/>
              </p:nvSpPr>
              <p:spPr bwMode="auto">
                <a:xfrm>
                  <a:off x="10191127" y="6332310"/>
                  <a:ext cx="62883" cy="12045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176" name="Rectangle 277"/>
                <p:cNvSpPr>
                  <a:spLocks noChangeArrowheads="1"/>
                </p:cNvSpPr>
                <p:nvPr/>
              </p:nvSpPr>
              <p:spPr bwMode="auto">
                <a:xfrm>
                  <a:off x="10331063" y="6332310"/>
                  <a:ext cx="63769" cy="120452"/>
                </a:xfrm>
                <a:prstGeom prst="rect">
                  <a:avLst/>
                </a:prstGeom>
                <a:solidFill>
                  <a:schemeClr val="bg2">
                    <a:lumMod val="5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177" name="Rectangle 278"/>
                <p:cNvSpPr>
                  <a:spLocks noChangeArrowheads="1"/>
                </p:cNvSpPr>
                <p:nvPr/>
              </p:nvSpPr>
              <p:spPr bwMode="auto">
                <a:xfrm>
                  <a:off x="10471000" y="6332310"/>
                  <a:ext cx="63769" cy="12045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178" name="Rectangle 279"/>
                <p:cNvSpPr>
                  <a:spLocks noChangeArrowheads="1"/>
                </p:cNvSpPr>
                <p:nvPr/>
              </p:nvSpPr>
              <p:spPr bwMode="auto">
                <a:xfrm>
                  <a:off x="10611822" y="6332310"/>
                  <a:ext cx="62883" cy="120452"/>
                </a:xfrm>
                <a:prstGeom prst="rect">
                  <a:avLst/>
                </a:prstGeom>
                <a:solidFill>
                  <a:schemeClr val="bg2">
                    <a:lumMod val="5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179" name="Rectangle 280"/>
                <p:cNvSpPr>
                  <a:spLocks noChangeArrowheads="1"/>
                </p:cNvSpPr>
                <p:nvPr/>
              </p:nvSpPr>
              <p:spPr bwMode="auto">
                <a:xfrm>
                  <a:off x="10471000" y="4805406"/>
                  <a:ext cx="203706" cy="118681"/>
                </a:xfrm>
                <a:prstGeom prst="rect">
                  <a:avLst/>
                </a:prstGeom>
                <a:solidFill>
                  <a:schemeClr val="accent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180" name="Rectangle 281"/>
                <p:cNvSpPr>
                  <a:spLocks noChangeArrowheads="1"/>
                </p:cNvSpPr>
                <p:nvPr/>
              </p:nvSpPr>
              <p:spPr bwMode="auto">
                <a:xfrm>
                  <a:off x="10254009" y="4729237"/>
                  <a:ext cx="41626" cy="194849"/>
                </a:xfrm>
                <a:prstGeom prst="rect">
                  <a:avLst/>
                </a:prstGeom>
                <a:solidFill>
                  <a:schemeClr val="accent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grpSp>
        </p:grpSp>
        <p:grpSp>
          <p:nvGrpSpPr>
            <p:cNvPr id="66" name="Group 65"/>
            <p:cNvGrpSpPr/>
            <p:nvPr userDrawn="1"/>
          </p:nvGrpSpPr>
          <p:grpSpPr>
            <a:xfrm flipH="1">
              <a:off x="1647523" y="5453192"/>
              <a:ext cx="655108" cy="1369109"/>
              <a:chOff x="-25310" y="5223627"/>
              <a:chExt cx="842551" cy="1760844"/>
            </a:xfrm>
          </p:grpSpPr>
          <p:sp>
            <p:nvSpPr>
              <p:cNvPr id="67" name="Rectangle 294"/>
              <p:cNvSpPr>
                <a:spLocks noChangeArrowheads="1"/>
              </p:cNvSpPr>
              <p:nvPr/>
            </p:nvSpPr>
            <p:spPr bwMode="auto">
              <a:xfrm>
                <a:off x="72552" y="5383825"/>
                <a:ext cx="630740" cy="1600645"/>
              </a:xfrm>
              <a:prstGeom prst="rect">
                <a:avLst/>
              </a:prstGeom>
              <a:solidFill>
                <a:schemeClr val="accent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68" name="Freeform 295"/>
              <p:cNvSpPr>
                <a:spLocks/>
              </p:cNvSpPr>
              <p:nvPr/>
            </p:nvSpPr>
            <p:spPr bwMode="auto">
              <a:xfrm>
                <a:off x="508238" y="5570835"/>
                <a:ext cx="102554" cy="179637"/>
              </a:xfrm>
              <a:custGeom>
                <a:avLst/>
                <a:gdLst>
                  <a:gd name="T0" fmla="*/ 31 w 62"/>
                  <a:gd name="T1" fmla="*/ 0 h 109"/>
                  <a:gd name="T2" fmla="*/ 0 w 62"/>
                  <a:gd name="T3" fmla="*/ 32 h 109"/>
                  <a:gd name="T4" fmla="*/ 0 w 62"/>
                  <a:gd name="T5" fmla="*/ 109 h 109"/>
                  <a:gd name="T6" fmla="*/ 62 w 62"/>
                  <a:gd name="T7" fmla="*/ 109 h 109"/>
                  <a:gd name="T8" fmla="*/ 62 w 62"/>
                  <a:gd name="T9" fmla="*/ 32 h 109"/>
                  <a:gd name="T10" fmla="*/ 31 w 62"/>
                  <a:gd name="T11" fmla="*/ 0 h 109"/>
                </a:gdLst>
                <a:ahLst/>
                <a:cxnLst>
                  <a:cxn ang="0">
                    <a:pos x="T0" y="T1"/>
                  </a:cxn>
                  <a:cxn ang="0">
                    <a:pos x="T2" y="T3"/>
                  </a:cxn>
                  <a:cxn ang="0">
                    <a:pos x="T4" y="T5"/>
                  </a:cxn>
                  <a:cxn ang="0">
                    <a:pos x="T6" y="T7"/>
                  </a:cxn>
                  <a:cxn ang="0">
                    <a:pos x="T8" y="T9"/>
                  </a:cxn>
                  <a:cxn ang="0">
                    <a:pos x="T10" y="T11"/>
                  </a:cxn>
                </a:cxnLst>
                <a:rect l="0" t="0" r="r" b="b"/>
                <a:pathLst>
                  <a:path w="62" h="109">
                    <a:moveTo>
                      <a:pt x="31" y="0"/>
                    </a:moveTo>
                    <a:cubicBezTo>
                      <a:pt x="14" y="0"/>
                      <a:pt x="0" y="14"/>
                      <a:pt x="0" y="32"/>
                    </a:cubicBezTo>
                    <a:cubicBezTo>
                      <a:pt x="0" y="109"/>
                      <a:pt x="0" y="109"/>
                      <a:pt x="0" y="109"/>
                    </a:cubicBezTo>
                    <a:cubicBezTo>
                      <a:pt x="62" y="109"/>
                      <a:pt x="62" y="109"/>
                      <a:pt x="62" y="109"/>
                    </a:cubicBezTo>
                    <a:cubicBezTo>
                      <a:pt x="62" y="32"/>
                      <a:pt x="62" y="32"/>
                      <a:pt x="62" y="32"/>
                    </a:cubicBezTo>
                    <a:cubicBezTo>
                      <a:pt x="62" y="14"/>
                      <a:pt x="48" y="0"/>
                      <a:pt x="31" y="0"/>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69" name="Freeform 296"/>
              <p:cNvSpPr>
                <a:spLocks/>
              </p:cNvSpPr>
              <p:nvPr/>
            </p:nvSpPr>
            <p:spPr bwMode="auto">
              <a:xfrm>
                <a:off x="303131" y="5570835"/>
                <a:ext cx="102554" cy="179637"/>
              </a:xfrm>
              <a:custGeom>
                <a:avLst/>
                <a:gdLst>
                  <a:gd name="T0" fmla="*/ 31 w 62"/>
                  <a:gd name="T1" fmla="*/ 0 h 109"/>
                  <a:gd name="T2" fmla="*/ 0 w 62"/>
                  <a:gd name="T3" fmla="*/ 32 h 109"/>
                  <a:gd name="T4" fmla="*/ 0 w 62"/>
                  <a:gd name="T5" fmla="*/ 109 h 109"/>
                  <a:gd name="T6" fmla="*/ 62 w 62"/>
                  <a:gd name="T7" fmla="*/ 109 h 109"/>
                  <a:gd name="T8" fmla="*/ 62 w 62"/>
                  <a:gd name="T9" fmla="*/ 32 h 109"/>
                  <a:gd name="T10" fmla="*/ 31 w 62"/>
                  <a:gd name="T11" fmla="*/ 0 h 109"/>
                </a:gdLst>
                <a:ahLst/>
                <a:cxnLst>
                  <a:cxn ang="0">
                    <a:pos x="T0" y="T1"/>
                  </a:cxn>
                  <a:cxn ang="0">
                    <a:pos x="T2" y="T3"/>
                  </a:cxn>
                  <a:cxn ang="0">
                    <a:pos x="T4" y="T5"/>
                  </a:cxn>
                  <a:cxn ang="0">
                    <a:pos x="T6" y="T7"/>
                  </a:cxn>
                  <a:cxn ang="0">
                    <a:pos x="T8" y="T9"/>
                  </a:cxn>
                  <a:cxn ang="0">
                    <a:pos x="T10" y="T11"/>
                  </a:cxn>
                </a:cxnLst>
                <a:rect l="0" t="0" r="r" b="b"/>
                <a:pathLst>
                  <a:path w="62" h="109">
                    <a:moveTo>
                      <a:pt x="31" y="0"/>
                    </a:moveTo>
                    <a:cubicBezTo>
                      <a:pt x="14" y="0"/>
                      <a:pt x="0" y="14"/>
                      <a:pt x="0" y="32"/>
                    </a:cubicBezTo>
                    <a:cubicBezTo>
                      <a:pt x="0" y="109"/>
                      <a:pt x="0" y="109"/>
                      <a:pt x="0" y="109"/>
                    </a:cubicBezTo>
                    <a:cubicBezTo>
                      <a:pt x="62" y="109"/>
                      <a:pt x="62" y="109"/>
                      <a:pt x="62" y="109"/>
                    </a:cubicBezTo>
                    <a:cubicBezTo>
                      <a:pt x="62" y="32"/>
                      <a:pt x="62" y="32"/>
                      <a:pt x="62" y="32"/>
                    </a:cubicBezTo>
                    <a:cubicBezTo>
                      <a:pt x="62" y="14"/>
                      <a:pt x="48" y="0"/>
                      <a:pt x="31" y="0"/>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70" name="Rectangle 297"/>
              <p:cNvSpPr>
                <a:spLocks noChangeArrowheads="1"/>
              </p:cNvSpPr>
              <p:nvPr/>
            </p:nvSpPr>
            <p:spPr bwMode="auto">
              <a:xfrm>
                <a:off x="72552" y="5524586"/>
                <a:ext cx="630740" cy="24801"/>
              </a:xfrm>
              <a:prstGeom prst="rect">
                <a:avLst/>
              </a:prstGeom>
              <a:solidFill>
                <a:schemeClr val="accent1">
                  <a:lumMod val="20000"/>
                  <a:lumOff val="8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71" name="Rectangle 298"/>
              <p:cNvSpPr>
                <a:spLocks noChangeArrowheads="1"/>
              </p:cNvSpPr>
              <p:nvPr/>
            </p:nvSpPr>
            <p:spPr bwMode="auto">
              <a:xfrm>
                <a:off x="72552" y="5771921"/>
                <a:ext cx="630740" cy="23460"/>
              </a:xfrm>
              <a:prstGeom prst="rect">
                <a:avLst/>
              </a:prstGeom>
              <a:solidFill>
                <a:schemeClr val="accent1">
                  <a:lumMod val="20000"/>
                  <a:lumOff val="8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72" name="Freeform 299"/>
              <p:cNvSpPr>
                <a:spLocks/>
              </p:cNvSpPr>
              <p:nvPr/>
            </p:nvSpPr>
            <p:spPr bwMode="auto">
              <a:xfrm>
                <a:off x="508238" y="5813479"/>
                <a:ext cx="102554" cy="178296"/>
              </a:xfrm>
              <a:custGeom>
                <a:avLst/>
                <a:gdLst>
                  <a:gd name="T0" fmla="*/ 31 w 62"/>
                  <a:gd name="T1" fmla="*/ 0 h 108"/>
                  <a:gd name="T2" fmla="*/ 0 w 62"/>
                  <a:gd name="T3" fmla="*/ 31 h 108"/>
                  <a:gd name="T4" fmla="*/ 0 w 62"/>
                  <a:gd name="T5" fmla="*/ 108 h 108"/>
                  <a:gd name="T6" fmla="*/ 62 w 62"/>
                  <a:gd name="T7" fmla="*/ 108 h 108"/>
                  <a:gd name="T8" fmla="*/ 62 w 62"/>
                  <a:gd name="T9" fmla="*/ 31 h 108"/>
                  <a:gd name="T10" fmla="*/ 31 w 62"/>
                  <a:gd name="T11" fmla="*/ 0 h 108"/>
                </a:gdLst>
                <a:ahLst/>
                <a:cxnLst>
                  <a:cxn ang="0">
                    <a:pos x="T0" y="T1"/>
                  </a:cxn>
                  <a:cxn ang="0">
                    <a:pos x="T2" y="T3"/>
                  </a:cxn>
                  <a:cxn ang="0">
                    <a:pos x="T4" y="T5"/>
                  </a:cxn>
                  <a:cxn ang="0">
                    <a:pos x="T6" y="T7"/>
                  </a:cxn>
                  <a:cxn ang="0">
                    <a:pos x="T8" y="T9"/>
                  </a:cxn>
                  <a:cxn ang="0">
                    <a:pos x="T10" y="T11"/>
                  </a:cxn>
                </a:cxnLst>
                <a:rect l="0" t="0" r="r" b="b"/>
                <a:pathLst>
                  <a:path w="62" h="108">
                    <a:moveTo>
                      <a:pt x="31" y="0"/>
                    </a:moveTo>
                    <a:cubicBezTo>
                      <a:pt x="14" y="0"/>
                      <a:pt x="0" y="14"/>
                      <a:pt x="0" y="31"/>
                    </a:cubicBezTo>
                    <a:cubicBezTo>
                      <a:pt x="0" y="108"/>
                      <a:pt x="0" y="108"/>
                      <a:pt x="0" y="108"/>
                    </a:cubicBezTo>
                    <a:cubicBezTo>
                      <a:pt x="62" y="108"/>
                      <a:pt x="62" y="108"/>
                      <a:pt x="62" y="108"/>
                    </a:cubicBezTo>
                    <a:cubicBezTo>
                      <a:pt x="62" y="31"/>
                      <a:pt x="62" y="31"/>
                      <a:pt x="62" y="31"/>
                    </a:cubicBezTo>
                    <a:cubicBezTo>
                      <a:pt x="62" y="14"/>
                      <a:pt x="48" y="0"/>
                      <a:pt x="31" y="0"/>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73" name="Freeform 300"/>
              <p:cNvSpPr>
                <a:spLocks/>
              </p:cNvSpPr>
              <p:nvPr/>
            </p:nvSpPr>
            <p:spPr bwMode="auto">
              <a:xfrm>
                <a:off x="303131" y="5813479"/>
                <a:ext cx="102554" cy="178296"/>
              </a:xfrm>
              <a:custGeom>
                <a:avLst/>
                <a:gdLst>
                  <a:gd name="T0" fmla="*/ 31 w 62"/>
                  <a:gd name="T1" fmla="*/ 0 h 108"/>
                  <a:gd name="T2" fmla="*/ 0 w 62"/>
                  <a:gd name="T3" fmla="*/ 31 h 108"/>
                  <a:gd name="T4" fmla="*/ 0 w 62"/>
                  <a:gd name="T5" fmla="*/ 108 h 108"/>
                  <a:gd name="T6" fmla="*/ 62 w 62"/>
                  <a:gd name="T7" fmla="*/ 108 h 108"/>
                  <a:gd name="T8" fmla="*/ 62 w 62"/>
                  <a:gd name="T9" fmla="*/ 31 h 108"/>
                  <a:gd name="T10" fmla="*/ 31 w 62"/>
                  <a:gd name="T11" fmla="*/ 0 h 108"/>
                </a:gdLst>
                <a:ahLst/>
                <a:cxnLst>
                  <a:cxn ang="0">
                    <a:pos x="T0" y="T1"/>
                  </a:cxn>
                  <a:cxn ang="0">
                    <a:pos x="T2" y="T3"/>
                  </a:cxn>
                  <a:cxn ang="0">
                    <a:pos x="T4" y="T5"/>
                  </a:cxn>
                  <a:cxn ang="0">
                    <a:pos x="T6" y="T7"/>
                  </a:cxn>
                  <a:cxn ang="0">
                    <a:pos x="T8" y="T9"/>
                  </a:cxn>
                  <a:cxn ang="0">
                    <a:pos x="T10" y="T11"/>
                  </a:cxn>
                </a:cxnLst>
                <a:rect l="0" t="0" r="r" b="b"/>
                <a:pathLst>
                  <a:path w="62" h="108">
                    <a:moveTo>
                      <a:pt x="31" y="0"/>
                    </a:moveTo>
                    <a:cubicBezTo>
                      <a:pt x="14" y="0"/>
                      <a:pt x="0" y="14"/>
                      <a:pt x="0" y="31"/>
                    </a:cubicBezTo>
                    <a:cubicBezTo>
                      <a:pt x="0" y="108"/>
                      <a:pt x="0" y="108"/>
                      <a:pt x="0" y="108"/>
                    </a:cubicBezTo>
                    <a:cubicBezTo>
                      <a:pt x="62" y="108"/>
                      <a:pt x="62" y="108"/>
                      <a:pt x="62" y="108"/>
                    </a:cubicBezTo>
                    <a:cubicBezTo>
                      <a:pt x="62" y="31"/>
                      <a:pt x="62" y="31"/>
                      <a:pt x="62" y="31"/>
                    </a:cubicBezTo>
                    <a:cubicBezTo>
                      <a:pt x="62" y="14"/>
                      <a:pt x="48" y="0"/>
                      <a:pt x="31" y="0"/>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74" name="Rectangle 301"/>
              <p:cNvSpPr>
                <a:spLocks noChangeArrowheads="1"/>
              </p:cNvSpPr>
              <p:nvPr/>
            </p:nvSpPr>
            <p:spPr bwMode="auto">
              <a:xfrm>
                <a:off x="72552" y="6013225"/>
                <a:ext cx="630740" cy="24801"/>
              </a:xfrm>
              <a:prstGeom prst="rect">
                <a:avLst/>
              </a:prstGeom>
              <a:solidFill>
                <a:schemeClr val="accent1">
                  <a:lumMod val="20000"/>
                  <a:lumOff val="8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75" name="Freeform 302"/>
              <p:cNvSpPr>
                <a:spLocks/>
              </p:cNvSpPr>
              <p:nvPr/>
            </p:nvSpPr>
            <p:spPr bwMode="auto">
              <a:xfrm>
                <a:off x="508238" y="6054782"/>
                <a:ext cx="102554" cy="179637"/>
              </a:xfrm>
              <a:custGeom>
                <a:avLst/>
                <a:gdLst>
                  <a:gd name="T0" fmla="*/ 31 w 62"/>
                  <a:gd name="T1" fmla="*/ 0 h 109"/>
                  <a:gd name="T2" fmla="*/ 0 w 62"/>
                  <a:gd name="T3" fmla="*/ 31 h 109"/>
                  <a:gd name="T4" fmla="*/ 0 w 62"/>
                  <a:gd name="T5" fmla="*/ 109 h 109"/>
                  <a:gd name="T6" fmla="*/ 62 w 62"/>
                  <a:gd name="T7" fmla="*/ 109 h 109"/>
                  <a:gd name="T8" fmla="*/ 62 w 62"/>
                  <a:gd name="T9" fmla="*/ 31 h 109"/>
                  <a:gd name="T10" fmla="*/ 31 w 62"/>
                  <a:gd name="T11" fmla="*/ 0 h 109"/>
                </a:gdLst>
                <a:ahLst/>
                <a:cxnLst>
                  <a:cxn ang="0">
                    <a:pos x="T0" y="T1"/>
                  </a:cxn>
                  <a:cxn ang="0">
                    <a:pos x="T2" y="T3"/>
                  </a:cxn>
                  <a:cxn ang="0">
                    <a:pos x="T4" y="T5"/>
                  </a:cxn>
                  <a:cxn ang="0">
                    <a:pos x="T6" y="T7"/>
                  </a:cxn>
                  <a:cxn ang="0">
                    <a:pos x="T8" y="T9"/>
                  </a:cxn>
                  <a:cxn ang="0">
                    <a:pos x="T10" y="T11"/>
                  </a:cxn>
                </a:cxnLst>
                <a:rect l="0" t="0" r="r" b="b"/>
                <a:pathLst>
                  <a:path w="62" h="109">
                    <a:moveTo>
                      <a:pt x="31" y="0"/>
                    </a:moveTo>
                    <a:cubicBezTo>
                      <a:pt x="14" y="0"/>
                      <a:pt x="0" y="14"/>
                      <a:pt x="0" y="31"/>
                    </a:cubicBezTo>
                    <a:cubicBezTo>
                      <a:pt x="0" y="109"/>
                      <a:pt x="0" y="109"/>
                      <a:pt x="0" y="109"/>
                    </a:cubicBezTo>
                    <a:cubicBezTo>
                      <a:pt x="62" y="109"/>
                      <a:pt x="62" y="109"/>
                      <a:pt x="62" y="109"/>
                    </a:cubicBezTo>
                    <a:cubicBezTo>
                      <a:pt x="62" y="31"/>
                      <a:pt x="62" y="31"/>
                      <a:pt x="62" y="31"/>
                    </a:cubicBezTo>
                    <a:cubicBezTo>
                      <a:pt x="62" y="14"/>
                      <a:pt x="48" y="0"/>
                      <a:pt x="31" y="0"/>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76" name="Freeform 303"/>
              <p:cNvSpPr>
                <a:spLocks/>
              </p:cNvSpPr>
              <p:nvPr/>
            </p:nvSpPr>
            <p:spPr bwMode="auto">
              <a:xfrm>
                <a:off x="303131" y="6054782"/>
                <a:ext cx="102554" cy="179637"/>
              </a:xfrm>
              <a:custGeom>
                <a:avLst/>
                <a:gdLst>
                  <a:gd name="T0" fmla="*/ 31 w 62"/>
                  <a:gd name="T1" fmla="*/ 0 h 109"/>
                  <a:gd name="T2" fmla="*/ 0 w 62"/>
                  <a:gd name="T3" fmla="*/ 31 h 109"/>
                  <a:gd name="T4" fmla="*/ 0 w 62"/>
                  <a:gd name="T5" fmla="*/ 109 h 109"/>
                  <a:gd name="T6" fmla="*/ 62 w 62"/>
                  <a:gd name="T7" fmla="*/ 109 h 109"/>
                  <a:gd name="T8" fmla="*/ 62 w 62"/>
                  <a:gd name="T9" fmla="*/ 31 h 109"/>
                  <a:gd name="T10" fmla="*/ 31 w 62"/>
                  <a:gd name="T11" fmla="*/ 0 h 109"/>
                </a:gdLst>
                <a:ahLst/>
                <a:cxnLst>
                  <a:cxn ang="0">
                    <a:pos x="T0" y="T1"/>
                  </a:cxn>
                  <a:cxn ang="0">
                    <a:pos x="T2" y="T3"/>
                  </a:cxn>
                  <a:cxn ang="0">
                    <a:pos x="T4" y="T5"/>
                  </a:cxn>
                  <a:cxn ang="0">
                    <a:pos x="T6" y="T7"/>
                  </a:cxn>
                  <a:cxn ang="0">
                    <a:pos x="T8" y="T9"/>
                  </a:cxn>
                  <a:cxn ang="0">
                    <a:pos x="T10" y="T11"/>
                  </a:cxn>
                </a:cxnLst>
                <a:rect l="0" t="0" r="r" b="b"/>
                <a:pathLst>
                  <a:path w="62" h="109">
                    <a:moveTo>
                      <a:pt x="31" y="0"/>
                    </a:moveTo>
                    <a:cubicBezTo>
                      <a:pt x="14" y="0"/>
                      <a:pt x="0" y="14"/>
                      <a:pt x="0" y="31"/>
                    </a:cubicBezTo>
                    <a:cubicBezTo>
                      <a:pt x="0" y="109"/>
                      <a:pt x="0" y="109"/>
                      <a:pt x="0" y="109"/>
                    </a:cubicBezTo>
                    <a:cubicBezTo>
                      <a:pt x="62" y="109"/>
                      <a:pt x="62" y="109"/>
                      <a:pt x="62" y="109"/>
                    </a:cubicBezTo>
                    <a:cubicBezTo>
                      <a:pt x="62" y="31"/>
                      <a:pt x="62" y="31"/>
                      <a:pt x="62" y="31"/>
                    </a:cubicBezTo>
                    <a:cubicBezTo>
                      <a:pt x="62" y="14"/>
                      <a:pt x="48" y="0"/>
                      <a:pt x="31" y="0"/>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77" name="Rectangle 304"/>
              <p:cNvSpPr>
                <a:spLocks noChangeArrowheads="1"/>
              </p:cNvSpPr>
              <p:nvPr/>
            </p:nvSpPr>
            <p:spPr bwMode="auto">
              <a:xfrm>
                <a:off x="72552" y="6255868"/>
                <a:ext cx="630740" cy="23460"/>
              </a:xfrm>
              <a:prstGeom prst="rect">
                <a:avLst/>
              </a:prstGeom>
              <a:solidFill>
                <a:schemeClr val="accent1">
                  <a:lumMod val="20000"/>
                  <a:lumOff val="8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78" name="Freeform 305"/>
              <p:cNvSpPr>
                <a:spLocks/>
              </p:cNvSpPr>
              <p:nvPr/>
            </p:nvSpPr>
            <p:spPr bwMode="auto">
              <a:xfrm>
                <a:off x="508238" y="6297426"/>
                <a:ext cx="102554" cy="178296"/>
              </a:xfrm>
              <a:custGeom>
                <a:avLst/>
                <a:gdLst>
                  <a:gd name="T0" fmla="*/ 31 w 62"/>
                  <a:gd name="T1" fmla="*/ 0 h 108"/>
                  <a:gd name="T2" fmla="*/ 0 w 62"/>
                  <a:gd name="T3" fmla="*/ 31 h 108"/>
                  <a:gd name="T4" fmla="*/ 0 w 62"/>
                  <a:gd name="T5" fmla="*/ 108 h 108"/>
                  <a:gd name="T6" fmla="*/ 62 w 62"/>
                  <a:gd name="T7" fmla="*/ 108 h 108"/>
                  <a:gd name="T8" fmla="*/ 62 w 62"/>
                  <a:gd name="T9" fmla="*/ 31 h 108"/>
                  <a:gd name="T10" fmla="*/ 31 w 62"/>
                  <a:gd name="T11" fmla="*/ 0 h 108"/>
                </a:gdLst>
                <a:ahLst/>
                <a:cxnLst>
                  <a:cxn ang="0">
                    <a:pos x="T0" y="T1"/>
                  </a:cxn>
                  <a:cxn ang="0">
                    <a:pos x="T2" y="T3"/>
                  </a:cxn>
                  <a:cxn ang="0">
                    <a:pos x="T4" y="T5"/>
                  </a:cxn>
                  <a:cxn ang="0">
                    <a:pos x="T6" y="T7"/>
                  </a:cxn>
                  <a:cxn ang="0">
                    <a:pos x="T8" y="T9"/>
                  </a:cxn>
                  <a:cxn ang="0">
                    <a:pos x="T10" y="T11"/>
                  </a:cxn>
                </a:cxnLst>
                <a:rect l="0" t="0" r="r" b="b"/>
                <a:pathLst>
                  <a:path w="62" h="108">
                    <a:moveTo>
                      <a:pt x="31" y="0"/>
                    </a:moveTo>
                    <a:cubicBezTo>
                      <a:pt x="14" y="0"/>
                      <a:pt x="0" y="14"/>
                      <a:pt x="0" y="31"/>
                    </a:cubicBezTo>
                    <a:cubicBezTo>
                      <a:pt x="0" y="108"/>
                      <a:pt x="0" y="108"/>
                      <a:pt x="0" y="108"/>
                    </a:cubicBezTo>
                    <a:cubicBezTo>
                      <a:pt x="62" y="108"/>
                      <a:pt x="62" y="108"/>
                      <a:pt x="62" y="108"/>
                    </a:cubicBezTo>
                    <a:cubicBezTo>
                      <a:pt x="62" y="31"/>
                      <a:pt x="62" y="31"/>
                      <a:pt x="62" y="31"/>
                    </a:cubicBezTo>
                    <a:cubicBezTo>
                      <a:pt x="62" y="14"/>
                      <a:pt x="48" y="0"/>
                      <a:pt x="31" y="0"/>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79" name="Freeform 306"/>
              <p:cNvSpPr>
                <a:spLocks/>
              </p:cNvSpPr>
              <p:nvPr/>
            </p:nvSpPr>
            <p:spPr bwMode="auto">
              <a:xfrm>
                <a:off x="303131" y="6297426"/>
                <a:ext cx="102554" cy="178296"/>
              </a:xfrm>
              <a:custGeom>
                <a:avLst/>
                <a:gdLst>
                  <a:gd name="T0" fmla="*/ 31 w 62"/>
                  <a:gd name="T1" fmla="*/ 0 h 108"/>
                  <a:gd name="T2" fmla="*/ 0 w 62"/>
                  <a:gd name="T3" fmla="*/ 31 h 108"/>
                  <a:gd name="T4" fmla="*/ 0 w 62"/>
                  <a:gd name="T5" fmla="*/ 108 h 108"/>
                  <a:gd name="T6" fmla="*/ 62 w 62"/>
                  <a:gd name="T7" fmla="*/ 108 h 108"/>
                  <a:gd name="T8" fmla="*/ 62 w 62"/>
                  <a:gd name="T9" fmla="*/ 31 h 108"/>
                  <a:gd name="T10" fmla="*/ 31 w 62"/>
                  <a:gd name="T11" fmla="*/ 0 h 108"/>
                </a:gdLst>
                <a:ahLst/>
                <a:cxnLst>
                  <a:cxn ang="0">
                    <a:pos x="T0" y="T1"/>
                  </a:cxn>
                  <a:cxn ang="0">
                    <a:pos x="T2" y="T3"/>
                  </a:cxn>
                  <a:cxn ang="0">
                    <a:pos x="T4" y="T5"/>
                  </a:cxn>
                  <a:cxn ang="0">
                    <a:pos x="T6" y="T7"/>
                  </a:cxn>
                  <a:cxn ang="0">
                    <a:pos x="T8" y="T9"/>
                  </a:cxn>
                  <a:cxn ang="0">
                    <a:pos x="T10" y="T11"/>
                  </a:cxn>
                </a:cxnLst>
                <a:rect l="0" t="0" r="r" b="b"/>
                <a:pathLst>
                  <a:path w="62" h="108">
                    <a:moveTo>
                      <a:pt x="31" y="0"/>
                    </a:moveTo>
                    <a:cubicBezTo>
                      <a:pt x="14" y="0"/>
                      <a:pt x="0" y="14"/>
                      <a:pt x="0" y="31"/>
                    </a:cubicBezTo>
                    <a:cubicBezTo>
                      <a:pt x="0" y="108"/>
                      <a:pt x="0" y="108"/>
                      <a:pt x="0" y="108"/>
                    </a:cubicBezTo>
                    <a:cubicBezTo>
                      <a:pt x="62" y="108"/>
                      <a:pt x="62" y="108"/>
                      <a:pt x="62" y="108"/>
                    </a:cubicBezTo>
                    <a:cubicBezTo>
                      <a:pt x="62" y="31"/>
                      <a:pt x="62" y="31"/>
                      <a:pt x="62" y="31"/>
                    </a:cubicBezTo>
                    <a:cubicBezTo>
                      <a:pt x="62" y="14"/>
                      <a:pt x="48" y="0"/>
                      <a:pt x="31" y="0"/>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80" name="Freeform 307"/>
              <p:cNvSpPr>
                <a:spLocks/>
              </p:cNvSpPr>
              <p:nvPr/>
            </p:nvSpPr>
            <p:spPr bwMode="auto">
              <a:xfrm>
                <a:off x="105396" y="5570835"/>
                <a:ext cx="102554" cy="179637"/>
              </a:xfrm>
              <a:custGeom>
                <a:avLst/>
                <a:gdLst>
                  <a:gd name="T0" fmla="*/ 31 w 62"/>
                  <a:gd name="T1" fmla="*/ 0 h 109"/>
                  <a:gd name="T2" fmla="*/ 0 w 62"/>
                  <a:gd name="T3" fmla="*/ 32 h 109"/>
                  <a:gd name="T4" fmla="*/ 0 w 62"/>
                  <a:gd name="T5" fmla="*/ 109 h 109"/>
                  <a:gd name="T6" fmla="*/ 62 w 62"/>
                  <a:gd name="T7" fmla="*/ 109 h 109"/>
                  <a:gd name="T8" fmla="*/ 62 w 62"/>
                  <a:gd name="T9" fmla="*/ 32 h 109"/>
                  <a:gd name="T10" fmla="*/ 31 w 62"/>
                  <a:gd name="T11" fmla="*/ 0 h 109"/>
                </a:gdLst>
                <a:ahLst/>
                <a:cxnLst>
                  <a:cxn ang="0">
                    <a:pos x="T0" y="T1"/>
                  </a:cxn>
                  <a:cxn ang="0">
                    <a:pos x="T2" y="T3"/>
                  </a:cxn>
                  <a:cxn ang="0">
                    <a:pos x="T4" y="T5"/>
                  </a:cxn>
                  <a:cxn ang="0">
                    <a:pos x="T6" y="T7"/>
                  </a:cxn>
                  <a:cxn ang="0">
                    <a:pos x="T8" y="T9"/>
                  </a:cxn>
                  <a:cxn ang="0">
                    <a:pos x="T10" y="T11"/>
                  </a:cxn>
                </a:cxnLst>
                <a:rect l="0" t="0" r="r" b="b"/>
                <a:pathLst>
                  <a:path w="62" h="109">
                    <a:moveTo>
                      <a:pt x="31" y="0"/>
                    </a:moveTo>
                    <a:cubicBezTo>
                      <a:pt x="14" y="0"/>
                      <a:pt x="0" y="14"/>
                      <a:pt x="0" y="32"/>
                    </a:cubicBezTo>
                    <a:cubicBezTo>
                      <a:pt x="0" y="109"/>
                      <a:pt x="0" y="109"/>
                      <a:pt x="0" y="109"/>
                    </a:cubicBezTo>
                    <a:cubicBezTo>
                      <a:pt x="62" y="109"/>
                      <a:pt x="62" y="109"/>
                      <a:pt x="62" y="109"/>
                    </a:cubicBezTo>
                    <a:cubicBezTo>
                      <a:pt x="62" y="32"/>
                      <a:pt x="62" y="32"/>
                      <a:pt x="62" y="32"/>
                    </a:cubicBezTo>
                    <a:cubicBezTo>
                      <a:pt x="62" y="14"/>
                      <a:pt x="48" y="0"/>
                      <a:pt x="31" y="0"/>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81" name="Freeform 308"/>
              <p:cNvSpPr>
                <a:spLocks/>
              </p:cNvSpPr>
              <p:nvPr/>
            </p:nvSpPr>
            <p:spPr bwMode="auto">
              <a:xfrm>
                <a:off x="105396" y="5813479"/>
                <a:ext cx="102554" cy="178296"/>
              </a:xfrm>
              <a:custGeom>
                <a:avLst/>
                <a:gdLst>
                  <a:gd name="T0" fmla="*/ 31 w 62"/>
                  <a:gd name="T1" fmla="*/ 0 h 108"/>
                  <a:gd name="T2" fmla="*/ 0 w 62"/>
                  <a:gd name="T3" fmla="*/ 31 h 108"/>
                  <a:gd name="T4" fmla="*/ 0 w 62"/>
                  <a:gd name="T5" fmla="*/ 108 h 108"/>
                  <a:gd name="T6" fmla="*/ 62 w 62"/>
                  <a:gd name="T7" fmla="*/ 108 h 108"/>
                  <a:gd name="T8" fmla="*/ 62 w 62"/>
                  <a:gd name="T9" fmla="*/ 31 h 108"/>
                  <a:gd name="T10" fmla="*/ 31 w 62"/>
                  <a:gd name="T11" fmla="*/ 0 h 108"/>
                </a:gdLst>
                <a:ahLst/>
                <a:cxnLst>
                  <a:cxn ang="0">
                    <a:pos x="T0" y="T1"/>
                  </a:cxn>
                  <a:cxn ang="0">
                    <a:pos x="T2" y="T3"/>
                  </a:cxn>
                  <a:cxn ang="0">
                    <a:pos x="T4" y="T5"/>
                  </a:cxn>
                  <a:cxn ang="0">
                    <a:pos x="T6" y="T7"/>
                  </a:cxn>
                  <a:cxn ang="0">
                    <a:pos x="T8" y="T9"/>
                  </a:cxn>
                  <a:cxn ang="0">
                    <a:pos x="T10" y="T11"/>
                  </a:cxn>
                </a:cxnLst>
                <a:rect l="0" t="0" r="r" b="b"/>
                <a:pathLst>
                  <a:path w="62" h="108">
                    <a:moveTo>
                      <a:pt x="31" y="0"/>
                    </a:moveTo>
                    <a:cubicBezTo>
                      <a:pt x="14" y="0"/>
                      <a:pt x="0" y="14"/>
                      <a:pt x="0" y="31"/>
                    </a:cubicBezTo>
                    <a:cubicBezTo>
                      <a:pt x="0" y="108"/>
                      <a:pt x="0" y="108"/>
                      <a:pt x="0" y="108"/>
                    </a:cubicBezTo>
                    <a:cubicBezTo>
                      <a:pt x="62" y="108"/>
                      <a:pt x="62" y="108"/>
                      <a:pt x="62" y="108"/>
                    </a:cubicBezTo>
                    <a:cubicBezTo>
                      <a:pt x="62" y="31"/>
                      <a:pt x="62" y="31"/>
                      <a:pt x="62" y="31"/>
                    </a:cubicBezTo>
                    <a:cubicBezTo>
                      <a:pt x="62" y="14"/>
                      <a:pt x="48" y="0"/>
                      <a:pt x="31" y="0"/>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82" name="Freeform 309"/>
              <p:cNvSpPr>
                <a:spLocks/>
              </p:cNvSpPr>
              <p:nvPr/>
            </p:nvSpPr>
            <p:spPr bwMode="auto">
              <a:xfrm>
                <a:off x="105396" y="6054782"/>
                <a:ext cx="102554" cy="179637"/>
              </a:xfrm>
              <a:custGeom>
                <a:avLst/>
                <a:gdLst>
                  <a:gd name="T0" fmla="*/ 31 w 62"/>
                  <a:gd name="T1" fmla="*/ 0 h 109"/>
                  <a:gd name="T2" fmla="*/ 0 w 62"/>
                  <a:gd name="T3" fmla="*/ 31 h 109"/>
                  <a:gd name="T4" fmla="*/ 0 w 62"/>
                  <a:gd name="T5" fmla="*/ 109 h 109"/>
                  <a:gd name="T6" fmla="*/ 62 w 62"/>
                  <a:gd name="T7" fmla="*/ 109 h 109"/>
                  <a:gd name="T8" fmla="*/ 62 w 62"/>
                  <a:gd name="T9" fmla="*/ 31 h 109"/>
                  <a:gd name="T10" fmla="*/ 31 w 62"/>
                  <a:gd name="T11" fmla="*/ 0 h 109"/>
                </a:gdLst>
                <a:ahLst/>
                <a:cxnLst>
                  <a:cxn ang="0">
                    <a:pos x="T0" y="T1"/>
                  </a:cxn>
                  <a:cxn ang="0">
                    <a:pos x="T2" y="T3"/>
                  </a:cxn>
                  <a:cxn ang="0">
                    <a:pos x="T4" y="T5"/>
                  </a:cxn>
                  <a:cxn ang="0">
                    <a:pos x="T6" y="T7"/>
                  </a:cxn>
                  <a:cxn ang="0">
                    <a:pos x="T8" y="T9"/>
                  </a:cxn>
                  <a:cxn ang="0">
                    <a:pos x="T10" y="T11"/>
                  </a:cxn>
                </a:cxnLst>
                <a:rect l="0" t="0" r="r" b="b"/>
                <a:pathLst>
                  <a:path w="62" h="109">
                    <a:moveTo>
                      <a:pt x="31" y="0"/>
                    </a:moveTo>
                    <a:cubicBezTo>
                      <a:pt x="14" y="0"/>
                      <a:pt x="0" y="14"/>
                      <a:pt x="0" y="31"/>
                    </a:cubicBezTo>
                    <a:cubicBezTo>
                      <a:pt x="0" y="109"/>
                      <a:pt x="0" y="109"/>
                      <a:pt x="0" y="109"/>
                    </a:cubicBezTo>
                    <a:cubicBezTo>
                      <a:pt x="62" y="109"/>
                      <a:pt x="62" y="109"/>
                      <a:pt x="62" y="109"/>
                    </a:cubicBezTo>
                    <a:cubicBezTo>
                      <a:pt x="62" y="31"/>
                      <a:pt x="62" y="31"/>
                      <a:pt x="62" y="31"/>
                    </a:cubicBezTo>
                    <a:cubicBezTo>
                      <a:pt x="62" y="14"/>
                      <a:pt x="48" y="0"/>
                      <a:pt x="31" y="0"/>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83" name="Freeform 310"/>
              <p:cNvSpPr>
                <a:spLocks/>
              </p:cNvSpPr>
              <p:nvPr/>
            </p:nvSpPr>
            <p:spPr bwMode="auto">
              <a:xfrm>
                <a:off x="105396" y="6297426"/>
                <a:ext cx="102554" cy="178296"/>
              </a:xfrm>
              <a:custGeom>
                <a:avLst/>
                <a:gdLst>
                  <a:gd name="T0" fmla="*/ 31 w 62"/>
                  <a:gd name="T1" fmla="*/ 0 h 108"/>
                  <a:gd name="T2" fmla="*/ 0 w 62"/>
                  <a:gd name="T3" fmla="*/ 31 h 108"/>
                  <a:gd name="T4" fmla="*/ 0 w 62"/>
                  <a:gd name="T5" fmla="*/ 108 h 108"/>
                  <a:gd name="T6" fmla="*/ 62 w 62"/>
                  <a:gd name="T7" fmla="*/ 108 h 108"/>
                  <a:gd name="T8" fmla="*/ 62 w 62"/>
                  <a:gd name="T9" fmla="*/ 31 h 108"/>
                  <a:gd name="T10" fmla="*/ 31 w 62"/>
                  <a:gd name="T11" fmla="*/ 0 h 108"/>
                </a:gdLst>
                <a:ahLst/>
                <a:cxnLst>
                  <a:cxn ang="0">
                    <a:pos x="T0" y="T1"/>
                  </a:cxn>
                  <a:cxn ang="0">
                    <a:pos x="T2" y="T3"/>
                  </a:cxn>
                  <a:cxn ang="0">
                    <a:pos x="T4" y="T5"/>
                  </a:cxn>
                  <a:cxn ang="0">
                    <a:pos x="T6" y="T7"/>
                  </a:cxn>
                  <a:cxn ang="0">
                    <a:pos x="T8" y="T9"/>
                  </a:cxn>
                  <a:cxn ang="0">
                    <a:pos x="T10" y="T11"/>
                  </a:cxn>
                </a:cxnLst>
                <a:rect l="0" t="0" r="r" b="b"/>
                <a:pathLst>
                  <a:path w="62" h="108">
                    <a:moveTo>
                      <a:pt x="31" y="0"/>
                    </a:moveTo>
                    <a:cubicBezTo>
                      <a:pt x="14" y="0"/>
                      <a:pt x="0" y="14"/>
                      <a:pt x="0" y="31"/>
                    </a:cubicBezTo>
                    <a:cubicBezTo>
                      <a:pt x="0" y="108"/>
                      <a:pt x="0" y="108"/>
                      <a:pt x="0" y="108"/>
                    </a:cubicBezTo>
                    <a:cubicBezTo>
                      <a:pt x="62" y="108"/>
                      <a:pt x="62" y="108"/>
                      <a:pt x="62" y="108"/>
                    </a:cubicBezTo>
                    <a:cubicBezTo>
                      <a:pt x="62" y="31"/>
                      <a:pt x="62" y="31"/>
                      <a:pt x="62" y="31"/>
                    </a:cubicBezTo>
                    <a:cubicBezTo>
                      <a:pt x="62" y="14"/>
                      <a:pt x="48" y="0"/>
                      <a:pt x="31" y="0"/>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84" name="Rectangle 311"/>
              <p:cNvSpPr>
                <a:spLocks noChangeArrowheads="1"/>
              </p:cNvSpPr>
              <p:nvPr/>
            </p:nvSpPr>
            <p:spPr bwMode="auto">
              <a:xfrm>
                <a:off x="72552" y="6497172"/>
                <a:ext cx="630740" cy="24801"/>
              </a:xfrm>
              <a:prstGeom prst="rect">
                <a:avLst/>
              </a:prstGeom>
              <a:solidFill>
                <a:schemeClr val="accent1">
                  <a:lumMod val="20000"/>
                  <a:lumOff val="8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85" name="Rectangle 312"/>
              <p:cNvSpPr>
                <a:spLocks noChangeArrowheads="1"/>
              </p:cNvSpPr>
              <p:nvPr/>
            </p:nvSpPr>
            <p:spPr bwMode="auto">
              <a:xfrm>
                <a:off x="276989" y="5223627"/>
                <a:ext cx="160199" cy="160199"/>
              </a:xfrm>
              <a:prstGeom prst="rect">
                <a:avLst/>
              </a:prstGeom>
              <a:solidFill>
                <a:schemeClr val="accent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86" name="Rectangle 313"/>
              <p:cNvSpPr>
                <a:spLocks noChangeArrowheads="1"/>
              </p:cNvSpPr>
              <p:nvPr/>
            </p:nvSpPr>
            <p:spPr bwMode="auto">
              <a:xfrm>
                <a:off x="52443" y="5383825"/>
                <a:ext cx="673638" cy="36866"/>
              </a:xfrm>
              <a:prstGeom prst="rect">
                <a:avLst/>
              </a:prstGeom>
              <a:solidFill>
                <a:schemeClr val="accent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87" name="Rectangle 314"/>
              <p:cNvSpPr>
                <a:spLocks noChangeArrowheads="1"/>
              </p:cNvSpPr>
              <p:nvPr/>
            </p:nvSpPr>
            <p:spPr bwMode="auto">
              <a:xfrm>
                <a:off x="205939" y="5422032"/>
                <a:ext cx="32844" cy="56304"/>
              </a:xfrm>
              <a:prstGeom prst="rect">
                <a:avLst/>
              </a:prstGeom>
              <a:solidFill>
                <a:schemeClr val="bg1">
                  <a:lumMod val="9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88" name="Rectangle 315"/>
              <p:cNvSpPr>
                <a:spLocks noChangeArrowheads="1"/>
              </p:cNvSpPr>
              <p:nvPr/>
            </p:nvSpPr>
            <p:spPr bwMode="auto">
              <a:xfrm>
                <a:off x="255540" y="5422032"/>
                <a:ext cx="31503" cy="56304"/>
              </a:xfrm>
              <a:prstGeom prst="rect">
                <a:avLst/>
              </a:prstGeom>
              <a:solidFill>
                <a:schemeClr val="bg1">
                  <a:lumMod val="9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89" name="Rectangle 316"/>
              <p:cNvSpPr>
                <a:spLocks noChangeArrowheads="1"/>
              </p:cNvSpPr>
              <p:nvPr/>
            </p:nvSpPr>
            <p:spPr bwMode="auto">
              <a:xfrm>
                <a:off x="106737" y="5422032"/>
                <a:ext cx="33514" cy="56304"/>
              </a:xfrm>
              <a:prstGeom prst="rect">
                <a:avLst/>
              </a:prstGeom>
              <a:solidFill>
                <a:schemeClr val="bg1">
                  <a:lumMod val="9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90" name="Rectangle 317"/>
              <p:cNvSpPr>
                <a:spLocks noChangeArrowheads="1"/>
              </p:cNvSpPr>
              <p:nvPr/>
            </p:nvSpPr>
            <p:spPr bwMode="auto">
              <a:xfrm>
                <a:off x="156338" y="5422032"/>
                <a:ext cx="32844" cy="56304"/>
              </a:xfrm>
              <a:prstGeom prst="rect">
                <a:avLst/>
              </a:prstGeom>
              <a:solidFill>
                <a:schemeClr val="bg1">
                  <a:lumMod val="9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91" name="Rectangle 318"/>
              <p:cNvSpPr>
                <a:spLocks noChangeArrowheads="1"/>
              </p:cNvSpPr>
              <p:nvPr/>
            </p:nvSpPr>
            <p:spPr bwMode="auto">
              <a:xfrm>
                <a:off x="303131" y="5422032"/>
                <a:ext cx="33514" cy="56304"/>
              </a:xfrm>
              <a:prstGeom prst="rect">
                <a:avLst/>
              </a:prstGeom>
              <a:solidFill>
                <a:schemeClr val="bg1">
                  <a:lumMod val="9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92" name="Rectangle 319"/>
              <p:cNvSpPr>
                <a:spLocks noChangeArrowheads="1"/>
              </p:cNvSpPr>
              <p:nvPr/>
            </p:nvSpPr>
            <p:spPr bwMode="auto">
              <a:xfrm>
                <a:off x="352732" y="5422032"/>
                <a:ext cx="33514" cy="56304"/>
              </a:xfrm>
              <a:prstGeom prst="rect">
                <a:avLst/>
              </a:prstGeom>
              <a:solidFill>
                <a:schemeClr val="bg1">
                  <a:lumMod val="9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93" name="Rectangle 320"/>
              <p:cNvSpPr>
                <a:spLocks noChangeArrowheads="1"/>
              </p:cNvSpPr>
              <p:nvPr/>
            </p:nvSpPr>
            <p:spPr bwMode="auto">
              <a:xfrm>
                <a:off x="402333" y="5422032"/>
                <a:ext cx="32844" cy="56304"/>
              </a:xfrm>
              <a:prstGeom prst="rect">
                <a:avLst/>
              </a:prstGeom>
              <a:solidFill>
                <a:schemeClr val="bg1">
                  <a:lumMod val="9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94" name="Rectangle 321"/>
              <p:cNvSpPr>
                <a:spLocks noChangeArrowheads="1"/>
              </p:cNvSpPr>
              <p:nvPr/>
            </p:nvSpPr>
            <p:spPr bwMode="auto">
              <a:xfrm>
                <a:off x="451934" y="5422032"/>
                <a:ext cx="32844" cy="56304"/>
              </a:xfrm>
              <a:prstGeom prst="rect">
                <a:avLst/>
              </a:prstGeom>
              <a:solidFill>
                <a:schemeClr val="bg1">
                  <a:lumMod val="9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95" name="Rectangle 322"/>
              <p:cNvSpPr>
                <a:spLocks noChangeArrowheads="1"/>
              </p:cNvSpPr>
              <p:nvPr/>
            </p:nvSpPr>
            <p:spPr bwMode="auto">
              <a:xfrm>
                <a:off x="500195" y="5422032"/>
                <a:ext cx="32844" cy="56304"/>
              </a:xfrm>
              <a:prstGeom prst="rect">
                <a:avLst/>
              </a:prstGeom>
              <a:solidFill>
                <a:schemeClr val="bg1">
                  <a:lumMod val="9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96" name="Rectangle 323"/>
              <p:cNvSpPr>
                <a:spLocks noChangeArrowheads="1"/>
              </p:cNvSpPr>
              <p:nvPr/>
            </p:nvSpPr>
            <p:spPr bwMode="auto">
              <a:xfrm>
                <a:off x="549126" y="5422032"/>
                <a:ext cx="33514" cy="56304"/>
              </a:xfrm>
              <a:prstGeom prst="rect">
                <a:avLst/>
              </a:prstGeom>
              <a:solidFill>
                <a:schemeClr val="bg1">
                  <a:lumMod val="9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97" name="Rectangle 324"/>
              <p:cNvSpPr>
                <a:spLocks noChangeArrowheads="1"/>
              </p:cNvSpPr>
              <p:nvPr/>
            </p:nvSpPr>
            <p:spPr bwMode="auto">
              <a:xfrm>
                <a:off x="598727" y="5422032"/>
                <a:ext cx="33514" cy="56304"/>
              </a:xfrm>
              <a:prstGeom prst="rect">
                <a:avLst/>
              </a:prstGeom>
              <a:solidFill>
                <a:schemeClr val="bg1">
                  <a:lumMod val="9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98" name="Rectangle 325"/>
              <p:cNvSpPr>
                <a:spLocks noChangeArrowheads="1"/>
              </p:cNvSpPr>
              <p:nvPr/>
            </p:nvSpPr>
            <p:spPr bwMode="auto">
              <a:xfrm>
                <a:off x="648328" y="5422032"/>
                <a:ext cx="33514" cy="56304"/>
              </a:xfrm>
              <a:prstGeom prst="rect">
                <a:avLst/>
              </a:prstGeom>
              <a:solidFill>
                <a:schemeClr val="bg1">
                  <a:lumMod val="9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99" name="Freeform 326"/>
              <p:cNvSpPr>
                <a:spLocks/>
              </p:cNvSpPr>
              <p:nvPr/>
            </p:nvSpPr>
            <p:spPr bwMode="auto">
              <a:xfrm>
                <a:off x="-25310" y="6609780"/>
                <a:ext cx="658892" cy="140090"/>
              </a:xfrm>
              <a:custGeom>
                <a:avLst/>
                <a:gdLst>
                  <a:gd name="T0" fmla="*/ 0 w 983"/>
                  <a:gd name="T1" fmla="*/ 209 h 209"/>
                  <a:gd name="T2" fmla="*/ 867 w 983"/>
                  <a:gd name="T3" fmla="*/ 209 h 209"/>
                  <a:gd name="T4" fmla="*/ 983 w 983"/>
                  <a:gd name="T5" fmla="*/ 0 h 209"/>
                  <a:gd name="T6" fmla="*/ 116 w 983"/>
                  <a:gd name="T7" fmla="*/ 0 h 209"/>
                  <a:gd name="T8" fmla="*/ 0 w 983"/>
                  <a:gd name="T9" fmla="*/ 209 h 209"/>
                </a:gdLst>
                <a:ahLst/>
                <a:cxnLst>
                  <a:cxn ang="0">
                    <a:pos x="T0" y="T1"/>
                  </a:cxn>
                  <a:cxn ang="0">
                    <a:pos x="T2" y="T3"/>
                  </a:cxn>
                  <a:cxn ang="0">
                    <a:pos x="T4" y="T5"/>
                  </a:cxn>
                  <a:cxn ang="0">
                    <a:pos x="T6" y="T7"/>
                  </a:cxn>
                  <a:cxn ang="0">
                    <a:pos x="T8" y="T9"/>
                  </a:cxn>
                </a:cxnLst>
                <a:rect l="0" t="0" r="r" b="b"/>
                <a:pathLst>
                  <a:path w="983" h="209">
                    <a:moveTo>
                      <a:pt x="0" y="209"/>
                    </a:moveTo>
                    <a:lnTo>
                      <a:pt x="867" y="209"/>
                    </a:lnTo>
                    <a:lnTo>
                      <a:pt x="983" y="0"/>
                    </a:lnTo>
                    <a:lnTo>
                      <a:pt x="116" y="0"/>
                    </a:lnTo>
                    <a:lnTo>
                      <a:pt x="0" y="209"/>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100" name="Freeform 327"/>
              <p:cNvSpPr>
                <a:spLocks/>
              </p:cNvSpPr>
              <p:nvPr/>
            </p:nvSpPr>
            <p:spPr bwMode="auto">
              <a:xfrm>
                <a:off x="529688" y="6609780"/>
                <a:ext cx="103894" cy="140090"/>
              </a:xfrm>
              <a:custGeom>
                <a:avLst/>
                <a:gdLst>
                  <a:gd name="T0" fmla="*/ 118 w 155"/>
                  <a:gd name="T1" fmla="*/ 0 h 209"/>
                  <a:gd name="T2" fmla="*/ 155 w 155"/>
                  <a:gd name="T3" fmla="*/ 0 h 209"/>
                  <a:gd name="T4" fmla="*/ 39 w 155"/>
                  <a:gd name="T5" fmla="*/ 209 h 209"/>
                  <a:gd name="T6" fmla="*/ 0 w 155"/>
                  <a:gd name="T7" fmla="*/ 209 h 209"/>
                  <a:gd name="T8" fmla="*/ 118 w 155"/>
                  <a:gd name="T9" fmla="*/ 0 h 209"/>
                </a:gdLst>
                <a:ahLst/>
                <a:cxnLst>
                  <a:cxn ang="0">
                    <a:pos x="T0" y="T1"/>
                  </a:cxn>
                  <a:cxn ang="0">
                    <a:pos x="T2" y="T3"/>
                  </a:cxn>
                  <a:cxn ang="0">
                    <a:pos x="T4" y="T5"/>
                  </a:cxn>
                  <a:cxn ang="0">
                    <a:pos x="T6" y="T7"/>
                  </a:cxn>
                  <a:cxn ang="0">
                    <a:pos x="T8" y="T9"/>
                  </a:cxn>
                </a:cxnLst>
                <a:rect l="0" t="0" r="r" b="b"/>
                <a:pathLst>
                  <a:path w="155" h="209">
                    <a:moveTo>
                      <a:pt x="118" y="0"/>
                    </a:moveTo>
                    <a:lnTo>
                      <a:pt x="155" y="0"/>
                    </a:lnTo>
                    <a:lnTo>
                      <a:pt x="39" y="209"/>
                    </a:lnTo>
                    <a:lnTo>
                      <a:pt x="0" y="209"/>
                    </a:lnTo>
                    <a:lnTo>
                      <a:pt x="118"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01" name="Freeform 328"/>
              <p:cNvSpPr>
                <a:spLocks/>
              </p:cNvSpPr>
              <p:nvPr/>
            </p:nvSpPr>
            <p:spPr bwMode="auto">
              <a:xfrm>
                <a:off x="478746" y="6609780"/>
                <a:ext cx="103894" cy="140090"/>
              </a:xfrm>
              <a:custGeom>
                <a:avLst/>
                <a:gdLst>
                  <a:gd name="T0" fmla="*/ 115 w 155"/>
                  <a:gd name="T1" fmla="*/ 0 h 209"/>
                  <a:gd name="T2" fmla="*/ 155 w 155"/>
                  <a:gd name="T3" fmla="*/ 0 h 209"/>
                  <a:gd name="T4" fmla="*/ 37 w 155"/>
                  <a:gd name="T5" fmla="*/ 209 h 209"/>
                  <a:gd name="T6" fmla="*/ 0 w 155"/>
                  <a:gd name="T7" fmla="*/ 209 h 209"/>
                  <a:gd name="T8" fmla="*/ 115 w 155"/>
                  <a:gd name="T9" fmla="*/ 0 h 209"/>
                </a:gdLst>
                <a:ahLst/>
                <a:cxnLst>
                  <a:cxn ang="0">
                    <a:pos x="T0" y="T1"/>
                  </a:cxn>
                  <a:cxn ang="0">
                    <a:pos x="T2" y="T3"/>
                  </a:cxn>
                  <a:cxn ang="0">
                    <a:pos x="T4" y="T5"/>
                  </a:cxn>
                  <a:cxn ang="0">
                    <a:pos x="T6" y="T7"/>
                  </a:cxn>
                  <a:cxn ang="0">
                    <a:pos x="T8" y="T9"/>
                  </a:cxn>
                </a:cxnLst>
                <a:rect l="0" t="0" r="r" b="b"/>
                <a:pathLst>
                  <a:path w="155" h="209">
                    <a:moveTo>
                      <a:pt x="115" y="0"/>
                    </a:moveTo>
                    <a:lnTo>
                      <a:pt x="155" y="0"/>
                    </a:lnTo>
                    <a:lnTo>
                      <a:pt x="37" y="209"/>
                    </a:lnTo>
                    <a:lnTo>
                      <a:pt x="0" y="209"/>
                    </a:lnTo>
                    <a:lnTo>
                      <a:pt x="115"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02" name="Freeform 329"/>
              <p:cNvSpPr>
                <a:spLocks/>
              </p:cNvSpPr>
              <p:nvPr/>
            </p:nvSpPr>
            <p:spPr bwMode="auto">
              <a:xfrm>
                <a:off x="425793" y="6609780"/>
                <a:ext cx="103894" cy="140090"/>
              </a:xfrm>
              <a:custGeom>
                <a:avLst/>
                <a:gdLst>
                  <a:gd name="T0" fmla="*/ 116 w 155"/>
                  <a:gd name="T1" fmla="*/ 0 h 209"/>
                  <a:gd name="T2" fmla="*/ 155 w 155"/>
                  <a:gd name="T3" fmla="*/ 0 h 209"/>
                  <a:gd name="T4" fmla="*/ 39 w 155"/>
                  <a:gd name="T5" fmla="*/ 209 h 209"/>
                  <a:gd name="T6" fmla="*/ 0 w 155"/>
                  <a:gd name="T7" fmla="*/ 209 h 209"/>
                  <a:gd name="T8" fmla="*/ 116 w 155"/>
                  <a:gd name="T9" fmla="*/ 0 h 209"/>
                </a:gdLst>
                <a:ahLst/>
                <a:cxnLst>
                  <a:cxn ang="0">
                    <a:pos x="T0" y="T1"/>
                  </a:cxn>
                  <a:cxn ang="0">
                    <a:pos x="T2" y="T3"/>
                  </a:cxn>
                  <a:cxn ang="0">
                    <a:pos x="T4" y="T5"/>
                  </a:cxn>
                  <a:cxn ang="0">
                    <a:pos x="T6" y="T7"/>
                  </a:cxn>
                  <a:cxn ang="0">
                    <a:pos x="T8" y="T9"/>
                  </a:cxn>
                </a:cxnLst>
                <a:rect l="0" t="0" r="r" b="b"/>
                <a:pathLst>
                  <a:path w="155" h="209">
                    <a:moveTo>
                      <a:pt x="116" y="0"/>
                    </a:moveTo>
                    <a:lnTo>
                      <a:pt x="155" y="0"/>
                    </a:lnTo>
                    <a:lnTo>
                      <a:pt x="39" y="209"/>
                    </a:lnTo>
                    <a:lnTo>
                      <a:pt x="0" y="209"/>
                    </a:lnTo>
                    <a:lnTo>
                      <a:pt x="11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03" name="Freeform 330"/>
              <p:cNvSpPr>
                <a:spLocks/>
              </p:cNvSpPr>
              <p:nvPr/>
            </p:nvSpPr>
            <p:spPr bwMode="auto">
              <a:xfrm>
                <a:off x="372840" y="6609780"/>
                <a:ext cx="105905" cy="140090"/>
              </a:xfrm>
              <a:custGeom>
                <a:avLst/>
                <a:gdLst>
                  <a:gd name="T0" fmla="*/ 118 w 158"/>
                  <a:gd name="T1" fmla="*/ 0 h 209"/>
                  <a:gd name="T2" fmla="*/ 158 w 158"/>
                  <a:gd name="T3" fmla="*/ 0 h 209"/>
                  <a:gd name="T4" fmla="*/ 39 w 158"/>
                  <a:gd name="T5" fmla="*/ 209 h 209"/>
                  <a:gd name="T6" fmla="*/ 0 w 158"/>
                  <a:gd name="T7" fmla="*/ 209 h 209"/>
                  <a:gd name="T8" fmla="*/ 118 w 158"/>
                  <a:gd name="T9" fmla="*/ 0 h 209"/>
                </a:gdLst>
                <a:ahLst/>
                <a:cxnLst>
                  <a:cxn ang="0">
                    <a:pos x="T0" y="T1"/>
                  </a:cxn>
                  <a:cxn ang="0">
                    <a:pos x="T2" y="T3"/>
                  </a:cxn>
                  <a:cxn ang="0">
                    <a:pos x="T4" y="T5"/>
                  </a:cxn>
                  <a:cxn ang="0">
                    <a:pos x="T6" y="T7"/>
                  </a:cxn>
                  <a:cxn ang="0">
                    <a:pos x="T8" y="T9"/>
                  </a:cxn>
                </a:cxnLst>
                <a:rect l="0" t="0" r="r" b="b"/>
                <a:pathLst>
                  <a:path w="158" h="209">
                    <a:moveTo>
                      <a:pt x="118" y="0"/>
                    </a:moveTo>
                    <a:lnTo>
                      <a:pt x="158" y="0"/>
                    </a:lnTo>
                    <a:lnTo>
                      <a:pt x="39" y="209"/>
                    </a:lnTo>
                    <a:lnTo>
                      <a:pt x="0" y="209"/>
                    </a:lnTo>
                    <a:lnTo>
                      <a:pt x="118"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04" name="Freeform 331"/>
              <p:cNvSpPr>
                <a:spLocks/>
              </p:cNvSpPr>
              <p:nvPr/>
            </p:nvSpPr>
            <p:spPr bwMode="auto">
              <a:xfrm>
                <a:off x="321899" y="6609780"/>
                <a:ext cx="103894" cy="140090"/>
              </a:xfrm>
              <a:custGeom>
                <a:avLst/>
                <a:gdLst>
                  <a:gd name="T0" fmla="*/ 115 w 155"/>
                  <a:gd name="T1" fmla="*/ 0 h 209"/>
                  <a:gd name="T2" fmla="*/ 155 w 155"/>
                  <a:gd name="T3" fmla="*/ 0 h 209"/>
                  <a:gd name="T4" fmla="*/ 39 w 155"/>
                  <a:gd name="T5" fmla="*/ 209 h 209"/>
                  <a:gd name="T6" fmla="*/ 0 w 155"/>
                  <a:gd name="T7" fmla="*/ 209 h 209"/>
                  <a:gd name="T8" fmla="*/ 115 w 155"/>
                  <a:gd name="T9" fmla="*/ 0 h 209"/>
                </a:gdLst>
                <a:ahLst/>
                <a:cxnLst>
                  <a:cxn ang="0">
                    <a:pos x="T0" y="T1"/>
                  </a:cxn>
                  <a:cxn ang="0">
                    <a:pos x="T2" y="T3"/>
                  </a:cxn>
                  <a:cxn ang="0">
                    <a:pos x="T4" y="T5"/>
                  </a:cxn>
                  <a:cxn ang="0">
                    <a:pos x="T6" y="T7"/>
                  </a:cxn>
                  <a:cxn ang="0">
                    <a:pos x="T8" y="T9"/>
                  </a:cxn>
                </a:cxnLst>
                <a:rect l="0" t="0" r="r" b="b"/>
                <a:pathLst>
                  <a:path w="155" h="209">
                    <a:moveTo>
                      <a:pt x="115" y="0"/>
                    </a:moveTo>
                    <a:lnTo>
                      <a:pt x="155" y="0"/>
                    </a:lnTo>
                    <a:lnTo>
                      <a:pt x="39" y="209"/>
                    </a:lnTo>
                    <a:lnTo>
                      <a:pt x="0" y="209"/>
                    </a:lnTo>
                    <a:lnTo>
                      <a:pt x="115"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05" name="Freeform 332"/>
              <p:cNvSpPr>
                <a:spLocks/>
              </p:cNvSpPr>
              <p:nvPr/>
            </p:nvSpPr>
            <p:spPr bwMode="auto">
              <a:xfrm>
                <a:off x="268946" y="6609780"/>
                <a:ext cx="103894" cy="140090"/>
              </a:xfrm>
              <a:custGeom>
                <a:avLst/>
                <a:gdLst>
                  <a:gd name="T0" fmla="*/ 118 w 155"/>
                  <a:gd name="T1" fmla="*/ 0 h 209"/>
                  <a:gd name="T2" fmla="*/ 155 w 155"/>
                  <a:gd name="T3" fmla="*/ 0 h 209"/>
                  <a:gd name="T4" fmla="*/ 39 w 155"/>
                  <a:gd name="T5" fmla="*/ 209 h 209"/>
                  <a:gd name="T6" fmla="*/ 0 w 155"/>
                  <a:gd name="T7" fmla="*/ 209 h 209"/>
                  <a:gd name="T8" fmla="*/ 118 w 155"/>
                  <a:gd name="T9" fmla="*/ 0 h 209"/>
                </a:gdLst>
                <a:ahLst/>
                <a:cxnLst>
                  <a:cxn ang="0">
                    <a:pos x="T0" y="T1"/>
                  </a:cxn>
                  <a:cxn ang="0">
                    <a:pos x="T2" y="T3"/>
                  </a:cxn>
                  <a:cxn ang="0">
                    <a:pos x="T4" y="T5"/>
                  </a:cxn>
                  <a:cxn ang="0">
                    <a:pos x="T6" y="T7"/>
                  </a:cxn>
                  <a:cxn ang="0">
                    <a:pos x="T8" y="T9"/>
                  </a:cxn>
                </a:cxnLst>
                <a:rect l="0" t="0" r="r" b="b"/>
                <a:pathLst>
                  <a:path w="155" h="209">
                    <a:moveTo>
                      <a:pt x="118" y="0"/>
                    </a:moveTo>
                    <a:lnTo>
                      <a:pt x="155" y="0"/>
                    </a:lnTo>
                    <a:lnTo>
                      <a:pt x="39" y="209"/>
                    </a:lnTo>
                    <a:lnTo>
                      <a:pt x="0" y="209"/>
                    </a:lnTo>
                    <a:lnTo>
                      <a:pt x="118"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06" name="Freeform 333"/>
              <p:cNvSpPr>
                <a:spLocks/>
              </p:cNvSpPr>
              <p:nvPr/>
            </p:nvSpPr>
            <p:spPr bwMode="auto">
              <a:xfrm>
                <a:off x="217334" y="6609780"/>
                <a:ext cx="104565" cy="140090"/>
              </a:xfrm>
              <a:custGeom>
                <a:avLst/>
                <a:gdLst>
                  <a:gd name="T0" fmla="*/ 116 w 156"/>
                  <a:gd name="T1" fmla="*/ 0 h 209"/>
                  <a:gd name="T2" fmla="*/ 156 w 156"/>
                  <a:gd name="T3" fmla="*/ 0 h 209"/>
                  <a:gd name="T4" fmla="*/ 37 w 156"/>
                  <a:gd name="T5" fmla="*/ 209 h 209"/>
                  <a:gd name="T6" fmla="*/ 0 w 156"/>
                  <a:gd name="T7" fmla="*/ 209 h 209"/>
                  <a:gd name="T8" fmla="*/ 116 w 156"/>
                  <a:gd name="T9" fmla="*/ 0 h 209"/>
                </a:gdLst>
                <a:ahLst/>
                <a:cxnLst>
                  <a:cxn ang="0">
                    <a:pos x="T0" y="T1"/>
                  </a:cxn>
                  <a:cxn ang="0">
                    <a:pos x="T2" y="T3"/>
                  </a:cxn>
                  <a:cxn ang="0">
                    <a:pos x="T4" y="T5"/>
                  </a:cxn>
                  <a:cxn ang="0">
                    <a:pos x="T6" y="T7"/>
                  </a:cxn>
                  <a:cxn ang="0">
                    <a:pos x="T8" y="T9"/>
                  </a:cxn>
                </a:cxnLst>
                <a:rect l="0" t="0" r="r" b="b"/>
                <a:pathLst>
                  <a:path w="156" h="209">
                    <a:moveTo>
                      <a:pt x="116" y="0"/>
                    </a:moveTo>
                    <a:lnTo>
                      <a:pt x="156" y="0"/>
                    </a:lnTo>
                    <a:lnTo>
                      <a:pt x="37" y="209"/>
                    </a:lnTo>
                    <a:lnTo>
                      <a:pt x="0" y="209"/>
                    </a:lnTo>
                    <a:lnTo>
                      <a:pt x="11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07" name="Freeform 334"/>
              <p:cNvSpPr>
                <a:spLocks/>
              </p:cNvSpPr>
              <p:nvPr/>
            </p:nvSpPr>
            <p:spPr bwMode="auto">
              <a:xfrm>
                <a:off x="164381" y="6609780"/>
                <a:ext cx="104565" cy="140090"/>
              </a:xfrm>
              <a:custGeom>
                <a:avLst/>
                <a:gdLst>
                  <a:gd name="T0" fmla="*/ 116 w 156"/>
                  <a:gd name="T1" fmla="*/ 0 h 209"/>
                  <a:gd name="T2" fmla="*/ 156 w 156"/>
                  <a:gd name="T3" fmla="*/ 0 h 209"/>
                  <a:gd name="T4" fmla="*/ 40 w 156"/>
                  <a:gd name="T5" fmla="*/ 209 h 209"/>
                  <a:gd name="T6" fmla="*/ 0 w 156"/>
                  <a:gd name="T7" fmla="*/ 209 h 209"/>
                  <a:gd name="T8" fmla="*/ 116 w 156"/>
                  <a:gd name="T9" fmla="*/ 0 h 209"/>
                </a:gdLst>
                <a:ahLst/>
                <a:cxnLst>
                  <a:cxn ang="0">
                    <a:pos x="T0" y="T1"/>
                  </a:cxn>
                  <a:cxn ang="0">
                    <a:pos x="T2" y="T3"/>
                  </a:cxn>
                  <a:cxn ang="0">
                    <a:pos x="T4" y="T5"/>
                  </a:cxn>
                  <a:cxn ang="0">
                    <a:pos x="T6" y="T7"/>
                  </a:cxn>
                  <a:cxn ang="0">
                    <a:pos x="T8" y="T9"/>
                  </a:cxn>
                </a:cxnLst>
                <a:rect l="0" t="0" r="r" b="b"/>
                <a:pathLst>
                  <a:path w="156" h="209">
                    <a:moveTo>
                      <a:pt x="116" y="0"/>
                    </a:moveTo>
                    <a:lnTo>
                      <a:pt x="156" y="0"/>
                    </a:lnTo>
                    <a:lnTo>
                      <a:pt x="40" y="209"/>
                    </a:lnTo>
                    <a:lnTo>
                      <a:pt x="0" y="209"/>
                    </a:lnTo>
                    <a:lnTo>
                      <a:pt x="11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08" name="Freeform 335"/>
              <p:cNvSpPr>
                <a:spLocks/>
              </p:cNvSpPr>
              <p:nvPr/>
            </p:nvSpPr>
            <p:spPr bwMode="auto">
              <a:xfrm>
                <a:off x="112099" y="6609780"/>
                <a:ext cx="105235" cy="140090"/>
              </a:xfrm>
              <a:custGeom>
                <a:avLst/>
                <a:gdLst>
                  <a:gd name="T0" fmla="*/ 118 w 157"/>
                  <a:gd name="T1" fmla="*/ 0 h 209"/>
                  <a:gd name="T2" fmla="*/ 157 w 157"/>
                  <a:gd name="T3" fmla="*/ 0 h 209"/>
                  <a:gd name="T4" fmla="*/ 39 w 157"/>
                  <a:gd name="T5" fmla="*/ 209 h 209"/>
                  <a:gd name="T6" fmla="*/ 0 w 157"/>
                  <a:gd name="T7" fmla="*/ 209 h 209"/>
                  <a:gd name="T8" fmla="*/ 118 w 157"/>
                  <a:gd name="T9" fmla="*/ 0 h 209"/>
                </a:gdLst>
                <a:ahLst/>
                <a:cxnLst>
                  <a:cxn ang="0">
                    <a:pos x="T0" y="T1"/>
                  </a:cxn>
                  <a:cxn ang="0">
                    <a:pos x="T2" y="T3"/>
                  </a:cxn>
                  <a:cxn ang="0">
                    <a:pos x="T4" y="T5"/>
                  </a:cxn>
                  <a:cxn ang="0">
                    <a:pos x="T6" y="T7"/>
                  </a:cxn>
                  <a:cxn ang="0">
                    <a:pos x="T8" y="T9"/>
                  </a:cxn>
                </a:cxnLst>
                <a:rect l="0" t="0" r="r" b="b"/>
                <a:pathLst>
                  <a:path w="157" h="209">
                    <a:moveTo>
                      <a:pt x="118" y="0"/>
                    </a:moveTo>
                    <a:lnTo>
                      <a:pt x="157" y="0"/>
                    </a:lnTo>
                    <a:lnTo>
                      <a:pt x="39" y="209"/>
                    </a:lnTo>
                    <a:lnTo>
                      <a:pt x="0" y="209"/>
                    </a:lnTo>
                    <a:lnTo>
                      <a:pt x="118"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09" name="Freeform 336"/>
              <p:cNvSpPr>
                <a:spLocks/>
              </p:cNvSpPr>
              <p:nvPr/>
            </p:nvSpPr>
            <p:spPr bwMode="auto">
              <a:xfrm>
                <a:off x="60487" y="6609780"/>
                <a:ext cx="103894" cy="140090"/>
              </a:xfrm>
              <a:custGeom>
                <a:avLst/>
                <a:gdLst>
                  <a:gd name="T0" fmla="*/ 116 w 155"/>
                  <a:gd name="T1" fmla="*/ 0 h 209"/>
                  <a:gd name="T2" fmla="*/ 155 w 155"/>
                  <a:gd name="T3" fmla="*/ 0 h 209"/>
                  <a:gd name="T4" fmla="*/ 40 w 155"/>
                  <a:gd name="T5" fmla="*/ 209 h 209"/>
                  <a:gd name="T6" fmla="*/ 0 w 155"/>
                  <a:gd name="T7" fmla="*/ 209 h 209"/>
                  <a:gd name="T8" fmla="*/ 116 w 155"/>
                  <a:gd name="T9" fmla="*/ 0 h 209"/>
                </a:gdLst>
                <a:ahLst/>
                <a:cxnLst>
                  <a:cxn ang="0">
                    <a:pos x="T0" y="T1"/>
                  </a:cxn>
                  <a:cxn ang="0">
                    <a:pos x="T2" y="T3"/>
                  </a:cxn>
                  <a:cxn ang="0">
                    <a:pos x="T4" y="T5"/>
                  </a:cxn>
                  <a:cxn ang="0">
                    <a:pos x="T6" y="T7"/>
                  </a:cxn>
                  <a:cxn ang="0">
                    <a:pos x="T8" y="T9"/>
                  </a:cxn>
                </a:cxnLst>
                <a:rect l="0" t="0" r="r" b="b"/>
                <a:pathLst>
                  <a:path w="155" h="209">
                    <a:moveTo>
                      <a:pt x="116" y="0"/>
                    </a:moveTo>
                    <a:lnTo>
                      <a:pt x="155" y="0"/>
                    </a:lnTo>
                    <a:lnTo>
                      <a:pt x="40" y="209"/>
                    </a:lnTo>
                    <a:lnTo>
                      <a:pt x="0" y="209"/>
                    </a:lnTo>
                    <a:lnTo>
                      <a:pt x="11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10" name="Rectangle 337"/>
              <p:cNvSpPr>
                <a:spLocks noChangeArrowheads="1"/>
              </p:cNvSpPr>
              <p:nvPr/>
            </p:nvSpPr>
            <p:spPr bwMode="auto">
              <a:xfrm>
                <a:off x="-25310" y="6749870"/>
                <a:ext cx="581139" cy="46250"/>
              </a:xfrm>
              <a:prstGeom prst="rect">
                <a:avLst/>
              </a:prstGeom>
              <a:solidFill>
                <a:schemeClr val="accent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111" name="Rectangle 338"/>
              <p:cNvSpPr>
                <a:spLocks noChangeArrowheads="1"/>
              </p:cNvSpPr>
              <p:nvPr/>
            </p:nvSpPr>
            <p:spPr bwMode="auto">
              <a:xfrm>
                <a:off x="529688" y="6749870"/>
                <a:ext cx="26141" cy="46250"/>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12" name="Rectangle 339"/>
              <p:cNvSpPr>
                <a:spLocks noChangeArrowheads="1"/>
              </p:cNvSpPr>
              <p:nvPr/>
            </p:nvSpPr>
            <p:spPr bwMode="auto">
              <a:xfrm>
                <a:off x="478746" y="6749870"/>
                <a:ext cx="24801" cy="46250"/>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13" name="Rectangle 340"/>
              <p:cNvSpPr>
                <a:spLocks noChangeArrowheads="1"/>
              </p:cNvSpPr>
              <p:nvPr/>
            </p:nvSpPr>
            <p:spPr bwMode="auto">
              <a:xfrm>
                <a:off x="425793" y="6749870"/>
                <a:ext cx="26141" cy="46250"/>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14" name="Rectangle 341"/>
              <p:cNvSpPr>
                <a:spLocks noChangeArrowheads="1"/>
              </p:cNvSpPr>
              <p:nvPr/>
            </p:nvSpPr>
            <p:spPr bwMode="auto">
              <a:xfrm>
                <a:off x="372840" y="6749870"/>
                <a:ext cx="26141" cy="46250"/>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15" name="Rectangle 342"/>
              <p:cNvSpPr>
                <a:spLocks noChangeArrowheads="1"/>
              </p:cNvSpPr>
              <p:nvPr/>
            </p:nvSpPr>
            <p:spPr bwMode="auto">
              <a:xfrm>
                <a:off x="321899" y="6749870"/>
                <a:ext cx="26141" cy="46250"/>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16" name="Rectangle 343"/>
              <p:cNvSpPr>
                <a:spLocks noChangeArrowheads="1"/>
              </p:cNvSpPr>
              <p:nvPr/>
            </p:nvSpPr>
            <p:spPr bwMode="auto">
              <a:xfrm>
                <a:off x="268946" y="6749870"/>
                <a:ext cx="26141" cy="46250"/>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17" name="Rectangle 344"/>
              <p:cNvSpPr>
                <a:spLocks noChangeArrowheads="1"/>
              </p:cNvSpPr>
              <p:nvPr/>
            </p:nvSpPr>
            <p:spPr bwMode="auto">
              <a:xfrm>
                <a:off x="217334" y="6749870"/>
                <a:ext cx="24801" cy="46250"/>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18" name="Rectangle 345"/>
              <p:cNvSpPr>
                <a:spLocks noChangeArrowheads="1"/>
              </p:cNvSpPr>
              <p:nvPr/>
            </p:nvSpPr>
            <p:spPr bwMode="auto">
              <a:xfrm>
                <a:off x="164381" y="6749870"/>
                <a:ext cx="26811" cy="46250"/>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19" name="Rectangle 346"/>
              <p:cNvSpPr>
                <a:spLocks noChangeArrowheads="1"/>
              </p:cNvSpPr>
              <p:nvPr/>
            </p:nvSpPr>
            <p:spPr bwMode="auto">
              <a:xfrm>
                <a:off x="112099" y="6749870"/>
                <a:ext cx="26141" cy="46250"/>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20" name="Rectangle 347"/>
              <p:cNvSpPr>
                <a:spLocks noChangeArrowheads="1"/>
              </p:cNvSpPr>
              <p:nvPr/>
            </p:nvSpPr>
            <p:spPr bwMode="auto">
              <a:xfrm>
                <a:off x="60487" y="6749870"/>
                <a:ext cx="26811" cy="46250"/>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21" name="Freeform 348"/>
              <p:cNvSpPr>
                <a:spLocks/>
              </p:cNvSpPr>
              <p:nvPr/>
            </p:nvSpPr>
            <p:spPr bwMode="auto">
              <a:xfrm>
                <a:off x="555829" y="6609780"/>
                <a:ext cx="77753" cy="186340"/>
              </a:xfrm>
              <a:custGeom>
                <a:avLst/>
                <a:gdLst>
                  <a:gd name="T0" fmla="*/ 0 w 116"/>
                  <a:gd name="T1" fmla="*/ 278 h 278"/>
                  <a:gd name="T2" fmla="*/ 116 w 116"/>
                  <a:gd name="T3" fmla="*/ 278 h 278"/>
                  <a:gd name="T4" fmla="*/ 116 w 116"/>
                  <a:gd name="T5" fmla="*/ 0 h 278"/>
                  <a:gd name="T6" fmla="*/ 0 w 116"/>
                  <a:gd name="T7" fmla="*/ 209 h 278"/>
                  <a:gd name="T8" fmla="*/ 0 w 116"/>
                  <a:gd name="T9" fmla="*/ 278 h 278"/>
                </a:gdLst>
                <a:ahLst/>
                <a:cxnLst>
                  <a:cxn ang="0">
                    <a:pos x="T0" y="T1"/>
                  </a:cxn>
                  <a:cxn ang="0">
                    <a:pos x="T2" y="T3"/>
                  </a:cxn>
                  <a:cxn ang="0">
                    <a:pos x="T4" y="T5"/>
                  </a:cxn>
                  <a:cxn ang="0">
                    <a:pos x="T6" y="T7"/>
                  </a:cxn>
                  <a:cxn ang="0">
                    <a:pos x="T8" y="T9"/>
                  </a:cxn>
                </a:cxnLst>
                <a:rect l="0" t="0" r="r" b="b"/>
                <a:pathLst>
                  <a:path w="116" h="278">
                    <a:moveTo>
                      <a:pt x="0" y="278"/>
                    </a:moveTo>
                    <a:lnTo>
                      <a:pt x="116" y="278"/>
                    </a:lnTo>
                    <a:lnTo>
                      <a:pt x="116" y="0"/>
                    </a:lnTo>
                    <a:lnTo>
                      <a:pt x="0" y="209"/>
                    </a:lnTo>
                    <a:lnTo>
                      <a:pt x="0" y="278"/>
                    </a:lnTo>
                    <a:close/>
                  </a:path>
                </a:pathLst>
              </a:custGeom>
              <a:solidFill>
                <a:schemeClr val="accent1">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122" name="Freeform 349"/>
              <p:cNvSpPr>
                <a:spLocks/>
              </p:cNvSpPr>
              <p:nvPr/>
            </p:nvSpPr>
            <p:spPr bwMode="auto">
              <a:xfrm>
                <a:off x="72552" y="6796119"/>
                <a:ext cx="561030" cy="188351"/>
              </a:xfrm>
              <a:custGeom>
                <a:avLst/>
                <a:gdLst>
                  <a:gd name="T0" fmla="*/ 0 w 837"/>
                  <a:gd name="T1" fmla="*/ 281 h 281"/>
                  <a:gd name="T2" fmla="*/ 527 w 837"/>
                  <a:gd name="T3" fmla="*/ 281 h 281"/>
                  <a:gd name="T4" fmla="*/ 837 w 837"/>
                  <a:gd name="T5" fmla="*/ 0 h 281"/>
                  <a:gd name="T6" fmla="*/ 0 w 837"/>
                  <a:gd name="T7" fmla="*/ 0 h 281"/>
                  <a:gd name="T8" fmla="*/ 0 w 837"/>
                  <a:gd name="T9" fmla="*/ 281 h 281"/>
                </a:gdLst>
                <a:ahLst/>
                <a:cxnLst>
                  <a:cxn ang="0">
                    <a:pos x="T0" y="T1"/>
                  </a:cxn>
                  <a:cxn ang="0">
                    <a:pos x="T2" y="T3"/>
                  </a:cxn>
                  <a:cxn ang="0">
                    <a:pos x="T4" y="T5"/>
                  </a:cxn>
                  <a:cxn ang="0">
                    <a:pos x="T6" y="T7"/>
                  </a:cxn>
                  <a:cxn ang="0">
                    <a:pos x="T8" y="T9"/>
                  </a:cxn>
                </a:cxnLst>
                <a:rect l="0" t="0" r="r" b="b"/>
                <a:pathLst>
                  <a:path w="837" h="281">
                    <a:moveTo>
                      <a:pt x="0" y="281"/>
                    </a:moveTo>
                    <a:lnTo>
                      <a:pt x="527" y="281"/>
                    </a:lnTo>
                    <a:lnTo>
                      <a:pt x="837" y="0"/>
                    </a:lnTo>
                    <a:lnTo>
                      <a:pt x="0" y="0"/>
                    </a:lnTo>
                    <a:lnTo>
                      <a:pt x="0" y="281"/>
                    </a:lnTo>
                    <a:close/>
                  </a:path>
                </a:pathLst>
              </a:custGeom>
              <a:solidFill>
                <a:schemeClr val="accent1">
                  <a:lumMod val="20000"/>
                  <a:lumOff val="8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123" name="Rectangle 350"/>
              <p:cNvSpPr>
                <a:spLocks noChangeArrowheads="1"/>
              </p:cNvSpPr>
              <p:nvPr/>
            </p:nvSpPr>
            <p:spPr bwMode="auto">
              <a:xfrm>
                <a:off x="405685" y="6796119"/>
                <a:ext cx="205108" cy="124003"/>
              </a:xfrm>
              <a:prstGeom prst="rect">
                <a:avLst/>
              </a:prstGeom>
              <a:solidFill>
                <a:schemeClr val="accent1">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124" name="Rectangle 351"/>
              <p:cNvSpPr>
                <a:spLocks noChangeArrowheads="1"/>
              </p:cNvSpPr>
              <p:nvPr/>
            </p:nvSpPr>
            <p:spPr bwMode="auto">
              <a:xfrm>
                <a:off x="179798" y="6796119"/>
                <a:ext cx="204438" cy="124003"/>
              </a:xfrm>
              <a:prstGeom prst="rect">
                <a:avLst/>
              </a:prstGeom>
              <a:solidFill>
                <a:schemeClr val="accent1">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125" name="Rectangle 630"/>
              <p:cNvSpPr>
                <a:spLocks noChangeArrowheads="1"/>
              </p:cNvSpPr>
              <p:nvPr/>
            </p:nvSpPr>
            <p:spPr bwMode="auto">
              <a:xfrm>
                <a:off x="703292" y="5420692"/>
                <a:ext cx="92500" cy="1563779"/>
              </a:xfrm>
              <a:prstGeom prst="rect">
                <a:avLst/>
              </a:prstGeom>
              <a:solidFill>
                <a:schemeClr val="accent1">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126" name="Rectangle 631"/>
              <p:cNvSpPr>
                <a:spLocks noChangeArrowheads="1"/>
              </p:cNvSpPr>
              <p:nvPr/>
            </p:nvSpPr>
            <p:spPr bwMode="auto">
              <a:xfrm>
                <a:off x="726082" y="5383826"/>
                <a:ext cx="91159" cy="36866"/>
              </a:xfrm>
              <a:prstGeom prst="rect">
                <a:avLst/>
              </a:prstGeom>
              <a:solidFill>
                <a:schemeClr val="accent1">
                  <a:lumMod val="20000"/>
                  <a:lumOff val="8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127" name="Rectangle 632"/>
              <p:cNvSpPr>
                <a:spLocks noChangeArrowheads="1"/>
              </p:cNvSpPr>
              <p:nvPr/>
            </p:nvSpPr>
            <p:spPr bwMode="auto">
              <a:xfrm>
                <a:off x="386247" y="5223628"/>
                <a:ext cx="50942" cy="160199"/>
              </a:xfrm>
              <a:prstGeom prst="rect">
                <a:avLst/>
              </a:prstGeom>
              <a:solidFill>
                <a:schemeClr val="accent1">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128" name="Rectangle 673"/>
              <p:cNvSpPr>
                <a:spLocks noChangeArrowheads="1"/>
              </p:cNvSpPr>
              <p:nvPr/>
            </p:nvSpPr>
            <p:spPr bwMode="auto">
              <a:xfrm>
                <a:off x="703292" y="5795382"/>
                <a:ext cx="92500" cy="18098"/>
              </a:xfrm>
              <a:prstGeom prst="rect">
                <a:avLst/>
              </a:prstGeom>
              <a:solidFill>
                <a:schemeClr val="accent1">
                  <a:lumMod val="20000"/>
                  <a:lumOff val="8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129" name="Rectangle 674"/>
              <p:cNvSpPr>
                <a:spLocks noChangeArrowheads="1"/>
              </p:cNvSpPr>
              <p:nvPr/>
            </p:nvSpPr>
            <p:spPr bwMode="auto">
              <a:xfrm>
                <a:off x="703292" y="6038026"/>
                <a:ext cx="92500" cy="16757"/>
              </a:xfrm>
              <a:prstGeom prst="rect">
                <a:avLst/>
              </a:prstGeom>
              <a:solidFill>
                <a:schemeClr val="accent1">
                  <a:lumMod val="20000"/>
                  <a:lumOff val="8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130" name="Rectangle 675"/>
              <p:cNvSpPr>
                <a:spLocks noChangeArrowheads="1"/>
              </p:cNvSpPr>
              <p:nvPr/>
            </p:nvSpPr>
            <p:spPr bwMode="auto">
              <a:xfrm>
                <a:off x="703292" y="6279329"/>
                <a:ext cx="92500" cy="18098"/>
              </a:xfrm>
              <a:prstGeom prst="rect">
                <a:avLst/>
              </a:prstGeom>
              <a:solidFill>
                <a:schemeClr val="accent1">
                  <a:lumMod val="20000"/>
                  <a:lumOff val="8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131" name="Rectangle 676"/>
              <p:cNvSpPr>
                <a:spLocks noChangeArrowheads="1"/>
              </p:cNvSpPr>
              <p:nvPr/>
            </p:nvSpPr>
            <p:spPr bwMode="auto">
              <a:xfrm>
                <a:off x="703292" y="6521973"/>
                <a:ext cx="92500" cy="16757"/>
              </a:xfrm>
              <a:prstGeom prst="rect">
                <a:avLst/>
              </a:prstGeom>
              <a:solidFill>
                <a:schemeClr val="accent1">
                  <a:lumMod val="20000"/>
                  <a:lumOff val="8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132" name="Rectangle 677"/>
              <p:cNvSpPr>
                <a:spLocks noChangeArrowheads="1"/>
              </p:cNvSpPr>
              <p:nvPr/>
            </p:nvSpPr>
            <p:spPr bwMode="auto">
              <a:xfrm>
                <a:off x="703292" y="5549387"/>
                <a:ext cx="92500" cy="16087"/>
              </a:xfrm>
              <a:prstGeom prst="rect">
                <a:avLst/>
              </a:prstGeom>
              <a:solidFill>
                <a:schemeClr val="accent1">
                  <a:lumMod val="20000"/>
                  <a:lumOff val="8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133" name="Rectangle 678"/>
              <p:cNvSpPr>
                <a:spLocks noChangeArrowheads="1"/>
              </p:cNvSpPr>
              <p:nvPr/>
            </p:nvSpPr>
            <p:spPr bwMode="auto">
              <a:xfrm>
                <a:off x="703292" y="5420692"/>
                <a:ext cx="92500" cy="27482"/>
              </a:xfrm>
              <a:prstGeom prst="rect">
                <a:avLst/>
              </a:prstGeom>
              <a:solidFill>
                <a:schemeClr val="accent1">
                  <a:lumMod val="20000"/>
                  <a:lumOff val="8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grpSp>
        <p:sp>
          <p:nvSpPr>
            <p:cNvPr id="43" name="Freeform 70"/>
            <p:cNvSpPr>
              <a:spLocks/>
            </p:cNvSpPr>
            <p:nvPr/>
          </p:nvSpPr>
          <p:spPr bwMode="auto">
            <a:xfrm flipH="1">
              <a:off x="1706563" y="6588125"/>
              <a:ext cx="1739900" cy="406400"/>
            </a:xfrm>
            <a:custGeom>
              <a:avLst/>
              <a:gdLst>
                <a:gd name="T0" fmla="*/ 485 w 784"/>
                <a:gd name="T1" fmla="*/ 29 h 183"/>
                <a:gd name="T2" fmla="*/ 0 w 784"/>
                <a:gd name="T3" fmla="*/ 183 h 183"/>
                <a:gd name="T4" fmla="*/ 277 w 784"/>
                <a:gd name="T5" fmla="*/ 183 h 183"/>
                <a:gd name="T6" fmla="*/ 784 w 784"/>
                <a:gd name="T7" fmla="*/ 183 h 183"/>
                <a:gd name="T8" fmla="*/ 485 w 784"/>
                <a:gd name="T9" fmla="*/ 29 h 183"/>
              </a:gdLst>
              <a:ahLst/>
              <a:cxnLst>
                <a:cxn ang="0">
                  <a:pos x="T0" y="T1"/>
                </a:cxn>
                <a:cxn ang="0">
                  <a:pos x="T2" y="T3"/>
                </a:cxn>
                <a:cxn ang="0">
                  <a:pos x="T4" y="T5"/>
                </a:cxn>
                <a:cxn ang="0">
                  <a:pos x="T6" y="T7"/>
                </a:cxn>
                <a:cxn ang="0">
                  <a:pos x="T8" y="T9"/>
                </a:cxn>
              </a:cxnLst>
              <a:rect l="0" t="0" r="r" b="b"/>
              <a:pathLst>
                <a:path w="784" h="183">
                  <a:moveTo>
                    <a:pt x="485" y="29"/>
                  </a:moveTo>
                  <a:cubicBezTo>
                    <a:pt x="314" y="0"/>
                    <a:pt x="132" y="51"/>
                    <a:pt x="0" y="183"/>
                  </a:cubicBezTo>
                  <a:cubicBezTo>
                    <a:pt x="277" y="183"/>
                    <a:pt x="277" y="183"/>
                    <a:pt x="277" y="183"/>
                  </a:cubicBezTo>
                  <a:cubicBezTo>
                    <a:pt x="784" y="183"/>
                    <a:pt x="784" y="183"/>
                    <a:pt x="784" y="183"/>
                  </a:cubicBezTo>
                  <a:cubicBezTo>
                    <a:pt x="700" y="99"/>
                    <a:pt x="594" y="47"/>
                    <a:pt x="485" y="29"/>
                  </a:cubicBezTo>
                  <a:close/>
                </a:path>
              </a:pathLst>
            </a:custGeom>
            <a:solidFill>
              <a:srgbClr val="79A5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a:p>
          </p:txBody>
        </p:sp>
        <p:sp>
          <p:nvSpPr>
            <p:cNvPr id="35" name="Freeform 70"/>
            <p:cNvSpPr>
              <a:spLocks/>
            </p:cNvSpPr>
            <p:nvPr userDrawn="1"/>
          </p:nvSpPr>
          <p:spPr bwMode="auto">
            <a:xfrm flipH="1">
              <a:off x="3270229" y="6994525"/>
              <a:ext cx="8595360" cy="0"/>
            </a:xfrm>
            <a:custGeom>
              <a:avLst/>
              <a:gdLst>
                <a:gd name="T0" fmla="*/ 485 w 784"/>
                <a:gd name="T1" fmla="*/ 29 h 183"/>
                <a:gd name="T2" fmla="*/ 0 w 784"/>
                <a:gd name="T3" fmla="*/ 183 h 183"/>
                <a:gd name="T4" fmla="*/ 277 w 784"/>
                <a:gd name="T5" fmla="*/ 183 h 183"/>
                <a:gd name="T6" fmla="*/ 784 w 784"/>
                <a:gd name="T7" fmla="*/ 183 h 183"/>
                <a:gd name="T8" fmla="*/ 485 w 784"/>
                <a:gd name="T9" fmla="*/ 29 h 183"/>
                <a:gd name="connsiteX0" fmla="*/ 6186 w 10000"/>
                <a:gd name="connsiteY0" fmla="*/ 431 h 8846"/>
                <a:gd name="connsiteX1" fmla="*/ 0 w 10000"/>
                <a:gd name="connsiteY1" fmla="*/ 8846 h 8846"/>
                <a:gd name="connsiteX2" fmla="*/ 3533 w 10000"/>
                <a:gd name="connsiteY2" fmla="*/ 8846 h 8846"/>
                <a:gd name="connsiteX3" fmla="*/ 10000 w 10000"/>
                <a:gd name="connsiteY3" fmla="*/ 8846 h 8846"/>
                <a:gd name="connsiteX4" fmla="*/ 6186 w 10000"/>
                <a:gd name="connsiteY4" fmla="*/ 431 h 8846"/>
                <a:gd name="connsiteX0" fmla="*/ 10000 w 10000"/>
                <a:gd name="connsiteY0" fmla="*/ 0 h 0"/>
                <a:gd name="connsiteX1" fmla="*/ 0 w 10000"/>
                <a:gd name="connsiteY1" fmla="*/ 0 h 0"/>
                <a:gd name="connsiteX2" fmla="*/ 3533 w 10000"/>
                <a:gd name="connsiteY2" fmla="*/ 0 h 0"/>
                <a:gd name="connsiteX3" fmla="*/ 10000 w 10000"/>
                <a:gd name="connsiteY3" fmla="*/ 0 h 0"/>
                <a:gd name="connsiteX0" fmla="*/ 10000 w 10000"/>
                <a:gd name="connsiteY0" fmla="*/ 0 h 0"/>
                <a:gd name="connsiteX1" fmla="*/ 0 w 10000"/>
                <a:gd name="connsiteY1" fmla="*/ 0 h 0"/>
                <a:gd name="connsiteX2" fmla="*/ 3533 w 10000"/>
                <a:gd name="connsiteY2" fmla="*/ 0 h 0"/>
                <a:gd name="connsiteX3" fmla="*/ 10000 w 10000"/>
                <a:gd name="connsiteY3" fmla="*/ 0 h 0"/>
              </a:gdLst>
              <a:ahLst/>
              <a:cxnLst>
                <a:cxn ang="0">
                  <a:pos x="connsiteX0" y="connsiteY0"/>
                </a:cxn>
                <a:cxn ang="0">
                  <a:pos x="connsiteX1" y="connsiteY1"/>
                </a:cxn>
                <a:cxn ang="0">
                  <a:pos x="connsiteX2" y="connsiteY2"/>
                </a:cxn>
                <a:cxn ang="0">
                  <a:pos x="connsiteX3" y="connsiteY3"/>
                </a:cxn>
              </a:cxnLst>
              <a:rect l="l" t="t" r="r" b="b"/>
              <a:pathLst>
                <a:path w="10000">
                  <a:moveTo>
                    <a:pt x="10000" y="0"/>
                  </a:moveTo>
                  <a:lnTo>
                    <a:pt x="0" y="0"/>
                  </a:lnTo>
                  <a:lnTo>
                    <a:pt x="3533" y="0"/>
                  </a:lnTo>
                  <a:cubicBezTo>
                    <a:pt x="5689" y="0"/>
                    <a:pt x="7782" y="-504825"/>
                    <a:pt x="10000" y="0"/>
                  </a:cubicBezTo>
                  <a:close/>
                </a:path>
              </a:pathLst>
            </a:custGeom>
            <a:solidFill>
              <a:srgbClr val="79A5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a:p>
          </p:txBody>
        </p:sp>
        <p:sp>
          <p:nvSpPr>
            <p:cNvPr id="34" name="Freeform 46"/>
            <p:cNvSpPr>
              <a:spLocks/>
            </p:cNvSpPr>
            <p:nvPr/>
          </p:nvSpPr>
          <p:spPr bwMode="auto">
            <a:xfrm flipH="1">
              <a:off x="1085647" y="5222151"/>
              <a:ext cx="538163" cy="355600"/>
            </a:xfrm>
            <a:custGeom>
              <a:avLst/>
              <a:gdLst>
                <a:gd name="T0" fmla="*/ 203 w 242"/>
                <a:gd name="T1" fmla="*/ 70 h 160"/>
                <a:gd name="T2" fmla="*/ 203 w 242"/>
                <a:gd name="T3" fmla="*/ 67 h 160"/>
                <a:gd name="T4" fmla="*/ 136 w 242"/>
                <a:gd name="T5" fmla="*/ 0 h 160"/>
                <a:gd name="T6" fmla="*/ 81 w 242"/>
                <a:gd name="T7" fmla="*/ 30 h 160"/>
                <a:gd name="T8" fmla="*/ 62 w 242"/>
                <a:gd name="T9" fmla="*/ 25 h 160"/>
                <a:gd name="T10" fmla="*/ 24 w 242"/>
                <a:gd name="T11" fmla="*/ 63 h 160"/>
                <a:gd name="T12" fmla="*/ 0 w 242"/>
                <a:gd name="T13" fmla="*/ 107 h 160"/>
                <a:gd name="T14" fmla="*/ 46 w 242"/>
                <a:gd name="T15" fmla="*/ 160 h 160"/>
                <a:gd name="T16" fmla="*/ 52 w 242"/>
                <a:gd name="T17" fmla="*/ 160 h 160"/>
                <a:gd name="T18" fmla="*/ 57 w 242"/>
                <a:gd name="T19" fmla="*/ 160 h 160"/>
                <a:gd name="T20" fmla="*/ 166 w 242"/>
                <a:gd name="T21" fmla="*/ 160 h 160"/>
                <a:gd name="T22" fmla="*/ 171 w 242"/>
                <a:gd name="T23" fmla="*/ 160 h 160"/>
                <a:gd name="T24" fmla="*/ 179 w 242"/>
                <a:gd name="T25" fmla="*/ 160 h 160"/>
                <a:gd name="T26" fmla="*/ 197 w 242"/>
                <a:gd name="T27" fmla="*/ 160 h 160"/>
                <a:gd name="T28" fmla="*/ 242 w 242"/>
                <a:gd name="T29" fmla="*/ 115 h 160"/>
                <a:gd name="T30" fmla="*/ 203 w 242"/>
                <a:gd name="T31" fmla="*/ 7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42" h="160">
                  <a:moveTo>
                    <a:pt x="203" y="70"/>
                  </a:moveTo>
                  <a:cubicBezTo>
                    <a:pt x="203" y="69"/>
                    <a:pt x="203" y="68"/>
                    <a:pt x="203" y="67"/>
                  </a:cubicBezTo>
                  <a:cubicBezTo>
                    <a:pt x="203" y="30"/>
                    <a:pt x="173" y="0"/>
                    <a:pt x="136" y="0"/>
                  </a:cubicBezTo>
                  <a:cubicBezTo>
                    <a:pt x="113" y="0"/>
                    <a:pt x="93" y="12"/>
                    <a:pt x="81" y="30"/>
                  </a:cubicBezTo>
                  <a:cubicBezTo>
                    <a:pt x="75" y="27"/>
                    <a:pt x="69" y="25"/>
                    <a:pt x="62" y="25"/>
                  </a:cubicBezTo>
                  <a:cubicBezTo>
                    <a:pt x="41" y="25"/>
                    <a:pt x="24" y="42"/>
                    <a:pt x="24" y="63"/>
                  </a:cubicBezTo>
                  <a:cubicBezTo>
                    <a:pt x="9" y="73"/>
                    <a:pt x="0" y="89"/>
                    <a:pt x="0" y="107"/>
                  </a:cubicBezTo>
                  <a:cubicBezTo>
                    <a:pt x="0" y="135"/>
                    <a:pt x="20" y="157"/>
                    <a:pt x="46" y="160"/>
                  </a:cubicBezTo>
                  <a:cubicBezTo>
                    <a:pt x="48" y="160"/>
                    <a:pt x="50" y="160"/>
                    <a:pt x="52" y="160"/>
                  </a:cubicBezTo>
                  <a:cubicBezTo>
                    <a:pt x="54" y="160"/>
                    <a:pt x="56" y="160"/>
                    <a:pt x="57" y="160"/>
                  </a:cubicBezTo>
                  <a:cubicBezTo>
                    <a:pt x="82" y="160"/>
                    <a:pt x="139" y="160"/>
                    <a:pt x="166" y="160"/>
                  </a:cubicBezTo>
                  <a:cubicBezTo>
                    <a:pt x="171" y="160"/>
                    <a:pt x="171" y="160"/>
                    <a:pt x="171" y="160"/>
                  </a:cubicBezTo>
                  <a:cubicBezTo>
                    <a:pt x="173" y="160"/>
                    <a:pt x="177" y="160"/>
                    <a:pt x="179" y="160"/>
                  </a:cubicBezTo>
                  <a:cubicBezTo>
                    <a:pt x="197" y="160"/>
                    <a:pt x="197" y="160"/>
                    <a:pt x="197" y="160"/>
                  </a:cubicBezTo>
                  <a:cubicBezTo>
                    <a:pt x="222" y="160"/>
                    <a:pt x="242" y="139"/>
                    <a:pt x="242" y="115"/>
                  </a:cubicBezTo>
                  <a:cubicBezTo>
                    <a:pt x="242" y="92"/>
                    <a:pt x="225" y="73"/>
                    <a:pt x="203" y="70"/>
                  </a:cubicBezTo>
                </a:path>
              </a:pathLst>
            </a:custGeom>
            <a:solidFill>
              <a:srgbClr val="D9D9D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a:p>
          </p:txBody>
        </p:sp>
        <p:sp>
          <p:nvSpPr>
            <p:cNvPr id="36" name="Slide Number Placeholder 24"/>
            <p:cNvSpPr txBox="1">
              <a:spLocks/>
            </p:cNvSpPr>
            <p:nvPr/>
          </p:nvSpPr>
          <p:spPr>
            <a:xfrm flipH="1">
              <a:off x="274637" y="6565392"/>
              <a:ext cx="566737" cy="137160"/>
            </a:xfrm>
            <a:prstGeom prst="rect">
              <a:avLst/>
            </a:prstGeom>
          </p:spPr>
          <p:txBody>
            <a:bodyPr vert="horz" lIns="91440" tIns="0" rIns="0" bIns="0" rtlCol="0" anchor="ctr"/>
            <a:lstStyle>
              <a:defPPr>
                <a:defRPr lang="en-US"/>
              </a:defPPr>
              <a:lvl1pPr marL="0" algn="r" defTabSz="932742" rtl="0" eaLnBrk="1" latinLnBrk="0" hangingPunct="1">
                <a:defRPr lang="en-US" sz="900" b="0" kern="1200" smtClean="0">
                  <a:solidFill>
                    <a:schemeClr val="tx2"/>
                  </a:solidFill>
                  <a:latin typeface="+mn-lt"/>
                  <a:ea typeface="+mn-ea"/>
                  <a:cs typeface="+mn-cs"/>
                </a:defRPr>
              </a:lvl1pPr>
              <a:lvl2pPr marL="466371" algn="l" defTabSz="932742" rtl="0" eaLnBrk="1" latinLnBrk="0" hangingPunct="1">
                <a:defRPr sz="1800" kern="1200">
                  <a:solidFill>
                    <a:schemeClr val="tx1"/>
                  </a:solidFill>
                  <a:latin typeface="+mn-lt"/>
                  <a:ea typeface="+mn-ea"/>
                  <a:cs typeface="+mn-cs"/>
                </a:defRPr>
              </a:lvl2pPr>
              <a:lvl3pPr marL="932742" algn="l" defTabSz="932742" rtl="0" eaLnBrk="1" latinLnBrk="0" hangingPunct="1">
                <a:defRPr sz="1800" kern="1200">
                  <a:solidFill>
                    <a:schemeClr val="tx1"/>
                  </a:solidFill>
                  <a:latin typeface="+mn-lt"/>
                  <a:ea typeface="+mn-ea"/>
                  <a:cs typeface="+mn-cs"/>
                </a:defRPr>
              </a:lvl3pPr>
              <a:lvl4pPr marL="1399113" algn="l" defTabSz="932742" rtl="0" eaLnBrk="1" latinLnBrk="0" hangingPunct="1">
                <a:defRPr sz="1800" kern="1200">
                  <a:solidFill>
                    <a:schemeClr val="tx1"/>
                  </a:solidFill>
                  <a:latin typeface="+mn-lt"/>
                  <a:ea typeface="+mn-ea"/>
                  <a:cs typeface="+mn-cs"/>
                </a:defRPr>
              </a:lvl4pPr>
              <a:lvl5pPr marL="1865484" algn="l" defTabSz="932742" rtl="0" eaLnBrk="1" latinLnBrk="0" hangingPunct="1">
                <a:defRPr sz="1800" kern="1200">
                  <a:solidFill>
                    <a:schemeClr val="tx1"/>
                  </a:solidFill>
                  <a:latin typeface="+mn-lt"/>
                  <a:ea typeface="+mn-ea"/>
                  <a:cs typeface="+mn-cs"/>
                </a:defRPr>
              </a:lvl5pPr>
              <a:lvl6pPr marL="2331856" algn="l" defTabSz="932742" rtl="0" eaLnBrk="1" latinLnBrk="0" hangingPunct="1">
                <a:defRPr sz="1800" kern="1200">
                  <a:solidFill>
                    <a:schemeClr val="tx1"/>
                  </a:solidFill>
                  <a:latin typeface="+mn-lt"/>
                  <a:ea typeface="+mn-ea"/>
                  <a:cs typeface="+mn-cs"/>
                </a:defRPr>
              </a:lvl6pPr>
              <a:lvl7pPr marL="2798226" algn="l" defTabSz="932742" rtl="0" eaLnBrk="1" latinLnBrk="0" hangingPunct="1">
                <a:defRPr sz="1800" kern="1200">
                  <a:solidFill>
                    <a:schemeClr val="tx1"/>
                  </a:solidFill>
                  <a:latin typeface="+mn-lt"/>
                  <a:ea typeface="+mn-ea"/>
                  <a:cs typeface="+mn-cs"/>
                </a:defRPr>
              </a:lvl7pPr>
              <a:lvl8pPr marL="3264597" algn="l" defTabSz="932742" rtl="0" eaLnBrk="1" latinLnBrk="0" hangingPunct="1">
                <a:defRPr sz="1800" kern="1200">
                  <a:solidFill>
                    <a:schemeClr val="tx1"/>
                  </a:solidFill>
                  <a:latin typeface="+mn-lt"/>
                  <a:ea typeface="+mn-ea"/>
                  <a:cs typeface="+mn-cs"/>
                </a:defRPr>
              </a:lvl8pPr>
              <a:lvl9pPr marL="3730969" algn="l" defTabSz="932742" rtl="0" eaLnBrk="1" latinLnBrk="0" hangingPunct="1">
                <a:defRPr sz="1800" kern="1200">
                  <a:solidFill>
                    <a:schemeClr val="tx1"/>
                  </a:solidFill>
                  <a:latin typeface="+mn-lt"/>
                  <a:ea typeface="+mn-ea"/>
                  <a:cs typeface="+mn-cs"/>
                </a:defRPr>
              </a:lvl9pPr>
            </a:lstStyle>
            <a:p>
              <a:fld id="{27258FFF-F925-446B-8502-81C933981705}" type="slidenum">
                <a:rPr lang="en-US" sz="675" smtClean="0"/>
                <a:pPr/>
                <a:t>‹#›</a:t>
              </a:fld>
              <a:endParaRPr lang="en-US" sz="675" dirty="0"/>
            </a:p>
          </p:txBody>
        </p:sp>
        <p:grpSp>
          <p:nvGrpSpPr>
            <p:cNvPr id="2" name="Group 1"/>
            <p:cNvGrpSpPr/>
            <p:nvPr userDrawn="1"/>
          </p:nvGrpSpPr>
          <p:grpSpPr>
            <a:xfrm>
              <a:off x="-6311" y="6408902"/>
              <a:ext cx="2127279" cy="536136"/>
              <a:chOff x="-6310" y="6438746"/>
              <a:chExt cx="1905074" cy="480134"/>
            </a:xfrm>
          </p:grpSpPr>
          <p:sp>
            <p:nvSpPr>
              <p:cNvPr id="37" name="Freeform 71"/>
              <p:cNvSpPr>
                <a:spLocks/>
              </p:cNvSpPr>
              <p:nvPr/>
            </p:nvSpPr>
            <p:spPr bwMode="auto">
              <a:xfrm flipH="1">
                <a:off x="-6310" y="6438746"/>
                <a:ext cx="1905074" cy="480134"/>
              </a:xfrm>
              <a:custGeom>
                <a:avLst/>
                <a:gdLst>
                  <a:gd name="T0" fmla="*/ 858 w 1193"/>
                  <a:gd name="T1" fmla="*/ 37 h 272"/>
                  <a:gd name="T2" fmla="*/ 437 w 1193"/>
                  <a:gd name="T3" fmla="*/ 31 h 272"/>
                  <a:gd name="T4" fmla="*/ 0 w 1193"/>
                  <a:gd name="T5" fmla="*/ 272 h 272"/>
                  <a:gd name="T6" fmla="*/ 1193 w 1193"/>
                  <a:gd name="T7" fmla="*/ 272 h 272"/>
                  <a:gd name="T8" fmla="*/ 1193 w 1193"/>
                  <a:gd name="T9" fmla="*/ 204 h 272"/>
                  <a:gd name="T10" fmla="*/ 858 w 1193"/>
                  <a:gd name="T11" fmla="*/ 37 h 272"/>
                </a:gdLst>
                <a:ahLst/>
                <a:cxnLst>
                  <a:cxn ang="0">
                    <a:pos x="T0" y="T1"/>
                  </a:cxn>
                  <a:cxn ang="0">
                    <a:pos x="T2" y="T3"/>
                  </a:cxn>
                  <a:cxn ang="0">
                    <a:pos x="T4" y="T5"/>
                  </a:cxn>
                  <a:cxn ang="0">
                    <a:pos x="T6" y="T7"/>
                  </a:cxn>
                  <a:cxn ang="0">
                    <a:pos x="T8" y="T9"/>
                  </a:cxn>
                  <a:cxn ang="0">
                    <a:pos x="T10" y="T11"/>
                  </a:cxn>
                </a:cxnLst>
                <a:rect l="0" t="0" r="r" b="b"/>
                <a:pathLst>
                  <a:path w="1193" h="272">
                    <a:moveTo>
                      <a:pt x="858" y="37"/>
                    </a:moveTo>
                    <a:cubicBezTo>
                      <a:pt x="720" y="2"/>
                      <a:pt x="575" y="0"/>
                      <a:pt x="437" y="31"/>
                    </a:cubicBezTo>
                    <a:cubicBezTo>
                      <a:pt x="277" y="68"/>
                      <a:pt x="125" y="148"/>
                      <a:pt x="0" y="272"/>
                    </a:cubicBezTo>
                    <a:cubicBezTo>
                      <a:pt x="1193" y="272"/>
                      <a:pt x="1193" y="272"/>
                      <a:pt x="1193" y="272"/>
                    </a:cubicBezTo>
                    <a:cubicBezTo>
                      <a:pt x="1193" y="204"/>
                      <a:pt x="1193" y="204"/>
                      <a:pt x="1193" y="204"/>
                    </a:cubicBezTo>
                    <a:cubicBezTo>
                      <a:pt x="1092" y="124"/>
                      <a:pt x="978" y="68"/>
                      <a:pt x="858" y="37"/>
                    </a:cubicBezTo>
                    <a:close/>
                  </a:path>
                </a:pathLst>
              </a:custGeom>
              <a:solidFill>
                <a:srgbClr val="7FB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a:p>
            </p:txBody>
          </p:sp>
          <p:sp>
            <p:nvSpPr>
              <p:cNvPr id="38" name="Freeform 79"/>
              <p:cNvSpPr>
                <a:spLocks/>
              </p:cNvSpPr>
              <p:nvPr/>
            </p:nvSpPr>
            <p:spPr bwMode="auto">
              <a:xfrm flipH="1">
                <a:off x="37164" y="6670621"/>
                <a:ext cx="1044424" cy="248259"/>
              </a:xfrm>
              <a:custGeom>
                <a:avLst/>
                <a:gdLst>
                  <a:gd name="T0" fmla="*/ 511 w 654"/>
                  <a:gd name="T1" fmla="*/ 44 h 141"/>
                  <a:gd name="T2" fmla="*/ 404 w 654"/>
                  <a:gd name="T3" fmla="*/ 12 h 141"/>
                  <a:gd name="T4" fmla="*/ 349 w 654"/>
                  <a:gd name="T5" fmla="*/ 6 h 141"/>
                  <a:gd name="T6" fmla="*/ 0 w 654"/>
                  <a:gd name="T7" fmla="*/ 141 h 141"/>
                  <a:gd name="T8" fmla="*/ 231 w 654"/>
                  <a:gd name="T9" fmla="*/ 141 h 141"/>
                  <a:gd name="T10" fmla="*/ 654 w 654"/>
                  <a:gd name="T11" fmla="*/ 141 h 141"/>
                  <a:gd name="T12" fmla="*/ 511 w 654"/>
                  <a:gd name="T13" fmla="*/ 44 h 141"/>
                </a:gdLst>
                <a:ahLst/>
                <a:cxnLst>
                  <a:cxn ang="0">
                    <a:pos x="T0" y="T1"/>
                  </a:cxn>
                  <a:cxn ang="0">
                    <a:pos x="T2" y="T3"/>
                  </a:cxn>
                  <a:cxn ang="0">
                    <a:pos x="T4" y="T5"/>
                  </a:cxn>
                  <a:cxn ang="0">
                    <a:pos x="T6" y="T7"/>
                  </a:cxn>
                  <a:cxn ang="0">
                    <a:pos x="T8" y="T9"/>
                  </a:cxn>
                  <a:cxn ang="0">
                    <a:pos x="T10" y="T11"/>
                  </a:cxn>
                  <a:cxn ang="0">
                    <a:pos x="T12" y="T13"/>
                  </a:cxn>
                </a:cxnLst>
                <a:rect l="0" t="0" r="r" b="b"/>
                <a:pathLst>
                  <a:path w="654" h="141">
                    <a:moveTo>
                      <a:pt x="511" y="44"/>
                    </a:moveTo>
                    <a:cubicBezTo>
                      <a:pt x="477" y="29"/>
                      <a:pt x="441" y="18"/>
                      <a:pt x="404" y="12"/>
                    </a:cubicBezTo>
                    <a:cubicBezTo>
                      <a:pt x="386" y="9"/>
                      <a:pt x="367" y="7"/>
                      <a:pt x="349" y="6"/>
                    </a:cubicBezTo>
                    <a:cubicBezTo>
                      <a:pt x="223" y="0"/>
                      <a:pt x="96" y="45"/>
                      <a:pt x="0" y="141"/>
                    </a:cubicBezTo>
                    <a:cubicBezTo>
                      <a:pt x="231" y="141"/>
                      <a:pt x="231" y="141"/>
                      <a:pt x="231" y="141"/>
                    </a:cubicBezTo>
                    <a:cubicBezTo>
                      <a:pt x="654" y="141"/>
                      <a:pt x="654" y="141"/>
                      <a:pt x="654" y="141"/>
                    </a:cubicBezTo>
                    <a:cubicBezTo>
                      <a:pt x="612" y="99"/>
                      <a:pt x="563" y="67"/>
                      <a:pt x="511" y="44"/>
                    </a:cubicBezTo>
                    <a:close/>
                  </a:path>
                </a:pathLst>
              </a:custGeom>
              <a:solidFill>
                <a:srgbClr val="BAD8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a:p>
            </p:txBody>
          </p:sp>
        </p:grpSp>
        <p:sp>
          <p:nvSpPr>
            <p:cNvPr id="44" name="Rectangle 111791"/>
            <p:cNvSpPr/>
            <p:nvPr/>
          </p:nvSpPr>
          <p:spPr bwMode="auto">
            <a:xfrm flipH="1">
              <a:off x="-9526" y="6919912"/>
              <a:ext cx="12426405" cy="74613"/>
            </a:xfrm>
            <a:custGeom>
              <a:avLst/>
              <a:gdLst>
                <a:gd name="connsiteX0" fmla="*/ 0 w 12416880"/>
                <a:gd name="connsiteY0" fmla="*/ 0 h 198438"/>
                <a:gd name="connsiteX1" fmla="*/ 12416880 w 12416880"/>
                <a:gd name="connsiteY1" fmla="*/ 0 h 198438"/>
                <a:gd name="connsiteX2" fmla="*/ 12416880 w 12416880"/>
                <a:gd name="connsiteY2" fmla="*/ 198438 h 198438"/>
                <a:gd name="connsiteX3" fmla="*/ 0 w 12416880"/>
                <a:gd name="connsiteY3" fmla="*/ 198438 h 198438"/>
                <a:gd name="connsiteX4" fmla="*/ 0 w 12416880"/>
                <a:gd name="connsiteY4" fmla="*/ 0 h 198438"/>
                <a:gd name="connsiteX0" fmla="*/ 0 w 12416880"/>
                <a:gd name="connsiteY0" fmla="*/ 198438 h 198438"/>
                <a:gd name="connsiteX1" fmla="*/ 12416880 w 12416880"/>
                <a:gd name="connsiteY1" fmla="*/ 0 h 198438"/>
                <a:gd name="connsiteX2" fmla="*/ 12416880 w 12416880"/>
                <a:gd name="connsiteY2" fmla="*/ 198438 h 198438"/>
                <a:gd name="connsiteX3" fmla="*/ 0 w 12416880"/>
                <a:gd name="connsiteY3" fmla="*/ 198438 h 198438"/>
                <a:gd name="connsiteX0" fmla="*/ 0 w 12416880"/>
                <a:gd name="connsiteY0" fmla="*/ 198438 h 198438"/>
                <a:gd name="connsiteX1" fmla="*/ 12416880 w 12416880"/>
                <a:gd name="connsiteY1" fmla="*/ 0 h 198438"/>
                <a:gd name="connsiteX2" fmla="*/ 12416880 w 12416880"/>
                <a:gd name="connsiteY2" fmla="*/ 198438 h 198438"/>
                <a:gd name="connsiteX3" fmla="*/ 0 w 12416880"/>
                <a:gd name="connsiteY3" fmla="*/ 198438 h 198438"/>
                <a:gd name="connsiteX0" fmla="*/ 0 w 12426405"/>
                <a:gd name="connsiteY0" fmla="*/ 74613 h 74613"/>
                <a:gd name="connsiteX1" fmla="*/ 12426405 w 12426405"/>
                <a:gd name="connsiteY1" fmla="*/ 0 h 74613"/>
                <a:gd name="connsiteX2" fmla="*/ 12416880 w 12426405"/>
                <a:gd name="connsiteY2" fmla="*/ 74613 h 74613"/>
                <a:gd name="connsiteX3" fmla="*/ 0 w 12426405"/>
                <a:gd name="connsiteY3" fmla="*/ 74613 h 74613"/>
              </a:gdLst>
              <a:ahLst/>
              <a:cxnLst>
                <a:cxn ang="0">
                  <a:pos x="connsiteX0" y="connsiteY0"/>
                </a:cxn>
                <a:cxn ang="0">
                  <a:pos x="connsiteX1" y="connsiteY1"/>
                </a:cxn>
                <a:cxn ang="0">
                  <a:pos x="connsiteX2" y="connsiteY2"/>
                </a:cxn>
                <a:cxn ang="0">
                  <a:pos x="connsiteX3" y="connsiteY3"/>
                </a:cxn>
              </a:cxnLst>
              <a:rect l="l" t="t" r="r" b="b"/>
              <a:pathLst>
                <a:path w="12426405" h="74613">
                  <a:moveTo>
                    <a:pt x="0" y="74613"/>
                  </a:moveTo>
                  <a:lnTo>
                    <a:pt x="12426405" y="0"/>
                  </a:lnTo>
                  <a:lnTo>
                    <a:pt x="12416880" y="74613"/>
                  </a:lnTo>
                  <a:lnTo>
                    <a:pt x="0" y="74613"/>
                  </a:lnTo>
                  <a:close/>
                </a:path>
              </a:pathLst>
            </a:custGeom>
            <a:solidFill>
              <a:srgbClr val="7FB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dirty="0" err="1">
                <a:solidFill>
                  <a:schemeClr val="tx1"/>
                </a:solidFill>
              </a:endParaRPr>
            </a:p>
          </p:txBody>
        </p:sp>
      </p:grpSp>
      <p:graphicFrame>
        <p:nvGraphicFramePr>
          <p:cNvPr id="5" name="Object 4" hidden="1"/>
          <p:cNvGraphicFramePr>
            <a:graphicFrameLocks noChangeAspect="1"/>
          </p:cNvGraphicFramePr>
          <p:nvPr userDrawn="1">
            <p:custDataLst>
              <p:tags r:id="rId2"/>
            </p:custDataLst>
            <p:extLst/>
          </p:nvPr>
        </p:nvGraphicFramePr>
        <p:xfrm>
          <a:off x="1191" y="1589"/>
          <a:ext cx="1190" cy="1587"/>
        </p:xfrm>
        <a:graphic>
          <a:graphicData uri="http://schemas.openxmlformats.org/presentationml/2006/ole">
            <mc:AlternateContent xmlns:mc="http://schemas.openxmlformats.org/markup-compatibility/2006">
              <mc:Choice xmlns:v="urn:schemas-microsoft-com:vml" Requires="v">
                <p:oleObj spid="_x0000_s90117" name="think-cell Slide" r:id="rId4" imgW="270" imgH="270" progId="TCLayout.ActiveDocument.1">
                  <p:embed/>
                </p:oleObj>
              </mc:Choice>
              <mc:Fallback>
                <p:oleObj name="think-cell Slide" r:id="rId4" imgW="270" imgH="270" progId="TCLayout.ActiveDocument.1">
                  <p:embed/>
                  <p:pic>
                    <p:nvPicPr>
                      <p:cNvPr id="5" name="Object 4" hidden="1"/>
                      <p:cNvPicPr/>
                      <p:nvPr/>
                    </p:nvPicPr>
                    <p:blipFill>
                      <a:blip r:embed="rId5"/>
                      <a:stretch>
                        <a:fillRect/>
                      </a:stretch>
                    </p:blipFill>
                    <p:spPr>
                      <a:xfrm>
                        <a:off x="1191" y="1589"/>
                        <a:ext cx="1190" cy="1587"/>
                      </a:xfrm>
                      <a:prstGeom prst="rect">
                        <a:avLst/>
                      </a:prstGeom>
                    </p:spPr>
                  </p:pic>
                </p:oleObj>
              </mc:Fallback>
            </mc:AlternateContent>
          </a:graphicData>
        </a:graphic>
      </p:graphicFrame>
      <p:sp>
        <p:nvSpPr>
          <p:cNvPr id="3" name="Footer Placeholder 2"/>
          <p:cNvSpPr>
            <a:spLocks noGrp="1"/>
          </p:cNvSpPr>
          <p:nvPr userDrawn="1">
            <p:ph type="ftr" sz="quarter" idx="10"/>
          </p:nvPr>
        </p:nvSpPr>
        <p:spPr/>
        <p:txBody>
          <a:bodyPr/>
          <a:lstStyle>
            <a:lvl1pPr>
              <a:defRPr>
                <a:solidFill>
                  <a:schemeClr val="bg1"/>
                </a:solidFill>
              </a:defRPr>
            </a:lvl1pPr>
          </a:lstStyle>
          <a:p>
            <a:r>
              <a:rPr lang="en-US" dirty="0"/>
              <a:t>Microsoft Confidential</a:t>
            </a:r>
          </a:p>
        </p:txBody>
      </p:sp>
      <p:sp>
        <p:nvSpPr>
          <p:cNvPr id="4" name="Slide Number Placeholder 3"/>
          <p:cNvSpPr>
            <a:spLocks noGrp="1"/>
          </p:cNvSpPr>
          <p:nvPr userDrawn="1">
            <p:ph type="sldNum" sz="quarter" idx="11"/>
          </p:nvPr>
        </p:nvSpPr>
        <p:spPr/>
        <p:txBody>
          <a:bodyPr/>
          <a:lstStyle>
            <a:lvl1pPr>
              <a:defRPr>
                <a:solidFill>
                  <a:schemeClr val="tx2"/>
                </a:solidFill>
              </a:defRPr>
            </a:lvl1pPr>
          </a:lstStyle>
          <a:p>
            <a:fld id="{27258FFF-F925-446B-8502-81C933981705}" type="slidenum">
              <a:rPr lang="en-US" smtClean="0"/>
              <a:pPr/>
              <a:t>‹#›</a:t>
            </a:fld>
            <a:endParaRPr lang="en-US" dirty="0"/>
          </a:p>
        </p:txBody>
      </p:sp>
      <p:sp>
        <p:nvSpPr>
          <p:cNvPr id="7" name="Title 1"/>
          <p:cNvSpPr>
            <a:spLocks noGrp="1"/>
          </p:cNvSpPr>
          <p:nvPr userDrawn="1">
            <p:ph type="title" hasCustomPrompt="1"/>
          </p:nvPr>
        </p:nvSpPr>
        <p:spPr>
          <a:xfrm>
            <a:off x="438875" y="264964"/>
            <a:ext cx="8418931" cy="1097302"/>
          </a:xfrm>
        </p:spPr>
        <p:txBody>
          <a:bodyPr lIns="0" tIns="91440" rIns="146304" bIns="91440"/>
          <a:lstStyle>
            <a:lvl1pPr>
              <a:lnSpc>
                <a:spcPts val="3674"/>
              </a:lnSpc>
              <a:defRPr sz="2700" baseline="0">
                <a:solidFill>
                  <a:schemeClr val="accent1"/>
                </a:solidFill>
              </a:defRPr>
            </a:lvl1pPr>
          </a:lstStyle>
          <a:p>
            <a:r>
              <a:rPr lang="en-US" dirty="0" err="1"/>
              <a:t>Lorem</a:t>
            </a:r>
            <a:r>
              <a:rPr lang="en-US" dirty="0"/>
              <a:t> </a:t>
            </a:r>
            <a:r>
              <a:rPr lang="en-US" dirty="0" err="1"/>
              <a:t>ipsum</a:t>
            </a:r>
            <a:r>
              <a:rPr lang="en-US" dirty="0"/>
              <a:t> dolor sit.</a:t>
            </a:r>
          </a:p>
        </p:txBody>
      </p:sp>
      <p:sp>
        <p:nvSpPr>
          <p:cNvPr id="196" name="Text Placeholder 7"/>
          <p:cNvSpPr>
            <a:spLocks noGrp="1"/>
          </p:cNvSpPr>
          <p:nvPr>
            <p:ph type="body" sz="quarter" idx="13" hasCustomPrompt="1"/>
          </p:nvPr>
        </p:nvSpPr>
        <p:spPr>
          <a:xfrm>
            <a:off x="452590" y="1545465"/>
            <a:ext cx="8418931" cy="4663068"/>
          </a:xfrm>
        </p:spPr>
        <p:txBody>
          <a:bodyPr lIns="0" tIns="0"/>
          <a:lstStyle>
            <a:lvl1pPr marL="175006" indent="-175006">
              <a:spcBef>
                <a:spcPts val="900"/>
              </a:spcBef>
              <a:defRPr sz="1950">
                <a:latin typeface="+mn-lt"/>
              </a:defRPr>
            </a:lvl1pPr>
            <a:lvl2pPr marL="517874" indent="-175006">
              <a:spcBef>
                <a:spcPts val="900"/>
              </a:spcBef>
              <a:buSzPct val="100000"/>
              <a:buFont typeface="Segoe UI" pitchFamily="34" charset="0"/>
              <a:buChar char="‐"/>
              <a:defRPr/>
            </a:lvl2pPr>
            <a:lvl3pPr marL="860741" indent="-175006">
              <a:spcBef>
                <a:spcPts val="900"/>
              </a:spcBef>
              <a:buFont typeface="Wingdings" pitchFamily="2" charset="2"/>
              <a:buChar char="§"/>
              <a:defRPr/>
            </a:lvl3pPr>
            <a:lvl4pPr marL="1200037" indent="-257151">
              <a:spcBef>
                <a:spcPts val="900"/>
              </a:spcBef>
              <a:buFont typeface="+mj-lt"/>
              <a:buAutoNum type="arabicPeriod"/>
              <a:defRPr/>
            </a:lvl4pPr>
            <a:lvl5pPr marL="1459569" indent="-257151">
              <a:spcBef>
                <a:spcPts val="900"/>
              </a:spcBef>
              <a:buFont typeface="+mj-lt"/>
              <a:buAutoNum type="alphaLcParenR"/>
              <a:defRPr/>
            </a:lvl5pPr>
          </a:lstStyle>
          <a:p>
            <a:pPr lvl="0"/>
            <a:r>
              <a:rPr lang="en-US" dirty="0" err="1"/>
              <a:t>Lorem</a:t>
            </a:r>
            <a:r>
              <a:rPr lang="en-US" dirty="0"/>
              <a:t> </a:t>
            </a:r>
            <a:r>
              <a:rPr lang="en-US" dirty="0" err="1"/>
              <a:t>ipsum</a:t>
            </a:r>
            <a:r>
              <a:rPr lang="en-US" dirty="0"/>
              <a:t> dolor sit </a:t>
            </a:r>
            <a:r>
              <a:rPr lang="en-US" dirty="0" err="1"/>
              <a:t>amet</a:t>
            </a:r>
            <a:r>
              <a:rPr lang="en-US" dirty="0"/>
              <a:t>, </a:t>
            </a:r>
            <a:r>
              <a:rPr lang="en-US" dirty="0" err="1"/>
              <a:t>consectetur</a:t>
            </a:r>
            <a:r>
              <a:rPr lang="en-US" dirty="0"/>
              <a:t> </a:t>
            </a:r>
            <a:r>
              <a:rPr lang="en-US" dirty="0" err="1"/>
              <a:t>adipiscing</a:t>
            </a:r>
            <a:r>
              <a:rPr lang="en-US" dirty="0"/>
              <a:t> </a:t>
            </a:r>
            <a:br>
              <a:rPr lang="en-US" dirty="0"/>
            </a:br>
            <a:r>
              <a:rPr lang="en-US" dirty="0" err="1"/>
              <a:t>elit</a:t>
            </a:r>
            <a:r>
              <a:rPr lang="en-US" dirty="0"/>
              <a:t>. </a:t>
            </a:r>
            <a:r>
              <a:rPr lang="en-US" dirty="0" err="1"/>
              <a:t>Nunc</a:t>
            </a:r>
            <a:r>
              <a:rPr lang="en-US" dirty="0"/>
              <a:t> et </a:t>
            </a:r>
            <a:r>
              <a:rPr lang="en-US" dirty="0" err="1"/>
              <a:t>sagittis</a:t>
            </a:r>
            <a:r>
              <a:rPr lang="en-US" dirty="0"/>
              <a:t> ligula</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939649208"/>
      </p:ext>
    </p:extLst>
  </p:cSld>
  <p:clrMapOvr>
    <a:masterClrMapping/>
  </p:clrMapOvr>
  <mc:AlternateContent xmlns:mc="http://schemas.openxmlformats.org/markup-compatibility/2006" xmlns:p14="http://schemas.microsoft.com/office/powerpoint/2010/main">
    <mc:Choice Requires="p14">
      <p:transition spd="slow" p14:dur="1250">
        <p:fade/>
      </p:transition>
    </mc:Choice>
    <mc:Fallback xmlns="">
      <p:transition spd="slow">
        <p:fade/>
      </p:transition>
    </mc:Fallback>
  </mc:AlternateContent>
</p:sldLayout>
</file>

<file path=ppt/slideLayouts/slideLayout159.xml><?xml version="1.0" encoding="utf-8"?>
<p:sldLayout xmlns:a="http://schemas.openxmlformats.org/drawingml/2006/main" xmlns:r="http://schemas.openxmlformats.org/officeDocument/2006/relationships" xmlns:p="http://schemas.openxmlformats.org/presentationml/2006/main" preserve="1" userDrawn="1">
  <p:cSld name="56_Illustrated Footer">
    <p:spTree>
      <p:nvGrpSpPr>
        <p:cNvPr id="1" name=""/>
        <p:cNvGrpSpPr/>
        <p:nvPr/>
      </p:nvGrpSpPr>
      <p:grpSpPr>
        <a:xfrm>
          <a:off x="0" y="0"/>
          <a:ext cx="0" cy="0"/>
          <a:chOff x="0" y="0"/>
          <a:chExt cx="0" cy="0"/>
        </a:xfrm>
      </p:grpSpPr>
      <p:grpSp>
        <p:nvGrpSpPr>
          <p:cNvPr id="2" name="Group 1"/>
          <p:cNvGrpSpPr/>
          <p:nvPr userDrawn="1"/>
        </p:nvGrpSpPr>
        <p:grpSpPr>
          <a:xfrm>
            <a:off x="0" y="5773833"/>
            <a:ext cx="9326563" cy="1230184"/>
            <a:chOff x="-1" y="5773833"/>
            <a:chExt cx="12436475" cy="1230184"/>
          </a:xfrm>
        </p:grpSpPr>
        <p:grpSp>
          <p:nvGrpSpPr>
            <p:cNvPr id="202" name="Group 201"/>
            <p:cNvGrpSpPr/>
            <p:nvPr userDrawn="1"/>
          </p:nvGrpSpPr>
          <p:grpSpPr>
            <a:xfrm flipH="1">
              <a:off x="0" y="5842821"/>
              <a:ext cx="4339994" cy="1151703"/>
              <a:chOff x="8775658" y="6023054"/>
              <a:chExt cx="3660817" cy="971470"/>
            </a:xfrm>
          </p:grpSpPr>
          <p:sp>
            <p:nvSpPr>
              <p:cNvPr id="203" name="Freeform 202"/>
              <p:cNvSpPr>
                <a:spLocks/>
              </p:cNvSpPr>
              <p:nvPr/>
            </p:nvSpPr>
            <p:spPr bwMode="auto">
              <a:xfrm>
                <a:off x="8775658" y="6054953"/>
                <a:ext cx="3660817" cy="939571"/>
              </a:xfrm>
              <a:custGeom>
                <a:avLst/>
                <a:gdLst>
                  <a:gd name="connsiteX0" fmla="*/ 3249180 w 3660817"/>
                  <a:gd name="connsiteY0" fmla="*/ 0 h 939571"/>
                  <a:gd name="connsiteX1" fmla="*/ 3620168 w 3660817"/>
                  <a:gd name="connsiteY1" fmla="*/ 164281 h 939571"/>
                  <a:gd name="connsiteX2" fmla="*/ 3639220 w 3660817"/>
                  <a:gd name="connsiteY2" fmla="*/ 174312 h 939571"/>
                  <a:gd name="connsiteX3" fmla="*/ 3660817 w 3660817"/>
                  <a:gd name="connsiteY3" fmla="*/ 185683 h 939571"/>
                  <a:gd name="connsiteX4" fmla="*/ 3660817 w 3660817"/>
                  <a:gd name="connsiteY4" fmla="*/ 939571 h 939571"/>
                  <a:gd name="connsiteX5" fmla="*/ 0 w 3660817"/>
                  <a:gd name="connsiteY5" fmla="*/ 939571 h 939571"/>
                  <a:gd name="connsiteX6" fmla="*/ 581943 w 3660817"/>
                  <a:gd name="connsiteY6" fmla="*/ 634067 h 939571"/>
                  <a:gd name="connsiteX7" fmla="*/ 763800 w 3660817"/>
                  <a:gd name="connsiteY7" fmla="*/ 583629 h 939571"/>
                  <a:gd name="connsiteX8" fmla="*/ 894737 w 3660817"/>
                  <a:gd name="connsiteY8" fmla="*/ 583629 h 939571"/>
                  <a:gd name="connsiteX9" fmla="*/ 960205 w 3660817"/>
                  <a:gd name="connsiteY9" fmla="*/ 665770 h 939571"/>
                  <a:gd name="connsiteX10" fmla="*/ 1178434 w 3660817"/>
                  <a:gd name="connsiteY10" fmla="*/ 518782 h 939571"/>
                  <a:gd name="connsiteX11" fmla="*/ 1365140 w 3660817"/>
                  <a:gd name="connsiteY11" fmla="*/ 501489 h 939571"/>
                  <a:gd name="connsiteX12" fmla="*/ 1583369 w 3660817"/>
                  <a:gd name="connsiteY12" fmla="*/ 530310 h 939571"/>
                  <a:gd name="connsiteX13" fmla="*/ 1976180 w 3660817"/>
                  <a:gd name="connsiteY13" fmla="*/ 214718 h 939571"/>
                  <a:gd name="connsiteX14" fmla="*/ 2276850 w 3660817"/>
                  <a:gd name="connsiteY14" fmla="*/ 171486 h 939571"/>
                  <a:gd name="connsiteX15" fmla="*/ 2524176 w 3660817"/>
                  <a:gd name="connsiteY15" fmla="*/ 275243 h 939571"/>
                  <a:gd name="connsiteX16" fmla="*/ 2975182 w 3660817"/>
                  <a:gd name="connsiteY16" fmla="*/ 171486 h 939571"/>
                  <a:gd name="connsiteX17" fmla="*/ 3249180 w 3660817"/>
                  <a:gd name="connsiteY17" fmla="*/ 0 h 939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660817" h="939571">
                    <a:moveTo>
                      <a:pt x="3249180" y="0"/>
                    </a:moveTo>
                    <a:cubicBezTo>
                      <a:pt x="3249180" y="0"/>
                      <a:pt x="3249180" y="0"/>
                      <a:pt x="3620168" y="164281"/>
                    </a:cubicBezTo>
                    <a:cubicBezTo>
                      <a:pt x="3620168" y="164281"/>
                      <a:pt x="3620168" y="164281"/>
                      <a:pt x="3639220" y="174312"/>
                    </a:cubicBezTo>
                    <a:lnTo>
                      <a:pt x="3660817" y="185683"/>
                    </a:lnTo>
                    <a:lnTo>
                      <a:pt x="3660817" y="939571"/>
                    </a:lnTo>
                    <a:lnTo>
                      <a:pt x="0" y="939571"/>
                    </a:lnTo>
                    <a:cubicBezTo>
                      <a:pt x="0" y="939571"/>
                      <a:pt x="0" y="939571"/>
                      <a:pt x="581943" y="634067"/>
                    </a:cubicBezTo>
                    <a:cubicBezTo>
                      <a:pt x="686207" y="605245"/>
                      <a:pt x="763800" y="583629"/>
                      <a:pt x="763800" y="583629"/>
                    </a:cubicBezTo>
                    <a:cubicBezTo>
                      <a:pt x="763800" y="583629"/>
                      <a:pt x="763800" y="583629"/>
                      <a:pt x="894737" y="583629"/>
                    </a:cubicBezTo>
                    <a:cubicBezTo>
                      <a:pt x="894737" y="583629"/>
                      <a:pt x="894737" y="583629"/>
                      <a:pt x="960205" y="665770"/>
                    </a:cubicBezTo>
                    <a:cubicBezTo>
                      <a:pt x="960205" y="665770"/>
                      <a:pt x="960205" y="665770"/>
                      <a:pt x="1178434" y="518782"/>
                    </a:cubicBezTo>
                    <a:cubicBezTo>
                      <a:pt x="1178434" y="518782"/>
                      <a:pt x="1178434" y="518782"/>
                      <a:pt x="1365140" y="501489"/>
                    </a:cubicBezTo>
                    <a:cubicBezTo>
                      <a:pt x="1365140" y="501489"/>
                      <a:pt x="1365140" y="501489"/>
                      <a:pt x="1583369" y="530310"/>
                    </a:cubicBezTo>
                    <a:cubicBezTo>
                      <a:pt x="1583369" y="530310"/>
                      <a:pt x="1583369" y="530310"/>
                      <a:pt x="1976180" y="214718"/>
                    </a:cubicBezTo>
                    <a:cubicBezTo>
                      <a:pt x="1976180" y="214718"/>
                      <a:pt x="1976180" y="214718"/>
                      <a:pt x="2276850" y="171486"/>
                    </a:cubicBezTo>
                    <a:cubicBezTo>
                      <a:pt x="2276850" y="171486"/>
                      <a:pt x="2276850" y="171486"/>
                      <a:pt x="2524176" y="275243"/>
                    </a:cubicBezTo>
                    <a:cubicBezTo>
                      <a:pt x="2524176" y="275243"/>
                      <a:pt x="2524176" y="275243"/>
                      <a:pt x="2975182" y="171486"/>
                    </a:cubicBezTo>
                    <a:cubicBezTo>
                      <a:pt x="2975182" y="171486"/>
                      <a:pt x="2975182" y="171486"/>
                      <a:pt x="3249180" y="0"/>
                    </a:cubicBezTo>
                    <a:close/>
                  </a:path>
                </a:pathLst>
              </a:custGeom>
              <a:solidFill>
                <a:srgbClr val="E8E8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en-IN" sz="1350"/>
              </a:p>
            </p:txBody>
          </p:sp>
          <p:sp>
            <p:nvSpPr>
              <p:cNvPr id="204" name="Freeform 40"/>
              <p:cNvSpPr>
                <a:spLocks/>
              </p:cNvSpPr>
              <p:nvPr/>
            </p:nvSpPr>
            <p:spPr bwMode="auto">
              <a:xfrm>
                <a:off x="9953728" y="6447166"/>
                <a:ext cx="404924" cy="138471"/>
              </a:xfrm>
              <a:custGeom>
                <a:avLst/>
                <a:gdLst>
                  <a:gd name="T0" fmla="*/ 0 w 331"/>
                  <a:gd name="T1" fmla="*/ 175 h 191"/>
                  <a:gd name="T2" fmla="*/ 153 w 331"/>
                  <a:gd name="T3" fmla="*/ 151 h 191"/>
                  <a:gd name="T4" fmla="*/ 331 w 331"/>
                  <a:gd name="T5" fmla="*/ 191 h 191"/>
                  <a:gd name="T6" fmla="*/ 155 w 331"/>
                  <a:gd name="T7" fmla="*/ 0 h 191"/>
                  <a:gd name="T8" fmla="*/ 0 w 331"/>
                  <a:gd name="T9" fmla="*/ 175 h 191"/>
                </a:gdLst>
                <a:ahLst/>
                <a:cxnLst>
                  <a:cxn ang="0">
                    <a:pos x="T0" y="T1"/>
                  </a:cxn>
                  <a:cxn ang="0">
                    <a:pos x="T2" y="T3"/>
                  </a:cxn>
                  <a:cxn ang="0">
                    <a:pos x="T4" y="T5"/>
                  </a:cxn>
                  <a:cxn ang="0">
                    <a:pos x="T6" y="T7"/>
                  </a:cxn>
                  <a:cxn ang="0">
                    <a:pos x="T8" y="T9"/>
                  </a:cxn>
                </a:cxnLst>
                <a:rect l="0" t="0" r="r" b="b"/>
                <a:pathLst>
                  <a:path w="331" h="191">
                    <a:moveTo>
                      <a:pt x="0" y="175"/>
                    </a:moveTo>
                    <a:lnTo>
                      <a:pt x="153" y="151"/>
                    </a:lnTo>
                    <a:lnTo>
                      <a:pt x="331" y="191"/>
                    </a:lnTo>
                    <a:lnTo>
                      <a:pt x="155" y="0"/>
                    </a:lnTo>
                    <a:lnTo>
                      <a:pt x="0" y="175"/>
                    </a:lnTo>
                    <a:close/>
                  </a:path>
                </a:pathLst>
              </a:custGeom>
              <a:solidFill>
                <a:srgbClr val="ADD9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205" name="Freeform 42"/>
              <p:cNvSpPr>
                <a:spLocks/>
              </p:cNvSpPr>
              <p:nvPr/>
            </p:nvSpPr>
            <p:spPr bwMode="auto">
              <a:xfrm>
                <a:off x="9357964" y="6501539"/>
                <a:ext cx="311950" cy="187769"/>
              </a:xfrm>
              <a:custGeom>
                <a:avLst/>
                <a:gdLst>
                  <a:gd name="T0" fmla="*/ 129 w 129"/>
                  <a:gd name="T1" fmla="*/ 95 h 130"/>
                  <a:gd name="T2" fmla="*/ 84 w 129"/>
                  <a:gd name="T3" fmla="*/ 0 h 130"/>
                  <a:gd name="T4" fmla="*/ 0 w 129"/>
                  <a:gd name="T5" fmla="*/ 130 h 130"/>
                  <a:gd name="T6" fmla="*/ 75 w 129"/>
                  <a:gd name="T7" fmla="*/ 95 h 130"/>
                  <a:gd name="T8" fmla="*/ 129 w 129"/>
                  <a:gd name="T9" fmla="*/ 95 h 130"/>
                </a:gdLst>
                <a:ahLst/>
                <a:cxnLst>
                  <a:cxn ang="0">
                    <a:pos x="T0" y="T1"/>
                  </a:cxn>
                  <a:cxn ang="0">
                    <a:pos x="T2" y="T3"/>
                  </a:cxn>
                  <a:cxn ang="0">
                    <a:pos x="T4" y="T5"/>
                  </a:cxn>
                  <a:cxn ang="0">
                    <a:pos x="T6" y="T7"/>
                  </a:cxn>
                  <a:cxn ang="0">
                    <a:pos x="T8" y="T9"/>
                  </a:cxn>
                </a:cxnLst>
                <a:rect l="0" t="0" r="r" b="b"/>
                <a:pathLst>
                  <a:path w="129" h="130">
                    <a:moveTo>
                      <a:pt x="129" y="95"/>
                    </a:moveTo>
                    <a:cubicBezTo>
                      <a:pt x="84" y="0"/>
                      <a:pt x="84" y="0"/>
                      <a:pt x="84" y="0"/>
                    </a:cubicBezTo>
                    <a:cubicBezTo>
                      <a:pt x="0" y="130"/>
                      <a:pt x="0" y="130"/>
                      <a:pt x="0" y="130"/>
                    </a:cubicBezTo>
                    <a:cubicBezTo>
                      <a:pt x="43" y="110"/>
                      <a:pt x="75" y="95"/>
                      <a:pt x="75" y="95"/>
                    </a:cubicBezTo>
                    <a:lnTo>
                      <a:pt x="129" y="95"/>
                    </a:lnTo>
                    <a:close/>
                  </a:path>
                </a:pathLst>
              </a:custGeom>
              <a:solidFill>
                <a:srgbClr val="ADD9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206" name="Freeform 43"/>
              <p:cNvSpPr>
                <a:spLocks/>
              </p:cNvSpPr>
              <p:nvPr/>
            </p:nvSpPr>
            <p:spPr bwMode="auto">
              <a:xfrm>
                <a:off x="10751341" y="6023054"/>
                <a:ext cx="1644159" cy="307391"/>
              </a:xfrm>
              <a:custGeom>
                <a:avLst/>
                <a:gdLst>
                  <a:gd name="T0" fmla="*/ 765 w 1344"/>
                  <a:gd name="T1" fmla="*/ 219 h 424"/>
                  <a:gd name="T2" fmla="*/ 506 w 1344"/>
                  <a:gd name="T3" fmla="*/ 270 h 424"/>
                  <a:gd name="T4" fmla="*/ 290 w 1344"/>
                  <a:gd name="T5" fmla="*/ 91 h 424"/>
                  <a:gd name="T6" fmla="*/ 0 w 1344"/>
                  <a:gd name="T7" fmla="*/ 340 h 424"/>
                  <a:gd name="T8" fmla="*/ 246 w 1344"/>
                  <a:gd name="T9" fmla="*/ 280 h 424"/>
                  <a:gd name="T10" fmla="*/ 448 w 1344"/>
                  <a:gd name="T11" fmla="*/ 424 h 424"/>
                  <a:gd name="T12" fmla="*/ 817 w 1344"/>
                  <a:gd name="T13" fmla="*/ 280 h 424"/>
                  <a:gd name="T14" fmla="*/ 1102 w 1344"/>
                  <a:gd name="T15" fmla="*/ 231 h 424"/>
                  <a:gd name="T16" fmla="*/ 1344 w 1344"/>
                  <a:gd name="T17" fmla="*/ 270 h 424"/>
                  <a:gd name="T18" fmla="*/ 1061 w 1344"/>
                  <a:gd name="T19" fmla="*/ 0 h 424"/>
                  <a:gd name="T20" fmla="*/ 765 w 1344"/>
                  <a:gd name="T21" fmla="*/ 219 h 4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44" h="424">
                    <a:moveTo>
                      <a:pt x="765" y="219"/>
                    </a:moveTo>
                    <a:lnTo>
                      <a:pt x="506" y="270"/>
                    </a:lnTo>
                    <a:lnTo>
                      <a:pt x="290" y="91"/>
                    </a:lnTo>
                    <a:lnTo>
                      <a:pt x="0" y="340"/>
                    </a:lnTo>
                    <a:lnTo>
                      <a:pt x="246" y="280"/>
                    </a:lnTo>
                    <a:lnTo>
                      <a:pt x="448" y="424"/>
                    </a:lnTo>
                    <a:lnTo>
                      <a:pt x="817" y="280"/>
                    </a:lnTo>
                    <a:lnTo>
                      <a:pt x="1102" y="231"/>
                    </a:lnTo>
                    <a:lnTo>
                      <a:pt x="1344" y="270"/>
                    </a:lnTo>
                    <a:lnTo>
                      <a:pt x="1061" y="0"/>
                    </a:lnTo>
                    <a:lnTo>
                      <a:pt x="765" y="219"/>
                    </a:lnTo>
                    <a:close/>
                  </a:path>
                </a:pathLst>
              </a:custGeom>
              <a:solidFill>
                <a:srgbClr val="ADD9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grpSp>
        <p:grpSp>
          <p:nvGrpSpPr>
            <p:cNvPr id="69" name="Group 68"/>
            <p:cNvGrpSpPr/>
            <p:nvPr userDrawn="1"/>
          </p:nvGrpSpPr>
          <p:grpSpPr>
            <a:xfrm>
              <a:off x="1742573" y="5773833"/>
              <a:ext cx="3501229" cy="1180178"/>
              <a:chOff x="8592452" y="-1575740"/>
              <a:chExt cx="3501229" cy="1180178"/>
            </a:xfrm>
          </p:grpSpPr>
          <p:grpSp>
            <p:nvGrpSpPr>
              <p:cNvPr id="70" name="Group 69"/>
              <p:cNvGrpSpPr/>
              <p:nvPr/>
            </p:nvGrpSpPr>
            <p:grpSpPr>
              <a:xfrm>
                <a:off x="8592452" y="-1473044"/>
                <a:ext cx="3501229" cy="1077482"/>
                <a:chOff x="8592452" y="5224343"/>
                <a:chExt cx="3083849" cy="1544115"/>
              </a:xfrm>
            </p:grpSpPr>
            <p:sp>
              <p:nvSpPr>
                <p:cNvPr id="194" name="Rectangle 9"/>
                <p:cNvSpPr>
                  <a:spLocks noChangeArrowheads="1"/>
                </p:cNvSpPr>
                <p:nvPr/>
              </p:nvSpPr>
              <p:spPr bwMode="auto">
                <a:xfrm>
                  <a:off x="8592452" y="6049639"/>
                  <a:ext cx="1006233" cy="718818"/>
                </a:xfrm>
                <a:prstGeom prst="rect">
                  <a:avLst/>
                </a:prstGeom>
                <a:solidFill>
                  <a:schemeClr val="bg1">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195" name="Rectangle 11"/>
                <p:cNvSpPr>
                  <a:spLocks noChangeArrowheads="1"/>
                </p:cNvSpPr>
                <p:nvPr/>
              </p:nvSpPr>
              <p:spPr bwMode="auto">
                <a:xfrm>
                  <a:off x="9826592" y="5553003"/>
                  <a:ext cx="1008384" cy="1215454"/>
                </a:xfrm>
                <a:prstGeom prst="rect">
                  <a:avLst/>
                </a:prstGeom>
                <a:solidFill>
                  <a:schemeClr val="bg1">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196" name="Rectangle 12"/>
                <p:cNvSpPr>
                  <a:spLocks noChangeArrowheads="1"/>
                </p:cNvSpPr>
                <p:nvPr/>
              </p:nvSpPr>
              <p:spPr bwMode="auto">
                <a:xfrm>
                  <a:off x="9256823" y="6188502"/>
                  <a:ext cx="1008384" cy="579955"/>
                </a:xfrm>
                <a:prstGeom prst="rect">
                  <a:avLst/>
                </a:prstGeom>
                <a:solidFill>
                  <a:schemeClr val="bg1">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197" name="Rectangle 13"/>
                <p:cNvSpPr>
                  <a:spLocks noChangeArrowheads="1"/>
                </p:cNvSpPr>
                <p:nvPr/>
              </p:nvSpPr>
              <p:spPr bwMode="auto">
                <a:xfrm>
                  <a:off x="10091049" y="5838896"/>
                  <a:ext cx="1008384" cy="929561"/>
                </a:xfrm>
                <a:prstGeom prst="rect">
                  <a:avLst/>
                </a:prstGeom>
                <a:solidFill>
                  <a:schemeClr val="bg1">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198" name="Rectangle 18"/>
                <p:cNvSpPr>
                  <a:spLocks noChangeArrowheads="1"/>
                </p:cNvSpPr>
                <p:nvPr/>
              </p:nvSpPr>
              <p:spPr bwMode="auto">
                <a:xfrm>
                  <a:off x="10991928" y="5224343"/>
                  <a:ext cx="245108" cy="1544115"/>
                </a:xfrm>
                <a:prstGeom prst="rect">
                  <a:avLst/>
                </a:prstGeom>
                <a:solidFill>
                  <a:schemeClr val="bg1">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199" name="Rectangle 19"/>
                <p:cNvSpPr>
                  <a:spLocks noChangeArrowheads="1"/>
                </p:cNvSpPr>
                <p:nvPr/>
              </p:nvSpPr>
              <p:spPr bwMode="auto">
                <a:xfrm>
                  <a:off x="11342390" y="6145936"/>
                  <a:ext cx="333911" cy="622520"/>
                </a:xfrm>
                <a:prstGeom prst="rect">
                  <a:avLst/>
                </a:prstGeom>
                <a:solidFill>
                  <a:schemeClr val="accent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200" name="Rectangle 141"/>
                <p:cNvSpPr>
                  <a:spLocks noChangeArrowheads="1"/>
                </p:cNvSpPr>
                <p:nvPr/>
              </p:nvSpPr>
              <p:spPr bwMode="auto">
                <a:xfrm>
                  <a:off x="10331749" y="5231419"/>
                  <a:ext cx="129004" cy="333339"/>
                </a:xfrm>
                <a:prstGeom prst="rect">
                  <a:avLst/>
                </a:prstGeom>
                <a:solidFill>
                  <a:schemeClr val="bg1">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201" name="Rectangle 143"/>
                <p:cNvSpPr>
                  <a:spLocks noChangeArrowheads="1"/>
                </p:cNvSpPr>
                <p:nvPr/>
              </p:nvSpPr>
              <p:spPr bwMode="auto">
                <a:xfrm>
                  <a:off x="10510205" y="5398087"/>
                  <a:ext cx="249408" cy="166672"/>
                </a:xfrm>
                <a:prstGeom prst="rect">
                  <a:avLst/>
                </a:prstGeom>
                <a:solidFill>
                  <a:schemeClr val="accent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grpSp>
          <p:grpSp>
            <p:nvGrpSpPr>
              <p:cNvPr id="71" name="Group 86"/>
              <p:cNvGrpSpPr>
                <a:grpSpLocks noChangeAspect="1"/>
              </p:cNvGrpSpPr>
              <p:nvPr/>
            </p:nvGrpSpPr>
            <p:grpSpPr bwMode="auto">
              <a:xfrm>
                <a:off x="9207055" y="-1575740"/>
                <a:ext cx="1017304" cy="1180178"/>
                <a:chOff x="3" y="3405"/>
                <a:chExt cx="787" cy="913"/>
              </a:xfrm>
            </p:grpSpPr>
            <p:sp>
              <p:nvSpPr>
                <p:cNvPr id="72" name="Rectangle 98"/>
                <p:cNvSpPr>
                  <a:spLocks noChangeArrowheads="1"/>
                </p:cNvSpPr>
                <p:nvPr/>
              </p:nvSpPr>
              <p:spPr bwMode="auto">
                <a:xfrm>
                  <a:off x="74" y="3832"/>
                  <a:ext cx="223" cy="363"/>
                </a:xfrm>
                <a:prstGeom prst="rect">
                  <a:avLst/>
                </a:prstGeom>
                <a:solidFill>
                  <a:srgbClr val="309CC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73" name="Rectangle 99"/>
                <p:cNvSpPr>
                  <a:spLocks noChangeArrowheads="1"/>
                </p:cNvSpPr>
                <p:nvPr/>
              </p:nvSpPr>
              <p:spPr bwMode="auto">
                <a:xfrm>
                  <a:off x="137" y="3787"/>
                  <a:ext cx="91" cy="93"/>
                </a:xfrm>
                <a:prstGeom prst="rect">
                  <a:avLst/>
                </a:prstGeom>
                <a:solidFill>
                  <a:srgbClr val="309CC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74" name="Rectangle 100"/>
                <p:cNvSpPr>
                  <a:spLocks noChangeArrowheads="1"/>
                </p:cNvSpPr>
                <p:nvPr/>
              </p:nvSpPr>
              <p:spPr bwMode="auto">
                <a:xfrm>
                  <a:off x="96" y="3486"/>
                  <a:ext cx="287" cy="45"/>
                </a:xfrm>
                <a:prstGeom prst="rect">
                  <a:avLst/>
                </a:prstGeom>
                <a:solidFill>
                  <a:schemeClr val="accent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75" name="Rectangle 101"/>
                <p:cNvSpPr>
                  <a:spLocks noChangeArrowheads="1"/>
                </p:cNvSpPr>
                <p:nvPr/>
              </p:nvSpPr>
              <p:spPr bwMode="auto">
                <a:xfrm>
                  <a:off x="3" y="3531"/>
                  <a:ext cx="787" cy="787"/>
                </a:xfrm>
                <a:prstGeom prst="rect">
                  <a:avLst/>
                </a:prstGeom>
                <a:solidFill>
                  <a:schemeClr val="accent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76" name="Rectangle 102"/>
                <p:cNvSpPr>
                  <a:spLocks noChangeArrowheads="1"/>
                </p:cNvSpPr>
                <p:nvPr/>
              </p:nvSpPr>
              <p:spPr bwMode="auto">
                <a:xfrm>
                  <a:off x="3" y="3559"/>
                  <a:ext cx="787" cy="16"/>
                </a:xfrm>
                <a:prstGeom prst="rect">
                  <a:avLst/>
                </a:prstGeom>
                <a:solidFill>
                  <a:schemeClr val="bg2">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77" name="Rectangle 103"/>
                <p:cNvSpPr>
                  <a:spLocks noChangeArrowheads="1"/>
                </p:cNvSpPr>
                <p:nvPr/>
              </p:nvSpPr>
              <p:spPr bwMode="auto">
                <a:xfrm>
                  <a:off x="47" y="3604"/>
                  <a:ext cx="56" cy="115"/>
                </a:xfrm>
                <a:prstGeom prst="rect">
                  <a:avLst/>
                </a:prstGeom>
                <a:solidFill>
                  <a:schemeClr val="bg1">
                    <a:lumMod val="9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78" name="Rectangle 104"/>
                <p:cNvSpPr>
                  <a:spLocks noChangeArrowheads="1"/>
                </p:cNvSpPr>
                <p:nvPr/>
              </p:nvSpPr>
              <p:spPr bwMode="auto">
                <a:xfrm>
                  <a:off x="39" y="3659"/>
                  <a:ext cx="73" cy="5"/>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79" name="Rectangle 105"/>
                <p:cNvSpPr>
                  <a:spLocks noChangeArrowheads="1"/>
                </p:cNvSpPr>
                <p:nvPr/>
              </p:nvSpPr>
              <p:spPr bwMode="auto">
                <a:xfrm>
                  <a:off x="176" y="3604"/>
                  <a:ext cx="55" cy="115"/>
                </a:xfrm>
                <a:prstGeom prst="rect">
                  <a:avLst/>
                </a:prstGeom>
                <a:solidFill>
                  <a:schemeClr val="bg1">
                    <a:lumMod val="9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80" name="Rectangle 106"/>
                <p:cNvSpPr>
                  <a:spLocks noChangeArrowheads="1"/>
                </p:cNvSpPr>
                <p:nvPr/>
              </p:nvSpPr>
              <p:spPr bwMode="auto">
                <a:xfrm>
                  <a:off x="167" y="3659"/>
                  <a:ext cx="71" cy="5"/>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81" name="Rectangle 107"/>
                <p:cNvSpPr>
                  <a:spLocks noChangeArrowheads="1"/>
                </p:cNvSpPr>
                <p:nvPr/>
              </p:nvSpPr>
              <p:spPr bwMode="auto">
                <a:xfrm>
                  <a:off x="304" y="3604"/>
                  <a:ext cx="56" cy="115"/>
                </a:xfrm>
                <a:prstGeom prst="rect">
                  <a:avLst/>
                </a:prstGeom>
                <a:solidFill>
                  <a:schemeClr val="bg1">
                    <a:lumMod val="9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82" name="Rectangle 108"/>
                <p:cNvSpPr>
                  <a:spLocks noChangeArrowheads="1"/>
                </p:cNvSpPr>
                <p:nvPr/>
              </p:nvSpPr>
              <p:spPr bwMode="auto">
                <a:xfrm>
                  <a:off x="296" y="3659"/>
                  <a:ext cx="71" cy="5"/>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83" name="Rectangle 109"/>
                <p:cNvSpPr>
                  <a:spLocks noChangeArrowheads="1"/>
                </p:cNvSpPr>
                <p:nvPr/>
              </p:nvSpPr>
              <p:spPr bwMode="auto">
                <a:xfrm>
                  <a:off x="433" y="3604"/>
                  <a:ext cx="55" cy="115"/>
                </a:xfrm>
                <a:prstGeom prst="rect">
                  <a:avLst/>
                </a:prstGeom>
                <a:solidFill>
                  <a:schemeClr val="bg1">
                    <a:lumMod val="9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84" name="Rectangle 110"/>
                <p:cNvSpPr>
                  <a:spLocks noChangeArrowheads="1"/>
                </p:cNvSpPr>
                <p:nvPr/>
              </p:nvSpPr>
              <p:spPr bwMode="auto">
                <a:xfrm>
                  <a:off x="424" y="3659"/>
                  <a:ext cx="71" cy="5"/>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85" name="Rectangle 111"/>
                <p:cNvSpPr>
                  <a:spLocks noChangeArrowheads="1"/>
                </p:cNvSpPr>
                <p:nvPr/>
              </p:nvSpPr>
              <p:spPr bwMode="auto">
                <a:xfrm>
                  <a:off x="561" y="3604"/>
                  <a:ext cx="56" cy="115"/>
                </a:xfrm>
                <a:prstGeom prst="rect">
                  <a:avLst/>
                </a:prstGeom>
                <a:solidFill>
                  <a:schemeClr val="bg1">
                    <a:lumMod val="9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86" name="Rectangle 112"/>
                <p:cNvSpPr>
                  <a:spLocks noChangeArrowheads="1"/>
                </p:cNvSpPr>
                <p:nvPr/>
              </p:nvSpPr>
              <p:spPr bwMode="auto">
                <a:xfrm>
                  <a:off x="552" y="3659"/>
                  <a:ext cx="72" cy="5"/>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87" name="Rectangle 113"/>
                <p:cNvSpPr>
                  <a:spLocks noChangeArrowheads="1"/>
                </p:cNvSpPr>
                <p:nvPr/>
              </p:nvSpPr>
              <p:spPr bwMode="auto">
                <a:xfrm>
                  <a:off x="690" y="3604"/>
                  <a:ext cx="55" cy="115"/>
                </a:xfrm>
                <a:prstGeom prst="rect">
                  <a:avLst/>
                </a:prstGeom>
                <a:solidFill>
                  <a:schemeClr val="bg1">
                    <a:lumMod val="9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88" name="Rectangle 114"/>
                <p:cNvSpPr>
                  <a:spLocks noChangeArrowheads="1"/>
                </p:cNvSpPr>
                <p:nvPr/>
              </p:nvSpPr>
              <p:spPr bwMode="auto">
                <a:xfrm>
                  <a:off x="681" y="3659"/>
                  <a:ext cx="71" cy="5"/>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89" name="Rectangle 115"/>
                <p:cNvSpPr>
                  <a:spLocks noChangeArrowheads="1"/>
                </p:cNvSpPr>
                <p:nvPr/>
              </p:nvSpPr>
              <p:spPr bwMode="auto">
                <a:xfrm>
                  <a:off x="47" y="3755"/>
                  <a:ext cx="56" cy="118"/>
                </a:xfrm>
                <a:prstGeom prst="rect">
                  <a:avLst/>
                </a:prstGeom>
                <a:solidFill>
                  <a:schemeClr val="bg1">
                    <a:lumMod val="9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90" name="Rectangle 116"/>
                <p:cNvSpPr>
                  <a:spLocks noChangeArrowheads="1"/>
                </p:cNvSpPr>
                <p:nvPr/>
              </p:nvSpPr>
              <p:spPr bwMode="auto">
                <a:xfrm>
                  <a:off x="39" y="3812"/>
                  <a:ext cx="73" cy="5"/>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91" name="Rectangle 117"/>
                <p:cNvSpPr>
                  <a:spLocks noChangeArrowheads="1"/>
                </p:cNvSpPr>
                <p:nvPr/>
              </p:nvSpPr>
              <p:spPr bwMode="auto">
                <a:xfrm>
                  <a:off x="176" y="3755"/>
                  <a:ext cx="55" cy="118"/>
                </a:xfrm>
                <a:prstGeom prst="rect">
                  <a:avLst/>
                </a:prstGeom>
                <a:solidFill>
                  <a:schemeClr val="bg1">
                    <a:lumMod val="9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92" name="Rectangle 118"/>
                <p:cNvSpPr>
                  <a:spLocks noChangeArrowheads="1"/>
                </p:cNvSpPr>
                <p:nvPr/>
              </p:nvSpPr>
              <p:spPr bwMode="auto">
                <a:xfrm>
                  <a:off x="167" y="3812"/>
                  <a:ext cx="71" cy="5"/>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156" name="Rectangle 119"/>
                <p:cNvSpPr>
                  <a:spLocks noChangeArrowheads="1"/>
                </p:cNvSpPr>
                <p:nvPr/>
              </p:nvSpPr>
              <p:spPr bwMode="auto">
                <a:xfrm>
                  <a:off x="304" y="3755"/>
                  <a:ext cx="56" cy="118"/>
                </a:xfrm>
                <a:prstGeom prst="rect">
                  <a:avLst/>
                </a:prstGeom>
                <a:solidFill>
                  <a:schemeClr val="bg1">
                    <a:lumMod val="9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157" name="Rectangle 120"/>
                <p:cNvSpPr>
                  <a:spLocks noChangeArrowheads="1"/>
                </p:cNvSpPr>
                <p:nvPr/>
              </p:nvSpPr>
              <p:spPr bwMode="auto">
                <a:xfrm>
                  <a:off x="296" y="3812"/>
                  <a:ext cx="71" cy="5"/>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158" name="Rectangle 121"/>
                <p:cNvSpPr>
                  <a:spLocks noChangeArrowheads="1"/>
                </p:cNvSpPr>
                <p:nvPr/>
              </p:nvSpPr>
              <p:spPr bwMode="auto">
                <a:xfrm>
                  <a:off x="433" y="3755"/>
                  <a:ext cx="55" cy="118"/>
                </a:xfrm>
                <a:prstGeom prst="rect">
                  <a:avLst/>
                </a:prstGeom>
                <a:solidFill>
                  <a:schemeClr val="bg1">
                    <a:lumMod val="9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159" name="Rectangle 122"/>
                <p:cNvSpPr>
                  <a:spLocks noChangeArrowheads="1"/>
                </p:cNvSpPr>
                <p:nvPr/>
              </p:nvSpPr>
              <p:spPr bwMode="auto">
                <a:xfrm>
                  <a:off x="424" y="3812"/>
                  <a:ext cx="71" cy="5"/>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160" name="Rectangle 123"/>
                <p:cNvSpPr>
                  <a:spLocks noChangeArrowheads="1"/>
                </p:cNvSpPr>
                <p:nvPr/>
              </p:nvSpPr>
              <p:spPr bwMode="auto">
                <a:xfrm>
                  <a:off x="561" y="3755"/>
                  <a:ext cx="56" cy="118"/>
                </a:xfrm>
                <a:prstGeom prst="rect">
                  <a:avLst/>
                </a:prstGeom>
                <a:solidFill>
                  <a:schemeClr val="bg1">
                    <a:lumMod val="9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161" name="Rectangle 124"/>
                <p:cNvSpPr>
                  <a:spLocks noChangeArrowheads="1"/>
                </p:cNvSpPr>
                <p:nvPr/>
              </p:nvSpPr>
              <p:spPr bwMode="auto">
                <a:xfrm>
                  <a:off x="552" y="3812"/>
                  <a:ext cx="72" cy="5"/>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162" name="Rectangle 125"/>
                <p:cNvSpPr>
                  <a:spLocks noChangeArrowheads="1"/>
                </p:cNvSpPr>
                <p:nvPr/>
              </p:nvSpPr>
              <p:spPr bwMode="auto">
                <a:xfrm>
                  <a:off x="690" y="3755"/>
                  <a:ext cx="55" cy="118"/>
                </a:xfrm>
                <a:prstGeom prst="rect">
                  <a:avLst/>
                </a:prstGeom>
                <a:solidFill>
                  <a:schemeClr val="bg1">
                    <a:lumMod val="9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163" name="Rectangle 126"/>
                <p:cNvSpPr>
                  <a:spLocks noChangeArrowheads="1"/>
                </p:cNvSpPr>
                <p:nvPr/>
              </p:nvSpPr>
              <p:spPr bwMode="auto">
                <a:xfrm>
                  <a:off x="681" y="3812"/>
                  <a:ext cx="71" cy="5"/>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164" name="Rectangle 127"/>
                <p:cNvSpPr>
                  <a:spLocks noChangeArrowheads="1"/>
                </p:cNvSpPr>
                <p:nvPr/>
              </p:nvSpPr>
              <p:spPr bwMode="auto">
                <a:xfrm>
                  <a:off x="47" y="3908"/>
                  <a:ext cx="56" cy="118"/>
                </a:xfrm>
                <a:prstGeom prst="rect">
                  <a:avLst/>
                </a:prstGeom>
                <a:solidFill>
                  <a:schemeClr val="bg1">
                    <a:lumMod val="9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165" name="Rectangle 128"/>
                <p:cNvSpPr>
                  <a:spLocks noChangeArrowheads="1"/>
                </p:cNvSpPr>
                <p:nvPr/>
              </p:nvSpPr>
              <p:spPr bwMode="auto">
                <a:xfrm>
                  <a:off x="39" y="3965"/>
                  <a:ext cx="73" cy="4"/>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166" name="Rectangle 129"/>
                <p:cNvSpPr>
                  <a:spLocks noChangeArrowheads="1"/>
                </p:cNvSpPr>
                <p:nvPr/>
              </p:nvSpPr>
              <p:spPr bwMode="auto">
                <a:xfrm>
                  <a:off x="176" y="3908"/>
                  <a:ext cx="55" cy="118"/>
                </a:xfrm>
                <a:prstGeom prst="rect">
                  <a:avLst/>
                </a:prstGeom>
                <a:solidFill>
                  <a:schemeClr val="bg1">
                    <a:lumMod val="9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167" name="Rectangle 130"/>
                <p:cNvSpPr>
                  <a:spLocks noChangeArrowheads="1"/>
                </p:cNvSpPr>
                <p:nvPr/>
              </p:nvSpPr>
              <p:spPr bwMode="auto">
                <a:xfrm>
                  <a:off x="167" y="3965"/>
                  <a:ext cx="71" cy="4"/>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168" name="Rectangle 131"/>
                <p:cNvSpPr>
                  <a:spLocks noChangeArrowheads="1"/>
                </p:cNvSpPr>
                <p:nvPr/>
              </p:nvSpPr>
              <p:spPr bwMode="auto">
                <a:xfrm>
                  <a:off x="304" y="3908"/>
                  <a:ext cx="56" cy="118"/>
                </a:xfrm>
                <a:prstGeom prst="rect">
                  <a:avLst/>
                </a:prstGeom>
                <a:solidFill>
                  <a:schemeClr val="bg1">
                    <a:lumMod val="9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169" name="Rectangle 132"/>
                <p:cNvSpPr>
                  <a:spLocks noChangeArrowheads="1"/>
                </p:cNvSpPr>
                <p:nvPr/>
              </p:nvSpPr>
              <p:spPr bwMode="auto">
                <a:xfrm>
                  <a:off x="296" y="3965"/>
                  <a:ext cx="71" cy="4"/>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170" name="Rectangle 133"/>
                <p:cNvSpPr>
                  <a:spLocks noChangeArrowheads="1"/>
                </p:cNvSpPr>
                <p:nvPr/>
              </p:nvSpPr>
              <p:spPr bwMode="auto">
                <a:xfrm>
                  <a:off x="433" y="3908"/>
                  <a:ext cx="55" cy="118"/>
                </a:xfrm>
                <a:prstGeom prst="rect">
                  <a:avLst/>
                </a:prstGeom>
                <a:solidFill>
                  <a:schemeClr val="bg1">
                    <a:lumMod val="9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171" name="Rectangle 134"/>
                <p:cNvSpPr>
                  <a:spLocks noChangeArrowheads="1"/>
                </p:cNvSpPr>
                <p:nvPr/>
              </p:nvSpPr>
              <p:spPr bwMode="auto">
                <a:xfrm>
                  <a:off x="424" y="3965"/>
                  <a:ext cx="71" cy="4"/>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172" name="Rectangle 135"/>
                <p:cNvSpPr>
                  <a:spLocks noChangeArrowheads="1"/>
                </p:cNvSpPr>
                <p:nvPr/>
              </p:nvSpPr>
              <p:spPr bwMode="auto">
                <a:xfrm>
                  <a:off x="561" y="3908"/>
                  <a:ext cx="56" cy="118"/>
                </a:xfrm>
                <a:prstGeom prst="rect">
                  <a:avLst/>
                </a:prstGeom>
                <a:solidFill>
                  <a:schemeClr val="bg1">
                    <a:lumMod val="9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173" name="Rectangle 136"/>
                <p:cNvSpPr>
                  <a:spLocks noChangeArrowheads="1"/>
                </p:cNvSpPr>
                <p:nvPr/>
              </p:nvSpPr>
              <p:spPr bwMode="auto">
                <a:xfrm>
                  <a:off x="552" y="3965"/>
                  <a:ext cx="72" cy="4"/>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174" name="Rectangle 137"/>
                <p:cNvSpPr>
                  <a:spLocks noChangeArrowheads="1"/>
                </p:cNvSpPr>
                <p:nvPr/>
              </p:nvSpPr>
              <p:spPr bwMode="auto">
                <a:xfrm>
                  <a:off x="690" y="3908"/>
                  <a:ext cx="55" cy="118"/>
                </a:xfrm>
                <a:prstGeom prst="rect">
                  <a:avLst/>
                </a:prstGeom>
                <a:solidFill>
                  <a:schemeClr val="bg1">
                    <a:lumMod val="9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175" name="Rectangle 138"/>
                <p:cNvSpPr>
                  <a:spLocks noChangeArrowheads="1"/>
                </p:cNvSpPr>
                <p:nvPr/>
              </p:nvSpPr>
              <p:spPr bwMode="auto">
                <a:xfrm>
                  <a:off x="681" y="3965"/>
                  <a:ext cx="71" cy="4"/>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176" name="Rectangle 139"/>
                <p:cNvSpPr>
                  <a:spLocks noChangeArrowheads="1"/>
                </p:cNvSpPr>
                <p:nvPr/>
              </p:nvSpPr>
              <p:spPr bwMode="auto">
                <a:xfrm>
                  <a:off x="47" y="4061"/>
                  <a:ext cx="56" cy="116"/>
                </a:xfrm>
                <a:prstGeom prst="rect">
                  <a:avLst/>
                </a:prstGeom>
                <a:solidFill>
                  <a:schemeClr val="bg1">
                    <a:lumMod val="9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177" name="Rectangle 140"/>
                <p:cNvSpPr>
                  <a:spLocks noChangeArrowheads="1"/>
                </p:cNvSpPr>
                <p:nvPr/>
              </p:nvSpPr>
              <p:spPr bwMode="auto">
                <a:xfrm>
                  <a:off x="39" y="4117"/>
                  <a:ext cx="73" cy="5"/>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178" name="Rectangle 141"/>
                <p:cNvSpPr>
                  <a:spLocks noChangeArrowheads="1"/>
                </p:cNvSpPr>
                <p:nvPr/>
              </p:nvSpPr>
              <p:spPr bwMode="auto">
                <a:xfrm>
                  <a:off x="176" y="4061"/>
                  <a:ext cx="55" cy="116"/>
                </a:xfrm>
                <a:prstGeom prst="rect">
                  <a:avLst/>
                </a:prstGeom>
                <a:solidFill>
                  <a:schemeClr val="bg1">
                    <a:lumMod val="9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179" name="Rectangle 142"/>
                <p:cNvSpPr>
                  <a:spLocks noChangeArrowheads="1"/>
                </p:cNvSpPr>
                <p:nvPr/>
              </p:nvSpPr>
              <p:spPr bwMode="auto">
                <a:xfrm>
                  <a:off x="167" y="4117"/>
                  <a:ext cx="71" cy="5"/>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180" name="Rectangle 143"/>
                <p:cNvSpPr>
                  <a:spLocks noChangeArrowheads="1"/>
                </p:cNvSpPr>
                <p:nvPr/>
              </p:nvSpPr>
              <p:spPr bwMode="auto">
                <a:xfrm>
                  <a:off x="176" y="4270"/>
                  <a:ext cx="55" cy="48"/>
                </a:xfrm>
                <a:prstGeom prst="rect">
                  <a:avLst/>
                </a:prstGeom>
                <a:solidFill>
                  <a:schemeClr val="bg1">
                    <a:lumMod val="9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181" name="Rectangle 144"/>
                <p:cNvSpPr>
                  <a:spLocks noChangeArrowheads="1"/>
                </p:cNvSpPr>
                <p:nvPr/>
              </p:nvSpPr>
              <p:spPr bwMode="auto">
                <a:xfrm>
                  <a:off x="47" y="4270"/>
                  <a:ext cx="56" cy="48"/>
                </a:xfrm>
                <a:prstGeom prst="rect">
                  <a:avLst/>
                </a:prstGeom>
                <a:solidFill>
                  <a:schemeClr val="bg1">
                    <a:lumMod val="9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182" name="Rectangle 145"/>
                <p:cNvSpPr>
                  <a:spLocks noChangeArrowheads="1"/>
                </p:cNvSpPr>
                <p:nvPr/>
              </p:nvSpPr>
              <p:spPr bwMode="auto">
                <a:xfrm>
                  <a:off x="688" y="4272"/>
                  <a:ext cx="55" cy="46"/>
                </a:xfrm>
                <a:prstGeom prst="rect">
                  <a:avLst/>
                </a:prstGeom>
                <a:solidFill>
                  <a:schemeClr val="bg1">
                    <a:lumMod val="9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183" name="Rectangle 146"/>
                <p:cNvSpPr>
                  <a:spLocks noChangeArrowheads="1"/>
                </p:cNvSpPr>
                <p:nvPr/>
              </p:nvSpPr>
              <p:spPr bwMode="auto">
                <a:xfrm>
                  <a:off x="560" y="4272"/>
                  <a:ext cx="55" cy="46"/>
                </a:xfrm>
                <a:prstGeom prst="rect">
                  <a:avLst/>
                </a:prstGeom>
                <a:solidFill>
                  <a:schemeClr val="bg1">
                    <a:lumMod val="9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184" name="Rectangle 147"/>
                <p:cNvSpPr>
                  <a:spLocks noChangeArrowheads="1"/>
                </p:cNvSpPr>
                <p:nvPr/>
              </p:nvSpPr>
              <p:spPr bwMode="auto">
                <a:xfrm>
                  <a:off x="561" y="4061"/>
                  <a:ext cx="56" cy="116"/>
                </a:xfrm>
                <a:prstGeom prst="rect">
                  <a:avLst/>
                </a:prstGeom>
                <a:solidFill>
                  <a:schemeClr val="bg1">
                    <a:lumMod val="9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185" name="Rectangle 148"/>
                <p:cNvSpPr>
                  <a:spLocks noChangeArrowheads="1"/>
                </p:cNvSpPr>
                <p:nvPr/>
              </p:nvSpPr>
              <p:spPr bwMode="auto">
                <a:xfrm>
                  <a:off x="552" y="4117"/>
                  <a:ext cx="72" cy="5"/>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186" name="Rectangle 149"/>
                <p:cNvSpPr>
                  <a:spLocks noChangeArrowheads="1"/>
                </p:cNvSpPr>
                <p:nvPr/>
              </p:nvSpPr>
              <p:spPr bwMode="auto">
                <a:xfrm>
                  <a:off x="690" y="4061"/>
                  <a:ext cx="55" cy="116"/>
                </a:xfrm>
                <a:prstGeom prst="rect">
                  <a:avLst/>
                </a:prstGeom>
                <a:solidFill>
                  <a:schemeClr val="bg1">
                    <a:lumMod val="9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187" name="Rectangle 150"/>
                <p:cNvSpPr>
                  <a:spLocks noChangeArrowheads="1"/>
                </p:cNvSpPr>
                <p:nvPr/>
              </p:nvSpPr>
              <p:spPr bwMode="auto">
                <a:xfrm>
                  <a:off x="681" y="4117"/>
                  <a:ext cx="71" cy="5"/>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188" name="Rectangle 151"/>
                <p:cNvSpPr>
                  <a:spLocks noChangeArrowheads="1"/>
                </p:cNvSpPr>
                <p:nvPr/>
              </p:nvSpPr>
              <p:spPr bwMode="auto">
                <a:xfrm>
                  <a:off x="331" y="4056"/>
                  <a:ext cx="129" cy="182"/>
                </a:xfrm>
                <a:prstGeom prst="rect">
                  <a:avLst/>
                </a:prstGeom>
                <a:solidFill>
                  <a:schemeClr val="bg1">
                    <a:lumMod val="9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189" name="Rectangle 152"/>
                <p:cNvSpPr>
                  <a:spLocks noChangeArrowheads="1"/>
                </p:cNvSpPr>
                <p:nvPr/>
              </p:nvSpPr>
              <p:spPr bwMode="auto">
                <a:xfrm>
                  <a:off x="304" y="4250"/>
                  <a:ext cx="184" cy="16"/>
                </a:xfrm>
                <a:prstGeom prst="rect">
                  <a:avLst/>
                </a:prstGeom>
                <a:solidFill>
                  <a:schemeClr val="accent2">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190" name="Rectangle 153"/>
                <p:cNvSpPr>
                  <a:spLocks noChangeArrowheads="1"/>
                </p:cNvSpPr>
                <p:nvPr/>
              </p:nvSpPr>
              <p:spPr bwMode="auto">
                <a:xfrm>
                  <a:off x="288" y="4275"/>
                  <a:ext cx="216" cy="14"/>
                </a:xfrm>
                <a:prstGeom prst="rect">
                  <a:avLst/>
                </a:prstGeom>
                <a:solidFill>
                  <a:schemeClr val="accent2">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191" name="Rectangle 154"/>
                <p:cNvSpPr>
                  <a:spLocks noChangeArrowheads="1"/>
                </p:cNvSpPr>
                <p:nvPr/>
              </p:nvSpPr>
              <p:spPr bwMode="auto">
                <a:xfrm>
                  <a:off x="271" y="4302"/>
                  <a:ext cx="251" cy="16"/>
                </a:xfrm>
                <a:prstGeom prst="rect">
                  <a:avLst/>
                </a:prstGeom>
                <a:solidFill>
                  <a:schemeClr val="accent2">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192" name="Line 155"/>
                <p:cNvSpPr>
                  <a:spLocks noChangeShapeType="1"/>
                </p:cNvSpPr>
                <p:nvPr/>
              </p:nvSpPr>
              <p:spPr bwMode="auto">
                <a:xfrm flipV="1">
                  <a:off x="158" y="3445"/>
                  <a:ext cx="0" cy="40"/>
                </a:xfrm>
                <a:prstGeom prst="line">
                  <a:avLst/>
                </a:prstGeom>
                <a:noFill/>
                <a:ln w="14288" cap="flat">
                  <a:solidFill>
                    <a:schemeClr val="accent2"/>
                  </a:solidFill>
                  <a:prstDash val="solid"/>
                  <a:miter lim="800000"/>
                  <a:headEnd/>
                  <a:tailEnd/>
                </a:ln>
              </p:spPr>
              <p:txBody>
                <a:bodyPr vert="horz" wrap="square" lIns="91440" tIns="45720" rIns="91440" bIns="45720" numCol="1" anchor="t" anchorCtr="0" compatLnSpc="1">
                  <a:prstTxWarp prst="textNoShape">
                    <a:avLst/>
                  </a:prstTxWarp>
                </a:bodyPr>
                <a:lstStyle/>
                <a:p>
                  <a:endParaRPr lang="en-IN" sz="1350"/>
                </a:p>
              </p:txBody>
            </p:sp>
            <p:sp>
              <p:nvSpPr>
                <p:cNvPr id="193" name="Line 156"/>
                <p:cNvSpPr>
                  <a:spLocks noChangeShapeType="1"/>
                </p:cNvSpPr>
                <p:nvPr/>
              </p:nvSpPr>
              <p:spPr bwMode="auto">
                <a:xfrm flipV="1">
                  <a:off x="210" y="3405"/>
                  <a:ext cx="0" cy="80"/>
                </a:xfrm>
                <a:prstGeom prst="line">
                  <a:avLst/>
                </a:prstGeom>
                <a:noFill/>
                <a:ln w="14288" cap="flat">
                  <a:solidFill>
                    <a:schemeClr val="accent2"/>
                  </a:solidFill>
                  <a:prstDash val="solid"/>
                  <a:miter lim="800000"/>
                  <a:headEnd/>
                  <a:tailEnd/>
                </a:ln>
              </p:spPr>
              <p:txBody>
                <a:bodyPr vert="horz" wrap="square" lIns="91440" tIns="45720" rIns="91440" bIns="45720" numCol="1" anchor="t" anchorCtr="0" compatLnSpc="1">
                  <a:prstTxWarp prst="textNoShape">
                    <a:avLst/>
                  </a:prstTxWarp>
                </a:bodyPr>
                <a:lstStyle/>
                <a:p>
                  <a:endParaRPr lang="en-IN" sz="1350"/>
                </a:p>
              </p:txBody>
            </p:sp>
          </p:grpSp>
        </p:grpSp>
        <p:sp>
          <p:nvSpPr>
            <p:cNvPr id="95" name="Rectangle 34"/>
            <p:cNvSpPr>
              <a:spLocks noChangeArrowheads="1"/>
            </p:cNvSpPr>
            <p:nvPr/>
          </p:nvSpPr>
          <p:spPr bwMode="auto">
            <a:xfrm flipH="1">
              <a:off x="-1" y="6953678"/>
              <a:ext cx="12436475" cy="50339"/>
            </a:xfrm>
            <a:prstGeom prst="rect">
              <a:avLst/>
            </a:prstGeom>
            <a:solidFill>
              <a:srgbClr val="7FBA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350"/>
            </a:p>
          </p:txBody>
        </p:sp>
        <p:grpSp>
          <p:nvGrpSpPr>
            <p:cNvPr id="100" name="Group 99"/>
            <p:cNvGrpSpPr/>
            <p:nvPr/>
          </p:nvGrpSpPr>
          <p:grpSpPr>
            <a:xfrm flipH="1">
              <a:off x="5633976" y="6560578"/>
              <a:ext cx="203193" cy="393100"/>
              <a:chOff x="6812419" y="6555317"/>
              <a:chExt cx="203193" cy="393100"/>
            </a:xfrm>
          </p:grpSpPr>
          <p:sp>
            <p:nvSpPr>
              <p:cNvPr id="119" name="Rectangle 118"/>
              <p:cNvSpPr>
                <a:spLocks noChangeArrowheads="1"/>
              </p:cNvSpPr>
              <p:nvPr/>
            </p:nvSpPr>
            <p:spPr bwMode="auto">
              <a:xfrm>
                <a:off x="6895260" y="6795241"/>
                <a:ext cx="40639" cy="153176"/>
              </a:xfrm>
              <a:prstGeom prst="rect">
                <a:avLst/>
              </a:prstGeom>
              <a:solidFill>
                <a:srgbClr val="96969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350"/>
              </a:p>
            </p:txBody>
          </p:sp>
          <p:sp>
            <p:nvSpPr>
              <p:cNvPr id="120" name="Oval 119"/>
              <p:cNvSpPr>
                <a:spLocks noChangeArrowheads="1"/>
              </p:cNvSpPr>
              <p:nvPr/>
            </p:nvSpPr>
            <p:spPr bwMode="auto">
              <a:xfrm>
                <a:off x="6812419" y="6660039"/>
                <a:ext cx="203193" cy="203193"/>
              </a:xfrm>
              <a:prstGeom prst="ellipse">
                <a:avLst/>
              </a:prstGeom>
              <a:solidFill>
                <a:srgbClr val="7FB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a:p>
            </p:txBody>
          </p:sp>
          <p:sp>
            <p:nvSpPr>
              <p:cNvPr id="121" name="Oval 120"/>
              <p:cNvSpPr>
                <a:spLocks noChangeArrowheads="1"/>
              </p:cNvSpPr>
              <p:nvPr/>
            </p:nvSpPr>
            <p:spPr bwMode="auto">
              <a:xfrm>
                <a:off x="6839772" y="6555317"/>
                <a:ext cx="150050" cy="149268"/>
              </a:xfrm>
              <a:prstGeom prst="ellipse">
                <a:avLst/>
              </a:prstGeom>
              <a:solidFill>
                <a:srgbClr val="7FB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a:p>
            </p:txBody>
          </p:sp>
        </p:grpSp>
        <p:sp>
          <p:nvSpPr>
            <p:cNvPr id="109" name="Freeform 7"/>
            <p:cNvSpPr>
              <a:spLocks/>
            </p:cNvSpPr>
            <p:nvPr/>
          </p:nvSpPr>
          <p:spPr bwMode="auto">
            <a:xfrm>
              <a:off x="139644" y="6387031"/>
              <a:ext cx="190768" cy="574971"/>
            </a:xfrm>
            <a:custGeom>
              <a:avLst/>
              <a:gdLst>
                <a:gd name="T0" fmla="*/ 80 w 143"/>
                <a:gd name="T1" fmla="*/ 0 h 431"/>
                <a:gd name="T2" fmla="*/ 0 w 143"/>
                <a:gd name="T3" fmla="*/ 431 h 431"/>
                <a:gd name="T4" fmla="*/ 143 w 143"/>
                <a:gd name="T5" fmla="*/ 431 h 431"/>
                <a:gd name="T6" fmla="*/ 80 w 143"/>
                <a:gd name="T7" fmla="*/ 0 h 431"/>
              </a:gdLst>
              <a:ahLst/>
              <a:cxnLst>
                <a:cxn ang="0">
                  <a:pos x="T0" y="T1"/>
                </a:cxn>
                <a:cxn ang="0">
                  <a:pos x="T2" y="T3"/>
                </a:cxn>
                <a:cxn ang="0">
                  <a:pos x="T4" y="T5"/>
                </a:cxn>
                <a:cxn ang="0">
                  <a:pos x="T6" y="T7"/>
                </a:cxn>
              </a:cxnLst>
              <a:rect l="0" t="0" r="r" b="b"/>
              <a:pathLst>
                <a:path w="143" h="431">
                  <a:moveTo>
                    <a:pt x="80" y="0"/>
                  </a:moveTo>
                  <a:lnTo>
                    <a:pt x="0" y="431"/>
                  </a:lnTo>
                  <a:lnTo>
                    <a:pt x="143" y="431"/>
                  </a:lnTo>
                  <a:lnTo>
                    <a:pt x="80" y="0"/>
                  </a:lnTo>
                  <a:close/>
                </a:path>
              </a:pathLst>
            </a:custGeom>
            <a:solidFill>
              <a:srgbClr val="79A5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110" name="Freeform 8"/>
            <p:cNvSpPr>
              <a:spLocks/>
            </p:cNvSpPr>
            <p:nvPr/>
          </p:nvSpPr>
          <p:spPr bwMode="auto">
            <a:xfrm>
              <a:off x="298395" y="6654339"/>
              <a:ext cx="130594" cy="307663"/>
            </a:xfrm>
            <a:custGeom>
              <a:avLst/>
              <a:gdLst>
                <a:gd name="T0" fmla="*/ 62 w 111"/>
                <a:gd name="T1" fmla="*/ 0 h 332"/>
                <a:gd name="T2" fmla="*/ 0 w 111"/>
                <a:gd name="T3" fmla="*/ 332 h 332"/>
                <a:gd name="T4" fmla="*/ 111 w 111"/>
                <a:gd name="T5" fmla="*/ 332 h 332"/>
                <a:gd name="T6" fmla="*/ 62 w 111"/>
                <a:gd name="T7" fmla="*/ 0 h 332"/>
              </a:gdLst>
              <a:ahLst/>
              <a:cxnLst>
                <a:cxn ang="0">
                  <a:pos x="T0" y="T1"/>
                </a:cxn>
                <a:cxn ang="0">
                  <a:pos x="T2" y="T3"/>
                </a:cxn>
                <a:cxn ang="0">
                  <a:pos x="T4" y="T5"/>
                </a:cxn>
                <a:cxn ang="0">
                  <a:pos x="T6" y="T7"/>
                </a:cxn>
              </a:cxnLst>
              <a:rect l="0" t="0" r="r" b="b"/>
              <a:pathLst>
                <a:path w="111" h="332">
                  <a:moveTo>
                    <a:pt x="62" y="0"/>
                  </a:moveTo>
                  <a:lnTo>
                    <a:pt x="0" y="332"/>
                  </a:lnTo>
                  <a:lnTo>
                    <a:pt x="111" y="332"/>
                  </a:lnTo>
                  <a:lnTo>
                    <a:pt x="62" y="0"/>
                  </a:lnTo>
                  <a:close/>
                </a:path>
              </a:pathLst>
            </a:custGeom>
            <a:solidFill>
              <a:srgbClr val="7FB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grpSp>
          <p:nvGrpSpPr>
            <p:cNvPr id="207" name="Group 206"/>
            <p:cNvGrpSpPr/>
            <p:nvPr userDrawn="1"/>
          </p:nvGrpSpPr>
          <p:grpSpPr>
            <a:xfrm>
              <a:off x="3419336" y="5773834"/>
              <a:ext cx="1650251" cy="1183990"/>
              <a:chOff x="10136554" y="4558041"/>
              <a:chExt cx="2189738" cy="1571051"/>
            </a:xfrm>
          </p:grpSpPr>
          <p:sp>
            <p:nvSpPr>
              <p:cNvPr id="208" name="Rectangle 23"/>
              <p:cNvSpPr>
                <a:spLocks noChangeArrowheads="1"/>
              </p:cNvSpPr>
              <p:nvPr/>
            </p:nvSpPr>
            <p:spPr bwMode="auto">
              <a:xfrm>
                <a:off x="10623799" y="4913236"/>
                <a:ext cx="712129" cy="1209115"/>
              </a:xfrm>
              <a:prstGeom prst="rect">
                <a:avLst/>
              </a:prstGeom>
              <a:solidFill>
                <a:schemeClr val="accent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grpSp>
            <p:nvGrpSpPr>
              <p:cNvPr id="209" name="Group 208"/>
              <p:cNvGrpSpPr/>
              <p:nvPr/>
            </p:nvGrpSpPr>
            <p:grpSpPr>
              <a:xfrm>
                <a:off x="10136554" y="4913236"/>
                <a:ext cx="454175" cy="1209115"/>
                <a:chOff x="10703770" y="6136444"/>
                <a:chExt cx="233705" cy="622175"/>
              </a:xfrm>
            </p:grpSpPr>
            <p:sp>
              <p:nvSpPr>
                <p:cNvPr id="235" name="Rectangle 22"/>
                <p:cNvSpPr>
                  <a:spLocks noChangeArrowheads="1"/>
                </p:cNvSpPr>
                <p:nvPr/>
              </p:nvSpPr>
              <p:spPr bwMode="auto">
                <a:xfrm>
                  <a:off x="10703770" y="6136444"/>
                  <a:ext cx="233705" cy="622175"/>
                </a:xfrm>
                <a:prstGeom prst="rect">
                  <a:avLst/>
                </a:prstGeom>
                <a:solidFill>
                  <a:schemeClr val="accent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236" name="Freeform 235"/>
                <p:cNvSpPr>
                  <a:spLocks/>
                </p:cNvSpPr>
                <p:nvPr/>
              </p:nvSpPr>
              <p:spPr bwMode="auto">
                <a:xfrm>
                  <a:off x="10745746" y="6217468"/>
                  <a:ext cx="149753" cy="137274"/>
                </a:xfrm>
                <a:custGeom>
                  <a:avLst/>
                  <a:gdLst>
                    <a:gd name="connsiteX0" fmla="*/ 168275 w 209550"/>
                    <a:gd name="connsiteY0" fmla="*/ 128587 h 192088"/>
                    <a:gd name="connsiteX1" fmla="*/ 209550 w 209550"/>
                    <a:gd name="connsiteY1" fmla="*/ 128587 h 192088"/>
                    <a:gd name="connsiteX2" fmla="*/ 209550 w 209550"/>
                    <a:gd name="connsiteY2" fmla="*/ 141851 h 192088"/>
                    <a:gd name="connsiteX3" fmla="*/ 209550 w 209550"/>
                    <a:gd name="connsiteY3" fmla="*/ 192088 h 192088"/>
                    <a:gd name="connsiteX4" fmla="*/ 183356 w 209550"/>
                    <a:gd name="connsiteY4" fmla="*/ 192088 h 192088"/>
                    <a:gd name="connsiteX5" fmla="*/ 168275 w 209550"/>
                    <a:gd name="connsiteY5" fmla="*/ 192088 h 192088"/>
                    <a:gd name="connsiteX6" fmla="*/ 55563 w 209550"/>
                    <a:gd name="connsiteY6" fmla="*/ 128587 h 192088"/>
                    <a:gd name="connsiteX7" fmla="*/ 155575 w 209550"/>
                    <a:gd name="connsiteY7" fmla="*/ 128587 h 192088"/>
                    <a:gd name="connsiteX8" fmla="*/ 155575 w 209550"/>
                    <a:gd name="connsiteY8" fmla="*/ 192088 h 192088"/>
                    <a:gd name="connsiteX9" fmla="*/ 121146 w 209550"/>
                    <a:gd name="connsiteY9" fmla="*/ 192088 h 192088"/>
                    <a:gd name="connsiteX10" fmla="*/ 69168 w 209550"/>
                    <a:gd name="connsiteY10" fmla="*/ 192088 h 192088"/>
                    <a:gd name="connsiteX11" fmla="*/ 55563 w 209550"/>
                    <a:gd name="connsiteY11" fmla="*/ 192088 h 192088"/>
                    <a:gd name="connsiteX12" fmla="*/ 0 w 209550"/>
                    <a:gd name="connsiteY12" fmla="*/ 128587 h 192088"/>
                    <a:gd name="connsiteX13" fmla="*/ 46038 w 209550"/>
                    <a:gd name="connsiteY13" fmla="*/ 128587 h 192088"/>
                    <a:gd name="connsiteX14" fmla="*/ 46038 w 209550"/>
                    <a:gd name="connsiteY14" fmla="*/ 192088 h 192088"/>
                    <a:gd name="connsiteX15" fmla="*/ 0 w 209550"/>
                    <a:gd name="connsiteY15" fmla="*/ 192088 h 192088"/>
                    <a:gd name="connsiteX16" fmla="*/ 0 w 209550"/>
                    <a:gd name="connsiteY16" fmla="*/ 133874 h 192088"/>
                    <a:gd name="connsiteX17" fmla="*/ 168275 w 209550"/>
                    <a:gd name="connsiteY17" fmla="*/ 24239 h 192088"/>
                    <a:gd name="connsiteX18" fmla="*/ 179370 w 209550"/>
                    <a:gd name="connsiteY18" fmla="*/ 32015 h 192088"/>
                    <a:gd name="connsiteX19" fmla="*/ 209550 w 209550"/>
                    <a:gd name="connsiteY19" fmla="*/ 105191 h 192088"/>
                    <a:gd name="connsiteX20" fmla="*/ 209550 w 209550"/>
                    <a:gd name="connsiteY20" fmla="*/ 116053 h 192088"/>
                    <a:gd name="connsiteX21" fmla="*/ 209550 w 209550"/>
                    <a:gd name="connsiteY21" fmla="*/ 119062 h 192088"/>
                    <a:gd name="connsiteX22" fmla="*/ 168275 w 209550"/>
                    <a:gd name="connsiteY22" fmla="*/ 119062 h 192088"/>
                    <a:gd name="connsiteX23" fmla="*/ 46038 w 209550"/>
                    <a:gd name="connsiteY23" fmla="*/ 20901 h 192088"/>
                    <a:gd name="connsiteX24" fmla="*/ 46038 w 209550"/>
                    <a:gd name="connsiteY24" fmla="*/ 119062 h 192088"/>
                    <a:gd name="connsiteX25" fmla="*/ 0 w 209550"/>
                    <a:gd name="connsiteY25" fmla="*/ 119062 h 192088"/>
                    <a:gd name="connsiteX26" fmla="*/ 0 w 209550"/>
                    <a:gd name="connsiteY26" fmla="*/ 105191 h 192088"/>
                    <a:gd name="connsiteX27" fmla="*/ 30180 w 209550"/>
                    <a:gd name="connsiteY27" fmla="*/ 32015 h 192088"/>
                    <a:gd name="connsiteX28" fmla="*/ 104775 w 209550"/>
                    <a:gd name="connsiteY28" fmla="*/ 0 h 192088"/>
                    <a:gd name="connsiteX29" fmla="*/ 146130 w 209550"/>
                    <a:gd name="connsiteY29" fmla="*/ 8719 h 192088"/>
                    <a:gd name="connsiteX30" fmla="*/ 155575 w 209550"/>
                    <a:gd name="connsiteY30" fmla="*/ 15338 h 192088"/>
                    <a:gd name="connsiteX31" fmla="*/ 155575 w 209550"/>
                    <a:gd name="connsiteY31" fmla="*/ 119062 h 192088"/>
                    <a:gd name="connsiteX32" fmla="*/ 55563 w 209550"/>
                    <a:gd name="connsiteY32" fmla="*/ 119062 h 192088"/>
                    <a:gd name="connsiteX33" fmla="*/ 55563 w 209550"/>
                    <a:gd name="connsiteY33" fmla="*/ 14225 h 192088"/>
                    <a:gd name="connsiteX34" fmla="*/ 63420 w 209550"/>
                    <a:gd name="connsiteY34" fmla="*/ 8719 h 192088"/>
                    <a:gd name="connsiteX35" fmla="*/ 104775 w 209550"/>
                    <a:gd name="connsiteY35" fmla="*/ 0 h 192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09550" h="192088">
                      <a:moveTo>
                        <a:pt x="168275" y="128587"/>
                      </a:moveTo>
                      <a:lnTo>
                        <a:pt x="209550" y="128587"/>
                      </a:lnTo>
                      <a:lnTo>
                        <a:pt x="209550" y="141851"/>
                      </a:lnTo>
                      <a:cubicBezTo>
                        <a:pt x="209550" y="154071"/>
                        <a:pt x="209550" y="170364"/>
                        <a:pt x="209550" y="192088"/>
                      </a:cubicBezTo>
                      <a:cubicBezTo>
                        <a:pt x="209550" y="192088"/>
                        <a:pt x="209550" y="192088"/>
                        <a:pt x="183356" y="192088"/>
                      </a:cubicBezTo>
                      <a:lnTo>
                        <a:pt x="168275" y="192088"/>
                      </a:lnTo>
                      <a:close/>
                      <a:moveTo>
                        <a:pt x="55563" y="128587"/>
                      </a:moveTo>
                      <a:lnTo>
                        <a:pt x="155575" y="128587"/>
                      </a:lnTo>
                      <a:lnTo>
                        <a:pt x="155575" y="192088"/>
                      </a:lnTo>
                      <a:lnTo>
                        <a:pt x="121146" y="192088"/>
                      </a:lnTo>
                      <a:cubicBezTo>
                        <a:pt x="106412" y="192088"/>
                        <a:pt x="89223" y="192088"/>
                        <a:pt x="69168" y="192088"/>
                      </a:cubicBezTo>
                      <a:lnTo>
                        <a:pt x="55563" y="192088"/>
                      </a:lnTo>
                      <a:close/>
                      <a:moveTo>
                        <a:pt x="0" y="128587"/>
                      </a:moveTo>
                      <a:lnTo>
                        <a:pt x="46038" y="128587"/>
                      </a:lnTo>
                      <a:lnTo>
                        <a:pt x="46038" y="192088"/>
                      </a:lnTo>
                      <a:lnTo>
                        <a:pt x="0" y="192088"/>
                      </a:lnTo>
                      <a:cubicBezTo>
                        <a:pt x="0" y="192088"/>
                        <a:pt x="0" y="192088"/>
                        <a:pt x="0" y="133874"/>
                      </a:cubicBezTo>
                      <a:close/>
                      <a:moveTo>
                        <a:pt x="168275" y="24239"/>
                      </a:moveTo>
                      <a:lnTo>
                        <a:pt x="179370" y="32015"/>
                      </a:lnTo>
                      <a:cubicBezTo>
                        <a:pt x="198162" y="51453"/>
                        <a:pt x="209550" y="77750"/>
                        <a:pt x="209550" y="105191"/>
                      </a:cubicBezTo>
                      <a:cubicBezTo>
                        <a:pt x="209550" y="105191"/>
                        <a:pt x="209550" y="105191"/>
                        <a:pt x="209550" y="116053"/>
                      </a:cubicBezTo>
                      <a:lnTo>
                        <a:pt x="209550" y="119062"/>
                      </a:lnTo>
                      <a:lnTo>
                        <a:pt x="168275" y="119062"/>
                      </a:lnTo>
                      <a:close/>
                      <a:moveTo>
                        <a:pt x="46038" y="20901"/>
                      </a:moveTo>
                      <a:lnTo>
                        <a:pt x="46038" y="119062"/>
                      </a:lnTo>
                      <a:lnTo>
                        <a:pt x="0" y="119062"/>
                      </a:lnTo>
                      <a:lnTo>
                        <a:pt x="0" y="105191"/>
                      </a:lnTo>
                      <a:cubicBezTo>
                        <a:pt x="0" y="77750"/>
                        <a:pt x="11389" y="51453"/>
                        <a:pt x="30180" y="32015"/>
                      </a:cubicBezTo>
                      <a:close/>
                      <a:moveTo>
                        <a:pt x="104775" y="0"/>
                      </a:moveTo>
                      <a:cubicBezTo>
                        <a:pt x="119580" y="0"/>
                        <a:pt x="133531" y="3145"/>
                        <a:pt x="146130" y="8719"/>
                      </a:cubicBezTo>
                      <a:lnTo>
                        <a:pt x="155575" y="15338"/>
                      </a:lnTo>
                      <a:lnTo>
                        <a:pt x="155575" y="119062"/>
                      </a:lnTo>
                      <a:lnTo>
                        <a:pt x="55563" y="119062"/>
                      </a:lnTo>
                      <a:lnTo>
                        <a:pt x="55563" y="14225"/>
                      </a:lnTo>
                      <a:lnTo>
                        <a:pt x="63420" y="8719"/>
                      </a:lnTo>
                      <a:cubicBezTo>
                        <a:pt x="76019" y="3145"/>
                        <a:pt x="89970" y="0"/>
                        <a:pt x="104775" y="0"/>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en-IN" sz="1350"/>
                </a:p>
              </p:txBody>
            </p:sp>
          </p:grpSp>
          <p:sp>
            <p:nvSpPr>
              <p:cNvPr id="210" name="Freeform 40"/>
              <p:cNvSpPr>
                <a:spLocks/>
              </p:cNvSpPr>
              <p:nvPr/>
            </p:nvSpPr>
            <p:spPr bwMode="auto">
              <a:xfrm>
                <a:off x="10685530" y="5691366"/>
                <a:ext cx="158740" cy="284412"/>
              </a:xfrm>
              <a:custGeom>
                <a:avLst/>
                <a:gdLst>
                  <a:gd name="T0" fmla="*/ 12 w 25"/>
                  <a:gd name="T1" fmla="*/ 0 h 45"/>
                  <a:gd name="T2" fmla="*/ 0 w 25"/>
                  <a:gd name="T3" fmla="*/ 12 h 45"/>
                  <a:gd name="T4" fmla="*/ 0 w 25"/>
                  <a:gd name="T5" fmla="*/ 45 h 45"/>
                  <a:gd name="T6" fmla="*/ 25 w 25"/>
                  <a:gd name="T7" fmla="*/ 45 h 45"/>
                  <a:gd name="T8" fmla="*/ 25 w 25"/>
                  <a:gd name="T9" fmla="*/ 12 h 45"/>
                  <a:gd name="T10" fmla="*/ 12 w 25"/>
                  <a:gd name="T11" fmla="*/ 0 h 45"/>
                </a:gdLst>
                <a:ahLst/>
                <a:cxnLst>
                  <a:cxn ang="0">
                    <a:pos x="T0" y="T1"/>
                  </a:cxn>
                  <a:cxn ang="0">
                    <a:pos x="T2" y="T3"/>
                  </a:cxn>
                  <a:cxn ang="0">
                    <a:pos x="T4" y="T5"/>
                  </a:cxn>
                  <a:cxn ang="0">
                    <a:pos x="T6" y="T7"/>
                  </a:cxn>
                  <a:cxn ang="0">
                    <a:pos x="T8" y="T9"/>
                  </a:cxn>
                  <a:cxn ang="0">
                    <a:pos x="T10" y="T11"/>
                  </a:cxn>
                </a:cxnLst>
                <a:rect l="0" t="0" r="r" b="b"/>
                <a:pathLst>
                  <a:path w="25" h="45">
                    <a:moveTo>
                      <a:pt x="12" y="0"/>
                    </a:moveTo>
                    <a:cubicBezTo>
                      <a:pt x="5" y="0"/>
                      <a:pt x="0" y="5"/>
                      <a:pt x="0" y="12"/>
                    </a:cubicBezTo>
                    <a:cubicBezTo>
                      <a:pt x="0" y="45"/>
                      <a:pt x="0" y="45"/>
                      <a:pt x="0" y="45"/>
                    </a:cubicBezTo>
                    <a:cubicBezTo>
                      <a:pt x="25" y="45"/>
                      <a:pt x="25" y="45"/>
                      <a:pt x="25" y="45"/>
                    </a:cubicBezTo>
                    <a:cubicBezTo>
                      <a:pt x="25" y="12"/>
                      <a:pt x="25" y="12"/>
                      <a:pt x="25" y="12"/>
                    </a:cubicBezTo>
                    <a:cubicBezTo>
                      <a:pt x="25" y="5"/>
                      <a:pt x="19" y="0"/>
                      <a:pt x="12" y="0"/>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11" name="Freeform 41"/>
              <p:cNvSpPr>
                <a:spLocks/>
              </p:cNvSpPr>
              <p:nvPr/>
            </p:nvSpPr>
            <p:spPr bwMode="auto">
              <a:xfrm>
                <a:off x="11115453" y="5691366"/>
                <a:ext cx="156536" cy="284412"/>
              </a:xfrm>
              <a:custGeom>
                <a:avLst/>
                <a:gdLst>
                  <a:gd name="T0" fmla="*/ 13 w 25"/>
                  <a:gd name="T1" fmla="*/ 0 h 45"/>
                  <a:gd name="T2" fmla="*/ 0 w 25"/>
                  <a:gd name="T3" fmla="*/ 12 h 45"/>
                  <a:gd name="T4" fmla="*/ 0 w 25"/>
                  <a:gd name="T5" fmla="*/ 45 h 45"/>
                  <a:gd name="T6" fmla="*/ 25 w 25"/>
                  <a:gd name="T7" fmla="*/ 45 h 45"/>
                  <a:gd name="T8" fmla="*/ 25 w 25"/>
                  <a:gd name="T9" fmla="*/ 12 h 45"/>
                  <a:gd name="T10" fmla="*/ 13 w 25"/>
                  <a:gd name="T11" fmla="*/ 0 h 45"/>
                </a:gdLst>
                <a:ahLst/>
                <a:cxnLst>
                  <a:cxn ang="0">
                    <a:pos x="T0" y="T1"/>
                  </a:cxn>
                  <a:cxn ang="0">
                    <a:pos x="T2" y="T3"/>
                  </a:cxn>
                  <a:cxn ang="0">
                    <a:pos x="T4" y="T5"/>
                  </a:cxn>
                  <a:cxn ang="0">
                    <a:pos x="T6" y="T7"/>
                  </a:cxn>
                  <a:cxn ang="0">
                    <a:pos x="T8" y="T9"/>
                  </a:cxn>
                  <a:cxn ang="0">
                    <a:pos x="T10" y="T11"/>
                  </a:cxn>
                </a:cxnLst>
                <a:rect l="0" t="0" r="r" b="b"/>
                <a:pathLst>
                  <a:path w="25" h="45">
                    <a:moveTo>
                      <a:pt x="13" y="0"/>
                    </a:moveTo>
                    <a:cubicBezTo>
                      <a:pt x="6" y="0"/>
                      <a:pt x="0" y="5"/>
                      <a:pt x="0" y="12"/>
                    </a:cubicBezTo>
                    <a:cubicBezTo>
                      <a:pt x="0" y="45"/>
                      <a:pt x="0" y="45"/>
                      <a:pt x="0" y="45"/>
                    </a:cubicBezTo>
                    <a:cubicBezTo>
                      <a:pt x="25" y="45"/>
                      <a:pt x="25" y="45"/>
                      <a:pt x="25" y="45"/>
                    </a:cubicBezTo>
                    <a:cubicBezTo>
                      <a:pt x="25" y="12"/>
                      <a:pt x="25" y="12"/>
                      <a:pt x="25" y="12"/>
                    </a:cubicBezTo>
                    <a:cubicBezTo>
                      <a:pt x="25" y="5"/>
                      <a:pt x="20" y="0"/>
                      <a:pt x="13" y="0"/>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12" name="Freeform 42"/>
              <p:cNvSpPr>
                <a:spLocks/>
              </p:cNvSpPr>
              <p:nvPr/>
            </p:nvSpPr>
            <p:spPr bwMode="auto">
              <a:xfrm>
                <a:off x="10899389" y="5691366"/>
                <a:ext cx="158740" cy="284412"/>
              </a:xfrm>
              <a:custGeom>
                <a:avLst/>
                <a:gdLst>
                  <a:gd name="T0" fmla="*/ 13 w 25"/>
                  <a:gd name="T1" fmla="*/ 0 h 45"/>
                  <a:gd name="T2" fmla="*/ 0 w 25"/>
                  <a:gd name="T3" fmla="*/ 12 h 45"/>
                  <a:gd name="T4" fmla="*/ 0 w 25"/>
                  <a:gd name="T5" fmla="*/ 45 h 45"/>
                  <a:gd name="T6" fmla="*/ 25 w 25"/>
                  <a:gd name="T7" fmla="*/ 45 h 45"/>
                  <a:gd name="T8" fmla="*/ 25 w 25"/>
                  <a:gd name="T9" fmla="*/ 12 h 45"/>
                  <a:gd name="T10" fmla="*/ 13 w 25"/>
                  <a:gd name="T11" fmla="*/ 0 h 45"/>
                </a:gdLst>
                <a:ahLst/>
                <a:cxnLst>
                  <a:cxn ang="0">
                    <a:pos x="T0" y="T1"/>
                  </a:cxn>
                  <a:cxn ang="0">
                    <a:pos x="T2" y="T3"/>
                  </a:cxn>
                  <a:cxn ang="0">
                    <a:pos x="T4" y="T5"/>
                  </a:cxn>
                  <a:cxn ang="0">
                    <a:pos x="T6" y="T7"/>
                  </a:cxn>
                  <a:cxn ang="0">
                    <a:pos x="T8" y="T9"/>
                  </a:cxn>
                  <a:cxn ang="0">
                    <a:pos x="T10" y="T11"/>
                  </a:cxn>
                </a:cxnLst>
                <a:rect l="0" t="0" r="r" b="b"/>
                <a:pathLst>
                  <a:path w="25" h="45">
                    <a:moveTo>
                      <a:pt x="13" y="0"/>
                    </a:moveTo>
                    <a:cubicBezTo>
                      <a:pt x="6" y="0"/>
                      <a:pt x="0" y="5"/>
                      <a:pt x="0" y="12"/>
                    </a:cubicBezTo>
                    <a:cubicBezTo>
                      <a:pt x="0" y="45"/>
                      <a:pt x="0" y="45"/>
                      <a:pt x="0" y="45"/>
                    </a:cubicBezTo>
                    <a:cubicBezTo>
                      <a:pt x="25" y="45"/>
                      <a:pt x="25" y="45"/>
                      <a:pt x="25" y="45"/>
                    </a:cubicBezTo>
                    <a:cubicBezTo>
                      <a:pt x="25" y="12"/>
                      <a:pt x="25" y="12"/>
                      <a:pt x="25" y="12"/>
                    </a:cubicBezTo>
                    <a:cubicBezTo>
                      <a:pt x="25" y="5"/>
                      <a:pt x="20" y="0"/>
                      <a:pt x="13" y="0"/>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13" name="Rectangle 43"/>
              <p:cNvSpPr>
                <a:spLocks noChangeArrowheads="1"/>
              </p:cNvSpPr>
              <p:nvPr/>
            </p:nvSpPr>
            <p:spPr bwMode="auto">
              <a:xfrm>
                <a:off x="10623799" y="6083808"/>
                <a:ext cx="712129" cy="24253"/>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14" name="Rectangle 44"/>
              <p:cNvSpPr>
                <a:spLocks noChangeArrowheads="1"/>
              </p:cNvSpPr>
              <p:nvPr/>
            </p:nvSpPr>
            <p:spPr bwMode="auto">
              <a:xfrm>
                <a:off x="10623799" y="6033100"/>
                <a:ext cx="712129" cy="24253"/>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15" name="Rectangle 45"/>
              <p:cNvSpPr>
                <a:spLocks noChangeArrowheads="1"/>
              </p:cNvSpPr>
              <p:nvPr/>
            </p:nvSpPr>
            <p:spPr bwMode="auto">
              <a:xfrm>
                <a:off x="10623799" y="5975778"/>
                <a:ext cx="712129" cy="24253"/>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16" name="Rectangle 46"/>
              <p:cNvSpPr>
                <a:spLocks noChangeArrowheads="1"/>
              </p:cNvSpPr>
              <p:nvPr/>
            </p:nvSpPr>
            <p:spPr bwMode="auto">
              <a:xfrm>
                <a:off x="10723011" y="5056404"/>
                <a:ext cx="70552" cy="127874"/>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17" name="Rectangle 47"/>
              <p:cNvSpPr>
                <a:spLocks noChangeArrowheads="1"/>
              </p:cNvSpPr>
              <p:nvPr/>
            </p:nvSpPr>
            <p:spPr bwMode="auto">
              <a:xfrm>
                <a:off x="10868523" y="5056404"/>
                <a:ext cx="70552" cy="127874"/>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18" name="Rectangle 48"/>
              <p:cNvSpPr>
                <a:spLocks noChangeArrowheads="1"/>
              </p:cNvSpPr>
              <p:nvPr/>
            </p:nvSpPr>
            <p:spPr bwMode="auto">
              <a:xfrm>
                <a:off x="11020650" y="5056404"/>
                <a:ext cx="68348" cy="127874"/>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19" name="Rectangle 49"/>
              <p:cNvSpPr>
                <a:spLocks noChangeArrowheads="1"/>
              </p:cNvSpPr>
              <p:nvPr/>
            </p:nvSpPr>
            <p:spPr bwMode="auto">
              <a:xfrm>
                <a:off x="11172777" y="5056404"/>
                <a:ext cx="61733" cy="127874"/>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20" name="Rectangle 50"/>
              <p:cNvSpPr>
                <a:spLocks noChangeArrowheads="1"/>
              </p:cNvSpPr>
              <p:nvPr/>
            </p:nvSpPr>
            <p:spPr bwMode="auto">
              <a:xfrm>
                <a:off x="10723011" y="5309949"/>
                <a:ext cx="70552" cy="121260"/>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21" name="Rectangle 51"/>
              <p:cNvSpPr>
                <a:spLocks noChangeArrowheads="1"/>
              </p:cNvSpPr>
              <p:nvPr/>
            </p:nvSpPr>
            <p:spPr bwMode="auto">
              <a:xfrm>
                <a:off x="10868523" y="5309949"/>
                <a:ext cx="70552" cy="121260"/>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22" name="Rectangle 52"/>
              <p:cNvSpPr>
                <a:spLocks noChangeArrowheads="1"/>
              </p:cNvSpPr>
              <p:nvPr/>
            </p:nvSpPr>
            <p:spPr bwMode="auto">
              <a:xfrm>
                <a:off x="11020650" y="5309949"/>
                <a:ext cx="68348" cy="121260"/>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23" name="Rectangle 53"/>
              <p:cNvSpPr>
                <a:spLocks noChangeArrowheads="1"/>
              </p:cNvSpPr>
              <p:nvPr/>
            </p:nvSpPr>
            <p:spPr bwMode="auto">
              <a:xfrm>
                <a:off x="11172777" y="5309949"/>
                <a:ext cx="61733" cy="121260"/>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24" name="Rectangle 30"/>
              <p:cNvSpPr>
                <a:spLocks noChangeArrowheads="1"/>
              </p:cNvSpPr>
              <p:nvPr/>
            </p:nvSpPr>
            <p:spPr bwMode="auto">
              <a:xfrm>
                <a:off x="11373406" y="4919853"/>
                <a:ext cx="449765" cy="1202498"/>
              </a:xfrm>
              <a:prstGeom prst="rect">
                <a:avLst/>
              </a:prstGeom>
              <a:solidFill>
                <a:schemeClr val="accent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225" name="Freeform 31"/>
              <p:cNvSpPr>
                <a:spLocks/>
              </p:cNvSpPr>
              <p:nvPr/>
            </p:nvSpPr>
            <p:spPr bwMode="auto">
              <a:xfrm>
                <a:off x="11373406" y="4558041"/>
                <a:ext cx="449765" cy="341733"/>
              </a:xfrm>
              <a:custGeom>
                <a:avLst/>
                <a:gdLst>
                  <a:gd name="T0" fmla="*/ 103 w 204"/>
                  <a:gd name="T1" fmla="*/ 0 h 155"/>
                  <a:gd name="T2" fmla="*/ 0 w 204"/>
                  <a:gd name="T3" fmla="*/ 155 h 155"/>
                  <a:gd name="T4" fmla="*/ 204 w 204"/>
                  <a:gd name="T5" fmla="*/ 155 h 155"/>
                  <a:gd name="T6" fmla="*/ 103 w 204"/>
                  <a:gd name="T7" fmla="*/ 0 h 155"/>
                </a:gdLst>
                <a:ahLst/>
                <a:cxnLst>
                  <a:cxn ang="0">
                    <a:pos x="T0" y="T1"/>
                  </a:cxn>
                  <a:cxn ang="0">
                    <a:pos x="T2" y="T3"/>
                  </a:cxn>
                  <a:cxn ang="0">
                    <a:pos x="T4" y="T5"/>
                  </a:cxn>
                  <a:cxn ang="0">
                    <a:pos x="T6" y="T7"/>
                  </a:cxn>
                </a:cxnLst>
                <a:rect l="0" t="0" r="r" b="b"/>
                <a:pathLst>
                  <a:path w="204" h="155">
                    <a:moveTo>
                      <a:pt x="103" y="0"/>
                    </a:moveTo>
                    <a:lnTo>
                      <a:pt x="0" y="155"/>
                    </a:lnTo>
                    <a:lnTo>
                      <a:pt x="204" y="155"/>
                    </a:lnTo>
                    <a:lnTo>
                      <a:pt x="103" y="0"/>
                    </a:lnTo>
                    <a:close/>
                  </a:path>
                </a:pathLst>
              </a:custGeom>
              <a:solidFill>
                <a:schemeClr val="accent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226" name="Oval 32"/>
              <p:cNvSpPr>
                <a:spLocks noChangeArrowheads="1"/>
              </p:cNvSpPr>
              <p:nvPr/>
            </p:nvSpPr>
            <p:spPr bwMode="auto">
              <a:xfrm>
                <a:off x="11532146" y="4696937"/>
                <a:ext cx="132283" cy="127874"/>
              </a:xfrm>
              <a:prstGeom prst="ellipse">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27" name="Rectangle 33"/>
              <p:cNvSpPr>
                <a:spLocks noChangeArrowheads="1"/>
              </p:cNvSpPr>
              <p:nvPr/>
            </p:nvSpPr>
            <p:spPr bwMode="auto">
              <a:xfrm>
                <a:off x="11878731" y="4926594"/>
                <a:ext cx="447561" cy="1202498"/>
              </a:xfrm>
              <a:prstGeom prst="rect">
                <a:avLst/>
              </a:prstGeom>
              <a:solidFill>
                <a:schemeClr val="accent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228" name="Freeform 227"/>
              <p:cNvSpPr>
                <a:spLocks/>
              </p:cNvSpPr>
              <p:nvPr/>
            </p:nvSpPr>
            <p:spPr bwMode="auto">
              <a:xfrm>
                <a:off x="11454983" y="5064078"/>
                <a:ext cx="284412" cy="266774"/>
              </a:xfrm>
              <a:custGeom>
                <a:avLst/>
                <a:gdLst>
                  <a:gd name="connsiteX0" fmla="*/ 165100 w 204788"/>
                  <a:gd name="connsiteY0" fmla="*/ 128587 h 192088"/>
                  <a:gd name="connsiteX1" fmla="*/ 204788 w 204788"/>
                  <a:gd name="connsiteY1" fmla="*/ 128587 h 192088"/>
                  <a:gd name="connsiteX2" fmla="*/ 204788 w 204788"/>
                  <a:gd name="connsiteY2" fmla="*/ 141851 h 192088"/>
                  <a:gd name="connsiteX3" fmla="*/ 204788 w 204788"/>
                  <a:gd name="connsiteY3" fmla="*/ 192088 h 192088"/>
                  <a:gd name="connsiteX4" fmla="*/ 171294 w 204788"/>
                  <a:gd name="connsiteY4" fmla="*/ 192088 h 192088"/>
                  <a:gd name="connsiteX5" fmla="*/ 165100 w 204788"/>
                  <a:gd name="connsiteY5" fmla="*/ 192088 h 192088"/>
                  <a:gd name="connsiteX6" fmla="*/ 55563 w 204788"/>
                  <a:gd name="connsiteY6" fmla="*/ 128587 h 192088"/>
                  <a:gd name="connsiteX7" fmla="*/ 155575 w 204788"/>
                  <a:gd name="connsiteY7" fmla="*/ 128587 h 192088"/>
                  <a:gd name="connsiteX8" fmla="*/ 155575 w 204788"/>
                  <a:gd name="connsiteY8" fmla="*/ 192088 h 192088"/>
                  <a:gd name="connsiteX9" fmla="*/ 146910 w 204788"/>
                  <a:gd name="connsiteY9" fmla="*/ 192088 h 192088"/>
                  <a:gd name="connsiteX10" fmla="*/ 67596 w 204788"/>
                  <a:gd name="connsiteY10" fmla="*/ 192088 h 192088"/>
                  <a:gd name="connsiteX11" fmla="*/ 55563 w 204788"/>
                  <a:gd name="connsiteY11" fmla="*/ 192088 h 192088"/>
                  <a:gd name="connsiteX12" fmla="*/ 0 w 204788"/>
                  <a:gd name="connsiteY12" fmla="*/ 128587 h 192088"/>
                  <a:gd name="connsiteX13" fmla="*/ 41275 w 204788"/>
                  <a:gd name="connsiteY13" fmla="*/ 128587 h 192088"/>
                  <a:gd name="connsiteX14" fmla="*/ 41275 w 204788"/>
                  <a:gd name="connsiteY14" fmla="*/ 192088 h 192088"/>
                  <a:gd name="connsiteX15" fmla="*/ 0 w 204788"/>
                  <a:gd name="connsiteY15" fmla="*/ 192088 h 192088"/>
                  <a:gd name="connsiteX16" fmla="*/ 0 w 204788"/>
                  <a:gd name="connsiteY16" fmla="*/ 133874 h 192088"/>
                  <a:gd name="connsiteX17" fmla="*/ 165100 w 204788"/>
                  <a:gd name="connsiteY17" fmla="*/ 25323 h 192088"/>
                  <a:gd name="connsiteX18" fmla="*/ 174639 w 204788"/>
                  <a:gd name="connsiteY18" fmla="*/ 32015 h 192088"/>
                  <a:gd name="connsiteX19" fmla="*/ 204788 w 204788"/>
                  <a:gd name="connsiteY19" fmla="*/ 105191 h 192088"/>
                  <a:gd name="connsiteX20" fmla="*/ 204788 w 204788"/>
                  <a:gd name="connsiteY20" fmla="*/ 116053 h 192088"/>
                  <a:gd name="connsiteX21" fmla="*/ 204788 w 204788"/>
                  <a:gd name="connsiteY21" fmla="*/ 119062 h 192088"/>
                  <a:gd name="connsiteX22" fmla="*/ 165100 w 204788"/>
                  <a:gd name="connsiteY22" fmla="*/ 119062 h 192088"/>
                  <a:gd name="connsiteX23" fmla="*/ 41275 w 204788"/>
                  <a:gd name="connsiteY23" fmla="*/ 23463 h 192088"/>
                  <a:gd name="connsiteX24" fmla="*/ 41275 w 204788"/>
                  <a:gd name="connsiteY24" fmla="*/ 119062 h 192088"/>
                  <a:gd name="connsiteX25" fmla="*/ 0 w 204788"/>
                  <a:gd name="connsiteY25" fmla="*/ 119062 h 192088"/>
                  <a:gd name="connsiteX26" fmla="*/ 0 w 204788"/>
                  <a:gd name="connsiteY26" fmla="*/ 105191 h 192088"/>
                  <a:gd name="connsiteX27" fmla="*/ 29581 w 204788"/>
                  <a:gd name="connsiteY27" fmla="*/ 32015 h 192088"/>
                  <a:gd name="connsiteX28" fmla="*/ 100119 w 204788"/>
                  <a:gd name="connsiteY28" fmla="*/ 0 h 192088"/>
                  <a:gd name="connsiteX29" fmla="*/ 141432 w 204788"/>
                  <a:gd name="connsiteY29" fmla="*/ 8719 h 192088"/>
                  <a:gd name="connsiteX30" fmla="*/ 155575 w 204788"/>
                  <a:gd name="connsiteY30" fmla="*/ 18641 h 192088"/>
                  <a:gd name="connsiteX31" fmla="*/ 155575 w 204788"/>
                  <a:gd name="connsiteY31" fmla="*/ 119062 h 192088"/>
                  <a:gd name="connsiteX32" fmla="*/ 55563 w 204788"/>
                  <a:gd name="connsiteY32" fmla="*/ 119062 h 192088"/>
                  <a:gd name="connsiteX33" fmla="*/ 55563 w 204788"/>
                  <a:gd name="connsiteY33" fmla="*/ 13014 h 192088"/>
                  <a:gd name="connsiteX34" fmla="*/ 61437 w 204788"/>
                  <a:gd name="connsiteY34" fmla="*/ 8719 h 192088"/>
                  <a:gd name="connsiteX35" fmla="*/ 100119 w 204788"/>
                  <a:gd name="connsiteY35" fmla="*/ 0 h 192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04788" h="192088">
                    <a:moveTo>
                      <a:pt x="165100" y="128587"/>
                    </a:moveTo>
                    <a:lnTo>
                      <a:pt x="204788" y="128587"/>
                    </a:lnTo>
                    <a:lnTo>
                      <a:pt x="204788" y="141851"/>
                    </a:lnTo>
                    <a:cubicBezTo>
                      <a:pt x="204788" y="154071"/>
                      <a:pt x="204788" y="170364"/>
                      <a:pt x="204788" y="192088"/>
                    </a:cubicBezTo>
                    <a:cubicBezTo>
                      <a:pt x="204788" y="192088"/>
                      <a:pt x="204788" y="192088"/>
                      <a:pt x="171294" y="192088"/>
                    </a:cubicBezTo>
                    <a:lnTo>
                      <a:pt x="165100" y="192088"/>
                    </a:lnTo>
                    <a:close/>
                    <a:moveTo>
                      <a:pt x="55563" y="128587"/>
                    </a:moveTo>
                    <a:lnTo>
                      <a:pt x="155575" y="128587"/>
                    </a:lnTo>
                    <a:lnTo>
                      <a:pt x="155575" y="192088"/>
                    </a:lnTo>
                    <a:lnTo>
                      <a:pt x="146910" y="192088"/>
                    </a:lnTo>
                    <a:cubicBezTo>
                      <a:pt x="127618" y="192088"/>
                      <a:pt x="101894" y="192088"/>
                      <a:pt x="67596" y="192088"/>
                    </a:cubicBezTo>
                    <a:lnTo>
                      <a:pt x="55563" y="192088"/>
                    </a:lnTo>
                    <a:close/>
                    <a:moveTo>
                      <a:pt x="0" y="128587"/>
                    </a:moveTo>
                    <a:lnTo>
                      <a:pt x="41275" y="128587"/>
                    </a:lnTo>
                    <a:lnTo>
                      <a:pt x="41275" y="192088"/>
                    </a:lnTo>
                    <a:lnTo>
                      <a:pt x="0" y="192088"/>
                    </a:lnTo>
                    <a:cubicBezTo>
                      <a:pt x="0" y="192088"/>
                      <a:pt x="0" y="192088"/>
                      <a:pt x="0" y="133874"/>
                    </a:cubicBezTo>
                    <a:close/>
                    <a:moveTo>
                      <a:pt x="165100" y="25323"/>
                    </a:moveTo>
                    <a:lnTo>
                      <a:pt x="174639" y="32015"/>
                    </a:lnTo>
                    <a:cubicBezTo>
                      <a:pt x="193411" y="51453"/>
                      <a:pt x="204788" y="77750"/>
                      <a:pt x="204788" y="105191"/>
                    </a:cubicBezTo>
                    <a:cubicBezTo>
                      <a:pt x="204788" y="105191"/>
                      <a:pt x="204788" y="105191"/>
                      <a:pt x="204788" y="116053"/>
                    </a:cubicBezTo>
                    <a:lnTo>
                      <a:pt x="204788" y="119062"/>
                    </a:lnTo>
                    <a:lnTo>
                      <a:pt x="165100" y="119062"/>
                    </a:lnTo>
                    <a:close/>
                    <a:moveTo>
                      <a:pt x="41275" y="23463"/>
                    </a:moveTo>
                    <a:lnTo>
                      <a:pt x="41275" y="119062"/>
                    </a:lnTo>
                    <a:lnTo>
                      <a:pt x="0" y="119062"/>
                    </a:lnTo>
                    <a:lnTo>
                      <a:pt x="0" y="105191"/>
                    </a:lnTo>
                    <a:cubicBezTo>
                      <a:pt x="0" y="77750"/>
                      <a:pt x="11377" y="51453"/>
                      <a:pt x="29581" y="32015"/>
                    </a:cubicBezTo>
                    <a:close/>
                    <a:moveTo>
                      <a:pt x="100119" y="0"/>
                    </a:moveTo>
                    <a:cubicBezTo>
                      <a:pt x="114909" y="0"/>
                      <a:pt x="128846" y="3145"/>
                      <a:pt x="141432" y="8719"/>
                    </a:cubicBezTo>
                    <a:lnTo>
                      <a:pt x="155575" y="18641"/>
                    </a:lnTo>
                    <a:lnTo>
                      <a:pt x="155575" y="119062"/>
                    </a:lnTo>
                    <a:lnTo>
                      <a:pt x="55563" y="119062"/>
                    </a:lnTo>
                    <a:lnTo>
                      <a:pt x="55563" y="13014"/>
                    </a:lnTo>
                    <a:lnTo>
                      <a:pt x="61437" y="8719"/>
                    </a:lnTo>
                    <a:cubicBezTo>
                      <a:pt x="73383" y="3145"/>
                      <a:pt x="86466" y="0"/>
                      <a:pt x="100119" y="0"/>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noAutofit/>
              </a:bodyPr>
              <a:lstStyle/>
              <a:p>
                <a:endParaRPr lang="en-IN" sz="1350"/>
              </a:p>
            </p:txBody>
          </p:sp>
          <p:sp>
            <p:nvSpPr>
              <p:cNvPr id="229" name="Rectangle 54"/>
              <p:cNvSpPr>
                <a:spLocks noChangeArrowheads="1"/>
              </p:cNvSpPr>
              <p:nvPr/>
            </p:nvSpPr>
            <p:spPr bwMode="auto">
              <a:xfrm>
                <a:off x="11991172" y="5090535"/>
                <a:ext cx="70552" cy="119055"/>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30" name="Rectangle 55"/>
              <p:cNvSpPr>
                <a:spLocks noChangeArrowheads="1"/>
              </p:cNvSpPr>
              <p:nvPr/>
            </p:nvSpPr>
            <p:spPr bwMode="auto">
              <a:xfrm>
                <a:off x="12143299" y="5090535"/>
                <a:ext cx="68348" cy="119055"/>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31" name="Rectangle 56"/>
              <p:cNvSpPr>
                <a:spLocks noChangeArrowheads="1"/>
              </p:cNvSpPr>
              <p:nvPr/>
            </p:nvSpPr>
            <p:spPr bwMode="auto">
              <a:xfrm>
                <a:off x="11991172" y="5399199"/>
                <a:ext cx="70552" cy="127874"/>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32" name="Rectangle 57"/>
              <p:cNvSpPr>
                <a:spLocks noChangeArrowheads="1"/>
              </p:cNvSpPr>
              <p:nvPr/>
            </p:nvSpPr>
            <p:spPr bwMode="auto">
              <a:xfrm>
                <a:off x="12143299" y="5399199"/>
                <a:ext cx="68348" cy="127874"/>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33" name="Rectangle 58"/>
              <p:cNvSpPr>
                <a:spLocks noChangeArrowheads="1"/>
              </p:cNvSpPr>
              <p:nvPr/>
            </p:nvSpPr>
            <p:spPr bwMode="auto">
              <a:xfrm>
                <a:off x="11991172" y="5716679"/>
                <a:ext cx="70552" cy="121260"/>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34" name="Rectangle 59"/>
              <p:cNvSpPr>
                <a:spLocks noChangeArrowheads="1"/>
              </p:cNvSpPr>
              <p:nvPr/>
            </p:nvSpPr>
            <p:spPr bwMode="auto">
              <a:xfrm>
                <a:off x="12143299" y="5716679"/>
                <a:ext cx="68348" cy="121260"/>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grpSp>
        <p:grpSp>
          <p:nvGrpSpPr>
            <p:cNvPr id="237" name="Group 236"/>
            <p:cNvGrpSpPr/>
            <p:nvPr userDrawn="1"/>
          </p:nvGrpSpPr>
          <p:grpSpPr>
            <a:xfrm flipH="1">
              <a:off x="12073958" y="6480871"/>
              <a:ext cx="235019" cy="494085"/>
              <a:chOff x="4560123" y="5762538"/>
              <a:chExt cx="576447" cy="1211878"/>
            </a:xfrm>
          </p:grpSpPr>
          <p:sp>
            <p:nvSpPr>
              <p:cNvPr id="238" name="Freeform 642"/>
              <p:cNvSpPr>
                <a:spLocks/>
              </p:cNvSpPr>
              <p:nvPr/>
            </p:nvSpPr>
            <p:spPr bwMode="auto">
              <a:xfrm>
                <a:off x="4560123" y="6061486"/>
                <a:ext cx="576447" cy="685033"/>
              </a:xfrm>
              <a:custGeom>
                <a:avLst/>
                <a:gdLst>
                  <a:gd name="T0" fmla="*/ 431 w 860"/>
                  <a:gd name="T1" fmla="*/ 0 h 1022"/>
                  <a:gd name="T2" fmla="*/ 0 w 860"/>
                  <a:gd name="T3" fmla="*/ 1022 h 1022"/>
                  <a:gd name="T4" fmla="*/ 860 w 860"/>
                  <a:gd name="T5" fmla="*/ 1022 h 1022"/>
                  <a:gd name="T6" fmla="*/ 431 w 860"/>
                  <a:gd name="T7" fmla="*/ 0 h 1022"/>
                </a:gdLst>
                <a:ahLst/>
                <a:cxnLst>
                  <a:cxn ang="0">
                    <a:pos x="T0" y="T1"/>
                  </a:cxn>
                  <a:cxn ang="0">
                    <a:pos x="T2" y="T3"/>
                  </a:cxn>
                  <a:cxn ang="0">
                    <a:pos x="T4" y="T5"/>
                  </a:cxn>
                  <a:cxn ang="0">
                    <a:pos x="T6" y="T7"/>
                  </a:cxn>
                </a:cxnLst>
                <a:rect l="0" t="0" r="r" b="b"/>
                <a:pathLst>
                  <a:path w="860" h="1022">
                    <a:moveTo>
                      <a:pt x="431" y="0"/>
                    </a:moveTo>
                    <a:lnTo>
                      <a:pt x="0" y="1022"/>
                    </a:lnTo>
                    <a:lnTo>
                      <a:pt x="860" y="1022"/>
                    </a:lnTo>
                    <a:lnTo>
                      <a:pt x="431" y="0"/>
                    </a:lnTo>
                    <a:close/>
                  </a:path>
                </a:pathLst>
              </a:custGeom>
              <a:solidFill>
                <a:srgbClr val="B9D5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239" name="Freeform 643"/>
              <p:cNvSpPr>
                <a:spLocks/>
              </p:cNvSpPr>
              <p:nvPr/>
            </p:nvSpPr>
            <p:spPr bwMode="auto">
              <a:xfrm>
                <a:off x="4601681" y="5904639"/>
                <a:ext cx="493331" cy="587842"/>
              </a:xfrm>
              <a:custGeom>
                <a:avLst/>
                <a:gdLst>
                  <a:gd name="T0" fmla="*/ 369 w 736"/>
                  <a:gd name="T1" fmla="*/ 0 h 877"/>
                  <a:gd name="T2" fmla="*/ 0 w 736"/>
                  <a:gd name="T3" fmla="*/ 877 h 877"/>
                  <a:gd name="T4" fmla="*/ 736 w 736"/>
                  <a:gd name="T5" fmla="*/ 877 h 877"/>
                  <a:gd name="T6" fmla="*/ 369 w 736"/>
                  <a:gd name="T7" fmla="*/ 0 h 877"/>
                </a:gdLst>
                <a:ahLst/>
                <a:cxnLst>
                  <a:cxn ang="0">
                    <a:pos x="T0" y="T1"/>
                  </a:cxn>
                  <a:cxn ang="0">
                    <a:pos x="T2" y="T3"/>
                  </a:cxn>
                  <a:cxn ang="0">
                    <a:pos x="T4" y="T5"/>
                  </a:cxn>
                  <a:cxn ang="0">
                    <a:pos x="T6" y="T7"/>
                  </a:cxn>
                </a:cxnLst>
                <a:rect l="0" t="0" r="r" b="b"/>
                <a:pathLst>
                  <a:path w="736" h="877">
                    <a:moveTo>
                      <a:pt x="369" y="0"/>
                    </a:moveTo>
                    <a:lnTo>
                      <a:pt x="0" y="877"/>
                    </a:lnTo>
                    <a:lnTo>
                      <a:pt x="736" y="877"/>
                    </a:lnTo>
                    <a:lnTo>
                      <a:pt x="369" y="0"/>
                    </a:lnTo>
                    <a:close/>
                  </a:path>
                </a:pathLst>
              </a:custGeom>
              <a:solidFill>
                <a:srgbClr val="B9D5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240" name="Freeform 644"/>
              <p:cNvSpPr>
                <a:spLocks/>
              </p:cNvSpPr>
              <p:nvPr/>
            </p:nvSpPr>
            <p:spPr bwMode="auto">
              <a:xfrm>
                <a:off x="4684127" y="5762538"/>
                <a:ext cx="328441" cy="389437"/>
              </a:xfrm>
              <a:custGeom>
                <a:avLst/>
                <a:gdLst>
                  <a:gd name="T0" fmla="*/ 246 w 490"/>
                  <a:gd name="T1" fmla="*/ 0 h 581"/>
                  <a:gd name="T2" fmla="*/ 0 w 490"/>
                  <a:gd name="T3" fmla="*/ 581 h 581"/>
                  <a:gd name="T4" fmla="*/ 490 w 490"/>
                  <a:gd name="T5" fmla="*/ 581 h 581"/>
                  <a:gd name="T6" fmla="*/ 246 w 490"/>
                  <a:gd name="T7" fmla="*/ 0 h 581"/>
                </a:gdLst>
                <a:ahLst/>
                <a:cxnLst>
                  <a:cxn ang="0">
                    <a:pos x="T0" y="T1"/>
                  </a:cxn>
                  <a:cxn ang="0">
                    <a:pos x="T2" y="T3"/>
                  </a:cxn>
                  <a:cxn ang="0">
                    <a:pos x="T4" y="T5"/>
                  </a:cxn>
                  <a:cxn ang="0">
                    <a:pos x="T6" y="T7"/>
                  </a:cxn>
                </a:cxnLst>
                <a:rect l="0" t="0" r="r" b="b"/>
                <a:pathLst>
                  <a:path w="490" h="581">
                    <a:moveTo>
                      <a:pt x="246" y="0"/>
                    </a:moveTo>
                    <a:lnTo>
                      <a:pt x="0" y="581"/>
                    </a:lnTo>
                    <a:lnTo>
                      <a:pt x="490" y="581"/>
                    </a:lnTo>
                    <a:lnTo>
                      <a:pt x="246" y="0"/>
                    </a:lnTo>
                    <a:close/>
                  </a:path>
                </a:pathLst>
              </a:custGeom>
              <a:solidFill>
                <a:srgbClr val="B9D5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241" name="Freeform 645"/>
              <p:cNvSpPr>
                <a:spLocks/>
              </p:cNvSpPr>
              <p:nvPr/>
            </p:nvSpPr>
            <p:spPr bwMode="auto">
              <a:xfrm>
                <a:off x="4812822" y="5922736"/>
                <a:ext cx="74402" cy="809036"/>
              </a:xfrm>
              <a:custGeom>
                <a:avLst/>
                <a:gdLst>
                  <a:gd name="T0" fmla="*/ 54 w 111"/>
                  <a:gd name="T1" fmla="*/ 0 h 1207"/>
                  <a:gd name="T2" fmla="*/ 0 w 111"/>
                  <a:gd name="T3" fmla="*/ 1207 h 1207"/>
                  <a:gd name="T4" fmla="*/ 111 w 111"/>
                  <a:gd name="T5" fmla="*/ 1207 h 1207"/>
                  <a:gd name="T6" fmla="*/ 54 w 111"/>
                  <a:gd name="T7" fmla="*/ 0 h 1207"/>
                </a:gdLst>
                <a:ahLst/>
                <a:cxnLst>
                  <a:cxn ang="0">
                    <a:pos x="T0" y="T1"/>
                  </a:cxn>
                  <a:cxn ang="0">
                    <a:pos x="T2" y="T3"/>
                  </a:cxn>
                  <a:cxn ang="0">
                    <a:pos x="T4" y="T5"/>
                  </a:cxn>
                  <a:cxn ang="0">
                    <a:pos x="T6" y="T7"/>
                  </a:cxn>
                </a:cxnLst>
                <a:rect l="0" t="0" r="r" b="b"/>
                <a:pathLst>
                  <a:path w="111" h="1207">
                    <a:moveTo>
                      <a:pt x="54" y="0"/>
                    </a:moveTo>
                    <a:lnTo>
                      <a:pt x="0" y="1207"/>
                    </a:lnTo>
                    <a:lnTo>
                      <a:pt x="111" y="1207"/>
                    </a:lnTo>
                    <a:lnTo>
                      <a:pt x="54" y="0"/>
                    </a:lnTo>
                    <a:close/>
                  </a:path>
                </a:pathLst>
              </a:custGeom>
              <a:solidFill>
                <a:srgbClr val="00BC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242" name="Freeform 646"/>
              <p:cNvSpPr>
                <a:spLocks/>
              </p:cNvSpPr>
              <p:nvPr/>
            </p:nvSpPr>
            <p:spPr bwMode="auto">
              <a:xfrm>
                <a:off x="4715630" y="5922736"/>
                <a:ext cx="275488" cy="1051680"/>
              </a:xfrm>
              <a:custGeom>
                <a:avLst/>
                <a:gdLst>
                  <a:gd name="T0" fmla="*/ 411 w 411"/>
                  <a:gd name="T1" fmla="*/ 919 h 1569"/>
                  <a:gd name="T2" fmla="*/ 249 w 411"/>
                  <a:gd name="T3" fmla="*/ 1052 h 1569"/>
                  <a:gd name="T4" fmla="*/ 236 w 411"/>
                  <a:gd name="T5" fmla="*/ 751 h 1569"/>
                  <a:gd name="T6" fmla="*/ 364 w 411"/>
                  <a:gd name="T7" fmla="*/ 589 h 1569"/>
                  <a:gd name="T8" fmla="*/ 234 w 411"/>
                  <a:gd name="T9" fmla="*/ 692 h 1569"/>
                  <a:gd name="T10" fmla="*/ 222 w 411"/>
                  <a:gd name="T11" fmla="*/ 428 h 1569"/>
                  <a:gd name="T12" fmla="*/ 315 w 411"/>
                  <a:gd name="T13" fmla="*/ 303 h 1569"/>
                  <a:gd name="T14" fmla="*/ 219 w 411"/>
                  <a:gd name="T15" fmla="*/ 377 h 1569"/>
                  <a:gd name="T16" fmla="*/ 199 w 411"/>
                  <a:gd name="T17" fmla="*/ 0 h 1569"/>
                  <a:gd name="T18" fmla="*/ 182 w 411"/>
                  <a:gd name="T19" fmla="*/ 404 h 1569"/>
                  <a:gd name="T20" fmla="*/ 180 w 411"/>
                  <a:gd name="T21" fmla="*/ 406 h 1569"/>
                  <a:gd name="T22" fmla="*/ 182 w 411"/>
                  <a:gd name="T23" fmla="*/ 411 h 1569"/>
                  <a:gd name="T24" fmla="*/ 177 w 411"/>
                  <a:gd name="T25" fmla="*/ 473 h 1569"/>
                  <a:gd name="T26" fmla="*/ 59 w 411"/>
                  <a:gd name="T27" fmla="*/ 377 h 1569"/>
                  <a:gd name="T28" fmla="*/ 175 w 411"/>
                  <a:gd name="T29" fmla="*/ 527 h 1569"/>
                  <a:gd name="T30" fmla="*/ 165 w 411"/>
                  <a:gd name="T31" fmla="*/ 759 h 1569"/>
                  <a:gd name="T32" fmla="*/ 27 w 411"/>
                  <a:gd name="T33" fmla="*/ 645 h 1569"/>
                  <a:gd name="T34" fmla="*/ 162 w 411"/>
                  <a:gd name="T35" fmla="*/ 808 h 1569"/>
                  <a:gd name="T36" fmla="*/ 155 w 411"/>
                  <a:gd name="T37" fmla="*/ 975 h 1569"/>
                  <a:gd name="T38" fmla="*/ 0 w 411"/>
                  <a:gd name="T39" fmla="*/ 842 h 1569"/>
                  <a:gd name="T40" fmla="*/ 153 w 411"/>
                  <a:gd name="T41" fmla="*/ 1025 h 1569"/>
                  <a:gd name="T42" fmla="*/ 128 w 411"/>
                  <a:gd name="T43" fmla="*/ 1569 h 1569"/>
                  <a:gd name="T44" fmla="*/ 273 w 411"/>
                  <a:gd name="T45" fmla="*/ 1569 h 1569"/>
                  <a:gd name="T46" fmla="*/ 254 w 411"/>
                  <a:gd name="T47" fmla="*/ 1113 h 1569"/>
                  <a:gd name="T48" fmla="*/ 411 w 411"/>
                  <a:gd name="T49" fmla="*/ 919 h 1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11" h="1569">
                    <a:moveTo>
                      <a:pt x="411" y="919"/>
                    </a:moveTo>
                    <a:lnTo>
                      <a:pt x="249" y="1052"/>
                    </a:lnTo>
                    <a:lnTo>
                      <a:pt x="236" y="751"/>
                    </a:lnTo>
                    <a:lnTo>
                      <a:pt x="364" y="589"/>
                    </a:lnTo>
                    <a:lnTo>
                      <a:pt x="234" y="692"/>
                    </a:lnTo>
                    <a:lnTo>
                      <a:pt x="222" y="428"/>
                    </a:lnTo>
                    <a:lnTo>
                      <a:pt x="315" y="303"/>
                    </a:lnTo>
                    <a:lnTo>
                      <a:pt x="219" y="377"/>
                    </a:lnTo>
                    <a:lnTo>
                      <a:pt x="199" y="0"/>
                    </a:lnTo>
                    <a:lnTo>
                      <a:pt x="182" y="404"/>
                    </a:lnTo>
                    <a:lnTo>
                      <a:pt x="180" y="406"/>
                    </a:lnTo>
                    <a:lnTo>
                      <a:pt x="182" y="411"/>
                    </a:lnTo>
                    <a:lnTo>
                      <a:pt x="177" y="473"/>
                    </a:lnTo>
                    <a:lnTo>
                      <a:pt x="59" y="377"/>
                    </a:lnTo>
                    <a:lnTo>
                      <a:pt x="175" y="527"/>
                    </a:lnTo>
                    <a:lnTo>
                      <a:pt x="165" y="759"/>
                    </a:lnTo>
                    <a:lnTo>
                      <a:pt x="27" y="645"/>
                    </a:lnTo>
                    <a:lnTo>
                      <a:pt x="162" y="808"/>
                    </a:lnTo>
                    <a:lnTo>
                      <a:pt x="155" y="975"/>
                    </a:lnTo>
                    <a:lnTo>
                      <a:pt x="0" y="842"/>
                    </a:lnTo>
                    <a:lnTo>
                      <a:pt x="153" y="1025"/>
                    </a:lnTo>
                    <a:lnTo>
                      <a:pt x="128" y="1569"/>
                    </a:lnTo>
                    <a:lnTo>
                      <a:pt x="273" y="1569"/>
                    </a:lnTo>
                    <a:lnTo>
                      <a:pt x="254" y="1113"/>
                    </a:lnTo>
                    <a:lnTo>
                      <a:pt x="411" y="919"/>
                    </a:lnTo>
                    <a:close/>
                  </a:path>
                </a:pathLst>
              </a:custGeom>
              <a:solidFill>
                <a:srgbClr val="79A5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grpSp>
      </p:grpSp>
      <p:graphicFrame>
        <p:nvGraphicFramePr>
          <p:cNvPr id="5" name="Object 4" hidden="1"/>
          <p:cNvGraphicFramePr>
            <a:graphicFrameLocks noChangeAspect="1"/>
          </p:cNvGraphicFramePr>
          <p:nvPr userDrawn="1">
            <p:custDataLst>
              <p:tags r:id="rId2"/>
            </p:custDataLst>
            <p:extLst/>
          </p:nvPr>
        </p:nvGraphicFramePr>
        <p:xfrm>
          <a:off x="1191" y="1589"/>
          <a:ext cx="1190" cy="1587"/>
        </p:xfrm>
        <a:graphic>
          <a:graphicData uri="http://schemas.openxmlformats.org/presentationml/2006/ole">
            <mc:AlternateContent xmlns:mc="http://schemas.openxmlformats.org/markup-compatibility/2006">
              <mc:Choice xmlns:v="urn:schemas-microsoft-com:vml" Requires="v">
                <p:oleObj spid="_x0000_s91141" name="think-cell Slide" r:id="rId4" imgW="270" imgH="270" progId="TCLayout.ActiveDocument.1">
                  <p:embed/>
                </p:oleObj>
              </mc:Choice>
              <mc:Fallback>
                <p:oleObj name="think-cell Slide" r:id="rId4" imgW="270" imgH="270" progId="TCLayout.ActiveDocument.1">
                  <p:embed/>
                  <p:pic>
                    <p:nvPicPr>
                      <p:cNvPr id="5" name="Object 4" hidden="1"/>
                      <p:cNvPicPr/>
                      <p:nvPr/>
                    </p:nvPicPr>
                    <p:blipFill>
                      <a:blip r:embed="rId5"/>
                      <a:stretch>
                        <a:fillRect/>
                      </a:stretch>
                    </p:blipFill>
                    <p:spPr>
                      <a:xfrm>
                        <a:off x="1191" y="1589"/>
                        <a:ext cx="1190" cy="1587"/>
                      </a:xfrm>
                      <a:prstGeom prst="rect">
                        <a:avLst/>
                      </a:prstGeom>
                    </p:spPr>
                  </p:pic>
                </p:oleObj>
              </mc:Fallback>
            </mc:AlternateContent>
          </a:graphicData>
        </a:graphic>
      </p:graphicFrame>
      <p:sp>
        <p:nvSpPr>
          <p:cNvPr id="3" name="Footer Placeholder 2"/>
          <p:cNvSpPr>
            <a:spLocks noGrp="1"/>
          </p:cNvSpPr>
          <p:nvPr userDrawn="1">
            <p:ph type="ftr" sz="quarter" idx="10"/>
          </p:nvPr>
        </p:nvSpPr>
        <p:spPr/>
        <p:txBody>
          <a:bodyPr/>
          <a:lstStyle/>
          <a:p>
            <a:r>
              <a:rPr lang="en-US"/>
              <a:t>Microsoft Confidential</a:t>
            </a:r>
          </a:p>
        </p:txBody>
      </p:sp>
      <p:sp>
        <p:nvSpPr>
          <p:cNvPr id="4" name="Slide Number Placeholder 3"/>
          <p:cNvSpPr>
            <a:spLocks noGrp="1"/>
          </p:cNvSpPr>
          <p:nvPr userDrawn="1">
            <p:ph type="sldNum" sz="quarter" idx="11"/>
          </p:nvPr>
        </p:nvSpPr>
        <p:spPr/>
        <p:txBody>
          <a:bodyPr/>
          <a:lstStyle/>
          <a:p>
            <a:fld id="{27258FFF-F925-446B-8502-81C933981705}" type="slidenum">
              <a:rPr lang="en-US" smtClean="0"/>
              <a:pPr/>
              <a:t>‹#›</a:t>
            </a:fld>
            <a:endParaRPr lang="en-US"/>
          </a:p>
        </p:txBody>
      </p:sp>
      <p:sp>
        <p:nvSpPr>
          <p:cNvPr id="7" name="Title 1"/>
          <p:cNvSpPr>
            <a:spLocks noGrp="1"/>
          </p:cNvSpPr>
          <p:nvPr userDrawn="1">
            <p:ph type="title" hasCustomPrompt="1"/>
          </p:nvPr>
        </p:nvSpPr>
        <p:spPr>
          <a:xfrm>
            <a:off x="438875" y="264964"/>
            <a:ext cx="8418931" cy="1097302"/>
          </a:xfrm>
        </p:spPr>
        <p:txBody>
          <a:bodyPr lIns="0" tIns="91440" rIns="146304" bIns="91440"/>
          <a:lstStyle>
            <a:lvl1pPr>
              <a:lnSpc>
                <a:spcPts val="3674"/>
              </a:lnSpc>
              <a:defRPr sz="2700" baseline="0">
                <a:solidFill>
                  <a:schemeClr val="accent1"/>
                </a:solidFill>
              </a:defRPr>
            </a:lvl1pPr>
          </a:lstStyle>
          <a:p>
            <a:r>
              <a:rPr lang="en-US" dirty="0" err="1"/>
              <a:t>Lorem</a:t>
            </a:r>
            <a:r>
              <a:rPr lang="en-US" dirty="0"/>
              <a:t> </a:t>
            </a:r>
            <a:r>
              <a:rPr lang="en-US" dirty="0" err="1"/>
              <a:t>ipsum</a:t>
            </a:r>
            <a:r>
              <a:rPr lang="en-US" dirty="0"/>
              <a:t> dolor sit.</a:t>
            </a:r>
          </a:p>
        </p:txBody>
      </p:sp>
      <p:sp>
        <p:nvSpPr>
          <p:cNvPr id="125" name="Text Placeholder 7"/>
          <p:cNvSpPr>
            <a:spLocks noGrp="1"/>
          </p:cNvSpPr>
          <p:nvPr>
            <p:ph type="body" sz="quarter" idx="13" hasCustomPrompt="1"/>
          </p:nvPr>
        </p:nvSpPr>
        <p:spPr>
          <a:xfrm>
            <a:off x="452590" y="1545465"/>
            <a:ext cx="8418931" cy="4663068"/>
          </a:xfrm>
        </p:spPr>
        <p:txBody>
          <a:bodyPr lIns="0" tIns="0"/>
          <a:lstStyle>
            <a:lvl1pPr marL="175006" indent="-175006">
              <a:spcBef>
                <a:spcPts val="900"/>
              </a:spcBef>
              <a:defRPr sz="1950">
                <a:latin typeface="+mn-lt"/>
              </a:defRPr>
            </a:lvl1pPr>
            <a:lvl2pPr marL="517874" indent="-175006">
              <a:spcBef>
                <a:spcPts val="900"/>
              </a:spcBef>
              <a:buSzPct val="100000"/>
              <a:buFont typeface="Segoe UI" pitchFamily="34" charset="0"/>
              <a:buChar char="‐"/>
              <a:defRPr/>
            </a:lvl2pPr>
            <a:lvl3pPr marL="860741" indent="-175006">
              <a:spcBef>
                <a:spcPts val="900"/>
              </a:spcBef>
              <a:buFont typeface="Wingdings" pitchFamily="2" charset="2"/>
              <a:buChar char="§"/>
              <a:defRPr/>
            </a:lvl3pPr>
            <a:lvl4pPr marL="1200037" indent="-257151">
              <a:spcBef>
                <a:spcPts val="900"/>
              </a:spcBef>
              <a:buFont typeface="+mj-lt"/>
              <a:buAutoNum type="arabicPeriod"/>
              <a:defRPr/>
            </a:lvl4pPr>
            <a:lvl5pPr marL="1459569" indent="-257151">
              <a:spcBef>
                <a:spcPts val="900"/>
              </a:spcBef>
              <a:buFont typeface="+mj-lt"/>
              <a:buAutoNum type="alphaLcParenR"/>
              <a:defRPr/>
            </a:lvl5pPr>
          </a:lstStyle>
          <a:p>
            <a:pPr lvl="0"/>
            <a:r>
              <a:rPr lang="en-US" dirty="0" err="1"/>
              <a:t>Lorem</a:t>
            </a:r>
            <a:r>
              <a:rPr lang="en-US" dirty="0"/>
              <a:t> </a:t>
            </a:r>
            <a:r>
              <a:rPr lang="en-US" dirty="0" err="1"/>
              <a:t>ipsum</a:t>
            </a:r>
            <a:r>
              <a:rPr lang="en-US" dirty="0"/>
              <a:t> dolor sit </a:t>
            </a:r>
            <a:r>
              <a:rPr lang="en-US" dirty="0" err="1"/>
              <a:t>amet</a:t>
            </a:r>
            <a:r>
              <a:rPr lang="en-US" dirty="0"/>
              <a:t>, </a:t>
            </a:r>
            <a:r>
              <a:rPr lang="en-US" dirty="0" err="1"/>
              <a:t>consectetur</a:t>
            </a:r>
            <a:r>
              <a:rPr lang="en-US" dirty="0"/>
              <a:t> </a:t>
            </a:r>
            <a:r>
              <a:rPr lang="en-US" dirty="0" err="1"/>
              <a:t>adipiscing</a:t>
            </a:r>
            <a:r>
              <a:rPr lang="en-US" dirty="0"/>
              <a:t> </a:t>
            </a:r>
            <a:br>
              <a:rPr lang="en-US" dirty="0"/>
            </a:br>
            <a:r>
              <a:rPr lang="en-US" dirty="0" err="1"/>
              <a:t>elit</a:t>
            </a:r>
            <a:r>
              <a:rPr lang="en-US" dirty="0"/>
              <a:t>. </a:t>
            </a:r>
            <a:r>
              <a:rPr lang="en-US" dirty="0" err="1"/>
              <a:t>Nunc</a:t>
            </a:r>
            <a:r>
              <a:rPr lang="en-US" dirty="0"/>
              <a:t> et </a:t>
            </a:r>
            <a:r>
              <a:rPr lang="en-US" dirty="0" err="1"/>
              <a:t>sagittis</a:t>
            </a:r>
            <a:r>
              <a:rPr lang="en-US" dirty="0"/>
              <a:t> ligula</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3468151604"/>
      </p:ext>
    </p:extLst>
  </p:cSld>
  <p:clrMapOvr>
    <a:masterClrMapping/>
  </p:clrMapOvr>
  <mc:AlternateContent xmlns:mc="http://schemas.openxmlformats.org/markup-compatibility/2006" xmlns:p14="http://schemas.microsoft.com/office/powerpoint/2010/main">
    <mc:Choice Requires="p14">
      <p:transition spd="slow" p14:dur="1250">
        <p:fade/>
      </p:transition>
    </mc:Choice>
    <mc:Fallback xmlns="">
      <p:transition spd="slow">
        <p:fade/>
      </p:transition>
    </mc:Fallback>
  </mc:AlternateContent>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Blank Accent Color 1">
    <p:bg>
      <p:bgPr>
        <a:solidFill>
          <a:schemeClr val="accent1"/>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2425675349"/>
      </p:ext>
    </p:extLst>
  </p:cSld>
  <p:clrMapOvr>
    <a:overrideClrMapping bg1="dk1" tx1="lt1" bg2="dk2" tx2="lt2" accent1="accent1" accent2="accent2" accent3="accent3" accent4="accent4" accent5="accent5" accent6="accent6" hlink="hlink" folHlink="folHlink"/>
  </p:clrMapOvr>
  <p:transition>
    <p:fade/>
  </p:transition>
</p:sldLayout>
</file>

<file path=ppt/slideLayouts/slideLayout160.xml><?xml version="1.0" encoding="utf-8"?>
<p:sldLayout xmlns:a="http://schemas.openxmlformats.org/drawingml/2006/main" xmlns:r="http://schemas.openxmlformats.org/officeDocument/2006/relationships" xmlns:p="http://schemas.openxmlformats.org/presentationml/2006/main" preserve="1" userDrawn="1">
  <p:cSld name="57_Illustrated Footer">
    <p:spTree>
      <p:nvGrpSpPr>
        <p:cNvPr id="1" name=""/>
        <p:cNvGrpSpPr/>
        <p:nvPr/>
      </p:nvGrpSpPr>
      <p:grpSpPr>
        <a:xfrm>
          <a:off x="0" y="0"/>
          <a:ext cx="0" cy="0"/>
          <a:chOff x="0" y="0"/>
          <a:chExt cx="0" cy="0"/>
        </a:xfrm>
      </p:grpSpPr>
      <p:graphicFrame>
        <p:nvGraphicFramePr>
          <p:cNvPr id="5" name="Object 4" hidden="1"/>
          <p:cNvGraphicFramePr>
            <a:graphicFrameLocks noChangeAspect="1"/>
          </p:cNvGraphicFramePr>
          <p:nvPr>
            <p:custDataLst>
              <p:tags r:id="rId2"/>
            </p:custDataLst>
            <p:extLst/>
          </p:nvPr>
        </p:nvGraphicFramePr>
        <p:xfrm>
          <a:off x="1191" y="1589"/>
          <a:ext cx="1190" cy="1587"/>
        </p:xfrm>
        <a:graphic>
          <a:graphicData uri="http://schemas.openxmlformats.org/presentationml/2006/ole">
            <mc:AlternateContent xmlns:mc="http://schemas.openxmlformats.org/markup-compatibility/2006">
              <mc:Choice xmlns:v="urn:schemas-microsoft-com:vml" Requires="v">
                <p:oleObj spid="_x0000_s92165" name="think-cell Slide" r:id="rId4" imgW="270" imgH="270" progId="TCLayout.ActiveDocument.1">
                  <p:embed/>
                </p:oleObj>
              </mc:Choice>
              <mc:Fallback>
                <p:oleObj name="think-cell Slide" r:id="rId4" imgW="270" imgH="270" progId="TCLayout.ActiveDocument.1">
                  <p:embed/>
                  <p:pic>
                    <p:nvPicPr>
                      <p:cNvPr id="5" name="Object 4" hidden="1"/>
                      <p:cNvPicPr/>
                      <p:nvPr/>
                    </p:nvPicPr>
                    <p:blipFill>
                      <a:blip r:embed="rId5"/>
                      <a:stretch>
                        <a:fillRect/>
                      </a:stretch>
                    </p:blipFill>
                    <p:spPr>
                      <a:xfrm>
                        <a:off x="1191" y="1589"/>
                        <a:ext cx="1190" cy="1587"/>
                      </a:xfrm>
                      <a:prstGeom prst="rect">
                        <a:avLst/>
                      </a:prstGeom>
                    </p:spPr>
                  </p:pic>
                </p:oleObj>
              </mc:Fallback>
            </mc:AlternateContent>
          </a:graphicData>
        </a:graphic>
      </p:graphicFrame>
      <p:sp>
        <p:nvSpPr>
          <p:cNvPr id="3" name="Footer Placeholder 2"/>
          <p:cNvSpPr>
            <a:spLocks noGrp="1"/>
          </p:cNvSpPr>
          <p:nvPr>
            <p:ph type="ftr" sz="quarter" idx="10"/>
          </p:nvPr>
        </p:nvSpPr>
        <p:spPr/>
        <p:txBody>
          <a:bodyPr/>
          <a:lstStyle/>
          <a:p>
            <a:r>
              <a:rPr lang="en-US"/>
              <a:t>Microsoft Confidential</a:t>
            </a:r>
          </a:p>
        </p:txBody>
      </p:sp>
      <p:sp>
        <p:nvSpPr>
          <p:cNvPr id="4" name="Slide Number Placeholder 3"/>
          <p:cNvSpPr>
            <a:spLocks noGrp="1"/>
          </p:cNvSpPr>
          <p:nvPr>
            <p:ph type="sldNum" sz="quarter" idx="11"/>
          </p:nvPr>
        </p:nvSpPr>
        <p:spPr/>
        <p:txBody>
          <a:bodyPr/>
          <a:lstStyle>
            <a:lvl1pPr>
              <a:defRPr>
                <a:solidFill>
                  <a:schemeClr val="bg1"/>
                </a:solidFill>
              </a:defRPr>
            </a:lvl1pPr>
          </a:lstStyle>
          <a:p>
            <a:fld id="{27258FFF-F925-446B-8502-81C933981705}" type="slidenum">
              <a:rPr lang="en-IN" smtClean="0"/>
              <a:pPr/>
              <a:t>‹#›</a:t>
            </a:fld>
            <a:endParaRPr lang="en-IN" dirty="0"/>
          </a:p>
        </p:txBody>
      </p:sp>
      <p:sp>
        <p:nvSpPr>
          <p:cNvPr id="7" name="Title 1"/>
          <p:cNvSpPr>
            <a:spLocks noGrp="1"/>
          </p:cNvSpPr>
          <p:nvPr>
            <p:ph type="title" hasCustomPrompt="1"/>
          </p:nvPr>
        </p:nvSpPr>
        <p:spPr>
          <a:xfrm>
            <a:off x="438875" y="264964"/>
            <a:ext cx="8418931" cy="1097302"/>
          </a:xfrm>
        </p:spPr>
        <p:txBody>
          <a:bodyPr lIns="0" tIns="91440" rIns="146304" bIns="91440"/>
          <a:lstStyle>
            <a:lvl1pPr>
              <a:lnSpc>
                <a:spcPts val="3674"/>
              </a:lnSpc>
              <a:defRPr sz="2700" baseline="0">
                <a:solidFill>
                  <a:schemeClr val="accent1"/>
                </a:solidFill>
              </a:defRPr>
            </a:lvl1pPr>
          </a:lstStyle>
          <a:p>
            <a:r>
              <a:rPr lang="en-US" dirty="0" err="1"/>
              <a:t>Lorem</a:t>
            </a:r>
            <a:r>
              <a:rPr lang="en-US" dirty="0"/>
              <a:t> </a:t>
            </a:r>
            <a:r>
              <a:rPr lang="en-US" dirty="0" err="1"/>
              <a:t>ipsum</a:t>
            </a:r>
            <a:r>
              <a:rPr lang="en-US" dirty="0"/>
              <a:t> dolor sit.</a:t>
            </a:r>
          </a:p>
        </p:txBody>
      </p:sp>
      <p:sp>
        <p:nvSpPr>
          <p:cNvPr id="204" name="Text Placeholder 7"/>
          <p:cNvSpPr>
            <a:spLocks noGrp="1"/>
          </p:cNvSpPr>
          <p:nvPr>
            <p:ph type="body" sz="quarter" idx="13" hasCustomPrompt="1"/>
          </p:nvPr>
        </p:nvSpPr>
        <p:spPr>
          <a:xfrm>
            <a:off x="452590" y="1545465"/>
            <a:ext cx="8418931" cy="4663068"/>
          </a:xfrm>
        </p:spPr>
        <p:txBody>
          <a:bodyPr lIns="0" tIns="0"/>
          <a:lstStyle>
            <a:lvl1pPr marL="175006" indent="-175006">
              <a:spcBef>
                <a:spcPts val="900"/>
              </a:spcBef>
              <a:defRPr sz="1950">
                <a:latin typeface="+mn-lt"/>
              </a:defRPr>
            </a:lvl1pPr>
            <a:lvl2pPr marL="517874" indent="-175006">
              <a:spcBef>
                <a:spcPts val="900"/>
              </a:spcBef>
              <a:buSzPct val="100000"/>
              <a:buFont typeface="Segoe UI" pitchFamily="34" charset="0"/>
              <a:buChar char="‐"/>
              <a:defRPr/>
            </a:lvl2pPr>
            <a:lvl3pPr marL="860741" indent="-175006">
              <a:spcBef>
                <a:spcPts val="900"/>
              </a:spcBef>
              <a:buFont typeface="Wingdings" pitchFamily="2" charset="2"/>
              <a:buChar char="§"/>
              <a:defRPr/>
            </a:lvl3pPr>
            <a:lvl4pPr marL="1200037" indent="-257151">
              <a:spcBef>
                <a:spcPts val="900"/>
              </a:spcBef>
              <a:buFont typeface="+mj-lt"/>
              <a:buAutoNum type="arabicPeriod"/>
              <a:defRPr/>
            </a:lvl4pPr>
            <a:lvl5pPr marL="1459569" indent="-257151">
              <a:spcBef>
                <a:spcPts val="900"/>
              </a:spcBef>
              <a:buFont typeface="+mj-lt"/>
              <a:buAutoNum type="alphaLcParenR"/>
              <a:defRPr/>
            </a:lvl5pPr>
          </a:lstStyle>
          <a:p>
            <a:pPr lvl="0"/>
            <a:r>
              <a:rPr lang="en-US" dirty="0" err="1"/>
              <a:t>Lorem</a:t>
            </a:r>
            <a:r>
              <a:rPr lang="en-US" dirty="0"/>
              <a:t> </a:t>
            </a:r>
            <a:r>
              <a:rPr lang="en-US" dirty="0" err="1"/>
              <a:t>ipsum</a:t>
            </a:r>
            <a:r>
              <a:rPr lang="en-US" dirty="0"/>
              <a:t> dolor sit </a:t>
            </a:r>
            <a:r>
              <a:rPr lang="en-US" dirty="0" err="1"/>
              <a:t>amet</a:t>
            </a:r>
            <a:r>
              <a:rPr lang="en-US" dirty="0"/>
              <a:t>, </a:t>
            </a:r>
            <a:r>
              <a:rPr lang="en-US" dirty="0" err="1"/>
              <a:t>consectetur</a:t>
            </a:r>
            <a:r>
              <a:rPr lang="en-US" dirty="0"/>
              <a:t> </a:t>
            </a:r>
            <a:r>
              <a:rPr lang="en-US" dirty="0" err="1"/>
              <a:t>adipiscing</a:t>
            </a:r>
            <a:r>
              <a:rPr lang="en-US" dirty="0"/>
              <a:t> </a:t>
            </a:r>
            <a:br>
              <a:rPr lang="en-US" dirty="0"/>
            </a:br>
            <a:r>
              <a:rPr lang="en-US" dirty="0" err="1"/>
              <a:t>elit</a:t>
            </a:r>
            <a:r>
              <a:rPr lang="en-US" dirty="0"/>
              <a:t>. </a:t>
            </a:r>
            <a:r>
              <a:rPr lang="en-US" dirty="0" err="1"/>
              <a:t>Nunc</a:t>
            </a:r>
            <a:r>
              <a:rPr lang="en-US" dirty="0"/>
              <a:t> et </a:t>
            </a:r>
            <a:r>
              <a:rPr lang="en-US" dirty="0" err="1"/>
              <a:t>sagittis</a:t>
            </a:r>
            <a:r>
              <a:rPr lang="en-US" dirty="0"/>
              <a:t> ligula</a:t>
            </a:r>
          </a:p>
          <a:p>
            <a:pPr lvl="1"/>
            <a:r>
              <a:rPr lang="en-US" dirty="0"/>
              <a:t>Second level</a:t>
            </a:r>
          </a:p>
          <a:p>
            <a:pPr lvl="2"/>
            <a:r>
              <a:rPr lang="en-US" dirty="0"/>
              <a:t>Third level</a:t>
            </a:r>
          </a:p>
          <a:p>
            <a:pPr lvl="3"/>
            <a:r>
              <a:rPr lang="en-US" dirty="0"/>
              <a:t>Fourth level</a:t>
            </a:r>
          </a:p>
          <a:p>
            <a:pPr lvl="4"/>
            <a:r>
              <a:rPr lang="en-US" dirty="0"/>
              <a:t>Fifth level</a:t>
            </a:r>
          </a:p>
        </p:txBody>
      </p:sp>
      <p:grpSp>
        <p:nvGrpSpPr>
          <p:cNvPr id="11" name="Group 10"/>
          <p:cNvGrpSpPr/>
          <p:nvPr userDrawn="1"/>
        </p:nvGrpSpPr>
        <p:grpSpPr>
          <a:xfrm>
            <a:off x="0" y="4990149"/>
            <a:ext cx="9326563" cy="2004376"/>
            <a:chOff x="0" y="4990149"/>
            <a:chExt cx="12436475" cy="2004376"/>
          </a:xfrm>
        </p:grpSpPr>
        <p:grpSp>
          <p:nvGrpSpPr>
            <p:cNvPr id="10" name="Group 9"/>
            <p:cNvGrpSpPr/>
            <p:nvPr userDrawn="1"/>
          </p:nvGrpSpPr>
          <p:grpSpPr>
            <a:xfrm>
              <a:off x="0" y="5204678"/>
              <a:ext cx="12436475" cy="1789847"/>
              <a:chOff x="0" y="5204678"/>
              <a:chExt cx="12436475" cy="1789847"/>
            </a:xfrm>
          </p:grpSpPr>
          <p:grpSp>
            <p:nvGrpSpPr>
              <p:cNvPr id="112" name="Group 111"/>
              <p:cNvGrpSpPr/>
              <p:nvPr/>
            </p:nvGrpSpPr>
            <p:grpSpPr>
              <a:xfrm>
                <a:off x="10636643" y="5204678"/>
                <a:ext cx="1799832" cy="1501710"/>
                <a:chOff x="10636643" y="5492814"/>
                <a:chExt cx="1799832" cy="1501710"/>
              </a:xfrm>
            </p:grpSpPr>
            <p:grpSp>
              <p:nvGrpSpPr>
                <p:cNvPr id="118" name="Group 117"/>
                <p:cNvGrpSpPr/>
                <p:nvPr/>
              </p:nvGrpSpPr>
              <p:grpSpPr>
                <a:xfrm flipH="1">
                  <a:off x="11566487" y="6847036"/>
                  <a:ext cx="39908" cy="107361"/>
                  <a:chOff x="8512196" y="6496912"/>
                  <a:chExt cx="112332" cy="301206"/>
                </a:xfrm>
              </p:grpSpPr>
              <p:sp>
                <p:nvSpPr>
                  <p:cNvPr id="260" name="Freeform 30"/>
                  <p:cNvSpPr>
                    <a:spLocks/>
                  </p:cNvSpPr>
                  <p:nvPr/>
                </p:nvSpPr>
                <p:spPr bwMode="auto">
                  <a:xfrm>
                    <a:off x="8512196" y="6694733"/>
                    <a:ext cx="65610" cy="103385"/>
                  </a:xfrm>
                  <a:custGeom>
                    <a:avLst/>
                    <a:gdLst>
                      <a:gd name="T0" fmla="*/ 26 w 28"/>
                      <a:gd name="T1" fmla="*/ 26 h 44"/>
                      <a:gd name="T2" fmla="*/ 10 w 28"/>
                      <a:gd name="T3" fmla="*/ 0 h 44"/>
                      <a:gd name="T4" fmla="*/ 0 w 28"/>
                      <a:gd name="T5" fmla="*/ 42 h 44"/>
                      <a:gd name="T6" fmla="*/ 26 w 28"/>
                      <a:gd name="T7" fmla="*/ 26 h 44"/>
                    </a:gdLst>
                    <a:ahLst/>
                    <a:cxnLst>
                      <a:cxn ang="0">
                        <a:pos x="T0" y="T1"/>
                      </a:cxn>
                      <a:cxn ang="0">
                        <a:pos x="T2" y="T3"/>
                      </a:cxn>
                      <a:cxn ang="0">
                        <a:pos x="T4" y="T5"/>
                      </a:cxn>
                      <a:cxn ang="0">
                        <a:pos x="T6" y="T7"/>
                      </a:cxn>
                    </a:cxnLst>
                    <a:rect l="0" t="0" r="r" b="b"/>
                    <a:pathLst>
                      <a:path w="28" h="44">
                        <a:moveTo>
                          <a:pt x="26" y="26"/>
                        </a:moveTo>
                        <a:cubicBezTo>
                          <a:pt x="28" y="14"/>
                          <a:pt x="21" y="3"/>
                          <a:pt x="10" y="0"/>
                        </a:cubicBezTo>
                        <a:cubicBezTo>
                          <a:pt x="0" y="42"/>
                          <a:pt x="0" y="42"/>
                          <a:pt x="0" y="42"/>
                        </a:cubicBezTo>
                        <a:cubicBezTo>
                          <a:pt x="12" y="44"/>
                          <a:pt x="23" y="37"/>
                          <a:pt x="26" y="26"/>
                        </a:cubicBezTo>
                        <a:close/>
                      </a:path>
                    </a:pathLst>
                  </a:custGeom>
                  <a:solidFill>
                    <a:srgbClr val="D2D2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a:p>
                </p:txBody>
              </p:sp>
              <p:sp>
                <p:nvSpPr>
                  <p:cNvPr id="261" name="Freeform 31"/>
                  <p:cNvSpPr>
                    <a:spLocks/>
                  </p:cNvSpPr>
                  <p:nvPr/>
                </p:nvSpPr>
                <p:spPr bwMode="auto">
                  <a:xfrm>
                    <a:off x="8535061" y="6595325"/>
                    <a:ext cx="65610" cy="106366"/>
                  </a:xfrm>
                  <a:custGeom>
                    <a:avLst/>
                    <a:gdLst>
                      <a:gd name="T0" fmla="*/ 26 w 28"/>
                      <a:gd name="T1" fmla="*/ 26 h 45"/>
                      <a:gd name="T2" fmla="*/ 10 w 28"/>
                      <a:gd name="T3" fmla="*/ 0 h 45"/>
                      <a:gd name="T4" fmla="*/ 0 w 28"/>
                      <a:gd name="T5" fmla="*/ 42 h 45"/>
                      <a:gd name="T6" fmla="*/ 26 w 28"/>
                      <a:gd name="T7" fmla="*/ 26 h 45"/>
                    </a:gdLst>
                    <a:ahLst/>
                    <a:cxnLst>
                      <a:cxn ang="0">
                        <a:pos x="T0" y="T1"/>
                      </a:cxn>
                      <a:cxn ang="0">
                        <a:pos x="T2" y="T3"/>
                      </a:cxn>
                      <a:cxn ang="0">
                        <a:pos x="T4" y="T5"/>
                      </a:cxn>
                      <a:cxn ang="0">
                        <a:pos x="T6" y="T7"/>
                      </a:cxn>
                    </a:cxnLst>
                    <a:rect l="0" t="0" r="r" b="b"/>
                    <a:pathLst>
                      <a:path w="28" h="45">
                        <a:moveTo>
                          <a:pt x="26" y="26"/>
                        </a:moveTo>
                        <a:cubicBezTo>
                          <a:pt x="28" y="14"/>
                          <a:pt x="21" y="3"/>
                          <a:pt x="10" y="0"/>
                        </a:cubicBezTo>
                        <a:cubicBezTo>
                          <a:pt x="0" y="42"/>
                          <a:pt x="0" y="42"/>
                          <a:pt x="0" y="42"/>
                        </a:cubicBezTo>
                        <a:cubicBezTo>
                          <a:pt x="11" y="45"/>
                          <a:pt x="23" y="37"/>
                          <a:pt x="26" y="26"/>
                        </a:cubicBezTo>
                        <a:close/>
                      </a:path>
                    </a:pathLst>
                  </a:custGeom>
                  <a:solidFill>
                    <a:srgbClr val="D2D2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a:p>
                </p:txBody>
              </p:sp>
              <p:sp>
                <p:nvSpPr>
                  <p:cNvPr id="262" name="Freeform 32"/>
                  <p:cNvSpPr>
                    <a:spLocks/>
                  </p:cNvSpPr>
                  <p:nvPr/>
                </p:nvSpPr>
                <p:spPr bwMode="auto">
                  <a:xfrm>
                    <a:off x="8558918" y="6496912"/>
                    <a:ext cx="65610" cy="106366"/>
                  </a:xfrm>
                  <a:custGeom>
                    <a:avLst/>
                    <a:gdLst>
                      <a:gd name="T0" fmla="*/ 25 w 28"/>
                      <a:gd name="T1" fmla="*/ 26 h 45"/>
                      <a:gd name="T2" fmla="*/ 9 w 28"/>
                      <a:gd name="T3" fmla="*/ 0 h 45"/>
                      <a:gd name="T4" fmla="*/ 0 w 28"/>
                      <a:gd name="T5" fmla="*/ 42 h 45"/>
                      <a:gd name="T6" fmla="*/ 25 w 28"/>
                      <a:gd name="T7" fmla="*/ 26 h 45"/>
                    </a:gdLst>
                    <a:ahLst/>
                    <a:cxnLst>
                      <a:cxn ang="0">
                        <a:pos x="T0" y="T1"/>
                      </a:cxn>
                      <a:cxn ang="0">
                        <a:pos x="T2" y="T3"/>
                      </a:cxn>
                      <a:cxn ang="0">
                        <a:pos x="T4" y="T5"/>
                      </a:cxn>
                      <a:cxn ang="0">
                        <a:pos x="T6" y="T7"/>
                      </a:cxn>
                    </a:cxnLst>
                    <a:rect l="0" t="0" r="r" b="b"/>
                    <a:pathLst>
                      <a:path w="28" h="45">
                        <a:moveTo>
                          <a:pt x="25" y="26"/>
                        </a:moveTo>
                        <a:cubicBezTo>
                          <a:pt x="28" y="15"/>
                          <a:pt x="21" y="3"/>
                          <a:pt x="9" y="0"/>
                        </a:cubicBezTo>
                        <a:cubicBezTo>
                          <a:pt x="0" y="42"/>
                          <a:pt x="0" y="42"/>
                          <a:pt x="0" y="42"/>
                        </a:cubicBezTo>
                        <a:cubicBezTo>
                          <a:pt x="11" y="45"/>
                          <a:pt x="23" y="38"/>
                          <a:pt x="25" y="26"/>
                        </a:cubicBezTo>
                        <a:close/>
                      </a:path>
                    </a:pathLst>
                  </a:custGeom>
                  <a:solidFill>
                    <a:srgbClr val="D2D2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a:p>
                </p:txBody>
              </p:sp>
            </p:grpSp>
            <p:sp>
              <p:nvSpPr>
                <p:cNvPr id="125" name="Rectangle 6"/>
                <p:cNvSpPr>
                  <a:spLocks noChangeArrowheads="1"/>
                </p:cNvSpPr>
                <p:nvPr userDrawn="1"/>
              </p:nvSpPr>
              <p:spPr bwMode="auto">
                <a:xfrm flipH="1">
                  <a:off x="11259888" y="6207276"/>
                  <a:ext cx="116279" cy="64379"/>
                </a:xfrm>
                <a:prstGeom prst="rect">
                  <a:avLst/>
                </a:prstGeom>
                <a:solidFill>
                  <a:schemeClr val="accent6">
                    <a:lumMod val="75000"/>
                  </a:schemeClr>
                </a:solidFill>
                <a:ln>
                  <a:noFill/>
                </a:ln>
                <a:extLst/>
              </p:spPr>
              <p:txBody>
                <a:bodyPr vert="horz" wrap="square" lIns="91440" tIns="45720" rIns="91440" bIns="45720" numCol="1" anchor="t" anchorCtr="0" compatLnSpc="1">
                  <a:prstTxWarp prst="textNoShape">
                    <a:avLst/>
                  </a:prstTxWarp>
                </a:bodyPr>
                <a:lstStyle/>
                <a:p>
                  <a:endParaRPr lang="en-US" sz="1350"/>
                </a:p>
              </p:txBody>
            </p:sp>
            <p:sp>
              <p:nvSpPr>
                <p:cNvPr id="126" name="Rectangle 6"/>
                <p:cNvSpPr>
                  <a:spLocks noChangeArrowheads="1"/>
                </p:cNvSpPr>
                <p:nvPr userDrawn="1"/>
              </p:nvSpPr>
              <p:spPr bwMode="auto">
                <a:xfrm flipH="1">
                  <a:off x="11396139" y="6207276"/>
                  <a:ext cx="116279" cy="64379"/>
                </a:xfrm>
                <a:prstGeom prst="rect">
                  <a:avLst/>
                </a:prstGeom>
                <a:solidFill>
                  <a:schemeClr val="accent6">
                    <a:lumMod val="75000"/>
                  </a:schemeClr>
                </a:solidFill>
                <a:ln>
                  <a:noFill/>
                </a:ln>
                <a:extLst/>
              </p:spPr>
              <p:txBody>
                <a:bodyPr vert="horz" wrap="square" lIns="91440" tIns="45720" rIns="91440" bIns="45720" numCol="1" anchor="t" anchorCtr="0" compatLnSpc="1">
                  <a:prstTxWarp prst="textNoShape">
                    <a:avLst/>
                  </a:prstTxWarp>
                </a:bodyPr>
                <a:lstStyle/>
                <a:p>
                  <a:endParaRPr lang="en-US" sz="1350"/>
                </a:p>
              </p:txBody>
            </p:sp>
            <p:sp>
              <p:nvSpPr>
                <p:cNvPr id="127" name="Rectangle 5"/>
                <p:cNvSpPr>
                  <a:spLocks noChangeArrowheads="1"/>
                </p:cNvSpPr>
                <p:nvPr userDrawn="1"/>
              </p:nvSpPr>
              <p:spPr bwMode="auto">
                <a:xfrm flipH="1">
                  <a:off x="11261682" y="6315798"/>
                  <a:ext cx="699865" cy="674744"/>
                </a:xfrm>
                <a:prstGeom prst="rect">
                  <a:avLst/>
                </a:prstGeom>
                <a:solidFill>
                  <a:schemeClr val="accent6">
                    <a:lumMod val="75000"/>
                  </a:schemeClr>
                </a:solidFill>
                <a:ln>
                  <a:noFill/>
                </a:ln>
                <a:extLst/>
              </p:spPr>
              <p:txBody>
                <a:bodyPr vert="horz" wrap="square" lIns="91440" tIns="45720" rIns="91440" bIns="45720" numCol="1" anchor="t" anchorCtr="0" compatLnSpc="1">
                  <a:prstTxWarp prst="textNoShape">
                    <a:avLst/>
                  </a:prstTxWarp>
                </a:bodyPr>
                <a:lstStyle/>
                <a:p>
                  <a:endParaRPr lang="en-US" sz="1350"/>
                </a:p>
              </p:txBody>
            </p:sp>
            <p:sp>
              <p:nvSpPr>
                <p:cNvPr id="128" name="Rectangle 6"/>
                <p:cNvSpPr>
                  <a:spLocks noChangeArrowheads="1"/>
                </p:cNvSpPr>
                <p:nvPr userDrawn="1"/>
              </p:nvSpPr>
              <p:spPr bwMode="auto">
                <a:xfrm flipH="1">
                  <a:off x="11204508" y="6269585"/>
                  <a:ext cx="813953" cy="46512"/>
                </a:xfrm>
                <a:prstGeom prst="rect">
                  <a:avLst/>
                </a:prstGeom>
                <a:solidFill>
                  <a:schemeClr val="accent6">
                    <a:lumMod val="75000"/>
                  </a:schemeClr>
                </a:solidFill>
                <a:ln>
                  <a:noFill/>
                </a:ln>
                <a:extLst/>
              </p:spPr>
              <p:txBody>
                <a:bodyPr vert="horz" wrap="square" lIns="91440" tIns="45720" rIns="91440" bIns="45720" numCol="1" anchor="t" anchorCtr="0" compatLnSpc="1">
                  <a:prstTxWarp prst="textNoShape">
                    <a:avLst/>
                  </a:prstTxWarp>
                </a:bodyPr>
                <a:lstStyle/>
                <a:p>
                  <a:endParaRPr lang="en-US" sz="1350"/>
                </a:p>
              </p:txBody>
            </p:sp>
            <p:sp>
              <p:nvSpPr>
                <p:cNvPr id="129" name="Rectangle 128"/>
                <p:cNvSpPr/>
                <p:nvPr userDrawn="1"/>
              </p:nvSpPr>
              <p:spPr bwMode="auto">
                <a:xfrm>
                  <a:off x="11318028" y="6773657"/>
                  <a:ext cx="587173" cy="93023"/>
                </a:xfrm>
                <a:prstGeom prst="rect">
                  <a:avLst/>
                </a:prstGeom>
                <a:solidFill>
                  <a:schemeClr val="accent6">
                    <a:lumMod val="60000"/>
                    <a:lumOff val="4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699288" fontAlgn="base">
                    <a:lnSpc>
                      <a:spcPct val="90000"/>
                    </a:lnSpc>
                    <a:spcBef>
                      <a:spcPct val="0"/>
                    </a:spcBef>
                    <a:spcAft>
                      <a:spcPct val="0"/>
                    </a:spcAft>
                  </a:pPr>
                  <a:endParaRPr lang="en-US" sz="1800" dirty="0" err="1">
                    <a:gradFill>
                      <a:gsLst>
                        <a:gs pos="0">
                          <a:srgbClr val="FFFFFF"/>
                        </a:gs>
                        <a:gs pos="100000">
                          <a:srgbClr val="FFFFFF"/>
                        </a:gs>
                      </a:gsLst>
                      <a:lin ang="5400000" scaled="0"/>
                    </a:gradFill>
                    <a:ea typeface="Segoe UI" pitchFamily="34" charset="0"/>
                    <a:cs typeface="Segoe UI" pitchFamily="34" charset="0"/>
                  </a:endParaRPr>
                </a:p>
              </p:txBody>
            </p:sp>
            <p:sp>
              <p:nvSpPr>
                <p:cNvPr id="130" name="Rectangle 129"/>
                <p:cNvSpPr/>
                <p:nvPr userDrawn="1"/>
              </p:nvSpPr>
              <p:spPr bwMode="auto">
                <a:xfrm>
                  <a:off x="11318028" y="6366966"/>
                  <a:ext cx="587173" cy="93023"/>
                </a:xfrm>
                <a:prstGeom prst="rect">
                  <a:avLst/>
                </a:prstGeom>
                <a:solidFill>
                  <a:schemeClr val="accent6">
                    <a:lumMod val="60000"/>
                    <a:lumOff val="4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699288" fontAlgn="base">
                    <a:lnSpc>
                      <a:spcPct val="90000"/>
                    </a:lnSpc>
                    <a:spcBef>
                      <a:spcPct val="0"/>
                    </a:spcBef>
                    <a:spcAft>
                      <a:spcPct val="0"/>
                    </a:spcAft>
                  </a:pPr>
                  <a:endParaRPr lang="en-US" sz="1800" dirty="0" err="1">
                    <a:gradFill>
                      <a:gsLst>
                        <a:gs pos="0">
                          <a:srgbClr val="FFFFFF"/>
                        </a:gs>
                        <a:gs pos="100000">
                          <a:srgbClr val="FFFFFF"/>
                        </a:gs>
                      </a:gsLst>
                      <a:lin ang="5400000" scaled="0"/>
                    </a:gradFill>
                    <a:ea typeface="Segoe UI" pitchFamily="34" charset="0"/>
                    <a:cs typeface="Segoe UI" pitchFamily="34" charset="0"/>
                  </a:endParaRPr>
                </a:p>
              </p:txBody>
            </p:sp>
            <p:sp>
              <p:nvSpPr>
                <p:cNvPr id="131" name="Rectangle 130"/>
                <p:cNvSpPr/>
                <p:nvPr userDrawn="1"/>
              </p:nvSpPr>
              <p:spPr bwMode="auto">
                <a:xfrm>
                  <a:off x="11318028" y="6508257"/>
                  <a:ext cx="587173" cy="93023"/>
                </a:xfrm>
                <a:prstGeom prst="rect">
                  <a:avLst/>
                </a:prstGeom>
                <a:solidFill>
                  <a:schemeClr val="accent6">
                    <a:lumMod val="60000"/>
                    <a:lumOff val="4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699288" fontAlgn="base">
                    <a:lnSpc>
                      <a:spcPct val="90000"/>
                    </a:lnSpc>
                    <a:spcBef>
                      <a:spcPct val="0"/>
                    </a:spcBef>
                    <a:spcAft>
                      <a:spcPct val="0"/>
                    </a:spcAft>
                  </a:pPr>
                  <a:endParaRPr lang="en-US" sz="1800" dirty="0" err="1">
                    <a:gradFill>
                      <a:gsLst>
                        <a:gs pos="0">
                          <a:srgbClr val="FFFFFF"/>
                        </a:gs>
                        <a:gs pos="100000">
                          <a:srgbClr val="FFFFFF"/>
                        </a:gs>
                      </a:gsLst>
                      <a:lin ang="5400000" scaled="0"/>
                    </a:gradFill>
                    <a:ea typeface="Segoe UI" pitchFamily="34" charset="0"/>
                    <a:cs typeface="Segoe UI" pitchFamily="34" charset="0"/>
                  </a:endParaRPr>
                </a:p>
              </p:txBody>
            </p:sp>
            <p:sp>
              <p:nvSpPr>
                <p:cNvPr id="132" name="Rectangle 131"/>
                <p:cNvSpPr/>
                <p:nvPr userDrawn="1"/>
              </p:nvSpPr>
              <p:spPr bwMode="auto">
                <a:xfrm>
                  <a:off x="11318028" y="6643492"/>
                  <a:ext cx="587173" cy="93023"/>
                </a:xfrm>
                <a:prstGeom prst="rect">
                  <a:avLst/>
                </a:prstGeom>
                <a:solidFill>
                  <a:schemeClr val="accent6">
                    <a:lumMod val="60000"/>
                    <a:lumOff val="4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699288" fontAlgn="base">
                    <a:lnSpc>
                      <a:spcPct val="90000"/>
                    </a:lnSpc>
                    <a:spcBef>
                      <a:spcPct val="0"/>
                    </a:spcBef>
                    <a:spcAft>
                      <a:spcPct val="0"/>
                    </a:spcAft>
                  </a:pPr>
                  <a:endParaRPr lang="en-US" sz="1800" dirty="0" err="1">
                    <a:gradFill>
                      <a:gsLst>
                        <a:gs pos="0">
                          <a:srgbClr val="FFFFFF"/>
                        </a:gs>
                        <a:gs pos="100000">
                          <a:srgbClr val="FFFFFF"/>
                        </a:gs>
                      </a:gsLst>
                      <a:lin ang="5400000" scaled="0"/>
                    </a:gradFill>
                    <a:ea typeface="Segoe UI" pitchFamily="34" charset="0"/>
                    <a:cs typeface="Segoe UI" pitchFamily="34" charset="0"/>
                  </a:endParaRPr>
                </a:p>
              </p:txBody>
            </p:sp>
            <p:sp>
              <p:nvSpPr>
                <p:cNvPr id="133" name="Rectangle 16"/>
                <p:cNvSpPr>
                  <a:spLocks noChangeArrowheads="1"/>
                </p:cNvSpPr>
                <p:nvPr/>
              </p:nvSpPr>
              <p:spPr bwMode="auto">
                <a:xfrm>
                  <a:off x="11960487" y="5492814"/>
                  <a:ext cx="475988" cy="1501710"/>
                </a:xfrm>
                <a:prstGeom prst="rect">
                  <a:avLst/>
                </a:pr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defTabSz="685735" eaLnBrk="1" fontAlgn="auto" latinLnBrk="0" hangingPunct="1">
                    <a:lnSpc>
                      <a:spcPct val="100000"/>
                    </a:lnSpc>
                    <a:spcBef>
                      <a:spcPts val="0"/>
                    </a:spcBef>
                    <a:spcAft>
                      <a:spcPts val="0"/>
                    </a:spcAft>
                    <a:buClrTx/>
                    <a:buSzTx/>
                    <a:buFontTx/>
                    <a:buNone/>
                    <a:tabLst/>
                    <a:defRPr/>
                  </a:pPr>
                  <a:endParaRPr kumimoji="0" lang="en-IN" sz="1350" b="0" i="0" u="none" strike="noStrike" kern="0" cap="none" spc="0" normalizeH="0" baseline="0" noProof="0">
                    <a:ln>
                      <a:noFill/>
                    </a:ln>
                    <a:solidFill>
                      <a:srgbClr val="505050"/>
                    </a:solidFill>
                    <a:effectLst/>
                    <a:uLnTx/>
                    <a:uFillTx/>
                  </a:endParaRPr>
                </a:p>
              </p:txBody>
            </p:sp>
            <p:sp>
              <p:nvSpPr>
                <p:cNvPr id="134" name="Rectangle 17"/>
                <p:cNvSpPr>
                  <a:spLocks noChangeArrowheads="1"/>
                </p:cNvSpPr>
                <p:nvPr/>
              </p:nvSpPr>
              <p:spPr bwMode="auto">
                <a:xfrm>
                  <a:off x="12387631" y="5492814"/>
                  <a:ext cx="17239" cy="1501710"/>
                </a:xfrm>
                <a:prstGeom prst="rect">
                  <a:avLst/>
                </a:prstGeom>
                <a:solidFill>
                  <a:schemeClr val="accent1">
                    <a:lumMod val="20000"/>
                    <a:lumOff val="80000"/>
                  </a:schemeClr>
                </a:solidFill>
                <a:ln>
                  <a:noFill/>
                </a:ln>
              </p:spPr>
              <p:txBody>
                <a:bodyPr vert="horz" wrap="square" lIns="91440" tIns="45720" rIns="91440" bIns="45720" numCol="1" anchor="t" anchorCtr="0" compatLnSpc="1">
                  <a:prstTxWarp prst="textNoShape">
                    <a:avLst/>
                  </a:prstTxWarp>
                </a:bodyPr>
                <a:lstStyle/>
                <a:p>
                  <a:pPr marL="0" marR="0" lvl="0" indent="0" defTabSz="685735" eaLnBrk="1" fontAlgn="auto" latinLnBrk="0" hangingPunct="1">
                    <a:lnSpc>
                      <a:spcPct val="100000"/>
                    </a:lnSpc>
                    <a:spcBef>
                      <a:spcPts val="0"/>
                    </a:spcBef>
                    <a:spcAft>
                      <a:spcPts val="0"/>
                    </a:spcAft>
                    <a:buClrTx/>
                    <a:buSzTx/>
                    <a:buFontTx/>
                    <a:buNone/>
                    <a:tabLst/>
                    <a:defRPr/>
                  </a:pPr>
                  <a:endParaRPr kumimoji="0" lang="en-IN" sz="1350" b="0" i="0" u="none" strike="noStrike" kern="0" cap="none" spc="0" normalizeH="0" baseline="0" noProof="0">
                    <a:ln>
                      <a:noFill/>
                    </a:ln>
                    <a:solidFill>
                      <a:srgbClr val="505050"/>
                    </a:solidFill>
                    <a:effectLst/>
                    <a:uLnTx/>
                    <a:uFillTx/>
                  </a:endParaRPr>
                </a:p>
              </p:txBody>
            </p:sp>
            <p:sp>
              <p:nvSpPr>
                <p:cNvPr id="135" name="Rectangle 18"/>
                <p:cNvSpPr>
                  <a:spLocks noChangeArrowheads="1"/>
                </p:cNvSpPr>
                <p:nvPr/>
              </p:nvSpPr>
              <p:spPr bwMode="auto">
                <a:xfrm>
                  <a:off x="12331125" y="5492814"/>
                  <a:ext cx="17239" cy="1501710"/>
                </a:xfrm>
                <a:prstGeom prst="rect">
                  <a:avLst/>
                </a:prstGeom>
                <a:solidFill>
                  <a:schemeClr val="accent1">
                    <a:lumMod val="20000"/>
                    <a:lumOff val="80000"/>
                  </a:schemeClr>
                </a:solidFill>
                <a:ln>
                  <a:noFill/>
                </a:ln>
              </p:spPr>
              <p:txBody>
                <a:bodyPr vert="horz" wrap="square" lIns="91440" tIns="45720" rIns="91440" bIns="45720" numCol="1" anchor="t" anchorCtr="0" compatLnSpc="1">
                  <a:prstTxWarp prst="textNoShape">
                    <a:avLst/>
                  </a:prstTxWarp>
                </a:bodyPr>
                <a:lstStyle/>
                <a:p>
                  <a:pPr marL="0" marR="0" lvl="0" indent="0" defTabSz="685735" eaLnBrk="1" fontAlgn="auto" latinLnBrk="0" hangingPunct="1">
                    <a:lnSpc>
                      <a:spcPct val="100000"/>
                    </a:lnSpc>
                    <a:spcBef>
                      <a:spcPts val="0"/>
                    </a:spcBef>
                    <a:spcAft>
                      <a:spcPts val="0"/>
                    </a:spcAft>
                    <a:buClrTx/>
                    <a:buSzTx/>
                    <a:buFontTx/>
                    <a:buNone/>
                    <a:tabLst/>
                    <a:defRPr/>
                  </a:pPr>
                  <a:endParaRPr kumimoji="0" lang="en-IN" sz="1350" b="0" i="0" u="none" strike="noStrike" kern="0" cap="none" spc="0" normalizeH="0" baseline="0" noProof="0">
                    <a:ln>
                      <a:noFill/>
                    </a:ln>
                    <a:solidFill>
                      <a:srgbClr val="505050"/>
                    </a:solidFill>
                    <a:effectLst/>
                    <a:uLnTx/>
                    <a:uFillTx/>
                  </a:endParaRPr>
                </a:p>
              </p:txBody>
            </p:sp>
            <p:sp>
              <p:nvSpPr>
                <p:cNvPr id="136" name="Rectangle 19"/>
                <p:cNvSpPr>
                  <a:spLocks noChangeArrowheads="1"/>
                </p:cNvSpPr>
                <p:nvPr/>
              </p:nvSpPr>
              <p:spPr bwMode="auto">
                <a:xfrm>
                  <a:off x="12270789" y="5492814"/>
                  <a:ext cx="18196" cy="1501710"/>
                </a:xfrm>
                <a:prstGeom prst="rect">
                  <a:avLst/>
                </a:prstGeom>
                <a:solidFill>
                  <a:schemeClr val="accent1">
                    <a:lumMod val="20000"/>
                    <a:lumOff val="80000"/>
                  </a:schemeClr>
                </a:solidFill>
                <a:ln>
                  <a:noFill/>
                </a:ln>
              </p:spPr>
              <p:txBody>
                <a:bodyPr vert="horz" wrap="square" lIns="91440" tIns="45720" rIns="91440" bIns="45720" numCol="1" anchor="t" anchorCtr="0" compatLnSpc="1">
                  <a:prstTxWarp prst="textNoShape">
                    <a:avLst/>
                  </a:prstTxWarp>
                </a:bodyPr>
                <a:lstStyle/>
                <a:p>
                  <a:pPr marL="0" marR="0" lvl="0" indent="0" defTabSz="685735" eaLnBrk="1" fontAlgn="auto" latinLnBrk="0" hangingPunct="1">
                    <a:lnSpc>
                      <a:spcPct val="100000"/>
                    </a:lnSpc>
                    <a:spcBef>
                      <a:spcPts val="0"/>
                    </a:spcBef>
                    <a:spcAft>
                      <a:spcPts val="0"/>
                    </a:spcAft>
                    <a:buClrTx/>
                    <a:buSzTx/>
                    <a:buFontTx/>
                    <a:buNone/>
                    <a:tabLst/>
                    <a:defRPr/>
                  </a:pPr>
                  <a:endParaRPr kumimoji="0" lang="en-IN" sz="1350" b="0" i="0" u="none" strike="noStrike" kern="0" cap="none" spc="0" normalizeH="0" baseline="0" noProof="0">
                    <a:ln>
                      <a:noFill/>
                    </a:ln>
                    <a:solidFill>
                      <a:srgbClr val="505050"/>
                    </a:solidFill>
                    <a:effectLst/>
                    <a:uLnTx/>
                    <a:uFillTx/>
                  </a:endParaRPr>
                </a:p>
              </p:txBody>
            </p:sp>
            <p:sp>
              <p:nvSpPr>
                <p:cNvPr id="137" name="Rectangle 20"/>
                <p:cNvSpPr>
                  <a:spLocks noChangeArrowheads="1"/>
                </p:cNvSpPr>
                <p:nvPr/>
              </p:nvSpPr>
              <p:spPr bwMode="auto">
                <a:xfrm>
                  <a:off x="12214283" y="5492814"/>
                  <a:ext cx="18196" cy="1501710"/>
                </a:xfrm>
                <a:prstGeom prst="rect">
                  <a:avLst/>
                </a:prstGeom>
                <a:solidFill>
                  <a:schemeClr val="accent1">
                    <a:lumMod val="20000"/>
                    <a:lumOff val="80000"/>
                  </a:schemeClr>
                </a:solidFill>
                <a:ln>
                  <a:noFill/>
                </a:ln>
              </p:spPr>
              <p:txBody>
                <a:bodyPr vert="horz" wrap="square" lIns="91440" tIns="45720" rIns="91440" bIns="45720" numCol="1" anchor="t" anchorCtr="0" compatLnSpc="1">
                  <a:prstTxWarp prst="textNoShape">
                    <a:avLst/>
                  </a:prstTxWarp>
                </a:bodyPr>
                <a:lstStyle/>
                <a:p>
                  <a:pPr marL="0" marR="0" lvl="0" indent="0" defTabSz="685735" eaLnBrk="1" fontAlgn="auto" latinLnBrk="0" hangingPunct="1">
                    <a:lnSpc>
                      <a:spcPct val="100000"/>
                    </a:lnSpc>
                    <a:spcBef>
                      <a:spcPts val="0"/>
                    </a:spcBef>
                    <a:spcAft>
                      <a:spcPts val="0"/>
                    </a:spcAft>
                    <a:buClrTx/>
                    <a:buSzTx/>
                    <a:buFontTx/>
                    <a:buNone/>
                    <a:tabLst/>
                    <a:defRPr/>
                  </a:pPr>
                  <a:endParaRPr kumimoji="0" lang="en-IN" sz="1350" b="0" i="0" u="none" strike="noStrike" kern="0" cap="none" spc="0" normalizeH="0" baseline="0" noProof="0">
                    <a:ln>
                      <a:noFill/>
                    </a:ln>
                    <a:solidFill>
                      <a:srgbClr val="505050"/>
                    </a:solidFill>
                    <a:effectLst/>
                    <a:uLnTx/>
                    <a:uFillTx/>
                  </a:endParaRPr>
                </a:p>
              </p:txBody>
            </p:sp>
            <p:sp>
              <p:nvSpPr>
                <p:cNvPr id="138" name="Rectangle 21"/>
                <p:cNvSpPr>
                  <a:spLocks noChangeArrowheads="1"/>
                </p:cNvSpPr>
                <p:nvPr/>
              </p:nvSpPr>
              <p:spPr bwMode="auto">
                <a:xfrm>
                  <a:off x="12154904" y="5492814"/>
                  <a:ext cx="17239" cy="1501710"/>
                </a:xfrm>
                <a:prstGeom prst="rect">
                  <a:avLst/>
                </a:prstGeom>
                <a:solidFill>
                  <a:schemeClr val="accent1">
                    <a:lumMod val="20000"/>
                    <a:lumOff val="80000"/>
                  </a:schemeClr>
                </a:solidFill>
                <a:ln>
                  <a:noFill/>
                </a:ln>
              </p:spPr>
              <p:txBody>
                <a:bodyPr vert="horz" wrap="square" lIns="91440" tIns="45720" rIns="91440" bIns="45720" numCol="1" anchor="t" anchorCtr="0" compatLnSpc="1">
                  <a:prstTxWarp prst="textNoShape">
                    <a:avLst/>
                  </a:prstTxWarp>
                </a:bodyPr>
                <a:lstStyle/>
                <a:p>
                  <a:pPr marL="0" marR="0" lvl="0" indent="0" defTabSz="685735" eaLnBrk="1" fontAlgn="auto" latinLnBrk="0" hangingPunct="1">
                    <a:lnSpc>
                      <a:spcPct val="100000"/>
                    </a:lnSpc>
                    <a:spcBef>
                      <a:spcPts val="0"/>
                    </a:spcBef>
                    <a:spcAft>
                      <a:spcPts val="0"/>
                    </a:spcAft>
                    <a:buClrTx/>
                    <a:buSzTx/>
                    <a:buFontTx/>
                    <a:buNone/>
                    <a:tabLst/>
                    <a:defRPr/>
                  </a:pPr>
                  <a:endParaRPr kumimoji="0" lang="en-IN" sz="1350" b="0" i="0" u="none" strike="noStrike" kern="0" cap="none" spc="0" normalizeH="0" baseline="0" noProof="0">
                    <a:ln>
                      <a:noFill/>
                    </a:ln>
                    <a:solidFill>
                      <a:srgbClr val="505050"/>
                    </a:solidFill>
                    <a:effectLst/>
                    <a:uLnTx/>
                    <a:uFillTx/>
                  </a:endParaRPr>
                </a:p>
              </p:txBody>
            </p:sp>
            <p:sp>
              <p:nvSpPr>
                <p:cNvPr id="139" name="Rectangle 22"/>
                <p:cNvSpPr>
                  <a:spLocks noChangeArrowheads="1"/>
                </p:cNvSpPr>
                <p:nvPr/>
              </p:nvSpPr>
              <p:spPr bwMode="auto">
                <a:xfrm>
                  <a:off x="12098399" y="5492814"/>
                  <a:ext cx="17239" cy="1501710"/>
                </a:xfrm>
                <a:prstGeom prst="rect">
                  <a:avLst/>
                </a:prstGeom>
                <a:solidFill>
                  <a:schemeClr val="accent1">
                    <a:lumMod val="20000"/>
                    <a:lumOff val="80000"/>
                  </a:schemeClr>
                </a:solidFill>
                <a:ln>
                  <a:noFill/>
                </a:ln>
              </p:spPr>
              <p:txBody>
                <a:bodyPr vert="horz" wrap="square" lIns="91440" tIns="45720" rIns="91440" bIns="45720" numCol="1" anchor="t" anchorCtr="0" compatLnSpc="1">
                  <a:prstTxWarp prst="textNoShape">
                    <a:avLst/>
                  </a:prstTxWarp>
                </a:bodyPr>
                <a:lstStyle/>
                <a:p>
                  <a:pPr marL="0" marR="0" lvl="0" indent="0" defTabSz="685735" eaLnBrk="1" fontAlgn="auto" latinLnBrk="0" hangingPunct="1">
                    <a:lnSpc>
                      <a:spcPct val="100000"/>
                    </a:lnSpc>
                    <a:spcBef>
                      <a:spcPts val="0"/>
                    </a:spcBef>
                    <a:spcAft>
                      <a:spcPts val="0"/>
                    </a:spcAft>
                    <a:buClrTx/>
                    <a:buSzTx/>
                    <a:buFontTx/>
                    <a:buNone/>
                    <a:tabLst/>
                    <a:defRPr/>
                  </a:pPr>
                  <a:endParaRPr kumimoji="0" lang="en-IN" sz="1350" b="0" i="0" u="none" strike="noStrike" kern="0" cap="none" spc="0" normalizeH="0" baseline="0" noProof="0">
                    <a:ln>
                      <a:noFill/>
                    </a:ln>
                    <a:solidFill>
                      <a:srgbClr val="505050"/>
                    </a:solidFill>
                    <a:effectLst/>
                    <a:uLnTx/>
                    <a:uFillTx/>
                  </a:endParaRPr>
                </a:p>
              </p:txBody>
            </p:sp>
            <p:sp>
              <p:nvSpPr>
                <p:cNvPr id="140" name="Rectangle 23"/>
                <p:cNvSpPr>
                  <a:spLocks noChangeArrowheads="1"/>
                </p:cNvSpPr>
                <p:nvPr/>
              </p:nvSpPr>
              <p:spPr bwMode="auto">
                <a:xfrm>
                  <a:off x="12038062" y="5492814"/>
                  <a:ext cx="18196" cy="1501710"/>
                </a:xfrm>
                <a:prstGeom prst="rect">
                  <a:avLst/>
                </a:prstGeom>
                <a:solidFill>
                  <a:schemeClr val="accent1">
                    <a:lumMod val="20000"/>
                    <a:lumOff val="80000"/>
                  </a:schemeClr>
                </a:solidFill>
                <a:ln>
                  <a:noFill/>
                </a:ln>
              </p:spPr>
              <p:txBody>
                <a:bodyPr vert="horz" wrap="square" lIns="91440" tIns="45720" rIns="91440" bIns="45720" numCol="1" anchor="t" anchorCtr="0" compatLnSpc="1">
                  <a:prstTxWarp prst="textNoShape">
                    <a:avLst/>
                  </a:prstTxWarp>
                </a:bodyPr>
                <a:lstStyle/>
                <a:p>
                  <a:pPr marL="0" marR="0" lvl="0" indent="0" defTabSz="685735" eaLnBrk="1" fontAlgn="auto" latinLnBrk="0" hangingPunct="1">
                    <a:lnSpc>
                      <a:spcPct val="100000"/>
                    </a:lnSpc>
                    <a:spcBef>
                      <a:spcPts val="0"/>
                    </a:spcBef>
                    <a:spcAft>
                      <a:spcPts val="0"/>
                    </a:spcAft>
                    <a:buClrTx/>
                    <a:buSzTx/>
                    <a:buFontTx/>
                    <a:buNone/>
                    <a:tabLst/>
                    <a:defRPr/>
                  </a:pPr>
                  <a:endParaRPr kumimoji="0" lang="en-IN" sz="1350" b="0" i="0" u="none" strike="noStrike" kern="0" cap="none" spc="0" normalizeH="0" baseline="0" noProof="0">
                    <a:ln>
                      <a:noFill/>
                    </a:ln>
                    <a:solidFill>
                      <a:srgbClr val="505050"/>
                    </a:solidFill>
                    <a:effectLst/>
                    <a:uLnTx/>
                    <a:uFillTx/>
                  </a:endParaRPr>
                </a:p>
              </p:txBody>
            </p:sp>
            <p:sp>
              <p:nvSpPr>
                <p:cNvPr id="141" name="Rectangle 24"/>
                <p:cNvSpPr>
                  <a:spLocks noChangeArrowheads="1"/>
                </p:cNvSpPr>
                <p:nvPr/>
              </p:nvSpPr>
              <p:spPr bwMode="auto">
                <a:xfrm>
                  <a:off x="11982514" y="5492814"/>
                  <a:ext cx="17239" cy="1501710"/>
                </a:xfrm>
                <a:prstGeom prst="rect">
                  <a:avLst/>
                </a:prstGeom>
                <a:solidFill>
                  <a:schemeClr val="accent1">
                    <a:lumMod val="20000"/>
                    <a:lumOff val="80000"/>
                  </a:schemeClr>
                </a:solidFill>
                <a:ln>
                  <a:noFill/>
                </a:ln>
              </p:spPr>
              <p:txBody>
                <a:bodyPr vert="horz" wrap="square" lIns="91440" tIns="45720" rIns="91440" bIns="45720" numCol="1" anchor="t" anchorCtr="0" compatLnSpc="1">
                  <a:prstTxWarp prst="textNoShape">
                    <a:avLst/>
                  </a:prstTxWarp>
                </a:bodyPr>
                <a:lstStyle/>
                <a:p>
                  <a:pPr marL="0" marR="0" lvl="0" indent="0" defTabSz="685735" eaLnBrk="1" fontAlgn="auto" latinLnBrk="0" hangingPunct="1">
                    <a:lnSpc>
                      <a:spcPct val="100000"/>
                    </a:lnSpc>
                    <a:spcBef>
                      <a:spcPts val="0"/>
                    </a:spcBef>
                    <a:spcAft>
                      <a:spcPts val="0"/>
                    </a:spcAft>
                    <a:buClrTx/>
                    <a:buSzTx/>
                    <a:buFontTx/>
                    <a:buNone/>
                    <a:tabLst/>
                    <a:defRPr/>
                  </a:pPr>
                  <a:endParaRPr kumimoji="0" lang="en-IN" sz="1350" b="0" i="0" u="none" strike="noStrike" kern="0" cap="none" spc="0" normalizeH="0" baseline="0" noProof="0">
                    <a:ln>
                      <a:noFill/>
                    </a:ln>
                    <a:solidFill>
                      <a:srgbClr val="505050"/>
                    </a:solidFill>
                    <a:effectLst/>
                    <a:uLnTx/>
                    <a:uFillTx/>
                  </a:endParaRPr>
                </a:p>
              </p:txBody>
            </p:sp>
            <p:sp>
              <p:nvSpPr>
                <p:cNvPr id="142" name="Rectangle 25"/>
                <p:cNvSpPr>
                  <a:spLocks noChangeArrowheads="1"/>
                </p:cNvSpPr>
                <p:nvPr/>
              </p:nvSpPr>
              <p:spPr bwMode="auto">
                <a:xfrm>
                  <a:off x="12387631" y="5552193"/>
                  <a:ext cx="17239" cy="51717"/>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pPr marL="0" marR="0" lvl="0" indent="0" defTabSz="685735" eaLnBrk="1" fontAlgn="auto" latinLnBrk="0" hangingPunct="1">
                    <a:lnSpc>
                      <a:spcPct val="100000"/>
                    </a:lnSpc>
                    <a:spcBef>
                      <a:spcPts val="0"/>
                    </a:spcBef>
                    <a:spcAft>
                      <a:spcPts val="0"/>
                    </a:spcAft>
                    <a:buClrTx/>
                    <a:buSzTx/>
                    <a:buFontTx/>
                    <a:buNone/>
                    <a:tabLst/>
                    <a:defRPr/>
                  </a:pPr>
                  <a:endParaRPr kumimoji="0" lang="en-IN" sz="1350" b="0" i="0" u="none" strike="noStrike" kern="0" cap="none" spc="0" normalizeH="0" baseline="0" noProof="0">
                    <a:ln>
                      <a:noFill/>
                    </a:ln>
                    <a:solidFill>
                      <a:srgbClr val="505050"/>
                    </a:solidFill>
                    <a:effectLst/>
                    <a:uLnTx/>
                    <a:uFillTx/>
                  </a:endParaRPr>
                </a:p>
              </p:txBody>
            </p:sp>
            <p:sp>
              <p:nvSpPr>
                <p:cNvPr id="143" name="Rectangle 26"/>
                <p:cNvSpPr>
                  <a:spLocks noChangeArrowheads="1"/>
                </p:cNvSpPr>
                <p:nvPr/>
              </p:nvSpPr>
              <p:spPr bwMode="auto">
                <a:xfrm>
                  <a:off x="12387631" y="5781089"/>
                  <a:ext cx="17239" cy="51717"/>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pPr marL="0" marR="0" lvl="0" indent="0" defTabSz="685735" eaLnBrk="1" fontAlgn="auto" latinLnBrk="0" hangingPunct="1">
                    <a:lnSpc>
                      <a:spcPct val="100000"/>
                    </a:lnSpc>
                    <a:spcBef>
                      <a:spcPts val="0"/>
                    </a:spcBef>
                    <a:spcAft>
                      <a:spcPts val="0"/>
                    </a:spcAft>
                    <a:buClrTx/>
                    <a:buSzTx/>
                    <a:buFontTx/>
                    <a:buNone/>
                    <a:tabLst/>
                    <a:defRPr/>
                  </a:pPr>
                  <a:endParaRPr kumimoji="0" lang="en-IN" sz="1350" b="0" i="0" u="none" strike="noStrike" kern="0" cap="none" spc="0" normalizeH="0" baseline="0" noProof="0">
                    <a:ln>
                      <a:noFill/>
                    </a:ln>
                    <a:solidFill>
                      <a:srgbClr val="505050"/>
                    </a:solidFill>
                    <a:effectLst/>
                    <a:uLnTx/>
                    <a:uFillTx/>
                  </a:endParaRPr>
                </a:p>
              </p:txBody>
            </p:sp>
            <p:sp>
              <p:nvSpPr>
                <p:cNvPr id="144" name="Rectangle 27"/>
                <p:cNvSpPr>
                  <a:spLocks noChangeArrowheads="1"/>
                </p:cNvSpPr>
                <p:nvPr/>
              </p:nvSpPr>
              <p:spPr bwMode="auto">
                <a:xfrm>
                  <a:off x="12387631" y="5864411"/>
                  <a:ext cx="17239" cy="51717"/>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pPr marL="0" marR="0" lvl="0" indent="0" defTabSz="685735" eaLnBrk="1" fontAlgn="auto" latinLnBrk="0" hangingPunct="1">
                    <a:lnSpc>
                      <a:spcPct val="100000"/>
                    </a:lnSpc>
                    <a:spcBef>
                      <a:spcPts val="0"/>
                    </a:spcBef>
                    <a:spcAft>
                      <a:spcPts val="0"/>
                    </a:spcAft>
                    <a:buClrTx/>
                    <a:buSzTx/>
                    <a:buFontTx/>
                    <a:buNone/>
                    <a:tabLst/>
                    <a:defRPr/>
                  </a:pPr>
                  <a:endParaRPr kumimoji="0" lang="en-IN" sz="1350" b="0" i="0" u="none" strike="noStrike" kern="0" cap="none" spc="0" normalizeH="0" baseline="0" noProof="0">
                    <a:ln>
                      <a:noFill/>
                    </a:ln>
                    <a:solidFill>
                      <a:srgbClr val="505050"/>
                    </a:solidFill>
                    <a:effectLst/>
                    <a:uLnTx/>
                    <a:uFillTx/>
                  </a:endParaRPr>
                </a:p>
              </p:txBody>
            </p:sp>
            <p:sp>
              <p:nvSpPr>
                <p:cNvPr id="145" name="Rectangle 28"/>
                <p:cNvSpPr>
                  <a:spLocks noChangeArrowheads="1"/>
                </p:cNvSpPr>
                <p:nvPr/>
              </p:nvSpPr>
              <p:spPr bwMode="auto">
                <a:xfrm>
                  <a:off x="12387631" y="6121080"/>
                  <a:ext cx="17239" cy="51717"/>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pPr marL="0" marR="0" lvl="0" indent="0" defTabSz="685735" eaLnBrk="1" fontAlgn="auto" latinLnBrk="0" hangingPunct="1">
                    <a:lnSpc>
                      <a:spcPct val="100000"/>
                    </a:lnSpc>
                    <a:spcBef>
                      <a:spcPts val="0"/>
                    </a:spcBef>
                    <a:spcAft>
                      <a:spcPts val="0"/>
                    </a:spcAft>
                    <a:buClrTx/>
                    <a:buSzTx/>
                    <a:buFontTx/>
                    <a:buNone/>
                    <a:tabLst/>
                    <a:defRPr/>
                  </a:pPr>
                  <a:endParaRPr kumimoji="0" lang="en-IN" sz="1350" b="0" i="0" u="none" strike="noStrike" kern="0" cap="none" spc="0" normalizeH="0" baseline="0" noProof="0">
                    <a:ln>
                      <a:noFill/>
                    </a:ln>
                    <a:solidFill>
                      <a:srgbClr val="505050"/>
                    </a:solidFill>
                    <a:effectLst/>
                    <a:uLnTx/>
                    <a:uFillTx/>
                  </a:endParaRPr>
                </a:p>
              </p:txBody>
            </p:sp>
            <p:sp>
              <p:nvSpPr>
                <p:cNvPr id="146" name="Rectangle 29"/>
                <p:cNvSpPr>
                  <a:spLocks noChangeArrowheads="1"/>
                </p:cNvSpPr>
                <p:nvPr/>
              </p:nvSpPr>
              <p:spPr bwMode="auto">
                <a:xfrm>
                  <a:off x="12387631" y="6207276"/>
                  <a:ext cx="17239" cy="51717"/>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pPr marL="0" marR="0" lvl="0" indent="0" defTabSz="685735" eaLnBrk="1" fontAlgn="auto" latinLnBrk="0" hangingPunct="1">
                    <a:lnSpc>
                      <a:spcPct val="100000"/>
                    </a:lnSpc>
                    <a:spcBef>
                      <a:spcPts val="0"/>
                    </a:spcBef>
                    <a:spcAft>
                      <a:spcPts val="0"/>
                    </a:spcAft>
                    <a:buClrTx/>
                    <a:buSzTx/>
                    <a:buFontTx/>
                    <a:buNone/>
                    <a:tabLst/>
                    <a:defRPr/>
                  </a:pPr>
                  <a:endParaRPr kumimoji="0" lang="en-IN" sz="1350" b="0" i="0" u="none" strike="noStrike" kern="0" cap="none" spc="0" normalizeH="0" baseline="0" noProof="0">
                    <a:ln>
                      <a:noFill/>
                    </a:ln>
                    <a:solidFill>
                      <a:srgbClr val="505050"/>
                    </a:solidFill>
                    <a:effectLst/>
                    <a:uLnTx/>
                    <a:uFillTx/>
                  </a:endParaRPr>
                </a:p>
              </p:txBody>
            </p:sp>
            <p:sp>
              <p:nvSpPr>
                <p:cNvPr id="147" name="Rectangle 30"/>
                <p:cNvSpPr>
                  <a:spLocks noChangeArrowheads="1"/>
                </p:cNvSpPr>
                <p:nvPr/>
              </p:nvSpPr>
              <p:spPr bwMode="auto">
                <a:xfrm>
                  <a:off x="12331125" y="6207276"/>
                  <a:ext cx="17239" cy="51717"/>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pPr marL="0" marR="0" lvl="0" indent="0" defTabSz="685735" eaLnBrk="1" fontAlgn="auto" latinLnBrk="0" hangingPunct="1">
                    <a:lnSpc>
                      <a:spcPct val="100000"/>
                    </a:lnSpc>
                    <a:spcBef>
                      <a:spcPts val="0"/>
                    </a:spcBef>
                    <a:spcAft>
                      <a:spcPts val="0"/>
                    </a:spcAft>
                    <a:buClrTx/>
                    <a:buSzTx/>
                    <a:buFontTx/>
                    <a:buNone/>
                    <a:tabLst/>
                    <a:defRPr/>
                  </a:pPr>
                  <a:endParaRPr kumimoji="0" lang="en-IN" sz="1350" b="0" i="0" u="none" strike="noStrike" kern="0" cap="none" spc="0" normalizeH="0" baseline="0" noProof="0">
                    <a:ln>
                      <a:noFill/>
                    </a:ln>
                    <a:solidFill>
                      <a:srgbClr val="505050"/>
                    </a:solidFill>
                    <a:effectLst/>
                    <a:uLnTx/>
                    <a:uFillTx/>
                  </a:endParaRPr>
                </a:p>
              </p:txBody>
            </p:sp>
            <p:sp>
              <p:nvSpPr>
                <p:cNvPr id="148" name="Rectangle 31"/>
                <p:cNvSpPr>
                  <a:spLocks noChangeArrowheads="1"/>
                </p:cNvSpPr>
                <p:nvPr/>
              </p:nvSpPr>
              <p:spPr bwMode="auto">
                <a:xfrm>
                  <a:off x="12331125" y="6294429"/>
                  <a:ext cx="17239" cy="47886"/>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pPr marL="0" marR="0" lvl="0" indent="0" defTabSz="685735" eaLnBrk="1" fontAlgn="auto" latinLnBrk="0" hangingPunct="1">
                    <a:lnSpc>
                      <a:spcPct val="100000"/>
                    </a:lnSpc>
                    <a:spcBef>
                      <a:spcPts val="0"/>
                    </a:spcBef>
                    <a:spcAft>
                      <a:spcPts val="0"/>
                    </a:spcAft>
                    <a:buClrTx/>
                    <a:buSzTx/>
                    <a:buFontTx/>
                    <a:buNone/>
                    <a:tabLst/>
                    <a:defRPr/>
                  </a:pPr>
                  <a:endParaRPr kumimoji="0" lang="en-IN" sz="1350" b="0" i="0" u="none" strike="noStrike" kern="0" cap="none" spc="0" normalizeH="0" baseline="0" noProof="0">
                    <a:ln>
                      <a:noFill/>
                    </a:ln>
                    <a:solidFill>
                      <a:srgbClr val="505050"/>
                    </a:solidFill>
                    <a:effectLst/>
                    <a:uLnTx/>
                    <a:uFillTx/>
                  </a:endParaRPr>
                </a:p>
              </p:txBody>
            </p:sp>
            <p:sp>
              <p:nvSpPr>
                <p:cNvPr id="149" name="Rectangle 32"/>
                <p:cNvSpPr>
                  <a:spLocks noChangeArrowheads="1"/>
                </p:cNvSpPr>
                <p:nvPr/>
              </p:nvSpPr>
              <p:spPr bwMode="auto">
                <a:xfrm>
                  <a:off x="12331125" y="6037759"/>
                  <a:ext cx="17239" cy="47886"/>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pPr marL="0" marR="0" lvl="0" indent="0" defTabSz="685735" eaLnBrk="1" fontAlgn="auto" latinLnBrk="0" hangingPunct="1">
                    <a:lnSpc>
                      <a:spcPct val="100000"/>
                    </a:lnSpc>
                    <a:spcBef>
                      <a:spcPts val="0"/>
                    </a:spcBef>
                    <a:spcAft>
                      <a:spcPts val="0"/>
                    </a:spcAft>
                    <a:buClrTx/>
                    <a:buSzTx/>
                    <a:buFontTx/>
                    <a:buNone/>
                    <a:tabLst/>
                    <a:defRPr/>
                  </a:pPr>
                  <a:endParaRPr kumimoji="0" lang="en-IN" sz="1350" b="0" i="0" u="none" strike="noStrike" kern="0" cap="none" spc="0" normalizeH="0" baseline="0" noProof="0">
                    <a:ln>
                      <a:noFill/>
                    </a:ln>
                    <a:solidFill>
                      <a:srgbClr val="505050"/>
                    </a:solidFill>
                    <a:effectLst/>
                    <a:uLnTx/>
                    <a:uFillTx/>
                  </a:endParaRPr>
                </a:p>
              </p:txBody>
            </p:sp>
            <p:sp>
              <p:nvSpPr>
                <p:cNvPr id="205" name="Rectangle 33"/>
                <p:cNvSpPr>
                  <a:spLocks noChangeArrowheads="1"/>
                </p:cNvSpPr>
                <p:nvPr/>
              </p:nvSpPr>
              <p:spPr bwMode="auto">
                <a:xfrm>
                  <a:off x="12331125" y="5721710"/>
                  <a:ext cx="17239" cy="51717"/>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pPr marL="0" marR="0" lvl="0" indent="0" defTabSz="685735" eaLnBrk="1" fontAlgn="auto" latinLnBrk="0" hangingPunct="1">
                    <a:lnSpc>
                      <a:spcPct val="100000"/>
                    </a:lnSpc>
                    <a:spcBef>
                      <a:spcPts val="0"/>
                    </a:spcBef>
                    <a:spcAft>
                      <a:spcPts val="0"/>
                    </a:spcAft>
                    <a:buClrTx/>
                    <a:buSzTx/>
                    <a:buFontTx/>
                    <a:buNone/>
                    <a:tabLst/>
                    <a:defRPr/>
                  </a:pPr>
                  <a:endParaRPr kumimoji="0" lang="en-IN" sz="1350" b="0" i="0" u="none" strike="noStrike" kern="0" cap="none" spc="0" normalizeH="0" baseline="0" noProof="0">
                    <a:ln>
                      <a:noFill/>
                    </a:ln>
                    <a:solidFill>
                      <a:srgbClr val="505050"/>
                    </a:solidFill>
                    <a:effectLst/>
                    <a:uLnTx/>
                    <a:uFillTx/>
                  </a:endParaRPr>
                </a:p>
              </p:txBody>
            </p:sp>
            <p:sp>
              <p:nvSpPr>
                <p:cNvPr id="206" name="Rectangle 34"/>
                <p:cNvSpPr>
                  <a:spLocks noChangeArrowheads="1"/>
                </p:cNvSpPr>
                <p:nvPr/>
              </p:nvSpPr>
              <p:spPr bwMode="auto">
                <a:xfrm>
                  <a:off x="12331125" y="5638388"/>
                  <a:ext cx="17239" cy="48844"/>
                </a:xfrm>
                <a:prstGeom prst="rect">
                  <a:avLst/>
                </a:prstGeom>
                <a:solidFill>
                  <a:srgbClr val="FEFEF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defTabSz="685735" eaLnBrk="1" fontAlgn="auto" latinLnBrk="0" hangingPunct="1">
                    <a:lnSpc>
                      <a:spcPct val="100000"/>
                    </a:lnSpc>
                    <a:spcBef>
                      <a:spcPts val="0"/>
                    </a:spcBef>
                    <a:spcAft>
                      <a:spcPts val="0"/>
                    </a:spcAft>
                    <a:buClrTx/>
                    <a:buSzTx/>
                    <a:buFontTx/>
                    <a:buNone/>
                    <a:tabLst/>
                    <a:defRPr/>
                  </a:pPr>
                  <a:endParaRPr kumimoji="0" lang="en-IN" sz="1350" b="0" i="0" u="none" strike="noStrike" kern="0" cap="none" spc="0" normalizeH="0" baseline="0" noProof="0">
                    <a:ln>
                      <a:noFill/>
                    </a:ln>
                    <a:solidFill>
                      <a:srgbClr val="505050"/>
                    </a:solidFill>
                    <a:effectLst/>
                    <a:uLnTx/>
                    <a:uFillTx/>
                  </a:endParaRPr>
                </a:p>
              </p:txBody>
            </p:sp>
            <p:sp>
              <p:nvSpPr>
                <p:cNvPr id="207" name="Rectangle 35"/>
                <p:cNvSpPr>
                  <a:spLocks noChangeArrowheads="1"/>
                </p:cNvSpPr>
                <p:nvPr/>
              </p:nvSpPr>
              <p:spPr bwMode="auto">
                <a:xfrm>
                  <a:off x="12331125" y="5552193"/>
                  <a:ext cx="17239" cy="51717"/>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pPr marL="0" marR="0" lvl="0" indent="0" defTabSz="685735" eaLnBrk="1" fontAlgn="auto" latinLnBrk="0" hangingPunct="1">
                    <a:lnSpc>
                      <a:spcPct val="100000"/>
                    </a:lnSpc>
                    <a:spcBef>
                      <a:spcPts val="0"/>
                    </a:spcBef>
                    <a:spcAft>
                      <a:spcPts val="0"/>
                    </a:spcAft>
                    <a:buClrTx/>
                    <a:buSzTx/>
                    <a:buFontTx/>
                    <a:buNone/>
                    <a:tabLst/>
                    <a:defRPr/>
                  </a:pPr>
                  <a:endParaRPr kumimoji="0" lang="en-IN" sz="1350" b="0" i="0" u="none" strike="noStrike" kern="0" cap="none" spc="0" normalizeH="0" baseline="0" noProof="0">
                    <a:ln>
                      <a:noFill/>
                    </a:ln>
                    <a:solidFill>
                      <a:srgbClr val="505050"/>
                    </a:solidFill>
                    <a:effectLst/>
                    <a:uLnTx/>
                    <a:uFillTx/>
                  </a:endParaRPr>
                </a:p>
              </p:txBody>
            </p:sp>
            <p:sp>
              <p:nvSpPr>
                <p:cNvPr id="208" name="Rectangle 36"/>
                <p:cNvSpPr>
                  <a:spLocks noChangeArrowheads="1"/>
                </p:cNvSpPr>
                <p:nvPr/>
              </p:nvSpPr>
              <p:spPr bwMode="auto">
                <a:xfrm>
                  <a:off x="12270789" y="5552193"/>
                  <a:ext cx="18196" cy="51717"/>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pPr marL="0" marR="0" lvl="0" indent="0" defTabSz="685735" eaLnBrk="1" fontAlgn="auto" latinLnBrk="0" hangingPunct="1">
                    <a:lnSpc>
                      <a:spcPct val="100000"/>
                    </a:lnSpc>
                    <a:spcBef>
                      <a:spcPts val="0"/>
                    </a:spcBef>
                    <a:spcAft>
                      <a:spcPts val="0"/>
                    </a:spcAft>
                    <a:buClrTx/>
                    <a:buSzTx/>
                    <a:buFontTx/>
                    <a:buNone/>
                    <a:tabLst/>
                    <a:defRPr/>
                  </a:pPr>
                  <a:endParaRPr kumimoji="0" lang="en-IN" sz="1350" b="0" i="0" u="none" strike="noStrike" kern="0" cap="none" spc="0" normalizeH="0" baseline="0" noProof="0">
                    <a:ln>
                      <a:noFill/>
                    </a:ln>
                    <a:solidFill>
                      <a:srgbClr val="505050"/>
                    </a:solidFill>
                    <a:effectLst/>
                    <a:uLnTx/>
                    <a:uFillTx/>
                  </a:endParaRPr>
                </a:p>
              </p:txBody>
            </p:sp>
            <p:sp>
              <p:nvSpPr>
                <p:cNvPr id="209" name="Rectangle 37"/>
                <p:cNvSpPr>
                  <a:spLocks noChangeArrowheads="1"/>
                </p:cNvSpPr>
                <p:nvPr/>
              </p:nvSpPr>
              <p:spPr bwMode="auto">
                <a:xfrm>
                  <a:off x="12270789" y="5638388"/>
                  <a:ext cx="18196" cy="48844"/>
                </a:xfrm>
                <a:prstGeom prst="rect">
                  <a:avLst/>
                </a:prstGeom>
                <a:solidFill>
                  <a:srgbClr val="FEFEF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defTabSz="685735" eaLnBrk="1" fontAlgn="auto" latinLnBrk="0" hangingPunct="1">
                    <a:lnSpc>
                      <a:spcPct val="100000"/>
                    </a:lnSpc>
                    <a:spcBef>
                      <a:spcPts val="0"/>
                    </a:spcBef>
                    <a:spcAft>
                      <a:spcPts val="0"/>
                    </a:spcAft>
                    <a:buClrTx/>
                    <a:buSzTx/>
                    <a:buFontTx/>
                    <a:buNone/>
                    <a:tabLst/>
                    <a:defRPr/>
                  </a:pPr>
                  <a:endParaRPr kumimoji="0" lang="en-IN" sz="1350" b="0" i="0" u="none" strike="noStrike" kern="0" cap="none" spc="0" normalizeH="0" baseline="0" noProof="0">
                    <a:ln>
                      <a:noFill/>
                    </a:ln>
                    <a:solidFill>
                      <a:srgbClr val="505050"/>
                    </a:solidFill>
                    <a:effectLst/>
                    <a:uLnTx/>
                    <a:uFillTx/>
                  </a:endParaRPr>
                </a:p>
              </p:txBody>
            </p:sp>
            <p:sp>
              <p:nvSpPr>
                <p:cNvPr id="210" name="Rectangle 38"/>
                <p:cNvSpPr>
                  <a:spLocks noChangeArrowheads="1"/>
                </p:cNvSpPr>
                <p:nvPr/>
              </p:nvSpPr>
              <p:spPr bwMode="auto">
                <a:xfrm>
                  <a:off x="12270789" y="5864411"/>
                  <a:ext cx="18196" cy="51717"/>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pPr marL="0" marR="0" lvl="0" indent="0" defTabSz="685735" eaLnBrk="1" fontAlgn="auto" latinLnBrk="0" hangingPunct="1">
                    <a:lnSpc>
                      <a:spcPct val="100000"/>
                    </a:lnSpc>
                    <a:spcBef>
                      <a:spcPts val="0"/>
                    </a:spcBef>
                    <a:spcAft>
                      <a:spcPts val="0"/>
                    </a:spcAft>
                    <a:buClrTx/>
                    <a:buSzTx/>
                    <a:buFontTx/>
                    <a:buNone/>
                    <a:tabLst/>
                    <a:defRPr/>
                  </a:pPr>
                  <a:endParaRPr kumimoji="0" lang="en-IN" sz="1350" b="0" i="0" u="none" strike="noStrike" kern="0" cap="none" spc="0" normalizeH="0" baseline="0" noProof="0">
                    <a:ln>
                      <a:noFill/>
                    </a:ln>
                    <a:solidFill>
                      <a:srgbClr val="505050"/>
                    </a:solidFill>
                    <a:effectLst/>
                    <a:uLnTx/>
                    <a:uFillTx/>
                  </a:endParaRPr>
                </a:p>
              </p:txBody>
            </p:sp>
            <p:sp>
              <p:nvSpPr>
                <p:cNvPr id="211" name="Rectangle 39"/>
                <p:cNvSpPr>
                  <a:spLocks noChangeArrowheads="1"/>
                </p:cNvSpPr>
                <p:nvPr/>
              </p:nvSpPr>
              <p:spPr bwMode="auto">
                <a:xfrm>
                  <a:off x="12270789" y="6037759"/>
                  <a:ext cx="18196" cy="47886"/>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pPr marL="0" marR="0" lvl="0" indent="0" defTabSz="685735" eaLnBrk="1" fontAlgn="auto" latinLnBrk="0" hangingPunct="1">
                    <a:lnSpc>
                      <a:spcPct val="100000"/>
                    </a:lnSpc>
                    <a:spcBef>
                      <a:spcPts val="0"/>
                    </a:spcBef>
                    <a:spcAft>
                      <a:spcPts val="0"/>
                    </a:spcAft>
                    <a:buClrTx/>
                    <a:buSzTx/>
                    <a:buFontTx/>
                    <a:buNone/>
                    <a:tabLst/>
                    <a:defRPr/>
                  </a:pPr>
                  <a:endParaRPr kumimoji="0" lang="en-IN" sz="1350" b="0" i="0" u="none" strike="noStrike" kern="0" cap="none" spc="0" normalizeH="0" baseline="0" noProof="0">
                    <a:ln>
                      <a:noFill/>
                    </a:ln>
                    <a:solidFill>
                      <a:srgbClr val="505050"/>
                    </a:solidFill>
                    <a:effectLst/>
                    <a:uLnTx/>
                    <a:uFillTx/>
                  </a:endParaRPr>
                </a:p>
              </p:txBody>
            </p:sp>
            <p:sp>
              <p:nvSpPr>
                <p:cNvPr id="212" name="Rectangle 40"/>
                <p:cNvSpPr>
                  <a:spLocks noChangeArrowheads="1"/>
                </p:cNvSpPr>
                <p:nvPr/>
              </p:nvSpPr>
              <p:spPr bwMode="auto">
                <a:xfrm>
                  <a:off x="12270789" y="6121080"/>
                  <a:ext cx="18196" cy="51717"/>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pPr marL="0" marR="0" lvl="0" indent="0" defTabSz="685735" eaLnBrk="1" fontAlgn="auto" latinLnBrk="0" hangingPunct="1">
                    <a:lnSpc>
                      <a:spcPct val="100000"/>
                    </a:lnSpc>
                    <a:spcBef>
                      <a:spcPts val="0"/>
                    </a:spcBef>
                    <a:spcAft>
                      <a:spcPts val="0"/>
                    </a:spcAft>
                    <a:buClrTx/>
                    <a:buSzTx/>
                    <a:buFontTx/>
                    <a:buNone/>
                    <a:tabLst/>
                    <a:defRPr/>
                  </a:pPr>
                  <a:endParaRPr kumimoji="0" lang="en-IN" sz="1350" b="0" i="0" u="none" strike="noStrike" kern="0" cap="none" spc="0" normalizeH="0" baseline="0" noProof="0">
                    <a:ln>
                      <a:noFill/>
                    </a:ln>
                    <a:solidFill>
                      <a:srgbClr val="505050"/>
                    </a:solidFill>
                    <a:effectLst/>
                    <a:uLnTx/>
                    <a:uFillTx/>
                  </a:endParaRPr>
                </a:p>
              </p:txBody>
            </p:sp>
            <p:sp>
              <p:nvSpPr>
                <p:cNvPr id="213" name="Rectangle 41"/>
                <p:cNvSpPr>
                  <a:spLocks noChangeArrowheads="1"/>
                </p:cNvSpPr>
                <p:nvPr/>
              </p:nvSpPr>
              <p:spPr bwMode="auto">
                <a:xfrm>
                  <a:off x="12154904" y="6121080"/>
                  <a:ext cx="17239" cy="51717"/>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pPr marL="0" marR="0" lvl="0" indent="0" defTabSz="685735" eaLnBrk="1" fontAlgn="auto" latinLnBrk="0" hangingPunct="1">
                    <a:lnSpc>
                      <a:spcPct val="100000"/>
                    </a:lnSpc>
                    <a:spcBef>
                      <a:spcPts val="0"/>
                    </a:spcBef>
                    <a:spcAft>
                      <a:spcPts val="0"/>
                    </a:spcAft>
                    <a:buClrTx/>
                    <a:buSzTx/>
                    <a:buFontTx/>
                    <a:buNone/>
                    <a:tabLst/>
                    <a:defRPr/>
                  </a:pPr>
                  <a:endParaRPr kumimoji="0" lang="en-IN" sz="1350" b="0" i="0" u="none" strike="noStrike" kern="0" cap="none" spc="0" normalizeH="0" baseline="0" noProof="0">
                    <a:ln>
                      <a:noFill/>
                    </a:ln>
                    <a:solidFill>
                      <a:srgbClr val="505050"/>
                    </a:solidFill>
                    <a:effectLst/>
                    <a:uLnTx/>
                    <a:uFillTx/>
                  </a:endParaRPr>
                </a:p>
              </p:txBody>
            </p:sp>
            <p:sp>
              <p:nvSpPr>
                <p:cNvPr id="214" name="Rectangle 42"/>
                <p:cNvSpPr>
                  <a:spLocks noChangeArrowheads="1"/>
                </p:cNvSpPr>
                <p:nvPr/>
              </p:nvSpPr>
              <p:spPr bwMode="auto">
                <a:xfrm>
                  <a:off x="12038062" y="6207276"/>
                  <a:ext cx="18196" cy="51717"/>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pPr marL="0" marR="0" lvl="0" indent="0" defTabSz="685735" eaLnBrk="1" fontAlgn="auto" latinLnBrk="0" hangingPunct="1">
                    <a:lnSpc>
                      <a:spcPct val="100000"/>
                    </a:lnSpc>
                    <a:spcBef>
                      <a:spcPts val="0"/>
                    </a:spcBef>
                    <a:spcAft>
                      <a:spcPts val="0"/>
                    </a:spcAft>
                    <a:buClrTx/>
                    <a:buSzTx/>
                    <a:buFontTx/>
                    <a:buNone/>
                    <a:tabLst/>
                    <a:defRPr/>
                  </a:pPr>
                  <a:endParaRPr kumimoji="0" lang="en-IN" sz="1350" b="0" i="0" u="none" strike="noStrike" kern="0" cap="none" spc="0" normalizeH="0" baseline="0" noProof="0">
                    <a:ln>
                      <a:noFill/>
                    </a:ln>
                    <a:solidFill>
                      <a:srgbClr val="505050"/>
                    </a:solidFill>
                    <a:effectLst/>
                    <a:uLnTx/>
                    <a:uFillTx/>
                  </a:endParaRPr>
                </a:p>
              </p:txBody>
            </p:sp>
            <p:sp>
              <p:nvSpPr>
                <p:cNvPr id="215" name="Rectangle 43"/>
                <p:cNvSpPr>
                  <a:spLocks noChangeArrowheads="1"/>
                </p:cNvSpPr>
                <p:nvPr/>
              </p:nvSpPr>
              <p:spPr bwMode="auto">
                <a:xfrm>
                  <a:off x="12038062" y="6294429"/>
                  <a:ext cx="18196" cy="47886"/>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pPr marL="0" marR="0" lvl="0" indent="0" defTabSz="685735" eaLnBrk="1" fontAlgn="auto" latinLnBrk="0" hangingPunct="1">
                    <a:lnSpc>
                      <a:spcPct val="100000"/>
                    </a:lnSpc>
                    <a:spcBef>
                      <a:spcPts val="0"/>
                    </a:spcBef>
                    <a:spcAft>
                      <a:spcPts val="0"/>
                    </a:spcAft>
                    <a:buClrTx/>
                    <a:buSzTx/>
                    <a:buFontTx/>
                    <a:buNone/>
                    <a:tabLst/>
                    <a:defRPr/>
                  </a:pPr>
                  <a:endParaRPr kumimoji="0" lang="en-IN" sz="1350" b="0" i="0" u="none" strike="noStrike" kern="0" cap="none" spc="0" normalizeH="0" baseline="0" noProof="0">
                    <a:ln>
                      <a:noFill/>
                    </a:ln>
                    <a:solidFill>
                      <a:srgbClr val="505050"/>
                    </a:solidFill>
                    <a:effectLst/>
                    <a:uLnTx/>
                    <a:uFillTx/>
                  </a:endParaRPr>
                </a:p>
              </p:txBody>
            </p:sp>
            <p:sp>
              <p:nvSpPr>
                <p:cNvPr id="216" name="Rectangle 44"/>
                <p:cNvSpPr>
                  <a:spLocks noChangeArrowheads="1"/>
                </p:cNvSpPr>
                <p:nvPr/>
              </p:nvSpPr>
              <p:spPr bwMode="auto">
                <a:xfrm>
                  <a:off x="12038062" y="6463945"/>
                  <a:ext cx="18196" cy="51717"/>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pPr marL="0" marR="0" lvl="0" indent="0" defTabSz="685735" eaLnBrk="1" fontAlgn="auto" latinLnBrk="0" hangingPunct="1">
                    <a:lnSpc>
                      <a:spcPct val="100000"/>
                    </a:lnSpc>
                    <a:spcBef>
                      <a:spcPts val="0"/>
                    </a:spcBef>
                    <a:spcAft>
                      <a:spcPts val="0"/>
                    </a:spcAft>
                    <a:buClrTx/>
                    <a:buSzTx/>
                    <a:buFontTx/>
                    <a:buNone/>
                    <a:tabLst/>
                    <a:defRPr/>
                  </a:pPr>
                  <a:endParaRPr kumimoji="0" lang="en-IN" sz="1350" b="0" i="0" u="none" strike="noStrike" kern="0" cap="none" spc="0" normalizeH="0" baseline="0" noProof="0">
                    <a:ln>
                      <a:noFill/>
                    </a:ln>
                    <a:solidFill>
                      <a:srgbClr val="505050"/>
                    </a:solidFill>
                    <a:effectLst/>
                    <a:uLnTx/>
                    <a:uFillTx/>
                  </a:endParaRPr>
                </a:p>
              </p:txBody>
            </p:sp>
            <p:sp>
              <p:nvSpPr>
                <p:cNvPr id="217" name="Rectangle 45"/>
                <p:cNvSpPr>
                  <a:spLocks noChangeArrowheads="1"/>
                </p:cNvSpPr>
                <p:nvPr/>
              </p:nvSpPr>
              <p:spPr bwMode="auto">
                <a:xfrm>
                  <a:off x="12038062" y="6547268"/>
                  <a:ext cx="18196" cy="51717"/>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pPr marL="0" marR="0" lvl="0" indent="0" defTabSz="685735" eaLnBrk="1" fontAlgn="auto" latinLnBrk="0" hangingPunct="1">
                    <a:lnSpc>
                      <a:spcPct val="100000"/>
                    </a:lnSpc>
                    <a:spcBef>
                      <a:spcPts val="0"/>
                    </a:spcBef>
                    <a:spcAft>
                      <a:spcPts val="0"/>
                    </a:spcAft>
                    <a:buClrTx/>
                    <a:buSzTx/>
                    <a:buFontTx/>
                    <a:buNone/>
                    <a:tabLst/>
                    <a:defRPr/>
                  </a:pPr>
                  <a:endParaRPr kumimoji="0" lang="en-IN" sz="1350" b="0" i="0" u="none" strike="noStrike" kern="0" cap="none" spc="0" normalizeH="0" baseline="0" noProof="0">
                    <a:ln>
                      <a:noFill/>
                    </a:ln>
                    <a:solidFill>
                      <a:srgbClr val="505050"/>
                    </a:solidFill>
                    <a:effectLst/>
                    <a:uLnTx/>
                    <a:uFillTx/>
                  </a:endParaRPr>
                </a:p>
              </p:txBody>
            </p:sp>
            <p:sp>
              <p:nvSpPr>
                <p:cNvPr id="218" name="Rectangle 46"/>
                <p:cNvSpPr>
                  <a:spLocks noChangeArrowheads="1"/>
                </p:cNvSpPr>
                <p:nvPr/>
              </p:nvSpPr>
              <p:spPr bwMode="auto">
                <a:xfrm>
                  <a:off x="12098399" y="6547268"/>
                  <a:ext cx="17239" cy="51717"/>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pPr marL="0" marR="0" lvl="0" indent="0" defTabSz="685735" eaLnBrk="1" fontAlgn="auto" latinLnBrk="0" hangingPunct="1">
                    <a:lnSpc>
                      <a:spcPct val="100000"/>
                    </a:lnSpc>
                    <a:spcBef>
                      <a:spcPts val="0"/>
                    </a:spcBef>
                    <a:spcAft>
                      <a:spcPts val="0"/>
                    </a:spcAft>
                    <a:buClrTx/>
                    <a:buSzTx/>
                    <a:buFontTx/>
                    <a:buNone/>
                    <a:tabLst/>
                    <a:defRPr/>
                  </a:pPr>
                  <a:endParaRPr kumimoji="0" lang="en-IN" sz="1350" b="0" i="0" u="none" strike="noStrike" kern="0" cap="none" spc="0" normalizeH="0" baseline="0" noProof="0">
                    <a:ln>
                      <a:noFill/>
                    </a:ln>
                    <a:solidFill>
                      <a:srgbClr val="505050"/>
                    </a:solidFill>
                    <a:effectLst/>
                    <a:uLnTx/>
                    <a:uFillTx/>
                  </a:endParaRPr>
                </a:p>
              </p:txBody>
            </p:sp>
            <p:sp>
              <p:nvSpPr>
                <p:cNvPr id="219" name="Rectangle 47"/>
                <p:cNvSpPr>
                  <a:spLocks noChangeArrowheads="1"/>
                </p:cNvSpPr>
                <p:nvPr/>
              </p:nvSpPr>
              <p:spPr bwMode="auto">
                <a:xfrm>
                  <a:off x="12098399" y="6634420"/>
                  <a:ext cx="17239" cy="51717"/>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pPr marL="0" marR="0" lvl="0" indent="0" defTabSz="685735" eaLnBrk="1" fontAlgn="auto" latinLnBrk="0" hangingPunct="1">
                    <a:lnSpc>
                      <a:spcPct val="100000"/>
                    </a:lnSpc>
                    <a:spcBef>
                      <a:spcPts val="0"/>
                    </a:spcBef>
                    <a:spcAft>
                      <a:spcPts val="0"/>
                    </a:spcAft>
                    <a:buClrTx/>
                    <a:buSzTx/>
                    <a:buFontTx/>
                    <a:buNone/>
                    <a:tabLst/>
                    <a:defRPr/>
                  </a:pPr>
                  <a:endParaRPr kumimoji="0" lang="en-IN" sz="1350" b="0" i="0" u="none" strike="noStrike" kern="0" cap="none" spc="0" normalizeH="0" baseline="0" noProof="0">
                    <a:ln>
                      <a:noFill/>
                    </a:ln>
                    <a:solidFill>
                      <a:srgbClr val="505050"/>
                    </a:solidFill>
                    <a:effectLst/>
                    <a:uLnTx/>
                    <a:uFillTx/>
                  </a:endParaRPr>
                </a:p>
              </p:txBody>
            </p:sp>
            <p:sp>
              <p:nvSpPr>
                <p:cNvPr id="220" name="Rectangle 48"/>
                <p:cNvSpPr>
                  <a:spLocks noChangeArrowheads="1"/>
                </p:cNvSpPr>
                <p:nvPr/>
              </p:nvSpPr>
              <p:spPr bwMode="auto">
                <a:xfrm>
                  <a:off x="12038062" y="6634420"/>
                  <a:ext cx="18196" cy="51717"/>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pPr marL="0" marR="0" lvl="0" indent="0" defTabSz="685735" eaLnBrk="1" fontAlgn="auto" latinLnBrk="0" hangingPunct="1">
                    <a:lnSpc>
                      <a:spcPct val="100000"/>
                    </a:lnSpc>
                    <a:spcBef>
                      <a:spcPts val="0"/>
                    </a:spcBef>
                    <a:spcAft>
                      <a:spcPts val="0"/>
                    </a:spcAft>
                    <a:buClrTx/>
                    <a:buSzTx/>
                    <a:buFontTx/>
                    <a:buNone/>
                    <a:tabLst/>
                    <a:defRPr/>
                  </a:pPr>
                  <a:endParaRPr kumimoji="0" lang="en-IN" sz="1350" b="0" i="0" u="none" strike="noStrike" kern="0" cap="none" spc="0" normalizeH="0" baseline="0" noProof="0">
                    <a:ln>
                      <a:noFill/>
                    </a:ln>
                    <a:solidFill>
                      <a:srgbClr val="505050"/>
                    </a:solidFill>
                    <a:effectLst/>
                    <a:uLnTx/>
                    <a:uFillTx/>
                  </a:endParaRPr>
                </a:p>
              </p:txBody>
            </p:sp>
            <p:sp>
              <p:nvSpPr>
                <p:cNvPr id="221" name="Rectangle 49"/>
                <p:cNvSpPr>
                  <a:spLocks noChangeArrowheads="1"/>
                </p:cNvSpPr>
                <p:nvPr/>
              </p:nvSpPr>
              <p:spPr bwMode="auto">
                <a:xfrm>
                  <a:off x="12038062" y="6835542"/>
                  <a:ext cx="18196" cy="51717"/>
                </a:xfrm>
                <a:prstGeom prst="rect">
                  <a:avLst/>
                </a:prstGeom>
                <a:solidFill>
                  <a:srgbClr val="FEFEF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defTabSz="685735" eaLnBrk="1" fontAlgn="auto" latinLnBrk="0" hangingPunct="1">
                    <a:lnSpc>
                      <a:spcPct val="100000"/>
                    </a:lnSpc>
                    <a:spcBef>
                      <a:spcPts val="0"/>
                    </a:spcBef>
                    <a:spcAft>
                      <a:spcPts val="0"/>
                    </a:spcAft>
                    <a:buClrTx/>
                    <a:buSzTx/>
                    <a:buFontTx/>
                    <a:buNone/>
                    <a:tabLst/>
                    <a:defRPr/>
                  </a:pPr>
                  <a:endParaRPr kumimoji="0" lang="en-IN" sz="1350" b="0" i="0" u="none" strike="noStrike" kern="0" cap="none" spc="0" normalizeH="0" baseline="0" noProof="0">
                    <a:ln>
                      <a:noFill/>
                    </a:ln>
                    <a:solidFill>
                      <a:srgbClr val="505050"/>
                    </a:solidFill>
                    <a:effectLst/>
                    <a:uLnTx/>
                    <a:uFillTx/>
                  </a:endParaRPr>
                </a:p>
              </p:txBody>
            </p:sp>
            <p:sp>
              <p:nvSpPr>
                <p:cNvPr id="222" name="Rectangle 50"/>
                <p:cNvSpPr>
                  <a:spLocks noChangeArrowheads="1"/>
                </p:cNvSpPr>
                <p:nvPr/>
              </p:nvSpPr>
              <p:spPr bwMode="auto">
                <a:xfrm>
                  <a:off x="12098399" y="6835542"/>
                  <a:ext cx="17239" cy="51717"/>
                </a:xfrm>
                <a:prstGeom prst="rect">
                  <a:avLst/>
                </a:prstGeom>
                <a:solidFill>
                  <a:srgbClr val="FEFEF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defTabSz="685735" eaLnBrk="1" fontAlgn="auto" latinLnBrk="0" hangingPunct="1">
                    <a:lnSpc>
                      <a:spcPct val="100000"/>
                    </a:lnSpc>
                    <a:spcBef>
                      <a:spcPts val="0"/>
                    </a:spcBef>
                    <a:spcAft>
                      <a:spcPts val="0"/>
                    </a:spcAft>
                    <a:buClrTx/>
                    <a:buSzTx/>
                    <a:buFontTx/>
                    <a:buNone/>
                    <a:tabLst/>
                    <a:defRPr/>
                  </a:pPr>
                  <a:endParaRPr kumimoji="0" lang="en-IN" sz="1350" b="0" i="0" u="none" strike="noStrike" kern="0" cap="none" spc="0" normalizeH="0" baseline="0" noProof="0">
                    <a:ln>
                      <a:noFill/>
                    </a:ln>
                    <a:solidFill>
                      <a:srgbClr val="505050"/>
                    </a:solidFill>
                    <a:effectLst/>
                    <a:uLnTx/>
                    <a:uFillTx/>
                  </a:endParaRPr>
                </a:p>
              </p:txBody>
            </p:sp>
            <p:sp>
              <p:nvSpPr>
                <p:cNvPr id="223" name="Rectangle 51"/>
                <p:cNvSpPr>
                  <a:spLocks noChangeArrowheads="1"/>
                </p:cNvSpPr>
                <p:nvPr/>
              </p:nvSpPr>
              <p:spPr bwMode="auto">
                <a:xfrm>
                  <a:off x="12098399" y="6121080"/>
                  <a:ext cx="17239" cy="51717"/>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pPr marL="0" marR="0" lvl="0" indent="0" defTabSz="685735" eaLnBrk="1" fontAlgn="auto" latinLnBrk="0" hangingPunct="1">
                    <a:lnSpc>
                      <a:spcPct val="100000"/>
                    </a:lnSpc>
                    <a:spcBef>
                      <a:spcPts val="0"/>
                    </a:spcBef>
                    <a:spcAft>
                      <a:spcPts val="0"/>
                    </a:spcAft>
                    <a:buClrTx/>
                    <a:buSzTx/>
                    <a:buFontTx/>
                    <a:buNone/>
                    <a:tabLst/>
                    <a:defRPr/>
                  </a:pPr>
                  <a:endParaRPr kumimoji="0" lang="en-IN" sz="1350" b="0" i="0" u="none" strike="noStrike" kern="0" cap="none" spc="0" normalizeH="0" baseline="0" noProof="0">
                    <a:ln>
                      <a:noFill/>
                    </a:ln>
                    <a:solidFill>
                      <a:srgbClr val="505050"/>
                    </a:solidFill>
                    <a:effectLst/>
                    <a:uLnTx/>
                    <a:uFillTx/>
                  </a:endParaRPr>
                </a:p>
              </p:txBody>
            </p:sp>
            <p:sp>
              <p:nvSpPr>
                <p:cNvPr id="224" name="Rectangle 52"/>
                <p:cNvSpPr>
                  <a:spLocks noChangeArrowheads="1"/>
                </p:cNvSpPr>
                <p:nvPr/>
              </p:nvSpPr>
              <p:spPr bwMode="auto">
                <a:xfrm>
                  <a:off x="12038062" y="6121080"/>
                  <a:ext cx="18196" cy="51717"/>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pPr marL="0" marR="0" lvl="0" indent="0" defTabSz="685735" eaLnBrk="1" fontAlgn="auto" latinLnBrk="0" hangingPunct="1">
                    <a:lnSpc>
                      <a:spcPct val="100000"/>
                    </a:lnSpc>
                    <a:spcBef>
                      <a:spcPts val="0"/>
                    </a:spcBef>
                    <a:spcAft>
                      <a:spcPts val="0"/>
                    </a:spcAft>
                    <a:buClrTx/>
                    <a:buSzTx/>
                    <a:buFontTx/>
                    <a:buNone/>
                    <a:tabLst/>
                    <a:defRPr/>
                  </a:pPr>
                  <a:endParaRPr kumimoji="0" lang="en-IN" sz="1350" b="0" i="0" u="none" strike="noStrike" kern="0" cap="none" spc="0" normalizeH="0" baseline="0" noProof="0">
                    <a:ln>
                      <a:noFill/>
                    </a:ln>
                    <a:solidFill>
                      <a:srgbClr val="505050"/>
                    </a:solidFill>
                    <a:effectLst/>
                    <a:uLnTx/>
                    <a:uFillTx/>
                  </a:endParaRPr>
                </a:p>
              </p:txBody>
            </p:sp>
            <p:sp>
              <p:nvSpPr>
                <p:cNvPr id="225" name="Rectangle 53"/>
                <p:cNvSpPr>
                  <a:spLocks noChangeArrowheads="1"/>
                </p:cNvSpPr>
                <p:nvPr/>
              </p:nvSpPr>
              <p:spPr bwMode="auto">
                <a:xfrm>
                  <a:off x="12038062" y="6037759"/>
                  <a:ext cx="18196" cy="47886"/>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pPr marL="0" marR="0" lvl="0" indent="0" defTabSz="685735" eaLnBrk="1" fontAlgn="auto" latinLnBrk="0" hangingPunct="1">
                    <a:lnSpc>
                      <a:spcPct val="100000"/>
                    </a:lnSpc>
                    <a:spcBef>
                      <a:spcPts val="0"/>
                    </a:spcBef>
                    <a:spcAft>
                      <a:spcPts val="0"/>
                    </a:spcAft>
                    <a:buClrTx/>
                    <a:buSzTx/>
                    <a:buFontTx/>
                    <a:buNone/>
                    <a:tabLst/>
                    <a:defRPr/>
                  </a:pPr>
                  <a:endParaRPr kumimoji="0" lang="en-IN" sz="1350" b="0" i="0" u="none" strike="noStrike" kern="0" cap="none" spc="0" normalizeH="0" baseline="0" noProof="0">
                    <a:ln>
                      <a:noFill/>
                    </a:ln>
                    <a:solidFill>
                      <a:srgbClr val="505050"/>
                    </a:solidFill>
                    <a:effectLst/>
                    <a:uLnTx/>
                    <a:uFillTx/>
                  </a:endParaRPr>
                </a:p>
              </p:txBody>
            </p:sp>
            <p:sp>
              <p:nvSpPr>
                <p:cNvPr id="226" name="Rectangle 54"/>
                <p:cNvSpPr>
                  <a:spLocks noChangeArrowheads="1"/>
                </p:cNvSpPr>
                <p:nvPr/>
              </p:nvSpPr>
              <p:spPr bwMode="auto">
                <a:xfrm>
                  <a:off x="12098399" y="6037759"/>
                  <a:ext cx="17239" cy="47886"/>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pPr marL="0" marR="0" lvl="0" indent="0" defTabSz="685735" eaLnBrk="1" fontAlgn="auto" latinLnBrk="0" hangingPunct="1">
                    <a:lnSpc>
                      <a:spcPct val="100000"/>
                    </a:lnSpc>
                    <a:spcBef>
                      <a:spcPts val="0"/>
                    </a:spcBef>
                    <a:spcAft>
                      <a:spcPts val="0"/>
                    </a:spcAft>
                    <a:buClrTx/>
                    <a:buSzTx/>
                    <a:buFontTx/>
                    <a:buNone/>
                    <a:tabLst/>
                    <a:defRPr/>
                  </a:pPr>
                  <a:endParaRPr kumimoji="0" lang="en-IN" sz="1350" b="0" i="0" u="none" strike="noStrike" kern="0" cap="none" spc="0" normalizeH="0" baseline="0" noProof="0">
                    <a:ln>
                      <a:noFill/>
                    </a:ln>
                    <a:solidFill>
                      <a:srgbClr val="505050"/>
                    </a:solidFill>
                    <a:effectLst/>
                    <a:uLnTx/>
                    <a:uFillTx/>
                  </a:endParaRPr>
                </a:p>
              </p:txBody>
            </p:sp>
            <p:sp>
              <p:nvSpPr>
                <p:cNvPr id="227" name="Rectangle 55"/>
                <p:cNvSpPr>
                  <a:spLocks noChangeArrowheads="1"/>
                </p:cNvSpPr>
                <p:nvPr/>
              </p:nvSpPr>
              <p:spPr bwMode="auto">
                <a:xfrm>
                  <a:off x="12098399" y="5950606"/>
                  <a:ext cx="17239" cy="51717"/>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pPr marL="0" marR="0" lvl="0" indent="0" defTabSz="685735" eaLnBrk="1" fontAlgn="auto" latinLnBrk="0" hangingPunct="1">
                    <a:lnSpc>
                      <a:spcPct val="100000"/>
                    </a:lnSpc>
                    <a:spcBef>
                      <a:spcPts val="0"/>
                    </a:spcBef>
                    <a:spcAft>
                      <a:spcPts val="0"/>
                    </a:spcAft>
                    <a:buClrTx/>
                    <a:buSzTx/>
                    <a:buFontTx/>
                    <a:buNone/>
                    <a:tabLst/>
                    <a:defRPr/>
                  </a:pPr>
                  <a:endParaRPr kumimoji="0" lang="en-IN" sz="1350" b="0" i="0" u="none" strike="noStrike" kern="0" cap="none" spc="0" normalizeH="0" baseline="0" noProof="0">
                    <a:ln>
                      <a:noFill/>
                    </a:ln>
                    <a:solidFill>
                      <a:srgbClr val="505050"/>
                    </a:solidFill>
                    <a:effectLst/>
                    <a:uLnTx/>
                    <a:uFillTx/>
                  </a:endParaRPr>
                </a:p>
              </p:txBody>
            </p:sp>
            <p:sp>
              <p:nvSpPr>
                <p:cNvPr id="228" name="Rectangle 56"/>
                <p:cNvSpPr>
                  <a:spLocks noChangeArrowheads="1"/>
                </p:cNvSpPr>
                <p:nvPr/>
              </p:nvSpPr>
              <p:spPr bwMode="auto">
                <a:xfrm>
                  <a:off x="12038062" y="5950606"/>
                  <a:ext cx="18196" cy="51717"/>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pPr marL="0" marR="0" lvl="0" indent="0" defTabSz="685735" eaLnBrk="1" fontAlgn="auto" latinLnBrk="0" hangingPunct="1">
                    <a:lnSpc>
                      <a:spcPct val="100000"/>
                    </a:lnSpc>
                    <a:spcBef>
                      <a:spcPts val="0"/>
                    </a:spcBef>
                    <a:spcAft>
                      <a:spcPts val="0"/>
                    </a:spcAft>
                    <a:buClrTx/>
                    <a:buSzTx/>
                    <a:buFontTx/>
                    <a:buNone/>
                    <a:tabLst/>
                    <a:defRPr/>
                  </a:pPr>
                  <a:endParaRPr kumimoji="0" lang="en-IN" sz="1350" b="0" i="0" u="none" strike="noStrike" kern="0" cap="none" spc="0" normalizeH="0" baseline="0" noProof="0">
                    <a:ln>
                      <a:noFill/>
                    </a:ln>
                    <a:solidFill>
                      <a:srgbClr val="505050"/>
                    </a:solidFill>
                    <a:effectLst/>
                    <a:uLnTx/>
                    <a:uFillTx/>
                  </a:endParaRPr>
                </a:p>
              </p:txBody>
            </p:sp>
            <p:sp>
              <p:nvSpPr>
                <p:cNvPr id="229" name="Rectangle 57"/>
                <p:cNvSpPr>
                  <a:spLocks noChangeArrowheads="1"/>
                </p:cNvSpPr>
                <p:nvPr/>
              </p:nvSpPr>
              <p:spPr bwMode="auto">
                <a:xfrm>
                  <a:off x="12038062" y="5781089"/>
                  <a:ext cx="18196" cy="51717"/>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pPr marL="0" marR="0" lvl="0" indent="0" defTabSz="685735" eaLnBrk="1" fontAlgn="auto" latinLnBrk="0" hangingPunct="1">
                    <a:lnSpc>
                      <a:spcPct val="100000"/>
                    </a:lnSpc>
                    <a:spcBef>
                      <a:spcPts val="0"/>
                    </a:spcBef>
                    <a:spcAft>
                      <a:spcPts val="0"/>
                    </a:spcAft>
                    <a:buClrTx/>
                    <a:buSzTx/>
                    <a:buFontTx/>
                    <a:buNone/>
                    <a:tabLst/>
                    <a:defRPr/>
                  </a:pPr>
                  <a:endParaRPr kumimoji="0" lang="en-IN" sz="1350" b="0" i="0" u="none" strike="noStrike" kern="0" cap="none" spc="0" normalizeH="0" baseline="0" noProof="0">
                    <a:ln>
                      <a:noFill/>
                    </a:ln>
                    <a:solidFill>
                      <a:srgbClr val="505050"/>
                    </a:solidFill>
                    <a:effectLst/>
                    <a:uLnTx/>
                    <a:uFillTx/>
                  </a:endParaRPr>
                </a:p>
              </p:txBody>
            </p:sp>
            <p:sp>
              <p:nvSpPr>
                <p:cNvPr id="230" name="Rectangle 58"/>
                <p:cNvSpPr>
                  <a:spLocks noChangeArrowheads="1"/>
                </p:cNvSpPr>
                <p:nvPr/>
              </p:nvSpPr>
              <p:spPr bwMode="auto">
                <a:xfrm>
                  <a:off x="12038062" y="5693936"/>
                  <a:ext cx="18196" cy="51717"/>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pPr marL="0" marR="0" lvl="0" indent="0" defTabSz="685735" eaLnBrk="1" fontAlgn="auto" latinLnBrk="0" hangingPunct="1">
                    <a:lnSpc>
                      <a:spcPct val="100000"/>
                    </a:lnSpc>
                    <a:spcBef>
                      <a:spcPts val="0"/>
                    </a:spcBef>
                    <a:spcAft>
                      <a:spcPts val="0"/>
                    </a:spcAft>
                    <a:buClrTx/>
                    <a:buSzTx/>
                    <a:buFontTx/>
                    <a:buNone/>
                    <a:tabLst/>
                    <a:defRPr/>
                  </a:pPr>
                  <a:endParaRPr kumimoji="0" lang="en-IN" sz="1350" b="0" i="0" u="none" strike="noStrike" kern="0" cap="none" spc="0" normalizeH="0" baseline="0" noProof="0">
                    <a:ln>
                      <a:noFill/>
                    </a:ln>
                    <a:solidFill>
                      <a:srgbClr val="505050"/>
                    </a:solidFill>
                    <a:effectLst/>
                    <a:uLnTx/>
                    <a:uFillTx/>
                  </a:endParaRPr>
                </a:p>
              </p:txBody>
            </p:sp>
            <p:sp>
              <p:nvSpPr>
                <p:cNvPr id="231" name="Rectangle 59"/>
                <p:cNvSpPr>
                  <a:spLocks noChangeArrowheads="1"/>
                </p:cNvSpPr>
                <p:nvPr/>
              </p:nvSpPr>
              <p:spPr bwMode="auto">
                <a:xfrm>
                  <a:off x="12038062" y="5552193"/>
                  <a:ext cx="18196" cy="51717"/>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pPr marL="0" marR="0" lvl="0" indent="0" defTabSz="685735" eaLnBrk="1" fontAlgn="auto" latinLnBrk="0" hangingPunct="1">
                    <a:lnSpc>
                      <a:spcPct val="100000"/>
                    </a:lnSpc>
                    <a:spcBef>
                      <a:spcPts val="0"/>
                    </a:spcBef>
                    <a:spcAft>
                      <a:spcPts val="0"/>
                    </a:spcAft>
                    <a:buClrTx/>
                    <a:buSzTx/>
                    <a:buFontTx/>
                    <a:buNone/>
                    <a:tabLst/>
                    <a:defRPr/>
                  </a:pPr>
                  <a:endParaRPr kumimoji="0" lang="en-IN" sz="1350" b="0" i="0" u="none" strike="noStrike" kern="0" cap="none" spc="0" normalizeH="0" baseline="0" noProof="0">
                    <a:ln>
                      <a:noFill/>
                    </a:ln>
                    <a:solidFill>
                      <a:srgbClr val="505050"/>
                    </a:solidFill>
                    <a:effectLst/>
                    <a:uLnTx/>
                    <a:uFillTx/>
                  </a:endParaRPr>
                </a:p>
              </p:txBody>
            </p:sp>
            <p:sp>
              <p:nvSpPr>
                <p:cNvPr id="232" name="Rectangle 60"/>
                <p:cNvSpPr>
                  <a:spLocks noChangeArrowheads="1"/>
                </p:cNvSpPr>
                <p:nvPr/>
              </p:nvSpPr>
              <p:spPr bwMode="auto">
                <a:xfrm>
                  <a:off x="12098399" y="5552193"/>
                  <a:ext cx="17239" cy="51717"/>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pPr marL="0" marR="0" lvl="0" indent="0" defTabSz="685735" eaLnBrk="1" fontAlgn="auto" latinLnBrk="0" hangingPunct="1">
                    <a:lnSpc>
                      <a:spcPct val="100000"/>
                    </a:lnSpc>
                    <a:spcBef>
                      <a:spcPts val="0"/>
                    </a:spcBef>
                    <a:spcAft>
                      <a:spcPts val="0"/>
                    </a:spcAft>
                    <a:buClrTx/>
                    <a:buSzTx/>
                    <a:buFontTx/>
                    <a:buNone/>
                    <a:tabLst/>
                    <a:defRPr/>
                  </a:pPr>
                  <a:endParaRPr kumimoji="0" lang="en-IN" sz="1350" b="0" i="0" u="none" strike="noStrike" kern="0" cap="none" spc="0" normalizeH="0" baseline="0" noProof="0">
                    <a:ln>
                      <a:noFill/>
                    </a:ln>
                    <a:solidFill>
                      <a:srgbClr val="505050"/>
                    </a:solidFill>
                    <a:effectLst/>
                    <a:uLnTx/>
                    <a:uFillTx/>
                  </a:endParaRPr>
                </a:p>
              </p:txBody>
            </p:sp>
            <p:sp>
              <p:nvSpPr>
                <p:cNvPr id="233" name="Rectangle 61"/>
                <p:cNvSpPr>
                  <a:spLocks noChangeArrowheads="1"/>
                </p:cNvSpPr>
                <p:nvPr/>
              </p:nvSpPr>
              <p:spPr bwMode="auto">
                <a:xfrm>
                  <a:off x="12154904" y="5552193"/>
                  <a:ext cx="17239" cy="51717"/>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pPr marL="0" marR="0" lvl="0" indent="0" defTabSz="685735" eaLnBrk="1" fontAlgn="auto" latinLnBrk="0" hangingPunct="1">
                    <a:lnSpc>
                      <a:spcPct val="100000"/>
                    </a:lnSpc>
                    <a:spcBef>
                      <a:spcPts val="0"/>
                    </a:spcBef>
                    <a:spcAft>
                      <a:spcPts val="0"/>
                    </a:spcAft>
                    <a:buClrTx/>
                    <a:buSzTx/>
                    <a:buFontTx/>
                    <a:buNone/>
                    <a:tabLst/>
                    <a:defRPr/>
                  </a:pPr>
                  <a:endParaRPr kumimoji="0" lang="en-IN" sz="1350" b="0" i="0" u="none" strike="noStrike" kern="0" cap="none" spc="0" normalizeH="0" baseline="0" noProof="0">
                    <a:ln>
                      <a:noFill/>
                    </a:ln>
                    <a:solidFill>
                      <a:srgbClr val="505050"/>
                    </a:solidFill>
                    <a:effectLst/>
                    <a:uLnTx/>
                    <a:uFillTx/>
                  </a:endParaRPr>
                </a:p>
              </p:txBody>
            </p:sp>
            <p:sp>
              <p:nvSpPr>
                <p:cNvPr id="234" name="Rectangle 62"/>
                <p:cNvSpPr>
                  <a:spLocks noChangeArrowheads="1"/>
                </p:cNvSpPr>
                <p:nvPr/>
              </p:nvSpPr>
              <p:spPr bwMode="auto">
                <a:xfrm>
                  <a:off x="12214283" y="6463945"/>
                  <a:ext cx="18196" cy="51717"/>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pPr marL="0" marR="0" lvl="0" indent="0" defTabSz="685735" eaLnBrk="1" fontAlgn="auto" latinLnBrk="0" hangingPunct="1">
                    <a:lnSpc>
                      <a:spcPct val="100000"/>
                    </a:lnSpc>
                    <a:spcBef>
                      <a:spcPts val="0"/>
                    </a:spcBef>
                    <a:spcAft>
                      <a:spcPts val="0"/>
                    </a:spcAft>
                    <a:buClrTx/>
                    <a:buSzTx/>
                    <a:buFontTx/>
                    <a:buNone/>
                    <a:tabLst/>
                    <a:defRPr/>
                  </a:pPr>
                  <a:endParaRPr kumimoji="0" lang="en-IN" sz="1350" b="0" i="0" u="none" strike="noStrike" kern="0" cap="none" spc="0" normalizeH="0" baseline="0" noProof="0">
                    <a:ln>
                      <a:noFill/>
                    </a:ln>
                    <a:solidFill>
                      <a:srgbClr val="505050"/>
                    </a:solidFill>
                    <a:effectLst/>
                    <a:uLnTx/>
                    <a:uFillTx/>
                  </a:endParaRPr>
                </a:p>
              </p:txBody>
            </p:sp>
            <p:sp>
              <p:nvSpPr>
                <p:cNvPr id="235" name="Rectangle 63"/>
                <p:cNvSpPr>
                  <a:spLocks noChangeArrowheads="1"/>
                </p:cNvSpPr>
                <p:nvPr/>
              </p:nvSpPr>
              <p:spPr bwMode="auto">
                <a:xfrm>
                  <a:off x="12214283" y="6377750"/>
                  <a:ext cx="18196" cy="51717"/>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pPr marL="0" marR="0" lvl="0" indent="0" defTabSz="685735" eaLnBrk="1" fontAlgn="auto" latinLnBrk="0" hangingPunct="1">
                    <a:lnSpc>
                      <a:spcPct val="100000"/>
                    </a:lnSpc>
                    <a:spcBef>
                      <a:spcPts val="0"/>
                    </a:spcBef>
                    <a:spcAft>
                      <a:spcPts val="0"/>
                    </a:spcAft>
                    <a:buClrTx/>
                    <a:buSzTx/>
                    <a:buFontTx/>
                    <a:buNone/>
                    <a:tabLst/>
                    <a:defRPr/>
                  </a:pPr>
                  <a:endParaRPr kumimoji="0" lang="en-IN" sz="1350" b="0" i="0" u="none" strike="noStrike" kern="0" cap="none" spc="0" normalizeH="0" baseline="0" noProof="0">
                    <a:ln>
                      <a:noFill/>
                    </a:ln>
                    <a:solidFill>
                      <a:srgbClr val="505050"/>
                    </a:solidFill>
                    <a:effectLst/>
                    <a:uLnTx/>
                    <a:uFillTx/>
                  </a:endParaRPr>
                </a:p>
              </p:txBody>
            </p:sp>
            <p:sp>
              <p:nvSpPr>
                <p:cNvPr id="236" name="Rectangle 64"/>
                <p:cNvSpPr>
                  <a:spLocks noChangeArrowheads="1"/>
                </p:cNvSpPr>
                <p:nvPr/>
              </p:nvSpPr>
              <p:spPr bwMode="auto">
                <a:xfrm>
                  <a:off x="12214283" y="6294429"/>
                  <a:ext cx="18196" cy="47886"/>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pPr marL="0" marR="0" lvl="0" indent="0" defTabSz="685735" eaLnBrk="1" fontAlgn="auto" latinLnBrk="0" hangingPunct="1">
                    <a:lnSpc>
                      <a:spcPct val="100000"/>
                    </a:lnSpc>
                    <a:spcBef>
                      <a:spcPts val="0"/>
                    </a:spcBef>
                    <a:spcAft>
                      <a:spcPts val="0"/>
                    </a:spcAft>
                    <a:buClrTx/>
                    <a:buSzTx/>
                    <a:buFontTx/>
                    <a:buNone/>
                    <a:tabLst/>
                    <a:defRPr/>
                  </a:pPr>
                  <a:endParaRPr kumimoji="0" lang="en-IN" sz="1350" b="0" i="0" u="none" strike="noStrike" kern="0" cap="none" spc="0" normalizeH="0" baseline="0" noProof="0">
                    <a:ln>
                      <a:noFill/>
                    </a:ln>
                    <a:solidFill>
                      <a:srgbClr val="505050"/>
                    </a:solidFill>
                    <a:effectLst/>
                    <a:uLnTx/>
                    <a:uFillTx/>
                  </a:endParaRPr>
                </a:p>
              </p:txBody>
            </p:sp>
            <p:sp>
              <p:nvSpPr>
                <p:cNvPr id="237" name="Rectangle 65"/>
                <p:cNvSpPr>
                  <a:spLocks noChangeArrowheads="1"/>
                </p:cNvSpPr>
                <p:nvPr/>
              </p:nvSpPr>
              <p:spPr bwMode="auto">
                <a:xfrm>
                  <a:off x="12214283" y="5950606"/>
                  <a:ext cx="18196" cy="51717"/>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pPr marL="0" marR="0" lvl="0" indent="0" defTabSz="685735" eaLnBrk="1" fontAlgn="auto" latinLnBrk="0" hangingPunct="1">
                    <a:lnSpc>
                      <a:spcPct val="100000"/>
                    </a:lnSpc>
                    <a:spcBef>
                      <a:spcPts val="0"/>
                    </a:spcBef>
                    <a:spcAft>
                      <a:spcPts val="0"/>
                    </a:spcAft>
                    <a:buClrTx/>
                    <a:buSzTx/>
                    <a:buFontTx/>
                    <a:buNone/>
                    <a:tabLst/>
                    <a:defRPr/>
                  </a:pPr>
                  <a:endParaRPr kumimoji="0" lang="en-IN" sz="1350" b="0" i="0" u="none" strike="noStrike" kern="0" cap="none" spc="0" normalizeH="0" baseline="0" noProof="0">
                    <a:ln>
                      <a:noFill/>
                    </a:ln>
                    <a:solidFill>
                      <a:srgbClr val="505050"/>
                    </a:solidFill>
                    <a:effectLst/>
                    <a:uLnTx/>
                    <a:uFillTx/>
                  </a:endParaRPr>
                </a:p>
              </p:txBody>
            </p:sp>
            <p:sp>
              <p:nvSpPr>
                <p:cNvPr id="238" name="Rectangle 66"/>
                <p:cNvSpPr>
                  <a:spLocks noChangeArrowheads="1"/>
                </p:cNvSpPr>
                <p:nvPr/>
              </p:nvSpPr>
              <p:spPr bwMode="auto">
                <a:xfrm>
                  <a:off x="12214283" y="5693936"/>
                  <a:ext cx="18196" cy="51717"/>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pPr marL="0" marR="0" lvl="0" indent="0" defTabSz="685735" eaLnBrk="1" fontAlgn="auto" latinLnBrk="0" hangingPunct="1">
                    <a:lnSpc>
                      <a:spcPct val="100000"/>
                    </a:lnSpc>
                    <a:spcBef>
                      <a:spcPts val="0"/>
                    </a:spcBef>
                    <a:spcAft>
                      <a:spcPts val="0"/>
                    </a:spcAft>
                    <a:buClrTx/>
                    <a:buSzTx/>
                    <a:buFontTx/>
                    <a:buNone/>
                    <a:tabLst/>
                    <a:defRPr/>
                  </a:pPr>
                  <a:endParaRPr kumimoji="0" lang="en-IN" sz="1350" b="0" i="0" u="none" strike="noStrike" kern="0" cap="none" spc="0" normalizeH="0" baseline="0" noProof="0">
                    <a:ln>
                      <a:noFill/>
                    </a:ln>
                    <a:solidFill>
                      <a:srgbClr val="505050"/>
                    </a:solidFill>
                    <a:effectLst/>
                    <a:uLnTx/>
                    <a:uFillTx/>
                  </a:endParaRPr>
                </a:p>
              </p:txBody>
            </p:sp>
            <p:sp>
              <p:nvSpPr>
                <p:cNvPr id="239" name="Rectangle 67"/>
                <p:cNvSpPr>
                  <a:spLocks noChangeArrowheads="1"/>
                </p:cNvSpPr>
                <p:nvPr/>
              </p:nvSpPr>
              <p:spPr bwMode="auto">
                <a:xfrm>
                  <a:off x="12154904" y="5693936"/>
                  <a:ext cx="17239" cy="51717"/>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pPr marL="0" marR="0" lvl="0" indent="0" defTabSz="685735" eaLnBrk="1" fontAlgn="auto" latinLnBrk="0" hangingPunct="1">
                    <a:lnSpc>
                      <a:spcPct val="100000"/>
                    </a:lnSpc>
                    <a:spcBef>
                      <a:spcPts val="0"/>
                    </a:spcBef>
                    <a:spcAft>
                      <a:spcPts val="0"/>
                    </a:spcAft>
                    <a:buClrTx/>
                    <a:buSzTx/>
                    <a:buFontTx/>
                    <a:buNone/>
                    <a:tabLst/>
                    <a:defRPr/>
                  </a:pPr>
                  <a:endParaRPr kumimoji="0" lang="en-IN" sz="1350" b="0" i="0" u="none" strike="noStrike" kern="0" cap="none" spc="0" normalizeH="0" baseline="0" noProof="0">
                    <a:ln>
                      <a:noFill/>
                    </a:ln>
                    <a:solidFill>
                      <a:srgbClr val="505050"/>
                    </a:solidFill>
                    <a:effectLst/>
                    <a:uLnTx/>
                    <a:uFillTx/>
                  </a:endParaRPr>
                </a:p>
              </p:txBody>
            </p:sp>
            <p:sp>
              <p:nvSpPr>
                <p:cNvPr id="240" name="Rectangle 68"/>
                <p:cNvSpPr>
                  <a:spLocks noChangeArrowheads="1"/>
                </p:cNvSpPr>
                <p:nvPr/>
              </p:nvSpPr>
              <p:spPr bwMode="auto">
                <a:xfrm>
                  <a:off x="12154904" y="5781089"/>
                  <a:ext cx="17239" cy="51717"/>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pPr marL="0" marR="0" lvl="0" indent="0" defTabSz="685735" eaLnBrk="1" fontAlgn="auto" latinLnBrk="0" hangingPunct="1">
                    <a:lnSpc>
                      <a:spcPct val="100000"/>
                    </a:lnSpc>
                    <a:spcBef>
                      <a:spcPts val="0"/>
                    </a:spcBef>
                    <a:spcAft>
                      <a:spcPts val="0"/>
                    </a:spcAft>
                    <a:buClrTx/>
                    <a:buSzTx/>
                    <a:buFontTx/>
                    <a:buNone/>
                    <a:tabLst/>
                    <a:defRPr/>
                  </a:pPr>
                  <a:endParaRPr kumimoji="0" lang="en-IN" sz="1350" b="0" i="0" u="none" strike="noStrike" kern="0" cap="none" spc="0" normalizeH="0" baseline="0" noProof="0">
                    <a:ln>
                      <a:noFill/>
                    </a:ln>
                    <a:solidFill>
                      <a:srgbClr val="505050"/>
                    </a:solidFill>
                    <a:effectLst/>
                    <a:uLnTx/>
                    <a:uFillTx/>
                  </a:endParaRPr>
                </a:p>
              </p:txBody>
            </p:sp>
            <p:sp>
              <p:nvSpPr>
                <p:cNvPr id="241" name="Rectangle 69"/>
                <p:cNvSpPr>
                  <a:spLocks noChangeArrowheads="1"/>
                </p:cNvSpPr>
                <p:nvPr/>
              </p:nvSpPr>
              <p:spPr bwMode="auto">
                <a:xfrm>
                  <a:off x="12154904" y="5864411"/>
                  <a:ext cx="17239" cy="51717"/>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pPr marL="0" marR="0" lvl="0" indent="0" defTabSz="685735" eaLnBrk="1" fontAlgn="auto" latinLnBrk="0" hangingPunct="1">
                    <a:lnSpc>
                      <a:spcPct val="100000"/>
                    </a:lnSpc>
                    <a:spcBef>
                      <a:spcPts val="0"/>
                    </a:spcBef>
                    <a:spcAft>
                      <a:spcPts val="0"/>
                    </a:spcAft>
                    <a:buClrTx/>
                    <a:buSzTx/>
                    <a:buFontTx/>
                    <a:buNone/>
                    <a:tabLst/>
                    <a:defRPr/>
                  </a:pPr>
                  <a:endParaRPr kumimoji="0" lang="en-IN" sz="1350" b="0" i="0" u="none" strike="noStrike" kern="0" cap="none" spc="0" normalizeH="0" baseline="0" noProof="0">
                    <a:ln>
                      <a:noFill/>
                    </a:ln>
                    <a:solidFill>
                      <a:srgbClr val="505050"/>
                    </a:solidFill>
                    <a:effectLst/>
                    <a:uLnTx/>
                    <a:uFillTx/>
                  </a:endParaRPr>
                </a:p>
              </p:txBody>
            </p:sp>
            <p:sp>
              <p:nvSpPr>
                <p:cNvPr id="242" name="Rectangle 70"/>
                <p:cNvSpPr>
                  <a:spLocks noChangeArrowheads="1"/>
                </p:cNvSpPr>
                <p:nvPr/>
              </p:nvSpPr>
              <p:spPr bwMode="auto">
                <a:xfrm>
                  <a:off x="12154904" y="5950606"/>
                  <a:ext cx="17239" cy="51717"/>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pPr marL="0" marR="0" lvl="0" indent="0" defTabSz="685735" eaLnBrk="1" fontAlgn="auto" latinLnBrk="0" hangingPunct="1">
                    <a:lnSpc>
                      <a:spcPct val="100000"/>
                    </a:lnSpc>
                    <a:spcBef>
                      <a:spcPts val="0"/>
                    </a:spcBef>
                    <a:spcAft>
                      <a:spcPts val="0"/>
                    </a:spcAft>
                    <a:buClrTx/>
                    <a:buSzTx/>
                    <a:buFontTx/>
                    <a:buNone/>
                    <a:tabLst/>
                    <a:defRPr/>
                  </a:pPr>
                  <a:endParaRPr kumimoji="0" lang="en-IN" sz="1350" b="0" i="0" u="none" strike="noStrike" kern="0" cap="none" spc="0" normalizeH="0" baseline="0" noProof="0">
                    <a:ln>
                      <a:noFill/>
                    </a:ln>
                    <a:solidFill>
                      <a:srgbClr val="505050"/>
                    </a:solidFill>
                    <a:effectLst/>
                    <a:uLnTx/>
                    <a:uFillTx/>
                  </a:endParaRPr>
                </a:p>
              </p:txBody>
            </p:sp>
            <p:sp>
              <p:nvSpPr>
                <p:cNvPr id="243" name="Rectangle 71"/>
                <p:cNvSpPr>
                  <a:spLocks noChangeArrowheads="1"/>
                </p:cNvSpPr>
                <p:nvPr/>
              </p:nvSpPr>
              <p:spPr bwMode="auto">
                <a:xfrm>
                  <a:off x="12154904" y="6294429"/>
                  <a:ext cx="17239" cy="47886"/>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pPr marL="0" marR="0" lvl="0" indent="0" defTabSz="685735" eaLnBrk="1" fontAlgn="auto" latinLnBrk="0" hangingPunct="1">
                    <a:lnSpc>
                      <a:spcPct val="100000"/>
                    </a:lnSpc>
                    <a:spcBef>
                      <a:spcPts val="0"/>
                    </a:spcBef>
                    <a:spcAft>
                      <a:spcPts val="0"/>
                    </a:spcAft>
                    <a:buClrTx/>
                    <a:buSzTx/>
                    <a:buFontTx/>
                    <a:buNone/>
                    <a:tabLst/>
                    <a:defRPr/>
                  </a:pPr>
                  <a:endParaRPr kumimoji="0" lang="en-IN" sz="1350" b="0" i="0" u="none" strike="noStrike" kern="0" cap="none" spc="0" normalizeH="0" baseline="0" noProof="0">
                    <a:ln>
                      <a:noFill/>
                    </a:ln>
                    <a:solidFill>
                      <a:srgbClr val="505050"/>
                    </a:solidFill>
                    <a:effectLst/>
                    <a:uLnTx/>
                    <a:uFillTx/>
                  </a:endParaRPr>
                </a:p>
              </p:txBody>
            </p:sp>
            <p:sp>
              <p:nvSpPr>
                <p:cNvPr id="244" name="Rectangle 72"/>
                <p:cNvSpPr>
                  <a:spLocks noChangeArrowheads="1"/>
                </p:cNvSpPr>
                <p:nvPr/>
              </p:nvSpPr>
              <p:spPr bwMode="auto">
                <a:xfrm>
                  <a:off x="12214283" y="5781089"/>
                  <a:ext cx="18196" cy="51717"/>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pPr marL="0" marR="0" lvl="0" indent="0" defTabSz="685735" eaLnBrk="1" fontAlgn="auto" latinLnBrk="0" hangingPunct="1">
                    <a:lnSpc>
                      <a:spcPct val="100000"/>
                    </a:lnSpc>
                    <a:spcBef>
                      <a:spcPts val="0"/>
                    </a:spcBef>
                    <a:spcAft>
                      <a:spcPts val="0"/>
                    </a:spcAft>
                    <a:buClrTx/>
                    <a:buSzTx/>
                    <a:buFontTx/>
                    <a:buNone/>
                    <a:tabLst/>
                    <a:defRPr/>
                  </a:pPr>
                  <a:endParaRPr kumimoji="0" lang="en-IN" sz="1350" b="0" i="0" u="none" strike="noStrike" kern="0" cap="none" spc="0" normalizeH="0" baseline="0" noProof="0">
                    <a:ln>
                      <a:noFill/>
                    </a:ln>
                    <a:solidFill>
                      <a:srgbClr val="505050"/>
                    </a:solidFill>
                    <a:effectLst/>
                    <a:uLnTx/>
                    <a:uFillTx/>
                  </a:endParaRPr>
                </a:p>
              </p:txBody>
            </p:sp>
            <p:sp>
              <p:nvSpPr>
                <p:cNvPr id="245" name="Rectangle 7"/>
                <p:cNvSpPr>
                  <a:spLocks noChangeArrowheads="1"/>
                </p:cNvSpPr>
                <p:nvPr/>
              </p:nvSpPr>
              <p:spPr bwMode="auto">
                <a:xfrm flipH="1">
                  <a:off x="10829541" y="6596965"/>
                  <a:ext cx="450812" cy="388355"/>
                </a:xfrm>
                <a:prstGeom prst="rect">
                  <a:avLst/>
                </a:prstGeom>
                <a:solidFill>
                  <a:schemeClr val="accent6">
                    <a:lumMod val="75000"/>
                  </a:schemeClr>
                </a:solidFill>
                <a:ln>
                  <a:noFill/>
                </a:ln>
                <a:extLst/>
              </p:spPr>
              <p:txBody>
                <a:bodyPr vert="horz" wrap="square" lIns="91440" tIns="45720" rIns="91440" bIns="45720" numCol="1" anchor="t" anchorCtr="0" compatLnSpc="1">
                  <a:prstTxWarp prst="textNoShape">
                    <a:avLst/>
                  </a:prstTxWarp>
                </a:bodyPr>
                <a:lstStyle/>
                <a:p>
                  <a:endParaRPr lang="en-US" sz="1350"/>
                </a:p>
              </p:txBody>
            </p:sp>
            <p:sp>
              <p:nvSpPr>
                <p:cNvPr id="246" name="Rectangle 8"/>
                <p:cNvSpPr>
                  <a:spLocks noChangeArrowheads="1"/>
                </p:cNvSpPr>
                <p:nvPr/>
              </p:nvSpPr>
              <p:spPr bwMode="auto">
                <a:xfrm flipH="1">
                  <a:off x="10636643" y="6418118"/>
                  <a:ext cx="496871" cy="567201"/>
                </a:xfrm>
                <a:prstGeom prst="rect">
                  <a:avLst/>
                </a:prstGeom>
                <a:solidFill>
                  <a:schemeClr val="accent6">
                    <a:lumMod val="75000"/>
                  </a:schemeClr>
                </a:solidFill>
                <a:ln>
                  <a:noFill/>
                </a:ln>
                <a:extLst/>
              </p:spPr>
              <p:txBody>
                <a:bodyPr vert="horz" wrap="square" lIns="91440" tIns="45720" rIns="91440" bIns="45720" numCol="1" anchor="t" anchorCtr="0" compatLnSpc="1">
                  <a:prstTxWarp prst="textNoShape">
                    <a:avLst/>
                  </a:prstTxWarp>
                </a:bodyPr>
                <a:lstStyle/>
                <a:p>
                  <a:endParaRPr lang="en-US" sz="1350"/>
                </a:p>
              </p:txBody>
            </p:sp>
            <p:sp>
              <p:nvSpPr>
                <p:cNvPr id="247" name="Rectangle 246"/>
                <p:cNvSpPr/>
                <p:nvPr/>
              </p:nvSpPr>
              <p:spPr bwMode="auto">
                <a:xfrm>
                  <a:off x="10977578" y="6796338"/>
                  <a:ext cx="104141" cy="132085"/>
                </a:xfrm>
                <a:prstGeom prst="rect">
                  <a:avLst/>
                </a:prstGeom>
                <a:solidFill>
                  <a:schemeClr val="accent6">
                    <a:lumMod val="60000"/>
                    <a:lumOff val="4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699288" fontAlgn="base">
                    <a:lnSpc>
                      <a:spcPct val="90000"/>
                    </a:lnSpc>
                    <a:spcBef>
                      <a:spcPct val="0"/>
                    </a:spcBef>
                    <a:spcAft>
                      <a:spcPct val="0"/>
                    </a:spcAft>
                  </a:pPr>
                  <a:endParaRPr lang="en-US" sz="1800" dirty="0" err="1">
                    <a:gradFill>
                      <a:gsLst>
                        <a:gs pos="0">
                          <a:srgbClr val="FFFFFF"/>
                        </a:gs>
                        <a:gs pos="100000">
                          <a:srgbClr val="FFFFFF"/>
                        </a:gs>
                      </a:gsLst>
                      <a:lin ang="5400000" scaled="0"/>
                    </a:gradFill>
                    <a:ea typeface="Segoe UI" pitchFamily="34" charset="0"/>
                    <a:cs typeface="Segoe UI" pitchFamily="34" charset="0"/>
                  </a:endParaRPr>
                </a:p>
              </p:txBody>
            </p:sp>
            <p:sp>
              <p:nvSpPr>
                <p:cNvPr id="248" name="Rectangle 247"/>
                <p:cNvSpPr/>
                <p:nvPr/>
              </p:nvSpPr>
              <p:spPr bwMode="auto">
                <a:xfrm>
                  <a:off x="11131566" y="6796338"/>
                  <a:ext cx="104141" cy="132085"/>
                </a:xfrm>
                <a:prstGeom prst="rect">
                  <a:avLst/>
                </a:prstGeom>
                <a:solidFill>
                  <a:schemeClr val="accent6">
                    <a:lumMod val="60000"/>
                    <a:lumOff val="4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699288" fontAlgn="base">
                    <a:lnSpc>
                      <a:spcPct val="90000"/>
                    </a:lnSpc>
                    <a:spcBef>
                      <a:spcPct val="0"/>
                    </a:spcBef>
                    <a:spcAft>
                      <a:spcPct val="0"/>
                    </a:spcAft>
                  </a:pPr>
                  <a:endParaRPr lang="en-US" sz="1800" dirty="0" err="1">
                    <a:gradFill>
                      <a:gsLst>
                        <a:gs pos="0">
                          <a:srgbClr val="FFFFFF"/>
                        </a:gs>
                        <a:gs pos="100000">
                          <a:srgbClr val="FFFFFF"/>
                        </a:gs>
                      </a:gsLst>
                      <a:lin ang="5400000" scaled="0"/>
                    </a:gradFill>
                    <a:ea typeface="Segoe UI" pitchFamily="34" charset="0"/>
                    <a:cs typeface="Segoe UI" pitchFamily="34" charset="0"/>
                  </a:endParaRPr>
                </a:p>
              </p:txBody>
            </p:sp>
            <p:sp>
              <p:nvSpPr>
                <p:cNvPr id="249" name="Rectangle 248"/>
                <p:cNvSpPr/>
                <p:nvPr/>
              </p:nvSpPr>
              <p:spPr bwMode="auto">
                <a:xfrm>
                  <a:off x="10681551" y="6796338"/>
                  <a:ext cx="104141" cy="132085"/>
                </a:xfrm>
                <a:prstGeom prst="rect">
                  <a:avLst/>
                </a:prstGeom>
                <a:solidFill>
                  <a:schemeClr val="accent6">
                    <a:lumMod val="60000"/>
                    <a:lumOff val="4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699288" fontAlgn="base">
                    <a:lnSpc>
                      <a:spcPct val="90000"/>
                    </a:lnSpc>
                    <a:spcBef>
                      <a:spcPct val="0"/>
                    </a:spcBef>
                    <a:spcAft>
                      <a:spcPct val="0"/>
                    </a:spcAft>
                  </a:pPr>
                  <a:endParaRPr lang="en-US" sz="1800" dirty="0" err="1">
                    <a:gradFill>
                      <a:gsLst>
                        <a:gs pos="0">
                          <a:srgbClr val="FFFFFF"/>
                        </a:gs>
                        <a:gs pos="100000">
                          <a:srgbClr val="FFFFFF"/>
                        </a:gs>
                      </a:gsLst>
                      <a:lin ang="5400000" scaled="0"/>
                    </a:gradFill>
                    <a:ea typeface="Segoe UI" pitchFamily="34" charset="0"/>
                    <a:cs typeface="Segoe UI" pitchFamily="34" charset="0"/>
                  </a:endParaRPr>
                </a:p>
              </p:txBody>
            </p:sp>
            <p:sp>
              <p:nvSpPr>
                <p:cNvPr id="250" name="Rectangle 249"/>
                <p:cNvSpPr/>
                <p:nvPr/>
              </p:nvSpPr>
              <p:spPr bwMode="auto">
                <a:xfrm>
                  <a:off x="10829565" y="6796338"/>
                  <a:ext cx="104141" cy="132085"/>
                </a:xfrm>
                <a:prstGeom prst="rect">
                  <a:avLst/>
                </a:prstGeom>
                <a:solidFill>
                  <a:schemeClr val="accent6">
                    <a:lumMod val="60000"/>
                    <a:lumOff val="4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699288" fontAlgn="base">
                    <a:lnSpc>
                      <a:spcPct val="90000"/>
                    </a:lnSpc>
                    <a:spcBef>
                      <a:spcPct val="0"/>
                    </a:spcBef>
                    <a:spcAft>
                      <a:spcPct val="0"/>
                    </a:spcAft>
                  </a:pPr>
                  <a:endParaRPr lang="en-US" sz="1800" dirty="0" err="1">
                    <a:gradFill>
                      <a:gsLst>
                        <a:gs pos="0">
                          <a:srgbClr val="FFFFFF"/>
                        </a:gs>
                        <a:gs pos="100000">
                          <a:srgbClr val="FFFFFF"/>
                        </a:gs>
                      </a:gsLst>
                      <a:lin ang="5400000" scaled="0"/>
                    </a:gradFill>
                    <a:ea typeface="Segoe UI" pitchFamily="34" charset="0"/>
                    <a:cs typeface="Segoe UI" pitchFamily="34" charset="0"/>
                  </a:endParaRPr>
                </a:p>
              </p:txBody>
            </p:sp>
            <p:sp>
              <p:nvSpPr>
                <p:cNvPr id="251" name="Rectangle 250"/>
                <p:cNvSpPr/>
                <p:nvPr/>
              </p:nvSpPr>
              <p:spPr bwMode="auto">
                <a:xfrm>
                  <a:off x="10977578" y="6478960"/>
                  <a:ext cx="104141" cy="103523"/>
                </a:xfrm>
                <a:prstGeom prst="rect">
                  <a:avLst/>
                </a:prstGeom>
                <a:solidFill>
                  <a:schemeClr val="accent6">
                    <a:lumMod val="60000"/>
                    <a:lumOff val="4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699288" fontAlgn="base">
                    <a:lnSpc>
                      <a:spcPct val="90000"/>
                    </a:lnSpc>
                    <a:spcBef>
                      <a:spcPct val="0"/>
                    </a:spcBef>
                    <a:spcAft>
                      <a:spcPct val="0"/>
                    </a:spcAft>
                  </a:pPr>
                  <a:endParaRPr lang="en-US" sz="1800" dirty="0" err="1">
                    <a:gradFill>
                      <a:gsLst>
                        <a:gs pos="0">
                          <a:srgbClr val="FFFFFF"/>
                        </a:gs>
                        <a:gs pos="100000">
                          <a:srgbClr val="FFFFFF"/>
                        </a:gs>
                      </a:gsLst>
                      <a:lin ang="5400000" scaled="0"/>
                    </a:gradFill>
                    <a:ea typeface="Segoe UI" pitchFamily="34" charset="0"/>
                    <a:cs typeface="Segoe UI" pitchFamily="34" charset="0"/>
                  </a:endParaRPr>
                </a:p>
              </p:txBody>
            </p:sp>
            <p:sp>
              <p:nvSpPr>
                <p:cNvPr id="252" name="Rectangle 251"/>
                <p:cNvSpPr/>
                <p:nvPr/>
              </p:nvSpPr>
              <p:spPr bwMode="auto">
                <a:xfrm>
                  <a:off x="10829565" y="6478960"/>
                  <a:ext cx="104141" cy="103523"/>
                </a:xfrm>
                <a:prstGeom prst="rect">
                  <a:avLst/>
                </a:prstGeom>
                <a:solidFill>
                  <a:schemeClr val="accent6">
                    <a:lumMod val="60000"/>
                    <a:lumOff val="4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699288" fontAlgn="base">
                    <a:lnSpc>
                      <a:spcPct val="90000"/>
                    </a:lnSpc>
                    <a:spcBef>
                      <a:spcPct val="0"/>
                    </a:spcBef>
                    <a:spcAft>
                      <a:spcPct val="0"/>
                    </a:spcAft>
                  </a:pPr>
                  <a:endParaRPr lang="en-US" sz="1800" dirty="0" err="1">
                    <a:gradFill>
                      <a:gsLst>
                        <a:gs pos="0">
                          <a:srgbClr val="FFFFFF"/>
                        </a:gs>
                        <a:gs pos="100000">
                          <a:srgbClr val="FFFFFF"/>
                        </a:gs>
                      </a:gsLst>
                      <a:lin ang="5400000" scaled="0"/>
                    </a:gradFill>
                    <a:ea typeface="Segoe UI" pitchFamily="34" charset="0"/>
                    <a:cs typeface="Segoe UI" pitchFamily="34" charset="0"/>
                  </a:endParaRPr>
                </a:p>
              </p:txBody>
            </p:sp>
            <p:sp>
              <p:nvSpPr>
                <p:cNvPr id="253" name="Rectangle 252"/>
                <p:cNvSpPr/>
                <p:nvPr/>
              </p:nvSpPr>
              <p:spPr bwMode="auto">
                <a:xfrm>
                  <a:off x="10681551" y="6478960"/>
                  <a:ext cx="104141" cy="103523"/>
                </a:xfrm>
                <a:prstGeom prst="rect">
                  <a:avLst/>
                </a:prstGeom>
                <a:solidFill>
                  <a:schemeClr val="accent6">
                    <a:lumMod val="60000"/>
                    <a:lumOff val="4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699288" fontAlgn="base">
                    <a:lnSpc>
                      <a:spcPct val="90000"/>
                    </a:lnSpc>
                    <a:spcBef>
                      <a:spcPct val="0"/>
                    </a:spcBef>
                    <a:spcAft>
                      <a:spcPct val="0"/>
                    </a:spcAft>
                  </a:pPr>
                  <a:endParaRPr lang="en-US" sz="1800" dirty="0" err="1">
                    <a:gradFill>
                      <a:gsLst>
                        <a:gs pos="0">
                          <a:srgbClr val="FFFFFF"/>
                        </a:gs>
                        <a:gs pos="100000">
                          <a:srgbClr val="FFFFFF"/>
                        </a:gs>
                      </a:gsLst>
                      <a:lin ang="5400000" scaled="0"/>
                    </a:gradFill>
                    <a:ea typeface="Segoe UI" pitchFamily="34" charset="0"/>
                    <a:cs typeface="Segoe UI" pitchFamily="34" charset="0"/>
                  </a:endParaRPr>
                </a:p>
              </p:txBody>
            </p:sp>
            <p:sp>
              <p:nvSpPr>
                <p:cNvPr id="254" name="Rectangle 253"/>
                <p:cNvSpPr/>
                <p:nvPr/>
              </p:nvSpPr>
              <p:spPr bwMode="auto">
                <a:xfrm>
                  <a:off x="11131566" y="6640097"/>
                  <a:ext cx="104141" cy="103523"/>
                </a:xfrm>
                <a:prstGeom prst="rect">
                  <a:avLst/>
                </a:prstGeom>
                <a:solidFill>
                  <a:schemeClr val="accent6">
                    <a:lumMod val="60000"/>
                    <a:lumOff val="4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699288" fontAlgn="base">
                    <a:lnSpc>
                      <a:spcPct val="90000"/>
                    </a:lnSpc>
                    <a:spcBef>
                      <a:spcPct val="0"/>
                    </a:spcBef>
                    <a:spcAft>
                      <a:spcPct val="0"/>
                    </a:spcAft>
                  </a:pPr>
                  <a:endParaRPr lang="en-US" sz="1800" dirty="0" err="1">
                    <a:gradFill>
                      <a:gsLst>
                        <a:gs pos="0">
                          <a:srgbClr val="FFFFFF"/>
                        </a:gs>
                        <a:gs pos="100000">
                          <a:srgbClr val="FFFFFF"/>
                        </a:gs>
                      </a:gsLst>
                      <a:lin ang="5400000" scaled="0"/>
                    </a:gradFill>
                    <a:ea typeface="Segoe UI" pitchFamily="34" charset="0"/>
                    <a:cs typeface="Segoe UI" pitchFamily="34" charset="0"/>
                  </a:endParaRPr>
                </a:p>
              </p:txBody>
            </p:sp>
            <p:sp>
              <p:nvSpPr>
                <p:cNvPr id="255" name="Rectangle 254"/>
                <p:cNvSpPr/>
                <p:nvPr/>
              </p:nvSpPr>
              <p:spPr bwMode="auto">
                <a:xfrm>
                  <a:off x="10977578" y="6640097"/>
                  <a:ext cx="104141" cy="103523"/>
                </a:xfrm>
                <a:prstGeom prst="rect">
                  <a:avLst/>
                </a:prstGeom>
                <a:solidFill>
                  <a:schemeClr val="accent6">
                    <a:lumMod val="60000"/>
                    <a:lumOff val="4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699288" fontAlgn="base">
                    <a:lnSpc>
                      <a:spcPct val="90000"/>
                    </a:lnSpc>
                    <a:spcBef>
                      <a:spcPct val="0"/>
                    </a:spcBef>
                    <a:spcAft>
                      <a:spcPct val="0"/>
                    </a:spcAft>
                  </a:pPr>
                  <a:endParaRPr lang="en-US" sz="1800" dirty="0" err="1">
                    <a:gradFill>
                      <a:gsLst>
                        <a:gs pos="0">
                          <a:srgbClr val="FFFFFF"/>
                        </a:gs>
                        <a:gs pos="100000">
                          <a:srgbClr val="FFFFFF"/>
                        </a:gs>
                      </a:gsLst>
                      <a:lin ang="5400000" scaled="0"/>
                    </a:gradFill>
                    <a:ea typeface="Segoe UI" pitchFamily="34" charset="0"/>
                    <a:cs typeface="Segoe UI" pitchFamily="34" charset="0"/>
                  </a:endParaRPr>
                </a:p>
              </p:txBody>
            </p:sp>
            <p:sp>
              <p:nvSpPr>
                <p:cNvPr id="256" name="Rectangle 255"/>
                <p:cNvSpPr/>
                <p:nvPr/>
              </p:nvSpPr>
              <p:spPr bwMode="auto">
                <a:xfrm>
                  <a:off x="10829565" y="6640097"/>
                  <a:ext cx="104141" cy="103523"/>
                </a:xfrm>
                <a:prstGeom prst="rect">
                  <a:avLst/>
                </a:prstGeom>
                <a:solidFill>
                  <a:schemeClr val="accent6">
                    <a:lumMod val="60000"/>
                    <a:lumOff val="4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699288" fontAlgn="base">
                    <a:lnSpc>
                      <a:spcPct val="90000"/>
                    </a:lnSpc>
                    <a:spcBef>
                      <a:spcPct val="0"/>
                    </a:spcBef>
                    <a:spcAft>
                      <a:spcPct val="0"/>
                    </a:spcAft>
                  </a:pPr>
                  <a:endParaRPr lang="en-US" sz="1800" dirty="0" err="1">
                    <a:gradFill>
                      <a:gsLst>
                        <a:gs pos="0">
                          <a:srgbClr val="FFFFFF"/>
                        </a:gs>
                        <a:gs pos="100000">
                          <a:srgbClr val="FFFFFF"/>
                        </a:gs>
                      </a:gsLst>
                      <a:lin ang="5400000" scaled="0"/>
                    </a:gradFill>
                    <a:ea typeface="Segoe UI" pitchFamily="34" charset="0"/>
                    <a:cs typeface="Segoe UI" pitchFamily="34" charset="0"/>
                  </a:endParaRPr>
                </a:p>
              </p:txBody>
            </p:sp>
            <p:sp>
              <p:nvSpPr>
                <p:cNvPr id="257" name="Rectangle 256"/>
                <p:cNvSpPr/>
                <p:nvPr/>
              </p:nvSpPr>
              <p:spPr bwMode="auto">
                <a:xfrm>
                  <a:off x="10681551" y="6640097"/>
                  <a:ext cx="104141" cy="103523"/>
                </a:xfrm>
                <a:prstGeom prst="rect">
                  <a:avLst/>
                </a:prstGeom>
                <a:solidFill>
                  <a:schemeClr val="accent6">
                    <a:lumMod val="60000"/>
                    <a:lumOff val="4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699288" fontAlgn="base">
                    <a:lnSpc>
                      <a:spcPct val="90000"/>
                    </a:lnSpc>
                    <a:spcBef>
                      <a:spcPct val="0"/>
                    </a:spcBef>
                    <a:spcAft>
                      <a:spcPct val="0"/>
                    </a:spcAft>
                  </a:pPr>
                  <a:endParaRPr lang="en-US" sz="1800" dirty="0" err="1">
                    <a:gradFill>
                      <a:gsLst>
                        <a:gs pos="0">
                          <a:srgbClr val="FFFFFF"/>
                        </a:gs>
                        <a:gs pos="100000">
                          <a:srgbClr val="FFFFFF"/>
                        </a:gs>
                      </a:gsLst>
                      <a:lin ang="5400000" scaled="0"/>
                    </a:gradFill>
                    <a:ea typeface="Segoe UI" pitchFamily="34" charset="0"/>
                    <a:cs typeface="Segoe UI" pitchFamily="34" charset="0"/>
                  </a:endParaRPr>
                </a:p>
              </p:txBody>
            </p:sp>
            <p:sp>
              <p:nvSpPr>
                <p:cNvPr id="258" name="Rectangle 6"/>
                <p:cNvSpPr>
                  <a:spLocks noChangeArrowheads="1"/>
                </p:cNvSpPr>
                <p:nvPr/>
              </p:nvSpPr>
              <p:spPr bwMode="auto">
                <a:xfrm flipH="1">
                  <a:off x="10681550" y="6357903"/>
                  <a:ext cx="148014" cy="74891"/>
                </a:xfrm>
                <a:prstGeom prst="rect">
                  <a:avLst/>
                </a:prstGeom>
                <a:solidFill>
                  <a:schemeClr val="accent6">
                    <a:lumMod val="75000"/>
                  </a:schemeClr>
                </a:solidFill>
                <a:ln>
                  <a:noFill/>
                </a:ln>
                <a:extLst/>
              </p:spPr>
              <p:txBody>
                <a:bodyPr vert="horz" wrap="square" lIns="91440" tIns="45720" rIns="91440" bIns="45720" numCol="1" anchor="t" anchorCtr="0" compatLnSpc="1">
                  <a:prstTxWarp prst="textNoShape">
                    <a:avLst/>
                  </a:prstTxWarp>
                </a:bodyPr>
                <a:lstStyle/>
                <a:p>
                  <a:endParaRPr lang="en-US" sz="1350"/>
                </a:p>
              </p:txBody>
            </p:sp>
          </p:grpSp>
          <p:sp>
            <p:nvSpPr>
              <p:cNvPr id="192" name="Rectangle 73"/>
              <p:cNvSpPr>
                <a:spLocks noChangeArrowheads="1"/>
              </p:cNvSpPr>
              <p:nvPr/>
            </p:nvSpPr>
            <p:spPr bwMode="auto">
              <a:xfrm>
                <a:off x="12202961" y="5275010"/>
                <a:ext cx="15433" cy="220183"/>
              </a:xfrm>
              <a:prstGeom prst="rect">
                <a:avLst/>
              </a:pr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defTabSz="685735" eaLnBrk="1" fontAlgn="auto" latinLnBrk="0" hangingPunct="1">
                  <a:lnSpc>
                    <a:spcPct val="100000"/>
                  </a:lnSpc>
                  <a:spcBef>
                    <a:spcPts val="0"/>
                  </a:spcBef>
                  <a:spcAft>
                    <a:spcPts val="0"/>
                  </a:spcAft>
                  <a:buClrTx/>
                  <a:buSzTx/>
                  <a:buFontTx/>
                  <a:buNone/>
                  <a:tabLst/>
                  <a:defRPr/>
                </a:pPr>
                <a:endParaRPr kumimoji="0" lang="en-IN" sz="1350" b="0" i="0" u="none" strike="noStrike" kern="0" cap="none" spc="0" normalizeH="0" baseline="0" noProof="0">
                  <a:ln>
                    <a:noFill/>
                  </a:ln>
                  <a:solidFill>
                    <a:srgbClr val="505050"/>
                  </a:solidFill>
                  <a:effectLst/>
                  <a:uLnTx/>
                  <a:uFillTx/>
                </a:endParaRPr>
              </a:p>
            </p:txBody>
          </p:sp>
          <p:grpSp>
            <p:nvGrpSpPr>
              <p:cNvPr id="9" name="Group 8"/>
              <p:cNvGrpSpPr/>
              <p:nvPr userDrawn="1"/>
            </p:nvGrpSpPr>
            <p:grpSpPr>
              <a:xfrm>
                <a:off x="6964469" y="6139541"/>
                <a:ext cx="5472006" cy="854984"/>
                <a:chOff x="6964469" y="3653795"/>
                <a:chExt cx="5472006" cy="854984"/>
              </a:xfrm>
            </p:grpSpPr>
            <p:sp>
              <p:nvSpPr>
                <p:cNvPr id="101" name="Freeform 7"/>
                <p:cNvSpPr>
                  <a:spLocks/>
                </p:cNvSpPr>
                <p:nvPr/>
              </p:nvSpPr>
              <p:spPr bwMode="auto">
                <a:xfrm>
                  <a:off x="9725382" y="3660282"/>
                  <a:ext cx="190768" cy="574971"/>
                </a:xfrm>
                <a:custGeom>
                  <a:avLst/>
                  <a:gdLst>
                    <a:gd name="T0" fmla="*/ 80 w 143"/>
                    <a:gd name="T1" fmla="*/ 0 h 431"/>
                    <a:gd name="T2" fmla="*/ 0 w 143"/>
                    <a:gd name="T3" fmla="*/ 431 h 431"/>
                    <a:gd name="T4" fmla="*/ 143 w 143"/>
                    <a:gd name="T5" fmla="*/ 431 h 431"/>
                    <a:gd name="T6" fmla="*/ 80 w 143"/>
                    <a:gd name="T7" fmla="*/ 0 h 431"/>
                  </a:gdLst>
                  <a:ahLst/>
                  <a:cxnLst>
                    <a:cxn ang="0">
                      <a:pos x="T0" y="T1"/>
                    </a:cxn>
                    <a:cxn ang="0">
                      <a:pos x="T2" y="T3"/>
                    </a:cxn>
                    <a:cxn ang="0">
                      <a:pos x="T4" y="T5"/>
                    </a:cxn>
                    <a:cxn ang="0">
                      <a:pos x="T6" y="T7"/>
                    </a:cxn>
                  </a:cxnLst>
                  <a:rect l="0" t="0" r="r" b="b"/>
                  <a:pathLst>
                    <a:path w="143" h="431">
                      <a:moveTo>
                        <a:pt x="80" y="0"/>
                      </a:moveTo>
                      <a:lnTo>
                        <a:pt x="0" y="431"/>
                      </a:lnTo>
                      <a:lnTo>
                        <a:pt x="143" y="431"/>
                      </a:lnTo>
                      <a:lnTo>
                        <a:pt x="80" y="0"/>
                      </a:lnTo>
                      <a:close/>
                    </a:path>
                  </a:pathLst>
                </a:custGeom>
                <a:solidFill>
                  <a:srgbClr val="79A5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grpSp>
              <p:nvGrpSpPr>
                <p:cNvPr id="8" name="Group 7"/>
                <p:cNvGrpSpPr/>
                <p:nvPr userDrawn="1"/>
              </p:nvGrpSpPr>
              <p:grpSpPr>
                <a:xfrm>
                  <a:off x="10102753" y="3653795"/>
                  <a:ext cx="289345" cy="574971"/>
                  <a:chOff x="5329996" y="6387031"/>
                  <a:chExt cx="289345" cy="574971"/>
                </a:xfrm>
              </p:grpSpPr>
              <p:sp>
                <p:nvSpPr>
                  <p:cNvPr id="109" name="Freeform 7"/>
                  <p:cNvSpPr>
                    <a:spLocks/>
                  </p:cNvSpPr>
                  <p:nvPr/>
                </p:nvSpPr>
                <p:spPr bwMode="auto">
                  <a:xfrm>
                    <a:off x="5329996" y="6387031"/>
                    <a:ext cx="190768" cy="574971"/>
                  </a:xfrm>
                  <a:custGeom>
                    <a:avLst/>
                    <a:gdLst>
                      <a:gd name="T0" fmla="*/ 80 w 143"/>
                      <a:gd name="T1" fmla="*/ 0 h 431"/>
                      <a:gd name="T2" fmla="*/ 0 w 143"/>
                      <a:gd name="T3" fmla="*/ 431 h 431"/>
                      <a:gd name="T4" fmla="*/ 143 w 143"/>
                      <a:gd name="T5" fmla="*/ 431 h 431"/>
                      <a:gd name="T6" fmla="*/ 80 w 143"/>
                      <a:gd name="T7" fmla="*/ 0 h 431"/>
                    </a:gdLst>
                    <a:ahLst/>
                    <a:cxnLst>
                      <a:cxn ang="0">
                        <a:pos x="T0" y="T1"/>
                      </a:cxn>
                      <a:cxn ang="0">
                        <a:pos x="T2" y="T3"/>
                      </a:cxn>
                      <a:cxn ang="0">
                        <a:pos x="T4" y="T5"/>
                      </a:cxn>
                      <a:cxn ang="0">
                        <a:pos x="T6" y="T7"/>
                      </a:cxn>
                    </a:cxnLst>
                    <a:rect l="0" t="0" r="r" b="b"/>
                    <a:pathLst>
                      <a:path w="143" h="431">
                        <a:moveTo>
                          <a:pt x="80" y="0"/>
                        </a:moveTo>
                        <a:lnTo>
                          <a:pt x="0" y="431"/>
                        </a:lnTo>
                        <a:lnTo>
                          <a:pt x="143" y="431"/>
                        </a:lnTo>
                        <a:lnTo>
                          <a:pt x="80" y="0"/>
                        </a:lnTo>
                        <a:close/>
                      </a:path>
                    </a:pathLst>
                  </a:custGeom>
                  <a:solidFill>
                    <a:srgbClr val="79A5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110" name="Freeform 8"/>
                  <p:cNvSpPr>
                    <a:spLocks/>
                  </p:cNvSpPr>
                  <p:nvPr/>
                </p:nvSpPr>
                <p:spPr bwMode="auto">
                  <a:xfrm>
                    <a:off x="5488747" y="6654339"/>
                    <a:ext cx="130594" cy="307663"/>
                  </a:xfrm>
                  <a:custGeom>
                    <a:avLst/>
                    <a:gdLst>
                      <a:gd name="T0" fmla="*/ 62 w 111"/>
                      <a:gd name="T1" fmla="*/ 0 h 332"/>
                      <a:gd name="T2" fmla="*/ 0 w 111"/>
                      <a:gd name="T3" fmla="*/ 332 h 332"/>
                      <a:gd name="T4" fmla="*/ 111 w 111"/>
                      <a:gd name="T5" fmla="*/ 332 h 332"/>
                      <a:gd name="T6" fmla="*/ 62 w 111"/>
                      <a:gd name="T7" fmla="*/ 0 h 332"/>
                    </a:gdLst>
                    <a:ahLst/>
                    <a:cxnLst>
                      <a:cxn ang="0">
                        <a:pos x="T0" y="T1"/>
                      </a:cxn>
                      <a:cxn ang="0">
                        <a:pos x="T2" y="T3"/>
                      </a:cxn>
                      <a:cxn ang="0">
                        <a:pos x="T4" y="T5"/>
                      </a:cxn>
                      <a:cxn ang="0">
                        <a:pos x="T6" y="T7"/>
                      </a:cxn>
                    </a:cxnLst>
                    <a:rect l="0" t="0" r="r" b="b"/>
                    <a:pathLst>
                      <a:path w="111" h="332">
                        <a:moveTo>
                          <a:pt x="62" y="0"/>
                        </a:moveTo>
                        <a:lnTo>
                          <a:pt x="0" y="332"/>
                        </a:lnTo>
                        <a:lnTo>
                          <a:pt x="111" y="332"/>
                        </a:lnTo>
                        <a:lnTo>
                          <a:pt x="62" y="0"/>
                        </a:lnTo>
                        <a:close/>
                      </a:path>
                    </a:pathLst>
                  </a:custGeom>
                  <a:solidFill>
                    <a:srgbClr val="7FB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grpSp>
            <p:sp>
              <p:nvSpPr>
                <p:cNvPr id="74" name="Freeform 73"/>
                <p:cNvSpPr>
                  <a:spLocks/>
                </p:cNvSpPr>
                <p:nvPr/>
              </p:nvSpPr>
              <p:spPr bwMode="auto">
                <a:xfrm>
                  <a:off x="6964469" y="4179553"/>
                  <a:ext cx="5472006" cy="329226"/>
                </a:xfrm>
                <a:custGeom>
                  <a:avLst/>
                  <a:gdLst>
                    <a:gd name="connsiteX0" fmla="*/ 3760673 w 5472006"/>
                    <a:gd name="connsiteY0" fmla="*/ 713 h 326454"/>
                    <a:gd name="connsiteX1" fmla="*/ 5098430 w 5472006"/>
                    <a:gd name="connsiteY1" fmla="*/ 51055 h 326454"/>
                    <a:gd name="connsiteX2" fmla="*/ 5472006 w 5472006"/>
                    <a:gd name="connsiteY2" fmla="*/ 80942 h 326454"/>
                    <a:gd name="connsiteX3" fmla="*/ 5472006 w 5472006"/>
                    <a:gd name="connsiteY3" fmla="*/ 326454 h 326454"/>
                    <a:gd name="connsiteX4" fmla="*/ 5088394 w 5472006"/>
                    <a:gd name="connsiteY4" fmla="*/ 326454 h 326454"/>
                    <a:gd name="connsiteX5" fmla="*/ 0 w 5472006"/>
                    <a:gd name="connsiteY5" fmla="*/ 326454 h 326454"/>
                    <a:gd name="connsiteX6" fmla="*/ 3760673 w 5472006"/>
                    <a:gd name="connsiteY6" fmla="*/ 713 h 326454"/>
                    <a:gd name="connsiteX0" fmla="*/ 0 w 5472006"/>
                    <a:gd name="connsiteY0" fmla="*/ 275399 h 275399"/>
                    <a:gd name="connsiteX1" fmla="*/ 5098430 w 5472006"/>
                    <a:gd name="connsiteY1" fmla="*/ 0 h 275399"/>
                    <a:gd name="connsiteX2" fmla="*/ 5472006 w 5472006"/>
                    <a:gd name="connsiteY2" fmla="*/ 29887 h 275399"/>
                    <a:gd name="connsiteX3" fmla="*/ 5472006 w 5472006"/>
                    <a:gd name="connsiteY3" fmla="*/ 275399 h 275399"/>
                    <a:gd name="connsiteX4" fmla="*/ 5088394 w 5472006"/>
                    <a:gd name="connsiteY4" fmla="*/ 275399 h 275399"/>
                    <a:gd name="connsiteX5" fmla="*/ 0 w 5472006"/>
                    <a:gd name="connsiteY5" fmla="*/ 275399 h 275399"/>
                    <a:gd name="connsiteX0" fmla="*/ 0 w 5472006"/>
                    <a:gd name="connsiteY0" fmla="*/ 245512 h 245512"/>
                    <a:gd name="connsiteX1" fmla="*/ 5472006 w 5472006"/>
                    <a:gd name="connsiteY1" fmla="*/ 0 h 245512"/>
                    <a:gd name="connsiteX2" fmla="*/ 5472006 w 5472006"/>
                    <a:gd name="connsiteY2" fmla="*/ 245512 h 245512"/>
                    <a:gd name="connsiteX3" fmla="*/ 5088394 w 5472006"/>
                    <a:gd name="connsiteY3" fmla="*/ 245512 h 245512"/>
                    <a:gd name="connsiteX4" fmla="*/ 0 w 5472006"/>
                    <a:gd name="connsiteY4" fmla="*/ 245512 h 245512"/>
                    <a:gd name="connsiteX0" fmla="*/ 0 w 5472006"/>
                    <a:gd name="connsiteY0" fmla="*/ 259588 h 259588"/>
                    <a:gd name="connsiteX1" fmla="*/ 5472006 w 5472006"/>
                    <a:gd name="connsiteY1" fmla="*/ 14076 h 259588"/>
                    <a:gd name="connsiteX2" fmla="*/ 5472006 w 5472006"/>
                    <a:gd name="connsiteY2" fmla="*/ 259588 h 259588"/>
                    <a:gd name="connsiteX3" fmla="*/ 5088394 w 5472006"/>
                    <a:gd name="connsiteY3" fmla="*/ 259588 h 259588"/>
                    <a:gd name="connsiteX4" fmla="*/ 0 w 5472006"/>
                    <a:gd name="connsiteY4" fmla="*/ 259588 h 2595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72006" h="259588">
                      <a:moveTo>
                        <a:pt x="0" y="259588"/>
                      </a:moveTo>
                      <a:cubicBezTo>
                        <a:pt x="63935" y="218669"/>
                        <a:pt x="3059679" y="-65823"/>
                        <a:pt x="5472006" y="14076"/>
                      </a:cubicBezTo>
                      <a:lnTo>
                        <a:pt x="5472006" y="259588"/>
                      </a:lnTo>
                      <a:lnTo>
                        <a:pt x="5088394" y="259588"/>
                      </a:lnTo>
                      <a:lnTo>
                        <a:pt x="0" y="259588"/>
                      </a:lnTo>
                      <a:close/>
                    </a:path>
                  </a:pathLst>
                </a:custGeom>
                <a:solidFill>
                  <a:srgbClr val="7FB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en-US" sz="1350"/>
                </a:p>
              </p:txBody>
            </p:sp>
            <p:pic>
              <p:nvPicPr>
                <p:cNvPr id="309" name="Picture 308"/>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9104081" y="3962805"/>
                  <a:ext cx="354813" cy="462605"/>
                </a:xfrm>
                <a:prstGeom prst="rect">
                  <a:avLst/>
                </a:prstGeom>
              </p:spPr>
            </p:pic>
          </p:grpSp>
          <p:sp>
            <p:nvSpPr>
              <p:cNvPr id="111" name="Rectangle 33"/>
              <p:cNvSpPr>
                <a:spLocks noChangeArrowheads="1"/>
              </p:cNvSpPr>
              <p:nvPr/>
            </p:nvSpPr>
            <p:spPr bwMode="auto">
              <a:xfrm>
                <a:off x="0" y="6942034"/>
                <a:ext cx="12435840" cy="52491"/>
              </a:xfrm>
              <a:prstGeom prst="rect">
                <a:avLst/>
              </a:prstGeom>
              <a:solidFill>
                <a:srgbClr val="7FBA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350"/>
              </a:p>
            </p:txBody>
          </p:sp>
          <p:sp>
            <p:nvSpPr>
              <p:cNvPr id="113" name="Rectangle 34"/>
              <p:cNvSpPr>
                <a:spLocks noChangeArrowheads="1"/>
              </p:cNvSpPr>
              <p:nvPr/>
            </p:nvSpPr>
            <p:spPr bwMode="auto">
              <a:xfrm>
                <a:off x="132773" y="6844200"/>
                <a:ext cx="25679" cy="105517"/>
              </a:xfrm>
              <a:prstGeom prst="rect">
                <a:avLst/>
              </a:prstGeom>
              <a:solidFill>
                <a:srgbClr val="96969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350"/>
              </a:p>
            </p:txBody>
          </p:sp>
          <p:sp>
            <p:nvSpPr>
              <p:cNvPr id="114" name="Oval 35"/>
              <p:cNvSpPr>
                <a:spLocks noChangeArrowheads="1"/>
              </p:cNvSpPr>
              <p:nvPr/>
            </p:nvSpPr>
            <p:spPr bwMode="auto">
              <a:xfrm>
                <a:off x="82698" y="6751690"/>
                <a:ext cx="124545" cy="138761"/>
              </a:xfrm>
              <a:prstGeom prst="ellipse">
                <a:avLst/>
              </a:prstGeom>
              <a:solidFill>
                <a:srgbClr val="7FB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a:p>
            </p:txBody>
          </p:sp>
          <p:sp>
            <p:nvSpPr>
              <p:cNvPr id="115" name="Oval 36"/>
              <p:cNvSpPr>
                <a:spLocks noChangeArrowheads="1"/>
              </p:cNvSpPr>
              <p:nvPr/>
            </p:nvSpPr>
            <p:spPr bwMode="auto">
              <a:xfrm>
                <a:off x="99390" y="6680865"/>
                <a:ext cx="91162" cy="101182"/>
              </a:xfrm>
              <a:prstGeom prst="ellipse">
                <a:avLst/>
              </a:prstGeom>
              <a:solidFill>
                <a:srgbClr val="7FB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a:p>
            </p:txBody>
          </p:sp>
        </p:grpSp>
        <p:sp>
          <p:nvSpPr>
            <p:cNvPr id="263" name="Rectangle 73"/>
            <p:cNvSpPr>
              <a:spLocks noChangeArrowheads="1"/>
            </p:cNvSpPr>
            <p:nvPr userDrawn="1"/>
          </p:nvSpPr>
          <p:spPr bwMode="auto">
            <a:xfrm>
              <a:off x="12202961" y="4990149"/>
              <a:ext cx="15433" cy="220183"/>
            </a:xfrm>
            <a:prstGeom prst="rect">
              <a:avLst/>
            </a:pr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defTabSz="685735" eaLnBrk="1" fontAlgn="auto" latinLnBrk="0" hangingPunct="1">
                <a:lnSpc>
                  <a:spcPct val="100000"/>
                </a:lnSpc>
                <a:spcBef>
                  <a:spcPts val="0"/>
                </a:spcBef>
                <a:spcAft>
                  <a:spcPts val="0"/>
                </a:spcAft>
                <a:buClrTx/>
                <a:buSzTx/>
                <a:buFontTx/>
                <a:buNone/>
                <a:tabLst/>
                <a:defRPr/>
              </a:pPr>
              <a:endParaRPr kumimoji="0" lang="en-IN" sz="1350" b="0" i="0" u="none" strike="noStrike" kern="0" cap="none" spc="0" normalizeH="0" baseline="0" noProof="0">
                <a:ln>
                  <a:noFill/>
                </a:ln>
                <a:solidFill>
                  <a:srgbClr val="505050"/>
                </a:solidFill>
                <a:effectLst/>
                <a:uLnTx/>
                <a:uFillTx/>
              </a:endParaRPr>
            </a:p>
          </p:txBody>
        </p:sp>
      </p:grpSp>
    </p:spTree>
    <p:extLst>
      <p:ext uri="{BB962C8B-B14F-4D97-AF65-F5344CB8AC3E}">
        <p14:creationId xmlns:p14="http://schemas.microsoft.com/office/powerpoint/2010/main" val="1069577405"/>
      </p:ext>
    </p:extLst>
  </p:cSld>
  <p:clrMapOvr>
    <a:masterClrMapping/>
  </p:clrMapOvr>
  <mc:AlternateContent xmlns:mc="http://schemas.openxmlformats.org/markup-compatibility/2006" xmlns:p14="http://schemas.microsoft.com/office/powerpoint/2010/main">
    <mc:Choice Requires="p14">
      <p:transition spd="slow" p14:dur="1250">
        <p:fade/>
      </p:transition>
    </mc:Choice>
    <mc:Fallback xmlns="">
      <p:transition spd="slow">
        <p:fade/>
      </p:transition>
    </mc:Fallback>
  </mc:AlternateContent>
</p:sldLayout>
</file>

<file path=ppt/slideLayouts/slideLayout161.xml><?xml version="1.0" encoding="utf-8"?>
<p:sldLayout xmlns:a="http://schemas.openxmlformats.org/drawingml/2006/main" xmlns:r="http://schemas.openxmlformats.org/officeDocument/2006/relationships" xmlns:p="http://schemas.openxmlformats.org/presentationml/2006/main" preserve="1" userDrawn="1">
  <p:cSld name="58_Illustrated Footer">
    <p:spTree>
      <p:nvGrpSpPr>
        <p:cNvPr id="1" name=""/>
        <p:cNvGrpSpPr/>
        <p:nvPr/>
      </p:nvGrpSpPr>
      <p:grpSpPr>
        <a:xfrm>
          <a:off x="0" y="0"/>
          <a:ext cx="0" cy="0"/>
          <a:chOff x="0" y="0"/>
          <a:chExt cx="0" cy="0"/>
        </a:xfrm>
      </p:grpSpPr>
      <p:grpSp>
        <p:nvGrpSpPr>
          <p:cNvPr id="8" name="Group 7"/>
          <p:cNvGrpSpPr/>
          <p:nvPr userDrawn="1"/>
        </p:nvGrpSpPr>
        <p:grpSpPr>
          <a:xfrm>
            <a:off x="0" y="5480518"/>
            <a:ext cx="9326563" cy="1522392"/>
            <a:chOff x="0" y="5480517"/>
            <a:chExt cx="12436475" cy="1522392"/>
          </a:xfrm>
        </p:grpSpPr>
        <p:sp>
          <p:nvSpPr>
            <p:cNvPr id="373" name="Rectangle 34"/>
            <p:cNvSpPr>
              <a:spLocks noChangeArrowheads="1"/>
            </p:cNvSpPr>
            <p:nvPr/>
          </p:nvSpPr>
          <p:spPr bwMode="auto">
            <a:xfrm flipH="1">
              <a:off x="635" y="6944186"/>
              <a:ext cx="12435840" cy="50339"/>
            </a:xfrm>
            <a:prstGeom prst="rect">
              <a:avLst/>
            </a:prstGeom>
            <a:solidFill>
              <a:srgbClr val="7FBA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350"/>
            </a:p>
          </p:txBody>
        </p:sp>
        <p:sp>
          <p:nvSpPr>
            <p:cNvPr id="178" name="AutoShape 199"/>
            <p:cNvSpPr>
              <a:spLocks noChangeAspect="1" noChangeArrowheads="1" noTextEdit="1"/>
            </p:cNvSpPr>
            <p:nvPr/>
          </p:nvSpPr>
          <p:spPr bwMode="auto">
            <a:xfrm>
              <a:off x="11621276" y="5685211"/>
              <a:ext cx="372802" cy="1118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350"/>
            </a:p>
          </p:txBody>
        </p:sp>
        <p:sp>
          <p:nvSpPr>
            <p:cNvPr id="179" name="Rectangle 201"/>
            <p:cNvSpPr>
              <a:spLocks noChangeArrowheads="1"/>
            </p:cNvSpPr>
            <p:nvPr/>
          </p:nvSpPr>
          <p:spPr bwMode="auto">
            <a:xfrm>
              <a:off x="11621276" y="5685211"/>
              <a:ext cx="377071" cy="1121252"/>
            </a:xfrm>
            <a:prstGeom prst="rect">
              <a:avLst/>
            </a:prstGeom>
            <a:solidFill>
              <a:schemeClr val="accent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350"/>
            </a:p>
          </p:txBody>
        </p:sp>
        <p:sp>
          <p:nvSpPr>
            <p:cNvPr id="180" name="Rectangle 202"/>
            <p:cNvSpPr>
              <a:spLocks noChangeArrowheads="1"/>
            </p:cNvSpPr>
            <p:nvPr/>
          </p:nvSpPr>
          <p:spPr bwMode="auto">
            <a:xfrm>
              <a:off x="11914395" y="5739281"/>
              <a:ext cx="31304" cy="54071"/>
            </a:xfrm>
            <a:prstGeom prst="rect">
              <a:avLst/>
            </a:prstGeom>
            <a:solidFill>
              <a:schemeClr val="bg1">
                <a:lumMod val="85000"/>
              </a:schemeClr>
            </a:solidFill>
            <a:ln>
              <a:noFill/>
            </a:ln>
            <a:extLst/>
          </p:spPr>
          <p:txBody>
            <a:bodyPr vert="horz" wrap="square" lIns="91440" tIns="45720" rIns="91440" bIns="45720" numCol="1" anchor="t" anchorCtr="0" compatLnSpc="1">
              <a:prstTxWarp prst="textNoShape">
                <a:avLst/>
              </a:prstTxWarp>
            </a:bodyPr>
            <a:lstStyle/>
            <a:p>
              <a:endParaRPr lang="en-US" sz="1350"/>
            </a:p>
          </p:txBody>
        </p:sp>
        <p:sp>
          <p:nvSpPr>
            <p:cNvPr id="181" name="Rectangle 203"/>
            <p:cNvSpPr>
              <a:spLocks noChangeArrowheads="1"/>
            </p:cNvSpPr>
            <p:nvPr/>
          </p:nvSpPr>
          <p:spPr bwMode="auto">
            <a:xfrm>
              <a:off x="11836135" y="5730392"/>
              <a:ext cx="29882" cy="54071"/>
            </a:xfrm>
            <a:prstGeom prst="rect">
              <a:avLst/>
            </a:pr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endParaRPr lang="en-US" sz="1350"/>
            </a:p>
          </p:txBody>
        </p:sp>
        <p:sp>
          <p:nvSpPr>
            <p:cNvPr id="182" name="Rectangle 204"/>
            <p:cNvSpPr>
              <a:spLocks noChangeArrowheads="1"/>
            </p:cNvSpPr>
            <p:nvPr/>
          </p:nvSpPr>
          <p:spPr bwMode="auto">
            <a:xfrm>
              <a:off x="11752183" y="5739281"/>
              <a:ext cx="31304" cy="54071"/>
            </a:xfrm>
            <a:prstGeom prst="rect">
              <a:avLst/>
            </a:prstGeom>
            <a:solidFill>
              <a:schemeClr val="bg1">
                <a:lumMod val="85000"/>
              </a:schemeClr>
            </a:solidFill>
            <a:ln>
              <a:noFill/>
            </a:ln>
            <a:extLst/>
          </p:spPr>
          <p:txBody>
            <a:bodyPr vert="horz" wrap="square" lIns="91440" tIns="45720" rIns="91440" bIns="45720" numCol="1" anchor="t" anchorCtr="0" compatLnSpc="1">
              <a:prstTxWarp prst="textNoShape">
                <a:avLst/>
              </a:prstTxWarp>
            </a:bodyPr>
            <a:lstStyle/>
            <a:p>
              <a:endParaRPr lang="en-US" sz="1350"/>
            </a:p>
          </p:txBody>
        </p:sp>
        <p:sp>
          <p:nvSpPr>
            <p:cNvPr id="183" name="Rectangle 205"/>
            <p:cNvSpPr>
              <a:spLocks noChangeArrowheads="1"/>
            </p:cNvSpPr>
            <p:nvPr/>
          </p:nvSpPr>
          <p:spPr bwMode="auto">
            <a:xfrm>
              <a:off x="11669654" y="5730392"/>
              <a:ext cx="31304" cy="54071"/>
            </a:xfrm>
            <a:prstGeom prst="rect">
              <a:avLst/>
            </a:pr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endParaRPr lang="en-US" sz="1350"/>
            </a:p>
          </p:txBody>
        </p:sp>
        <p:sp>
          <p:nvSpPr>
            <p:cNvPr id="184" name="Rectangle 206"/>
            <p:cNvSpPr>
              <a:spLocks noChangeArrowheads="1"/>
            </p:cNvSpPr>
            <p:nvPr/>
          </p:nvSpPr>
          <p:spPr bwMode="auto">
            <a:xfrm>
              <a:off x="11914395" y="5808653"/>
              <a:ext cx="31304" cy="54071"/>
            </a:xfrm>
            <a:prstGeom prst="rect">
              <a:avLst/>
            </a:pr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endParaRPr lang="en-US" sz="1350"/>
            </a:p>
          </p:txBody>
        </p:sp>
        <p:sp>
          <p:nvSpPr>
            <p:cNvPr id="185" name="Rectangle 207"/>
            <p:cNvSpPr>
              <a:spLocks noChangeArrowheads="1"/>
            </p:cNvSpPr>
            <p:nvPr/>
          </p:nvSpPr>
          <p:spPr bwMode="auto">
            <a:xfrm>
              <a:off x="11836135" y="5817542"/>
              <a:ext cx="29882" cy="54071"/>
            </a:xfrm>
            <a:prstGeom prst="rect">
              <a:avLst/>
            </a:prstGeom>
            <a:solidFill>
              <a:schemeClr val="bg1">
                <a:lumMod val="85000"/>
              </a:schemeClr>
            </a:solidFill>
            <a:ln>
              <a:noFill/>
            </a:ln>
            <a:extLst/>
          </p:spPr>
          <p:txBody>
            <a:bodyPr vert="horz" wrap="square" lIns="91440" tIns="45720" rIns="91440" bIns="45720" numCol="1" anchor="t" anchorCtr="0" compatLnSpc="1">
              <a:prstTxWarp prst="textNoShape">
                <a:avLst/>
              </a:prstTxWarp>
            </a:bodyPr>
            <a:lstStyle/>
            <a:p>
              <a:endParaRPr lang="en-US" sz="1350"/>
            </a:p>
          </p:txBody>
        </p:sp>
        <p:sp>
          <p:nvSpPr>
            <p:cNvPr id="186" name="Rectangle 208"/>
            <p:cNvSpPr>
              <a:spLocks noChangeArrowheads="1"/>
            </p:cNvSpPr>
            <p:nvPr/>
          </p:nvSpPr>
          <p:spPr bwMode="auto">
            <a:xfrm>
              <a:off x="11752183" y="5817542"/>
              <a:ext cx="31304" cy="54071"/>
            </a:xfrm>
            <a:prstGeom prst="rect">
              <a:avLst/>
            </a:prstGeom>
            <a:solidFill>
              <a:schemeClr val="bg1">
                <a:lumMod val="85000"/>
              </a:schemeClr>
            </a:solidFill>
            <a:ln>
              <a:noFill/>
            </a:ln>
            <a:extLst/>
          </p:spPr>
          <p:txBody>
            <a:bodyPr vert="horz" wrap="square" lIns="91440" tIns="45720" rIns="91440" bIns="45720" numCol="1" anchor="t" anchorCtr="0" compatLnSpc="1">
              <a:prstTxWarp prst="textNoShape">
                <a:avLst/>
              </a:prstTxWarp>
            </a:bodyPr>
            <a:lstStyle/>
            <a:p>
              <a:endParaRPr lang="en-US" sz="1350"/>
            </a:p>
          </p:txBody>
        </p:sp>
        <p:sp>
          <p:nvSpPr>
            <p:cNvPr id="187" name="Rectangle 209"/>
            <p:cNvSpPr>
              <a:spLocks noChangeArrowheads="1"/>
            </p:cNvSpPr>
            <p:nvPr/>
          </p:nvSpPr>
          <p:spPr bwMode="auto">
            <a:xfrm>
              <a:off x="11669654" y="5817542"/>
              <a:ext cx="31304" cy="54071"/>
            </a:xfrm>
            <a:prstGeom prst="rect">
              <a:avLst/>
            </a:prstGeom>
            <a:solidFill>
              <a:schemeClr val="bg1">
                <a:lumMod val="85000"/>
              </a:schemeClr>
            </a:solidFill>
            <a:ln>
              <a:noFill/>
            </a:ln>
            <a:extLst/>
          </p:spPr>
          <p:txBody>
            <a:bodyPr vert="horz" wrap="square" lIns="91440" tIns="45720" rIns="91440" bIns="45720" numCol="1" anchor="t" anchorCtr="0" compatLnSpc="1">
              <a:prstTxWarp prst="textNoShape">
                <a:avLst/>
              </a:prstTxWarp>
            </a:bodyPr>
            <a:lstStyle/>
            <a:p>
              <a:endParaRPr lang="en-US" sz="1350"/>
            </a:p>
          </p:txBody>
        </p:sp>
        <p:sp>
          <p:nvSpPr>
            <p:cNvPr id="188" name="Rectangle 210"/>
            <p:cNvSpPr>
              <a:spLocks noChangeArrowheads="1"/>
            </p:cNvSpPr>
            <p:nvPr/>
          </p:nvSpPr>
          <p:spPr bwMode="auto">
            <a:xfrm>
              <a:off x="11914395" y="5889758"/>
              <a:ext cx="31304" cy="54071"/>
            </a:xfrm>
            <a:prstGeom prst="rect">
              <a:avLst/>
            </a:pr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endParaRPr lang="en-US" sz="1350"/>
            </a:p>
          </p:txBody>
        </p:sp>
        <p:sp>
          <p:nvSpPr>
            <p:cNvPr id="189" name="Rectangle 211"/>
            <p:cNvSpPr>
              <a:spLocks noChangeArrowheads="1"/>
            </p:cNvSpPr>
            <p:nvPr/>
          </p:nvSpPr>
          <p:spPr bwMode="auto">
            <a:xfrm>
              <a:off x="11836135" y="5889758"/>
              <a:ext cx="29882" cy="54071"/>
            </a:xfrm>
            <a:prstGeom prst="rect">
              <a:avLst/>
            </a:pr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endParaRPr lang="en-US" sz="1350"/>
            </a:p>
          </p:txBody>
        </p:sp>
        <p:sp>
          <p:nvSpPr>
            <p:cNvPr id="190" name="Rectangle 212"/>
            <p:cNvSpPr>
              <a:spLocks noChangeArrowheads="1"/>
            </p:cNvSpPr>
            <p:nvPr/>
          </p:nvSpPr>
          <p:spPr bwMode="auto">
            <a:xfrm>
              <a:off x="11752183" y="5898647"/>
              <a:ext cx="31304" cy="54071"/>
            </a:xfrm>
            <a:prstGeom prst="rect">
              <a:avLst/>
            </a:prstGeom>
            <a:solidFill>
              <a:schemeClr val="bg1">
                <a:lumMod val="85000"/>
              </a:schemeClr>
            </a:solidFill>
            <a:ln>
              <a:noFill/>
            </a:ln>
            <a:extLst/>
          </p:spPr>
          <p:txBody>
            <a:bodyPr vert="horz" wrap="square" lIns="91440" tIns="45720" rIns="91440" bIns="45720" numCol="1" anchor="t" anchorCtr="0" compatLnSpc="1">
              <a:prstTxWarp prst="textNoShape">
                <a:avLst/>
              </a:prstTxWarp>
            </a:bodyPr>
            <a:lstStyle/>
            <a:p>
              <a:endParaRPr lang="en-US" sz="1350"/>
            </a:p>
          </p:txBody>
        </p:sp>
        <p:sp>
          <p:nvSpPr>
            <p:cNvPr id="272" name="Rectangle 213"/>
            <p:cNvSpPr>
              <a:spLocks noChangeArrowheads="1"/>
            </p:cNvSpPr>
            <p:nvPr/>
          </p:nvSpPr>
          <p:spPr bwMode="auto">
            <a:xfrm>
              <a:off x="11669654" y="5889758"/>
              <a:ext cx="31304" cy="54071"/>
            </a:xfrm>
            <a:prstGeom prst="rect">
              <a:avLst/>
            </a:pr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endParaRPr lang="en-US" sz="1350"/>
            </a:p>
          </p:txBody>
        </p:sp>
        <p:sp>
          <p:nvSpPr>
            <p:cNvPr id="273" name="Rectangle 214"/>
            <p:cNvSpPr>
              <a:spLocks noChangeArrowheads="1"/>
            </p:cNvSpPr>
            <p:nvPr/>
          </p:nvSpPr>
          <p:spPr bwMode="auto">
            <a:xfrm>
              <a:off x="11914395" y="5979753"/>
              <a:ext cx="31304" cy="54071"/>
            </a:xfrm>
            <a:prstGeom prst="rect">
              <a:avLst/>
            </a:prstGeom>
            <a:solidFill>
              <a:schemeClr val="bg1">
                <a:lumMod val="85000"/>
              </a:schemeClr>
            </a:solidFill>
            <a:ln>
              <a:noFill/>
            </a:ln>
            <a:extLst/>
          </p:spPr>
          <p:txBody>
            <a:bodyPr vert="horz" wrap="square" lIns="91440" tIns="45720" rIns="91440" bIns="45720" numCol="1" anchor="t" anchorCtr="0" compatLnSpc="1">
              <a:prstTxWarp prst="textNoShape">
                <a:avLst/>
              </a:prstTxWarp>
            </a:bodyPr>
            <a:lstStyle/>
            <a:p>
              <a:endParaRPr lang="en-US" sz="1350"/>
            </a:p>
          </p:txBody>
        </p:sp>
        <p:sp>
          <p:nvSpPr>
            <p:cNvPr id="274" name="Rectangle 215"/>
            <p:cNvSpPr>
              <a:spLocks noChangeArrowheads="1"/>
            </p:cNvSpPr>
            <p:nvPr/>
          </p:nvSpPr>
          <p:spPr bwMode="auto">
            <a:xfrm>
              <a:off x="11836135" y="5979753"/>
              <a:ext cx="29882" cy="54071"/>
            </a:xfrm>
            <a:prstGeom prst="rect">
              <a:avLst/>
            </a:prstGeom>
            <a:solidFill>
              <a:schemeClr val="bg1">
                <a:lumMod val="85000"/>
              </a:schemeClr>
            </a:solidFill>
            <a:ln>
              <a:noFill/>
            </a:ln>
            <a:extLst/>
          </p:spPr>
          <p:txBody>
            <a:bodyPr vert="horz" wrap="square" lIns="91440" tIns="45720" rIns="91440" bIns="45720" numCol="1" anchor="t" anchorCtr="0" compatLnSpc="1">
              <a:prstTxWarp prst="textNoShape">
                <a:avLst/>
              </a:prstTxWarp>
            </a:bodyPr>
            <a:lstStyle/>
            <a:p>
              <a:endParaRPr lang="en-US" sz="1350"/>
            </a:p>
          </p:txBody>
        </p:sp>
        <p:sp>
          <p:nvSpPr>
            <p:cNvPr id="275" name="Rectangle 216"/>
            <p:cNvSpPr>
              <a:spLocks noChangeArrowheads="1"/>
            </p:cNvSpPr>
            <p:nvPr/>
          </p:nvSpPr>
          <p:spPr bwMode="auto">
            <a:xfrm>
              <a:off x="11752183" y="5970864"/>
              <a:ext cx="31304" cy="54071"/>
            </a:xfrm>
            <a:prstGeom prst="rect">
              <a:avLst/>
            </a:pr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endParaRPr lang="en-US" sz="1350"/>
            </a:p>
          </p:txBody>
        </p:sp>
        <p:sp>
          <p:nvSpPr>
            <p:cNvPr id="276" name="Rectangle 217"/>
            <p:cNvSpPr>
              <a:spLocks noChangeArrowheads="1"/>
            </p:cNvSpPr>
            <p:nvPr/>
          </p:nvSpPr>
          <p:spPr bwMode="auto">
            <a:xfrm>
              <a:off x="11669654" y="5979753"/>
              <a:ext cx="31304" cy="54071"/>
            </a:xfrm>
            <a:prstGeom prst="rect">
              <a:avLst/>
            </a:prstGeom>
            <a:solidFill>
              <a:schemeClr val="bg1">
                <a:lumMod val="85000"/>
              </a:schemeClr>
            </a:solidFill>
            <a:ln>
              <a:noFill/>
            </a:ln>
            <a:extLst/>
          </p:spPr>
          <p:txBody>
            <a:bodyPr vert="horz" wrap="square" lIns="91440" tIns="45720" rIns="91440" bIns="45720" numCol="1" anchor="t" anchorCtr="0" compatLnSpc="1">
              <a:prstTxWarp prst="textNoShape">
                <a:avLst/>
              </a:prstTxWarp>
            </a:bodyPr>
            <a:lstStyle/>
            <a:p>
              <a:endParaRPr lang="en-US" sz="1350"/>
            </a:p>
          </p:txBody>
        </p:sp>
        <p:sp>
          <p:nvSpPr>
            <p:cNvPr id="277" name="Rectangle 218"/>
            <p:cNvSpPr>
              <a:spLocks noChangeArrowheads="1"/>
            </p:cNvSpPr>
            <p:nvPr/>
          </p:nvSpPr>
          <p:spPr bwMode="auto">
            <a:xfrm>
              <a:off x="11914395" y="6051970"/>
              <a:ext cx="31304" cy="55494"/>
            </a:xfrm>
            <a:prstGeom prst="rect">
              <a:avLst/>
            </a:pr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endParaRPr lang="en-US" sz="1350"/>
            </a:p>
          </p:txBody>
        </p:sp>
        <p:sp>
          <p:nvSpPr>
            <p:cNvPr id="278" name="Rectangle 219"/>
            <p:cNvSpPr>
              <a:spLocks noChangeArrowheads="1"/>
            </p:cNvSpPr>
            <p:nvPr/>
          </p:nvSpPr>
          <p:spPr bwMode="auto">
            <a:xfrm>
              <a:off x="11836135" y="6060859"/>
              <a:ext cx="29882" cy="55494"/>
            </a:xfrm>
            <a:prstGeom prst="rect">
              <a:avLst/>
            </a:prstGeom>
            <a:solidFill>
              <a:schemeClr val="bg1">
                <a:lumMod val="85000"/>
              </a:schemeClr>
            </a:solidFill>
            <a:ln>
              <a:noFill/>
            </a:ln>
            <a:extLst/>
          </p:spPr>
          <p:txBody>
            <a:bodyPr vert="horz" wrap="square" lIns="91440" tIns="45720" rIns="91440" bIns="45720" numCol="1" anchor="t" anchorCtr="0" compatLnSpc="1">
              <a:prstTxWarp prst="textNoShape">
                <a:avLst/>
              </a:prstTxWarp>
            </a:bodyPr>
            <a:lstStyle/>
            <a:p>
              <a:endParaRPr lang="en-US" sz="1350"/>
            </a:p>
          </p:txBody>
        </p:sp>
        <p:sp>
          <p:nvSpPr>
            <p:cNvPr id="279" name="Rectangle 220"/>
            <p:cNvSpPr>
              <a:spLocks noChangeArrowheads="1"/>
            </p:cNvSpPr>
            <p:nvPr/>
          </p:nvSpPr>
          <p:spPr bwMode="auto">
            <a:xfrm>
              <a:off x="11752183" y="6060859"/>
              <a:ext cx="31304" cy="55494"/>
            </a:xfrm>
            <a:prstGeom prst="rect">
              <a:avLst/>
            </a:prstGeom>
            <a:solidFill>
              <a:schemeClr val="bg1">
                <a:lumMod val="85000"/>
              </a:schemeClr>
            </a:solidFill>
            <a:ln>
              <a:noFill/>
            </a:ln>
            <a:extLst/>
          </p:spPr>
          <p:txBody>
            <a:bodyPr vert="horz" wrap="square" lIns="91440" tIns="45720" rIns="91440" bIns="45720" numCol="1" anchor="t" anchorCtr="0" compatLnSpc="1">
              <a:prstTxWarp prst="textNoShape">
                <a:avLst/>
              </a:prstTxWarp>
            </a:bodyPr>
            <a:lstStyle/>
            <a:p>
              <a:endParaRPr lang="en-US" sz="1350"/>
            </a:p>
          </p:txBody>
        </p:sp>
        <p:sp>
          <p:nvSpPr>
            <p:cNvPr id="280" name="Rectangle 221"/>
            <p:cNvSpPr>
              <a:spLocks noChangeArrowheads="1"/>
            </p:cNvSpPr>
            <p:nvPr/>
          </p:nvSpPr>
          <p:spPr bwMode="auto">
            <a:xfrm>
              <a:off x="11669654" y="6051970"/>
              <a:ext cx="31304" cy="55494"/>
            </a:xfrm>
            <a:prstGeom prst="rect">
              <a:avLst/>
            </a:pr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endParaRPr lang="en-US" sz="1350"/>
            </a:p>
          </p:txBody>
        </p:sp>
        <p:sp>
          <p:nvSpPr>
            <p:cNvPr id="281" name="Rectangle 222"/>
            <p:cNvSpPr>
              <a:spLocks noChangeArrowheads="1"/>
            </p:cNvSpPr>
            <p:nvPr/>
          </p:nvSpPr>
          <p:spPr bwMode="auto">
            <a:xfrm>
              <a:off x="11914395" y="6139119"/>
              <a:ext cx="31304" cy="54071"/>
            </a:xfrm>
            <a:prstGeom prst="rect">
              <a:avLst/>
            </a:prstGeom>
            <a:solidFill>
              <a:schemeClr val="bg1">
                <a:lumMod val="85000"/>
              </a:schemeClr>
            </a:solidFill>
            <a:ln>
              <a:noFill/>
            </a:ln>
            <a:extLst/>
          </p:spPr>
          <p:txBody>
            <a:bodyPr vert="horz" wrap="square" lIns="91440" tIns="45720" rIns="91440" bIns="45720" numCol="1" anchor="t" anchorCtr="0" compatLnSpc="1">
              <a:prstTxWarp prst="textNoShape">
                <a:avLst/>
              </a:prstTxWarp>
            </a:bodyPr>
            <a:lstStyle/>
            <a:p>
              <a:endParaRPr lang="en-US" sz="1350"/>
            </a:p>
          </p:txBody>
        </p:sp>
        <p:sp>
          <p:nvSpPr>
            <p:cNvPr id="282" name="Rectangle 223"/>
            <p:cNvSpPr>
              <a:spLocks noChangeArrowheads="1"/>
            </p:cNvSpPr>
            <p:nvPr/>
          </p:nvSpPr>
          <p:spPr bwMode="auto">
            <a:xfrm>
              <a:off x="11836135" y="6130230"/>
              <a:ext cx="29882" cy="54071"/>
            </a:xfrm>
            <a:prstGeom prst="rect">
              <a:avLst/>
            </a:pr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endParaRPr lang="en-US" sz="1350"/>
            </a:p>
          </p:txBody>
        </p:sp>
        <p:sp>
          <p:nvSpPr>
            <p:cNvPr id="283" name="Rectangle 224"/>
            <p:cNvSpPr>
              <a:spLocks noChangeArrowheads="1"/>
            </p:cNvSpPr>
            <p:nvPr/>
          </p:nvSpPr>
          <p:spPr bwMode="auto">
            <a:xfrm>
              <a:off x="11752183" y="6130230"/>
              <a:ext cx="31304" cy="54071"/>
            </a:xfrm>
            <a:prstGeom prst="rect">
              <a:avLst/>
            </a:pr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endParaRPr lang="en-US" sz="1350"/>
            </a:p>
          </p:txBody>
        </p:sp>
        <p:sp>
          <p:nvSpPr>
            <p:cNvPr id="284" name="Rectangle 225"/>
            <p:cNvSpPr>
              <a:spLocks noChangeArrowheads="1"/>
            </p:cNvSpPr>
            <p:nvPr/>
          </p:nvSpPr>
          <p:spPr bwMode="auto">
            <a:xfrm>
              <a:off x="11669654" y="6139119"/>
              <a:ext cx="31304" cy="54071"/>
            </a:xfrm>
            <a:prstGeom prst="rect">
              <a:avLst/>
            </a:prstGeom>
            <a:solidFill>
              <a:schemeClr val="bg1">
                <a:lumMod val="85000"/>
              </a:schemeClr>
            </a:solidFill>
            <a:ln>
              <a:noFill/>
            </a:ln>
            <a:extLst/>
          </p:spPr>
          <p:txBody>
            <a:bodyPr vert="horz" wrap="square" lIns="91440" tIns="45720" rIns="91440" bIns="45720" numCol="1" anchor="t" anchorCtr="0" compatLnSpc="1">
              <a:prstTxWarp prst="textNoShape">
                <a:avLst/>
              </a:prstTxWarp>
            </a:bodyPr>
            <a:lstStyle/>
            <a:p>
              <a:endParaRPr lang="en-US" sz="1350"/>
            </a:p>
          </p:txBody>
        </p:sp>
        <p:sp>
          <p:nvSpPr>
            <p:cNvPr id="285" name="Rectangle 226"/>
            <p:cNvSpPr>
              <a:spLocks noChangeArrowheads="1"/>
            </p:cNvSpPr>
            <p:nvPr/>
          </p:nvSpPr>
          <p:spPr bwMode="auto">
            <a:xfrm>
              <a:off x="11914395" y="6211335"/>
              <a:ext cx="31304" cy="54071"/>
            </a:xfrm>
            <a:prstGeom prst="rect">
              <a:avLst/>
            </a:pr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endParaRPr lang="en-US" sz="1350"/>
            </a:p>
          </p:txBody>
        </p:sp>
        <p:sp>
          <p:nvSpPr>
            <p:cNvPr id="286" name="Rectangle 227"/>
            <p:cNvSpPr>
              <a:spLocks noChangeArrowheads="1"/>
            </p:cNvSpPr>
            <p:nvPr/>
          </p:nvSpPr>
          <p:spPr bwMode="auto">
            <a:xfrm>
              <a:off x="11836135" y="6220224"/>
              <a:ext cx="29882" cy="54071"/>
            </a:xfrm>
            <a:prstGeom prst="rect">
              <a:avLst/>
            </a:prstGeom>
            <a:solidFill>
              <a:schemeClr val="bg1">
                <a:lumMod val="85000"/>
              </a:schemeClr>
            </a:solidFill>
            <a:ln>
              <a:noFill/>
            </a:ln>
            <a:extLst/>
          </p:spPr>
          <p:txBody>
            <a:bodyPr vert="horz" wrap="square" lIns="91440" tIns="45720" rIns="91440" bIns="45720" numCol="1" anchor="t" anchorCtr="0" compatLnSpc="1">
              <a:prstTxWarp prst="textNoShape">
                <a:avLst/>
              </a:prstTxWarp>
            </a:bodyPr>
            <a:lstStyle/>
            <a:p>
              <a:endParaRPr lang="en-US" sz="1350"/>
            </a:p>
          </p:txBody>
        </p:sp>
        <p:sp>
          <p:nvSpPr>
            <p:cNvPr id="287" name="Rectangle 228"/>
            <p:cNvSpPr>
              <a:spLocks noChangeArrowheads="1"/>
            </p:cNvSpPr>
            <p:nvPr/>
          </p:nvSpPr>
          <p:spPr bwMode="auto">
            <a:xfrm>
              <a:off x="11752183" y="6211335"/>
              <a:ext cx="31304" cy="54071"/>
            </a:xfrm>
            <a:prstGeom prst="rect">
              <a:avLst/>
            </a:pr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endParaRPr lang="en-US" sz="1350"/>
            </a:p>
          </p:txBody>
        </p:sp>
        <p:sp>
          <p:nvSpPr>
            <p:cNvPr id="288" name="Rectangle 229"/>
            <p:cNvSpPr>
              <a:spLocks noChangeArrowheads="1"/>
            </p:cNvSpPr>
            <p:nvPr/>
          </p:nvSpPr>
          <p:spPr bwMode="auto">
            <a:xfrm>
              <a:off x="11669654" y="6211335"/>
              <a:ext cx="31304" cy="54071"/>
            </a:xfrm>
            <a:prstGeom prst="rect">
              <a:avLst/>
            </a:pr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endParaRPr lang="en-US" sz="1350"/>
            </a:p>
          </p:txBody>
        </p:sp>
        <p:sp>
          <p:nvSpPr>
            <p:cNvPr id="289" name="Rectangle 230"/>
            <p:cNvSpPr>
              <a:spLocks noChangeArrowheads="1"/>
            </p:cNvSpPr>
            <p:nvPr/>
          </p:nvSpPr>
          <p:spPr bwMode="auto">
            <a:xfrm>
              <a:off x="11914395" y="6293864"/>
              <a:ext cx="31304" cy="54071"/>
            </a:xfrm>
            <a:prstGeom prst="rect">
              <a:avLst/>
            </a:pr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endParaRPr lang="en-US" sz="1350"/>
            </a:p>
          </p:txBody>
        </p:sp>
        <p:sp>
          <p:nvSpPr>
            <p:cNvPr id="290" name="Rectangle 231"/>
            <p:cNvSpPr>
              <a:spLocks noChangeArrowheads="1"/>
            </p:cNvSpPr>
            <p:nvPr/>
          </p:nvSpPr>
          <p:spPr bwMode="auto">
            <a:xfrm>
              <a:off x="11836135" y="6293864"/>
              <a:ext cx="29882" cy="54071"/>
            </a:xfrm>
            <a:prstGeom prst="rect">
              <a:avLst/>
            </a:pr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endParaRPr lang="en-US" sz="1350"/>
            </a:p>
          </p:txBody>
        </p:sp>
        <p:sp>
          <p:nvSpPr>
            <p:cNvPr id="291" name="Rectangle 232"/>
            <p:cNvSpPr>
              <a:spLocks noChangeArrowheads="1"/>
            </p:cNvSpPr>
            <p:nvPr/>
          </p:nvSpPr>
          <p:spPr bwMode="auto">
            <a:xfrm>
              <a:off x="11752183" y="6302753"/>
              <a:ext cx="31304" cy="54071"/>
            </a:xfrm>
            <a:prstGeom prst="rect">
              <a:avLst/>
            </a:prstGeom>
            <a:solidFill>
              <a:schemeClr val="bg1">
                <a:lumMod val="85000"/>
              </a:schemeClr>
            </a:solidFill>
            <a:ln>
              <a:noFill/>
            </a:ln>
            <a:extLst/>
          </p:spPr>
          <p:txBody>
            <a:bodyPr vert="horz" wrap="square" lIns="91440" tIns="45720" rIns="91440" bIns="45720" numCol="1" anchor="t" anchorCtr="0" compatLnSpc="1">
              <a:prstTxWarp prst="textNoShape">
                <a:avLst/>
              </a:prstTxWarp>
            </a:bodyPr>
            <a:lstStyle/>
            <a:p>
              <a:endParaRPr lang="en-US" sz="1350"/>
            </a:p>
          </p:txBody>
        </p:sp>
        <p:sp>
          <p:nvSpPr>
            <p:cNvPr id="292" name="Rectangle 233"/>
            <p:cNvSpPr>
              <a:spLocks noChangeArrowheads="1"/>
            </p:cNvSpPr>
            <p:nvPr/>
          </p:nvSpPr>
          <p:spPr bwMode="auto">
            <a:xfrm>
              <a:off x="11669654" y="6302753"/>
              <a:ext cx="31304" cy="54071"/>
            </a:xfrm>
            <a:prstGeom prst="rect">
              <a:avLst/>
            </a:prstGeom>
            <a:solidFill>
              <a:schemeClr val="bg1">
                <a:lumMod val="85000"/>
              </a:schemeClr>
            </a:solidFill>
            <a:ln>
              <a:noFill/>
            </a:ln>
            <a:extLst/>
          </p:spPr>
          <p:txBody>
            <a:bodyPr vert="horz" wrap="square" lIns="91440" tIns="45720" rIns="91440" bIns="45720" numCol="1" anchor="t" anchorCtr="0" compatLnSpc="1">
              <a:prstTxWarp prst="textNoShape">
                <a:avLst/>
              </a:prstTxWarp>
            </a:bodyPr>
            <a:lstStyle/>
            <a:p>
              <a:endParaRPr lang="en-US" sz="1350"/>
            </a:p>
          </p:txBody>
        </p:sp>
        <p:sp>
          <p:nvSpPr>
            <p:cNvPr id="293" name="Rectangle 234"/>
            <p:cNvSpPr>
              <a:spLocks noChangeArrowheads="1"/>
            </p:cNvSpPr>
            <p:nvPr/>
          </p:nvSpPr>
          <p:spPr bwMode="auto">
            <a:xfrm>
              <a:off x="11914395" y="6389551"/>
              <a:ext cx="31304" cy="55494"/>
            </a:xfrm>
            <a:prstGeom prst="rect">
              <a:avLst/>
            </a:prstGeom>
            <a:solidFill>
              <a:schemeClr val="bg1">
                <a:lumMod val="85000"/>
              </a:schemeClr>
            </a:solidFill>
            <a:ln>
              <a:noFill/>
            </a:ln>
            <a:extLst/>
          </p:spPr>
          <p:txBody>
            <a:bodyPr vert="horz" wrap="square" lIns="91440" tIns="45720" rIns="91440" bIns="45720" numCol="1" anchor="t" anchorCtr="0" compatLnSpc="1">
              <a:prstTxWarp prst="textNoShape">
                <a:avLst/>
              </a:prstTxWarp>
            </a:bodyPr>
            <a:lstStyle/>
            <a:p>
              <a:endParaRPr lang="en-US" sz="1350"/>
            </a:p>
          </p:txBody>
        </p:sp>
        <p:sp>
          <p:nvSpPr>
            <p:cNvPr id="364" name="Rectangle 235"/>
            <p:cNvSpPr>
              <a:spLocks noChangeArrowheads="1"/>
            </p:cNvSpPr>
            <p:nvPr/>
          </p:nvSpPr>
          <p:spPr bwMode="auto">
            <a:xfrm>
              <a:off x="11836135" y="6389551"/>
              <a:ext cx="29882" cy="55494"/>
            </a:xfrm>
            <a:prstGeom prst="rect">
              <a:avLst/>
            </a:prstGeom>
            <a:solidFill>
              <a:schemeClr val="bg1">
                <a:lumMod val="85000"/>
              </a:schemeClr>
            </a:solidFill>
            <a:ln>
              <a:noFill/>
            </a:ln>
            <a:extLst/>
          </p:spPr>
          <p:txBody>
            <a:bodyPr vert="horz" wrap="square" lIns="91440" tIns="45720" rIns="91440" bIns="45720" numCol="1" anchor="t" anchorCtr="0" compatLnSpc="1">
              <a:prstTxWarp prst="textNoShape">
                <a:avLst/>
              </a:prstTxWarp>
            </a:bodyPr>
            <a:lstStyle/>
            <a:p>
              <a:endParaRPr lang="en-US" sz="1350"/>
            </a:p>
          </p:txBody>
        </p:sp>
        <p:sp>
          <p:nvSpPr>
            <p:cNvPr id="383" name="Rectangle 236"/>
            <p:cNvSpPr>
              <a:spLocks noChangeArrowheads="1"/>
            </p:cNvSpPr>
            <p:nvPr/>
          </p:nvSpPr>
          <p:spPr bwMode="auto">
            <a:xfrm>
              <a:off x="11752183" y="6389551"/>
              <a:ext cx="31304" cy="55494"/>
            </a:xfrm>
            <a:prstGeom prst="rect">
              <a:avLst/>
            </a:prstGeom>
            <a:solidFill>
              <a:schemeClr val="bg1">
                <a:lumMod val="85000"/>
              </a:schemeClr>
            </a:solidFill>
            <a:ln>
              <a:noFill/>
            </a:ln>
            <a:extLst/>
          </p:spPr>
          <p:txBody>
            <a:bodyPr vert="horz" wrap="square" lIns="91440" tIns="45720" rIns="91440" bIns="45720" numCol="1" anchor="t" anchorCtr="0" compatLnSpc="1">
              <a:prstTxWarp prst="textNoShape">
                <a:avLst/>
              </a:prstTxWarp>
            </a:bodyPr>
            <a:lstStyle/>
            <a:p>
              <a:endParaRPr lang="en-US" sz="1350"/>
            </a:p>
          </p:txBody>
        </p:sp>
        <p:sp>
          <p:nvSpPr>
            <p:cNvPr id="384" name="Rectangle 237"/>
            <p:cNvSpPr>
              <a:spLocks noChangeArrowheads="1"/>
            </p:cNvSpPr>
            <p:nvPr/>
          </p:nvSpPr>
          <p:spPr bwMode="auto">
            <a:xfrm>
              <a:off x="11669654" y="6380662"/>
              <a:ext cx="31304" cy="55494"/>
            </a:xfrm>
            <a:prstGeom prst="rect">
              <a:avLst/>
            </a:pr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endParaRPr lang="en-US" sz="1350"/>
            </a:p>
          </p:txBody>
        </p:sp>
        <p:sp>
          <p:nvSpPr>
            <p:cNvPr id="385" name="Rectangle 238"/>
            <p:cNvSpPr>
              <a:spLocks noChangeArrowheads="1"/>
            </p:cNvSpPr>
            <p:nvPr/>
          </p:nvSpPr>
          <p:spPr bwMode="auto">
            <a:xfrm>
              <a:off x="11914395" y="6463191"/>
              <a:ext cx="31304" cy="54071"/>
            </a:xfrm>
            <a:prstGeom prst="rect">
              <a:avLst/>
            </a:pr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endParaRPr lang="en-US" sz="1350"/>
            </a:p>
          </p:txBody>
        </p:sp>
        <p:sp>
          <p:nvSpPr>
            <p:cNvPr id="386" name="Rectangle 239"/>
            <p:cNvSpPr>
              <a:spLocks noChangeArrowheads="1"/>
            </p:cNvSpPr>
            <p:nvPr/>
          </p:nvSpPr>
          <p:spPr bwMode="auto">
            <a:xfrm>
              <a:off x="11836135" y="6463191"/>
              <a:ext cx="29882" cy="54071"/>
            </a:xfrm>
            <a:prstGeom prst="rect">
              <a:avLst/>
            </a:pr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endParaRPr lang="en-US" sz="1350"/>
            </a:p>
          </p:txBody>
        </p:sp>
        <p:sp>
          <p:nvSpPr>
            <p:cNvPr id="387" name="Rectangle 240"/>
            <p:cNvSpPr>
              <a:spLocks noChangeArrowheads="1"/>
            </p:cNvSpPr>
            <p:nvPr/>
          </p:nvSpPr>
          <p:spPr bwMode="auto">
            <a:xfrm>
              <a:off x="11752183" y="6472080"/>
              <a:ext cx="31304" cy="54071"/>
            </a:xfrm>
            <a:prstGeom prst="rect">
              <a:avLst/>
            </a:prstGeom>
            <a:solidFill>
              <a:schemeClr val="bg1">
                <a:lumMod val="85000"/>
              </a:schemeClr>
            </a:solidFill>
            <a:ln>
              <a:noFill/>
            </a:ln>
            <a:extLst/>
          </p:spPr>
          <p:txBody>
            <a:bodyPr vert="horz" wrap="square" lIns="91440" tIns="45720" rIns="91440" bIns="45720" numCol="1" anchor="t" anchorCtr="0" compatLnSpc="1">
              <a:prstTxWarp prst="textNoShape">
                <a:avLst/>
              </a:prstTxWarp>
            </a:bodyPr>
            <a:lstStyle/>
            <a:p>
              <a:endParaRPr lang="en-US" sz="1350"/>
            </a:p>
          </p:txBody>
        </p:sp>
        <p:sp>
          <p:nvSpPr>
            <p:cNvPr id="388" name="Rectangle 241"/>
            <p:cNvSpPr>
              <a:spLocks noChangeArrowheads="1"/>
            </p:cNvSpPr>
            <p:nvPr/>
          </p:nvSpPr>
          <p:spPr bwMode="auto">
            <a:xfrm>
              <a:off x="11669654" y="6463191"/>
              <a:ext cx="31304" cy="54071"/>
            </a:xfrm>
            <a:prstGeom prst="rect">
              <a:avLst/>
            </a:pr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endParaRPr lang="en-US" sz="1350"/>
            </a:p>
          </p:txBody>
        </p:sp>
        <p:sp>
          <p:nvSpPr>
            <p:cNvPr id="389" name="Rectangle 242"/>
            <p:cNvSpPr>
              <a:spLocks noChangeArrowheads="1"/>
            </p:cNvSpPr>
            <p:nvPr/>
          </p:nvSpPr>
          <p:spPr bwMode="auto">
            <a:xfrm>
              <a:off x="11914395" y="6544296"/>
              <a:ext cx="31304" cy="54071"/>
            </a:xfrm>
            <a:prstGeom prst="rect">
              <a:avLst/>
            </a:pr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endParaRPr lang="en-US" sz="1350"/>
            </a:p>
          </p:txBody>
        </p:sp>
        <p:sp>
          <p:nvSpPr>
            <p:cNvPr id="390" name="Rectangle 243"/>
            <p:cNvSpPr>
              <a:spLocks noChangeArrowheads="1"/>
            </p:cNvSpPr>
            <p:nvPr/>
          </p:nvSpPr>
          <p:spPr bwMode="auto">
            <a:xfrm>
              <a:off x="11836135" y="6553185"/>
              <a:ext cx="29882" cy="54071"/>
            </a:xfrm>
            <a:prstGeom prst="rect">
              <a:avLst/>
            </a:prstGeom>
            <a:solidFill>
              <a:schemeClr val="bg1">
                <a:lumMod val="85000"/>
              </a:schemeClr>
            </a:solidFill>
            <a:ln>
              <a:noFill/>
            </a:ln>
            <a:extLst/>
          </p:spPr>
          <p:txBody>
            <a:bodyPr vert="horz" wrap="square" lIns="91440" tIns="45720" rIns="91440" bIns="45720" numCol="1" anchor="t" anchorCtr="0" compatLnSpc="1">
              <a:prstTxWarp prst="textNoShape">
                <a:avLst/>
              </a:prstTxWarp>
            </a:bodyPr>
            <a:lstStyle/>
            <a:p>
              <a:endParaRPr lang="en-US" sz="1350"/>
            </a:p>
          </p:txBody>
        </p:sp>
        <p:sp>
          <p:nvSpPr>
            <p:cNvPr id="391" name="Rectangle 244"/>
            <p:cNvSpPr>
              <a:spLocks noChangeArrowheads="1"/>
            </p:cNvSpPr>
            <p:nvPr/>
          </p:nvSpPr>
          <p:spPr bwMode="auto">
            <a:xfrm>
              <a:off x="11752183" y="6544296"/>
              <a:ext cx="31304" cy="54071"/>
            </a:xfrm>
            <a:prstGeom prst="rect">
              <a:avLst/>
            </a:pr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endParaRPr lang="en-US" sz="1350"/>
            </a:p>
          </p:txBody>
        </p:sp>
        <p:sp>
          <p:nvSpPr>
            <p:cNvPr id="392" name="Rectangle 245"/>
            <p:cNvSpPr>
              <a:spLocks noChangeArrowheads="1"/>
            </p:cNvSpPr>
            <p:nvPr/>
          </p:nvSpPr>
          <p:spPr bwMode="auto">
            <a:xfrm>
              <a:off x="11669654" y="6553185"/>
              <a:ext cx="31304" cy="54071"/>
            </a:xfrm>
            <a:prstGeom prst="rect">
              <a:avLst/>
            </a:prstGeom>
            <a:solidFill>
              <a:schemeClr val="bg1">
                <a:lumMod val="85000"/>
              </a:schemeClr>
            </a:solidFill>
            <a:ln>
              <a:noFill/>
            </a:ln>
            <a:extLst/>
          </p:spPr>
          <p:txBody>
            <a:bodyPr vert="horz" wrap="square" lIns="91440" tIns="45720" rIns="91440" bIns="45720" numCol="1" anchor="t" anchorCtr="0" compatLnSpc="1">
              <a:prstTxWarp prst="textNoShape">
                <a:avLst/>
              </a:prstTxWarp>
            </a:bodyPr>
            <a:lstStyle/>
            <a:p>
              <a:endParaRPr lang="en-US" sz="1350"/>
            </a:p>
          </p:txBody>
        </p:sp>
        <p:sp>
          <p:nvSpPr>
            <p:cNvPr id="393" name="Rectangle 246"/>
            <p:cNvSpPr>
              <a:spLocks noChangeArrowheads="1"/>
            </p:cNvSpPr>
            <p:nvPr/>
          </p:nvSpPr>
          <p:spPr bwMode="auto">
            <a:xfrm>
              <a:off x="11914395" y="6622557"/>
              <a:ext cx="31304" cy="54071"/>
            </a:xfrm>
            <a:prstGeom prst="rect">
              <a:avLst/>
            </a:pr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endParaRPr lang="en-US" sz="1350"/>
            </a:p>
          </p:txBody>
        </p:sp>
        <p:sp>
          <p:nvSpPr>
            <p:cNvPr id="394" name="Rectangle 247"/>
            <p:cNvSpPr>
              <a:spLocks noChangeArrowheads="1"/>
            </p:cNvSpPr>
            <p:nvPr/>
          </p:nvSpPr>
          <p:spPr bwMode="auto">
            <a:xfrm>
              <a:off x="11836135" y="6622557"/>
              <a:ext cx="29882" cy="54071"/>
            </a:xfrm>
            <a:prstGeom prst="rect">
              <a:avLst/>
            </a:pr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endParaRPr lang="en-US" sz="1350"/>
            </a:p>
          </p:txBody>
        </p:sp>
        <p:sp>
          <p:nvSpPr>
            <p:cNvPr id="395" name="Rectangle 248"/>
            <p:cNvSpPr>
              <a:spLocks noChangeArrowheads="1"/>
            </p:cNvSpPr>
            <p:nvPr/>
          </p:nvSpPr>
          <p:spPr bwMode="auto">
            <a:xfrm>
              <a:off x="11752183" y="6631446"/>
              <a:ext cx="31304" cy="54071"/>
            </a:xfrm>
            <a:prstGeom prst="rect">
              <a:avLst/>
            </a:prstGeom>
            <a:solidFill>
              <a:schemeClr val="bg1">
                <a:lumMod val="85000"/>
              </a:schemeClr>
            </a:solidFill>
            <a:ln>
              <a:noFill/>
            </a:ln>
            <a:extLst/>
          </p:spPr>
          <p:txBody>
            <a:bodyPr vert="horz" wrap="square" lIns="91440" tIns="45720" rIns="91440" bIns="45720" numCol="1" anchor="t" anchorCtr="0" compatLnSpc="1">
              <a:prstTxWarp prst="textNoShape">
                <a:avLst/>
              </a:prstTxWarp>
            </a:bodyPr>
            <a:lstStyle/>
            <a:p>
              <a:endParaRPr lang="en-US" sz="1350"/>
            </a:p>
          </p:txBody>
        </p:sp>
        <p:sp>
          <p:nvSpPr>
            <p:cNvPr id="396" name="Rectangle 249"/>
            <p:cNvSpPr>
              <a:spLocks noChangeArrowheads="1"/>
            </p:cNvSpPr>
            <p:nvPr/>
          </p:nvSpPr>
          <p:spPr bwMode="auto">
            <a:xfrm>
              <a:off x="11669654" y="6622557"/>
              <a:ext cx="31304" cy="54071"/>
            </a:xfrm>
            <a:prstGeom prst="rect">
              <a:avLst/>
            </a:pr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endParaRPr lang="en-US" sz="1350"/>
            </a:p>
          </p:txBody>
        </p:sp>
        <p:sp>
          <p:nvSpPr>
            <p:cNvPr id="397" name="Rectangle 250"/>
            <p:cNvSpPr>
              <a:spLocks noChangeArrowheads="1"/>
            </p:cNvSpPr>
            <p:nvPr/>
          </p:nvSpPr>
          <p:spPr bwMode="auto">
            <a:xfrm>
              <a:off x="11914395" y="6712551"/>
              <a:ext cx="31304" cy="54071"/>
            </a:xfrm>
            <a:prstGeom prst="rect">
              <a:avLst/>
            </a:prstGeom>
            <a:solidFill>
              <a:schemeClr val="bg1">
                <a:lumMod val="85000"/>
              </a:schemeClr>
            </a:solidFill>
            <a:ln>
              <a:noFill/>
            </a:ln>
            <a:extLst/>
          </p:spPr>
          <p:txBody>
            <a:bodyPr vert="horz" wrap="square" lIns="91440" tIns="45720" rIns="91440" bIns="45720" numCol="1" anchor="t" anchorCtr="0" compatLnSpc="1">
              <a:prstTxWarp prst="textNoShape">
                <a:avLst/>
              </a:prstTxWarp>
            </a:bodyPr>
            <a:lstStyle/>
            <a:p>
              <a:endParaRPr lang="en-US" sz="1350"/>
            </a:p>
          </p:txBody>
        </p:sp>
        <p:sp>
          <p:nvSpPr>
            <p:cNvPr id="398" name="Rectangle 251"/>
            <p:cNvSpPr>
              <a:spLocks noChangeArrowheads="1"/>
            </p:cNvSpPr>
            <p:nvPr/>
          </p:nvSpPr>
          <p:spPr bwMode="auto">
            <a:xfrm>
              <a:off x="11836135" y="6712551"/>
              <a:ext cx="29882" cy="54071"/>
            </a:xfrm>
            <a:prstGeom prst="rect">
              <a:avLst/>
            </a:prstGeom>
            <a:solidFill>
              <a:schemeClr val="bg2">
                <a:lumMod val="50000"/>
              </a:schemeClr>
            </a:solidFill>
            <a:ln>
              <a:noFill/>
            </a:ln>
            <a:extLst/>
          </p:spPr>
          <p:txBody>
            <a:bodyPr vert="horz" wrap="square" lIns="91440" tIns="45720" rIns="91440" bIns="45720" numCol="1" anchor="t" anchorCtr="0" compatLnSpc="1">
              <a:prstTxWarp prst="textNoShape">
                <a:avLst/>
              </a:prstTxWarp>
            </a:bodyPr>
            <a:lstStyle/>
            <a:p>
              <a:endParaRPr lang="en-US" sz="1350"/>
            </a:p>
          </p:txBody>
        </p:sp>
        <p:sp>
          <p:nvSpPr>
            <p:cNvPr id="399" name="Rectangle 252"/>
            <p:cNvSpPr>
              <a:spLocks noChangeArrowheads="1"/>
            </p:cNvSpPr>
            <p:nvPr/>
          </p:nvSpPr>
          <p:spPr bwMode="auto">
            <a:xfrm>
              <a:off x="11752183" y="6712551"/>
              <a:ext cx="31304" cy="54071"/>
            </a:xfrm>
            <a:prstGeom prst="rect">
              <a:avLst/>
            </a:prstGeom>
            <a:solidFill>
              <a:schemeClr val="bg2">
                <a:lumMod val="50000"/>
              </a:schemeClr>
            </a:solidFill>
            <a:ln>
              <a:noFill/>
            </a:ln>
            <a:extLst/>
          </p:spPr>
          <p:txBody>
            <a:bodyPr vert="horz" wrap="square" lIns="91440" tIns="45720" rIns="91440" bIns="45720" numCol="1" anchor="t" anchorCtr="0" compatLnSpc="1">
              <a:prstTxWarp prst="textNoShape">
                <a:avLst/>
              </a:prstTxWarp>
            </a:bodyPr>
            <a:lstStyle/>
            <a:p>
              <a:endParaRPr lang="en-US" sz="1350"/>
            </a:p>
          </p:txBody>
        </p:sp>
        <p:sp>
          <p:nvSpPr>
            <p:cNvPr id="400" name="Rectangle 253"/>
            <p:cNvSpPr>
              <a:spLocks noChangeArrowheads="1"/>
            </p:cNvSpPr>
            <p:nvPr/>
          </p:nvSpPr>
          <p:spPr bwMode="auto">
            <a:xfrm>
              <a:off x="11669654" y="6712551"/>
              <a:ext cx="31304" cy="54071"/>
            </a:xfrm>
            <a:prstGeom prst="rect">
              <a:avLst/>
            </a:prstGeom>
            <a:solidFill>
              <a:schemeClr val="bg2">
                <a:lumMod val="50000"/>
              </a:schemeClr>
            </a:solidFill>
            <a:ln>
              <a:noFill/>
            </a:ln>
            <a:extLst/>
          </p:spPr>
          <p:txBody>
            <a:bodyPr vert="horz" wrap="square" lIns="91440" tIns="45720" rIns="91440" bIns="45720" numCol="1" anchor="t" anchorCtr="0" compatLnSpc="1">
              <a:prstTxWarp prst="textNoShape">
                <a:avLst/>
              </a:prstTxWarp>
            </a:bodyPr>
            <a:lstStyle/>
            <a:p>
              <a:endParaRPr lang="en-US" sz="1350"/>
            </a:p>
          </p:txBody>
        </p:sp>
        <p:sp>
          <p:nvSpPr>
            <p:cNvPr id="401" name="AutoShape 172"/>
            <p:cNvSpPr>
              <a:spLocks noChangeAspect="1" noChangeArrowheads="1" noTextEdit="1"/>
            </p:cNvSpPr>
            <p:nvPr/>
          </p:nvSpPr>
          <p:spPr bwMode="auto">
            <a:xfrm>
              <a:off x="11188618" y="5482578"/>
              <a:ext cx="374904" cy="13276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350"/>
            </a:p>
          </p:txBody>
        </p:sp>
        <p:sp>
          <p:nvSpPr>
            <p:cNvPr id="402" name="Rectangle 174"/>
            <p:cNvSpPr>
              <a:spLocks noChangeArrowheads="1"/>
            </p:cNvSpPr>
            <p:nvPr/>
          </p:nvSpPr>
          <p:spPr bwMode="auto">
            <a:xfrm>
              <a:off x="11188618" y="5582532"/>
              <a:ext cx="374904" cy="1223147"/>
            </a:xfrm>
            <a:prstGeom prst="rect">
              <a:avLst/>
            </a:prstGeom>
            <a:solidFill>
              <a:schemeClr val="accent2"/>
            </a:solidFill>
            <a:ln>
              <a:noFill/>
            </a:ln>
            <a:extLst/>
          </p:spPr>
          <p:txBody>
            <a:bodyPr vert="horz" wrap="square" lIns="91440" tIns="45720" rIns="91440" bIns="45720" numCol="1" anchor="t" anchorCtr="0" compatLnSpc="1">
              <a:prstTxWarp prst="textNoShape">
                <a:avLst/>
              </a:prstTxWarp>
            </a:bodyPr>
            <a:lstStyle/>
            <a:p>
              <a:endParaRPr lang="en-US" sz="1350"/>
            </a:p>
          </p:txBody>
        </p:sp>
        <p:sp>
          <p:nvSpPr>
            <p:cNvPr id="403" name="Line 175"/>
            <p:cNvSpPr>
              <a:spLocks noChangeShapeType="1"/>
            </p:cNvSpPr>
            <p:nvPr/>
          </p:nvSpPr>
          <p:spPr bwMode="auto">
            <a:xfrm>
              <a:off x="11188618" y="5634054"/>
              <a:ext cx="374904" cy="0"/>
            </a:xfrm>
            <a:prstGeom prst="line">
              <a:avLst/>
            </a:prstGeom>
            <a:noFill/>
            <a:ln w="23813" cap="flat">
              <a:solidFill>
                <a:schemeClr val="accent2">
                  <a:lumMod val="75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1350"/>
            </a:p>
          </p:txBody>
        </p:sp>
        <p:sp>
          <p:nvSpPr>
            <p:cNvPr id="404" name="Line 176"/>
            <p:cNvSpPr>
              <a:spLocks noChangeShapeType="1"/>
            </p:cNvSpPr>
            <p:nvPr/>
          </p:nvSpPr>
          <p:spPr bwMode="auto">
            <a:xfrm>
              <a:off x="11188618" y="5690729"/>
              <a:ext cx="374904" cy="0"/>
            </a:xfrm>
            <a:prstGeom prst="line">
              <a:avLst/>
            </a:prstGeom>
            <a:noFill/>
            <a:ln w="23813" cap="flat">
              <a:solidFill>
                <a:schemeClr val="accent2">
                  <a:lumMod val="75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1350"/>
            </a:p>
          </p:txBody>
        </p:sp>
        <p:sp>
          <p:nvSpPr>
            <p:cNvPr id="405" name="Line 177"/>
            <p:cNvSpPr>
              <a:spLocks noChangeShapeType="1"/>
            </p:cNvSpPr>
            <p:nvPr/>
          </p:nvSpPr>
          <p:spPr bwMode="auto">
            <a:xfrm>
              <a:off x="11188618" y="5744312"/>
              <a:ext cx="374904" cy="0"/>
            </a:xfrm>
            <a:prstGeom prst="line">
              <a:avLst/>
            </a:prstGeom>
            <a:noFill/>
            <a:ln w="23813" cap="flat">
              <a:solidFill>
                <a:schemeClr val="accent2">
                  <a:lumMod val="75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1350"/>
            </a:p>
          </p:txBody>
        </p:sp>
        <p:sp>
          <p:nvSpPr>
            <p:cNvPr id="406" name="Line 178"/>
            <p:cNvSpPr>
              <a:spLocks noChangeShapeType="1"/>
            </p:cNvSpPr>
            <p:nvPr/>
          </p:nvSpPr>
          <p:spPr bwMode="auto">
            <a:xfrm>
              <a:off x="11188618" y="5800987"/>
              <a:ext cx="374904" cy="0"/>
            </a:xfrm>
            <a:prstGeom prst="line">
              <a:avLst/>
            </a:prstGeom>
            <a:noFill/>
            <a:ln w="23813" cap="flat">
              <a:solidFill>
                <a:schemeClr val="accent2">
                  <a:lumMod val="75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1350"/>
            </a:p>
          </p:txBody>
        </p:sp>
        <p:sp>
          <p:nvSpPr>
            <p:cNvPr id="407" name="Line 179"/>
            <p:cNvSpPr>
              <a:spLocks noChangeShapeType="1"/>
            </p:cNvSpPr>
            <p:nvPr/>
          </p:nvSpPr>
          <p:spPr bwMode="auto">
            <a:xfrm>
              <a:off x="11188618" y="5854570"/>
              <a:ext cx="374904" cy="0"/>
            </a:xfrm>
            <a:prstGeom prst="line">
              <a:avLst/>
            </a:prstGeom>
            <a:noFill/>
            <a:ln w="23813" cap="flat">
              <a:solidFill>
                <a:schemeClr val="accent2">
                  <a:lumMod val="75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1350"/>
            </a:p>
          </p:txBody>
        </p:sp>
        <p:sp>
          <p:nvSpPr>
            <p:cNvPr id="408" name="Line 180"/>
            <p:cNvSpPr>
              <a:spLocks noChangeShapeType="1"/>
            </p:cNvSpPr>
            <p:nvPr/>
          </p:nvSpPr>
          <p:spPr bwMode="auto">
            <a:xfrm>
              <a:off x="11188618" y="5910215"/>
              <a:ext cx="374904" cy="0"/>
            </a:xfrm>
            <a:prstGeom prst="line">
              <a:avLst/>
            </a:prstGeom>
            <a:noFill/>
            <a:ln w="23813" cap="flat">
              <a:solidFill>
                <a:schemeClr val="accent2">
                  <a:lumMod val="75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1350"/>
            </a:p>
          </p:txBody>
        </p:sp>
        <p:sp>
          <p:nvSpPr>
            <p:cNvPr id="409" name="Line 181"/>
            <p:cNvSpPr>
              <a:spLocks noChangeShapeType="1"/>
            </p:cNvSpPr>
            <p:nvPr/>
          </p:nvSpPr>
          <p:spPr bwMode="auto">
            <a:xfrm>
              <a:off x="11188618" y="5964830"/>
              <a:ext cx="374904" cy="0"/>
            </a:xfrm>
            <a:prstGeom prst="line">
              <a:avLst/>
            </a:prstGeom>
            <a:noFill/>
            <a:ln w="23813" cap="flat">
              <a:solidFill>
                <a:schemeClr val="accent2">
                  <a:lumMod val="75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1350"/>
            </a:p>
          </p:txBody>
        </p:sp>
        <p:sp>
          <p:nvSpPr>
            <p:cNvPr id="410" name="Line 182"/>
            <p:cNvSpPr>
              <a:spLocks noChangeShapeType="1"/>
            </p:cNvSpPr>
            <p:nvPr/>
          </p:nvSpPr>
          <p:spPr bwMode="auto">
            <a:xfrm>
              <a:off x="11188618" y="6020474"/>
              <a:ext cx="374904" cy="0"/>
            </a:xfrm>
            <a:prstGeom prst="line">
              <a:avLst/>
            </a:prstGeom>
            <a:noFill/>
            <a:ln w="23813" cap="flat">
              <a:solidFill>
                <a:schemeClr val="accent2">
                  <a:lumMod val="75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1350"/>
            </a:p>
          </p:txBody>
        </p:sp>
        <p:sp>
          <p:nvSpPr>
            <p:cNvPr id="411" name="Line 183"/>
            <p:cNvSpPr>
              <a:spLocks noChangeShapeType="1"/>
            </p:cNvSpPr>
            <p:nvPr/>
          </p:nvSpPr>
          <p:spPr bwMode="auto">
            <a:xfrm>
              <a:off x="11188618" y="6075088"/>
              <a:ext cx="374904" cy="0"/>
            </a:xfrm>
            <a:prstGeom prst="line">
              <a:avLst/>
            </a:prstGeom>
            <a:noFill/>
            <a:ln w="23813" cap="flat">
              <a:solidFill>
                <a:schemeClr val="accent2">
                  <a:lumMod val="75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1350"/>
            </a:p>
          </p:txBody>
        </p:sp>
        <p:sp>
          <p:nvSpPr>
            <p:cNvPr id="412" name="Line 184"/>
            <p:cNvSpPr>
              <a:spLocks noChangeShapeType="1"/>
            </p:cNvSpPr>
            <p:nvPr/>
          </p:nvSpPr>
          <p:spPr bwMode="auto">
            <a:xfrm>
              <a:off x="11188618" y="6128671"/>
              <a:ext cx="374904" cy="0"/>
            </a:xfrm>
            <a:prstGeom prst="line">
              <a:avLst/>
            </a:prstGeom>
            <a:noFill/>
            <a:ln w="23813" cap="flat">
              <a:solidFill>
                <a:schemeClr val="accent2">
                  <a:lumMod val="75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1350"/>
            </a:p>
          </p:txBody>
        </p:sp>
        <p:sp>
          <p:nvSpPr>
            <p:cNvPr id="413" name="Line 185"/>
            <p:cNvSpPr>
              <a:spLocks noChangeShapeType="1"/>
            </p:cNvSpPr>
            <p:nvPr/>
          </p:nvSpPr>
          <p:spPr bwMode="auto">
            <a:xfrm>
              <a:off x="11188618" y="6184315"/>
              <a:ext cx="374904" cy="0"/>
            </a:xfrm>
            <a:prstGeom prst="line">
              <a:avLst/>
            </a:prstGeom>
            <a:noFill/>
            <a:ln w="23813" cap="flat">
              <a:solidFill>
                <a:schemeClr val="accent2">
                  <a:lumMod val="75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1350"/>
            </a:p>
          </p:txBody>
        </p:sp>
        <p:sp>
          <p:nvSpPr>
            <p:cNvPr id="414" name="Line 186"/>
            <p:cNvSpPr>
              <a:spLocks noChangeShapeType="1"/>
            </p:cNvSpPr>
            <p:nvPr/>
          </p:nvSpPr>
          <p:spPr bwMode="auto">
            <a:xfrm>
              <a:off x="11188618" y="6238930"/>
              <a:ext cx="374904" cy="0"/>
            </a:xfrm>
            <a:prstGeom prst="line">
              <a:avLst/>
            </a:prstGeom>
            <a:noFill/>
            <a:ln w="23813" cap="flat">
              <a:solidFill>
                <a:schemeClr val="accent2">
                  <a:lumMod val="75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1350"/>
            </a:p>
          </p:txBody>
        </p:sp>
        <p:sp>
          <p:nvSpPr>
            <p:cNvPr id="415" name="Line 187"/>
            <p:cNvSpPr>
              <a:spLocks noChangeShapeType="1"/>
            </p:cNvSpPr>
            <p:nvPr/>
          </p:nvSpPr>
          <p:spPr bwMode="auto">
            <a:xfrm>
              <a:off x="11188618" y="6294574"/>
              <a:ext cx="374904" cy="0"/>
            </a:xfrm>
            <a:prstGeom prst="line">
              <a:avLst/>
            </a:prstGeom>
            <a:noFill/>
            <a:ln w="23813" cap="flat">
              <a:solidFill>
                <a:schemeClr val="accent2">
                  <a:lumMod val="75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1350"/>
            </a:p>
          </p:txBody>
        </p:sp>
        <p:sp>
          <p:nvSpPr>
            <p:cNvPr id="416" name="Line 188"/>
            <p:cNvSpPr>
              <a:spLocks noChangeShapeType="1"/>
            </p:cNvSpPr>
            <p:nvPr/>
          </p:nvSpPr>
          <p:spPr bwMode="auto">
            <a:xfrm>
              <a:off x="11188618" y="6348157"/>
              <a:ext cx="374904" cy="0"/>
            </a:xfrm>
            <a:prstGeom prst="line">
              <a:avLst/>
            </a:prstGeom>
            <a:noFill/>
            <a:ln w="23813" cap="flat">
              <a:solidFill>
                <a:schemeClr val="accent2">
                  <a:lumMod val="75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1350"/>
            </a:p>
          </p:txBody>
        </p:sp>
        <p:sp>
          <p:nvSpPr>
            <p:cNvPr id="417" name="Line 189"/>
            <p:cNvSpPr>
              <a:spLocks noChangeShapeType="1"/>
            </p:cNvSpPr>
            <p:nvPr/>
          </p:nvSpPr>
          <p:spPr bwMode="auto">
            <a:xfrm>
              <a:off x="11188618" y="6402771"/>
              <a:ext cx="374904" cy="0"/>
            </a:xfrm>
            <a:prstGeom prst="line">
              <a:avLst/>
            </a:prstGeom>
            <a:noFill/>
            <a:ln w="23813" cap="flat">
              <a:solidFill>
                <a:schemeClr val="accent2">
                  <a:lumMod val="75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1350"/>
            </a:p>
          </p:txBody>
        </p:sp>
        <p:sp>
          <p:nvSpPr>
            <p:cNvPr id="418" name="Line 190"/>
            <p:cNvSpPr>
              <a:spLocks noChangeShapeType="1"/>
            </p:cNvSpPr>
            <p:nvPr/>
          </p:nvSpPr>
          <p:spPr bwMode="auto">
            <a:xfrm>
              <a:off x="11188618" y="6458415"/>
              <a:ext cx="374904" cy="0"/>
            </a:xfrm>
            <a:prstGeom prst="line">
              <a:avLst/>
            </a:prstGeom>
            <a:noFill/>
            <a:ln w="23813" cap="flat">
              <a:solidFill>
                <a:schemeClr val="accent2">
                  <a:lumMod val="75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1350"/>
            </a:p>
          </p:txBody>
        </p:sp>
        <p:sp>
          <p:nvSpPr>
            <p:cNvPr id="419" name="Line 191"/>
            <p:cNvSpPr>
              <a:spLocks noChangeShapeType="1"/>
            </p:cNvSpPr>
            <p:nvPr/>
          </p:nvSpPr>
          <p:spPr bwMode="auto">
            <a:xfrm>
              <a:off x="11188618" y="6511999"/>
              <a:ext cx="374904" cy="0"/>
            </a:xfrm>
            <a:prstGeom prst="line">
              <a:avLst/>
            </a:prstGeom>
            <a:noFill/>
            <a:ln w="23813" cap="flat">
              <a:solidFill>
                <a:schemeClr val="accent2">
                  <a:lumMod val="75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1350"/>
            </a:p>
          </p:txBody>
        </p:sp>
        <p:sp>
          <p:nvSpPr>
            <p:cNvPr id="420" name="Line 192"/>
            <p:cNvSpPr>
              <a:spLocks noChangeShapeType="1"/>
            </p:cNvSpPr>
            <p:nvPr/>
          </p:nvSpPr>
          <p:spPr bwMode="auto">
            <a:xfrm>
              <a:off x="11188618" y="6568675"/>
              <a:ext cx="374904" cy="0"/>
            </a:xfrm>
            <a:prstGeom prst="line">
              <a:avLst/>
            </a:prstGeom>
            <a:noFill/>
            <a:ln w="23813" cap="flat">
              <a:solidFill>
                <a:schemeClr val="accent2">
                  <a:lumMod val="75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1350"/>
            </a:p>
          </p:txBody>
        </p:sp>
        <p:sp>
          <p:nvSpPr>
            <p:cNvPr id="421" name="Line 193"/>
            <p:cNvSpPr>
              <a:spLocks noChangeShapeType="1"/>
            </p:cNvSpPr>
            <p:nvPr/>
          </p:nvSpPr>
          <p:spPr bwMode="auto">
            <a:xfrm>
              <a:off x="11188618" y="6622257"/>
              <a:ext cx="374904" cy="0"/>
            </a:xfrm>
            <a:prstGeom prst="line">
              <a:avLst/>
            </a:prstGeom>
            <a:noFill/>
            <a:ln w="23813" cap="flat">
              <a:solidFill>
                <a:schemeClr val="accent2">
                  <a:lumMod val="75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1350"/>
            </a:p>
          </p:txBody>
        </p:sp>
        <p:sp>
          <p:nvSpPr>
            <p:cNvPr id="422" name="Line 194"/>
            <p:cNvSpPr>
              <a:spLocks noChangeShapeType="1"/>
            </p:cNvSpPr>
            <p:nvPr/>
          </p:nvSpPr>
          <p:spPr bwMode="auto">
            <a:xfrm>
              <a:off x="11188618" y="6678933"/>
              <a:ext cx="374904" cy="0"/>
            </a:xfrm>
            <a:prstGeom prst="line">
              <a:avLst/>
            </a:prstGeom>
            <a:noFill/>
            <a:ln w="23813" cap="flat">
              <a:solidFill>
                <a:schemeClr val="tx2">
                  <a:lumMod val="60000"/>
                  <a:lumOff val="4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1350"/>
            </a:p>
          </p:txBody>
        </p:sp>
        <p:sp>
          <p:nvSpPr>
            <p:cNvPr id="423" name="Line 195"/>
            <p:cNvSpPr>
              <a:spLocks noChangeShapeType="1"/>
            </p:cNvSpPr>
            <p:nvPr/>
          </p:nvSpPr>
          <p:spPr bwMode="auto">
            <a:xfrm>
              <a:off x="11188618" y="6732516"/>
              <a:ext cx="374904" cy="0"/>
            </a:xfrm>
            <a:prstGeom prst="line">
              <a:avLst/>
            </a:prstGeom>
            <a:noFill/>
            <a:ln w="23813" cap="flat">
              <a:solidFill>
                <a:srgbClr val="FFFFFF"/>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1350"/>
            </a:p>
          </p:txBody>
        </p:sp>
        <p:sp>
          <p:nvSpPr>
            <p:cNvPr id="424" name="Line 196"/>
            <p:cNvSpPr>
              <a:spLocks noChangeShapeType="1"/>
            </p:cNvSpPr>
            <p:nvPr/>
          </p:nvSpPr>
          <p:spPr bwMode="auto">
            <a:xfrm>
              <a:off x="11188618" y="6789191"/>
              <a:ext cx="374904" cy="0"/>
            </a:xfrm>
            <a:prstGeom prst="line">
              <a:avLst/>
            </a:prstGeom>
            <a:noFill/>
            <a:ln w="23813" cap="flat">
              <a:solidFill>
                <a:srgbClr val="FFFFFF"/>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1350"/>
            </a:p>
          </p:txBody>
        </p:sp>
        <p:sp>
          <p:nvSpPr>
            <p:cNvPr id="425" name="Freeform 197"/>
            <p:cNvSpPr>
              <a:spLocks/>
            </p:cNvSpPr>
            <p:nvPr/>
          </p:nvSpPr>
          <p:spPr bwMode="auto">
            <a:xfrm>
              <a:off x="11230869" y="5480517"/>
              <a:ext cx="283375" cy="102015"/>
            </a:xfrm>
            <a:custGeom>
              <a:avLst/>
              <a:gdLst>
                <a:gd name="T0" fmla="*/ 275 w 275"/>
                <a:gd name="T1" fmla="*/ 0 h 99"/>
                <a:gd name="T2" fmla="*/ 0 w 275"/>
                <a:gd name="T3" fmla="*/ 38 h 99"/>
                <a:gd name="T4" fmla="*/ 0 w 275"/>
                <a:gd name="T5" fmla="*/ 99 h 99"/>
                <a:gd name="T6" fmla="*/ 275 w 275"/>
                <a:gd name="T7" fmla="*/ 99 h 99"/>
                <a:gd name="T8" fmla="*/ 275 w 275"/>
                <a:gd name="T9" fmla="*/ 0 h 99"/>
              </a:gdLst>
              <a:ahLst/>
              <a:cxnLst>
                <a:cxn ang="0">
                  <a:pos x="T0" y="T1"/>
                </a:cxn>
                <a:cxn ang="0">
                  <a:pos x="T2" y="T3"/>
                </a:cxn>
                <a:cxn ang="0">
                  <a:pos x="T4" y="T5"/>
                </a:cxn>
                <a:cxn ang="0">
                  <a:pos x="T6" y="T7"/>
                </a:cxn>
                <a:cxn ang="0">
                  <a:pos x="T8" y="T9"/>
                </a:cxn>
              </a:cxnLst>
              <a:rect l="0" t="0" r="r" b="b"/>
              <a:pathLst>
                <a:path w="275" h="99">
                  <a:moveTo>
                    <a:pt x="275" y="0"/>
                  </a:moveTo>
                  <a:lnTo>
                    <a:pt x="0" y="38"/>
                  </a:lnTo>
                  <a:lnTo>
                    <a:pt x="0" y="99"/>
                  </a:lnTo>
                  <a:lnTo>
                    <a:pt x="275" y="99"/>
                  </a:lnTo>
                  <a:lnTo>
                    <a:pt x="275" y="0"/>
                  </a:lnTo>
                  <a:close/>
                </a:path>
              </a:pathLst>
            </a:cu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endParaRPr lang="en-US" sz="1350"/>
            </a:p>
          </p:txBody>
        </p:sp>
        <p:sp>
          <p:nvSpPr>
            <p:cNvPr id="354" name="Rectangle 7"/>
            <p:cNvSpPr>
              <a:spLocks noChangeArrowheads="1"/>
            </p:cNvSpPr>
            <p:nvPr/>
          </p:nvSpPr>
          <p:spPr bwMode="auto">
            <a:xfrm flipH="1">
              <a:off x="3374297" y="6637554"/>
              <a:ext cx="223937" cy="180098"/>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355" name="Rectangle 8"/>
            <p:cNvSpPr>
              <a:spLocks noChangeArrowheads="1"/>
            </p:cNvSpPr>
            <p:nvPr/>
          </p:nvSpPr>
          <p:spPr bwMode="auto">
            <a:xfrm flipH="1">
              <a:off x="3284841" y="6554614"/>
              <a:ext cx="222160" cy="263037"/>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352" name="Rectangle 5"/>
            <p:cNvSpPr>
              <a:spLocks noChangeArrowheads="1"/>
            </p:cNvSpPr>
            <p:nvPr/>
          </p:nvSpPr>
          <p:spPr bwMode="auto">
            <a:xfrm flipH="1">
              <a:off x="3008854" y="6426641"/>
              <a:ext cx="349531" cy="336985"/>
            </a:xfrm>
            <a:prstGeom prst="rect">
              <a:avLst/>
            </a:prstGeom>
            <a:solidFill>
              <a:srgbClr val="D2D2D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353" name="Rectangle 6"/>
            <p:cNvSpPr>
              <a:spLocks noChangeArrowheads="1"/>
            </p:cNvSpPr>
            <p:nvPr/>
          </p:nvSpPr>
          <p:spPr bwMode="auto">
            <a:xfrm flipH="1">
              <a:off x="3065134" y="6323452"/>
              <a:ext cx="151661" cy="383405"/>
            </a:xfrm>
            <a:prstGeom prst="rect">
              <a:avLst/>
            </a:prstGeom>
            <a:solidFill>
              <a:srgbClr val="D2D2D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358" name="Freeform 11"/>
            <p:cNvSpPr>
              <a:spLocks/>
            </p:cNvSpPr>
            <p:nvPr/>
          </p:nvSpPr>
          <p:spPr bwMode="auto">
            <a:xfrm flipH="1">
              <a:off x="2856350" y="6670468"/>
              <a:ext cx="2521710" cy="324057"/>
            </a:xfrm>
            <a:custGeom>
              <a:avLst/>
              <a:gdLst>
                <a:gd name="T0" fmla="*/ 408 w 661"/>
                <a:gd name="T1" fmla="*/ 25 h 155"/>
                <a:gd name="T2" fmla="*/ 408 w 661"/>
                <a:gd name="T3" fmla="*/ 25 h 155"/>
                <a:gd name="T4" fmla="*/ 0 w 661"/>
                <a:gd name="T5" fmla="*/ 155 h 155"/>
                <a:gd name="T6" fmla="*/ 234 w 661"/>
                <a:gd name="T7" fmla="*/ 155 h 155"/>
                <a:gd name="T8" fmla="*/ 661 w 661"/>
                <a:gd name="T9" fmla="*/ 155 h 155"/>
                <a:gd name="T10" fmla="*/ 408 w 661"/>
                <a:gd name="T11" fmla="*/ 25 h 155"/>
              </a:gdLst>
              <a:ahLst/>
              <a:cxnLst>
                <a:cxn ang="0">
                  <a:pos x="T0" y="T1"/>
                </a:cxn>
                <a:cxn ang="0">
                  <a:pos x="T2" y="T3"/>
                </a:cxn>
                <a:cxn ang="0">
                  <a:pos x="T4" y="T5"/>
                </a:cxn>
                <a:cxn ang="0">
                  <a:pos x="T6" y="T7"/>
                </a:cxn>
                <a:cxn ang="0">
                  <a:pos x="T8" y="T9"/>
                </a:cxn>
                <a:cxn ang="0">
                  <a:pos x="T10" y="T11"/>
                </a:cxn>
              </a:cxnLst>
              <a:rect l="0" t="0" r="r" b="b"/>
              <a:pathLst>
                <a:path w="661" h="155">
                  <a:moveTo>
                    <a:pt x="408" y="25"/>
                  </a:moveTo>
                  <a:cubicBezTo>
                    <a:pt x="408" y="25"/>
                    <a:pt x="408" y="25"/>
                    <a:pt x="408" y="25"/>
                  </a:cubicBezTo>
                  <a:cubicBezTo>
                    <a:pt x="264" y="0"/>
                    <a:pt x="111" y="44"/>
                    <a:pt x="0" y="155"/>
                  </a:cubicBezTo>
                  <a:cubicBezTo>
                    <a:pt x="234" y="155"/>
                    <a:pt x="234" y="155"/>
                    <a:pt x="234" y="155"/>
                  </a:cubicBezTo>
                  <a:cubicBezTo>
                    <a:pt x="661" y="155"/>
                    <a:pt x="661" y="155"/>
                    <a:pt x="661" y="155"/>
                  </a:cubicBezTo>
                  <a:cubicBezTo>
                    <a:pt x="589" y="84"/>
                    <a:pt x="501" y="40"/>
                    <a:pt x="408" y="25"/>
                  </a:cubicBezTo>
                  <a:close/>
                </a:path>
              </a:pathLst>
            </a:custGeom>
            <a:solidFill>
              <a:srgbClr val="79A5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359" name="Freeform 18"/>
            <p:cNvSpPr>
              <a:spLocks/>
            </p:cNvSpPr>
            <p:nvPr/>
          </p:nvSpPr>
          <p:spPr bwMode="auto">
            <a:xfrm flipH="1">
              <a:off x="67117" y="6376625"/>
              <a:ext cx="3868507" cy="617900"/>
            </a:xfrm>
            <a:custGeom>
              <a:avLst/>
              <a:gdLst>
                <a:gd name="T0" fmla="*/ 0 w 1014"/>
                <a:gd name="T1" fmla="*/ 296 h 296"/>
                <a:gd name="T2" fmla="*/ 0 w 1014"/>
                <a:gd name="T3" fmla="*/ 296 h 296"/>
                <a:gd name="T4" fmla="*/ 1014 w 1014"/>
                <a:gd name="T5" fmla="*/ 296 h 296"/>
                <a:gd name="T6" fmla="*/ 1014 w 1014"/>
                <a:gd name="T7" fmla="*/ 238 h 296"/>
                <a:gd name="T8" fmla="*/ 0 w 1014"/>
                <a:gd name="T9" fmla="*/ 296 h 296"/>
              </a:gdLst>
              <a:ahLst/>
              <a:cxnLst>
                <a:cxn ang="0">
                  <a:pos x="T0" y="T1"/>
                </a:cxn>
                <a:cxn ang="0">
                  <a:pos x="T2" y="T3"/>
                </a:cxn>
                <a:cxn ang="0">
                  <a:pos x="T4" y="T5"/>
                </a:cxn>
                <a:cxn ang="0">
                  <a:pos x="T6" y="T7"/>
                </a:cxn>
                <a:cxn ang="0">
                  <a:pos x="T8" y="T9"/>
                </a:cxn>
              </a:cxnLst>
              <a:rect l="0" t="0" r="r" b="b"/>
              <a:pathLst>
                <a:path w="1014" h="296">
                  <a:moveTo>
                    <a:pt x="0" y="296"/>
                  </a:moveTo>
                  <a:cubicBezTo>
                    <a:pt x="0" y="296"/>
                    <a:pt x="0" y="296"/>
                    <a:pt x="0" y="296"/>
                  </a:cubicBezTo>
                  <a:cubicBezTo>
                    <a:pt x="1014" y="296"/>
                    <a:pt x="1014" y="296"/>
                    <a:pt x="1014" y="296"/>
                  </a:cubicBezTo>
                  <a:cubicBezTo>
                    <a:pt x="1014" y="238"/>
                    <a:pt x="1014" y="238"/>
                    <a:pt x="1014" y="238"/>
                  </a:cubicBezTo>
                  <a:cubicBezTo>
                    <a:pt x="714" y="0"/>
                    <a:pt x="277" y="19"/>
                    <a:pt x="0" y="296"/>
                  </a:cubicBezTo>
                  <a:close/>
                </a:path>
              </a:pathLst>
            </a:custGeom>
            <a:solidFill>
              <a:srgbClr val="7FB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360" name="Freeform 29"/>
            <p:cNvSpPr>
              <a:spLocks/>
            </p:cNvSpPr>
            <p:nvPr/>
          </p:nvSpPr>
          <p:spPr bwMode="auto">
            <a:xfrm flipH="1">
              <a:off x="341262" y="6729208"/>
              <a:ext cx="2121368" cy="271924"/>
            </a:xfrm>
            <a:custGeom>
              <a:avLst/>
              <a:gdLst>
                <a:gd name="T0" fmla="*/ 344 w 556"/>
                <a:gd name="T1" fmla="*/ 21 h 130"/>
                <a:gd name="T2" fmla="*/ 344 w 556"/>
                <a:gd name="T3" fmla="*/ 21 h 130"/>
                <a:gd name="T4" fmla="*/ 0 w 556"/>
                <a:gd name="T5" fmla="*/ 130 h 130"/>
                <a:gd name="T6" fmla="*/ 197 w 556"/>
                <a:gd name="T7" fmla="*/ 130 h 130"/>
                <a:gd name="T8" fmla="*/ 556 w 556"/>
                <a:gd name="T9" fmla="*/ 130 h 130"/>
                <a:gd name="T10" fmla="*/ 344 w 556"/>
                <a:gd name="T11" fmla="*/ 21 h 130"/>
              </a:gdLst>
              <a:ahLst/>
              <a:cxnLst>
                <a:cxn ang="0">
                  <a:pos x="T0" y="T1"/>
                </a:cxn>
                <a:cxn ang="0">
                  <a:pos x="T2" y="T3"/>
                </a:cxn>
                <a:cxn ang="0">
                  <a:pos x="T4" y="T5"/>
                </a:cxn>
                <a:cxn ang="0">
                  <a:pos x="T6" y="T7"/>
                </a:cxn>
                <a:cxn ang="0">
                  <a:pos x="T8" y="T9"/>
                </a:cxn>
                <a:cxn ang="0">
                  <a:pos x="T10" y="T11"/>
                </a:cxn>
              </a:cxnLst>
              <a:rect l="0" t="0" r="r" b="b"/>
              <a:pathLst>
                <a:path w="556" h="130">
                  <a:moveTo>
                    <a:pt x="344" y="21"/>
                  </a:moveTo>
                  <a:cubicBezTo>
                    <a:pt x="344" y="21"/>
                    <a:pt x="344" y="21"/>
                    <a:pt x="344" y="21"/>
                  </a:cubicBezTo>
                  <a:cubicBezTo>
                    <a:pt x="223" y="0"/>
                    <a:pt x="94" y="37"/>
                    <a:pt x="0" y="130"/>
                  </a:cubicBezTo>
                  <a:cubicBezTo>
                    <a:pt x="197" y="130"/>
                    <a:pt x="197" y="130"/>
                    <a:pt x="197" y="130"/>
                  </a:cubicBezTo>
                  <a:cubicBezTo>
                    <a:pt x="556" y="130"/>
                    <a:pt x="556" y="130"/>
                    <a:pt x="556" y="130"/>
                  </a:cubicBezTo>
                  <a:cubicBezTo>
                    <a:pt x="496" y="70"/>
                    <a:pt x="422" y="34"/>
                    <a:pt x="344" y="21"/>
                  </a:cubicBezTo>
                  <a:close/>
                </a:path>
              </a:pathLst>
            </a:custGeom>
            <a:solidFill>
              <a:srgbClr val="BAD8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361" name="AutoShape 3"/>
            <p:cNvSpPr>
              <a:spLocks noChangeAspect="1" noChangeArrowheads="1" noTextEdit="1"/>
            </p:cNvSpPr>
            <p:nvPr/>
          </p:nvSpPr>
          <p:spPr bwMode="auto">
            <a:xfrm flipH="1">
              <a:off x="67117" y="6113677"/>
              <a:ext cx="2729899" cy="8892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369" name="Freeform 14"/>
            <p:cNvSpPr>
              <a:spLocks/>
            </p:cNvSpPr>
            <p:nvPr/>
          </p:nvSpPr>
          <p:spPr bwMode="auto">
            <a:xfrm flipH="1">
              <a:off x="3614674" y="6691985"/>
              <a:ext cx="15609" cy="57307"/>
            </a:xfrm>
            <a:custGeom>
              <a:avLst/>
              <a:gdLst>
                <a:gd name="T0" fmla="*/ 70 w 70"/>
                <a:gd name="T1" fmla="*/ 257 h 257"/>
                <a:gd name="T2" fmla="*/ 70 w 70"/>
                <a:gd name="T3" fmla="*/ 257 h 257"/>
                <a:gd name="T4" fmla="*/ 0 w 70"/>
                <a:gd name="T5" fmla="*/ 257 h 257"/>
                <a:gd name="T6" fmla="*/ 0 w 70"/>
                <a:gd name="T7" fmla="*/ 0 h 257"/>
                <a:gd name="T8" fmla="*/ 70 w 70"/>
                <a:gd name="T9" fmla="*/ 0 h 257"/>
                <a:gd name="T10" fmla="*/ 70 w 70"/>
                <a:gd name="T11" fmla="*/ 257 h 257"/>
                <a:gd name="T12" fmla="*/ 70 w 70"/>
                <a:gd name="T13" fmla="*/ 257 h 257"/>
                <a:gd name="T14" fmla="*/ 70 w 70"/>
                <a:gd name="T15" fmla="*/ 257 h 25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0" h="257">
                  <a:moveTo>
                    <a:pt x="70" y="257"/>
                  </a:moveTo>
                  <a:lnTo>
                    <a:pt x="70" y="257"/>
                  </a:lnTo>
                  <a:lnTo>
                    <a:pt x="0" y="257"/>
                  </a:lnTo>
                  <a:lnTo>
                    <a:pt x="0" y="0"/>
                  </a:lnTo>
                  <a:lnTo>
                    <a:pt x="70" y="0"/>
                  </a:lnTo>
                  <a:lnTo>
                    <a:pt x="70" y="257"/>
                  </a:lnTo>
                  <a:lnTo>
                    <a:pt x="70" y="257"/>
                  </a:lnTo>
                  <a:lnTo>
                    <a:pt x="70" y="257"/>
                  </a:lnTo>
                  <a:close/>
                </a:path>
              </a:pathLst>
            </a:custGeom>
            <a:solidFill>
              <a:srgbClr val="9696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370" name="Freeform 15"/>
            <p:cNvSpPr>
              <a:spLocks/>
            </p:cNvSpPr>
            <p:nvPr/>
          </p:nvSpPr>
          <p:spPr bwMode="auto">
            <a:xfrm flipH="1">
              <a:off x="3585017" y="6641591"/>
              <a:ext cx="75814" cy="76260"/>
            </a:xfrm>
            <a:custGeom>
              <a:avLst/>
              <a:gdLst>
                <a:gd name="T0" fmla="*/ 97 w 97"/>
                <a:gd name="T1" fmla="*/ 48 h 97"/>
                <a:gd name="T2" fmla="*/ 97 w 97"/>
                <a:gd name="T3" fmla="*/ 48 h 97"/>
                <a:gd name="T4" fmla="*/ 48 w 97"/>
                <a:gd name="T5" fmla="*/ 97 h 97"/>
                <a:gd name="T6" fmla="*/ 0 w 97"/>
                <a:gd name="T7" fmla="*/ 48 h 97"/>
                <a:gd name="T8" fmla="*/ 48 w 97"/>
                <a:gd name="T9" fmla="*/ 0 h 97"/>
                <a:gd name="T10" fmla="*/ 97 w 97"/>
                <a:gd name="T11" fmla="*/ 48 h 97"/>
              </a:gdLst>
              <a:ahLst/>
              <a:cxnLst>
                <a:cxn ang="0">
                  <a:pos x="T0" y="T1"/>
                </a:cxn>
                <a:cxn ang="0">
                  <a:pos x="T2" y="T3"/>
                </a:cxn>
                <a:cxn ang="0">
                  <a:pos x="T4" y="T5"/>
                </a:cxn>
                <a:cxn ang="0">
                  <a:pos x="T6" y="T7"/>
                </a:cxn>
                <a:cxn ang="0">
                  <a:pos x="T8" y="T9"/>
                </a:cxn>
                <a:cxn ang="0">
                  <a:pos x="T10" y="T11"/>
                </a:cxn>
              </a:cxnLst>
              <a:rect l="0" t="0" r="r" b="b"/>
              <a:pathLst>
                <a:path w="97" h="97">
                  <a:moveTo>
                    <a:pt x="97" y="48"/>
                  </a:moveTo>
                  <a:cubicBezTo>
                    <a:pt x="97" y="48"/>
                    <a:pt x="97" y="48"/>
                    <a:pt x="97" y="48"/>
                  </a:cubicBezTo>
                  <a:cubicBezTo>
                    <a:pt x="97" y="75"/>
                    <a:pt x="75" y="97"/>
                    <a:pt x="48" y="97"/>
                  </a:cubicBezTo>
                  <a:cubicBezTo>
                    <a:pt x="22" y="97"/>
                    <a:pt x="0" y="75"/>
                    <a:pt x="0" y="48"/>
                  </a:cubicBezTo>
                  <a:cubicBezTo>
                    <a:pt x="0" y="22"/>
                    <a:pt x="22" y="0"/>
                    <a:pt x="48" y="0"/>
                  </a:cubicBezTo>
                  <a:cubicBezTo>
                    <a:pt x="75" y="0"/>
                    <a:pt x="97" y="22"/>
                    <a:pt x="97" y="48"/>
                  </a:cubicBezTo>
                  <a:close/>
                </a:path>
              </a:pathLst>
            </a:custGeom>
            <a:solidFill>
              <a:srgbClr val="7FB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371" name="Freeform 16"/>
            <p:cNvSpPr>
              <a:spLocks/>
            </p:cNvSpPr>
            <p:nvPr/>
          </p:nvSpPr>
          <p:spPr bwMode="auto">
            <a:xfrm flipH="1">
              <a:off x="3595274" y="6602346"/>
              <a:ext cx="55523" cy="55746"/>
            </a:xfrm>
            <a:custGeom>
              <a:avLst/>
              <a:gdLst>
                <a:gd name="T0" fmla="*/ 71 w 71"/>
                <a:gd name="T1" fmla="*/ 35 h 71"/>
                <a:gd name="T2" fmla="*/ 71 w 71"/>
                <a:gd name="T3" fmla="*/ 35 h 71"/>
                <a:gd name="T4" fmla="*/ 35 w 71"/>
                <a:gd name="T5" fmla="*/ 71 h 71"/>
                <a:gd name="T6" fmla="*/ 0 w 71"/>
                <a:gd name="T7" fmla="*/ 35 h 71"/>
                <a:gd name="T8" fmla="*/ 35 w 71"/>
                <a:gd name="T9" fmla="*/ 0 h 71"/>
                <a:gd name="T10" fmla="*/ 71 w 71"/>
                <a:gd name="T11" fmla="*/ 35 h 71"/>
              </a:gdLst>
              <a:ahLst/>
              <a:cxnLst>
                <a:cxn ang="0">
                  <a:pos x="T0" y="T1"/>
                </a:cxn>
                <a:cxn ang="0">
                  <a:pos x="T2" y="T3"/>
                </a:cxn>
                <a:cxn ang="0">
                  <a:pos x="T4" y="T5"/>
                </a:cxn>
                <a:cxn ang="0">
                  <a:pos x="T6" y="T7"/>
                </a:cxn>
                <a:cxn ang="0">
                  <a:pos x="T8" y="T9"/>
                </a:cxn>
                <a:cxn ang="0">
                  <a:pos x="T10" y="T11"/>
                </a:cxn>
              </a:cxnLst>
              <a:rect l="0" t="0" r="r" b="b"/>
              <a:pathLst>
                <a:path w="71" h="71">
                  <a:moveTo>
                    <a:pt x="71" y="35"/>
                  </a:moveTo>
                  <a:cubicBezTo>
                    <a:pt x="71" y="35"/>
                    <a:pt x="71" y="35"/>
                    <a:pt x="71" y="35"/>
                  </a:cubicBezTo>
                  <a:cubicBezTo>
                    <a:pt x="71" y="55"/>
                    <a:pt x="55" y="71"/>
                    <a:pt x="35" y="71"/>
                  </a:cubicBezTo>
                  <a:cubicBezTo>
                    <a:pt x="16" y="71"/>
                    <a:pt x="0" y="55"/>
                    <a:pt x="0" y="35"/>
                  </a:cubicBezTo>
                  <a:cubicBezTo>
                    <a:pt x="0" y="16"/>
                    <a:pt x="16" y="0"/>
                    <a:pt x="35" y="0"/>
                  </a:cubicBezTo>
                  <a:cubicBezTo>
                    <a:pt x="55" y="0"/>
                    <a:pt x="71" y="16"/>
                    <a:pt x="71" y="35"/>
                  </a:cubicBezTo>
                  <a:close/>
                </a:path>
              </a:pathLst>
            </a:custGeom>
            <a:solidFill>
              <a:srgbClr val="7FB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356" name="Rectangle 9"/>
            <p:cNvSpPr>
              <a:spLocks noChangeArrowheads="1"/>
            </p:cNvSpPr>
            <p:nvPr/>
          </p:nvSpPr>
          <p:spPr bwMode="auto">
            <a:xfrm flipH="1">
              <a:off x="458358" y="6423073"/>
              <a:ext cx="347162" cy="446540"/>
            </a:xfrm>
            <a:prstGeom prst="rect">
              <a:avLst/>
            </a:prstGeom>
            <a:solidFill>
              <a:schemeClr val="bg1">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357" name="Rectangle 10"/>
            <p:cNvSpPr>
              <a:spLocks noChangeArrowheads="1"/>
            </p:cNvSpPr>
            <p:nvPr/>
          </p:nvSpPr>
          <p:spPr bwMode="auto">
            <a:xfrm flipH="1">
              <a:off x="317360" y="6153541"/>
              <a:ext cx="347162" cy="716072"/>
            </a:xfrm>
            <a:prstGeom prst="rect">
              <a:avLst/>
            </a:prstGeom>
            <a:solidFill>
              <a:schemeClr val="bg1">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521" name="Rectangle 16"/>
            <p:cNvSpPr>
              <a:spLocks noChangeArrowheads="1"/>
            </p:cNvSpPr>
            <p:nvPr/>
          </p:nvSpPr>
          <p:spPr bwMode="auto">
            <a:xfrm>
              <a:off x="0" y="5662139"/>
              <a:ext cx="397936" cy="1255461"/>
            </a:xfrm>
            <a:prstGeom prst="rect">
              <a:avLst/>
            </a:prstGeom>
            <a:solidFill>
              <a:schemeClr val="accent2"/>
            </a:solidFill>
            <a:ln>
              <a:noFill/>
            </a:ln>
          </p:spPr>
          <p:txBody>
            <a:bodyPr vert="horz" wrap="square" lIns="91440" tIns="45720" rIns="91440" bIns="45720" numCol="1" anchor="t" anchorCtr="0" compatLnSpc="1">
              <a:prstTxWarp prst="textNoShape">
                <a:avLst/>
              </a:prstTxWarp>
            </a:bodyPr>
            <a:lstStyle/>
            <a:p>
              <a:pPr marL="0" marR="0" lvl="0" indent="0" defTabSz="685735" eaLnBrk="1" fontAlgn="auto" latinLnBrk="0" hangingPunct="1">
                <a:lnSpc>
                  <a:spcPct val="100000"/>
                </a:lnSpc>
                <a:spcBef>
                  <a:spcPts val="0"/>
                </a:spcBef>
                <a:spcAft>
                  <a:spcPts val="0"/>
                </a:spcAft>
                <a:buClrTx/>
                <a:buSzTx/>
                <a:buFontTx/>
                <a:buNone/>
                <a:tabLst/>
                <a:defRPr/>
              </a:pPr>
              <a:endParaRPr kumimoji="0" lang="en-IN" sz="1350" b="0" i="0" u="none" strike="noStrike" kern="0" cap="none" spc="0" normalizeH="0" baseline="0" noProof="0">
                <a:ln>
                  <a:noFill/>
                </a:ln>
                <a:solidFill>
                  <a:srgbClr val="505050"/>
                </a:solidFill>
                <a:effectLst/>
                <a:uLnTx/>
                <a:uFillTx/>
              </a:endParaRPr>
            </a:p>
          </p:txBody>
        </p:sp>
        <p:sp>
          <p:nvSpPr>
            <p:cNvPr id="522" name="Rectangle 17"/>
            <p:cNvSpPr>
              <a:spLocks noChangeArrowheads="1"/>
            </p:cNvSpPr>
            <p:nvPr/>
          </p:nvSpPr>
          <p:spPr bwMode="auto">
            <a:xfrm>
              <a:off x="357102" y="5662139"/>
              <a:ext cx="14412" cy="1255461"/>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pPr marL="0" marR="0" lvl="0" indent="0" defTabSz="685735" eaLnBrk="1" fontAlgn="auto" latinLnBrk="0" hangingPunct="1">
                <a:lnSpc>
                  <a:spcPct val="100000"/>
                </a:lnSpc>
                <a:spcBef>
                  <a:spcPts val="0"/>
                </a:spcBef>
                <a:spcAft>
                  <a:spcPts val="0"/>
                </a:spcAft>
                <a:buClrTx/>
                <a:buSzTx/>
                <a:buFontTx/>
                <a:buNone/>
                <a:tabLst/>
                <a:defRPr/>
              </a:pPr>
              <a:endParaRPr kumimoji="0" lang="en-IN" sz="1350" b="0" i="0" u="none" strike="noStrike" kern="0" cap="none" spc="0" normalizeH="0" baseline="0" noProof="0">
                <a:ln>
                  <a:noFill/>
                </a:ln>
                <a:solidFill>
                  <a:srgbClr val="505050"/>
                </a:solidFill>
                <a:effectLst/>
                <a:uLnTx/>
                <a:uFillTx/>
              </a:endParaRPr>
            </a:p>
          </p:txBody>
        </p:sp>
        <p:sp>
          <p:nvSpPr>
            <p:cNvPr id="523" name="Rectangle 18"/>
            <p:cNvSpPr>
              <a:spLocks noChangeArrowheads="1"/>
            </p:cNvSpPr>
            <p:nvPr/>
          </p:nvSpPr>
          <p:spPr bwMode="auto">
            <a:xfrm>
              <a:off x="309862" y="5662139"/>
              <a:ext cx="14412" cy="1255461"/>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pPr marL="0" marR="0" lvl="0" indent="0" defTabSz="685735" eaLnBrk="1" fontAlgn="auto" latinLnBrk="0" hangingPunct="1">
                <a:lnSpc>
                  <a:spcPct val="100000"/>
                </a:lnSpc>
                <a:spcBef>
                  <a:spcPts val="0"/>
                </a:spcBef>
                <a:spcAft>
                  <a:spcPts val="0"/>
                </a:spcAft>
                <a:buClrTx/>
                <a:buSzTx/>
                <a:buFontTx/>
                <a:buNone/>
                <a:tabLst/>
                <a:defRPr/>
              </a:pPr>
              <a:endParaRPr kumimoji="0" lang="en-IN" sz="1350" b="0" i="0" u="none" strike="noStrike" kern="0" cap="none" spc="0" normalizeH="0" baseline="0" noProof="0">
                <a:ln>
                  <a:noFill/>
                </a:ln>
                <a:solidFill>
                  <a:srgbClr val="505050"/>
                </a:solidFill>
                <a:effectLst/>
                <a:uLnTx/>
                <a:uFillTx/>
              </a:endParaRPr>
            </a:p>
          </p:txBody>
        </p:sp>
        <p:sp>
          <p:nvSpPr>
            <p:cNvPr id="524" name="Rectangle 19"/>
            <p:cNvSpPr>
              <a:spLocks noChangeArrowheads="1"/>
            </p:cNvSpPr>
            <p:nvPr/>
          </p:nvSpPr>
          <p:spPr bwMode="auto">
            <a:xfrm>
              <a:off x="259419" y="5662139"/>
              <a:ext cx="15213" cy="1255461"/>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pPr marL="0" marR="0" lvl="0" indent="0" defTabSz="685735" eaLnBrk="1" fontAlgn="auto" latinLnBrk="0" hangingPunct="1">
                <a:lnSpc>
                  <a:spcPct val="100000"/>
                </a:lnSpc>
                <a:spcBef>
                  <a:spcPts val="0"/>
                </a:spcBef>
                <a:spcAft>
                  <a:spcPts val="0"/>
                </a:spcAft>
                <a:buClrTx/>
                <a:buSzTx/>
                <a:buFontTx/>
                <a:buNone/>
                <a:tabLst/>
                <a:defRPr/>
              </a:pPr>
              <a:endParaRPr kumimoji="0" lang="en-IN" sz="1350" b="0" i="0" u="none" strike="noStrike" kern="0" cap="none" spc="0" normalizeH="0" baseline="0" noProof="0">
                <a:ln>
                  <a:noFill/>
                </a:ln>
                <a:solidFill>
                  <a:srgbClr val="505050"/>
                </a:solidFill>
                <a:effectLst/>
                <a:uLnTx/>
                <a:uFillTx/>
              </a:endParaRPr>
            </a:p>
          </p:txBody>
        </p:sp>
        <p:sp>
          <p:nvSpPr>
            <p:cNvPr id="525" name="Rectangle 20"/>
            <p:cNvSpPr>
              <a:spLocks noChangeArrowheads="1"/>
            </p:cNvSpPr>
            <p:nvPr/>
          </p:nvSpPr>
          <p:spPr bwMode="auto">
            <a:xfrm>
              <a:off x="212179" y="5662139"/>
              <a:ext cx="15213" cy="1255461"/>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pPr marL="0" marR="0" lvl="0" indent="0" defTabSz="685735" eaLnBrk="1" fontAlgn="auto" latinLnBrk="0" hangingPunct="1">
                <a:lnSpc>
                  <a:spcPct val="100000"/>
                </a:lnSpc>
                <a:spcBef>
                  <a:spcPts val="0"/>
                </a:spcBef>
                <a:spcAft>
                  <a:spcPts val="0"/>
                </a:spcAft>
                <a:buClrTx/>
                <a:buSzTx/>
                <a:buFontTx/>
                <a:buNone/>
                <a:tabLst/>
                <a:defRPr/>
              </a:pPr>
              <a:endParaRPr kumimoji="0" lang="en-IN" sz="1350" b="0" i="0" u="none" strike="noStrike" kern="0" cap="none" spc="0" normalizeH="0" baseline="0" noProof="0">
                <a:ln>
                  <a:noFill/>
                </a:ln>
                <a:solidFill>
                  <a:srgbClr val="505050"/>
                </a:solidFill>
                <a:effectLst/>
                <a:uLnTx/>
                <a:uFillTx/>
              </a:endParaRPr>
            </a:p>
          </p:txBody>
        </p:sp>
        <p:sp>
          <p:nvSpPr>
            <p:cNvPr id="526" name="Rectangle 21"/>
            <p:cNvSpPr>
              <a:spLocks noChangeArrowheads="1"/>
            </p:cNvSpPr>
            <p:nvPr/>
          </p:nvSpPr>
          <p:spPr bwMode="auto">
            <a:xfrm>
              <a:off x="162537" y="5662139"/>
              <a:ext cx="14412" cy="1255461"/>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pPr marL="0" marR="0" lvl="0" indent="0" defTabSz="685735" eaLnBrk="1" fontAlgn="auto" latinLnBrk="0" hangingPunct="1">
                <a:lnSpc>
                  <a:spcPct val="100000"/>
                </a:lnSpc>
                <a:spcBef>
                  <a:spcPts val="0"/>
                </a:spcBef>
                <a:spcAft>
                  <a:spcPts val="0"/>
                </a:spcAft>
                <a:buClrTx/>
                <a:buSzTx/>
                <a:buFontTx/>
                <a:buNone/>
                <a:tabLst/>
                <a:defRPr/>
              </a:pPr>
              <a:endParaRPr kumimoji="0" lang="en-IN" sz="1350" b="0" i="0" u="none" strike="noStrike" kern="0" cap="none" spc="0" normalizeH="0" baseline="0" noProof="0">
                <a:ln>
                  <a:noFill/>
                </a:ln>
                <a:solidFill>
                  <a:srgbClr val="505050"/>
                </a:solidFill>
                <a:effectLst/>
                <a:uLnTx/>
                <a:uFillTx/>
              </a:endParaRPr>
            </a:p>
          </p:txBody>
        </p:sp>
        <p:sp>
          <p:nvSpPr>
            <p:cNvPr id="527" name="Rectangle 22"/>
            <p:cNvSpPr>
              <a:spLocks noChangeArrowheads="1"/>
            </p:cNvSpPr>
            <p:nvPr/>
          </p:nvSpPr>
          <p:spPr bwMode="auto">
            <a:xfrm>
              <a:off x="115297" y="5662139"/>
              <a:ext cx="14412" cy="1255461"/>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pPr marL="0" marR="0" lvl="0" indent="0" defTabSz="685735" eaLnBrk="1" fontAlgn="auto" latinLnBrk="0" hangingPunct="1">
                <a:lnSpc>
                  <a:spcPct val="100000"/>
                </a:lnSpc>
                <a:spcBef>
                  <a:spcPts val="0"/>
                </a:spcBef>
                <a:spcAft>
                  <a:spcPts val="0"/>
                </a:spcAft>
                <a:buClrTx/>
                <a:buSzTx/>
                <a:buFontTx/>
                <a:buNone/>
                <a:tabLst/>
                <a:defRPr/>
              </a:pPr>
              <a:endParaRPr kumimoji="0" lang="en-IN" sz="1350" b="0" i="0" u="none" strike="noStrike" kern="0" cap="none" spc="0" normalizeH="0" baseline="0" noProof="0">
                <a:ln>
                  <a:noFill/>
                </a:ln>
                <a:solidFill>
                  <a:srgbClr val="505050"/>
                </a:solidFill>
                <a:effectLst/>
                <a:uLnTx/>
                <a:uFillTx/>
              </a:endParaRPr>
            </a:p>
          </p:txBody>
        </p:sp>
        <p:sp>
          <p:nvSpPr>
            <p:cNvPr id="528" name="Rectangle 23"/>
            <p:cNvSpPr>
              <a:spLocks noChangeArrowheads="1"/>
            </p:cNvSpPr>
            <p:nvPr/>
          </p:nvSpPr>
          <p:spPr bwMode="auto">
            <a:xfrm>
              <a:off x="64855" y="5662139"/>
              <a:ext cx="15213" cy="1255461"/>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pPr marL="0" marR="0" lvl="0" indent="0" defTabSz="685735" eaLnBrk="1" fontAlgn="auto" latinLnBrk="0" hangingPunct="1">
                <a:lnSpc>
                  <a:spcPct val="100000"/>
                </a:lnSpc>
                <a:spcBef>
                  <a:spcPts val="0"/>
                </a:spcBef>
                <a:spcAft>
                  <a:spcPts val="0"/>
                </a:spcAft>
                <a:buClrTx/>
                <a:buSzTx/>
                <a:buFontTx/>
                <a:buNone/>
                <a:tabLst/>
                <a:defRPr/>
              </a:pPr>
              <a:endParaRPr kumimoji="0" lang="en-IN" sz="1350" b="0" i="0" u="none" strike="noStrike" kern="0" cap="none" spc="0" normalizeH="0" baseline="0" noProof="0">
                <a:ln>
                  <a:noFill/>
                </a:ln>
                <a:solidFill>
                  <a:srgbClr val="505050"/>
                </a:solidFill>
                <a:effectLst/>
                <a:uLnTx/>
                <a:uFillTx/>
              </a:endParaRPr>
            </a:p>
          </p:txBody>
        </p:sp>
        <p:sp>
          <p:nvSpPr>
            <p:cNvPr id="529" name="Rectangle 24"/>
            <p:cNvSpPr>
              <a:spLocks noChangeArrowheads="1"/>
            </p:cNvSpPr>
            <p:nvPr/>
          </p:nvSpPr>
          <p:spPr bwMode="auto">
            <a:xfrm>
              <a:off x="18415" y="5662139"/>
              <a:ext cx="14412" cy="1255461"/>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pPr marL="0" marR="0" lvl="0" indent="0" defTabSz="685735" eaLnBrk="1" fontAlgn="auto" latinLnBrk="0" hangingPunct="1">
                <a:lnSpc>
                  <a:spcPct val="100000"/>
                </a:lnSpc>
                <a:spcBef>
                  <a:spcPts val="0"/>
                </a:spcBef>
                <a:spcAft>
                  <a:spcPts val="0"/>
                </a:spcAft>
                <a:buClrTx/>
                <a:buSzTx/>
                <a:buFontTx/>
                <a:buNone/>
                <a:tabLst/>
                <a:defRPr/>
              </a:pPr>
              <a:endParaRPr kumimoji="0" lang="en-IN" sz="1350" b="0" i="0" u="none" strike="noStrike" kern="0" cap="none" spc="0" normalizeH="0" baseline="0" noProof="0">
                <a:ln>
                  <a:noFill/>
                </a:ln>
                <a:solidFill>
                  <a:srgbClr val="505050"/>
                </a:solidFill>
                <a:effectLst/>
                <a:uLnTx/>
                <a:uFillTx/>
              </a:endParaRPr>
            </a:p>
          </p:txBody>
        </p:sp>
        <p:sp>
          <p:nvSpPr>
            <p:cNvPr id="530" name="Rectangle 25"/>
            <p:cNvSpPr>
              <a:spLocks noChangeArrowheads="1"/>
            </p:cNvSpPr>
            <p:nvPr/>
          </p:nvSpPr>
          <p:spPr bwMode="auto">
            <a:xfrm>
              <a:off x="357102" y="5711781"/>
              <a:ext cx="14412" cy="43237"/>
            </a:xfrm>
            <a:prstGeom prst="rect">
              <a:avLst/>
            </a:prstGeom>
            <a:solidFill>
              <a:srgbClr val="FEFEF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defTabSz="685735" eaLnBrk="1" fontAlgn="auto" latinLnBrk="0" hangingPunct="1">
                <a:lnSpc>
                  <a:spcPct val="100000"/>
                </a:lnSpc>
                <a:spcBef>
                  <a:spcPts val="0"/>
                </a:spcBef>
                <a:spcAft>
                  <a:spcPts val="0"/>
                </a:spcAft>
                <a:buClrTx/>
                <a:buSzTx/>
                <a:buFontTx/>
                <a:buNone/>
                <a:tabLst/>
                <a:defRPr/>
              </a:pPr>
              <a:endParaRPr kumimoji="0" lang="en-IN" sz="1350" b="0" i="0" u="none" strike="noStrike" kern="0" cap="none" spc="0" normalizeH="0" baseline="0" noProof="0">
                <a:ln>
                  <a:noFill/>
                </a:ln>
                <a:solidFill>
                  <a:srgbClr val="505050"/>
                </a:solidFill>
                <a:effectLst/>
                <a:uLnTx/>
                <a:uFillTx/>
              </a:endParaRPr>
            </a:p>
          </p:txBody>
        </p:sp>
        <p:sp>
          <p:nvSpPr>
            <p:cNvPr id="531" name="Rectangle 26"/>
            <p:cNvSpPr>
              <a:spLocks noChangeArrowheads="1"/>
            </p:cNvSpPr>
            <p:nvPr/>
          </p:nvSpPr>
          <p:spPr bwMode="auto">
            <a:xfrm>
              <a:off x="357102" y="5903143"/>
              <a:ext cx="14412" cy="43237"/>
            </a:xfrm>
            <a:prstGeom prst="rect">
              <a:avLst/>
            </a:prstGeom>
            <a:solidFill>
              <a:srgbClr val="FEFEF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defTabSz="685735" eaLnBrk="1" fontAlgn="auto" latinLnBrk="0" hangingPunct="1">
                <a:lnSpc>
                  <a:spcPct val="100000"/>
                </a:lnSpc>
                <a:spcBef>
                  <a:spcPts val="0"/>
                </a:spcBef>
                <a:spcAft>
                  <a:spcPts val="0"/>
                </a:spcAft>
                <a:buClrTx/>
                <a:buSzTx/>
                <a:buFontTx/>
                <a:buNone/>
                <a:tabLst/>
                <a:defRPr/>
              </a:pPr>
              <a:endParaRPr kumimoji="0" lang="en-IN" sz="1350" b="0" i="0" u="none" strike="noStrike" kern="0" cap="none" spc="0" normalizeH="0" baseline="0" noProof="0">
                <a:ln>
                  <a:noFill/>
                </a:ln>
                <a:solidFill>
                  <a:srgbClr val="505050"/>
                </a:solidFill>
                <a:effectLst/>
                <a:uLnTx/>
                <a:uFillTx/>
              </a:endParaRPr>
            </a:p>
          </p:txBody>
        </p:sp>
        <p:sp>
          <p:nvSpPr>
            <p:cNvPr id="532" name="Rectangle 27"/>
            <p:cNvSpPr>
              <a:spLocks noChangeArrowheads="1"/>
            </p:cNvSpPr>
            <p:nvPr/>
          </p:nvSpPr>
          <p:spPr bwMode="auto">
            <a:xfrm>
              <a:off x="357102" y="5972801"/>
              <a:ext cx="14412" cy="43237"/>
            </a:xfrm>
            <a:prstGeom prst="rect">
              <a:avLst/>
            </a:prstGeom>
            <a:solidFill>
              <a:srgbClr val="FEFEF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defTabSz="685735" eaLnBrk="1" fontAlgn="auto" latinLnBrk="0" hangingPunct="1">
                <a:lnSpc>
                  <a:spcPct val="100000"/>
                </a:lnSpc>
                <a:spcBef>
                  <a:spcPts val="0"/>
                </a:spcBef>
                <a:spcAft>
                  <a:spcPts val="0"/>
                </a:spcAft>
                <a:buClrTx/>
                <a:buSzTx/>
                <a:buFontTx/>
                <a:buNone/>
                <a:tabLst/>
                <a:defRPr/>
              </a:pPr>
              <a:endParaRPr kumimoji="0" lang="en-IN" sz="1350" b="0" i="0" u="none" strike="noStrike" kern="0" cap="none" spc="0" normalizeH="0" baseline="0" noProof="0">
                <a:ln>
                  <a:noFill/>
                </a:ln>
                <a:solidFill>
                  <a:srgbClr val="505050"/>
                </a:solidFill>
                <a:effectLst/>
                <a:uLnTx/>
                <a:uFillTx/>
              </a:endParaRPr>
            </a:p>
          </p:txBody>
        </p:sp>
        <p:sp>
          <p:nvSpPr>
            <p:cNvPr id="533" name="Rectangle 28"/>
            <p:cNvSpPr>
              <a:spLocks noChangeArrowheads="1"/>
            </p:cNvSpPr>
            <p:nvPr/>
          </p:nvSpPr>
          <p:spPr bwMode="auto">
            <a:xfrm>
              <a:off x="357102" y="6187383"/>
              <a:ext cx="14412" cy="43237"/>
            </a:xfrm>
            <a:prstGeom prst="rect">
              <a:avLst/>
            </a:prstGeom>
            <a:solidFill>
              <a:srgbClr val="FEFEF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defTabSz="685735" eaLnBrk="1" fontAlgn="auto" latinLnBrk="0" hangingPunct="1">
                <a:lnSpc>
                  <a:spcPct val="100000"/>
                </a:lnSpc>
                <a:spcBef>
                  <a:spcPts val="0"/>
                </a:spcBef>
                <a:spcAft>
                  <a:spcPts val="0"/>
                </a:spcAft>
                <a:buClrTx/>
                <a:buSzTx/>
                <a:buFontTx/>
                <a:buNone/>
                <a:tabLst/>
                <a:defRPr/>
              </a:pPr>
              <a:endParaRPr kumimoji="0" lang="en-IN" sz="1350" b="0" i="0" u="none" strike="noStrike" kern="0" cap="none" spc="0" normalizeH="0" baseline="0" noProof="0">
                <a:ln>
                  <a:noFill/>
                </a:ln>
                <a:solidFill>
                  <a:srgbClr val="505050"/>
                </a:solidFill>
                <a:effectLst/>
                <a:uLnTx/>
                <a:uFillTx/>
              </a:endParaRPr>
            </a:p>
          </p:txBody>
        </p:sp>
        <p:sp>
          <p:nvSpPr>
            <p:cNvPr id="534" name="Rectangle 29"/>
            <p:cNvSpPr>
              <a:spLocks noChangeArrowheads="1"/>
            </p:cNvSpPr>
            <p:nvPr/>
          </p:nvSpPr>
          <p:spPr bwMode="auto">
            <a:xfrm>
              <a:off x="357102" y="6259444"/>
              <a:ext cx="14412" cy="43237"/>
            </a:xfrm>
            <a:prstGeom prst="rect">
              <a:avLst/>
            </a:prstGeom>
            <a:solidFill>
              <a:srgbClr val="FEFEF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defTabSz="685735" eaLnBrk="1" fontAlgn="auto" latinLnBrk="0" hangingPunct="1">
                <a:lnSpc>
                  <a:spcPct val="100000"/>
                </a:lnSpc>
                <a:spcBef>
                  <a:spcPts val="0"/>
                </a:spcBef>
                <a:spcAft>
                  <a:spcPts val="0"/>
                </a:spcAft>
                <a:buClrTx/>
                <a:buSzTx/>
                <a:buFontTx/>
                <a:buNone/>
                <a:tabLst/>
                <a:defRPr/>
              </a:pPr>
              <a:endParaRPr kumimoji="0" lang="en-IN" sz="1350" b="0" i="0" u="none" strike="noStrike" kern="0" cap="none" spc="0" normalizeH="0" baseline="0" noProof="0">
                <a:ln>
                  <a:noFill/>
                </a:ln>
                <a:solidFill>
                  <a:srgbClr val="505050"/>
                </a:solidFill>
                <a:effectLst/>
                <a:uLnTx/>
                <a:uFillTx/>
              </a:endParaRPr>
            </a:p>
          </p:txBody>
        </p:sp>
        <p:sp>
          <p:nvSpPr>
            <p:cNvPr id="535" name="Rectangle 30"/>
            <p:cNvSpPr>
              <a:spLocks noChangeArrowheads="1"/>
            </p:cNvSpPr>
            <p:nvPr/>
          </p:nvSpPr>
          <p:spPr bwMode="auto">
            <a:xfrm>
              <a:off x="309862" y="6259444"/>
              <a:ext cx="14412" cy="43237"/>
            </a:xfrm>
            <a:prstGeom prst="rect">
              <a:avLst/>
            </a:prstGeom>
            <a:solidFill>
              <a:srgbClr val="FEFEF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defTabSz="685735" eaLnBrk="1" fontAlgn="auto" latinLnBrk="0" hangingPunct="1">
                <a:lnSpc>
                  <a:spcPct val="100000"/>
                </a:lnSpc>
                <a:spcBef>
                  <a:spcPts val="0"/>
                </a:spcBef>
                <a:spcAft>
                  <a:spcPts val="0"/>
                </a:spcAft>
                <a:buClrTx/>
                <a:buSzTx/>
                <a:buFontTx/>
                <a:buNone/>
                <a:tabLst/>
                <a:defRPr/>
              </a:pPr>
              <a:endParaRPr kumimoji="0" lang="en-IN" sz="1350" b="0" i="0" u="none" strike="noStrike" kern="0" cap="none" spc="0" normalizeH="0" baseline="0" noProof="0">
                <a:ln>
                  <a:noFill/>
                </a:ln>
                <a:solidFill>
                  <a:srgbClr val="505050"/>
                </a:solidFill>
                <a:effectLst/>
                <a:uLnTx/>
                <a:uFillTx/>
              </a:endParaRPr>
            </a:p>
          </p:txBody>
        </p:sp>
        <p:sp>
          <p:nvSpPr>
            <p:cNvPr id="536" name="Rectangle 31"/>
            <p:cNvSpPr>
              <a:spLocks noChangeArrowheads="1"/>
            </p:cNvSpPr>
            <p:nvPr/>
          </p:nvSpPr>
          <p:spPr bwMode="auto">
            <a:xfrm>
              <a:off x="309862" y="6332306"/>
              <a:ext cx="14412" cy="40034"/>
            </a:xfrm>
            <a:prstGeom prst="rect">
              <a:avLst/>
            </a:prstGeom>
            <a:solidFill>
              <a:srgbClr val="FEFEF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defTabSz="685735" eaLnBrk="1" fontAlgn="auto" latinLnBrk="0" hangingPunct="1">
                <a:lnSpc>
                  <a:spcPct val="100000"/>
                </a:lnSpc>
                <a:spcBef>
                  <a:spcPts val="0"/>
                </a:spcBef>
                <a:spcAft>
                  <a:spcPts val="0"/>
                </a:spcAft>
                <a:buClrTx/>
                <a:buSzTx/>
                <a:buFontTx/>
                <a:buNone/>
                <a:tabLst/>
                <a:defRPr/>
              </a:pPr>
              <a:endParaRPr kumimoji="0" lang="en-IN" sz="1350" b="0" i="0" u="none" strike="noStrike" kern="0" cap="none" spc="0" normalizeH="0" baseline="0" noProof="0">
                <a:ln>
                  <a:noFill/>
                </a:ln>
                <a:solidFill>
                  <a:srgbClr val="505050"/>
                </a:solidFill>
                <a:effectLst/>
                <a:uLnTx/>
                <a:uFillTx/>
              </a:endParaRPr>
            </a:p>
          </p:txBody>
        </p:sp>
        <p:sp>
          <p:nvSpPr>
            <p:cNvPr id="537" name="Rectangle 32"/>
            <p:cNvSpPr>
              <a:spLocks noChangeArrowheads="1"/>
            </p:cNvSpPr>
            <p:nvPr/>
          </p:nvSpPr>
          <p:spPr bwMode="auto">
            <a:xfrm>
              <a:off x="309862" y="6117724"/>
              <a:ext cx="14412" cy="40034"/>
            </a:xfrm>
            <a:prstGeom prst="rect">
              <a:avLst/>
            </a:prstGeom>
            <a:solidFill>
              <a:srgbClr val="FEFEF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defTabSz="685735" eaLnBrk="1" fontAlgn="auto" latinLnBrk="0" hangingPunct="1">
                <a:lnSpc>
                  <a:spcPct val="100000"/>
                </a:lnSpc>
                <a:spcBef>
                  <a:spcPts val="0"/>
                </a:spcBef>
                <a:spcAft>
                  <a:spcPts val="0"/>
                </a:spcAft>
                <a:buClrTx/>
                <a:buSzTx/>
                <a:buFontTx/>
                <a:buNone/>
                <a:tabLst/>
                <a:defRPr/>
              </a:pPr>
              <a:endParaRPr kumimoji="0" lang="en-IN" sz="1350" b="0" i="0" u="none" strike="noStrike" kern="0" cap="none" spc="0" normalizeH="0" baseline="0" noProof="0">
                <a:ln>
                  <a:noFill/>
                </a:ln>
                <a:solidFill>
                  <a:srgbClr val="505050"/>
                </a:solidFill>
                <a:effectLst/>
                <a:uLnTx/>
                <a:uFillTx/>
              </a:endParaRPr>
            </a:p>
          </p:txBody>
        </p:sp>
        <p:sp>
          <p:nvSpPr>
            <p:cNvPr id="538" name="Rectangle 33"/>
            <p:cNvSpPr>
              <a:spLocks noChangeArrowheads="1"/>
            </p:cNvSpPr>
            <p:nvPr/>
          </p:nvSpPr>
          <p:spPr bwMode="auto">
            <a:xfrm>
              <a:off x="309862" y="5853501"/>
              <a:ext cx="14412" cy="43237"/>
            </a:xfrm>
            <a:prstGeom prst="rect">
              <a:avLst/>
            </a:prstGeom>
            <a:solidFill>
              <a:srgbClr val="FEFEF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defTabSz="685735" eaLnBrk="1" fontAlgn="auto" latinLnBrk="0" hangingPunct="1">
                <a:lnSpc>
                  <a:spcPct val="100000"/>
                </a:lnSpc>
                <a:spcBef>
                  <a:spcPts val="0"/>
                </a:spcBef>
                <a:spcAft>
                  <a:spcPts val="0"/>
                </a:spcAft>
                <a:buClrTx/>
                <a:buSzTx/>
                <a:buFontTx/>
                <a:buNone/>
                <a:tabLst/>
                <a:defRPr/>
              </a:pPr>
              <a:endParaRPr kumimoji="0" lang="en-IN" sz="1350" b="0" i="0" u="none" strike="noStrike" kern="0" cap="none" spc="0" normalizeH="0" baseline="0" noProof="0">
                <a:ln>
                  <a:noFill/>
                </a:ln>
                <a:solidFill>
                  <a:srgbClr val="505050"/>
                </a:solidFill>
                <a:effectLst/>
                <a:uLnTx/>
                <a:uFillTx/>
              </a:endParaRPr>
            </a:p>
          </p:txBody>
        </p:sp>
        <p:sp>
          <p:nvSpPr>
            <p:cNvPr id="539" name="Rectangle 34"/>
            <p:cNvSpPr>
              <a:spLocks noChangeArrowheads="1"/>
            </p:cNvSpPr>
            <p:nvPr/>
          </p:nvSpPr>
          <p:spPr bwMode="auto">
            <a:xfrm>
              <a:off x="309862" y="5783842"/>
              <a:ext cx="14412" cy="40835"/>
            </a:xfrm>
            <a:prstGeom prst="rect">
              <a:avLst/>
            </a:prstGeom>
            <a:solidFill>
              <a:srgbClr val="FEFEF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defTabSz="685735" eaLnBrk="1" fontAlgn="auto" latinLnBrk="0" hangingPunct="1">
                <a:lnSpc>
                  <a:spcPct val="100000"/>
                </a:lnSpc>
                <a:spcBef>
                  <a:spcPts val="0"/>
                </a:spcBef>
                <a:spcAft>
                  <a:spcPts val="0"/>
                </a:spcAft>
                <a:buClrTx/>
                <a:buSzTx/>
                <a:buFontTx/>
                <a:buNone/>
                <a:tabLst/>
                <a:defRPr/>
              </a:pPr>
              <a:endParaRPr kumimoji="0" lang="en-IN" sz="1350" b="0" i="0" u="none" strike="noStrike" kern="0" cap="none" spc="0" normalizeH="0" baseline="0" noProof="0">
                <a:ln>
                  <a:noFill/>
                </a:ln>
                <a:solidFill>
                  <a:srgbClr val="505050"/>
                </a:solidFill>
                <a:effectLst/>
                <a:uLnTx/>
                <a:uFillTx/>
              </a:endParaRPr>
            </a:p>
          </p:txBody>
        </p:sp>
        <p:sp>
          <p:nvSpPr>
            <p:cNvPr id="540" name="Rectangle 35"/>
            <p:cNvSpPr>
              <a:spLocks noChangeArrowheads="1"/>
            </p:cNvSpPr>
            <p:nvPr/>
          </p:nvSpPr>
          <p:spPr bwMode="auto">
            <a:xfrm>
              <a:off x="309862" y="5711781"/>
              <a:ext cx="14412" cy="43237"/>
            </a:xfrm>
            <a:prstGeom prst="rect">
              <a:avLst/>
            </a:prstGeom>
            <a:solidFill>
              <a:srgbClr val="FEFEF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defTabSz="685735" eaLnBrk="1" fontAlgn="auto" latinLnBrk="0" hangingPunct="1">
                <a:lnSpc>
                  <a:spcPct val="100000"/>
                </a:lnSpc>
                <a:spcBef>
                  <a:spcPts val="0"/>
                </a:spcBef>
                <a:spcAft>
                  <a:spcPts val="0"/>
                </a:spcAft>
                <a:buClrTx/>
                <a:buSzTx/>
                <a:buFontTx/>
                <a:buNone/>
                <a:tabLst/>
                <a:defRPr/>
              </a:pPr>
              <a:endParaRPr kumimoji="0" lang="en-IN" sz="1350" b="0" i="0" u="none" strike="noStrike" kern="0" cap="none" spc="0" normalizeH="0" baseline="0" noProof="0">
                <a:ln>
                  <a:noFill/>
                </a:ln>
                <a:solidFill>
                  <a:srgbClr val="505050"/>
                </a:solidFill>
                <a:effectLst/>
                <a:uLnTx/>
                <a:uFillTx/>
              </a:endParaRPr>
            </a:p>
          </p:txBody>
        </p:sp>
        <p:sp>
          <p:nvSpPr>
            <p:cNvPr id="541" name="Rectangle 36"/>
            <p:cNvSpPr>
              <a:spLocks noChangeArrowheads="1"/>
            </p:cNvSpPr>
            <p:nvPr/>
          </p:nvSpPr>
          <p:spPr bwMode="auto">
            <a:xfrm>
              <a:off x="259419" y="5711781"/>
              <a:ext cx="15213" cy="43237"/>
            </a:xfrm>
            <a:prstGeom prst="rect">
              <a:avLst/>
            </a:prstGeom>
            <a:solidFill>
              <a:srgbClr val="FEFEF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defTabSz="685735" eaLnBrk="1" fontAlgn="auto" latinLnBrk="0" hangingPunct="1">
                <a:lnSpc>
                  <a:spcPct val="100000"/>
                </a:lnSpc>
                <a:spcBef>
                  <a:spcPts val="0"/>
                </a:spcBef>
                <a:spcAft>
                  <a:spcPts val="0"/>
                </a:spcAft>
                <a:buClrTx/>
                <a:buSzTx/>
                <a:buFontTx/>
                <a:buNone/>
                <a:tabLst/>
                <a:defRPr/>
              </a:pPr>
              <a:endParaRPr kumimoji="0" lang="en-IN" sz="1350" b="0" i="0" u="none" strike="noStrike" kern="0" cap="none" spc="0" normalizeH="0" baseline="0" noProof="0">
                <a:ln>
                  <a:noFill/>
                </a:ln>
                <a:solidFill>
                  <a:srgbClr val="505050"/>
                </a:solidFill>
                <a:effectLst/>
                <a:uLnTx/>
                <a:uFillTx/>
              </a:endParaRPr>
            </a:p>
          </p:txBody>
        </p:sp>
        <p:sp>
          <p:nvSpPr>
            <p:cNvPr id="542" name="Rectangle 37"/>
            <p:cNvSpPr>
              <a:spLocks noChangeArrowheads="1"/>
            </p:cNvSpPr>
            <p:nvPr/>
          </p:nvSpPr>
          <p:spPr bwMode="auto">
            <a:xfrm>
              <a:off x="259419" y="5783842"/>
              <a:ext cx="15213" cy="40835"/>
            </a:xfrm>
            <a:prstGeom prst="rect">
              <a:avLst/>
            </a:prstGeom>
            <a:solidFill>
              <a:srgbClr val="FEFEF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defTabSz="685735" eaLnBrk="1" fontAlgn="auto" latinLnBrk="0" hangingPunct="1">
                <a:lnSpc>
                  <a:spcPct val="100000"/>
                </a:lnSpc>
                <a:spcBef>
                  <a:spcPts val="0"/>
                </a:spcBef>
                <a:spcAft>
                  <a:spcPts val="0"/>
                </a:spcAft>
                <a:buClrTx/>
                <a:buSzTx/>
                <a:buFontTx/>
                <a:buNone/>
                <a:tabLst/>
                <a:defRPr/>
              </a:pPr>
              <a:endParaRPr kumimoji="0" lang="en-IN" sz="1350" b="0" i="0" u="none" strike="noStrike" kern="0" cap="none" spc="0" normalizeH="0" baseline="0" noProof="0">
                <a:ln>
                  <a:noFill/>
                </a:ln>
                <a:solidFill>
                  <a:srgbClr val="505050"/>
                </a:solidFill>
                <a:effectLst/>
                <a:uLnTx/>
                <a:uFillTx/>
              </a:endParaRPr>
            </a:p>
          </p:txBody>
        </p:sp>
        <p:sp>
          <p:nvSpPr>
            <p:cNvPr id="543" name="Rectangle 38"/>
            <p:cNvSpPr>
              <a:spLocks noChangeArrowheads="1"/>
            </p:cNvSpPr>
            <p:nvPr/>
          </p:nvSpPr>
          <p:spPr bwMode="auto">
            <a:xfrm>
              <a:off x="259419" y="5972801"/>
              <a:ext cx="15213" cy="43237"/>
            </a:xfrm>
            <a:prstGeom prst="rect">
              <a:avLst/>
            </a:prstGeom>
            <a:solidFill>
              <a:srgbClr val="FEFEF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defTabSz="685735" eaLnBrk="1" fontAlgn="auto" latinLnBrk="0" hangingPunct="1">
                <a:lnSpc>
                  <a:spcPct val="100000"/>
                </a:lnSpc>
                <a:spcBef>
                  <a:spcPts val="0"/>
                </a:spcBef>
                <a:spcAft>
                  <a:spcPts val="0"/>
                </a:spcAft>
                <a:buClrTx/>
                <a:buSzTx/>
                <a:buFontTx/>
                <a:buNone/>
                <a:tabLst/>
                <a:defRPr/>
              </a:pPr>
              <a:endParaRPr kumimoji="0" lang="en-IN" sz="1350" b="0" i="0" u="none" strike="noStrike" kern="0" cap="none" spc="0" normalizeH="0" baseline="0" noProof="0">
                <a:ln>
                  <a:noFill/>
                </a:ln>
                <a:solidFill>
                  <a:srgbClr val="505050"/>
                </a:solidFill>
                <a:effectLst/>
                <a:uLnTx/>
                <a:uFillTx/>
              </a:endParaRPr>
            </a:p>
          </p:txBody>
        </p:sp>
        <p:sp>
          <p:nvSpPr>
            <p:cNvPr id="544" name="Rectangle 39"/>
            <p:cNvSpPr>
              <a:spLocks noChangeArrowheads="1"/>
            </p:cNvSpPr>
            <p:nvPr/>
          </p:nvSpPr>
          <p:spPr bwMode="auto">
            <a:xfrm>
              <a:off x="259419" y="6117724"/>
              <a:ext cx="15213" cy="40034"/>
            </a:xfrm>
            <a:prstGeom prst="rect">
              <a:avLst/>
            </a:prstGeom>
            <a:solidFill>
              <a:srgbClr val="FEFEF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defTabSz="685735" eaLnBrk="1" fontAlgn="auto" latinLnBrk="0" hangingPunct="1">
                <a:lnSpc>
                  <a:spcPct val="100000"/>
                </a:lnSpc>
                <a:spcBef>
                  <a:spcPts val="0"/>
                </a:spcBef>
                <a:spcAft>
                  <a:spcPts val="0"/>
                </a:spcAft>
                <a:buClrTx/>
                <a:buSzTx/>
                <a:buFontTx/>
                <a:buNone/>
                <a:tabLst/>
                <a:defRPr/>
              </a:pPr>
              <a:endParaRPr kumimoji="0" lang="en-IN" sz="1350" b="0" i="0" u="none" strike="noStrike" kern="0" cap="none" spc="0" normalizeH="0" baseline="0" noProof="0">
                <a:ln>
                  <a:noFill/>
                </a:ln>
                <a:solidFill>
                  <a:srgbClr val="505050"/>
                </a:solidFill>
                <a:effectLst/>
                <a:uLnTx/>
                <a:uFillTx/>
              </a:endParaRPr>
            </a:p>
          </p:txBody>
        </p:sp>
        <p:sp>
          <p:nvSpPr>
            <p:cNvPr id="545" name="Rectangle 40"/>
            <p:cNvSpPr>
              <a:spLocks noChangeArrowheads="1"/>
            </p:cNvSpPr>
            <p:nvPr/>
          </p:nvSpPr>
          <p:spPr bwMode="auto">
            <a:xfrm>
              <a:off x="259419" y="6187383"/>
              <a:ext cx="15213" cy="43237"/>
            </a:xfrm>
            <a:prstGeom prst="rect">
              <a:avLst/>
            </a:prstGeom>
            <a:solidFill>
              <a:srgbClr val="FEFEF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defTabSz="685735" eaLnBrk="1" fontAlgn="auto" latinLnBrk="0" hangingPunct="1">
                <a:lnSpc>
                  <a:spcPct val="100000"/>
                </a:lnSpc>
                <a:spcBef>
                  <a:spcPts val="0"/>
                </a:spcBef>
                <a:spcAft>
                  <a:spcPts val="0"/>
                </a:spcAft>
                <a:buClrTx/>
                <a:buSzTx/>
                <a:buFontTx/>
                <a:buNone/>
                <a:tabLst/>
                <a:defRPr/>
              </a:pPr>
              <a:endParaRPr kumimoji="0" lang="en-IN" sz="1350" b="0" i="0" u="none" strike="noStrike" kern="0" cap="none" spc="0" normalizeH="0" baseline="0" noProof="0">
                <a:ln>
                  <a:noFill/>
                </a:ln>
                <a:solidFill>
                  <a:srgbClr val="505050"/>
                </a:solidFill>
                <a:effectLst/>
                <a:uLnTx/>
                <a:uFillTx/>
              </a:endParaRPr>
            </a:p>
          </p:txBody>
        </p:sp>
        <p:sp>
          <p:nvSpPr>
            <p:cNvPr id="546" name="Rectangle 41"/>
            <p:cNvSpPr>
              <a:spLocks noChangeArrowheads="1"/>
            </p:cNvSpPr>
            <p:nvPr/>
          </p:nvSpPr>
          <p:spPr bwMode="auto">
            <a:xfrm>
              <a:off x="162537" y="6187383"/>
              <a:ext cx="14412" cy="43237"/>
            </a:xfrm>
            <a:prstGeom prst="rect">
              <a:avLst/>
            </a:prstGeom>
            <a:solidFill>
              <a:srgbClr val="FEFEF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defTabSz="685735" eaLnBrk="1" fontAlgn="auto" latinLnBrk="0" hangingPunct="1">
                <a:lnSpc>
                  <a:spcPct val="100000"/>
                </a:lnSpc>
                <a:spcBef>
                  <a:spcPts val="0"/>
                </a:spcBef>
                <a:spcAft>
                  <a:spcPts val="0"/>
                </a:spcAft>
                <a:buClrTx/>
                <a:buSzTx/>
                <a:buFontTx/>
                <a:buNone/>
                <a:tabLst/>
                <a:defRPr/>
              </a:pPr>
              <a:endParaRPr kumimoji="0" lang="en-IN" sz="1350" b="0" i="0" u="none" strike="noStrike" kern="0" cap="none" spc="0" normalizeH="0" baseline="0" noProof="0">
                <a:ln>
                  <a:noFill/>
                </a:ln>
                <a:solidFill>
                  <a:srgbClr val="505050"/>
                </a:solidFill>
                <a:effectLst/>
                <a:uLnTx/>
                <a:uFillTx/>
              </a:endParaRPr>
            </a:p>
          </p:txBody>
        </p:sp>
        <p:sp>
          <p:nvSpPr>
            <p:cNvPr id="547" name="Rectangle 42"/>
            <p:cNvSpPr>
              <a:spLocks noChangeArrowheads="1"/>
            </p:cNvSpPr>
            <p:nvPr/>
          </p:nvSpPr>
          <p:spPr bwMode="auto">
            <a:xfrm>
              <a:off x="64855" y="6259444"/>
              <a:ext cx="15213" cy="43237"/>
            </a:xfrm>
            <a:prstGeom prst="rect">
              <a:avLst/>
            </a:prstGeom>
            <a:solidFill>
              <a:srgbClr val="FEFEF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defTabSz="685735" eaLnBrk="1" fontAlgn="auto" latinLnBrk="0" hangingPunct="1">
                <a:lnSpc>
                  <a:spcPct val="100000"/>
                </a:lnSpc>
                <a:spcBef>
                  <a:spcPts val="0"/>
                </a:spcBef>
                <a:spcAft>
                  <a:spcPts val="0"/>
                </a:spcAft>
                <a:buClrTx/>
                <a:buSzTx/>
                <a:buFontTx/>
                <a:buNone/>
                <a:tabLst/>
                <a:defRPr/>
              </a:pPr>
              <a:endParaRPr kumimoji="0" lang="en-IN" sz="1350" b="0" i="0" u="none" strike="noStrike" kern="0" cap="none" spc="0" normalizeH="0" baseline="0" noProof="0">
                <a:ln>
                  <a:noFill/>
                </a:ln>
                <a:solidFill>
                  <a:srgbClr val="505050"/>
                </a:solidFill>
                <a:effectLst/>
                <a:uLnTx/>
                <a:uFillTx/>
              </a:endParaRPr>
            </a:p>
          </p:txBody>
        </p:sp>
        <p:sp>
          <p:nvSpPr>
            <p:cNvPr id="548" name="Rectangle 43"/>
            <p:cNvSpPr>
              <a:spLocks noChangeArrowheads="1"/>
            </p:cNvSpPr>
            <p:nvPr/>
          </p:nvSpPr>
          <p:spPr bwMode="auto">
            <a:xfrm>
              <a:off x="64855" y="6332306"/>
              <a:ext cx="15213" cy="40034"/>
            </a:xfrm>
            <a:prstGeom prst="rect">
              <a:avLst/>
            </a:prstGeom>
            <a:solidFill>
              <a:srgbClr val="FEFEF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defTabSz="685735" eaLnBrk="1" fontAlgn="auto" latinLnBrk="0" hangingPunct="1">
                <a:lnSpc>
                  <a:spcPct val="100000"/>
                </a:lnSpc>
                <a:spcBef>
                  <a:spcPts val="0"/>
                </a:spcBef>
                <a:spcAft>
                  <a:spcPts val="0"/>
                </a:spcAft>
                <a:buClrTx/>
                <a:buSzTx/>
                <a:buFontTx/>
                <a:buNone/>
                <a:tabLst/>
                <a:defRPr/>
              </a:pPr>
              <a:endParaRPr kumimoji="0" lang="en-IN" sz="1350" b="0" i="0" u="none" strike="noStrike" kern="0" cap="none" spc="0" normalizeH="0" baseline="0" noProof="0">
                <a:ln>
                  <a:noFill/>
                </a:ln>
                <a:solidFill>
                  <a:srgbClr val="505050"/>
                </a:solidFill>
                <a:effectLst/>
                <a:uLnTx/>
                <a:uFillTx/>
              </a:endParaRPr>
            </a:p>
          </p:txBody>
        </p:sp>
        <p:sp>
          <p:nvSpPr>
            <p:cNvPr id="549" name="Rectangle 44"/>
            <p:cNvSpPr>
              <a:spLocks noChangeArrowheads="1"/>
            </p:cNvSpPr>
            <p:nvPr/>
          </p:nvSpPr>
          <p:spPr bwMode="auto">
            <a:xfrm>
              <a:off x="64855" y="6474025"/>
              <a:ext cx="15213" cy="43237"/>
            </a:xfrm>
            <a:prstGeom prst="rect">
              <a:avLst/>
            </a:prstGeom>
            <a:solidFill>
              <a:srgbClr val="FEFEF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defTabSz="685735" eaLnBrk="1" fontAlgn="auto" latinLnBrk="0" hangingPunct="1">
                <a:lnSpc>
                  <a:spcPct val="100000"/>
                </a:lnSpc>
                <a:spcBef>
                  <a:spcPts val="0"/>
                </a:spcBef>
                <a:spcAft>
                  <a:spcPts val="0"/>
                </a:spcAft>
                <a:buClrTx/>
                <a:buSzTx/>
                <a:buFontTx/>
                <a:buNone/>
                <a:tabLst/>
                <a:defRPr/>
              </a:pPr>
              <a:endParaRPr kumimoji="0" lang="en-IN" sz="1350" b="0" i="0" u="none" strike="noStrike" kern="0" cap="none" spc="0" normalizeH="0" baseline="0" noProof="0">
                <a:ln>
                  <a:noFill/>
                </a:ln>
                <a:solidFill>
                  <a:srgbClr val="505050"/>
                </a:solidFill>
                <a:effectLst/>
                <a:uLnTx/>
                <a:uFillTx/>
              </a:endParaRPr>
            </a:p>
          </p:txBody>
        </p:sp>
        <p:sp>
          <p:nvSpPr>
            <p:cNvPr id="550" name="Rectangle 45"/>
            <p:cNvSpPr>
              <a:spLocks noChangeArrowheads="1"/>
            </p:cNvSpPr>
            <p:nvPr/>
          </p:nvSpPr>
          <p:spPr bwMode="auto">
            <a:xfrm>
              <a:off x="64855" y="6543684"/>
              <a:ext cx="15213" cy="43237"/>
            </a:xfrm>
            <a:prstGeom prst="rect">
              <a:avLst/>
            </a:prstGeom>
            <a:solidFill>
              <a:srgbClr val="FEFEF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defTabSz="685735" eaLnBrk="1" fontAlgn="auto" latinLnBrk="0" hangingPunct="1">
                <a:lnSpc>
                  <a:spcPct val="100000"/>
                </a:lnSpc>
                <a:spcBef>
                  <a:spcPts val="0"/>
                </a:spcBef>
                <a:spcAft>
                  <a:spcPts val="0"/>
                </a:spcAft>
                <a:buClrTx/>
                <a:buSzTx/>
                <a:buFontTx/>
                <a:buNone/>
                <a:tabLst/>
                <a:defRPr/>
              </a:pPr>
              <a:endParaRPr kumimoji="0" lang="en-IN" sz="1350" b="0" i="0" u="none" strike="noStrike" kern="0" cap="none" spc="0" normalizeH="0" baseline="0" noProof="0">
                <a:ln>
                  <a:noFill/>
                </a:ln>
                <a:solidFill>
                  <a:srgbClr val="505050"/>
                </a:solidFill>
                <a:effectLst/>
                <a:uLnTx/>
                <a:uFillTx/>
              </a:endParaRPr>
            </a:p>
          </p:txBody>
        </p:sp>
        <p:sp>
          <p:nvSpPr>
            <p:cNvPr id="551" name="Rectangle 46"/>
            <p:cNvSpPr>
              <a:spLocks noChangeArrowheads="1"/>
            </p:cNvSpPr>
            <p:nvPr/>
          </p:nvSpPr>
          <p:spPr bwMode="auto">
            <a:xfrm>
              <a:off x="115297" y="6543684"/>
              <a:ext cx="14412" cy="43237"/>
            </a:xfrm>
            <a:prstGeom prst="rect">
              <a:avLst/>
            </a:prstGeom>
            <a:solidFill>
              <a:srgbClr val="FEFEF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defTabSz="685735" eaLnBrk="1" fontAlgn="auto" latinLnBrk="0" hangingPunct="1">
                <a:lnSpc>
                  <a:spcPct val="100000"/>
                </a:lnSpc>
                <a:spcBef>
                  <a:spcPts val="0"/>
                </a:spcBef>
                <a:spcAft>
                  <a:spcPts val="0"/>
                </a:spcAft>
                <a:buClrTx/>
                <a:buSzTx/>
                <a:buFontTx/>
                <a:buNone/>
                <a:tabLst/>
                <a:defRPr/>
              </a:pPr>
              <a:endParaRPr kumimoji="0" lang="en-IN" sz="1350" b="0" i="0" u="none" strike="noStrike" kern="0" cap="none" spc="0" normalizeH="0" baseline="0" noProof="0">
                <a:ln>
                  <a:noFill/>
                </a:ln>
                <a:solidFill>
                  <a:srgbClr val="505050"/>
                </a:solidFill>
                <a:effectLst/>
                <a:uLnTx/>
                <a:uFillTx/>
              </a:endParaRPr>
            </a:p>
          </p:txBody>
        </p:sp>
        <p:sp>
          <p:nvSpPr>
            <p:cNvPr id="552" name="Rectangle 47"/>
            <p:cNvSpPr>
              <a:spLocks noChangeArrowheads="1"/>
            </p:cNvSpPr>
            <p:nvPr/>
          </p:nvSpPr>
          <p:spPr bwMode="auto">
            <a:xfrm>
              <a:off x="115297" y="6616546"/>
              <a:ext cx="14412" cy="43237"/>
            </a:xfrm>
            <a:prstGeom prst="rect">
              <a:avLst/>
            </a:prstGeom>
            <a:solidFill>
              <a:srgbClr val="FEFEF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defTabSz="685735" eaLnBrk="1" fontAlgn="auto" latinLnBrk="0" hangingPunct="1">
                <a:lnSpc>
                  <a:spcPct val="100000"/>
                </a:lnSpc>
                <a:spcBef>
                  <a:spcPts val="0"/>
                </a:spcBef>
                <a:spcAft>
                  <a:spcPts val="0"/>
                </a:spcAft>
                <a:buClrTx/>
                <a:buSzTx/>
                <a:buFontTx/>
                <a:buNone/>
                <a:tabLst/>
                <a:defRPr/>
              </a:pPr>
              <a:endParaRPr kumimoji="0" lang="en-IN" sz="1350" b="0" i="0" u="none" strike="noStrike" kern="0" cap="none" spc="0" normalizeH="0" baseline="0" noProof="0">
                <a:ln>
                  <a:noFill/>
                </a:ln>
                <a:solidFill>
                  <a:srgbClr val="505050"/>
                </a:solidFill>
                <a:effectLst/>
                <a:uLnTx/>
                <a:uFillTx/>
              </a:endParaRPr>
            </a:p>
          </p:txBody>
        </p:sp>
        <p:sp>
          <p:nvSpPr>
            <p:cNvPr id="553" name="Rectangle 48"/>
            <p:cNvSpPr>
              <a:spLocks noChangeArrowheads="1"/>
            </p:cNvSpPr>
            <p:nvPr/>
          </p:nvSpPr>
          <p:spPr bwMode="auto">
            <a:xfrm>
              <a:off x="64855" y="6616546"/>
              <a:ext cx="15213" cy="43237"/>
            </a:xfrm>
            <a:prstGeom prst="rect">
              <a:avLst/>
            </a:prstGeom>
            <a:solidFill>
              <a:srgbClr val="FEFEF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defTabSz="685735" eaLnBrk="1" fontAlgn="auto" latinLnBrk="0" hangingPunct="1">
                <a:lnSpc>
                  <a:spcPct val="100000"/>
                </a:lnSpc>
                <a:spcBef>
                  <a:spcPts val="0"/>
                </a:spcBef>
                <a:spcAft>
                  <a:spcPts val="0"/>
                </a:spcAft>
                <a:buClrTx/>
                <a:buSzTx/>
                <a:buFontTx/>
                <a:buNone/>
                <a:tabLst/>
                <a:defRPr/>
              </a:pPr>
              <a:endParaRPr kumimoji="0" lang="en-IN" sz="1350" b="0" i="0" u="none" strike="noStrike" kern="0" cap="none" spc="0" normalizeH="0" baseline="0" noProof="0">
                <a:ln>
                  <a:noFill/>
                </a:ln>
                <a:solidFill>
                  <a:srgbClr val="505050"/>
                </a:solidFill>
                <a:effectLst/>
                <a:uLnTx/>
                <a:uFillTx/>
              </a:endParaRPr>
            </a:p>
          </p:txBody>
        </p:sp>
        <p:sp>
          <p:nvSpPr>
            <p:cNvPr id="554" name="Rectangle 49"/>
            <p:cNvSpPr>
              <a:spLocks noChangeArrowheads="1"/>
            </p:cNvSpPr>
            <p:nvPr/>
          </p:nvSpPr>
          <p:spPr bwMode="auto">
            <a:xfrm>
              <a:off x="64855" y="6784688"/>
              <a:ext cx="15213" cy="43237"/>
            </a:xfrm>
            <a:prstGeom prst="rect">
              <a:avLst/>
            </a:prstGeom>
            <a:solidFill>
              <a:srgbClr val="FEFEF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defTabSz="685735" eaLnBrk="1" fontAlgn="auto" latinLnBrk="0" hangingPunct="1">
                <a:lnSpc>
                  <a:spcPct val="100000"/>
                </a:lnSpc>
                <a:spcBef>
                  <a:spcPts val="0"/>
                </a:spcBef>
                <a:spcAft>
                  <a:spcPts val="0"/>
                </a:spcAft>
                <a:buClrTx/>
                <a:buSzTx/>
                <a:buFontTx/>
                <a:buNone/>
                <a:tabLst/>
                <a:defRPr/>
              </a:pPr>
              <a:endParaRPr kumimoji="0" lang="en-IN" sz="1350" b="0" i="0" u="none" strike="noStrike" kern="0" cap="none" spc="0" normalizeH="0" baseline="0" noProof="0">
                <a:ln>
                  <a:noFill/>
                </a:ln>
                <a:solidFill>
                  <a:srgbClr val="505050"/>
                </a:solidFill>
                <a:effectLst/>
                <a:uLnTx/>
                <a:uFillTx/>
              </a:endParaRPr>
            </a:p>
          </p:txBody>
        </p:sp>
        <p:sp>
          <p:nvSpPr>
            <p:cNvPr id="555" name="Rectangle 50"/>
            <p:cNvSpPr>
              <a:spLocks noChangeArrowheads="1"/>
            </p:cNvSpPr>
            <p:nvPr/>
          </p:nvSpPr>
          <p:spPr bwMode="auto">
            <a:xfrm>
              <a:off x="115297" y="6784688"/>
              <a:ext cx="14412" cy="43237"/>
            </a:xfrm>
            <a:prstGeom prst="rect">
              <a:avLst/>
            </a:prstGeom>
            <a:solidFill>
              <a:srgbClr val="FEFEF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defTabSz="685735" eaLnBrk="1" fontAlgn="auto" latinLnBrk="0" hangingPunct="1">
                <a:lnSpc>
                  <a:spcPct val="100000"/>
                </a:lnSpc>
                <a:spcBef>
                  <a:spcPts val="0"/>
                </a:spcBef>
                <a:spcAft>
                  <a:spcPts val="0"/>
                </a:spcAft>
                <a:buClrTx/>
                <a:buSzTx/>
                <a:buFontTx/>
                <a:buNone/>
                <a:tabLst/>
                <a:defRPr/>
              </a:pPr>
              <a:endParaRPr kumimoji="0" lang="en-IN" sz="1350" b="0" i="0" u="none" strike="noStrike" kern="0" cap="none" spc="0" normalizeH="0" baseline="0" noProof="0">
                <a:ln>
                  <a:noFill/>
                </a:ln>
                <a:solidFill>
                  <a:srgbClr val="505050"/>
                </a:solidFill>
                <a:effectLst/>
                <a:uLnTx/>
                <a:uFillTx/>
              </a:endParaRPr>
            </a:p>
          </p:txBody>
        </p:sp>
        <p:sp>
          <p:nvSpPr>
            <p:cNvPr id="556" name="Rectangle 51"/>
            <p:cNvSpPr>
              <a:spLocks noChangeArrowheads="1"/>
            </p:cNvSpPr>
            <p:nvPr/>
          </p:nvSpPr>
          <p:spPr bwMode="auto">
            <a:xfrm>
              <a:off x="115297" y="6187383"/>
              <a:ext cx="14412" cy="43237"/>
            </a:xfrm>
            <a:prstGeom prst="rect">
              <a:avLst/>
            </a:prstGeom>
            <a:solidFill>
              <a:srgbClr val="FEFEF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defTabSz="685735" eaLnBrk="1" fontAlgn="auto" latinLnBrk="0" hangingPunct="1">
                <a:lnSpc>
                  <a:spcPct val="100000"/>
                </a:lnSpc>
                <a:spcBef>
                  <a:spcPts val="0"/>
                </a:spcBef>
                <a:spcAft>
                  <a:spcPts val="0"/>
                </a:spcAft>
                <a:buClrTx/>
                <a:buSzTx/>
                <a:buFontTx/>
                <a:buNone/>
                <a:tabLst/>
                <a:defRPr/>
              </a:pPr>
              <a:endParaRPr kumimoji="0" lang="en-IN" sz="1350" b="0" i="0" u="none" strike="noStrike" kern="0" cap="none" spc="0" normalizeH="0" baseline="0" noProof="0">
                <a:ln>
                  <a:noFill/>
                </a:ln>
                <a:solidFill>
                  <a:srgbClr val="505050"/>
                </a:solidFill>
                <a:effectLst/>
                <a:uLnTx/>
                <a:uFillTx/>
              </a:endParaRPr>
            </a:p>
          </p:txBody>
        </p:sp>
        <p:sp>
          <p:nvSpPr>
            <p:cNvPr id="557" name="Rectangle 52"/>
            <p:cNvSpPr>
              <a:spLocks noChangeArrowheads="1"/>
            </p:cNvSpPr>
            <p:nvPr/>
          </p:nvSpPr>
          <p:spPr bwMode="auto">
            <a:xfrm>
              <a:off x="64855" y="6187383"/>
              <a:ext cx="15213" cy="43237"/>
            </a:xfrm>
            <a:prstGeom prst="rect">
              <a:avLst/>
            </a:prstGeom>
            <a:solidFill>
              <a:srgbClr val="FEFEF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defTabSz="685735" eaLnBrk="1" fontAlgn="auto" latinLnBrk="0" hangingPunct="1">
                <a:lnSpc>
                  <a:spcPct val="100000"/>
                </a:lnSpc>
                <a:spcBef>
                  <a:spcPts val="0"/>
                </a:spcBef>
                <a:spcAft>
                  <a:spcPts val="0"/>
                </a:spcAft>
                <a:buClrTx/>
                <a:buSzTx/>
                <a:buFontTx/>
                <a:buNone/>
                <a:tabLst/>
                <a:defRPr/>
              </a:pPr>
              <a:endParaRPr kumimoji="0" lang="en-IN" sz="1350" b="0" i="0" u="none" strike="noStrike" kern="0" cap="none" spc="0" normalizeH="0" baseline="0" noProof="0">
                <a:ln>
                  <a:noFill/>
                </a:ln>
                <a:solidFill>
                  <a:srgbClr val="505050"/>
                </a:solidFill>
                <a:effectLst/>
                <a:uLnTx/>
                <a:uFillTx/>
              </a:endParaRPr>
            </a:p>
          </p:txBody>
        </p:sp>
        <p:sp>
          <p:nvSpPr>
            <p:cNvPr id="558" name="Rectangle 53"/>
            <p:cNvSpPr>
              <a:spLocks noChangeArrowheads="1"/>
            </p:cNvSpPr>
            <p:nvPr/>
          </p:nvSpPr>
          <p:spPr bwMode="auto">
            <a:xfrm>
              <a:off x="64855" y="6117724"/>
              <a:ext cx="15213" cy="40034"/>
            </a:xfrm>
            <a:prstGeom prst="rect">
              <a:avLst/>
            </a:prstGeom>
            <a:solidFill>
              <a:srgbClr val="FEFEF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defTabSz="685735" eaLnBrk="1" fontAlgn="auto" latinLnBrk="0" hangingPunct="1">
                <a:lnSpc>
                  <a:spcPct val="100000"/>
                </a:lnSpc>
                <a:spcBef>
                  <a:spcPts val="0"/>
                </a:spcBef>
                <a:spcAft>
                  <a:spcPts val="0"/>
                </a:spcAft>
                <a:buClrTx/>
                <a:buSzTx/>
                <a:buFontTx/>
                <a:buNone/>
                <a:tabLst/>
                <a:defRPr/>
              </a:pPr>
              <a:endParaRPr kumimoji="0" lang="en-IN" sz="1350" b="0" i="0" u="none" strike="noStrike" kern="0" cap="none" spc="0" normalizeH="0" baseline="0" noProof="0">
                <a:ln>
                  <a:noFill/>
                </a:ln>
                <a:solidFill>
                  <a:srgbClr val="505050"/>
                </a:solidFill>
                <a:effectLst/>
                <a:uLnTx/>
                <a:uFillTx/>
              </a:endParaRPr>
            </a:p>
          </p:txBody>
        </p:sp>
        <p:sp>
          <p:nvSpPr>
            <p:cNvPr id="559" name="Rectangle 54"/>
            <p:cNvSpPr>
              <a:spLocks noChangeArrowheads="1"/>
            </p:cNvSpPr>
            <p:nvPr/>
          </p:nvSpPr>
          <p:spPr bwMode="auto">
            <a:xfrm>
              <a:off x="115297" y="6117724"/>
              <a:ext cx="14412" cy="40034"/>
            </a:xfrm>
            <a:prstGeom prst="rect">
              <a:avLst/>
            </a:prstGeom>
            <a:solidFill>
              <a:srgbClr val="FEFEF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defTabSz="685735" eaLnBrk="1" fontAlgn="auto" latinLnBrk="0" hangingPunct="1">
                <a:lnSpc>
                  <a:spcPct val="100000"/>
                </a:lnSpc>
                <a:spcBef>
                  <a:spcPts val="0"/>
                </a:spcBef>
                <a:spcAft>
                  <a:spcPts val="0"/>
                </a:spcAft>
                <a:buClrTx/>
                <a:buSzTx/>
                <a:buFontTx/>
                <a:buNone/>
                <a:tabLst/>
                <a:defRPr/>
              </a:pPr>
              <a:endParaRPr kumimoji="0" lang="en-IN" sz="1350" b="0" i="0" u="none" strike="noStrike" kern="0" cap="none" spc="0" normalizeH="0" baseline="0" noProof="0">
                <a:ln>
                  <a:noFill/>
                </a:ln>
                <a:solidFill>
                  <a:srgbClr val="505050"/>
                </a:solidFill>
                <a:effectLst/>
                <a:uLnTx/>
                <a:uFillTx/>
              </a:endParaRPr>
            </a:p>
          </p:txBody>
        </p:sp>
        <p:sp>
          <p:nvSpPr>
            <p:cNvPr id="560" name="Rectangle 55"/>
            <p:cNvSpPr>
              <a:spLocks noChangeArrowheads="1"/>
            </p:cNvSpPr>
            <p:nvPr/>
          </p:nvSpPr>
          <p:spPr bwMode="auto">
            <a:xfrm>
              <a:off x="115297" y="6044862"/>
              <a:ext cx="14412" cy="43237"/>
            </a:xfrm>
            <a:prstGeom prst="rect">
              <a:avLst/>
            </a:prstGeom>
            <a:solidFill>
              <a:srgbClr val="FEFEF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defTabSz="685735" eaLnBrk="1" fontAlgn="auto" latinLnBrk="0" hangingPunct="1">
                <a:lnSpc>
                  <a:spcPct val="100000"/>
                </a:lnSpc>
                <a:spcBef>
                  <a:spcPts val="0"/>
                </a:spcBef>
                <a:spcAft>
                  <a:spcPts val="0"/>
                </a:spcAft>
                <a:buClrTx/>
                <a:buSzTx/>
                <a:buFontTx/>
                <a:buNone/>
                <a:tabLst/>
                <a:defRPr/>
              </a:pPr>
              <a:endParaRPr kumimoji="0" lang="en-IN" sz="1350" b="0" i="0" u="none" strike="noStrike" kern="0" cap="none" spc="0" normalizeH="0" baseline="0" noProof="0">
                <a:ln>
                  <a:noFill/>
                </a:ln>
                <a:solidFill>
                  <a:srgbClr val="505050"/>
                </a:solidFill>
                <a:effectLst/>
                <a:uLnTx/>
                <a:uFillTx/>
              </a:endParaRPr>
            </a:p>
          </p:txBody>
        </p:sp>
        <p:sp>
          <p:nvSpPr>
            <p:cNvPr id="561" name="Rectangle 56"/>
            <p:cNvSpPr>
              <a:spLocks noChangeArrowheads="1"/>
            </p:cNvSpPr>
            <p:nvPr/>
          </p:nvSpPr>
          <p:spPr bwMode="auto">
            <a:xfrm>
              <a:off x="64855" y="6044862"/>
              <a:ext cx="15213" cy="43237"/>
            </a:xfrm>
            <a:prstGeom prst="rect">
              <a:avLst/>
            </a:prstGeom>
            <a:solidFill>
              <a:srgbClr val="FEFEF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defTabSz="685735" eaLnBrk="1" fontAlgn="auto" latinLnBrk="0" hangingPunct="1">
                <a:lnSpc>
                  <a:spcPct val="100000"/>
                </a:lnSpc>
                <a:spcBef>
                  <a:spcPts val="0"/>
                </a:spcBef>
                <a:spcAft>
                  <a:spcPts val="0"/>
                </a:spcAft>
                <a:buClrTx/>
                <a:buSzTx/>
                <a:buFontTx/>
                <a:buNone/>
                <a:tabLst/>
                <a:defRPr/>
              </a:pPr>
              <a:endParaRPr kumimoji="0" lang="en-IN" sz="1350" b="0" i="0" u="none" strike="noStrike" kern="0" cap="none" spc="0" normalizeH="0" baseline="0" noProof="0">
                <a:ln>
                  <a:noFill/>
                </a:ln>
                <a:solidFill>
                  <a:srgbClr val="505050"/>
                </a:solidFill>
                <a:effectLst/>
                <a:uLnTx/>
                <a:uFillTx/>
              </a:endParaRPr>
            </a:p>
          </p:txBody>
        </p:sp>
        <p:sp>
          <p:nvSpPr>
            <p:cNvPr id="562" name="Rectangle 57"/>
            <p:cNvSpPr>
              <a:spLocks noChangeArrowheads="1"/>
            </p:cNvSpPr>
            <p:nvPr/>
          </p:nvSpPr>
          <p:spPr bwMode="auto">
            <a:xfrm>
              <a:off x="64855" y="5903143"/>
              <a:ext cx="15213" cy="43237"/>
            </a:xfrm>
            <a:prstGeom prst="rect">
              <a:avLst/>
            </a:prstGeom>
            <a:solidFill>
              <a:srgbClr val="FEFEF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defTabSz="685735" eaLnBrk="1" fontAlgn="auto" latinLnBrk="0" hangingPunct="1">
                <a:lnSpc>
                  <a:spcPct val="100000"/>
                </a:lnSpc>
                <a:spcBef>
                  <a:spcPts val="0"/>
                </a:spcBef>
                <a:spcAft>
                  <a:spcPts val="0"/>
                </a:spcAft>
                <a:buClrTx/>
                <a:buSzTx/>
                <a:buFontTx/>
                <a:buNone/>
                <a:tabLst/>
                <a:defRPr/>
              </a:pPr>
              <a:endParaRPr kumimoji="0" lang="en-IN" sz="1350" b="0" i="0" u="none" strike="noStrike" kern="0" cap="none" spc="0" normalizeH="0" baseline="0" noProof="0">
                <a:ln>
                  <a:noFill/>
                </a:ln>
                <a:solidFill>
                  <a:srgbClr val="505050"/>
                </a:solidFill>
                <a:effectLst/>
                <a:uLnTx/>
                <a:uFillTx/>
              </a:endParaRPr>
            </a:p>
          </p:txBody>
        </p:sp>
        <p:sp>
          <p:nvSpPr>
            <p:cNvPr id="563" name="Rectangle 58"/>
            <p:cNvSpPr>
              <a:spLocks noChangeArrowheads="1"/>
            </p:cNvSpPr>
            <p:nvPr/>
          </p:nvSpPr>
          <p:spPr bwMode="auto">
            <a:xfrm>
              <a:off x="64855" y="5830281"/>
              <a:ext cx="15213" cy="43237"/>
            </a:xfrm>
            <a:prstGeom prst="rect">
              <a:avLst/>
            </a:prstGeom>
            <a:solidFill>
              <a:srgbClr val="FEFEF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defTabSz="685735" eaLnBrk="1" fontAlgn="auto" latinLnBrk="0" hangingPunct="1">
                <a:lnSpc>
                  <a:spcPct val="100000"/>
                </a:lnSpc>
                <a:spcBef>
                  <a:spcPts val="0"/>
                </a:spcBef>
                <a:spcAft>
                  <a:spcPts val="0"/>
                </a:spcAft>
                <a:buClrTx/>
                <a:buSzTx/>
                <a:buFontTx/>
                <a:buNone/>
                <a:tabLst/>
                <a:defRPr/>
              </a:pPr>
              <a:endParaRPr kumimoji="0" lang="en-IN" sz="1350" b="0" i="0" u="none" strike="noStrike" kern="0" cap="none" spc="0" normalizeH="0" baseline="0" noProof="0">
                <a:ln>
                  <a:noFill/>
                </a:ln>
                <a:solidFill>
                  <a:srgbClr val="505050"/>
                </a:solidFill>
                <a:effectLst/>
                <a:uLnTx/>
                <a:uFillTx/>
              </a:endParaRPr>
            </a:p>
          </p:txBody>
        </p:sp>
        <p:sp>
          <p:nvSpPr>
            <p:cNvPr id="564" name="Rectangle 59"/>
            <p:cNvSpPr>
              <a:spLocks noChangeArrowheads="1"/>
            </p:cNvSpPr>
            <p:nvPr/>
          </p:nvSpPr>
          <p:spPr bwMode="auto">
            <a:xfrm>
              <a:off x="64855" y="5711781"/>
              <a:ext cx="15213" cy="43237"/>
            </a:xfrm>
            <a:prstGeom prst="rect">
              <a:avLst/>
            </a:prstGeom>
            <a:solidFill>
              <a:srgbClr val="FEFEF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defTabSz="685735" eaLnBrk="1" fontAlgn="auto" latinLnBrk="0" hangingPunct="1">
                <a:lnSpc>
                  <a:spcPct val="100000"/>
                </a:lnSpc>
                <a:spcBef>
                  <a:spcPts val="0"/>
                </a:spcBef>
                <a:spcAft>
                  <a:spcPts val="0"/>
                </a:spcAft>
                <a:buClrTx/>
                <a:buSzTx/>
                <a:buFontTx/>
                <a:buNone/>
                <a:tabLst/>
                <a:defRPr/>
              </a:pPr>
              <a:endParaRPr kumimoji="0" lang="en-IN" sz="1350" b="0" i="0" u="none" strike="noStrike" kern="0" cap="none" spc="0" normalizeH="0" baseline="0" noProof="0">
                <a:ln>
                  <a:noFill/>
                </a:ln>
                <a:solidFill>
                  <a:srgbClr val="505050"/>
                </a:solidFill>
                <a:effectLst/>
                <a:uLnTx/>
                <a:uFillTx/>
              </a:endParaRPr>
            </a:p>
          </p:txBody>
        </p:sp>
        <p:sp>
          <p:nvSpPr>
            <p:cNvPr id="565" name="Rectangle 60"/>
            <p:cNvSpPr>
              <a:spLocks noChangeArrowheads="1"/>
            </p:cNvSpPr>
            <p:nvPr/>
          </p:nvSpPr>
          <p:spPr bwMode="auto">
            <a:xfrm>
              <a:off x="115297" y="5711781"/>
              <a:ext cx="14412" cy="43237"/>
            </a:xfrm>
            <a:prstGeom prst="rect">
              <a:avLst/>
            </a:prstGeom>
            <a:solidFill>
              <a:srgbClr val="FEFEF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defTabSz="685735" eaLnBrk="1" fontAlgn="auto" latinLnBrk="0" hangingPunct="1">
                <a:lnSpc>
                  <a:spcPct val="100000"/>
                </a:lnSpc>
                <a:spcBef>
                  <a:spcPts val="0"/>
                </a:spcBef>
                <a:spcAft>
                  <a:spcPts val="0"/>
                </a:spcAft>
                <a:buClrTx/>
                <a:buSzTx/>
                <a:buFontTx/>
                <a:buNone/>
                <a:tabLst/>
                <a:defRPr/>
              </a:pPr>
              <a:endParaRPr kumimoji="0" lang="en-IN" sz="1350" b="0" i="0" u="none" strike="noStrike" kern="0" cap="none" spc="0" normalizeH="0" baseline="0" noProof="0">
                <a:ln>
                  <a:noFill/>
                </a:ln>
                <a:solidFill>
                  <a:srgbClr val="505050"/>
                </a:solidFill>
                <a:effectLst/>
                <a:uLnTx/>
                <a:uFillTx/>
              </a:endParaRPr>
            </a:p>
          </p:txBody>
        </p:sp>
        <p:sp>
          <p:nvSpPr>
            <p:cNvPr id="566" name="Rectangle 61"/>
            <p:cNvSpPr>
              <a:spLocks noChangeArrowheads="1"/>
            </p:cNvSpPr>
            <p:nvPr/>
          </p:nvSpPr>
          <p:spPr bwMode="auto">
            <a:xfrm>
              <a:off x="162537" y="5711781"/>
              <a:ext cx="14412" cy="43237"/>
            </a:xfrm>
            <a:prstGeom prst="rect">
              <a:avLst/>
            </a:prstGeom>
            <a:solidFill>
              <a:srgbClr val="FEFEF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defTabSz="685735" eaLnBrk="1" fontAlgn="auto" latinLnBrk="0" hangingPunct="1">
                <a:lnSpc>
                  <a:spcPct val="100000"/>
                </a:lnSpc>
                <a:spcBef>
                  <a:spcPts val="0"/>
                </a:spcBef>
                <a:spcAft>
                  <a:spcPts val="0"/>
                </a:spcAft>
                <a:buClrTx/>
                <a:buSzTx/>
                <a:buFontTx/>
                <a:buNone/>
                <a:tabLst/>
                <a:defRPr/>
              </a:pPr>
              <a:endParaRPr kumimoji="0" lang="en-IN" sz="1350" b="0" i="0" u="none" strike="noStrike" kern="0" cap="none" spc="0" normalizeH="0" baseline="0" noProof="0">
                <a:ln>
                  <a:noFill/>
                </a:ln>
                <a:solidFill>
                  <a:srgbClr val="505050"/>
                </a:solidFill>
                <a:effectLst/>
                <a:uLnTx/>
                <a:uFillTx/>
              </a:endParaRPr>
            </a:p>
          </p:txBody>
        </p:sp>
        <p:sp>
          <p:nvSpPr>
            <p:cNvPr id="567" name="Rectangle 62"/>
            <p:cNvSpPr>
              <a:spLocks noChangeArrowheads="1"/>
            </p:cNvSpPr>
            <p:nvPr/>
          </p:nvSpPr>
          <p:spPr bwMode="auto">
            <a:xfrm>
              <a:off x="212179" y="6474025"/>
              <a:ext cx="15213" cy="43237"/>
            </a:xfrm>
            <a:prstGeom prst="rect">
              <a:avLst/>
            </a:prstGeom>
            <a:solidFill>
              <a:srgbClr val="FEFEF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defTabSz="685735" eaLnBrk="1" fontAlgn="auto" latinLnBrk="0" hangingPunct="1">
                <a:lnSpc>
                  <a:spcPct val="100000"/>
                </a:lnSpc>
                <a:spcBef>
                  <a:spcPts val="0"/>
                </a:spcBef>
                <a:spcAft>
                  <a:spcPts val="0"/>
                </a:spcAft>
                <a:buClrTx/>
                <a:buSzTx/>
                <a:buFontTx/>
                <a:buNone/>
                <a:tabLst/>
                <a:defRPr/>
              </a:pPr>
              <a:endParaRPr kumimoji="0" lang="en-IN" sz="1350" b="0" i="0" u="none" strike="noStrike" kern="0" cap="none" spc="0" normalizeH="0" baseline="0" noProof="0">
                <a:ln>
                  <a:noFill/>
                </a:ln>
                <a:solidFill>
                  <a:srgbClr val="505050"/>
                </a:solidFill>
                <a:effectLst/>
                <a:uLnTx/>
                <a:uFillTx/>
              </a:endParaRPr>
            </a:p>
          </p:txBody>
        </p:sp>
        <p:sp>
          <p:nvSpPr>
            <p:cNvPr id="568" name="Rectangle 63"/>
            <p:cNvSpPr>
              <a:spLocks noChangeArrowheads="1"/>
            </p:cNvSpPr>
            <p:nvPr/>
          </p:nvSpPr>
          <p:spPr bwMode="auto">
            <a:xfrm>
              <a:off x="212179" y="6401964"/>
              <a:ext cx="15213" cy="43237"/>
            </a:xfrm>
            <a:prstGeom prst="rect">
              <a:avLst/>
            </a:prstGeom>
            <a:solidFill>
              <a:srgbClr val="FEFEF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defTabSz="685735" eaLnBrk="1" fontAlgn="auto" latinLnBrk="0" hangingPunct="1">
                <a:lnSpc>
                  <a:spcPct val="100000"/>
                </a:lnSpc>
                <a:spcBef>
                  <a:spcPts val="0"/>
                </a:spcBef>
                <a:spcAft>
                  <a:spcPts val="0"/>
                </a:spcAft>
                <a:buClrTx/>
                <a:buSzTx/>
                <a:buFontTx/>
                <a:buNone/>
                <a:tabLst/>
                <a:defRPr/>
              </a:pPr>
              <a:endParaRPr kumimoji="0" lang="en-IN" sz="1350" b="0" i="0" u="none" strike="noStrike" kern="0" cap="none" spc="0" normalizeH="0" baseline="0" noProof="0">
                <a:ln>
                  <a:noFill/>
                </a:ln>
                <a:solidFill>
                  <a:srgbClr val="505050"/>
                </a:solidFill>
                <a:effectLst/>
                <a:uLnTx/>
                <a:uFillTx/>
              </a:endParaRPr>
            </a:p>
          </p:txBody>
        </p:sp>
        <p:sp>
          <p:nvSpPr>
            <p:cNvPr id="569" name="Rectangle 64"/>
            <p:cNvSpPr>
              <a:spLocks noChangeArrowheads="1"/>
            </p:cNvSpPr>
            <p:nvPr/>
          </p:nvSpPr>
          <p:spPr bwMode="auto">
            <a:xfrm>
              <a:off x="212179" y="6332306"/>
              <a:ext cx="15213" cy="40034"/>
            </a:xfrm>
            <a:prstGeom prst="rect">
              <a:avLst/>
            </a:prstGeom>
            <a:solidFill>
              <a:srgbClr val="FEFEF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defTabSz="685735" eaLnBrk="1" fontAlgn="auto" latinLnBrk="0" hangingPunct="1">
                <a:lnSpc>
                  <a:spcPct val="100000"/>
                </a:lnSpc>
                <a:spcBef>
                  <a:spcPts val="0"/>
                </a:spcBef>
                <a:spcAft>
                  <a:spcPts val="0"/>
                </a:spcAft>
                <a:buClrTx/>
                <a:buSzTx/>
                <a:buFontTx/>
                <a:buNone/>
                <a:tabLst/>
                <a:defRPr/>
              </a:pPr>
              <a:endParaRPr kumimoji="0" lang="en-IN" sz="1350" b="0" i="0" u="none" strike="noStrike" kern="0" cap="none" spc="0" normalizeH="0" baseline="0" noProof="0">
                <a:ln>
                  <a:noFill/>
                </a:ln>
                <a:solidFill>
                  <a:srgbClr val="505050"/>
                </a:solidFill>
                <a:effectLst/>
                <a:uLnTx/>
                <a:uFillTx/>
              </a:endParaRPr>
            </a:p>
          </p:txBody>
        </p:sp>
        <p:sp>
          <p:nvSpPr>
            <p:cNvPr id="570" name="Rectangle 65"/>
            <p:cNvSpPr>
              <a:spLocks noChangeArrowheads="1"/>
            </p:cNvSpPr>
            <p:nvPr/>
          </p:nvSpPr>
          <p:spPr bwMode="auto">
            <a:xfrm>
              <a:off x="212179" y="6044862"/>
              <a:ext cx="15213" cy="43237"/>
            </a:xfrm>
            <a:prstGeom prst="rect">
              <a:avLst/>
            </a:prstGeom>
            <a:solidFill>
              <a:srgbClr val="FEFEF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defTabSz="685735" eaLnBrk="1" fontAlgn="auto" latinLnBrk="0" hangingPunct="1">
                <a:lnSpc>
                  <a:spcPct val="100000"/>
                </a:lnSpc>
                <a:spcBef>
                  <a:spcPts val="0"/>
                </a:spcBef>
                <a:spcAft>
                  <a:spcPts val="0"/>
                </a:spcAft>
                <a:buClrTx/>
                <a:buSzTx/>
                <a:buFontTx/>
                <a:buNone/>
                <a:tabLst/>
                <a:defRPr/>
              </a:pPr>
              <a:endParaRPr kumimoji="0" lang="en-IN" sz="1350" b="0" i="0" u="none" strike="noStrike" kern="0" cap="none" spc="0" normalizeH="0" baseline="0" noProof="0">
                <a:ln>
                  <a:noFill/>
                </a:ln>
                <a:solidFill>
                  <a:srgbClr val="505050"/>
                </a:solidFill>
                <a:effectLst/>
                <a:uLnTx/>
                <a:uFillTx/>
              </a:endParaRPr>
            </a:p>
          </p:txBody>
        </p:sp>
        <p:sp>
          <p:nvSpPr>
            <p:cNvPr id="571" name="Rectangle 66"/>
            <p:cNvSpPr>
              <a:spLocks noChangeArrowheads="1"/>
            </p:cNvSpPr>
            <p:nvPr/>
          </p:nvSpPr>
          <p:spPr bwMode="auto">
            <a:xfrm>
              <a:off x="212179" y="5830281"/>
              <a:ext cx="15213" cy="43237"/>
            </a:xfrm>
            <a:prstGeom prst="rect">
              <a:avLst/>
            </a:prstGeom>
            <a:solidFill>
              <a:srgbClr val="FEFEF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defTabSz="685735" eaLnBrk="1" fontAlgn="auto" latinLnBrk="0" hangingPunct="1">
                <a:lnSpc>
                  <a:spcPct val="100000"/>
                </a:lnSpc>
                <a:spcBef>
                  <a:spcPts val="0"/>
                </a:spcBef>
                <a:spcAft>
                  <a:spcPts val="0"/>
                </a:spcAft>
                <a:buClrTx/>
                <a:buSzTx/>
                <a:buFontTx/>
                <a:buNone/>
                <a:tabLst/>
                <a:defRPr/>
              </a:pPr>
              <a:endParaRPr kumimoji="0" lang="en-IN" sz="1350" b="0" i="0" u="none" strike="noStrike" kern="0" cap="none" spc="0" normalizeH="0" baseline="0" noProof="0">
                <a:ln>
                  <a:noFill/>
                </a:ln>
                <a:solidFill>
                  <a:srgbClr val="505050"/>
                </a:solidFill>
                <a:effectLst/>
                <a:uLnTx/>
                <a:uFillTx/>
              </a:endParaRPr>
            </a:p>
          </p:txBody>
        </p:sp>
        <p:sp>
          <p:nvSpPr>
            <p:cNvPr id="572" name="Rectangle 67"/>
            <p:cNvSpPr>
              <a:spLocks noChangeArrowheads="1"/>
            </p:cNvSpPr>
            <p:nvPr/>
          </p:nvSpPr>
          <p:spPr bwMode="auto">
            <a:xfrm>
              <a:off x="162537" y="5830281"/>
              <a:ext cx="14412" cy="43237"/>
            </a:xfrm>
            <a:prstGeom prst="rect">
              <a:avLst/>
            </a:prstGeom>
            <a:solidFill>
              <a:srgbClr val="FEFEF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defTabSz="685735" eaLnBrk="1" fontAlgn="auto" latinLnBrk="0" hangingPunct="1">
                <a:lnSpc>
                  <a:spcPct val="100000"/>
                </a:lnSpc>
                <a:spcBef>
                  <a:spcPts val="0"/>
                </a:spcBef>
                <a:spcAft>
                  <a:spcPts val="0"/>
                </a:spcAft>
                <a:buClrTx/>
                <a:buSzTx/>
                <a:buFontTx/>
                <a:buNone/>
                <a:tabLst/>
                <a:defRPr/>
              </a:pPr>
              <a:endParaRPr kumimoji="0" lang="en-IN" sz="1350" b="0" i="0" u="none" strike="noStrike" kern="0" cap="none" spc="0" normalizeH="0" baseline="0" noProof="0">
                <a:ln>
                  <a:noFill/>
                </a:ln>
                <a:solidFill>
                  <a:srgbClr val="505050"/>
                </a:solidFill>
                <a:effectLst/>
                <a:uLnTx/>
                <a:uFillTx/>
              </a:endParaRPr>
            </a:p>
          </p:txBody>
        </p:sp>
        <p:sp>
          <p:nvSpPr>
            <p:cNvPr id="573" name="Rectangle 68"/>
            <p:cNvSpPr>
              <a:spLocks noChangeArrowheads="1"/>
            </p:cNvSpPr>
            <p:nvPr/>
          </p:nvSpPr>
          <p:spPr bwMode="auto">
            <a:xfrm>
              <a:off x="162537" y="5903143"/>
              <a:ext cx="14412" cy="43237"/>
            </a:xfrm>
            <a:prstGeom prst="rect">
              <a:avLst/>
            </a:prstGeom>
            <a:solidFill>
              <a:srgbClr val="FEFEF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defTabSz="685735" eaLnBrk="1" fontAlgn="auto" latinLnBrk="0" hangingPunct="1">
                <a:lnSpc>
                  <a:spcPct val="100000"/>
                </a:lnSpc>
                <a:spcBef>
                  <a:spcPts val="0"/>
                </a:spcBef>
                <a:spcAft>
                  <a:spcPts val="0"/>
                </a:spcAft>
                <a:buClrTx/>
                <a:buSzTx/>
                <a:buFontTx/>
                <a:buNone/>
                <a:tabLst/>
                <a:defRPr/>
              </a:pPr>
              <a:endParaRPr kumimoji="0" lang="en-IN" sz="1350" b="0" i="0" u="none" strike="noStrike" kern="0" cap="none" spc="0" normalizeH="0" baseline="0" noProof="0">
                <a:ln>
                  <a:noFill/>
                </a:ln>
                <a:solidFill>
                  <a:srgbClr val="505050"/>
                </a:solidFill>
                <a:effectLst/>
                <a:uLnTx/>
                <a:uFillTx/>
              </a:endParaRPr>
            </a:p>
          </p:txBody>
        </p:sp>
        <p:sp>
          <p:nvSpPr>
            <p:cNvPr id="574" name="Rectangle 69"/>
            <p:cNvSpPr>
              <a:spLocks noChangeArrowheads="1"/>
            </p:cNvSpPr>
            <p:nvPr/>
          </p:nvSpPr>
          <p:spPr bwMode="auto">
            <a:xfrm>
              <a:off x="162537" y="5972801"/>
              <a:ext cx="14412" cy="43237"/>
            </a:xfrm>
            <a:prstGeom prst="rect">
              <a:avLst/>
            </a:prstGeom>
            <a:solidFill>
              <a:srgbClr val="FEFEF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defTabSz="685735" eaLnBrk="1" fontAlgn="auto" latinLnBrk="0" hangingPunct="1">
                <a:lnSpc>
                  <a:spcPct val="100000"/>
                </a:lnSpc>
                <a:spcBef>
                  <a:spcPts val="0"/>
                </a:spcBef>
                <a:spcAft>
                  <a:spcPts val="0"/>
                </a:spcAft>
                <a:buClrTx/>
                <a:buSzTx/>
                <a:buFontTx/>
                <a:buNone/>
                <a:tabLst/>
                <a:defRPr/>
              </a:pPr>
              <a:endParaRPr kumimoji="0" lang="en-IN" sz="1350" b="0" i="0" u="none" strike="noStrike" kern="0" cap="none" spc="0" normalizeH="0" baseline="0" noProof="0">
                <a:ln>
                  <a:noFill/>
                </a:ln>
                <a:solidFill>
                  <a:srgbClr val="505050"/>
                </a:solidFill>
                <a:effectLst/>
                <a:uLnTx/>
                <a:uFillTx/>
              </a:endParaRPr>
            </a:p>
          </p:txBody>
        </p:sp>
        <p:sp>
          <p:nvSpPr>
            <p:cNvPr id="575" name="Rectangle 70"/>
            <p:cNvSpPr>
              <a:spLocks noChangeArrowheads="1"/>
            </p:cNvSpPr>
            <p:nvPr/>
          </p:nvSpPr>
          <p:spPr bwMode="auto">
            <a:xfrm>
              <a:off x="162537" y="6044862"/>
              <a:ext cx="14412" cy="43237"/>
            </a:xfrm>
            <a:prstGeom prst="rect">
              <a:avLst/>
            </a:prstGeom>
            <a:solidFill>
              <a:srgbClr val="FEFEF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defTabSz="685735" eaLnBrk="1" fontAlgn="auto" latinLnBrk="0" hangingPunct="1">
                <a:lnSpc>
                  <a:spcPct val="100000"/>
                </a:lnSpc>
                <a:spcBef>
                  <a:spcPts val="0"/>
                </a:spcBef>
                <a:spcAft>
                  <a:spcPts val="0"/>
                </a:spcAft>
                <a:buClrTx/>
                <a:buSzTx/>
                <a:buFontTx/>
                <a:buNone/>
                <a:tabLst/>
                <a:defRPr/>
              </a:pPr>
              <a:endParaRPr kumimoji="0" lang="en-IN" sz="1350" b="0" i="0" u="none" strike="noStrike" kern="0" cap="none" spc="0" normalizeH="0" baseline="0" noProof="0">
                <a:ln>
                  <a:noFill/>
                </a:ln>
                <a:solidFill>
                  <a:srgbClr val="505050"/>
                </a:solidFill>
                <a:effectLst/>
                <a:uLnTx/>
                <a:uFillTx/>
              </a:endParaRPr>
            </a:p>
          </p:txBody>
        </p:sp>
        <p:sp>
          <p:nvSpPr>
            <p:cNvPr id="576" name="Rectangle 71"/>
            <p:cNvSpPr>
              <a:spLocks noChangeArrowheads="1"/>
            </p:cNvSpPr>
            <p:nvPr/>
          </p:nvSpPr>
          <p:spPr bwMode="auto">
            <a:xfrm>
              <a:off x="162537" y="6332306"/>
              <a:ext cx="14412" cy="40034"/>
            </a:xfrm>
            <a:prstGeom prst="rect">
              <a:avLst/>
            </a:prstGeom>
            <a:solidFill>
              <a:srgbClr val="FEFEF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defTabSz="685735" eaLnBrk="1" fontAlgn="auto" latinLnBrk="0" hangingPunct="1">
                <a:lnSpc>
                  <a:spcPct val="100000"/>
                </a:lnSpc>
                <a:spcBef>
                  <a:spcPts val="0"/>
                </a:spcBef>
                <a:spcAft>
                  <a:spcPts val="0"/>
                </a:spcAft>
                <a:buClrTx/>
                <a:buSzTx/>
                <a:buFontTx/>
                <a:buNone/>
                <a:tabLst/>
                <a:defRPr/>
              </a:pPr>
              <a:endParaRPr kumimoji="0" lang="en-IN" sz="1350" b="0" i="0" u="none" strike="noStrike" kern="0" cap="none" spc="0" normalizeH="0" baseline="0" noProof="0">
                <a:ln>
                  <a:noFill/>
                </a:ln>
                <a:solidFill>
                  <a:srgbClr val="505050"/>
                </a:solidFill>
                <a:effectLst/>
                <a:uLnTx/>
                <a:uFillTx/>
              </a:endParaRPr>
            </a:p>
          </p:txBody>
        </p:sp>
        <p:sp>
          <p:nvSpPr>
            <p:cNvPr id="577" name="Rectangle 72"/>
            <p:cNvSpPr>
              <a:spLocks noChangeArrowheads="1"/>
            </p:cNvSpPr>
            <p:nvPr/>
          </p:nvSpPr>
          <p:spPr bwMode="auto">
            <a:xfrm>
              <a:off x="212179" y="5903143"/>
              <a:ext cx="15213" cy="43237"/>
            </a:xfrm>
            <a:prstGeom prst="rect">
              <a:avLst/>
            </a:prstGeom>
            <a:solidFill>
              <a:srgbClr val="FEFEF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defTabSz="685735" eaLnBrk="1" fontAlgn="auto" latinLnBrk="0" hangingPunct="1">
                <a:lnSpc>
                  <a:spcPct val="100000"/>
                </a:lnSpc>
                <a:spcBef>
                  <a:spcPts val="0"/>
                </a:spcBef>
                <a:spcAft>
                  <a:spcPts val="0"/>
                </a:spcAft>
                <a:buClrTx/>
                <a:buSzTx/>
                <a:buFontTx/>
                <a:buNone/>
                <a:tabLst/>
                <a:defRPr/>
              </a:pPr>
              <a:endParaRPr kumimoji="0" lang="en-IN" sz="1350" b="0" i="0" u="none" strike="noStrike" kern="0" cap="none" spc="0" normalizeH="0" baseline="0" noProof="0">
                <a:ln>
                  <a:noFill/>
                </a:ln>
                <a:solidFill>
                  <a:srgbClr val="505050"/>
                </a:solidFill>
                <a:effectLst/>
                <a:uLnTx/>
                <a:uFillTx/>
              </a:endParaRPr>
            </a:p>
          </p:txBody>
        </p:sp>
        <p:sp>
          <p:nvSpPr>
            <p:cNvPr id="578" name="Rectangle 73"/>
            <p:cNvSpPr>
              <a:spLocks noChangeArrowheads="1"/>
            </p:cNvSpPr>
            <p:nvPr/>
          </p:nvSpPr>
          <p:spPr bwMode="auto">
            <a:xfrm>
              <a:off x="227392" y="5490794"/>
              <a:ext cx="12010" cy="171345"/>
            </a:xfrm>
            <a:prstGeom prst="rect">
              <a:avLst/>
            </a:prstGeom>
            <a:solidFill>
              <a:schemeClr val="accent2"/>
            </a:solidFill>
            <a:ln>
              <a:noFill/>
            </a:ln>
          </p:spPr>
          <p:txBody>
            <a:bodyPr vert="horz" wrap="square" lIns="91440" tIns="45720" rIns="91440" bIns="45720" numCol="1" anchor="t" anchorCtr="0" compatLnSpc="1">
              <a:prstTxWarp prst="textNoShape">
                <a:avLst/>
              </a:prstTxWarp>
            </a:bodyPr>
            <a:lstStyle/>
            <a:p>
              <a:pPr marL="0" marR="0" lvl="0" indent="0" defTabSz="685735" eaLnBrk="1" fontAlgn="auto" latinLnBrk="0" hangingPunct="1">
                <a:lnSpc>
                  <a:spcPct val="100000"/>
                </a:lnSpc>
                <a:spcBef>
                  <a:spcPts val="0"/>
                </a:spcBef>
                <a:spcAft>
                  <a:spcPts val="0"/>
                </a:spcAft>
                <a:buClrTx/>
                <a:buSzTx/>
                <a:buFontTx/>
                <a:buNone/>
                <a:tabLst/>
                <a:defRPr/>
              </a:pPr>
              <a:endParaRPr kumimoji="0" lang="en-IN" sz="1350" b="0" i="0" u="none" strike="noStrike" kern="0" cap="none" spc="0" normalizeH="0" baseline="0" noProof="0">
                <a:ln>
                  <a:noFill/>
                </a:ln>
                <a:solidFill>
                  <a:srgbClr val="505050"/>
                </a:solidFill>
                <a:effectLst/>
                <a:uLnTx/>
                <a:uFillTx/>
              </a:endParaRPr>
            </a:p>
          </p:txBody>
        </p:sp>
        <p:sp>
          <p:nvSpPr>
            <p:cNvPr id="363" name="Freeform 17"/>
            <p:cNvSpPr>
              <a:spLocks/>
            </p:cNvSpPr>
            <p:nvPr/>
          </p:nvSpPr>
          <p:spPr bwMode="auto">
            <a:xfrm flipH="1">
              <a:off x="2" y="6629087"/>
              <a:ext cx="981393" cy="372043"/>
            </a:xfrm>
            <a:custGeom>
              <a:avLst/>
              <a:gdLst>
                <a:gd name="T0" fmla="*/ 0 w 442"/>
                <a:gd name="T1" fmla="*/ 178 h 178"/>
                <a:gd name="T2" fmla="*/ 0 w 442"/>
                <a:gd name="T3" fmla="*/ 178 h 178"/>
                <a:gd name="T4" fmla="*/ 290 w 442"/>
                <a:gd name="T5" fmla="*/ 178 h 178"/>
                <a:gd name="T6" fmla="*/ 442 w 442"/>
                <a:gd name="T7" fmla="*/ 178 h 178"/>
                <a:gd name="T8" fmla="*/ 442 w 442"/>
                <a:gd name="T9" fmla="*/ 9 h 178"/>
                <a:gd name="T10" fmla="*/ 0 w 442"/>
                <a:gd name="T11" fmla="*/ 178 h 178"/>
              </a:gdLst>
              <a:ahLst/>
              <a:cxnLst>
                <a:cxn ang="0">
                  <a:pos x="T0" y="T1"/>
                </a:cxn>
                <a:cxn ang="0">
                  <a:pos x="T2" y="T3"/>
                </a:cxn>
                <a:cxn ang="0">
                  <a:pos x="T4" y="T5"/>
                </a:cxn>
                <a:cxn ang="0">
                  <a:pos x="T6" y="T7"/>
                </a:cxn>
                <a:cxn ang="0">
                  <a:pos x="T8" y="T9"/>
                </a:cxn>
                <a:cxn ang="0">
                  <a:pos x="T10" y="T11"/>
                </a:cxn>
              </a:cxnLst>
              <a:rect l="0" t="0" r="r" b="b"/>
              <a:pathLst>
                <a:path w="442" h="178">
                  <a:moveTo>
                    <a:pt x="0" y="178"/>
                  </a:moveTo>
                  <a:cubicBezTo>
                    <a:pt x="0" y="178"/>
                    <a:pt x="0" y="178"/>
                    <a:pt x="0" y="178"/>
                  </a:cubicBezTo>
                  <a:cubicBezTo>
                    <a:pt x="290" y="178"/>
                    <a:pt x="290" y="178"/>
                    <a:pt x="290" y="178"/>
                  </a:cubicBezTo>
                  <a:cubicBezTo>
                    <a:pt x="442" y="178"/>
                    <a:pt x="442" y="178"/>
                    <a:pt x="442" y="178"/>
                  </a:cubicBezTo>
                  <a:cubicBezTo>
                    <a:pt x="442" y="9"/>
                    <a:pt x="442" y="9"/>
                    <a:pt x="442" y="9"/>
                  </a:cubicBezTo>
                  <a:cubicBezTo>
                    <a:pt x="283" y="0"/>
                    <a:pt x="121" y="57"/>
                    <a:pt x="0" y="178"/>
                  </a:cubicBezTo>
                  <a:close/>
                </a:path>
              </a:pathLst>
            </a:custGeom>
            <a:solidFill>
              <a:srgbClr val="79A5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grpSp>
          <p:nvGrpSpPr>
            <p:cNvPr id="365" name="Group 364"/>
            <p:cNvGrpSpPr/>
            <p:nvPr/>
          </p:nvGrpSpPr>
          <p:grpSpPr>
            <a:xfrm flipH="1">
              <a:off x="4067" y="6217229"/>
              <a:ext cx="238192" cy="461671"/>
              <a:chOff x="6229350" y="5232400"/>
              <a:chExt cx="539750" cy="1046162"/>
            </a:xfrm>
          </p:grpSpPr>
          <p:sp>
            <p:nvSpPr>
              <p:cNvPr id="366" name="Freeform 14"/>
              <p:cNvSpPr>
                <a:spLocks/>
              </p:cNvSpPr>
              <p:nvPr/>
            </p:nvSpPr>
            <p:spPr bwMode="auto">
              <a:xfrm>
                <a:off x="6446838" y="5870575"/>
                <a:ext cx="111125" cy="407987"/>
              </a:xfrm>
              <a:custGeom>
                <a:avLst/>
                <a:gdLst>
                  <a:gd name="T0" fmla="*/ 70 w 70"/>
                  <a:gd name="T1" fmla="*/ 257 h 257"/>
                  <a:gd name="T2" fmla="*/ 70 w 70"/>
                  <a:gd name="T3" fmla="*/ 257 h 257"/>
                  <a:gd name="T4" fmla="*/ 0 w 70"/>
                  <a:gd name="T5" fmla="*/ 257 h 257"/>
                  <a:gd name="T6" fmla="*/ 0 w 70"/>
                  <a:gd name="T7" fmla="*/ 0 h 257"/>
                  <a:gd name="T8" fmla="*/ 70 w 70"/>
                  <a:gd name="T9" fmla="*/ 0 h 257"/>
                  <a:gd name="T10" fmla="*/ 70 w 70"/>
                  <a:gd name="T11" fmla="*/ 257 h 257"/>
                  <a:gd name="T12" fmla="*/ 70 w 70"/>
                  <a:gd name="T13" fmla="*/ 257 h 257"/>
                  <a:gd name="T14" fmla="*/ 70 w 70"/>
                  <a:gd name="T15" fmla="*/ 257 h 25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0" h="257">
                    <a:moveTo>
                      <a:pt x="70" y="257"/>
                    </a:moveTo>
                    <a:lnTo>
                      <a:pt x="70" y="257"/>
                    </a:lnTo>
                    <a:lnTo>
                      <a:pt x="0" y="257"/>
                    </a:lnTo>
                    <a:lnTo>
                      <a:pt x="0" y="0"/>
                    </a:lnTo>
                    <a:lnTo>
                      <a:pt x="70" y="0"/>
                    </a:lnTo>
                    <a:lnTo>
                      <a:pt x="70" y="257"/>
                    </a:lnTo>
                    <a:lnTo>
                      <a:pt x="70" y="257"/>
                    </a:lnTo>
                    <a:lnTo>
                      <a:pt x="70" y="257"/>
                    </a:lnTo>
                    <a:close/>
                  </a:path>
                </a:pathLst>
              </a:custGeom>
              <a:solidFill>
                <a:schemeClr val="bg1">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367" name="Freeform 15"/>
              <p:cNvSpPr>
                <a:spLocks/>
              </p:cNvSpPr>
              <p:nvPr/>
            </p:nvSpPr>
            <p:spPr bwMode="auto">
              <a:xfrm>
                <a:off x="6229350" y="5511800"/>
                <a:ext cx="539750" cy="542925"/>
              </a:xfrm>
              <a:custGeom>
                <a:avLst/>
                <a:gdLst>
                  <a:gd name="T0" fmla="*/ 97 w 97"/>
                  <a:gd name="T1" fmla="*/ 48 h 97"/>
                  <a:gd name="T2" fmla="*/ 97 w 97"/>
                  <a:gd name="T3" fmla="*/ 48 h 97"/>
                  <a:gd name="T4" fmla="*/ 48 w 97"/>
                  <a:gd name="T5" fmla="*/ 97 h 97"/>
                  <a:gd name="T6" fmla="*/ 0 w 97"/>
                  <a:gd name="T7" fmla="*/ 48 h 97"/>
                  <a:gd name="T8" fmla="*/ 48 w 97"/>
                  <a:gd name="T9" fmla="*/ 0 h 97"/>
                  <a:gd name="T10" fmla="*/ 97 w 97"/>
                  <a:gd name="T11" fmla="*/ 48 h 97"/>
                </a:gdLst>
                <a:ahLst/>
                <a:cxnLst>
                  <a:cxn ang="0">
                    <a:pos x="T0" y="T1"/>
                  </a:cxn>
                  <a:cxn ang="0">
                    <a:pos x="T2" y="T3"/>
                  </a:cxn>
                  <a:cxn ang="0">
                    <a:pos x="T4" y="T5"/>
                  </a:cxn>
                  <a:cxn ang="0">
                    <a:pos x="T6" y="T7"/>
                  </a:cxn>
                  <a:cxn ang="0">
                    <a:pos x="T8" y="T9"/>
                  </a:cxn>
                  <a:cxn ang="0">
                    <a:pos x="T10" y="T11"/>
                  </a:cxn>
                </a:cxnLst>
                <a:rect l="0" t="0" r="r" b="b"/>
                <a:pathLst>
                  <a:path w="97" h="97">
                    <a:moveTo>
                      <a:pt x="97" y="48"/>
                    </a:moveTo>
                    <a:cubicBezTo>
                      <a:pt x="97" y="48"/>
                      <a:pt x="97" y="48"/>
                      <a:pt x="97" y="48"/>
                    </a:cubicBezTo>
                    <a:cubicBezTo>
                      <a:pt x="97" y="75"/>
                      <a:pt x="75" y="97"/>
                      <a:pt x="48" y="97"/>
                    </a:cubicBezTo>
                    <a:cubicBezTo>
                      <a:pt x="22" y="97"/>
                      <a:pt x="0" y="75"/>
                      <a:pt x="0" y="48"/>
                    </a:cubicBezTo>
                    <a:cubicBezTo>
                      <a:pt x="0" y="22"/>
                      <a:pt x="22" y="0"/>
                      <a:pt x="48" y="0"/>
                    </a:cubicBezTo>
                    <a:cubicBezTo>
                      <a:pt x="75" y="0"/>
                      <a:pt x="97" y="22"/>
                      <a:pt x="97" y="48"/>
                    </a:cubicBezTo>
                    <a:close/>
                  </a:path>
                </a:pathLst>
              </a:custGeom>
              <a:solidFill>
                <a:srgbClr val="7FB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368" name="Freeform 16"/>
              <p:cNvSpPr>
                <a:spLocks/>
              </p:cNvSpPr>
              <p:nvPr/>
            </p:nvSpPr>
            <p:spPr bwMode="auto">
              <a:xfrm>
                <a:off x="6300788" y="5232400"/>
                <a:ext cx="395288" cy="396875"/>
              </a:xfrm>
              <a:custGeom>
                <a:avLst/>
                <a:gdLst>
                  <a:gd name="T0" fmla="*/ 71 w 71"/>
                  <a:gd name="T1" fmla="*/ 35 h 71"/>
                  <a:gd name="T2" fmla="*/ 71 w 71"/>
                  <a:gd name="T3" fmla="*/ 35 h 71"/>
                  <a:gd name="T4" fmla="*/ 35 w 71"/>
                  <a:gd name="T5" fmla="*/ 71 h 71"/>
                  <a:gd name="T6" fmla="*/ 0 w 71"/>
                  <a:gd name="T7" fmla="*/ 35 h 71"/>
                  <a:gd name="T8" fmla="*/ 35 w 71"/>
                  <a:gd name="T9" fmla="*/ 0 h 71"/>
                  <a:gd name="T10" fmla="*/ 71 w 71"/>
                  <a:gd name="T11" fmla="*/ 35 h 71"/>
                </a:gdLst>
                <a:ahLst/>
                <a:cxnLst>
                  <a:cxn ang="0">
                    <a:pos x="T0" y="T1"/>
                  </a:cxn>
                  <a:cxn ang="0">
                    <a:pos x="T2" y="T3"/>
                  </a:cxn>
                  <a:cxn ang="0">
                    <a:pos x="T4" y="T5"/>
                  </a:cxn>
                  <a:cxn ang="0">
                    <a:pos x="T6" y="T7"/>
                  </a:cxn>
                  <a:cxn ang="0">
                    <a:pos x="T8" y="T9"/>
                  </a:cxn>
                  <a:cxn ang="0">
                    <a:pos x="T10" y="T11"/>
                  </a:cxn>
                </a:cxnLst>
                <a:rect l="0" t="0" r="r" b="b"/>
                <a:pathLst>
                  <a:path w="71" h="71">
                    <a:moveTo>
                      <a:pt x="71" y="35"/>
                    </a:moveTo>
                    <a:cubicBezTo>
                      <a:pt x="71" y="35"/>
                      <a:pt x="71" y="35"/>
                      <a:pt x="71" y="35"/>
                    </a:cubicBezTo>
                    <a:cubicBezTo>
                      <a:pt x="71" y="55"/>
                      <a:pt x="55" y="71"/>
                      <a:pt x="35" y="71"/>
                    </a:cubicBezTo>
                    <a:cubicBezTo>
                      <a:pt x="16" y="71"/>
                      <a:pt x="0" y="55"/>
                      <a:pt x="0" y="35"/>
                    </a:cubicBezTo>
                    <a:cubicBezTo>
                      <a:pt x="0" y="16"/>
                      <a:pt x="16" y="0"/>
                      <a:pt x="35" y="0"/>
                    </a:cubicBezTo>
                    <a:cubicBezTo>
                      <a:pt x="55" y="0"/>
                      <a:pt x="71" y="16"/>
                      <a:pt x="71" y="35"/>
                    </a:cubicBezTo>
                    <a:close/>
                  </a:path>
                </a:pathLst>
              </a:custGeom>
              <a:solidFill>
                <a:srgbClr val="7FB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grpSp>
        <p:sp>
          <p:nvSpPr>
            <p:cNvPr id="372" name="Freeform 371"/>
            <p:cNvSpPr>
              <a:spLocks/>
            </p:cNvSpPr>
            <p:nvPr/>
          </p:nvSpPr>
          <p:spPr bwMode="auto">
            <a:xfrm>
              <a:off x="6964469" y="6665300"/>
              <a:ext cx="5472006" cy="329226"/>
            </a:xfrm>
            <a:custGeom>
              <a:avLst/>
              <a:gdLst>
                <a:gd name="connsiteX0" fmla="*/ 3760673 w 5472006"/>
                <a:gd name="connsiteY0" fmla="*/ 713 h 326454"/>
                <a:gd name="connsiteX1" fmla="*/ 5098430 w 5472006"/>
                <a:gd name="connsiteY1" fmla="*/ 51055 h 326454"/>
                <a:gd name="connsiteX2" fmla="*/ 5472006 w 5472006"/>
                <a:gd name="connsiteY2" fmla="*/ 80942 h 326454"/>
                <a:gd name="connsiteX3" fmla="*/ 5472006 w 5472006"/>
                <a:gd name="connsiteY3" fmla="*/ 326454 h 326454"/>
                <a:gd name="connsiteX4" fmla="*/ 5088394 w 5472006"/>
                <a:gd name="connsiteY4" fmla="*/ 326454 h 326454"/>
                <a:gd name="connsiteX5" fmla="*/ 0 w 5472006"/>
                <a:gd name="connsiteY5" fmla="*/ 326454 h 326454"/>
                <a:gd name="connsiteX6" fmla="*/ 3760673 w 5472006"/>
                <a:gd name="connsiteY6" fmla="*/ 713 h 326454"/>
                <a:gd name="connsiteX0" fmla="*/ 0 w 5472006"/>
                <a:gd name="connsiteY0" fmla="*/ 275399 h 275399"/>
                <a:gd name="connsiteX1" fmla="*/ 5098430 w 5472006"/>
                <a:gd name="connsiteY1" fmla="*/ 0 h 275399"/>
                <a:gd name="connsiteX2" fmla="*/ 5472006 w 5472006"/>
                <a:gd name="connsiteY2" fmla="*/ 29887 h 275399"/>
                <a:gd name="connsiteX3" fmla="*/ 5472006 w 5472006"/>
                <a:gd name="connsiteY3" fmla="*/ 275399 h 275399"/>
                <a:gd name="connsiteX4" fmla="*/ 5088394 w 5472006"/>
                <a:gd name="connsiteY4" fmla="*/ 275399 h 275399"/>
                <a:gd name="connsiteX5" fmla="*/ 0 w 5472006"/>
                <a:gd name="connsiteY5" fmla="*/ 275399 h 275399"/>
                <a:gd name="connsiteX0" fmla="*/ 0 w 5472006"/>
                <a:gd name="connsiteY0" fmla="*/ 245512 h 245512"/>
                <a:gd name="connsiteX1" fmla="*/ 5472006 w 5472006"/>
                <a:gd name="connsiteY1" fmla="*/ 0 h 245512"/>
                <a:gd name="connsiteX2" fmla="*/ 5472006 w 5472006"/>
                <a:gd name="connsiteY2" fmla="*/ 245512 h 245512"/>
                <a:gd name="connsiteX3" fmla="*/ 5088394 w 5472006"/>
                <a:gd name="connsiteY3" fmla="*/ 245512 h 245512"/>
                <a:gd name="connsiteX4" fmla="*/ 0 w 5472006"/>
                <a:gd name="connsiteY4" fmla="*/ 245512 h 245512"/>
                <a:gd name="connsiteX0" fmla="*/ 0 w 5472006"/>
                <a:gd name="connsiteY0" fmla="*/ 259588 h 259588"/>
                <a:gd name="connsiteX1" fmla="*/ 5472006 w 5472006"/>
                <a:gd name="connsiteY1" fmla="*/ 14076 h 259588"/>
                <a:gd name="connsiteX2" fmla="*/ 5472006 w 5472006"/>
                <a:gd name="connsiteY2" fmla="*/ 259588 h 259588"/>
                <a:gd name="connsiteX3" fmla="*/ 5088394 w 5472006"/>
                <a:gd name="connsiteY3" fmla="*/ 259588 h 259588"/>
                <a:gd name="connsiteX4" fmla="*/ 0 w 5472006"/>
                <a:gd name="connsiteY4" fmla="*/ 259588 h 2595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72006" h="259588">
                  <a:moveTo>
                    <a:pt x="0" y="259588"/>
                  </a:moveTo>
                  <a:cubicBezTo>
                    <a:pt x="63935" y="218669"/>
                    <a:pt x="3059679" y="-65823"/>
                    <a:pt x="5472006" y="14076"/>
                  </a:cubicBezTo>
                  <a:lnTo>
                    <a:pt x="5472006" y="259588"/>
                  </a:lnTo>
                  <a:lnTo>
                    <a:pt x="5088394" y="259588"/>
                  </a:lnTo>
                  <a:lnTo>
                    <a:pt x="0" y="259588"/>
                  </a:lnTo>
                  <a:close/>
                </a:path>
              </a:pathLst>
            </a:custGeom>
            <a:solidFill>
              <a:srgbClr val="7FB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en-US" sz="1350"/>
            </a:p>
          </p:txBody>
        </p:sp>
        <p:sp>
          <p:nvSpPr>
            <p:cNvPr id="380" name="Freeform 14"/>
            <p:cNvSpPr>
              <a:spLocks/>
            </p:cNvSpPr>
            <p:nvPr/>
          </p:nvSpPr>
          <p:spPr bwMode="auto">
            <a:xfrm flipH="1">
              <a:off x="12293170" y="6513955"/>
              <a:ext cx="43263" cy="158836"/>
            </a:xfrm>
            <a:custGeom>
              <a:avLst/>
              <a:gdLst>
                <a:gd name="T0" fmla="*/ 70 w 70"/>
                <a:gd name="T1" fmla="*/ 257 h 257"/>
                <a:gd name="T2" fmla="*/ 70 w 70"/>
                <a:gd name="T3" fmla="*/ 257 h 257"/>
                <a:gd name="T4" fmla="*/ 0 w 70"/>
                <a:gd name="T5" fmla="*/ 257 h 257"/>
                <a:gd name="T6" fmla="*/ 0 w 70"/>
                <a:gd name="T7" fmla="*/ 0 h 257"/>
                <a:gd name="T8" fmla="*/ 70 w 70"/>
                <a:gd name="T9" fmla="*/ 0 h 257"/>
                <a:gd name="T10" fmla="*/ 70 w 70"/>
                <a:gd name="T11" fmla="*/ 257 h 257"/>
                <a:gd name="T12" fmla="*/ 70 w 70"/>
                <a:gd name="T13" fmla="*/ 257 h 257"/>
                <a:gd name="T14" fmla="*/ 70 w 70"/>
                <a:gd name="T15" fmla="*/ 257 h 25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0" h="257">
                  <a:moveTo>
                    <a:pt x="70" y="257"/>
                  </a:moveTo>
                  <a:lnTo>
                    <a:pt x="70" y="257"/>
                  </a:lnTo>
                  <a:lnTo>
                    <a:pt x="0" y="257"/>
                  </a:lnTo>
                  <a:lnTo>
                    <a:pt x="0" y="0"/>
                  </a:lnTo>
                  <a:lnTo>
                    <a:pt x="70" y="0"/>
                  </a:lnTo>
                  <a:lnTo>
                    <a:pt x="70" y="257"/>
                  </a:lnTo>
                  <a:lnTo>
                    <a:pt x="70" y="257"/>
                  </a:lnTo>
                  <a:lnTo>
                    <a:pt x="70" y="257"/>
                  </a:lnTo>
                  <a:close/>
                </a:path>
              </a:pathLst>
            </a:custGeom>
            <a:solidFill>
              <a:srgbClr val="9696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381" name="Freeform 15"/>
            <p:cNvSpPr>
              <a:spLocks/>
            </p:cNvSpPr>
            <p:nvPr/>
          </p:nvSpPr>
          <p:spPr bwMode="auto">
            <a:xfrm flipH="1">
              <a:off x="12210971" y="6374278"/>
              <a:ext cx="210134" cy="211370"/>
            </a:xfrm>
            <a:custGeom>
              <a:avLst/>
              <a:gdLst>
                <a:gd name="T0" fmla="*/ 97 w 97"/>
                <a:gd name="T1" fmla="*/ 48 h 97"/>
                <a:gd name="T2" fmla="*/ 97 w 97"/>
                <a:gd name="T3" fmla="*/ 48 h 97"/>
                <a:gd name="T4" fmla="*/ 48 w 97"/>
                <a:gd name="T5" fmla="*/ 97 h 97"/>
                <a:gd name="T6" fmla="*/ 0 w 97"/>
                <a:gd name="T7" fmla="*/ 48 h 97"/>
                <a:gd name="T8" fmla="*/ 48 w 97"/>
                <a:gd name="T9" fmla="*/ 0 h 97"/>
                <a:gd name="T10" fmla="*/ 97 w 97"/>
                <a:gd name="T11" fmla="*/ 48 h 97"/>
              </a:gdLst>
              <a:ahLst/>
              <a:cxnLst>
                <a:cxn ang="0">
                  <a:pos x="T0" y="T1"/>
                </a:cxn>
                <a:cxn ang="0">
                  <a:pos x="T2" y="T3"/>
                </a:cxn>
                <a:cxn ang="0">
                  <a:pos x="T4" y="T5"/>
                </a:cxn>
                <a:cxn ang="0">
                  <a:pos x="T6" y="T7"/>
                </a:cxn>
                <a:cxn ang="0">
                  <a:pos x="T8" y="T9"/>
                </a:cxn>
                <a:cxn ang="0">
                  <a:pos x="T10" y="T11"/>
                </a:cxn>
              </a:cxnLst>
              <a:rect l="0" t="0" r="r" b="b"/>
              <a:pathLst>
                <a:path w="97" h="97">
                  <a:moveTo>
                    <a:pt x="97" y="48"/>
                  </a:moveTo>
                  <a:cubicBezTo>
                    <a:pt x="97" y="48"/>
                    <a:pt x="97" y="48"/>
                    <a:pt x="97" y="48"/>
                  </a:cubicBezTo>
                  <a:cubicBezTo>
                    <a:pt x="97" y="75"/>
                    <a:pt x="75" y="97"/>
                    <a:pt x="48" y="97"/>
                  </a:cubicBezTo>
                  <a:cubicBezTo>
                    <a:pt x="22" y="97"/>
                    <a:pt x="0" y="75"/>
                    <a:pt x="0" y="48"/>
                  </a:cubicBezTo>
                  <a:cubicBezTo>
                    <a:pt x="0" y="22"/>
                    <a:pt x="22" y="0"/>
                    <a:pt x="48" y="0"/>
                  </a:cubicBezTo>
                  <a:cubicBezTo>
                    <a:pt x="75" y="0"/>
                    <a:pt x="97" y="22"/>
                    <a:pt x="97" y="48"/>
                  </a:cubicBezTo>
                  <a:close/>
                </a:path>
              </a:pathLst>
            </a:custGeom>
            <a:solidFill>
              <a:srgbClr val="7FB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382" name="Freeform 16"/>
            <p:cNvSpPr>
              <a:spLocks/>
            </p:cNvSpPr>
            <p:nvPr/>
          </p:nvSpPr>
          <p:spPr bwMode="auto">
            <a:xfrm flipH="1">
              <a:off x="12239401" y="6265503"/>
              <a:ext cx="153892" cy="154510"/>
            </a:xfrm>
            <a:custGeom>
              <a:avLst/>
              <a:gdLst>
                <a:gd name="T0" fmla="*/ 71 w 71"/>
                <a:gd name="T1" fmla="*/ 35 h 71"/>
                <a:gd name="T2" fmla="*/ 71 w 71"/>
                <a:gd name="T3" fmla="*/ 35 h 71"/>
                <a:gd name="T4" fmla="*/ 35 w 71"/>
                <a:gd name="T5" fmla="*/ 71 h 71"/>
                <a:gd name="T6" fmla="*/ 0 w 71"/>
                <a:gd name="T7" fmla="*/ 35 h 71"/>
                <a:gd name="T8" fmla="*/ 35 w 71"/>
                <a:gd name="T9" fmla="*/ 0 h 71"/>
                <a:gd name="T10" fmla="*/ 71 w 71"/>
                <a:gd name="T11" fmla="*/ 35 h 71"/>
              </a:gdLst>
              <a:ahLst/>
              <a:cxnLst>
                <a:cxn ang="0">
                  <a:pos x="T0" y="T1"/>
                </a:cxn>
                <a:cxn ang="0">
                  <a:pos x="T2" y="T3"/>
                </a:cxn>
                <a:cxn ang="0">
                  <a:pos x="T4" y="T5"/>
                </a:cxn>
                <a:cxn ang="0">
                  <a:pos x="T6" y="T7"/>
                </a:cxn>
                <a:cxn ang="0">
                  <a:pos x="T8" y="T9"/>
                </a:cxn>
                <a:cxn ang="0">
                  <a:pos x="T10" y="T11"/>
                </a:cxn>
              </a:cxnLst>
              <a:rect l="0" t="0" r="r" b="b"/>
              <a:pathLst>
                <a:path w="71" h="71">
                  <a:moveTo>
                    <a:pt x="71" y="35"/>
                  </a:moveTo>
                  <a:cubicBezTo>
                    <a:pt x="71" y="35"/>
                    <a:pt x="71" y="35"/>
                    <a:pt x="71" y="35"/>
                  </a:cubicBezTo>
                  <a:cubicBezTo>
                    <a:pt x="71" y="55"/>
                    <a:pt x="55" y="71"/>
                    <a:pt x="35" y="71"/>
                  </a:cubicBezTo>
                  <a:cubicBezTo>
                    <a:pt x="16" y="71"/>
                    <a:pt x="0" y="55"/>
                    <a:pt x="0" y="35"/>
                  </a:cubicBezTo>
                  <a:cubicBezTo>
                    <a:pt x="0" y="16"/>
                    <a:pt x="16" y="0"/>
                    <a:pt x="35" y="0"/>
                  </a:cubicBezTo>
                  <a:cubicBezTo>
                    <a:pt x="55" y="0"/>
                    <a:pt x="71" y="16"/>
                    <a:pt x="71" y="35"/>
                  </a:cubicBezTo>
                  <a:close/>
                </a:path>
              </a:pathLst>
            </a:custGeom>
            <a:solidFill>
              <a:srgbClr val="7FB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grpSp>
      <p:graphicFrame>
        <p:nvGraphicFramePr>
          <p:cNvPr id="5" name="Object 4" hidden="1"/>
          <p:cNvGraphicFramePr>
            <a:graphicFrameLocks noChangeAspect="1"/>
          </p:cNvGraphicFramePr>
          <p:nvPr>
            <p:custDataLst>
              <p:tags r:id="rId2"/>
            </p:custDataLst>
            <p:extLst/>
          </p:nvPr>
        </p:nvGraphicFramePr>
        <p:xfrm>
          <a:off x="1191" y="1589"/>
          <a:ext cx="1190" cy="1587"/>
        </p:xfrm>
        <a:graphic>
          <a:graphicData uri="http://schemas.openxmlformats.org/presentationml/2006/ole">
            <mc:AlternateContent xmlns:mc="http://schemas.openxmlformats.org/markup-compatibility/2006">
              <mc:Choice xmlns:v="urn:schemas-microsoft-com:vml" Requires="v">
                <p:oleObj spid="_x0000_s93189" name="think-cell Slide" r:id="rId4" imgW="270" imgH="270" progId="TCLayout.ActiveDocument.1">
                  <p:embed/>
                </p:oleObj>
              </mc:Choice>
              <mc:Fallback>
                <p:oleObj name="think-cell Slide" r:id="rId4" imgW="270" imgH="270" progId="TCLayout.ActiveDocument.1">
                  <p:embed/>
                  <p:pic>
                    <p:nvPicPr>
                      <p:cNvPr id="5" name="Object 4" hidden="1"/>
                      <p:cNvPicPr/>
                      <p:nvPr/>
                    </p:nvPicPr>
                    <p:blipFill>
                      <a:blip r:embed="rId5"/>
                      <a:stretch>
                        <a:fillRect/>
                      </a:stretch>
                    </p:blipFill>
                    <p:spPr>
                      <a:xfrm>
                        <a:off x="1191" y="1589"/>
                        <a:ext cx="1190" cy="1587"/>
                      </a:xfrm>
                      <a:prstGeom prst="rect">
                        <a:avLst/>
                      </a:prstGeom>
                    </p:spPr>
                  </p:pic>
                </p:oleObj>
              </mc:Fallback>
            </mc:AlternateContent>
          </a:graphicData>
        </a:graphic>
      </p:graphicFrame>
      <p:sp>
        <p:nvSpPr>
          <p:cNvPr id="3" name="Footer Placeholder 2"/>
          <p:cNvSpPr>
            <a:spLocks noGrp="1"/>
          </p:cNvSpPr>
          <p:nvPr>
            <p:ph type="ftr" sz="quarter" idx="10"/>
          </p:nvPr>
        </p:nvSpPr>
        <p:spPr/>
        <p:txBody>
          <a:bodyPr/>
          <a:lstStyle>
            <a:lvl1pPr>
              <a:defRPr>
                <a:solidFill>
                  <a:schemeClr val="bg1"/>
                </a:solidFill>
              </a:defRPr>
            </a:lvl1pPr>
          </a:lstStyle>
          <a:p>
            <a:r>
              <a:rPr lang="en-US"/>
              <a:t>Microsoft Confidential</a:t>
            </a:r>
          </a:p>
        </p:txBody>
      </p:sp>
      <p:sp>
        <p:nvSpPr>
          <p:cNvPr id="7" name="Title 1"/>
          <p:cNvSpPr>
            <a:spLocks noGrp="1"/>
          </p:cNvSpPr>
          <p:nvPr>
            <p:ph type="title" hasCustomPrompt="1"/>
          </p:nvPr>
        </p:nvSpPr>
        <p:spPr>
          <a:xfrm>
            <a:off x="438875" y="264964"/>
            <a:ext cx="8418931" cy="1097302"/>
          </a:xfrm>
        </p:spPr>
        <p:txBody>
          <a:bodyPr lIns="0" tIns="91440" rIns="146304" bIns="91440"/>
          <a:lstStyle>
            <a:lvl1pPr>
              <a:lnSpc>
                <a:spcPts val="3674"/>
              </a:lnSpc>
              <a:defRPr sz="2700" baseline="0">
                <a:solidFill>
                  <a:schemeClr val="accent1"/>
                </a:solidFill>
              </a:defRPr>
            </a:lvl1pPr>
          </a:lstStyle>
          <a:p>
            <a:r>
              <a:rPr lang="en-US" dirty="0" err="1"/>
              <a:t>Lorem</a:t>
            </a:r>
            <a:r>
              <a:rPr lang="en-US" dirty="0"/>
              <a:t> </a:t>
            </a:r>
            <a:r>
              <a:rPr lang="en-US" dirty="0" err="1"/>
              <a:t>ipsum</a:t>
            </a:r>
            <a:r>
              <a:rPr lang="en-US" dirty="0"/>
              <a:t> dolor sit.</a:t>
            </a:r>
          </a:p>
        </p:txBody>
      </p:sp>
      <p:sp>
        <p:nvSpPr>
          <p:cNvPr id="4" name="Slide Number Placeholder 3"/>
          <p:cNvSpPr>
            <a:spLocks noGrp="1"/>
          </p:cNvSpPr>
          <p:nvPr>
            <p:ph type="sldNum" sz="quarter" idx="11"/>
          </p:nvPr>
        </p:nvSpPr>
        <p:spPr/>
        <p:txBody>
          <a:bodyPr/>
          <a:lstStyle>
            <a:lvl1pPr>
              <a:defRPr>
                <a:solidFill>
                  <a:schemeClr val="bg1"/>
                </a:solidFill>
              </a:defRPr>
            </a:lvl1pPr>
          </a:lstStyle>
          <a:p>
            <a:fld id="{27258FFF-F925-446B-8502-81C933981705}" type="slidenum">
              <a:rPr lang="en-US" smtClean="0"/>
              <a:pPr/>
              <a:t>‹#›</a:t>
            </a:fld>
            <a:endParaRPr lang="en-US"/>
          </a:p>
        </p:txBody>
      </p:sp>
      <p:sp>
        <p:nvSpPr>
          <p:cNvPr id="253" name="Text Placeholder 7"/>
          <p:cNvSpPr>
            <a:spLocks noGrp="1"/>
          </p:cNvSpPr>
          <p:nvPr>
            <p:ph type="body" sz="quarter" idx="13" hasCustomPrompt="1"/>
          </p:nvPr>
        </p:nvSpPr>
        <p:spPr>
          <a:xfrm>
            <a:off x="452590" y="1545465"/>
            <a:ext cx="8418931" cy="4663068"/>
          </a:xfrm>
        </p:spPr>
        <p:txBody>
          <a:bodyPr lIns="0" tIns="0"/>
          <a:lstStyle>
            <a:lvl1pPr marL="175006" indent="-175006">
              <a:spcBef>
                <a:spcPts val="900"/>
              </a:spcBef>
              <a:defRPr sz="1950">
                <a:latin typeface="+mn-lt"/>
              </a:defRPr>
            </a:lvl1pPr>
            <a:lvl2pPr marL="517874" indent="-175006">
              <a:spcBef>
                <a:spcPts val="900"/>
              </a:spcBef>
              <a:buSzPct val="100000"/>
              <a:buFont typeface="Segoe UI" pitchFamily="34" charset="0"/>
              <a:buChar char="‐"/>
              <a:defRPr/>
            </a:lvl2pPr>
            <a:lvl3pPr marL="860741" indent="-175006">
              <a:spcBef>
                <a:spcPts val="900"/>
              </a:spcBef>
              <a:buFont typeface="Wingdings" pitchFamily="2" charset="2"/>
              <a:buChar char="§"/>
              <a:defRPr/>
            </a:lvl3pPr>
            <a:lvl4pPr marL="1200037" indent="-257151">
              <a:spcBef>
                <a:spcPts val="900"/>
              </a:spcBef>
              <a:buFont typeface="+mj-lt"/>
              <a:buAutoNum type="arabicPeriod"/>
              <a:defRPr/>
            </a:lvl4pPr>
            <a:lvl5pPr marL="1459569" indent="-257151">
              <a:spcBef>
                <a:spcPts val="900"/>
              </a:spcBef>
              <a:buFont typeface="+mj-lt"/>
              <a:buAutoNum type="alphaLcParenR"/>
              <a:defRPr/>
            </a:lvl5pPr>
          </a:lstStyle>
          <a:p>
            <a:pPr lvl="0"/>
            <a:r>
              <a:rPr lang="en-US" dirty="0" err="1"/>
              <a:t>Lorem</a:t>
            </a:r>
            <a:r>
              <a:rPr lang="en-US" dirty="0"/>
              <a:t> </a:t>
            </a:r>
            <a:r>
              <a:rPr lang="en-US" dirty="0" err="1"/>
              <a:t>ipsum</a:t>
            </a:r>
            <a:r>
              <a:rPr lang="en-US" dirty="0"/>
              <a:t> dolor sit </a:t>
            </a:r>
            <a:r>
              <a:rPr lang="en-US" dirty="0" err="1"/>
              <a:t>amet</a:t>
            </a:r>
            <a:r>
              <a:rPr lang="en-US" dirty="0"/>
              <a:t>, </a:t>
            </a:r>
            <a:r>
              <a:rPr lang="en-US" dirty="0" err="1"/>
              <a:t>consectetur</a:t>
            </a:r>
            <a:r>
              <a:rPr lang="en-US" dirty="0"/>
              <a:t> </a:t>
            </a:r>
            <a:r>
              <a:rPr lang="en-US" dirty="0" err="1"/>
              <a:t>adipiscing</a:t>
            </a:r>
            <a:r>
              <a:rPr lang="en-US" dirty="0"/>
              <a:t> </a:t>
            </a:r>
            <a:br>
              <a:rPr lang="en-US" dirty="0"/>
            </a:br>
            <a:r>
              <a:rPr lang="en-US" dirty="0" err="1"/>
              <a:t>elit</a:t>
            </a:r>
            <a:r>
              <a:rPr lang="en-US" dirty="0"/>
              <a:t>. </a:t>
            </a:r>
            <a:r>
              <a:rPr lang="en-US" dirty="0" err="1"/>
              <a:t>Nunc</a:t>
            </a:r>
            <a:r>
              <a:rPr lang="en-US" dirty="0"/>
              <a:t> et </a:t>
            </a:r>
            <a:r>
              <a:rPr lang="en-US" dirty="0" err="1"/>
              <a:t>sagittis</a:t>
            </a:r>
            <a:r>
              <a:rPr lang="en-US" dirty="0"/>
              <a:t> ligula</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64387921"/>
      </p:ext>
    </p:extLst>
  </p:cSld>
  <p:clrMapOvr>
    <a:masterClrMapping/>
  </p:clrMapOvr>
  <mc:AlternateContent xmlns:mc="http://schemas.openxmlformats.org/markup-compatibility/2006" xmlns:p14="http://schemas.microsoft.com/office/powerpoint/2010/main">
    <mc:Choice Requires="p14">
      <p:transition spd="slow" p14:dur="1250">
        <p:fade/>
      </p:transition>
    </mc:Choice>
    <mc:Fallback xmlns="">
      <p:transition spd="slow">
        <p:fade/>
      </p:transition>
    </mc:Fallback>
  </mc:AlternateContent>
</p:sldLayout>
</file>

<file path=ppt/slideLayouts/slideLayout162.xml><?xml version="1.0" encoding="utf-8"?>
<p:sldLayout xmlns:a="http://schemas.openxmlformats.org/drawingml/2006/main" xmlns:r="http://schemas.openxmlformats.org/officeDocument/2006/relationships" xmlns:p="http://schemas.openxmlformats.org/presentationml/2006/main" preserve="1" userDrawn="1">
  <p:cSld name="59_Illustrated Footer">
    <p:spTree>
      <p:nvGrpSpPr>
        <p:cNvPr id="1" name=""/>
        <p:cNvGrpSpPr/>
        <p:nvPr/>
      </p:nvGrpSpPr>
      <p:grpSpPr>
        <a:xfrm>
          <a:off x="0" y="0"/>
          <a:ext cx="0" cy="0"/>
          <a:chOff x="0" y="0"/>
          <a:chExt cx="0" cy="0"/>
        </a:xfrm>
      </p:grpSpPr>
      <p:grpSp>
        <p:nvGrpSpPr>
          <p:cNvPr id="9" name="Group 8"/>
          <p:cNvGrpSpPr/>
          <p:nvPr userDrawn="1"/>
        </p:nvGrpSpPr>
        <p:grpSpPr>
          <a:xfrm>
            <a:off x="-1" y="4983451"/>
            <a:ext cx="9326564" cy="2013433"/>
            <a:chOff x="-1" y="4983450"/>
            <a:chExt cx="12436476" cy="2013433"/>
          </a:xfrm>
        </p:grpSpPr>
        <p:grpSp>
          <p:nvGrpSpPr>
            <p:cNvPr id="203" name="Group 202"/>
            <p:cNvGrpSpPr/>
            <p:nvPr userDrawn="1"/>
          </p:nvGrpSpPr>
          <p:grpSpPr>
            <a:xfrm>
              <a:off x="4155792" y="6028998"/>
              <a:ext cx="955864" cy="602235"/>
              <a:chOff x="4155792" y="6116087"/>
              <a:chExt cx="955864" cy="602235"/>
            </a:xfrm>
          </p:grpSpPr>
          <p:sp>
            <p:nvSpPr>
              <p:cNvPr id="204" name="Freeform 70"/>
              <p:cNvSpPr>
                <a:spLocks/>
              </p:cNvSpPr>
              <p:nvPr/>
            </p:nvSpPr>
            <p:spPr bwMode="auto">
              <a:xfrm>
                <a:off x="4987272" y="6373645"/>
                <a:ext cx="56198" cy="97409"/>
              </a:xfrm>
              <a:custGeom>
                <a:avLst/>
                <a:gdLst>
                  <a:gd name="T0" fmla="*/ 13 w 26"/>
                  <a:gd name="T1" fmla="*/ 0 h 45"/>
                  <a:gd name="T2" fmla="*/ 0 w 26"/>
                  <a:gd name="T3" fmla="*/ 12 h 45"/>
                  <a:gd name="T4" fmla="*/ 0 w 26"/>
                  <a:gd name="T5" fmla="*/ 45 h 45"/>
                  <a:gd name="T6" fmla="*/ 26 w 26"/>
                  <a:gd name="T7" fmla="*/ 45 h 45"/>
                  <a:gd name="T8" fmla="*/ 26 w 26"/>
                  <a:gd name="T9" fmla="*/ 12 h 45"/>
                  <a:gd name="T10" fmla="*/ 13 w 26"/>
                  <a:gd name="T11" fmla="*/ 0 h 45"/>
                </a:gdLst>
                <a:ahLst/>
                <a:cxnLst>
                  <a:cxn ang="0">
                    <a:pos x="T0" y="T1"/>
                  </a:cxn>
                  <a:cxn ang="0">
                    <a:pos x="T2" y="T3"/>
                  </a:cxn>
                  <a:cxn ang="0">
                    <a:pos x="T4" y="T5"/>
                  </a:cxn>
                  <a:cxn ang="0">
                    <a:pos x="T6" y="T7"/>
                  </a:cxn>
                  <a:cxn ang="0">
                    <a:pos x="T8" y="T9"/>
                  </a:cxn>
                  <a:cxn ang="0">
                    <a:pos x="T10" y="T11"/>
                  </a:cxn>
                </a:cxnLst>
                <a:rect l="0" t="0" r="r" b="b"/>
                <a:pathLst>
                  <a:path w="26" h="45">
                    <a:moveTo>
                      <a:pt x="13" y="0"/>
                    </a:moveTo>
                    <a:cubicBezTo>
                      <a:pt x="6" y="0"/>
                      <a:pt x="0" y="5"/>
                      <a:pt x="0" y="12"/>
                    </a:cubicBezTo>
                    <a:cubicBezTo>
                      <a:pt x="0" y="45"/>
                      <a:pt x="0" y="45"/>
                      <a:pt x="0" y="45"/>
                    </a:cubicBezTo>
                    <a:cubicBezTo>
                      <a:pt x="26" y="45"/>
                      <a:pt x="26" y="45"/>
                      <a:pt x="26" y="45"/>
                    </a:cubicBezTo>
                    <a:cubicBezTo>
                      <a:pt x="26" y="12"/>
                      <a:pt x="26" y="12"/>
                      <a:pt x="26" y="12"/>
                    </a:cubicBezTo>
                    <a:cubicBezTo>
                      <a:pt x="26" y="5"/>
                      <a:pt x="20" y="0"/>
                      <a:pt x="13" y="0"/>
                    </a:cubicBezTo>
                    <a:close/>
                  </a:path>
                </a:pathLst>
              </a:custGeom>
              <a:solidFill>
                <a:srgbClr val="D2D2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205" name="Freeform 72"/>
              <p:cNvSpPr>
                <a:spLocks/>
              </p:cNvSpPr>
              <p:nvPr/>
            </p:nvSpPr>
            <p:spPr bwMode="auto">
              <a:xfrm>
                <a:off x="4830669" y="6128624"/>
                <a:ext cx="280987" cy="469061"/>
              </a:xfrm>
              <a:custGeom>
                <a:avLst/>
                <a:gdLst>
                  <a:gd name="T0" fmla="*/ 189 w 375"/>
                  <a:gd name="T1" fmla="*/ 0 h 626"/>
                  <a:gd name="T2" fmla="*/ 0 w 375"/>
                  <a:gd name="T3" fmla="*/ 626 h 626"/>
                  <a:gd name="T4" fmla="*/ 375 w 375"/>
                  <a:gd name="T5" fmla="*/ 626 h 626"/>
                  <a:gd name="T6" fmla="*/ 189 w 375"/>
                  <a:gd name="T7" fmla="*/ 0 h 626"/>
                </a:gdLst>
                <a:ahLst/>
                <a:cxnLst>
                  <a:cxn ang="0">
                    <a:pos x="T0" y="T1"/>
                  </a:cxn>
                  <a:cxn ang="0">
                    <a:pos x="T2" y="T3"/>
                  </a:cxn>
                  <a:cxn ang="0">
                    <a:pos x="T4" y="T5"/>
                  </a:cxn>
                  <a:cxn ang="0">
                    <a:pos x="T6" y="T7"/>
                  </a:cxn>
                </a:cxnLst>
                <a:rect l="0" t="0" r="r" b="b"/>
                <a:pathLst>
                  <a:path w="375" h="626">
                    <a:moveTo>
                      <a:pt x="189" y="0"/>
                    </a:moveTo>
                    <a:lnTo>
                      <a:pt x="0" y="626"/>
                    </a:lnTo>
                    <a:lnTo>
                      <a:pt x="375" y="626"/>
                    </a:lnTo>
                    <a:lnTo>
                      <a:pt x="189" y="0"/>
                    </a:lnTo>
                    <a:close/>
                  </a:path>
                </a:pathLst>
              </a:custGeom>
              <a:solidFill>
                <a:srgbClr val="7FB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206" name="Freeform 73"/>
              <p:cNvSpPr>
                <a:spLocks/>
              </p:cNvSpPr>
              <p:nvPr/>
            </p:nvSpPr>
            <p:spPr bwMode="auto">
              <a:xfrm>
                <a:off x="4953554" y="6287475"/>
                <a:ext cx="35966" cy="430847"/>
              </a:xfrm>
              <a:custGeom>
                <a:avLst/>
                <a:gdLst>
                  <a:gd name="T0" fmla="*/ 48 w 48"/>
                  <a:gd name="T1" fmla="*/ 575 h 575"/>
                  <a:gd name="T2" fmla="*/ 0 w 48"/>
                  <a:gd name="T3" fmla="*/ 575 h 575"/>
                  <a:gd name="T4" fmla="*/ 25 w 48"/>
                  <a:gd name="T5" fmla="*/ 0 h 575"/>
                  <a:gd name="T6" fmla="*/ 48 w 48"/>
                  <a:gd name="T7" fmla="*/ 575 h 575"/>
                </a:gdLst>
                <a:ahLst/>
                <a:cxnLst>
                  <a:cxn ang="0">
                    <a:pos x="T0" y="T1"/>
                  </a:cxn>
                  <a:cxn ang="0">
                    <a:pos x="T2" y="T3"/>
                  </a:cxn>
                  <a:cxn ang="0">
                    <a:pos x="T4" y="T5"/>
                  </a:cxn>
                  <a:cxn ang="0">
                    <a:pos x="T6" y="T7"/>
                  </a:cxn>
                </a:cxnLst>
                <a:rect l="0" t="0" r="r" b="b"/>
                <a:pathLst>
                  <a:path w="48" h="575">
                    <a:moveTo>
                      <a:pt x="48" y="575"/>
                    </a:moveTo>
                    <a:lnTo>
                      <a:pt x="0" y="575"/>
                    </a:lnTo>
                    <a:lnTo>
                      <a:pt x="25" y="0"/>
                    </a:lnTo>
                    <a:lnTo>
                      <a:pt x="48" y="575"/>
                    </a:lnTo>
                    <a:close/>
                  </a:path>
                </a:pathLst>
              </a:custGeom>
              <a:solidFill>
                <a:srgbClr val="7373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207" name="Freeform 74"/>
              <p:cNvSpPr>
                <a:spLocks/>
              </p:cNvSpPr>
              <p:nvPr/>
            </p:nvSpPr>
            <p:spPr bwMode="auto">
              <a:xfrm>
                <a:off x="4889114" y="6496530"/>
                <a:ext cx="87668" cy="88417"/>
              </a:xfrm>
              <a:custGeom>
                <a:avLst/>
                <a:gdLst>
                  <a:gd name="T0" fmla="*/ 100 w 117"/>
                  <a:gd name="T1" fmla="*/ 118 h 118"/>
                  <a:gd name="T2" fmla="*/ 0 w 117"/>
                  <a:gd name="T3" fmla="*/ 0 h 118"/>
                  <a:gd name="T4" fmla="*/ 117 w 117"/>
                  <a:gd name="T5" fmla="*/ 101 h 118"/>
                  <a:gd name="T6" fmla="*/ 100 w 117"/>
                  <a:gd name="T7" fmla="*/ 118 h 118"/>
                </a:gdLst>
                <a:ahLst/>
                <a:cxnLst>
                  <a:cxn ang="0">
                    <a:pos x="T0" y="T1"/>
                  </a:cxn>
                  <a:cxn ang="0">
                    <a:pos x="T2" y="T3"/>
                  </a:cxn>
                  <a:cxn ang="0">
                    <a:pos x="T4" y="T5"/>
                  </a:cxn>
                  <a:cxn ang="0">
                    <a:pos x="T6" y="T7"/>
                  </a:cxn>
                </a:cxnLst>
                <a:rect l="0" t="0" r="r" b="b"/>
                <a:pathLst>
                  <a:path w="117" h="118">
                    <a:moveTo>
                      <a:pt x="100" y="118"/>
                    </a:moveTo>
                    <a:lnTo>
                      <a:pt x="0" y="0"/>
                    </a:lnTo>
                    <a:lnTo>
                      <a:pt x="117" y="101"/>
                    </a:lnTo>
                    <a:lnTo>
                      <a:pt x="100" y="118"/>
                    </a:lnTo>
                    <a:close/>
                  </a:path>
                </a:pathLst>
              </a:custGeom>
              <a:solidFill>
                <a:srgbClr val="7373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208" name="Freeform 75"/>
              <p:cNvSpPr>
                <a:spLocks/>
              </p:cNvSpPr>
              <p:nvPr/>
            </p:nvSpPr>
            <p:spPr bwMode="auto">
              <a:xfrm>
                <a:off x="4912342" y="6436586"/>
                <a:ext cx="64440" cy="64440"/>
              </a:xfrm>
              <a:custGeom>
                <a:avLst/>
                <a:gdLst>
                  <a:gd name="T0" fmla="*/ 69 w 86"/>
                  <a:gd name="T1" fmla="*/ 86 h 86"/>
                  <a:gd name="T2" fmla="*/ 0 w 86"/>
                  <a:gd name="T3" fmla="*/ 0 h 86"/>
                  <a:gd name="T4" fmla="*/ 86 w 86"/>
                  <a:gd name="T5" fmla="*/ 69 h 86"/>
                  <a:gd name="T6" fmla="*/ 69 w 86"/>
                  <a:gd name="T7" fmla="*/ 86 h 86"/>
                </a:gdLst>
                <a:ahLst/>
                <a:cxnLst>
                  <a:cxn ang="0">
                    <a:pos x="T0" y="T1"/>
                  </a:cxn>
                  <a:cxn ang="0">
                    <a:pos x="T2" y="T3"/>
                  </a:cxn>
                  <a:cxn ang="0">
                    <a:pos x="T4" y="T5"/>
                  </a:cxn>
                  <a:cxn ang="0">
                    <a:pos x="T6" y="T7"/>
                  </a:cxn>
                </a:cxnLst>
                <a:rect l="0" t="0" r="r" b="b"/>
                <a:pathLst>
                  <a:path w="86" h="86">
                    <a:moveTo>
                      <a:pt x="69" y="86"/>
                    </a:moveTo>
                    <a:lnTo>
                      <a:pt x="0" y="0"/>
                    </a:lnTo>
                    <a:lnTo>
                      <a:pt x="86" y="69"/>
                    </a:lnTo>
                    <a:lnTo>
                      <a:pt x="69" y="86"/>
                    </a:lnTo>
                    <a:close/>
                  </a:path>
                </a:pathLst>
              </a:custGeom>
              <a:solidFill>
                <a:srgbClr val="7373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209" name="Freeform 76"/>
              <p:cNvSpPr>
                <a:spLocks/>
              </p:cNvSpPr>
              <p:nvPr/>
            </p:nvSpPr>
            <p:spPr bwMode="auto">
              <a:xfrm>
                <a:off x="4921334" y="6358659"/>
                <a:ext cx="50952" cy="60693"/>
              </a:xfrm>
              <a:custGeom>
                <a:avLst/>
                <a:gdLst>
                  <a:gd name="T0" fmla="*/ 68 w 68"/>
                  <a:gd name="T1" fmla="*/ 81 h 81"/>
                  <a:gd name="T2" fmla="*/ 0 w 68"/>
                  <a:gd name="T3" fmla="*/ 0 h 81"/>
                  <a:gd name="T4" fmla="*/ 68 w 68"/>
                  <a:gd name="T5" fmla="*/ 52 h 81"/>
                  <a:gd name="T6" fmla="*/ 68 w 68"/>
                  <a:gd name="T7" fmla="*/ 81 h 81"/>
                </a:gdLst>
                <a:ahLst/>
                <a:cxnLst>
                  <a:cxn ang="0">
                    <a:pos x="T0" y="T1"/>
                  </a:cxn>
                  <a:cxn ang="0">
                    <a:pos x="T2" y="T3"/>
                  </a:cxn>
                  <a:cxn ang="0">
                    <a:pos x="T4" y="T5"/>
                  </a:cxn>
                  <a:cxn ang="0">
                    <a:pos x="T6" y="T7"/>
                  </a:cxn>
                </a:cxnLst>
                <a:rect l="0" t="0" r="r" b="b"/>
                <a:pathLst>
                  <a:path w="68" h="81">
                    <a:moveTo>
                      <a:pt x="68" y="81"/>
                    </a:moveTo>
                    <a:lnTo>
                      <a:pt x="0" y="0"/>
                    </a:lnTo>
                    <a:lnTo>
                      <a:pt x="68" y="52"/>
                    </a:lnTo>
                    <a:lnTo>
                      <a:pt x="68" y="81"/>
                    </a:lnTo>
                    <a:close/>
                  </a:path>
                </a:pathLst>
              </a:custGeom>
              <a:solidFill>
                <a:srgbClr val="7373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210" name="Freeform 77"/>
              <p:cNvSpPr>
                <a:spLocks/>
              </p:cNvSpPr>
              <p:nvPr/>
            </p:nvSpPr>
            <p:spPr bwMode="auto">
              <a:xfrm>
                <a:off x="4966292" y="6496530"/>
                <a:ext cx="87668" cy="88417"/>
              </a:xfrm>
              <a:custGeom>
                <a:avLst/>
                <a:gdLst>
                  <a:gd name="T0" fmla="*/ 17 w 117"/>
                  <a:gd name="T1" fmla="*/ 118 h 118"/>
                  <a:gd name="T2" fmla="*/ 117 w 117"/>
                  <a:gd name="T3" fmla="*/ 0 h 118"/>
                  <a:gd name="T4" fmla="*/ 0 w 117"/>
                  <a:gd name="T5" fmla="*/ 101 h 118"/>
                  <a:gd name="T6" fmla="*/ 17 w 117"/>
                  <a:gd name="T7" fmla="*/ 118 h 118"/>
                </a:gdLst>
                <a:ahLst/>
                <a:cxnLst>
                  <a:cxn ang="0">
                    <a:pos x="T0" y="T1"/>
                  </a:cxn>
                  <a:cxn ang="0">
                    <a:pos x="T2" y="T3"/>
                  </a:cxn>
                  <a:cxn ang="0">
                    <a:pos x="T4" y="T5"/>
                  </a:cxn>
                  <a:cxn ang="0">
                    <a:pos x="T6" y="T7"/>
                  </a:cxn>
                </a:cxnLst>
                <a:rect l="0" t="0" r="r" b="b"/>
                <a:pathLst>
                  <a:path w="117" h="118">
                    <a:moveTo>
                      <a:pt x="17" y="118"/>
                    </a:moveTo>
                    <a:lnTo>
                      <a:pt x="117" y="0"/>
                    </a:lnTo>
                    <a:lnTo>
                      <a:pt x="0" y="101"/>
                    </a:lnTo>
                    <a:lnTo>
                      <a:pt x="17" y="118"/>
                    </a:lnTo>
                    <a:close/>
                  </a:path>
                </a:pathLst>
              </a:custGeom>
              <a:solidFill>
                <a:srgbClr val="7373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211" name="Freeform 78"/>
              <p:cNvSpPr>
                <a:spLocks/>
              </p:cNvSpPr>
              <p:nvPr/>
            </p:nvSpPr>
            <p:spPr bwMode="auto">
              <a:xfrm>
                <a:off x="4966292" y="6436586"/>
                <a:ext cx="64440" cy="64440"/>
              </a:xfrm>
              <a:custGeom>
                <a:avLst/>
                <a:gdLst>
                  <a:gd name="T0" fmla="*/ 17 w 86"/>
                  <a:gd name="T1" fmla="*/ 86 h 86"/>
                  <a:gd name="T2" fmla="*/ 86 w 86"/>
                  <a:gd name="T3" fmla="*/ 0 h 86"/>
                  <a:gd name="T4" fmla="*/ 0 w 86"/>
                  <a:gd name="T5" fmla="*/ 69 h 86"/>
                  <a:gd name="T6" fmla="*/ 17 w 86"/>
                  <a:gd name="T7" fmla="*/ 86 h 86"/>
                </a:gdLst>
                <a:ahLst/>
                <a:cxnLst>
                  <a:cxn ang="0">
                    <a:pos x="T0" y="T1"/>
                  </a:cxn>
                  <a:cxn ang="0">
                    <a:pos x="T2" y="T3"/>
                  </a:cxn>
                  <a:cxn ang="0">
                    <a:pos x="T4" y="T5"/>
                  </a:cxn>
                  <a:cxn ang="0">
                    <a:pos x="T6" y="T7"/>
                  </a:cxn>
                </a:cxnLst>
                <a:rect l="0" t="0" r="r" b="b"/>
                <a:pathLst>
                  <a:path w="86" h="86">
                    <a:moveTo>
                      <a:pt x="17" y="86"/>
                    </a:moveTo>
                    <a:lnTo>
                      <a:pt x="86" y="0"/>
                    </a:lnTo>
                    <a:lnTo>
                      <a:pt x="0" y="69"/>
                    </a:lnTo>
                    <a:lnTo>
                      <a:pt x="17" y="86"/>
                    </a:lnTo>
                    <a:close/>
                  </a:path>
                </a:pathLst>
              </a:custGeom>
              <a:solidFill>
                <a:srgbClr val="7373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212" name="Freeform 79"/>
              <p:cNvSpPr>
                <a:spLocks/>
              </p:cNvSpPr>
              <p:nvPr/>
            </p:nvSpPr>
            <p:spPr bwMode="auto">
              <a:xfrm>
                <a:off x="4970038" y="6358659"/>
                <a:ext cx="51702" cy="60693"/>
              </a:xfrm>
              <a:custGeom>
                <a:avLst/>
                <a:gdLst>
                  <a:gd name="T0" fmla="*/ 0 w 69"/>
                  <a:gd name="T1" fmla="*/ 81 h 81"/>
                  <a:gd name="T2" fmla="*/ 69 w 69"/>
                  <a:gd name="T3" fmla="*/ 0 h 81"/>
                  <a:gd name="T4" fmla="*/ 0 w 69"/>
                  <a:gd name="T5" fmla="*/ 52 h 81"/>
                  <a:gd name="T6" fmla="*/ 0 w 69"/>
                  <a:gd name="T7" fmla="*/ 81 h 81"/>
                </a:gdLst>
                <a:ahLst/>
                <a:cxnLst>
                  <a:cxn ang="0">
                    <a:pos x="T0" y="T1"/>
                  </a:cxn>
                  <a:cxn ang="0">
                    <a:pos x="T2" y="T3"/>
                  </a:cxn>
                  <a:cxn ang="0">
                    <a:pos x="T4" y="T5"/>
                  </a:cxn>
                  <a:cxn ang="0">
                    <a:pos x="T6" y="T7"/>
                  </a:cxn>
                </a:cxnLst>
                <a:rect l="0" t="0" r="r" b="b"/>
                <a:pathLst>
                  <a:path w="69" h="81">
                    <a:moveTo>
                      <a:pt x="0" y="81"/>
                    </a:moveTo>
                    <a:lnTo>
                      <a:pt x="69" y="0"/>
                    </a:lnTo>
                    <a:lnTo>
                      <a:pt x="0" y="52"/>
                    </a:lnTo>
                    <a:lnTo>
                      <a:pt x="0" y="81"/>
                    </a:lnTo>
                    <a:close/>
                  </a:path>
                </a:pathLst>
              </a:custGeom>
              <a:solidFill>
                <a:srgbClr val="7373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213" name="Freeform 70"/>
              <p:cNvSpPr>
                <a:spLocks/>
              </p:cNvSpPr>
              <p:nvPr/>
            </p:nvSpPr>
            <p:spPr bwMode="auto">
              <a:xfrm>
                <a:off x="4312395" y="6361108"/>
                <a:ext cx="56198" cy="97409"/>
              </a:xfrm>
              <a:custGeom>
                <a:avLst/>
                <a:gdLst>
                  <a:gd name="T0" fmla="*/ 13 w 26"/>
                  <a:gd name="T1" fmla="*/ 0 h 45"/>
                  <a:gd name="T2" fmla="*/ 0 w 26"/>
                  <a:gd name="T3" fmla="*/ 12 h 45"/>
                  <a:gd name="T4" fmla="*/ 0 w 26"/>
                  <a:gd name="T5" fmla="*/ 45 h 45"/>
                  <a:gd name="T6" fmla="*/ 26 w 26"/>
                  <a:gd name="T7" fmla="*/ 45 h 45"/>
                  <a:gd name="T8" fmla="*/ 26 w 26"/>
                  <a:gd name="T9" fmla="*/ 12 h 45"/>
                  <a:gd name="T10" fmla="*/ 13 w 26"/>
                  <a:gd name="T11" fmla="*/ 0 h 45"/>
                </a:gdLst>
                <a:ahLst/>
                <a:cxnLst>
                  <a:cxn ang="0">
                    <a:pos x="T0" y="T1"/>
                  </a:cxn>
                  <a:cxn ang="0">
                    <a:pos x="T2" y="T3"/>
                  </a:cxn>
                  <a:cxn ang="0">
                    <a:pos x="T4" y="T5"/>
                  </a:cxn>
                  <a:cxn ang="0">
                    <a:pos x="T6" y="T7"/>
                  </a:cxn>
                  <a:cxn ang="0">
                    <a:pos x="T8" y="T9"/>
                  </a:cxn>
                  <a:cxn ang="0">
                    <a:pos x="T10" y="T11"/>
                  </a:cxn>
                </a:cxnLst>
                <a:rect l="0" t="0" r="r" b="b"/>
                <a:pathLst>
                  <a:path w="26" h="45">
                    <a:moveTo>
                      <a:pt x="13" y="0"/>
                    </a:moveTo>
                    <a:cubicBezTo>
                      <a:pt x="6" y="0"/>
                      <a:pt x="0" y="5"/>
                      <a:pt x="0" y="12"/>
                    </a:cubicBezTo>
                    <a:cubicBezTo>
                      <a:pt x="0" y="45"/>
                      <a:pt x="0" y="45"/>
                      <a:pt x="0" y="45"/>
                    </a:cubicBezTo>
                    <a:cubicBezTo>
                      <a:pt x="26" y="45"/>
                      <a:pt x="26" y="45"/>
                      <a:pt x="26" y="45"/>
                    </a:cubicBezTo>
                    <a:cubicBezTo>
                      <a:pt x="26" y="12"/>
                      <a:pt x="26" y="12"/>
                      <a:pt x="26" y="12"/>
                    </a:cubicBezTo>
                    <a:cubicBezTo>
                      <a:pt x="26" y="5"/>
                      <a:pt x="20" y="0"/>
                      <a:pt x="13" y="0"/>
                    </a:cubicBezTo>
                    <a:close/>
                  </a:path>
                </a:pathLst>
              </a:custGeom>
              <a:solidFill>
                <a:srgbClr val="D2D2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214" name="Freeform 72"/>
              <p:cNvSpPr>
                <a:spLocks/>
              </p:cNvSpPr>
              <p:nvPr/>
            </p:nvSpPr>
            <p:spPr bwMode="auto">
              <a:xfrm>
                <a:off x="4155792" y="6116087"/>
                <a:ext cx="280987" cy="469061"/>
              </a:xfrm>
              <a:custGeom>
                <a:avLst/>
                <a:gdLst>
                  <a:gd name="T0" fmla="*/ 189 w 375"/>
                  <a:gd name="T1" fmla="*/ 0 h 626"/>
                  <a:gd name="T2" fmla="*/ 0 w 375"/>
                  <a:gd name="T3" fmla="*/ 626 h 626"/>
                  <a:gd name="T4" fmla="*/ 375 w 375"/>
                  <a:gd name="T5" fmla="*/ 626 h 626"/>
                  <a:gd name="T6" fmla="*/ 189 w 375"/>
                  <a:gd name="T7" fmla="*/ 0 h 626"/>
                </a:gdLst>
                <a:ahLst/>
                <a:cxnLst>
                  <a:cxn ang="0">
                    <a:pos x="T0" y="T1"/>
                  </a:cxn>
                  <a:cxn ang="0">
                    <a:pos x="T2" y="T3"/>
                  </a:cxn>
                  <a:cxn ang="0">
                    <a:pos x="T4" y="T5"/>
                  </a:cxn>
                  <a:cxn ang="0">
                    <a:pos x="T6" y="T7"/>
                  </a:cxn>
                </a:cxnLst>
                <a:rect l="0" t="0" r="r" b="b"/>
                <a:pathLst>
                  <a:path w="375" h="626">
                    <a:moveTo>
                      <a:pt x="189" y="0"/>
                    </a:moveTo>
                    <a:lnTo>
                      <a:pt x="0" y="626"/>
                    </a:lnTo>
                    <a:lnTo>
                      <a:pt x="375" y="626"/>
                    </a:lnTo>
                    <a:lnTo>
                      <a:pt x="189" y="0"/>
                    </a:lnTo>
                    <a:close/>
                  </a:path>
                </a:pathLst>
              </a:custGeom>
              <a:solidFill>
                <a:srgbClr val="7FB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215" name="Freeform 73"/>
              <p:cNvSpPr>
                <a:spLocks/>
              </p:cNvSpPr>
              <p:nvPr/>
            </p:nvSpPr>
            <p:spPr bwMode="auto">
              <a:xfrm>
                <a:off x="4278677" y="6274938"/>
                <a:ext cx="35966" cy="430847"/>
              </a:xfrm>
              <a:custGeom>
                <a:avLst/>
                <a:gdLst>
                  <a:gd name="T0" fmla="*/ 48 w 48"/>
                  <a:gd name="T1" fmla="*/ 575 h 575"/>
                  <a:gd name="T2" fmla="*/ 0 w 48"/>
                  <a:gd name="T3" fmla="*/ 575 h 575"/>
                  <a:gd name="T4" fmla="*/ 25 w 48"/>
                  <a:gd name="T5" fmla="*/ 0 h 575"/>
                  <a:gd name="T6" fmla="*/ 48 w 48"/>
                  <a:gd name="T7" fmla="*/ 575 h 575"/>
                </a:gdLst>
                <a:ahLst/>
                <a:cxnLst>
                  <a:cxn ang="0">
                    <a:pos x="T0" y="T1"/>
                  </a:cxn>
                  <a:cxn ang="0">
                    <a:pos x="T2" y="T3"/>
                  </a:cxn>
                  <a:cxn ang="0">
                    <a:pos x="T4" y="T5"/>
                  </a:cxn>
                  <a:cxn ang="0">
                    <a:pos x="T6" y="T7"/>
                  </a:cxn>
                </a:cxnLst>
                <a:rect l="0" t="0" r="r" b="b"/>
                <a:pathLst>
                  <a:path w="48" h="575">
                    <a:moveTo>
                      <a:pt x="48" y="575"/>
                    </a:moveTo>
                    <a:lnTo>
                      <a:pt x="0" y="575"/>
                    </a:lnTo>
                    <a:lnTo>
                      <a:pt x="25" y="0"/>
                    </a:lnTo>
                    <a:lnTo>
                      <a:pt x="48" y="575"/>
                    </a:lnTo>
                    <a:close/>
                  </a:path>
                </a:pathLst>
              </a:custGeom>
              <a:solidFill>
                <a:srgbClr val="7373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216" name="Freeform 74"/>
              <p:cNvSpPr>
                <a:spLocks/>
              </p:cNvSpPr>
              <p:nvPr/>
            </p:nvSpPr>
            <p:spPr bwMode="auto">
              <a:xfrm>
                <a:off x="4214237" y="6483993"/>
                <a:ext cx="87668" cy="88417"/>
              </a:xfrm>
              <a:custGeom>
                <a:avLst/>
                <a:gdLst>
                  <a:gd name="T0" fmla="*/ 100 w 117"/>
                  <a:gd name="T1" fmla="*/ 118 h 118"/>
                  <a:gd name="T2" fmla="*/ 0 w 117"/>
                  <a:gd name="T3" fmla="*/ 0 h 118"/>
                  <a:gd name="T4" fmla="*/ 117 w 117"/>
                  <a:gd name="T5" fmla="*/ 101 h 118"/>
                  <a:gd name="T6" fmla="*/ 100 w 117"/>
                  <a:gd name="T7" fmla="*/ 118 h 118"/>
                </a:gdLst>
                <a:ahLst/>
                <a:cxnLst>
                  <a:cxn ang="0">
                    <a:pos x="T0" y="T1"/>
                  </a:cxn>
                  <a:cxn ang="0">
                    <a:pos x="T2" y="T3"/>
                  </a:cxn>
                  <a:cxn ang="0">
                    <a:pos x="T4" y="T5"/>
                  </a:cxn>
                  <a:cxn ang="0">
                    <a:pos x="T6" y="T7"/>
                  </a:cxn>
                </a:cxnLst>
                <a:rect l="0" t="0" r="r" b="b"/>
                <a:pathLst>
                  <a:path w="117" h="118">
                    <a:moveTo>
                      <a:pt x="100" y="118"/>
                    </a:moveTo>
                    <a:lnTo>
                      <a:pt x="0" y="0"/>
                    </a:lnTo>
                    <a:lnTo>
                      <a:pt x="117" y="101"/>
                    </a:lnTo>
                    <a:lnTo>
                      <a:pt x="100" y="118"/>
                    </a:lnTo>
                    <a:close/>
                  </a:path>
                </a:pathLst>
              </a:custGeom>
              <a:solidFill>
                <a:srgbClr val="7373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217" name="Freeform 75"/>
              <p:cNvSpPr>
                <a:spLocks/>
              </p:cNvSpPr>
              <p:nvPr/>
            </p:nvSpPr>
            <p:spPr bwMode="auto">
              <a:xfrm>
                <a:off x="4237465" y="6424049"/>
                <a:ext cx="64440" cy="64440"/>
              </a:xfrm>
              <a:custGeom>
                <a:avLst/>
                <a:gdLst>
                  <a:gd name="T0" fmla="*/ 69 w 86"/>
                  <a:gd name="T1" fmla="*/ 86 h 86"/>
                  <a:gd name="T2" fmla="*/ 0 w 86"/>
                  <a:gd name="T3" fmla="*/ 0 h 86"/>
                  <a:gd name="T4" fmla="*/ 86 w 86"/>
                  <a:gd name="T5" fmla="*/ 69 h 86"/>
                  <a:gd name="T6" fmla="*/ 69 w 86"/>
                  <a:gd name="T7" fmla="*/ 86 h 86"/>
                </a:gdLst>
                <a:ahLst/>
                <a:cxnLst>
                  <a:cxn ang="0">
                    <a:pos x="T0" y="T1"/>
                  </a:cxn>
                  <a:cxn ang="0">
                    <a:pos x="T2" y="T3"/>
                  </a:cxn>
                  <a:cxn ang="0">
                    <a:pos x="T4" y="T5"/>
                  </a:cxn>
                  <a:cxn ang="0">
                    <a:pos x="T6" y="T7"/>
                  </a:cxn>
                </a:cxnLst>
                <a:rect l="0" t="0" r="r" b="b"/>
                <a:pathLst>
                  <a:path w="86" h="86">
                    <a:moveTo>
                      <a:pt x="69" y="86"/>
                    </a:moveTo>
                    <a:lnTo>
                      <a:pt x="0" y="0"/>
                    </a:lnTo>
                    <a:lnTo>
                      <a:pt x="86" y="69"/>
                    </a:lnTo>
                    <a:lnTo>
                      <a:pt x="69" y="86"/>
                    </a:lnTo>
                    <a:close/>
                  </a:path>
                </a:pathLst>
              </a:custGeom>
              <a:solidFill>
                <a:srgbClr val="7373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218" name="Freeform 76"/>
              <p:cNvSpPr>
                <a:spLocks/>
              </p:cNvSpPr>
              <p:nvPr/>
            </p:nvSpPr>
            <p:spPr bwMode="auto">
              <a:xfrm>
                <a:off x="4246457" y="6346122"/>
                <a:ext cx="50952" cy="60693"/>
              </a:xfrm>
              <a:custGeom>
                <a:avLst/>
                <a:gdLst>
                  <a:gd name="T0" fmla="*/ 68 w 68"/>
                  <a:gd name="T1" fmla="*/ 81 h 81"/>
                  <a:gd name="T2" fmla="*/ 0 w 68"/>
                  <a:gd name="T3" fmla="*/ 0 h 81"/>
                  <a:gd name="T4" fmla="*/ 68 w 68"/>
                  <a:gd name="T5" fmla="*/ 52 h 81"/>
                  <a:gd name="T6" fmla="*/ 68 w 68"/>
                  <a:gd name="T7" fmla="*/ 81 h 81"/>
                </a:gdLst>
                <a:ahLst/>
                <a:cxnLst>
                  <a:cxn ang="0">
                    <a:pos x="T0" y="T1"/>
                  </a:cxn>
                  <a:cxn ang="0">
                    <a:pos x="T2" y="T3"/>
                  </a:cxn>
                  <a:cxn ang="0">
                    <a:pos x="T4" y="T5"/>
                  </a:cxn>
                  <a:cxn ang="0">
                    <a:pos x="T6" y="T7"/>
                  </a:cxn>
                </a:cxnLst>
                <a:rect l="0" t="0" r="r" b="b"/>
                <a:pathLst>
                  <a:path w="68" h="81">
                    <a:moveTo>
                      <a:pt x="68" y="81"/>
                    </a:moveTo>
                    <a:lnTo>
                      <a:pt x="0" y="0"/>
                    </a:lnTo>
                    <a:lnTo>
                      <a:pt x="68" y="52"/>
                    </a:lnTo>
                    <a:lnTo>
                      <a:pt x="68" y="81"/>
                    </a:lnTo>
                    <a:close/>
                  </a:path>
                </a:pathLst>
              </a:custGeom>
              <a:solidFill>
                <a:srgbClr val="7373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219" name="Freeform 77"/>
              <p:cNvSpPr>
                <a:spLocks/>
              </p:cNvSpPr>
              <p:nvPr/>
            </p:nvSpPr>
            <p:spPr bwMode="auto">
              <a:xfrm>
                <a:off x="4291415" y="6483993"/>
                <a:ext cx="87668" cy="88417"/>
              </a:xfrm>
              <a:custGeom>
                <a:avLst/>
                <a:gdLst>
                  <a:gd name="T0" fmla="*/ 17 w 117"/>
                  <a:gd name="T1" fmla="*/ 118 h 118"/>
                  <a:gd name="T2" fmla="*/ 117 w 117"/>
                  <a:gd name="T3" fmla="*/ 0 h 118"/>
                  <a:gd name="T4" fmla="*/ 0 w 117"/>
                  <a:gd name="T5" fmla="*/ 101 h 118"/>
                  <a:gd name="T6" fmla="*/ 17 w 117"/>
                  <a:gd name="T7" fmla="*/ 118 h 118"/>
                </a:gdLst>
                <a:ahLst/>
                <a:cxnLst>
                  <a:cxn ang="0">
                    <a:pos x="T0" y="T1"/>
                  </a:cxn>
                  <a:cxn ang="0">
                    <a:pos x="T2" y="T3"/>
                  </a:cxn>
                  <a:cxn ang="0">
                    <a:pos x="T4" y="T5"/>
                  </a:cxn>
                  <a:cxn ang="0">
                    <a:pos x="T6" y="T7"/>
                  </a:cxn>
                </a:cxnLst>
                <a:rect l="0" t="0" r="r" b="b"/>
                <a:pathLst>
                  <a:path w="117" h="118">
                    <a:moveTo>
                      <a:pt x="17" y="118"/>
                    </a:moveTo>
                    <a:lnTo>
                      <a:pt x="117" y="0"/>
                    </a:lnTo>
                    <a:lnTo>
                      <a:pt x="0" y="101"/>
                    </a:lnTo>
                    <a:lnTo>
                      <a:pt x="17" y="118"/>
                    </a:lnTo>
                    <a:close/>
                  </a:path>
                </a:pathLst>
              </a:custGeom>
              <a:solidFill>
                <a:srgbClr val="7373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220" name="Freeform 78"/>
              <p:cNvSpPr>
                <a:spLocks/>
              </p:cNvSpPr>
              <p:nvPr/>
            </p:nvSpPr>
            <p:spPr bwMode="auto">
              <a:xfrm>
                <a:off x="4291415" y="6424049"/>
                <a:ext cx="64440" cy="64440"/>
              </a:xfrm>
              <a:custGeom>
                <a:avLst/>
                <a:gdLst>
                  <a:gd name="T0" fmla="*/ 17 w 86"/>
                  <a:gd name="T1" fmla="*/ 86 h 86"/>
                  <a:gd name="T2" fmla="*/ 86 w 86"/>
                  <a:gd name="T3" fmla="*/ 0 h 86"/>
                  <a:gd name="T4" fmla="*/ 0 w 86"/>
                  <a:gd name="T5" fmla="*/ 69 h 86"/>
                  <a:gd name="T6" fmla="*/ 17 w 86"/>
                  <a:gd name="T7" fmla="*/ 86 h 86"/>
                </a:gdLst>
                <a:ahLst/>
                <a:cxnLst>
                  <a:cxn ang="0">
                    <a:pos x="T0" y="T1"/>
                  </a:cxn>
                  <a:cxn ang="0">
                    <a:pos x="T2" y="T3"/>
                  </a:cxn>
                  <a:cxn ang="0">
                    <a:pos x="T4" y="T5"/>
                  </a:cxn>
                  <a:cxn ang="0">
                    <a:pos x="T6" y="T7"/>
                  </a:cxn>
                </a:cxnLst>
                <a:rect l="0" t="0" r="r" b="b"/>
                <a:pathLst>
                  <a:path w="86" h="86">
                    <a:moveTo>
                      <a:pt x="17" y="86"/>
                    </a:moveTo>
                    <a:lnTo>
                      <a:pt x="86" y="0"/>
                    </a:lnTo>
                    <a:lnTo>
                      <a:pt x="0" y="69"/>
                    </a:lnTo>
                    <a:lnTo>
                      <a:pt x="17" y="86"/>
                    </a:lnTo>
                    <a:close/>
                  </a:path>
                </a:pathLst>
              </a:custGeom>
              <a:solidFill>
                <a:srgbClr val="7373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221" name="Freeform 79"/>
              <p:cNvSpPr>
                <a:spLocks/>
              </p:cNvSpPr>
              <p:nvPr/>
            </p:nvSpPr>
            <p:spPr bwMode="auto">
              <a:xfrm>
                <a:off x="4295161" y="6346122"/>
                <a:ext cx="51702" cy="60693"/>
              </a:xfrm>
              <a:custGeom>
                <a:avLst/>
                <a:gdLst>
                  <a:gd name="T0" fmla="*/ 0 w 69"/>
                  <a:gd name="T1" fmla="*/ 81 h 81"/>
                  <a:gd name="T2" fmla="*/ 69 w 69"/>
                  <a:gd name="T3" fmla="*/ 0 h 81"/>
                  <a:gd name="T4" fmla="*/ 0 w 69"/>
                  <a:gd name="T5" fmla="*/ 52 h 81"/>
                  <a:gd name="T6" fmla="*/ 0 w 69"/>
                  <a:gd name="T7" fmla="*/ 81 h 81"/>
                </a:gdLst>
                <a:ahLst/>
                <a:cxnLst>
                  <a:cxn ang="0">
                    <a:pos x="T0" y="T1"/>
                  </a:cxn>
                  <a:cxn ang="0">
                    <a:pos x="T2" y="T3"/>
                  </a:cxn>
                  <a:cxn ang="0">
                    <a:pos x="T4" y="T5"/>
                  </a:cxn>
                  <a:cxn ang="0">
                    <a:pos x="T6" y="T7"/>
                  </a:cxn>
                </a:cxnLst>
                <a:rect l="0" t="0" r="r" b="b"/>
                <a:pathLst>
                  <a:path w="69" h="81">
                    <a:moveTo>
                      <a:pt x="0" y="81"/>
                    </a:moveTo>
                    <a:lnTo>
                      <a:pt x="69" y="0"/>
                    </a:lnTo>
                    <a:lnTo>
                      <a:pt x="0" y="52"/>
                    </a:lnTo>
                    <a:lnTo>
                      <a:pt x="0" y="81"/>
                    </a:lnTo>
                    <a:close/>
                  </a:path>
                </a:pathLst>
              </a:custGeom>
              <a:solidFill>
                <a:srgbClr val="7373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grpSp>
        <p:sp>
          <p:nvSpPr>
            <p:cNvPr id="202" name="Freeform 201"/>
            <p:cNvSpPr>
              <a:spLocks/>
            </p:cNvSpPr>
            <p:nvPr userDrawn="1"/>
          </p:nvSpPr>
          <p:spPr bwMode="auto">
            <a:xfrm flipH="1">
              <a:off x="-1" y="6535869"/>
              <a:ext cx="12436476" cy="458656"/>
            </a:xfrm>
            <a:custGeom>
              <a:avLst/>
              <a:gdLst>
                <a:gd name="connsiteX0" fmla="*/ 11986338 w 12506323"/>
                <a:gd name="connsiteY0" fmla="*/ 1739 h 397158"/>
                <a:gd name="connsiteX1" fmla="*/ 0 w 12506323"/>
                <a:gd name="connsiteY1" fmla="*/ 397158 h 397158"/>
                <a:gd name="connsiteX2" fmla="*/ 7917511 w 12506323"/>
                <a:gd name="connsiteY2" fmla="*/ 397158 h 397158"/>
                <a:gd name="connsiteX3" fmla="*/ 12506323 w 12506323"/>
                <a:gd name="connsiteY3" fmla="*/ 397158 h 397158"/>
                <a:gd name="connsiteX4" fmla="*/ 12506323 w 12506323"/>
                <a:gd name="connsiteY4" fmla="*/ 6599 h 3971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06323" h="397158">
                  <a:moveTo>
                    <a:pt x="11986338" y="1739"/>
                  </a:moveTo>
                  <a:cubicBezTo>
                    <a:pt x="7676236" y="-16923"/>
                    <a:pt x="3294865" y="114615"/>
                    <a:pt x="0" y="397158"/>
                  </a:cubicBezTo>
                  <a:lnTo>
                    <a:pt x="7917511" y="397158"/>
                  </a:lnTo>
                  <a:lnTo>
                    <a:pt x="12506323" y="397158"/>
                  </a:lnTo>
                  <a:lnTo>
                    <a:pt x="12506323" y="6599"/>
                  </a:lnTo>
                  <a:close/>
                </a:path>
              </a:pathLst>
            </a:custGeom>
            <a:solidFill>
              <a:srgbClr val="7FBA00"/>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IN" sz="1350"/>
            </a:p>
          </p:txBody>
        </p:sp>
        <p:grpSp>
          <p:nvGrpSpPr>
            <p:cNvPr id="51" name="Group 50"/>
            <p:cNvGrpSpPr/>
            <p:nvPr userDrawn="1"/>
          </p:nvGrpSpPr>
          <p:grpSpPr>
            <a:xfrm>
              <a:off x="10313990" y="4983450"/>
              <a:ext cx="1390650" cy="1556567"/>
              <a:chOff x="8963026" y="9838844"/>
              <a:chExt cx="2022475" cy="2263775"/>
            </a:xfrm>
          </p:grpSpPr>
          <p:sp>
            <p:nvSpPr>
              <p:cNvPr id="52" name="Rectangle 8"/>
              <p:cNvSpPr>
                <a:spLocks noChangeArrowheads="1"/>
              </p:cNvSpPr>
              <p:nvPr/>
            </p:nvSpPr>
            <p:spPr bwMode="auto">
              <a:xfrm>
                <a:off x="8963026" y="11508894"/>
                <a:ext cx="279400" cy="555625"/>
              </a:xfrm>
              <a:prstGeom prst="rect">
                <a:avLst/>
              </a:prstGeom>
              <a:solidFill>
                <a:srgbClr val="D2D2D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53" name="Rectangle 9"/>
              <p:cNvSpPr>
                <a:spLocks noChangeArrowheads="1"/>
              </p:cNvSpPr>
              <p:nvPr/>
            </p:nvSpPr>
            <p:spPr bwMode="auto">
              <a:xfrm>
                <a:off x="9075738" y="9964257"/>
                <a:ext cx="601663" cy="2100262"/>
              </a:xfrm>
              <a:prstGeom prst="rect">
                <a:avLst/>
              </a:prstGeom>
              <a:solidFill>
                <a:srgbClr val="D2D2D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54" name="Rectangle 10"/>
              <p:cNvSpPr>
                <a:spLocks noChangeArrowheads="1"/>
              </p:cNvSpPr>
              <p:nvPr/>
            </p:nvSpPr>
            <p:spPr bwMode="auto">
              <a:xfrm>
                <a:off x="9075738" y="9964257"/>
                <a:ext cx="601663" cy="2100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55" name="Rectangle 11"/>
              <p:cNvSpPr>
                <a:spLocks noChangeArrowheads="1"/>
              </p:cNvSpPr>
              <p:nvPr/>
            </p:nvSpPr>
            <p:spPr bwMode="auto">
              <a:xfrm>
                <a:off x="10842626" y="11358082"/>
                <a:ext cx="142875" cy="706437"/>
              </a:xfrm>
              <a:prstGeom prst="rect">
                <a:avLst/>
              </a:prstGeom>
              <a:solidFill>
                <a:srgbClr val="D2D2D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56" name="Rectangle 12"/>
              <p:cNvSpPr>
                <a:spLocks noChangeArrowheads="1"/>
              </p:cNvSpPr>
              <p:nvPr/>
            </p:nvSpPr>
            <p:spPr bwMode="auto">
              <a:xfrm>
                <a:off x="10842626" y="11358082"/>
                <a:ext cx="142875" cy="706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57" name="Rectangle 13"/>
              <p:cNvSpPr>
                <a:spLocks noChangeArrowheads="1"/>
              </p:cNvSpPr>
              <p:nvPr/>
            </p:nvSpPr>
            <p:spPr bwMode="auto">
              <a:xfrm>
                <a:off x="10493376" y="11053282"/>
                <a:ext cx="401638" cy="1011237"/>
              </a:xfrm>
              <a:prstGeom prst="rect">
                <a:avLst/>
              </a:prstGeom>
              <a:solidFill>
                <a:srgbClr val="D2D2D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58" name="Rectangle 14"/>
              <p:cNvSpPr>
                <a:spLocks noChangeArrowheads="1"/>
              </p:cNvSpPr>
              <p:nvPr/>
            </p:nvSpPr>
            <p:spPr bwMode="auto">
              <a:xfrm>
                <a:off x="10493376" y="11053282"/>
                <a:ext cx="401638" cy="1011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59" name="Rectangle 15"/>
              <p:cNvSpPr>
                <a:spLocks noChangeArrowheads="1"/>
              </p:cNvSpPr>
              <p:nvPr/>
            </p:nvSpPr>
            <p:spPr bwMode="auto">
              <a:xfrm>
                <a:off x="10045701" y="10707207"/>
                <a:ext cx="401638" cy="1357312"/>
              </a:xfrm>
              <a:prstGeom prst="rect">
                <a:avLst/>
              </a:prstGeom>
              <a:solidFill>
                <a:srgbClr val="D2D2D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60" name="Rectangle 16"/>
              <p:cNvSpPr>
                <a:spLocks noChangeArrowheads="1"/>
              </p:cNvSpPr>
              <p:nvPr/>
            </p:nvSpPr>
            <p:spPr bwMode="auto">
              <a:xfrm>
                <a:off x="10045701" y="10707207"/>
                <a:ext cx="401638" cy="13573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61" name="Rectangle 17"/>
              <p:cNvSpPr>
                <a:spLocks noChangeArrowheads="1"/>
              </p:cNvSpPr>
              <p:nvPr/>
            </p:nvSpPr>
            <p:spPr bwMode="auto">
              <a:xfrm>
                <a:off x="9842501" y="11053282"/>
                <a:ext cx="401638" cy="1011237"/>
              </a:xfrm>
              <a:prstGeom prst="rect">
                <a:avLst/>
              </a:prstGeom>
              <a:solidFill>
                <a:srgbClr val="D2D2D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62" name="Rectangle 18"/>
              <p:cNvSpPr>
                <a:spLocks noChangeArrowheads="1"/>
              </p:cNvSpPr>
              <p:nvPr/>
            </p:nvSpPr>
            <p:spPr bwMode="auto">
              <a:xfrm>
                <a:off x="9842501" y="11053282"/>
                <a:ext cx="401638" cy="1011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63" name="Rectangle 19"/>
              <p:cNvSpPr>
                <a:spLocks noChangeArrowheads="1"/>
              </p:cNvSpPr>
              <p:nvPr/>
            </p:nvSpPr>
            <p:spPr bwMode="auto">
              <a:xfrm>
                <a:off x="10364788" y="11140594"/>
                <a:ext cx="455613" cy="962025"/>
              </a:xfrm>
              <a:prstGeom prst="rect">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64" name="Rectangle 20"/>
              <p:cNvSpPr>
                <a:spLocks noChangeArrowheads="1"/>
              </p:cNvSpPr>
              <p:nvPr/>
            </p:nvSpPr>
            <p:spPr bwMode="auto">
              <a:xfrm>
                <a:off x="10364788" y="11140594"/>
                <a:ext cx="455613" cy="962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65" name="Rectangle 21"/>
              <p:cNvSpPr>
                <a:spLocks noChangeArrowheads="1"/>
              </p:cNvSpPr>
              <p:nvPr/>
            </p:nvSpPr>
            <p:spPr bwMode="auto">
              <a:xfrm>
                <a:off x="10612438" y="11989907"/>
                <a:ext cx="60325" cy="112712"/>
              </a:xfrm>
              <a:prstGeom prst="rect">
                <a:avLst/>
              </a:pr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66" name="Rectangle 22"/>
              <p:cNvSpPr>
                <a:spLocks noChangeArrowheads="1"/>
              </p:cNvSpPr>
              <p:nvPr/>
            </p:nvSpPr>
            <p:spPr bwMode="auto">
              <a:xfrm>
                <a:off x="10510838" y="11989907"/>
                <a:ext cx="60325" cy="112712"/>
              </a:xfrm>
              <a:prstGeom prst="rect">
                <a:avLst/>
              </a:pr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67" name="Rectangle 23"/>
              <p:cNvSpPr>
                <a:spLocks noChangeArrowheads="1"/>
              </p:cNvSpPr>
              <p:nvPr/>
            </p:nvSpPr>
            <p:spPr bwMode="auto">
              <a:xfrm>
                <a:off x="10410826" y="11591444"/>
                <a:ext cx="363538" cy="55562"/>
              </a:xfrm>
              <a:prstGeom prst="rect">
                <a:avLst/>
              </a:pr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68" name="Rectangle 24"/>
              <p:cNvSpPr>
                <a:spLocks noChangeArrowheads="1"/>
              </p:cNvSpPr>
              <p:nvPr/>
            </p:nvSpPr>
            <p:spPr bwMode="auto">
              <a:xfrm>
                <a:off x="10410826" y="11591444"/>
                <a:ext cx="363538" cy="55562"/>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69" name="Rectangle 25"/>
              <p:cNvSpPr>
                <a:spLocks noChangeArrowheads="1"/>
              </p:cNvSpPr>
              <p:nvPr/>
            </p:nvSpPr>
            <p:spPr bwMode="auto">
              <a:xfrm>
                <a:off x="10410826" y="11693044"/>
                <a:ext cx="363538" cy="55562"/>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70" name="Rectangle 26"/>
              <p:cNvSpPr>
                <a:spLocks noChangeArrowheads="1"/>
              </p:cNvSpPr>
              <p:nvPr/>
            </p:nvSpPr>
            <p:spPr bwMode="auto">
              <a:xfrm>
                <a:off x="10410826" y="11794644"/>
                <a:ext cx="363538" cy="55562"/>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71" name="Rectangle 27"/>
              <p:cNvSpPr>
                <a:spLocks noChangeArrowheads="1"/>
              </p:cNvSpPr>
              <p:nvPr/>
            </p:nvSpPr>
            <p:spPr bwMode="auto">
              <a:xfrm>
                <a:off x="10410826" y="11894657"/>
                <a:ext cx="363538" cy="57150"/>
              </a:xfrm>
              <a:prstGeom prst="rect">
                <a:avLst/>
              </a:pr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72" name="Rectangle 28"/>
              <p:cNvSpPr>
                <a:spLocks noChangeArrowheads="1"/>
              </p:cNvSpPr>
              <p:nvPr/>
            </p:nvSpPr>
            <p:spPr bwMode="auto">
              <a:xfrm>
                <a:off x="10410826" y="11383482"/>
                <a:ext cx="363538" cy="60325"/>
              </a:xfrm>
              <a:prstGeom prst="rect">
                <a:avLst/>
              </a:pr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87" name="Rectangle 29"/>
              <p:cNvSpPr>
                <a:spLocks noChangeArrowheads="1"/>
              </p:cNvSpPr>
              <p:nvPr/>
            </p:nvSpPr>
            <p:spPr bwMode="auto">
              <a:xfrm>
                <a:off x="10410826" y="11383482"/>
                <a:ext cx="363538" cy="60325"/>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89" name="Rectangle 30"/>
              <p:cNvSpPr>
                <a:spLocks noChangeArrowheads="1"/>
              </p:cNvSpPr>
              <p:nvPr/>
            </p:nvSpPr>
            <p:spPr bwMode="auto">
              <a:xfrm>
                <a:off x="10410826" y="11485082"/>
                <a:ext cx="363538" cy="60325"/>
              </a:xfrm>
              <a:prstGeom prst="rect">
                <a:avLst/>
              </a:pr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90" name="Rectangle 31"/>
              <p:cNvSpPr>
                <a:spLocks noChangeArrowheads="1"/>
              </p:cNvSpPr>
              <p:nvPr/>
            </p:nvSpPr>
            <p:spPr bwMode="auto">
              <a:xfrm>
                <a:off x="10410826" y="11485082"/>
                <a:ext cx="363538" cy="60325"/>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91" name="Rectangle 32"/>
              <p:cNvSpPr>
                <a:spLocks noChangeArrowheads="1"/>
              </p:cNvSpPr>
              <p:nvPr/>
            </p:nvSpPr>
            <p:spPr bwMode="auto">
              <a:xfrm>
                <a:off x="10410826" y="11185044"/>
                <a:ext cx="363538" cy="57150"/>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92" name="Rectangle 33"/>
              <p:cNvSpPr>
                <a:spLocks noChangeArrowheads="1"/>
              </p:cNvSpPr>
              <p:nvPr/>
            </p:nvSpPr>
            <p:spPr bwMode="auto">
              <a:xfrm>
                <a:off x="10410826" y="11185044"/>
                <a:ext cx="363538"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93" name="Rectangle 34"/>
              <p:cNvSpPr>
                <a:spLocks noChangeArrowheads="1"/>
              </p:cNvSpPr>
              <p:nvPr/>
            </p:nvSpPr>
            <p:spPr bwMode="auto">
              <a:xfrm>
                <a:off x="10410826" y="11286644"/>
                <a:ext cx="363538" cy="55562"/>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94" name="Rectangle 35"/>
              <p:cNvSpPr>
                <a:spLocks noChangeArrowheads="1"/>
              </p:cNvSpPr>
              <p:nvPr/>
            </p:nvSpPr>
            <p:spPr bwMode="auto">
              <a:xfrm>
                <a:off x="10410826" y="11286644"/>
                <a:ext cx="363538" cy="55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95" name="Freeform 48"/>
              <p:cNvSpPr>
                <a:spLocks/>
              </p:cNvSpPr>
              <p:nvPr/>
            </p:nvSpPr>
            <p:spPr bwMode="auto">
              <a:xfrm>
                <a:off x="9444038" y="11534294"/>
                <a:ext cx="676275" cy="568325"/>
              </a:xfrm>
              <a:custGeom>
                <a:avLst/>
                <a:gdLst>
                  <a:gd name="T0" fmla="*/ 235 w 426"/>
                  <a:gd name="T1" fmla="*/ 62 h 358"/>
                  <a:gd name="T2" fmla="*/ 235 w 426"/>
                  <a:gd name="T3" fmla="*/ 0 h 358"/>
                  <a:gd name="T4" fmla="*/ 280 w 426"/>
                  <a:gd name="T5" fmla="*/ 0 h 358"/>
                  <a:gd name="T6" fmla="*/ 280 w 426"/>
                  <a:gd name="T7" fmla="*/ 62 h 358"/>
                  <a:gd name="T8" fmla="*/ 296 w 426"/>
                  <a:gd name="T9" fmla="*/ 62 h 358"/>
                  <a:gd name="T10" fmla="*/ 296 w 426"/>
                  <a:gd name="T11" fmla="*/ 0 h 358"/>
                  <a:gd name="T12" fmla="*/ 343 w 426"/>
                  <a:gd name="T13" fmla="*/ 0 h 358"/>
                  <a:gd name="T14" fmla="*/ 343 w 426"/>
                  <a:gd name="T15" fmla="*/ 62 h 358"/>
                  <a:gd name="T16" fmla="*/ 426 w 426"/>
                  <a:gd name="T17" fmla="*/ 62 h 358"/>
                  <a:gd name="T18" fmla="*/ 426 w 426"/>
                  <a:gd name="T19" fmla="*/ 76 h 358"/>
                  <a:gd name="T20" fmla="*/ 407 w 426"/>
                  <a:gd name="T21" fmla="*/ 76 h 358"/>
                  <a:gd name="T22" fmla="*/ 407 w 426"/>
                  <a:gd name="T23" fmla="*/ 358 h 358"/>
                  <a:gd name="T24" fmla="*/ 19 w 426"/>
                  <a:gd name="T25" fmla="*/ 358 h 358"/>
                  <a:gd name="T26" fmla="*/ 19 w 426"/>
                  <a:gd name="T27" fmla="*/ 76 h 358"/>
                  <a:gd name="T28" fmla="*/ 0 w 426"/>
                  <a:gd name="T29" fmla="*/ 76 h 358"/>
                  <a:gd name="T30" fmla="*/ 0 w 426"/>
                  <a:gd name="T31" fmla="*/ 62 h 358"/>
                  <a:gd name="T32" fmla="*/ 235 w 426"/>
                  <a:gd name="T33" fmla="*/ 62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6" h="358">
                    <a:moveTo>
                      <a:pt x="235" y="62"/>
                    </a:moveTo>
                    <a:lnTo>
                      <a:pt x="235" y="0"/>
                    </a:lnTo>
                    <a:lnTo>
                      <a:pt x="280" y="0"/>
                    </a:lnTo>
                    <a:lnTo>
                      <a:pt x="280" y="62"/>
                    </a:lnTo>
                    <a:lnTo>
                      <a:pt x="296" y="62"/>
                    </a:lnTo>
                    <a:lnTo>
                      <a:pt x="296" y="0"/>
                    </a:lnTo>
                    <a:lnTo>
                      <a:pt x="343" y="0"/>
                    </a:lnTo>
                    <a:lnTo>
                      <a:pt x="343" y="62"/>
                    </a:lnTo>
                    <a:lnTo>
                      <a:pt x="426" y="62"/>
                    </a:lnTo>
                    <a:lnTo>
                      <a:pt x="426" y="76"/>
                    </a:lnTo>
                    <a:lnTo>
                      <a:pt x="407" y="76"/>
                    </a:lnTo>
                    <a:lnTo>
                      <a:pt x="407" y="358"/>
                    </a:lnTo>
                    <a:lnTo>
                      <a:pt x="19" y="358"/>
                    </a:lnTo>
                    <a:lnTo>
                      <a:pt x="19" y="76"/>
                    </a:lnTo>
                    <a:lnTo>
                      <a:pt x="0" y="76"/>
                    </a:lnTo>
                    <a:lnTo>
                      <a:pt x="0" y="62"/>
                    </a:lnTo>
                    <a:lnTo>
                      <a:pt x="235" y="62"/>
                    </a:lnTo>
                    <a:close/>
                  </a:path>
                </a:pathLst>
              </a:custGeom>
              <a:solidFill>
                <a:srgbClr val="D2D2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96" name="Freeform 49"/>
              <p:cNvSpPr>
                <a:spLocks/>
              </p:cNvSpPr>
              <p:nvPr/>
            </p:nvSpPr>
            <p:spPr bwMode="auto">
              <a:xfrm>
                <a:off x="9086851" y="11534294"/>
                <a:ext cx="676275" cy="568325"/>
              </a:xfrm>
              <a:custGeom>
                <a:avLst/>
                <a:gdLst>
                  <a:gd name="T0" fmla="*/ 235 w 426"/>
                  <a:gd name="T1" fmla="*/ 62 h 358"/>
                  <a:gd name="T2" fmla="*/ 235 w 426"/>
                  <a:gd name="T3" fmla="*/ 0 h 358"/>
                  <a:gd name="T4" fmla="*/ 280 w 426"/>
                  <a:gd name="T5" fmla="*/ 0 h 358"/>
                  <a:gd name="T6" fmla="*/ 280 w 426"/>
                  <a:gd name="T7" fmla="*/ 62 h 358"/>
                  <a:gd name="T8" fmla="*/ 296 w 426"/>
                  <a:gd name="T9" fmla="*/ 62 h 358"/>
                  <a:gd name="T10" fmla="*/ 296 w 426"/>
                  <a:gd name="T11" fmla="*/ 0 h 358"/>
                  <a:gd name="T12" fmla="*/ 344 w 426"/>
                  <a:gd name="T13" fmla="*/ 0 h 358"/>
                  <a:gd name="T14" fmla="*/ 344 w 426"/>
                  <a:gd name="T15" fmla="*/ 62 h 358"/>
                  <a:gd name="T16" fmla="*/ 426 w 426"/>
                  <a:gd name="T17" fmla="*/ 62 h 358"/>
                  <a:gd name="T18" fmla="*/ 426 w 426"/>
                  <a:gd name="T19" fmla="*/ 76 h 358"/>
                  <a:gd name="T20" fmla="*/ 408 w 426"/>
                  <a:gd name="T21" fmla="*/ 76 h 358"/>
                  <a:gd name="T22" fmla="*/ 408 w 426"/>
                  <a:gd name="T23" fmla="*/ 358 h 358"/>
                  <a:gd name="T24" fmla="*/ 19 w 426"/>
                  <a:gd name="T25" fmla="*/ 358 h 358"/>
                  <a:gd name="T26" fmla="*/ 19 w 426"/>
                  <a:gd name="T27" fmla="*/ 76 h 358"/>
                  <a:gd name="T28" fmla="*/ 0 w 426"/>
                  <a:gd name="T29" fmla="*/ 76 h 358"/>
                  <a:gd name="T30" fmla="*/ 0 w 426"/>
                  <a:gd name="T31" fmla="*/ 62 h 358"/>
                  <a:gd name="T32" fmla="*/ 235 w 426"/>
                  <a:gd name="T33" fmla="*/ 62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6" h="358">
                    <a:moveTo>
                      <a:pt x="235" y="62"/>
                    </a:moveTo>
                    <a:lnTo>
                      <a:pt x="235" y="0"/>
                    </a:lnTo>
                    <a:lnTo>
                      <a:pt x="280" y="0"/>
                    </a:lnTo>
                    <a:lnTo>
                      <a:pt x="280" y="62"/>
                    </a:lnTo>
                    <a:lnTo>
                      <a:pt x="296" y="62"/>
                    </a:lnTo>
                    <a:lnTo>
                      <a:pt x="296" y="0"/>
                    </a:lnTo>
                    <a:lnTo>
                      <a:pt x="344" y="0"/>
                    </a:lnTo>
                    <a:lnTo>
                      <a:pt x="344" y="62"/>
                    </a:lnTo>
                    <a:lnTo>
                      <a:pt x="426" y="62"/>
                    </a:lnTo>
                    <a:lnTo>
                      <a:pt x="426" y="76"/>
                    </a:lnTo>
                    <a:lnTo>
                      <a:pt x="408" y="76"/>
                    </a:lnTo>
                    <a:lnTo>
                      <a:pt x="408" y="358"/>
                    </a:lnTo>
                    <a:lnTo>
                      <a:pt x="19" y="358"/>
                    </a:lnTo>
                    <a:lnTo>
                      <a:pt x="19" y="76"/>
                    </a:lnTo>
                    <a:lnTo>
                      <a:pt x="0" y="76"/>
                    </a:lnTo>
                    <a:lnTo>
                      <a:pt x="0" y="62"/>
                    </a:lnTo>
                    <a:lnTo>
                      <a:pt x="235" y="62"/>
                    </a:lnTo>
                    <a:close/>
                  </a:path>
                </a:pathLst>
              </a:custGeom>
              <a:solidFill>
                <a:srgbClr val="D2D2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97" name="Rectangle 50"/>
              <p:cNvSpPr>
                <a:spLocks noChangeArrowheads="1"/>
              </p:cNvSpPr>
              <p:nvPr/>
            </p:nvSpPr>
            <p:spPr bwMode="auto">
              <a:xfrm>
                <a:off x="9936163" y="11335857"/>
                <a:ext cx="615950" cy="766762"/>
              </a:xfrm>
              <a:prstGeom prst="rect">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98" name="Rectangle 51"/>
              <p:cNvSpPr>
                <a:spLocks noChangeArrowheads="1"/>
              </p:cNvSpPr>
              <p:nvPr/>
            </p:nvSpPr>
            <p:spPr bwMode="auto">
              <a:xfrm>
                <a:off x="9936163" y="11335857"/>
                <a:ext cx="615950" cy="766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99" name="Rectangle 52"/>
              <p:cNvSpPr>
                <a:spLocks noChangeArrowheads="1"/>
              </p:cNvSpPr>
              <p:nvPr/>
            </p:nvSpPr>
            <p:spPr bwMode="auto">
              <a:xfrm>
                <a:off x="9906001" y="11312044"/>
                <a:ext cx="676275" cy="23812"/>
              </a:xfrm>
              <a:prstGeom prst="rect">
                <a:avLst/>
              </a:pr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00" name="Rectangle 53"/>
              <p:cNvSpPr>
                <a:spLocks noChangeArrowheads="1"/>
              </p:cNvSpPr>
              <p:nvPr/>
            </p:nvSpPr>
            <p:spPr bwMode="auto">
              <a:xfrm>
                <a:off x="9906001" y="11312044"/>
                <a:ext cx="676275" cy="23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105" name="Rectangle 54"/>
              <p:cNvSpPr>
                <a:spLocks noChangeArrowheads="1"/>
              </p:cNvSpPr>
              <p:nvPr/>
            </p:nvSpPr>
            <p:spPr bwMode="auto">
              <a:xfrm>
                <a:off x="10274301" y="11948632"/>
                <a:ext cx="79375" cy="153987"/>
              </a:xfrm>
              <a:prstGeom prst="rect">
                <a:avLst/>
              </a:pr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06" name="Rectangle 55"/>
              <p:cNvSpPr>
                <a:spLocks noChangeArrowheads="1"/>
              </p:cNvSpPr>
              <p:nvPr/>
            </p:nvSpPr>
            <p:spPr bwMode="auto">
              <a:xfrm>
                <a:off x="10136188" y="11948632"/>
                <a:ext cx="77788" cy="153987"/>
              </a:xfrm>
              <a:prstGeom prst="rect">
                <a:avLst/>
              </a:pr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08" name="Rectangle 56"/>
              <p:cNvSpPr>
                <a:spLocks noChangeArrowheads="1"/>
              </p:cNvSpPr>
              <p:nvPr/>
            </p:nvSpPr>
            <p:spPr bwMode="auto">
              <a:xfrm>
                <a:off x="9996488" y="11402532"/>
                <a:ext cx="496888" cy="82550"/>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11" name="Rectangle 57"/>
              <p:cNvSpPr>
                <a:spLocks noChangeArrowheads="1"/>
              </p:cNvSpPr>
              <p:nvPr/>
            </p:nvSpPr>
            <p:spPr bwMode="auto">
              <a:xfrm>
                <a:off x="9996488" y="11542232"/>
                <a:ext cx="496888" cy="79375"/>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12" name="Rectangle 58"/>
              <p:cNvSpPr>
                <a:spLocks noChangeArrowheads="1"/>
              </p:cNvSpPr>
              <p:nvPr/>
            </p:nvSpPr>
            <p:spPr bwMode="auto">
              <a:xfrm>
                <a:off x="9996488" y="11681932"/>
                <a:ext cx="496888" cy="77787"/>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13" name="Rectangle 59"/>
              <p:cNvSpPr>
                <a:spLocks noChangeArrowheads="1"/>
              </p:cNvSpPr>
              <p:nvPr/>
            </p:nvSpPr>
            <p:spPr bwMode="auto">
              <a:xfrm>
                <a:off x="9996488" y="11820044"/>
                <a:ext cx="496888" cy="79375"/>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14" name="Rectangle 61"/>
              <p:cNvSpPr>
                <a:spLocks noChangeArrowheads="1"/>
              </p:cNvSpPr>
              <p:nvPr/>
            </p:nvSpPr>
            <p:spPr bwMode="auto">
              <a:xfrm>
                <a:off x="9185276" y="10242069"/>
                <a:ext cx="615950" cy="1860550"/>
              </a:xfrm>
              <a:prstGeom prst="rect">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15" name="Rectangle 62"/>
              <p:cNvSpPr>
                <a:spLocks noChangeArrowheads="1"/>
              </p:cNvSpPr>
              <p:nvPr/>
            </p:nvSpPr>
            <p:spPr bwMode="auto">
              <a:xfrm>
                <a:off x="9185276" y="10242069"/>
                <a:ext cx="615950" cy="1860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117" name="Rectangle 63"/>
              <p:cNvSpPr>
                <a:spLocks noChangeArrowheads="1"/>
              </p:cNvSpPr>
              <p:nvPr/>
            </p:nvSpPr>
            <p:spPr bwMode="auto">
              <a:xfrm>
                <a:off x="9155113" y="10219844"/>
                <a:ext cx="676275" cy="22225"/>
              </a:xfrm>
              <a:prstGeom prst="rect">
                <a:avLst/>
              </a:prstGeom>
              <a:solidFill>
                <a:srgbClr val="00205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118" name="Rectangle 64"/>
              <p:cNvSpPr>
                <a:spLocks noChangeArrowheads="1"/>
              </p:cNvSpPr>
              <p:nvPr/>
            </p:nvSpPr>
            <p:spPr bwMode="auto">
              <a:xfrm>
                <a:off x="9155113" y="10219844"/>
                <a:ext cx="676275" cy="22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119" name="Rectangle 65"/>
              <p:cNvSpPr>
                <a:spLocks noChangeArrowheads="1"/>
              </p:cNvSpPr>
              <p:nvPr/>
            </p:nvSpPr>
            <p:spPr bwMode="auto">
              <a:xfrm>
                <a:off x="9523413" y="11948632"/>
                <a:ext cx="79375" cy="153987"/>
              </a:xfrm>
              <a:prstGeom prst="rect">
                <a:avLst/>
              </a:prstGeom>
              <a:solidFill>
                <a:schemeClr val="bg2">
                  <a:lumMod val="50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120" name="Rectangle 66"/>
              <p:cNvSpPr>
                <a:spLocks noChangeArrowheads="1"/>
              </p:cNvSpPr>
              <p:nvPr/>
            </p:nvSpPr>
            <p:spPr bwMode="auto">
              <a:xfrm>
                <a:off x="9383713" y="11948632"/>
                <a:ext cx="84138" cy="153987"/>
              </a:xfrm>
              <a:prstGeom prst="rect">
                <a:avLst/>
              </a:prstGeom>
              <a:solidFill>
                <a:schemeClr val="bg2">
                  <a:lumMod val="50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121" name="Rectangle 67"/>
              <p:cNvSpPr>
                <a:spLocks noChangeArrowheads="1"/>
              </p:cNvSpPr>
              <p:nvPr/>
            </p:nvSpPr>
            <p:spPr bwMode="auto">
              <a:xfrm>
                <a:off x="9245601" y="11402532"/>
                <a:ext cx="495300" cy="82550"/>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22" name="Rectangle 68"/>
              <p:cNvSpPr>
                <a:spLocks noChangeArrowheads="1"/>
              </p:cNvSpPr>
              <p:nvPr/>
            </p:nvSpPr>
            <p:spPr bwMode="auto">
              <a:xfrm>
                <a:off x="9245601" y="11542232"/>
                <a:ext cx="495300" cy="79375"/>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26" name="Rectangle 69"/>
              <p:cNvSpPr>
                <a:spLocks noChangeArrowheads="1"/>
              </p:cNvSpPr>
              <p:nvPr/>
            </p:nvSpPr>
            <p:spPr bwMode="auto">
              <a:xfrm>
                <a:off x="9245601" y="11681932"/>
                <a:ext cx="495300" cy="77787"/>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27" name="Rectangle 70"/>
              <p:cNvSpPr>
                <a:spLocks noChangeArrowheads="1"/>
              </p:cNvSpPr>
              <p:nvPr/>
            </p:nvSpPr>
            <p:spPr bwMode="auto">
              <a:xfrm>
                <a:off x="9245601" y="11820044"/>
                <a:ext cx="495300" cy="79375"/>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128" name="Rectangle 71"/>
              <p:cNvSpPr>
                <a:spLocks noChangeArrowheads="1"/>
              </p:cNvSpPr>
              <p:nvPr/>
            </p:nvSpPr>
            <p:spPr bwMode="auto">
              <a:xfrm>
                <a:off x="9245601" y="11127894"/>
                <a:ext cx="495300" cy="79375"/>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33" name="Rectangle 72"/>
              <p:cNvSpPr>
                <a:spLocks noChangeArrowheads="1"/>
              </p:cNvSpPr>
              <p:nvPr/>
            </p:nvSpPr>
            <p:spPr bwMode="auto">
              <a:xfrm>
                <a:off x="9245601" y="11267594"/>
                <a:ext cx="495300" cy="79375"/>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36" name="Rectangle 73"/>
              <p:cNvSpPr>
                <a:spLocks noChangeArrowheads="1"/>
              </p:cNvSpPr>
              <p:nvPr/>
            </p:nvSpPr>
            <p:spPr bwMode="auto">
              <a:xfrm>
                <a:off x="9245601" y="10715144"/>
                <a:ext cx="495300" cy="79375"/>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41" name="Rectangle 74"/>
              <p:cNvSpPr>
                <a:spLocks noChangeArrowheads="1"/>
              </p:cNvSpPr>
              <p:nvPr/>
            </p:nvSpPr>
            <p:spPr bwMode="auto">
              <a:xfrm>
                <a:off x="9245601" y="10715144"/>
                <a:ext cx="495300" cy="79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147" name="Rectangle 75"/>
              <p:cNvSpPr>
                <a:spLocks noChangeArrowheads="1"/>
              </p:cNvSpPr>
              <p:nvPr/>
            </p:nvSpPr>
            <p:spPr bwMode="auto">
              <a:xfrm>
                <a:off x="9245601" y="10854844"/>
                <a:ext cx="495300" cy="77787"/>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48" name="Rectangle 76"/>
              <p:cNvSpPr>
                <a:spLocks noChangeArrowheads="1"/>
              </p:cNvSpPr>
              <p:nvPr/>
            </p:nvSpPr>
            <p:spPr bwMode="auto">
              <a:xfrm>
                <a:off x="9245601" y="10992957"/>
                <a:ext cx="495300" cy="79375"/>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49" name="Rectangle 77"/>
              <p:cNvSpPr>
                <a:spLocks noChangeArrowheads="1"/>
              </p:cNvSpPr>
              <p:nvPr/>
            </p:nvSpPr>
            <p:spPr bwMode="auto">
              <a:xfrm>
                <a:off x="9245601" y="10440507"/>
                <a:ext cx="495300" cy="79375"/>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50" name="Rectangle 78"/>
              <p:cNvSpPr>
                <a:spLocks noChangeArrowheads="1"/>
              </p:cNvSpPr>
              <p:nvPr/>
            </p:nvSpPr>
            <p:spPr bwMode="auto">
              <a:xfrm>
                <a:off x="9245601" y="10440507"/>
                <a:ext cx="495300" cy="79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151" name="Rectangle 79"/>
              <p:cNvSpPr>
                <a:spLocks noChangeArrowheads="1"/>
              </p:cNvSpPr>
              <p:nvPr/>
            </p:nvSpPr>
            <p:spPr bwMode="auto">
              <a:xfrm>
                <a:off x="9245601" y="10575444"/>
                <a:ext cx="495300" cy="84137"/>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52" name="Rectangle 80"/>
              <p:cNvSpPr>
                <a:spLocks noChangeArrowheads="1"/>
              </p:cNvSpPr>
              <p:nvPr/>
            </p:nvSpPr>
            <p:spPr bwMode="auto">
              <a:xfrm>
                <a:off x="9245601" y="10575444"/>
                <a:ext cx="495300" cy="84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153" name="Rectangle 81"/>
              <p:cNvSpPr>
                <a:spLocks noChangeArrowheads="1"/>
              </p:cNvSpPr>
              <p:nvPr/>
            </p:nvSpPr>
            <p:spPr bwMode="auto">
              <a:xfrm>
                <a:off x="9245601" y="10297632"/>
                <a:ext cx="495300" cy="79375"/>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54" name="Rectangle 82"/>
              <p:cNvSpPr>
                <a:spLocks noChangeArrowheads="1"/>
              </p:cNvSpPr>
              <p:nvPr/>
            </p:nvSpPr>
            <p:spPr bwMode="auto">
              <a:xfrm>
                <a:off x="9245601" y="10297632"/>
                <a:ext cx="495300" cy="79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155" name="Rectangle 94"/>
              <p:cNvSpPr>
                <a:spLocks noChangeArrowheads="1"/>
              </p:cNvSpPr>
              <p:nvPr/>
            </p:nvSpPr>
            <p:spPr bwMode="auto">
              <a:xfrm>
                <a:off x="9752013" y="12064519"/>
                <a:ext cx="233363" cy="38100"/>
              </a:xfrm>
              <a:prstGeom prst="rect">
                <a:avLst/>
              </a:prstGeom>
              <a:solidFill>
                <a:srgbClr val="D2D2D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156" name="Rectangle 98"/>
              <p:cNvSpPr>
                <a:spLocks noChangeArrowheads="1"/>
              </p:cNvSpPr>
              <p:nvPr/>
            </p:nvSpPr>
            <p:spPr bwMode="auto">
              <a:xfrm>
                <a:off x="9129713" y="9838844"/>
                <a:ext cx="198438" cy="125412"/>
              </a:xfrm>
              <a:prstGeom prst="rect">
                <a:avLst/>
              </a:prstGeom>
              <a:solidFill>
                <a:srgbClr val="D2D2D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157" name="Rectangle 99"/>
              <p:cNvSpPr>
                <a:spLocks noChangeArrowheads="1"/>
              </p:cNvSpPr>
              <p:nvPr/>
            </p:nvSpPr>
            <p:spPr bwMode="auto">
              <a:xfrm>
                <a:off x="9129713" y="9838844"/>
                <a:ext cx="198438" cy="125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158" name="Rectangle 100"/>
              <p:cNvSpPr>
                <a:spLocks noChangeArrowheads="1"/>
              </p:cNvSpPr>
              <p:nvPr/>
            </p:nvSpPr>
            <p:spPr bwMode="auto">
              <a:xfrm>
                <a:off x="9377363" y="9903932"/>
                <a:ext cx="90488" cy="60325"/>
              </a:xfrm>
              <a:prstGeom prst="rect">
                <a:avLst/>
              </a:prstGeom>
              <a:solidFill>
                <a:srgbClr val="D2D2D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159" name="Rectangle 101"/>
              <p:cNvSpPr>
                <a:spLocks noChangeArrowheads="1"/>
              </p:cNvSpPr>
              <p:nvPr/>
            </p:nvSpPr>
            <p:spPr bwMode="auto">
              <a:xfrm>
                <a:off x="9377363" y="9903932"/>
                <a:ext cx="90488" cy="60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160" name="Rectangle 102"/>
              <p:cNvSpPr>
                <a:spLocks noChangeArrowheads="1"/>
              </p:cNvSpPr>
              <p:nvPr/>
            </p:nvSpPr>
            <p:spPr bwMode="auto">
              <a:xfrm>
                <a:off x="10213976" y="10659582"/>
                <a:ext cx="101600" cy="47625"/>
              </a:xfrm>
              <a:prstGeom prst="rect">
                <a:avLst/>
              </a:prstGeom>
              <a:solidFill>
                <a:srgbClr val="D2D2D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161" name="Rectangle 103"/>
              <p:cNvSpPr>
                <a:spLocks noChangeArrowheads="1"/>
              </p:cNvSpPr>
              <p:nvPr/>
            </p:nvSpPr>
            <p:spPr bwMode="auto">
              <a:xfrm>
                <a:off x="10213976" y="10659582"/>
                <a:ext cx="101600" cy="47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162" name="Freeform 119"/>
              <p:cNvSpPr>
                <a:spLocks/>
              </p:cNvSpPr>
              <p:nvPr/>
            </p:nvSpPr>
            <p:spPr bwMode="auto">
              <a:xfrm>
                <a:off x="9075738" y="9964257"/>
                <a:ext cx="601663" cy="307975"/>
              </a:xfrm>
              <a:custGeom>
                <a:avLst/>
                <a:gdLst>
                  <a:gd name="T0" fmla="*/ 379 w 379"/>
                  <a:gd name="T1" fmla="*/ 0 h 194"/>
                  <a:gd name="T2" fmla="*/ 0 w 379"/>
                  <a:gd name="T3" fmla="*/ 0 h 194"/>
                  <a:gd name="T4" fmla="*/ 0 w 379"/>
                  <a:gd name="T5" fmla="*/ 137 h 194"/>
                  <a:gd name="T6" fmla="*/ 69 w 379"/>
                  <a:gd name="T7" fmla="*/ 194 h 194"/>
                  <a:gd name="T8" fmla="*/ 69 w 379"/>
                  <a:gd name="T9" fmla="*/ 175 h 194"/>
                  <a:gd name="T10" fmla="*/ 379 w 379"/>
                  <a:gd name="T11" fmla="*/ 175 h 194"/>
                  <a:gd name="T12" fmla="*/ 50 w 379"/>
                  <a:gd name="T13" fmla="*/ 175 h 194"/>
                  <a:gd name="T14" fmla="*/ 50 w 379"/>
                  <a:gd name="T15" fmla="*/ 161 h 194"/>
                  <a:gd name="T16" fmla="*/ 379 w 379"/>
                  <a:gd name="T17" fmla="*/ 161 h 194"/>
                  <a:gd name="T18" fmla="*/ 379 w 379"/>
                  <a:gd name="T19" fmla="*/ 0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79" h="194">
                    <a:moveTo>
                      <a:pt x="379" y="0"/>
                    </a:moveTo>
                    <a:lnTo>
                      <a:pt x="0" y="0"/>
                    </a:lnTo>
                    <a:lnTo>
                      <a:pt x="0" y="137"/>
                    </a:lnTo>
                    <a:lnTo>
                      <a:pt x="69" y="194"/>
                    </a:lnTo>
                    <a:lnTo>
                      <a:pt x="69" y="175"/>
                    </a:lnTo>
                    <a:lnTo>
                      <a:pt x="379" y="175"/>
                    </a:lnTo>
                    <a:lnTo>
                      <a:pt x="50" y="175"/>
                    </a:lnTo>
                    <a:lnTo>
                      <a:pt x="50" y="161"/>
                    </a:lnTo>
                    <a:lnTo>
                      <a:pt x="379" y="161"/>
                    </a:lnTo>
                    <a:lnTo>
                      <a:pt x="37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163" name="Freeform 121"/>
              <p:cNvSpPr>
                <a:spLocks/>
              </p:cNvSpPr>
              <p:nvPr/>
            </p:nvSpPr>
            <p:spPr bwMode="auto">
              <a:xfrm>
                <a:off x="10895013" y="11358082"/>
                <a:ext cx="90488" cy="420687"/>
              </a:xfrm>
              <a:custGeom>
                <a:avLst/>
                <a:gdLst>
                  <a:gd name="T0" fmla="*/ 57 w 57"/>
                  <a:gd name="T1" fmla="*/ 0 h 265"/>
                  <a:gd name="T2" fmla="*/ 0 w 57"/>
                  <a:gd name="T3" fmla="*/ 0 h 265"/>
                  <a:gd name="T4" fmla="*/ 0 w 57"/>
                  <a:gd name="T5" fmla="*/ 220 h 265"/>
                  <a:gd name="T6" fmla="*/ 57 w 57"/>
                  <a:gd name="T7" fmla="*/ 265 h 265"/>
                  <a:gd name="T8" fmla="*/ 57 w 57"/>
                  <a:gd name="T9" fmla="*/ 0 h 265"/>
                </a:gdLst>
                <a:ahLst/>
                <a:cxnLst>
                  <a:cxn ang="0">
                    <a:pos x="T0" y="T1"/>
                  </a:cxn>
                  <a:cxn ang="0">
                    <a:pos x="T2" y="T3"/>
                  </a:cxn>
                  <a:cxn ang="0">
                    <a:pos x="T4" y="T5"/>
                  </a:cxn>
                  <a:cxn ang="0">
                    <a:pos x="T6" y="T7"/>
                  </a:cxn>
                  <a:cxn ang="0">
                    <a:pos x="T8" y="T9"/>
                  </a:cxn>
                </a:cxnLst>
                <a:rect l="0" t="0" r="r" b="b"/>
                <a:pathLst>
                  <a:path w="57" h="265">
                    <a:moveTo>
                      <a:pt x="57" y="0"/>
                    </a:moveTo>
                    <a:lnTo>
                      <a:pt x="0" y="0"/>
                    </a:lnTo>
                    <a:lnTo>
                      <a:pt x="0" y="220"/>
                    </a:lnTo>
                    <a:lnTo>
                      <a:pt x="57" y="265"/>
                    </a:lnTo>
                    <a:lnTo>
                      <a:pt x="57"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164" name="Freeform 123"/>
              <p:cNvSpPr>
                <a:spLocks/>
              </p:cNvSpPr>
              <p:nvPr/>
            </p:nvSpPr>
            <p:spPr bwMode="auto">
              <a:xfrm>
                <a:off x="10493376" y="11053282"/>
                <a:ext cx="401638" cy="654050"/>
              </a:xfrm>
              <a:custGeom>
                <a:avLst/>
                <a:gdLst>
                  <a:gd name="T0" fmla="*/ 253 w 253"/>
                  <a:gd name="T1" fmla="*/ 0 h 412"/>
                  <a:gd name="T2" fmla="*/ 0 w 253"/>
                  <a:gd name="T3" fmla="*/ 0 h 412"/>
                  <a:gd name="T4" fmla="*/ 0 w 253"/>
                  <a:gd name="T5" fmla="*/ 55 h 412"/>
                  <a:gd name="T6" fmla="*/ 206 w 253"/>
                  <a:gd name="T7" fmla="*/ 55 h 412"/>
                  <a:gd name="T8" fmla="*/ 206 w 253"/>
                  <a:gd name="T9" fmla="*/ 369 h 412"/>
                  <a:gd name="T10" fmla="*/ 253 w 253"/>
                  <a:gd name="T11" fmla="*/ 412 h 412"/>
                  <a:gd name="T12" fmla="*/ 253 w 253"/>
                  <a:gd name="T13" fmla="*/ 192 h 412"/>
                  <a:gd name="T14" fmla="*/ 253 w 253"/>
                  <a:gd name="T15" fmla="*/ 0 h 4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3" h="412">
                    <a:moveTo>
                      <a:pt x="253" y="0"/>
                    </a:moveTo>
                    <a:lnTo>
                      <a:pt x="0" y="0"/>
                    </a:lnTo>
                    <a:lnTo>
                      <a:pt x="0" y="55"/>
                    </a:lnTo>
                    <a:lnTo>
                      <a:pt x="206" y="55"/>
                    </a:lnTo>
                    <a:lnTo>
                      <a:pt x="206" y="369"/>
                    </a:lnTo>
                    <a:lnTo>
                      <a:pt x="253" y="412"/>
                    </a:lnTo>
                    <a:lnTo>
                      <a:pt x="253" y="192"/>
                    </a:lnTo>
                    <a:lnTo>
                      <a:pt x="25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165" name="Freeform 125"/>
              <p:cNvSpPr>
                <a:spLocks/>
              </p:cNvSpPr>
              <p:nvPr/>
            </p:nvSpPr>
            <p:spPr bwMode="auto">
              <a:xfrm>
                <a:off x="10045701" y="10707207"/>
                <a:ext cx="401638" cy="552450"/>
              </a:xfrm>
              <a:custGeom>
                <a:avLst/>
                <a:gdLst>
                  <a:gd name="T0" fmla="*/ 253 w 253"/>
                  <a:gd name="T1" fmla="*/ 0 h 348"/>
                  <a:gd name="T2" fmla="*/ 0 w 253"/>
                  <a:gd name="T3" fmla="*/ 0 h 348"/>
                  <a:gd name="T4" fmla="*/ 0 w 253"/>
                  <a:gd name="T5" fmla="*/ 180 h 348"/>
                  <a:gd name="T6" fmla="*/ 45 w 253"/>
                  <a:gd name="T7" fmla="*/ 218 h 348"/>
                  <a:gd name="T8" fmla="*/ 125 w 253"/>
                  <a:gd name="T9" fmla="*/ 218 h 348"/>
                  <a:gd name="T10" fmla="*/ 125 w 253"/>
                  <a:gd name="T11" fmla="*/ 287 h 348"/>
                  <a:gd name="T12" fmla="*/ 201 w 253"/>
                  <a:gd name="T13" fmla="*/ 348 h 348"/>
                  <a:gd name="T14" fmla="*/ 201 w 253"/>
                  <a:gd name="T15" fmla="*/ 273 h 348"/>
                  <a:gd name="T16" fmla="*/ 253 w 253"/>
                  <a:gd name="T17" fmla="*/ 273 h 348"/>
                  <a:gd name="T18" fmla="*/ 253 w 253"/>
                  <a:gd name="T19" fmla="*/ 0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3" h="348">
                    <a:moveTo>
                      <a:pt x="253" y="0"/>
                    </a:moveTo>
                    <a:lnTo>
                      <a:pt x="0" y="0"/>
                    </a:lnTo>
                    <a:lnTo>
                      <a:pt x="0" y="180"/>
                    </a:lnTo>
                    <a:lnTo>
                      <a:pt x="45" y="218"/>
                    </a:lnTo>
                    <a:lnTo>
                      <a:pt x="125" y="218"/>
                    </a:lnTo>
                    <a:lnTo>
                      <a:pt x="125" y="287"/>
                    </a:lnTo>
                    <a:lnTo>
                      <a:pt x="201" y="348"/>
                    </a:lnTo>
                    <a:lnTo>
                      <a:pt x="201" y="273"/>
                    </a:lnTo>
                    <a:lnTo>
                      <a:pt x="253" y="273"/>
                    </a:lnTo>
                    <a:lnTo>
                      <a:pt x="25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166" name="Freeform 127"/>
              <p:cNvSpPr>
                <a:spLocks/>
              </p:cNvSpPr>
              <p:nvPr/>
            </p:nvSpPr>
            <p:spPr bwMode="auto">
              <a:xfrm>
                <a:off x="10117138" y="11053282"/>
                <a:ext cx="127000" cy="109537"/>
              </a:xfrm>
              <a:custGeom>
                <a:avLst/>
                <a:gdLst>
                  <a:gd name="T0" fmla="*/ 80 w 80"/>
                  <a:gd name="T1" fmla="*/ 0 h 69"/>
                  <a:gd name="T2" fmla="*/ 0 w 80"/>
                  <a:gd name="T3" fmla="*/ 0 h 69"/>
                  <a:gd name="T4" fmla="*/ 80 w 80"/>
                  <a:gd name="T5" fmla="*/ 69 h 69"/>
                  <a:gd name="T6" fmla="*/ 80 w 80"/>
                  <a:gd name="T7" fmla="*/ 0 h 69"/>
                </a:gdLst>
                <a:ahLst/>
                <a:cxnLst>
                  <a:cxn ang="0">
                    <a:pos x="T0" y="T1"/>
                  </a:cxn>
                  <a:cxn ang="0">
                    <a:pos x="T2" y="T3"/>
                  </a:cxn>
                  <a:cxn ang="0">
                    <a:pos x="T4" y="T5"/>
                  </a:cxn>
                  <a:cxn ang="0">
                    <a:pos x="T6" y="T7"/>
                  </a:cxn>
                </a:cxnLst>
                <a:rect l="0" t="0" r="r" b="b"/>
                <a:pathLst>
                  <a:path w="80" h="69">
                    <a:moveTo>
                      <a:pt x="80" y="0"/>
                    </a:moveTo>
                    <a:lnTo>
                      <a:pt x="0" y="0"/>
                    </a:lnTo>
                    <a:lnTo>
                      <a:pt x="80" y="69"/>
                    </a:lnTo>
                    <a:lnTo>
                      <a:pt x="8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167" name="Freeform 129"/>
              <p:cNvSpPr>
                <a:spLocks noEditPoints="1"/>
              </p:cNvSpPr>
              <p:nvPr/>
            </p:nvSpPr>
            <p:spPr bwMode="auto">
              <a:xfrm>
                <a:off x="10364788" y="11140594"/>
                <a:ext cx="455613" cy="498475"/>
              </a:xfrm>
              <a:custGeom>
                <a:avLst/>
                <a:gdLst>
                  <a:gd name="T0" fmla="*/ 29 w 287"/>
                  <a:gd name="T1" fmla="*/ 64 h 314"/>
                  <a:gd name="T2" fmla="*/ 29 w 287"/>
                  <a:gd name="T3" fmla="*/ 28 h 314"/>
                  <a:gd name="T4" fmla="*/ 258 w 287"/>
                  <a:gd name="T5" fmla="*/ 28 h 314"/>
                  <a:gd name="T6" fmla="*/ 258 w 287"/>
                  <a:gd name="T7" fmla="*/ 64 h 314"/>
                  <a:gd name="T8" fmla="*/ 29 w 287"/>
                  <a:gd name="T9" fmla="*/ 64 h 314"/>
                  <a:gd name="T10" fmla="*/ 287 w 287"/>
                  <a:gd name="T11" fmla="*/ 0 h 314"/>
                  <a:gd name="T12" fmla="*/ 81 w 287"/>
                  <a:gd name="T13" fmla="*/ 0 h 314"/>
                  <a:gd name="T14" fmla="*/ 52 w 287"/>
                  <a:gd name="T15" fmla="*/ 0 h 314"/>
                  <a:gd name="T16" fmla="*/ 0 w 287"/>
                  <a:gd name="T17" fmla="*/ 0 h 314"/>
                  <a:gd name="T18" fmla="*/ 0 w 287"/>
                  <a:gd name="T19" fmla="*/ 75 h 314"/>
                  <a:gd name="T20" fmla="*/ 29 w 287"/>
                  <a:gd name="T21" fmla="*/ 99 h 314"/>
                  <a:gd name="T22" fmla="*/ 29 w 287"/>
                  <a:gd name="T23" fmla="*/ 92 h 314"/>
                  <a:gd name="T24" fmla="*/ 258 w 287"/>
                  <a:gd name="T25" fmla="*/ 92 h 314"/>
                  <a:gd name="T26" fmla="*/ 258 w 287"/>
                  <a:gd name="T27" fmla="*/ 127 h 314"/>
                  <a:gd name="T28" fmla="*/ 118 w 287"/>
                  <a:gd name="T29" fmla="*/ 127 h 314"/>
                  <a:gd name="T30" fmla="*/ 118 w 287"/>
                  <a:gd name="T31" fmla="*/ 153 h 314"/>
                  <a:gd name="T32" fmla="*/ 258 w 287"/>
                  <a:gd name="T33" fmla="*/ 153 h 314"/>
                  <a:gd name="T34" fmla="*/ 258 w 287"/>
                  <a:gd name="T35" fmla="*/ 191 h 314"/>
                  <a:gd name="T36" fmla="*/ 137 w 287"/>
                  <a:gd name="T37" fmla="*/ 191 h 314"/>
                  <a:gd name="T38" fmla="*/ 171 w 287"/>
                  <a:gd name="T39" fmla="*/ 217 h 314"/>
                  <a:gd name="T40" fmla="*/ 258 w 287"/>
                  <a:gd name="T41" fmla="*/ 217 h 314"/>
                  <a:gd name="T42" fmla="*/ 258 w 287"/>
                  <a:gd name="T43" fmla="*/ 255 h 314"/>
                  <a:gd name="T44" fmla="*/ 213 w 287"/>
                  <a:gd name="T45" fmla="*/ 255 h 314"/>
                  <a:gd name="T46" fmla="*/ 246 w 287"/>
                  <a:gd name="T47" fmla="*/ 284 h 314"/>
                  <a:gd name="T48" fmla="*/ 258 w 287"/>
                  <a:gd name="T49" fmla="*/ 284 h 314"/>
                  <a:gd name="T50" fmla="*/ 258 w 287"/>
                  <a:gd name="T51" fmla="*/ 293 h 314"/>
                  <a:gd name="T52" fmla="*/ 287 w 287"/>
                  <a:gd name="T53" fmla="*/ 314 h 314"/>
                  <a:gd name="T54" fmla="*/ 287 w 287"/>
                  <a:gd name="T55" fmla="*/ 0 h 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87" h="314">
                    <a:moveTo>
                      <a:pt x="29" y="64"/>
                    </a:moveTo>
                    <a:lnTo>
                      <a:pt x="29" y="28"/>
                    </a:lnTo>
                    <a:lnTo>
                      <a:pt x="258" y="28"/>
                    </a:lnTo>
                    <a:lnTo>
                      <a:pt x="258" y="64"/>
                    </a:lnTo>
                    <a:lnTo>
                      <a:pt x="29" y="64"/>
                    </a:lnTo>
                    <a:moveTo>
                      <a:pt x="287" y="0"/>
                    </a:moveTo>
                    <a:lnTo>
                      <a:pt x="81" y="0"/>
                    </a:lnTo>
                    <a:lnTo>
                      <a:pt x="52" y="0"/>
                    </a:lnTo>
                    <a:lnTo>
                      <a:pt x="0" y="0"/>
                    </a:lnTo>
                    <a:lnTo>
                      <a:pt x="0" y="75"/>
                    </a:lnTo>
                    <a:lnTo>
                      <a:pt x="29" y="99"/>
                    </a:lnTo>
                    <a:lnTo>
                      <a:pt x="29" y="92"/>
                    </a:lnTo>
                    <a:lnTo>
                      <a:pt x="258" y="92"/>
                    </a:lnTo>
                    <a:lnTo>
                      <a:pt x="258" y="127"/>
                    </a:lnTo>
                    <a:lnTo>
                      <a:pt x="118" y="127"/>
                    </a:lnTo>
                    <a:lnTo>
                      <a:pt x="118" y="153"/>
                    </a:lnTo>
                    <a:lnTo>
                      <a:pt x="258" y="153"/>
                    </a:lnTo>
                    <a:lnTo>
                      <a:pt x="258" y="191"/>
                    </a:lnTo>
                    <a:lnTo>
                      <a:pt x="137" y="191"/>
                    </a:lnTo>
                    <a:lnTo>
                      <a:pt x="171" y="217"/>
                    </a:lnTo>
                    <a:lnTo>
                      <a:pt x="258" y="217"/>
                    </a:lnTo>
                    <a:lnTo>
                      <a:pt x="258" y="255"/>
                    </a:lnTo>
                    <a:lnTo>
                      <a:pt x="213" y="255"/>
                    </a:lnTo>
                    <a:lnTo>
                      <a:pt x="246" y="284"/>
                    </a:lnTo>
                    <a:lnTo>
                      <a:pt x="258" y="284"/>
                    </a:lnTo>
                    <a:lnTo>
                      <a:pt x="258" y="293"/>
                    </a:lnTo>
                    <a:lnTo>
                      <a:pt x="287" y="314"/>
                    </a:lnTo>
                    <a:lnTo>
                      <a:pt x="287"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168" name="Freeform 130"/>
              <p:cNvSpPr>
                <a:spLocks/>
              </p:cNvSpPr>
              <p:nvPr/>
            </p:nvSpPr>
            <p:spPr bwMode="auto">
              <a:xfrm>
                <a:off x="10755313" y="11591444"/>
                <a:ext cx="19050" cy="14287"/>
              </a:xfrm>
              <a:custGeom>
                <a:avLst/>
                <a:gdLst>
                  <a:gd name="T0" fmla="*/ 12 w 12"/>
                  <a:gd name="T1" fmla="*/ 0 h 9"/>
                  <a:gd name="T2" fmla="*/ 0 w 12"/>
                  <a:gd name="T3" fmla="*/ 0 h 9"/>
                  <a:gd name="T4" fmla="*/ 12 w 12"/>
                  <a:gd name="T5" fmla="*/ 9 h 9"/>
                  <a:gd name="T6" fmla="*/ 12 w 12"/>
                  <a:gd name="T7" fmla="*/ 0 h 9"/>
                </a:gdLst>
                <a:ahLst/>
                <a:cxnLst>
                  <a:cxn ang="0">
                    <a:pos x="T0" y="T1"/>
                  </a:cxn>
                  <a:cxn ang="0">
                    <a:pos x="T2" y="T3"/>
                  </a:cxn>
                  <a:cxn ang="0">
                    <a:pos x="T4" y="T5"/>
                  </a:cxn>
                  <a:cxn ang="0">
                    <a:pos x="T6" y="T7"/>
                  </a:cxn>
                </a:cxnLst>
                <a:rect l="0" t="0" r="r" b="b"/>
                <a:pathLst>
                  <a:path w="12" h="9">
                    <a:moveTo>
                      <a:pt x="12" y="0"/>
                    </a:moveTo>
                    <a:lnTo>
                      <a:pt x="0" y="0"/>
                    </a:lnTo>
                    <a:lnTo>
                      <a:pt x="12" y="9"/>
                    </a:lnTo>
                    <a:lnTo>
                      <a:pt x="12" y="0"/>
                    </a:lnTo>
                    <a:close/>
                  </a:path>
                </a:pathLst>
              </a:cu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69" name="Freeform 131"/>
              <p:cNvSpPr>
                <a:spLocks/>
              </p:cNvSpPr>
              <p:nvPr/>
            </p:nvSpPr>
            <p:spPr bwMode="auto">
              <a:xfrm>
                <a:off x="10755313" y="11591444"/>
                <a:ext cx="19050" cy="14287"/>
              </a:xfrm>
              <a:custGeom>
                <a:avLst/>
                <a:gdLst>
                  <a:gd name="T0" fmla="*/ 12 w 12"/>
                  <a:gd name="T1" fmla="*/ 0 h 9"/>
                  <a:gd name="T2" fmla="*/ 0 w 12"/>
                  <a:gd name="T3" fmla="*/ 0 h 9"/>
                  <a:gd name="T4" fmla="*/ 12 w 12"/>
                  <a:gd name="T5" fmla="*/ 9 h 9"/>
                  <a:gd name="T6" fmla="*/ 12 w 12"/>
                  <a:gd name="T7" fmla="*/ 0 h 9"/>
                </a:gdLst>
                <a:ahLst/>
                <a:cxnLst>
                  <a:cxn ang="0">
                    <a:pos x="T0" y="T1"/>
                  </a:cxn>
                  <a:cxn ang="0">
                    <a:pos x="T2" y="T3"/>
                  </a:cxn>
                  <a:cxn ang="0">
                    <a:pos x="T4" y="T5"/>
                  </a:cxn>
                  <a:cxn ang="0">
                    <a:pos x="T6" y="T7"/>
                  </a:cxn>
                </a:cxnLst>
                <a:rect l="0" t="0" r="r" b="b"/>
                <a:pathLst>
                  <a:path w="12" h="9">
                    <a:moveTo>
                      <a:pt x="12" y="0"/>
                    </a:moveTo>
                    <a:lnTo>
                      <a:pt x="0" y="0"/>
                    </a:lnTo>
                    <a:lnTo>
                      <a:pt x="12" y="9"/>
                    </a:lnTo>
                    <a:lnTo>
                      <a:pt x="12" y="0"/>
                    </a:lnTo>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70" name="Freeform 133"/>
              <p:cNvSpPr>
                <a:spLocks/>
              </p:cNvSpPr>
              <p:nvPr/>
            </p:nvSpPr>
            <p:spPr bwMode="auto">
              <a:xfrm>
                <a:off x="10552113" y="11383482"/>
                <a:ext cx="222250" cy="60325"/>
              </a:xfrm>
              <a:custGeom>
                <a:avLst/>
                <a:gdLst>
                  <a:gd name="T0" fmla="*/ 140 w 140"/>
                  <a:gd name="T1" fmla="*/ 0 h 38"/>
                  <a:gd name="T2" fmla="*/ 0 w 140"/>
                  <a:gd name="T3" fmla="*/ 0 h 38"/>
                  <a:gd name="T4" fmla="*/ 0 w 140"/>
                  <a:gd name="T5" fmla="*/ 22 h 38"/>
                  <a:gd name="T6" fmla="*/ 19 w 140"/>
                  <a:gd name="T7" fmla="*/ 38 h 38"/>
                  <a:gd name="T8" fmla="*/ 140 w 140"/>
                  <a:gd name="T9" fmla="*/ 38 h 38"/>
                  <a:gd name="T10" fmla="*/ 140 w 140"/>
                  <a:gd name="T11" fmla="*/ 0 h 38"/>
                </a:gdLst>
                <a:ahLst/>
                <a:cxnLst>
                  <a:cxn ang="0">
                    <a:pos x="T0" y="T1"/>
                  </a:cxn>
                  <a:cxn ang="0">
                    <a:pos x="T2" y="T3"/>
                  </a:cxn>
                  <a:cxn ang="0">
                    <a:pos x="T4" y="T5"/>
                  </a:cxn>
                  <a:cxn ang="0">
                    <a:pos x="T6" y="T7"/>
                  </a:cxn>
                  <a:cxn ang="0">
                    <a:pos x="T8" y="T9"/>
                  </a:cxn>
                  <a:cxn ang="0">
                    <a:pos x="T10" y="T11"/>
                  </a:cxn>
                </a:cxnLst>
                <a:rect l="0" t="0" r="r" b="b"/>
                <a:pathLst>
                  <a:path w="140" h="38">
                    <a:moveTo>
                      <a:pt x="140" y="0"/>
                    </a:moveTo>
                    <a:lnTo>
                      <a:pt x="0" y="0"/>
                    </a:lnTo>
                    <a:lnTo>
                      <a:pt x="0" y="22"/>
                    </a:lnTo>
                    <a:lnTo>
                      <a:pt x="19" y="38"/>
                    </a:lnTo>
                    <a:lnTo>
                      <a:pt x="140" y="38"/>
                    </a:lnTo>
                    <a:lnTo>
                      <a:pt x="140" y="0"/>
                    </a:lnTo>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71" name="Freeform 135"/>
              <p:cNvSpPr>
                <a:spLocks/>
              </p:cNvSpPr>
              <p:nvPr/>
            </p:nvSpPr>
            <p:spPr bwMode="auto">
              <a:xfrm>
                <a:off x="10636251" y="11485082"/>
                <a:ext cx="138113" cy="60325"/>
              </a:xfrm>
              <a:custGeom>
                <a:avLst/>
                <a:gdLst>
                  <a:gd name="T0" fmla="*/ 87 w 87"/>
                  <a:gd name="T1" fmla="*/ 0 h 38"/>
                  <a:gd name="T2" fmla="*/ 0 w 87"/>
                  <a:gd name="T3" fmla="*/ 0 h 38"/>
                  <a:gd name="T4" fmla="*/ 42 w 87"/>
                  <a:gd name="T5" fmla="*/ 38 h 38"/>
                  <a:gd name="T6" fmla="*/ 87 w 87"/>
                  <a:gd name="T7" fmla="*/ 38 h 38"/>
                  <a:gd name="T8" fmla="*/ 87 w 87"/>
                  <a:gd name="T9" fmla="*/ 0 h 38"/>
                </a:gdLst>
                <a:ahLst/>
                <a:cxnLst>
                  <a:cxn ang="0">
                    <a:pos x="T0" y="T1"/>
                  </a:cxn>
                  <a:cxn ang="0">
                    <a:pos x="T2" y="T3"/>
                  </a:cxn>
                  <a:cxn ang="0">
                    <a:pos x="T4" y="T5"/>
                  </a:cxn>
                  <a:cxn ang="0">
                    <a:pos x="T6" y="T7"/>
                  </a:cxn>
                  <a:cxn ang="0">
                    <a:pos x="T8" y="T9"/>
                  </a:cxn>
                </a:cxnLst>
                <a:rect l="0" t="0" r="r" b="b"/>
                <a:pathLst>
                  <a:path w="87" h="38">
                    <a:moveTo>
                      <a:pt x="87" y="0"/>
                    </a:moveTo>
                    <a:lnTo>
                      <a:pt x="0" y="0"/>
                    </a:lnTo>
                    <a:lnTo>
                      <a:pt x="42" y="38"/>
                    </a:lnTo>
                    <a:lnTo>
                      <a:pt x="87" y="38"/>
                    </a:lnTo>
                    <a:lnTo>
                      <a:pt x="87" y="0"/>
                    </a:lnTo>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72" name="Rectangle 137"/>
              <p:cNvSpPr>
                <a:spLocks noChangeArrowheads="1"/>
              </p:cNvSpPr>
              <p:nvPr/>
            </p:nvSpPr>
            <p:spPr bwMode="auto">
              <a:xfrm>
                <a:off x="10410826" y="11185044"/>
                <a:ext cx="363538"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173" name="Freeform 139"/>
              <p:cNvSpPr>
                <a:spLocks/>
              </p:cNvSpPr>
              <p:nvPr/>
            </p:nvSpPr>
            <p:spPr bwMode="auto">
              <a:xfrm>
                <a:off x="10410826" y="11286644"/>
                <a:ext cx="363538" cy="55562"/>
              </a:xfrm>
              <a:custGeom>
                <a:avLst/>
                <a:gdLst>
                  <a:gd name="T0" fmla="*/ 229 w 229"/>
                  <a:gd name="T1" fmla="*/ 0 h 35"/>
                  <a:gd name="T2" fmla="*/ 0 w 229"/>
                  <a:gd name="T3" fmla="*/ 0 h 35"/>
                  <a:gd name="T4" fmla="*/ 0 w 229"/>
                  <a:gd name="T5" fmla="*/ 7 h 35"/>
                  <a:gd name="T6" fmla="*/ 9 w 229"/>
                  <a:gd name="T7" fmla="*/ 16 h 35"/>
                  <a:gd name="T8" fmla="*/ 108 w 229"/>
                  <a:gd name="T9" fmla="*/ 16 h 35"/>
                  <a:gd name="T10" fmla="*/ 108 w 229"/>
                  <a:gd name="T11" fmla="*/ 31 h 35"/>
                  <a:gd name="T12" fmla="*/ 28 w 229"/>
                  <a:gd name="T13" fmla="*/ 31 h 35"/>
                  <a:gd name="T14" fmla="*/ 89 w 229"/>
                  <a:gd name="T15" fmla="*/ 31 h 35"/>
                  <a:gd name="T16" fmla="*/ 89 w 229"/>
                  <a:gd name="T17" fmla="*/ 35 h 35"/>
                  <a:gd name="T18" fmla="*/ 229 w 229"/>
                  <a:gd name="T19" fmla="*/ 35 h 35"/>
                  <a:gd name="T20" fmla="*/ 229 w 229"/>
                  <a:gd name="T21"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9" h="35">
                    <a:moveTo>
                      <a:pt x="229" y="0"/>
                    </a:moveTo>
                    <a:lnTo>
                      <a:pt x="0" y="0"/>
                    </a:lnTo>
                    <a:lnTo>
                      <a:pt x="0" y="7"/>
                    </a:lnTo>
                    <a:lnTo>
                      <a:pt x="9" y="16"/>
                    </a:lnTo>
                    <a:lnTo>
                      <a:pt x="108" y="16"/>
                    </a:lnTo>
                    <a:lnTo>
                      <a:pt x="108" y="31"/>
                    </a:lnTo>
                    <a:lnTo>
                      <a:pt x="28" y="31"/>
                    </a:lnTo>
                    <a:lnTo>
                      <a:pt x="89" y="31"/>
                    </a:lnTo>
                    <a:lnTo>
                      <a:pt x="89" y="35"/>
                    </a:lnTo>
                    <a:lnTo>
                      <a:pt x="229" y="35"/>
                    </a:lnTo>
                    <a:lnTo>
                      <a:pt x="22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174" name="Freeform 141"/>
              <p:cNvSpPr>
                <a:spLocks/>
              </p:cNvSpPr>
              <p:nvPr/>
            </p:nvSpPr>
            <p:spPr bwMode="auto">
              <a:xfrm>
                <a:off x="10455276" y="11335857"/>
                <a:ext cx="96838" cy="82550"/>
              </a:xfrm>
              <a:custGeom>
                <a:avLst/>
                <a:gdLst>
                  <a:gd name="T0" fmla="*/ 61 w 61"/>
                  <a:gd name="T1" fmla="*/ 0 h 52"/>
                  <a:gd name="T2" fmla="*/ 0 w 61"/>
                  <a:gd name="T3" fmla="*/ 0 h 52"/>
                  <a:gd name="T4" fmla="*/ 61 w 61"/>
                  <a:gd name="T5" fmla="*/ 52 h 52"/>
                  <a:gd name="T6" fmla="*/ 61 w 61"/>
                  <a:gd name="T7" fmla="*/ 30 h 52"/>
                  <a:gd name="T8" fmla="*/ 61 w 61"/>
                  <a:gd name="T9" fmla="*/ 4 h 52"/>
                  <a:gd name="T10" fmla="*/ 61 w 61"/>
                  <a:gd name="T11" fmla="*/ 0 h 52"/>
                </a:gdLst>
                <a:ahLst/>
                <a:cxnLst>
                  <a:cxn ang="0">
                    <a:pos x="T0" y="T1"/>
                  </a:cxn>
                  <a:cxn ang="0">
                    <a:pos x="T2" y="T3"/>
                  </a:cxn>
                  <a:cxn ang="0">
                    <a:pos x="T4" y="T5"/>
                  </a:cxn>
                  <a:cxn ang="0">
                    <a:pos x="T6" y="T7"/>
                  </a:cxn>
                  <a:cxn ang="0">
                    <a:pos x="T8" y="T9"/>
                  </a:cxn>
                  <a:cxn ang="0">
                    <a:pos x="T10" y="T11"/>
                  </a:cxn>
                </a:cxnLst>
                <a:rect l="0" t="0" r="r" b="b"/>
                <a:pathLst>
                  <a:path w="61" h="52">
                    <a:moveTo>
                      <a:pt x="61" y="0"/>
                    </a:moveTo>
                    <a:lnTo>
                      <a:pt x="0" y="0"/>
                    </a:lnTo>
                    <a:lnTo>
                      <a:pt x="61" y="52"/>
                    </a:lnTo>
                    <a:lnTo>
                      <a:pt x="61" y="30"/>
                    </a:lnTo>
                    <a:lnTo>
                      <a:pt x="61" y="4"/>
                    </a:lnTo>
                    <a:lnTo>
                      <a:pt x="6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175" name="Freeform 143"/>
              <p:cNvSpPr>
                <a:spLocks/>
              </p:cNvSpPr>
              <p:nvPr/>
            </p:nvSpPr>
            <p:spPr bwMode="auto">
              <a:xfrm>
                <a:off x="10425113" y="11312044"/>
                <a:ext cx="157163" cy="23812"/>
              </a:xfrm>
              <a:custGeom>
                <a:avLst/>
                <a:gdLst>
                  <a:gd name="T0" fmla="*/ 99 w 99"/>
                  <a:gd name="T1" fmla="*/ 0 h 15"/>
                  <a:gd name="T2" fmla="*/ 0 w 99"/>
                  <a:gd name="T3" fmla="*/ 0 h 15"/>
                  <a:gd name="T4" fmla="*/ 19 w 99"/>
                  <a:gd name="T5" fmla="*/ 15 h 15"/>
                  <a:gd name="T6" fmla="*/ 99 w 99"/>
                  <a:gd name="T7" fmla="*/ 15 h 15"/>
                  <a:gd name="T8" fmla="*/ 99 w 99"/>
                  <a:gd name="T9" fmla="*/ 0 h 15"/>
                </a:gdLst>
                <a:ahLst/>
                <a:cxnLst>
                  <a:cxn ang="0">
                    <a:pos x="T0" y="T1"/>
                  </a:cxn>
                  <a:cxn ang="0">
                    <a:pos x="T2" y="T3"/>
                  </a:cxn>
                  <a:cxn ang="0">
                    <a:pos x="T4" y="T5"/>
                  </a:cxn>
                  <a:cxn ang="0">
                    <a:pos x="T6" y="T7"/>
                  </a:cxn>
                  <a:cxn ang="0">
                    <a:pos x="T8" y="T9"/>
                  </a:cxn>
                </a:cxnLst>
                <a:rect l="0" t="0" r="r" b="b"/>
                <a:pathLst>
                  <a:path w="99" h="15">
                    <a:moveTo>
                      <a:pt x="99" y="0"/>
                    </a:moveTo>
                    <a:lnTo>
                      <a:pt x="0" y="0"/>
                    </a:lnTo>
                    <a:lnTo>
                      <a:pt x="19" y="15"/>
                    </a:lnTo>
                    <a:lnTo>
                      <a:pt x="99" y="15"/>
                    </a:lnTo>
                    <a:lnTo>
                      <a:pt x="9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176" name="Freeform 145"/>
              <p:cNvSpPr>
                <a:spLocks/>
              </p:cNvSpPr>
              <p:nvPr/>
            </p:nvSpPr>
            <p:spPr bwMode="auto">
              <a:xfrm>
                <a:off x="9185276" y="10242069"/>
                <a:ext cx="615950" cy="544512"/>
              </a:xfrm>
              <a:custGeom>
                <a:avLst/>
                <a:gdLst>
                  <a:gd name="T0" fmla="*/ 388 w 388"/>
                  <a:gd name="T1" fmla="*/ 0 h 343"/>
                  <a:gd name="T2" fmla="*/ 310 w 388"/>
                  <a:gd name="T3" fmla="*/ 0 h 343"/>
                  <a:gd name="T4" fmla="*/ 0 w 388"/>
                  <a:gd name="T5" fmla="*/ 0 h 343"/>
                  <a:gd name="T6" fmla="*/ 0 w 388"/>
                  <a:gd name="T7" fmla="*/ 19 h 343"/>
                  <a:gd name="T8" fmla="*/ 38 w 388"/>
                  <a:gd name="T9" fmla="*/ 52 h 343"/>
                  <a:gd name="T10" fmla="*/ 38 w 388"/>
                  <a:gd name="T11" fmla="*/ 35 h 343"/>
                  <a:gd name="T12" fmla="*/ 350 w 388"/>
                  <a:gd name="T13" fmla="*/ 35 h 343"/>
                  <a:gd name="T14" fmla="*/ 350 w 388"/>
                  <a:gd name="T15" fmla="*/ 85 h 343"/>
                  <a:gd name="T16" fmla="*/ 80 w 388"/>
                  <a:gd name="T17" fmla="*/ 85 h 343"/>
                  <a:gd name="T18" fmla="*/ 125 w 388"/>
                  <a:gd name="T19" fmla="*/ 125 h 343"/>
                  <a:gd name="T20" fmla="*/ 350 w 388"/>
                  <a:gd name="T21" fmla="*/ 125 h 343"/>
                  <a:gd name="T22" fmla="*/ 350 w 388"/>
                  <a:gd name="T23" fmla="*/ 175 h 343"/>
                  <a:gd name="T24" fmla="*/ 185 w 388"/>
                  <a:gd name="T25" fmla="*/ 175 h 343"/>
                  <a:gd name="T26" fmla="*/ 230 w 388"/>
                  <a:gd name="T27" fmla="*/ 210 h 343"/>
                  <a:gd name="T28" fmla="*/ 350 w 388"/>
                  <a:gd name="T29" fmla="*/ 210 h 343"/>
                  <a:gd name="T30" fmla="*/ 350 w 388"/>
                  <a:gd name="T31" fmla="*/ 263 h 343"/>
                  <a:gd name="T32" fmla="*/ 289 w 388"/>
                  <a:gd name="T33" fmla="*/ 263 h 343"/>
                  <a:gd name="T34" fmla="*/ 334 w 388"/>
                  <a:gd name="T35" fmla="*/ 298 h 343"/>
                  <a:gd name="T36" fmla="*/ 350 w 388"/>
                  <a:gd name="T37" fmla="*/ 298 h 343"/>
                  <a:gd name="T38" fmla="*/ 350 w 388"/>
                  <a:gd name="T39" fmla="*/ 315 h 343"/>
                  <a:gd name="T40" fmla="*/ 388 w 388"/>
                  <a:gd name="T41" fmla="*/ 343 h 343"/>
                  <a:gd name="T42" fmla="*/ 388 w 388"/>
                  <a:gd name="T43" fmla="*/ 0 h 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88" h="343">
                    <a:moveTo>
                      <a:pt x="388" y="0"/>
                    </a:moveTo>
                    <a:lnTo>
                      <a:pt x="310" y="0"/>
                    </a:lnTo>
                    <a:lnTo>
                      <a:pt x="0" y="0"/>
                    </a:lnTo>
                    <a:lnTo>
                      <a:pt x="0" y="19"/>
                    </a:lnTo>
                    <a:lnTo>
                      <a:pt x="38" y="52"/>
                    </a:lnTo>
                    <a:lnTo>
                      <a:pt x="38" y="35"/>
                    </a:lnTo>
                    <a:lnTo>
                      <a:pt x="350" y="35"/>
                    </a:lnTo>
                    <a:lnTo>
                      <a:pt x="350" y="85"/>
                    </a:lnTo>
                    <a:lnTo>
                      <a:pt x="80" y="85"/>
                    </a:lnTo>
                    <a:lnTo>
                      <a:pt x="125" y="125"/>
                    </a:lnTo>
                    <a:lnTo>
                      <a:pt x="350" y="125"/>
                    </a:lnTo>
                    <a:lnTo>
                      <a:pt x="350" y="175"/>
                    </a:lnTo>
                    <a:lnTo>
                      <a:pt x="185" y="175"/>
                    </a:lnTo>
                    <a:lnTo>
                      <a:pt x="230" y="210"/>
                    </a:lnTo>
                    <a:lnTo>
                      <a:pt x="350" y="210"/>
                    </a:lnTo>
                    <a:lnTo>
                      <a:pt x="350" y="263"/>
                    </a:lnTo>
                    <a:lnTo>
                      <a:pt x="289" y="263"/>
                    </a:lnTo>
                    <a:lnTo>
                      <a:pt x="334" y="298"/>
                    </a:lnTo>
                    <a:lnTo>
                      <a:pt x="350" y="298"/>
                    </a:lnTo>
                    <a:lnTo>
                      <a:pt x="350" y="315"/>
                    </a:lnTo>
                    <a:lnTo>
                      <a:pt x="388" y="343"/>
                    </a:lnTo>
                    <a:lnTo>
                      <a:pt x="38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177" name="Freeform 146"/>
              <p:cNvSpPr>
                <a:spLocks/>
              </p:cNvSpPr>
              <p:nvPr/>
            </p:nvSpPr>
            <p:spPr bwMode="auto">
              <a:xfrm>
                <a:off x="9155113" y="10219844"/>
                <a:ext cx="676275" cy="22225"/>
              </a:xfrm>
              <a:custGeom>
                <a:avLst/>
                <a:gdLst>
                  <a:gd name="T0" fmla="*/ 426 w 426"/>
                  <a:gd name="T1" fmla="*/ 0 h 14"/>
                  <a:gd name="T2" fmla="*/ 329 w 426"/>
                  <a:gd name="T3" fmla="*/ 0 h 14"/>
                  <a:gd name="T4" fmla="*/ 0 w 426"/>
                  <a:gd name="T5" fmla="*/ 0 h 14"/>
                  <a:gd name="T6" fmla="*/ 0 w 426"/>
                  <a:gd name="T7" fmla="*/ 14 h 14"/>
                  <a:gd name="T8" fmla="*/ 329 w 426"/>
                  <a:gd name="T9" fmla="*/ 14 h 14"/>
                  <a:gd name="T10" fmla="*/ 426 w 426"/>
                  <a:gd name="T11" fmla="*/ 14 h 14"/>
                  <a:gd name="T12" fmla="*/ 426 w 426"/>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426" h="14">
                    <a:moveTo>
                      <a:pt x="426" y="0"/>
                    </a:moveTo>
                    <a:lnTo>
                      <a:pt x="329" y="0"/>
                    </a:lnTo>
                    <a:lnTo>
                      <a:pt x="0" y="0"/>
                    </a:lnTo>
                    <a:lnTo>
                      <a:pt x="0" y="14"/>
                    </a:lnTo>
                    <a:lnTo>
                      <a:pt x="329" y="14"/>
                    </a:lnTo>
                    <a:lnTo>
                      <a:pt x="426" y="14"/>
                    </a:lnTo>
                    <a:lnTo>
                      <a:pt x="426" y="0"/>
                    </a:lnTo>
                    <a:close/>
                  </a:path>
                </a:pathLst>
              </a:custGeom>
              <a:solidFill>
                <a:schemeClr val="accent1">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178" name="Freeform 147"/>
              <p:cNvSpPr>
                <a:spLocks/>
              </p:cNvSpPr>
              <p:nvPr/>
            </p:nvSpPr>
            <p:spPr bwMode="auto">
              <a:xfrm>
                <a:off x="9155113" y="10219844"/>
                <a:ext cx="676275" cy="22225"/>
              </a:xfrm>
              <a:custGeom>
                <a:avLst/>
                <a:gdLst>
                  <a:gd name="T0" fmla="*/ 426 w 426"/>
                  <a:gd name="T1" fmla="*/ 0 h 14"/>
                  <a:gd name="T2" fmla="*/ 329 w 426"/>
                  <a:gd name="T3" fmla="*/ 0 h 14"/>
                  <a:gd name="T4" fmla="*/ 0 w 426"/>
                  <a:gd name="T5" fmla="*/ 0 h 14"/>
                  <a:gd name="T6" fmla="*/ 0 w 426"/>
                  <a:gd name="T7" fmla="*/ 14 h 14"/>
                  <a:gd name="T8" fmla="*/ 329 w 426"/>
                  <a:gd name="T9" fmla="*/ 14 h 14"/>
                  <a:gd name="T10" fmla="*/ 426 w 426"/>
                  <a:gd name="T11" fmla="*/ 14 h 14"/>
                  <a:gd name="T12" fmla="*/ 426 w 426"/>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426" h="14">
                    <a:moveTo>
                      <a:pt x="426" y="0"/>
                    </a:moveTo>
                    <a:lnTo>
                      <a:pt x="329" y="0"/>
                    </a:lnTo>
                    <a:lnTo>
                      <a:pt x="0" y="0"/>
                    </a:lnTo>
                    <a:lnTo>
                      <a:pt x="0" y="14"/>
                    </a:lnTo>
                    <a:lnTo>
                      <a:pt x="329" y="14"/>
                    </a:lnTo>
                    <a:lnTo>
                      <a:pt x="426" y="14"/>
                    </a:lnTo>
                    <a:lnTo>
                      <a:pt x="42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179" name="Freeform 148"/>
              <p:cNvSpPr>
                <a:spLocks/>
              </p:cNvSpPr>
              <p:nvPr/>
            </p:nvSpPr>
            <p:spPr bwMode="auto">
              <a:xfrm>
                <a:off x="9715501" y="10715144"/>
                <a:ext cx="25400" cy="26987"/>
              </a:xfrm>
              <a:custGeom>
                <a:avLst/>
                <a:gdLst>
                  <a:gd name="T0" fmla="*/ 16 w 16"/>
                  <a:gd name="T1" fmla="*/ 0 h 17"/>
                  <a:gd name="T2" fmla="*/ 0 w 16"/>
                  <a:gd name="T3" fmla="*/ 0 h 17"/>
                  <a:gd name="T4" fmla="*/ 16 w 16"/>
                  <a:gd name="T5" fmla="*/ 17 h 17"/>
                  <a:gd name="T6" fmla="*/ 16 w 16"/>
                  <a:gd name="T7" fmla="*/ 0 h 17"/>
                </a:gdLst>
                <a:ahLst/>
                <a:cxnLst>
                  <a:cxn ang="0">
                    <a:pos x="T0" y="T1"/>
                  </a:cxn>
                  <a:cxn ang="0">
                    <a:pos x="T2" y="T3"/>
                  </a:cxn>
                  <a:cxn ang="0">
                    <a:pos x="T4" y="T5"/>
                  </a:cxn>
                  <a:cxn ang="0">
                    <a:pos x="T6" y="T7"/>
                  </a:cxn>
                </a:cxnLst>
                <a:rect l="0" t="0" r="r" b="b"/>
                <a:pathLst>
                  <a:path w="16" h="17">
                    <a:moveTo>
                      <a:pt x="16" y="0"/>
                    </a:moveTo>
                    <a:lnTo>
                      <a:pt x="0" y="0"/>
                    </a:lnTo>
                    <a:lnTo>
                      <a:pt x="16" y="17"/>
                    </a:lnTo>
                    <a:lnTo>
                      <a:pt x="16" y="0"/>
                    </a:ln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180" name="Freeform 149"/>
              <p:cNvSpPr>
                <a:spLocks/>
              </p:cNvSpPr>
              <p:nvPr/>
            </p:nvSpPr>
            <p:spPr bwMode="auto">
              <a:xfrm>
                <a:off x="9715501" y="10715144"/>
                <a:ext cx="25400" cy="26987"/>
              </a:xfrm>
              <a:custGeom>
                <a:avLst/>
                <a:gdLst>
                  <a:gd name="T0" fmla="*/ 16 w 16"/>
                  <a:gd name="T1" fmla="*/ 0 h 17"/>
                  <a:gd name="T2" fmla="*/ 0 w 16"/>
                  <a:gd name="T3" fmla="*/ 0 h 17"/>
                  <a:gd name="T4" fmla="*/ 16 w 16"/>
                  <a:gd name="T5" fmla="*/ 17 h 17"/>
                  <a:gd name="T6" fmla="*/ 16 w 16"/>
                  <a:gd name="T7" fmla="*/ 0 h 17"/>
                </a:gdLst>
                <a:ahLst/>
                <a:cxnLst>
                  <a:cxn ang="0">
                    <a:pos x="T0" y="T1"/>
                  </a:cxn>
                  <a:cxn ang="0">
                    <a:pos x="T2" y="T3"/>
                  </a:cxn>
                  <a:cxn ang="0">
                    <a:pos x="T4" y="T5"/>
                  </a:cxn>
                  <a:cxn ang="0">
                    <a:pos x="T6" y="T7"/>
                  </a:cxn>
                </a:cxnLst>
                <a:rect l="0" t="0" r="r" b="b"/>
                <a:pathLst>
                  <a:path w="16" h="17">
                    <a:moveTo>
                      <a:pt x="16" y="0"/>
                    </a:moveTo>
                    <a:lnTo>
                      <a:pt x="0" y="0"/>
                    </a:lnTo>
                    <a:lnTo>
                      <a:pt x="16" y="17"/>
                    </a:lnTo>
                    <a:lnTo>
                      <a:pt x="1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181" name="Freeform 151"/>
              <p:cNvSpPr>
                <a:spLocks/>
              </p:cNvSpPr>
              <p:nvPr/>
            </p:nvSpPr>
            <p:spPr bwMode="auto">
              <a:xfrm>
                <a:off x="9383713" y="10440507"/>
                <a:ext cx="357188" cy="79375"/>
              </a:xfrm>
              <a:custGeom>
                <a:avLst/>
                <a:gdLst>
                  <a:gd name="T0" fmla="*/ 225 w 225"/>
                  <a:gd name="T1" fmla="*/ 0 h 50"/>
                  <a:gd name="T2" fmla="*/ 0 w 225"/>
                  <a:gd name="T3" fmla="*/ 0 h 50"/>
                  <a:gd name="T4" fmla="*/ 60 w 225"/>
                  <a:gd name="T5" fmla="*/ 50 h 50"/>
                  <a:gd name="T6" fmla="*/ 225 w 225"/>
                  <a:gd name="T7" fmla="*/ 50 h 50"/>
                  <a:gd name="T8" fmla="*/ 225 w 225"/>
                  <a:gd name="T9" fmla="*/ 0 h 50"/>
                </a:gdLst>
                <a:ahLst/>
                <a:cxnLst>
                  <a:cxn ang="0">
                    <a:pos x="T0" y="T1"/>
                  </a:cxn>
                  <a:cxn ang="0">
                    <a:pos x="T2" y="T3"/>
                  </a:cxn>
                  <a:cxn ang="0">
                    <a:pos x="T4" y="T5"/>
                  </a:cxn>
                  <a:cxn ang="0">
                    <a:pos x="T6" y="T7"/>
                  </a:cxn>
                  <a:cxn ang="0">
                    <a:pos x="T8" y="T9"/>
                  </a:cxn>
                </a:cxnLst>
                <a:rect l="0" t="0" r="r" b="b"/>
                <a:pathLst>
                  <a:path w="225" h="50">
                    <a:moveTo>
                      <a:pt x="225" y="0"/>
                    </a:moveTo>
                    <a:lnTo>
                      <a:pt x="0" y="0"/>
                    </a:lnTo>
                    <a:lnTo>
                      <a:pt x="60" y="50"/>
                    </a:lnTo>
                    <a:lnTo>
                      <a:pt x="225" y="50"/>
                    </a:lnTo>
                    <a:lnTo>
                      <a:pt x="22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182" name="Freeform 153"/>
              <p:cNvSpPr>
                <a:spLocks/>
              </p:cNvSpPr>
              <p:nvPr/>
            </p:nvSpPr>
            <p:spPr bwMode="auto">
              <a:xfrm>
                <a:off x="9550401" y="10575444"/>
                <a:ext cx="190500" cy="84137"/>
              </a:xfrm>
              <a:custGeom>
                <a:avLst/>
                <a:gdLst>
                  <a:gd name="T0" fmla="*/ 120 w 120"/>
                  <a:gd name="T1" fmla="*/ 0 h 53"/>
                  <a:gd name="T2" fmla="*/ 0 w 120"/>
                  <a:gd name="T3" fmla="*/ 0 h 53"/>
                  <a:gd name="T4" fmla="*/ 59 w 120"/>
                  <a:gd name="T5" fmla="*/ 53 h 53"/>
                  <a:gd name="T6" fmla="*/ 120 w 120"/>
                  <a:gd name="T7" fmla="*/ 53 h 53"/>
                  <a:gd name="T8" fmla="*/ 120 w 120"/>
                  <a:gd name="T9" fmla="*/ 0 h 53"/>
                </a:gdLst>
                <a:ahLst/>
                <a:cxnLst>
                  <a:cxn ang="0">
                    <a:pos x="T0" y="T1"/>
                  </a:cxn>
                  <a:cxn ang="0">
                    <a:pos x="T2" y="T3"/>
                  </a:cxn>
                  <a:cxn ang="0">
                    <a:pos x="T4" y="T5"/>
                  </a:cxn>
                  <a:cxn ang="0">
                    <a:pos x="T6" y="T7"/>
                  </a:cxn>
                  <a:cxn ang="0">
                    <a:pos x="T8" y="T9"/>
                  </a:cxn>
                </a:cxnLst>
                <a:rect l="0" t="0" r="r" b="b"/>
                <a:pathLst>
                  <a:path w="120" h="53">
                    <a:moveTo>
                      <a:pt x="120" y="0"/>
                    </a:moveTo>
                    <a:lnTo>
                      <a:pt x="0" y="0"/>
                    </a:lnTo>
                    <a:lnTo>
                      <a:pt x="59" y="53"/>
                    </a:lnTo>
                    <a:lnTo>
                      <a:pt x="120" y="53"/>
                    </a:lnTo>
                    <a:lnTo>
                      <a:pt x="12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183" name="Freeform 155"/>
              <p:cNvSpPr>
                <a:spLocks/>
              </p:cNvSpPr>
              <p:nvPr/>
            </p:nvSpPr>
            <p:spPr bwMode="auto">
              <a:xfrm>
                <a:off x="9245601" y="10297632"/>
                <a:ext cx="495300" cy="79375"/>
              </a:xfrm>
              <a:custGeom>
                <a:avLst/>
                <a:gdLst>
                  <a:gd name="T0" fmla="*/ 312 w 312"/>
                  <a:gd name="T1" fmla="*/ 0 h 50"/>
                  <a:gd name="T2" fmla="*/ 0 w 312"/>
                  <a:gd name="T3" fmla="*/ 0 h 50"/>
                  <a:gd name="T4" fmla="*/ 0 w 312"/>
                  <a:gd name="T5" fmla="*/ 17 h 50"/>
                  <a:gd name="T6" fmla="*/ 42 w 312"/>
                  <a:gd name="T7" fmla="*/ 50 h 50"/>
                  <a:gd name="T8" fmla="*/ 312 w 312"/>
                  <a:gd name="T9" fmla="*/ 50 h 50"/>
                  <a:gd name="T10" fmla="*/ 312 w 312"/>
                  <a:gd name="T11" fmla="*/ 0 h 50"/>
                </a:gdLst>
                <a:ahLst/>
                <a:cxnLst>
                  <a:cxn ang="0">
                    <a:pos x="T0" y="T1"/>
                  </a:cxn>
                  <a:cxn ang="0">
                    <a:pos x="T2" y="T3"/>
                  </a:cxn>
                  <a:cxn ang="0">
                    <a:pos x="T4" y="T5"/>
                  </a:cxn>
                  <a:cxn ang="0">
                    <a:pos x="T6" y="T7"/>
                  </a:cxn>
                  <a:cxn ang="0">
                    <a:pos x="T8" y="T9"/>
                  </a:cxn>
                  <a:cxn ang="0">
                    <a:pos x="T10" y="T11"/>
                  </a:cxn>
                </a:cxnLst>
                <a:rect l="0" t="0" r="r" b="b"/>
                <a:pathLst>
                  <a:path w="312" h="50">
                    <a:moveTo>
                      <a:pt x="312" y="0"/>
                    </a:moveTo>
                    <a:lnTo>
                      <a:pt x="0" y="0"/>
                    </a:lnTo>
                    <a:lnTo>
                      <a:pt x="0" y="17"/>
                    </a:lnTo>
                    <a:lnTo>
                      <a:pt x="42" y="50"/>
                    </a:lnTo>
                    <a:lnTo>
                      <a:pt x="312" y="50"/>
                    </a:lnTo>
                    <a:lnTo>
                      <a:pt x="31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184" name="Rectangle 157"/>
              <p:cNvSpPr>
                <a:spLocks noChangeArrowheads="1"/>
              </p:cNvSpPr>
              <p:nvPr/>
            </p:nvSpPr>
            <p:spPr bwMode="auto">
              <a:xfrm>
                <a:off x="9129713" y="9838844"/>
                <a:ext cx="198438" cy="125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185" name="Rectangle 159"/>
              <p:cNvSpPr>
                <a:spLocks noChangeArrowheads="1"/>
              </p:cNvSpPr>
              <p:nvPr/>
            </p:nvSpPr>
            <p:spPr bwMode="auto">
              <a:xfrm>
                <a:off x="9377363" y="9903932"/>
                <a:ext cx="90488" cy="60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186" name="Rectangle 161"/>
              <p:cNvSpPr>
                <a:spLocks noChangeArrowheads="1"/>
              </p:cNvSpPr>
              <p:nvPr/>
            </p:nvSpPr>
            <p:spPr bwMode="auto">
              <a:xfrm>
                <a:off x="10213976" y="10659582"/>
                <a:ext cx="101600" cy="47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grpSp>
        <p:sp>
          <p:nvSpPr>
            <p:cNvPr id="107" name="Freeform 11"/>
            <p:cNvSpPr>
              <a:spLocks/>
            </p:cNvSpPr>
            <p:nvPr/>
          </p:nvSpPr>
          <p:spPr bwMode="auto">
            <a:xfrm>
              <a:off x="6575110" y="6576547"/>
              <a:ext cx="4000499" cy="417978"/>
            </a:xfrm>
            <a:custGeom>
              <a:avLst/>
              <a:gdLst>
                <a:gd name="T0" fmla="*/ 408 w 661"/>
                <a:gd name="T1" fmla="*/ 25 h 155"/>
                <a:gd name="T2" fmla="*/ 408 w 661"/>
                <a:gd name="T3" fmla="*/ 25 h 155"/>
                <a:gd name="T4" fmla="*/ 0 w 661"/>
                <a:gd name="T5" fmla="*/ 155 h 155"/>
                <a:gd name="T6" fmla="*/ 234 w 661"/>
                <a:gd name="T7" fmla="*/ 155 h 155"/>
                <a:gd name="T8" fmla="*/ 661 w 661"/>
                <a:gd name="T9" fmla="*/ 155 h 155"/>
                <a:gd name="T10" fmla="*/ 408 w 661"/>
                <a:gd name="T11" fmla="*/ 25 h 155"/>
                <a:gd name="connsiteX0" fmla="*/ 8266 w 10000"/>
                <a:gd name="connsiteY0" fmla="*/ 0 h 15516"/>
                <a:gd name="connsiteX1" fmla="*/ 6172 w 10000"/>
                <a:gd name="connsiteY1" fmla="*/ 7129 h 15516"/>
                <a:gd name="connsiteX2" fmla="*/ 0 w 10000"/>
                <a:gd name="connsiteY2" fmla="*/ 15516 h 15516"/>
                <a:gd name="connsiteX3" fmla="*/ 3540 w 10000"/>
                <a:gd name="connsiteY3" fmla="*/ 15516 h 15516"/>
                <a:gd name="connsiteX4" fmla="*/ 10000 w 10000"/>
                <a:gd name="connsiteY4" fmla="*/ 15516 h 15516"/>
                <a:gd name="connsiteX5" fmla="*/ 8266 w 10000"/>
                <a:gd name="connsiteY5" fmla="*/ 0 h 15516"/>
                <a:gd name="connsiteX0" fmla="*/ 10000 w 10049"/>
                <a:gd name="connsiteY0" fmla="*/ 8387 h 8387"/>
                <a:gd name="connsiteX1" fmla="*/ 6172 w 10049"/>
                <a:gd name="connsiteY1" fmla="*/ 0 h 8387"/>
                <a:gd name="connsiteX2" fmla="*/ 0 w 10049"/>
                <a:gd name="connsiteY2" fmla="*/ 8387 h 8387"/>
                <a:gd name="connsiteX3" fmla="*/ 3540 w 10049"/>
                <a:gd name="connsiteY3" fmla="*/ 8387 h 8387"/>
                <a:gd name="connsiteX4" fmla="*/ 10000 w 10049"/>
                <a:gd name="connsiteY4" fmla="*/ 8387 h 8387"/>
                <a:gd name="connsiteX0" fmla="*/ 9951 w 10059"/>
                <a:gd name="connsiteY0" fmla="*/ 16955 h 16955"/>
                <a:gd name="connsiteX1" fmla="*/ 7818 w 10059"/>
                <a:gd name="connsiteY1" fmla="*/ 0 h 16955"/>
                <a:gd name="connsiteX2" fmla="*/ 0 w 10059"/>
                <a:gd name="connsiteY2" fmla="*/ 16955 h 16955"/>
                <a:gd name="connsiteX3" fmla="*/ 3523 w 10059"/>
                <a:gd name="connsiteY3" fmla="*/ 16955 h 16955"/>
                <a:gd name="connsiteX4" fmla="*/ 9951 w 10059"/>
                <a:gd name="connsiteY4" fmla="*/ 16955 h 169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59" h="16955">
                  <a:moveTo>
                    <a:pt x="9951" y="16955"/>
                  </a:moveTo>
                  <a:cubicBezTo>
                    <a:pt x="10388" y="15288"/>
                    <a:pt x="9477" y="0"/>
                    <a:pt x="7818" y="0"/>
                  </a:cubicBezTo>
                  <a:cubicBezTo>
                    <a:pt x="6159" y="0"/>
                    <a:pt x="1671" y="8417"/>
                    <a:pt x="0" y="16955"/>
                  </a:cubicBezTo>
                  <a:lnTo>
                    <a:pt x="3523" y="16955"/>
                  </a:lnTo>
                  <a:lnTo>
                    <a:pt x="9951" y="16955"/>
                  </a:lnTo>
                  <a:close/>
                </a:path>
              </a:pathLst>
            </a:custGeom>
            <a:solidFill>
              <a:srgbClr val="79A5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a:p>
          </p:txBody>
        </p:sp>
        <p:sp>
          <p:nvSpPr>
            <p:cNvPr id="135" name="Freeform 134"/>
            <p:cNvSpPr>
              <a:spLocks/>
            </p:cNvSpPr>
            <p:nvPr/>
          </p:nvSpPr>
          <p:spPr bwMode="auto">
            <a:xfrm>
              <a:off x="9205072" y="6330395"/>
              <a:ext cx="3231403" cy="664130"/>
            </a:xfrm>
            <a:custGeom>
              <a:avLst/>
              <a:gdLst>
                <a:gd name="connsiteX0" fmla="*/ 3231403 w 3231403"/>
                <a:gd name="connsiteY0" fmla="*/ 0 h 664130"/>
                <a:gd name="connsiteX1" fmla="*/ 3231403 w 3231403"/>
                <a:gd name="connsiteY1" fmla="*/ 664130 h 664130"/>
                <a:gd name="connsiteX2" fmla="*/ 3098058 w 3231403"/>
                <a:gd name="connsiteY2" fmla="*/ 664130 h 664130"/>
                <a:gd name="connsiteX3" fmla="*/ 0 w 3231403"/>
                <a:gd name="connsiteY3" fmla="*/ 664130 h 664130"/>
                <a:gd name="connsiteX4" fmla="*/ 2910523 w 3231403"/>
                <a:gd name="connsiteY4" fmla="*/ 1426 h 6641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1403" h="664130">
                  <a:moveTo>
                    <a:pt x="3231403" y="0"/>
                  </a:moveTo>
                  <a:lnTo>
                    <a:pt x="3231403" y="664130"/>
                  </a:lnTo>
                  <a:lnTo>
                    <a:pt x="3098058" y="664130"/>
                  </a:lnTo>
                  <a:cubicBezTo>
                    <a:pt x="2307414" y="664130"/>
                    <a:pt x="1295391" y="664130"/>
                    <a:pt x="0" y="664130"/>
                  </a:cubicBezTo>
                  <a:cubicBezTo>
                    <a:pt x="808844" y="250919"/>
                    <a:pt x="1851288" y="30142"/>
                    <a:pt x="2910523" y="1426"/>
                  </a:cubicBezTo>
                  <a:close/>
                </a:path>
              </a:pathLst>
            </a:custGeom>
            <a:solidFill>
              <a:srgbClr val="7FB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en-US" sz="1350"/>
            </a:p>
          </p:txBody>
        </p:sp>
        <p:sp>
          <p:nvSpPr>
            <p:cNvPr id="137" name="Freeform 136"/>
            <p:cNvSpPr>
              <a:spLocks/>
            </p:cNvSpPr>
            <p:nvPr/>
          </p:nvSpPr>
          <p:spPr bwMode="auto">
            <a:xfrm>
              <a:off x="10962079" y="6621891"/>
              <a:ext cx="1474396" cy="372634"/>
            </a:xfrm>
            <a:custGeom>
              <a:avLst/>
              <a:gdLst>
                <a:gd name="connsiteX0" fmla="*/ 1474396 w 1474396"/>
                <a:gd name="connsiteY0" fmla="*/ 0 h 372634"/>
                <a:gd name="connsiteX1" fmla="*/ 1474396 w 1474396"/>
                <a:gd name="connsiteY1" fmla="*/ 372634 h 372634"/>
                <a:gd name="connsiteX2" fmla="*/ 1374941 w 1474396"/>
                <a:gd name="connsiteY2" fmla="*/ 372634 h 372634"/>
                <a:gd name="connsiteX3" fmla="*/ 1179639 w 1474396"/>
                <a:gd name="connsiteY3" fmla="*/ 372634 h 372634"/>
                <a:gd name="connsiteX4" fmla="*/ 0 w 1474396"/>
                <a:gd name="connsiteY4" fmla="*/ 372634 h 372634"/>
                <a:gd name="connsiteX5" fmla="*/ 1238127 w 1474396"/>
                <a:gd name="connsiteY5" fmla="*/ 16067 h 3726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4396" h="372634">
                  <a:moveTo>
                    <a:pt x="1474396" y="0"/>
                  </a:moveTo>
                  <a:lnTo>
                    <a:pt x="1474396" y="372634"/>
                  </a:lnTo>
                  <a:lnTo>
                    <a:pt x="1374941" y="372634"/>
                  </a:lnTo>
                  <a:cubicBezTo>
                    <a:pt x="1311896" y="372634"/>
                    <a:pt x="1246817" y="372634"/>
                    <a:pt x="1179639" y="372634"/>
                  </a:cubicBezTo>
                  <a:cubicBezTo>
                    <a:pt x="1179639" y="372634"/>
                    <a:pt x="1179639" y="372634"/>
                    <a:pt x="0" y="372634"/>
                  </a:cubicBezTo>
                  <a:cubicBezTo>
                    <a:pt x="351796" y="181196"/>
                    <a:pt x="785459" y="61804"/>
                    <a:pt x="1238127" y="16067"/>
                  </a:cubicBezTo>
                  <a:close/>
                </a:path>
              </a:pathLst>
            </a:custGeom>
            <a:solidFill>
              <a:srgbClr val="BAD8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en-US" sz="1350"/>
            </a:p>
          </p:txBody>
        </p:sp>
        <p:sp>
          <p:nvSpPr>
            <p:cNvPr id="132" name="Freeform 158"/>
            <p:cNvSpPr>
              <a:spLocks/>
            </p:cNvSpPr>
            <p:nvPr/>
          </p:nvSpPr>
          <p:spPr bwMode="auto">
            <a:xfrm flipH="1">
              <a:off x="11261082" y="6362405"/>
              <a:ext cx="875379" cy="634478"/>
            </a:xfrm>
            <a:custGeom>
              <a:avLst/>
              <a:gdLst>
                <a:gd name="T0" fmla="*/ 569 w 569"/>
                <a:gd name="T1" fmla="*/ 1 h 330"/>
                <a:gd name="T2" fmla="*/ 559 w 569"/>
                <a:gd name="T3" fmla="*/ 0 h 330"/>
                <a:gd name="T4" fmla="*/ 0 w 569"/>
                <a:gd name="T5" fmla="*/ 330 h 330"/>
                <a:gd name="T6" fmla="*/ 106 w 569"/>
                <a:gd name="T7" fmla="*/ 330 h 330"/>
                <a:gd name="T8" fmla="*/ 569 w 569"/>
                <a:gd name="T9" fmla="*/ 1 h 330"/>
                <a:gd name="connsiteX0" fmla="*/ 14570 w 14570"/>
                <a:gd name="connsiteY0" fmla="*/ 1280 h 11218"/>
                <a:gd name="connsiteX1" fmla="*/ 9824 w 14570"/>
                <a:gd name="connsiteY1" fmla="*/ 533 h 11218"/>
                <a:gd name="connsiteX2" fmla="*/ 0 w 14570"/>
                <a:gd name="connsiteY2" fmla="*/ 10533 h 11218"/>
                <a:gd name="connsiteX3" fmla="*/ 1863 w 14570"/>
                <a:gd name="connsiteY3" fmla="*/ 10533 h 11218"/>
                <a:gd name="connsiteX4" fmla="*/ 14570 w 14570"/>
                <a:gd name="connsiteY4" fmla="*/ 1280 h 11218"/>
                <a:gd name="connsiteX0" fmla="*/ 14570 w 14570"/>
                <a:gd name="connsiteY0" fmla="*/ 1280 h 11218"/>
                <a:gd name="connsiteX1" fmla="*/ 9824 w 14570"/>
                <a:gd name="connsiteY1" fmla="*/ 533 h 11218"/>
                <a:gd name="connsiteX2" fmla="*/ 0 w 14570"/>
                <a:gd name="connsiteY2" fmla="*/ 10533 h 11218"/>
                <a:gd name="connsiteX3" fmla="*/ 1863 w 14570"/>
                <a:gd name="connsiteY3" fmla="*/ 10533 h 11218"/>
                <a:gd name="connsiteX4" fmla="*/ 14570 w 14570"/>
                <a:gd name="connsiteY4" fmla="*/ 1280 h 11218"/>
                <a:gd name="connsiteX0" fmla="*/ 14570 w 14570"/>
                <a:gd name="connsiteY0" fmla="*/ 747 h 10685"/>
                <a:gd name="connsiteX1" fmla="*/ 9824 w 14570"/>
                <a:gd name="connsiteY1" fmla="*/ 0 h 10685"/>
                <a:gd name="connsiteX2" fmla="*/ 0 w 14570"/>
                <a:gd name="connsiteY2" fmla="*/ 10000 h 10685"/>
                <a:gd name="connsiteX3" fmla="*/ 1863 w 14570"/>
                <a:gd name="connsiteY3" fmla="*/ 10000 h 10685"/>
                <a:gd name="connsiteX4" fmla="*/ 14570 w 14570"/>
                <a:gd name="connsiteY4" fmla="*/ 747 h 10685"/>
                <a:gd name="connsiteX0" fmla="*/ 14570 w 14570"/>
                <a:gd name="connsiteY0" fmla="*/ 747 h 10685"/>
                <a:gd name="connsiteX1" fmla="*/ 9824 w 14570"/>
                <a:gd name="connsiteY1" fmla="*/ 0 h 10685"/>
                <a:gd name="connsiteX2" fmla="*/ 0 w 14570"/>
                <a:gd name="connsiteY2" fmla="*/ 10000 h 10685"/>
                <a:gd name="connsiteX3" fmla="*/ 1863 w 14570"/>
                <a:gd name="connsiteY3" fmla="*/ 10000 h 10685"/>
                <a:gd name="connsiteX4" fmla="*/ 14570 w 14570"/>
                <a:gd name="connsiteY4" fmla="*/ 747 h 10685"/>
                <a:gd name="connsiteX0" fmla="*/ 14570 w 14570"/>
                <a:gd name="connsiteY0" fmla="*/ 747 h 10590"/>
                <a:gd name="connsiteX1" fmla="*/ 9824 w 14570"/>
                <a:gd name="connsiteY1" fmla="*/ 0 h 10590"/>
                <a:gd name="connsiteX2" fmla="*/ 0 w 14570"/>
                <a:gd name="connsiteY2" fmla="*/ 10000 h 10590"/>
                <a:gd name="connsiteX3" fmla="*/ 11574 w 14570"/>
                <a:gd name="connsiteY3" fmla="*/ 9870 h 10590"/>
                <a:gd name="connsiteX4" fmla="*/ 14570 w 14570"/>
                <a:gd name="connsiteY4" fmla="*/ 747 h 10590"/>
                <a:gd name="connsiteX0" fmla="*/ 14570 w 14570"/>
                <a:gd name="connsiteY0" fmla="*/ 747 h 11140"/>
                <a:gd name="connsiteX1" fmla="*/ 9824 w 14570"/>
                <a:gd name="connsiteY1" fmla="*/ 0 h 11140"/>
                <a:gd name="connsiteX2" fmla="*/ 0 w 14570"/>
                <a:gd name="connsiteY2" fmla="*/ 10000 h 11140"/>
                <a:gd name="connsiteX3" fmla="*/ 11574 w 14570"/>
                <a:gd name="connsiteY3" fmla="*/ 9870 h 11140"/>
                <a:gd name="connsiteX4" fmla="*/ 14570 w 14570"/>
                <a:gd name="connsiteY4" fmla="*/ 747 h 11140"/>
                <a:gd name="connsiteX0" fmla="*/ 14570 w 14570"/>
                <a:gd name="connsiteY0" fmla="*/ 747 h 11140"/>
                <a:gd name="connsiteX1" fmla="*/ 9824 w 14570"/>
                <a:gd name="connsiteY1" fmla="*/ 0 h 11140"/>
                <a:gd name="connsiteX2" fmla="*/ 0 w 14570"/>
                <a:gd name="connsiteY2" fmla="*/ 10000 h 11140"/>
                <a:gd name="connsiteX3" fmla="*/ 11574 w 14570"/>
                <a:gd name="connsiteY3" fmla="*/ 9870 h 11140"/>
                <a:gd name="connsiteX4" fmla="*/ 14570 w 14570"/>
                <a:gd name="connsiteY4" fmla="*/ 747 h 11140"/>
                <a:gd name="connsiteX0" fmla="*/ 14570 w 14570"/>
                <a:gd name="connsiteY0" fmla="*/ 747 h 11140"/>
                <a:gd name="connsiteX1" fmla="*/ 9824 w 14570"/>
                <a:gd name="connsiteY1" fmla="*/ 0 h 11140"/>
                <a:gd name="connsiteX2" fmla="*/ 0 w 14570"/>
                <a:gd name="connsiteY2" fmla="*/ 10000 h 11140"/>
                <a:gd name="connsiteX3" fmla="*/ 11574 w 14570"/>
                <a:gd name="connsiteY3" fmla="*/ 9870 h 11140"/>
                <a:gd name="connsiteX4" fmla="*/ 14570 w 14570"/>
                <a:gd name="connsiteY4" fmla="*/ 747 h 11140"/>
                <a:gd name="connsiteX0" fmla="*/ 14570 w 14570"/>
                <a:gd name="connsiteY0" fmla="*/ 747 h 11235"/>
                <a:gd name="connsiteX1" fmla="*/ 9824 w 14570"/>
                <a:gd name="connsiteY1" fmla="*/ 0 h 11235"/>
                <a:gd name="connsiteX2" fmla="*/ 0 w 14570"/>
                <a:gd name="connsiteY2" fmla="*/ 10000 h 11235"/>
                <a:gd name="connsiteX3" fmla="*/ 12145 w 14570"/>
                <a:gd name="connsiteY3" fmla="*/ 10000 h 11235"/>
                <a:gd name="connsiteX4" fmla="*/ 14570 w 14570"/>
                <a:gd name="connsiteY4" fmla="*/ 747 h 11235"/>
                <a:gd name="connsiteX0" fmla="*/ 14570 w 14570"/>
                <a:gd name="connsiteY0" fmla="*/ 747 h 16972"/>
                <a:gd name="connsiteX1" fmla="*/ 9824 w 14570"/>
                <a:gd name="connsiteY1" fmla="*/ 0 h 16972"/>
                <a:gd name="connsiteX2" fmla="*/ 0 w 14570"/>
                <a:gd name="connsiteY2" fmla="*/ 10000 h 16972"/>
                <a:gd name="connsiteX3" fmla="*/ 12488 w 14570"/>
                <a:gd name="connsiteY3" fmla="*/ 16451 h 16972"/>
                <a:gd name="connsiteX4" fmla="*/ 14570 w 14570"/>
                <a:gd name="connsiteY4" fmla="*/ 747 h 16972"/>
                <a:gd name="connsiteX0" fmla="*/ 14570 w 14570"/>
                <a:gd name="connsiteY0" fmla="*/ 747 h 16451"/>
                <a:gd name="connsiteX1" fmla="*/ 9824 w 14570"/>
                <a:gd name="connsiteY1" fmla="*/ 0 h 16451"/>
                <a:gd name="connsiteX2" fmla="*/ 0 w 14570"/>
                <a:gd name="connsiteY2" fmla="*/ 10000 h 16451"/>
                <a:gd name="connsiteX3" fmla="*/ 12488 w 14570"/>
                <a:gd name="connsiteY3" fmla="*/ 16451 h 16451"/>
                <a:gd name="connsiteX4" fmla="*/ 14570 w 14570"/>
                <a:gd name="connsiteY4" fmla="*/ 747 h 16451"/>
                <a:gd name="connsiteX0" fmla="*/ 13999 w 13999"/>
                <a:gd name="connsiteY0" fmla="*/ 747 h 17168"/>
                <a:gd name="connsiteX1" fmla="*/ 9253 w 13999"/>
                <a:gd name="connsiteY1" fmla="*/ 0 h 17168"/>
                <a:gd name="connsiteX2" fmla="*/ 0 w 13999"/>
                <a:gd name="connsiteY2" fmla="*/ 17168 h 17168"/>
                <a:gd name="connsiteX3" fmla="*/ 11917 w 13999"/>
                <a:gd name="connsiteY3" fmla="*/ 16451 h 17168"/>
                <a:gd name="connsiteX4" fmla="*/ 13999 w 13999"/>
                <a:gd name="connsiteY4" fmla="*/ 747 h 17168"/>
                <a:gd name="connsiteX0" fmla="*/ 13999 w 13999"/>
                <a:gd name="connsiteY0" fmla="*/ 747 h 17233"/>
                <a:gd name="connsiteX1" fmla="*/ 9253 w 13999"/>
                <a:gd name="connsiteY1" fmla="*/ 0 h 17233"/>
                <a:gd name="connsiteX2" fmla="*/ 0 w 13999"/>
                <a:gd name="connsiteY2" fmla="*/ 17168 h 17233"/>
                <a:gd name="connsiteX3" fmla="*/ 12107 w 13999"/>
                <a:gd name="connsiteY3" fmla="*/ 17233 h 17233"/>
                <a:gd name="connsiteX4" fmla="*/ 13999 w 13999"/>
                <a:gd name="connsiteY4" fmla="*/ 747 h 17233"/>
                <a:gd name="connsiteX0" fmla="*/ 13999 w 13999"/>
                <a:gd name="connsiteY0" fmla="*/ 747 h 17168"/>
                <a:gd name="connsiteX1" fmla="*/ 9253 w 13999"/>
                <a:gd name="connsiteY1" fmla="*/ 0 h 17168"/>
                <a:gd name="connsiteX2" fmla="*/ 0 w 13999"/>
                <a:gd name="connsiteY2" fmla="*/ 17168 h 17168"/>
                <a:gd name="connsiteX3" fmla="*/ 12069 w 13999"/>
                <a:gd name="connsiteY3" fmla="*/ 17103 h 17168"/>
                <a:gd name="connsiteX4" fmla="*/ 13999 w 13999"/>
                <a:gd name="connsiteY4" fmla="*/ 747 h 17168"/>
                <a:gd name="connsiteX0" fmla="*/ 13999 w 13999"/>
                <a:gd name="connsiteY0" fmla="*/ 747 h 17168"/>
                <a:gd name="connsiteX1" fmla="*/ 9253 w 13999"/>
                <a:gd name="connsiteY1" fmla="*/ 0 h 17168"/>
                <a:gd name="connsiteX2" fmla="*/ 0 w 13999"/>
                <a:gd name="connsiteY2" fmla="*/ 17168 h 17168"/>
                <a:gd name="connsiteX3" fmla="*/ 12069 w 13999"/>
                <a:gd name="connsiteY3" fmla="*/ 17103 h 17168"/>
                <a:gd name="connsiteX4" fmla="*/ 13999 w 13999"/>
                <a:gd name="connsiteY4" fmla="*/ 747 h 17168"/>
                <a:gd name="connsiteX0" fmla="*/ 13999 w 13999"/>
                <a:gd name="connsiteY0" fmla="*/ 747 h 17168"/>
                <a:gd name="connsiteX1" fmla="*/ 9253 w 13999"/>
                <a:gd name="connsiteY1" fmla="*/ 0 h 17168"/>
                <a:gd name="connsiteX2" fmla="*/ 0 w 13999"/>
                <a:gd name="connsiteY2" fmla="*/ 17168 h 17168"/>
                <a:gd name="connsiteX3" fmla="*/ 12069 w 13999"/>
                <a:gd name="connsiteY3" fmla="*/ 17103 h 17168"/>
                <a:gd name="connsiteX4" fmla="*/ 13999 w 13999"/>
                <a:gd name="connsiteY4" fmla="*/ 747 h 17168"/>
                <a:gd name="connsiteX0" fmla="*/ 13999 w 13999"/>
                <a:gd name="connsiteY0" fmla="*/ 942 h 17363"/>
                <a:gd name="connsiteX1" fmla="*/ 9291 w 13999"/>
                <a:gd name="connsiteY1" fmla="*/ 0 h 17363"/>
                <a:gd name="connsiteX2" fmla="*/ 0 w 13999"/>
                <a:gd name="connsiteY2" fmla="*/ 17363 h 17363"/>
                <a:gd name="connsiteX3" fmla="*/ 12069 w 13999"/>
                <a:gd name="connsiteY3" fmla="*/ 17298 h 17363"/>
                <a:gd name="connsiteX4" fmla="*/ 13999 w 13999"/>
                <a:gd name="connsiteY4" fmla="*/ 942 h 17363"/>
                <a:gd name="connsiteX0" fmla="*/ 13999 w 13999"/>
                <a:gd name="connsiteY0" fmla="*/ 942 h 17363"/>
                <a:gd name="connsiteX1" fmla="*/ 9291 w 13999"/>
                <a:gd name="connsiteY1" fmla="*/ 0 h 17363"/>
                <a:gd name="connsiteX2" fmla="*/ 0 w 13999"/>
                <a:gd name="connsiteY2" fmla="*/ 17363 h 17363"/>
                <a:gd name="connsiteX3" fmla="*/ 12069 w 13999"/>
                <a:gd name="connsiteY3" fmla="*/ 17298 h 17363"/>
                <a:gd name="connsiteX4" fmla="*/ 13999 w 13999"/>
                <a:gd name="connsiteY4" fmla="*/ 942 h 173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999" h="17363">
                  <a:moveTo>
                    <a:pt x="13999" y="942"/>
                  </a:moveTo>
                  <a:cubicBezTo>
                    <a:pt x="13929" y="942"/>
                    <a:pt x="11605" y="152"/>
                    <a:pt x="9291" y="0"/>
                  </a:cubicBezTo>
                  <a:cubicBezTo>
                    <a:pt x="3626" y="2585"/>
                    <a:pt x="0" y="17363"/>
                    <a:pt x="0" y="17363"/>
                  </a:cubicBezTo>
                  <a:lnTo>
                    <a:pt x="12069" y="17298"/>
                  </a:lnTo>
                  <a:cubicBezTo>
                    <a:pt x="10917" y="10413"/>
                    <a:pt x="11401" y="4228"/>
                    <a:pt x="13999" y="942"/>
                  </a:cubicBezTo>
                  <a:close/>
                </a:path>
              </a:pathLst>
            </a:custGeom>
            <a:solidFill>
              <a:srgbClr val="E8E8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pPr marL="0" marR="0" lvl="0" indent="0" defTabSz="699171"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srgbClr val="000000"/>
                </a:solidFill>
                <a:effectLst/>
                <a:uLnTx/>
                <a:uFillTx/>
              </a:endParaRPr>
            </a:p>
          </p:txBody>
        </p:sp>
        <p:sp>
          <p:nvSpPr>
            <p:cNvPr id="134" name="Freeform 160"/>
            <p:cNvSpPr>
              <a:spLocks/>
            </p:cNvSpPr>
            <p:nvPr/>
          </p:nvSpPr>
          <p:spPr bwMode="auto">
            <a:xfrm flipH="1">
              <a:off x="11292845" y="6366257"/>
              <a:ext cx="739597" cy="625111"/>
            </a:xfrm>
            <a:custGeom>
              <a:avLst/>
              <a:gdLst>
                <a:gd name="T0" fmla="*/ 686 w 686"/>
                <a:gd name="T1" fmla="*/ 36 h 329"/>
                <a:gd name="T2" fmla="*/ 463 w 686"/>
                <a:gd name="T3" fmla="*/ 0 h 329"/>
                <a:gd name="T4" fmla="*/ 0 w 686"/>
                <a:gd name="T5" fmla="*/ 329 h 329"/>
                <a:gd name="T6" fmla="*/ 543 w 686"/>
                <a:gd name="T7" fmla="*/ 329 h 329"/>
                <a:gd name="T8" fmla="*/ 686 w 686"/>
                <a:gd name="T9" fmla="*/ 36 h 329"/>
                <a:gd name="connsiteX0" fmla="*/ 10012 w 10012"/>
                <a:gd name="connsiteY0" fmla="*/ 1120 h 10000"/>
                <a:gd name="connsiteX1" fmla="*/ 6749 w 10012"/>
                <a:gd name="connsiteY1" fmla="*/ 0 h 10000"/>
                <a:gd name="connsiteX2" fmla="*/ 0 w 10012"/>
                <a:gd name="connsiteY2" fmla="*/ 10000 h 10000"/>
                <a:gd name="connsiteX3" fmla="*/ 7915 w 10012"/>
                <a:gd name="connsiteY3" fmla="*/ 10000 h 10000"/>
                <a:gd name="connsiteX4" fmla="*/ 10012 w 10012"/>
                <a:gd name="connsiteY4" fmla="*/ 1120 h 10000"/>
                <a:gd name="connsiteX0" fmla="*/ 10021 w 10021"/>
                <a:gd name="connsiteY0" fmla="*/ 1158 h 10000"/>
                <a:gd name="connsiteX1" fmla="*/ 6749 w 10021"/>
                <a:gd name="connsiteY1" fmla="*/ 0 h 10000"/>
                <a:gd name="connsiteX2" fmla="*/ 0 w 10021"/>
                <a:gd name="connsiteY2" fmla="*/ 10000 h 10000"/>
                <a:gd name="connsiteX3" fmla="*/ 7915 w 10021"/>
                <a:gd name="connsiteY3" fmla="*/ 10000 h 10000"/>
                <a:gd name="connsiteX4" fmla="*/ 10021 w 10021"/>
                <a:gd name="connsiteY4" fmla="*/ 1158 h 10000"/>
                <a:gd name="connsiteX0" fmla="*/ 10021 w 10021"/>
                <a:gd name="connsiteY0" fmla="*/ 1158 h 10000"/>
                <a:gd name="connsiteX1" fmla="*/ 6749 w 10021"/>
                <a:gd name="connsiteY1" fmla="*/ 0 h 10000"/>
                <a:gd name="connsiteX2" fmla="*/ 0 w 10021"/>
                <a:gd name="connsiteY2" fmla="*/ 10000 h 10000"/>
                <a:gd name="connsiteX3" fmla="*/ 7915 w 10021"/>
                <a:gd name="connsiteY3" fmla="*/ 10000 h 10000"/>
                <a:gd name="connsiteX4" fmla="*/ 10021 w 10021"/>
                <a:gd name="connsiteY4" fmla="*/ 1158 h 10000"/>
                <a:gd name="connsiteX0" fmla="*/ 10021 w 10021"/>
                <a:gd name="connsiteY0" fmla="*/ 1303 h 10145"/>
                <a:gd name="connsiteX1" fmla="*/ 6679 w 10021"/>
                <a:gd name="connsiteY1" fmla="*/ 0 h 10145"/>
                <a:gd name="connsiteX2" fmla="*/ 0 w 10021"/>
                <a:gd name="connsiteY2" fmla="*/ 10145 h 10145"/>
                <a:gd name="connsiteX3" fmla="*/ 7915 w 10021"/>
                <a:gd name="connsiteY3" fmla="*/ 10145 h 10145"/>
                <a:gd name="connsiteX4" fmla="*/ 10021 w 10021"/>
                <a:gd name="connsiteY4" fmla="*/ 1303 h 10145"/>
                <a:gd name="connsiteX0" fmla="*/ 10021 w 10021"/>
                <a:gd name="connsiteY0" fmla="*/ 868 h 10145"/>
                <a:gd name="connsiteX1" fmla="*/ 6679 w 10021"/>
                <a:gd name="connsiteY1" fmla="*/ 0 h 10145"/>
                <a:gd name="connsiteX2" fmla="*/ 0 w 10021"/>
                <a:gd name="connsiteY2" fmla="*/ 10145 h 10145"/>
                <a:gd name="connsiteX3" fmla="*/ 7915 w 10021"/>
                <a:gd name="connsiteY3" fmla="*/ 10145 h 10145"/>
                <a:gd name="connsiteX4" fmla="*/ 10021 w 10021"/>
                <a:gd name="connsiteY4" fmla="*/ 868 h 10145"/>
                <a:gd name="connsiteX0" fmla="*/ 10021 w 10021"/>
                <a:gd name="connsiteY0" fmla="*/ 868 h 18997"/>
                <a:gd name="connsiteX1" fmla="*/ 6679 w 10021"/>
                <a:gd name="connsiteY1" fmla="*/ 0 h 18997"/>
                <a:gd name="connsiteX2" fmla="*/ 0 w 10021"/>
                <a:gd name="connsiteY2" fmla="*/ 10145 h 18997"/>
                <a:gd name="connsiteX3" fmla="*/ 7424 w 10021"/>
                <a:gd name="connsiteY3" fmla="*/ 18997 h 18997"/>
                <a:gd name="connsiteX4" fmla="*/ 10021 w 10021"/>
                <a:gd name="connsiteY4" fmla="*/ 868 h 18997"/>
                <a:gd name="connsiteX0" fmla="*/ 10021 w 10021"/>
                <a:gd name="connsiteY0" fmla="*/ 868 h 18997"/>
                <a:gd name="connsiteX1" fmla="*/ 6679 w 10021"/>
                <a:gd name="connsiteY1" fmla="*/ 0 h 18997"/>
                <a:gd name="connsiteX2" fmla="*/ 0 w 10021"/>
                <a:gd name="connsiteY2" fmla="*/ 10145 h 18997"/>
                <a:gd name="connsiteX3" fmla="*/ 7424 w 10021"/>
                <a:gd name="connsiteY3" fmla="*/ 18997 h 18997"/>
                <a:gd name="connsiteX4" fmla="*/ 10021 w 10021"/>
                <a:gd name="connsiteY4" fmla="*/ 868 h 18997"/>
                <a:gd name="connsiteX0" fmla="*/ 10021 w 10021"/>
                <a:gd name="connsiteY0" fmla="*/ 868 h 18997"/>
                <a:gd name="connsiteX1" fmla="*/ 6679 w 10021"/>
                <a:gd name="connsiteY1" fmla="*/ 0 h 18997"/>
                <a:gd name="connsiteX2" fmla="*/ 0 w 10021"/>
                <a:gd name="connsiteY2" fmla="*/ 10145 h 18997"/>
                <a:gd name="connsiteX3" fmla="*/ 7424 w 10021"/>
                <a:gd name="connsiteY3" fmla="*/ 18997 h 18997"/>
                <a:gd name="connsiteX4" fmla="*/ 10021 w 10021"/>
                <a:gd name="connsiteY4" fmla="*/ 868 h 18997"/>
                <a:gd name="connsiteX0" fmla="*/ 10021 w 10021"/>
                <a:gd name="connsiteY0" fmla="*/ 868 h 18997"/>
                <a:gd name="connsiteX1" fmla="*/ 6679 w 10021"/>
                <a:gd name="connsiteY1" fmla="*/ 0 h 18997"/>
                <a:gd name="connsiteX2" fmla="*/ 0 w 10021"/>
                <a:gd name="connsiteY2" fmla="*/ 10145 h 18997"/>
                <a:gd name="connsiteX3" fmla="*/ 7670 w 10021"/>
                <a:gd name="connsiteY3" fmla="*/ 18997 h 18997"/>
                <a:gd name="connsiteX4" fmla="*/ 10021 w 10021"/>
                <a:gd name="connsiteY4" fmla="*/ 868 h 18997"/>
                <a:gd name="connsiteX0" fmla="*/ 11530 w 11530"/>
                <a:gd name="connsiteY0" fmla="*/ 868 h 19070"/>
                <a:gd name="connsiteX1" fmla="*/ 8188 w 11530"/>
                <a:gd name="connsiteY1" fmla="*/ 0 h 19070"/>
                <a:gd name="connsiteX2" fmla="*/ 0 w 11530"/>
                <a:gd name="connsiteY2" fmla="*/ 19070 h 19070"/>
                <a:gd name="connsiteX3" fmla="*/ 9179 w 11530"/>
                <a:gd name="connsiteY3" fmla="*/ 18997 h 19070"/>
                <a:gd name="connsiteX4" fmla="*/ 11530 w 11530"/>
                <a:gd name="connsiteY4" fmla="*/ 868 h 19070"/>
                <a:gd name="connsiteX0" fmla="*/ 11530 w 11530"/>
                <a:gd name="connsiteY0" fmla="*/ 868 h 19070"/>
                <a:gd name="connsiteX1" fmla="*/ 8188 w 11530"/>
                <a:gd name="connsiteY1" fmla="*/ 0 h 19070"/>
                <a:gd name="connsiteX2" fmla="*/ 0 w 11530"/>
                <a:gd name="connsiteY2" fmla="*/ 19070 h 19070"/>
                <a:gd name="connsiteX3" fmla="*/ 9179 w 11530"/>
                <a:gd name="connsiteY3" fmla="*/ 18997 h 19070"/>
                <a:gd name="connsiteX4" fmla="*/ 11530 w 11530"/>
                <a:gd name="connsiteY4" fmla="*/ 868 h 19070"/>
                <a:gd name="connsiteX0" fmla="*/ 11284 w 11284"/>
                <a:gd name="connsiteY0" fmla="*/ 868 h 18997"/>
                <a:gd name="connsiteX1" fmla="*/ 7942 w 11284"/>
                <a:gd name="connsiteY1" fmla="*/ 0 h 18997"/>
                <a:gd name="connsiteX2" fmla="*/ 0 w 11284"/>
                <a:gd name="connsiteY2" fmla="*/ 18997 h 18997"/>
                <a:gd name="connsiteX3" fmla="*/ 8933 w 11284"/>
                <a:gd name="connsiteY3" fmla="*/ 18997 h 18997"/>
                <a:gd name="connsiteX4" fmla="*/ 11284 w 11284"/>
                <a:gd name="connsiteY4" fmla="*/ 868 h 18997"/>
                <a:gd name="connsiteX0" fmla="*/ 10793 w 10793"/>
                <a:gd name="connsiteY0" fmla="*/ 868 h 18997"/>
                <a:gd name="connsiteX1" fmla="*/ 7451 w 10793"/>
                <a:gd name="connsiteY1" fmla="*/ 0 h 18997"/>
                <a:gd name="connsiteX2" fmla="*/ 0 w 10793"/>
                <a:gd name="connsiteY2" fmla="*/ 18779 h 18997"/>
                <a:gd name="connsiteX3" fmla="*/ 8442 w 10793"/>
                <a:gd name="connsiteY3" fmla="*/ 18997 h 18997"/>
                <a:gd name="connsiteX4" fmla="*/ 10793 w 10793"/>
                <a:gd name="connsiteY4" fmla="*/ 868 h 18997"/>
                <a:gd name="connsiteX0" fmla="*/ 10793 w 10793"/>
                <a:gd name="connsiteY0" fmla="*/ 868 h 18997"/>
                <a:gd name="connsiteX1" fmla="*/ 7451 w 10793"/>
                <a:gd name="connsiteY1" fmla="*/ 0 h 18997"/>
                <a:gd name="connsiteX2" fmla="*/ 0 w 10793"/>
                <a:gd name="connsiteY2" fmla="*/ 18779 h 18997"/>
                <a:gd name="connsiteX3" fmla="*/ 278 w 10793"/>
                <a:gd name="connsiteY3" fmla="*/ 18830 h 18997"/>
                <a:gd name="connsiteX4" fmla="*/ 8442 w 10793"/>
                <a:gd name="connsiteY4" fmla="*/ 18997 h 18997"/>
                <a:gd name="connsiteX5" fmla="*/ 10793 w 10793"/>
                <a:gd name="connsiteY5" fmla="*/ 868 h 18997"/>
                <a:gd name="connsiteX0" fmla="*/ 10519 w 10519"/>
                <a:gd name="connsiteY0" fmla="*/ 868 h 18997"/>
                <a:gd name="connsiteX1" fmla="*/ 7177 w 10519"/>
                <a:gd name="connsiteY1" fmla="*/ 0 h 18997"/>
                <a:gd name="connsiteX2" fmla="*/ 4 w 10519"/>
                <a:gd name="connsiteY2" fmla="*/ 18830 h 18997"/>
                <a:gd name="connsiteX3" fmla="*/ 8168 w 10519"/>
                <a:gd name="connsiteY3" fmla="*/ 18997 h 18997"/>
                <a:gd name="connsiteX4" fmla="*/ 10519 w 10519"/>
                <a:gd name="connsiteY4" fmla="*/ 868 h 18997"/>
                <a:gd name="connsiteX0" fmla="*/ 10904 w 10904"/>
                <a:gd name="connsiteY0" fmla="*/ 868 h 19048"/>
                <a:gd name="connsiteX1" fmla="*/ 7562 w 10904"/>
                <a:gd name="connsiteY1" fmla="*/ 0 h 19048"/>
                <a:gd name="connsiteX2" fmla="*/ 3 w 10904"/>
                <a:gd name="connsiteY2" fmla="*/ 19048 h 19048"/>
                <a:gd name="connsiteX3" fmla="*/ 8553 w 10904"/>
                <a:gd name="connsiteY3" fmla="*/ 18997 h 19048"/>
                <a:gd name="connsiteX4" fmla="*/ 10904 w 10904"/>
                <a:gd name="connsiteY4" fmla="*/ 868 h 19048"/>
                <a:gd name="connsiteX0" fmla="*/ 10901 w 10901"/>
                <a:gd name="connsiteY0" fmla="*/ 868 h 19048"/>
                <a:gd name="connsiteX1" fmla="*/ 7559 w 10901"/>
                <a:gd name="connsiteY1" fmla="*/ 0 h 19048"/>
                <a:gd name="connsiteX2" fmla="*/ 0 w 10901"/>
                <a:gd name="connsiteY2" fmla="*/ 19048 h 19048"/>
                <a:gd name="connsiteX3" fmla="*/ 8550 w 10901"/>
                <a:gd name="connsiteY3" fmla="*/ 18997 h 19048"/>
                <a:gd name="connsiteX4" fmla="*/ 10901 w 10901"/>
                <a:gd name="connsiteY4" fmla="*/ 868 h 19048"/>
                <a:gd name="connsiteX0" fmla="*/ 10901 w 10901"/>
                <a:gd name="connsiteY0" fmla="*/ 868 h 19048"/>
                <a:gd name="connsiteX1" fmla="*/ 7559 w 10901"/>
                <a:gd name="connsiteY1" fmla="*/ 0 h 19048"/>
                <a:gd name="connsiteX2" fmla="*/ 0 w 10901"/>
                <a:gd name="connsiteY2" fmla="*/ 19048 h 19048"/>
                <a:gd name="connsiteX3" fmla="*/ 8550 w 10901"/>
                <a:gd name="connsiteY3" fmla="*/ 18997 h 19048"/>
                <a:gd name="connsiteX4" fmla="*/ 10901 w 10901"/>
                <a:gd name="connsiteY4" fmla="*/ 868 h 190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901" h="19048">
                  <a:moveTo>
                    <a:pt x="10901" y="868"/>
                  </a:moveTo>
                  <a:cubicBezTo>
                    <a:pt x="9837" y="291"/>
                    <a:pt x="8653" y="152"/>
                    <a:pt x="7559" y="0"/>
                  </a:cubicBezTo>
                  <a:cubicBezTo>
                    <a:pt x="5596" y="817"/>
                    <a:pt x="1765" y="8118"/>
                    <a:pt x="0" y="19048"/>
                  </a:cubicBezTo>
                  <a:lnTo>
                    <a:pt x="8550" y="18997"/>
                  </a:lnTo>
                  <a:cubicBezTo>
                    <a:pt x="7204" y="6129"/>
                    <a:pt x="10784" y="1081"/>
                    <a:pt x="10901" y="868"/>
                  </a:cubicBezTo>
                  <a:close/>
                </a:path>
              </a:pathLst>
            </a:custGeom>
            <a:solidFill>
              <a:srgbClr val="D2D2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pPr marL="0" marR="0" lvl="0" indent="0" defTabSz="699171"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srgbClr val="000000"/>
                </a:solidFill>
                <a:effectLst/>
                <a:uLnTx/>
                <a:uFillTx/>
              </a:endParaRPr>
            </a:p>
          </p:txBody>
        </p:sp>
        <p:grpSp>
          <p:nvGrpSpPr>
            <p:cNvPr id="2" name="Group 1"/>
            <p:cNvGrpSpPr/>
            <p:nvPr/>
          </p:nvGrpSpPr>
          <p:grpSpPr>
            <a:xfrm flipH="1">
              <a:off x="8706297" y="6363674"/>
              <a:ext cx="2998343" cy="630851"/>
              <a:chOff x="886546" y="5746927"/>
              <a:chExt cx="5969214" cy="1255922"/>
            </a:xfrm>
          </p:grpSpPr>
          <p:sp>
            <p:nvSpPr>
              <p:cNvPr id="103" name="Freeform 157"/>
              <p:cNvSpPr>
                <a:spLocks/>
              </p:cNvSpPr>
              <p:nvPr/>
            </p:nvSpPr>
            <p:spPr bwMode="auto">
              <a:xfrm flipH="1">
                <a:off x="886546" y="5746927"/>
                <a:ext cx="5969214" cy="1247598"/>
              </a:xfrm>
              <a:custGeom>
                <a:avLst/>
                <a:gdLst>
                  <a:gd name="T0" fmla="*/ 985 w 1595"/>
                  <a:gd name="T1" fmla="*/ 16 h 331"/>
                  <a:gd name="T2" fmla="*/ 968 w 1595"/>
                  <a:gd name="T3" fmla="*/ 13 h 331"/>
                  <a:gd name="T4" fmla="*/ 925 w 1595"/>
                  <a:gd name="T5" fmla="*/ 7 h 331"/>
                  <a:gd name="T6" fmla="*/ 836 w 1595"/>
                  <a:gd name="T7" fmla="*/ 1 h 331"/>
                  <a:gd name="T8" fmla="*/ 788 w 1595"/>
                  <a:gd name="T9" fmla="*/ 0 h 331"/>
                  <a:gd name="T10" fmla="*/ 0 w 1595"/>
                  <a:gd name="T11" fmla="*/ 331 h 331"/>
                  <a:gd name="T12" fmla="*/ 564 w 1595"/>
                  <a:gd name="T13" fmla="*/ 331 h 331"/>
                  <a:gd name="T14" fmla="*/ 1595 w 1595"/>
                  <a:gd name="T15" fmla="*/ 331 h 331"/>
                  <a:gd name="T16" fmla="*/ 985 w 1595"/>
                  <a:gd name="T17" fmla="*/ 16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95" h="331">
                    <a:moveTo>
                      <a:pt x="985" y="16"/>
                    </a:moveTo>
                    <a:cubicBezTo>
                      <a:pt x="980" y="15"/>
                      <a:pt x="974" y="14"/>
                      <a:pt x="968" y="13"/>
                    </a:cubicBezTo>
                    <a:cubicBezTo>
                      <a:pt x="954" y="11"/>
                      <a:pt x="939" y="9"/>
                      <a:pt x="925" y="7"/>
                    </a:cubicBezTo>
                    <a:cubicBezTo>
                      <a:pt x="895" y="4"/>
                      <a:pt x="866" y="2"/>
                      <a:pt x="836" y="1"/>
                    </a:cubicBezTo>
                    <a:cubicBezTo>
                      <a:pt x="820" y="0"/>
                      <a:pt x="804" y="0"/>
                      <a:pt x="788" y="0"/>
                    </a:cubicBezTo>
                    <a:cubicBezTo>
                      <a:pt x="502" y="3"/>
                      <a:pt x="218" y="113"/>
                      <a:pt x="0" y="331"/>
                    </a:cubicBezTo>
                    <a:cubicBezTo>
                      <a:pt x="564" y="331"/>
                      <a:pt x="564" y="331"/>
                      <a:pt x="564" y="331"/>
                    </a:cubicBezTo>
                    <a:cubicBezTo>
                      <a:pt x="1595" y="331"/>
                      <a:pt x="1595" y="331"/>
                      <a:pt x="1595" y="331"/>
                    </a:cubicBezTo>
                    <a:cubicBezTo>
                      <a:pt x="1422" y="159"/>
                      <a:pt x="1208" y="54"/>
                      <a:pt x="985" y="16"/>
                    </a:cubicBezTo>
                    <a:close/>
                  </a:path>
                </a:pathLst>
              </a:custGeom>
              <a:solidFill>
                <a:srgbClr val="7FB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pPr marL="0" marR="0" lvl="0" indent="0" defTabSz="699171"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srgbClr val="000000"/>
                  </a:solidFill>
                  <a:effectLst/>
                  <a:uLnTx/>
                  <a:uFillTx/>
                </a:endParaRPr>
              </a:p>
            </p:txBody>
          </p:sp>
          <p:grpSp>
            <p:nvGrpSpPr>
              <p:cNvPr id="104" name="Group 103"/>
              <p:cNvGrpSpPr/>
              <p:nvPr/>
            </p:nvGrpSpPr>
            <p:grpSpPr>
              <a:xfrm flipH="1">
                <a:off x="2686958" y="5753276"/>
                <a:ext cx="3039189" cy="1249573"/>
                <a:chOff x="6823075" y="5763825"/>
                <a:chExt cx="3049588" cy="1249750"/>
              </a:xfrm>
            </p:grpSpPr>
            <p:sp>
              <p:nvSpPr>
                <p:cNvPr id="129" name="Freeform 158"/>
                <p:cNvSpPr>
                  <a:spLocks/>
                </p:cNvSpPr>
                <p:nvPr/>
              </p:nvSpPr>
              <p:spPr bwMode="auto">
                <a:xfrm>
                  <a:off x="6823075" y="5768975"/>
                  <a:ext cx="2136775" cy="1244600"/>
                </a:xfrm>
                <a:custGeom>
                  <a:avLst/>
                  <a:gdLst>
                    <a:gd name="T0" fmla="*/ 569 w 569"/>
                    <a:gd name="T1" fmla="*/ 1 h 330"/>
                    <a:gd name="T2" fmla="*/ 559 w 569"/>
                    <a:gd name="T3" fmla="*/ 0 h 330"/>
                    <a:gd name="T4" fmla="*/ 0 w 569"/>
                    <a:gd name="T5" fmla="*/ 330 h 330"/>
                    <a:gd name="T6" fmla="*/ 106 w 569"/>
                    <a:gd name="T7" fmla="*/ 330 h 330"/>
                    <a:gd name="T8" fmla="*/ 569 w 569"/>
                    <a:gd name="T9" fmla="*/ 1 h 330"/>
                  </a:gdLst>
                  <a:ahLst/>
                  <a:cxnLst>
                    <a:cxn ang="0">
                      <a:pos x="T0" y="T1"/>
                    </a:cxn>
                    <a:cxn ang="0">
                      <a:pos x="T2" y="T3"/>
                    </a:cxn>
                    <a:cxn ang="0">
                      <a:pos x="T4" y="T5"/>
                    </a:cxn>
                    <a:cxn ang="0">
                      <a:pos x="T6" y="T7"/>
                    </a:cxn>
                    <a:cxn ang="0">
                      <a:pos x="T8" y="T9"/>
                    </a:cxn>
                  </a:cxnLst>
                  <a:rect l="0" t="0" r="r" b="b"/>
                  <a:pathLst>
                    <a:path w="569" h="330">
                      <a:moveTo>
                        <a:pt x="569" y="1"/>
                      </a:moveTo>
                      <a:cubicBezTo>
                        <a:pt x="565" y="1"/>
                        <a:pt x="562" y="0"/>
                        <a:pt x="559" y="0"/>
                      </a:cubicBezTo>
                      <a:cubicBezTo>
                        <a:pt x="221" y="64"/>
                        <a:pt x="0" y="330"/>
                        <a:pt x="0" y="330"/>
                      </a:cubicBezTo>
                      <a:cubicBezTo>
                        <a:pt x="106" y="330"/>
                        <a:pt x="106" y="330"/>
                        <a:pt x="106" y="330"/>
                      </a:cubicBezTo>
                      <a:cubicBezTo>
                        <a:pt x="106" y="330"/>
                        <a:pt x="315" y="75"/>
                        <a:pt x="569" y="1"/>
                      </a:cubicBezTo>
                      <a:close/>
                    </a:path>
                  </a:pathLst>
                </a:custGeom>
                <a:solidFill>
                  <a:srgbClr val="E8E8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pPr marL="0" marR="0" lvl="0" indent="0" defTabSz="699171"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srgbClr val="000000"/>
                    </a:solidFill>
                    <a:effectLst/>
                    <a:uLnTx/>
                    <a:uFillTx/>
                  </a:endParaRPr>
                </a:p>
              </p:txBody>
            </p:sp>
            <p:sp>
              <p:nvSpPr>
                <p:cNvPr id="130" name="Freeform 159"/>
                <p:cNvSpPr>
                  <a:spLocks/>
                </p:cNvSpPr>
                <p:nvPr/>
              </p:nvSpPr>
              <p:spPr bwMode="auto">
                <a:xfrm>
                  <a:off x="9169400" y="5908675"/>
                  <a:ext cx="703263" cy="1104900"/>
                </a:xfrm>
                <a:custGeom>
                  <a:avLst/>
                  <a:gdLst>
                    <a:gd name="T0" fmla="*/ 187 w 187"/>
                    <a:gd name="T1" fmla="*/ 6 h 293"/>
                    <a:gd name="T2" fmla="*/ 167 w 187"/>
                    <a:gd name="T3" fmla="*/ 0 h 293"/>
                    <a:gd name="T4" fmla="*/ 24 w 187"/>
                    <a:gd name="T5" fmla="*/ 293 h 293"/>
                    <a:gd name="T6" fmla="*/ 67 w 187"/>
                    <a:gd name="T7" fmla="*/ 293 h 293"/>
                    <a:gd name="T8" fmla="*/ 187 w 187"/>
                    <a:gd name="T9" fmla="*/ 6 h 293"/>
                  </a:gdLst>
                  <a:ahLst/>
                  <a:cxnLst>
                    <a:cxn ang="0">
                      <a:pos x="T0" y="T1"/>
                    </a:cxn>
                    <a:cxn ang="0">
                      <a:pos x="T2" y="T3"/>
                    </a:cxn>
                    <a:cxn ang="0">
                      <a:pos x="T4" y="T5"/>
                    </a:cxn>
                    <a:cxn ang="0">
                      <a:pos x="T6" y="T7"/>
                    </a:cxn>
                    <a:cxn ang="0">
                      <a:pos x="T8" y="T9"/>
                    </a:cxn>
                  </a:cxnLst>
                  <a:rect l="0" t="0" r="r" b="b"/>
                  <a:pathLst>
                    <a:path w="187" h="293">
                      <a:moveTo>
                        <a:pt x="187" y="6"/>
                      </a:moveTo>
                      <a:cubicBezTo>
                        <a:pt x="181" y="4"/>
                        <a:pt x="174" y="2"/>
                        <a:pt x="167" y="0"/>
                      </a:cubicBezTo>
                      <a:cubicBezTo>
                        <a:pt x="159" y="7"/>
                        <a:pt x="0" y="133"/>
                        <a:pt x="24" y="293"/>
                      </a:cubicBezTo>
                      <a:cubicBezTo>
                        <a:pt x="67" y="293"/>
                        <a:pt x="67" y="293"/>
                        <a:pt x="67" y="293"/>
                      </a:cubicBezTo>
                      <a:cubicBezTo>
                        <a:pt x="35" y="129"/>
                        <a:pt x="187" y="6"/>
                        <a:pt x="187" y="6"/>
                      </a:cubicBezTo>
                      <a:close/>
                    </a:path>
                  </a:pathLst>
                </a:custGeom>
                <a:solidFill>
                  <a:srgbClr val="E8E8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pPr marL="0" marR="0" lvl="0" indent="0" defTabSz="699171"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srgbClr val="000000"/>
                    </a:solidFill>
                    <a:effectLst/>
                    <a:uLnTx/>
                    <a:uFillTx/>
                  </a:endParaRPr>
                </a:p>
              </p:txBody>
            </p:sp>
            <p:sp>
              <p:nvSpPr>
                <p:cNvPr id="131" name="Freeform 160"/>
                <p:cNvSpPr>
                  <a:spLocks/>
                </p:cNvSpPr>
                <p:nvPr/>
              </p:nvSpPr>
              <p:spPr bwMode="auto">
                <a:xfrm>
                  <a:off x="7221538" y="5763825"/>
                  <a:ext cx="2580333" cy="1241425"/>
                </a:xfrm>
                <a:custGeom>
                  <a:avLst/>
                  <a:gdLst>
                    <a:gd name="T0" fmla="*/ 686 w 686"/>
                    <a:gd name="T1" fmla="*/ 36 h 329"/>
                    <a:gd name="T2" fmla="*/ 463 w 686"/>
                    <a:gd name="T3" fmla="*/ 0 h 329"/>
                    <a:gd name="T4" fmla="*/ 0 w 686"/>
                    <a:gd name="T5" fmla="*/ 329 h 329"/>
                    <a:gd name="T6" fmla="*/ 543 w 686"/>
                    <a:gd name="T7" fmla="*/ 329 h 329"/>
                    <a:gd name="T8" fmla="*/ 686 w 686"/>
                    <a:gd name="T9" fmla="*/ 36 h 329"/>
                    <a:gd name="connsiteX0" fmla="*/ 10012 w 10012"/>
                    <a:gd name="connsiteY0" fmla="*/ 1120 h 10000"/>
                    <a:gd name="connsiteX1" fmla="*/ 6749 w 10012"/>
                    <a:gd name="connsiteY1" fmla="*/ 0 h 10000"/>
                    <a:gd name="connsiteX2" fmla="*/ 0 w 10012"/>
                    <a:gd name="connsiteY2" fmla="*/ 10000 h 10000"/>
                    <a:gd name="connsiteX3" fmla="*/ 7915 w 10012"/>
                    <a:gd name="connsiteY3" fmla="*/ 10000 h 10000"/>
                    <a:gd name="connsiteX4" fmla="*/ 10012 w 10012"/>
                    <a:gd name="connsiteY4" fmla="*/ 1120 h 10000"/>
                    <a:gd name="connsiteX0" fmla="*/ 10021 w 10021"/>
                    <a:gd name="connsiteY0" fmla="*/ 1158 h 10000"/>
                    <a:gd name="connsiteX1" fmla="*/ 6749 w 10021"/>
                    <a:gd name="connsiteY1" fmla="*/ 0 h 10000"/>
                    <a:gd name="connsiteX2" fmla="*/ 0 w 10021"/>
                    <a:gd name="connsiteY2" fmla="*/ 10000 h 10000"/>
                    <a:gd name="connsiteX3" fmla="*/ 7915 w 10021"/>
                    <a:gd name="connsiteY3" fmla="*/ 10000 h 10000"/>
                    <a:gd name="connsiteX4" fmla="*/ 10021 w 10021"/>
                    <a:gd name="connsiteY4" fmla="*/ 1158 h 10000"/>
                    <a:gd name="connsiteX0" fmla="*/ 10021 w 10021"/>
                    <a:gd name="connsiteY0" fmla="*/ 1158 h 10000"/>
                    <a:gd name="connsiteX1" fmla="*/ 6749 w 10021"/>
                    <a:gd name="connsiteY1" fmla="*/ 0 h 10000"/>
                    <a:gd name="connsiteX2" fmla="*/ 0 w 10021"/>
                    <a:gd name="connsiteY2" fmla="*/ 10000 h 10000"/>
                    <a:gd name="connsiteX3" fmla="*/ 7915 w 10021"/>
                    <a:gd name="connsiteY3" fmla="*/ 10000 h 10000"/>
                    <a:gd name="connsiteX4" fmla="*/ 10021 w 10021"/>
                    <a:gd name="connsiteY4" fmla="*/ 1158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21" h="10000">
                      <a:moveTo>
                        <a:pt x="10021" y="1158"/>
                      </a:moveTo>
                      <a:cubicBezTo>
                        <a:pt x="8957" y="581"/>
                        <a:pt x="7843" y="152"/>
                        <a:pt x="6749" y="0"/>
                      </a:cubicBezTo>
                      <a:cubicBezTo>
                        <a:pt x="3047" y="2249"/>
                        <a:pt x="0" y="10000"/>
                        <a:pt x="0" y="10000"/>
                      </a:cubicBezTo>
                      <a:lnTo>
                        <a:pt x="7915" y="10000"/>
                      </a:lnTo>
                      <a:cubicBezTo>
                        <a:pt x="7622" y="5041"/>
                        <a:pt x="9904" y="1371"/>
                        <a:pt x="10021" y="1158"/>
                      </a:cubicBezTo>
                      <a:close/>
                    </a:path>
                  </a:pathLst>
                </a:custGeom>
                <a:solidFill>
                  <a:srgbClr val="D2D2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pPr marL="0" marR="0" lvl="0" indent="0" defTabSz="699171"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srgbClr val="000000"/>
                    </a:solidFill>
                    <a:effectLst/>
                    <a:uLnTx/>
                    <a:uFillTx/>
                  </a:endParaRPr>
                </a:p>
              </p:txBody>
            </p:sp>
          </p:grpSp>
        </p:grpSp>
        <p:grpSp>
          <p:nvGrpSpPr>
            <p:cNvPr id="116" name="Group 115"/>
            <p:cNvGrpSpPr/>
            <p:nvPr/>
          </p:nvGrpSpPr>
          <p:grpSpPr>
            <a:xfrm>
              <a:off x="11568524" y="6150147"/>
              <a:ext cx="118478" cy="230392"/>
              <a:chOff x="6229350" y="5313360"/>
              <a:chExt cx="539750" cy="1046165"/>
            </a:xfrm>
          </p:grpSpPr>
          <p:sp>
            <p:nvSpPr>
              <p:cNvPr id="123" name="Freeform 14"/>
              <p:cNvSpPr>
                <a:spLocks/>
              </p:cNvSpPr>
              <p:nvPr/>
            </p:nvSpPr>
            <p:spPr bwMode="auto">
              <a:xfrm>
                <a:off x="6446840" y="5951537"/>
                <a:ext cx="111124" cy="407988"/>
              </a:xfrm>
              <a:custGeom>
                <a:avLst/>
                <a:gdLst>
                  <a:gd name="T0" fmla="*/ 70 w 70"/>
                  <a:gd name="T1" fmla="*/ 257 h 257"/>
                  <a:gd name="T2" fmla="*/ 70 w 70"/>
                  <a:gd name="T3" fmla="*/ 257 h 257"/>
                  <a:gd name="T4" fmla="*/ 0 w 70"/>
                  <a:gd name="T5" fmla="*/ 257 h 257"/>
                  <a:gd name="T6" fmla="*/ 0 w 70"/>
                  <a:gd name="T7" fmla="*/ 0 h 257"/>
                  <a:gd name="T8" fmla="*/ 70 w 70"/>
                  <a:gd name="T9" fmla="*/ 0 h 257"/>
                  <a:gd name="T10" fmla="*/ 70 w 70"/>
                  <a:gd name="T11" fmla="*/ 257 h 257"/>
                  <a:gd name="T12" fmla="*/ 70 w 70"/>
                  <a:gd name="T13" fmla="*/ 257 h 257"/>
                  <a:gd name="T14" fmla="*/ 70 w 70"/>
                  <a:gd name="T15" fmla="*/ 257 h 25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0" h="257">
                    <a:moveTo>
                      <a:pt x="70" y="257"/>
                    </a:moveTo>
                    <a:lnTo>
                      <a:pt x="70" y="257"/>
                    </a:lnTo>
                    <a:lnTo>
                      <a:pt x="0" y="257"/>
                    </a:lnTo>
                    <a:lnTo>
                      <a:pt x="0" y="0"/>
                    </a:lnTo>
                    <a:lnTo>
                      <a:pt x="70" y="0"/>
                    </a:lnTo>
                    <a:lnTo>
                      <a:pt x="70" y="257"/>
                    </a:lnTo>
                    <a:lnTo>
                      <a:pt x="70" y="257"/>
                    </a:lnTo>
                    <a:lnTo>
                      <a:pt x="70" y="257"/>
                    </a:lnTo>
                    <a:close/>
                  </a:path>
                </a:pathLst>
              </a:custGeom>
              <a:solidFill>
                <a:srgbClr val="9696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a:p>
            </p:txBody>
          </p:sp>
          <p:sp>
            <p:nvSpPr>
              <p:cNvPr id="124" name="Freeform 15"/>
              <p:cNvSpPr>
                <a:spLocks/>
              </p:cNvSpPr>
              <p:nvPr/>
            </p:nvSpPr>
            <p:spPr bwMode="auto">
              <a:xfrm>
                <a:off x="6229350" y="5592762"/>
                <a:ext cx="539750" cy="542925"/>
              </a:xfrm>
              <a:custGeom>
                <a:avLst/>
                <a:gdLst>
                  <a:gd name="T0" fmla="*/ 97 w 97"/>
                  <a:gd name="T1" fmla="*/ 48 h 97"/>
                  <a:gd name="T2" fmla="*/ 97 w 97"/>
                  <a:gd name="T3" fmla="*/ 48 h 97"/>
                  <a:gd name="T4" fmla="*/ 48 w 97"/>
                  <a:gd name="T5" fmla="*/ 97 h 97"/>
                  <a:gd name="T6" fmla="*/ 0 w 97"/>
                  <a:gd name="T7" fmla="*/ 48 h 97"/>
                  <a:gd name="T8" fmla="*/ 48 w 97"/>
                  <a:gd name="T9" fmla="*/ 0 h 97"/>
                  <a:gd name="T10" fmla="*/ 97 w 97"/>
                  <a:gd name="T11" fmla="*/ 48 h 97"/>
                </a:gdLst>
                <a:ahLst/>
                <a:cxnLst>
                  <a:cxn ang="0">
                    <a:pos x="T0" y="T1"/>
                  </a:cxn>
                  <a:cxn ang="0">
                    <a:pos x="T2" y="T3"/>
                  </a:cxn>
                  <a:cxn ang="0">
                    <a:pos x="T4" y="T5"/>
                  </a:cxn>
                  <a:cxn ang="0">
                    <a:pos x="T6" y="T7"/>
                  </a:cxn>
                  <a:cxn ang="0">
                    <a:pos x="T8" y="T9"/>
                  </a:cxn>
                  <a:cxn ang="0">
                    <a:pos x="T10" y="T11"/>
                  </a:cxn>
                </a:cxnLst>
                <a:rect l="0" t="0" r="r" b="b"/>
                <a:pathLst>
                  <a:path w="97" h="97">
                    <a:moveTo>
                      <a:pt x="97" y="48"/>
                    </a:moveTo>
                    <a:cubicBezTo>
                      <a:pt x="97" y="48"/>
                      <a:pt x="97" y="48"/>
                      <a:pt x="97" y="48"/>
                    </a:cubicBezTo>
                    <a:cubicBezTo>
                      <a:pt x="97" y="75"/>
                      <a:pt x="75" y="97"/>
                      <a:pt x="48" y="97"/>
                    </a:cubicBezTo>
                    <a:cubicBezTo>
                      <a:pt x="22" y="97"/>
                      <a:pt x="0" y="75"/>
                      <a:pt x="0" y="48"/>
                    </a:cubicBezTo>
                    <a:cubicBezTo>
                      <a:pt x="0" y="22"/>
                      <a:pt x="22" y="0"/>
                      <a:pt x="48" y="0"/>
                    </a:cubicBezTo>
                    <a:cubicBezTo>
                      <a:pt x="75" y="0"/>
                      <a:pt x="97" y="22"/>
                      <a:pt x="97" y="48"/>
                    </a:cubicBezTo>
                    <a:close/>
                  </a:path>
                </a:pathLst>
              </a:custGeom>
              <a:solidFill>
                <a:srgbClr val="7FB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a:p>
            </p:txBody>
          </p:sp>
          <p:sp>
            <p:nvSpPr>
              <p:cNvPr id="125" name="Freeform 16"/>
              <p:cNvSpPr>
                <a:spLocks/>
              </p:cNvSpPr>
              <p:nvPr/>
            </p:nvSpPr>
            <p:spPr bwMode="auto">
              <a:xfrm>
                <a:off x="6300789" y="5313360"/>
                <a:ext cx="395287" cy="396874"/>
              </a:xfrm>
              <a:custGeom>
                <a:avLst/>
                <a:gdLst>
                  <a:gd name="T0" fmla="*/ 71 w 71"/>
                  <a:gd name="T1" fmla="*/ 35 h 71"/>
                  <a:gd name="T2" fmla="*/ 71 w 71"/>
                  <a:gd name="T3" fmla="*/ 35 h 71"/>
                  <a:gd name="T4" fmla="*/ 35 w 71"/>
                  <a:gd name="T5" fmla="*/ 71 h 71"/>
                  <a:gd name="T6" fmla="*/ 0 w 71"/>
                  <a:gd name="T7" fmla="*/ 35 h 71"/>
                  <a:gd name="T8" fmla="*/ 35 w 71"/>
                  <a:gd name="T9" fmla="*/ 0 h 71"/>
                  <a:gd name="T10" fmla="*/ 71 w 71"/>
                  <a:gd name="T11" fmla="*/ 35 h 71"/>
                </a:gdLst>
                <a:ahLst/>
                <a:cxnLst>
                  <a:cxn ang="0">
                    <a:pos x="T0" y="T1"/>
                  </a:cxn>
                  <a:cxn ang="0">
                    <a:pos x="T2" y="T3"/>
                  </a:cxn>
                  <a:cxn ang="0">
                    <a:pos x="T4" y="T5"/>
                  </a:cxn>
                  <a:cxn ang="0">
                    <a:pos x="T6" y="T7"/>
                  </a:cxn>
                  <a:cxn ang="0">
                    <a:pos x="T8" y="T9"/>
                  </a:cxn>
                  <a:cxn ang="0">
                    <a:pos x="T10" y="T11"/>
                  </a:cxn>
                </a:cxnLst>
                <a:rect l="0" t="0" r="r" b="b"/>
                <a:pathLst>
                  <a:path w="71" h="71">
                    <a:moveTo>
                      <a:pt x="71" y="35"/>
                    </a:moveTo>
                    <a:cubicBezTo>
                      <a:pt x="71" y="35"/>
                      <a:pt x="71" y="35"/>
                      <a:pt x="71" y="35"/>
                    </a:cubicBezTo>
                    <a:cubicBezTo>
                      <a:pt x="71" y="55"/>
                      <a:pt x="55" y="71"/>
                      <a:pt x="35" y="71"/>
                    </a:cubicBezTo>
                    <a:cubicBezTo>
                      <a:pt x="16" y="71"/>
                      <a:pt x="0" y="55"/>
                      <a:pt x="0" y="35"/>
                    </a:cubicBezTo>
                    <a:cubicBezTo>
                      <a:pt x="0" y="16"/>
                      <a:pt x="16" y="0"/>
                      <a:pt x="35" y="0"/>
                    </a:cubicBezTo>
                    <a:cubicBezTo>
                      <a:pt x="55" y="0"/>
                      <a:pt x="71" y="16"/>
                      <a:pt x="71" y="35"/>
                    </a:cubicBezTo>
                    <a:close/>
                  </a:path>
                </a:pathLst>
              </a:custGeom>
              <a:solidFill>
                <a:srgbClr val="7FB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a:p>
            </p:txBody>
          </p:sp>
        </p:grpSp>
        <p:grpSp>
          <p:nvGrpSpPr>
            <p:cNvPr id="143" name="Group 142"/>
            <p:cNvGrpSpPr/>
            <p:nvPr userDrawn="1"/>
          </p:nvGrpSpPr>
          <p:grpSpPr>
            <a:xfrm>
              <a:off x="7806428" y="6353688"/>
              <a:ext cx="194516" cy="378255"/>
              <a:chOff x="6229350" y="5313360"/>
              <a:chExt cx="539750" cy="1046165"/>
            </a:xfrm>
          </p:grpSpPr>
          <p:sp>
            <p:nvSpPr>
              <p:cNvPr id="144" name="Freeform 14"/>
              <p:cNvSpPr>
                <a:spLocks/>
              </p:cNvSpPr>
              <p:nvPr/>
            </p:nvSpPr>
            <p:spPr bwMode="auto">
              <a:xfrm>
                <a:off x="6443664" y="5951536"/>
                <a:ext cx="111124" cy="407989"/>
              </a:xfrm>
              <a:custGeom>
                <a:avLst/>
                <a:gdLst>
                  <a:gd name="T0" fmla="*/ 70 w 70"/>
                  <a:gd name="T1" fmla="*/ 257 h 257"/>
                  <a:gd name="T2" fmla="*/ 70 w 70"/>
                  <a:gd name="T3" fmla="*/ 257 h 257"/>
                  <a:gd name="T4" fmla="*/ 0 w 70"/>
                  <a:gd name="T5" fmla="*/ 257 h 257"/>
                  <a:gd name="T6" fmla="*/ 0 w 70"/>
                  <a:gd name="T7" fmla="*/ 0 h 257"/>
                  <a:gd name="T8" fmla="*/ 70 w 70"/>
                  <a:gd name="T9" fmla="*/ 0 h 257"/>
                  <a:gd name="T10" fmla="*/ 70 w 70"/>
                  <a:gd name="T11" fmla="*/ 257 h 257"/>
                  <a:gd name="T12" fmla="*/ 70 w 70"/>
                  <a:gd name="T13" fmla="*/ 257 h 257"/>
                  <a:gd name="T14" fmla="*/ 70 w 70"/>
                  <a:gd name="T15" fmla="*/ 257 h 25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0" h="257">
                    <a:moveTo>
                      <a:pt x="70" y="257"/>
                    </a:moveTo>
                    <a:lnTo>
                      <a:pt x="70" y="257"/>
                    </a:lnTo>
                    <a:lnTo>
                      <a:pt x="0" y="257"/>
                    </a:lnTo>
                    <a:lnTo>
                      <a:pt x="0" y="0"/>
                    </a:lnTo>
                    <a:lnTo>
                      <a:pt x="70" y="0"/>
                    </a:lnTo>
                    <a:lnTo>
                      <a:pt x="70" y="257"/>
                    </a:lnTo>
                    <a:lnTo>
                      <a:pt x="70" y="257"/>
                    </a:lnTo>
                    <a:lnTo>
                      <a:pt x="70" y="257"/>
                    </a:lnTo>
                    <a:close/>
                  </a:path>
                </a:pathLst>
              </a:custGeom>
              <a:solidFill>
                <a:srgbClr val="9696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a:p>
            </p:txBody>
          </p:sp>
          <p:sp>
            <p:nvSpPr>
              <p:cNvPr id="145" name="Freeform 15"/>
              <p:cNvSpPr>
                <a:spLocks/>
              </p:cNvSpPr>
              <p:nvPr/>
            </p:nvSpPr>
            <p:spPr bwMode="auto">
              <a:xfrm>
                <a:off x="6229350" y="5592763"/>
                <a:ext cx="539750" cy="542925"/>
              </a:xfrm>
              <a:custGeom>
                <a:avLst/>
                <a:gdLst>
                  <a:gd name="T0" fmla="*/ 97 w 97"/>
                  <a:gd name="T1" fmla="*/ 48 h 97"/>
                  <a:gd name="T2" fmla="*/ 97 w 97"/>
                  <a:gd name="T3" fmla="*/ 48 h 97"/>
                  <a:gd name="T4" fmla="*/ 48 w 97"/>
                  <a:gd name="T5" fmla="*/ 97 h 97"/>
                  <a:gd name="T6" fmla="*/ 0 w 97"/>
                  <a:gd name="T7" fmla="*/ 48 h 97"/>
                  <a:gd name="T8" fmla="*/ 48 w 97"/>
                  <a:gd name="T9" fmla="*/ 0 h 97"/>
                  <a:gd name="T10" fmla="*/ 97 w 97"/>
                  <a:gd name="T11" fmla="*/ 48 h 97"/>
                </a:gdLst>
                <a:ahLst/>
                <a:cxnLst>
                  <a:cxn ang="0">
                    <a:pos x="T0" y="T1"/>
                  </a:cxn>
                  <a:cxn ang="0">
                    <a:pos x="T2" y="T3"/>
                  </a:cxn>
                  <a:cxn ang="0">
                    <a:pos x="T4" y="T5"/>
                  </a:cxn>
                  <a:cxn ang="0">
                    <a:pos x="T6" y="T7"/>
                  </a:cxn>
                  <a:cxn ang="0">
                    <a:pos x="T8" y="T9"/>
                  </a:cxn>
                  <a:cxn ang="0">
                    <a:pos x="T10" y="T11"/>
                  </a:cxn>
                </a:cxnLst>
                <a:rect l="0" t="0" r="r" b="b"/>
                <a:pathLst>
                  <a:path w="97" h="97">
                    <a:moveTo>
                      <a:pt x="97" y="48"/>
                    </a:moveTo>
                    <a:cubicBezTo>
                      <a:pt x="97" y="48"/>
                      <a:pt x="97" y="48"/>
                      <a:pt x="97" y="48"/>
                    </a:cubicBezTo>
                    <a:cubicBezTo>
                      <a:pt x="97" y="75"/>
                      <a:pt x="75" y="97"/>
                      <a:pt x="48" y="97"/>
                    </a:cubicBezTo>
                    <a:cubicBezTo>
                      <a:pt x="22" y="97"/>
                      <a:pt x="0" y="75"/>
                      <a:pt x="0" y="48"/>
                    </a:cubicBezTo>
                    <a:cubicBezTo>
                      <a:pt x="0" y="22"/>
                      <a:pt x="22" y="0"/>
                      <a:pt x="48" y="0"/>
                    </a:cubicBezTo>
                    <a:cubicBezTo>
                      <a:pt x="75" y="0"/>
                      <a:pt x="97" y="22"/>
                      <a:pt x="97" y="48"/>
                    </a:cubicBezTo>
                    <a:close/>
                  </a:path>
                </a:pathLst>
              </a:custGeom>
              <a:solidFill>
                <a:srgbClr val="7FB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a:p>
            </p:txBody>
          </p:sp>
          <p:sp>
            <p:nvSpPr>
              <p:cNvPr id="146" name="Freeform 16"/>
              <p:cNvSpPr>
                <a:spLocks/>
              </p:cNvSpPr>
              <p:nvPr/>
            </p:nvSpPr>
            <p:spPr bwMode="auto">
              <a:xfrm>
                <a:off x="6301582" y="5313360"/>
                <a:ext cx="395286" cy="396874"/>
              </a:xfrm>
              <a:custGeom>
                <a:avLst/>
                <a:gdLst>
                  <a:gd name="T0" fmla="*/ 71 w 71"/>
                  <a:gd name="T1" fmla="*/ 35 h 71"/>
                  <a:gd name="T2" fmla="*/ 71 w 71"/>
                  <a:gd name="T3" fmla="*/ 35 h 71"/>
                  <a:gd name="T4" fmla="*/ 35 w 71"/>
                  <a:gd name="T5" fmla="*/ 71 h 71"/>
                  <a:gd name="T6" fmla="*/ 0 w 71"/>
                  <a:gd name="T7" fmla="*/ 35 h 71"/>
                  <a:gd name="T8" fmla="*/ 35 w 71"/>
                  <a:gd name="T9" fmla="*/ 0 h 71"/>
                  <a:gd name="T10" fmla="*/ 71 w 71"/>
                  <a:gd name="T11" fmla="*/ 35 h 71"/>
                </a:gdLst>
                <a:ahLst/>
                <a:cxnLst>
                  <a:cxn ang="0">
                    <a:pos x="T0" y="T1"/>
                  </a:cxn>
                  <a:cxn ang="0">
                    <a:pos x="T2" y="T3"/>
                  </a:cxn>
                  <a:cxn ang="0">
                    <a:pos x="T4" y="T5"/>
                  </a:cxn>
                  <a:cxn ang="0">
                    <a:pos x="T6" y="T7"/>
                  </a:cxn>
                  <a:cxn ang="0">
                    <a:pos x="T8" y="T9"/>
                  </a:cxn>
                  <a:cxn ang="0">
                    <a:pos x="T10" y="T11"/>
                  </a:cxn>
                </a:cxnLst>
                <a:rect l="0" t="0" r="r" b="b"/>
                <a:pathLst>
                  <a:path w="71" h="71">
                    <a:moveTo>
                      <a:pt x="71" y="35"/>
                    </a:moveTo>
                    <a:cubicBezTo>
                      <a:pt x="71" y="35"/>
                      <a:pt x="71" y="35"/>
                      <a:pt x="71" y="35"/>
                    </a:cubicBezTo>
                    <a:cubicBezTo>
                      <a:pt x="71" y="55"/>
                      <a:pt x="55" y="71"/>
                      <a:pt x="35" y="71"/>
                    </a:cubicBezTo>
                    <a:cubicBezTo>
                      <a:pt x="16" y="71"/>
                      <a:pt x="0" y="55"/>
                      <a:pt x="0" y="35"/>
                    </a:cubicBezTo>
                    <a:cubicBezTo>
                      <a:pt x="0" y="16"/>
                      <a:pt x="16" y="0"/>
                      <a:pt x="35" y="0"/>
                    </a:cubicBezTo>
                    <a:cubicBezTo>
                      <a:pt x="55" y="0"/>
                      <a:pt x="71" y="16"/>
                      <a:pt x="71" y="35"/>
                    </a:cubicBezTo>
                    <a:close/>
                  </a:path>
                </a:pathLst>
              </a:custGeom>
              <a:solidFill>
                <a:srgbClr val="7FB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a:p>
            </p:txBody>
          </p:sp>
        </p:grpSp>
      </p:grpSp>
      <p:graphicFrame>
        <p:nvGraphicFramePr>
          <p:cNvPr id="5" name="Object 4" hidden="1"/>
          <p:cNvGraphicFramePr>
            <a:graphicFrameLocks noChangeAspect="1"/>
          </p:cNvGraphicFramePr>
          <p:nvPr userDrawn="1">
            <p:custDataLst>
              <p:tags r:id="rId2"/>
            </p:custDataLst>
            <p:extLst/>
          </p:nvPr>
        </p:nvGraphicFramePr>
        <p:xfrm>
          <a:off x="1191" y="1589"/>
          <a:ext cx="1190" cy="1587"/>
        </p:xfrm>
        <a:graphic>
          <a:graphicData uri="http://schemas.openxmlformats.org/presentationml/2006/ole">
            <mc:AlternateContent xmlns:mc="http://schemas.openxmlformats.org/markup-compatibility/2006">
              <mc:Choice xmlns:v="urn:schemas-microsoft-com:vml" Requires="v">
                <p:oleObj spid="_x0000_s94213" name="think-cell Slide" r:id="rId4" imgW="270" imgH="270" progId="TCLayout.ActiveDocument.1">
                  <p:embed/>
                </p:oleObj>
              </mc:Choice>
              <mc:Fallback>
                <p:oleObj name="think-cell Slide" r:id="rId4" imgW="270" imgH="270" progId="TCLayout.ActiveDocument.1">
                  <p:embed/>
                  <p:pic>
                    <p:nvPicPr>
                      <p:cNvPr id="5" name="Object 4" hidden="1"/>
                      <p:cNvPicPr/>
                      <p:nvPr/>
                    </p:nvPicPr>
                    <p:blipFill>
                      <a:blip r:embed="rId5"/>
                      <a:stretch>
                        <a:fillRect/>
                      </a:stretch>
                    </p:blipFill>
                    <p:spPr>
                      <a:xfrm>
                        <a:off x="1191" y="1589"/>
                        <a:ext cx="1190" cy="1587"/>
                      </a:xfrm>
                      <a:prstGeom prst="rect">
                        <a:avLst/>
                      </a:prstGeom>
                    </p:spPr>
                  </p:pic>
                </p:oleObj>
              </mc:Fallback>
            </mc:AlternateContent>
          </a:graphicData>
        </a:graphic>
      </p:graphicFrame>
      <p:sp>
        <p:nvSpPr>
          <p:cNvPr id="3" name="Footer Placeholder 2"/>
          <p:cNvSpPr>
            <a:spLocks noGrp="1"/>
          </p:cNvSpPr>
          <p:nvPr userDrawn="1">
            <p:ph type="ftr" sz="quarter" idx="10"/>
          </p:nvPr>
        </p:nvSpPr>
        <p:spPr/>
        <p:txBody>
          <a:bodyPr/>
          <a:lstStyle>
            <a:lvl1pPr>
              <a:defRPr>
                <a:solidFill>
                  <a:schemeClr val="tx2"/>
                </a:solidFill>
              </a:defRPr>
            </a:lvl1pPr>
          </a:lstStyle>
          <a:p>
            <a:r>
              <a:rPr lang="en-IN"/>
              <a:t>Microsoft Confidential</a:t>
            </a:r>
          </a:p>
        </p:txBody>
      </p:sp>
      <p:sp>
        <p:nvSpPr>
          <p:cNvPr id="7" name="Title 1"/>
          <p:cNvSpPr>
            <a:spLocks noGrp="1"/>
          </p:cNvSpPr>
          <p:nvPr userDrawn="1">
            <p:ph type="title" hasCustomPrompt="1"/>
          </p:nvPr>
        </p:nvSpPr>
        <p:spPr>
          <a:xfrm>
            <a:off x="438875" y="264964"/>
            <a:ext cx="8418931" cy="1097302"/>
          </a:xfrm>
        </p:spPr>
        <p:txBody>
          <a:bodyPr lIns="0" tIns="91440" rIns="146304" bIns="91440"/>
          <a:lstStyle>
            <a:lvl1pPr>
              <a:lnSpc>
                <a:spcPts val="3674"/>
              </a:lnSpc>
              <a:defRPr sz="2700" baseline="0">
                <a:solidFill>
                  <a:schemeClr val="accent1"/>
                </a:solidFill>
              </a:defRPr>
            </a:lvl1pPr>
          </a:lstStyle>
          <a:p>
            <a:r>
              <a:rPr lang="en-US" dirty="0" err="1"/>
              <a:t>Lorem</a:t>
            </a:r>
            <a:r>
              <a:rPr lang="en-US" dirty="0"/>
              <a:t> </a:t>
            </a:r>
            <a:r>
              <a:rPr lang="en-US" dirty="0" err="1"/>
              <a:t>ipsum</a:t>
            </a:r>
            <a:r>
              <a:rPr lang="en-US" dirty="0"/>
              <a:t> dolor sit.</a:t>
            </a:r>
          </a:p>
        </p:txBody>
      </p:sp>
      <p:sp>
        <p:nvSpPr>
          <p:cNvPr id="4" name="Slide Number Placeholder 3"/>
          <p:cNvSpPr>
            <a:spLocks noGrp="1"/>
          </p:cNvSpPr>
          <p:nvPr userDrawn="1">
            <p:ph type="sldNum" sz="quarter" idx="11"/>
          </p:nvPr>
        </p:nvSpPr>
        <p:spPr/>
        <p:txBody>
          <a:bodyPr/>
          <a:lstStyle>
            <a:lvl1pPr>
              <a:defRPr>
                <a:solidFill>
                  <a:schemeClr val="tx2"/>
                </a:solidFill>
              </a:defRPr>
            </a:lvl1pPr>
          </a:lstStyle>
          <a:p>
            <a:fld id="{27258FFF-F925-446B-8502-81C933981705}" type="slidenum">
              <a:rPr lang="en-IN" smtClean="0"/>
              <a:pPr/>
              <a:t>‹#›</a:t>
            </a:fld>
            <a:endParaRPr lang="en-IN" dirty="0"/>
          </a:p>
        </p:txBody>
      </p:sp>
      <p:sp>
        <p:nvSpPr>
          <p:cNvPr id="142" name="Text Placeholder 7"/>
          <p:cNvSpPr>
            <a:spLocks noGrp="1"/>
          </p:cNvSpPr>
          <p:nvPr>
            <p:ph type="body" sz="quarter" idx="13" hasCustomPrompt="1"/>
          </p:nvPr>
        </p:nvSpPr>
        <p:spPr>
          <a:xfrm>
            <a:off x="452590" y="1545465"/>
            <a:ext cx="8418931" cy="4663068"/>
          </a:xfrm>
        </p:spPr>
        <p:txBody>
          <a:bodyPr lIns="0" tIns="0"/>
          <a:lstStyle>
            <a:lvl1pPr marL="175006" indent="-175006">
              <a:spcBef>
                <a:spcPts val="900"/>
              </a:spcBef>
              <a:defRPr sz="1950">
                <a:latin typeface="+mn-lt"/>
              </a:defRPr>
            </a:lvl1pPr>
            <a:lvl2pPr marL="517874" indent="-175006">
              <a:spcBef>
                <a:spcPts val="900"/>
              </a:spcBef>
              <a:buSzPct val="100000"/>
              <a:buFont typeface="Segoe UI" pitchFamily="34" charset="0"/>
              <a:buChar char="‐"/>
              <a:defRPr/>
            </a:lvl2pPr>
            <a:lvl3pPr marL="860741" indent="-175006">
              <a:spcBef>
                <a:spcPts val="900"/>
              </a:spcBef>
              <a:buFont typeface="Wingdings" pitchFamily="2" charset="2"/>
              <a:buChar char="§"/>
              <a:defRPr/>
            </a:lvl3pPr>
            <a:lvl4pPr marL="1200037" indent="-257151">
              <a:spcBef>
                <a:spcPts val="900"/>
              </a:spcBef>
              <a:buFont typeface="+mj-lt"/>
              <a:buAutoNum type="arabicPeriod"/>
              <a:defRPr/>
            </a:lvl4pPr>
            <a:lvl5pPr marL="1459569" indent="-257151">
              <a:spcBef>
                <a:spcPts val="900"/>
              </a:spcBef>
              <a:buFont typeface="+mj-lt"/>
              <a:buAutoNum type="alphaLcParenR"/>
              <a:defRPr/>
            </a:lvl5pPr>
          </a:lstStyle>
          <a:p>
            <a:pPr lvl="0"/>
            <a:r>
              <a:rPr lang="en-US" dirty="0" err="1"/>
              <a:t>Lorem</a:t>
            </a:r>
            <a:r>
              <a:rPr lang="en-US" dirty="0"/>
              <a:t> </a:t>
            </a:r>
            <a:r>
              <a:rPr lang="en-US" dirty="0" err="1"/>
              <a:t>ipsum</a:t>
            </a:r>
            <a:r>
              <a:rPr lang="en-US" dirty="0"/>
              <a:t> dolor sit </a:t>
            </a:r>
            <a:r>
              <a:rPr lang="en-US" dirty="0" err="1"/>
              <a:t>amet</a:t>
            </a:r>
            <a:r>
              <a:rPr lang="en-US" dirty="0"/>
              <a:t>, </a:t>
            </a:r>
            <a:r>
              <a:rPr lang="en-US" dirty="0" err="1"/>
              <a:t>consectetur</a:t>
            </a:r>
            <a:r>
              <a:rPr lang="en-US" dirty="0"/>
              <a:t> </a:t>
            </a:r>
            <a:r>
              <a:rPr lang="en-US" dirty="0" err="1"/>
              <a:t>adipiscing</a:t>
            </a:r>
            <a:r>
              <a:rPr lang="en-US" dirty="0"/>
              <a:t> </a:t>
            </a:r>
            <a:br>
              <a:rPr lang="en-US" dirty="0"/>
            </a:br>
            <a:r>
              <a:rPr lang="en-US" dirty="0" err="1"/>
              <a:t>elit</a:t>
            </a:r>
            <a:r>
              <a:rPr lang="en-US" dirty="0"/>
              <a:t>. </a:t>
            </a:r>
            <a:r>
              <a:rPr lang="en-US" dirty="0" err="1"/>
              <a:t>Nunc</a:t>
            </a:r>
            <a:r>
              <a:rPr lang="en-US" dirty="0"/>
              <a:t> et </a:t>
            </a:r>
            <a:r>
              <a:rPr lang="en-US" dirty="0" err="1"/>
              <a:t>sagittis</a:t>
            </a:r>
            <a:r>
              <a:rPr lang="en-US" dirty="0"/>
              <a:t> ligula</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2346730844"/>
      </p:ext>
    </p:extLst>
  </p:cSld>
  <p:clrMapOvr>
    <a:masterClrMapping/>
  </p:clrMapOvr>
  <mc:AlternateContent xmlns:mc="http://schemas.openxmlformats.org/markup-compatibility/2006" xmlns:p14="http://schemas.microsoft.com/office/powerpoint/2010/main">
    <mc:Choice Requires="p14">
      <p:transition spd="slow" p14:dur="1250">
        <p:fade/>
      </p:transition>
    </mc:Choice>
    <mc:Fallback xmlns="">
      <p:transition spd="slow">
        <p:fade/>
      </p:transition>
    </mc:Fallback>
  </mc:AlternateContent>
</p:sldLayout>
</file>

<file path=ppt/slideLayouts/slideLayout163.xml><?xml version="1.0" encoding="utf-8"?>
<p:sldLayout xmlns:a="http://schemas.openxmlformats.org/drawingml/2006/main" xmlns:r="http://schemas.openxmlformats.org/officeDocument/2006/relationships" xmlns:p="http://schemas.openxmlformats.org/presentationml/2006/main" preserve="1" userDrawn="1">
  <p:cSld name="60_Illustrated Footer">
    <p:spTree>
      <p:nvGrpSpPr>
        <p:cNvPr id="1" name=""/>
        <p:cNvGrpSpPr/>
        <p:nvPr/>
      </p:nvGrpSpPr>
      <p:grpSpPr>
        <a:xfrm>
          <a:off x="0" y="0"/>
          <a:ext cx="0" cy="0"/>
          <a:chOff x="0" y="0"/>
          <a:chExt cx="0" cy="0"/>
        </a:xfrm>
      </p:grpSpPr>
      <p:grpSp>
        <p:nvGrpSpPr>
          <p:cNvPr id="10" name="Group 9"/>
          <p:cNvGrpSpPr/>
          <p:nvPr userDrawn="1"/>
        </p:nvGrpSpPr>
        <p:grpSpPr>
          <a:xfrm>
            <a:off x="-4471" y="5243763"/>
            <a:ext cx="9331034" cy="1769051"/>
            <a:chOff x="-5961" y="5243762"/>
            <a:chExt cx="12442436" cy="1769051"/>
          </a:xfrm>
        </p:grpSpPr>
        <p:grpSp>
          <p:nvGrpSpPr>
            <p:cNvPr id="9" name="Group 8"/>
            <p:cNvGrpSpPr/>
            <p:nvPr userDrawn="1"/>
          </p:nvGrpSpPr>
          <p:grpSpPr>
            <a:xfrm>
              <a:off x="-5961" y="5243762"/>
              <a:ext cx="1388245" cy="1316381"/>
              <a:chOff x="-5961" y="5243762"/>
              <a:chExt cx="1388245" cy="1316381"/>
            </a:xfrm>
          </p:grpSpPr>
          <p:grpSp>
            <p:nvGrpSpPr>
              <p:cNvPr id="126" name="Group 125"/>
              <p:cNvGrpSpPr/>
              <p:nvPr/>
            </p:nvGrpSpPr>
            <p:grpSpPr>
              <a:xfrm flipH="1">
                <a:off x="711246" y="6446383"/>
                <a:ext cx="30782" cy="82810"/>
                <a:chOff x="8512196" y="6496912"/>
                <a:chExt cx="112332" cy="301206"/>
              </a:xfrm>
            </p:grpSpPr>
            <p:sp>
              <p:nvSpPr>
                <p:cNvPr id="303" name="Freeform 30"/>
                <p:cNvSpPr>
                  <a:spLocks/>
                </p:cNvSpPr>
                <p:nvPr/>
              </p:nvSpPr>
              <p:spPr bwMode="auto">
                <a:xfrm>
                  <a:off x="8512196" y="6694733"/>
                  <a:ext cx="65610" cy="103385"/>
                </a:xfrm>
                <a:custGeom>
                  <a:avLst/>
                  <a:gdLst>
                    <a:gd name="T0" fmla="*/ 26 w 28"/>
                    <a:gd name="T1" fmla="*/ 26 h 44"/>
                    <a:gd name="T2" fmla="*/ 10 w 28"/>
                    <a:gd name="T3" fmla="*/ 0 h 44"/>
                    <a:gd name="T4" fmla="*/ 0 w 28"/>
                    <a:gd name="T5" fmla="*/ 42 h 44"/>
                    <a:gd name="T6" fmla="*/ 26 w 28"/>
                    <a:gd name="T7" fmla="*/ 26 h 44"/>
                  </a:gdLst>
                  <a:ahLst/>
                  <a:cxnLst>
                    <a:cxn ang="0">
                      <a:pos x="T0" y="T1"/>
                    </a:cxn>
                    <a:cxn ang="0">
                      <a:pos x="T2" y="T3"/>
                    </a:cxn>
                    <a:cxn ang="0">
                      <a:pos x="T4" y="T5"/>
                    </a:cxn>
                    <a:cxn ang="0">
                      <a:pos x="T6" y="T7"/>
                    </a:cxn>
                  </a:cxnLst>
                  <a:rect l="0" t="0" r="r" b="b"/>
                  <a:pathLst>
                    <a:path w="28" h="44">
                      <a:moveTo>
                        <a:pt x="26" y="26"/>
                      </a:moveTo>
                      <a:cubicBezTo>
                        <a:pt x="28" y="14"/>
                        <a:pt x="21" y="3"/>
                        <a:pt x="10" y="0"/>
                      </a:cubicBezTo>
                      <a:cubicBezTo>
                        <a:pt x="0" y="42"/>
                        <a:pt x="0" y="42"/>
                        <a:pt x="0" y="42"/>
                      </a:cubicBezTo>
                      <a:cubicBezTo>
                        <a:pt x="12" y="44"/>
                        <a:pt x="23" y="37"/>
                        <a:pt x="26" y="26"/>
                      </a:cubicBezTo>
                      <a:close/>
                    </a:path>
                  </a:pathLst>
                </a:custGeom>
                <a:solidFill>
                  <a:srgbClr val="D2D2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a:p>
              </p:txBody>
            </p:sp>
            <p:sp>
              <p:nvSpPr>
                <p:cNvPr id="304" name="Freeform 31"/>
                <p:cNvSpPr>
                  <a:spLocks/>
                </p:cNvSpPr>
                <p:nvPr/>
              </p:nvSpPr>
              <p:spPr bwMode="auto">
                <a:xfrm>
                  <a:off x="8535061" y="6595325"/>
                  <a:ext cx="65610" cy="106366"/>
                </a:xfrm>
                <a:custGeom>
                  <a:avLst/>
                  <a:gdLst>
                    <a:gd name="T0" fmla="*/ 26 w 28"/>
                    <a:gd name="T1" fmla="*/ 26 h 45"/>
                    <a:gd name="T2" fmla="*/ 10 w 28"/>
                    <a:gd name="T3" fmla="*/ 0 h 45"/>
                    <a:gd name="T4" fmla="*/ 0 w 28"/>
                    <a:gd name="T5" fmla="*/ 42 h 45"/>
                    <a:gd name="T6" fmla="*/ 26 w 28"/>
                    <a:gd name="T7" fmla="*/ 26 h 45"/>
                  </a:gdLst>
                  <a:ahLst/>
                  <a:cxnLst>
                    <a:cxn ang="0">
                      <a:pos x="T0" y="T1"/>
                    </a:cxn>
                    <a:cxn ang="0">
                      <a:pos x="T2" y="T3"/>
                    </a:cxn>
                    <a:cxn ang="0">
                      <a:pos x="T4" y="T5"/>
                    </a:cxn>
                    <a:cxn ang="0">
                      <a:pos x="T6" y="T7"/>
                    </a:cxn>
                  </a:cxnLst>
                  <a:rect l="0" t="0" r="r" b="b"/>
                  <a:pathLst>
                    <a:path w="28" h="45">
                      <a:moveTo>
                        <a:pt x="26" y="26"/>
                      </a:moveTo>
                      <a:cubicBezTo>
                        <a:pt x="28" y="14"/>
                        <a:pt x="21" y="3"/>
                        <a:pt x="10" y="0"/>
                      </a:cubicBezTo>
                      <a:cubicBezTo>
                        <a:pt x="0" y="42"/>
                        <a:pt x="0" y="42"/>
                        <a:pt x="0" y="42"/>
                      </a:cubicBezTo>
                      <a:cubicBezTo>
                        <a:pt x="11" y="45"/>
                        <a:pt x="23" y="37"/>
                        <a:pt x="26" y="26"/>
                      </a:cubicBezTo>
                      <a:close/>
                    </a:path>
                  </a:pathLst>
                </a:custGeom>
                <a:solidFill>
                  <a:srgbClr val="D2D2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a:p>
              </p:txBody>
            </p:sp>
            <p:sp>
              <p:nvSpPr>
                <p:cNvPr id="305" name="Freeform 32"/>
                <p:cNvSpPr>
                  <a:spLocks/>
                </p:cNvSpPr>
                <p:nvPr/>
              </p:nvSpPr>
              <p:spPr bwMode="auto">
                <a:xfrm>
                  <a:off x="8558918" y="6496912"/>
                  <a:ext cx="65610" cy="106366"/>
                </a:xfrm>
                <a:custGeom>
                  <a:avLst/>
                  <a:gdLst>
                    <a:gd name="T0" fmla="*/ 25 w 28"/>
                    <a:gd name="T1" fmla="*/ 26 h 45"/>
                    <a:gd name="T2" fmla="*/ 9 w 28"/>
                    <a:gd name="T3" fmla="*/ 0 h 45"/>
                    <a:gd name="T4" fmla="*/ 0 w 28"/>
                    <a:gd name="T5" fmla="*/ 42 h 45"/>
                    <a:gd name="T6" fmla="*/ 25 w 28"/>
                    <a:gd name="T7" fmla="*/ 26 h 45"/>
                  </a:gdLst>
                  <a:ahLst/>
                  <a:cxnLst>
                    <a:cxn ang="0">
                      <a:pos x="T0" y="T1"/>
                    </a:cxn>
                    <a:cxn ang="0">
                      <a:pos x="T2" y="T3"/>
                    </a:cxn>
                    <a:cxn ang="0">
                      <a:pos x="T4" y="T5"/>
                    </a:cxn>
                    <a:cxn ang="0">
                      <a:pos x="T6" y="T7"/>
                    </a:cxn>
                  </a:cxnLst>
                  <a:rect l="0" t="0" r="r" b="b"/>
                  <a:pathLst>
                    <a:path w="28" h="45">
                      <a:moveTo>
                        <a:pt x="25" y="26"/>
                      </a:moveTo>
                      <a:cubicBezTo>
                        <a:pt x="28" y="15"/>
                        <a:pt x="21" y="3"/>
                        <a:pt x="9" y="0"/>
                      </a:cubicBezTo>
                      <a:cubicBezTo>
                        <a:pt x="0" y="42"/>
                        <a:pt x="0" y="42"/>
                        <a:pt x="0" y="42"/>
                      </a:cubicBezTo>
                      <a:cubicBezTo>
                        <a:pt x="11" y="45"/>
                        <a:pt x="23" y="38"/>
                        <a:pt x="25" y="26"/>
                      </a:cubicBezTo>
                      <a:close/>
                    </a:path>
                  </a:pathLst>
                </a:custGeom>
                <a:solidFill>
                  <a:srgbClr val="D2D2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a:p>
              </p:txBody>
            </p:sp>
          </p:grpSp>
          <p:sp>
            <p:nvSpPr>
              <p:cNvPr id="127" name="Rectangle 6"/>
              <p:cNvSpPr>
                <a:spLocks noChangeArrowheads="1"/>
              </p:cNvSpPr>
              <p:nvPr userDrawn="1"/>
            </p:nvSpPr>
            <p:spPr bwMode="auto">
              <a:xfrm flipH="1">
                <a:off x="474760" y="5952923"/>
                <a:ext cx="89688" cy="49657"/>
              </a:xfrm>
              <a:prstGeom prst="rect">
                <a:avLst/>
              </a:prstGeom>
              <a:solidFill>
                <a:schemeClr val="accent2"/>
              </a:solidFill>
              <a:ln>
                <a:noFill/>
              </a:ln>
              <a:extLst/>
            </p:spPr>
            <p:txBody>
              <a:bodyPr vert="horz" wrap="square" lIns="91440" tIns="45720" rIns="91440" bIns="45720" numCol="1" anchor="t" anchorCtr="0" compatLnSpc="1">
                <a:prstTxWarp prst="textNoShape">
                  <a:avLst/>
                </a:prstTxWarp>
              </a:bodyPr>
              <a:lstStyle/>
              <a:p>
                <a:endParaRPr lang="en-US" sz="1350"/>
              </a:p>
            </p:txBody>
          </p:sp>
          <p:sp>
            <p:nvSpPr>
              <p:cNvPr id="128" name="Rectangle 6"/>
              <p:cNvSpPr>
                <a:spLocks noChangeArrowheads="1"/>
              </p:cNvSpPr>
              <p:nvPr userDrawn="1"/>
            </p:nvSpPr>
            <p:spPr bwMode="auto">
              <a:xfrm flipH="1">
                <a:off x="579853" y="5952923"/>
                <a:ext cx="89688" cy="49657"/>
              </a:xfrm>
              <a:prstGeom prst="rect">
                <a:avLst/>
              </a:prstGeom>
              <a:solidFill>
                <a:schemeClr val="accent2"/>
              </a:solidFill>
              <a:ln>
                <a:noFill/>
              </a:ln>
              <a:extLst/>
            </p:spPr>
            <p:txBody>
              <a:bodyPr vert="horz" wrap="square" lIns="91440" tIns="45720" rIns="91440" bIns="45720" numCol="1" anchor="t" anchorCtr="0" compatLnSpc="1">
                <a:prstTxWarp prst="textNoShape">
                  <a:avLst/>
                </a:prstTxWarp>
              </a:bodyPr>
              <a:lstStyle/>
              <a:p>
                <a:endParaRPr lang="en-US" sz="1350"/>
              </a:p>
            </p:txBody>
          </p:sp>
          <p:sp>
            <p:nvSpPr>
              <p:cNvPr id="129" name="Rectangle 5"/>
              <p:cNvSpPr>
                <a:spLocks noChangeArrowheads="1"/>
              </p:cNvSpPr>
              <p:nvPr userDrawn="1"/>
            </p:nvSpPr>
            <p:spPr bwMode="auto">
              <a:xfrm flipH="1">
                <a:off x="476144" y="6036628"/>
                <a:ext cx="539819" cy="520443"/>
              </a:xfrm>
              <a:prstGeom prst="rect">
                <a:avLst/>
              </a:prstGeom>
              <a:solidFill>
                <a:schemeClr val="accent2"/>
              </a:solidFill>
              <a:ln>
                <a:noFill/>
              </a:ln>
              <a:extLst/>
            </p:spPr>
            <p:txBody>
              <a:bodyPr vert="horz" wrap="square" lIns="91440" tIns="45720" rIns="91440" bIns="45720" numCol="1" anchor="t" anchorCtr="0" compatLnSpc="1">
                <a:prstTxWarp prst="textNoShape">
                  <a:avLst/>
                </a:prstTxWarp>
              </a:bodyPr>
              <a:lstStyle/>
              <a:p>
                <a:endParaRPr lang="en-US" sz="1350"/>
              </a:p>
            </p:txBody>
          </p:sp>
          <p:sp>
            <p:nvSpPr>
              <p:cNvPr id="130" name="Rectangle 6"/>
              <p:cNvSpPr>
                <a:spLocks noChangeArrowheads="1"/>
              </p:cNvSpPr>
              <p:nvPr userDrawn="1"/>
            </p:nvSpPr>
            <p:spPr bwMode="auto">
              <a:xfrm flipH="1">
                <a:off x="432044" y="6000984"/>
                <a:ext cx="627818" cy="35876"/>
              </a:xfrm>
              <a:prstGeom prst="rect">
                <a:avLst/>
              </a:prstGeom>
              <a:solidFill>
                <a:schemeClr val="accent2"/>
              </a:solidFill>
              <a:ln>
                <a:noFill/>
              </a:ln>
              <a:extLst/>
            </p:spPr>
            <p:txBody>
              <a:bodyPr vert="horz" wrap="square" lIns="91440" tIns="45720" rIns="91440" bIns="45720" numCol="1" anchor="t" anchorCtr="0" compatLnSpc="1">
                <a:prstTxWarp prst="textNoShape">
                  <a:avLst/>
                </a:prstTxWarp>
              </a:bodyPr>
              <a:lstStyle/>
              <a:p>
                <a:endParaRPr lang="en-US" sz="1350"/>
              </a:p>
            </p:txBody>
          </p:sp>
          <p:sp>
            <p:nvSpPr>
              <p:cNvPr id="131" name="Rectangle 130"/>
              <p:cNvSpPr/>
              <p:nvPr userDrawn="1"/>
            </p:nvSpPr>
            <p:spPr bwMode="auto">
              <a:xfrm>
                <a:off x="519604" y="6389784"/>
                <a:ext cx="452898" cy="71750"/>
              </a:xfrm>
              <a:prstGeom prst="rect">
                <a:avLst/>
              </a:prstGeom>
              <a:solidFill>
                <a:schemeClr val="accent2">
                  <a:lumMod val="7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699288" fontAlgn="base">
                  <a:lnSpc>
                    <a:spcPct val="90000"/>
                  </a:lnSpc>
                  <a:spcBef>
                    <a:spcPct val="0"/>
                  </a:spcBef>
                  <a:spcAft>
                    <a:spcPct val="0"/>
                  </a:spcAft>
                </a:pPr>
                <a:endParaRPr lang="en-US" sz="1800" dirty="0" err="1">
                  <a:gradFill>
                    <a:gsLst>
                      <a:gs pos="0">
                        <a:srgbClr val="FFFFFF"/>
                      </a:gs>
                      <a:gs pos="100000">
                        <a:srgbClr val="FFFFFF"/>
                      </a:gs>
                    </a:gsLst>
                    <a:lin ang="5400000" scaled="0"/>
                  </a:gradFill>
                  <a:ea typeface="Segoe UI" pitchFamily="34" charset="0"/>
                  <a:cs typeface="Segoe UI" pitchFamily="34" charset="0"/>
                </a:endParaRPr>
              </a:p>
            </p:txBody>
          </p:sp>
          <p:sp>
            <p:nvSpPr>
              <p:cNvPr id="132" name="Rectangle 131"/>
              <p:cNvSpPr/>
              <p:nvPr userDrawn="1"/>
            </p:nvSpPr>
            <p:spPr bwMode="auto">
              <a:xfrm>
                <a:off x="519604" y="6076095"/>
                <a:ext cx="452898" cy="71750"/>
              </a:xfrm>
              <a:prstGeom prst="rect">
                <a:avLst/>
              </a:prstGeom>
              <a:solidFill>
                <a:schemeClr val="accent2">
                  <a:lumMod val="7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699288" fontAlgn="base">
                  <a:lnSpc>
                    <a:spcPct val="90000"/>
                  </a:lnSpc>
                  <a:spcBef>
                    <a:spcPct val="0"/>
                  </a:spcBef>
                  <a:spcAft>
                    <a:spcPct val="0"/>
                  </a:spcAft>
                </a:pPr>
                <a:endParaRPr lang="en-US" sz="1800" dirty="0" err="1">
                  <a:gradFill>
                    <a:gsLst>
                      <a:gs pos="0">
                        <a:srgbClr val="FFFFFF"/>
                      </a:gs>
                      <a:gs pos="100000">
                        <a:srgbClr val="FFFFFF"/>
                      </a:gs>
                    </a:gsLst>
                    <a:lin ang="5400000" scaled="0"/>
                  </a:gradFill>
                  <a:ea typeface="Segoe UI" pitchFamily="34" charset="0"/>
                  <a:cs typeface="Segoe UI" pitchFamily="34" charset="0"/>
                </a:endParaRPr>
              </a:p>
            </p:txBody>
          </p:sp>
          <p:sp>
            <p:nvSpPr>
              <p:cNvPr id="133" name="Rectangle 132"/>
              <p:cNvSpPr/>
              <p:nvPr userDrawn="1"/>
            </p:nvSpPr>
            <p:spPr bwMode="auto">
              <a:xfrm>
                <a:off x="519604" y="6185076"/>
                <a:ext cx="452898" cy="71750"/>
              </a:xfrm>
              <a:prstGeom prst="rect">
                <a:avLst/>
              </a:prstGeom>
              <a:solidFill>
                <a:schemeClr val="accent2">
                  <a:lumMod val="7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699288" fontAlgn="base">
                  <a:lnSpc>
                    <a:spcPct val="90000"/>
                  </a:lnSpc>
                  <a:spcBef>
                    <a:spcPct val="0"/>
                  </a:spcBef>
                  <a:spcAft>
                    <a:spcPct val="0"/>
                  </a:spcAft>
                </a:pPr>
                <a:endParaRPr lang="en-US" sz="1800" dirty="0" err="1">
                  <a:gradFill>
                    <a:gsLst>
                      <a:gs pos="0">
                        <a:srgbClr val="FFFFFF"/>
                      </a:gs>
                      <a:gs pos="100000">
                        <a:srgbClr val="FFFFFF"/>
                      </a:gs>
                    </a:gsLst>
                    <a:lin ang="5400000" scaled="0"/>
                  </a:gradFill>
                  <a:ea typeface="Segoe UI" pitchFamily="34" charset="0"/>
                  <a:cs typeface="Segoe UI" pitchFamily="34" charset="0"/>
                </a:endParaRPr>
              </a:p>
            </p:txBody>
          </p:sp>
          <p:sp>
            <p:nvSpPr>
              <p:cNvPr id="134" name="Rectangle 133"/>
              <p:cNvSpPr/>
              <p:nvPr userDrawn="1"/>
            </p:nvSpPr>
            <p:spPr bwMode="auto">
              <a:xfrm>
                <a:off x="519604" y="6289385"/>
                <a:ext cx="452898" cy="71750"/>
              </a:xfrm>
              <a:prstGeom prst="rect">
                <a:avLst/>
              </a:prstGeom>
              <a:solidFill>
                <a:schemeClr val="accent2">
                  <a:lumMod val="7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699288" fontAlgn="base">
                  <a:lnSpc>
                    <a:spcPct val="90000"/>
                  </a:lnSpc>
                  <a:spcBef>
                    <a:spcPct val="0"/>
                  </a:spcBef>
                  <a:spcAft>
                    <a:spcPct val="0"/>
                  </a:spcAft>
                </a:pPr>
                <a:endParaRPr lang="en-US" sz="1800" dirty="0" err="1">
                  <a:gradFill>
                    <a:gsLst>
                      <a:gs pos="0">
                        <a:srgbClr val="FFFFFF"/>
                      </a:gs>
                      <a:gs pos="100000">
                        <a:srgbClr val="FFFFFF"/>
                      </a:gs>
                    </a:gsLst>
                    <a:lin ang="5400000" scaled="0"/>
                  </a:gradFill>
                  <a:ea typeface="Segoe UI" pitchFamily="34" charset="0"/>
                  <a:cs typeface="Segoe UI" pitchFamily="34" charset="0"/>
                </a:endParaRPr>
              </a:p>
            </p:txBody>
          </p:sp>
          <p:sp>
            <p:nvSpPr>
              <p:cNvPr id="135" name="Rectangle 16"/>
              <p:cNvSpPr>
                <a:spLocks noChangeArrowheads="1"/>
              </p:cNvSpPr>
              <p:nvPr/>
            </p:nvSpPr>
            <p:spPr bwMode="auto">
              <a:xfrm>
                <a:off x="1015145" y="5401845"/>
                <a:ext cx="367139" cy="1158298"/>
              </a:xfrm>
              <a:prstGeom prst="rect">
                <a:avLst/>
              </a:prstGeom>
              <a:solidFill>
                <a:schemeClr val="accent2"/>
              </a:solidFill>
              <a:ln>
                <a:noFill/>
              </a:ln>
            </p:spPr>
            <p:txBody>
              <a:bodyPr vert="horz" wrap="square" lIns="91440" tIns="45720" rIns="91440" bIns="45720" numCol="1" anchor="t" anchorCtr="0" compatLnSpc="1">
                <a:prstTxWarp prst="textNoShape">
                  <a:avLst/>
                </a:prstTxWarp>
              </a:bodyPr>
              <a:lstStyle/>
              <a:p>
                <a:pPr marL="0" marR="0" lvl="0" indent="0" defTabSz="685735" eaLnBrk="1" fontAlgn="auto" latinLnBrk="0" hangingPunct="1">
                  <a:lnSpc>
                    <a:spcPct val="100000"/>
                  </a:lnSpc>
                  <a:spcBef>
                    <a:spcPts val="0"/>
                  </a:spcBef>
                  <a:spcAft>
                    <a:spcPts val="0"/>
                  </a:spcAft>
                  <a:buClrTx/>
                  <a:buSzTx/>
                  <a:buFontTx/>
                  <a:buNone/>
                  <a:tabLst/>
                  <a:defRPr/>
                </a:pPr>
                <a:endParaRPr kumimoji="0" lang="en-IN" sz="1350" b="0" i="0" u="none" strike="noStrike" kern="0" cap="none" spc="0" normalizeH="0" baseline="0" noProof="0">
                  <a:ln>
                    <a:noFill/>
                  </a:ln>
                  <a:solidFill>
                    <a:srgbClr val="505050"/>
                  </a:solidFill>
                  <a:effectLst/>
                  <a:uLnTx/>
                  <a:uFillTx/>
                </a:endParaRPr>
              </a:p>
            </p:txBody>
          </p:sp>
          <p:sp>
            <p:nvSpPr>
              <p:cNvPr id="136" name="Rectangle 17"/>
              <p:cNvSpPr>
                <a:spLocks noChangeArrowheads="1"/>
              </p:cNvSpPr>
              <p:nvPr/>
            </p:nvSpPr>
            <p:spPr bwMode="auto">
              <a:xfrm>
                <a:off x="1344610" y="5401845"/>
                <a:ext cx="13297" cy="1158298"/>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defTabSz="685735" eaLnBrk="1" fontAlgn="auto" latinLnBrk="0" hangingPunct="1">
                  <a:lnSpc>
                    <a:spcPct val="100000"/>
                  </a:lnSpc>
                  <a:spcBef>
                    <a:spcPts val="0"/>
                  </a:spcBef>
                  <a:spcAft>
                    <a:spcPts val="0"/>
                  </a:spcAft>
                  <a:buClrTx/>
                  <a:buSzTx/>
                  <a:buFontTx/>
                  <a:buNone/>
                  <a:tabLst/>
                  <a:defRPr/>
                </a:pPr>
                <a:endParaRPr kumimoji="0" lang="en-IN" sz="1350" b="0" i="0" u="none" strike="noStrike" kern="0" cap="none" spc="0" normalizeH="0" baseline="0" noProof="0">
                  <a:ln>
                    <a:noFill/>
                  </a:ln>
                  <a:solidFill>
                    <a:srgbClr val="505050"/>
                  </a:solidFill>
                  <a:effectLst/>
                  <a:uLnTx/>
                  <a:uFillTx/>
                </a:endParaRPr>
              </a:p>
            </p:txBody>
          </p:sp>
          <p:sp>
            <p:nvSpPr>
              <p:cNvPr id="137" name="Rectangle 18"/>
              <p:cNvSpPr>
                <a:spLocks noChangeArrowheads="1"/>
              </p:cNvSpPr>
              <p:nvPr/>
            </p:nvSpPr>
            <p:spPr bwMode="auto">
              <a:xfrm>
                <a:off x="1301026" y="5401845"/>
                <a:ext cx="13297" cy="1158298"/>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defTabSz="685735" eaLnBrk="1" fontAlgn="auto" latinLnBrk="0" hangingPunct="1">
                  <a:lnSpc>
                    <a:spcPct val="100000"/>
                  </a:lnSpc>
                  <a:spcBef>
                    <a:spcPts val="0"/>
                  </a:spcBef>
                  <a:spcAft>
                    <a:spcPts val="0"/>
                  </a:spcAft>
                  <a:buClrTx/>
                  <a:buSzTx/>
                  <a:buFontTx/>
                  <a:buNone/>
                  <a:tabLst/>
                  <a:defRPr/>
                </a:pPr>
                <a:endParaRPr kumimoji="0" lang="en-IN" sz="1350" b="0" i="0" u="none" strike="noStrike" kern="0" cap="none" spc="0" normalizeH="0" baseline="0" noProof="0">
                  <a:ln>
                    <a:noFill/>
                  </a:ln>
                  <a:solidFill>
                    <a:srgbClr val="505050"/>
                  </a:solidFill>
                  <a:effectLst/>
                  <a:uLnTx/>
                  <a:uFillTx/>
                </a:endParaRPr>
              </a:p>
            </p:txBody>
          </p:sp>
          <p:sp>
            <p:nvSpPr>
              <p:cNvPr id="138" name="Rectangle 19"/>
              <p:cNvSpPr>
                <a:spLocks noChangeArrowheads="1"/>
              </p:cNvSpPr>
              <p:nvPr/>
            </p:nvSpPr>
            <p:spPr bwMode="auto">
              <a:xfrm>
                <a:off x="1254487" y="5401845"/>
                <a:ext cx="14035" cy="1158298"/>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defTabSz="685735" eaLnBrk="1" fontAlgn="auto" latinLnBrk="0" hangingPunct="1">
                  <a:lnSpc>
                    <a:spcPct val="100000"/>
                  </a:lnSpc>
                  <a:spcBef>
                    <a:spcPts val="0"/>
                  </a:spcBef>
                  <a:spcAft>
                    <a:spcPts val="0"/>
                  </a:spcAft>
                  <a:buClrTx/>
                  <a:buSzTx/>
                  <a:buFontTx/>
                  <a:buNone/>
                  <a:tabLst/>
                  <a:defRPr/>
                </a:pPr>
                <a:endParaRPr kumimoji="0" lang="en-IN" sz="1350" b="0" i="0" u="none" strike="noStrike" kern="0" cap="none" spc="0" normalizeH="0" baseline="0" noProof="0">
                  <a:ln>
                    <a:noFill/>
                  </a:ln>
                  <a:solidFill>
                    <a:srgbClr val="505050"/>
                  </a:solidFill>
                  <a:effectLst/>
                  <a:uLnTx/>
                  <a:uFillTx/>
                </a:endParaRPr>
              </a:p>
            </p:txBody>
          </p:sp>
          <p:sp>
            <p:nvSpPr>
              <p:cNvPr id="139" name="Rectangle 20"/>
              <p:cNvSpPr>
                <a:spLocks noChangeArrowheads="1"/>
              </p:cNvSpPr>
              <p:nvPr/>
            </p:nvSpPr>
            <p:spPr bwMode="auto">
              <a:xfrm>
                <a:off x="1210903" y="5401845"/>
                <a:ext cx="14035" cy="1158298"/>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defTabSz="685735" eaLnBrk="1" fontAlgn="auto" latinLnBrk="0" hangingPunct="1">
                  <a:lnSpc>
                    <a:spcPct val="100000"/>
                  </a:lnSpc>
                  <a:spcBef>
                    <a:spcPts val="0"/>
                  </a:spcBef>
                  <a:spcAft>
                    <a:spcPts val="0"/>
                  </a:spcAft>
                  <a:buClrTx/>
                  <a:buSzTx/>
                  <a:buFontTx/>
                  <a:buNone/>
                  <a:tabLst/>
                  <a:defRPr/>
                </a:pPr>
                <a:endParaRPr kumimoji="0" lang="en-IN" sz="1350" b="0" i="0" u="none" strike="noStrike" kern="0" cap="none" spc="0" normalizeH="0" baseline="0" noProof="0">
                  <a:ln>
                    <a:noFill/>
                  </a:ln>
                  <a:solidFill>
                    <a:srgbClr val="505050"/>
                  </a:solidFill>
                  <a:effectLst/>
                  <a:uLnTx/>
                  <a:uFillTx/>
                </a:endParaRPr>
              </a:p>
            </p:txBody>
          </p:sp>
          <p:sp>
            <p:nvSpPr>
              <p:cNvPr id="140" name="Rectangle 21"/>
              <p:cNvSpPr>
                <a:spLocks noChangeArrowheads="1"/>
              </p:cNvSpPr>
              <p:nvPr/>
            </p:nvSpPr>
            <p:spPr bwMode="auto">
              <a:xfrm>
                <a:off x="1165103" y="5401845"/>
                <a:ext cx="13297" cy="1158298"/>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defTabSz="685735" eaLnBrk="1" fontAlgn="auto" latinLnBrk="0" hangingPunct="1">
                  <a:lnSpc>
                    <a:spcPct val="100000"/>
                  </a:lnSpc>
                  <a:spcBef>
                    <a:spcPts val="0"/>
                  </a:spcBef>
                  <a:spcAft>
                    <a:spcPts val="0"/>
                  </a:spcAft>
                  <a:buClrTx/>
                  <a:buSzTx/>
                  <a:buFontTx/>
                  <a:buNone/>
                  <a:tabLst/>
                  <a:defRPr/>
                </a:pPr>
                <a:endParaRPr kumimoji="0" lang="en-IN" sz="1350" b="0" i="0" u="none" strike="noStrike" kern="0" cap="none" spc="0" normalizeH="0" baseline="0" noProof="0">
                  <a:ln>
                    <a:noFill/>
                  </a:ln>
                  <a:solidFill>
                    <a:srgbClr val="505050"/>
                  </a:solidFill>
                  <a:effectLst/>
                  <a:uLnTx/>
                  <a:uFillTx/>
                </a:endParaRPr>
              </a:p>
            </p:txBody>
          </p:sp>
          <p:sp>
            <p:nvSpPr>
              <p:cNvPr id="141" name="Rectangle 22"/>
              <p:cNvSpPr>
                <a:spLocks noChangeArrowheads="1"/>
              </p:cNvSpPr>
              <p:nvPr/>
            </p:nvSpPr>
            <p:spPr bwMode="auto">
              <a:xfrm>
                <a:off x="1121519" y="5401845"/>
                <a:ext cx="13297" cy="1158298"/>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defTabSz="685735" eaLnBrk="1" fontAlgn="auto" latinLnBrk="0" hangingPunct="1">
                  <a:lnSpc>
                    <a:spcPct val="100000"/>
                  </a:lnSpc>
                  <a:spcBef>
                    <a:spcPts val="0"/>
                  </a:spcBef>
                  <a:spcAft>
                    <a:spcPts val="0"/>
                  </a:spcAft>
                  <a:buClrTx/>
                  <a:buSzTx/>
                  <a:buFontTx/>
                  <a:buNone/>
                  <a:tabLst/>
                  <a:defRPr/>
                </a:pPr>
                <a:endParaRPr kumimoji="0" lang="en-IN" sz="1350" b="0" i="0" u="none" strike="noStrike" kern="0" cap="none" spc="0" normalizeH="0" baseline="0" noProof="0">
                  <a:ln>
                    <a:noFill/>
                  </a:ln>
                  <a:solidFill>
                    <a:srgbClr val="505050"/>
                  </a:solidFill>
                  <a:effectLst/>
                  <a:uLnTx/>
                  <a:uFillTx/>
                </a:endParaRPr>
              </a:p>
            </p:txBody>
          </p:sp>
          <p:sp>
            <p:nvSpPr>
              <p:cNvPr id="142" name="Rectangle 23"/>
              <p:cNvSpPr>
                <a:spLocks noChangeArrowheads="1"/>
              </p:cNvSpPr>
              <p:nvPr/>
            </p:nvSpPr>
            <p:spPr bwMode="auto">
              <a:xfrm>
                <a:off x="1074980" y="5401845"/>
                <a:ext cx="14035" cy="1158298"/>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defTabSz="685735" eaLnBrk="1" fontAlgn="auto" latinLnBrk="0" hangingPunct="1">
                  <a:lnSpc>
                    <a:spcPct val="100000"/>
                  </a:lnSpc>
                  <a:spcBef>
                    <a:spcPts val="0"/>
                  </a:spcBef>
                  <a:spcAft>
                    <a:spcPts val="0"/>
                  </a:spcAft>
                  <a:buClrTx/>
                  <a:buSzTx/>
                  <a:buFontTx/>
                  <a:buNone/>
                  <a:tabLst/>
                  <a:defRPr/>
                </a:pPr>
                <a:endParaRPr kumimoji="0" lang="en-IN" sz="1350" b="0" i="0" u="none" strike="noStrike" kern="0" cap="none" spc="0" normalizeH="0" baseline="0" noProof="0">
                  <a:ln>
                    <a:noFill/>
                  </a:ln>
                  <a:solidFill>
                    <a:srgbClr val="505050"/>
                  </a:solidFill>
                  <a:effectLst/>
                  <a:uLnTx/>
                  <a:uFillTx/>
                </a:endParaRPr>
              </a:p>
            </p:txBody>
          </p:sp>
          <p:sp>
            <p:nvSpPr>
              <p:cNvPr id="143" name="Rectangle 24"/>
              <p:cNvSpPr>
                <a:spLocks noChangeArrowheads="1"/>
              </p:cNvSpPr>
              <p:nvPr/>
            </p:nvSpPr>
            <p:spPr bwMode="auto">
              <a:xfrm>
                <a:off x="1032135" y="5401845"/>
                <a:ext cx="13297" cy="1158298"/>
              </a:xfrm>
              <a:prstGeom prst="rect">
                <a:avLst/>
              </a:prstGeom>
              <a:solidFill>
                <a:schemeClr val="accent2">
                  <a:lumMod val="20000"/>
                  <a:lumOff val="80000"/>
                </a:schemeClr>
              </a:solidFill>
              <a:ln>
                <a:noFill/>
              </a:ln>
            </p:spPr>
            <p:txBody>
              <a:bodyPr vert="horz" wrap="square" lIns="91440" tIns="45720" rIns="91440" bIns="45720" numCol="1" anchor="t" anchorCtr="0" compatLnSpc="1">
                <a:prstTxWarp prst="textNoShape">
                  <a:avLst/>
                </a:prstTxWarp>
              </a:bodyPr>
              <a:lstStyle/>
              <a:p>
                <a:pPr marL="0" marR="0" lvl="0" indent="0" defTabSz="685735" eaLnBrk="1" fontAlgn="auto" latinLnBrk="0" hangingPunct="1">
                  <a:lnSpc>
                    <a:spcPct val="100000"/>
                  </a:lnSpc>
                  <a:spcBef>
                    <a:spcPts val="0"/>
                  </a:spcBef>
                  <a:spcAft>
                    <a:spcPts val="0"/>
                  </a:spcAft>
                  <a:buClrTx/>
                  <a:buSzTx/>
                  <a:buFontTx/>
                  <a:buNone/>
                  <a:tabLst/>
                  <a:defRPr/>
                </a:pPr>
                <a:endParaRPr kumimoji="0" lang="en-IN" sz="1350" b="0" i="0" u="none" strike="noStrike" kern="0" cap="none" spc="0" normalizeH="0" baseline="0" noProof="0">
                  <a:ln>
                    <a:noFill/>
                  </a:ln>
                  <a:solidFill>
                    <a:srgbClr val="505050"/>
                  </a:solidFill>
                  <a:effectLst/>
                  <a:uLnTx/>
                  <a:uFillTx/>
                </a:endParaRPr>
              </a:p>
            </p:txBody>
          </p:sp>
          <p:sp>
            <p:nvSpPr>
              <p:cNvPr id="144" name="Rectangle 25"/>
              <p:cNvSpPr>
                <a:spLocks noChangeArrowheads="1"/>
              </p:cNvSpPr>
              <p:nvPr/>
            </p:nvSpPr>
            <p:spPr bwMode="auto">
              <a:xfrm>
                <a:off x="1344610" y="5447645"/>
                <a:ext cx="13297" cy="39890"/>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pPr marL="0" marR="0" lvl="0" indent="0" defTabSz="685735" eaLnBrk="1" fontAlgn="auto" latinLnBrk="0" hangingPunct="1">
                  <a:lnSpc>
                    <a:spcPct val="100000"/>
                  </a:lnSpc>
                  <a:spcBef>
                    <a:spcPts val="0"/>
                  </a:spcBef>
                  <a:spcAft>
                    <a:spcPts val="0"/>
                  </a:spcAft>
                  <a:buClrTx/>
                  <a:buSzTx/>
                  <a:buFontTx/>
                  <a:buNone/>
                  <a:tabLst/>
                  <a:defRPr/>
                </a:pPr>
                <a:endParaRPr kumimoji="0" lang="en-IN" sz="1350" b="0" i="0" u="none" strike="noStrike" kern="0" cap="none" spc="0" normalizeH="0" baseline="0" noProof="0">
                  <a:ln>
                    <a:noFill/>
                  </a:ln>
                  <a:solidFill>
                    <a:srgbClr val="505050"/>
                  </a:solidFill>
                  <a:effectLst/>
                  <a:uLnTx/>
                  <a:uFillTx/>
                </a:endParaRPr>
              </a:p>
            </p:txBody>
          </p:sp>
          <p:sp>
            <p:nvSpPr>
              <p:cNvPr id="145" name="Rectangle 26"/>
              <p:cNvSpPr>
                <a:spLocks noChangeArrowheads="1"/>
              </p:cNvSpPr>
              <p:nvPr/>
            </p:nvSpPr>
            <p:spPr bwMode="auto">
              <a:xfrm>
                <a:off x="1344610" y="5624197"/>
                <a:ext cx="13297" cy="39890"/>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pPr marL="0" marR="0" lvl="0" indent="0" defTabSz="685735" eaLnBrk="1" fontAlgn="auto" latinLnBrk="0" hangingPunct="1">
                  <a:lnSpc>
                    <a:spcPct val="100000"/>
                  </a:lnSpc>
                  <a:spcBef>
                    <a:spcPts val="0"/>
                  </a:spcBef>
                  <a:spcAft>
                    <a:spcPts val="0"/>
                  </a:spcAft>
                  <a:buClrTx/>
                  <a:buSzTx/>
                  <a:buFontTx/>
                  <a:buNone/>
                  <a:tabLst/>
                  <a:defRPr/>
                </a:pPr>
                <a:endParaRPr kumimoji="0" lang="en-IN" sz="1350" b="0" i="0" u="none" strike="noStrike" kern="0" cap="none" spc="0" normalizeH="0" baseline="0" noProof="0">
                  <a:ln>
                    <a:noFill/>
                  </a:ln>
                  <a:solidFill>
                    <a:srgbClr val="505050"/>
                  </a:solidFill>
                  <a:effectLst/>
                  <a:uLnTx/>
                  <a:uFillTx/>
                </a:endParaRPr>
              </a:p>
            </p:txBody>
          </p:sp>
          <p:sp>
            <p:nvSpPr>
              <p:cNvPr id="146" name="Rectangle 27"/>
              <p:cNvSpPr>
                <a:spLocks noChangeArrowheads="1"/>
              </p:cNvSpPr>
              <p:nvPr/>
            </p:nvSpPr>
            <p:spPr bwMode="auto">
              <a:xfrm>
                <a:off x="1344610" y="5688465"/>
                <a:ext cx="13297" cy="39890"/>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pPr marL="0" marR="0" lvl="0" indent="0" defTabSz="685735" eaLnBrk="1" fontAlgn="auto" latinLnBrk="0" hangingPunct="1">
                  <a:lnSpc>
                    <a:spcPct val="100000"/>
                  </a:lnSpc>
                  <a:spcBef>
                    <a:spcPts val="0"/>
                  </a:spcBef>
                  <a:spcAft>
                    <a:spcPts val="0"/>
                  </a:spcAft>
                  <a:buClrTx/>
                  <a:buSzTx/>
                  <a:buFontTx/>
                  <a:buNone/>
                  <a:tabLst/>
                  <a:defRPr/>
                </a:pPr>
                <a:endParaRPr kumimoji="0" lang="en-IN" sz="1350" b="0" i="0" u="none" strike="noStrike" kern="0" cap="none" spc="0" normalizeH="0" baseline="0" noProof="0">
                  <a:ln>
                    <a:noFill/>
                  </a:ln>
                  <a:solidFill>
                    <a:srgbClr val="505050"/>
                  </a:solidFill>
                  <a:effectLst/>
                  <a:uLnTx/>
                  <a:uFillTx/>
                </a:endParaRPr>
              </a:p>
            </p:txBody>
          </p:sp>
          <p:sp>
            <p:nvSpPr>
              <p:cNvPr id="147" name="Rectangle 28"/>
              <p:cNvSpPr>
                <a:spLocks noChangeArrowheads="1"/>
              </p:cNvSpPr>
              <p:nvPr/>
            </p:nvSpPr>
            <p:spPr bwMode="auto">
              <a:xfrm>
                <a:off x="1344610" y="5886439"/>
                <a:ext cx="13297" cy="39890"/>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pPr marL="0" marR="0" lvl="0" indent="0" defTabSz="685735" eaLnBrk="1" fontAlgn="auto" latinLnBrk="0" hangingPunct="1">
                  <a:lnSpc>
                    <a:spcPct val="100000"/>
                  </a:lnSpc>
                  <a:spcBef>
                    <a:spcPts val="0"/>
                  </a:spcBef>
                  <a:spcAft>
                    <a:spcPts val="0"/>
                  </a:spcAft>
                  <a:buClrTx/>
                  <a:buSzTx/>
                  <a:buFontTx/>
                  <a:buNone/>
                  <a:tabLst/>
                  <a:defRPr/>
                </a:pPr>
                <a:endParaRPr kumimoji="0" lang="en-IN" sz="1350" b="0" i="0" u="none" strike="noStrike" kern="0" cap="none" spc="0" normalizeH="0" baseline="0" noProof="0">
                  <a:ln>
                    <a:noFill/>
                  </a:ln>
                  <a:solidFill>
                    <a:srgbClr val="505050"/>
                  </a:solidFill>
                  <a:effectLst/>
                  <a:uLnTx/>
                  <a:uFillTx/>
                </a:endParaRPr>
              </a:p>
            </p:txBody>
          </p:sp>
          <p:sp>
            <p:nvSpPr>
              <p:cNvPr id="148" name="Rectangle 29"/>
              <p:cNvSpPr>
                <a:spLocks noChangeArrowheads="1"/>
              </p:cNvSpPr>
              <p:nvPr/>
            </p:nvSpPr>
            <p:spPr bwMode="auto">
              <a:xfrm>
                <a:off x="1344610" y="5952923"/>
                <a:ext cx="13297" cy="39890"/>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pPr marL="0" marR="0" lvl="0" indent="0" defTabSz="685735" eaLnBrk="1" fontAlgn="auto" latinLnBrk="0" hangingPunct="1">
                  <a:lnSpc>
                    <a:spcPct val="100000"/>
                  </a:lnSpc>
                  <a:spcBef>
                    <a:spcPts val="0"/>
                  </a:spcBef>
                  <a:spcAft>
                    <a:spcPts val="0"/>
                  </a:spcAft>
                  <a:buClrTx/>
                  <a:buSzTx/>
                  <a:buFontTx/>
                  <a:buNone/>
                  <a:tabLst/>
                  <a:defRPr/>
                </a:pPr>
                <a:endParaRPr kumimoji="0" lang="en-IN" sz="1350" b="0" i="0" u="none" strike="noStrike" kern="0" cap="none" spc="0" normalizeH="0" baseline="0" noProof="0">
                  <a:ln>
                    <a:noFill/>
                  </a:ln>
                  <a:solidFill>
                    <a:srgbClr val="505050"/>
                  </a:solidFill>
                  <a:effectLst/>
                  <a:uLnTx/>
                  <a:uFillTx/>
                </a:endParaRPr>
              </a:p>
            </p:txBody>
          </p:sp>
          <p:sp>
            <p:nvSpPr>
              <p:cNvPr id="149" name="Rectangle 30"/>
              <p:cNvSpPr>
                <a:spLocks noChangeArrowheads="1"/>
              </p:cNvSpPr>
              <p:nvPr/>
            </p:nvSpPr>
            <p:spPr bwMode="auto">
              <a:xfrm>
                <a:off x="1301026" y="5952923"/>
                <a:ext cx="13297" cy="39890"/>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pPr marL="0" marR="0" lvl="0" indent="0" defTabSz="685735" eaLnBrk="1" fontAlgn="auto" latinLnBrk="0" hangingPunct="1">
                  <a:lnSpc>
                    <a:spcPct val="100000"/>
                  </a:lnSpc>
                  <a:spcBef>
                    <a:spcPts val="0"/>
                  </a:spcBef>
                  <a:spcAft>
                    <a:spcPts val="0"/>
                  </a:spcAft>
                  <a:buClrTx/>
                  <a:buSzTx/>
                  <a:buFontTx/>
                  <a:buNone/>
                  <a:tabLst/>
                  <a:defRPr/>
                </a:pPr>
                <a:endParaRPr kumimoji="0" lang="en-IN" sz="1350" b="0" i="0" u="none" strike="noStrike" kern="0" cap="none" spc="0" normalizeH="0" baseline="0" noProof="0">
                  <a:ln>
                    <a:noFill/>
                  </a:ln>
                  <a:solidFill>
                    <a:srgbClr val="505050"/>
                  </a:solidFill>
                  <a:effectLst/>
                  <a:uLnTx/>
                  <a:uFillTx/>
                </a:endParaRPr>
              </a:p>
            </p:txBody>
          </p:sp>
          <p:sp>
            <p:nvSpPr>
              <p:cNvPr id="150" name="Rectangle 31"/>
              <p:cNvSpPr>
                <a:spLocks noChangeArrowheads="1"/>
              </p:cNvSpPr>
              <p:nvPr/>
            </p:nvSpPr>
            <p:spPr bwMode="auto">
              <a:xfrm>
                <a:off x="1301026" y="6020146"/>
                <a:ext cx="13297" cy="36935"/>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pPr marL="0" marR="0" lvl="0" indent="0" defTabSz="685735" eaLnBrk="1" fontAlgn="auto" latinLnBrk="0" hangingPunct="1">
                  <a:lnSpc>
                    <a:spcPct val="100000"/>
                  </a:lnSpc>
                  <a:spcBef>
                    <a:spcPts val="0"/>
                  </a:spcBef>
                  <a:spcAft>
                    <a:spcPts val="0"/>
                  </a:spcAft>
                  <a:buClrTx/>
                  <a:buSzTx/>
                  <a:buFontTx/>
                  <a:buNone/>
                  <a:tabLst/>
                  <a:defRPr/>
                </a:pPr>
                <a:endParaRPr kumimoji="0" lang="en-IN" sz="1350" b="0" i="0" u="none" strike="noStrike" kern="0" cap="none" spc="0" normalizeH="0" baseline="0" noProof="0">
                  <a:ln>
                    <a:noFill/>
                  </a:ln>
                  <a:solidFill>
                    <a:srgbClr val="505050"/>
                  </a:solidFill>
                  <a:effectLst/>
                  <a:uLnTx/>
                  <a:uFillTx/>
                </a:endParaRPr>
              </a:p>
            </p:txBody>
          </p:sp>
          <p:sp>
            <p:nvSpPr>
              <p:cNvPr id="151" name="Rectangle 32"/>
              <p:cNvSpPr>
                <a:spLocks noChangeArrowheads="1"/>
              </p:cNvSpPr>
              <p:nvPr/>
            </p:nvSpPr>
            <p:spPr bwMode="auto">
              <a:xfrm>
                <a:off x="1301026" y="5822172"/>
                <a:ext cx="13297" cy="36935"/>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pPr marL="0" marR="0" lvl="0" indent="0" defTabSz="685735" eaLnBrk="1" fontAlgn="auto" latinLnBrk="0" hangingPunct="1">
                  <a:lnSpc>
                    <a:spcPct val="100000"/>
                  </a:lnSpc>
                  <a:spcBef>
                    <a:spcPts val="0"/>
                  </a:spcBef>
                  <a:spcAft>
                    <a:spcPts val="0"/>
                  </a:spcAft>
                  <a:buClrTx/>
                  <a:buSzTx/>
                  <a:buFontTx/>
                  <a:buNone/>
                  <a:tabLst/>
                  <a:defRPr/>
                </a:pPr>
                <a:endParaRPr kumimoji="0" lang="en-IN" sz="1350" b="0" i="0" u="none" strike="noStrike" kern="0" cap="none" spc="0" normalizeH="0" baseline="0" noProof="0">
                  <a:ln>
                    <a:noFill/>
                  </a:ln>
                  <a:solidFill>
                    <a:srgbClr val="505050"/>
                  </a:solidFill>
                  <a:effectLst/>
                  <a:uLnTx/>
                  <a:uFillTx/>
                </a:endParaRPr>
              </a:p>
            </p:txBody>
          </p:sp>
          <p:sp>
            <p:nvSpPr>
              <p:cNvPr id="249" name="Rectangle 33"/>
              <p:cNvSpPr>
                <a:spLocks noChangeArrowheads="1"/>
              </p:cNvSpPr>
              <p:nvPr/>
            </p:nvSpPr>
            <p:spPr bwMode="auto">
              <a:xfrm>
                <a:off x="1301026" y="5578397"/>
                <a:ext cx="13297" cy="39890"/>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pPr marL="0" marR="0" lvl="0" indent="0" defTabSz="685735" eaLnBrk="1" fontAlgn="auto" latinLnBrk="0" hangingPunct="1">
                  <a:lnSpc>
                    <a:spcPct val="100000"/>
                  </a:lnSpc>
                  <a:spcBef>
                    <a:spcPts val="0"/>
                  </a:spcBef>
                  <a:spcAft>
                    <a:spcPts val="0"/>
                  </a:spcAft>
                  <a:buClrTx/>
                  <a:buSzTx/>
                  <a:buFontTx/>
                  <a:buNone/>
                  <a:tabLst/>
                  <a:defRPr/>
                </a:pPr>
                <a:endParaRPr kumimoji="0" lang="en-IN" sz="1350" b="0" i="0" u="none" strike="noStrike" kern="0" cap="none" spc="0" normalizeH="0" baseline="0" noProof="0">
                  <a:ln>
                    <a:noFill/>
                  </a:ln>
                  <a:solidFill>
                    <a:srgbClr val="505050"/>
                  </a:solidFill>
                  <a:effectLst/>
                  <a:uLnTx/>
                  <a:uFillTx/>
                </a:endParaRPr>
              </a:p>
            </p:txBody>
          </p:sp>
          <p:sp>
            <p:nvSpPr>
              <p:cNvPr id="250" name="Rectangle 34"/>
              <p:cNvSpPr>
                <a:spLocks noChangeArrowheads="1"/>
              </p:cNvSpPr>
              <p:nvPr/>
            </p:nvSpPr>
            <p:spPr bwMode="auto">
              <a:xfrm>
                <a:off x="1301026" y="5514129"/>
                <a:ext cx="13297" cy="37674"/>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pPr marL="0" marR="0" lvl="0" indent="0" defTabSz="685735" eaLnBrk="1" fontAlgn="auto" latinLnBrk="0" hangingPunct="1">
                  <a:lnSpc>
                    <a:spcPct val="100000"/>
                  </a:lnSpc>
                  <a:spcBef>
                    <a:spcPts val="0"/>
                  </a:spcBef>
                  <a:spcAft>
                    <a:spcPts val="0"/>
                  </a:spcAft>
                  <a:buClrTx/>
                  <a:buSzTx/>
                  <a:buFontTx/>
                  <a:buNone/>
                  <a:tabLst/>
                  <a:defRPr/>
                </a:pPr>
                <a:endParaRPr kumimoji="0" lang="en-IN" sz="1350" b="0" i="0" u="none" strike="noStrike" kern="0" cap="none" spc="0" normalizeH="0" baseline="0" noProof="0">
                  <a:ln>
                    <a:noFill/>
                  </a:ln>
                  <a:solidFill>
                    <a:srgbClr val="505050"/>
                  </a:solidFill>
                  <a:effectLst/>
                  <a:uLnTx/>
                  <a:uFillTx/>
                </a:endParaRPr>
              </a:p>
            </p:txBody>
          </p:sp>
          <p:sp>
            <p:nvSpPr>
              <p:cNvPr id="251" name="Rectangle 35"/>
              <p:cNvSpPr>
                <a:spLocks noChangeArrowheads="1"/>
              </p:cNvSpPr>
              <p:nvPr/>
            </p:nvSpPr>
            <p:spPr bwMode="auto">
              <a:xfrm>
                <a:off x="1301026" y="5447645"/>
                <a:ext cx="13297" cy="39890"/>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pPr marL="0" marR="0" lvl="0" indent="0" defTabSz="685735" eaLnBrk="1" fontAlgn="auto" latinLnBrk="0" hangingPunct="1">
                  <a:lnSpc>
                    <a:spcPct val="100000"/>
                  </a:lnSpc>
                  <a:spcBef>
                    <a:spcPts val="0"/>
                  </a:spcBef>
                  <a:spcAft>
                    <a:spcPts val="0"/>
                  </a:spcAft>
                  <a:buClrTx/>
                  <a:buSzTx/>
                  <a:buFontTx/>
                  <a:buNone/>
                  <a:tabLst/>
                  <a:defRPr/>
                </a:pPr>
                <a:endParaRPr kumimoji="0" lang="en-IN" sz="1350" b="0" i="0" u="none" strike="noStrike" kern="0" cap="none" spc="0" normalizeH="0" baseline="0" noProof="0">
                  <a:ln>
                    <a:noFill/>
                  </a:ln>
                  <a:solidFill>
                    <a:srgbClr val="505050"/>
                  </a:solidFill>
                  <a:effectLst/>
                  <a:uLnTx/>
                  <a:uFillTx/>
                </a:endParaRPr>
              </a:p>
            </p:txBody>
          </p:sp>
          <p:sp>
            <p:nvSpPr>
              <p:cNvPr id="252" name="Rectangle 36"/>
              <p:cNvSpPr>
                <a:spLocks noChangeArrowheads="1"/>
              </p:cNvSpPr>
              <p:nvPr/>
            </p:nvSpPr>
            <p:spPr bwMode="auto">
              <a:xfrm>
                <a:off x="1254487" y="5447645"/>
                <a:ext cx="14035" cy="39890"/>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pPr marL="0" marR="0" lvl="0" indent="0" defTabSz="685735" eaLnBrk="1" fontAlgn="auto" latinLnBrk="0" hangingPunct="1">
                  <a:lnSpc>
                    <a:spcPct val="100000"/>
                  </a:lnSpc>
                  <a:spcBef>
                    <a:spcPts val="0"/>
                  </a:spcBef>
                  <a:spcAft>
                    <a:spcPts val="0"/>
                  </a:spcAft>
                  <a:buClrTx/>
                  <a:buSzTx/>
                  <a:buFontTx/>
                  <a:buNone/>
                  <a:tabLst/>
                  <a:defRPr/>
                </a:pPr>
                <a:endParaRPr kumimoji="0" lang="en-IN" sz="1350" b="0" i="0" u="none" strike="noStrike" kern="0" cap="none" spc="0" normalizeH="0" baseline="0" noProof="0">
                  <a:ln>
                    <a:noFill/>
                  </a:ln>
                  <a:solidFill>
                    <a:srgbClr val="505050"/>
                  </a:solidFill>
                  <a:effectLst/>
                  <a:uLnTx/>
                  <a:uFillTx/>
                </a:endParaRPr>
              </a:p>
            </p:txBody>
          </p:sp>
          <p:sp>
            <p:nvSpPr>
              <p:cNvPr id="253" name="Rectangle 37"/>
              <p:cNvSpPr>
                <a:spLocks noChangeArrowheads="1"/>
              </p:cNvSpPr>
              <p:nvPr/>
            </p:nvSpPr>
            <p:spPr bwMode="auto">
              <a:xfrm>
                <a:off x="1254487" y="5514129"/>
                <a:ext cx="14035" cy="37674"/>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pPr marL="0" marR="0" lvl="0" indent="0" defTabSz="685735" eaLnBrk="1" fontAlgn="auto" latinLnBrk="0" hangingPunct="1">
                  <a:lnSpc>
                    <a:spcPct val="100000"/>
                  </a:lnSpc>
                  <a:spcBef>
                    <a:spcPts val="0"/>
                  </a:spcBef>
                  <a:spcAft>
                    <a:spcPts val="0"/>
                  </a:spcAft>
                  <a:buClrTx/>
                  <a:buSzTx/>
                  <a:buFontTx/>
                  <a:buNone/>
                  <a:tabLst/>
                  <a:defRPr/>
                </a:pPr>
                <a:endParaRPr kumimoji="0" lang="en-IN" sz="1350" b="0" i="0" u="none" strike="noStrike" kern="0" cap="none" spc="0" normalizeH="0" baseline="0" noProof="0">
                  <a:ln>
                    <a:noFill/>
                  </a:ln>
                  <a:solidFill>
                    <a:srgbClr val="505050"/>
                  </a:solidFill>
                  <a:effectLst/>
                  <a:uLnTx/>
                  <a:uFillTx/>
                </a:endParaRPr>
              </a:p>
            </p:txBody>
          </p:sp>
          <p:sp>
            <p:nvSpPr>
              <p:cNvPr id="254" name="Rectangle 38"/>
              <p:cNvSpPr>
                <a:spLocks noChangeArrowheads="1"/>
              </p:cNvSpPr>
              <p:nvPr/>
            </p:nvSpPr>
            <p:spPr bwMode="auto">
              <a:xfrm>
                <a:off x="1254487" y="5688465"/>
                <a:ext cx="14035" cy="39890"/>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pPr marL="0" marR="0" lvl="0" indent="0" defTabSz="685735" eaLnBrk="1" fontAlgn="auto" latinLnBrk="0" hangingPunct="1">
                  <a:lnSpc>
                    <a:spcPct val="100000"/>
                  </a:lnSpc>
                  <a:spcBef>
                    <a:spcPts val="0"/>
                  </a:spcBef>
                  <a:spcAft>
                    <a:spcPts val="0"/>
                  </a:spcAft>
                  <a:buClrTx/>
                  <a:buSzTx/>
                  <a:buFontTx/>
                  <a:buNone/>
                  <a:tabLst/>
                  <a:defRPr/>
                </a:pPr>
                <a:endParaRPr kumimoji="0" lang="en-IN" sz="1350" b="0" i="0" u="none" strike="noStrike" kern="0" cap="none" spc="0" normalizeH="0" baseline="0" noProof="0">
                  <a:ln>
                    <a:noFill/>
                  </a:ln>
                  <a:solidFill>
                    <a:srgbClr val="505050"/>
                  </a:solidFill>
                  <a:effectLst/>
                  <a:uLnTx/>
                  <a:uFillTx/>
                </a:endParaRPr>
              </a:p>
            </p:txBody>
          </p:sp>
          <p:sp>
            <p:nvSpPr>
              <p:cNvPr id="255" name="Rectangle 39"/>
              <p:cNvSpPr>
                <a:spLocks noChangeArrowheads="1"/>
              </p:cNvSpPr>
              <p:nvPr/>
            </p:nvSpPr>
            <p:spPr bwMode="auto">
              <a:xfrm>
                <a:off x="1254487" y="5822172"/>
                <a:ext cx="14035" cy="36935"/>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pPr marL="0" marR="0" lvl="0" indent="0" defTabSz="685735" eaLnBrk="1" fontAlgn="auto" latinLnBrk="0" hangingPunct="1">
                  <a:lnSpc>
                    <a:spcPct val="100000"/>
                  </a:lnSpc>
                  <a:spcBef>
                    <a:spcPts val="0"/>
                  </a:spcBef>
                  <a:spcAft>
                    <a:spcPts val="0"/>
                  </a:spcAft>
                  <a:buClrTx/>
                  <a:buSzTx/>
                  <a:buFontTx/>
                  <a:buNone/>
                  <a:tabLst/>
                  <a:defRPr/>
                </a:pPr>
                <a:endParaRPr kumimoji="0" lang="en-IN" sz="1350" b="0" i="0" u="none" strike="noStrike" kern="0" cap="none" spc="0" normalizeH="0" baseline="0" noProof="0">
                  <a:ln>
                    <a:noFill/>
                  </a:ln>
                  <a:solidFill>
                    <a:srgbClr val="505050"/>
                  </a:solidFill>
                  <a:effectLst/>
                  <a:uLnTx/>
                  <a:uFillTx/>
                </a:endParaRPr>
              </a:p>
            </p:txBody>
          </p:sp>
          <p:sp>
            <p:nvSpPr>
              <p:cNvPr id="256" name="Rectangle 40"/>
              <p:cNvSpPr>
                <a:spLocks noChangeArrowheads="1"/>
              </p:cNvSpPr>
              <p:nvPr/>
            </p:nvSpPr>
            <p:spPr bwMode="auto">
              <a:xfrm>
                <a:off x="1254487" y="5886439"/>
                <a:ext cx="14035" cy="39890"/>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pPr marL="0" marR="0" lvl="0" indent="0" defTabSz="685735" eaLnBrk="1" fontAlgn="auto" latinLnBrk="0" hangingPunct="1">
                  <a:lnSpc>
                    <a:spcPct val="100000"/>
                  </a:lnSpc>
                  <a:spcBef>
                    <a:spcPts val="0"/>
                  </a:spcBef>
                  <a:spcAft>
                    <a:spcPts val="0"/>
                  </a:spcAft>
                  <a:buClrTx/>
                  <a:buSzTx/>
                  <a:buFontTx/>
                  <a:buNone/>
                  <a:tabLst/>
                  <a:defRPr/>
                </a:pPr>
                <a:endParaRPr kumimoji="0" lang="en-IN" sz="1350" b="0" i="0" u="none" strike="noStrike" kern="0" cap="none" spc="0" normalizeH="0" baseline="0" noProof="0">
                  <a:ln>
                    <a:noFill/>
                  </a:ln>
                  <a:solidFill>
                    <a:srgbClr val="505050"/>
                  </a:solidFill>
                  <a:effectLst/>
                  <a:uLnTx/>
                  <a:uFillTx/>
                </a:endParaRPr>
              </a:p>
            </p:txBody>
          </p:sp>
          <p:sp>
            <p:nvSpPr>
              <p:cNvPr id="257" name="Rectangle 41"/>
              <p:cNvSpPr>
                <a:spLocks noChangeArrowheads="1"/>
              </p:cNvSpPr>
              <p:nvPr/>
            </p:nvSpPr>
            <p:spPr bwMode="auto">
              <a:xfrm>
                <a:off x="1165103" y="5886439"/>
                <a:ext cx="13297" cy="39890"/>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pPr marL="0" marR="0" lvl="0" indent="0" defTabSz="685735" eaLnBrk="1" fontAlgn="auto" latinLnBrk="0" hangingPunct="1">
                  <a:lnSpc>
                    <a:spcPct val="100000"/>
                  </a:lnSpc>
                  <a:spcBef>
                    <a:spcPts val="0"/>
                  </a:spcBef>
                  <a:spcAft>
                    <a:spcPts val="0"/>
                  </a:spcAft>
                  <a:buClrTx/>
                  <a:buSzTx/>
                  <a:buFontTx/>
                  <a:buNone/>
                  <a:tabLst/>
                  <a:defRPr/>
                </a:pPr>
                <a:endParaRPr kumimoji="0" lang="en-IN" sz="1350" b="0" i="0" u="none" strike="noStrike" kern="0" cap="none" spc="0" normalizeH="0" baseline="0" noProof="0">
                  <a:ln>
                    <a:noFill/>
                  </a:ln>
                  <a:solidFill>
                    <a:srgbClr val="505050"/>
                  </a:solidFill>
                  <a:effectLst/>
                  <a:uLnTx/>
                  <a:uFillTx/>
                </a:endParaRPr>
              </a:p>
            </p:txBody>
          </p:sp>
          <p:sp>
            <p:nvSpPr>
              <p:cNvPr id="258" name="Rectangle 42"/>
              <p:cNvSpPr>
                <a:spLocks noChangeArrowheads="1"/>
              </p:cNvSpPr>
              <p:nvPr/>
            </p:nvSpPr>
            <p:spPr bwMode="auto">
              <a:xfrm>
                <a:off x="1074980" y="5952923"/>
                <a:ext cx="14035" cy="39890"/>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pPr marL="0" marR="0" lvl="0" indent="0" defTabSz="685735" eaLnBrk="1" fontAlgn="auto" latinLnBrk="0" hangingPunct="1">
                  <a:lnSpc>
                    <a:spcPct val="100000"/>
                  </a:lnSpc>
                  <a:spcBef>
                    <a:spcPts val="0"/>
                  </a:spcBef>
                  <a:spcAft>
                    <a:spcPts val="0"/>
                  </a:spcAft>
                  <a:buClrTx/>
                  <a:buSzTx/>
                  <a:buFontTx/>
                  <a:buNone/>
                  <a:tabLst/>
                  <a:defRPr/>
                </a:pPr>
                <a:endParaRPr kumimoji="0" lang="en-IN" sz="1350" b="0" i="0" u="none" strike="noStrike" kern="0" cap="none" spc="0" normalizeH="0" baseline="0" noProof="0">
                  <a:ln>
                    <a:noFill/>
                  </a:ln>
                  <a:solidFill>
                    <a:srgbClr val="505050"/>
                  </a:solidFill>
                  <a:effectLst/>
                  <a:uLnTx/>
                  <a:uFillTx/>
                </a:endParaRPr>
              </a:p>
            </p:txBody>
          </p:sp>
          <p:sp>
            <p:nvSpPr>
              <p:cNvPr id="259" name="Rectangle 43"/>
              <p:cNvSpPr>
                <a:spLocks noChangeArrowheads="1"/>
              </p:cNvSpPr>
              <p:nvPr/>
            </p:nvSpPr>
            <p:spPr bwMode="auto">
              <a:xfrm>
                <a:off x="1074980" y="6020146"/>
                <a:ext cx="14035" cy="36935"/>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pPr marL="0" marR="0" lvl="0" indent="0" defTabSz="685735" eaLnBrk="1" fontAlgn="auto" latinLnBrk="0" hangingPunct="1">
                  <a:lnSpc>
                    <a:spcPct val="100000"/>
                  </a:lnSpc>
                  <a:spcBef>
                    <a:spcPts val="0"/>
                  </a:spcBef>
                  <a:spcAft>
                    <a:spcPts val="0"/>
                  </a:spcAft>
                  <a:buClrTx/>
                  <a:buSzTx/>
                  <a:buFontTx/>
                  <a:buNone/>
                  <a:tabLst/>
                  <a:defRPr/>
                </a:pPr>
                <a:endParaRPr kumimoji="0" lang="en-IN" sz="1350" b="0" i="0" u="none" strike="noStrike" kern="0" cap="none" spc="0" normalizeH="0" baseline="0" noProof="0">
                  <a:ln>
                    <a:noFill/>
                  </a:ln>
                  <a:solidFill>
                    <a:srgbClr val="505050"/>
                  </a:solidFill>
                  <a:effectLst/>
                  <a:uLnTx/>
                  <a:uFillTx/>
                </a:endParaRPr>
              </a:p>
            </p:txBody>
          </p:sp>
          <p:sp>
            <p:nvSpPr>
              <p:cNvPr id="260" name="Rectangle 44"/>
              <p:cNvSpPr>
                <a:spLocks noChangeArrowheads="1"/>
              </p:cNvSpPr>
              <p:nvPr/>
            </p:nvSpPr>
            <p:spPr bwMode="auto">
              <a:xfrm>
                <a:off x="1074980" y="6150897"/>
                <a:ext cx="14035" cy="39890"/>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pPr marL="0" marR="0" lvl="0" indent="0" defTabSz="685735" eaLnBrk="1" fontAlgn="auto" latinLnBrk="0" hangingPunct="1">
                  <a:lnSpc>
                    <a:spcPct val="100000"/>
                  </a:lnSpc>
                  <a:spcBef>
                    <a:spcPts val="0"/>
                  </a:spcBef>
                  <a:spcAft>
                    <a:spcPts val="0"/>
                  </a:spcAft>
                  <a:buClrTx/>
                  <a:buSzTx/>
                  <a:buFontTx/>
                  <a:buNone/>
                  <a:tabLst/>
                  <a:defRPr/>
                </a:pPr>
                <a:endParaRPr kumimoji="0" lang="en-IN" sz="1350" b="0" i="0" u="none" strike="noStrike" kern="0" cap="none" spc="0" normalizeH="0" baseline="0" noProof="0">
                  <a:ln>
                    <a:noFill/>
                  </a:ln>
                  <a:solidFill>
                    <a:srgbClr val="505050"/>
                  </a:solidFill>
                  <a:effectLst/>
                  <a:uLnTx/>
                  <a:uFillTx/>
                </a:endParaRPr>
              </a:p>
            </p:txBody>
          </p:sp>
          <p:sp>
            <p:nvSpPr>
              <p:cNvPr id="261" name="Rectangle 45"/>
              <p:cNvSpPr>
                <a:spLocks noChangeArrowheads="1"/>
              </p:cNvSpPr>
              <p:nvPr/>
            </p:nvSpPr>
            <p:spPr bwMode="auto">
              <a:xfrm>
                <a:off x="1074980" y="6215166"/>
                <a:ext cx="14035" cy="39890"/>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pPr marL="0" marR="0" lvl="0" indent="0" defTabSz="685735" eaLnBrk="1" fontAlgn="auto" latinLnBrk="0" hangingPunct="1">
                  <a:lnSpc>
                    <a:spcPct val="100000"/>
                  </a:lnSpc>
                  <a:spcBef>
                    <a:spcPts val="0"/>
                  </a:spcBef>
                  <a:spcAft>
                    <a:spcPts val="0"/>
                  </a:spcAft>
                  <a:buClrTx/>
                  <a:buSzTx/>
                  <a:buFontTx/>
                  <a:buNone/>
                  <a:tabLst/>
                  <a:defRPr/>
                </a:pPr>
                <a:endParaRPr kumimoji="0" lang="en-IN" sz="1350" b="0" i="0" u="none" strike="noStrike" kern="0" cap="none" spc="0" normalizeH="0" baseline="0" noProof="0">
                  <a:ln>
                    <a:noFill/>
                  </a:ln>
                  <a:solidFill>
                    <a:srgbClr val="505050"/>
                  </a:solidFill>
                  <a:effectLst/>
                  <a:uLnTx/>
                  <a:uFillTx/>
                </a:endParaRPr>
              </a:p>
            </p:txBody>
          </p:sp>
          <p:sp>
            <p:nvSpPr>
              <p:cNvPr id="262" name="Rectangle 46"/>
              <p:cNvSpPr>
                <a:spLocks noChangeArrowheads="1"/>
              </p:cNvSpPr>
              <p:nvPr/>
            </p:nvSpPr>
            <p:spPr bwMode="auto">
              <a:xfrm>
                <a:off x="1121519" y="6215166"/>
                <a:ext cx="13297" cy="39890"/>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pPr marL="0" marR="0" lvl="0" indent="0" defTabSz="685735" eaLnBrk="1" fontAlgn="auto" latinLnBrk="0" hangingPunct="1">
                  <a:lnSpc>
                    <a:spcPct val="100000"/>
                  </a:lnSpc>
                  <a:spcBef>
                    <a:spcPts val="0"/>
                  </a:spcBef>
                  <a:spcAft>
                    <a:spcPts val="0"/>
                  </a:spcAft>
                  <a:buClrTx/>
                  <a:buSzTx/>
                  <a:buFontTx/>
                  <a:buNone/>
                  <a:tabLst/>
                  <a:defRPr/>
                </a:pPr>
                <a:endParaRPr kumimoji="0" lang="en-IN" sz="1350" b="0" i="0" u="none" strike="noStrike" kern="0" cap="none" spc="0" normalizeH="0" baseline="0" noProof="0">
                  <a:ln>
                    <a:noFill/>
                  </a:ln>
                  <a:solidFill>
                    <a:srgbClr val="505050"/>
                  </a:solidFill>
                  <a:effectLst/>
                  <a:uLnTx/>
                  <a:uFillTx/>
                </a:endParaRPr>
              </a:p>
            </p:txBody>
          </p:sp>
          <p:sp>
            <p:nvSpPr>
              <p:cNvPr id="263" name="Rectangle 47"/>
              <p:cNvSpPr>
                <a:spLocks noChangeArrowheads="1"/>
              </p:cNvSpPr>
              <p:nvPr/>
            </p:nvSpPr>
            <p:spPr bwMode="auto">
              <a:xfrm>
                <a:off x="1121519" y="6282388"/>
                <a:ext cx="13297" cy="39890"/>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pPr marL="0" marR="0" lvl="0" indent="0" defTabSz="685735" eaLnBrk="1" fontAlgn="auto" latinLnBrk="0" hangingPunct="1">
                  <a:lnSpc>
                    <a:spcPct val="100000"/>
                  </a:lnSpc>
                  <a:spcBef>
                    <a:spcPts val="0"/>
                  </a:spcBef>
                  <a:spcAft>
                    <a:spcPts val="0"/>
                  </a:spcAft>
                  <a:buClrTx/>
                  <a:buSzTx/>
                  <a:buFontTx/>
                  <a:buNone/>
                  <a:tabLst/>
                  <a:defRPr/>
                </a:pPr>
                <a:endParaRPr kumimoji="0" lang="en-IN" sz="1350" b="0" i="0" u="none" strike="noStrike" kern="0" cap="none" spc="0" normalizeH="0" baseline="0" noProof="0">
                  <a:ln>
                    <a:noFill/>
                  </a:ln>
                  <a:solidFill>
                    <a:srgbClr val="505050"/>
                  </a:solidFill>
                  <a:effectLst/>
                  <a:uLnTx/>
                  <a:uFillTx/>
                </a:endParaRPr>
              </a:p>
            </p:txBody>
          </p:sp>
          <p:sp>
            <p:nvSpPr>
              <p:cNvPr id="264" name="Rectangle 48"/>
              <p:cNvSpPr>
                <a:spLocks noChangeArrowheads="1"/>
              </p:cNvSpPr>
              <p:nvPr/>
            </p:nvSpPr>
            <p:spPr bwMode="auto">
              <a:xfrm>
                <a:off x="1074980" y="6282388"/>
                <a:ext cx="14035" cy="39890"/>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pPr marL="0" marR="0" lvl="0" indent="0" defTabSz="685735" eaLnBrk="1" fontAlgn="auto" latinLnBrk="0" hangingPunct="1">
                  <a:lnSpc>
                    <a:spcPct val="100000"/>
                  </a:lnSpc>
                  <a:spcBef>
                    <a:spcPts val="0"/>
                  </a:spcBef>
                  <a:spcAft>
                    <a:spcPts val="0"/>
                  </a:spcAft>
                  <a:buClrTx/>
                  <a:buSzTx/>
                  <a:buFontTx/>
                  <a:buNone/>
                  <a:tabLst/>
                  <a:defRPr/>
                </a:pPr>
                <a:endParaRPr kumimoji="0" lang="en-IN" sz="1350" b="0" i="0" u="none" strike="noStrike" kern="0" cap="none" spc="0" normalizeH="0" baseline="0" noProof="0">
                  <a:ln>
                    <a:noFill/>
                  </a:ln>
                  <a:solidFill>
                    <a:srgbClr val="505050"/>
                  </a:solidFill>
                  <a:effectLst/>
                  <a:uLnTx/>
                  <a:uFillTx/>
                </a:endParaRPr>
              </a:p>
            </p:txBody>
          </p:sp>
          <p:sp>
            <p:nvSpPr>
              <p:cNvPr id="265" name="Rectangle 49"/>
              <p:cNvSpPr>
                <a:spLocks noChangeArrowheads="1"/>
              </p:cNvSpPr>
              <p:nvPr/>
            </p:nvSpPr>
            <p:spPr bwMode="auto">
              <a:xfrm>
                <a:off x="1074980" y="6437517"/>
                <a:ext cx="14035" cy="39890"/>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pPr marL="0" marR="0" lvl="0" indent="0" defTabSz="685735" eaLnBrk="1" fontAlgn="auto" latinLnBrk="0" hangingPunct="1">
                  <a:lnSpc>
                    <a:spcPct val="100000"/>
                  </a:lnSpc>
                  <a:spcBef>
                    <a:spcPts val="0"/>
                  </a:spcBef>
                  <a:spcAft>
                    <a:spcPts val="0"/>
                  </a:spcAft>
                  <a:buClrTx/>
                  <a:buSzTx/>
                  <a:buFontTx/>
                  <a:buNone/>
                  <a:tabLst/>
                  <a:defRPr/>
                </a:pPr>
                <a:endParaRPr kumimoji="0" lang="en-IN" sz="1350" b="0" i="0" u="none" strike="noStrike" kern="0" cap="none" spc="0" normalizeH="0" baseline="0" noProof="0">
                  <a:ln>
                    <a:noFill/>
                  </a:ln>
                  <a:solidFill>
                    <a:srgbClr val="505050"/>
                  </a:solidFill>
                  <a:effectLst/>
                  <a:uLnTx/>
                  <a:uFillTx/>
                </a:endParaRPr>
              </a:p>
            </p:txBody>
          </p:sp>
          <p:sp>
            <p:nvSpPr>
              <p:cNvPr id="266" name="Rectangle 50"/>
              <p:cNvSpPr>
                <a:spLocks noChangeArrowheads="1"/>
              </p:cNvSpPr>
              <p:nvPr/>
            </p:nvSpPr>
            <p:spPr bwMode="auto">
              <a:xfrm>
                <a:off x="1121519" y="6437517"/>
                <a:ext cx="13297" cy="39890"/>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pPr marL="0" marR="0" lvl="0" indent="0" defTabSz="685735" eaLnBrk="1" fontAlgn="auto" latinLnBrk="0" hangingPunct="1">
                  <a:lnSpc>
                    <a:spcPct val="100000"/>
                  </a:lnSpc>
                  <a:spcBef>
                    <a:spcPts val="0"/>
                  </a:spcBef>
                  <a:spcAft>
                    <a:spcPts val="0"/>
                  </a:spcAft>
                  <a:buClrTx/>
                  <a:buSzTx/>
                  <a:buFontTx/>
                  <a:buNone/>
                  <a:tabLst/>
                  <a:defRPr/>
                </a:pPr>
                <a:endParaRPr kumimoji="0" lang="en-IN" sz="1350" b="0" i="0" u="none" strike="noStrike" kern="0" cap="none" spc="0" normalizeH="0" baseline="0" noProof="0">
                  <a:ln>
                    <a:noFill/>
                  </a:ln>
                  <a:solidFill>
                    <a:srgbClr val="505050"/>
                  </a:solidFill>
                  <a:effectLst/>
                  <a:uLnTx/>
                  <a:uFillTx/>
                </a:endParaRPr>
              </a:p>
            </p:txBody>
          </p:sp>
          <p:sp>
            <p:nvSpPr>
              <p:cNvPr id="267" name="Rectangle 51"/>
              <p:cNvSpPr>
                <a:spLocks noChangeArrowheads="1"/>
              </p:cNvSpPr>
              <p:nvPr/>
            </p:nvSpPr>
            <p:spPr bwMode="auto">
              <a:xfrm>
                <a:off x="1121519" y="5886439"/>
                <a:ext cx="13297" cy="39890"/>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pPr marL="0" marR="0" lvl="0" indent="0" defTabSz="685735" eaLnBrk="1" fontAlgn="auto" latinLnBrk="0" hangingPunct="1">
                  <a:lnSpc>
                    <a:spcPct val="100000"/>
                  </a:lnSpc>
                  <a:spcBef>
                    <a:spcPts val="0"/>
                  </a:spcBef>
                  <a:spcAft>
                    <a:spcPts val="0"/>
                  </a:spcAft>
                  <a:buClrTx/>
                  <a:buSzTx/>
                  <a:buFontTx/>
                  <a:buNone/>
                  <a:tabLst/>
                  <a:defRPr/>
                </a:pPr>
                <a:endParaRPr kumimoji="0" lang="en-IN" sz="1350" b="0" i="0" u="none" strike="noStrike" kern="0" cap="none" spc="0" normalizeH="0" baseline="0" noProof="0">
                  <a:ln>
                    <a:noFill/>
                  </a:ln>
                  <a:solidFill>
                    <a:srgbClr val="505050"/>
                  </a:solidFill>
                  <a:effectLst/>
                  <a:uLnTx/>
                  <a:uFillTx/>
                </a:endParaRPr>
              </a:p>
            </p:txBody>
          </p:sp>
          <p:sp>
            <p:nvSpPr>
              <p:cNvPr id="268" name="Rectangle 52"/>
              <p:cNvSpPr>
                <a:spLocks noChangeArrowheads="1"/>
              </p:cNvSpPr>
              <p:nvPr/>
            </p:nvSpPr>
            <p:spPr bwMode="auto">
              <a:xfrm>
                <a:off x="1074980" y="5886439"/>
                <a:ext cx="14035" cy="39890"/>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pPr marL="0" marR="0" lvl="0" indent="0" defTabSz="685735" eaLnBrk="1" fontAlgn="auto" latinLnBrk="0" hangingPunct="1">
                  <a:lnSpc>
                    <a:spcPct val="100000"/>
                  </a:lnSpc>
                  <a:spcBef>
                    <a:spcPts val="0"/>
                  </a:spcBef>
                  <a:spcAft>
                    <a:spcPts val="0"/>
                  </a:spcAft>
                  <a:buClrTx/>
                  <a:buSzTx/>
                  <a:buFontTx/>
                  <a:buNone/>
                  <a:tabLst/>
                  <a:defRPr/>
                </a:pPr>
                <a:endParaRPr kumimoji="0" lang="en-IN" sz="1350" b="0" i="0" u="none" strike="noStrike" kern="0" cap="none" spc="0" normalizeH="0" baseline="0" noProof="0">
                  <a:ln>
                    <a:noFill/>
                  </a:ln>
                  <a:solidFill>
                    <a:srgbClr val="505050"/>
                  </a:solidFill>
                  <a:effectLst/>
                  <a:uLnTx/>
                  <a:uFillTx/>
                </a:endParaRPr>
              </a:p>
            </p:txBody>
          </p:sp>
          <p:sp>
            <p:nvSpPr>
              <p:cNvPr id="269" name="Rectangle 53"/>
              <p:cNvSpPr>
                <a:spLocks noChangeArrowheads="1"/>
              </p:cNvSpPr>
              <p:nvPr/>
            </p:nvSpPr>
            <p:spPr bwMode="auto">
              <a:xfrm>
                <a:off x="1074980" y="5822172"/>
                <a:ext cx="14035" cy="36935"/>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pPr marL="0" marR="0" lvl="0" indent="0" defTabSz="685735" eaLnBrk="1" fontAlgn="auto" latinLnBrk="0" hangingPunct="1">
                  <a:lnSpc>
                    <a:spcPct val="100000"/>
                  </a:lnSpc>
                  <a:spcBef>
                    <a:spcPts val="0"/>
                  </a:spcBef>
                  <a:spcAft>
                    <a:spcPts val="0"/>
                  </a:spcAft>
                  <a:buClrTx/>
                  <a:buSzTx/>
                  <a:buFontTx/>
                  <a:buNone/>
                  <a:tabLst/>
                  <a:defRPr/>
                </a:pPr>
                <a:endParaRPr kumimoji="0" lang="en-IN" sz="1350" b="0" i="0" u="none" strike="noStrike" kern="0" cap="none" spc="0" normalizeH="0" baseline="0" noProof="0">
                  <a:ln>
                    <a:noFill/>
                  </a:ln>
                  <a:solidFill>
                    <a:srgbClr val="505050"/>
                  </a:solidFill>
                  <a:effectLst/>
                  <a:uLnTx/>
                  <a:uFillTx/>
                </a:endParaRPr>
              </a:p>
            </p:txBody>
          </p:sp>
          <p:sp>
            <p:nvSpPr>
              <p:cNvPr id="270" name="Rectangle 54"/>
              <p:cNvSpPr>
                <a:spLocks noChangeArrowheads="1"/>
              </p:cNvSpPr>
              <p:nvPr/>
            </p:nvSpPr>
            <p:spPr bwMode="auto">
              <a:xfrm>
                <a:off x="1121519" y="5822172"/>
                <a:ext cx="13297" cy="36935"/>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pPr marL="0" marR="0" lvl="0" indent="0" defTabSz="685735" eaLnBrk="1" fontAlgn="auto" latinLnBrk="0" hangingPunct="1">
                  <a:lnSpc>
                    <a:spcPct val="100000"/>
                  </a:lnSpc>
                  <a:spcBef>
                    <a:spcPts val="0"/>
                  </a:spcBef>
                  <a:spcAft>
                    <a:spcPts val="0"/>
                  </a:spcAft>
                  <a:buClrTx/>
                  <a:buSzTx/>
                  <a:buFontTx/>
                  <a:buNone/>
                  <a:tabLst/>
                  <a:defRPr/>
                </a:pPr>
                <a:endParaRPr kumimoji="0" lang="en-IN" sz="1350" b="0" i="0" u="none" strike="noStrike" kern="0" cap="none" spc="0" normalizeH="0" baseline="0" noProof="0">
                  <a:ln>
                    <a:noFill/>
                  </a:ln>
                  <a:solidFill>
                    <a:srgbClr val="505050"/>
                  </a:solidFill>
                  <a:effectLst/>
                  <a:uLnTx/>
                  <a:uFillTx/>
                </a:endParaRPr>
              </a:p>
            </p:txBody>
          </p:sp>
          <p:sp>
            <p:nvSpPr>
              <p:cNvPr id="271" name="Rectangle 55"/>
              <p:cNvSpPr>
                <a:spLocks noChangeArrowheads="1"/>
              </p:cNvSpPr>
              <p:nvPr/>
            </p:nvSpPr>
            <p:spPr bwMode="auto">
              <a:xfrm>
                <a:off x="1121519" y="5754949"/>
                <a:ext cx="13297" cy="39890"/>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pPr marL="0" marR="0" lvl="0" indent="0" defTabSz="685735" eaLnBrk="1" fontAlgn="auto" latinLnBrk="0" hangingPunct="1">
                  <a:lnSpc>
                    <a:spcPct val="100000"/>
                  </a:lnSpc>
                  <a:spcBef>
                    <a:spcPts val="0"/>
                  </a:spcBef>
                  <a:spcAft>
                    <a:spcPts val="0"/>
                  </a:spcAft>
                  <a:buClrTx/>
                  <a:buSzTx/>
                  <a:buFontTx/>
                  <a:buNone/>
                  <a:tabLst/>
                  <a:defRPr/>
                </a:pPr>
                <a:endParaRPr kumimoji="0" lang="en-IN" sz="1350" b="0" i="0" u="none" strike="noStrike" kern="0" cap="none" spc="0" normalizeH="0" baseline="0" noProof="0">
                  <a:ln>
                    <a:noFill/>
                  </a:ln>
                  <a:solidFill>
                    <a:srgbClr val="505050"/>
                  </a:solidFill>
                  <a:effectLst/>
                  <a:uLnTx/>
                  <a:uFillTx/>
                </a:endParaRPr>
              </a:p>
            </p:txBody>
          </p:sp>
          <p:sp>
            <p:nvSpPr>
              <p:cNvPr id="272" name="Rectangle 56"/>
              <p:cNvSpPr>
                <a:spLocks noChangeArrowheads="1"/>
              </p:cNvSpPr>
              <p:nvPr/>
            </p:nvSpPr>
            <p:spPr bwMode="auto">
              <a:xfrm>
                <a:off x="1074980" y="5754949"/>
                <a:ext cx="14035" cy="39890"/>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pPr marL="0" marR="0" lvl="0" indent="0" defTabSz="685735" eaLnBrk="1" fontAlgn="auto" latinLnBrk="0" hangingPunct="1">
                  <a:lnSpc>
                    <a:spcPct val="100000"/>
                  </a:lnSpc>
                  <a:spcBef>
                    <a:spcPts val="0"/>
                  </a:spcBef>
                  <a:spcAft>
                    <a:spcPts val="0"/>
                  </a:spcAft>
                  <a:buClrTx/>
                  <a:buSzTx/>
                  <a:buFontTx/>
                  <a:buNone/>
                  <a:tabLst/>
                  <a:defRPr/>
                </a:pPr>
                <a:endParaRPr kumimoji="0" lang="en-IN" sz="1350" b="0" i="0" u="none" strike="noStrike" kern="0" cap="none" spc="0" normalizeH="0" baseline="0" noProof="0">
                  <a:ln>
                    <a:noFill/>
                  </a:ln>
                  <a:solidFill>
                    <a:srgbClr val="505050"/>
                  </a:solidFill>
                  <a:effectLst/>
                  <a:uLnTx/>
                  <a:uFillTx/>
                </a:endParaRPr>
              </a:p>
            </p:txBody>
          </p:sp>
          <p:sp>
            <p:nvSpPr>
              <p:cNvPr id="273" name="Rectangle 57"/>
              <p:cNvSpPr>
                <a:spLocks noChangeArrowheads="1"/>
              </p:cNvSpPr>
              <p:nvPr/>
            </p:nvSpPr>
            <p:spPr bwMode="auto">
              <a:xfrm>
                <a:off x="1074980" y="5624197"/>
                <a:ext cx="14035" cy="39890"/>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pPr marL="0" marR="0" lvl="0" indent="0" defTabSz="685735" eaLnBrk="1" fontAlgn="auto" latinLnBrk="0" hangingPunct="1">
                  <a:lnSpc>
                    <a:spcPct val="100000"/>
                  </a:lnSpc>
                  <a:spcBef>
                    <a:spcPts val="0"/>
                  </a:spcBef>
                  <a:spcAft>
                    <a:spcPts val="0"/>
                  </a:spcAft>
                  <a:buClrTx/>
                  <a:buSzTx/>
                  <a:buFontTx/>
                  <a:buNone/>
                  <a:tabLst/>
                  <a:defRPr/>
                </a:pPr>
                <a:endParaRPr kumimoji="0" lang="en-IN" sz="1350" b="0" i="0" u="none" strike="noStrike" kern="0" cap="none" spc="0" normalizeH="0" baseline="0" noProof="0">
                  <a:ln>
                    <a:noFill/>
                  </a:ln>
                  <a:solidFill>
                    <a:srgbClr val="505050"/>
                  </a:solidFill>
                  <a:effectLst/>
                  <a:uLnTx/>
                  <a:uFillTx/>
                </a:endParaRPr>
              </a:p>
            </p:txBody>
          </p:sp>
          <p:sp>
            <p:nvSpPr>
              <p:cNvPr id="274" name="Rectangle 58"/>
              <p:cNvSpPr>
                <a:spLocks noChangeArrowheads="1"/>
              </p:cNvSpPr>
              <p:nvPr/>
            </p:nvSpPr>
            <p:spPr bwMode="auto">
              <a:xfrm>
                <a:off x="1074980" y="5556974"/>
                <a:ext cx="14035" cy="39890"/>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pPr marL="0" marR="0" lvl="0" indent="0" defTabSz="685735" eaLnBrk="1" fontAlgn="auto" latinLnBrk="0" hangingPunct="1">
                  <a:lnSpc>
                    <a:spcPct val="100000"/>
                  </a:lnSpc>
                  <a:spcBef>
                    <a:spcPts val="0"/>
                  </a:spcBef>
                  <a:spcAft>
                    <a:spcPts val="0"/>
                  </a:spcAft>
                  <a:buClrTx/>
                  <a:buSzTx/>
                  <a:buFontTx/>
                  <a:buNone/>
                  <a:tabLst/>
                  <a:defRPr/>
                </a:pPr>
                <a:endParaRPr kumimoji="0" lang="en-IN" sz="1350" b="0" i="0" u="none" strike="noStrike" kern="0" cap="none" spc="0" normalizeH="0" baseline="0" noProof="0">
                  <a:ln>
                    <a:noFill/>
                  </a:ln>
                  <a:solidFill>
                    <a:srgbClr val="505050"/>
                  </a:solidFill>
                  <a:effectLst/>
                  <a:uLnTx/>
                  <a:uFillTx/>
                </a:endParaRPr>
              </a:p>
            </p:txBody>
          </p:sp>
          <p:sp>
            <p:nvSpPr>
              <p:cNvPr id="275" name="Rectangle 59"/>
              <p:cNvSpPr>
                <a:spLocks noChangeArrowheads="1"/>
              </p:cNvSpPr>
              <p:nvPr/>
            </p:nvSpPr>
            <p:spPr bwMode="auto">
              <a:xfrm>
                <a:off x="1074980" y="5447645"/>
                <a:ext cx="14035" cy="39890"/>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pPr marL="0" marR="0" lvl="0" indent="0" defTabSz="685735" eaLnBrk="1" fontAlgn="auto" latinLnBrk="0" hangingPunct="1">
                  <a:lnSpc>
                    <a:spcPct val="100000"/>
                  </a:lnSpc>
                  <a:spcBef>
                    <a:spcPts val="0"/>
                  </a:spcBef>
                  <a:spcAft>
                    <a:spcPts val="0"/>
                  </a:spcAft>
                  <a:buClrTx/>
                  <a:buSzTx/>
                  <a:buFontTx/>
                  <a:buNone/>
                  <a:tabLst/>
                  <a:defRPr/>
                </a:pPr>
                <a:endParaRPr kumimoji="0" lang="en-IN" sz="1350" b="0" i="0" u="none" strike="noStrike" kern="0" cap="none" spc="0" normalizeH="0" baseline="0" noProof="0">
                  <a:ln>
                    <a:noFill/>
                  </a:ln>
                  <a:solidFill>
                    <a:srgbClr val="505050"/>
                  </a:solidFill>
                  <a:effectLst/>
                  <a:uLnTx/>
                  <a:uFillTx/>
                </a:endParaRPr>
              </a:p>
            </p:txBody>
          </p:sp>
          <p:sp>
            <p:nvSpPr>
              <p:cNvPr id="276" name="Rectangle 60"/>
              <p:cNvSpPr>
                <a:spLocks noChangeArrowheads="1"/>
              </p:cNvSpPr>
              <p:nvPr/>
            </p:nvSpPr>
            <p:spPr bwMode="auto">
              <a:xfrm>
                <a:off x="1121519" y="5447645"/>
                <a:ext cx="13297" cy="39890"/>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pPr marL="0" marR="0" lvl="0" indent="0" defTabSz="685735" eaLnBrk="1" fontAlgn="auto" latinLnBrk="0" hangingPunct="1">
                  <a:lnSpc>
                    <a:spcPct val="100000"/>
                  </a:lnSpc>
                  <a:spcBef>
                    <a:spcPts val="0"/>
                  </a:spcBef>
                  <a:spcAft>
                    <a:spcPts val="0"/>
                  </a:spcAft>
                  <a:buClrTx/>
                  <a:buSzTx/>
                  <a:buFontTx/>
                  <a:buNone/>
                  <a:tabLst/>
                  <a:defRPr/>
                </a:pPr>
                <a:endParaRPr kumimoji="0" lang="en-IN" sz="1350" b="0" i="0" u="none" strike="noStrike" kern="0" cap="none" spc="0" normalizeH="0" baseline="0" noProof="0">
                  <a:ln>
                    <a:noFill/>
                  </a:ln>
                  <a:solidFill>
                    <a:srgbClr val="505050"/>
                  </a:solidFill>
                  <a:effectLst/>
                  <a:uLnTx/>
                  <a:uFillTx/>
                </a:endParaRPr>
              </a:p>
            </p:txBody>
          </p:sp>
          <p:sp>
            <p:nvSpPr>
              <p:cNvPr id="277" name="Rectangle 61"/>
              <p:cNvSpPr>
                <a:spLocks noChangeArrowheads="1"/>
              </p:cNvSpPr>
              <p:nvPr/>
            </p:nvSpPr>
            <p:spPr bwMode="auto">
              <a:xfrm>
                <a:off x="1165103" y="5447645"/>
                <a:ext cx="13297" cy="39890"/>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pPr marL="0" marR="0" lvl="0" indent="0" defTabSz="685735" eaLnBrk="1" fontAlgn="auto" latinLnBrk="0" hangingPunct="1">
                  <a:lnSpc>
                    <a:spcPct val="100000"/>
                  </a:lnSpc>
                  <a:spcBef>
                    <a:spcPts val="0"/>
                  </a:spcBef>
                  <a:spcAft>
                    <a:spcPts val="0"/>
                  </a:spcAft>
                  <a:buClrTx/>
                  <a:buSzTx/>
                  <a:buFontTx/>
                  <a:buNone/>
                  <a:tabLst/>
                  <a:defRPr/>
                </a:pPr>
                <a:endParaRPr kumimoji="0" lang="en-IN" sz="1350" b="0" i="0" u="none" strike="noStrike" kern="0" cap="none" spc="0" normalizeH="0" baseline="0" noProof="0">
                  <a:ln>
                    <a:noFill/>
                  </a:ln>
                  <a:solidFill>
                    <a:srgbClr val="505050"/>
                  </a:solidFill>
                  <a:effectLst/>
                  <a:uLnTx/>
                  <a:uFillTx/>
                </a:endParaRPr>
              </a:p>
            </p:txBody>
          </p:sp>
          <p:sp>
            <p:nvSpPr>
              <p:cNvPr id="278" name="Rectangle 62"/>
              <p:cNvSpPr>
                <a:spLocks noChangeArrowheads="1"/>
              </p:cNvSpPr>
              <p:nvPr/>
            </p:nvSpPr>
            <p:spPr bwMode="auto">
              <a:xfrm>
                <a:off x="1210903" y="6150897"/>
                <a:ext cx="14035" cy="39890"/>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pPr marL="0" marR="0" lvl="0" indent="0" defTabSz="685735" eaLnBrk="1" fontAlgn="auto" latinLnBrk="0" hangingPunct="1">
                  <a:lnSpc>
                    <a:spcPct val="100000"/>
                  </a:lnSpc>
                  <a:spcBef>
                    <a:spcPts val="0"/>
                  </a:spcBef>
                  <a:spcAft>
                    <a:spcPts val="0"/>
                  </a:spcAft>
                  <a:buClrTx/>
                  <a:buSzTx/>
                  <a:buFontTx/>
                  <a:buNone/>
                  <a:tabLst/>
                  <a:defRPr/>
                </a:pPr>
                <a:endParaRPr kumimoji="0" lang="en-IN" sz="1350" b="0" i="0" u="none" strike="noStrike" kern="0" cap="none" spc="0" normalizeH="0" baseline="0" noProof="0">
                  <a:ln>
                    <a:noFill/>
                  </a:ln>
                  <a:solidFill>
                    <a:srgbClr val="505050"/>
                  </a:solidFill>
                  <a:effectLst/>
                  <a:uLnTx/>
                  <a:uFillTx/>
                </a:endParaRPr>
              </a:p>
            </p:txBody>
          </p:sp>
          <p:sp>
            <p:nvSpPr>
              <p:cNvPr id="279" name="Rectangle 63"/>
              <p:cNvSpPr>
                <a:spLocks noChangeArrowheads="1"/>
              </p:cNvSpPr>
              <p:nvPr/>
            </p:nvSpPr>
            <p:spPr bwMode="auto">
              <a:xfrm>
                <a:off x="1210903" y="6084413"/>
                <a:ext cx="14035" cy="39890"/>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pPr marL="0" marR="0" lvl="0" indent="0" defTabSz="685735" eaLnBrk="1" fontAlgn="auto" latinLnBrk="0" hangingPunct="1">
                  <a:lnSpc>
                    <a:spcPct val="100000"/>
                  </a:lnSpc>
                  <a:spcBef>
                    <a:spcPts val="0"/>
                  </a:spcBef>
                  <a:spcAft>
                    <a:spcPts val="0"/>
                  </a:spcAft>
                  <a:buClrTx/>
                  <a:buSzTx/>
                  <a:buFontTx/>
                  <a:buNone/>
                  <a:tabLst/>
                  <a:defRPr/>
                </a:pPr>
                <a:endParaRPr kumimoji="0" lang="en-IN" sz="1350" b="0" i="0" u="none" strike="noStrike" kern="0" cap="none" spc="0" normalizeH="0" baseline="0" noProof="0">
                  <a:ln>
                    <a:noFill/>
                  </a:ln>
                  <a:solidFill>
                    <a:srgbClr val="505050"/>
                  </a:solidFill>
                  <a:effectLst/>
                  <a:uLnTx/>
                  <a:uFillTx/>
                </a:endParaRPr>
              </a:p>
            </p:txBody>
          </p:sp>
          <p:sp>
            <p:nvSpPr>
              <p:cNvPr id="280" name="Rectangle 64"/>
              <p:cNvSpPr>
                <a:spLocks noChangeArrowheads="1"/>
              </p:cNvSpPr>
              <p:nvPr/>
            </p:nvSpPr>
            <p:spPr bwMode="auto">
              <a:xfrm>
                <a:off x="1210903" y="6020146"/>
                <a:ext cx="14035" cy="36935"/>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pPr marL="0" marR="0" lvl="0" indent="0" defTabSz="685735" eaLnBrk="1" fontAlgn="auto" latinLnBrk="0" hangingPunct="1">
                  <a:lnSpc>
                    <a:spcPct val="100000"/>
                  </a:lnSpc>
                  <a:spcBef>
                    <a:spcPts val="0"/>
                  </a:spcBef>
                  <a:spcAft>
                    <a:spcPts val="0"/>
                  </a:spcAft>
                  <a:buClrTx/>
                  <a:buSzTx/>
                  <a:buFontTx/>
                  <a:buNone/>
                  <a:tabLst/>
                  <a:defRPr/>
                </a:pPr>
                <a:endParaRPr kumimoji="0" lang="en-IN" sz="1350" b="0" i="0" u="none" strike="noStrike" kern="0" cap="none" spc="0" normalizeH="0" baseline="0" noProof="0">
                  <a:ln>
                    <a:noFill/>
                  </a:ln>
                  <a:solidFill>
                    <a:srgbClr val="505050"/>
                  </a:solidFill>
                  <a:effectLst/>
                  <a:uLnTx/>
                  <a:uFillTx/>
                </a:endParaRPr>
              </a:p>
            </p:txBody>
          </p:sp>
          <p:sp>
            <p:nvSpPr>
              <p:cNvPr id="281" name="Rectangle 65"/>
              <p:cNvSpPr>
                <a:spLocks noChangeArrowheads="1"/>
              </p:cNvSpPr>
              <p:nvPr/>
            </p:nvSpPr>
            <p:spPr bwMode="auto">
              <a:xfrm>
                <a:off x="1210903" y="5754949"/>
                <a:ext cx="14035" cy="39890"/>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pPr marL="0" marR="0" lvl="0" indent="0" defTabSz="685735" eaLnBrk="1" fontAlgn="auto" latinLnBrk="0" hangingPunct="1">
                  <a:lnSpc>
                    <a:spcPct val="100000"/>
                  </a:lnSpc>
                  <a:spcBef>
                    <a:spcPts val="0"/>
                  </a:spcBef>
                  <a:spcAft>
                    <a:spcPts val="0"/>
                  </a:spcAft>
                  <a:buClrTx/>
                  <a:buSzTx/>
                  <a:buFontTx/>
                  <a:buNone/>
                  <a:tabLst/>
                  <a:defRPr/>
                </a:pPr>
                <a:endParaRPr kumimoji="0" lang="en-IN" sz="1350" b="0" i="0" u="none" strike="noStrike" kern="0" cap="none" spc="0" normalizeH="0" baseline="0" noProof="0">
                  <a:ln>
                    <a:noFill/>
                  </a:ln>
                  <a:solidFill>
                    <a:srgbClr val="505050"/>
                  </a:solidFill>
                  <a:effectLst/>
                  <a:uLnTx/>
                  <a:uFillTx/>
                </a:endParaRPr>
              </a:p>
            </p:txBody>
          </p:sp>
          <p:sp>
            <p:nvSpPr>
              <p:cNvPr id="282" name="Rectangle 66"/>
              <p:cNvSpPr>
                <a:spLocks noChangeArrowheads="1"/>
              </p:cNvSpPr>
              <p:nvPr/>
            </p:nvSpPr>
            <p:spPr bwMode="auto">
              <a:xfrm>
                <a:off x="1210903" y="5556974"/>
                <a:ext cx="14035" cy="39890"/>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pPr marL="0" marR="0" lvl="0" indent="0" defTabSz="685735" eaLnBrk="1" fontAlgn="auto" latinLnBrk="0" hangingPunct="1">
                  <a:lnSpc>
                    <a:spcPct val="100000"/>
                  </a:lnSpc>
                  <a:spcBef>
                    <a:spcPts val="0"/>
                  </a:spcBef>
                  <a:spcAft>
                    <a:spcPts val="0"/>
                  </a:spcAft>
                  <a:buClrTx/>
                  <a:buSzTx/>
                  <a:buFontTx/>
                  <a:buNone/>
                  <a:tabLst/>
                  <a:defRPr/>
                </a:pPr>
                <a:endParaRPr kumimoji="0" lang="en-IN" sz="1350" b="0" i="0" u="none" strike="noStrike" kern="0" cap="none" spc="0" normalizeH="0" baseline="0" noProof="0">
                  <a:ln>
                    <a:noFill/>
                  </a:ln>
                  <a:solidFill>
                    <a:srgbClr val="505050"/>
                  </a:solidFill>
                  <a:effectLst/>
                  <a:uLnTx/>
                  <a:uFillTx/>
                </a:endParaRPr>
              </a:p>
            </p:txBody>
          </p:sp>
          <p:sp>
            <p:nvSpPr>
              <p:cNvPr id="283" name="Rectangle 67"/>
              <p:cNvSpPr>
                <a:spLocks noChangeArrowheads="1"/>
              </p:cNvSpPr>
              <p:nvPr/>
            </p:nvSpPr>
            <p:spPr bwMode="auto">
              <a:xfrm>
                <a:off x="1165103" y="5556974"/>
                <a:ext cx="13297" cy="39890"/>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pPr marL="0" marR="0" lvl="0" indent="0" defTabSz="685735" eaLnBrk="1" fontAlgn="auto" latinLnBrk="0" hangingPunct="1">
                  <a:lnSpc>
                    <a:spcPct val="100000"/>
                  </a:lnSpc>
                  <a:spcBef>
                    <a:spcPts val="0"/>
                  </a:spcBef>
                  <a:spcAft>
                    <a:spcPts val="0"/>
                  </a:spcAft>
                  <a:buClrTx/>
                  <a:buSzTx/>
                  <a:buFontTx/>
                  <a:buNone/>
                  <a:tabLst/>
                  <a:defRPr/>
                </a:pPr>
                <a:endParaRPr kumimoji="0" lang="en-IN" sz="1350" b="0" i="0" u="none" strike="noStrike" kern="0" cap="none" spc="0" normalizeH="0" baseline="0" noProof="0">
                  <a:ln>
                    <a:noFill/>
                  </a:ln>
                  <a:solidFill>
                    <a:srgbClr val="505050"/>
                  </a:solidFill>
                  <a:effectLst/>
                  <a:uLnTx/>
                  <a:uFillTx/>
                </a:endParaRPr>
              </a:p>
            </p:txBody>
          </p:sp>
          <p:sp>
            <p:nvSpPr>
              <p:cNvPr id="284" name="Rectangle 68"/>
              <p:cNvSpPr>
                <a:spLocks noChangeArrowheads="1"/>
              </p:cNvSpPr>
              <p:nvPr/>
            </p:nvSpPr>
            <p:spPr bwMode="auto">
              <a:xfrm>
                <a:off x="1165103" y="5624197"/>
                <a:ext cx="13297" cy="39890"/>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pPr marL="0" marR="0" lvl="0" indent="0" defTabSz="685735" eaLnBrk="1" fontAlgn="auto" latinLnBrk="0" hangingPunct="1">
                  <a:lnSpc>
                    <a:spcPct val="100000"/>
                  </a:lnSpc>
                  <a:spcBef>
                    <a:spcPts val="0"/>
                  </a:spcBef>
                  <a:spcAft>
                    <a:spcPts val="0"/>
                  </a:spcAft>
                  <a:buClrTx/>
                  <a:buSzTx/>
                  <a:buFontTx/>
                  <a:buNone/>
                  <a:tabLst/>
                  <a:defRPr/>
                </a:pPr>
                <a:endParaRPr kumimoji="0" lang="en-IN" sz="1350" b="0" i="0" u="none" strike="noStrike" kern="0" cap="none" spc="0" normalizeH="0" baseline="0" noProof="0">
                  <a:ln>
                    <a:noFill/>
                  </a:ln>
                  <a:solidFill>
                    <a:srgbClr val="505050"/>
                  </a:solidFill>
                  <a:effectLst/>
                  <a:uLnTx/>
                  <a:uFillTx/>
                </a:endParaRPr>
              </a:p>
            </p:txBody>
          </p:sp>
          <p:sp>
            <p:nvSpPr>
              <p:cNvPr id="285" name="Rectangle 69"/>
              <p:cNvSpPr>
                <a:spLocks noChangeArrowheads="1"/>
              </p:cNvSpPr>
              <p:nvPr/>
            </p:nvSpPr>
            <p:spPr bwMode="auto">
              <a:xfrm>
                <a:off x="1165103" y="5688465"/>
                <a:ext cx="13297" cy="39890"/>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pPr marL="0" marR="0" lvl="0" indent="0" defTabSz="685735" eaLnBrk="1" fontAlgn="auto" latinLnBrk="0" hangingPunct="1">
                  <a:lnSpc>
                    <a:spcPct val="100000"/>
                  </a:lnSpc>
                  <a:spcBef>
                    <a:spcPts val="0"/>
                  </a:spcBef>
                  <a:spcAft>
                    <a:spcPts val="0"/>
                  </a:spcAft>
                  <a:buClrTx/>
                  <a:buSzTx/>
                  <a:buFontTx/>
                  <a:buNone/>
                  <a:tabLst/>
                  <a:defRPr/>
                </a:pPr>
                <a:endParaRPr kumimoji="0" lang="en-IN" sz="1350" b="0" i="0" u="none" strike="noStrike" kern="0" cap="none" spc="0" normalizeH="0" baseline="0" noProof="0">
                  <a:ln>
                    <a:noFill/>
                  </a:ln>
                  <a:solidFill>
                    <a:srgbClr val="505050"/>
                  </a:solidFill>
                  <a:effectLst/>
                  <a:uLnTx/>
                  <a:uFillTx/>
                </a:endParaRPr>
              </a:p>
            </p:txBody>
          </p:sp>
          <p:sp>
            <p:nvSpPr>
              <p:cNvPr id="286" name="Rectangle 70"/>
              <p:cNvSpPr>
                <a:spLocks noChangeArrowheads="1"/>
              </p:cNvSpPr>
              <p:nvPr/>
            </p:nvSpPr>
            <p:spPr bwMode="auto">
              <a:xfrm>
                <a:off x="1165103" y="5754949"/>
                <a:ext cx="13297" cy="39890"/>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pPr marL="0" marR="0" lvl="0" indent="0" defTabSz="685735" eaLnBrk="1" fontAlgn="auto" latinLnBrk="0" hangingPunct="1">
                  <a:lnSpc>
                    <a:spcPct val="100000"/>
                  </a:lnSpc>
                  <a:spcBef>
                    <a:spcPts val="0"/>
                  </a:spcBef>
                  <a:spcAft>
                    <a:spcPts val="0"/>
                  </a:spcAft>
                  <a:buClrTx/>
                  <a:buSzTx/>
                  <a:buFontTx/>
                  <a:buNone/>
                  <a:tabLst/>
                  <a:defRPr/>
                </a:pPr>
                <a:endParaRPr kumimoji="0" lang="en-IN" sz="1350" b="0" i="0" u="none" strike="noStrike" kern="0" cap="none" spc="0" normalizeH="0" baseline="0" noProof="0">
                  <a:ln>
                    <a:noFill/>
                  </a:ln>
                  <a:solidFill>
                    <a:srgbClr val="505050"/>
                  </a:solidFill>
                  <a:effectLst/>
                  <a:uLnTx/>
                  <a:uFillTx/>
                </a:endParaRPr>
              </a:p>
            </p:txBody>
          </p:sp>
          <p:sp>
            <p:nvSpPr>
              <p:cNvPr id="287" name="Rectangle 71"/>
              <p:cNvSpPr>
                <a:spLocks noChangeArrowheads="1"/>
              </p:cNvSpPr>
              <p:nvPr/>
            </p:nvSpPr>
            <p:spPr bwMode="auto">
              <a:xfrm>
                <a:off x="1165103" y="6020146"/>
                <a:ext cx="13297" cy="36935"/>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pPr marL="0" marR="0" lvl="0" indent="0" defTabSz="685735" eaLnBrk="1" fontAlgn="auto" latinLnBrk="0" hangingPunct="1">
                  <a:lnSpc>
                    <a:spcPct val="100000"/>
                  </a:lnSpc>
                  <a:spcBef>
                    <a:spcPts val="0"/>
                  </a:spcBef>
                  <a:spcAft>
                    <a:spcPts val="0"/>
                  </a:spcAft>
                  <a:buClrTx/>
                  <a:buSzTx/>
                  <a:buFontTx/>
                  <a:buNone/>
                  <a:tabLst/>
                  <a:defRPr/>
                </a:pPr>
                <a:endParaRPr kumimoji="0" lang="en-IN" sz="1350" b="0" i="0" u="none" strike="noStrike" kern="0" cap="none" spc="0" normalizeH="0" baseline="0" noProof="0">
                  <a:ln>
                    <a:noFill/>
                  </a:ln>
                  <a:solidFill>
                    <a:srgbClr val="505050"/>
                  </a:solidFill>
                  <a:effectLst/>
                  <a:uLnTx/>
                  <a:uFillTx/>
                </a:endParaRPr>
              </a:p>
            </p:txBody>
          </p:sp>
          <p:sp>
            <p:nvSpPr>
              <p:cNvPr id="288" name="Rectangle 72"/>
              <p:cNvSpPr>
                <a:spLocks noChangeArrowheads="1"/>
              </p:cNvSpPr>
              <p:nvPr/>
            </p:nvSpPr>
            <p:spPr bwMode="auto">
              <a:xfrm>
                <a:off x="1210903" y="5624197"/>
                <a:ext cx="14035" cy="39890"/>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pPr marL="0" marR="0" lvl="0" indent="0" defTabSz="685735" eaLnBrk="1" fontAlgn="auto" latinLnBrk="0" hangingPunct="1">
                  <a:lnSpc>
                    <a:spcPct val="100000"/>
                  </a:lnSpc>
                  <a:spcBef>
                    <a:spcPts val="0"/>
                  </a:spcBef>
                  <a:spcAft>
                    <a:spcPts val="0"/>
                  </a:spcAft>
                  <a:buClrTx/>
                  <a:buSzTx/>
                  <a:buFontTx/>
                  <a:buNone/>
                  <a:tabLst/>
                  <a:defRPr/>
                </a:pPr>
                <a:endParaRPr kumimoji="0" lang="en-IN" sz="1350" b="0" i="0" u="none" strike="noStrike" kern="0" cap="none" spc="0" normalizeH="0" baseline="0" noProof="0">
                  <a:ln>
                    <a:noFill/>
                  </a:ln>
                  <a:solidFill>
                    <a:srgbClr val="505050"/>
                  </a:solidFill>
                  <a:effectLst/>
                  <a:uLnTx/>
                  <a:uFillTx/>
                </a:endParaRPr>
              </a:p>
            </p:txBody>
          </p:sp>
          <p:sp>
            <p:nvSpPr>
              <p:cNvPr id="289" name="Rectangle 7"/>
              <p:cNvSpPr>
                <a:spLocks noChangeArrowheads="1"/>
              </p:cNvSpPr>
              <p:nvPr/>
            </p:nvSpPr>
            <p:spPr bwMode="auto">
              <a:xfrm flipH="1">
                <a:off x="142825" y="6253498"/>
                <a:ext cx="347720" cy="299546"/>
              </a:xfrm>
              <a:prstGeom prst="rect">
                <a:avLst/>
              </a:prstGeom>
              <a:solidFill>
                <a:schemeClr val="accent2"/>
              </a:solidFill>
              <a:ln>
                <a:noFill/>
              </a:ln>
              <a:extLst/>
            </p:spPr>
            <p:txBody>
              <a:bodyPr vert="horz" wrap="square" lIns="91440" tIns="45720" rIns="91440" bIns="45720" numCol="1" anchor="t" anchorCtr="0" compatLnSpc="1">
                <a:prstTxWarp prst="textNoShape">
                  <a:avLst/>
                </a:prstTxWarp>
              </a:bodyPr>
              <a:lstStyle/>
              <a:p>
                <a:endParaRPr lang="en-US" sz="1350"/>
              </a:p>
            </p:txBody>
          </p:sp>
          <p:sp>
            <p:nvSpPr>
              <p:cNvPr id="290" name="Rectangle 8"/>
              <p:cNvSpPr>
                <a:spLocks noChangeArrowheads="1"/>
              </p:cNvSpPr>
              <p:nvPr/>
            </p:nvSpPr>
            <p:spPr bwMode="auto">
              <a:xfrm flipH="1">
                <a:off x="-5961" y="6115550"/>
                <a:ext cx="383246" cy="437493"/>
              </a:xfrm>
              <a:prstGeom prst="rect">
                <a:avLst/>
              </a:prstGeom>
              <a:solidFill>
                <a:schemeClr val="accent2"/>
              </a:solidFill>
              <a:ln>
                <a:noFill/>
              </a:ln>
              <a:extLst/>
            </p:spPr>
            <p:txBody>
              <a:bodyPr vert="horz" wrap="square" lIns="91440" tIns="45720" rIns="91440" bIns="45720" numCol="1" anchor="t" anchorCtr="0" compatLnSpc="1">
                <a:prstTxWarp prst="textNoShape">
                  <a:avLst/>
                </a:prstTxWarp>
              </a:bodyPr>
              <a:lstStyle/>
              <a:p>
                <a:endParaRPr lang="en-US" sz="1350"/>
              </a:p>
            </p:txBody>
          </p:sp>
          <p:sp>
            <p:nvSpPr>
              <p:cNvPr id="291" name="Rectangle 290"/>
              <p:cNvSpPr/>
              <p:nvPr/>
            </p:nvSpPr>
            <p:spPr bwMode="auto">
              <a:xfrm>
                <a:off x="257009" y="6407278"/>
                <a:ext cx="80326" cy="101880"/>
              </a:xfrm>
              <a:prstGeom prst="rect">
                <a:avLst/>
              </a:prstGeom>
              <a:solidFill>
                <a:schemeClr val="accent2">
                  <a:lumMod val="7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699288" fontAlgn="base">
                  <a:lnSpc>
                    <a:spcPct val="90000"/>
                  </a:lnSpc>
                  <a:spcBef>
                    <a:spcPct val="0"/>
                  </a:spcBef>
                  <a:spcAft>
                    <a:spcPct val="0"/>
                  </a:spcAft>
                </a:pPr>
                <a:endParaRPr lang="en-US" sz="1800" dirty="0" err="1">
                  <a:gradFill>
                    <a:gsLst>
                      <a:gs pos="0">
                        <a:srgbClr val="FFFFFF"/>
                      </a:gs>
                      <a:gs pos="100000">
                        <a:srgbClr val="FFFFFF"/>
                      </a:gs>
                    </a:gsLst>
                    <a:lin ang="5400000" scaled="0"/>
                  </a:gradFill>
                  <a:ea typeface="Segoe UI" pitchFamily="34" charset="0"/>
                  <a:cs typeface="Segoe UI" pitchFamily="34" charset="0"/>
                </a:endParaRPr>
              </a:p>
            </p:txBody>
          </p:sp>
          <p:sp>
            <p:nvSpPr>
              <p:cNvPr id="292" name="Rectangle 291"/>
              <p:cNvSpPr/>
              <p:nvPr/>
            </p:nvSpPr>
            <p:spPr bwMode="auto">
              <a:xfrm>
                <a:off x="375783" y="6407278"/>
                <a:ext cx="80326" cy="101880"/>
              </a:xfrm>
              <a:prstGeom prst="rect">
                <a:avLst/>
              </a:prstGeom>
              <a:solidFill>
                <a:schemeClr val="accent2">
                  <a:lumMod val="7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699288" fontAlgn="base">
                  <a:lnSpc>
                    <a:spcPct val="90000"/>
                  </a:lnSpc>
                  <a:spcBef>
                    <a:spcPct val="0"/>
                  </a:spcBef>
                  <a:spcAft>
                    <a:spcPct val="0"/>
                  </a:spcAft>
                </a:pPr>
                <a:endParaRPr lang="en-US" sz="1800" dirty="0" err="1">
                  <a:gradFill>
                    <a:gsLst>
                      <a:gs pos="0">
                        <a:srgbClr val="FFFFFF"/>
                      </a:gs>
                      <a:gs pos="100000">
                        <a:srgbClr val="FFFFFF"/>
                      </a:gs>
                    </a:gsLst>
                    <a:lin ang="5400000" scaled="0"/>
                  </a:gradFill>
                  <a:ea typeface="Segoe UI" pitchFamily="34" charset="0"/>
                  <a:cs typeface="Segoe UI" pitchFamily="34" charset="0"/>
                </a:endParaRPr>
              </a:p>
            </p:txBody>
          </p:sp>
          <p:sp>
            <p:nvSpPr>
              <p:cNvPr id="293" name="Rectangle 292"/>
              <p:cNvSpPr/>
              <p:nvPr/>
            </p:nvSpPr>
            <p:spPr bwMode="auto">
              <a:xfrm>
                <a:off x="28677" y="6407278"/>
                <a:ext cx="80326" cy="101880"/>
              </a:xfrm>
              <a:prstGeom prst="rect">
                <a:avLst/>
              </a:prstGeom>
              <a:solidFill>
                <a:schemeClr val="accent2">
                  <a:lumMod val="7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699288" fontAlgn="base">
                  <a:lnSpc>
                    <a:spcPct val="90000"/>
                  </a:lnSpc>
                  <a:spcBef>
                    <a:spcPct val="0"/>
                  </a:spcBef>
                  <a:spcAft>
                    <a:spcPct val="0"/>
                  </a:spcAft>
                </a:pPr>
                <a:endParaRPr lang="en-US" sz="1800" dirty="0" err="1">
                  <a:gradFill>
                    <a:gsLst>
                      <a:gs pos="0">
                        <a:srgbClr val="FFFFFF"/>
                      </a:gs>
                      <a:gs pos="100000">
                        <a:srgbClr val="FFFFFF"/>
                      </a:gs>
                    </a:gsLst>
                    <a:lin ang="5400000" scaled="0"/>
                  </a:gradFill>
                  <a:ea typeface="Segoe UI" pitchFamily="34" charset="0"/>
                  <a:cs typeface="Segoe UI" pitchFamily="34" charset="0"/>
                </a:endParaRPr>
              </a:p>
            </p:txBody>
          </p:sp>
          <p:sp>
            <p:nvSpPr>
              <p:cNvPr id="294" name="Rectangle 293"/>
              <p:cNvSpPr/>
              <p:nvPr/>
            </p:nvSpPr>
            <p:spPr bwMode="auto">
              <a:xfrm>
                <a:off x="142843" y="6407278"/>
                <a:ext cx="80326" cy="101880"/>
              </a:xfrm>
              <a:prstGeom prst="rect">
                <a:avLst/>
              </a:prstGeom>
              <a:solidFill>
                <a:schemeClr val="accent2">
                  <a:lumMod val="7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699288" fontAlgn="base">
                  <a:lnSpc>
                    <a:spcPct val="90000"/>
                  </a:lnSpc>
                  <a:spcBef>
                    <a:spcPct val="0"/>
                  </a:spcBef>
                  <a:spcAft>
                    <a:spcPct val="0"/>
                  </a:spcAft>
                </a:pPr>
                <a:endParaRPr lang="en-US" sz="1800" dirty="0" err="1">
                  <a:gradFill>
                    <a:gsLst>
                      <a:gs pos="0">
                        <a:srgbClr val="FFFFFF"/>
                      </a:gs>
                      <a:gs pos="100000">
                        <a:srgbClr val="FFFFFF"/>
                      </a:gs>
                    </a:gsLst>
                    <a:lin ang="5400000" scaled="0"/>
                  </a:gradFill>
                  <a:ea typeface="Segoe UI" pitchFamily="34" charset="0"/>
                  <a:cs typeface="Segoe UI" pitchFamily="34" charset="0"/>
                </a:endParaRPr>
              </a:p>
            </p:txBody>
          </p:sp>
          <p:sp>
            <p:nvSpPr>
              <p:cNvPr id="295" name="Rectangle 294"/>
              <p:cNvSpPr/>
              <p:nvPr/>
            </p:nvSpPr>
            <p:spPr bwMode="auto">
              <a:xfrm>
                <a:off x="257009" y="6162479"/>
                <a:ext cx="80326" cy="79849"/>
              </a:xfrm>
              <a:prstGeom prst="rect">
                <a:avLst/>
              </a:prstGeom>
              <a:solidFill>
                <a:schemeClr val="accent2">
                  <a:lumMod val="7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699288" fontAlgn="base">
                  <a:lnSpc>
                    <a:spcPct val="90000"/>
                  </a:lnSpc>
                  <a:spcBef>
                    <a:spcPct val="0"/>
                  </a:spcBef>
                  <a:spcAft>
                    <a:spcPct val="0"/>
                  </a:spcAft>
                </a:pPr>
                <a:endParaRPr lang="en-US" sz="1800" dirty="0" err="1">
                  <a:gradFill>
                    <a:gsLst>
                      <a:gs pos="0">
                        <a:srgbClr val="FFFFFF"/>
                      </a:gs>
                      <a:gs pos="100000">
                        <a:srgbClr val="FFFFFF"/>
                      </a:gs>
                    </a:gsLst>
                    <a:lin ang="5400000" scaled="0"/>
                  </a:gradFill>
                  <a:ea typeface="Segoe UI" pitchFamily="34" charset="0"/>
                  <a:cs typeface="Segoe UI" pitchFamily="34" charset="0"/>
                </a:endParaRPr>
              </a:p>
            </p:txBody>
          </p:sp>
          <p:sp>
            <p:nvSpPr>
              <p:cNvPr id="296" name="Rectangle 295"/>
              <p:cNvSpPr/>
              <p:nvPr/>
            </p:nvSpPr>
            <p:spPr bwMode="auto">
              <a:xfrm>
                <a:off x="142843" y="6162479"/>
                <a:ext cx="80326" cy="79849"/>
              </a:xfrm>
              <a:prstGeom prst="rect">
                <a:avLst/>
              </a:prstGeom>
              <a:solidFill>
                <a:schemeClr val="accent2">
                  <a:lumMod val="7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699288" fontAlgn="base">
                  <a:lnSpc>
                    <a:spcPct val="90000"/>
                  </a:lnSpc>
                  <a:spcBef>
                    <a:spcPct val="0"/>
                  </a:spcBef>
                  <a:spcAft>
                    <a:spcPct val="0"/>
                  </a:spcAft>
                </a:pPr>
                <a:endParaRPr lang="en-US" sz="1800" dirty="0" err="1">
                  <a:gradFill>
                    <a:gsLst>
                      <a:gs pos="0">
                        <a:srgbClr val="FFFFFF"/>
                      </a:gs>
                      <a:gs pos="100000">
                        <a:srgbClr val="FFFFFF"/>
                      </a:gs>
                    </a:gsLst>
                    <a:lin ang="5400000" scaled="0"/>
                  </a:gradFill>
                  <a:ea typeface="Segoe UI" pitchFamily="34" charset="0"/>
                  <a:cs typeface="Segoe UI" pitchFamily="34" charset="0"/>
                </a:endParaRPr>
              </a:p>
            </p:txBody>
          </p:sp>
          <p:sp>
            <p:nvSpPr>
              <p:cNvPr id="297" name="Rectangle 296"/>
              <p:cNvSpPr/>
              <p:nvPr/>
            </p:nvSpPr>
            <p:spPr bwMode="auto">
              <a:xfrm>
                <a:off x="28677" y="6162479"/>
                <a:ext cx="80326" cy="79849"/>
              </a:xfrm>
              <a:prstGeom prst="rect">
                <a:avLst/>
              </a:prstGeom>
              <a:solidFill>
                <a:schemeClr val="accent2">
                  <a:lumMod val="7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699288" fontAlgn="base">
                  <a:lnSpc>
                    <a:spcPct val="90000"/>
                  </a:lnSpc>
                  <a:spcBef>
                    <a:spcPct val="0"/>
                  </a:spcBef>
                  <a:spcAft>
                    <a:spcPct val="0"/>
                  </a:spcAft>
                </a:pPr>
                <a:endParaRPr lang="en-US" sz="1800" dirty="0" err="1">
                  <a:gradFill>
                    <a:gsLst>
                      <a:gs pos="0">
                        <a:srgbClr val="FFFFFF"/>
                      </a:gs>
                      <a:gs pos="100000">
                        <a:srgbClr val="FFFFFF"/>
                      </a:gs>
                    </a:gsLst>
                    <a:lin ang="5400000" scaled="0"/>
                  </a:gradFill>
                  <a:ea typeface="Segoe UI" pitchFamily="34" charset="0"/>
                  <a:cs typeface="Segoe UI" pitchFamily="34" charset="0"/>
                </a:endParaRPr>
              </a:p>
            </p:txBody>
          </p:sp>
          <p:sp>
            <p:nvSpPr>
              <p:cNvPr id="298" name="Rectangle 297"/>
              <p:cNvSpPr/>
              <p:nvPr/>
            </p:nvSpPr>
            <p:spPr bwMode="auto">
              <a:xfrm>
                <a:off x="375783" y="6286767"/>
                <a:ext cx="80326" cy="79849"/>
              </a:xfrm>
              <a:prstGeom prst="rect">
                <a:avLst/>
              </a:prstGeom>
              <a:solidFill>
                <a:schemeClr val="accent2">
                  <a:lumMod val="7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699288" fontAlgn="base">
                  <a:lnSpc>
                    <a:spcPct val="90000"/>
                  </a:lnSpc>
                  <a:spcBef>
                    <a:spcPct val="0"/>
                  </a:spcBef>
                  <a:spcAft>
                    <a:spcPct val="0"/>
                  </a:spcAft>
                </a:pPr>
                <a:endParaRPr lang="en-US" sz="1800" dirty="0" err="1">
                  <a:gradFill>
                    <a:gsLst>
                      <a:gs pos="0">
                        <a:srgbClr val="FFFFFF"/>
                      </a:gs>
                      <a:gs pos="100000">
                        <a:srgbClr val="FFFFFF"/>
                      </a:gs>
                    </a:gsLst>
                    <a:lin ang="5400000" scaled="0"/>
                  </a:gradFill>
                  <a:ea typeface="Segoe UI" pitchFamily="34" charset="0"/>
                  <a:cs typeface="Segoe UI" pitchFamily="34" charset="0"/>
                </a:endParaRPr>
              </a:p>
            </p:txBody>
          </p:sp>
          <p:sp>
            <p:nvSpPr>
              <p:cNvPr id="299" name="Rectangle 298"/>
              <p:cNvSpPr/>
              <p:nvPr/>
            </p:nvSpPr>
            <p:spPr bwMode="auto">
              <a:xfrm>
                <a:off x="257009" y="6286767"/>
                <a:ext cx="80326" cy="79849"/>
              </a:xfrm>
              <a:prstGeom prst="rect">
                <a:avLst/>
              </a:prstGeom>
              <a:solidFill>
                <a:schemeClr val="accent2">
                  <a:lumMod val="7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699288" fontAlgn="base">
                  <a:lnSpc>
                    <a:spcPct val="90000"/>
                  </a:lnSpc>
                  <a:spcBef>
                    <a:spcPct val="0"/>
                  </a:spcBef>
                  <a:spcAft>
                    <a:spcPct val="0"/>
                  </a:spcAft>
                </a:pPr>
                <a:endParaRPr lang="en-US" sz="1800" dirty="0" err="1">
                  <a:gradFill>
                    <a:gsLst>
                      <a:gs pos="0">
                        <a:srgbClr val="FFFFFF"/>
                      </a:gs>
                      <a:gs pos="100000">
                        <a:srgbClr val="FFFFFF"/>
                      </a:gs>
                    </a:gsLst>
                    <a:lin ang="5400000" scaled="0"/>
                  </a:gradFill>
                  <a:ea typeface="Segoe UI" pitchFamily="34" charset="0"/>
                  <a:cs typeface="Segoe UI" pitchFamily="34" charset="0"/>
                </a:endParaRPr>
              </a:p>
            </p:txBody>
          </p:sp>
          <p:sp>
            <p:nvSpPr>
              <p:cNvPr id="300" name="Rectangle 299"/>
              <p:cNvSpPr/>
              <p:nvPr/>
            </p:nvSpPr>
            <p:spPr bwMode="auto">
              <a:xfrm>
                <a:off x="142843" y="6286767"/>
                <a:ext cx="80326" cy="79849"/>
              </a:xfrm>
              <a:prstGeom prst="rect">
                <a:avLst/>
              </a:prstGeom>
              <a:solidFill>
                <a:schemeClr val="accent2">
                  <a:lumMod val="7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699288" fontAlgn="base">
                  <a:lnSpc>
                    <a:spcPct val="90000"/>
                  </a:lnSpc>
                  <a:spcBef>
                    <a:spcPct val="0"/>
                  </a:spcBef>
                  <a:spcAft>
                    <a:spcPct val="0"/>
                  </a:spcAft>
                </a:pPr>
                <a:endParaRPr lang="en-US" sz="1800" dirty="0" err="1">
                  <a:gradFill>
                    <a:gsLst>
                      <a:gs pos="0">
                        <a:srgbClr val="FFFFFF"/>
                      </a:gs>
                      <a:gs pos="100000">
                        <a:srgbClr val="FFFFFF"/>
                      </a:gs>
                    </a:gsLst>
                    <a:lin ang="5400000" scaled="0"/>
                  </a:gradFill>
                  <a:ea typeface="Segoe UI" pitchFamily="34" charset="0"/>
                  <a:cs typeface="Segoe UI" pitchFamily="34" charset="0"/>
                </a:endParaRPr>
              </a:p>
            </p:txBody>
          </p:sp>
          <p:sp>
            <p:nvSpPr>
              <p:cNvPr id="301" name="Rectangle 300"/>
              <p:cNvSpPr/>
              <p:nvPr/>
            </p:nvSpPr>
            <p:spPr bwMode="auto">
              <a:xfrm>
                <a:off x="28677" y="6286767"/>
                <a:ext cx="80326" cy="79849"/>
              </a:xfrm>
              <a:prstGeom prst="rect">
                <a:avLst/>
              </a:prstGeom>
              <a:solidFill>
                <a:schemeClr val="accent2">
                  <a:lumMod val="7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699288" fontAlgn="base">
                  <a:lnSpc>
                    <a:spcPct val="90000"/>
                  </a:lnSpc>
                  <a:spcBef>
                    <a:spcPct val="0"/>
                  </a:spcBef>
                  <a:spcAft>
                    <a:spcPct val="0"/>
                  </a:spcAft>
                </a:pPr>
                <a:endParaRPr lang="en-US" sz="1800" dirty="0" err="1">
                  <a:gradFill>
                    <a:gsLst>
                      <a:gs pos="0">
                        <a:srgbClr val="FFFFFF"/>
                      </a:gs>
                      <a:gs pos="100000">
                        <a:srgbClr val="FFFFFF"/>
                      </a:gs>
                    </a:gsLst>
                    <a:lin ang="5400000" scaled="0"/>
                  </a:gradFill>
                  <a:ea typeface="Segoe UI" pitchFamily="34" charset="0"/>
                  <a:cs typeface="Segoe UI" pitchFamily="34" charset="0"/>
                </a:endParaRPr>
              </a:p>
            </p:txBody>
          </p:sp>
          <p:sp>
            <p:nvSpPr>
              <p:cNvPr id="302" name="Rectangle 6"/>
              <p:cNvSpPr>
                <a:spLocks noChangeArrowheads="1"/>
              </p:cNvSpPr>
              <p:nvPr/>
            </p:nvSpPr>
            <p:spPr bwMode="auto">
              <a:xfrm flipH="1">
                <a:off x="28677" y="6069105"/>
                <a:ext cx="114166" cy="57765"/>
              </a:xfrm>
              <a:prstGeom prst="rect">
                <a:avLst/>
              </a:prstGeom>
              <a:solidFill>
                <a:schemeClr val="accent2"/>
              </a:solidFill>
              <a:ln>
                <a:noFill/>
              </a:ln>
              <a:extLst/>
            </p:spPr>
            <p:txBody>
              <a:bodyPr vert="horz" wrap="square" lIns="91440" tIns="45720" rIns="91440" bIns="45720" numCol="1" anchor="t" anchorCtr="0" compatLnSpc="1">
                <a:prstTxWarp prst="textNoShape">
                  <a:avLst/>
                </a:prstTxWarp>
              </a:bodyPr>
              <a:lstStyle/>
              <a:p>
                <a:endParaRPr lang="en-US" sz="1350"/>
              </a:p>
            </p:txBody>
          </p:sp>
          <p:sp>
            <p:nvSpPr>
              <p:cNvPr id="308" name="Rectangle 73"/>
              <p:cNvSpPr>
                <a:spLocks noChangeArrowheads="1"/>
              </p:cNvSpPr>
              <p:nvPr/>
            </p:nvSpPr>
            <p:spPr bwMode="auto">
              <a:xfrm>
                <a:off x="1298809" y="5243762"/>
                <a:ext cx="11080" cy="158084"/>
              </a:xfrm>
              <a:prstGeom prst="rect">
                <a:avLst/>
              </a:prstGeom>
              <a:solidFill>
                <a:schemeClr val="accent2"/>
              </a:solidFill>
              <a:ln>
                <a:noFill/>
              </a:ln>
            </p:spPr>
            <p:txBody>
              <a:bodyPr vert="horz" wrap="square" lIns="91440" tIns="45720" rIns="91440" bIns="45720" numCol="1" anchor="t" anchorCtr="0" compatLnSpc="1">
                <a:prstTxWarp prst="textNoShape">
                  <a:avLst/>
                </a:prstTxWarp>
              </a:bodyPr>
              <a:lstStyle/>
              <a:p>
                <a:pPr marL="0" marR="0" lvl="0" indent="0" defTabSz="685735" eaLnBrk="1" fontAlgn="auto" latinLnBrk="0" hangingPunct="1">
                  <a:lnSpc>
                    <a:spcPct val="100000"/>
                  </a:lnSpc>
                  <a:spcBef>
                    <a:spcPts val="0"/>
                  </a:spcBef>
                  <a:spcAft>
                    <a:spcPts val="0"/>
                  </a:spcAft>
                  <a:buClrTx/>
                  <a:buSzTx/>
                  <a:buFontTx/>
                  <a:buNone/>
                  <a:tabLst/>
                  <a:defRPr/>
                </a:pPr>
                <a:endParaRPr kumimoji="0" lang="en-IN" sz="1350" b="0" i="0" u="none" strike="noStrike" kern="0" cap="none" spc="0" normalizeH="0" baseline="0" noProof="0">
                  <a:ln>
                    <a:noFill/>
                  </a:ln>
                  <a:solidFill>
                    <a:srgbClr val="505050"/>
                  </a:solidFill>
                  <a:effectLst/>
                  <a:uLnTx/>
                  <a:uFillTx/>
                </a:endParaRPr>
              </a:p>
            </p:txBody>
          </p:sp>
        </p:grpSp>
        <p:grpSp>
          <p:nvGrpSpPr>
            <p:cNvPr id="153" name="Group 152"/>
            <p:cNvGrpSpPr/>
            <p:nvPr userDrawn="1"/>
          </p:nvGrpSpPr>
          <p:grpSpPr>
            <a:xfrm>
              <a:off x="8096481" y="5842821"/>
              <a:ext cx="4339994" cy="1151703"/>
              <a:chOff x="8775658" y="6023054"/>
              <a:chExt cx="3660817" cy="971470"/>
            </a:xfrm>
          </p:grpSpPr>
          <p:sp>
            <p:nvSpPr>
              <p:cNvPr id="154" name="Freeform 153"/>
              <p:cNvSpPr>
                <a:spLocks/>
              </p:cNvSpPr>
              <p:nvPr/>
            </p:nvSpPr>
            <p:spPr bwMode="auto">
              <a:xfrm>
                <a:off x="8775658" y="6054953"/>
                <a:ext cx="3660817" cy="939571"/>
              </a:xfrm>
              <a:custGeom>
                <a:avLst/>
                <a:gdLst>
                  <a:gd name="connsiteX0" fmla="*/ 3249180 w 3660817"/>
                  <a:gd name="connsiteY0" fmla="*/ 0 h 939571"/>
                  <a:gd name="connsiteX1" fmla="*/ 3620168 w 3660817"/>
                  <a:gd name="connsiteY1" fmla="*/ 164281 h 939571"/>
                  <a:gd name="connsiteX2" fmla="*/ 3639220 w 3660817"/>
                  <a:gd name="connsiteY2" fmla="*/ 174312 h 939571"/>
                  <a:gd name="connsiteX3" fmla="*/ 3660817 w 3660817"/>
                  <a:gd name="connsiteY3" fmla="*/ 185683 h 939571"/>
                  <a:gd name="connsiteX4" fmla="*/ 3660817 w 3660817"/>
                  <a:gd name="connsiteY4" fmla="*/ 939571 h 939571"/>
                  <a:gd name="connsiteX5" fmla="*/ 0 w 3660817"/>
                  <a:gd name="connsiteY5" fmla="*/ 939571 h 939571"/>
                  <a:gd name="connsiteX6" fmla="*/ 581943 w 3660817"/>
                  <a:gd name="connsiteY6" fmla="*/ 634067 h 939571"/>
                  <a:gd name="connsiteX7" fmla="*/ 763800 w 3660817"/>
                  <a:gd name="connsiteY7" fmla="*/ 583629 h 939571"/>
                  <a:gd name="connsiteX8" fmla="*/ 894737 w 3660817"/>
                  <a:gd name="connsiteY8" fmla="*/ 583629 h 939571"/>
                  <a:gd name="connsiteX9" fmla="*/ 960205 w 3660817"/>
                  <a:gd name="connsiteY9" fmla="*/ 665770 h 939571"/>
                  <a:gd name="connsiteX10" fmla="*/ 1178434 w 3660817"/>
                  <a:gd name="connsiteY10" fmla="*/ 518782 h 939571"/>
                  <a:gd name="connsiteX11" fmla="*/ 1365140 w 3660817"/>
                  <a:gd name="connsiteY11" fmla="*/ 501489 h 939571"/>
                  <a:gd name="connsiteX12" fmla="*/ 1583369 w 3660817"/>
                  <a:gd name="connsiteY12" fmla="*/ 530310 h 939571"/>
                  <a:gd name="connsiteX13" fmla="*/ 1976180 w 3660817"/>
                  <a:gd name="connsiteY13" fmla="*/ 214718 h 939571"/>
                  <a:gd name="connsiteX14" fmla="*/ 2276850 w 3660817"/>
                  <a:gd name="connsiteY14" fmla="*/ 171486 h 939571"/>
                  <a:gd name="connsiteX15" fmla="*/ 2524176 w 3660817"/>
                  <a:gd name="connsiteY15" fmla="*/ 275243 h 939571"/>
                  <a:gd name="connsiteX16" fmla="*/ 2975182 w 3660817"/>
                  <a:gd name="connsiteY16" fmla="*/ 171486 h 939571"/>
                  <a:gd name="connsiteX17" fmla="*/ 3249180 w 3660817"/>
                  <a:gd name="connsiteY17" fmla="*/ 0 h 939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660817" h="939571">
                    <a:moveTo>
                      <a:pt x="3249180" y="0"/>
                    </a:moveTo>
                    <a:cubicBezTo>
                      <a:pt x="3249180" y="0"/>
                      <a:pt x="3249180" y="0"/>
                      <a:pt x="3620168" y="164281"/>
                    </a:cubicBezTo>
                    <a:cubicBezTo>
                      <a:pt x="3620168" y="164281"/>
                      <a:pt x="3620168" y="164281"/>
                      <a:pt x="3639220" y="174312"/>
                    </a:cubicBezTo>
                    <a:lnTo>
                      <a:pt x="3660817" y="185683"/>
                    </a:lnTo>
                    <a:lnTo>
                      <a:pt x="3660817" y="939571"/>
                    </a:lnTo>
                    <a:lnTo>
                      <a:pt x="0" y="939571"/>
                    </a:lnTo>
                    <a:cubicBezTo>
                      <a:pt x="0" y="939571"/>
                      <a:pt x="0" y="939571"/>
                      <a:pt x="581943" y="634067"/>
                    </a:cubicBezTo>
                    <a:cubicBezTo>
                      <a:pt x="686207" y="605245"/>
                      <a:pt x="763800" y="583629"/>
                      <a:pt x="763800" y="583629"/>
                    </a:cubicBezTo>
                    <a:cubicBezTo>
                      <a:pt x="763800" y="583629"/>
                      <a:pt x="763800" y="583629"/>
                      <a:pt x="894737" y="583629"/>
                    </a:cubicBezTo>
                    <a:cubicBezTo>
                      <a:pt x="894737" y="583629"/>
                      <a:pt x="894737" y="583629"/>
                      <a:pt x="960205" y="665770"/>
                    </a:cubicBezTo>
                    <a:cubicBezTo>
                      <a:pt x="960205" y="665770"/>
                      <a:pt x="960205" y="665770"/>
                      <a:pt x="1178434" y="518782"/>
                    </a:cubicBezTo>
                    <a:cubicBezTo>
                      <a:pt x="1178434" y="518782"/>
                      <a:pt x="1178434" y="518782"/>
                      <a:pt x="1365140" y="501489"/>
                    </a:cubicBezTo>
                    <a:cubicBezTo>
                      <a:pt x="1365140" y="501489"/>
                      <a:pt x="1365140" y="501489"/>
                      <a:pt x="1583369" y="530310"/>
                    </a:cubicBezTo>
                    <a:cubicBezTo>
                      <a:pt x="1583369" y="530310"/>
                      <a:pt x="1583369" y="530310"/>
                      <a:pt x="1976180" y="214718"/>
                    </a:cubicBezTo>
                    <a:cubicBezTo>
                      <a:pt x="1976180" y="214718"/>
                      <a:pt x="1976180" y="214718"/>
                      <a:pt x="2276850" y="171486"/>
                    </a:cubicBezTo>
                    <a:cubicBezTo>
                      <a:pt x="2276850" y="171486"/>
                      <a:pt x="2276850" y="171486"/>
                      <a:pt x="2524176" y="275243"/>
                    </a:cubicBezTo>
                    <a:cubicBezTo>
                      <a:pt x="2524176" y="275243"/>
                      <a:pt x="2524176" y="275243"/>
                      <a:pt x="2975182" y="171486"/>
                    </a:cubicBezTo>
                    <a:cubicBezTo>
                      <a:pt x="2975182" y="171486"/>
                      <a:pt x="2975182" y="171486"/>
                      <a:pt x="3249180" y="0"/>
                    </a:cubicBezTo>
                    <a:close/>
                  </a:path>
                </a:pathLst>
              </a:custGeom>
              <a:solidFill>
                <a:srgbClr val="E8E8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en-IN" sz="1350"/>
              </a:p>
            </p:txBody>
          </p:sp>
          <p:sp>
            <p:nvSpPr>
              <p:cNvPr id="155" name="Freeform 40"/>
              <p:cNvSpPr>
                <a:spLocks/>
              </p:cNvSpPr>
              <p:nvPr/>
            </p:nvSpPr>
            <p:spPr bwMode="auto">
              <a:xfrm>
                <a:off x="9953728" y="6447166"/>
                <a:ext cx="404924" cy="138471"/>
              </a:xfrm>
              <a:custGeom>
                <a:avLst/>
                <a:gdLst>
                  <a:gd name="T0" fmla="*/ 0 w 331"/>
                  <a:gd name="T1" fmla="*/ 175 h 191"/>
                  <a:gd name="T2" fmla="*/ 153 w 331"/>
                  <a:gd name="T3" fmla="*/ 151 h 191"/>
                  <a:gd name="T4" fmla="*/ 331 w 331"/>
                  <a:gd name="T5" fmla="*/ 191 h 191"/>
                  <a:gd name="T6" fmla="*/ 155 w 331"/>
                  <a:gd name="T7" fmla="*/ 0 h 191"/>
                  <a:gd name="T8" fmla="*/ 0 w 331"/>
                  <a:gd name="T9" fmla="*/ 175 h 191"/>
                </a:gdLst>
                <a:ahLst/>
                <a:cxnLst>
                  <a:cxn ang="0">
                    <a:pos x="T0" y="T1"/>
                  </a:cxn>
                  <a:cxn ang="0">
                    <a:pos x="T2" y="T3"/>
                  </a:cxn>
                  <a:cxn ang="0">
                    <a:pos x="T4" y="T5"/>
                  </a:cxn>
                  <a:cxn ang="0">
                    <a:pos x="T6" y="T7"/>
                  </a:cxn>
                  <a:cxn ang="0">
                    <a:pos x="T8" y="T9"/>
                  </a:cxn>
                </a:cxnLst>
                <a:rect l="0" t="0" r="r" b="b"/>
                <a:pathLst>
                  <a:path w="331" h="191">
                    <a:moveTo>
                      <a:pt x="0" y="175"/>
                    </a:moveTo>
                    <a:lnTo>
                      <a:pt x="153" y="151"/>
                    </a:lnTo>
                    <a:lnTo>
                      <a:pt x="331" y="191"/>
                    </a:lnTo>
                    <a:lnTo>
                      <a:pt x="155" y="0"/>
                    </a:lnTo>
                    <a:lnTo>
                      <a:pt x="0" y="175"/>
                    </a:lnTo>
                    <a:close/>
                  </a:path>
                </a:pathLst>
              </a:custGeom>
              <a:solidFill>
                <a:srgbClr val="ADD9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156" name="Freeform 42"/>
              <p:cNvSpPr>
                <a:spLocks/>
              </p:cNvSpPr>
              <p:nvPr/>
            </p:nvSpPr>
            <p:spPr bwMode="auto">
              <a:xfrm>
                <a:off x="9357964" y="6501539"/>
                <a:ext cx="311950" cy="187769"/>
              </a:xfrm>
              <a:custGeom>
                <a:avLst/>
                <a:gdLst>
                  <a:gd name="T0" fmla="*/ 129 w 129"/>
                  <a:gd name="T1" fmla="*/ 95 h 130"/>
                  <a:gd name="T2" fmla="*/ 84 w 129"/>
                  <a:gd name="T3" fmla="*/ 0 h 130"/>
                  <a:gd name="T4" fmla="*/ 0 w 129"/>
                  <a:gd name="T5" fmla="*/ 130 h 130"/>
                  <a:gd name="T6" fmla="*/ 75 w 129"/>
                  <a:gd name="T7" fmla="*/ 95 h 130"/>
                  <a:gd name="T8" fmla="*/ 129 w 129"/>
                  <a:gd name="T9" fmla="*/ 95 h 130"/>
                </a:gdLst>
                <a:ahLst/>
                <a:cxnLst>
                  <a:cxn ang="0">
                    <a:pos x="T0" y="T1"/>
                  </a:cxn>
                  <a:cxn ang="0">
                    <a:pos x="T2" y="T3"/>
                  </a:cxn>
                  <a:cxn ang="0">
                    <a:pos x="T4" y="T5"/>
                  </a:cxn>
                  <a:cxn ang="0">
                    <a:pos x="T6" y="T7"/>
                  </a:cxn>
                  <a:cxn ang="0">
                    <a:pos x="T8" y="T9"/>
                  </a:cxn>
                </a:cxnLst>
                <a:rect l="0" t="0" r="r" b="b"/>
                <a:pathLst>
                  <a:path w="129" h="130">
                    <a:moveTo>
                      <a:pt x="129" y="95"/>
                    </a:moveTo>
                    <a:cubicBezTo>
                      <a:pt x="84" y="0"/>
                      <a:pt x="84" y="0"/>
                      <a:pt x="84" y="0"/>
                    </a:cubicBezTo>
                    <a:cubicBezTo>
                      <a:pt x="0" y="130"/>
                      <a:pt x="0" y="130"/>
                      <a:pt x="0" y="130"/>
                    </a:cubicBezTo>
                    <a:cubicBezTo>
                      <a:pt x="43" y="110"/>
                      <a:pt x="75" y="95"/>
                      <a:pt x="75" y="95"/>
                    </a:cubicBezTo>
                    <a:lnTo>
                      <a:pt x="129" y="95"/>
                    </a:lnTo>
                    <a:close/>
                  </a:path>
                </a:pathLst>
              </a:custGeom>
              <a:solidFill>
                <a:srgbClr val="ADD9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157" name="Freeform 43"/>
              <p:cNvSpPr>
                <a:spLocks/>
              </p:cNvSpPr>
              <p:nvPr/>
            </p:nvSpPr>
            <p:spPr bwMode="auto">
              <a:xfrm>
                <a:off x="10751341" y="6023054"/>
                <a:ext cx="1644159" cy="307391"/>
              </a:xfrm>
              <a:custGeom>
                <a:avLst/>
                <a:gdLst>
                  <a:gd name="T0" fmla="*/ 765 w 1344"/>
                  <a:gd name="T1" fmla="*/ 219 h 424"/>
                  <a:gd name="T2" fmla="*/ 506 w 1344"/>
                  <a:gd name="T3" fmla="*/ 270 h 424"/>
                  <a:gd name="T4" fmla="*/ 290 w 1344"/>
                  <a:gd name="T5" fmla="*/ 91 h 424"/>
                  <a:gd name="T6" fmla="*/ 0 w 1344"/>
                  <a:gd name="T7" fmla="*/ 340 h 424"/>
                  <a:gd name="T8" fmla="*/ 246 w 1344"/>
                  <a:gd name="T9" fmla="*/ 280 h 424"/>
                  <a:gd name="T10" fmla="*/ 448 w 1344"/>
                  <a:gd name="T11" fmla="*/ 424 h 424"/>
                  <a:gd name="T12" fmla="*/ 817 w 1344"/>
                  <a:gd name="T13" fmla="*/ 280 h 424"/>
                  <a:gd name="T14" fmla="*/ 1102 w 1344"/>
                  <a:gd name="T15" fmla="*/ 231 h 424"/>
                  <a:gd name="T16" fmla="*/ 1344 w 1344"/>
                  <a:gd name="T17" fmla="*/ 270 h 424"/>
                  <a:gd name="T18" fmla="*/ 1061 w 1344"/>
                  <a:gd name="T19" fmla="*/ 0 h 424"/>
                  <a:gd name="T20" fmla="*/ 765 w 1344"/>
                  <a:gd name="T21" fmla="*/ 219 h 4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44" h="424">
                    <a:moveTo>
                      <a:pt x="765" y="219"/>
                    </a:moveTo>
                    <a:lnTo>
                      <a:pt x="506" y="270"/>
                    </a:lnTo>
                    <a:lnTo>
                      <a:pt x="290" y="91"/>
                    </a:lnTo>
                    <a:lnTo>
                      <a:pt x="0" y="340"/>
                    </a:lnTo>
                    <a:lnTo>
                      <a:pt x="246" y="280"/>
                    </a:lnTo>
                    <a:lnTo>
                      <a:pt x="448" y="424"/>
                    </a:lnTo>
                    <a:lnTo>
                      <a:pt x="817" y="280"/>
                    </a:lnTo>
                    <a:lnTo>
                      <a:pt x="1102" y="231"/>
                    </a:lnTo>
                    <a:lnTo>
                      <a:pt x="1344" y="270"/>
                    </a:lnTo>
                    <a:lnTo>
                      <a:pt x="1061" y="0"/>
                    </a:lnTo>
                    <a:lnTo>
                      <a:pt x="765" y="219"/>
                    </a:lnTo>
                    <a:close/>
                  </a:path>
                </a:pathLst>
              </a:custGeom>
              <a:solidFill>
                <a:srgbClr val="ADD9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grpSp>
        <p:sp>
          <p:nvSpPr>
            <p:cNvPr id="152" name="Rectangle 151"/>
            <p:cNvSpPr/>
            <p:nvPr userDrawn="1"/>
          </p:nvSpPr>
          <p:spPr bwMode="auto">
            <a:xfrm>
              <a:off x="-3" y="6903085"/>
              <a:ext cx="12436477" cy="109728"/>
            </a:xfrm>
            <a:prstGeom prst="rect">
              <a:avLst/>
            </a:prstGeom>
            <a:solidFill>
              <a:srgbClr val="7FB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dirty="0" err="1"/>
            </a:p>
          </p:txBody>
        </p:sp>
        <p:sp>
          <p:nvSpPr>
            <p:cNvPr id="81" name="Freeform 80"/>
            <p:cNvSpPr>
              <a:spLocks/>
            </p:cNvSpPr>
            <p:nvPr/>
          </p:nvSpPr>
          <p:spPr bwMode="auto">
            <a:xfrm>
              <a:off x="5745185" y="6305841"/>
              <a:ext cx="2984066" cy="698542"/>
            </a:xfrm>
            <a:custGeom>
              <a:avLst/>
              <a:gdLst>
                <a:gd name="T0" fmla="*/ 1147 w 1856"/>
                <a:gd name="T1" fmla="*/ 68 h 434"/>
                <a:gd name="T2" fmla="*/ 0 w 1856"/>
                <a:gd name="T3" fmla="*/ 434 h 434"/>
                <a:gd name="T4" fmla="*/ 657 w 1856"/>
                <a:gd name="T5" fmla="*/ 434 h 434"/>
                <a:gd name="T6" fmla="*/ 1856 w 1856"/>
                <a:gd name="T7" fmla="*/ 434 h 434"/>
                <a:gd name="T8" fmla="*/ 1147 w 1856"/>
                <a:gd name="T9" fmla="*/ 68 h 434"/>
              </a:gdLst>
              <a:ahLst/>
              <a:cxnLst>
                <a:cxn ang="0">
                  <a:pos x="T0" y="T1"/>
                </a:cxn>
                <a:cxn ang="0">
                  <a:pos x="T2" y="T3"/>
                </a:cxn>
                <a:cxn ang="0">
                  <a:pos x="T4" y="T5"/>
                </a:cxn>
                <a:cxn ang="0">
                  <a:pos x="T6" y="T7"/>
                </a:cxn>
                <a:cxn ang="0">
                  <a:pos x="T8" y="T9"/>
                </a:cxn>
              </a:cxnLst>
              <a:rect l="0" t="0" r="r" b="b"/>
              <a:pathLst>
                <a:path w="1856" h="434">
                  <a:moveTo>
                    <a:pt x="1147" y="68"/>
                  </a:moveTo>
                  <a:cubicBezTo>
                    <a:pt x="743" y="0"/>
                    <a:pt x="313" y="122"/>
                    <a:pt x="0" y="434"/>
                  </a:cubicBezTo>
                  <a:cubicBezTo>
                    <a:pt x="657" y="434"/>
                    <a:pt x="657" y="434"/>
                    <a:pt x="657" y="434"/>
                  </a:cubicBezTo>
                  <a:cubicBezTo>
                    <a:pt x="1856" y="434"/>
                    <a:pt x="1856" y="434"/>
                    <a:pt x="1856" y="434"/>
                  </a:cubicBezTo>
                  <a:cubicBezTo>
                    <a:pt x="1655" y="234"/>
                    <a:pt x="1406" y="112"/>
                    <a:pt x="1147" y="68"/>
                  </a:cubicBezTo>
                  <a:close/>
                </a:path>
              </a:pathLst>
            </a:custGeom>
            <a:solidFill>
              <a:srgbClr val="79A5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699171" eaLnBrk="1" fontAlgn="auto" latinLnBrk="0" hangingPunct="1">
                <a:spcBef>
                  <a:spcPts val="0"/>
                </a:spcBef>
                <a:spcAft>
                  <a:spcPts val="0"/>
                </a:spcAft>
                <a:buClrTx/>
                <a:buSzTx/>
                <a:buFontTx/>
                <a:buNone/>
                <a:tabLst/>
                <a:defRPr/>
              </a:pPr>
              <a:endParaRPr kumimoji="0" lang="en-US" sz="1377" b="0" i="0" u="none" strike="noStrike" kern="0" cap="none" spc="0" normalizeH="0" baseline="0" noProof="0">
                <a:ln>
                  <a:noFill/>
                </a:ln>
                <a:solidFill>
                  <a:srgbClr val="000000"/>
                </a:solidFill>
                <a:effectLst/>
                <a:uLnTx/>
                <a:uFillTx/>
              </a:endParaRPr>
            </a:p>
          </p:txBody>
        </p:sp>
        <p:sp>
          <p:nvSpPr>
            <p:cNvPr id="92" name="Freeform 11"/>
            <p:cNvSpPr>
              <a:spLocks/>
            </p:cNvSpPr>
            <p:nvPr/>
          </p:nvSpPr>
          <p:spPr bwMode="auto">
            <a:xfrm flipH="1">
              <a:off x="4392841" y="6559632"/>
              <a:ext cx="3427607" cy="440471"/>
            </a:xfrm>
            <a:custGeom>
              <a:avLst/>
              <a:gdLst>
                <a:gd name="T0" fmla="*/ 408 w 661"/>
                <a:gd name="T1" fmla="*/ 25 h 155"/>
                <a:gd name="T2" fmla="*/ 408 w 661"/>
                <a:gd name="T3" fmla="*/ 25 h 155"/>
                <a:gd name="T4" fmla="*/ 0 w 661"/>
                <a:gd name="T5" fmla="*/ 155 h 155"/>
                <a:gd name="T6" fmla="*/ 234 w 661"/>
                <a:gd name="T7" fmla="*/ 155 h 155"/>
                <a:gd name="T8" fmla="*/ 661 w 661"/>
                <a:gd name="T9" fmla="*/ 155 h 155"/>
                <a:gd name="T10" fmla="*/ 408 w 661"/>
                <a:gd name="T11" fmla="*/ 25 h 155"/>
              </a:gdLst>
              <a:ahLst/>
              <a:cxnLst>
                <a:cxn ang="0">
                  <a:pos x="T0" y="T1"/>
                </a:cxn>
                <a:cxn ang="0">
                  <a:pos x="T2" y="T3"/>
                </a:cxn>
                <a:cxn ang="0">
                  <a:pos x="T4" y="T5"/>
                </a:cxn>
                <a:cxn ang="0">
                  <a:pos x="T6" y="T7"/>
                </a:cxn>
                <a:cxn ang="0">
                  <a:pos x="T8" y="T9"/>
                </a:cxn>
                <a:cxn ang="0">
                  <a:pos x="T10" y="T11"/>
                </a:cxn>
              </a:cxnLst>
              <a:rect l="0" t="0" r="r" b="b"/>
              <a:pathLst>
                <a:path w="661" h="155">
                  <a:moveTo>
                    <a:pt x="408" y="25"/>
                  </a:moveTo>
                  <a:cubicBezTo>
                    <a:pt x="408" y="25"/>
                    <a:pt x="408" y="25"/>
                    <a:pt x="408" y="25"/>
                  </a:cubicBezTo>
                  <a:cubicBezTo>
                    <a:pt x="264" y="0"/>
                    <a:pt x="111" y="44"/>
                    <a:pt x="0" y="155"/>
                  </a:cubicBezTo>
                  <a:cubicBezTo>
                    <a:pt x="234" y="155"/>
                    <a:pt x="234" y="155"/>
                    <a:pt x="234" y="155"/>
                  </a:cubicBezTo>
                  <a:cubicBezTo>
                    <a:pt x="661" y="155"/>
                    <a:pt x="661" y="155"/>
                    <a:pt x="661" y="155"/>
                  </a:cubicBezTo>
                  <a:cubicBezTo>
                    <a:pt x="589" y="84"/>
                    <a:pt x="501" y="40"/>
                    <a:pt x="408" y="25"/>
                  </a:cubicBezTo>
                  <a:close/>
                </a:path>
              </a:pathLst>
            </a:custGeom>
            <a:solidFill>
              <a:srgbClr val="79A5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a:p>
          </p:txBody>
        </p:sp>
        <p:sp>
          <p:nvSpPr>
            <p:cNvPr id="93" name="Freeform 18"/>
            <p:cNvSpPr>
              <a:spLocks/>
            </p:cNvSpPr>
            <p:nvPr/>
          </p:nvSpPr>
          <p:spPr bwMode="auto">
            <a:xfrm flipH="1">
              <a:off x="984" y="6027174"/>
              <a:ext cx="6091253" cy="972930"/>
            </a:xfrm>
            <a:custGeom>
              <a:avLst/>
              <a:gdLst>
                <a:gd name="T0" fmla="*/ 0 w 1014"/>
                <a:gd name="T1" fmla="*/ 296 h 296"/>
                <a:gd name="T2" fmla="*/ 0 w 1014"/>
                <a:gd name="T3" fmla="*/ 296 h 296"/>
                <a:gd name="T4" fmla="*/ 1014 w 1014"/>
                <a:gd name="T5" fmla="*/ 296 h 296"/>
                <a:gd name="T6" fmla="*/ 1014 w 1014"/>
                <a:gd name="T7" fmla="*/ 238 h 296"/>
                <a:gd name="T8" fmla="*/ 0 w 1014"/>
                <a:gd name="T9" fmla="*/ 296 h 296"/>
              </a:gdLst>
              <a:ahLst/>
              <a:cxnLst>
                <a:cxn ang="0">
                  <a:pos x="T0" y="T1"/>
                </a:cxn>
                <a:cxn ang="0">
                  <a:pos x="T2" y="T3"/>
                </a:cxn>
                <a:cxn ang="0">
                  <a:pos x="T4" y="T5"/>
                </a:cxn>
                <a:cxn ang="0">
                  <a:pos x="T6" y="T7"/>
                </a:cxn>
                <a:cxn ang="0">
                  <a:pos x="T8" y="T9"/>
                </a:cxn>
              </a:cxnLst>
              <a:rect l="0" t="0" r="r" b="b"/>
              <a:pathLst>
                <a:path w="1014" h="296">
                  <a:moveTo>
                    <a:pt x="0" y="296"/>
                  </a:moveTo>
                  <a:cubicBezTo>
                    <a:pt x="0" y="296"/>
                    <a:pt x="0" y="296"/>
                    <a:pt x="0" y="296"/>
                  </a:cubicBezTo>
                  <a:cubicBezTo>
                    <a:pt x="1014" y="296"/>
                    <a:pt x="1014" y="296"/>
                    <a:pt x="1014" y="296"/>
                  </a:cubicBezTo>
                  <a:cubicBezTo>
                    <a:pt x="1014" y="238"/>
                    <a:pt x="1014" y="238"/>
                    <a:pt x="1014" y="238"/>
                  </a:cubicBezTo>
                  <a:cubicBezTo>
                    <a:pt x="714" y="0"/>
                    <a:pt x="277" y="19"/>
                    <a:pt x="0" y="296"/>
                  </a:cubicBezTo>
                  <a:close/>
                </a:path>
              </a:pathLst>
            </a:custGeom>
            <a:solidFill>
              <a:srgbClr val="7FB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a:p>
          </p:txBody>
        </p:sp>
        <p:sp>
          <p:nvSpPr>
            <p:cNvPr id="94" name="Freeform 29"/>
            <p:cNvSpPr>
              <a:spLocks/>
            </p:cNvSpPr>
            <p:nvPr/>
          </p:nvSpPr>
          <p:spPr bwMode="auto">
            <a:xfrm flipH="1">
              <a:off x="432647" y="6571940"/>
              <a:ext cx="3340253" cy="428164"/>
            </a:xfrm>
            <a:custGeom>
              <a:avLst/>
              <a:gdLst>
                <a:gd name="T0" fmla="*/ 344 w 556"/>
                <a:gd name="T1" fmla="*/ 21 h 130"/>
                <a:gd name="T2" fmla="*/ 344 w 556"/>
                <a:gd name="T3" fmla="*/ 21 h 130"/>
                <a:gd name="T4" fmla="*/ 0 w 556"/>
                <a:gd name="T5" fmla="*/ 130 h 130"/>
                <a:gd name="T6" fmla="*/ 197 w 556"/>
                <a:gd name="T7" fmla="*/ 130 h 130"/>
                <a:gd name="T8" fmla="*/ 556 w 556"/>
                <a:gd name="T9" fmla="*/ 130 h 130"/>
                <a:gd name="T10" fmla="*/ 344 w 556"/>
                <a:gd name="T11" fmla="*/ 21 h 130"/>
              </a:gdLst>
              <a:ahLst/>
              <a:cxnLst>
                <a:cxn ang="0">
                  <a:pos x="T0" y="T1"/>
                </a:cxn>
                <a:cxn ang="0">
                  <a:pos x="T2" y="T3"/>
                </a:cxn>
                <a:cxn ang="0">
                  <a:pos x="T4" y="T5"/>
                </a:cxn>
                <a:cxn ang="0">
                  <a:pos x="T6" y="T7"/>
                </a:cxn>
                <a:cxn ang="0">
                  <a:pos x="T8" y="T9"/>
                </a:cxn>
                <a:cxn ang="0">
                  <a:pos x="T10" y="T11"/>
                </a:cxn>
              </a:cxnLst>
              <a:rect l="0" t="0" r="r" b="b"/>
              <a:pathLst>
                <a:path w="556" h="130">
                  <a:moveTo>
                    <a:pt x="344" y="21"/>
                  </a:moveTo>
                  <a:cubicBezTo>
                    <a:pt x="344" y="21"/>
                    <a:pt x="344" y="21"/>
                    <a:pt x="344" y="21"/>
                  </a:cubicBezTo>
                  <a:cubicBezTo>
                    <a:pt x="223" y="0"/>
                    <a:pt x="94" y="37"/>
                    <a:pt x="0" y="130"/>
                  </a:cubicBezTo>
                  <a:cubicBezTo>
                    <a:pt x="197" y="130"/>
                    <a:pt x="197" y="130"/>
                    <a:pt x="197" y="130"/>
                  </a:cubicBezTo>
                  <a:cubicBezTo>
                    <a:pt x="556" y="130"/>
                    <a:pt x="556" y="130"/>
                    <a:pt x="556" y="130"/>
                  </a:cubicBezTo>
                  <a:cubicBezTo>
                    <a:pt x="496" y="70"/>
                    <a:pt x="422" y="34"/>
                    <a:pt x="344" y="21"/>
                  </a:cubicBezTo>
                  <a:close/>
                </a:path>
              </a:pathLst>
            </a:custGeom>
            <a:solidFill>
              <a:srgbClr val="BAD8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a:p>
          </p:txBody>
        </p:sp>
        <p:sp>
          <p:nvSpPr>
            <p:cNvPr id="95" name="AutoShape 3"/>
            <p:cNvSpPr>
              <a:spLocks noChangeAspect="1" noChangeArrowheads="1" noTextEdit="1"/>
            </p:cNvSpPr>
            <p:nvPr/>
          </p:nvSpPr>
          <p:spPr bwMode="auto">
            <a:xfrm flipH="1">
              <a:off x="984" y="5602741"/>
              <a:ext cx="4298430" cy="1400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350"/>
            </a:p>
          </p:txBody>
        </p:sp>
        <p:sp>
          <p:nvSpPr>
            <p:cNvPr id="98" name="Freeform 17"/>
            <p:cNvSpPr>
              <a:spLocks/>
            </p:cNvSpPr>
            <p:nvPr/>
          </p:nvSpPr>
          <p:spPr bwMode="auto">
            <a:xfrm flipH="1">
              <a:off x="-5288" y="6414294"/>
              <a:ext cx="1445870" cy="585810"/>
            </a:xfrm>
            <a:custGeom>
              <a:avLst/>
              <a:gdLst>
                <a:gd name="T0" fmla="*/ 0 w 442"/>
                <a:gd name="T1" fmla="*/ 178 h 178"/>
                <a:gd name="T2" fmla="*/ 0 w 442"/>
                <a:gd name="T3" fmla="*/ 178 h 178"/>
                <a:gd name="T4" fmla="*/ 290 w 442"/>
                <a:gd name="T5" fmla="*/ 178 h 178"/>
                <a:gd name="T6" fmla="*/ 442 w 442"/>
                <a:gd name="T7" fmla="*/ 178 h 178"/>
                <a:gd name="T8" fmla="*/ 442 w 442"/>
                <a:gd name="T9" fmla="*/ 9 h 178"/>
                <a:gd name="T10" fmla="*/ 0 w 442"/>
                <a:gd name="T11" fmla="*/ 178 h 178"/>
              </a:gdLst>
              <a:ahLst/>
              <a:cxnLst>
                <a:cxn ang="0">
                  <a:pos x="T0" y="T1"/>
                </a:cxn>
                <a:cxn ang="0">
                  <a:pos x="T2" y="T3"/>
                </a:cxn>
                <a:cxn ang="0">
                  <a:pos x="T4" y="T5"/>
                </a:cxn>
                <a:cxn ang="0">
                  <a:pos x="T6" y="T7"/>
                </a:cxn>
                <a:cxn ang="0">
                  <a:pos x="T8" y="T9"/>
                </a:cxn>
                <a:cxn ang="0">
                  <a:pos x="T10" y="T11"/>
                </a:cxn>
              </a:cxnLst>
              <a:rect l="0" t="0" r="r" b="b"/>
              <a:pathLst>
                <a:path w="442" h="178">
                  <a:moveTo>
                    <a:pt x="0" y="178"/>
                  </a:moveTo>
                  <a:cubicBezTo>
                    <a:pt x="0" y="178"/>
                    <a:pt x="0" y="178"/>
                    <a:pt x="0" y="178"/>
                  </a:cubicBezTo>
                  <a:cubicBezTo>
                    <a:pt x="290" y="178"/>
                    <a:pt x="290" y="178"/>
                    <a:pt x="290" y="178"/>
                  </a:cubicBezTo>
                  <a:cubicBezTo>
                    <a:pt x="442" y="178"/>
                    <a:pt x="442" y="178"/>
                    <a:pt x="442" y="178"/>
                  </a:cubicBezTo>
                  <a:cubicBezTo>
                    <a:pt x="442" y="9"/>
                    <a:pt x="442" y="9"/>
                    <a:pt x="442" y="9"/>
                  </a:cubicBezTo>
                  <a:cubicBezTo>
                    <a:pt x="283" y="0"/>
                    <a:pt x="121" y="57"/>
                    <a:pt x="0" y="178"/>
                  </a:cubicBezTo>
                  <a:close/>
                </a:path>
              </a:pathLst>
            </a:custGeom>
            <a:solidFill>
              <a:srgbClr val="79A5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a:p>
          </p:txBody>
        </p:sp>
        <p:sp>
          <p:nvSpPr>
            <p:cNvPr id="246" name="Freeform 154"/>
            <p:cNvSpPr>
              <a:spLocks/>
            </p:cNvSpPr>
            <p:nvPr userDrawn="1"/>
          </p:nvSpPr>
          <p:spPr bwMode="auto">
            <a:xfrm>
              <a:off x="11915587" y="6466545"/>
              <a:ext cx="189761" cy="462468"/>
            </a:xfrm>
            <a:custGeom>
              <a:avLst/>
              <a:gdLst>
                <a:gd name="T0" fmla="*/ 144 w 260"/>
                <a:gd name="T1" fmla="*/ 0 h 777"/>
                <a:gd name="T2" fmla="*/ 0 w 260"/>
                <a:gd name="T3" fmla="*/ 777 h 777"/>
                <a:gd name="T4" fmla="*/ 260 w 260"/>
                <a:gd name="T5" fmla="*/ 777 h 777"/>
                <a:gd name="T6" fmla="*/ 144 w 260"/>
                <a:gd name="T7" fmla="*/ 0 h 777"/>
              </a:gdLst>
              <a:ahLst/>
              <a:cxnLst>
                <a:cxn ang="0">
                  <a:pos x="T0" y="T1"/>
                </a:cxn>
                <a:cxn ang="0">
                  <a:pos x="T2" y="T3"/>
                </a:cxn>
                <a:cxn ang="0">
                  <a:pos x="T4" y="T5"/>
                </a:cxn>
                <a:cxn ang="0">
                  <a:pos x="T6" y="T7"/>
                </a:cxn>
              </a:cxnLst>
              <a:rect l="0" t="0" r="r" b="b"/>
              <a:pathLst>
                <a:path w="260" h="777">
                  <a:moveTo>
                    <a:pt x="144" y="0"/>
                  </a:moveTo>
                  <a:lnTo>
                    <a:pt x="0" y="777"/>
                  </a:lnTo>
                  <a:lnTo>
                    <a:pt x="260" y="777"/>
                  </a:lnTo>
                  <a:lnTo>
                    <a:pt x="144" y="0"/>
                  </a:lnTo>
                  <a:close/>
                </a:path>
              </a:pathLst>
            </a:custGeom>
            <a:solidFill>
              <a:srgbClr val="79A5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pPr marL="0" marR="0" lvl="0" indent="0" defTabSz="699171"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srgbClr val="000000"/>
                </a:solidFill>
                <a:effectLst/>
                <a:uLnTx/>
                <a:uFillTx/>
              </a:endParaRPr>
            </a:p>
          </p:txBody>
        </p:sp>
        <p:sp>
          <p:nvSpPr>
            <p:cNvPr id="247" name="Freeform 154"/>
            <p:cNvSpPr>
              <a:spLocks/>
            </p:cNvSpPr>
            <p:nvPr userDrawn="1"/>
          </p:nvSpPr>
          <p:spPr bwMode="auto">
            <a:xfrm>
              <a:off x="12135063" y="6564561"/>
              <a:ext cx="149542" cy="364451"/>
            </a:xfrm>
            <a:custGeom>
              <a:avLst/>
              <a:gdLst>
                <a:gd name="T0" fmla="*/ 144 w 260"/>
                <a:gd name="T1" fmla="*/ 0 h 777"/>
                <a:gd name="T2" fmla="*/ 0 w 260"/>
                <a:gd name="T3" fmla="*/ 777 h 777"/>
                <a:gd name="T4" fmla="*/ 260 w 260"/>
                <a:gd name="T5" fmla="*/ 777 h 777"/>
                <a:gd name="T6" fmla="*/ 144 w 260"/>
                <a:gd name="T7" fmla="*/ 0 h 777"/>
              </a:gdLst>
              <a:ahLst/>
              <a:cxnLst>
                <a:cxn ang="0">
                  <a:pos x="T0" y="T1"/>
                </a:cxn>
                <a:cxn ang="0">
                  <a:pos x="T2" y="T3"/>
                </a:cxn>
                <a:cxn ang="0">
                  <a:pos x="T4" y="T5"/>
                </a:cxn>
                <a:cxn ang="0">
                  <a:pos x="T6" y="T7"/>
                </a:cxn>
              </a:cxnLst>
              <a:rect l="0" t="0" r="r" b="b"/>
              <a:pathLst>
                <a:path w="260" h="777">
                  <a:moveTo>
                    <a:pt x="144" y="0"/>
                  </a:moveTo>
                  <a:lnTo>
                    <a:pt x="0" y="777"/>
                  </a:lnTo>
                  <a:lnTo>
                    <a:pt x="260" y="777"/>
                  </a:lnTo>
                  <a:lnTo>
                    <a:pt x="144" y="0"/>
                  </a:lnTo>
                  <a:close/>
                </a:path>
              </a:pathLst>
            </a:custGeom>
            <a:solidFill>
              <a:srgbClr val="79A5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pPr marL="0" marR="0" lvl="0" indent="0" defTabSz="699171"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srgbClr val="000000"/>
                </a:solidFill>
                <a:effectLst/>
                <a:uLnTx/>
                <a:uFillTx/>
              </a:endParaRPr>
            </a:p>
          </p:txBody>
        </p:sp>
      </p:grpSp>
      <p:graphicFrame>
        <p:nvGraphicFramePr>
          <p:cNvPr id="5" name="Object 4" hidden="1"/>
          <p:cNvGraphicFramePr>
            <a:graphicFrameLocks noChangeAspect="1"/>
          </p:cNvGraphicFramePr>
          <p:nvPr userDrawn="1">
            <p:custDataLst>
              <p:tags r:id="rId2"/>
            </p:custDataLst>
            <p:extLst/>
          </p:nvPr>
        </p:nvGraphicFramePr>
        <p:xfrm>
          <a:off x="1191" y="1589"/>
          <a:ext cx="1190" cy="1587"/>
        </p:xfrm>
        <a:graphic>
          <a:graphicData uri="http://schemas.openxmlformats.org/presentationml/2006/ole">
            <mc:AlternateContent xmlns:mc="http://schemas.openxmlformats.org/markup-compatibility/2006">
              <mc:Choice xmlns:v="urn:schemas-microsoft-com:vml" Requires="v">
                <p:oleObj spid="_x0000_s95237" name="think-cell Slide" r:id="rId4" imgW="270" imgH="270" progId="TCLayout.ActiveDocument.1">
                  <p:embed/>
                </p:oleObj>
              </mc:Choice>
              <mc:Fallback>
                <p:oleObj name="think-cell Slide" r:id="rId4" imgW="270" imgH="270" progId="TCLayout.ActiveDocument.1">
                  <p:embed/>
                  <p:pic>
                    <p:nvPicPr>
                      <p:cNvPr id="5" name="Object 4" hidden="1"/>
                      <p:cNvPicPr/>
                      <p:nvPr/>
                    </p:nvPicPr>
                    <p:blipFill>
                      <a:blip r:embed="rId5"/>
                      <a:stretch>
                        <a:fillRect/>
                      </a:stretch>
                    </p:blipFill>
                    <p:spPr>
                      <a:xfrm>
                        <a:off x="1191" y="1589"/>
                        <a:ext cx="1190" cy="1587"/>
                      </a:xfrm>
                      <a:prstGeom prst="rect">
                        <a:avLst/>
                      </a:prstGeom>
                    </p:spPr>
                  </p:pic>
                </p:oleObj>
              </mc:Fallback>
            </mc:AlternateContent>
          </a:graphicData>
        </a:graphic>
      </p:graphicFrame>
      <p:sp>
        <p:nvSpPr>
          <p:cNvPr id="3" name="Footer Placeholder 2"/>
          <p:cNvSpPr>
            <a:spLocks noGrp="1"/>
          </p:cNvSpPr>
          <p:nvPr userDrawn="1">
            <p:ph type="ftr" sz="quarter" idx="10"/>
          </p:nvPr>
        </p:nvSpPr>
        <p:spPr/>
        <p:txBody>
          <a:bodyPr/>
          <a:lstStyle>
            <a:lvl1pPr>
              <a:defRPr>
                <a:solidFill>
                  <a:schemeClr val="bg1"/>
                </a:solidFill>
              </a:defRPr>
            </a:lvl1pPr>
          </a:lstStyle>
          <a:p>
            <a:r>
              <a:rPr lang="en-US"/>
              <a:t>Microsoft Confidential</a:t>
            </a:r>
          </a:p>
        </p:txBody>
      </p:sp>
      <p:sp>
        <p:nvSpPr>
          <p:cNvPr id="4" name="Slide Number Placeholder 3"/>
          <p:cNvSpPr>
            <a:spLocks noGrp="1"/>
          </p:cNvSpPr>
          <p:nvPr userDrawn="1">
            <p:ph type="sldNum" sz="quarter" idx="11"/>
          </p:nvPr>
        </p:nvSpPr>
        <p:spPr/>
        <p:txBody>
          <a:bodyPr/>
          <a:lstStyle>
            <a:lvl1pPr>
              <a:defRPr>
                <a:solidFill>
                  <a:schemeClr val="tx2"/>
                </a:solidFill>
              </a:defRPr>
            </a:lvl1pPr>
          </a:lstStyle>
          <a:p>
            <a:fld id="{27258FFF-F925-446B-8502-81C933981705}" type="slidenum">
              <a:rPr lang="en-US" smtClean="0"/>
              <a:pPr/>
              <a:t>‹#›</a:t>
            </a:fld>
            <a:endParaRPr lang="en-US"/>
          </a:p>
        </p:txBody>
      </p:sp>
      <p:sp>
        <p:nvSpPr>
          <p:cNvPr id="7" name="Title 1"/>
          <p:cNvSpPr>
            <a:spLocks noGrp="1"/>
          </p:cNvSpPr>
          <p:nvPr userDrawn="1">
            <p:ph type="title" hasCustomPrompt="1"/>
          </p:nvPr>
        </p:nvSpPr>
        <p:spPr>
          <a:xfrm>
            <a:off x="438875" y="264964"/>
            <a:ext cx="8418931" cy="1097302"/>
          </a:xfrm>
        </p:spPr>
        <p:txBody>
          <a:bodyPr lIns="0" tIns="91440" rIns="146304" bIns="91440"/>
          <a:lstStyle>
            <a:lvl1pPr>
              <a:lnSpc>
                <a:spcPts val="3674"/>
              </a:lnSpc>
              <a:defRPr sz="2700" baseline="0">
                <a:solidFill>
                  <a:schemeClr val="accent1"/>
                </a:solidFill>
              </a:defRPr>
            </a:lvl1pPr>
          </a:lstStyle>
          <a:p>
            <a:r>
              <a:rPr lang="en-US" dirty="0" err="1"/>
              <a:t>Lorem</a:t>
            </a:r>
            <a:r>
              <a:rPr lang="en-US" dirty="0"/>
              <a:t> </a:t>
            </a:r>
            <a:r>
              <a:rPr lang="en-US" dirty="0" err="1"/>
              <a:t>ipsum</a:t>
            </a:r>
            <a:r>
              <a:rPr lang="en-US" dirty="0"/>
              <a:t> dolor sit.</a:t>
            </a:r>
          </a:p>
        </p:txBody>
      </p:sp>
      <p:sp>
        <p:nvSpPr>
          <p:cNvPr id="248" name="Text Placeholder 7"/>
          <p:cNvSpPr>
            <a:spLocks noGrp="1"/>
          </p:cNvSpPr>
          <p:nvPr userDrawn="1">
            <p:ph type="body" sz="quarter" idx="13" hasCustomPrompt="1"/>
          </p:nvPr>
        </p:nvSpPr>
        <p:spPr>
          <a:xfrm>
            <a:off x="452590" y="1545465"/>
            <a:ext cx="8418931" cy="4663068"/>
          </a:xfrm>
        </p:spPr>
        <p:txBody>
          <a:bodyPr lIns="0" tIns="0"/>
          <a:lstStyle>
            <a:lvl1pPr marL="175006" indent="-175006">
              <a:spcBef>
                <a:spcPts val="900"/>
              </a:spcBef>
              <a:defRPr sz="1950">
                <a:latin typeface="+mn-lt"/>
              </a:defRPr>
            </a:lvl1pPr>
            <a:lvl2pPr marL="517874" indent="-175006">
              <a:spcBef>
                <a:spcPts val="900"/>
              </a:spcBef>
              <a:buSzPct val="100000"/>
              <a:buFont typeface="Segoe UI" pitchFamily="34" charset="0"/>
              <a:buChar char="‐"/>
              <a:defRPr/>
            </a:lvl2pPr>
            <a:lvl3pPr marL="860741" indent="-175006">
              <a:spcBef>
                <a:spcPts val="900"/>
              </a:spcBef>
              <a:buFont typeface="Wingdings" pitchFamily="2" charset="2"/>
              <a:buChar char="§"/>
              <a:defRPr/>
            </a:lvl3pPr>
            <a:lvl4pPr marL="1200037" indent="-257151">
              <a:spcBef>
                <a:spcPts val="900"/>
              </a:spcBef>
              <a:buFont typeface="+mj-lt"/>
              <a:buAutoNum type="arabicPeriod"/>
              <a:defRPr/>
            </a:lvl4pPr>
            <a:lvl5pPr marL="1459569" indent="-257151">
              <a:spcBef>
                <a:spcPts val="900"/>
              </a:spcBef>
              <a:buFont typeface="+mj-lt"/>
              <a:buAutoNum type="alphaLcParenR"/>
              <a:defRPr/>
            </a:lvl5pPr>
          </a:lstStyle>
          <a:p>
            <a:pPr lvl="0"/>
            <a:r>
              <a:rPr lang="en-US" dirty="0" err="1"/>
              <a:t>Lorem</a:t>
            </a:r>
            <a:r>
              <a:rPr lang="en-US" dirty="0"/>
              <a:t> </a:t>
            </a:r>
            <a:r>
              <a:rPr lang="en-US" dirty="0" err="1"/>
              <a:t>ipsum</a:t>
            </a:r>
            <a:r>
              <a:rPr lang="en-US" dirty="0"/>
              <a:t> dolor sit </a:t>
            </a:r>
            <a:r>
              <a:rPr lang="en-US" dirty="0" err="1"/>
              <a:t>amet</a:t>
            </a:r>
            <a:r>
              <a:rPr lang="en-US" dirty="0"/>
              <a:t>, </a:t>
            </a:r>
            <a:r>
              <a:rPr lang="en-US" dirty="0" err="1"/>
              <a:t>consectetur</a:t>
            </a:r>
            <a:r>
              <a:rPr lang="en-US" dirty="0"/>
              <a:t> </a:t>
            </a:r>
            <a:r>
              <a:rPr lang="en-US" dirty="0" err="1"/>
              <a:t>adipiscing</a:t>
            </a:r>
            <a:r>
              <a:rPr lang="en-US" dirty="0"/>
              <a:t> </a:t>
            </a:r>
            <a:br>
              <a:rPr lang="en-US" dirty="0"/>
            </a:br>
            <a:r>
              <a:rPr lang="en-US" dirty="0" err="1"/>
              <a:t>elit</a:t>
            </a:r>
            <a:r>
              <a:rPr lang="en-US" dirty="0"/>
              <a:t>. </a:t>
            </a:r>
            <a:r>
              <a:rPr lang="en-US" dirty="0" err="1"/>
              <a:t>Nunc</a:t>
            </a:r>
            <a:r>
              <a:rPr lang="en-US" dirty="0"/>
              <a:t> et </a:t>
            </a:r>
            <a:r>
              <a:rPr lang="en-US" dirty="0" err="1"/>
              <a:t>sagittis</a:t>
            </a:r>
            <a:r>
              <a:rPr lang="en-US" dirty="0"/>
              <a:t> ligula</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616002957"/>
      </p:ext>
    </p:extLst>
  </p:cSld>
  <p:clrMapOvr>
    <a:masterClrMapping/>
  </p:clrMapOvr>
  <mc:AlternateContent xmlns:mc="http://schemas.openxmlformats.org/markup-compatibility/2006" xmlns:p14="http://schemas.microsoft.com/office/powerpoint/2010/main">
    <mc:Choice Requires="p14">
      <p:transition spd="slow" p14:dur="1250">
        <p:fade/>
      </p:transition>
    </mc:Choice>
    <mc:Fallback xmlns="">
      <p:transition spd="slow">
        <p:fade/>
      </p:transition>
    </mc:Fallback>
  </mc:AlternateContent>
</p:sldLayout>
</file>

<file path=ppt/slideLayouts/slideLayout164.xml><?xml version="1.0" encoding="utf-8"?>
<p:sldLayout xmlns:a="http://schemas.openxmlformats.org/drawingml/2006/main" xmlns:r="http://schemas.openxmlformats.org/officeDocument/2006/relationships" xmlns:p="http://schemas.openxmlformats.org/presentationml/2006/main" preserve="1" userDrawn="1">
  <p:cSld name="61_Illustrated Footer">
    <p:spTree>
      <p:nvGrpSpPr>
        <p:cNvPr id="1" name=""/>
        <p:cNvGrpSpPr/>
        <p:nvPr/>
      </p:nvGrpSpPr>
      <p:grpSpPr>
        <a:xfrm>
          <a:off x="0" y="0"/>
          <a:ext cx="0" cy="0"/>
          <a:chOff x="0" y="0"/>
          <a:chExt cx="0" cy="0"/>
        </a:xfrm>
      </p:grpSpPr>
      <p:graphicFrame>
        <p:nvGraphicFramePr>
          <p:cNvPr id="5" name="Object 4" hidden="1"/>
          <p:cNvGraphicFramePr>
            <a:graphicFrameLocks noChangeAspect="1"/>
          </p:cNvGraphicFramePr>
          <p:nvPr userDrawn="1">
            <p:custDataLst>
              <p:tags r:id="rId2"/>
            </p:custDataLst>
            <p:extLst/>
          </p:nvPr>
        </p:nvGraphicFramePr>
        <p:xfrm>
          <a:off x="1191" y="1589"/>
          <a:ext cx="1190" cy="1587"/>
        </p:xfrm>
        <a:graphic>
          <a:graphicData uri="http://schemas.openxmlformats.org/presentationml/2006/ole">
            <mc:AlternateContent xmlns:mc="http://schemas.openxmlformats.org/markup-compatibility/2006">
              <mc:Choice xmlns:v="urn:schemas-microsoft-com:vml" Requires="v">
                <p:oleObj spid="_x0000_s96261" name="think-cell Slide" r:id="rId4" imgW="270" imgH="270" progId="TCLayout.ActiveDocument.1">
                  <p:embed/>
                </p:oleObj>
              </mc:Choice>
              <mc:Fallback>
                <p:oleObj name="think-cell Slide" r:id="rId4" imgW="270" imgH="270" progId="TCLayout.ActiveDocument.1">
                  <p:embed/>
                  <p:pic>
                    <p:nvPicPr>
                      <p:cNvPr id="5" name="Object 4" hidden="1"/>
                      <p:cNvPicPr/>
                      <p:nvPr/>
                    </p:nvPicPr>
                    <p:blipFill>
                      <a:blip r:embed="rId5"/>
                      <a:stretch>
                        <a:fillRect/>
                      </a:stretch>
                    </p:blipFill>
                    <p:spPr>
                      <a:xfrm>
                        <a:off x="1191" y="1589"/>
                        <a:ext cx="1190" cy="1587"/>
                      </a:xfrm>
                      <a:prstGeom prst="rect">
                        <a:avLst/>
                      </a:prstGeom>
                    </p:spPr>
                  </p:pic>
                </p:oleObj>
              </mc:Fallback>
            </mc:AlternateContent>
          </a:graphicData>
        </a:graphic>
      </p:graphicFrame>
      <p:sp>
        <p:nvSpPr>
          <p:cNvPr id="3" name="Footer Placeholder 2"/>
          <p:cNvSpPr>
            <a:spLocks noGrp="1"/>
          </p:cNvSpPr>
          <p:nvPr>
            <p:ph type="ftr" sz="quarter" idx="10"/>
          </p:nvPr>
        </p:nvSpPr>
        <p:spPr/>
        <p:txBody>
          <a:bodyPr/>
          <a:lstStyle/>
          <a:p>
            <a:r>
              <a:rPr lang="en-US"/>
              <a:t>Microsoft Confidential</a:t>
            </a:r>
          </a:p>
        </p:txBody>
      </p:sp>
      <p:sp>
        <p:nvSpPr>
          <p:cNvPr id="4" name="Slide Number Placeholder 3"/>
          <p:cNvSpPr>
            <a:spLocks noGrp="1"/>
          </p:cNvSpPr>
          <p:nvPr>
            <p:ph type="sldNum" sz="quarter" idx="11"/>
          </p:nvPr>
        </p:nvSpPr>
        <p:spPr/>
        <p:txBody>
          <a:bodyPr/>
          <a:lstStyle/>
          <a:p>
            <a:fld id="{27258FFF-F925-446B-8502-81C933981705}" type="slidenum">
              <a:rPr lang="en-US" smtClean="0"/>
              <a:pPr/>
              <a:t>‹#›</a:t>
            </a:fld>
            <a:endParaRPr lang="en-US"/>
          </a:p>
        </p:txBody>
      </p:sp>
      <p:sp>
        <p:nvSpPr>
          <p:cNvPr id="7" name="Title 1"/>
          <p:cNvSpPr>
            <a:spLocks noGrp="1"/>
          </p:cNvSpPr>
          <p:nvPr>
            <p:ph type="title" hasCustomPrompt="1"/>
          </p:nvPr>
        </p:nvSpPr>
        <p:spPr>
          <a:xfrm>
            <a:off x="438875" y="264964"/>
            <a:ext cx="8418931" cy="1097302"/>
          </a:xfrm>
        </p:spPr>
        <p:txBody>
          <a:bodyPr lIns="0" tIns="91440" rIns="146304" bIns="91440"/>
          <a:lstStyle>
            <a:lvl1pPr>
              <a:lnSpc>
                <a:spcPts val="3674"/>
              </a:lnSpc>
              <a:defRPr sz="2700" baseline="0">
                <a:solidFill>
                  <a:schemeClr val="accent1"/>
                </a:solidFill>
              </a:defRPr>
            </a:lvl1pPr>
          </a:lstStyle>
          <a:p>
            <a:r>
              <a:rPr lang="en-US" dirty="0" err="1"/>
              <a:t>Lorem</a:t>
            </a:r>
            <a:r>
              <a:rPr lang="en-US" dirty="0"/>
              <a:t> </a:t>
            </a:r>
            <a:r>
              <a:rPr lang="en-US" dirty="0" err="1"/>
              <a:t>ipsum</a:t>
            </a:r>
            <a:r>
              <a:rPr lang="en-US" dirty="0"/>
              <a:t> dolor sit.</a:t>
            </a:r>
          </a:p>
        </p:txBody>
      </p:sp>
      <p:sp>
        <p:nvSpPr>
          <p:cNvPr id="237" name="Text Placeholder 7"/>
          <p:cNvSpPr>
            <a:spLocks noGrp="1"/>
          </p:cNvSpPr>
          <p:nvPr userDrawn="1">
            <p:ph type="body" sz="quarter" idx="13" hasCustomPrompt="1"/>
          </p:nvPr>
        </p:nvSpPr>
        <p:spPr>
          <a:xfrm>
            <a:off x="452590" y="1545465"/>
            <a:ext cx="8418931" cy="4663068"/>
          </a:xfrm>
        </p:spPr>
        <p:txBody>
          <a:bodyPr lIns="0" tIns="0"/>
          <a:lstStyle>
            <a:lvl1pPr marL="175006" indent="-175006">
              <a:spcBef>
                <a:spcPts val="900"/>
              </a:spcBef>
              <a:defRPr sz="1950">
                <a:latin typeface="+mn-lt"/>
              </a:defRPr>
            </a:lvl1pPr>
            <a:lvl2pPr marL="517874" indent="-175006">
              <a:spcBef>
                <a:spcPts val="900"/>
              </a:spcBef>
              <a:buSzPct val="100000"/>
              <a:buFont typeface="Segoe UI" pitchFamily="34" charset="0"/>
              <a:buChar char="‐"/>
              <a:defRPr/>
            </a:lvl2pPr>
            <a:lvl3pPr marL="860741" indent="-175006">
              <a:spcBef>
                <a:spcPts val="900"/>
              </a:spcBef>
              <a:buFont typeface="Wingdings" pitchFamily="2" charset="2"/>
              <a:buChar char="§"/>
              <a:defRPr/>
            </a:lvl3pPr>
            <a:lvl4pPr marL="1200037" indent="-257151">
              <a:spcBef>
                <a:spcPts val="900"/>
              </a:spcBef>
              <a:buFont typeface="+mj-lt"/>
              <a:buAutoNum type="arabicPeriod"/>
              <a:defRPr/>
            </a:lvl4pPr>
            <a:lvl5pPr marL="1459569" indent="-257151">
              <a:spcBef>
                <a:spcPts val="900"/>
              </a:spcBef>
              <a:buFont typeface="+mj-lt"/>
              <a:buAutoNum type="alphaLcParenR"/>
              <a:defRPr/>
            </a:lvl5pPr>
          </a:lstStyle>
          <a:p>
            <a:pPr lvl="0"/>
            <a:r>
              <a:rPr lang="en-US" dirty="0" err="1"/>
              <a:t>Lorem</a:t>
            </a:r>
            <a:r>
              <a:rPr lang="en-US" dirty="0"/>
              <a:t> </a:t>
            </a:r>
            <a:r>
              <a:rPr lang="en-US" dirty="0" err="1"/>
              <a:t>ipsum</a:t>
            </a:r>
            <a:r>
              <a:rPr lang="en-US" dirty="0"/>
              <a:t> dolor sit </a:t>
            </a:r>
            <a:r>
              <a:rPr lang="en-US" dirty="0" err="1"/>
              <a:t>amet</a:t>
            </a:r>
            <a:r>
              <a:rPr lang="en-US" dirty="0"/>
              <a:t>, </a:t>
            </a:r>
            <a:r>
              <a:rPr lang="en-US" dirty="0" err="1"/>
              <a:t>consectetur</a:t>
            </a:r>
            <a:r>
              <a:rPr lang="en-US" dirty="0"/>
              <a:t> </a:t>
            </a:r>
            <a:r>
              <a:rPr lang="en-US" dirty="0" err="1"/>
              <a:t>adipiscing</a:t>
            </a:r>
            <a:r>
              <a:rPr lang="en-US" dirty="0"/>
              <a:t> </a:t>
            </a:r>
            <a:br>
              <a:rPr lang="en-US" dirty="0"/>
            </a:br>
            <a:r>
              <a:rPr lang="en-US" dirty="0" err="1"/>
              <a:t>elit</a:t>
            </a:r>
            <a:r>
              <a:rPr lang="en-US" dirty="0"/>
              <a:t>. </a:t>
            </a:r>
            <a:r>
              <a:rPr lang="en-US" dirty="0" err="1"/>
              <a:t>Nunc</a:t>
            </a:r>
            <a:r>
              <a:rPr lang="en-US" dirty="0"/>
              <a:t> et </a:t>
            </a:r>
            <a:r>
              <a:rPr lang="en-US" dirty="0" err="1"/>
              <a:t>sagittis</a:t>
            </a:r>
            <a:r>
              <a:rPr lang="en-US" dirty="0"/>
              <a:t> ligula</a:t>
            </a:r>
          </a:p>
          <a:p>
            <a:pPr lvl="1"/>
            <a:r>
              <a:rPr lang="en-US" dirty="0"/>
              <a:t>Second level</a:t>
            </a:r>
          </a:p>
          <a:p>
            <a:pPr lvl="2"/>
            <a:r>
              <a:rPr lang="en-US" dirty="0"/>
              <a:t>Third level</a:t>
            </a:r>
          </a:p>
          <a:p>
            <a:pPr lvl="3"/>
            <a:r>
              <a:rPr lang="en-US" dirty="0"/>
              <a:t>Fourth level</a:t>
            </a:r>
          </a:p>
          <a:p>
            <a:pPr lvl="4"/>
            <a:r>
              <a:rPr lang="en-US" dirty="0"/>
              <a:t>Fifth level</a:t>
            </a:r>
          </a:p>
        </p:txBody>
      </p:sp>
      <p:grpSp>
        <p:nvGrpSpPr>
          <p:cNvPr id="8" name="Group 7"/>
          <p:cNvGrpSpPr/>
          <p:nvPr userDrawn="1"/>
        </p:nvGrpSpPr>
        <p:grpSpPr>
          <a:xfrm>
            <a:off x="1" y="5629615"/>
            <a:ext cx="9326558" cy="1364910"/>
            <a:chOff x="0" y="5629615"/>
            <a:chExt cx="12436469" cy="1364910"/>
          </a:xfrm>
        </p:grpSpPr>
        <p:sp>
          <p:nvSpPr>
            <p:cNvPr id="69" name="Freeform 68"/>
            <p:cNvSpPr>
              <a:spLocks/>
            </p:cNvSpPr>
            <p:nvPr userDrawn="1"/>
          </p:nvSpPr>
          <p:spPr bwMode="auto">
            <a:xfrm>
              <a:off x="0" y="6817872"/>
              <a:ext cx="5802353" cy="176652"/>
            </a:xfrm>
            <a:custGeom>
              <a:avLst/>
              <a:gdLst>
                <a:gd name="connsiteX0" fmla="*/ 11986338 w 12506323"/>
                <a:gd name="connsiteY0" fmla="*/ 1739 h 397158"/>
                <a:gd name="connsiteX1" fmla="*/ 0 w 12506323"/>
                <a:gd name="connsiteY1" fmla="*/ 397158 h 397158"/>
                <a:gd name="connsiteX2" fmla="*/ 7917511 w 12506323"/>
                <a:gd name="connsiteY2" fmla="*/ 397158 h 397158"/>
                <a:gd name="connsiteX3" fmla="*/ 12506323 w 12506323"/>
                <a:gd name="connsiteY3" fmla="*/ 397158 h 397158"/>
                <a:gd name="connsiteX4" fmla="*/ 12506323 w 12506323"/>
                <a:gd name="connsiteY4" fmla="*/ 6599 h 397158"/>
                <a:gd name="connsiteX0" fmla="*/ 11986338 w 12512898"/>
                <a:gd name="connsiteY0" fmla="*/ 1739 h 397158"/>
                <a:gd name="connsiteX1" fmla="*/ 0 w 12512898"/>
                <a:gd name="connsiteY1" fmla="*/ 397158 h 397158"/>
                <a:gd name="connsiteX2" fmla="*/ 7917511 w 12512898"/>
                <a:gd name="connsiteY2" fmla="*/ 397158 h 397158"/>
                <a:gd name="connsiteX3" fmla="*/ 12506323 w 12512898"/>
                <a:gd name="connsiteY3" fmla="*/ 397158 h 397158"/>
                <a:gd name="connsiteX4" fmla="*/ 12512898 w 12512898"/>
                <a:gd name="connsiteY4" fmla="*/ 23702 h 397158"/>
                <a:gd name="connsiteX5" fmla="*/ 11986338 w 12512898"/>
                <a:gd name="connsiteY5" fmla="*/ 1739 h 397158"/>
                <a:gd name="connsiteX0" fmla="*/ 11986338 w 12506323"/>
                <a:gd name="connsiteY0" fmla="*/ 1739 h 397158"/>
                <a:gd name="connsiteX1" fmla="*/ 0 w 12506323"/>
                <a:gd name="connsiteY1" fmla="*/ 397158 h 397158"/>
                <a:gd name="connsiteX2" fmla="*/ 7917511 w 12506323"/>
                <a:gd name="connsiteY2" fmla="*/ 397158 h 397158"/>
                <a:gd name="connsiteX3" fmla="*/ 12506323 w 12506323"/>
                <a:gd name="connsiteY3" fmla="*/ 397158 h 397158"/>
                <a:gd name="connsiteX4" fmla="*/ 12401154 w 12506323"/>
                <a:gd name="connsiteY4" fmla="*/ 29404 h 397158"/>
                <a:gd name="connsiteX5" fmla="*/ 11986338 w 12506323"/>
                <a:gd name="connsiteY5" fmla="*/ 1739 h 397158"/>
                <a:gd name="connsiteX0" fmla="*/ 11986338 w 12506323"/>
                <a:gd name="connsiteY0" fmla="*/ 1739 h 397158"/>
                <a:gd name="connsiteX1" fmla="*/ 0 w 12506323"/>
                <a:gd name="connsiteY1" fmla="*/ 397158 h 397158"/>
                <a:gd name="connsiteX2" fmla="*/ 7917511 w 12506323"/>
                <a:gd name="connsiteY2" fmla="*/ 397158 h 397158"/>
                <a:gd name="connsiteX3" fmla="*/ 12506323 w 12506323"/>
                <a:gd name="connsiteY3" fmla="*/ 397158 h 397158"/>
                <a:gd name="connsiteX4" fmla="*/ 12493176 w 12506323"/>
                <a:gd name="connsiteY4" fmla="*/ 20852 h 397158"/>
                <a:gd name="connsiteX5" fmla="*/ 11986338 w 12506323"/>
                <a:gd name="connsiteY5" fmla="*/ 1739 h 397158"/>
                <a:gd name="connsiteX0" fmla="*/ 11986338 w 12506323"/>
                <a:gd name="connsiteY0" fmla="*/ 1739 h 397158"/>
                <a:gd name="connsiteX1" fmla="*/ 0 w 12506323"/>
                <a:gd name="connsiteY1" fmla="*/ 397158 h 397158"/>
                <a:gd name="connsiteX2" fmla="*/ 7917511 w 12506323"/>
                <a:gd name="connsiteY2" fmla="*/ 397158 h 397158"/>
                <a:gd name="connsiteX3" fmla="*/ 12506323 w 12506323"/>
                <a:gd name="connsiteY3" fmla="*/ 397158 h 397158"/>
                <a:gd name="connsiteX4" fmla="*/ 12475811 w 12506323"/>
                <a:gd name="connsiteY4" fmla="*/ 13251 h 397158"/>
                <a:gd name="connsiteX5" fmla="*/ 11986338 w 12506323"/>
                <a:gd name="connsiteY5" fmla="*/ 1739 h 397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506323" h="397158">
                  <a:moveTo>
                    <a:pt x="11986338" y="1739"/>
                  </a:moveTo>
                  <a:cubicBezTo>
                    <a:pt x="7676236" y="-16923"/>
                    <a:pt x="3294865" y="114615"/>
                    <a:pt x="0" y="397158"/>
                  </a:cubicBezTo>
                  <a:lnTo>
                    <a:pt x="7917511" y="397158"/>
                  </a:lnTo>
                  <a:lnTo>
                    <a:pt x="12506323" y="397158"/>
                  </a:lnTo>
                  <a:cubicBezTo>
                    <a:pt x="12506323" y="266972"/>
                    <a:pt x="12475811" y="143437"/>
                    <a:pt x="12475811" y="13251"/>
                  </a:cubicBezTo>
                  <a:cubicBezTo>
                    <a:pt x="12302483" y="11631"/>
                    <a:pt x="12159666" y="3359"/>
                    <a:pt x="11986338" y="1739"/>
                  </a:cubicBezTo>
                  <a:close/>
                </a:path>
              </a:pathLst>
            </a:custGeom>
            <a:solidFill>
              <a:srgbClr val="7FB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pPr marR="0" lvl="0" indent="0" defTabSz="699171" fontAlgn="auto">
                <a:lnSpc>
                  <a:spcPct val="100000"/>
                </a:lnSpc>
                <a:spcBef>
                  <a:spcPts val="0"/>
                </a:spcBef>
                <a:spcAft>
                  <a:spcPts val="0"/>
                </a:spcAft>
                <a:buClrTx/>
                <a:buSzTx/>
                <a:buFontTx/>
                <a:buNone/>
                <a:tabLst/>
              </a:pPr>
              <a:endParaRPr kumimoji="0" lang="en-IN" sz="1350" b="0" i="0" u="none" strike="noStrike" kern="0" cap="none" spc="0" normalizeH="0" baseline="0">
                <a:ln>
                  <a:noFill/>
                </a:ln>
                <a:solidFill>
                  <a:srgbClr val="000000"/>
                </a:solidFill>
                <a:effectLst/>
                <a:uLnTx/>
                <a:uFillTx/>
              </a:endParaRPr>
            </a:p>
          </p:txBody>
        </p:sp>
        <p:sp>
          <p:nvSpPr>
            <p:cNvPr id="161" name="Rectangle 8"/>
            <p:cNvSpPr>
              <a:spLocks noChangeArrowheads="1"/>
            </p:cNvSpPr>
            <p:nvPr/>
          </p:nvSpPr>
          <p:spPr bwMode="auto">
            <a:xfrm>
              <a:off x="6494521" y="6635968"/>
              <a:ext cx="168363" cy="334813"/>
            </a:xfrm>
            <a:prstGeom prst="rect">
              <a:avLst/>
            </a:prstGeom>
            <a:solidFill>
              <a:srgbClr val="D2D2D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162" name="Rectangle 9"/>
            <p:cNvSpPr>
              <a:spLocks noChangeArrowheads="1"/>
            </p:cNvSpPr>
            <p:nvPr/>
          </p:nvSpPr>
          <p:spPr bwMode="auto">
            <a:xfrm>
              <a:off x="6562440" y="5705187"/>
              <a:ext cx="362555" cy="1265594"/>
            </a:xfrm>
            <a:prstGeom prst="rect">
              <a:avLst/>
            </a:prstGeom>
            <a:solidFill>
              <a:srgbClr val="D2D2D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163" name="Rectangle 10"/>
            <p:cNvSpPr>
              <a:spLocks noChangeArrowheads="1"/>
            </p:cNvSpPr>
            <p:nvPr/>
          </p:nvSpPr>
          <p:spPr bwMode="auto">
            <a:xfrm>
              <a:off x="6562440" y="5705187"/>
              <a:ext cx="362555" cy="12655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164" name="Rectangle 11"/>
            <p:cNvSpPr>
              <a:spLocks noChangeArrowheads="1"/>
            </p:cNvSpPr>
            <p:nvPr/>
          </p:nvSpPr>
          <p:spPr bwMode="auto">
            <a:xfrm>
              <a:off x="7627147" y="6545091"/>
              <a:ext cx="86095" cy="425691"/>
            </a:xfrm>
            <a:prstGeom prst="rect">
              <a:avLst/>
            </a:prstGeom>
            <a:solidFill>
              <a:srgbClr val="D2D2D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165" name="Rectangle 12"/>
            <p:cNvSpPr>
              <a:spLocks noChangeArrowheads="1"/>
            </p:cNvSpPr>
            <p:nvPr/>
          </p:nvSpPr>
          <p:spPr bwMode="auto">
            <a:xfrm>
              <a:off x="7627147" y="6545091"/>
              <a:ext cx="86095" cy="4256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166" name="Rectangle 13"/>
            <p:cNvSpPr>
              <a:spLocks noChangeArrowheads="1"/>
            </p:cNvSpPr>
            <p:nvPr/>
          </p:nvSpPr>
          <p:spPr bwMode="auto">
            <a:xfrm>
              <a:off x="7416693" y="6361422"/>
              <a:ext cx="242023" cy="609360"/>
            </a:xfrm>
            <a:prstGeom prst="rect">
              <a:avLst/>
            </a:prstGeom>
            <a:solidFill>
              <a:srgbClr val="D2D2D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167" name="Rectangle 14"/>
            <p:cNvSpPr>
              <a:spLocks noChangeArrowheads="1"/>
            </p:cNvSpPr>
            <p:nvPr/>
          </p:nvSpPr>
          <p:spPr bwMode="auto">
            <a:xfrm>
              <a:off x="7416693" y="6361422"/>
              <a:ext cx="242023" cy="609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168" name="Rectangle 15"/>
            <p:cNvSpPr>
              <a:spLocks noChangeArrowheads="1"/>
            </p:cNvSpPr>
            <p:nvPr/>
          </p:nvSpPr>
          <p:spPr bwMode="auto">
            <a:xfrm>
              <a:off x="7146929" y="6152881"/>
              <a:ext cx="242023" cy="817901"/>
            </a:xfrm>
            <a:prstGeom prst="rect">
              <a:avLst/>
            </a:prstGeom>
            <a:solidFill>
              <a:srgbClr val="D2D2D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169" name="Rectangle 16"/>
            <p:cNvSpPr>
              <a:spLocks noChangeArrowheads="1"/>
            </p:cNvSpPr>
            <p:nvPr/>
          </p:nvSpPr>
          <p:spPr bwMode="auto">
            <a:xfrm>
              <a:off x="7146929" y="6152881"/>
              <a:ext cx="242023" cy="8179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170" name="Rectangle 17"/>
            <p:cNvSpPr>
              <a:spLocks noChangeArrowheads="1"/>
            </p:cNvSpPr>
            <p:nvPr/>
          </p:nvSpPr>
          <p:spPr bwMode="auto">
            <a:xfrm>
              <a:off x="7024483" y="6361422"/>
              <a:ext cx="242023" cy="609360"/>
            </a:xfrm>
            <a:prstGeom prst="rect">
              <a:avLst/>
            </a:prstGeom>
            <a:solidFill>
              <a:srgbClr val="D2D2D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171" name="Rectangle 18"/>
            <p:cNvSpPr>
              <a:spLocks noChangeArrowheads="1"/>
            </p:cNvSpPr>
            <p:nvPr/>
          </p:nvSpPr>
          <p:spPr bwMode="auto">
            <a:xfrm>
              <a:off x="7024483" y="6361422"/>
              <a:ext cx="242023" cy="609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172" name="Rectangle 19"/>
            <p:cNvSpPr>
              <a:spLocks noChangeArrowheads="1"/>
            </p:cNvSpPr>
            <p:nvPr/>
          </p:nvSpPr>
          <p:spPr bwMode="auto">
            <a:xfrm>
              <a:off x="7339207" y="6414035"/>
              <a:ext cx="274547" cy="579705"/>
            </a:xfrm>
            <a:prstGeom prst="rect">
              <a:avLst/>
            </a:prstGeom>
            <a:solidFill>
              <a:schemeClr val="accent2"/>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73" name="Rectangle 20"/>
            <p:cNvSpPr>
              <a:spLocks noChangeArrowheads="1"/>
            </p:cNvSpPr>
            <p:nvPr/>
          </p:nvSpPr>
          <p:spPr bwMode="auto">
            <a:xfrm>
              <a:off x="7339207" y="6414035"/>
              <a:ext cx="274547" cy="5797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174" name="Rectangle 28"/>
            <p:cNvSpPr>
              <a:spLocks noChangeArrowheads="1"/>
            </p:cNvSpPr>
            <p:nvPr/>
          </p:nvSpPr>
          <p:spPr bwMode="auto">
            <a:xfrm>
              <a:off x="7366949" y="6560396"/>
              <a:ext cx="219064" cy="36351"/>
            </a:xfrm>
            <a:prstGeom prst="rect">
              <a:avLst/>
            </a:pr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75" name="Rectangle 29"/>
            <p:cNvSpPr>
              <a:spLocks noChangeArrowheads="1"/>
            </p:cNvSpPr>
            <p:nvPr/>
          </p:nvSpPr>
          <p:spPr bwMode="auto">
            <a:xfrm>
              <a:off x="7366949" y="6560396"/>
              <a:ext cx="219064" cy="36351"/>
            </a:xfrm>
            <a:prstGeom prst="rect">
              <a:avLst/>
            </a:pr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76" name="Rectangle 30"/>
            <p:cNvSpPr>
              <a:spLocks noChangeArrowheads="1"/>
            </p:cNvSpPr>
            <p:nvPr/>
          </p:nvSpPr>
          <p:spPr bwMode="auto">
            <a:xfrm>
              <a:off x="7366949" y="6621619"/>
              <a:ext cx="219064" cy="36351"/>
            </a:xfrm>
            <a:prstGeom prst="rect">
              <a:avLst/>
            </a:pr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77" name="Rectangle 31"/>
            <p:cNvSpPr>
              <a:spLocks noChangeArrowheads="1"/>
            </p:cNvSpPr>
            <p:nvPr/>
          </p:nvSpPr>
          <p:spPr bwMode="auto">
            <a:xfrm>
              <a:off x="7366949" y="6621619"/>
              <a:ext cx="219064" cy="36351"/>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78" name="Rectangle 32"/>
            <p:cNvSpPr>
              <a:spLocks noChangeArrowheads="1"/>
            </p:cNvSpPr>
            <p:nvPr/>
          </p:nvSpPr>
          <p:spPr bwMode="auto">
            <a:xfrm>
              <a:off x="7366949" y="6440820"/>
              <a:ext cx="219064" cy="34438"/>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79" name="Rectangle 33"/>
            <p:cNvSpPr>
              <a:spLocks noChangeArrowheads="1"/>
            </p:cNvSpPr>
            <p:nvPr/>
          </p:nvSpPr>
          <p:spPr bwMode="auto">
            <a:xfrm>
              <a:off x="7366949" y="6440820"/>
              <a:ext cx="219064" cy="34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180" name="Rectangle 34"/>
            <p:cNvSpPr>
              <a:spLocks noChangeArrowheads="1"/>
            </p:cNvSpPr>
            <p:nvPr/>
          </p:nvSpPr>
          <p:spPr bwMode="auto">
            <a:xfrm>
              <a:off x="7366949" y="6502043"/>
              <a:ext cx="219064" cy="33481"/>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81" name="Rectangle 35"/>
            <p:cNvSpPr>
              <a:spLocks noChangeArrowheads="1"/>
            </p:cNvSpPr>
            <p:nvPr/>
          </p:nvSpPr>
          <p:spPr bwMode="auto">
            <a:xfrm>
              <a:off x="7366949" y="6502043"/>
              <a:ext cx="219064" cy="334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182" name="Freeform 48"/>
            <p:cNvSpPr>
              <a:spLocks/>
            </p:cNvSpPr>
            <p:nvPr/>
          </p:nvSpPr>
          <p:spPr bwMode="auto">
            <a:xfrm>
              <a:off x="6784373" y="6651274"/>
              <a:ext cx="407516" cy="342466"/>
            </a:xfrm>
            <a:custGeom>
              <a:avLst/>
              <a:gdLst>
                <a:gd name="T0" fmla="*/ 235 w 426"/>
                <a:gd name="T1" fmla="*/ 62 h 358"/>
                <a:gd name="T2" fmla="*/ 235 w 426"/>
                <a:gd name="T3" fmla="*/ 0 h 358"/>
                <a:gd name="T4" fmla="*/ 280 w 426"/>
                <a:gd name="T5" fmla="*/ 0 h 358"/>
                <a:gd name="T6" fmla="*/ 280 w 426"/>
                <a:gd name="T7" fmla="*/ 62 h 358"/>
                <a:gd name="T8" fmla="*/ 296 w 426"/>
                <a:gd name="T9" fmla="*/ 62 h 358"/>
                <a:gd name="T10" fmla="*/ 296 w 426"/>
                <a:gd name="T11" fmla="*/ 0 h 358"/>
                <a:gd name="T12" fmla="*/ 343 w 426"/>
                <a:gd name="T13" fmla="*/ 0 h 358"/>
                <a:gd name="T14" fmla="*/ 343 w 426"/>
                <a:gd name="T15" fmla="*/ 62 h 358"/>
                <a:gd name="T16" fmla="*/ 426 w 426"/>
                <a:gd name="T17" fmla="*/ 62 h 358"/>
                <a:gd name="T18" fmla="*/ 426 w 426"/>
                <a:gd name="T19" fmla="*/ 76 h 358"/>
                <a:gd name="T20" fmla="*/ 407 w 426"/>
                <a:gd name="T21" fmla="*/ 76 h 358"/>
                <a:gd name="T22" fmla="*/ 407 w 426"/>
                <a:gd name="T23" fmla="*/ 358 h 358"/>
                <a:gd name="T24" fmla="*/ 19 w 426"/>
                <a:gd name="T25" fmla="*/ 358 h 358"/>
                <a:gd name="T26" fmla="*/ 19 w 426"/>
                <a:gd name="T27" fmla="*/ 76 h 358"/>
                <a:gd name="T28" fmla="*/ 0 w 426"/>
                <a:gd name="T29" fmla="*/ 76 h 358"/>
                <a:gd name="T30" fmla="*/ 0 w 426"/>
                <a:gd name="T31" fmla="*/ 62 h 358"/>
                <a:gd name="T32" fmla="*/ 235 w 426"/>
                <a:gd name="T33" fmla="*/ 62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6" h="358">
                  <a:moveTo>
                    <a:pt x="235" y="62"/>
                  </a:moveTo>
                  <a:lnTo>
                    <a:pt x="235" y="0"/>
                  </a:lnTo>
                  <a:lnTo>
                    <a:pt x="280" y="0"/>
                  </a:lnTo>
                  <a:lnTo>
                    <a:pt x="280" y="62"/>
                  </a:lnTo>
                  <a:lnTo>
                    <a:pt x="296" y="62"/>
                  </a:lnTo>
                  <a:lnTo>
                    <a:pt x="296" y="0"/>
                  </a:lnTo>
                  <a:lnTo>
                    <a:pt x="343" y="0"/>
                  </a:lnTo>
                  <a:lnTo>
                    <a:pt x="343" y="62"/>
                  </a:lnTo>
                  <a:lnTo>
                    <a:pt x="426" y="62"/>
                  </a:lnTo>
                  <a:lnTo>
                    <a:pt x="426" y="76"/>
                  </a:lnTo>
                  <a:lnTo>
                    <a:pt x="407" y="76"/>
                  </a:lnTo>
                  <a:lnTo>
                    <a:pt x="407" y="358"/>
                  </a:lnTo>
                  <a:lnTo>
                    <a:pt x="19" y="358"/>
                  </a:lnTo>
                  <a:lnTo>
                    <a:pt x="19" y="76"/>
                  </a:lnTo>
                  <a:lnTo>
                    <a:pt x="0" y="76"/>
                  </a:lnTo>
                  <a:lnTo>
                    <a:pt x="0" y="62"/>
                  </a:lnTo>
                  <a:lnTo>
                    <a:pt x="235" y="62"/>
                  </a:lnTo>
                  <a:close/>
                </a:path>
              </a:pathLst>
            </a:custGeom>
            <a:solidFill>
              <a:srgbClr val="D2D2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183" name="Freeform 49"/>
            <p:cNvSpPr>
              <a:spLocks/>
            </p:cNvSpPr>
            <p:nvPr/>
          </p:nvSpPr>
          <p:spPr bwMode="auto">
            <a:xfrm>
              <a:off x="6569136" y="6651274"/>
              <a:ext cx="407516" cy="342466"/>
            </a:xfrm>
            <a:custGeom>
              <a:avLst/>
              <a:gdLst>
                <a:gd name="T0" fmla="*/ 235 w 426"/>
                <a:gd name="T1" fmla="*/ 62 h 358"/>
                <a:gd name="T2" fmla="*/ 235 w 426"/>
                <a:gd name="T3" fmla="*/ 0 h 358"/>
                <a:gd name="T4" fmla="*/ 280 w 426"/>
                <a:gd name="T5" fmla="*/ 0 h 358"/>
                <a:gd name="T6" fmla="*/ 280 w 426"/>
                <a:gd name="T7" fmla="*/ 62 h 358"/>
                <a:gd name="T8" fmla="*/ 296 w 426"/>
                <a:gd name="T9" fmla="*/ 62 h 358"/>
                <a:gd name="T10" fmla="*/ 296 w 426"/>
                <a:gd name="T11" fmla="*/ 0 h 358"/>
                <a:gd name="T12" fmla="*/ 344 w 426"/>
                <a:gd name="T13" fmla="*/ 0 h 358"/>
                <a:gd name="T14" fmla="*/ 344 w 426"/>
                <a:gd name="T15" fmla="*/ 62 h 358"/>
                <a:gd name="T16" fmla="*/ 426 w 426"/>
                <a:gd name="T17" fmla="*/ 62 h 358"/>
                <a:gd name="T18" fmla="*/ 426 w 426"/>
                <a:gd name="T19" fmla="*/ 76 h 358"/>
                <a:gd name="T20" fmla="*/ 408 w 426"/>
                <a:gd name="T21" fmla="*/ 76 h 358"/>
                <a:gd name="T22" fmla="*/ 408 w 426"/>
                <a:gd name="T23" fmla="*/ 358 h 358"/>
                <a:gd name="T24" fmla="*/ 19 w 426"/>
                <a:gd name="T25" fmla="*/ 358 h 358"/>
                <a:gd name="T26" fmla="*/ 19 w 426"/>
                <a:gd name="T27" fmla="*/ 76 h 358"/>
                <a:gd name="T28" fmla="*/ 0 w 426"/>
                <a:gd name="T29" fmla="*/ 76 h 358"/>
                <a:gd name="T30" fmla="*/ 0 w 426"/>
                <a:gd name="T31" fmla="*/ 62 h 358"/>
                <a:gd name="T32" fmla="*/ 235 w 426"/>
                <a:gd name="T33" fmla="*/ 62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6" h="358">
                  <a:moveTo>
                    <a:pt x="235" y="62"/>
                  </a:moveTo>
                  <a:lnTo>
                    <a:pt x="235" y="0"/>
                  </a:lnTo>
                  <a:lnTo>
                    <a:pt x="280" y="0"/>
                  </a:lnTo>
                  <a:lnTo>
                    <a:pt x="280" y="62"/>
                  </a:lnTo>
                  <a:lnTo>
                    <a:pt x="296" y="62"/>
                  </a:lnTo>
                  <a:lnTo>
                    <a:pt x="296" y="0"/>
                  </a:lnTo>
                  <a:lnTo>
                    <a:pt x="344" y="0"/>
                  </a:lnTo>
                  <a:lnTo>
                    <a:pt x="344" y="62"/>
                  </a:lnTo>
                  <a:lnTo>
                    <a:pt x="426" y="62"/>
                  </a:lnTo>
                  <a:lnTo>
                    <a:pt x="426" y="76"/>
                  </a:lnTo>
                  <a:lnTo>
                    <a:pt x="408" y="76"/>
                  </a:lnTo>
                  <a:lnTo>
                    <a:pt x="408" y="358"/>
                  </a:lnTo>
                  <a:lnTo>
                    <a:pt x="19" y="358"/>
                  </a:lnTo>
                  <a:lnTo>
                    <a:pt x="19" y="76"/>
                  </a:lnTo>
                  <a:lnTo>
                    <a:pt x="0" y="76"/>
                  </a:lnTo>
                  <a:lnTo>
                    <a:pt x="0" y="62"/>
                  </a:lnTo>
                  <a:lnTo>
                    <a:pt x="235" y="62"/>
                  </a:lnTo>
                  <a:close/>
                </a:path>
              </a:pathLst>
            </a:custGeom>
            <a:solidFill>
              <a:srgbClr val="D2D2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184" name="Rectangle 50"/>
            <p:cNvSpPr>
              <a:spLocks noChangeArrowheads="1"/>
            </p:cNvSpPr>
            <p:nvPr/>
          </p:nvSpPr>
          <p:spPr bwMode="auto">
            <a:xfrm>
              <a:off x="7080922" y="6531698"/>
              <a:ext cx="371165" cy="462042"/>
            </a:xfrm>
            <a:prstGeom prst="rect">
              <a:avLst/>
            </a:prstGeom>
            <a:solidFill>
              <a:schemeClr val="accent2"/>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85" name="Rectangle 51"/>
            <p:cNvSpPr>
              <a:spLocks noChangeArrowheads="1"/>
            </p:cNvSpPr>
            <p:nvPr/>
          </p:nvSpPr>
          <p:spPr bwMode="auto">
            <a:xfrm>
              <a:off x="7080922" y="6531698"/>
              <a:ext cx="371165" cy="46204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186" name="Rectangle 52"/>
            <p:cNvSpPr>
              <a:spLocks noChangeArrowheads="1"/>
            </p:cNvSpPr>
            <p:nvPr/>
          </p:nvSpPr>
          <p:spPr bwMode="auto">
            <a:xfrm>
              <a:off x="7062747" y="6517349"/>
              <a:ext cx="407516" cy="14349"/>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87" name="Rectangle 53"/>
            <p:cNvSpPr>
              <a:spLocks noChangeArrowheads="1"/>
            </p:cNvSpPr>
            <p:nvPr/>
          </p:nvSpPr>
          <p:spPr bwMode="auto">
            <a:xfrm>
              <a:off x="7062747" y="6517349"/>
              <a:ext cx="407516" cy="143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188" name="Rectangle 56"/>
            <p:cNvSpPr>
              <a:spLocks noChangeArrowheads="1"/>
            </p:cNvSpPr>
            <p:nvPr/>
          </p:nvSpPr>
          <p:spPr bwMode="auto">
            <a:xfrm>
              <a:off x="7117273" y="6571876"/>
              <a:ext cx="299419" cy="49744"/>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89" name="Rectangle 57"/>
            <p:cNvSpPr>
              <a:spLocks noChangeArrowheads="1"/>
            </p:cNvSpPr>
            <p:nvPr/>
          </p:nvSpPr>
          <p:spPr bwMode="auto">
            <a:xfrm>
              <a:off x="7117273" y="6656057"/>
              <a:ext cx="299419" cy="47830"/>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90" name="Rectangle 61"/>
            <p:cNvSpPr>
              <a:spLocks noChangeArrowheads="1"/>
            </p:cNvSpPr>
            <p:nvPr/>
          </p:nvSpPr>
          <p:spPr bwMode="auto">
            <a:xfrm>
              <a:off x="6628446" y="5872594"/>
              <a:ext cx="371165" cy="1121146"/>
            </a:xfrm>
            <a:prstGeom prst="rect">
              <a:avLst/>
            </a:prstGeom>
            <a:solidFill>
              <a:schemeClr val="accent2"/>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91" name="Rectangle 62"/>
            <p:cNvSpPr>
              <a:spLocks noChangeArrowheads="1"/>
            </p:cNvSpPr>
            <p:nvPr/>
          </p:nvSpPr>
          <p:spPr bwMode="auto">
            <a:xfrm>
              <a:off x="6628446" y="5872594"/>
              <a:ext cx="371165" cy="11211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192" name="Rectangle 63"/>
            <p:cNvSpPr>
              <a:spLocks noChangeArrowheads="1"/>
            </p:cNvSpPr>
            <p:nvPr/>
          </p:nvSpPr>
          <p:spPr bwMode="auto">
            <a:xfrm>
              <a:off x="6610270" y="5859201"/>
              <a:ext cx="407516" cy="13393"/>
            </a:xfrm>
            <a:prstGeom prst="rect">
              <a:avLst/>
            </a:prstGeom>
            <a:solidFill>
              <a:srgbClr val="00205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193" name="Rectangle 64"/>
            <p:cNvSpPr>
              <a:spLocks noChangeArrowheads="1"/>
            </p:cNvSpPr>
            <p:nvPr/>
          </p:nvSpPr>
          <p:spPr bwMode="auto">
            <a:xfrm>
              <a:off x="6610270" y="5859201"/>
              <a:ext cx="407516" cy="1339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194" name="Rectangle 67"/>
            <p:cNvSpPr>
              <a:spLocks noChangeArrowheads="1"/>
            </p:cNvSpPr>
            <p:nvPr/>
          </p:nvSpPr>
          <p:spPr bwMode="auto">
            <a:xfrm>
              <a:off x="6664797" y="6571876"/>
              <a:ext cx="298462" cy="49744"/>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95" name="Rectangle 68"/>
            <p:cNvSpPr>
              <a:spLocks noChangeArrowheads="1"/>
            </p:cNvSpPr>
            <p:nvPr/>
          </p:nvSpPr>
          <p:spPr bwMode="auto">
            <a:xfrm>
              <a:off x="6664797" y="6656057"/>
              <a:ext cx="298462" cy="47830"/>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96" name="Rectangle 71"/>
            <p:cNvSpPr>
              <a:spLocks noChangeArrowheads="1"/>
            </p:cNvSpPr>
            <p:nvPr/>
          </p:nvSpPr>
          <p:spPr bwMode="auto">
            <a:xfrm>
              <a:off x="6664797" y="6406382"/>
              <a:ext cx="298462" cy="47830"/>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97" name="Rectangle 72"/>
            <p:cNvSpPr>
              <a:spLocks noChangeArrowheads="1"/>
            </p:cNvSpPr>
            <p:nvPr/>
          </p:nvSpPr>
          <p:spPr bwMode="auto">
            <a:xfrm>
              <a:off x="6664797" y="6490564"/>
              <a:ext cx="298462" cy="47830"/>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98" name="Rectangle 73"/>
            <p:cNvSpPr>
              <a:spLocks noChangeArrowheads="1"/>
            </p:cNvSpPr>
            <p:nvPr/>
          </p:nvSpPr>
          <p:spPr bwMode="auto">
            <a:xfrm>
              <a:off x="6664797" y="6157663"/>
              <a:ext cx="298462" cy="47830"/>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99" name="Rectangle 74"/>
            <p:cNvSpPr>
              <a:spLocks noChangeArrowheads="1"/>
            </p:cNvSpPr>
            <p:nvPr/>
          </p:nvSpPr>
          <p:spPr bwMode="auto">
            <a:xfrm>
              <a:off x="6664797" y="6157663"/>
              <a:ext cx="298462" cy="478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200" name="Rectangle 75"/>
            <p:cNvSpPr>
              <a:spLocks noChangeArrowheads="1"/>
            </p:cNvSpPr>
            <p:nvPr/>
          </p:nvSpPr>
          <p:spPr bwMode="auto">
            <a:xfrm>
              <a:off x="6664797" y="6241845"/>
              <a:ext cx="298462" cy="46874"/>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01" name="Rectangle 76"/>
            <p:cNvSpPr>
              <a:spLocks noChangeArrowheads="1"/>
            </p:cNvSpPr>
            <p:nvPr/>
          </p:nvSpPr>
          <p:spPr bwMode="auto">
            <a:xfrm>
              <a:off x="6664797" y="6325070"/>
              <a:ext cx="298462" cy="47830"/>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02" name="Rectangle 77"/>
            <p:cNvSpPr>
              <a:spLocks noChangeArrowheads="1"/>
            </p:cNvSpPr>
            <p:nvPr/>
          </p:nvSpPr>
          <p:spPr bwMode="auto">
            <a:xfrm>
              <a:off x="6664797" y="5992170"/>
              <a:ext cx="298462" cy="47830"/>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03" name="Rectangle 78"/>
            <p:cNvSpPr>
              <a:spLocks noChangeArrowheads="1"/>
            </p:cNvSpPr>
            <p:nvPr/>
          </p:nvSpPr>
          <p:spPr bwMode="auto">
            <a:xfrm>
              <a:off x="6664797" y="5992170"/>
              <a:ext cx="298462" cy="478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204" name="Rectangle 79"/>
            <p:cNvSpPr>
              <a:spLocks noChangeArrowheads="1"/>
            </p:cNvSpPr>
            <p:nvPr/>
          </p:nvSpPr>
          <p:spPr bwMode="auto">
            <a:xfrm>
              <a:off x="6664797" y="6073482"/>
              <a:ext cx="298462" cy="50700"/>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05" name="Rectangle 80"/>
            <p:cNvSpPr>
              <a:spLocks noChangeArrowheads="1"/>
            </p:cNvSpPr>
            <p:nvPr/>
          </p:nvSpPr>
          <p:spPr bwMode="auto">
            <a:xfrm>
              <a:off x="6664797" y="6073482"/>
              <a:ext cx="298462" cy="50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206" name="Rectangle 81"/>
            <p:cNvSpPr>
              <a:spLocks noChangeArrowheads="1"/>
            </p:cNvSpPr>
            <p:nvPr/>
          </p:nvSpPr>
          <p:spPr bwMode="auto">
            <a:xfrm>
              <a:off x="6664797" y="5906075"/>
              <a:ext cx="298462" cy="47830"/>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07" name="Rectangle 82"/>
            <p:cNvSpPr>
              <a:spLocks noChangeArrowheads="1"/>
            </p:cNvSpPr>
            <p:nvPr/>
          </p:nvSpPr>
          <p:spPr bwMode="auto">
            <a:xfrm>
              <a:off x="6664797" y="5906075"/>
              <a:ext cx="298462" cy="478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208" name="Rectangle 98"/>
            <p:cNvSpPr>
              <a:spLocks noChangeArrowheads="1"/>
            </p:cNvSpPr>
            <p:nvPr/>
          </p:nvSpPr>
          <p:spPr bwMode="auto">
            <a:xfrm>
              <a:off x="6594965" y="5629615"/>
              <a:ext cx="119576" cy="75572"/>
            </a:xfrm>
            <a:prstGeom prst="rect">
              <a:avLst/>
            </a:prstGeom>
            <a:solidFill>
              <a:srgbClr val="D2D2D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209" name="Rectangle 99"/>
            <p:cNvSpPr>
              <a:spLocks noChangeArrowheads="1"/>
            </p:cNvSpPr>
            <p:nvPr/>
          </p:nvSpPr>
          <p:spPr bwMode="auto">
            <a:xfrm>
              <a:off x="6594965" y="5629615"/>
              <a:ext cx="119576" cy="755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210" name="Rectangle 100"/>
            <p:cNvSpPr>
              <a:spLocks noChangeArrowheads="1"/>
            </p:cNvSpPr>
            <p:nvPr/>
          </p:nvSpPr>
          <p:spPr bwMode="auto">
            <a:xfrm>
              <a:off x="6744196" y="5668836"/>
              <a:ext cx="54527" cy="36351"/>
            </a:xfrm>
            <a:prstGeom prst="rect">
              <a:avLst/>
            </a:prstGeom>
            <a:solidFill>
              <a:srgbClr val="D2D2D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211" name="Rectangle 101"/>
            <p:cNvSpPr>
              <a:spLocks noChangeArrowheads="1"/>
            </p:cNvSpPr>
            <p:nvPr/>
          </p:nvSpPr>
          <p:spPr bwMode="auto">
            <a:xfrm>
              <a:off x="6744196" y="5668836"/>
              <a:ext cx="54527" cy="363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212" name="Rectangle 102"/>
            <p:cNvSpPr>
              <a:spLocks noChangeArrowheads="1"/>
            </p:cNvSpPr>
            <p:nvPr/>
          </p:nvSpPr>
          <p:spPr bwMode="auto">
            <a:xfrm>
              <a:off x="7248329" y="6124182"/>
              <a:ext cx="61223" cy="28698"/>
            </a:xfrm>
            <a:prstGeom prst="rect">
              <a:avLst/>
            </a:prstGeom>
            <a:solidFill>
              <a:srgbClr val="D2D2D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213" name="Rectangle 103"/>
            <p:cNvSpPr>
              <a:spLocks noChangeArrowheads="1"/>
            </p:cNvSpPr>
            <p:nvPr/>
          </p:nvSpPr>
          <p:spPr bwMode="auto">
            <a:xfrm>
              <a:off x="7248329" y="6124182"/>
              <a:ext cx="61223" cy="286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214" name="Freeform 119"/>
            <p:cNvSpPr>
              <a:spLocks/>
            </p:cNvSpPr>
            <p:nvPr/>
          </p:nvSpPr>
          <p:spPr bwMode="auto">
            <a:xfrm>
              <a:off x="6562440" y="5705187"/>
              <a:ext cx="362555" cy="185582"/>
            </a:xfrm>
            <a:custGeom>
              <a:avLst/>
              <a:gdLst>
                <a:gd name="T0" fmla="*/ 379 w 379"/>
                <a:gd name="T1" fmla="*/ 0 h 194"/>
                <a:gd name="T2" fmla="*/ 0 w 379"/>
                <a:gd name="T3" fmla="*/ 0 h 194"/>
                <a:gd name="T4" fmla="*/ 0 w 379"/>
                <a:gd name="T5" fmla="*/ 137 h 194"/>
                <a:gd name="T6" fmla="*/ 69 w 379"/>
                <a:gd name="T7" fmla="*/ 194 h 194"/>
                <a:gd name="T8" fmla="*/ 69 w 379"/>
                <a:gd name="T9" fmla="*/ 175 h 194"/>
                <a:gd name="T10" fmla="*/ 379 w 379"/>
                <a:gd name="T11" fmla="*/ 175 h 194"/>
                <a:gd name="T12" fmla="*/ 50 w 379"/>
                <a:gd name="T13" fmla="*/ 175 h 194"/>
                <a:gd name="T14" fmla="*/ 50 w 379"/>
                <a:gd name="T15" fmla="*/ 161 h 194"/>
                <a:gd name="T16" fmla="*/ 379 w 379"/>
                <a:gd name="T17" fmla="*/ 161 h 194"/>
                <a:gd name="T18" fmla="*/ 379 w 379"/>
                <a:gd name="T19" fmla="*/ 0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79" h="194">
                  <a:moveTo>
                    <a:pt x="379" y="0"/>
                  </a:moveTo>
                  <a:lnTo>
                    <a:pt x="0" y="0"/>
                  </a:lnTo>
                  <a:lnTo>
                    <a:pt x="0" y="137"/>
                  </a:lnTo>
                  <a:lnTo>
                    <a:pt x="69" y="194"/>
                  </a:lnTo>
                  <a:lnTo>
                    <a:pt x="69" y="175"/>
                  </a:lnTo>
                  <a:lnTo>
                    <a:pt x="379" y="175"/>
                  </a:lnTo>
                  <a:lnTo>
                    <a:pt x="50" y="175"/>
                  </a:lnTo>
                  <a:lnTo>
                    <a:pt x="50" y="161"/>
                  </a:lnTo>
                  <a:lnTo>
                    <a:pt x="379" y="161"/>
                  </a:lnTo>
                  <a:lnTo>
                    <a:pt x="37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215" name="Freeform 121"/>
            <p:cNvSpPr>
              <a:spLocks/>
            </p:cNvSpPr>
            <p:nvPr/>
          </p:nvSpPr>
          <p:spPr bwMode="auto">
            <a:xfrm>
              <a:off x="7658714" y="6545091"/>
              <a:ext cx="54527" cy="253501"/>
            </a:xfrm>
            <a:custGeom>
              <a:avLst/>
              <a:gdLst>
                <a:gd name="T0" fmla="*/ 57 w 57"/>
                <a:gd name="T1" fmla="*/ 0 h 265"/>
                <a:gd name="T2" fmla="*/ 0 w 57"/>
                <a:gd name="T3" fmla="*/ 0 h 265"/>
                <a:gd name="T4" fmla="*/ 0 w 57"/>
                <a:gd name="T5" fmla="*/ 220 h 265"/>
                <a:gd name="T6" fmla="*/ 57 w 57"/>
                <a:gd name="T7" fmla="*/ 265 h 265"/>
                <a:gd name="T8" fmla="*/ 57 w 57"/>
                <a:gd name="T9" fmla="*/ 0 h 265"/>
              </a:gdLst>
              <a:ahLst/>
              <a:cxnLst>
                <a:cxn ang="0">
                  <a:pos x="T0" y="T1"/>
                </a:cxn>
                <a:cxn ang="0">
                  <a:pos x="T2" y="T3"/>
                </a:cxn>
                <a:cxn ang="0">
                  <a:pos x="T4" y="T5"/>
                </a:cxn>
                <a:cxn ang="0">
                  <a:pos x="T6" y="T7"/>
                </a:cxn>
                <a:cxn ang="0">
                  <a:pos x="T8" y="T9"/>
                </a:cxn>
              </a:cxnLst>
              <a:rect l="0" t="0" r="r" b="b"/>
              <a:pathLst>
                <a:path w="57" h="265">
                  <a:moveTo>
                    <a:pt x="57" y="0"/>
                  </a:moveTo>
                  <a:lnTo>
                    <a:pt x="0" y="0"/>
                  </a:lnTo>
                  <a:lnTo>
                    <a:pt x="0" y="220"/>
                  </a:lnTo>
                  <a:lnTo>
                    <a:pt x="57" y="265"/>
                  </a:lnTo>
                  <a:lnTo>
                    <a:pt x="57"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216" name="Freeform 123"/>
            <p:cNvSpPr>
              <a:spLocks/>
            </p:cNvSpPr>
            <p:nvPr/>
          </p:nvSpPr>
          <p:spPr bwMode="auto">
            <a:xfrm>
              <a:off x="7416693" y="6361422"/>
              <a:ext cx="242023" cy="394123"/>
            </a:xfrm>
            <a:custGeom>
              <a:avLst/>
              <a:gdLst>
                <a:gd name="T0" fmla="*/ 253 w 253"/>
                <a:gd name="T1" fmla="*/ 0 h 412"/>
                <a:gd name="T2" fmla="*/ 0 w 253"/>
                <a:gd name="T3" fmla="*/ 0 h 412"/>
                <a:gd name="T4" fmla="*/ 0 w 253"/>
                <a:gd name="T5" fmla="*/ 55 h 412"/>
                <a:gd name="T6" fmla="*/ 206 w 253"/>
                <a:gd name="T7" fmla="*/ 55 h 412"/>
                <a:gd name="T8" fmla="*/ 206 w 253"/>
                <a:gd name="T9" fmla="*/ 369 h 412"/>
                <a:gd name="T10" fmla="*/ 253 w 253"/>
                <a:gd name="T11" fmla="*/ 412 h 412"/>
                <a:gd name="T12" fmla="*/ 253 w 253"/>
                <a:gd name="T13" fmla="*/ 192 h 412"/>
                <a:gd name="T14" fmla="*/ 253 w 253"/>
                <a:gd name="T15" fmla="*/ 0 h 4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3" h="412">
                  <a:moveTo>
                    <a:pt x="253" y="0"/>
                  </a:moveTo>
                  <a:lnTo>
                    <a:pt x="0" y="0"/>
                  </a:lnTo>
                  <a:lnTo>
                    <a:pt x="0" y="55"/>
                  </a:lnTo>
                  <a:lnTo>
                    <a:pt x="206" y="55"/>
                  </a:lnTo>
                  <a:lnTo>
                    <a:pt x="206" y="369"/>
                  </a:lnTo>
                  <a:lnTo>
                    <a:pt x="253" y="412"/>
                  </a:lnTo>
                  <a:lnTo>
                    <a:pt x="253" y="192"/>
                  </a:lnTo>
                  <a:lnTo>
                    <a:pt x="25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217" name="Freeform 125"/>
            <p:cNvSpPr>
              <a:spLocks/>
            </p:cNvSpPr>
            <p:nvPr/>
          </p:nvSpPr>
          <p:spPr bwMode="auto">
            <a:xfrm>
              <a:off x="7146929" y="6152881"/>
              <a:ext cx="242023" cy="332900"/>
            </a:xfrm>
            <a:custGeom>
              <a:avLst/>
              <a:gdLst>
                <a:gd name="T0" fmla="*/ 253 w 253"/>
                <a:gd name="T1" fmla="*/ 0 h 348"/>
                <a:gd name="T2" fmla="*/ 0 w 253"/>
                <a:gd name="T3" fmla="*/ 0 h 348"/>
                <a:gd name="T4" fmla="*/ 0 w 253"/>
                <a:gd name="T5" fmla="*/ 180 h 348"/>
                <a:gd name="T6" fmla="*/ 45 w 253"/>
                <a:gd name="T7" fmla="*/ 218 h 348"/>
                <a:gd name="T8" fmla="*/ 125 w 253"/>
                <a:gd name="T9" fmla="*/ 218 h 348"/>
                <a:gd name="T10" fmla="*/ 125 w 253"/>
                <a:gd name="T11" fmla="*/ 287 h 348"/>
                <a:gd name="T12" fmla="*/ 201 w 253"/>
                <a:gd name="T13" fmla="*/ 348 h 348"/>
                <a:gd name="T14" fmla="*/ 201 w 253"/>
                <a:gd name="T15" fmla="*/ 273 h 348"/>
                <a:gd name="T16" fmla="*/ 253 w 253"/>
                <a:gd name="T17" fmla="*/ 273 h 348"/>
                <a:gd name="T18" fmla="*/ 253 w 253"/>
                <a:gd name="T19" fmla="*/ 0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3" h="348">
                  <a:moveTo>
                    <a:pt x="253" y="0"/>
                  </a:moveTo>
                  <a:lnTo>
                    <a:pt x="0" y="0"/>
                  </a:lnTo>
                  <a:lnTo>
                    <a:pt x="0" y="180"/>
                  </a:lnTo>
                  <a:lnTo>
                    <a:pt x="45" y="218"/>
                  </a:lnTo>
                  <a:lnTo>
                    <a:pt x="125" y="218"/>
                  </a:lnTo>
                  <a:lnTo>
                    <a:pt x="125" y="287"/>
                  </a:lnTo>
                  <a:lnTo>
                    <a:pt x="201" y="348"/>
                  </a:lnTo>
                  <a:lnTo>
                    <a:pt x="201" y="273"/>
                  </a:lnTo>
                  <a:lnTo>
                    <a:pt x="253" y="273"/>
                  </a:lnTo>
                  <a:lnTo>
                    <a:pt x="25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218" name="Freeform 127"/>
            <p:cNvSpPr>
              <a:spLocks/>
            </p:cNvSpPr>
            <p:nvPr/>
          </p:nvSpPr>
          <p:spPr bwMode="auto">
            <a:xfrm>
              <a:off x="7189976" y="6361422"/>
              <a:ext cx="76529" cy="66006"/>
            </a:xfrm>
            <a:custGeom>
              <a:avLst/>
              <a:gdLst>
                <a:gd name="T0" fmla="*/ 80 w 80"/>
                <a:gd name="T1" fmla="*/ 0 h 69"/>
                <a:gd name="T2" fmla="*/ 0 w 80"/>
                <a:gd name="T3" fmla="*/ 0 h 69"/>
                <a:gd name="T4" fmla="*/ 80 w 80"/>
                <a:gd name="T5" fmla="*/ 69 h 69"/>
                <a:gd name="T6" fmla="*/ 80 w 80"/>
                <a:gd name="T7" fmla="*/ 0 h 69"/>
              </a:gdLst>
              <a:ahLst/>
              <a:cxnLst>
                <a:cxn ang="0">
                  <a:pos x="T0" y="T1"/>
                </a:cxn>
                <a:cxn ang="0">
                  <a:pos x="T2" y="T3"/>
                </a:cxn>
                <a:cxn ang="0">
                  <a:pos x="T4" y="T5"/>
                </a:cxn>
                <a:cxn ang="0">
                  <a:pos x="T6" y="T7"/>
                </a:cxn>
              </a:cxnLst>
              <a:rect l="0" t="0" r="r" b="b"/>
              <a:pathLst>
                <a:path w="80" h="69">
                  <a:moveTo>
                    <a:pt x="80" y="0"/>
                  </a:moveTo>
                  <a:lnTo>
                    <a:pt x="0" y="0"/>
                  </a:lnTo>
                  <a:lnTo>
                    <a:pt x="80" y="69"/>
                  </a:lnTo>
                  <a:lnTo>
                    <a:pt x="8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219" name="Freeform 129"/>
            <p:cNvSpPr>
              <a:spLocks noEditPoints="1"/>
            </p:cNvSpPr>
            <p:nvPr/>
          </p:nvSpPr>
          <p:spPr bwMode="auto">
            <a:xfrm>
              <a:off x="7339207" y="6414035"/>
              <a:ext cx="274547" cy="300375"/>
            </a:xfrm>
            <a:custGeom>
              <a:avLst/>
              <a:gdLst>
                <a:gd name="T0" fmla="*/ 29 w 287"/>
                <a:gd name="T1" fmla="*/ 64 h 314"/>
                <a:gd name="T2" fmla="*/ 29 w 287"/>
                <a:gd name="T3" fmla="*/ 28 h 314"/>
                <a:gd name="T4" fmla="*/ 258 w 287"/>
                <a:gd name="T5" fmla="*/ 28 h 314"/>
                <a:gd name="T6" fmla="*/ 258 w 287"/>
                <a:gd name="T7" fmla="*/ 64 h 314"/>
                <a:gd name="T8" fmla="*/ 29 w 287"/>
                <a:gd name="T9" fmla="*/ 64 h 314"/>
                <a:gd name="T10" fmla="*/ 287 w 287"/>
                <a:gd name="T11" fmla="*/ 0 h 314"/>
                <a:gd name="T12" fmla="*/ 81 w 287"/>
                <a:gd name="T13" fmla="*/ 0 h 314"/>
                <a:gd name="T14" fmla="*/ 52 w 287"/>
                <a:gd name="T15" fmla="*/ 0 h 314"/>
                <a:gd name="T16" fmla="*/ 0 w 287"/>
                <a:gd name="T17" fmla="*/ 0 h 314"/>
                <a:gd name="T18" fmla="*/ 0 w 287"/>
                <a:gd name="T19" fmla="*/ 75 h 314"/>
                <a:gd name="T20" fmla="*/ 29 w 287"/>
                <a:gd name="T21" fmla="*/ 99 h 314"/>
                <a:gd name="T22" fmla="*/ 29 w 287"/>
                <a:gd name="T23" fmla="*/ 92 h 314"/>
                <a:gd name="T24" fmla="*/ 258 w 287"/>
                <a:gd name="T25" fmla="*/ 92 h 314"/>
                <a:gd name="T26" fmla="*/ 258 w 287"/>
                <a:gd name="T27" fmla="*/ 127 h 314"/>
                <a:gd name="T28" fmla="*/ 118 w 287"/>
                <a:gd name="T29" fmla="*/ 127 h 314"/>
                <a:gd name="T30" fmla="*/ 118 w 287"/>
                <a:gd name="T31" fmla="*/ 153 h 314"/>
                <a:gd name="T32" fmla="*/ 258 w 287"/>
                <a:gd name="T33" fmla="*/ 153 h 314"/>
                <a:gd name="T34" fmla="*/ 258 w 287"/>
                <a:gd name="T35" fmla="*/ 191 h 314"/>
                <a:gd name="T36" fmla="*/ 137 w 287"/>
                <a:gd name="T37" fmla="*/ 191 h 314"/>
                <a:gd name="T38" fmla="*/ 171 w 287"/>
                <a:gd name="T39" fmla="*/ 217 h 314"/>
                <a:gd name="T40" fmla="*/ 258 w 287"/>
                <a:gd name="T41" fmla="*/ 217 h 314"/>
                <a:gd name="T42" fmla="*/ 258 w 287"/>
                <a:gd name="T43" fmla="*/ 255 h 314"/>
                <a:gd name="T44" fmla="*/ 213 w 287"/>
                <a:gd name="T45" fmla="*/ 255 h 314"/>
                <a:gd name="T46" fmla="*/ 246 w 287"/>
                <a:gd name="T47" fmla="*/ 284 h 314"/>
                <a:gd name="T48" fmla="*/ 258 w 287"/>
                <a:gd name="T49" fmla="*/ 284 h 314"/>
                <a:gd name="T50" fmla="*/ 258 w 287"/>
                <a:gd name="T51" fmla="*/ 293 h 314"/>
                <a:gd name="T52" fmla="*/ 287 w 287"/>
                <a:gd name="T53" fmla="*/ 314 h 314"/>
                <a:gd name="T54" fmla="*/ 287 w 287"/>
                <a:gd name="T55" fmla="*/ 0 h 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87" h="314">
                  <a:moveTo>
                    <a:pt x="29" y="64"/>
                  </a:moveTo>
                  <a:lnTo>
                    <a:pt x="29" y="28"/>
                  </a:lnTo>
                  <a:lnTo>
                    <a:pt x="258" y="28"/>
                  </a:lnTo>
                  <a:lnTo>
                    <a:pt x="258" y="64"/>
                  </a:lnTo>
                  <a:lnTo>
                    <a:pt x="29" y="64"/>
                  </a:lnTo>
                  <a:moveTo>
                    <a:pt x="287" y="0"/>
                  </a:moveTo>
                  <a:lnTo>
                    <a:pt x="81" y="0"/>
                  </a:lnTo>
                  <a:lnTo>
                    <a:pt x="52" y="0"/>
                  </a:lnTo>
                  <a:lnTo>
                    <a:pt x="0" y="0"/>
                  </a:lnTo>
                  <a:lnTo>
                    <a:pt x="0" y="75"/>
                  </a:lnTo>
                  <a:lnTo>
                    <a:pt x="29" y="99"/>
                  </a:lnTo>
                  <a:lnTo>
                    <a:pt x="29" y="92"/>
                  </a:lnTo>
                  <a:lnTo>
                    <a:pt x="258" y="92"/>
                  </a:lnTo>
                  <a:lnTo>
                    <a:pt x="258" y="127"/>
                  </a:lnTo>
                  <a:lnTo>
                    <a:pt x="118" y="127"/>
                  </a:lnTo>
                  <a:lnTo>
                    <a:pt x="118" y="153"/>
                  </a:lnTo>
                  <a:lnTo>
                    <a:pt x="258" y="153"/>
                  </a:lnTo>
                  <a:lnTo>
                    <a:pt x="258" y="191"/>
                  </a:lnTo>
                  <a:lnTo>
                    <a:pt x="137" y="191"/>
                  </a:lnTo>
                  <a:lnTo>
                    <a:pt x="171" y="217"/>
                  </a:lnTo>
                  <a:lnTo>
                    <a:pt x="258" y="217"/>
                  </a:lnTo>
                  <a:lnTo>
                    <a:pt x="258" y="255"/>
                  </a:lnTo>
                  <a:lnTo>
                    <a:pt x="213" y="255"/>
                  </a:lnTo>
                  <a:lnTo>
                    <a:pt x="246" y="284"/>
                  </a:lnTo>
                  <a:lnTo>
                    <a:pt x="258" y="284"/>
                  </a:lnTo>
                  <a:lnTo>
                    <a:pt x="258" y="293"/>
                  </a:lnTo>
                  <a:lnTo>
                    <a:pt x="287" y="314"/>
                  </a:lnTo>
                  <a:lnTo>
                    <a:pt x="287"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220" name="Freeform 133"/>
            <p:cNvSpPr>
              <a:spLocks/>
            </p:cNvSpPr>
            <p:nvPr/>
          </p:nvSpPr>
          <p:spPr bwMode="auto">
            <a:xfrm>
              <a:off x="7452087" y="6560396"/>
              <a:ext cx="133925" cy="36351"/>
            </a:xfrm>
            <a:custGeom>
              <a:avLst/>
              <a:gdLst>
                <a:gd name="T0" fmla="*/ 140 w 140"/>
                <a:gd name="T1" fmla="*/ 0 h 38"/>
                <a:gd name="T2" fmla="*/ 0 w 140"/>
                <a:gd name="T3" fmla="*/ 0 h 38"/>
                <a:gd name="T4" fmla="*/ 0 w 140"/>
                <a:gd name="T5" fmla="*/ 22 h 38"/>
                <a:gd name="T6" fmla="*/ 19 w 140"/>
                <a:gd name="T7" fmla="*/ 38 h 38"/>
                <a:gd name="T8" fmla="*/ 140 w 140"/>
                <a:gd name="T9" fmla="*/ 38 h 38"/>
                <a:gd name="T10" fmla="*/ 140 w 140"/>
                <a:gd name="T11" fmla="*/ 0 h 38"/>
              </a:gdLst>
              <a:ahLst/>
              <a:cxnLst>
                <a:cxn ang="0">
                  <a:pos x="T0" y="T1"/>
                </a:cxn>
                <a:cxn ang="0">
                  <a:pos x="T2" y="T3"/>
                </a:cxn>
                <a:cxn ang="0">
                  <a:pos x="T4" y="T5"/>
                </a:cxn>
                <a:cxn ang="0">
                  <a:pos x="T6" y="T7"/>
                </a:cxn>
                <a:cxn ang="0">
                  <a:pos x="T8" y="T9"/>
                </a:cxn>
                <a:cxn ang="0">
                  <a:pos x="T10" y="T11"/>
                </a:cxn>
              </a:cxnLst>
              <a:rect l="0" t="0" r="r" b="b"/>
              <a:pathLst>
                <a:path w="140" h="38">
                  <a:moveTo>
                    <a:pt x="140" y="0"/>
                  </a:moveTo>
                  <a:lnTo>
                    <a:pt x="0" y="0"/>
                  </a:lnTo>
                  <a:lnTo>
                    <a:pt x="0" y="22"/>
                  </a:lnTo>
                  <a:lnTo>
                    <a:pt x="19" y="38"/>
                  </a:lnTo>
                  <a:lnTo>
                    <a:pt x="140" y="38"/>
                  </a:lnTo>
                  <a:lnTo>
                    <a:pt x="140" y="0"/>
                  </a:lnTo>
                </a:path>
              </a:pathLst>
            </a:cu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21" name="Freeform 135"/>
            <p:cNvSpPr>
              <a:spLocks/>
            </p:cNvSpPr>
            <p:nvPr/>
          </p:nvSpPr>
          <p:spPr bwMode="auto">
            <a:xfrm>
              <a:off x="7502787" y="6621619"/>
              <a:ext cx="83225" cy="36351"/>
            </a:xfrm>
            <a:custGeom>
              <a:avLst/>
              <a:gdLst>
                <a:gd name="T0" fmla="*/ 87 w 87"/>
                <a:gd name="T1" fmla="*/ 0 h 38"/>
                <a:gd name="T2" fmla="*/ 0 w 87"/>
                <a:gd name="T3" fmla="*/ 0 h 38"/>
                <a:gd name="T4" fmla="*/ 42 w 87"/>
                <a:gd name="T5" fmla="*/ 38 h 38"/>
                <a:gd name="T6" fmla="*/ 87 w 87"/>
                <a:gd name="T7" fmla="*/ 38 h 38"/>
                <a:gd name="T8" fmla="*/ 87 w 87"/>
                <a:gd name="T9" fmla="*/ 0 h 38"/>
              </a:gdLst>
              <a:ahLst/>
              <a:cxnLst>
                <a:cxn ang="0">
                  <a:pos x="T0" y="T1"/>
                </a:cxn>
                <a:cxn ang="0">
                  <a:pos x="T2" y="T3"/>
                </a:cxn>
                <a:cxn ang="0">
                  <a:pos x="T4" y="T5"/>
                </a:cxn>
                <a:cxn ang="0">
                  <a:pos x="T6" y="T7"/>
                </a:cxn>
                <a:cxn ang="0">
                  <a:pos x="T8" y="T9"/>
                </a:cxn>
              </a:cxnLst>
              <a:rect l="0" t="0" r="r" b="b"/>
              <a:pathLst>
                <a:path w="87" h="38">
                  <a:moveTo>
                    <a:pt x="87" y="0"/>
                  </a:moveTo>
                  <a:lnTo>
                    <a:pt x="0" y="0"/>
                  </a:lnTo>
                  <a:lnTo>
                    <a:pt x="42" y="38"/>
                  </a:lnTo>
                  <a:lnTo>
                    <a:pt x="87" y="38"/>
                  </a:lnTo>
                  <a:lnTo>
                    <a:pt x="87" y="0"/>
                  </a:lnTo>
                </a:path>
              </a:pathLst>
            </a:cu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22" name="Rectangle 137"/>
            <p:cNvSpPr>
              <a:spLocks noChangeArrowheads="1"/>
            </p:cNvSpPr>
            <p:nvPr/>
          </p:nvSpPr>
          <p:spPr bwMode="auto">
            <a:xfrm>
              <a:off x="7366949" y="6440820"/>
              <a:ext cx="219064" cy="34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223" name="Freeform 139"/>
            <p:cNvSpPr>
              <a:spLocks/>
            </p:cNvSpPr>
            <p:nvPr/>
          </p:nvSpPr>
          <p:spPr bwMode="auto">
            <a:xfrm>
              <a:off x="7366949" y="6502043"/>
              <a:ext cx="219064" cy="33481"/>
            </a:xfrm>
            <a:custGeom>
              <a:avLst/>
              <a:gdLst>
                <a:gd name="T0" fmla="*/ 229 w 229"/>
                <a:gd name="T1" fmla="*/ 0 h 35"/>
                <a:gd name="T2" fmla="*/ 0 w 229"/>
                <a:gd name="T3" fmla="*/ 0 h 35"/>
                <a:gd name="T4" fmla="*/ 0 w 229"/>
                <a:gd name="T5" fmla="*/ 7 h 35"/>
                <a:gd name="T6" fmla="*/ 9 w 229"/>
                <a:gd name="T7" fmla="*/ 16 h 35"/>
                <a:gd name="T8" fmla="*/ 108 w 229"/>
                <a:gd name="T9" fmla="*/ 16 h 35"/>
                <a:gd name="T10" fmla="*/ 108 w 229"/>
                <a:gd name="T11" fmla="*/ 31 h 35"/>
                <a:gd name="T12" fmla="*/ 28 w 229"/>
                <a:gd name="T13" fmla="*/ 31 h 35"/>
                <a:gd name="T14" fmla="*/ 89 w 229"/>
                <a:gd name="T15" fmla="*/ 31 h 35"/>
                <a:gd name="T16" fmla="*/ 89 w 229"/>
                <a:gd name="T17" fmla="*/ 35 h 35"/>
                <a:gd name="T18" fmla="*/ 229 w 229"/>
                <a:gd name="T19" fmla="*/ 35 h 35"/>
                <a:gd name="T20" fmla="*/ 229 w 229"/>
                <a:gd name="T21"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9" h="35">
                  <a:moveTo>
                    <a:pt x="229" y="0"/>
                  </a:moveTo>
                  <a:lnTo>
                    <a:pt x="0" y="0"/>
                  </a:lnTo>
                  <a:lnTo>
                    <a:pt x="0" y="7"/>
                  </a:lnTo>
                  <a:lnTo>
                    <a:pt x="9" y="16"/>
                  </a:lnTo>
                  <a:lnTo>
                    <a:pt x="108" y="16"/>
                  </a:lnTo>
                  <a:lnTo>
                    <a:pt x="108" y="31"/>
                  </a:lnTo>
                  <a:lnTo>
                    <a:pt x="28" y="31"/>
                  </a:lnTo>
                  <a:lnTo>
                    <a:pt x="89" y="31"/>
                  </a:lnTo>
                  <a:lnTo>
                    <a:pt x="89" y="35"/>
                  </a:lnTo>
                  <a:lnTo>
                    <a:pt x="229" y="35"/>
                  </a:lnTo>
                  <a:lnTo>
                    <a:pt x="22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224" name="Freeform 141"/>
            <p:cNvSpPr>
              <a:spLocks/>
            </p:cNvSpPr>
            <p:nvPr/>
          </p:nvSpPr>
          <p:spPr bwMode="auto">
            <a:xfrm>
              <a:off x="7393734" y="6531698"/>
              <a:ext cx="58353" cy="49744"/>
            </a:xfrm>
            <a:custGeom>
              <a:avLst/>
              <a:gdLst>
                <a:gd name="T0" fmla="*/ 61 w 61"/>
                <a:gd name="T1" fmla="*/ 0 h 52"/>
                <a:gd name="T2" fmla="*/ 0 w 61"/>
                <a:gd name="T3" fmla="*/ 0 h 52"/>
                <a:gd name="T4" fmla="*/ 61 w 61"/>
                <a:gd name="T5" fmla="*/ 52 h 52"/>
                <a:gd name="T6" fmla="*/ 61 w 61"/>
                <a:gd name="T7" fmla="*/ 30 h 52"/>
                <a:gd name="T8" fmla="*/ 61 w 61"/>
                <a:gd name="T9" fmla="*/ 4 h 52"/>
                <a:gd name="T10" fmla="*/ 61 w 61"/>
                <a:gd name="T11" fmla="*/ 0 h 52"/>
              </a:gdLst>
              <a:ahLst/>
              <a:cxnLst>
                <a:cxn ang="0">
                  <a:pos x="T0" y="T1"/>
                </a:cxn>
                <a:cxn ang="0">
                  <a:pos x="T2" y="T3"/>
                </a:cxn>
                <a:cxn ang="0">
                  <a:pos x="T4" y="T5"/>
                </a:cxn>
                <a:cxn ang="0">
                  <a:pos x="T6" y="T7"/>
                </a:cxn>
                <a:cxn ang="0">
                  <a:pos x="T8" y="T9"/>
                </a:cxn>
                <a:cxn ang="0">
                  <a:pos x="T10" y="T11"/>
                </a:cxn>
              </a:cxnLst>
              <a:rect l="0" t="0" r="r" b="b"/>
              <a:pathLst>
                <a:path w="61" h="52">
                  <a:moveTo>
                    <a:pt x="61" y="0"/>
                  </a:moveTo>
                  <a:lnTo>
                    <a:pt x="0" y="0"/>
                  </a:lnTo>
                  <a:lnTo>
                    <a:pt x="61" y="52"/>
                  </a:lnTo>
                  <a:lnTo>
                    <a:pt x="61" y="30"/>
                  </a:lnTo>
                  <a:lnTo>
                    <a:pt x="61" y="4"/>
                  </a:lnTo>
                  <a:lnTo>
                    <a:pt x="6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225" name="Freeform 143"/>
            <p:cNvSpPr>
              <a:spLocks/>
            </p:cNvSpPr>
            <p:nvPr/>
          </p:nvSpPr>
          <p:spPr bwMode="auto">
            <a:xfrm>
              <a:off x="7375558" y="6517349"/>
              <a:ext cx="94705" cy="14349"/>
            </a:xfrm>
            <a:custGeom>
              <a:avLst/>
              <a:gdLst>
                <a:gd name="T0" fmla="*/ 99 w 99"/>
                <a:gd name="T1" fmla="*/ 0 h 15"/>
                <a:gd name="T2" fmla="*/ 0 w 99"/>
                <a:gd name="T3" fmla="*/ 0 h 15"/>
                <a:gd name="T4" fmla="*/ 19 w 99"/>
                <a:gd name="T5" fmla="*/ 15 h 15"/>
                <a:gd name="T6" fmla="*/ 99 w 99"/>
                <a:gd name="T7" fmla="*/ 15 h 15"/>
                <a:gd name="T8" fmla="*/ 99 w 99"/>
                <a:gd name="T9" fmla="*/ 0 h 15"/>
              </a:gdLst>
              <a:ahLst/>
              <a:cxnLst>
                <a:cxn ang="0">
                  <a:pos x="T0" y="T1"/>
                </a:cxn>
                <a:cxn ang="0">
                  <a:pos x="T2" y="T3"/>
                </a:cxn>
                <a:cxn ang="0">
                  <a:pos x="T4" y="T5"/>
                </a:cxn>
                <a:cxn ang="0">
                  <a:pos x="T6" y="T7"/>
                </a:cxn>
                <a:cxn ang="0">
                  <a:pos x="T8" y="T9"/>
                </a:cxn>
              </a:cxnLst>
              <a:rect l="0" t="0" r="r" b="b"/>
              <a:pathLst>
                <a:path w="99" h="15">
                  <a:moveTo>
                    <a:pt x="99" y="0"/>
                  </a:moveTo>
                  <a:lnTo>
                    <a:pt x="0" y="0"/>
                  </a:lnTo>
                  <a:lnTo>
                    <a:pt x="19" y="15"/>
                  </a:lnTo>
                  <a:lnTo>
                    <a:pt x="99" y="15"/>
                  </a:lnTo>
                  <a:lnTo>
                    <a:pt x="9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226" name="Freeform 145"/>
            <p:cNvSpPr>
              <a:spLocks/>
            </p:cNvSpPr>
            <p:nvPr/>
          </p:nvSpPr>
          <p:spPr bwMode="auto">
            <a:xfrm>
              <a:off x="6628446" y="5872594"/>
              <a:ext cx="371165" cy="328117"/>
            </a:xfrm>
            <a:custGeom>
              <a:avLst/>
              <a:gdLst>
                <a:gd name="T0" fmla="*/ 388 w 388"/>
                <a:gd name="T1" fmla="*/ 0 h 343"/>
                <a:gd name="T2" fmla="*/ 310 w 388"/>
                <a:gd name="T3" fmla="*/ 0 h 343"/>
                <a:gd name="T4" fmla="*/ 0 w 388"/>
                <a:gd name="T5" fmla="*/ 0 h 343"/>
                <a:gd name="T6" fmla="*/ 0 w 388"/>
                <a:gd name="T7" fmla="*/ 19 h 343"/>
                <a:gd name="T8" fmla="*/ 38 w 388"/>
                <a:gd name="T9" fmla="*/ 52 h 343"/>
                <a:gd name="T10" fmla="*/ 38 w 388"/>
                <a:gd name="T11" fmla="*/ 35 h 343"/>
                <a:gd name="T12" fmla="*/ 350 w 388"/>
                <a:gd name="T13" fmla="*/ 35 h 343"/>
                <a:gd name="T14" fmla="*/ 350 w 388"/>
                <a:gd name="T15" fmla="*/ 85 h 343"/>
                <a:gd name="T16" fmla="*/ 80 w 388"/>
                <a:gd name="T17" fmla="*/ 85 h 343"/>
                <a:gd name="T18" fmla="*/ 125 w 388"/>
                <a:gd name="T19" fmla="*/ 125 h 343"/>
                <a:gd name="T20" fmla="*/ 350 w 388"/>
                <a:gd name="T21" fmla="*/ 125 h 343"/>
                <a:gd name="T22" fmla="*/ 350 w 388"/>
                <a:gd name="T23" fmla="*/ 175 h 343"/>
                <a:gd name="T24" fmla="*/ 185 w 388"/>
                <a:gd name="T25" fmla="*/ 175 h 343"/>
                <a:gd name="T26" fmla="*/ 230 w 388"/>
                <a:gd name="T27" fmla="*/ 210 h 343"/>
                <a:gd name="T28" fmla="*/ 350 w 388"/>
                <a:gd name="T29" fmla="*/ 210 h 343"/>
                <a:gd name="T30" fmla="*/ 350 w 388"/>
                <a:gd name="T31" fmla="*/ 263 h 343"/>
                <a:gd name="T32" fmla="*/ 289 w 388"/>
                <a:gd name="T33" fmla="*/ 263 h 343"/>
                <a:gd name="T34" fmla="*/ 334 w 388"/>
                <a:gd name="T35" fmla="*/ 298 h 343"/>
                <a:gd name="T36" fmla="*/ 350 w 388"/>
                <a:gd name="T37" fmla="*/ 298 h 343"/>
                <a:gd name="T38" fmla="*/ 350 w 388"/>
                <a:gd name="T39" fmla="*/ 315 h 343"/>
                <a:gd name="T40" fmla="*/ 388 w 388"/>
                <a:gd name="T41" fmla="*/ 343 h 343"/>
                <a:gd name="T42" fmla="*/ 388 w 388"/>
                <a:gd name="T43" fmla="*/ 0 h 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88" h="343">
                  <a:moveTo>
                    <a:pt x="388" y="0"/>
                  </a:moveTo>
                  <a:lnTo>
                    <a:pt x="310" y="0"/>
                  </a:lnTo>
                  <a:lnTo>
                    <a:pt x="0" y="0"/>
                  </a:lnTo>
                  <a:lnTo>
                    <a:pt x="0" y="19"/>
                  </a:lnTo>
                  <a:lnTo>
                    <a:pt x="38" y="52"/>
                  </a:lnTo>
                  <a:lnTo>
                    <a:pt x="38" y="35"/>
                  </a:lnTo>
                  <a:lnTo>
                    <a:pt x="350" y="35"/>
                  </a:lnTo>
                  <a:lnTo>
                    <a:pt x="350" y="85"/>
                  </a:lnTo>
                  <a:lnTo>
                    <a:pt x="80" y="85"/>
                  </a:lnTo>
                  <a:lnTo>
                    <a:pt x="125" y="125"/>
                  </a:lnTo>
                  <a:lnTo>
                    <a:pt x="350" y="125"/>
                  </a:lnTo>
                  <a:lnTo>
                    <a:pt x="350" y="175"/>
                  </a:lnTo>
                  <a:lnTo>
                    <a:pt x="185" y="175"/>
                  </a:lnTo>
                  <a:lnTo>
                    <a:pt x="230" y="210"/>
                  </a:lnTo>
                  <a:lnTo>
                    <a:pt x="350" y="210"/>
                  </a:lnTo>
                  <a:lnTo>
                    <a:pt x="350" y="263"/>
                  </a:lnTo>
                  <a:lnTo>
                    <a:pt x="289" y="263"/>
                  </a:lnTo>
                  <a:lnTo>
                    <a:pt x="334" y="298"/>
                  </a:lnTo>
                  <a:lnTo>
                    <a:pt x="350" y="298"/>
                  </a:lnTo>
                  <a:lnTo>
                    <a:pt x="350" y="315"/>
                  </a:lnTo>
                  <a:lnTo>
                    <a:pt x="388" y="343"/>
                  </a:lnTo>
                  <a:lnTo>
                    <a:pt x="38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227" name="Freeform 146"/>
            <p:cNvSpPr>
              <a:spLocks/>
            </p:cNvSpPr>
            <p:nvPr/>
          </p:nvSpPr>
          <p:spPr bwMode="auto">
            <a:xfrm>
              <a:off x="6610270" y="5859201"/>
              <a:ext cx="407516" cy="13393"/>
            </a:xfrm>
            <a:custGeom>
              <a:avLst/>
              <a:gdLst>
                <a:gd name="T0" fmla="*/ 426 w 426"/>
                <a:gd name="T1" fmla="*/ 0 h 14"/>
                <a:gd name="T2" fmla="*/ 329 w 426"/>
                <a:gd name="T3" fmla="*/ 0 h 14"/>
                <a:gd name="T4" fmla="*/ 0 w 426"/>
                <a:gd name="T5" fmla="*/ 0 h 14"/>
                <a:gd name="T6" fmla="*/ 0 w 426"/>
                <a:gd name="T7" fmla="*/ 14 h 14"/>
                <a:gd name="T8" fmla="*/ 329 w 426"/>
                <a:gd name="T9" fmla="*/ 14 h 14"/>
                <a:gd name="T10" fmla="*/ 426 w 426"/>
                <a:gd name="T11" fmla="*/ 14 h 14"/>
                <a:gd name="T12" fmla="*/ 426 w 426"/>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426" h="14">
                  <a:moveTo>
                    <a:pt x="426" y="0"/>
                  </a:moveTo>
                  <a:lnTo>
                    <a:pt x="329" y="0"/>
                  </a:lnTo>
                  <a:lnTo>
                    <a:pt x="0" y="0"/>
                  </a:lnTo>
                  <a:lnTo>
                    <a:pt x="0" y="14"/>
                  </a:lnTo>
                  <a:lnTo>
                    <a:pt x="329" y="14"/>
                  </a:lnTo>
                  <a:lnTo>
                    <a:pt x="426" y="14"/>
                  </a:lnTo>
                  <a:lnTo>
                    <a:pt x="426" y="0"/>
                  </a:lnTo>
                  <a:close/>
                </a:path>
              </a:pathLst>
            </a:cu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228" name="Freeform 147"/>
            <p:cNvSpPr>
              <a:spLocks/>
            </p:cNvSpPr>
            <p:nvPr/>
          </p:nvSpPr>
          <p:spPr bwMode="auto">
            <a:xfrm>
              <a:off x="6610270" y="5859201"/>
              <a:ext cx="407516" cy="13393"/>
            </a:xfrm>
            <a:custGeom>
              <a:avLst/>
              <a:gdLst>
                <a:gd name="T0" fmla="*/ 426 w 426"/>
                <a:gd name="T1" fmla="*/ 0 h 14"/>
                <a:gd name="T2" fmla="*/ 329 w 426"/>
                <a:gd name="T3" fmla="*/ 0 h 14"/>
                <a:gd name="T4" fmla="*/ 0 w 426"/>
                <a:gd name="T5" fmla="*/ 0 h 14"/>
                <a:gd name="T6" fmla="*/ 0 w 426"/>
                <a:gd name="T7" fmla="*/ 14 h 14"/>
                <a:gd name="T8" fmla="*/ 329 w 426"/>
                <a:gd name="T9" fmla="*/ 14 h 14"/>
                <a:gd name="T10" fmla="*/ 426 w 426"/>
                <a:gd name="T11" fmla="*/ 14 h 14"/>
                <a:gd name="T12" fmla="*/ 426 w 426"/>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426" h="14">
                  <a:moveTo>
                    <a:pt x="426" y="0"/>
                  </a:moveTo>
                  <a:lnTo>
                    <a:pt x="329" y="0"/>
                  </a:lnTo>
                  <a:lnTo>
                    <a:pt x="0" y="0"/>
                  </a:lnTo>
                  <a:lnTo>
                    <a:pt x="0" y="14"/>
                  </a:lnTo>
                  <a:lnTo>
                    <a:pt x="329" y="14"/>
                  </a:lnTo>
                  <a:lnTo>
                    <a:pt x="426" y="14"/>
                  </a:lnTo>
                  <a:lnTo>
                    <a:pt x="42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229" name="Freeform 148"/>
            <p:cNvSpPr>
              <a:spLocks/>
            </p:cNvSpPr>
            <p:nvPr/>
          </p:nvSpPr>
          <p:spPr bwMode="auto">
            <a:xfrm>
              <a:off x="6947954" y="6157663"/>
              <a:ext cx="15306" cy="16262"/>
            </a:xfrm>
            <a:custGeom>
              <a:avLst/>
              <a:gdLst>
                <a:gd name="T0" fmla="*/ 16 w 16"/>
                <a:gd name="T1" fmla="*/ 0 h 17"/>
                <a:gd name="T2" fmla="*/ 0 w 16"/>
                <a:gd name="T3" fmla="*/ 0 h 17"/>
                <a:gd name="T4" fmla="*/ 16 w 16"/>
                <a:gd name="T5" fmla="*/ 17 h 17"/>
                <a:gd name="T6" fmla="*/ 16 w 16"/>
                <a:gd name="T7" fmla="*/ 0 h 17"/>
              </a:gdLst>
              <a:ahLst/>
              <a:cxnLst>
                <a:cxn ang="0">
                  <a:pos x="T0" y="T1"/>
                </a:cxn>
                <a:cxn ang="0">
                  <a:pos x="T2" y="T3"/>
                </a:cxn>
                <a:cxn ang="0">
                  <a:pos x="T4" y="T5"/>
                </a:cxn>
                <a:cxn ang="0">
                  <a:pos x="T6" y="T7"/>
                </a:cxn>
              </a:cxnLst>
              <a:rect l="0" t="0" r="r" b="b"/>
              <a:pathLst>
                <a:path w="16" h="17">
                  <a:moveTo>
                    <a:pt x="16" y="0"/>
                  </a:moveTo>
                  <a:lnTo>
                    <a:pt x="0" y="0"/>
                  </a:lnTo>
                  <a:lnTo>
                    <a:pt x="16" y="17"/>
                  </a:lnTo>
                  <a:lnTo>
                    <a:pt x="16" y="0"/>
                  </a:lnTo>
                  <a:close/>
                </a:path>
              </a:pathLst>
            </a:custGeom>
            <a:solidFill>
              <a:srgbClr val="40463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230" name="Freeform 149"/>
            <p:cNvSpPr>
              <a:spLocks/>
            </p:cNvSpPr>
            <p:nvPr/>
          </p:nvSpPr>
          <p:spPr bwMode="auto">
            <a:xfrm>
              <a:off x="6947954" y="6157663"/>
              <a:ext cx="15306" cy="16262"/>
            </a:xfrm>
            <a:custGeom>
              <a:avLst/>
              <a:gdLst>
                <a:gd name="T0" fmla="*/ 16 w 16"/>
                <a:gd name="T1" fmla="*/ 0 h 17"/>
                <a:gd name="T2" fmla="*/ 0 w 16"/>
                <a:gd name="T3" fmla="*/ 0 h 17"/>
                <a:gd name="T4" fmla="*/ 16 w 16"/>
                <a:gd name="T5" fmla="*/ 17 h 17"/>
                <a:gd name="T6" fmla="*/ 16 w 16"/>
                <a:gd name="T7" fmla="*/ 0 h 17"/>
              </a:gdLst>
              <a:ahLst/>
              <a:cxnLst>
                <a:cxn ang="0">
                  <a:pos x="T0" y="T1"/>
                </a:cxn>
                <a:cxn ang="0">
                  <a:pos x="T2" y="T3"/>
                </a:cxn>
                <a:cxn ang="0">
                  <a:pos x="T4" y="T5"/>
                </a:cxn>
                <a:cxn ang="0">
                  <a:pos x="T6" y="T7"/>
                </a:cxn>
              </a:cxnLst>
              <a:rect l="0" t="0" r="r" b="b"/>
              <a:pathLst>
                <a:path w="16" h="17">
                  <a:moveTo>
                    <a:pt x="16" y="0"/>
                  </a:moveTo>
                  <a:lnTo>
                    <a:pt x="0" y="0"/>
                  </a:lnTo>
                  <a:lnTo>
                    <a:pt x="16" y="17"/>
                  </a:lnTo>
                  <a:lnTo>
                    <a:pt x="1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231" name="Freeform 151"/>
            <p:cNvSpPr>
              <a:spLocks/>
            </p:cNvSpPr>
            <p:nvPr/>
          </p:nvSpPr>
          <p:spPr bwMode="auto">
            <a:xfrm>
              <a:off x="6748022" y="5992170"/>
              <a:ext cx="215237" cy="47830"/>
            </a:xfrm>
            <a:custGeom>
              <a:avLst/>
              <a:gdLst>
                <a:gd name="T0" fmla="*/ 225 w 225"/>
                <a:gd name="T1" fmla="*/ 0 h 50"/>
                <a:gd name="T2" fmla="*/ 0 w 225"/>
                <a:gd name="T3" fmla="*/ 0 h 50"/>
                <a:gd name="T4" fmla="*/ 60 w 225"/>
                <a:gd name="T5" fmla="*/ 50 h 50"/>
                <a:gd name="T6" fmla="*/ 225 w 225"/>
                <a:gd name="T7" fmla="*/ 50 h 50"/>
                <a:gd name="T8" fmla="*/ 225 w 225"/>
                <a:gd name="T9" fmla="*/ 0 h 50"/>
              </a:gdLst>
              <a:ahLst/>
              <a:cxnLst>
                <a:cxn ang="0">
                  <a:pos x="T0" y="T1"/>
                </a:cxn>
                <a:cxn ang="0">
                  <a:pos x="T2" y="T3"/>
                </a:cxn>
                <a:cxn ang="0">
                  <a:pos x="T4" y="T5"/>
                </a:cxn>
                <a:cxn ang="0">
                  <a:pos x="T6" y="T7"/>
                </a:cxn>
                <a:cxn ang="0">
                  <a:pos x="T8" y="T9"/>
                </a:cxn>
              </a:cxnLst>
              <a:rect l="0" t="0" r="r" b="b"/>
              <a:pathLst>
                <a:path w="225" h="50">
                  <a:moveTo>
                    <a:pt x="225" y="0"/>
                  </a:moveTo>
                  <a:lnTo>
                    <a:pt x="0" y="0"/>
                  </a:lnTo>
                  <a:lnTo>
                    <a:pt x="60" y="50"/>
                  </a:lnTo>
                  <a:lnTo>
                    <a:pt x="225" y="50"/>
                  </a:lnTo>
                  <a:lnTo>
                    <a:pt x="22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232" name="Freeform 153"/>
            <p:cNvSpPr>
              <a:spLocks/>
            </p:cNvSpPr>
            <p:nvPr/>
          </p:nvSpPr>
          <p:spPr bwMode="auto">
            <a:xfrm>
              <a:off x="6848466" y="6073482"/>
              <a:ext cx="114793" cy="50700"/>
            </a:xfrm>
            <a:custGeom>
              <a:avLst/>
              <a:gdLst>
                <a:gd name="T0" fmla="*/ 120 w 120"/>
                <a:gd name="T1" fmla="*/ 0 h 53"/>
                <a:gd name="T2" fmla="*/ 0 w 120"/>
                <a:gd name="T3" fmla="*/ 0 h 53"/>
                <a:gd name="T4" fmla="*/ 59 w 120"/>
                <a:gd name="T5" fmla="*/ 53 h 53"/>
                <a:gd name="T6" fmla="*/ 120 w 120"/>
                <a:gd name="T7" fmla="*/ 53 h 53"/>
                <a:gd name="T8" fmla="*/ 120 w 120"/>
                <a:gd name="T9" fmla="*/ 0 h 53"/>
              </a:gdLst>
              <a:ahLst/>
              <a:cxnLst>
                <a:cxn ang="0">
                  <a:pos x="T0" y="T1"/>
                </a:cxn>
                <a:cxn ang="0">
                  <a:pos x="T2" y="T3"/>
                </a:cxn>
                <a:cxn ang="0">
                  <a:pos x="T4" y="T5"/>
                </a:cxn>
                <a:cxn ang="0">
                  <a:pos x="T6" y="T7"/>
                </a:cxn>
                <a:cxn ang="0">
                  <a:pos x="T8" y="T9"/>
                </a:cxn>
              </a:cxnLst>
              <a:rect l="0" t="0" r="r" b="b"/>
              <a:pathLst>
                <a:path w="120" h="53">
                  <a:moveTo>
                    <a:pt x="120" y="0"/>
                  </a:moveTo>
                  <a:lnTo>
                    <a:pt x="0" y="0"/>
                  </a:lnTo>
                  <a:lnTo>
                    <a:pt x="59" y="53"/>
                  </a:lnTo>
                  <a:lnTo>
                    <a:pt x="120" y="53"/>
                  </a:lnTo>
                  <a:lnTo>
                    <a:pt x="12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233" name="Freeform 155"/>
            <p:cNvSpPr>
              <a:spLocks/>
            </p:cNvSpPr>
            <p:nvPr/>
          </p:nvSpPr>
          <p:spPr bwMode="auto">
            <a:xfrm>
              <a:off x="6664797" y="5906075"/>
              <a:ext cx="298462" cy="47830"/>
            </a:xfrm>
            <a:custGeom>
              <a:avLst/>
              <a:gdLst>
                <a:gd name="T0" fmla="*/ 312 w 312"/>
                <a:gd name="T1" fmla="*/ 0 h 50"/>
                <a:gd name="T2" fmla="*/ 0 w 312"/>
                <a:gd name="T3" fmla="*/ 0 h 50"/>
                <a:gd name="T4" fmla="*/ 0 w 312"/>
                <a:gd name="T5" fmla="*/ 17 h 50"/>
                <a:gd name="T6" fmla="*/ 42 w 312"/>
                <a:gd name="T7" fmla="*/ 50 h 50"/>
                <a:gd name="T8" fmla="*/ 312 w 312"/>
                <a:gd name="T9" fmla="*/ 50 h 50"/>
                <a:gd name="T10" fmla="*/ 312 w 312"/>
                <a:gd name="T11" fmla="*/ 0 h 50"/>
              </a:gdLst>
              <a:ahLst/>
              <a:cxnLst>
                <a:cxn ang="0">
                  <a:pos x="T0" y="T1"/>
                </a:cxn>
                <a:cxn ang="0">
                  <a:pos x="T2" y="T3"/>
                </a:cxn>
                <a:cxn ang="0">
                  <a:pos x="T4" y="T5"/>
                </a:cxn>
                <a:cxn ang="0">
                  <a:pos x="T6" y="T7"/>
                </a:cxn>
                <a:cxn ang="0">
                  <a:pos x="T8" y="T9"/>
                </a:cxn>
                <a:cxn ang="0">
                  <a:pos x="T10" y="T11"/>
                </a:cxn>
              </a:cxnLst>
              <a:rect l="0" t="0" r="r" b="b"/>
              <a:pathLst>
                <a:path w="312" h="50">
                  <a:moveTo>
                    <a:pt x="312" y="0"/>
                  </a:moveTo>
                  <a:lnTo>
                    <a:pt x="0" y="0"/>
                  </a:lnTo>
                  <a:lnTo>
                    <a:pt x="0" y="17"/>
                  </a:lnTo>
                  <a:lnTo>
                    <a:pt x="42" y="50"/>
                  </a:lnTo>
                  <a:lnTo>
                    <a:pt x="312" y="50"/>
                  </a:lnTo>
                  <a:lnTo>
                    <a:pt x="31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234" name="Rectangle 157"/>
            <p:cNvSpPr>
              <a:spLocks noChangeArrowheads="1"/>
            </p:cNvSpPr>
            <p:nvPr/>
          </p:nvSpPr>
          <p:spPr bwMode="auto">
            <a:xfrm>
              <a:off x="6594965" y="5629615"/>
              <a:ext cx="119576" cy="755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235" name="Rectangle 159"/>
            <p:cNvSpPr>
              <a:spLocks noChangeArrowheads="1"/>
            </p:cNvSpPr>
            <p:nvPr/>
          </p:nvSpPr>
          <p:spPr bwMode="auto">
            <a:xfrm>
              <a:off x="6744196" y="5668836"/>
              <a:ext cx="54527" cy="363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236" name="Rectangle 161"/>
            <p:cNvSpPr>
              <a:spLocks noChangeArrowheads="1"/>
            </p:cNvSpPr>
            <p:nvPr/>
          </p:nvSpPr>
          <p:spPr bwMode="auto">
            <a:xfrm>
              <a:off x="7248329" y="6124182"/>
              <a:ext cx="61223" cy="286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72" name="Freeform 71"/>
            <p:cNvSpPr>
              <a:spLocks/>
            </p:cNvSpPr>
            <p:nvPr userDrawn="1"/>
          </p:nvSpPr>
          <p:spPr bwMode="auto">
            <a:xfrm>
              <a:off x="5795966" y="6659209"/>
              <a:ext cx="928477" cy="335315"/>
            </a:xfrm>
            <a:custGeom>
              <a:avLst/>
              <a:gdLst>
                <a:gd name="connsiteX0" fmla="*/ 3323489 w 4188027"/>
                <a:gd name="connsiteY0" fmla="*/ 0 h 1512485"/>
                <a:gd name="connsiteX1" fmla="*/ 3545807 w 4188027"/>
                <a:gd name="connsiteY1" fmla="*/ 8238 h 1512485"/>
                <a:gd name="connsiteX2" fmla="*/ 3941809 w 4188027"/>
                <a:gd name="connsiteY2" fmla="*/ 41187 h 1512485"/>
                <a:gd name="connsiteX3" fmla="*/ 4136337 w 4188027"/>
                <a:gd name="connsiteY3" fmla="*/ 65899 h 1512485"/>
                <a:gd name="connsiteX4" fmla="*/ 4178022 w 4188027"/>
                <a:gd name="connsiteY4" fmla="*/ 77225 h 1512485"/>
                <a:gd name="connsiteX5" fmla="*/ 4188027 w 4188027"/>
                <a:gd name="connsiteY5" fmla="*/ 78461 h 1512485"/>
                <a:gd name="connsiteX6" fmla="*/ 4188027 w 4188027"/>
                <a:gd name="connsiteY6" fmla="*/ 1512485 h 1512485"/>
                <a:gd name="connsiteX7" fmla="*/ 0 w 4188027"/>
                <a:gd name="connsiteY7" fmla="*/ 1512485 h 1512485"/>
                <a:gd name="connsiteX8" fmla="*/ 149782 w 4188027"/>
                <a:gd name="connsiteY8" fmla="*/ 1359770 h 1512485"/>
                <a:gd name="connsiteX9" fmla="*/ 3323489 w 4188027"/>
                <a:gd name="connsiteY9" fmla="*/ 0 h 1512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188027" h="1512485">
                  <a:moveTo>
                    <a:pt x="3323489" y="0"/>
                  </a:moveTo>
                  <a:cubicBezTo>
                    <a:pt x="3399911" y="0"/>
                    <a:pt x="3469385" y="0"/>
                    <a:pt x="3545807" y="8238"/>
                  </a:cubicBezTo>
                  <a:cubicBezTo>
                    <a:pt x="3677807" y="8238"/>
                    <a:pt x="3809809" y="16475"/>
                    <a:pt x="3941809" y="41187"/>
                  </a:cubicBezTo>
                  <a:cubicBezTo>
                    <a:pt x="4011283" y="49424"/>
                    <a:pt x="4073811" y="57661"/>
                    <a:pt x="4136337" y="65899"/>
                  </a:cubicBezTo>
                  <a:cubicBezTo>
                    <a:pt x="4150232" y="70018"/>
                    <a:pt x="4164127" y="74136"/>
                    <a:pt x="4178022" y="77225"/>
                  </a:cubicBezTo>
                  <a:lnTo>
                    <a:pt x="4188027" y="78461"/>
                  </a:lnTo>
                  <a:lnTo>
                    <a:pt x="4188027" y="1512485"/>
                  </a:lnTo>
                  <a:lnTo>
                    <a:pt x="0" y="1512485"/>
                  </a:lnTo>
                  <a:lnTo>
                    <a:pt x="149782" y="1359770"/>
                  </a:lnTo>
                  <a:cubicBezTo>
                    <a:pt x="1074263" y="463993"/>
                    <a:pt x="2198876" y="14415"/>
                    <a:pt x="3323489" y="0"/>
                  </a:cubicBezTo>
                  <a:close/>
                </a:path>
              </a:pathLst>
            </a:custGeom>
            <a:solidFill>
              <a:srgbClr val="77AC00"/>
            </a:solidFill>
            <a:ln>
              <a:noFill/>
            </a:ln>
            <a:extLst/>
          </p:spPr>
          <p:txBody>
            <a:bodyPr vert="horz" wrap="square" lIns="91427" tIns="45713" rIns="91427" bIns="45713" numCol="1" anchor="t" anchorCtr="0" compatLnSpc="1">
              <a:prstTxWarp prst="textNoShape">
                <a:avLst/>
              </a:prstTxWarp>
              <a:noAutofit/>
            </a:bodyPr>
            <a:lstStyle/>
            <a:p>
              <a:pPr marL="0" marR="0" lvl="0" indent="0" defTabSz="699171"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srgbClr val="000000"/>
                </a:solidFill>
                <a:effectLst/>
                <a:uLnTx/>
                <a:uFillTx/>
              </a:endParaRPr>
            </a:p>
          </p:txBody>
        </p:sp>
        <p:sp>
          <p:nvSpPr>
            <p:cNvPr id="75" name="Freeform 74"/>
            <p:cNvSpPr>
              <a:spLocks/>
            </p:cNvSpPr>
            <p:nvPr userDrawn="1"/>
          </p:nvSpPr>
          <p:spPr bwMode="auto">
            <a:xfrm flipH="1">
              <a:off x="6634116" y="6817872"/>
              <a:ext cx="5802353" cy="176652"/>
            </a:xfrm>
            <a:custGeom>
              <a:avLst/>
              <a:gdLst>
                <a:gd name="connsiteX0" fmla="*/ 11986338 w 12506323"/>
                <a:gd name="connsiteY0" fmla="*/ 1739 h 397158"/>
                <a:gd name="connsiteX1" fmla="*/ 0 w 12506323"/>
                <a:gd name="connsiteY1" fmla="*/ 397158 h 397158"/>
                <a:gd name="connsiteX2" fmla="*/ 7917511 w 12506323"/>
                <a:gd name="connsiteY2" fmla="*/ 397158 h 397158"/>
                <a:gd name="connsiteX3" fmla="*/ 12506323 w 12506323"/>
                <a:gd name="connsiteY3" fmla="*/ 397158 h 397158"/>
                <a:gd name="connsiteX4" fmla="*/ 12506323 w 12506323"/>
                <a:gd name="connsiteY4" fmla="*/ 6599 h 397158"/>
                <a:gd name="connsiteX0" fmla="*/ 11986338 w 12512898"/>
                <a:gd name="connsiteY0" fmla="*/ 1739 h 397158"/>
                <a:gd name="connsiteX1" fmla="*/ 0 w 12512898"/>
                <a:gd name="connsiteY1" fmla="*/ 397158 h 397158"/>
                <a:gd name="connsiteX2" fmla="*/ 7917511 w 12512898"/>
                <a:gd name="connsiteY2" fmla="*/ 397158 h 397158"/>
                <a:gd name="connsiteX3" fmla="*/ 12506323 w 12512898"/>
                <a:gd name="connsiteY3" fmla="*/ 397158 h 397158"/>
                <a:gd name="connsiteX4" fmla="*/ 12512898 w 12512898"/>
                <a:gd name="connsiteY4" fmla="*/ 23702 h 397158"/>
                <a:gd name="connsiteX5" fmla="*/ 11986338 w 12512898"/>
                <a:gd name="connsiteY5" fmla="*/ 1739 h 397158"/>
                <a:gd name="connsiteX0" fmla="*/ 11986338 w 12506323"/>
                <a:gd name="connsiteY0" fmla="*/ 1739 h 397158"/>
                <a:gd name="connsiteX1" fmla="*/ 0 w 12506323"/>
                <a:gd name="connsiteY1" fmla="*/ 397158 h 397158"/>
                <a:gd name="connsiteX2" fmla="*/ 7917511 w 12506323"/>
                <a:gd name="connsiteY2" fmla="*/ 397158 h 397158"/>
                <a:gd name="connsiteX3" fmla="*/ 12506323 w 12506323"/>
                <a:gd name="connsiteY3" fmla="*/ 397158 h 397158"/>
                <a:gd name="connsiteX4" fmla="*/ 12401154 w 12506323"/>
                <a:gd name="connsiteY4" fmla="*/ 29404 h 397158"/>
                <a:gd name="connsiteX5" fmla="*/ 11986338 w 12506323"/>
                <a:gd name="connsiteY5" fmla="*/ 1739 h 397158"/>
                <a:gd name="connsiteX0" fmla="*/ 11986338 w 12506323"/>
                <a:gd name="connsiteY0" fmla="*/ 1739 h 397158"/>
                <a:gd name="connsiteX1" fmla="*/ 0 w 12506323"/>
                <a:gd name="connsiteY1" fmla="*/ 397158 h 397158"/>
                <a:gd name="connsiteX2" fmla="*/ 7917511 w 12506323"/>
                <a:gd name="connsiteY2" fmla="*/ 397158 h 397158"/>
                <a:gd name="connsiteX3" fmla="*/ 12506323 w 12506323"/>
                <a:gd name="connsiteY3" fmla="*/ 397158 h 397158"/>
                <a:gd name="connsiteX4" fmla="*/ 12493176 w 12506323"/>
                <a:gd name="connsiteY4" fmla="*/ 20852 h 397158"/>
                <a:gd name="connsiteX5" fmla="*/ 11986338 w 12506323"/>
                <a:gd name="connsiteY5" fmla="*/ 1739 h 397158"/>
                <a:gd name="connsiteX0" fmla="*/ 11986338 w 12506323"/>
                <a:gd name="connsiteY0" fmla="*/ 1739 h 397158"/>
                <a:gd name="connsiteX1" fmla="*/ 0 w 12506323"/>
                <a:gd name="connsiteY1" fmla="*/ 397158 h 397158"/>
                <a:gd name="connsiteX2" fmla="*/ 7917511 w 12506323"/>
                <a:gd name="connsiteY2" fmla="*/ 397158 h 397158"/>
                <a:gd name="connsiteX3" fmla="*/ 12506323 w 12506323"/>
                <a:gd name="connsiteY3" fmla="*/ 397158 h 397158"/>
                <a:gd name="connsiteX4" fmla="*/ 12475811 w 12506323"/>
                <a:gd name="connsiteY4" fmla="*/ 13251 h 397158"/>
                <a:gd name="connsiteX5" fmla="*/ 11986338 w 12506323"/>
                <a:gd name="connsiteY5" fmla="*/ 1739 h 397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506323" h="397158">
                  <a:moveTo>
                    <a:pt x="11986338" y="1739"/>
                  </a:moveTo>
                  <a:cubicBezTo>
                    <a:pt x="7676236" y="-16923"/>
                    <a:pt x="3294865" y="114615"/>
                    <a:pt x="0" y="397158"/>
                  </a:cubicBezTo>
                  <a:lnTo>
                    <a:pt x="7917511" y="397158"/>
                  </a:lnTo>
                  <a:lnTo>
                    <a:pt x="12506323" y="397158"/>
                  </a:lnTo>
                  <a:cubicBezTo>
                    <a:pt x="12506323" y="266972"/>
                    <a:pt x="12475811" y="143437"/>
                    <a:pt x="12475811" y="13251"/>
                  </a:cubicBezTo>
                  <a:cubicBezTo>
                    <a:pt x="12302483" y="11631"/>
                    <a:pt x="12159666" y="3359"/>
                    <a:pt x="11986338" y="1739"/>
                  </a:cubicBezTo>
                  <a:close/>
                </a:path>
              </a:pathLst>
            </a:custGeom>
            <a:solidFill>
              <a:srgbClr val="7FB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pPr marR="0" lvl="0" indent="0" defTabSz="699171" fontAlgn="auto">
                <a:lnSpc>
                  <a:spcPct val="100000"/>
                </a:lnSpc>
                <a:spcBef>
                  <a:spcPts val="0"/>
                </a:spcBef>
                <a:spcAft>
                  <a:spcPts val="0"/>
                </a:spcAft>
                <a:buClrTx/>
                <a:buSzTx/>
                <a:buFontTx/>
                <a:buNone/>
                <a:tabLst/>
              </a:pPr>
              <a:endParaRPr kumimoji="0" lang="en-IN" sz="1350" b="0" i="0" u="none" strike="noStrike" kern="0" cap="none" spc="0" normalizeH="0" baseline="0">
                <a:ln>
                  <a:noFill/>
                </a:ln>
                <a:solidFill>
                  <a:srgbClr val="000000"/>
                </a:solidFill>
                <a:effectLst/>
                <a:uLnTx/>
                <a:uFillTx/>
              </a:endParaRPr>
            </a:p>
          </p:txBody>
        </p:sp>
        <p:grpSp>
          <p:nvGrpSpPr>
            <p:cNvPr id="76" name="Group 75"/>
            <p:cNvGrpSpPr/>
            <p:nvPr userDrawn="1"/>
          </p:nvGrpSpPr>
          <p:grpSpPr>
            <a:xfrm>
              <a:off x="4690104" y="6567727"/>
              <a:ext cx="182411" cy="383486"/>
              <a:chOff x="4560123" y="5762538"/>
              <a:chExt cx="576447" cy="1211878"/>
            </a:xfrm>
          </p:grpSpPr>
          <p:sp>
            <p:nvSpPr>
              <p:cNvPr id="89" name="Freeform 642"/>
              <p:cNvSpPr>
                <a:spLocks/>
              </p:cNvSpPr>
              <p:nvPr/>
            </p:nvSpPr>
            <p:spPr bwMode="auto">
              <a:xfrm>
                <a:off x="4560123" y="6061486"/>
                <a:ext cx="576447" cy="685033"/>
              </a:xfrm>
              <a:custGeom>
                <a:avLst/>
                <a:gdLst>
                  <a:gd name="T0" fmla="*/ 431 w 860"/>
                  <a:gd name="T1" fmla="*/ 0 h 1022"/>
                  <a:gd name="T2" fmla="*/ 0 w 860"/>
                  <a:gd name="T3" fmla="*/ 1022 h 1022"/>
                  <a:gd name="T4" fmla="*/ 860 w 860"/>
                  <a:gd name="T5" fmla="*/ 1022 h 1022"/>
                  <a:gd name="T6" fmla="*/ 431 w 860"/>
                  <a:gd name="T7" fmla="*/ 0 h 1022"/>
                </a:gdLst>
                <a:ahLst/>
                <a:cxnLst>
                  <a:cxn ang="0">
                    <a:pos x="T0" y="T1"/>
                  </a:cxn>
                  <a:cxn ang="0">
                    <a:pos x="T2" y="T3"/>
                  </a:cxn>
                  <a:cxn ang="0">
                    <a:pos x="T4" y="T5"/>
                  </a:cxn>
                  <a:cxn ang="0">
                    <a:pos x="T6" y="T7"/>
                  </a:cxn>
                </a:cxnLst>
                <a:rect l="0" t="0" r="r" b="b"/>
                <a:pathLst>
                  <a:path w="860" h="1022">
                    <a:moveTo>
                      <a:pt x="431" y="0"/>
                    </a:moveTo>
                    <a:lnTo>
                      <a:pt x="0" y="1022"/>
                    </a:lnTo>
                    <a:lnTo>
                      <a:pt x="860" y="1022"/>
                    </a:lnTo>
                    <a:lnTo>
                      <a:pt x="431" y="0"/>
                    </a:lnTo>
                    <a:close/>
                  </a:path>
                </a:pathLst>
              </a:custGeom>
              <a:solidFill>
                <a:srgbClr val="B9D5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90" name="Freeform 643"/>
              <p:cNvSpPr>
                <a:spLocks/>
              </p:cNvSpPr>
              <p:nvPr/>
            </p:nvSpPr>
            <p:spPr bwMode="auto">
              <a:xfrm>
                <a:off x="4601681" y="5904639"/>
                <a:ext cx="493331" cy="587842"/>
              </a:xfrm>
              <a:custGeom>
                <a:avLst/>
                <a:gdLst>
                  <a:gd name="T0" fmla="*/ 369 w 736"/>
                  <a:gd name="T1" fmla="*/ 0 h 877"/>
                  <a:gd name="T2" fmla="*/ 0 w 736"/>
                  <a:gd name="T3" fmla="*/ 877 h 877"/>
                  <a:gd name="T4" fmla="*/ 736 w 736"/>
                  <a:gd name="T5" fmla="*/ 877 h 877"/>
                  <a:gd name="T6" fmla="*/ 369 w 736"/>
                  <a:gd name="T7" fmla="*/ 0 h 877"/>
                </a:gdLst>
                <a:ahLst/>
                <a:cxnLst>
                  <a:cxn ang="0">
                    <a:pos x="T0" y="T1"/>
                  </a:cxn>
                  <a:cxn ang="0">
                    <a:pos x="T2" y="T3"/>
                  </a:cxn>
                  <a:cxn ang="0">
                    <a:pos x="T4" y="T5"/>
                  </a:cxn>
                  <a:cxn ang="0">
                    <a:pos x="T6" y="T7"/>
                  </a:cxn>
                </a:cxnLst>
                <a:rect l="0" t="0" r="r" b="b"/>
                <a:pathLst>
                  <a:path w="736" h="877">
                    <a:moveTo>
                      <a:pt x="369" y="0"/>
                    </a:moveTo>
                    <a:lnTo>
                      <a:pt x="0" y="877"/>
                    </a:lnTo>
                    <a:lnTo>
                      <a:pt x="736" y="877"/>
                    </a:lnTo>
                    <a:lnTo>
                      <a:pt x="369" y="0"/>
                    </a:lnTo>
                    <a:close/>
                  </a:path>
                </a:pathLst>
              </a:custGeom>
              <a:solidFill>
                <a:srgbClr val="B9D5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91" name="Freeform 644"/>
              <p:cNvSpPr>
                <a:spLocks/>
              </p:cNvSpPr>
              <p:nvPr/>
            </p:nvSpPr>
            <p:spPr bwMode="auto">
              <a:xfrm>
                <a:off x="4684127" y="5762538"/>
                <a:ext cx="328441" cy="389437"/>
              </a:xfrm>
              <a:custGeom>
                <a:avLst/>
                <a:gdLst>
                  <a:gd name="T0" fmla="*/ 246 w 490"/>
                  <a:gd name="T1" fmla="*/ 0 h 581"/>
                  <a:gd name="T2" fmla="*/ 0 w 490"/>
                  <a:gd name="T3" fmla="*/ 581 h 581"/>
                  <a:gd name="T4" fmla="*/ 490 w 490"/>
                  <a:gd name="T5" fmla="*/ 581 h 581"/>
                  <a:gd name="T6" fmla="*/ 246 w 490"/>
                  <a:gd name="T7" fmla="*/ 0 h 581"/>
                </a:gdLst>
                <a:ahLst/>
                <a:cxnLst>
                  <a:cxn ang="0">
                    <a:pos x="T0" y="T1"/>
                  </a:cxn>
                  <a:cxn ang="0">
                    <a:pos x="T2" y="T3"/>
                  </a:cxn>
                  <a:cxn ang="0">
                    <a:pos x="T4" y="T5"/>
                  </a:cxn>
                  <a:cxn ang="0">
                    <a:pos x="T6" y="T7"/>
                  </a:cxn>
                </a:cxnLst>
                <a:rect l="0" t="0" r="r" b="b"/>
                <a:pathLst>
                  <a:path w="490" h="581">
                    <a:moveTo>
                      <a:pt x="246" y="0"/>
                    </a:moveTo>
                    <a:lnTo>
                      <a:pt x="0" y="581"/>
                    </a:lnTo>
                    <a:lnTo>
                      <a:pt x="490" y="581"/>
                    </a:lnTo>
                    <a:lnTo>
                      <a:pt x="246" y="0"/>
                    </a:lnTo>
                    <a:close/>
                  </a:path>
                </a:pathLst>
              </a:custGeom>
              <a:solidFill>
                <a:srgbClr val="B9D5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92" name="Freeform 645"/>
              <p:cNvSpPr>
                <a:spLocks/>
              </p:cNvSpPr>
              <p:nvPr/>
            </p:nvSpPr>
            <p:spPr bwMode="auto">
              <a:xfrm>
                <a:off x="4812822" y="5922736"/>
                <a:ext cx="74402" cy="809036"/>
              </a:xfrm>
              <a:custGeom>
                <a:avLst/>
                <a:gdLst>
                  <a:gd name="T0" fmla="*/ 54 w 111"/>
                  <a:gd name="T1" fmla="*/ 0 h 1207"/>
                  <a:gd name="T2" fmla="*/ 0 w 111"/>
                  <a:gd name="T3" fmla="*/ 1207 h 1207"/>
                  <a:gd name="T4" fmla="*/ 111 w 111"/>
                  <a:gd name="T5" fmla="*/ 1207 h 1207"/>
                  <a:gd name="T6" fmla="*/ 54 w 111"/>
                  <a:gd name="T7" fmla="*/ 0 h 1207"/>
                </a:gdLst>
                <a:ahLst/>
                <a:cxnLst>
                  <a:cxn ang="0">
                    <a:pos x="T0" y="T1"/>
                  </a:cxn>
                  <a:cxn ang="0">
                    <a:pos x="T2" y="T3"/>
                  </a:cxn>
                  <a:cxn ang="0">
                    <a:pos x="T4" y="T5"/>
                  </a:cxn>
                  <a:cxn ang="0">
                    <a:pos x="T6" y="T7"/>
                  </a:cxn>
                </a:cxnLst>
                <a:rect l="0" t="0" r="r" b="b"/>
                <a:pathLst>
                  <a:path w="111" h="1207">
                    <a:moveTo>
                      <a:pt x="54" y="0"/>
                    </a:moveTo>
                    <a:lnTo>
                      <a:pt x="0" y="1207"/>
                    </a:lnTo>
                    <a:lnTo>
                      <a:pt x="111" y="1207"/>
                    </a:lnTo>
                    <a:lnTo>
                      <a:pt x="54" y="0"/>
                    </a:lnTo>
                    <a:close/>
                  </a:path>
                </a:pathLst>
              </a:custGeom>
              <a:solidFill>
                <a:srgbClr val="00BC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93" name="Freeform 646"/>
              <p:cNvSpPr>
                <a:spLocks/>
              </p:cNvSpPr>
              <p:nvPr/>
            </p:nvSpPr>
            <p:spPr bwMode="auto">
              <a:xfrm>
                <a:off x="4715630" y="5922736"/>
                <a:ext cx="275488" cy="1051680"/>
              </a:xfrm>
              <a:custGeom>
                <a:avLst/>
                <a:gdLst>
                  <a:gd name="T0" fmla="*/ 411 w 411"/>
                  <a:gd name="T1" fmla="*/ 919 h 1569"/>
                  <a:gd name="T2" fmla="*/ 249 w 411"/>
                  <a:gd name="T3" fmla="*/ 1052 h 1569"/>
                  <a:gd name="T4" fmla="*/ 236 w 411"/>
                  <a:gd name="T5" fmla="*/ 751 h 1569"/>
                  <a:gd name="T6" fmla="*/ 364 w 411"/>
                  <a:gd name="T7" fmla="*/ 589 h 1569"/>
                  <a:gd name="T8" fmla="*/ 234 w 411"/>
                  <a:gd name="T9" fmla="*/ 692 h 1569"/>
                  <a:gd name="T10" fmla="*/ 222 w 411"/>
                  <a:gd name="T11" fmla="*/ 428 h 1569"/>
                  <a:gd name="T12" fmla="*/ 315 w 411"/>
                  <a:gd name="T13" fmla="*/ 303 h 1569"/>
                  <a:gd name="T14" fmla="*/ 219 w 411"/>
                  <a:gd name="T15" fmla="*/ 377 h 1569"/>
                  <a:gd name="T16" fmla="*/ 199 w 411"/>
                  <a:gd name="T17" fmla="*/ 0 h 1569"/>
                  <a:gd name="T18" fmla="*/ 182 w 411"/>
                  <a:gd name="T19" fmla="*/ 404 h 1569"/>
                  <a:gd name="T20" fmla="*/ 180 w 411"/>
                  <a:gd name="T21" fmla="*/ 406 h 1569"/>
                  <a:gd name="T22" fmla="*/ 182 w 411"/>
                  <a:gd name="T23" fmla="*/ 411 h 1569"/>
                  <a:gd name="T24" fmla="*/ 177 w 411"/>
                  <a:gd name="T25" fmla="*/ 473 h 1569"/>
                  <a:gd name="T26" fmla="*/ 59 w 411"/>
                  <a:gd name="T27" fmla="*/ 377 h 1569"/>
                  <a:gd name="T28" fmla="*/ 175 w 411"/>
                  <a:gd name="T29" fmla="*/ 527 h 1569"/>
                  <a:gd name="T30" fmla="*/ 165 w 411"/>
                  <a:gd name="T31" fmla="*/ 759 h 1569"/>
                  <a:gd name="T32" fmla="*/ 27 w 411"/>
                  <a:gd name="T33" fmla="*/ 645 h 1569"/>
                  <a:gd name="T34" fmla="*/ 162 w 411"/>
                  <a:gd name="T35" fmla="*/ 808 h 1569"/>
                  <a:gd name="T36" fmla="*/ 155 w 411"/>
                  <a:gd name="T37" fmla="*/ 975 h 1569"/>
                  <a:gd name="T38" fmla="*/ 0 w 411"/>
                  <a:gd name="T39" fmla="*/ 842 h 1569"/>
                  <a:gd name="T40" fmla="*/ 153 w 411"/>
                  <a:gd name="T41" fmla="*/ 1025 h 1569"/>
                  <a:gd name="T42" fmla="*/ 128 w 411"/>
                  <a:gd name="T43" fmla="*/ 1569 h 1569"/>
                  <a:gd name="T44" fmla="*/ 273 w 411"/>
                  <a:gd name="T45" fmla="*/ 1569 h 1569"/>
                  <a:gd name="T46" fmla="*/ 254 w 411"/>
                  <a:gd name="T47" fmla="*/ 1113 h 1569"/>
                  <a:gd name="T48" fmla="*/ 411 w 411"/>
                  <a:gd name="T49" fmla="*/ 919 h 1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11" h="1569">
                    <a:moveTo>
                      <a:pt x="411" y="919"/>
                    </a:moveTo>
                    <a:lnTo>
                      <a:pt x="249" y="1052"/>
                    </a:lnTo>
                    <a:lnTo>
                      <a:pt x="236" y="751"/>
                    </a:lnTo>
                    <a:lnTo>
                      <a:pt x="364" y="589"/>
                    </a:lnTo>
                    <a:lnTo>
                      <a:pt x="234" y="692"/>
                    </a:lnTo>
                    <a:lnTo>
                      <a:pt x="222" y="428"/>
                    </a:lnTo>
                    <a:lnTo>
                      <a:pt x="315" y="303"/>
                    </a:lnTo>
                    <a:lnTo>
                      <a:pt x="219" y="377"/>
                    </a:lnTo>
                    <a:lnTo>
                      <a:pt x="199" y="0"/>
                    </a:lnTo>
                    <a:lnTo>
                      <a:pt x="182" y="404"/>
                    </a:lnTo>
                    <a:lnTo>
                      <a:pt x="180" y="406"/>
                    </a:lnTo>
                    <a:lnTo>
                      <a:pt x="182" y="411"/>
                    </a:lnTo>
                    <a:lnTo>
                      <a:pt x="177" y="473"/>
                    </a:lnTo>
                    <a:lnTo>
                      <a:pt x="59" y="377"/>
                    </a:lnTo>
                    <a:lnTo>
                      <a:pt x="175" y="527"/>
                    </a:lnTo>
                    <a:lnTo>
                      <a:pt x="165" y="759"/>
                    </a:lnTo>
                    <a:lnTo>
                      <a:pt x="27" y="645"/>
                    </a:lnTo>
                    <a:lnTo>
                      <a:pt x="162" y="808"/>
                    </a:lnTo>
                    <a:lnTo>
                      <a:pt x="155" y="975"/>
                    </a:lnTo>
                    <a:lnTo>
                      <a:pt x="0" y="842"/>
                    </a:lnTo>
                    <a:lnTo>
                      <a:pt x="153" y="1025"/>
                    </a:lnTo>
                    <a:lnTo>
                      <a:pt x="128" y="1569"/>
                    </a:lnTo>
                    <a:lnTo>
                      <a:pt x="273" y="1569"/>
                    </a:lnTo>
                    <a:lnTo>
                      <a:pt x="254" y="1113"/>
                    </a:lnTo>
                    <a:lnTo>
                      <a:pt x="411" y="919"/>
                    </a:lnTo>
                    <a:close/>
                  </a:path>
                </a:pathLst>
              </a:custGeom>
              <a:solidFill>
                <a:srgbClr val="79A5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grpSp>
        <p:grpSp>
          <p:nvGrpSpPr>
            <p:cNvPr id="77" name="Group 76"/>
            <p:cNvGrpSpPr/>
            <p:nvPr userDrawn="1"/>
          </p:nvGrpSpPr>
          <p:grpSpPr>
            <a:xfrm>
              <a:off x="5002087" y="6583497"/>
              <a:ext cx="117644" cy="247326"/>
              <a:chOff x="4560123" y="5762538"/>
              <a:chExt cx="576447" cy="1211878"/>
            </a:xfrm>
          </p:grpSpPr>
          <p:sp>
            <p:nvSpPr>
              <p:cNvPr id="84" name="Freeform 642"/>
              <p:cNvSpPr>
                <a:spLocks/>
              </p:cNvSpPr>
              <p:nvPr/>
            </p:nvSpPr>
            <p:spPr bwMode="auto">
              <a:xfrm>
                <a:off x="4560123" y="6061486"/>
                <a:ext cx="576447" cy="685033"/>
              </a:xfrm>
              <a:custGeom>
                <a:avLst/>
                <a:gdLst>
                  <a:gd name="T0" fmla="*/ 431 w 860"/>
                  <a:gd name="T1" fmla="*/ 0 h 1022"/>
                  <a:gd name="T2" fmla="*/ 0 w 860"/>
                  <a:gd name="T3" fmla="*/ 1022 h 1022"/>
                  <a:gd name="T4" fmla="*/ 860 w 860"/>
                  <a:gd name="T5" fmla="*/ 1022 h 1022"/>
                  <a:gd name="T6" fmla="*/ 431 w 860"/>
                  <a:gd name="T7" fmla="*/ 0 h 1022"/>
                </a:gdLst>
                <a:ahLst/>
                <a:cxnLst>
                  <a:cxn ang="0">
                    <a:pos x="T0" y="T1"/>
                  </a:cxn>
                  <a:cxn ang="0">
                    <a:pos x="T2" y="T3"/>
                  </a:cxn>
                  <a:cxn ang="0">
                    <a:pos x="T4" y="T5"/>
                  </a:cxn>
                  <a:cxn ang="0">
                    <a:pos x="T6" y="T7"/>
                  </a:cxn>
                </a:cxnLst>
                <a:rect l="0" t="0" r="r" b="b"/>
                <a:pathLst>
                  <a:path w="860" h="1022">
                    <a:moveTo>
                      <a:pt x="431" y="0"/>
                    </a:moveTo>
                    <a:lnTo>
                      <a:pt x="0" y="1022"/>
                    </a:lnTo>
                    <a:lnTo>
                      <a:pt x="860" y="1022"/>
                    </a:lnTo>
                    <a:lnTo>
                      <a:pt x="431" y="0"/>
                    </a:lnTo>
                    <a:close/>
                  </a:path>
                </a:pathLst>
              </a:custGeom>
              <a:solidFill>
                <a:srgbClr val="B9D5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85" name="Freeform 643"/>
              <p:cNvSpPr>
                <a:spLocks/>
              </p:cNvSpPr>
              <p:nvPr/>
            </p:nvSpPr>
            <p:spPr bwMode="auto">
              <a:xfrm>
                <a:off x="4601681" y="5904639"/>
                <a:ext cx="493331" cy="587842"/>
              </a:xfrm>
              <a:custGeom>
                <a:avLst/>
                <a:gdLst>
                  <a:gd name="T0" fmla="*/ 369 w 736"/>
                  <a:gd name="T1" fmla="*/ 0 h 877"/>
                  <a:gd name="T2" fmla="*/ 0 w 736"/>
                  <a:gd name="T3" fmla="*/ 877 h 877"/>
                  <a:gd name="T4" fmla="*/ 736 w 736"/>
                  <a:gd name="T5" fmla="*/ 877 h 877"/>
                  <a:gd name="T6" fmla="*/ 369 w 736"/>
                  <a:gd name="T7" fmla="*/ 0 h 877"/>
                </a:gdLst>
                <a:ahLst/>
                <a:cxnLst>
                  <a:cxn ang="0">
                    <a:pos x="T0" y="T1"/>
                  </a:cxn>
                  <a:cxn ang="0">
                    <a:pos x="T2" y="T3"/>
                  </a:cxn>
                  <a:cxn ang="0">
                    <a:pos x="T4" y="T5"/>
                  </a:cxn>
                  <a:cxn ang="0">
                    <a:pos x="T6" y="T7"/>
                  </a:cxn>
                </a:cxnLst>
                <a:rect l="0" t="0" r="r" b="b"/>
                <a:pathLst>
                  <a:path w="736" h="877">
                    <a:moveTo>
                      <a:pt x="369" y="0"/>
                    </a:moveTo>
                    <a:lnTo>
                      <a:pt x="0" y="877"/>
                    </a:lnTo>
                    <a:lnTo>
                      <a:pt x="736" y="877"/>
                    </a:lnTo>
                    <a:lnTo>
                      <a:pt x="369" y="0"/>
                    </a:lnTo>
                    <a:close/>
                  </a:path>
                </a:pathLst>
              </a:custGeom>
              <a:solidFill>
                <a:srgbClr val="B9D5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86" name="Freeform 644"/>
              <p:cNvSpPr>
                <a:spLocks/>
              </p:cNvSpPr>
              <p:nvPr/>
            </p:nvSpPr>
            <p:spPr bwMode="auto">
              <a:xfrm>
                <a:off x="4684127" y="5762538"/>
                <a:ext cx="328441" cy="389437"/>
              </a:xfrm>
              <a:custGeom>
                <a:avLst/>
                <a:gdLst>
                  <a:gd name="T0" fmla="*/ 246 w 490"/>
                  <a:gd name="T1" fmla="*/ 0 h 581"/>
                  <a:gd name="T2" fmla="*/ 0 w 490"/>
                  <a:gd name="T3" fmla="*/ 581 h 581"/>
                  <a:gd name="T4" fmla="*/ 490 w 490"/>
                  <a:gd name="T5" fmla="*/ 581 h 581"/>
                  <a:gd name="T6" fmla="*/ 246 w 490"/>
                  <a:gd name="T7" fmla="*/ 0 h 581"/>
                </a:gdLst>
                <a:ahLst/>
                <a:cxnLst>
                  <a:cxn ang="0">
                    <a:pos x="T0" y="T1"/>
                  </a:cxn>
                  <a:cxn ang="0">
                    <a:pos x="T2" y="T3"/>
                  </a:cxn>
                  <a:cxn ang="0">
                    <a:pos x="T4" y="T5"/>
                  </a:cxn>
                  <a:cxn ang="0">
                    <a:pos x="T6" y="T7"/>
                  </a:cxn>
                </a:cxnLst>
                <a:rect l="0" t="0" r="r" b="b"/>
                <a:pathLst>
                  <a:path w="490" h="581">
                    <a:moveTo>
                      <a:pt x="246" y="0"/>
                    </a:moveTo>
                    <a:lnTo>
                      <a:pt x="0" y="581"/>
                    </a:lnTo>
                    <a:lnTo>
                      <a:pt x="490" y="581"/>
                    </a:lnTo>
                    <a:lnTo>
                      <a:pt x="246" y="0"/>
                    </a:lnTo>
                    <a:close/>
                  </a:path>
                </a:pathLst>
              </a:custGeom>
              <a:solidFill>
                <a:srgbClr val="B9D5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87" name="Freeform 645"/>
              <p:cNvSpPr>
                <a:spLocks/>
              </p:cNvSpPr>
              <p:nvPr/>
            </p:nvSpPr>
            <p:spPr bwMode="auto">
              <a:xfrm>
                <a:off x="4812822" y="5922736"/>
                <a:ext cx="74402" cy="809036"/>
              </a:xfrm>
              <a:custGeom>
                <a:avLst/>
                <a:gdLst>
                  <a:gd name="T0" fmla="*/ 54 w 111"/>
                  <a:gd name="T1" fmla="*/ 0 h 1207"/>
                  <a:gd name="T2" fmla="*/ 0 w 111"/>
                  <a:gd name="T3" fmla="*/ 1207 h 1207"/>
                  <a:gd name="T4" fmla="*/ 111 w 111"/>
                  <a:gd name="T5" fmla="*/ 1207 h 1207"/>
                  <a:gd name="T6" fmla="*/ 54 w 111"/>
                  <a:gd name="T7" fmla="*/ 0 h 1207"/>
                </a:gdLst>
                <a:ahLst/>
                <a:cxnLst>
                  <a:cxn ang="0">
                    <a:pos x="T0" y="T1"/>
                  </a:cxn>
                  <a:cxn ang="0">
                    <a:pos x="T2" y="T3"/>
                  </a:cxn>
                  <a:cxn ang="0">
                    <a:pos x="T4" y="T5"/>
                  </a:cxn>
                  <a:cxn ang="0">
                    <a:pos x="T6" y="T7"/>
                  </a:cxn>
                </a:cxnLst>
                <a:rect l="0" t="0" r="r" b="b"/>
                <a:pathLst>
                  <a:path w="111" h="1207">
                    <a:moveTo>
                      <a:pt x="54" y="0"/>
                    </a:moveTo>
                    <a:lnTo>
                      <a:pt x="0" y="1207"/>
                    </a:lnTo>
                    <a:lnTo>
                      <a:pt x="111" y="1207"/>
                    </a:lnTo>
                    <a:lnTo>
                      <a:pt x="54" y="0"/>
                    </a:lnTo>
                    <a:close/>
                  </a:path>
                </a:pathLst>
              </a:custGeom>
              <a:solidFill>
                <a:srgbClr val="00BC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88" name="Freeform 646"/>
              <p:cNvSpPr>
                <a:spLocks/>
              </p:cNvSpPr>
              <p:nvPr/>
            </p:nvSpPr>
            <p:spPr bwMode="auto">
              <a:xfrm>
                <a:off x="4715630" y="5922736"/>
                <a:ext cx="275488" cy="1051680"/>
              </a:xfrm>
              <a:custGeom>
                <a:avLst/>
                <a:gdLst>
                  <a:gd name="T0" fmla="*/ 411 w 411"/>
                  <a:gd name="T1" fmla="*/ 919 h 1569"/>
                  <a:gd name="T2" fmla="*/ 249 w 411"/>
                  <a:gd name="T3" fmla="*/ 1052 h 1569"/>
                  <a:gd name="T4" fmla="*/ 236 w 411"/>
                  <a:gd name="T5" fmla="*/ 751 h 1569"/>
                  <a:gd name="T6" fmla="*/ 364 w 411"/>
                  <a:gd name="T7" fmla="*/ 589 h 1569"/>
                  <a:gd name="T8" fmla="*/ 234 w 411"/>
                  <a:gd name="T9" fmla="*/ 692 h 1569"/>
                  <a:gd name="T10" fmla="*/ 222 w 411"/>
                  <a:gd name="T11" fmla="*/ 428 h 1569"/>
                  <a:gd name="T12" fmla="*/ 315 w 411"/>
                  <a:gd name="T13" fmla="*/ 303 h 1569"/>
                  <a:gd name="T14" fmla="*/ 219 w 411"/>
                  <a:gd name="T15" fmla="*/ 377 h 1569"/>
                  <a:gd name="T16" fmla="*/ 199 w 411"/>
                  <a:gd name="T17" fmla="*/ 0 h 1569"/>
                  <a:gd name="T18" fmla="*/ 182 w 411"/>
                  <a:gd name="T19" fmla="*/ 404 h 1569"/>
                  <a:gd name="T20" fmla="*/ 180 w 411"/>
                  <a:gd name="T21" fmla="*/ 406 h 1569"/>
                  <a:gd name="T22" fmla="*/ 182 w 411"/>
                  <a:gd name="T23" fmla="*/ 411 h 1569"/>
                  <a:gd name="T24" fmla="*/ 177 w 411"/>
                  <a:gd name="T25" fmla="*/ 473 h 1569"/>
                  <a:gd name="T26" fmla="*/ 59 w 411"/>
                  <a:gd name="T27" fmla="*/ 377 h 1569"/>
                  <a:gd name="T28" fmla="*/ 175 w 411"/>
                  <a:gd name="T29" fmla="*/ 527 h 1569"/>
                  <a:gd name="T30" fmla="*/ 165 w 411"/>
                  <a:gd name="T31" fmla="*/ 759 h 1569"/>
                  <a:gd name="T32" fmla="*/ 27 w 411"/>
                  <a:gd name="T33" fmla="*/ 645 h 1569"/>
                  <a:gd name="T34" fmla="*/ 162 w 411"/>
                  <a:gd name="T35" fmla="*/ 808 h 1569"/>
                  <a:gd name="T36" fmla="*/ 155 w 411"/>
                  <a:gd name="T37" fmla="*/ 975 h 1569"/>
                  <a:gd name="T38" fmla="*/ 0 w 411"/>
                  <a:gd name="T39" fmla="*/ 842 h 1569"/>
                  <a:gd name="T40" fmla="*/ 153 w 411"/>
                  <a:gd name="T41" fmla="*/ 1025 h 1569"/>
                  <a:gd name="T42" fmla="*/ 128 w 411"/>
                  <a:gd name="T43" fmla="*/ 1569 h 1569"/>
                  <a:gd name="T44" fmla="*/ 273 w 411"/>
                  <a:gd name="T45" fmla="*/ 1569 h 1569"/>
                  <a:gd name="T46" fmla="*/ 254 w 411"/>
                  <a:gd name="T47" fmla="*/ 1113 h 1569"/>
                  <a:gd name="T48" fmla="*/ 411 w 411"/>
                  <a:gd name="T49" fmla="*/ 919 h 1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11" h="1569">
                    <a:moveTo>
                      <a:pt x="411" y="919"/>
                    </a:moveTo>
                    <a:lnTo>
                      <a:pt x="249" y="1052"/>
                    </a:lnTo>
                    <a:lnTo>
                      <a:pt x="236" y="751"/>
                    </a:lnTo>
                    <a:lnTo>
                      <a:pt x="364" y="589"/>
                    </a:lnTo>
                    <a:lnTo>
                      <a:pt x="234" y="692"/>
                    </a:lnTo>
                    <a:lnTo>
                      <a:pt x="222" y="428"/>
                    </a:lnTo>
                    <a:lnTo>
                      <a:pt x="315" y="303"/>
                    </a:lnTo>
                    <a:lnTo>
                      <a:pt x="219" y="377"/>
                    </a:lnTo>
                    <a:lnTo>
                      <a:pt x="199" y="0"/>
                    </a:lnTo>
                    <a:lnTo>
                      <a:pt x="182" y="404"/>
                    </a:lnTo>
                    <a:lnTo>
                      <a:pt x="180" y="406"/>
                    </a:lnTo>
                    <a:lnTo>
                      <a:pt x="182" y="411"/>
                    </a:lnTo>
                    <a:lnTo>
                      <a:pt x="177" y="473"/>
                    </a:lnTo>
                    <a:lnTo>
                      <a:pt x="59" y="377"/>
                    </a:lnTo>
                    <a:lnTo>
                      <a:pt x="175" y="527"/>
                    </a:lnTo>
                    <a:lnTo>
                      <a:pt x="165" y="759"/>
                    </a:lnTo>
                    <a:lnTo>
                      <a:pt x="27" y="645"/>
                    </a:lnTo>
                    <a:lnTo>
                      <a:pt x="162" y="808"/>
                    </a:lnTo>
                    <a:lnTo>
                      <a:pt x="155" y="975"/>
                    </a:lnTo>
                    <a:lnTo>
                      <a:pt x="0" y="842"/>
                    </a:lnTo>
                    <a:lnTo>
                      <a:pt x="153" y="1025"/>
                    </a:lnTo>
                    <a:lnTo>
                      <a:pt x="128" y="1569"/>
                    </a:lnTo>
                    <a:lnTo>
                      <a:pt x="273" y="1569"/>
                    </a:lnTo>
                    <a:lnTo>
                      <a:pt x="254" y="1113"/>
                    </a:lnTo>
                    <a:lnTo>
                      <a:pt x="411" y="919"/>
                    </a:lnTo>
                    <a:close/>
                  </a:path>
                </a:pathLst>
              </a:custGeom>
              <a:solidFill>
                <a:srgbClr val="79A5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grpSp>
        <p:grpSp>
          <p:nvGrpSpPr>
            <p:cNvPr id="78" name="Group 77"/>
            <p:cNvGrpSpPr/>
            <p:nvPr userDrawn="1"/>
          </p:nvGrpSpPr>
          <p:grpSpPr>
            <a:xfrm>
              <a:off x="5224003" y="6567513"/>
              <a:ext cx="92007" cy="193429"/>
              <a:chOff x="4560123" y="5762538"/>
              <a:chExt cx="576447" cy="1211878"/>
            </a:xfrm>
          </p:grpSpPr>
          <p:sp>
            <p:nvSpPr>
              <p:cNvPr id="79" name="Freeform 642"/>
              <p:cNvSpPr>
                <a:spLocks/>
              </p:cNvSpPr>
              <p:nvPr/>
            </p:nvSpPr>
            <p:spPr bwMode="auto">
              <a:xfrm>
                <a:off x="4560123" y="6061486"/>
                <a:ext cx="576447" cy="685033"/>
              </a:xfrm>
              <a:custGeom>
                <a:avLst/>
                <a:gdLst>
                  <a:gd name="T0" fmla="*/ 431 w 860"/>
                  <a:gd name="T1" fmla="*/ 0 h 1022"/>
                  <a:gd name="T2" fmla="*/ 0 w 860"/>
                  <a:gd name="T3" fmla="*/ 1022 h 1022"/>
                  <a:gd name="T4" fmla="*/ 860 w 860"/>
                  <a:gd name="T5" fmla="*/ 1022 h 1022"/>
                  <a:gd name="T6" fmla="*/ 431 w 860"/>
                  <a:gd name="T7" fmla="*/ 0 h 1022"/>
                </a:gdLst>
                <a:ahLst/>
                <a:cxnLst>
                  <a:cxn ang="0">
                    <a:pos x="T0" y="T1"/>
                  </a:cxn>
                  <a:cxn ang="0">
                    <a:pos x="T2" y="T3"/>
                  </a:cxn>
                  <a:cxn ang="0">
                    <a:pos x="T4" y="T5"/>
                  </a:cxn>
                  <a:cxn ang="0">
                    <a:pos x="T6" y="T7"/>
                  </a:cxn>
                </a:cxnLst>
                <a:rect l="0" t="0" r="r" b="b"/>
                <a:pathLst>
                  <a:path w="860" h="1022">
                    <a:moveTo>
                      <a:pt x="431" y="0"/>
                    </a:moveTo>
                    <a:lnTo>
                      <a:pt x="0" y="1022"/>
                    </a:lnTo>
                    <a:lnTo>
                      <a:pt x="860" y="1022"/>
                    </a:lnTo>
                    <a:lnTo>
                      <a:pt x="431" y="0"/>
                    </a:lnTo>
                    <a:close/>
                  </a:path>
                </a:pathLst>
              </a:custGeom>
              <a:solidFill>
                <a:srgbClr val="B9D5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80" name="Freeform 643"/>
              <p:cNvSpPr>
                <a:spLocks/>
              </p:cNvSpPr>
              <p:nvPr/>
            </p:nvSpPr>
            <p:spPr bwMode="auto">
              <a:xfrm>
                <a:off x="4601681" y="5904639"/>
                <a:ext cx="493331" cy="587842"/>
              </a:xfrm>
              <a:custGeom>
                <a:avLst/>
                <a:gdLst>
                  <a:gd name="T0" fmla="*/ 369 w 736"/>
                  <a:gd name="T1" fmla="*/ 0 h 877"/>
                  <a:gd name="T2" fmla="*/ 0 w 736"/>
                  <a:gd name="T3" fmla="*/ 877 h 877"/>
                  <a:gd name="T4" fmla="*/ 736 w 736"/>
                  <a:gd name="T5" fmla="*/ 877 h 877"/>
                  <a:gd name="T6" fmla="*/ 369 w 736"/>
                  <a:gd name="T7" fmla="*/ 0 h 877"/>
                </a:gdLst>
                <a:ahLst/>
                <a:cxnLst>
                  <a:cxn ang="0">
                    <a:pos x="T0" y="T1"/>
                  </a:cxn>
                  <a:cxn ang="0">
                    <a:pos x="T2" y="T3"/>
                  </a:cxn>
                  <a:cxn ang="0">
                    <a:pos x="T4" y="T5"/>
                  </a:cxn>
                  <a:cxn ang="0">
                    <a:pos x="T6" y="T7"/>
                  </a:cxn>
                </a:cxnLst>
                <a:rect l="0" t="0" r="r" b="b"/>
                <a:pathLst>
                  <a:path w="736" h="877">
                    <a:moveTo>
                      <a:pt x="369" y="0"/>
                    </a:moveTo>
                    <a:lnTo>
                      <a:pt x="0" y="877"/>
                    </a:lnTo>
                    <a:lnTo>
                      <a:pt x="736" y="877"/>
                    </a:lnTo>
                    <a:lnTo>
                      <a:pt x="369" y="0"/>
                    </a:lnTo>
                    <a:close/>
                  </a:path>
                </a:pathLst>
              </a:custGeom>
              <a:solidFill>
                <a:srgbClr val="B9D5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81" name="Freeform 644"/>
              <p:cNvSpPr>
                <a:spLocks/>
              </p:cNvSpPr>
              <p:nvPr/>
            </p:nvSpPr>
            <p:spPr bwMode="auto">
              <a:xfrm>
                <a:off x="4684127" y="5762538"/>
                <a:ext cx="328441" cy="389437"/>
              </a:xfrm>
              <a:custGeom>
                <a:avLst/>
                <a:gdLst>
                  <a:gd name="T0" fmla="*/ 246 w 490"/>
                  <a:gd name="T1" fmla="*/ 0 h 581"/>
                  <a:gd name="T2" fmla="*/ 0 w 490"/>
                  <a:gd name="T3" fmla="*/ 581 h 581"/>
                  <a:gd name="T4" fmla="*/ 490 w 490"/>
                  <a:gd name="T5" fmla="*/ 581 h 581"/>
                  <a:gd name="T6" fmla="*/ 246 w 490"/>
                  <a:gd name="T7" fmla="*/ 0 h 581"/>
                </a:gdLst>
                <a:ahLst/>
                <a:cxnLst>
                  <a:cxn ang="0">
                    <a:pos x="T0" y="T1"/>
                  </a:cxn>
                  <a:cxn ang="0">
                    <a:pos x="T2" y="T3"/>
                  </a:cxn>
                  <a:cxn ang="0">
                    <a:pos x="T4" y="T5"/>
                  </a:cxn>
                  <a:cxn ang="0">
                    <a:pos x="T6" y="T7"/>
                  </a:cxn>
                </a:cxnLst>
                <a:rect l="0" t="0" r="r" b="b"/>
                <a:pathLst>
                  <a:path w="490" h="581">
                    <a:moveTo>
                      <a:pt x="246" y="0"/>
                    </a:moveTo>
                    <a:lnTo>
                      <a:pt x="0" y="581"/>
                    </a:lnTo>
                    <a:lnTo>
                      <a:pt x="490" y="581"/>
                    </a:lnTo>
                    <a:lnTo>
                      <a:pt x="246" y="0"/>
                    </a:lnTo>
                    <a:close/>
                  </a:path>
                </a:pathLst>
              </a:custGeom>
              <a:solidFill>
                <a:srgbClr val="B9D5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82" name="Freeform 645"/>
              <p:cNvSpPr>
                <a:spLocks/>
              </p:cNvSpPr>
              <p:nvPr/>
            </p:nvSpPr>
            <p:spPr bwMode="auto">
              <a:xfrm>
                <a:off x="4812822" y="5922736"/>
                <a:ext cx="74402" cy="809036"/>
              </a:xfrm>
              <a:custGeom>
                <a:avLst/>
                <a:gdLst>
                  <a:gd name="T0" fmla="*/ 54 w 111"/>
                  <a:gd name="T1" fmla="*/ 0 h 1207"/>
                  <a:gd name="T2" fmla="*/ 0 w 111"/>
                  <a:gd name="T3" fmla="*/ 1207 h 1207"/>
                  <a:gd name="T4" fmla="*/ 111 w 111"/>
                  <a:gd name="T5" fmla="*/ 1207 h 1207"/>
                  <a:gd name="T6" fmla="*/ 54 w 111"/>
                  <a:gd name="T7" fmla="*/ 0 h 1207"/>
                </a:gdLst>
                <a:ahLst/>
                <a:cxnLst>
                  <a:cxn ang="0">
                    <a:pos x="T0" y="T1"/>
                  </a:cxn>
                  <a:cxn ang="0">
                    <a:pos x="T2" y="T3"/>
                  </a:cxn>
                  <a:cxn ang="0">
                    <a:pos x="T4" y="T5"/>
                  </a:cxn>
                  <a:cxn ang="0">
                    <a:pos x="T6" y="T7"/>
                  </a:cxn>
                </a:cxnLst>
                <a:rect l="0" t="0" r="r" b="b"/>
                <a:pathLst>
                  <a:path w="111" h="1207">
                    <a:moveTo>
                      <a:pt x="54" y="0"/>
                    </a:moveTo>
                    <a:lnTo>
                      <a:pt x="0" y="1207"/>
                    </a:lnTo>
                    <a:lnTo>
                      <a:pt x="111" y="1207"/>
                    </a:lnTo>
                    <a:lnTo>
                      <a:pt x="54" y="0"/>
                    </a:lnTo>
                    <a:close/>
                  </a:path>
                </a:pathLst>
              </a:custGeom>
              <a:solidFill>
                <a:srgbClr val="00BC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83" name="Freeform 646"/>
              <p:cNvSpPr>
                <a:spLocks/>
              </p:cNvSpPr>
              <p:nvPr/>
            </p:nvSpPr>
            <p:spPr bwMode="auto">
              <a:xfrm>
                <a:off x="4715630" y="5922736"/>
                <a:ext cx="275488" cy="1051680"/>
              </a:xfrm>
              <a:custGeom>
                <a:avLst/>
                <a:gdLst>
                  <a:gd name="T0" fmla="*/ 411 w 411"/>
                  <a:gd name="T1" fmla="*/ 919 h 1569"/>
                  <a:gd name="T2" fmla="*/ 249 w 411"/>
                  <a:gd name="T3" fmla="*/ 1052 h 1569"/>
                  <a:gd name="T4" fmla="*/ 236 w 411"/>
                  <a:gd name="T5" fmla="*/ 751 h 1569"/>
                  <a:gd name="T6" fmla="*/ 364 w 411"/>
                  <a:gd name="T7" fmla="*/ 589 h 1569"/>
                  <a:gd name="T8" fmla="*/ 234 w 411"/>
                  <a:gd name="T9" fmla="*/ 692 h 1569"/>
                  <a:gd name="T10" fmla="*/ 222 w 411"/>
                  <a:gd name="T11" fmla="*/ 428 h 1569"/>
                  <a:gd name="T12" fmla="*/ 315 w 411"/>
                  <a:gd name="T13" fmla="*/ 303 h 1569"/>
                  <a:gd name="T14" fmla="*/ 219 w 411"/>
                  <a:gd name="T15" fmla="*/ 377 h 1569"/>
                  <a:gd name="T16" fmla="*/ 199 w 411"/>
                  <a:gd name="T17" fmla="*/ 0 h 1569"/>
                  <a:gd name="T18" fmla="*/ 182 w 411"/>
                  <a:gd name="T19" fmla="*/ 404 h 1569"/>
                  <a:gd name="T20" fmla="*/ 180 w 411"/>
                  <a:gd name="T21" fmla="*/ 406 h 1569"/>
                  <a:gd name="T22" fmla="*/ 182 w 411"/>
                  <a:gd name="T23" fmla="*/ 411 h 1569"/>
                  <a:gd name="T24" fmla="*/ 177 w 411"/>
                  <a:gd name="T25" fmla="*/ 473 h 1569"/>
                  <a:gd name="T26" fmla="*/ 59 w 411"/>
                  <a:gd name="T27" fmla="*/ 377 h 1569"/>
                  <a:gd name="T28" fmla="*/ 175 w 411"/>
                  <a:gd name="T29" fmla="*/ 527 h 1569"/>
                  <a:gd name="T30" fmla="*/ 165 w 411"/>
                  <a:gd name="T31" fmla="*/ 759 h 1569"/>
                  <a:gd name="T32" fmla="*/ 27 w 411"/>
                  <a:gd name="T33" fmla="*/ 645 h 1569"/>
                  <a:gd name="T34" fmla="*/ 162 w 411"/>
                  <a:gd name="T35" fmla="*/ 808 h 1569"/>
                  <a:gd name="T36" fmla="*/ 155 w 411"/>
                  <a:gd name="T37" fmla="*/ 975 h 1569"/>
                  <a:gd name="T38" fmla="*/ 0 w 411"/>
                  <a:gd name="T39" fmla="*/ 842 h 1569"/>
                  <a:gd name="T40" fmla="*/ 153 w 411"/>
                  <a:gd name="T41" fmla="*/ 1025 h 1569"/>
                  <a:gd name="T42" fmla="*/ 128 w 411"/>
                  <a:gd name="T43" fmla="*/ 1569 h 1569"/>
                  <a:gd name="T44" fmla="*/ 273 w 411"/>
                  <a:gd name="T45" fmla="*/ 1569 h 1569"/>
                  <a:gd name="T46" fmla="*/ 254 w 411"/>
                  <a:gd name="T47" fmla="*/ 1113 h 1569"/>
                  <a:gd name="T48" fmla="*/ 411 w 411"/>
                  <a:gd name="T49" fmla="*/ 919 h 1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11" h="1569">
                    <a:moveTo>
                      <a:pt x="411" y="919"/>
                    </a:moveTo>
                    <a:lnTo>
                      <a:pt x="249" y="1052"/>
                    </a:lnTo>
                    <a:lnTo>
                      <a:pt x="236" y="751"/>
                    </a:lnTo>
                    <a:lnTo>
                      <a:pt x="364" y="589"/>
                    </a:lnTo>
                    <a:lnTo>
                      <a:pt x="234" y="692"/>
                    </a:lnTo>
                    <a:lnTo>
                      <a:pt x="222" y="428"/>
                    </a:lnTo>
                    <a:lnTo>
                      <a:pt x="315" y="303"/>
                    </a:lnTo>
                    <a:lnTo>
                      <a:pt x="219" y="377"/>
                    </a:lnTo>
                    <a:lnTo>
                      <a:pt x="199" y="0"/>
                    </a:lnTo>
                    <a:lnTo>
                      <a:pt x="182" y="404"/>
                    </a:lnTo>
                    <a:lnTo>
                      <a:pt x="180" y="406"/>
                    </a:lnTo>
                    <a:lnTo>
                      <a:pt x="182" y="411"/>
                    </a:lnTo>
                    <a:lnTo>
                      <a:pt x="177" y="473"/>
                    </a:lnTo>
                    <a:lnTo>
                      <a:pt x="59" y="377"/>
                    </a:lnTo>
                    <a:lnTo>
                      <a:pt x="175" y="527"/>
                    </a:lnTo>
                    <a:lnTo>
                      <a:pt x="165" y="759"/>
                    </a:lnTo>
                    <a:lnTo>
                      <a:pt x="27" y="645"/>
                    </a:lnTo>
                    <a:lnTo>
                      <a:pt x="162" y="808"/>
                    </a:lnTo>
                    <a:lnTo>
                      <a:pt x="155" y="975"/>
                    </a:lnTo>
                    <a:lnTo>
                      <a:pt x="0" y="842"/>
                    </a:lnTo>
                    <a:lnTo>
                      <a:pt x="153" y="1025"/>
                    </a:lnTo>
                    <a:lnTo>
                      <a:pt x="128" y="1569"/>
                    </a:lnTo>
                    <a:lnTo>
                      <a:pt x="273" y="1569"/>
                    </a:lnTo>
                    <a:lnTo>
                      <a:pt x="254" y="1113"/>
                    </a:lnTo>
                    <a:lnTo>
                      <a:pt x="411" y="919"/>
                    </a:lnTo>
                    <a:close/>
                  </a:path>
                </a:pathLst>
              </a:custGeom>
              <a:solidFill>
                <a:srgbClr val="79A5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grpSp>
        <p:grpSp>
          <p:nvGrpSpPr>
            <p:cNvPr id="430" name="Group 429"/>
            <p:cNvGrpSpPr/>
            <p:nvPr userDrawn="1"/>
          </p:nvGrpSpPr>
          <p:grpSpPr>
            <a:xfrm>
              <a:off x="5356456" y="5708009"/>
              <a:ext cx="1450316" cy="1041284"/>
              <a:chOff x="10769206" y="7330005"/>
              <a:chExt cx="1211868" cy="870085"/>
            </a:xfrm>
          </p:grpSpPr>
          <p:sp>
            <p:nvSpPr>
              <p:cNvPr id="431" name="Line 181"/>
              <p:cNvSpPr>
                <a:spLocks noChangeShapeType="1"/>
              </p:cNvSpPr>
              <p:nvPr/>
            </p:nvSpPr>
            <p:spPr bwMode="auto">
              <a:xfrm flipH="1">
                <a:off x="11375140" y="7330005"/>
                <a:ext cx="0" cy="211724"/>
              </a:xfrm>
              <a:prstGeom prst="line">
                <a:avLst/>
              </a:prstGeom>
              <a:noFill/>
              <a:ln w="46038" cap="rnd">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IN" sz="1350"/>
              </a:p>
            </p:txBody>
          </p:sp>
          <p:sp>
            <p:nvSpPr>
              <p:cNvPr id="432" name="Rectangle 182"/>
              <p:cNvSpPr>
                <a:spLocks noChangeArrowheads="1"/>
              </p:cNvSpPr>
              <p:nvPr/>
            </p:nvSpPr>
            <p:spPr bwMode="auto">
              <a:xfrm flipH="1">
                <a:off x="11340357" y="7408645"/>
                <a:ext cx="67550" cy="109391"/>
              </a:xfrm>
              <a:prstGeom prst="rect">
                <a:avLst/>
              </a:prstGeom>
              <a:solidFill>
                <a:schemeClr val="accent2"/>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433" name="Freeform 183"/>
              <p:cNvSpPr>
                <a:spLocks/>
              </p:cNvSpPr>
              <p:nvPr/>
            </p:nvSpPr>
            <p:spPr bwMode="auto">
              <a:xfrm flipH="1">
                <a:off x="11218363" y="7470650"/>
                <a:ext cx="312041" cy="444116"/>
              </a:xfrm>
              <a:custGeom>
                <a:avLst/>
                <a:gdLst>
                  <a:gd name="T0" fmla="*/ 85 w 171"/>
                  <a:gd name="T1" fmla="*/ 0 h 243"/>
                  <a:gd name="T2" fmla="*/ 0 w 171"/>
                  <a:gd name="T3" fmla="*/ 100 h 243"/>
                  <a:gd name="T4" fmla="*/ 0 w 171"/>
                  <a:gd name="T5" fmla="*/ 243 h 243"/>
                  <a:gd name="T6" fmla="*/ 171 w 171"/>
                  <a:gd name="T7" fmla="*/ 243 h 243"/>
                  <a:gd name="T8" fmla="*/ 171 w 171"/>
                  <a:gd name="T9" fmla="*/ 100 h 243"/>
                  <a:gd name="T10" fmla="*/ 85 w 171"/>
                  <a:gd name="T11" fmla="*/ 0 h 243"/>
                </a:gdLst>
                <a:ahLst/>
                <a:cxnLst>
                  <a:cxn ang="0">
                    <a:pos x="T0" y="T1"/>
                  </a:cxn>
                  <a:cxn ang="0">
                    <a:pos x="T2" y="T3"/>
                  </a:cxn>
                  <a:cxn ang="0">
                    <a:pos x="T4" y="T5"/>
                  </a:cxn>
                  <a:cxn ang="0">
                    <a:pos x="T6" y="T7"/>
                  </a:cxn>
                  <a:cxn ang="0">
                    <a:pos x="T8" y="T9"/>
                  </a:cxn>
                  <a:cxn ang="0">
                    <a:pos x="T10" y="T11"/>
                  </a:cxn>
                </a:cxnLst>
                <a:rect l="0" t="0" r="r" b="b"/>
                <a:pathLst>
                  <a:path w="171" h="243">
                    <a:moveTo>
                      <a:pt x="85" y="0"/>
                    </a:moveTo>
                    <a:cubicBezTo>
                      <a:pt x="37" y="8"/>
                      <a:pt x="0" y="49"/>
                      <a:pt x="0" y="100"/>
                    </a:cubicBezTo>
                    <a:cubicBezTo>
                      <a:pt x="0" y="243"/>
                      <a:pt x="0" y="243"/>
                      <a:pt x="0" y="243"/>
                    </a:cubicBezTo>
                    <a:cubicBezTo>
                      <a:pt x="171" y="243"/>
                      <a:pt x="171" y="243"/>
                      <a:pt x="171" y="243"/>
                    </a:cubicBezTo>
                    <a:cubicBezTo>
                      <a:pt x="171" y="100"/>
                      <a:pt x="171" y="100"/>
                      <a:pt x="171" y="100"/>
                    </a:cubicBezTo>
                    <a:cubicBezTo>
                      <a:pt x="171" y="49"/>
                      <a:pt x="134" y="8"/>
                      <a:pt x="85" y="0"/>
                    </a:cubicBezTo>
                    <a:close/>
                  </a:path>
                </a:pathLst>
              </a:cu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434" name="Freeform 184"/>
              <p:cNvSpPr>
                <a:spLocks/>
              </p:cNvSpPr>
              <p:nvPr/>
            </p:nvSpPr>
            <p:spPr bwMode="auto">
              <a:xfrm flipH="1">
                <a:off x="11218363" y="7470650"/>
                <a:ext cx="156777" cy="361947"/>
              </a:xfrm>
              <a:custGeom>
                <a:avLst/>
                <a:gdLst>
                  <a:gd name="T0" fmla="*/ 0 w 86"/>
                  <a:gd name="T1" fmla="*/ 0 h 198"/>
                  <a:gd name="T2" fmla="*/ 0 w 86"/>
                  <a:gd name="T3" fmla="*/ 198 h 198"/>
                  <a:gd name="T4" fmla="*/ 86 w 86"/>
                  <a:gd name="T5" fmla="*/ 198 h 198"/>
                  <a:gd name="T6" fmla="*/ 86 w 86"/>
                  <a:gd name="T7" fmla="*/ 100 h 198"/>
                  <a:gd name="T8" fmla="*/ 0 w 86"/>
                  <a:gd name="T9" fmla="*/ 0 h 198"/>
                </a:gdLst>
                <a:ahLst/>
                <a:cxnLst>
                  <a:cxn ang="0">
                    <a:pos x="T0" y="T1"/>
                  </a:cxn>
                  <a:cxn ang="0">
                    <a:pos x="T2" y="T3"/>
                  </a:cxn>
                  <a:cxn ang="0">
                    <a:pos x="T4" y="T5"/>
                  </a:cxn>
                  <a:cxn ang="0">
                    <a:pos x="T6" y="T7"/>
                  </a:cxn>
                  <a:cxn ang="0">
                    <a:pos x="T8" y="T9"/>
                  </a:cxn>
                </a:cxnLst>
                <a:rect l="0" t="0" r="r" b="b"/>
                <a:pathLst>
                  <a:path w="86" h="198">
                    <a:moveTo>
                      <a:pt x="0" y="0"/>
                    </a:moveTo>
                    <a:cubicBezTo>
                      <a:pt x="0" y="198"/>
                      <a:pt x="0" y="198"/>
                      <a:pt x="0" y="198"/>
                    </a:cubicBezTo>
                    <a:cubicBezTo>
                      <a:pt x="86" y="198"/>
                      <a:pt x="86" y="198"/>
                      <a:pt x="86" y="198"/>
                    </a:cubicBezTo>
                    <a:cubicBezTo>
                      <a:pt x="86" y="100"/>
                      <a:pt x="86" y="100"/>
                      <a:pt x="86" y="100"/>
                    </a:cubicBezTo>
                    <a:cubicBezTo>
                      <a:pt x="86" y="49"/>
                      <a:pt x="49" y="8"/>
                      <a:pt x="0" y="0"/>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435" name="Rectangle 185"/>
              <p:cNvSpPr>
                <a:spLocks noChangeArrowheads="1"/>
              </p:cNvSpPr>
              <p:nvPr/>
            </p:nvSpPr>
            <p:spPr bwMode="auto">
              <a:xfrm flipH="1">
                <a:off x="11205760" y="7624402"/>
                <a:ext cx="337246" cy="27222"/>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436" name="Rectangle 186"/>
              <p:cNvSpPr>
                <a:spLocks noChangeArrowheads="1"/>
              </p:cNvSpPr>
              <p:nvPr/>
            </p:nvSpPr>
            <p:spPr bwMode="auto">
              <a:xfrm flipH="1">
                <a:off x="11475457" y="7651624"/>
                <a:ext cx="27726" cy="104350"/>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437" name="Rectangle 187"/>
              <p:cNvSpPr>
                <a:spLocks noChangeArrowheads="1"/>
              </p:cNvSpPr>
              <p:nvPr/>
            </p:nvSpPr>
            <p:spPr bwMode="auto">
              <a:xfrm flipH="1">
                <a:off x="11418997" y="7651624"/>
                <a:ext cx="27222" cy="104350"/>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438" name="Rectangle 188"/>
              <p:cNvSpPr>
                <a:spLocks noChangeArrowheads="1"/>
              </p:cNvSpPr>
              <p:nvPr/>
            </p:nvSpPr>
            <p:spPr bwMode="auto">
              <a:xfrm flipH="1">
                <a:off x="11364049" y="7651624"/>
                <a:ext cx="25710" cy="104350"/>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439" name="Rectangle 189"/>
              <p:cNvSpPr>
                <a:spLocks noChangeArrowheads="1"/>
              </p:cNvSpPr>
              <p:nvPr/>
            </p:nvSpPr>
            <p:spPr bwMode="auto">
              <a:xfrm flipH="1">
                <a:off x="11307590" y="7651624"/>
                <a:ext cx="27726" cy="104350"/>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440" name="Rectangle 190"/>
              <p:cNvSpPr>
                <a:spLocks noChangeArrowheads="1"/>
              </p:cNvSpPr>
              <p:nvPr/>
            </p:nvSpPr>
            <p:spPr bwMode="auto">
              <a:xfrm flipH="1">
                <a:off x="11251130" y="7651624"/>
                <a:ext cx="27222" cy="104350"/>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441" name="Oval 191"/>
              <p:cNvSpPr>
                <a:spLocks noChangeArrowheads="1"/>
              </p:cNvSpPr>
              <p:nvPr/>
            </p:nvSpPr>
            <p:spPr bwMode="auto">
              <a:xfrm flipH="1">
                <a:off x="11331283" y="7580545"/>
                <a:ext cx="29238" cy="29238"/>
              </a:xfrm>
              <a:prstGeom prst="ellipse">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442" name="Oval 192"/>
              <p:cNvSpPr>
                <a:spLocks noChangeArrowheads="1"/>
              </p:cNvSpPr>
              <p:nvPr/>
            </p:nvSpPr>
            <p:spPr bwMode="auto">
              <a:xfrm flipH="1">
                <a:off x="11287426" y="7580545"/>
                <a:ext cx="29238" cy="29238"/>
              </a:xfrm>
              <a:prstGeom prst="ellipse">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443" name="Oval 193"/>
              <p:cNvSpPr>
                <a:spLocks noChangeArrowheads="1"/>
              </p:cNvSpPr>
              <p:nvPr/>
            </p:nvSpPr>
            <p:spPr bwMode="auto">
              <a:xfrm flipH="1">
                <a:off x="11244072" y="7580545"/>
                <a:ext cx="28734" cy="29238"/>
              </a:xfrm>
              <a:prstGeom prst="ellipse">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444" name="Oval 194"/>
              <p:cNvSpPr>
                <a:spLocks noChangeArrowheads="1"/>
              </p:cNvSpPr>
              <p:nvPr/>
            </p:nvSpPr>
            <p:spPr bwMode="auto">
              <a:xfrm flipH="1">
                <a:off x="11377156" y="7580545"/>
                <a:ext cx="27222" cy="29238"/>
              </a:xfrm>
              <a:prstGeom prst="ellipse">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445" name="Oval 195"/>
              <p:cNvSpPr>
                <a:spLocks noChangeArrowheads="1"/>
              </p:cNvSpPr>
              <p:nvPr/>
            </p:nvSpPr>
            <p:spPr bwMode="auto">
              <a:xfrm flipH="1">
                <a:off x="11421013" y="7580545"/>
                <a:ext cx="27222" cy="29238"/>
              </a:xfrm>
              <a:prstGeom prst="ellipse">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446" name="Oval 196"/>
              <p:cNvSpPr>
                <a:spLocks noChangeArrowheads="1"/>
              </p:cNvSpPr>
              <p:nvPr/>
            </p:nvSpPr>
            <p:spPr bwMode="auto">
              <a:xfrm flipH="1">
                <a:off x="11464871" y="7580545"/>
                <a:ext cx="27222" cy="29238"/>
              </a:xfrm>
              <a:prstGeom prst="ellipse">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447" name="Rectangle 197"/>
              <p:cNvSpPr>
                <a:spLocks noChangeArrowheads="1"/>
              </p:cNvSpPr>
              <p:nvPr/>
            </p:nvSpPr>
            <p:spPr bwMode="auto">
              <a:xfrm flipH="1">
                <a:off x="11145268" y="7755974"/>
                <a:ext cx="459744" cy="153752"/>
              </a:xfrm>
              <a:prstGeom prst="rect">
                <a:avLst/>
              </a:prstGeom>
              <a:solidFill>
                <a:schemeClr val="accent2"/>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448" name="Rectangle 198"/>
              <p:cNvSpPr>
                <a:spLocks noChangeArrowheads="1"/>
              </p:cNvSpPr>
              <p:nvPr/>
            </p:nvSpPr>
            <p:spPr bwMode="auto">
              <a:xfrm flipH="1">
                <a:off x="11145268" y="7785212"/>
                <a:ext cx="458231" cy="34783"/>
              </a:xfrm>
              <a:prstGeom prst="rect">
                <a:avLst/>
              </a:pr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449" name="Rectangle 199"/>
              <p:cNvSpPr>
                <a:spLocks noChangeArrowheads="1"/>
              </p:cNvSpPr>
              <p:nvPr/>
            </p:nvSpPr>
            <p:spPr bwMode="auto">
              <a:xfrm flipH="1">
                <a:off x="10769206" y="7931402"/>
                <a:ext cx="1211868" cy="267176"/>
              </a:xfrm>
              <a:prstGeom prst="rect">
                <a:avLst/>
              </a:prstGeom>
              <a:solidFill>
                <a:schemeClr val="accent2"/>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450" name="Rectangle 200"/>
              <p:cNvSpPr>
                <a:spLocks noChangeArrowheads="1"/>
              </p:cNvSpPr>
              <p:nvPr/>
            </p:nvSpPr>
            <p:spPr bwMode="auto">
              <a:xfrm flipH="1">
                <a:off x="11145268" y="7852762"/>
                <a:ext cx="458231" cy="219285"/>
              </a:xfrm>
              <a:prstGeom prst="rect">
                <a:avLst/>
              </a:prstGeom>
              <a:solidFill>
                <a:schemeClr val="accent2"/>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451" name="Rectangle 201"/>
              <p:cNvSpPr>
                <a:spLocks noChangeArrowheads="1"/>
              </p:cNvSpPr>
              <p:nvPr/>
            </p:nvSpPr>
            <p:spPr bwMode="auto">
              <a:xfrm flipH="1">
                <a:off x="11554097" y="7785212"/>
                <a:ext cx="34783" cy="69566"/>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452" name="Rectangle 202"/>
              <p:cNvSpPr>
                <a:spLocks noChangeArrowheads="1"/>
              </p:cNvSpPr>
              <p:nvPr/>
            </p:nvSpPr>
            <p:spPr bwMode="auto">
              <a:xfrm flipH="1">
                <a:off x="11499150" y="7785212"/>
                <a:ext cx="33271" cy="69566"/>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453" name="Rectangle 203"/>
              <p:cNvSpPr>
                <a:spLocks noChangeArrowheads="1"/>
              </p:cNvSpPr>
              <p:nvPr/>
            </p:nvSpPr>
            <p:spPr bwMode="auto">
              <a:xfrm flipH="1">
                <a:off x="11442690" y="7785212"/>
                <a:ext cx="32767" cy="69566"/>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454" name="Rectangle 204"/>
              <p:cNvSpPr>
                <a:spLocks noChangeArrowheads="1"/>
              </p:cNvSpPr>
              <p:nvPr/>
            </p:nvSpPr>
            <p:spPr bwMode="auto">
              <a:xfrm flipH="1">
                <a:off x="11386230" y="7785212"/>
                <a:ext cx="32767" cy="69566"/>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455" name="Rectangle 205"/>
              <p:cNvSpPr>
                <a:spLocks noChangeArrowheads="1"/>
              </p:cNvSpPr>
              <p:nvPr/>
            </p:nvSpPr>
            <p:spPr bwMode="auto">
              <a:xfrm flipH="1">
                <a:off x="11329771" y="7785212"/>
                <a:ext cx="34279" cy="69566"/>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456" name="Rectangle 206"/>
              <p:cNvSpPr>
                <a:spLocks noChangeArrowheads="1"/>
              </p:cNvSpPr>
              <p:nvPr/>
            </p:nvSpPr>
            <p:spPr bwMode="auto">
              <a:xfrm flipH="1">
                <a:off x="11272807" y="7785212"/>
                <a:ext cx="34783" cy="69566"/>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457" name="Rectangle 207"/>
              <p:cNvSpPr>
                <a:spLocks noChangeArrowheads="1"/>
              </p:cNvSpPr>
              <p:nvPr/>
            </p:nvSpPr>
            <p:spPr bwMode="auto">
              <a:xfrm flipH="1">
                <a:off x="11218363" y="7785212"/>
                <a:ext cx="32767" cy="69566"/>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458" name="Rectangle 208"/>
              <p:cNvSpPr>
                <a:spLocks noChangeArrowheads="1"/>
              </p:cNvSpPr>
              <p:nvPr/>
            </p:nvSpPr>
            <p:spPr bwMode="auto">
              <a:xfrm flipH="1">
                <a:off x="11161904" y="7785212"/>
                <a:ext cx="32767" cy="69566"/>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459" name="Rectangle 209"/>
              <p:cNvSpPr>
                <a:spLocks noChangeArrowheads="1"/>
              </p:cNvSpPr>
              <p:nvPr/>
            </p:nvSpPr>
            <p:spPr bwMode="auto">
              <a:xfrm flipH="1">
                <a:off x="11492092" y="7925547"/>
                <a:ext cx="56460" cy="140645"/>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460" name="Rectangle 210"/>
              <p:cNvSpPr>
                <a:spLocks noChangeArrowheads="1"/>
              </p:cNvSpPr>
              <p:nvPr/>
            </p:nvSpPr>
            <p:spPr bwMode="auto">
              <a:xfrm flipH="1">
                <a:off x="11418997" y="7925547"/>
                <a:ext cx="56460" cy="140645"/>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461" name="Rectangle 211"/>
              <p:cNvSpPr>
                <a:spLocks noChangeArrowheads="1"/>
              </p:cNvSpPr>
              <p:nvPr/>
            </p:nvSpPr>
            <p:spPr bwMode="auto">
              <a:xfrm flipH="1">
                <a:off x="11345902" y="7925547"/>
                <a:ext cx="56460" cy="140645"/>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462" name="Rectangle 212"/>
              <p:cNvSpPr>
                <a:spLocks noChangeArrowheads="1"/>
              </p:cNvSpPr>
              <p:nvPr/>
            </p:nvSpPr>
            <p:spPr bwMode="auto">
              <a:xfrm flipH="1">
                <a:off x="11272807" y="7925547"/>
                <a:ext cx="56964" cy="140645"/>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463" name="Rectangle 213"/>
              <p:cNvSpPr>
                <a:spLocks noChangeArrowheads="1"/>
              </p:cNvSpPr>
              <p:nvPr/>
            </p:nvSpPr>
            <p:spPr bwMode="auto">
              <a:xfrm flipH="1">
                <a:off x="11200215" y="7925547"/>
                <a:ext cx="56460" cy="140645"/>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464" name="Rectangle 214"/>
              <p:cNvSpPr>
                <a:spLocks noChangeArrowheads="1"/>
              </p:cNvSpPr>
              <p:nvPr/>
            </p:nvSpPr>
            <p:spPr bwMode="auto">
              <a:xfrm flipH="1">
                <a:off x="11046968" y="8072047"/>
                <a:ext cx="654832" cy="128043"/>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465" name="Freeform 215"/>
              <p:cNvSpPr>
                <a:spLocks/>
              </p:cNvSpPr>
              <p:nvPr/>
            </p:nvSpPr>
            <p:spPr bwMode="auto">
              <a:xfrm flipH="1">
                <a:off x="11364049" y="8123156"/>
                <a:ext cx="43857" cy="69566"/>
              </a:xfrm>
              <a:custGeom>
                <a:avLst/>
                <a:gdLst>
                  <a:gd name="T0" fmla="*/ 24 w 24"/>
                  <a:gd name="T1" fmla="*/ 38 h 38"/>
                  <a:gd name="T2" fmla="*/ 24 w 24"/>
                  <a:gd name="T3" fmla="*/ 12 h 38"/>
                  <a:gd name="T4" fmla="*/ 12 w 24"/>
                  <a:gd name="T5" fmla="*/ 0 h 38"/>
                  <a:gd name="T6" fmla="*/ 0 w 24"/>
                  <a:gd name="T7" fmla="*/ 12 h 38"/>
                  <a:gd name="T8" fmla="*/ 0 w 24"/>
                  <a:gd name="T9" fmla="*/ 38 h 38"/>
                  <a:gd name="T10" fmla="*/ 24 w 24"/>
                  <a:gd name="T11" fmla="*/ 38 h 38"/>
                </a:gdLst>
                <a:ahLst/>
                <a:cxnLst>
                  <a:cxn ang="0">
                    <a:pos x="T0" y="T1"/>
                  </a:cxn>
                  <a:cxn ang="0">
                    <a:pos x="T2" y="T3"/>
                  </a:cxn>
                  <a:cxn ang="0">
                    <a:pos x="T4" y="T5"/>
                  </a:cxn>
                  <a:cxn ang="0">
                    <a:pos x="T6" y="T7"/>
                  </a:cxn>
                  <a:cxn ang="0">
                    <a:pos x="T8" y="T9"/>
                  </a:cxn>
                  <a:cxn ang="0">
                    <a:pos x="T10" y="T11"/>
                  </a:cxn>
                </a:cxnLst>
                <a:rect l="0" t="0" r="r" b="b"/>
                <a:pathLst>
                  <a:path w="24" h="38">
                    <a:moveTo>
                      <a:pt x="24" y="38"/>
                    </a:moveTo>
                    <a:cubicBezTo>
                      <a:pt x="24" y="12"/>
                      <a:pt x="24" y="12"/>
                      <a:pt x="24" y="12"/>
                    </a:cubicBezTo>
                    <a:cubicBezTo>
                      <a:pt x="24" y="6"/>
                      <a:pt x="19" y="0"/>
                      <a:pt x="12" y="0"/>
                    </a:cubicBezTo>
                    <a:cubicBezTo>
                      <a:pt x="5" y="0"/>
                      <a:pt x="0" y="6"/>
                      <a:pt x="0" y="12"/>
                    </a:cubicBezTo>
                    <a:cubicBezTo>
                      <a:pt x="0" y="38"/>
                      <a:pt x="0" y="38"/>
                      <a:pt x="0" y="38"/>
                    </a:cubicBezTo>
                    <a:lnTo>
                      <a:pt x="24" y="38"/>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466" name="Freeform 216"/>
              <p:cNvSpPr>
                <a:spLocks/>
              </p:cNvSpPr>
              <p:nvPr/>
            </p:nvSpPr>
            <p:spPr bwMode="auto">
              <a:xfrm flipH="1">
                <a:off x="11448235" y="8123156"/>
                <a:ext cx="45369" cy="69566"/>
              </a:xfrm>
              <a:custGeom>
                <a:avLst/>
                <a:gdLst>
                  <a:gd name="T0" fmla="*/ 25 w 25"/>
                  <a:gd name="T1" fmla="*/ 38 h 38"/>
                  <a:gd name="T2" fmla="*/ 25 w 25"/>
                  <a:gd name="T3" fmla="*/ 12 h 38"/>
                  <a:gd name="T4" fmla="*/ 13 w 25"/>
                  <a:gd name="T5" fmla="*/ 0 h 38"/>
                  <a:gd name="T6" fmla="*/ 0 w 25"/>
                  <a:gd name="T7" fmla="*/ 12 h 38"/>
                  <a:gd name="T8" fmla="*/ 0 w 25"/>
                  <a:gd name="T9" fmla="*/ 38 h 38"/>
                  <a:gd name="T10" fmla="*/ 25 w 25"/>
                  <a:gd name="T11" fmla="*/ 38 h 38"/>
                </a:gdLst>
                <a:ahLst/>
                <a:cxnLst>
                  <a:cxn ang="0">
                    <a:pos x="T0" y="T1"/>
                  </a:cxn>
                  <a:cxn ang="0">
                    <a:pos x="T2" y="T3"/>
                  </a:cxn>
                  <a:cxn ang="0">
                    <a:pos x="T4" y="T5"/>
                  </a:cxn>
                  <a:cxn ang="0">
                    <a:pos x="T6" y="T7"/>
                  </a:cxn>
                  <a:cxn ang="0">
                    <a:pos x="T8" y="T9"/>
                  </a:cxn>
                  <a:cxn ang="0">
                    <a:pos x="T10" y="T11"/>
                  </a:cxn>
                </a:cxnLst>
                <a:rect l="0" t="0" r="r" b="b"/>
                <a:pathLst>
                  <a:path w="25" h="38">
                    <a:moveTo>
                      <a:pt x="25" y="38"/>
                    </a:moveTo>
                    <a:cubicBezTo>
                      <a:pt x="25" y="12"/>
                      <a:pt x="25" y="12"/>
                      <a:pt x="25" y="12"/>
                    </a:cubicBezTo>
                    <a:cubicBezTo>
                      <a:pt x="25" y="6"/>
                      <a:pt x="20" y="0"/>
                      <a:pt x="13" y="0"/>
                    </a:cubicBezTo>
                    <a:cubicBezTo>
                      <a:pt x="6" y="0"/>
                      <a:pt x="0" y="6"/>
                      <a:pt x="0" y="12"/>
                    </a:cubicBezTo>
                    <a:cubicBezTo>
                      <a:pt x="0" y="38"/>
                      <a:pt x="0" y="38"/>
                      <a:pt x="0" y="38"/>
                    </a:cubicBezTo>
                    <a:lnTo>
                      <a:pt x="25" y="38"/>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467" name="Freeform 217"/>
              <p:cNvSpPr>
                <a:spLocks/>
              </p:cNvSpPr>
              <p:nvPr/>
            </p:nvSpPr>
            <p:spPr bwMode="auto">
              <a:xfrm flipH="1">
                <a:off x="11532421" y="8123156"/>
                <a:ext cx="45369" cy="69566"/>
              </a:xfrm>
              <a:custGeom>
                <a:avLst/>
                <a:gdLst>
                  <a:gd name="T0" fmla="*/ 25 w 25"/>
                  <a:gd name="T1" fmla="*/ 38 h 38"/>
                  <a:gd name="T2" fmla="*/ 25 w 25"/>
                  <a:gd name="T3" fmla="*/ 12 h 38"/>
                  <a:gd name="T4" fmla="*/ 13 w 25"/>
                  <a:gd name="T5" fmla="*/ 0 h 38"/>
                  <a:gd name="T6" fmla="*/ 0 w 25"/>
                  <a:gd name="T7" fmla="*/ 12 h 38"/>
                  <a:gd name="T8" fmla="*/ 0 w 25"/>
                  <a:gd name="T9" fmla="*/ 38 h 38"/>
                  <a:gd name="T10" fmla="*/ 25 w 25"/>
                  <a:gd name="T11" fmla="*/ 38 h 38"/>
                </a:gdLst>
                <a:ahLst/>
                <a:cxnLst>
                  <a:cxn ang="0">
                    <a:pos x="T0" y="T1"/>
                  </a:cxn>
                  <a:cxn ang="0">
                    <a:pos x="T2" y="T3"/>
                  </a:cxn>
                  <a:cxn ang="0">
                    <a:pos x="T4" y="T5"/>
                  </a:cxn>
                  <a:cxn ang="0">
                    <a:pos x="T6" y="T7"/>
                  </a:cxn>
                  <a:cxn ang="0">
                    <a:pos x="T8" y="T9"/>
                  </a:cxn>
                  <a:cxn ang="0">
                    <a:pos x="T10" y="T11"/>
                  </a:cxn>
                </a:cxnLst>
                <a:rect l="0" t="0" r="r" b="b"/>
                <a:pathLst>
                  <a:path w="25" h="38">
                    <a:moveTo>
                      <a:pt x="25" y="38"/>
                    </a:moveTo>
                    <a:cubicBezTo>
                      <a:pt x="25" y="12"/>
                      <a:pt x="25" y="12"/>
                      <a:pt x="25" y="12"/>
                    </a:cubicBezTo>
                    <a:cubicBezTo>
                      <a:pt x="25" y="6"/>
                      <a:pt x="19" y="0"/>
                      <a:pt x="13" y="0"/>
                    </a:cubicBezTo>
                    <a:cubicBezTo>
                      <a:pt x="6" y="0"/>
                      <a:pt x="0" y="6"/>
                      <a:pt x="0" y="12"/>
                    </a:cubicBezTo>
                    <a:cubicBezTo>
                      <a:pt x="0" y="38"/>
                      <a:pt x="0" y="38"/>
                      <a:pt x="0" y="38"/>
                    </a:cubicBezTo>
                    <a:lnTo>
                      <a:pt x="25" y="38"/>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468" name="Freeform 218"/>
              <p:cNvSpPr>
                <a:spLocks/>
              </p:cNvSpPr>
              <p:nvPr/>
            </p:nvSpPr>
            <p:spPr bwMode="auto">
              <a:xfrm flipH="1">
                <a:off x="11616102" y="8123156"/>
                <a:ext cx="45874" cy="69566"/>
              </a:xfrm>
              <a:custGeom>
                <a:avLst/>
                <a:gdLst>
                  <a:gd name="T0" fmla="*/ 25 w 25"/>
                  <a:gd name="T1" fmla="*/ 38 h 38"/>
                  <a:gd name="T2" fmla="*/ 25 w 25"/>
                  <a:gd name="T3" fmla="*/ 12 h 38"/>
                  <a:gd name="T4" fmla="*/ 12 w 25"/>
                  <a:gd name="T5" fmla="*/ 0 h 38"/>
                  <a:gd name="T6" fmla="*/ 0 w 25"/>
                  <a:gd name="T7" fmla="*/ 12 h 38"/>
                  <a:gd name="T8" fmla="*/ 0 w 25"/>
                  <a:gd name="T9" fmla="*/ 38 h 38"/>
                  <a:gd name="T10" fmla="*/ 25 w 25"/>
                  <a:gd name="T11" fmla="*/ 38 h 38"/>
                </a:gdLst>
                <a:ahLst/>
                <a:cxnLst>
                  <a:cxn ang="0">
                    <a:pos x="T0" y="T1"/>
                  </a:cxn>
                  <a:cxn ang="0">
                    <a:pos x="T2" y="T3"/>
                  </a:cxn>
                  <a:cxn ang="0">
                    <a:pos x="T4" y="T5"/>
                  </a:cxn>
                  <a:cxn ang="0">
                    <a:pos x="T6" y="T7"/>
                  </a:cxn>
                  <a:cxn ang="0">
                    <a:pos x="T8" y="T9"/>
                  </a:cxn>
                  <a:cxn ang="0">
                    <a:pos x="T10" y="T11"/>
                  </a:cxn>
                </a:cxnLst>
                <a:rect l="0" t="0" r="r" b="b"/>
                <a:pathLst>
                  <a:path w="25" h="38">
                    <a:moveTo>
                      <a:pt x="25" y="38"/>
                    </a:moveTo>
                    <a:cubicBezTo>
                      <a:pt x="25" y="12"/>
                      <a:pt x="25" y="12"/>
                      <a:pt x="25" y="12"/>
                    </a:cubicBezTo>
                    <a:cubicBezTo>
                      <a:pt x="25" y="6"/>
                      <a:pt x="19" y="0"/>
                      <a:pt x="12" y="0"/>
                    </a:cubicBezTo>
                    <a:cubicBezTo>
                      <a:pt x="6" y="0"/>
                      <a:pt x="0" y="6"/>
                      <a:pt x="0" y="12"/>
                    </a:cubicBezTo>
                    <a:cubicBezTo>
                      <a:pt x="0" y="38"/>
                      <a:pt x="0" y="38"/>
                      <a:pt x="0" y="38"/>
                    </a:cubicBezTo>
                    <a:lnTo>
                      <a:pt x="25" y="38"/>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469" name="Freeform 219"/>
              <p:cNvSpPr>
                <a:spLocks/>
              </p:cNvSpPr>
              <p:nvPr/>
            </p:nvSpPr>
            <p:spPr bwMode="auto">
              <a:xfrm flipH="1">
                <a:off x="11278352" y="8123156"/>
                <a:ext cx="45874" cy="69566"/>
              </a:xfrm>
              <a:custGeom>
                <a:avLst/>
                <a:gdLst>
                  <a:gd name="T0" fmla="*/ 25 w 25"/>
                  <a:gd name="T1" fmla="*/ 38 h 38"/>
                  <a:gd name="T2" fmla="*/ 25 w 25"/>
                  <a:gd name="T3" fmla="*/ 12 h 38"/>
                  <a:gd name="T4" fmla="*/ 12 w 25"/>
                  <a:gd name="T5" fmla="*/ 0 h 38"/>
                  <a:gd name="T6" fmla="*/ 0 w 25"/>
                  <a:gd name="T7" fmla="*/ 12 h 38"/>
                  <a:gd name="T8" fmla="*/ 0 w 25"/>
                  <a:gd name="T9" fmla="*/ 38 h 38"/>
                  <a:gd name="T10" fmla="*/ 25 w 25"/>
                  <a:gd name="T11" fmla="*/ 38 h 38"/>
                </a:gdLst>
                <a:ahLst/>
                <a:cxnLst>
                  <a:cxn ang="0">
                    <a:pos x="T0" y="T1"/>
                  </a:cxn>
                  <a:cxn ang="0">
                    <a:pos x="T2" y="T3"/>
                  </a:cxn>
                  <a:cxn ang="0">
                    <a:pos x="T4" y="T5"/>
                  </a:cxn>
                  <a:cxn ang="0">
                    <a:pos x="T6" y="T7"/>
                  </a:cxn>
                  <a:cxn ang="0">
                    <a:pos x="T8" y="T9"/>
                  </a:cxn>
                  <a:cxn ang="0">
                    <a:pos x="T10" y="T11"/>
                  </a:cxn>
                </a:cxnLst>
                <a:rect l="0" t="0" r="r" b="b"/>
                <a:pathLst>
                  <a:path w="25" h="38">
                    <a:moveTo>
                      <a:pt x="25" y="38"/>
                    </a:moveTo>
                    <a:cubicBezTo>
                      <a:pt x="25" y="12"/>
                      <a:pt x="25" y="12"/>
                      <a:pt x="25" y="12"/>
                    </a:cubicBezTo>
                    <a:cubicBezTo>
                      <a:pt x="25" y="6"/>
                      <a:pt x="19" y="0"/>
                      <a:pt x="12" y="0"/>
                    </a:cubicBezTo>
                    <a:cubicBezTo>
                      <a:pt x="5" y="0"/>
                      <a:pt x="0" y="6"/>
                      <a:pt x="0" y="12"/>
                    </a:cubicBezTo>
                    <a:cubicBezTo>
                      <a:pt x="0" y="38"/>
                      <a:pt x="0" y="38"/>
                      <a:pt x="0" y="38"/>
                    </a:cubicBezTo>
                    <a:lnTo>
                      <a:pt x="25" y="38"/>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470" name="Freeform 220"/>
              <p:cNvSpPr>
                <a:spLocks/>
              </p:cNvSpPr>
              <p:nvPr/>
            </p:nvSpPr>
            <p:spPr bwMode="auto">
              <a:xfrm flipH="1">
                <a:off x="11194670" y="8123156"/>
                <a:ext cx="45369" cy="69566"/>
              </a:xfrm>
              <a:custGeom>
                <a:avLst/>
                <a:gdLst>
                  <a:gd name="T0" fmla="*/ 25 w 25"/>
                  <a:gd name="T1" fmla="*/ 38 h 38"/>
                  <a:gd name="T2" fmla="*/ 25 w 25"/>
                  <a:gd name="T3" fmla="*/ 12 h 38"/>
                  <a:gd name="T4" fmla="*/ 12 w 25"/>
                  <a:gd name="T5" fmla="*/ 0 h 38"/>
                  <a:gd name="T6" fmla="*/ 0 w 25"/>
                  <a:gd name="T7" fmla="*/ 12 h 38"/>
                  <a:gd name="T8" fmla="*/ 0 w 25"/>
                  <a:gd name="T9" fmla="*/ 38 h 38"/>
                  <a:gd name="T10" fmla="*/ 25 w 25"/>
                  <a:gd name="T11" fmla="*/ 38 h 38"/>
                </a:gdLst>
                <a:ahLst/>
                <a:cxnLst>
                  <a:cxn ang="0">
                    <a:pos x="T0" y="T1"/>
                  </a:cxn>
                  <a:cxn ang="0">
                    <a:pos x="T2" y="T3"/>
                  </a:cxn>
                  <a:cxn ang="0">
                    <a:pos x="T4" y="T5"/>
                  </a:cxn>
                  <a:cxn ang="0">
                    <a:pos x="T6" y="T7"/>
                  </a:cxn>
                  <a:cxn ang="0">
                    <a:pos x="T8" y="T9"/>
                  </a:cxn>
                  <a:cxn ang="0">
                    <a:pos x="T10" y="T11"/>
                  </a:cxn>
                </a:cxnLst>
                <a:rect l="0" t="0" r="r" b="b"/>
                <a:pathLst>
                  <a:path w="25" h="38">
                    <a:moveTo>
                      <a:pt x="25" y="38"/>
                    </a:moveTo>
                    <a:cubicBezTo>
                      <a:pt x="25" y="12"/>
                      <a:pt x="25" y="12"/>
                      <a:pt x="25" y="12"/>
                    </a:cubicBezTo>
                    <a:cubicBezTo>
                      <a:pt x="25" y="6"/>
                      <a:pt x="19" y="0"/>
                      <a:pt x="12" y="0"/>
                    </a:cubicBezTo>
                    <a:cubicBezTo>
                      <a:pt x="6" y="0"/>
                      <a:pt x="0" y="6"/>
                      <a:pt x="0" y="12"/>
                    </a:cubicBezTo>
                    <a:cubicBezTo>
                      <a:pt x="0" y="38"/>
                      <a:pt x="0" y="38"/>
                      <a:pt x="0" y="38"/>
                    </a:cubicBezTo>
                    <a:lnTo>
                      <a:pt x="25" y="38"/>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471" name="Freeform 221"/>
              <p:cNvSpPr>
                <a:spLocks/>
              </p:cNvSpPr>
              <p:nvPr/>
            </p:nvSpPr>
            <p:spPr bwMode="auto">
              <a:xfrm flipH="1">
                <a:off x="11110485" y="8123156"/>
                <a:ext cx="45874" cy="69566"/>
              </a:xfrm>
              <a:custGeom>
                <a:avLst/>
                <a:gdLst>
                  <a:gd name="T0" fmla="*/ 25 w 25"/>
                  <a:gd name="T1" fmla="*/ 38 h 38"/>
                  <a:gd name="T2" fmla="*/ 25 w 25"/>
                  <a:gd name="T3" fmla="*/ 12 h 38"/>
                  <a:gd name="T4" fmla="*/ 13 w 25"/>
                  <a:gd name="T5" fmla="*/ 0 h 38"/>
                  <a:gd name="T6" fmla="*/ 0 w 25"/>
                  <a:gd name="T7" fmla="*/ 12 h 38"/>
                  <a:gd name="T8" fmla="*/ 0 w 25"/>
                  <a:gd name="T9" fmla="*/ 38 h 38"/>
                  <a:gd name="T10" fmla="*/ 25 w 25"/>
                  <a:gd name="T11" fmla="*/ 38 h 38"/>
                </a:gdLst>
                <a:ahLst/>
                <a:cxnLst>
                  <a:cxn ang="0">
                    <a:pos x="T0" y="T1"/>
                  </a:cxn>
                  <a:cxn ang="0">
                    <a:pos x="T2" y="T3"/>
                  </a:cxn>
                  <a:cxn ang="0">
                    <a:pos x="T4" y="T5"/>
                  </a:cxn>
                  <a:cxn ang="0">
                    <a:pos x="T6" y="T7"/>
                  </a:cxn>
                  <a:cxn ang="0">
                    <a:pos x="T8" y="T9"/>
                  </a:cxn>
                  <a:cxn ang="0">
                    <a:pos x="T10" y="T11"/>
                  </a:cxn>
                </a:cxnLst>
                <a:rect l="0" t="0" r="r" b="b"/>
                <a:pathLst>
                  <a:path w="25" h="38">
                    <a:moveTo>
                      <a:pt x="25" y="38"/>
                    </a:moveTo>
                    <a:cubicBezTo>
                      <a:pt x="25" y="12"/>
                      <a:pt x="25" y="12"/>
                      <a:pt x="25" y="12"/>
                    </a:cubicBezTo>
                    <a:cubicBezTo>
                      <a:pt x="25" y="6"/>
                      <a:pt x="20" y="0"/>
                      <a:pt x="13" y="0"/>
                    </a:cubicBezTo>
                    <a:cubicBezTo>
                      <a:pt x="6" y="0"/>
                      <a:pt x="0" y="6"/>
                      <a:pt x="0" y="12"/>
                    </a:cubicBezTo>
                    <a:cubicBezTo>
                      <a:pt x="0" y="38"/>
                      <a:pt x="0" y="38"/>
                      <a:pt x="0" y="38"/>
                    </a:cubicBezTo>
                    <a:lnTo>
                      <a:pt x="25" y="38"/>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472" name="Rectangle 222"/>
              <p:cNvSpPr>
                <a:spLocks noChangeArrowheads="1"/>
              </p:cNvSpPr>
              <p:nvPr/>
            </p:nvSpPr>
            <p:spPr bwMode="auto">
              <a:xfrm flipH="1">
                <a:off x="11605012" y="7900148"/>
                <a:ext cx="69566" cy="171900"/>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473" name="Rectangle 223"/>
              <p:cNvSpPr>
                <a:spLocks noChangeArrowheads="1"/>
              </p:cNvSpPr>
              <p:nvPr/>
            </p:nvSpPr>
            <p:spPr bwMode="auto">
              <a:xfrm flipH="1">
                <a:off x="11076206" y="7900148"/>
                <a:ext cx="69063" cy="171900"/>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474" name="Freeform 224"/>
              <p:cNvSpPr>
                <a:spLocks/>
              </p:cNvSpPr>
              <p:nvPr/>
            </p:nvSpPr>
            <p:spPr bwMode="auto">
              <a:xfrm flipH="1">
                <a:off x="11674578" y="8072047"/>
                <a:ext cx="229872" cy="128043"/>
              </a:xfrm>
              <a:custGeom>
                <a:avLst/>
                <a:gdLst>
                  <a:gd name="T0" fmla="*/ 0 w 456"/>
                  <a:gd name="T1" fmla="*/ 254 h 254"/>
                  <a:gd name="T2" fmla="*/ 253 w 456"/>
                  <a:gd name="T3" fmla="*/ 254 h 254"/>
                  <a:gd name="T4" fmla="*/ 456 w 456"/>
                  <a:gd name="T5" fmla="*/ 0 h 254"/>
                  <a:gd name="T6" fmla="*/ 203 w 456"/>
                  <a:gd name="T7" fmla="*/ 0 h 254"/>
                  <a:gd name="T8" fmla="*/ 0 w 456"/>
                  <a:gd name="T9" fmla="*/ 254 h 254"/>
                </a:gdLst>
                <a:ahLst/>
                <a:cxnLst>
                  <a:cxn ang="0">
                    <a:pos x="T0" y="T1"/>
                  </a:cxn>
                  <a:cxn ang="0">
                    <a:pos x="T2" y="T3"/>
                  </a:cxn>
                  <a:cxn ang="0">
                    <a:pos x="T4" y="T5"/>
                  </a:cxn>
                  <a:cxn ang="0">
                    <a:pos x="T6" y="T7"/>
                  </a:cxn>
                  <a:cxn ang="0">
                    <a:pos x="T8" y="T9"/>
                  </a:cxn>
                </a:cxnLst>
                <a:rect l="0" t="0" r="r" b="b"/>
                <a:pathLst>
                  <a:path w="456" h="254">
                    <a:moveTo>
                      <a:pt x="0" y="254"/>
                    </a:moveTo>
                    <a:lnTo>
                      <a:pt x="253" y="254"/>
                    </a:lnTo>
                    <a:lnTo>
                      <a:pt x="456" y="0"/>
                    </a:lnTo>
                    <a:lnTo>
                      <a:pt x="203" y="0"/>
                    </a:lnTo>
                    <a:lnTo>
                      <a:pt x="0" y="254"/>
                    </a:lnTo>
                    <a:close/>
                  </a:path>
                </a:pathLst>
              </a:cu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475" name="Freeform 225"/>
              <p:cNvSpPr>
                <a:spLocks/>
              </p:cNvSpPr>
              <p:nvPr/>
            </p:nvSpPr>
            <p:spPr bwMode="auto">
              <a:xfrm flipH="1">
                <a:off x="10845830" y="8072047"/>
                <a:ext cx="230376" cy="128043"/>
              </a:xfrm>
              <a:custGeom>
                <a:avLst/>
                <a:gdLst>
                  <a:gd name="T0" fmla="*/ 457 w 457"/>
                  <a:gd name="T1" fmla="*/ 254 h 254"/>
                  <a:gd name="T2" fmla="*/ 203 w 457"/>
                  <a:gd name="T3" fmla="*/ 254 h 254"/>
                  <a:gd name="T4" fmla="*/ 0 w 457"/>
                  <a:gd name="T5" fmla="*/ 0 h 254"/>
                  <a:gd name="T6" fmla="*/ 254 w 457"/>
                  <a:gd name="T7" fmla="*/ 0 h 254"/>
                  <a:gd name="T8" fmla="*/ 457 w 457"/>
                  <a:gd name="T9" fmla="*/ 254 h 254"/>
                </a:gdLst>
                <a:ahLst/>
                <a:cxnLst>
                  <a:cxn ang="0">
                    <a:pos x="T0" y="T1"/>
                  </a:cxn>
                  <a:cxn ang="0">
                    <a:pos x="T2" y="T3"/>
                  </a:cxn>
                  <a:cxn ang="0">
                    <a:pos x="T4" y="T5"/>
                  </a:cxn>
                  <a:cxn ang="0">
                    <a:pos x="T6" y="T7"/>
                  </a:cxn>
                  <a:cxn ang="0">
                    <a:pos x="T8" y="T9"/>
                  </a:cxn>
                </a:cxnLst>
                <a:rect l="0" t="0" r="r" b="b"/>
                <a:pathLst>
                  <a:path w="457" h="254">
                    <a:moveTo>
                      <a:pt x="457" y="254"/>
                    </a:moveTo>
                    <a:lnTo>
                      <a:pt x="203" y="254"/>
                    </a:lnTo>
                    <a:lnTo>
                      <a:pt x="0" y="0"/>
                    </a:lnTo>
                    <a:lnTo>
                      <a:pt x="254" y="0"/>
                    </a:lnTo>
                    <a:lnTo>
                      <a:pt x="457" y="254"/>
                    </a:lnTo>
                    <a:close/>
                  </a:path>
                </a:pathLst>
              </a:cu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476" name="Rectangle 226"/>
              <p:cNvSpPr>
                <a:spLocks noChangeArrowheads="1"/>
              </p:cNvSpPr>
              <p:nvPr/>
            </p:nvSpPr>
            <p:spPr bwMode="auto">
              <a:xfrm flipH="1">
                <a:off x="11028316" y="7962657"/>
                <a:ext cx="18652" cy="29238"/>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477" name="Rectangle 227"/>
              <p:cNvSpPr>
                <a:spLocks noChangeArrowheads="1"/>
              </p:cNvSpPr>
              <p:nvPr/>
            </p:nvSpPr>
            <p:spPr bwMode="auto">
              <a:xfrm flipH="1">
                <a:off x="10955725" y="7962657"/>
                <a:ext cx="18148" cy="29238"/>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478" name="Rectangle 228"/>
              <p:cNvSpPr>
                <a:spLocks noChangeArrowheads="1"/>
              </p:cNvSpPr>
              <p:nvPr/>
            </p:nvSpPr>
            <p:spPr bwMode="auto">
              <a:xfrm flipH="1">
                <a:off x="10882629" y="7962657"/>
                <a:ext cx="18148" cy="29238"/>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479" name="Rectangle 229"/>
              <p:cNvSpPr>
                <a:spLocks noChangeArrowheads="1"/>
              </p:cNvSpPr>
              <p:nvPr/>
            </p:nvSpPr>
            <p:spPr bwMode="auto">
              <a:xfrm flipH="1">
                <a:off x="10809534" y="7962657"/>
                <a:ext cx="18148" cy="29238"/>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480" name="Rectangle 230"/>
              <p:cNvSpPr>
                <a:spLocks noChangeArrowheads="1"/>
              </p:cNvSpPr>
              <p:nvPr/>
            </p:nvSpPr>
            <p:spPr bwMode="auto">
              <a:xfrm flipH="1">
                <a:off x="11028316" y="8021133"/>
                <a:ext cx="18652" cy="29238"/>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481" name="Rectangle 231"/>
              <p:cNvSpPr>
                <a:spLocks noChangeArrowheads="1"/>
              </p:cNvSpPr>
              <p:nvPr/>
            </p:nvSpPr>
            <p:spPr bwMode="auto">
              <a:xfrm flipH="1">
                <a:off x="10955725" y="8021133"/>
                <a:ext cx="18148" cy="29238"/>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482" name="Rectangle 232"/>
              <p:cNvSpPr>
                <a:spLocks noChangeArrowheads="1"/>
              </p:cNvSpPr>
              <p:nvPr/>
            </p:nvSpPr>
            <p:spPr bwMode="auto">
              <a:xfrm flipH="1">
                <a:off x="10882629" y="8021133"/>
                <a:ext cx="18148" cy="29238"/>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483" name="Rectangle 233"/>
              <p:cNvSpPr>
                <a:spLocks noChangeArrowheads="1"/>
              </p:cNvSpPr>
              <p:nvPr/>
            </p:nvSpPr>
            <p:spPr bwMode="auto">
              <a:xfrm flipH="1">
                <a:off x="10809534" y="8021133"/>
                <a:ext cx="18148" cy="29238"/>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484" name="Rectangle 234"/>
              <p:cNvSpPr>
                <a:spLocks noChangeArrowheads="1"/>
              </p:cNvSpPr>
              <p:nvPr/>
            </p:nvSpPr>
            <p:spPr bwMode="auto">
              <a:xfrm flipH="1">
                <a:off x="11921085" y="7962657"/>
                <a:ext cx="18148" cy="29238"/>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485" name="Rectangle 235"/>
              <p:cNvSpPr>
                <a:spLocks noChangeArrowheads="1"/>
              </p:cNvSpPr>
              <p:nvPr/>
            </p:nvSpPr>
            <p:spPr bwMode="auto">
              <a:xfrm flipH="1">
                <a:off x="11847990" y="7962657"/>
                <a:ext cx="18148" cy="29238"/>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486" name="Rectangle 236"/>
              <p:cNvSpPr>
                <a:spLocks noChangeArrowheads="1"/>
              </p:cNvSpPr>
              <p:nvPr/>
            </p:nvSpPr>
            <p:spPr bwMode="auto">
              <a:xfrm flipH="1">
                <a:off x="11774895" y="7962657"/>
                <a:ext cx="18148" cy="29238"/>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487" name="Rectangle 237"/>
              <p:cNvSpPr>
                <a:spLocks noChangeArrowheads="1"/>
              </p:cNvSpPr>
              <p:nvPr/>
            </p:nvSpPr>
            <p:spPr bwMode="auto">
              <a:xfrm flipH="1">
                <a:off x="11701800" y="7962657"/>
                <a:ext cx="18148" cy="29238"/>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488" name="Rectangle 238"/>
              <p:cNvSpPr>
                <a:spLocks noChangeArrowheads="1"/>
              </p:cNvSpPr>
              <p:nvPr/>
            </p:nvSpPr>
            <p:spPr bwMode="auto">
              <a:xfrm flipH="1">
                <a:off x="11921085" y="8021133"/>
                <a:ext cx="18148" cy="29238"/>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489" name="Rectangle 239"/>
              <p:cNvSpPr>
                <a:spLocks noChangeArrowheads="1"/>
              </p:cNvSpPr>
              <p:nvPr/>
            </p:nvSpPr>
            <p:spPr bwMode="auto">
              <a:xfrm flipH="1">
                <a:off x="11847990" y="8021133"/>
                <a:ext cx="18148" cy="29238"/>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490" name="Rectangle 240"/>
              <p:cNvSpPr>
                <a:spLocks noChangeArrowheads="1"/>
              </p:cNvSpPr>
              <p:nvPr/>
            </p:nvSpPr>
            <p:spPr bwMode="auto">
              <a:xfrm flipH="1">
                <a:off x="11774895" y="8021133"/>
                <a:ext cx="18148" cy="29238"/>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491" name="Rectangle 241"/>
              <p:cNvSpPr>
                <a:spLocks noChangeArrowheads="1"/>
              </p:cNvSpPr>
              <p:nvPr/>
            </p:nvSpPr>
            <p:spPr bwMode="auto">
              <a:xfrm flipH="1">
                <a:off x="11701800" y="8021133"/>
                <a:ext cx="18148" cy="29238"/>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492" name="Rectangle 242"/>
              <p:cNvSpPr>
                <a:spLocks noChangeArrowheads="1"/>
              </p:cNvSpPr>
              <p:nvPr/>
            </p:nvSpPr>
            <p:spPr bwMode="auto">
              <a:xfrm flipH="1">
                <a:off x="11132665" y="7755974"/>
                <a:ext cx="483437" cy="29238"/>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493" name="Rectangle 243"/>
              <p:cNvSpPr>
                <a:spLocks noChangeArrowheads="1"/>
              </p:cNvSpPr>
              <p:nvPr/>
            </p:nvSpPr>
            <p:spPr bwMode="auto">
              <a:xfrm flipH="1">
                <a:off x="11132665" y="7867381"/>
                <a:ext cx="483437" cy="29238"/>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494" name="Line 244"/>
              <p:cNvSpPr>
                <a:spLocks noChangeShapeType="1"/>
              </p:cNvSpPr>
              <p:nvPr/>
            </p:nvSpPr>
            <p:spPr bwMode="auto">
              <a:xfrm flipH="1">
                <a:off x="11076206" y="7907709"/>
                <a:ext cx="598373" cy="0"/>
              </a:xfrm>
              <a:prstGeom prst="line">
                <a:avLst/>
              </a:pr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IN" sz="1350"/>
              </a:p>
            </p:txBody>
          </p:sp>
        </p:grpSp>
        <p:sp>
          <p:nvSpPr>
            <p:cNvPr id="73" name="Freeform 157"/>
            <p:cNvSpPr>
              <a:spLocks/>
            </p:cNvSpPr>
            <p:nvPr userDrawn="1"/>
          </p:nvSpPr>
          <p:spPr bwMode="auto">
            <a:xfrm>
              <a:off x="5385320" y="6685150"/>
              <a:ext cx="2219018" cy="308589"/>
            </a:xfrm>
            <a:custGeom>
              <a:avLst/>
              <a:gdLst>
                <a:gd name="T0" fmla="*/ 985 w 1595"/>
                <a:gd name="T1" fmla="*/ 16 h 331"/>
                <a:gd name="T2" fmla="*/ 968 w 1595"/>
                <a:gd name="T3" fmla="*/ 13 h 331"/>
                <a:gd name="T4" fmla="*/ 925 w 1595"/>
                <a:gd name="T5" fmla="*/ 7 h 331"/>
                <a:gd name="T6" fmla="*/ 836 w 1595"/>
                <a:gd name="T7" fmla="*/ 1 h 331"/>
                <a:gd name="T8" fmla="*/ 788 w 1595"/>
                <a:gd name="T9" fmla="*/ 0 h 331"/>
                <a:gd name="T10" fmla="*/ 0 w 1595"/>
                <a:gd name="T11" fmla="*/ 331 h 331"/>
                <a:gd name="T12" fmla="*/ 564 w 1595"/>
                <a:gd name="T13" fmla="*/ 331 h 331"/>
                <a:gd name="T14" fmla="*/ 1595 w 1595"/>
                <a:gd name="T15" fmla="*/ 331 h 331"/>
                <a:gd name="T16" fmla="*/ 985 w 1595"/>
                <a:gd name="T17" fmla="*/ 16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95" h="331">
                  <a:moveTo>
                    <a:pt x="985" y="16"/>
                  </a:moveTo>
                  <a:cubicBezTo>
                    <a:pt x="980" y="15"/>
                    <a:pt x="974" y="14"/>
                    <a:pt x="968" y="13"/>
                  </a:cubicBezTo>
                  <a:cubicBezTo>
                    <a:pt x="954" y="11"/>
                    <a:pt x="939" y="9"/>
                    <a:pt x="925" y="7"/>
                  </a:cubicBezTo>
                  <a:cubicBezTo>
                    <a:pt x="895" y="4"/>
                    <a:pt x="866" y="2"/>
                    <a:pt x="836" y="1"/>
                  </a:cubicBezTo>
                  <a:cubicBezTo>
                    <a:pt x="820" y="0"/>
                    <a:pt x="804" y="0"/>
                    <a:pt x="788" y="0"/>
                  </a:cubicBezTo>
                  <a:cubicBezTo>
                    <a:pt x="502" y="3"/>
                    <a:pt x="218" y="113"/>
                    <a:pt x="0" y="331"/>
                  </a:cubicBezTo>
                  <a:cubicBezTo>
                    <a:pt x="564" y="331"/>
                    <a:pt x="564" y="331"/>
                    <a:pt x="564" y="331"/>
                  </a:cubicBezTo>
                  <a:cubicBezTo>
                    <a:pt x="1595" y="331"/>
                    <a:pt x="1595" y="331"/>
                    <a:pt x="1595" y="331"/>
                  </a:cubicBezTo>
                  <a:cubicBezTo>
                    <a:pt x="1422" y="159"/>
                    <a:pt x="1208" y="54"/>
                    <a:pt x="985" y="16"/>
                  </a:cubicBezTo>
                  <a:close/>
                </a:path>
              </a:pathLst>
            </a:custGeom>
            <a:solidFill>
              <a:srgbClr val="7FB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pPr marL="0" marR="0" lvl="0" indent="0" defTabSz="699171"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srgbClr val="000000"/>
                </a:solidFill>
                <a:effectLst/>
                <a:uLnTx/>
                <a:uFillTx/>
              </a:endParaRPr>
            </a:p>
          </p:txBody>
        </p:sp>
        <p:grpSp>
          <p:nvGrpSpPr>
            <p:cNvPr id="74" name="Group 73"/>
            <p:cNvGrpSpPr/>
            <p:nvPr userDrawn="1"/>
          </p:nvGrpSpPr>
          <p:grpSpPr>
            <a:xfrm>
              <a:off x="4529781" y="6685936"/>
              <a:ext cx="1736151" cy="308589"/>
              <a:chOff x="6823075" y="5768975"/>
              <a:chExt cx="3113656" cy="1247775"/>
            </a:xfrm>
          </p:grpSpPr>
          <p:sp>
            <p:nvSpPr>
              <p:cNvPr id="94" name="Freeform 158"/>
              <p:cNvSpPr>
                <a:spLocks/>
              </p:cNvSpPr>
              <p:nvPr/>
            </p:nvSpPr>
            <p:spPr bwMode="auto">
              <a:xfrm>
                <a:off x="6823075" y="5768975"/>
                <a:ext cx="2136775" cy="1244600"/>
              </a:xfrm>
              <a:custGeom>
                <a:avLst/>
                <a:gdLst>
                  <a:gd name="T0" fmla="*/ 569 w 569"/>
                  <a:gd name="T1" fmla="*/ 1 h 330"/>
                  <a:gd name="T2" fmla="*/ 559 w 569"/>
                  <a:gd name="T3" fmla="*/ 0 h 330"/>
                  <a:gd name="T4" fmla="*/ 0 w 569"/>
                  <a:gd name="T5" fmla="*/ 330 h 330"/>
                  <a:gd name="T6" fmla="*/ 106 w 569"/>
                  <a:gd name="T7" fmla="*/ 330 h 330"/>
                  <a:gd name="T8" fmla="*/ 569 w 569"/>
                  <a:gd name="T9" fmla="*/ 1 h 330"/>
                </a:gdLst>
                <a:ahLst/>
                <a:cxnLst>
                  <a:cxn ang="0">
                    <a:pos x="T0" y="T1"/>
                  </a:cxn>
                  <a:cxn ang="0">
                    <a:pos x="T2" y="T3"/>
                  </a:cxn>
                  <a:cxn ang="0">
                    <a:pos x="T4" y="T5"/>
                  </a:cxn>
                  <a:cxn ang="0">
                    <a:pos x="T6" y="T7"/>
                  </a:cxn>
                  <a:cxn ang="0">
                    <a:pos x="T8" y="T9"/>
                  </a:cxn>
                </a:cxnLst>
                <a:rect l="0" t="0" r="r" b="b"/>
                <a:pathLst>
                  <a:path w="569" h="330">
                    <a:moveTo>
                      <a:pt x="569" y="1"/>
                    </a:moveTo>
                    <a:cubicBezTo>
                      <a:pt x="565" y="1"/>
                      <a:pt x="562" y="0"/>
                      <a:pt x="559" y="0"/>
                    </a:cubicBezTo>
                    <a:cubicBezTo>
                      <a:pt x="221" y="64"/>
                      <a:pt x="0" y="330"/>
                      <a:pt x="0" y="330"/>
                    </a:cubicBezTo>
                    <a:cubicBezTo>
                      <a:pt x="106" y="330"/>
                      <a:pt x="106" y="330"/>
                      <a:pt x="106" y="330"/>
                    </a:cubicBezTo>
                    <a:cubicBezTo>
                      <a:pt x="106" y="330"/>
                      <a:pt x="315" y="75"/>
                      <a:pt x="569" y="1"/>
                    </a:cubicBezTo>
                    <a:close/>
                  </a:path>
                </a:pathLst>
              </a:custGeom>
              <a:solidFill>
                <a:srgbClr val="E8E8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pPr marL="0" marR="0" lvl="0" indent="0" defTabSz="699171"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srgbClr val="000000"/>
                  </a:solidFill>
                  <a:effectLst/>
                  <a:uLnTx/>
                  <a:uFillTx/>
                </a:endParaRPr>
              </a:p>
            </p:txBody>
          </p:sp>
          <p:sp>
            <p:nvSpPr>
              <p:cNvPr id="95" name="Freeform 159"/>
              <p:cNvSpPr>
                <a:spLocks/>
              </p:cNvSpPr>
              <p:nvPr/>
            </p:nvSpPr>
            <p:spPr bwMode="auto">
              <a:xfrm>
                <a:off x="9250348" y="5834645"/>
                <a:ext cx="686383" cy="1178927"/>
              </a:xfrm>
              <a:custGeom>
                <a:avLst/>
                <a:gdLst>
                  <a:gd name="T0" fmla="*/ 187 w 187"/>
                  <a:gd name="T1" fmla="*/ 6 h 293"/>
                  <a:gd name="T2" fmla="*/ 167 w 187"/>
                  <a:gd name="T3" fmla="*/ 0 h 293"/>
                  <a:gd name="T4" fmla="*/ 24 w 187"/>
                  <a:gd name="T5" fmla="*/ 293 h 293"/>
                  <a:gd name="T6" fmla="*/ 67 w 187"/>
                  <a:gd name="T7" fmla="*/ 293 h 293"/>
                  <a:gd name="T8" fmla="*/ 187 w 187"/>
                  <a:gd name="T9" fmla="*/ 6 h 293"/>
                  <a:gd name="connsiteX0" fmla="*/ 9760 w 9760"/>
                  <a:gd name="connsiteY0" fmla="*/ 4 h 10670"/>
                  <a:gd name="connsiteX1" fmla="*/ 7779 w 9760"/>
                  <a:gd name="connsiteY1" fmla="*/ 670 h 10670"/>
                  <a:gd name="connsiteX2" fmla="*/ 132 w 9760"/>
                  <a:gd name="connsiteY2" fmla="*/ 10670 h 10670"/>
                  <a:gd name="connsiteX3" fmla="*/ 2432 w 9760"/>
                  <a:gd name="connsiteY3" fmla="*/ 10670 h 10670"/>
                  <a:gd name="connsiteX4" fmla="*/ 9760 w 9760"/>
                  <a:gd name="connsiteY4" fmla="*/ 4 h 106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60" h="10670">
                    <a:moveTo>
                      <a:pt x="9760" y="4"/>
                    </a:moveTo>
                    <a:cubicBezTo>
                      <a:pt x="9439" y="-64"/>
                      <a:pt x="8154" y="738"/>
                      <a:pt x="7779" y="670"/>
                    </a:cubicBezTo>
                    <a:cubicBezTo>
                      <a:pt x="7352" y="909"/>
                      <a:pt x="-1151" y="5209"/>
                      <a:pt x="132" y="10670"/>
                    </a:cubicBezTo>
                    <a:lnTo>
                      <a:pt x="2432" y="10670"/>
                    </a:lnTo>
                    <a:cubicBezTo>
                      <a:pt x="721" y="5073"/>
                      <a:pt x="9760" y="4"/>
                      <a:pt x="9760" y="4"/>
                    </a:cubicBezTo>
                    <a:close/>
                  </a:path>
                </a:pathLst>
              </a:custGeom>
              <a:solidFill>
                <a:srgbClr val="E8E8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pPr marL="0" marR="0" lvl="0" indent="0" defTabSz="699171"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srgbClr val="000000"/>
                  </a:solidFill>
                  <a:effectLst/>
                  <a:uLnTx/>
                  <a:uFillTx/>
                </a:endParaRPr>
              </a:p>
            </p:txBody>
          </p:sp>
          <p:sp>
            <p:nvSpPr>
              <p:cNvPr id="96" name="Freeform 160"/>
              <p:cNvSpPr>
                <a:spLocks/>
              </p:cNvSpPr>
              <p:nvPr/>
            </p:nvSpPr>
            <p:spPr bwMode="auto">
              <a:xfrm>
                <a:off x="7221538" y="5775392"/>
                <a:ext cx="2690284" cy="1241358"/>
              </a:xfrm>
              <a:custGeom>
                <a:avLst/>
                <a:gdLst>
                  <a:gd name="T0" fmla="*/ 686 w 686"/>
                  <a:gd name="T1" fmla="*/ 36 h 329"/>
                  <a:gd name="T2" fmla="*/ 463 w 686"/>
                  <a:gd name="T3" fmla="*/ 0 h 329"/>
                  <a:gd name="T4" fmla="*/ 0 w 686"/>
                  <a:gd name="T5" fmla="*/ 329 h 329"/>
                  <a:gd name="T6" fmla="*/ 543 w 686"/>
                  <a:gd name="T7" fmla="*/ 329 h 329"/>
                  <a:gd name="T8" fmla="*/ 686 w 686"/>
                  <a:gd name="T9" fmla="*/ 36 h 329"/>
                  <a:gd name="connsiteX0" fmla="*/ 10448 w 10448"/>
                  <a:gd name="connsiteY0" fmla="*/ 396 h 10000"/>
                  <a:gd name="connsiteX1" fmla="*/ 6749 w 10448"/>
                  <a:gd name="connsiteY1" fmla="*/ 0 h 10000"/>
                  <a:gd name="connsiteX2" fmla="*/ 0 w 10448"/>
                  <a:gd name="connsiteY2" fmla="*/ 10000 h 10000"/>
                  <a:gd name="connsiteX3" fmla="*/ 7915 w 10448"/>
                  <a:gd name="connsiteY3" fmla="*/ 10000 h 10000"/>
                  <a:gd name="connsiteX4" fmla="*/ 10448 w 10448"/>
                  <a:gd name="connsiteY4" fmla="*/ 396 h 10000"/>
                  <a:gd name="connsiteX0" fmla="*/ 10448 w 10448"/>
                  <a:gd name="connsiteY0" fmla="*/ 396 h 10000"/>
                  <a:gd name="connsiteX1" fmla="*/ 6749 w 10448"/>
                  <a:gd name="connsiteY1" fmla="*/ 0 h 10000"/>
                  <a:gd name="connsiteX2" fmla="*/ 0 w 10448"/>
                  <a:gd name="connsiteY2" fmla="*/ 10000 h 10000"/>
                  <a:gd name="connsiteX3" fmla="*/ 7915 w 10448"/>
                  <a:gd name="connsiteY3" fmla="*/ 10000 h 10000"/>
                  <a:gd name="connsiteX4" fmla="*/ 10448 w 10448"/>
                  <a:gd name="connsiteY4" fmla="*/ 396 h 10000"/>
                  <a:gd name="connsiteX0" fmla="*/ 10448 w 10448"/>
                  <a:gd name="connsiteY0" fmla="*/ 163 h 9767"/>
                  <a:gd name="connsiteX1" fmla="*/ 6616 w 10448"/>
                  <a:gd name="connsiteY1" fmla="*/ 0 h 9767"/>
                  <a:gd name="connsiteX2" fmla="*/ 0 w 10448"/>
                  <a:gd name="connsiteY2" fmla="*/ 9767 h 9767"/>
                  <a:gd name="connsiteX3" fmla="*/ 7915 w 10448"/>
                  <a:gd name="connsiteY3" fmla="*/ 9767 h 9767"/>
                  <a:gd name="connsiteX4" fmla="*/ 10448 w 10448"/>
                  <a:gd name="connsiteY4" fmla="*/ 163 h 9767"/>
                  <a:gd name="connsiteX0" fmla="*/ 10000 w 10000"/>
                  <a:gd name="connsiteY0" fmla="*/ 405 h 10238"/>
                  <a:gd name="connsiteX1" fmla="*/ 6395 w 10000"/>
                  <a:gd name="connsiteY1" fmla="*/ 0 h 10238"/>
                  <a:gd name="connsiteX2" fmla="*/ 0 w 10000"/>
                  <a:gd name="connsiteY2" fmla="*/ 10238 h 10238"/>
                  <a:gd name="connsiteX3" fmla="*/ 7576 w 10000"/>
                  <a:gd name="connsiteY3" fmla="*/ 10238 h 10238"/>
                  <a:gd name="connsiteX4" fmla="*/ 10000 w 10000"/>
                  <a:gd name="connsiteY4" fmla="*/ 405 h 102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238">
                    <a:moveTo>
                      <a:pt x="10000" y="405"/>
                    </a:moveTo>
                    <a:cubicBezTo>
                      <a:pt x="8982" y="449"/>
                      <a:pt x="7442" y="156"/>
                      <a:pt x="6395" y="0"/>
                    </a:cubicBezTo>
                    <a:cubicBezTo>
                      <a:pt x="2852" y="2303"/>
                      <a:pt x="0" y="10238"/>
                      <a:pt x="0" y="10238"/>
                    </a:cubicBezTo>
                    <a:lnTo>
                      <a:pt x="7576" y="10238"/>
                    </a:lnTo>
                    <a:cubicBezTo>
                      <a:pt x="7242" y="5259"/>
                      <a:pt x="9888" y="623"/>
                      <a:pt x="10000" y="405"/>
                    </a:cubicBezTo>
                    <a:close/>
                  </a:path>
                </a:pathLst>
              </a:custGeom>
              <a:solidFill>
                <a:srgbClr val="D2D2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pPr marL="0" marR="0" lvl="0" indent="0" defTabSz="699171"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srgbClr val="000000"/>
                  </a:solidFill>
                  <a:effectLst/>
                  <a:uLnTx/>
                  <a:uFillTx/>
                </a:endParaRPr>
              </a:p>
            </p:txBody>
          </p:sp>
        </p:grpSp>
      </p:grpSp>
    </p:spTree>
    <p:extLst>
      <p:ext uri="{BB962C8B-B14F-4D97-AF65-F5344CB8AC3E}">
        <p14:creationId xmlns:p14="http://schemas.microsoft.com/office/powerpoint/2010/main" val="1946502191"/>
      </p:ext>
    </p:extLst>
  </p:cSld>
  <p:clrMapOvr>
    <a:masterClrMapping/>
  </p:clrMapOvr>
  <mc:AlternateContent xmlns:mc="http://schemas.openxmlformats.org/markup-compatibility/2006" xmlns:p14="http://schemas.microsoft.com/office/powerpoint/2010/main">
    <mc:Choice Requires="p14">
      <p:transition spd="slow" p14:dur="1250">
        <p:fade/>
      </p:transition>
    </mc:Choice>
    <mc:Fallback xmlns="">
      <p:transition spd="slow">
        <p:fade/>
      </p:transition>
    </mc:Fallback>
  </mc:AlternateContent>
</p:sldLayout>
</file>

<file path=ppt/slideLayouts/slideLayout165.xml><?xml version="1.0" encoding="utf-8"?>
<p:sldLayout xmlns:a="http://schemas.openxmlformats.org/drawingml/2006/main" xmlns:r="http://schemas.openxmlformats.org/officeDocument/2006/relationships" xmlns:p="http://schemas.openxmlformats.org/presentationml/2006/main" preserve="1" userDrawn="1">
  <p:cSld name="62_Illustrated Footer">
    <p:spTree>
      <p:nvGrpSpPr>
        <p:cNvPr id="1" name=""/>
        <p:cNvGrpSpPr/>
        <p:nvPr/>
      </p:nvGrpSpPr>
      <p:grpSpPr>
        <a:xfrm>
          <a:off x="0" y="0"/>
          <a:ext cx="0" cy="0"/>
          <a:chOff x="0" y="0"/>
          <a:chExt cx="0" cy="0"/>
        </a:xfrm>
      </p:grpSpPr>
      <p:graphicFrame>
        <p:nvGraphicFramePr>
          <p:cNvPr id="5" name="Object 4" hidden="1"/>
          <p:cNvGraphicFramePr>
            <a:graphicFrameLocks noChangeAspect="1"/>
          </p:cNvGraphicFramePr>
          <p:nvPr userDrawn="1">
            <p:custDataLst>
              <p:tags r:id="rId2"/>
            </p:custDataLst>
            <p:extLst/>
          </p:nvPr>
        </p:nvGraphicFramePr>
        <p:xfrm>
          <a:off x="1191" y="1589"/>
          <a:ext cx="1190" cy="1587"/>
        </p:xfrm>
        <a:graphic>
          <a:graphicData uri="http://schemas.openxmlformats.org/presentationml/2006/ole">
            <mc:AlternateContent xmlns:mc="http://schemas.openxmlformats.org/markup-compatibility/2006">
              <mc:Choice xmlns:v="urn:schemas-microsoft-com:vml" Requires="v">
                <p:oleObj spid="_x0000_s97285" name="think-cell Slide" r:id="rId4" imgW="270" imgH="270" progId="TCLayout.ActiveDocument.1">
                  <p:embed/>
                </p:oleObj>
              </mc:Choice>
              <mc:Fallback>
                <p:oleObj name="think-cell Slide" r:id="rId4" imgW="270" imgH="270" progId="TCLayout.ActiveDocument.1">
                  <p:embed/>
                  <p:pic>
                    <p:nvPicPr>
                      <p:cNvPr id="5" name="Object 4" hidden="1"/>
                      <p:cNvPicPr/>
                      <p:nvPr/>
                    </p:nvPicPr>
                    <p:blipFill>
                      <a:blip r:embed="rId5"/>
                      <a:stretch>
                        <a:fillRect/>
                      </a:stretch>
                    </p:blipFill>
                    <p:spPr>
                      <a:xfrm>
                        <a:off x="1191" y="1589"/>
                        <a:ext cx="1190" cy="1587"/>
                      </a:xfrm>
                      <a:prstGeom prst="rect">
                        <a:avLst/>
                      </a:prstGeom>
                    </p:spPr>
                  </p:pic>
                </p:oleObj>
              </mc:Fallback>
            </mc:AlternateContent>
          </a:graphicData>
        </a:graphic>
      </p:graphicFrame>
      <p:sp>
        <p:nvSpPr>
          <p:cNvPr id="3" name="Footer Placeholder 2"/>
          <p:cNvSpPr>
            <a:spLocks noGrp="1"/>
          </p:cNvSpPr>
          <p:nvPr>
            <p:ph type="ftr" sz="quarter" idx="10"/>
          </p:nvPr>
        </p:nvSpPr>
        <p:spPr/>
        <p:txBody>
          <a:bodyPr/>
          <a:lstStyle/>
          <a:p>
            <a:r>
              <a:rPr lang="en-US"/>
              <a:t>Microsoft Confidential</a:t>
            </a:r>
          </a:p>
        </p:txBody>
      </p:sp>
      <p:sp>
        <p:nvSpPr>
          <p:cNvPr id="4" name="Slide Number Placeholder 3"/>
          <p:cNvSpPr>
            <a:spLocks noGrp="1"/>
          </p:cNvSpPr>
          <p:nvPr>
            <p:ph type="sldNum" sz="quarter" idx="11"/>
          </p:nvPr>
        </p:nvSpPr>
        <p:spPr/>
        <p:txBody>
          <a:bodyPr/>
          <a:lstStyle/>
          <a:p>
            <a:fld id="{27258FFF-F925-446B-8502-81C933981705}" type="slidenum">
              <a:rPr lang="en-US" smtClean="0"/>
              <a:pPr/>
              <a:t>‹#›</a:t>
            </a:fld>
            <a:endParaRPr lang="en-US"/>
          </a:p>
        </p:txBody>
      </p:sp>
      <p:sp>
        <p:nvSpPr>
          <p:cNvPr id="7" name="Title 1"/>
          <p:cNvSpPr>
            <a:spLocks noGrp="1"/>
          </p:cNvSpPr>
          <p:nvPr>
            <p:ph type="title" hasCustomPrompt="1"/>
          </p:nvPr>
        </p:nvSpPr>
        <p:spPr>
          <a:xfrm>
            <a:off x="438875" y="264964"/>
            <a:ext cx="8418931" cy="1097302"/>
          </a:xfrm>
        </p:spPr>
        <p:txBody>
          <a:bodyPr lIns="0" tIns="91440" rIns="146304" bIns="91440"/>
          <a:lstStyle>
            <a:lvl1pPr>
              <a:lnSpc>
                <a:spcPts val="3674"/>
              </a:lnSpc>
              <a:defRPr sz="2700" baseline="0">
                <a:solidFill>
                  <a:schemeClr val="accent1"/>
                </a:solidFill>
              </a:defRPr>
            </a:lvl1pPr>
          </a:lstStyle>
          <a:p>
            <a:r>
              <a:rPr lang="en-US" dirty="0" err="1"/>
              <a:t>Lorem</a:t>
            </a:r>
            <a:r>
              <a:rPr lang="en-US" dirty="0"/>
              <a:t> </a:t>
            </a:r>
            <a:r>
              <a:rPr lang="en-US" dirty="0" err="1"/>
              <a:t>ipsum</a:t>
            </a:r>
            <a:r>
              <a:rPr lang="en-US" dirty="0"/>
              <a:t> dolor sit.</a:t>
            </a:r>
          </a:p>
        </p:txBody>
      </p:sp>
      <p:sp>
        <p:nvSpPr>
          <p:cNvPr id="166" name="Text Placeholder 7"/>
          <p:cNvSpPr>
            <a:spLocks noGrp="1"/>
          </p:cNvSpPr>
          <p:nvPr userDrawn="1">
            <p:ph type="body" sz="quarter" idx="13" hasCustomPrompt="1"/>
          </p:nvPr>
        </p:nvSpPr>
        <p:spPr>
          <a:xfrm>
            <a:off x="452590" y="1545465"/>
            <a:ext cx="8418931" cy="4663068"/>
          </a:xfrm>
        </p:spPr>
        <p:txBody>
          <a:bodyPr lIns="0" tIns="0"/>
          <a:lstStyle>
            <a:lvl1pPr marL="175006" indent="-175006">
              <a:spcBef>
                <a:spcPts val="900"/>
              </a:spcBef>
              <a:defRPr sz="1950">
                <a:latin typeface="+mn-lt"/>
              </a:defRPr>
            </a:lvl1pPr>
            <a:lvl2pPr marL="517874" indent="-175006">
              <a:spcBef>
                <a:spcPts val="900"/>
              </a:spcBef>
              <a:buSzPct val="100000"/>
              <a:buFont typeface="Segoe UI" pitchFamily="34" charset="0"/>
              <a:buChar char="‐"/>
              <a:defRPr/>
            </a:lvl2pPr>
            <a:lvl3pPr marL="860741" indent="-175006">
              <a:spcBef>
                <a:spcPts val="900"/>
              </a:spcBef>
              <a:buFont typeface="Wingdings" pitchFamily="2" charset="2"/>
              <a:buChar char="§"/>
              <a:defRPr/>
            </a:lvl3pPr>
            <a:lvl4pPr marL="1200037" indent="-257151">
              <a:spcBef>
                <a:spcPts val="900"/>
              </a:spcBef>
              <a:buFont typeface="+mj-lt"/>
              <a:buAutoNum type="arabicPeriod"/>
              <a:defRPr/>
            </a:lvl4pPr>
            <a:lvl5pPr marL="1459569" indent="-257151">
              <a:spcBef>
                <a:spcPts val="900"/>
              </a:spcBef>
              <a:buFont typeface="+mj-lt"/>
              <a:buAutoNum type="alphaLcParenR"/>
              <a:defRPr/>
            </a:lvl5pPr>
          </a:lstStyle>
          <a:p>
            <a:pPr lvl="0"/>
            <a:r>
              <a:rPr lang="en-US" dirty="0" err="1"/>
              <a:t>Lorem</a:t>
            </a:r>
            <a:r>
              <a:rPr lang="en-US" dirty="0"/>
              <a:t> </a:t>
            </a:r>
            <a:r>
              <a:rPr lang="en-US" dirty="0" err="1"/>
              <a:t>ipsum</a:t>
            </a:r>
            <a:r>
              <a:rPr lang="en-US" dirty="0"/>
              <a:t> dolor sit </a:t>
            </a:r>
            <a:r>
              <a:rPr lang="en-US" dirty="0" err="1"/>
              <a:t>amet</a:t>
            </a:r>
            <a:r>
              <a:rPr lang="en-US" dirty="0"/>
              <a:t>, </a:t>
            </a:r>
            <a:r>
              <a:rPr lang="en-US" dirty="0" err="1"/>
              <a:t>consectetur</a:t>
            </a:r>
            <a:r>
              <a:rPr lang="en-US" dirty="0"/>
              <a:t> </a:t>
            </a:r>
            <a:r>
              <a:rPr lang="en-US" dirty="0" err="1"/>
              <a:t>adipiscing</a:t>
            </a:r>
            <a:r>
              <a:rPr lang="en-US" dirty="0"/>
              <a:t> </a:t>
            </a:r>
            <a:br>
              <a:rPr lang="en-US" dirty="0"/>
            </a:br>
            <a:r>
              <a:rPr lang="en-US" dirty="0" err="1"/>
              <a:t>elit</a:t>
            </a:r>
            <a:r>
              <a:rPr lang="en-US" dirty="0"/>
              <a:t>. </a:t>
            </a:r>
            <a:r>
              <a:rPr lang="en-US" dirty="0" err="1"/>
              <a:t>Nunc</a:t>
            </a:r>
            <a:r>
              <a:rPr lang="en-US" dirty="0"/>
              <a:t> et </a:t>
            </a:r>
            <a:r>
              <a:rPr lang="en-US" dirty="0" err="1"/>
              <a:t>sagittis</a:t>
            </a:r>
            <a:r>
              <a:rPr lang="en-US" dirty="0"/>
              <a:t> ligula</a:t>
            </a:r>
          </a:p>
          <a:p>
            <a:pPr lvl="1"/>
            <a:r>
              <a:rPr lang="en-US" dirty="0"/>
              <a:t>Second level</a:t>
            </a:r>
          </a:p>
          <a:p>
            <a:pPr lvl="2"/>
            <a:r>
              <a:rPr lang="en-US" dirty="0"/>
              <a:t>Third level</a:t>
            </a:r>
          </a:p>
          <a:p>
            <a:pPr lvl="3"/>
            <a:r>
              <a:rPr lang="en-US" dirty="0"/>
              <a:t>Fourth level</a:t>
            </a:r>
          </a:p>
          <a:p>
            <a:pPr lvl="4"/>
            <a:r>
              <a:rPr lang="en-US" dirty="0"/>
              <a:t>Fifth level</a:t>
            </a:r>
          </a:p>
        </p:txBody>
      </p:sp>
      <p:grpSp>
        <p:nvGrpSpPr>
          <p:cNvPr id="9" name="Group 8"/>
          <p:cNvGrpSpPr/>
          <p:nvPr userDrawn="1"/>
        </p:nvGrpSpPr>
        <p:grpSpPr>
          <a:xfrm>
            <a:off x="0" y="5842825"/>
            <a:ext cx="9326563" cy="1151700"/>
            <a:chOff x="0" y="5842825"/>
            <a:chExt cx="12436475" cy="1151700"/>
          </a:xfrm>
        </p:grpSpPr>
        <p:sp>
          <p:nvSpPr>
            <p:cNvPr id="239" name="Freeform 238"/>
            <p:cNvSpPr>
              <a:spLocks/>
            </p:cNvSpPr>
            <p:nvPr/>
          </p:nvSpPr>
          <p:spPr bwMode="auto">
            <a:xfrm flipH="1">
              <a:off x="5263228" y="5880639"/>
              <a:ext cx="4339994" cy="1113886"/>
            </a:xfrm>
            <a:custGeom>
              <a:avLst/>
              <a:gdLst>
                <a:gd name="connsiteX0" fmla="*/ 3249180 w 3660817"/>
                <a:gd name="connsiteY0" fmla="*/ 0 h 939571"/>
                <a:gd name="connsiteX1" fmla="*/ 3620168 w 3660817"/>
                <a:gd name="connsiteY1" fmla="*/ 164281 h 939571"/>
                <a:gd name="connsiteX2" fmla="*/ 3639220 w 3660817"/>
                <a:gd name="connsiteY2" fmla="*/ 174312 h 939571"/>
                <a:gd name="connsiteX3" fmla="*/ 3660817 w 3660817"/>
                <a:gd name="connsiteY3" fmla="*/ 185683 h 939571"/>
                <a:gd name="connsiteX4" fmla="*/ 3660817 w 3660817"/>
                <a:gd name="connsiteY4" fmla="*/ 939571 h 939571"/>
                <a:gd name="connsiteX5" fmla="*/ 0 w 3660817"/>
                <a:gd name="connsiteY5" fmla="*/ 939571 h 939571"/>
                <a:gd name="connsiteX6" fmla="*/ 581943 w 3660817"/>
                <a:gd name="connsiteY6" fmla="*/ 634067 h 939571"/>
                <a:gd name="connsiteX7" fmla="*/ 763800 w 3660817"/>
                <a:gd name="connsiteY7" fmla="*/ 583629 h 939571"/>
                <a:gd name="connsiteX8" fmla="*/ 894737 w 3660817"/>
                <a:gd name="connsiteY8" fmla="*/ 583629 h 939571"/>
                <a:gd name="connsiteX9" fmla="*/ 960205 w 3660817"/>
                <a:gd name="connsiteY9" fmla="*/ 665770 h 939571"/>
                <a:gd name="connsiteX10" fmla="*/ 1178434 w 3660817"/>
                <a:gd name="connsiteY10" fmla="*/ 518782 h 939571"/>
                <a:gd name="connsiteX11" fmla="*/ 1365140 w 3660817"/>
                <a:gd name="connsiteY11" fmla="*/ 501489 h 939571"/>
                <a:gd name="connsiteX12" fmla="*/ 1583369 w 3660817"/>
                <a:gd name="connsiteY12" fmla="*/ 530310 h 939571"/>
                <a:gd name="connsiteX13" fmla="*/ 1976180 w 3660817"/>
                <a:gd name="connsiteY13" fmla="*/ 214718 h 939571"/>
                <a:gd name="connsiteX14" fmla="*/ 2276850 w 3660817"/>
                <a:gd name="connsiteY14" fmla="*/ 171486 h 939571"/>
                <a:gd name="connsiteX15" fmla="*/ 2524176 w 3660817"/>
                <a:gd name="connsiteY15" fmla="*/ 275243 h 939571"/>
                <a:gd name="connsiteX16" fmla="*/ 2975182 w 3660817"/>
                <a:gd name="connsiteY16" fmla="*/ 171486 h 939571"/>
                <a:gd name="connsiteX17" fmla="*/ 3249180 w 3660817"/>
                <a:gd name="connsiteY17" fmla="*/ 0 h 939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660817" h="939571">
                  <a:moveTo>
                    <a:pt x="3249180" y="0"/>
                  </a:moveTo>
                  <a:cubicBezTo>
                    <a:pt x="3249180" y="0"/>
                    <a:pt x="3249180" y="0"/>
                    <a:pt x="3620168" y="164281"/>
                  </a:cubicBezTo>
                  <a:cubicBezTo>
                    <a:pt x="3620168" y="164281"/>
                    <a:pt x="3620168" y="164281"/>
                    <a:pt x="3639220" y="174312"/>
                  </a:cubicBezTo>
                  <a:lnTo>
                    <a:pt x="3660817" y="185683"/>
                  </a:lnTo>
                  <a:lnTo>
                    <a:pt x="3660817" y="939571"/>
                  </a:lnTo>
                  <a:lnTo>
                    <a:pt x="0" y="939571"/>
                  </a:lnTo>
                  <a:cubicBezTo>
                    <a:pt x="0" y="939571"/>
                    <a:pt x="0" y="939571"/>
                    <a:pt x="581943" y="634067"/>
                  </a:cubicBezTo>
                  <a:cubicBezTo>
                    <a:pt x="686207" y="605245"/>
                    <a:pt x="763800" y="583629"/>
                    <a:pt x="763800" y="583629"/>
                  </a:cubicBezTo>
                  <a:cubicBezTo>
                    <a:pt x="763800" y="583629"/>
                    <a:pt x="763800" y="583629"/>
                    <a:pt x="894737" y="583629"/>
                  </a:cubicBezTo>
                  <a:cubicBezTo>
                    <a:pt x="894737" y="583629"/>
                    <a:pt x="894737" y="583629"/>
                    <a:pt x="960205" y="665770"/>
                  </a:cubicBezTo>
                  <a:cubicBezTo>
                    <a:pt x="960205" y="665770"/>
                    <a:pt x="960205" y="665770"/>
                    <a:pt x="1178434" y="518782"/>
                  </a:cubicBezTo>
                  <a:cubicBezTo>
                    <a:pt x="1178434" y="518782"/>
                    <a:pt x="1178434" y="518782"/>
                    <a:pt x="1365140" y="501489"/>
                  </a:cubicBezTo>
                  <a:cubicBezTo>
                    <a:pt x="1365140" y="501489"/>
                    <a:pt x="1365140" y="501489"/>
                    <a:pt x="1583369" y="530310"/>
                  </a:cubicBezTo>
                  <a:cubicBezTo>
                    <a:pt x="1583369" y="530310"/>
                    <a:pt x="1583369" y="530310"/>
                    <a:pt x="1976180" y="214718"/>
                  </a:cubicBezTo>
                  <a:cubicBezTo>
                    <a:pt x="1976180" y="214718"/>
                    <a:pt x="1976180" y="214718"/>
                    <a:pt x="2276850" y="171486"/>
                  </a:cubicBezTo>
                  <a:cubicBezTo>
                    <a:pt x="2276850" y="171486"/>
                    <a:pt x="2276850" y="171486"/>
                    <a:pt x="2524176" y="275243"/>
                  </a:cubicBezTo>
                  <a:cubicBezTo>
                    <a:pt x="2524176" y="275243"/>
                    <a:pt x="2524176" y="275243"/>
                    <a:pt x="2975182" y="171486"/>
                  </a:cubicBezTo>
                  <a:cubicBezTo>
                    <a:pt x="2975182" y="171486"/>
                    <a:pt x="2975182" y="171486"/>
                    <a:pt x="3249180" y="0"/>
                  </a:cubicBezTo>
                  <a:close/>
                </a:path>
              </a:pathLst>
            </a:custGeom>
            <a:solidFill>
              <a:srgbClr val="E8E8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en-IN" sz="1350"/>
            </a:p>
          </p:txBody>
        </p:sp>
        <p:sp>
          <p:nvSpPr>
            <p:cNvPr id="244" name="Freeform 243"/>
            <p:cNvSpPr>
              <a:spLocks/>
            </p:cNvSpPr>
            <p:nvPr/>
          </p:nvSpPr>
          <p:spPr bwMode="auto">
            <a:xfrm>
              <a:off x="3110321" y="5880639"/>
              <a:ext cx="4339994" cy="1113886"/>
            </a:xfrm>
            <a:custGeom>
              <a:avLst/>
              <a:gdLst>
                <a:gd name="connsiteX0" fmla="*/ 3249180 w 3660817"/>
                <a:gd name="connsiteY0" fmla="*/ 0 h 939571"/>
                <a:gd name="connsiteX1" fmla="*/ 3620168 w 3660817"/>
                <a:gd name="connsiteY1" fmla="*/ 164281 h 939571"/>
                <a:gd name="connsiteX2" fmla="*/ 3639220 w 3660817"/>
                <a:gd name="connsiteY2" fmla="*/ 174312 h 939571"/>
                <a:gd name="connsiteX3" fmla="*/ 3660817 w 3660817"/>
                <a:gd name="connsiteY3" fmla="*/ 185683 h 939571"/>
                <a:gd name="connsiteX4" fmla="*/ 3660817 w 3660817"/>
                <a:gd name="connsiteY4" fmla="*/ 939571 h 939571"/>
                <a:gd name="connsiteX5" fmla="*/ 0 w 3660817"/>
                <a:gd name="connsiteY5" fmla="*/ 939571 h 939571"/>
                <a:gd name="connsiteX6" fmla="*/ 581943 w 3660817"/>
                <a:gd name="connsiteY6" fmla="*/ 634067 h 939571"/>
                <a:gd name="connsiteX7" fmla="*/ 763800 w 3660817"/>
                <a:gd name="connsiteY7" fmla="*/ 583629 h 939571"/>
                <a:gd name="connsiteX8" fmla="*/ 894737 w 3660817"/>
                <a:gd name="connsiteY8" fmla="*/ 583629 h 939571"/>
                <a:gd name="connsiteX9" fmla="*/ 960205 w 3660817"/>
                <a:gd name="connsiteY9" fmla="*/ 665770 h 939571"/>
                <a:gd name="connsiteX10" fmla="*/ 1178434 w 3660817"/>
                <a:gd name="connsiteY10" fmla="*/ 518782 h 939571"/>
                <a:gd name="connsiteX11" fmla="*/ 1365140 w 3660817"/>
                <a:gd name="connsiteY11" fmla="*/ 501489 h 939571"/>
                <a:gd name="connsiteX12" fmla="*/ 1583369 w 3660817"/>
                <a:gd name="connsiteY12" fmla="*/ 530310 h 939571"/>
                <a:gd name="connsiteX13" fmla="*/ 1976180 w 3660817"/>
                <a:gd name="connsiteY13" fmla="*/ 214718 h 939571"/>
                <a:gd name="connsiteX14" fmla="*/ 2276850 w 3660817"/>
                <a:gd name="connsiteY14" fmla="*/ 171486 h 939571"/>
                <a:gd name="connsiteX15" fmla="*/ 2524176 w 3660817"/>
                <a:gd name="connsiteY15" fmla="*/ 275243 h 939571"/>
                <a:gd name="connsiteX16" fmla="*/ 2975182 w 3660817"/>
                <a:gd name="connsiteY16" fmla="*/ 171486 h 939571"/>
                <a:gd name="connsiteX17" fmla="*/ 3249180 w 3660817"/>
                <a:gd name="connsiteY17" fmla="*/ 0 h 939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660817" h="939571">
                  <a:moveTo>
                    <a:pt x="3249180" y="0"/>
                  </a:moveTo>
                  <a:cubicBezTo>
                    <a:pt x="3249180" y="0"/>
                    <a:pt x="3249180" y="0"/>
                    <a:pt x="3620168" y="164281"/>
                  </a:cubicBezTo>
                  <a:cubicBezTo>
                    <a:pt x="3620168" y="164281"/>
                    <a:pt x="3620168" y="164281"/>
                    <a:pt x="3639220" y="174312"/>
                  </a:cubicBezTo>
                  <a:lnTo>
                    <a:pt x="3660817" y="185683"/>
                  </a:lnTo>
                  <a:lnTo>
                    <a:pt x="3660817" y="939571"/>
                  </a:lnTo>
                  <a:lnTo>
                    <a:pt x="0" y="939571"/>
                  </a:lnTo>
                  <a:cubicBezTo>
                    <a:pt x="0" y="939571"/>
                    <a:pt x="0" y="939571"/>
                    <a:pt x="581943" y="634067"/>
                  </a:cubicBezTo>
                  <a:cubicBezTo>
                    <a:pt x="686207" y="605245"/>
                    <a:pt x="763800" y="583629"/>
                    <a:pt x="763800" y="583629"/>
                  </a:cubicBezTo>
                  <a:cubicBezTo>
                    <a:pt x="763800" y="583629"/>
                    <a:pt x="763800" y="583629"/>
                    <a:pt x="894737" y="583629"/>
                  </a:cubicBezTo>
                  <a:cubicBezTo>
                    <a:pt x="894737" y="583629"/>
                    <a:pt x="894737" y="583629"/>
                    <a:pt x="960205" y="665770"/>
                  </a:cubicBezTo>
                  <a:cubicBezTo>
                    <a:pt x="960205" y="665770"/>
                    <a:pt x="960205" y="665770"/>
                    <a:pt x="1178434" y="518782"/>
                  </a:cubicBezTo>
                  <a:cubicBezTo>
                    <a:pt x="1178434" y="518782"/>
                    <a:pt x="1178434" y="518782"/>
                    <a:pt x="1365140" y="501489"/>
                  </a:cubicBezTo>
                  <a:cubicBezTo>
                    <a:pt x="1365140" y="501489"/>
                    <a:pt x="1365140" y="501489"/>
                    <a:pt x="1583369" y="530310"/>
                  </a:cubicBezTo>
                  <a:cubicBezTo>
                    <a:pt x="1583369" y="530310"/>
                    <a:pt x="1583369" y="530310"/>
                    <a:pt x="1976180" y="214718"/>
                  </a:cubicBezTo>
                  <a:cubicBezTo>
                    <a:pt x="1976180" y="214718"/>
                    <a:pt x="1976180" y="214718"/>
                    <a:pt x="2276850" y="171486"/>
                  </a:cubicBezTo>
                  <a:cubicBezTo>
                    <a:pt x="2276850" y="171486"/>
                    <a:pt x="2276850" y="171486"/>
                    <a:pt x="2524176" y="275243"/>
                  </a:cubicBezTo>
                  <a:cubicBezTo>
                    <a:pt x="2524176" y="275243"/>
                    <a:pt x="2524176" y="275243"/>
                    <a:pt x="2975182" y="171486"/>
                  </a:cubicBezTo>
                  <a:cubicBezTo>
                    <a:pt x="2975182" y="171486"/>
                    <a:pt x="2975182" y="171486"/>
                    <a:pt x="3249180" y="0"/>
                  </a:cubicBezTo>
                  <a:close/>
                </a:path>
              </a:pathLst>
            </a:custGeom>
            <a:solidFill>
              <a:srgbClr val="E8E8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en-IN" sz="1350"/>
            </a:p>
          </p:txBody>
        </p:sp>
        <p:sp>
          <p:nvSpPr>
            <p:cNvPr id="241" name="Freeform 42"/>
            <p:cNvSpPr>
              <a:spLocks/>
            </p:cNvSpPr>
            <p:nvPr/>
          </p:nvSpPr>
          <p:spPr bwMode="auto">
            <a:xfrm flipH="1">
              <a:off x="8543058" y="6410083"/>
              <a:ext cx="369825" cy="222605"/>
            </a:xfrm>
            <a:custGeom>
              <a:avLst/>
              <a:gdLst>
                <a:gd name="T0" fmla="*/ 129 w 129"/>
                <a:gd name="T1" fmla="*/ 95 h 130"/>
                <a:gd name="T2" fmla="*/ 84 w 129"/>
                <a:gd name="T3" fmla="*/ 0 h 130"/>
                <a:gd name="T4" fmla="*/ 0 w 129"/>
                <a:gd name="T5" fmla="*/ 130 h 130"/>
                <a:gd name="T6" fmla="*/ 75 w 129"/>
                <a:gd name="T7" fmla="*/ 95 h 130"/>
                <a:gd name="T8" fmla="*/ 129 w 129"/>
                <a:gd name="T9" fmla="*/ 95 h 130"/>
              </a:gdLst>
              <a:ahLst/>
              <a:cxnLst>
                <a:cxn ang="0">
                  <a:pos x="T0" y="T1"/>
                </a:cxn>
                <a:cxn ang="0">
                  <a:pos x="T2" y="T3"/>
                </a:cxn>
                <a:cxn ang="0">
                  <a:pos x="T4" y="T5"/>
                </a:cxn>
                <a:cxn ang="0">
                  <a:pos x="T6" y="T7"/>
                </a:cxn>
                <a:cxn ang="0">
                  <a:pos x="T8" y="T9"/>
                </a:cxn>
              </a:cxnLst>
              <a:rect l="0" t="0" r="r" b="b"/>
              <a:pathLst>
                <a:path w="129" h="130">
                  <a:moveTo>
                    <a:pt x="129" y="95"/>
                  </a:moveTo>
                  <a:cubicBezTo>
                    <a:pt x="84" y="0"/>
                    <a:pt x="84" y="0"/>
                    <a:pt x="84" y="0"/>
                  </a:cubicBezTo>
                  <a:cubicBezTo>
                    <a:pt x="0" y="130"/>
                    <a:pt x="0" y="130"/>
                    <a:pt x="0" y="130"/>
                  </a:cubicBezTo>
                  <a:cubicBezTo>
                    <a:pt x="43" y="110"/>
                    <a:pt x="75" y="95"/>
                    <a:pt x="75" y="95"/>
                  </a:cubicBezTo>
                  <a:lnTo>
                    <a:pt x="129" y="95"/>
                  </a:lnTo>
                  <a:close/>
                </a:path>
              </a:pathLst>
            </a:custGeom>
            <a:solidFill>
              <a:srgbClr val="ADD9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242" name="Freeform 43"/>
            <p:cNvSpPr>
              <a:spLocks/>
            </p:cNvSpPr>
            <p:nvPr/>
          </p:nvSpPr>
          <p:spPr bwMode="auto">
            <a:xfrm flipH="1">
              <a:off x="5311808" y="5842825"/>
              <a:ext cx="1949193" cy="364420"/>
            </a:xfrm>
            <a:custGeom>
              <a:avLst/>
              <a:gdLst>
                <a:gd name="T0" fmla="*/ 765 w 1344"/>
                <a:gd name="T1" fmla="*/ 219 h 424"/>
                <a:gd name="T2" fmla="*/ 506 w 1344"/>
                <a:gd name="T3" fmla="*/ 270 h 424"/>
                <a:gd name="T4" fmla="*/ 290 w 1344"/>
                <a:gd name="T5" fmla="*/ 91 h 424"/>
                <a:gd name="T6" fmla="*/ 0 w 1344"/>
                <a:gd name="T7" fmla="*/ 340 h 424"/>
                <a:gd name="T8" fmla="*/ 246 w 1344"/>
                <a:gd name="T9" fmla="*/ 280 h 424"/>
                <a:gd name="T10" fmla="*/ 448 w 1344"/>
                <a:gd name="T11" fmla="*/ 424 h 424"/>
                <a:gd name="T12" fmla="*/ 817 w 1344"/>
                <a:gd name="T13" fmla="*/ 280 h 424"/>
                <a:gd name="T14" fmla="*/ 1102 w 1344"/>
                <a:gd name="T15" fmla="*/ 231 h 424"/>
                <a:gd name="T16" fmla="*/ 1344 w 1344"/>
                <a:gd name="T17" fmla="*/ 270 h 424"/>
                <a:gd name="T18" fmla="*/ 1061 w 1344"/>
                <a:gd name="T19" fmla="*/ 0 h 424"/>
                <a:gd name="T20" fmla="*/ 765 w 1344"/>
                <a:gd name="T21" fmla="*/ 219 h 4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44" h="424">
                  <a:moveTo>
                    <a:pt x="765" y="219"/>
                  </a:moveTo>
                  <a:lnTo>
                    <a:pt x="506" y="270"/>
                  </a:lnTo>
                  <a:lnTo>
                    <a:pt x="290" y="91"/>
                  </a:lnTo>
                  <a:lnTo>
                    <a:pt x="0" y="340"/>
                  </a:lnTo>
                  <a:lnTo>
                    <a:pt x="246" y="280"/>
                  </a:lnTo>
                  <a:lnTo>
                    <a:pt x="448" y="424"/>
                  </a:lnTo>
                  <a:lnTo>
                    <a:pt x="817" y="280"/>
                  </a:lnTo>
                  <a:lnTo>
                    <a:pt x="1102" y="231"/>
                  </a:lnTo>
                  <a:lnTo>
                    <a:pt x="1344" y="270"/>
                  </a:lnTo>
                  <a:lnTo>
                    <a:pt x="1061" y="0"/>
                  </a:lnTo>
                  <a:lnTo>
                    <a:pt x="765" y="219"/>
                  </a:lnTo>
                  <a:close/>
                </a:path>
              </a:pathLst>
            </a:custGeom>
            <a:solidFill>
              <a:srgbClr val="ADD9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245" name="Freeform 40"/>
            <p:cNvSpPr>
              <a:spLocks/>
            </p:cNvSpPr>
            <p:nvPr/>
          </p:nvSpPr>
          <p:spPr bwMode="auto">
            <a:xfrm>
              <a:off x="4506953" y="6345618"/>
              <a:ext cx="480048" cy="164161"/>
            </a:xfrm>
            <a:custGeom>
              <a:avLst/>
              <a:gdLst>
                <a:gd name="T0" fmla="*/ 0 w 331"/>
                <a:gd name="T1" fmla="*/ 175 h 191"/>
                <a:gd name="T2" fmla="*/ 153 w 331"/>
                <a:gd name="T3" fmla="*/ 151 h 191"/>
                <a:gd name="T4" fmla="*/ 331 w 331"/>
                <a:gd name="T5" fmla="*/ 191 h 191"/>
                <a:gd name="T6" fmla="*/ 155 w 331"/>
                <a:gd name="T7" fmla="*/ 0 h 191"/>
                <a:gd name="T8" fmla="*/ 0 w 331"/>
                <a:gd name="T9" fmla="*/ 175 h 191"/>
              </a:gdLst>
              <a:ahLst/>
              <a:cxnLst>
                <a:cxn ang="0">
                  <a:pos x="T0" y="T1"/>
                </a:cxn>
                <a:cxn ang="0">
                  <a:pos x="T2" y="T3"/>
                </a:cxn>
                <a:cxn ang="0">
                  <a:pos x="T4" y="T5"/>
                </a:cxn>
                <a:cxn ang="0">
                  <a:pos x="T6" y="T7"/>
                </a:cxn>
                <a:cxn ang="0">
                  <a:pos x="T8" y="T9"/>
                </a:cxn>
              </a:cxnLst>
              <a:rect l="0" t="0" r="r" b="b"/>
              <a:pathLst>
                <a:path w="331" h="191">
                  <a:moveTo>
                    <a:pt x="0" y="175"/>
                  </a:moveTo>
                  <a:lnTo>
                    <a:pt x="153" y="151"/>
                  </a:lnTo>
                  <a:lnTo>
                    <a:pt x="331" y="191"/>
                  </a:lnTo>
                  <a:lnTo>
                    <a:pt x="155" y="0"/>
                  </a:lnTo>
                  <a:lnTo>
                    <a:pt x="0" y="175"/>
                  </a:lnTo>
                  <a:close/>
                </a:path>
              </a:pathLst>
            </a:custGeom>
            <a:solidFill>
              <a:srgbClr val="ADD9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246" name="Freeform 42"/>
            <p:cNvSpPr>
              <a:spLocks/>
            </p:cNvSpPr>
            <p:nvPr/>
          </p:nvSpPr>
          <p:spPr bwMode="auto">
            <a:xfrm>
              <a:off x="3800660" y="6410083"/>
              <a:ext cx="369825" cy="222605"/>
            </a:xfrm>
            <a:custGeom>
              <a:avLst/>
              <a:gdLst>
                <a:gd name="T0" fmla="*/ 129 w 129"/>
                <a:gd name="T1" fmla="*/ 95 h 130"/>
                <a:gd name="T2" fmla="*/ 84 w 129"/>
                <a:gd name="T3" fmla="*/ 0 h 130"/>
                <a:gd name="T4" fmla="*/ 0 w 129"/>
                <a:gd name="T5" fmla="*/ 130 h 130"/>
                <a:gd name="T6" fmla="*/ 75 w 129"/>
                <a:gd name="T7" fmla="*/ 95 h 130"/>
                <a:gd name="T8" fmla="*/ 129 w 129"/>
                <a:gd name="T9" fmla="*/ 95 h 130"/>
              </a:gdLst>
              <a:ahLst/>
              <a:cxnLst>
                <a:cxn ang="0">
                  <a:pos x="T0" y="T1"/>
                </a:cxn>
                <a:cxn ang="0">
                  <a:pos x="T2" y="T3"/>
                </a:cxn>
                <a:cxn ang="0">
                  <a:pos x="T4" y="T5"/>
                </a:cxn>
                <a:cxn ang="0">
                  <a:pos x="T6" y="T7"/>
                </a:cxn>
                <a:cxn ang="0">
                  <a:pos x="T8" y="T9"/>
                </a:cxn>
              </a:cxnLst>
              <a:rect l="0" t="0" r="r" b="b"/>
              <a:pathLst>
                <a:path w="129" h="130">
                  <a:moveTo>
                    <a:pt x="129" y="95"/>
                  </a:moveTo>
                  <a:cubicBezTo>
                    <a:pt x="84" y="0"/>
                    <a:pt x="84" y="0"/>
                    <a:pt x="84" y="0"/>
                  </a:cubicBezTo>
                  <a:cubicBezTo>
                    <a:pt x="0" y="130"/>
                    <a:pt x="0" y="130"/>
                    <a:pt x="0" y="130"/>
                  </a:cubicBezTo>
                  <a:cubicBezTo>
                    <a:pt x="43" y="110"/>
                    <a:pt x="75" y="95"/>
                    <a:pt x="75" y="95"/>
                  </a:cubicBezTo>
                  <a:lnTo>
                    <a:pt x="129" y="95"/>
                  </a:lnTo>
                  <a:close/>
                </a:path>
              </a:pathLst>
            </a:custGeom>
            <a:solidFill>
              <a:srgbClr val="ADD9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247" name="Freeform 43"/>
            <p:cNvSpPr>
              <a:spLocks/>
            </p:cNvSpPr>
            <p:nvPr/>
          </p:nvSpPr>
          <p:spPr bwMode="auto">
            <a:xfrm>
              <a:off x="5452542" y="5842825"/>
              <a:ext cx="1949193" cy="364420"/>
            </a:xfrm>
            <a:custGeom>
              <a:avLst/>
              <a:gdLst>
                <a:gd name="T0" fmla="*/ 765 w 1344"/>
                <a:gd name="T1" fmla="*/ 219 h 424"/>
                <a:gd name="T2" fmla="*/ 506 w 1344"/>
                <a:gd name="T3" fmla="*/ 270 h 424"/>
                <a:gd name="T4" fmla="*/ 290 w 1344"/>
                <a:gd name="T5" fmla="*/ 91 h 424"/>
                <a:gd name="T6" fmla="*/ 0 w 1344"/>
                <a:gd name="T7" fmla="*/ 340 h 424"/>
                <a:gd name="T8" fmla="*/ 246 w 1344"/>
                <a:gd name="T9" fmla="*/ 280 h 424"/>
                <a:gd name="T10" fmla="*/ 448 w 1344"/>
                <a:gd name="T11" fmla="*/ 424 h 424"/>
                <a:gd name="T12" fmla="*/ 817 w 1344"/>
                <a:gd name="T13" fmla="*/ 280 h 424"/>
                <a:gd name="T14" fmla="*/ 1102 w 1344"/>
                <a:gd name="T15" fmla="*/ 231 h 424"/>
                <a:gd name="T16" fmla="*/ 1344 w 1344"/>
                <a:gd name="T17" fmla="*/ 270 h 424"/>
                <a:gd name="T18" fmla="*/ 1061 w 1344"/>
                <a:gd name="T19" fmla="*/ 0 h 424"/>
                <a:gd name="T20" fmla="*/ 765 w 1344"/>
                <a:gd name="T21" fmla="*/ 219 h 4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44" h="424">
                  <a:moveTo>
                    <a:pt x="765" y="219"/>
                  </a:moveTo>
                  <a:lnTo>
                    <a:pt x="506" y="270"/>
                  </a:lnTo>
                  <a:lnTo>
                    <a:pt x="290" y="91"/>
                  </a:lnTo>
                  <a:lnTo>
                    <a:pt x="0" y="340"/>
                  </a:lnTo>
                  <a:lnTo>
                    <a:pt x="246" y="280"/>
                  </a:lnTo>
                  <a:lnTo>
                    <a:pt x="448" y="424"/>
                  </a:lnTo>
                  <a:lnTo>
                    <a:pt x="817" y="280"/>
                  </a:lnTo>
                  <a:lnTo>
                    <a:pt x="1102" y="231"/>
                  </a:lnTo>
                  <a:lnTo>
                    <a:pt x="1344" y="270"/>
                  </a:lnTo>
                  <a:lnTo>
                    <a:pt x="1061" y="0"/>
                  </a:lnTo>
                  <a:lnTo>
                    <a:pt x="765" y="219"/>
                  </a:lnTo>
                  <a:close/>
                </a:path>
              </a:pathLst>
            </a:custGeom>
            <a:solidFill>
              <a:srgbClr val="ADD9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89" name="Freeform 642"/>
            <p:cNvSpPr>
              <a:spLocks/>
            </p:cNvSpPr>
            <p:nvPr/>
          </p:nvSpPr>
          <p:spPr bwMode="auto">
            <a:xfrm>
              <a:off x="4226286" y="6662326"/>
              <a:ext cx="182411" cy="216771"/>
            </a:xfrm>
            <a:custGeom>
              <a:avLst/>
              <a:gdLst>
                <a:gd name="T0" fmla="*/ 431 w 860"/>
                <a:gd name="T1" fmla="*/ 0 h 1022"/>
                <a:gd name="T2" fmla="*/ 0 w 860"/>
                <a:gd name="T3" fmla="*/ 1022 h 1022"/>
                <a:gd name="T4" fmla="*/ 860 w 860"/>
                <a:gd name="T5" fmla="*/ 1022 h 1022"/>
                <a:gd name="T6" fmla="*/ 431 w 860"/>
                <a:gd name="T7" fmla="*/ 0 h 1022"/>
              </a:gdLst>
              <a:ahLst/>
              <a:cxnLst>
                <a:cxn ang="0">
                  <a:pos x="T0" y="T1"/>
                </a:cxn>
                <a:cxn ang="0">
                  <a:pos x="T2" y="T3"/>
                </a:cxn>
                <a:cxn ang="0">
                  <a:pos x="T4" y="T5"/>
                </a:cxn>
                <a:cxn ang="0">
                  <a:pos x="T6" y="T7"/>
                </a:cxn>
              </a:cxnLst>
              <a:rect l="0" t="0" r="r" b="b"/>
              <a:pathLst>
                <a:path w="860" h="1022">
                  <a:moveTo>
                    <a:pt x="431" y="0"/>
                  </a:moveTo>
                  <a:lnTo>
                    <a:pt x="0" y="1022"/>
                  </a:lnTo>
                  <a:lnTo>
                    <a:pt x="860" y="1022"/>
                  </a:lnTo>
                  <a:lnTo>
                    <a:pt x="431" y="0"/>
                  </a:lnTo>
                  <a:close/>
                </a:path>
              </a:pathLst>
            </a:custGeom>
            <a:solidFill>
              <a:srgbClr val="B9D5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90" name="Freeform 643"/>
            <p:cNvSpPr>
              <a:spLocks/>
            </p:cNvSpPr>
            <p:nvPr/>
          </p:nvSpPr>
          <p:spPr bwMode="auto">
            <a:xfrm>
              <a:off x="4239438" y="6612693"/>
              <a:ext cx="156110" cy="186016"/>
            </a:xfrm>
            <a:custGeom>
              <a:avLst/>
              <a:gdLst>
                <a:gd name="T0" fmla="*/ 369 w 736"/>
                <a:gd name="T1" fmla="*/ 0 h 877"/>
                <a:gd name="T2" fmla="*/ 0 w 736"/>
                <a:gd name="T3" fmla="*/ 877 h 877"/>
                <a:gd name="T4" fmla="*/ 736 w 736"/>
                <a:gd name="T5" fmla="*/ 877 h 877"/>
                <a:gd name="T6" fmla="*/ 369 w 736"/>
                <a:gd name="T7" fmla="*/ 0 h 877"/>
              </a:gdLst>
              <a:ahLst/>
              <a:cxnLst>
                <a:cxn ang="0">
                  <a:pos x="T0" y="T1"/>
                </a:cxn>
                <a:cxn ang="0">
                  <a:pos x="T2" y="T3"/>
                </a:cxn>
                <a:cxn ang="0">
                  <a:pos x="T4" y="T5"/>
                </a:cxn>
                <a:cxn ang="0">
                  <a:pos x="T6" y="T7"/>
                </a:cxn>
              </a:cxnLst>
              <a:rect l="0" t="0" r="r" b="b"/>
              <a:pathLst>
                <a:path w="736" h="877">
                  <a:moveTo>
                    <a:pt x="369" y="0"/>
                  </a:moveTo>
                  <a:lnTo>
                    <a:pt x="0" y="877"/>
                  </a:lnTo>
                  <a:lnTo>
                    <a:pt x="736" y="877"/>
                  </a:lnTo>
                  <a:lnTo>
                    <a:pt x="369" y="0"/>
                  </a:lnTo>
                  <a:close/>
                </a:path>
              </a:pathLst>
            </a:custGeom>
            <a:solidFill>
              <a:srgbClr val="B9D5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91" name="Freeform 644"/>
            <p:cNvSpPr>
              <a:spLocks/>
            </p:cNvSpPr>
            <p:nvPr/>
          </p:nvSpPr>
          <p:spPr bwMode="auto">
            <a:xfrm>
              <a:off x="4265525" y="6567727"/>
              <a:ext cx="103932" cy="123233"/>
            </a:xfrm>
            <a:custGeom>
              <a:avLst/>
              <a:gdLst>
                <a:gd name="T0" fmla="*/ 246 w 490"/>
                <a:gd name="T1" fmla="*/ 0 h 581"/>
                <a:gd name="T2" fmla="*/ 0 w 490"/>
                <a:gd name="T3" fmla="*/ 581 h 581"/>
                <a:gd name="T4" fmla="*/ 490 w 490"/>
                <a:gd name="T5" fmla="*/ 581 h 581"/>
                <a:gd name="T6" fmla="*/ 246 w 490"/>
                <a:gd name="T7" fmla="*/ 0 h 581"/>
              </a:gdLst>
              <a:ahLst/>
              <a:cxnLst>
                <a:cxn ang="0">
                  <a:pos x="T0" y="T1"/>
                </a:cxn>
                <a:cxn ang="0">
                  <a:pos x="T2" y="T3"/>
                </a:cxn>
                <a:cxn ang="0">
                  <a:pos x="T4" y="T5"/>
                </a:cxn>
                <a:cxn ang="0">
                  <a:pos x="T6" y="T7"/>
                </a:cxn>
              </a:cxnLst>
              <a:rect l="0" t="0" r="r" b="b"/>
              <a:pathLst>
                <a:path w="490" h="581">
                  <a:moveTo>
                    <a:pt x="246" y="0"/>
                  </a:moveTo>
                  <a:lnTo>
                    <a:pt x="0" y="581"/>
                  </a:lnTo>
                  <a:lnTo>
                    <a:pt x="490" y="581"/>
                  </a:lnTo>
                  <a:lnTo>
                    <a:pt x="246" y="0"/>
                  </a:lnTo>
                  <a:close/>
                </a:path>
              </a:pathLst>
            </a:custGeom>
            <a:solidFill>
              <a:srgbClr val="B9D5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92" name="Freeform 645"/>
            <p:cNvSpPr>
              <a:spLocks/>
            </p:cNvSpPr>
            <p:nvPr/>
          </p:nvSpPr>
          <p:spPr bwMode="auto">
            <a:xfrm>
              <a:off x="4306249" y="6618420"/>
              <a:ext cx="23544" cy="256011"/>
            </a:xfrm>
            <a:custGeom>
              <a:avLst/>
              <a:gdLst>
                <a:gd name="T0" fmla="*/ 54 w 111"/>
                <a:gd name="T1" fmla="*/ 0 h 1207"/>
                <a:gd name="T2" fmla="*/ 0 w 111"/>
                <a:gd name="T3" fmla="*/ 1207 h 1207"/>
                <a:gd name="T4" fmla="*/ 111 w 111"/>
                <a:gd name="T5" fmla="*/ 1207 h 1207"/>
                <a:gd name="T6" fmla="*/ 54 w 111"/>
                <a:gd name="T7" fmla="*/ 0 h 1207"/>
              </a:gdLst>
              <a:ahLst/>
              <a:cxnLst>
                <a:cxn ang="0">
                  <a:pos x="T0" y="T1"/>
                </a:cxn>
                <a:cxn ang="0">
                  <a:pos x="T2" y="T3"/>
                </a:cxn>
                <a:cxn ang="0">
                  <a:pos x="T4" y="T5"/>
                </a:cxn>
                <a:cxn ang="0">
                  <a:pos x="T6" y="T7"/>
                </a:cxn>
              </a:cxnLst>
              <a:rect l="0" t="0" r="r" b="b"/>
              <a:pathLst>
                <a:path w="111" h="1207">
                  <a:moveTo>
                    <a:pt x="54" y="0"/>
                  </a:moveTo>
                  <a:lnTo>
                    <a:pt x="0" y="1207"/>
                  </a:lnTo>
                  <a:lnTo>
                    <a:pt x="111" y="1207"/>
                  </a:lnTo>
                  <a:lnTo>
                    <a:pt x="54" y="0"/>
                  </a:lnTo>
                  <a:close/>
                </a:path>
              </a:pathLst>
            </a:custGeom>
            <a:solidFill>
              <a:srgbClr val="00BC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93" name="Freeform 646"/>
            <p:cNvSpPr>
              <a:spLocks/>
            </p:cNvSpPr>
            <p:nvPr/>
          </p:nvSpPr>
          <p:spPr bwMode="auto">
            <a:xfrm>
              <a:off x="4275497" y="6618420"/>
              <a:ext cx="87175" cy="332793"/>
            </a:xfrm>
            <a:custGeom>
              <a:avLst/>
              <a:gdLst>
                <a:gd name="T0" fmla="*/ 411 w 411"/>
                <a:gd name="T1" fmla="*/ 919 h 1569"/>
                <a:gd name="T2" fmla="*/ 249 w 411"/>
                <a:gd name="T3" fmla="*/ 1052 h 1569"/>
                <a:gd name="T4" fmla="*/ 236 w 411"/>
                <a:gd name="T5" fmla="*/ 751 h 1569"/>
                <a:gd name="T6" fmla="*/ 364 w 411"/>
                <a:gd name="T7" fmla="*/ 589 h 1569"/>
                <a:gd name="T8" fmla="*/ 234 w 411"/>
                <a:gd name="T9" fmla="*/ 692 h 1569"/>
                <a:gd name="T10" fmla="*/ 222 w 411"/>
                <a:gd name="T11" fmla="*/ 428 h 1569"/>
                <a:gd name="T12" fmla="*/ 315 w 411"/>
                <a:gd name="T13" fmla="*/ 303 h 1569"/>
                <a:gd name="T14" fmla="*/ 219 w 411"/>
                <a:gd name="T15" fmla="*/ 377 h 1569"/>
                <a:gd name="T16" fmla="*/ 199 w 411"/>
                <a:gd name="T17" fmla="*/ 0 h 1569"/>
                <a:gd name="T18" fmla="*/ 182 w 411"/>
                <a:gd name="T19" fmla="*/ 404 h 1569"/>
                <a:gd name="T20" fmla="*/ 180 w 411"/>
                <a:gd name="T21" fmla="*/ 406 h 1569"/>
                <a:gd name="T22" fmla="*/ 182 w 411"/>
                <a:gd name="T23" fmla="*/ 411 h 1569"/>
                <a:gd name="T24" fmla="*/ 177 w 411"/>
                <a:gd name="T25" fmla="*/ 473 h 1569"/>
                <a:gd name="T26" fmla="*/ 59 w 411"/>
                <a:gd name="T27" fmla="*/ 377 h 1569"/>
                <a:gd name="T28" fmla="*/ 175 w 411"/>
                <a:gd name="T29" fmla="*/ 527 h 1569"/>
                <a:gd name="T30" fmla="*/ 165 w 411"/>
                <a:gd name="T31" fmla="*/ 759 h 1569"/>
                <a:gd name="T32" fmla="*/ 27 w 411"/>
                <a:gd name="T33" fmla="*/ 645 h 1569"/>
                <a:gd name="T34" fmla="*/ 162 w 411"/>
                <a:gd name="T35" fmla="*/ 808 h 1569"/>
                <a:gd name="T36" fmla="*/ 155 w 411"/>
                <a:gd name="T37" fmla="*/ 975 h 1569"/>
                <a:gd name="T38" fmla="*/ 0 w 411"/>
                <a:gd name="T39" fmla="*/ 842 h 1569"/>
                <a:gd name="T40" fmla="*/ 153 w 411"/>
                <a:gd name="T41" fmla="*/ 1025 h 1569"/>
                <a:gd name="T42" fmla="*/ 128 w 411"/>
                <a:gd name="T43" fmla="*/ 1569 h 1569"/>
                <a:gd name="T44" fmla="*/ 273 w 411"/>
                <a:gd name="T45" fmla="*/ 1569 h 1569"/>
                <a:gd name="T46" fmla="*/ 254 w 411"/>
                <a:gd name="T47" fmla="*/ 1113 h 1569"/>
                <a:gd name="T48" fmla="*/ 411 w 411"/>
                <a:gd name="T49" fmla="*/ 919 h 1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11" h="1569">
                  <a:moveTo>
                    <a:pt x="411" y="919"/>
                  </a:moveTo>
                  <a:lnTo>
                    <a:pt x="249" y="1052"/>
                  </a:lnTo>
                  <a:lnTo>
                    <a:pt x="236" y="751"/>
                  </a:lnTo>
                  <a:lnTo>
                    <a:pt x="364" y="589"/>
                  </a:lnTo>
                  <a:lnTo>
                    <a:pt x="234" y="692"/>
                  </a:lnTo>
                  <a:lnTo>
                    <a:pt x="222" y="428"/>
                  </a:lnTo>
                  <a:lnTo>
                    <a:pt x="315" y="303"/>
                  </a:lnTo>
                  <a:lnTo>
                    <a:pt x="219" y="377"/>
                  </a:lnTo>
                  <a:lnTo>
                    <a:pt x="199" y="0"/>
                  </a:lnTo>
                  <a:lnTo>
                    <a:pt x="182" y="404"/>
                  </a:lnTo>
                  <a:lnTo>
                    <a:pt x="180" y="406"/>
                  </a:lnTo>
                  <a:lnTo>
                    <a:pt x="182" y="411"/>
                  </a:lnTo>
                  <a:lnTo>
                    <a:pt x="177" y="473"/>
                  </a:lnTo>
                  <a:lnTo>
                    <a:pt x="59" y="377"/>
                  </a:lnTo>
                  <a:lnTo>
                    <a:pt x="175" y="527"/>
                  </a:lnTo>
                  <a:lnTo>
                    <a:pt x="165" y="759"/>
                  </a:lnTo>
                  <a:lnTo>
                    <a:pt x="27" y="645"/>
                  </a:lnTo>
                  <a:lnTo>
                    <a:pt x="162" y="808"/>
                  </a:lnTo>
                  <a:lnTo>
                    <a:pt x="155" y="975"/>
                  </a:lnTo>
                  <a:lnTo>
                    <a:pt x="0" y="842"/>
                  </a:lnTo>
                  <a:lnTo>
                    <a:pt x="153" y="1025"/>
                  </a:lnTo>
                  <a:lnTo>
                    <a:pt x="128" y="1569"/>
                  </a:lnTo>
                  <a:lnTo>
                    <a:pt x="273" y="1569"/>
                  </a:lnTo>
                  <a:lnTo>
                    <a:pt x="254" y="1113"/>
                  </a:lnTo>
                  <a:lnTo>
                    <a:pt x="411" y="919"/>
                  </a:lnTo>
                  <a:close/>
                </a:path>
              </a:pathLst>
            </a:custGeom>
            <a:solidFill>
              <a:srgbClr val="79A5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84" name="Freeform 642"/>
            <p:cNvSpPr>
              <a:spLocks/>
            </p:cNvSpPr>
            <p:nvPr/>
          </p:nvSpPr>
          <p:spPr bwMode="auto">
            <a:xfrm>
              <a:off x="4557336" y="6777194"/>
              <a:ext cx="117644" cy="139805"/>
            </a:xfrm>
            <a:custGeom>
              <a:avLst/>
              <a:gdLst>
                <a:gd name="T0" fmla="*/ 431 w 860"/>
                <a:gd name="T1" fmla="*/ 0 h 1022"/>
                <a:gd name="T2" fmla="*/ 0 w 860"/>
                <a:gd name="T3" fmla="*/ 1022 h 1022"/>
                <a:gd name="T4" fmla="*/ 860 w 860"/>
                <a:gd name="T5" fmla="*/ 1022 h 1022"/>
                <a:gd name="T6" fmla="*/ 431 w 860"/>
                <a:gd name="T7" fmla="*/ 0 h 1022"/>
              </a:gdLst>
              <a:ahLst/>
              <a:cxnLst>
                <a:cxn ang="0">
                  <a:pos x="T0" y="T1"/>
                </a:cxn>
                <a:cxn ang="0">
                  <a:pos x="T2" y="T3"/>
                </a:cxn>
                <a:cxn ang="0">
                  <a:pos x="T4" y="T5"/>
                </a:cxn>
                <a:cxn ang="0">
                  <a:pos x="T6" y="T7"/>
                </a:cxn>
              </a:cxnLst>
              <a:rect l="0" t="0" r="r" b="b"/>
              <a:pathLst>
                <a:path w="860" h="1022">
                  <a:moveTo>
                    <a:pt x="431" y="0"/>
                  </a:moveTo>
                  <a:lnTo>
                    <a:pt x="0" y="1022"/>
                  </a:lnTo>
                  <a:lnTo>
                    <a:pt x="860" y="1022"/>
                  </a:lnTo>
                  <a:lnTo>
                    <a:pt x="431" y="0"/>
                  </a:lnTo>
                  <a:close/>
                </a:path>
              </a:pathLst>
            </a:custGeom>
            <a:solidFill>
              <a:srgbClr val="B9D5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85" name="Freeform 643"/>
            <p:cNvSpPr>
              <a:spLocks/>
            </p:cNvSpPr>
            <p:nvPr/>
          </p:nvSpPr>
          <p:spPr bwMode="auto">
            <a:xfrm>
              <a:off x="4565817" y="6745184"/>
              <a:ext cx="100681" cy="119970"/>
            </a:xfrm>
            <a:custGeom>
              <a:avLst/>
              <a:gdLst>
                <a:gd name="T0" fmla="*/ 369 w 736"/>
                <a:gd name="T1" fmla="*/ 0 h 877"/>
                <a:gd name="T2" fmla="*/ 0 w 736"/>
                <a:gd name="T3" fmla="*/ 877 h 877"/>
                <a:gd name="T4" fmla="*/ 736 w 736"/>
                <a:gd name="T5" fmla="*/ 877 h 877"/>
                <a:gd name="T6" fmla="*/ 369 w 736"/>
                <a:gd name="T7" fmla="*/ 0 h 877"/>
              </a:gdLst>
              <a:ahLst/>
              <a:cxnLst>
                <a:cxn ang="0">
                  <a:pos x="T0" y="T1"/>
                </a:cxn>
                <a:cxn ang="0">
                  <a:pos x="T2" y="T3"/>
                </a:cxn>
                <a:cxn ang="0">
                  <a:pos x="T4" y="T5"/>
                </a:cxn>
                <a:cxn ang="0">
                  <a:pos x="T6" y="T7"/>
                </a:cxn>
              </a:cxnLst>
              <a:rect l="0" t="0" r="r" b="b"/>
              <a:pathLst>
                <a:path w="736" h="877">
                  <a:moveTo>
                    <a:pt x="369" y="0"/>
                  </a:moveTo>
                  <a:lnTo>
                    <a:pt x="0" y="877"/>
                  </a:lnTo>
                  <a:lnTo>
                    <a:pt x="736" y="877"/>
                  </a:lnTo>
                  <a:lnTo>
                    <a:pt x="369" y="0"/>
                  </a:lnTo>
                  <a:close/>
                </a:path>
              </a:pathLst>
            </a:custGeom>
            <a:solidFill>
              <a:srgbClr val="B9D5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86" name="Freeform 644"/>
            <p:cNvSpPr>
              <a:spLocks/>
            </p:cNvSpPr>
            <p:nvPr/>
          </p:nvSpPr>
          <p:spPr bwMode="auto">
            <a:xfrm>
              <a:off x="4582642" y="6716183"/>
              <a:ext cx="67030" cy="79478"/>
            </a:xfrm>
            <a:custGeom>
              <a:avLst/>
              <a:gdLst>
                <a:gd name="T0" fmla="*/ 246 w 490"/>
                <a:gd name="T1" fmla="*/ 0 h 581"/>
                <a:gd name="T2" fmla="*/ 0 w 490"/>
                <a:gd name="T3" fmla="*/ 581 h 581"/>
                <a:gd name="T4" fmla="*/ 490 w 490"/>
                <a:gd name="T5" fmla="*/ 581 h 581"/>
                <a:gd name="T6" fmla="*/ 246 w 490"/>
                <a:gd name="T7" fmla="*/ 0 h 581"/>
              </a:gdLst>
              <a:ahLst/>
              <a:cxnLst>
                <a:cxn ang="0">
                  <a:pos x="T0" y="T1"/>
                </a:cxn>
                <a:cxn ang="0">
                  <a:pos x="T2" y="T3"/>
                </a:cxn>
                <a:cxn ang="0">
                  <a:pos x="T4" y="T5"/>
                </a:cxn>
                <a:cxn ang="0">
                  <a:pos x="T6" y="T7"/>
                </a:cxn>
              </a:cxnLst>
              <a:rect l="0" t="0" r="r" b="b"/>
              <a:pathLst>
                <a:path w="490" h="581">
                  <a:moveTo>
                    <a:pt x="246" y="0"/>
                  </a:moveTo>
                  <a:lnTo>
                    <a:pt x="0" y="581"/>
                  </a:lnTo>
                  <a:lnTo>
                    <a:pt x="490" y="581"/>
                  </a:lnTo>
                  <a:lnTo>
                    <a:pt x="246" y="0"/>
                  </a:lnTo>
                  <a:close/>
                </a:path>
              </a:pathLst>
            </a:custGeom>
            <a:solidFill>
              <a:srgbClr val="B9D5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87" name="Freeform 645"/>
            <p:cNvSpPr>
              <a:spLocks/>
            </p:cNvSpPr>
            <p:nvPr/>
          </p:nvSpPr>
          <p:spPr bwMode="auto">
            <a:xfrm>
              <a:off x="4608907" y="6748877"/>
              <a:ext cx="15184" cy="165112"/>
            </a:xfrm>
            <a:custGeom>
              <a:avLst/>
              <a:gdLst>
                <a:gd name="T0" fmla="*/ 54 w 111"/>
                <a:gd name="T1" fmla="*/ 0 h 1207"/>
                <a:gd name="T2" fmla="*/ 0 w 111"/>
                <a:gd name="T3" fmla="*/ 1207 h 1207"/>
                <a:gd name="T4" fmla="*/ 111 w 111"/>
                <a:gd name="T5" fmla="*/ 1207 h 1207"/>
                <a:gd name="T6" fmla="*/ 54 w 111"/>
                <a:gd name="T7" fmla="*/ 0 h 1207"/>
              </a:gdLst>
              <a:ahLst/>
              <a:cxnLst>
                <a:cxn ang="0">
                  <a:pos x="T0" y="T1"/>
                </a:cxn>
                <a:cxn ang="0">
                  <a:pos x="T2" y="T3"/>
                </a:cxn>
                <a:cxn ang="0">
                  <a:pos x="T4" y="T5"/>
                </a:cxn>
                <a:cxn ang="0">
                  <a:pos x="T6" y="T7"/>
                </a:cxn>
              </a:cxnLst>
              <a:rect l="0" t="0" r="r" b="b"/>
              <a:pathLst>
                <a:path w="111" h="1207">
                  <a:moveTo>
                    <a:pt x="54" y="0"/>
                  </a:moveTo>
                  <a:lnTo>
                    <a:pt x="0" y="1207"/>
                  </a:lnTo>
                  <a:lnTo>
                    <a:pt x="111" y="1207"/>
                  </a:lnTo>
                  <a:lnTo>
                    <a:pt x="54" y="0"/>
                  </a:lnTo>
                  <a:close/>
                </a:path>
              </a:pathLst>
            </a:custGeom>
            <a:solidFill>
              <a:srgbClr val="00BC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88" name="Freeform 646"/>
            <p:cNvSpPr>
              <a:spLocks/>
            </p:cNvSpPr>
            <p:nvPr/>
          </p:nvSpPr>
          <p:spPr bwMode="auto">
            <a:xfrm>
              <a:off x="4589071" y="6748877"/>
              <a:ext cx="56223" cy="214632"/>
            </a:xfrm>
            <a:custGeom>
              <a:avLst/>
              <a:gdLst>
                <a:gd name="T0" fmla="*/ 411 w 411"/>
                <a:gd name="T1" fmla="*/ 919 h 1569"/>
                <a:gd name="T2" fmla="*/ 249 w 411"/>
                <a:gd name="T3" fmla="*/ 1052 h 1569"/>
                <a:gd name="T4" fmla="*/ 236 w 411"/>
                <a:gd name="T5" fmla="*/ 751 h 1569"/>
                <a:gd name="T6" fmla="*/ 364 w 411"/>
                <a:gd name="T7" fmla="*/ 589 h 1569"/>
                <a:gd name="T8" fmla="*/ 234 w 411"/>
                <a:gd name="T9" fmla="*/ 692 h 1569"/>
                <a:gd name="T10" fmla="*/ 222 w 411"/>
                <a:gd name="T11" fmla="*/ 428 h 1569"/>
                <a:gd name="T12" fmla="*/ 315 w 411"/>
                <a:gd name="T13" fmla="*/ 303 h 1569"/>
                <a:gd name="T14" fmla="*/ 219 w 411"/>
                <a:gd name="T15" fmla="*/ 377 h 1569"/>
                <a:gd name="T16" fmla="*/ 199 w 411"/>
                <a:gd name="T17" fmla="*/ 0 h 1569"/>
                <a:gd name="T18" fmla="*/ 182 w 411"/>
                <a:gd name="T19" fmla="*/ 404 h 1569"/>
                <a:gd name="T20" fmla="*/ 180 w 411"/>
                <a:gd name="T21" fmla="*/ 406 h 1569"/>
                <a:gd name="T22" fmla="*/ 182 w 411"/>
                <a:gd name="T23" fmla="*/ 411 h 1569"/>
                <a:gd name="T24" fmla="*/ 177 w 411"/>
                <a:gd name="T25" fmla="*/ 473 h 1569"/>
                <a:gd name="T26" fmla="*/ 59 w 411"/>
                <a:gd name="T27" fmla="*/ 377 h 1569"/>
                <a:gd name="T28" fmla="*/ 175 w 411"/>
                <a:gd name="T29" fmla="*/ 527 h 1569"/>
                <a:gd name="T30" fmla="*/ 165 w 411"/>
                <a:gd name="T31" fmla="*/ 759 h 1569"/>
                <a:gd name="T32" fmla="*/ 27 w 411"/>
                <a:gd name="T33" fmla="*/ 645 h 1569"/>
                <a:gd name="T34" fmla="*/ 162 w 411"/>
                <a:gd name="T35" fmla="*/ 808 h 1569"/>
                <a:gd name="T36" fmla="*/ 155 w 411"/>
                <a:gd name="T37" fmla="*/ 975 h 1569"/>
                <a:gd name="T38" fmla="*/ 0 w 411"/>
                <a:gd name="T39" fmla="*/ 842 h 1569"/>
                <a:gd name="T40" fmla="*/ 153 w 411"/>
                <a:gd name="T41" fmla="*/ 1025 h 1569"/>
                <a:gd name="T42" fmla="*/ 128 w 411"/>
                <a:gd name="T43" fmla="*/ 1569 h 1569"/>
                <a:gd name="T44" fmla="*/ 273 w 411"/>
                <a:gd name="T45" fmla="*/ 1569 h 1569"/>
                <a:gd name="T46" fmla="*/ 254 w 411"/>
                <a:gd name="T47" fmla="*/ 1113 h 1569"/>
                <a:gd name="T48" fmla="*/ 411 w 411"/>
                <a:gd name="T49" fmla="*/ 919 h 1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11" h="1569">
                  <a:moveTo>
                    <a:pt x="411" y="919"/>
                  </a:moveTo>
                  <a:lnTo>
                    <a:pt x="249" y="1052"/>
                  </a:lnTo>
                  <a:lnTo>
                    <a:pt x="236" y="751"/>
                  </a:lnTo>
                  <a:lnTo>
                    <a:pt x="364" y="589"/>
                  </a:lnTo>
                  <a:lnTo>
                    <a:pt x="234" y="692"/>
                  </a:lnTo>
                  <a:lnTo>
                    <a:pt x="222" y="428"/>
                  </a:lnTo>
                  <a:lnTo>
                    <a:pt x="315" y="303"/>
                  </a:lnTo>
                  <a:lnTo>
                    <a:pt x="219" y="377"/>
                  </a:lnTo>
                  <a:lnTo>
                    <a:pt x="199" y="0"/>
                  </a:lnTo>
                  <a:lnTo>
                    <a:pt x="182" y="404"/>
                  </a:lnTo>
                  <a:lnTo>
                    <a:pt x="180" y="406"/>
                  </a:lnTo>
                  <a:lnTo>
                    <a:pt x="182" y="411"/>
                  </a:lnTo>
                  <a:lnTo>
                    <a:pt x="177" y="473"/>
                  </a:lnTo>
                  <a:lnTo>
                    <a:pt x="59" y="377"/>
                  </a:lnTo>
                  <a:lnTo>
                    <a:pt x="175" y="527"/>
                  </a:lnTo>
                  <a:lnTo>
                    <a:pt x="165" y="759"/>
                  </a:lnTo>
                  <a:lnTo>
                    <a:pt x="27" y="645"/>
                  </a:lnTo>
                  <a:lnTo>
                    <a:pt x="162" y="808"/>
                  </a:lnTo>
                  <a:lnTo>
                    <a:pt x="155" y="975"/>
                  </a:lnTo>
                  <a:lnTo>
                    <a:pt x="0" y="842"/>
                  </a:lnTo>
                  <a:lnTo>
                    <a:pt x="153" y="1025"/>
                  </a:lnTo>
                  <a:lnTo>
                    <a:pt x="128" y="1569"/>
                  </a:lnTo>
                  <a:lnTo>
                    <a:pt x="273" y="1569"/>
                  </a:lnTo>
                  <a:lnTo>
                    <a:pt x="254" y="1113"/>
                  </a:lnTo>
                  <a:lnTo>
                    <a:pt x="411" y="919"/>
                  </a:lnTo>
                  <a:close/>
                </a:path>
              </a:pathLst>
            </a:custGeom>
            <a:solidFill>
              <a:srgbClr val="79A5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79" name="Freeform 642"/>
            <p:cNvSpPr>
              <a:spLocks/>
            </p:cNvSpPr>
            <p:nvPr/>
          </p:nvSpPr>
          <p:spPr bwMode="auto">
            <a:xfrm>
              <a:off x="6314591" y="6663713"/>
              <a:ext cx="175735" cy="208839"/>
            </a:xfrm>
            <a:custGeom>
              <a:avLst/>
              <a:gdLst>
                <a:gd name="T0" fmla="*/ 431 w 860"/>
                <a:gd name="T1" fmla="*/ 0 h 1022"/>
                <a:gd name="T2" fmla="*/ 0 w 860"/>
                <a:gd name="T3" fmla="*/ 1022 h 1022"/>
                <a:gd name="T4" fmla="*/ 860 w 860"/>
                <a:gd name="T5" fmla="*/ 1022 h 1022"/>
                <a:gd name="T6" fmla="*/ 431 w 860"/>
                <a:gd name="T7" fmla="*/ 0 h 1022"/>
              </a:gdLst>
              <a:ahLst/>
              <a:cxnLst>
                <a:cxn ang="0">
                  <a:pos x="T0" y="T1"/>
                </a:cxn>
                <a:cxn ang="0">
                  <a:pos x="T2" y="T3"/>
                </a:cxn>
                <a:cxn ang="0">
                  <a:pos x="T4" y="T5"/>
                </a:cxn>
                <a:cxn ang="0">
                  <a:pos x="T6" y="T7"/>
                </a:cxn>
              </a:cxnLst>
              <a:rect l="0" t="0" r="r" b="b"/>
              <a:pathLst>
                <a:path w="860" h="1022">
                  <a:moveTo>
                    <a:pt x="431" y="0"/>
                  </a:moveTo>
                  <a:lnTo>
                    <a:pt x="0" y="1022"/>
                  </a:lnTo>
                  <a:lnTo>
                    <a:pt x="860" y="1022"/>
                  </a:lnTo>
                  <a:lnTo>
                    <a:pt x="431" y="0"/>
                  </a:lnTo>
                  <a:close/>
                </a:path>
              </a:pathLst>
            </a:custGeom>
            <a:solidFill>
              <a:srgbClr val="B9D5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80" name="Freeform 643"/>
            <p:cNvSpPr>
              <a:spLocks/>
            </p:cNvSpPr>
            <p:nvPr/>
          </p:nvSpPr>
          <p:spPr bwMode="auto">
            <a:xfrm>
              <a:off x="6327261" y="6615897"/>
              <a:ext cx="150396" cy="179209"/>
            </a:xfrm>
            <a:custGeom>
              <a:avLst/>
              <a:gdLst>
                <a:gd name="T0" fmla="*/ 369 w 736"/>
                <a:gd name="T1" fmla="*/ 0 h 877"/>
                <a:gd name="T2" fmla="*/ 0 w 736"/>
                <a:gd name="T3" fmla="*/ 877 h 877"/>
                <a:gd name="T4" fmla="*/ 736 w 736"/>
                <a:gd name="T5" fmla="*/ 877 h 877"/>
                <a:gd name="T6" fmla="*/ 369 w 736"/>
                <a:gd name="T7" fmla="*/ 0 h 877"/>
              </a:gdLst>
              <a:ahLst/>
              <a:cxnLst>
                <a:cxn ang="0">
                  <a:pos x="T0" y="T1"/>
                </a:cxn>
                <a:cxn ang="0">
                  <a:pos x="T2" y="T3"/>
                </a:cxn>
                <a:cxn ang="0">
                  <a:pos x="T4" y="T5"/>
                </a:cxn>
                <a:cxn ang="0">
                  <a:pos x="T6" y="T7"/>
                </a:cxn>
              </a:cxnLst>
              <a:rect l="0" t="0" r="r" b="b"/>
              <a:pathLst>
                <a:path w="736" h="877">
                  <a:moveTo>
                    <a:pt x="369" y="0"/>
                  </a:moveTo>
                  <a:lnTo>
                    <a:pt x="0" y="877"/>
                  </a:lnTo>
                  <a:lnTo>
                    <a:pt x="736" y="877"/>
                  </a:lnTo>
                  <a:lnTo>
                    <a:pt x="369" y="0"/>
                  </a:lnTo>
                  <a:close/>
                </a:path>
              </a:pathLst>
            </a:custGeom>
            <a:solidFill>
              <a:srgbClr val="B9D5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81" name="Freeform 644"/>
            <p:cNvSpPr>
              <a:spLocks/>
            </p:cNvSpPr>
            <p:nvPr/>
          </p:nvSpPr>
          <p:spPr bwMode="auto">
            <a:xfrm>
              <a:off x="6352398" y="6572576"/>
              <a:ext cx="100128" cy="118724"/>
            </a:xfrm>
            <a:custGeom>
              <a:avLst/>
              <a:gdLst>
                <a:gd name="T0" fmla="*/ 246 w 490"/>
                <a:gd name="T1" fmla="*/ 0 h 581"/>
                <a:gd name="T2" fmla="*/ 0 w 490"/>
                <a:gd name="T3" fmla="*/ 581 h 581"/>
                <a:gd name="T4" fmla="*/ 490 w 490"/>
                <a:gd name="T5" fmla="*/ 581 h 581"/>
                <a:gd name="T6" fmla="*/ 246 w 490"/>
                <a:gd name="T7" fmla="*/ 0 h 581"/>
              </a:gdLst>
              <a:ahLst/>
              <a:cxnLst>
                <a:cxn ang="0">
                  <a:pos x="T0" y="T1"/>
                </a:cxn>
                <a:cxn ang="0">
                  <a:pos x="T2" y="T3"/>
                </a:cxn>
                <a:cxn ang="0">
                  <a:pos x="T4" y="T5"/>
                </a:cxn>
                <a:cxn ang="0">
                  <a:pos x="T6" y="T7"/>
                </a:cxn>
              </a:cxnLst>
              <a:rect l="0" t="0" r="r" b="b"/>
              <a:pathLst>
                <a:path w="490" h="581">
                  <a:moveTo>
                    <a:pt x="246" y="0"/>
                  </a:moveTo>
                  <a:lnTo>
                    <a:pt x="0" y="581"/>
                  </a:lnTo>
                  <a:lnTo>
                    <a:pt x="490" y="581"/>
                  </a:lnTo>
                  <a:lnTo>
                    <a:pt x="246" y="0"/>
                  </a:lnTo>
                  <a:close/>
                </a:path>
              </a:pathLst>
            </a:custGeom>
            <a:solidFill>
              <a:srgbClr val="B9D5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82" name="Freeform 645"/>
            <p:cNvSpPr>
              <a:spLocks/>
            </p:cNvSpPr>
            <p:nvPr/>
          </p:nvSpPr>
          <p:spPr bwMode="auto">
            <a:xfrm>
              <a:off x="6391632" y="6621414"/>
              <a:ext cx="22682" cy="246643"/>
            </a:xfrm>
            <a:custGeom>
              <a:avLst/>
              <a:gdLst>
                <a:gd name="T0" fmla="*/ 54 w 111"/>
                <a:gd name="T1" fmla="*/ 0 h 1207"/>
                <a:gd name="T2" fmla="*/ 0 w 111"/>
                <a:gd name="T3" fmla="*/ 1207 h 1207"/>
                <a:gd name="T4" fmla="*/ 111 w 111"/>
                <a:gd name="T5" fmla="*/ 1207 h 1207"/>
                <a:gd name="T6" fmla="*/ 54 w 111"/>
                <a:gd name="T7" fmla="*/ 0 h 1207"/>
              </a:gdLst>
              <a:ahLst/>
              <a:cxnLst>
                <a:cxn ang="0">
                  <a:pos x="T0" y="T1"/>
                </a:cxn>
                <a:cxn ang="0">
                  <a:pos x="T2" y="T3"/>
                </a:cxn>
                <a:cxn ang="0">
                  <a:pos x="T4" y="T5"/>
                </a:cxn>
                <a:cxn ang="0">
                  <a:pos x="T6" y="T7"/>
                </a:cxn>
              </a:cxnLst>
              <a:rect l="0" t="0" r="r" b="b"/>
              <a:pathLst>
                <a:path w="111" h="1207">
                  <a:moveTo>
                    <a:pt x="54" y="0"/>
                  </a:moveTo>
                  <a:lnTo>
                    <a:pt x="0" y="1207"/>
                  </a:lnTo>
                  <a:lnTo>
                    <a:pt x="111" y="1207"/>
                  </a:lnTo>
                  <a:lnTo>
                    <a:pt x="54" y="0"/>
                  </a:lnTo>
                  <a:close/>
                </a:path>
              </a:pathLst>
            </a:custGeom>
            <a:solidFill>
              <a:srgbClr val="00BC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83" name="Freeform 646"/>
            <p:cNvSpPr>
              <a:spLocks/>
            </p:cNvSpPr>
            <p:nvPr/>
          </p:nvSpPr>
          <p:spPr bwMode="auto">
            <a:xfrm>
              <a:off x="6362003" y="6621414"/>
              <a:ext cx="83985" cy="320615"/>
            </a:xfrm>
            <a:custGeom>
              <a:avLst/>
              <a:gdLst>
                <a:gd name="T0" fmla="*/ 411 w 411"/>
                <a:gd name="T1" fmla="*/ 919 h 1569"/>
                <a:gd name="T2" fmla="*/ 249 w 411"/>
                <a:gd name="T3" fmla="*/ 1052 h 1569"/>
                <a:gd name="T4" fmla="*/ 236 w 411"/>
                <a:gd name="T5" fmla="*/ 751 h 1569"/>
                <a:gd name="T6" fmla="*/ 364 w 411"/>
                <a:gd name="T7" fmla="*/ 589 h 1569"/>
                <a:gd name="T8" fmla="*/ 234 w 411"/>
                <a:gd name="T9" fmla="*/ 692 h 1569"/>
                <a:gd name="T10" fmla="*/ 222 w 411"/>
                <a:gd name="T11" fmla="*/ 428 h 1569"/>
                <a:gd name="T12" fmla="*/ 315 w 411"/>
                <a:gd name="T13" fmla="*/ 303 h 1569"/>
                <a:gd name="T14" fmla="*/ 219 w 411"/>
                <a:gd name="T15" fmla="*/ 377 h 1569"/>
                <a:gd name="T16" fmla="*/ 199 w 411"/>
                <a:gd name="T17" fmla="*/ 0 h 1569"/>
                <a:gd name="T18" fmla="*/ 182 w 411"/>
                <a:gd name="T19" fmla="*/ 404 h 1569"/>
                <a:gd name="T20" fmla="*/ 180 w 411"/>
                <a:gd name="T21" fmla="*/ 406 h 1569"/>
                <a:gd name="T22" fmla="*/ 182 w 411"/>
                <a:gd name="T23" fmla="*/ 411 h 1569"/>
                <a:gd name="T24" fmla="*/ 177 w 411"/>
                <a:gd name="T25" fmla="*/ 473 h 1569"/>
                <a:gd name="T26" fmla="*/ 59 w 411"/>
                <a:gd name="T27" fmla="*/ 377 h 1569"/>
                <a:gd name="T28" fmla="*/ 175 w 411"/>
                <a:gd name="T29" fmla="*/ 527 h 1569"/>
                <a:gd name="T30" fmla="*/ 165 w 411"/>
                <a:gd name="T31" fmla="*/ 759 h 1569"/>
                <a:gd name="T32" fmla="*/ 27 w 411"/>
                <a:gd name="T33" fmla="*/ 645 h 1569"/>
                <a:gd name="T34" fmla="*/ 162 w 411"/>
                <a:gd name="T35" fmla="*/ 808 h 1569"/>
                <a:gd name="T36" fmla="*/ 155 w 411"/>
                <a:gd name="T37" fmla="*/ 975 h 1569"/>
                <a:gd name="T38" fmla="*/ 0 w 411"/>
                <a:gd name="T39" fmla="*/ 842 h 1569"/>
                <a:gd name="T40" fmla="*/ 153 w 411"/>
                <a:gd name="T41" fmla="*/ 1025 h 1569"/>
                <a:gd name="T42" fmla="*/ 128 w 411"/>
                <a:gd name="T43" fmla="*/ 1569 h 1569"/>
                <a:gd name="T44" fmla="*/ 273 w 411"/>
                <a:gd name="T45" fmla="*/ 1569 h 1569"/>
                <a:gd name="T46" fmla="*/ 254 w 411"/>
                <a:gd name="T47" fmla="*/ 1113 h 1569"/>
                <a:gd name="T48" fmla="*/ 411 w 411"/>
                <a:gd name="T49" fmla="*/ 919 h 1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11" h="1569">
                  <a:moveTo>
                    <a:pt x="411" y="919"/>
                  </a:moveTo>
                  <a:lnTo>
                    <a:pt x="249" y="1052"/>
                  </a:lnTo>
                  <a:lnTo>
                    <a:pt x="236" y="751"/>
                  </a:lnTo>
                  <a:lnTo>
                    <a:pt x="364" y="589"/>
                  </a:lnTo>
                  <a:lnTo>
                    <a:pt x="234" y="692"/>
                  </a:lnTo>
                  <a:lnTo>
                    <a:pt x="222" y="428"/>
                  </a:lnTo>
                  <a:lnTo>
                    <a:pt x="315" y="303"/>
                  </a:lnTo>
                  <a:lnTo>
                    <a:pt x="219" y="377"/>
                  </a:lnTo>
                  <a:lnTo>
                    <a:pt x="199" y="0"/>
                  </a:lnTo>
                  <a:lnTo>
                    <a:pt x="182" y="404"/>
                  </a:lnTo>
                  <a:lnTo>
                    <a:pt x="180" y="406"/>
                  </a:lnTo>
                  <a:lnTo>
                    <a:pt x="182" y="411"/>
                  </a:lnTo>
                  <a:lnTo>
                    <a:pt x="177" y="473"/>
                  </a:lnTo>
                  <a:lnTo>
                    <a:pt x="59" y="377"/>
                  </a:lnTo>
                  <a:lnTo>
                    <a:pt x="175" y="527"/>
                  </a:lnTo>
                  <a:lnTo>
                    <a:pt x="165" y="759"/>
                  </a:lnTo>
                  <a:lnTo>
                    <a:pt x="27" y="645"/>
                  </a:lnTo>
                  <a:lnTo>
                    <a:pt x="162" y="808"/>
                  </a:lnTo>
                  <a:lnTo>
                    <a:pt x="155" y="975"/>
                  </a:lnTo>
                  <a:lnTo>
                    <a:pt x="0" y="842"/>
                  </a:lnTo>
                  <a:lnTo>
                    <a:pt x="153" y="1025"/>
                  </a:lnTo>
                  <a:lnTo>
                    <a:pt x="128" y="1569"/>
                  </a:lnTo>
                  <a:lnTo>
                    <a:pt x="273" y="1569"/>
                  </a:lnTo>
                  <a:lnTo>
                    <a:pt x="254" y="1113"/>
                  </a:lnTo>
                  <a:lnTo>
                    <a:pt x="411" y="919"/>
                  </a:lnTo>
                  <a:close/>
                </a:path>
              </a:pathLst>
            </a:custGeom>
            <a:solidFill>
              <a:srgbClr val="79A5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grpSp>
          <p:nvGrpSpPr>
            <p:cNvPr id="8" name="Group 7"/>
            <p:cNvGrpSpPr/>
            <p:nvPr userDrawn="1"/>
          </p:nvGrpSpPr>
          <p:grpSpPr>
            <a:xfrm>
              <a:off x="6645263" y="5921983"/>
              <a:ext cx="1561327" cy="1072542"/>
              <a:chOff x="6645263" y="5921983"/>
              <a:chExt cx="1561327" cy="1072542"/>
            </a:xfrm>
          </p:grpSpPr>
          <p:sp>
            <p:nvSpPr>
              <p:cNvPr id="240" name="Freeform 40"/>
              <p:cNvSpPr>
                <a:spLocks/>
              </p:cNvSpPr>
              <p:nvPr/>
            </p:nvSpPr>
            <p:spPr bwMode="auto">
              <a:xfrm flipH="1">
                <a:off x="7726542" y="6345618"/>
                <a:ext cx="480048" cy="164161"/>
              </a:xfrm>
              <a:custGeom>
                <a:avLst/>
                <a:gdLst>
                  <a:gd name="T0" fmla="*/ 0 w 331"/>
                  <a:gd name="T1" fmla="*/ 175 h 191"/>
                  <a:gd name="T2" fmla="*/ 153 w 331"/>
                  <a:gd name="T3" fmla="*/ 151 h 191"/>
                  <a:gd name="T4" fmla="*/ 331 w 331"/>
                  <a:gd name="T5" fmla="*/ 191 h 191"/>
                  <a:gd name="T6" fmla="*/ 155 w 331"/>
                  <a:gd name="T7" fmla="*/ 0 h 191"/>
                  <a:gd name="T8" fmla="*/ 0 w 331"/>
                  <a:gd name="T9" fmla="*/ 175 h 191"/>
                </a:gdLst>
                <a:ahLst/>
                <a:cxnLst>
                  <a:cxn ang="0">
                    <a:pos x="T0" y="T1"/>
                  </a:cxn>
                  <a:cxn ang="0">
                    <a:pos x="T2" y="T3"/>
                  </a:cxn>
                  <a:cxn ang="0">
                    <a:pos x="T4" y="T5"/>
                  </a:cxn>
                  <a:cxn ang="0">
                    <a:pos x="T6" y="T7"/>
                  </a:cxn>
                  <a:cxn ang="0">
                    <a:pos x="T8" y="T9"/>
                  </a:cxn>
                </a:cxnLst>
                <a:rect l="0" t="0" r="r" b="b"/>
                <a:pathLst>
                  <a:path w="331" h="191">
                    <a:moveTo>
                      <a:pt x="0" y="175"/>
                    </a:moveTo>
                    <a:lnTo>
                      <a:pt x="153" y="151"/>
                    </a:lnTo>
                    <a:lnTo>
                      <a:pt x="331" y="191"/>
                    </a:lnTo>
                    <a:lnTo>
                      <a:pt x="155" y="0"/>
                    </a:lnTo>
                    <a:lnTo>
                      <a:pt x="0" y="175"/>
                    </a:lnTo>
                    <a:close/>
                  </a:path>
                </a:pathLst>
              </a:custGeom>
              <a:solidFill>
                <a:srgbClr val="ADD9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310" name="Rectangle 11"/>
              <p:cNvSpPr>
                <a:spLocks noChangeArrowheads="1"/>
              </p:cNvSpPr>
              <p:nvPr/>
            </p:nvSpPr>
            <p:spPr bwMode="auto">
              <a:xfrm>
                <a:off x="6645263" y="6146382"/>
                <a:ext cx="1144862" cy="848143"/>
              </a:xfrm>
              <a:prstGeom prst="rect">
                <a:avLst/>
              </a:prstGeom>
              <a:solidFill>
                <a:schemeClr val="bg1">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312" name="Rectangle 13"/>
              <p:cNvSpPr>
                <a:spLocks noChangeArrowheads="1"/>
              </p:cNvSpPr>
              <p:nvPr/>
            </p:nvSpPr>
            <p:spPr bwMode="auto">
              <a:xfrm>
                <a:off x="6945511" y="6345877"/>
                <a:ext cx="1144862" cy="648647"/>
              </a:xfrm>
              <a:prstGeom prst="rect">
                <a:avLst/>
              </a:prstGeom>
              <a:solidFill>
                <a:schemeClr val="bg1">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315" name="Rectangle 141"/>
              <p:cNvSpPr>
                <a:spLocks noChangeArrowheads="1"/>
              </p:cNvSpPr>
              <p:nvPr/>
            </p:nvSpPr>
            <p:spPr bwMode="auto">
              <a:xfrm>
                <a:off x="7218788" y="5921983"/>
                <a:ext cx="146464" cy="232604"/>
              </a:xfrm>
              <a:prstGeom prst="rect">
                <a:avLst/>
              </a:prstGeom>
              <a:solidFill>
                <a:schemeClr val="bg1">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316" name="Rectangle 143"/>
              <p:cNvSpPr>
                <a:spLocks noChangeArrowheads="1"/>
              </p:cNvSpPr>
              <p:nvPr/>
            </p:nvSpPr>
            <p:spPr bwMode="auto">
              <a:xfrm>
                <a:off x="7421405" y="6038274"/>
                <a:ext cx="283164" cy="116304"/>
              </a:xfrm>
              <a:prstGeom prst="rect">
                <a:avLst/>
              </a:prstGeom>
              <a:solidFill>
                <a:schemeClr val="bg1">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249" name="Rectangle 98"/>
              <p:cNvSpPr>
                <a:spLocks noChangeArrowheads="1"/>
              </p:cNvSpPr>
              <p:nvPr/>
            </p:nvSpPr>
            <p:spPr bwMode="auto">
              <a:xfrm>
                <a:off x="6901576" y="6456312"/>
                <a:ext cx="225428" cy="366952"/>
              </a:xfrm>
              <a:prstGeom prst="rect">
                <a:avLst/>
              </a:prstGeom>
              <a:solidFill>
                <a:srgbClr val="309CC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250" name="Rectangle 99"/>
              <p:cNvSpPr>
                <a:spLocks noChangeArrowheads="1"/>
              </p:cNvSpPr>
              <p:nvPr/>
            </p:nvSpPr>
            <p:spPr bwMode="auto">
              <a:xfrm>
                <a:off x="6965262" y="6410822"/>
                <a:ext cx="91991" cy="94013"/>
              </a:xfrm>
              <a:prstGeom prst="rect">
                <a:avLst/>
              </a:prstGeom>
              <a:solidFill>
                <a:srgbClr val="309CC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251" name="Rectangle 100"/>
              <p:cNvSpPr>
                <a:spLocks noChangeArrowheads="1"/>
              </p:cNvSpPr>
              <p:nvPr/>
            </p:nvSpPr>
            <p:spPr bwMode="auto">
              <a:xfrm>
                <a:off x="6923816" y="6106544"/>
                <a:ext cx="290125" cy="45490"/>
              </a:xfrm>
              <a:prstGeom prst="rect">
                <a:avLst/>
              </a:prstGeom>
              <a:solidFill>
                <a:schemeClr val="accent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252" name="Rectangle 101"/>
              <p:cNvSpPr>
                <a:spLocks noChangeArrowheads="1"/>
              </p:cNvSpPr>
              <p:nvPr/>
            </p:nvSpPr>
            <p:spPr bwMode="auto">
              <a:xfrm>
                <a:off x="6829803" y="6152034"/>
                <a:ext cx="795569" cy="795569"/>
              </a:xfrm>
              <a:prstGeom prst="rect">
                <a:avLst/>
              </a:prstGeom>
              <a:solidFill>
                <a:schemeClr val="accent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253" name="Rectangle 102"/>
              <p:cNvSpPr>
                <a:spLocks noChangeArrowheads="1"/>
              </p:cNvSpPr>
              <p:nvPr/>
            </p:nvSpPr>
            <p:spPr bwMode="auto">
              <a:xfrm>
                <a:off x="6829803" y="6180339"/>
                <a:ext cx="795569" cy="16174"/>
              </a:xfrm>
              <a:prstGeom prst="rect">
                <a:avLst/>
              </a:prstGeom>
              <a:solidFill>
                <a:schemeClr val="accent1">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254" name="Rectangle 103"/>
              <p:cNvSpPr>
                <a:spLocks noChangeArrowheads="1"/>
              </p:cNvSpPr>
              <p:nvPr/>
            </p:nvSpPr>
            <p:spPr bwMode="auto">
              <a:xfrm>
                <a:off x="6874282" y="6225829"/>
                <a:ext cx="56610" cy="116252"/>
              </a:xfrm>
              <a:prstGeom prst="rect">
                <a:avLst/>
              </a:prstGeom>
              <a:solidFill>
                <a:schemeClr val="bg1">
                  <a:lumMod val="9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255" name="Rectangle 104"/>
              <p:cNvSpPr>
                <a:spLocks noChangeArrowheads="1"/>
              </p:cNvSpPr>
              <p:nvPr/>
            </p:nvSpPr>
            <p:spPr bwMode="auto">
              <a:xfrm>
                <a:off x="6866195" y="6281428"/>
                <a:ext cx="73795" cy="5054"/>
              </a:xfrm>
              <a:prstGeom prst="rect">
                <a:avLst/>
              </a:prstGeom>
              <a:solidFill>
                <a:schemeClr val="accent1">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256" name="Rectangle 105"/>
              <p:cNvSpPr>
                <a:spLocks noChangeArrowheads="1"/>
              </p:cNvSpPr>
              <p:nvPr/>
            </p:nvSpPr>
            <p:spPr bwMode="auto">
              <a:xfrm>
                <a:off x="7004687" y="6225829"/>
                <a:ext cx="55599" cy="116252"/>
              </a:xfrm>
              <a:prstGeom prst="rect">
                <a:avLst/>
              </a:prstGeom>
              <a:solidFill>
                <a:schemeClr val="bg1">
                  <a:lumMod val="9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257" name="Rectangle 106"/>
              <p:cNvSpPr>
                <a:spLocks noChangeArrowheads="1"/>
              </p:cNvSpPr>
              <p:nvPr/>
            </p:nvSpPr>
            <p:spPr bwMode="auto">
              <a:xfrm>
                <a:off x="6995589" y="6281428"/>
                <a:ext cx="71773" cy="5054"/>
              </a:xfrm>
              <a:prstGeom prst="rect">
                <a:avLst/>
              </a:prstGeom>
              <a:solidFill>
                <a:schemeClr val="accent1">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258" name="Rectangle 107"/>
              <p:cNvSpPr>
                <a:spLocks noChangeArrowheads="1"/>
              </p:cNvSpPr>
              <p:nvPr/>
            </p:nvSpPr>
            <p:spPr bwMode="auto">
              <a:xfrm>
                <a:off x="7134080" y="6225829"/>
                <a:ext cx="56610" cy="116252"/>
              </a:xfrm>
              <a:prstGeom prst="rect">
                <a:avLst/>
              </a:prstGeom>
              <a:solidFill>
                <a:schemeClr val="bg1">
                  <a:lumMod val="9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259" name="Rectangle 108"/>
              <p:cNvSpPr>
                <a:spLocks noChangeArrowheads="1"/>
              </p:cNvSpPr>
              <p:nvPr/>
            </p:nvSpPr>
            <p:spPr bwMode="auto">
              <a:xfrm>
                <a:off x="7125993" y="6281428"/>
                <a:ext cx="71773" cy="5054"/>
              </a:xfrm>
              <a:prstGeom prst="rect">
                <a:avLst/>
              </a:prstGeom>
              <a:solidFill>
                <a:schemeClr val="accent1">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260" name="Rectangle 109"/>
              <p:cNvSpPr>
                <a:spLocks noChangeArrowheads="1"/>
              </p:cNvSpPr>
              <p:nvPr/>
            </p:nvSpPr>
            <p:spPr bwMode="auto">
              <a:xfrm>
                <a:off x="7264485" y="6225829"/>
                <a:ext cx="55599" cy="116252"/>
              </a:xfrm>
              <a:prstGeom prst="rect">
                <a:avLst/>
              </a:prstGeom>
              <a:solidFill>
                <a:schemeClr val="bg1">
                  <a:lumMod val="9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261" name="Rectangle 110"/>
              <p:cNvSpPr>
                <a:spLocks noChangeArrowheads="1"/>
              </p:cNvSpPr>
              <p:nvPr/>
            </p:nvSpPr>
            <p:spPr bwMode="auto">
              <a:xfrm>
                <a:off x="7255387" y="6281428"/>
                <a:ext cx="71773" cy="5054"/>
              </a:xfrm>
              <a:prstGeom prst="rect">
                <a:avLst/>
              </a:prstGeom>
              <a:solidFill>
                <a:schemeClr val="accent1">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262" name="Rectangle 111"/>
              <p:cNvSpPr>
                <a:spLocks noChangeArrowheads="1"/>
              </p:cNvSpPr>
              <p:nvPr/>
            </p:nvSpPr>
            <p:spPr bwMode="auto">
              <a:xfrm>
                <a:off x="7393879" y="6225829"/>
                <a:ext cx="56610" cy="116252"/>
              </a:xfrm>
              <a:prstGeom prst="rect">
                <a:avLst/>
              </a:prstGeom>
              <a:solidFill>
                <a:schemeClr val="bg1">
                  <a:lumMod val="9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263" name="Rectangle 112"/>
              <p:cNvSpPr>
                <a:spLocks noChangeArrowheads="1"/>
              </p:cNvSpPr>
              <p:nvPr/>
            </p:nvSpPr>
            <p:spPr bwMode="auto">
              <a:xfrm>
                <a:off x="7384781" y="6281428"/>
                <a:ext cx="72784" cy="5054"/>
              </a:xfrm>
              <a:prstGeom prst="rect">
                <a:avLst/>
              </a:prstGeom>
              <a:solidFill>
                <a:schemeClr val="accent1">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264" name="Rectangle 113"/>
              <p:cNvSpPr>
                <a:spLocks noChangeArrowheads="1"/>
              </p:cNvSpPr>
              <p:nvPr/>
            </p:nvSpPr>
            <p:spPr bwMode="auto">
              <a:xfrm>
                <a:off x="7524283" y="6225829"/>
                <a:ext cx="55599" cy="116252"/>
              </a:xfrm>
              <a:prstGeom prst="rect">
                <a:avLst/>
              </a:prstGeom>
              <a:solidFill>
                <a:schemeClr val="bg1">
                  <a:lumMod val="9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265" name="Rectangle 114"/>
              <p:cNvSpPr>
                <a:spLocks noChangeArrowheads="1"/>
              </p:cNvSpPr>
              <p:nvPr/>
            </p:nvSpPr>
            <p:spPr bwMode="auto">
              <a:xfrm>
                <a:off x="7515185" y="6281428"/>
                <a:ext cx="71773" cy="5054"/>
              </a:xfrm>
              <a:prstGeom prst="rect">
                <a:avLst/>
              </a:prstGeom>
              <a:solidFill>
                <a:schemeClr val="accent1">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266" name="Rectangle 115"/>
              <p:cNvSpPr>
                <a:spLocks noChangeArrowheads="1"/>
              </p:cNvSpPr>
              <p:nvPr/>
            </p:nvSpPr>
            <p:spPr bwMode="auto">
              <a:xfrm>
                <a:off x="6874282" y="6378473"/>
                <a:ext cx="56610" cy="119285"/>
              </a:xfrm>
              <a:prstGeom prst="rect">
                <a:avLst/>
              </a:prstGeom>
              <a:solidFill>
                <a:schemeClr val="bg1">
                  <a:lumMod val="9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267" name="Rectangle 116"/>
              <p:cNvSpPr>
                <a:spLocks noChangeArrowheads="1"/>
              </p:cNvSpPr>
              <p:nvPr/>
            </p:nvSpPr>
            <p:spPr bwMode="auto">
              <a:xfrm>
                <a:off x="6866195" y="6436094"/>
                <a:ext cx="73795" cy="5054"/>
              </a:xfrm>
              <a:prstGeom prst="rect">
                <a:avLst/>
              </a:prstGeom>
              <a:solidFill>
                <a:schemeClr val="accent1">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268" name="Rectangle 117"/>
              <p:cNvSpPr>
                <a:spLocks noChangeArrowheads="1"/>
              </p:cNvSpPr>
              <p:nvPr/>
            </p:nvSpPr>
            <p:spPr bwMode="auto">
              <a:xfrm>
                <a:off x="7004687" y="6378473"/>
                <a:ext cx="55599" cy="119285"/>
              </a:xfrm>
              <a:prstGeom prst="rect">
                <a:avLst/>
              </a:prstGeom>
              <a:solidFill>
                <a:schemeClr val="bg1">
                  <a:lumMod val="9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269" name="Rectangle 118"/>
              <p:cNvSpPr>
                <a:spLocks noChangeArrowheads="1"/>
              </p:cNvSpPr>
              <p:nvPr/>
            </p:nvSpPr>
            <p:spPr bwMode="auto">
              <a:xfrm>
                <a:off x="6995589" y="6436094"/>
                <a:ext cx="71773" cy="5054"/>
              </a:xfrm>
              <a:prstGeom prst="rect">
                <a:avLst/>
              </a:prstGeom>
              <a:solidFill>
                <a:schemeClr val="accent1">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270" name="Rectangle 119"/>
              <p:cNvSpPr>
                <a:spLocks noChangeArrowheads="1"/>
              </p:cNvSpPr>
              <p:nvPr/>
            </p:nvSpPr>
            <p:spPr bwMode="auto">
              <a:xfrm>
                <a:off x="7134080" y="6378473"/>
                <a:ext cx="56610" cy="119285"/>
              </a:xfrm>
              <a:prstGeom prst="rect">
                <a:avLst/>
              </a:prstGeom>
              <a:solidFill>
                <a:schemeClr val="bg1">
                  <a:lumMod val="9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271" name="Rectangle 120"/>
              <p:cNvSpPr>
                <a:spLocks noChangeArrowheads="1"/>
              </p:cNvSpPr>
              <p:nvPr/>
            </p:nvSpPr>
            <p:spPr bwMode="auto">
              <a:xfrm>
                <a:off x="7125993" y="6436094"/>
                <a:ext cx="71773" cy="5054"/>
              </a:xfrm>
              <a:prstGeom prst="rect">
                <a:avLst/>
              </a:prstGeom>
              <a:solidFill>
                <a:schemeClr val="accent1">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272" name="Rectangle 121"/>
              <p:cNvSpPr>
                <a:spLocks noChangeArrowheads="1"/>
              </p:cNvSpPr>
              <p:nvPr/>
            </p:nvSpPr>
            <p:spPr bwMode="auto">
              <a:xfrm>
                <a:off x="7264485" y="6378473"/>
                <a:ext cx="55599" cy="119285"/>
              </a:xfrm>
              <a:prstGeom prst="rect">
                <a:avLst/>
              </a:prstGeom>
              <a:solidFill>
                <a:schemeClr val="bg1">
                  <a:lumMod val="9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273" name="Rectangle 122"/>
              <p:cNvSpPr>
                <a:spLocks noChangeArrowheads="1"/>
              </p:cNvSpPr>
              <p:nvPr/>
            </p:nvSpPr>
            <p:spPr bwMode="auto">
              <a:xfrm>
                <a:off x="7255387" y="6436094"/>
                <a:ext cx="71773" cy="5054"/>
              </a:xfrm>
              <a:prstGeom prst="rect">
                <a:avLst/>
              </a:prstGeom>
              <a:solidFill>
                <a:schemeClr val="accent1">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274" name="Rectangle 123"/>
              <p:cNvSpPr>
                <a:spLocks noChangeArrowheads="1"/>
              </p:cNvSpPr>
              <p:nvPr/>
            </p:nvSpPr>
            <p:spPr bwMode="auto">
              <a:xfrm>
                <a:off x="7393879" y="6378473"/>
                <a:ext cx="56610" cy="119285"/>
              </a:xfrm>
              <a:prstGeom prst="rect">
                <a:avLst/>
              </a:prstGeom>
              <a:solidFill>
                <a:schemeClr val="bg1">
                  <a:lumMod val="9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275" name="Rectangle 124"/>
              <p:cNvSpPr>
                <a:spLocks noChangeArrowheads="1"/>
              </p:cNvSpPr>
              <p:nvPr/>
            </p:nvSpPr>
            <p:spPr bwMode="auto">
              <a:xfrm>
                <a:off x="7384781" y="6436094"/>
                <a:ext cx="72784" cy="5054"/>
              </a:xfrm>
              <a:prstGeom prst="rect">
                <a:avLst/>
              </a:prstGeom>
              <a:solidFill>
                <a:schemeClr val="accent1">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276" name="Rectangle 125"/>
              <p:cNvSpPr>
                <a:spLocks noChangeArrowheads="1"/>
              </p:cNvSpPr>
              <p:nvPr/>
            </p:nvSpPr>
            <p:spPr bwMode="auto">
              <a:xfrm>
                <a:off x="7524283" y="6378473"/>
                <a:ext cx="55599" cy="119285"/>
              </a:xfrm>
              <a:prstGeom prst="rect">
                <a:avLst/>
              </a:prstGeom>
              <a:solidFill>
                <a:schemeClr val="bg1">
                  <a:lumMod val="9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277" name="Rectangle 126"/>
              <p:cNvSpPr>
                <a:spLocks noChangeArrowheads="1"/>
              </p:cNvSpPr>
              <p:nvPr/>
            </p:nvSpPr>
            <p:spPr bwMode="auto">
              <a:xfrm>
                <a:off x="7515185" y="6436094"/>
                <a:ext cx="71773" cy="5054"/>
              </a:xfrm>
              <a:prstGeom prst="rect">
                <a:avLst/>
              </a:prstGeom>
              <a:solidFill>
                <a:schemeClr val="accent1">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278" name="Rectangle 127"/>
              <p:cNvSpPr>
                <a:spLocks noChangeArrowheads="1"/>
              </p:cNvSpPr>
              <p:nvPr/>
            </p:nvSpPr>
            <p:spPr bwMode="auto">
              <a:xfrm>
                <a:off x="6874282" y="6533139"/>
                <a:ext cx="56610" cy="119285"/>
              </a:xfrm>
              <a:prstGeom prst="rect">
                <a:avLst/>
              </a:prstGeom>
              <a:solidFill>
                <a:schemeClr val="bg1">
                  <a:lumMod val="9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279" name="Rectangle 128"/>
              <p:cNvSpPr>
                <a:spLocks noChangeArrowheads="1"/>
              </p:cNvSpPr>
              <p:nvPr/>
            </p:nvSpPr>
            <p:spPr bwMode="auto">
              <a:xfrm>
                <a:off x="6866195" y="6590760"/>
                <a:ext cx="73795" cy="4044"/>
              </a:xfrm>
              <a:prstGeom prst="rect">
                <a:avLst/>
              </a:prstGeom>
              <a:solidFill>
                <a:schemeClr val="accent1">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280" name="Rectangle 129"/>
              <p:cNvSpPr>
                <a:spLocks noChangeArrowheads="1"/>
              </p:cNvSpPr>
              <p:nvPr/>
            </p:nvSpPr>
            <p:spPr bwMode="auto">
              <a:xfrm>
                <a:off x="7004687" y="6533139"/>
                <a:ext cx="55599" cy="119285"/>
              </a:xfrm>
              <a:prstGeom prst="rect">
                <a:avLst/>
              </a:prstGeom>
              <a:solidFill>
                <a:schemeClr val="bg1">
                  <a:lumMod val="9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281" name="Rectangle 130"/>
              <p:cNvSpPr>
                <a:spLocks noChangeArrowheads="1"/>
              </p:cNvSpPr>
              <p:nvPr/>
            </p:nvSpPr>
            <p:spPr bwMode="auto">
              <a:xfrm>
                <a:off x="6995589" y="6590760"/>
                <a:ext cx="71773" cy="4044"/>
              </a:xfrm>
              <a:prstGeom prst="rect">
                <a:avLst/>
              </a:prstGeom>
              <a:solidFill>
                <a:schemeClr val="accent1">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282" name="Rectangle 131"/>
              <p:cNvSpPr>
                <a:spLocks noChangeArrowheads="1"/>
              </p:cNvSpPr>
              <p:nvPr/>
            </p:nvSpPr>
            <p:spPr bwMode="auto">
              <a:xfrm>
                <a:off x="7134080" y="6533139"/>
                <a:ext cx="56610" cy="119285"/>
              </a:xfrm>
              <a:prstGeom prst="rect">
                <a:avLst/>
              </a:prstGeom>
              <a:solidFill>
                <a:schemeClr val="bg1">
                  <a:lumMod val="9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283" name="Rectangle 132"/>
              <p:cNvSpPr>
                <a:spLocks noChangeArrowheads="1"/>
              </p:cNvSpPr>
              <p:nvPr/>
            </p:nvSpPr>
            <p:spPr bwMode="auto">
              <a:xfrm>
                <a:off x="7125993" y="6590760"/>
                <a:ext cx="71773" cy="4044"/>
              </a:xfrm>
              <a:prstGeom prst="rect">
                <a:avLst/>
              </a:prstGeom>
              <a:solidFill>
                <a:schemeClr val="accent1">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284" name="Rectangle 133"/>
              <p:cNvSpPr>
                <a:spLocks noChangeArrowheads="1"/>
              </p:cNvSpPr>
              <p:nvPr/>
            </p:nvSpPr>
            <p:spPr bwMode="auto">
              <a:xfrm>
                <a:off x="7264485" y="6533139"/>
                <a:ext cx="55599" cy="119285"/>
              </a:xfrm>
              <a:prstGeom prst="rect">
                <a:avLst/>
              </a:prstGeom>
              <a:solidFill>
                <a:schemeClr val="bg1">
                  <a:lumMod val="9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285" name="Rectangle 134"/>
              <p:cNvSpPr>
                <a:spLocks noChangeArrowheads="1"/>
              </p:cNvSpPr>
              <p:nvPr/>
            </p:nvSpPr>
            <p:spPr bwMode="auto">
              <a:xfrm>
                <a:off x="7255387" y="6590760"/>
                <a:ext cx="71773" cy="4044"/>
              </a:xfrm>
              <a:prstGeom prst="rect">
                <a:avLst/>
              </a:prstGeom>
              <a:solidFill>
                <a:schemeClr val="accent1">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286" name="Rectangle 135"/>
              <p:cNvSpPr>
                <a:spLocks noChangeArrowheads="1"/>
              </p:cNvSpPr>
              <p:nvPr/>
            </p:nvSpPr>
            <p:spPr bwMode="auto">
              <a:xfrm>
                <a:off x="7393879" y="6533139"/>
                <a:ext cx="56610" cy="119285"/>
              </a:xfrm>
              <a:prstGeom prst="rect">
                <a:avLst/>
              </a:prstGeom>
              <a:solidFill>
                <a:schemeClr val="bg1">
                  <a:lumMod val="9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287" name="Rectangle 136"/>
              <p:cNvSpPr>
                <a:spLocks noChangeArrowheads="1"/>
              </p:cNvSpPr>
              <p:nvPr/>
            </p:nvSpPr>
            <p:spPr bwMode="auto">
              <a:xfrm>
                <a:off x="7384781" y="6590760"/>
                <a:ext cx="72784" cy="4044"/>
              </a:xfrm>
              <a:prstGeom prst="rect">
                <a:avLst/>
              </a:prstGeom>
              <a:solidFill>
                <a:schemeClr val="accent1">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288" name="Rectangle 137"/>
              <p:cNvSpPr>
                <a:spLocks noChangeArrowheads="1"/>
              </p:cNvSpPr>
              <p:nvPr/>
            </p:nvSpPr>
            <p:spPr bwMode="auto">
              <a:xfrm>
                <a:off x="7524283" y="6533139"/>
                <a:ext cx="55599" cy="119285"/>
              </a:xfrm>
              <a:prstGeom prst="rect">
                <a:avLst/>
              </a:prstGeom>
              <a:solidFill>
                <a:schemeClr val="bg1">
                  <a:lumMod val="9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289" name="Rectangle 138"/>
              <p:cNvSpPr>
                <a:spLocks noChangeArrowheads="1"/>
              </p:cNvSpPr>
              <p:nvPr/>
            </p:nvSpPr>
            <p:spPr bwMode="auto">
              <a:xfrm>
                <a:off x="7515185" y="6590760"/>
                <a:ext cx="71773" cy="4044"/>
              </a:xfrm>
              <a:prstGeom prst="rect">
                <a:avLst/>
              </a:prstGeom>
              <a:solidFill>
                <a:schemeClr val="accent1">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290" name="Rectangle 139"/>
              <p:cNvSpPr>
                <a:spLocks noChangeArrowheads="1"/>
              </p:cNvSpPr>
              <p:nvPr/>
            </p:nvSpPr>
            <p:spPr bwMode="auto">
              <a:xfrm>
                <a:off x="6874282" y="6687805"/>
                <a:ext cx="56610" cy="117263"/>
              </a:xfrm>
              <a:prstGeom prst="rect">
                <a:avLst/>
              </a:prstGeom>
              <a:solidFill>
                <a:schemeClr val="bg1">
                  <a:lumMod val="9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291" name="Rectangle 140"/>
              <p:cNvSpPr>
                <a:spLocks noChangeArrowheads="1"/>
              </p:cNvSpPr>
              <p:nvPr/>
            </p:nvSpPr>
            <p:spPr bwMode="auto">
              <a:xfrm>
                <a:off x="6866195" y="6744415"/>
                <a:ext cx="73795" cy="5054"/>
              </a:xfrm>
              <a:prstGeom prst="rect">
                <a:avLst/>
              </a:prstGeom>
              <a:solidFill>
                <a:schemeClr val="accent1">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292" name="Rectangle 141"/>
              <p:cNvSpPr>
                <a:spLocks noChangeArrowheads="1"/>
              </p:cNvSpPr>
              <p:nvPr/>
            </p:nvSpPr>
            <p:spPr bwMode="auto">
              <a:xfrm>
                <a:off x="7004687" y="6687805"/>
                <a:ext cx="55599" cy="117263"/>
              </a:xfrm>
              <a:prstGeom prst="rect">
                <a:avLst/>
              </a:prstGeom>
              <a:solidFill>
                <a:schemeClr val="bg1">
                  <a:lumMod val="9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293" name="Rectangle 142"/>
              <p:cNvSpPr>
                <a:spLocks noChangeArrowheads="1"/>
              </p:cNvSpPr>
              <p:nvPr/>
            </p:nvSpPr>
            <p:spPr bwMode="auto">
              <a:xfrm>
                <a:off x="6995589" y="6744415"/>
                <a:ext cx="71773" cy="5054"/>
              </a:xfrm>
              <a:prstGeom prst="rect">
                <a:avLst/>
              </a:prstGeom>
              <a:solidFill>
                <a:schemeClr val="accent1">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294" name="Rectangle 143"/>
              <p:cNvSpPr>
                <a:spLocks noChangeArrowheads="1"/>
              </p:cNvSpPr>
              <p:nvPr/>
            </p:nvSpPr>
            <p:spPr bwMode="auto">
              <a:xfrm>
                <a:off x="7004687" y="6899080"/>
                <a:ext cx="55599" cy="48523"/>
              </a:xfrm>
              <a:prstGeom prst="rect">
                <a:avLst/>
              </a:prstGeom>
              <a:solidFill>
                <a:schemeClr val="bg1">
                  <a:lumMod val="9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295" name="Rectangle 144"/>
              <p:cNvSpPr>
                <a:spLocks noChangeArrowheads="1"/>
              </p:cNvSpPr>
              <p:nvPr/>
            </p:nvSpPr>
            <p:spPr bwMode="auto">
              <a:xfrm>
                <a:off x="6874282" y="6899080"/>
                <a:ext cx="56610" cy="48523"/>
              </a:xfrm>
              <a:prstGeom prst="rect">
                <a:avLst/>
              </a:prstGeom>
              <a:solidFill>
                <a:schemeClr val="bg1">
                  <a:lumMod val="9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296" name="Rectangle 145"/>
              <p:cNvSpPr>
                <a:spLocks noChangeArrowheads="1"/>
              </p:cNvSpPr>
              <p:nvPr/>
            </p:nvSpPr>
            <p:spPr bwMode="auto">
              <a:xfrm>
                <a:off x="7522261" y="6901102"/>
                <a:ext cx="55599" cy="46501"/>
              </a:xfrm>
              <a:prstGeom prst="rect">
                <a:avLst/>
              </a:prstGeom>
              <a:solidFill>
                <a:schemeClr val="bg1">
                  <a:lumMod val="9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297" name="Rectangle 146"/>
              <p:cNvSpPr>
                <a:spLocks noChangeArrowheads="1"/>
              </p:cNvSpPr>
              <p:nvPr/>
            </p:nvSpPr>
            <p:spPr bwMode="auto">
              <a:xfrm>
                <a:off x="7392868" y="6901102"/>
                <a:ext cx="55599" cy="46501"/>
              </a:xfrm>
              <a:prstGeom prst="rect">
                <a:avLst/>
              </a:prstGeom>
              <a:solidFill>
                <a:schemeClr val="bg1">
                  <a:lumMod val="9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298" name="Rectangle 147"/>
              <p:cNvSpPr>
                <a:spLocks noChangeArrowheads="1"/>
              </p:cNvSpPr>
              <p:nvPr/>
            </p:nvSpPr>
            <p:spPr bwMode="auto">
              <a:xfrm>
                <a:off x="7393879" y="6687805"/>
                <a:ext cx="56610" cy="117263"/>
              </a:xfrm>
              <a:prstGeom prst="rect">
                <a:avLst/>
              </a:prstGeom>
              <a:solidFill>
                <a:schemeClr val="bg1">
                  <a:lumMod val="9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299" name="Rectangle 148"/>
              <p:cNvSpPr>
                <a:spLocks noChangeArrowheads="1"/>
              </p:cNvSpPr>
              <p:nvPr/>
            </p:nvSpPr>
            <p:spPr bwMode="auto">
              <a:xfrm>
                <a:off x="7384781" y="6744415"/>
                <a:ext cx="72784" cy="5054"/>
              </a:xfrm>
              <a:prstGeom prst="rect">
                <a:avLst/>
              </a:prstGeom>
              <a:solidFill>
                <a:schemeClr val="accent1">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300" name="Rectangle 149"/>
              <p:cNvSpPr>
                <a:spLocks noChangeArrowheads="1"/>
              </p:cNvSpPr>
              <p:nvPr/>
            </p:nvSpPr>
            <p:spPr bwMode="auto">
              <a:xfrm>
                <a:off x="7524283" y="6687805"/>
                <a:ext cx="55599" cy="117263"/>
              </a:xfrm>
              <a:prstGeom prst="rect">
                <a:avLst/>
              </a:prstGeom>
              <a:solidFill>
                <a:schemeClr val="bg1">
                  <a:lumMod val="9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301" name="Rectangle 150"/>
              <p:cNvSpPr>
                <a:spLocks noChangeArrowheads="1"/>
              </p:cNvSpPr>
              <p:nvPr/>
            </p:nvSpPr>
            <p:spPr bwMode="auto">
              <a:xfrm>
                <a:off x="7515185" y="6744415"/>
                <a:ext cx="71773" cy="5054"/>
              </a:xfrm>
              <a:prstGeom prst="rect">
                <a:avLst/>
              </a:prstGeom>
              <a:solidFill>
                <a:schemeClr val="accent1">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302" name="Rectangle 151"/>
              <p:cNvSpPr>
                <a:spLocks noChangeArrowheads="1"/>
              </p:cNvSpPr>
              <p:nvPr/>
            </p:nvSpPr>
            <p:spPr bwMode="auto">
              <a:xfrm>
                <a:off x="7161374" y="6682750"/>
                <a:ext cx="130405" cy="183982"/>
              </a:xfrm>
              <a:prstGeom prst="rect">
                <a:avLst/>
              </a:prstGeom>
              <a:solidFill>
                <a:schemeClr val="bg1">
                  <a:lumMod val="9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303" name="Rectangle 152"/>
              <p:cNvSpPr>
                <a:spLocks noChangeArrowheads="1"/>
              </p:cNvSpPr>
              <p:nvPr/>
            </p:nvSpPr>
            <p:spPr bwMode="auto">
              <a:xfrm>
                <a:off x="7134080" y="6878863"/>
                <a:ext cx="186003" cy="16174"/>
              </a:xfrm>
              <a:prstGeom prst="rect">
                <a:avLst/>
              </a:prstGeom>
              <a:solidFill>
                <a:schemeClr val="accent1">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304" name="Rectangle 153"/>
              <p:cNvSpPr>
                <a:spLocks noChangeArrowheads="1"/>
              </p:cNvSpPr>
              <p:nvPr/>
            </p:nvSpPr>
            <p:spPr bwMode="auto">
              <a:xfrm>
                <a:off x="7117906" y="6904135"/>
                <a:ext cx="218352" cy="14152"/>
              </a:xfrm>
              <a:prstGeom prst="rect">
                <a:avLst/>
              </a:prstGeom>
              <a:solidFill>
                <a:schemeClr val="accent1">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305" name="Rectangle 154"/>
              <p:cNvSpPr>
                <a:spLocks noChangeArrowheads="1"/>
              </p:cNvSpPr>
              <p:nvPr/>
            </p:nvSpPr>
            <p:spPr bwMode="auto">
              <a:xfrm>
                <a:off x="7100721" y="6931429"/>
                <a:ext cx="253733" cy="16174"/>
              </a:xfrm>
              <a:prstGeom prst="rect">
                <a:avLst/>
              </a:prstGeom>
              <a:solidFill>
                <a:schemeClr val="accent1">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306" name="Line 155"/>
              <p:cNvSpPr>
                <a:spLocks noChangeShapeType="1"/>
              </p:cNvSpPr>
              <p:nvPr/>
            </p:nvSpPr>
            <p:spPr bwMode="auto">
              <a:xfrm flipV="1">
                <a:off x="6986491" y="6065098"/>
                <a:ext cx="0" cy="40436"/>
              </a:xfrm>
              <a:prstGeom prst="line">
                <a:avLst/>
              </a:prstGeom>
              <a:noFill/>
              <a:ln w="14288"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IN" sz="1350"/>
              </a:p>
            </p:txBody>
          </p:sp>
          <p:sp>
            <p:nvSpPr>
              <p:cNvPr id="307" name="Line 156"/>
              <p:cNvSpPr>
                <a:spLocks noChangeShapeType="1"/>
              </p:cNvSpPr>
              <p:nvPr/>
            </p:nvSpPr>
            <p:spPr bwMode="auto">
              <a:xfrm flipV="1">
                <a:off x="6826980" y="6065098"/>
                <a:ext cx="0" cy="80871"/>
              </a:xfrm>
              <a:prstGeom prst="line">
                <a:avLst/>
              </a:prstGeom>
              <a:noFill/>
              <a:ln w="14288"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IN" sz="1350"/>
              </a:p>
            </p:txBody>
          </p:sp>
        </p:grpSp>
        <p:sp>
          <p:nvSpPr>
            <p:cNvPr id="237" name="Rectangle 33"/>
            <p:cNvSpPr>
              <a:spLocks noChangeArrowheads="1"/>
            </p:cNvSpPr>
            <p:nvPr userDrawn="1"/>
          </p:nvSpPr>
          <p:spPr bwMode="auto">
            <a:xfrm>
              <a:off x="0" y="6942034"/>
              <a:ext cx="12436475" cy="52491"/>
            </a:xfrm>
            <a:prstGeom prst="rect">
              <a:avLst/>
            </a:prstGeom>
            <a:solidFill>
              <a:srgbClr val="7FBA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350"/>
            </a:p>
          </p:txBody>
        </p:sp>
      </p:grpSp>
    </p:spTree>
    <p:extLst>
      <p:ext uri="{BB962C8B-B14F-4D97-AF65-F5344CB8AC3E}">
        <p14:creationId xmlns:p14="http://schemas.microsoft.com/office/powerpoint/2010/main" val="3407206966"/>
      </p:ext>
    </p:extLst>
  </p:cSld>
  <p:clrMapOvr>
    <a:masterClrMapping/>
  </p:clrMapOvr>
  <mc:AlternateContent xmlns:mc="http://schemas.openxmlformats.org/markup-compatibility/2006" xmlns:p14="http://schemas.microsoft.com/office/powerpoint/2010/main">
    <mc:Choice Requires="p14">
      <p:transition spd="slow" p14:dur="1250">
        <p:fade/>
      </p:transition>
    </mc:Choice>
    <mc:Fallback xmlns="">
      <p:transition spd="slow">
        <p:fade/>
      </p:transition>
    </mc:Fallback>
  </mc:AlternateContent>
</p:sldLayout>
</file>

<file path=ppt/slideLayouts/slideLayout166.xml><?xml version="1.0" encoding="utf-8"?>
<p:sldLayout xmlns:a="http://schemas.openxmlformats.org/drawingml/2006/main" xmlns:r="http://schemas.openxmlformats.org/officeDocument/2006/relationships" xmlns:p="http://schemas.openxmlformats.org/presentationml/2006/main" preserve="1" userDrawn="1">
  <p:cSld name="63_Illustrated Footer">
    <p:spTree>
      <p:nvGrpSpPr>
        <p:cNvPr id="1" name=""/>
        <p:cNvGrpSpPr/>
        <p:nvPr/>
      </p:nvGrpSpPr>
      <p:grpSpPr>
        <a:xfrm>
          <a:off x="0" y="0"/>
          <a:ext cx="0" cy="0"/>
          <a:chOff x="0" y="0"/>
          <a:chExt cx="0" cy="0"/>
        </a:xfrm>
      </p:grpSpPr>
      <p:grpSp>
        <p:nvGrpSpPr>
          <p:cNvPr id="2" name="Group 1"/>
          <p:cNvGrpSpPr/>
          <p:nvPr userDrawn="1"/>
        </p:nvGrpSpPr>
        <p:grpSpPr>
          <a:xfrm>
            <a:off x="-42204" y="5814348"/>
            <a:ext cx="9368768" cy="1199906"/>
            <a:chOff x="-56278" y="5814347"/>
            <a:chExt cx="12492753" cy="1199906"/>
          </a:xfrm>
        </p:grpSpPr>
        <p:sp>
          <p:nvSpPr>
            <p:cNvPr id="86" name="Rectangle 9"/>
            <p:cNvSpPr>
              <a:spLocks noChangeArrowheads="1"/>
            </p:cNvSpPr>
            <p:nvPr/>
          </p:nvSpPr>
          <p:spPr bwMode="auto">
            <a:xfrm>
              <a:off x="8592452" y="6492934"/>
              <a:ext cx="1142420" cy="501591"/>
            </a:xfrm>
            <a:prstGeom prst="rect">
              <a:avLst/>
            </a:prstGeom>
            <a:solidFill>
              <a:schemeClr val="bg1">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87" name="Rectangle 11"/>
            <p:cNvSpPr>
              <a:spLocks noChangeArrowheads="1"/>
            </p:cNvSpPr>
            <p:nvPr/>
          </p:nvSpPr>
          <p:spPr bwMode="auto">
            <a:xfrm>
              <a:off x="9993625" y="6146382"/>
              <a:ext cx="1144863" cy="848143"/>
            </a:xfrm>
            <a:prstGeom prst="rect">
              <a:avLst/>
            </a:prstGeom>
            <a:solidFill>
              <a:schemeClr val="bg1">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88" name="Rectangle 12"/>
            <p:cNvSpPr>
              <a:spLocks noChangeArrowheads="1"/>
            </p:cNvSpPr>
            <p:nvPr/>
          </p:nvSpPr>
          <p:spPr bwMode="auto">
            <a:xfrm>
              <a:off x="9346742" y="6589832"/>
              <a:ext cx="1144863" cy="404692"/>
            </a:xfrm>
            <a:prstGeom prst="rect">
              <a:avLst/>
            </a:prstGeom>
            <a:solidFill>
              <a:schemeClr val="bg1">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89" name="Rectangle 13"/>
            <p:cNvSpPr>
              <a:spLocks noChangeArrowheads="1"/>
            </p:cNvSpPr>
            <p:nvPr/>
          </p:nvSpPr>
          <p:spPr bwMode="auto">
            <a:xfrm>
              <a:off x="10293875" y="6345878"/>
              <a:ext cx="1144863" cy="648647"/>
            </a:xfrm>
            <a:prstGeom prst="rect">
              <a:avLst/>
            </a:prstGeom>
            <a:solidFill>
              <a:schemeClr val="bg1">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90" name="Rectangle 18"/>
            <p:cNvSpPr>
              <a:spLocks noChangeArrowheads="1"/>
            </p:cNvSpPr>
            <p:nvPr/>
          </p:nvSpPr>
          <p:spPr bwMode="auto">
            <a:xfrm>
              <a:off x="11316682" y="5917043"/>
              <a:ext cx="278282" cy="1077482"/>
            </a:xfrm>
            <a:prstGeom prst="rect">
              <a:avLst/>
            </a:prstGeom>
            <a:solidFill>
              <a:schemeClr val="bg1">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91" name="Rectangle 19"/>
            <p:cNvSpPr>
              <a:spLocks noChangeArrowheads="1"/>
            </p:cNvSpPr>
            <p:nvPr/>
          </p:nvSpPr>
          <p:spPr bwMode="auto">
            <a:xfrm>
              <a:off x="11714577" y="6560130"/>
              <a:ext cx="379104" cy="434394"/>
            </a:xfrm>
            <a:prstGeom prst="rect">
              <a:avLst/>
            </a:prstGeom>
            <a:solidFill>
              <a:schemeClr val="bg1">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92" name="Rectangle 141"/>
            <p:cNvSpPr>
              <a:spLocks noChangeArrowheads="1"/>
            </p:cNvSpPr>
            <p:nvPr/>
          </p:nvSpPr>
          <p:spPr bwMode="auto">
            <a:xfrm>
              <a:off x="10567152" y="5921981"/>
              <a:ext cx="146464" cy="232604"/>
            </a:xfrm>
            <a:prstGeom prst="rect">
              <a:avLst/>
            </a:prstGeom>
            <a:solidFill>
              <a:schemeClr val="bg1">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93" name="Rectangle 143"/>
            <p:cNvSpPr>
              <a:spLocks noChangeArrowheads="1"/>
            </p:cNvSpPr>
            <p:nvPr/>
          </p:nvSpPr>
          <p:spPr bwMode="auto">
            <a:xfrm>
              <a:off x="10769761" y="6038281"/>
              <a:ext cx="283164" cy="116304"/>
            </a:xfrm>
            <a:prstGeom prst="rect">
              <a:avLst/>
            </a:prstGeom>
            <a:solidFill>
              <a:schemeClr val="bg1">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9" name="Freeform 12"/>
            <p:cNvSpPr>
              <a:spLocks/>
            </p:cNvSpPr>
            <p:nvPr/>
          </p:nvSpPr>
          <p:spPr bwMode="auto">
            <a:xfrm>
              <a:off x="4440764" y="6855635"/>
              <a:ext cx="7995711" cy="138890"/>
            </a:xfrm>
            <a:custGeom>
              <a:avLst/>
              <a:gdLst>
                <a:gd name="T0" fmla="*/ 515 w 833"/>
                <a:gd name="T1" fmla="*/ 8 h 173"/>
                <a:gd name="T2" fmla="*/ 506 w 833"/>
                <a:gd name="T3" fmla="*/ 7 h 173"/>
                <a:gd name="T4" fmla="*/ 483 w 833"/>
                <a:gd name="T5" fmla="*/ 4 h 173"/>
                <a:gd name="T6" fmla="*/ 437 w 833"/>
                <a:gd name="T7" fmla="*/ 1 h 173"/>
                <a:gd name="T8" fmla="*/ 411 w 833"/>
                <a:gd name="T9" fmla="*/ 0 h 173"/>
                <a:gd name="T10" fmla="*/ 0 w 833"/>
                <a:gd name="T11" fmla="*/ 173 h 173"/>
                <a:gd name="T12" fmla="*/ 295 w 833"/>
                <a:gd name="T13" fmla="*/ 173 h 173"/>
                <a:gd name="T14" fmla="*/ 833 w 833"/>
                <a:gd name="T15" fmla="*/ 173 h 173"/>
                <a:gd name="T16" fmla="*/ 515 w 833"/>
                <a:gd name="T17" fmla="*/ 8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33" h="173">
                  <a:moveTo>
                    <a:pt x="515" y="8"/>
                  </a:moveTo>
                  <a:cubicBezTo>
                    <a:pt x="512" y="8"/>
                    <a:pt x="509" y="7"/>
                    <a:pt x="506" y="7"/>
                  </a:cubicBezTo>
                  <a:cubicBezTo>
                    <a:pt x="498" y="6"/>
                    <a:pt x="491" y="5"/>
                    <a:pt x="483" y="4"/>
                  </a:cubicBezTo>
                  <a:cubicBezTo>
                    <a:pt x="468" y="2"/>
                    <a:pt x="452" y="1"/>
                    <a:pt x="437" y="1"/>
                  </a:cubicBezTo>
                  <a:cubicBezTo>
                    <a:pt x="428" y="0"/>
                    <a:pt x="420" y="0"/>
                    <a:pt x="411" y="0"/>
                  </a:cubicBezTo>
                  <a:cubicBezTo>
                    <a:pt x="262" y="2"/>
                    <a:pt x="114" y="59"/>
                    <a:pt x="0" y="173"/>
                  </a:cubicBezTo>
                  <a:cubicBezTo>
                    <a:pt x="295" y="173"/>
                    <a:pt x="295" y="173"/>
                    <a:pt x="295" y="173"/>
                  </a:cubicBezTo>
                  <a:cubicBezTo>
                    <a:pt x="833" y="173"/>
                    <a:pt x="833" y="173"/>
                    <a:pt x="833" y="173"/>
                  </a:cubicBezTo>
                  <a:cubicBezTo>
                    <a:pt x="743" y="83"/>
                    <a:pt x="631" y="28"/>
                    <a:pt x="515" y="8"/>
                  </a:cubicBezTo>
                  <a:close/>
                </a:path>
              </a:pathLst>
            </a:custGeom>
            <a:solidFill>
              <a:srgbClr val="79A5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10" name="Freeform 11"/>
            <p:cNvSpPr>
              <a:spLocks/>
            </p:cNvSpPr>
            <p:nvPr/>
          </p:nvSpPr>
          <p:spPr bwMode="auto">
            <a:xfrm>
              <a:off x="-56278" y="6720634"/>
              <a:ext cx="3551458" cy="293619"/>
            </a:xfrm>
            <a:custGeom>
              <a:avLst/>
              <a:gdLst>
                <a:gd name="T0" fmla="*/ 491 w 795"/>
                <a:gd name="T1" fmla="*/ 8 h 165"/>
                <a:gd name="T2" fmla="*/ 483 w 795"/>
                <a:gd name="T3" fmla="*/ 7 h 165"/>
                <a:gd name="T4" fmla="*/ 461 w 795"/>
                <a:gd name="T5" fmla="*/ 4 h 165"/>
                <a:gd name="T6" fmla="*/ 417 w 795"/>
                <a:gd name="T7" fmla="*/ 1 h 165"/>
                <a:gd name="T8" fmla="*/ 393 w 795"/>
                <a:gd name="T9" fmla="*/ 0 h 165"/>
                <a:gd name="T10" fmla="*/ 0 w 795"/>
                <a:gd name="T11" fmla="*/ 165 h 165"/>
                <a:gd name="T12" fmla="*/ 282 w 795"/>
                <a:gd name="T13" fmla="*/ 165 h 165"/>
                <a:gd name="T14" fmla="*/ 795 w 795"/>
                <a:gd name="T15" fmla="*/ 165 h 165"/>
                <a:gd name="T16" fmla="*/ 491 w 795"/>
                <a:gd name="T17" fmla="*/ 8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95" h="165">
                  <a:moveTo>
                    <a:pt x="491" y="8"/>
                  </a:moveTo>
                  <a:cubicBezTo>
                    <a:pt x="488" y="7"/>
                    <a:pt x="486" y="7"/>
                    <a:pt x="483" y="7"/>
                  </a:cubicBezTo>
                  <a:cubicBezTo>
                    <a:pt x="476" y="6"/>
                    <a:pt x="468" y="5"/>
                    <a:pt x="461" y="4"/>
                  </a:cubicBezTo>
                  <a:cubicBezTo>
                    <a:pt x="446" y="2"/>
                    <a:pt x="432" y="1"/>
                    <a:pt x="417" y="1"/>
                  </a:cubicBezTo>
                  <a:cubicBezTo>
                    <a:pt x="409" y="0"/>
                    <a:pt x="401" y="0"/>
                    <a:pt x="393" y="0"/>
                  </a:cubicBezTo>
                  <a:cubicBezTo>
                    <a:pt x="251" y="1"/>
                    <a:pt x="109" y="56"/>
                    <a:pt x="0" y="165"/>
                  </a:cubicBezTo>
                  <a:cubicBezTo>
                    <a:pt x="282" y="165"/>
                    <a:pt x="282" y="165"/>
                    <a:pt x="282" y="165"/>
                  </a:cubicBezTo>
                  <a:cubicBezTo>
                    <a:pt x="795" y="165"/>
                    <a:pt x="795" y="165"/>
                    <a:pt x="795" y="165"/>
                  </a:cubicBezTo>
                  <a:cubicBezTo>
                    <a:pt x="709" y="79"/>
                    <a:pt x="602" y="27"/>
                    <a:pt x="491" y="8"/>
                  </a:cubicBezTo>
                  <a:close/>
                </a:path>
              </a:pathLst>
            </a:custGeom>
            <a:solidFill>
              <a:srgbClr val="7FB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pic>
          <p:nvPicPr>
            <p:cNvPr id="11" name="Picture 10"/>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5877325" y="6254925"/>
              <a:ext cx="513741" cy="669814"/>
            </a:xfrm>
            <a:prstGeom prst="rect">
              <a:avLst/>
            </a:prstGeom>
          </p:spPr>
        </p:pic>
        <p:grpSp>
          <p:nvGrpSpPr>
            <p:cNvPr id="12" name="Group 11"/>
            <p:cNvGrpSpPr/>
            <p:nvPr/>
          </p:nvGrpSpPr>
          <p:grpSpPr>
            <a:xfrm flipH="1">
              <a:off x="0" y="5842821"/>
              <a:ext cx="5727680" cy="1170834"/>
              <a:chOff x="6708796" y="5842821"/>
              <a:chExt cx="5727680" cy="1170834"/>
            </a:xfrm>
          </p:grpSpPr>
          <p:grpSp>
            <p:nvGrpSpPr>
              <p:cNvPr id="74" name="Group 73"/>
              <p:cNvGrpSpPr/>
              <p:nvPr/>
            </p:nvGrpSpPr>
            <p:grpSpPr>
              <a:xfrm>
                <a:off x="8096482" y="5842821"/>
                <a:ext cx="4339994" cy="1151703"/>
                <a:chOff x="8775658" y="6023054"/>
                <a:chExt cx="3660817" cy="971470"/>
              </a:xfrm>
            </p:grpSpPr>
            <p:sp>
              <p:nvSpPr>
                <p:cNvPr id="82" name="Freeform 81"/>
                <p:cNvSpPr>
                  <a:spLocks/>
                </p:cNvSpPr>
                <p:nvPr/>
              </p:nvSpPr>
              <p:spPr bwMode="auto">
                <a:xfrm>
                  <a:off x="8775658" y="6054953"/>
                  <a:ext cx="3660817" cy="939571"/>
                </a:xfrm>
                <a:custGeom>
                  <a:avLst/>
                  <a:gdLst>
                    <a:gd name="connsiteX0" fmla="*/ 3249180 w 3660817"/>
                    <a:gd name="connsiteY0" fmla="*/ 0 h 939571"/>
                    <a:gd name="connsiteX1" fmla="*/ 3620168 w 3660817"/>
                    <a:gd name="connsiteY1" fmla="*/ 164281 h 939571"/>
                    <a:gd name="connsiteX2" fmla="*/ 3639220 w 3660817"/>
                    <a:gd name="connsiteY2" fmla="*/ 174312 h 939571"/>
                    <a:gd name="connsiteX3" fmla="*/ 3660817 w 3660817"/>
                    <a:gd name="connsiteY3" fmla="*/ 185683 h 939571"/>
                    <a:gd name="connsiteX4" fmla="*/ 3660817 w 3660817"/>
                    <a:gd name="connsiteY4" fmla="*/ 939571 h 939571"/>
                    <a:gd name="connsiteX5" fmla="*/ 0 w 3660817"/>
                    <a:gd name="connsiteY5" fmla="*/ 939571 h 939571"/>
                    <a:gd name="connsiteX6" fmla="*/ 581943 w 3660817"/>
                    <a:gd name="connsiteY6" fmla="*/ 634067 h 939571"/>
                    <a:gd name="connsiteX7" fmla="*/ 763800 w 3660817"/>
                    <a:gd name="connsiteY7" fmla="*/ 583629 h 939571"/>
                    <a:gd name="connsiteX8" fmla="*/ 894737 w 3660817"/>
                    <a:gd name="connsiteY8" fmla="*/ 583629 h 939571"/>
                    <a:gd name="connsiteX9" fmla="*/ 960205 w 3660817"/>
                    <a:gd name="connsiteY9" fmla="*/ 665770 h 939571"/>
                    <a:gd name="connsiteX10" fmla="*/ 1178434 w 3660817"/>
                    <a:gd name="connsiteY10" fmla="*/ 518782 h 939571"/>
                    <a:gd name="connsiteX11" fmla="*/ 1365140 w 3660817"/>
                    <a:gd name="connsiteY11" fmla="*/ 501489 h 939571"/>
                    <a:gd name="connsiteX12" fmla="*/ 1583369 w 3660817"/>
                    <a:gd name="connsiteY12" fmla="*/ 530310 h 939571"/>
                    <a:gd name="connsiteX13" fmla="*/ 1976180 w 3660817"/>
                    <a:gd name="connsiteY13" fmla="*/ 214718 h 939571"/>
                    <a:gd name="connsiteX14" fmla="*/ 2276850 w 3660817"/>
                    <a:gd name="connsiteY14" fmla="*/ 171486 h 939571"/>
                    <a:gd name="connsiteX15" fmla="*/ 2524176 w 3660817"/>
                    <a:gd name="connsiteY15" fmla="*/ 275243 h 939571"/>
                    <a:gd name="connsiteX16" fmla="*/ 2975182 w 3660817"/>
                    <a:gd name="connsiteY16" fmla="*/ 171486 h 939571"/>
                    <a:gd name="connsiteX17" fmla="*/ 3249180 w 3660817"/>
                    <a:gd name="connsiteY17" fmla="*/ 0 h 939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660817" h="939571">
                      <a:moveTo>
                        <a:pt x="3249180" y="0"/>
                      </a:moveTo>
                      <a:cubicBezTo>
                        <a:pt x="3249180" y="0"/>
                        <a:pt x="3249180" y="0"/>
                        <a:pt x="3620168" y="164281"/>
                      </a:cubicBezTo>
                      <a:cubicBezTo>
                        <a:pt x="3620168" y="164281"/>
                        <a:pt x="3620168" y="164281"/>
                        <a:pt x="3639220" y="174312"/>
                      </a:cubicBezTo>
                      <a:lnTo>
                        <a:pt x="3660817" y="185683"/>
                      </a:lnTo>
                      <a:lnTo>
                        <a:pt x="3660817" y="939571"/>
                      </a:lnTo>
                      <a:lnTo>
                        <a:pt x="0" y="939571"/>
                      </a:lnTo>
                      <a:cubicBezTo>
                        <a:pt x="0" y="939571"/>
                        <a:pt x="0" y="939571"/>
                        <a:pt x="581943" y="634067"/>
                      </a:cubicBezTo>
                      <a:cubicBezTo>
                        <a:pt x="686207" y="605245"/>
                        <a:pt x="763800" y="583629"/>
                        <a:pt x="763800" y="583629"/>
                      </a:cubicBezTo>
                      <a:cubicBezTo>
                        <a:pt x="763800" y="583629"/>
                        <a:pt x="763800" y="583629"/>
                        <a:pt x="894737" y="583629"/>
                      </a:cubicBezTo>
                      <a:cubicBezTo>
                        <a:pt x="894737" y="583629"/>
                        <a:pt x="894737" y="583629"/>
                        <a:pt x="960205" y="665770"/>
                      </a:cubicBezTo>
                      <a:cubicBezTo>
                        <a:pt x="960205" y="665770"/>
                        <a:pt x="960205" y="665770"/>
                        <a:pt x="1178434" y="518782"/>
                      </a:cubicBezTo>
                      <a:cubicBezTo>
                        <a:pt x="1178434" y="518782"/>
                        <a:pt x="1178434" y="518782"/>
                        <a:pt x="1365140" y="501489"/>
                      </a:cubicBezTo>
                      <a:cubicBezTo>
                        <a:pt x="1365140" y="501489"/>
                        <a:pt x="1365140" y="501489"/>
                        <a:pt x="1583369" y="530310"/>
                      </a:cubicBezTo>
                      <a:cubicBezTo>
                        <a:pt x="1583369" y="530310"/>
                        <a:pt x="1583369" y="530310"/>
                        <a:pt x="1976180" y="214718"/>
                      </a:cubicBezTo>
                      <a:cubicBezTo>
                        <a:pt x="1976180" y="214718"/>
                        <a:pt x="1976180" y="214718"/>
                        <a:pt x="2276850" y="171486"/>
                      </a:cubicBezTo>
                      <a:cubicBezTo>
                        <a:pt x="2276850" y="171486"/>
                        <a:pt x="2276850" y="171486"/>
                        <a:pt x="2524176" y="275243"/>
                      </a:cubicBezTo>
                      <a:cubicBezTo>
                        <a:pt x="2524176" y="275243"/>
                        <a:pt x="2524176" y="275243"/>
                        <a:pt x="2975182" y="171486"/>
                      </a:cubicBezTo>
                      <a:cubicBezTo>
                        <a:pt x="2975182" y="171486"/>
                        <a:pt x="2975182" y="171486"/>
                        <a:pt x="3249180" y="0"/>
                      </a:cubicBezTo>
                      <a:close/>
                    </a:path>
                  </a:pathLst>
                </a:custGeom>
                <a:solidFill>
                  <a:srgbClr val="E8E8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en-IN" sz="1350"/>
                </a:p>
              </p:txBody>
            </p:sp>
            <p:sp>
              <p:nvSpPr>
                <p:cNvPr id="83" name="Freeform 40"/>
                <p:cNvSpPr>
                  <a:spLocks/>
                </p:cNvSpPr>
                <p:nvPr/>
              </p:nvSpPr>
              <p:spPr bwMode="auto">
                <a:xfrm>
                  <a:off x="9953728" y="6447166"/>
                  <a:ext cx="404924" cy="138471"/>
                </a:xfrm>
                <a:custGeom>
                  <a:avLst/>
                  <a:gdLst>
                    <a:gd name="T0" fmla="*/ 0 w 331"/>
                    <a:gd name="T1" fmla="*/ 175 h 191"/>
                    <a:gd name="T2" fmla="*/ 153 w 331"/>
                    <a:gd name="T3" fmla="*/ 151 h 191"/>
                    <a:gd name="T4" fmla="*/ 331 w 331"/>
                    <a:gd name="T5" fmla="*/ 191 h 191"/>
                    <a:gd name="T6" fmla="*/ 155 w 331"/>
                    <a:gd name="T7" fmla="*/ 0 h 191"/>
                    <a:gd name="T8" fmla="*/ 0 w 331"/>
                    <a:gd name="T9" fmla="*/ 175 h 191"/>
                  </a:gdLst>
                  <a:ahLst/>
                  <a:cxnLst>
                    <a:cxn ang="0">
                      <a:pos x="T0" y="T1"/>
                    </a:cxn>
                    <a:cxn ang="0">
                      <a:pos x="T2" y="T3"/>
                    </a:cxn>
                    <a:cxn ang="0">
                      <a:pos x="T4" y="T5"/>
                    </a:cxn>
                    <a:cxn ang="0">
                      <a:pos x="T6" y="T7"/>
                    </a:cxn>
                    <a:cxn ang="0">
                      <a:pos x="T8" y="T9"/>
                    </a:cxn>
                  </a:cxnLst>
                  <a:rect l="0" t="0" r="r" b="b"/>
                  <a:pathLst>
                    <a:path w="331" h="191">
                      <a:moveTo>
                        <a:pt x="0" y="175"/>
                      </a:moveTo>
                      <a:lnTo>
                        <a:pt x="153" y="151"/>
                      </a:lnTo>
                      <a:lnTo>
                        <a:pt x="331" y="191"/>
                      </a:lnTo>
                      <a:lnTo>
                        <a:pt x="155" y="0"/>
                      </a:lnTo>
                      <a:lnTo>
                        <a:pt x="0" y="175"/>
                      </a:lnTo>
                      <a:close/>
                    </a:path>
                  </a:pathLst>
                </a:custGeom>
                <a:solidFill>
                  <a:srgbClr val="ADD9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84" name="Freeform 42"/>
                <p:cNvSpPr>
                  <a:spLocks/>
                </p:cNvSpPr>
                <p:nvPr/>
              </p:nvSpPr>
              <p:spPr bwMode="auto">
                <a:xfrm>
                  <a:off x="9357964" y="6501539"/>
                  <a:ext cx="311950" cy="187769"/>
                </a:xfrm>
                <a:custGeom>
                  <a:avLst/>
                  <a:gdLst>
                    <a:gd name="T0" fmla="*/ 129 w 129"/>
                    <a:gd name="T1" fmla="*/ 95 h 130"/>
                    <a:gd name="T2" fmla="*/ 84 w 129"/>
                    <a:gd name="T3" fmla="*/ 0 h 130"/>
                    <a:gd name="T4" fmla="*/ 0 w 129"/>
                    <a:gd name="T5" fmla="*/ 130 h 130"/>
                    <a:gd name="T6" fmla="*/ 75 w 129"/>
                    <a:gd name="T7" fmla="*/ 95 h 130"/>
                    <a:gd name="T8" fmla="*/ 129 w 129"/>
                    <a:gd name="T9" fmla="*/ 95 h 130"/>
                  </a:gdLst>
                  <a:ahLst/>
                  <a:cxnLst>
                    <a:cxn ang="0">
                      <a:pos x="T0" y="T1"/>
                    </a:cxn>
                    <a:cxn ang="0">
                      <a:pos x="T2" y="T3"/>
                    </a:cxn>
                    <a:cxn ang="0">
                      <a:pos x="T4" y="T5"/>
                    </a:cxn>
                    <a:cxn ang="0">
                      <a:pos x="T6" y="T7"/>
                    </a:cxn>
                    <a:cxn ang="0">
                      <a:pos x="T8" y="T9"/>
                    </a:cxn>
                  </a:cxnLst>
                  <a:rect l="0" t="0" r="r" b="b"/>
                  <a:pathLst>
                    <a:path w="129" h="130">
                      <a:moveTo>
                        <a:pt x="129" y="95"/>
                      </a:moveTo>
                      <a:cubicBezTo>
                        <a:pt x="84" y="0"/>
                        <a:pt x="84" y="0"/>
                        <a:pt x="84" y="0"/>
                      </a:cubicBezTo>
                      <a:cubicBezTo>
                        <a:pt x="0" y="130"/>
                        <a:pt x="0" y="130"/>
                        <a:pt x="0" y="130"/>
                      </a:cubicBezTo>
                      <a:cubicBezTo>
                        <a:pt x="43" y="110"/>
                        <a:pt x="75" y="95"/>
                        <a:pt x="75" y="95"/>
                      </a:cubicBezTo>
                      <a:lnTo>
                        <a:pt x="129" y="95"/>
                      </a:lnTo>
                      <a:close/>
                    </a:path>
                  </a:pathLst>
                </a:custGeom>
                <a:solidFill>
                  <a:srgbClr val="ADD9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85" name="Freeform 43"/>
                <p:cNvSpPr>
                  <a:spLocks/>
                </p:cNvSpPr>
                <p:nvPr/>
              </p:nvSpPr>
              <p:spPr bwMode="auto">
                <a:xfrm>
                  <a:off x="10751341" y="6023054"/>
                  <a:ext cx="1644159" cy="307391"/>
                </a:xfrm>
                <a:custGeom>
                  <a:avLst/>
                  <a:gdLst>
                    <a:gd name="T0" fmla="*/ 765 w 1344"/>
                    <a:gd name="T1" fmla="*/ 219 h 424"/>
                    <a:gd name="T2" fmla="*/ 506 w 1344"/>
                    <a:gd name="T3" fmla="*/ 270 h 424"/>
                    <a:gd name="T4" fmla="*/ 290 w 1344"/>
                    <a:gd name="T5" fmla="*/ 91 h 424"/>
                    <a:gd name="T6" fmla="*/ 0 w 1344"/>
                    <a:gd name="T7" fmla="*/ 340 h 424"/>
                    <a:gd name="T8" fmla="*/ 246 w 1344"/>
                    <a:gd name="T9" fmla="*/ 280 h 424"/>
                    <a:gd name="T10" fmla="*/ 448 w 1344"/>
                    <a:gd name="T11" fmla="*/ 424 h 424"/>
                    <a:gd name="T12" fmla="*/ 817 w 1344"/>
                    <a:gd name="T13" fmla="*/ 280 h 424"/>
                    <a:gd name="T14" fmla="*/ 1102 w 1344"/>
                    <a:gd name="T15" fmla="*/ 231 h 424"/>
                    <a:gd name="T16" fmla="*/ 1344 w 1344"/>
                    <a:gd name="T17" fmla="*/ 270 h 424"/>
                    <a:gd name="T18" fmla="*/ 1061 w 1344"/>
                    <a:gd name="T19" fmla="*/ 0 h 424"/>
                    <a:gd name="T20" fmla="*/ 765 w 1344"/>
                    <a:gd name="T21" fmla="*/ 219 h 4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44" h="424">
                      <a:moveTo>
                        <a:pt x="765" y="219"/>
                      </a:moveTo>
                      <a:lnTo>
                        <a:pt x="506" y="270"/>
                      </a:lnTo>
                      <a:lnTo>
                        <a:pt x="290" y="91"/>
                      </a:lnTo>
                      <a:lnTo>
                        <a:pt x="0" y="340"/>
                      </a:lnTo>
                      <a:lnTo>
                        <a:pt x="246" y="280"/>
                      </a:lnTo>
                      <a:lnTo>
                        <a:pt x="448" y="424"/>
                      </a:lnTo>
                      <a:lnTo>
                        <a:pt x="817" y="280"/>
                      </a:lnTo>
                      <a:lnTo>
                        <a:pt x="1102" y="231"/>
                      </a:lnTo>
                      <a:lnTo>
                        <a:pt x="1344" y="270"/>
                      </a:lnTo>
                      <a:lnTo>
                        <a:pt x="1061" y="0"/>
                      </a:lnTo>
                      <a:lnTo>
                        <a:pt x="765" y="219"/>
                      </a:lnTo>
                      <a:close/>
                    </a:path>
                  </a:pathLst>
                </a:custGeom>
                <a:solidFill>
                  <a:srgbClr val="ADD9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grpSp>
          <p:sp>
            <p:nvSpPr>
              <p:cNvPr id="75" name="Freeform 6"/>
              <p:cNvSpPr>
                <a:spLocks/>
              </p:cNvSpPr>
              <p:nvPr/>
            </p:nvSpPr>
            <p:spPr bwMode="auto">
              <a:xfrm>
                <a:off x="10121357" y="6175406"/>
                <a:ext cx="1016000" cy="715963"/>
              </a:xfrm>
              <a:custGeom>
                <a:avLst/>
                <a:gdLst>
                  <a:gd name="T0" fmla="*/ 298 w 323"/>
                  <a:gd name="T1" fmla="*/ 10 h 227"/>
                  <a:gd name="T2" fmla="*/ 140 w 323"/>
                  <a:gd name="T3" fmla="*/ 169 h 227"/>
                  <a:gd name="T4" fmla="*/ 254 w 323"/>
                  <a:gd name="T5" fmla="*/ 227 h 227"/>
                  <a:gd name="T6" fmla="*/ 247 w 323"/>
                  <a:gd name="T7" fmla="*/ 200 h 227"/>
                  <a:gd name="T8" fmla="*/ 318 w 323"/>
                  <a:gd name="T9" fmla="*/ 0 h 227"/>
                  <a:gd name="T10" fmla="*/ 298 w 323"/>
                  <a:gd name="T11" fmla="*/ 10 h 227"/>
                </a:gdLst>
                <a:ahLst/>
                <a:cxnLst>
                  <a:cxn ang="0">
                    <a:pos x="T0" y="T1"/>
                  </a:cxn>
                  <a:cxn ang="0">
                    <a:pos x="T2" y="T3"/>
                  </a:cxn>
                  <a:cxn ang="0">
                    <a:pos x="T4" y="T5"/>
                  </a:cxn>
                  <a:cxn ang="0">
                    <a:pos x="T6" y="T7"/>
                  </a:cxn>
                  <a:cxn ang="0">
                    <a:pos x="T8" y="T9"/>
                  </a:cxn>
                  <a:cxn ang="0">
                    <a:pos x="T10" y="T11"/>
                  </a:cxn>
                </a:cxnLst>
                <a:rect l="0" t="0" r="r" b="b"/>
                <a:pathLst>
                  <a:path w="323" h="227">
                    <a:moveTo>
                      <a:pt x="298" y="10"/>
                    </a:moveTo>
                    <a:cubicBezTo>
                      <a:pt x="298" y="10"/>
                      <a:pt x="279" y="120"/>
                      <a:pt x="140" y="169"/>
                    </a:cubicBezTo>
                    <a:cubicBezTo>
                      <a:pt x="0" y="218"/>
                      <a:pt x="254" y="227"/>
                      <a:pt x="254" y="227"/>
                    </a:cubicBezTo>
                    <a:cubicBezTo>
                      <a:pt x="247" y="200"/>
                      <a:pt x="247" y="200"/>
                      <a:pt x="247" y="200"/>
                    </a:cubicBezTo>
                    <a:cubicBezTo>
                      <a:pt x="247" y="200"/>
                      <a:pt x="323" y="120"/>
                      <a:pt x="318" y="0"/>
                    </a:cubicBezTo>
                    <a:lnTo>
                      <a:pt x="298" y="10"/>
                    </a:lnTo>
                    <a:close/>
                  </a:path>
                </a:pathLst>
              </a:custGeom>
              <a:solidFill>
                <a:srgbClr val="D2D2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76" name="Freeform 13"/>
              <p:cNvSpPr>
                <a:spLocks/>
              </p:cNvSpPr>
              <p:nvPr/>
            </p:nvSpPr>
            <p:spPr bwMode="auto">
              <a:xfrm>
                <a:off x="6708796" y="6268705"/>
                <a:ext cx="5727680" cy="744950"/>
              </a:xfrm>
              <a:custGeom>
                <a:avLst/>
                <a:gdLst>
                  <a:gd name="T0" fmla="*/ 792 w 1281"/>
                  <a:gd name="T1" fmla="*/ 13 h 266"/>
                  <a:gd name="T2" fmla="*/ 778 w 1281"/>
                  <a:gd name="T3" fmla="*/ 11 h 266"/>
                  <a:gd name="T4" fmla="*/ 743 w 1281"/>
                  <a:gd name="T5" fmla="*/ 6 h 266"/>
                  <a:gd name="T6" fmla="*/ 672 w 1281"/>
                  <a:gd name="T7" fmla="*/ 1 h 266"/>
                  <a:gd name="T8" fmla="*/ 633 w 1281"/>
                  <a:gd name="T9" fmla="*/ 0 h 266"/>
                  <a:gd name="T10" fmla="*/ 0 w 1281"/>
                  <a:gd name="T11" fmla="*/ 266 h 266"/>
                  <a:gd name="T12" fmla="*/ 453 w 1281"/>
                  <a:gd name="T13" fmla="*/ 266 h 266"/>
                  <a:gd name="T14" fmla="*/ 1281 w 1281"/>
                  <a:gd name="T15" fmla="*/ 266 h 266"/>
                  <a:gd name="T16" fmla="*/ 792 w 1281"/>
                  <a:gd name="T17" fmla="*/ 13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81" h="266">
                    <a:moveTo>
                      <a:pt x="792" y="13"/>
                    </a:moveTo>
                    <a:cubicBezTo>
                      <a:pt x="787" y="12"/>
                      <a:pt x="782" y="11"/>
                      <a:pt x="778" y="11"/>
                    </a:cubicBezTo>
                    <a:cubicBezTo>
                      <a:pt x="766" y="9"/>
                      <a:pt x="754" y="7"/>
                      <a:pt x="743" y="6"/>
                    </a:cubicBezTo>
                    <a:cubicBezTo>
                      <a:pt x="719" y="3"/>
                      <a:pt x="695" y="2"/>
                      <a:pt x="672" y="1"/>
                    </a:cubicBezTo>
                    <a:cubicBezTo>
                      <a:pt x="658" y="0"/>
                      <a:pt x="646" y="0"/>
                      <a:pt x="633" y="0"/>
                    </a:cubicBezTo>
                    <a:cubicBezTo>
                      <a:pt x="403" y="2"/>
                      <a:pt x="175" y="90"/>
                      <a:pt x="0" y="266"/>
                    </a:cubicBezTo>
                    <a:cubicBezTo>
                      <a:pt x="453" y="266"/>
                      <a:pt x="453" y="266"/>
                      <a:pt x="453" y="266"/>
                    </a:cubicBezTo>
                    <a:cubicBezTo>
                      <a:pt x="1281" y="266"/>
                      <a:pt x="1281" y="266"/>
                      <a:pt x="1281" y="266"/>
                    </a:cubicBezTo>
                    <a:cubicBezTo>
                      <a:pt x="1142" y="127"/>
                      <a:pt x="971" y="43"/>
                      <a:pt x="792" y="13"/>
                    </a:cubicBezTo>
                    <a:close/>
                  </a:path>
                </a:pathLst>
              </a:custGeom>
              <a:solidFill>
                <a:srgbClr val="7FB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grpSp>
            <p:nvGrpSpPr>
              <p:cNvPr id="77" name="Group 76"/>
              <p:cNvGrpSpPr/>
              <p:nvPr/>
            </p:nvGrpSpPr>
            <p:grpSpPr>
              <a:xfrm>
                <a:off x="7863551" y="6299199"/>
                <a:ext cx="2979874" cy="714455"/>
                <a:chOff x="7863550" y="6271521"/>
                <a:chExt cx="3095319" cy="742134"/>
              </a:xfrm>
            </p:grpSpPr>
            <p:sp>
              <p:nvSpPr>
                <p:cNvPr id="79" name="Freeform 15"/>
                <p:cNvSpPr>
                  <a:spLocks/>
                </p:cNvSpPr>
                <p:nvPr/>
              </p:nvSpPr>
              <p:spPr bwMode="auto">
                <a:xfrm>
                  <a:off x="7863550" y="6271521"/>
                  <a:ext cx="2165763" cy="742134"/>
                </a:xfrm>
                <a:custGeom>
                  <a:avLst/>
                  <a:gdLst>
                    <a:gd name="T0" fmla="*/ 456 w 456"/>
                    <a:gd name="T1" fmla="*/ 0 h 265"/>
                    <a:gd name="T2" fmla="*/ 449 w 456"/>
                    <a:gd name="T3" fmla="*/ 0 h 265"/>
                    <a:gd name="T4" fmla="*/ 0 w 456"/>
                    <a:gd name="T5" fmla="*/ 265 h 265"/>
                    <a:gd name="T6" fmla="*/ 85 w 456"/>
                    <a:gd name="T7" fmla="*/ 265 h 265"/>
                    <a:gd name="T8" fmla="*/ 456 w 456"/>
                    <a:gd name="T9" fmla="*/ 0 h 265"/>
                  </a:gdLst>
                  <a:ahLst/>
                  <a:cxnLst>
                    <a:cxn ang="0">
                      <a:pos x="T0" y="T1"/>
                    </a:cxn>
                    <a:cxn ang="0">
                      <a:pos x="T2" y="T3"/>
                    </a:cxn>
                    <a:cxn ang="0">
                      <a:pos x="T4" y="T5"/>
                    </a:cxn>
                    <a:cxn ang="0">
                      <a:pos x="T6" y="T7"/>
                    </a:cxn>
                    <a:cxn ang="0">
                      <a:pos x="T8" y="T9"/>
                    </a:cxn>
                  </a:cxnLst>
                  <a:rect l="0" t="0" r="r" b="b"/>
                  <a:pathLst>
                    <a:path w="456" h="265">
                      <a:moveTo>
                        <a:pt x="456" y="0"/>
                      </a:moveTo>
                      <a:cubicBezTo>
                        <a:pt x="454" y="0"/>
                        <a:pt x="451" y="0"/>
                        <a:pt x="449" y="0"/>
                      </a:cubicBezTo>
                      <a:cubicBezTo>
                        <a:pt x="177" y="51"/>
                        <a:pt x="0" y="265"/>
                        <a:pt x="0" y="265"/>
                      </a:cubicBezTo>
                      <a:cubicBezTo>
                        <a:pt x="85" y="265"/>
                        <a:pt x="85" y="265"/>
                        <a:pt x="85" y="265"/>
                      </a:cubicBezTo>
                      <a:cubicBezTo>
                        <a:pt x="85" y="265"/>
                        <a:pt x="252" y="60"/>
                        <a:pt x="456" y="0"/>
                      </a:cubicBezTo>
                      <a:close/>
                    </a:path>
                  </a:pathLst>
                </a:custGeom>
                <a:solidFill>
                  <a:srgbClr val="E8E8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80" name="Freeform 16"/>
                <p:cNvSpPr>
                  <a:spLocks/>
                </p:cNvSpPr>
                <p:nvPr/>
              </p:nvSpPr>
              <p:spPr bwMode="auto">
                <a:xfrm>
                  <a:off x="10242537" y="6356015"/>
                  <a:ext cx="716332" cy="657640"/>
                </a:xfrm>
                <a:custGeom>
                  <a:avLst/>
                  <a:gdLst>
                    <a:gd name="T0" fmla="*/ 151 w 151"/>
                    <a:gd name="T1" fmla="*/ 4 h 235"/>
                    <a:gd name="T2" fmla="*/ 135 w 151"/>
                    <a:gd name="T3" fmla="*/ 0 h 235"/>
                    <a:gd name="T4" fmla="*/ 20 w 151"/>
                    <a:gd name="T5" fmla="*/ 235 h 235"/>
                    <a:gd name="T6" fmla="*/ 55 w 151"/>
                    <a:gd name="T7" fmla="*/ 235 h 235"/>
                    <a:gd name="T8" fmla="*/ 151 w 151"/>
                    <a:gd name="T9" fmla="*/ 4 h 235"/>
                  </a:gdLst>
                  <a:ahLst/>
                  <a:cxnLst>
                    <a:cxn ang="0">
                      <a:pos x="T0" y="T1"/>
                    </a:cxn>
                    <a:cxn ang="0">
                      <a:pos x="T2" y="T3"/>
                    </a:cxn>
                    <a:cxn ang="0">
                      <a:pos x="T4" y="T5"/>
                    </a:cxn>
                    <a:cxn ang="0">
                      <a:pos x="T6" y="T7"/>
                    </a:cxn>
                    <a:cxn ang="0">
                      <a:pos x="T8" y="T9"/>
                    </a:cxn>
                  </a:cxnLst>
                  <a:rect l="0" t="0" r="r" b="b"/>
                  <a:pathLst>
                    <a:path w="151" h="235">
                      <a:moveTo>
                        <a:pt x="151" y="4"/>
                      </a:moveTo>
                      <a:cubicBezTo>
                        <a:pt x="146" y="3"/>
                        <a:pt x="140" y="1"/>
                        <a:pt x="135" y="0"/>
                      </a:cubicBezTo>
                      <a:cubicBezTo>
                        <a:pt x="128" y="5"/>
                        <a:pt x="0" y="107"/>
                        <a:pt x="20" y="235"/>
                      </a:cubicBezTo>
                      <a:cubicBezTo>
                        <a:pt x="55" y="235"/>
                        <a:pt x="55" y="235"/>
                        <a:pt x="55" y="235"/>
                      </a:cubicBezTo>
                      <a:cubicBezTo>
                        <a:pt x="29" y="103"/>
                        <a:pt x="151" y="4"/>
                        <a:pt x="151" y="4"/>
                      </a:cubicBezTo>
                      <a:close/>
                    </a:path>
                  </a:pathLst>
                </a:custGeom>
                <a:solidFill>
                  <a:srgbClr val="E8E8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81" name="Freeform 17"/>
                <p:cNvSpPr>
                  <a:spLocks/>
                </p:cNvSpPr>
                <p:nvPr/>
              </p:nvSpPr>
              <p:spPr bwMode="auto">
                <a:xfrm>
                  <a:off x="8266037" y="6271521"/>
                  <a:ext cx="2618562" cy="742134"/>
                </a:xfrm>
                <a:custGeom>
                  <a:avLst/>
                  <a:gdLst>
                    <a:gd name="T0" fmla="*/ 551 w 551"/>
                    <a:gd name="T1" fmla="*/ 30 h 265"/>
                    <a:gd name="T2" fmla="*/ 371 w 551"/>
                    <a:gd name="T3" fmla="*/ 0 h 265"/>
                    <a:gd name="T4" fmla="*/ 0 w 551"/>
                    <a:gd name="T5" fmla="*/ 265 h 265"/>
                    <a:gd name="T6" fmla="*/ 436 w 551"/>
                    <a:gd name="T7" fmla="*/ 265 h 265"/>
                    <a:gd name="T8" fmla="*/ 551 w 551"/>
                    <a:gd name="T9" fmla="*/ 30 h 265"/>
                  </a:gdLst>
                  <a:ahLst/>
                  <a:cxnLst>
                    <a:cxn ang="0">
                      <a:pos x="T0" y="T1"/>
                    </a:cxn>
                    <a:cxn ang="0">
                      <a:pos x="T2" y="T3"/>
                    </a:cxn>
                    <a:cxn ang="0">
                      <a:pos x="T4" y="T5"/>
                    </a:cxn>
                    <a:cxn ang="0">
                      <a:pos x="T6" y="T7"/>
                    </a:cxn>
                    <a:cxn ang="0">
                      <a:pos x="T8" y="T9"/>
                    </a:cxn>
                  </a:cxnLst>
                  <a:rect l="0" t="0" r="r" b="b"/>
                  <a:pathLst>
                    <a:path w="551" h="265">
                      <a:moveTo>
                        <a:pt x="551" y="30"/>
                      </a:moveTo>
                      <a:cubicBezTo>
                        <a:pt x="492" y="14"/>
                        <a:pt x="432" y="4"/>
                        <a:pt x="371" y="0"/>
                      </a:cubicBezTo>
                      <a:cubicBezTo>
                        <a:pt x="167" y="60"/>
                        <a:pt x="0" y="265"/>
                        <a:pt x="0" y="265"/>
                      </a:cubicBezTo>
                      <a:cubicBezTo>
                        <a:pt x="436" y="265"/>
                        <a:pt x="436" y="265"/>
                        <a:pt x="436" y="265"/>
                      </a:cubicBezTo>
                      <a:cubicBezTo>
                        <a:pt x="416" y="137"/>
                        <a:pt x="544" y="35"/>
                        <a:pt x="551" y="30"/>
                      </a:cubicBezTo>
                      <a:close/>
                    </a:path>
                  </a:pathLst>
                </a:custGeom>
                <a:solidFill>
                  <a:srgbClr val="9696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grpSp>
          <p:pic>
            <p:nvPicPr>
              <p:cNvPr id="78" name="Picture 77"/>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8442589" y="5963530"/>
                <a:ext cx="351995" cy="458930"/>
              </a:xfrm>
              <a:prstGeom prst="rect">
                <a:avLst/>
              </a:prstGeom>
            </p:spPr>
          </p:pic>
        </p:grpSp>
        <p:pic>
          <p:nvPicPr>
            <p:cNvPr id="13" name="Picture 12"/>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10482581" y="6396723"/>
              <a:ext cx="419510" cy="546956"/>
            </a:xfrm>
            <a:prstGeom prst="rect">
              <a:avLst/>
            </a:prstGeom>
          </p:spPr>
        </p:pic>
        <p:sp>
          <p:nvSpPr>
            <p:cNvPr id="15" name="Rectangle 98"/>
            <p:cNvSpPr>
              <a:spLocks noChangeArrowheads="1"/>
            </p:cNvSpPr>
            <p:nvPr/>
          </p:nvSpPr>
          <p:spPr bwMode="auto">
            <a:xfrm>
              <a:off x="9298832" y="6366303"/>
              <a:ext cx="288258" cy="469227"/>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16" name="Rectangle 99"/>
            <p:cNvSpPr>
              <a:spLocks noChangeArrowheads="1"/>
            </p:cNvSpPr>
            <p:nvPr/>
          </p:nvSpPr>
          <p:spPr bwMode="auto">
            <a:xfrm>
              <a:off x="9380268" y="6308135"/>
              <a:ext cx="117630" cy="120215"/>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17" name="Rectangle 100"/>
            <p:cNvSpPr>
              <a:spLocks noChangeArrowheads="1"/>
            </p:cNvSpPr>
            <p:nvPr/>
          </p:nvSpPr>
          <p:spPr bwMode="auto">
            <a:xfrm>
              <a:off x="9327270" y="5919051"/>
              <a:ext cx="370986" cy="58169"/>
            </a:xfrm>
            <a:prstGeom prst="rect">
              <a:avLst/>
            </a:pr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18" name="Rectangle 101"/>
            <p:cNvSpPr>
              <a:spLocks noChangeArrowheads="1"/>
            </p:cNvSpPr>
            <p:nvPr/>
          </p:nvSpPr>
          <p:spPr bwMode="auto">
            <a:xfrm>
              <a:off x="9207055" y="5977219"/>
              <a:ext cx="1017304" cy="1017306"/>
            </a:xfrm>
            <a:prstGeom prst="rect">
              <a:avLst/>
            </a:pr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19" name="Rectangle 102"/>
            <p:cNvSpPr>
              <a:spLocks noChangeArrowheads="1"/>
            </p:cNvSpPr>
            <p:nvPr/>
          </p:nvSpPr>
          <p:spPr bwMode="auto">
            <a:xfrm>
              <a:off x="9207055" y="6013413"/>
              <a:ext cx="1017304" cy="20682"/>
            </a:xfrm>
            <a:prstGeom prst="rect">
              <a:avLst/>
            </a:prstGeom>
            <a:solidFill>
              <a:schemeClr val="accent1">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20" name="Rectangle 103"/>
            <p:cNvSpPr>
              <a:spLocks noChangeArrowheads="1"/>
            </p:cNvSpPr>
            <p:nvPr/>
          </p:nvSpPr>
          <p:spPr bwMode="auto">
            <a:xfrm>
              <a:off x="9263931" y="6071582"/>
              <a:ext cx="72388" cy="148653"/>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21" name="Rectangle 104"/>
            <p:cNvSpPr>
              <a:spLocks noChangeArrowheads="1"/>
            </p:cNvSpPr>
            <p:nvPr/>
          </p:nvSpPr>
          <p:spPr bwMode="auto">
            <a:xfrm>
              <a:off x="9253590" y="6142677"/>
              <a:ext cx="94362" cy="6463"/>
            </a:xfrm>
            <a:prstGeom prst="rect">
              <a:avLst/>
            </a:prstGeom>
            <a:solidFill>
              <a:schemeClr val="bg1"/>
            </a:solidFill>
            <a:ln>
              <a:solidFill>
                <a:schemeClr val="accent1"/>
              </a:solidFill>
            </a:ln>
            <a:extLst/>
          </p:spPr>
          <p:txBody>
            <a:bodyPr vert="horz" wrap="square" lIns="91440" tIns="45720" rIns="91440" bIns="45720" numCol="1" anchor="t" anchorCtr="0" compatLnSpc="1">
              <a:prstTxWarp prst="textNoShape">
                <a:avLst/>
              </a:prstTxWarp>
            </a:bodyPr>
            <a:lstStyle/>
            <a:p>
              <a:endParaRPr lang="en-IN" sz="1350"/>
            </a:p>
          </p:txBody>
        </p:sp>
        <p:sp>
          <p:nvSpPr>
            <p:cNvPr id="22" name="Rectangle 105"/>
            <p:cNvSpPr>
              <a:spLocks noChangeArrowheads="1"/>
            </p:cNvSpPr>
            <p:nvPr/>
          </p:nvSpPr>
          <p:spPr bwMode="auto">
            <a:xfrm>
              <a:off x="9430681" y="6071582"/>
              <a:ext cx="71095" cy="148653"/>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23" name="Rectangle 106"/>
            <p:cNvSpPr>
              <a:spLocks noChangeArrowheads="1"/>
            </p:cNvSpPr>
            <p:nvPr/>
          </p:nvSpPr>
          <p:spPr bwMode="auto">
            <a:xfrm>
              <a:off x="9419047" y="6142677"/>
              <a:ext cx="91777" cy="6463"/>
            </a:xfrm>
            <a:prstGeom prst="rect">
              <a:avLst/>
            </a:prstGeom>
            <a:solidFill>
              <a:schemeClr val="bg1"/>
            </a:solidFill>
            <a:ln>
              <a:solidFill>
                <a:schemeClr val="accent1"/>
              </a:solidFill>
            </a:ln>
            <a:extLst/>
          </p:spPr>
          <p:txBody>
            <a:bodyPr vert="horz" wrap="square" lIns="91440" tIns="45720" rIns="91440" bIns="45720" numCol="1" anchor="t" anchorCtr="0" compatLnSpc="1">
              <a:prstTxWarp prst="textNoShape">
                <a:avLst/>
              </a:prstTxWarp>
            </a:bodyPr>
            <a:lstStyle/>
            <a:p>
              <a:endParaRPr lang="en-IN" sz="1350"/>
            </a:p>
          </p:txBody>
        </p:sp>
        <p:sp>
          <p:nvSpPr>
            <p:cNvPr id="24" name="Rectangle 107"/>
            <p:cNvSpPr>
              <a:spLocks noChangeArrowheads="1"/>
            </p:cNvSpPr>
            <p:nvPr/>
          </p:nvSpPr>
          <p:spPr bwMode="auto">
            <a:xfrm>
              <a:off x="9596138" y="6071582"/>
              <a:ext cx="72388" cy="148653"/>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25" name="Rectangle 108"/>
            <p:cNvSpPr>
              <a:spLocks noChangeArrowheads="1"/>
            </p:cNvSpPr>
            <p:nvPr/>
          </p:nvSpPr>
          <p:spPr bwMode="auto">
            <a:xfrm>
              <a:off x="9585797" y="6142677"/>
              <a:ext cx="91777" cy="6463"/>
            </a:xfrm>
            <a:prstGeom prst="rect">
              <a:avLst/>
            </a:prstGeom>
            <a:solidFill>
              <a:schemeClr val="bg1"/>
            </a:solidFill>
            <a:ln>
              <a:solidFill>
                <a:schemeClr val="accent1"/>
              </a:solidFill>
            </a:ln>
            <a:extLst/>
          </p:spPr>
          <p:txBody>
            <a:bodyPr vert="horz" wrap="square" lIns="91440" tIns="45720" rIns="91440" bIns="45720" numCol="1" anchor="t" anchorCtr="0" compatLnSpc="1">
              <a:prstTxWarp prst="textNoShape">
                <a:avLst/>
              </a:prstTxWarp>
            </a:bodyPr>
            <a:lstStyle/>
            <a:p>
              <a:endParaRPr lang="en-IN" sz="1350"/>
            </a:p>
          </p:txBody>
        </p:sp>
        <p:sp>
          <p:nvSpPr>
            <p:cNvPr id="26" name="Rectangle 109"/>
            <p:cNvSpPr>
              <a:spLocks noChangeArrowheads="1"/>
            </p:cNvSpPr>
            <p:nvPr/>
          </p:nvSpPr>
          <p:spPr bwMode="auto">
            <a:xfrm>
              <a:off x="9762888" y="6071582"/>
              <a:ext cx="71095" cy="148653"/>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27" name="Rectangle 110"/>
            <p:cNvSpPr>
              <a:spLocks noChangeArrowheads="1"/>
            </p:cNvSpPr>
            <p:nvPr/>
          </p:nvSpPr>
          <p:spPr bwMode="auto">
            <a:xfrm>
              <a:off x="9751254" y="6142677"/>
              <a:ext cx="91777" cy="6463"/>
            </a:xfrm>
            <a:prstGeom prst="rect">
              <a:avLst/>
            </a:prstGeom>
            <a:solidFill>
              <a:schemeClr val="bg1"/>
            </a:solidFill>
            <a:ln>
              <a:solidFill>
                <a:schemeClr val="accent1"/>
              </a:solidFill>
            </a:ln>
            <a:extLst/>
          </p:spPr>
          <p:txBody>
            <a:bodyPr vert="horz" wrap="square" lIns="91440" tIns="45720" rIns="91440" bIns="45720" numCol="1" anchor="t" anchorCtr="0" compatLnSpc="1">
              <a:prstTxWarp prst="textNoShape">
                <a:avLst/>
              </a:prstTxWarp>
            </a:bodyPr>
            <a:lstStyle/>
            <a:p>
              <a:endParaRPr lang="en-IN" sz="1350"/>
            </a:p>
          </p:txBody>
        </p:sp>
        <p:sp>
          <p:nvSpPr>
            <p:cNvPr id="28" name="Rectangle 111"/>
            <p:cNvSpPr>
              <a:spLocks noChangeArrowheads="1"/>
            </p:cNvSpPr>
            <p:nvPr/>
          </p:nvSpPr>
          <p:spPr bwMode="auto">
            <a:xfrm>
              <a:off x="9928346" y="6071582"/>
              <a:ext cx="72388" cy="148653"/>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29" name="Rectangle 112"/>
            <p:cNvSpPr>
              <a:spLocks noChangeArrowheads="1"/>
            </p:cNvSpPr>
            <p:nvPr/>
          </p:nvSpPr>
          <p:spPr bwMode="auto">
            <a:xfrm>
              <a:off x="9916712" y="6142677"/>
              <a:ext cx="93070" cy="6463"/>
            </a:xfrm>
            <a:prstGeom prst="rect">
              <a:avLst/>
            </a:prstGeom>
            <a:solidFill>
              <a:schemeClr val="bg1"/>
            </a:solidFill>
            <a:ln>
              <a:solidFill>
                <a:schemeClr val="accent1"/>
              </a:solidFill>
            </a:ln>
            <a:extLst/>
          </p:spPr>
          <p:txBody>
            <a:bodyPr vert="horz" wrap="square" lIns="91440" tIns="45720" rIns="91440" bIns="45720" numCol="1" anchor="t" anchorCtr="0" compatLnSpc="1">
              <a:prstTxWarp prst="textNoShape">
                <a:avLst/>
              </a:prstTxWarp>
            </a:bodyPr>
            <a:lstStyle/>
            <a:p>
              <a:endParaRPr lang="en-IN" sz="1350"/>
            </a:p>
          </p:txBody>
        </p:sp>
        <p:sp>
          <p:nvSpPr>
            <p:cNvPr id="30" name="Rectangle 113"/>
            <p:cNvSpPr>
              <a:spLocks noChangeArrowheads="1"/>
            </p:cNvSpPr>
            <p:nvPr/>
          </p:nvSpPr>
          <p:spPr bwMode="auto">
            <a:xfrm>
              <a:off x="10095095" y="6071582"/>
              <a:ext cx="71095" cy="148653"/>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31" name="Rectangle 114"/>
            <p:cNvSpPr>
              <a:spLocks noChangeArrowheads="1"/>
            </p:cNvSpPr>
            <p:nvPr/>
          </p:nvSpPr>
          <p:spPr bwMode="auto">
            <a:xfrm>
              <a:off x="10083462" y="6142677"/>
              <a:ext cx="91777" cy="6463"/>
            </a:xfrm>
            <a:prstGeom prst="rect">
              <a:avLst/>
            </a:prstGeom>
            <a:solidFill>
              <a:schemeClr val="bg1"/>
            </a:solidFill>
            <a:ln>
              <a:solidFill>
                <a:schemeClr val="accent1"/>
              </a:solidFill>
            </a:ln>
            <a:extLst/>
          </p:spPr>
          <p:txBody>
            <a:bodyPr vert="horz" wrap="square" lIns="91440" tIns="45720" rIns="91440" bIns="45720" numCol="1" anchor="t" anchorCtr="0" compatLnSpc="1">
              <a:prstTxWarp prst="textNoShape">
                <a:avLst/>
              </a:prstTxWarp>
            </a:bodyPr>
            <a:lstStyle/>
            <a:p>
              <a:endParaRPr lang="en-IN" sz="1350"/>
            </a:p>
          </p:txBody>
        </p:sp>
        <p:sp>
          <p:nvSpPr>
            <p:cNvPr id="32" name="Rectangle 115"/>
            <p:cNvSpPr>
              <a:spLocks noChangeArrowheads="1"/>
            </p:cNvSpPr>
            <p:nvPr/>
          </p:nvSpPr>
          <p:spPr bwMode="auto">
            <a:xfrm>
              <a:off x="9263931" y="6266770"/>
              <a:ext cx="72388" cy="152531"/>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33" name="Rectangle 116"/>
            <p:cNvSpPr>
              <a:spLocks noChangeArrowheads="1"/>
            </p:cNvSpPr>
            <p:nvPr/>
          </p:nvSpPr>
          <p:spPr bwMode="auto">
            <a:xfrm>
              <a:off x="9253590" y="6340450"/>
              <a:ext cx="94362" cy="6463"/>
            </a:xfrm>
            <a:prstGeom prst="rect">
              <a:avLst/>
            </a:prstGeom>
            <a:solidFill>
              <a:schemeClr val="bg1"/>
            </a:solidFill>
            <a:ln>
              <a:solidFill>
                <a:schemeClr val="accent1"/>
              </a:solidFill>
            </a:ln>
            <a:extLst/>
          </p:spPr>
          <p:txBody>
            <a:bodyPr vert="horz" wrap="square" lIns="91440" tIns="45720" rIns="91440" bIns="45720" numCol="1" anchor="t" anchorCtr="0" compatLnSpc="1">
              <a:prstTxWarp prst="textNoShape">
                <a:avLst/>
              </a:prstTxWarp>
            </a:bodyPr>
            <a:lstStyle/>
            <a:p>
              <a:endParaRPr lang="en-IN" sz="1350"/>
            </a:p>
          </p:txBody>
        </p:sp>
        <p:sp>
          <p:nvSpPr>
            <p:cNvPr id="34" name="Rectangle 117"/>
            <p:cNvSpPr>
              <a:spLocks noChangeArrowheads="1"/>
            </p:cNvSpPr>
            <p:nvPr/>
          </p:nvSpPr>
          <p:spPr bwMode="auto">
            <a:xfrm>
              <a:off x="9430681" y="6266770"/>
              <a:ext cx="71095" cy="152531"/>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35" name="Rectangle 118"/>
            <p:cNvSpPr>
              <a:spLocks noChangeArrowheads="1"/>
            </p:cNvSpPr>
            <p:nvPr/>
          </p:nvSpPr>
          <p:spPr bwMode="auto">
            <a:xfrm>
              <a:off x="9419047" y="6340450"/>
              <a:ext cx="91777" cy="6463"/>
            </a:xfrm>
            <a:prstGeom prst="rect">
              <a:avLst/>
            </a:prstGeom>
            <a:solidFill>
              <a:schemeClr val="bg1"/>
            </a:solidFill>
            <a:ln>
              <a:solidFill>
                <a:schemeClr val="accent1"/>
              </a:solidFill>
            </a:ln>
            <a:extLst/>
          </p:spPr>
          <p:txBody>
            <a:bodyPr vert="horz" wrap="square" lIns="91440" tIns="45720" rIns="91440" bIns="45720" numCol="1" anchor="t" anchorCtr="0" compatLnSpc="1">
              <a:prstTxWarp prst="textNoShape">
                <a:avLst/>
              </a:prstTxWarp>
            </a:bodyPr>
            <a:lstStyle/>
            <a:p>
              <a:endParaRPr lang="en-IN" sz="1350"/>
            </a:p>
          </p:txBody>
        </p:sp>
        <p:sp>
          <p:nvSpPr>
            <p:cNvPr id="36" name="Rectangle 119"/>
            <p:cNvSpPr>
              <a:spLocks noChangeArrowheads="1"/>
            </p:cNvSpPr>
            <p:nvPr/>
          </p:nvSpPr>
          <p:spPr bwMode="auto">
            <a:xfrm>
              <a:off x="9596138" y="6266770"/>
              <a:ext cx="72388" cy="152531"/>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37" name="Rectangle 120"/>
            <p:cNvSpPr>
              <a:spLocks noChangeArrowheads="1"/>
            </p:cNvSpPr>
            <p:nvPr/>
          </p:nvSpPr>
          <p:spPr bwMode="auto">
            <a:xfrm>
              <a:off x="9585797" y="6340450"/>
              <a:ext cx="91777" cy="6463"/>
            </a:xfrm>
            <a:prstGeom prst="rect">
              <a:avLst/>
            </a:prstGeom>
            <a:solidFill>
              <a:schemeClr val="bg1"/>
            </a:solidFill>
            <a:ln>
              <a:solidFill>
                <a:schemeClr val="accent1"/>
              </a:solidFill>
            </a:ln>
            <a:extLst/>
          </p:spPr>
          <p:txBody>
            <a:bodyPr vert="horz" wrap="square" lIns="91440" tIns="45720" rIns="91440" bIns="45720" numCol="1" anchor="t" anchorCtr="0" compatLnSpc="1">
              <a:prstTxWarp prst="textNoShape">
                <a:avLst/>
              </a:prstTxWarp>
            </a:bodyPr>
            <a:lstStyle/>
            <a:p>
              <a:endParaRPr lang="en-IN" sz="1350"/>
            </a:p>
          </p:txBody>
        </p:sp>
        <p:sp>
          <p:nvSpPr>
            <p:cNvPr id="38" name="Rectangle 121"/>
            <p:cNvSpPr>
              <a:spLocks noChangeArrowheads="1"/>
            </p:cNvSpPr>
            <p:nvPr/>
          </p:nvSpPr>
          <p:spPr bwMode="auto">
            <a:xfrm>
              <a:off x="9762888" y="6266770"/>
              <a:ext cx="71095" cy="152531"/>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39" name="Rectangle 122"/>
            <p:cNvSpPr>
              <a:spLocks noChangeArrowheads="1"/>
            </p:cNvSpPr>
            <p:nvPr/>
          </p:nvSpPr>
          <p:spPr bwMode="auto">
            <a:xfrm>
              <a:off x="9751254" y="6340450"/>
              <a:ext cx="91777" cy="6463"/>
            </a:xfrm>
            <a:prstGeom prst="rect">
              <a:avLst/>
            </a:prstGeom>
            <a:solidFill>
              <a:schemeClr val="bg1"/>
            </a:solidFill>
            <a:ln>
              <a:solidFill>
                <a:schemeClr val="accent1"/>
              </a:solidFill>
            </a:ln>
            <a:extLst/>
          </p:spPr>
          <p:txBody>
            <a:bodyPr vert="horz" wrap="square" lIns="91440" tIns="45720" rIns="91440" bIns="45720" numCol="1" anchor="t" anchorCtr="0" compatLnSpc="1">
              <a:prstTxWarp prst="textNoShape">
                <a:avLst/>
              </a:prstTxWarp>
            </a:bodyPr>
            <a:lstStyle/>
            <a:p>
              <a:endParaRPr lang="en-IN" sz="1350"/>
            </a:p>
          </p:txBody>
        </p:sp>
        <p:sp>
          <p:nvSpPr>
            <p:cNvPr id="40" name="Rectangle 123"/>
            <p:cNvSpPr>
              <a:spLocks noChangeArrowheads="1"/>
            </p:cNvSpPr>
            <p:nvPr/>
          </p:nvSpPr>
          <p:spPr bwMode="auto">
            <a:xfrm>
              <a:off x="9928346" y="6266770"/>
              <a:ext cx="72388" cy="152531"/>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41" name="Rectangle 124"/>
            <p:cNvSpPr>
              <a:spLocks noChangeArrowheads="1"/>
            </p:cNvSpPr>
            <p:nvPr/>
          </p:nvSpPr>
          <p:spPr bwMode="auto">
            <a:xfrm>
              <a:off x="9916712" y="6340450"/>
              <a:ext cx="93070" cy="6463"/>
            </a:xfrm>
            <a:prstGeom prst="rect">
              <a:avLst/>
            </a:prstGeom>
            <a:solidFill>
              <a:schemeClr val="bg1"/>
            </a:solidFill>
            <a:ln>
              <a:solidFill>
                <a:schemeClr val="accent1"/>
              </a:solidFill>
            </a:ln>
            <a:extLst/>
          </p:spPr>
          <p:txBody>
            <a:bodyPr vert="horz" wrap="square" lIns="91440" tIns="45720" rIns="91440" bIns="45720" numCol="1" anchor="t" anchorCtr="0" compatLnSpc="1">
              <a:prstTxWarp prst="textNoShape">
                <a:avLst/>
              </a:prstTxWarp>
            </a:bodyPr>
            <a:lstStyle/>
            <a:p>
              <a:endParaRPr lang="en-IN" sz="1350"/>
            </a:p>
          </p:txBody>
        </p:sp>
        <p:sp>
          <p:nvSpPr>
            <p:cNvPr id="42" name="Rectangle 125"/>
            <p:cNvSpPr>
              <a:spLocks noChangeArrowheads="1"/>
            </p:cNvSpPr>
            <p:nvPr/>
          </p:nvSpPr>
          <p:spPr bwMode="auto">
            <a:xfrm>
              <a:off x="10095095" y="6266770"/>
              <a:ext cx="71095" cy="152531"/>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43" name="Rectangle 126"/>
            <p:cNvSpPr>
              <a:spLocks noChangeArrowheads="1"/>
            </p:cNvSpPr>
            <p:nvPr/>
          </p:nvSpPr>
          <p:spPr bwMode="auto">
            <a:xfrm>
              <a:off x="10083462" y="6340450"/>
              <a:ext cx="91777" cy="6463"/>
            </a:xfrm>
            <a:prstGeom prst="rect">
              <a:avLst/>
            </a:prstGeom>
            <a:solidFill>
              <a:schemeClr val="bg1"/>
            </a:solidFill>
            <a:ln>
              <a:solidFill>
                <a:schemeClr val="accent1"/>
              </a:solidFill>
            </a:ln>
            <a:extLst/>
          </p:spPr>
          <p:txBody>
            <a:bodyPr vert="horz" wrap="square" lIns="91440" tIns="45720" rIns="91440" bIns="45720" numCol="1" anchor="t" anchorCtr="0" compatLnSpc="1">
              <a:prstTxWarp prst="textNoShape">
                <a:avLst/>
              </a:prstTxWarp>
            </a:bodyPr>
            <a:lstStyle/>
            <a:p>
              <a:endParaRPr lang="en-IN" sz="1350"/>
            </a:p>
          </p:txBody>
        </p:sp>
        <p:sp>
          <p:nvSpPr>
            <p:cNvPr id="44" name="Rectangle 127"/>
            <p:cNvSpPr>
              <a:spLocks noChangeArrowheads="1"/>
            </p:cNvSpPr>
            <p:nvPr/>
          </p:nvSpPr>
          <p:spPr bwMode="auto">
            <a:xfrm>
              <a:off x="9263931" y="6464544"/>
              <a:ext cx="72388" cy="152531"/>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45" name="Rectangle 128"/>
            <p:cNvSpPr>
              <a:spLocks noChangeArrowheads="1"/>
            </p:cNvSpPr>
            <p:nvPr/>
          </p:nvSpPr>
          <p:spPr bwMode="auto">
            <a:xfrm>
              <a:off x="9253590" y="6538224"/>
              <a:ext cx="94362" cy="5171"/>
            </a:xfrm>
            <a:prstGeom prst="rect">
              <a:avLst/>
            </a:prstGeom>
            <a:solidFill>
              <a:schemeClr val="bg1"/>
            </a:solidFill>
            <a:ln>
              <a:solidFill>
                <a:schemeClr val="accent1"/>
              </a:solidFill>
            </a:ln>
            <a:extLst/>
          </p:spPr>
          <p:txBody>
            <a:bodyPr vert="horz" wrap="square" lIns="91440" tIns="45720" rIns="91440" bIns="45720" numCol="1" anchor="t" anchorCtr="0" compatLnSpc="1">
              <a:prstTxWarp prst="textNoShape">
                <a:avLst/>
              </a:prstTxWarp>
            </a:bodyPr>
            <a:lstStyle/>
            <a:p>
              <a:endParaRPr lang="en-IN" sz="1350"/>
            </a:p>
          </p:txBody>
        </p:sp>
        <p:sp>
          <p:nvSpPr>
            <p:cNvPr id="46" name="Rectangle 129"/>
            <p:cNvSpPr>
              <a:spLocks noChangeArrowheads="1"/>
            </p:cNvSpPr>
            <p:nvPr/>
          </p:nvSpPr>
          <p:spPr bwMode="auto">
            <a:xfrm>
              <a:off x="9430681" y="6464544"/>
              <a:ext cx="71095" cy="152531"/>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47" name="Rectangle 130"/>
            <p:cNvSpPr>
              <a:spLocks noChangeArrowheads="1"/>
            </p:cNvSpPr>
            <p:nvPr/>
          </p:nvSpPr>
          <p:spPr bwMode="auto">
            <a:xfrm>
              <a:off x="9419047" y="6538224"/>
              <a:ext cx="91777" cy="5171"/>
            </a:xfrm>
            <a:prstGeom prst="rect">
              <a:avLst/>
            </a:prstGeom>
            <a:solidFill>
              <a:schemeClr val="bg1"/>
            </a:solidFill>
            <a:ln>
              <a:solidFill>
                <a:schemeClr val="accent1"/>
              </a:solidFill>
            </a:ln>
            <a:extLst/>
          </p:spPr>
          <p:txBody>
            <a:bodyPr vert="horz" wrap="square" lIns="91440" tIns="45720" rIns="91440" bIns="45720" numCol="1" anchor="t" anchorCtr="0" compatLnSpc="1">
              <a:prstTxWarp prst="textNoShape">
                <a:avLst/>
              </a:prstTxWarp>
            </a:bodyPr>
            <a:lstStyle/>
            <a:p>
              <a:endParaRPr lang="en-IN" sz="1350"/>
            </a:p>
          </p:txBody>
        </p:sp>
        <p:sp>
          <p:nvSpPr>
            <p:cNvPr id="48" name="Rectangle 131"/>
            <p:cNvSpPr>
              <a:spLocks noChangeArrowheads="1"/>
            </p:cNvSpPr>
            <p:nvPr/>
          </p:nvSpPr>
          <p:spPr bwMode="auto">
            <a:xfrm>
              <a:off x="9596138" y="6464544"/>
              <a:ext cx="72388" cy="152531"/>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49" name="Rectangle 132"/>
            <p:cNvSpPr>
              <a:spLocks noChangeArrowheads="1"/>
            </p:cNvSpPr>
            <p:nvPr/>
          </p:nvSpPr>
          <p:spPr bwMode="auto">
            <a:xfrm>
              <a:off x="9585797" y="6538224"/>
              <a:ext cx="91777" cy="5171"/>
            </a:xfrm>
            <a:prstGeom prst="rect">
              <a:avLst/>
            </a:prstGeom>
            <a:solidFill>
              <a:schemeClr val="bg1"/>
            </a:solidFill>
            <a:ln>
              <a:solidFill>
                <a:schemeClr val="accent1"/>
              </a:solidFill>
            </a:ln>
            <a:extLst/>
          </p:spPr>
          <p:txBody>
            <a:bodyPr vert="horz" wrap="square" lIns="91440" tIns="45720" rIns="91440" bIns="45720" numCol="1" anchor="t" anchorCtr="0" compatLnSpc="1">
              <a:prstTxWarp prst="textNoShape">
                <a:avLst/>
              </a:prstTxWarp>
            </a:bodyPr>
            <a:lstStyle/>
            <a:p>
              <a:endParaRPr lang="en-IN" sz="1350"/>
            </a:p>
          </p:txBody>
        </p:sp>
        <p:sp>
          <p:nvSpPr>
            <p:cNvPr id="50" name="Rectangle 133"/>
            <p:cNvSpPr>
              <a:spLocks noChangeArrowheads="1"/>
            </p:cNvSpPr>
            <p:nvPr/>
          </p:nvSpPr>
          <p:spPr bwMode="auto">
            <a:xfrm>
              <a:off x="9762888" y="6464544"/>
              <a:ext cx="71095" cy="152531"/>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51" name="Rectangle 134"/>
            <p:cNvSpPr>
              <a:spLocks noChangeArrowheads="1"/>
            </p:cNvSpPr>
            <p:nvPr/>
          </p:nvSpPr>
          <p:spPr bwMode="auto">
            <a:xfrm>
              <a:off x="9751254" y="6538224"/>
              <a:ext cx="91777" cy="5171"/>
            </a:xfrm>
            <a:prstGeom prst="rect">
              <a:avLst/>
            </a:prstGeom>
            <a:solidFill>
              <a:schemeClr val="bg1"/>
            </a:solidFill>
            <a:ln>
              <a:solidFill>
                <a:schemeClr val="accent1"/>
              </a:solidFill>
            </a:ln>
            <a:extLst/>
          </p:spPr>
          <p:txBody>
            <a:bodyPr vert="horz" wrap="square" lIns="91440" tIns="45720" rIns="91440" bIns="45720" numCol="1" anchor="t" anchorCtr="0" compatLnSpc="1">
              <a:prstTxWarp prst="textNoShape">
                <a:avLst/>
              </a:prstTxWarp>
            </a:bodyPr>
            <a:lstStyle/>
            <a:p>
              <a:endParaRPr lang="en-IN" sz="1350"/>
            </a:p>
          </p:txBody>
        </p:sp>
        <p:sp>
          <p:nvSpPr>
            <p:cNvPr id="52" name="Rectangle 135"/>
            <p:cNvSpPr>
              <a:spLocks noChangeArrowheads="1"/>
            </p:cNvSpPr>
            <p:nvPr/>
          </p:nvSpPr>
          <p:spPr bwMode="auto">
            <a:xfrm>
              <a:off x="9928346" y="6464544"/>
              <a:ext cx="72388" cy="152531"/>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53" name="Rectangle 136"/>
            <p:cNvSpPr>
              <a:spLocks noChangeArrowheads="1"/>
            </p:cNvSpPr>
            <p:nvPr/>
          </p:nvSpPr>
          <p:spPr bwMode="auto">
            <a:xfrm>
              <a:off x="9916712" y="6538224"/>
              <a:ext cx="93070" cy="5171"/>
            </a:xfrm>
            <a:prstGeom prst="rect">
              <a:avLst/>
            </a:prstGeom>
            <a:solidFill>
              <a:schemeClr val="bg1"/>
            </a:solidFill>
            <a:ln>
              <a:solidFill>
                <a:schemeClr val="accent1"/>
              </a:solidFill>
            </a:ln>
            <a:extLst/>
          </p:spPr>
          <p:txBody>
            <a:bodyPr vert="horz" wrap="square" lIns="91440" tIns="45720" rIns="91440" bIns="45720" numCol="1" anchor="t" anchorCtr="0" compatLnSpc="1">
              <a:prstTxWarp prst="textNoShape">
                <a:avLst/>
              </a:prstTxWarp>
            </a:bodyPr>
            <a:lstStyle/>
            <a:p>
              <a:endParaRPr lang="en-IN" sz="1350"/>
            </a:p>
          </p:txBody>
        </p:sp>
        <p:sp>
          <p:nvSpPr>
            <p:cNvPr id="54" name="Rectangle 137"/>
            <p:cNvSpPr>
              <a:spLocks noChangeArrowheads="1"/>
            </p:cNvSpPr>
            <p:nvPr/>
          </p:nvSpPr>
          <p:spPr bwMode="auto">
            <a:xfrm>
              <a:off x="10095095" y="6464544"/>
              <a:ext cx="71095" cy="152531"/>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55" name="Rectangle 138"/>
            <p:cNvSpPr>
              <a:spLocks noChangeArrowheads="1"/>
            </p:cNvSpPr>
            <p:nvPr/>
          </p:nvSpPr>
          <p:spPr bwMode="auto">
            <a:xfrm>
              <a:off x="10083462" y="6538224"/>
              <a:ext cx="91777" cy="5171"/>
            </a:xfrm>
            <a:prstGeom prst="rect">
              <a:avLst/>
            </a:prstGeom>
            <a:solidFill>
              <a:schemeClr val="bg1"/>
            </a:solidFill>
            <a:ln>
              <a:solidFill>
                <a:schemeClr val="accent1"/>
              </a:solidFill>
            </a:ln>
            <a:extLst/>
          </p:spPr>
          <p:txBody>
            <a:bodyPr vert="horz" wrap="square" lIns="91440" tIns="45720" rIns="91440" bIns="45720" numCol="1" anchor="t" anchorCtr="0" compatLnSpc="1">
              <a:prstTxWarp prst="textNoShape">
                <a:avLst/>
              </a:prstTxWarp>
            </a:bodyPr>
            <a:lstStyle/>
            <a:p>
              <a:endParaRPr lang="en-IN" sz="1350"/>
            </a:p>
          </p:txBody>
        </p:sp>
        <p:sp>
          <p:nvSpPr>
            <p:cNvPr id="56" name="Rectangle 139"/>
            <p:cNvSpPr>
              <a:spLocks noChangeArrowheads="1"/>
            </p:cNvSpPr>
            <p:nvPr/>
          </p:nvSpPr>
          <p:spPr bwMode="auto">
            <a:xfrm>
              <a:off x="9263931" y="6662317"/>
              <a:ext cx="72388" cy="149946"/>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57" name="Rectangle 140"/>
            <p:cNvSpPr>
              <a:spLocks noChangeArrowheads="1"/>
            </p:cNvSpPr>
            <p:nvPr/>
          </p:nvSpPr>
          <p:spPr bwMode="auto">
            <a:xfrm>
              <a:off x="9253590" y="6734705"/>
              <a:ext cx="94362" cy="6463"/>
            </a:xfrm>
            <a:prstGeom prst="rect">
              <a:avLst/>
            </a:prstGeom>
            <a:solidFill>
              <a:schemeClr val="bg1"/>
            </a:solidFill>
            <a:ln>
              <a:solidFill>
                <a:schemeClr val="accent1"/>
              </a:solidFill>
            </a:ln>
            <a:extLst/>
          </p:spPr>
          <p:txBody>
            <a:bodyPr vert="horz" wrap="square" lIns="91440" tIns="45720" rIns="91440" bIns="45720" numCol="1" anchor="t" anchorCtr="0" compatLnSpc="1">
              <a:prstTxWarp prst="textNoShape">
                <a:avLst/>
              </a:prstTxWarp>
            </a:bodyPr>
            <a:lstStyle/>
            <a:p>
              <a:endParaRPr lang="en-IN" sz="1350"/>
            </a:p>
          </p:txBody>
        </p:sp>
        <p:sp>
          <p:nvSpPr>
            <p:cNvPr id="58" name="Rectangle 141"/>
            <p:cNvSpPr>
              <a:spLocks noChangeArrowheads="1"/>
            </p:cNvSpPr>
            <p:nvPr/>
          </p:nvSpPr>
          <p:spPr bwMode="auto">
            <a:xfrm>
              <a:off x="9430681" y="6662317"/>
              <a:ext cx="71095" cy="149946"/>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59" name="Rectangle 142"/>
            <p:cNvSpPr>
              <a:spLocks noChangeArrowheads="1"/>
            </p:cNvSpPr>
            <p:nvPr/>
          </p:nvSpPr>
          <p:spPr bwMode="auto">
            <a:xfrm>
              <a:off x="9419047" y="6734705"/>
              <a:ext cx="91777" cy="6463"/>
            </a:xfrm>
            <a:prstGeom prst="rect">
              <a:avLst/>
            </a:prstGeom>
            <a:solidFill>
              <a:schemeClr val="bg1"/>
            </a:solidFill>
            <a:ln>
              <a:solidFill>
                <a:schemeClr val="accent1"/>
              </a:solidFill>
            </a:ln>
            <a:extLst/>
          </p:spPr>
          <p:txBody>
            <a:bodyPr vert="horz" wrap="square" lIns="91440" tIns="45720" rIns="91440" bIns="45720" numCol="1" anchor="t" anchorCtr="0" compatLnSpc="1">
              <a:prstTxWarp prst="textNoShape">
                <a:avLst/>
              </a:prstTxWarp>
            </a:bodyPr>
            <a:lstStyle/>
            <a:p>
              <a:endParaRPr lang="en-IN" sz="1350"/>
            </a:p>
          </p:txBody>
        </p:sp>
        <p:sp>
          <p:nvSpPr>
            <p:cNvPr id="60" name="Rectangle 143"/>
            <p:cNvSpPr>
              <a:spLocks noChangeArrowheads="1"/>
            </p:cNvSpPr>
            <p:nvPr/>
          </p:nvSpPr>
          <p:spPr bwMode="auto">
            <a:xfrm>
              <a:off x="9430681" y="6932478"/>
              <a:ext cx="71095" cy="62047"/>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61" name="Rectangle 144"/>
            <p:cNvSpPr>
              <a:spLocks noChangeArrowheads="1"/>
            </p:cNvSpPr>
            <p:nvPr/>
          </p:nvSpPr>
          <p:spPr bwMode="auto">
            <a:xfrm>
              <a:off x="9263931" y="6932478"/>
              <a:ext cx="72388" cy="62047"/>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62" name="Rectangle 145"/>
            <p:cNvSpPr>
              <a:spLocks noChangeArrowheads="1"/>
            </p:cNvSpPr>
            <p:nvPr/>
          </p:nvSpPr>
          <p:spPr bwMode="auto">
            <a:xfrm>
              <a:off x="10092510" y="6935064"/>
              <a:ext cx="71095" cy="59461"/>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63" name="Rectangle 146"/>
            <p:cNvSpPr>
              <a:spLocks noChangeArrowheads="1"/>
            </p:cNvSpPr>
            <p:nvPr/>
          </p:nvSpPr>
          <p:spPr bwMode="auto">
            <a:xfrm>
              <a:off x="9927053" y="6935064"/>
              <a:ext cx="71095" cy="59461"/>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64" name="Rectangle 147"/>
            <p:cNvSpPr>
              <a:spLocks noChangeArrowheads="1"/>
            </p:cNvSpPr>
            <p:nvPr/>
          </p:nvSpPr>
          <p:spPr bwMode="auto">
            <a:xfrm>
              <a:off x="9928346" y="6662317"/>
              <a:ext cx="72388" cy="149946"/>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65" name="Rectangle 148"/>
            <p:cNvSpPr>
              <a:spLocks noChangeArrowheads="1"/>
            </p:cNvSpPr>
            <p:nvPr/>
          </p:nvSpPr>
          <p:spPr bwMode="auto">
            <a:xfrm>
              <a:off x="9916712" y="6734705"/>
              <a:ext cx="93070" cy="6463"/>
            </a:xfrm>
            <a:prstGeom prst="rect">
              <a:avLst/>
            </a:prstGeom>
            <a:solidFill>
              <a:schemeClr val="bg1"/>
            </a:solidFill>
            <a:ln>
              <a:solidFill>
                <a:schemeClr val="accent1"/>
              </a:solidFill>
            </a:ln>
            <a:extLst/>
          </p:spPr>
          <p:txBody>
            <a:bodyPr vert="horz" wrap="square" lIns="91440" tIns="45720" rIns="91440" bIns="45720" numCol="1" anchor="t" anchorCtr="0" compatLnSpc="1">
              <a:prstTxWarp prst="textNoShape">
                <a:avLst/>
              </a:prstTxWarp>
            </a:bodyPr>
            <a:lstStyle/>
            <a:p>
              <a:endParaRPr lang="en-IN" sz="1350"/>
            </a:p>
          </p:txBody>
        </p:sp>
        <p:sp>
          <p:nvSpPr>
            <p:cNvPr id="66" name="Rectangle 149"/>
            <p:cNvSpPr>
              <a:spLocks noChangeArrowheads="1"/>
            </p:cNvSpPr>
            <p:nvPr/>
          </p:nvSpPr>
          <p:spPr bwMode="auto">
            <a:xfrm>
              <a:off x="10095095" y="6662317"/>
              <a:ext cx="71095" cy="149946"/>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67" name="Rectangle 150"/>
            <p:cNvSpPr>
              <a:spLocks noChangeArrowheads="1"/>
            </p:cNvSpPr>
            <p:nvPr/>
          </p:nvSpPr>
          <p:spPr bwMode="auto">
            <a:xfrm>
              <a:off x="10083462" y="6734705"/>
              <a:ext cx="91777" cy="6463"/>
            </a:xfrm>
            <a:prstGeom prst="rect">
              <a:avLst/>
            </a:prstGeom>
            <a:solidFill>
              <a:schemeClr val="bg1"/>
            </a:solidFill>
            <a:ln>
              <a:solidFill>
                <a:schemeClr val="accent1"/>
              </a:solidFill>
            </a:ln>
            <a:extLst/>
          </p:spPr>
          <p:txBody>
            <a:bodyPr vert="horz" wrap="square" lIns="91440" tIns="45720" rIns="91440" bIns="45720" numCol="1" anchor="t" anchorCtr="0" compatLnSpc="1">
              <a:prstTxWarp prst="textNoShape">
                <a:avLst/>
              </a:prstTxWarp>
            </a:bodyPr>
            <a:lstStyle/>
            <a:p>
              <a:endParaRPr lang="en-IN" sz="1350"/>
            </a:p>
          </p:txBody>
        </p:sp>
        <p:sp>
          <p:nvSpPr>
            <p:cNvPr id="68" name="Rectangle 151"/>
            <p:cNvSpPr>
              <a:spLocks noChangeArrowheads="1"/>
            </p:cNvSpPr>
            <p:nvPr/>
          </p:nvSpPr>
          <p:spPr bwMode="auto">
            <a:xfrm>
              <a:off x="9631039" y="6655854"/>
              <a:ext cx="166750" cy="235260"/>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69" name="Rectangle 152"/>
            <p:cNvSpPr>
              <a:spLocks noChangeArrowheads="1"/>
            </p:cNvSpPr>
            <p:nvPr/>
          </p:nvSpPr>
          <p:spPr bwMode="auto">
            <a:xfrm>
              <a:off x="9596138" y="6906626"/>
              <a:ext cx="237845" cy="20682"/>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70" name="Rectangle 153"/>
            <p:cNvSpPr>
              <a:spLocks noChangeArrowheads="1"/>
            </p:cNvSpPr>
            <p:nvPr/>
          </p:nvSpPr>
          <p:spPr bwMode="auto">
            <a:xfrm>
              <a:off x="9575456" y="6938942"/>
              <a:ext cx="279209" cy="18097"/>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71" name="Rectangle 154"/>
            <p:cNvSpPr>
              <a:spLocks noChangeArrowheads="1"/>
            </p:cNvSpPr>
            <p:nvPr/>
          </p:nvSpPr>
          <p:spPr bwMode="auto">
            <a:xfrm>
              <a:off x="9553481" y="6973843"/>
              <a:ext cx="324451" cy="20682"/>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72" name="Line 155"/>
            <p:cNvSpPr>
              <a:spLocks noChangeShapeType="1"/>
            </p:cNvSpPr>
            <p:nvPr/>
          </p:nvSpPr>
          <p:spPr bwMode="auto">
            <a:xfrm flipV="1">
              <a:off x="9407413" y="5866052"/>
              <a:ext cx="0" cy="51705"/>
            </a:xfrm>
            <a:prstGeom prst="line">
              <a:avLst/>
            </a:prstGeom>
            <a:noFill/>
            <a:ln w="14288"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IN" sz="1350"/>
            </a:p>
          </p:txBody>
        </p:sp>
        <p:sp>
          <p:nvSpPr>
            <p:cNvPr id="73" name="Line 156"/>
            <p:cNvSpPr>
              <a:spLocks noChangeShapeType="1"/>
            </p:cNvSpPr>
            <p:nvPr/>
          </p:nvSpPr>
          <p:spPr bwMode="auto">
            <a:xfrm flipV="1">
              <a:off x="9474631" y="5814347"/>
              <a:ext cx="0" cy="103411"/>
            </a:xfrm>
            <a:prstGeom prst="line">
              <a:avLst/>
            </a:prstGeom>
            <a:noFill/>
            <a:ln w="14288"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IN" sz="1350"/>
            </a:p>
          </p:txBody>
        </p:sp>
      </p:grpSp>
      <p:graphicFrame>
        <p:nvGraphicFramePr>
          <p:cNvPr id="5" name="Object 4" hidden="1"/>
          <p:cNvGraphicFramePr>
            <a:graphicFrameLocks noChangeAspect="1"/>
          </p:cNvGraphicFramePr>
          <p:nvPr>
            <p:custDataLst>
              <p:tags r:id="rId2"/>
            </p:custDataLst>
            <p:extLst/>
          </p:nvPr>
        </p:nvGraphicFramePr>
        <p:xfrm>
          <a:off x="1191" y="1589"/>
          <a:ext cx="1190" cy="1587"/>
        </p:xfrm>
        <a:graphic>
          <a:graphicData uri="http://schemas.openxmlformats.org/presentationml/2006/ole">
            <mc:AlternateContent xmlns:mc="http://schemas.openxmlformats.org/markup-compatibility/2006">
              <mc:Choice xmlns:v="urn:schemas-microsoft-com:vml" Requires="v">
                <p:oleObj spid="_x0000_s98309" name="think-cell Slide" r:id="rId5" imgW="270" imgH="270" progId="TCLayout.ActiveDocument.1">
                  <p:embed/>
                </p:oleObj>
              </mc:Choice>
              <mc:Fallback>
                <p:oleObj name="think-cell Slide" r:id="rId5" imgW="270" imgH="270" progId="TCLayout.ActiveDocument.1">
                  <p:embed/>
                  <p:pic>
                    <p:nvPicPr>
                      <p:cNvPr id="5" name="Object 4" hidden="1"/>
                      <p:cNvPicPr/>
                      <p:nvPr/>
                    </p:nvPicPr>
                    <p:blipFill>
                      <a:blip r:embed="rId6"/>
                      <a:stretch>
                        <a:fillRect/>
                      </a:stretch>
                    </p:blipFill>
                    <p:spPr>
                      <a:xfrm>
                        <a:off x="1191" y="1589"/>
                        <a:ext cx="1190" cy="1587"/>
                      </a:xfrm>
                      <a:prstGeom prst="rect">
                        <a:avLst/>
                      </a:prstGeom>
                    </p:spPr>
                  </p:pic>
                </p:oleObj>
              </mc:Fallback>
            </mc:AlternateContent>
          </a:graphicData>
        </a:graphic>
      </p:graphicFrame>
      <p:sp>
        <p:nvSpPr>
          <p:cNvPr id="3" name="Footer Placeholder 2"/>
          <p:cNvSpPr>
            <a:spLocks noGrp="1"/>
          </p:cNvSpPr>
          <p:nvPr>
            <p:ph type="ftr" sz="quarter" idx="10"/>
          </p:nvPr>
        </p:nvSpPr>
        <p:spPr/>
        <p:txBody>
          <a:bodyPr/>
          <a:lstStyle/>
          <a:p>
            <a:r>
              <a:rPr lang="en-US"/>
              <a:t>Microsoft Confidential</a:t>
            </a:r>
          </a:p>
        </p:txBody>
      </p:sp>
      <p:sp>
        <p:nvSpPr>
          <p:cNvPr id="4" name="Slide Number Placeholder 3"/>
          <p:cNvSpPr>
            <a:spLocks noGrp="1"/>
          </p:cNvSpPr>
          <p:nvPr>
            <p:ph type="sldNum" sz="quarter" idx="11"/>
          </p:nvPr>
        </p:nvSpPr>
        <p:spPr/>
        <p:txBody>
          <a:bodyPr/>
          <a:lstStyle/>
          <a:p>
            <a:fld id="{27258FFF-F925-446B-8502-81C933981705}" type="slidenum">
              <a:rPr lang="en-US" smtClean="0"/>
              <a:pPr/>
              <a:t>‹#›</a:t>
            </a:fld>
            <a:endParaRPr lang="en-US"/>
          </a:p>
        </p:txBody>
      </p:sp>
      <p:sp>
        <p:nvSpPr>
          <p:cNvPr id="7" name="Title 1"/>
          <p:cNvSpPr>
            <a:spLocks noGrp="1"/>
          </p:cNvSpPr>
          <p:nvPr>
            <p:ph type="title" hasCustomPrompt="1"/>
          </p:nvPr>
        </p:nvSpPr>
        <p:spPr>
          <a:xfrm>
            <a:off x="438875" y="264964"/>
            <a:ext cx="8418931" cy="1097302"/>
          </a:xfrm>
        </p:spPr>
        <p:txBody>
          <a:bodyPr lIns="0" tIns="91440" rIns="146304" bIns="91440"/>
          <a:lstStyle>
            <a:lvl1pPr>
              <a:lnSpc>
                <a:spcPts val="3674"/>
              </a:lnSpc>
              <a:defRPr sz="2700" baseline="0">
                <a:solidFill>
                  <a:schemeClr val="accent1"/>
                </a:solidFill>
              </a:defRPr>
            </a:lvl1pPr>
          </a:lstStyle>
          <a:p>
            <a:r>
              <a:rPr lang="en-US" dirty="0" err="1"/>
              <a:t>Lorem</a:t>
            </a:r>
            <a:r>
              <a:rPr lang="en-US" dirty="0"/>
              <a:t> </a:t>
            </a:r>
            <a:r>
              <a:rPr lang="en-US" dirty="0" err="1"/>
              <a:t>ipsum</a:t>
            </a:r>
            <a:r>
              <a:rPr lang="en-US" dirty="0"/>
              <a:t> dolor sit.</a:t>
            </a:r>
          </a:p>
        </p:txBody>
      </p:sp>
      <p:sp>
        <p:nvSpPr>
          <p:cNvPr id="94" name="Text Placeholder 7"/>
          <p:cNvSpPr>
            <a:spLocks noGrp="1"/>
          </p:cNvSpPr>
          <p:nvPr>
            <p:ph type="body" sz="quarter" idx="13" hasCustomPrompt="1"/>
          </p:nvPr>
        </p:nvSpPr>
        <p:spPr>
          <a:xfrm>
            <a:off x="452590" y="1545465"/>
            <a:ext cx="8418931" cy="4663068"/>
          </a:xfrm>
        </p:spPr>
        <p:txBody>
          <a:bodyPr lIns="0" tIns="0"/>
          <a:lstStyle>
            <a:lvl1pPr marL="175006" indent="-175006">
              <a:spcBef>
                <a:spcPts val="900"/>
              </a:spcBef>
              <a:defRPr sz="1950">
                <a:latin typeface="+mn-lt"/>
              </a:defRPr>
            </a:lvl1pPr>
            <a:lvl2pPr marL="517874" indent="-175006">
              <a:spcBef>
                <a:spcPts val="900"/>
              </a:spcBef>
              <a:buSzPct val="100000"/>
              <a:buFont typeface="Segoe UI" pitchFamily="34" charset="0"/>
              <a:buChar char="‐"/>
              <a:defRPr/>
            </a:lvl2pPr>
            <a:lvl3pPr marL="860741" indent="-175006">
              <a:spcBef>
                <a:spcPts val="900"/>
              </a:spcBef>
              <a:buFont typeface="Wingdings" pitchFamily="2" charset="2"/>
              <a:buChar char="§"/>
              <a:defRPr/>
            </a:lvl3pPr>
            <a:lvl4pPr marL="1200037" indent="-257151">
              <a:spcBef>
                <a:spcPts val="900"/>
              </a:spcBef>
              <a:buFont typeface="+mj-lt"/>
              <a:buAutoNum type="arabicPeriod"/>
              <a:defRPr/>
            </a:lvl4pPr>
            <a:lvl5pPr marL="1459569" indent="-257151">
              <a:spcBef>
                <a:spcPts val="900"/>
              </a:spcBef>
              <a:buFont typeface="+mj-lt"/>
              <a:buAutoNum type="alphaLcParenR"/>
              <a:defRPr/>
            </a:lvl5pPr>
          </a:lstStyle>
          <a:p>
            <a:pPr lvl="0"/>
            <a:r>
              <a:rPr lang="en-US" dirty="0" err="1"/>
              <a:t>Lorem</a:t>
            </a:r>
            <a:r>
              <a:rPr lang="en-US" dirty="0"/>
              <a:t> </a:t>
            </a:r>
            <a:r>
              <a:rPr lang="en-US" dirty="0" err="1"/>
              <a:t>ipsum</a:t>
            </a:r>
            <a:r>
              <a:rPr lang="en-US" dirty="0"/>
              <a:t> dolor sit </a:t>
            </a:r>
            <a:r>
              <a:rPr lang="en-US" dirty="0" err="1"/>
              <a:t>amet</a:t>
            </a:r>
            <a:r>
              <a:rPr lang="en-US" dirty="0"/>
              <a:t>, </a:t>
            </a:r>
            <a:r>
              <a:rPr lang="en-US" dirty="0" err="1"/>
              <a:t>consectetur</a:t>
            </a:r>
            <a:r>
              <a:rPr lang="en-US" dirty="0"/>
              <a:t> </a:t>
            </a:r>
            <a:r>
              <a:rPr lang="en-US" dirty="0" err="1"/>
              <a:t>adipiscing</a:t>
            </a:r>
            <a:r>
              <a:rPr lang="en-US" dirty="0"/>
              <a:t> </a:t>
            </a:r>
            <a:br>
              <a:rPr lang="en-US" dirty="0"/>
            </a:br>
            <a:r>
              <a:rPr lang="en-US" dirty="0" err="1"/>
              <a:t>elit</a:t>
            </a:r>
            <a:r>
              <a:rPr lang="en-US" dirty="0"/>
              <a:t>. </a:t>
            </a:r>
            <a:r>
              <a:rPr lang="en-US" dirty="0" err="1"/>
              <a:t>Nunc</a:t>
            </a:r>
            <a:r>
              <a:rPr lang="en-US" dirty="0"/>
              <a:t> et </a:t>
            </a:r>
            <a:r>
              <a:rPr lang="en-US" dirty="0" err="1"/>
              <a:t>sagittis</a:t>
            </a:r>
            <a:r>
              <a:rPr lang="en-US" dirty="0"/>
              <a:t> ligula</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1208878089"/>
      </p:ext>
    </p:extLst>
  </p:cSld>
  <p:clrMapOvr>
    <a:masterClrMapping/>
  </p:clrMapOvr>
  <mc:AlternateContent xmlns:mc="http://schemas.openxmlformats.org/markup-compatibility/2006" xmlns:p14="http://schemas.microsoft.com/office/powerpoint/2010/main">
    <mc:Choice Requires="p14">
      <p:transition spd="slow" p14:dur="1250">
        <p:fade/>
      </p:transition>
    </mc:Choice>
    <mc:Fallback xmlns="">
      <p:transition spd="slow">
        <p:fade/>
      </p:transition>
    </mc:Fallback>
  </mc:AlternateContent>
</p:sldLayout>
</file>

<file path=ppt/slideLayouts/slideLayout167.xml><?xml version="1.0" encoding="utf-8"?>
<p:sldLayout xmlns:a="http://schemas.openxmlformats.org/drawingml/2006/main" xmlns:r="http://schemas.openxmlformats.org/officeDocument/2006/relationships" xmlns:p="http://schemas.openxmlformats.org/presentationml/2006/main" preserve="1" userDrawn="1">
  <p:cSld name="64_Illustrated Footer">
    <p:spTree>
      <p:nvGrpSpPr>
        <p:cNvPr id="1" name=""/>
        <p:cNvGrpSpPr/>
        <p:nvPr/>
      </p:nvGrpSpPr>
      <p:grpSpPr>
        <a:xfrm>
          <a:off x="0" y="0"/>
          <a:ext cx="0" cy="0"/>
          <a:chOff x="0" y="0"/>
          <a:chExt cx="0" cy="0"/>
        </a:xfrm>
      </p:grpSpPr>
      <p:grpSp>
        <p:nvGrpSpPr>
          <p:cNvPr id="6" name="Group 5"/>
          <p:cNvGrpSpPr/>
          <p:nvPr userDrawn="1"/>
        </p:nvGrpSpPr>
        <p:grpSpPr>
          <a:xfrm>
            <a:off x="0" y="5492815"/>
            <a:ext cx="9326564" cy="1501711"/>
            <a:chOff x="0" y="5492814"/>
            <a:chExt cx="12436476" cy="1501711"/>
          </a:xfrm>
        </p:grpSpPr>
        <p:grpSp>
          <p:nvGrpSpPr>
            <p:cNvPr id="166" name="Group 165"/>
            <p:cNvGrpSpPr/>
            <p:nvPr userDrawn="1"/>
          </p:nvGrpSpPr>
          <p:grpSpPr>
            <a:xfrm>
              <a:off x="10098094" y="5492814"/>
              <a:ext cx="2338382" cy="1501711"/>
              <a:chOff x="10098094" y="5492814"/>
              <a:chExt cx="2338382" cy="1501711"/>
            </a:xfrm>
          </p:grpSpPr>
          <p:sp>
            <p:nvSpPr>
              <p:cNvPr id="167" name="Freeform 25"/>
              <p:cNvSpPr>
                <a:spLocks/>
              </p:cNvSpPr>
              <p:nvPr userDrawn="1"/>
            </p:nvSpPr>
            <p:spPr bwMode="auto">
              <a:xfrm flipH="1">
                <a:off x="10194999" y="6492588"/>
                <a:ext cx="160395" cy="477736"/>
              </a:xfrm>
              <a:custGeom>
                <a:avLst/>
                <a:gdLst>
                  <a:gd name="T0" fmla="*/ 107 w 192"/>
                  <a:gd name="T1" fmla="*/ 0 h 570"/>
                  <a:gd name="T2" fmla="*/ 0 w 192"/>
                  <a:gd name="T3" fmla="*/ 570 h 570"/>
                  <a:gd name="T4" fmla="*/ 192 w 192"/>
                  <a:gd name="T5" fmla="*/ 570 h 570"/>
                  <a:gd name="T6" fmla="*/ 107 w 192"/>
                  <a:gd name="T7" fmla="*/ 0 h 570"/>
                </a:gdLst>
                <a:ahLst/>
                <a:cxnLst>
                  <a:cxn ang="0">
                    <a:pos x="T0" y="T1"/>
                  </a:cxn>
                  <a:cxn ang="0">
                    <a:pos x="T2" y="T3"/>
                  </a:cxn>
                  <a:cxn ang="0">
                    <a:pos x="T4" y="T5"/>
                  </a:cxn>
                  <a:cxn ang="0">
                    <a:pos x="T6" y="T7"/>
                  </a:cxn>
                </a:cxnLst>
                <a:rect l="0" t="0" r="r" b="b"/>
                <a:pathLst>
                  <a:path w="192" h="570">
                    <a:moveTo>
                      <a:pt x="107" y="0"/>
                    </a:moveTo>
                    <a:lnTo>
                      <a:pt x="0" y="570"/>
                    </a:lnTo>
                    <a:lnTo>
                      <a:pt x="192" y="570"/>
                    </a:lnTo>
                    <a:lnTo>
                      <a:pt x="107" y="0"/>
                    </a:lnTo>
                    <a:close/>
                  </a:path>
                </a:pathLst>
              </a:custGeom>
              <a:solidFill>
                <a:srgbClr val="79A6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a:p>
            </p:txBody>
          </p:sp>
          <p:sp>
            <p:nvSpPr>
              <p:cNvPr id="168" name="Freeform 26"/>
              <p:cNvSpPr>
                <a:spLocks/>
              </p:cNvSpPr>
              <p:nvPr userDrawn="1"/>
            </p:nvSpPr>
            <p:spPr bwMode="auto">
              <a:xfrm flipH="1">
                <a:off x="10098094" y="6603222"/>
                <a:ext cx="124473" cy="367102"/>
              </a:xfrm>
              <a:custGeom>
                <a:avLst/>
                <a:gdLst>
                  <a:gd name="T0" fmla="*/ 83 w 149"/>
                  <a:gd name="T1" fmla="*/ 0 h 438"/>
                  <a:gd name="T2" fmla="*/ 0 w 149"/>
                  <a:gd name="T3" fmla="*/ 438 h 438"/>
                  <a:gd name="T4" fmla="*/ 149 w 149"/>
                  <a:gd name="T5" fmla="*/ 438 h 438"/>
                  <a:gd name="T6" fmla="*/ 83 w 149"/>
                  <a:gd name="T7" fmla="*/ 0 h 438"/>
                </a:gdLst>
                <a:ahLst/>
                <a:cxnLst>
                  <a:cxn ang="0">
                    <a:pos x="T0" y="T1"/>
                  </a:cxn>
                  <a:cxn ang="0">
                    <a:pos x="T2" y="T3"/>
                  </a:cxn>
                  <a:cxn ang="0">
                    <a:pos x="T4" y="T5"/>
                  </a:cxn>
                  <a:cxn ang="0">
                    <a:pos x="T6" y="T7"/>
                  </a:cxn>
                </a:cxnLst>
                <a:rect l="0" t="0" r="r" b="b"/>
                <a:pathLst>
                  <a:path w="149" h="438">
                    <a:moveTo>
                      <a:pt x="83" y="0"/>
                    </a:moveTo>
                    <a:lnTo>
                      <a:pt x="0" y="438"/>
                    </a:lnTo>
                    <a:lnTo>
                      <a:pt x="149" y="438"/>
                    </a:lnTo>
                    <a:lnTo>
                      <a:pt x="83" y="0"/>
                    </a:lnTo>
                    <a:close/>
                  </a:path>
                </a:pathLst>
              </a:custGeom>
              <a:solidFill>
                <a:srgbClr val="7FBB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a:p>
            </p:txBody>
          </p:sp>
          <p:grpSp>
            <p:nvGrpSpPr>
              <p:cNvPr id="169" name="Group 168"/>
              <p:cNvGrpSpPr/>
              <p:nvPr/>
            </p:nvGrpSpPr>
            <p:grpSpPr>
              <a:xfrm flipH="1">
                <a:off x="11566487" y="6847036"/>
                <a:ext cx="39908" cy="107361"/>
                <a:chOff x="8512196" y="6496912"/>
                <a:chExt cx="112332" cy="301206"/>
              </a:xfrm>
            </p:grpSpPr>
            <p:sp>
              <p:nvSpPr>
                <p:cNvPr id="250" name="Freeform 30"/>
                <p:cNvSpPr>
                  <a:spLocks/>
                </p:cNvSpPr>
                <p:nvPr/>
              </p:nvSpPr>
              <p:spPr bwMode="auto">
                <a:xfrm>
                  <a:off x="8512196" y="6694733"/>
                  <a:ext cx="65610" cy="103385"/>
                </a:xfrm>
                <a:custGeom>
                  <a:avLst/>
                  <a:gdLst>
                    <a:gd name="T0" fmla="*/ 26 w 28"/>
                    <a:gd name="T1" fmla="*/ 26 h 44"/>
                    <a:gd name="T2" fmla="*/ 10 w 28"/>
                    <a:gd name="T3" fmla="*/ 0 h 44"/>
                    <a:gd name="T4" fmla="*/ 0 w 28"/>
                    <a:gd name="T5" fmla="*/ 42 h 44"/>
                    <a:gd name="T6" fmla="*/ 26 w 28"/>
                    <a:gd name="T7" fmla="*/ 26 h 44"/>
                  </a:gdLst>
                  <a:ahLst/>
                  <a:cxnLst>
                    <a:cxn ang="0">
                      <a:pos x="T0" y="T1"/>
                    </a:cxn>
                    <a:cxn ang="0">
                      <a:pos x="T2" y="T3"/>
                    </a:cxn>
                    <a:cxn ang="0">
                      <a:pos x="T4" y="T5"/>
                    </a:cxn>
                    <a:cxn ang="0">
                      <a:pos x="T6" y="T7"/>
                    </a:cxn>
                  </a:cxnLst>
                  <a:rect l="0" t="0" r="r" b="b"/>
                  <a:pathLst>
                    <a:path w="28" h="44">
                      <a:moveTo>
                        <a:pt x="26" y="26"/>
                      </a:moveTo>
                      <a:cubicBezTo>
                        <a:pt x="28" y="14"/>
                        <a:pt x="21" y="3"/>
                        <a:pt x="10" y="0"/>
                      </a:cubicBezTo>
                      <a:cubicBezTo>
                        <a:pt x="0" y="42"/>
                        <a:pt x="0" y="42"/>
                        <a:pt x="0" y="42"/>
                      </a:cubicBezTo>
                      <a:cubicBezTo>
                        <a:pt x="12" y="44"/>
                        <a:pt x="23" y="37"/>
                        <a:pt x="26" y="26"/>
                      </a:cubicBezTo>
                      <a:close/>
                    </a:path>
                  </a:pathLst>
                </a:custGeom>
                <a:solidFill>
                  <a:srgbClr val="D2D2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a:p>
              </p:txBody>
            </p:sp>
            <p:sp>
              <p:nvSpPr>
                <p:cNvPr id="251" name="Freeform 31"/>
                <p:cNvSpPr>
                  <a:spLocks/>
                </p:cNvSpPr>
                <p:nvPr/>
              </p:nvSpPr>
              <p:spPr bwMode="auto">
                <a:xfrm>
                  <a:off x="8535061" y="6595325"/>
                  <a:ext cx="65610" cy="106366"/>
                </a:xfrm>
                <a:custGeom>
                  <a:avLst/>
                  <a:gdLst>
                    <a:gd name="T0" fmla="*/ 26 w 28"/>
                    <a:gd name="T1" fmla="*/ 26 h 45"/>
                    <a:gd name="T2" fmla="*/ 10 w 28"/>
                    <a:gd name="T3" fmla="*/ 0 h 45"/>
                    <a:gd name="T4" fmla="*/ 0 w 28"/>
                    <a:gd name="T5" fmla="*/ 42 h 45"/>
                    <a:gd name="T6" fmla="*/ 26 w 28"/>
                    <a:gd name="T7" fmla="*/ 26 h 45"/>
                  </a:gdLst>
                  <a:ahLst/>
                  <a:cxnLst>
                    <a:cxn ang="0">
                      <a:pos x="T0" y="T1"/>
                    </a:cxn>
                    <a:cxn ang="0">
                      <a:pos x="T2" y="T3"/>
                    </a:cxn>
                    <a:cxn ang="0">
                      <a:pos x="T4" y="T5"/>
                    </a:cxn>
                    <a:cxn ang="0">
                      <a:pos x="T6" y="T7"/>
                    </a:cxn>
                  </a:cxnLst>
                  <a:rect l="0" t="0" r="r" b="b"/>
                  <a:pathLst>
                    <a:path w="28" h="45">
                      <a:moveTo>
                        <a:pt x="26" y="26"/>
                      </a:moveTo>
                      <a:cubicBezTo>
                        <a:pt x="28" y="14"/>
                        <a:pt x="21" y="3"/>
                        <a:pt x="10" y="0"/>
                      </a:cubicBezTo>
                      <a:cubicBezTo>
                        <a:pt x="0" y="42"/>
                        <a:pt x="0" y="42"/>
                        <a:pt x="0" y="42"/>
                      </a:cubicBezTo>
                      <a:cubicBezTo>
                        <a:pt x="11" y="45"/>
                        <a:pt x="23" y="37"/>
                        <a:pt x="26" y="26"/>
                      </a:cubicBezTo>
                      <a:close/>
                    </a:path>
                  </a:pathLst>
                </a:custGeom>
                <a:solidFill>
                  <a:srgbClr val="D2D2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a:p>
              </p:txBody>
            </p:sp>
            <p:sp>
              <p:nvSpPr>
                <p:cNvPr id="252" name="Freeform 32"/>
                <p:cNvSpPr>
                  <a:spLocks/>
                </p:cNvSpPr>
                <p:nvPr/>
              </p:nvSpPr>
              <p:spPr bwMode="auto">
                <a:xfrm>
                  <a:off x="8558918" y="6496912"/>
                  <a:ext cx="65610" cy="106366"/>
                </a:xfrm>
                <a:custGeom>
                  <a:avLst/>
                  <a:gdLst>
                    <a:gd name="T0" fmla="*/ 25 w 28"/>
                    <a:gd name="T1" fmla="*/ 26 h 45"/>
                    <a:gd name="T2" fmla="*/ 9 w 28"/>
                    <a:gd name="T3" fmla="*/ 0 h 45"/>
                    <a:gd name="T4" fmla="*/ 0 w 28"/>
                    <a:gd name="T5" fmla="*/ 42 h 45"/>
                    <a:gd name="T6" fmla="*/ 25 w 28"/>
                    <a:gd name="T7" fmla="*/ 26 h 45"/>
                  </a:gdLst>
                  <a:ahLst/>
                  <a:cxnLst>
                    <a:cxn ang="0">
                      <a:pos x="T0" y="T1"/>
                    </a:cxn>
                    <a:cxn ang="0">
                      <a:pos x="T2" y="T3"/>
                    </a:cxn>
                    <a:cxn ang="0">
                      <a:pos x="T4" y="T5"/>
                    </a:cxn>
                    <a:cxn ang="0">
                      <a:pos x="T6" y="T7"/>
                    </a:cxn>
                  </a:cxnLst>
                  <a:rect l="0" t="0" r="r" b="b"/>
                  <a:pathLst>
                    <a:path w="28" h="45">
                      <a:moveTo>
                        <a:pt x="25" y="26"/>
                      </a:moveTo>
                      <a:cubicBezTo>
                        <a:pt x="28" y="15"/>
                        <a:pt x="21" y="3"/>
                        <a:pt x="9" y="0"/>
                      </a:cubicBezTo>
                      <a:cubicBezTo>
                        <a:pt x="0" y="42"/>
                        <a:pt x="0" y="42"/>
                        <a:pt x="0" y="42"/>
                      </a:cubicBezTo>
                      <a:cubicBezTo>
                        <a:pt x="11" y="45"/>
                        <a:pt x="23" y="38"/>
                        <a:pt x="25" y="26"/>
                      </a:cubicBezTo>
                      <a:close/>
                    </a:path>
                  </a:pathLst>
                </a:custGeom>
                <a:solidFill>
                  <a:srgbClr val="D2D2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a:p>
              </p:txBody>
            </p:sp>
          </p:grpSp>
          <p:sp>
            <p:nvSpPr>
              <p:cNvPr id="170" name="Rectangle 6"/>
              <p:cNvSpPr>
                <a:spLocks noChangeArrowheads="1"/>
              </p:cNvSpPr>
              <p:nvPr userDrawn="1"/>
            </p:nvSpPr>
            <p:spPr bwMode="auto">
              <a:xfrm flipH="1">
                <a:off x="11259888" y="6207276"/>
                <a:ext cx="116279" cy="64379"/>
              </a:xfrm>
              <a:prstGeom prst="rect">
                <a:avLst/>
              </a:prstGeom>
              <a:solidFill>
                <a:schemeClr val="accent6">
                  <a:lumMod val="75000"/>
                </a:schemeClr>
              </a:solidFill>
              <a:ln>
                <a:noFill/>
              </a:ln>
              <a:extLst/>
            </p:spPr>
            <p:txBody>
              <a:bodyPr vert="horz" wrap="square" lIns="91440" tIns="45720" rIns="91440" bIns="45720" numCol="1" anchor="t" anchorCtr="0" compatLnSpc="1">
                <a:prstTxWarp prst="textNoShape">
                  <a:avLst/>
                </a:prstTxWarp>
              </a:bodyPr>
              <a:lstStyle/>
              <a:p>
                <a:endParaRPr lang="en-US" sz="1350"/>
              </a:p>
            </p:txBody>
          </p:sp>
          <p:sp>
            <p:nvSpPr>
              <p:cNvPr id="171" name="Rectangle 6"/>
              <p:cNvSpPr>
                <a:spLocks noChangeArrowheads="1"/>
              </p:cNvSpPr>
              <p:nvPr userDrawn="1"/>
            </p:nvSpPr>
            <p:spPr bwMode="auto">
              <a:xfrm flipH="1">
                <a:off x="11396139" y="6207276"/>
                <a:ext cx="116279" cy="64379"/>
              </a:xfrm>
              <a:prstGeom prst="rect">
                <a:avLst/>
              </a:prstGeom>
              <a:solidFill>
                <a:schemeClr val="accent6">
                  <a:lumMod val="75000"/>
                </a:schemeClr>
              </a:solidFill>
              <a:ln>
                <a:noFill/>
              </a:ln>
              <a:extLst/>
            </p:spPr>
            <p:txBody>
              <a:bodyPr vert="horz" wrap="square" lIns="91440" tIns="45720" rIns="91440" bIns="45720" numCol="1" anchor="t" anchorCtr="0" compatLnSpc="1">
                <a:prstTxWarp prst="textNoShape">
                  <a:avLst/>
                </a:prstTxWarp>
              </a:bodyPr>
              <a:lstStyle/>
              <a:p>
                <a:endParaRPr lang="en-US" sz="1350"/>
              </a:p>
            </p:txBody>
          </p:sp>
          <p:sp>
            <p:nvSpPr>
              <p:cNvPr id="172" name="Rectangle 5"/>
              <p:cNvSpPr>
                <a:spLocks noChangeArrowheads="1"/>
              </p:cNvSpPr>
              <p:nvPr userDrawn="1"/>
            </p:nvSpPr>
            <p:spPr bwMode="auto">
              <a:xfrm flipH="1">
                <a:off x="11261682" y="6315798"/>
                <a:ext cx="699865" cy="674744"/>
              </a:xfrm>
              <a:prstGeom prst="rect">
                <a:avLst/>
              </a:prstGeom>
              <a:solidFill>
                <a:schemeClr val="accent6">
                  <a:lumMod val="75000"/>
                </a:schemeClr>
              </a:solidFill>
              <a:ln>
                <a:noFill/>
              </a:ln>
              <a:extLst/>
            </p:spPr>
            <p:txBody>
              <a:bodyPr vert="horz" wrap="square" lIns="91440" tIns="45720" rIns="91440" bIns="45720" numCol="1" anchor="t" anchorCtr="0" compatLnSpc="1">
                <a:prstTxWarp prst="textNoShape">
                  <a:avLst/>
                </a:prstTxWarp>
              </a:bodyPr>
              <a:lstStyle/>
              <a:p>
                <a:endParaRPr lang="en-US" sz="1350"/>
              </a:p>
            </p:txBody>
          </p:sp>
          <p:sp>
            <p:nvSpPr>
              <p:cNvPr id="173" name="Rectangle 6"/>
              <p:cNvSpPr>
                <a:spLocks noChangeArrowheads="1"/>
              </p:cNvSpPr>
              <p:nvPr userDrawn="1"/>
            </p:nvSpPr>
            <p:spPr bwMode="auto">
              <a:xfrm flipH="1">
                <a:off x="11204508" y="6269585"/>
                <a:ext cx="813953" cy="46512"/>
              </a:xfrm>
              <a:prstGeom prst="rect">
                <a:avLst/>
              </a:prstGeom>
              <a:solidFill>
                <a:schemeClr val="accent6">
                  <a:lumMod val="75000"/>
                </a:schemeClr>
              </a:solidFill>
              <a:ln>
                <a:noFill/>
              </a:ln>
              <a:extLst/>
            </p:spPr>
            <p:txBody>
              <a:bodyPr vert="horz" wrap="square" lIns="91440" tIns="45720" rIns="91440" bIns="45720" numCol="1" anchor="t" anchorCtr="0" compatLnSpc="1">
                <a:prstTxWarp prst="textNoShape">
                  <a:avLst/>
                </a:prstTxWarp>
              </a:bodyPr>
              <a:lstStyle/>
              <a:p>
                <a:endParaRPr lang="en-US" sz="1350"/>
              </a:p>
            </p:txBody>
          </p:sp>
          <p:sp>
            <p:nvSpPr>
              <p:cNvPr id="174" name="Rectangle 173"/>
              <p:cNvSpPr/>
              <p:nvPr userDrawn="1"/>
            </p:nvSpPr>
            <p:spPr bwMode="auto">
              <a:xfrm>
                <a:off x="11318028" y="6773657"/>
                <a:ext cx="587173" cy="93023"/>
              </a:xfrm>
              <a:prstGeom prst="rect">
                <a:avLst/>
              </a:prstGeom>
              <a:solidFill>
                <a:schemeClr val="accent6">
                  <a:lumMod val="60000"/>
                  <a:lumOff val="4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699288" fontAlgn="base">
                  <a:lnSpc>
                    <a:spcPct val="90000"/>
                  </a:lnSpc>
                  <a:spcBef>
                    <a:spcPct val="0"/>
                  </a:spcBef>
                  <a:spcAft>
                    <a:spcPct val="0"/>
                  </a:spcAft>
                </a:pPr>
                <a:endParaRPr lang="en-US" sz="1800" dirty="0" err="1">
                  <a:gradFill>
                    <a:gsLst>
                      <a:gs pos="0">
                        <a:srgbClr val="FFFFFF"/>
                      </a:gs>
                      <a:gs pos="100000">
                        <a:srgbClr val="FFFFFF"/>
                      </a:gs>
                    </a:gsLst>
                    <a:lin ang="5400000" scaled="0"/>
                  </a:gradFill>
                  <a:ea typeface="Segoe UI" pitchFamily="34" charset="0"/>
                  <a:cs typeface="Segoe UI" pitchFamily="34" charset="0"/>
                </a:endParaRPr>
              </a:p>
            </p:txBody>
          </p:sp>
          <p:sp>
            <p:nvSpPr>
              <p:cNvPr id="175" name="Rectangle 174"/>
              <p:cNvSpPr/>
              <p:nvPr userDrawn="1"/>
            </p:nvSpPr>
            <p:spPr bwMode="auto">
              <a:xfrm>
                <a:off x="11318028" y="6366966"/>
                <a:ext cx="587173" cy="93023"/>
              </a:xfrm>
              <a:prstGeom prst="rect">
                <a:avLst/>
              </a:prstGeom>
              <a:solidFill>
                <a:schemeClr val="accent6">
                  <a:lumMod val="60000"/>
                  <a:lumOff val="4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699288" fontAlgn="base">
                  <a:lnSpc>
                    <a:spcPct val="90000"/>
                  </a:lnSpc>
                  <a:spcBef>
                    <a:spcPct val="0"/>
                  </a:spcBef>
                  <a:spcAft>
                    <a:spcPct val="0"/>
                  </a:spcAft>
                </a:pPr>
                <a:endParaRPr lang="en-US" sz="1800" dirty="0" err="1">
                  <a:gradFill>
                    <a:gsLst>
                      <a:gs pos="0">
                        <a:srgbClr val="FFFFFF"/>
                      </a:gs>
                      <a:gs pos="100000">
                        <a:srgbClr val="FFFFFF"/>
                      </a:gs>
                    </a:gsLst>
                    <a:lin ang="5400000" scaled="0"/>
                  </a:gradFill>
                  <a:ea typeface="Segoe UI" pitchFamily="34" charset="0"/>
                  <a:cs typeface="Segoe UI" pitchFamily="34" charset="0"/>
                </a:endParaRPr>
              </a:p>
            </p:txBody>
          </p:sp>
          <p:sp>
            <p:nvSpPr>
              <p:cNvPr id="176" name="Rectangle 175"/>
              <p:cNvSpPr/>
              <p:nvPr userDrawn="1"/>
            </p:nvSpPr>
            <p:spPr bwMode="auto">
              <a:xfrm>
                <a:off x="11318028" y="6508257"/>
                <a:ext cx="587173" cy="93023"/>
              </a:xfrm>
              <a:prstGeom prst="rect">
                <a:avLst/>
              </a:prstGeom>
              <a:solidFill>
                <a:schemeClr val="accent6">
                  <a:lumMod val="60000"/>
                  <a:lumOff val="4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699288" fontAlgn="base">
                  <a:lnSpc>
                    <a:spcPct val="90000"/>
                  </a:lnSpc>
                  <a:spcBef>
                    <a:spcPct val="0"/>
                  </a:spcBef>
                  <a:spcAft>
                    <a:spcPct val="0"/>
                  </a:spcAft>
                </a:pPr>
                <a:endParaRPr lang="en-US" sz="1800" dirty="0" err="1">
                  <a:gradFill>
                    <a:gsLst>
                      <a:gs pos="0">
                        <a:srgbClr val="FFFFFF"/>
                      </a:gs>
                      <a:gs pos="100000">
                        <a:srgbClr val="FFFFFF"/>
                      </a:gs>
                    </a:gsLst>
                    <a:lin ang="5400000" scaled="0"/>
                  </a:gradFill>
                  <a:ea typeface="Segoe UI" pitchFamily="34" charset="0"/>
                  <a:cs typeface="Segoe UI" pitchFamily="34" charset="0"/>
                </a:endParaRPr>
              </a:p>
            </p:txBody>
          </p:sp>
          <p:sp>
            <p:nvSpPr>
              <p:cNvPr id="177" name="Rectangle 176"/>
              <p:cNvSpPr/>
              <p:nvPr userDrawn="1"/>
            </p:nvSpPr>
            <p:spPr bwMode="auto">
              <a:xfrm>
                <a:off x="11318028" y="6643492"/>
                <a:ext cx="587173" cy="93023"/>
              </a:xfrm>
              <a:prstGeom prst="rect">
                <a:avLst/>
              </a:prstGeom>
              <a:solidFill>
                <a:schemeClr val="accent6">
                  <a:lumMod val="60000"/>
                  <a:lumOff val="4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699288" fontAlgn="base">
                  <a:lnSpc>
                    <a:spcPct val="90000"/>
                  </a:lnSpc>
                  <a:spcBef>
                    <a:spcPct val="0"/>
                  </a:spcBef>
                  <a:spcAft>
                    <a:spcPct val="0"/>
                  </a:spcAft>
                </a:pPr>
                <a:endParaRPr lang="en-US" sz="1800" dirty="0" err="1">
                  <a:gradFill>
                    <a:gsLst>
                      <a:gs pos="0">
                        <a:srgbClr val="FFFFFF"/>
                      </a:gs>
                      <a:gs pos="100000">
                        <a:srgbClr val="FFFFFF"/>
                      </a:gs>
                    </a:gsLst>
                    <a:lin ang="5400000" scaled="0"/>
                  </a:gradFill>
                  <a:ea typeface="Segoe UI" pitchFamily="34" charset="0"/>
                  <a:cs typeface="Segoe UI" pitchFamily="34" charset="0"/>
                </a:endParaRPr>
              </a:p>
            </p:txBody>
          </p:sp>
          <p:sp>
            <p:nvSpPr>
              <p:cNvPr id="178" name="Rectangle 16"/>
              <p:cNvSpPr>
                <a:spLocks noChangeArrowheads="1"/>
              </p:cNvSpPr>
              <p:nvPr/>
            </p:nvSpPr>
            <p:spPr bwMode="auto">
              <a:xfrm>
                <a:off x="11960487" y="5492814"/>
                <a:ext cx="475988" cy="1501710"/>
              </a:xfrm>
              <a:prstGeom prst="rect">
                <a:avLst/>
              </a:pr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defTabSz="685735" eaLnBrk="1" fontAlgn="auto" latinLnBrk="0" hangingPunct="1">
                  <a:lnSpc>
                    <a:spcPct val="100000"/>
                  </a:lnSpc>
                  <a:spcBef>
                    <a:spcPts val="0"/>
                  </a:spcBef>
                  <a:spcAft>
                    <a:spcPts val="0"/>
                  </a:spcAft>
                  <a:buClrTx/>
                  <a:buSzTx/>
                  <a:buFontTx/>
                  <a:buNone/>
                  <a:tabLst/>
                  <a:defRPr/>
                </a:pPr>
                <a:endParaRPr kumimoji="0" lang="en-IN" sz="1350" b="0" i="0" u="none" strike="noStrike" kern="0" cap="none" spc="0" normalizeH="0" baseline="0" noProof="0">
                  <a:ln>
                    <a:noFill/>
                  </a:ln>
                  <a:solidFill>
                    <a:srgbClr val="505050"/>
                  </a:solidFill>
                  <a:effectLst/>
                  <a:uLnTx/>
                  <a:uFillTx/>
                </a:endParaRPr>
              </a:p>
            </p:txBody>
          </p:sp>
          <p:sp>
            <p:nvSpPr>
              <p:cNvPr id="179" name="Rectangle 17"/>
              <p:cNvSpPr>
                <a:spLocks noChangeArrowheads="1"/>
              </p:cNvSpPr>
              <p:nvPr/>
            </p:nvSpPr>
            <p:spPr bwMode="auto">
              <a:xfrm>
                <a:off x="12387631" y="5492814"/>
                <a:ext cx="17239" cy="1501710"/>
              </a:xfrm>
              <a:prstGeom prst="rect">
                <a:avLst/>
              </a:prstGeom>
              <a:solidFill>
                <a:schemeClr val="accent1">
                  <a:lumMod val="20000"/>
                  <a:lumOff val="80000"/>
                </a:schemeClr>
              </a:solidFill>
              <a:ln>
                <a:noFill/>
              </a:ln>
            </p:spPr>
            <p:txBody>
              <a:bodyPr vert="horz" wrap="square" lIns="91440" tIns="45720" rIns="91440" bIns="45720" numCol="1" anchor="t" anchorCtr="0" compatLnSpc="1">
                <a:prstTxWarp prst="textNoShape">
                  <a:avLst/>
                </a:prstTxWarp>
              </a:bodyPr>
              <a:lstStyle/>
              <a:p>
                <a:pPr marL="0" marR="0" lvl="0" indent="0" defTabSz="685735" eaLnBrk="1" fontAlgn="auto" latinLnBrk="0" hangingPunct="1">
                  <a:lnSpc>
                    <a:spcPct val="100000"/>
                  </a:lnSpc>
                  <a:spcBef>
                    <a:spcPts val="0"/>
                  </a:spcBef>
                  <a:spcAft>
                    <a:spcPts val="0"/>
                  </a:spcAft>
                  <a:buClrTx/>
                  <a:buSzTx/>
                  <a:buFontTx/>
                  <a:buNone/>
                  <a:tabLst/>
                  <a:defRPr/>
                </a:pPr>
                <a:endParaRPr kumimoji="0" lang="en-IN" sz="1350" b="0" i="0" u="none" strike="noStrike" kern="0" cap="none" spc="0" normalizeH="0" baseline="0" noProof="0">
                  <a:ln>
                    <a:noFill/>
                  </a:ln>
                  <a:solidFill>
                    <a:srgbClr val="505050"/>
                  </a:solidFill>
                  <a:effectLst/>
                  <a:uLnTx/>
                  <a:uFillTx/>
                </a:endParaRPr>
              </a:p>
            </p:txBody>
          </p:sp>
          <p:sp>
            <p:nvSpPr>
              <p:cNvPr id="180" name="Rectangle 18"/>
              <p:cNvSpPr>
                <a:spLocks noChangeArrowheads="1"/>
              </p:cNvSpPr>
              <p:nvPr/>
            </p:nvSpPr>
            <p:spPr bwMode="auto">
              <a:xfrm>
                <a:off x="12331125" y="5492814"/>
                <a:ext cx="17239" cy="1501710"/>
              </a:xfrm>
              <a:prstGeom prst="rect">
                <a:avLst/>
              </a:prstGeom>
              <a:solidFill>
                <a:schemeClr val="accent1">
                  <a:lumMod val="20000"/>
                  <a:lumOff val="80000"/>
                </a:schemeClr>
              </a:solidFill>
              <a:ln>
                <a:noFill/>
              </a:ln>
            </p:spPr>
            <p:txBody>
              <a:bodyPr vert="horz" wrap="square" lIns="91440" tIns="45720" rIns="91440" bIns="45720" numCol="1" anchor="t" anchorCtr="0" compatLnSpc="1">
                <a:prstTxWarp prst="textNoShape">
                  <a:avLst/>
                </a:prstTxWarp>
              </a:bodyPr>
              <a:lstStyle/>
              <a:p>
                <a:pPr marL="0" marR="0" lvl="0" indent="0" defTabSz="685735" eaLnBrk="1" fontAlgn="auto" latinLnBrk="0" hangingPunct="1">
                  <a:lnSpc>
                    <a:spcPct val="100000"/>
                  </a:lnSpc>
                  <a:spcBef>
                    <a:spcPts val="0"/>
                  </a:spcBef>
                  <a:spcAft>
                    <a:spcPts val="0"/>
                  </a:spcAft>
                  <a:buClrTx/>
                  <a:buSzTx/>
                  <a:buFontTx/>
                  <a:buNone/>
                  <a:tabLst/>
                  <a:defRPr/>
                </a:pPr>
                <a:endParaRPr kumimoji="0" lang="en-IN" sz="1350" b="0" i="0" u="none" strike="noStrike" kern="0" cap="none" spc="0" normalizeH="0" baseline="0" noProof="0">
                  <a:ln>
                    <a:noFill/>
                  </a:ln>
                  <a:solidFill>
                    <a:srgbClr val="505050"/>
                  </a:solidFill>
                  <a:effectLst/>
                  <a:uLnTx/>
                  <a:uFillTx/>
                </a:endParaRPr>
              </a:p>
            </p:txBody>
          </p:sp>
          <p:sp>
            <p:nvSpPr>
              <p:cNvPr id="181" name="Rectangle 19"/>
              <p:cNvSpPr>
                <a:spLocks noChangeArrowheads="1"/>
              </p:cNvSpPr>
              <p:nvPr/>
            </p:nvSpPr>
            <p:spPr bwMode="auto">
              <a:xfrm>
                <a:off x="12270789" y="5492814"/>
                <a:ext cx="18196" cy="1501710"/>
              </a:xfrm>
              <a:prstGeom prst="rect">
                <a:avLst/>
              </a:prstGeom>
              <a:solidFill>
                <a:schemeClr val="accent1">
                  <a:lumMod val="20000"/>
                  <a:lumOff val="80000"/>
                </a:schemeClr>
              </a:solidFill>
              <a:ln>
                <a:noFill/>
              </a:ln>
            </p:spPr>
            <p:txBody>
              <a:bodyPr vert="horz" wrap="square" lIns="91440" tIns="45720" rIns="91440" bIns="45720" numCol="1" anchor="t" anchorCtr="0" compatLnSpc="1">
                <a:prstTxWarp prst="textNoShape">
                  <a:avLst/>
                </a:prstTxWarp>
              </a:bodyPr>
              <a:lstStyle/>
              <a:p>
                <a:pPr marL="0" marR="0" lvl="0" indent="0" defTabSz="685735" eaLnBrk="1" fontAlgn="auto" latinLnBrk="0" hangingPunct="1">
                  <a:lnSpc>
                    <a:spcPct val="100000"/>
                  </a:lnSpc>
                  <a:spcBef>
                    <a:spcPts val="0"/>
                  </a:spcBef>
                  <a:spcAft>
                    <a:spcPts val="0"/>
                  </a:spcAft>
                  <a:buClrTx/>
                  <a:buSzTx/>
                  <a:buFontTx/>
                  <a:buNone/>
                  <a:tabLst/>
                  <a:defRPr/>
                </a:pPr>
                <a:endParaRPr kumimoji="0" lang="en-IN" sz="1350" b="0" i="0" u="none" strike="noStrike" kern="0" cap="none" spc="0" normalizeH="0" baseline="0" noProof="0">
                  <a:ln>
                    <a:noFill/>
                  </a:ln>
                  <a:solidFill>
                    <a:srgbClr val="505050"/>
                  </a:solidFill>
                  <a:effectLst/>
                  <a:uLnTx/>
                  <a:uFillTx/>
                </a:endParaRPr>
              </a:p>
            </p:txBody>
          </p:sp>
          <p:sp>
            <p:nvSpPr>
              <p:cNvPr id="182" name="Rectangle 20"/>
              <p:cNvSpPr>
                <a:spLocks noChangeArrowheads="1"/>
              </p:cNvSpPr>
              <p:nvPr/>
            </p:nvSpPr>
            <p:spPr bwMode="auto">
              <a:xfrm>
                <a:off x="12214283" y="5492814"/>
                <a:ext cx="18196" cy="1501710"/>
              </a:xfrm>
              <a:prstGeom prst="rect">
                <a:avLst/>
              </a:prstGeom>
              <a:solidFill>
                <a:schemeClr val="accent1">
                  <a:lumMod val="20000"/>
                  <a:lumOff val="80000"/>
                </a:schemeClr>
              </a:solidFill>
              <a:ln>
                <a:noFill/>
              </a:ln>
            </p:spPr>
            <p:txBody>
              <a:bodyPr vert="horz" wrap="square" lIns="91440" tIns="45720" rIns="91440" bIns="45720" numCol="1" anchor="t" anchorCtr="0" compatLnSpc="1">
                <a:prstTxWarp prst="textNoShape">
                  <a:avLst/>
                </a:prstTxWarp>
              </a:bodyPr>
              <a:lstStyle/>
              <a:p>
                <a:pPr marL="0" marR="0" lvl="0" indent="0" defTabSz="685735" eaLnBrk="1" fontAlgn="auto" latinLnBrk="0" hangingPunct="1">
                  <a:lnSpc>
                    <a:spcPct val="100000"/>
                  </a:lnSpc>
                  <a:spcBef>
                    <a:spcPts val="0"/>
                  </a:spcBef>
                  <a:spcAft>
                    <a:spcPts val="0"/>
                  </a:spcAft>
                  <a:buClrTx/>
                  <a:buSzTx/>
                  <a:buFontTx/>
                  <a:buNone/>
                  <a:tabLst/>
                  <a:defRPr/>
                </a:pPr>
                <a:endParaRPr kumimoji="0" lang="en-IN" sz="1350" b="0" i="0" u="none" strike="noStrike" kern="0" cap="none" spc="0" normalizeH="0" baseline="0" noProof="0">
                  <a:ln>
                    <a:noFill/>
                  </a:ln>
                  <a:solidFill>
                    <a:srgbClr val="505050"/>
                  </a:solidFill>
                  <a:effectLst/>
                  <a:uLnTx/>
                  <a:uFillTx/>
                </a:endParaRPr>
              </a:p>
            </p:txBody>
          </p:sp>
          <p:sp>
            <p:nvSpPr>
              <p:cNvPr id="183" name="Rectangle 21"/>
              <p:cNvSpPr>
                <a:spLocks noChangeArrowheads="1"/>
              </p:cNvSpPr>
              <p:nvPr/>
            </p:nvSpPr>
            <p:spPr bwMode="auto">
              <a:xfrm>
                <a:off x="12154904" y="5492814"/>
                <a:ext cx="17239" cy="1501710"/>
              </a:xfrm>
              <a:prstGeom prst="rect">
                <a:avLst/>
              </a:prstGeom>
              <a:solidFill>
                <a:schemeClr val="accent1">
                  <a:lumMod val="20000"/>
                  <a:lumOff val="80000"/>
                </a:schemeClr>
              </a:solidFill>
              <a:ln>
                <a:noFill/>
              </a:ln>
            </p:spPr>
            <p:txBody>
              <a:bodyPr vert="horz" wrap="square" lIns="91440" tIns="45720" rIns="91440" bIns="45720" numCol="1" anchor="t" anchorCtr="0" compatLnSpc="1">
                <a:prstTxWarp prst="textNoShape">
                  <a:avLst/>
                </a:prstTxWarp>
              </a:bodyPr>
              <a:lstStyle/>
              <a:p>
                <a:pPr marL="0" marR="0" lvl="0" indent="0" defTabSz="685735" eaLnBrk="1" fontAlgn="auto" latinLnBrk="0" hangingPunct="1">
                  <a:lnSpc>
                    <a:spcPct val="100000"/>
                  </a:lnSpc>
                  <a:spcBef>
                    <a:spcPts val="0"/>
                  </a:spcBef>
                  <a:spcAft>
                    <a:spcPts val="0"/>
                  </a:spcAft>
                  <a:buClrTx/>
                  <a:buSzTx/>
                  <a:buFontTx/>
                  <a:buNone/>
                  <a:tabLst/>
                  <a:defRPr/>
                </a:pPr>
                <a:endParaRPr kumimoji="0" lang="en-IN" sz="1350" b="0" i="0" u="none" strike="noStrike" kern="0" cap="none" spc="0" normalizeH="0" baseline="0" noProof="0">
                  <a:ln>
                    <a:noFill/>
                  </a:ln>
                  <a:solidFill>
                    <a:srgbClr val="505050"/>
                  </a:solidFill>
                  <a:effectLst/>
                  <a:uLnTx/>
                  <a:uFillTx/>
                </a:endParaRPr>
              </a:p>
            </p:txBody>
          </p:sp>
          <p:sp>
            <p:nvSpPr>
              <p:cNvPr id="184" name="Rectangle 22"/>
              <p:cNvSpPr>
                <a:spLocks noChangeArrowheads="1"/>
              </p:cNvSpPr>
              <p:nvPr/>
            </p:nvSpPr>
            <p:spPr bwMode="auto">
              <a:xfrm>
                <a:off x="12098399" y="5492814"/>
                <a:ext cx="17239" cy="1501710"/>
              </a:xfrm>
              <a:prstGeom prst="rect">
                <a:avLst/>
              </a:prstGeom>
              <a:solidFill>
                <a:schemeClr val="accent1">
                  <a:lumMod val="20000"/>
                  <a:lumOff val="80000"/>
                </a:schemeClr>
              </a:solidFill>
              <a:ln>
                <a:noFill/>
              </a:ln>
            </p:spPr>
            <p:txBody>
              <a:bodyPr vert="horz" wrap="square" lIns="91440" tIns="45720" rIns="91440" bIns="45720" numCol="1" anchor="t" anchorCtr="0" compatLnSpc="1">
                <a:prstTxWarp prst="textNoShape">
                  <a:avLst/>
                </a:prstTxWarp>
              </a:bodyPr>
              <a:lstStyle/>
              <a:p>
                <a:pPr marL="0" marR="0" lvl="0" indent="0" defTabSz="685735" eaLnBrk="1" fontAlgn="auto" latinLnBrk="0" hangingPunct="1">
                  <a:lnSpc>
                    <a:spcPct val="100000"/>
                  </a:lnSpc>
                  <a:spcBef>
                    <a:spcPts val="0"/>
                  </a:spcBef>
                  <a:spcAft>
                    <a:spcPts val="0"/>
                  </a:spcAft>
                  <a:buClrTx/>
                  <a:buSzTx/>
                  <a:buFontTx/>
                  <a:buNone/>
                  <a:tabLst/>
                  <a:defRPr/>
                </a:pPr>
                <a:endParaRPr kumimoji="0" lang="en-IN" sz="1350" b="0" i="0" u="none" strike="noStrike" kern="0" cap="none" spc="0" normalizeH="0" baseline="0" noProof="0">
                  <a:ln>
                    <a:noFill/>
                  </a:ln>
                  <a:solidFill>
                    <a:srgbClr val="505050"/>
                  </a:solidFill>
                  <a:effectLst/>
                  <a:uLnTx/>
                  <a:uFillTx/>
                </a:endParaRPr>
              </a:p>
            </p:txBody>
          </p:sp>
          <p:sp>
            <p:nvSpPr>
              <p:cNvPr id="185" name="Rectangle 23"/>
              <p:cNvSpPr>
                <a:spLocks noChangeArrowheads="1"/>
              </p:cNvSpPr>
              <p:nvPr/>
            </p:nvSpPr>
            <p:spPr bwMode="auto">
              <a:xfrm>
                <a:off x="12038062" y="5492814"/>
                <a:ext cx="18196" cy="1501710"/>
              </a:xfrm>
              <a:prstGeom prst="rect">
                <a:avLst/>
              </a:prstGeom>
              <a:solidFill>
                <a:schemeClr val="accent1">
                  <a:lumMod val="20000"/>
                  <a:lumOff val="80000"/>
                </a:schemeClr>
              </a:solidFill>
              <a:ln>
                <a:noFill/>
              </a:ln>
            </p:spPr>
            <p:txBody>
              <a:bodyPr vert="horz" wrap="square" lIns="91440" tIns="45720" rIns="91440" bIns="45720" numCol="1" anchor="t" anchorCtr="0" compatLnSpc="1">
                <a:prstTxWarp prst="textNoShape">
                  <a:avLst/>
                </a:prstTxWarp>
              </a:bodyPr>
              <a:lstStyle/>
              <a:p>
                <a:pPr marL="0" marR="0" lvl="0" indent="0" defTabSz="685735" eaLnBrk="1" fontAlgn="auto" latinLnBrk="0" hangingPunct="1">
                  <a:lnSpc>
                    <a:spcPct val="100000"/>
                  </a:lnSpc>
                  <a:spcBef>
                    <a:spcPts val="0"/>
                  </a:spcBef>
                  <a:spcAft>
                    <a:spcPts val="0"/>
                  </a:spcAft>
                  <a:buClrTx/>
                  <a:buSzTx/>
                  <a:buFontTx/>
                  <a:buNone/>
                  <a:tabLst/>
                  <a:defRPr/>
                </a:pPr>
                <a:endParaRPr kumimoji="0" lang="en-IN" sz="1350" b="0" i="0" u="none" strike="noStrike" kern="0" cap="none" spc="0" normalizeH="0" baseline="0" noProof="0">
                  <a:ln>
                    <a:noFill/>
                  </a:ln>
                  <a:solidFill>
                    <a:srgbClr val="505050"/>
                  </a:solidFill>
                  <a:effectLst/>
                  <a:uLnTx/>
                  <a:uFillTx/>
                </a:endParaRPr>
              </a:p>
            </p:txBody>
          </p:sp>
          <p:sp>
            <p:nvSpPr>
              <p:cNvPr id="186" name="Rectangle 24"/>
              <p:cNvSpPr>
                <a:spLocks noChangeArrowheads="1"/>
              </p:cNvSpPr>
              <p:nvPr/>
            </p:nvSpPr>
            <p:spPr bwMode="auto">
              <a:xfrm>
                <a:off x="11982514" y="5492814"/>
                <a:ext cx="17239" cy="1501710"/>
              </a:xfrm>
              <a:prstGeom prst="rect">
                <a:avLst/>
              </a:prstGeom>
              <a:solidFill>
                <a:schemeClr val="accent1">
                  <a:lumMod val="20000"/>
                  <a:lumOff val="80000"/>
                </a:schemeClr>
              </a:solidFill>
              <a:ln>
                <a:noFill/>
              </a:ln>
            </p:spPr>
            <p:txBody>
              <a:bodyPr vert="horz" wrap="square" lIns="91440" tIns="45720" rIns="91440" bIns="45720" numCol="1" anchor="t" anchorCtr="0" compatLnSpc="1">
                <a:prstTxWarp prst="textNoShape">
                  <a:avLst/>
                </a:prstTxWarp>
              </a:bodyPr>
              <a:lstStyle/>
              <a:p>
                <a:pPr marL="0" marR="0" lvl="0" indent="0" defTabSz="685735" eaLnBrk="1" fontAlgn="auto" latinLnBrk="0" hangingPunct="1">
                  <a:lnSpc>
                    <a:spcPct val="100000"/>
                  </a:lnSpc>
                  <a:spcBef>
                    <a:spcPts val="0"/>
                  </a:spcBef>
                  <a:spcAft>
                    <a:spcPts val="0"/>
                  </a:spcAft>
                  <a:buClrTx/>
                  <a:buSzTx/>
                  <a:buFontTx/>
                  <a:buNone/>
                  <a:tabLst/>
                  <a:defRPr/>
                </a:pPr>
                <a:endParaRPr kumimoji="0" lang="en-IN" sz="1350" b="0" i="0" u="none" strike="noStrike" kern="0" cap="none" spc="0" normalizeH="0" baseline="0" noProof="0">
                  <a:ln>
                    <a:noFill/>
                  </a:ln>
                  <a:solidFill>
                    <a:srgbClr val="505050"/>
                  </a:solidFill>
                  <a:effectLst/>
                  <a:uLnTx/>
                  <a:uFillTx/>
                </a:endParaRPr>
              </a:p>
            </p:txBody>
          </p:sp>
          <p:sp>
            <p:nvSpPr>
              <p:cNvPr id="187" name="Rectangle 25"/>
              <p:cNvSpPr>
                <a:spLocks noChangeArrowheads="1"/>
              </p:cNvSpPr>
              <p:nvPr/>
            </p:nvSpPr>
            <p:spPr bwMode="auto">
              <a:xfrm>
                <a:off x="12387631" y="5552193"/>
                <a:ext cx="17239" cy="51717"/>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pPr marL="0" marR="0" lvl="0" indent="0" defTabSz="685735" eaLnBrk="1" fontAlgn="auto" latinLnBrk="0" hangingPunct="1">
                  <a:lnSpc>
                    <a:spcPct val="100000"/>
                  </a:lnSpc>
                  <a:spcBef>
                    <a:spcPts val="0"/>
                  </a:spcBef>
                  <a:spcAft>
                    <a:spcPts val="0"/>
                  </a:spcAft>
                  <a:buClrTx/>
                  <a:buSzTx/>
                  <a:buFontTx/>
                  <a:buNone/>
                  <a:tabLst/>
                  <a:defRPr/>
                </a:pPr>
                <a:endParaRPr kumimoji="0" lang="en-IN" sz="1350" b="0" i="0" u="none" strike="noStrike" kern="0" cap="none" spc="0" normalizeH="0" baseline="0" noProof="0">
                  <a:ln>
                    <a:noFill/>
                  </a:ln>
                  <a:solidFill>
                    <a:srgbClr val="505050"/>
                  </a:solidFill>
                  <a:effectLst/>
                  <a:uLnTx/>
                  <a:uFillTx/>
                </a:endParaRPr>
              </a:p>
            </p:txBody>
          </p:sp>
          <p:sp>
            <p:nvSpPr>
              <p:cNvPr id="188" name="Rectangle 26"/>
              <p:cNvSpPr>
                <a:spLocks noChangeArrowheads="1"/>
              </p:cNvSpPr>
              <p:nvPr/>
            </p:nvSpPr>
            <p:spPr bwMode="auto">
              <a:xfrm>
                <a:off x="12387631" y="5781089"/>
                <a:ext cx="17239" cy="51717"/>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pPr marL="0" marR="0" lvl="0" indent="0" defTabSz="685735" eaLnBrk="1" fontAlgn="auto" latinLnBrk="0" hangingPunct="1">
                  <a:lnSpc>
                    <a:spcPct val="100000"/>
                  </a:lnSpc>
                  <a:spcBef>
                    <a:spcPts val="0"/>
                  </a:spcBef>
                  <a:spcAft>
                    <a:spcPts val="0"/>
                  </a:spcAft>
                  <a:buClrTx/>
                  <a:buSzTx/>
                  <a:buFontTx/>
                  <a:buNone/>
                  <a:tabLst/>
                  <a:defRPr/>
                </a:pPr>
                <a:endParaRPr kumimoji="0" lang="en-IN" sz="1350" b="0" i="0" u="none" strike="noStrike" kern="0" cap="none" spc="0" normalizeH="0" baseline="0" noProof="0">
                  <a:ln>
                    <a:noFill/>
                  </a:ln>
                  <a:solidFill>
                    <a:srgbClr val="505050"/>
                  </a:solidFill>
                  <a:effectLst/>
                  <a:uLnTx/>
                  <a:uFillTx/>
                </a:endParaRPr>
              </a:p>
            </p:txBody>
          </p:sp>
          <p:sp>
            <p:nvSpPr>
              <p:cNvPr id="189" name="Rectangle 27"/>
              <p:cNvSpPr>
                <a:spLocks noChangeArrowheads="1"/>
              </p:cNvSpPr>
              <p:nvPr/>
            </p:nvSpPr>
            <p:spPr bwMode="auto">
              <a:xfrm>
                <a:off x="12387631" y="5864411"/>
                <a:ext cx="17239" cy="51717"/>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pPr marL="0" marR="0" lvl="0" indent="0" defTabSz="685735" eaLnBrk="1" fontAlgn="auto" latinLnBrk="0" hangingPunct="1">
                  <a:lnSpc>
                    <a:spcPct val="100000"/>
                  </a:lnSpc>
                  <a:spcBef>
                    <a:spcPts val="0"/>
                  </a:spcBef>
                  <a:spcAft>
                    <a:spcPts val="0"/>
                  </a:spcAft>
                  <a:buClrTx/>
                  <a:buSzTx/>
                  <a:buFontTx/>
                  <a:buNone/>
                  <a:tabLst/>
                  <a:defRPr/>
                </a:pPr>
                <a:endParaRPr kumimoji="0" lang="en-IN" sz="1350" b="0" i="0" u="none" strike="noStrike" kern="0" cap="none" spc="0" normalizeH="0" baseline="0" noProof="0">
                  <a:ln>
                    <a:noFill/>
                  </a:ln>
                  <a:solidFill>
                    <a:srgbClr val="505050"/>
                  </a:solidFill>
                  <a:effectLst/>
                  <a:uLnTx/>
                  <a:uFillTx/>
                </a:endParaRPr>
              </a:p>
            </p:txBody>
          </p:sp>
          <p:sp>
            <p:nvSpPr>
              <p:cNvPr id="190" name="Rectangle 28"/>
              <p:cNvSpPr>
                <a:spLocks noChangeArrowheads="1"/>
              </p:cNvSpPr>
              <p:nvPr/>
            </p:nvSpPr>
            <p:spPr bwMode="auto">
              <a:xfrm>
                <a:off x="12387631" y="6121080"/>
                <a:ext cx="17239" cy="51717"/>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pPr marL="0" marR="0" lvl="0" indent="0" defTabSz="685735" eaLnBrk="1" fontAlgn="auto" latinLnBrk="0" hangingPunct="1">
                  <a:lnSpc>
                    <a:spcPct val="100000"/>
                  </a:lnSpc>
                  <a:spcBef>
                    <a:spcPts val="0"/>
                  </a:spcBef>
                  <a:spcAft>
                    <a:spcPts val="0"/>
                  </a:spcAft>
                  <a:buClrTx/>
                  <a:buSzTx/>
                  <a:buFontTx/>
                  <a:buNone/>
                  <a:tabLst/>
                  <a:defRPr/>
                </a:pPr>
                <a:endParaRPr kumimoji="0" lang="en-IN" sz="1350" b="0" i="0" u="none" strike="noStrike" kern="0" cap="none" spc="0" normalizeH="0" baseline="0" noProof="0">
                  <a:ln>
                    <a:noFill/>
                  </a:ln>
                  <a:solidFill>
                    <a:srgbClr val="505050"/>
                  </a:solidFill>
                  <a:effectLst/>
                  <a:uLnTx/>
                  <a:uFillTx/>
                </a:endParaRPr>
              </a:p>
            </p:txBody>
          </p:sp>
          <p:sp>
            <p:nvSpPr>
              <p:cNvPr id="191" name="Rectangle 29"/>
              <p:cNvSpPr>
                <a:spLocks noChangeArrowheads="1"/>
              </p:cNvSpPr>
              <p:nvPr/>
            </p:nvSpPr>
            <p:spPr bwMode="auto">
              <a:xfrm>
                <a:off x="12387631" y="6207276"/>
                <a:ext cx="17239" cy="51717"/>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pPr marL="0" marR="0" lvl="0" indent="0" defTabSz="685735" eaLnBrk="1" fontAlgn="auto" latinLnBrk="0" hangingPunct="1">
                  <a:lnSpc>
                    <a:spcPct val="100000"/>
                  </a:lnSpc>
                  <a:spcBef>
                    <a:spcPts val="0"/>
                  </a:spcBef>
                  <a:spcAft>
                    <a:spcPts val="0"/>
                  </a:spcAft>
                  <a:buClrTx/>
                  <a:buSzTx/>
                  <a:buFontTx/>
                  <a:buNone/>
                  <a:tabLst/>
                  <a:defRPr/>
                </a:pPr>
                <a:endParaRPr kumimoji="0" lang="en-IN" sz="1350" b="0" i="0" u="none" strike="noStrike" kern="0" cap="none" spc="0" normalizeH="0" baseline="0" noProof="0">
                  <a:ln>
                    <a:noFill/>
                  </a:ln>
                  <a:solidFill>
                    <a:srgbClr val="505050"/>
                  </a:solidFill>
                  <a:effectLst/>
                  <a:uLnTx/>
                  <a:uFillTx/>
                </a:endParaRPr>
              </a:p>
            </p:txBody>
          </p:sp>
          <p:sp>
            <p:nvSpPr>
              <p:cNvPr id="192" name="Rectangle 30"/>
              <p:cNvSpPr>
                <a:spLocks noChangeArrowheads="1"/>
              </p:cNvSpPr>
              <p:nvPr/>
            </p:nvSpPr>
            <p:spPr bwMode="auto">
              <a:xfrm>
                <a:off x="12331125" y="6207276"/>
                <a:ext cx="17239" cy="51717"/>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pPr marL="0" marR="0" lvl="0" indent="0" defTabSz="685735" eaLnBrk="1" fontAlgn="auto" latinLnBrk="0" hangingPunct="1">
                  <a:lnSpc>
                    <a:spcPct val="100000"/>
                  </a:lnSpc>
                  <a:spcBef>
                    <a:spcPts val="0"/>
                  </a:spcBef>
                  <a:spcAft>
                    <a:spcPts val="0"/>
                  </a:spcAft>
                  <a:buClrTx/>
                  <a:buSzTx/>
                  <a:buFontTx/>
                  <a:buNone/>
                  <a:tabLst/>
                  <a:defRPr/>
                </a:pPr>
                <a:endParaRPr kumimoji="0" lang="en-IN" sz="1350" b="0" i="0" u="none" strike="noStrike" kern="0" cap="none" spc="0" normalizeH="0" baseline="0" noProof="0">
                  <a:ln>
                    <a:noFill/>
                  </a:ln>
                  <a:solidFill>
                    <a:srgbClr val="505050"/>
                  </a:solidFill>
                  <a:effectLst/>
                  <a:uLnTx/>
                  <a:uFillTx/>
                </a:endParaRPr>
              </a:p>
            </p:txBody>
          </p:sp>
          <p:sp>
            <p:nvSpPr>
              <p:cNvPr id="193" name="Rectangle 31"/>
              <p:cNvSpPr>
                <a:spLocks noChangeArrowheads="1"/>
              </p:cNvSpPr>
              <p:nvPr/>
            </p:nvSpPr>
            <p:spPr bwMode="auto">
              <a:xfrm>
                <a:off x="12331125" y="6294429"/>
                <a:ext cx="17239" cy="47886"/>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pPr marL="0" marR="0" lvl="0" indent="0" defTabSz="685735" eaLnBrk="1" fontAlgn="auto" latinLnBrk="0" hangingPunct="1">
                  <a:lnSpc>
                    <a:spcPct val="100000"/>
                  </a:lnSpc>
                  <a:spcBef>
                    <a:spcPts val="0"/>
                  </a:spcBef>
                  <a:spcAft>
                    <a:spcPts val="0"/>
                  </a:spcAft>
                  <a:buClrTx/>
                  <a:buSzTx/>
                  <a:buFontTx/>
                  <a:buNone/>
                  <a:tabLst/>
                  <a:defRPr/>
                </a:pPr>
                <a:endParaRPr kumimoji="0" lang="en-IN" sz="1350" b="0" i="0" u="none" strike="noStrike" kern="0" cap="none" spc="0" normalizeH="0" baseline="0" noProof="0">
                  <a:ln>
                    <a:noFill/>
                  </a:ln>
                  <a:solidFill>
                    <a:srgbClr val="505050"/>
                  </a:solidFill>
                  <a:effectLst/>
                  <a:uLnTx/>
                  <a:uFillTx/>
                </a:endParaRPr>
              </a:p>
            </p:txBody>
          </p:sp>
          <p:sp>
            <p:nvSpPr>
              <p:cNvPr id="194" name="Rectangle 32"/>
              <p:cNvSpPr>
                <a:spLocks noChangeArrowheads="1"/>
              </p:cNvSpPr>
              <p:nvPr/>
            </p:nvSpPr>
            <p:spPr bwMode="auto">
              <a:xfrm>
                <a:off x="12331125" y="6037759"/>
                <a:ext cx="17239" cy="47886"/>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pPr marL="0" marR="0" lvl="0" indent="0" defTabSz="685735" eaLnBrk="1" fontAlgn="auto" latinLnBrk="0" hangingPunct="1">
                  <a:lnSpc>
                    <a:spcPct val="100000"/>
                  </a:lnSpc>
                  <a:spcBef>
                    <a:spcPts val="0"/>
                  </a:spcBef>
                  <a:spcAft>
                    <a:spcPts val="0"/>
                  </a:spcAft>
                  <a:buClrTx/>
                  <a:buSzTx/>
                  <a:buFontTx/>
                  <a:buNone/>
                  <a:tabLst/>
                  <a:defRPr/>
                </a:pPr>
                <a:endParaRPr kumimoji="0" lang="en-IN" sz="1350" b="0" i="0" u="none" strike="noStrike" kern="0" cap="none" spc="0" normalizeH="0" baseline="0" noProof="0">
                  <a:ln>
                    <a:noFill/>
                  </a:ln>
                  <a:solidFill>
                    <a:srgbClr val="505050"/>
                  </a:solidFill>
                  <a:effectLst/>
                  <a:uLnTx/>
                  <a:uFillTx/>
                </a:endParaRPr>
              </a:p>
            </p:txBody>
          </p:sp>
          <p:sp>
            <p:nvSpPr>
              <p:cNvPr id="195" name="Rectangle 33"/>
              <p:cNvSpPr>
                <a:spLocks noChangeArrowheads="1"/>
              </p:cNvSpPr>
              <p:nvPr/>
            </p:nvSpPr>
            <p:spPr bwMode="auto">
              <a:xfrm>
                <a:off x="12331125" y="5721710"/>
                <a:ext cx="17239" cy="51717"/>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pPr marL="0" marR="0" lvl="0" indent="0" defTabSz="685735" eaLnBrk="1" fontAlgn="auto" latinLnBrk="0" hangingPunct="1">
                  <a:lnSpc>
                    <a:spcPct val="100000"/>
                  </a:lnSpc>
                  <a:spcBef>
                    <a:spcPts val="0"/>
                  </a:spcBef>
                  <a:spcAft>
                    <a:spcPts val="0"/>
                  </a:spcAft>
                  <a:buClrTx/>
                  <a:buSzTx/>
                  <a:buFontTx/>
                  <a:buNone/>
                  <a:tabLst/>
                  <a:defRPr/>
                </a:pPr>
                <a:endParaRPr kumimoji="0" lang="en-IN" sz="1350" b="0" i="0" u="none" strike="noStrike" kern="0" cap="none" spc="0" normalizeH="0" baseline="0" noProof="0">
                  <a:ln>
                    <a:noFill/>
                  </a:ln>
                  <a:solidFill>
                    <a:srgbClr val="505050"/>
                  </a:solidFill>
                  <a:effectLst/>
                  <a:uLnTx/>
                  <a:uFillTx/>
                </a:endParaRPr>
              </a:p>
            </p:txBody>
          </p:sp>
          <p:sp>
            <p:nvSpPr>
              <p:cNvPr id="196" name="Rectangle 34"/>
              <p:cNvSpPr>
                <a:spLocks noChangeArrowheads="1"/>
              </p:cNvSpPr>
              <p:nvPr/>
            </p:nvSpPr>
            <p:spPr bwMode="auto">
              <a:xfrm>
                <a:off x="12331125" y="5638388"/>
                <a:ext cx="17239" cy="48844"/>
              </a:xfrm>
              <a:prstGeom prst="rect">
                <a:avLst/>
              </a:prstGeom>
              <a:solidFill>
                <a:srgbClr val="FEFEF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defTabSz="685735" eaLnBrk="1" fontAlgn="auto" latinLnBrk="0" hangingPunct="1">
                  <a:lnSpc>
                    <a:spcPct val="100000"/>
                  </a:lnSpc>
                  <a:spcBef>
                    <a:spcPts val="0"/>
                  </a:spcBef>
                  <a:spcAft>
                    <a:spcPts val="0"/>
                  </a:spcAft>
                  <a:buClrTx/>
                  <a:buSzTx/>
                  <a:buFontTx/>
                  <a:buNone/>
                  <a:tabLst/>
                  <a:defRPr/>
                </a:pPr>
                <a:endParaRPr kumimoji="0" lang="en-IN" sz="1350" b="0" i="0" u="none" strike="noStrike" kern="0" cap="none" spc="0" normalizeH="0" baseline="0" noProof="0">
                  <a:ln>
                    <a:noFill/>
                  </a:ln>
                  <a:solidFill>
                    <a:srgbClr val="505050"/>
                  </a:solidFill>
                  <a:effectLst/>
                  <a:uLnTx/>
                  <a:uFillTx/>
                </a:endParaRPr>
              </a:p>
            </p:txBody>
          </p:sp>
          <p:sp>
            <p:nvSpPr>
              <p:cNvPr id="197" name="Rectangle 35"/>
              <p:cNvSpPr>
                <a:spLocks noChangeArrowheads="1"/>
              </p:cNvSpPr>
              <p:nvPr/>
            </p:nvSpPr>
            <p:spPr bwMode="auto">
              <a:xfrm>
                <a:off x="12331125" y="5552193"/>
                <a:ext cx="17239" cy="51717"/>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pPr marL="0" marR="0" lvl="0" indent="0" defTabSz="685735" eaLnBrk="1" fontAlgn="auto" latinLnBrk="0" hangingPunct="1">
                  <a:lnSpc>
                    <a:spcPct val="100000"/>
                  </a:lnSpc>
                  <a:spcBef>
                    <a:spcPts val="0"/>
                  </a:spcBef>
                  <a:spcAft>
                    <a:spcPts val="0"/>
                  </a:spcAft>
                  <a:buClrTx/>
                  <a:buSzTx/>
                  <a:buFontTx/>
                  <a:buNone/>
                  <a:tabLst/>
                  <a:defRPr/>
                </a:pPr>
                <a:endParaRPr kumimoji="0" lang="en-IN" sz="1350" b="0" i="0" u="none" strike="noStrike" kern="0" cap="none" spc="0" normalizeH="0" baseline="0" noProof="0">
                  <a:ln>
                    <a:noFill/>
                  </a:ln>
                  <a:solidFill>
                    <a:srgbClr val="505050"/>
                  </a:solidFill>
                  <a:effectLst/>
                  <a:uLnTx/>
                  <a:uFillTx/>
                </a:endParaRPr>
              </a:p>
            </p:txBody>
          </p:sp>
          <p:sp>
            <p:nvSpPr>
              <p:cNvPr id="198" name="Rectangle 36"/>
              <p:cNvSpPr>
                <a:spLocks noChangeArrowheads="1"/>
              </p:cNvSpPr>
              <p:nvPr/>
            </p:nvSpPr>
            <p:spPr bwMode="auto">
              <a:xfrm>
                <a:off x="12270789" y="5552193"/>
                <a:ext cx="18196" cy="51717"/>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pPr marL="0" marR="0" lvl="0" indent="0" defTabSz="685735" eaLnBrk="1" fontAlgn="auto" latinLnBrk="0" hangingPunct="1">
                  <a:lnSpc>
                    <a:spcPct val="100000"/>
                  </a:lnSpc>
                  <a:spcBef>
                    <a:spcPts val="0"/>
                  </a:spcBef>
                  <a:spcAft>
                    <a:spcPts val="0"/>
                  </a:spcAft>
                  <a:buClrTx/>
                  <a:buSzTx/>
                  <a:buFontTx/>
                  <a:buNone/>
                  <a:tabLst/>
                  <a:defRPr/>
                </a:pPr>
                <a:endParaRPr kumimoji="0" lang="en-IN" sz="1350" b="0" i="0" u="none" strike="noStrike" kern="0" cap="none" spc="0" normalizeH="0" baseline="0" noProof="0">
                  <a:ln>
                    <a:noFill/>
                  </a:ln>
                  <a:solidFill>
                    <a:srgbClr val="505050"/>
                  </a:solidFill>
                  <a:effectLst/>
                  <a:uLnTx/>
                  <a:uFillTx/>
                </a:endParaRPr>
              </a:p>
            </p:txBody>
          </p:sp>
          <p:sp>
            <p:nvSpPr>
              <p:cNvPr id="199" name="Rectangle 37"/>
              <p:cNvSpPr>
                <a:spLocks noChangeArrowheads="1"/>
              </p:cNvSpPr>
              <p:nvPr/>
            </p:nvSpPr>
            <p:spPr bwMode="auto">
              <a:xfrm>
                <a:off x="12270789" y="5638388"/>
                <a:ext cx="18196" cy="48844"/>
              </a:xfrm>
              <a:prstGeom prst="rect">
                <a:avLst/>
              </a:prstGeom>
              <a:solidFill>
                <a:srgbClr val="FEFEF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defTabSz="685735" eaLnBrk="1" fontAlgn="auto" latinLnBrk="0" hangingPunct="1">
                  <a:lnSpc>
                    <a:spcPct val="100000"/>
                  </a:lnSpc>
                  <a:spcBef>
                    <a:spcPts val="0"/>
                  </a:spcBef>
                  <a:spcAft>
                    <a:spcPts val="0"/>
                  </a:spcAft>
                  <a:buClrTx/>
                  <a:buSzTx/>
                  <a:buFontTx/>
                  <a:buNone/>
                  <a:tabLst/>
                  <a:defRPr/>
                </a:pPr>
                <a:endParaRPr kumimoji="0" lang="en-IN" sz="1350" b="0" i="0" u="none" strike="noStrike" kern="0" cap="none" spc="0" normalizeH="0" baseline="0" noProof="0">
                  <a:ln>
                    <a:noFill/>
                  </a:ln>
                  <a:solidFill>
                    <a:srgbClr val="505050"/>
                  </a:solidFill>
                  <a:effectLst/>
                  <a:uLnTx/>
                  <a:uFillTx/>
                </a:endParaRPr>
              </a:p>
            </p:txBody>
          </p:sp>
          <p:sp>
            <p:nvSpPr>
              <p:cNvPr id="200" name="Rectangle 38"/>
              <p:cNvSpPr>
                <a:spLocks noChangeArrowheads="1"/>
              </p:cNvSpPr>
              <p:nvPr/>
            </p:nvSpPr>
            <p:spPr bwMode="auto">
              <a:xfrm>
                <a:off x="12270789" y="5864411"/>
                <a:ext cx="18196" cy="51717"/>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pPr marL="0" marR="0" lvl="0" indent="0" defTabSz="685735" eaLnBrk="1" fontAlgn="auto" latinLnBrk="0" hangingPunct="1">
                  <a:lnSpc>
                    <a:spcPct val="100000"/>
                  </a:lnSpc>
                  <a:spcBef>
                    <a:spcPts val="0"/>
                  </a:spcBef>
                  <a:spcAft>
                    <a:spcPts val="0"/>
                  </a:spcAft>
                  <a:buClrTx/>
                  <a:buSzTx/>
                  <a:buFontTx/>
                  <a:buNone/>
                  <a:tabLst/>
                  <a:defRPr/>
                </a:pPr>
                <a:endParaRPr kumimoji="0" lang="en-IN" sz="1350" b="0" i="0" u="none" strike="noStrike" kern="0" cap="none" spc="0" normalizeH="0" baseline="0" noProof="0">
                  <a:ln>
                    <a:noFill/>
                  </a:ln>
                  <a:solidFill>
                    <a:srgbClr val="505050"/>
                  </a:solidFill>
                  <a:effectLst/>
                  <a:uLnTx/>
                  <a:uFillTx/>
                </a:endParaRPr>
              </a:p>
            </p:txBody>
          </p:sp>
          <p:sp>
            <p:nvSpPr>
              <p:cNvPr id="201" name="Rectangle 39"/>
              <p:cNvSpPr>
                <a:spLocks noChangeArrowheads="1"/>
              </p:cNvSpPr>
              <p:nvPr/>
            </p:nvSpPr>
            <p:spPr bwMode="auto">
              <a:xfrm>
                <a:off x="12270789" y="6037759"/>
                <a:ext cx="18196" cy="47886"/>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pPr marL="0" marR="0" lvl="0" indent="0" defTabSz="685735" eaLnBrk="1" fontAlgn="auto" latinLnBrk="0" hangingPunct="1">
                  <a:lnSpc>
                    <a:spcPct val="100000"/>
                  </a:lnSpc>
                  <a:spcBef>
                    <a:spcPts val="0"/>
                  </a:spcBef>
                  <a:spcAft>
                    <a:spcPts val="0"/>
                  </a:spcAft>
                  <a:buClrTx/>
                  <a:buSzTx/>
                  <a:buFontTx/>
                  <a:buNone/>
                  <a:tabLst/>
                  <a:defRPr/>
                </a:pPr>
                <a:endParaRPr kumimoji="0" lang="en-IN" sz="1350" b="0" i="0" u="none" strike="noStrike" kern="0" cap="none" spc="0" normalizeH="0" baseline="0" noProof="0">
                  <a:ln>
                    <a:noFill/>
                  </a:ln>
                  <a:solidFill>
                    <a:srgbClr val="505050"/>
                  </a:solidFill>
                  <a:effectLst/>
                  <a:uLnTx/>
                  <a:uFillTx/>
                </a:endParaRPr>
              </a:p>
            </p:txBody>
          </p:sp>
          <p:sp>
            <p:nvSpPr>
              <p:cNvPr id="202" name="Rectangle 40"/>
              <p:cNvSpPr>
                <a:spLocks noChangeArrowheads="1"/>
              </p:cNvSpPr>
              <p:nvPr/>
            </p:nvSpPr>
            <p:spPr bwMode="auto">
              <a:xfrm>
                <a:off x="12270789" y="6121080"/>
                <a:ext cx="18196" cy="51717"/>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pPr marL="0" marR="0" lvl="0" indent="0" defTabSz="685735" eaLnBrk="1" fontAlgn="auto" latinLnBrk="0" hangingPunct="1">
                  <a:lnSpc>
                    <a:spcPct val="100000"/>
                  </a:lnSpc>
                  <a:spcBef>
                    <a:spcPts val="0"/>
                  </a:spcBef>
                  <a:spcAft>
                    <a:spcPts val="0"/>
                  </a:spcAft>
                  <a:buClrTx/>
                  <a:buSzTx/>
                  <a:buFontTx/>
                  <a:buNone/>
                  <a:tabLst/>
                  <a:defRPr/>
                </a:pPr>
                <a:endParaRPr kumimoji="0" lang="en-IN" sz="1350" b="0" i="0" u="none" strike="noStrike" kern="0" cap="none" spc="0" normalizeH="0" baseline="0" noProof="0">
                  <a:ln>
                    <a:noFill/>
                  </a:ln>
                  <a:solidFill>
                    <a:srgbClr val="505050"/>
                  </a:solidFill>
                  <a:effectLst/>
                  <a:uLnTx/>
                  <a:uFillTx/>
                </a:endParaRPr>
              </a:p>
            </p:txBody>
          </p:sp>
          <p:sp>
            <p:nvSpPr>
              <p:cNvPr id="203" name="Rectangle 41"/>
              <p:cNvSpPr>
                <a:spLocks noChangeArrowheads="1"/>
              </p:cNvSpPr>
              <p:nvPr/>
            </p:nvSpPr>
            <p:spPr bwMode="auto">
              <a:xfrm>
                <a:off x="12154904" y="6121080"/>
                <a:ext cx="17239" cy="51717"/>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pPr marL="0" marR="0" lvl="0" indent="0" defTabSz="685735" eaLnBrk="1" fontAlgn="auto" latinLnBrk="0" hangingPunct="1">
                  <a:lnSpc>
                    <a:spcPct val="100000"/>
                  </a:lnSpc>
                  <a:spcBef>
                    <a:spcPts val="0"/>
                  </a:spcBef>
                  <a:spcAft>
                    <a:spcPts val="0"/>
                  </a:spcAft>
                  <a:buClrTx/>
                  <a:buSzTx/>
                  <a:buFontTx/>
                  <a:buNone/>
                  <a:tabLst/>
                  <a:defRPr/>
                </a:pPr>
                <a:endParaRPr kumimoji="0" lang="en-IN" sz="1350" b="0" i="0" u="none" strike="noStrike" kern="0" cap="none" spc="0" normalizeH="0" baseline="0" noProof="0">
                  <a:ln>
                    <a:noFill/>
                  </a:ln>
                  <a:solidFill>
                    <a:srgbClr val="505050"/>
                  </a:solidFill>
                  <a:effectLst/>
                  <a:uLnTx/>
                  <a:uFillTx/>
                </a:endParaRPr>
              </a:p>
            </p:txBody>
          </p:sp>
          <p:sp>
            <p:nvSpPr>
              <p:cNvPr id="204" name="Rectangle 42"/>
              <p:cNvSpPr>
                <a:spLocks noChangeArrowheads="1"/>
              </p:cNvSpPr>
              <p:nvPr/>
            </p:nvSpPr>
            <p:spPr bwMode="auto">
              <a:xfrm>
                <a:off x="12038062" y="6207276"/>
                <a:ext cx="18196" cy="51717"/>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pPr marL="0" marR="0" lvl="0" indent="0" defTabSz="685735" eaLnBrk="1" fontAlgn="auto" latinLnBrk="0" hangingPunct="1">
                  <a:lnSpc>
                    <a:spcPct val="100000"/>
                  </a:lnSpc>
                  <a:spcBef>
                    <a:spcPts val="0"/>
                  </a:spcBef>
                  <a:spcAft>
                    <a:spcPts val="0"/>
                  </a:spcAft>
                  <a:buClrTx/>
                  <a:buSzTx/>
                  <a:buFontTx/>
                  <a:buNone/>
                  <a:tabLst/>
                  <a:defRPr/>
                </a:pPr>
                <a:endParaRPr kumimoji="0" lang="en-IN" sz="1350" b="0" i="0" u="none" strike="noStrike" kern="0" cap="none" spc="0" normalizeH="0" baseline="0" noProof="0">
                  <a:ln>
                    <a:noFill/>
                  </a:ln>
                  <a:solidFill>
                    <a:srgbClr val="505050"/>
                  </a:solidFill>
                  <a:effectLst/>
                  <a:uLnTx/>
                  <a:uFillTx/>
                </a:endParaRPr>
              </a:p>
            </p:txBody>
          </p:sp>
          <p:sp>
            <p:nvSpPr>
              <p:cNvPr id="205" name="Rectangle 43"/>
              <p:cNvSpPr>
                <a:spLocks noChangeArrowheads="1"/>
              </p:cNvSpPr>
              <p:nvPr/>
            </p:nvSpPr>
            <p:spPr bwMode="auto">
              <a:xfrm>
                <a:off x="12038062" y="6294429"/>
                <a:ext cx="18196" cy="47886"/>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pPr marL="0" marR="0" lvl="0" indent="0" defTabSz="685735" eaLnBrk="1" fontAlgn="auto" latinLnBrk="0" hangingPunct="1">
                  <a:lnSpc>
                    <a:spcPct val="100000"/>
                  </a:lnSpc>
                  <a:spcBef>
                    <a:spcPts val="0"/>
                  </a:spcBef>
                  <a:spcAft>
                    <a:spcPts val="0"/>
                  </a:spcAft>
                  <a:buClrTx/>
                  <a:buSzTx/>
                  <a:buFontTx/>
                  <a:buNone/>
                  <a:tabLst/>
                  <a:defRPr/>
                </a:pPr>
                <a:endParaRPr kumimoji="0" lang="en-IN" sz="1350" b="0" i="0" u="none" strike="noStrike" kern="0" cap="none" spc="0" normalizeH="0" baseline="0" noProof="0">
                  <a:ln>
                    <a:noFill/>
                  </a:ln>
                  <a:solidFill>
                    <a:srgbClr val="505050"/>
                  </a:solidFill>
                  <a:effectLst/>
                  <a:uLnTx/>
                  <a:uFillTx/>
                </a:endParaRPr>
              </a:p>
            </p:txBody>
          </p:sp>
          <p:sp>
            <p:nvSpPr>
              <p:cNvPr id="206" name="Rectangle 44"/>
              <p:cNvSpPr>
                <a:spLocks noChangeArrowheads="1"/>
              </p:cNvSpPr>
              <p:nvPr/>
            </p:nvSpPr>
            <p:spPr bwMode="auto">
              <a:xfrm>
                <a:off x="12038062" y="6463945"/>
                <a:ext cx="18196" cy="51717"/>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pPr marL="0" marR="0" lvl="0" indent="0" defTabSz="685735" eaLnBrk="1" fontAlgn="auto" latinLnBrk="0" hangingPunct="1">
                  <a:lnSpc>
                    <a:spcPct val="100000"/>
                  </a:lnSpc>
                  <a:spcBef>
                    <a:spcPts val="0"/>
                  </a:spcBef>
                  <a:spcAft>
                    <a:spcPts val="0"/>
                  </a:spcAft>
                  <a:buClrTx/>
                  <a:buSzTx/>
                  <a:buFontTx/>
                  <a:buNone/>
                  <a:tabLst/>
                  <a:defRPr/>
                </a:pPr>
                <a:endParaRPr kumimoji="0" lang="en-IN" sz="1350" b="0" i="0" u="none" strike="noStrike" kern="0" cap="none" spc="0" normalizeH="0" baseline="0" noProof="0">
                  <a:ln>
                    <a:noFill/>
                  </a:ln>
                  <a:solidFill>
                    <a:srgbClr val="505050"/>
                  </a:solidFill>
                  <a:effectLst/>
                  <a:uLnTx/>
                  <a:uFillTx/>
                </a:endParaRPr>
              </a:p>
            </p:txBody>
          </p:sp>
          <p:sp>
            <p:nvSpPr>
              <p:cNvPr id="207" name="Rectangle 45"/>
              <p:cNvSpPr>
                <a:spLocks noChangeArrowheads="1"/>
              </p:cNvSpPr>
              <p:nvPr/>
            </p:nvSpPr>
            <p:spPr bwMode="auto">
              <a:xfrm>
                <a:off x="12038062" y="6547268"/>
                <a:ext cx="18196" cy="51717"/>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pPr marL="0" marR="0" lvl="0" indent="0" defTabSz="685735" eaLnBrk="1" fontAlgn="auto" latinLnBrk="0" hangingPunct="1">
                  <a:lnSpc>
                    <a:spcPct val="100000"/>
                  </a:lnSpc>
                  <a:spcBef>
                    <a:spcPts val="0"/>
                  </a:spcBef>
                  <a:spcAft>
                    <a:spcPts val="0"/>
                  </a:spcAft>
                  <a:buClrTx/>
                  <a:buSzTx/>
                  <a:buFontTx/>
                  <a:buNone/>
                  <a:tabLst/>
                  <a:defRPr/>
                </a:pPr>
                <a:endParaRPr kumimoji="0" lang="en-IN" sz="1350" b="0" i="0" u="none" strike="noStrike" kern="0" cap="none" spc="0" normalizeH="0" baseline="0" noProof="0">
                  <a:ln>
                    <a:noFill/>
                  </a:ln>
                  <a:solidFill>
                    <a:srgbClr val="505050"/>
                  </a:solidFill>
                  <a:effectLst/>
                  <a:uLnTx/>
                  <a:uFillTx/>
                </a:endParaRPr>
              </a:p>
            </p:txBody>
          </p:sp>
          <p:sp>
            <p:nvSpPr>
              <p:cNvPr id="208" name="Rectangle 46"/>
              <p:cNvSpPr>
                <a:spLocks noChangeArrowheads="1"/>
              </p:cNvSpPr>
              <p:nvPr/>
            </p:nvSpPr>
            <p:spPr bwMode="auto">
              <a:xfrm>
                <a:off x="12098399" y="6547268"/>
                <a:ext cx="17239" cy="51717"/>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pPr marL="0" marR="0" lvl="0" indent="0" defTabSz="685735" eaLnBrk="1" fontAlgn="auto" latinLnBrk="0" hangingPunct="1">
                  <a:lnSpc>
                    <a:spcPct val="100000"/>
                  </a:lnSpc>
                  <a:spcBef>
                    <a:spcPts val="0"/>
                  </a:spcBef>
                  <a:spcAft>
                    <a:spcPts val="0"/>
                  </a:spcAft>
                  <a:buClrTx/>
                  <a:buSzTx/>
                  <a:buFontTx/>
                  <a:buNone/>
                  <a:tabLst/>
                  <a:defRPr/>
                </a:pPr>
                <a:endParaRPr kumimoji="0" lang="en-IN" sz="1350" b="0" i="0" u="none" strike="noStrike" kern="0" cap="none" spc="0" normalizeH="0" baseline="0" noProof="0">
                  <a:ln>
                    <a:noFill/>
                  </a:ln>
                  <a:solidFill>
                    <a:srgbClr val="505050"/>
                  </a:solidFill>
                  <a:effectLst/>
                  <a:uLnTx/>
                  <a:uFillTx/>
                </a:endParaRPr>
              </a:p>
            </p:txBody>
          </p:sp>
          <p:sp>
            <p:nvSpPr>
              <p:cNvPr id="209" name="Rectangle 47"/>
              <p:cNvSpPr>
                <a:spLocks noChangeArrowheads="1"/>
              </p:cNvSpPr>
              <p:nvPr/>
            </p:nvSpPr>
            <p:spPr bwMode="auto">
              <a:xfrm>
                <a:off x="12098399" y="6634420"/>
                <a:ext cx="17239" cy="51717"/>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pPr marL="0" marR="0" lvl="0" indent="0" defTabSz="685735" eaLnBrk="1" fontAlgn="auto" latinLnBrk="0" hangingPunct="1">
                  <a:lnSpc>
                    <a:spcPct val="100000"/>
                  </a:lnSpc>
                  <a:spcBef>
                    <a:spcPts val="0"/>
                  </a:spcBef>
                  <a:spcAft>
                    <a:spcPts val="0"/>
                  </a:spcAft>
                  <a:buClrTx/>
                  <a:buSzTx/>
                  <a:buFontTx/>
                  <a:buNone/>
                  <a:tabLst/>
                  <a:defRPr/>
                </a:pPr>
                <a:endParaRPr kumimoji="0" lang="en-IN" sz="1350" b="0" i="0" u="none" strike="noStrike" kern="0" cap="none" spc="0" normalizeH="0" baseline="0" noProof="0">
                  <a:ln>
                    <a:noFill/>
                  </a:ln>
                  <a:solidFill>
                    <a:srgbClr val="505050"/>
                  </a:solidFill>
                  <a:effectLst/>
                  <a:uLnTx/>
                  <a:uFillTx/>
                </a:endParaRPr>
              </a:p>
            </p:txBody>
          </p:sp>
          <p:sp>
            <p:nvSpPr>
              <p:cNvPr id="210" name="Rectangle 48"/>
              <p:cNvSpPr>
                <a:spLocks noChangeArrowheads="1"/>
              </p:cNvSpPr>
              <p:nvPr/>
            </p:nvSpPr>
            <p:spPr bwMode="auto">
              <a:xfrm>
                <a:off x="12038062" y="6634420"/>
                <a:ext cx="18196" cy="51717"/>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pPr marL="0" marR="0" lvl="0" indent="0" defTabSz="685735" eaLnBrk="1" fontAlgn="auto" latinLnBrk="0" hangingPunct="1">
                  <a:lnSpc>
                    <a:spcPct val="100000"/>
                  </a:lnSpc>
                  <a:spcBef>
                    <a:spcPts val="0"/>
                  </a:spcBef>
                  <a:spcAft>
                    <a:spcPts val="0"/>
                  </a:spcAft>
                  <a:buClrTx/>
                  <a:buSzTx/>
                  <a:buFontTx/>
                  <a:buNone/>
                  <a:tabLst/>
                  <a:defRPr/>
                </a:pPr>
                <a:endParaRPr kumimoji="0" lang="en-IN" sz="1350" b="0" i="0" u="none" strike="noStrike" kern="0" cap="none" spc="0" normalizeH="0" baseline="0" noProof="0">
                  <a:ln>
                    <a:noFill/>
                  </a:ln>
                  <a:solidFill>
                    <a:srgbClr val="505050"/>
                  </a:solidFill>
                  <a:effectLst/>
                  <a:uLnTx/>
                  <a:uFillTx/>
                </a:endParaRPr>
              </a:p>
            </p:txBody>
          </p:sp>
          <p:sp>
            <p:nvSpPr>
              <p:cNvPr id="211" name="Rectangle 49"/>
              <p:cNvSpPr>
                <a:spLocks noChangeArrowheads="1"/>
              </p:cNvSpPr>
              <p:nvPr/>
            </p:nvSpPr>
            <p:spPr bwMode="auto">
              <a:xfrm>
                <a:off x="12038062" y="6835542"/>
                <a:ext cx="18196" cy="51717"/>
              </a:xfrm>
              <a:prstGeom prst="rect">
                <a:avLst/>
              </a:prstGeom>
              <a:solidFill>
                <a:srgbClr val="FEFEF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defTabSz="685735" eaLnBrk="1" fontAlgn="auto" latinLnBrk="0" hangingPunct="1">
                  <a:lnSpc>
                    <a:spcPct val="100000"/>
                  </a:lnSpc>
                  <a:spcBef>
                    <a:spcPts val="0"/>
                  </a:spcBef>
                  <a:spcAft>
                    <a:spcPts val="0"/>
                  </a:spcAft>
                  <a:buClrTx/>
                  <a:buSzTx/>
                  <a:buFontTx/>
                  <a:buNone/>
                  <a:tabLst/>
                  <a:defRPr/>
                </a:pPr>
                <a:endParaRPr kumimoji="0" lang="en-IN" sz="1350" b="0" i="0" u="none" strike="noStrike" kern="0" cap="none" spc="0" normalizeH="0" baseline="0" noProof="0">
                  <a:ln>
                    <a:noFill/>
                  </a:ln>
                  <a:solidFill>
                    <a:srgbClr val="505050"/>
                  </a:solidFill>
                  <a:effectLst/>
                  <a:uLnTx/>
                  <a:uFillTx/>
                </a:endParaRPr>
              </a:p>
            </p:txBody>
          </p:sp>
          <p:sp>
            <p:nvSpPr>
              <p:cNvPr id="212" name="Rectangle 50"/>
              <p:cNvSpPr>
                <a:spLocks noChangeArrowheads="1"/>
              </p:cNvSpPr>
              <p:nvPr/>
            </p:nvSpPr>
            <p:spPr bwMode="auto">
              <a:xfrm>
                <a:off x="12098399" y="6835542"/>
                <a:ext cx="17239" cy="51717"/>
              </a:xfrm>
              <a:prstGeom prst="rect">
                <a:avLst/>
              </a:prstGeom>
              <a:solidFill>
                <a:srgbClr val="FEFEF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defTabSz="685735" eaLnBrk="1" fontAlgn="auto" latinLnBrk="0" hangingPunct="1">
                  <a:lnSpc>
                    <a:spcPct val="100000"/>
                  </a:lnSpc>
                  <a:spcBef>
                    <a:spcPts val="0"/>
                  </a:spcBef>
                  <a:spcAft>
                    <a:spcPts val="0"/>
                  </a:spcAft>
                  <a:buClrTx/>
                  <a:buSzTx/>
                  <a:buFontTx/>
                  <a:buNone/>
                  <a:tabLst/>
                  <a:defRPr/>
                </a:pPr>
                <a:endParaRPr kumimoji="0" lang="en-IN" sz="1350" b="0" i="0" u="none" strike="noStrike" kern="0" cap="none" spc="0" normalizeH="0" baseline="0" noProof="0">
                  <a:ln>
                    <a:noFill/>
                  </a:ln>
                  <a:solidFill>
                    <a:srgbClr val="505050"/>
                  </a:solidFill>
                  <a:effectLst/>
                  <a:uLnTx/>
                  <a:uFillTx/>
                </a:endParaRPr>
              </a:p>
            </p:txBody>
          </p:sp>
          <p:sp>
            <p:nvSpPr>
              <p:cNvPr id="213" name="Rectangle 51"/>
              <p:cNvSpPr>
                <a:spLocks noChangeArrowheads="1"/>
              </p:cNvSpPr>
              <p:nvPr/>
            </p:nvSpPr>
            <p:spPr bwMode="auto">
              <a:xfrm>
                <a:off x="12098399" y="6121080"/>
                <a:ext cx="17239" cy="51717"/>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pPr marL="0" marR="0" lvl="0" indent="0" defTabSz="685735" eaLnBrk="1" fontAlgn="auto" latinLnBrk="0" hangingPunct="1">
                  <a:lnSpc>
                    <a:spcPct val="100000"/>
                  </a:lnSpc>
                  <a:spcBef>
                    <a:spcPts val="0"/>
                  </a:spcBef>
                  <a:spcAft>
                    <a:spcPts val="0"/>
                  </a:spcAft>
                  <a:buClrTx/>
                  <a:buSzTx/>
                  <a:buFontTx/>
                  <a:buNone/>
                  <a:tabLst/>
                  <a:defRPr/>
                </a:pPr>
                <a:endParaRPr kumimoji="0" lang="en-IN" sz="1350" b="0" i="0" u="none" strike="noStrike" kern="0" cap="none" spc="0" normalizeH="0" baseline="0" noProof="0">
                  <a:ln>
                    <a:noFill/>
                  </a:ln>
                  <a:solidFill>
                    <a:srgbClr val="505050"/>
                  </a:solidFill>
                  <a:effectLst/>
                  <a:uLnTx/>
                  <a:uFillTx/>
                </a:endParaRPr>
              </a:p>
            </p:txBody>
          </p:sp>
          <p:sp>
            <p:nvSpPr>
              <p:cNvPr id="214" name="Rectangle 52"/>
              <p:cNvSpPr>
                <a:spLocks noChangeArrowheads="1"/>
              </p:cNvSpPr>
              <p:nvPr/>
            </p:nvSpPr>
            <p:spPr bwMode="auto">
              <a:xfrm>
                <a:off x="12038062" y="6121080"/>
                <a:ext cx="18196" cy="51717"/>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pPr marL="0" marR="0" lvl="0" indent="0" defTabSz="685735" eaLnBrk="1" fontAlgn="auto" latinLnBrk="0" hangingPunct="1">
                  <a:lnSpc>
                    <a:spcPct val="100000"/>
                  </a:lnSpc>
                  <a:spcBef>
                    <a:spcPts val="0"/>
                  </a:spcBef>
                  <a:spcAft>
                    <a:spcPts val="0"/>
                  </a:spcAft>
                  <a:buClrTx/>
                  <a:buSzTx/>
                  <a:buFontTx/>
                  <a:buNone/>
                  <a:tabLst/>
                  <a:defRPr/>
                </a:pPr>
                <a:endParaRPr kumimoji="0" lang="en-IN" sz="1350" b="0" i="0" u="none" strike="noStrike" kern="0" cap="none" spc="0" normalizeH="0" baseline="0" noProof="0">
                  <a:ln>
                    <a:noFill/>
                  </a:ln>
                  <a:solidFill>
                    <a:srgbClr val="505050"/>
                  </a:solidFill>
                  <a:effectLst/>
                  <a:uLnTx/>
                  <a:uFillTx/>
                </a:endParaRPr>
              </a:p>
            </p:txBody>
          </p:sp>
          <p:sp>
            <p:nvSpPr>
              <p:cNvPr id="215" name="Rectangle 53"/>
              <p:cNvSpPr>
                <a:spLocks noChangeArrowheads="1"/>
              </p:cNvSpPr>
              <p:nvPr/>
            </p:nvSpPr>
            <p:spPr bwMode="auto">
              <a:xfrm>
                <a:off x="12038062" y="6037759"/>
                <a:ext cx="18196" cy="47886"/>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pPr marL="0" marR="0" lvl="0" indent="0" defTabSz="685735" eaLnBrk="1" fontAlgn="auto" latinLnBrk="0" hangingPunct="1">
                  <a:lnSpc>
                    <a:spcPct val="100000"/>
                  </a:lnSpc>
                  <a:spcBef>
                    <a:spcPts val="0"/>
                  </a:spcBef>
                  <a:spcAft>
                    <a:spcPts val="0"/>
                  </a:spcAft>
                  <a:buClrTx/>
                  <a:buSzTx/>
                  <a:buFontTx/>
                  <a:buNone/>
                  <a:tabLst/>
                  <a:defRPr/>
                </a:pPr>
                <a:endParaRPr kumimoji="0" lang="en-IN" sz="1350" b="0" i="0" u="none" strike="noStrike" kern="0" cap="none" spc="0" normalizeH="0" baseline="0" noProof="0">
                  <a:ln>
                    <a:noFill/>
                  </a:ln>
                  <a:solidFill>
                    <a:srgbClr val="505050"/>
                  </a:solidFill>
                  <a:effectLst/>
                  <a:uLnTx/>
                  <a:uFillTx/>
                </a:endParaRPr>
              </a:p>
            </p:txBody>
          </p:sp>
          <p:sp>
            <p:nvSpPr>
              <p:cNvPr id="216" name="Rectangle 54"/>
              <p:cNvSpPr>
                <a:spLocks noChangeArrowheads="1"/>
              </p:cNvSpPr>
              <p:nvPr/>
            </p:nvSpPr>
            <p:spPr bwMode="auto">
              <a:xfrm>
                <a:off x="12098399" y="6037759"/>
                <a:ext cx="17239" cy="47886"/>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pPr marL="0" marR="0" lvl="0" indent="0" defTabSz="685735" eaLnBrk="1" fontAlgn="auto" latinLnBrk="0" hangingPunct="1">
                  <a:lnSpc>
                    <a:spcPct val="100000"/>
                  </a:lnSpc>
                  <a:spcBef>
                    <a:spcPts val="0"/>
                  </a:spcBef>
                  <a:spcAft>
                    <a:spcPts val="0"/>
                  </a:spcAft>
                  <a:buClrTx/>
                  <a:buSzTx/>
                  <a:buFontTx/>
                  <a:buNone/>
                  <a:tabLst/>
                  <a:defRPr/>
                </a:pPr>
                <a:endParaRPr kumimoji="0" lang="en-IN" sz="1350" b="0" i="0" u="none" strike="noStrike" kern="0" cap="none" spc="0" normalizeH="0" baseline="0" noProof="0">
                  <a:ln>
                    <a:noFill/>
                  </a:ln>
                  <a:solidFill>
                    <a:srgbClr val="505050"/>
                  </a:solidFill>
                  <a:effectLst/>
                  <a:uLnTx/>
                  <a:uFillTx/>
                </a:endParaRPr>
              </a:p>
            </p:txBody>
          </p:sp>
          <p:sp>
            <p:nvSpPr>
              <p:cNvPr id="217" name="Rectangle 55"/>
              <p:cNvSpPr>
                <a:spLocks noChangeArrowheads="1"/>
              </p:cNvSpPr>
              <p:nvPr/>
            </p:nvSpPr>
            <p:spPr bwMode="auto">
              <a:xfrm>
                <a:off x="12098399" y="5950606"/>
                <a:ext cx="17239" cy="51717"/>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pPr marL="0" marR="0" lvl="0" indent="0" defTabSz="685735" eaLnBrk="1" fontAlgn="auto" latinLnBrk="0" hangingPunct="1">
                  <a:lnSpc>
                    <a:spcPct val="100000"/>
                  </a:lnSpc>
                  <a:spcBef>
                    <a:spcPts val="0"/>
                  </a:spcBef>
                  <a:spcAft>
                    <a:spcPts val="0"/>
                  </a:spcAft>
                  <a:buClrTx/>
                  <a:buSzTx/>
                  <a:buFontTx/>
                  <a:buNone/>
                  <a:tabLst/>
                  <a:defRPr/>
                </a:pPr>
                <a:endParaRPr kumimoji="0" lang="en-IN" sz="1350" b="0" i="0" u="none" strike="noStrike" kern="0" cap="none" spc="0" normalizeH="0" baseline="0" noProof="0">
                  <a:ln>
                    <a:noFill/>
                  </a:ln>
                  <a:solidFill>
                    <a:srgbClr val="505050"/>
                  </a:solidFill>
                  <a:effectLst/>
                  <a:uLnTx/>
                  <a:uFillTx/>
                </a:endParaRPr>
              </a:p>
            </p:txBody>
          </p:sp>
          <p:sp>
            <p:nvSpPr>
              <p:cNvPr id="218" name="Rectangle 56"/>
              <p:cNvSpPr>
                <a:spLocks noChangeArrowheads="1"/>
              </p:cNvSpPr>
              <p:nvPr/>
            </p:nvSpPr>
            <p:spPr bwMode="auto">
              <a:xfrm>
                <a:off x="12038062" y="5950606"/>
                <a:ext cx="18196" cy="51717"/>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pPr marL="0" marR="0" lvl="0" indent="0" defTabSz="685735" eaLnBrk="1" fontAlgn="auto" latinLnBrk="0" hangingPunct="1">
                  <a:lnSpc>
                    <a:spcPct val="100000"/>
                  </a:lnSpc>
                  <a:spcBef>
                    <a:spcPts val="0"/>
                  </a:spcBef>
                  <a:spcAft>
                    <a:spcPts val="0"/>
                  </a:spcAft>
                  <a:buClrTx/>
                  <a:buSzTx/>
                  <a:buFontTx/>
                  <a:buNone/>
                  <a:tabLst/>
                  <a:defRPr/>
                </a:pPr>
                <a:endParaRPr kumimoji="0" lang="en-IN" sz="1350" b="0" i="0" u="none" strike="noStrike" kern="0" cap="none" spc="0" normalizeH="0" baseline="0" noProof="0">
                  <a:ln>
                    <a:noFill/>
                  </a:ln>
                  <a:solidFill>
                    <a:srgbClr val="505050"/>
                  </a:solidFill>
                  <a:effectLst/>
                  <a:uLnTx/>
                  <a:uFillTx/>
                </a:endParaRPr>
              </a:p>
            </p:txBody>
          </p:sp>
          <p:sp>
            <p:nvSpPr>
              <p:cNvPr id="219" name="Rectangle 57"/>
              <p:cNvSpPr>
                <a:spLocks noChangeArrowheads="1"/>
              </p:cNvSpPr>
              <p:nvPr/>
            </p:nvSpPr>
            <p:spPr bwMode="auto">
              <a:xfrm>
                <a:off x="12038062" y="5781089"/>
                <a:ext cx="18196" cy="51717"/>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pPr marL="0" marR="0" lvl="0" indent="0" defTabSz="685735" eaLnBrk="1" fontAlgn="auto" latinLnBrk="0" hangingPunct="1">
                  <a:lnSpc>
                    <a:spcPct val="100000"/>
                  </a:lnSpc>
                  <a:spcBef>
                    <a:spcPts val="0"/>
                  </a:spcBef>
                  <a:spcAft>
                    <a:spcPts val="0"/>
                  </a:spcAft>
                  <a:buClrTx/>
                  <a:buSzTx/>
                  <a:buFontTx/>
                  <a:buNone/>
                  <a:tabLst/>
                  <a:defRPr/>
                </a:pPr>
                <a:endParaRPr kumimoji="0" lang="en-IN" sz="1350" b="0" i="0" u="none" strike="noStrike" kern="0" cap="none" spc="0" normalizeH="0" baseline="0" noProof="0">
                  <a:ln>
                    <a:noFill/>
                  </a:ln>
                  <a:solidFill>
                    <a:srgbClr val="505050"/>
                  </a:solidFill>
                  <a:effectLst/>
                  <a:uLnTx/>
                  <a:uFillTx/>
                </a:endParaRPr>
              </a:p>
            </p:txBody>
          </p:sp>
          <p:sp>
            <p:nvSpPr>
              <p:cNvPr id="220" name="Rectangle 58"/>
              <p:cNvSpPr>
                <a:spLocks noChangeArrowheads="1"/>
              </p:cNvSpPr>
              <p:nvPr/>
            </p:nvSpPr>
            <p:spPr bwMode="auto">
              <a:xfrm>
                <a:off x="12038062" y="5693936"/>
                <a:ext cx="18196" cy="51717"/>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pPr marL="0" marR="0" lvl="0" indent="0" defTabSz="685735" eaLnBrk="1" fontAlgn="auto" latinLnBrk="0" hangingPunct="1">
                  <a:lnSpc>
                    <a:spcPct val="100000"/>
                  </a:lnSpc>
                  <a:spcBef>
                    <a:spcPts val="0"/>
                  </a:spcBef>
                  <a:spcAft>
                    <a:spcPts val="0"/>
                  </a:spcAft>
                  <a:buClrTx/>
                  <a:buSzTx/>
                  <a:buFontTx/>
                  <a:buNone/>
                  <a:tabLst/>
                  <a:defRPr/>
                </a:pPr>
                <a:endParaRPr kumimoji="0" lang="en-IN" sz="1350" b="0" i="0" u="none" strike="noStrike" kern="0" cap="none" spc="0" normalizeH="0" baseline="0" noProof="0">
                  <a:ln>
                    <a:noFill/>
                  </a:ln>
                  <a:solidFill>
                    <a:srgbClr val="505050"/>
                  </a:solidFill>
                  <a:effectLst/>
                  <a:uLnTx/>
                  <a:uFillTx/>
                </a:endParaRPr>
              </a:p>
            </p:txBody>
          </p:sp>
          <p:sp>
            <p:nvSpPr>
              <p:cNvPr id="221" name="Rectangle 59"/>
              <p:cNvSpPr>
                <a:spLocks noChangeArrowheads="1"/>
              </p:cNvSpPr>
              <p:nvPr/>
            </p:nvSpPr>
            <p:spPr bwMode="auto">
              <a:xfrm>
                <a:off x="12038062" y="5552193"/>
                <a:ext cx="18196" cy="51717"/>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pPr marL="0" marR="0" lvl="0" indent="0" defTabSz="685735" eaLnBrk="1" fontAlgn="auto" latinLnBrk="0" hangingPunct="1">
                  <a:lnSpc>
                    <a:spcPct val="100000"/>
                  </a:lnSpc>
                  <a:spcBef>
                    <a:spcPts val="0"/>
                  </a:spcBef>
                  <a:spcAft>
                    <a:spcPts val="0"/>
                  </a:spcAft>
                  <a:buClrTx/>
                  <a:buSzTx/>
                  <a:buFontTx/>
                  <a:buNone/>
                  <a:tabLst/>
                  <a:defRPr/>
                </a:pPr>
                <a:endParaRPr kumimoji="0" lang="en-IN" sz="1350" b="0" i="0" u="none" strike="noStrike" kern="0" cap="none" spc="0" normalizeH="0" baseline="0" noProof="0">
                  <a:ln>
                    <a:noFill/>
                  </a:ln>
                  <a:solidFill>
                    <a:srgbClr val="505050"/>
                  </a:solidFill>
                  <a:effectLst/>
                  <a:uLnTx/>
                  <a:uFillTx/>
                </a:endParaRPr>
              </a:p>
            </p:txBody>
          </p:sp>
          <p:sp>
            <p:nvSpPr>
              <p:cNvPr id="222" name="Rectangle 60"/>
              <p:cNvSpPr>
                <a:spLocks noChangeArrowheads="1"/>
              </p:cNvSpPr>
              <p:nvPr/>
            </p:nvSpPr>
            <p:spPr bwMode="auto">
              <a:xfrm>
                <a:off x="12098399" y="5552193"/>
                <a:ext cx="17239" cy="51717"/>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pPr marL="0" marR="0" lvl="0" indent="0" defTabSz="685735" eaLnBrk="1" fontAlgn="auto" latinLnBrk="0" hangingPunct="1">
                  <a:lnSpc>
                    <a:spcPct val="100000"/>
                  </a:lnSpc>
                  <a:spcBef>
                    <a:spcPts val="0"/>
                  </a:spcBef>
                  <a:spcAft>
                    <a:spcPts val="0"/>
                  </a:spcAft>
                  <a:buClrTx/>
                  <a:buSzTx/>
                  <a:buFontTx/>
                  <a:buNone/>
                  <a:tabLst/>
                  <a:defRPr/>
                </a:pPr>
                <a:endParaRPr kumimoji="0" lang="en-IN" sz="1350" b="0" i="0" u="none" strike="noStrike" kern="0" cap="none" spc="0" normalizeH="0" baseline="0" noProof="0">
                  <a:ln>
                    <a:noFill/>
                  </a:ln>
                  <a:solidFill>
                    <a:srgbClr val="505050"/>
                  </a:solidFill>
                  <a:effectLst/>
                  <a:uLnTx/>
                  <a:uFillTx/>
                </a:endParaRPr>
              </a:p>
            </p:txBody>
          </p:sp>
          <p:sp>
            <p:nvSpPr>
              <p:cNvPr id="223" name="Rectangle 61"/>
              <p:cNvSpPr>
                <a:spLocks noChangeArrowheads="1"/>
              </p:cNvSpPr>
              <p:nvPr/>
            </p:nvSpPr>
            <p:spPr bwMode="auto">
              <a:xfrm>
                <a:off x="12154904" y="5552193"/>
                <a:ext cx="17239" cy="51717"/>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pPr marL="0" marR="0" lvl="0" indent="0" defTabSz="685735" eaLnBrk="1" fontAlgn="auto" latinLnBrk="0" hangingPunct="1">
                  <a:lnSpc>
                    <a:spcPct val="100000"/>
                  </a:lnSpc>
                  <a:spcBef>
                    <a:spcPts val="0"/>
                  </a:spcBef>
                  <a:spcAft>
                    <a:spcPts val="0"/>
                  </a:spcAft>
                  <a:buClrTx/>
                  <a:buSzTx/>
                  <a:buFontTx/>
                  <a:buNone/>
                  <a:tabLst/>
                  <a:defRPr/>
                </a:pPr>
                <a:endParaRPr kumimoji="0" lang="en-IN" sz="1350" b="0" i="0" u="none" strike="noStrike" kern="0" cap="none" spc="0" normalizeH="0" baseline="0" noProof="0">
                  <a:ln>
                    <a:noFill/>
                  </a:ln>
                  <a:solidFill>
                    <a:srgbClr val="505050"/>
                  </a:solidFill>
                  <a:effectLst/>
                  <a:uLnTx/>
                  <a:uFillTx/>
                </a:endParaRPr>
              </a:p>
            </p:txBody>
          </p:sp>
          <p:sp>
            <p:nvSpPr>
              <p:cNvPr id="224" name="Rectangle 62"/>
              <p:cNvSpPr>
                <a:spLocks noChangeArrowheads="1"/>
              </p:cNvSpPr>
              <p:nvPr/>
            </p:nvSpPr>
            <p:spPr bwMode="auto">
              <a:xfrm>
                <a:off x="12214283" y="6463945"/>
                <a:ext cx="18196" cy="51717"/>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pPr marL="0" marR="0" lvl="0" indent="0" defTabSz="685735" eaLnBrk="1" fontAlgn="auto" latinLnBrk="0" hangingPunct="1">
                  <a:lnSpc>
                    <a:spcPct val="100000"/>
                  </a:lnSpc>
                  <a:spcBef>
                    <a:spcPts val="0"/>
                  </a:spcBef>
                  <a:spcAft>
                    <a:spcPts val="0"/>
                  </a:spcAft>
                  <a:buClrTx/>
                  <a:buSzTx/>
                  <a:buFontTx/>
                  <a:buNone/>
                  <a:tabLst/>
                  <a:defRPr/>
                </a:pPr>
                <a:endParaRPr kumimoji="0" lang="en-IN" sz="1350" b="0" i="0" u="none" strike="noStrike" kern="0" cap="none" spc="0" normalizeH="0" baseline="0" noProof="0">
                  <a:ln>
                    <a:noFill/>
                  </a:ln>
                  <a:solidFill>
                    <a:srgbClr val="505050"/>
                  </a:solidFill>
                  <a:effectLst/>
                  <a:uLnTx/>
                  <a:uFillTx/>
                </a:endParaRPr>
              </a:p>
            </p:txBody>
          </p:sp>
          <p:sp>
            <p:nvSpPr>
              <p:cNvPr id="225" name="Rectangle 63"/>
              <p:cNvSpPr>
                <a:spLocks noChangeArrowheads="1"/>
              </p:cNvSpPr>
              <p:nvPr/>
            </p:nvSpPr>
            <p:spPr bwMode="auto">
              <a:xfrm>
                <a:off x="12214283" y="6377750"/>
                <a:ext cx="18196" cy="51717"/>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pPr marL="0" marR="0" lvl="0" indent="0" defTabSz="685735" eaLnBrk="1" fontAlgn="auto" latinLnBrk="0" hangingPunct="1">
                  <a:lnSpc>
                    <a:spcPct val="100000"/>
                  </a:lnSpc>
                  <a:spcBef>
                    <a:spcPts val="0"/>
                  </a:spcBef>
                  <a:spcAft>
                    <a:spcPts val="0"/>
                  </a:spcAft>
                  <a:buClrTx/>
                  <a:buSzTx/>
                  <a:buFontTx/>
                  <a:buNone/>
                  <a:tabLst/>
                  <a:defRPr/>
                </a:pPr>
                <a:endParaRPr kumimoji="0" lang="en-IN" sz="1350" b="0" i="0" u="none" strike="noStrike" kern="0" cap="none" spc="0" normalizeH="0" baseline="0" noProof="0">
                  <a:ln>
                    <a:noFill/>
                  </a:ln>
                  <a:solidFill>
                    <a:srgbClr val="505050"/>
                  </a:solidFill>
                  <a:effectLst/>
                  <a:uLnTx/>
                  <a:uFillTx/>
                </a:endParaRPr>
              </a:p>
            </p:txBody>
          </p:sp>
          <p:sp>
            <p:nvSpPr>
              <p:cNvPr id="226" name="Rectangle 64"/>
              <p:cNvSpPr>
                <a:spLocks noChangeArrowheads="1"/>
              </p:cNvSpPr>
              <p:nvPr/>
            </p:nvSpPr>
            <p:spPr bwMode="auto">
              <a:xfrm>
                <a:off x="12214283" y="6294429"/>
                <a:ext cx="18196" cy="47886"/>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pPr marL="0" marR="0" lvl="0" indent="0" defTabSz="685735" eaLnBrk="1" fontAlgn="auto" latinLnBrk="0" hangingPunct="1">
                  <a:lnSpc>
                    <a:spcPct val="100000"/>
                  </a:lnSpc>
                  <a:spcBef>
                    <a:spcPts val="0"/>
                  </a:spcBef>
                  <a:spcAft>
                    <a:spcPts val="0"/>
                  </a:spcAft>
                  <a:buClrTx/>
                  <a:buSzTx/>
                  <a:buFontTx/>
                  <a:buNone/>
                  <a:tabLst/>
                  <a:defRPr/>
                </a:pPr>
                <a:endParaRPr kumimoji="0" lang="en-IN" sz="1350" b="0" i="0" u="none" strike="noStrike" kern="0" cap="none" spc="0" normalizeH="0" baseline="0" noProof="0">
                  <a:ln>
                    <a:noFill/>
                  </a:ln>
                  <a:solidFill>
                    <a:srgbClr val="505050"/>
                  </a:solidFill>
                  <a:effectLst/>
                  <a:uLnTx/>
                  <a:uFillTx/>
                </a:endParaRPr>
              </a:p>
            </p:txBody>
          </p:sp>
          <p:sp>
            <p:nvSpPr>
              <p:cNvPr id="227" name="Rectangle 65"/>
              <p:cNvSpPr>
                <a:spLocks noChangeArrowheads="1"/>
              </p:cNvSpPr>
              <p:nvPr/>
            </p:nvSpPr>
            <p:spPr bwMode="auto">
              <a:xfrm>
                <a:off x="12214283" y="5950606"/>
                <a:ext cx="18196" cy="51717"/>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pPr marL="0" marR="0" lvl="0" indent="0" defTabSz="685735" eaLnBrk="1" fontAlgn="auto" latinLnBrk="0" hangingPunct="1">
                  <a:lnSpc>
                    <a:spcPct val="100000"/>
                  </a:lnSpc>
                  <a:spcBef>
                    <a:spcPts val="0"/>
                  </a:spcBef>
                  <a:spcAft>
                    <a:spcPts val="0"/>
                  </a:spcAft>
                  <a:buClrTx/>
                  <a:buSzTx/>
                  <a:buFontTx/>
                  <a:buNone/>
                  <a:tabLst/>
                  <a:defRPr/>
                </a:pPr>
                <a:endParaRPr kumimoji="0" lang="en-IN" sz="1350" b="0" i="0" u="none" strike="noStrike" kern="0" cap="none" spc="0" normalizeH="0" baseline="0" noProof="0">
                  <a:ln>
                    <a:noFill/>
                  </a:ln>
                  <a:solidFill>
                    <a:srgbClr val="505050"/>
                  </a:solidFill>
                  <a:effectLst/>
                  <a:uLnTx/>
                  <a:uFillTx/>
                </a:endParaRPr>
              </a:p>
            </p:txBody>
          </p:sp>
          <p:sp>
            <p:nvSpPr>
              <p:cNvPr id="228" name="Rectangle 66"/>
              <p:cNvSpPr>
                <a:spLocks noChangeArrowheads="1"/>
              </p:cNvSpPr>
              <p:nvPr/>
            </p:nvSpPr>
            <p:spPr bwMode="auto">
              <a:xfrm>
                <a:off x="12214283" y="5693936"/>
                <a:ext cx="18196" cy="51717"/>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pPr marL="0" marR="0" lvl="0" indent="0" defTabSz="685735" eaLnBrk="1" fontAlgn="auto" latinLnBrk="0" hangingPunct="1">
                  <a:lnSpc>
                    <a:spcPct val="100000"/>
                  </a:lnSpc>
                  <a:spcBef>
                    <a:spcPts val="0"/>
                  </a:spcBef>
                  <a:spcAft>
                    <a:spcPts val="0"/>
                  </a:spcAft>
                  <a:buClrTx/>
                  <a:buSzTx/>
                  <a:buFontTx/>
                  <a:buNone/>
                  <a:tabLst/>
                  <a:defRPr/>
                </a:pPr>
                <a:endParaRPr kumimoji="0" lang="en-IN" sz="1350" b="0" i="0" u="none" strike="noStrike" kern="0" cap="none" spc="0" normalizeH="0" baseline="0" noProof="0">
                  <a:ln>
                    <a:noFill/>
                  </a:ln>
                  <a:solidFill>
                    <a:srgbClr val="505050"/>
                  </a:solidFill>
                  <a:effectLst/>
                  <a:uLnTx/>
                  <a:uFillTx/>
                </a:endParaRPr>
              </a:p>
            </p:txBody>
          </p:sp>
          <p:sp>
            <p:nvSpPr>
              <p:cNvPr id="229" name="Rectangle 67"/>
              <p:cNvSpPr>
                <a:spLocks noChangeArrowheads="1"/>
              </p:cNvSpPr>
              <p:nvPr/>
            </p:nvSpPr>
            <p:spPr bwMode="auto">
              <a:xfrm>
                <a:off x="12154904" y="5693936"/>
                <a:ext cx="17239" cy="51717"/>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pPr marL="0" marR="0" lvl="0" indent="0" defTabSz="685735" eaLnBrk="1" fontAlgn="auto" latinLnBrk="0" hangingPunct="1">
                  <a:lnSpc>
                    <a:spcPct val="100000"/>
                  </a:lnSpc>
                  <a:spcBef>
                    <a:spcPts val="0"/>
                  </a:spcBef>
                  <a:spcAft>
                    <a:spcPts val="0"/>
                  </a:spcAft>
                  <a:buClrTx/>
                  <a:buSzTx/>
                  <a:buFontTx/>
                  <a:buNone/>
                  <a:tabLst/>
                  <a:defRPr/>
                </a:pPr>
                <a:endParaRPr kumimoji="0" lang="en-IN" sz="1350" b="0" i="0" u="none" strike="noStrike" kern="0" cap="none" spc="0" normalizeH="0" baseline="0" noProof="0">
                  <a:ln>
                    <a:noFill/>
                  </a:ln>
                  <a:solidFill>
                    <a:srgbClr val="505050"/>
                  </a:solidFill>
                  <a:effectLst/>
                  <a:uLnTx/>
                  <a:uFillTx/>
                </a:endParaRPr>
              </a:p>
            </p:txBody>
          </p:sp>
          <p:sp>
            <p:nvSpPr>
              <p:cNvPr id="230" name="Rectangle 68"/>
              <p:cNvSpPr>
                <a:spLocks noChangeArrowheads="1"/>
              </p:cNvSpPr>
              <p:nvPr/>
            </p:nvSpPr>
            <p:spPr bwMode="auto">
              <a:xfrm>
                <a:off x="12154904" y="5781089"/>
                <a:ext cx="17239" cy="51717"/>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pPr marL="0" marR="0" lvl="0" indent="0" defTabSz="685735" eaLnBrk="1" fontAlgn="auto" latinLnBrk="0" hangingPunct="1">
                  <a:lnSpc>
                    <a:spcPct val="100000"/>
                  </a:lnSpc>
                  <a:spcBef>
                    <a:spcPts val="0"/>
                  </a:spcBef>
                  <a:spcAft>
                    <a:spcPts val="0"/>
                  </a:spcAft>
                  <a:buClrTx/>
                  <a:buSzTx/>
                  <a:buFontTx/>
                  <a:buNone/>
                  <a:tabLst/>
                  <a:defRPr/>
                </a:pPr>
                <a:endParaRPr kumimoji="0" lang="en-IN" sz="1350" b="0" i="0" u="none" strike="noStrike" kern="0" cap="none" spc="0" normalizeH="0" baseline="0" noProof="0">
                  <a:ln>
                    <a:noFill/>
                  </a:ln>
                  <a:solidFill>
                    <a:srgbClr val="505050"/>
                  </a:solidFill>
                  <a:effectLst/>
                  <a:uLnTx/>
                  <a:uFillTx/>
                </a:endParaRPr>
              </a:p>
            </p:txBody>
          </p:sp>
          <p:sp>
            <p:nvSpPr>
              <p:cNvPr id="231" name="Rectangle 69"/>
              <p:cNvSpPr>
                <a:spLocks noChangeArrowheads="1"/>
              </p:cNvSpPr>
              <p:nvPr/>
            </p:nvSpPr>
            <p:spPr bwMode="auto">
              <a:xfrm>
                <a:off x="12154904" y="5864411"/>
                <a:ext cx="17239" cy="51717"/>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pPr marL="0" marR="0" lvl="0" indent="0" defTabSz="685735" eaLnBrk="1" fontAlgn="auto" latinLnBrk="0" hangingPunct="1">
                  <a:lnSpc>
                    <a:spcPct val="100000"/>
                  </a:lnSpc>
                  <a:spcBef>
                    <a:spcPts val="0"/>
                  </a:spcBef>
                  <a:spcAft>
                    <a:spcPts val="0"/>
                  </a:spcAft>
                  <a:buClrTx/>
                  <a:buSzTx/>
                  <a:buFontTx/>
                  <a:buNone/>
                  <a:tabLst/>
                  <a:defRPr/>
                </a:pPr>
                <a:endParaRPr kumimoji="0" lang="en-IN" sz="1350" b="0" i="0" u="none" strike="noStrike" kern="0" cap="none" spc="0" normalizeH="0" baseline="0" noProof="0">
                  <a:ln>
                    <a:noFill/>
                  </a:ln>
                  <a:solidFill>
                    <a:srgbClr val="505050"/>
                  </a:solidFill>
                  <a:effectLst/>
                  <a:uLnTx/>
                  <a:uFillTx/>
                </a:endParaRPr>
              </a:p>
            </p:txBody>
          </p:sp>
          <p:sp>
            <p:nvSpPr>
              <p:cNvPr id="232" name="Rectangle 70"/>
              <p:cNvSpPr>
                <a:spLocks noChangeArrowheads="1"/>
              </p:cNvSpPr>
              <p:nvPr/>
            </p:nvSpPr>
            <p:spPr bwMode="auto">
              <a:xfrm>
                <a:off x="12154904" y="5950606"/>
                <a:ext cx="17239" cy="51717"/>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pPr marL="0" marR="0" lvl="0" indent="0" defTabSz="685735" eaLnBrk="1" fontAlgn="auto" latinLnBrk="0" hangingPunct="1">
                  <a:lnSpc>
                    <a:spcPct val="100000"/>
                  </a:lnSpc>
                  <a:spcBef>
                    <a:spcPts val="0"/>
                  </a:spcBef>
                  <a:spcAft>
                    <a:spcPts val="0"/>
                  </a:spcAft>
                  <a:buClrTx/>
                  <a:buSzTx/>
                  <a:buFontTx/>
                  <a:buNone/>
                  <a:tabLst/>
                  <a:defRPr/>
                </a:pPr>
                <a:endParaRPr kumimoji="0" lang="en-IN" sz="1350" b="0" i="0" u="none" strike="noStrike" kern="0" cap="none" spc="0" normalizeH="0" baseline="0" noProof="0">
                  <a:ln>
                    <a:noFill/>
                  </a:ln>
                  <a:solidFill>
                    <a:srgbClr val="505050"/>
                  </a:solidFill>
                  <a:effectLst/>
                  <a:uLnTx/>
                  <a:uFillTx/>
                </a:endParaRPr>
              </a:p>
            </p:txBody>
          </p:sp>
          <p:sp>
            <p:nvSpPr>
              <p:cNvPr id="233" name="Rectangle 71"/>
              <p:cNvSpPr>
                <a:spLocks noChangeArrowheads="1"/>
              </p:cNvSpPr>
              <p:nvPr/>
            </p:nvSpPr>
            <p:spPr bwMode="auto">
              <a:xfrm>
                <a:off x="12154904" y="6294429"/>
                <a:ext cx="17239" cy="47886"/>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pPr marL="0" marR="0" lvl="0" indent="0" defTabSz="685735" eaLnBrk="1" fontAlgn="auto" latinLnBrk="0" hangingPunct="1">
                  <a:lnSpc>
                    <a:spcPct val="100000"/>
                  </a:lnSpc>
                  <a:spcBef>
                    <a:spcPts val="0"/>
                  </a:spcBef>
                  <a:spcAft>
                    <a:spcPts val="0"/>
                  </a:spcAft>
                  <a:buClrTx/>
                  <a:buSzTx/>
                  <a:buFontTx/>
                  <a:buNone/>
                  <a:tabLst/>
                  <a:defRPr/>
                </a:pPr>
                <a:endParaRPr kumimoji="0" lang="en-IN" sz="1350" b="0" i="0" u="none" strike="noStrike" kern="0" cap="none" spc="0" normalizeH="0" baseline="0" noProof="0">
                  <a:ln>
                    <a:noFill/>
                  </a:ln>
                  <a:solidFill>
                    <a:srgbClr val="505050"/>
                  </a:solidFill>
                  <a:effectLst/>
                  <a:uLnTx/>
                  <a:uFillTx/>
                </a:endParaRPr>
              </a:p>
            </p:txBody>
          </p:sp>
          <p:sp>
            <p:nvSpPr>
              <p:cNvPr id="234" name="Rectangle 72"/>
              <p:cNvSpPr>
                <a:spLocks noChangeArrowheads="1"/>
              </p:cNvSpPr>
              <p:nvPr/>
            </p:nvSpPr>
            <p:spPr bwMode="auto">
              <a:xfrm>
                <a:off x="12214283" y="5781089"/>
                <a:ext cx="18196" cy="51717"/>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pPr marL="0" marR="0" lvl="0" indent="0" defTabSz="685735" eaLnBrk="1" fontAlgn="auto" latinLnBrk="0" hangingPunct="1">
                  <a:lnSpc>
                    <a:spcPct val="100000"/>
                  </a:lnSpc>
                  <a:spcBef>
                    <a:spcPts val="0"/>
                  </a:spcBef>
                  <a:spcAft>
                    <a:spcPts val="0"/>
                  </a:spcAft>
                  <a:buClrTx/>
                  <a:buSzTx/>
                  <a:buFontTx/>
                  <a:buNone/>
                  <a:tabLst/>
                  <a:defRPr/>
                </a:pPr>
                <a:endParaRPr kumimoji="0" lang="en-IN" sz="1350" b="0" i="0" u="none" strike="noStrike" kern="0" cap="none" spc="0" normalizeH="0" baseline="0" noProof="0">
                  <a:ln>
                    <a:noFill/>
                  </a:ln>
                  <a:solidFill>
                    <a:srgbClr val="505050"/>
                  </a:solidFill>
                  <a:effectLst/>
                  <a:uLnTx/>
                  <a:uFillTx/>
                </a:endParaRPr>
              </a:p>
            </p:txBody>
          </p:sp>
          <p:sp>
            <p:nvSpPr>
              <p:cNvPr id="235" name="Rectangle 7"/>
              <p:cNvSpPr>
                <a:spLocks noChangeArrowheads="1"/>
              </p:cNvSpPr>
              <p:nvPr/>
            </p:nvSpPr>
            <p:spPr bwMode="auto">
              <a:xfrm flipH="1">
                <a:off x="10829541" y="6596965"/>
                <a:ext cx="450812" cy="388355"/>
              </a:xfrm>
              <a:prstGeom prst="rect">
                <a:avLst/>
              </a:prstGeom>
              <a:solidFill>
                <a:schemeClr val="accent6">
                  <a:lumMod val="75000"/>
                </a:schemeClr>
              </a:solidFill>
              <a:ln>
                <a:noFill/>
              </a:ln>
              <a:extLst/>
            </p:spPr>
            <p:txBody>
              <a:bodyPr vert="horz" wrap="square" lIns="91440" tIns="45720" rIns="91440" bIns="45720" numCol="1" anchor="t" anchorCtr="0" compatLnSpc="1">
                <a:prstTxWarp prst="textNoShape">
                  <a:avLst/>
                </a:prstTxWarp>
              </a:bodyPr>
              <a:lstStyle/>
              <a:p>
                <a:endParaRPr lang="en-US" sz="1350"/>
              </a:p>
            </p:txBody>
          </p:sp>
          <p:sp>
            <p:nvSpPr>
              <p:cNvPr id="236" name="Rectangle 8"/>
              <p:cNvSpPr>
                <a:spLocks noChangeArrowheads="1"/>
              </p:cNvSpPr>
              <p:nvPr/>
            </p:nvSpPr>
            <p:spPr bwMode="auto">
              <a:xfrm flipH="1">
                <a:off x="10636643" y="6418118"/>
                <a:ext cx="496871" cy="567201"/>
              </a:xfrm>
              <a:prstGeom prst="rect">
                <a:avLst/>
              </a:prstGeom>
              <a:solidFill>
                <a:schemeClr val="accent6">
                  <a:lumMod val="75000"/>
                </a:schemeClr>
              </a:solidFill>
              <a:ln>
                <a:noFill/>
              </a:ln>
              <a:extLst/>
            </p:spPr>
            <p:txBody>
              <a:bodyPr vert="horz" wrap="square" lIns="91440" tIns="45720" rIns="91440" bIns="45720" numCol="1" anchor="t" anchorCtr="0" compatLnSpc="1">
                <a:prstTxWarp prst="textNoShape">
                  <a:avLst/>
                </a:prstTxWarp>
              </a:bodyPr>
              <a:lstStyle/>
              <a:p>
                <a:endParaRPr lang="en-US" sz="1350"/>
              </a:p>
            </p:txBody>
          </p:sp>
          <p:sp>
            <p:nvSpPr>
              <p:cNvPr id="237" name="Rectangle 236"/>
              <p:cNvSpPr/>
              <p:nvPr/>
            </p:nvSpPr>
            <p:spPr bwMode="auto">
              <a:xfrm>
                <a:off x="10977578" y="6796338"/>
                <a:ext cx="104141" cy="132085"/>
              </a:xfrm>
              <a:prstGeom prst="rect">
                <a:avLst/>
              </a:prstGeom>
              <a:solidFill>
                <a:schemeClr val="accent6">
                  <a:lumMod val="60000"/>
                  <a:lumOff val="4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699288" fontAlgn="base">
                  <a:lnSpc>
                    <a:spcPct val="90000"/>
                  </a:lnSpc>
                  <a:spcBef>
                    <a:spcPct val="0"/>
                  </a:spcBef>
                  <a:spcAft>
                    <a:spcPct val="0"/>
                  </a:spcAft>
                </a:pPr>
                <a:endParaRPr lang="en-US" sz="1800" dirty="0" err="1">
                  <a:gradFill>
                    <a:gsLst>
                      <a:gs pos="0">
                        <a:srgbClr val="FFFFFF"/>
                      </a:gs>
                      <a:gs pos="100000">
                        <a:srgbClr val="FFFFFF"/>
                      </a:gs>
                    </a:gsLst>
                    <a:lin ang="5400000" scaled="0"/>
                  </a:gradFill>
                  <a:ea typeface="Segoe UI" pitchFamily="34" charset="0"/>
                  <a:cs typeface="Segoe UI" pitchFamily="34" charset="0"/>
                </a:endParaRPr>
              </a:p>
            </p:txBody>
          </p:sp>
          <p:sp>
            <p:nvSpPr>
              <p:cNvPr id="238" name="Rectangle 237"/>
              <p:cNvSpPr/>
              <p:nvPr/>
            </p:nvSpPr>
            <p:spPr bwMode="auto">
              <a:xfrm>
                <a:off x="11131566" y="6796338"/>
                <a:ext cx="104141" cy="132085"/>
              </a:xfrm>
              <a:prstGeom prst="rect">
                <a:avLst/>
              </a:prstGeom>
              <a:solidFill>
                <a:schemeClr val="accent6">
                  <a:lumMod val="60000"/>
                  <a:lumOff val="4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699288" fontAlgn="base">
                  <a:lnSpc>
                    <a:spcPct val="90000"/>
                  </a:lnSpc>
                  <a:spcBef>
                    <a:spcPct val="0"/>
                  </a:spcBef>
                  <a:spcAft>
                    <a:spcPct val="0"/>
                  </a:spcAft>
                </a:pPr>
                <a:endParaRPr lang="en-US" sz="1800" dirty="0" err="1">
                  <a:gradFill>
                    <a:gsLst>
                      <a:gs pos="0">
                        <a:srgbClr val="FFFFFF"/>
                      </a:gs>
                      <a:gs pos="100000">
                        <a:srgbClr val="FFFFFF"/>
                      </a:gs>
                    </a:gsLst>
                    <a:lin ang="5400000" scaled="0"/>
                  </a:gradFill>
                  <a:ea typeface="Segoe UI" pitchFamily="34" charset="0"/>
                  <a:cs typeface="Segoe UI" pitchFamily="34" charset="0"/>
                </a:endParaRPr>
              </a:p>
            </p:txBody>
          </p:sp>
          <p:sp>
            <p:nvSpPr>
              <p:cNvPr id="239" name="Rectangle 238"/>
              <p:cNvSpPr/>
              <p:nvPr/>
            </p:nvSpPr>
            <p:spPr bwMode="auto">
              <a:xfrm>
                <a:off x="10681551" y="6796338"/>
                <a:ext cx="104141" cy="132085"/>
              </a:xfrm>
              <a:prstGeom prst="rect">
                <a:avLst/>
              </a:prstGeom>
              <a:solidFill>
                <a:schemeClr val="accent6">
                  <a:lumMod val="60000"/>
                  <a:lumOff val="4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699288" fontAlgn="base">
                  <a:lnSpc>
                    <a:spcPct val="90000"/>
                  </a:lnSpc>
                  <a:spcBef>
                    <a:spcPct val="0"/>
                  </a:spcBef>
                  <a:spcAft>
                    <a:spcPct val="0"/>
                  </a:spcAft>
                </a:pPr>
                <a:endParaRPr lang="en-US" sz="1800" dirty="0" err="1">
                  <a:gradFill>
                    <a:gsLst>
                      <a:gs pos="0">
                        <a:srgbClr val="FFFFFF"/>
                      </a:gs>
                      <a:gs pos="100000">
                        <a:srgbClr val="FFFFFF"/>
                      </a:gs>
                    </a:gsLst>
                    <a:lin ang="5400000" scaled="0"/>
                  </a:gradFill>
                  <a:ea typeface="Segoe UI" pitchFamily="34" charset="0"/>
                  <a:cs typeface="Segoe UI" pitchFamily="34" charset="0"/>
                </a:endParaRPr>
              </a:p>
            </p:txBody>
          </p:sp>
          <p:sp>
            <p:nvSpPr>
              <p:cNvPr id="240" name="Rectangle 239"/>
              <p:cNvSpPr/>
              <p:nvPr/>
            </p:nvSpPr>
            <p:spPr bwMode="auto">
              <a:xfrm>
                <a:off x="10829565" y="6796338"/>
                <a:ext cx="104141" cy="132085"/>
              </a:xfrm>
              <a:prstGeom prst="rect">
                <a:avLst/>
              </a:prstGeom>
              <a:solidFill>
                <a:schemeClr val="accent6">
                  <a:lumMod val="60000"/>
                  <a:lumOff val="4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699288" fontAlgn="base">
                  <a:lnSpc>
                    <a:spcPct val="90000"/>
                  </a:lnSpc>
                  <a:spcBef>
                    <a:spcPct val="0"/>
                  </a:spcBef>
                  <a:spcAft>
                    <a:spcPct val="0"/>
                  </a:spcAft>
                </a:pPr>
                <a:endParaRPr lang="en-US" sz="1800" dirty="0" err="1">
                  <a:gradFill>
                    <a:gsLst>
                      <a:gs pos="0">
                        <a:srgbClr val="FFFFFF"/>
                      </a:gs>
                      <a:gs pos="100000">
                        <a:srgbClr val="FFFFFF"/>
                      </a:gs>
                    </a:gsLst>
                    <a:lin ang="5400000" scaled="0"/>
                  </a:gradFill>
                  <a:ea typeface="Segoe UI" pitchFamily="34" charset="0"/>
                  <a:cs typeface="Segoe UI" pitchFamily="34" charset="0"/>
                </a:endParaRPr>
              </a:p>
            </p:txBody>
          </p:sp>
          <p:sp>
            <p:nvSpPr>
              <p:cNvPr id="241" name="Rectangle 240"/>
              <p:cNvSpPr/>
              <p:nvPr/>
            </p:nvSpPr>
            <p:spPr bwMode="auto">
              <a:xfrm>
                <a:off x="10977578" y="6478960"/>
                <a:ext cx="104141" cy="103523"/>
              </a:xfrm>
              <a:prstGeom prst="rect">
                <a:avLst/>
              </a:prstGeom>
              <a:solidFill>
                <a:schemeClr val="accent6">
                  <a:lumMod val="60000"/>
                  <a:lumOff val="4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699288" fontAlgn="base">
                  <a:lnSpc>
                    <a:spcPct val="90000"/>
                  </a:lnSpc>
                  <a:spcBef>
                    <a:spcPct val="0"/>
                  </a:spcBef>
                  <a:spcAft>
                    <a:spcPct val="0"/>
                  </a:spcAft>
                </a:pPr>
                <a:endParaRPr lang="en-US" sz="1800" dirty="0" err="1">
                  <a:gradFill>
                    <a:gsLst>
                      <a:gs pos="0">
                        <a:srgbClr val="FFFFFF"/>
                      </a:gs>
                      <a:gs pos="100000">
                        <a:srgbClr val="FFFFFF"/>
                      </a:gs>
                    </a:gsLst>
                    <a:lin ang="5400000" scaled="0"/>
                  </a:gradFill>
                  <a:ea typeface="Segoe UI" pitchFamily="34" charset="0"/>
                  <a:cs typeface="Segoe UI" pitchFamily="34" charset="0"/>
                </a:endParaRPr>
              </a:p>
            </p:txBody>
          </p:sp>
          <p:sp>
            <p:nvSpPr>
              <p:cNvPr id="242" name="Rectangle 241"/>
              <p:cNvSpPr/>
              <p:nvPr/>
            </p:nvSpPr>
            <p:spPr bwMode="auto">
              <a:xfrm>
                <a:off x="10829565" y="6478960"/>
                <a:ext cx="104141" cy="103523"/>
              </a:xfrm>
              <a:prstGeom prst="rect">
                <a:avLst/>
              </a:prstGeom>
              <a:solidFill>
                <a:schemeClr val="accent6">
                  <a:lumMod val="60000"/>
                  <a:lumOff val="4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699288" fontAlgn="base">
                  <a:lnSpc>
                    <a:spcPct val="90000"/>
                  </a:lnSpc>
                  <a:spcBef>
                    <a:spcPct val="0"/>
                  </a:spcBef>
                  <a:spcAft>
                    <a:spcPct val="0"/>
                  </a:spcAft>
                </a:pPr>
                <a:endParaRPr lang="en-US" sz="1800" dirty="0" err="1">
                  <a:gradFill>
                    <a:gsLst>
                      <a:gs pos="0">
                        <a:srgbClr val="FFFFFF"/>
                      </a:gs>
                      <a:gs pos="100000">
                        <a:srgbClr val="FFFFFF"/>
                      </a:gs>
                    </a:gsLst>
                    <a:lin ang="5400000" scaled="0"/>
                  </a:gradFill>
                  <a:ea typeface="Segoe UI" pitchFamily="34" charset="0"/>
                  <a:cs typeface="Segoe UI" pitchFamily="34" charset="0"/>
                </a:endParaRPr>
              </a:p>
            </p:txBody>
          </p:sp>
          <p:sp>
            <p:nvSpPr>
              <p:cNvPr id="243" name="Rectangle 242"/>
              <p:cNvSpPr/>
              <p:nvPr/>
            </p:nvSpPr>
            <p:spPr bwMode="auto">
              <a:xfrm>
                <a:off x="10681551" y="6478960"/>
                <a:ext cx="104141" cy="103523"/>
              </a:xfrm>
              <a:prstGeom prst="rect">
                <a:avLst/>
              </a:prstGeom>
              <a:solidFill>
                <a:schemeClr val="accent6">
                  <a:lumMod val="60000"/>
                  <a:lumOff val="4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699288" fontAlgn="base">
                  <a:lnSpc>
                    <a:spcPct val="90000"/>
                  </a:lnSpc>
                  <a:spcBef>
                    <a:spcPct val="0"/>
                  </a:spcBef>
                  <a:spcAft>
                    <a:spcPct val="0"/>
                  </a:spcAft>
                </a:pPr>
                <a:endParaRPr lang="en-US" sz="1800" dirty="0" err="1">
                  <a:gradFill>
                    <a:gsLst>
                      <a:gs pos="0">
                        <a:srgbClr val="FFFFFF"/>
                      </a:gs>
                      <a:gs pos="100000">
                        <a:srgbClr val="FFFFFF"/>
                      </a:gs>
                    </a:gsLst>
                    <a:lin ang="5400000" scaled="0"/>
                  </a:gradFill>
                  <a:ea typeface="Segoe UI" pitchFamily="34" charset="0"/>
                  <a:cs typeface="Segoe UI" pitchFamily="34" charset="0"/>
                </a:endParaRPr>
              </a:p>
            </p:txBody>
          </p:sp>
          <p:sp>
            <p:nvSpPr>
              <p:cNvPr id="244" name="Rectangle 243"/>
              <p:cNvSpPr/>
              <p:nvPr/>
            </p:nvSpPr>
            <p:spPr bwMode="auto">
              <a:xfrm>
                <a:off x="11131566" y="6640097"/>
                <a:ext cx="104141" cy="103523"/>
              </a:xfrm>
              <a:prstGeom prst="rect">
                <a:avLst/>
              </a:prstGeom>
              <a:solidFill>
                <a:schemeClr val="accent6">
                  <a:lumMod val="60000"/>
                  <a:lumOff val="4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699288" fontAlgn="base">
                  <a:lnSpc>
                    <a:spcPct val="90000"/>
                  </a:lnSpc>
                  <a:spcBef>
                    <a:spcPct val="0"/>
                  </a:spcBef>
                  <a:spcAft>
                    <a:spcPct val="0"/>
                  </a:spcAft>
                </a:pPr>
                <a:endParaRPr lang="en-US" sz="1800" dirty="0" err="1">
                  <a:gradFill>
                    <a:gsLst>
                      <a:gs pos="0">
                        <a:srgbClr val="FFFFFF"/>
                      </a:gs>
                      <a:gs pos="100000">
                        <a:srgbClr val="FFFFFF"/>
                      </a:gs>
                    </a:gsLst>
                    <a:lin ang="5400000" scaled="0"/>
                  </a:gradFill>
                  <a:ea typeface="Segoe UI" pitchFamily="34" charset="0"/>
                  <a:cs typeface="Segoe UI" pitchFamily="34" charset="0"/>
                </a:endParaRPr>
              </a:p>
            </p:txBody>
          </p:sp>
          <p:sp>
            <p:nvSpPr>
              <p:cNvPr id="245" name="Rectangle 244"/>
              <p:cNvSpPr/>
              <p:nvPr/>
            </p:nvSpPr>
            <p:spPr bwMode="auto">
              <a:xfrm>
                <a:off x="10977578" y="6640097"/>
                <a:ext cx="104141" cy="103523"/>
              </a:xfrm>
              <a:prstGeom prst="rect">
                <a:avLst/>
              </a:prstGeom>
              <a:solidFill>
                <a:schemeClr val="accent6">
                  <a:lumMod val="60000"/>
                  <a:lumOff val="4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699288" fontAlgn="base">
                  <a:lnSpc>
                    <a:spcPct val="90000"/>
                  </a:lnSpc>
                  <a:spcBef>
                    <a:spcPct val="0"/>
                  </a:spcBef>
                  <a:spcAft>
                    <a:spcPct val="0"/>
                  </a:spcAft>
                </a:pPr>
                <a:endParaRPr lang="en-US" sz="1800" dirty="0" err="1">
                  <a:gradFill>
                    <a:gsLst>
                      <a:gs pos="0">
                        <a:srgbClr val="FFFFFF"/>
                      </a:gs>
                      <a:gs pos="100000">
                        <a:srgbClr val="FFFFFF"/>
                      </a:gs>
                    </a:gsLst>
                    <a:lin ang="5400000" scaled="0"/>
                  </a:gradFill>
                  <a:ea typeface="Segoe UI" pitchFamily="34" charset="0"/>
                  <a:cs typeface="Segoe UI" pitchFamily="34" charset="0"/>
                </a:endParaRPr>
              </a:p>
            </p:txBody>
          </p:sp>
          <p:sp>
            <p:nvSpPr>
              <p:cNvPr id="246" name="Rectangle 245"/>
              <p:cNvSpPr/>
              <p:nvPr/>
            </p:nvSpPr>
            <p:spPr bwMode="auto">
              <a:xfrm>
                <a:off x="10829565" y="6640097"/>
                <a:ext cx="104141" cy="103523"/>
              </a:xfrm>
              <a:prstGeom prst="rect">
                <a:avLst/>
              </a:prstGeom>
              <a:solidFill>
                <a:schemeClr val="accent6">
                  <a:lumMod val="60000"/>
                  <a:lumOff val="4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699288" fontAlgn="base">
                  <a:lnSpc>
                    <a:spcPct val="90000"/>
                  </a:lnSpc>
                  <a:spcBef>
                    <a:spcPct val="0"/>
                  </a:spcBef>
                  <a:spcAft>
                    <a:spcPct val="0"/>
                  </a:spcAft>
                </a:pPr>
                <a:endParaRPr lang="en-US" sz="1800" dirty="0" err="1">
                  <a:gradFill>
                    <a:gsLst>
                      <a:gs pos="0">
                        <a:srgbClr val="FFFFFF"/>
                      </a:gs>
                      <a:gs pos="100000">
                        <a:srgbClr val="FFFFFF"/>
                      </a:gs>
                    </a:gsLst>
                    <a:lin ang="5400000" scaled="0"/>
                  </a:gradFill>
                  <a:ea typeface="Segoe UI" pitchFamily="34" charset="0"/>
                  <a:cs typeface="Segoe UI" pitchFamily="34" charset="0"/>
                </a:endParaRPr>
              </a:p>
            </p:txBody>
          </p:sp>
          <p:sp>
            <p:nvSpPr>
              <p:cNvPr id="247" name="Rectangle 246"/>
              <p:cNvSpPr/>
              <p:nvPr/>
            </p:nvSpPr>
            <p:spPr bwMode="auto">
              <a:xfrm>
                <a:off x="10681551" y="6640097"/>
                <a:ext cx="104141" cy="103523"/>
              </a:xfrm>
              <a:prstGeom prst="rect">
                <a:avLst/>
              </a:prstGeom>
              <a:solidFill>
                <a:schemeClr val="accent6">
                  <a:lumMod val="60000"/>
                  <a:lumOff val="4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699288" fontAlgn="base">
                  <a:lnSpc>
                    <a:spcPct val="90000"/>
                  </a:lnSpc>
                  <a:spcBef>
                    <a:spcPct val="0"/>
                  </a:spcBef>
                  <a:spcAft>
                    <a:spcPct val="0"/>
                  </a:spcAft>
                </a:pPr>
                <a:endParaRPr lang="en-US" sz="1800" dirty="0" err="1">
                  <a:gradFill>
                    <a:gsLst>
                      <a:gs pos="0">
                        <a:srgbClr val="FFFFFF"/>
                      </a:gs>
                      <a:gs pos="100000">
                        <a:srgbClr val="FFFFFF"/>
                      </a:gs>
                    </a:gsLst>
                    <a:lin ang="5400000" scaled="0"/>
                  </a:gradFill>
                  <a:ea typeface="Segoe UI" pitchFamily="34" charset="0"/>
                  <a:cs typeface="Segoe UI" pitchFamily="34" charset="0"/>
                </a:endParaRPr>
              </a:p>
            </p:txBody>
          </p:sp>
          <p:sp>
            <p:nvSpPr>
              <p:cNvPr id="248" name="Rectangle 6"/>
              <p:cNvSpPr>
                <a:spLocks noChangeArrowheads="1"/>
              </p:cNvSpPr>
              <p:nvPr/>
            </p:nvSpPr>
            <p:spPr bwMode="auto">
              <a:xfrm flipH="1">
                <a:off x="10681550" y="6357903"/>
                <a:ext cx="148014" cy="74891"/>
              </a:xfrm>
              <a:prstGeom prst="rect">
                <a:avLst/>
              </a:prstGeom>
              <a:solidFill>
                <a:schemeClr val="accent6">
                  <a:lumMod val="75000"/>
                </a:schemeClr>
              </a:solidFill>
              <a:ln>
                <a:noFill/>
              </a:ln>
              <a:extLst/>
            </p:spPr>
            <p:txBody>
              <a:bodyPr vert="horz" wrap="square" lIns="91440" tIns="45720" rIns="91440" bIns="45720" numCol="1" anchor="t" anchorCtr="0" compatLnSpc="1">
                <a:prstTxWarp prst="textNoShape">
                  <a:avLst/>
                </a:prstTxWarp>
              </a:bodyPr>
              <a:lstStyle/>
              <a:p>
                <a:endParaRPr lang="en-US" sz="1350"/>
              </a:p>
            </p:txBody>
          </p:sp>
          <p:sp>
            <p:nvSpPr>
              <p:cNvPr id="249" name="Freeform 248"/>
              <p:cNvSpPr>
                <a:spLocks/>
              </p:cNvSpPr>
              <p:nvPr/>
            </p:nvSpPr>
            <p:spPr bwMode="auto">
              <a:xfrm>
                <a:off x="10490200" y="6783074"/>
                <a:ext cx="1946276" cy="211451"/>
              </a:xfrm>
              <a:custGeom>
                <a:avLst/>
                <a:gdLst>
                  <a:gd name="connsiteX0" fmla="*/ 818343 w 818343"/>
                  <a:gd name="connsiteY0" fmla="*/ 0 h 211451"/>
                  <a:gd name="connsiteX1" fmla="*/ 818343 w 818343"/>
                  <a:gd name="connsiteY1" fmla="*/ 211451 h 211451"/>
                  <a:gd name="connsiteX2" fmla="*/ 807632 w 818343"/>
                  <a:gd name="connsiteY2" fmla="*/ 211451 h 211451"/>
                  <a:gd name="connsiteX3" fmla="*/ 0 w 818343"/>
                  <a:gd name="connsiteY3" fmla="*/ 211451 h 211451"/>
                  <a:gd name="connsiteX4" fmla="*/ 660044 w 818343"/>
                  <a:gd name="connsiteY4" fmla="*/ 18752 h 2114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8343" h="211451">
                    <a:moveTo>
                      <a:pt x="818343" y="0"/>
                    </a:moveTo>
                    <a:lnTo>
                      <a:pt x="818343" y="211451"/>
                    </a:lnTo>
                    <a:lnTo>
                      <a:pt x="807632" y="211451"/>
                    </a:lnTo>
                    <a:cubicBezTo>
                      <a:pt x="807632" y="211451"/>
                      <a:pt x="807632" y="211451"/>
                      <a:pt x="0" y="211451"/>
                    </a:cubicBezTo>
                    <a:cubicBezTo>
                      <a:pt x="190634" y="119152"/>
                      <a:pt x="418165" y="54837"/>
                      <a:pt x="660044" y="18752"/>
                    </a:cubicBezTo>
                    <a:close/>
                  </a:path>
                </a:pathLst>
              </a:custGeom>
              <a:solidFill>
                <a:srgbClr val="BAD8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en-US" sz="1350"/>
              </a:p>
            </p:txBody>
          </p:sp>
        </p:grpSp>
        <p:grpSp>
          <p:nvGrpSpPr>
            <p:cNvPr id="76" name="Group 75"/>
            <p:cNvGrpSpPr/>
            <p:nvPr userDrawn="1"/>
          </p:nvGrpSpPr>
          <p:grpSpPr>
            <a:xfrm>
              <a:off x="10098094" y="6492588"/>
              <a:ext cx="257300" cy="477736"/>
              <a:chOff x="9309059" y="6002324"/>
              <a:chExt cx="487353" cy="904880"/>
            </a:xfrm>
          </p:grpSpPr>
          <p:sp>
            <p:nvSpPr>
              <p:cNvPr id="77" name="Freeform 25"/>
              <p:cNvSpPr>
                <a:spLocks/>
              </p:cNvSpPr>
              <p:nvPr userDrawn="1"/>
            </p:nvSpPr>
            <p:spPr bwMode="auto">
              <a:xfrm flipH="1">
                <a:off x="9492607" y="6002324"/>
                <a:ext cx="303805" cy="904880"/>
              </a:xfrm>
              <a:custGeom>
                <a:avLst/>
                <a:gdLst>
                  <a:gd name="T0" fmla="*/ 107 w 192"/>
                  <a:gd name="T1" fmla="*/ 0 h 570"/>
                  <a:gd name="T2" fmla="*/ 0 w 192"/>
                  <a:gd name="T3" fmla="*/ 570 h 570"/>
                  <a:gd name="T4" fmla="*/ 192 w 192"/>
                  <a:gd name="T5" fmla="*/ 570 h 570"/>
                  <a:gd name="T6" fmla="*/ 107 w 192"/>
                  <a:gd name="T7" fmla="*/ 0 h 570"/>
                </a:gdLst>
                <a:ahLst/>
                <a:cxnLst>
                  <a:cxn ang="0">
                    <a:pos x="T0" y="T1"/>
                  </a:cxn>
                  <a:cxn ang="0">
                    <a:pos x="T2" y="T3"/>
                  </a:cxn>
                  <a:cxn ang="0">
                    <a:pos x="T4" y="T5"/>
                  </a:cxn>
                  <a:cxn ang="0">
                    <a:pos x="T6" y="T7"/>
                  </a:cxn>
                </a:cxnLst>
                <a:rect l="0" t="0" r="r" b="b"/>
                <a:pathLst>
                  <a:path w="192" h="570">
                    <a:moveTo>
                      <a:pt x="107" y="0"/>
                    </a:moveTo>
                    <a:lnTo>
                      <a:pt x="0" y="570"/>
                    </a:lnTo>
                    <a:lnTo>
                      <a:pt x="192" y="570"/>
                    </a:lnTo>
                    <a:lnTo>
                      <a:pt x="107" y="0"/>
                    </a:lnTo>
                    <a:close/>
                  </a:path>
                </a:pathLst>
              </a:custGeom>
              <a:solidFill>
                <a:srgbClr val="79A6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a:p>
            </p:txBody>
          </p:sp>
          <p:sp>
            <p:nvSpPr>
              <p:cNvPr id="78" name="Freeform 26"/>
              <p:cNvSpPr>
                <a:spLocks/>
              </p:cNvSpPr>
              <p:nvPr userDrawn="1"/>
            </p:nvSpPr>
            <p:spPr bwMode="auto">
              <a:xfrm flipH="1">
                <a:off x="9309059" y="6211875"/>
                <a:ext cx="235765" cy="695329"/>
              </a:xfrm>
              <a:custGeom>
                <a:avLst/>
                <a:gdLst>
                  <a:gd name="T0" fmla="*/ 83 w 149"/>
                  <a:gd name="T1" fmla="*/ 0 h 438"/>
                  <a:gd name="T2" fmla="*/ 0 w 149"/>
                  <a:gd name="T3" fmla="*/ 438 h 438"/>
                  <a:gd name="T4" fmla="*/ 149 w 149"/>
                  <a:gd name="T5" fmla="*/ 438 h 438"/>
                  <a:gd name="T6" fmla="*/ 83 w 149"/>
                  <a:gd name="T7" fmla="*/ 0 h 438"/>
                </a:gdLst>
                <a:ahLst/>
                <a:cxnLst>
                  <a:cxn ang="0">
                    <a:pos x="T0" y="T1"/>
                  </a:cxn>
                  <a:cxn ang="0">
                    <a:pos x="T2" y="T3"/>
                  </a:cxn>
                  <a:cxn ang="0">
                    <a:pos x="T4" y="T5"/>
                  </a:cxn>
                  <a:cxn ang="0">
                    <a:pos x="T6" y="T7"/>
                  </a:cxn>
                </a:cxnLst>
                <a:rect l="0" t="0" r="r" b="b"/>
                <a:pathLst>
                  <a:path w="149" h="438">
                    <a:moveTo>
                      <a:pt x="83" y="0"/>
                    </a:moveTo>
                    <a:lnTo>
                      <a:pt x="0" y="438"/>
                    </a:lnTo>
                    <a:lnTo>
                      <a:pt x="149" y="438"/>
                    </a:lnTo>
                    <a:lnTo>
                      <a:pt x="83" y="0"/>
                    </a:lnTo>
                    <a:close/>
                  </a:path>
                </a:pathLst>
              </a:custGeom>
              <a:solidFill>
                <a:srgbClr val="7FBB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a:p>
            </p:txBody>
          </p:sp>
        </p:grpSp>
        <p:sp>
          <p:nvSpPr>
            <p:cNvPr id="69" name="Rectangle 33"/>
            <p:cNvSpPr>
              <a:spLocks noChangeArrowheads="1"/>
            </p:cNvSpPr>
            <p:nvPr userDrawn="1"/>
          </p:nvSpPr>
          <p:spPr bwMode="auto">
            <a:xfrm>
              <a:off x="0" y="6942034"/>
              <a:ext cx="12435840" cy="52491"/>
            </a:xfrm>
            <a:prstGeom prst="rect">
              <a:avLst/>
            </a:prstGeom>
            <a:solidFill>
              <a:srgbClr val="7FBA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350"/>
            </a:p>
          </p:txBody>
        </p:sp>
        <p:sp>
          <p:nvSpPr>
            <p:cNvPr id="71" name="Freeform 70"/>
            <p:cNvSpPr>
              <a:spLocks/>
            </p:cNvSpPr>
            <p:nvPr/>
          </p:nvSpPr>
          <p:spPr bwMode="auto">
            <a:xfrm>
              <a:off x="10490200" y="6783074"/>
              <a:ext cx="1946276" cy="211451"/>
            </a:xfrm>
            <a:custGeom>
              <a:avLst/>
              <a:gdLst>
                <a:gd name="connsiteX0" fmla="*/ 818343 w 818343"/>
                <a:gd name="connsiteY0" fmla="*/ 0 h 211451"/>
                <a:gd name="connsiteX1" fmla="*/ 818343 w 818343"/>
                <a:gd name="connsiteY1" fmla="*/ 211451 h 211451"/>
                <a:gd name="connsiteX2" fmla="*/ 807632 w 818343"/>
                <a:gd name="connsiteY2" fmla="*/ 211451 h 211451"/>
                <a:gd name="connsiteX3" fmla="*/ 0 w 818343"/>
                <a:gd name="connsiteY3" fmla="*/ 211451 h 211451"/>
                <a:gd name="connsiteX4" fmla="*/ 660044 w 818343"/>
                <a:gd name="connsiteY4" fmla="*/ 18752 h 2114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8343" h="211451">
                  <a:moveTo>
                    <a:pt x="818343" y="0"/>
                  </a:moveTo>
                  <a:lnTo>
                    <a:pt x="818343" y="211451"/>
                  </a:lnTo>
                  <a:lnTo>
                    <a:pt x="807632" y="211451"/>
                  </a:lnTo>
                  <a:cubicBezTo>
                    <a:pt x="807632" y="211451"/>
                    <a:pt x="807632" y="211451"/>
                    <a:pt x="0" y="211451"/>
                  </a:cubicBezTo>
                  <a:cubicBezTo>
                    <a:pt x="190634" y="119152"/>
                    <a:pt x="418165" y="54837"/>
                    <a:pt x="660044" y="18752"/>
                  </a:cubicBezTo>
                  <a:close/>
                </a:path>
              </a:pathLst>
            </a:custGeom>
            <a:solidFill>
              <a:srgbClr val="BAD8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en-US" sz="1350"/>
            </a:p>
          </p:txBody>
        </p:sp>
        <p:sp>
          <p:nvSpPr>
            <p:cNvPr id="73" name="Rectangle 34"/>
            <p:cNvSpPr>
              <a:spLocks noChangeArrowheads="1"/>
            </p:cNvSpPr>
            <p:nvPr userDrawn="1"/>
          </p:nvSpPr>
          <p:spPr bwMode="auto">
            <a:xfrm>
              <a:off x="132773" y="6844200"/>
              <a:ext cx="25679" cy="105517"/>
            </a:xfrm>
            <a:prstGeom prst="rect">
              <a:avLst/>
            </a:prstGeom>
            <a:solidFill>
              <a:srgbClr val="96969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350"/>
            </a:p>
          </p:txBody>
        </p:sp>
        <p:sp>
          <p:nvSpPr>
            <p:cNvPr id="74" name="Oval 35"/>
            <p:cNvSpPr>
              <a:spLocks noChangeArrowheads="1"/>
            </p:cNvSpPr>
            <p:nvPr userDrawn="1"/>
          </p:nvSpPr>
          <p:spPr bwMode="auto">
            <a:xfrm>
              <a:off x="82698" y="6751690"/>
              <a:ext cx="124545" cy="138761"/>
            </a:xfrm>
            <a:prstGeom prst="ellipse">
              <a:avLst/>
            </a:prstGeom>
            <a:solidFill>
              <a:srgbClr val="7FB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a:p>
          </p:txBody>
        </p:sp>
        <p:sp>
          <p:nvSpPr>
            <p:cNvPr id="75" name="Oval 36"/>
            <p:cNvSpPr>
              <a:spLocks noChangeArrowheads="1"/>
            </p:cNvSpPr>
            <p:nvPr userDrawn="1"/>
          </p:nvSpPr>
          <p:spPr bwMode="auto">
            <a:xfrm>
              <a:off x="99390" y="6680865"/>
              <a:ext cx="91162" cy="101182"/>
            </a:xfrm>
            <a:prstGeom prst="ellipse">
              <a:avLst/>
            </a:prstGeom>
            <a:solidFill>
              <a:srgbClr val="7FB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a:p>
          </p:txBody>
        </p:sp>
      </p:grpSp>
      <p:graphicFrame>
        <p:nvGraphicFramePr>
          <p:cNvPr id="5" name="Object 4" hidden="1"/>
          <p:cNvGraphicFramePr>
            <a:graphicFrameLocks noChangeAspect="1"/>
          </p:cNvGraphicFramePr>
          <p:nvPr userDrawn="1">
            <p:custDataLst>
              <p:tags r:id="rId2"/>
            </p:custDataLst>
            <p:extLst/>
          </p:nvPr>
        </p:nvGraphicFramePr>
        <p:xfrm>
          <a:off x="1191" y="1589"/>
          <a:ext cx="1190" cy="1587"/>
        </p:xfrm>
        <a:graphic>
          <a:graphicData uri="http://schemas.openxmlformats.org/presentationml/2006/ole">
            <mc:AlternateContent xmlns:mc="http://schemas.openxmlformats.org/markup-compatibility/2006">
              <mc:Choice xmlns:v="urn:schemas-microsoft-com:vml" Requires="v">
                <p:oleObj spid="_x0000_s99333" name="think-cell Slide" r:id="rId4" imgW="270" imgH="270" progId="TCLayout.ActiveDocument.1">
                  <p:embed/>
                </p:oleObj>
              </mc:Choice>
              <mc:Fallback>
                <p:oleObj name="think-cell Slide" r:id="rId4" imgW="270" imgH="270" progId="TCLayout.ActiveDocument.1">
                  <p:embed/>
                  <p:pic>
                    <p:nvPicPr>
                      <p:cNvPr id="5" name="Object 4" hidden="1"/>
                      <p:cNvPicPr/>
                      <p:nvPr/>
                    </p:nvPicPr>
                    <p:blipFill>
                      <a:blip r:embed="rId5"/>
                      <a:stretch>
                        <a:fillRect/>
                      </a:stretch>
                    </p:blipFill>
                    <p:spPr>
                      <a:xfrm>
                        <a:off x="1191" y="1589"/>
                        <a:ext cx="1190" cy="1587"/>
                      </a:xfrm>
                      <a:prstGeom prst="rect">
                        <a:avLst/>
                      </a:prstGeom>
                    </p:spPr>
                  </p:pic>
                </p:oleObj>
              </mc:Fallback>
            </mc:AlternateContent>
          </a:graphicData>
        </a:graphic>
      </p:graphicFrame>
      <p:sp>
        <p:nvSpPr>
          <p:cNvPr id="3" name="Footer Placeholder 2"/>
          <p:cNvSpPr>
            <a:spLocks noGrp="1"/>
          </p:cNvSpPr>
          <p:nvPr userDrawn="1">
            <p:ph type="ftr" sz="quarter" idx="10"/>
          </p:nvPr>
        </p:nvSpPr>
        <p:spPr/>
        <p:txBody>
          <a:bodyPr/>
          <a:lstStyle/>
          <a:p>
            <a:r>
              <a:rPr lang="en-US"/>
              <a:t>Microsoft Confidential</a:t>
            </a:r>
          </a:p>
        </p:txBody>
      </p:sp>
      <p:sp>
        <p:nvSpPr>
          <p:cNvPr id="4" name="Slide Number Placeholder 3"/>
          <p:cNvSpPr>
            <a:spLocks noGrp="1"/>
          </p:cNvSpPr>
          <p:nvPr userDrawn="1">
            <p:ph type="sldNum" sz="quarter" idx="11"/>
          </p:nvPr>
        </p:nvSpPr>
        <p:spPr/>
        <p:txBody>
          <a:bodyPr/>
          <a:lstStyle>
            <a:lvl1pPr>
              <a:defRPr>
                <a:solidFill>
                  <a:schemeClr val="bg1"/>
                </a:solidFill>
              </a:defRPr>
            </a:lvl1pPr>
          </a:lstStyle>
          <a:p>
            <a:fld id="{27258FFF-F925-446B-8502-81C933981705}" type="slidenum">
              <a:rPr lang="en-US" smtClean="0"/>
              <a:pPr/>
              <a:t>‹#›</a:t>
            </a:fld>
            <a:endParaRPr lang="en-US"/>
          </a:p>
        </p:txBody>
      </p:sp>
      <p:sp>
        <p:nvSpPr>
          <p:cNvPr id="7" name="Title 1"/>
          <p:cNvSpPr>
            <a:spLocks noGrp="1"/>
          </p:cNvSpPr>
          <p:nvPr userDrawn="1">
            <p:ph type="title" hasCustomPrompt="1"/>
          </p:nvPr>
        </p:nvSpPr>
        <p:spPr>
          <a:xfrm>
            <a:off x="438875" y="264964"/>
            <a:ext cx="8418931" cy="1097302"/>
          </a:xfrm>
        </p:spPr>
        <p:txBody>
          <a:bodyPr lIns="0" tIns="91440" rIns="146304" bIns="91440"/>
          <a:lstStyle>
            <a:lvl1pPr>
              <a:lnSpc>
                <a:spcPts val="3674"/>
              </a:lnSpc>
              <a:defRPr sz="2700" baseline="0">
                <a:solidFill>
                  <a:schemeClr val="accent1"/>
                </a:solidFill>
              </a:defRPr>
            </a:lvl1pPr>
          </a:lstStyle>
          <a:p>
            <a:r>
              <a:rPr lang="en-US" dirty="0" err="1"/>
              <a:t>Lorem</a:t>
            </a:r>
            <a:r>
              <a:rPr lang="en-US" dirty="0"/>
              <a:t> </a:t>
            </a:r>
            <a:r>
              <a:rPr lang="en-US" dirty="0" err="1"/>
              <a:t>ipsum</a:t>
            </a:r>
            <a:r>
              <a:rPr lang="en-US" dirty="0"/>
              <a:t> dolor sit.</a:t>
            </a:r>
          </a:p>
        </p:txBody>
      </p:sp>
      <p:sp>
        <p:nvSpPr>
          <p:cNvPr id="165" name="Text Placeholder 7"/>
          <p:cNvSpPr>
            <a:spLocks noGrp="1"/>
          </p:cNvSpPr>
          <p:nvPr userDrawn="1">
            <p:ph type="body" sz="quarter" idx="13" hasCustomPrompt="1"/>
          </p:nvPr>
        </p:nvSpPr>
        <p:spPr>
          <a:xfrm>
            <a:off x="452590" y="1545465"/>
            <a:ext cx="8418931" cy="4663068"/>
          </a:xfrm>
        </p:spPr>
        <p:txBody>
          <a:bodyPr lIns="0" tIns="0"/>
          <a:lstStyle>
            <a:lvl1pPr marL="175006" indent="-175006">
              <a:spcBef>
                <a:spcPts val="900"/>
              </a:spcBef>
              <a:defRPr sz="1950">
                <a:latin typeface="+mn-lt"/>
              </a:defRPr>
            </a:lvl1pPr>
            <a:lvl2pPr marL="517874" indent="-175006">
              <a:spcBef>
                <a:spcPts val="900"/>
              </a:spcBef>
              <a:buSzPct val="100000"/>
              <a:buFont typeface="Segoe UI" pitchFamily="34" charset="0"/>
              <a:buChar char="‐"/>
              <a:defRPr/>
            </a:lvl2pPr>
            <a:lvl3pPr marL="860741" indent="-175006">
              <a:spcBef>
                <a:spcPts val="900"/>
              </a:spcBef>
              <a:buFont typeface="Wingdings" pitchFamily="2" charset="2"/>
              <a:buChar char="§"/>
              <a:defRPr/>
            </a:lvl3pPr>
            <a:lvl4pPr marL="1200037" indent="-257151">
              <a:spcBef>
                <a:spcPts val="900"/>
              </a:spcBef>
              <a:buFont typeface="+mj-lt"/>
              <a:buAutoNum type="arabicPeriod"/>
              <a:defRPr/>
            </a:lvl4pPr>
            <a:lvl5pPr marL="1459569" indent="-257151">
              <a:spcBef>
                <a:spcPts val="900"/>
              </a:spcBef>
              <a:buFont typeface="+mj-lt"/>
              <a:buAutoNum type="alphaLcParenR"/>
              <a:defRPr/>
            </a:lvl5pPr>
          </a:lstStyle>
          <a:p>
            <a:pPr lvl="0"/>
            <a:r>
              <a:rPr lang="en-US" dirty="0" err="1"/>
              <a:t>Lorem</a:t>
            </a:r>
            <a:r>
              <a:rPr lang="en-US" dirty="0"/>
              <a:t> </a:t>
            </a:r>
            <a:r>
              <a:rPr lang="en-US" dirty="0" err="1"/>
              <a:t>ipsum</a:t>
            </a:r>
            <a:r>
              <a:rPr lang="en-US" dirty="0"/>
              <a:t> dolor sit </a:t>
            </a:r>
            <a:r>
              <a:rPr lang="en-US" dirty="0" err="1"/>
              <a:t>amet</a:t>
            </a:r>
            <a:r>
              <a:rPr lang="en-US" dirty="0"/>
              <a:t>, </a:t>
            </a:r>
            <a:r>
              <a:rPr lang="en-US" dirty="0" err="1"/>
              <a:t>consectetur</a:t>
            </a:r>
            <a:r>
              <a:rPr lang="en-US" dirty="0"/>
              <a:t> </a:t>
            </a:r>
            <a:r>
              <a:rPr lang="en-US" dirty="0" err="1"/>
              <a:t>adipiscing</a:t>
            </a:r>
            <a:r>
              <a:rPr lang="en-US" dirty="0"/>
              <a:t> </a:t>
            </a:r>
            <a:br>
              <a:rPr lang="en-US" dirty="0"/>
            </a:br>
            <a:r>
              <a:rPr lang="en-US" dirty="0" err="1"/>
              <a:t>elit</a:t>
            </a:r>
            <a:r>
              <a:rPr lang="en-US" dirty="0"/>
              <a:t>. </a:t>
            </a:r>
            <a:r>
              <a:rPr lang="en-US" dirty="0" err="1"/>
              <a:t>Nunc</a:t>
            </a:r>
            <a:r>
              <a:rPr lang="en-US" dirty="0"/>
              <a:t> et </a:t>
            </a:r>
            <a:r>
              <a:rPr lang="en-US" dirty="0" err="1"/>
              <a:t>sagittis</a:t>
            </a:r>
            <a:r>
              <a:rPr lang="en-US" dirty="0"/>
              <a:t> ligula</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1197925669"/>
      </p:ext>
    </p:extLst>
  </p:cSld>
  <p:clrMapOvr>
    <a:masterClrMapping/>
  </p:clrMapOvr>
  <mc:AlternateContent xmlns:mc="http://schemas.openxmlformats.org/markup-compatibility/2006" xmlns:p14="http://schemas.microsoft.com/office/powerpoint/2010/main">
    <mc:Choice Requires="p14">
      <p:transition spd="slow" p14:dur="1250">
        <p:fade/>
      </p:transition>
    </mc:Choice>
    <mc:Fallback xmlns="">
      <p:transition spd="slow">
        <p:fade/>
      </p:transition>
    </mc:Fallback>
  </mc:AlternateContent>
</p:sldLayout>
</file>

<file path=ppt/slideLayouts/slideLayout168.xml><?xml version="1.0" encoding="utf-8"?>
<p:sldLayout xmlns:a="http://schemas.openxmlformats.org/drawingml/2006/main" xmlns:r="http://schemas.openxmlformats.org/officeDocument/2006/relationships" xmlns:p="http://schemas.openxmlformats.org/presentationml/2006/main" preserve="1" userDrawn="1">
  <p:cSld name="65_Illustrated Footer">
    <p:spTree>
      <p:nvGrpSpPr>
        <p:cNvPr id="1" name=""/>
        <p:cNvGrpSpPr/>
        <p:nvPr/>
      </p:nvGrpSpPr>
      <p:grpSpPr>
        <a:xfrm>
          <a:off x="0" y="0"/>
          <a:ext cx="0" cy="0"/>
          <a:chOff x="0" y="0"/>
          <a:chExt cx="0" cy="0"/>
        </a:xfrm>
      </p:grpSpPr>
      <p:grpSp>
        <p:nvGrpSpPr>
          <p:cNvPr id="10" name="Group 9"/>
          <p:cNvGrpSpPr/>
          <p:nvPr userDrawn="1"/>
        </p:nvGrpSpPr>
        <p:grpSpPr>
          <a:xfrm>
            <a:off x="477" y="5881710"/>
            <a:ext cx="9326369" cy="1112816"/>
            <a:chOff x="635" y="5881709"/>
            <a:chExt cx="12436217" cy="1112816"/>
          </a:xfrm>
        </p:grpSpPr>
        <p:grpSp>
          <p:nvGrpSpPr>
            <p:cNvPr id="8" name="Group 7"/>
            <p:cNvGrpSpPr/>
            <p:nvPr userDrawn="1"/>
          </p:nvGrpSpPr>
          <p:grpSpPr>
            <a:xfrm>
              <a:off x="11472896" y="6303837"/>
              <a:ext cx="963956" cy="688633"/>
              <a:chOff x="13209241" y="6051687"/>
              <a:chExt cx="1316918" cy="940783"/>
            </a:xfrm>
          </p:grpSpPr>
          <p:sp>
            <p:nvSpPr>
              <p:cNvPr id="216" name="Rectangle 23"/>
              <p:cNvSpPr>
                <a:spLocks noChangeArrowheads="1"/>
              </p:cNvSpPr>
              <p:nvPr/>
            </p:nvSpPr>
            <p:spPr bwMode="auto">
              <a:xfrm>
                <a:off x="13502272" y="6265303"/>
                <a:ext cx="428278" cy="727167"/>
              </a:xfrm>
              <a:prstGeom prst="rect">
                <a:avLst/>
              </a:pr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IN" sz="1350"/>
              </a:p>
            </p:txBody>
          </p:sp>
          <p:grpSp>
            <p:nvGrpSpPr>
              <p:cNvPr id="217" name="Group 216"/>
              <p:cNvGrpSpPr/>
              <p:nvPr/>
            </p:nvGrpSpPr>
            <p:grpSpPr>
              <a:xfrm>
                <a:off x="13209241" y="6265303"/>
                <a:ext cx="273143" cy="727167"/>
                <a:chOff x="10703770" y="6136444"/>
                <a:chExt cx="233705" cy="622175"/>
              </a:xfrm>
            </p:grpSpPr>
            <p:sp>
              <p:nvSpPr>
                <p:cNvPr id="389" name="Rectangle 22"/>
                <p:cNvSpPr>
                  <a:spLocks noChangeArrowheads="1"/>
                </p:cNvSpPr>
                <p:nvPr/>
              </p:nvSpPr>
              <p:spPr bwMode="auto">
                <a:xfrm>
                  <a:off x="10703770" y="6136444"/>
                  <a:ext cx="233705" cy="622175"/>
                </a:xfrm>
                <a:prstGeom prst="rect">
                  <a:avLst/>
                </a:prstGeom>
                <a:solidFill>
                  <a:schemeClr val="accent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390" name="Freeform 389"/>
                <p:cNvSpPr>
                  <a:spLocks/>
                </p:cNvSpPr>
                <p:nvPr/>
              </p:nvSpPr>
              <p:spPr bwMode="auto">
                <a:xfrm>
                  <a:off x="10745746" y="6217468"/>
                  <a:ext cx="149753" cy="137274"/>
                </a:xfrm>
                <a:custGeom>
                  <a:avLst/>
                  <a:gdLst>
                    <a:gd name="connsiteX0" fmla="*/ 168275 w 209550"/>
                    <a:gd name="connsiteY0" fmla="*/ 128587 h 192088"/>
                    <a:gd name="connsiteX1" fmla="*/ 209550 w 209550"/>
                    <a:gd name="connsiteY1" fmla="*/ 128587 h 192088"/>
                    <a:gd name="connsiteX2" fmla="*/ 209550 w 209550"/>
                    <a:gd name="connsiteY2" fmla="*/ 141851 h 192088"/>
                    <a:gd name="connsiteX3" fmla="*/ 209550 w 209550"/>
                    <a:gd name="connsiteY3" fmla="*/ 192088 h 192088"/>
                    <a:gd name="connsiteX4" fmla="*/ 183356 w 209550"/>
                    <a:gd name="connsiteY4" fmla="*/ 192088 h 192088"/>
                    <a:gd name="connsiteX5" fmla="*/ 168275 w 209550"/>
                    <a:gd name="connsiteY5" fmla="*/ 192088 h 192088"/>
                    <a:gd name="connsiteX6" fmla="*/ 55563 w 209550"/>
                    <a:gd name="connsiteY6" fmla="*/ 128587 h 192088"/>
                    <a:gd name="connsiteX7" fmla="*/ 155575 w 209550"/>
                    <a:gd name="connsiteY7" fmla="*/ 128587 h 192088"/>
                    <a:gd name="connsiteX8" fmla="*/ 155575 w 209550"/>
                    <a:gd name="connsiteY8" fmla="*/ 192088 h 192088"/>
                    <a:gd name="connsiteX9" fmla="*/ 121146 w 209550"/>
                    <a:gd name="connsiteY9" fmla="*/ 192088 h 192088"/>
                    <a:gd name="connsiteX10" fmla="*/ 69168 w 209550"/>
                    <a:gd name="connsiteY10" fmla="*/ 192088 h 192088"/>
                    <a:gd name="connsiteX11" fmla="*/ 55563 w 209550"/>
                    <a:gd name="connsiteY11" fmla="*/ 192088 h 192088"/>
                    <a:gd name="connsiteX12" fmla="*/ 0 w 209550"/>
                    <a:gd name="connsiteY12" fmla="*/ 128587 h 192088"/>
                    <a:gd name="connsiteX13" fmla="*/ 46038 w 209550"/>
                    <a:gd name="connsiteY13" fmla="*/ 128587 h 192088"/>
                    <a:gd name="connsiteX14" fmla="*/ 46038 w 209550"/>
                    <a:gd name="connsiteY14" fmla="*/ 192088 h 192088"/>
                    <a:gd name="connsiteX15" fmla="*/ 0 w 209550"/>
                    <a:gd name="connsiteY15" fmla="*/ 192088 h 192088"/>
                    <a:gd name="connsiteX16" fmla="*/ 0 w 209550"/>
                    <a:gd name="connsiteY16" fmla="*/ 133874 h 192088"/>
                    <a:gd name="connsiteX17" fmla="*/ 168275 w 209550"/>
                    <a:gd name="connsiteY17" fmla="*/ 24239 h 192088"/>
                    <a:gd name="connsiteX18" fmla="*/ 179370 w 209550"/>
                    <a:gd name="connsiteY18" fmla="*/ 32015 h 192088"/>
                    <a:gd name="connsiteX19" fmla="*/ 209550 w 209550"/>
                    <a:gd name="connsiteY19" fmla="*/ 105191 h 192088"/>
                    <a:gd name="connsiteX20" fmla="*/ 209550 w 209550"/>
                    <a:gd name="connsiteY20" fmla="*/ 116053 h 192088"/>
                    <a:gd name="connsiteX21" fmla="*/ 209550 w 209550"/>
                    <a:gd name="connsiteY21" fmla="*/ 119062 h 192088"/>
                    <a:gd name="connsiteX22" fmla="*/ 168275 w 209550"/>
                    <a:gd name="connsiteY22" fmla="*/ 119062 h 192088"/>
                    <a:gd name="connsiteX23" fmla="*/ 46038 w 209550"/>
                    <a:gd name="connsiteY23" fmla="*/ 20901 h 192088"/>
                    <a:gd name="connsiteX24" fmla="*/ 46038 w 209550"/>
                    <a:gd name="connsiteY24" fmla="*/ 119062 h 192088"/>
                    <a:gd name="connsiteX25" fmla="*/ 0 w 209550"/>
                    <a:gd name="connsiteY25" fmla="*/ 119062 h 192088"/>
                    <a:gd name="connsiteX26" fmla="*/ 0 w 209550"/>
                    <a:gd name="connsiteY26" fmla="*/ 105191 h 192088"/>
                    <a:gd name="connsiteX27" fmla="*/ 30180 w 209550"/>
                    <a:gd name="connsiteY27" fmla="*/ 32015 h 192088"/>
                    <a:gd name="connsiteX28" fmla="*/ 104775 w 209550"/>
                    <a:gd name="connsiteY28" fmla="*/ 0 h 192088"/>
                    <a:gd name="connsiteX29" fmla="*/ 146130 w 209550"/>
                    <a:gd name="connsiteY29" fmla="*/ 8719 h 192088"/>
                    <a:gd name="connsiteX30" fmla="*/ 155575 w 209550"/>
                    <a:gd name="connsiteY30" fmla="*/ 15338 h 192088"/>
                    <a:gd name="connsiteX31" fmla="*/ 155575 w 209550"/>
                    <a:gd name="connsiteY31" fmla="*/ 119062 h 192088"/>
                    <a:gd name="connsiteX32" fmla="*/ 55563 w 209550"/>
                    <a:gd name="connsiteY32" fmla="*/ 119062 h 192088"/>
                    <a:gd name="connsiteX33" fmla="*/ 55563 w 209550"/>
                    <a:gd name="connsiteY33" fmla="*/ 14225 h 192088"/>
                    <a:gd name="connsiteX34" fmla="*/ 63420 w 209550"/>
                    <a:gd name="connsiteY34" fmla="*/ 8719 h 192088"/>
                    <a:gd name="connsiteX35" fmla="*/ 104775 w 209550"/>
                    <a:gd name="connsiteY35" fmla="*/ 0 h 192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09550" h="192088">
                      <a:moveTo>
                        <a:pt x="168275" y="128587"/>
                      </a:moveTo>
                      <a:lnTo>
                        <a:pt x="209550" y="128587"/>
                      </a:lnTo>
                      <a:lnTo>
                        <a:pt x="209550" y="141851"/>
                      </a:lnTo>
                      <a:cubicBezTo>
                        <a:pt x="209550" y="154071"/>
                        <a:pt x="209550" y="170364"/>
                        <a:pt x="209550" y="192088"/>
                      </a:cubicBezTo>
                      <a:cubicBezTo>
                        <a:pt x="209550" y="192088"/>
                        <a:pt x="209550" y="192088"/>
                        <a:pt x="183356" y="192088"/>
                      </a:cubicBezTo>
                      <a:lnTo>
                        <a:pt x="168275" y="192088"/>
                      </a:lnTo>
                      <a:close/>
                      <a:moveTo>
                        <a:pt x="55563" y="128587"/>
                      </a:moveTo>
                      <a:lnTo>
                        <a:pt x="155575" y="128587"/>
                      </a:lnTo>
                      <a:lnTo>
                        <a:pt x="155575" y="192088"/>
                      </a:lnTo>
                      <a:lnTo>
                        <a:pt x="121146" y="192088"/>
                      </a:lnTo>
                      <a:cubicBezTo>
                        <a:pt x="106412" y="192088"/>
                        <a:pt x="89223" y="192088"/>
                        <a:pt x="69168" y="192088"/>
                      </a:cubicBezTo>
                      <a:lnTo>
                        <a:pt x="55563" y="192088"/>
                      </a:lnTo>
                      <a:close/>
                      <a:moveTo>
                        <a:pt x="0" y="128587"/>
                      </a:moveTo>
                      <a:lnTo>
                        <a:pt x="46038" y="128587"/>
                      </a:lnTo>
                      <a:lnTo>
                        <a:pt x="46038" y="192088"/>
                      </a:lnTo>
                      <a:lnTo>
                        <a:pt x="0" y="192088"/>
                      </a:lnTo>
                      <a:cubicBezTo>
                        <a:pt x="0" y="192088"/>
                        <a:pt x="0" y="192088"/>
                        <a:pt x="0" y="133874"/>
                      </a:cubicBezTo>
                      <a:close/>
                      <a:moveTo>
                        <a:pt x="168275" y="24239"/>
                      </a:moveTo>
                      <a:lnTo>
                        <a:pt x="179370" y="32015"/>
                      </a:lnTo>
                      <a:cubicBezTo>
                        <a:pt x="198162" y="51453"/>
                        <a:pt x="209550" y="77750"/>
                        <a:pt x="209550" y="105191"/>
                      </a:cubicBezTo>
                      <a:cubicBezTo>
                        <a:pt x="209550" y="105191"/>
                        <a:pt x="209550" y="105191"/>
                        <a:pt x="209550" y="116053"/>
                      </a:cubicBezTo>
                      <a:lnTo>
                        <a:pt x="209550" y="119062"/>
                      </a:lnTo>
                      <a:lnTo>
                        <a:pt x="168275" y="119062"/>
                      </a:lnTo>
                      <a:close/>
                      <a:moveTo>
                        <a:pt x="46038" y="20901"/>
                      </a:moveTo>
                      <a:lnTo>
                        <a:pt x="46038" y="119062"/>
                      </a:lnTo>
                      <a:lnTo>
                        <a:pt x="0" y="119062"/>
                      </a:lnTo>
                      <a:lnTo>
                        <a:pt x="0" y="105191"/>
                      </a:lnTo>
                      <a:cubicBezTo>
                        <a:pt x="0" y="77750"/>
                        <a:pt x="11389" y="51453"/>
                        <a:pt x="30180" y="32015"/>
                      </a:cubicBezTo>
                      <a:close/>
                      <a:moveTo>
                        <a:pt x="104775" y="0"/>
                      </a:moveTo>
                      <a:cubicBezTo>
                        <a:pt x="119580" y="0"/>
                        <a:pt x="133531" y="3145"/>
                        <a:pt x="146130" y="8719"/>
                      </a:cubicBezTo>
                      <a:lnTo>
                        <a:pt x="155575" y="15338"/>
                      </a:lnTo>
                      <a:lnTo>
                        <a:pt x="155575" y="119062"/>
                      </a:lnTo>
                      <a:lnTo>
                        <a:pt x="55563" y="119062"/>
                      </a:lnTo>
                      <a:lnTo>
                        <a:pt x="55563" y="14225"/>
                      </a:lnTo>
                      <a:lnTo>
                        <a:pt x="63420" y="8719"/>
                      </a:lnTo>
                      <a:cubicBezTo>
                        <a:pt x="76019" y="3145"/>
                        <a:pt x="89970" y="0"/>
                        <a:pt x="104775"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en-IN" sz="1350"/>
                </a:p>
              </p:txBody>
            </p:sp>
          </p:grpSp>
          <p:sp>
            <p:nvSpPr>
              <p:cNvPr id="218" name="Freeform 40"/>
              <p:cNvSpPr>
                <a:spLocks/>
              </p:cNvSpPr>
              <p:nvPr/>
            </p:nvSpPr>
            <p:spPr bwMode="auto">
              <a:xfrm>
                <a:off x="13539398" y="6733274"/>
                <a:ext cx="95467" cy="171047"/>
              </a:xfrm>
              <a:custGeom>
                <a:avLst/>
                <a:gdLst>
                  <a:gd name="T0" fmla="*/ 12 w 25"/>
                  <a:gd name="T1" fmla="*/ 0 h 45"/>
                  <a:gd name="T2" fmla="*/ 0 w 25"/>
                  <a:gd name="T3" fmla="*/ 12 h 45"/>
                  <a:gd name="T4" fmla="*/ 0 w 25"/>
                  <a:gd name="T5" fmla="*/ 45 h 45"/>
                  <a:gd name="T6" fmla="*/ 25 w 25"/>
                  <a:gd name="T7" fmla="*/ 45 h 45"/>
                  <a:gd name="T8" fmla="*/ 25 w 25"/>
                  <a:gd name="T9" fmla="*/ 12 h 45"/>
                  <a:gd name="T10" fmla="*/ 12 w 25"/>
                  <a:gd name="T11" fmla="*/ 0 h 45"/>
                </a:gdLst>
                <a:ahLst/>
                <a:cxnLst>
                  <a:cxn ang="0">
                    <a:pos x="T0" y="T1"/>
                  </a:cxn>
                  <a:cxn ang="0">
                    <a:pos x="T2" y="T3"/>
                  </a:cxn>
                  <a:cxn ang="0">
                    <a:pos x="T4" y="T5"/>
                  </a:cxn>
                  <a:cxn ang="0">
                    <a:pos x="T6" y="T7"/>
                  </a:cxn>
                  <a:cxn ang="0">
                    <a:pos x="T8" y="T9"/>
                  </a:cxn>
                  <a:cxn ang="0">
                    <a:pos x="T10" y="T11"/>
                  </a:cxn>
                </a:cxnLst>
                <a:rect l="0" t="0" r="r" b="b"/>
                <a:pathLst>
                  <a:path w="25" h="45">
                    <a:moveTo>
                      <a:pt x="12" y="0"/>
                    </a:moveTo>
                    <a:cubicBezTo>
                      <a:pt x="5" y="0"/>
                      <a:pt x="0" y="5"/>
                      <a:pt x="0" y="12"/>
                    </a:cubicBezTo>
                    <a:cubicBezTo>
                      <a:pt x="0" y="45"/>
                      <a:pt x="0" y="45"/>
                      <a:pt x="0" y="45"/>
                    </a:cubicBezTo>
                    <a:cubicBezTo>
                      <a:pt x="25" y="45"/>
                      <a:pt x="25" y="45"/>
                      <a:pt x="25" y="45"/>
                    </a:cubicBezTo>
                    <a:cubicBezTo>
                      <a:pt x="25" y="12"/>
                      <a:pt x="25" y="12"/>
                      <a:pt x="25" y="12"/>
                    </a:cubicBezTo>
                    <a:cubicBezTo>
                      <a:pt x="25" y="5"/>
                      <a:pt x="19" y="0"/>
                      <a:pt x="12" y="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19" name="Freeform 41"/>
              <p:cNvSpPr>
                <a:spLocks/>
              </p:cNvSpPr>
              <p:nvPr/>
            </p:nvSpPr>
            <p:spPr bwMode="auto">
              <a:xfrm>
                <a:off x="13797955" y="6733274"/>
                <a:ext cx="94141" cy="171047"/>
              </a:xfrm>
              <a:custGeom>
                <a:avLst/>
                <a:gdLst>
                  <a:gd name="T0" fmla="*/ 13 w 25"/>
                  <a:gd name="T1" fmla="*/ 0 h 45"/>
                  <a:gd name="T2" fmla="*/ 0 w 25"/>
                  <a:gd name="T3" fmla="*/ 12 h 45"/>
                  <a:gd name="T4" fmla="*/ 0 w 25"/>
                  <a:gd name="T5" fmla="*/ 45 h 45"/>
                  <a:gd name="T6" fmla="*/ 25 w 25"/>
                  <a:gd name="T7" fmla="*/ 45 h 45"/>
                  <a:gd name="T8" fmla="*/ 25 w 25"/>
                  <a:gd name="T9" fmla="*/ 12 h 45"/>
                  <a:gd name="T10" fmla="*/ 13 w 25"/>
                  <a:gd name="T11" fmla="*/ 0 h 45"/>
                </a:gdLst>
                <a:ahLst/>
                <a:cxnLst>
                  <a:cxn ang="0">
                    <a:pos x="T0" y="T1"/>
                  </a:cxn>
                  <a:cxn ang="0">
                    <a:pos x="T2" y="T3"/>
                  </a:cxn>
                  <a:cxn ang="0">
                    <a:pos x="T4" y="T5"/>
                  </a:cxn>
                  <a:cxn ang="0">
                    <a:pos x="T6" y="T7"/>
                  </a:cxn>
                  <a:cxn ang="0">
                    <a:pos x="T8" y="T9"/>
                  </a:cxn>
                  <a:cxn ang="0">
                    <a:pos x="T10" y="T11"/>
                  </a:cxn>
                </a:cxnLst>
                <a:rect l="0" t="0" r="r" b="b"/>
                <a:pathLst>
                  <a:path w="25" h="45">
                    <a:moveTo>
                      <a:pt x="13" y="0"/>
                    </a:moveTo>
                    <a:cubicBezTo>
                      <a:pt x="6" y="0"/>
                      <a:pt x="0" y="5"/>
                      <a:pt x="0" y="12"/>
                    </a:cubicBezTo>
                    <a:cubicBezTo>
                      <a:pt x="0" y="45"/>
                      <a:pt x="0" y="45"/>
                      <a:pt x="0" y="45"/>
                    </a:cubicBezTo>
                    <a:cubicBezTo>
                      <a:pt x="25" y="45"/>
                      <a:pt x="25" y="45"/>
                      <a:pt x="25" y="45"/>
                    </a:cubicBezTo>
                    <a:cubicBezTo>
                      <a:pt x="25" y="12"/>
                      <a:pt x="25" y="12"/>
                      <a:pt x="25" y="12"/>
                    </a:cubicBezTo>
                    <a:cubicBezTo>
                      <a:pt x="25" y="5"/>
                      <a:pt x="20" y="0"/>
                      <a:pt x="13" y="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20" name="Freeform 42"/>
              <p:cNvSpPr>
                <a:spLocks/>
              </p:cNvSpPr>
              <p:nvPr/>
            </p:nvSpPr>
            <p:spPr bwMode="auto">
              <a:xfrm>
                <a:off x="13668013" y="6733274"/>
                <a:ext cx="95467" cy="171047"/>
              </a:xfrm>
              <a:custGeom>
                <a:avLst/>
                <a:gdLst>
                  <a:gd name="T0" fmla="*/ 13 w 25"/>
                  <a:gd name="T1" fmla="*/ 0 h 45"/>
                  <a:gd name="T2" fmla="*/ 0 w 25"/>
                  <a:gd name="T3" fmla="*/ 12 h 45"/>
                  <a:gd name="T4" fmla="*/ 0 w 25"/>
                  <a:gd name="T5" fmla="*/ 45 h 45"/>
                  <a:gd name="T6" fmla="*/ 25 w 25"/>
                  <a:gd name="T7" fmla="*/ 45 h 45"/>
                  <a:gd name="T8" fmla="*/ 25 w 25"/>
                  <a:gd name="T9" fmla="*/ 12 h 45"/>
                  <a:gd name="T10" fmla="*/ 13 w 25"/>
                  <a:gd name="T11" fmla="*/ 0 h 45"/>
                </a:gdLst>
                <a:ahLst/>
                <a:cxnLst>
                  <a:cxn ang="0">
                    <a:pos x="T0" y="T1"/>
                  </a:cxn>
                  <a:cxn ang="0">
                    <a:pos x="T2" y="T3"/>
                  </a:cxn>
                  <a:cxn ang="0">
                    <a:pos x="T4" y="T5"/>
                  </a:cxn>
                  <a:cxn ang="0">
                    <a:pos x="T6" y="T7"/>
                  </a:cxn>
                  <a:cxn ang="0">
                    <a:pos x="T8" y="T9"/>
                  </a:cxn>
                  <a:cxn ang="0">
                    <a:pos x="T10" y="T11"/>
                  </a:cxn>
                </a:cxnLst>
                <a:rect l="0" t="0" r="r" b="b"/>
                <a:pathLst>
                  <a:path w="25" h="45">
                    <a:moveTo>
                      <a:pt x="13" y="0"/>
                    </a:moveTo>
                    <a:cubicBezTo>
                      <a:pt x="6" y="0"/>
                      <a:pt x="0" y="5"/>
                      <a:pt x="0" y="12"/>
                    </a:cubicBezTo>
                    <a:cubicBezTo>
                      <a:pt x="0" y="45"/>
                      <a:pt x="0" y="45"/>
                      <a:pt x="0" y="45"/>
                    </a:cubicBezTo>
                    <a:cubicBezTo>
                      <a:pt x="25" y="45"/>
                      <a:pt x="25" y="45"/>
                      <a:pt x="25" y="45"/>
                    </a:cubicBezTo>
                    <a:cubicBezTo>
                      <a:pt x="25" y="12"/>
                      <a:pt x="25" y="12"/>
                      <a:pt x="25" y="12"/>
                    </a:cubicBezTo>
                    <a:cubicBezTo>
                      <a:pt x="25" y="5"/>
                      <a:pt x="20" y="0"/>
                      <a:pt x="13" y="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21" name="Rectangle 43"/>
              <p:cNvSpPr>
                <a:spLocks noChangeArrowheads="1"/>
              </p:cNvSpPr>
              <p:nvPr/>
            </p:nvSpPr>
            <p:spPr bwMode="auto">
              <a:xfrm>
                <a:off x="13502272" y="6969290"/>
                <a:ext cx="428278" cy="14586"/>
              </a:xfrm>
              <a:prstGeom prst="rect">
                <a:avLst/>
              </a:prstGeom>
              <a:solidFill>
                <a:schemeClr val="accent6"/>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22" name="Rectangle 44"/>
              <p:cNvSpPr>
                <a:spLocks noChangeArrowheads="1"/>
              </p:cNvSpPr>
              <p:nvPr/>
            </p:nvSpPr>
            <p:spPr bwMode="auto">
              <a:xfrm>
                <a:off x="13502272" y="6938794"/>
                <a:ext cx="428278" cy="14586"/>
              </a:xfrm>
              <a:prstGeom prst="rect">
                <a:avLst/>
              </a:prstGeom>
              <a:solidFill>
                <a:schemeClr val="bg2">
                  <a:lumMod val="7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23" name="Rectangle 45"/>
              <p:cNvSpPr>
                <a:spLocks noChangeArrowheads="1"/>
              </p:cNvSpPr>
              <p:nvPr/>
            </p:nvSpPr>
            <p:spPr bwMode="auto">
              <a:xfrm>
                <a:off x="13502272" y="6904320"/>
                <a:ext cx="428278" cy="14586"/>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24" name="Rectangle 46"/>
              <p:cNvSpPr>
                <a:spLocks noChangeArrowheads="1"/>
              </p:cNvSpPr>
              <p:nvPr/>
            </p:nvSpPr>
            <p:spPr bwMode="auto">
              <a:xfrm>
                <a:off x="13561939" y="6351405"/>
                <a:ext cx="42430" cy="76904"/>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25" name="Rectangle 47"/>
              <p:cNvSpPr>
                <a:spLocks noChangeArrowheads="1"/>
              </p:cNvSpPr>
              <p:nvPr/>
            </p:nvSpPr>
            <p:spPr bwMode="auto">
              <a:xfrm>
                <a:off x="13649450" y="6351405"/>
                <a:ext cx="42430" cy="76904"/>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26" name="Rectangle 48"/>
              <p:cNvSpPr>
                <a:spLocks noChangeArrowheads="1"/>
              </p:cNvSpPr>
              <p:nvPr/>
            </p:nvSpPr>
            <p:spPr bwMode="auto">
              <a:xfrm>
                <a:off x="13740940" y="6351405"/>
                <a:ext cx="41105" cy="76904"/>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27" name="Rectangle 49"/>
              <p:cNvSpPr>
                <a:spLocks noChangeArrowheads="1"/>
              </p:cNvSpPr>
              <p:nvPr/>
            </p:nvSpPr>
            <p:spPr bwMode="auto">
              <a:xfrm>
                <a:off x="13832430" y="6351405"/>
                <a:ext cx="37127" cy="76904"/>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365" name="Rectangle 50"/>
              <p:cNvSpPr>
                <a:spLocks noChangeArrowheads="1"/>
              </p:cNvSpPr>
              <p:nvPr/>
            </p:nvSpPr>
            <p:spPr bwMode="auto">
              <a:xfrm>
                <a:off x="13561939" y="6503888"/>
                <a:ext cx="42430" cy="72926"/>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366" name="Rectangle 51"/>
              <p:cNvSpPr>
                <a:spLocks noChangeArrowheads="1"/>
              </p:cNvSpPr>
              <p:nvPr/>
            </p:nvSpPr>
            <p:spPr bwMode="auto">
              <a:xfrm>
                <a:off x="13649450" y="6503888"/>
                <a:ext cx="42430" cy="72926"/>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367" name="Rectangle 52"/>
              <p:cNvSpPr>
                <a:spLocks noChangeArrowheads="1"/>
              </p:cNvSpPr>
              <p:nvPr/>
            </p:nvSpPr>
            <p:spPr bwMode="auto">
              <a:xfrm>
                <a:off x="13740940" y="6503888"/>
                <a:ext cx="41105" cy="72926"/>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368" name="Rectangle 53"/>
              <p:cNvSpPr>
                <a:spLocks noChangeArrowheads="1"/>
              </p:cNvSpPr>
              <p:nvPr/>
            </p:nvSpPr>
            <p:spPr bwMode="auto">
              <a:xfrm>
                <a:off x="13832430" y="6503888"/>
                <a:ext cx="37127" cy="72926"/>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374" name="Rectangle 30"/>
              <p:cNvSpPr>
                <a:spLocks noChangeArrowheads="1"/>
              </p:cNvSpPr>
              <p:nvPr/>
            </p:nvSpPr>
            <p:spPr bwMode="auto">
              <a:xfrm>
                <a:off x="13953089" y="6269282"/>
                <a:ext cx="270491" cy="723188"/>
              </a:xfrm>
              <a:prstGeom prst="rect">
                <a:avLst/>
              </a:pr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375" name="Freeform 31"/>
              <p:cNvSpPr>
                <a:spLocks/>
              </p:cNvSpPr>
              <p:nvPr/>
            </p:nvSpPr>
            <p:spPr bwMode="auto">
              <a:xfrm>
                <a:off x="13953089" y="6051687"/>
                <a:ext cx="270491" cy="205520"/>
              </a:xfrm>
              <a:custGeom>
                <a:avLst/>
                <a:gdLst>
                  <a:gd name="T0" fmla="*/ 103 w 204"/>
                  <a:gd name="T1" fmla="*/ 0 h 155"/>
                  <a:gd name="T2" fmla="*/ 0 w 204"/>
                  <a:gd name="T3" fmla="*/ 155 h 155"/>
                  <a:gd name="T4" fmla="*/ 204 w 204"/>
                  <a:gd name="T5" fmla="*/ 155 h 155"/>
                  <a:gd name="T6" fmla="*/ 103 w 204"/>
                  <a:gd name="T7" fmla="*/ 0 h 155"/>
                </a:gdLst>
                <a:ahLst/>
                <a:cxnLst>
                  <a:cxn ang="0">
                    <a:pos x="T0" y="T1"/>
                  </a:cxn>
                  <a:cxn ang="0">
                    <a:pos x="T2" y="T3"/>
                  </a:cxn>
                  <a:cxn ang="0">
                    <a:pos x="T4" y="T5"/>
                  </a:cxn>
                  <a:cxn ang="0">
                    <a:pos x="T6" y="T7"/>
                  </a:cxn>
                </a:cxnLst>
                <a:rect l="0" t="0" r="r" b="b"/>
                <a:pathLst>
                  <a:path w="204" h="155">
                    <a:moveTo>
                      <a:pt x="103" y="0"/>
                    </a:moveTo>
                    <a:lnTo>
                      <a:pt x="0" y="155"/>
                    </a:lnTo>
                    <a:lnTo>
                      <a:pt x="204" y="155"/>
                    </a:lnTo>
                    <a:lnTo>
                      <a:pt x="103" y="0"/>
                    </a:ln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376" name="Oval 32"/>
              <p:cNvSpPr>
                <a:spLocks noChangeArrowheads="1"/>
              </p:cNvSpPr>
              <p:nvPr/>
            </p:nvSpPr>
            <p:spPr bwMode="auto">
              <a:xfrm>
                <a:off x="14048556" y="6135220"/>
                <a:ext cx="79556" cy="76904"/>
              </a:xfrm>
              <a:prstGeom prst="ellipse">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377" name="Rectangle 33"/>
              <p:cNvSpPr>
                <a:spLocks noChangeArrowheads="1"/>
              </p:cNvSpPr>
              <p:nvPr/>
            </p:nvSpPr>
            <p:spPr bwMode="auto">
              <a:xfrm>
                <a:off x="14256994" y="6269282"/>
                <a:ext cx="269165" cy="723188"/>
              </a:xfrm>
              <a:prstGeom prst="rect">
                <a:avLst/>
              </a:pr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378" name="Freeform 377"/>
              <p:cNvSpPr>
                <a:spLocks/>
              </p:cNvSpPr>
              <p:nvPr/>
            </p:nvSpPr>
            <p:spPr bwMode="auto">
              <a:xfrm>
                <a:off x="14002150" y="6356020"/>
                <a:ext cx="171047" cy="160439"/>
              </a:xfrm>
              <a:custGeom>
                <a:avLst/>
                <a:gdLst>
                  <a:gd name="connsiteX0" fmla="*/ 165100 w 204788"/>
                  <a:gd name="connsiteY0" fmla="*/ 128587 h 192088"/>
                  <a:gd name="connsiteX1" fmla="*/ 204788 w 204788"/>
                  <a:gd name="connsiteY1" fmla="*/ 128587 h 192088"/>
                  <a:gd name="connsiteX2" fmla="*/ 204788 w 204788"/>
                  <a:gd name="connsiteY2" fmla="*/ 141851 h 192088"/>
                  <a:gd name="connsiteX3" fmla="*/ 204788 w 204788"/>
                  <a:gd name="connsiteY3" fmla="*/ 192088 h 192088"/>
                  <a:gd name="connsiteX4" fmla="*/ 171294 w 204788"/>
                  <a:gd name="connsiteY4" fmla="*/ 192088 h 192088"/>
                  <a:gd name="connsiteX5" fmla="*/ 165100 w 204788"/>
                  <a:gd name="connsiteY5" fmla="*/ 192088 h 192088"/>
                  <a:gd name="connsiteX6" fmla="*/ 55563 w 204788"/>
                  <a:gd name="connsiteY6" fmla="*/ 128587 h 192088"/>
                  <a:gd name="connsiteX7" fmla="*/ 155575 w 204788"/>
                  <a:gd name="connsiteY7" fmla="*/ 128587 h 192088"/>
                  <a:gd name="connsiteX8" fmla="*/ 155575 w 204788"/>
                  <a:gd name="connsiteY8" fmla="*/ 192088 h 192088"/>
                  <a:gd name="connsiteX9" fmla="*/ 146910 w 204788"/>
                  <a:gd name="connsiteY9" fmla="*/ 192088 h 192088"/>
                  <a:gd name="connsiteX10" fmla="*/ 67596 w 204788"/>
                  <a:gd name="connsiteY10" fmla="*/ 192088 h 192088"/>
                  <a:gd name="connsiteX11" fmla="*/ 55563 w 204788"/>
                  <a:gd name="connsiteY11" fmla="*/ 192088 h 192088"/>
                  <a:gd name="connsiteX12" fmla="*/ 0 w 204788"/>
                  <a:gd name="connsiteY12" fmla="*/ 128587 h 192088"/>
                  <a:gd name="connsiteX13" fmla="*/ 41275 w 204788"/>
                  <a:gd name="connsiteY13" fmla="*/ 128587 h 192088"/>
                  <a:gd name="connsiteX14" fmla="*/ 41275 w 204788"/>
                  <a:gd name="connsiteY14" fmla="*/ 192088 h 192088"/>
                  <a:gd name="connsiteX15" fmla="*/ 0 w 204788"/>
                  <a:gd name="connsiteY15" fmla="*/ 192088 h 192088"/>
                  <a:gd name="connsiteX16" fmla="*/ 0 w 204788"/>
                  <a:gd name="connsiteY16" fmla="*/ 133874 h 192088"/>
                  <a:gd name="connsiteX17" fmla="*/ 165100 w 204788"/>
                  <a:gd name="connsiteY17" fmla="*/ 25323 h 192088"/>
                  <a:gd name="connsiteX18" fmla="*/ 174639 w 204788"/>
                  <a:gd name="connsiteY18" fmla="*/ 32015 h 192088"/>
                  <a:gd name="connsiteX19" fmla="*/ 204788 w 204788"/>
                  <a:gd name="connsiteY19" fmla="*/ 105191 h 192088"/>
                  <a:gd name="connsiteX20" fmla="*/ 204788 w 204788"/>
                  <a:gd name="connsiteY20" fmla="*/ 116053 h 192088"/>
                  <a:gd name="connsiteX21" fmla="*/ 204788 w 204788"/>
                  <a:gd name="connsiteY21" fmla="*/ 119062 h 192088"/>
                  <a:gd name="connsiteX22" fmla="*/ 165100 w 204788"/>
                  <a:gd name="connsiteY22" fmla="*/ 119062 h 192088"/>
                  <a:gd name="connsiteX23" fmla="*/ 41275 w 204788"/>
                  <a:gd name="connsiteY23" fmla="*/ 23463 h 192088"/>
                  <a:gd name="connsiteX24" fmla="*/ 41275 w 204788"/>
                  <a:gd name="connsiteY24" fmla="*/ 119062 h 192088"/>
                  <a:gd name="connsiteX25" fmla="*/ 0 w 204788"/>
                  <a:gd name="connsiteY25" fmla="*/ 119062 h 192088"/>
                  <a:gd name="connsiteX26" fmla="*/ 0 w 204788"/>
                  <a:gd name="connsiteY26" fmla="*/ 105191 h 192088"/>
                  <a:gd name="connsiteX27" fmla="*/ 29581 w 204788"/>
                  <a:gd name="connsiteY27" fmla="*/ 32015 h 192088"/>
                  <a:gd name="connsiteX28" fmla="*/ 100119 w 204788"/>
                  <a:gd name="connsiteY28" fmla="*/ 0 h 192088"/>
                  <a:gd name="connsiteX29" fmla="*/ 141432 w 204788"/>
                  <a:gd name="connsiteY29" fmla="*/ 8719 h 192088"/>
                  <a:gd name="connsiteX30" fmla="*/ 155575 w 204788"/>
                  <a:gd name="connsiteY30" fmla="*/ 18641 h 192088"/>
                  <a:gd name="connsiteX31" fmla="*/ 155575 w 204788"/>
                  <a:gd name="connsiteY31" fmla="*/ 119062 h 192088"/>
                  <a:gd name="connsiteX32" fmla="*/ 55563 w 204788"/>
                  <a:gd name="connsiteY32" fmla="*/ 119062 h 192088"/>
                  <a:gd name="connsiteX33" fmla="*/ 55563 w 204788"/>
                  <a:gd name="connsiteY33" fmla="*/ 13014 h 192088"/>
                  <a:gd name="connsiteX34" fmla="*/ 61437 w 204788"/>
                  <a:gd name="connsiteY34" fmla="*/ 8719 h 192088"/>
                  <a:gd name="connsiteX35" fmla="*/ 100119 w 204788"/>
                  <a:gd name="connsiteY35" fmla="*/ 0 h 192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04788" h="192088">
                    <a:moveTo>
                      <a:pt x="165100" y="128587"/>
                    </a:moveTo>
                    <a:lnTo>
                      <a:pt x="204788" y="128587"/>
                    </a:lnTo>
                    <a:lnTo>
                      <a:pt x="204788" y="141851"/>
                    </a:lnTo>
                    <a:cubicBezTo>
                      <a:pt x="204788" y="154071"/>
                      <a:pt x="204788" y="170364"/>
                      <a:pt x="204788" y="192088"/>
                    </a:cubicBezTo>
                    <a:cubicBezTo>
                      <a:pt x="204788" y="192088"/>
                      <a:pt x="204788" y="192088"/>
                      <a:pt x="171294" y="192088"/>
                    </a:cubicBezTo>
                    <a:lnTo>
                      <a:pt x="165100" y="192088"/>
                    </a:lnTo>
                    <a:close/>
                    <a:moveTo>
                      <a:pt x="55563" y="128587"/>
                    </a:moveTo>
                    <a:lnTo>
                      <a:pt x="155575" y="128587"/>
                    </a:lnTo>
                    <a:lnTo>
                      <a:pt x="155575" y="192088"/>
                    </a:lnTo>
                    <a:lnTo>
                      <a:pt x="146910" y="192088"/>
                    </a:lnTo>
                    <a:cubicBezTo>
                      <a:pt x="127618" y="192088"/>
                      <a:pt x="101894" y="192088"/>
                      <a:pt x="67596" y="192088"/>
                    </a:cubicBezTo>
                    <a:lnTo>
                      <a:pt x="55563" y="192088"/>
                    </a:lnTo>
                    <a:close/>
                    <a:moveTo>
                      <a:pt x="0" y="128587"/>
                    </a:moveTo>
                    <a:lnTo>
                      <a:pt x="41275" y="128587"/>
                    </a:lnTo>
                    <a:lnTo>
                      <a:pt x="41275" y="192088"/>
                    </a:lnTo>
                    <a:lnTo>
                      <a:pt x="0" y="192088"/>
                    </a:lnTo>
                    <a:cubicBezTo>
                      <a:pt x="0" y="192088"/>
                      <a:pt x="0" y="192088"/>
                      <a:pt x="0" y="133874"/>
                    </a:cubicBezTo>
                    <a:close/>
                    <a:moveTo>
                      <a:pt x="165100" y="25323"/>
                    </a:moveTo>
                    <a:lnTo>
                      <a:pt x="174639" y="32015"/>
                    </a:lnTo>
                    <a:cubicBezTo>
                      <a:pt x="193411" y="51453"/>
                      <a:pt x="204788" y="77750"/>
                      <a:pt x="204788" y="105191"/>
                    </a:cubicBezTo>
                    <a:cubicBezTo>
                      <a:pt x="204788" y="105191"/>
                      <a:pt x="204788" y="105191"/>
                      <a:pt x="204788" y="116053"/>
                    </a:cubicBezTo>
                    <a:lnTo>
                      <a:pt x="204788" y="119062"/>
                    </a:lnTo>
                    <a:lnTo>
                      <a:pt x="165100" y="119062"/>
                    </a:lnTo>
                    <a:close/>
                    <a:moveTo>
                      <a:pt x="41275" y="23463"/>
                    </a:moveTo>
                    <a:lnTo>
                      <a:pt x="41275" y="119062"/>
                    </a:lnTo>
                    <a:lnTo>
                      <a:pt x="0" y="119062"/>
                    </a:lnTo>
                    <a:lnTo>
                      <a:pt x="0" y="105191"/>
                    </a:lnTo>
                    <a:cubicBezTo>
                      <a:pt x="0" y="77750"/>
                      <a:pt x="11377" y="51453"/>
                      <a:pt x="29581" y="32015"/>
                    </a:cubicBezTo>
                    <a:close/>
                    <a:moveTo>
                      <a:pt x="100119" y="0"/>
                    </a:moveTo>
                    <a:cubicBezTo>
                      <a:pt x="114909" y="0"/>
                      <a:pt x="128846" y="3145"/>
                      <a:pt x="141432" y="8719"/>
                    </a:cubicBezTo>
                    <a:lnTo>
                      <a:pt x="155575" y="18641"/>
                    </a:lnTo>
                    <a:lnTo>
                      <a:pt x="155575" y="119062"/>
                    </a:lnTo>
                    <a:lnTo>
                      <a:pt x="55563" y="119062"/>
                    </a:lnTo>
                    <a:lnTo>
                      <a:pt x="55563" y="13014"/>
                    </a:lnTo>
                    <a:lnTo>
                      <a:pt x="61437" y="8719"/>
                    </a:lnTo>
                    <a:cubicBezTo>
                      <a:pt x="73383" y="3145"/>
                      <a:pt x="86466" y="0"/>
                      <a:pt x="100119" y="0"/>
                    </a:cubicBezTo>
                    <a:close/>
                  </a:path>
                </a:pathLst>
              </a:custGeom>
              <a:solidFill>
                <a:schemeClr val="bg1"/>
              </a:solidFill>
              <a:ln>
                <a:noFill/>
              </a:ln>
            </p:spPr>
            <p:txBody>
              <a:bodyPr vert="horz" wrap="square" lIns="91440" tIns="45720" rIns="91440" bIns="45720" numCol="1" anchor="t" anchorCtr="0" compatLnSpc="1">
                <a:prstTxWarp prst="textNoShape">
                  <a:avLst/>
                </a:prstTxWarp>
                <a:noAutofit/>
              </a:bodyPr>
              <a:lstStyle/>
              <a:p>
                <a:endParaRPr lang="en-IN" sz="1350"/>
              </a:p>
            </p:txBody>
          </p:sp>
          <p:sp>
            <p:nvSpPr>
              <p:cNvPr id="379" name="Rectangle 54"/>
              <p:cNvSpPr>
                <a:spLocks noChangeArrowheads="1"/>
              </p:cNvSpPr>
              <p:nvPr/>
            </p:nvSpPr>
            <p:spPr bwMode="auto">
              <a:xfrm>
                <a:off x="14324617" y="6371931"/>
                <a:ext cx="42430" cy="71600"/>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380" name="Rectangle 55"/>
              <p:cNvSpPr>
                <a:spLocks noChangeArrowheads="1"/>
              </p:cNvSpPr>
              <p:nvPr/>
            </p:nvSpPr>
            <p:spPr bwMode="auto">
              <a:xfrm>
                <a:off x="14416107" y="6371931"/>
                <a:ext cx="41105" cy="71600"/>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381" name="Rectangle 56"/>
              <p:cNvSpPr>
                <a:spLocks noChangeArrowheads="1"/>
              </p:cNvSpPr>
              <p:nvPr/>
            </p:nvSpPr>
            <p:spPr bwMode="auto">
              <a:xfrm>
                <a:off x="14324617" y="6557563"/>
                <a:ext cx="42430" cy="76904"/>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382" name="Rectangle 57"/>
              <p:cNvSpPr>
                <a:spLocks noChangeArrowheads="1"/>
              </p:cNvSpPr>
              <p:nvPr/>
            </p:nvSpPr>
            <p:spPr bwMode="auto">
              <a:xfrm>
                <a:off x="14416107" y="6557563"/>
                <a:ext cx="41105" cy="76904"/>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383" name="Rectangle 58"/>
              <p:cNvSpPr>
                <a:spLocks noChangeArrowheads="1"/>
              </p:cNvSpPr>
              <p:nvPr/>
            </p:nvSpPr>
            <p:spPr bwMode="auto">
              <a:xfrm>
                <a:off x="14324617" y="6748497"/>
                <a:ext cx="42430" cy="72926"/>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384" name="Rectangle 59"/>
              <p:cNvSpPr>
                <a:spLocks noChangeArrowheads="1"/>
              </p:cNvSpPr>
              <p:nvPr/>
            </p:nvSpPr>
            <p:spPr bwMode="auto">
              <a:xfrm>
                <a:off x="14416107" y="6748497"/>
                <a:ext cx="41105" cy="72926"/>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grpSp>
        <p:sp>
          <p:nvSpPr>
            <p:cNvPr id="235" name="Freeform 106"/>
            <p:cNvSpPr>
              <a:spLocks/>
            </p:cNvSpPr>
            <p:nvPr userDrawn="1"/>
          </p:nvSpPr>
          <p:spPr bwMode="auto">
            <a:xfrm>
              <a:off x="1484824" y="6749635"/>
              <a:ext cx="1125903" cy="205073"/>
            </a:xfrm>
            <a:custGeom>
              <a:avLst/>
              <a:gdLst>
                <a:gd name="T0" fmla="*/ 360 w 583"/>
                <a:gd name="T1" fmla="*/ 5 h 121"/>
                <a:gd name="T2" fmla="*/ 354 w 583"/>
                <a:gd name="T3" fmla="*/ 4 h 121"/>
                <a:gd name="T4" fmla="*/ 338 w 583"/>
                <a:gd name="T5" fmla="*/ 2 h 121"/>
                <a:gd name="T6" fmla="*/ 305 w 583"/>
                <a:gd name="T7" fmla="*/ 0 h 121"/>
                <a:gd name="T8" fmla="*/ 288 w 583"/>
                <a:gd name="T9" fmla="*/ 0 h 121"/>
                <a:gd name="T10" fmla="*/ 0 w 583"/>
                <a:gd name="T11" fmla="*/ 121 h 121"/>
                <a:gd name="T12" fmla="*/ 206 w 583"/>
                <a:gd name="T13" fmla="*/ 121 h 121"/>
                <a:gd name="T14" fmla="*/ 583 w 583"/>
                <a:gd name="T15" fmla="*/ 121 h 121"/>
                <a:gd name="T16" fmla="*/ 360 w 583"/>
                <a:gd name="T17" fmla="*/ 5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3" h="121">
                  <a:moveTo>
                    <a:pt x="360" y="5"/>
                  </a:moveTo>
                  <a:cubicBezTo>
                    <a:pt x="358" y="5"/>
                    <a:pt x="356" y="5"/>
                    <a:pt x="354" y="4"/>
                  </a:cubicBezTo>
                  <a:cubicBezTo>
                    <a:pt x="348" y="4"/>
                    <a:pt x="343" y="3"/>
                    <a:pt x="338" y="2"/>
                  </a:cubicBezTo>
                  <a:cubicBezTo>
                    <a:pt x="327" y="1"/>
                    <a:pt x="316" y="0"/>
                    <a:pt x="305" y="0"/>
                  </a:cubicBezTo>
                  <a:cubicBezTo>
                    <a:pt x="299" y="0"/>
                    <a:pt x="294" y="0"/>
                    <a:pt x="288" y="0"/>
                  </a:cubicBezTo>
                  <a:cubicBezTo>
                    <a:pt x="183" y="1"/>
                    <a:pt x="79" y="41"/>
                    <a:pt x="0" y="121"/>
                  </a:cubicBezTo>
                  <a:cubicBezTo>
                    <a:pt x="206" y="121"/>
                    <a:pt x="206" y="121"/>
                    <a:pt x="206" y="121"/>
                  </a:cubicBezTo>
                  <a:cubicBezTo>
                    <a:pt x="583" y="121"/>
                    <a:pt x="583" y="121"/>
                    <a:pt x="583" y="121"/>
                  </a:cubicBezTo>
                  <a:cubicBezTo>
                    <a:pt x="520" y="57"/>
                    <a:pt x="442" y="19"/>
                    <a:pt x="360" y="5"/>
                  </a:cubicBezTo>
                  <a:close/>
                </a:path>
              </a:pathLst>
            </a:custGeom>
            <a:solidFill>
              <a:srgbClr val="79A500"/>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36" name="Freeform 107"/>
            <p:cNvSpPr>
              <a:spLocks/>
            </p:cNvSpPr>
            <p:nvPr userDrawn="1"/>
          </p:nvSpPr>
          <p:spPr bwMode="auto">
            <a:xfrm>
              <a:off x="1848822" y="6799455"/>
              <a:ext cx="931762" cy="195070"/>
            </a:xfrm>
            <a:custGeom>
              <a:avLst/>
              <a:gdLst>
                <a:gd name="T0" fmla="*/ 341 w 551"/>
                <a:gd name="T1" fmla="*/ 6 h 115"/>
                <a:gd name="T2" fmla="*/ 335 w 551"/>
                <a:gd name="T3" fmla="*/ 5 h 115"/>
                <a:gd name="T4" fmla="*/ 320 w 551"/>
                <a:gd name="T5" fmla="*/ 3 h 115"/>
                <a:gd name="T6" fmla="*/ 289 w 551"/>
                <a:gd name="T7" fmla="*/ 0 h 115"/>
                <a:gd name="T8" fmla="*/ 272 w 551"/>
                <a:gd name="T9" fmla="*/ 0 h 115"/>
                <a:gd name="T10" fmla="*/ 0 w 551"/>
                <a:gd name="T11" fmla="*/ 115 h 115"/>
                <a:gd name="T12" fmla="*/ 195 w 551"/>
                <a:gd name="T13" fmla="*/ 115 h 115"/>
                <a:gd name="T14" fmla="*/ 551 w 551"/>
                <a:gd name="T15" fmla="*/ 115 h 115"/>
                <a:gd name="T16" fmla="*/ 341 w 551"/>
                <a:gd name="T17" fmla="*/ 6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51" h="115">
                  <a:moveTo>
                    <a:pt x="341" y="6"/>
                  </a:moveTo>
                  <a:cubicBezTo>
                    <a:pt x="339" y="5"/>
                    <a:pt x="337" y="5"/>
                    <a:pt x="335" y="5"/>
                  </a:cubicBezTo>
                  <a:cubicBezTo>
                    <a:pt x="330" y="4"/>
                    <a:pt x="325" y="3"/>
                    <a:pt x="320" y="3"/>
                  </a:cubicBezTo>
                  <a:cubicBezTo>
                    <a:pt x="310" y="1"/>
                    <a:pt x="299" y="1"/>
                    <a:pt x="289" y="0"/>
                  </a:cubicBezTo>
                  <a:cubicBezTo>
                    <a:pt x="283" y="0"/>
                    <a:pt x="278" y="0"/>
                    <a:pt x="272" y="0"/>
                  </a:cubicBezTo>
                  <a:cubicBezTo>
                    <a:pt x="174" y="1"/>
                    <a:pt x="75" y="39"/>
                    <a:pt x="0" y="115"/>
                  </a:cubicBezTo>
                  <a:cubicBezTo>
                    <a:pt x="195" y="115"/>
                    <a:pt x="195" y="115"/>
                    <a:pt x="195" y="115"/>
                  </a:cubicBezTo>
                  <a:cubicBezTo>
                    <a:pt x="551" y="115"/>
                    <a:pt x="551" y="115"/>
                    <a:pt x="551" y="115"/>
                  </a:cubicBezTo>
                  <a:cubicBezTo>
                    <a:pt x="492" y="55"/>
                    <a:pt x="418" y="19"/>
                    <a:pt x="341" y="6"/>
                  </a:cubicBezTo>
                  <a:close/>
                </a:path>
              </a:pathLst>
            </a:custGeom>
            <a:solidFill>
              <a:srgbClr val="BAD8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238" name="Rectangle 6"/>
            <p:cNvSpPr>
              <a:spLocks noChangeArrowheads="1"/>
            </p:cNvSpPr>
            <p:nvPr/>
          </p:nvSpPr>
          <p:spPr bwMode="auto">
            <a:xfrm>
              <a:off x="699886" y="6272564"/>
              <a:ext cx="64309" cy="610933"/>
            </a:xfrm>
            <a:prstGeom prst="rect">
              <a:avLst/>
            </a:prstGeom>
            <a:solidFill>
              <a:srgbClr val="D2D2D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239" name="Rectangle 7"/>
            <p:cNvSpPr>
              <a:spLocks noChangeArrowheads="1"/>
            </p:cNvSpPr>
            <p:nvPr/>
          </p:nvSpPr>
          <p:spPr bwMode="auto">
            <a:xfrm>
              <a:off x="339757" y="6008897"/>
              <a:ext cx="365131" cy="874599"/>
            </a:xfrm>
            <a:prstGeom prst="rect">
              <a:avLst/>
            </a:prstGeom>
            <a:solidFill>
              <a:srgbClr val="D2D2D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240" name="Rectangle 8"/>
            <p:cNvSpPr>
              <a:spLocks noChangeArrowheads="1"/>
            </p:cNvSpPr>
            <p:nvPr/>
          </p:nvSpPr>
          <p:spPr bwMode="auto">
            <a:xfrm>
              <a:off x="838506" y="6633407"/>
              <a:ext cx="125760" cy="250089"/>
            </a:xfrm>
            <a:prstGeom prst="rect">
              <a:avLst/>
            </a:prstGeom>
            <a:solidFill>
              <a:srgbClr val="D2D2D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241" name="Rectangle 9"/>
            <p:cNvSpPr>
              <a:spLocks noChangeArrowheads="1"/>
            </p:cNvSpPr>
            <p:nvPr/>
          </p:nvSpPr>
          <p:spPr bwMode="auto">
            <a:xfrm>
              <a:off x="889239" y="5938158"/>
              <a:ext cx="270811" cy="945338"/>
            </a:xfrm>
            <a:prstGeom prst="rect">
              <a:avLst/>
            </a:prstGeom>
            <a:solidFill>
              <a:srgbClr val="D2D2D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242" name="Rectangle 10"/>
            <p:cNvSpPr>
              <a:spLocks noChangeArrowheads="1"/>
            </p:cNvSpPr>
            <p:nvPr/>
          </p:nvSpPr>
          <p:spPr bwMode="auto">
            <a:xfrm>
              <a:off x="889239" y="5938158"/>
              <a:ext cx="270811" cy="945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243" name="Rectangle 11"/>
            <p:cNvSpPr>
              <a:spLocks noChangeArrowheads="1"/>
            </p:cNvSpPr>
            <p:nvPr/>
          </p:nvSpPr>
          <p:spPr bwMode="auto">
            <a:xfrm>
              <a:off x="1684524" y="6565526"/>
              <a:ext cx="64309" cy="317971"/>
            </a:xfrm>
            <a:prstGeom prst="rect">
              <a:avLst/>
            </a:prstGeom>
            <a:solidFill>
              <a:srgbClr val="D2D2D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244" name="Rectangle 12"/>
            <p:cNvSpPr>
              <a:spLocks noChangeArrowheads="1"/>
            </p:cNvSpPr>
            <p:nvPr/>
          </p:nvSpPr>
          <p:spPr bwMode="auto">
            <a:xfrm>
              <a:off x="1684524" y="6565526"/>
              <a:ext cx="64309" cy="3179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245" name="Rectangle 13"/>
            <p:cNvSpPr>
              <a:spLocks noChangeArrowheads="1"/>
            </p:cNvSpPr>
            <p:nvPr/>
          </p:nvSpPr>
          <p:spPr bwMode="auto">
            <a:xfrm>
              <a:off x="1527324" y="6428333"/>
              <a:ext cx="180779" cy="455162"/>
            </a:xfrm>
            <a:prstGeom prst="rect">
              <a:avLst/>
            </a:prstGeom>
            <a:solidFill>
              <a:srgbClr val="D2D2D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246" name="Rectangle 14"/>
            <p:cNvSpPr>
              <a:spLocks noChangeArrowheads="1"/>
            </p:cNvSpPr>
            <p:nvPr/>
          </p:nvSpPr>
          <p:spPr bwMode="auto">
            <a:xfrm>
              <a:off x="1527324" y="6428333"/>
              <a:ext cx="180779" cy="455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247" name="Rectangle 15"/>
            <p:cNvSpPr>
              <a:spLocks noChangeArrowheads="1"/>
            </p:cNvSpPr>
            <p:nvPr/>
          </p:nvSpPr>
          <p:spPr bwMode="auto">
            <a:xfrm>
              <a:off x="1325824" y="6272564"/>
              <a:ext cx="180779" cy="610933"/>
            </a:xfrm>
            <a:prstGeom prst="rect">
              <a:avLst/>
            </a:prstGeom>
            <a:solidFill>
              <a:srgbClr val="D2D2D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248" name="Rectangle 16"/>
            <p:cNvSpPr>
              <a:spLocks noChangeArrowheads="1"/>
            </p:cNvSpPr>
            <p:nvPr/>
          </p:nvSpPr>
          <p:spPr bwMode="auto">
            <a:xfrm>
              <a:off x="1325824" y="6272564"/>
              <a:ext cx="180779" cy="6109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249" name="Rectangle 17"/>
            <p:cNvSpPr>
              <a:spLocks noChangeArrowheads="1"/>
            </p:cNvSpPr>
            <p:nvPr/>
          </p:nvSpPr>
          <p:spPr bwMode="auto">
            <a:xfrm>
              <a:off x="1234362" y="6428333"/>
              <a:ext cx="180779" cy="455162"/>
            </a:xfrm>
            <a:prstGeom prst="rect">
              <a:avLst/>
            </a:prstGeom>
            <a:solidFill>
              <a:srgbClr val="D2D2D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250" name="Rectangle 18"/>
            <p:cNvSpPr>
              <a:spLocks noChangeArrowheads="1"/>
            </p:cNvSpPr>
            <p:nvPr/>
          </p:nvSpPr>
          <p:spPr bwMode="auto">
            <a:xfrm>
              <a:off x="1234362" y="6428333"/>
              <a:ext cx="180779" cy="455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251" name="Rectangle 19"/>
            <p:cNvSpPr>
              <a:spLocks noChangeArrowheads="1"/>
            </p:cNvSpPr>
            <p:nvPr/>
          </p:nvSpPr>
          <p:spPr bwMode="auto">
            <a:xfrm>
              <a:off x="1469447" y="6467633"/>
              <a:ext cx="205074" cy="433012"/>
            </a:xfrm>
            <a:prstGeom prst="rect">
              <a:avLst/>
            </a:prstGeom>
            <a:solidFill>
              <a:schemeClr val="accent2"/>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52" name="Rectangle 20"/>
            <p:cNvSpPr>
              <a:spLocks noChangeArrowheads="1"/>
            </p:cNvSpPr>
            <p:nvPr/>
          </p:nvSpPr>
          <p:spPr bwMode="auto">
            <a:xfrm>
              <a:off x="1469447" y="6467633"/>
              <a:ext cx="205074" cy="4330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253" name="Rectangle 21"/>
            <p:cNvSpPr>
              <a:spLocks noChangeArrowheads="1"/>
            </p:cNvSpPr>
            <p:nvPr/>
          </p:nvSpPr>
          <p:spPr bwMode="auto">
            <a:xfrm>
              <a:off x="1580915" y="6849913"/>
              <a:ext cx="27152" cy="50732"/>
            </a:xfrm>
            <a:prstGeom prst="rect">
              <a:avLst/>
            </a:pr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54" name="Rectangle 22"/>
            <p:cNvSpPr>
              <a:spLocks noChangeArrowheads="1"/>
            </p:cNvSpPr>
            <p:nvPr/>
          </p:nvSpPr>
          <p:spPr bwMode="auto">
            <a:xfrm>
              <a:off x="1535185" y="6849913"/>
              <a:ext cx="27152" cy="50732"/>
            </a:xfrm>
            <a:prstGeom prst="rect">
              <a:avLst/>
            </a:pr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55" name="Rectangle 23"/>
            <p:cNvSpPr>
              <a:spLocks noChangeArrowheads="1"/>
            </p:cNvSpPr>
            <p:nvPr/>
          </p:nvSpPr>
          <p:spPr bwMode="auto">
            <a:xfrm>
              <a:off x="1490169" y="6670562"/>
              <a:ext cx="163630" cy="25009"/>
            </a:xfrm>
            <a:prstGeom prst="rect">
              <a:avLst/>
            </a:pr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56" name="Rectangle 24"/>
            <p:cNvSpPr>
              <a:spLocks noChangeArrowheads="1"/>
            </p:cNvSpPr>
            <p:nvPr/>
          </p:nvSpPr>
          <p:spPr bwMode="auto">
            <a:xfrm>
              <a:off x="1490169" y="6670562"/>
              <a:ext cx="163630" cy="25009"/>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57" name="Rectangle 25"/>
            <p:cNvSpPr>
              <a:spLocks noChangeArrowheads="1"/>
            </p:cNvSpPr>
            <p:nvPr/>
          </p:nvSpPr>
          <p:spPr bwMode="auto">
            <a:xfrm>
              <a:off x="1490169" y="6716294"/>
              <a:ext cx="163630" cy="25009"/>
            </a:xfrm>
            <a:prstGeom prst="rect">
              <a:avLst/>
            </a:pr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58" name="Rectangle 26"/>
            <p:cNvSpPr>
              <a:spLocks noChangeArrowheads="1"/>
            </p:cNvSpPr>
            <p:nvPr/>
          </p:nvSpPr>
          <p:spPr bwMode="auto">
            <a:xfrm>
              <a:off x="1490169" y="6762024"/>
              <a:ext cx="163630" cy="25009"/>
            </a:xfrm>
            <a:prstGeom prst="rect">
              <a:avLst/>
            </a:pr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59" name="Rectangle 27"/>
            <p:cNvSpPr>
              <a:spLocks noChangeArrowheads="1"/>
            </p:cNvSpPr>
            <p:nvPr/>
          </p:nvSpPr>
          <p:spPr bwMode="auto">
            <a:xfrm>
              <a:off x="1490169" y="6807040"/>
              <a:ext cx="163630" cy="25723"/>
            </a:xfrm>
            <a:prstGeom prst="rect">
              <a:avLst/>
            </a:pr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60" name="Rectangle 28"/>
            <p:cNvSpPr>
              <a:spLocks noChangeArrowheads="1"/>
            </p:cNvSpPr>
            <p:nvPr/>
          </p:nvSpPr>
          <p:spPr bwMode="auto">
            <a:xfrm>
              <a:off x="1490169" y="6576958"/>
              <a:ext cx="163630" cy="27152"/>
            </a:xfrm>
            <a:prstGeom prst="rect">
              <a:avLst/>
            </a:pr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61" name="Rectangle 29"/>
            <p:cNvSpPr>
              <a:spLocks noChangeArrowheads="1"/>
            </p:cNvSpPr>
            <p:nvPr/>
          </p:nvSpPr>
          <p:spPr bwMode="auto">
            <a:xfrm>
              <a:off x="1490169" y="6576958"/>
              <a:ext cx="163630" cy="27152"/>
            </a:xfrm>
            <a:prstGeom prst="rect">
              <a:avLst/>
            </a:pr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62" name="Rectangle 30"/>
            <p:cNvSpPr>
              <a:spLocks noChangeArrowheads="1"/>
            </p:cNvSpPr>
            <p:nvPr/>
          </p:nvSpPr>
          <p:spPr bwMode="auto">
            <a:xfrm>
              <a:off x="1490169" y="6622689"/>
              <a:ext cx="163630" cy="27152"/>
            </a:xfrm>
            <a:prstGeom prst="rect">
              <a:avLst/>
            </a:pr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63" name="Rectangle 31"/>
            <p:cNvSpPr>
              <a:spLocks noChangeArrowheads="1"/>
            </p:cNvSpPr>
            <p:nvPr/>
          </p:nvSpPr>
          <p:spPr bwMode="auto">
            <a:xfrm>
              <a:off x="1490169" y="6622689"/>
              <a:ext cx="163630" cy="27152"/>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64" name="Rectangle 32"/>
            <p:cNvSpPr>
              <a:spLocks noChangeArrowheads="1"/>
            </p:cNvSpPr>
            <p:nvPr/>
          </p:nvSpPr>
          <p:spPr bwMode="auto">
            <a:xfrm>
              <a:off x="1490169" y="6487640"/>
              <a:ext cx="163630" cy="25723"/>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65" name="Rectangle 33"/>
            <p:cNvSpPr>
              <a:spLocks noChangeArrowheads="1"/>
            </p:cNvSpPr>
            <p:nvPr/>
          </p:nvSpPr>
          <p:spPr bwMode="auto">
            <a:xfrm>
              <a:off x="1490169" y="6487640"/>
              <a:ext cx="163630" cy="257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266" name="Rectangle 34"/>
            <p:cNvSpPr>
              <a:spLocks noChangeArrowheads="1"/>
            </p:cNvSpPr>
            <p:nvPr/>
          </p:nvSpPr>
          <p:spPr bwMode="auto">
            <a:xfrm>
              <a:off x="1490169" y="6533371"/>
              <a:ext cx="163630" cy="25009"/>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67" name="Rectangle 35"/>
            <p:cNvSpPr>
              <a:spLocks noChangeArrowheads="1"/>
            </p:cNvSpPr>
            <p:nvPr/>
          </p:nvSpPr>
          <p:spPr bwMode="auto">
            <a:xfrm>
              <a:off x="1490169" y="6533371"/>
              <a:ext cx="163630" cy="250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268" name="Freeform 36"/>
            <p:cNvSpPr>
              <a:spLocks/>
            </p:cNvSpPr>
            <p:nvPr/>
          </p:nvSpPr>
          <p:spPr bwMode="auto">
            <a:xfrm>
              <a:off x="103243" y="6644839"/>
              <a:ext cx="304395" cy="255806"/>
            </a:xfrm>
            <a:custGeom>
              <a:avLst/>
              <a:gdLst>
                <a:gd name="T0" fmla="*/ 234 w 426"/>
                <a:gd name="T1" fmla="*/ 62 h 358"/>
                <a:gd name="T2" fmla="*/ 234 w 426"/>
                <a:gd name="T3" fmla="*/ 0 h 358"/>
                <a:gd name="T4" fmla="*/ 282 w 426"/>
                <a:gd name="T5" fmla="*/ 0 h 358"/>
                <a:gd name="T6" fmla="*/ 282 w 426"/>
                <a:gd name="T7" fmla="*/ 62 h 358"/>
                <a:gd name="T8" fmla="*/ 298 w 426"/>
                <a:gd name="T9" fmla="*/ 62 h 358"/>
                <a:gd name="T10" fmla="*/ 298 w 426"/>
                <a:gd name="T11" fmla="*/ 0 h 358"/>
                <a:gd name="T12" fmla="*/ 343 w 426"/>
                <a:gd name="T13" fmla="*/ 0 h 358"/>
                <a:gd name="T14" fmla="*/ 343 w 426"/>
                <a:gd name="T15" fmla="*/ 62 h 358"/>
                <a:gd name="T16" fmla="*/ 426 w 426"/>
                <a:gd name="T17" fmla="*/ 62 h 358"/>
                <a:gd name="T18" fmla="*/ 426 w 426"/>
                <a:gd name="T19" fmla="*/ 76 h 358"/>
                <a:gd name="T20" fmla="*/ 407 w 426"/>
                <a:gd name="T21" fmla="*/ 76 h 358"/>
                <a:gd name="T22" fmla="*/ 407 w 426"/>
                <a:gd name="T23" fmla="*/ 358 h 358"/>
                <a:gd name="T24" fmla="*/ 19 w 426"/>
                <a:gd name="T25" fmla="*/ 358 h 358"/>
                <a:gd name="T26" fmla="*/ 19 w 426"/>
                <a:gd name="T27" fmla="*/ 76 h 358"/>
                <a:gd name="T28" fmla="*/ 0 w 426"/>
                <a:gd name="T29" fmla="*/ 76 h 358"/>
                <a:gd name="T30" fmla="*/ 0 w 426"/>
                <a:gd name="T31" fmla="*/ 62 h 358"/>
                <a:gd name="T32" fmla="*/ 234 w 426"/>
                <a:gd name="T33" fmla="*/ 62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6" h="358">
                  <a:moveTo>
                    <a:pt x="234" y="62"/>
                  </a:moveTo>
                  <a:lnTo>
                    <a:pt x="234" y="0"/>
                  </a:lnTo>
                  <a:lnTo>
                    <a:pt x="282" y="0"/>
                  </a:lnTo>
                  <a:lnTo>
                    <a:pt x="282" y="62"/>
                  </a:lnTo>
                  <a:lnTo>
                    <a:pt x="298" y="62"/>
                  </a:lnTo>
                  <a:lnTo>
                    <a:pt x="298" y="0"/>
                  </a:lnTo>
                  <a:lnTo>
                    <a:pt x="343" y="0"/>
                  </a:lnTo>
                  <a:lnTo>
                    <a:pt x="343" y="62"/>
                  </a:lnTo>
                  <a:lnTo>
                    <a:pt x="426" y="62"/>
                  </a:lnTo>
                  <a:lnTo>
                    <a:pt x="426" y="76"/>
                  </a:lnTo>
                  <a:lnTo>
                    <a:pt x="407" y="76"/>
                  </a:lnTo>
                  <a:lnTo>
                    <a:pt x="407" y="358"/>
                  </a:lnTo>
                  <a:lnTo>
                    <a:pt x="19" y="358"/>
                  </a:lnTo>
                  <a:lnTo>
                    <a:pt x="19" y="76"/>
                  </a:lnTo>
                  <a:lnTo>
                    <a:pt x="0" y="76"/>
                  </a:lnTo>
                  <a:lnTo>
                    <a:pt x="0" y="62"/>
                  </a:lnTo>
                  <a:lnTo>
                    <a:pt x="234" y="62"/>
                  </a:lnTo>
                  <a:close/>
                </a:path>
              </a:pathLst>
            </a:custGeom>
            <a:solidFill>
              <a:srgbClr val="D2D2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269" name="Rectangle 37"/>
            <p:cNvSpPr>
              <a:spLocks noChangeArrowheads="1"/>
            </p:cNvSpPr>
            <p:nvPr/>
          </p:nvSpPr>
          <p:spPr bwMode="auto">
            <a:xfrm>
              <a:off x="255441" y="6467633"/>
              <a:ext cx="204359" cy="433012"/>
            </a:xfrm>
            <a:prstGeom prst="rect">
              <a:avLst/>
            </a:prstGeom>
            <a:solidFill>
              <a:schemeClr val="accent2"/>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70" name="Rectangle 38"/>
            <p:cNvSpPr>
              <a:spLocks noChangeArrowheads="1"/>
            </p:cNvSpPr>
            <p:nvPr/>
          </p:nvSpPr>
          <p:spPr bwMode="auto">
            <a:xfrm>
              <a:off x="366909" y="6849913"/>
              <a:ext cx="27152" cy="50732"/>
            </a:xfrm>
            <a:prstGeom prst="rect">
              <a:avLst/>
            </a:pr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pPr lvl="0"/>
              <a:endParaRPr lang="en-IN" sz="1350"/>
            </a:p>
          </p:txBody>
        </p:sp>
        <p:sp>
          <p:nvSpPr>
            <p:cNvPr id="271" name="Rectangle 39"/>
            <p:cNvSpPr>
              <a:spLocks noChangeArrowheads="1"/>
            </p:cNvSpPr>
            <p:nvPr/>
          </p:nvSpPr>
          <p:spPr bwMode="auto">
            <a:xfrm>
              <a:off x="321178" y="6849913"/>
              <a:ext cx="27152" cy="50732"/>
            </a:xfrm>
            <a:prstGeom prst="rect">
              <a:avLst/>
            </a:pr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pPr lvl="0"/>
              <a:endParaRPr lang="en-IN" sz="1350"/>
            </a:p>
          </p:txBody>
        </p:sp>
        <p:sp>
          <p:nvSpPr>
            <p:cNvPr id="272" name="Rectangle 40"/>
            <p:cNvSpPr>
              <a:spLocks noChangeArrowheads="1"/>
            </p:cNvSpPr>
            <p:nvPr/>
          </p:nvSpPr>
          <p:spPr bwMode="auto">
            <a:xfrm>
              <a:off x="275448" y="6670562"/>
              <a:ext cx="164345" cy="25009"/>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73" name="Rectangle 41"/>
            <p:cNvSpPr>
              <a:spLocks noChangeArrowheads="1"/>
            </p:cNvSpPr>
            <p:nvPr/>
          </p:nvSpPr>
          <p:spPr bwMode="auto">
            <a:xfrm>
              <a:off x="275448" y="6716294"/>
              <a:ext cx="164345" cy="25009"/>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74" name="Rectangle 42"/>
            <p:cNvSpPr>
              <a:spLocks noChangeArrowheads="1"/>
            </p:cNvSpPr>
            <p:nvPr/>
          </p:nvSpPr>
          <p:spPr bwMode="auto">
            <a:xfrm>
              <a:off x="275448" y="6762024"/>
              <a:ext cx="164345" cy="25009"/>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75" name="Rectangle 43"/>
            <p:cNvSpPr>
              <a:spLocks noChangeArrowheads="1"/>
            </p:cNvSpPr>
            <p:nvPr/>
          </p:nvSpPr>
          <p:spPr bwMode="auto">
            <a:xfrm>
              <a:off x="275448" y="6807040"/>
              <a:ext cx="164345" cy="25723"/>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76" name="Rectangle 44"/>
            <p:cNvSpPr>
              <a:spLocks noChangeArrowheads="1"/>
            </p:cNvSpPr>
            <p:nvPr/>
          </p:nvSpPr>
          <p:spPr bwMode="auto">
            <a:xfrm>
              <a:off x="275448" y="6576958"/>
              <a:ext cx="164345" cy="27152"/>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77" name="Rectangle 45"/>
            <p:cNvSpPr>
              <a:spLocks noChangeArrowheads="1"/>
            </p:cNvSpPr>
            <p:nvPr/>
          </p:nvSpPr>
          <p:spPr bwMode="auto">
            <a:xfrm>
              <a:off x="275448" y="6622689"/>
              <a:ext cx="164345" cy="27152"/>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78" name="Rectangle 46"/>
            <p:cNvSpPr>
              <a:spLocks noChangeArrowheads="1"/>
            </p:cNvSpPr>
            <p:nvPr/>
          </p:nvSpPr>
          <p:spPr bwMode="auto">
            <a:xfrm>
              <a:off x="275448" y="6487640"/>
              <a:ext cx="164345" cy="25723"/>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79" name="Rectangle 47"/>
            <p:cNvSpPr>
              <a:spLocks noChangeArrowheads="1"/>
            </p:cNvSpPr>
            <p:nvPr/>
          </p:nvSpPr>
          <p:spPr bwMode="auto">
            <a:xfrm>
              <a:off x="275448" y="6533371"/>
              <a:ext cx="164345" cy="25009"/>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80" name="Freeform 48"/>
            <p:cNvSpPr>
              <a:spLocks/>
            </p:cNvSpPr>
            <p:nvPr/>
          </p:nvSpPr>
          <p:spPr bwMode="auto">
            <a:xfrm>
              <a:off x="1055013" y="6644839"/>
              <a:ext cx="304395" cy="255806"/>
            </a:xfrm>
            <a:custGeom>
              <a:avLst/>
              <a:gdLst>
                <a:gd name="T0" fmla="*/ 235 w 426"/>
                <a:gd name="T1" fmla="*/ 62 h 358"/>
                <a:gd name="T2" fmla="*/ 235 w 426"/>
                <a:gd name="T3" fmla="*/ 0 h 358"/>
                <a:gd name="T4" fmla="*/ 280 w 426"/>
                <a:gd name="T5" fmla="*/ 0 h 358"/>
                <a:gd name="T6" fmla="*/ 280 w 426"/>
                <a:gd name="T7" fmla="*/ 62 h 358"/>
                <a:gd name="T8" fmla="*/ 296 w 426"/>
                <a:gd name="T9" fmla="*/ 62 h 358"/>
                <a:gd name="T10" fmla="*/ 296 w 426"/>
                <a:gd name="T11" fmla="*/ 0 h 358"/>
                <a:gd name="T12" fmla="*/ 343 w 426"/>
                <a:gd name="T13" fmla="*/ 0 h 358"/>
                <a:gd name="T14" fmla="*/ 343 w 426"/>
                <a:gd name="T15" fmla="*/ 62 h 358"/>
                <a:gd name="T16" fmla="*/ 426 w 426"/>
                <a:gd name="T17" fmla="*/ 62 h 358"/>
                <a:gd name="T18" fmla="*/ 426 w 426"/>
                <a:gd name="T19" fmla="*/ 76 h 358"/>
                <a:gd name="T20" fmla="*/ 407 w 426"/>
                <a:gd name="T21" fmla="*/ 76 h 358"/>
                <a:gd name="T22" fmla="*/ 407 w 426"/>
                <a:gd name="T23" fmla="*/ 358 h 358"/>
                <a:gd name="T24" fmla="*/ 19 w 426"/>
                <a:gd name="T25" fmla="*/ 358 h 358"/>
                <a:gd name="T26" fmla="*/ 19 w 426"/>
                <a:gd name="T27" fmla="*/ 76 h 358"/>
                <a:gd name="T28" fmla="*/ 0 w 426"/>
                <a:gd name="T29" fmla="*/ 76 h 358"/>
                <a:gd name="T30" fmla="*/ 0 w 426"/>
                <a:gd name="T31" fmla="*/ 62 h 358"/>
                <a:gd name="T32" fmla="*/ 235 w 426"/>
                <a:gd name="T33" fmla="*/ 62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6" h="358">
                  <a:moveTo>
                    <a:pt x="235" y="62"/>
                  </a:moveTo>
                  <a:lnTo>
                    <a:pt x="235" y="0"/>
                  </a:lnTo>
                  <a:lnTo>
                    <a:pt x="280" y="0"/>
                  </a:lnTo>
                  <a:lnTo>
                    <a:pt x="280" y="62"/>
                  </a:lnTo>
                  <a:lnTo>
                    <a:pt x="296" y="62"/>
                  </a:lnTo>
                  <a:lnTo>
                    <a:pt x="296" y="0"/>
                  </a:lnTo>
                  <a:lnTo>
                    <a:pt x="343" y="0"/>
                  </a:lnTo>
                  <a:lnTo>
                    <a:pt x="343" y="62"/>
                  </a:lnTo>
                  <a:lnTo>
                    <a:pt x="426" y="62"/>
                  </a:lnTo>
                  <a:lnTo>
                    <a:pt x="426" y="76"/>
                  </a:lnTo>
                  <a:lnTo>
                    <a:pt x="407" y="76"/>
                  </a:lnTo>
                  <a:lnTo>
                    <a:pt x="407" y="358"/>
                  </a:lnTo>
                  <a:lnTo>
                    <a:pt x="19" y="358"/>
                  </a:lnTo>
                  <a:lnTo>
                    <a:pt x="19" y="76"/>
                  </a:lnTo>
                  <a:lnTo>
                    <a:pt x="0" y="76"/>
                  </a:lnTo>
                  <a:lnTo>
                    <a:pt x="0" y="62"/>
                  </a:lnTo>
                  <a:lnTo>
                    <a:pt x="235" y="62"/>
                  </a:lnTo>
                  <a:close/>
                </a:path>
              </a:pathLst>
            </a:custGeom>
            <a:solidFill>
              <a:srgbClr val="D2D2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281" name="Freeform 49"/>
            <p:cNvSpPr>
              <a:spLocks/>
            </p:cNvSpPr>
            <p:nvPr/>
          </p:nvSpPr>
          <p:spPr bwMode="auto">
            <a:xfrm>
              <a:off x="894241" y="6644839"/>
              <a:ext cx="304395" cy="255806"/>
            </a:xfrm>
            <a:custGeom>
              <a:avLst/>
              <a:gdLst>
                <a:gd name="T0" fmla="*/ 235 w 426"/>
                <a:gd name="T1" fmla="*/ 62 h 358"/>
                <a:gd name="T2" fmla="*/ 235 w 426"/>
                <a:gd name="T3" fmla="*/ 0 h 358"/>
                <a:gd name="T4" fmla="*/ 280 w 426"/>
                <a:gd name="T5" fmla="*/ 0 h 358"/>
                <a:gd name="T6" fmla="*/ 280 w 426"/>
                <a:gd name="T7" fmla="*/ 62 h 358"/>
                <a:gd name="T8" fmla="*/ 296 w 426"/>
                <a:gd name="T9" fmla="*/ 62 h 358"/>
                <a:gd name="T10" fmla="*/ 296 w 426"/>
                <a:gd name="T11" fmla="*/ 0 h 358"/>
                <a:gd name="T12" fmla="*/ 344 w 426"/>
                <a:gd name="T13" fmla="*/ 0 h 358"/>
                <a:gd name="T14" fmla="*/ 344 w 426"/>
                <a:gd name="T15" fmla="*/ 62 h 358"/>
                <a:gd name="T16" fmla="*/ 426 w 426"/>
                <a:gd name="T17" fmla="*/ 62 h 358"/>
                <a:gd name="T18" fmla="*/ 426 w 426"/>
                <a:gd name="T19" fmla="*/ 76 h 358"/>
                <a:gd name="T20" fmla="*/ 408 w 426"/>
                <a:gd name="T21" fmla="*/ 76 h 358"/>
                <a:gd name="T22" fmla="*/ 408 w 426"/>
                <a:gd name="T23" fmla="*/ 358 h 358"/>
                <a:gd name="T24" fmla="*/ 19 w 426"/>
                <a:gd name="T25" fmla="*/ 358 h 358"/>
                <a:gd name="T26" fmla="*/ 19 w 426"/>
                <a:gd name="T27" fmla="*/ 76 h 358"/>
                <a:gd name="T28" fmla="*/ 0 w 426"/>
                <a:gd name="T29" fmla="*/ 76 h 358"/>
                <a:gd name="T30" fmla="*/ 0 w 426"/>
                <a:gd name="T31" fmla="*/ 62 h 358"/>
                <a:gd name="T32" fmla="*/ 235 w 426"/>
                <a:gd name="T33" fmla="*/ 62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6" h="358">
                  <a:moveTo>
                    <a:pt x="235" y="62"/>
                  </a:moveTo>
                  <a:lnTo>
                    <a:pt x="235" y="0"/>
                  </a:lnTo>
                  <a:lnTo>
                    <a:pt x="280" y="0"/>
                  </a:lnTo>
                  <a:lnTo>
                    <a:pt x="280" y="62"/>
                  </a:lnTo>
                  <a:lnTo>
                    <a:pt x="296" y="62"/>
                  </a:lnTo>
                  <a:lnTo>
                    <a:pt x="296" y="0"/>
                  </a:lnTo>
                  <a:lnTo>
                    <a:pt x="344" y="0"/>
                  </a:lnTo>
                  <a:lnTo>
                    <a:pt x="344" y="62"/>
                  </a:lnTo>
                  <a:lnTo>
                    <a:pt x="426" y="62"/>
                  </a:lnTo>
                  <a:lnTo>
                    <a:pt x="426" y="76"/>
                  </a:lnTo>
                  <a:lnTo>
                    <a:pt x="408" y="76"/>
                  </a:lnTo>
                  <a:lnTo>
                    <a:pt x="408" y="358"/>
                  </a:lnTo>
                  <a:lnTo>
                    <a:pt x="19" y="358"/>
                  </a:lnTo>
                  <a:lnTo>
                    <a:pt x="19" y="76"/>
                  </a:lnTo>
                  <a:lnTo>
                    <a:pt x="0" y="76"/>
                  </a:lnTo>
                  <a:lnTo>
                    <a:pt x="0" y="62"/>
                  </a:lnTo>
                  <a:lnTo>
                    <a:pt x="235" y="62"/>
                  </a:lnTo>
                  <a:close/>
                </a:path>
              </a:pathLst>
            </a:cu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282" name="Rectangle 50"/>
            <p:cNvSpPr>
              <a:spLocks noChangeArrowheads="1"/>
            </p:cNvSpPr>
            <p:nvPr/>
          </p:nvSpPr>
          <p:spPr bwMode="auto">
            <a:xfrm>
              <a:off x="1276520" y="6555522"/>
              <a:ext cx="277242" cy="345123"/>
            </a:xfrm>
            <a:prstGeom prst="rect">
              <a:avLst/>
            </a:prstGeom>
            <a:solidFill>
              <a:schemeClr val="accent2"/>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83" name="Rectangle 51"/>
            <p:cNvSpPr>
              <a:spLocks noChangeArrowheads="1"/>
            </p:cNvSpPr>
            <p:nvPr/>
          </p:nvSpPr>
          <p:spPr bwMode="auto">
            <a:xfrm>
              <a:off x="1276520" y="6555522"/>
              <a:ext cx="277242" cy="3451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284" name="Rectangle 52"/>
            <p:cNvSpPr>
              <a:spLocks noChangeArrowheads="1"/>
            </p:cNvSpPr>
            <p:nvPr/>
          </p:nvSpPr>
          <p:spPr bwMode="auto">
            <a:xfrm>
              <a:off x="1262944" y="6544804"/>
              <a:ext cx="304395" cy="10718"/>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85" name="Rectangle 53"/>
            <p:cNvSpPr>
              <a:spLocks noChangeArrowheads="1"/>
            </p:cNvSpPr>
            <p:nvPr/>
          </p:nvSpPr>
          <p:spPr bwMode="auto">
            <a:xfrm>
              <a:off x="1262944" y="6544804"/>
              <a:ext cx="304395" cy="107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286" name="Rectangle 54"/>
            <p:cNvSpPr>
              <a:spLocks noChangeArrowheads="1"/>
            </p:cNvSpPr>
            <p:nvPr/>
          </p:nvSpPr>
          <p:spPr bwMode="auto">
            <a:xfrm>
              <a:off x="1428718" y="6831335"/>
              <a:ext cx="35727" cy="69310"/>
            </a:xfrm>
            <a:prstGeom prst="rect">
              <a:avLst/>
            </a:pr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87" name="Rectangle 55"/>
            <p:cNvSpPr>
              <a:spLocks noChangeArrowheads="1"/>
            </p:cNvSpPr>
            <p:nvPr/>
          </p:nvSpPr>
          <p:spPr bwMode="auto">
            <a:xfrm>
              <a:off x="1366552" y="6831335"/>
              <a:ext cx="35013" cy="69310"/>
            </a:xfrm>
            <a:prstGeom prst="rect">
              <a:avLst/>
            </a:pr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88" name="Rectangle 56"/>
            <p:cNvSpPr>
              <a:spLocks noChangeArrowheads="1"/>
            </p:cNvSpPr>
            <p:nvPr/>
          </p:nvSpPr>
          <p:spPr bwMode="auto">
            <a:xfrm>
              <a:off x="1303673" y="6585533"/>
              <a:ext cx="223652" cy="37156"/>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89" name="Rectangle 57"/>
            <p:cNvSpPr>
              <a:spLocks noChangeArrowheads="1"/>
            </p:cNvSpPr>
            <p:nvPr/>
          </p:nvSpPr>
          <p:spPr bwMode="auto">
            <a:xfrm>
              <a:off x="1303673" y="6648413"/>
              <a:ext cx="223652" cy="35727"/>
            </a:xfrm>
            <a:prstGeom prst="rect">
              <a:avLst/>
            </a:pr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90" name="Rectangle 58"/>
            <p:cNvSpPr>
              <a:spLocks noChangeArrowheads="1"/>
            </p:cNvSpPr>
            <p:nvPr/>
          </p:nvSpPr>
          <p:spPr bwMode="auto">
            <a:xfrm>
              <a:off x="1303673" y="6711291"/>
              <a:ext cx="223652" cy="35013"/>
            </a:xfrm>
            <a:prstGeom prst="rect">
              <a:avLst/>
            </a:pr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91" name="Rectangle 59"/>
            <p:cNvSpPr>
              <a:spLocks noChangeArrowheads="1"/>
            </p:cNvSpPr>
            <p:nvPr/>
          </p:nvSpPr>
          <p:spPr bwMode="auto">
            <a:xfrm>
              <a:off x="1303673" y="6773456"/>
              <a:ext cx="223652" cy="35727"/>
            </a:xfrm>
            <a:prstGeom prst="rect">
              <a:avLst/>
            </a:pr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92" name="Rectangle 60"/>
            <p:cNvSpPr>
              <a:spLocks noChangeArrowheads="1"/>
            </p:cNvSpPr>
            <p:nvPr/>
          </p:nvSpPr>
          <p:spPr bwMode="auto">
            <a:xfrm>
              <a:off x="1553763" y="6883496"/>
              <a:ext cx="235085" cy="70739"/>
            </a:xfrm>
            <a:prstGeom prst="rect">
              <a:avLst/>
            </a:prstGeom>
            <a:solidFill>
              <a:srgbClr val="D2D2D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293" name="Rectangle 61"/>
            <p:cNvSpPr>
              <a:spLocks noChangeArrowheads="1"/>
            </p:cNvSpPr>
            <p:nvPr/>
          </p:nvSpPr>
          <p:spPr bwMode="auto">
            <a:xfrm>
              <a:off x="938542" y="6063202"/>
              <a:ext cx="277242" cy="837443"/>
            </a:xfrm>
            <a:prstGeom prst="rect">
              <a:avLst/>
            </a:prstGeom>
            <a:solidFill>
              <a:schemeClr val="accent2"/>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94" name="Rectangle 62"/>
            <p:cNvSpPr>
              <a:spLocks noChangeArrowheads="1"/>
            </p:cNvSpPr>
            <p:nvPr/>
          </p:nvSpPr>
          <p:spPr bwMode="auto">
            <a:xfrm>
              <a:off x="938542" y="6063202"/>
              <a:ext cx="277242" cy="8374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295" name="Rectangle 63"/>
            <p:cNvSpPr>
              <a:spLocks noChangeArrowheads="1"/>
            </p:cNvSpPr>
            <p:nvPr/>
          </p:nvSpPr>
          <p:spPr bwMode="auto">
            <a:xfrm>
              <a:off x="924966" y="6053199"/>
              <a:ext cx="304395" cy="10004"/>
            </a:xfrm>
            <a:prstGeom prst="rect">
              <a:avLst/>
            </a:prstGeom>
            <a:solidFill>
              <a:srgbClr val="00205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296" name="Rectangle 64"/>
            <p:cNvSpPr>
              <a:spLocks noChangeArrowheads="1"/>
            </p:cNvSpPr>
            <p:nvPr/>
          </p:nvSpPr>
          <p:spPr bwMode="auto">
            <a:xfrm>
              <a:off x="924966" y="6053199"/>
              <a:ext cx="304395" cy="100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297" name="Rectangle 65"/>
            <p:cNvSpPr>
              <a:spLocks noChangeArrowheads="1"/>
            </p:cNvSpPr>
            <p:nvPr/>
          </p:nvSpPr>
          <p:spPr bwMode="auto">
            <a:xfrm>
              <a:off x="1090739" y="6831335"/>
              <a:ext cx="35727" cy="69310"/>
            </a:xfrm>
            <a:prstGeom prst="rect">
              <a:avLst/>
            </a:pr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pPr lvl="0"/>
              <a:endParaRPr lang="en-IN" sz="1350"/>
            </a:p>
          </p:txBody>
        </p:sp>
        <p:sp>
          <p:nvSpPr>
            <p:cNvPr id="298" name="Rectangle 66"/>
            <p:cNvSpPr>
              <a:spLocks noChangeArrowheads="1"/>
            </p:cNvSpPr>
            <p:nvPr/>
          </p:nvSpPr>
          <p:spPr bwMode="auto">
            <a:xfrm>
              <a:off x="1027860" y="6831335"/>
              <a:ext cx="37871" cy="69310"/>
            </a:xfrm>
            <a:prstGeom prst="rect">
              <a:avLst/>
            </a:pr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pPr lvl="0"/>
              <a:endParaRPr lang="en-IN" sz="1350"/>
            </a:p>
          </p:txBody>
        </p:sp>
        <p:sp>
          <p:nvSpPr>
            <p:cNvPr id="299" name="Rectangle 67"/>
            <p:cNvSpPr>
              <a:spLocks noChangeArrowheads="1"/>
            </p:cNvSpPr>
            <p:nvPr/>
          </p:nvSpPr>
          <p:spPr bwMode="auto">
            <a:xfrm>
              <a:off x="965695" y="6585533"/>
              <a:ext cx="222937" cy="37156"/>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300" name="Rectangle 68"/>
            <p:cNvSpPr>
              <a:spLocks noChangeArrowheads="1"/>
            </p:cNvSpPr>
            <p:nvPr/>
          </p:nvSpPr>
          <p:spPr bwMode="auto">
            <a:xfrm>
              <a:off x="965695" y="6648413"/>
              <a:ext cx="222937" cy="35727"/>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301" name="Rectangle 69"/>
            <p:cNvSpPr>
              <a:spLocks noChangeArrowheads="1"/>
            </p:cNvSpPr>
            <p:nvPr/>
          </p:nvSpPr>
          <p:spPr bwMode="auto">
            <a:xfrm>
              <a:off x="965695" y="6711291"/>
              <a:ext cx="222937" cy="35013"/>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302" name="Rectangle 70"/>
            <p:cNvSpPr>
              <a:spLocks noChangeArrowheads="1"/>
            </p:cNvSpPr>
            <p:nvPr/>
          </p:nvSpPr>
          <p:spPr bwMode="auto">
            <a:xfrm>
              <a:off x="965695" y="6773456"/>
              <a:ext cx="222937" cy="35727"/>
            </a:xfrm>
            <a:prstGeom prst="rect">
              <a:avLst/>
            </a:pr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pPr lvl="0"/>
              <a:endParaRPr lang="en-IN" sz="1350"/>
            </a:p>
          </p:txBody>
        </p:sp>
        <p:sp>
          <p:nvSpPr>
            <p:cNvPr id="303" name="Rectangle 71"/>
            <p:cNvSpPr>
              <a:spLocks noChangeArrowheads="1"/>
            </p:cNvSpPr>
            <p:nvPr/>
          </p:nvSpPr>
          <p:spPr bwMode="auto">
            <a:xfrm>
              <a:off x="965695" y="6461917"/>
              <a:ext cx="222937" cy="35727"/>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304" name="Rectangle 72"/>
            <p:cNvSpPr>
              <a:spLocks noChangeArrowheads="1"/>
            </p:cNvSpPr>
            <p:nvPr/>
          </p:nvSpPr>
          <p:spPr bwMode="auto">
            <a:xfrm>
              <a:off x="965695" y="6524797"/>
              <a:ext cx="222937" cy="35727"/>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305" name="Rectangle 73"/>
            <p:cNvSpPr>
              <a:spLocks noChangeArrowheads="1"/>
            </p:cNvSpPr>
            <p:nvPr/>
          </p:nvSpPr>
          <p:spPr bwMode="auto">
            <a:xfrm>
              <a:off x="965695" y="6276136"/>
              <a:ext cx="222937" cy="35727"/>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306" name="Rectangle 74"/>
            <p:cNvSpPr>
              <a:spLocks noChangeArrowheads="1"/>
            </p:cNvSpPr>
            <p:nvPr/>
          </p:nvSpPr>
          <p:spPr bwMode="auto">
            <a:xfrm>
              <a:off x="965695" y="6276136"/>
              <a:ext cx="222937" cy="35727"/>
            </a:xfrm>
            <a:prstGeom prst="rect">
              <a:avLst/>
            </a:pr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307" name="Rectangle 75"/>
            <p:cNvSpPr>
              <a:spLocks noChangeArrowheads="1"/>
            </p:cNvSpPr>
            <p:nvPr/>
          </p:nvSpPr>
          <p:spPr bwMode="auto">
            <a:xfrm>
              <a:off x="965695" y="6339016"/>
              <a:ext cx="222937" cy="35013"/>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308" name="Rectangle 76"/>
            <p:cNvSpPr>
              <a:spLocks noChangeArrowheads="1"/>
            </p:cNvSpPr>
            <p:nvPr/>
          </p:nvSpPr>
          <p:spPr bwMode="auto">
            <a:xfrm>
              <a:off x="965695" y="6401181"/>
              <a:ext cx="222937" cy="35727"/>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309" name="Rectangle 77"/>
            <p:cNvSpPr>
              <a:spLocks noChangeArrowheads="1"/>
            </p:cNvSpPr>
            <p:nvPr/>
          </p:nvSpPr>
          <p:spPr bwMode="auto">
            <a:xfrm>
              <a:off x="965695" y="6152520"/>
              <a:ext cx="222937" cy="35727"/>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310" name="Rectangle 78"/>
            <p:cNvSpPr>
              <a:spLocks noChangeArrowheads="1"/>
            </p:cNvSpPr>
            <p:nvPr/>
          </p:nvSpPr>
          <p:spPr bwMode="auto">
            <a:xfrm>
              <a:off x="965695" y="6152520"/>
              <a:ext cx="222937" cy="35727"/>
            </a:xfrm>
            <a:prstGeom prst="rect">
              <a:avLst/>
            </a:pr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311" name="Rectangle 79"/>
            <p:cNvSpPr>
              <a:spLocks noChangeArrowheads="1"/>
            </p:cNvSpPr>
            <p:nvPr/>
          </p:nvSpPr>
          <p:spPr bwMode="auto">
            <a:xfrm>
              <a:off x="965695" y="6213256"/>
              <a:ext cx="222937" cy="37870"/>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312" name="Rectangle 80"/>
            <p:cNvSpPr>
              <a:spLocks noChangeArrowheads="1"/>
            </p:cNvSpPr>
            <p:nvPr/>
          </p:nvSpPr>
          <p:spPr bwMode="auto">
            <a:xfrm>
              <a:off x="965695" y="6213256"/>
              <a:ext cx="222937" cy="37870"/>
            </a:xfrm>
            <a:prstGeom prst="rect">
              <a:avLst/>
            </a:pr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313" name="Rectangle 81"/>
            <p:cNvSpPr>
              <a:spLocks noChangeArrowheads="1"/>
            </p:cNvSpPr>
            <p:nvPr/>
          </p:nvSpPr>
          <p:spPr bwMode="auto">
            <a:xfrm>
              <a:off x="965695" y="6088212"/>
              <a:ext cx="222937" cy="35727"/>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314" name="Rectangle 82"/>
            <p:cNvSpPr>
              <a:spLocks noChangeArrowheads="1"/>
            </p:cNvSpPr>
            <p:nvPr/>
          </p:nvSpPr>
          <p:spPr bwMode="auto">
            <a:xfrm>
              <a:off x="965695" y="6088212"/>
              <a:ext cx="222937" cy="35727"/>
            </a:xfrm>
            <a:prstGeom prst="rect">
              <a:avLst/>
            </a:pr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315" name="Rectangle 83"/>
            <p:cNvSpPr>
              <a:spLocks noChangeArrowheads="1"/>
            </p:cNvSpPr>
            <p:nvPr/>
          </p:nvSpPr>
          <p:spPr bwMode="auto">
            <a:xfrm>
              <a:off x="426216" y="6311863"/>
              <a:ext cx="277242" cy="588782"/>
            </a:xfrm>
            <a:prstGeom prst="rect">
              <a:avLst/>
            </a:prstGeom>
            <a:solidFill>
              <a:schemeClr val="accent2"/>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316" name="Rectangle 84"/>
            <p:cNvSpPr>
              <a:spLocks noChangeArrowheads="1"/>
            </p:cNvSpPr>
            <p:nvPr/>
          </p:nvSpPr>
          <p:spPr bwMode="auto">
            <a:xfrm>
              <a:off x="578414" y="6831335"/>
              <a:ext cx="35727" cy="69310"/>
            </a:xfrm>
            <a:prstGeom prst="rect">
              <a:avLst/>
            </a:pr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pPr lvl="0"/>
              <a:endParaRPr lang="en-IN" sz="1350"/>
            </a:p>
          </p:txBody>
        </p:sp>
        <p:sp>
          <p:nvSpPr>
            <p:cNvPr id="317" name="Rectangle 85"/>
            <p:cNvSpPr>
              <a:spLocks noChangeArrowheads="1"/>
            </p:cNvSpPr>
            <p:nvPr/>
          </p:nvSpPr>
          <p:spPr bwMode="auto">
            <a:xfrm>
              <a:off x="515534" y="6831335"/>
              <a:ext cx="37156" cy="69310"/>
            </a:xfrm>
            <a:prstGeom prst="rect">
              <a:avLst/>
            </a:pr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pPr lvl="0"/>
              <a:endParaRPr lang="en-IN" sz="1350"/>
            </a:p>
          </p:txBody>
        </p:sp>
        <p:sp>
          <p:nvSpPr>
            <p:cNvPr id="318" name="Rectangle 86"/>
            <p:cNvSpPr>
              <a:spLocks noChangeArrowheads="1"/>
            </p:cNvSpPr>
            <p:nvPr/>
          </p:nvSpPr>
          <p:spPr bwMode="auto">
            <a:xfrm>
              <a:off x="453368" y="6585533"/>
              <a:ext cx="222937" cy="37156"/>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319" name="Rectangle 87"/>
            <p:cNvSpPr>
              <a:spLocks noChangeArrowheads="1"/>
            </p:cNvSpPr>
            <p:nvPr/>
          </p:nvSpPr>
          <p:spPr bwMode="auto">
            <a:xfrm>
              <a:off x="453368" y="6648413"/>
              <a:ext cx="222937" cy="35727"/>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320" name="Rectangle 88"/>
            <p:cNvSpPr>
              <a:spLocks noChangeArrowheads="1"/>
            </p:cNvSpPr>
            <p:nvPr/>
          </p:nvSpPr>
          <p:spPr bwMode="auto">
            <a:xfrm>
              <a:off x="453368" y="6711291"/>
              <a:ext cx="222937" cy="35013"/>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321" name="Rectangle 89"/>
            <p:cNvSpPr>
              <a:spLocks noChangeArrowheads="1"/>
            </p:cNvSpPr>
            <p:nvPr/>
          </p:nvSpPr>
          <p:spPr bwMode="auto">
            <a:xfrm>
              <a:off x="453368" y="6773456"/>
              <a:ext cx="222937" cy="35727"/>
            </a:xfrm>
            <a:prstGeom prst="rect">
              <a:avLst/>
            </a:pr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pPr lvl="0"/>
              <a:endParaRPr lang="en-IN" sz="1350"/>
            </a:p>
          </p:txBody>
        </p:sp>
        <p:sp>
          <p:nvSpPr>
            <p:cNvPr id="322" name="Rectangle 90"/>
            <p:cNvSpPr>
              <a:spLocks noChangeArrowheads="1"/>
            </p:cNvSpPr>
            <p:nvPr/>
          </p:nvSpPr>
          <p:spPr bwMode="auto">
            <a:xfrm>
              <a:off x="453368" y="6461917"/>
              <a:ext cx="222937" cy="35727"/>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323" name="Rectangle 91"/>
            <p:cNvSpPr>
              <a:spLocks noChangeArrowheads="1"/>
            </p:cNvSpPr>
            <p:nvPr/>
          </p:nvSpPr>
          <p:spPr bwMode="auto">
            <a:xfrm>
              <a:off x="453368" y="6524797"/>
              <a:ext cx="222937" cy="35727"/>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324" name="Rectangle 92"/>
            <p:cNvSpPr>
              <a:spLocks noChangeArrowheads="1"/>
            </p:cNvSpPr>
            <p:nvPr/>
          </p:nvSpPr>
          <p:spPr bwMode="auto">
            <a:xfrm>
              <a:off x="453368" y="6339016"/>
              <a:ext cx="222937" cy="35013"/>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325" name="Rectangle 93"/>
            <p:cNvSpPr>
              <a:spLocks noChangeArrowheads="1"/>
            </p:cNvSpPr>
            <p:nvPr/>
          </p:nvSpPr>
          <p:spPr bwMode="auto">
            <a:xfrm>
              <a:off x="453368" y="6401181"/>
              <a:ext cx="222937" cy="35727"/>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326" name="Rectangle 94"/>
            <p:cNvSpPr>
              <a:spLocks noChangeArrowheads="1"/>
            </p:cNvSpPr>
            <p:nvPr/>
          </p:nvSpPr>
          <p:spPr bwMode="auto">
            <a:xfrm>
              <a:off x="1193633" y="6883496"/>
              <a:ext cx="105038" cy="17149"/>
            </a:xfrm>
            <a:prstGeom prst="rect">
              <a:avLst/>
            </a:pr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327" name="Rectangle 95"/>
            <p:cNvSpPr>
              <a:spLocks noChangeArrowheads="1"/>
            </p:cNvSpPr>
            <p:nvPr/>
          </p:nvSpPr>
          <p:spPr bwMode="auto">
            <a:xfrm>
              <a:off x="703458" y="6883496"/>
              <a:ext cx="299393" cy="17149"/>
            </a:xfrm>
            <a:prstGeom prst="rect">
              <a:avLst/>
            </a:prstGeom>
            <a:solidFill>
              <a:srgbClr val="D2D2D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328" name="Rectangle 96"/>
            <p:cNvSpPr>
              <a:spLocks noChangeArrowheads="1"/>
            </p:cNvSpPr>
            <p:nvPr userDrawn="1"/>
          </p:nvSpPr>
          <p:spPr bwMode="auto">
            <a:xfrm>
              <a:off x="399064" y="6467633"/>
              <a:ext cx="27152" cy="430869"/>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329" name="Rectangle 97"/>
            <p:cNvSpPr>
              <a:spLocks noChangeArrowheads="1"/>
            </p:cNvSpPr>
            <p:nvPr/>
          </p:nvSpPr>
          <p:spPr bwMode="auto">
            <a:xfrm>
              <a:off x="426216" y="5966740"/>
              <a:ext cx="170776" cy="54305"/>
            </a:xfrm>
            <a:prstGeom prst="rect">
              <a:avLst/>
            </a:prstGeom>
            <a:solidFill>
              <a:srgbClr val="D2D2D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330" name="Rectangle 98"/>
            <p:cNvSpPr>
              <a:spLocks noChangeArrowheads="1"/>
            </p:cNvSpPr>
            <p:nvPr/>
          </p:nvSpPr>
          <p:spPr bwMode="auto">
            <a:xfrm>
              <a:off x="913533" y="5881709"/>
              <a:ext cx="89318" cy="56448"/>
            </a:xfrm>
            <a:prstGeom prst="rect">
              <a:avLst/>
            </a:prstGeom>
            <a:solidFill>
              <a:srgbClr val="D2D2D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331" name="Rectangle 99"/>
            <p:cNvSpPr>
              <a:spLocks noChangeArrowheads="1"/>
            </p:cNvSpPr>
            <p:nvPr/>
          </p:nvSpPr>
          <p:spPr bwMode="auto">
            <a:xfrm>
              <a:off x="913533" y="5881709"/>
              <a:ext cx="89318" cy="564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332" name="Rectangle 100"/>
            <p:cNvSpPr>
              <a:spLocks noChangeArrowheads="1"/>
            </p:cNvSpPr>
            <p:nvPr/>
          </p:nvSpPr>
          <p:spPr bwMode="auto">
            <a:xfrm>
              <a:off x="1025002" y="5911005"/>
              <a:ext cx="40729" cy="27152"/>
            </a:xfrm>
            <a:prstGeom prst="rect">
              <a:avLst/>
            </a:prstGeom>
            <a:solidFill>
              <a:srgbClr val="D2D2D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333" name="Rectangle 101"/>
            <p:cNvSpPr>
              <a:spLocks noChangeArrowheads="1"/>
            </p:cNvSpPr>
            <p:nvPr/>
          </p:nvSpPr>
          <p:spPr bwMode="auto">
            <a:xfrm>
              <a:off x="1025002" y="5911005"/>
              <a:ext cx="40729" cy="271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334" name="Rectangle 102"/>
            <p:cNvSpPr>
              <a:spLocks noChangeArrowheads="1"/>
            </p:cNvSpPr>
            <p:nvPr/>
          </p:nvSpPr>
          <p:spPr bwMode="auto">
            <a:xfrm>
              <a:off x="1401566" y="6251128"/>
              <a:ext cx="45730" cy="21436"/>
            </a:xfrm>
            <a:prstGeom prst="rect">
              <a:avLst/>
            </a:prstGeom>
            <a:solidFill>
              <a:srgbClr val="D2D2D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335" name="Rectangle 103"/>
            <p:cNvSpPr>
              <a:spLocks noChangeArrowheads="1"/>
            </p:cNvSpPr>
            <p:nvPr/>
          </p:nvSpPr>
          <p:spPr bwMode="auto">
            <a:xfrm>
              <a:off x="1401566" y="6251128"/>
              <a:ext cx="45730" cy="214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336" name="Freeform 119"/>
            <p:cNvSpPr>
              <a:spLocks/>
            </p:cNvSpPr>
            <p:nvPr/>
          </p:nvSpPr>
          <p:spPr bwMode="auto">
            <a:xfrm>
              <a:off x="889239" y="5938158"/>
              <a:ext cx="270811" cy="138621"/>
            </a:xfrm>
            <a:custGeom>
              <a:avLst/>
              <a:gdLst>
                <a:gd name="T0" fmla="*/ 379 w 379"/>
                <a:gd name="T1" fmla="*/ 0 h 194"/>
                <a:gd name="T2" fmla="*/ 0 w 379"/>
                <a:gd name="T3" fmla="*/ 0 h 194"/>
                <a:gd name="T4" fmla="*/ 0 w 379"/>
                <a:gd name="T5" fmla="*/ 137 h 194"/>
                <a:gd name="T6" fmla="*/ 69 w 379"/>
                <a:gd name="T7" fmla="*/ 194 h 194"/>
                <a:gd name="T8" fmla="*/ 69 w 379"/>
                <a:gd name="T9" fmla="*/ 175 h 194"/>
                <a:gd name="T10" fmla="*/ 379 w 379"/>
                <a:gd name="T11" fmla="*/ 175 h 194"/>
                <a:gd name="T12" fmla="*/ 50 w 379"/>
                <a:gd name="T13" fmla="*/ 175 h 194"/>
                <a:gd name="T14" fmla="*/ 50 w 379"/>
                <a:gd name="T15" fmla="*/ 161 h 194"/>
                <a:gd name="T16" fmla="*/ 379 w 379"/>
                <a:gd name="T17" fmla="*/ 161 h 194"/>
                <a:gd name="T18" fmla="*/ 379 w 379"/>
                <a:gd name="T19" fmla="*/ 0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79" h="194">
                  <a:moveTo>
                    <a:pt x="379" y="0"/>
                  </a:moveTo>
                  <a:lnTo>
                    <a:pt x="0" y="0"/>
                  </a:lnTo>
                  <a:lnTo>
                    <a:pt x="0" y="137"/>
                  </a:lnTo>
                  <a:lnTo>
                    <a:pt x="69" y="194"/>
                  </a:lnTo>
                  <a:lnTo>
                    <a:pt x="69" y="175"/>
                  </a:lnTo>
                  <a:lnTo>
                    <a:pt x="379" y="175"/>
                  </a:lnTo>
                  <a:lnTo>
                    <a:pt x="50" y="175"/>
                  </a:lnTo>
                  <a:lnTo>
                    <a:pt x="50" y="161"/>
                  </a:lnTo>
                  <a:lnTo>
                    <a:pt x="379" y="161"/>
                  </a:lnTo>
                  <a:lnTo>
                    <a:pt x="37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337" name="Freeform 121"/>
            <p:cNvSpPr>
              <a:spLocks/>
            </p:cNvSpPr>
            <p:nvPr/>
          </p:nvSpPr>
          <p:spPr bwMode="auto">
            <a:xfrm>
              <a:off x="1708103" y="6565526"/>
              <a:ext cx="40729" cy="189353"/>
            </a:xfrm>
            <a:custGeom>
              <a:avLst/>
              <a:gdLst>
                <a:gd name="T0" fmla="*/ 57 w 57"/>
                <a:gd name="T1" fmla="*/ 0 h 265"/>
                <a:gd name="T2" fmla="*/ 0 w 57"/>
                <a:gd name="T3" fmla="*/ 0 h 265"/>
                <a:gd name="T4" fmla="*/ 0 w 57"/>
                <a:gd name="T5" fmla="*/ 220 h 265"/>
                <a:gd name="T6" fmla="*/ 57 w 57"/>
                <a:gd name="T7" fmla="*/ 265 h 265"/>
                <a:gd name="T8" fmla="*/ 57 w 57"/>
                <a:gd name="T9" fmla="*/ 0 h 265"/>
              </a:gdLst>
              <a:ahLst/>
              <a:cxnLst>
                <a:cxn ang="0">
                  <a:pos x="T0" y="T1"/>
                </a:cxn>
                <a:cxn ang="0">
                  <a:pos x="T2" y="T3"/>
                </a:cxn>
                <a:cxn ang="0">
                  <a:pos x="T4" y="T5"/>
                </a:cxn>
                <a:cxn ang="0">
                  <a:pos x="T6" y="T7"/>
                </a:cxn>
                <a:cxn ang="0">
                  <a:pos x="T8" y="T9"/>
                </a:cxn>
              </a:cxnLst>
              <a:rect l="0" t="0" r="r" b="b"/>
              <a:pathLst>
                <a:path w="57" h="265">
                  <a:moveTo>
                    <a:pt x="57" y="0"/>
                  </a:moveTo>
                  <a:lnTo>
                    <a:pt x="0" y="0"/>
                  </a:lnTo>
                  <a:lnTo>
                    <a:pt x="0" y="220"/>
                  </a:lnTo>
                  <a:lnTo>
                    <a:pt x="57" y="265"/>
                  </a:lnTo>
                  <a:lnTo>
                    <a:pt x="57"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338" name="Freeform 123"/>
            <p:cNvSpPr>
              <a:spLocks/>
            </p:cNvSpPr>
            <p:nvPr/>
          </p:nvSpPr>
          <p:spPr bwMode="auto">
            <a:xfrm>
              <a:off x="1527324" y="6428333"/>
              <a:ext cx="180779" cy="294391"/>
            </a:xfrm>
            <a:custGeom>
              <a:avLst/>
              <a:gdLst>
                <a:gd name="T0" fmla="*/ 253 w 253"/>
                <a:gd name="T1" fmla="*/ 0 h 412"/>
                <a:gd name="T2" fmla="*/ 0 w 253"/>
                <a:gd name="T3" fmla="*/ 0 h 412"/>
                <a:gd name="T4" fmla="*/ 0 w 253"/>
                <a:gd name="T5" fmla="*/ 55 h 412"/>
                <a:gd name="T6" fmla="*/ 206 w 253"/>
                <a:gd name="T7" fmla="*/ 55 h 412"/>
                <a:gd name="T8" fmla="*/ 206 w 253"/>
                <a:gd name="T9" fmla="*/ 369 h 412"/>
                <a:gd name="T10" fmla="*/ 253 w 253"/>
                <a:gd name="T11" fmla="*/ 412 h 412"/>
                <a:gd name="T12" fmla="*/ 253 w 253"/>
                <a:gd name="T13" fmla="*/ 192 h 412"/>
                <a:gd name="T14" fmla="*/ 253 w 253"/>
                <a:gd name="T15" fmla="*/ 0 h 4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3" h="412">
                  <a:moveTo>
                    <a:pt x="253" y="0"/>
                  </a:moveTo>
                  <a:lnTo>
                    <a:pt x="0" y="0"/>
                  </a:lnTo>
                  <a:lnTo>
                    <a:pt x="0" y="55"/>
                  </a:lnTo>
                  <a:lnTo>
                    <a:pt x="206" y="55"/>
                  </a:lnTo>
                  <a:lnTo>
                    <a:pt x="206" y="369"/>
                  </a:lnTo>
                  <a:lnTo>
                    <a:pt x="253" y="412"/>
                  </a:lnTo>
                  <a:lnTo>
                    <a:pt x="253" y="192"/>
                  </a:lnTo>
                  <a:lnTo>
                    <a:pt x="25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339" name="Freeform 125"/>
            <p:cNvSpPr>
              <a:spLocks/>
            </p:cNvSpPr>
            <p:nvPr/>
          </p:nvSpPr>
          <p:spPr bwMode="auto">
            <a:xfrm>
              <a:off x="1325824" y="6272564"/>
              <a:ext cx="180779" cy="248661"/>
            </a:xfrm>
            <a:custGeom>
              <a:avLst/>
              <a:gdLst>
                <a:gd name="T0" fmla="*/ 253 w 253"/>
                <a:gd name="T1" fmla="*/ 0 h 348"/>
                <a:gd name="T2" fmla="*/ 0 w 253"/>
                <a:gd name="T3" fmla="*/ 0 h 348"/>
                <a:gd name="T4" fmla="*/ 0 w 253"/>
                <a:gd name="T5" fmla="*/ 180 h 348"/>
                <a:gd name="T6" fmla="*/ 45 w 253"/>
                <a:gd name="T7" fmla="*/ 218 h 348"/>
                <a:gd name="T8" fmla="*/ 125 w 253"/>
                <a:gd name="T9" fmla="*/ 218 h 348"/>
                <a:gd name="T10" fmla="*/ 125 w 253"/>
                <a:gd name="T11" fmla="*/ 287 h 348"/>
                <a:gd name="T12" fmla="*/ 201 w 253"/>
                <a:gd name="T13" fmla="*/ 348 h 348"/>
                <a:gd name="T14" fmla="*/ 201 w 253"/>
                <a:gd name="T15" fmla="*/ 273 h 348"/>
                <a:gd name="T16" fmla="*/ 253 w 253"/>
                <a:gd name="T17" fmla="*/ 273 h 348"/>
                <a:gd name="T18" fmla="*/ 253 w 253"/>
                <a:gd name="T19" fmla="*/ 0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3" h="348">
                  <a:moveTo>
                    <a:pt x="253" y="0"/>
                  </a:moveTo>
                  <a:lnTo>
                    <a:pt x="0" y="0"/>
                  </a:lnTo>
                  <a:lnTo>
                    <a:pt x="0" y="180"/>
                  </a:lnTo>
                  <a:lnTo>
                    <a:pt x="45" y="218"/>
                  </a:lnTo>
                  <a:lnTo>
                    <a:pt x="125" y="218"/>
                  </a:lnTo>
                  <a:lnTo>
                    <a:pt x="125" y="287"/>
                  </a:lnTo>
                  <a:lnTo>
                    <a:pt x="201" y="348"/>
                  </a:lnTo>
                  <a:lnTo>
                    <a:pt x="201" y="273"/>
                  </a:lnTo>
                  <a:lnTo>
                    <a:pt x="253" y="273"/>
                  </a:lnTo>
                  <a:lnTo>
                    <a:pt x="25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340" name="Freeform 127"/>
            <p:cNvSpPr>
              <a:spLocks/>
            </p:cNvSpPr>
            <p:nvPr/>
          </p:nvSpPr>
          <p:spPr bwMode="auto">
            <a:xfrm>
              <a:off x="1357978" y="6428333"/>
              <a:ext cx="57163" cy="49303"/>
            </a:xfrm>
            <a:custGeom>
              <a:avLst/>
              <a:gdLst>
                <a:gd name="T0" fmla="*/ 80 w 80"/>
                <a:gd name="T1" fmla="*/ 0 h 69"/>
                <a:gd name="T2" fmla="*/ 0 w 80"/>
                <a:gd name="T3" fmla="*/ 0 h 69"/>
                <a:gd name="T4" fmla="*/ 80 w 80"/>
                <a:gd name="T5" fmla="*/ 69 h 69"/>
                <a:gd name="T6" fmla="*/ 80 w 80"/>
                <a:gd name="T7" fmla="*/ 0 h 69"/>
              </a:gdLst>
              <a:ahLst/>
              <a:cxnLst>
                <a:cxn ang="0">
                  <a:pos x="T0" y="T1"/>
                </a:cxn>
                <a:cxn ang="0">
                  <a:pos x="T2" y="T3"/>
                </a:cxn>
                <a:cxn ang="0">
                  <a:pos x="T4" y="T5"/>
                </a:cxn>
                <a:cxn ang="0">
                  <a:pos x="T6" y="T7"/>
                </a:cxn>
              </a:cxnLst>
              <a:rect l="0" t="0" r="r" b="b"/>
              <a:pathLst>
                <a:path w="80" h="69">
                  <a:moveTo>
                    <a:pt x="80" y="0"/>
                  </a:moveTo>
                  <a:lnTo>
                    <a:pt x="0" y="0"/>
                  </a:lnTo>
                  <a:lnTo>
                    <a:pt x="80" y="69"/>
                  </a:lnTo>
                  <a:lnTo>
                    <a:pt x="8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341" name="Freeform 129"/>
            <p:cNvSpPr>
              <a:spLocks noEditPoints="1"/>
            </p:cNvSpPr>
            <p:nvPr/>
          </p:nvSpPr>
          <p:spPr bwMode="auto">
            <a:xfrm>
              <a:off x="1469447" y="6467633"/>
              <a:ext cx="205074" cy="224366"/>
            </a:xfrm>
            <a:custGeom>
              <a:avLst/>
              <a:gdLst>
                <a:gd name="T0" fmla="*/ 29 w 287"/>
                <a:gd name="T1" fmla="*/ 64 h 314"/>
                <a:gd name="T2" fmla="*/ 29 w 287"/>
                <a:gd name="T3" fmla="*/ 28 h 314"/>
                <a:gd name="T4" fmla="*/ 258 w 287"/>
                <a:gd name="T5" fmla="*/ 28 h 314"/>
                <a:gd name="T6" fmla="*/ 258 w 287"/>
                <a:gd name="T7" fmla="*/ 64 h 314"/>
                <a:gd name="T8" fmla="*/ 29 w 287"/>
                <a:gd name="T9" fmla="*/ 64 h 314"/>
                <a:gd name="T10" fmla="*/ 287 w 287"/>
                <a:gd name="T11" fmla="*/ 0 h 314"/>
                <a:gd name="T12" fmla="*/ 81 w 287"/>
                <a:gd name="T13" fmla="*/ 0 h 314"/>
                <a:gd name="T14" fmla="*/ 52 w 287"/>
                <a:gd name="T15" fmla="*/ 0 h 314"/>
                <a:gd name="T16" fmla="*/ 0 w 287"/>
                <a:gd name="T17" fmla="*/ 0 h 314"/>
                <a:gd name="T18" fmla="*/ 0 w 287"/>
                <a:gd name="T19" fmla="*/ 75 h 314"/>
                <a:gd name="T20" fmla="*/ 29 w 287"/>
                <a:gd name="T21" fmla="*/ 99 h 314"/>
                <a:gd name="T22" fmla="*/ 29 w 287"/>
                <a:gd name="T23" fmla="*/ 92 h 314"/>
                <a:gd name="T24" fmla="*/ 258 w 287"/>
                <a:gd name="T25" fmla="*/ 92 h 314"/>
                <a:gd name="T26" fmla="*/ 258 w 287"/>
                <a:gd name="T27" fmla="*/ 127 h 314"/>
                <a:gd name="T28" fmla="*/ 118 w 287"/>
                <a:gd name="T29" fmla="*/ 127 h 314"/>
                <a:gd name="T30" fmla="*/ 118 w 287"/>
                <a:gd name="T31" fmla="*/ 153 h 314"/>
                <a:gd name="T32" fmla="*/ 258 w 287"/>
                <a:gd name="T33" fmla="*/ 153 h 314"/>
                <a:gd name="T34" fmla="*/ 258 w 287"/>
                <a:gd name="T35" fmla="*/ 191 h 314"/>
                <a:gd name="T36" fmla="*/ 137 w 287"/>
                <a:gd name="T37" fmla="*/ 191 h 314"/>
                <a:gd name="T38" fmla="*/ 171 w 287"/>
                <a:gd name="T39" fmla="*/ 217 h 314"/>
                <a:gd name="T40" fmla="*/ 258 w 287"/>
                <a:gd name="T41" fmla="*/ 217 h 314"/>
                <a:gd name="T42" fmla="*/ 258 w 287"/>
                <a:gd name="T43" fmla="*/ 255 h 314"/>
                <a:gd name="T44" fmla="*/ 213 w 287"/>
                <a:gd name="T45" fmla="*/ 255 h 314"/>
                <a:gd name="T46" fmla="*/ 246 w 287"/>
                <a:gd name="T47" fmla="*/ 284 h 314"/>
                <a:gd name="T48" fmla="*/ 258 w 287"/>
                <a:gd name="T49" fmla="*/ 284 h 314"/>
                <a:gd name="T50" fmla="*/ 258 w 287"/>
                <a:gd name="T51" fmla="*/ 293 h 314"/>
                <a:gd name="T52" fmla="*/ 287 w 287"/>
                <a:gd name="T53" fmla="*/ 314 h 314"/>
                <a:gd name="T54" fmla="*/ 287 w 287"/>
                <a:gd name="T55" fmla="*/ 0 h 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87" h="314">
                  <a:moveTo>
                    <a:pt x="29" y="64"/>
                  </a:moveTo>
                  <a:lnTo>
                    <a:pt x="29" y="28"/>
                  </a:lnTo>
                  <a:lnTo>
                    <a:pt x="258" y="28"/>
                  </a:lnTo>
                  <a:lnTo>
                    <a:pt x="258" y="64"/>
                  </a:lnTo>
                  <a:lnTo>
                    <a:pt x="29" y="64"/>
                  </a:lnTo>
                  <a:moveTo>
                    <a:pt x="287" y="0"/>
                  </a:moveTo>
                  <a:lnTo>
                    <a:pt x="81" y="0"/>
                  </a:lnTo>
                  <a:lnTo>
                    <a:pt x="52" y="0"/>
                  </a:lnTo>
                  <a:lnTo>
                    <a:pt x="0" y="0"/>
                  </a:lnTo>
                  <a:lnTo>
                    <a:pt x="0" y="75"/>
                  </a:lnTo>
                  <a:lnTo>
                    <a:pt x="29" y="99"/>
                  </a:lnTo>
                  <a:lnTo>
                    <a:pt x="29" y="92"/>
                  </a:lnTo>
                  <a:lnTo>
                    <a:pt x="258" y="92"/>
                  </a:lnTo>
                  <a:lnTo>
                    <a:pt x="258" y="127"/>
                  </a:lnTo>
                  <a:lnTo>
                    <a:pt x="118" y="127"/>
                  </a:lnTo>
                  <a:lnTo>
                    <a:pt x="118" y="153"/>
                  </a:lnTo>
                  <a:lnTo>
                    <a:pt x="258" y="153"/>
                  </a:lnTo>
                  <a:lnTo>
                    <a:pt x="258" y="191"/>
                  </a:lnTo>
                  <a:lnTo>
                    <a:pt x="137" y="191"/>
                  </a:lnTo>
                  <a:lnTo>
                    <a:pt x="171" y="217"/>
                  </a:lnTo>
                  <a:lnTo>
                    <a:pt x="258" y="217"/>
                  </a:lnTo>
                  <a:lnTo>
                    <a:pt x="258" y="255"/>
                  </a:lnTo>
                  <a:lnTo>
                    <a:pt x="213" y="255"/>
                  </a:lnTo>
                  <a:lnTo>
                    <a:pt x="246" y="284"/>
                  </a:lnTo>
                  <a:lnTo>
                    <a:pt x="258" y="284"/>
                  </a:lnTo>
                  <a:lnTo>
                    <a:pt x="258" y="293"/>
                  </a:lnTo>
                  <a:lnTo>
                    <a:pt x="287" y="314"/>
                  </a:lnTo>
                  <a:lnTo>
                    <a:pt x="287"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342" name="Freeform 130"/>
            <p:cNvSpPr>
              <a:spLocks/>
            </p:cNvSpPr>
            <p:nvPr/>
          </p:nvSpPr>
          <p:spPr bwMode="auto">
            <a:xfrm>
              <a:off x="1645224" y="6670562"/>
              <a:ext cx="8574" cy="6430"/>
            </a:xfrm>
            <a:custGeom>
              <a:avLst/>
              <a:gdLst>
                <a:gd name="T0" fmla="*/ 12 w 12"/>
                <a:gd name="T1" fmla="*/ 0 h 9"/>
                <a:gd name="T2" fmla="*/ 0 w 12"/>
                <a:gd name="T3" fmla="*/ 0 h 9"/>
                <a:gd name="T4" fmla="*/ 12 w 12"/>
                <a:gd name="T5" fmla="*/ 9 h 9"/>
                <a:gd name="T6" fmla="*/ 12 w 12"/>
                <a:gd name="T7" fmla="*/ 0 h 9"/>
              </a:gdLst>
              <a:ahLst/>
              <a:cxnLst>
                <a:cxn ang="0">
                  <a:pos x="T0" y="T1"/>
                </a:cxn>
                <a:cxn ang="0">
                  <a:pos x="T2" y="T3"/>
                </a:cxn>
                <a:cxn ang="0">
                  <a:pos x="T4" y="T5"/>
                </a:cxn>
                <a:cxn ang="0">
                  <a:pos x="T6" y="T7"/>
                </a:cxn>
              </a:cxnLst>
              <a:rect l="0" t="0" r="r" b="b"/>
              <a:pathLst>
                <a:path w="12" h="9">
                  <a:moveTo>
                    <a:pt x="12" y="0"/>
                  </a:moveTo>
                  <a:lnTo>
                    <a:pt x="0" y="0"/>
                  </a:lnTo>
                  <a:lnTo>
                    <a:pt x="12" y="9"/>
                  </a:lnTo>
                  <a:lnTo>
                    <a:pt x="12" y="0"/>
                  </a:lnTo>
                  <a:close/>
                </a:path>
              </a:pathLst>
            </a:cu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343" name="Freeform 131"/>
            <p:cNvSpPr>
              <a:spLocks/>
            </p:cNvSpPr>
            <p:nvPr/>
          </p:nvSpPr>
          <p:spPr bwMode="auto">
            <a:xfrm>
              <a:off x="1645224" y="6670562"/>
              <a:ext cx="8574" cy="6430"/>
            </a:xfrm>
            <a:custGeom>
              <a:avLst/>
              <a:gdLst>
                <a:gd name="T0" fmla="*/ 12 w 12"/>
                <a:gd name="T1" fmla="*/ 0 h 9"/>
                <a:gd name="T2" fmla="*/ 0 w 12"/>
                <a:gd name="T3" fmla="*/ 0 h 9"/>
                <a:gd name="T4" fmla="*/ 12 w 12"/>
                <a:gd name="T5" fmla="*/ 9 h 9"/>
                <a:gd name="T6" fmla="*/ 12 w 12"/>
                <a:gd name="T7" fmla="*/ 0 h 9"/>
              </a:gdLst>
              <a:ahLst/>
              <a:cxnLst>
                <a:cxn ang="0">
                  <a:pos x="T0" y="T1"/>
                </a:cxn>
                <a:cxn ang="0">
                  <a:pos x="T2" y="T3"/>
                </a:cxn>
                <a:cxn ang="0">
                  <a:pos x="T4" y="T5"/>
                </a:cxn>
                <a:cxn ang="0">
                  <a:pos x="T6" y="T7"/>
                </a:cxn>
              </a:cxnLst>
              <a:rect l="0" t="0" r="r" b="b"/>
              <a:pathLst>
                <a:path w="12" h="9">
                  <a:moveTo>
                    <a:pt x="12" y="0"/>
                  </a:moveTo>
                  <a:lnTo>
                    <a:pt x="0" y="0"/>
                  </a:lnTo>
                  <a:lnTo>
                    <a:pt x="12" y="9"/>
                  </a:lnTo>
                  <a:lnTo>
                    <a:pt x="12" y="0"/>
                  </a:lnTo>
                </a:path>
              </a:pathLst>
            </a:cu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344" name="Freeform 133"/>
            <p:cNvSpPr>
              <a:spLocks/>
            </p:cNvSpPr>
            <p:nvPr/>
          </p:nvSpPr>
          <p:spPr bwMode="auto">
            <a:xfrm>
              <a:off x="1553763" y="6576958"/>
              <a:ext cx="100036" cy="27152"/>
            </a:xfrm>
            <a:custGeom>
              <a:avLst/>
              <a:gdLst>
                <a:gd name="T0" fmla="*/ 140 w 140"/>
                <a:gd name="T1" fmla="*/ 0 h 38"/>
                <a:gd name="T2" fmla="*/ 0 w 140"/>
                <a:gd name="T3" fmla="*/ 0 h 38"/>
                <a:gd name="T4" fmla="*/ 0 w 140"/>
                <a:gd name="T5" fmla="*/ 22 h 38"/>
                <a:gd name="T6" fmla="*/ 19 w 140"/>
                <a:gd name="T7" fmla="*/ 38 h 38"/>
                <a:gd name="T8" fmla="*/ 140 w 140"/>
                <a:gd name="T9" fmla="*/ 38 h 38"/>
                <a:gd name="T10" fmla="*/ 140 w 140"/>
                <a:gd name="T11" fmla="*/ 0 h 38"/>
              </a:gdLst>
              <a:ahLst/>
              <a:cxnLst>
                <a:cxn ang="0">
                  <a:pos x="T0" y="T1"/>
                </a:cxn>
                <a:cxn ang="0">
                  <a:pos x="T2" y="T3"/>
                </a:cxn>
                <a:cxn ang="0">
                  <a:pos x="T4" y="T5"/>
                </a:cxn>
                <a:cxn ang="0">
                  <a:pos x="T6" y="T7"/>
                </a:cxn>
                <a:cxn ang="0">
                  <a:pos x="T8" y="T9"/>
                </a:cxn>
                <a:cxn ang="0">
                  <a:pos x="T10" y="T11"/>
                </a:cxn>
              </a:cxnLst>
              <a:rect l="0" t="0" r="r" b="b"/>
              <a:pathLst>
                <a:path w="140" h="38">
                  <a:moveTo>
                    <a:pt x="140" y="0"/>
                  </a:moveTo>
                  <a:lnTo>
                    <a:pt x="0" y="0"/>
                  </a:lnTo>
                  <a:lnTo>
                    <a:pt x="0" y="22"/>
                  </a:lnTo>
                  <a:lnTo>
                    <a:pt x="19" y="38"/>
                  </a:lnTo>
                  <a:lnTo>
                    <a:pt x="140" y="38"/>
                  </a:lnTo>
                  <a:lnTo>
                    <a:pt x="140" y="0"/>
                  </a:lnTo>
                </a:path>
              </a:pathLst>
            </a:cu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345" name="Freeform 135"/>
            <p:cNvSpPr>
              <a:spLocks/>
            </p:cNvSpPr>
            <p:nvPr/>
          </p:nvSpPr>
          <p:spPr bwMode="auto">
            <a:xfrm>
              <a:off x="1591633" y="6622689"/>
              <a:ext cx="62165" cy="27152"/>
            </a:xfrm>
            <a:custGeom>
              <a:avLst/>
              <a:gdLst>
                <a:gd name="T0" fmla="*/ 87 w 87"/>
                <a:gd name="T1" fmla="*/ 0 h 38"/>
                <a:gd name="T2" fmla="*/ 0 w 87"/>
                <a:gd name="T3" fmla="*/ 0 h 38"/>
                <a:gd name="T4" fmla="*/ 42 w 87"/>
                <a:gd name="T5" fmla="*/ 38 h 38"/>
                <a:gd name="T6" fmla="*/ 87 w 87"/>
                <a:gd name="T7" fmla="*/ 38 h 38"/>
                <a:gd name="T8" fmla="*/ 87 w 87"/>
                <a:gd name="T9" fmla="*/ 0 h 38"/>
              </a:gdLst>
              <a:ahLst/>
              <a:cxnLst>
                <a:cxn ang="0">
                  <a:pos x="T0" y="T1"/>
                </a:cxn>
                <a:cxn ang="0">
                  <a:pos x="T2" y="T3"/>
                </a:cxn>
                <a:cxn ang="0">
                  <a:pos x="T4" y="T5"/>
                </a:cxn>
                <a:cxn ang="0">
                  <a:pos x="T6" y="T7"/>
                </a:cxn>
                <a:cxn ang="0">
                  <a:pos x="T8" y="T9"/>
                </a:cxn>
              </a:cxnLst>
              <a:rect l="0" t="0" r="r" b="b"/>
              <a:pathLst>
                <a:path w="87" h="38">
                  <a:moveTo>
                    <a:pt x="87" y="0"/>
                  </a:moveTo>
                  <a:lnTo>
                    <a:pt x="0" y="0"/>
                  </a:lnTo>
                  <a:lnTo>
                    <a:pt x="42" y="38"/>
                  </a:lnTo>
                  <a:lnTo>
                    <a:pt x="87" y="38"/>
                  </a:lnTo>
                  <a:lnTo>
                    <a:pt x="87" y="0"/>
                  </a:lnTo>
                </a:path>
              </a:pathLst>
            </a:cu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346" name="Rectangle 137"/>
            <p:cNvSpPr>
              <a:spLocks noChangeArrowheads="1"/>
            </p:cNvSpPr>
            <p:nvPr/>
          </p:nvSpPr>
          <p:spPr bwMode="auto">
            <a:xfrm>
              <a:off x="1490169" y="6487640"/>
              <a:ext cx="163630" cy="257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347" name="Freeform 139"/>
            <p:cNvSpPr>
              <a:spLocks/>
            </p:cNvSpPr>
            <p:nvPr/>
          </p:nvSpPr>
          <p:spPr bwMode="auto">
            <a:xfrm>
              <a:off x="1490169" y="6533371"/>
              <a:ext cx="163630" cy="25009"/>
            </a:xfrm>
            <a:custGeom>
              <a:avLst/>
              <a:gdLst>
                <a:gd name="T0" fmla="*/ 229 w 229"/>
                <a:gd name="T1" fmla="*/ 0 h 35"/>
                <a:gd name="T2" fmla="*/ 0 w 229"/>
                <a:gd name="T3" fmla="*/ 0 h 35"/>
                <a:gd name="T4" fmla="*/ 0 w 229"/>
                <a:gd name="T5" fmla="*/ 7 h 35"/>
                <a:gd name="T6" fmla="*/ 9 w 229"/>
                <a:gd name="T7" fmla="*/ 16 h 35"/>
                <a:gd name="T8" fmla="*/ 108 w 229"/>
                <a:gd name="T9" fmla="*/ 16 h 35"/>
                <a:gd name="T10" fmla="*/ 108 w 229"/>
                <a:gd name="T11" fmla="*/ 31 h 35"/>
                <a:gd name="T12" fmla="*/ 28 w 229"/>
                <a:gd name="T13" fmla="*/ 31 h 35"/>
                <a:gd name="T14" fmla="*/ 89 w 229"/>
                <a:gd name="T15" fmla="*/ 31 h 35"/>
                <a:gd name="T16" fmla="*/ 89 w 229"/>
                <a:gd name="T17" fmla="*/ 35 h 35"/>
                <a:gd name="T18" fmla="*/ 229 w 229"/>
                <a:gd name="T19" fmla="*/ 35 h 35"/>
                <a:gd name="T20" fmla="*/ 229 w 229"/>
                <a:gd name="T21"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9" h="35">
                  <a:moveTo>
                    <a:pt x="229" y="0"/>
                  </a:moveTo>
                  <a:lnTo>
                    <a:pt x="0" y="0"/>
                  </a:lnTo>
                  <a:lnTo>
                    <a:pt x="0" y="7"/>
                  </a:lnTo>
                  <a:lnTo>
                    <a:pt x="9" y="16"/>
                  </a:lnTo>
                  <a:lnTo>
                    <a:pt x="108" y="16"/>
                  </a:lnTo>
                  <a:lnTo>
                    <a:pt x="108" y="31"/>
                  </a:lnTo>
                  <a:lnTo>
                    <a:pt x="28" y="31"/>
                  </a:lnTo>
                  <a:lnTo>
                    <a:pt x="89" y="31"/>
                  </a:lnTo>
                  <a:lnTo>
                    <a:pt x="89" y="35"/>
                  </a:lnTo>
                  <a:lnTo>
                    <a:pt x="229" y="35"/>
                  </a:lnTo>
                  <a:lnTo>
                    <a:pt x="22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348" name="Freeform 141"/>
            <p:cNvSpPr>
              <a:spLocks/>
            </p:cNvSpPr>
            <p:nvPr/>
          </p:nvSpPr>
          <p:spPr bwMode="auto">
            <a:xfrm>
              <a:off x="1510176" y="6555522"/>
              <a:ext cx="43588" cy="37156"/>
            </a:xfrm>
            <a:custGeom>
              <a:avLst/>
              <a:gdLst>
                <a:gd name="T0" fmla="*/ 61 w 61"/>
                <a:gd name="T1" fmla="*/ 0 h 52"/>
                <a:gd name="T2" fmla="*/ 0 w 61"/>
                <a:gd name="T3" fmla="*/ 0 h 52"/>
                <a:gd name="T4" fmla="*/ 61 w 61"/>
                <a:gd name="T5" fmla="*/ 52 h 52"/>
                <a:gd name="T6" fmla="*/ 61 w 61"/>
                <a:gd name="T7" fmla="*/ 30 h 52"/>
                <a:gd name="T8" fmla="*/ 61 w 61"/>
                <a:gd name="T9" fmla="*/ 4 h 52"/>
                <a:gd name="T10" fmla="*/ 61 w 61"/>
                <a:gd name="T11" fmla="*/ 0 h 52"/>
              </a:gdLst>
              <a:ahLst/>
              <a:cxnLst>
                <a:cxn ang="0">
                  <a:pos x="T0" y="T1"/>
                </a:cxn>
                <a:cxn ang="0">
                  <a:pos x="T2" y="T3"/>
                </a:cxn>
                <a:cxn ang="0">
                  <a:pos x="T4" y="T5"/>
                </a:cxn>
                <a:cxn ang="0">
                  <a:pos x="T6" y="T7"/>
                </a:cxn>
                <a:cxn ang="0">
                  <a:pos x="T8" y="T9"/>
                </a:cxn>
                <a:cxn ang="0">
                  <a:pos x="T10" y="T11"/>
                </a:cxn>
              </a:cxnLst>
              <a:rect l="0" t="0" r="r" b="b"/>
              <a:pathLst>
                <a:path w="61" h="52">
                  <a:moveTo>
                    <a:pt x="61" y="0"/>
                  </a:moveTo>
                  <a:lnTo>
                    <a:pt x="0" y="0"/>
                  </a:lnTo>
                  <a:lnTo>
                    <a:pt x="61" y="52"/>
                  </a:lnTo>
                  <a:lnTo>
                    <a:pt x="61" y="30"/>
                  </a:lnTo>
                  <a:lnTo>
                    <a:pt x="61" y="4"/>
                  </a:lnTo>
                  <a:lnTo>
                    <a:pt x="6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349" name="Freeform 143"/>
            <p:cNvSpPr>
              <a:spLocks/>
            </p:cNvSpPr>
            <p:nvPr/>
          </p:nvSpPr>
          <p:spPr bwMode="auto">
            <a:xfrm>
              <a:off x="1496599" y="6544804"/>
              <a:ext cx="70740" cy="10718"/>
            </a:xfrm>
            <a:custGeom>
              <a:avLst/>
              <a:gdLst>
                <a:gd name="T0" fmla="*/ 99 w 99"/>
                <a:gd name="T1" fmla="*/ 0 h 15"/>
                <a:gd name="T2" fmla="*/ 0 w 99"/>
                <a:gd name="T3" fmla="*/ 0 h 15"/>
                <a:gd name="T4" fmla="*/ 19 w 99"/>
                <a:gd name="T5" fmla="*/ 15 h 15"/>
                <a:gd name="T6" fmla="*/ 99 w 99"/>
                <a:gd name="T7" fmla="*/ 15 h 15"/>
                <a:gd name="T8" fmla="*/ 99 w 99"/>
                <a:gd name="T9" fmla="*/ 0 h 15"/>
              </a:gdLst>
              <a:ahLst/>
              <a:cxnLst>
                <a:cxn ang="0">
                  <a:pos x="T0" y="T1"/>
                </a:cxn>
                <a:cxn ang="0">
                  <a:pos x="T2" y="T3"/>
                </a:cxn>
                <a:cxn ang="0">
                  <a:pos x="T4" y="T5"/>
                </a:cxn>
                <a:cxn ang="0">
                  <a:pos x="T6" y="T7"/>
                </a:cxn>
                <a:cxn ang="0">
                  <a:pos x="T8" y="T9"/>
                </a:cxn>
              </a:cxnLst>
              <a:rect l="0" t="0" r="r" b="b"/>
              <a:pathLst>
                <a:path w="99" h="15">
                  <a:moveTo>
                    <a:pt x="99" y="0"/>
                  </a:moveTo>
                  <a:lnTo>
                    <a:pt x="0" y="0"/>
                  </a:lnTo>
                  <a:lnTo>
                    <a:pt x="19" y="15"/>
                  </a:lnTo>
                  <a:lnTo>
                    <a:pt x="99" y="15"/>
                  </a:lnTo>
                  <a:lnTo>
                    <a:pt x="9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350" name="Freeform 145"/>
            <p:cNvSpPr>
              <a:spLocks/>
            </p:cNvSpPr>
            <p:nvPr/>
          </p:nvSpPr>
          <p:spPr bwMode="auto">
            <a:xfrm>
              <a:off x="938542" y="6063202"/>
              <a:ext cx="277242" cy="245088"/>
            </a:xfrm>
            <a:custGeom>
              <a:avLst/>
              <a:gdLst>
                <a:gd name="T0" fmla="*/ 388 w 388"/>
                <a:gd name="T1" fmla="*/ 0 h 343"/>
                <a:gd name="T2" fmla="*/ 310 w 388"/>
                <a:gd name="T3" fmla="*/ 0 h 343"/>
                <a:gd name="T4" fmla="*/ 0 w 388"/>
                <a:gd name="T5" fmla="*/ 0 h 343"/>
                <a:gd name="T6" fmla="*/ 0 w 388"/>
                <a:gd name="T7" fmla="*/ 19 h 343"/>
                <a:gd name="T8" fmla="*/ 38 w 388"/>
                <a:gd name="T9" fmla="*/ 52 h 343"/>
                <a:gd name="T10" fmla="*/ 38 w 388"/>
                <a:gd name="T11" fmla="*/ 35 h 343"/>
                <a:gd name="T12" fmla="*/ 350 w 388"/>
                <a:gd name="T13" fmla="*/ 35 h 343"/>
                <a:gd name="T14" fmla="*/ 350 w 388"/>
                <a:gd name="T15" fmla="*/ 85 h 343"/>
                <a:gd name="T16" fmla="*/ 80 w 388"/>
                <a:gd name="T17" fmla="*/ 85 h 343"/>
                <a:gd name="T18" fmla="*/ 125 w 388"/>
                <a:gd name="T19" fmla="*/ 125 h 343"/>
                <a:gd name="T20" fmla="*/ 350 w 388"/>
                <a:gd name="T21" fmla="*/ 125 h 343"/>
                <a:gd name="T22" fmla="*/ 350 w 388"/>
                <a:gd name="T23" fmla="*/ 175 h 343"/>
                <a:gd name="T24" fmla="*/ 185 w 388"/>
                <a:gd name="T25" fmla="*/ 175 h 343"/>
                <a:gd name="T26" fmla="*/ 230 w 388"/>
                <a:gd name="T27" fmla="*/ 210 h 343"/>
                <a:gd name="T28" fmla="*/ 350 w 388"/>
                <a:gd name="T29" fmla="*/ 210 h 343"/>
                <a:gd name="T30" fmla="*/ 350 w 388"/>
                <a:gd name="T31" fmla="*/ 263 h 343"/>
                <a:gd name="T32" fmla="*/ 289 w 388"/>
                <a:gd name="T33" fmla="*/ 263 h 343"/>
                <a:gd name="T34" fmla="*/ 334 w 388"/>
                <a:gd name="T35" fmla="*/ 298 h 343"/>
                <a:gd name="T36" fmla="*/ 350 w 388"/>
                <a:gd name="T37" fmla="*/ 298 h 343"/>
                <a:gd name="T38" fmla="*/ 350 w 388"/>
                <a:gd name="T39" fmla="*/ 315 h 343"/>
                <a:gd name="T40" fmla="*/ 388 w 388"/>
                <a:gd name="T41" fmla="*/ 343 h 343"/>
                <a:gd name="T42" fmla="*/ 388 w 388"/>
                <a:gd name="T43" fmla="*/ 0 h 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88" h="343">
                  <a:moveTo>
                    <a:pt x="388" y="0"/>
                  </a:moveTo>
                  <a:lnTo>
                    <a:pt x="310" y="0"/>
                  </a:lnTo>
                  <a:lnTo>
                    <a:pt x="0" y="0"/>
                  </a:lnTo>
                  <a:lnTo>
                    <a:pt x="0" y="19"/>
                  </a:lnTo>
                  <a:lnTo>
                    <a:pt x="38" y="52"/>
                  </a:lnTo>
                  <a:lnTo>
                    <a:pt x="38" y="35"/>
                  </a:lnTo>
                  <a:lnTo>
                    <a:pt x="350" y="35"/>
                  </a:lnTo>
                  <a:lnTo>
                    <a:pt x="350" y="85"/>
                  </a:lnTo>
                  <a:lnTo>
                    <a:pt x="80" y="85"/>
                  </a:lnTo>
                  <a:lnTo>
                    <a:pt x="125" y="125"/>
                  </a:lnTo>
                  <a:lnTo>
                    <a:pt x="350" y="125"/>
                  </a:lnTo>
                  <a:lnTo>
                    <a:pt x="350" y="175"/>
                  </a:lnTo>
                  <a:lnTo>
                    <a:pt x="185" y="175"/>
                  </a:lnTo>
                  <a:lnTo>
                    <a:pt x="230" y="210"/>
                  </a:lnTo>
                  <a:lnTo>
                    <a:pt x="350" y="210"/>
                  </a:lnTo>
                  <a:lnTo>
                    <a:pt x="350" y="263"/>
                  </a:lnTo>
                  <a:lnTo>
                    <a:pt x="289" y="263"/>
                  </a:lnTo>
                  <a:lnTo>
                    <a:pt x="334" y="298"/>
                  </a:lnTo>
                  <a:lnTo>
                    <a:pt x="350" y="298"/>
                  </a:lnTo>
                  <a:lnTo>
                    <a:pt x="350" y="315"/>
                  </a:lnTo>
                  <a:lnTo>
                    <a:pt x="388" y="343"/>
                  </a:lnTo>
                  <a:lnTo>
                    <a:pt x="38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351" name="Freeform 146"/>
            <p:cNvSpPr>
              <a:spLocks/>
            </p:cNvSpPr>
            <p:nvPr/>
          </p:nvSpPr>
          <p:spPr bwMode="auto">
            <a:xfrm>
              <a:off x="924966" y="6053199"/>
              <a:ext cx="304395" cy="10004"/>
            </a:xfrm>
            <a:custGeom>
              <a:avLst/>
              <a:gdLst>
                <a:gd name="T0" fmla="*/ 426 w 426"/>
                <a:gd name="T1" fmla="*/ 0 h 14"/>
                <a:gd name="T2" fmla="*/ 329 w 426"/>
                <a:gd name="T3" fmla="*/ 0 h 14"/>
                <a:gd name="T4" fmla="*/ 0 w 426"/>
                <a:gd name="T5" fmla="*/ 0 h 14"/>
                <a:gd name="T6" fmla="*/ 0 w 426"/>
                <a:gd name="T7" fmla="*/ 14 h 14"/>
                <a:gd name="T8" fmla="*/ 329 w 426"/>
                <a:gd name="T9" fmla="*/ 14 h 14"/>
                <a:gd name="T10" fmla="*/ 426 w 426"/>
                <a:gd name="T11" fmla="*/ 14 h 14"/>
                <a:gd name="T12" fmla="*/ 426 w 426"/>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426" h="14">
                  <a:moveTo>
                    <a:pt x="426" y="0"/>
                  </a:moveTo>
                  <a:lnTo>
                    <a:pt x="329" y="0"/>
                  </a:lnTo>
                  <a:lnTo>
                    <a:pt x="0" y="0"/>
                  </a:lnTo>
                  <a:lnTo>
                    <a:pt x="0" y="14"/>
                  </a:lnTo>
                  <a:lnTo>
                    <a:pt x="329" y="14"/>
                  </a:lnTo>
                  <a:lnTo>
                    <a:pt x="426" y="14"/>
                  </a:lnTo>
                  <a:lnTo>
                    <a:pt x="426" y="0"/>
                  </a:lnTo>
                  <a:close/>
                </a:path>
              </a:pathLst>
            </a:cu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352" name="Freeform 147"/>
            <p:cNvSpPr>
              <a:spLocks/>
            </p:cNvSpPr>
            <p:nvPr/>
          </p:nvSpPr>
          <p:spPr bwMode="auto">
            <a:xfrm>
              <a:off x="924966" y="6053199"/>
              <a:ext cx="304395" cy="10004"/>
            </a:xfrm>
            <a:custGeom>
              <a:avLst/>
              <a:gdLst>
                <a:gd name="T0" fmla="*/ 426 w 426"/>
                <a:gd name="T1" fmla="*/ 0 h 14"/>
                <a:gd name="T2" fmla="*/ 329 w 426"/>
                <a:gd name="T3" fmla="*/ 0 h 14"/>
                <a:gd name="T4" fmla="*/ 0 w 426"/>
                <a:gd name="T5" fmla="*/ 0 h 14"/>
                <a:gd name="T6" fmla="*/ 0 w 426"/>
                <a:gd name="T7" fmla="*/ 14 h 14"/>
                <a:gd name="T8" fmla="*/ 329 w 426"/>
                <a:gd name="T9" fmla="*/ 14 h 14"/>
                <a:gd name="T10" fmla="*/ 426 w 426"/>
                <a:gd name="T11" fmla="*/ 14 h 14"/>
                <a:gd name="T12" fmla="*/ 426 w 426"/>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426" h="14">
                  <a:moveTo>
                    <a:pt x="426" y="0"/>
                  </a:moveTo>
                  <a:lnTo>
                    <a:pt x="329" y="0"/>
                  </a:lnTo>
                  <a:lnTo>
                    <a:pt x="0" y="0"/>
                  </a:lnTo>
                  <a:lnTo>
                    <a:pt x="0" y="14"/>
                  </a:lnTo>
                  <a:lnTo>
                    <a:pt x="329" y="14"/>
                  </a:lnTo>
                  <a:lnTo>
                    <a:pt x="426" y="14"/>
                  </a:lnTo>
                  <a:lnTo>
                    <a:pt x="42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353" name="Freeform 148"/>
            <p:cNvSpPr>
              <a:spLocks/>
            </p:cNvSpPr>
            <p:nvPr/>
          </p:nvSpPr>
          <p:spPr bwMode="auto">
            <a:xfrm>
              <a:off x="1177199" y="6276136"/>
              <a:ext cx="11433" cy="12147"/>
            </a:xfrm>
            <a:custGeom>
              <a:avLst/>
              <a:gdLst>
                <a:gd name="T0" fmla="*/ 16 w 16"/>
                <a:gd name="T1" fmla="*/ 0 h 17"/>
                <a:gd name="T2" fmla="*/ 0 w 16"/>
                <a:gd name="T3" fmla="*/ 0 h 17"/>
                <a:gd name="T4" fmla="*/ 16 w 16"/>
                <a:gd name="T5" fmla="*/ 17 h 17"/>
                <a:gd name="T6" fmla="*/ 16 w 16"/>
                <a:gd name="T7" fmla="*/ 0 h 17"/>
              </a:gdLst>
              <a:ahLst/>
              <a:cxnLst>
                <a:cxn ang="0">
                  <a:pos x="T0" y="T1"/>
                </a:cxn>
                <a:cxn ang="0">
                  <a:pos x="T2" y="T3"/>
                </a:cxn>
                <a:cxn ang="0">
                  <a:pos x="T4" y="T5"/>
                </a:cxn>
                <a:cxn ang="0">
                  <a:pos x="T6" y="T7"/>
                </a:cxn>
              </a:cxnLst>
              <a:rect l="0" t="0" r="r" b="b"/>
              <a:pathLst>
                <a:path w="16" h="17">
                  <a:moveTo>
                    <a:pt x="16" y="0"/>
                  </a:moveTo>
                  <a:lnTo>
                    <a:pt x="0" y="0"/>
                  </a:lnTo>
                  <a:lnTo>
                    <a:pt x="16" y="17"/>
                  </a:lnTo>
                  <a:lnTo>
                    <a:pt x="16" y="0"/>
                  </a:lnTo>
                  <a:close/>
                </a:path>
              </a:pathLst>
            </a:cu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354" name="Freeform 149"/>
            <p:cNvSpPr>
              <a:spLocks/>
            </p:cNvSpPr>
            <p:nvPr/>
          </p:nvSpPr>
          <p:spPr bwMode="auto">
            <a:xfrm>
              <a:off x="1177199" y="6276136"/>
              <a:ext cx="11433" cy="12147"/>
            </a:xfrm>
            <a:custGeom>
              <a:avLst/>
              <a:gdLst>
                <a:gd name="T0" fmla="*/ 16 w 16"/>
                <a:gd name="T1" fmla="*/ 0 h 17"/>
                <a:gd name="T2" fmla="*/ 0 w 16"/>
                <a:gd name="T3" fmla="*/ 0 h 17"/>
                <a:gd name="T4" fmla="*/ 16 w 16"/>
                <a:gd name="T5" fmla="*/ 17 h 17"/>
                <a:gd name="T6" fmla="*/ 16 w 16"/>
                <a:gd name="T7" fmla="*/ 0 h 17"/>
              </a:gdLst>
              <a:ahLst/>
              <a:cxnLst>
                <a:cxn ang="0">
                  <a:pos x="T0" y="T1"/>
                </a:cxn>
                <a:cxn ang="0">
                  <a:pos x="T2" y="T3"/>
                </a:cxn>
                <a:cxn ang="0">
                  <a:pos x="T4" y="T5"/>
                </a:cxn>
                <a:cxn ang="0">
                  <a:pos x="T6" y="T7"/>
                </a:cxn>
              </a:cxnLst>
              <a:rect l="0" t="0" r="r" b="b"/>
              <a:pathLst>
                <a:path w="16" h="17">
                  <a:moveTo>
                    <a:pt x="16" y="0"/>
                  </a:moveTo>
                  <a:lnTo>
                    <a:pt x="0" y="0"/>
                  </a:lnTo>
                  <a:lnTo>
                    <a:pt x="16" y="17"/>
                  </a:lnTo>
                  <a:lnTo>
                    <a:pt x="16" y="0"/>
                  </a:lnTo>
                </a:path>
              </a:pathLst>
            </a:cu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355" name="Freeform 151"/>
            <p:cNvSpPr>
              <a:spLocks/>
            </p:cNvSpPr>
            <p:nvPr/>
          </p:nvSpPr>
          <p:spPr bwMode="auto">
            <a:xfrm>
              <a:off x="1027860" y="6152520"/>
              <a:ext cx="160772" cy="35727"/>
            </a:xfrm>
            <a:custGeom>
              <a:avLst/>
              <a:gdLst>
                <a:gd name="T0" fmla="*/ 225 w 225"/>
                <a:gd name="T1" fmla="*/ 0 h 50"/>
                <a:gd name="T2" fmla="*/ 0 w 225"/>
                <a:gd name="T3" fmla="*/ 0 h 50"/>
                <a:gd name="T4" fmla="*/ 60 w 225"/>
                <a:gd name="T5" fmla="*/ 50 h 50"/>
                <a:gd name="T6" fmla="*/ 225 w 225"/>
                <a:gd name="T7" fmla="*/ 50 h 50"/>
                <a:gd name="T8" fmla="*/ 225 w 225"/>
                <a:gd name="T9" fmla="*/ 0 h 50"/>
              </a:gdLst>
              <a:ahLst/>
              <a:cxnLst>
                <a:cxn ang="0">
                  <a:pos x="T0" y="T1"/>
                </a:cxn>
                <a:cxn ang="0">
                  <a:pos x="T2" y="T3"/>
                </a:cxn>
                <a:cxn ang="0">
                  <a:pos x="T4" y="T5"/>
                </a:cxn>
                <a:cxn ang="0">
                  <a:pos x="T6" y="T7"/>
                </a:cxn>
                <a:cxn ang="0">
                  <a:pos x="T8" y="T9"/>
                </a:cxn>
              </a:cxnLst>
              <a:rect l="0" t="0" r="r" b="b"/>
              <a:pathLst>
                <a:path w="225" h="50">
                  <a:moveTo>
                    <a:pt x="225" y="0"/>
                  </a:moveTo>
                  <a:lnTo>
                    <a:pt x="0" y="0"/>
                  </a:lnTo>
                  <a:lnTo>
                    <a:pt x="60" y="50"/>
                  </a:lnTo>
                  <a:lnTo>
                    <a:pt x="225" y="50"/>
                  </a:lnTo>
                  <a:lnTo>
                    <a:pt x="225" y="0"/>
                  </a:lnTo>
                </a:path>
              </a:pathLst>
            </a:cu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356" name="Freeform 153"/>
            <p:cNvSpPr>
              <a:spLocks/>
            </p:cNvSpPr>
            <p:nvPr/>
          </p:nvSpPr>
          <p:spPr bwMode="auto">
            <a:xfrm>
              <a:off x="1102887" y="6213256"/>
              <a:ext cx="85745" cy="37870"/>
            </a:xfrm>
            <a:custGeom>
              <a:avLst/>
              <a:gdLst>
                <a:gd name="T0" fmla="*/ 120 w 120"/>
                <a:gd name="T1" fmla="*/ 0 h 53"/>
                <a:gd name="T2" fmla="*/ 0 w 120"/>
                <a:gd name="T3" fmla="*/ 0 h 53"/>
                <a:gd name="T4" fmla="*/ 59 w 120"/>
                <a:gd name="T5" fmla="*/ 53 h 53"/>
                <a:gd name="T6" fmla="*/ 120 w 120"/>
                <a:gd name="T7" fmla="*/ 53 h 53"/>
                <a:gd name="T8" fmla="*/ 120 w 120"/>
                <a:gd name="T9" fmla="*/ 0 h 53"/>
              </a:gdLst>
              <a:ahLst/>
              <a:cxnLst>
                <a:cxn ang="0">
                  <a:pos x="T0" y="T1"/>
                </a:cxn>
                <a:cxn ang="0">
                  <a:pos x="T2" y="T3"/>
                </a:cxn>
                <a:cxn ang="0">
                  <a:pos x="T4" y="T5"/>
                </a:cxn>
                <a:cxn ang="0">
                  <a:pos x="T6" y="T7"/>
                </a:cxn>
                <a:cxn ang="0">
                  <a:pos x="T8" y="T9"/>
                </a:cxn>
              </a:cxnLst>
              <a:rect l="0" t="0" r="r" b="b"/>
              <a:pathLst>
                <a:path w="120" h="53">
                  <a:moveTo>
                    <a:pt x="120" y="0"/>
                  </a:moveTo>
                  <a:lnTo>
                    <a:pt x="0" y="0"/>
                  </a:lnTo>
                  <a:lnTo>
                    <a:pt x="59" y="53"/>
                  </a:lnTo>
                  <a:lnTo>
                    <a:pt x="120" y="53"/>
                  </a:lnTo>
                  <a:lnTo>
                    <a:pt x="120" y="0"/>
                  </a:lnTo>
                </a:path>
              </a:pathLst>
            </a:cu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357" name="Freeform 155"/>
            <p:cNvSpPr>
              <a:spLocks/>
            </p:cNvSpPr>
            <p:nvPr/>
          </p:nvSpPr>
          <p:spPr bwMode="auto">
            <a:xfrm>
              <a:off x="965695" y="6088212"/>
              <a:ext cx="222937" cy="35727"/>
            </a:xfrm>
            <a:custGeom>
              <a:avLst/>
              <a:gdLst>
                <a:gd name="T0" fmla="*/ 312 w 312"/>
                <a:gd name="T1" fmla="*/ 0 h 50"/>
                <a:gd name="T2" fmla="*/ 0 w 312"/>
                <a:gd name="T3" fmla="*/ 0 h 50"/>
                <a:gd name="T4" fmla="*/ 0 w 312"/>
                <a:gd name="T5" fmla="*/ 17 h 50"/>
                <a:gd name="T6" fmla="*/ 42 w 312"/>
                <a:gd name="T7" fmla="*/ 50 h 50"/>
                <a:gd name="T8" fmla="*/ 312 w 312"/>
                <a:gd name="T9" fmla="*/ 50 h 50"/>
                <a:gd name="T10" fmla="*/ 312 w 312"/>
                <a:gd name="T11" fmla="*/ 0 h 50"/>
              </a:gdLst>
              <a:ahLst/>
              <a:cxnLst>
                <a:cxn ang="0">
                  <a:pos x="T0" y="T1"/>
                </a:cxn>
                <a:cxn ang="0">
                  <a:pos x="T2" y="T3"/>
                </a:cxn>
                <a:cxn ang="0">
                  <a:pos x="T4" y="T5"/>
                </a:cxn>
                <a:cxn ang="0">
                  <a:pos x="T6" y="T7"/>
                </a:cxn>
                <a:cxn ang="0">
                  <a:pos x="T8" y="T9"/>
                </a:cxn>
                <a:cxn ang="0">
                  <a:pos x="T10" y="T11"/>
                </a:cxn>
              </a:cxnLst>
              <a:rect l="0" t="0" r="r" b="b"/>
              <a:pathLst>
                <a:path w="312" h="50">
                  <a:moveTo>
                    <a:pt x="312" y="0"/>
                  </a:moveTo>
                  <a:lnTo>
                    <a:pt x="0" y="0"/>
                  </a:lnTo>
                  <a:lnTo>
                    <a:pt x="0" y="17"/>
                  </a:lnTo>
                  <a:lnTo>
                    <a:pt x="42" y="50"/>
                  </a:lnTo>
                  <a:lnTo>
                    <a:pt x="312" y="50"/>
                  </a:lnTo>
                  <a:lnTo>
                    <a:pt x="312" y="0"/>
                  </a:lnTo>
                </a:path>
              </a:pathLst>
            </a:cu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358" name="Rectangle 157"/>
            <p:cNvSpPr>
              <a:spLocks noChangeArrowheads="1"/>
            </p:cNvSpPr>
            <p:nvPr/>
          </p:nvSpPr>
          <p:spPr bwMode="auto">
            <a:xfrm>
              <a:off x="913533" y="5881709"/>
              <a:ext cx="89318" cy="564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359" name="Rectangle 159"/>
            <p:cNvSpPr>
              <a:spLocks noChangeArrowheads="1"/>
            </p:cNvSpPr>
            <p:nvPr/>
          </p:nvSpPr>
          <p:spPr bwMode="auto">
            <a:xfrm>
              <a:off x="1025002" y="5911005"/>
              <a:ext cx="40729" cy="271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360" name="Rectangle 161"/>
            <p:cNvSpPr>
              <a:spLocks noChangeArrowheads="1"/>
            </p:cNvSpPr>
            <p:nvPr/>
          </p:nvSpPr>
          <p:spPr bwMode="auto">
            <a:xfrm>
              <a:off x="1401566" y="6251128"/>
              <a:ext cx="45730" cy="214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361" name="Freeform 105"/>
            <p:cNvSpPr>
              <a:spLocks/>
            </p:cNvSpPr>
            <p:nvPr userDrawn="1"/>
          </p:nvSpPr>
          <p:spPr bwMode="auto">
            <a:xfrm>
              <a:off x="137435" y="6582874"/>
              <a:ext cx="1978062" cy="411651"/>
            </a:xfrm>
            <a:custGeom>
              <a:avLst/>
              <a:gdLst>
                <a:gd name="T0" fmla="*/ 580 w 938"/>
                <a:gd name="T1" fmla="*/ 10 h 195"/>
                <a:gd name="T2" fmla="*/ 569 w 938"/>
                <a:gd name="T3" fmla="*/ 8 h 195"/>
                <a:gd name="T4" fmla="*/ 544 w 938"/>
                <a:gd name="T5" fmla="*/ 5 h 195"/>
                <a:gd name="T6" fmla="*/ 492 w 938"/>
                <a:gd name="T7" fmla="*/ 1 h 195"/>
                <a:gd name="T8" fmla="*/ 463 w 938"/>
                <a:gd name="T9" fmla="*/ 0 h 195"/>
                <a:gd name="T10" fmla="*/ 0 w 938"/>
                <a:gd name="T11" fmla="*/ 195 h 195"/>
                <a:gd name="T12" fmla="*/ 332 w 938"/>
                <a:gd name="T13" fmla="*/ 195 h 195"/>
                <a:gd name="T14" fmla="*/ 938 w 938"/>
                <a:gd name="T15" fmla="*/ 195 h 195"/>
                <a:gd name="T16" fmla="*/ 580 w 938"/>
                <a:gd name="T17" fmla="*/ 10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38" h="195">
                  <a:moveTo>
                    <a:pt x="580" y="10"/>
                  </a:moveTo>
                  <a:cubicBezTo>
                    <a:pt x="576" y="9"/>
                    <a:pt x="573" y="8"/>
                    <a:pt x="569" y="8"/>
                  </a:cubicBezTo>
                  <a:cubicBezTo>
                    <a:pt x="561" y="7"/>
                    <a:pt x="552" y="6"/>
                    <a:pt x="544" y="5"/>
                  </a:cubicBezTo>
                  <a:cubicBezTo>
                    <a:pt x="526" y="3"/>
                    <a:pt x="509" y="1"/>
                    <a:pt x="492" y="1"/>
                  </a:cubicBezTo>
                  <a:cubicBezTo>
                    <a:pt x="482" y="0"/>
                    <a:pt x="473" y="0"/>
                    <a:pt x="463" y="0"/>
                  </a:cubicBezTo>
                  <a:cubicBezTo>
                    <a:pt x="295" y="2"/>
                    <a:pt x="128" y="66"/>
                    <a:pt x="0" y="195"/>
                  </a:cubicBezTo>
                  <a:cubicBezTo>
                    <a:pt x="332" y="195"/>
                    <a:pt x="332" y="195"/>
                    <a:pt x="332" y="195"/>
                  </a:cubicBezTo>
                  <a:cubicBezTo>
                    <a:pt x="938" y="195"/>
                    <a:pt x="938" y="195"/>
                    <a:pt x="938" y="195"/>
                  </a:cubicBezTo>
                  <a:cubicBezTo>
                    <a:pt x="836" y="93"/>
                    <a:pt x="711" y="32"/>
                    <a:pt x="580" y="10"/>
                  </a:cubicBezTo>
                  <a:close/>
                </a:path>
              </a:pathLst>
            </a:custGeom>
            <a:solidFill>
              <a:srgbClr val="7FB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362" name="Freeform 46"/>
            <p:cNvSpPr>
              <a:spLocks/>
            </p:cNvSpPr>
            <p:nvPr userDrawn="1"/>
          </p:nvSpPr>
          <p:spPr bwMode="auto">
            <a:xfrm flipH="1">
              <a:off x="1605204" y="6188247"/>
              <a:ext cx="295036" cy="194950"/>
            </a:xfrm>
            <a:custGeom>
              <a:avLst/>
              <a:gdLst>
                <a:gd name="T0" fmla="*/ 203 w 242"/>
                <a:gd name="T1" fmla="*/ 70 h 160"/>
                <a:gd name="T2" fmla="*/ 203 w 242"/>
                <a:gd name="T3" fmla="*/ 67 h 160"/>
                <a:gd name="T4" fmla="*/ 136 w 242"/>
                <a:gd name="T5" fmla="*/ 0 h 160"/>
                <a:gd name="T6" fmla="*/ 81 w 242"/>
                <a:gd name="T7" fmla="*/ 30 h 160"/>
                <a:gd name="T8" fmla="*/ 62 w 242"/>
                <a:gd name="T9" fmla="*/ 25 h 160"/>
                <a:gd name="T10" fmla="*/ 24 w 242"/>
                <a:gd name="T11" fmla="*/ 63 h 160"/>
                <a:gd name="T12" fmla="*/ 0 w 242"/>
                <a:gd name="T13" fmla="*/ 107 h 160"/>
                <a:gd name="T14" fmla="*/ 46 w 242"/>
                <a:gd name="T15" fmla="*/ 160 h 160"/>
                <a:gd name="T16" fmla="*/ 52 w 242"/>
                <a:gd name="T17" fmla="*/ 160 h 160"/>
                <a:gd name="T18" fmla="*/ 57 w 242"/>
                <a:gd name="T19" fmla="*/ 160 h 160"/>
                <a:gd name="T20" fmla="*/ 166 w 242"/>
                <a:gd name="T21" fmla="*/ 160 h 160"/>
                <a:gd name="T22" fmla="*/ 171 w 242"/>
                <a:gd name="T23" fmla="*/ 160 h 160"/>
                <a:gd name="T24" fmla="*/ 179 w 242"/>
                <a:gd name="T25" fmla="*/ 160 h 160"/>
                <a:gd name="T26" fmla="*/ 197 w 242"/>
                <a:gd name="T27" fmla="*/ 160 h 160"/>
                <a:gd name="T28" fmla="*/ 242 w 242"/>
                <a:gd name="T29" fmla="*/ 115 h 160"/>
                <a:gd name="T30" fmla="*/ 203 w 242"/>
                <a:gd name="T31" fmla="*/ 7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42" h="160">
                  <a:moveTo>
                    <a:pt x="203" y="70"/>
                  </a:moveTo>
                  <a:cubicBezTo>
                    <a:pt x="203" y="69"/>
                    <a:pt x="203" y="68"/>
                    <a:pt x="203" y="67"/>
                  </a:cubicBezTo>
                  <a:cubicBezTo>
                    <a:pt x="203" y="30"/>
                    <a:pt x="173" y="0"/>
                    <a:pt x="136" y="0"/>
                  </a:cubicBezTo>
                  <a:cubicBezTo>
                    <a:pt x="113" y="0"/>
                    <a:pt x="93" y="12"/>
                    <a:pt x="81" y="30"/>
                  </a:cubicBezTo>
                  <a:cubicBezTo>
                    <a:pt x="75" y="27"/>
                    <a:pt x="69" y="25"/>
                    <a:pt x="62" y="25"/>
                  </a:cubicBezTo>
                  <a:cubicBezTo>
                    <a:pt x="41" y="25"/>
                    <a:pt x="24" y="42"/>
                    <a:pt x="24" y="63"/>
                  </a:cubicBezTo>
                  <a:cubicBezTo>
                    <a:pt x="9" y="73"/>
                    <a:pt x="0" y="89"/>
                    <a:pt x="0" y="107"/>
                  </a:cubicBezTo>
                  <a:cubicBezTo>
                    <a:pt x="0" y="135"/>
                    <a:pt x="20" y="157"/>
                    <a:pt x="46" y="160"/>
                  </a:cubicBezTo>
                  <a:cubicBezTo>
                    <a:pt x="48" y="160"/>
                    <a:pt x="50" y="160"/>
                    <a:pt x="52" y="160"/>
                  </a:cubicBezTo>
                  <a:cubicBezTo>
                    <a:pt x="54" y="160"/>
                    <a:pt x="56" y="160"/>
                    <a:pt x="57" y="160"/>
                  </a:cubicBezTo>
                  <a:cubicBezTo>
                    <a:pt x="82" y="160"/>
                    <a:pt x="139" y="160"/>
                    <a:pt x="166" y="160"/>
                  </a:cubicBezTo>
                  <a:cubicBezTo>
                    <a:pt x="171" y="160"/>
                    <a:pt x="171" y="160"/>
                    <a:pt x="171" y="160"/>
                  </a:cubicBezTo>
                  <a:cubicBezTo>
                    <a:pt x="173" y="160"/>
                    <a:pt x="177" y="160"/>
                    <a:pt x="179" y="160"/>
                  </a:cubicBezTo>
                  <a:cubicBezTo>
                    <a:pt x="197" y="160"/>
                    <a:pt x="197" y="160"/>
                    <a:pt x="197" y="160"/>
                  </a:cubicBezTo>
                  <a:cubicBezTo>
                    <a:pt x="222" y="160"/>
                    <a:pt x="242" y="139"/>
                    <a:pt x="242" y="115"/>
                  </a:cubicBezTo>
                  <a:cubicBezTo>
                    <a:pt x="242" y="92"/>
                    <a:pt x="225" y="73"/>
                    <a:pt x="203" y="70"/>
                  </a:cubicBezTo>
                </a:path>
              </a:pathLst>
            </a:custGeom>
            <a:solidFill>
              <a:srgbClr val="D9D9D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a:p>
          </p:txBody>
        </p:sp>
        <p:sp>
          <p:nvSpPr>
            <p:cNvPr id="363" name="Freeform 46"/>
            <p:cNvSpPr>
              <a:spLocks/>
            </p:cNvSpPr>
            <p:nvPr userDrawn="1"/>
          </p:nvSpPr>
          <p:spPr bwMode="auto">
            <a:xfrm flipH="1">
              <a:off x="1967979" y="6113566"/>
              <a:ext cx="295036" cy="194950"/>
            </a:xfrm>
            <a:custGeom>
              <a:avLst/>
              <a:gdLst>
                <a:gd name="T0" fmla="*/ 203 w 242"/>
                <a:gd name="T1" fmla="*/ 70 h 160"/>
                <a:gd name="T2" fmla="*/ 203 w 242"/>
                <a:gd name="T3" fmla="*/ 67 h 160"/>
                <a:gd name="T4" fmla="*/ 136 w 242"/>
                <a:gd name="T5" fmla="*/ 0 h 160"/>
                <a:gd name="T6" fmla="*/ 81 w 242"/>
                <a:gd name="T7" fmla="*/ 30 h 160"/>
                <a:gd name="T8" fmla="*/ 62 w 242"/>
                <a:gd name="T9" fmla="*/ 25 h 160"/>
                <a:gd name="T10" fmla="*/ 24 w 242"/>
                <a:gd name="T11" fmla="*/ 63 h 160"/>
                <a:gd name="T12" fmla="*/ 0 w 242"/>
                <a:gd name="T13" fmla="*/ 107 h 160"/>
                <a:gd name="T14" fmla="*/ 46 w 242"/>
                <a:gd name="T15" fmla="*/ 160 h 160"/>
                <a:gd name="T16" fmla="*/ 52 w 242"/>
                <a:gd name="T17" fmla="*/ 160 h 160"/>
                <a:gd name="T18" fmla="*/ 57 w 242"/>
                <a:gd name="T19" fmla="*/ 160 h 160"/>
                <a:gd name="T20" fmla="*/ 166 w 242"/>
                <a:gd name="T21" fmla="*/ 160 h 160"/>
                <a:gd name="T22" fmla="*/ 171 w 242"/>
                <a:gd name="T23" fmla="*/ 160 h 160"/>
                <a:gd name="T24" fmla="*/ 179 w 242"/>
                <a:gd name="T25" fmla="*/ 160 h 160"/>
                <a:gd name="T26" fmla="*/ 197 w 242"/>
                <a:gd name="T27" fmla="*/ 160 h 160"/>
                <a:gd name="T28" fmla="*/ 242 w 242"/>
                <a:gd name="T29" fmla="*/ 115 h 160"/>
                <a:gd name="T30" fmla="*/ 203 w 242"/>
                <a:gd name="T31" fmla="*/ 7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42" h="160">
                  <a:moveTo>
                    <a:pt x="203" y="70"/>
                  </a:moveTo>
                  <a:cubicBezTo>
                    <a:pt x="203" y="69"/>
                    <a:pt x="203" y="68"/>
                    <a:pt x="203" y="67"/>
                  </a:cubicBezTo>
                  <a:cubicBezTo>
                    <a:pt x="203" y="30"/>
                    <a:pt x="173" y="0"/>
                    <a:pt x="136" y="0"/>
                  </a:cubicBezTo>
                  <a:cubicBezTo>
                    <a:pt x="113" y="0"/>
                    <a:pt x="93" y="12"/>
                    <a:pt x="81" y="30"/>
                  </a:cubicBezTo>
                  <a:cubicBezTo>
                    <a:pt x="75" y="27"/>
                    <a:pt x="69" y="25"/>
                    <a:pt x="62" y="25"/>
                  </a:cubicBezTo>
                  <a:cubicBezTo>
                    <a:pt x="41" y="25"/>
                    <a:pt x="24" y="42"/>
                    <a:pt x="24" y="63"/>
                  </a:cubicBezTo>
                  <a:cubicBezTo>
                    <a:pt x="9" y="73"/>
                    <a:pt x="0" y="89"/>
                    <a:pt x="0" y="107"/>
                  </a:cubicBezTo>
                  <a:cubicBezTo>
                    <a:pt x="0" y="135"/>
                    <a:pt x="20" y="157"/>
                    <a:pt x="46" y="160"/>
                  </a:cubicBezTo>
                  <a:cubicBezTo>
                    <a:pt x="48" y="160"/>
                    <a:pt x="50" y="160"/>
                    <a:pt x="52" y="160"/>
                  </a:cubicBezTo>
                  <a:cubicBezTo>
                    <a:pt x="54" y="160"/>
                    <a:pt x="56" y="160"/>
                    <a:pt x="57" y="160"/>
                  </a:cubicBezTo>
                  <a:cubicBezTo>
                    <a:pt x="82" y="160"/>
                    <a:pt x="139" y="160"/>
                    <a:pt x="166" y="160"/>
                  </a:cubicBezTo>
                  <a:cubicBezTo>
                    <a:pt x="171" y="160"/>
                    <a:pt x="171" y="160"/>
                    <a:pt x="171" y="160"/>
                  </a:cubicBezTo>
                  <a:cubicBezTo>
                    <a:pt x="173" y="160"/>
                    <a:pt x="177" y="160"/>
                    <a:pt x="179" y="160"/>
                  </a:cubicBezTo>
                  <a:cubicBezTo>
                    <a:pt x="197" y="160"/>
                    <a:pt x="197" y="160"/>
                    <a:pt x="197" y="160"/>
                  </a:cubicBezTo>
                  <a:cubicBezTo>
                    <a:pt x="222" y="160"/>
                    <a:pt x="242" y="139"/>
                    <a:pt x="242" y="115"/>
                  </a:cubicBezTo>
                  <a:cubicBezTo>
                    <a:pt x="242" y="92"/>
                    <a:pt x="225" y="73"/>
                    <a:pt x="203" y="70"/>
                  </a:cubicBezTo>
                </a:path>
              </a:pathLst>
            </a:custGeom>
            <a:solidFill>
              <a:srgbClr val="D9D9D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a:p>
          </p:txBody>
        </p:sp>
        <p:sp>
          <p:nvSpPr>
            <p:cNvPr id="207" name="Freeform 80"/>
            <p:cNvSpPr>
              <a:spLocks/>
            </p:cNvSpPr>
            <p:nvPr userDrawn="1"/>
          </p:nvSpPr>
          <p:spPr bwMode="auto">
            <a:xfrm>
              <a:off x="12117092" y="6092146"/>
              <a:ext cx="0" cy="203737"/>
            </a:xfrm>
            <a:custGeom>
              <a:avLst/>
              <a:gdLst>
                <a:gd name="T0" fmla="*/ 210 h 210"/>
                <a:gd name="T1" fmla="*/ 0 h 210"/>
                <a:gd name="T2" fmla="*/ 210 h 210"/>
              </a:gdLst>
              <a:ahLst/>
              <a:cxnLst>
                <a:cxn ang="0">
                  <a:pos x="0" y="T0"/>
                </a:cxn>
                <a:cxn ang="0">
                  <a:pos x="0" y="T1"/>
                </a:cxn>
                <a:cxn ang="0">
                  <a:pos x="0" y="T2"/>
                </a:cxn>
              </a:cxnLst>
              <a:rect l="0" t="0" r="r" b="b"/>
              <a:pathLst>
                <a:path h="210">
                  <a:moveTo>
                    <a:pt x="0" y="210"/>
                  </a:moveTo>
                  <a:lnTo>
                    <a:pt x="0" y="0"/>
                  </a:lnTo>
                  <a:lnTo>
                    <a:pt x="0" y="210"/>
                  </a:lnTo>
                  <a:close/>
                </a:path>
              </a:pathLst>
            </a:custGeom>
            <a:solidFill>
              <a:srgbClr val="6DC2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grpSp>
          <p:nvGrpSpPr>
            <p:cNvPr id="208" name="Group 207"/>
            <p:cNvGrpSpPr/>
            <p:nvPr userDrawn="1"/>
          </p:nvGrpSpPr>
          <p:grpSpPr>
            <a:xfrm flipH="1">
              <a:off x="10514792" y="6750383"/>
              <a:ext cx="116129" cy="244141"/>
              <a:chOff x="4560123" y="5762538"/>
              <a:chExt cx="576447" cy="1211878"/>
            </a:xfrm>
          </p:grpSpPr>
          <p:sp>
            <p:nvSpPr>
              <p:cNvPr id="228" name="Freeform 642"/>
              <p:cNvSpPr>
                <a:spLocks/>
              </p:cNvSpPr>
              <p:nvPr/>
            </p:nvSpPr>
            <p:spPr bwMode="auto">
              <a:xfrm>
                <a:off x="4560123" y="6061486"/>
                <a:ext cx="576447" cy="685033"/>
              </a:xfrm>
              <a:custGeom>
                <a:avLst/>
                <a:gdLst>
                  <a:gd name="T0" fmla="*/ 431 w 860"/>
                  <a:gd name="T1" fmla="*/ 0 h 1022"/>
                  <a:gd name="T2" fmla="*/ 0 w 860"/>
                  <a:gd name="T3" fmla="*/ 1022 h 1022"/>
                  <a:gd name="T4" fmla="*/ 860 w 860"/>
                  <a:gd name="T5" fmla="*/ 1022 h 1022"/>
                  <a:gd name="T6" fmla="*/ 431 w 860"/>
                  <a:gd name="T7" fmla="*/ 0 h 1022"/>
                </a:gdLst>
                <a:ahLst/>
                <a:cxnLst>
                  <a:cxn ang="0">
                    <a:pos x="T0" y="T1"/>
                  </a:cxn>
                  <a:cxn ang="0">
                    <a:pos x="T2" y="T3"/>
                  </a:cxn>
                  <a:cxn ang="0">
                    <a:pos x="T4" y="T5"/>
                  </a:cxn>
                  <a:cxn ang="0">
                    <a:pos x="T6" y="T7"/>
                  </a:cxn>
                </a:cxnLst>
                <a:rect l="0" t="0" r="r" b="b"/>
                <a:pathLst>
                  <a:path w="860" h="1022">
                    <a:moveTo>
                      <a:pt x="431" y="0"/>
                    </a:moveTo>
                    <a:lnTo>
                      <a:pt x="0" y="1022"/>
                    </a:lnTo>
                    <a:lnTo>
                      <a:pt x="860" y="1022"/>
                    </a:lnTo>
                    <a:lnTo>
                      <a:pt x="431" y="0"/>
                    </a:lnTo>
                    <a:close/>
                  </a:path>
                </a:pathLst>
              </a:custGeom>
              <a:solidFill>
                <a:srgbClr val="B9D5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229" name="Freeform 643"/>
              <p:cNvSpPr>
                <a:spLocks/>
              </p:cNvSpPr>
              <p:nvPr/>
            </p:nvSpPr>
            <p:spPr bwMode="auto">
              <a:xfrm>
                <a:off x="4601681" y="5904639"/>
                <a:ext cx="493331" cy="587842"/>
              </a:xfrm>
              <a:custGeom>
                <a:avLst/>
                <a:gdLst>
                  <a:gd name="T0" fmla="*/ 369 w 736"/>
                  <a:gd name="T1" fmla="*/ 0 h 877"/>
                  <a:gd name="T2" fmla="*/ 0 w 736"/>
                  <a:gd name="T3" fmla="*/ 877 h 877"/>
                  <a:gd name="T4" fmla="*/ 736 w 736"/>
                  <a:gd name="T5" fmla="*/ 877 h 877"/>
                  <a:gd name="T6" fmla="*/ 369 w 736"/>
                  <a:gd name="T7" fmla="*/ 0 h 877"/>
                </a:gdLst>
                <a:ahLst/>
                <a:cxnLst>
                  <a:cxn ang="0">
                    <a:pos x="T0" y="T1"/>
                  </a:cxn>
                  <a:cxn ang="0">
                    <a:pos x="T2" y="T3"/>
                  </a:cxn>
                  <a:cxn ang="0">
                    <a:pos x="T4" y="T5"/>
                  </a:cxn>
                  <a:cxn ang="0">
                    <a:pos x="T6" y="T7"/>
                  </a:cxn>
                </a:cxnLst>
                <a:rect l="0" t="0" r="r" b="b"/>
                <a:pathLst>
                  <a:path w="736" h="877">
                    <a:moveTo>
                      <a:pt x="369" y="0"/>
                    </a:moveTo>
                    <a:lnTo>
                      <a:pt x="0" y="877"/>
                    </a:lnTo>
                    <a:lnTo>
                      <a:pt x="736" y="877"/>
                    </a:lnTo>
                    <a:lnTo>
                      <a:pt x="369" y="0"/>
                    </a:lnTo>
                    <a:close/>
                  </a:path>
                </a:pathLst>
              </a:custGeom>
              <a:solidFill>
                <a:srgbClr val="B9D5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230" name="Freeform 644"/>
              <p:cNvSpPr>
                <a:spLocks/>
              </p:cNvSpPr>
              <p:nvPr/>
            </p:nvSpPr>
            <p:spPr bwMode="auto">
              <a:xfrm>
                <a:off x="4684127" y="5762538"/>
                <a:ext cx="328441" cy="389437"/>
              </a:xfrm>
              <a:custGeom>
                <a:avLst/>
                <a:gdLst>
                  <a:gd name="T0" fmla="*/ 246 w 490"/>
                  <a:gd name="T1" fmla="*/ 0 h 581"/>
                  <a:gd name="T2" fmla="*/ 0 w 490"/>
                  <a:gd name="T3" fmla="*/ 581 h 581"/>
                  <a:gd name="T4" fmla="*/ 490 w 490"/>
                  <a:gd name="T5" fmla="*/ 581 h 581"/>
                  <a:gd name="T6" fmla="*/ 246 w 490"/>
                  <a:gd name="T7" fmla="*/ 0 h 581"/>
                </a:gdLst>
                <a:ahLst/>
                <a:cxnLst>
                  <a:cxn ang="0">
                    <a:pos x="T0" y="T1"/>
                  </a:cxn>
                  <a:cxn ang="0">
                    <a:pos x="T2" y="T3"/>
                  </a:cxn>
                  <a:cxn ang="0">
                    <a:pos x="T4" y="T5"/>
                  </a:cxn>
                  <a:cxn ang="0">
                    <a:pos x="T6" y="T7"/>
                  </a:cxn>
                </a:cxnLst>
                <a:rect l="0" t="0" r="r" b="b"/>
                <a:pathLst>
                  <a:path w="490" h="581">
                    <a:moveTo>
                      <a:pt x="246" y="0"/>
                    </a:moveTo>
                    <a:lnTo>
                      <a:pt x="0" y="581"/>
                    </a:lnTo>
                    <a:lnTo>
                      <a:pt x="490" y="581"/>
                    </a:lnTo>
                    <a:lnTo>
                      <a:pt x="246" y="0"/>
                    </a:lnTo>
                    <a:close/>
                  </a:path>
                </a:pathLst>
              </a:custGeom>
              <a:solidFill>
                <a:srgbClr val="B9D5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231" name="Freeform 645"/>
              <p:cNvSpPr>
                <a:spLocks/>
              </p:cNvSpPr>
              <p:nvPr/>
            </p:nvSpPr>
            <p:spPr bwMode="auto">
              <a:xfrm>
                <a:off x="4812822" y="5922736"/>
                <a:ext cx="74402" cy="809036"/>
              </a:xfrm>
              <a:custGeom>
                <a:avLst/>
                <a:gdLst>
                  <a:gd name="T0" fmla="*/ 54 w 111"/>
                  <a:gd name="T1" fmla="*/ 0 h 1207"/>
                  <a:gd name="T2" fmla="*/ 0 w 111"/>
                  <a:gd name="T3" fmla="*/ 1207 h 1207"/>
                  <a:gd name="T4" fmla="*/ 111 w 111"/>
                  <a:gd name="T5" fmla="*/ 1207 h 1207"/>
                  <a:gd name="T6" fmla="*/ 54 w 111"/>
                  <a:gd name="T7" fmla="*/ 0 h 1207"/>
                </a:gdLst>
                <a:ahLst/>
                <a:cxnLst>
                  <a:cxn ang="0">
                    <a:pos x="T0" y="T1"/>
                  </a:cxn>
                  <a:cxn ang="0">
                    <a:pos x="T2" y="T3"/>
                  </a:cxn>
                  <a:cxn ang="0">
                    <a:pos x="T4" y="T5"/>
                  </a:cxn>
                  <a:cxn ang="0">
                    <a:pos x="T6" y="T7"/>
                  </a:cxn>
                </a:cxnLst>
                <a:rect l="0" t="0" r="r" b="b"/>
                <a:pathLst>
                  <a:path w="111" h="1207">
                    <a:moveTo>
                      <a:pt x="54" y="0"/>
                    </a:moveTo>
                    <a:lnTo>
                      <a:pt x="0" y="1207"/>
                    </a:lnTo>
                    <a:lnTo>
                      <a:pt x="111" y="1207"/>
                    </a:lnTo>
                    <a:lnTo>
                      <a:pt x="54" y="0"/>
                    </a:lnTo>
                    <a:close/>
                  </a:path>
                </a:pathLst>
              </a:custGeom>
              <a:solidFill>
                <a:srgbClr val="00BC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232" name="Freeform 646"/>
              <p:cNvSpPr>
                <a:spLocks/>
              </p:cNvSpPr>
              <p:nvPr/>
            </p:nvSpPr>
            <p:spPr bwMode="auto">
              <a:xfrm>
                <a:off x="4715630" y="5922736"/>
                <a:ext cx="275488" cy="1051680"/>
              </a:xfrm>
              <a:custGeom>
                <a:avLst/>
                <a:gdLst>
                  <a:gd name="T0" fmla="*/ 411 w 411"/>
                  <a:gd name="T1" fmla="*/ 919 h 1569"/>
                  <a:gd name="T2" fmla="*/ 249 w 411"/>
                  <a:gd name="T3" fmla="*/ 1052 h 1569"/>
                  <a:gd name="T4" fmla="*/ 236 w 411"/>
                  <a:gd name="T5" fmla="*/ 751 h 1569"/>
                  <a:gd name="T6" fmla="*/ 364 w 411"/>
                  <a:gd name="T7" fmla="*/ 589 h 1569"/>
                  <a:gd name="T8" fmla="*/ 234 w 411"/>
                  <a:gd name="T9" fmla="*/ 692 h 1569"/>
                  <a:gd name="T10" fmla="*/ 222 w 411"/>
                  <a:gd name="T11" fmla="*/ 428 h 1569"/>
                  <a:gd name="T12" fmla="*/ 315 w 411"/>
                  <a:gd name="T13" fmla="*/ 303 h 1569"/>
                  <a:gd name="T14" fmla="*/ 219 w 411"/>
                  <a:gd name="T15" fmla="*/ 377 h 1569"/>
                  <a:gd name="T16" fmla="*/ 199 w 411"/>
                  <a:gd name="T17" fmla="*/ 0 h 1569"/>
                  <a:gd name="T18" fmla="*/ 182 w 411"/>
                  <a:gd name="T19" fmla="*/ 404 h 1569"/>
                  <a:gd name="T20" fmla="*/ 180 w 411"/>
                  <a:gd name="T21" fmla="*/ 406 h 1569"/>
                  <a:gd name="T22" fmla="*/ 182 w 411"/>
                  <a:gd name="T23" fmla="*/ 411 h 1569"/>
                  <a:gd name="T24" fmla="*/ 177 w 411"/>
                  <a:gd name="T25" fmla="*/ 473 h 1569"/>
                  <a:gd name="T26" fmla="*/ 59 w 411"/>
                  <a:gd name="T27" fmla="*/ 377 h 1569"/>
                  <a:gd name="T28" fmla="*/ 175 w 411"/>
                  <a:gd name="T29" fmla="*/ 527 h 1569"/>
                  <a:gd name="T30" fmla="*/ 165 w 411"/>
                  <a:gd name="T31" fmla="*/ 759 h 1569"/>
                  <a:gd name="T32" fmla="*/ 27 w 411"/>
                  <a:gd name="T33" fmla="*/ 645 h 1569"/>
                  <a:gd name="T34" fmla="*/ 162 w 411"/>
                  <a:gd name="T35" fmla="*/ 808 h 1569"/>
                  <a:gd name="T36" fmla="*/ 155 w 411"/>
                  <a:gd name="T37" fmla="*/ 975 h 1569"/>
                  <a:gd name="T38" fmla="*/ 0 w 411"/>
                  <a:gd name="T39" fmla="*/ 842 h 1569"/>
                  <a:gd name="T40" fmla="*/ 153 w 411"/>
                  <a:gd name="T41" fmla="*/ 1025 h 1569"/>
                  <a:gd name="T42" fmla="*/ 128 w 411"/>
                  <a:gd name="T43" fmla="*/ 1569 h 1569"/>
                  <a:gd name="T44" fmla="*/ 273 w 411"/>
                  <a:gd name="T45" fmla="*/ 1569 h 1569"/>
                  <a:gd name="T46" fmla="*/ 254 w 411"/>
                  <a:gd name="T47" fmla="*/ 1113 h 1569"/>
                  <a:gd name="T48" fmla="*/ 411 w 411"/>
                  <a:gd name="T49" fmla="*/ 919 h 1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11" h="1569">
                    <a:moveTo>
                      <a:pt x="411" y="919"/>
                    </a:moveTo>
                    <a:lnTo>
                      <a:pt x="249" y="1052"/>
                    </a:lnTo>
                    <a:lnTo>
                      <a:pt x="236" y="751"/>
                    </a:lnTo>
                    <a:lnTo>
                      <a:pt x="364" y="589"/>
                    </a:lnTo>
                    <a:lnTo>
                      <a:pt x="234" y="692"/>
                    </a:lnTo>
                    <a:lnTo>
                      <a:pt x="222" y="428"/>
                    </a:lnTo>
                    <a:lnTo>
                      <a:pt x="315" y="303"/>
                    </a:lnTo>
                    <a:lnTo>
                      <a:pt x="219" y="377"/>
                    </a:lnTo>
                    <a:lnTo>
                      <a:pt x="199" y="0"/>
                    </a:lnTo>
                    <a:lnTo>
                      <a:pt x="182" y="404"/>
                    </a:lnTo>
                    <a:lnTo>
                      <a:pt x="180" y="406"/>
                    </a:lnTo>
                    <a:lnTo>
                      <a:pt x="182" y="411"/>
                    </a:lnTo>
                    <a:lnTo>
                      <a:pt x="177" y="473"/>
                    </a:lnTo>
                    <a:lnTo>
                      <a:pt x="59" y="377"/>
                    </a:lnTo>
                    <a:lnTo>
                      <a:pt x="175" y="527"/>
                    </a:lnTo>
                    <a:lnTo>
                      <a:pt x="165" y="759"/>
                    </a:lnTo>
                    <a:lnTo>
                      <a:pt x="27" y="645"/>
                    </a:lnTo>
                    <a:lnTo>
                      <a:pt x="162" y="808"/>
                    </a:lnTo>
                    <a:lnTo>
                      <a:pt x="155" y="975"/>
                    </a:lnTo>
                    <a:lnTo>
                      <a:pt x="0" y="842"/>
                    </a:lnTo>
                    <a:lnTo>
                      <a:pt x="153" y="1025"/>
                    </a:lnTo>
                    <a:lnTo>
                      <a:pt x="128" y="1569"/>
                    </a:lnTo>
                    <a:lnTo>
                      <a:pt x="273" y="1569"/>
                    </a:lnTo>
                    <a:lnTo>
                      <a:pt x="254" y="1113"/>
                    </a:lnTo>
                    <a:lnTo>
                      <a:pt x="411" y="919"/>
                    </a:lnTo>
                    <a:close/>
                  </a:path>
                </a:pathLst>
              </a:custGeom>
              <a:solidFill>
                <a:srgbClr val="79A5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grpSp>
        <p:sp>
          <p:nvSpPr>
            <p:cNvPr id="209" name="Freeform 5"/>
            <p:cNvSpPr>
              <a:spLocks/>
            </p:cNvSpPr>
            <p:nvPr userDrawn="1"/>
          </p:nvSpPr>
          <p:spPr bwMode="auto">
            <a:xfrm>
              <a:off x="12016542" y="6022356"/>
              <a:ext cx="207832" cy="136389"/>
            </a:xfrm>
            <a:custGeom>
              <a:avLst/>
              <a:gdLst>
                <a:gd name="T0" fmla="*/ 168 w 1054"/>
                <a:gd name="T1" fmla="*/ 303 h 690"/>
                <a:gd name="T2" fmla="*/ 168 w 1054"/>
                <a:gd name="T3" fmla="*/ 289 h 690"/>
                <a:gd name="T4" fmla="*/ 459 w 1054"/>
                <a:gd name="T5" fmla="*/ 0 h 690"/>
                <a:gd name="T6" fmla="*/ 701 w 1054"/>
                <a:gd name="T7" fmla="*/ 129 h 690"/>
                <a:gd name="T8" fmla="*/ 781 w 1054"/>
                <a:gd name="T9" fmla="*/ 108 h 690"/>
                <a:gd name="T10" fmla="*/ 875 w 1054"/>
                <a:gd name="T11" fmla="*/ 136 h 690"/>
                <a:gd name="T12" fmla="*/ 950 w 1054"/>
                <a:gd name="T13" fmla="*/ 272 h 690"/>
                <a:gd name="T14" fmla="*/ 1054 w 1054"/>
                <a:gd name="T15" fmla="*/ 463 h 690"/>
                <a:gd name="T16" fmla="*/ 851 w 1054"/>
                <a:gd name="T17" fmla="*/ 690 h 690"/>
                <a:gd name="T18" fmla="*/ 825 w 1054"/>
                <a:gd name="T19" fmla="*/ 690 h 690"/>
                <a:gd name="T20" fmla="*/ 802 w 1054"/>
                <a:gd name="T21" fmla="*/ 690 h 690"/>
                <a:gd name="T22" fmla="*/ 327 w 1054"/>
                <a:gd name="T23" fmla="*/ 690 h 690"/>
                <a:gd name="T24" fmla="*/ 318 w 1054"/>
                <a:gd name="T25" fmla="*/ 690 h 690"/>
                <a:gd name="T26" fmla="*/ 306 w 1054"/>
                <a:gd name="T27" fmla="*/ 690 h 690"/>
                <a:gd name="T28" fmla="*/ 271 w 1054"/>
                <a:gd name="T29" fmla="*/ 690 h 690"/>
                <a:gd name="T30" fmla="*/ 195 w 1054"/>
                <a:gd name="T31" fmla="*/ 690 h 690"/>
                <a:gd name="T32" fmla="*/ 0 w 1054"/>
                <a:gd name="T33" fmla="*/ 495 h 690"/>
                <a:gd name="T34" fmla="*/ 168 w 1054"/>
                <a:gd name="T35" fmla="*/ 303 h 6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54" h="690">
                  <a:moveTo>
                    <a:pt x="168" y="303"/>
                  </a:moveTo>
                  <a:cubicBezTo>
                    <a:pt x="168" y="299"/>
                    <a:pt x="168" y="293"/>
                    <a:pt x="168" y="289"/>
                  </a:cubicBezTo>
                  <a:cubicBezTo>
                    <a:pt x="168" y="129"/>
                    <a:pt x="298" y="0"/>
                    <a:pt x="459" y="0"/>
                  </a:cubicBezTo>
                  <a:cubicBezTo>
                    <a:pt x="560" y="0"/>
                    <a:pt x="649" y="52"/>
                    <a:pt x="701" y="129"/>
                  </a:cubicBezTo>
                  <a:cubicBezTo>
                    <a:pt x="725" y="116"/>
                    <a:pt x="752" y="108"/>
                    <a:pt x="781" y="108"/>
                  </a:cubicBezTo>
                  <a:cubicBezTo>
                    <a:pt x="816" y="108"/>
                    <a:pt x="848" y="118"/>
                    <a:pt x="875" y="136"/>
                  </a:cubicBezTo>
                  <a:cubicBezTo>
                    <a:pt x="919" y="166"/>
                    <a:pt x="948" y="215"/>
                    <a:pt x="950" y="272"/>
                  </a:cubicBezTo>
                  <a:cubicBezTo>
                    <a:pt x="1012" y="312"/>
                    <a:pt x="1054" y="384"/>
                    <a:pt x="1054" y="463"/>
                  </a:cubicBezTo>
                  <a:cubicBezTo>
                    <a:pt x="1054" y="580"/>
                    <a:pt x="965" y="676"/>
                    <a:pt x="851" y="690"/>
                  </a:cubicBezTo>
                  <a:cubicBezTo>
                    <a:pt x="843" y="690"/>
                    <a:pt x="833" y="690"/>
                    <a:pt x="825" y="690"/>
                  </a:cubicBezTo>
                  <a:cubicBezTo>
                    <a:pt x="818" y="690"/>
                    <a:pt x="810" y="690"/>
                    <a:pt x="802" y="690"/>
                  </a:cubicBezTo>
                  <a:cubicBezTo>
                    <a:pt x="696" y="690"/>
                    <a:pt x="446" y="690"/>
                    <a:pt x="327" y="690"/>
                  </a:cubicBezTo>
                  <a:cubicBezTo>
                    <a:pt x="324" y="690"/>
                    <a:pt x="320" y="690"/>
                    <a:pt x="318" y="690"/>
                  </a:cubicBezTo>
                  <a:cubicBezTo>
                    <a:pt x="306" y="690"/>
                    <a:pt x="306" y="690"/>
                    <a:pt x="306" y="690"/>
                  </a:cubicBezTo>
                  <a:cubicBezTo>
                    <a:pt x="300" y="690"/>
                    <a:pt x="283" y="690"/>
                    <a:pt x="271" y="690"/>
                  </a:cubicBezTo>
                  <a:cubicBezTo>
                    <a:pt x="195" y="690"/>
                    <a:pt x="195" y="690"/>
                    <a:pt x="195" y="690"/>
                  </a:cubicBezTo>
                  <a:cubicBezTo>
                    <a:pt x="87" y="688"/>
                    <a:pt x="0" y="601"/>
                    <a:pt x="0" y="495"/>
                  </a:cubicBezTo>
                  <a:cubicBezTo>
                    <a:pt x="0" y="397"/>
                    <a:pt x="73" y="316"/>
                    <a:pt x="168" y="30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sz="1350"/>
            </a:p>
          </p:txBody>
        </p:sp>
        <p:sp>
          <p:nvSpPr>
            <p:cNvPr id="11" name="Rectangle 33"/>
            <p:cNvSpPr>
              <a:spLocks noChangeArrowheads="1"/>
            </p:cNvSpPr>
            <p:nvPr userDrawn="1"/>
          </p:nvSpPr>
          <p:spPr bwMode="auto">
            <a:xfrm>
              <a:off x="635" y="6942034"/>
              <a:ext cx="12435840" cy="52491"/>
            </a:xfrm>
            <a:prstGeom prst="rect">
              <a:avLst/>
            </a:prstGeom>
            <a:solidFill>
              <a:srgbClr val="7FBA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350"/>
            </a:p>
          </p:txBody>
        </p:sp>
      </p:grpSp>
      <p:graphicFrame>
        <p:nvGraphicFramePr>
          <p:cNvPr id="5" name="Object 4" hidden="1"/>
          <p:cNvGraphicFramePr>
            <a:graphicFrameLocks noChangeAspect="1"/>
          </p:cNvGraphicFramePr>
          <p:nvPr userDrawn="1">
            <p:custDataLst>
              <p:tags r:id="rId2"/>
            </p:custDataLst>
            <p:extLst/>
          </p:nvPr>
        </p:nvGraphicFramePr>
        <p:xfrm>
          <a:off x="1191" y="1589"/>
          <a:ext cx="1190" cy="1587"/>
        </p:xfrm>
        <a:graphic>
          <a:graphicData uri="http://schemas.openxmlformats.org/presentationml/2006/ole">
            <mc:AlternateContent xmlns:mc="http://schemas.openxmlformats.org/markup-compatibility/2006">
              <mc:Choice xmlns:v="urn:schemas-microsoft-com:vml" Requires="v">
                <p:oleObj spid="_x0000_s100357" name="think-cell Slide" r:id="rId4" imgW="270" imgH="270" progId="TCLayout.ActiveDocument.1">
                  <p:embed/>
                </p:oleObj>
              </mc:Choice>
              <mc:Fallback>
                <p:oleObj name="think-cell Slide" r:id="rId4" imgW="270" imgH="270" progId="TCLayout.ActiveDocument.1">
                  <p:embed/>
                  <p:pic>
                    <p:nvPicPr>
                      <p:cNvPr id="5" name="Object 4" hidden="1"/>
                      <p:cNvPicPr/>
                      <p:nvPr/>
                    </p:nvPicPr>
                    <p:blipFill>
                      <a:blip r:embed="rId5"/>
                      <a:stretch>
                        <a:fillRect/>
                      </a:stretch>
                    </p:blipFill>
                    <p:spPr>
                      <a:xfrm>
                        <a:off x="1191" y="1589"/>
                        <a:ext cx="1190" cy="1587"/>
                      </a:xfrm>
                      <a:prstGeom prst="rect">
                        <a:avLst/>
                      </a:prstGeom>
                    </p:spPr>
                  </p:pic>
                </p:oleObj>
              </mc:Fallback>
            </mc:AlternateContent>
          </a:graphicData>
        </a:graphic>
      </p:graphicFrame>
      <p:sp>
        <p:nvSpPr>
          <p:cNvPr id="3" name="Footer Placeholder 2"/>
          <p:cNvSpPr>
            <a:spLocks noGrp="1"/>
          </p:cNvSpPr>
          <p:nvPr userDrawn="1">
            <p:ph type="ftr" sz="quarter" idx="10"/>
          </p:nvPr>
        </p:nvSpPr>
        <p:spPr/>
        <p:txBody>
          <a:bodyPr/>
          <a:lstStyle/>
          <a:p>
            <a:r>
              <a:rPr lang="en-US"/>
              <a:t>Microsoft Confidential</a:t>
            </a:r>
          </a:p>
        </p:txBody>
      </p:sp>
      <p:sp>
        <p:nvSpPr>
          <p:cNvPr id="4" name="Slide Number Placeholder 3"/>
          <p:cNvSpPr>
            <a:spLocks noGrp="1"/>
          </p:cNvSpPr>
          <p:nvPr userDrawn="1">
            <p:ph type="sldNum" sz="quarter" idx="11"/>
          </p:nvPr>
        </p:nvSpPr>
        <p:spPr/>
        <p:txBody>
          <a:bodyPr/>
          <a:lstStyle/>
          <a:p>
            <a:fld id="{27258FFF-F925-446B-8502-81C933981705}" type="slidenum">
              <a:rPr lang="en-US" smtClean="0"/>
              <a:pPr/>
              <a:t>‹#›</a:t>
            </a:fld>
            <a:endParaRPr lang="en-US"/>
          </a:p>
        </p:txBody>
      </p:sp>
      <p:sp>
        <p:nvSpPr>
          <p:cNvPr id="7" name="Title 1"/>
          <p:cNvSpPr>
            <a:spLocks noGrp="1"/>
          </p:cNvSpPr>
          <p:nvPr userDrawn="1">
            <p:ph type="title" hasCustomPrompt="1"/>
          </p:nvPr>
        </p:nvSpPr>
        <p:spPr>
          <a:xfrm>
            <a:off x="438875" y="264964"/>
            <a:ext cx="8418931" cy="1097302"/>
          </a:xfrm>
        </p:spPr>
        <p:txBody>
          <a:bodyPr lIns="0" tIns="91440" rIns="146304" bIns="91440"/>
          <a:lstStyle>
            <a:lvl1pPr>
              <a:lnSpc>
                <a:spcPts val="3674"/>
              </a:lnSpc>
              <a:defRPr sz="2700" baseline="0">
                <a:solidFill>
                  <a:schemeClr val="accent1"/>
                </a:solidFill>
              </a:defRPr>
            </a:lvl1pPr>
          </a:lstStyle>
          <a:p>
            <a:r>
              <a:rPr lang="en-US" dirty="0" err="1"/>
              <a:t>Lorem</a:t>
            </a:r>
            <a:r>
              <a:rPr lang="en-US" dirty="0"/>
              <a:t> </a:t>
            </a:r>
            <a:r>
              <a:rPr lang="en-US" dirty="0" err="1"/>
              <a:t>ipsum</a:t>
            </a:r>
            <a:r>
              <a:rPr lang="en-US" dirty="0"/>
              <a:t> dolor sit.</a:t>
            </a:r>
          </a:p>
        </p:txBody>
      </p:sp>
      <p:sp>
        <p:nvSpPr>
          <p:cNvPr id="364" name="Text Placeholder 7"/>
          <p:cNvSpPr>
            <a:spLocks noGrp="1"/>
          </p:cNvSpPr>
          <p:nvPr userDrawn="1">
            <p:ph type="body" sz="quarter" idx="13" hasCustomPrompt="1"/>
          </p:nvPr>
        </p:nvSpPr>
        <p:spPr>
          <a:xfrm>
            <a:off x="452590" y="1545465"/>
            <a:ext cx="8418931" cy="4663068"/>
          </a:xfrm>
        </p:spPr>
        <p:txBody>
          <a:bodyPr lIns="0" tIns="0"/>
          <a:lstStyle>
            <a:lvl1pPr marL="175006" indent="-175006">
              <a:spcBef>
                <a:spcPts val="900"/>
              </a:spcBef>
              <a:defRPr sz="1950">
                <a:latin typeface="+mn-lt"/>
              </a:defRPr>
            </a:lvl1pPr>
            <a:lvl2pPr marL="517874" indent="-175006">
              <a:spcBef>
                <a:spcPts val="900"/>
              </a:spcBef>
              <a:buSzPct val="100000"/>
              <a:buFont typeface="Segoe UI" pitchFamily="34" charset="0"/>
              <a:buChar char="‐"/>
              <a:defRPr/>
            </a:lvl2pPr>
            <a:lvl3pPr marL="860741" indent="-175006">
              <a:spcBef>
                <a:spcPts val="900"/>
              </a:spcBef>
              <a:buFont typeface="Wingdings" pitchFamily="2" charset="2"/>
              <a:buChar char="§"/>
              <a:defRPr/>
            </a:lvl3pPr>
            <a:lvl4pPr marL="1200037" indent="-257151">
              <a:spcBef>
                <a:spcPts val="900"/>
              </a:spcBef>
              <a:buFont typeface="+mj-lt"/>
              <a:buAutoNum type="arabicPeriod"/>
              <a:defRPr/>
            </a:lvl4pPr>
            <a:lvl5pPr marL="1459569" indent="-257151">
              <a:spcBef>
                <a:spcPts val="900"/>
              </a:spcBef>
              <a:buFont typeface="+mj-lt"/>
              <a:buAutoNum type="alphaLcParenR"/>
              <a:defRPr/>
            </a:lvl5pPr>
          </a:lstStyle>
          <a:p>
            <a:pPr lvl="0"/>
            <a:r>
              <a:rPr lang="en-US" dirty="0" err="1"/>
              <a:t>Lorem</a:t>
            </a:r>
            <a:r>
              <a:rPr lang="en-US" dirty="0"/>
              <a:t> </a:t>
            </a:r>
            <a:r>
              <a:rPr lang="en-US" dirty="0" err="1"/>
              <a:t>ipsum</a:t>
            </a:r>
            <a:r>
              <a:rPr lang="en-US" dirty="0"/>
              <a:t> dolor sit </a:t>
            </a:r>
            <a:r>
              <a:rPr lang="en-US" dirty="0" err="1"/>
              <a:t>amet</a:t>
            </a:r>
            <a:r>
              <a:rPr lang="en-US" dirty="0"/>
              <a:t>, </a:t>
            </a:r>
            <a:r>
              <a:rPr lang="en-US" dirty="0" err="1"/>
              <a:t>consectetur</a:t>
            </a:r>
            <a:r>
              <a:rPr lang="en-US" dirty="0"/>
              <a:t> </a:t>
            </a:r>
            <a:r>
              <a:rPr lang="en-US" dirty="0" err="1"/>
              <a:t>adipiscing</a:t>
            </a:r>
            <a:r>
              <a:rPr lang="en-US" dirty="0"/>
              <a:t> </a:t>
            </a:r>
            <a:br>
              <a:rPr lang="en-US" dirty="0"/>
            </a:br>
            <a:r>
              <a:rPr lang="en-US" dirty="0" err="1"/>
              <a:t>elit</a:t>
            </a:r>
            <a:r>
              <a:rPr lang="en-US" dirty="0"/>
              <a:t>. </a:t>
            </a:r>
            <a:r>
              <a:rPr lang="en-US" dirty="0" err="1"/>
              <a:t>Nunc</a:t>
            </a:r>
            <a:r>
              <a:rPr lang="en-US" dirty="0"/>
              <a:t> et </a:t>
            </a:r>
            <a:r>
              <a:rPr lang="en-US" dirty="0" err="1"/>
              <a:t>sagittis</a:t>
            </a:r>
            <a:r>
              <a:rPr lang="en-US" dirty="0"/>
              <a:t> ligula</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1555279456"/>
      </p:ext>
    </p:extLst>
  </p:cSld>
  <p:clrMapOvr>
    <a:masterClrMapping/>
  </p:clrMapOvr>
  <mc:AlternateContent xmlns:mc="http://schemas.openxmlformats.org/markup-compatibility/2006" xmlns:p14="http://schemas.microsoft.com/office/powerpoint/2010/main">
    <mc:Choice Requires="p14">
      <p:transition spd="slow" p14:dur="1250">
        <p:fade/>
      </p:transition>
    </mc:Choice>
    <mc:Fallback xmlns="">
      <p:transition spd="slow">
        <p:fade/>
      </p:transition>
    </mc:Fallback>
  </mc:AlternateContent>
</p:sldLayout>
</file>

<file path=ppt/slideLayouts/slideLayout169.xml><?xml version="1.0" encoding="utf-8"?>
<p:sldLayout xmlns:a="http://schemas.openxmlformats.org/drawingml/2006/main" xmlns:r="http://schemas.openxmlformats.org/officeDocument/2006/relationships" xmlns:p="http://schemas.openxmlformats.org/presentationml/2006/main" preserve="1" userDrawn="1">
  <p:cSld name="66_Illustrated Footer">
    <p:spTree>
      <p:nvGrpSpPr>
        <p:cNvPr id="1" name=""/>
        <p:cNvGrpSpPr/>
        <p:nvPr/>
      </p:nvGrpSpPr>
      <p:grpSpPr>
        <a:xfrm>
          <a:off x="0" y="0"/>
          <a:ext cx="0" cy="0"/>
          <a:chOff x="0" y="0"/>
          <a:chExt cx="0" cy="0"/>
        </a:xfrm>
      </p:grpSpPr>
      <p:grpSp>
        <p:nvGrpSpPr>
          <p:cNvPr id="300" name="Group 299"/>
          <p:cNvGrpSpPr/>
          <p:nvPr userDrawn="1"/>
        </p:nvGrpSpPr>
        <p:grpSpPr>
          <a:xfrm>
            <a:off x="-11388" y="5511041"/>
            <a:ext cx="9337951" cy="1483484"/>
            <a:chOff x="-15186" y="5511041"/>
            <a:chExt cx="12451661" cy="1483484"/>
          </a:xfrm>
        </p:grpSpPr>
        <p:grpSp>
          <p:nvGrpSpPr>
            <p:cNvPr id="2" name="Group 1"/>
            <p:cNvGrpSpPr/>
            <p:nvPr userDrawn="1"/>
          </p:nvGrpSpPr>
          <p:grpSpPr>
            <a:xfrm>
              <a:off x="9845" y="5511041"/>
              <a:ext cx="505679" cy="1051560"/>
              <a:chOff x="9384449" y="7645882"/>
              <a:chExt cx="505679" cy="1056816"/>
            </a:xfrm>
          </p:grpSpPr>
          <p:sp>
            <p:nvSpPr>
              <p:cNvPr id="227" name="Rectangle 294"/>
              <p:cNvSpPr>
                <a:spLocks noChangeArrowheads="1"/>
              </p:cNvSpPr>
              <p:nvPr/>
            </p:nvSpPr>
            <p:spPr bwMode="auto">
              <a:xfrm flipH="1">
                <a:off x="9452838" y="7742028"/>
                <a:ext cx="378555" cy="960669"/>
              </a:xfrm>
              <a:prstGeom prst="rect">
                <a:avLst/>
              </a:prstGeom>
              <a:solidFill>
                <a:schemeClr val="accent2"/>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228" name="Freeform 295"/>
              <p:cNvSpPr>
                <a:spLocks/>
              </p:cNvSpPr>
              <p:nvPr/>
            </p:nvSpPr>
            <p:spPr bwMode="auto">
              <a:xfrm flipH="1">
                <a:off x="9508354" y="7854267"/>
                <a:ext cx="61551" cy="107814"/>
              </a:xfrm>
              <a:custGeom>
                <a:avLst/>
                <a:gdLst>
                  <a:gd name="T0" fmla="*/ 31 w 62"/>
                  <a:gd name="T1" fmla="*/ 0 h 109"/>
                  <a:gd name="T2" fmla="*/ 0 w 62"/>
                  <a:gd name="T3" fmla="*/ 32 h 109"/>
                  <a:gd name="T4" fmla="*/ 0 w 62"/>
                  <a:gd name="T5" fmla="*/ 109 h 109"/>
                  <a:gd name="T6" fmla="*/ 62 w 62"/>
                  <a:gd name="T7" fmla="*/ 109 h 109"/>
                  <a:gd name="T8" fmla="*/ 62 w 62"/>
                  <a:gd name="T9" fmla="*/ 32 h 109"/>
                  <a:gd name="T10" fmla="*/ 31 w 62"/>
                  <a:gd name="T11" fmla="*/ 0 h 109"/>
                </a:gdLst>
                <a:ahLst/>
                <a:cxnLst>
                  <a:cxn ang="0">
                    <a:pos x="T0" y="T1"/>
                  </a:cxn>
                  <a:cxn ang="0">
                    <a:pos x="T2" y="T3"/>
                  </a:cxn>
                  <a:cxn ang="0">
                    <a:pos x="T4" y="T5"/>
                  </a:cxn>
                  <a:cxn ang="0">
                    <a:pos x="T6" y="T7"/>
                  </a:cxn>
                  <a:cxn ang="0">
                    <a:pos x="T8" y="T9"/>
                  </a:cxn>
                  <a:cxn ang="0">
                    <a:pos x="T10" y="T11"/>
                  </a:cxn>
                </a:cxnLst>
                <a:rect l="0" t="0" r="r" b="b"/>
                <a:pathLst>
                  <a:path w="62" h="109">
                    <a:moveTo>
                      <a:pt x="31" y="0"/>
                    </a:moveTo>
                    <a:cubicBezTo>
                      <a:pt x="14" y="0"/>
                      <a:pt x="0" y="14"/>
                      <a:pt x="0" y="32"/>
                    </a:cubicBezTo>
                    <a:cubicBezTo>
                      <a:pt x="0" y="109"/>
                      <a:pt x="0" y="109"/>
                      <a:pt x="0" y="109"/>
                    </a:cubicBezTo>
                    <a:cubicBezTo>
                      <a:pt x="62" y="109"/>
                      <a:pt x="62" y="109"/>
                      <a:pt x="62" y="109"/>
                    </a:cubicBezTo>
                    <a:cubicBezTo>
                      <a:pt x="62" y="32"/>
                      <a:pt x="62" y="32"/>
                      <a:pt x="62" y="32"/>
                    </a:cubicBezTo>
                    <a:cubicBezTo>
                      <a:pt x="62" y="14"/>
                      <a:pt x="48" y="0"/>
                      <a:pt x="31" y="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29" name="Freeform 296"/>
              <p:cNvSpPr>
                <a:spLocks/>
              </p:cNvSpPr>
              <p:nvPr/>
            </p:nvSpPr>
            <p:spPr bwMode="auto">
              <a:xfrm flipH="1">
                <a:off x="9631455" y="7854267"/>
                <a:ext cx="61551" cy="107814"/>
              </a:xfrm>
              <a:custGeom>
                <a:avLst/>
                <a:gdLst>
                  <a:gd name="T0" fmla="*/ 31 w 62"/>
                  <a:gd name="T1" fmla="*/ 0 h 109"/>
                  <a:gd name="T2" fmla="*/ 0 w 62"/>
                  <a:gd name="T3" fmla="*/ 32 h 109"/>
                  <a:gd name="T4" fmla="*/ 0 w 62"/>
                  <a:gd name="T5" fmla="*/ 109 h 109"/>
                  <a:gd name="T6" fmla="*/ 62 w 62"/>
                  <a:gd name="T7" fmla="*/ 109 h 109"/>
                  <a:gd name="T8" fmla="*/ 62 w 62"/>
                  <a:gd name="T9" fmla="*/ 32 h 109"/>
                  <a:gd name="T10" fmla="*/ 31 w 62"/>
                  <a:gd name="T11" fmla="*/ 0 h 109"/>
                </a:gdLst>
                <a:ahLst/>
                <a:cxnLst>
                  <a:cxn ang="0">
                    <a:pos x="T0" y="T1"/>
                  </a:cxn>
                  <a:cxn ang="0">
                    <a:pos x="T2" y="T3"/>
                  </a:cxn>
                  <a:cxn ang="0">
                    <a:pos x="T4" y="T5"/>
                  </a:cxn>
                  <a:cxn ang="0">
                    <a:pos x="T6" y="T7"/>
                  </a:cxn>
                  <a:cxn ang="0">
                    <a:pos x="T8" y="T9"/>
                  </a:cxn>
                  <a:cxn ang="0">
                    <a:pos x="T10" y="T11"/>
                  </a:cxn>
                </a:cxnLst>
                <a:rect l="0" t="0" r="r" b="b"/>
                <a:pathLst>
                  <a:path w="62" h="109">
                    <a:moveTo>
                      <a:pt x="31" y="0"/>
                    </a:moveTo>
                    <a:cubicBezTo>
                      <a:pt x="14" y="0"/>
                      <a:pt x="0" y="14"/>
                      <a:pt x="0" y="32"/>
                    </a:cubicBezTo>
                    <a:cubicBezTo>
                      <a:pt x="0" y="109"/>
                      <a:pt x="0" y="109"/>
                      <a:pt x="0" y="109"/>
                    </a:cubicBezTo>
                    <a:cubicBezTo>
                      <a:pt x="62" y="109"/>
                      <a:pt x="62" y="109"/>
                      <a:pt x="62" y="109"/>
                    </a:cubicBezTo>
                    <a:cubicBezTo>
                      <a:pt x="62" y="32"/>
                      <a:pt x="62" y="32"/>
                      <a:pt x="62" y="32"/>
                    </a:cubicBezTo>
                    <a:cubicBezTo>
                      <a:pt x="62" y="14"/>
                      <a:pt x="48" y="0"/>
                      <a:pt x="31" y="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30" name="Rectangle 297"/>
              <p:cNvSpPr>
                <a:spLocks noChangeArrowheads="1"/>
              </p:cNvSpPr>
              <p:nvPr/>
            </p:nvSpPr>
            <p:spPr bwMode="auto">
              <a:xfrm flipH="1">
                <a:off x="9452838" y="7826510"/>
                <a:ext cx="378555" cy="14885"/>
              </a:xfrm>
              <a:prstGeom prst="rect">
                <a:avLst/>
              </a:prstGeom>
              <a:solidFill>
                <a:schemeClr val="accent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231" name="Rectangle 298"/>
              <p:cNvSpPr>
                <a:spLocks noChangeArrowheads="1"/>
              </p:cNvSpPr>
              <p:nvPr/>
            </p:nvSpPr>
            <p:spPr bwMode="auto">
              <a:xfrm flipH="1">
                <a:off x="9452838" y="7974954"/>
                <a:ext cx="378555" cy="14080"/>
              </a:xfrm>
              <a:prstGeom prst="rect">
                <a:avLst/>
              </a:prstGeom>
              <a:solidFill>
                <a:schemeClr val="accent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232" name="Freeform 299"/>
              <p:cNvSpPr>
                <a:spLocks/>
              </p:cNvSpPr>
              <p:nvPr/>
            </p:nvSpPr>
            <p:spPr bwMode="auto">
              <a:xfrm flipH="1">
                <a:off x="9508354" y="7999896"/>
                <a:ext cx="61551" cy="107009"/>
              </a:xfrm>
              <a:custGeom>
                <a:avLst/>
                <a:gdLst>
                  <a:gd name="T0" fmla="*/ 31 w 62"/>
                  <a:gd name="T1" fmla="*/ 0 h 108"/>
                  <a:gd name="T2" fmla="*/ 0 w 62"/>
                  <a:gd name="T3" fmla="*/ 31 h 108"/>
                  <a:gd name="T4" fmla="*/ 0 w 62"/>
                  <a:gd name="T5" fmla="*/ 108 h 108"/>
                  <a:gd name="T6" fmla="*/ 62 w 62"/>
                  <a:gd name="T7" fmla="*/ 108 h 108"/>
                  <a:gd name="T8" fmla="*/ 62 w 62"/>
                  <a:gd name="T9" fmla="*/ 31 h 108"/>
                  <a:gd name="T10" fmla="*/ 31 w 62"/>
                  <a:gd name="T11" fmla="*/ 0 h 108"/>
                </a:gdLst>
                <a:ahLst/>
                <a:cxnLst>
                  <a:cxn ang="0">
                    <a:pos x="T0" y="T1"/>
                  </a:cxn>
                  <a:cxn ang="0">
                    <a:pos x="T2" y="T3"/>
                  </a:cxn>
                  <a:cxn ang="0">
                    <a:pos x="T4" y="T5"/>
                  </a:cxn>
                  <a:cxn ang="0">
                    <a:pos x="T6" y="T7"/>
                  </a:cxn>
                  <a:cxn ang="0">
                    <a:pos x="T8" y="T9"/>
                  </a:cxn>
                  <a:cxn ang="0">
                    <a:pos x="T10" y="T11"/>
                  </a:cxn>
                </a:cxnLst>
                <a:rect l="0" t="0" r="r" b="b"/>
                <a:pathLst>
                  <a:path w="62" h="108">
                    <a:moveTo>
                      <a:pt x="31" y="0"/>
                    </a:moveTo>
                    <a:cubicBezTo>
                      <a:pt x="14" y="0"/>
                      <a:pt x="0" y="14"/>
                      <a:pt x="0" y="31"/>
                    </a:cubicBezTo>
                    <a:cubicBezTo>
                      <a:pt x="0" y="108"/>
                      <a:pt x="0" y="108"/>
                      <a:pt x="0" y="108"/>
                    </a:cubicBezTo>
                    <a:cubicBezTo>
                      <a:pt x="62" y="108"/>
                      <a:pt x="62" y="108"/>
                      <a:pt x="62" y="108"/>
                    </a:cubicBezTo>
                    <a:cubicBezTo>
                      <a:pt x="62" y="31"/>
                      <a:pt x="62" y="31"/>
                      <a:pt x="62" y="31"/>
                    </a:cubicBezTo>
                    <a:cubicBezTo>
                      <a:pt x="62" y="14"/>
                      <a:pt x="48" y="0"/>
                      <a:pt x="31" y="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33" name="Freeform 300"/>
              <p:cNvSpPr>
                <a:spLocks/>
              </p:cNvSpPr>
              <p:nvPr/>
            </p:nvSpPr>
            <p:spPr bwMode="auto">
              <a:xfrm flipH="1">
                <a:off x="9631455" y="7999896"/>
                <a:ext cx="61551" cy="107009"/>
              </a:xfrm>
              <a:custGeom>
                <a:avLst/>
                <a:gdLst>
                  <a:gd name="T0" fmla="*/ 31 w 62"/>
                  <a:gd name="T1" fmla="*/ 0 h 108"/>
                  <a:gd name="T2" fmla="*/ 0 w 62"/>
                  <a:gd name="T3" fmla="*/ 31 h 108"/>
                  <a:gd name="T4" fmla="*/ 0 w 62"/>
                  <a:gd name="T5" fmla="*/ 108 h 108"/>
                  <a:gd name="T6" fmla="*/ 62 w 62"/>
                  <a:gd name="T7" fmla="*/ 108 h 108"/>
                  <a:gd name="T8" fmla="*/ 62 w 62"/>
                  <a:gd name="T9" fmla="*/ 31 h 108"/>
                  <a:gd name="T10" fmla="*/ 31 w 62"/>
                  <a:gd name="T11" fmla="*/ 0 h 108"/>
                </a:gdLst>
                <a:ahLst/>
                <a:cxnLst>
                  <a:cxn ang="0">
                    <a:pos x="T0" y="T1"/>
                  </a:cxn>
                  <a:cxn ang="0">
                    <a:pos x="T2" y="T3"/>
                  </a:cxn>
                  <a:cxn ang="0">
                    <a:pos x="T4" y="T5"/>
                  </a:cxn>
                  <a:cxn ang="0">
                    <a:pos x="T6" y="T7"/>
                  </a:cxn>
                  <a:cxn ang="0">
                    <a:pos x="T8" y="T9"/>
                  </a:cxn>
                  <a:cxn ang="0">
                    <a:pos x="T10" y="T11"/>
                  </a:cxn>
                </a:cxnLst>
                <a:rect l="0" t="0" r="r" b="b"/>
                <a:pathLst>
                  <a:path w="62" h="108">
                    <a:moveTo>
                      <a:pt x="31" y="0"/>
                    </a:moveTo>
                    <a:cubicBezTo>
                      <a:pt x="14" y="0"/>
                      <a:pt x="0" y="14"/>
                      <a:pt x="0" y="31"/>
                    </a:cubicBezTo>
                    <a:cubicBezTo>
                      <a:pt x="0" y="108"/>
                      <a:pt x="0" y="108"/>
                      <a:pt x="0" y="108"/>
                    </a:cubicBezTo>
                    <a:cubicBezTo>
                      <a:pt x="62" y="108"/>
                      <a:pt x="62" y="108"/>
                      <a:pt x="62" y="108"/>
                    </a:cubicBezTo>
                    <a:cubicBezTo>
                      <a:pt x="62" y="31"/>
                      <a:pt x="62" y="31"/>
                      <a:pt x="62" y="31"/>
                    </a:cubicBezTo>
                    <a:cubicBezTo>
                      <a:pt x="62" y="14"/>
                      <a:pt x="48" y="0"/>
                      <a:pt x="31" y="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34" name="Rectangle 301"/>
              <p:cNvSpPr>
                <a:spLocks noChangeArrowheads="1"/>
              </p:cNvSpPr>
              <p:nvPr/>
            </p:nvSpPr>
            <p:spPr bwMode="auto">
              <a:xfrm flipH="1">
                <a:off x="9452838" y="8119779"/>
                <a:ext cx="378555" cy="14885"/>
              </a:xfrm>
              <a:prstGeom prst="rect">
                <a:avLst/>
              </a:prstGeom>
              <a:solidFill>
                <a:schemeClr val="accent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235" name="Freeform 302"/>
              <p:cNvSpPr>
                <a:spLocks/>
              </p:cNvSpPr>
              <p:nvPr/>
            </p:nvSpPr>
            <p:spPr bwMode="auto">
              <a:xfrm flipH="1">
                <a:off x="9508354" y="8144721"/>
                <a:ext cx="61551" cy="107814"/>
              </a:xfrm>
              <a:custGeom>
                <a:avLst/>
                <a:gdLst>
                  <a:gd name="T0" fmla="*/ 31 w 62"/>
                  <a:gd name="T1" fmla="*/ 0 h 109"/>
                  <a:gd name="T2" fmla="*/ 0 w 62"/>
                  <a:gd name="T3" fmla="*/ 31 h 109"/>
                  <a:gd name="T4" fmla="*/ 0 w 62"/>
                  <a:gd name="T5" fmla="*/ 109 h 109"/>
                  <a:gd name="T6" fmla="*/ 62 w 62"/>
                  <a:gd name="T7" fmla="*/ 109 h 109"/>
                  <a:gd name="T8" fmla="*/ 62 w 62"/>
                  <a:gd name="T9" fmla="*/ 31 h 109"/>
                  <a:gd name="T10" fmla="*/ 31 w 62"/>
                  <a:gd name="T11" fmla="*/ 0 h 109"/>
                </a:gdLst>
                <a:ahLst/>
                <a:cxnLst>
                  <a:cxn ang="0">
                    <a:pos x="T0" y="T1"/>
                  </a:cxn>
                  <a:cxn ang="0">
                    <a:pos x="T2" y="T3"/>
                  </a:cxn>
                  <a:cxn ang="0">
                    <a:pos x="T4" y="T5"/>
                  </a:cxn>
                  <a:cxn ang="0">
                    <a:pos x="T6" y="T7"/>
                  </a:cxn>
                  <a:cxn ang="0">
                    <a:pos x="T8" y="T9"/>
                  </a:cxn>
                  <a:cxn ang="0">
                    <a:pos x="T10" y="T11"/>
                  </a:cxn>
                </a:cxnLst>
                <a:rect l="0" t="0" r="r" b="b"/>
                <a:pathLst>
                  <a:path w="62" h="109">
                    <a:moveTo>
                      <a:pt x="31" y="0"/>
                    </a:moveTo>
                    <a:cubicBezTo>
                      <a:pt x="14" y="0"/>
                      <a:pt x="0" y="14"/>
                      <a:pt x="0" y="31"/>
                    </a:cubicBezTo>
                    <a:cubicBezTo>
                      <a:pt x="0" y="109"/>
                      <a:pt x="0" y="109"/>
                      <a:pt x="0" y="109"/>
                    </a:cubicBezTo>
                    <a:cubicBezTo>
                      <a:pt x="62" y="109"/>
                      <a:pt x="62" y="109"/>
                      <a:pt x="62" y="109"/>
                    </a:cubicBezTo>
                    <a:cubicBezTo>
                      <a:pt x="62" y="31"/>
                      <a:pt x="62" y="31"/>
                      <a:pt x="62" y="31"/>
                    </a:cubicBezTo>
                    <a:cubicBezTo>
                      <a:pt x="62" y="14"/>
                      <a:pt x="48" y="0"/>
                      <a:pt x="31" y="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36" name="Freeform 303"/>
              <p:cNvSpPr>
                <a:spLocks/>
              </p:cNvSpPr>
              <p:nvPr/>
            </p:nvSpPr>
            <p:spPr bwMode="auto">
              <a:xfrm flipH="1">
                <a:off x="9631455" y="8144721"/>
                <a:ext cx="61551" cy="107814"/>
              </a:xfrm>
              <a:custGeom>
                <a:avLst/>
                <a:gdLst>
                  <a:gd name="T0" fmla="*/ 31 w 62"/>
                  <a:gd name="T1" fmla="*/ 0 h 109"/>
                  <a:gd name="T2" fmla="*/ 0 w 62"/>
                  <a:gd name="T3" fmla="*/ 31 h 109"/>
                  <a:gd name="T4" fmla="*/ 0 w 62"/>
                  <a:gd name="T5" fmla="*/ 109 h 109"/>
                  <a:gd name="T6" fmla="*/ 62 w 62"/>
                  <a:gd name="T7" fmla="*/ 109 h 109"/>
                  <a:gd name="T8" fmla="*/ 62 w 62"/>
                  <a:gd name="T9" fmla="*/ 31 h 109"/>
                  <a:gd name="T10" fmla="*/ 31 w 62"/>
                  <a:gd name="T11" fmla="*/ 0 h 109"/>
                </a:gdLst>
                <a:ahLst/>
                <a:cxnLst>
                  <a:cxn ang="0">
                    <a:pos x="T0" y="T1"/>
                  </a:cxn>
                  <a:cxn ang="0">
                    <a:pos x="T2" y="T3"/>
                  </a:cxn>
                  <a:cxn ang="0">
                    <a:pos x="T4" y="T5"/>
                  </a:cxn>
                  <a:cxn ang="0">
                    <a:pos x="T6" y="T7"/>
                  </a:cxn>
                  <a:cxn ang="0">
                    <a:pos x="T8" y="T9"/>
                  </a:cxn>
                  <a:cxn ang="0">
                    <a:pos x="T10" y="T11"/>
                  </a:cxn>
                </a:cxnLst>
                <a:rect l="0" t="0" r="r" b="b"/>
                <a:pathLst>
                  <a:path w="62" h="109">
                    <a:moveTo>
                      <a:pt x="31" y="0"/>
                    </a:moveTo>
                    <a:cubicBezTo>
                      <a:pt x="14" y="0"/>
                      <a:pt x="0" y="14"/>
                      <a:pt x="0" y="31"/>
                    </a:cubicBezTo>
                    <a:cubicBezTo>
                      <a:pt x="0" y="109"/>
                      <a:pt x="0" y="109"/>
                      <a:pt x="0" y="109"/>
                    </a:cubicBezTo>
                    <a:cubicBezTo>
                      <a:pt x="62" y="109"/>
                      <a:pt x="62" y="109"/>
                      <a:pt x="62" y="109"/>
                    </a:cubicBezTo>
                    <a:cubicBezTo>
                      <a:pt x="62" y="31"/>
                      <a:pt x="62" y="31"/>
                      <a:pt x="62" y="31"/>
                    </a:cubicBezTo>
                    <a:cubicBezTo>
                      <a:pt x="62" y="14"/>
                      <a:pt x="48" y="0"/>
                      <a:pt x="31" y="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37" name="Rectangle 304"/>
              <p:cNvSpPr>
                <a:spLocks noChangeArrowheads="1"/>
              </p:cNvSpPr>
              <p:nvPr/>
            </p:nvSpPr>
            <p:spPr bwMode="auto">
              <a:xfrm flipH="1">
                <a:off x="9452838" y="8265408"/>
                <a:ext cx="378555" cy="14080"/>
              </a:xfrm>
              <a:prstGeom prst="rect">
                <a:avLst/>
              </a:prstGeom>
              <a:solidFill>
                <a:schemeClr val="accent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238" name="Freeform 305"/>
              <p:cNvSpPr>
                <a:spLocks/>
              </p:cNvSpPr>
              <p:nvPr/>
            </p:nvSpPr>
            <p:spPr bwMode="auto">
              <a:xfrm flipH="1">
                <a:off x="9508354" y="8290350"/>
                <a:ext cx="61551" cy="107009"/>
              </a:xfrm>
              <a:custGeom>
                <a:avLst/>
                <a:gdLst>
                  <a:gd name="T0" fmla="*/ 31 w 62"/>
                  <a:gd name="T1" fmla="*/ 0 h 108"/>
                  <a:gd name="T2" fmla="*/ 0 w 62"/>
                  <a:gd name="T3" fmla="*/ 31 h 108"/>
                  <a:gd name="T4" fmla="*/ 0 w 62"/>
                  <a:gd name="T5" fmla="*/ 108 h 108"/>
                  <a:gd name="T6" fmla="*/ 62 w 62"/>
                  <a:gd name="T7" fmla="*/ 108 h 108"/>
                  <a:gd name="T8" fmla="*/ 62 w 62"/>
                  <a:gd name="T9" fmla="*/ 31 h 108"/>
                  <a:gd name="T10" fmla="*/ 31 w 62"/>
                  <a:gd name="T11" fmla="*/ 0 h 108"/>
                </a:gdLst>
                <a:ahLst/>
                <a:cxnLst>
                  <a:cxn ang="0">
                    <a:pos x="T0" y="T1"/>
                  </a:cxn>
                  <a:cxn ang="0">
                    <a:pos x="T2" y="T3"/>
                  </a:cxn>
                  <a:cxn ang="0">
                    <a:pos x="T4" y="T5"/>
                  </a:cxn>
                  <a:cxn ang="0">
                    <a:pos x="T6" y="T7"/>
                  </a:cxn>
                  <a:cxn ang="0">
                    <a:pos x="T8" y="T9"/>
                  </a:cxn>
                  <a:cxn ang="0">
                    <a:pos x="T10" y="T11"/>
                  </a:cxn>
                </a:cxnLst>
                <a:rect l="0" t="0" r="r" b="b"/>
                <a:pathLst>
                  <a:path w="62" h="108">
                    <a:moveTo>
                      <a:pt x="31" y="0"/>
                    </a:moveTo>
                    <a:cubicBezTo>
                      <a:pt x="14" y="0"/>
                      <a:pt x="0" y="14"/>
                      <a:pt x="0" y="31"/>
                    </a:cubicBezTo>
                    <a:cubicBezTo>
                      <a:pt x="0" y="108"/>
                      <a:pt x="0" y="108"/>
                      <a:pt x="0" y="108"/>
                    </a:cubicBezTo>
                    <a:cubicBezTo>
                      <a:pt x="62" y="108"/>
                      <a:pt x="62" y="108"/>
                      <a:pt x="62" y="108"/>
                    </a:cubicBezTo>
                    <a:cubicBezTo>
                      <a:pt x="62" y="31"/>
                      <a:pt x="62" y="31"/>
                      <a:pt x="62" y="31"/>
                    </a:cubicBezTo>
                    <a:cubicBezTo>
                      <a:pt x="62" y="14"/>
                      <a:pt x="48" y="0"/>
                      <a:pt x="31" y="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39" name="Freeform 306"/>
              <p:cNvSpPr>
                <a:spLocks/>
              </p:cNvSpPr>
              <p:nvPr/>
            </p:nvSpPr>
            <p:spPr bwMode="auto">
              <a:xfrm flipH="1">
                <a:off x="9631455" y="8290350"/>
                <a:ext cx="61551" cy="107009"/>
              </a:xfrm>
              <a:custGeom>
                <a:avLst/>
                <a:gdLst>
                  <a:gd name="T0" fmla="*/ 31 w 62"/>
                  <a:gd name="T1" fmla="*/ 0 h 108"/>
                  <a:gd name="T2" fmla="*/ 0 w 62"/>
                  <a:gd name="T3" fmla="*/ 31 h 108"/>
                  <a:gd name="T4" fmla="*/ 0 w 62"/>
                  <a:gd name="T5" fmla="*/ 108 h 108"/>
                  <a:gd name="T6" fmla="*/ 62 w 62"/>
                  <a:gd name="T7" fmla="*/ 108 h 108"/>
                  <a:gd name="T8" fmla="*/ 62 w 62"/>
                  <a:gd name="T9" fmla="*/ 31 h 108"/>
                  <a:gd name="T10" fmla="*/ 31 w 62"/>
                  <a:gd name="T11" fmla="*/ 0 h 108"/>
                </a:gdLst>
                <a:ahLst/>
                <a:cxnLst>
                  <a:cxn ang="0">
                    <a:pos x="T0" y="T1"/>
                  </a:cxn>
                  <a:cxn ang="0">
                    <a:pos x="T2" y="T3"/>
                  </a:cxn>
                  <a:cxn ang="0">
                    <a:pos x="T4" y="T5"/>
                  </a:cxn>
                  <a:cxn ang="0">
                    <a:pos x="T6" y="T7"/>
                  </a:cxn>
                  <a:cxn ang="0">
                    <a:pos x="T8" y="T9"/>
                  </a:cxn>
                  <a:cxn ang="0">
                    <a:pos x="T10" y="T11"/>
                  </a:cxn>
                </a:cxnLst>
                <a:rect l="0" t="0" r="r" b="b"/>
                <a:pathLst>
                  <a:path w="62" h="108">
                    <a:moveTo>
                      <a:pt x="31" y="0"/>
                    </a:moveTo>
                    <a:cubicBezTo>
                      <a:pt x="14" y="0"/>
                      <a:pt x="0" y="14"/>
                      <a:pt x="0" y="31"/>
                    </a:cubicBezTo>
                    <a:cubicBezTo>
                      <a:pt x="0" y="108"/>
                      <a:pt x="0" y="108"/>
                      <a:pt x="0" y="108"/>
                    </a:cubicBezTo>
                    <a:cubicBezTo>
                      <a:pt x="62" y="108"/>
                      <a:pt x="62" y="108"/>
                      <a:pt x="62" y="108"/>
                    </a:cubicBezTo>
                    <a:cubicBezTo>
                      <a:pt x="62" y="31"/>
                      <a:pt x="62" y="31"/>
                      <a:pt x="62" y="31"/>
                    </a:cubicBezTo>
                    <a:cubicBezTo>
                      <a:pt x="62" y="14"/>
                      <a:pt x="48" y="0"/>
                      <a:pt x="31" y="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40" name="Freeform 307"/>
              <p:cNvSpPr>
                <a:spLocks/>
              </p:cNvSpPr>
              <p:nvPr/>
            </p:nvSpPr>
            <p:spPr bwMode="auto">
              <a:xfrm flipH="1">
                <a:off x="9750130" y="7854267"/>
                <a:ext cx="61551" cy="107814"/>
              </a:xfrm>
              <a:custGeom>
                <a:avLst/>
                <a:gdLst>
                  <a:gd name="T0" fmla="*/ 31 w 62"/>
                  <a:gd name="T1" fmla="*/ 0 h 109"/>
                  <a:gd name="T2" fmla="*/ 0 w 62"/>
                  <a:gd name="T3" fmla="*/ 32 h 109"/>
                  <a:gd name="T4" fmla="*/ 0 w 62"/>
                  <a:gd name="T5" fmla="*/ 109 h 109"/>
                  <a:gd name="T6" fmla="*/ 62 w 62"/>
                  <a:gd name="T7" fmla="*/ 109 h 109"/>
                  <a:gd name="T8" fmla="*/ 62 w 62"/>
                  <a:gd name="T9" fmla="*/ 32 h 109"/>
                  <a:gd name="T10" fmla="*/ 31 w 62"/>
                  <a:gd name="T11" fmla="*/ 0 h 109"/>
                </a:gdLst>
                <a:ahLst/>
                <a:cxnLst>
                  <a:cxn ang="0">
                    <a:pos x="T0" y="T1"/>
                  </a:cxn>
                  <a:cxn ang="0">
                    <a:pos x="T2" y="T3"/>
                  </a:cxn>
                  <a:cxn ang="0">
                    <a:pos x="T4" y="T5"/>
                  </a:cxn>
                  <a:cxn ang="0">
                    <a:pos x="T6" y="T7"/>
                  </a:cxn>
                  <a:cxn ang="0">
                    <a:pos x="T8" y="T9"/>
                  </a:cxn>
                  <a:cxn ang="0">
                    <a:pos x="T10" y="T11"/>
                  </a:cxn>
                </a:cxnLst>
                <a:rect l="0" t="0" r="r" b="b"/>
                <a:pathLst>
                  <a:path w="62" h="109">
                    <a:moveTo>
                      <a:pt x="31" y="0"/>
                    </a:moveTo>
                    <a:cubicBezTo>
                      <a:pt x="14" y="0"/>
                      <a:pt x="0" y="14"/>
                      <a:pt x="0" y="32"/>
                    </a:cubicBezTo>
                    <a:cubicBezTo>
                      <a:pt x="0" y="109"/>
                      <a:pt x="0" y="109"/>
                      <a:pt x="0" y="109"/>
                    </a:cubicBezTo>
                    <a:cubicBezTo>
                      <a:pt x="62" y="109"/>
                      <a:pt x="62" y="109"/>
                      <a:pt x="62" y="109"/>
                    </a:cubicBezTo>
                    <a:cubicBezTo>
                      <a:pt x="62" y="32"/>
                      <a:pt x="62" y="32"/>
                      <a:pt x="62" y="32"/>
                    </a:cubicBezTo>
                    <a:cubicBezTo>
                      <a:pt x="62" y="14"/>
                      <a:pt x="48" y="0"/>
                      <a:pt x="31" y="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41" name="Freeform 308"/>
              <p:cNvSpPr>
                <a:spLocks/>
              </p:cNvSpPr>
              <p:nvPr/>
            </p:nvSpPr>
            <p:spPr bwMode="auto">
              <a:xfrm flipH="1">
                <a:off x="9750130" y="7999896"/>
                <a:ext cx="61551" cy="107009"/>
              </a:xfrm>
              <a:custGeom>
                <a:avLst/>
                <a:gdLst>
                  <a:gd name="T0" fmla="*/ 31 w 62"/>
                  <a:gd name="T1" fmla="*/ 0 h 108"/>
                  <a:gd name="T2" fmla="*/ 0 w 62"/>
                  <a:gd name="T3" fmla="*/ 31 h 108"/>
                  <a:gd name="T4" fmla="*/ 0 w 62"/>
                  <a:gd name="T5" fmla="*/ 108 h 108"/>
                  <a:gd name="T6" fmla="*/ 62 w 62"/>
                  <a:gd name="T7" fmla="*/ 108 h 108"/>
                  <a:gd name="T8" fmla="*/ 62 w 62"/>
                  <a:gd name="T9" fmla="*/ 31 h 108"/>
                  <a:gd name="T10" fmla="*/ 31 w 62"/>
                  <a:gd name="T11" fmla="*/ 0 h 108"/>
                </a:gdLst>
                <a:ahLst/>
                <a:cxnLst>
                  <a:cxn ang="0">
                    <a:pos x="T0" y="T1"/>
                  </a:cxn>
                  <a:cxn ang="0">
                    <a:pos x="T2" y="T3"/>
                  </a:cxn>
                  <a:cxn ang="0">
                    <a:pos x="T4" y="T5"/>
                  </a:cxn>
                  <a:cxn ang="0">
                    <a:pos x="T6" y="T7"/>
                  </a:cxn>
                  <a:cxn ang="0">
                    <a:pos x="T8" y="T9"/>
                  </a:cxn>
                  <a:cxn ang="0">
                    <a:pos x="T10" y="T11"/>
                  </a:cxn>
                </a:cxnLst>
                <a:rect l="0" t="0" r="r" b="b"/>
                <a:pathLst>
                  <a:path w="62" h="108">
                    <a:moveTo>
                      <a:pt x="31" y="0"/>
                    </a:moveTo>
                    <a:cubicBezTo>
                      <a:pt x="14" y="0"/>
                      <a:pt x="0" y="14"/>
                      <a:pt x="0" y="31"/>
                    </a:cubicBezTo>
                    <a:cubicBezTo>
                      <a:pt x="0" y="108"/>
                      <a:pt x="0" y="108"/>
                      <a:pt x="0" y="108"/>
                    </a:cubicBezTo>
                    <a:cubicBezTo>
                      <a:pt x="62" y="108"/>
                      <a:pt x="62" y="108"/>
                      <a:pt x="62" y="108"/>
                    </a:cubicBezTo>
                    <a:cubicBezTo>
                      <a:pt x="62" y="31"/>
                      <a:pt x="62" y="31"/>
                      <a:pt x="62" y="31"/>
                    </a:cubicBezTo>
                    <a:cubicBezTo>
                      <a:pt x="62" y="14"/>
                      <a:pt x="48" y="0"/>
                      <a:pt x="31" y="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42" name="Freeform 309"/>
              <p:cNvSpPr>
                <a:spLocks/>
              </p:cNvSpPr>
              <p:nvPr/>
            </p:nvSpPr>
            <p:spPr bwMode="auto">
              <a:xfrm flipH="1">
                <a:off x="9750130" y="8144721"/>
                <a:ext cx="61551" cy="107814"/>
              </a:xfrm>
              <a:custGeom>
                <a:avLst/>
                <a:gdLst>
                  <a:gd name="T0" fmla="*/ 31 w 62"/>
                  <a:gd name="T1" fmla="*/ 0 h 109"/>
                  <a:gd name="T2" fmla="*/ 0 w 62"/>
                  <a:gd name="T3" fmla="*/ 31 h 109"/>
                  <a:gd name="T4" fmla="*/ 0 w 62"/>
                  <a:gd name="T5" fmla="*/ 109 h 109"/>
                  <a:gd name="T6" fmla="*/ 62 w 62"/>
                  <a:gd name="T7" fmla="*/ 109 h 109"/>
                  <a:gd name="T8" fmla="*/ 62 w 62"/>
                  <a:gd name="T9" fmla="*/ 31 h 109"/>
                  <a:gd name="T10" fmla="*/ 31 w 62"/>
                  <a:gd name="T11" fmla="*/ 0 h 109"/>
                </a:gdLst>
                <a:ahLst/>
                <a:cxnLst>
                  <a:cxn ang="0">
                    <a:pos x="T0" y="T1"/>
                  </a:cxn>
                  <a:cxn ang="0">
                    <a:pos x="T2" y="T3"/>
                  </a:cxn>
                  <a:cxn ang="0">
                    <a:pos x="T4" y="T5"/>
                  </a:cxn>
                  <a:cxn ang="0">
                    <a:pos x="T6" y="T7"/>
                  </a:cxn>
                  <a:cxn ang="0">
                    <a:pos x="T8" y="T9"/>
                  </a:cxn>
                  <a:cxn ang="0">
                    <a:pos x="T10" y="T11"/>
                  </a:cxn>
                </a:cxnLst>
                <a:rect l="0" t="0" r="r" b="b"/>
                <a:pathLst>
                  <a:path w="62" h="109">
                    <a:moveTo>
                      <a:pt x="31" y="0"/>
                    </a:moveTo>
                    <a:cubicBezTo>
                      <a:pt x="14" y="0"/>
                      <a:pt x="0" y="14"/>
                      <a:pt x="0" y="31"/>
                    </a:cubicBezTo>
                    <a:cubicBezTo>
                      <a:pt x="0" y="109"/>
                      <a:pt x="0" y="109"/>
                      <a:pt x="0" y="109"/>
                    </a:cubicBezTo>
                    <a:cubicBezTo>
                      <a:pt x="62" y="109"/>
                      <a:pt x="62" y="109"/>
                      <a:pt x="62" y="109"/>
                    </a:cubicBezTo>
                    <a:cubicBezTo>
                      <a:pt x="62" y="31"/>
                      <a:pt x="62" y="31"/>
                      <a:pt x="62" y="31"/>
                    </a:cubicBezTo>
                    <a:cubicBezTo>
                      <a:pt x="62" y="14"/>
                      <a:pt x="48" y="0"/>
                      <a:pt x="31" y="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43" name="Freeform 310"/>
              <p:cNvSpPr>
                <a:spLocks/>
              </p:cNvSpPr>
              <p:nvPr/>
            </p:nvSpPr>
            <p:spPr bwMode="auto">
              <a:xfrm flipH="1">
                <a:off x="9750130" y="8290350"/>
                <a:ext cx="61551" cy="107009"/>
              </a:xfrm>
              <a:custGeom>
                <a:avLst/>
                <a:gdLst>
                  <a:gd name="T0" fmla="*/ 31 w 62"/>
                  <a:gd name="T1" fmla="*/ 0 h 108"/>
                  <a:gd name="T2" fmla="*/ 0 w 62"/>
                  <a:gd name="T3" fmla="*/ 31 h 108"/>
                  <a:gd name="T4" fmla="*/ 0 w 62"/>
                  <a:gd name="T5" fmla="*/ 108 h 108"/>
                  <a:gd name="T6" fmla="*/ 62 w 62"/>
                  <a:gd name="T7" fmla="*/ 108 h 108"/>
                  <a:gd name="T8" fmla="*/ 62 w 62"/>
                  <a:gd name="T9" fmla="*/ 31 h 108"/>
                  <a:gd name="T10" fmla="*/ 31 w 62"/>
                  <a:gd name="T11" fmla="*/ 0 h 108"/>
                </a:gdLst>
                <a:ahLst/>
                <a:cxnLst>
                  <a:cxn ang="0">
                    <a:pos x="T0" y="T1"/>
                  </a:cxn>
                  <a:cxn ang="0">
                    <a:pos x="T2" y="T3"/>
                  </a:cxn>
                  <a:cxn ang="0">
                    <a:pos x="T4" y="T5"/>
                  </a:cxn>
                  <a:cxn ang="0">
                    <a:pos x="T6" y="T7"/>
                  </a:cxn>
                  <a:cxn ang="0">
                    <a:pos x="T8" y="T9"/>
                  </a:cxn>
                  <a:cxn ang="0">
                    <a:pos x="T10" y="T11"/>
                  </a:cxn>
                </a:cxnLst>
                <a:rect l="0" t="0" r="r" b="b"/>
                <a:pathLst>
                  <a:path w="62" h="108">
                    <a:moveTo>
                      <a:pt x="31" y="0"/>
                    </a:moveTo>
                    <a:cubicBezTo>
                      <a:pt x="14" y="0"/>
                      <a:pt x="0" y="14"/>
                      <a:pt x="0" y="31"/>
                    </a:cubicBezTo>
                    <a:cubicBezTo>
                      <a:pt x="0" y="108"/>
                      <a:pt x="0" y="108"/>
                      <a:pt x="0" y="108"/>
                    </a:cubicBezTo>
                    <a:cubicBezTo>
                      <a:pt x="62" y="108"/>
                      <a:pt x="62" y="108"/>
                      <a:pt x="62" y="108"/>
                    </a:cubicBezTo>
                    <a:cubicBezTo>
                      <a:pt x="62" y="31"/>
                      <a:pt x="62" y="31"/>
                      <a:pt x="62" y="31"/>
                    </a:cubicBezTo>
                    <a:cubicBezTo>
                      <a:pt x="62" y="14"/>
                      <a:pt x="48" y="0"/>
                      <a:pt x="31" y="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44" name="Rectangle 311"/>
              <p:cNvSpPr>
                <a:spLocks noChangeArrowheads="1"/>
              </p:cNvSpPr>
              <p:nvPr/>
            </p:nvSpPr>
            <p:spPr bwMode="auto">
              <a:xfrm flipH="1">
                <a:off x="9452838" y="8410233"/>
                <a:ext cx="378555" cy="14885"/>
              </a:xfrm>
              <a:prstGeom prst="rect">
                <a:avLst/>
              </a:prstGeom>
              <a:solidFill>
                <a:schemeClr val="accent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245" name="Rectangle 312"/>
              <p:cNvSpPr>
                <a:spLocks noChangeArrowheads="1"/>
              </p:cNvSpPr>
              <p:nvPr/>
            </p:nvSpPr>
            <p:spPr bwMode="auto">
              <a:xfrm flipH="1">
                <a:off x="9612548" y="7645882"/>
                <a:ext cx="96148" cy="96148"/>
              </a:xfrm>
              <a:prstGeom prst="rect">
                <a:avLst/>
              </a:prstGeom>
              <a:solidFill>
                <a:schemeClr val="accent2"/>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246" name="Rectangle 313"/>
              <p:cNvSpPr>
                <a:spLocks noChangeArrowheads="1"/>
              </p:cNvSpPr>
              <p:nvPr/>
            </p:nvSpPr>
            <p:spPr bwMode="auto">
              <a:xfrm flipH="1">
                <a:off x="9439161" y="7742028"/>
                <a:ext cx="404302" cy="22126"/>
              </a:xfrm>
              <a:prstGeom prst="rect">
                <a:avLst/>
              </a:prstGeom>
              <a:solidFill>
                <a:schemeClr val="accent2"/>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247" name="Rectangle 314"/>
              <p:cNvSpPr>
                <a:spLocks noChangeArrowheads="1"/>
              </p:cNvSpPr>
              <p:nvPr/>
            </p:nvSpPr>
            <p:spPr bwMode="auto">
              <a:xfrm flipH="1">
                <a:off x="9731625" y="7764960"/>
                <a:ext cx="19712" cy="33793"/>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48" name="Rectangle 315"/>
              <p:cNvSpPr>
                <a:spLocks noChangeArrowheads="1"/>
              </p:cNvSpPr>
              <p:nvPr/>
            </p:nvSpPr>
            <p:spPr bwMode="auto">
              <a:xfrm flipH="1">
                <a:off x="9702662" y="7764960"/>
                <a:ext cx="18907" cy="33793"/>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49" name="Rectangle 316"/>
              <p:cNvSpPr>
                <a:spLocks noChangeArrowheads="1"/>
              </p:cNvSpPr>
              <p:nvPr/>
            </p:nvSpPr>
            <p:spPr bwMode="auto">
              <a:xfrm flipH="1">
                <a:off x="9790763" y="7764960"/>
                <a:ext cx="20114" cy="33793"/>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50" name="Rectangle 317"/>
              <p:cNvSpPr>
                <a:spLocks noChangeArrowheads="1"/>
              </p:cNvSpPr>
              <p:nvPr/>
            </p:nvSpPr>
            <p:spPr bwMode="auto">
              <a:xfrm flipH="1">
                <a:off x="9761394" y="7764960"/>
                <a:ext cx="19712" cy="33793"/>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51" name="Rectangle 318"/>
              <p:cNvSpPr>
                <a:spLocks noChangeArrowheads="1"/>
              </p:cNvSpPr>
              <p:nvPr/>
            </p:nvSpPr>
            <p:spPr bwMode="auto">
              <a:xfrm flipH="1">
                <a:off x="9672892" y="7764960"/>
                <a:ext cx="20114" cy="33793"/>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52" name="Rectangle 319"/>
              <p:cNvSpPr>
                <a:spLocks noChangeArrowheads="1"/>
              </p:cNvSpPr>
              <p:nvPr/>
            </p:nvSpPr>
            <p:spPr bwMode="auto">
              <a:xfrm flipH="1">
                <a:off x="9643122" y="7764960"/>
                <a:ext cx="20114" cy="33793"/>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53" name="Rectangle 320"/>
              <p:cNvSpPr>
                <a:spLocks noChangeArrowheads="1"/>
              </p:cNvSpPr>
              <p:nvPr/>
            </p:nvSpPr>
            <p:spPr bwMode="auto">
              <a:xfrm flipH="1">
                <a:off x="9613754" y="7764960"/>
                <a:ext cx="19712" cy="33793"/>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54" name="Rectangle 321"/>
              <p:cNvSpPr>
                <a:spLocks noChangeArrowheads="1"/>
              </p:cNvSpPr>
              <p:nvPr/>
            </p:nvSpPr>
            <p:spPr bwMode="auto">
              <a:xfrm flipH="1">
                <a:off x="9583984" y="7764960"/>
                <a:ext cx="19712" cy="33793"/>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55" name="Rectangle 322"/>
              <p:cNvSpPr>
                <a:spLocks noChangeArrowheads="1"/>
              </p:cNvSpPr>
              <p:nvPr/>
            </p:nvSpPr>
            <p:spPr bwMode="auto">
              <a:xfrm flipH="1">
                <a:off x="9555020" y="7764960"/>
                <a:ext cx="19712" cy="33793"/>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56" name="Rectangle 323"/>
              <p:cNvSpPr>
                <a:spLocks noChangeArrowheads="1"/>
              </p:cNvSpPr>
              <p:nvPr/>
            </p:nvSpPr>
            <p:spPr bwMode="auto">
              <a:xfrm flipH="1">
                <a:off x="9525251" y="7764960"/>
                <a:ext cx="20114" cy="33793"/>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57" name="Rectangle 324"/>
              <p:cNvSpPr>
                <a:spLocks noChangeArrowheads="1"/>
              </p:cNvSpPr>
              <p:nvPr/>
            </p:nvSpPr>
            <p:spPr bwMode="auto">
              <a:xfrm flipH="1">
                <a:off x="9495482" y="7764960"/>
                <a:ext cx="20114" cy="33793"/>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58" name="Rectangle 325"/>
              <p:cNvSpPr>
                <a:spLocks noChangeArrowheads="1"/>
              </p:cNvSpPr>
              <p:nvPr/>
            </p:nvSpPr>
            <p:spPr bwMode="auto">
              <a:xfrm flipH="1">
                <a:off x="9465712" y="7764960"/>
                <a:ext cx="20114" cy="33793"/>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59" name="Freeform 326"/>
              <p:cNvSpPr>
                <a:spLocks/>
              </p:cNvSpPr>
              <p:nvPr/>
            </p:nvSpPr>
            <p:spPr bwMode="auto">
              <a:xfrm flipH="1">
                <a:off x="9494677" y="8477818"/>
                <a:ext cx="395451" cy="84078"/>
              </a:xfrm>
              <a:custGeom>
                <a:avLst/>
                <a:gdLst>
                  <a:gd name="T0" fmla="*/ 0 w 983"/>
                  <a:gd name="T1" fmla="*/ 209 h 209"/>
                  <a:gd name="T2" fmla="*/ 867 w 983"/>
                  <a:gd name="T3" fmla="*/ 209 h 209"/>
                  <a:gd name="T4" fmla="*/ 983 w 983"/>
                  <a:gd name="T5" fmla="*/ 0 h 209"/>
                  <a:gd name="T6" fmla="*/ 116 w 983"/>
                  <a:gd name="T7" fmla="*/ 0 h 209"/>
                  <a:gd name="T8" fmla="*/ 0 w 983"/>
                  <a:gd name="T9" fmla="*/ 209 h 209"/>
                </a:gdLst>
                <a:ahLst/>
                <a:cxnLst>
                  <a:cxn ang="0">
                    <a:pos x="T0" y="T1"/>
                  </a:cxn>
                  <a:cxn ang="0">
                    <a:pos x="T2" y="T3"/>
                  </a:cxn>
                  <a:cxn ang="0">
                    <a:pos x="T4" y="T5"/>
                  </a:cxn>
                  <a:cxn ang="0">
                    <a:pos x="T6" y="T7"/>
                  </a:cxn>
                  <a:cxn ang="0">
                    <a:pos x="T8" y="T9"/>
                  </a:cxn>
                </a:cxnLst>
                <a:rect l="0" t="0" r="r" b="b"/>
                <a:pathLst>
                  <a:path w="983" h="209">
                    <a:moveTo>
                      <a:pt x="0" y="209"/>
                    </a:moveTo>
                    <a:lnTo>
                      <a:pt x="867" y="209"/>
                    </a:lnTo>
                    <a:lnTo>
                      <a:pt x="983" y="0"/>
                    </a:lnTo>
                    <a:lnTo>
                      <a:pt x="116" y="0"/>
                    </a:lnTo>
                    <a:lnTo>
                      <a:pt x="0" y="209"/>
                    </a:lnTo>
                    <a:close/>
                  </a:path>
                </a:pathLst>
              </a:cu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60" name="Freeform 327"/>
              <p:cNvSpPr>
                <a:spLocks/>
              </p:cNvSpPr>
              <p:nvPr/>
            </p:nvSpPr>
            <p:spPr bwMode="auto">
              <a:xfrm flipH="1">
                <a:off x="9494677" y="8477818"/>
                <a:ext cx="62355" cy="84078"/>
              </a:xfrm>
              <a:custGeom>
                <a:avLst/>
                <a:gdLst>
                  <a:gd name="T0" fmla="*/ 118 w 155"/>
                  <a:gd name="T1" fmla="*/ 0 h 209"/>
                  <a:gd name="T2" fmla="*/ 155 w 155"/>
                  <a:gd name="T3" fmla="*/ 0 h 209"/>
                  <a:gd name="T4" fmla="*/ 39 w 155"/>
                  <a:gd name="T5" fmla="*/ 209 h 209"/>
                  <a:gd name="T6" fmla="*/ 0 w 155"/>
                  <a:gd name="T7" fmla="*/ 209 h 209"/>
                  <a:gd name="T8" fmla="*/ 118 w 155"/>
                  <a:gd name="T9" fmla="*/ 0 h 209"/>
                </a:gdLst>
                <a:ahLst/>
                <a:cxnLst>
                  <a:cxn ang="0">
                    <a:pos x="T0" y="T1"/>
                  </a:cxn>
                  <a:cxn ang="0">
                    <a:pos x="T2" y="T3"/>
                  </a:cxn>
                  <a:cxn ang="0">
                    <a:pos x="T4" y="T5"/>
                  </a:cxn>
                  <a:cxn ang="0">
                    <a:pos x="T6" y="T7"/>
                  </a:cxn>
                  <a:cxn ang="0">
                    <a:pos x="T8" y="T9"/>
                  </a:cxn>
                </a:cxnLst>
                <a:rect l="0" t="0" r="r" b="b"/>
                <a:pathLst>
                  <a:path w="155" h="209">
                    <a:moveTo>
                      <a:pt x="118" y="0"/>
                    </a:moveTo>
                    <a:lnTo>
                      <a:pt x="155" y="0"/>
                    </a:lnTo>
                    <a:lnTo>
                      <a:pt x="39" y="209"/>
                    </a:lnTo>
                    <a:lnTo>
                      <a:pt x="0" y="209"/>
                    </a:lnTo>
                    <a:lnTo>
                      <a:pt x="118"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61" name="Freeform 328"/>
              <p:cNvSpPr>
                <a:spLocks/>
              </p:cNvSpPr>
              <p:nvPr/>
            </p:nvSpPr>
            <p:spPr bwMode="auto">
              <a:xfrm flipH="1">
                <a:off x="9525251" y="8477818"/>
                <a:ext cx="62355" cy="84078"/>
              </a:xfrm>
              <a:custGeom>
                <a:avLst/>
                <a:gdLst>
                  <a:gd name="T0" fmla="*/ 115 w 155"/>
                  <a:gd name="T1" fmla="*/ 0 h 209"/>
                  <a:gd name="T2" fmla="*/ 155 w 155"/>
                  <a:gd name="T3" fmla="*/ 0 h 209"/>
                  <a:gd name="T4" fmla="*/ 37 w 155"/>
                  <a:gd name="T5" fmla="*/ 209 h 209"/>
                  <a:gd name="T6" fmla="*/ 0 w 155"/>
                  <a:gd name="T7" fmla="*/ 209 h 209"/>
                  <a:gd name="T8" fmla="*/ 115 w 155"/>
                  <a:gd name="T9" fmla="*/ 0 h 209"/>
                </a:gdLst>
                <a:ahLst/>
                <a:cxnLst>
                  <a:cxn ang="0">
                    <a:pos x="T0" y="T1"/>
                  </a:cxn>
                  <a:cxn ang="0">
                    <a:pos x="T2" y="T3"/>
                  </a:cxn>
                  <a:cxn ang="0">
                    <a:pos x="T4" y="T5"/>
                  </a:cxn>
                  <a:cxn ang="0">
                    <a:pos x="T6" y="T7"/>
                  </a:cxn>
                  <a:cxn ang="0">
                    <a:pos x="T8" y="T9"/>
                  </a:cxn>
                </a:cxnLst>
                <a:rect l="0" t="0" r="r" b="b"/>
                <a:pathLst>
                  <a:path w="155" h="209">
                    <a:moveTo>
                      <a:pt x="115" y="0"/>
                    </a:moveTo>
                    <a:lnTo>
                      <a:pt x="155" y="0"/>
                    </a:lnTo>
                    <a:lnTo>
                      <a:pt x="37" y="209"/>
                    </a:lnTo>
                    <a:lnTo>
                      <a:pt x="0" y="209"/>
                    </a:lnTo>
                    <a:lnTo>
                      <a:pt x="115"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62" name="Freeform 329"/>
              <p:cNvSpPr>
                <a:spLocks/>
              </p:cNvSpPr>
              <p:nvPr/>
            </p:nvSpPr>
            <p:spPr bwMode="auto">
              <a:xfrm flipH="1">
                <a:off x="9557032" y="8477818"/>
                <a:ext cx="62355" cy="84078"/>
              </a:xfrm>
              <a:custGeom>
                <a:avLst/>
                <a:gdLst>
                  <a:gd name="T0" fmla="*/ 116 w 155"/>
                  <a:gd name="T1" fmla="*/ 0 h 209"/>
                  <a:gd name="T2" fmla="*/ 155 w 155"/>
                  <a:gd name="T3" fmla="*/ 0 h 209"/>
                  <a:gd name="T4" fmla="*/ 39 w 155"/>
                  <a:gd name="T5" fmla="*/ 209 h 209"/>
                  <a:gd name="T6" fmla="*/ 0 w 155"/>
                  <a:gd name="T7" fmla="*/ 209 h 209"/>
                  <a:gd name="T8" fmla="*/ 116 w 155"/>
                  <a:gd name="T9" fmla="*/ 0 h 209"/>
                </a:gdLst>
                <a:ahLst/>
                <a:cxnLst>
                  <a:cxn ang="0">
                    <a:pos x="T0" y="T1"/>
                  </a:cxn>
                  <a:cxn ang="0">
                    <a:pos x="T2" y="T3"/>
                  </a:cxn>
                  <a:cxn ang="0">
                    <a:pos x="T4" y="T5"/>
                  </a:cxn>
                  <a:cxn ang="0">
                    <a:pos x="T6" y="T7"/>
                  </a:cxn>
                  <a:cxn ang="0">
                    <a:pos x="T8" y="T9"/>
                  </a:cxn>
                </a:cxnLst>
                <a:rect l="0" t="0" r="r" b="b"/>
                <a:pathLst>
                  <a:path w="155" h="209">
                    <a:moveTo>
                      <a:pt x="116" y="0"/>
                    </a:moveTo>
                    <a:lnTo>
                      <a:pt x="155" y="0"/>
                    </a:lnTo>
                    <a:lnTo>
                      <a:pt x="39" y="209"/>
                    </a:lnTo>
                    <a:lnTo>
                      <a:pt x="0" y="209"/>
                    </a:lnTo>
                    <a:lnTo>
                      <a:pt x="11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63" name="Freeform 330"/>
              <p:cNvSpPr>
                <a:spLocks/>
              </p:cNvSpPr>
              <p:nvPr/>
            </p:nvSpPr>
            <p:spPr bwMode="auto">
              <a:xfrm flipH="1">
                <a:off x="9587606" y="8477818"/>
                <a:ext cx="63562" cy="84078"/>
              </a:xfrm>
              <a:custGeom>
                <a:avLst/>
                <a:gdLst>
                  <a:gd name="T0" fmla="*/ 118 w 158"/>
                  <a:gd name="T1" fmla="*/ 0 h 209"/>
                  <a:gd name="T2" fmla="*/ 158 w 158"/>
                  <a:gd name="T3" fmla="*/ 0 h 209"/>
                  <a:gd name="T4" fmla="*/ 39 w 158"/>
                  <a:gd name="T5" fmla="*/ 209 h 209"/>
                  <a:gd name="T6" fmla="*/ 0 w 158"/>
                  <a:gd name="T7" fmla="*/ 209 h 209"/>
                  <a:gd name="T8" fmla="*/ 118 w 158"/>
                  <a:gd name="T9" fmla="*/ 0 h 209"/>
                </a:gdLst>
                <a:ahLst/>
                <a:cxnLst>
                  <a:cxn ang="0">
                    <a:pos x="T0" y="T1"/>
                  </a:cxn>
                  <a:cxn ang="0">
                    <a:pos x="T2" y="T3"/>
                  </a:cxn>
                  <a:cxn ang="0">
                    <a:pos x="T4" y="T5"/>
                  </a:cxn>
                  <a:cxn ang="0">
                    <a:pos x="T6" y="T7"/>
                  </a:cxn>
                  <a:cxn ang="0">
                    <a:pos x="T8" y="T9"/>
                  </a:cxn>
                </a:cxnLst>
                <a:rect l="0" t="0" r="r" b="b"/>
                <a:pathLst>
                  <a:path w="158" h="209">
                    <a:moveTo>
                      <a:pt x="118" y="0"/>
                    </a:moveTo>
                    <a:lnTo>
                      <a:pt x="158" y="0"/>
                    </a:lnTo>
                    <a:lnTo>
                      <a:pt x="39" y="209"/>
                    </a:lnTo>
                    <a:lnTo>
                      <a:pt x="0" y="209"/>
                    </a:lnTo>
                    <a:lnTo>
                      <a:pt x="118"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64" name="Freeform 331"/>
              <p:cNvSpPr>
                <a:spLocks/>
              </p:cNvSpPr>
              <p:nvPr/>
            </p:nvSpPr>
            <p:spPr bwMode="auto">
              <a:xfrm flipH="1">
                <a:off x="9619387" y="8477818"/>
                <a:ext cx="62355" cy="84078"/>
              </a:xfrm>
              <a:custGeom>
                <a:avLst/>
                <a:gdLst>
                  <a:gd name="T0" fmla="*/ 115 w 155"/>
                  <a:gd name="T1" fmla="*/ 0 h 209"/>
                  <a:gd name="T2" fmla="*/ 155 w 155"/>
                  <a:gd name="T3" fmla="*/ 0 h 209"/>
                  <a:gd name="T4" fmla="*/ 39 w 155"/>
                  <a:gd name="T5" fmla="*/ 209 h 209"/>
                  <a:gd name="T6" fmla="*/ 0 w 155"/>
                  <a:gd name="T7" fmla="*/ 209 h 209"/>
                  <a:gd name="T8" fmla="*/ 115 w 155"/>
                  <a:gd name="T9" fmla="*/ 0 h 209"/>
                </a:gdLst>
                <a:ahLst/>
                <a:cxnLst>
                  <a:cxn ang="0">
                    <a:pos x="T0" y="T1"/>
                  </a:cxn>
                  <a:cxn ang="0">
                    <a:pos x="T2" y="T3"/>
                  </a:cxn>
                  <a:cxn ang="0">
                    <a:pos x="T4" y="T5"/>
                  </a:cxn>
                  <a:cxn ang="0">
                    <a:pos x="T6" y="T7"/>
                  </a:cxn>
                  <a:cxn ang="0">
                    <a:pos x="T8" y="T9"/>
                  </a:cxn>
                </a:cxnLst>
                <a:rect l="0" t="0" r="r" b="b"/>
                <a:pathLst>
                  <a:path w="155" h="209">
                    <a:moveTo>
                      <a:pt x="115" y="0"/>
                    </a:moveTo>
                    <a:lnTo>
                      <a:pt x="155" y="0"/>
                    </a:lnTo>
                    <a:lnTo>
                      <a:pt x="39" y="209"/>
                    </a:lnTo>
                    <a:lnTo>
                      <a:pt x="0" y="209"/>
                    </a:lnTo>
                    <a:lnTo>
                      <a:pt x="115"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65" name="Freeform 332"/>
              <p:cNvSpPr>
                <a:spLocks/>
              </p:cNvSpPr>
              <p:nvPr/>
            </p:nvSpPr>
            <p:spPr bwMode="auto">
              <a:xfrm flipH="1">
                <a:off x="9651167" y="8477818"/>
                <a:ext cx="62355" cy="84078"/>
              </a:xfrm>
              <a:custGeom>
                <a:avLst/>
                <a:gdLst>
                  <a:gd name="T0" fmla="*/ 118 w 155"/>
                  <a:gd name="T1" fmla="*/ 0 h 209"/>
                  <a:gd name="T2" fmla="*/ 155 w 155"/>
                  <a:gd name="T3" fmla="*/ 0 h 209"/>
                  <a:gd name="T4" fmla="*/ 39 w 155"/>
                  <a:gd name="T5" fmla="*/ 209 h 209"/>
                  <a:gd name="T6" fmla="*/ 0 w 155"/>
                  <a:gd name="T7" fmla="*/ 209 h 209"/>
                  <a:gd name="T8" fmla="*/ 118 w 155"/>
                  <a:gd name="T9" fmla="*/ 0 h 209"/>
                </a:gdLst>
                <a:ahLst/>
                <a:cxnLst>
                  <a:cxn ang="0">
                    <a:pos x="T0" y="T1"/>
                  </a:cxn>
                  <a:cxn ang="0">
                    <a:pos x="T2" y="T3"/>
                  </a:cxn>
                  <a:cxn ang="0">
                    <a:pos x="T4" y="T5"/>
                  </a:cxn>
                  <a:cxn ang="0">
                    <a:pos x="T6" y="T7"/>
                  </a:cxn>
                  <a:cxn ang="0">
                    <a:pos x="T8" y="T9"/>
                  </a:cxn>
                </a:cxnLst>
                <a:rect l="0" t="0" r="r" b="b"/>
                <a:pathLst>
                  <a:path w="155" h="209">
                    <a:moveTo>
                      <a:pt x="118" y="0"/>
                    </a:moveTo>
                    <a:lnTo>
                      <a:pt x="155" y="0"/>
                    </a:lnTo>
                    <a:lnTo>
                      <a:pt x="39" y="209"/>
                    </a:lnTo>
                    <a:lnTo>
                      <a:pt x="0" y="209"/>
                    </a:lnTo>
                    <a:lnTo>
                      <a:pt x="118"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66" name="Freeform 333"/>
              <p:cNvSpPr>
                <a:spLocks/>
              </p:cNvSpPr>
              <p:nvPr/>
            </p:nvSpPr>
            <p:spPr bwMode="auto">
              <a:xfrm flipH="1">
                <a:off x="9681741" y="8477818"/>
                <a:ext cx="62757" cy="84078"/>
              </a:xfrm>
              <a:custGeom>
                <a:avLst/>
                <a:gdLst>
                  <a:gd name="T0" fmla="*/ 116 w 156"/>
                  <a:gd name="T1" fmla="*/ 0 h 209"/>
                  <a:gd name="T2" fmla="*/ 156 w 156"/>
                  <a:gd name="T3" fmla="*/ 0 h 209"/>
                  <a:gd name="T4" fmla="*/ 37 w 156"/>
                  <a:gd name="T5" fmla="*/ 209 h 209"/>
                  <a:gd name="T6" fmla="*/ 0 w 156"/>
                  <a:gd name="T7" fmla="*/ 209 h 209"/>
                  <a:gd name="T8" fmla="*/ 116 w 156"/>
                  <a:gd name="T9" fmla="*/ 0 h 209"/>
                </a:gdLst>
                <a:ahLst/>
                <a:cxnLst>
                  <a:cxn ang="0">
                    <a:pos x="T0" y="T1"/>
                  </a:cxn>
                  <a:cxn ang="0">
                    <a:pos x="T2" y="T3"/>
                  </a:cxn>
                  <a:cxn ang="0">
                    <a:pos x="T4" y="T5"/>
                  </a:cxn>
                  <a:cxn ang="0">
                    <a:pos x="T6" y="T7"/>
                  </a:cxn>
                  <a:cxn ang="0">
                    <a:pos x="T8" y="T9"/>
                  </a:cxn>
                </a:cxnLst>
                <a:rect l="0" t="0" r="r" b="b"/>
                <a:pathLst>
                  <a:path w="156" h="209">
                    <a:moveTo>
                      <a:pt x="116" y="0"/>
                    </a:moveTo>
                    <a:lnTo>
                      <a:pt x="156" y="0"/>
                    </a:lnTo>
                    <a:lnTo>
                      <a:pt x="37" y="209"/>
                    </a:lnTo>
                    <a:lnTo>
                      <a:pt x="0" y="209"/>
                    </a:lnTo>
                    <a:lnTo>
                      <a:pt x="11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67" name="Freeform 334"/>
              <p:cNvSpPr>
                <a:spLocks/>
              </p:cNvSpPr>
              <p:nvPr/>
            </p:nvSpPr>
            <p:spPr bwMode="auto">
              <a:xfrm flipH="1">
                <a:off x="9713522" y="8477818"/>
                <a:ext cx="62757" cy="84078"/>
              </a:xfrm>
              <a:custGeom>
                <a:avLst/>
                <a:gdLst>
                  <a:gd name="T0" fmla="*/ 116 w 156"/>
                  <a:gd name="T1" fmla="*/ 0 h 209"/>
                  <a:gd name="T2" fmla="*/ 156 w 156"/>
                  <a:gd name="T3" fmla="*/ 0 h 209"/>
                  <a:gd name="T4" fmla="*/ 40 w 156"/>
                  <a:gd name="T5" fmla="*/ 209 h 209"/>
                  <a:gd name="T6" fmla="*/ 0 w 156"/>
                  <a:gd name="T7" fmla="*/ 209 h 209"/>
                  <a:gd name="T8" fmla="*/ 116 w 156"/>
                  <a:gd name="T9" fmla="*/ 0 h 209"/>
                </a:gdLst>
                <a:ahLst/>
                <a:cxnLst>
                  <a:cxn ang="0">
                    <a:pos x="T0" y="T1"/>
                  </a:cxn>
                  <a:cxn ang="0">
                    <a:pos x="T2" y="T3"/>
                  </a:cxn>
                  <a:cxn ang="0">
                    <a:pos x="T4" y="T5"/>
                  </a:cxn>
                  <a:cxn ang="0">
                    <a:pos x="T6" y="T7"/>
                  </a:cxn>
                  <a:cxn ang="0">
                    <a:pos x="T8" y="T9"/>
                  </a:cxn>
                </a:cxnLst>
                <a:rect l="0" t="0" r="r" b="b"/>
                <a:pathLst>
                  <a:path w="156" h="209">
                    <a:moveTo>
                      <a:pt x="116" y="0"/>
                    </a:moveTo>
                    <a:lnTo>
                      <a:pt x="156" y="0"/>
                    </a:lnTo>
                    <a:lnTo>
                      <a:pt x="40" y="209"/>
                    </a:lnTo>
                    <a:lnTo>
                      <a:pt x="0" y="209"/>
                    </a:lnTo>
                    <a:lnTo>
                      <a:pt x="11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68" name="Freeform 335"/>
              <p:cNvSpPr>
                <a:spLocks/>
              </p:cNvSpPr>
              <p:nvPr/>
            </p:nvSpPr>
            <p:spPr bwMode="auto">
              <a:xfrm flipH="1">
                <a:off x="9744499" y="8477818"/>
                <a:ext cx="63159" cy="84078"/>
              </a:xfrm>
              <a:custGeom>
                <a:avLst/>
                <a:gdLst>
                  <a:gd name="T0" fmla="*/ 118 w 157"/>
                  <a:gd name="T1" fmla="*/ 0 h 209"/>
                  <a:gd name="T2" fmla="*/ 157 w 157"/>
                  <a:gd name="T3" fmla="*/ 0 h 209"/>
                  <a:gd name="T4" fmla="*/ 39 w 157"/>
                  <a:gd name="T5" fmla="*/ 209 h 209"/>
                  <a:gd name="T6" fmla="*/ 0 w 157"/>
                  <a:gd name="T7" fmla="*/ 209 h 209"/>
                  <a:gd name="T8" fmla="*/ 118 w 157"/>
                  <a:gd name="T9" fmla="*/ 0 h 209"/>
                </a:gdLst>
                <a:ahLst/>
                <a:cxnLst>
                  <a:cxn ang="0">
                    <a:pos x="T0" y="T1"/>
                  </a:cxn>
                  <a:cxn ang="0">
                    <a:pos x="T2" y="T3"/>
                  </a:cxn>
                  <a:cxn ang="0">
                    <a:pos x="T4" y="T5"/>
                  </a:cxn>
                  <a:cxn ang="0">
                    <a:pos x="T6" y="T7"/>
                  </a:cxn>
                  <a:cxn ang="0">
                    <a:pos x="T8" y="T9"/>
                  </a:cxn>
                </a:cxnLst>
                <a:rect l="0" t="0" r="r" b="b"/>
                <a:pathLst>
                  <a:path w="157" h="209">
                    <a:moveTo>
                      <a:pt x="118" y="0"/>
                    </a:moveTo>
                    <a:lnTo>
                      <a:pt x="157" y="0"/>
                    </a:lnTo>
                    <a:lnTo>
                      <a:pt x="39" y="209"/>
                    </a:lnTo>
                    <a:lnTo>
                      <a:pt x="0" y="209"/>
                    </a:lnTo>
                    <a:lnTo>
                      <a:pt x="118"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69" name="Freeform 336"/>
              <p:cNvSpPr>
                <a:spLocks/>
              </p:cNvSpPr>
              <p:nvPr/>
            </p:nvSpPr>
            <p:spPr bwMode="auto">
              <a:xfrm flipH="1">
                <a:off x="9776280" y="8477818"/>
                <a:ext cx="62355" cy="84078"/>
              </a:xfrm>
              <a:custGeom>
                <a:avLst/>
                <a:gdLst>
                  <a:gd name="T0" fmla="*/ 116 w 155"/>
                  <a:gd name="T1" fmla="*/ 0 h 209"/>
                  <a:gd name="T2" fmla="*/ 155 w 155"/>
                  <a:gd name="T3" fmla="*/ 0 h 209"/>
                  <a:gd name="T4" fmla="*/ 40 w 155"/>
                  <a:gd name="T5" fmla="*/ 209 h 209"/>
                  <a:gd name="T6" fmla="*/ 0 w 155"/>
                  <a:gd name="T7" fmla="*/ 209 h 209"/>
                  <a:gd name="T8" fmla="*/ 116 w 155"/>
                  <a:gd name="T9" fmla="*/ 0 h 209"/>
                </a:gdLst>
                <a:ahLst/>
                <a:cxnLst>
                  <a:cxn ang="0">
                    <a:pos x="T0" y="T1"/>
                  </a:cxn>
                  <a:cxn ang="0">
                    <a:pos x="T2" y="T3"/>
                  </a:cxn>
                  <a:cxn ang="0">
                    <a:pos x="T4" y="T5"/>
                  </a:cxn>
                  <a:cxn ang="0">
                    <a:pos x="T6" y="T7"/>
                  </a:cxn>
                  <a:cxn ang="0">
                    <a:pos x="T8" y="T9"/>
                  </a:cxn>
                </a:cxnLst>
                <a:rect l="0" t="0" r="r" b="b"/>
                <a:pathLst>
                  <a:path w="155" h="209">
                    <a:moveTo>
                      <a:pt x="116" y="0"/>
                    </a:moveTo>
                    <a:lnTo>
                      <a:pt x="155" y="0"/>
                    </a:lnTo>
                    <a:lnTo>
                      <a:pt x="40" y="209"/>
                    </a:lnTo>
                    <a:lnTo>
                      <a:pt x="0" y="209"/>
                    </a:lnTo>
                    <a:lnTo>
                      <a:pt x="11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70" name="Rectangle 337"/>
              <p:cNvSpPr>
                <a:spLocks noChangeArrowheads="1"/>
              </p:cNvSpPr>
              <p:nvPr/>
            </p:nvSpPr>
            <p:spPr bwMode="auto">
              <a:xfrm flipH="1">
                <a:off x="9541342" y="8561896"/>
                <a:ext cx="348786" cy="27758"/>
              </a:xfrm>
              <a:prstGeom prst="rect">
                <a:avLst/>
              </a:pr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271" name="Rectangle 338"/>
              <p:cNvSpPr>
                <a:spLocks noChangeArrowheads="1"/>
              </p:cNvSpPr>
              <p:nvPr/>
            </p:nvSpPr>
            <p:spPr bwMode="auto">
              <a:xfrm flipH="1">
                <a:off x="9541342" y="8561896"/>
                <a:ext cx="15690" cy="27758"/>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72" name="Rectangle 339"/>
              <p:cNvSpPr>
                <a:spLocks noChangeArrowheads="1"/>
              </p:cNvSpPr>
              <p:nvPr/>
            </p:nvSpPr>
            <p:spPr bwMode="auto">
              <a:xfrm flipH="1">
                <a:off x="9572720" y="8561896"/>
                <a:ext cx="14885" cy="27758"/>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73" name="Rectangle 340"/>
              <p:cNvSpPr>
                <a:spLocks noChangeArrowheads="1"/>
              </p:cNvSpPr>
              <p:nvPr/>
            </p:nvSpPr>
            <p:spPr bwMode="auto">
              <a:xfrm flipH="1">
                <a:off x="9603697" y="8561896"/>
                <a:ext cx="15690" cy="27758"/>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74" name="Rectangle 341"/>
              <p:cNvSpPr>
                <a:spLocks noChangeArrowheads="1"/>
              </p:cNvSpPr>
              <p:nvPr/>
            </p:nvSpPr>
            <p:spPr bwMode="auto">
              <a:xfrm flipH="1">
                <a:off x="9635478" y="8561896"/>
                <a:ext cx="15690" cy="27758"/>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75" name="Rectangle 342"/>
              <p:cNvSpPr>
                <a:spLocks noChangeArrowheads="1"/>
              </p:cNvSpPr>
              <p:nvPr/>
            </p:nvSpPr>
            <p:spPr bwMode="auto">
              <a:xfrm flipH="1">
                <a:off x="9666052" y="8561896"/>
                <a:ext cx="15690" cy="27758"/>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76" name="Rectangle 343"/>
              <p:cNvSpPr>
                <a:spLocks noChangeArrowheads="1"/>
              </p:cNvSpPr>
              <p:nvPr/>
            </p:nvSpPr>
            <p:spPr bwMode="auto">
              <a:xfrm flipH="1">
                <a:off x="9697833" y="8561896"/>
                <a:ext cx="15690" cy="27758"/>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77" name="Rectangle 344"/>
              <p:cNvSpPr>
                <a:spLocks noChangeArrowheads="1"/>
              </p:cNvSpPr>
              <p:nvPr/>
            </p:nvSpPr>
            <p:spPr bwMode="auto">
              <a:xfrm flipH="1">
                <a:off x="9729614" y="8561896"/>
                <a:ext cx="14885" cy="27758"/>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78" name="Rectangle 345"/>
              <p:cNvSpPr>
                <a:spLocks noChangeArrowheads="1"/>
              </p:cNvSpPr>
              <p:nvPr/>
            </p:nvSpPr>
            <p:spPr bwMode="auto">
              <a:xfrm flipH="1">
                <a:off x="9760189" y="8561896"/>
                <a:ext cx="16091" cy="27758"/>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79" name="Rectangle 346"/>
              <p:cNvSpPr>
                <a:spLocks noChangeArrowheads="1"/>
              </p:cNvSpPr>
              <p:nvPr/>
            </p:nvSpPr>
            <p:spPr bwMode="auto">
              <a:xfrm flipH="1">
                <a:off x="9791968" y="8561896"/>
                <a:ext cx="15690" cy="27758"/>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80" name="Rectangle 347"/>
              <p:cNvSpPr>
                <a:spLocks noChangeArrowheads="1"/>
              </p:cNvSpPr>
              <p:nvPr/>
            </p:nvSpPr>
            <p:spPr bwMode="auto">
              <a:xfrm flipH="1">
                <a:off x="9822544" y="8561896"/>
                <a:ext cx="16091" cy="27758"/>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81" name="Freeform 348"/>
              <p:cNvSpPr>
                <a:spLocks/>
              </p:cNvSpPr>
              <p:nvPr/>
            </p:nvSpPr>
            <p:spPr bwMode="auto">
              <a:xfrm flipH="1">
                <a:off x="9494677" y="8477818"/>
                <a:ext cx="46665" cy="111836"/>
              </a:xfrm>
              <a:custGeom>
                <a:avLst/>
                <a:gdLst>
                  <a:gd name="T0" fmla="*/ 0 w 116"/>
                  <a:gd name="T1" fmla="*/ 278 h 278"/>
                  <a:gd name="T2" fmla="*/ 116 w 116"/>
                  <a:gd name="T3" fmla="*/ 278 h 278"/>
                  <a:gd name="T4" fmla="*/ 116 w 116"/>
                  <a:gd name="T5" fmla="*/ 0 h 278"/>
                  <a:gd name="T6" fmla="*/ 0 w 116"/>
                  <a:gd name="T7" fmla="*/ 209 h 278"/>
                  <a:gd name="T8" fmla="*/ 0 w 116"/>
                  <a:gd name="T9" fmla="*/ 278 h 278"/>
                </a:gdLst>
                <a:ahLst/>
                <a:cxnLst>
                  <a:cxn ang="0">
                    <a:pos x="T0" y="T1"/>
                  </a:cxn>
                  <a:cxn ang="0">
                    <a:pos x="T2" y="T3"/>
                  </a:cxn>
                  <a:cxn ang="0">
                    <a:pos x="T4" y="T5"/>
                  </a:cxn>
                  <a:cxn ang="0">
                    <a:pos x="T6" y="T7"/>
                  </a:cxn>
                  <a:cxn ang="0">
                    <a:pos x="T8" y="T9"/>
                  </a:cxn>
                </a:cxnLst>
                <a:rect l="0" t="0" r="r" b="b"/>
                <a:pathLst>
                  <a:path w="116" h="278">
                    <a:moveTo>
                      <a:pt x="0" y="278"/>
                    </a:moveTo>
                    <a:lnTo>
                      <a:pt x="116" y="278"/>
                    </a:lnTo>
                    <a:lnTo>
                      <a:pt x="116" y="0"/>
                    </a:lnTo>
                    <a:lnTo>
                      <a:pt x="0" y="209"/>
                    </a:lnTo>
                    <a:lnTo>
                      <a:pt x="0" y="278"/>
                    </a:lnTo>
                    <a:close/>
                  </a:path>
                </a:pathLst>
              </a:cu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82" name="Freeform 349"/>
              <p:cNvSpPr>
                <a:spLocks/>
              </p:cNvSpPr>
              <p:nvPr/>
            </p:nvSpPr>
            <p:spPr bwMode="auto">
              <a:xfrm flipH="1">
                <a:off x="9494677" y="8589654"/>
                <a:ext cx="336717" cy="113044"/>
              </a:xfrm>
              <a:custGeom>
                <a:avLst/>
                <a:gdLst>
                  <a:gd name="T0" fmla="*/ 0 w 837"/>
                  <a:gd name="T1" fmla="*/ 281 h 281"/>
                  <a:gd name="T2" fmla="*/ 527 w 837"/>
                  <a:gd name="T3" fmla="*/ 281 h 281"/>
                  <a:gd name="T4" fmla="*/ 837 w 837"/>
                  <a:gd name="T5" fmla="*/ 0 h 281"/>
                  <a:gd name="T6" fmla="*/ 0 w 837"/>
                  <a:gd name="T7" fmla="*/ 0 h 281"/>
                  <a:gd name="T8" fmla="*/ 0 w 837"/>
                  <a:gd name="T9" fmla="*/ 281 h 281"/>
                </a:gdLst>
                <a:ahLst/>
                <a:cxnLst>
                  <a:cxn ang="0">
                    <a:pos x="T0" y="T1"/>
                  </a:cxn>
                  <a:cxn ang="0">
                    <a:pos x="T2" y="T3"/>
                  </a:cxn>
                  <a:cxn ang="0">
                    <a:pos x="T4" y="T5"/>
                  </a:cxn>
                  <a:cxn ang="0">
                    <a:pos x="T6" y="T7"/>
                  </a:cxn>
                  <a:cxn ang="0">
                    <a:pos x="T8" y="T9"/>
                  </a:cxn>
                </a:cxnLst>
                <a:rect l="0" t="0" r="r" b="b"/>
                <a:pathLst>
                  <a:path w="837" h="281">
                    <a:moveTo>
                      <a:pt x="0" y="281"/>
                    </a:moveTo>
                    <a:lnTo>
                      <a:pt x="527" y="281"/>
                    </a:lnTo>
                    <a:lnTo>
                      <a:pt x="837" y="0"/>
                    </a:lnTo>
                    <a:lnTo>
                      <a:pt x="0" y="0"/>
                    </a:lnTo>
                    <a:lnTo>
                      <a:pt x="0" y="281"/>
                    </a:lnTo>
                    <a:close/>
                  </a:path>
                </a:pathLst>
              </a:custGeom>
              <a:solidFill>
                <a:schemeClr val="accent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283" name="Rectangle 350"/>
              <p:cNvSpPr>
                <a:spLocks noChangeArrowheads="1"/>
              </p:cNvSpPr>
              <p:nvPr/>
            </p:nvSpPr>
            <p:spPr bwMode="auto">
              <a:xfrm flipH="1">
                <a:off x="9508354" y="8589654"/>
                <a:ext cx="123101" cy="74423"/>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84" name="Rectangle 351"/>
              <p:cNvSpPr>
                <a:spLocks noChangeArrowheads="1"/>
              </p:cNvSpPr>
              <p:nvPr/>
            </p:nvSpPr>
            <p:spPr bwMode="auto">
              <a:xfrm flipH="1">
                <a:off x="9644328" y="8589654"/>
                <a:ext cx="122699" cy="74423"/>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85" name="Rectangle 630"/>
              <p:cNvSpPr>
                <a:spLocks noChangeArrowheads="1"/>
              </p:cNvSpPr>
              <p:nvPr/>
            </p:nvSpPr>
            <p:spPr bwMode="auto">
              <a:xfrm flipH="1">
                <a:off x="9397322" y="7764155"/>
                <a:ext cx="55516" cy="938543"/>
              </a:xfrm>
              <a:prstGeom prst="rect">
                <a:avLst/>
              </a:pr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286" name="Rectangle 631"/>
              <p:cNvSpPr>
                <a:spLocks noChangeArrowheads="1"/>
              </p:cNvSpPr>
              <p:nvPr/>
            </p:nvSpPr>
            <p:spPr bwMode="auto">
              <a:xfrm flipH="1">
                <a:off x="9384449" y="7742029"/>
                <a:ext cx="54712" cy="22126"/>
              </a:xfrm>
              <a:prstGeom prst="rect">
                <a:avLst/>
              </a:prstGeom>
              <a:solidFill>
                <a:schemeClr val="accent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87" name="Rectangle 632"/>
              <p:cNvSpPr>
                <a:spLocks noChangeArrowheads="1"/>
              </p:cNvSpPr>
              <p:nvPr/>
            </p:nvSpPr>
            <p:spPr bwMode="auto">
              <a:xfrm flipH="1">
                <a:off x="9612547" y="7645883"/>
                <a:ext cx="30574" cy="96148"/>
              </a:xfrm>
              <a:prstGeom prst="rect">
                <a:avLst/>
              </a:pr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288" name="Rectangle 673"/>
              <p:cNvSpPr>
                <a:spLocks noChangeArrowheads="1"/>
              </p:cNvSpPr>
              <p:nvPr/>
            </p:nvSpPr>
            <p:spPr bwMode="auto">
              <a:xfrm flipH="1">
                <a:off x="9397322" y="7989036"/>
                <a:ext cx="55516" cy="10862"/>
              </a:xfrm>
              <a:prstGeom prst="rect">
                <a:avLst/>
              </a:prstGeom>
              <a:solidFill>
                <a:schemeClr val="accent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89" name="Rectangle 674"/>
              <p:cNvSpPr>
                <a:spLocks noChangeArrowheads="1"/>
              </p:cNvSpPr>
              <p:nvPr/>
            </p:nvSpPr>
            <p:spPr bwMode="auto">
              <a:xfrm flipH="1">
                <a:off x="9397322" y="8134665"/>
                <a:ext cx="55516" cy="10057"/>
              </a:xfrm>
              <a:prstGeom prst="rect">
                <a:avLst/>
              </a:prstGeom>
              <a:solidFill>
                <a:schemeClr val="accent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90" name="Rectangle 675"/>
              <p:cNvSpPr>
                <a:spLocks noChangeArrowheads="1"/>
              </p:cNvSpPr>
              <p:nvPr/>
            </p:nvSpPr>
            <p:spPr bwMode="auto">
              <a:xfrm flipH="1">
                <a:off x="9397322" y="8279489"/>
                <a:ext cx="55516" cy="10862"/>
              </a:xfrm>
              <a:prstGeom prst="rect">
                <a:avLst/>
              </a:prstGeom>
              <a:solidFill>
                <a:schemeClr val="accent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91" name="Rectangle 676"/>
              <p:cNvSpPr>
                <a:spLocks noChangeArrowheads="1"/>
              </p:cNvSpPr>
              <p:nvPr/>
            </p:nvSpPr>
            <p:spPr bwMode="auto">
              <a:xfrm flipH="1">
                <a:off x="9397322" y="8425118"/>
                <a:ext cx="55516" cy="10057"/>
              </a:xfrm>
              <a:prstGeom prst="rect">
                <a:avLst/>
              </a:prstGeom>
              <a:solidFill>
                <a:schemeClr val="accent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92" name="Rectangle 677"/>
              <p:cNvSpPr>
                <a:spLocks noChangeArrowheads="1"/>
              </p:cNvSpPr>
              <p:nvPr/>
            </p:nvSpPr>
            <p:spPr bwMode="auto">
              <a:xfrm flipH="1">
                <a:off x="9397322" y="7841395"/>
                <a:ext cx="55516" cy="9655"/>
              </a:xfrm>
              <a:prstGeom prst="rect">
                <a:avLst/>
              </a:prstGeom>
              <a:solidFill>
                <a:schemeClr val="accent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93" name="Rectangle 678"/>
              <p:cNvSpPr>
                <a:spLocks noChangeArrowheads="1"/>
              </p:cNvSpPr>
              <p:nvPr/>
            </p:nvSpPr>
            <p:spPr bwMode="auto">
              <a:xfrm flipH="1">
                <a:off x="9397322" y="7764155"/>
                <a:ext cx="55516" cy="16494"/>
              </a:xfrm>
              <a:prstGeom prst="rect">
                <a:avLst/>
              </a:prstGeom>
              <a:solidFill>
                <a:schemeClr val="accent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95" name="Freeform 12"/>
              <p:cNvSpPr>
                <a:spLocks/>
              </p:cNvSpPr>
              <p:nvPr/>
            </p:nvSpPr>
            <p:spPr bwMode="auto">
              <a:xfrm flipH="1">
                <a:off x="9656285" y="8003225"/>
                <a:ext cx="129189" cy="123249"/>
              </a:xfrm>
              <a:custGeom>
                <a:avLst/>
                <a:gdLst>
                  <a:gd name="T0" fmla="*/ 23 w 87"/>
                  <a:gd name="T1" fmla="*/ 83 h 83"/>
                  <a:gd name="T2" fmla="*/ 87 w 87"/>
                  <a:gd name="T3" fmla="*/ 25 h 83"/>
                  <a:gd name="T4" fmla="*/ 64 w 87"/>
                  <a:gd name="T5" fmla="*/ 0 h 83"/>
                  <a:gd name="T6" fmla="*/ 0 w 87"/>
                  <a:gd name="T7" fmla="*/ 58 h 83"/>
                  <a:gd name="T8" fmla="*/ 23 w 87"/>
                  <a:gd name="T9" fmla="*/ 83 h 83"/>
                </a:gdLst>
                <a:ahLst/>
                <a:cxnLst>
                  <a:cxn ang="0">
                    <a:pos x="T0" y="T1"/>
                  </a:cxn>
                  <a:cxn ang="0">
                    <a:pos x="T2" y="T3"/>
                  </a:cxn>
                  <a:cxn ang="0">
                    <a:pos x="T4" y="T5"/>
                  </a:cxn>
                  <a:cxn ang="0">
                    <a:pos x="T6" y="T7"/>
                  </a:cxn>
                  <a:cxn ang="0">
                    <a:pos x="T8" y="T9"/>
                  </a:cxn>
                </a:cxnLst>
                <a:rect l="0" t="0" r="r" b="b"/>
                <a:pathLst>
                  <a:path w="87" h="83">
                    <a:moveTo>
                      <a:pt x="23" y="83"/>
                    </a:moveTo>
                    <a:lnTo>
                      <a:pt x="87" y="25"/>
                    </a:lnTo>
                    <a:lnTo>
                      <a:pt x="64" y="0"/>
                    </a:lnTo>
                    <a:lnTo>
                      <a:pt x="0" y="58"/>
                    </a:lnTo>
                    <a:lnTo>
                      <a:pt x="23" y="8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a:p>
            </p:txBody>
          </p:sp>
        </p:grpSp>
        <p:grpSp>
          <p:nvGrpSpPr>
            <p:cNvPr id="34" name="Group 33"/>
            <p:cNvGrpSpPr/>
            <p:nvPr/>
          </p:nvGrpSpPr>
          <p:grpSpPr>
            <a:xfrm>
              <a:off x="548378" y="6218899"/>
              <a:ext cx="1648673" cy="621257"/>
              <a:chOff x="8592452" y="5231419"/>
              <a:chExt cx="2506981" cy="1537038"/>
            </a:xfrm>
          </p:grpSpPr>
          <p:sp>
            <p:nvSpPr>
              <p:cNvPr id="95" name="Rectangle 9"/>
              <p:cNvSpPr>
                <a:spLocks noChangeArrowheads="1"/>
              </p:cNvSpPr>
              <p:nvPr/>
            </p:nvSpPr>
            <p:spPr bwMode="auto">
              <a:xfrm>
                <a:off x="8592452" y="6049639"/>
                <a:ext cx="1006233" cy="718818"/>
              </a:xfrm>
              <a:prstGeom prst="rect">
                <a:avLst/>
              </a:prstGeom>
              <a:solidFill>
                <a:schemeClr val="tx2">
                  <a:lumMod val="60000"/>
                  <a:lumOff val="4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96" name="Rectangle 11"/>
              <p:cNvSpPr>
                <a:spLocks noChangeArrowheads="1"/>
              </p:cNvSpPr>
              <p:nvPr/>
            </p:nvSpPr>
            <p:spPr bwMode="auto">
              <a:xfrm>
                <a:off x="9826592" y="5553003"/>
                <a:ext cx="1008384" cy="1215454"/>
              </a:xfrm>
              <a:prstGeom prst="rect">
                <a:avLst/>
              </a:prstGeom>
              <a:solidFill>
                <a:schemeClr val="tx2">
                  <a:lumMod val="60000"/>
                  <a:lumOff val="4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97" name="Rectangle 12"/>
              <p:cNvSpPr>
                <a:spLocks noChangeArrowheads="1"/>
              </p:cNvSpPr>
              <p:nvPr/>
            </p:nvSpPr>
            <p:spPr bwMode="auto">
              <a:xfrm>
                <a:off x="9256823" y="6188502"/>
                <a:ext cx="1008384" cy="579955"/>
              </a:xfrm>
              <a:prstGeom prst="rect">
                <a:avLst/>
              </a:prstGeom>
              <a:solidFill>
                <a:schemeClr val="tx2">
                  <a:lumMod val="60000"/>
                  <a:lumOff val="4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98" name="Rectangle 13"/>
              <p:cNvSpPr>
                <a:spLocks noChangeArrowheads="1"/>
              </p:cNvSpPr>
              <p:nvPr/>
            </p:nvSpPr>
            <p:spPr bwMode="auto">
              <a:xfrm>
                <a:off x="10091049" y="5838896"/>
                <a:ext cx="1008384" cy="929561"/>
              </a:xfrm>
              <a:prstGeom prst="rect">
                <a:avLst/>
              </a:prstGeom>
              <a:solidFill>
                <a:schemeClr val="tx2">
                  <a:lumMod val="60000"/>
                  <a:lumOff val="4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99" name="Rectangle 141"/>
              <p:cNvSpPr>
                <a:spLocks noChangeArrowheads="1"/>
              </p:cNvSpPr>
              <p:nvPr/>
            </p:nvSpPr>
            <p:spPr bwMode="auto">
              <a:xfrm>
                <a:off x="10331749" y="5231419"/>
                <a:ext cx="129004" cy="333339"/>
              </a:xfrm>
              <a:prstGeom prst="rect">
                <a:avLst/>
              </a:prstGeom>
              <a:solidFill>
                <a:schemeClr val="tx2">
                  <a:lumMod val="60000"/>
                  <a:lumOff val="4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100" name="Rectangle 143"/>
              <p:cNvSpPr>
                <a:spLocks noChangeArrowheads="1"/>
              </p:cNvSpPr>
              <p:nvPr/>
            </p:nvSpPr>
            <p:spPr bwMode="auto">
              <a:xfrm>
                <a:off x="10510205" y="5398087"/>
                <a:ext cx="249408" cy="166672"/>
              </a:xfrm>
              <a:prstGeom prst="rect">
                <a:avLst/>
              </a:prstGeom>
              <a:solidFill>
                <a:schemeClr val="tx2">
                  <a:lumMod val="60000"/>
                  <a:lumOff val="4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grpSp>
        <p:sp>
          <p:nvSpPr>
            <p:cNvPr id="36" name="Rectangle 98"/>
            <p:cNvSpPr>
              <a:spLocks noChangeArrowheads="1"/>
            </p:cNvSpPr>
            <p:nvPr/>
          </p:nvSpPr>
          <p:spPr bwMode="auto">
            <a:xfrm>
              <a:off x="957541" y="6476266"/>
              <a:ext cx="166969" cy="271794"/>
            </a:xfrm>
            <a:prstGeom prst="rect">
              <a:avLst/>
            </a:prstGeom>
            <a:solidFill>
              <a:srgbClr val="309CC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37" name="Rectangle 99"/>
            <p:cNvSpPr>
              <a:spLocks noChangeArrowheads="1"/>
            </p:cNvSpPr>
            <p:nvPr/>
          </p:nvSpPr>
          <p:spPr bwMode="auto">
            <a:xfrm>
              <a:off x="1004711" y="6442573"/>
              <a:ext cx="68136" cy="69633"/>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38" name="Rectangle 100"/>
            <p:cNvSpPr>
              <a:spLocks noChangeArrowheads="1"/>
            </p:cNvSpPr>
            <p:nvPr/>
          </p:nvSpPr>
          <p:spPr bwMode="auto">
            <a:xfrm>
              <a:off x="974013" y="6217201"/>
              <a:ext cx="214889" cy="33693"/>
            </a:xfrm>
            <a:prstGeom prst="rect">
              <a:avLst/>
            </a:prstGeom>
            <a:solidFill>
              <a:schemeClr val="accent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39" name="Rectangle 101"/>
            <p:cNvSpPr>
              <a:spLocks noChangeArrowheads="1"/>
            </p:cNvSpPr>
            <p:nvPr/>
          </p:nvSpPr>
          <p:spPr bwMode="auto">
            <a:xfrm>
              <a:off x="904380" y="6250895"/>
              <a:ext cx="589260" cy="589260"/>
            </a:xfrm>
            <a:prstGeom prst="rect">
              <a:avLst/>
            </a:prstGeom>
            <a:solidFill>
              <a:schemeClr val="accent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40" name="Rectangle 102"/>
            <p:cNvSpPr>
              <a:spLocks noChangeArrowheads="1"/>
            </p:cNvSpPr>
            <p:nvPr/>
          </p:nvSpPr>
          <p:spPr bwMode="auto">
            <a:xfrm>
              <a:off x="904380" y="6271859"/>
              <a:ext cx="589260" cy="11980"/>
            </a:xfrm>
            <a:prstGeom prst="rect">
              <a:avLst/>
            </a:prstGeom>
            <a:solidFill>
              <a:schemeClr val="accent1">
                <a:lumMod val="20000"/>
                <a:lumOff val="8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41" name="Rectangle 103"/>
            <p:cNvSpPr>
              <a:spLocks noChangeArrowheads="1"/>
            </p:cNvSpPr>
            <p:nvPr/>
          </p:nvSpPr>
          <p:spPr bwMode="auto">
            <a:xfrm>
              <a:off x="937325" y="6305553"/>
              <a:ext cx="41930" cy="86105"/>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42" name="Rectangle 104"/>
            <p:cNvSpPr>
              <a:spLocks noChangeArrowheads="1"/>
            </p:cNvSpPr>
            <p:nvPr/>
          </p:nvSpPr>
          <p:spPr bwMode="auto">
            <a:xfrm>
              <a:off x="931335" y="6346734"/>
              <a:ext cx="54658" cy="3744"/>
            </a:xfrm>
            <a:prstGeom prst="rect">
              <a:avLst/>
            </a:prstGeom>
            <a:solidFill>
              <a:schemeClr val="bg1"/>
            </a:solidFill>
            <a:ln>
              <a:solidFill>
                <a:schemeClr val="accent1"/>
              </a:solidFill>
            </a:ln>
            <a:extLst/>
          </p:spPr>
          <p:txBody>
            <a:bodyPr vert="horz" wrap="square" lIns="91440" tIns="45720" rIns="91440" bIns="45720" numCol="1" anchor="t" anchorCtr="0" compatLnSpc="1">
              <a:prstTxWarp prst="textNoShape">
                <a:avLst/>
              </a:prstTxWarp>
            </a:bodyPr>
            <a:lstStyle/>
            <a:p>
              <a:endParaRPr lang="en-IN" sz="1350"/>
            </a:p>
          </p:txBody>
        </p:sp>
        <p:sp>
          <p:nvSpPr>
            <p:cNvPr id="43" name="Rectangle 105"/>
            <p:cNvSpPr>
              <a:spLocks noChangeArrowheads="1"/>
            </p:cNvSpPr>
            <p:nvPr/>
          </p:nvSpPr>
          <p:spPr bwMode="auto">
            <a:xfrm>
              <a:off x="1033912" y="6305553"/>
              <a:ext cx="41181" cy="86105"/>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44" name="Rectangle 106"/>
            <p:cNvSpPr>
              <a:spLocks noChangeArrowheads="1"/>
            </p:cNvSpPr>
            <p:nvPr/>
          </p:nvSpPr>
          <p:spPr bwMode="auto">
            <a:xfrm>
              <a:off x="1027174" y="6346734"/>
              <a:ext cx="53161" cy="3744"/>
            </a:xfrm>
            <a:prstGeom prst="rect">
              <a:avLst/>
            </a:prstGeom>
            <a:solidFill>
              <a:schemeClr val="bg1"/>
            </a:solidFill>
            <a:ln>
              <a:solidFill>
                <a:schemeClr val="accent1"/>
              </a:solidFill>
            </a:ln>
            <a:extLst/>
          </p:spPr>
          <p:txBody>
            <a:bodyPr vert="horz" wrap="square" lIns="91440" tIns="45720" rIns="91440" bIns="45720" numCol="1" anchor="t" anchorCtr="0" compatLnSpc="1">
              <a:prstTxWarp prst="textNoShape">
                <a:avLst/>
              </a:prstTxWarp>
            </a:bodyPr>
            <a:lstStyle/>
            <a:p>
              <a:endParaRPr lang="en-IN" sz="1350"/>
            </a:p>
          </p:txBody>
        </p:sp>
        <p:sp>
          <p:nvSpPr>
            <p:cNvPr id="45" name="Rectangle 107"/>
            <p:cNvSpPr>
              <a:spLocks noChangeArrowheads="1"/>
            </p:cNvSpPr>
            <p:nvPr/>
          </p:nvSpPr>
          <p:spPr bwMode="auto">
            <a:xfrm>
              <a:off x="1129751" y="6305553"/>
              <a:ext cx="41930" cy="86105"/>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46" name="Rectangle 108"/>
            <p:cNvSpPr>
              <a:spLocks noChangeArrowheads="1"/>
            </p:cNvSpPr>
            <p:nvPr/>
          </p:nvSpPr>
          <p:spPr bwMode="auto">
            <a:xfrm>
              <a:off x="1123761" y="6346734"/>
              <a:ext cx="53161" cy="3744"/>
            </a:xfrm>
            <a:prstGeom prst="rect">
              <a:avLst/>
            </a:prstGeom>
            <a:solidFill>
              <a:schemeClr val="bg1"/>
            </a:solidFill>
            <a:ln>
              <a:solidFill>
                <a:schemeClr val="accent1"/>
              </a:solidFill>
            </a:ln>
            <a:extLst/>
          </p:spPr>
          <p:txBody>
            <a:bodyPr vert="horz" wrap="square" lIns="91440" tIns="45720" rIns="91440" bIns="45720" numCol="1" anchor="t" anchorCtr="0" compatLnSpc="1">
              <a:prstTxWarp prst="textNoShape">
                <a:avLst/>
              </a:prstTxWarp>
            </a:bodyPr>
            <a:lstStyle/>
            <a:p>
              <a:endParaRPr lang="en-IN" sz="1350"/>
            </a:p>
          </p:txBody>
        </p:sp>
        <p:sp>
          <p:nvSpPr>
            <p:cNvPr id="47" name="Rectangle 109"/>
            <p:cNvSpPr>
              <a:spLocks noChangeArrowheads="1"/>
            </p:cNvSpPr>
            <p:nvPr/>
          </p:nvSpPr>
          <p:spPr bwMode="auto">
            <a:xfrm>
              <a:off x="1226339" y="6305553"/>
              <a:ext cx="41181" cy="86105"/>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48" name="Rectangle 110"/>
            <p:cNvSpPr>
              <a:spLocks noChangeArrowheads="1"/>
            </p:cNvSpPr>
            <p:nvPr/>
          </p:nvSpPr>
          <p:spPr bwMode="auto">
            <a:xfrm>
              <a:off x="1219600" y="6346734"/>
              <a:ext cx="53161" cy="3744"/>
            </a:xfrm>
            <a:prstGeom prst="rect">
              <a:avLst/>
            </a:prstGeom>
            <a:solidFill>
              <a:schemeClr val="bg1"/>
            </a:solidFill>
            <a:ln>
              <a:solidFill>
                <a:schemeClr val="accent1"/>
              </a:solidFill>
            </a:ln>
            <a:extLst/>
          </p:spPr>
          <p:txBody>
            <a:bodyPr vert="horz" wrap="square" lIns="91440" tIns="45720" rIns="91440" bIns="45720" numCol="1" anchor="t" anchorCtr="0" compatLnSpc="1">
              <a:prstTxWarp prst="textNoShape">
                <a:avLst/>
              </a:prstTxWarp>
            </a:bodyPr>
            <a:lstStyle/>
            <a:p>
              <a:endParaRPr lang="en-IN" sz="1350"/>
            </a:p>
          </p:txBody>
        </p:sp>
        <p:sp>
          <p:nvSpPr>
            <p:cNvPr id="49" name="Rectangle 111"/>
            <p:cNvSpPr>
              <a:spLocks noChangeArrowheads="1"/>
            </p:cNvSpPr>
            <p:nvPr/>
          </p:nvSpPr>
          <p:spPr bwMode="auto">
            <a:xfrm>
              <a:off x="1322178" y="6305553"/>
              <a:ext cx="41930" cy="86105"/>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50" name="Rectangle 112"/>
            <p:cNvSpPr>
              <a:spLocks noChangeArrowheads="1"/>
            </p:cNvSpPr>
            <p:nvPr/>
          </p:nvSpPr>
          <p:spPr bwMode="auto">
            <a:xfrm>
              <a:off x="1315439" y="6346734"/>
              <a:ext cx="53909" cy="3744"/>
            </a:xfrm>
            <a:prstGeom prst="rect">
              <a:avLst/>
            </a:prstGeom>
            <a:solidFill>
              <a:schemeClr val="bg1"/>
            </a:solidFill>
            <a:ln>
              <a:solidFill>
                <a:schemeClr val="accent1"/>
              </a:solidFill>
            </a:ln>
            <a:extLst/>
          </p:spPr>
          <p:txBody>
            <a:bodyPr vert="horz" wrap="square" lIns="91440" tIns="45720" rIns="91440" bIns="45720" numCol="1" anchor="t" anchorCtr="0" compatLnSpc="1">
              <a:prstTxWarp prst="textNoShape">
                <a:avLst/>
              </a:prstTxWarp>
            </a:bodyPr>
            <a:lstStyle/>
            <a:p>
              <a:endParaRPr lang="en-IN" sz="1350"/>
            </a:p>
          </p:txBody>
        </p:sp>
        <p:sp>
          <p:nvSpPr>
            <p:cNvPr id="51" name="Rectangle 113"/>
            <p:cNvSpPr>
              <a:spLocks noChangeArrowheads="1"/>
            </p:cNvSpPr>
            <p:nvPr/>
          </p:nvSpPr>
          <p:spPr bwMode="auto">
            <a:xfrm>
              <a:off x="1418766" y="6305553"/>
              <a:ext cx="41181" cy="86105"/>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52" name="Rectangle 114"/>
            <p:cNvSpPr>
              <a:spLocks noChangeArrowheads="1"/>
            </p:cNvSpPr>
            <p:nvPr/>
          </p:nvSpPr>
          <p:spPr bwMode="auto">
            <a:xfrm>
              <a:off x="1412027" y="6346734"/>
              <a:ext cx="53161" cy="3744"/>
            </a:xfrm>
            <a:prstGeom prst="rect">
              <a:avLst/>
            </a:prstGeom>
            <a:solidFill>
              <a:schemeClr val="bg1"/>
            </a:solidFill>
            <a:ln>
              <a:solidFill>
                <a:schemeClr val="accent1"/>
              </a:solidFill>
            </a:ln>
            <a:extLst/>
          </p:spPr>
          <p:txBody>
            <a:bodyPr vert="horz" wrap="square" lIns="91440" tIns="45720" rIns="91440" bIns="45720" numCol="1" anchor="t" anchorCtr="0" compatLnSpc="1">
              <a:prstTxWarp prst="textNoShape">
                <a:avLst/>
              </a:prstTxWarp>
            </a:bodyPr>
            <a:lstStyle/>
            <a:p>
              <a:endParaRPr lang="en-IN" sz="1350"/>
            </a:p>
          </p:txBody>
        </p:sp>
        <p:sp>
          <p:nvSpPr>
            <p:cNvPr id="53" name="Rectangle 115"/>
            <p:cNvSpPr>
              <a:spLocks noChangeArrowheads="1"/>
            </p:cNvSpPr>
            <p:nvPr/>
          </p:nvSpPr>
          <p:spPr bwMode="auto">
            <a:xfrm>
              <a:off x="937325" y="6418613"/>
              <a:ext cx="41930" cy="88352"/>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54" name="Rectangle 116"/>
            <p:cNvSpPr>
              <a:spLocks noChangeArrowheads="1"/>
            </p:cNvSpPr>
            <p:nvPr/>
          </p:nvSpPr>
          <p:spPr bwMode="auto">
            <a:xfrm>
              <a:off x="931335" y="6461291"/>
              <a:ext cx="54658" cy="3744"/>
            </a:xfrm>
            <a:prstGeom prst="rect">
              <a:avLst/>
            </a:prstGeom>
            <a:solidFill>
              <a:schemeClr val="bg1"/>
            </a:solidFill>
            <a:ln>
              <a:solidFill>
                <a:schemeClr val="accent1"/>
              </a:solidFill>
            </a:ln>
            <a:extLst/>
          </p:spPr>
          <p:txBody>
            <a:bodyPr vert="horz" wrap="square" lIns="91440" tIns="45720" rIns="91440" bIns="45720" numCol="1" anchor="t" anchorCtr="0" compatLnSpc="1">
              <a:prstTxWarp prst="textNoShape">
                <a:avLst/>
              </a:prstTxWarp>
            </a:bodyPr>
            <a:lstStyle/>
            <a:p>
              <a:endParaRPr lang="en-IN" sz="1350"/>
            </a:p>
          </p:txBody>
        </p:sp>
        <p:sp>
          <p:nvSpPr>
            <p:cNvPr id="55" name="Rectangle 117"/>
            <p:cNvSpPr>
              <a:spLocks noChangeArrowheads="1"/>
            </p:cNvSpPr>
            <p:nvPr/>
          </p:nvSpPr>
          <p:spPr bwMode="auto">
            <a:xfrm>
              <a:off x="1033912" y="6418613"/>
              <a:ext cx="41181" cy="88352"/>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56" name="Rectangle 118"/>
            <p:cNvSpPr>
              <a:spLocks noChangeArrowheads="1"/>
            </p:cNvSpPr>
            <p:nvPr/>
          </p:nvSpPr>
          <p:spPr bwMode="auto">
            <a:xfrm>
              <a:off x="1027174" y="6461291"/>
              <a:ext cx="53161" cy="3744"/>
            </a:xfrm>
            <a:prstGeom prst="rect">
              <a:avLst/>
            </a:prstGeom>
            <a:solidFill>
              <a:schemeClr val="bg1"/>
            </a:solidFill>
            <a:ln>
              <a:solidFill>
                <a:schemeClr val="accent1"/>
              </a:solidFill>
            </a:ln>
            <a:extLst/>
          </p:spPr>
          <p:txBody>
            <a:bodyPr vert="horz" wrap="square" lIns="91440" tIns="45720" rIns="91440" bIns="45720" numCol="1" anchor="t" anchorCtr="0" compatLnSpc="1">
              <a:prstTxWarp prst="textNoShape">
                <a:avLst/>
              </a:prstTxWarp>
            </a:bodyPr>
            <a:lstStyle/>
            <a:p>
              <a:endParaRPr lang="en-IN" sz="1350"/>
            </a:p>
          </p:txBody>
        </p:sp>
        <p:sp>
          <p:nvSpPr>
            <p:cNvPr id="57" name="Rectangle 119"/>
            <p:cNvSpPr>
              <a:spLocks noChangeArrowheads="1"/>
            </p:cNvSpPr>
            <p:nvPr/>
          </p:nvSpPr>
          <p:spPr bwMode="auto">
            <a:xfrm>
              <a:off x="1129751" y="6418613"/>
              <a:ext cx="41930" cy="88352"/>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58" name="Rectangle 120"/>
            <p:cNvSpPr>
              <a:spLocks noChangeArrowheads="1"/>
            </p:cNvSpPr>
            <p:nvPr/>
          </p:nvSpPr>
          <p:spPr bwMode="auto">
            <a:xfrm>
              <a:off x="1123761" y="6461291"/>
              <a:ext cx="53161" cy="3744"/>
            </a:xfrm>
            <a:prstGeom prst="rect">
              <a:avLst/>
            </a:prstGeom>
            <a:solidFill>
              <a:schemeClr val="bg1"/>
            </a:solidFill>
            <a:ln>
              <a:solidFill>
                <a:schemeClr val="accent1"/>
              </a:solidFill>
            </a:ln>
            <a:extLst/>
          </p:spPr>
          <p:txBody>
            <a:bodyPr vert="horz" wrap="square" lIns="91440" tIns="45720" rIns="91440" bIns="45720" numCol="1" anchor="t" anchorCtr="0" compatLnSpc="1">
              <a:prstTxWarp prst="textNoShape">
                <a:avLst/>
              </a:prstTxWarp>
            </a:bodyPr>
            <a:lstStyle/>
            <a:p>
              <a:endParaRPr lang="en-IN" sz="1350"/>
            </a:p>
          </p:txBody>
        </p:sp>
        <p:sp>
          <p:nvSpPr>
            <p:cNvPr id="59" name="Rectangle 121"/>
            <p:cNvSpPr>
              <a:spLocks noChangeArrowheads="1"/>
            </p:cNvSpPr>
            <p:nvPr/>
          </p:nvSpPr>
          <p:spPr bwMode="auto">
            <a:xfrm>
              <a:off x="1226339" y="6418613"/>
              <a:ext cx="41181" cy="88352"/>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60" name="Rectangle 122"/>
            <p:cNvSpPr>
              <a:spLocks noChangeArrowheads="1"/>
            </p:cNvSpPr>
            <p:nvPr/>
          </p:nvSpPr>
          <p:spPr bwMode="auto">
            <a:xfrm>
              <a:off x="1219600" y="6461291"/>
              <a:ext cx="53161" cy="3744"/>
            </a:xfrm>
            <a:prstGeom prst="rect">
              <a:avLst/>
            </a:prstGeom>
            <a:solidFill>
              <a:schemeClr val="bg1"/>
            </a:solidFill>
            <a:ln>
              <a:solidFill>
                <a:schemeClr val="accent1"/>
              </a:solidFill>
            </a:ln>
            <a:extLst/>
          </p:spPr>
          <p:txBody>
            <a:bodyPr vert="horz" wrap="square" lIns="91440" tIns="45720" rIns="91440" bIns="45720" numCol="1" anchor="t" anchorCtr="0" compatLnSpc="1">
              <a:prstTxWarp prst="textNoShape">
                <a:avLst/>
              </a:prstTxWarp>
            </a:bodyPr>
            <a:lstStyle/>
            <a:p>
              <a:endParaRPr lang="en-IN" sz="1350"/>
            </a:p>
          </p:txBody>
        </p:sp>
        <p:sp>
          <p:nvSpPr>
            <p:cNvPr id="61" name="Rectangle 123"/>
            <p:cNvSpPr>
              <a:spLocks noChangeArrowheads="1"/>
            </p:cNvSpPr>
            <p:nvPr/>
          </p:nvSpPr>
          <p:spPr bwMode="auto">
            <a:xfrm>
              <a:off x="1322178" y="6418613"/>
              <a:ext cx="41930" cy="88352"/>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62" name="Rectangle 124"/>
            <p:cNvSpPr>
              <a:spLocks noChangeArrowheads="1"/>
            </p:cNvSpPr>
            <p:nvPr/>
          </p:nvSpPr>
          <p:spPr bwMode="auto">
            <a:xfrm>
              <a:off x="1315439" y="6461291"/>
              <a:ext cx="53909" cy="3744"/>
            </a:xfrm>
            <a:prstGeom prst="rect">
              <a:avLst/>
            </a:prstGeom>
            <a:solidFill>
              <a:schemeClr val="bg1"/>
            </a:solidFill>
            <a:ln>
              <a:solidFill>
                <a:schemeClr val="accent1"/>
              </a:solidFill>
            </a:ln>
            <a:extLst/>
          </p:spPr>
          <p:txBody>
            <a:bodyPr vert="horz" wrap="square" lIns="91440" tIns="45720" rIns="91440" bIns="45720" numCol="1" anchor="t" anchorCtr="0" compatLnSpc="1">
              <a:prstTxWarp prst="textNoShape">
                <a:avLst/>
              </a:prstTxWarp>
            </a:bodyPr>
            <a:lstStyle/>
            <a:p>
              <a:endParaRPr lang="en-IN" sz="1350"/>
            </a:p>
          </p:txBody>
        </p:sp>
        <p:sp>
          <p:nvSpPr>
            <p:cNvPr id="63" name="Rectangle 125"/>
            <p:cNvSpPr>
              <a:spLocks noChangeArrowheads="1"/>
            </p:cNvSpPr>
            <p:nvPr/>
          </p:nvSpPr>
          <p:spPr bwMode="auto">
            <a:xfrm>
              <a:off x="1418766" y="6418613"/>
              <a:ext cx="41181" cy="88352"/>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64" name="Rectangle 126"/>
            <p:cNvSpPr>
              <a:spLocks noChangeArrowheads="1"/>
            </p:cNvSpPr>
            <p:nvPr/>
          </p:nvSpPr>
          <p:spPr bwMode="auto">
            <a:xfrm>
              <a:off x="1412027" y="6461291"/>
              <a:ext cx="53161" cy="3744"/>
            </a:xfrm>
            <a:prstGeom prst="rect">
              <a:avLst/>
            </a:prstGeom>
            <a:solidFill>
              <a:schemeClr val="bg1"/>
            </a:solidFill>
            <a:ln>
              <a:solidFill>
                <a:schemeClr val="accent1"/>
              </a:solidFill>
            </a:ln>
            <a:extLst/>
          </p:spPr>
          <p:txBody>
            <a:bodyPr vert="horz" wrap="square" lIns="91440" tIns="45720" rIns="91440" bIns="45720" numCol="1" anchor="t" anchorCtr="0" compatLnSpc="1">
              <a:prstTxWarp prst="textNoShape">
                <a:avLst/>
              </a:prstTxWarp>
            </a:bodyPr>
            <a:lstStyle/>
            <a:p>
              <a:endParaRPr lang="en-IN" sz="1350"/>
            </a:p>
          </p:txBody>
        </p:sp>
        <p:sp>
          <p:nvSpPr>
            <p:cNvPr id="65" name="Rectangle 127"/>
            <p:cNvSpPr>
              <a:spLocks noChangeArrowheads="1"/>
            </p:cNvSpPr>
            <p:nvPr/>
          </p:nvSpPr>
          <p:spPr bwMode="auto">
            <a:xfrm>
              <a:off x="937325" y="6533171"/>
              <a:ext cx="41930" cy="88352"/>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66" name="Rectangle 128"/>
            <p:cNvSpPr>
              <a:spLocks noChangeArrowheads="1"/>
            </p:cNvSpPr>
            <p:nvPr/>
          </p:nvSpPr>
          <p:spPr bwMode="auto">
            <a:xfrm>
              <a:off x="931335" y="6575849"/>
              <a:ext cx="54658" cy="2995"/>
            </a:xfrm>
            <a:prstGeom prst="rect">
              <a:avLst/>
            </a:prstGeom>
            <a:solidFill>
              <a:schemeClr val="bg1"/>
            </a:solidFill>
            <a:ln>
              <a:solidFill>
                <a:schemeClr val="accent1"/>
              </a:solidFill>
            </a:ln>
            <a:extLst/>
          </p:spPr>
          <p:txBody>
            <a:bodyPr vert="horz" wrap="square" lIns="91440" tIns="45720" rIns="91440" bIns="45720" numCol="1" anchor="t" anchorCtr="0" compatLnSpc="1">
              <a:prstTxWarp prst="textNoShape">
                <a:avLst/>
              </a:prstTxWarp>
            </a:bodyPr>
            <a:lstStyle/>
            <a:p>
              <a:endParaRPr lang="en-IN" sz="1350"/>
            </a:p>
          </p:txBody>
        </p:sp>
        <p:sp>
          <p:nvSpPr>
            <p:cNvPr id="67" name="Rectangle 129"/>
            <p:cNvSpPr>
              <a:spLocks noChangeArrowheads="1"/>
            </p:cNvSpPr>
            <p:nvPr/>
          </p:nvSpPr>
          <p:spPr bwMode="auto">
            <a:xfrm>
              <a:off x="1033912" y="6533171"/>
              <a:ext cx="41181" cy="88352"/>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68" name="Rectangle 130"/>
            <p:cNvSpPr>
              <a:spLocks noChangeArrowheads="1"/>
            </p:cNvSpPr>
            <p:nvPr/>
          </p:nvSpPr>
          <p:spPr bwMode="auto">
            <a:xfrm>
              <a:off x="1027174" y="6575849"/>
              <a:ext cx="53161" cy="2995"/>
            </a:xfrm>
            <a:prstGeom prst="rect">
              <a:avLst/>
            </a:prstGeom>
            <a:solidFill>
              <a:schemeClr val="bg1"/>
            </a:solidFill>
            <a:ln>
              <a:solidFill>
                <a:schemeClr val="accent1"/>
              </a:solidFill>
            </a:ln>
            <a:extLst/>
          </p:spPr>
          <p:txBody>
            <a:bodyPr vert="horz" wrap="square" lIns="91440" tIns="45720" rIns="91440" bIns="45720" numCol="1" anchor="t" anchorCtr="0" compatLnSpc="1">
              <a:prstTxWarp prst="textNoShape">
                <a:avLst/>
              </a:prstTxWarp>
            </a:bodyPr>
            <a:lstStyle/>
            <a:p>
              <a:endParaRPr lang="en-IN" sz="1350"/>
            </a:p>
          </p:txBody>
        </p:sp>
        <p:sp>
          <p:nvSpPr>
            <p:cNvPr id="69" name="Rectangle 131"/>
            <p:cNvSpPr>
              <a:spLocks noChangeArrowheads="1"/>
            </p:cNvSpPr>
            <p:nvPr/>
          </p:nvSpPr>
          <p:spPr bwMode="auto">
            <a:xfrm>
              <a:off x="1129751" y="6533171"/>
              <a:ext cx="41930" cy="88352"/>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70" name="Rectangle 132"/>
            <p:cNvSpPr>
              <a:spLocks noChangeArrowheads="1"/>
            </p:cNvSpPr>
            <p:nvPr/>
          </p:nvSpPr>
          <p:spPr bwMode="auto">
            <a:xfrm>
              <a:off x="1123761" y="6575849"/>
              <a:ext cx="53161" cy="2995"/>
            </a:xfrm>
            <a:prstGeom prst="rect">
              <a:avLst/>
            </a:prstGeom>
            <a:solidFill>
              <a:schemeClr val="bg1"/>
            </a:solidFill>
            <a:ln>
              <a:solidFill>
                <a:schemeClr val="accent1"/>
              </a:solidFill>
            </a:ln>
            <a:extLst/>
          </p:spPr>
          <p:txBody>
            <a:bodyPr vert="horz" wrap="square" lIns="91440" tIns="45720" rIns="91440" bIns="45720" numCol="1" anchor="t" anchorCtr="0" compatLnSpc="1">
              <a:prstTxWarp prst="textNoShape">
                <a:avLst/>
              </a:prstTxWarp>
            </a:bodyPr>
            <a:lstStyle/>
            <a:p>
              <a:endParaRPr lang="en-IN" sz="1350"/>
            </a:p>
          </p:txBody>
        </p:sp>
        <p:sp>
          <p:nvSpPr>
            <p:cNvPr id="71" name="Rectangle 133"/>
            <p:cNvSpPr>
              <a:spLocks noChangeArrowheads="1"/>
            </p:cNvSpPr>
            <p:nvPr/>
          </p:nvSpPr>
          <p:spPr bwMode="auto">
            <a:xfrm>
              <a:off x="1226339" y="6533171"/>
              <a:ext cx="41181" cy="88352"/>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72" name="Rectangle 134"/>
            <p:cNvSpPr>
              <a:spLocks noChangeArrowheads="1"/>
            </p:cNvSpPr>
            <p:nvPr/>
          </p:nvSpPr>
          <p:spPr bwMode="auto">
            <a:xfrm>
              <a:off x="1219600" y="6575849"/>
              <a:ext cx="53161" cy="2995"/>
            </a:xfrm>
            <a:prstGeom prst="rect">
              <a:avLst/>
            </a:prstGeom>
            <a:solidFill>
              <a:schemeClr val="bg1"/>
            </a:solidFill>
            <a:ln>
              <a:solidFill>
                <a:schemeClr val="accent1"/>
              </a:solidFill>
            </a:ln>
            <a:extLst/>
          </p:spPr>
          <p:txBody>
            <a:bodyPr vert="horz" wrap="square" lIns="91440" tIns="45720" rIns="91440" bIns="45720" numCol="1" anchor="t" anchorCtr="0" compatLnSpc="1">
              <a:prstTxWarp prst="textNoShape">
                <a:avLst/>
              </a:prstTxWarp>
            </a:bodyPr>
            <a:lstStyle/>
            <a:p>
              <a:endParaRPr lang="en-IN" sz="1350"/>
            </a:p>
          </p:txBody>
        </p:sp>
        <p:sp>
          <p:nvSpPr>
            <p:cNvPr id="73" name="Rectangle 135"/>
            <p:cNvSpPr>
              <a:spLocks noChangeArrowheads="1"/>
            </p:cNvSpPr>
            <p:nvPr/>
          </p:nvSpPr>
          <p:spPr bwMode="auto">
            <a:xfrm>
              <a:off x="1322178" y="6533171"/>
              <a:ext cx="41930" cy="88352"/>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74" name="Rectangle 136"/>
            <p:cNvSpPr>
              <a:spLocks noChangeArrowheads="1"/>
            </p:cNvSpPr>
            <p:nvPr/>
          </p:nvSpPr>
          <p:spPr bwMode="auto">
            <a:xfrm>
              <a:off x="1315439" y="6575849"/>
              <a:ext cx="53909" cy="2995"/>
            </a:xfrm>
            <a:prstGeom prst="rect">
              <a:avLst/>
            </a:prstGeom>
            <a:solidFill>
              <a:schemeClr val="bg1"/>
            </a:solidFill>
            <a:ln>
              <a:solidFill>
                <a:schemeClr val="accent1"/>
              </a:solidFill>
            </a:ln>
            <a:extLst/>
          </p:spPr>
          <p:txBody>
            <a:bodyPr vert="horz" wrap="square" lIns="91440" tIns="45720" rIns="91440" bIns="45720" numCol="1" anchor="t" anchorCtr="0" compatLnSpc="1">
              <a:prstTxWarp prst="textNoShape">
                <a:avLst/>
              </a:prstTxWarp>
            </a:bodyPr>
            <a:lstStyle/>
            <a:p>
              <a:endParaRPr lang="en-IN" sz="1350"/>
            </a:p>
          </p:txBody>
        </p:sp>
        <p:sp>
          <p:nvSpPr>
            <p:cNvPr id="75" name="Rectangle 137"/>
            <p:cNvSpPr>
              <a:spLocks noChangeArrowheads="1"/>
            </p:cNvSpPr>
            <p:nvPr/>
          </p:nvSpPr>
          <p:spPr bwMode="auto">
            <a:xfrm>
              <a:off x="1418766" y="6533171"/>
              <a:ext cx="41181" cy="88352"/>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76" name="Rectangle 138"/>
            <p:cNvSpPr>
              <a:spLocks noChangeArrowheads="1"/>
            </p:cNvSpPr>
            <p:nvPr/>
          </p:nvSpPr>
          <p:spPr bwMode="auto">
            <a:xfrm>
              <a:off x="1412027" y="6575849"/>
              <a:ext cx="53161" cy="2995"/>
            </a:xfrm>
            <a:prstGeom prst="rect">
              <a:avLst/>
            </a:prstGeom>
            <a:solidFill>
              <a:schemeClr val="bg1"/>
            </a:solidFill>
            <a:ln>
              <a:solidFill>
                <a:schemeClr val="accent1"/>
              </a:solidFill>
            </a:ln>
            <a:extLst/>
          </p:spPr>
          <p:txBody>
            <a:bodyPr vert="horz" wrap="square" lIns="91440" tIns="45720" rIns="91440" bIns="45720" numCol="1" anchor="t" anchorCtr="0" compatLnSpc="1">
              <a:prstTxWarp prst="textNoShape">
                <a:avLst/>
              </a:prstTxWarp>
            </a:bodyPr>
            <a:lstStyle/>
            <a:p>
              <a:endParaRPr lang="en-IN" sz="1350"/>
            </a:p>
          </p:txBody>
        </p:sp>
        <p:sp>
          <p:nvSpPr>
            <p:cNvPr id="77" name="Rectangle 139"/>
            <p:cNvSpPr>
              <a:spLocks noChangeArrowheads="1"/>
            </p:cNvSpPr>
            <p:nvPr/>
          </p:nvSpPr>
          <p:spPr bwMode="auto">
            <a:xfrm>
              <a:off x="937325" y="6647728"/>
              <a:ext cx="41930" cy="86854"/>
            </a:xfrm>
            <a:prstGeom prst="rect">
              <a:avLst/>
            </a:prstGeom>
            <a:solidFill>
              <a:schemeClr val="bg2">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78" name="Rectangle 140"/>
            <p:cNvSpPr>
              <a:spLocks noChangeArrowheads="1"/>
            </p:cNvSpPr>
            <p:nvPr/>
          </p:nvSpPr>
          <p:spPr bwMode="auto">
            <a:xfrm>
              <a:off x="931335" y="6689658"/>
              <a:ext cx="54658" cy="3744"/>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79" name="Rectangle 141"/>
            <p:cNvSpPr>
              <a:spLocks noChangeArrowheads="1"/>
            </p:cNvSpPr>
            <p:nvPr/>
          </p:nvSpPr>
          <p:spPr bwMode="auto">
            <a:xfrm>
              <a:off x="1033912" y="6647728"/>
              <a:ext cx="41181" cy="86854"/>
            </a:xfrm>
            <a:prstGeom prst="rect">
              <a:avLst/>
            </a:prstGeom>
            <a:solidFill>
              <a:schemeClr val="bg2">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80" name="Rectangle 142"/>
            <p:cNvSpPr>
              <a:spLocks noChangeArrowheads="1"/>
            </p:cNvSpPr>
            <p:nvPr/>
          </p:nvSpPr>
          <p:spPr bwMode="auto">
            <a:xfrm>
              <a:off x="1027174" y="6689658"/>
              <a:ext cx="53161" cy="3744"/>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81" name="Rectangle 143"/>
            <p:cNvSpPr>
              <a:spLocks noChangeArrowheads="1"/>
            </p:cNvSpPr>
            <p:nvPr/>
          </p:nvSpPr>
          <p:spPr bwMode="auto">
            <a:xfrm>
              <a:off x="1033912" y="6804215"/>
              <a:ext cx="41181" cy="35940"/>
            </a:xfrm>
            <a:prstGeom prst="rect">
              <a:avLst/>
            </a:prstGeom>
            <a:solidFill>
              <a:schemeClr val="bg2">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82" name="Rectangle 144"/>
            <p:cNvSpPr>
              <a:spLocks noChangeArrowheads="1"/>
            </p:cNvSpPr>
            <p:nvPr/>
          </p:nvSpPr>
          <p:spPr bwMode="auto">
            <a:xfrm>
              <a:off x="937325" y="6804215"/>
              <a:ext cx="41930" cy="35940"/>
            </a:xfrm>
            <a:prstGeom prst="rect">
              <a:avLst/>
            </a:prstGeom>
            <a:solidFill>
              <a:schemeClr val="bg2">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83" name="Rectangle 145"/>
            <p:cNvSpPr>
              <a:spLocks noChangeArrowheads="1"/>
            </p:cNvSpPr>
            <p:nvPr/>
          </p:nvSpPr>
          <p:spPr bwMode="auto">
            <a:xfrm>
              <a:off x="1417268" y="6805713"/>
              <a:ext cx="41181" cy="34442"/>
            </a:xfrm>
            <a:prstGeom prst="rect">
              <a:avLst/>
            </a:prstGeom>
            <a:solidFill>
              <a:schemeClr val="bg2">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84" name="Rectangle 146"/>
            <p:cNvSpPr>
              <a:spLocks noChangeArrowheads="1"/>
            </p:cNvSpPr>
            <p:nvPr/>
          </p:nvSpPr>
          <p:spPr bwMode="auto">
            <a:xfrm>
              <a:off x="1321429" y="6805713"/>
              <a:ext cx="41181" cy="34442"/>
            </a:xfrm>
            <a:prstGeom prst="rect">
              <a:avLst/>
            </a:prstGeom>
            <a:solidFill>
              <a:schemeClr val="bg2">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85" name="Rectangle 147"/>
            <p:cNvSpPr>
              <a:spLocks noChangeArrowheads="1"/>
            </p:cNvSpPr>
            <p:nvPr/>
          </p:nvSpPr>
          <p:spPr bwMode="auto">
            <a:xfrm>
              <a:off x="1322178" y="6647728"/>
              <a:ext cx="41930" cy="86854"/>
            </a:xfrm>
            <a:prstGeom prst="rect">
              <a:avLst/>
            </a:prstGeom>
            <a:solidFill>
              <a:schemeClr val="bg2">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86" name="Rectangle 148"/>
            <p:cNvSpPr>
              <a:spLocks noChangeArrowheads="1"/>
            </p:cNvSpPr>
            <p:nvPr/>
          </p:nvSpPr>
          <p:spPr bwMode="auto">
            <a:xfrm>
              <a:off x="1315439" y="6689658"/>
              <a:ext cx="53909" cy="3744"/>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87" name="Rectangle 149"/>
            <p:cNvSpPr>
              <a:spLocks noChangeArrowheads="1"/>
            </p:cNvSpPr>
            <p:nvPr/>
          </p:nvSpPr>
          <p:spPr bwMode="auto">
            <a:xfrm>
              <a:off x="1418766" y="6647728"/>
              <a:ext cx="41181" cy="86854"/>
            </a:xfrm>
            <a:prstGeom prst="rect">
              <a:avLst/>
            </a:prstGeom>
            <a:solidFill>
              <a:schemeClr val="bg2">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88" name="Rectangle 150"/>
            <p:cNvSpPr>
              <a:spLocks noChangeArrowheads="1"/>
            </p:cNvSpPr>
            <p:nvPr/>
          </p:nvSpPr>
          <p:spPr bwMode="auto">
            <a:xfrm>
              <a:off x="1412027" y="6689658"/>
              <a:ext cx="53161" cy="3744"/>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89" name="Rectangle 151"/>
            <p:cNvSpPr>
              <a:spLocks noChangeArrowheads="1"/>
            </p:cNvSpPr>
            <p:nvPr/>
          </p:nvSpPr>
          <p:spPr bwMode="auto">
            <a:xfrm>
              <a:off x="1149967" y="6643984"/>
              <a:ext cx="96588" cy="136271"/>
            </a:xfrm>
            <a:prstGeom prst="rect">
              <a:avLst/>
            </a:prstGeom>
            <a:solidFill>
              <a:schemeClr val="bg2">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90" name="Rectangle 152"/>
            <p:cNvSpPr>
              <a:spLocks noChangeArrowheads="1"/>
            </p:cNvSpPr>
            <p:nvPr/>
          </p:nvSpPr>
          <p:spPr bwMode="auto">
            <a:xfrm>
              <a:off x="1129751" y="6789241"/>
              <a:ext cx="137769" cy="11980"/>
            </a:xfrm>
            <a:prstGeom prst="rect">
              <a:avLst/>
            </a:prstGeom>
            <a:solidFill>
              <a:schemeClr val="bg2">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91" name="Rectangle 153"/>
            <p:cNvSpPr>
              <a:spLocks noChangeArrowheads="1"/>
            </p:cNvSpPr>
            <p:nvPr/>
          </p:nvSpPr>
          <p:spPr bwMode="auto">
            <a:xfrm>
              <a:off x="1117771" y="6807959"/>
              <a:ext cx="161728" cy="10482"/>
            </a:xfrm>
            <a:prstGeom prst="rect">
              <a:avLst/>
            </a:prstGeom>
            <a:solidFill>
              <a:schemeClr val="bg2">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92" name="Rectangle 154"/>
            <p:cNvSpPr>
              <a:spLocks noChangeArrowheads="1"/>
            </p:cNvSpPr>
            <p:nvPr/>
          </p:nvSpPr>
          <p:spPr bwMode="auto">
            <a:xfrm>
              <a:off x="1105043" y="6828175"/>
              <a:ext cx="187934" cy="11980"/>
            </a:xfrm>
            <a:prstGeom prst="rect">
              <a:avLst/>
            </a:prstGeom>
            <a:solidFill>
              <a:schemeClr val="bg2">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93" name="Line 155"/>
            <p:cNvSpPr>
              <a:spLocks noChangeShapeType="1"/>
            </p:cNvSpPr>
            <p:nvPr/>
          </p:nvSpPr>
          <p:spPr bwMode="auto">
            <a:xfrm flipV="1">
              <a:off x="1020435" y="6186503"/>
              <a:ext cx="0" cy="29950"/>
            </a:xfrm>
            <a:prstGeom prst="line">
              <a:avLst/>
            </a:prstGeom>
            <a:noFill/>
            <a:ln w="14288"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IN" sz="1350"/>
            </a:p>
          </p:txBody>
        </p:sp>
        <p:sp>
          <p:nvSpPr>
            <p:cNvPr id="94" name="Line 156"/>
            <p:cNvSpPr>
              <a:spLocks noChangeShapeType="1"/>
            </p:cNvSpPr>
            <p:nvPr/>
          </p:nvSpPr>
          <p:spPr bwMode="auto">
            <a:xfrm flipV="1">
              <a:off x="1059370" y="6156553"/>
              <a:ext cx="0" cy="59899"/>
            </a:xfrm>
            <a:prstGeom prst="line">
              <a:avLst/>
            </a:prstGeom>
            <a:noFill/>
            <a:ln w="14288"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IN" sz="1350"/>
            </a:p>
          </p:txBody>
        </p:sp>
        <p:sp>
          <p:nvSpPr>
            <p:cNvPr id="10" name="Freeform 70"/>
            <p:cNvSpPr>
              <a:spLocks/>
            </p:cNvSpPr>
            <p:nvPr/>
          </p:nvSpPr>
          <p:spPr bwMode="auto">
            <a:xfrm flipH="1">
              <a:off x="1352512" y="6834768"/>
              <a:ext cx="2066421" cy="109266"/>
            </a:xfrm>
            <a:custGeom>
              <a:avLst/>
              <a:gdLst>
                <a:gd name="T0" fmla="*/ 485 w 784"/>
                <a:gd name="T1" fmla="*/ 29 h 183"/>
                <a:gd name="T2" fmla="*/ 0 w 784"/>
                <a:gd name="T3" fmla="*/ 183 h 183"/>
                <a:gd name="T4" fmla="*/ 277 w 784"/>
                <a:gd name="T5" fmla="*/ 183 h 183"/>
                <a:gd name="T6" fmla="*/ 784 w 784"/>
                <a:gd name="T7" fmla="*/ 183 h 183"/>
                <a:gd name="T8" fmla="*/ 485 w 784"/>
                <a:gd name="T9" fmla="*/ 29 h 183"/>
              </a:gdLst>
              <a:ahLst/>
              <a:cxnLst>
                <a:cxn ang="0">
                  <a:pos x="T0" y="T1"/>
                </a:cxn>
                <a:cxn ang="0">
                  <a:pos x="T2" y="T3"/>
                </a:cxn>
                <a:cxn ang="0">
                  <a:pos x="T4" y="T5"/>
                </a:cxn>
                <a:cxn ang="0">
                  <a:pos x="T6" y="T7"/>
                </a:cxn>
                <a:cxn ang="0">
                  <a:pos x="T8" y="T9"/>
                </a:cxn>
              </a:cxnLst>
              <a:rect l="0" t="0" r="r" b="b"/>
              <a:pathLst>
                <a:path w="784" h="183">
                  <a:moveTo>
                    <a:pt x="485" y="29"/>
                  </a:moveTo>
                  <a:cubicBezTo>
                    <a:pt x="314" y="0"/>
                    <a:pt x="132" y="51"/>
                    <a:pt x="0" y="183"/>
                  </a:cubicBezTo>
                  <a:cubicBezTo>
                    <a:pt x="277" y="183"/>
                    <a:pt x="277" y="183"/>
                    <a:pt x="277" y="183"/>
                  </a:cubicBezTo>
                  <a:cubicBezTo>
                    <a:pt x="784" y="183"/>
                    <a:pt x="784" y="183"/>
                    <a:pt x="784" y="183"/>
                  </a:cubicBezTo>
                  <a:cubicBezTo>
                    <a:pt x="700" y="99"/>
                    <a:pt x="594" y="47"/>
                    <a:pt x="485" y="29"/>
                  </a:cubicBezTo>
                  <a:close/>
                </a:path>
              </a:pathLst>
            </a:custGeom>
            <a:solidFill>
              <a:srgbClr val="79A5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a:p>
          </p:txBody>
        </p:sp>
        <p:sp>
          <p:nvSpPr>
            <p:cNvPr id="11" name="Freeform 70"/>
            <p:cNvSpPr>
              <a:spLocks/>
            </p:cNvSpPr>
            <p:nvPr/>
          </p:nvSpPr>
          <p:spPr bwMode="auto">
            <a:xfrm flipH="1">
              <a:off x="-15186" y="6533998"/>
              <a:ext cx="2383298" cy="428324"/>
            </a:xfrm>
            <a:custGeom>
              <a:avLst/>
              <a:gdLst>
                <a:gd name="T0" fmla="*/ 485 w 784"/>
                <a:gd name="T1" fmla="*/ 29 h 183"/>
                <a:gd name="T2" fmla="*/ 0 w 784"/>
                <a:gd name="T3" fmla="*/ 183 h 183"/>
                <a:gd name="T4" fmla="*/ 277 w 784"/>
                <a:gd name="T5" fmla="*/ 183 h 183"/>
                <a:gd name="T6" fmla="*/ 784 w 784"/>
                <a:gd name="T7" fmla="*/ 183 h 183"/>
                <a:gd name="T8" fmla="*/ 485 w 784"/>
                <a:gd name="T9" fmla="*/ 29 h 183"/>
              </a:gdLst>
              <a:ahLst/>
              <a:cxnLst>
                <a:cxn ang="0">
                  <a:pos x="T0" y="T1"/>
                </a:cxn>
                <a:cxn ang="0">
                  <a:pos x="T2" y="T3"/>
                </a:cxn>
                <a:cxn ang="0">
                  <a:pos x="T4" y="T5"/>
                </a:cxn>
                <a:cxn ang="0">
                  <a:pos x="T6" y="T7"/>
                </a:cxn>
                <a:cxn ang="0">
                  <a:pos x="T8" y="T9"/>
                </a:cxn>
              </a:cxnLst>
              <a:rect l="0" t="0" r="r" b="b"/>
              <a:pathLst>
                <a:path w="784" h="183">
                  <a:moveTo>
                    <a:pt x="485" y="29"/>
                  </a:moveTo>
                  <a:cubicBezTo>
                    <a:pt x="314" y="0"/>
                    <a:pt x="132" y="51"/>
                    <a:pt x="0" y="183"/>
                  </a:cubicBezTo>
                  <a:cubicBezTo>
                    <a:pt x="277" y="183"/>
                    <a:pt x="277" y="183"/>
                    <a:pt x="277" y="183"/>
                  </a:cubicBezTo>
                  <a:cubicBezTo>
                    <a:pt x="784" y="183"/>
                    <a:pt x="784" y="183"/>
                    <a:pt x="784" y="183"/>
                  </a:cubicBezTo>
                  <a:cubicBezTo>
                    <a:pt x="700" y="99"/>
                    <a:pt x="594" y="47"/>
                    <a:pt x="485" y="29"/>
                  </a:cubicBezTo>
                  <a:close/>
                </a:path>
              </a:pathLst>
            </a:custGeom>
            <a:solidFill>
              <a:srgbClr val="79A5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a:p>
          </p:txBody>
        </p:sp>
        <p:sp>
          <p:nvSpPr>
            <p:cNvPr id="12" name="Freeform 44"/>
            <p:cNvSpPr>
              <a:spLocks/>
            </p:cNvSpPr>
            <p:nvPr/>
          </p:nvSpPr>
          <p:spPr bwMode="auto">
            <a:xfrm flipH="1">
              <a:off x="569790" y="5946996"/>
              <a:ext cx="409575" cy="268288"/>
            </a:xfrm>
            <a:custGeom>
              <a:avLst/>
              <a:gdLst>
                <a:gd name="T0" fmla="*/ 154 w 184"/>
                <a:gd name="T1" fmla="*/ 53 h 121"/>
                <a:gd name="T2" fmla="*/ 154 w 184"/>
                <a:gd name="T3" fmla="*/ 51 h 121"/>
                <a:gd name="T4" fmla="*/ 104 w 184"/>
                <a:gd name="T5" fmla="*/ 0 h 121"/>
                <a:gd name="T6" fmla="*/ 61 w 184"/>
                <a:gd name="T7" fmla="*/ 23 h 121"/>
                <a:gd name="T8" fmla="*/ 48 w 184"/>
                <a:gd name="T9" fmla="*/ 19 h 121"/>
                <a:gd name="T10" fmla="*/ 31 w 184"/>
                <a:gd name="T11" fmla="*/ 24 h 121"/>
                <a:gd name="T12" fmla="*/ 18 w 184"/>
                <a:gd name="T13" fmla="*/ 48 h 121"/>
                <a:gd name="T14" fmla="*/ 0 w 184"/>
                <a:gd name="T15" fmla="*/ 81 h 121"/>
                <a:gd name="T16" fmla="*/ 35 w 184"/>
                <a:gd name="T17" fmla="*/ 121 h 121"/>
                <a:gd name="T18" fmla="*/ 40 w 184"/>
                <a:gd name="T19" fmla="*/ 121 h 121"/>
                <a:gd name="T20" fmla="*/ 44 w 184"/>
                <a:gd name="T21" fmla="*/ 121 h 121"/>
                <a:gd name="T22" fmla="*/ 127 w 184"/>
                <a:gd name="T23" fmla="*/ 121 h 121"/>
                <a:gd name="T24" fmla="*/ 128 w 184"/>
                <a:gd name="T25" fmla="*/ 121 h 121"/>
                <a:gd name="T26" fmla="*/ 130 w 184"/>
                <a:gd name="T27" fmla="*/ 121 h 121"/>
                <a:gd name="T28" fmla="*/ 136 w 184"/>
                <a:gd name="T29" fmla="*/ 121 h 121"/>
                <a:gd name="T30" fmla="*/ 150 w 184"/>
                <a:gd name="T31" fmla="*/ 121 h 121"/>
                <a:gd name="T32" fmla="*/ 184 w 184"/>
                <a:gd name="T33" fmla="*/ 87 h 121"/>
                <a:gd name="T34" fmla="*/ 154 w 184"/>
                <a:gd name="T35" fmla="*/ 53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4" h="121">
                  <a:moveTo>
                    <a:pt x="154" y="53"/>
                  </a:moveTo>
                  <a:cubicBezTo>
                    <a:pt x="154" y="53"/>
                    <a:pt x="154" y="52"/>
                    <a:pt x="154" y="51"/>
                  </a:cubicBezTo>
                  <a:cubicBezTo>
                    <a:pt x="154" y="23"/>
                    <a:pt x="132" y="0"/>
                    <a:pt x="104" y="0"/>
                  </a:cubicBezTo>
                  <a:cubicBezTo>
                    <a:pt x="86" y="0"/>
                    <a:pt x="71" y="9"/>
                    <a:pt x="61" y="23"/>
                  </a:cubicBezTo>
                  <a:cubicBezTo>
                    <a:pt x="57" y="20"/>
                    <a:pt x="53" y="19"/>
                    <a:pt x="48" y="19"/>
                  </a:cubicBezTo>
                  <a:cubicBezTo>
                    <a:pt x="41" y="19"/>
                    <a:pt x="36" y="21"/>
                    <a:pt x="31" y="24"/>
                  </a:cubicBezTo>
                  <a:cubicBezTo>
                    <a:pt x="23" y="29"/>
                    <a:pt x="18" y="38"/>
                    <a:pt x="18" y="48"/>
                  </a:cubicBezTo>
                  <a:cubicBezTo>
                    <a:pt x="7" y="55"/>
                    <a:pt x="0" y="67"/>
                    <a:pt x="0" y="81"/>
                  </a:cubicBezTo>
                  <a:cubicBezTo>
                    <a:pt x="0" y="102"/>
                    <a:pt x="15" y="119"/>
                    <a:pt x="35" y="121"/>
                  </a:cubicBezTo>
                  <a:cubicBezTo>
                    <a:pt x="37" y="121"/>
                    <a:pt x="38" y="121"/>
                    <a:pt x="40" y="121"/>
                  </a:cubicBezTo>
                  <a:cubicBezTo>
                    <a:pt x="41" y="121"/>
                    <a:pt x="42" y="121"/>
                    <a:pt x="44" y="121"/>
                  </a:cubicBezTo>
                  <a:cubicBezTo>
                    <a:pt x="62" y="121"/>
                    <a:pt x="106" y="121"/>
                    <a:pt x="127" y="121"/>
                  </a:cubicBezTo>
                  <a:cubicBezTo>
                    <a:pt x="127" y="121"/>
                    <a:pt x="128" y="121"/>
                    <a:pt x="128" y="121"/>
                  </a:cubicBezTo>
                  <a:cubicBezTo>
                    <a:pt x="130" y="121"/>
                    <a:pt x="130" y="121"/>
                    <a:pt x="130" y="121"/>
                  </a:cubicBezTo>
                  <a:cubicBezTo>
                    <a:pt x="131" y="121"/>
                    <a:pt x="134" y="121"/>
                    <a:pt x="136" y="121"/>
                  </a:cubicBezTo>
                  <a:cubicBezTo>
                    <a:pt x="150" y="121"/>
                    <a:pt x="150" y="121"/>
                    <a:pt x="150" y="121"/>
                  </a:cubicBezTo>
                  <a:cubicBezTo>
                    <a:pt x="169" y="121"/>
                    <a:pt x="184" y="106"/>
                    <a:pt x="184" y="87"/>
                  </a:cubicBezTo>
                  <a:cubicBezTo>
                    <a:pt x="184" y="70"/>
                    <a:pt x="171" y="56"/>
                    <a:pt x="154" y="53"/>
                  </a:cubicBezTo>
                  <a:close/>
                </a:path>
              </a:pathLst>
            </a:custGeom>
            <a:solidFill>
              <a:schemeClr val="accent1">
                <a:lumMod val="20000"/>
                <a:lumOff val="8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a:p>
          </p:txBody>
        </p:sp>
        <p:sp>
          <p:nvSpPr>
            <p:cNvPr id="13" name="Freeform 45"/>
            <p:cNvSpPr>
              <a:spLocks/>
            </p:cNvSpPr>
            <p:nvPr/>
          </p:nvSpPr>
          <p:spPr bwMode="auto">
            <a:xfrm flipH="1">
              <a:off x="3829738" y="6294894"/>
              <a:ext cx="295275" cy="193675"/>
            </a:xfrm>
            <a:custGeom>
              <a:avLst/>
              <a:gdLst>
                <a:gd name="T0" fmla="*/ 112 w 133"/>
                <a:gd name="T1" fmla="*/ 38 h 87"/>
                <a:gd name="T2" fmla="*/ 112 w 133"/>
                <a:gd name="T3" fmla="*/ 36 h 87"/>
                <a:gd name="T4" fmla="*/ 75 w 133"/>
                <a:gd name="T5" fmla="*/ 0 h 87"/>
                <a:gd name="T6" fmla="*/ 45 w 133"/>
                <a:gd name="T7" fmla="*/ 16 h 87"/>
                <a:gd name="T8" fmla="*/ 35 w 133"/>
                <a:gd name="T9" fmla="*/ 13 h 87"/>
                <a:gd name="T10" fmla="*/ 23 w 133"/>
                <a:gd name="T11" fmla="*/ 17 h 87"/>
                <a:gd name="T12" fmla="*/ 14 w 133"/>
                <a:gd name="T13" fmla="*/ 34 h 87"/>
                <a:gd name="T14" fmla="*/ 0 w 133"/>
                <a:gd name="T15" fmla="*/ 58 h 87"/>
                <a:gd name="T16" fmla="*/ 26 w 133"/>
                <a:gd name="T17" fmla="*/ 87 h 87"/>
                <a:gd name="T18" fmla="*/ 29 w 133"/>
                <a:gd name="T19" fmla="*/ 87 h 87"/>
                <a:gd name="T20" fmla="*/ 32 w 133"/>
                <a:gd name="T21" fmla="*/ 87 h 87"/>
                <a:gd name="T22" fmla="*/ 92 w 133"/>
                <a:gd name="T23" fmla="*/ 87 h 87"/>
                <a:gd name="T24" fmla="*/ 93 w 133"/>
                <a:gd name="T25" fmla="*/ 87 h 87"/>
                <a:gd name="T26" fmla="*/ 95 w 133"/>
                <a:gd name="T27" fmla="*/ 87 h 87"/>
                <a:gd name="T28" fmla="*/ 99 w 133"/>
                <a:gd name="T29" fmla="*/ 87 h 87"/>
                <a:gd name="T30" fmla="*/ 108 w 133"/>
                <a:gd name="T31" fmla="*/ 87 h 87"/>
                <a:gd name="T32" fmla="*/ 133 w 133"/>
                <a:gd name="T33" fmla="*/ 62 h 87"/>
                <a:gd name="T34" fmla="*/ 112 w 133"/>
                <a:gd name="T35" fmla="*/ 38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33" h="87">
                  <a:moveTo>
                    <a:pt x="112" y="38"/>
                  </a:moveTo>
                  <a:cubicBezTo>
                    <a:pt x="112" y="37"/>
                    <a:pt x="112" y="37"/>
                    <a:pt x="112" y="36"/>
                  </a:cubicBezTo>
                  <a:cubicBezTo>
                    <a:pt x="112" y="16"/>
                    <a:pt x="96" y="0"/>
                    <a:pt x="75" y="0"/>
                  </a:cubicBezTo>
                  <a:cubicBezTo>
                    <a:pt x="63" y="0"/>
                    <a:pt x="51" y="6"/>
                    <a:pt x="45" y="16"/>
                  </a:cubicBezTo>
                  <a:cubicBezTo>
                    <a:pt x="42" y="14"/>
                    <a:pt x="39" y="13"/>
                    <a:pt x="35" y="13"/>
                  </a:cubicBezTo>
                  <a:cubicBezTo>
                    <a:pt x="30" y="13"/>
                    <a:pt x="26" y="15"/>
                    <a:pt x="23" y="17"/>
                  </a:cubicBezTo>
                  <a:cubicBezTo>
                    <a:pt x="17" y="20"/>
                    <a:pt x="14" y="27"/>
                    <a:pt x="14" y="34"/>
                  </a:cubicBezTo>
                  <a:cubicBezTo>
                    <a:pt x="6" y="39"/>
                    <a:pt x="0" y="48"/>
                    <a:pt x="0" y="58"/>
                  </a:cubicBezTo>
                  <a:cubicBezTo>
                    <a:pt x="0" y="73"/>
                    <a:pt x="12" y="85"/>
                    <a:pt x="26" y="87"/>
                  </a:cubicBezTo>
                  <a:cubicBezTo>
                    <a:pt x="27" y="87"/>
                    <a:pt x="28" y="87"/>
                    <a:pt x="29" y="87"/>
                  </a:cubicBezTo>
                  <a:cubicBezTo>
                    <a:pt x="30" y="87"/>
                    <a:pt x="31" y="87"/>
                    <a:pt x="32" y="87"/>
                  </a:cubicBezTo>
                  <a:cubicBezTo>
                    <a:pt x="46" y="87"/>
                    <a:pt x="77" y="87"/>
                    <a:pt x="92" y="87"/>
                  </a:cubicBezTo>
                  <a:cubicBezTo>
                    <a:pt x="92" y="87"/>
                    <a:pt x="93" y="87"/>
                    <a:pt x="93" y="87"/>
                  </a:cubicBezTo>
                  <a:cubicBezTo>
                    <a:pt x="95" y="87"/>
                    <a:pt x="95" y="87"/>
                    <a:pt x="95" y="87"/>
                  </a:cubicBezTo>
                  <a:cubicBezTo>
                    <a:pt x="95" y="87"/>
                    <a:pt x="98" y="87"/>
                    <a:pt x="99" y="87"/>
                  </a:cubicBezTo>
                  <a:cubicBezTo>
                    <a:pt x="108" y="87"/>
                    <a:pt x="108" y="87"/>
                    <a:pt x="108" y="87"/>
                  </a:cubicBezTo>
                  <a:cubicBezTo>
                    <a:pt x="122" y="87"/>
                    <a:pt x="133" y="76"/>
                    <a:pt x="133" y="62"/>
                  </a:cubicBezTo>
                  <a:cubicBezTo>
                    <a:pt x="133" y="50"/>
                    <a:pt x="124" y="40"/>
                    <a:pt x="112" y="38"/>
                  </a:cubicBezTo>
                  <a:close/>
                </a:path>
              </a:pathLst>
            </a:custGeom>
            <a:solidFill>
              <a:schemeClr val="accent6">
                <a:lumMod val="20000"/>
                <a:lumOff val="8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a:p>
          </p:txBody>
        </p:sp>
        <p:sp>
          <p:nvSpPr>
            <p:cNvPr id="14" name="Freeform 46"/>
            <p:cNvSpPr>
              <a:spLocks/>
            </p:cNvSpPr>
            <p:nvPr/>
          </p:nvSpPr>
          <p:spPr bwMode="auto">
            <a:xfrm flipH="1">
              <a:off x="11136913" y="6245138"/>
              <a:ext cx="538163" cy="355600"/>
            </a:xfrm>
            <a:custGeom>
              <a:avLst/>
              <a:gdLst>
                <a:gd name="T0" fmla="*/ 203 w 242"/>
                <a:gd name="T1" fmla="*/ 70 h 160"/>
                <a:gd name="T2" fmla="*/ 203 w 242"/>
                <a:gd name="T3" fmla="*/ 67 h 160"/>
                <a:gd name="T4" fmla="*/ 136 w 242"/>
                <a:gd name="T5" fmla="*/ 0 h 160"/>
                <a:gd name="T6" fmla="*/ 81 w 242"/>
                <a:gd name="T7" fmla="*/ 30 h 160"/>
                <a:gd name="T8" fmla="*/ 62 w 242"/>
                <a:gd name="T9" fmla="*/ 25 h 160"/>
                <a:gd name="T10" fmla="*/ 24 w 242"/>
                <a:gd name="T11" fmla="*/ 63 h 160"/>
                <a:gd name="T12" fmla="*/ 0 w 242"/>
                <a:gd name="T13" fmla="*/ 107 h 160"/>
                <a:gd name="T14" fmla="*/ 46 w 242"/>
                <a:gd name="T15" fmla="*/ 160 h 160"/>
                <a:gd name="T16" fmla="*/ 52 w 242"/>
                <a:gd name="T17" fmla="*/ 160 h 160"/>
                <a:gd name="T18" fmla="*/ 57 w 242"/>
                <a:gd name="T19" fmla="*/ 160 h 160"/>
                <a:gd name="T20" fmla="*/ 166 w 242"/>
                <a:gd name="T21" fmla="*/ 160 h 160"/>
                <a:gd name="T22" fmla="*/ 171 w 242"/>
                <a:gd name="T23" fmla="*/ 160 h 160"/>
                <a:gd name="T24" fmla="*/ 179 w 242"/>
                <a:gd name="T25" fmla="*/ 160 h 160"/>
                <a:gd name="T26" fmla="*/ 197 w 242"/>
                <a:gd name="T27" fmla="*/ 160 h 160"/>
                <a:gd name="T28" fmla="*/ 242 w 242"/>
                <a:gd name="T29" fmla="*/ 115 h 160"/>
                <a:gd name="T30" fmla="*/ 203 w 242"/>
                <a:gd name="T31" fmla="*/ 7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42" h="160">
                  <a:moveTo>
                    <a:pt x="203" y="70"/>
                  </a:moveTo>
                  <a:cubicBezTo>
                    <a:pt x="203" y="69"/>
                    <a:pt x="203" y="68"/>
                    <a:pt x="203" y="67"/>
                  </a:cubicBezTo>
                  <a:cubicBezTo>
                    <a:pt x="203" y="30"/>
                    <a:pt x="173" y="0"/>
                    <a:pt x="136" y="0"/>
                  </a:cubicBezTo>
                  <a:cubicBezTo>
                    <a:pt x="113" y="0"/>
                    <a:pt x="93" y="12"/>
                    <a:pt x="81" y="30"/>
                  </a:cubicBezTo>
                  <a:cubicBezTo>
                    <a:pt x="75" y="27"/>
                    <a:pt x="69" y="25"/>
                    <a:pt x="62" y="25"/>
                  </a:cubicBezTo>
                  <a:cubicBezTo>
                    <a:pt x="41" y="25"/>
                    <a:pt x="24" y="42"/>
                    <a:pt x="24" y="63"/>
                  </a:cubicBezTo>
                  <a:cubicBezTo>
                    <a:pt x="9" y="73"/>
                    <a:pt x="0" y="89"/>
                    <a:pt x="0" y="107"/>
                  </a:cubicBezTo>
                  <a:cubicBezTo>
                    <a:pt x="0" y="135"/>
                    <a:pt x="20" y="157"/>
                    <a:pt x="46" y="160"/>
                  </a:cubicBezTo>
                  <a:cubicBezTo>
                    <a:pt x="48" y="160"/>
                    <a:pt x="50" y="160"/>
                    <a:pt x="52" y="160"/>
                  </a:cubicBezTo>
                  <a:cubicBezTo>
                    <a:pt x="54" y="160"/>
                    <a:pt x="56" y="160"/>
                    <a:pt x="57" y="160"/>
                  </a:cubicBezTo>
                  <a:cubicBezTo>
                    <a:pt x="82" y="160"/>
                    <a:pt x="139" y="160"/>
                    <a:pt x="166" y="160"/>
                  </a:cubicBezTo>
                  <a:cubicBezTo>
                    <a:pt x="171" y="160"/>
                    <a:pt x="171" y="160"/>
                    <a:pt x="171" y="160"/>
                  </a:cubicBezTo>
                  <a:cubicBezTo>
                    <a:pt x="173" y="160"/>
                    <a:pt x="177" y="160"/>
                    <a:pt x="179" y="160"/>
                  </a:cubicBezTo>
                  <a:cubicBezTo>
                    <a:pt x="197" y="160"/>
                    <a:pt x="197" y="160"/>
                    <a:pt x="197" y="160"/>
                  </a:cubicBezTo>
                  <a:cubicBezTo>
                    <a:pt x="222" y="160"/>
                    <a:pt x="242" y="139"/>
                    <a:pt x="242" y="115"/>
                  </a:cubicBezTo>
                  <a:cubicBezTo>
                    <a:pt x="242" y="92"/>
                    <a:pt x="225" y="73"/>
                    <a:pt x="203" y="70"/>
                  </a:cubicBezTo>
                </a:path>
              </a:pathLst>
            </a:custGeom>
            <a:solidFill>
              <a:srgbClr val="D9D9D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a:p>
          </p:txBody>
        </p:sp>
        <p:sp>
          <p:nvSpPr>
            <p:cNvPr id="15" name="Freeform 14"/>
            <p:cNvSpPr>
              <a:spLocks/>
            </p:cNvSpPr>
            <p:nvPr/>
          </p:nvSpPr>
          <p:spPr bwMode="auto">
            <a:xfrm flipH="1">
              <a:off x="0" y="6498355"/>
              <a:ext cx="1096754" cy="463967"/>
            </a:xfrm>
            <a:custGeom>
              <a:avLst/>
              <a:gdLst>
                <a:gd name="connsiteX0" fmla="*/ 1033978 w 1096754"/>
                <a:gd name="connsiteY0" fmla="*/ 161 h 463967"/>
                <a:gd name="connsiteX1" fmla="*/ 697835 w 1096754"/>
                <a:gd name="connsiteY1" fmla="*/ 38554 h 463967"/>
                <a:gd name="connsiteX2" fmla="*/ 0 w 1096754"/>
                <a:gd name="connsiteY2" fmla="*/ 463967 h 463967"/>
                <a:gd name="connsiteX3" fmla="*/ 883236 w 1096754"/>
                <a:gd name="connsiteY3" fmla="*/ 463967 h 463967"/>
                <a:gd name="connsiteX4" fmla="*/ 1096754 w 1096754"/>
                <a:gd name="connsiteY4" fmla="*/ 463967 h 463967"/>
                <a:gd name="connsiteX5" fmla="*/ 1096754 w 1096754"/>
                <a:gd name="connsiteY5" fmla="*/ 5199 h 4639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6754" h="463967">
                  <a:moveTo>
                    <a:pt x="1033978" y="161"/>
                  </a:moveTo>
                  <a:cubicBezTo>
                    <a:pt x="920999" y="-1604"/>
                    <a:pt x="808020" y="11194"/>
                    <a:pt x="697835" y="38554"/>
                  </a:cubicBezTo>
                  <a:cubicBezTo>
                    <a:pt x="442335" y="103867"/>
                    <a:pt x="199610" y="245083"/>
                    <a:pt x="0" y="463967"/>
                  </a:cubicBezTo>
                  <a:cubicBezTo>
                    <a:pt x="357201" y="463967"/>
                    <a:pt x="647428" y="463967"/>
                    <a:pt x="883236" y="463967"/>
                  </a:cubicBezTo>
                  <a:lnTo>
                    <a:pt x="1096754" y="463967"/>
                  </a:lnTo>
                  <a:lnTo>
                    <a:pt x="1096754" y="5199"/>
                  </a:lnTo>
                  <a:close/>
                </a:path>
              </a:pathLst>
            </a:custGeom>
            <a:solidFill>
              <a:srgbClr val="7FB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en-US" sz="1350"/>
            </a:p>
          </p:txBody>
        </p:sp>
        <p:sp>
          <p:nvSpPr>
            <p:cNvPr id="16" name="Freeform 15"/>
            <p:cNvSpPr>
              <a:spLocks/>
            </p:cNvSpPr>
            <p:nvPr/>
          </p:nvSpPr>
          <p:spPr bwMode="auto">
            <a:xfrm flipH="1">
              <a:off x="0" y="6741890"/>
              <a:ext cx="370794" cy="220431"/>
            </a:xfrm>
            <a:custGeom>
              <a:avLst/>
              <a:gdLst>
                <a:gd name="connsiteX0" fmla="*/ 370794 w 370794"/>
                <a:gd name="connsiteY0" fmla="*/ 0 h 220431"/>
                <a:gd name="connsiteX1" fmla="*/ 332995 w 370794"/>
                <a:gd name="connsiteY1" fmla="*/ 8734 h 220431"/>
                <a:gd name="connsiteX2" fmla="*/ 0 w 370794"/>
                <a:gd name="connsiteY2" fmla="*/ 220431 h 220431"/>
                <a:gd name="connsiteX3" fmla="*/ 368902 w 370794"/>
                <a:gd name="connsiteY3" fmla="*/ 220431 h 220431"/>
                <a:gd name="connsiteX4" fmla="*/ 370794 w 370794"/>
                <a:gd name="connsiteY4" fmla="*/ 220431 h 2204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0794" h="220431">
                  <a:moveTo>
                    <a:pt x="370794" y="0"/>
                  </a:moveTo>
                  <a:lnTo>
                    <a:pt x="332995" y="8734"/>
                  </a:lnTo>
                  <a:cubicBezTo>
                    <a:pt x="210976" y="44223"/>
                    <a:pt x="95819" y="114789"/>
                    <a:pt x="0" y="220431"/>
                  </a:cubicBezTo>
                  <a:cubicBezTo>
                    <a:pt x="368902" y="220431"/>
                    <a:pt x="368902" y="220431"/>
                    <a:pt x="368902" y="220431"/>
                  </a:cubicBezTo>
                  <a:lnTo>
                    <a:pt x="370794" y="220431"/>
                  </a:lnTo>
                  <a:close/>
                </a:path>
              </a:pathLst>
            </a:custGeom>
            <a:solidFill>
              <a:srgbClr val="BAD8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en-US" sz="1350"/>
            </a:p>
          </p:txBody>
        </p:sp>
        <p:sp>
          <p:nvSpPr>
            <p:cNvPr id="17" name="Rectangle 33"/>
            <p:cNvSpPr>
              <a:spLocks noChangeArrowheads="1"/>
            </p:cNvSpPr>
            <p:nvPr/>
          </p:nvSpPr>
          <p:spPr bwMode="auto">
            <a:xfrm>
              <a:off x="0" y="6942034"/>
              <a:ext cx="12436475" cy="52491"/>
            </a:xfrm>
            <a:prstGeom prst="rect">
              <a:avLst/>
            </a:prstGeom>
            <a:solidFill>
              <a:srgbClr val="7FBA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350"/>
            </a:p>
          </p:txBody>
        </p:sp>
        <p:grpSp>
          <p:nvGrpSpPr>
            <p:cNvPr id="18" name="Group 17"/>
            <p:cNvGrpSpPr/>
            <p:nvPr/>
          </p:nvGrpSpPr>
          <p:grpSpPr>
            <a:xfrm>
              <a:off x="680440" y="6369994"/>
              <a:ext cx="124545" cy="268852"/>
              <a:chOff x="9197851" y="6405436"/>
              <a:chExt cx="124545" cy="268852"/>
            </a:xfrm>
          </p:grpSpPr>
          <p:sp>
            <p:nvSpPr>
              <p:cNvPr id="31" name="Rectangle 37"/>
              <p:cNvSpPr>
                <a:spLocks noChangeArrowheads="1"/>
              </p:cNvSpPr>
              <p:nvPr userDrawn="1"/>
            </p:nvSpPr>
            <p:spPr bwMode="auto">
              <a:xfrm>
                <a:off x="9247926" y="6568771"/>
                <a:ext cx="25679" cy="105517"/>
              </a:xfrm>
              <a:prstGeom prst="rect">
                <a:avLst/>
              </a:prstGeom>
              <a:solidFill>
                <a:srgbClr val="96969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350"/>
              </a:p>
            </p:txBody>
          </p:sp>
          <p:sp>
            <p:nvSpPr>
              <p:cNvPr id="32" name="Oval 38"/>
              <p:cNvSpPr>
                <a:spLocks noChangeArrowheads="1"/>
              </p:cNvSpPr>
              <p:nvPr userDrawn="1"/>
            </p:nvSpPr>
            <p:spPr bwMode="auto">
              <a:xfrm>
                <a:off x="9197851" y="6476261"/>
                <a:ext cx="124545" cy="138761"/>
              </a:xfrm>
              <a:prstGeom prst="ellipse">
                <a:avLst/>
              </a:prstGeom>
              <a:solidFill>
                <a:srgbClr val="7FB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a:p>
            </p:txBody>
          </p:sp>
          <p:sp>
            <p:nvSpPr>
              <p:cNvPr id="33" name="Oval 39"/>
              <p:cNvSpPr>
                <a:spLocks noChangeArrowheads="1"/>
              </p:cNvSpPr>
              <p:nvPr userDrawn="1"/>
            </p:nvSpPr>
            <p:spPr bwMode="auto">
              <a:xfrm>
                <a:off x="9214543" y="6405436"/>
                <a:ext cx="91162" cy="101182"/>
              </a:xfrm>
              <a:prstGeom prst="ellipse">
                <a:avLst/>
              </a:prstGeom>
              <a:solidFill>
                <a:srgbClr val="7FB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a:p>
            </p:txBody>
          </p:sp>
        </p:grpSp>
        <p:grpSp>
          <p:nvGrpSpPr>
            <p:cNvPr id="19" name="Group 18"/>
            <p:cNvGrpSpPr/>
            <p:nvPr/>
          </p:nvGrpSpPr>
          <p:grpSpPr>
            <a:xfrm flipH="1">
              <a:off x="3466645" y="6547287"/>
              <a:ext cx="187767" cy="394747"/>
              <a:chOff x="4560123" y="5762538"/>
              <a:chExt cx="576447" cy="1211878"/>
            </a:xfrm>
          </p:grpSpPr>
          <p:sp>
            <p:nvSpPr>
              <p:cNvPr id="26" name="Freeform 642"/>
              <p:cNvSpPr>
                <a:spLocks/>
              </p:cNvSpPr>
              <p:nvPr/>
            </p:nvSpPr>
            <p:spPr bwMode="auto">
              <a:xfrm>
                <a:off x="4560123" y="6061486"/>
                <a:ext cx="576447" cy="685033"/>
              </a:xfrm>
              <a:custGeom>
                <a:avLst/>
                <a:gdLst>
                  <a:gd name="T0" fmla="*/ 431 w 860"/>
                  <a:gd name="T1" fmla="*/ 0 h 1022"/>
                  <a:gd name="T2" fmla="*/ 0 w 860"/>
                  <a:gd name="T3" fmla="*/ 1022 h 1022"/>
                  <a:gd name="T4" fmla="*/ 860 w 860"/>
                  <a:gd name="T5" fmla="*/ 1022 h 1022"/>
                  <a:gd name="T6" fmla="*/ 431 w 860"/>
                  <a:gd name="T7" fmla="*/ 0 h 1022"/>
                </a:gdLst>
                <a:ahLst/>
                <a:cxnLst>
                  <a:cxn ang="0">
                    <a:pos x="T0" y="T1"/>
                  </a:cxn>
                  <a:cxn ang="0">
                    <a:pos x="T2" y="T3"/>
                  </a:cxn>
                  <a:cxn ang="0">
                    <a:pos x="T4" y="T5"/>
                  </a:cxn>
                  <a:cxn ang="0">
                    <a:pos x="T6" y="T7"/>
                  </a:cxn>
                </a:cxnLst>
                <a:rect l="0" t="0" r="r" b="b"/>
                <a:pathLst>
                  <a:path w="860" h="1022">
                    <a:moveTo>
                      <a:pt x="431" y="0"/>
                    </a:moveTo>
                    <a:lnTo>
                      <a:pt x="0" y="1022"/>
                    </a:lnTo>
                    <a:lnTo>
                      <a:pt x="860" y="1022"/>
                    </a:lnTo>
                    <a:lnTo>
                      <a:pt x="431" y="0"/>
                    </a:lnTo>
                    <a:close/>
                  </a:path>
                </a:pathLst>
              </a:custGeom>
              <a:solidFill>
                <a:srgbClr val="B9D5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27" name="Freeform 643"/>
              <p:cNvSpPr>
                <a:spLocks/>
              </p:cNvSpPr>
              <p:nvPr/>
            </p:nvSpPr>
            <p:spPr bwMode="auto">
              <a:xfrm>
                <a:off x="4601681" y="5904639"/>
                <a:ext cx="493331" cy="587842"/>
              </a:xfrm>
              <a:custGeom>
                <a:avLst/>
                <a:gdLst>
                  <a:gd name="T0" fmla="*/ 369 w 736"/>
                  <a:gd name="T1" fmla="*/ 0 h 877"/>
                  <a:gd name="T2" fmla="*/ 0 w 736"/>
                  <a:gd name="T3" fmla="*/ 877 h 877"/>
                  <a:gd name="T4" fmla="*/ 736 w 736"/>
                  <a:gd name="T5" fmla="*/ 877 h 877"/>
                  <a:gd name="T6" fmla="*/ 369 w 736"/>
                  <a:gd name="T7" fmla="*/ 0 h 877"/>
                </a:gdLst>
                <a:ahLst/>
                <a:cxnLst>
                  <a:cxn ang="0">
                    <a:pos x="T0" y="T1"/>
                  </a:cxn>
                  <a:cxn ang="0">
                    <a:pos x="T2" y="T3"/>
                  </a:cxn>
                  <a:cxn ang="0">
                    <a:pos x="T4" y="T5"/>
                  </a:cxn>
                  <a:cxn ang="0">
                    <a:pos x="T6" y="T7"/>
                  </a:cxn>
                </a:cxnLst>
                <a:rect l="0" t="0" r="r" b="b"/>
                <a:pathLst>
                  <a:path w="736" h="877">
                    <a:moveTo>
                      <a:pt x="369" y="0"/>
                    </a:moveTo>
                    <a:lnTo>
                      <a:pt x="0" y="877"/>
                    </a:lnTo>
                    <a:lnTo>
                      <a:pt x="736" y="877"/>
                    </a:lnTo>
                    <a:lnTo>
                      <a:pt x="369" y="0"/>
                    </a:lnTo>
                    <a:close/>
                  </a:path>
                </a:pathLst>
              </a:custGeom>
              <a:solidFill>
                <a:srgbClr val="B9D5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28" name="Freeform 644"/>
              <p:cNvSpPr>
                <a:spLocks/>
              </p:cNvSpPr>
              <p:nvPr/>
            </p:nvSpPr>
            <p:spPr bwMode="auto">
              <a:xfrm>
                <a:off x="4684127" y="5762538"/>
                <a:ext cx="328441" cy="389437"/>
              </a:xfrm>
              <a:custGeom>
                <a:avLst/>
                <a:gdLst>
                  <a:gd name="T0" fmla="*/ 246 w 490"/>
                  <a:gd name="T1" fmla="*/ 0 h 581"/>
                  <a:gd name="T2" fmla="*/ 0 w 490"/>
                  <a:gd name="T3" fmla="*/ 581 h 581"/>
                  <a:gd name="T4" fmla="*/ 490 w 490"/>
                  <a:gd name="T5" fmla="*/ 581 h 581"/>
                  <a:gd name="T6" fmla="*/ 246 w 490"/>
                  <a:gd name="T7" fmla="*/ 0 h 581"/>
                </a:gdLst>
                <a:ahLst/>
                <a:cxnLst>
                  <a:cxn ang="0">
                    <a:pos x="T0" y="T1"/>
                  </a:cxn>
                  <a:cxn ang="0">
                    <a:pos x="T2" y="T3"/>
                  </a:cxn>
                  <a:cxn ang="0">
                    <a:pos x="T4" y="T5"/>
                  </a:cxn>
                  <a:cxn ang="0">
                    <a:pos x="T6" y="T7"/>
                  </a:cxn>
                </a:cxnLst>
                <a:rect l="0" t="0" r="r" b="b"/>
                <a:pathLst>
                  <a:path w="490" h="581">
                    <a:moveTo>
                      <a:pt x="246" y="0"/>
                    </a:moveTo>
                    <a:lnTo>
                      <a:pt x="0" y="581"/>
                    </a:lnTo>
                    <a:lnTo>
                      <a:pt x="490" y="581"/>
                    </a:lnTo>
                    <a:lnTo>
                      <a:pt x="246" y="0"/>
                    </a:lnTo>
                    <a:close/>
                  </a:path>
                </a:pathLst>
              </a:custGeom>
              <a:solidFill>
                <a:srgbClr val="B9D5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29" name="Freeform 645"/>
              <p:cNvSpPr>
                <a:spLocks/>
              </p:cNvSpPr>
              <p:nvPr/>
            </p:nvSpPr>
            <p:spPr bwMode="auto">
              <a:xfrm>
                <a:off x="4812822" y="5922736"/>
                <a:ext cx="74402" cy="809036"/>
              </a:xfrm>
              <a:custGeom>
                <a:avLst/>
                <a:gdLst>
                  <a:gd name="T0" fmla="*/ 54 w 111"/>
                  <a:gd name="T1" fmla="*/ 0 h 1207"/>
                  <a:gd name="T2" fmla="*/ 0 w 111"/>
                  <a:gd name="T3" fmla="*/ 1207 h 1207"/>
                  <a:gd name="T4" fmla="*/ 111 w 111"/>
                  <a:gd name="T5" fmla="*/ 1207 h 1207"/>
                  <a:gd name="T6" fmla="*/ 54 w 111"/>
                  <a:gd name="T7" fmla="*/ 0 h 1207"/>
                </a:gdLst>
                <a:ahLst/>
                <a:cxnLst>
                  <a:cxn ang="0">
                    <a:pos x="T0" y="T1"/>
                  </a:cxn>
                  <a:cxn ang="0">
                    <a:pos x="T2" y="T3"/>
                  </a:cxn>
                  <a:cxn ang="0">
                    <a:pos x="T4" y="T5"/>
                  </a:cxn>
                  <a:cxn ang="0">
                    <a:pos x="T6" y="T7"/>
                  </a:cxn>
                </a:cxnLst>
                <a:rect l="0" t="0" r="r" b="b"/>
                <a:pathLst>
                  <a:path w="111" h="1207">
                    <a:moveTo>
                      <a:pt x="54" y="0"/>
                    </a:moveTo>
                    <a:lnTo>
                      <a:pt x="0" y="1207"/>
                    </a:lnTo>
                    <a:lnTo>
                      <a:pt x="111" y="1207"/>
                    </a:lnTo>
                    <a:lnTo>
                      <a:pt x="54" y="0"/>
                    </a:lnTo>
                    <a:close/>
                  </a:path>
                </a:pathLst>
              </a:custGeom>
              <a:solidFill>
                <a:srgbClr val="00BC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30" name="Freeform 646"/>
              <p:cNvSpPr>
                <a:spLocks/>
              </p:cNvSpPr>
              <p:nvPr/>
            </p:nvSpPr>
            <p:spPr bwMode="auto">
              <a:xfrm>
                <a:off x="4715630" y="5922736"/>
                <a:ext cx="275488" cy="1051680"/>
              </a:xfrm>
              <a:custGeom>
                <a:avLst/>
                <a:gdLst>
                  <a:gd name="T0" fmla="*/ 411 w 411"/>
                  <a:gd name="T1" fmla="*/ 919 h 1569"/>
                  <a:gd name="T2" fmla="*/ 249 w 411"/>
                  <a:gd name="T3" fmla="*/ 1052 h 1569"/>
                  <a:gd name="T4" fmla="*/ 236 w 411"/>
                  <a:gd name="T5" fmla="*/ 751 h 1569"/>
                  <a:gd name="T6" fmla="*/ 364 w 411"/>
                  <a:gd name="T7" fmla="*/ 589 h 1569"/>
                  <a:gd name="T8" fmla="*/ 234 w 411"/>
                  <a:gd name="T9" fmla="*/ 692 h 1569"/>
                  <a:gd name="T10" fmla="*/ 222 w 411"/>
                  <a:gd name="T11" fmla="*/ 428 h 1569"/>
                  <a:gd name="T12" fmla="*/ 315 w 411"/>
                  <a:gd name="T13" fmla="*/ 303 h 1569"/>
                  <a:gd name="T14" fmla="*/ 219 w 411"/>
                  <a:gd name="T15" fmla="*/ 377 h 1569"/>
                  <a:gd name="T16" fmla="*/ 199 w 411"/>
                  <a:gd name="T17" fmla="*/ 0 h 1569"/>
                  <a:gd name="T18" fmla="*/ 182 w 411"/>
                  <a:gd name="T19" fmla="*/ 404 h 1569"/>
                  <a:gd name="T20" fmla="*/ 180 w 411"/>
                  <a:gd name="T21" fmla="*/ 406 h 1569"/>
                  <a:gd name="T22" fmla="*/ 182 w 411"/>
                  <a:gd name="T23" fmla="*/ 411 h 1569"/>
                  <a:gd name="T24" fmla="*/ 177 w 411"/>
                  <a:gd name="T25" fmla="*/ 473 h 1569"/>
                  <a:gd name="T26" fmla="*/ 59 w 411"/>
                  <a:gd name="T27" fmla="*/ 377 h 1569"/>
                  <a:gd name="T28" fmla="*/ 175 w 411"/>
                  <a:gd name="T29" fmla="*/ 527 h 1569"/>
                  <a:gd name="T30" fmla="*/ 165 w 411"/>
                  <a:gd name="T31" fmla="*/ 759 h 1569"/>
                  <a:gd name="T32" fmla="*/ 27 w 411"/>
                  <a:gd name="T33" fmla="*/ 645 h 1569"/>
                  <a:gd name="T34" fmla="*/ 162 w 411"/>
                  <a:gd name="T35" fmla="*/ 808 h 1569"/>
                  <a:gd name="T36" fmla="*/ 155 w 411"/>
                  <a:gd name="T37" fmla="*/ 975 h 1569"/>
                  <a:gd name="T38" fmla="*/ 0 w 411"/>
                  <a:gd name="T39" fmla="*/ 842 h 1569"/>
                  <a:gd name="T40" fmla="*/ 153 w 411"/>
                  <a:gd name="T41" fmla="*/ 1025 h 1569"/>
                  <a:gd name="T42" fmla="*/ 128 w 411"/>
                  <a:gd name="T43" fmla="*/ 1569 h 1569"/>
                  <a:gd name="T44" fmla="*/ 273 w 411"/>
                  <a:gd name="T45" fmla="*/ 1569 h 1569"/>
                  <a:gd name="T46" fmla="*/ 254 w 411"/>
                  <a:gd name="T47" fmla="*/ 1113 h 1569"/>
                  <a:gd name="T48" fmla="*/ 411 w 411"/>
                  <a:gd name="T49" fmla="*/ 919 h 1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11" h="1569">
                    <a:moveTo>
                      <a:pt x="411" y="919"/>
                    </a:moveTo>
                    <a:lnTo>
                      <a:pt x="249" y="1052"/>
                    </a:lnTo>
                    <a:lnTo>
                      <a:pt x="236" y="751"/>
                    </a:lnTo>
                    <a:lnTo>
                      <a:pt x="364" y="589"/>
                    </a:lnTo>
                    <a:lnTo>
                      <a:pt x="234" y="692"/>
                    </a:lnTo>
                    <a:lnTo>
                      <a:pt x="222" y="428"/>
                    </a:lnTo>
                    <a:lnTo>
                      <a:pt x="315" y="303"/>
                    </a:lnTo>
                    <a:lnTo>
                      <a:pt x="219" y="377"/>
                    </a:lnTo>
                    <a:lnTo>
                      <a:pt x="199" y="0"/>
                    </a:lnTo>
                    <a:lnTo>
                      <a:pt x="182" y="404"/>
                    </a:lnTo>
                    <a:lnTo>
                      <a:pt x="180" y="406"/>
                    </a:lnTo>
                    <a:lnTo>
                      <a:pt x="182" y="411"/>
                    </a:lnTo>
                    <a:lnTo>
                      <a:pt x="177" y="473"/>
                    </a:lnTo>
                    <a:lnTo>
                      <a:pt x="59" y="377"/>
                    </a:lnTo>
                    <a:lnTo>
                      <a:pt x="175" y="527"/>
                    </a:lnTo>
                    <a:lnTo>
                      <a:pt x="165" y="759"/>
                    </a:lnTo>
                    <a:lnTo>
                      <a:pt x="27" y="645"/>
                    </a:lnTo>
                    <a:lnTo>
                      <a:pt x="162" y="808"/>
                    </a:lnTo>
                    <a:lnTo>
                      <a:pt x="155" y="975"/>
                    </a:lnTo>
                    <a:lnTo>
                      <a:pt x="0" y="842"/>
                    </a:lnTo>
                    <a:lnTo>
                      <a:pt x="153" y="1025"/>
                    </a:lnTo>
                    <a:lnTo>
                      <a:pt x="128" y="1569"/>
                    </a:lnTo>
                    <a:lnTo>
                      <a:pt x="273" y="1569"/>
                    </a:lnTo>
                    <a:lnTo>
                      <a:pt x="254" y="1113"/>
                    </a:lnTo>
                    <a:lnTo>
                      <a:pt x="411" y="919"/>
                    </a:lnTo>
                    <a:close/>
                  </a:path>
                </a:pathLst>
              </a:custGeom>
              <a:solidFill>
                <a:srgbClr val="79A5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grpSp>
        <p:grpSp>
          <p:nvGrpSpPr>
            <p:cNvPr id="20" name="Group 19"/>
            <p:cNvGrpSpPr/>
            <p:nvPr/>
          </p:nvGrpSpPr>
          <p:grpSpPr>
            <a:xfrm flipH="1">
              <a:off x="12093850" y="6547287"/>
              <a:ext cx="187767" cy="394747"/>
              <a:chOff x="4560123" y="5762538"/>
              <a:chExt cx="576447" cy="1211878"/>
            </a:xfrm>
          </p:grpSpPr>
          <p:sp>
            <p:nvSpPr>
              <p:cNvPr id="21" name="Freeform 642"/>
              <p:cNvSpPr>
                <a:spLocks/>
              </p:cNvSpPr>
              <p:nvPr/>
            </p:nvSpPr>
            <p:spPr bwMode="auto">
              <a:xfrm>
                <a:off x="4560123" y="6061486"/>
                <a:ext cx="576447" cy="685033"/>
              </a:xfrm>
              <a:custGeom>
                <a:avLst/>
                <a:gdLst>
                  <a:gd name="T0" fmla="*/ 431 w 860"/>
                  <a:gd name="T1" fmla="*/ 0 h 1022"/>
                  <a:gd name="T2" fmla="*/ 0 w 860"/>
                  <a:gd name="T3" fmla="*/ 1022 h 1022"/>
                  <a:gd name="T4" fmla="*/ 860 w 860"/>
                  <a:gd name="T5" fmla="*/ 1022 h 1022"/>
                  <a:gd name="T6" fmla="*/ 431 w 860"/>
                  <a:gd name="T7" fmla="*/ 0 h 1022"/>
                </a:gdLst>
                <a:ahLst/>
                <a:cxnLst>
                  <a:cxn ang="0">
                    <a:pos x="T0" y="T1"/>
                  </a:cxn>
                  <a:cxn ang="0">
                    <a:pos x="T2" y="T3"/>
                  </a:cxn>
                  <a:cxn ang="0">
                    <a:pos x="T4" y="T5"/>
                  </a:cxn>
                  <a:cxn ang="0">
                    <a:pos x="T6" y="T7"/>
                  </a:cxn>
                </a:cxnLst>
                <a:rect l="0" t="0" r="r" b="b"/>
                <a:pathLst>
                  <a:path w="860" h="1022">
                    <a:moveTo>
                      <a:pt x="431" y="0"/>
                    </a:moveTo>
                    <a:lnTo>
                      <a:pt x="0" y="1022"/>
                    </a:lnTo>
                    <a:lnTo>
                      <a:pt x="860" y="1022"/>
                    </a:lnTo>
                    <a:lnTo>
                      <a:pt x="431" y="0"/>
                    </a:lnTo>
                    <a:close/>
                  </a:path>
                </a:pathLst>
              </a:custGeom>
              <a:solidFill>
                <a:srgbClr val="B9D5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22" name="Freeform 643"/>
              <p:cNvSpPr>
                <a:spLocks/>
              </p:cNvSpPr>
              <p:nvPr/>
            </p:nvSpPr>
            <p:spPr bwMode="auto">
              <a:xfrm>
                <a:off x="4601681" y="5904639"/>
                <a:ext cx="493331" cy="587842"/>
              </a:xfrm>
              <a:custGeom>
                <a:avLst/>
                <a:gdLst>
                  <a:gd name="T0" fmla="*/ 369 w 736"/>
                  <a:gd name="T1" fmla="*/ 0 h 877"/>
                  <a:gd name="T2" fmla="*/ 0 w 736"/>
                  <a:gd name="T3" fmla="*/ 877 h 877"/>
                  <a:gd name="T4" fmla="*/ 736 w 736"/>
                  <a:gd name="T5" fmla="*/ 877 h 877"/>
                  <a:gd name="T6" fmla="*/ 369 w 736"/>
                  <a:gd name="T7" fmla="*/ 0 h 877"/>
                </a:gdLst>
                <a:ahLst/>
                <a:cxnLst>
                  <a:cxn ang="0">
                    <a:pos x="T0" y="T1"/>
                  </a:cxn>
                  <a:cxn ang="0">
                    <a:pos x="T2" y="T3"/>
                  </a:cxn>
                  <a:cxn ang="0">
                    <a:pos x="T4" y="T5"/>
                  </a:cxn>
                  <a:cxn ang="0">
                    <a:pos x="T6" y="T7"/>
                  </a:cxn>
                </a:cxnLst>
                <a:rect l="0" t="0" r="r" b="b"/>
                <a:pathLst>
                  <a:path w="736" h="877">
                    <a:moveTo>
                      <a:pt x="369" y="0"/>
                    </a:moveTo>
                    <a:lnTo>
                      <a:pt x="0" y="877"/>
                    </a:lnTo>
                    <a:lnTo>
                      <a:pt x="736" y="877"/>
                    </a:lnTo>
                    <a:lnTo>
                      <a:pt x="369" y="0"/>
                    </a:lnTo>
                    <a:close/>
                  </a:path>
                </a:pathLst>
              </a:custGeom>
              <a:solidFill>
                <a:srgbClr val="B9D5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23" name="Freeform 644"/>
              <p:cNvSpPr>
                <a:spLocks/>
              </p:cNvSpPr>
              <p:nvPr/>
            </p:nvSpPr>
            <p:spPr bwMode="auto">
              <a:xfrm>
                <a:off x="4684127" y="5762538"/>
                <a:ext cx="328441" cy="389437"/>
              </a:xfrm>
              <a:custGeom>
                <a:avLst/>
                <a:gdLst>
                  <a:gd name="T0" fmla="*/ 246 w 490"/>
                  <a:gd name="T1" fmla="*/ 0 h 581"/>
                  <a:gd name="T2" fmla="*/ 0 w 490"/>
                  <a:gd name="T3" fmla="*/ 581 h 581"/>
                  <a:gd name="T4" fmla="*/ 490 w 490"/>
                  <a:gd name="T5" fmla="*/ 581 h 581"/>
                  <a:gd name="T6" fmla="*/ 246 w 490"/>
                  <a:gd name="T7" fmla="*/ 0 h 581"/>
                </a:gdLst>
                <a:ahLst/>
                <a:cxnLst>
                  <a:cxn ang="0">
                    <a:pos x="T0" y="T1"/>
                  </a:cxn>
                  <a:cxn ang="0">
                    <a:pos x="T2" y="T3"/>
                  </a:cxn>
                  <a:cxn ang="0">
                    <a:pos x="T4" y="T5"/>
                  </a:cxn>
                  <a:cxn ang="0">
                    <a:pos x="T6" y="T7"/>
                  </a:cxn>
                </a:cxnLst>
                <a:rect l="0" t="0" r="r" b="b"/>
                <a:pathLst>
                  <a:path w="490" h="581">
                    <a:moveTo>
                      <a:pt x="246" y="0"/>
                    </a:moveTo>
                    <a:lnTo>
                      <a:pt x="0" y="581"/>
                    </a:lnTo>
                    <a:lnTo>
                      <a:pt x="490" y="581"/>
                    </a:lnTo>
                    <a:lnTo>
                      <a:pt x="246" y="0"/>
                    </a:lnTo>
                    <a:close/>
                  </a:path>
                </a:pathLst>
              </a:custGeom>
              <a:solidFill>
                <a:srgbClr val="B9D5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24" name="Freeform 645"/>
              <p:cNvSpPr>
                <a:spLocks/>
              </p:cNvSpPr>
              <p:nvPr/>
            </p:nvSpPr>
            <p:spPr bwMode="auto">
              <a:xfrm>
                <a:off x="4812822" y="5922736"/>
                <a:ext cx="74402" cy="809036"/>
              </a:xfrm>
              <a:custGeom>
                <a:avLst/>
                <a:gdLst>
                  <a:gd name="T0" fmla="*/ 54 w 111"/>
                  <a:gd name="T1" fmla="*/ 0 h 1207"/>
                  <a:gd name="T2" fmla="*/ 0 w 111"/>
                  <a:gd name="T3" fmla="*/ 1207 h 1207"/>
                  <a:gd name="T4" fmla="*/ 111 w 111"/>
                  <a:gd name="T5" fmla="*/ 1207 h 1207"/>
                  <a:gd name="T6" fmla="*/ 54 w 111"/>
                  <a:gd name="T7" fmla="*/ 0 h 1207"/>
                </a:gdLst>
                <a:ahLst/>
                <a:cxnLst>
                  <a:cxn ang="0">
                    <a:pos x="T0" y="T1"/>
                  </a:cxn>
                  <a:cxn ang="0">
                    <a:pos x="T2" y="T3"/>
                  </a:cxn>
                  <a:cxn ang="0">
                    <a:pos x="T4" y="T5"/>
                  </a:cxn>
                  <a:cxn ang="0">
                    <a:pos x="T6" y="T7"/>
                  </a:cxn>
                </a:cxnLst>
                <a:rect l="0" t="0" r="r" b="b"/>
                <a:pathLst>
                  <a:path w="111" h="1207">
                    <a:moveTo>
                      <a:pt x="54" y="0"/>
                    </a:moveTo>
                    <a:lnTo>
                      <a:pt x="0" y="1207"/>
                    </a:lnTo>
                    <a:lnTo>
                      <a:pt x="111" y="1207"/>
                    </a:lnTo>
                    <a:lnTo>
                      <a:pt x="54" y="0"/>
                    </a:lnTo>
                    <a:close/>
                  </a:path>
                </a:pathLst>
              </a:custGeom>
              <a:solidFill>
                <a:srgbClr val="00BC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25" name="Freeform 646"/>
              <p:cNvSpPr>
                <a:spLocks/>
              </p:cNvSpPr>
              <p:nvPr/>
            </p:nvSpPr>
            <p:spPr bwMode="auto">
              <a:xfrm>
                <a:off x="4715630" y="5922736"/>
                <a:ext cx="275488" cy="1051680"/>
              </a:xfrm>
              <a:custGeom>
                <a:avLst/>
                <a:gdLst>
                  <a:gd name="T0" fmla="*/ 411 w 411"/>
                  <a:gd name="T1" fmla="*/ 919 h 1569"/>
                  <a:gd name="T2" fmla="*/ 249 w 411"/>
                  <a:gd name="T3" fmla="*/ 1052 h 1569"/>
                  <a:gd name="T4" fmla="*/ 236 w 411"/>
                  <a:gd name="T5" fmla="*/ 751 h 1569"/>
                  <a:gd name="T6" fmla="*/ 364 w 411"/>
                  <a:gd name="T7" fmla="*/ 589 h 1569"/>
                  <a:gd name="T8" fmla="*/ 234 w 411"/>
                  <a:gd name="T9" fmla="*/ 692 h 1569"/>
                  <a:gd name="T10" fmla="*/ 222 w 411"/>
                  <a:gd name="T11" fmla="*/ 428 h 1569"/>
                  <a:gd name="T12" fmla="*/ 315 w 411"/>
                  <a:gd name="T13" fmla="*/ 303 h 1569"/>
                  <a:gd name="T14" fmla="*/ 219 w 411"/>
                  <a:gd name="T15" fmla="*/ 377 h 1569"/>
                  <a:gd name="T16" fmla="*/ 199 w 411"/>
                  <a:gd name="T17" fmla="*/ 0 h 1569"/>
                  <a:gd name="T18" fmla="*/ 182 w 411"/>
                  <a:gd name="T19" fmla="*/ 404 h 1569"/>
                  <a:gd name="T20" fmla="*/ 180 w 411"/>
                  <a:gd name="T21" fmla="*/ 406 h 1569"/>
                  <a:gd name="T22" fmla="*/ 182 w 411"/>
                  <a:gd name="T23" fmla="*/ 411 h 1569"/>
                  <a:gd name="T24" fmla="*/ 177 w 411"/>
                  <a:gd name="T25" fmla="*/ 473 h 1569"/>
                  <a:gd name="T26" fmla="*/ 59 w 411"/>
                  <a:gd name="T27" fmla="*/ 377 h 1569"/>
                  <a:gd name="T28" fmla="*/ 175 w 411"/>
                  <a:gd name="T29" fmla="*/ 527 h 1569"/>
                  <a:gd name="T30" fmla="*/ 165 w 411"/>
                  <a:gd name="T31" fmla="*/ 759 h 1569"/>
                  <a:gd name="T32" fmla="*/ 27 w 411"/>
                  <a:gd name="T33" fmla="*/ 645 h 1569"/>
                  <a:gd name="T34" fmla="*/ 162 w 411"/>
                  <a:gd name="T35" fmla="*/ 808 h 1569"/>
                  <a:gd name="T36" fmla="*/ 155 w 411"/>
                  <a:gd name="T37" fmla="*/ 975 h 1569"/>
                  <a:gd name="T38" fmla="*/ 0 w 411"/>
                  <a:gd name="T39" fmla="*/ 842 h 1569"/>
                  <a:gd name="T40" fmla="*/ 153 w 411"/>
                  <a:gd name="T41" fmla="*/ 1025 h 1569"/>
                  <a:gd name="T42" fmla="*/ 128 w 411"/>
                  <a:gd name="T43" fmla="*/ 1569 h 1569"/>
                  <a:gd name="T44" fmla="*/ 273 w 411"/>
                  <a:gd name="T45" fmla="*/ 1569 h 1569"/>
                  <a:gd name="T46" fmla="*/ 254 w 411"/>
                  <a:gd name="T47" fmla="*/ 1113 h 1569"/>
                  <a:gd name="T48" fmla="*/ 411 w 411"/>
                  <a:gd name="T49" fmla="*/ 919 h 1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11" h="1569">
                    <a:moveTo>
                      <a:pt x="411" y="919"/>
                    </a:moveTo>
                    <a:lnTo>
                      <a:pt x="249" y="1052"/>
                    </a:lnTo>
                    <a:lnTo>
                      <a:pt x="236" y="751"/>
                    </a:lnTo>
                    <a:lnTo>
                      <a:pt x="364" y="589"/>
                    </a:lnTo>
                    <a:lnTo>
                      <a:pt x="234" y="692"/>
                    </a:lnTo>
                    <a:lnTo>
                      <a:pt x="222" y="428"/>
                    </a:lnTo>
                    <a:lnTo>
                      <a:pt x="315" y="303"/>
                    </a:lnTo>
                    <a:lnTo>
                      <a:pt x="219" y="377"/>
                    </a:lnTo>
                    <a:lnTo>
                      <a:pt x="199" y="0"/>
                    </a:lnTo>
                    <a:lnTo>
                      <a:pt x="182" y="404"/>
                    </a:lnTo>
                    <a:lnTo>
                      <a:pt x="180" y="406"/>
                    </a:lnTo>
                    <a:lnTo>
                      <a:pt x="182" y="411"/>
                    </a:lnTo>
                    <a:lnTo>
                      <a:pt x="177" y="473"/>
                    </a:lnTo>
                    <a:lnTo>
                      <a:pt x="59" y="377"/>
                    </a:lnTo>
                    <a:lnTo>
                      <a:pt x="175" y="527"/>
                    </a:lnTo>
                    <a:lnTo>
                      <a:pt x="165" y="759"/>
                    </a:lnTo>
                    <a:lnTo>
                      <a:pt x="27" y="645"/>
                    </a:lnTo>
                    <a:lnTo>
                      <a:pt x="162" y="808"/>
                    </a:lnTo>
                    <a:lnTo>
                      <a:pt x="155" y="975"/>
                    </a:lnTo>
                    <a:lnTo>
                      <a:pt x="0" y="842"/>
                    </a:lnTo>
                    <a:lnTo>
                      <a:pt x="153" y="1025"/>
                    </a:lnTo>
                    <a:lnTo>
                      <a:pt x="128" y="1569"/>
                    </a:lnTo>
                    <a:lnTo>
                      <a:pt x="273" y="1569"/>
                    </a:lnTo>
                    <a:lnTo>
                      <a:pt x="254" y="1113"/>
                    </a:lnTo>
                    <a:lnTo>
                      <a:pt x="411" y="919"/>
                    </a:lnTo>
                    <a:close/>
                  </a:path>
                </a:pathLst>
              </a:custGeom>
              <a:solidFill>
                <a:srgbClr val="79A5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grpSp>
      </p:grpSp>
      <p:graphicFrame>
        <p:nvGraphicFramePr>
          <p:cNvPr id="5" name="Object 4" hidden="1"/>
          <p:cNvGraphicFramePr>
            <a:graphicFrameLocks noChangeAspect="1"/>
          </p:cNvGraphicFramePr>
          <p:nvPr>
            <p:custDataLst>
              <p:tags r:id="rId2"/>
            </p:custDataLst>
            <p:extLst/>
          </p:nvPr>
        </p:nvGraphicFramePr>
        <p:xfrm>
          <a:off x="1191" y="1589"/>
          <a:ext cx="1190" cy="1587"/>
        </p:xfrm>
        <a:graphic>
          <a:graphicData uri="http://schemas.openxmlformats.org/presentationml/2006/ole">
            <mc:AlternateContent xmlns:mc="http://schemas.openxmlformats.org/markup-compatibility/2006">
              <mc:Choice xmlns:v="urn:schemas-microsoft-com:vml" Requires="v">
                <p:oleObj spid="_x0000_s101381" name="think-cell Slide" r:id="rId4" imgW="270" imgH="270" progId="TCLayout.ActiveDocument.1">
                  <p:embed/>
                </p:oleObj>
              </mc:Choice>
              <mc:Fallback>
                <p:oleObj name="think-cell Slide" r:id="rId4" imgW="270" imgH="270" progId="TCLayout.ActiveDocument.1">
                  <p:embed/>
                  <p:pic>
                    <p:nvPicPr>
                      <p:cNvPr id="5" name="Object 4" hidden="1"/>
                      <p:cNvPicPr/>
                      <p:nvPr/>
                    </p:nvPicPr>
                    <p:blipFill>
                      <a:blip r:embed="rId5"/>
                      <a:stretch>
                        <a:fillRect/>
                      </a:stretch>
                    </p:blipFill>
                    <p:spPr>
                      <a:xfrm>
                        <a:off x="1191" y="1589"/>
                        <a:ext cx="1190" cy="1587"/>
                      </a:xfrm>
                      <a:prstGeom prst="rect">
                        <a:avLst/>
                      </a:prstGeom>
                    </p:spPr>
                  </p:pic>
                </p:oleObj>
              </mc:Fallback>
            </mc:AlternateContent>
          </a:graphicData>
        </a:graphic>
      </p:graphicFrame>
      <p:sp>
        <p:nvSpPr>
          <p:cNvPr id="3" name="Footer Placeholder 2"/>
          <p:cNvSpPr>
            <a:spLocks noGrp="1"/>
          </p:cNvSpPr>
          <p:nvPr>
            <p:ph type="ftr" sz="quarter" idx="10"/>
          </p:nvPr>
        </p:nvSpPr>
        <p:spPr/>
        <p:txBody>
          <a:bodyPr/>
          <a:lstStyle/>
          <a:p>
            <a:r>
              <a:rPr lang="en-US"/>
              <a:t>Microsoft Confidential</a:t>
            </a:r>
          </a:p>
        </p:txBody>
      </p:sp>
      <p:sp>
        <p:nvSpPr>
          <p:cNvPr id="4" name="Slide Number Placeholder 3"/>
          <p:cNvSpPr>
            <a:spLocks noGrp="1"/>
          </p:cNvSpPr>
          <p:nvPr>
            <p:ph type="sldNum" sz="quarter" idx="11"/>
          </p:nvPr>
        </p:nvSpPr>
        <p:spPr/>
        <p:txBody>
          <a:bodyPr/>
          <a:lstStyle/>
          <a:p>
            <a:fld id="{27258FFF-F925-446B-8502-81C933981705}" type="slidenum">
              <a:rPr lang="en-US" smtClean="0"/>
              <a:pPr/>
              <a:t>‹#›</a:t>
            </a:fld>
            <a:endParaRPr lang="en-US"/>
          </a:p>
        </p:txBody>
      </p:sp>
      <p:sp>
        <p:nvSpPr>
          <p:cNvPr id="7" name="Title 1"/>
          <p:cNvSpPr>
            <a:spLocks noGrp="1"/>
          </p:cNvSpPr>
          <p:nvPr>
            <p:ph type="title" hasCustomPrompt="1"/>
          </p:nvPr>
        </p:nvSpPr>
        <p:spPr>
          <a:xfrm>
            <a:off x="438875" y="264964"/>
            <a:ext cx="8418931" cy="1097302"/>
          </a:xfrm>
        </p:spPr>
        <p:txBody>
          <a:bodyPr lIns="0" tIns="91440" rIns="146304" bIns="91440"/>
          <a:lstStyle>
            <a:lvl1pPr>
              <a:lnSpc>
                <a:spcPts val="3674"/>
              </a:lnSpc>
              <a:defRPr sz="2700" baseline="0">
                <a:solidFill>
                  <a:schemeClr val="accent1"/>
                </a:solidFill>
              </a:defRPr>
            </a:lvl1pPr>
          </a:lstStyle>
          <a:p>
            <a:r>
              <a:rPr lang="en-US" dirty="0" err="1"/>
              <a:t>Lorem</a:t>
            </a:r>
            <a:r>
              <a:rPr lang="en-US" dirty="0"/>
              <a:t> </a:t>
            </a:r>
            <a:r>
              <a:rPr lang="en-US" dirty="0" err="1"/>
              <a:t>ipsum</a:t>
            </a:r>
            <a:r>
              <a:rPr lang="en-US" dirty="0"/>
              <a:t> dolor sit.</a:t>
            </a:r>
          </a:p>
        </p:txBody>
      </p:sp>
      <p:sp>
        <p:nvSpPr>
          <p:cNvPr id="168" name="Text Placeholder 7"/>
          <p:cNvSpPr>
            <a:spLocks noGrp="1"/>
          </p:cNvSpPr>
          <p:nvPr>
            <p:ph type="body" sz="quarter" idx="13" hasCustomPrompt="1"/>
          </p:nvPr>
        </p:nvSpPr>
        <p:spPr>
          <a:xfrm>
            <a:off x="452590" y="1545465"/>
            <a:ext cx="8418931" cy="4663068"/>
          </a:xfrm>
        </p:spPr>
        <p:txBody>
          <a:bodyPr lIns="0" tIns="0"/>
          <a:lstStyle>
            <a:lvl1pPr marL="175006" indent="-175006">
              <a:spcBef>
                <a:spcPts val="900"/>
              </a:spcBef>
              <a:defRPr sz="1950">
                <a:latin typeface="+mn-lt"/>
              </a:defRPr>
            </a:lvl1pPr>
            <a:lvl2pPr marL="517874" indent="-175006">
              <a:spcBef>
                <a:spcPts val="900"/>
              </a:spcBef>
              <a:buSzPct val="100000"/>
              <a:buFont typeface="Segoe UI" pitchFamily="34" charset="0"/>
              <a:buChar char="‐"/>
              <a:defRPr/>
            </a:lvl2pPr>
            <a:lvl3pPr marL="860741" indent="-175006">
              <a:spcBef>
                <a:spcPts val="900"/>
              </a:spcBef>
              <a:buFont typeface="Wingdings" pitchFamily="2" charset="2"/>
              <a:buChar char="§"/>
              <a:defRPr/>
            </a:lvl3pPr>
            <a:lvl4pPr marL="1200037" indent="-257151">
              <a:spcBef>
                <a:spcPts val="900"/>
              </a:spcBef>
              <a:buFont typeface="+mj-lt"/>
              <a:buAutoNum type="arabicPeriod"/>
              <a:defRPr/>
            </a:lvl4pPr>
            <a:lvl5pPr marL="1459569" indent="-257151">
              <a:spcBef>
                <a:spcPts val="900"/>
              </a:spcBef>
              <a:buFont typeface="+mj-lt"/>
              <a:buAutoNum type="alphaLcParenR"/>
              <a:defRPr/>
            </a:lvl5pPr>
          </a:lstStyle>
          <a:p>
            <a:pPr lvl="0"/>
            <a:r>
              <a:rPr lang="en-US" dirty="0" err="1"/>
              <a:t>Lorem</a:t>
            </a:r>
            <a:r>
              <a:rPr lang="en-US" dirty="0"/>
              <a:t> </a:t>
            </a:r>
            <a:r>
              <a:rPr lang="en-US" dirty="0" err="1"/>
              <a:t>ipsum</a:t>
            </a:r>
            <a:r>
              <a:rPr lang="en-US" dirty="0"/>
              <a:t> dolor sit </a:t>
            </a:r>
            <a:r>
              <a:rPr lang="en-US" dirty="0" err="1"/>
              <a:t>amet</a:t>
            </a:r>
            <a:r>
              <a:rPr lang="en-US" dirty="0"/>
              <a:t>, </a:t>
            </a:r>
            <a:r>
              <a:rPr lang="en-US" dirty="0" err="1"/>
              <a:t>consectetur</a:t>
            </a:r>
            <a:r>
              <a:rPr lang="en-US" dirty="0"/>
              <a:t> </a:t>
            </a:r>
            <a:r>
              <a:rPr lang="en-US" dirty="0" err="1"/>
              <a:t>adipiscing</a:t>
            </a:r>
            <a:r>
              <a:rPr lang="en-US" dirty="0"/>
              <a:t> </a:t>
            </a:r>
            <a:br>
              <a:rPr lang="en-US" dirty="0"/>
            </a:br>
            <a:r>
              <a:rPr lang="en-US" dirty="0" err="1"/>
              <a:t>elit</a:t>
            </a:r>
            <a:r>
              <a:rPr lang="en-US" dirty="0"/>
              <a:t>. </a:t>
            </a:r>
            <a:r>
              <a:rPr lang="en-US" dirty="0" err="1"/>
              <a:t>Nunc</a:t>
            </a:r>
            <a:r>
              <a:rPr lang="en-US" dirty="0"/>
              <a:t> et </a:t>
            </a:r>
            <a:r>
              <a:rPr lang="en-US" dirty="0" err="1"/>
              <a:t>sagittis</a:t>
            </a:r>
            <a:r>
              <a:rPr lang="en-US" dirty="0"/>
              <a:t> ligula</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1274722758"/>
      </p:ext>
    </p:extLst>
  </p:cSld>
  <p:clrMapOvr>
    <a:masterClrMapping/>
  </p:clrMapOvr>
  <mc:AlternateContent xmlns:mc="http://schemas.openxmlformats.org/markup-compatibility/2006" xmlns:p14="http://schemas.microsoft.com/office/powerpoint/2010/main">
    <mc:Choice Requires="p14">
      <p:transition spd="slow" p14:dur="1250">
        <p:fade/>
      </p:transition>
    </mc:Choice>
    <mc:Fallback xmlns="">
      <p:transition spd="slow">
        <p:fade/>
      </p:transition>
    </mc:Fallback>
  </mc:AlternateContent>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Developer Code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lvl1pPr>
              <a:defRPr baseline="0"/>
            </a:lvl1pPr>
          </a:lstStyle>
          <a:p>
            <a:r>
              <a:rPr lang="en-US" dirty="0"/>
              <a:t>Slide for developer code</a:t>
            </a:r>
          </a:p>
        </p:txBody>
      </p:sp>
      <p:sp>
        <p:nvSpPr>
          <p:cNvPr id="3" name="Rectangle 2"/>
          <p:cNvSpPr/>
          <p:nvPr userDrawn="1"/>
        </p:nvSpPr>
        <p:spPr bwMode="hidden">
          <a:xfrm>
            <a:off x="3" y="1212849"/>
            <a:ext cx="9326563" cy="5781676"/>
          </a:xfrm>
          <a:prstGeom prst="rect">
            <a:avLst/>
          </a:prstGeom>
          <a:solidFill>
            <a:srgbClr val="FFFFFF"/>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6639" tIns="46639" rIns="46639" bIns="46639" numCol="1" spcCol="0" rtlCol="0" fromWordArt="0" anchor="ctr" anchorCtr="0" forceAA="0" compatLnSpc="1">
            <a:prstTxWarp prst="textNoShape">
              <a:avLst/>
            </a:prstTxWarp>
            <a:noAutofit/>
          </a:bodyPr>
          <a:lstStyle/>
          <a:p>
            <a:pPr algn="ctr" defTabSz="932395" fontAlgn="base">
              <a:spcBef>
                <a:spcPct val="0"/>
              </a:spcBef>
              <a:spcAft>
                <a:spcPct val="0"/>
              </a:spcAft>
            </a:pPr>
            <a:endParaRPr lang="en-US" sz="1800" dirty="0">
              <a:gradFill>
                <a:gsLst>
                  <a:gs pos="0">
                    <a:srgbClr val="FFFFFF"/>
                  </a:gs>
                  <a:gs pos="100000">
                    <a:srgbClr val="FFFFFF"/>
                  </a:gs>
                </a:gsLst>
                <a:lin ang="5400000" scaled="0"/>
              </a:gradFill>
              <a:ea typeface="Segoe UI" pitchFamily="34" charset="0"/>
              <a:cs typeface="Segoe UI" pitchFamily="34" charset="0"/>
            </a:endParaRPr>
          </a:p>
        </p:txBody>
      </p:sp>
      <p:sp>
        <p:nvSpPr>
          <p:cNvPr id="5" name="Text Placeholder 4"/>
          <p:cNvSpPr>
            <a:spLocks noGrp="1"/>
          </p:cNvSpPr>
          <p:nvPr>
            <p:ph type="body" sz="quarter" idx="10"/>
          </p:nvPr>
        </p:nvSpPr>
        <p:spPr>
          <a:xfrm>
            <a:off x="182769" y="1221158"/>
            <a:ext cx="8961120" cy="2266774"/>
          </a:xfrm>
        </p:spPr>
        <p:txBody>
          <a:bodyPr/>
          <a:lstStyle>
            <a:lvl1pPr marL="0" indent="0">
              <a:buNone/>
              <a:defRPr sz="3300">
                <a:gradFill>
                  <a:gsLst>
                    <a:gs pos="8718">
                      <a:srgbClr val="353535"/>
                    </a:gs>
                    <a:gs pos="34000">
                      <a:srgbClr val="353535"/>
                    </a:gs>
                  </a:gsLst>
                  <a:lin ang="5400000" scaled="0"/>
                </a:gradFill>
                <a:latin typeface="Consolas" panose="020B0609020204030204" pitchFamily="49" charset="0"/>
                <a:cs typeface="Consolas" panose="020B0609020204030204" pitchFamily="49" charset="0"/>
              </a:defRPr>
            </a:lvl1pPr>
            <a:lvl2pPr marL="346524" indent="0">
              <a:buNone/>
              <a:defRPr>
                <a:gradFill>
                  <a:gsLst>
                    <a:gs pos="8718">
                      <a:srgbClr val="353535"/>
                    </a:gs>
                    <a:gs pos="34000">
                      <a:srgbClr val="353535"/>
                    </a:gs>
                  </a:gsLst>
                  <a:lin ang="5400000" scaled="0"/>
                </a:gradFill>
                <a:latin typeface="Consolas" panose="020B0609020204030204" pitchFamily="49" charset="0"/>
                <a:cs typeface="Consolas" panose="020B0609020204030204" pitchFamily="49" charset="0"/>
              </a:defRPr>
            </a:lvl2pPr>
            <a:lvl3pPr marL="584559" indent="0">
              <a:buNone/>
              <a:defRPr>
                <a:gradFill>
                  <a:gsLst>
                    <a:gs pos="8718">
                      <a:srgbClr val="353535"/>
                    </a:gs>
                    <a:gs pos="34000">
                      <a:srgbClr val="353535"/>
                    </a:gs>
                  </a:gsLst>
                  <a:lin ang="5400000" scaled="0"/>
                </a:gradFill>
                <a:latin typeface="Consolas" panose="020B0609020204030204" pitchFamily="49" charset="0"/>
                <a:cs typeface="Consolas" panose="020B0609020204030204" pitchFamily="49" charset="0"/>
              </a:defRPr>
            </a:lvl3pPr>
            <a:lvl4pPr marL="814495" indent="0">
              <a:buNone/>
              <a:defRPr>
                <a:gradFill>
                  <a:gsLst>
                    <a:gs pos="8718">
                      <a:srgbClr val="353535"/>
                    </a:gs>
                    <a:gs pos="34000">
                      <a:srgbClr val="353535"/>
                    </a:gs>
                  </a:gsLst>
                  <a:lin ang="5400000" scaled="0"/>
                </a:gradFill>
                <a:latin typeface="Consolas" panose="020B0609020204030204" pitchFamily="49" charset="0"/>
                <a:cs typeface="Consolas" panose="020B0609020204030204" pitchFamily="49" charset="0"/>
              </a:defRPr>
            </a:lvl4pPr>
            <a:lvl5pPr marL="1050910" indent="0">
              <a:buNone/>
              <a:defRPr>
                <a:gradFill>
                  <a:gsLst>
                    <a:gs pos="8718">
                      <a:srgbClr val="353535"/>
                    </a:gs>
                    <a:gs pos="34000">
                      <a:srgbClr val="353535"/>
                    </a:gs>
                  </a:gsLst>
                  <a:lin ang="5400000" scaled="0"/>
                </a:gradFill>
                <a:latin typeface="Consolas" panose="020B0609020204030204" pitchFamily="49" charset="0"/>
                <a:cs typeface="Consolas" panose="020B0609020204030204" pitchFamily="49" charset="0"/>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1129962453"/>
      </p:ext>
    </p:extLst>
  </p:cSld>
  <p:clrMapOvr>
    <a:masterClrMapping/>
  </p:clrMapOvr>
  <p:transition>
    <p:fade/>
  </p:transition>
</p:sldLayout>
</file>

<file path=ppt/slideLayouts/slideLayout170.xml><?xml version="1.0" encoding="utf-8"?>
<p:sldLayout xmlns:a="http://schemas.openxmlformats.org/drawingml/2006/main" xmlns:r="http://schemas.openxmlformats.org/officeDocument/2006/relationships" xmlns:p="http://schemas.openxmlformats.org/presentationml/2006/main" preserve="1" userDrawn="1">
  <p:cSld name="67_Illustrated Footer">
    <p:spTree>
      <p:nvGrpSpPr>
        <p:cNvPr id="1" name=""/>
        <p:cNvGrpSpPr/>
        <p:nvPr/>
      </p:nvGrpSpPr>
      <p:grpSpPr>
        <a:xfrm>
          <a:off x="0" y="0"/>
          <a:ext cx="0" cy="0"/>
          <a:chOff x="0" y="0"/>
          <a:chExt cx="0" cy="0"/>
        </a:xfrm>
      </p:grpSpPr>
      <p:grpSp>
        <p:nvGrpSpPr>
          <p:cNvPr id="6" name="Group 5"/>
          <p:cNvGrpSpPr/>
          <p:nvPr userDrawn="1"/>
        </p:nvGrpSpPr>
        <p:grpSpPr>
          <a:xfrm>
            <a:off x="-11388" y="5311394"/>
            <a:ext cx="9337950" cy="1683131"/>
            <a:chOff x="-15186" y="5311394"/>
            <a:chExt cx="12451660" cy="1683131"/>
          </a:xfrm>
        </p:grpSpPr>
        <p:sp>
          <p:nvSpPr>
            <p:cNvPr id="9" name="Freeform 70"/>
            <p:cNvSpPr>
              <a:spLocks/>
            </p:cNvSpPr>
            <p:nvPr userDrawn="1"/>
          </p:nvSpPr>
          <p:spPr bwMode="auto">
            <a:xfrm flipH="1">
              <a:off x="1352512" y="6834768"/>
              <a:ext cx="2066421" cy="109266"/>
            </a:xfrm>
            <a:custGeom>
              <a:avLst/>
              <a:gdLst>
                <a:gd name="T0" fmla="*/ 485 w 784"/>
                <a:gd name="T1" fmla="*/ 29 h 183"/>
                <a:gd name="T2" fmla="*/ 0 w 784"/>
                <a:gd name="T3" fmla="*/ 183 h 183"/>
                <a:gd name="T4" fmla="*/ 277 w 784"/>
                <a:gd name="T5" fmla="*/ 183 h 183"/>
                <a:gd name="T6" fmla="*/ 784 w 784"/>
                <a:gd name="T7" fmla="*/ 183 h 183"/>
                <a:gd name="T8" fmla="*/ 485 w 784"/>
                <a:gd name="T9" fmla="*/ 29 h 183"/>
              </a:gdLst>
              <a:ahLst/>
              <a:cxnLst>
                <a:cxn ang="0">
                  <a:pos x="T0" y="T1"/>
                </a:cxn>
                <a:cxn ang="0">
                  <a:pos x="T2" y="T3"/>
                </a:cxn>
                <a:cxn ang="0">
                  <a:pos x="T4" y="T5"/>
                </a:cxn>
                <a:cxn ang="0">
                  <a:pos x="T6" y="T7"/>
                </a:cxn>
                <a:cxn ang="0">
                  <a:pos x="T8" y="T9"/>
                </a:cxn>
              </a:cxnLst>
              <a:rect l="0" t="0" r="r" b="b"/>
              <a:pathLst>
                <a:path w="784" h="183">
                  <a:moveTo>
                    <a:pt x="485" y="29"/>
                  </a:moveTo>
                  <a:cubicBezTo>
                    <a:pt x="314" y="0"/>
                    <a:pt x="132" y="51"/>
                    <a:pt x="0" y="183"/>
                  </a:cubicBezTo>
                  <a:cubicBezTo>
                    <a:pt x="277" y="183"/>
                    <a:pt x="277" y="183"/>
                    <a:pt x="277" y="183"/>
                  </a:cubicBezTo>
                  <a:cubicBezTo>
                    <a:pt x="784" y="183"/>
                    <a:pt x="784" y="183"/>
                    <a:pt x="784" y="183"/>
                  </a:cubicBezTo>
                  <a:cubicBezTo>
                    <a:pt x="700" y="99"/>
                    <a:pt x="594" y="47"/>
                    <a:pt x="485" y="29"/>
                  </a:cubicBezTo>
                  <a:close/>
                </a:path>
              </a:pathLst>
            </a:custGeom>
            <a:solidFill>
              <a:srgbClr val="79A5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a:p>
          </p:txBody>
        </p:sp>
        <p:sp>
          <p:nvSpPr>
            <p:cNvPr id="10" name="Freeform 70"/>
            <p:cNvSpPr>
              <a:spLocks/>
            </p:cNvSpPr>
            <p:nvPr userDrawn="1"/>
          </p:nvSpPr>
          <p:spPr bwMode="auto">
            <a:xfrm flipH="1">
              <a:off x="-15186" y="6533998"/>
              <a:ext cx="2383298" cy="428324"/>
            </a:xfrm>
            <a:custGeom>
              <a:avLst/>
              <a:gdLst>
                <a:gd name="T0" fmla="*/ 485 w 784"/>
                <a:gd name="T1" fmla="*/ 29 h 183"/>
                <a:gd name="T2" fmla="*/ 0 w 784"/>
                <a:gd name="T3" fmla="*/ 183 h 183"/>
                <a:gd name="T4" fmla="*/ 277 w 784"/>
                <a:gd name="T5" fmla="*/ 183 h 183"/>
                <a:gd name="T6" fmla="*/ 784 w 784"/>
                <a:gd name="T7" fmla="*/ 183 h 183"/>
                <a:gd name="T8" fmla="*/ 485 w 784"/>
                <a:gd name="T9" fmla="*/ 29 h 183"/>
              </a:gdLst>
              <a:ahLst/>
              <a:cxnLst>
                <a:cxn ang="0">
                  <a:pos x="T0" y="T1"/>
                </a:cxn>
                <a:cxn ang="0">
                  <a:pos x="T2" y="T3"/>
                </a:cxn>
                <a:cxn ang="0">
                  <a:pos x="T4" y="T5"/>
                </a:cxn>
                <a:cxn ang="0">
                  <a:pos x="T6" y="T7"/>
                </a:cxn>
                <a:cxn ang="0">
                  <a:pos x="T8" y="T9"/>
                </a:cxn>
              </a:cxnLst>
              <a:rect l="0" t="0" r="r" b="b"/>
              <a:pathLst>
                <a:path w="784" h="183">
                  <a:moveTo>
                    <a:pt x="485" y="29"/>
                  </a:moveTo>
                  <a:cubicBezTo>
                    <a:pt x="314" y="0"/>
                    <a:pt x="132" y="51"/>
                    <a:pt x="0" y="183"/>
                  </a:cubicBezTo>
                  <a:cubicBezTo>
                    <a:pt x="277" y="183"/>
                    <a:pt x="277" y="183"/>
                    <a:pt x="277" y="183"/>
                  </a:cubicBezTo>
                  <a:cubicBezTo>
                    <a:pt x="784" y="183"/>
                    <a:pt x="784" y="183"/>
                    <a:pt x="784" y="183"/>
                  </a:cubicBezTo>
                  <a:cubicBezTo>
                    <a:pt x="700" y="99"/>
                    <a:pt x="594" y="47"/>
                    <a:pt x="485" y="29"/>
                  </a:cubicBezTo>
                  <a:close/>
                </a:path>
              </a:pathLst>
            </a:custGeom>
            <a:solidFill>
              <a:srgbClr val="79A5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a:p>
          </p:txBody>
        </p:sp>
        <p:sp>
          <p:nvSpPr>
            <p:cNvPr id="11" name="Freeform 10"/>
            <p:cNvSpPr>
              <a:spLocks/>
            </p:cNvSpPr>
            <p:nvPr userDrawn="1"/>
          </p:nvSpPr>
          <p:spPr bwMode="auto">
            <a:xfrm flipH="1">
              <a:off x="0" y="5814957"/>
              <a:ext cx="523152" cy="452133"/>
            </a:xfrm>
            <a:custGeom>
              <a:avLst/>
              <a:gdLst>
                <a:gd name="connsiteX0" fmla="*/ 407468 w 523152"/>
                <a:gd name="connsiteY0" fmla="*/ 0 h 452133"/>
                <a:gd name="connsiteX1" fmla="*/ 244481 w 523152"/>
                <a:gd name="connsiteY1" fmla="*/ 83151 h 452133"/>
                <a:gd name="connsiteX2" fmla="*/ 190152 w 523152"/>
                <a:gd name="connsiteY2" fmla="*/ 67560 h 452133"/>
                <a:gd name="connsiteX3" fmla="*/ 124957 w 523152"/>
                <a:gd name="connsiteY3" fmla="*/ 88348 h 452133"/>
                <a:gd name="connsiteX4" fmla="*/ 76061 w 523152"/>
                <a:gd name="connsiteY4" fmla="*/ 176696 h 452133"/>
                <a:gd name="connsiteX5" fmla="*/ 0 w 523152"/>
                <a:gd name="connsiteY5" fmla="*/ 301422 h 452133"/>
                <a:gd name="connsiteX6" fmla="*/ 141256 w 523152"/>
                <a:gd name="connsiteY6" fmla="*/ 452133 h 452133"/>
                <a:gd name="connsiteX7" fmla="*/ 157554 w 523152"/>
                <a:gd name="connsiteY7" fmla="*/ 452133 h 452133"/>
                <a:gd name="connsiteX8" fmla="*/ 173853 w 523152"/>
                <a:gd name="connsiteY8" fmla="*/ 452133 h 452133"/>
                <a:gd name="connsiteX9" fmla="*/ 499828 w 523152"/>
                <a:gd name="connsiteY9" fmla="*/ 452133 h 452133"/>
                <a:gd name="connsiteX10" fmla="*/ 505261 w 523152"/>
                <a:gd name="connsiteY10" fmla="*/ 452133 h 452133"/>
                <a:gd name="connsiteX11" fmla="*/ 516126 w 523152"/>
                <a:gd name="connsiteY11" fmla="*/ 452133 h 452133"/>
                <a:gd name="connsiteX12" fmla="*/ 523152 w 523152"/>
                <a:gd name="connsiteY12" fmla="*/ 452133 h 452133"/>
                <a:gd name="connsiteX13" fmla="*/ 523152 w 523152"/>
                <a:gd name="connsiteY13" fmla="*/ 37266 h 452133"/>
                <a:gd name="connsiteX14" fmla="*/ 487009 w 523152"/>
                <a:gd name="connsiteY14" fmla="*/ 14617 h 452133"/>
                <a:gd name="connsiteX15" fmla="*/ 407468 w 523152"/>
                <a:gd name="connsiteY15" fmla="*/ 0 h 4521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23152" h="452133">
                  <a:moveTo>
                    <a:pt x="407468" y="0"/>
                  </a:moveTo>
                  <a:cubicBezTo>
                    <a:pt x="342273" y="0"/>
                    <a:pt x="277078" y="31182"/>
                    <a:pt x="244481" y="83151"/>
                  </a:cubicBezTo>
                  <a:cubicBezTo>
                    <a:pt x="228182" y="72757"/>
                    <a:pt x="211884" y="67560"/>
                    <a:pt x="190152" y="67560"/>
                  </a:cubicBezTo>
                  <a:cubicBezTo>
                    <a:pt x="162987" y="67560"/>
                    <a:pt x="141256" y="77954"/>
                    <a:pt x="124957" y="88348"/>
                  </a:cubicBezTo>
                  <a:cubicBezTo>
                    <a:pt x="92359" y="103939"/>
                    <a:pt x="76061" y="140317"/>
                    <a:pt x="76061" y="176696"/>
                  </a:cubicBezTo>
                  <a:cubicBezTo>
                    <a:pt x="32597" y="202681"/>
                    <a:pt x="0" y="249453"/>
                    <a:pt x="0" y="301422"/>
                  </a:cubicBezTo>
                  <a:cubicBezTo>
                    <a:pt x="0" y="379376"/>
                    <a:pt x="65195" y="441739"/>
                    <a:pt x="141256" y="452133"/>
                  </a:cubicBezTo>
                  <a:cubicBezTo>
                    <a:pt x="146689" y="452133"/>
                    <a:pt x="152121" y="452133"/>
                    <a:pt x="157554" y="452133"/>
                  </a:cubicBezTo>
                  <a:cubicBezTo>
                    <a:pt x="162987" y="452133"/>
                    <a:pt x="168420" y="452133"/>
                    <a:pt x="173853" y="452133"/>
                  </a:cubicBezTo>
                  <a:cubicBezTo>
                    <a:pt x="249914" y="452133"/>
                    <a:pt x="418334" y="452133"/>
                    <a:pt x="499828" y="452133"/>
                  </a:cubicBezTo>
                  <a:cubicBezTo>
                    <a:pt x="499828" y="452133"/>
                    <a:pt x="505261" y="452133"/>
                    <a:pt x="505261" y="452133"/>
                  </a:cubicBezTo>
                  <a:cubicBezTo>
                    <a:pt x="516126" y="452133"/>
                    <a:pt x="516126" y="452133"/>
                    <a:pt x="516126" y="452133"/>
                  </a:cubicBezTo>
                  <a:lnTo>
                    <a:pt x="523152" y="452133"/>
                  </a:lnTo>
                  <a:lnTo>
                    <a:pt x="523152" y="37266"/>
                  </a:lnTo>
                  <a:lnTo>
                    <a:pt x="487009" y="14617"/>
                  </a:lnTo>
                  <a:cubicBezTo>
                    <a:pt x="462816" y="5197"/>
                    <a:pt x="435991" y="0"/>
                    <a:pt x="407468" y="0"/>
                  </a:cubicBezTo>
                  <a:close/>
                </a:path>
              </a:pathLst>
            </a:custGeom>
            <a:solidFill>
              <a:schemeClr val="bg1">
                <a:lumMod val="95000"/>
              </a:schemeClr>
            </a:solidFill>
            <a:ln>
              <a:noFill/>
            </a:ln>
            <a:extLst/>
          </p:spPr>
          <p:txBody>
            <a:bodyPr vert="horz" wrap="square" lIns="91440" tIns="45720" rIns="91440" bIns="45720" numCol="1" anchor="t" anchorCtr="0" compatLnSpc="1">
              <a:prstTxWarp prst="textNoShape">
                <a:avLst/>
              </a:prstTxWarp>
              <a:noAutofit/>
            </a:bodyPr>
            <a:lstStyle/>
            <a:p>
              <a:endParaRPr lang="en-US" sz="1350"/>
            </a:p>
          </p:txBody>
        </p:sp>
        <p:sp>
          <p:nvSpPr>
            <p:cNvPr id="12" name="Freeform 44"/>
            <p:cNvSpPr>
              <a:spLocks/>
            </p:cNvSpPr>
            <p:nvPr userDrawn="1"/>
          </p:nvSpPr>
          <p:spPr bwMode="auto">
            <a:xfrm flipH="1">
              <a:off x="807855" y="6204251"/>
              <a:ext cx="409575" cy="268288"/>
            </a:xfrm>
            <a:custGeom>
              <a:avLst/>
              <a:gdLst>
                <a:gd name="T0" fmla="*/ 154 w 184"/>
                <a:gd name="T1" fmla="*/ 53 h 121"/>
                <a:gd name="T2" fmla="*/ 154 w 184"/>
                <a:gd name="T3" fmla="*/ 51 h 121"/>
                <a:gd name="T4" fmla="*/ 104 w 184"/>
                <a:gd name="T5" fmla="*/ 0 h 121"/>
                <a:gd name="T6" fmla="*/ 61 w 184"/>
                <a:gd name="T7" fmla="*/ 23 h 121"/>
                <a:gd name="T8" fmla="*/ 48 w 184"/>
                <a:gd name="T9" fmla="*/ 19 h 121"/>
                <a:gd name="T10" fmla="*/ 31 w 184"/>
                <a:gd name="T11" fmla="*/ 24 h 121"/>
                <a:gd name="T12" fmla="*/ 18 w 184"/>
                <a:gd name="T13" fmla="*/ 48 h 121"/>
                <a:gd name="T14" fmla="*/ 0 w 184"/>
                <a:gd name="T15" fmla="*/ 81 h 121"/>
                <a:gd name="T16" fmla="*/ 35 w 184"/>
                <a:gd name="T17" fmla="*/ 121 h 121"/>
                <a:gd name="T18" fmla="*/ 40 w 184"/>
                <a:gd name="T19" fmla="*/ 121 h 121"/>
                <a:gd name="T20" fmla="*/ 44 w 184"/>
                <a:gd name="T21" fmla="*/ 121 h 121"/>
                <a:gd name="T22" fmla="*/ 127 w 184"/>
                <a:gd name="T23" fmla="*/ 121 h 121"/>
                <a:gd name="T24" fmla="*/ 128 w 184"/>
                <a:gd name="T25" fmla="*/ 121 h 121"/>
                <a:gd name="T26" fmla="*/ 130 w 184"/>
                <a:gd name="T27" fmla="*/ 121 h 121"/>
                <a:gd name="T28" fmla="*/ 136 w 184"/>
                <a:gd name="T29" fmla="*/ 121 h 121"/>
                <a:gd name="T30" fmla="*/ 150 w 184"/>
                <a:gd name="T31" fmla="*/ 121 h 121"/>
                <a:gd name="T32" fmla="*/ 184 w 184"/>
                <a:gd name="T33" fmla="*/ 87 h 121"/>
                <a:gd name="T34" fmla="*/ 154 w 184"/>
                <a:gd name="T35" fmla="*/ 53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4" h="121">
                  <a:moveTo>
                    <a:pt x="154" y="53"/>
                  </a:moveTo>
                  <a:cubicBezTo>
                    <a:pt x="154" y="53"/>
                    <a:pt x="154" y="52"/>
                    <a:pt x="154" y="51"/>
                  </a:cubicBezTo>
                  <a:cubicBezTo>
                    <a:pt x="154" y="23"/>
                    <a:pt x="132" y="0"/>
                    <a:pt x="104" y="0"/>
                  </a:cubicBezTo>
                  <a:cubicBezTo>
                    <a:pt x="86" y="0"/>
                    <a:pt x="71" y="9"/>
                    <a:pt x="61" y="23"/>
                  </a:cubicBezTo>
                  <a:cubicBezTo>
                    <a:pt x="57" y="20"/>
                    <a:pt x="53" y="19"/>
                    <a:pt x="48" y="19"/>
                  </a:cubicBezTo>
                  <a:cubicBezTo>
                    <a:pt x="41" y="19"/>
                    <a:pt x="36" y="21"/>
                    <a:pt x="31" y="24"/>
                  </a:cubicBezTo>
                  <a:cubicBezTo>
                    <a:pt x="23" y="29"/>
                    <a:pt x="18" y="38"/>
                    <a:pt x="18" y="48"/>
                  </a:cubicBezTo>
                  <a:cubicBezTo>
                    <a:pt x="7" y="55"/>
                    <a:pt x="0" y="67"/>
                    <a:pt x="0" y="81"/>
                  </a:cubicBezTo>
                  <a:cubicBezTo>
                    <a:pt x="0" y="102"/>
                    <a:pt x="15" y="119"/>
                    <a:pt x="35" y="121"/>
                  </a:cubicBezTo>
                  <a:cubicBezTo>
                    <a:pt x="37" y="121"/>
                    <a:pt x="38" y="121"/>
                    <a:pt x="40" y="121"/>
                  </a:cubicBezTo>
                  <a:cubicBezTo>
                    <a:pt x="41" y="121"/>
                    <a:pt x="42" y="121"/>
                    <a:pt x="44" y="121"/>
                  </a:cubicBezTo>
                  <a:cubicBezTo>
                    <a:pt x="62" y="121"/>
                    <a:pt x="106" y="121"/>
                    <a:pt x="127" y="121"/>
                  </a:cubicBezTo>
                  <a:cubicBezTo>
                    <a:pt x="127" y="121"/>
                    <a:pt x="128" y="121"/>
                    <a:pt x="128" y="121"/>
                  </a:cubicBezTo>
                  <a:cubicBezTo>
                    <a:pt x="130" y="121"/>
                    <a:pt x="130" y="121"/>
                    <a:pt x="130" y="121"/>
                  </a:cubicBezTo>
                  <a:cubicBezTo>
                    <a:pt x="131" y="121"/>
                    <a:pt x="134" y="121"/>
                    <a:pt x="136" y="121"/>
                  </a:cubicBezTo>
                  <a:cubicBezTo>
                    <a:pt x="150" y="121"/>
                    <a:pt x="150" y="121"/>
                    <a:pt x="150" y="121"/>
                  </a:cubicBezTo>
                  <a:cubicBezTo>
                    <a:pt x="169" y="121"/>
                    <a:pt x="184" y="106"/>
                    <a:pt x="184" y="87"/>
                  </a:cubicBezTo>
                  <a:cubicBezTo>
                    <a:pt x="184" y="70"/>
                    <a:pt x="171" y="56"/>
                    <a:pt x="154" y="53"/>
                  </a:cubicBezTo>
                  <a:close/>
                </a:path>
              </a:pathLst>
            </a:custGeom>
            <a:solidFill>
              <a:schemeClr val="accent1">
                <a:lumMod val="20000"/>
                <a:lumOff val="8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a:p>
          </p:txBody>
        </p:sp>
        <p:sp>
          <p:nvSpPr>
            <p:cNvPr id="13" name="Freeform 45"/>
            <p:cNvSpPr>
              <a:spLocks/>
            </p:cNvSpPr>
            <p:nvPr userDrawn="1"/>
          </p:nvSpPr>
          <p:spPr bwMode="auto">
            <a:xfrm flipH="1">
              <a:off x="8287468" y="6294894"/>
              <a:ext cx="295275" cy="193675"/>
            </a:xfrm>
            <a:custGeom>
              <a:avLst/>
              <a:gdLst>
                <a:gd name="T0" fmla="*/ 112 w 133"/>
                <a:gd name="T1" fmla="*/ 38 h 87"/>
                <a:gd name="T2" fmla="*/ 112 w 133"/>
                <a:gd name="T3" fmla="*/ 36 h 87"/>
                <a:gd name="T4" fmla="*/ 75 w 133"/>
                <a:gd name="T5" fmla="*/ 0 h 87"/>
                <a:gd name="T6" fmla="*/ 45 w 133"/>
                <a:gd name="T7" fmla="*/ 16 h 87"/>
                <a:gd name="T8" fmla="*/ 35 w 133"/>
                <a:gd name="T9" fmla="*/ 13 h 87"/>
                <a:gd name="T10" fmla="*/ 23 w 133"/>
                <a:gd name="T11" fmla="*/ 17 h 87"/>
                <a:gd name="T12" fmla="*/ 14 w 133"/>
                <a:gd name="T13" fmla="*/ 34 h 87"/>
                <a:gd name="T14" fmla="*/ 0 w 133"/>
                <a:gd name="T15" fmla="*/ 58 h 87"/>
                <a:gd name="T16" fmla="*/ 26 w 133"/>
                <a:gd name="T17" fmla="*/ 87 h 87"/>
                <a:gd name="T18" fmla="*/ 29 w 133"/>
                <a:gd name="T19" fmla="*/ 87 h 87"/>
                <a:gd name="T20" fmla="*/ 32 w 133"/>
                <a:gd name="T21" fmla="*/ 87 h 87"/>
                <a:gd name="T22" fmla="*/ 92 w 133"/>
                <a:gd name="T23" fmla="*/ 87 h 87"/>
                <a:gd name="T24" fmla="*/ 93 w 133"/>
                <a:gd name="T25" fmla="*/ 87 h 87"/>
                <a:gd name="T26" fmla="*/ 95 w 133"/>
                <a:gd name="T27" fmla="*/ 87 h 87"/>
                <a:gd name="T28" fmla="*/ 99 w 133"/>
                <a:gd name="T29" fmla="*/ 87 h 87"/>
                <a:gd name="T30" fmla="*/ 108 w 133"/>
                <a:gd name="T31" fmla="*/ 87 h 87"/>
                <a:gd name="T32" fmla="*/ 133 w 133"/>
                <a:gd name="T33" fmla="*/ 62 h 87"/>
                <a:gd name="T34" fmla="*/ 112 w 133"/>
                <a:gd name="T35" fmla="*/ 38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33" h="87">
                  <a:moveTo>
                    <a:pt x="112" y="38"/>
                  </a:moveTo>
                  <a:cubicBezTo>
                    <a:pt x="112" y="37"/>
                    <a:pt x="112" y="37"/>
                    <a:pt x="112" y="36"/>
                  </a:cubicBezTo>
                  <a:cubicBezTo>
                    <a:pt x="112" y="16"/>
                    <a:pt x="96" y="0"/>
                    <a:pt x="75" y="0"/>
                  </a:cubicBezTo>
                  <a:cubicBezTo>
                    <a:pt x="63" y="0"/>
                    <a:pt x="51" y="6"/>
                    <a:pt x="45" y="16"/>
                  </a:cubicBezTo>
                  <a:cubicBezTo>
                    <a:pt x="42" y="14"/>
                    <a:pt x="39" y="13"/>
                    <a:pt x="35" y="13"/>
                  </a:cubicBezTo>
                  <a:cubicBezTo>
                    <a:pt x="30" y="13"/>
                    <a:pt x="26" y="15"/>
                    <a:pt x="23" y="17"/>
                  </a:cubicBezTo>
                  <a:cubicBezTo>
                    <a:pt x="17" y="20"/>
                    <a:pt x="14" y="27"/>
                    <a:pt x="14" y="34"/>
                  </a:cubicBezTo>
                  <a:cubicBezTo>
                    <a:pt x="6" y="39"/>
                    <a:pt x="0" y="48"/>
                    <a:pt x="0" y="58"/>
                  </a:cubicBezTo>
                  <a:cubicBezTo>
                    <a:pt x="0" y="73"/>
                    <a:pt x="12" y="85"/>
                    <a:pt x="26" y="87"/>
                  </a:cubicBezTo>
                  <a:cubicBezTo>
                    <a:pt x="27" y="87"/>
                    <a:pt x="28" y="87"/>
                    <a:pt x="29" y="87"/>
                  </a:cubicBezTo>
                  <a:cubicBezTo>
                    <a:pt x="30" y="87"/>
                    <a:pt x="31" y="87"/>
                    <a:pt x="32" y="87"/>
                  </a:cubicBezTo>
                  <a:cubicBezTo>
                    <a:pt x="46" y="87"/>
                    <a:pt x="77" y="87"/>
                    <a:pt x="92" y="87"/>
                  </a:cubicBezTo>
                  <a:cubicBezTo>
                    <a:pt x="92" y="87"/>
                    <a:pt x="93" y="87"/>
                    <a:pt x="93" y="87"/>
                  </a:cubicBezTo>
                  <a:cubicBezTo>
                    <a:pt x="95" y="87"/>
                    <a:pt x="95" y="87"/>
                    <a:pt x="95" y="87"/>
                  </a:cubicBezTo>
                  <a:cubicBezTo>
                    <a:pt x="95" y="87"/>
                    <a:pt x="98" y="87"/>
                    <a:pt x="99" y="87"/>
                  </a:cubicBezTo>
                  <a:cubicBezTo>
                    <a:pt x="108" y="87"/>
                    <a:pt x="108" y="87"/>
                    <a:pt x="108" y="87"/>
                  </a:cubicBezTo>
                  <a:cubicBezTo>
                    <a:pt x="122" y="87"/>
                    <a:pt x="133" y="76"/>
                    <a:pt x="133" y="62"/>
                  </a:cubicBezTo>
                  <a:cubicBezTo>
                    <a:pt x="133" y="50"/>
                    <a:pt x="124" y="40"/>
                    <a:pt x="112" y="38"/>
                  </a:cubicBezTo>
                  <a:close/>
                </a:path>
              </a:pathLst>
            </a:custGeom>
            <a:solidFill>
              <a:schemeClr val="accent6">
                <a:lumMod val="20000"/>
                <a:lumOff val="8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a:p>
          </p:txBody>
        </p:sp>
        <p:sp>
          <p:nvSpPr>
            <p:cNvPr id="14" name="Freeform 13"/>
            <p:cNvSpPr>
              <a:spLocks/>
            </p:cNvSpPr>
            <p:nvPr userDrawn="1"/>
          </p:nvSpPr>
          <p:spPr bwMode="auto">
            <a:xfrm flipH="1">
              <a:off x="0" y="6498355"/>
              <a:ext cx="1096754" cy="463967"/>
            </a:xfrm>
            <a:custGeom>
              <a:avLst/>
              <a:gdLst>
                <a:gd name="connsiteX0" fmla="*/ 1033978 w 1096754"/>
                <a:gd name="connsiteY0" fmla="*/ 161 h 463967"/>
                <a:gd name="connsiteX1" fmla="*/ 697835 w 1096754"/>
                <a:gd name="connsiteY1" fmla="*/ 38554 h 463967"/>
                <a:gd name="connsiteX2" fmla="*/ 0 w 1096754"/>
                <a:gd name="connsiteY2" fmla="*/ 463967 h 463967"/>
                <a:gd name="connsiteX3" fmla="*/ 883236 w 1096754"/>
                <a:gd name="connsiteY3" fmla="*/ 463967 h 463967"/>
                <a:gd name="connsiteX4" fmla="*/ 1096754 w 1096754"/>
                <a:gd name="connsiteY4" fmla="*/ 463967 h 463967"/>
                <a:gd name="connsiteX5" fmla="*/ 1096754 w 1096754"/>
                <a:gd name="connsiteY5" fmla="*/ 5199 h 4639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6754" h="463967">
                  <a:moveTo>
                    <a:pt x="1033978" y="161"/>
                  </a:moveTo>
                  <a:cubicBezTo>
                    <a:pt x="920999" y="-1604"/>
                    <a:pt x="808020" y="11194"/>
                    <a:pt x="697835" y="38554"/>
                  </a:cubicBezTo>
                  <a:cubicBezTo>
                    <a:pt x="442335" y="103867"/>
                    <a:pt x="199610" y="245083"/>
                    <a:pt x="0" y="463967"/>
                  </a:cubicBezTo>
                  <a:cubicBezTo>
                    <a:pt x="357201" y="463967"/>
                    <a:pt x="647428" y="463967"/>
                    <a:pt x="883236" y="463967"/>
                  </a:cubicBezTo>
                  <a:lnTo>
                    <a:pt x="1096754" y="463967"/>
                  </a:lnTo>
                  <a:lnTo>
                    <a:pt x="1096754" y="5199"/>
                  </a:lnTo>
                  <a:close/>
                </a:path>
              </a:pathLst>
            </a:custGeom>
            <a:solidFill>
              <a:srgbClr val="7FB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en-US" sz="1350"/>
            </a:p>
          </p:txBody>
        </p:sp>
        <p:sp>
          <p:nvSpPr>
            <p:cNvPr id="15" name="Freeform 14"/>
            <p:cNvSpPr>
              <a:spLocks/>
            </p:cNvSpPr>
            <p:nvPr userDrawn="1"/>
          </p:nvSpPr>
          <p:spPr bwMode="auto">
            <a:xfrm flipH="1">
              <a:off x="0" y="6741890"/>
              <a:ext cx="370794" cy="220431"/>
            </a:xfrm>
            <a:custGeom>
              <a:avLst/>
              <a:gdLst>
                <a:gd name="connsiteX0" fmla="*/ 370794 w 370794"/>
                <a:gd name="connsiteY0" fmla="*/ 0 h 220431"/>
                <a:gd name="connsiteX1" fmla="*/ 332995 w 370794"/>
                <a:gd name="connsiteY1" fmla="*/ 8734 h 220431"/>
                <a:gd name="connsiteX2" fmla="*/ 0 w 370794"/>
                <a:gd name="connsiteY2" fmla="*/ 220431 h 220431"/>
                <a:gd name="connsiteX3" fmla="*/ 368902 w 370794"/>
                <a:gd name="connsiteY3" fmla="*/ 220431 h 220431"/>
                <a:gd name="connsiteX4" fmla="*/ 370794 w 370794"/>
                <a:gd name="connsiteY4" fmla="*/ 220431 h 2204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0794" h="220431">
                  <a:moveTo>
                    <a:pt x="370794" y="0"/>
                  </a:moveTo>
                  <a:lnTo>
                    <a:pt x="332995" y="8734"/>
                  </a:lnTo>
                  <a:cubicBezTo>
                    <a:pt x="210976" y="44223"/>
                    <a:pt x="95819" y="114789"/>
                    <a:pt x="0" y="220431"/>
                  </a:cubicBezTo>
                  <a:cubicBezTo>
                    <a:pt x="368902" y="220431"/>
                    <a:pt x="368902" y="220431"/>
                    <a:pt x="368902" y="220431"/>
                  </a:cubicBezTo>
                  <a:lnTo>
                    <a:pt x="370794" y="220431"/>
                  </a:lnTo>
                  <a:close/>
                </a:path>
              </a:pathLst>
            </a:custGeom>
            <a:solidFill>
              <a:srgbClr val="BAD8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en-US" sz="1350"/>
            </a:p>
          </p:txBody>
        </p:sp>
        <p:grpSp>
          <p:nvGrpSpPr>
            <p:cNvPr id="17" name="Group 16"/>
            <p:cNvGrpSpPr/>
            <p:nvPr userDrawn="1"/>
          </p:nvGrpSpPr>
          <p:grpSpPr>
            <a:xfrm>
              <a:off x="8014535" y="6680712"/>
              <a:ext cx="124545" cy="268852"/>
              <a:chOff x="9197851" y="6405436"/>
              <a:chExt cx="124545" cy="268852"/>
            </a:xfrm>
          </p:grpSpPr>
          <p:sp>
            <p:nvSpPr>
              <p:cNvPr id="65" name="Rectangle 37"/>
              <p:cNvSpPr>
                <a:spLocks noChangeArrowheads="1"/>
              </p:cNvSpPr>
              <p:nvPr userDrawn="1"/>
            </p:nvSpPr>
            <p:spPr bwMode="auto">
              <a:xfrm>
                <a:off x="9247926" y="6568771"/>
                <a:ext cx="25679" cy="105517"/>
              </a:xfrm>
              <a:prstGeom prst="rect">
                <a:avLst/>
              </a:prstGeom>
              <a:solidFill>
                <a:srgbClr val="96969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350"/>
              </a:p>
            </p:txBody>
          </p:sp>
          <p:sp>
            <p:nvSpPr>
              <p:cNvPr id="66" name="Oval 38"/>
              <p:cNvSpPr>
                <a:spLocks noChangeArrowheads="1"/>
              </p:cNvSpPr>
              <p:nvPr userDrawn="1"/>
            </p:nvSpPr>
            <p:spPr bwMode="auto">
              <a:xfrm>
                <a:off x="9197851" y="6476261"/>
                <a:ext cx="124545" cy="138761"/>
              </a:xfrm>
              <a:prstGeom prst="ellipse">
                <a:avLst/>
              </a:prstGeom>
              <a:solidFill>
                <a:srgbClr val="7FB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a:p>
            </p:txBody>
          </p:sp>
          <p:sp>
            <p:nvSpPr>
              <p:cNvPr id="67" name="Oval 39"/>
              <p:cNvSpPr>
                <a:spLocks noChangeArrowheads="1"/>
              </p:cNvSpPr>
              <p:nvPr userDrawn="1"/>
            </p:nvSpPr>
            <p:spPr bwMode="auto">
              <a:xfrm>
                <a:off x="9214543" y="6405436"/>
                <a:ext cx="91162" cy="101182"/>
              </a:xfrm>
              <a:prstGeom prst="ellipse">
                <a:avLst/>
              </a:prstGeom>
              <a:solidFill>
                <a:srgbClr val="7FB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a:p>
            </p:txBody>
          </p:sp>
        </p:grpSp>
        <p:grpSp>
          <p:nvGrpSpPr>
            <p:cNvPr id="18" name="Group 17"/>
            <p:cNvGrpSpPr/>
            <p:nvPr userDrawn="1"/>
          </p:nvGrpSpPr>
          <p:grpSpPr>
            <a:xfrm>
              <a:off x="9479915" y="6673181"/>
              <a:ext cx="124545" cy="268852"/>
              <a:chOff x="9197851" y="6405436"/>
              <a:chExt cx="124545" cy="268852"/>
            </a:xfrm>
          </p:grpSpPr>
          <p:sp>
            <p:nvSpPr>
              <p:cNvPr id="62" name="Rectangle 37"/>
              <p:cNvSpPr>
                <a:spLocks noChangeArrowheads="1"/>
              </p:cNvSpPr>
              <p:nvPr userDrawn="1"/>
            </p:nvSpPr>
            <p:spPr bwMode="auto">
              <a:xfrm>
                <a:off x="9247926" y="6568771"/>
                <a:ext cx="25679" cy="105517"/>
              </a:xfrm>
              <a:prstGeom prst="rect">
                <a:avLst/>
              </a:prstGeom>
              <a:solidFill>
                <a:srgbClr val="96969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350">
                  <a:solidFill>
                    <a:schemeClr val="bg1"/>
                  </a:solidFill>
                </a:endParaRPr>
              </a:p>
            </p:txBody>
          </p:sp>
          <p:sp>
            <p:nvSpPr>
              <p:cNvPr id="63" name="Oval 38"/>
              <p:cNvSpPr>
                <a:spLocks noChangeArrowheads="1"/>
              </p:cNvSpPr>
              <p:nvPr userDrawn="1"/>
            </p:nvSpPr>
            <p:spPr bwMode="auto">
              <a:xfrm>
                <a:off x="9197851" y="6476261"/>
                <a:ext cx="124545" cy="138761"/>
              </a:xfrm>
              <a:prstGeom prst="ellipse">
                <a:avLst/>
              </a:prstGeom>
              <a:solidFill>
                <a:srgbClr val="7FB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a:solidFill>
                    <a:schemeClr val="bg1"/>
                  </a:solidFill>
                </a:endParaRPr>
              </a:p>
            </p:txBody>
          </p:sp>
          <p:sp>
            <p:nvSpPr>
              <p:cNvPr id="64" name="Oval 39"/>
              <p:cNvSpPr>
                <a:spLocks noChangeArrowheads="1"/>
              </p:cNvSpPr>
              <p:nvPr userDrawn="1"/>
            </p:nvSpPr>
            <p:spPr bwMode="auto">
              <a:xfrm>
                <a:off x="9214543" y="6405436"/>
                <a:ext cx="91162" cy="101182"/>
              </a:xfrm>
              <a:prstGeom prst="ellipse">
                <a:avLst/>
              </a:prstGeom>
              <a:solidFill>
                <a:srgbClr val="7FB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a:solidFill>
                    <a:schemeClr val="bg1"/>
                  </a:solidFill>
                </a:endParaRPr>
              </a:p>
            </p:txBody>
          </p:sp>
        </p:grpSp>
        <p:grpSp>
          <p:nvGrpSpPr>
            <p:cNvPr id="19" name="Group 18"/>
            <p:cNvGrpSpPr/>
            <p:nvPr userDrawn="1"/>
          </p:nvGrpSpPr>
          <p:grpSpPr>
            <a:xfrm>
              <a:off x="680440" y="6369994"/>
              <a:ext cx="124545" cy="268852"/>
              <a:chOff x="9197851" y="6405436"/>
              <a:chExt cx="124545" cy="268852"/>
            </a:xfrm>
          </p:grpSpPr>
          <p:sp>
            <p:nvSpPr>
              <p:cNvPr id="59" name="Rectangle 37"/>
              <p:cNvSpPr>
                <a:spLocks noChangeArrowheads="1"/>
              </p:cNvSpPr>
              <p:nvPr userDrawn="1"/>
            </p:nvSpPr>
            <p:spPr bwMode="auto">
              <a:xfrm>
                <a:off x="9247926" y="6568771"/>
                <a:ext cx="25679" cy="105517"/>
              </a:xfrm>
              <a:prstGeom prst="rect">
                <a:avLst/>
              </a:prstGeom>
              <a:solidFill>
                <a:srgbClr val="96969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350"/>
              </a:p>
            </p:txBody>
          </p:sp>
          <p:sp>
            <p:nvSpPr>
              <p:cNvPr id="60" name="Oval 38"/>
              <p:cNvSpPr>
                <a:spLocks noChangeArrowheads="1"/>
              </p:cNvSpPr>
              <p:nvPr userDrawn="1"/>
            </p:nvSpPr>
            <p:spPr bwMode="auto">
              <a:xfrm>
                <a:off x="9197851" y="6476261"/>
                <a:ext cx="124545" cy="138761"/>
              </a:xfrm>
              <a:prstGeom prst="ellipse">
                <a:avLst/>
              </a:prstGeom>
              <a:solidFill>
                <a:srgbClr val="7FB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a:p>
            </p:txBody>
          </p:sp>
          <p:sp>
            <p:nvSpPr>
              <p:cNvPr id="61" name="Oval 39"/>
              <p:cNvSpPr>
                <a:spLocks noChangeArrowheads="1"/>
              </p:cNvSpPr>
              <p:nvPr userDrawn="1"/>
            </p:nvSpPr>
            <p:spPr bwMode="auto">
              <a:xfrm>
                <a:off x="9214543" y="6405436"/>
                <a:ext cx="91162" cy="101182"/>
              </a:xfrm>
              <a:prstGeom prst="ellipse">
                <a:avLst/>
              </a:prstGeom>
              <a:solidFill>
                <a:srgbClr val="7FB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a:p>
            </p:txBody>
          </p:sp>
        </p:grpSp>
        <p:sp>
          <p:nvSpPr>
            <p:cNvPr id="22" name="Rectangle 23"/>
            <p:cNvSpPr>
              <a:spLocks noChangeArrowheads="1"/>
            </p:cNvSpPr>
            <p:nvPr/>
          </p:nvSpPr>
          <p:spPr bwMode="auto">
            <a:xfrm>
              <a:off x="11265121" y="6267357"/>
              <a:ext cx="428278" cy="727167"/>
            </a:xfrm>
            <a:prstGeom prst="rect">
              <a:avLst/>
            </a:pr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IN" sz="1350"/>
            </a:p>
          </p:txBody>
        </p:sp>
        <p:grpSp>
          <p:nvGrpSpPr>
            <p:cNvPr id="23" name="Group 22"/>
            <p:cNvGrpSpPr/>
            <p:nvPr/>
          </p:nvGrpSpPr>
          <p:grpSpPr>
            <a:xfrm>
              <a:off x="10972090" y="6267357"/>
              <a:ext cx="273143" cy="727167"/>
              <a:chOff x="10703770" y="6136444"/>
              <a:chExt cx="233705" cy="622175"/>
            </a:xfrm>
          </p:grpSpPr>
          <p:sp>
            <p:nvSpPr>
              <p:cNvPr id="57" name="Rectangle 22"/>
              <p:cNvSpPr>
                <a:spLocks noChangeArrowheads="1"/>
              </p:cNvSpPr>
              <p:nvPr/>
            </p:nvSpPr>
            <p:spPr bwMode="auto">
              <a:xfrm>
                <a:off x="10703770" y="6136444"/>
                <a:ext cx="233705" cy="622175"/>
              </a:xfrm>
              <a:prstGeom prst="rect">
                <a:avLst/>
              </a:prstGeom>
              <a:solidFill>
                <a:schemeClr val="accent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58" name="Freeform 57"/>
              <p:cNvSpPr>
                <a:spLocks/>
              </p:cNvSpPr>
              <p:nvPr/>
            </p:nvSpPr>
            <p:spPr bwMode="auto">
              <a:xfrm>
                <a:off x="10745746" y="6217468"/>
                <a:ext cx="149753" cy="137274"/>
              </a:xfrm>
              <a:custGeom>
                <a:avLst/>
                <a:gdLst>
                  <a:gd name="connsiteX0" fmla="*/ 168275 w 209550"/>
                  <a:gd name="connsiteY0" fmla="*/ 128587 h 192088"/>
                  <a:gd name="connsiteX1" fmla="*/ 209550 w 209550"/>
                  <a:gd name="connsiteY1" fmla="*/ 128587 h 192088"/>
                  <a:gd name="connsiteX2" fmla="*/ 209550 w 209550"/>
                  <a:gd name="connsiteY2" fmla="*/ 141851 h 192088"/>
                  <a:gd name="connsiteX3" fmla="*/ 209550 w 209550"/>
                  <a:gd name="connsiteY3" fmla="*/ 192088 h 192088"/>
                  <a:gd name="connsiteX4" fmla="*/ 183356 w 209550"/>
                  <a:gd name="connsiteY4" fmla="*/ 192088 h 192088"/>
                  <a:gd name="connsiteX5" fmla="*/ 168275 w 209550"/>
                  <a:gd name="connsiteY5" fmla="*/ 192088 h 192088"/>
                  <a:gd name="connsiteX6" fmla="*/ 55563 w 209550"/>
                  <a:gd name="connsiteY6" fmla="*/ 128587 h 192088"/>
                  <a:gd name="connsiteX7" fmla="*/ 155575 w 209550"/>
                  <a:gd name="connsiteY7" fmla="*/ 128587 h 192088"/>
                  <a:gd name="connsiteX8" fmla="*/ 155575 w 209550"/>
                  <a:gd name="connsiteY8" fmla="*/ 192088 h 192088"/>
                  <a:gd name="connsiteX9" fmla="*/ 121146 w 209550"/>
                  <a:gd name="connsiteY9" fmla="*/ 192088 h 192088"/>
                  <a:gd name="connsiteX10" fmla="*/ 69168 w 209550"/>
                  <a:gd name="connsiteY10" fmla="*/ 192088 h 192088"/>
                  <a:gd name="connsiteX11" fmla="*/ 55563 w 209550"/>
                  <a:gd name="connsiteY11" fmla="*/ 192088 h 192088"/>
                  <a:gd name="connsiteX12" fmla="*/ 0 w 209550"/>
                  <a:gd name="connsiteY12" fmla="*/ 128587 h 192088"/>
                  <a:gd name="connsiteX13" fmla="*/ 46038 w 209550"/>
                  <a:gd name="connsiteY13" fmla="*/ 128587 h 192088"/>
                  <a:gd name="connsiteX14" fmla="*/ 46038 w 209550"/>
                  <a:gd name="connsiteY14" fmla="*/ 192088 h 192088"/>
                  <a:gd name="connsiteX15" fmla="*/ 0 w 209550"/>
                  <a:gd name="connsiteY15" fmla="*/ 192088 h 192088"/>
                  <a:gd name="connsiteX16" fmla="*/ 0 w 209550"/>
                  <a:gd name="connsiteY16" fmla="*/ 133874 h 192088"/>
                  <a:gd name="connsiteX17" fmla="*/ 168275 w 209550"/>
                  <a:gd name="connsiteY17" fmla="*/ 24239 h 192088"/>
                  <a:gd name="connsiteX18" fmla="*/ 179370 w 209550"/>
                  <a:gd name="connsiteY18" fmla="*/ 32015 h 192088"/>
                  <a:gd name="connsiteX19" fmla="*/ 209550 w 209550"/>
                  <a:gd name="connsiteY19" fmla="*/ 105191 h 192088"/>
                  <a:gd name="connsiteX20" fmla="*/ 209550 w 209550"/>
                  <a:gd name="connsiteY20" fmla="*/ 116053 h 192088"/>
                  <a:gd name="connsiteX21" fmla="*/ 209550 w 209550"/>
                  <a:gd name="connsiteY21" fmla="*/ 119062 h 192088"/>
                  <a:gd name="connsiteX22" fmla="*/ 168275 w 209550"/>
                  <a:gd name="connsiteY22" fmla="*/ 119062 h 192088"/>
                  <a:gd name="connsiteX23" fmla="*/ 46038 w 209550"/>
                  <a:gd name="connsiteY23" fmla="*/ 20901 h 192088"/>
                  <a:gd name="connsiteX24" fmla="*/ 46038 w 209550"/>
                  <a:gd name="connsiteY24" fmla="*/ 119062 h 192088"/>
                  <a:gd name="connsiteX25" fmla="*/ 0 w 209550"/>
                  <a:gd name="connsiteY25" fmla="*/ 119062 h 192088"/>
                  <a:gd name="connsiteX26" fmla="*/ 0 w 209550"/>
                  <a:gd name="connsiteY26" fmla="*/ 105191 h 192088"/>
                  <a:gd name="connsiteX27" fmla="*/ 30180 w 209550"/>
                  <a:gd name="connsiteY27" fmla="*/ 32015 h 192088"/>
                  <a:gd name="connsiteX28" fmla="*/ 104775 w 209550"/>
                  <a:gd name="connsiteY28" fmla="*/ 0 h 192088"/>
                  <a:gd name="connsiteX29" fmla="*/ 146130 w 209550"/>
                  <a:gd name="connsiteY29" fmla="*/ 8719 h 192088"/>
                  <a:gd name="connsiteX30" fmla="*/ 155575 w 209550"/>
                  <a:gd name="connsiteY30" fmla="*/ 15338 h 192088"/>
                  <a:gd name="connsiteX31" fmla="*/ 155575 w 209550"/>
                  <a:gd name="connsiteY31" fmla="*/ 119062 h 192088"/>
                  <a:gd name="connsiteX32" fmla="*/ 55563 w 209550"/>
                  <a:gd name="connsiteY32" fmla="*/ 119062 h 192088"/>
                  <a:gd name="connsiteX33" fmla="*/ 55563 w 209550"/>
                  <a:gd name="connsiteY33" fmla="*/ 14225 h 192088"/>
                  <a:gd name="connsiteX34" fmla="*/ 63420 w 209550"/>
                  <a:gd name="connsiteY34" fmla="*/ 8719 h 192088"/>
                  <a:gd name="connsiteX35" fmla="*/ 104775 w 209550"/>
                  <a:gd name="connsiteY35" fmla="*/ 0 h 192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09550" h="192088">
                    <a:moveTo>
                      <a:pt x="168275" y="128587"/>
                    </a:moveTo>
                    <a:lnTo>
                      <a:pt x="209550" y="128587"/>
                    </a:lnTo>
                    <a:lnTo>
                      <a:pt x="209550" y="141851"/>
                    </a:lnTo>
                    <a:cubicBezTo>
                      <a:pt x="209550" y="154071"/>
                      <a:pt x="209550" y="170364"/>
                      <a:pt x="209550" y="192088"/>
                    </a:cubicBezTo>
                    <a:cubicBezTo>
                      <a:pt x="209550" y="192088"/>
                      <a:pt x="209550" y="192088"/>
                      <a:pt x="183356" y="192088"/>
                    </a:cubicBezTo>
                    <a:lnTo>
                      <a:pt x="168275" y="192088"/>
                    </a:lnTo>
                    <a:close/>
                    <a:moveTo>
                      <a:pt x="55563" y="128587"/>
                    </a:moveTo>
                    <a:lnTo>
                      <a:pt x="155575" y="128587"/>
                    </a:lnTo>
                    <a:lnTo>
                      <a:pt x="155575" y="192088"/>
                    </a:lnTo>
                    <a:lnTo>
                      <a:pt x="121146" y="192088"/>
                    </a:lnTo>
                    <a:cubicBezTo>
                      <a:pt x="106412" y="192088"/>
                      <a:pt x="89223" y="192088"/>
                      <a:pt x="69168" y="192088"/>
                    </a:cubicBezTo>
                    <a:lnTo>
                      <a:pt x="55563" y="192088"/>
                    </a:lnTo>
                    <a:close/>
                    <a:moveTo>
                      <a:pt x="0" y="128587"/>
                    </a:moveTo>
                    <a:lnTo>
                      <a:pt x="46038" y="128587"/>
                    </a:lnTo>
                    <a:lnTo>
                      <a:pt x="46038" y="192088"/>
                    </a:lnTo>
                    <a:lnTo>
                      <a:pt x="0" y="192088"/>
                    </a:lnTo>
                    <a:cubicBezTo>
                      <a:pt x="0" y="192088"/>
                      <a:pt x="0" y="192088"/>
                      <a:pt x="0" y="133874"/>
                    </a:cubicBezTo>
                    <a:close/>
                    <a:moveTo>
                      <a:pt x="168275" y="24239"/>
                    </a:moveTo>
                    <a:lnTo>
                      <a:pt x="179370" y="32015"/>
                    </a:lnTo>
                    <a:cubicBezTo>
                      <a:pt x="198162" y="51453"/>
                      <a:pt x="209550" y="77750"/>
                      <a:pt x="209550" y="105191"/>
                    </a:cubicBezTo>
                    <a:cubicBezTo>
                      <a:pt x="209550" y="105191"/>
                      <a:pt x="209550" y="105191"/>
                      <a:pt x="209550" y="116053"/>
                    </a:cubicBezTo>
                    <a:lnTo>
                      <a:pt x="209550" y="119062"/>
                    </a:lnTo>
                    <a:lnTo>
                      <a:pt x="168275" y="119062"/>
                    </a:lnTo>
                    <a:close/>
                    <a:moveTo>
                      <a:pt x="46038" y="20901"/>
                    </a:moveTo>
                    <a:lnTo>
                      <a:pt x="46038" y="119062"/>
                    </a:lnTo>
                    <a:lnTo>
                      <a:pt x="0" y="119062"/>
                    </a:lnTo>
                    <a:lnTo>
                      <a:pt x="0" y="105191"/>
                    </a:lnTo>
                    <a:cubicBezTo>
                      <a:pt x="0" y="77750"/>
                      <a:pt x="11389" y="51453"/>
                      <a:pt x="30180" y="32015"/>
                    </a:cubicBezTo>
                    <a:close/>
                    <a:moveTo>
                      <a:pt x="104775" y="0"/>
                    </a:moveTo>
                    <a:cubicBezTo>
                      <a:pt x="119580" y="0"/>
                      <a:pt x="133531" y="3145"/>
                      <a:pt x="146130" y="8719"/>
                    </a:cubicBezTo>
                    <a:lnTo>
                      <a:pt x="155575" y="15338"/>
                    </a:lnTo>
                    <a:lnTo>
                      <a:pt x="155575" y="119062"/>
                    </a:lnTo>
                    <a:lnTo>
                      <a:pt x="55563" y="119062"/>
                    </a:lnTo>
                    <a:lnTo>
                      <a:pt x="55563" y="14225"/>
                    </a:lnTo>
                    <a:lnTo>
                      <a:pt x="63420" y="8719"/>
                    </a:lnTo>
                    <a:cubicBezTo>
                      <a:pt x="76019" y="3145"/>
                      <a:pt x="89970" y="0"/>
                      <a:pt x="104775"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en-IN" sz="1350"/>
              </a:p>
            </p:txBody>
          </p:sp>
        </p:grpSp>
        <p:sp>
          <p:nvSpPr>
            <p:cNvPr id="24" name="Freeform 40"/>
            <p:cNvSpPr>
              <a:spLocks/>
            </p:cNvSpPr>
            <p:nvPr/>
          </p:nvSpPr>
          <p:spPr bwMode="auto">
            <a:xfrm>
              <a:off x="11302247" y="6735328"/>
              <a:ext cx="95467" cy="171047"/>
            </a:xfrm>
            <a:custGeom>
              <a:avLst/>
              <a:gdLst>
                <a:gd name="T0" fmla="*/ 12 w 25"/>
                <a:gd name="T1" fmla="*/ 0 h 45"/>
                <a:gd name="T2" fmla="*/ 0 w 25"/>
                <a:gd name="T3" fmla="*/ 12 h 45"/>
                <a:gd name="T4" fmla="*/ 0 w 25"/>
                <a:gd name="T5" fmla="*/ 45 h 45"/>
                <a:gd name="T6" fmla="*/ 25 w 25"/>
                <a:gd name="T7" fmla="*/ 45 h 45"/>
                <a:gd name="T8" fmla="*/ 25 w 25"/>
                <a:gd name="T9" fmla="*/ 12 h 45"/>
                <a:gd name="T10" fmla="*/ 12 w 25"/>
                <a:gd name="T11" fmla="*/ 0 h 45"/>
              </a:gdLst>
              <a:ahLst/>
              <a:cxnLst>
                <a:cxn ang="0">
                  <a:pos x="T0" y="T1"/>
                </a:cxn>
                <a:cxn ang="0">
                  <a:pos x="T2" y="T3"/>
                </a:cxn>
                <a:cxn ang="0">
                  <a:pos x="T4" y="T5"/>
                </a:cxn>
                <a:cxn ang="0">
                  <a:pos x="T6" y="T7"/>
                </a:cxn>
                <a:cxn ang="0">
                  <a:pos x="T8" y="T9"/>
                </a:cxn>
                <a:cxn ang="0">
                  <a:pos x="T10" y="T11"/>
                </a:cxn>
              </a:cxnLst>
              <a:rect l="0" t="0" r="r" b="b"/>
              <a:pathLst>
                <a:path w="25" h="45">
                  <a:moveTo>
                    <a:pt x="12" y="0"/>
                  </a:moveTo>
                  <a:cubicBezTo>
                    <a:pt x="5" y="0"/>
                    <a:pt x="0" y="5"/>
                    <a:pt x="0" y="12"/>
                  </a:cubicBezTo>
                  <a:cubicBezTo>
                    <a:pt x="0" y="45"/>
                    <a:pt x="0" y="45"/>
                    <a:pt x="0" y="45"/>
                  </a:cubicBezTo>
                  <a:cubicBezTo>
                    <a:pt x="25" y="45"/>
                    <a:pt x="25" y="45"/>
                    <a:pt x="25" y="45"/>
                  </a:cubicBezTo>
                  <a:cubicBezTo>
                    <a:pt x="25" y="12"/>
                    <a:pt x="25" y="12"/>
                    <a:pt x="25" y="12"/>
                  </a:cubicBezTo>
                  <a:cubicBezTo>
                    <a:pt x="25" y="5"/>
                    <a:pt x="19" y="0"/>
                    <a:pt x="12" y="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5" name="Freeform 41"/>
            <p:cNvSpPr>
              <a:spLocks/>
            </p:cNvSpPr>
            <p:nvPr/>
          </p:nvSpPr>
          <p:spPr bwMode="auto">
            <a:xfrm>
              <a:off x="11560804" y="6735328"/>
              <a:ext cx="94141" cy="171047"/>
            </a:xfrm>
            <a:custGeom>
              <a:avLst/>
              <a:gdLst>
                <a:gd name="T0" fmla="*/ 13 w 25"/>
                <a:gd name="T1" fmla="*/ 0 h 45"/>
                <a:gd name="T2" fmla="*/ 0 w 25"/>
                <a:gd name="T3" fmla="*/ 12 h 45"/>
                <a:gd name="T4" fmla="*/ 0 w 25"/>
                <a:gd name="T5" fmla="*/ 45 h 45"/>
                <a:gd name="T6" fmla="*/ 25 w 25"/>
                <a:gd name="T7" fmla="*/ 45 h 45"/>
                <a:gd name="T8" fmla="*/ 25 w 25"/>
                <a:gd name="T9" fmla="*/ 12 h 45"/>
                <a:gd name="T10" fmla="*/ 13 w 25"/>
                <a:gd name="T11" fmla="*/ 0 h 45"/>
              </a:gdLst>
              <a:ahLst/>
              <a:cxnLst>
                <a:cxn ang="0">
                  <a:pos x="T0" y="T1"/>
                </a:cxn>
                <a:cxn ang="0">
                  <a:pos x="T2" y="T3"/>
                </a:cxn>
                <a:cxn ang="0">
                  <a:pos x="T4" y="T5"/>
                </a:cxn>
                <a:cxn ang="0">
                  <a:pos x="T6" y="T7"/>
                </a:cxn>
                <a:cxn ang="0">
                  <a:pos x="T8" y="T9"/>
                </a:cxn>
                <a:cxn ang="0">
                  <a:pos x="T10" y="T11"/>
                </a:cxn>
              </a:cxnLst>
              <a:rect l="0" t="0" r="r" b="b"/>
              <a:pathLst>
                <a:path w="25" h="45">
                  <a:moveTo>
                    <a:pt x="13" y="0"/>
                  </a:moveTo>
                  <a:cubicBezTo>
                    <a:pt x="6" y="0"/>
                    <a:pt x="0" y="5"/>
                    <a:pt x="0" y="12"/>
                  </a:cubicBezTo>
                  <a:cubicBezTo>
                    <a:pt x="0" y="45"/>
                    <a:pt x="0" y="45"/>
                    <a:pt x="0" y="45"/>
                  </a:cubicBezTo>
                  <a:cubicBezTo>
                    <a:pt x="25" y="45"/>
                    <a:pt x="25" y="45"/>
                    <a:pt x="25" y="45"/>
                  </a:cubicBezTo>
                  <a:cubicBezTo>
                    <a:pt x="25" y="12"/>
                    <a:pt x="25" y="12"/>
                    <a:pt x="25" y="12"/>
                  </a:cubicBezTo>
                  <a:cubicBezTo>
                    <a:pt x="25" y="5"/>
                    <a:pt x="20" y="0"/>
                    <a:pt x="13" y="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6" name="Freeform 42"/>
            <p:cNvSpPr>
              <a:spLocks/>
            </p:cNvSpPr>
            <p:nvPr/>
          </p:nvSpPr>
          <p:spPr bwMode="auto">
            <a:xfrm>
              <a:off x="11430862" y="6735328"/>
              <a:ext cx="95467" cy="171047"/>
            </a:xfrm>
            <a:custGeom>
              <a:avLst/>
              <a:gdLst>
                <a:gd name="T0" fmla="*/ 13 w 25"/>
                <a:gd name="T1" fmla="*/ 0 h 45"/>
                <a:gd name="T2" fmla="*/ 0 w 25"/>
                <a:gd name="T3" fmla="*/ 12 h 45"/>
                <a:gd name="T4" fmla="*/ 0 w 25"/>
                <a:gd name="T5" fmla="*/ 45 h 45"/>
                <a:gd name="T6" fmla="*/ 25 w 25"/>
                <a:gd name="T7" fmla="*/ 45 h 45"/>
                <a:gd name="T8" fmla="*/ 25 w 25"/>
                <a:gd name="T9" fmla="*/ 12 h 45"/>
                <a:gd name="T10" fmla="*/ 13 w 25"/>
                <a:gd name="T11" fmla="*/ 0 h 45"/>
              </a:gdLst>
              <a:ahLst/>
              <a:cxnLst>
                <a:cxn ang="0">
                  <a:pos x="T0" y="T1"/>
                </a:cxn>
                <a:cxn ang="0">
                  <a:pos x="T2" y="T3"/>
                </a:cxn>
                <a:cxn ang="0">
                  <a:pos x="T4" y="T5"/>
                </a:cxn>
                <a:cxn ang="0">
                  <a:pos x="T6" y="T7"/>
                </a:cxn>
                <a:cxn ang="0">
                  <a:pos x="T8" y="T9"/>
                </a:cxn>
                <a:cxn ang="0">
                  <a:pos x="T10" y="T11"/>
                </a:cxn>
              </a:cxnLst>
              <a:rect l="0" t="0" r="r" b="b"/>
              <a:pathLst>
                <a:path w="25" h="45">
                  <a:moveTo>
                    <a:pt x="13" y="0"/>
                  </a:moveTo>
                  <a:cubicBezTo>
                    <a:pt x="6" y="0"/>
                    <a:pt x="0" y="5"/>
                    <a:pt x="0" y="12"/>
                  </a:cubicBezTo>
                  <a:cubicBezTo>
                    <a:pt x="0" y="45"/>
                    <a:pt x="0" y="45"/>
                    <a:pt x="0" y="45"/>
                  </a:cubicBezTo>
                  <a:cubicBezTo>
                    <a:pt x="25" y="45"/>
                    <a:pt x="25" y="45"/>
                    <a:pt x="25" y="45"/>
                  </a:cubicBezTo>
                  <a:cubicBezTo>
                    <a:pt x="25" y="12"/>
                    <a:pt x="25" y="12"/>
                    <a:pt x="25" y="12"/>
                  </a:cubicBezTo>
                  <a:cubicBezTo>
                    <a:pt x="25" y="5"/>
                    <a:pt x="20" y="0"/>
                    <a:pt x="13" y="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7" name="Rectangle 43"/>
            <p:cNvSpPr>
              <a:spLocks noChangeArrowheads="1"/>
            </p:cNvSpPr>
            <p:nvPr/>
          </p:nvSpPr>
          <p:spPr bwMode="auto">
            <a:xfrm>
              <a:off x="11265121" y="6971344"/>
              <a:ext cx="428278" cy="14586"/>
            </a:xfrm>
            <a:prstGeom prst="rect">
              <a:avLst/>
            </a:prstGeom>
            <a:solidFill>
              <a:schemeClr val="accent6"/>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8" name="Rectangle 44"/>
            <p:cNvSpPr>
              <a:spLocks noChangeArrowheads="1"/>
            </p:cNvSpPr>
            <p:nvPr/>
          </p:nvSpPr>
          <p:spPr bwMode="auto">
            <a:xfrm>
              <a:off x="11265121" y="6940848"/>
              <a:ext cx="428278" cy="14586"/>
            </a:xfrm>
            <a:prstGeom prst="rect">
              <a:avLst/>
            </a:prstGeom>
            <a:solidFill>
              <a:schemeClr val="bg2">
                <a:lumMod val="7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9" name="Rectangle 45"/>
            <p:cNvSpPr>
              <a:spLocks noChangeArrowheads="1"/>
            </p:cNvSpPr>
            <p:nvPr/>
          </p:nvSpPr>
          <p:spPr bwMode="auto">
            <a:xfrm>
              <a:off x="11265121" y="6906374"/>
              <a:ext cx="428278" cy="14586"/>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30" name="Rectangle 46"/>
            <p:cNvSpPr>
              <a:spLocks noChangeArrowheads="1"/>
            </p:cNvSpPr>
            <p:nvPr/>
          </p:nvSpPr>
          <p:spPr bwMode="auto">
            <a:xfrm>
              <a:off x="11324788" y="6353459"/>
              <a:ext cx="42430" cy="76904"/>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31" name="Rectangle 47"/>
            <p:cNvSpPr>
              <a:spLocks noChangeArrowheads="1"/>
            </p:cNvSpPr>
            <p:nvPr/>
          </p:nvSpPr>
          <p:spPr bwMode="auto">
            <a:xfrm>
              <a:off x="11412299" y="6353459"/>
              <a:ext cx="42430" cy="76904"/>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32" name="Rectangle 48"/>
            <p:cNvSpPr>
              <a:spLocks noChangeArrowheads="1"/>
            </p:cNvSpPr>
            <p:nvPr/>
          </p:nvSpPr>
          <p:spPr bwMode="auto">
            <a:xfrm>
              <a:off x="11503789" y="6353459"/>
              <a:ext cx="41105" cy="76904"/>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33" name="Rectangle 49"/>
            <p:cNvSpPr>
              <a:spLocks noChangeArrowheads="1"/>
            </p:cNvSpPr>
            <p:nvPr/>
          </p:nvSpPr>
          <p:spPr bwMode="auto">
            <a:xfrm>
              <a:off x="11595279" y="6353459"/>
              <a:ext cx="37127" cy="76904"/>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34" name="Rectangle 50"/>
            <p:cNvSpPr>
              <a:spLocks noChangeArrowheads="1"/>
            </p:cNvSpPr>
            <p:nvPr/>
          </p:nvSpPr>
          <p:spPr bwMode="auto">
            <a:xfrm>
              <a:off x="11324788" y="6505942"/>
              <a:ext cx="42430" cy="72926"/>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35" name="Rectangle 51"/>
            <p:cNvSpPr>
              <a:spLocks noChangeArrowheads="1"/>
            </p:cNvSpPr>
            <p:nvPr/>
          </p:nvSpPr>
          <p:spPr bwMode="auto">
            <a:xfrm>
              <a:off x="11412299" y="6505942"/>
              <a:ext cx="42430" cy="72926"/>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36" name="Rectangle 52"/>
            <p:cNvSpPr>
              <a:spLocks noChangeArrowheads="1"/>
            </p:cNvSpPr>
            <p:nvPr/>
          </p:nvSpPr>
          <p:spPr bwMode="auto">
            <a:xfrm>
              <a:off x="11503789" y="6505942"/>
              <a:ext cx="41105" cy="72926"/>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37" name="Rectangle 53"/>
            <p:cNvSpPr>
              <a:spLocks noChangeArrowheads="1"/>
            </p:cNvSpPr>
            <p:nvPr/>
          </p:nvSpPr>
          <p:spPr bwMode="auto">
            <a:xfrm>
              <a:off x="11595279" y="6505942"/>
              <a:ext cx="37127" cy="72926"/>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38" name="Freeform 19"/>
            <p:cNvSpPr>
              <a:spLocks noEditPoints="1"/>
            </p:cNvSpPr>
            <p:nvPr/>
          </p:nvSpPr>
          <p:spPr bwMode="auto">
            <a:xfrm>
              <a:off x="10444368" y="6366802"/>
              <a:ext cx="57015" cy="99445"/>
            </a:xfrm>
            <a:custGeom>
              <a:avLst/>
              <a:gdLst>
                <a:gd name="T0" fmla="*/ 7 w 15"/>
                <a:gd name="T1" fmla="*/ 0 h 26"/>
                <a:gd name="T2" fmla="*/ 0 w 15"/>
                <a:gd name="T3" fmla="*/ 8 h 26"/>
                <a:gd name="T4" fmla="*/ 0 w 15"/>
                <a:gd name="T5" fmla="*/ 26 h 26"/>
                <a:gd name="T6" fmla="*/ 15 w 15"/>
                <a:gd name="T7" fmla="*/ 26 h 26"/>
                <a:gd name="T8" fmla="*/ 15 w 15"/>
                <a:gd name="T9" fmla="*/ 8 h 26"/>
                <a:gd name="T10" fmla="*/ 7 w 15"/>
                <a:gd name="T11" fmla="*/ 0 h 26"/>
                <a:gd name="T12" fmla="*/ 11 w 15"/>
                <a:gd name="T13" fmla="*/ 20 h 26"/>
                <a:gd name="T14" fmla="*/ 6 w 15"/>
                <a:gd name="T15" fmla="*/ 20 h 26"/>
                <a:gd name="T16" fmla="*/ 6 w 15"/>
                <a:gd name="T17" fmla="*/ 12 h 26"/>
                <a:gd name="T18" fmla="*/ 11 w 15"/>
                <a:gd name="T19" fmla="*/ 12 h 26"/>
                <a:gd name="T20" fmla="*/ 11 w 15"/>
                <a:gd name="T21" fmla="*/ 2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26">
                  <a:moveTo>
                    <a:pt x="7" y="0"/>
                  </a:moveTo>
                  <a:cubicBezTo>
                    <a:pt x="3" y="0"/>
                    <a:pt x="0" y="4"/>
                    <a:pt x="0" y="8"/>
                  </a:cubicBezTo>
                  <a:cubicBezTo>
                    <a:pt x="0" y="26"/>
                    <a:pt x="0" y="26"/>
                    <a:pt x="0" y="26"/>
                  </a:cubicBezTo>
                  <a:cubicBezTo>
                    <a:pt x="15" y="26"/>
                    <a:pt x="15" y="26"/>
                    <a:pt x="15" y="26"/>
                  </a:cubicBezTo>
                  <a:cubicBezTo>
                    <a:pt x="15" y="8"/>
                    <a:pt x="15" y="8"/>
                    <a:pt x="15" y="8"/>
                  </a:cubicBezTo>
                  <a:cubicBezTo>
                    <a:pt x="15" y="4"/>
                    <a:pt x="12" y="0"/>
                    <a:pt x="7" y="0"/>
                  </a:cubicBezTo>
                  <a:close/>
                  <a:moveTo>
                    <a:pt x="11" y="20"/>
                  </a:moveTo>
                  <a:cubicBezTo>
                    <a:pt x="6" y="20"/>
                    <a:pt x="6" y="20"/>
                    <a:pt x="6" y="20"/>
                  </a:cubicBezTo>
                  <a:cubicBezTo>
                    <a:pt x="6" y="12"/>
                    <a:pt x="6" y="12"/>
                    <a:pt x="6" y="12"/>
                  </a:cubicBezTo>
                  <a:cubicBezTo>
                    <a:pt x="11" y="12"/>
                    <a:pt x="11" y="12"/>
                    <a:pt x="11" y="12"/>
                  </a:cubicBezTo>
                  <a:lnTo>
                    <a:pt x="11" y="20"/>
                  </a:ln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39" name="Line 20"/>
            <p:cNvSpPr>
              <a:spLocks noChangeShapeType="1"/>
            </p:cNvSpPr>
            <p:nvPr/>
          </p:nvSpPr>
          <p:spPr bwMode="auto">
            <a:xfrm flipV="1">
              <a:off x="10470887" y="6267357"/>
              <a:ext cx="0" cy="107401"/>
            </a:xfrm>
            <a:prstGeom prst="line">
              <a:avLst/>
            </a:prstGeom>
            <a:solidFill>
              <a:srgbClr val="B2B2B2"/>
            </a:solidFill>
            <a:ln w="9525">
              <a:solidFill>
                <a:schemeClr val="accent1"/>
              </a:solidFill>
              <a:miter lim="800000"/>
              <a:headEnd/>
              <a:tailEnd/>
            </a:ln>
          </p:spPr>
          <p:txBody>
            <a:bodyPr vert="horz" wrap="square" lIns="91440" tIns="45720" rIns="91440" bIns="45720" numCol="1" anchor="t" anchorCtr="0" compatLnSpc="1">
              <a:prstTxWarp prst="textNoShape">
                <a:avLst/>
              </a:prstTxWarp>
            </a:bodyPr>
            <a:lstStyle/>
            <a:p>
              <a:endParaRPr lang="en-IN" sz="1350"/>
            </a:p>
          </p:txBody>
        </p:sp>
        <p:sp>
          <p:nvSpPr>
            <p:cNvPr id="40" name="Freeform 21"/>
            <p:cNvSpPr>
              <a:spLocks/>
            </p:cNvSpPr>
            <p:nvPr/>
          </p:nvSpPr>
          <p:spPr bwMode="auto">
            <a:xfrm>
              <a:off x="10470887" y="6267357"/>
              <a:ext cx="140549" cy="54363"/>
            </a:xfrm>
            <a:custGeom>
              <a:avLst/>
              <a:gdLst>
                <a:gd name="T0" fmla="*/ 106 w 106"/>
                <a:gd name="T1" fmla="*/ 41 h 41"/>
                <a:gd name="T2" fmla="*/ 0 w 106"/>
                <a:gd name="T3" fmla="*/ 41 h 41"/>
                <a:gd name="T4" fmla="*/ 0 w 106"/>
                <a:gd name="T5" fmla="*/ 0 h 41"/>
                <a:gd name="T6" fmla="*/ 106 w 106"/>
                <a:gd name="T7" fmla="*/ 0 h 41"/>
                <a:gd name="T8" fmla="*/ 95 w 106"/>
                <a:gd name="T9" fmla="*/ 20 h 41"/>
                <a:gd name="T10" fmla="*/ 106 w 106"/>
                <a:gd name="T11" fmla="*/ 41 h 41"/>
              </a:gdLst>
              <a:ahLst/>
              <a:cxnLst>
                <a:cxn ang="0">
                  <a:pos x="T0" y="T1"/>
                </a:cxn>
                <a:cxn ang="0">
                  <a:pos x="T2" y="T3"/>
                </a:cxn>
                <a:cxn ang="0">
                  <a:pos x="T4" y="T5"/>
                </a:cxn>
                <a:cxn ang="0">
                  <a:pos x="T6" y="T7"/>
                </a:cxn>
                <a:cxn ang="0">
                  <a:pos x="T8" y="T9"/>
                </a:cxn>
                <a:cxn ang="0">
                  <a:pos x="T10" y="T11"/>
                </a:cxn>
              </a:cxnLst>
              <a:rect l="0" t="0" r="r" b="b"/>
              <a:pathLst>
                <a:path w="106" h="41">
                  <a:moveTo>
                    <a:pt x="106" y="41"/>
                  </a:moveTo>
                  <a:lnTo>
                    <a:pt x="0" y="41"/>
                  </a:lnTo>
                  <a:lnTo>
                    <a:pt x="0" y="0"/>
                  </a:lnTo>
                  <a:lnTo>
                    <a:pt x="106" y="0"/>
                  </a:lnTo>
                  <a:lnTo>
                    <a:pt x="95" y="20"/>
                  </a:lnTo>
                  <a:lnTo>
                    <a:pt x="106" y="41"/>
                  </a:ln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41" name="Freeform 71"/>
            <p:cNvSpPr>
              <a:spLocks noEditPoints="1"/>
            </p:cNvSpPr>
            <p:nvPr/>
          </p:nvSpPr>
          <p:spPr bwMode="auto">
            <a:xfrm>
              <a:off x="10049239" y="6468127"/>
              <a:ext cx="873791" cy="526397"/>
            </a:xfrm>
            <a:custGeom>
              <a:avLst/>
              <a:gdLst>
                <a:gd name="T0" fmla="*/ 0 w 230"/>
                <a:gd name="T1" fmla="*/ 138 h 138"/>
                <a:gd name="T2" fmla="*/ 67 w 230"/>
                <a:gd name="T3" fmla="*/ 106 h 138"/>
                <a:gd name="T4" fmla="*/ 92 w 230"/>
                <a:gd name="T5" fmla="*/ 106 h 138"/>
                <a:gd name="T6" fmla="*/ 230 w 230"/>
                <a:gd name="T7" fmla="*/ 138 h 138"/>
                <a:gd name="T8" fmla="*/ 0 w 230"/>
                <a:gd name="T9" fmla="*/ 0 h 138"/>
                <a:gd name="T10" fmla="*/ 9 w 230"/>
                <a:gd name="T11" fmla="*/ 74 h 138"/>
                <a:gd name="T12" fmla="*/ 20 w 230"/>
                <a:gd name="T13" fmla="*/ 54 h 138"/>
                <a:gd name="T14" fmla="*/ 20 w 230"/>
                <a:gd name="T15" fmla="*/ 36 h 138"/>
                <a:gd name="T16" fmla="*/ 9 w 230"/>
                <a:gd name="T17" fmla="*/ 17 h 138"/>
                <a:gd name="T18" fmla="*/ 20 w 230"/>
                <a:gd name="T19" fmla="*/ 36 h 138"/>
                <a:gd name="T20" fmla="*/ 32 w 230"/>
                <a:gd name="T21" fmla="*/ 74 h 138"/>
                <a:gd name="T22" fmla="*/ 43 w 230"/>
                <a:gd name="T23" fmla="*/ 54 h 138"/>
                <a:gd name="T24" fmla="*/ 43 w 230"/>
                <a:gd name="T25" fmla="*/ 36 h 138"/>
                <a:gd name="T26" fmla="*/ 32 w 230"/>
                <a:gd name="T27" fmla="*/ 17 h 138"/>
                <a:gd name="T28" fmla="*/ 43 w 230"/>
                <a:gd name="T29" fmla="*/ 36 h 138"/>
                <a:gd name="T30" fmla="*/ 67 w 230"/>
                <a:gd name="T31" fmla="*/ 74 h 138"/>
                <a:gd name="T32" fmla="*/ 56 w 230"/>
                <a:gd name="T33" fmla="*/ 74 h 138"/>
                <a:gd name="T34" fmla="*/ 56 w 230"/>
                <a:gd name="T35" fmla="*/ 54 h 138"/>
                <a:gd name="T36" fmla="*/ 67 w 230"/>
                <a:gd name="T37" fmla="*/ 54 h 138"/>
                <a:gd name="T38" fmla="*/ 67 w 230"/>
                <a:gd name="T39" fmla="*/ 38 h 138"/>
                <a:gd name="T40" fmla="*/ 56 w 230"/>
                <a:gd name="T41" fmla="*/ 36 h 138"/>
                <a:gd name="T42" fmla="*/ 56 w 230"/>
                <a:gd name="T43" fmla="*/ 17 h 138"/>
                <a:gd name="T44" fmla="*/ 67 w 230"/>
                <a:gd name="T45" fmla="*/ 18 h 138"/>
                <a:gd name="T46" fmla="*/ 67 w 230"/>
                <a:gd name="T47" fmla="*/ 38 h 138"/>
                <a:gd name="T48" fmla="*/ 80 w 230"/>
                <a:gd name="T49" fmla="*/ 74 h 138"/>
                <a:gd name="T50" fmla="*/ 91 w 230"/>
                <a:gd name="T51" fmla="*/ 54 h 138"/>
                <a:gd name="T52" fmla="*/ 91 w 230"/>
                <a:gd name="T53" fmla="*/ 38 h 138"/>
                <a:gd name="T54" fmla="*/ 80 w 230"/>
                <a:gd name="T55" fmla="*/ 18 h 138"/>
                <a:gd name="T56" fmla="*/ 91 w 230"/>
                <a:gd name="T57" fmla="*/ 38 h 138"/>
                <a:gd name="T58" fmla="*/ 104 w 230"/>
                <a:gd name="T59" fmla="*/ 74 h 138"/>
                <a:gd name="T60" fmla="*/ 115 w 230"/>
                <a:gd name="T61" fmla="*/ 54 h 138"/>
                <a:gd name="T62" fmla="*/ 115 w 230"/>
                <a:gd name="T63" fmla="*/ 38 h 138"/>
                <a:gd name="T64" fmla="*/ 104 w 230"/>
                <a:gd name="T65" fmla="*/ 18 h 138"/>
                <a:gd name="T66" fmla="*/ 115 w 230"/>
                <a:gd name="T67" fmla="*/ 38 h 138"/>
                <a:gd name="T68" fmla="*/ 127 w 230"/>
                <a:gd name="T69" fmla="*/ 74 h 138"/>
                <a:gd name="T70" fmla="*/ 138 w 230"/>
                <a:gd name="T71" fmla="*/ 54 h 138"/>
                <a:gd name="T72" fmla="*/ 138 w 230"/>
                <a:gd name="T73" fmla="*/ 38 h 138"/>
                <a:gd name="T74" fmla="*/ 127 w 230"/>
                <a:gd name="T75" fmla="*/ 18 h 138"/>
                <a:gd name="T76" fmla="*/ 138 w 230"/>
                <a:gd name="T77" fmla="*/ 38 h 138"/>
                <a:gd name="T78" fmla="*/ 151 w 230"/>
                <a:gd name="T79" fmla="*/ 74 h 138"/>
                <a:gd name="T80" fmla="*/ 162 w 230"/>
                <a:gd name="T81" fmla="*/ 54 h 138"/>
                <a:gd name="T82" fmla="*/ 162 w 230"/>
                <a:gd name="T83" fmla="*/ 38 h 138"/>
                <a:gd name="T84" fmla="*/ 151 w 230"/>
                <a:gd name="T85" fmla="*/ 18 h 138"/>
                <a:gd name="T86" fmla="*/ 162 w 230"/>
                <a:gd name="T87" fmla="*/ 38 h 138"/>
                <a:gd name="T88" fmla="*/ 175 w 230"/>
                <a:gd name="T89" fmla="*/ 74 h 138"/>
                <a:gd name="T90" fmla="*/ 186 w 230"/>
                <a:gd name="T91" fmla="*/ 54 h 138"/>
                <a:gd name="T92" fmla="*/ 186 w 230"/>
                <a:gd name="T93" fmla="*/ 38 h 138"/>
                <a:gd name="T94" fmla="*/ 175 w 230"/>
                <a:gd name="T95" fmla="*/ 18 h 138"/>
                <a:gd name="T96" fmla="*/ 186 w 230"/>
                <a:gd name="T97" fmla="*/ 38 h 138"/>
                <a:gd name="T98" fmla="*/ 198 w 230"/>
                <a:gd name="T99" fmla="*/ 74 h 138"/>
                <a:gd name="T100" fmla="*/ 209 w 230"/>
                <a:gd name="T101" fmla="*/ 54 h 138"/>
                <a:gd name="T102" fmla="*/ 209 w 230"/>
                <a:gd name="T103" fmla="*/ 38 h 138"/>
                <a:gd name="T104" fmla="*/ 198 w 230"/>
                <a:gd name="T105" fmla="*/ 18 h 138"/>
                <a:gd name="T106" fmla="*/ 209 w 230"/>
                <a:gd name="T107" fmla="*/ 38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30" h="138">
                  <a:moveTo>
                    <a:pt x="0" y="0"/>
                  </a:moveTo>
                  <a:cubicBezTo>
                    <a:pt x="0" y="138"/>
                    <a:pt x="0" y="138"/>
                    <a:pt x="0" y="138"/>
                  </a:cubicBezTo>
                  <a:cubicBezTo>
                    <a:pt x="67" y="138"/>
                    <a:pt x="67" y="138"/>
                    <a:pt x="67" y="138"/>
                  </a:cubicBezTo>
                  <a:cubicBezTo>
                    <a:pt x="67" y="106"/>
                    <a:pt x="67" y="106"/>
                    <a:pt x="67" y="106"/>
                  </a:cubicBezTo>
                  <a:cubicBezTo>
                    <a:pt x="67" y="99"/>
                    <a:pt x="72" y="94"/>
                    <a:pt x="79" y="94"/>
                  </a:cubicBezTo>
                  <a:cubicBezTo>
                    <a:pt x="86" y="94"/>
                    <a:pt x="92" y="99"/>
                    <a:pt x="92" y="106"/>
                  </a:cubicBezTo>
                  <a:cubicBezTo>
                    <a:pt x="92" y="138"/>
                    <a:pt x="92" y="138"/>
                    <a:pt x="92" y="138"/>
                  </a:cubicBezTo>
                  <a:cubicBezTo>
                    <a:pt x="230" y="138"/>
                    <a:pt x="230" y="138"/>
                    <a:pt x="230" y="138"/>
                  </a:cubicBezTo>
                  <a:cubicBezTo>
                    <a:pt x="230" y="0"/>
                    <a:pt x="230" y="0"/>
                    <a:pt x="230" y="0"/>
                  </a:cubicBezTo>
                  <a:lnTo>
                    <a:pt x="0" y="0"/>
                  </a:lnTo>
                  <a:close/>
                  <a:moveTo>
                    <a:pt x="20" y="74"/>
                  </a:moveTo>
                  <a:cubicBezTo>
                    <a:pt x="9" y="74"/>
                    <a:pt x="9" y="74"/>
                    <a:pt x="9" y="74"/>
                  </a:cubicBezTo>
                  <a:cubicBezTo>
                    <a:pt x="9" y="54"/>
                    <a:pt x="9" y="54"/>
                    <a:pt x="9" y="54"/>
                  </a:cubicBezTo>
                  <a:cubicBezTo>
                    <a:pt x="20" y="54"/>
                    <a:pt x="20" y="54"/>
                    <a:pt x="20" y="54"/>
                  </a:cubicBezTo>
                  <a:lnTo>
                    <a:pt x="20" y="74"/>
                  </a:lnTo>
                  <a:close/>
                  <a:moveTo>
                    <a:pt x="20" y="36"/>
                  </a:moveTo>
                  <a:cubicBezTo>
                    <a:pt x="9" y="36"/>
                    <a:pt x="9" y="36"/>
                    <a:pt x="9" y="36"/>
                  </a:cubicBezTo>
                  <a:cubicBezTo>
                    <a:pt x="9" y="17"/>
                    <a:pt x="9" y="17"/>
                    <a:pt x="9" y="17"/>
                  </a:cubicBezTo>
                  <a:cubicBezTo>
                    <a:pt x="20" y="17"/>
                    <a:pt x="20" y="17"/>
                    <a:pt x="20" y="17"/>
                  </a:cubicBezTo>
                  <a:lnTo>
                    <a:pt x="20" y="36"/>
                  </a:lnTo>
                  <a:close/>
                  <a:moveTo>
                    <a:pt x="43" y="74"/>
                  </a:moveTo>
                  <a:cubicBezTo>
                    <a:pt x="32" y="74"/>
                    <a:pt x="32" y="74"/>
                    <a:pt x="32" y="74"/>
                  </a:cubicBezTo>
                  <a:cubicBezTo>
                    <a:pt x="32" y="54"/>
                    <a:pt x="32" y="54"/>
                    <a:pt x="32" y="54"/>
                  </a:cubicBezTo>
                  <a:cubicBezTo>
                    <a:pt x="43" y="54"/>
                    <a:pt x="43" y="54"/>
                    <a:pt x="43" y="54"/>
                  </a:cubicBezTo>
                  <a:lnTo>
                    <a:pt x="43" y="74"/>
                  </a:lnTo>
                  <a:close/>
                  <a:moveTo>
                    <a:pt x="43" y="36"/>
                  </a:moveTo>
                  <a:cubicBezTo>
                    <a:pt x="32" y="36"/>
                    <a:pt x="32" y="36"/>
                    <a:pt x="32" y="36"/>
                  </a:cubicBezTo>
                  <a:cubicBezTo>
                    <a:pt x="32" y="17"/>
                    <a:pt x="32" y="17"/>
                    <a:pt x="32" y="17"/>
                  </a:cubicBezTo>
                  <a:cubicBezTo>
                    <a:pt x="43" y="17"/>
                    <a:pt x="43" y="17"/>
                    <a:pt x="43" y="17"/>
                  </a:cubicBezTo>
                  <a:lnTo>
                    <a:pt x="43" y="36"/>
                  </a:lnTo>
                  <a:close/>
                  <a:moveTo>
                    <a:pt x="67" y="74"/>
                  </a:moveTo>
                  <a:cubicBezTo>
                    <a:pt x="67" y="74"/>
                    <a:pt x="67" y="74"/>
                    <a:pt x="67" y="74"/>
                  </a:cubicBezTo>
                  <a:cubicBezTo>
                    <a:pt x="56" y="74"/>
                    <a:pt x="56" y="74"/>
                    <a:pt x="56" y="74"/>
                  </a:cubicBezTo>
                  <a:cubicBezTo>
                    <a:pt x="56" y="74"/>
                    <a:pt x="56" y="74"/>
                    <a:pt x="56" y="74"/>
                  </a:cubicBezTo>
                  <a:cubicBezTo>
                    <a:pt x="56" y="54"/>
                    <a:pt x="56" y="54"/>
                    <a:pt x="56" y="54"/>
                  </a:cubicBezTo>
                  <a:cubicBezTo>
                    <a:pt x="56" y="54"/>
                    <a:pt x="56" y="54"/>
                    <a:pt x="56" y="54"/>
                  </a:cubicBezTo>
                  <a:cubicBezTo>
                    <a:pt x="67" y="54"/>
                    <a:pt x="67" y="54"/>
                    <a:pt x="67" y="54"/>
                  </a:cubicBezTo>
                  <a:cubicBezTo>
                    <a:pt x="67" y="54"/>
                    <a:pt x="67" y="54"/>
                    <a:pt x="67" y="54"/>
                  </a:cubicBezTo>
                  <a:lnTo>
                    <a:pt x="67" y="74"/>
                  </a:lnTo>
                  <a:close/>
                  <a:moveTo>
                    <a:pt x="67" y="38"/>
                  </a:moveTo>
                  <a:cubicBezTo>
                    <a:pt x="56" y="38"/>
                    <a:pt x="56" y="38"/>
                    <a:pt x="56" y="38"/>
                  </a:cubicBezTo>
                  <a:cubicBezTo>
                    <a:pt x="56" y="36"/>
                    <a:pt x="56" y="36"/>
                    <a:pt x="56" y="36"/>
                  </a:cubicBezTo>
                  <a:cubicBezTo>
                    <a:pt x="56" y="36"/>
                    <a:pt x="56" y="36"/>
                    <a:pt x="56" y="36"/>
                  </a:cubicBezTo>
                  <a:cubicBezTo>
                    <a:pt x="56" y="17"/>
                    <a:pt x="56" y="17"/>
                    <a:pt x="56" y="17"/>
                  </a:cubicBezTo>
                  <a:cubicBezTo>
                    <a:pt x="67" y="17"/>
                    <a:pt x="67" y="17"/>
                    <a:pt x="67" y="17"/>
                  </a:cubicBezTo>
                  <a:cubicBezTo>
                    <a:pt x="67" y="18"/>
                    <a:pt x="67" y="18"/>
                    <a:pt x="67" y="18"/>
                  </a:cubicBezTo>
                  <a:cubicBezTo>
                    <a:pt x="67" y="18"/>
                    <a:pt x="67" y="18"/>
                    <a:pt x="67" y="18"/>
                  </a:cubicBezTo>
                  <a:lnTo>
                    <a:pt x="67" y="38"/>
                  </a:lnTo>
                  <a:close/>
                  <a:moveTo>
                    <a:pt x="91" y="74"/>
                  </a:moveTo>
                  <a:cubicBezTo>
                    <a:pt x="80" y="74"/>
                    <a:pt x="80" y="74"/>
                    <a:pt x="80" y="74"/>
                  </a:cubicBezTo>
                  <a:cubicBezTo>
                    <a:pt x="80" y="54"/>
                    <a:pt x="80" y="54"/>
                    <a:pt x="80" y="54"/>
                  </a:cubicBezTo>
                  <a:cubicBezTo>
                    <a:pt x="91" y="54"/>
                    <a:pt x="91" y="54"/>
                    <a:pt x="91" y="54"/>
                  </a:cubicBezTo>
                  <a:lnTo>
                    <a:pt x="91" y="74"/>
                  </a:lnTo>
                  <a:close/>
                  <a:moveTo>
                    <a:pt x="91" y="38"/>
                  </a:moveTo>
                  <a:cubicBezTo>
                    <a:pt x="80" y="38"/>
                    <a:pt x="80" y="38"/>
                    <a:pt x="80" y="38"/>
                  </a:cubicBezTo>
                  <a:cubicBezTo>
                    <a:pt x="80" y="18"/>
                    <a:pt x="80" y="18"/>
                    <a:pt x="80" y="18"/>
                  </a:cubicBezTo>
                  <a:cubicBezTo>
                    <a:pt x="91" y="18"/>
                    <a:pt x="91" y="18"/>
                    <a:pt x="91" y="18"/>
                  </a:cubicBezTo>
                  <a:lnTo>
                    <a:pt x="91" y="38"/>
                  </a:lnTo>
                  <a:close/>
                  <a:moveTo>
                    <a:pt x="115" y="74"/>
                  </a:moveTo>
                  <a:cubicBezTo>
                    <a:pt x="104" y="74"/>
                    <a:pt x="104" y="74"/>
                    <a:pt x="104" y="74"/>
                  </a:cubicBezTo>
                  <a:cubicBezTo>
                    <a:pt x="104" y="54"/>
                    <a:pt x="104" y="54"/>
                    <a:pt x="104" y="54"/>
                  </a:cubicBezTo>
                  <a:cubicBezTo>
                    <a:pt x="115" y="54"/>
                    <a:pt x="115" y="54"/>
                    <a:pt x="115" y="54"/>
                  </a:cubicBezTo>
                  <a:lnTo>
                    <a:pt x="115" y="74"/>
                  </a:lnTo>
                  <a:close/>
                  <a:moveTo>
                    <a:pt x="115" y="38"/>
                  </a:moveTo>
                  <a:cubicBezTo>
                    <a:pt x="104" y="38"/>
                    <a:pt x="104" y="38"/>
                    <a:pt x="104" y="38"/>
                  </a:cubicBezTo>
                  <a:cubicBezTo>
                    <a:pt x="104" y="18"/>
                    <a:pt x="104" y="18"/>
                    <a:pt x="104" y="18"/>
                  </a:cubicBezTo>
                  <a:cubicBezTo>
                    <a:pt x="115" y="18"/>
                    <a:pt x="115" y="18"/>
                    <a:pt x="115" y="18"/>
                  </a:cubicBezTo>
                  <a:lnTo>
                    <a:pt x="115" y="38"/>
                  </a:lnTo>
                  <a:close/>
                  <a:moveTo>
                    <a:pt x="138" y="74"/>
                  </a:moveTo>
                  <a:cubicBezTo>
                    <a:pt x="127" y="74"/>
                    <a:pt x="127" y="74"/>
                    <a:pt x="127" y="74"/>
                  </a:cubicBezTo>
                  <a:cubicBezTo>
                    <a:pt x="127" y="54"/>
                    <a:pt x="127" y="54"/>
                    <a:pt x="127" y="54"/>
                  </a:cubicBezTo>
                  <a:cubicBezTo>
                    <a:pt x="138" y="54"/>
                    <a:pt x="138" y="54"/>
                    <a:pt x="138" y="54"/>
                  </a:cubicBezTo>
                  <a:lnTo>
                    <a:pt x="138" y="74"/>
                  </a:lnTo>
                  <a:close/>
                  <a:moveTo>
                    <a:pt x="138" y="38"/>
                  </a:moveTo>
                  <a:cubicBezTo>
                    <a:pt x="127" y="38"/>
                    <a:pt x="127" y="38"/>
                    <a:pt x="127" y="38"/>
                  </a:cubicBezTo>
                  <a:cubicBezTo>
                    <a:pt x="127" y="18"/>
                    <a:pt x="127" y="18"/>
                    <a:pt x="127" y="18"/>
                  </a:cubicBezTo>
                  <a:cubicBezTo>
                    <a:pt x="138" y="18"/>
                    <a:pt x="138" y="18"/>
                    <a:pt x="138" y="18"/>
                  </a:cubicBezTo>
                  <a:lnTo>
                    <a:pt x="138" y="38"/>
                  </a:lnTo>
                  <a:close/>
                  <a:moveTo>
                    <a:pt x="162" y="74"/>
                  </a:moveTo>
                  <a:cubicBezTo>
                    <a:pt x="151" y="74"/>
                    <a:pt x="151" y="74"/>
                    <a:pt x="151" y="74"/>
                  </a:cubicBezTo>
                  <a:cubicBezTo>
                    <a:pt x="151" y="54"/>
                    <a:pt x="151" y="54"/>
                    <a:pt x="151" y="54"/>
                  </a:cubicBezTo>
                  <a:cubicBezTo>
                    <a:pt x="162" y="54"/>
                    <a:pt x="162" y="54"/>
                    <a:pt x="162" y="54"/>
                  </a:cubicBezTo>
                  <a:lnTo>
                    <a:pt x="162" y="74"/>
                  </a:lnTo>
                  <a:close/>
                  <a:moveTo>
                    <a:pt x="162" y="38"/>
                  </a:moveTo>
                  <a:cubicBezTo>
                    <a:pt x="151" y="38"/>
                    <a:pt x="151" y="38"/>
                    <a:pt x="151" y="38"/>
                  </a:cubicBezTo>
                  <a:cubicBezTo>
                    <a:pt x="151" y="18"/>
                    <a:pt x="151" y="18"/>
                    <a:pt x="151" y="18"/>
                  </a:cubicBezTo>
                  <a:cubicBezTo>
                    <a:pt x="162" y="18"/>
                    <a:pt x="162" y="18"/>
                    <a:pt x="162" y="18"/>
                  </a:cubicBezTo>
                  <a:lnTo>
                    <a:pt x="162" y="38"/>
                  </a:lnTo>
                  <a:close/>
                  <a:moveTo>
                    <a:pt x="186" y="74"/>
                  </a:moveTo>
                  <a:cubicBezTo>
                    <a:pt x="175" y="74"/>
                    <a:pt x="175" y="74"/>
                    <a:pt x="175" y="74"/>
                  </a:cubicBezTo>
                  <a:cubicBezTo>
                    <a:pt x="175" y="54"/>
                    <a:pt x="175" y="54"/>
                    <a:pt x="175" y="54"/>
                  </a:cubicBezTo>
                  <a:cubicBezTo>
                    <a:pt x="186" y="54"/>
                    <a:pt x="186" y="54"/>
                    <a:pt x="186" y="54"/>
                  </a:cubicBezTo>
                  <a:lnTo>
                    <a:pt x="186" y="74"/>
                  </a:lnTo>
                  <a:close/>
                  <a:moveTo>
                    <a:pt x="186" y="38"/>
                  </a:moveTo>
                  <a:cubicBezTo>
                    <a:pt x="175" y="38"/>
                    <a:pt x="175" y="38"/>
                    <a:pt x="175" y="38"/>
                  </a:cubicBezTo>
                  <a:cubicBezTo>
                    <a:pt x="175" y="18"/>
                    <a:pt x="175" y="18"/>
                    <a:pt x="175" y="18"/>
                  </a:cubicBezTo>
                  <a:cubicBezTo>
                    <a:pt x="186" y="18"/>
                    <a:pt x="186" y="18"/>
                    <a:pt x="186" y="18"/>
                  </a:cubicBezTo>
                  <a:lnTo>
                    <a:pt x="186" y="38"/>
                  </a:lnTo>
                  <a:close/>
                  <a:moveTo>
                    <a:pt x="209" y="74"/>
                  </a:moveTo>
                  <a:cubicBezTo>
                    <a:pt x="198" y="74"/>
                    <a:pt x="198" y="74"/>
                    <a:pt x="198" y="74"/>
                  </a:cubicBezTo>
                  <a:cubicBezTo>
                    <a:pt x="198" y="54"/>
                    <a:pt x="198" y="54"/>
                    <a:pt x="198" y="54"/>
                  </a:cubicBezTo>
                  <a:cubicBezTo>
                    <a:pt x="209" y="54"/>
                    <a:pt x="209" y="54"/>
                    <a:pt x="209" y="54"/>
                  </a:cubicBezTo>
                  <a:lnTo>
                    <a:pt x="209" y="74"/>
                  </a:lnTo>
                  <a:close/>
                  <a:moveTo>
                    <a:pt x="209" y="38"/>
                  </a:moveTo>
                  <a:cubicBezTo>
                    <a:pt x="198" y="38"/>
                    <a:pt x="198" y="38"/>
                    <a:pt x="198" y="38"/>
                  </a:cubicBezTo>
                  <a:cubicBezTo>
                    <a:pt x="198" y="18"/>
                    <a:pt x="198" y="18"/>
                    <a:pt x="198" y="18"/>
                  </a:cubicBezTo>
                  <a:cubicBezTo>
                    <a:pt x="209" y="18"/>
                    <a:pt x="209" y="18"/>
                    <a:pt x="209" y="18"/>
                  </a:cubicBezTo>
                  <a:lnTo>
                    <a:pt x="209" y="38"/>
                  </a:ln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42" name="Freeform 16"/>
            <p:cNvSpPr>
              <a:spLocks/>
            </p:cNvSpPr>
            <p:nvPr/>
          </p:nvSpPr>
          <p:spPr bwMode="auto">
            <a:xfrm>
              <a:off x="11852510" y="5813746"/>
              <a:ext cx="307617" cy="118009"/>
            </a:xfrm>
            <a:custGeom>
              <a:avLst/>
              <a:gdLst>
                <a:gd name="T0" fmla="*/ 232 w 232"/>
                <a:gd name="T1" fmla="*/ 89 h 89"/>
                <a:gd name="T2" fmla="*/ 0 w 232"/>
                <a:gd name="T3" fmla="*/ 89 h 89"/>
                <a:gd name="T4" fmla="*/ 0 w 232"/>
                <a:gd name="T5" fmla="*/ 0 h 89"/>
                <a:gd name="T6" fmla="*/ 232 w 232"/>
                <a:gd name="T7" fmla="*/ 0 h 89"/>
                <a:gd name="T8" fmla="*/ 204 w 232"/>
                <a:gd name="T9" fmla="*/ 46 h 89"/>
                <a:gd name="T10" fmla="*/ 232 w 232"/>
                <a:gd name="T11" fmla="*/ 89 h 89"/>
              </a:gdLst>
              <a:ahLst/>
              <a:cxnLst>
                <a:cxn ang="0">
                  <a:pos x="T0" y="T1"/>
                </a:cxn>
                <a:cxn ang="0">
                  <a:pos x="T2" y="T3"/>
                </a:cxn>
                <a:cxn ang="0">
                  <a:pos x="T4" y="T5"/>
                </a:cxn>
                <a:cxn ang="0">
                  <a:pos x="T6" y="T7"/>
                </a:cxn>
                <a:cxn ang="0">
                  <a:pos x="T8" y="T9"/>
                </a:cxn>
                <a:cxn ang="0">
                  <a:pos x="T10" y="T11"/>
                </a:cxn>
              </a:cxnLst>
              <a:rect l="0" t="0" r="r" b="b"/>
              <a:pathLst>
                <a:path w="232" h="89">
                  <a:moveTo>
                    <a:pt x="232" y="89"/>
                  </a:moveTo>
                  <a:lnTo>
                    <a:pt x="0" y="89"/>
                  </a:lnTo>
                  <a:lnTo>
                    <a:pt x="0" y="0"/>
                  </a:lnTo>
                  <a:lnTo>
                    <a:pt x="232" y="0"/>
                  </a:lnTo>
                  <a:lnTo>
                    <a:pt x="204" y="46"/>
                  </a:lnTo>
                  <a:lnTo>
                    <a:pt x="232" y="89"/>
                  </a:ln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43" name="Rectangle 30"/>
            <p:cNvSpPr>
              <a:spLocks noChangeArrowheads="1"/>
            </p:cNvSpPr>
            <p:nvPr/>
          </p:nvSpPr>
          <p:spPr bwMode="auto">
            <a:xfrm>
              <a:off x="11715938" y="6271336"/>
              <a:ext cx="270491" cy="723188"/>
            </a:xfrm>
            <a:prstGeom prst="rect">
              <a:avLst/>
            </a:pr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44" name="Freeform 31"/>
            <p:cNvSpPr>
              <a:spLocks/>
            </p:cNvSpPr>
            <p:nvPr/>
          </p:nvSpPr>
          <p:spPr bwMode="auto">
            <a:xfrm>
              <a:off x="11715938" y="6053741"/>
              <a:ext cx="270491" cy="205520"/>
            </a:xfrm>
            <a:custGeom>
              <a:avLst/>
              <a:gdLst>
                <a:gd name="T0" fmla="*/ 103 w 204"/>
                <a:gd name="T1" fmla="*/ 0 h 155"/>
                <a:gd name="T2" fmla="*/ 0 w 204"/>
                <a:gd name="T3" fmla="*/ 155 h 155"/>
                <a:gd name="T4" fmla="*/ 204 w 204"/>
                <a:gd name="T5" fmla="*/ 155 h 155"/>
                <a:gd name="T6" fmla="*/ 103 w 204"/>
                <a:gd name="T7" fmla="*/ 0 h 155"/>
              </a:gdLst>
              <a:ahLst/>
              <a:cxnLst>
                <a:cxn ang="0">
                  <a:pos x="T0" y="T1"/>
                </a:cxn>
                <a:cxn ang="0">
                  <a:pos x="T2" y="T3"/>
                </a:cxn>
                <a:cxn ang="0">
                  <a:pos x="T4" y="T5"/>
                </a:cxn>
                <a:cxn ang="0">
                  <a:pos x="T6" y="T7"/>
                </a:cxn>
              </a:cxnLst>
              <a:rect l="0" t="0" r="r" b="b"/>
              <a:pathLst>
                <a:path w="204" h="155">
                  <a:moveTo>
                    <a:pt x="103" y="0"/>
                  </a:moveTo>
                  <a:lnTo>
                    <a:pt x="0" y="155"/>
                  </a:lnTo>
                  <a:lnTo>
                    <a:pt x="204" y="155"/>
                  </a:lnTo>
                  <a:lnTo>
                    <a:pt x="103" y="0"/>
                  </a:ln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45" name="Oval 32"/>
            <p:cNvSpPr>
              <a:spLocks noChangeArrowheads="1"/>
            </p:cNvSpPr>
            <p:nvPr/>
          </p:nvSpPr>
          <p:spPr bwMode="auto">
            <a:xfrm>
              <a:off x="11811405" y="6137274"/>
              <a:ext cx="79556" cy="76904"/>
            </a:xfrm>
            <a:prstGeom prst="ellipse">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46" name="Rectangle 33"/>
            <p:cNvSpPr>
              <a:spLocks noChangeArrowheads="1"/>
            </p:cNvSpPr>
            <p:nvPr/>
          </p:nvSpPr>
          <p:spPr bwMode="auto">
            <a:xfrm>
              <a:off x="12019843" y="6271336"/>
              <a:ext cx="269165" cy="723188"/>
            </a:xfrm>
            <a:prstGeom prst="rect">
              <a:avLst/>
            </a:pr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47" name="Freeform 46"/>
            <p:cNvSpPr>
              <a:spLocks/>
            </p:cNvSpPr>
            <p:nvPr/>
          </p:nvSpPr>
          <p:spPr bwMode="auto">
            <a:xfrm>
              <a:off x="11764999" y="6358074"/>
              <a:ext cx="171047" cy="160439"/>
            </a:xfrm>
            <a:custGeom>
              <a:avLst/>
              <a:gdLst>
                <a:gd name="connsiteX0" fmla="*/ 165100 w 204788"/>
                <a:gd name="connsiteY0" fmla="*/ 128587 h 192088"/>
                <a:gd name="connsiteX1" fmla="*/ 204788 w 204788"/>
                <a:gd name="connsiteY1" fmla="*/ 128587 h 192088"/>
                <a:gd name="connsiteX2" fmla="*/ 204788 w 204788"/>
                <a:gd name="connsiteY2" fmla="*/ 141851 h 192088"/>
                <a:gd name="connsiteX3" fmla="*/ 204788 w 204788"/>
                <a:gd name="connsiteY3" fmla="*/ 192088 h 192088"/>
                <a:gd name="connsiteX4" fmla="*/ 171294 w 204788"/>
                <a:gd name="connsiteY4" fmla="*/ 192088 h 192088"/>
                <a:gd name="connsiteX5" fmla="*/ 165100 w 204788"/>
                <a:gd name="connsiteY5" fmla="*/ 192088 h 192088"/>
                <a:gd name="connsiteX6" fmla="*/ 55563 w 204788"/>
                <a:gd name="connsiteY6" fmla="*/ 128587 h 192088"/>
                <a:gd name="connsiteX7" fmla="*/ 155575 w 204788"/>
                <a:gd name="connsiteY7" fmla="*/ 128587 h 192088"/>
                <a:gd name="connsiteX8" fmla="*/ 155575 w 204788"/>
                <a:gd name="connsiteY8" fmla="*/ 192088 h 192088"/>
                <a:gd name="connsiteX9" fmla="*/ 146910 w 204788"/>
                <a:gd name="connsiteY9" fmla="*/ 192088 h 192088"/>
                <a:gd name="connsiteX10" fmla="*/ 67596 w 204788"/>
                <a:gd name="connsiteY10" fmla="*/ 192088 h 192088"/>
                <a:gd name="connsiteX11" fmla="*/ 55563 w 204788"/>
                <a:gd name="connsiteY11" fmla="*/ 192088 h 192088"/>
                <a:gd name="connsiteX12" fmla="*/ 0 w 204788"/>
                <a:gd name="connsiteY12" fmla="*/ 128587 h 192088"/>
                <a:gd name="connsiteX13" fmla="*/ 41275 w 204788"/>
                <a:gd name="connsiteY13" fmla="*/ 128587 h 192088"/>
                <a:gd name="connsiteX14" fmla="*/ 41275 w 204788"/>
                <a:gd name="connsiteY14" fmla="*/ 192088 h 192088"/>
                <a:gd name="connsiteX15" fmla="*/ 0 w 204788"/>
                <a:gd name="connsiteY15" fmla="*/ 192088 h 192088"/>
                <a:gd name="connsiteX16" fmla="*/ 0 w 204788"/>
                <a:gd name="connsiteY16" fmla="*/ 133874 h 192088"/>
                <a:gd name="connsiteX17" fmla="*/ 165100 w 204788"/>
                <a:gd name="connsiteY17" fmla="*/ 25323 h 192088"/>
                <a:gd name="connsiteX18" fmla="*/ 174639 w 204788"/>
                <a:gd name="connsiteY18" fmla="*/ 32015 h 192088"/>
                <a:gd name="connsiteX19" fmla="*/ 204788 w 204788"/>
                <a:gd name="connsiteY19" fmla="*/ 105191 h 192088"/>
                <a:gd name="connsiteX20" fmla="*/ 204788 w 204788"/>
                <a:gd name="connsiteY20" fmla="*/ 116053 h 192088"/>
                <a:gd name="connsiteX21" fmla="*/ 204788 w 204788"/>
                <a:gd name="connsiteY21" fmla="*/ 119062 h 192088"/>
                <a:gd name="connsiteX22" fmla="*/ 165100 w 204788"/>
                <a:gd name="connsiteY22" fmla="*/ 119062 h 192088"/>
                <a:gd name="connsiteX23" fmla="*/ 41275 w 204788"/>
                <a:gd name="connsiteY23" fmla="*/ 23463 h 192088"/>
                <a:gd name="connsiteX24" fmla="*/ 41275 w 204788"/>
                <a:gd name="connsiteY24" fmla="*/ 119062 h 192088"/>
                <a:gd name="connsiteX25" fmla="*/ 0 w 204788"/>
                <a:gd name="connsiteY25" fmla="*/ 119062 h 192088"/>
                <a:gd name="connsiteX26" fmla="*/ 0 w 204788"/>
                <a:gd name="connsiteY26" fmla="*/ 105191 h 192088"/>
                <a:gd name="connsiteX27" fmla="*/ 29581 w 204788"/>
                <a:gd name="connsiteY27" fmla="*/ 32015 h 192088"/>
                <a:gd name="connsiteX28" fmla="*/ 100119 w 204788"/>
                <a:gd name="connsiteY28" fmla="*/ 0 h 192088"/>
                <a:gd name="connsiteX29" fmla="*/ 141432 w 204788"/>
                <a:gd name="connsiteY29" fmla="*/ 8719 h 192088"/>
                <a:gd name="connsiteX30" fmla="*/ 155575 w 204788"/>
                <a:gd name="connsiteY30" fmla="*/ 18641 h 192088"/>
                <a:gd name="connsiteX31" fmla="*/ 155575 w 204788"/>
                <a:gd name="connsiteY31" fmla="*/ 119062 h 192088"/>
                <a:gd name="connsiteX32" fmla="*/ 55563 w 204788"/>
                <a:gd name="connsiteY32" fmla="*/ 119062 h 192088"/>
                <a:gd name="connsiteX33" fmla="*/ 55563 w 204788"/>
                <a:gd name="connsiteY33" fmla="*/ 13014 h 192088"/>
                <a:gd name="connsiteX34" fmla="*/ 61437 w 204788"/>
                <a:gd name="connsiteY34" fmla="*/ 8719 h 192088"/>
                <a:gd name="connsiteX35" fmla="*/ 100119 w 204788"/>
                <a:gd name="connsiteY35" fmla="*/ 0 h 192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04788" h="192088">
                  <a:moveTo>
                    <a:pt x="165100" y="128587"/>
                  </a:moveTo>
                  <a:lnTo>
                    <a:pt x="204788" y="128587"/>
                  </a:lnTo>
                  <a:lnTo>
                    <a:pt x="204788" y="141851"/>
                  </a:lnTo>
                  <a:cubicBezTo>
                    <a:pt x="204788" y="154071"/>
                    <a:pt x="204788" y="170364"/>
                    <a:pt x="204788" y="192088"/>
                  </a:cubicBezTo>
                  <a:cubicBezTo>
                    <a:pt x="204788" y="192088"/>
                    <a:pt x="204788" y="192088"/>
                    <a:pt x="171294" y="192088"/>
                  </a:cubicBezTo>
                  <a:lnTo>
                    <a:pt x="165100" y="192088"/>
                  </a:lnTo>
                  <a:close/>
                  <a:moveTo>
                    <a:pt x="55563" y="128587"/>
                  </a:moveTo>
                  <a:lnTo>
                    <a:pt x="155575" y="128587"/>
                  </a:lnTo>
                  <a:lnTo>
                    <a:pt x="155575" y="192088"/>
                  </a:lnTo>
                  <a:lnTo>
                    <a:pt x="146910" y="192088"/>
                  </a:lnTo>
                  <a:cubicBezTo>
                    <a:pt x="127618" y="192088"/>
                    <a:pt x="101894" y="192088"/>
                    <a:pt x="67596" y="192088"/>
                  </a:cubicBezTo>
                  <a:lnTo>
                    <a:pt x="55563" y="192088"/>
                  </a:lnTo>
                  <a:close/>
                  <a:moveTo>
                    <a:pt x="0" y="128587"/>
                  </a:moveTo>
                  <a:lnTo>
                    <a:pt x="41275" y="128587"/>
                  </a:lnTo>
                  <a:lnTo>
                    <a:pt x="41275" y="192088"/>
                  </a:lnTo>
                  <a:lnTo>
                    <a:pt x="0" y="192088"/>
                  </a:lnTo>
                  <a:cubicBezTo>
                    <a:pt x="0" y="192088"/>
                    <a:pt x="0" y="192088"/>
                    <a:pt x="0" y="133874"/>
                  </a:cubicBezTo>
                  <a:close/>
                  <a:moveTo>
                    <a:pt x="165100" y="25323"/>
                  </a:moveTo>
                  <a:lnTo>
                    <a:pt x="174639" y="32015"/>
                  </a:lnTo>
                  <a:cubicBezTo>
                    <a:pt x="193411" y="51453"/>
                    <a:pt x="204788" y="77750"/>
                    <a:pt x="204788" y="105191"/>
                  </a:cubicBezTo>
                  <a:cubicBezTo>
                    <a:pt x="204788" y="105191"/>
                    <a:pt x="204788" y="105191"/>
                    <a:pt x="204788" y="116053"/>
                  </a:cubicBezTo>
                  <a:lnTo>
                    <a:pt x="204788" y="119062"/>
                  </a:lnTo>
                  <a:lnTo>
                    <a:pt x="165100" y="119062"/>
                  </a:lnTo>
                  <a:close/>
                  <a:moveTo>
                    <a:pt x="41275" y="23463"/>
                  </a:moveTo>
                  <a:lnTo>
                    <a:pt x="41275" y="119062"/>
                  </a:lnTo>
                  <a:lnTo>
                    <a:pt x="0" y="119062"/>
                  </a:lnTo>
                  <a:lnTo>
                    <a:pt x="0" y="105191"/>
                  </a:lnTo>
                  <a:cubicBezTo>
                    <a:pt x="0" y="77750"/>
                    <a:pt x="11377" y="51453"/>
                    <a:pt x="29581" y="32015"/>
                  </a:cubicBezTo>
                  <a:close/>
                  <a:moveTo>
                    <a:pt x="100119" y="0"/>
                  </a:moveTo>
                  <a:cubicBezTo>
                    <a:pt x="114909" y="0"/>
                    <a:pt x="128846" y="3145"/>
                    <a:pt x="141432" y="8719"/>
                  </a:cubicBezTo>
                  <a:lnTo>
                    <a:pt x="155575" y="18641"/>
                  </a:lnTo>
                  <a:lnTo>
                    <a:pt x="155575" y="119062"/>
                  </a:lnTo>
                  <a:lnTo>
                    <a:pt x="55563" y="119062"/>
                  </a:lnTo>
                  <a:lnTo>
                    <a:pt x="55563" y="13014"/>
                  </a:lnTo>
                  <a:lnTo>
                    <a:pt x="61437" y="8719"/>
                  </a:lnTo>
                  <a:cubicBezTo>
                    <a:pt x="73383" y="3145"/>
                    <a:pt x="86466" y="0"/>
                    <a:pt x="100119" y="0"/>
                  </a:cubicBezTo>
                  <a:close/>
                </a:path>
              </a:pathLst>
            </a:custGeom>
            <a:solidFill>
              <a:schemeClr val="bg1"/>
            </a:solidFill>
            <a:ln>
              <a:noFill/>
            </a:ln>
          </p:spPr>
          <p:txBody>
            <a:bodyPr vert="horz" wrap="square" lIns="91440" tIns="45720" rIns="91440" bIns="45720" numCol="1" anchor="t" anchorCtr="0" compatLnSpc="1">
              <a:prstTxWarp prst="textNoShape">
                <a:avLst/>
              </a:prstTxWarp>
              <a:noAutofit/>
            </a:bodyPr>
            <a:lstStyle/>
            <a:p>
              <a:endParaRPr lang="en-IN" sz="1350"/>
            </a:p>
          </p:txBody>
        </p:sp>
        <p:sp>
          <p:nvSpPr>
            <p:cNvPr id="48" name="Rectangle 54"/>
            <p:cNvSpPr>
              <a:spLocks noChangeArrowheads="1"/>
            </p:cNvSpPr>
            <p:nvPr/>
          </p:nvSpPr>
          <p:spPr bwMode="auto">
            <a:xfrm>
              <a:off x="12087466" y="6373985"/>
              <a:ext cx="42430" cy="71600"/>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49" name="Rectangle 55"/>
            <p:cNvSpPr>
              <a:spLocks noChangeArrowheads="1"/>
            </p:cNvSpPr>
            <p:nvPr/>
          </p:nvSpPr>
          <p:spPr bwMode="auto">
            <a:xfrm>
              <a:off x="12178956" y="6373985"/>
              <a:ext cx="41105" cy="71600"/>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50" name="Rectangle 56"/>
            <p:cNvSpPr>
              <a:spLocks noChangeArrowheads="1"/>
            </p:cNvSpPr>
            <p:nvPr/>
          </p:nvSpPr>
          <p:spPr bwMode="auto">
            <a:xfrm>
              <a:off x="12087466" y="6559617"/>
              <a:ext cx="42430" cy="76904"/>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51" name="Rectangle 57"/>
            <p:cNvSpPr>
              <a:spLocks noChangeArrowheads="1"/>
            </p:cNvSpPr>
            <p:nvPr/>
          </p:nvSpPr>
          <p:spPr bwMode="auto">
            <a:xfrm>
              <a:off x="12178956" y="6559617"/>
              <a:ext cx="41105" cy="76904"/>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52" name="Rectangle 58"/>
            <p:cNvSpPr>
              <a:spLocks noChangeArrowheads="1"/>
            </p:cNvSpPr>
            <p:nvPr/>
          </p:nvSpPr>
          <p:spPr bwMode="auto">
            <a:xfrm>
              <a:off x="12087466" y="6750551"/>
              <a:ext cx="42430" cy="72926"/>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53" name="Rectangle 59"/>
            <p:cNvSpPr>
              <a:spLocks noChangeArrowheads="1"/>
            </p:cNvSpPr>
            <p:nvPr/>
          </p:nvSpPr>
          <p:spPr bwMode="auto">
            <a:xfrm>
              <a:off x="12178956" y="6750551"/>
              <a:ext cx="41105" cy="72926"/>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54" name="Freeform 80"/>
            <p:cNvSpPr>
              <a:spLocks/>
            </p:cNvSpPr>
            <p:nvPr/>
          </p:nvSpPr>
          <p:spPr bwMode="auto">
            <a:xfrm>
              <a:off x="11852510" y="5764055"/>
              <a:ext cx="0" cy="278447"/>
            </a:xfrm>
            <a:custGeom>
              <a:avLst/>
              <a:gdLst>
                <a:gd name="T0" fmla="*/ 210 h 210"/>
                <a:gd name="T1" fmla="*/ 0 h 210"/>
                <a:gd name="T2" fmla="*/ 210 h 210"/>
              </a:gdLst>
              <a:ahLst/>
              <a:cxnLst>
                <a:cxn ang="0">
                  <a:pos x="0" y="T0"/>
                </a:cxn>
                <a:cxn ang="0">
                  <a:pos x="0" y="T1"/>
                </a:cxn>
                <a:cxn ang="0">
                  <a:pos x="0" y="T2"/>
                </a:cxn>
              </a:cxnLst>
              <a:rect l="0" t="0" r="r" b="b"/>
              <a:pathLst>
                <a:path h="210">
                  <a:moveTo>
                    <a:pt x="0" y="210"/>
                  </a:moveTo>
                  <a:lnTo>
                    <a:pt x="0" y="0"/>
                  </a:lnTo>
                  <a:lnTo>
                    <a:pt x="0" y="210"/>
                  </a:lnTo>
                  <a:close/>
                </a:path>
              </a:pathLst>
            </a:custGeom>
            <a:solidFill>
              <a:srgbClr val="6DC2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55" name="Line 81"/>
            <p:cNvSpPr>
              <a:spLocks noChangeShapeType="1"/>
            </p:cNvSpPr>
            <p:nvPr/>
          </p:nvSpPr>
          <p:spPr bwMode="auto">
            <a:xfrm flipV="1">
              <a:off x="11852510" y="5813746"/>
              <a:ext cx="0" cy="278447"/>
            </a:xfrm>
            <a:prstGeom prst="line">
              <a:avLst/>
            </a:prstGeom>
            <a:solidFill>
              <a:srgbClr val="B2B2B2"/>
            </a:solidFill>
            <a:ln w="9525">
              <a:solidFill>
                <a:schemeClr val="accent1"/>
              </a:solidFill>
              <a:miter lim="800000"/>
              <a:headEnd/>
              <a:tailEnd/>
            </a:ln>
          </p:spPr>
          <p:txBody>
            <a:bodyPr vert="horz" wrap="square" lIns="91440" tIns="45720" rIns="91440" bIns="45720" numCol="1" anchor="t" anchorCtr="0" compatLnSpc="1">
              <a:prstTxWarp prst="textNoShape">
                <a:avLst/>
              </a:prstTxWarp>
            </a:bodyPr>
            <a:lstStyle/>
            <a:p>
              <a:endParaRPr lang="en-IN" sz="1350"/>
            </a:p>
          </p:txBody>
        </p:sp>
        <p:sp>
          <p:nvSpPr>
            <p:cNvPr id="56" name="Freeform 5"/>
            <p:cNvSpPr>
              <a:spLocks/>
            </p:cNvSpPr>
            <p:nvPr/>
          </p:nvSpPr>
          <p:spPr bwMode="auto">
            <a:xfrm>
              <a:off x="11881864" y="5311394"/>
              <a:ext cx="496062" cy="325541"/>
            </a:xfrm>
            <a:custGeom>
              <a:avLst/>
              <a:gdLst>
                <a:gd name="T0" fmla="*/ 168 w 1054"/>
                <a:gd name="T1" fmla="*/ 303 h 690"/>
                <a:gd name="T2" fmla="*/ 168 w 1054"/>
                <a:gd name="T3" fmla="*/ 289 h 690"/>
                <a:gd name="T4" fmla="*/ 459 w 1054"/>
                <a:gd name="T5" fmla="*/ 0 h 690"/>
                <a:gd name="T6" fmla="*/ 701 w 1054"/>
                <a:gd name="T7" fmla="*/ 129 h 690"/>
                <a:gd name="T8" fmla="*/ 781 w 1054"/>
                <a:gd name="T9" fmla="*/ 108 h 690"/>
                <a:gd name="T10" fmla="*/ 875 w 1054"/>
                <a:gd name="T11" fmla="*/ 136 h 690"/>
                <a:gd name="T12" fmla="*/ 950 w 1054"/>
                <a:gd name="T13" fmla="*/ 272 h 690"/>
                <a:gd name="T14" fmla="*/ 1054 w 1054"/>
                <a:gd name="T15" fmla="*/ 463 h 690"/>
                <a:gd name="T16" fmla="*/ 851 w 1054"/>
                <a:gd name="T17" fmla="*/ 690 h 690"/>
                <a:gd name="T18" fmla="*/ 825 w 1054"/>
                <a:gd name="T19" fmla="*/ 690 h 690"/>
                <a:gd name="T20" fmla="*/ 802 w 1054"/>
                <a:gd name="T21" fmla="*/ 690 h 690"/>
                <a:gd name="T22" fmla="*/ 327 w 1054"/>
                <a:gd name="T23" fmla="*/ 690 h 690"/>
                <a:gd name="T24" fmla="*/ 318 w 1054"/>
                <a:gd name="T25" fmla="*/ 690 h 690"/>
                <a:gd name="T26" fmla="*/ 306 w 1054"/>
                <a:gd name="T27" fmla="*/ 690 h 690"/>
                <a:gd name="T28" fmla="*/ 271 w 1054"/>
                <a:gd name="T29" fmla="*/ 690 h 690"/>
                <a:gd name="T30" fmla="*/ 195 w 1054"/>
                <a:gd name="T31" fmla="*/ 690 h 690"/>
                <a:gd name="T32" fmla="*/ 0 w 1054"/>
                <a:gd name="T33" fmla="*/ 495 h 690"/>
                <a:gd name="T34" fmla="*/ 168 w 1054"/>
                <a:gd name="T35" fmla="*/ 303 h 6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54" h="690">
                  <a:moveTo>
                    <a:pt x="168" y="303"/>
                  </a:moveTo>
                  <a:cubicBezTo>
                    <a:pt x="168" y="299"/>
                    <a:pt x="168" y="293"/>
                    <a:pt x="168" y="289"/>
                  </a:cubicBezTo>
                  <a:cubicBezTo>
                    <a:pt x="168" y="129"/>
                    <a:pt x="298" y="0"/>
                    <a:pt x="459" y="0"/>
                  </a:cubicBezTo>
                  <a:cubicBezTo>
                    <a:pt x="560" y="0"/>
                    <a:pt x="649" y="52"/>
                    <a:pt x="701" y="129"/>
                  </a:cubicBezTo>
                  <a:cubicBezTo>
                    <a:pt x="725" y="116"/>
                    <a:pt x="752" y="108"/>
                    <a:pt x="781" y="108"/>
                  </a:cubicBezTo>
                  <a:cubicBezTo>
                    <a:pt x="816" y="108"/>
                    <a:pt x="848" y="118"/>
                    <a:pt x="875" y="136"/>
                  </a:cubicBezTo>
                  <a:cubicBezTo>
                    <a:pt x="919" y="166"/>
                    <a:pt x="948" y="215"/>
                    <a:pt x="950" y="272"/>
                  </a:cubicBezTo>
                  <a:cubicBezTo>
                    <a:pt x="1012" y="312"/>
                    <a:pt x="1054" y="384"/>
                    <a:pt x="1054" y="463"/>
                  </a:cubicBezTo>
                  <a:cubicBezTo>
                    <a:pt x="1054" y="580"/>
                    <a:pt x="965" y="676"/>
                    <a:pt x="851" y="690"/>
                  </a:cubicBezTo>
                  <a:cubicBezTo>
                    <a:pt x="843" y="690"/>
                    <a:pt x="833" y="690"/>
                    <a:pt x="825" y="690"/>
                  </a:cubicBezTo>
                  <a:cubicBezTo>
                    <a:pt x="818" y="690"/>
                    <a:pt x="810" y="690"/>
                    <a:pt x="802" y="690"/>
                  </a:cubicBezTo>
                  <a:cubicBezTo>
                    <a:pt x="696" y="690"/>
                    <a:pt x="446" y="690"/>
                    <a:pt x="327" y="690"/>
                  </a:cubicBezTo>
                  <a:cubicBezTo>
                    <a:pt x="324" y="690"/>
                    <a:pt x="320" y="690"/>
                    <a:pt x="318" y="690"/>
                  </a:cubicBezTo>
                  <a:cubicBezTo>
                    <a:pt x="306" y="690"/>
                    <a:pt x="306" y="690"/>
                    <a:pt x="306" y="690"/>
                  </a:cubicBezTo>
                  <a:cubicBezTo>
                    <a:pt x="300" y="690"/>
                    <a:pt x="283" y="690"/>
                    <a:pt x="271" y="690"/>
                  </a:cubicBezTo>
                  <a:cubicBezTo>
                    <a:pt x="195" y="690"/>
                    <a:pt x="195" y="690"/>
                    <a:pt x="195" y="690"/>
                  </a:cubicBezTo>
                  <a:cubicBezTo>
                    <a:pt x="87" y="688"/>
                    <a:pt x="0" y="601"/>
                    <a:pt x="0" y="495"/>
                  </a:cubicBezTo>
                  <a:cubicBezTo>
                    <a:pt x="0" y="397"/>
                    <a:pt x="73" y="316"/>
                    <a:pt x="168" y="30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sz="1350"/>
            </a:p>
          </p:txBody>
        </p:sp>
        <p:sp>
          <p:nvSpPr>
            <p:cNvPr id="21" name="Rectangle 20"/>
            <p:cNvSpPr/>
            <p:nvPr userDrawn="1"/>
          </p:nvSpPr>
          <p:spPr bwMode="auto">
            <a:xfrm>
              <a:off x="-3" y="6921373"/>
              <a:ext cx="12436477" cy="73152"/>
            </a:xfrm>
            <a:prstGeom prst="rect">
              <a:avLst/>
            </a:prstGeom>
            <a:solidFill>
              <a:srgbClr val="7FB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dirty="0" err="1"/>
            </a:p>
          </p:txBody>
        </p:sp>
      </p:grpSp>
      <p:graphicFrame>
        <p:nvGraphicFramePr>
          <p:cNvPr id="5" name="Object 4" hidden="1"/>
          <p:cNvGraphicFramePr>
            <a:graphicFrameLocks noChangeAspect="1"/>
          </p:cNvGraphicFramePr>
          <p:nvPr userDrawn="1">
            <p:custDataLst>
              <p:tags r:id="rId2"/>
            </p:custDataLst>
            <p:extLst/>
          </p:nvPr>
        </p:nvGraphicFramePr>
        <p:xfrm>
          <a:off x="1191" y="1589"/>
          <a:ext cx="1190" cy="1587"/>
        </p:xfrm>
        <a:graphic>
          <a:graphicData uri="http://schemas.openxmlformats.org/presentationml/2006/ole">
            <mc:AlternateContent xmlns:mc="http://schemas.openxmlformats.org/markup-compatibility/2006">
              <mc:Choice xmlns:v="urn:schemas-microsoft-com:vml" Requires="v">
                <p:oleObj spid="_x0000_s102405" name="think-cell Slide" r:id="rId4" imgW="270" imgH="270" progId="TCLayout.ActiveDocument.1">
                  <p:embed/>
                </p:oleObj>
              </mc:Choice>
              <mc:Fallback>
                <p:oleObj name="think-cell Slide" r:id="rId4" imgW="270" imgH="270" progId="TCLayout.ActiveDocument.1">
                  <p:embed/>
                  <p:pic>
                    <p:nvPicPr>
                      <p:cNvPr id="5" name="Object 4" hidden="1"/>
                      <p:cNvPicPr/>
                      <p:nvPr/>
                    </p:nvPicPr>
                    <p:blipFill>
                      <a:blip r:embed="rId5"/>
                      <a:stretch>
                        <a:fillRect/>
                      </a:stretch>
                    </p:blipFill>
                    <p:spPr>
                      <a:xfrm>
                        <a:off x="1191" y="1589"/>
                        <a:ext cx="1190" cy="1587"/>
                      </a:xfrm>
                      <a:prstGeom prst="rect">
                        <a:avLst/>
                      </a:prstGeom>
                    </p:spPr>
                  </p:pic>
                </p:oleObj>
              </mc:Fallback>
            </mc:AlternateContent>
          </a:graphicData>
        </a:graphic>
      </p:graphicFrame>
      <p:sp>
        <p:nvSpPr>
          <p:cNvPr id="3" name="Footer Placeholder 2"/>
          <p:cNvSpPr>
            <a:spLocks noGrp="1"/>
          </p:cNvSpPr>
          <p:nvPr userDrawn="1">
            <p:ph type="ftr" sz="quarter" idx="10"/>
          </p:nvPr>
        </p:nvSpPr>
        <p:spPr/>
        <p:txBody>
          <a:bodyPr/>
          <a:lstStyle/>
          <a:p>
            <a:r>
              <a:rPr lang="en-US"/>
              <a:t>Microsoft Confidential</a:t>
            </a:r>
          </a:p>
        </p:txBody>
      </p:sp>
      <p:sp>
        <p:nvSpPr>
          <p:cNvPr id="7" name="Title 1"/>
          <p:cNvSpPr>
            <a:spLocks noGrp="1"/>
          </p:cNvSpPr>
          <p:nvPr userDrawn="1">
            <p:ph type="title" hasCustomPrompt="1"/>
          </p:nvPr>
        </p:nvSpPr>
        <p:spPr>
          <a:xfrm>
            <a:off x="438875" y="264964"/>
            <a:ext cx="8418931" cy="1097302"/>
          </a:xfrm>
        </p:spPr>
        <p:txBody>
          <a:bodyPr lIns="0" tIns="91440" rIns="146304" bIns="91440"/>
          <a:lstStyle>
            <a:lvl1pPr>
              <a:lnSpc>
                <a:spcPts val="3674"/>
              </a:lnSpc>
              <a:defRPr sz="2700" baseline="0">
                <a:solidFill>
                  <a:schemeClr val="accent1"/>
                </a:solidFill>
              </a:defRPr>
            </a:lvl1pPr>
          </a:lstStyle>
          <a:p>
            <a:r>
              <a:rPr lang="en-US" dirty="0" err="1"/>
              <a:t>Lorem</a:t>
            </a:r>
            <a:r>
              <a:rPr lang="en-US" dirty="0"/>
              <a:t> </a:t>
            </a:r>
            <a:r>
              <a:rPr lang="en-US" dirty="0" err="1"/>
              <a:t>ipsum</a:t>
            </a:r>
            <a:r>
              <a:rPr lang="en-US" dirty="0"/>
              <a:t> dolor sit.</a:t>
            </a:r>
          </a:p>
        </p:txBody>
      </p:sp>
      <p:sp>
        <p:nvSpPr>
          <p:cNvPr id="68" name="Text Placeholder 7"/>
          <p:cNvSpPr>
            <a:spLocks noGrp="1"/>
          </p:cNvSpPr>
          <p:nvPr userDrawn="1">
            <p:ph type="body" sz="quarter" idx="13" hasCustomPrompt="1"/>
          </p:nvPr>
        </p:nvSpPr>
        <p:spPr>
          <a:xfrm>
            <a:off x="452590" y="1545465"/>
            <a:ext cx="8418931" cy="4663068"/>
          </a:xfrm>
        </p:spPr>
        <p:txBody>
          <a:bodyPr lIns="0" tIns="0"/>
          <a:lstStyle>
            <a:lvl1pPr marL="175006" indent="-175006">
              <a:spcBef>
                <a:spcPts val="900"/>
              </a:spcBef>
              <a:defRPr sz="1950">
                <a:latin typeface="+mn-lt"/>
              </a:defRPr>
            </a:lvl1pPr>
            <a:lvl2pPr marL="517874" indent="-175006">
              <a:spcBef>
                <a:spcPts val="900"/>
              </a:spcBef>
              <a:buSzPct val="100000"/>
              <a:buFont typeface="Segoe UI" pitchFamily="34" charset="0"/>
              <a:buChar char="‐"/>
              <a:defRPr/>
            </a:lvl2pPr>
            <a:lvl3pPr marL="860741" indent="-175006">
              <a:spcBef>
                <a:spcPts val="900"/>
              </a:spcBef>
              <a:buFont typeface="Wingdings" pitchFamily="2" charset="2"/>
              <a:buChar char="§"/>
              <a:defRPr/>
            </a:lvl3pPr>
            <a:lvl4pPr marL="1200037" indent="-257151">
              <a:spcBef>
                <a:spcPts val="900"/>
              </a:spcBef>
              <a:buFont typeface="+mj-lt"/>
              <a:buAutoNum type="arabicPeriod"/>
              <a:defRPr/>
            </a:lvl4pPr>
            <a:lvl5pPr marL="1459569" indent="-257151">
              <a:spcBef>
                <a:spcPts val="900"/>
              </a:spcBef>
              <a:buFont typeface="+mj-lt"/>
              <a:buAutoNum type="alphaLcParenR"/>
              <a:defRPr/>
            </a:lvl5pPr>
          </a:lstStyle>
          <a:p>
            <a:pPr lvl="0"/>
            <a:r>
              <a:rPr lang="en-US" dirty="0" err="1"/>
              <a:t>Lorem</a:t>
            </a:r>
            <a:r>
              <a:rPr lang="en-US" dirty="0"/>
              <a:t> </a:t>
            </a:r>
            <a:r>
              <a:rPr lang="en-US" dirty="0" err="1"/>
              <a:t>ipsum</a:t>
            </a:r>
            <a:r>
              <a:rPr lang="en-US" dirty="0"/>
              <a:t> dolor sit </a:t>
            </a:r>
            <a:r>
              <a:rPr lang="en-US" dirty="0" err="1"/>
              <a:t>amet</a:t>
            </a:r>
            <a:r>
              <a:rPr lang="en-US" dirty="0"/>
              <a:t>, </a:t>
            </a:r>
            <a:r>
              <a:rPr lang="en-US" dirty="0" err="1"/>
              <a:t>consectetur</a:t>
            </a:r>
            <a:r>
              <a:rPr lang="en-US" dirty="0"/>
              <a:t> </a:t>
            </a:r>
            <a:r>
              <a:rPr lang="en-US" dirty="0" err="1"/>
              <a:t>adipiscing</a:t>
            </a:r>
            <a:r>
              <a:rPr lang="en-US" dirty="0"/>
              <a:t> </a:t>
            </a:r>
            <a:br>
              <a:rPr lang="en-US" dirty="0"/>
            </a:br>
            <a:r>
              <a:rPr lang="en-US" dirty="0" err="1"/>
              <a:t>elit</a:t>
            </a:r>
            <a:r>
              <a:rPr lang="en-US" dirty="0"/>
              <a:t>. </a:t>
            </a:r>
            <a:r>
              <a:rPr lang="en-US" dirty="0" err="1"/>
              <a:t>Nunc</a:t>
            </a:r>
            <a:r>
              <a:rPr lang="en-US" dirty="0"/>
              <a:t> et </a:t>
            </a:r>
            <a:r>
              <a:rPr lang="en-US" dirty="0" err="1"/>
              <a:t>sagittis</a:t>
            </a:r>
            <a:r>
              <a:rPr lang="en-US" dirty="0"/>
              <a:t> ligula</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Slide Number Placeholder 3"/>
          <p:cNvSpPr>
            <a:spLocks noGrp="1"/>
          </p:cNvSpPr>
          <p:nvPr userDrawn="1">
            <p:ph type="sldNum" sz="quarter" idx="11"/>
          </p:nvPr>
        </p:nvSpPr>
        <p:spPr/>
        <p:txBody>
          <a:bodyPr/>
          <a:lstStyle/>
          <a:p>
            <a:fld id="{27258FFF-F925-446B-8502-81C933981705}" type="slidenum">
              <a:rPr lang="en-US" smtClean="0"/>
              <a:pPr/>
              <a:t>‹#›</a:t>
            </a:fld>
            <a:endParaRPr lang="en-US" dirty="0"/>
          </a:p>
        </p:txBody>
      </p:sp>
    </p:spTree>
    <p:extLst>
      <p:ext uri="{BB962C8B-B14F-4D97-AF65-F5344CB8AC3E}">
        <p14:creationId xmlns:p14="http://schemas.microsoft.com/office/powerpoint/2010/main" val="1783207149"/>
      </p:ext>
    </p:extLst>
  </p:cSld>
  <p:clrMapOvr>
    <a:masterClrMapping/>
  </p:clrMapOvr>
  <mc:AlternateContent xmlns:mc="http://schemas.openxmlformats.org/markup-compatibility/2006" xmlns:p14="http://schemas.microsoft.com/office/powerpoint/2010/main">
    <mc:Choice Requires="p14">
      <p:transition spd="slow" p14:dur="1250">
        <p:fade/>
      </p:transition>
    </mc:Choice>
    <mc:Fallback xmlns="">
      <p:transition spd="slow">
        <p:fade/>
      </p:transition>
    </mc:Fallback>
  </mc:AlternateContent>
</p:sldLayout>
</file>

<file path=ppt/slideLayouts/slideLayout171.xml><?xml version="1.0" encoding="utf-8"?>
<p:sldLayout xmlns:a="http://schemas.openxmlformats.org/drawingml/2006/main" xmlns:r="http://schemas.openxmlformats.org/officeDocument/2006/relationships" xmlns:p="http://schemas.openxmlformats.org/presentationml/2006/main" preserve="1" userDrawn="1">
  <p:cSld name="68_Illustrated Footer">
    <p:spTree>
      <p:nvGrpSpPr>
        <p:cNvPr id="1" name=""/>
        <p:cNvGrpSpPr/>
        <p:nvPr/>
      </p:nvGrpSpPr>
      <p:grpSpPr>
        <a:xfrm>
          <a:off x="0" y="0"/>
          <a:ext cx="0" cy="0"/>
          <a:chOff x="0" y="0"/>
          <a:chExt cx="0" cy="0"/>
        </a:xfrm>
      </p:grpSpPr>
      <p:sp>
        <p:nvSpPr>
          <p:cNvPr id="9" name="Freeform 12"/>
          <p:cNvSpPr>
            <a:spLocks/>
          </p:cNvSpPr>
          <p:nvPr/>
        </p:nvSpPr>
        <p:spPr bwMode="auto">
          <a:xfrm>
            <a:off x="1" y="6921373"/>
            <a:ext cx="9326086" cy="73152"/>
          </a:xfrm>
          <a:prstGeom prst="rect">
            <a:avLst/>
          </a:prstGeom>
          <a:solidFill>
            <a:srgbClr val="79A5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74" tIns="34287" rIns="68574" bIns="34287" numCol="1" anchor="t" anchorCtr="0" compatLnSpc="1">
            <a:prstTxWarp prst="textNoShape">
              <a:avLst/>
            </a:prstTxWarp>
          </a:bodyPr>
          <a:lstStyle/>
          <a:p>
            <a:endParaRPr lang="en-IN" sz="1350"/>
          </a:p>
        </p:txBody>
      </p:sp>
      <p:pic>
        <p:nvPicPr>
          <p:cNvPr id="10" name="Picture 9"/>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6590739" y="6619682"/>
            <a:ext cx="194046" cy="337357"/>
          </a:xfrm>
          <a:prstGeom prst="rect">
            <a:avLst/>
          </a:prstGeom>
        </p:spPr>
      </p:pic>
      <p:pic>
        <p:nvPicPr>
          <p:cNvPr id="11" name="Picture 10"/>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7364632" y="6608436"/>
            <a:ext cx="200514" cy="348603"/>
          </a:xfrm>
          <a:prstGeom prst="rect">
            <a:avLst/>
          </a:prstGeom>
        </p:spPr>
      </p:pic>
      <p:grpSp>
        <p:nvGrpSpPr>
          <p:cNvPr id="13" name="Group 12"/>
          <p:cNvGrpSpPr/>
          <p:nvPr userDrawn="1"/>
        </p:nvGrpSpPr>
        <p:grpSpPr>
          <a:xfrm>
            <a:off x="7736523" y="6135413"/>
            <a:ext cx="1498697" cy="783881"/>
            <a:chOff x="9256818" y="5224351"/>
            <a:chExt cx="2419477" cy="1544117"/>
          </a:xfrm>
        </p:grpSpPr>
        <p:sp>
          <p:nvSpPr>
            <p:cNvPr id="113" name="Rectangle 11"/>
            <p:cNvSpPr>
              <a:spLocks noChangeArrowheads="1"/>
            </p:cNvSpPr>
            <p:nvPr/>
          </p:nvSpPr>
          <p:spPr bwMode="auto">
            <a:xfrm>
              <a:off x="9826588" y="5553011"/>
              <a:ext cx="1008383" cy="1215456"/>
            </a:xfrm>
            <a:prstGeom prst="rect">
              <a:avLst/>
            </a:prstGeom>
            <a:solidFill>
              <a:schemeClr val="bg1">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114" name="Rectangle 12"/>
            <p:cNvSpPr>
              <a:spLocks noChangeArrowheads="1"/>
            </p:cNvSpPr>
            <p:nvPr/>
          </p:nvSpPr>
          <p:spPr bwMode="auto">
            <a:xfrm>
              <a:off x="9256818" y="6188509"/>
              <a:ext cx="1008383" cy="579956"/>
            </a:xfrm>
            <a:prstGeom prst="rect">
              <a:avLst/>
            </a:prstGeom>
            <a:solidFill>
              <a:schemeClr val="bg1">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115" name="Rectangle 13"/>
            <p:cNvSpPr>
              <a:spLocks noChangeArrowheads="1"/>
            </p:cNvSpPr>
            <p:nvPr/>
          </p:nvSpPr>
          <p:spPr bwMode="auto">
            <a:xfrm>
              <a:off x="10091041" y="5838904"/>
              <a:ext cx="1008383" cy="929562"/>
            </a:xfrm>
            <a:prstGeom prst="rect">
              <a:avLst/>
            </a:prstGeom>
            <a:solidFill>
              <a:schemeClr val="bg1">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116" name="Rectangle 18"/>
            <p:cNvSpPr>
              <a:spLocks noChangeArrowheads="1"/>
            </p:cNvSpPr>
            <p:nvPr/>
          </p:nvSpPr>
          <p:spPr bwMode="auto">
            <a:xfrm>
              <a:off x="10991919" y="5224351"/>
              <a:ext cx="245108" cy="1544117"/>
            </a:xfrm>
            <a:prstGeom prst="rect">
              <a:avLst/>
            </a:prstGeom>
            <a:solidFill>
              <a:schemeClr val="bg1">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117" name="Rectangle 19"/>
            <p:cNvSpPr>
              <a:spLocks noChangeArrowheads="1"/>
            </p:cNvSpPr>
            <p:nvPr userDrawn="1"/>
          </p:nvSpPr>
          <p:spPr bwMode="auto">
            <a:xfrm>
              <a:off x="11342384" y="6145946"/>
              <a:ext cx="333911" cy="622521"/>
            </a:xfrm>
            <a:prstGeom prst="rect">
              <a:avLst/>
            </a:prstGeom>
            <a:solidFill>
              <a:schemeClr val="bg1">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118" name="Rectangle 141"/>
            <p:cNvSpPr>
              <a:spLocks noChangeArrowheads="1"/>
            </p:cNvSpPr>
            <p:nvPr/>
          </p:nvSpPr>
          <p:spPr bwMode="auto">
            <a:xfrm>
              <a:off x="10331741" y="5231432"/>
              <a:ext cx="129004" cy="333340"/>
            </a:xfrm>
            <a:prstGeom prst="rect">
              <a:avLst/>
            </a:prstGeom>
            <a:solidFill>
              <a:schemeClr val="bg1">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119" name="Rectangle 143"/>
            <p:cNvSpPr>
              <a:spLocks noChangeArrowheads="1"/>
            </p:cNvSpPr>
            <p:nvPr/>
          </p:nvSpPr>
          <p:spPr bwMode="auto">
            <a:xfrm>
              <a:off x="10510205" y="5398086"/>
              <a:ext cx="249408" cy="166673"/>
            </a:xfrm>
            <a:prstGeom prst="rect">
              <a:avLst/>
            </a:prstGeom>
            <a:solidFill>
              <a:schemeClr val="bg1">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grpSp>
      <p:sp>
        <p:nvSpPr>
          <p:cNvPr id="54" name="Rectangle 98"/>
          <p:cNvSpPr>
            <a:spLocks noChangeArrowheads="1"/>
          </p:cNvSpPr>
          <p:nvPr/>
        </p:nvSpPr>
        <p:spPr bwMode="auto">
          <a:xfrm>
            <a:off x="7710387" y="6462254"/>
            <a:ext cx="157270" cy="341369"/>
          </a:xfrm>
          <a:prstGeom prst="rect">
            <a:avLst/>
          </a:prstGeom>
          <a:solidFill>
            <a:schemeClr val="bg1"/>
          </a:solidFill>
          <a:ln>
            <a:noFill/>
          </a:ln>
          <a:extLst/>
        </p:spPr>
        <p:txBody>
          <a:bodyPr vert="horz" wrap="square" lIns="68574" tIns="34287" rIns="68574" bIns="34287" numCol="1" anchor="t" anchorCtr="0" compatLnSpc="1">
            <a:prstTxWarp prst="textNoShape">
              <a:avLst/>
            </a:prstTxWarp>
          </a:bodyPr>
          <a:lstStyle/>
          <a:p>
            <a:endParaRPr lang="en-IN" sz="1350"/>
          </a:p>
        </p:txBody>
      </p:sp>
      <p:sp>
        <p:nvSpPr>
          <p:cNvPr id="55" name="Rectangle 99"/>
          <p:cNvSpPr>
            <a:spLocks noChangeArrowheads="1"/>
          </p:cNvSpPr>
          <p:nvPr/>
        </p:nvSpPr>
        <p:spPr bwMode="auto">
          <a:xfrm>
            <a:off x="7754817" y="6419934"/>
            <a:ext cx="64177" cy="87458"/>
          </a:xfrm>
          <a:prstGeom prst="rect">
            <a:avLst/>
          </a:prstGeom>
          <a:solidFill>
            <a:schemeClr val="bg1"/>
          </a:solidFill>
          <a:ln>
            <a:noFill/>
          </a:ln>
          <a:extLst/>
        </p:spPr>
        <p:txBody>
          <a:bodyPr vert="horz" wrap="square" lIns="68574" tIns="34287" rIns="68574" bIns="34287" numCol="1" anchor="t" anchorCtr="0" compatLnSpc="1">
            <a:prstTxWarp prst="textNoShape">
              <a:avLst/>
            </a:prstTxWarp>
          </a:bodyPr>
          <a:lstStyle/>
          <a:p>
            <a:endParaRPr lang="en-IN" sz="1350"/>
          </a:p>
        </p:txBody>
      </p:sp>
      <p:sp>
        <p:nvSpPr>
          <p:cNvPr id="56" name="Rectangle 100"/>
          <p:cNvSpPr>
            <a:spLocks noChangeArrowheads="1"/>
          </p:cNvSpPr>
          <p:nvPr/>
        </p:nvSpPr>
        <p:spPr bwMode="auto">
          <a:xfrm>
            <a:off x="7725902" y="6136871"/>
            <a:ext cx="202405" cy="42318"/>
          </a:xfrm>
          <a:prstGeom prst="rect">
            <a:avLst/>
          </a:prstGeom>
          <a:solidFill>
            <a:schemeClr val="accent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74" tIns="34287" rIns="68574" bIns="34287" numCol="1" anchor="t" anchorCtr="0" compatLnSpc="1">
            <a:prstTxWarp prst="textNoShape">
              <a:avLst/>
            </a:prstTxWarp>
          </a:bodyPr>
          <a:lstStyle/>
          <a:p>
            <a:endParaRPr lang="en-IN" sz="1350"/>
          </a:p>
        </p:txBody>
      </p:sp>
      <p:sp>
        <p:nvSpPr>
          <p:cNvPr id="57" name="Rectangle 101"/>
          <p:cNvSpPr>
            <a:spLocks noChangeArrowheads="1"/>
          </p:cNvSpPr>
          <p:nvPr/>
        </p:nvSpPr>
        <p:spPr bwMode="auto">
          <a:xfrm>
            <a:off x="7660314" y="6179190"/>
            <a:ext cx="555028" cy="740102"/>
          </a:xfrm>
          <a:prstGeom prst="rect">
            <a:avLst/>
          </a:prstGeom>
          <a:solidFill>
            <a:schemeClr val="accent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74" tIns="34287" rIns="68574" bIns="34287" numCol="1" anchor="t" anchorCtr="0" compatLnSpc="1">
            <a:prstTxWarp prst="textNoShape">
              <a:avLst/>
            </a:prstTxWarp>
          </a:bodyPr>
          <a:lstStyle/>
          <a:p>
            <a:endParaRPr lang="en-IN" sz="1350"/>
          </a:p>
        </p:txBody>
      </p:sp>
      <p:sp>
        <p:nvSpPr>
          <p:cNvPr id="58" name="Rectangle 102"/>
          <p:cNvSpPr>
            <a:spLocks noChangeArrowheads="1"/>
          </p:cNvSpPr>
          <p:nvPr/>
        </p:nvSpPr>
        <p:spPr bwMode="auto">
          <a:xfrm>
            <a:off x="7660314" y="6205522"/>
            <a:ext cx="555028" cy="15047"/>
          </a:xfrm>
          <a:prstGeom prst="rect">
            <a:avLst/>
          </a:prstGeom>
          <a:solidFill>
            <a:schemeClr val="bg2">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74" tIns="34287" rIns="68574" bIns="34287" numCol="1" anchor="t" anchorCtr="0" compatLnSpc="1">
            <a:prstTxWarp prst="textNoShape">
              <a:avLst/>
            </a:prstTxWarp>
          </a:bodyPr>
          <a:lstStyle/>
          <a:p>
            <a:endParaRPr lang="en-IN" sz="1350"/>
          </a:p>
        </p:txBody>
      </p:sp>
      <p:sp>
        <p:nvSpPr>
          <p:cNvPr id="59" name="Rectangle 103"/>
          <p:cNvSpPr>
            <a:spLocks noChangeArrowheads="1"/>
          </p:cNvSpPr>
          <p:nvPr/>
        </p:nvSpPr>
        <p:spPr bwMode="auto">
          <a:xfrm>
            <a:off x="7691345" y="6247841"/>
            <a:ext cx="39494" cy="108147"/>
          </a:xfrm>
          <a:prstGeom prst="rect">
            <a:avLst/>
          </a:prstGeom>
          <a:solidFill>
            <a:schemeClr val="bg1"/>
          </a:solidFill>
          <a:ln>
            <a:noFill/>
          </a:ln>
          <a:extLst/>
        </p:spPr>
        <p:txBody>
          <a:bodyPr vert="horz" wrap="square" lIns="68574" tIns="34287" rIns="68574" bIns="34287" numCol="1" anchor="t" anchorCtr="0" compatLnSpc="1">
            <a:prstTxWarp prst="textNoShape">
              <a:avLst/>
            </a:prstTxWarp>
          </a:bodyPr>
          <a:lstStyle/>
          <a:p>
            <a:endParaRPr lang="en-IN" sz="1350"/>
          </a:p>
        </p:txBody>
      </p:sp>
      <p:sp>
        <p:nvSpPr>
          <p:cNvPr id="60" name="Rectangle 104"/>
          <p:cNvSpPr>
            <a:spLocks noChangeArrowheads="1"/>
          </p:cNvSpPr>
          <p:nvPr/>
        </p:nvSpPr>
        <p:spPr bwMode="auto">
          <a:xfrm>
            <a:off x="7685703" y="6299562"/>
            <a:ext cx="51483" cy="4702"/>
          </a:xfrm>
          <a:prstGeom prst="rect">
            <a:avLst/>
          </a:prstGeom>
          <a:solidFill>
            <a:schemeClr val="accent1"/>
          </a:solidFill>
          <a:ln>
            <a:noFill/>
          </a:ln>
          <a:extLst/>
        </p:spPr>
        <p:txBody>
          <a:bodyPr vert="horz" wrap="square" lIns="68574" tIns="34287" rIns="68574" bIns="34287" numCol="1" anchor="t" anchorCtr="0" compatLnSpc="1">
            <a:prstTxWarp prst="textNoShape">
              <a:avLst/>
            </a:prstTxWarp>
          </a:bodyPr>
          <a:lstStyle/>
          <a:p>
            <a:endParaRPr lang="en-IN" sz="1350"/>
          </a:p>
        </p:txBody>
      </p:sp>
      <p:sp>
        <p:nvSpPr>
          <p:cNvPr id="61" name="Rectangle 105"/>
          <p:cNvSpPr>
            <a:spLocks noChangeArrowheads="1"/>
          </p:cNvSpPr>
          <p:nvPr/>
        </p:nvSpPr>
        <p:spPr bwMode="auto">
          <a:xfrm>
            <a:off x="7782322" y="6247841"/>
            <a:ext cx="38788" cy="108147"/>
          </a:xfrm>
          <a:prstGeom prst="rect">
            <a:avLst/>
          </a:prstGeom>
          <a:solidFill>
            <a:schemeClr val="bg1"/>
          </a:solidFill>
          <a:ln>
            <a:noFill/>
          </a:ln>
          <a:extLst/>
        </p:spPr>
        <p:txBody>
          <a:bodyPr vert="horz" wrap="square" lIns="68574" tIns="34287" rIns="68574" bIns="34287" numCol="1" anchor="t" anchorCtr="0" compatLnSpc="1">
            <a:prstTxWarp prst="textNoShape">
              <a:avLst/>
            </a:prstTxWarp>
          </a:bodyPr>
          <a:lstStyle/>
          <a:p>
            <a:endParaRPr lang="en-IN" sz="1350"/>
          </a:p>
        </p:txBody>
      </p:sp>
      <p:sp>
        <p:nvSpPr>
          <p:cNvPr id="62" name="Rectangle 106"/>
          <p:cNvSpPr>
            <a:spLocks noChangeArrowheads="1"/>
          </p:cNvSpPr>
          <p:nvPr/>
        </p:nvSpPr>
        <p:spPr bwMode="auto">
          <a:xfrm>
            <a:off x="7775975" y="6299562"/>
            <a:ext cx="50072" cy="4702"/>
          </a:xfrm>
          <a:prstGeom prst="rect">
            <a:avLst/>
          </a:prstGeom>
          <a:solidFill>
            <a:schemeClr val="accent1"/>
          </a:solidFill>
          <a:ln>
            <a:noFill/>
          </a:ln>
          <a:extLst/>
        </p:spPr>
        <p:txBody>
          <a:bodyPr vert="horz" wrap="square" lIns="68574" tIns="34287" rIns="68574" bIns="34287" numCol="1" anchor="t" anchorCtr="0" compatLnSpc="1">
            <a:prstTxWarp prst="textNoShape">
              <a:avLst/>
            </a:prstTxWarp>
          </a:bodyPr>
          <a:lstStyle/>
          <a:p>
            <a:endParaRPr lang="en-IN" sz="1350"/>
          </a:p>
        </p:txBody>
      </p:sp>
      <p:sp>
        <p:nvSpPr>
          <p:cNvPr id="63" name="Rectangle 107"/>
          <p:cNvSpPr>
            <a:spLocks noChangeArrowheads="1"/>
          </p:cNvSpPr>
          <p:nvPr/>
        </p:nvSpPr>
        <p:spPr bwMode="auto">
          <a:xfrm>
            <a:off x="7872593" y="6247841"/>
            <a:ext cx="39494" cy="108147"/>
          </a:xfrm>
          <a:prstGeom prst="rect">
            <a:avLst/>
          </a:prstGeom>
          <a:solidFill>
            <a:schemeClr val="bg1"/>
          </a:solidFill>
          <a:ln>
            <a:noFill/>
          </a:ln>
          <a:extLst/>
        </p:spPr>
        <p:txBody>
          <a:bodyPr vert="horz" wrap="square" lIns="68574" tIns="34287" rIns="68574" bIns="34287" numCol="1" anchor="t" anchorCtr="0" compatLnSpc="1">
            <a:prstTxWarp prst="textNoShape">
              <a:avLst/>
            </a:prstTxWarp>
          </a:bodyPr>
          <a:lstStyle/>
          <a:p>
            <a:endParaRPr lang="en-IN" sz="1350"/>
          </a:p>
        </p:txBody>
      </p:sp>
      <p:sp>
        <p:nvSpPr>
          <p:cNvPr id="64" name="Rectangle 108"/>
          <p:cNvSpPr>
            <a:spLocks noChangeArrowheads="1"/>
          </p:cNvSpPr>
          <p:nvPr/>
        </p:nvSpPr>
        <p:spPr bwMode="auto">
          <a:xfrm>
            <a:off x="7866951" y="6299562"/>
            <a:ext cx="50072" cy="4702"/>
          </a:xfrm>
          <a:prstGeom prst="rect">
            <a:avLst/>
          </a:prstGeom>
          <a:solidFill>
            <a:schemeClr val="accent1"/>
          </a:solidFill>
          <a:ln>
            <a:noFill/>
          </a:ln>
          <a:extLst/>
        </p:spPr>
        <p:txBody>
          <a:bodyPr vert="horz" wrap="square" lIns="68574" tIns="34287" rIns="68574" bIns="34287" numCol="1" anchor="t" anchorCtr="0" compatLnSpc="1">
            <a:prstTxWarp prst="textNoShape">
              <a:avLst/>
            </a:prstTxWarp>
          </a:bodyPr>
          <a:lstStyle/>
          <a:p>
            <a:endParaRPr lang="en-IN" sz="1350"/>
          </a:p>
        </p:txBody>
      </p:sp>
      <p:sp>
        <p:nvSpPr>
          <p:cNvPr id="65" name="Rectangle 109"/>
          <p:cNvSpPr>
            <a:spLocks noChangeArrowheads="1"/>
          </p:cNvSpPr>
          <p:nvPr/>
        </p:nvSpPr>
        <p:spPr bwMode="auto">
          <a:xfrm>
            <a:off x="7963569" y="6247841"/>
            <a:ext cx="38788" cy="108147"/>
          </a:xfrm>
          <a:prstGeom prst="rect">
            <a:avLst/>
          </a:prstGeom>
          <a:solidFill>
            <a:schemeClr val="bg1"/>
          </a:solidFill>
          <a:ln>
            <a:noFill/>
          </a:ln>
          <a:extLst/>
        </p:spPr>
        <p:txBody>
          <a:bodyPr vert="horz" wrap="square" lIns="68574" tIns="34287" rIns="68574" bIns="34287" numCol="1" anchor="t" anchorCtr="0" compatLnSpc="1">
            <a:prstTxWarp prst="textNoShape">
              <a:avLst/>
            </a:prstTxWarp>
          </a:bodyPr>
          <a:lstStyle/>
          <a:p>
            <a:endParaRPr lang="en-IN" sz="1350"/>
          </a:p>
        </p:txBody>
      </p:sp>
      <p:sp>
        <p:nvSpPr>
          <p:cNvPr id="66" name="Rectangle 110"/>
          <p:cNvSpPr>
            <a:spLocks noChangeArrowheads="1"/>
          </p:cNvSpPr>
          <p:nvPr/>
        </p:nvSpPr>
        <p:spPr bwMode="auto">
          <a:xfrm>
            <a:off x="7957223" y="6299562"/>
            <a:ext cx="50072" cy="4702"/>
          </a:xfrm>
          <a:prstGeom prst="rect">
            <a:avLst/>
          </a:prstGeom>
          <a:solidFill>
            <a:schemeClr val="accent1"/>
          </a:solidFill>
          <a:ln>
            <a:noFill/>
          </a:ln>
          <a:extLst/>
        </p:spPr>
        <p:txBody>
          <a:bodyPr vert="horz" wrap="square" lIns="68574" tIns="34287" rIns="68574" bIns="34287" numCol="1" anchor="t" anchorCtr="0" compatLnSpc="1">
            <a:prstTxWarp prst="textNoShape">
              <a:avLst/>
            </a:prstTxWarp>
          </a:bodyPr>
          <a:lstStyle/>
          <a:p>
            <a:endParaRPr lang="en-IN" sz="1350"/>
          </a:p>
        </p:txBody>
      </p:sp>
      <p:sp>
        <p:nvSpPr>
          <p:cNvPr id="67" name="Rectangle 111"/>
          <p:cNvSpPr>
            <a:spLocks noChangeArrowheads="1"/>
          </p:cNvSpPr>
          <p:nvPr/>
        </p:nvSpPr>
        <p:spPr bwMode="auto">
          <a:xfrm>
            <a:off x="8053841" y="6247841"/>
            <a:ext cx="39494" cy="108147"/>
          </a:xfrm>
          <a:prstGeom prst="rect">
            <a:avLst/>
          </a:prstGeom>
          <a:solidFill>
            <a:schemeClr val="bg1"/>
          </a:solidFill>
          <a:ln>
            <a:noFill/>
          </a:ln>
          <a:extLst/>
        </p:spPr>
        <p:txBody>
          <a:bodyPr vert="horz" wrap="square" lIns="68574" tIns="34287" rIns="68574" bIns="34287" numCol="1" anchor="t" anchorCtr="0" compatLnSpc="1">
            <a:prstTxWarp prst="textNoShape">
              <a:avLst/>
            </a:prstTxWarp>
          </a:bodyPr>
          <a:lstStyle/>
          <a:p>
            <a:endParaRPr lang="en-IN" sz="1350"/>
          </a:p>
        </p:txBody>
      </p:sp>
      <p:sp>
        <p:nvSpPr>
          <p:cNvPr id="68" name="Rectangle 112"/>
          <p:cNvSpPr>
            <a:spLocks noChangeArrowheads="1"/>
          </p:cNvSpPr>
          <p:nvPr/>
        </p:nvSpPr>
        <p:spPr bwMode="auto">
          <a:xfrm>
            <a:off x="8047494" y="6299562"/>
            <a:ext cx="50777" cy="4702"/>
          </a:xfrm>
          <a:prstGeom prst="rect">
            <a:avLst/>
          </a:prstGeom>
          <a:solidFill>
            <a:schemeClr val="accent1"/>
          </a:solidFill>
          <a:ln>
            <a:noFill/>
          </a:ln>
          <a:extLst/>
        </p:spPr>
        <p:txBody>
          <a:bodyPr vert="horz" wrap="square" lIns="68574" tIns="34287" rIns="68574" bIns="34287" numCol="1" anchor="t" anchorCtr="0" compatLnSpc="1">
            <a:prstTxWarp prst="textNoShape">
              <a:avLst/>
            </a:prstTxWarp>
          </a:bodyPr>
          <a:lstStyle/>
          <a:p>
            <a:endParaRPr lang="en-IN" sz="1350"/>
          </a:p>
        </p:txBody>
      </p:sp>
      <p:sp>
        <p:nvSpPr>
          <p:cNvPr id="69" name="Rectangle 113"/>
          <p:cNvSpPr>
            <a:spLocks noChangeArrowheads="1"/>
          </p:cNvSpPr>
          <p:nvPr/>
        </p:nvSpPr>
        <p:spPr bwMode="auto">
          <a:xfrm>
            <a:off x="8144818" y="6247841"/>
            <a:ext cx="38788" cy="108147"/>
          </a:xfrm>
          <a:prstGeom prst="rect">
            <a:avLst/>
          </a:prstGeom>
          <a:solidFill>
            <a:schemeClr val="bg1"/>
          </a:solidFill>
          <a:ln>
            <a:noFill/>
          </a:ln>
          <a:extLst/>
        </p:spPr>
        <p:txBody>
          <a:bodyPr vert="horz" wrap="square" lIns="68574" tIns="34287" rIns="68574" bIns="34287" numCol="1" anchor="t" anchorCtr="0" compatLnSpc="1">
            <a:prstTxWarp prst="textNoShape">
              <a:avLst/>
            </a:prstTxWarp>
          </a:bodyPr>
          <a:lstStyle/>
          <a:p>
            <a:endParaRPr lang="en-IN" sz="1350"/>
          </a:p>
        </p:txBody>
      </p:sp>
      <p:sp>
        <p:nvSpPr>
          <p:cNvPr id="70" name="Rectangle 114"/>
          <p:cNvSpPr>
            <a:spLocks noChangeArrowheads="1"/>
          </p:cNvSpPr>
          <p:nvPr/>
        </p:nvSpPr>
        <p:spPr bwMode="auto">
          <a:xfrm>
            <a:off x="8138471" y="6299562"/>
            <a:ext cx="50072" cy="4702"/>
          </a:xfrm>
          <a:prstGeom prst="rect">
            <a:avLst/>
          </a:prstGeom>
          <a:solidFill>
            <a:schemeClr val="accent1"/>
          </a:solidFill>
          <a:ln>
            <a:noFill/>
          </a:ln>
          <a:extLst/>
        </p:spPr>
        <p:txBody>
          <a:bodyPr vert="horz" wrap="square" lIns="68574" tIns="34287" rIns="68574" bIns="34287" numCol="1" anchor="t" anchorCtr="0" compatLnSpc="1">
            <a:prstTxWarp prst="textNoShape">
              <a:avLst/>
            </a:prstTxWarp>
          </a:bodyPr>
          <a:lstStyle/>
          <a:p>
            <a:endParaRPr lang="en-IN" sz="1350"/>
          </a:p>
        </p:txBody>
      </p:sp>
      <p:sp>
        <p:nvSpPr>
          <p:cNvPr id="71" name="Rectangle 115"/>
          <p:cNvSpPr>
            <a:spLocks noChangeArrowheads="1"/>
          </p:cNvSpPr>
          <p:nvPr/>
        </p:nvSpPr>
        <p:spPr bwMode="auto">
          <a:xfrm>
            <a:off x="7691345" y="6389841"/>
            <a:ext cx="39494" cy="110968"/>
          </a:xfrm>
          <a:prstGeom prst="rect">
            <a:avLst/>
          </a:prstGeom>
          <a:solidFill>
            <a:schemeClr val="bg1"/>
          </a:solidFill>
          <a:ln>
            <a:noFill/>
          </a:ln>
          <a:extLst/>
        </p:spPr>
        <p:txBody>
          <a:bodyPr vert="horz" wrap="square" lIns="68574" tIns="34287" rIns="68574" bIns="34287" numCol="1" anchor="t" anchorCtr="0" compatLnSpc="1">
            <a:prstTxWarp prst="textNoShape">
              <a:avLst/>
            </a:prstTxWarp>
          </a:bodyPr>
          <a:lstStyle/>
          <a:p>
            <a:endParaRPr lang="en-IN" sz="1350"/>
          </a:p>
        </p:txBody>
      </p:sp>
      <p:sp>
        <p:nvSpPr>
          <p:cNvPr id="72" name="Rectangle 116"/>
          <p:cNvSpPr>
            <a:spLocks noChangeArrowheads="1"/>
          </p:cNvSpPr>
          <p:nvPr/>
        </p:nvSpPr>
        <p:spPr bwMode="auto">
          <a:xfrm>
            <a:off x="7685703" y="6443445"/>
            <a:ext cx="51483" cy="4702"/>
          </a:xfrm>
          <a:prstGeom prst="rect">
            <a:avLst/>
          </a:prstGeom>
          <a:solidFill>
            <a:schemeClr val="accent1"/>
          </a:solidFill>
          <a:ln>
            <a:noFill/>
          </a:ln>
          <a:extLst/>
        </p:spPr>
        <p:txBody>
          <a:bodyPr vert="horz" wrap="square" lIns="68574" tIns="34287" rIns="68574" bIns="34287" numCol="1" anchor="t" anchorCtr="0" compatLnSpc="1">
            <a:prstTxWarp prst="textNoShape">
              <a:avLst/>
            </a:prstTxWarp>
          </a:bodyPr>
          <a:lstStyle/>
          <a:p>
            <a:endParaRPr lang="en-IN" sz="1350"/>
          </a:p>
        </p:txBody>
      </p:sp>
      <p:sp>
        <p:nvSpPr>
          <p:cNvPr id="73" name="Rectangle 117"/>
          <p:cNvSpPr>
            <a:spLocks noChangeArrowheads="1"/>
          </p:cNvSpPr>
          <p:nvPr/>
        </p:nvSpPr>
        <p:spPr bwMode="auto">
          <a:xfrm>
            <a:off x="7782322" y="6389841"/>
            <a:ext cx="38788" cy="110968"/>
          </a:xfrm>
          <a:prstGeom prst="rect">
            <a:avLst/>
          </a:prstGeom>
          <a:solidFill>
            <a:schemeClr val="bg1"/>
          </a:solidFill>
          <a:ln>
            <a:noFill/>
          </a:ln>
          <a:extLst/>
        </p:spPr>
        <p:txBody>
          <a:bodyPr vert="horz" wrap="square" lIns="68574" tIns="34287" rIns="68574" bIns="34287" numCol="1" anchor="t" anchorCtr="0" compatLnSpc="1">
            <a:prstTxWarp prst="textNoShape">
              <a:avLst/>
            </a:prstTxWarp>
          </a:bodyPr>
          <a:lstStyle/>
          <a:p>
            <a:endParaRPr lang="en-IN" sz="1350"/>
          </a:p>
        </p:txBody>
      </p:sp>
      <p:sp>
        <p:nvSpPr>
          <p:cNvPr id="74" name="Rectangle 118"/>
          <p:cNvSpPr>
            <a:spLocks noChangeArrowheads="1"/>
          </p:cNvSpPr>
          <p:nvPr/>
        </p:nvSpPr>
        <p:spPr bwMode="auto">
          <a:xfrm>
            <a:off x="7775975" y="6443445"/>
            <a:ext cx="50072" cy="4702"/>
          </a:xfrm>
          <a:prstGeom prst="rect">
            <a:avLst/>
          </a:prstGeom>
          <a:solidFill>
            <a:schemeClr val="accent1"/>
          </a:solidFill>
          <a:ln>
            <a:noFill/>
          </a:ln>
          <a:extLst/>
        </p:spPr>
        <p:txBody>
          <a:bodyPr vert="horz" wrap="square" lIns="68574" tIns="34287" rIns="68574" bIns="34287" numCol="1" anchor="t" anchorCtr="0" compatLnSpc="1">
            <a:prstTxWarp prst="textNoShape">
              <a:avLst/>
            </a:prstTxWarp>
          </a:bodyPr>
          <a:lstStyle/>
          <a:p>
            <a:endParaRPr lang="en-IN" sz="1350"/>
          </a:p>
        </p:txBody>
      </p:sp>
      <p:sp>
        <p:nvSpPr>
          <p:cNvPr id="75" name="Rectangle 119"/>
          <p:cNvSpPr>
            <a:spLocks noChangeArrowheads="1"/>
          </p:cNvSpPr>
          <p:nvPr/>
        </p:nvSpPr>
        <p:spPr bwMode="auto">
          <a:xfrm>
            <a:off x="7872593" y="6389841"/>
            <a:ext cx="39494" cy="110968"/>
          </a:xfrm>
          <a:prstGeom prst="rect">
            <a:avLst/>
          </a:prstGeom>
          <a:solidFill>
            <a:schemeClr val="bg1"/>
          </a:solidFill>
          <a:ln>
            <a:noFill/>
          </a:ln>
          <a:extLst/>
        </p:spPr>
        <p:txBody>
          <a:bodyPr vert="horz" wrap="square" lIns="68574" tIns="34287" rIns="68574" bIns="34287" numCol="1" anchor="t" anchorCtr="0" compatLnSpc="1">
            <a:prstTxWarp prst="textNoShape">
              <a:avLst/>
            </a:prstTxWarp>
          </a:bodyPr>
          <a:lstStyle/>
          <a:p>
            <a:endParaRPr lang="en-IN" sz="1350"/>
          </a:p>
        </p:txBody>
      </p:sp>
      <p:sp>
        <p:nvSpPr>
          <p:cNvPr id="76" name="Rectangle 120"/>
          <p:cNvSpPr>
            <a:spLocks noChangeArrowheads="1"/>
          </p:cNvSpPr>
          <p:nvPr/>
        </p:nvSpPr>
        <p:spPr bwMode="auto">
          <a:xfrm>
            <a:off x="7866951" y="6443445"/>
            <a:ext cx="50072" cy="4702"/>
          </a:xfrm>
          <a:prstGeom prst="rect">
            <a:avLst/>
          </a:prstGeom>
          <a:solidFill>
            <a:schemeClr val="accent1"/>
          </a:solidFill>
          <a:ln>
            <a:noFill/>
          </a:ln>
          <a:extLst/>
        </p:spPr>
        <p:txBody>
          <a:bodyPr vert="horz" wrap="square" lIns="68574" tIns="34287" rIns="68574" bIns="34287" numCol="1" anchor="t" anchorCtr="0" compatLnSpc="1">
            <a:prstTxWarp prst="textNoShape">
              <a:avLst/>
            </a:prstTxWarp>
          </a:bodyPr>
          <a:lstStyle/>
          <a:p>
            <a:endParaRPr lang="en-IN" sz="1350"/>
          </a:p>
        </p:txBody>
      </p:sp>
      <p:sp>
        <p:nvSpPr>
          <p:cNvPr id="77" name="Rectangle 121"/>
          <p:cNvSpPr>
            <a:spLocks noChangeArrowheads="1"/>
          </p:cNvSpPr>
          <p:nvPr/>
        </p:nvSpPr>
        <p:spPr bwMode="auto">
          <a:xfrm>
            <a:off x="7963569" y="6389841"/>
            <a:ext cx="38788" cy="110968"/>
          </a:xfrm>
          <a:prstGeom prst="rect">
            <a:avLst/>
          </a:prstGeom>
          <a:solidFill>
            <a:schemeClr val="bg1"/>
          </a:solidFill>
          <a:ln>
            <a:noFill/>
          </a:ln>
          <a:extLst/>
        </p:spPr>
        <p:txBody>
          <a:bodyPr vert="horz" wrap="square" lIns="68574" tIns="34287" rIns="68574" bIns="34287" numCol="1" anchor="t" anchorCtr="0" compatLnSpc="1">
            <a:prstTxWarp prst="textNoShape">
              <a:avLst/>
            </a:prstTxWarp>
          </a:bodyPr>
          <a:lstStyle/>
          <a:p>
            <a:endParaRPr lang="en-IN" sz="1350"/>
          </a:p>
        </p:txBody>
      </p:sp>
      <p:sp>
        <p:nvSpPr>
          <p:cNvPr id="78" name="Rectangle 122"/>
          <p:cNvSpPr>
            <a:spLocks noChangeArrowheads="1"/>
          </p:cNvSpPr>
          <p:nvPr/>
        </p:nvSpPr>
        <p:spPr bwMode="auto">
          <a:xfrm>
            <a:off x="7957223" y="6443445"/>
            <a:ext cx="50072" cy="4702"/>
          </a:xfrm>
          <a:prstGeom prst="rect">
            <a:avLst/>
          </a:prstGeom>
          <a:solidFill>
            <a:schemeClr val="accent1"/>
          </a:solidFill>
          <a:ln>
            <a:noFill/>
          </a:ln>
          <a:extLst/>
        </p:spPr>
        <p:txBody>
          <a:bodyPr vert="horz" wrap="square" lIns="68574" tIns="34287" rIns="68574" bIns="34287" numCol="1" anchor="t" anchorCtr="0" compatLnSpc="1">
            <a:prstTxWarp prst="textNoShape">
              <a:avLst/>
            </a:prstTxWarp>
          </a:bodyPr>
          <a:lstStyle/>
          <a:p>
            <a:endParaRPr lang="en-IN" sz="1350"/>
          </a:p>
        </p:txBody>
      </p:sp>
      <p:sp>
        <p:nvSpPr>
          <p:cNvPr id="79" name="Rectangle 123"/>
          <p:cNvSpPr>
            <a:spLocks noChangeArrowheads="1"/>
          </p:cNvSpPr>
          <p:nvPr/>
        </p:nvSpPr>
        <p:spPr bwMode="auto">
          <a:xfrm>
            <a:off x="8053841" y="6389841"/>
            <a:ext cx="39494" cy="110968"/>
          </a:xfrm>
          <a:prstGeom prst="rect">
            <a:avLst/>
          </a:prstGeom>
          <a:solidFill>
            <a:schemeClr val="bg1"/>
          </a:solidFill>
          <a:ln>
            <a:noFill/>
          </a:ln>
          <a:extLst/>
        </p:spPr>
        <p:txBody>
          <a:bodyPr vert="horz" wrap="square" lIns="68574" tIns="34287" rIns="68574" bIns="34287" numCol="1" anchor="t" anchorCtr="0" compatLnSpc="1">
            <a:prstTxWarp prst="textNoShape">
              <a:avLst/>
            </a:prstTxWarp>
          </a:bodyPr>
          <a:lstStyle/>
          <a:p>
            <a:endParaRPr lang="en-IN" sz="1350"/>
          </a:p>
        </p:txBody>
      </p:sp>
      <p:sp>
        <p:nvSpPr>
          <p:cNvPr id="80" name="Rectangle 124"/>
          <p:cNvSpPr>
            <a:spLocks noChangeArrowheads="1"/>
          </p:cNvSpPr>
          <p:nvPr/>
        </p:nvSpPr>
        <p:spPr bwMode="auto">
          <a:xfrm>
            <a:off x="8047494" y="6443445"/>
            <a:ext cx="50777" cy="4702"/>
          </a:xfrm>
          <a:prstGeom prst="rect">
            <a:avLst/>
          </a:prstGeom>
          <a:solidFill>
            <a:schemeClr val="accent1"/>
          </a:solidFill>
          <a:ln>
            <a:noFill/>
          </a:ln>
          <a:extLst/>
        </p:spPr>
        <p:txBody>
          <a:bodyPr vert="horz" wrap="square" lIns="68574" tIns="34287" rIns="68574" bIns="34287" numCol="1" anchor="t" anchorCtr="0" compatLnSpc="1">
            <a:prstTxWarp prst="textNoShape">
              <a:avLst/>
            </a:prstTxWarp>
          </a:bodyPr>
          <a:lstStyle/>
          <a:p>
            <a:endParaRPr lang="en-IN" sz="1350"/>
          </a:p>
        </p:txBody>
      </p:sp>
      <p:sp>
        <p:nvSpPr>
          <p:cNvPr id="81" name="Rectangle 125"/>
          <p:cNvSpPr>
            <a:spLocks noChangeArrowheads="1"/>
          </p:cNvSpPr>
          <p:nvPr/>
        </p:nvSpPr>
        <p:spPr bwMode="auto">
          <a:xfrm>
            <a:off x="8144818" y="6389841"/>
            <a:ext cx="38788" cy="110968"/>
          </a:xfrm>
          <a:prstGeom prst="rect">
            <a:avLst/>
          </a:prstGeom>
          <a:solidFill>
            <a:schemeClr val="bg1"/>
          </a:solidFill>
          <a:ln>
            <a:noFill/>
          </a:ln>
          <a:extLst/>
        </p:spPr>
        <p:txBody>
          <a:bodyPr vert="horz" wrap="square" lIns="68574" tIns="34287" rIns="68574" bIns="34287" numCol="1" anchor="t" anchorCtr="0" compatLnSpc="1">
            <a:prstTxWarp prst="textNoShape">
              <a:avLst/>
            </a:prstTxWarp>
          </a:bodyPr>
          <a:lstStyle/>
          <a:p>
            <a:endParaRPr lang="en-IN" sz="1350"/>
          </a:p>
        </p:txBody>
      </p:sp>
      <p:sp>
        <p:nvSpPr>
          <p:cNvPr id="82" name="Rectangle 126"/>
          <p:cNvSpPr>
            <a:spLocks noChangeArrowheads="1"/>
          </p:cNvSpPr>
          <p:nvPr/>
        </p:nvSpPr>
        <p:spPr bwMode="auto">
          <a:xfrm>
            <a:off x="8138471" y="6443445"/>
            <a:ext cx="50072" cy="4702"/>
          </a:xfrm>
          <a:prstGeom prst="rect">
            <a:avLst/>
          </a:prstGeom>
          <a:solidFill>
            <a:schemeClr val="accent1"/>
          </a:solidFill>
          <a:ln>
            <a:noFill/>
          </a:ln>
          <a:extLst/>
        </p:spPr>
        <p:txBody>
          <a:bodyPr vert="horz" wrap="square" lIns="68574" tIns="34287" rIns="68574" bIns="34287" numCol="1" anchor="t" anchorCtr="0" compatLnSpc="1">
            <a:prstTxWarp prst="textNoShape">
              <a:avLst/>
            </a:prstTxWarp>
          </a:bodyPr>
          <a:lstStyle/>
          <a:p>
            <a:endParaRPr lang="en-IN" sz="1350"/>
          </a:p>
        </p:txBody>
      </p:sp>
      <p:sp>
        <p:nvSpPr>
          <p:cNvPr id="83" name="Rectangle 127"/>
          <p:cNvSpPr>
            <a:spLocks noChangeArrowheads="1"/>
          </p:cNvSpPr>
          <p:nvPr/>
        </p:nvSpPr>
        <p:spPr bwMode="auto">
          <a:xfrm>
            <a:off x="7691345" y="6533724"/>
            <a:ext cx="39494" cy="110968"/>
          </a:xfrm>
          <a:prstGeom prst="rect">
            <a:avLst/>
          </a:prstGeom>
          <a:solidFill>
            <a:schemeClr val="bg1"/>
          </a:solidFill>
          <a:ln>
            <a:noFill/>
          </a:ln>
          <a:extLst/>
        </p:spPr>
        <p:txBody>
          <a:bodyPr vert="horz" wrap="square" lIns="68574" tIns="34287" rIns="68574" bIns="34287" numCol="1" anchor="t" anchorCtr="0" compatLnSpc="1">
            <a:prstTxWarp prst="textNoShape">
              <a:avLst/>
            </a:prstTxWarp>
          </a:bodyPr>
          <a:lstStyle/>
          <a:p>
            <a:endParaRPr lang="en-IN" sz="1350"/>
          </a:p>
        </p:txBody>
      </p:sp>
      <p:sp>
        <p:nvSpPr>
          <p:cNvPr id="84" name="Rectangle 128"/>
          <p:cNvSpPr>
            <a:spLocks noChangeArrowheads="1"/>
          </p:cNvSpPr>
          <p:nvPr/>
        </p:nvSpPr>
        <p:spPr bwMode="auto">
          <a:xfrm>
            <a:off x="7685703" y="6587328"/>
            <a:ext cx="51483" cy="3762"/>
          </a:xfrm>
          <a:prstGeom prst="rect">
            <a:avLst/>
          </a:prstGeom>
          <a:solidFill>
            <a:schemeClr val="accent1"/>
          </a:solidFill>
          <a:ln>
            <a:noFill/>
          </a:ln>
          <a:extLst/>
        </p:spPr>
        <p:txBody>
          <a:bodyPr vert="horz" wrap="square" lIns="68574" tIns="34287" rIns="68574" bIns="34287" numCol="1" anchor="t" anchorCtr="0" compatLnSpc="1">
            <a:prstTxWarp prst="textNoShape">
              <a:avLst/>
            </a:prstTxWarp>
          </a:bodyPr>
          <a:lstStyle/>
          <a:p>
            <a:endParaRPr lang="en-IN" sz="1350"/>
          </a:p>
        </p:txBody>
      </p:sp>
      <p:sp>
        <p:nvSpPr>
          <p:cNvPr id="85" name="Rectangle 129"/>
          <p:cNvSpPr>
            <a:spLocks noChangeArrowheads="1"/>
          </p:cNvSpPr>
          <p:nvPr/>
        </p:nvSpPr>
        <p:spPr bwMode="auto">
          <a:xfrm>
            <a:off x="7782322" y="6533724"/>
            <a:ext cx="38788" cy="110968"/>
          </a:xfrm>
          <a:prstGeom prst="rect">
            <a:avLst/>
          </a:prstGeom>
          <a:solidFill>
            <a:schemeClr val="bg1"/>
          </a:solidFill>
          <a:ln>
            <a:noFill/>
          </a:ln>
          <a:extLst/>
        </p:spPr>
        <p:txBody>
          <a:bodyPr vert="horz" wrap="square" lIns="68574" tIns="34287" rIns="68574" bIns="34287" numCol="1" anchor="t" anchorCtr="0" compatLnSpc="1">
            <a:prstTxWarp prst="textNoShape">
              <a:avLst/>
            </a:prstTxWarp>
          </a:bodyPr>
          <a:lstStyle/>
          <a:p>
            <a:endParaRPr lang="en-IN" sz="1350"/>
          </a:p>
        </p:txBody>
      </p:sp>
      <p:sp>
        <p:nvSpPr>
          <p:cNvPr id="86" name="Rectangle 130"/>
          <p:cNvSpPr>
            <a:spLocks noChangeArrowheads="1"/>
          </p:cNvSpPr>
          <p:nvPr/>
        </p:nvSpPr>
        <p:spPr bwMode="auto">
          <a:xfrm>
            <a:off x="7775975" y="6587328"/>
            <a:ext cx="50072" cy="3762"/>
          </a:xfrm>
          <a:prstGeom prst="rect">
            <a:avLst/>
          </a:prstGeom>
          <a:solidFill>
            <a:schemeClr val="accent1"/>
          </a:solidFill>
          <a:ln>
            <a:noFill/>
          </a:ln>
          <a:extLst/>
        </p:spPr>
        <p:txBody>
          <a:bodyPr vert="horz" wrap="square" lIns="68574" tIns="34287" rIns="68574" bIns="34287" numCol="1" anchor="t" anchorCtr="0" compatLnSpc="1">
            <a:prstTxWarp prst="textNoShape">
              <a:avLst/>
            </a:prstTxWarp>
          </a:bodyPr>
          <a:lstStyle/>
          <a:p>
            <a:endParaRPr lang="en-IN" sz="1350"/>
          </a:p>
        </p:txBody>
      </p:sp>
      <p:sp>
        <p:nvSpPr>
          <p:cNvPr id="87" name="Rectangle 131"/>
          <p:cNvSpPr>
            <a:spLocks noChangeArrowheads="1"/>
          </p:cNvSpPr>
          <p:nvPr/>
        </p:nvSpPr>
        <p:spPr bwMode="auto">
          <a:xfrm>
            <a:off x="7872593" y="6533724"/>
            <a:ext cx="39494" cy="110968"/>
          </a:xfrm>
          <a:prstGeom prst="rect">
            <a:avLst/>
          </a:prstGeom>
          <a:solidFill>
            <a:schemeClr val="bg1"/>
          </a:solidFill>
          <a:ln>
            <a:noFill/>
          </a:ln>
          <a:extLst/>
        </p:spPr>
        <p:txBody>
          <a:bodyPr vert="horz" wrap="square" lIns="68574" tIns="34287" rIns="68574" bIns="34287" numCol="1" anchor="t" anchorCtr="0" compatLnSpc="1">
            <a:prstTxWarp prst="textNoShape">
              <a:avLst/>
            </a:prstTxWarp>
          </a:bodyPr>
          <a:lstStyle/>
          <a:p>
            <a:endParaRPr lang="en-IN" sz="1350"/>
          </a:p>
        </p:txBody>
      </p:sp>
      <p:sp>
        <p:nvSpPr>
          <p:cNvPr id="88" name="Rectangle 132"/>
          <p:cNvSpPr>
            <a:spLocks noChangeArrowheads="1"/>
          </p:cNvSpPr>
          <p:nvPr/>
        </p:nvSpPr>
        <p:spPr bwMode="auto">
          <a:xfrm>
            <a:off x="7866951" y="6587328"/>
            <a:ext cx="50072" cy="3762"/>
          </a:xfrm>
          <a:prstGeom prst="rect">
            <a:avLst/>
          </a:prstGeom>
          <a:solidFill>
            <a:schemeClr val="accent1"/>
          </a:solidFill>
          <a:ln>
            <a:noFill/>
          </a:ln>
          <a:extLst/>
        </p:spPr>
        <p:txBody>
          <a:bodyPr vert="horz" wrap="square" lIns="68574" tIns="34287" rIns="68574" bIns="34287" numCol="1" anchor="t" anchorCtr="0" compatLnSpc="1">
            <a:prstTxWarp prst="textNoShape">
              <a:avLst/>
            </a:prstTxWarp>
          </a:bodyPr>
          <a:lstStyle/>
          <a:p>
            <a:endParaRPr lang="en-IN" sz="1350"/>
          </a:p>
        </p:txBody>
      </p:sp>
      <p:sp>
        <p:nvSpPr>
          <p:cNvPr id="89" name="Rectangle 133"/>
          <p:cNvSpPr>
            <a:spLocks noChangeArrowheads="1"/>
          </p:cNvSpPr>
          <p:nvPr/>
        </p:nvSpPr>
        <p:spPr bwMode="auto">
          <a:xfrm>
            <a:off x="7963569" y="6533724"/>
            <a:ext cx="38788" cy="110968"/>
          </a:xfrm>
          <a:prstGeom prst="rect">
            <a:avLst/>
          </a:prstGeom>
          <a:solidFill>
            <a:schemeClr val="bg1"/>
          </a:solidFill>
          <a:ln>
            <a:noFill/>
          </a:ln>
          <a:extLst/>
        </p:spPr>
        <p:txBody>
          <a:bodyPr vert="horz" wrap="square" lIns="68574" tIns="34287" rIns="68574" bIns="34287" numCol="1" anchor="t" anchorCtr="0" compatLnSpc="1">
            <a:prstTxWarp prst="textNoShape">
              <a:avLst/>
            </a:prstTxWarp>
          </a:bodyPr>
          <a:lstStyle/>
          <a:p>
            <a:endParaRPr lang="en-IN" sz="1350"/>
          </a:p>
        </p:txBody>
      </p:sp>
      <p:sp>
        <p:nvSpPr>
          <p:cNvPr id="90" name="Rectangle 134"/>
          <p:cNvSpPr>
            <a:spLocks noChangeArrowheads="1"/>
          </p:cNvSpPr>
          <p:nvPr/>
        </p:nvSpPr>
        <p:spPr bwMode="auto">
          <a:xfrm>
            <a:off x="7957223" y="6587328"/>
            <a:ext cx="50072" cy="3762"/>
          </a:xfrm>
          <a:prstGeom prst="rect">
            <a:avLst/>
          </a:prstGeom>
          <a:solidFill>
            <a:schemeClr val="accent1"/>
          </a:solidFill>
          <a:ln>
            <a:noFill/>
          </a:ln>
          <a:extLst/>
        </p:spPr>
        <p:txBody>
          <a:bodyPr vert="horz" wrap="square" lIns="68574" tIns="34287" rIns="68574" bIns="34287" numCol="1" anchor="t" anchorCtr="0" compatLnSpc="1">
            <a:prstTxWarp prst="textNoShape">
              <a:avLst/>
            </a:prstTxWarp>
          </a:bodyPr>
          <a:lstStyle/>
          <a:p>
            <a:endParaRPr lang="en-IN" sz="1350"/>
          </a:p>
        </p:txBody>
      </p:sp>
      <p:sp>
        <p:nvSpPr>
          <p:cNvPr id="91" name="Rectangle 135"/>
          <p:cNvSpPr>
            <a:spLocks noChangeArrowheads="1"/>
          </p:cNvSpPr>
          <p:nvPr/>
        </p:nvSpPr>
        <p:spPr bwMode="auto">
          <a:xfrm>
            <a:off x="8053841" y="6533724"/>
            <a:ext cx="39494" cy="110968"/>
          </a:xfrm>
          <a:prstGeom prst="rect">
            <a:avLst/>
          </a:prstGeom>
          <a:solidFill>
            <a:schemeClr val="bg1"/>
          </a:solidFill>
          <a:ln>
            <a:noFill/>
          </a:ln>
          <a:extLst/>
        </p:spPr>
        <p:txBody>
          <a:bodyPr vert="horz" wrap="square" lIns="68574" tIns="34287" rIns="68574" bIns="34287" numCol="1" anchor="t" anchorCtr="0" compatLnSpc="1">
            <a:prstTxWarp prst="textNoShape">
              <a:avLst/>
            </a:prstTxWarp>
          </a:bodyPr>
          <a:lstStyle/>
          <a:p>
            <a:endParaRPr lang="en-IN" sz="1350"/>
          </a:p>
        </p:txBody>
      </p:sp>
      <p:sp>
        <p:nvSpPr>
          <p:cNvPr id="92" name="Rectangle 136"/>
          <p:cNvSpPr>
            <a:spLocks noChangeArrowheads="1"/>
          </p:cNvSpPr>
          <p:nvPr/>
        </p:nvSpPr>
        <p:spPr bwMode="auto">
          <a:xfrm>
            <a:off x="8047494" y="6587328"/>
            <a:ext cx="50777" cy="3762"/>
          </a:xfrm>
          <a:prstGeom prst="rect">
            <a:avLst/>
          </a:prstGeom>
          <a:solidFill>
            <a:schemeClr val="accent1"/>
          </a:solidFill>
          <a:ln>
            <a:noFill/>
          </a:ln>
          <a:extLst/>
        </p:spPr>
        <p:txBody>
          <a:bodyPr vert="horz" wrap="square" lIns="68574" tIns="34287" rIns="68574" bIns="34287" numCol="1" anchor="t" anchorCtr="0" compatLnSpc="1">
            <a:prstTxWarp prst="textNoShape">
              <a:avLst/>
            </a:prstTxWarp>
          </a:bodyPr>
          <a:lstStyle/>
          <a:p>
            <a:endParaRPr lang="en-IN" sz="1350"/>
          </a:p>
        </p:txBody>
      </p:sp>
      <p:sp>
        <p:nvSpPr>
          <p:cNvPr id="93" name="Rectangle 137"/>
          <p:cNvSpPr>
            <a:spLocks noChangeArrowheads="1"/>
          </p:cNvSpPr>
          <p:nvPr/>
        </p:nvSpPr>
        <p:spPr bwMode="auto">
          <a:xfrm>
            <a:off x="8144818" y="6533724"/>
            <a:ext cx="38788" cy="110968"/>
          </a:xfrm>
          <a:prstGeom prst="rect">
            <a:avLst/>
          </a:prstGeom>
          <a:solidFill>
            <a:schemeClr val="bg1"/>
          </a:solidFill>
          <a:ln>
            <a:noFill/>
          </a:ln>
          <a:extLst/>
        </p:spPr>
        <p:txBody>
          <a:bodyPr vert="horz" wrap="square" lIns="68574" tIns="34287" rIns="68574" bIns="34287" numCol="1" anchor="t" anchorCtr="0" compatLnSpc="1">
            <a:prstTxWarp prst="textNoShape">
              <a:avLst/>
            </a:prstTxWarp>
          </a:bodyPr>
          <a:lstStyle/>
          <a:p>
            <a:endParaRPr lang="en-IN" sz="1350"/>
          </a:p>
        </p:txBody>
      </p:sp>
      <p:sp>
        <p:nvSpPr>
          <p:cNvPr id="94" name="Rectangle 138"/>
          <p:cNvSpPr>
            <a:spLocks noChangeArrowheads="1"/>
          </p:cNvSpPr>
          <p:nvPr/>
        </p:nvSpPr>
        <p:spPr bwMode="auto">
          <a:xfrm>
            <a:off x="8138471" y="6587328"/>
            <a:ext cx="50072" cy="3762"/>
          </a:xfrm>
          <a:prstGeom prst="rect">
            <a:avLst/>
          </a:prstGeom>
          <a:solidFill>
            <a:schemeClr val="accent1"/>
          </a:solidFill>
          <a:ln>
            <a:noFill/>
          </a:ln>
          <a:extLst/>
        </p:spPr>
        <p:txBody>
          <a:bodyPr vert="horz" wrap="square" lIns="68574" tIns="34287" rIns="68574" bIns="34287" numCol="1" anchor="t" anchorCtr="0" compatLnSpc="1">
            <a:prstTxWarp prst="textNoShape">
              <a:avLst/>
            </a:prstTxWarp>
          </a:bodyPr>
          <a:lstStyle/>
          <a:p>
            <a:endParaRPr lang="en-IN" sz="1350"/>
          </a:p>
        </p:txBody>
      </p:sp>
      <p:sp>
        <p:nvSpPr>
          <p:cNvPr id="95" name="Rectangle 139"/>
          <p:cNvSpPr>
            <a:spLocks noChangeArrowheads="1"/>
          </p:cNvSpPr>
          <p:nvPr/>
        </p:nvSpPr>
        <p:spPr bwMode="auto">
          <a:xfrm>
            <a:off x="7691345" y="6677608"/>
            <a:ext cx="39494" cy="109088"/>
          </a:xfrm>
          <a:prstGeom prst="rect">
            <a:avLst/>
          </a:prstGeom>
          <a:solidFill>
            <a:schemeClr val="bg1"/>
          </a:solidFill>
          <a:ln>
            <a:noFill/>
          </a:ln>
          <a:extLst/>
        </p:spPr>
        <p:txBody>
          <a:bodyPr vert="horz" wrap="square" lIns="68574" tIns="34287" rIns="68574" bIns="34287" numCol="1" anchor="t" anchorCtr="0" compatLnSpc="1">
            <a:prstTxWarp prst="textNoShape">
              <a:avLst/>
            </a:prstTxWarp>
          </a:bodyPr>
          <a:lstStyle/>
          <a:p>
            <a:endParaRPr lang="en-IN" sz="1350"/>
          </a:p>
        </p:txBody>
      </p:sp>
      <p:sp>
        <p:nvSpPr>
          <p:cNvPr id="96" name="Rectangle 140"/>
          <p:cNvSpPr>
            <a:spLocks noChangeArrowheads="1"/>
          </p:cNvSpPr>
          <p:nvPr/>
        </p:nvSpPr>
        <p:spPr bwMode="auto">
          <a:xfrm>
            <a:off x="7685703" y="6730270"/>
            <a:ext cx="51483" cy="4702"/>
          </a:xfrm>
          <a:prstGeom prst="rect">
            <a:avLst/>
          </a:prstGeom>
          <a:solidFill>
            <a:schemeClr val="accent1"/>
          </a:solidFill>
          <a:ln>
            <a:noFill/>
          </a:ln>
          <a:extLst/>
        </p:spPr>
        <p:txBody>
          <a:bodyPr vert="horz" wrap="square" lIns="68574" tIns="34287" rIns="68574" bIns="34287" numCol="1" anchor="t" anchorCtr="0" compatLnSpc="1">
            <a:prstTxWarp prst="textNoShape">
              <a:avLst/>
            </a:prstTxWarp>
          </a:bodyPr>
          <a:lstStyle/>
          <a:p>
            <a:endParaRPr lang="en-IN" sz="1350"/>
          </a:p>
        </p:txBody>
      </p:sp>
      <p:sp>
        <p:nvSpPr>
          <p:cNvPr id="97" name="Rectangle 141"/>
          <p:cNvSpPr>
            <a:spLocks noChangeArrowheads="1"/>
          </p:cNvSpPr>
          <p:nvPr/>
        </p:nvSpPr>
        <p:spPr bwMode="auto">
          <a:xfrm>
            <a:off x="7782322" y="6677608"/>
            <a:ext cx="38788" cy="109088"/>
          </a:xfrm>
          <a:prstGeom prst="rect">
            <a:avLst/>
          </a:prstGeom>
          <a:solidFill>
            <a:schemeClr val="bg1"/>
          </a:solidFill>
          <a:ln>
            <a:noFill/>
          </a:ln>
          <a:extLst/>
        </p:spPr>
        <p:txBody>
          <a:bodyPr vert="horz" wrap="square" lIns="68574" tIns="34287" rIns="68574" bIns="34287" numCol="1" anchor="t" anchorCtr="0" compatLnSpc="1">
            <a:prstTxWarp prst="textNoShape">
              <a:avLst/>
            </a:prstTxWarp>
          </a:bodyPr>
          <a:lstStyle/>
          <a:p>
            <a:endParaRPr lang="en-IN" sz="1350"/>
          </a:p>
        </p:txBody>
      </p:sp>
      <p:sp>
        <p:nvSpPr>
          <p:cNvPr id="98" name="Rectangle 142"/>
          <p:cNvSpPr>
            <a:spLocks noChangeArrowheads="1"/>
          </p:cNvSpPr>
          <p:nvPr/>
        </p:nvSpPr>
        <p:spPr bwMode="auto">
          <a:xfrm>
            <a:off x="7775975" y="6730270"/>
            <a:ext cx="50072" cy="4702"/>
          </a:xfrm>
          <a:prstGeom prst="rect">
            <a:avLst/>
          </a:prstGeom>
          <a:solidFill>
            <a:schemeClr val="accent1"/>
          </a:solidFill>
          <a:ln>
            <a:noFill/>
          </a:ln>
          <a:extLst/>
        </p:spPr>
        <p:txBody>
          <a:bodyPr vert="horz" wrap="square" lIns="68574" tIns="34287" rIns="68574" bIns="34287" numCol="1" anchor="t" anchorCtr="0" compatLnSpc="1">
            <a:prstTxWarp prst="textNoShape">
              <a:avLst/>
            </a:prstTxWarp>
          </a:bodyPr>
          <a:lstStyle/>
          <a:p>
            <a:endParaRPr lang="en-IN" sz="1350"/>
          </a:p>
        </p:txBody>
      </p:sp>
      <p:sp>
        <p:nvSpPr>
          <p:cNvPr id="99" name="Rectangle 143"/>
          <p:cNvSpPr>
            <a:spLocks noChangeArrowheads="1"/>
          </p:cNvSpPr>
          <p:nvPr/>
        </p:nvSpPr>
        <p:spPr bwMode="auto">
          <a:xfrm>
            <a:off x="7782322" y="6874153"/>
            <a:ext cx="38788" cy="45140"/>
          </a:xfrm>
          <a:prstGeom prst="rect">
            <a:avLst/>
          </a:prstGeom>
          <a:solidFill>
            <a:schemeClr val="bg1"/>
          </a:solidFill>
          <a:ln>
            <a:noFill/>
          </a:ln>
          <a:extLst/>
        </p:spPr>
        <p:txBody>
          <a:bodyPr vert="horz" wrap="square" lIns="68574" tIns="34287" rIns="68574" bIns="34287" numCol="1" anchor="t" anchorCtr="0" compatLnSpc="1">
            <a:prstTxWarp prst="textNoShape">
              <a:avLst/>
            </a:prstTxWarp>
          </a:bodyPr>
          <a:lstStyle/>
          <a:p>
            <a:endParaRPr lang="en-IN" sz="1350"/>
          </a:p>
        </p:txBody>
      </p:sp>
      <p:sp>
        <p:nvSpPr>
          <p:cNvPr id="100" name="Rectangle 144"/>
          <p:cNvSpPr>
            <a:spLocks noChangeArrowheads="1"/>
          </p:cNvSpPr>
          <p:nvPr/>
        </p:nvSpPr>
        <p:spPr bwMode="auto">
          <a:xfrm>
            <a:off x="7691345" y="6874153"/>
            <a:ext cx="39494" cy="45140"/>
          </a:xfrm>
          <a:prstGeom prst="rect">
            <a:avLst/>
          </a:prstGeom>
          <a:solidFill>
            <a:schemeClr val="bg1"/>
          </a:solidFill>
          <a:ln>
            <a:noFill/>
          </a:ln>
          <a:extLst/>
        </p:spPr>
        <p:txBody>
          <a:bodyPr vert="horz" wrap="square" lIns="68574" tIns="34287" rIns="68574" bIns="34287" numCol="1" anchor="t" anchorCtr="0" compatLnSpc="1">
            <a:prstTxWarp prst="textNoShape">
              <a:avLst/>
            </a:prstTxWarp>
          </a:bodyPr>
          <a:lstStyle/>
          <a:p>
            <a:endParaRPr lang="en-IN" sz="1350"/>
          </a:p>
        </p:txBody>
      </p:sp>
      <p:sp>
        <p:nvSpPr>
          <p:cNvPr id="101" name="Rectangle 145"/>
          <p:cNvSpPr>
            <a:spLocks noChangeArrowheads="1"/>
          </p:cNvSpPr>
          <p:nvPr/>
        </p:nvSpPr>
        <p:spPr bwMode="auto">
          <a:xfrm>
            <a:off x="8143407" y="6876034"/>
            <a:ext cx="38788" cy="43259"/>
          </a:xfrm>
          <a:prstGeom prst="rect">
            <a:avLst/>
          </a:prstGeom>
          <a:solidFill>
            <a:schemeClr val="bg1"/>
          </a:solidFill>
          <a:ln>
            <a:noFill/>
          </a:ln>
          <a:extLst/>
        </p:spPr>
        <p:txBody>
          <a:bodyPr vert="horz" wrap="square" lIns="68574" tIns="34287" rIns="68574" bIns="34287" numCol="1" anchor="t" anchorCtr="0" compatLnSpc="1">
            <a:prstTxWarp prst="textNoShape">
              <a:avLst/>
            </a:prstTxWarp>
          </a:bodyPr>
          <a:lstStyle/>
          <a:p>
            <a:endParaRPr lang="en-IN" sz="1350"/>
          </a:p>
        </p:txBody>
      </p:sp>
      <p:sp>
        <p:nvSpPr>
          <p:cNvPr id="102" name="Rectangle 146"/>
          <p:cNvSpPr>
            <a:spLocks noChangeArrowheads="1"/>
          </p:cNvSpPr>
          <p:nvPr/>
        </p:nvSpPr>
        <p:spPr bwMode="auto">
          <a:xfrm>
            <a:off x="8053136" y="6876034"/>
            <a:ext cx="38788" cy="43259"/>
          </a:xfrm>
          <a:prstGeom prst="rect">
            <a:avLst/>
          </a:prstGeom>
          <a:solidFill>
            <a:schemeClr val="bg1"/>
          </a:solidFill>
          <a:ln>
            <a:noFill/>
          </a:ln>
          <a:extLst/>
        </p:spPr>
        <p:txBody>
          <a:bodyPr vert="horz" wrap="square" lIns="68574" tIns="34287" rIns="68574" bIns="34287" numCol="1" anchor="t" anchorCtr="0" compatLnSpc="1">
            <a:prstTxWarp prst="textNoShape">
              <a:avLst/>
            </a:prstTxWarp>
          </a:bodyPr>
          <a:lstStyle/>
          <a:p>
            <a:endParaRPr lang="en-IN" sz="1350"/>
          </a:p>
        </p:txBody>
      </p:sp>
      <p:sp>
        <p:nvSpPr>
          <p:cNvPr id="103" name="Rectangle 147"/>
          <p:cNvSpPr>
            <a:spLocks noChangeArrowheads="1"/>
          </p:cNvSpPr>
          <p:nvPr/>
        </p:nvSpPr>
        <p:spPr bwMode="auto">
          <a:xfrm>
            <a:off x="8053841" y="6677608"/>
            <a:ext cx="39494" cy="109088"/>
          </a:xfrm>
          <a:prstGeom prst="rect">
            <a:avLst/>
          </a:prstGeom>
          <a:solidFill>
            <a:schemeClr val="bg1"/>
          </a:solidFill>
          <a:ln>
            <a:noFill/>
          </a:ln>
          <a:extLst/>
        </p:spPr>
        <p:txBody>
          <a:bodyPr vert="horz" wrap="square" lIns="68574" tIns="34287" rIns="68574" bIns="34287" numCol="1" anchor="t" anchorCtr="0" compatLnSpc="1">
            <a:prstTxWarp prst="textNoShape">
              <a:avLst/>
            </a:prstTxWarp>
          </a:bodyPr>
          <a:lstStyle/>
          <a:p>
            <a:endParaRPr lang="en-IN" sz="1350"/>
          </a:p>
        </p:txBody>
      </p:sp>
      <p:sp>
        <p:nvSpPr>
          <p:cNvPr id="104" name="Rectangle 148"/>
          <p:cNvSpPr>
            <a:spLocks noChangeArrowheads="1"/>
          </p:cNvSpPr>
          <p:nvPr/>
        </p:nvSpPr>
        <p:spPr bwMode="auto">
          <a:xfrm>
            <a:off x="8047494" y="6730270"/>
            <a:ext cx="50777" cy="4702"/>
          </a:xfrm>
          <a:prstGeom prst="rect">
            <a:avLst/>
          </a:prstGeom>
          <a:solidFill>
            <a:schemeClr val="accent1"/>
          </a:solidFill>
          <a:ln>
            <a:noFill/>
          </a:ln>
          <a:extLst/>
        </p:spPr>
        <p:txBody>
          <a:bodyPr vert="horz" wrap="square" lIns="68574" tIns="34287" rIns="68574" bIns="34287" numCol="1" anchor="t" anchorCtr="0" compatLnSpc="1">
            <a:prstTxWarp prst="textNoShape">
              <a:avLst/>
            </a:prstTxWarp>
          </a:bodyPr>
          <a:lstStyle/>
          <a:p>
            <a:endParaRPr lang="en-IN" sz="1350"/>
          </a:p>
        </p:txBody>
      </p:sp>
      <p:sp>
        <p:nvSpPr>
          <p:cNvPr id="105" name="Rectangle 149"/>
          <p:cNvSpPr>
            <a:spLocks noChangeArrowheads="1"/>
          </p:cNvSpPr>
          <p:nvPr/>
        </p:nvSpPr>
        <p:spPr bwMode="auto">
          <a:xfrm>
            <a:off x="8144818" y="6677608"/>
            <a:ext cx="38788" cy="109088"/>
          </a:xfrm>
          <a:prstGeom prst="rect">
            <a:avLst/>
          </a:prstGeom>
          <a:solidFill>
            <a:schemeClr val="bg1"/>
          </a:solidFill>
          <a:ln>
            <a:noFill/>
          </a:ln>
          <a:extLst/>
        </p:spPr>
        <p:txBody>
          <a:bodyPr vert="horz" wrap="square" lIns="68574" tIns="34287" rIns="68574" bIns="34287" numCol="1" anchor="t" anchorCtr="0" compatLnSpc="1">
            <a:prstTxWarp prst="textNoShape">
              <a:avLst/>
            </a:prstTxWarp>
          </a:bodyPr>
          <a:lstStyle/>
          <a:p>
            <a:endParaRPr lang="en-IN" sz="1350"/>
          </a:p>
        </p:txBody>
      </p:sp>
      <p:sp>
        <p:nvSpPr>
          <p:cNvPr id="106" name="Rectangle 150"/>
          <p:cNvSpPr>
            <a:spLocks noChangeArrowheads="1"/>
          </p:cNvSpPr>
          <p:nvPr/>
        </p:nvSpPr>
        <p:spPr bwMode="auto">
          <a:xfrm>
            <a:off x="8138471" y="6730270"/>
            <a:ext cx="50072" cy="4702"/>
          </a:xfrm>
          <a:prstGeom prst="rect">
            <a:avLst/>
          </a:prstGeom>
          <a:solidFill>
            <a:schemeClr val="accent1"/>
          </a:solidFill>
          <a:ln>
            <a:noFill/>
          </a:ln>
          <a:extLst/>
        </p:spPr>
        <p:txBody>
          <a:bodyPr vert="horz" wrap="square" lIns="68574" tIns="34287" rIns="68574" bIns="34287" numCol="1" anchor="t" anchorCtr="0" compatLnSpc="1">
            <a:prstTxWarp prst="textNoShape">
              <a:avLst/>
            </a:prstTxWarp>
          </a:bodyPr>
          <a:lstStyle/>
          <a:p>
            <a:endParaRPr lang="en-IN" sz="1350"/>
          </a:p>
        </p:txBody>
      </p:sp>
      <p:sp>
        <p:nvSpPr>
          <p:cNvPr id="107" name="Rectangle 151"/>
          <p:cNvSpPr>
            <a:spLocks noChangeArrowheads="1"/>
          </p:cNvSpPr>
          <p:nvPr/>
        </p:nvSpPr>
        <p:spPr bwMode="auto">
          <a:xfrm>
            <a:off x="7891635" y="6672905"/>
            <a:ext cx="90977" cy="171155"/>
          </a:xfrm>
          <a:prstGeom prst="rect">
            <a:avLst/>
          </a:prstGeom>
          <a:solidFill>
            <a:schemeClr val="bg1"/>
          </a:solidFill>
          <a:ln>
            <a:noFill/>
          </a:ln>
          <a:extLst/>
        </p:spPr>
        <p:txBody>
          <a:bodyPr vert="horz" wrap="square" lIns="68574" tIns="34287" rIns="68574" bIns="34287" numCol="1" anchor="t" anchorCtr="0" compatLnSpc="1">
            <a:prstTxWarp prst="textNoShape">
              <a:avLst/>
            </a:prstTxWarp>
          </a:bodyPr>
          <a:lstStyle/>
          <a:p>
            <a:endParaRPr lang="en-IN" sz="1350"/>
          </a:p>
        </p:txBody>
      </p:sp>
      <p:sp>
        <p:nvSpPr>
          <p:cNvPr id="108" name="Rectangle 152"/>
          <p:cNvSpPr>
            <a:spLocks noChangeArrowheads="1"/>
          </p:cNvSpPr>
          <p:nvPr/>
        </p:nvSpPr>
        <p:spPr bwMode="auto">
          <a:xfrm>
            <a:off x="7872593" y="6855345"/>
            <a:ext cx="129765" cy="15047"/>
          </a:xfrm>
          <a:prstGeom prst="rect">
            <a:avLst/>
          </a:prstGeom>
          <a:solidFill>
            <a:schemeClr val="bg1"/>
          </a:solidFill>
          <a:ln>
            <a:noFill/>
          </a:ln>
          <a:extLst/>
        </p:spPr>
        <p:txBody>
          <a:bodyPr vert="horz" wrap="square" lIns="68574" tIns="34287" rIns="68574" bIns="34287" numCol="1" anchor="t" anchorCtr="0" compatLnSpc="1">
            <a:prstTxWarp prst="textNoShape">
              <a:avLst/>
            </a:prstTxWarp>
          </a:bodyPr>
          <a:lstStyle/>
          <a:p>
            <a:endParaRPr lang="en-IN" sz="1350"/>
          </a:p>
        </p:txBody>
      </p:sp>
      <p:sp>
        <p:nvSpPr>
          <p:cNvPr id="109" name="Rectangle 153"/>
          <p:cNvSpPr>
            <a:spLocks noChangeArrowheads="1"/>
          </p:cNvSpPr>
          <p:nvPr/>
        </p:nvSpPr>
        <p:spPr bwMode="auto">
          <a:xfrm>
            <a:off x="7861309" y="6878855"/>
            <a:ext cx="152333" cy="13166"/>
          </a:xfrm>
          <a:prstGeom prst="rect">
            <a:avLst/>
          </a:prstGeom>
          <a:solidFill>
            <a:schemeClr val="bg1"/>
          </a:solidFill>
          <a:ln>
            <a:noFill/>
          </a:ln>
          <a:extLst/>
        </p:spPr>
        <p:txBody>
          <a:bodyPr vert="horz" wrap="square" lIns="68574" tIns="34287" rIns="68574" bIns="34287" numCol="1" anchor="t" anchorCtr="0" compatLnSpc="1">
            <a:prstTxWarp prst="textNoShape">
              <a:avLst/>
            </a:prstTxWarp>
          </a:bodyPr>
          <a:lstStyle/>
          <a:p>
            <a:endParaRPr lang="en-IN" sz="1350"/>
          </a:p>
        </p:txBody>
      </p:sp>
      <p:sp>
        <p:nvSpPr>
          <p:cNvPr id="110" name="Rectangle 154"/>
          <p:cNvSpPr>
            <a:spLocks noChangeArrowheads="1"/>
          </p:cNvSpPr>
          <p:nvPr/>
        </p:nvSpPr>
        <p:spPr bwMode="auto">
          <a:xfrm>
            <a:off x="7849319" y="6904246"/>
            <a:ext cx="177017" cy="15047"/>
          </a:xfrm>
          <a:prstGeom prst="rect">
            <a:avLst/>
          </a:prstGeom>
          <a:solidFill>
            <a:schemeClr val="bg1"/>
          </a:solidFill>
          <a:ln>
            <a:noFill/>
          </a:ln>
          <a:extLst/>
        </p:spPr>
        <p:txBody>
          <a:bodyPr vert="horz" wrap="square" lIns="68574" tIns="34287" rIns="68574" bIns="34287" numCol="1" anchor="t" anchorCtr="0" compatLnSpc="1">
            <a:prstTxWarp prst="textNoShape">
              <a:avLst/>
            </a:prstTxWarp>
          </a:bodyPr>
          <a:lstStyle/>
          <a:p>
            <a:endParaRPr lang="en-IN" sz="1350"/>
          </a:p>
        </p:txBody>
      </p:sp>
      <p:sp>
        <p:nvSpPr>
          <p:cNvPr id="111" name="Line 155"/>
          <p:cNvSpPr>
            <a:spLocks noChangeShapeType="1"/>
          </p:cNvSpPr>
          <p:nvPr/>
        </p:nvSpPr>
        <p:spPr bwMode="auto">
          <a:xfrm flipV="1">
            <a:off x="7769627" y="6098314"/>
            <a:ext cx="0" cy="37616"/>
          </a:xfrm>
          <a:prstGeom prst="line">
            <a:avLst/>
          </a:prstGeom>
          <a:noFill/>
          <a:ln w="14288" cap="flat">
            <a:solidFill>
              <a:schemeClr val="accent1"/>
            </a:solidFill>
            <a:prstDash val="solid"/>
            <a:miter lim="800000"/>
            <a:headEnd/>
            <a:tailEnd/>
          </a:ln>
        </p:spPr>
        <p:txBody>
          <a:bodyPr vert="horz" wrap="square" lIns="68574" tIns="34287" rIns="68574" bIns="34287" numCol="1" anchor="t" anchorCtr="0" compatLnSpc="1">
            <a:prstTxWarp prst="textNoShape">
              <a:avLst/>
            </a:prstTxWarp>
          </a:bodyPr>
          <a:lstStyle/>
          <a:p>
            <a:endParaRPr lang="en-IN" sz="1350"/>
          </a:p>
        </p:txBody>
      </p:sp>
      <p:sp>
        <p:nvSpPr>
          <p:cNvPr id="112" name="Line 156"/>
          <p:cNvSpPr>
            <a:spLocks noChangeShapeType="1"/>
          </p:cNvSpPr>
          <p:nvPr/>
        </p:nvSpPr>
        <p:spPr bwMode="auto">
          <a:xfrm flipV="1">
            <a:off x="7806299" y="6060699"/>
            <a:ext cx="0" cy="75233"/>
          </a:xfrm>
          <a:prstGeom prst="line">
            <a:avLst/>
          </a:prstGeom>
          <a:noFill/>
          <a:ln w="14288" cap="flat">
            <a:solidFill>
              <a:schemeClr val="accent1"/>
            </a:solidFill>
            <a:prstDash val="solid"/>
            <a:miter lim="800000"/>
            <a:headEnd/>
            <a:tailEnd/>
          </a:ln>
        </p:spPr>
        <p:txBody>
          <a:bodyPr vert="horz" wrap="square" lIns="68574" tIns="34287" rIns="68574" bIns="34287" numCol="1" anchor="t" anchorCtr="0" compatLnSpc="1">
            <a:prstTxWarp prst="textNoShape">
              <a:avLst/>
            </a:prstTxWarp>
          </a:bodyPr>
          <a:lstStyle/>
          <a:p>
            <a:endParaRPr lang="en-IN" sz="1350"/>
          </a:p>
        </p:txBody>
      </p:sp>
      <p:sp>
        <p:nvSpPr>
          <p:cNvPr id="21" name="Rectangle 171"/>
          <p:cNvSpPr>
            <a:spLocks noChangeArrowheads="1"/>
          </p:cNvSpPr>
          <p:nvPr/>
        </p:nvSpPr>
        <p:spPr bwMode="auto">
          <a:xfrm>
            <a:off x="8262927" y="6290833"/>
            <a:ext cx="235933" cy="628461"/>
          </a:xfrm>
          <a:prstGeom prst="rect">
            <a:avLst/>
          </a:prstGeom>
          <a:solidFill>
            <a:schemeClr val="accent1"/>
          </a:solidFill>
          <a:ln>
            <a:noFill/>
          </a:ln>
        </p:spPr>
        <p:txBody>
          <a:bodyPr vert="horz" wrap="square" lIns="68574" tIns="34287" rIns="68574" bIns="34287" numCol="1" anchor="t" anchorCtr="0" compatLnSpc="1">
            <a:prstTxWarp prst="textNoShape">
              <a:avLst/>
            </a:prstTxWarp>
          </a:bodyPr>
          <a:lstStyle/>
          <a:p>
            <a:endParaRPr lang="en-IN" sz="1350"/>
          </a:p>
        </p:txBody>
      </p:sp>
      <p:sp>
        <p:nvSpPr>
          <p:cNvPr id="22" name="Rectangle 172"/>
          <p:cNvSpPr>
            <a:spLocks noChangeArrowheads="1"/>
          </p:cNvSpPr>
          <p:nvPr/>
        </p:nvSpPr>
        <p:spPr bwMode="auto">
          <a:xfrm>
            <a:off x="8447983" y="6336309"/>
            <a:ext cx="18450" cy="44730"/>
          </a:xfrm>
          <a:prstGeom prst="rect">
            <a:avLst/>
          </a:prstGeom>
          <a:solidFill>
            <a:schemeClr val="bg1"/>
          </a:solidFill>
          <a:ln>
            <a:noFill/>
          </a:ln>
        </p:spPr>
        <p:txBody>
          <a:bodyPr vert="horz" wrap="square" lIns="68574" tIns="34287" rIns="68574" bIns="34287" numCol="1" anchor="t" anchorCtr="0" compatLnSpc="1">
            <a:prstTxWarp prst="textNoShape">
              <a:avLst/>
            </a:prstTxWarp>
          </a:bodyPr>
          <a:lstStyle/>
          <a:p>
            <a:endParaRPr lang="en-IN" sz="1350"/>
          </a:p>
        </p:txBody>
      </p:sp>
      <p:sp>
        <p:nvSpPr>
          <p:cNvPr id="23" name="Rectangle 173"/>
          <p:cNvSpPr>
            <a:spLocks noChangeArrowheads="1"/>
          </p:cNvSpPr>
          <p:nvPr/>
        </p:nvSpPr>
        <p:spPr bwMode="auto">
          <a:xfrm>
            <a:off x="8397106" y="6336309"/>
            <a:ext cx="18450" cy="44730"/>
          </a:xfrm>
          <a:prstGeom prst="rect">
            <a:avLst/>
          </a:prstGeom>
          <a:solidFill>
            <a:schemeClr val="bg1"/>
          </a:solidFill>
          <a:ln>
            <a:noFill/>
          </a:ln>
        </p:spPr>
        <p:txBody>
          <a:bodyPr vert="horz" wrap="square" lIns="68574" tIns="34287" rIns="68574" bIns="34287" numCol="1" anchor="t" anchorCtr="0" compatLnSpc="1">
            <a:prstTxWarp prst="textNoShape">
              <a:avLst/>
            </a:prstTxWarp>
          </a:bodyPr>
          <a:lstStyle/>
          <a:p>
            <a:endParaRPr lang="en-IN" sz="1350"/>
          </a:p>
        </p:txBody>
      </p:sp>
      <p:sp>
        <p:nvSpPr>
          <p:cNvPr id="24" name="Rectangle 174"/>
          <p:cNvSpPr>
            <a:spLocks noChangeArrowheads="1"/>
          </p:cNvSpPr>
          <p:nvPr/>
        </p:nvSpPr>
        <p:spPr bwMode="auto">
          <a:xfrm>
            <a:off x="8344553" y="6336309"/>
            <a:ext cx="20126" cy="44730"/>
          </a:xfrm>
          <a:prstGeom prst="rect">
            <a:avLst/>
          </a:prstGeom>
          <a:solidFill>
            <a:schemeClr val="bg1"/>
          </a:solidFill>
          <a:ln>
            <a:noFill/>
          </a:ln>
        </p:spPr>
        <p:txBody>
          <a:bodyPr vert="horz" wrap="square" lIns="68574" tIns="34287" rIns="68574" bIns="34287" numCol="1" anchor="t" anchorCtr="0" compatLnSpc="1">
            <a:prstTxWarp prst="textNoShape">
              <a:avLst/>
            </a:prstTxWarp>
          </a:bodyPr>
          <a:lstStyle/>
          <a:p>
            <a:endParaRPr lang="en-IN" sz="1350"/>
          </a:p>
        </p:txBody>
      </p:sp>
      <p:sp>
        <p:nvSpPr>
          <p:cNvPr id="25" name="Rectangle 175"/>
          <p:cNvSpPr>
            <a:spLocks noChangeArrowheads="1"/>
          </p:cNvSpPr>
          <p:nvPr/>
        </p:nvSpPr>
        <p:spPr bwMode="auto">
          <a:xfrm>
            <a:off x="8293677" y="6336309"/>
            <a:ext cx="20126" cy="44730"/>
          </a:xfrm>
          <a:prstGeom prst="rect">
            <a:avLst/>
          </a:prstGeom>
          <a:solidFill>
            <a:schemeClr val="bg1"/>
          </a:solidFill>
          <a:ln>
            <a:noFill/>
          </a:ln>
        </p:spPr>
        <p:txBody>
          <a:bodyPr vert="horz" wrap="square" lIns="68574" tIns="34287" rIns="68574" bIns="34287" numCol="1" anchor="t" anchorCtr="0" compatLnSpc="1">
            <a:prstTxWarp prst="textNoShape">
              <a:avLst/>
            </a:prstTxWarp>
          </a:bodyPr>
          <a:lstStyle/>
          <a:p>
            <a:endParaRPr lang="en-IN" sz="1350"/>
          </a:p>
        </p:txBody>
      </p:sp>
      <p:sp>
        <p:nvSpPr>
          <p:cNvPr id="26" name="Rectangle 176"/>
          <p:cNvSpPr>
            <a:spLocks noChangeArrowheads="1"/>
          </p:cNvSpPr>
          <p:nvPr/>
        </p:nvSpPr>
        <p:spPr bwMode="auto">
          <a:xfrm>
            <a:off x="8447983" y="6404149"/>
            <a:ext cx="18450" cy="46967"/>
          </a:xfrm>
          <a:prstGeom prst="rect">
            <a:avLst/>
          </a:prstGeom>
          <a:solidFill>
            <a:schemeClr val="bg1"/>
          </a:solidFill>
          <a:ln>
            <a:noFill/>
          </a:ln>
        </p:spPr>
        <p:txBody>
          <a:bodyPr vert="horz" wrap="square" lIns="68574" tIns="34287" rIns="68574" bIns="34287" numCol="1" anchor="t" anchorCtr="0" compatLnSpc="1">
            <a:prstTxWarp prst="textNoShape">
              <a:avLst/>
            </a:prstTxWarp>
          </a:bodyPr>
          <a:lstStyle/>
          <a:p>
            <a:endParaRPr lang="en-IN" sz="1350"/>
          </a:p>
        </p:txBody>
      </p:sp>
      <p:sp>
        <p:nvSpPr>
          <p:cNvPr id="27" name="Rectangle 177"/>
          <p:cNvSpPr>
            <a:spLocks noChangeArrowheads="1"/>
          </p:cNvSpPr>
          <p:nvPr/>
        </p:nvSpPr>
        <p:spPr bwMode="auto">
          <a:xfrm>
            <a:off x="8397106" y="6404149"/>
            <a:ext cx="18450" cy="46967"/>
          </a:xfrm>
          <a:prstGeom prst="rect">
            <a:avLst/>
          </a:prstGeom>
          <a:solidFill>
            <a:schemeClr val="bg1"/>
          </a:solidFill>
          <a:ln>
            <a:noFill/>
          </a:ln>
        </p:spPr>
        <p:txBody>
          <a:bodyPr vert="horz" wrap="square" lIns="68574" tIns="34287" rIns="68574" bIns="34287" numCol="1" anchor="t" anchorCtr="0" compatLnSpc="1">
            <a:prstTxWarp prst="textNoShape">
              <a:avLst/>
            </a:prstTxWarp>
          </a:bodyPr>
          <a:lstStyle/>
          <a:p>
            <a:endParaRPr lang="en-IN" sz="1350"/>
          </a:p>
        </p:txBody>
      </p:sp>
      <p:sp>
        <p:nvSpPr>
          <p:cNvPr id="28" name="Rectangle 178"/>
          <p:cNvSpPr>
            <a:spLocks noChangeArrowheads="1"/>
          </p:cNvSpPr>
          <p:nvPr/>
        </p:nvSpPr>
        <p:spPr bwMode="auto">
          <a:xfrm>
            <a:off x="8344553" y="6404149"/>
            <a:ext cx="20126" cy="46967"/>
          </a:xfrm>
          <a:prstGeom prst="rect">
            <a:avLst/>
          </a:prstGeom>
          <a:solidFill>
            <a:schemeClr val="bg1"/>
          </a:solidFill>
          <a:ln>
            <a:noFill/>
          </a:ln>
        </p:spPr>
        <p:txBody>
          <a:bodyPr vert="horz" wrap="square" lIns="68574" tIns="34287" rIns="68574" bIns="34287" numCol="1" anchor="t" anchorCtr="0" compatLnSpc="1">
            <a:prstTxWarp prst="textNoShape">
              <a:avLst/>
            </a:prstTxWarp>
          </a:bodyPr>
          <a:lstStyle/>
          <a:p>
            <a:endParaRPr lang="en-IN" sz="1350"/>
          </a:p>
        </p:txBody>
      </p:sp>
      <p:sp>
        <p:nvSpPr>
          <p:cNvPr id="29" name="Rectangle 179"/>
          <p:cNvSpPr>
            <a:spLocks noChangeArrowheads="1"/>
          </p:cNvSpPr>
          <p:nvPr/>
        </p:nvSpPr>
        <p:spPr bwMode="auto">
          <a:xfrm>
            <a:off x="8293677" y="6404149"/>
            <a:ext cx="20126" cy="46967"/>
          </a:xfrm>
          <a:prstGeom prst="rect">
            <a:avLst/>
          </a:prstGeom>
          <a:solidFill>
            <a:schemeClr val="bg1"/>
          </a:solidFill>
          <a:ln>
            <a:noFill/>
          </a:ln>
        </p:spPr>
        <p:txBody>
          <a:bodyPr vert="horz" wrap="square" lIns="68574" tIns="34287" rIns="68574" bIns="34287" numCol="1" anchor="t" anchorCtr="0" compatLnSpc="1">
            <a:prstTxWarp prst="textNoShape">
              <a:avLst/>
            </a:prstTxWarp>
          </a:bodyPr>
          <a:lstStyle/>
          <a:p>
            <a:endParaRPr lang="en-IN" sz="1350"/>
          </a:p>
        </p:txBody>
      </p:sp>
      <p:sp>
        <p:nvSpPr>
          <p:cNvPr id="30" name="Rectangle 180"/>
          <p:cNvSpPr>
            <a:spLocks noChangeArrowheads="1"/>
          </p:cNvSpPr>
          <p:nvPr/>
        </p:nvSpPr>
        <p:spPr bwMode="auto">
          <a:xfrm>
            <a:off x="8447983" y="6471990"/>
            <a:ext cx="18450" cy="47712"/>
          </a:xfrm>
          <a:prstGeom prst="rect">
            <a:avLst/>
          </a:prstGeom>
          <a:solidFill>
            <a:schemeClr val="bg1"/>
          </a:solidFill>
          <a:ln>
            <a:noFill/>
          </a:ln>
        </p:spPr>
        <p:txBody>
          <a:bodyPr vert="horz" wrap="square" lIns="68574" tIns="34287" rIns="68574" bIns="34287" numCol="1" anchor="t" anchorCtr="0" compatLnSpc="1">
            <a:prstTxWarp prst="textNoShape">
              <a:avLst/>
            </a:prstTxWarp>
          </a:bodyPr>
          <a:lstStyle/>
          <a:p>
            <a:endParaRPr lang="en-IN" sz="1350"/>
          </a:p>
        </p:txBody>
      </p:sp>
      <p:sp>
        <p:nvSpPr>
          <p:cNvPr id="31" name="Rectangle 181"/>
          <p:cNvSpPr>
            <a:spLocks noChangeArrowheads="1"/>
          </p:cNvSpPr>
          <p:nvPr/>
        </p:nvSpPr>
        <p:spPr bwMode="auto">
          <a:xfrm>
            <a:off x="8397106" y="6471990"/>
            <a:ext cx="18450" cy="47712"/>
          </a:xfrm>
          <a:prstGeom prst="rect">
            <a:avLst/>
          </a:prstGeom>
          <a:solidFill>
            <a:schemeClr val="bg1"/>
          </a:solidFill>
          <a:ln>
            <a:noFill/>
          </a:ln>
        </p:spPr>
        <p:txBody>
          <a:bodyPr vert="horz" wrap="square" lIns="68574" tIns="34287" rIns="68574" bIns="34287" numCol="1" anchor="t" anchorCtr="0" compatLnSpc="1">
            <a:prstTxWarp prst="textNoShape">
              <a:avLst/>
            </a:prstTxWarp>
          </a:bodyPr>
          <a:lstStyle/>
          <a:p>
            <a:endParaRPr lang="en-IN" sz="1350"/>
          </a:p>
        </p:txBody>
      </p:sp>
      <p:sp>
        <p:nvSpPr>
          <p:cNvPr id="32" name="Rectangle 182"/>
          <p:cNvSpPr>
            <a:spLocks noChangeArrowheads="1"/>
          </p:cNvSpPr>
          <p:nvPr/>
        </p:nvSpPr>
        <p:spPr bwMode="auto">
          <a:xfrm>
            <a:off x="8344553" y="6471990"/>
            <a:ext cx="20126" cy="47712"/>
          </a:xfrm>
          <a:prstGeom prst="rect">
            <a:avLst/>
          </a:prstGeom>
          <a:solidFill>
            <a:schemeClr val="bg1"/>
          </a:solidFill>
          <a:ln>
            <a:noFill/>
          </a:ln>
        </p:spPr>
        <p:txBody>
          <a:bodyPr vert="horz" wrap="square" lIns="68574" tIns="34287" rIns="68574" bIns="34287" numCol="1" anchor="t" anchorCtr="0" compatLnSpc="1">
            <a:prstTxWarp prst="textNoShape">
              <a:avLst/>
            </a:prstTxWarp>
          </a:bodyPr>
          <a:lstStyle/>
          <a:p>
            <a:endParaRPr lang="en-IN" sz="1350"/>
          </a:p>
        </p:txBody>
      </p:sp>
      <p:sp>
        <p:nvSpPr>
          <p:cNvPr id="33" name="Rectangle 183"/>
          <p:cNvSpPr>
            <a:spLocks noChangeArrowheads="1"/>
          </p:cNvSpPr>
          <p:nvPr/>
        </p:nvSpPr>
        <p:spPr bwMode="auto">
          <a:xfrm>
            <a:off x="8293677" y="6471990"/>
            <a:ext cx="20126" cy="47712"/>
          </a:xfrm>
          <a:prstGeom prst="rect">
            <a:avLst/>
          </a:prstGeom>
          <a:solidFill>
            <a:schemeClr val="bg1"/>
          </a:solidFill>
          <a:ln>
            <a:noFill/>
          </a:ln>
        </p:spPr>
        <p:txBody>
          <a:bodyPr vert="horz" wrap="square" lIns="68574" tIns="34287" rIns="68574" bIns="34287" numCol="1" anchor="t" anchorCtr="0" compatLnSpc="1">
            <a:prstTxWarp prst="textNoShape">
              <a:avLst/>
            </a:prstTxWarp>
          </a:bodyPr>
          <a:lstStyle/>
          <a:p>
            <a:endParaRPr lang="en-IN" sz="1350"/>
          </a:p>
        </p:txBody>
      </p:sp>
      <p:sp>
        <p:nvSpPr>
          <p:cNvPr id="34" name="Rectangle 184"/>
          <p:cNvSpPr>
            <a:spLocks noChangeArrowheads="1"/>
          </p:cNvSpPr>
          <p:nvPr/>
        </p:nvSpPr>
        <p:spPr bwMode="auto">
          <a:xfrm>
            <a:off x="8447983" y="6539832"/>
            <a:ext cx="18450" cy="47712"/>
          </a:xfrm>
          <a:prstGeom prst="rect">
            <a:avLst/>
          </a:prstGeom>
          <a:solidFill>
            <a:schemeClr val="bg1"/>
          </a:solidFill>
          <a:ln>
            <a:noFill/>
          </a:ln>
        </p:spPr>
        <p:txBody>
          <a:bodyPr vert="horz" wrap="square" lIns="68574" tIns="34287" rIns="68574" bIns="34287" numCol="1" anchor="t" anchorCtr="0" compatLnSpc="1">
            <a:prstTxWarp prst="textNoShape">
              <a:avLst/>
            </a:prstTxWarp>
          </a:bodyPr>
          <a:lstStyle/>
          <a:p>
            <a:endParaRPr lang="en-IN" sz="1350"/>
          </a:p>
        </p:txBody>
      </p:sp>
      <p:sp>
        <p:nvSpPr>
          <p:cNvPr id="35" name="Rectangle 185"/>
          <p:cNvSpPr>
            <a:spLocks noChangeArrowheads="1"/>
          </p:cNvSpPr>
          <p:nvPr/>
        </p:nvSpPr>
        <p:spPr bwMode="auto">
          <a:xfrm>
            <a:off x="8397106" y="6539832"/>
            <a:ext cx="18450" cy="47712"/>
          </a:xfrm>
          <a:prstGeom prst="rect">
            <a:avLst/>
          </a:prstGeom>
          <a:solidFill>
            <a:schemeClr val="bg1"/>
          </a:solidFill>
          <a:ln>
            <a:noFill/>
          </a:ln>
        </p:spPr>
        <p:txBody>
          <a:bodyPr vert="horz" wrap="square" lIns="68574" tIns="34287" rIns="68574" bIns="34287" numCol="1" anchor="t" anchorCtr="0" compatLnSpc="1">
            <a:prstTxWarp prst="textNoShape">
              <a:avLst/>
            </a:prstTxWarp>
          </a:bodyPr>
          <a:lstStyle/>
          <a:p>
            <a:endParaRPr lang="en-IN" sz="1350"/>
          </a:p>
        </p:txBody>
      </p:sp>
      <p:sp>
        <p:nvSpPr>
          <p:cNvPr id="36" name="Rectangle 186"/>
          <p:cNvSpPr>
            <a:spLocks noChangeArrowheads="1"/>
          </p:cNvSpPr>
          <p:nvPr/>
        </p:nvSpPr>
        <p:spPr bwMode="auto">
          <a:xfrm>
            <a:off x="8344553" y="6539832"/>
            <a:ext cx="20126" cy="47712"/>
          </a:xfrm>
          <a:prstGeom prst="rect">
            <a:avLst/>
          </a:prstGeom>
          <a:solidFill>
            <a:schemeClr val="bg1"/>
          </a:solidFill>
          <a:ln>
            <a:noFill/>
          </a:ln>
        </p:spPr>
        <p:txBody>
          <a:bodyPr vert="horz" wrap="square" lIns="68574" tIns="34287" rIns="68574" bIns="34287" numCol="1" anchor="t" anchorCtr="0" compatLnSpc="1">
            <a:prstTxWarp prst="textNoShape">
              <a:avLst/>
            </a:prstTxWarp>
          </a:bodyPr>
          <a:lstStyle/>
          <a:p>
            <a:endParaRPr lang="en-IN" sz="1350"/>
          </a:p>
        </p:txBody>
      </p:sp>
      <p:sp>
        <p:nvSpPr>
          <p:cNvPr id="37" name="Rectangle 187"/>
          <p:cNvSpPr>
            <a:spLocks noChangeArrowheads="1"/>
          </p:cNvSpPr>
          <p:nvPr/>
        </p:nvSpPr>
        <p:spPr bwMode="auto">
          <a:xfrm>
            <a:off x="8293677" y="6539832"/>
            <a:ext cx="20126" cy="47712"/>
          </a:xfrm>
          <a:prstGeom prst="rect">
            <a:avLst/>
          </a:prstGeom>
          <a:solidFill>
            <a:schemeClr val="bg1"/>
          </a:solidFill>
          <a:ln>
            <a:noFill/>
          </a:ln>
        </p:spPr>
        <p:txBody>
          <a:bodyPr vert="horz" wrap="square" lIns="68574" tIns="34287" rIns="68574" bIns="34287" numCol="1" anchor="t" anchorCtr="0" compatLnSpc="1">
            <a:prstTxWarp prst="textNoShape">
              <a:avLst/>
            </a:prstTxWarp>
          </a:bodyPr>
          <a:lstStyle/>
          <a:p>
            <a:endParaRPr lang="en-IN" sz="1350"/>
          </a:p>
        </p:txBody>
      </p:sp>
      <p:sp>
        <p:nvSpPr>
          <p:cNvPr id="38" name="Rectangle 188"/>
          <p:cNvSpPr>
            <a:spLocks noChangeArrowheads="1"/>
          </p:cNvSpPr>
          <p:nvPr/>
        </p:nvSpPr>
        <p:spPr bwMode="auto">
          <a:xfrm>
            <a:off x="8447983" y="6609908"/>
            <a:ext cx="18450" cy="45476"/>
          </a:xfrm>
          <a:prstGeom prst="rect">
            <a:avLst/>
          </a:prstGeom>
          <a:solidFill>
            <a:schemeClr val="bg1"/>
          </a:solidFill>
          <a:ln>
            <a:noFill/>
          </a:ln>
        </p:spPr>
        <p:txBody>
          <a:bodyPr vert="horz" wrap="square" lIns="68574" tIns="34287" rIns="68574" bIns="34287" numCol="1" anchor="t" anchorCtr="0" compatLnSpc="1">
            <a:prstTxWarp prst="textNoShape">
              <a:avLst/>
            </a:prstTxWarp>
          </a:bodyPr>
          <a:lstStyle/>
          <a:p>
            <a:endParaRPr lang="en-IN" sz="1350"/>
          </a:p>
        </p:txBody>
      </p:sp>
      <p:sp>
        <p:nvSpPr>
          <p:cNvPr id="39" name="Rectangle 189"/>
          <p:cNvSpPr>
            <a:spLocks noChangeArrowheads="1"/>
          </p:cNvSpPr>
          <p:nvPr/>
        </p:nvSpPr>
        <p:spPr bwMode="auto">
          <a:xfrm>
            <a:off x="8397106" y="6609908"/>
            <a:ext cx="18450" cy="45476"/>
          </a:xfrm>
          <a:prstGeom prst="rect">
            <a:avLst/>
          </a:prstGeom>
          <a:solidFill>
            <a:schemeClr val="bg1"/>
          </a:solidFill>
          <a:ln>
            <a:noFill/>
          </a:ln>
        </p:spPr>
        <p:txBody>
          <a:bodyPr vert="horz" wrap="square" lIns="68574" tIns="34287" rIns="68574" bIns="34287" numCol="1" anchor="t" anchorCtr="0" compatLnSpc="1">
            <a:prstTxWarp prst="textNoShape">
              <a:avLst/>
            </a:prstTxWarp>
          </a:bodyPr>
          <a:lstStyle/>
          <a:p>
            <a:endParaRPr lang="en-IN" sz="1350"/>
          </a:p>
        </p:txBody>
      </p:sp>
      <p:sp>
        <p:nvSpPr>
          <p:cNvPr id="40" name="Rectangle 190"/>
          <p:cNvSpPr>
            <a:spLocks noChangeArrowheads="1"/>
          </p:cNvSpPr>
          <p:nvPr/>
        </p:nvSpPr>
        <p:spPr bwMode="auto">
          <a:xfrm>
            <a:off x="8344553" y="6609908"/>
            <a:ext cx="20126" cy="45476"/>
          </a:xfrm>
          <a:prstGeom prst="rect">
            <a:avLst/>
          </a:prstGeom>
          <a:solidFill>
            <a:schemeClr val="bg1"/>
          </a:solidFill>
          <a:ln>
            <a:noFill/>
          </a:ln>
        </p:spPr>
        <p:txBody>
          <a:bodyPr vert="horz" wrap="square" lIns="68574" tIns="34287" rIns="68574" bIns="34287" numCol="1" anchor="t" anchorCtr="0" compatLnSpc="1">
            <a:prstTxWarp prst="textNoShape">
              <a:avLst/>
            </a:prstTxWarp>
          </a:bodyPr>
          <a:lstStyle/>
          <a:p>
            <a:endParaRPr lang="en-IN" sz="1350"/>
          </a:p>
        </p:txBody>
      </p:sp>
      <p:sp>
        <p:nvSpPr>
          <p:cNvPr id="41" name="Rectangle 191"/>
          <p:cNvSpPr>
            <a:spLocks noChangeArrowheads="1"/>
          </p:cNvSpPr>
          <p:nvPr/>
        </p:nvSpPr>
        <p:spPr bwMode="auto">
          <a:xfrm>
            <a:off x="8293677" y="6609908"/>
            <a:ext cx="20126" cy="45476"/>
          </a:xfrm>
          <a:prstGeom prst="rect">
            <a:avLst/>
          </a:prstGeom>
          <a:solidFill>
            <a:schemeClr val="bg1"/>
          </a:solidFill>
          <a:ln>
            <a:noFill/>
          </a:ln>
        </p:spPr>
        <p:txBody>
          <a:bodyPr vert="horz" wrap="square" lIns="68574" tIns="34287" rIns="68574" bIns="34287" numCol="1" anchor="t" anchorCtr="0" compatLnSpc="1">
            <a:prstTxWarp prst="textNoShape">
              <a:avLst/>
            </a:prstTxWarp>
          </a:bodyPr>
          <a:lstStyle/>
          <a:p>
            <a:endParaRPr lang="en-IN" sz="1350"/>
          </a:p>
        </p:txBody>
      </p:sp>
      <p:sp>
        <p:nvSpPr>
          <p:cNvPr id="42" name="Rectangle 192"/>
          <p:cNvSpPr>
            <a:spLocks noChangeArrowheads="1"/>
          </p:cNvSpPr>
          <p:nvPr/>
        </p:nvSpPr>
        <p:spPr bwMode="auto">
          <a:xfrm>
            <a:off x="8447983" y="6677749"/>
            <a:ext cx="18450" cy="45476"/>
          </a:xfrm>
          <a:prstGeom prst="rect">
            <a:avLst/>
          </a:prstGeom>
          <a:solidFill>
            <a:schemeClr val="bg1"/>
          </a:solidFill>
          <a:ln>
            <a:noFill/>
          </a:ln>
        </p:spPr>
        <p:txBody>
          <a:bodyPr vert="horz" wrap="square" lIns="68574" tIns="34287" rIns="68574" bIns="34287" numCol="1" anchor="t" anchorCtr="0" compatLnSpc="1">
            <a:prstTxWarp prst="textNoShape">
              <a:avLst/>
            </a:prstTxWarp>
          </a:bodyPr>
          <a:lstStyle/>
          <a:p>
            <a:endParaRPr lang="en-IN" sz="1350"/>
          </a:p>
        </p:txBody>
      </p:sp>
      <p:sp>
        <p:nvSpPr>
          <p:cNvPr id="43" name="Rectangle 193"/>
          <p:cNvSpPr>
            <a:spLocks noChangeArrowheads="1"/>
          </p:cNvSpPr>
          <p:nvPr/>
        </p:nvSpPr>
        <p:spPr bwMode="auto">
          <a:xfrm>
            <a:off x="8397106" y="6677749"/>
            <a:ext cx="18450" cy="45476"/>
          </a:xfrm>
          <a:prstGeom prst="rect">
            <a:avLst/>
          </a:prstGeom>
          <a:solidFill>
            <a:schemeClr val="bg1"/>
          </a:solidFill>
          <a:ln>
            <a:noFill/>
          </a:ln>
        </p:spPr>
        <p:txBody>
          <a:bodyPr vert="horz" wrap="square" lIns="68574" tIns="34287" rIns="68574" bIns="34287" numCol="1" anchor="t" anchorCtr="0" compatLnSpc="1">
            <a:prstTxWarp prst="textNoShape">
              <a:avLst/>
            </a:prstTxWarp>
          </a:bodyPr>
          <a:lstStyle/>
          <a:p>
            <a:endParaRPr lang="en-IN" sz="1350"/>
          </a:p>
        </p:txBody>
      </p:sp>
      <p:sp>
        <p:nvSpPr>
          <p:cNvPr id="44" name="Rectangle 194"/>
          <p:cNvSpPr>
            <a:spLocks noChangeArrowheads="1"/>
          </p:cNvSpPr>
          <p:nvPr/>
        </p:nvSpPr>
        <p:spPr bwMode="auto">
          <a:xfrm>
            <a:off x="8344553" y="6677749"/>
            <a:ext cx="20126" cy="45476"/>
          </a:xfrm>
          <a:prstGeom prst="rect">
            <a:avLst/>
          </a:prstGeom>
          <a:solidFill>
            <a:schemeClr val="bg1"/>
          </a:solidFill>
          <a:ln>
            <a:noFill/>
          </a:ln>
        </p:spPr>
        <p:txBody>
          <a:bodyPr vert="horz" wrap="square" lIns="68574" tIns="34287" rIns="68574" bIns="34287" numCol="1" anchor="t" anchorCtr="0" compatLnSpc="1">
            <a:prstTxWarp prst="textNoShape">
              <a:avLst/>
            </a:prstTxWarp>
          </a:bodyPr>
          <a:lstStyle/>
          <a:p>
            <a:endParaRPr lang="en-IN" sz="1350"/>
          </a:p>
        </p:txBody>
      </p:sp>
      <p:sp>
        <p:nvSpPr>
          <p:cNvPr id="45" name="Rectangle 195"/>
          <p:cNvSpPr>
            <a:spLocks noChangeArrowheads="1"/>
          </p:cNvSpPr>
          <p:nvPr/>
        </p:nvSpPr>
        <p:spPr bwMode="auto">
          <a:xfrm>
            <a:off x="8293677" y="6677749"/>
            <a:ext cx="20126" cy="45476"/>
          </a:xfrm>
          <a:prstGeom prst="rect">
            <a:avLst/>
          </a:prstGeom>
          <a:solidFill>
            <a:schemeClr val="bg1"/>
          </a:solidFill>
          <a:ln>
            <a:noFill/>
          </a:ln>
        </p:spPr>
        <p:txBody>
          <a:bodyPr vert="horz" wrap="square" lIns="68574" tIns="34287" rIns="68574" bIns="34287" numCol="1" anchor="t" anchorCtr="0" compatLnSpc="1">
            <a:prstTxWarp prst="textNoShape">
              <a:avLst/>
            </a:prstTxWarp>
          </a:bodyPr>
          <a:lstStyle/>
          <a:p>
            <a:endParaRPr lang="en-IN" sz="1350"/>
          </a:p>
        </p:txBody>
      </p:sp>
      <p:sp>
        <p:nvSpPr>
          <p:cNvPr id="46" name="Rectangle 196"/>
          <p:cNvSpPr>
            <a:spLocks noChangeArrowheads="1"/>
          </p:cNvSpPr>
          <p:nvPr/>
        </p:nvSpPr>
        <p:spPr bwMode="auto">
          <a:xfrm>
            <a:off x="8447983" y="6746337"/>
            <a:ext cx="18450" cy="46967"/>
          </a:xfrm>
          <a:prstGeom prst="rect">
            <a:avLst/>
          </a:prstGeom>
          <a:solidFill>
            <a:schemeClr val="bg1"/>
          </a:solidFill>
          <a:ln>
            <a:noFill/>
          </a:ln>
        </p:spPr>
        <p:txBody>
          <a:bodyPr vert="horz" wrap="square" lIns="68574" tIns="34287" rIns="68574" bIns="34287" numCol="1" anchor="t" anchorCtr="0" compatLnSpc="1">
            <a:prstTxWarp prst="textNoShape">
              <a:avLst/>
            </a:prstTxWarp>
          </a:bodyPr>
          <a:lstStyle/>
          <a:p>
            <a:endParaRPr lang="en-IN" sz="1350"/>
          </a:p>
        </p:txBody>
      </p:sp>
      <p:sp>
        <p:nvSpPr>
          <p:cNvPr id="47" name="Rectangle 197"/>
          <p:cNvSpPr>
            <a:spLocks noChangeArrowheads="1"/>
          </p:cNvSpPr>
          <p:nvPr/>
        </p:nvSpPr>
        <p:spPr bwMode="auto">
          <a:xfrm>
            <a:off x="8397106" y="6746337"/>
            <a:ext cx="18450" cy="46967"/>
          </a:xfrm>
          <a:prstGeom prst="rect">
            <a:avLst/>
          </a:prstGeom>
          <a:solidFill>
            <a:schemeClr val="bg1"/>
          </a:solidFill>
          <a:ln>
            <a:noFill/>
          </a:ln>
        </p:spPr>
        <p:txBody>
          <a:bodyPr vert="horz" wrap="square" lIns="68574" tIns="34287" rIns="68574" bIns="34287" numCol="1" anchor="t" anchorCtr="0" compatLnSpc="1">
            <a:prstTxWarp prst="textNoShape">
              <a:avLst/>
            </a:prstTxWarp>
          </a:bodyPr>
          <a:lstStyle/>
          <a:p>
            <a:endParaRPr lang="en-IN" sz="1350"/>
          </a:p>
        </p:txBody>
      </p:sp>
      <p:sp>
        <p:nvSpPr>
          <p:cNvPr id="48" name="Rectangle 198"/>
          <p:cNvSpPr>
            <a:spLocks noChangeArrowheads="1"/>
          </p:cNvSpPr>
          <p:nvPr/>
        </p:nvSpPr>
        <p:spPr bwMode="auto">
          <a:xfrm>
            <a:off x="8344553" y="6746337"/>
            <a:ext cx="20126" cy="46967"/>
          </a:xfrm>
          <a:prstGeom prst="rect">
            <a:avLst/>
          </a:prstGeom>
          <a:solidFill>
            <a:schemeClr val="bg1"/>
          </a:solidFill>
          <a:ln>
            <a:noFill/>
          </a:ln>
        </p:spPr>
        <p:txBody>
          <a:bodyPr vert="horz" wrap="square" lIns="68574" tIns="34287" rIns="68574" bIns="34287" numCol="1" anchor="t" anchorCtr="0" compatLnSpc="1">
            <a:prstTxWarp prst="textNoShape">
              <a:avLst/>
            </a:prstTxWarp>
          </a:bodyPr>
          <a:lstStyle/>
          <a:p>
            <a:endParaRPr lang="en-IN" sz="1350"/>
          </a:p>
        </p:txBody>
      </p:sp>
      <p:sp>
        <p:nvSpPr>
          <p:cNvPr id="49" name="Rectangle 199"/>
          <p:cNvSpPr>
            <a:spLocks noChangeArrowheads="1"/>
          </p:cNvSpPr>
          <p:nvPr/>
        </p:nvSpPr>
        <p:spPr bwMode="auto">
          <a:xfrm>
            <a:off x="8293677" y="6746337"/>
            <a:ext cx="20126" cy="46967"/>
          </a:xfrm>
          <a:prstGeom prst="rect">
            <a:avLst/>
          </a:prstGeom>
          <a:solidFill>
            <a:schemeClr val="bg1"/>
          </a:solidFill>
          <a:ln>
            <a:noFill/>
          </a:ln>
        </p:spPr>
        <p:txBody>
          <a:bodyPr vert="horz" wrap="square" lIns="68574" tIns="34287" rIns="68574" bIns="34287" numCol="1" anchor="t" anchorCtr="0" compatLnSpc="1">
            <a:prstTxWarp prst="textNoShape">
              <a:avLst/>
            </a:prstTxWarp>
          </a:bodyPr>
          <a:lstStyle/>
          <a:p>
            <a:endParaRPr lang="en-IN" sz="1350"/>
          </a:p>
        </p:txBody>
      </p:sp>
      <p:sp>
        <p:nvSpPr>
          <p:cNvPr id="50" name="Rectangle 200"/>
          <p:cNvSpPr>
            <a:spLocks noChangeArrowheads="1"/>
          </p:cNvSpPr>
          <p:nvPr/>
        </p:nvSpPr>
        <p:spPr bwMode="auto">
          <a:xfrm>
            <a:off x="8447983" y="6814177"/>
            <a:ext cx="18450" cy="47712"/>
          </a:xfrm>
          <a:prstGeom prst="rect">
            <a:avLst/>
          </a:prstGeom>
          <a:solidFill>
            <a:schemeClr val="bg1"/>
          </a:solidFill>
          <a:ln>
            <a:noFill/>
          </a:ln>
        </p:spPr>
        <p:txBody>
          <a:bodyPr vert="horz" wrap="square" lIns="68574" tIns="34287" rIns="68574" bIns="34287" numCol="1" anchor="t" anchorCtr="0" compatLnSpc="1">
            <a:prstTxWarp prst="textNoShape">
              <a:avLst/>
            </a:prstTxWarp>
          </a:bodyPr>
          <a:lstStyle/>
          <a:p>
            <a:endParaRPr lang="en-IN" sz="1350"/>
          </a:p>
        </p:txBody>
      </p:sp>
      <p:sp>
        <p:nvSpPr>
          <p:cNvPr id="51" name="Rectangle 201"/>
          <p:cNvSpPr>
            <a:spLocks noChangeArrowheads="1"/>
          </p:cNvSpPr>
          <p:nvPr/>
        </p:nvSpPr>
        <p:spPr bwMode="auto">
          <a:xfrm>
            <a:off x="8397106" y="6814177"/>
            <a:ext cx="18450" cy="47712"/>
          </a:xfrm>
          <a:prstGeom prst="rect">
            <a:avLst/>
          </a:prstGeom>
          <a:solidFill>
            <a:schemeClr val="bg1"/>
          </a:solidFill>
          <a:ln>
            <a:noFill/>
          </a:ln>
        </p:spPr>
        <p:txBody>
          <a:bodyPr vert="horz" wrap="square" lIns="68574" tIns="34287" rIns="68574" bIns="34287" numCol="1" anchor="t" anchorCtr="0" compatLnSpc="1">
            <a:prstTxWarp prst="textNoShape">
              <a:avLst/>
            </a:prstTxWarp>
          </a:bodyPr>
          <a:lstStyle/>
          <a:p>
            <a:endParaRPr lang="en-IN" sz="1350"/>
          </a:p>
        </p:txBody>
      </p:sp>
      <p:sp>
        <p:nvSpPr>
          <p:cNvPr id="52" name="Rectangle 202"/>
          <p:cNvSpPr>
            <a:spLocks noChangeArrowheads="1"/>
          </p:cNvSpPr>
          <p:nvPr/>
        </p:nvSpPr>
        <p:spPr bwMode="auto">
          <a:xfrm>
            <a:off x="8344553" y="6814177"/>
            <a:ext cx="20126" cy="47712"/>
          </a:xfrm>
          <a:prstGeom prst="rect">
            <a:avLst/>
          </a:prstGeom>
          <a:solidFill>
            <a:schemeClr val="bg1"/>
          </a:solidFill>
          <a:ln>
            <a:noFill/>
          </a:ln>
        </p:spPr>
        <p:txBody>
          <a:bodyPr vert="horz" wrap="square" lIns="68574" tIns="34287" rIns="68574" bIns="34287" numCol="1" anchor="t" anchorCtr="0" compatLnSpc="1">
            <a:prstTxWarp prst="textNoShape">
              <a:avLst/>
            </a:prstTxWarp>
          </a:bodyPr>
          <a:lstStyle/>
          <a:p>
            <a:endParaRPr lang="en-IN" sz="1350"/>
          </a:p>
        </p:txBody>
      </p:sp>
      <p:sp>
        <p:nvSpPr>
          <p:cNvPr id="53" name="Rectangle 203"/>
          <p:cNvSpPr>
            <a:spLocks noChangeArrowheads="1"/>
          </p:cNvSpPr>
          <p:nvPr/>
        </p:nvSpPr>
        <p:spPr bwMode="auto">
          <a:xfrm>
            <a:off x="8293677" y="6814177"/>
            <a:ext cx="20126" cy="47712"/>
          </a:xfrm>
          <a:prstGeom prst="rect">
            <a:avLst/>
          </a:prstGeom>
          <a:solidFill>
            <a:schemeClr val="bg1"/>
          </a:solidFill>
          <a:ln>
            <a:noFill/>
          </a:ln>
        </p:spPr>
        <p:txBody>
          <a:bodyPr vert="horz" wrap="square" lIns="68574" tIns="34287" rIns="68574" bIns="34287" numCol="1" anchor="t" anchorCtr="0" compatLnSpc="1">
            <a:prstTxWarp prst="textNoShape">
              <a:avLst/>
            </a:prstTxWarp>
          </a:bodyPr>
          <a:lstStyle/>
          <a:p>
            <a:endParaRPr lang="en-IN" sz="1350"/>
          </a:p>
        </p:txBody>
      </p:sp>
      <p:grpSp>
        <p:nvGrpSpPr>
          <p:cNvPr id="16" name="Group 15"/>
          <p:cNvGrpSpPr/>
          <p:nvPr/>
        </p:nvGrpSpPr>
        <p:grpSpPr>
          <a:xfrm>
            <a:off x="8575294" y="6017608"/>
            <a:ext cx="174659" cy="901685"/>
            <a:chOff x="1466989" y="5408508"/>
            <a:chExt cx="407988" cy="1579563"/>
          </a:xfrm>
        </p:grpSpPr>
        <p:sp>
          <p:nvSpPr>
            <p:cNvPr id="17" name="Freeform 277"/>
            <p:cNvSpPr>
              <a:spLocks/>
            </p:cNvSpPr>
            <p:nvPr/>
          </p:nvSpPr>
          <p:spPr bwMode="auto">
            <a:xfrm>
              <a:off x="1466989" y="5408508"/>
              <a:ext cx="407988" cy="1579562"/>
            </a:xfrm>
            <a:custGeom>
              <a:avLst/>
              <a:gdLst>
                <a:gd name="T0" fmla="*/ 0 w 257"/>
                <a:gd name="T1" fmla="*/ 166 h 995"/>
                <a:gd name="T2" fmla="*/ 257 w 257"/>
                <a:gd name="T3" fmla="*/ 0 h 995"/>
                <a:gd name="T4" fmla="*/ 257 w 257"/>
                <a:gd name="T5" fmla="*/ 995 h 995"/>
                <a:gd name="T6" fmla="*/ 0 w 257"/>
                <a:gd name="T7" fmla="*/ 995 h 995"/>
                <a:gd name="T8" fmla="*/ 0 w 257"/>
                <a:gd name="T9" fmla="*/ 166 h 995"/>
              </a:gdLst>
              <a:ahLst/>
              <a:cxnLst>
                <a:cxn ang="0">
                  <a:pos x="T0" y="T1"/>
                </a:cxn>
                <a:cxn ang="0">
                  <a:pos x="T2" y="T3"/>
                </a:cxn>
                <a:cxn ang="0">
                  <a:pos x="T4" y="T5"/>
                </a:cxn>
                <a:cxn ang="0">
                  <a:pos x="T6" y="T7"/>
                </a:cxn>
                <a:cxn ang="0">
                  <a:pos x="T8" y="T9"/>
                </a:cxn>
              </a:cxnLst>
              <a:rect l="0" t="0" r="r" b="b"/>
              <a:pathLst>
                <a:path w="257" h="995">
                  <a:moveTo>
                    <a:pt x="0" y="166"/>
                  </a:moveTo>
                  <a:lnTo>
                    <a:pt x="257" y="0"/>
                  </a:lnTo>
                  <a:lnTo>
                    <a:pt x="257" y="995"/>
                  </a:lnTo>
                  <a:lnTo>
                    <a:pt x="0" y="995"/>
                  </a:lnTo>
                  <a:lnTo>
                    <a:pt x="0" y="16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18" name="Freeform 17"/>
            <p:cNvSpPr>
              <a:spLocks noChangeArrowheads="1"/>
            </p:cNvSpPr>
            <p:nvPr/>
          </p:nvSpPr>
          <p:spPr bwMode="auto">
            <a:xfrm>
              <a:off x="1759089" y="5457548"/>
              <a:ext cx="42863" cy="1530522"/>
            </a:xfrm>
            <a:custGeom>
              <a:avLst/>
              <a:gdLst>
                <a:gd name="connsiteX0" fmla="*/ 42863 w 42863"/>
                <a:gd name="connsiteY0" fmla="*/ 0 h 1530522"/>
                <a:gd name="connsiteX1" fmla="*/ 42863 w 42863"/>
                <a:gd name="connsiteY1" fmla="*/ 1530522 h 1530522"/>
                <a:gd name="connsiteX2" fmla="*/ 0 w 42863"/>
                <a:gd name="connsiteY2" fmla="*/ 1530522 h 1530522"/>
                <a:gd name="connsiteX3" fmla="*/ 0 w 42863"/>
                <a:gd name="connsiteY3" fmla="*/ 27489 h 1530522"/>
              </a:gdLst>
              <a:ahLst/>
              <a:cxnLst>
                <a:cxn ang="0">
                  <a:pos x="connsiteX0" y="connsiteY0"/>
                </a:cxn>
                <a:cxn ang="0">
                  <a:pos x="connsiteX1" y="connsiteY1"/>
                </a:cxn>
                <a:cxn ang="0">
                  <a:pos x="connsiteX2" y="connsiteY2"/>
                </a:cxn>
                <a:cxn ang="0">
                  <a:pos x="connsiteX3" y="connsiteY3"/>
                </a:cxn>
              </a:cxnLst>
              <a:rect l="l" t="t" r="r" b="b"/>
              <a:pathLst>
                <a:path w="42863" h="1530522">
                  <a:moveTo>
                    <a:pt x="42863" y="0"/>
                  </a:moveTo>
                  <a:lnTo>
                    <a:pt x="42863" y="1530522"/>
                  </a:lnTo>
                  <a:lnTo>
                    <a:pt x="0" y="1530522"/>
                  </a:lnTo>
                  <a:lnTo>
                    <a:pt x="0" y="27489"/>
                  </a:lnTo>
                  <a:close/>
                </a:path>
              </a:pathLst>
            </a:custGeom>
            <a:solidFill>
              <a:schemeClr val="accent1">
                <a:lumMod val="20000"/>
                <a:lumOff val="80000"/>
              </a:schemeClr>
            </a:solidFill>
            <a:ln>
              <a:noFill/>
            </a:ln>
          </p:spPr>
          <p:txBody>
            <a:bodyPr vert="horz" wrap="square" lIns="91440" tIns="45720" rIns="91440" bIns="45720" numCol="1" anchor="t" anchorCtr="0" compatLnSpc="1">
              <a:prstTxWarp prst="textNoShape">
                <a:avLst/>
              </a:prstTxWarp>
              <a:noAutofit/>
            </a:bodyPr>
            <a:lstStyle/>
            <a:p>
              <a:endParaRPr lang="en-IN" sz="1350"/>
            </a:p>
          </p:txBody>
        </p:sp>
        <p:sp>
          <p:nvSpPr>
            <p:cNvPr id="19" name="Freeform 18"/>
            <p:cNvSpPr>
              <a:spLocks noChangeArrowheads="1"/>
            </p:cNvSpPr>
            <p:nvPr/>
          </p:nvSpPr>
          <p:spPr bwMode="auto">
            <a:xfrm>
              <a:off x="1657772" y="5522526"/>
              <a:ext cx="42863" cy="1465545"/>
            </a:xfrm>
            <a:custGeom>
              <a:avLst/>
              <a:gdLst>
                <a:gd name="connsiteX0" fmla="*/ 42863 w 42863"/>
                <a:gd name="connsiteY0" fmla="*/ 0 h 1465545"/>
                <a:gd name="connsiteX1" fmla="*/ 42863 w 42863"/>
                <a:gd name="connsiteY1" fmla="*/ 1465545 h 1465545"/>
                <a:gd name="connsiteX2" fmla="*/ 0 w 42863"/>
                <a:gd name="connsiteY2" fmla="*/ 1465545 h 1465545"/>
                <a:gd name="connsiteX3" fmla="*/ 0 w 42863"/>
                <a:gd name="connsiteY3" fmla="*/ 27489 h 1465545"/>
              </a:gdLst>
              <a:ahLst/>
              <a:cxnLst>
                <a:cxn ang="0">
                  <a:pos x="connsiteX0" y="connsiteY0"/>
                </a:cxn>
                <a:cxn ang="0">
                  <a:pos x="connsiteX1" y="connsiteY1"/>
                </a:cxn>
                <a:cxn ang="0">
                  <a:pos x="connsiteX2" y="connsiteY2"/>
                </a:cxn>
                <a:cxn ang="0">
                  <a:pos x="connsiteX3" y="connsiteY3"/>
                </a:cxn>
              </a:cxnLst>
              <a:rect l="l" t="t" r="r" b="b"/>
              <a:pathLst>
                <a:path w="42863" h="1465545">
                  <a:moveTo>
                    <a:pt x="42863" y="0"/>
                  </a:moveTo>
                  <a:lnTo>
                    <a:pt x="42863" y="1465545"/>
                  </a:lnTo>
                  <a:lnTo>
                    <a:pt x="0" y="1465545"/>
                  </a:lnTo>
                  <a:lnTo>
                    <a:pt x="0" y="27489"/>
                  </a:lnTo>
                  <a:close/>
                </a:path>
              </a:pathLst>
            </a:custGeom>
            <a:solidFill>
              <a:schemeClr val="accent1">
                <a:lumMod val="20000"/>
                <a:lumOff val="80000"/>
              </a:schemeClr>
            </a:solidFill>
            <a:ln>
              <a:noFill/>
            </a:ln>
          </p:spPr>
          <p:txBody>
            <a:bodyPr vert="horz" wrap="square" lIns="91440" tIns="45720" rIns="91440" bIns="45720" numCol="1" anchor="t" anchorCtr="0" compatLnSpc="1">
              <a:prstTxWarp prst="textNoShape">
                <a:avLst/>
              </a:prstTxWarp>
              <a:noAutofit/>
            </a:bodyPr>
            <a:lstStyle/>
            <a:p>
              <a:endParaRPr lang="en-IN" sz="1350"/>
            </a:p>
          </p:txBody>
        </p:sp>
        <p:sp>
          <p:nvSpPr>
            <p:cNvPr id="20" name="Freeform 19"/>
            <p:cNvSpPr>
              <a:spLocks noChangeArrowheads="1"/>
            </p:cNvSpPr>
            <p:nvPr/>
          </p:nvSpPr>
          <p:spPr bwMode="auto">
            <a:xfrm>
              <a:off x="1554302" y="5588884"/>
              <a:ext cx="42863" cy="1399187"/>
            </a:xfrm>
            <a:custGeom>
              <a:avLst/>
              <a:gdLst>
                <a:gd name="connsiteX0" fmla="*/ 42863 w 42863"/>
                <a:gd name="connsiteY0" fmla="*/ 0 h 1399187"/>
                <a:gd name="connsiteX1" fmla="*/ 42863 w 42863"/>
                <a:gd name="connsiteY1" fmla="*/ 1399187 h 1399187"/>
                <a:gd name="connsiteX2" fmla="*/ 0 w 42863"/>
                <a:gd name="connsiteY2" fmla="*/ 1399187 h 1399187"/>
                <a:gd name="connsiteX3" fmla="*/ 0 w 42863"/>
                <a:gd name="connsiteY3" fmla="*/ 27489 h 1399187"/>
              </a:gdLst>
              <a:ahLst/>
              <a:cxnLst>
                <a:cxn ang="0">
                  <a:pos x="connsiteX0" y="connsiteY0"/>
                </a:cxn>
                <a:cxn ang="0">
                  <a:pos x="connsiteX1" y="connsiteY1"/>
                </a:cxn>
                <a:cxn ang="0">
                  <a:pos x="connsiteX2" y="connsiteY2"/>
                </a:cxn>
                <a:cxn ang="0">
                  <a:pos x="connsiteX3" y="connsiteY3"/>
                </a:cxn>
              </a:cxnLst>
              <a:rect l="l" t="t" r="r" b="b"/>
              <a:pathLst>
                <a:path w="42863" h="1399187">
                  <a:moveTo>
                    <a:pt x="42863" y="0"/>
                  </a:moveTo>
                  <a:lnTo>
                    <a:pt x="42863" y="1399187"/>
                  </a:lnTo>
                  <a:lnTo>
                    <a:pt x="0" y="1399187"/>
                  </a:lnTo>
                  <a:lnTo>
                    <a:pt x="0" y="27489"/>
                  </a:lnTo>
                  <a:close/>
                </a:path>
              </a:pathLst>
            </a:custGeom>
            <a:solidFill>
              <a:schemeClr val="accent1">
                <a:lumMod val="20000"/>
                <a:lumOff val="80000"/>
              </a:schemeClr>
            </a:solidFill>
            <a:ln>
              <a:noFill/>
            </a:ln>
          </p:spPr>
          <p:txBody>
            <a:bodyPr vert="horz" wrap="square" lIns="91440" tIns="45720" rIns="91440" bIns="45720" numCol="1" anchor="t" anchorCtr="0" compatLnSpc="1">
              <a:prstTxWarp prst="textNoShape">
                <a:avLst/>
              </a:prstTxWarp>
              <a:noAutofit/>
            </a:bodyPr>
            <a:lstStyle/>
            <a:p>
              <a:endParaRPr lang="en-IN" sz="1350"/>
            </a:p>
          </p:txBody>
        </p:sp>
      </p:grpSp>
      <p:graphicFrame>
        <p:nvGraphicFramePr>
          <p:cNvPr id="5" name="Object 4" hidden="1"/>
          <p:cNvGraphicFramePr>
            <a:graphicFrameLocks noChangeAspect="1"/>
          </p:cNvGraphicFramePr>
          <p:nvPr>
            <p:custDataLst>
              <p:tags r:id="rId2"/>
            </p:custDataLst>
            <p:extLst/>
          </p:nvPr>
        </p:nvGraphicFramePr>
        <p:xfrm>
          <a:off x="1191" y="1589"/>
          <a:ext cx="1190" cy="1587"/>
        </p:xfrm>
        <a:graphic>
          <a:graphicData uri="http://schemas.openxmlformats.org/presentationml/2006/ole">
            <mc:AlternateContent xmlns:mc="http://schemas.openxmlformats.org/markup-compatibility/2006">
              <mc:Choice xmlns:v="urn:schemas-microsoft-com:vml" Requires="v">
                <p:oleObj spid="_x0000_s103429" name="think-cell Slide" r:id="rId5" imgW="270" imgH="270" progId="TCLayout.ActiveDocument.1">
                  <p:embed/>
                </p:oleObj>
              </mc:Choice>
              <mc:Fallback>
                <p:oleObj name="think-cell Slide" r:id="rId5" imgW="270" imgH="270" progId="TCLayout.ActiveDocument.1">
                  <p:embed/>
                  <p:pic>
                    <p:nvPicPr>
                      <p:cNvPr id="5" name="Object 4" hidden="1"/>
                      <p:cNvPicPr/>
                      <p:nvPr/>
                    </p:nvPicPr>
                    <p:blipFill>
                      <a:blip r:embed="rId6"/>
                      <a:stretch>
                        <a:fillRect/>
                      </a:stretch>
                    </p:blipFill>
                    <p:spPr>
                      <a:xfrm>
                        <a:off x="1191" y="1589"/>
                        <a:ext cx="1190" cy="1587"/>
                      </a:xfrm>
                      <a:prstGeom prst="rect">
                        <a:avLst/>
                      </a:prstGeom>
                    </p:spPr>
                  </p:pic>
                </p:oleObj>
              </mc:Fallback>
            </mc:AlternateContent>
          </a:graphicData>
        </a:graphic>
      </p:graphicFrame>
      <p:sp>
        <p:nvSpPr>
          <p:cNvPr id="3" name="Footer Placeholder 2"/>
          <p:cNvSpPr>
            <a:spLocks noGrp="1"/>
          </p:cNvSpPr>
          <p:nvPr>
            <p:ph type="ftr" sz="quarter" idx="10"/>
          </p:nvPr>
        </p:nvSpPr>
        <p:spPr/>
        <p:txBody>
          <a:bodyPr/>
          <a:lstStyle/>
          <a:p>
            <a:r>
              <a:rPr lang="en-US"/>
              <a:t>Microsoft Confidential</a:t>
            </a:r>
          </a:p>
        </p:txBody>
      </p:sp>
      <p:sp>
        <p:nvSpPr>
          <p:cNvPr id="4" name="Slide Number Placeholder 3"/>
          <p:cNvSpPr>
            <a:spLocks noGrp="1"/>
          </p:cNvSpPr>
          <p:nvPr>
            <p:ph type="sldNum" sz="quarter" idx="11"/>
          </p:nvPr>
        </p:nvSpPr>
        <p:spPr/>
        <p:txBody>
          <a:bodyPr/>
          <a:lstStyle/>
          <a:p>
            <a:fld id="{27258FFF-F925-446B-8502-81C933981705}" type="slidenum">
              <a:rPr lang="en-US" smtClean="0"/>
              <a:pPr/>
              <a:t>‹#›</a:t>
            </a:fld>
            <a:endParaRPr lang="en-US"/>
          </a:p>
        </p:txBody>
      </p:sp>
      <p:sp>
        <p:nvSpPr>
          <p:cNvPr id="7" name="Title 1"/>
          <p:cNvSpPr>
            <a:spLocks noGrp="1"/>
          </p:cNvSpPr>
          <p:nvPr>
            <p:ph type="title" hasCustomPrompt="1"/>
          </p:nvPr>
        </p:nvSpPr>
        <p:spPr>
          <a:xfrm>
            <a:off x="438875" y="264964"/>
            <a:ext cx="8418931" cy="1097302"/>
          </a:xfrm>
        </p:spPr>
        <p:txBody>
          <a:bodyPr lIns="0" tIns="91440" rIns="146304" bIns="91440"/>
          <a:lstStyle>
            <a:lvl1pPr>
              <a:lnSpc>
                <a:spcPts val="3674"/>
              </a:lnSpc>
              <a:defRPr sz="2700" baseline="0">
                <a:solidFill>
                  <a:schemeClr val="accent1"/>
                </a:solidFill>
              </a:defRPr>
            </a:lvl1pPr>
          </a:lstStyle>
          <a:p>
            <a:r>
              <a:rPr lang="en-US" dirty="0" err="1"/>
              <a:t>Lorem</a:t>
            </a:r>
            <a:r>
              <a:rPr lang="en-US" dirty="0"/>
              <a:t> </a:t>
            </a:r>
            <a:r>
              <a:rPr lang="en-US" dirty="0" err="1"/>
              <a:t>ipsum</a:t>
            </a:r>
            <a:r>
              <a:rPr lang="en-US" dirty="0"/>
              <a:t> dolor sit.</a:t>
            </a:r>
          </a:p>
        </p:txBody>
      </p:sp>
      <p:sp>
        <p:nvSpPr>
          <p:cNvPr id="120" name="Text Placeholder 7"/>
          <p:cNvSpPr>
            <a:spLocks noGrp="1"/>
          </p:cNvSpPr>
          <p:nvPr>
            <p:ph type="body" sz="quarter" idx="13" hasCustomPrompt="1"/>
          </p:nvPr>
        </p:nvSpPr>
        <p:spPr>
          <a:xfrm>
            <a:off x="452590" y="1545465"/>
            <a:ext cx="8418931" cy="4663068"/>
          </a:xfrm>
        </p:spPr>
        <p:txBody>
          <a:bodyPr lIns="0" tIns="0"/>
          <a:lstStyle>
            <a:lvl1pPr marL="175006" indent="-175006">
              <a:spcBef>
                <a:spcPts val="900"/>
              </a:spcBef>
              <a:defRPr sz="1950">
                <a:latin typeface="+mn-lt"/>
              </a:defRPr>
            </a:lvl1pPr>
            <a:lvl2pPr marL="517874" indent="-175006">
              <a:spcBef>
                <a:spcPts val="900"/>
              </a:spcBef>
              <a:buSzPct val="100000"/>
              <a:buFont typeface="Segoe UI" pitchFamily="34" charset="0"/>
              <a:buChar char="‐"/>
              <a:defRPr/>
            </a:lvl2pPr>
            <a:lvl3pPr marL="860741" indent="-175006">
              <a:spcBef>
                <a:spcPts val="900"/>
              </a:spcBef>
              <a:buFont typeface="Wingdings" pitchFamily="2" charset="2"/>
              <a:buChar char="§"/>
              <a:defRPr/>
            </a:lvl3pPr>
            <a:lvl4pPr marL="1200037" indent="-257151">
              <a:spcBef>
                <a:spcPts val="900"/>
              </a:spcBef>
              <a:buFont typeface="+mj-lt"/>
              <a:buAutoNum type="arabicPeriod"/>
              <a:defRPr/>
            </a:lvl4pPr>
            <a:lvl5pPr marL="1459569" indent="-257151">
              <a:spcBef>
                <a:spcPts val="900"/>
              </a:spcBef>
              <a:buFont typeface="+mj-lt"/>
              <a:buAutoNum type="alphaLcParenR"/>
              <a:defRPr/>
            </a:lvl5pPr>
          </a:lstStyle>
          <a:p>
            <a:pPr lvl="0"/>
            <a:r>
              <a:rPr lang="en-US" dirty="0" err="1"/>
              <a:t>Lorem</a:t>
            </a:r>
            <a:r>
              <a:rPr lang="en-US" dirty="0"/>
              <a:t> </a:t>
            </a:r>
            <a:r>
              <a:rPr lang="en-US" dirty="0" err="1"/>
              <a:t>ipsum</a:t>
            </a:r>
            <a:r>
              <a:rPr lang="en-US" dirty="0"/>
              <a:t> dolor sit </a:t>
            </a:r>
            <a:r>
              <a:rPr lang="en-US" dirty="0" err="1"/>
              <a:t>amet</a:t>
            </a:r>
            <a:r>
              <a:rPr lang="en-US" dirty="0"/>
              <a:t>, </a:t>
            </a:r>
            <a:r>
              <a:rPr lang="en-US" dirty="0" err="1"/>
              <a:t>consectetur</a:t>
            </a:r>
            <a:r>
              <a:rPr lang="en-US" dirty="0"/>
              <a:t> </a:t>
            </a:r>
            <a:r>
              <a:rPr lang="en-US" dirty="0" err="1"/>
              <a:t>adipiscing</a:t>
            </a:r>
            <a:r>
              <a:rPr lang="en-US" dirty="0"/>
              <a:t> </a:t>
            </a:r>
            <a:br>
              <a:rPr lang="en-US" dirty="0"/>
            </a:br>
            <a:r>
              <a:rPr lang="en-US" dirty="0" err="1"/>
              <a:t>elit</a:t>
            </a:r>
            <a:r>
              <a:rPr lang="en-US" dirty="0"/>
              <a:t>. </a:t>
            </a:r>
            <a:r>
              <a:rPr lang="en-US" dirty="0" err="1"/>
              <a:t>Nunc</a:t>
            </a:r>
            <a:r>
              <a:rPr lang="en-US" dirty="0"/>
              <a:t> et </a:t>
            </a:r>
            <a:r>
              <a:rPr lang="en-US" dirty="0" err="1"/>
              <a:t>sagittis</a:t>
            </a:r>
            <a:r>
              <a:rPr lang="en-US" dirty="0"/>
              <a:t> ligula</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1167994600"/>
      </p:ext>
    </p:extLst>
  </p:cSld>
  <p:clrMapOvr>
    <a:masterClrMapping/>
  </p:clrMapOvr>
  <mc:AlternateContent xmlns:mc="http://schemas.openxmlformats.org/markup-compatibility/2006" xmlns:p14="http://schemas.microsoft.com/office/powerpoint/2010/main">
    <mc:Choice Requires="p14">
      <p:transition spd="slow" p14:dur="1250">
        <p:fade/>
      </p:transition>
    </mc:Choice>
    <mc:Fallback xmlns="">
      <p:transition spd="slow">
        <p:fade/>
      </p:transition>
    </mc:Fallback>
  </mc:AlternateContent>
</p:sldLayout>
</file>

<file path=ppt/slideLayouts/slideLayout172.xml><?xml version="1.0" encoding="utf-8"?>
<p:sldLayout xmlns:a="http://schemas.openxmlformats.org/drawingml/2006/main" xmlns:r="http://schemas.openxmlformats.org/officeDocument/2006/relationships" xmlns:p="http://schemas.openxmlformats.org/presentationml/2006/main" preserve="1" userDrawn="1">
  <p:cSld name="69_Illustrated Footer">
    <p:spTree>
      <p:nvGrpSpPr>
        <p:cNvPr id="1" name=""/>
        <p:cNvGrpSpPr/>
        <p:nvPr/>
      </p:nvGrpSpPr>
      <p:grpSpPr>
        <a:xfrm>
          <a:off x="0" y="0"/>
          <a:ext cx="0" cy="0"/>
          <a:chOff x="0" y="0"/>
          <a:chExt cx="0" cy="0"/>
        </a:xfrm>
      </p:grpSpPr>
      <p:grpSp>
        <p:nvGrpSpPr>
          <p:cNvPr id="686" name="Group 685"/>
          <p:cNvGrpSpPr/>
          <p:nvPr userDrawn="1"/>
        </p:nvGrpSpPr>
        <p:grpSpPr>
          <a:xfrm>
            <a:off x="-1" y="5525025"/>
            <a:ext cx="9326564" cy="1481384"/>
            <a:chOff x="-1" y="5525024"/>
            <a:chExt cx="12436476" cy="1481384"/>
          </a:xfrm>
        </p:grpSpPr>
        <p:grpSp>
          <p:nvGrpSpPr>
            <p:cNvPr id="18" name="Group 17"/>
            <p:cNvGrpSpPr/>
            <p:nvPr userDrawn="1"/>
          </p:nvGrpSpPr>
          <p:grpSpPr>
            <a:xfrm>
              <a:off x="1000369" y="6033674"/>
              <a:ext cx="1893025" cy="713730"/>
              <a:chOff x="14461419" y="5879505"/>
              <a:chExt cx="4159473" cy="1515164"/>
            </a:xfrm>
          </p:grpSpPr>
          <p:sp>
            <p:nvSpPr>
              <p:cNvPr id="156" name="Rectangle 5"/>
              <p:cNvSpPr>
                <a:spLocks noChangeArrowheads="1"/>
              </p:cNvSpPr>
              <p:nvPr/>
            </p:nvSpPr>
            <p:spPr bwMode="auto">
              <a:xfrm>
                <a:off x="14461419" y="6412370"/>
                <a:ext cx="1154278" cy="982298"/>
              </a:xfrm>
              <a:prstGeom prst="rect">
                <a:avLst/>
              </a:prstGeom>
              <a:solidFill>
                <a:srgbClr val="D2D3D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157" name="Rectangle 7"/>
              <p:cNvSpPr>
                <a:spLocks noChangeArrowheads="1"/>
              </p:cNvSpPr>
              <p:nvPr/>
            </p:nvSpPr>
            <p:spPr bwMode="auto">
              <a:xfrm>
                <a:off x="14633374" y="6164866"/>
                <a:ext cx="808390" cy="687753"/>
              </a:xfrm>
              <a:prstGeom prst="rect">
                <a:avLst/>
              </a:prstGeom>
              <a:solidFill>
                <a:srgbClr val="D2D3D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158" name="Rectangle 9"/>
              <p:cNvSpPr>
                <a:spLocks noChangeArrowheads="1"/>
              </p:cNvSpPr>
              <p:nvPr/>
            </p:nvSpPr>
            <p:spPr bwMode="auto">
              <a:xfrm>
                <a:off x="15785989" y="6756246"/>
                <a:ext cx="925004" cy="638422"/>
              </a:xfrm>
              <a:prstGeom prst="rect">
                <a:avLst/>
              </a:prstGeom>
              <a:solidFill>
                <a:srgbClr val="D2D3D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159" name="Rectangle 11"/>
              <p:cNvSpPr>
                <a:spLocks noChangeArrowheads="1"/>
              </p:cNvSpPr>
              <p:nvPr/>
            </p:nvSpPr>
            <p:spPr bwMode="auto">
              <a:xfrm>
                <a:off x="16920502" y="6315156"/>
                <a:ext cx="926981" cy="1079512"/>
              </a:xfrm>
              <a:prstGeom prst="rect">
                <a:avLst/>
              </a:prstGeom>
              <a:solidFill>
                <a:srgbClr val="D2D3D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160" name="Rectangle 12"/>
              <p:cNvSpPr>
                <a:spLocks noChangeArrowheads="1"/>
              </p:cNvSpPr>
              <p:nvPr/>
            </p:nvSpPr>
            <p:spPr bwMode="auto">
              <a:xfrm>
                <a:off x="16396728" y="6879578"/>
                <a:ext cx="926981" cy="515090"/>
              </a:xfrm>
              <a:prstGeom prst="rect">
                <a:avLst/>
              </a:prstGeom>
              <a:solidFill>
                <a:srgbClr val="D2D3D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161" name="Rectangle 13"/>
              <p:cNvSpPr>
                <a:spLocks noChangeArrowheads="1"/>
              </p:cNvSpPr>
              <p:nvPr/>
            </p:nvSpPr>
            <p:spPr bwMode="auto">
              <a:xfrm>
                <a:off x="17163611" y="6569073"/>
                <a:ext cx="926981" cy="825595"/>
              </a:xfrm>
              <a:prstGeom prst="rect">
                <a:avLst/>
              </a:prstGeom>
              <a:solidFill>
                <a:srgbClr val="D2D3D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162" name="Rectangle 18"/>
              <p:cNvSpPr>
                <a:spLocks noChangeArrowheads="1"/>
              </p:cNvSpPr>
              <p:nvPr/>
            </p:nvSpPr>
            <p:spPr bwMode="auto">
              <a:xfrm>
                <a:off x="17991766" y="6023255"/>
                <a:ext cx="225321" cy="1371414"/>
              </a:xfrm>
              <a:prstGeom prst="rect">
                <a:avLst/>
              </a:prstGeom>
              <a:solidFill>
                <a:srgbClr val="D2D3D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163" name="Rectangle 19"/>
              <p:cNvSpPr>
                <a:spLocks noChangeArrowheads="1"/>
              </p:cNvSpPr>
              <p:nvPr/>
            </p:nvSpPr>
            <p:spPr bwMode="auto">
              <a:xfrm>
                <a:off x="18313936" y="6841773"/>
                <a:ext cx="306956" cy="552895"/>
              </a:xfrm>
              <a:prstGeom prst="rect">
                <a:avLst/>
              </a:prstGeom>
              <a:solidFill>
                <a:srgbClr val="D2D3D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164" name="Rectangle 141"/>
              <p:cNvSpPr>
                <a:spLocks noChangeArrowheads="1"/>
              </p:cNvSpPr>
              <p:nvPr/>
            </p:nvSpPr>
            <p:spPr bwMode="auto">
              <a:xfrm>
                <a:off x="17384880" y="6029539"/>
                <a:ext cx="118590" cy="296057"/>
              </a:xfrm>
              <a:prstGeom prst="rect">
                <a:avLst/>
              </a:prstGeom>
              <a:solidFill>
                <a:srgbClr val="D2D3D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165" name="Rectangle 143"/>
              <p:cNvSpPr>
                <a:spLocks noChangeArrowheads="1"/>
              </p:cNvSpPr>
              <p:nvPr/>
            </p:nvSpPr>
            <p:spPr bwMode="auto">
              <a:xfrm>
                <a:off x="17548930" y="6177566"/>
                <a:ext cx="229274" cy="148031"/>
              </a:xfrm>
              <a:prstGeom prst="rect">
                <a:avLst/>
              </a:prstGeom>
              <a:solidFill>
                <a:srgbClr val="D2D3D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166" name="Rectangle 144"/>
              <p:cNvSpPr>
                <a:spLocks noChangeArrowheads="1"/>
              </p:cNvSpPr>
              <p:nvPr/>
            </p:nvSpPr>
            <p:spPr bwMode="auto">
              <a:xfrm>
                <a:off x="14890320" y="5879505"/>
                <a:ext cx="116614" cy="292617"/>
              </a:xfrm>
              <a:prstGeom prst="rect">
                <a:avLst/>
              </a:prstGeom>
              <a:solidFill>
                <a:srgbClr val="D2D3D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167" name="Rectangle 145"/>
              <p:cNvSpPr>
                <a:spLocks noChangeArrowheads="1"/>
              </p:cNvSpPr>
              <p:nvPr/>
            </p:nvSpPr>
            <p:spPr bwMode="auto">
              <a:xfrm>
                <a:off x="15050417" y="6057928"/>
                <a:ext cx="233227" cy="148031"/>
              </a:xfrm>
              <a:prstGeom prst="rect">
                <a:avLst/>
              </a:prstGeom>
              <a:solidFill>
                <a:srgbClr val="D2D3D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168" name="Rectangle 141"/>
              <p:cNvSpPr>
                <a:spLocks noChangeArrowheads="1"/>
              </p:cNvSpPr>
              <p:nvPr/>
            </p:nvSpPr>
            <p:spPr bwMode="auto">
              <a:xfrm>
                <a:off x="18401892" y="7269886"/>
                <a:ext cx="118590" cy="124782"/>
              </a:xfrm>
              <a:prstGeom prst="rect">
                <a:avLst/>
              </a:prstGeom>
              <a:solidFill>
                <a:srgbClr val="D2D3D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grpSp>
        <p:sp>
          <p:nvSpPr>
            <p:cNvPr id="19" name="Freeform 29"/>
            <p:cNvSpPr>
              <a:spLocks/>
            </p:cNvSpPr>
            <p:nvPr userDrawn="1"/>
          </p:nvSpPr>
          <p:spPr bwMode="auto">
            <a:xfrm>
              <a:off x="1209635" y="6581240"/>
              <a:ext cx="2401823" cy="425168"/>
            </a:xfrm>
            <a:custGeom>
              <a:avLst/>
              <a:gdLst>
                <a:gd name="T0" fmla="*/ 876 w 1417"/>
                <a:gd name="T1" fmla="*/ 14 h 294"/>
                <a:gd name="T2" fmla="*/ 860 w 1417"/>
                <a:gd name="T3" fmla="*/ 12 h 294"/>
                <a:gd name="T4" fmla="*/ 822 w 1417"/>
                <a:gd name="T5" fmla="*/ 6 h 294"/>
                <a:gd name="T6" fmla="*/ 743 w 1417"/>
                <a:gd name="T7" fmla="*/ 1 h 294"/>
                <a:gd name="T8" fmla="*/ 700 w 1417"/>
                <a:gd name="T9" fmla="*/ 0 h 294"/>
                <a:gd name="T10" fmla="*/ 0 w 1417"/>
                <a:gd name="T11" fmla="*/ 294 h 294"/>
                <a:gd name="T12" fmla="*/ 502 w 1417"/>
                <a:gd name="T13" fmla="*/ 294 h 294"/>
                <a:gd name="T14" fmla="*/ 1417 w 1417"/>
                <a:gd name="T15" fmla="*/ 294 h 294"/>
                <a:gd name="T16" fmla="*/ 876 w 1417"/>
                <a:gd name="T17" fmla="*/ 14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17" h="294">
                  <a:moveTo>
                    <a:pt x="876" y="14"/>
                  </a:moveTo>
                  <a:cubicBezTo>
                    <a:pt x="871" y="13"/>
                    <a:pt x="865" y="12"/>
                    <a:pt x="860" y="12"/>
                  </a:cubicBezTo>
                  <a:cubicBezTo>
                    <a:pt x="848" y="10"/>
                    <a:pt x="835" y="8"/>
                    <a:pt x="822" y="6"/>
                  </a:cubicBezTo>
                  <a:cubicBezTo>
                    <a:pt x="796" y="3"/>
                    <a:pt x="769" y="1"/>
                    <a:pt x="743" y="1"/>
                  </a:cubicBezTo>
                  <a:cubicBezTo>
                    <a:pt x="729" y="0"/>
                    <a:pt x="714" y="0"/>
                    <a:pt x="700" y="0"/>
                  </a:cubicBezTo>
                  <a:cubicBezTo>
                    <a:pt x="446" y="2"/>
                    <a:pt x="194" y="100"/>
                    <a:pt x="0" y="294"/>
                  </a:cubicBezTo>
                  <a:cubicBezTo>
                    <a:pt x="502" y="294"/>
                    <a:pt x="502" y="294"/>
                    <a:pt x="502" y="294"/>
                  </a:cubicBezTo>
                  <a:cubicBezTo>
                    <a:pt x="1417" y="294"/>
                    <a:pt x="1417" y="294"/>
                    <a:pt x="1417" y="294"/>
                  </a:cubicBezTo>
                  <a:cubicBezTo>
                    <a:pt x="1264" y="141"/>
                    <a:pt x="1074" y="47"/>
                    <a:pt x="876" y="14"/>
                  </a:cubicBezTo>
                </a:path>
              </a:pathLst>
            </a:custGeom>
            <a:solidFill>
              <a:srgbClr val="7FBB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20" name="Rectangle 6"/>
            <p:cNvSpPr>
              <a:spLocks noChangeArrowheads="1"/>
            </p:cNvSpPr>
            <p:nvPr/>
          </p:nvSpPr>
          <p:spPr bwMode="auto">
            <a:xfrm flipH="1">
              <a:off x="343659" y="6197070"/>
              <a:ext cx="617072" cy="525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21" name="Rectangle 21"/>
            <p:cNvSpPr>
              <a:spLocks noChangeArrowheads="1"/>
            </p:cNvSpPr>
            <p:nvPr/>
          </p:nvSpPr>
          <p:spPr bwMode="auto">
            <a:xfrm flipH="1">
              <a:off x="93239" y="5904640"/>
              <a:ext cx="118342" cy="73844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22" name="Freeform 21"/>
            <p:cNvSpPr>
              <a:spLocks/>
            </p:cNvSpPr>
            <p:nvPr userDrawn="1"/>
          </p:nvSpPr>
          <p:spPr bwMode="auto">
            <a:xfrm flipH="1">
              <a:off x="0" y="6490190"/>
              <a:ext cx="2873689" cy="500510"/>
            </a:xfrm>
            <a:custGeom>
              <a:avLst/>
              <a:gdLst>
                <a:gd name="connsiteX0" fmla="*/ 2738898 w 3714827"/>
                <a:gd name="connsiteY0" fmla="*/ 0 h 647011"/>
                <a:gd name="connsiteX1" fmla="*/ 2579791 w 3714827"/>
                <a:gd name="connsiteY1" fmla="*/ 0 h 647011"/>
                <a:gd name="connsiteX2" fmla="*/ 0 w 3714827"/>
                <a:gd name="connsiteY2" fmla="*/ 647011 h 647011"/>
                <a:gd name="connsiteX3" fmla="*/ 1846767 w 3714827"/>
                <a:gd name="connsiteY3" fmla="*/ 647011 h 647011"/>
                <a:gd name="connsiteX4" fmla="*/ 3414278 w 3714827"/>
                <a:gd name="connsiteY4" fmla="*/ 647011 h 647011"/>
                <a:gd name="connsiteX5" fmla="*/ 3714827 w 3714827"/>
                <a:gd name="connsiteY5" fmla="*/ 647011 h 647011"/>
                <a:gd name="connsiteX6" fmla="*/ 3714827 w 3714827"/>
                <a:gd name="connsiteY6" fmla="*/ 101129 h 647011"/>
                <a:gd name="connsiteX7" fmla="*/ 3500911 w 3714827"/>
                <a:gd name="connsiteY7" fmla="*/ 64482 h 647011"/>
                <a:gd name="connsiteX8" fmla="*/ 3227580 w 3714827"/>
                <a:gd name="connsiteY8" fmla="*/ 30488 h 647011"/>
                <a:gd name="connsiteX9" fmla="*/ 3170757 w 3714827"/>
                <a:gd name="connsiteY9" fmla="*/ 23713 h 647011"/>
                <a:gd name="connsiteX10" fmla="*/ 3034380 w 3714827"/>
                <a:gd name="connsiteY10" fmla="*/ 13550 h 647011"/>
                <a:gd name="connsiteX11" fmla="*/ 2738898 w 3714827"/>
                <a:gd name="connsiteY11" fmla="*/ 0 h 647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14827" h="647011">
                  <a:moveTo>
                    <a:pt x="2738898" y="0"/>
                  </a:moveTo>
                  <a:cubicBezTo>
                    <a:pt x="2687756" y="0"/>
                    <a:pt x="2636615" y="0"/>
                    <a:pt x="2579791" y="0"/>
                  </a:cubicBezTo>
                  <a:cubicBezTo>
                    <a:pt x="1642202" y="3388"/>
                    <a:pt x="710295" y="220187"/>
                    <a:pt x="0" y="647011"/>
                  </a:cubicBezTo>
                  <a:cubicBezTo>
                    <a:pt x="1846767" y="647011"/>
                    <a:pt x="1846767" y="647011"/>
                    <a:pt x="1846767" y="647011"/>
                  </a:cubicBezTo>
                  <a:cubicBezTo>
                    <a:pt x="2480705" y="647011"/>
                    <a:pt x="2995780" y="647011"/>
                    <a:pt x="3414278" y="647011"/>
                  </a:cubicBezTo>
                  <a:lnTo>
                    <a:pt x="3714827" y="647011"/>
                  </a:lnTo>
                  <a:lnTo>
                    <a:pt x="3714827" y="101129"/>
                  </a:lnTo>
                  <a:lnTo>
                    <a:pt x="3500911" y="64482"/>
                  </a:lnTo>
                  <a:cubicBezTo>
                    <a:pt x="3410393" y="51130"/>
                    <a:pt x="3319208" y="39803"/>
                    <a:pt x="3227580" y="30488"/>
                  </a:cubicBezTo>
                  <a:cubicBezTo>
                    <a:pt x="3210533" y="27100"/>
                    <a:pt x="3193486" y="27100"/>
                    <a:pt x="3170757" y="23713"/>
                  </a:cubicBezTo>
                  <a:cubicBezTo>
                    <a:pt x="3125298" y="20325"/>
                    <a:pt x="3079839" y="16938"/>
                    <a:pt x="3034380" y="13550"/>
                  </a:cubicBezTo>
                  <a:cubicBezTo>
                    <a:pt x="2932098" y="6775"/>
                    <a:pt x="2835498" y="3388"/>
                    <a:pt x="2738898" y="0"/>
                  </a:cubicBezTo>
                  <a:close/>
                </a:path>
              </a:pathLst>
            </a:custGeom>
            <a:solidFill>
              <a:srgbClr val="79A6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en-IN" sz="1350"/>
            </a:p>
          </p:txBody>
        </p:sp>
        <p:sp>
          <p:nvSpPr>
            <p:cNvPr id="23" name="Freeform 22"/>
            <p:cNvSpPr>
              <a:spLocks/>
            </p:cNvSpPr>
            <p:nvPr/>
          </p:nvSpPr>
          <p:spPr bwMode="auto">
            <a:xfrm flipH="1">
              <a:off x="0" y="6657716"/>
              <a:ext cx="2765232" cy="332984"/>
            </a:xfrm>
            <a:custGeom>
              <a:avLst/>
              <a:gdLst>
                <a:gd name="connsiteX0" fmla="*/ 2174820 w 3574625"/>
                <a:gd name="connsiteY0" fmla="*/ 0 h 430450"/>
                <a:gd name="connsiteX1" fmla="*/ 2062252 w 3574625"/>
                <a:gd name="connsiteY1" fmla="*/ 0 h 430450"/>
                <a:gd name="connsiteX2" fmla="*/ 2048744 w 3574625"/>
                <a:gd name="connsiteY2" fmla="*/ 0 h 430450"/>
                <a:gd name="connsiteX3" fmla="*/ 0 w 3574625"/>
                <a:gd name="connsiteY3" fmla="*/ 430450 h 430450"/>
                <a:gd name="connsiteX4" fmla="*/ 1211235 w 3574625"/>
                <a:gd name="connsiteY4" fmla="*/ 430450 h 430450"/>
                <a:gd name="connsiteX5" fmla="*/ 1467891 w 3574625"/>
                <a:gd name="connsiteY5" fmla="*/ 430450 h 430450"/>
                <a:gd name="connsiteX6" fmla="*/ 2300897 w 3574625"/>
                <a:gd name="connsiteY6" fmla="*/ 430450 h 430450"/>
                <a:gd name="connsiteX7" fmla="*/ 3547118 w 3574625"/>
                <a:gd name="connsiteY7" fmla="*/ 430450 h 430450"/>
                <a:gd name="connsiteX8" fmla="*/ 3574625 w 3574625"/>
                <a:gd name="connsiteY8" fmla="*/ 430450 h 430450"/>
                <a:gd name="connsiteX9" fmla="*/ 3574625 w 3574625"/>
                <a:gd name="connsiteY9" fmla="*/ 209847 h 430450"/>
                <a:gd name="connsiteX10" fmla="*/ 3363542 w 3574625"/>
                <a:gd name="connsiteY10" fmla="*/ 149024 h 430450"/>
                <a:gd name="connsiteX11" fmla="*/ 3030339 w 3574625"/>
                <a:gd name="connsiteY11" fmla="*/ 78879 h 430450"/>
                <a:gd name="connsiteX12" fmla="*/ 3012328 w 3574625"/>
                <a:gd name="connsiteY12" fmla="*/ 76625 h 430450"/>
                <a:gd name="connsiteX13" fmla="*/ 2841225 w 3574625"/>
                <a:gd name="connsiteY13" fmla="*/ 51835 h 430450"/>
                <a:gd name="connsiteX14" fmla="*/ 2787192 w 3574625"/>
                <a:gd name="connsiteY14" fmla="*/ 42820 h 430450"/>
                <a:gd name="connsiteX15" fmla="*/ 2562055 w 3574625"/>
                <a:gd name="connsiteY15" fmla="*/ 20283 h 430450"/>
                <a:gd name="connsiteX16" fmla="*/ 2517028 w 3574625"/>
                <a:gd name="connsiteY16" fmla="*/ 15776 h 430450"/>
                <a:gd name="connsiteX17" fmla="*/ 2404459 w 3574625"/>
                <a:gd name="connsiteY17" fmla="*/ 9015 h 430450"/>
                <a:gd name="connsiteX18" fmla="*/ 2174820 w 3574625"/>
                <a:gd name="connsiteY18" fmla="*/ 0 h 430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74625" h="430450">
                  <a:moveTo>
                    <a:pt x="2174820" y="0"/>
                  </a:moveTo>
                  <a:cubicBezTo>
                    <a:pt x="2134296" y="0"/>
                    <a:pt x="2098274" y="0"/>
                    <a:pt x="2062252" y="0"/>
                  </a:cubicBezTo>
                  <a:cubicBezTo>
                    <a:pt x="2057749" y="0"/>
                    <a:pt x="2053246" y="0"/>
                    <a:pt x="2048744" y="0"/>
                  </a:cubicBezTo>
                  <a:cubicBezTo>
                    <a:pt x="1305793" y="2254"/>
                    <a:pt x="567345" y="146488"/>
                    <a:pt x="0" y="430450"/>
                  </a:cubicBezTo>
                  <a:cubicBezTo>
                    <a:pt x="1211235" y="430450"/>
                    <a:pt x="1211235" y="430450"/>
                    <a:pt x="1211235" y="430450"/>
                  </a:cubicBezTo>
                  <a:cubicBezTo>
                    <a:pt x="1467891" y="430450"/>
                    <a:pt x="1467891" y="430450"/>
                    <a:pt x="1467891" y="430450"/>
                  </a:cubicBezTo>
                  <a:cubicBezTo>
                    <a:pt x="2300897" y="430450"/>
                    <a:pt x="2300897" y="430450"/>
                    <a:pt x="2300897" y="430450"/>
                  </a:cubicBezTo>
                  <a:cubicBezTo>
                    <a:pt x="2877809" y="430450"/>
                    <a:pt x="3274437" y="430450"/>
                    <a:pt x="3547118" y="430450"/>
                  </a:cubicBezTo>
                  <a:lnTo>
                    <a:pt x="3574625" y="430450"/>
                  </a:lnTo>
                  <a:lnTo>
                    <a:pt x="3574625" y="209847"/>
                  </a:lnTo>
                  <a:lnTo>
                    <a:pt x="3363542" y="149024"/>
                  </a:lnTo>
                  <a:cubicBezTo>
                    <a:pt x="3254350" y="122262"/>
                    <a:pt x="3142908" y="99162"/>
                    <a:pt x="3030339" y="78879"/>
                  </a:cubicBezTo>
                  <a:cubicBezTo>
                    <a:pt x="3021334" y="78879"/>
                    <a:pt x="3016831" y="78879"/>
                    <a:pt x="3012328" y="76625"/>
                  </a:cubicBezTo>
                  <a:cubicBezTo>
                    <a:pt x="2953793" y="67610"/>
                    <a:pt x="2899760" y="58596"/>
                    <a:pt x="2841225" y="51835"/>
                  </a:cubicBezTo>
                  <a:cubicBezTo>
                    <a:pt x="2823214" y="49581"/>
                    <a:pt x="2805203" y="45074"/>
                    <a:pt x="2787192" y="42820"/>
                  </a:cubicBezTo>
                  <a:cubicBezTo>
                    <a:pt x="2715148" y="33805"/>
                    <a:pt x="2638602" y="27044"/>
                    <a:pt x="2562055" y="20283"/>
                  </a:cubicBezTo>
                  <a:cubicBezTo>
                    <a:pt x="2548547" y="18030"/>
                    <a:pt x="2530536" y="18030"/>
                    <a:pt x="2517028" y="15776"/>
                  </a:cubicBezTo>
                  <a:cubicBezTo>
                    <a:pt x="2481006" y="13522"/>
                    <a:pt x="2440481" y="11269"/>
                    <a:pt x="2404459" y="9015"/>
                  </a:cubicBezTo>
                  <a:cubicBezTo>
                    <a:pt x="2327913" y="4508"/>
                    <a:pt x="2251367" y="2254"/>
                    <a:pt x="2174820" y="0"/>
                  </a:cubicBezTo>
                  <a:close/>
                </a:path>
              </a:pathLst>
            </a:custGeom>
            <a:solidFill>
              <a:srgbClr val="B9D5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en-IN" sz="1350"/>
            </a:p>
          </p:txBody>
        </p:sp>
        <p:grpSp>
          <p:nvGrpSpPr>
            <p:cNvPr id="24" name="Group 23"/>
            <p:cNvGrpSpPr/>
            <p:nvPr/>
          </p:nvGrpSpPr>
          <p:grpSpPr>
            <a:xfrm flipH="1">
              <a:off x="279571" y="6542927"/>
              <a:ext cx="1509693" cy="454289"/>
              <a:chOff x="4519571" y="5835343"/>
              <a:chExt cx="2268191" cy="1178312"/>
            </a:xfrm>
          </p:grpSpPr>
          <p:sp>
            <p:nvSpPr>
              <p:cNvPr id="152" name="Freeform 6"/>
              <p:cNvSpPr>
                <a:spLocks/>
              </p:cNvSpPr>
              <p:nvPr/>
            </p:nvSpPr>
            <p:spPr bwMode="auto">
              <a:xfrm>
                <a:off x="6353834" y="5835343"/>
                <a:ext cx="433928" cy="526935"/>
              </a:xfrm>
              <a:custGeom>
                <a:avLst/>
                <a:gdLst>
                  <a:gd name="T0" fmla="*/ 298 w 323"/>
                  <a:gd name="T1" fmla="*/ 10 h 227"/>
                  <a:gd name="T2" fmla="*/ 140 w 323"/>
                  <a:gd name="T3" fmla="*/ 169 h 227"/>
                  <a:gd name="T4" fmla="*/ 254 w 323"/>
                  <a:gd name="T5" fmla="*/ 227 h 227"/>
                  <a:gd name="T6" fmla="*/ 247 w 323"/>
                  <a:gd name="T7" fmla="*/ 200 h 227"/>
                  <a:gd name="T8" fmla="*/ 318 w 323"/>
                  <a:gd name="T9" fmla="*/ 0 h 227"/>
                  <a:gd name="T10" fmla="*/ 298 w 323"/>
                  <a:gd name="T11" fmla="*/ 10 h 227"/>
                  <a:gd name="connsiteX0" fmla="*/ 0 w 10235"/>
                  <a:gd name="connsiteY0" fmla="*/ 1589 h 10000"/>
                  <a:gd name="connsiteX1" fmla="*/ 4717 w 10235"/>
                  <a:gd name="connsiteY1" fmla="*/ 7445 h 10000"/>
                  <a:gd name="connsiteX2" fmla="*/ 8247 w 10235"/>
                  <a:gd name="connsiteY2" fmla="*/ 10000 h 10000"/>
                  <a:gd name="connsiteX3" fmla="*/ 8030 w 10235"/>
                  <a:gd name="connsiteY3" fmla="*/ 8811 h 10000"/>
                  <a:gd name="connsiteX4" fmla="*/ 10228 w 10235"/>
                  <a:gd name="connsiteY4" fmla="*/ 0 h 10000"/>
                  <a:gd name="connsiteX5" fmla="*/ 0 w 10235"/>
                  <a:gd name="connsiteY5" fmla="*/ 1589 h 10000"/>
                  <a:gd name="connsiteX0" fmla="*/ 0 w 8247"/>
                  <a:gd name="connsiteY0" fmla="*/ 843 h 9254"/>
                  <a:gd name="connsiteX1" fmla="*/ 4717 w 8247"/>
                  <a:gd name="connsiteY1" fmla="*/ 6699 h 9254"/>
                  <a:gd name="connsiteX2" fmla="*/ 8247 w 8247"/>
                  <a:gd name="connsiteY2" fmla="*/ 9254 h 9254"/>
                  <a:gd name="connsiteX3" fmla="*/ 8030 w 8247"/>
                  <a:gd name="connsiteY3" fmla="*/ 8065 h 9254"/>
                  <a:gd name="connsiteX4" fmla="*/ 3923 w 8247"/>
                  <a:gd name="connsiteY4" fmla="*/ 0 h 9254"/>
                  <a:gd name="connsiteX5" fmla="*/ 0 w 8247"/>
                  <a:gd name="connsiteY5" fmla="*/ 843 h 9254"/>
                  <a:gd name="connsiteX0" fmla="*/ 0 w 10000"/>
                  <a:gd name="connsiteY0" fmla="*/ 911 h 10000"/>
                  <a:gd name="connsiteX1" fmla="*/ 5720 w 10000"/>
                  <a:gd name="connsiteY1" fmla="*/ 7239 h 10000"/>
                  <a:gd name="connsiteX2" fmla="*/ 10000 w 10000"/>
                  <a:gd name="connsiteY2" fmla="*/ 10000 h 10000"/>
                  <a:gd name="connsiteX3" fmla="*/ 9737 w 10000"/>
                  <a:gd name="connsiteY3" fmla="*/ 8715 h 10000"/>
                  <a:gd name="connsiteX4" fmla="*/ 4757 w 10000"/>
                  <a:gd name="connsiteY4" fmla="*/ 0 h 10000"/>
                  <a:gd name="connsiteX5" fmla="*/ 0 w 10000"/>
                  <a:gd name="connsiteY5" fmla="*/ 911 h 10000"/>
                  <a:gd name="connsiteX0" fmla="*/ 0 w 9740"/>
                  <a:gd name="connsiteY0" fmla="*/ 911 h 9442"/>
                  <a:gd name="connsiteX1" fmla="*/ 5720 w 9740"/>
                  <a:gd name="connsiteY1" fmla="*/ 7239 h 9442"/>
                  <a:gd name="connsiteX2" fmla="*/ 8494 w 9740"/>
                  <a:gd name="connsiteY2" fmla="*/ 9442 h 9442"/>
                  <a:gd name="connsiteX3" fmla="*/ 9737 w 9740"/>
                  <a:gd name="connsiteY3" fmla="*/ 8715 h 9442"/>
                  <a:gd name="connsiteX4" fmla="*/ 4757 w 9740"/>
                  <a:gd name="connsiteY4" fmla="*/ 0 h 9442"/>
                  <a:gd name="connsiteX5" fmla="*/ 0 w 9740"/>
                  <a:gd name="connsiteY5" fmla="*/ 911 h 9442"/>
                  <a:gd name="connsiteX0" fmla="*/ 0 w 9998"/>
                  <a:gd name="connsiteY0" fmla="*/ 965 h 9302"/>
                  <a:gd name="connsiteX1" fmla="*/ 5873 w 9998"/>
                  <a:gd name="connsiteY1" fmla="*/ 7667 h 9302"/>
                  <a:gd name="connsiteX2" fmla="*/ 5570 w 9998"/>
                  <a:gd name="connsiteY2" fmla="*/ 8291 h 9302"/>
                  <a:gd name="connsiteX3" fmla="*/ 9997 w 9998"/>
                  <a:gd name="connsiteY3" fmla="*/ 9230 h 9302"/>
                  <a:gd name="connsiteX4" fmla="*/ 4884 w 9998"/>
                  <a:gd name="connsiteY4" fmla="*/ 0 h 9302"/>
                  <a:gd name="connsiteX5" fmla="*/ 0 w 9998"/>
                  <a:gd name="connsiteY5" fmla="*/ 965 h 9302"/>
                  <a:gd name="connsiteX0" fmla="*/ 0 w 9475"/>
                  <a:gd name="connsiteY0" fmla="*/ 1037 h 10508"/>
                  <a:gd name="connsiteX1" fmla="*/ 5874 w 9475"/>
                  <a:gd name="connsiteY1" fmla="*/ 8242 h 10508"/>
                  <a:gd name="connsiteX2" fmla="*/ 5571 w 9475"/>
                  <a:gd name="connsiteY2" fmla="*/ 8913 h 10508"/>
                  <a:gd name="connsiteX3" fmla="*/ 9474 w 9475"/>
                  <a:gd name="connsiteY3" fmla="*/ 10418 h 10508"/>
                  <a:gd name="connsiteX4" fmla="*/ 4885 w 9475"/>
                  <a:gd name="connsiteY4" fmla="*/ 0 h 10508"/>
                  <a:gd name="connsiteX5" fmla="*/ 0 w 9475"/>
                  <a:gd name="connsiteY5" fmla="*/ 1037 h 10508"/>
                  <a:gd name="connsiteX0" fmla="*/ 0 w 10000"/>
                  <a:gd name="connsiteY0" fmla="*/ 987 h 10001"/>
                  <a:gd name="connsiteX1" fmla="*/ 5737 w 10000"/>
                  <a:gd name="connsiteY1" fmla="*/ 7575 h 10001"/>
                  <a:gd name="connsiteX2" fmla="*/ 5880 w 10000"/>
                  <a:gd name="connsiteY2" fmla="*/ 8482 h 10001"/>
                  <a:gd name="connsiteX3" fmla="*/ 9999 w 10000"/>
                  <a:gd name="connsiteY3" fmla="*/ 9914 h 10001"/>
                  <a:gd name="connsiteX4" fmla="*/ 5156 w 10000"/>
                  <a:gd name="connsiteY4" fmla="*/ 0 h 10001"/>
                  <a:gd name="connsiteX5" fmla="*/ 0 w 10000"/>
                  <a:gd name="connsiteY5" fmla="*/ 987 h 10001"/>
                  <a:gd name="connsiteX0" fmla="*/ 0 w 10000"/>
                  <a:gd name="connsiteY0" fmla="*/ 987 h 10004"/>
                  <a:gd name="connsiteX1" fmla="*/ 5183 w 10000"/>
                  <a:gd name="connsiteY1" fmla="*/ 7172 h 10004"/>
                  <a:gd name="connsiteX2" fmla="*/ 5880 w 10000"/>
                  <a:gd name="connsiteY2" fmla="*/ 8482 h 10004"/>
                  <a:gd name="connsiteX3" fmla="*/ 9999 w 10000"/>
                  <a:gd name="connsiteY3" fmla="*/ 9914 h 10004"/>
                  <a:gd name="connsiteX4" fmla="*/ 5156 w 10000"/>
                  <a:gd name="connsiteY4" fmla="*/ 0 h 10004"/>
                  <a:gd name="connsiteX5" fmla="*/ 0 w 10000"/>
                  <a:gd name="connsiteY5" fmla="*/ 987 h 10004"/>
                  <a:gd name="connsiteX0" fmla="*/ 0 w 10001"/>
                  <a:gd name="connsiteY0" fmla="*/ 987 h 10095"/>
                  <a:gd name="connsiteX1" fmla="*/ 5880 w 10001"/>
                  <a:gd name="connsiteY1" fmla="*/ 8482 h 10095"/>
                  <a:gd name="connsiteX2" fmla="*/ 9999 w 10001"/>
                  <a:gd name="connsiteY2" fmla="*/ 9914 h 10095"/>
                  <a:gd name="connsiteX3" fmla="*/ 5156 w 10001"/>
                  <a:gd name="connsiteY3" fmla="*/ 0 h 10095"/>
                  <a:gd name="connsiteX4" fmla="*/ 0 w 10001"/>
                  <a:gd name="connsiteY4" fmla="*/ 987 h 10095"/>
                  <a:gd name="connsiteX0" fmla="*/ 0 w 10001"/>
                  <a:gd name="connsiteY0" fmla="*/ 987 h 10095"/>
                  <a:gd name="connsiteX1" fmla="*/ 5880 w 10001"/>
                  <a:gd name="connsiteY1" fmla="*/ 8482 h 10095"/>
                  <a:gd name="connsiteX2" fmla="*/ 9999 w 10001"/>
                  <a:gd name="connsiteY2" fmla="*/ 9914 h 10095"/>
                  <a:gd name="connsiteX3" fmla="*/ 5156 w 10001"/>
                  <a:gd name="connsiteY3" fmla="*/ 0 h 10095"/>
                  <a:gd name="connsiteX4" fmla="*/ 0 w 10001"/>
                  <a:gd name="connsiteY4" fmla="*/ 987 h 10095"/>
                  <a:gd name="connsiteX0" fmla="*/ 0 w 10001"/>
                  <a:gd name="connsiteY0" fmla="*/ 987 h 10095"/>
                  <a:gd name="connsiteX1" fmla="*/ 5880 w 10001"/>
                  <a:gd name="connsiteY1" fmla="*/ 8482 h 10095"/>
                  <a:gd name="connsiteX2" fmla="*/ 9999 w 10001"/>
                  <a:gd name="connsiteY2" fmla="*/ 9914 h 10095"/>
                  <a:gd name="connsiteX3" fmla="*/ 5156 w 10001"/>
                  <a:gd name="connsiteY3" fmla="*/ 0 h 10095"/>
                  <a:gd name="connsiteX4" fmla="*/ 0 w 10001"/>
                  <a:gd name="connsiteY4" fmla="*/ 987 h 10095"/>
                  <a:gd name="connsiteX0" fmla="*/ 0 w 10001"/>
                  <a:gd name="connsiteY0" fmla="*/ 987 h 10387"/>
                  <a:gd name="connsiteX1" fmla="*/ 5880 w 10001"/>
                  <a:gd name="connsiteY1" fmla="*/ 8482 h 10387"/>
                  <a:gd name="connsiteX2" fmla="*/ 9999 w 10001"/>
                  <a:gd name="connsiteY2" fmla="*/ 10250 h 10387"/>
                  <a:gd name="connsiteX3" fmla="*/ 5156 w 10001"/>
                  <a:gd name="connsiteY3" fmla="*/ 0 h 10387"/>
                  <a:gd name="connsiteX4" fmla="*/ 0 w 10001"/>
                  <a:gd name="connsiteY4" fmla="*/ 987 h 10387"/>
                  <a:gd name="connsiteX0" fmla="*/ 0 w 9999"/>
                  <a:gd name="connsiteY0" fmla="*/ 987 h 10250"/>
                  <a:gd name="connsiteX1" fmla="*/ 5880 w 9999"/>
                  <a:gd name="connsiteY1" fmla="*/ 8482 h 10250"/>
                  <a:gd name="connsiteX2" fmla="*/ 9999 w 9999"/>
                  <a:gd name="connsiteY2" fmla="*/ 10250 h 10250"/>
                  <a:gd name="connsiteX3" fmla="*/ 5156 w 9999"/>
                  <a:gd name="connsiteY3" fmla="*/ 0 h 10250"/>
                  <a:gd name="connsiteX4" fmla="*/ 0 w 9999"/>
                  <a:gd name="connsiteY4" fmla="*/ 987 h 10250"/>
                  <a:gd name="connsiteX0" fmla="*/ 0 w 10000"/>
                  <a:gd name="connsiteY0" fmla="*/ 963 h 10000"/>
                  <a:gd name="connsiteX1" fmla="*/ 5881 w 10000"/>
                  <a:gd name="connsiteY1" fmla="*/ 8275 h 10000"/>
                  <a:gd name="connsiteX2" fmla="*/ 10000 w 10000"/>
                  <a:gd name="connsiteY2" fmla="*/ 10000 h 10000"/>
                  <a:gd name="connsiteX3" fmla="*/ 5157 w 10000"/>
                  <a:gd name="connsiteY3" fmla="*/ 0 h 10000"/>
                  <a:gd name="connsiteX4" fmla="*/ 0 w 10000"/>
                  <a:gd name="connsiteY4" fmla="*/ 963 h 10000"/>
                  <a:gd name="connsiteX0" fmla="*/ 0 w 10000"/>
                  <a:gd name="connsiteY0" fmla="*/ 963 h 10000"/>
                  <a:gd name="connsiteX1" fmla="*/ 5881 w 10000"/>
                  <a:gd name="connsiteY1" fmla="*/ 8275 h 10000"/>
                  <a:gd name="connsiteX2" fmla="*/ 10000 w 10000"/>
                  <a:gd name="connsiteY2" fmla="*/ 10000 h 10000"/>
                  <a:gd name="connsiteX3" fmla="*/ 5157 w 10000"/>
                  <a:gd name="connsiteY3" fmla="*/ 0 h 10000"/>
                  <a:gd name="connsiteX4" fmla="*/ 0 w 10000"/>
                  <a:gd name="connsiteY4" fmla="*/ 963 h 10000"/>
                  <a:gd name="connsiteX0" fmla="*/ 0 w 10000"/>
                  <a:gd name="connsiteY0" fmla="*/ 963 h 10000"/>
                  <a:gd name="connsiteX1" fmla="*/ 5881 w 10000"/>
                  <a:gd name="connsiteY1" fmla="*/ 8275 h 10000"/>
                  <a:gd name="connsiteX2" fmla="*/ 10000 w 10000"/>
                  <a:gd name="connsiteY2" fmla="*/ 10000 h 10000"/>
                  <a:gd name="connsiteX3" fmla="*/ 5157 w 10000"/>
                  <a:gd name="connsiteY3" fmla="*/ 0 h 10000"/>
                  <a:gd name="connsiteX4" fmla="*/ 0 w 10000"/>
                  <a:gd name="connsiteY4" fmla="*/ 963 h 10000"/>
                  <a:gd name="connsiteX0" fmla="*/ 0 w 10000"/>
                  <a:gd name="connsiteY0" fmla="*/ 569 h 9606"/>
                  <a:gd name="connsiteX1" fmla="*/ 5881 w 10000"/>
                  <a:gd name="connsiteY1" fmla="*/ 7881 h 9606"/>
                  <a:gd name="connsiteX2" fmla="*/ 10000 w 10000"/>
                  <a:gd name="connsiteY2" fmla="*/ 9606 h 9606"/>
                  <a:gd name="connsiteX3" fmla="*/ 5188 w 10000"/>
                  <a:gd name="connsiteY3" fmla="*/ 0 h 9606"/>
                  <a:gd name="connsiteX4" fmla="*/ 0 w 10000"/>
                  <a:gd name="connsiteY4" fmla="*/ 569 h 9606"/>
                  <a:gd name="connsiteX0" fmla="*/ 0 w 10000"/>
                  <a:gd name="connsiteY0" fmla="*/ 592 h 10000"/>
                  <a:gd name="connsiteX1" fmla="*/ 5881 w 10000"/>
                  <a:gd name="connsiteY1" fmla="*/ 8204 h 10000"/>
                  <a:gd name="connsiteX2" fmla="*/ 10000 w 10000"/>
                  <a:gd name="connsiteY2" fmla="*/ 10000 h 10000"/>
                  <a:gd name="connsiteX3" fmla="*/ 5188 w 10000"/>
                  <a:gd name="connsiteY3" fmla="*/ 0 h 10000"/>
                  <a:gd name="connsiteX4" fmla="*/ 0 w 10000"/>
                  <a:gd name="connsiteY4" fmla="*/ 592 h 10000"/>
                  <a:gd name="connsiteX0" fmla="*/ 0 w 10000"/>
                  <a:gd name="connsiteY0" fmla="*/ 592 h 10000"/>
                  <a:gd name="connsiteX1" fmla="*/ 5881 w 10000"/>
                  <a:gd name="connsiteY1" fmla="*/ 8204 h 10000"/>
                  <a:gd name="connsiteX2" fmla="*/ 10000 w 10000"/>
                  <a:gd name="connsiteY2" fmla="*/ 10000 h 10000"/>
                  <a:gd name="connsiteX3" fmla="*/ 5157 w 10000"/>
                  <a:gd name="connsiteY3" fmla="*/ 0 h 10000"/>
                  <a:gd name="connsiteX4" fmla="*/ 0 w 10000"/>
                  <a:gd name="connsiteY4" fmla="*/ 592 h 10000"/>
                  <a:gd name="connsiteX0" fmla="*/ 0 w 10000"/>
                  <a:gd name="connsiteY0" fmla="*/ 592 h 10000"/>
                  <a:gd name="connsiteX1" fmla="*/ 5881 w 10000"/>
                  <a:gd name="connsiteY1" fmla="*/ 8204 h 10000"/>
                  <a:gd name="connsiteX2" fmla="*/ 10000 w 10000"/>
                  <a:gd name="connsiteY2" fmla="*/ 10000 h 10000"/>
                  <a:gd name="connsiteX3" fmla="*/ 5157 w 10000"/>
                  <a:gd name="connsiteY3" fmla="*/ 0 h 10000"/>
                  <a:gd name="connsiteX4" fmla="*/ 0 w 10000"/>
                  <a:gd name="connsiteY4" fmla="*/ 592 h 10000"/>
                  <a:gd name="connsiteX0" fmla="*/ 0 w 10000"/>
                  <a:gd name="connsiteY0" fmla="*/ 592 h 10000"/>
                  <a:gd name="connsiteX1" fmla="*/ 5881 w 10000"/>
                  <a:gd name="connsiteY1" fmla="*/ 8204 h 10000"/>
                  <a:gd name="connsiteX2" fmla="*/ 10000 w 10000"/>
                  <a:gd name="connsiteY2" fmla="*/ 10000 h 10000"/>
                  <a:gd name="connsiteX3" fmla="*/ 5157 w 10000"/>
                  <a:gd name="connsiteY3" fmla="*/ 0 h 10000"/>
                  <a:gd name="connsiteX4" fmla="*/ 0 w 10000"/>
                  <a:gd name="connsiteY4" fmla="*/ 592 h 10000"/>
                  <a:gd name="connsiteX0" fmla="*/ 0 w 10000"/>
                  <a:gd name="connsiteY0" fmla="*/ 592 h 10000"/>
                  <a:gd name="connsiteX1" fmla="*/ 5881 w 10000"/>
                  <a:gd name="connsiteY1" fmla="*/ 8204 h 10000"/>
                  <a:gd name="connsiteX2" fmla="*/ 10000 w 10000"/>
                  <a:gd name="connsiteY2" fmla="*/ 10000 h 10000"/>
                  <a:gd name="connsiteX3" fmla="*/ 5157 w 10000"/>
                  <a:gd name="connsiteY3" fmla="*/ 0 h 10000"/>
                  <a:gd name="connsiteX4" fmla="*/ 0 w 10000"/>
                  <a:gd name="connsiteY4" fmla="*/ 592 h 10000"/>
                  <a:gd name="connsiteX0" fmla="*/ 0 w 9754"/>
                  <a:gd name="connsiteY0" fmla="*/ 71 h 10063"/>
                  <a:gd name="connsiteX1" fmla="*/ 5635 w 9754"/>
                  <a:gd name="connsiteY1" fmla="*/ 8267 h 10063"/>
                  <a:gd name="connsiteX2" fmla="*/ 9754 w 9754"/>
                  <a:gd name="connsiteY2" fmla="*/ 10063 h 10063"/>
                  <a:gd name="connsiteX3" fmla="*/ 4911 w 9754"/>
                  <a:gd name="connsiteY3" fmla="*/ 63 h 10063"/>
                  <a:gd name="connsiteX4" fmla="*/ 0 w 9754"/>
                  <a:gd name="connsiteY4" fmla="*/ 71 h 10063"/>
                  <a:gd name="connsiteX0" fmla="*/ 0 w 9537"/>
                  <a:gd name="connsiteY0" fmla="*/ 298 h 9937"/>
                  <a:gd name="connsiteX1" fmla="*/ 5314 w 9537"/>
                  <a:gd name="connsiteY1" fmla="*/ 8152 h 9937"/>
                  <a:gd name="connsiteX2" fmla="*/ 9537 w 9537"/>
                  <a:gd name="connsiteY2" fmla="*/ 9937 h 9937"/>
                  <a:gd name="connsiteX3" fmla="*/ 4572 w 9537"/>
                  <a:gd name="connsiteY3" fmla="*/ 0 h 9937"/>
                  <a:gd name="connsiteX4" fmla="*/ 0 w 9537"/>
                  <a:gd name="connsiteY4" fmla="*/ 298 h 9937"/>
                  <a:gd name="connsiteX0" fmla="*/ 0 w 10000"/>
                  <a:gd name="connsiteY0" fmla="*/ 2053 h 11753"/>
                  <a:gd name="connsiteX1" fmla="*/ 5572 w 10000"/>
                  <a:gd name="connsiteY1" fmla="*/ 9957 h 11753"/>
                  <a:gd name="connsiteX2" fmla="*/ 10000 w 10000"/>
                  <a:gd name="connsiteY2" fmla="*/ 11753 h 11753"/>
                  <a:gd name="connsiteX3" fmla="*/ 4794 w 10000"/>
                  <a:gd name="connsiteY3" fmla="*/ 1753 h 11753"/>
                  <a:gd name="connsiteX4" fmla="*/ 0 w 10000"/>
                  <a:gd name="connsiteY4" fmla="*/ 2053 h 11753"/>
                  <a:gd name="connsiteX0" fmla="*/ 0 w 10000"/>
                  <a:gd name="connsiteY0" fmla="*/ 2053 h 11753"/>
                  <a:gd name="connsiteX1" fmla="*/ 5572 w 10000"/>
                  <a:gd name="connsiteY1" fmla="*/ 9957 h 11753"/>
                  <a:gd name="connsiteX2" fmla="*/ 10000 w 10000"/>
                  <a:gd name="connsiteY2" fmla="*/ 11753 h 11753"/>
                  <a:gd name="connsiteX3" fmla="*/ 4794 w 10000"/>
                  <a:gd name="connsiteY3" fmla="*/ 1753 h 11753"/>
                  <a:gd name="connsiteX4" fmla="*/ 0 w 10000"/>
                  <a:gd name="connsiteY4" fmla="*/ 2053 h 11753"/>
                  <a:gd name="connsiteX0" fmla="*/ 0 w 10000"/>
                  <a:gd name="connsiteY0" fmla="*/ 300 h 10000"/>
                  <a:gd name="connsiteX1" fmla="*/ 5572 w 10000"/>
                  <a:gd name="connsiteY1" fmla="*/ 8204 h 10000"/>
                  <a:gd name="connsiteX2" fmla="*/ 10000 w 10000"/>
                  <a:gd name="connsiteY2" fmla="*/ 10000 h 10000"/>
                  <a:gd name="connsiteX3" fmla="*/ 4794 w 10000"/>
                  <a:gd name="connsiteY3" fmla="*/ 0 h 10000"/>
                  <a:gd name="connsiteX4" fmla="*/ 0 w 10000"/>
                  <a:gd name="connsiteY4" fmla="*/ 300 h 10000"/>
                  <a:gd name="connsiteX0" fmla="*/ 0 w 7660"/>
                  <a:gd name="connsiteY0" fmla="*/ 495 h 10000"/>
                  <a:gd name="connsiteX1" fmla="*/ 3232 w 7660"/>
                  <a:gd name="connsiteY1" fmla="*/ 8204 h 10000"/>
                  <a:gd name="connsiteX2" fmla="*/ 7660 w 7660"/>
                  <a:gd name="connsiteY2" fmla="*/ 10000 h 10000"/>
                  <a:gd name="connsiteX3" fmla="*/ 2454 w 7660"/>
                  <a:gd name="connsiteY3" fmla="*/ 0 h 10000"/>
                  <a:gd name="connsiteX4" fmla="*/ 0 w 7660"/>
                  <a:gd name="connsiteY4" fmla="*/ 495 h 10000"/>
                  <a:gd name="connsiteX0" fmla="*/ 0 w 8231"/>
                  <a:gd name="connsiteY0" fmla="*/ 495 h 9319"/>
                  <a:gd name="connsiteX1" fmla="*/ 4219 w 8231"/>
                  <a:gd name="connsiteY1" fmla="*/ 8204 h 9319"/>
                  <a:gd name="connsiteX2" fmla="*/ 8213 w 8231"/>
                  <a:gd name="connsiteY2" fmla="*/ 9319 h 9319"/>
                  <a:gd name="connsiteX3" fmla="*/ 3204 w 8231"/>
                  <a:gd name="connsiteY3" fmla="*/ 0 h 9319"/>
                  <a:gd name="connsiteX4" fmla="*/ 0 w 8231"/>
                  <a:gd name="connsiteY4" fmla="*/ 495 h 9319"/>
                  <a:gd name="connsiteX0" fmla="*/ 0 w 10149"/>
                  <a:gd name="connsiteY0" fmla="*/ 322 h 9791"/>
                  <a:gd name="connsiteX1" fmla="*/ 5126 w 10149"/>
                  <a:gd name="connsiteY1" fmla="*/ 8595 h 9791"/>
                  <a:gd name="connsiteX2" fmla="*/ 9978 w 10149"/>
                  <a:gd name="connsiteY2" fmla="*/ 9791 h 9791"/>
                  <a:gd name="connsiteX3" fmla="*/ 4803 w 10149"/>
                  <a:gd name="connsiteY3" fmla="*/ 0 h 9791"/>
                  <a:gd name="connsiteX4" fmla="*/ 0 w 10149"/>
                  <a:gd name="connsiteY4" fmla="*/ 322 h 9791"/>
                  <a:gd name="connsiteX0" fmla="*/ 0 w 9655"/>
                  <a:gd name="connsiteY0" fmla="*/ 116 h 10000"/>
                  <a:gd name="connsiteX1" fmla="*/ 4706 w 9655"/>
                  <a:gd name="connsiteY1" fmla="*/ 8778 h 10000"/>
                  <a:gd name="connsiteX2" fmla="*/ 9487 w 9655"/>
                  <a:gd name="connsiteY2" fmla="*/ 10000 h 10000"/>
                  <a:gd name="connsiteX3" fmla="*/ 4387 w 9655"/>
                  <a:gd name="connsiteY3" fmla="*/ 0 h 10000"/>
                  <a:gd name="connsiteX4" fmla="*/ 0 w 9655"/>
                  <a:gd name="connsiteY4" fmla="*/ 116 h 10000"/>
                  <a:gd name="connsiteX0" fmla="*/ 0 w 9929"/>
                  <a:gd name="connsiteY0" fmla="*/ 49 h 10253"/>
                  <a:gd name="connsiteX1" fmla="*/ 4803 w 9929"/>
                  <a:gd name="connsiteY1" fmla="*/ 9031 h 10253"/>
                  <a:gd name="connsiteX2" fmla="*/ 9755 w 9929"/>
                  <a:gd name="connsiteY2" fmla="*/ 10253 h 10253"/>
                  <a:gd name="connsiteX3" fmla="*/ 4473 w 9929"/>
                  <a:gd name="connsiteY3" fmla="*/ 253 h 10253"/>
                  <a:gd name="connsiteX4" fmla="*/ 0 w 9929"/>
                  <a:gd name="connsiteY4" fmla="*/ 49 h 10253"/>
                  <a:gd name="connsiteX0" fmla="*/ 0 w 10001"/>
                  <a:gd name="connsiteY0" fmla="*/ 48 h 10000"/>
                  <a:gd name="connsiteX1" fmla="*/ 4837 w 10001"/>
                  <a:gd name="connsiteY1" fmla="*/ 8808 h 10000"/>
                  <a:gd name="connsiteX2" fmla="*/ 9825 w 10001"/>
                  <a:gd name="connsiteY2" fmla="*/ 10000 h 10000"/>
                  <a:gd name="connsiteX3" fmla="*/ 4505 w 10001"/>
                  <a:gd name="connsiteY3" fmla="*/ 247 h 10000"/>
                  <a:gd name="connsiteX4" fmla="*/ 0 w 10001"/>
                  <a:gd name="connsiteY4" fmla="*/ 48 h 10000"/>
                  <a:gd name="connsiteX0" fmla="*/ 0 w 9837"/>
                  <a:gd name="connsiteY0" fmla="*/ 48 h 10000"/>
                  <a:gd name="connsiteX1" fmla="*/ 4837 w 9837"/>
                  <a:gd name="connsiteY1" fmla="*/ 8808 h 10000"/>
                  <a:gd name="connsiteX2" fmla="*/ 9825 w 9837"/>
                  <a:gd name="connsiteY2" fmla="*/ 10000 h 10000"/>
                  <a:gd name="connsiteX3" fmla="*/ 4505 w 9837"/>
                  <a:gd name="connsiteY3" fmla="*/ 247 h 10000"/>
                  <a:gd name="connsiteX4" fmla="*/ 0 w 9837"/>
                  <a:gd name="connsiteY4" fmla="*/ 48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837" h="10000">
                    <a:moveTo>
                      <a:pt x="0" y="48"/>
                    </a:moveTo>
                    <a:cubicBezTo>
                      <a:pt x="5358" y="2939"/>
                      <a:pt x="5480" y="7193"/>
                      <a:pt x="4837" y="8808"/>
                    </a:cubicBezTo>
                    <a:cubicBezTo>
                      <a:pt x="7756" y="9548"/>
                      <a:pt x="8854" y="9703"/>
                      <a:pt x="9825" y="10000"/>
                    </a:cubicBezTo>
                    <a:cubicBezTo>
                      <a:pt x="9825" y="10000"/>
                      <a:pt x="10350" y="2684"/>
                      <a:pt x="4505" y="247"/>
                    </a:cubicBezTo>
                    <a:cubicBezTo>
                      <a:pt x="4025" y="287"/>
                      <a:pt x="3568" y="-139"/>
                      <a:pt x="0" y="48"/>
                    </a:cubicBezTo>
                    <a:close/>
                  </a:path>
                </a:pathLst>
              </a:custGeom>
              <a:solidFill>
                <a:srgbClr val="D2D2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153" name="Freeform 15"/>
              <p:cNvSpPr>
                <a:spLocks/>
              </p:cNvSpPr>
              <p:nvPr/>
            </p:nvSpPr>
            <p:spPr bwMode="auto">
              <a:xfrm>
                <a:off x="4519571" y="6161966"/>
                <a:ext cx="1435100" cy="851689"/>
              </a:xfrm>
              <a:custGeom>
                <a:avLst/>
                <a:gdLst>
                  <a:gd name="T0" fmla="*/ 456 w 456"/>
                  <a:gd name="T1" fmla="*/ 0 h 265"/>
                  <a:gd name="T2" fmla="*/ 449 w 456"/>
                  <a:gd name="T3" fmla="*/ 0 h 265"/>
                  <a:gd name="T4" fmla="*/ 0 w 456"/>
                  <a:gd name="T5" fmla="*/ 265 h 265"/>
                  <a:gd name="T6" fmla="*/ 85 w 456"/>
                  <a:gd name="T7" fmla="*/ 265 h 265"/>
                  <a:gd name="T8" fmla="*/ 456 w 456"/>
                  <a:gd name="T9" fmla="*/ 0 h 265"/>
                </a:gdLst>
                <a:ahLst/>
                <a:cxnLst>
                  <a:cxn ang="0">
                    <a:pos x="T0" y="T1"/>
                  </a:cxn>
                  <a:cxn ang="0">
                    <a:pos x="T2" y="T3"/>
                  </a:cxn>
                  <a:cxn ang="0">
                    <a:pos x="T4" y="T5"/>
                  </a:cxn>
                  <a:cxn ang="0">
                    <a:pos x="T6" y="T7"/>
                  </a:cxn>
                  <a:cxn ang="0">
                    <a:pos x="T8" y="T9"/>
                  </a:cxn>
                </a:cxnLst>
                <a:rect l="0" t="0" r="r" b="b"/>
                <a:pathLst>
                  <a:path w="456" h="265">
                    <a:moveTo>
                      <a:pt x="456" y="0"/>
                    </a:moveTo>
                    <a:cubicBezTo>
                      <a:pt x="454" y="0"/>
                      <a:pt x="451" y="0"/>
                      <a:pt x="449" y="0"/>
                    </a:cubicBezTo>
                    <a:cubicBezTo>
                      <a:pt x="177" y="51"/>
                      <a:pt x="0" y="265"/>
                      <a:pt x="0" y="265"/>
                    </a:cubicBezTo>
                    <a:cubicBezTo>
                      <a:pt x="85" y="265"/>
                      <a:pt x="85" y="265"/>
                      <a:pt x="85" y="265"/>
                    </a:cubicBezTo>
                    <a:cubicBezTo>
                      <a:pt x="85" y="265"/>
                      <a:pt x="252" y="60"/>
                      <a:pt x="456" y="0"/>
                    </a:cubicBezTo>
                    <a:close/>
                  </a:path>
                </a:pathLst>
              </a:custGeom>
              <a:solidFill>
                <a:srgbClr val="E8E8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154" name="Freeform 16"/>
              <p:cNvSpPr>
                <a:spLocks/>
              </p:cNvSpPr>
              <p:nvPr/>
            </p:nvSpPr>
            <p:spPr bwMode="auto">
              <a:xfrm>
                <a:off x="6095959" y="6272292"/>
                <a:ext cx="474663" cy="741363"/>
              </a:xfrm>
              <a:custGeom>
                <a:avLst/>
                <a:gdLst>
                  <a:gd name="T0" fmla="*/ 151 w 151"/>
                  <a:gd name="T1" fmla="*/ 4 h 235"/>
                  <a:gd name="T2" fmla="*/ 135 w 151"/>
                  <a:gd name="T3" fmla="*/ 0 h 235"/>
                  <a:gd name="T4" fmla="*/ 20 w 151"/>
                  <a:gd name="T5" fmla="*/ 235 h 235"/>
                  <a:gd name="T6" fmla="*/ 55 w 151"/>
                  <a:gd name="T7" fmla="*/ 235 h 235"/>
                  <a:gd name="T8" fmla="*/ 151 w 151"/>
                  <a:gd name="T9" fmla="*/ 4 h 235"/>
                </a:gdLst>
                <a:ahLst/>
                <a:cxnLst>
                  <a:cxn ang="0">
                    <a:pos x="T0" y="T1"/>
                  </a:cxn>
                  <a:cxn ang="0">
                    <a:pos x="T2" y="T3"/>
                  </a:cxn>
                  <a:cxn ang="0">
                    <a:pos x="T4" y="T5"/>
                  </a:cxn>
                  <a:cxn ang="0">
                    <a:pos x="T6" y="T7"/>
                  </a:cxn>
                  <a:cxn ang="0">
                    <a:pos x="T8" y="T9"/>
                  </a:cxn>
                </a:cxnLst>
                <a:rect l="0" t="0" r="r" b="b"/>
                <a:pathLst>
                  <a:path w="151" h="235">
                    <a:moveTo>
                      <a:pt x="151" y="4"/>
                    </a:moveTo>
                    <a:cubicBezTo>
                      <a:pt x="146" y="3"/>
                      <a:pt x="140" y="1"/>
                      <a:pt x="135" y="0"/>
                    </a:cubicBezTo>
                    <a:cubicBezTo>
                      <a:pt x="128" y="5"/>
                      <a:pt x="0" y="107"/>
                      <a:pt x="20" y="235"/>
                    </a:cubicBezTo>
                    <a:cubicBezTo>
                      <a:pt x="55" y="235"/>
                      <a:pt x="55" y="235"/>
                      <a:pt x="55" y="235"/>
                    </a:cubicBezTo>
                    <a:cubicBezTo>
                      <a:pt x="29" y="103"/>
                      <a:pt x="151" y="4"/>
                      <a:pt x="151" y="4"/>
                    </a:cubicBezTo>
                    <a:close/>
                  </a:path>
                </a:pathLst>
              </a:custGeom>
              <a:solidFill>
                <a:srgbClr val="E8E8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155" name="Freeform 17"/>
              <p:cNvSpPr>
                <a:spLocks/>
              </p:cNvSpPr>
              <p:nvPr/>
            </p:nvSpPr>
            <p:spPr bwMode="auto">
              <a:xfrm>
                <a:off x="4786271" y="6167544"/>
                <a:ext cx="1735138" cy="846111"/>
              </a:xfrm>
              <a:custGeom>
                <a:avLst/>
                <a:gdLst>
                  <a:gd name="T0" fmla="*/ 551 w 551"/>
                  <a:gd name="T1" fmla="*/ 30 h 265"/>
                  <a:gd name="T2" fmla="*/ 371 w 551"/>
                  <a:gd name="T3" fmla="*/ 0 h 265"/>
                  <a:gd name="T4" fmla="*/ 0 w 551"/>
                  <a:gd name="T5" fmla="*/ 265 h 265"/>
                  <a:gd name="T6" fmla="*/ 436 w 551"/>
                  <a:gd name="T7" fmla="*/ 265 h 265"/>
                  <a:gd name="T8" fmla="*/ 551 w 551"/>
                  <a:gd name="T9" fmla="*/ 30 h 265"/>
                </a:gdLst>
                <a:ahLst/>
                <a:cxnLst>
                  <a:cxn ang="0">
                    <a:pos x="T0" y="T1"/>
                  </a:cxn>
                  <a:cxn ang="0">
                    <a:pos x="T2" y="T3"/>
                  </a:cxn>
                  <a:cxn ang="0">
                    <a:pos x="T4" y="T5"/>
                  </a:cxn>
                  <a:cxn ang="0">
                    <a:pos x="T6" y="T7"/>
                  </a:cxn>
                  <a:cxn ang="0">
                    <a:pos x="T8" y="T9"/>
                  </a:cxn>
                </a:cxnLst>
                <a:rect l="0" t="0" r="r" b="b"/>
                <a:pathLst>
                  <a:path w="551" h="265">
                    <a:moveTo>
                      <a:pt x="551" y="30"/>
                    </a:moveTo>
                    <a:cubicBezTo>
                      <a:pt x="492" y="14"/>
                      <a:pt x="432" y="4"/>
                      <a:pt x="371" y="0"/>
                    </a:cubicBezTo>
                    <a:cubicBezTo>
                      <a:pt x="167" y="60"/>
                      <a:pt x="0" y="265"/>
                      <a:pt x="0" y="265"/>
                    </a:cubicBezTo>
                    <a:cubicBezTo>
                      <a:pt x="436" y="265"/>
                      <a:pt x="436" y="265"/>
                      <a:pt x="436" y="265"/>
                    </a:cubicBezTo>
                    <a:cubicBezTo>
                      <a:pt x="416" y="137"/>
                      <a:pt x="544" y="35"/>
                      <a:pt x="551" y="30"/>
                    </a:cubicBezTo>
                    <a:close/>
                  </a:path>
                </a:pathLst>
              </a:custGeom>
              <a:solidFill>
                <a:srgbClr val="9696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grpSp>
        <p:grpSp>
          <p:nvGrpSpPr>
            <p:cNvPr id="82" name="Group 81"/>
            <p:cNvGrpSpPr/>
            <p:nvPr userDrawn="1"/>
          </p:nvGrpSpPr>
          <p:grpSpPr>
            <a:xfrm>
              <a:off x="1639826" y="6629631"/>
              <a:ext cx="241325" cy="367585"/>
              <a:chOff x="8178176" y="5205506"/>
              <a:chExt cx="599929" cy="913807"/>
            </a:xfrm>
          </p:grpSpPr>
          <p:sp>
            <p:nvSpPr>
              <p:cNvPr id="83" name="Freeform 154"/>
              <p:cNvSpPr>
                <a:spLocks/>
              </p:cNvSpPr>
              <p:nvPr/>
            </p:nvSpPr>
            <p:spPr bwMode="auto">
              <a:xfrm>
                <a:off x="8178176" y="5205506"/>
                <a:ext cx="374955" cy="913807"/>
              </a:xfrm>
              <a:custGeom>
                <a:avLst/>
                <a:gdLst>
                  <a:gd name="T0" fmla="*/ 144 w 260"/>
                  <a:gd name="T1" fmla="*/ 0 h 777"/>
                  <a:gd name="T2" fmla="*/ 0 w 260"/>
                  <a:gd name="T3" fmla="*/ 777 h 777"/>
                  <a:gd name="T4" fmla="*/ 260 w 260"/>
                  <a:gd name="T5" fmla="*/ 777 h 777"/>
                  <a:gd name="T6" fmla="*/ 144 w 260"/>
                  <a:gd name="T7" fmla="*/ 0 h 777"/>
                </a:gdLst>
                <a:ahLst/>
                <a:cxnLst>
                  <a:cxn ang="0">
                    <a:pos x="T0" y="T1"/>
                  </a:cxn>
                  <a:cxn ang="0">
                    <a:pos x="T2" y="T3"/>
                  </a:cxn>
                  <a:cxn ang="0">
                    <a:pos x="T4" y="T5"/>
                  </a:cxn>
                  <a:cxn ang="0">
                    <a:pos x="T6" y="T7"/>
                  </a:cxn>
                </a:cxnLst>
                <a:rect l="0" t="0" r="r" b="b"/>
                <a:pathLst>
                  <a:path w="260" h="777">
                    <a:moveTo>
                      <a:pt x="144" y="0"/>
                    </a:moveTo>
                    <a:lnTo>
                      <a:pt x="0" y="777"/>
                    </a:lnTo>
                    <a:lnTo>
                      <a:pt x="260" y="777"/>
                    </a:lnTo>
                    <a:lnTo>
                      <a:pt x="144" y="0"/>
                    </a:lnTo>
                    <a:close/>
                  </a:path>
                </a:pathLst>
              </a:custGeom>
              <a:solidFill>
                <a:srgbClr val="79A5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pPr marL="0" marR="0" lvl="0" indent="0" defTabSz="699171"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srgbClr val="000000"/>
                  </a:solidFill>
                  <a:effectLst/>
                  <a:uLnTx/>
                  <a:uFillTx/>
                </a:endParaRPr>
              </a:p>
            </p:txBody>
          </p:sp>
          <p:sp>
            <p:nvSpPr>
              <p:cNvPr id="84" name="Freeform 155"/>
              <p:cNvSpPr>
                <a:spLocks/>
              </p:cNvSpPr>
              <p:nvPr/>
            </p:nvSpPr>
            <p:spPr bwMode="auto">
              <a:xfrm>
                <a:off x="8488236" y="5418374"/>
                <a:ext cx="289869" cy="700939"/>
              </a:xfrm>
              <a:custGeom>
                <a:avLst/>
                <a:gdLst>
                  <a:gd name="T0" fmla="*/ 111 w 201"/>
                  <a:gd name="T1" fmla="*/ 0 h 596"/>
                  <a:gd name="T2" fmla="*/ 0 w 201"/>
                  <a:gd name="T3" fmla="*/ 596 h 596"/>
                  <a:gd name="T4" fmla="*/ 201 w 201"/>
                  <a:gd name="T5" fmla="*/ 596 h 596"/>
                  <a:gd name="T6" fmla="*/ 111 w 201"/>
                  <a:gd name="T7" fmla="*/ 0 h 596"/>
                </a:gdLst>
                <a:ahLst/>
                <a:cxnLst>
                  <a:cxn ang="0">
                    <a:pos x="T0" y="T1"/>
                  </a:cxn>
                  <a:cxn ang="0">
                    <a:pos x="T2" y="T3"/>
                  </a:cxn>
                  <a:cxn ang="0">
                    <a:pos x="T4" y="T5"/>
                  </a:cxn>
                  <a:cxn ang="0">
                    <a:pos x="T6" y="T7"/>
                  </a:cxn>
                </a:cxnLst>
                <a:rect l="0" t="0" r="r" b="b"/>
                <a:pathLst>
                  <a:path w="201" h="596">
                    <a:moveTo>
                      <a:pt x="111" y="0"/>
                    </a:moveTo>
                    <a:lnTo>
                      <a:pt x="0" y="596"/>
                    </a:lnTo>
                    <a:lnTo>
                      <a:pt x="201" y="596"/>
                    </a:lnTo>
                    <a:lnTo>
                      <a:pt x="111" y="0"/>
                    </a:lnTo>
                    <a:close/>
                  </a:path>
                </a:pathLst>
              </a:custGeom>
              <a:solidFill>
                <a:srgbClr val="7FB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pPr marL="0" marR="0" lvl="0" indent="0" defTabSz="699171"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srgbClr val="000000"/>
                  </a:solidFill>
                  <a:effectLst/>
                  <a:uLnTx/>
                  <a:uFillTx/>
                </a:endParaRPr>
              </a:p>
            </p:txBody>
          </p:sp>
        </p:grpSp>
        <p:sp>
          <p:nvSpPr>
            <p:cNvPr id="10" name="Freeform 9"/>
            <p:cNvSpPr>
              <a:spLocks/>
            </p:cNvSpPr>
            <p:nvPr userDrawn="1"/>
          </p:nvSpPr>
          <p:spPr bwMode="auto">
            <a:xfrm flipH="1">
              <a:off x="-1" y="6893604"/>
              <a:ext cx="12436476" cy="100920"/>
            </a:xfrm>
            <a:custGeom>
              <a:avLst/>
              <a:gdLst>
                <a:gd name="connsiteX0" fmla="*/ 11986338 w 12506323"/>
                <a:gd name="connsiteY0" fmla="*/ 1739 h 397158"/>
                <a:gd name="connsiteX1" fmla="*/ 0 w 12506323"/>
                <a:gd name="connsiteY1" fmla="*/ 397158 h 397158"/>
                <a:gd name="connsiteX2" fmla="*/ 7917511 w 12506323"/>
                <a:gd name="connsiteY2" fmla="*/ 397158 h 397158"/>
                <a:gd name="connsiteX3" fmla="*/ 12506323 w 12506323"/>
                <a:gd name="connsiteY3" fmla="*/ 397158 h 397158"/>
                <a:gd name="connsiteX4" fmla="*/ 12506323 w 12506323"/>
                <a:gd name="connsiteY4" fmla="*/ 6599 h 3971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06323" h="397158">
                  <a:moveTo>
                    <a:pt x="11986338" y="1739"/>
                  </a:moveTo>
                  <a:cubicBezTo>
                    <a:pt x="7676236" y="-16923"/>
                    <a:pt x="3294865" y="114615"/>
                    <a:pt x="0" y="397158"/>
                  </a:cubicBezTo>
                  <a:lnTo>
                    <a:pt x="7917511" y="397158"/>
                  </a:lnTo>
                  <a:lnTo>
                    <a:pt x="12506323" y="397158"/>
                  </a:lnTo>
                  <a:lnTo>
                    <a:pt x="12506323" y="6599"/>
                  </a:lnTo>
                  <a:close/>
                </a:path>
              </a:pathLst>
            </a:custGeom>
            <a:solidFill>
              <a:srgbClr val="7FBA00"/>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IN" sz="1350"/>
            </a:p>
          </p:txBody>
        </p:sp>
        <p:sp>
          <p:nvSpPr>
            <p:cNvPr id="12" name="Rectangle 35"/>
            <p:cNvSpPr>
              <a:spLocks noChangeArrowheads="1"/>
            </p:cNvSpPr>
            <p:nvPr/>
          </p:nvSpPr>
          <p:spPr bwMode="auto">
            <a:xfrm>
              <a:off x="12028366" y="6839688"/>
              <a:ext cx="38845" cy="146415"/>
            </a:xfrm>
            <a:prstGeom prst="rect">
              <a:avLst/>
            </a:prstGeom>
            <a:solidFill>
              <a:srgbClr val="96969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350">
                <a:solidFill>
                  <a:prstClr val="black"/>
                </a:solidFill>
              </a:endParaRPr>
            </a:p>
          </p:txBody>
        </p:sp>
        <p:sp>
          <p:nvSpPr>
            <p:cNvPr id="13" name="Oval 36"/>
            <p:cNvSpPr>
              <a:spLocks noChangeArrowheads="1"/>
            </p:cNvSpPr>
            <p:nvPr/>
          </p:nvSpPr>
          <p:spPr bwMode="auto">
            <a:xfrm>
              <a:off x="11949183" y="6710455"/>
              <a:ext cx="194223" cy="194223"/>
            </a:xfrm>
            <a:prstGeom prst="ellipse">
              <a:avLst/>
            </a:prstGeom>
            <a:solidFill>
              <a:srgbClr val="7FB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a:solidFill>
                  <a:prstClr val="black"/>
                </a:solidFill>
              </a:endParaRPr>
            </a:p>
          </p:txBody>
        </p:sp>
        <p:sp>
          <p:nvSpPr>
            <p:cNvPr id="14" name="Oval 37"/>
            <p:cNvSpPr>
              <a:spLocks noChangeArrowheads="1"/>
            </p:cNvSpPr>
            <p:nvPr/>
          </p:nvSpPr>
          <p:spPr bwMode="auto">
            <a:xfrm>
              <a:off x="11975328" y="6610355"/>
              <a:ext cx="143427" cy="142679"/>
            </a:xfrm>
            <a:prstGeom prst="ellipse">
              <a:avLst/>
            </a:prstGeom>
            <a:solidFill>
              <a:srgbClr val="7FB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a:solidFill>
                  <a:prstClr val="black"/>
                </a:solidFill>
              </a:endParaRPr>
            </a:p>
          </p:txBody>
        </p:sp>
        <p:sp>
          <p:nvSpPr>
            <p:cNvPr id="15" name="Rectangle 38"/>
            <p:cNvSpPr>
              <a:spLocks noChangeArrowheads="1"/>
            </p:cNvSpPr>
            <p:nvPr/>
          </p:nvSpPr>
          <p:spPr bwMode="auto">
            <a:xfrm>
              <a:off x="12283098" y="6839688"/>
              <a:ext cx="38098" cy="146415"/>
            </a:xfrm>
            <a:prstGeom prst="rect">
              <a:avLst/>
            </a:prstGeom>
            <a:solidFill>
              <a:srgbClr val="96969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350">
                <a:solidFill>
                  <a:prstClr val="black"/>
                </a:solidFill>
              </a:endParaRPr>
            </a:p>
          </p:txBody>
        </p:sp>
        <p:sp>
          <p:nvSpPr>
            <p:cNvPr id="16" name="Oval 39"/>
            <p:cNvSpPr>
              <a:spLocks noChangeArrowheads="1"/>
            </p:cNvSpPr>
            <p:nvPr/>
          </p:nvSpPr>
          <p:spPr bwMode="auto">
            <a:xfrm>
              <a:off x="12203168" y="6710455"/>
              <a:ext cx="195717" cy="194223"/>
            </a:xfrm>
            <a:prstGeom prst="ellipse">
              <a:avLst/>
            </a:prstGeom>
            <a:solidFill>
              <a:srgbClr val="7FB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a:solidFill>
                  <a:prstClr val="black"/>
                </a:solidFill>
              </a:endParaRPr>
            </a:p>
          </p:txBody>
        </p:sp>
        <p:sp>
          <p:nvSpPr>
            <p:cNvPr id="17" name="Oval 40"/>
            <p:cNvSpPr>
              <a:spLocks noChangeArrowheads="1"/>
            </p:cNvSpPr>
            <p:nvPr/>
          </p:nvSpPr>
          <p:spPr bwMode="auto">
            <a:xfrm>
              <a:off x="12230060" y="6610355"/>
              <a:ext cx="142680" cy="142679"/>
            </a:xfrm>
            <a:prstGeom prst="ellipse">
              <a:avLst/>
            </a:prstGeom>
            <a:solidFill>
              <a:srgbClr val="7FB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a:solidFill>
                  <a:prstClr val="black"/>
                </a:solidFill>
              </a:endParaRPr>
            </a:p>
          </p:txBody>
        </p:sp>
        <p:grpSp>
          <p:nvGrpSpPr>
            <p:cNvPr id="555" name="Group 554"/>
            <p:cNvGrpSpPr/>
            <p:nvPr userDrawn="1"/>
          </p:nvGrpSpPr>
          <p:grpSpPr>
            <a:xfrm flipH="1">
              <a:off x="62628" y="5525024"/>
              <a:ext cx="1234440" cy="1033272"/>
              <a:chOff x="8503434" y="7468910"/>
              <a:chExt cx="1481211" cy="1233788"/>
            </a:xfrm>
          </p:grpSpPr>
          <p:sp>
            <p:nvSpPr>
              <p:cNvPr id="556" name="Freeform 286"/>
              <p:cNvSpPr>
                <a:spLocks/>
              </p:cNvSpPr>
              <p:nvPr/>
            </p:nvSpPr>
            <p:spPr bwMode="auto">
              <a:xfrm>
                <a:off x="9890109" y="7517988"/>
                <a:ext cx="94536" cy="262553"/>
              </a:xfrm>
              <a:custGeom>
                <a:avLst/>
                <a:gdLst>
                  <a:gd name="T0" fmla="*/ 104 w 220"/>
                  <a:gd name="T1" fmla="*/ 0 h 611"/>
                  <a:gd name="T2" fmla="*/ 0 w 220"/>
                  <a:gd name="T3" fmla="*/ 0 h 611"/>
                  <a:gd name="T4" fmla="*/ 0 w 220"/>
                  <a:gd name="T5" fmla="*/ 611 h 611"/>
                  <a:gd name="T6" fmla="*/ 220 w 220"/>
                  <a:gd name="T7" fmla="*/ 611 h 611"/>
                  <a:gd name="T8" fmla="*/ 104 w 220"/>
                  <a:gd name="T9" fmla="*/ 0 h 611"/>
                </a:gdLst>
                <a:ahLst/>
                <a:cxnLst>
                  <a:cxn ang="0">
                    <a:pos x="T0" y="T1"/>
                  </a:cxn>
                  <a:cxn ang="0">
                    <a:pos x="T2" y="T3"/>
                  </a:cxn>
                  <a:cxn ang="0">
                    <a:pos x="T4" y="T5"/>
                  </a:cxn>
                  <a:cxn ang="0">
                    <a:pos x="T6" y="T7"/>
                  </a:cxn>
                  <a:cxn ang="0">
                    <a:pos x="T8" y="T9"/>
                  </a:cxn>
                </a:cxnLst>
                <a:rect l="0" t="0" r="r" b="b"/>
                <a:pathLst>
                  <a:path w="220" h="611">
                    <a:moveTo>
                      <a:pt x="104" y="0"/>
                    </a:moveTo>
                    <a:lnTo>
                      <a:pt x="0" y="0"/>
                    </a:lnTo>
                    <a:lnTo>
                      <a:pt x="0" y="611"/>
                    </a:lnTo>
                    <a:lnTo>
                      <a:pt x="220" y="611"/>
                    </a:lnTo>
                    <a:lnTo>
                      <a:pt x="104" y="0"/>
                    </a:lnTo>
                    <a:close/>
                  </a:path>
                </a:pathLst>
              </a:cu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557" name="Rectangle 515"/>
              <p:cNvSpPr>
                <a:spLocks noChangeArrowheads="1"/>
              </p:cNvSpPr>
              <p:nvPr/>
            </p:nvSpPr>
            <p:spPr bwMode="auto">
              <a:xfrm>
                <a:off x="9564389" y="8269550"/>
                <a:ext cx="135359" cy="344198"/>
              </a:xfrm>
              <a:prstGeom prst="rect">
                <a:avLst/>
              </a:prstGeom>
              <a:solidFill>
                <a:srgbClr val="1570A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558" name="Rectangle 516"/>
              <p:cNvSpPr>
                <a:spLocks noChangeArrowheads="1"/>
              </p:cNvSpPr>
              <p:nvPr/>
            </p:nvSpPr>
            <p:spPr bwMode="auto">
              <a:xfrm>
                <a:off x="9581147" y="8169858"/>
                <a:ext cx="101841" cy="99693"/>
              </a:xfrm>
              <a:prstGeom prst="rect">
                <a:avLst/>
              </a:prstGeom>
              <a:solidFill>
                <a:srgbClr val="1570A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559" name="Freeform 517"/>
              <p:cNvSpPr>
                <a:spLocks/>
              </p:cNvSpPr>
              <p:nvPr/>
            </p:nvSpPr>
            <p:spPr bwMode="auto">
              <a:xfrm>
                <a:off x="9606500" y="8104542"/>
                <a:ext cx="50706" cy="65316"/>
              </a:xfrm>
              <a:custGeom>
                <a:avLst/>
                <a:gdLst>
                  <a:gd name="T0" fmla="*/ 81 w 118"/>
                  <a:gd name="T1" fmla="*/ 0 h 152"/>
                  <a:gd name="T2" fmla="*/ 37 w 118"/>
                  <a:gd name="T3" fmla="*/ 0 h 152"/>
                  <a:gd name="T4" fmla="*/ 0 w 118"/>
                  <a:gd name="T5" fmla="*/ 152 h 152"/>
                  <a:gd name="T6" fmla="*/ 118 w 118"/>
                  <a:gd name="T7" fmla="*/ 152 h 152"/>
                  <a:gd name="T8" fmla="*/ 81 w 118"/>
                  <a:gd name="T9" fmla="*/ 0 h 152"/>
                </a:gdLst>
                <a:ahLst/>
                <a:cxnLst>
                  <a:cxn ang="0">
                    <a:pos x="T0" y="T1"/>
                  </a:cxn>
                  <a:cxn ang="0">
                    <a:pos x="T2" y="T3"/>
                  </a:cxn>
                  <a:cxn ang="0">
                    <a:pos x="T4" y="T5"/>
                  </a:cxn>
                  <a:cxn ang="0">
                    <a:pos x="T6" y="T7"/>
                  </a:cxn>
                  <a:cxn ang="0">
                    <a:pos x="T8" y="T9"/>
                  </a:cxn>
                </a:cxnLst>
                <a:rect l="0" t="0" r="r" b="b"/>
                <a:pathLst>
                  <a:path w="118" h="152">
                    <a:moveTo>
                      <a:pt x="81" y="0"/>
                    </a:moveTo>
                    <a:lnTo>
                      <a:pt x="37" y="0"/>
                    </a:lnTo>
                    <a:lnTo>
                      <a:pt x="0" y="152"/>
                    </a:lnTo>
                    <a:lnTo>
                      <a:pt x="118" y="152"/>
                    </a:lnTo>
                    <a:lnTo>
                      <a:pt x="81" y="0"/>
                    </a:lnTo>
                    <a:close/>
                  </a:path>
                </a:pathLst>
              </a:custGeom>
              <a:solidFill>
                <a:srgbClr val="1570A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560" name="Rectangle 518"/>
              <p:cNvSpPr>
                <a:spLocks noChangeArrowheads="1"/>
              </p:cNvSpPr>
              <p:nvPr/>
            </p:nvSpPr>
            <p:spPr bwMode="auto">
              <a:xfrm>
                <a:off x="9583296" y="8292755"/>
                <a:ext cx="14610" cy="320993"/>
              </a:xfrm>
              <a:prstGeom prst="rect">
                <a:avLst/>
              </a:prstGeom>
              <a:solidFill>
                <a:srgbClr val="074B6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561" name="Rectangle 519"/>
              <p:cNvSpPr>
                <a:spLocks noChangeArrowheads="1"/>
              </p:cNvSpPr>
              <p:nvPr/>
            </p:nvSpPr>
            <p:spPr bwMode="auto">
              <a:xfrm>
                <a:off x="9610798" y="8292755"/>
                <a:ext cx="14610" cy="320993"/>
              </a:xfrm>
              <a:prstGeom prst="rect">
                <a:avLst/>
              </a:prstGeom>
              <a:solidFill>
                <a:srgbClr val="074B6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562" name="Rectangle 520"/>
              <p:cNvSpPr>
                <a:spLocks noChangeArrowheads="1"/>
              </p:cNvSpPr>
              <p:nvPr/>
            </p:nvSpPr>
            <p:spPr bwMode="auto">
              <a:xfrm>
                <a:off x="9638299" y="8292755"/>
                <a:ext cx="15040" cy="320993"/>
              </a:xfrm>
              <a:prstGeom prst="rect">
                <a:avLst/>
              </a:prstGeom>
              <a:solidFill>
                <a:srgbClr val="074B6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563" name="Rectangle 521"/>
              <p:cNvSpPr>
                <a:spLocks noChangeArrowheads="1"/>
              </p:cNvSpPr>
              <p:nvPr/>
            </p:nvSpPr>
            <p:spPr bwMode="auto">
              <a:xfrm>
                <a:off x="9667089" y="8292755"/>
                <a:ext cx="13751" cy="320993"/>
              </a:xfrm>
              <a:prstGeom prst="rect">
                <a:avLst/>
              </a:prstGeom>
              <a:solidFill>
                <a:srgbClr val="074B6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564" name="Rectangle 522"/>
              <p:cNvSpPr>
                <a:spLocks noChangeArrowheads="1"/>
              </p:cNvSpPr>
              <p:nvPr/>
            </p:nvSpPr>
            <p:spPr bwMode="auto">
              <a:xfrm>
                <a:off x="9581147" y="8169858"/>
                <a:ext cx="101841" cy="10743"/>
              </a:xfrm>
              <a:prstGeom prst="rect">
                <a:avLst/>
              </a:prstGeom>
              <a:solidFill>
                <a:srgbClr val="309CC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565" name="Rectangle 523"/>
              <p:cNvSpPr>
                <a:spLocks noChangeArrowheads="1"/>
              </p:cNvSpPr>
              <p:nvPr/>
            </p:nvSpPr>
            <p:spPr bwMode="auto">
              <a:xfrm>
                <a:off x="9564389" y="8260097"/>
                <a:ext cx="135359" cy="9453"/>
              </a:xfrm>
              <a:prstGeom prst="rect">
                <a:avLst/>
              </a:prstGeom>
              <a:solidFill>
                <a:srgbClr val="309CC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566" name="Freeform 524"/>
              <p:cNvSpPr>
                <a:spLocks/>
              </p:cNvSpPr>
              <p:nvPr/>
            </p:nvSpPr>
            <p:spPr bwMode="auto">
              <a:xfrm>
                <a:off x="9073230" y="7517988"/>
                <a:ext cx="861569" cy="262553"/>
              </a:xfrm>
              <a:custGeom>
                <a:avLst/>
                <a:gdLst>
                  <a:gd name="T0" fmla="*/ 2005 w 2005"/>
                  <a:gd name="T1" fmla="*/ 0 h 611"/>
                  <a:gd name="T2" fmla="*/ 103 w 2005"/>
                  <a:gd name="T3" fmla="*/ 0 h 611"/>
                  <a:gd name="T4" fmla="*/ 0 w 2005"/>
                  <a:gd name="T5" fmla="*/ 611 h 611"/>
                  <a:gd name="T6" fmla="*/ 1901 w 2005"/>
                  <a:gd name="T7" fmla="*/ 611 h 611"/>
                  <a:gd name="T8" fmla="*/ 2005 w 2005"/>
                  <a:gd name="T9" fmla="*/ 0 h 611"/>
                </a:gdLst>
                <a:ahLst/>
                <a:cxnLst>
                  <a:cxn ang="0">
                    <a:pos x="T0" y="T1"/>
                  </a:cxn>
                  <a:cxn ang="0">
                    <a:pos x="T2" y="T3"/>
                  </a:cxn>
                  <a:cxn ang="0">
                    <a:pos x="T4" y="T5"/>
                  </a:cxn>
                  <a:cxn ang="0">
                    <a:pos x="T6" y="T7"/>
                  </a:cxn>
                  <a:cxn ang="0">
                    <a:pos x="T8" y="T9"/>
                  </a:cxn>
                </a:cxnLst>
                <a:rect l="0" t="0" r="r" b="b"/>
                <a:pathLst>
                  <a:path w="2005" h="611">
                    <a:moveTo>
                      <a:pt x="2005" y="0"/>
                    </a:moveTo>
                    <a:lnTo>
                      <a:pt x="103" y="0"/>
                    </a:lnTo>
                    <a:lnTo>
                      <a:pt x="0" y="611"/>
                    </a:lnTo>
                    <a:lnTo>
                      <a:pt x="1901" y="611"/>
                    </a:lnTo>
                    <a:lnTo>
                      <a:pt x="2005" y="0"/>
                    </a:lnTo>
                    <a:close/>
                  </a:path>
                </a:pathLst>
              </a:custGeom>
              <a:solidFill>
                <a:schemeClr val="accent2"/>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567" name="Rectangle 525"/>
              <p:cNvSpPr>
                <a:spLocks noChangeArrowheads="1"/>
              </p:cNvSpPr>
              <p:nvPr/>
            </p:nvSpPr>
            <p:spPr bwMode="auto">
              <a:xfrm>
                <a:off x="9095145" y="7780541"/>
                <a:ext cx="773049" cy="922157"/>
              </a:xfrm>
              <a:prstGeom prst="rect">
                <a:avLst/>
              </a:prstGeom>
              <a:solidFill>
                <a:schemeClr val="accent2"/>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568" name="Freeform 526"/>
              <p:cNvSpPr>
                <a:spLocks/>
              </p:cNvSpPr>
              <p:nvPr/>
            </p:nvSpPr>
            <p:spPr bwMode="auto">
              <a:xfrm>
                <a:off x="9317735" y="7547638"/>
                <a:ext cx="327010" cy="206261"/>
              </a:xfrm>
              <a:custGeom>
                <a:avLst/>
                <a:gdLst>
                  <a:gd name="T0" fmla="*/ 381 w 761"/>
                  <a:gd name="T1" fmla="*/ 0 h 480"/>
                  <a:gd name="T2" fmla="*/ 0 w 761"/>
                  <a:gd name="T3" fmla="*/ 480 h 480"/>
                  <a:gd name="T4" fmla="*/ 761 w 761"/>
                  <a:gd name="T5" fmla="*/ 480 h 480"/>
                  <a:gd name="T6" fmla="*/ 381 w 761"/>
                  <a:gd name="T7" fmla="*/ 0 h 480"/>
                </a:gdLst>
                <a:ahLst/>
                <a:cxnLst>
                  <a:cxn ang="0">
                    <a:pos x="T0" y="T1"/>
                  </a:cxn>
                  <a:cxn ang="0">
                    <a:pos x="T2" y="T3"/>
                  </a:cxn>
                  <a:cxn ang="0">
                    <a:pos x="T4" y="T5"/>
                  </a:cxn>
                  <a:cxn ang="0">
                    <a:pos x="T6" y="T7"/>
                  </a:cxn>
                </a:cxnLst>
                <a:rect l="0" t="0" r="r" b="b"/>
                <a:pathLst>
                  <a:path w="761" h="480">
                    <a:moveTo>
                      <a:pt x="381" y="0"/>
                    </a:moveTo>
                    <a:lnTo>
                      <a:pt x="0" y="480"/>
                    </a:lnTo>
                    <a:lnTo>
                      <a:pt x="761" y="480"/>
                    </a:lnTo>
                    <a:lnTo>
                      <a:pt x="381" y="0"/>
                    </a:lnTo>
                    <a:close/>
                  </a:path>
                </a:pathLst>
              </a:custGeom>
              <a:solidFill>
                <a:schemeClr val="accent2">
                  <a:lumMod val="50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569" name="Rectangle 527"/>
              <p:cNvSpPr>
                <a:spLocks noChangeArrowheads="1"/>
              </p:cNvSpPr>
              <p:nvPr/>
            </p:nvSpPr>
            <p:spPr bwMode="auto">
              <a:xfrm>
                <a:off x="9706193" y="7678700"/>
                <a:ext cx="88950" cy="75199"/>
              </a:xfrm>
              <a:prstGeom prst="rect">
                <a:avLst/>
              </a:prstGeom>
              <a:solidFill>
                <a:schemeClr val="accent2">
                  <a:lumMod val="50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570" name="Freeform 528"/>
              <p:cNvSpPr>
                <a:spLocks/>
              </p:cNvSpPr>
              <p:nvPr/>
            </p:nvSpPr>
            <p:spPr bwMode="auto">
              <a:xfrm>
                <a:off x="9706193" y="7599203"/>
                <a:ext cx="88950" cy="70903"/>
              </a:xfrm>
              <a:custGeom>
                <a:avLst/>
                <a:gdLst>
                  <a:gd name="T0" fmla="*/ 207 w 207"/>
                  <a:gd name="T1" fmla="*/ 165 h 165"/>
                  <a:gd name="T2" fmla="*/ 0 w 207"/>
                  <a:gd name="T3" fmla="*/ 165 h 165"/>
                  <a:gd name="T4" fmla="*/ 103 w 207"/>
                  <a:gd name="T5" fmla="*/ 0 h 165"/>
                  <a:gd name="T6" fmla="*/ 207 w 207"/>
                  <a:gd name="T7" fmla="*/ 165 h 165"/>
                </a:gdLst>
                <a:ahLst/>
                <a:cxnLst>
                  <a:cxn ang="0">
                    <a:pos x="T0" y="T1"/>
                  </a:cxn>
                  <a:cxn ang="0">
                    <a:pos x="T2" y="T3"/>
                  </a:cxn>
                  <a:cxn ang="0">
                    <a:pos x="T4" y="T5"/>
                  </a:cxn>
                  <a:cxn ang="0">
                    <a:pos x="T6" y="T7"/>
                  </a:cxn>
                </a:cxnLst>
                <a:rect l="0" t="0" r="r" b="b"/>
                <a:pathLst>
                  <a:path w="207" h="165">
                    <a:moveTo>
                      <a:pt x="207" y="165"/>
                    </a:moveTo>
                    <a:lnTo>
                      <a:pt x="0" y="165"/>
                    </a:lnTo>
                    <a:lnTo>
                      <a:pt x="103" y="0"/>
                    </a:lnTo>
                    <a:lnTo>
                      <a:pt x="207" y="165"/>
                    </a:lnTo>
                    <a:close/>
                  </a:path>
                </a:pathLst>
              </a:custGeom>
              <a:solidFill>
                <a:schemeClr val="accent2">
                  <a:lumMod val="50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571" name="Rectangle 529"/>
              <p:cNvSpPr>
                <a:spLocks noChangeArrowheads="1"/>
              </p:cNvSpPr>
              <p:nvPr/>
            </p:nvSpPr>
            <p:spPr bwMode="auto">
              <a:xfrm>
                <a:off x="9729397" y="7695888"/>
                <a:ext cx="41252" cy="41252"/>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572" name="Rectangle 530"/>
              <p:cNvSpPr>
                <a:spLocks noChangeArrowheads="1"/>
              </p:cNvSpPr>
              <p:nvPr/>
            </p:nvSpPr>
            <p:spPr bwMode="auto">
              <a:xfrm>
                <a:off x="9169485" y="7678700"/>
                <a:ext cx="88950" cy="75199"/>
              </a:xfrm>
              <a:prstGeom prst="rect">
                <a:avLst/>
              </a:prstGeom>
              <a:solidFill>
                <a:schemeClr val="accent2">
                  <a:lumMod val="50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573" name="Freeform 531"/>
              <p:cNvSpPr>
                <a:spLocks/>
              </p:cNvSpPr>
              <p:nvPr/>
            </p:nvSpPr>
            <p:spPr bwMode="auto">
              <a:xfrm>
                <a:off x="9169485" y="7599203"/>
                <a:ext cx="88950" cy="70903"/>
              </a:xfrm>
              <a:custGeom>
                <a:avLst/>
                <a:gdLst>
                  <a:gd name="T0" fmla="*/ 207 w 207"/>
                  <a:gd name="T1" fmla="*/ 165 h 165"/>
                  <a:gd name="T2" fmla="*/ 0 w 207"/>
                  <a:gd name="T3" fmla="*/ 165 h 165"/>
                  <a:gd name="T4" fmla="*/ 103 w 207"/>
                  <a:gd name="T5" fmla="*/ 0 h 165"/>
                  <a:gd name="T6" fmla="*/ 207 w 207"/>
                  <a:gd name="T7" fmla="*/ 165 h 165"/>
                </a:gdLst>
                <a:ahLst/>
                <a:cxnLst>
                  <a:cxn ang="0">
                    <a:pos x="T0" y="T1"/>
                  </a:cxn>
                  <a:cxn ang="0">
                    <a:pos x="T2" y="T3"/>
                  </a:cxn>
                  <a:cxn ang="0">
                    <a:pos x="T4" y="T5"/>
                  </a:cxn>
                  <a:cxn ang="0">
                    <a:pos x="T6" y="T7"/>
                  </a:cxn>
                </a:cxnLst>
                <a:rect l="0" t="0" r="r" b="b"/>
                <a:pathLst>
                  <a:path w="207" h="165">
                    <a:moveTo>
                      <a:pt x="207" y="165"/>
                    </a:moveTo>
                    <a:lnTo>
                      <a:pt x="0" y="165"/>
                    </a:lnTo>
                    <a:lnTo>
                      <a:pt x="103" y="0"/>
                    </a:lnTo>
                    <a:lnTo>
                      <a:pt x="207" y="165"/>
                    </a:lnTo>
                    <a:close/>
                  </a:path>
                </a:pathLst>
              </a:custGeom>
              <a:solidFill>
                <a:schemeClr val="accent2">
                  <a:lumMod val="50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574" name="Rectangle 532"/>
              <p:cNvSpPr>
                <a:spLocks noChangeArrowheads="1"/>
              </p:cNvSpPr>
              <p:nvPr/>
            </p:nvSpPr>
            <p:spPr bwMode="auto">
              <a:xfrm>
                <a:off x="9192690" y="7695888"/>
                <a:ext cx="41252" cy="41252"/>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575" name="Freeform 533"/>
              <p:cNvSpPr>
                <a:spLocks/>
              </p:cNvSpPr>
              <p:nvPr/>
            </p:nvSpPr>
            <p:spPr bwMode="auto">
              <a:xfrm>
                <a:off x="9447937" y="7639596"/>
                <a:ext cx="66605" cy="114303"/>
              </a:xfrm>
              <a:custGeom>
                <a:avLst/>
                <a:gdLst>
                  <a:gd name="T0" fmla="*/ 32 w 63"/>
                  <a:gd name="T1" fmla="*/ 0 h 108"/>
                  <a:gd name="T2" fmla="*/ 0 w 63"/>
                  <a:gd name="T3" fmla="*/ 31 h 108"/>
                  <a:gd name="T4" fmla="*/ 0 w 63"/>
                  <a:gd name="T5" fmla="*/ 108 h 108"/>
                  <a:gd name="T6" fmla="*/ 63 w 63"/>
                  <a:gd name="T7" fmla="*/ 108 h 108"/>
                  <a:gd name="T8" fmla="*/ 63 w 63"/>
                  <a:gd name="T9" fmla="*/ 31 h 108"/>
                  <a:gd name="T10" fmla="*/ 32 w 63"/>
                  <a:gd name="T11" fmla="*/ 0 h 108"/>
                </a:gdLst>
                <a:ahLst/>
                <a:cxnLst>
                  <a:cxn ang="0">
                    <a:pos x="T0" y="T1"/>
                  </a:cxn>
                  <a:cxn ang="0">
                    <a:pos x="T2" y="T3"/>
                  </a:cxn>
                  <a:cxn ang="0">
                    <a:pos x="T4" y="T5"/>
                  </a:cxn>
                  <a:cxn ang="0">
                    <a:pos x="T6" y="T7"/>
                  </a:cxn>
                  <a:cxn ang="0">
                    <a:pos x="T8" y="T9"/>
                  </a:cxn>
                  <a:cxn ang="0">
                    <a:pos x="T10" y="T11"/>
                  </a:cxn>
                </a:cxnLst>
                <a:rect l="0" t="0" r="r" b="b"/>
                <a:pathLst>
                  <a:path w="63" h="108">
                    <a:moveTo>
                      <a:pt x="32" y="0"/>
                    </a:moveTo>
                    <a:cubicBezTo>
                      <a:pt x="14" y="0"/>
                      <a:pt x="0" y="14"/>
                      <a:pt x="0" y="31"/>
                    </a:cubicBezTo>
                    <a:cubicBezTo>
                      <a:pt x="0" y="108"/>
                      <a:pt x="0" y="108"/>
                      <a:pt x="0" y="108"/>
                    </a:cubicBezTo>
                    <a:cubicBezTo>
                      <a:pt x="63" y="108"/>
                      <a:pt x="63" y="108"/>
                      <a:pt x="63" y="108"/>
                    </a:cubicBezTo>
                    <a:cubicBezTo>
                      <a:pt x="63" y="31"/>
                      <a:pt x="63" y="31"/>
                      <a:pt x="63" y="31"/>
                    </a:cubicBezTo>
                    <a:cubicBezTo>
                      <a:pt x="63" y="14"/>
                      <a:pt x="49" y="0"/>
                      <a:pt x="32" y="0"/>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576" name="Freeform 534"/>
              <p:cNvSpPr>
                <a:spLocks/>
              </p:cNvSpPr>
              <p:nvPr/>
            </p:nvSpPr>
            <p:spPr bwMode="auto">
              <a:xfrm>
                <a:off x="9130381" y="7867342"/>
                <a:ext cx="66605" cy="114303"/>
              </a:xfrm>
              <a:custGeom>
                <a:avLst/>
                <a:gdLst>
                  <a:gd name="T0" fmla="*/ 31 w 63"/>
                  <a:gd name="T1" fmla="*/ 0 h 108"/>
                  <a:gd name="T2" fmla="*/ 0 w 63"/>
                  <a:gd name="T3" fmla="*/ 31 h 108"/>
                  <a:gd name="T4" fmla="*/ 0 w 63"/>
                  <a:gd name="T5" fmla="*/ 108 h 108"/>
                  <a:gd name="T6" fmla="*/ 63 w 63"/>
                  <a:gd name="T7" fmla="*/ 108 h 108"/>
                  <a:gd name="T8" fmla="*/ 63 w 63"/>
                  <a:gd name="T9" fmla="*/ 31 h 108"/>
                  <a:gd name="T10" fmla="*/ 31 w 63"/>
                  <a:gd name="T11" fmla="*/ 0 h 108"/>
                </a:gdLst>
                <a:ahLst/>
                <a:cxnLst>
                  <a:cxn ang="0">
                    <a:pos x="T0" y="T1"/>
                  </a:cxn>
                  <a:cxn ang="0">
                    <a:pos x="T2" y="T3"/>
                  </a:cxn>
                  <a:cxn ang="0">
                    <a:pos x="T4" y="T5"/>
                  </a:cxn>
                  <a:cxn ang="0">
                    <a:pos x="T6" y="T7"/>
                  </a:cxn>
                  <a:cxn ang="0">
                    <a:pos x="T8" y="T9"/>
                  </a:cxn>
                  <a:cxn ang="0">
                    <a:pos x="T10" y="T11"/>
                  </a:cxn>
                </a:cxnLst>
                <a:rect l="0" t="0" r="r" b="b"/>
                <a:pathLst>
                  <a:path w="63" h="108">
                    <a:moveTo>
                      <a:pt x="31" y="0"/>
                    </a:moveTo>
                    <a:cubicBezTo>
                      <a:pt x="14" y="0"/>
                      <a:pt x="0" y="14"/>
                      <a:pt x="0" y="31"/>
                    </a:cubicBezTo>
                    <a:cubicBezTo>
                      <a:pt x="0" y="108"/>
                      <a:pt x="0" y="108"/>
                      <a:pt x="0" y="108"/>
                    </a:cubicBezTo>
                    <a:cubicBezTo>
                      <a:pt x="63" y="108"/>
                      <a:pt x="63" y="108"/>
                      <a:pt x="63" y="108"/>
                    </a:cubicBezTo>
                    <a:cubicBezTo>
                      <a:pt x="63" y="31"/>
                      <a:pt x="63" y="31"/>
                      <a:pt x="63" y="31"/>
                    </a:cubicBezTo>
                    <a:cubicBezTo>
                      <a:pt x="63" y="14"/>
                      <a:pt x="49" y="0"/>
                      <a:pt x="31" y="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577" name="Freeform 535"/>
              <p:cNvSpPr>
                <a:spLocks/>
              </p:cNvSpPr>
              <p:nvPr/>
            </p:nvSpPr>
            <p:spPr bwMode="auto">
              <a:xfrm>
                <a:off x="9764204" y="7867342"/>
                <a:ext cx="65746" cy="114303"/>
              </a:xfrm>
              <a:custGeom>
                <a:avLst/>
                <a:gdLst>
                  <a:gd name="T0" fmla="*/ 31 w 62"/>
                  <a:gd name="T1" fmla="*/ 0 h 108"/>
                  <a:gd name="T2" fmla="*/ 0 w 62"/>
                  <a:gd name="T3" fmla="*/ 31 h 108"/>
                  <a:gd name="T4" fmla="*/ 0 w 62"/>
                  <a:gd name="T5" fmla="*/ 108 h 108"/>
                  <a:gd name="T6" fmla="*/ 62 w 62"/>
                  <a:gd name="T7" fmla="*/ 108 h 108"/>
                  <a:gd name="T8" fmla="*/ 62 w 62"/>
                  <a:gd name="T9" fmla="*/ 31 h 108"/>
                  <a:gd name="T10" fmla="*/ 31 w 62"/>
                  <a:gd name="T11" fmla="*/ 0 h 108"/>
                </a:gdLst>
                <a:ahLst/>
                <a:cxnLst>
                  <a:cxn ang="0">
                    <a:pos x="T0" y="T1"/>
                  </a:cxn>
                  <a:cxn ang="0">
                    <a:pos x="T2" y="T3"/>
                  </a:cxn>
                  <a:cxn ang="0">
                    <a:pos x="T4" y="T5"/>
                  </a:cxn>
                  <a:cxn ang="0">
                    <a:pos x="T6" y="T7"/>
                  </a:cxn>
                  <a:cxn ang="0">
                    <a:pos x="T8" y="T9"/>
                  </a:cxn>
                  <a:cxn ang="0">
                    <a:pos x="T10" y="T11"/>
                  </a:cxn>
                </a:cxnLst>
                <a:rect l="0" t="0" r="r" b="b"/>
                <a:pathLst>
                  <a:path w="62" h="108">
                    <a:moveTo>
                      <a:pt x="31" y="0"/>
                    </a:moveTo>
                    <a:cubicBezTo>
                      <a:pt x="14" y="0"/>
                      <a:pt x="0" y="14"/>
                      <a:pt x="0" y="31"/>
                    </a:cubicBezTo>
                    <a:cubicBezTo>
                      <a:pt x="0" y="108"/>
                      <a:pt x="0" y="108"/>
                      <a:pt x="0" y="108"/>
                    </a:cubicBezTo>
                    <a:cubicBezTo>
                      <a:pt x="62" y="108"/>
                      <a:pt x="62" y="108"/>
                      <a:pt x="62" y="108"/>
                    </a:cubicBezTo>
                    <a:cubicBezTo>
                      <a:pt x="62" y="31"/>
                      <a:pt x="62" y="31"/>
                      <a:pt x="62" y="31"/>
                    </a:cubicBezTo>
                    <a:cubicBezTo>
                      <a:pt x="62" y="14"/>
                      <a:pt x="48" y="0"/>
                      <a:pt x="31" y="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578" name="Freeform 536"/>
              <p:cNvSpPr>
                <a:spLocks/>
              </p:cNvSpPr>
              <p:nvPr/>
            </p:nvSpPr>
            <p:spPr bwMode="auto">
              <a:xfrm>
                <a:off x="9649901" y="7867342"/>
                <a:ext cx="66605" cy="114303"/>
              </a:xfrm>
              <a:custGeom>
                <a:avLst/>
                <a:gdLst>
                  <a:gd name="T0" fmla="*/ 32 w 63"/>
                  <a:gd name="T1" fmla="*/ 0 h 108"/>
                  <a:gd name="T2" fmla="*/ 0 w 63"/>
                  <a:gd name="T3" fmla="*/ 31 h 108"/>
                  <a:gd name="T4" fmla="*/ 0 w 63"/>
                  <a:gd name="T5" fmla="*/ 108 h 108"/>
                  <a:gd name="T6" fmla="*/ 63 w 63"/>
                  <a:gd name="T7" fmla="*/ 108 h 108"/>
                  <a:gd name="T8" fmla="*/ 63 w 63"/>
                  <a:gd name="T9" fmla="*/ 31 h 108"/>
                  <a:gd name="T10" fmla="*/ 32 w 63"/>
                  <a:gd name="T11" fmla="*/ 0 h 108"/>
                </a:gdLst>
                <a:ahLst/>
                <a:cxnLst>
                  <a:cxn ang="0">
                    <a:pos x="T0" y="T1"/>
                  </a:cxn>
                  <a:cxn ang="0">
                    <a:pos x="T2" y="T3"/>
                  </a:cxn>
                  <a:cxn ang="0">
                    <a:pos x="T4" y="T5"/>
                  </a:cxn>
                  <a:cxn ang="0">
                    <a:pos x="T6" y="T7"/>
                  </a:cxn>
                  <a:cxn ang="0">
                    <a:pos x="T8" y="T9"/>
                  </a:cxn>
                  <a:cxn ang="0">
                    <a:pos x="T10" y="T11"/>
                  </a:cxn>
                </a:cxnLst>
                <a:rect l="0" t="0" r="r" b="b"/>
                <a:pathLst>
                  <a:path w="63" h="108">
                    <a:moveTo>
                      <a:pt x="32" y="0"/>
                    </a:moveTo>
                    <a:cubicBezTo>
                      <a:pt x="14" y="0"/>
                      <a:pt x="0" y="14"/>
                      <a:pt x="0" y="31"/>
                    </a:cubicBezTo>
                    <a:cubicBezTo>
                      <a:pt x="0" y="108"/>
                      <a:pt x="0" y="108"/>
                      <a:pt x="0" y="108"/>
                    </a:cubicBezTo>
                    <a:cubicBezTo>
                      <a:pt x="63" y="108"/>
                      <a:pt x="63" y="108"/>
                      <a:pt x="63" y="108"/>
                    </a:cubicBezTo>
                    <a:cubicBezTo>
                      <a:pt x="63" y="31"/>
                      <a:pt x="63" y="31"/>
                      <a:pt x="63" y="31"/>
                    </a:cubicBezTo>
                    <a:cubicBezTo>
                      <a:pt x="63" y="14"/>
                      <a:pt x="49" y="0"/>
                      <a:pt x="32" y="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579" name="Freeform 537"/>
              <p:cNvSpPr>
                <a:spLocks/>
              </p:cNvSpPr>
              <p:nvPr/>
            </p:nvSpPr>
            <p:spPr bwMode="auto">
              <a:xfrm>
                <a:off x="9246833" y="7867342"/>
                <a:ext cx="66605" cy="114303"/>
              </a:xfrm>
              <a:custGeom>
                <a:avLst/>
                <a:gdLst>
                  <a:gd name="T0" fmla="*/ 31 w 63"/>
                  <a:gd name="T1" fmla="*/ 0 h 108"/>
                  <a:gd name="T2" fmla="*/ 0 w 63"/>
                  <a:gd name="T3" fmla="*/ 31 h 108"/>
                  <a:gd name="T4" fmla="*/ 0 w 63"/>
                  <a:gd name="T5" fmla="*/ 108 h 108"/>
                  <a:gd name="T6" fmla="*/ 63 w 63"/>
                  <a:gd name="T7" fmla="*/ 108 h 108"/>
                  <a:gd name="T8" fmla="*/ 63 w 63"/>
                  <a:gd name="T9" fmla="*/ 31 h 108"/>
                  <a:gd name="T10" fmla="*/ 31 w 63"/>
                  <a:gd name="T11" fmla="*/ 0 h 108"/>
                </a:gdLst>
                <a:ahLst/>
                <a:cxnLst>
                  <a:cxn ang="0">
                    <a:pos x="T0" y="T1"/>
                  </a:cxn>
                  <a:cxn ang="0">
                    <a:pos x="T2" y="T3"/>
                  </a:cxn>
                  <a:cxn ang="0">
                    <a:pos x="T4" y="T5"/>
                  </a:cxn>
                  <a:cxn ang="0">
                    <a:pos x="T6" y="T7"/>
                  </a:cxn>
                  <a:cxn ang="0">
                    <a:pos x="T8" y="T9"/>
                  </a:cxn>
                  <a:cxn ang="0">
                    <a:pos x="T10" y="T11"/>
                  </a:cxn>
                </a:cxnLst>
                <a:rect l="0" t="0" r="r" b="b"/>
                <a:pathLst>
                  <a:path w="63" h="108">
                    <a:moveTo>
                      <a:pt x="31" y="0"/>
                    </a:moveTo>
                    <a:cubicBezTo>
                      <a:pt x="14" y="0"/>
                      <a:pt x="0" y="14"/>
                      <a:pt x="0" y="31"/>
                    </a:cubicBezTo>
                    <a:cubicBezTo>
                      <a:pt x="0" y="108"/>
                      <a:pt x="0" y="108"/>
                      <a:pt x="0" y="108"/>
                    </a:cubicBezTo>
                    <a:cubicBezTo>
                      <a:pt x="63" y="108"/>
                      <a:pt x="63" y="108"/>
                      <a:pt x="63" y="108"/>
                    </a:cubicBezTo>
                    <a:cubicBezTo>
                      <a:pt x="63" y="31"/>
                      <a:pt x="63" y="31"/>
                      <a:pt x="63" y="31"/>
                    </a:cubicBezTo>
                    <a:cubicBezTo>
                      <a:pt x="63" y="14"/>
                      <a:pt x="49" y="0"/>
                      <a:pt x="31" y="0"/>
                    </a:cubicBezTo>
                    <a:close/>
                  </a:path>
                </a:pathLst>
              </a:cu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580" name="Freeform 538"/>
              <p:cNvSpPr>
                <a:spLocks/>
              </p:cNvSpPr>
              <p:nvPr/>
            </p:nvSpPr>
            <p:spPr bwMode="auto">
              <a:xfrm>
                <a:off x="9130381" y="8066297"/>
                <a:ext cx="66605" cy="114303"/>
              </a:xfrm>
              <a:custGeom>
                <a:avLst/>
                <a:gdLst>
                  <a:gd name="T0" fmla="*/ 31 w 63"/>
                  <a:gd name="T1" fmla="*/ 0 h 108"/>
                  <a:gd name="T2" fmla="*/ 0 w 63"/>
                  <a:gd name="T3" fmla="*/ 31 h 108"/>
                  <a:gd name="T4" fmla="*/ 0 w 63"/>
                  <a:gd name="T5" fmla="*/ 108 h 108"/>
                  <a:gd name="T6" fmla="*/ 63 w 63"/>
                  <a:gd name="T7" fmla="*/ 108 h 108"/>
                  <a:gd name="T8" fmla="*/ 63 w 63"/>
                  <a:gd name="T9" fmla="*/ 31 h 108"/>
                  <a:gd name="T10" fmla="*/ 31 w 63"/>
                  <a:gd name="T11" fmla="*/ 0 h 108"/>
                </a:gdLst>
                <a:ahLst/>
                <a:cxnLst>
                  <a:cxn ang="0">
                    <a:pos x="T0" y="T1"/>
                  </a:cxn>
                  <a:cxn ang="0">
                    <a:pos x="T2" y="T3"/>
                  </a:cxn>
                  <a:cxn ang="0">
                    <a:pos x="T4" y="T5"/>
                  </a:cxn>
                  <a:cxn ang="0">
                    <a:pos x="T6" y="T7"/>
                  </a:cxn>
                  <a:cxn ang="0">
                    <a:pos x="T8" y="T9"/>
                  </a:cxn>
                  <a:cxn ang="0">
                    <a:pos x="T10" y="T11"/>
                  </a:cxn>
                </a:cxnLst>
                <a:rect l="0" t="0" r="r" b="b"/>
                <a:pathLst>
                  <a:path w="63" h="108">
                    <a:moveTo>
                      <a:pt x="31" y="0"/>
                    </a:moveTo>
                    <a:cubicBezTo>
                      <a:pt x="14" y="0"/>
                      <a:pt x="0" y="14"/>
                      <a:pt x="0" y="31"/>
                    </a:cubicBezTo>
                    <a:cubicBezTo>
                      <a:pt x="0" y="108"/>
                      <a:pt x="0" y="108"/>
                      <a:pt x="0" y="108"/>
                    </a:cubicBezTo>
                    <a:cubicBezTo>
                      <a:pt x="63" y="108"/>
                      <a:pt x="63" y="108"/>
                      <a:pt x="63" y="108"/>
                    </a:cubicBezTo>
                    <a:cubicBezTo>
                      <a:pt x="63" y="31"/>
                      <a:pt x="63" y="31"/>
                      <a:pt x="63" y="31"/>
                    </a:cubicBezTo>
                    <a:cubicBezTo>
                      <a:pt x="63" y="14"/>
                      <a:pt x="49" y="0"/>
                      <a:pt x="31" y="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581" name="Freeform 539"/>
              <p:cNvSpPr>
                <a:spLocks/>
              </p:cNvSpPr>
              <p:nvPr/>
            </p:nvSpPr>
            <p:spPr bwMode="auto">
              <a:xfrm>
                <a:off x="9764204" y="8066297"/>
                <a:ext cx="65746" cy="114303"/>
              </a:xfrm>
              <a:custGeom>
                <a:avLst/>
                <a:gdLst>
                  <a:gd name="T0" fmla="*/ 31 w 62"/>
                  <a:gd name="T1" fmla="*/ 0 h 108"/>
                  <a:gd name="T2" fmla="*/ 0 w 62"/>
                  <a:gd name="T3" fmla="*/ 31 h 108"/>
                  <a:gd name="T4" fmla="*/ 0 w 62"/>
                  <a:gd name="T5" fmla="*/ 108 h 108"/>
                  <a:gd name="T6" fmla="*/ 62 w 62"/>
                  <a:gd name="T7" fmla="*/ 108 h 108"/>
                  <a:gd name="T8" fmla="*/ 62 w 62"/>
                  <a:gd name="T9" fmla="*/ 31 h 108"/>
                  <a:gd name="T10" fmla="*/ 31 w 62"/>
                  <a:gd name="T11" fmla="*/ 0 h 108"/>
                </a:gdLst>
                <a:ahLst/>
                <a:cxnLst>
                  <a:cxn ang="0">
                    <a:pos x="T0" y="T1"/>
                  </a:cxn>
                  <a:cxn ang="0">
                    <a:pos x="T2" y="T3"/>
                  </a:cxn>
                  <a:cxn ang="0">
                    <a:pos x="T4" y="T5"/>
                  </a:cxn>
                  <a:cxn ang="0">
                    <a:pos x="T6" y="T7"/>
                  </a:cxn>
                  <a:cxn ang="0">
                    <a:pos x="T8" y="T9"/>
                  </a:cxn>
                  <a:cxn ang="0">
                    <a:pos x="T10" y="T11"/>
                  </a:cxn>
                </a:cxnLst>
                <a:rect l="0" t="0" r="r" b="b"/>
                <a:pathLst>
                  <a:path w="62" h="108">
                    <a:moveTo>
                      <a:pt x="31" y="0"/>
                    </a:moveTo>
                    <a:cubicBezTo>
                      <a:pt x="14" y="0"/>
                      <a:pt x="0" y="14"/>
                      <a:pt x="0" y="31"/>
                    </a:cubicBezTo>
                    <a:cubicBezTo>
                      <a:pt x="0" y="108"/>
                      <a:pt x="0" y="108"/>
                      <a:pt x="0" y="108"/>
                    </a:cubicBezTo>
                    <a:cubicBezTo>
                      <a:pt x="62" y="108"/>
                      <a:pt x="62" y="108"/>
                      <a:pt x="62" y="108"/>
                    </a:cubicBezTo>
                    <a:cubicBezTo>
                      <a:pt x="62" y="31"/>
                      <a:pt x="62" y="31"/>
                      <a:pt x="62" y="31"/>
                    </a:cubicBezTo>
                    <a:cubicBezTo>
                      <a:pt x="62" y="14"/>
                      <a:pt x="48" y="0"/>
                      <a:pt x="31" y="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582" name="Freeform 540"/>
              <p:cNvSpPr>
                <a:spLocks/>
              </p:cNvSpPr>
              <p:nvPr/>
            </p:nvSpPr>
            <p:spPr bwMode="auto">
              <a:xfrm>
                <a:off x="9649901" y="8066297"/>
                <a:ext cx="66605" cy="114303"/>
              </a:xfrm>
              <a:custGeom>
                <a:avLst/>
                <a:gdLst>
                  <a:gd name="T0" fmla="*/ 32 w 63"/>
                  <a:gd name="T1" fmla="*/ 0 h 108"/>
                  <a:gd name="T2" fmla="*/ 0 w 63"/>
                  <a:gd name="T3" fmla="*/ 31 h 108"/>
                  <a:gd name="T4" fmla="*/ 0 w 63"/>
                  <a:gd name="T5" fmla="*/ 108 h 108"/>
                  <a:gd name="T6" fmla="*/ 63 w 63"/>
                  <a:gd name="T7" fmla="*/ 108 h 108"/>
                  <a:gd name="T8" fmla="*/ 63 w 63"/>
                  <a:gd name="T9" fmla="*/ 31 h 108"/>
                  <a:gd name="T10" fmla="*/ 32 w 63"/>
                  <a:gd name="T11" fmla="*/ 0 h 108"/>
                </a:gdLst>
                <a:ahLst/>
                <a:cxnLst>
                  <a:cxn ang="0">
                    <a:pos x="T0" y="T1"/>
                  </a:cxn>
                  <a:cxn ang="0">
                    <a:pos x="T2" y="T3"/>
                  </a:cxn>
                  <a:cxn ang="0">
                    <a:pos x="T4" y="T5"/>
                  </a:cxn>
                  <a:cxn ang="0">
                    <a:pos x="T6" y="T7"/>
                  </a:cxn>
                  <a:cxn ang="0">
                    <a:pos x="T8" y="T9"/>
                  </a:cxn>
                  <a:cxn ang="0">
                    <a:pos x="T10" y="T11"/>
                  </a:cxn>
                </a:cxnLst>
                <a:rect l="0" t="0" r="r" b="b"/>
                <a:pathLst>
                  <a:path w="63" h="108">
                    <a:moveTo>
                      <a:pt x="32" y="0"/>
                    </a:moveTo>
                    <a:cubicBezTo>
                      <a:pt x="14" y="0"/>
                      <a:pt x="0" y="14"/>
                      <a:pt x="0" y="31"/>
                    </a:cubicBezTo>
                    <a:cubicBezTo>
                      <a:pt x="0" y="108"/>
                      <a:pt x="0" y="108"/>
                      <a:pt x="0" y="108"/>
                    </a:cubicBezTo>
                    <a:cubicBezTo>
                      <a:pt x="63" y="108"/>
                      <a:pt x="63" y="108"/>
                      <a:pt x="63" y="108"/>
                    </a:cubicBezTo>
                    <a:cubicBezTo>
                      <a:pt x="63" y="31"/>
                      <a:pt x="63" y="31"/>
                      <a:pt x="63" y="31"/>
                    </a:cubicBezTo>
                    <a:cubicBezTo>
                      <a:pt x="63" y="14"/>
                      <a:pt x="49" y="0"/>
                      <a:pt x="32" y="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583" name="Freeform 541"/>
              <p:cNvSpPr>
                <a:spLocks/>
              </p:cNvSpPr>
              <p:nvPr/>
            </p:nvSpPr>
            <p:spPr bwMode="auto">
              <a:xfrm>
                <a:off x="9246833" y="8066297"/>
                <a:ext cx="66605" cy="114303"/>
              </a:xfrm>
              <a:custGeom>
                <a:avLst/>
                <a:gdLst>
                  <a:gd name="T0" fmla="*/ 31 w 63"/>
                  <a:gd name="T1" fmla="*/ 0 h 108"/>
                  <a:gd name="T2" fmla="*/ 0 w 63"/>
                  <a:gd name="T3" fmla="*/ 31 h 108"/>
                  <a:gd name="T4" fmla="*/ 0 w 63"/>
                  <a:gd name="T5" fmla="*/ 108 h 108"/>
                  <a:gd name="T6" fmla="*/ 63 w 63"/>
                  <a:gd name="T7" fmla="*/ 108 h 108"/>
                  <a:gd name="T8" fmla="*/ 63 w 63"/>
                  <a:gd name="T9" fmla="*/ 31 h 108"/>
                  <a:gd name="T10" fmla="*/ 31 w 63"/>
                  <a:gd name="T11" fmla="*/ 0 h 108"/>
                </a:gdLst>
                <a:ahLst/>
                <a:cxnLst>
                  <a:cxn ang="0">
                    <a:pos x="T0" y="T1"/>
                  </a:cxn>
                  <a:cxn ang="0">
                    <a:pos x="T2" y="T3"/>
                  </a:cxn>
                  <a:cxn ang="0">
                    <a:pos x="T4" y="T5"/>
                  </a:cxn>
                  <a:cxn ang="0">
                    <a:pos x="T6" y="T7"/>
                  </a:cxn>
                  <a:cxn ang="0">
                    <a:pos x="T8" y="T9"/>
                  </a:cxn>
                  <a:cxn ang="0">
                    <a:pos x="T10" y="T11"/>
                  </a:cxn>
                </a:cxnLst>
                <a:rect l="0" t="0" r="r" b="b"/>
                <a:pathLst>
                  <a:path w="63" h="108">
                    <a:moveTo>
                      <a:pt x="31" y="0"/>
                    </a:moveTo>
                    <a:cubicBezTo>
                      <a:pt x="14" y="0"/>
                      <a:pt x="0" y="14"/>
                      <a:pt x="0" y="31"/>
                    </a:cubicBezTo>
                    <a:cubicBezTo>
                      <a:pt x="0" y="108"/>
                      <a:pt x="0" y="108"/>
                      <a:pt x="0" y="108"/>
                    </a:cubicBezTo>
                    <a:cubicBezTo>
                      <a:pt x="63" y="108"/>
                      <a:pt x="63" y="108"/>
                      <a:pt x="63" y="108"/>
                    </a:cubicBezTo>
                    <a:cubicBezTo>
                      <a:pt x="63" y="31"/>
                      <a:pt x="63" y="31"/>
                      <a:pt x="63" y="31"/>
                    </a:cubicBezTo>
                    <a:cubicBezTo>
                      <a:pt x="63" y="14"/>
                      <a:pt x="49" y="0"/>
                      <a:pt x="31" y="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584" name="Freeform 542"/>
              <p:cNvSpPr>
                <a:spLocks/>
              </p:cNvSpPr>
              <p:nvPr/>
            </p:nvSpPr>
            <p:spPr bwMode="auto">
              <a:xfrm>
                <a:off x="9130381" y="8265253"/>
                <a:ext cx="66605" cy="114303"/>
              </a:xfrm>
              <a:custGeom>
                <a:avLst/>
                <a:gdLst>
                  <a:gd name="T0" fmla="*/ 31 w 63"/>
                  <a:gd name="T1" fmla="*/ 0 h 108"/>
                  <a:gd name="T2" fmla="*/ 0 w 63"/>
                  <a:gd name="T3" fmla="*/ 31 h 108"/>
                  <a:gd name="T4" fmla="*/ 0 w 63"/>
                  <a:gd name="T5" fmla="*/ 108 h 108"/>
                  <a:gd name="T6" fmla="*/ 63 w 63"/>
                  <a:gd name="T7" fmla="*/ 108 h 108"/>
                  <a:gd name="T8" fmla="*/ 63 w 63"/>
                  <a:gd name="T9" fmla="*/ 31 h 108"/>
                  <a:gd name="T10" fmla="*/ 31 w 63"/>
                  <a:gd name="T11" fmla="*/ 0 h 108"/>
                </a:gdLst>
                <a:ahLst/>
                <a:cxnLst>
                  <a:cxn ang="0">
                    <a:pos x="T0" y="T1"/>
                  </a:cxn>
                  <a:cxn ang="0">
                    <a:pos x="T2" y="T3"/>
                  </a:cxn>
                  <a:cxn ang="0">
                    <a:pos x="T4" y="T5"/>
                  </a:cxn>
                  <a:cxn ang="0">
                    <a:pos x="T6" y="T7"/>
                  </a:cxn>
                  <a:cxn ang="0">
                    <a:pos x="T8" y="T9"/>
                  </a:cxn>
                  <a:cxn ang="0">
                    <a:pos x="T10" y="T11"/>
                  </a:cxn>
                </a:cxnLst>
                <a:rect l="0" t="0" r="r" b="b"/>
                <a:pathLst>
                  <a:path w="63" h="108">
                    <a:moveTo>
                      <a:pt x="31" y="0"/>
                    </a:moveTo>
                    <a:cubicBezTo>
                      <a:pt x="14" y="0"/>
                      <a:pt x="0" y="14"/>
                      <a:pt x="0" y="31"/>
                    </a:cubicBezTo>
                    <a:cubicBezTo>
                      <a:pt x="0" y="108"/>
                      <a:pt x="0" y="108"/>
                      <a:pt x="0" y="108"/>
                    </a:cubicBezTo>
                    <a:cubicBezTo>
                      <a:pt x="63" y="108"/>
                      <a:pt x="63" y="108"/>
                      <a:pt x="63" y="108"/>
                    </a:cubicBezTo>
                    <a:cubicBezTo>
                      <a:pt x="63" y="31"/>
                      <a:pt x="63" y="31"/>
                      <a:pt x="63" y="31"/>
                    </a:cubicBezTo>
                    <a:cubicBezTo>
                      <a:pt x="63" y="14"/>
                      <a:pt x="49" y="0"/>
                      <a:pt x="31" y="0"/>
                    </a:cubicBezTo>
                    <a:close/>
                  </a:path>
                </a:pathLst>
              </a:cu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585" name="Freeform 543"/>
              <p:cNvSpPr>
                <a:spLocks/>
              </p:cNvSpPr>
              <p:nvPr/>
            </p:nvSpPr>
            <p:spPr bwMode="auto">
              <a:xfrm>
                <a:off x="9764204" y="8265253"/>
                <a:ext cx="65746" cy="114303"/>
              </a:xfrm>
              <a:custGeom>
                <a:avLst/>
                <a:gdLst>
                  <a:gd name="T0" fmla="*/ 31 w 62"/>
                  <a:gd name="T1" fmla="*/ 0 h 108"/>
                  <a:gd name="T2" fmla="*/ 0 w 62"/>
                  <a:gd name="T3" fmla="*/ 31 h 108"/>
                  <a:gd name="T4" fmla="*/ 0 w 62"/>
                  <a:gd name="T5" fmla="*/ 108 h 108"/>
                  <a:gd name="T6" fmla="*/ 62 w 62"/>
                  <a:gd name="T7" fmla="*/ 108 h 108"/>
                  <a:gd name="T8" fmla="*/ 62 w 62"/>
                  <a:gd name="T9" fmla="*/ 31 h 108"/>
                  <a:gd name="T10" fmla="*/ 31 w 62"/>
                  <a:gd name="T11" fmla="*/ 0 h 108"/>
                </a:gdLst>
                <a:ahLst/>
                <a:cxnLst>
                  <a:cxn ang="0">
                    <a:pos x="T0" y="T1"/>
                  </a:cxn>
                  <a:cxn ang="0">
                    <a:pos x="T2" y="T3"/>
                  </a:cxn>
                  <a:cxn ang="0">
                    <a:pos x="T4" y="T5"/>
                  </a:cxn>
                  <a:cxn ang="0">
                    <a:pos x="T6" y="T7"/>
                  </a:cxn>
                  <a:cxn ang="0">
                    <a:pos x="T8" y="T9"/>
                  </a:cxn>
                  <a:cxn ang="0">
                    <a:pos x="T10" y="T11"/>
                  </a:cxn>
                </a:cxnLst>
                <a:rect l="0" t="0" r="r" b="b"/>
                <a:pathLst>
                  <a:path w="62" h="108">
                    <a:moveTo>
                      <a:pt x="31" y="0"/>
                    </a:moveTo>
                    <a:cubicBezTo>
                      <a:pt x="14" y="0"/>
                      <a:pt x="0" y="14"/>
                      <a:pt x="0" y="31"/>
                    </a:cubicBezTo>
                    <a:cubicBezTo>
                      <a:pt x="0" y="108"/>
                      <a:pt x="0" y="108"/>
                      <a:pt x="0" y="108"/>
                    </a:cubicBezTo>
                    <a:cubicBezTo>
                      <a:pt x="62" y="108"/>
                      <a:pt x="62" y="108"/>
                      <a:pt x="62" y="108"/>
                    </a:cubicBezTo>
                    <a:cubicBezTo>
                      <a:pt x="62" y="31"/>
                      <a:pt x="62" y="31"/>
                      <a:pt x="62" y="31"/>
                    </a:cubicBezTo>
                    <a:cubicBezTo>
                      <a:pt x="62" y="14"/>
                      <a:pt x="48" y="0"/>
                      <a:pt x="31" y="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586" name="Freeform 544"/>
              <p:cNvSpPr>
                <a:spLocks/>
              </p:cNvSpPr>
              <p:nvPr/>
            </p:nvSpPr>
            <p:spPr bwMode="auto">
              <a:xfrm>
                <a:off x="9649901" y="8265253"/>
                <a:ext cx="66605" cy="114303"/>
              </a:xfrm>
              <a:custGeom>
                <a:avLst/>
                <a:gdLst>
                  <a:gd name="T0" fmla="*/ 32 w 63"/>
                  <a:gd name="T1" fmla="*/ 0 h 108"/>
                  <a:gd name="T2" fmla="*/ 0 w 63"/>
                  <a:gd name="T3" fmla="*/ 31 h 108"/>
                  <a:gd name="T4" fmla="*/ 0 w 63"/>
                  <a:gd name="T5" fmla="*/ 108 h 108"/>
                  <a:gd name="T6" fmla="*/ 63 w 63"/>
                  <a:gd name="T7" fmla="*/ 108 h 108"/>
                  <a:gd name="T8" fmla="*/ 63 w 63"/>
                  <a:gd name="T9" fmla="*/ 31 h 108"/>
                  <a:gd name="T10" fmla="*/ 32 w 63"/>
                  <a:gd name="T11" fmla="*/ 0 h 108"/>
                </a:gdLst>
                <a:ahLst/>
                <a:cxnLst>
                  <a:cxn ang="0">
                    <a:pos x="T0" y="T1"/>
                  </a:cxn>
                  <a:cxn ang="0">
                    <a:pos x="T2" y="T3"/>
                  </a:cxn>
                  <a:cxn ang="0">
                    <a:pos x="T4" y="T5"/>
                  </a:cxn>
                  <a:cxn ang="0">
                    <a:pos x="T6" y="T7"/>
                  </a:cxn>
                  <a:cxn ang="0">
                    <a:pos x="T8" y="T9"/>
                  </a:cxn>
                  <a:cxn ang="0">
                    <a:pos x="T10" y="T11"/>
                  </a:cxn>
                </a:cxnLst>
                <a:rect l="0" t="0" r="r" b="b"/>
                <a:pathLst>
                  <a:path w="63" h="108">
                    <a:moveTo>
                      <a:pt x="32" y="0"/>
                    </a:moveTo>
                    <a:cubicBezTo>
                      <a:pt x="14" y="0"/>
                      <a:pt x="0" y="14"/>
                      <a:pt x="0" y="31"/>
                    </a:cubicBezTo>
                    <a:cubicBezTo>
                      <a:pt x="0" y="108"/>
                      <a:pt x="0" y="108"/>
                      <a:pt x="0" y="108"/>
                    </a:cubicBezTo>
                    <a:cubicBezTo>
                      <a:pt x="63" y="108"/>
                      <a:pt x="63" y="108"/>
                      <a:pt x="63" y="108"/>
                    </a:cubicBezTo>
                    <a:cubicBezTo>
                      <a:pt x="63" y="31"/>
                      <a:pt x="63" y="31"/>
                      <a:pt x="63" y="31"/>
                    </a:cubicBezTo>
                    <a:cubicBezTo>
                      <a:pt x="63" y="14"/>
                      <a:pt x="49" y="0"/>
                      <a:pt x="32" y="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587" name="Freeform 545"/>
              <p:cNvSpPr>
                <a:spLocks/>
              </p:cNvSpPr>
              <p:nvPr/>
            </p:nvSpPr>
            <p:spPr bwMode="auto">
              <a:xfrm>
                <a:off x="9246833" y="8265253"/>
                <a:ext cx="66605" cy="114303"/>
              </a:xfrm>
              <a:custGeom>
                <a:avLst/>
                <a:gdLst>
                  <a:gd name="T0" fmla="*/ 31 w 63"/>
                  <a:gd name="T1" fmla="*/ 0 h 108"/>
                  <a:gd name="T2" fmla="*/ 0 w 63"/>
                  <a:gd name="T3" fmla="*/ 31 h 108"/>
                  <a:gd name="T4" fmla="*/ 0 w 63"/>
                  <a:gd name="T5" fmla="*/ 108 h 108"/>
                  <a:gd name="T6" fmla="*/ 63 w 63"/>
                  <a:gd name="T7" fmla="*/ 108 h 108"/>
                  <a:gd name="T8" fmla="*/ 63 w 63"/>
                  <a:gd name="T9" fmla="*/ 31 h 108"/>
                  <a:gd name="T10" fmla="*/ 31 w 63"/>
                  <a:gd name="T11" fmla="*/ 0 h 108"/>
                </a:gdLst>
                <a:ahLst/>
                <a:cxnLst>
                  <a:cxn ang="0">
                    <a:pos x="T0" y="T1"/>
                  </a:cxn>
                  <a:cxn ang="0">
                    <a:pos x="T2" y="T3"/>
                  </a:cxn>
                  <a:cxn ang="0">
                    <a:pos x="T4" y="T5"/>
                  </a:cxn>
                  <a:cxn ang="0">
                    <a:pos x="T6" y="T7"/>
                  </a:cxn>
                  <a:cxn ang="0">
                    <a:pos x="T8" y="T9"/>
                  </a:cxn>
                  <a:cxn ang="0">
                    <a:pos x="T10" y="T11"/>
                  </a:cxn>
                </a:cxnLst>
                <a:rect l="0" t="0" r="r" b="b"/>
                <a:pathLst>
                  <a:path w="63" h="108">
                    <a:moveTo>
                      <a:pt x="31" y="0"/>
                    </a:moveTo>
                    <a:cubicBezTo>
                      <a:pt x="14" y="0"/>
                      <a:pt x="0" y="14"/>
                      <a:pt x="0" y="31"/>
                    </a:cubicBezTo>
                    <a:cubicBezTo>
                      <a:pt x="0" y="108"/>
                      <a:pt x="0" y="108"/>
                      <a:pt x="0" y="108"/>
                    </a:cubicBezTo>
                    <a:cubicBezTo>
                      <a:pt x="63" y="108"/>
                      <a:pt x="63" y="108"/>
                      <a:pt x="63" y="108"/>
                    </a:cubicBezTo>
                    <a:cubicBezTo>
                      <a:pt x="63" y="31"/>
                      <a:pt x="63" y="31"/>
                      <a:pt x="63" y="31"/>
                    </a:cubicBezTo>
                    <a:cubicBezTo>
                      <a:pt x="63" y="14"/>
                      <a:pt x="49" y="0"/>
                      <a:pt x="31" y="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588" name="Freeform 546"/>
              <p:cNvSpPr>
                <a:spLocks/>
              </p:cNvSpPr>
              <p:nvPr/>
            </p:nvSpPr>
            <p:spPr bwMode="auto">
              <a:xfrm>
                <a:off x="9130381" y="8464209"/>
                <a:ext cx="66605" cy="114733"/>
              </a:xfrm>
              <a:custGeom>
                <a:avLst/>
                <a:gdLst>
                  <a:gd name="T0" fmla="*/ 31 w 63"/>
                  <a:gd name="T1" fmla="*/ 0 h 108"/>
                  <a:gd name="T2" fmla="*/ 0 w 63"/>
                  <a:gd name="T3" fmla="*/ 31 h 108"/>
                  <a:gd name="T4" fmla="*/ 0 w 63"/>
                  <a:gd name="T5" fmla="*/ 108 h 108"/>
                  <a:gd name="T6" fmla="*/ 63 w 63"/>
                  <a:gd name="T7" fmla="*/ 108 h 108"/>
                  <a:gd name="T8" fmla="*/ 63 w 63"/>
                  <a:gd name="T9" fmla="*/ 31 h 108"/>
                  <a:gd name="T10" fmla="*/ 31 w 63"/>
                  <a:gd name="T11" fmla="*/ 0 h 108"/>
                </a:gdLst>
                <a:ahLst/>
                <a:cxnLst>
                  <a:cxn ang="0">
                    <a:pos x="T0" y="T1"/>
                  </a:cxn>
                  <a:cxn ang="0">
                    <a:pos x="T2" y="T3"/>
                  </a:cxn>
                  <a:cxn ang="0">
                    <a:pos x="T4" y="T5"/>
                  </a:cxn>
                  <a:cxn ang="0">
                    <a:pos x="T6" y="T7"/>
                  </a:cxn>
                  <a:cxn ang="0">
                    <a:pos x="T8" y="T9"/>
                  </a:cxn>
                  <a:cxn ang="0">
                    <a:pos x="T10" y="T11"/>
                  </a:cxn>
                </a:cxnLst>
                <a:rect l="0" t="0" r="r" b="b"/>
                <a:pathLst>
                  <a:path w="63" h="108">
                    <a:moveTo>
                      <a:pt x="31" y="0"/>
                    </a:moveTo>
                    <a:cubicBezTo>
                      <a:pt x="14" y="0"/>
                      <a:pt x="0" y="14"/>
                      <a:pt x="0" y="31"/>
                    </a:cubicBezTo>
                    <a:cubicBezTo>
                      <a:pt x="0" y="108"/>
                      <a:pt x="0" y="108"/>
                      <a:pt x="0" y="108"/>
                    </a:cubicBezTo>
                    <a:cubicBezTo>
                      <a:pt x="63" y="108"/>
                      <a:pt x="63" y="108"/>
                      <a:pt x="63" y="108"/>
                    </a:cubicBezTo>
                    <a:cubicBezTo>
                      <a:pt x="63" y="31"/>
                      <a:pt x="63" y="31"/>
                      <a:pt x="63" y="31"/>
                    </a:cubicBezTo>
                    <a:cubicBezTo>
                      <a:pt x="63" y="14"/>
                      <a:pt x="49" y="0"/>
                      <a:pt x="31" y="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589" name="Freeform 547"/>
              <p:cNvSpPr>
                <a:spLocks/>
              </p:cNvSpPr>
              <p:nvPr/>
            </p:nvSpPr>
            <p:spPr bwMode="auto">
              <a:xfrm>
                <a:off x="9764204" y="8464209"/>
                <a:ext cx="65746" cy="114733"/>
              </a:xfrm>
              <a:custGeom>
                <a:avLst/>
                <a:gdLst>
                  <a:gd name="T0" fmla="*/ 31 w 62"/>
                  <a:gd name="T1" fmla="*/ 0 h 108"/>
                  <a:gd name="T2" fmla="*/ 0 w 62"/>
                  <a:gd name="T3" fmla="*/ 31 h 108"/>
                  <a:gd name="T4" fmla="*/ 0 w 62"/>
                  <a:gd name="T5" fmla="*/ 108 h 108"/>
                  <a:gd name="T6" fmla="*/ 62 w 62"/>
                  <a:gd name="T7" fmla="*/ 108 h 108"/>
                  <a:gd name="T8" fmla="*/ 62 w 62"/>
                  <a:gd name="T9" fmla="*/ 31 h 108"/>
                  <a:gd name="T10" fmla="*/ 31 w 62"/>
                  <a:gd name="T11" fmla="*/ 0 h 108"/>
                </a:gdLst>
                <a:ahLst/>
                <a:cxnLst>
                  <a:cxn ang="0">
                    <a:pos x="T0" y="T1"/>
                  </a:cxn>
                  <a:cxn ang="0">
                    <a:pos x="T2" y="T3"/>
                  </a:cxn>
                  <a:cxn ang="0">
                    <a:pos x="T4" y="T5"/>
                  </a:cxn>
                  <a:cxn ang="0">
                    <a:pos x="T6" y="T7"/>
                  </a:cxn>
                  <a:cxn ang="0">
                    <a:pos x="T8" y="T9"/>
                  </a:cxn>
                  <a:cxn ang="0">
                    <a:pos x="T10" y="T11"/>
                  </a:cxn>
                </a:cxnLst>
                <a:rect l="0" t="0" r="r" b="b"/>
                <a:pathLst>
                  <a:path w="62" h="108">
                    <a:moveTo>
                      <a:pt x="31" y="0"/>
                    </a:moveTo>
                    <a:cubicBezTo>
                      <a:pt x="14" y="0"/>
                      <a:pt x="0" y="14"/>
                      <a:pt x="0" y="31"/>
                    </a:cubicBezTo>
                    <a:cubicBezTo>
                      <a:pt x="0" y="108"/>
                      <a:pt x="0" y="108"/>
                      <a:pt x="0" y="108"/>
                    </a:cubicBezTo>
                    <a:cubicBezTo>
                      <a:pt x="62" y="108"/>
                      <a:pt x="62" y="108"/>
                      <a:pt x="62" y="108"/>
                    </a:cubicBezTo>
                    <a:cubicBezTo>
                      <a:pt x="62" y="31"/>
                      <a:pt x="62" y="31"/>
                      <a:pt x="62" y="31"/>
                    </a:cubicBezTo>
                    <a:cubicBezTo>
                      <a:pt x="62" y="14"/>
                      <a:pt x="48" y="0"/>
                      <a:pt x="31" y="0"/>
                    </a:cubicBezTo>
                    <a:close/>
                  </a:path>
                </a:pathLst>
              </a:cu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590" name="Freeform 548"/>
              <p:cNvSpPr>
                <a:spLocks/>
              </p:cNvSpPr>
              <p:nvPr/>
            </p:nvSpPr>
            <p:spPr bwMode="auto">
              <a:xfrm>
                <a:off x="9649901" y="8464209"/>
                <a:ext cx="66605" cy="114733"/>
              </a:xfrm>
              <a:custGeom>
                <a:avLst/>
                <a:gdLst>
                  <a:gd name="T0" fmla="*/ 32 w 63"/>
                  <a:gd name="T1" fmla="*/ 0 h 108"/>
                  <a:gd name="T2" fmla="*/ 0 w 63"/>
                  <a:gd name="T3" fmla="*/ 31 h 108"/>
                  <a:gd name="T4" fmla="*/ 0 w 63"/>
                  <a:gd name="T5" fmla="*/ 108 h 108"/>
                  <a:gd name="T6" fmla="*/ 63 w 63"/>
                  <a:gd name="T7" fmla="*/ 108 h 108"/>
                  <a:gd name="T8" fmla="*/ 63 w 63"/>
                  <a:gd name="T9" fmla="*/ 31 h 108"/>
                  <a:gd name="T10" fmla="*/ 32 w 63"/>
                  <a:gd name="T11" fmla="*/ 0 h 108"/>
                </a:gdLst>
                <a:ahLst/>
                <a:cxnLst>
                  <a:cxn ang="0">
                    <a:pos x="T0" y="T1"/>
                  </a:cxn>
                  <a:cxn ang="0">
                    <a:pos x="T2" y="T3"/>
                  </a:cxn>
                  <a:cxn ang="0">
                    <a:pos x="T4" y="T5"/>
                  </a:cxn>
                  <a:cxn ang="0">
                    <a:pos x="T6" y="T7"/>
                  </a:cxn>
                  <a:cxn ang="0">
                    <a:pos x="T8" y="T9"/>
                  </a:cxn>
                  <a:cxn ang="0">
                    <a:pos x="T10" y="T11"/>
                  </a:cxn>
                </a:cxnLst>
                <a:rect l="0" t="0" r="r" b="b"/>
                <a:pathLst>
                  <a:path w="63" h="108">
                    <a:moveTo>
                      <a:pt x="32" y="0"/>
                    </a:moveTo>
                    <a:cubicBezTo>
                      <a:pt x="14" y="0"/>
                      <a:pt x="0" y="14"/>
                      <a:pt x="0" y="31"/>
                    </a:cubicBezTo>
                    <a:cubicBezTo>
                      <a:pt x="0" y="108"/>
                      <a:pt x="0" y="108"/>
                      <a:pt x="0" y="108"/>
                    </a:cubicBezTo>
                    <a:cubicBezTo>
                      <a:pt x="63" y="108"/>
                      <a:pt x="63" y="108"/>
                      <a:pt x="63" y="108"/>
                    </a:cubicBezTo>
                    <a:cubicBezTo>
                      <a:pt x="63" y="31"/>
                      <a:pt x="63" y="31"/>
                      <a:pt x="63" y="31"/>
                    </a:cubicBezTo>
                    <a:cubicBezTo>
                      <a:pt x="63" y="14"/>
                      <a:pt x="49" y="0"/>
                      <a:pt x="32" y="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591" name="Freeform 549"/>
              <p:cNvSpPr>
                <a:spLocks/>
              </p:cNvSpPr>
              <p:nvPr/>
            </p:nvSpPr>
            <p:spPr bwMode="auto">
              <a:xfrm>
                <a:off x="9246833" y="8464209"/>
                <a:ext cx="66605" cy="114733"/>
              </a:xfrm>
              <a:custGeom>
                <a:avLst/>
                <a:gdLst>
                  <a:gd name="T0" fmla="*/ 31 w 63"/>
                  <a:gd name="T1" fmla="*/ 0 h 108"/>
                  <a:gd name="T2" fmla="*/ 0 w 63"/>
                  <a:gd name="T3" fmla="*/ 31 h 108"/>
                  <a:gd name="T4" fmla="*/ 0 w 63"/>
                  <a:gd name="T5" fmla="*/ 108 h 108"/>
                  <a:gd name="T6" fmla="*/ 63 w 63"/>
                  <a:gd name="T7" fmla="*/ 108 h 108"/>
                  <a:gd name="T8" fmla="*/ 63 w 63"/>
                  <a:gd name="T9" fmla="*/ 31 h 108"/>
                  <a:gd name="T10" fmla="*/ 31 w 63"/>
                  <a:gd name="T11" fmla="*/ 0 h 108"/>
                </a:gdLst>
                <a:ahLst/>
                <a:cxnLst>
                  <a:cxn ang="0">
                    <a:pos x="T0" y="T1"/>
                  </a:cxn>
                  <a:cxn ang="0">
                    <a:pos x="T2" y="T3"/>
                  </a:cxn>
                  <a:cxn ang="0">
                    <a:pos x="T4" y="T5"/>
                  </a:cxn>
                  <a:cxn ang="0">
                    <a:pos x="T6" y="T7"/>
                  </a:cxn>
                  <a:cxn ang="0">
                    <a:pos x="T8" y="T9"/>
                  </a:cxn>
                  <a:cxn ang="0">
                    <a:pos x="T10" y="T11"/>
                  </a:cxn>
                </a:cxnLst>
                <a:rect l="0" t="0" r="r" b="b"/>
                <a:pathLst>
                  <a:path w="63" h="108">
                    <a:moveTo>
                      <a:pt x="31" y="0"/>
                    </a:moveTo>
                    <a:cubicBezTo>
                      <a:pt x="14" y="0"/>
                      <a:pt x="0" y="14"/>
                      <a:pt x="0" y="31"/>
                    </a:cubicBezTo>
                    <a:cubicBezTo>
                      <a:pt x="0" y="108"/>
                      <a:pt x="0" y="108"/>
                      <a:pt x="0" y="108"/>
                    </a:cubicBezTo>
                    <a:cubicBezTo>
                      <a:pt x="63" y="108"/>
                      <a:pt x="63" y="108"/>
                      <a:pt x="63" y="108"/>
                    </a:cubicBezTo>
                    <a:cubicBezTo>
                      <a:pt x="63" y="31"/>
                      <a:pt x="63" y="31"/>
                      <a:pt x="63" y="31"/>
                    </a:cubicBezTo>
                    <a:cubicBezTo>
                      <a:pt x="63" y="14"/>
                      <a:pt x="49" y="0"/>
                      <a:pt x="31" y="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592" name="Rectangle 550"/>
              <p:cNvSpPr>
                <a:spLocks noChangeArrowheads="1"/>
              </p:cNvSpPr>
              <p:nvPr/>
            </p:nvSpPr>
            <p:spPr bwMode="auto">
              <a:xfrm>
                <a:off x="9095145" y="7806753"/>
                <a:ext cx="773049" cy="15900"/>
              </a:xfrm>
              <a:prstGeom prst="rect">
                <a:avLst/>
              </a:prstGeom>
              <a:solidFill>
                <a:schemeClr val="accent2">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593" name="Freeform 592"/>
              <p:cNvSpPr>
                <a:spLocks/>
              </p:cNvSpPr>
              <p:nvPr/>
            </p:nvSpPr>
            <p:spPr bwMode="auto">
              <a:xfrm>
                <a:off x="9416998" y="7843980"/>
                <a:ext cx="128054" cy="137666"/>
              </a:xfrm>
              <a:custGeom>
                <a:avLst/>
                <a:gdLst>
                  <a:gd name="connsiteX0" fmla="*/ 103895 w 199746"/>
                  <a:gd name="connsiteY0" fmla="*/ 155083 h 214739"/>
                  <a:gd name="connsiteX1" fmla="*/ 199746 w 199746"/>
                  <a:gd name="connsiteY1" fmla="*/ 155083 h 214739"/>
                  <a:gd name="connsiteX2" fmla="*/ 199746 w 199746"/>
                  <a:gd name="connsiteY2" fmla="*/ 177044 h 214739"/>
                  <a:gd name="connsiteX3" fmla="*/ 199746 w 199746"/>
                  <a:gd name="connsiteY3" fmla="*/ 214739 h 214739"/>
                  <a:gd name="connsiteX4" fmla="*/ 115478 w 199746"/>
                  <a:gd name="connsiteY4" fmla="*/ 214739 h 214739"/>
                  <a:gd name="connsiteX5" fmla="*/ 103895 w 199746"/>
                  <a:gd name="connsiteY5" fmla="*/ 214739 h 214739"/>
                  <a:gd name="connsiteX6" fmla="*/ 0 w 199746"/>
                  <a:gd name="connsiteY6" fmla="*/ 155083 h 214739"/>
                  <a:gd name="connsiteX7" fmla="*/ 97862 w 199746"/>
                  <a:gd name="connsiteY7" fmla="*/ 155083 h 214739"/>
                  <a:gd name="connsiteX8" fmla="*/ 97862 w 199746"/>
                  <a:gd name="connsiteY8" fmla="*/ 214739 h 214739"/>
                  <a:gd name="connsiteX9" fmla="*/ 65932 w 199746"/>
                  <a:gd name="connsiteY9" fmla="*/ 214739 h 214739"/>
                  <a:gd name="connsiteX10" fmla="*/ 0 w 199746"/>
                  <a:gd name="connsiteY10" fmla="*/ 214739 h 214739"/>
                  <a:gd name="connsiteX11" fmla="*/ 0 w 199746"/>
                  <a:gd name="connsiteY11" fmla="*/ 166560 h 214739"/>
                  <a:gd name="connsiteX12" fmla="*/ 103895 w 199746"/>
                  <a:gd name="connsiteY12" fmla="*/ 89395 h 214739"/>
                  <a:gd name="connsiteX13" fmla="*/ 197542 w 199746"/>
                  <a:gd name="connsiteY13" fmla="*/ 89395 h 214739"/>
                  <a:gd name="connsiteX14" fmla="*/ 199746 w 199746"/>
                  <a:gd name="connsiteY14" fmla="*/ 100538 h 214739"/>
                  <a:gd name="connsiteX15" fmla="*/ 199746 w 199746"/>
                  <a:gd name="connsiteY15" fmla="*/ 128419 h 214739"/>
                  <a:gd name="connsiteX16" fmla="*/ 199746 w 199746"/>
                  <a:gd name="connsiteY16" fmla="*/ 147040 h 214739"/>
                  <a:gd name="connsiteX17" fmla="*/ 103895 w 199746"/>
                  <a:gd name="connsiteY17" fmla="*/ 147040 h 214739"/>
                  <a:gd name="connsiteX18" fmla="*/ 2211 w 199746"/>
                  <a:gd name="connsiteY18" fmla="*/ 89395 h 214739"/>
                  <a:gd name="connsiteX19" fmla="*/ 97862 w 199746"/>
                  <a:gd name="connsiteY19" fmla="*/ 89395 h 214739"/>
                  <a:gd name="connsiteX20" fmla="*/ 97862 w 199746"/>
                  <a:gd name="connsiteY20" fmla="*/ 147040 h 214739"/>
                  <a:gd name="connsiteX21" fmla="*/ 0 w 199746"/>
                  <a:gd name="connsiteY21" fmla="*/ 147040 h 214739"/>
                  <a:gd name="connsiteX22" fmla="*/ 0 w 199746"/>
                  <a:gd name="connsiteY22" fmla="*/ 138233 h 214739"/>
                  <a:gd name="connsiteX23" fmla="*/ 0 w 199746"/>
                  <a:gd name="connsiteY23" fmla="*/ 100538 h 214739"/>
                  <a:gd name="connsiteX24" fmla="*/ 103895 w 199746"/>
                  <a:gd name="connsiteY24" fmla="*/ 66 h 214739"/>
                  <a:gd name="connsiteX25" fmla="*/ 130068 w 199746"/>
                  <a:gd name="connsiteY25" fmla="*/ 4072 h 214739"/>
                  <a:gd name="connsiteX26" fmla="*/ 191931 w 199746"/>
                  <a:gd name="connsiteY26" fmla="*/ 61023 h 214739"/>
                  <a:gd name="connsiteX27" fmla="*/ 196217 w 199746"/>
                  <a:gd name="connsiteY27" fmla="*/ 82692 h 214739"/>
                  <a:gd name="connsiteX28" fmla="*/ 103895 w 199746"/>
                  <a:gd name="connsiteY28" fmla="*/ 82692 h 214739"/>
                  <a:gd name="connsiteX29" fmla="*/ 97862 w 199746"/>
                  <a:gd name="connsiteY29" fmla="*/ 0 h 214739"/>
                  <a:gd name="connsiteX30" fmla="*/ 97862 w 199746"/>
                  <a:gd name="connsiteY30" fmla="*/ 82692 h 214739"/>
                  <a:gd name="connsiteX31" fmla="*/ 3541 w 199746"/>
                  <a:gd name="connsiteY31" fmla="*/ 82692 h 214739"/>
                  <a:gd name="connsiteX32" fmla="*/ 7841 w 199746"/>
                  <a:gd name="connsiteY32" fmla="*/ 61023 h 214739"/>
                  <a:gd name="connsiteX33" fmla="*/ 70563 w 199746"/>
                  <a:gd name="connsiteY33" fmla="*/ 4072 h 214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99746" h="214739">
                    <a:moveTo>
                      <a:pt x="103895" y="155083"/>
                    </a:moveTo>
                    <a:lnTo>
                      <a:pt x="199746" y="155083"/>
                    </a:lnTo>
                    <a:lnTo>
                      <a:pt x="199746" y="177044"/>
                    </a:lnTo>
                    <a:cubicBezTo>
                      <a:pt x="199746" y="187973"/>
                      <a:pt x="199746" y="200464"/>
                      <a:pt x="199746" y="214739"/>
                    </a:cubicBezTo>
                    <a:cubicBezTo>
                      <a:pt x="199746" y="214739"/>
                      <a:pt x="199746" y="214739"/>
                      <a:pt x="115478" y="214739"/>
                    </a:cubicBezTo>
                    <a:lnTo>
                      <a:pt x="103895" y="214739"/>
                    </a:lnTo>
                    <a:close/>
                    <a:moveTo>
                      <a:pt x="0" y="155083"/>
                    </a:moveTo>
                    <a:lnTo>
                      <a:pt x="97862" y="155083"/>
                    </a:lnTo>
                    <a:lnTo>
                      <a:pt x="97862" y="214739"/>
                    </a:lnTo>
                    <a:lnTo>
                      <a:pt x="65932" y="214739"/>
                    </a:lnTo>
                    <a:cubicBezTo>
                      <a:pt x="46816" y="214739"/>
                      <a:pt x="24968" y="214739"/>
                      <a:pt x="0" y="214739"/>
                    </a:cubicBezTo>
                    <a:cubicBezTo>
                      <a:pt x="0" y="214739"/>
                      <a:pt x="0" y="214739"/>
                      <a:pt x="0" y="166560"/>
                    </a:cubicBezTo>
                    <a:close/>
                    <a:moveTo>
                      <a:pt x="103895" y="89395"/>
                    </a:moveTo>
                    <a:lnTo>
                      <a:pt x="197542" y="89395"/>
                    </a:lnTo>
                    <a:lnTo>
                      <a:pt x="199746" y="100538"/>
                    </a:lnTo>
                    <a:cubicBezTo>
                      <a:pt x="199746" y="100538"/>
                      <a:pt x="199746" y="100538"/>
                      <a:pt x="199746" y="128419"/>
                    </a:cubicBezTo>
                    <a:lnTo>
                      <a:pt x="199746" y="147040"/>
                    </a:lnTo>
                    <a:lnTo>
                      <a:pt x="103895" y="147040"/>
                    </a:lnTo>
                    <a:close/>
                    <a:moveTo>
                      <a:pt x="2211" y="89395"/>
                    </a:moveTo>
                    <a:lnTo>
                      <a:pt x="97862" y="89395"/>
                    </a:lnTo>
                    <a:lnTo>
                      <a:pt x="97862" y="147040"/>
                    </a:lnTo>
                    <a:lnTo>
                      <a:pt x="0" y="147040"/>
                    </a:lnTo>
                    <a:lnTo>
                      <a:pt x="0" y="138233"/>
                    </a:lnTo>
                    <a:cubicBezTo>
                      <a:pt x="0" y="127304"/>
                      <a:pt x="0" y="114813"/>
                      <a:pt x="0" y="100538"/>
                    </a:cubicBezTo>
                    <a:close/>
                    <a:moveTo>
                      <a:pt x="103895" y="66"/>
                    </a:moveTo>
                    <a:lnTo>
                      <a:pt x="130068" y="4072"/>
                    </a:lnTo>
                    <a:cubicBezTo>
                      <a:pt x="157936" y="12844"/>
                      <a:pt x="180614" y="33791"/>
                      <a:pt x="191931" y="61023"/>
                    </a:cubicBezTo>
                    <a:lnTo>
                      <a:pt x="196217" y="82692"/>
                    </a:lnTo>
                    <a:lnTo>
                      <a:pt x="103895" y="82692"/>
                    </a:lnTo>
                    <a:close/>
                    <a:moveTo>
                      <a:pt x="97862" y="0"/>
                    </a:moveTo>
                    <a:lnTo>
                      <a:pt x="97862" y="82692"/>
                    </a:lnTo>
                    <a:lnTo>
                      <a:pt x="3541" y="82692"/>
                    </a:lnTo>
                    <a:lnTo>
                      <a:pt x="7841" y="61023"/>
                    </a:lnTo>
                    <a:cubicBezTo>
                      <a:pt x="19216" y="33791"/>
                      <a:pt x="42082" y="12844"/>
                      <a:pt x="70563" y="4072"/>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594" name="Freeform 555"/>
              <p:cNvSpPr>
                <a:spLocks/>
              </p:cNvSpPr>
              <p:nvPr/>
            </p:nvSpPr>
            <p:spPr bwMode="auto">
              <a:xfrm>
                <a:off x="9337502" y="8014303"/>
                <a:ext cx="282749" cy="35237"/>
              </a:xfrm>
              <a:custGeom>
                <a:avLst/>
                <a:gdLst>
                  <a:gd name="T0" fmla="*/ 658 w 658"/>
                  <a:gd name="T1" fmla="*/ 82 h 82"/>
                  <a:gd name="T2" fmla="*/ 0 w 658"/>
                  <a:gd name="T3" fmla="*/ 82 h 82"/>
                  <a:gd name="T4" fmla="*/ 116 w 658"/>
                  <a:gd name="T5" fmla="*/ 0 h 82"/>
                  <a:gd name="T6" fmla="*/ 545 w 658"/>
                  <a:gd name="T7" fmla="*/ 0 h 82"/>
                  <a:gd name="T8" fmla="*/ 658 w 658"/>
                  <a:gd name="T9" fmla="*/ 82 h 82"/>
                </a:gdLst>
                <a:ahLst/>
                <a:cxnLst>
                  <a:cxn ang="0">
                    <a:pos x="T0" y="T1"/>
                  </a:cxn>
                  <a:cxn ang="0">
                    <a:pos x="T2" y="T3"/>
                  </a:cxn>
                  <a:cxn ang="0">
                    <a:pos x="T4" y="T5"/>
                  </a:cxn>
                  <a:cxn ang="0">
                    <a:pos x="T6" y="T7"/>
                  </a:cxn>
                  <a:cxn ang="0">
                    <a:pos x="T8" y="T9"/>
                  </a:cxn>
                </a:cxnLst>
                <a:rect l="0" t="0" r="r" b="b"/>
                <a:pathLst>
                  <a:path w="658" h="82">
                    <a:moveTo>
                      <a:pt x="658" y="82"/>
                    </a:moveTo>
                    <a:lnTo>
                      <a:pt x="0" y="82"/>
                    </a:lnTo>
                    <a:lnTo>
                      <a:pt x="116" y="0"/>
                    </a:lnTo>
                    <a:lnTo>
                      <a:pt x="545" y="0"/>
                    </a:lnTo>
                    <a:lnTo>
                      <a:pt x="658" y="82"/>
                    </a:lnTo>
                    <a:close/>
                  </a:path>
                </a:pathLst>
              </a:cu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595" name="Rectangle 556"/>
              <p:cNvSpPr>
                <a:spLocks noChangeArrowheads="1"/>
              </p:cNvSpPr>
              <p:nvPr/>
            </p:nvSpPr>
            <p:spPr bwMode="auto">
              <a:xfrm>
                <a:off x="9429889" y="8066297"/>
                <a:ext cx="107857" cy="114303"/>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596" name="Freeform 595"/>
              <p:cNvSpPr>
                <a:spLocks noChangeArrowheads="1"/>
              </p:cNvSpPr>
              <p:nvPr/>
            </p:nvSpPr>
            <p:spPr bwMode="auto">
              <a:xfrm>
                <a:off x="9355549" y="8066297"/>
                <a:ext cx="52855" cy="114303"/>
              </a:xfrm>
              <a:custGeom>
                <a:avLst/>
                <a:gdLst>
                  <a:gd name="connsiteX0" fmla="*/ 0 w 82446"/>
                  <a:gd name="connsiteY0" fmla="*/ 92500 h 178296"/>
                  <a:gd name="connsiteX1" fmla="*/ 82446 w 82446"/>
                  <a:gd name="connsiteY1" fmla="*/ 92500 h 178296"/>
                  <a:gd name="connsiteX2" fmla="*/ 82446 w 82446"/>
                  <a:gd name="connsiteY2" fmla="*/ 178296 h 178296"/>
                  <a:gd name="connsiteX3" fmla="*/ 0 w 82446"/>
                  <a:gd name="connsiteY3" fmla="*/ 178296 h 178296"/>
                  <a:gd name="connsiteX4" fmla="*/ 0 w 82446"/>
                  <a:gd name="connsiteY4" fmla="*/ 0 h 178296"/>
                  <a:gd name="connsiteX5" fmla="*/ 82446 w 82446"/>
                  <a:gd name="connsiteY5" fmla="*/ 0 h 178296"/>
                  <a:gd name="connsiteX6" fmla="*/ 82446 w 82446"/>
                  <a:gd name="connsiteY6" fmla="*/ 85797 h 178296"/>
                  <a:gd name="connsiteX7" fmla="*/ 0 w 82446"/>
                  <a:gd name="connsiteY7" fmla="*/ 85797 h 178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2446" h="178296">
                    <a:moveTo>
                      <a:pt x="0" y="92500"/>
                    </a:moveTo>
                    <a:lnTo>
                      <a:pt x="82446" y="92500"/>
                    </a:lnTo>
                    <a:lnTo>
                      <a:pt x="82446" y="178296"/>
                    </a:lnTo>
                    <a:lnTo>
                      <a:pt x="0" y="178296"/>
                    </a:lnTo>
                    <a:close/>
                    <a:moveTo>
                      <a:pt x="0" y="0"/>
                    </a:moveTo>
                    <a:lnTo>
                      <a:pt x="82446" y="0"/>
                    </a:lnTo>
                    <a:lnTo>
                      <a:pt x="82446" y="85797"/>
                    </a:lnTo>
                    <a:lnTo>
                      <a:pt x="0" y="85797"/>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597" name="Freeform 596"/>
              <p:cNvSpPr>
                <a:spLocks noChangeArrowheads="1"/>
              </p:cNvSpPr>
              <p:nvPr/>
            </p:nvSpPr>
            <p:spPr bwMode="auto">
              <a:xfrm>
                <a:off x="9557943" y="8066297"/>
                <a:ext cx="53714" cy="114303"/>
              </a:xfrm>
              <a:custGeom>
                <a:avLst/>
                <a:gdLst>
                  <a:gd name="connsiteX0" fmla="*/ 0 w 83786"/>
                  <a:gd name="connsiteY0" fmla="*/ 92500 h 178296"/>
                  <a:gd name="connsiteX1" fmla="*/ 83786 w 83786"/>
                  <a:gd name="connsiteY1" fmla="*/ 92500 h 178296"/>
                  <a:gd name="connsiteX2" fmla="*/ 83786 w 83786"/>
                  <a:gd name="connsiteY2" fmla="*/ 178296 h 178296"/>
                  <a:gd name="connsiteX3" fmla="*/ 0 w 83786"/>
                  <a:gd name="connsiteY3" fmla="*/ 178296 h 178296"/>
                  <a:gd name="connsiteX4" fmla="*/ 0 w 83786"/>
                  <a:gd name="connsiteY4" fmla="*/ 0 h 178296"/>
                  <a:gd name="connsiteX5" fmla="*/ 83786 w 83786"/>
                  <a:gd name="connsiteY5" fmla="*/ 0 h 178296"/>
                  <a:gd name="connsiteX6" fmla="*/ 83786 w 83786"/>
                  <a:gd name="connsiteY6" fmla="*/ 85797 h 178296"/>
                  <a:gd name="connsiteX7" fmla="*/ 0 w 83786"/>
                  <a:gd name="connsiteY7" fmla="*/ 85797 h 178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3786" h="178296">
                    <a:moveTo>
                      <a:pt x="0" y="92500"/>
                    </a:moveTo>
                    <a:lnTo>
                      <a:pt x="83786" y="92500"/>
                    </a:lnTo>
                    <a:lnTo>
                      <a:pt x="83786" y="178296"/>
                    </a:lnTo>
                    <a:lnTo>
                      <a:pt x="0" y="178296"/>
                    </a:lnTo>
                    <a:close/>
                    <a:moveTo>
                      <a:pt x="0" y="0"/>
                    </a:moveTo>
                    <a:lnTo>
                      <a:pt x="83786" y="0"/>
                    </a:lnTo>
                    <a:lnTo>
                      <a:pt x="83786" y="85797"/>
                    </a:lnTo>
                    <a:lnTo>
                      <a:pt x="0" y="85797"/>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598" name="Freeform 561"/>
              <p:cNvSpPr>
                <a:spLocks/>
              </p:cNvSpPr>
              <p:nvPr/>
            </p:nvSpPr>
            <p:spPr bwMode="auto">
              <a:xfrm>
                <a:off x="9337502" y="8213258"/>
                <a:ext cx="282749" cy="35237"/>
              </a:xfrm>
              <a:custGeom>
                <a:avLst/>
                <a:gdLst>
                  <a:gd name="T0" fmla="*/ 658 w 658"/>
                  <a:gd name="T1" fmla="*/ 82 h 82"/>
                  <a:gd name="T2" fmla="*/ 0 w 658"/>
                  <a:gd name="T3" fmla="*/ 82 h 82"/>
                  <a:gd name="T4" fmla="*/ 116 w 658"/>
                  <a:gd name="T5" fmla="*/ 0 h 82"/>
                  <a:gd name="T6" fmla="*/ 545 w 658"/>
                  <a:gd name="T7" fmla="*/ 0 h 82"/>
                  <a:gd name="T8" fmla="*/ 658 w 658"/>
                  <a:gd name="T9" fmla="*/ 82 h 82"/>
                </a:gdLst>
                <a:ahLst/>
                <a:cxnLst>
                  <a:cxn ang="0">
                    <a:pos x="T0" y="T1"/>
                  </a:cxn>
                  <a:cxn ang="0">
                    <a:pos x="T2" y="T3"/>
                  </a:cxn>
                  <a:cxn ang="0">
                    <a:pos x="T4" y="T5"/>
                  </a:cxn>
                  <a:cxn ang="0">
                    <a:pos x="T6" y="T7"/>
                  </a:cxn>
                  <a:cxn ang="0">
                    <a:pos x="T8" y="T9"/>
                  </a:cxn>
                </a:cxnLst>
                <a:rect l="0" t="0" r="r" b="b"/>
                <a:pathLst>
                  <a:path w="658" h="82">
                    <a:moveTo>
                      <a:pt x="658" y="82"/>
                    </a:moveTo>
                    <a:lnTo>
                      <a:pt x="0" y="82"/>
                    </a:lnTo>
                    <a:lnTo>
                      <a:pt x="116" y="0"/>
                    </a:lnTo>
                    <a:lnTo>
                      <a:pt x="545" y="0"/>
                    </a:lnTo>
                    <a:lnTo>
                      <a:pt x="658" y="82"/>
                    </a:lnTo>
                    <a:close/>
                  </a:path>
                </a:pathLst>
              </a:cu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599" name="Rectangle 562"/>
              <p:cNvSpPr>
                <a:spLocks noChangeArrowheads="1"/>
              </p:cNvSpPr>
              <p:nvPr/>
            </p:nvSpPr>
            <p:spPr bwMode="auto">
              <a:xfrm>
                <a:off x="9429889" y="8265253"/>
                <a:ext cx="107857" cy="114303"/>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600" name="Freeform 599"/>
              <p:cNvSpPr>
                <a:spLocks noChangeArrowheads="1"/>
              </p:cNvSpPr>
              <p:nvPr/>
            </p:nvSpPr>
            <p:spPr bwMode="auto">
              <a:xfrm>
                <a:off x="9355549" y="8265253"/>
                <a:ext cx="52855" cy="114303"/>
              </a:xfrm>
              <a:custGeom>
                <a:avLst/>
                <a:gdLst>
                  <a:gd name="connsiteX0" fmla="*/ 0 w 82446"/>
                  <a:gd name="connsiteY0" fmla="*/ 92500 h 178296"/>
                  <a:gd name="connsiteX1" fmla="*/ 82446 w 82446"/>
                  <a:gd name="connsiteY1" fmla="*/ 92500 h 178296"/>
                  <a:gd name="connsiteX2" fmla="*/ 82446 w 82446"/>
                  <a:gd name="connsiteY2" fmla="*/ 178296 h 178296"/>
                  <a:gd name="connsiteX3" fmla="*/ 0 w 82446"/>
                  <a:gd name="connsiteY3" fmla="*/ 178296 h 178296"/>
                  <a:gd name="connsiteX4" fmla="*/ 0 w 82446"/>
                  <a:gd name="connsiteY4" fmla="*/ 0 h 178296"/>
                  <a:gd name="connsiteX5" fmla="*/ 82446 w 82446"/>
                  <a:gd name="connsiteY5" fmla="*/ 0 h 178296"/>
                  <a:gd name="connsiteX6" fmla="*/ 82446 w 82446"/>
                  <a:gd name="connsiteY6" fmla="*/ 85797 h 178296"/>
                  <a:gd name="connsiteX7" fmla="*/ 0 w 82446"/>
                  <a:gd name="connsiteY7" fmla="*/ 85797 h 178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2446" h="178296">
                    <a:moveTo>
                      <a:pt x="0" y="92500"/>
                    </a:moveTo>
                    <a:lnTo>
                      <a:pt x="82446" y="92500"/>
                    </a:lnTo>
                    <a:lnTo>
                      <a:pt x="82446" y="178296"/>
                    </a:lnTo>
                    <a:lnTo>
                      <a:pt x="0" y="178296"/>
                    </a:lnTo>
                    <a:close/>
                    <a:moveTo>
                      <a:pt x="0" y="0"/>
                    </a:moveTo>
                    <a:lnTo>
                      <a:pt x="82446" y="0"/>
                    </a:lnTo>
                    <a:lnTo>
                      <a:pt x="82446" y="85797"/>
                    </a:lnTo>
                    <a:lnTo>
                      <a:pt x="0" y="85797"/>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601" name="Freeform 600"/>
              <p:cNvSpPr>
                <a:spLocks noChangeArrowheads="1"/>
              </p:cNvSpPr>
              <p:nvPr/>
            </p:nvSpPr>
            <p:spPr bwMode="auto">
              <a:xfrm>
                <a:off x="9557943" y="8265253"/>
                <a:ext cx="53714" cy="114303"/>
              </a:xfrm>
              <a:custGeom>
                <a:avLst/>
                <a:gdLst>
                  <a:gd name="connsiteX0" fmla="*/ 0 w 83786"/>
                  <a:gd name="connsiteY0" fmla="*/ 92500 h 178296"/>
                  <a:gd name="connsiteX1" fmla="*/ 83786 w 83786"/>
                  <a:gd name="connsiteY1" fmla="*/ 92500 h 178296"/>
                  <a:gd name="connsiteX2" fmla="*/ 83786 w 83786"/>
                  <a:gd name="connsiteY2" fmla="*/ 178296 h 178296"/>
                  <a:gd name="connsiteX3" fmla="*/ 0 w 83786"/>
                  <a:gd name="connsiteY3" fmla="*/ 178296 h 178296"/>
                  <a:gd name="connsiteX4" fmla="*/ 0 w 83786"/>
                  <a:gd name="connsiteY4" fmla="*/ 0 h 178296"/>
                  <a:gd name="connsiteX5" fmla="*/ 83786 w 83786"/>
                  <a:gd name="connsiteY5" fmla="*/ 0 h 178296"/>
                  <a:gd name="connsiteX6" fmla="*/ 83786 w 83786"/>
                  <a:gd name="connsiteY6" fmla="*/ 85797 h 178296"/>
                  <a:gd name="connsiteX7" fmla="*/ 0 w 83786"/>
                  <a:gd name="connsiteY7" fmla="*/ 85797 h 178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3786" h="178296">
                    <a:moveTo>
                      <a:pt x="0" y="92500"/>
                    </a:moveTo>
                    <a:lnTo>
                      <a:pt x="83786" y="92500"/>
                    </a:lnTo>
                    <a:lnTo>
                      <a:pt x="83786" y="178296"/>
                    </a:lnTo>
                    <a:lnTo>
                      <a:pt x="0" y="178296"/>
                    </a:lnTo>
                    <a:close/>
                    <a:moveTo>
                      <a:pt x="0" y="0"/>
                    </a:moveTo>
                    <a:lnTo>
                      <a:pt x="83786" y="0"/>
                    </a:lnTo>
                    <a:lnTo>
                      <a:pt x="83786" y="85797"/>
                    </a:lnTo>
                    <a:lnTo>
                      <a:pt x="0" y="85797"/>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602" name="Freeform 567"/>
              <p:cNvSpPr>
                <a:spLocks/>
              </p:cNvSpPr>
              <p:nvPr/>
            </p:nvSpPr>
            <p:spPr bwMode="auto">
              <a:xfrm>
                <a:off x="9402388" y="8432410"/>
                <a:ext cx="154266" cy="190791"/>
              </a:xfrm>
              <a:custGeom>
                <a:avLst/>
                <a:gdLst>
                  <a:gd name="T0" fmla="*/ 73 w 146"/>
                  <a:gd name="T1" fmla="*/ 0 h 180"/>
                  <a:gd name="T2" fmla="*/ 0 w 146"/>
                  <a:gd name="T3" fmla="*/ 73 h 180"/>
                  <a:gd name="T4" fmla="*/ 0 w 146"/>
                  <a:gd name="T5" fmla="*/ 180 h 180"/>
                  <a:gd name="T6" fmla="*/ 146 w 146"/>
                  <a:gd name="T7" fmla="*/ 180 h 180"/>
                  <a:gd name="T8" fmla="*/ 146 w 146"/>
                  <a:gd name="T9" fmla="*/ 73 h 180"/>
                  <a:gd name="T10" fmla="*/ 73 w 146"/>
                  <a:gd name="T11" fmla="*/ 0 h 180"/>
                </a:gdLst>
                <a:ahLst/>
                <a:cxnLst>
                  <a:cxn ang="0">
                    <a:pos x="T0" y="T1"/>
                  </a:cxn>
                  <a:cxn ang="0">
                    <a:pos x="T2" y="T3"/>
                  </a:cxn>
                  <a:cxn ang="0">
                    <a:pos x="T4" y="T5"/>
                  </a:cxn>
                  <a:cxn ang="0">
                    <a:pos x="T6" y="T7"/>
                  </a:cxn>
                  <a:cxn ang="0">
                    <a:pos x="T8" y="T9"/>
                  </a:cxn>
                  <a:cxn ang="0">
                    <a:pos x="T10" y="T11"/>
                  </a:cxn>
                </a:cxnLst>
                <a:rect l="0" t="0" r="r" b="b"/>
                <a:pathLst>
                  <a:path w="146" h="180">
                    <a:moveTo>
                      <a:pt x="73" y="0"/>
                    </a:moveTo>
                    <a:cubicBezTo>
                      <a:pt x="32" y="0"/>
                      <a:pt x="0" y="32"/>
                      <a:pt x="0" y="73"/>
                    </a:cubicBezTo>
                    <a:cubicBezTo>
                      <a:pt x="0" y="180"/>
                      <a:pt x="0" y="180"/>
                      <a:pt x="0" y="180"/>
                    </a:cubicBezTo>
                    <a:cubicBezTo>
                      <a:pt x="146" y="180"/>
                      <a:pt x="146" y="180"/>
                      <a:pt x="146" y="180"/>
                    </a:cubicBezTo>
                    <a:cubicBezTo>
                      <a:pt x="146" y="73"/>
                      <a:pt x="146" y="73"/>
                      <a:pt x="146" y="73"/>
                    </a:cubicBezTo>
                    <a:cubicBezTo>
                      <a:pt x="146" y="32"/>
                      <a:pt x="113" y="0"/>
                      <a:pt x="73" y="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603" name="Rectangle 568"/>
              <p:cNvSpPr>
                <a:spLocks noChangeArrowheads="1"/>
              </p:cNvSpPr>
              <p:nvPr/>
            </p:nvSpPr>
            <p:spPr bwMode="auto">
              <a:xfrm>
                <a:off x="9373597" y="8636093"/>
                <a:ext cx="210558" cy="15900"/>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604" name="Rectangle 569"/>
              <p:cNvSpPr>
                <a:spLocks noChangeArrowheads="1"/>
              </p:cNvSpPr>
              <p:nvPr/>
            </p:nvSpPr>
            <p:spPr bwMode="auto">
              <a:xfrm>
                <a:off x="9347385" y="8661446"/>
                <a:ext cx="264272" cy="15900"/>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605" name="Rectangle 570"/>
              <p:cNvSpPr>
                <a:spLocks noChangeArrowheads="1"/>
              </p:cNvSpPr>
              <p:nvPr/>
            </p:nvSpPr>
            <p:spPr bwMode="auto">
              <a:xfrm>
                <a:off x="9307852" y="8686798"/>
                <a:ext cx="342049" cy="15900"/>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606" name="Rectangle 633"/>
              <p:cNvSpPr>
                <a:spLocks noChangeArrowheads="1"/>
              </p:cNvSpPr>
              <p:nvPr/>
            </p:nvSpPr>
            <p:spPr bwMode="auto">
              <a:xfrm>
                <a:off x="9868194" y="7780541"/>
                <a:ext cx="79067" cy="922157"/>
              </a:xfrm>
              <a:prstGeom prst="rect">
                <a:avLst/>
              </a:pr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607" name="Freeform 634"/>
              <p:cNvSpPr>
                <a:spLocks/>
              </p:cNvSpPr>
              <p:nvPr/>
            </p:nvSpPr>
            <p:spPr bwMode="auto">
              <a:xfrm>
                <a:off x="9481455" y="7547638"/>
                <a:ext cx="163290" cy="206261"/>
              </a:xfrm>
              <a:custGeom>
                <a:avLst/>
                <a:gdLst>
                  <a:gd name="T0" fmla="*/ 0 w 380"/>
                  <a:gd name="T1" fmla="*/ 0 h 480"/>
                  <a:gd name="T2" fmla="*/ 193 w 380"/>
                  <a:gd name="T3" fmla="*/ 0 h 480"/>
                  <a:gd name="T4" fmla="*/ 380 w 380"/>
                  <a:gd name="T5" fmla="*/ 480 h 480"/>
                  <a:gd name="T6" fmla="*/ 0 w 380"/>
                  <a:gd name="T7" fmla="*/ 0 h 480"/>
                </a:gdLst>
                <a:ahLst/>
                <a:cxnLst>
                  <a:cxn ang="0">
                    <a:pos x="T0" y="T1"/>
                  </a:cxn>
                  <a:cxn ang="0">
                    <a:pos x="T2" y="T3"/>
                  </a:cxn>
                  <a:cxn ang="0">
                    <a:pos x="T4" y="T5"/>
                  </a:cxn>
                  <a:cxn ang="0">
                    <a:pos x="T6" y="T7"/>
                  </a:cxn>
                </a:cxnLst>
                <a:rect l="0" t="0" r="r" b="b"/>
                <a:pathLst>
                  <a:path w="380" h="480">
                    <a:moveTo>
                      <a:pt x="0" y="0"/>
                    </a:moveTo>
                    <a:lnTo>
                      <a:pt x="193" y="0"/>
                    </a:lnTo>
                    <a:lnTo>
                      <a:pt x="380" y="480"/>
                    </a:lnTo>
                    <a:lnTo>
                      <a:pt x="0" y="0"/>
                    </a:lnTo>
                    <a:close/>
                  </a:path>
                </a:pathLst>
              </a:cu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608" name="Freeform 635"/>
              <p:cNvSpPr>
                <a:spLocks/>
              </p:cNvSpPr>
              <p:nvPr/>
            </p:nvSpPr>
            <p:spPr bwMode="auto">
              <a:xfrm>
                <a:off x="9795143" y="7678700"/>
                <a:ext cx="18048" cy="75199"/>
              </a:xfrm>
              <a:custGeom>
                <a:avLst/>
                <a:gdLst>
                  <a:gd name="T0" fmla="*/ 0 w 42"/>
                  <a:gd name="T1" fmla="*/ 175 h 175"/>
                  <a:gd name="T2" fmla="*/ 42 w 42"/>
                  <a:gd name="T3" fmla="*/ 0 h 175"/>
                  <a:gd name="T4" fmla="*/ 0 w 42"/>
                  <a:gd name="T5" fmla="*/ 0 h 175"/>
                  <a:gd name="T6" fmla="*/ 0 w 42"/>
                  <a:gd name="T7" fmla="*/ 175 h 175"/>
                </a:gdLst>
                <a:ahLst/>
                <a:cxnLst>
                  <a:cxn ang="0">
                    <a:pos x="T0" y="T1"/>
                  </a:cxn>
                  <a:cxn ang="0">
                    <a:pos x="T2" y="T3"/>
                  </a:cxn>
                  <a:cxn ang="0">
                    <a:pos x="T4" y="T5"/>
                  </a:cxn>
                  <a:cxn ang="0">
                    <a:pos x="T6" y="T7"/>
                  </a:cxn>
                </a:cxnLst>
                <a:rect l="0" t="0" r="r" b="b"/>
                <a:pathLst>
                  <a:path w="42" h="175">
                    <a:moveTo>
                      <a:pt x="0" y="175"/>
                    </a:moveTo>
                    <a:lnTo>
                      <a:pt x="42" y="0"/>
                    </a:lnTo>
                    <a:lnTo>
                      <a:pt x="0" y="0"/>
                    </a:lnTo>
                    <a:lnTo>
                      <a:pt x="0" y="175"/>
                    </a:lnTo>
                    <a:close/>
                  </a:path>
                </a:pathLst>
              </a:cu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609" name="Freeform 636"/>
              <p:cNvSpPr>
                <a:spLocks/>
              </p:cNvSpPr>
              <p:nvPr/>
            </p:nvSpPr>
            <p:spPr bwMode="auto">
              <a:xfrm>
                <a:off x="9750453" y="7599203"/>
                <a:ext cx="83794" cy="70903"/>
              </a:xfrm>
              <a:custGeom>
                <a:avLst/>
                <a:gdLst>
                  <a:gd name="T0" fmla="*/ 0 w 195"/>
                  <a:gd name="T1" fmla="*/ 0 h 165"/>
                  <a:gd name="T2" fmla="*/ 195 w 195"/>
                  <a:gd name="T3" fmla="*/ 0 h 165"/>
                  <a:gd name="T4" fmla="*/ 153 w 195"/>
                  <a:gd name="T5" fmla="*/ 165 h 165"/>
                  <a:gd name="T6" fmla="*/ 104 w 195"/>
                  <a:gd name="T7" fmla="*/ 165 h 165"/>
                  <a:gd name="T8" fmla="*/ 0 w 195"/>
                  <a:gd name="T9" fmla="*/ 0 h 165"/>
                </a:gdLst>
                <a:ahLst/>
                <a:cxnLst>
                  <a:cxn ang="0">
                    <a:pos x="T0" y="T1"/>
                  </a:cxn>
                  <a:cxn ang="0">
                    <a:pos x="T2" y="T3"/>
                  </a:cxn>
                  <a:cxn ang="0">
                    <a:pos x="T4" y="T5"/>
                  </a:cxn>
                  <a:cxn ang="0">
                    <a:pos x="T6" y="T7"/>
                  </a:cxn>
                  <a:cxn ang="0">
                    <a:pos x="T8" y="T9"/>
                  </a:cxn>
                </a:cxnLst>
                <a:rect l="0" t="0" r="r" b="b"/>
                <a:pathLst>
                  <a:path w="195" h="165">
                    <a:moveTo>
                      <a:pt x="0" y="0"/>
                    </a:moveTo>
                    <a:lnTo>
                      <a:pt x="195" y="0"/>
                    </a:lnTo>
                    <a:lnTo>
                      <a:pt x="153" y="165"/>
                    </a:lnTo>
                    <a:lnTo>
                      <a:pt x="104" y="165"/>
                    </a:lnTo>
                    <a:lnTo>
                      <a:pt x="0" y="0"/>
                    </a:lnTo>
                    <a:close/>
                  </a:path>
                </a:pathLst>
              </a:cu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610" name="Freeform 637"/>
              <p:cNvSpPr>
                <a:spLocks/>
              </p:cNvSpPr>
              <p:nvPr/>
            </p:nvSpPr>
            <p:spPr bwMode="auto">
              <a:xfrm>
                <a:off x="9258435" y="7678700"/>
                <a:ext cx="18048" cy="75199"/>
              </a:xfrm>
              <a:custGeom>
                <a:avLst/>
                <a:gdLst>
                  <a:gd name="T0" fmla="*/ 0 w 42"/>
                  <a:gd name="T1" fmla="*/ 175 h 175"/>
                  <a:gd name="T2" fmla="*/ 42 w 42"/>
                  <a:gd name="T3" fmla="*/ 0 h 175"/>
                  <a:gd name="T4" fmla="*/ 0 w 42"/>
                  <a:gd name="T5" fmla="*/ 0 h 175"/>
                  <a:gd name="T6" fmla="*/ 0 w 42"/>
                  <a:gd name="T7" fmla="*/ 175 h 175"/>
                </a:gdLst>
                <a:ahLst/>
                <a:cxnLst>
                  <a:cxn ang="0">
                    <a:pos x="T0" y="T1"/>
                  </a:cxn>
                  <a:cxn ang="0">
                    <a:pos x="T2" y="T3"/>
                  </a:cxn>
                  <a:cxn ang="0">
                    <a:pos x="T4" y="T5"/>
                  </a:cxn>
                  <a:cxn ang="0">
                    <a:pos x="T6" y="T7"/>
                  </a:cxn>
                </a:cxnLst>
                <a:rect l="0" t="0" r="r" b="b"/>
                <a:pathLst>
                  <a:path w="42" h="175">
                    <a:moveTo>
                      <a:pt x="0" y="175"/>
                    </a:moveTo>
                    <a:lnTo>
                      <a:pt x="42" y="0"/>
                    </a:lnTo>
                    <a:lnTo>
                      <a:pt x="0" y="0"/>
                    </a:lnTo>
                    <a:lnTo>
                      <a:pt x="0" y="175"/>
                    </a:lnTo>
                    <a:close/>
                  </a:path>
                </a:pathLst>
              </a:cu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611" name="Freeform 638"/>
              <p:cNvSpPr>
                <a:spLocks/>
              </p:cNvSpPr>
              <p:nvPr/>
            </p:nvSpPr>
            <p:spPr bwMode="auto">
              <a:xfrm>
                <a:off x="9213745" y="7599203"/>
                <a:ext cx="83794" cy="70903"/>
              </a:xfrm>
              <a:custGeom>
                <a:avLst/>
                <a:gdLst>
                  <a:gd name="T0" fmla="*/ 0 w 195"/>
                  <a:gd name="T1" fmla="*/ 0 h 165"/>
                  <a:gd name="T2" fmla="*/ 195 w 195"/>
                  <a:gd name="T3" fmla="*/ 0 h 165"/>
                  <a:gd name="T4" fmla="*/ 153 w 195"/>
                  <a:gd name="T5" fmla="*/ 165 h 165"/>
                  <a:gd name="T6" fmla="*/ 104 w 195"/>
                  <a:gd name="T7" fmla="*/ 165 h 165"/>
                  <a:gd name="T8" fmla="*/ 0 w 195"/>
                  <a:gd name="T9" fmla="*/ 0 h 165"/>
                </a:gdLst>
                <a:ahLst/>
                <a:cxnLst>
                  <a:cxn ang="0">
                    <a:pos x="T0" y="T1"/>
                  </a:cxn>
                  <a:cxn ang="0">
                    <a:pos x="T2" y="T3"/>
                  </a:cxn>
                  <a:cxn ang="0">
                    <a:pos x="T4" y="T5"/>
                  </a:cxn>
                  <a:cxn ang="0">
                    <a:pos x="T6" y="T7"/>
                  </a:cxn>
                  <a:cxn ang="0">
                    <a:pos x="T8" y="T9"/>
                  </a:cxn>
                </a:cxnLst>
                <a:rect l="0" t="0" r="r" b="b"/>
                <a:pathLst>
                  <a:path w="195" h="165">
                    <a:moveTo>
                      <a:pt x="0" y="0"/>
                    </a:moveTo>
                    <a:lnTo>
                      <a:pt x="195" y="0"/>
                    </a:lnTo>
                    <a:lnTo>
                      <a:pt x="153" y="165"/>
                    </a:lnTo>
                    <a:lnTo>
                      <a:pt x="104" y="165"/>
                    </a:lnTo>
                    <a:lnTo>
                      <a:pt x="0" y="0"/>
                    </a:lnTo>
                    <a:close/>
                  </a:path>
                </a:pathLst>
              </a:cu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612" name="Rectangle 672"/>
              <p:cNvSpPr>
                <a:spLocks noChangeArrowheads="1"/>
              </p:cNvSpPr>
              <p:nvPr/>
            </p:nvSpPr>
            <p:spPr bwMode="auto">
              <a:xfrm>
                <a:off x="9868194" y="7806753"/>
                <a:ext cx="79067" cy="15900"/>
              </a:xfrm>
              <a:prstGeom prst="rect">
                <a:avLst/>
              </a:prstGeom>
              <a:solidFill>
                <a:schemeClr val="accent2">
                  <a:lumMod val="50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613" name="Rectangle 294"/>
              <p:cNvSpPr>
                <a:spLocks noChangeArrowheads="1"/>
              </p:cNvSpPr>
              <p:nvPr/>
            </p:nvSpPr>
            <p:spPr bwMode="auto">
              <a:xfrm>
                <a:off x="8566172" y="7676550"/>
                <a:ext cx="404357" cy="1026147"/>
              </a:xfrm>
              <a:prstGeom prst="rect">
                <a:avLst/>
              </a:prstGeom>
              <a:solidFill>
                <a:schemeClr val="accent2"/>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614" name="Freeform 295"/>
              <p:cNvSpPr>
                <a:spLocks/>
              </p:cNvSpPr>
              <p:nvPr/>
            </p:nvSpPr>
            <p:spPr bwMode="auto">
              <a:xfrm>
                <a:off x="8845483" y="7796439"/>
                <a:ext cx="65746" cy="115162"/>
              </a:xfrm>
              <a:custGeom>
                <a:avLst/>
                <a:gdLst>
                  <a:gd name="T0" fmla="*/ 31 w 62"/>
                  <a:gd name="T1" fmla="*/ 0 h 109"/>
                  <a:gd name="T2" fmla="*/ 0 w 62"/>
                  <a:gd name="T3" fmla="*/ 32 h 109"/>
                  <a:gd name="T4" fmla="*/ 0 w 62"/>
                  <a:gd name="T5" fmla="*/ 109 h 109"/>
                  <a:gd name="T6" fmla="*/ 62 w 62"/>
                  <a:gd name="T7" fmla="*/ 109 h 109"/>
                  <a:gd name="T8" fmla="*/ 62 w 62"/>
                  <a:gd name="T9" fmla="*/ 32 h 109"/>
                  <a:gd name="T10" fmla="*/ 31 w 62"/>
                  <a:gd name="T11" fmla="*/ 0 h 109"/>
                </a:gdLst>
                <a:ahLst/>
                <a:cxnLst>
                  <a:cxn ang="0">
                    <a:pos x="T0" y="T1"/>
                  </a:cxn>
                  <a:cxn ang="0">
                    <a:pos x="T2" y="T3"/>
                  </a:cxn>
                  <a:cxn ang="0">
                    <a:pos x="T4" y="T5"/>
                  </a:cxn>
                  <a:cxn ang="0">
                    <a:pos x="T6" y="T7"/>
                  </a:cxn>
                  <a:cxn ang="0">
                    <a:pos x="T8" y="T9"/>
                  </a:cxn>
                  <a:cxn ang="0">
                    <a:pos x="T10" y="T11"/>
                  </a:cxn>
                </a:cxnLst>
                <a:rect l="0" t="0" r="r" b="b"/>
                <a:pathLst>
                  <a:path w="62" h="109">
                    <a:moveTo>
                      <a:pt x="31" y="0"/>
                    </a:moveTo>
                    <a:cubicBezTo>
                      <a:pt x="14" y="0"/>
                      <a:pt x="0" y="14"/>
                      <a:pt x="0" y="32"/>
                    </a:cubicBezTo>
                    <a:cubicBezTo>
                      <a:pt x="0" y="109"/>
                      <a:pt x="0" y="109"/>
                      <a:pt x="0" y="109"/>
                    </a:cubicBezTo>
                    <a:cubicBezTo>
                      <a:pt x="62" y="109"/>
                      <a:pt x="62" y="109"/>
                      <a:pt x="62" y="109"/>
                    </a:cubicBezTo>
                    <a:cubicBezTo>
                      <a:pt x="62" y="32"/>
                      <a:pt x="62" y="32"/>
                      <a:pt x="62" y="32"/>
                    </a:cubicBezTo>
                    <a:cubicBezTo>
                      <a:pt x="62" y="14"/>
                      <a:pt x="48" y="0"/>
                      <a:pt x="31" y="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615" name="Freeform 296"/>
              <p:cNvSpPr>
                <a:spLocks/>
              </p:cNvSpPr>
              <p:nvPr/>
            </p:nvSpPr>
            <p:spPr bwMode="auto">
              <a:xfrm>
                <a:off x="8713992" y="7796439"/>
                <a:ext cx="65746" cy="115162"/>
              </a:xfrm>
              <a:custGeom>
                <a:avLst/>
                <a:gdLst>
                  <a:gd name="T0" fmla="*/ 31 w 62"/>
                  <a:gd name="T1" fmla="*/ 0 h 109"/>
                  <a:gd name="T2" fmla="*/ 0 w 62"/>
                  <a:gd name="T3" fmla="*/ 32 h 109"/>
                  <a:gd name="T4" fmla="*/ 0 w 62"/>
                  <a:gd name="T5" fmla="*/ 109 h 109"/>
                  <a:gd name="T6" fmla="*/ 62 w 62"/>
                  <a:gd name="T7" fmla="*/ 109 h 109"/>
                  <a:gd name="T8" fmla="*/ 62 w 62"/>
                  <a:gd name="T9" fmla="*/ 32 h 109"/>
                  <a:gd name="T10" fmla="*/ 31 w 62"/>
                  <a:gd name="T11" fmla="*/ 0 h 109"/>
                </a:gdLst>
                <a:ahLst/>
                <a:cxnLst>
                  <a:cxn ang="0">
                    <a:pos x="T0" y="T1"/>
                  </a:cxn>
                  <a:cxn ang="0">
                    <a:pos x="T2" y="T3"/>
                  </a:cxn>
                  <a:cxn ang="0">
                    <a:pos x="T4" y="T5"/>
                  </a:cxn>
                  <a:cxn ang="0">
                    <a:pos x="T6" y="T7"/>
                  </a:cxn>
                  <a:cxn ang="0">
                    <a:pos x="T8" y="T9"/>
                  </a:cxn>
                  <a:cxn ang="0">
                    <a:pos x="T10" y="T11"/>
                  </a:cxn>
                </a:cxnLst>
                <a:rect l="0" t="0" r="r" b="b"/>
                <a:pathLst>
                  <a:path w="62" h="109">
                    <a:moveTo>
                      <a:pt x="31" y="0"/>
                    </a:moveTo>
                    <a:cubicBezTo>
                      <a:pt x="14" y="0"/>
                      <a:pt x="0" y="14"/>
                      <a:pt x="0" y="32"/>
                    </a:cubicBezTo>
                    <a:cubicBezTo>
                      <a:pt x="0" y="109"/>
                      <a:pt x="0" y="109"/>
                      <a:pt x="0" y="109"/>
                    </a:cubicBezTo>
                    <a:cubicBezTo>
                      <a:pt x="62" y="109"/>
                      <a:pt x="62" y="109"/>
                      <a:pt x="62" y="109"/>
                    </a:cubicBezTo>
                    <a:cubicBezTo>
                      <a:pt x="62" y="32"/>
                      <a:pt x="62" y="32"/>
                      <a:pt x="62" y="32"/>
                    </a:cubicBezTo>
                    <a:cubicBezTo>
                      <a:pt x="62" y="14"/>
                      <a:pt x="48" y="0"/>
                      <a:pt x="31" y="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616" name="Rectangle 297"/>
              <p:cNvSpPr>
                <a:spLocks noChangeArrowheads="1"/>
              </p:cNvSpPr>
              <p:nvPr/>
            </p:nvSpPr>
            <p:spPr bwMode="auto">
              <a:xfrm>
                <a:off x="8566172" y="7766790"/>
                <a:ext cx="404357" cy="15900"/>
              </a:xfrm>
              <a:prstGeom prst="rect">
                <a:avLst/>
              </a:prstGeom>
              <a:solidFill>
                <a:schemeClr val="accent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617" name="Rectangle 298"/>
              <p:cNvSpPr>
                <a:spLocks noChangeArrowheads="1"/>
              </p:cNvSpPr>
              <p:nvPr/>
            </p:nvSpPr>
            <p:spPr bwMode="auto">
              <a:xfrm>
                <a:off x="8566172" y="7925352"/>
                <a:ext cx="404357" cy="15040"/>
              </a:xfrm>
              <a:prstGeom prst="rect">
                <a:avLst/>
              </a:prstGeom>
              <a:solidFill>
                <a:schemeClr val="accent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618" name="Freeform 299"/>
              <p:cNvSpPr>
                <a:spLocks/>
              </p:cNvSpPr>
              <p:nvPr/>
            </p:nvSpPr>
            <p:spPr bwMode="auto">
              <a:xfrm>
                <a:off x="8845483" y="7951994"/>
                <a:ext cx="65746" cy="114303"/>
              </a:xfrm>
              <a:custGeom>
                <a:avLst/>
                <a:gdLst>
                  <a:gd name="T0" fmla="*/ 31 w 62"/>
                  <a:gd name="T1" fmla="*/ 0 h 108"/>
                  <a:gd name="T2" fmla="*/ 0 w 62"/>
                  <a:gd name="T3" fmla="*/ 31 h 108"/>
                  <a:gd name="T4" fmla="*/ 0 w 62"/>
                  <a:gd name="T5" fmla="*/ 108 h 108"/>
                  <a:gd name="T6" fmla="*/ 62 w 62"/>
                  <a:gd name="T7" fmla="*/ 108 h 108"/>
                  <a:gd name="T8" fmla="*/ 62 w 62"/>
                  <a:gd name="T9" fmla="*/ 31 h 108"/>
                  <a:gd name="T10" fmla="*/ 31 w 62"/>
                  <a:gd name="T11" fmla="*/ 0 h 108"/>
                </a:gdLst>
                <a:ahLst/>
                <a:cxnLst>
                  <a:cxn ang="0">
                    <a:pos x="T0" y="T1"/>
                  </a:cxn>
                  <a:cxn ang="0">
                    <a:pos x="T2" y="T3"/>
                  </a:cxn>
                  <a:cxn ang="0">
                    <a:pos x="T4" y="T5"/>
                  </a:cxn>
                  <a:cxn ang="0">
                    <a:pos x="T6" y="T7"/>
                  </a:cxn>
                  <a:cxn ang="0">
                    <a:pos x="T8" y="T9"/>
                  </a:cxn>
                  <a:cxn ang="0">
                    <a:pos x="T10" y="T11"/>
                  </a:cxn>
                </a:cxnLst>
                <a:rect l="0" t="0" r="r" b="b"/>
                <a:pathLst>
                  <a:path w="62" h="108">
                    <a:moveTo>
                      <a:pt x="31" y="0"/>
                    </a:moveTo>
                    <a:cubicBezTo>
                      <a:pt x="14" y="0"/>
                      <a:pt x="0" y="14"/>
                      <a:pt x="0" y="31"/>
                    </a:cubicBezTo>
                    <a:cubicBezTo>
                      <a:pt x="0" y="108"/>
                      <a:pt x="0" y="108"/>
                      <a:pt x="0" y="108"/>
                    </a:cubicBezTo>
                    <a:cubicBezTo>
                      <a:pt x="62" y="108"/>
                      <a:pt x="62" y="108"/>
                      <a:pt x="62" y="108"/>
                    </a:cubicBezTo>
                    <a:cubicBezTo>
                      <a:pt x="62" y="31"/>
                      <a:pt x="62" y="31"/>
                      <a:pt x="62" y="31"/>
                    </a:cubicBezTo>
                    <a:cubicBezTo>
                      <a:pt x="62" y="14"/>
                      <a:pt x="48" y="0"/>
                      <a:pt x="31" y="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619" name="Freeform 300"/>
              <p:cNvSpPr>
                <a:spLocks/>
              </p:cNvSpPr>
              <p:nvPr/>
            </p:nvSpPr>
            <p:spPr bwMode="auto">
              <a:xfrm>
                <a:off x="8713992" y="7951994"/>
                <a:ext cx="65746" cy="114303"/>
              </a:xfrm>
              <a:custGeom>
                <a:avLst/>
                <a:gdLst>
                  <a:gd name="T0" fmla="*/ 31 w 62"/>
                  <a:gd name="T1" fmla="*/ 0 h 108"/>
                  <a:gd name="T2" fmla="*/ 0 w 62"/>
                  <a:gd name="T3" fmla="*/ 31 h 108"/>
                  <a:gd name="T4" fmla="*/ 0 w 62"/>
                  <a:gd name="T5" fmla="*/ 108 h 108"/>
                  <a:gd name="T6" fmla="*/ 62 w 62"/>
                  <a:gd name="T7" fmla="*/ 108 h 108"/>
                  <a:gd name="T8" fmla="*/ 62 w 62"/>
                  <a:gd name="T9" fmla="*/ 31 h 108"/>
                  <a:gd name="T10" fmla="*/ 31 w 62"/>
                  <a:gd name="T11" fmla="*/ 0 h 108"/>
                </a:gdLst>
                <a:ahLst/>
                <a:cxnLst>
                  <a:cxn ang="0">
                    <a:pos x="T0" y="T1"/>
                  </a:cxn>
                  <a:cxn ang="0">
                    <a:pos x="T2" y="T3"/>
                  </a:cxn>
                  <a:cxn ang="0">
                    <a:pos x="T4" y="T5"/>
                  </a:cxn>
                  <a:cxn ang="0">
                    <a:pos x="T6" y="T7"/>
                  </a:cxn>
                  <a:cxn ang="0">
                    <a:pos x="T8" y="T9"/>
                  </a:cxn>
                  <a:cxn ang="0">
                    <a:pos x="T10" y="T11"/>
                  </a:cxn>
                </a:cxnLst>
                <a:rect l="0" t="0" r="r" b="b"/>
                <a:pathLst>
                  <a:path w="62" h="108">
                    <a:moveTo>
                      <a:pt x="31" y="0"/>
                    </a:moveTo>
                    <a:cubicBezTo>
                      <a:pt x="14" y="0"/>
                      <a:pt x="0" y="14"/>
                      <a:pt x="0" y="31"/>
                    </a:cubicBezTo>
                    <a:cubicBezTo>
                      <a:pt x="0" y="108"/>
                      <a:pt x="0" y="108"/>
                      <a:pt x="0" y="108"/>
                    </a:cubicBezTo>
                    <a:cubicBezTo>
                      <a:pt x="62" y="108"/>
                      <a:pt x="62" y="108"/>
                      <a:pt x="62" y="108"/>
                    </a:cubicBezTo>
                    <a:cubicBezTo>
                      <a:pt x="62" y="31"/>
                      <a:pt x="62" y="31"/>
                      <a:pt x="62" y="31"/>
                    </a:cubicBezTo>
                    <a:cubicBezTo>
                      <a:pt x="62" y="14"/>
                      <a:pt x="48" y="0"/>
                      <a:pt x="31" y="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620" name="Rectangle 301"/>
              <p:cNvSpPr>
                <a:spLocks noChangeArrowheads="1"/>
              </p:cNvSpPr>
              <p:nvPr/>
            </p:nvSpPr>
            <p:spPr bwMode="auto">
              <a:xfrm>
                <a:off x="8566172" y="8080048"/>
                <a:ext cx="404357" cy="15900"/>
              </a:xfrm>
              <a:prstGeom prst="rect">
                <a:avLst/>
              </a:prstGeom>
              <a:solidFill>
                <a:schemeClr val="accent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621" name="Freeform 302"/>
              <p:cNvSpPr>
                <a:spLocks/>
              </p:cNvSpPr>
              <p:nvPr/>
            </p:nvSpPr>
            <p:spPr bwMode="auto">
              <a:xfrm>
                <a:off x="8845483" y="8106690"/>
                <a:ext cx="65746" cy="115162"/>
              </a:xfrm>
              <a:custGeom>
                <a:avLst/>
                <a:gdLst>
                  <a:gd name="T0" fmla="*/ 31 w 62"/>
                  <a:gd name="T1" fmla="*/ 0 h 109"/>
                  <a:gd name="T2" fmla="*/ 0 w 62"/>
                  <a:gd name="T3" fmla="*/ 31 h 109"/>
                  <a:gd name="T4" fmla="*/ 0 w 62"/>
                  <a:gd name="T5" fmla="*/ 109 h 109"/>
                  <a:gd name="T6" fmla="*/ 62 w 62"/>
                  <a:gd name="T7" fmla="*/ 109 h 109"/>
                  <a:gd name="T8" fmla="*/ 62 w 62"/>
                  <a:gd name="T9" fmla="*/ 31 h 109"/>
                  <a:gd name="T10" fmla="*/ 31 w 62"/>
                  <a:gd name="T11" fmla="*/ 0 h 109"/>
                </a:gdLst>
                <a:ahLst/>
                <a:cxnLst>
                  <a:cxn ang="0">
                    <a:pos x="T0" y="T1"/>
                  </a:cxn>
                  <a:cxn ang="0">
                    <a:pos x="T2" y="T3"/>
                  </a:cxn>
                  <a:cxn ang="0">
                    <a:pos x="T4" y="T5"/>
                  </a:cxn>
                  <a:cxn ang="0">
                    <a:pos x="T6" y="T7"/>
                  </a:cxn>
                  <a:cxn ang="0">
                    <a:pos x="T8" y="T9"/>
                  </a:cxn>
                  <a:cxn ang="0">
                    <a:pos x="T10" y="T11"/>
                  </a:cxn>
                </a:cxnLst>
                <a:rect l="0" t="0" r="r" b="b"/>
                <a:pathLst>
                  <a:path w="62" h="109">
                    <a:moveTo>
                      <a:pt x="31" y="0"/>
                    </a:moveTo>
                    <a:cubicBezTo>
                      <a:pt x="14" y="0"/>
                      <a:pt x="0" y="14"/>
                      <a:pt x="0" y="31"/>
                    </a:cubicBezTo>
                    <a:cubicBezTo>
                      <a:pt x="0" y="109"/>
                      <a:pt x="0" y="109"/>
                      <a:pt x="0" y="109"/>
                    </a:cubicBezTo>
                    <a:cubicBezTo>
                      <a:pt x="62" y="109"/>
                      <a:pt x="62" y="109"/>
                      <a:pt x="62" y="109"/>
                    </a:cubicBezTo>
                    <a:cubicBezTo>
                      <a:pt x="62" y="31"/>
                      <a:pt x="62" y="31"/>
                      <a:pt x="62" y="31"/>
                    </a:cubicBezTo>
                    <a:cubicBezTo>
                      <a:pt x="62" y="14"/>
                      <a:pt x="48" y="0"/>
                      <a:pt x="31" y="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622" name="Freeform 303"/>
              <p:cNvSpPr>
                <a:spLocks/>
              </p:cNvSpPr>
              <p:nvPr/>
            </p:nvSpPr>
            <p:spPr bwMode="auto">
              <a:xfrm>
                <a:off x="8713992" y="8106690"/>
                <a:ext cx="65746" cy="115162"/>
              </a:xfrm>
              <a:custGeom>
                <a:avLst/>
                <a:gdLst>
                  <a:gd name="T0" fmla="*/ 31 w 62"/>
                  <a:gd name="T1" fmla="*/ 0 h 109"/>
                  <a:gd name="T2" fmla="*/ 0 w 62"/>
                  <a:gd name="T3" fmla="*/ 31 h 109"/>
                  <a:gd name="T4" fmla="*/ 0 w 62"/>
                  <a:gd name="T5" fmla="*/ 109 h 109"/>
                  <a:gd name="T6" fmla="*/ 62 w 62"/>
                  <a:gd name="T7" fmla="*/ 109 h 109"/>
                  <a:gd name="T8" fmla="*/ 62 w 62"/>
                  <a:gd name="T9" fmla="*/ 31 h 109"/>
                  <a:gd name="T10" fmla="*/ 31 w 62"/>
                  <a:gd name="T11" fmla="*/ 0 h 109"/>
                </a:gdLst>
                <a:ahLst/>
                <a:cxnLst>
                  <a:cxn ang="0">
                    <a:pos x="T0" y="T1"/>
                  </a:cxn>
                  <a:cxn ang="0">
                    <a:pos x="T2" y="T3"/>
                  </a:cxn>
                  <a:cxn ang="0">
                    <a:pos x="T4" y="T5"/>
                  </a:cxn>
                  <a:cxn ang="0">
                    <a:pos x="T6" y="T7"/>
                  </a:cxn>
                  <a:cxn ang="0">
                    <a:pos x="T8" y="T9"/>
                  </a:cxn>
                  <a:cxn ang="0">
                    <a:pos x="T10" y="T11"/>
                  </a:cxn>
                </a:cxnLst>
                <a:rect l="0" t="0" r="r" b="b"/>
                <a:pathLst>
                  <a:path w="62" h="109">
                    <a:moveTo>
                      <a:pt x="31" y="0"/>
                    </a:moveTo>
                    <a:cubicBezTo>
                      <a:pt x="14" y="0"/>
                      <a:pt x="0" y="14"/>
                      <a:pt x="0" y="31"/>
                    </a:cubicBezTo>
                    <a:cubicBezTo>
                      <a:pt x="0" y="109"/>
                      <a:pt x="0" y="109"/>
                      <a:pt x="0" y="109"/>
                    </a:cubicBezTo>
                    <a:cubicBezTo>
                      <a:pt x="62" y="109"/>
                      <a:pt x="62" y="109"/>
                      <a:pt x="62" y="109"/>
                    </a:cubicBezTo>
                    <a:cubicBezTo>
                      <a:pt x="62" y="31"/>
                      <a:pt x="62" y="31"/>
                      <a:pt x="62" y="31"/>
                    </a:cubicBezTo>
                    <a:cubicBezTo>
                      <a:pt x="62" y="14"/>
                      <a:pt x="48" y="0"/>
                      <a:pt x="31" y="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623" name="Rectangle 304"/>
              <p:cNvSpPr>
                <a:spLocks noChangeArrowheads="1"/>
              </p:cNvSpPr>
              <p:nvPr/>
            </p:nvSpPr>
            <p:spPr bwMode="auto">
              <a:xfrm>
                <a:off x="8566172" y="8235603"/>
                <a:ext cx="404357" cy="15040"/>
              </a:xfrm>
              <a:prstGeom prst="rect">
                <a:avLst/>
              </a:prstGeom>
              <a:solidFill>
                <a:schemeClr val="accent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624" name="Freeform 305"/>
              <p:cNvSpPr>
                <a:spLocks/>
              </p:cNvSpPr>
              <p:nvPr/>
            </p:nvSpPr>
            <p:spPr bwMode="auto">
              <a:xfrm>
                <a:off x="8845483" y="8262245"/>
                <a:ext cx="65746" cy="114303"/>
              </a:xfrm>
              <a:custGeom>
                <a:avLst/>
                <a:gdLst>
                  <a:gd name="T0" fmla="*/ 31 w 62"/>
                  <a:gd name="T1" fmla="*/ 0 h 108"/>
                  <a:gd name="T2" fmla="*/ 0 w 62"/>
                  <a:gd name="T3" fmla="*/ 31 h 108"/>
                  <a:gd name="T4" fmla="*/ 0 w 62"/>
                  <a:gd name="T5" fmla="*/ 108 h 108"/>
                  <a:gd name="T6" fmla="*/ 62 w 62"/>
                  <a:gd name="T7" fmla="*/ 108 h 108"/>
                  <a:gd name="T8" fmla="*/ 62 w 62"/>
                  <a:gd name="T9" fmla="*/ 31 h 108"/>
                  <a:gd name="T10" fmla="*/ 31 w 62"/>
                  <a:gd name="T11" fmla="*/ 0 h 108"/>
                </a:gdLst>
                <a:ahLst/>
                <a:cxnLst>
                  <a:cxn ang="0">
                    <a:pos x="T0" y="T1"/>
                  </a:cxn>
                  <a:cxn ang="0">
                    <a:pos x="T2" y="T3"/>
                  </a:cxn>
                  <a:cxn ang="0">
                    <a:pos x="T4" y="T5"/>
                  </a:cxn>
                  <a:cxn ang="0">
                    <a:pos x="T6" y="T7"/>
                  </a:cxn>
                  <a:cxn ang="0">
                    <a:pos x="T8" y="T9"/>
                  </a:cxn>
                  <a:cxn ang="0">
                    <a:pos x="T10" y="T11"/>
                  </a:cxn>
                </a:cxnLst>
                <a:rect l="0" t="0" r="r" b="b"/>
                <a:pathLst>
                  <a:path w="62" h="108">
                    <a:moveTo>
                      <a:pt x="31" y="0"/>
                    </a:moveTo>
                    <a:cubicBezTo>
                      <a:pt x="14" y="0"/>
                      <a:pt x="0" y="14"/>
                      <a:pt x="0" y="31"/>
                    </a:cubicBezTo>
                    <a:cubicBezTo>
                      <a:pt x="0" y="108"/>
                      <a:pt x="0" y="108"/>
                      <a:pt x="0" y="108"/>
                    </a:cubicBezTo>
                    <a:cubicBezTo>
                      <a:pt x="62" y="108"/>
                      <a:pt x="62" y="108"/>
                      <a:pt x="62" y="108"/>
                    </a:cubicBezTo>
                    <a:cubicBezTo>
                      <a:pt x="62" y="31"/>
                      <a:pt x="62" y="31"/>
                      <a:pt x="62" y="31"/>
                    </a:cubicBezTo>
                    <a:cubicBezTo>
                      <a:pt x="62" y="14"/>
                      <a:pt x="48" y="0"/>
                      <a:pt x="31" y="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625" name="Freeform 306"/>
              <p:cNvSpPr>
                <a:spLocks/>
              </p:cNvSpPr>
              <p:nvPr/>
            </p:nvSpPr>
            <p:spPr bwMode="auto">
              <a:xfrm>
                <a:off x="8713992" y="8262245"/>
                <a:ext cx="65746" cy="114303"/>
              </a:xfrm>
              <a:custGeom>
                <a:avLst/>
                <a:gdLst>
                  <a:gd name="T0" fmla="*/ 31 w 62"/>
                  <a:gd name="T1" fmla="*/ 0 h 108"/>
                  <a:gd name="T2" fmla="*/ 0 w 62"/>
                  <a:gd name="T3" fmla="*/ 31 h 108"/>
                  <a:gd name="T4" fmla="*/ 0 w 62"/>
                  <a:gd name="T5" fmla="*/ 108 h 108"/>
                  <a:gd name="T6" fmla="*/ 62 w 62"/>
                  <a:gd name="T7" fmla="*/ 108 h 108"/>
                  <a:gd name="T8" fmla="*/ 62 w 62"/>
                  <a:gd name="T9" fmla="*/ 31 h 108"/>
                  <a:gd name="T10" fmla="*/ 31 w 62"/>
                  <a:gd name="T11" fmla="*/ 0 h 108"/>
                </a:gdLst>
                <a:ahLst/>
                <a:cxnLst>
                  <a:cxn ang="0">
                    <a:pos x="T0" y="T1"/>
                  </a:cxn>
                  <a:cxn ang="0">
                    <a:pos x="T2" y="T3"/>
                  </a:cxn>
                  <a:cxn ang="0">
                    <a:pos x="T4" y="T5"/>
                  </a:cxn>
                  <a:cxn ang="0">
                    <a:pos x="T6" y="T7"/>
                  </a:cxn>
                  <a:cxn ang="0">
                    <a:pos x="T8" y="T9"/>
                  </a:cxn>
                  <a:cxn ang="0">
                    <a:pos x="T10" y="T11"/>
                  </a:cxn>
                </a:cxnLst>
                <a:rect l="0" t="0" r="r" b="b"/>
                <a:pathLst>
                  <a:path w="62" h="108">
                    <a:moveTo>
                      <a:pt x="31" y="0"/>
                    </a:moveTo>
                    <a:cubicBezTo>
                      <a:pt x="14" y="0"/>
                      <a:pt x="0" y="14"/>
                      <a:pt x="0" y="31"/>
                    </a:cubicBezTo>
                    <a:cubicBezTo>
                      <a:pt x="0" y="108"/>
                      <a:pt x="0" y="108"/>
                      <a:pt x="0" y="108"/>
                    </a:cubicBezTo>
                    <a:cubicBezTo>
                      <a:pt x="62" y="108"/>
                      <a:pt x="62" y="108"/>
                      <a:pt x="62" y="108"/>
                    </a:cubicBezTo>
                    <a:cubicBezTo>
                      <a:pt x="62" y="31"/>
                      <a:pt x="62" y="31"/>
                      <a:pt x="62" y="31"/>
                    </a:cubicBezTo>
                    <a:cubicBezTo>
                      <a:pt x="62" y="14"/>
                      <a:pt x="48" y="0"/>
                      <a:pt x="31" y="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626" name="Freeform 307"/>
              <p:cNvSpPr>
                <a:spLocks/>
              </p:cNvSpPr>
              <p:nvPr/>
            </p:nvSpPr>
            <p:spPr bwMode="auto">
              <a:xfrm>
                <a:off x="8587228" y="7796439"/>
                <a:ext cx="65746" cy="115162"/>
              </a:xfrm>
              <a:custGeom>
                <a:avLst/>
                <a:gdLst>
                  <a:gd name="T0" fmla="*/ 31 w 62"/>
                  <a:gd name="T1" fmla="*/ 0 h 109"/>
                  <a:gd name="T2" fmla="*/ 0 w 62"/>
                  <a:gd name="T3" fmla="*/ 32 h 109"/>
                  <a:gd name="T4" fmla="*/ 0 w 62"/>
                  <a:gd name="T5" fmla="*/ 109 h 109"/>
                  <a:gd name="T6" fmla="*/ 62 w 62"/>
                  <a:gd name="T7" fmla="*/ 109 h 109"/>
                  <a:gd name="T8" fmla="*/ 62 w 62"/>
                  <a:gd name="T9" fmla="*/ 32 h 109"/>
                  <a:gd name="T10" fmla="*/ 31 w 62"/>
                  <a:gd name="T11" fmla="*/ 0 h 109"/>
                </a:gdLst>
                <a:ahLst/>
                <a:cxnLst>
                  <a:cxn ang="0">
                    <a:pos x="T0" y="T1"/>
                  </a:cxn>
                  <a:cxn ang="0">
                    <a:pos x="T2" y="T3"/>
                  </a:cxn>
                  <a:cxn ang="0">
                    <a:pos x="T4" y="T5"/>
                  </a:cxn>
                  <a:cxn ang="0">
                    <a:pos x="T6" y="T7"/>
                  </a:cxn>
                  <a:cxn ang="0">
                    <a:pos x="T8" y="T9"/>
                  </a:cxn>
                  <a:cxn ang="0">
                    <a:pos x="T10" y="T11"/>
                  </a:cxn>
                </a:cxnLst>
                <a:rect l="0" t="0" r="r" b="b"/>
                <a:pathLst>
                  <a:path w="62" h="109">
                    <a:moveTo>
                      <a:pt x="31" y="0"/>
                    </a:moveTo>
                    <a:cubicBezTo>
                      <a:pt x="14" y="0"/>
                      <a:pt x="0" y="14"/>
                      <a:pt x="0" y="32"/>
                    </a:cubicBezTo>
                    <a:cubicBezTo>
                      <a:pt x="0" y="109"/>
                      <a:pt x="0" y="109"/>
                      <a:pt x="0" y="109"/>
                    </a:cubicBezTo>
                    <a:cubicBezTo>
                      <a:pt x="62" y="109"/>
                      <a:pt x="62" y="109"/>
                      <a:pt x="62" y="109"/>
                    </a:cubicBezTo>
                    <a:cubicBezTo>
                      <a:pt x="62" y="32"/>
                      <a:pt x="62" y="32"/>
                      <a:pt x="62" y="32"/>
                    </a:cubicBezTo>
                    <a:cubicBezTo>
                      <a:pt x="62" y="14"/>
                      <a:pt x="48" y="0"/>
                      <a:pt x="31" y="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627" name="Freeform 308"/>
              <p:cNvSpPr>
                <a:spLocks/>
              </p:cNvSpPr>
              <p:nvPr/>
            </p:nvSpPr>
            <p:spPr bwMode="auto">
              <a:xfrm>
                <a:off x="8587228" y="7951994"/>
                <a:ext cx="65746" cy="114303"/>
              </a:xfrm>
              <a:custGeom>
                <a:avLst/>
                <a:gdLst>
                  <a:gd name="T0" fmla="*/ 31 w 62"/>
                  <a:gd name="T1" fmla="*/ 0 h 108"/>
                  <a:gd name="T2" fmla="*/ 0 w 62"/>
                  <a:gd name="T3" fmla="*/ 31 h 108"/>
                  <a:gd name="T4" fmla="*/ 0 w 62"/>
                  <a:gd name="T5" fmla="*/ 108 h 108"/>
                  <a:gd name="T6" fmla="*/ 62 w 62"/>
                  <a:gd name="T7" fmla="*/ 108 h 108"/>
                  <a:gd name="T8" fmla="*/ 62 w 62"/>
                  <a:gd name="T9" fmla="*/ 31 h 108"/>
                  <a:gd name="T10" fmla="*/ 31 w 62"/>
                  <a:gd name="T11" fmla="*/ 0 h 108"/>
                </a:gdLst>
                <a:ahLst/>
                <a:cxnLst>
                  <a:cxn ang="0">
                    <a:pos x="T0" y="T1"/>
                  </a:cxn>
                  <a:cxn ang="0">
                    <a:pos x="T2" y="T3"/>
                  </a:cxn>
                  <a:cxn ang="0">
                    <a:pos x="T4" y="T5"/>
                  </a:cxn>
                  <a:cxn ang="0">
                    <a:pos x="T6" y="T7"/>
                  </a:cxn>
                  <a:cxn ang="0">
                    <a:pos x="T8" y="T9"/>
                  </a:cxn>
                  <a:cxn ang="0">
                    <a:pos x="T10" y="T11"/>
                  </a:cxn>
                </a:cxnLst>
                <a:rect l="0" t="0" r="r" b="b"/>
                <a:pathLst>
                  <a:path w="62" h="108">
                    <a:moveTo>
                      <a:pt x="31" y="0"/>
                    </a:moveTo>
                    <a:cubicBezTo>
                      <a:pt x="14" y="0"/>
                      <a:pt x="0" y="14"/>
                      <a:pt x="0" y="31"/>
                    </a:cubicBezTo>
                    <a:cubicBezTo>
                      <a:pt x="0" y="108"/>
                      <a:pt x="0" y="108"/>
                      <a:pt x="0" y="108"/>
                    </a:cubicBezTo>
                    <a:cubicBezTo>
                      <a:pt x="62" y="108"/>
                      <a:pt x="62" y="108"/>
                      <a:pt x="62" y="108"/>
                    </a:cubicBezTo>
                    <a:cubicBezTo>
                      <a:pt x="62" y="31"/>
                      <a:pt x="62" y="31"/>
                      <a:pt x="62" y="31"/>
                    </a:cubicBezTo>
                    <a:cubicBezTo>
                      <a:pt x="62" y="14"/>
                      <a:pt x="48" y="0"/>
                      <a:pt x="31" y="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628" name="Freeform 309"/>
              <p:cNvSpPr>
                <a:spLocks/>
              </p:cNvSpPr>
              <p:nvPr/>
            </p:nvSpPr>
            <p:spPr bwMode="auto">
              <a:xfrm>
                <a:off x="8587228" y="8106690"/>
                <a:ext cx="65746" cy="115162"/>
              </a:xfrm>
              <a:custGeom>
                <a:avLst/>
                <a:gdLst>
                  <a:gd name="T0" fmla="*/ 31 w 62"/>
                  <a:gd name="T1" fmla="*/ 0 h 109"/>
                  <a:gd name="T2" fmla="*/ 0 w 62"/>
                  <a:gd name="T3" fmla="*/ 31 h 109"/>
                  <a:gd name="T4" fmla="*/ 0 w 62"/>
                  <a:gd name="T5" fmla="*/ 109 h 109"/>
                  <a:gd name="T6" fmla="*/ 62 w 62"/>
                  <a:gd name="T7" fmla="*/ 109 h 109"/>
                  <a:gd name="T8" fmla="*/ 62 w 62"/>
                  <a:gd name="T9" fmla="*/ 31 h 109"/>
                  <a:gd name="T10" fmla="*/ 31 w 62"/>
                  <a:gd name="T11" fmla="*/ 0 h 109"/>
                </a:gdLst>
                <a:ahLst/>
                <a:cxnLst>
                  <a:cxn ang="0">
                    <a:pos x="T0" y="T1"/>
                  </a:cxn>
                  <a:cxn ang="0">
                    <a:pos x="T2" y="T3"/>
                  </a:cxn>
                  <a:cxn ang="0">
                    <a:pos x="T4" y="T5"/>
                  </a:cxn>
                  <a:cxn ang="0">
                    <a:pos x="T6" y="T7"/>
                  </a:cxn>
                  <a:cxn ang="0">
                    <a:pos x="T8" y="T9"/>
                  </a:cxn>
                  <a:cxn ang="0">
                    <a:pos x="T10" y="T11"/>
                  </a:cxn>
                </a:cxnLst>
                <a:rect l="0" t="0" r="r" b="b"/>
                <a:pathLst>
                  <a:path w="62" h="109">
                    <a:moveTo>
                      <a:pt x="31" y="0"/>
                    </a:moveTo>
                    <a:cubicBezTo>
                      <a:pt x="14" y="0"/>
                      <a:pt x="0" y="14"/>
                      <a:pt x="0" y="31"/>
                    </a:cubicBezTo>
                    <a:cubicBezTo>
                      <a:pt x="0" y="109"/>
                      <a:pt x="0" y="109"/>
                      <a:pt x="0" y="109"/>
                    </a:cubicBezTo>
                    <a:cubicBezTo>
                      <a:pt x="62" y="109"/>
                      <a:pt x="62" y="109"/>
                      <a:pt x="62" y="109"/>
                    </a:cubicBezTo>
                    <a:cubicBezTo>
                      <a:pt x="62" y="31"/>
                      <a:pt x="62" y="31"/>
                      <a:pt x="62" y="31"/>
                    </a:cubicBezTo>
                    <a:cubicBezTo>
                      <a:pt x="62" y="14"/>
                      <a:pt x="48" y="0"/>
                      <a:pt x="31" y="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629" name="Freeform 310"/>
              <p:cNvSpPr>
                <a:spLocks/>
              </p:cNvSpPr>
              <p:nvPr/>
            </p:nvSpPr>
            <p:spPr bwMode="auto">
              <a:xfrm>
                <a:off x="8587228" y="8262245"/>
                <a:ext cx="65746" cy="114303"/>
              </a:xfrm>
              <a:custGeom>
                <a:avLst/>
                <a:gdLst>
                  <a:gd name="T0" fmla="*/ 31 w 62"/>
                  <a:gd name="T1" fmla="*/ 0 h 108"/>
                  <a:gd name="T2" fmla="*/ 0 w 62"/>
                  <a:gd name="T3" fmla="*/ 31 h 108"/>
                  <a:gd name="T4" fmla="*/ 0 w 62"/>
                  <a:gd name="T5" fmla="*/ 108 h 108"/>
                  <a:gd name="T6" fmla="*/ 62 w 62"/>
                  <a:gd name="T7" fmla="*/ 108 h 108"/>
                  <a:gd name="T8" fmla="*/ 62 w 62"/>
                  <a:gd name="T9" fmla="*/ 31 h 108"/>
                  <a:gd name="T10" fmla="*/ 31 w 62"/>
                  <a:gd name="T11" fmla="*/ 0 h 108"/>
                </a:gdLst>
                <a:ahLst/>
                <a:cxnLst>
                  <a:cxn ang="0">
                    <a:pos x="T0" y="T1"/>
                  </a:cxn>
                  <a:cxn ang="0">
                    <a:pos x="T2" y="T3"/>
                  </a:cxn>
                  <a:cxn ang="0">
                    <a:pos x="T4" y="T5"/>
                  </a:cxn>
                  <a:cxn ang="0">
                    <a:pos x="T6" y="T7"/>
                  </a:cxn>
                  <a:cxn ang="0">
                    <a:pos x="T8" y="T9"/>
                  </a:cxn>
                  <a:cxn ang="0">
                    <a:pos x="T10" y="T11"/>
                  </a:cxn>
                </a:cxnLst>
                <a:rect l="0" t="0" r="r" b="b"/>
                <a:pathLst>
                  <a:path w="62" h="108">
                    <a:moveTo>
                      <a:pt x="31" y="0"/>
                    </a:moveTo>
                    <a:cubicBezTo>
                      <a:pt x="14" y="0"/>
                      <a:pt x="0" y="14"/>
                      <a:pt x="0" y="31"/>
                    </a:cubicBezTo>
                    <a:cubicBezTo>
                      <a:pt x="0" y="108"/>
                      <a:pt x="0" y="108"/>
                      <a:pt x="0" y="108"/>
                    </a:cubicBezTo>
                    <a:cubicBezTo>
                      <a:pt x="62" y="108"/>
                      <a:pt x="62" y="108"/>
                      <a:pt x="62" y="108"/>
                    </a:cubicBezTo>
                    <a:cubicBezTo>
                      <a:pt x="62" y="31"/>
                      <a:pt x="62" y="31"/>
                      <a:pt x="62" y="31"/>
                    </a:cubicBezTo>
                    <a:cubicBezTo>
                      <a:pt x="62" y="14"/>
                      <a:pt x="48" y="0"/>
                      <a:pt x="31" y="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630" name="Rectangle 311"/>
              <p:cNvSpPr>
                <a:spLocks noChangeArrowheads="1"/>
              </p:cNvSpPr>
              <p:nvPr/>
            </p:nvSpPr>
            <p:spPr bwMode="auto">
              <a:xfrm>
                <a:off x="8566172" y="8390299"/>
                <a:ext cx="404357" cy="15900"/>
              </a:xfrm>
              <a:prstGeom prst="rect">
                <a:avLst/>
              </a:prstGeom>
              <a:solidFill>
                <a:schemeClr val="accent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631" name="Rectangle 312"/>
              <p:cNvSpPr>
                <a:spLocks noChangeArrowheads="1"/>
              </p:cNvSpPr>
              <p:nvPr/>
            </p:nvSpPr>
            <p:spPr bwMode="auto">
              <a:xfrm>
                <a:off x="8697233" y="7573850"/>
                <a:ext cx="102701" cy="102701"/>
              </a:xfrm>
              <a:prstGeom prst="rect">
                <a:avLst/>
              </a:prstGeom>
              <a:solidFill>
                <a:schemeClr val="accent2"/>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632" name="Rectangle 313"/>
              <p:cNvSpPr>
                <a:spLocks noChangeArrowheads="1"/>
              </p:cNvSpPr>
              <p:nvPr/>
            </p:nvSpPr>
            <p:spPr bwMode="auto">
              <a:xfrm>
                <a:off x="8553280" y="7676550"/>
                <a:ext cx="431859" cy="23634"/>
              </a:xfrm>
              <a:prstGeom prst="rect">
                <a:avLst/>
              </a:prstGeom>
              <a:solidFill>
                <a:schemeClr val="accent2"/>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633" name="Rectangle 314"/>
              <p:cNvSpPr>
                <a:spLocks noChangeArrowheads="1"/>
              </p:cNvSpPr>
              <p:nvPr/>
            </p:nvSpPr>
            <p:spPr bwMode="auto">
              <a:xfrm>
                <a:off x="8651684" y="7701044"/>
                <a:ext cx="21056" cy="36096"/>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634" name="Rectangle 315"/>
              <p:cNvSpPr>
                <a:spLocks noChangeArrowheads="1"/>
              </p:cNvSpPr>
              <p:nvPr/>
            </p:nvSpPr>
            <p:spPr bwMode="auto">
              <a:xfrm>
                <a:off x="8683482" y="7701044"/>
                <a:ext cx="20196" cy="36096"/>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635" name="Rectangle 316"/>
              <p:cNvSpPr>
                <a:spLocks noChangeArrowheads="1"/>
              </p:cNvSpPr>
              <p:nvPr/>
            </p:nvSpPr>
            <p:spPr bwMode="auto">
              <a:xfrm>
                <a:off x="8588087" y="7701044"/>
                <a:ext cx="21485" cy="36096"/>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636" name="Rectangle 317"/>
              <p:cNvSpPr>
                <a:spLocks noChangeArrowheads="1"/>
              </p:cNvSpPr>
              <p:nvPr/>
            </p:nvSpPr>
            <p:spPr bwMode="auto">
              <a:xfrm>
                <a:off x="8619886" y="7701044"/>
                <a:ext cx="21056" cy="36096"/>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637" name="Rectangle 318"/>
              <p:cNvSpPr>
                <a:spLocks noChangeArrowheads="1"/>
              </p:cNvSpPr>
              <p:nvPr/>
            </p:nvSpPr>
            <p:spPr bwMode="auto">
              <a:xfrm>
                <a:off x="8713992" y="7701044"/>
                <a:ext cx="21485" cy="36096"/>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638" name="Rectangle 319"/>
              <p:cNvSpPr>
                <a:spLocks noChangeArrowheads="1"/>
              </p:cNvSpPr>
              <p:nvPr/>
            </p:nvSpPr>
            <p:spPr bwMode="auto">
              <a:xfrm>
                <a:off x="8745791" y="7701044"/>
                <a:ext cx="21485" cy="36096"/>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639" name="Rectangle 320"/>
              <p:cNvSpPr>
                <a:spLocks noChangeArrowheads="1"/>
              </p:cNvSpPr>
              <p:nvPr/>
            </p:nvSpPr>
            <p:spPr bwMode="auto">
              <a:xfrm>
                <a:off x="8777589" y="7701044"/>
                <a:ext cx="21056" cy="36096"/>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640" name="Rectangle 321"/>
              <p:cNvSpPr>
                <a:spLocks noChangeArrowheads="1"/>
              </p:cNvSpPr>
              <p:nvPr/>
            </p:nvSpPr>
            <p:spPr bwMode="auto">
              <a:xfrm>
                <a:off x="8809388" y="7701044"/>
                <a:ext cx="21056" cy="36096"/>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641" name="Rectangle 322"/>
              <p:cNvSpPr>
                <a:spLocks noChangeArrowheads="1"/>
              </p:cNvSpPr>
              <p:nvPr/>
            </p:nvSpPr>
            <p:spPr bwMode="auto">
              <a:xfrm>
                <a:off x="8840327" y="7701044"/>
                <a:ext cx="21056" cy="36096"/>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642" name="Rectangle 323"/>
              <p:cNvSpPr>
                <a:spLocks noChangeArrowheads="1"/>
              </p:cNvSpPr>
              <p:nvPr/>
            </p:nvSpPr>
            <p:spPr bwMode="auto">
              <a:xfrm>
                <a:off x="8871696" y="7701044"/>
                <a:ext cx="21485" cy="36096"/>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643" name="Rectangle 324"/>
              <p:cNvSpPr>
                <a:spLocks noChangeArrowheads="1"/>
              </p:cNvSpPr>
              <p:nvPr/>
            </p:nvSpPr>
            <p:spPr bwMode="auto">
              <a:xfrm>
                <a:off x="8903494" y="7701044"/>
                <a:ext cx="21485" cy="36096"/>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644" name="Rectangle 325"/>
              <p:cNvSpPr>
                <a:spLocks noChangeArrowheads="1"/>
              </p:cNvSpPr>
              <p:nvPr/>
            </p:nvSpPr>
            <p:spPr bwMode="auto">
              <a:xfrm>
                <a:off x="8935293" y="7701044"/>
                <a:ext cx="21485" cy="36096"/>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645" name="Freeform 326"/>
              <p:cNvSpPr>
                <a:spLocks/>
              </p:cNvSpPr>
              <p:nvPr/>
            </p:nvSpPr>
            <p:spPr bwMode="auto">
              <a:xfrm>
                <a:off x="8503434" y="8462490"/>
                <a:ext cx="422405" cy="89809"/>
              </a:xfrm>
              <a:custGeom>
                <a:avLst/>
                <a:gdLst>
                  <a:gd name="T0" fmla="*/ 0 w 983"/>
                  <a:gd name="T1" fmla="*/ 209 h 209"/>
                  <a:gd name="T2" fmla="*/ 867 w 983"/>
                  <a:gd name="T3" fmla="*/ 209 h 209"/>
                  <a:gd name="T4" fmla="*/ 983 w 983"/>
                  <a:gd name="T5" fmla="*/ 0 h 209"/>
                  <a:gd name="T6" fmla="*/ 116 w 983"/>
                  <a:gd name="T7" fmla="*/ 0 h 209"/>
                  <a:gd name="T8" fmla="*/ 0 w 983"/>
                  <a:gd name="T9" fmla="*/ 209 h 209"/>
                </a:gdLst>
                <a:ahLst/>
                <a:cxnLst>
                  <a:cxn ang="0">
                    <a:pos x="T0" y="T1"/>
                  </a:cxn>
                  <a:cxn ang="0">
                    <a:pos x="T2" y="T3"/>
                  </a:cxn>
                  <a:cxn ang="0">
                    <a:pos x="T4" y="T5"/>
                  </a:cxn>
                  <a:cxn ang="0">
                    <a:pos x="T6" y="T7"/>
                  </a:cxn>
                  <a:cxn ang="0">
                    <a:pos x="T8" y="T9"/>
                  </a:cxn>
                </a:cxnLst>
                <a:rect l="0" t="0" r="r" b="b"/>
                <a:pathLst>
                  <a:path w="983" h="209">
                    <a:moveTo>
                      <a:pt x="0" y="209"/>
                    </a:moveTo>
                    <a:lnTo>
                      <a:pt x="867" y="209"/>
                    </a:lnTo>
                    <a:lnTo>
                      <a:pt x="983" y="0"/>
                    </a:lnTo>
                    <a:lnTo>
                      <a:pt x="116" y="0"/>
                    </a:lnTo>
                    <a:lnTo>
                      <a:pt x="0" y="209"/>
                    </a:lnTo>
                    <a:close/>
                  </a:path>
                </a:pathLst>
              </a:cu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646" name="Freeform 327"/>
              <p:cNvSpPr>
                <a:spLocks/>
              </p:cNvSpPr>
              <p:nvPr/>
            </p:nvSpPr>
            <p:spPr bwMode="auto">
              <a:xfrm>
                <a:off x="8859234" y="8462490"/>
                <a:ext cx="66605" cy="89809"/>
              </a:xfrm>
              <a:custGeom>
                <a:avLst/>
                <a:gdLst>
                  <a:gd name="T0" fmla="*/ 118 w 155"/>
                  <a:gd name="T1" fmla="*/ 0 h 209"/>
                  <a:gd name="T2" fmla="*/ 155 w 155"/>
                  <a:gd name="T3" fmla="*/ 0 h 209"/>
                  <a:gd name="T4" fmla="*/ 39 w 155"/>
                  <a:gd name="T5" fmla="*/ 209 h 209"/>
                  <a:gd name="T6" fmla="*/ 0 w 155"/>
                  <a:gd name="T7" fmla="*/ 209 h 209"/>
                  <a:gd name="T8" fmla="*/ 118 w 155"/>
                  <a:gd name="T9" fmla="*/ 0 h 209"/>
                </a:gdLst>
                <a:ahLst/>
                <a:cxnLst>
                  <a:cxn ang="0">
                    <a:pos x="T0" y="T1"/>
                  </a:cxn>
                  <a:cxn ang="0">
                    <a:pos x="T2" y="T3"/>
                  </a:cxn>
                  <a:cxn ang="0">
                    <a:pos x="T4" y="T5"/>
                  </a:cxn>
                  <a:cxn ang="0">
                    <a:pos x="T6" y="T7"/>
                  </a:cxn>
                  <a:cxn ang="0">
                    <a:pos x="T8" y="T9"/>
                  </a:cxn>
                </a:cxnLst>
                <a:rect l="0" t="0" r="r" b="b"/>
                <a:pathLst>
                  <a:path w="155" h="209">
                    <a:moveTo>
                      <a:pt x="118" y="0"/>
                    </a:moveTo>
                    <a:lnTo>
                      <a:pt x="155" y="0"/>
                    </a:lnTo>
                    <a:lnTo>
                      <a:pt x="39" y="209"/>
                    </a:lnTo>
                    <a:lnTo>
                      <a:pt x="0" y="209"/>
                    </a:lnTo>
                    <a:lnTo>
                      <a:pt x="118"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647" name="Freeform 328"/>
              <p:cNvSpPr>
                <a:spLocks/>
              </p:cNvSpPr>
              <p:nvPr/>
            </p:nvSpPr>
            <p:spPr bwMode="auto">
              <a:xfrm>
                <a:off x="8826576" y="8462490"/>
                <a:ext cx="66605" cy="89809"/>
              </a:xfrm>
              <a:custGeom>
                <a:avLst/>
                <a:gdLst>
                  <a:gd name="T0" fmla="*/ 115 w 155"/>
                  <a:gd name="T1" fmla="*/ 0 h 209"/>
                  <a:gd name="T2" fmla="*/ 155 w 155"/>
                  <a:gd name="T3" fmla="*/ 0 h 209"/>
                  <a:gd name="T4" fmla="*/ 37 w 155"/>
                  <a:gd name="T5" fmla="*/ 209 h 209"/>
                  <a:gd name="T6" fmla="*/ 0 w 155"/>
                  <a:gd name="T7" fmla="*/ 209 h 209"/>
                  <a:gd name="T8" fmla="*/ 115 w 155"/>
                  <a:gd name="T9" fmla="*/ 0 h 209"/>
                </a:gdLst>
                <a:ahLst/>
                <a:cxnLst>
                  <a:cxn ang="0">
                    <a:pos x="T0" y="T1"/>
                  </a:cxn>
                  <a:cxn ang="0">
                    <a:pos x="T2" y="T3"/>
                  </a:cxn>
                  <a:cxn ang="0">
                    <a:pos x="T4" y="T5"/>
                  </a:cxn>
                  <a:cxn ang="0">
                    <a:pos x="T6" y="T7"/>
                  </a:cxn>
                  <a:cxn ang="0">
                    <a:pos x="T8" y="T9"/>
                  </a:cxn>
                </a:cxnLst>
                <a:rect l="0" t="0" r="r" b="b"/>
                <a:pathLst>
                  <a:path w="155" h="209">
                    <a:moveTo>
                      <a:pt x="115" y="0"/>
                    </a:moveTo>
                    <a:lnTo>
                      <a:pt x="155" y="0"/>
                    </a:lnTo>
                    <a:lnTo>
                      <a:pt x="37" y="209"/>
                    </a:lnTo>
                    <a:lnTo>
                      <a:pt x="0" y="209"/>
                    </a:lnTo>
                    <a:lnTo>
                      <a:pt x="115"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648" name="Freeform 329"/>
              <p:cNvSpPr>
                <a:spLocks/>
              </p:cNvSpPr>
              <p:nvPr/>
            </p:nvSpPr>
            <p:spPr bwMode="auto">
              <a:xfrm>
                <a:off x="8792629" y="8462490"/>
                <a:ext cx="66605" cy="89809"/>
              </a:xfrm>
              <a:custGeom>
                <a:avLst/>
                <a:gdLst>
                  <a:gd name="T0" fmla="*/ 116 w 155"/>
                  <a:gd name="T1" fmla="*/ 0 h 209"/>
                  <a:gd name="T2" fmla="*/ 155 w 155"/>
                  <a:gd name="T3" fmla="*/ 0 h 209"/>
                  <a:gd name="T4" fmla="*/ 39 w 155"/>
                  <a:gd name="T5" fmla="*/ 209 h 209"/>
                  <a:gd name="T6" fmla="*/ 0 w 155"/>
                  <a:gd name="T7" fmla="*/ 209 h 209"/>
                  <a:gd name="T8" fmla="*/ 116 w 155"/>
                  <a:gd name="T9" fmla="*/ 0 h 209"/>
                </a:gdLst>
                <a:ahLst/>
                <a:cxnLst>
                  <a:cxn ang="0">
                    <a:pos x="T0" y="T1"/>
                  </a:cxn>
                  <a:cxn ang="0">
                    <a:pos x="T2" y="T3"/>
                  </a:cxn>
                  <a:cxn ang="0">
                    <a:pos x="T4" y="T5"/>
                  </a:cxn>
                  <a:cxn ang="0">
                    <a:pos x="T6" y="T7"/>
                  </a:cxn>
                  <a:cxn ang="0">
                    <a:pos x="T8" y="T9"/>
                  </a:cxn>
                </a:cxnLst>
                <a:rect l="0" t="0" r="r" b="b"/>
                <a:pathLst>
                  <a:path w="155" h="209">
                    <a:moveTo>
                      <a:pt x="116" y="0"/>
                    </a:moveTo>
                    <a:lnTo>
                      <a:pt x="155" y="0"/>
                    </a:lnTo>
                    <a:lnTo>
                      <a:pt x="39" y="209"/>
                    </a:lnTo>
                    <a:lnTo>
                      <a:pt x="0" y="209"/>
                    </a:lnTo>
                    <a:lnTo>
                      <a:pt x="11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649" name="Freeform 330"/>
              <p:cNvSpPr>
                <a:spLocks/>
              </p:cNvSpPr>
              <p:nvPr/>
            </p:nvSpPr>
            <p:spPr bwMode="auto">
              <a:xfrm>
                <a:off x="8758682" y="8462490"/>
                <a:ext cx="67894" cy="89809"/>
              </a:xfrm>
              <a:custGeom>
                <a:avLst/>
                <a:gdLst>
                  <a:gd name="T0" fmla="*/ 118 w 158"/>
                  <a:gd name="T1" fmla="*/ 0 h 209"/>
                  <a:gd name="T2" fmla="*/ 158 w 158"/>
                  <a:gd name="T3" fmla="*/ 0 h 209"/>
                  <a:gd name="T4" fmla="*/ 39 w 158"/>
                  <a:gd name="T5" fmla="*/ 209 h 209"/>
                  <a:gd name="T6" fmla="*/ 0 w 158"/>
                  <a:gd name="T7" fmla="*/ 209 h 209"/>
                  <a:gd name="T8" fmla="*/ 118 w 158"/>
                  <a:gd name="T9" fmla="*/ 0 h 209"/>
                </a:gdLst>
                <a:ahLst/>
                <a:cxnLst>
                  <a:cxn ang="0">
                    <a:pos x="T0" y="T1"/>
                  </a:cxn>
                  <a:cxn ang="0">
                    <a:pos x="T2" y="T3"/>
                  </a:cxn>
                  <a:cxn ang="0">
                    <a:pos x="T4" y="T5"/>
                  </a:cxn>
                  <a:cxn ang="0">
                    <a:pos x="T6" y="T7"/>
                  </a:cxn>
                  <a:cxn ang="0">
                    <a:pos x="T8" y="T9"/>
                  </a:cxn>
                </a:cxnLst>
                <a:rect l="0" t="0" r="r" b="b"/>
                <a:pathLst>
                  <a:path w="158" h="209">
                    <a:moveTo>
                      <a:pt x="118" y="0"/>
                    </a:moveTo>
                    <a:lnTo>
                      <a:pt x="158" y="0"/>
                    </a:lnTo>
                    <a:lnTo>
                      <a:pt x="39" y="209"/>
                    </a:lnTo>
                    <a:lnTo>
                      <a:pt x="0" y="209"/>
                    </a:lnTo>
                    <a:lnTo>
                      <a:pt x="118"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650" name="Freeform 331"/>
              <p:cNvSpPr>
                <a:spLocks/>
              </p:cNvSpPr>
              <p:nvPr/>
            </p:nvSpPr>
            <p:spPr bwMode="auto">
              <a:xfrm>
                <a:off x="8726024" y="8462490"/>
                <a:ext cx="66605" cy="89809"/>
              </a:xfrm>
              <a:custGeom>
                <a:avLst/>
                <a:gdLst>
                  <a:gd name="T0" fmla="*/ 115 w 155"/>
                  <a:gd name="T1" fmla="*/ 0 h 209"/>
                  <a:gd name="T2" fmla="*/ 155 w 155"/>
                  <a:gd name="T3" fmla="*/ 0 h 209"/>
                  <a:gd name="T4" fmla="*/ 39 w 155"/>
                  <a:gd name="T5" fmla="*/ 209 h 209"/>
                  <a:gd name="T6" fmla="*/ 0 w 155"/>
                  <a:gd name="T7" fmla="*/ 209 h 209"/>
                  <a:gd name="T8" fmla="*/ 115 w 155"/>
                  <a:gd name="T9" fmla="*/ 0 h 209"/>
                </a:gdLst>
                <a:ahLst/>
                <a:cxnLst>
                  <a:cxn ang="0">
                    <a:pos x="T0" y="T1"/>
                  </a:cxn>
                  <a:cxn ang="0">
                    <a:pos x="T2" y="T3"/>
                  </a:cxn>
                  <a:cxn ang="0">
                    <a:pos x="T4" y="T5"/>
                  </a:cxn>
                  <a:cxn ang="0">
                    <a:pos x="T6" y="T7"/>
                  </a:cxn>
                  <a:cxn ang="0">
                    <a:pos x="T8" y="T9"/>
                  </a:cxn>
                </a:cxnLst>
                <a:rect l="0" t="0" r="r" b="b"/>
                <a:pathLst>
                  <a:path w="155" h="209">
                    <a:moveTo>
                      <a:pt x="115" y="0"/>
                    </a:moveTo>
                    <a:lnTo>
                      <a:pt x="155" y="0"/>
                    </a:lnTo>
                    <a:lnTo>
                      <a:pt x="39" y="209"/>
                    </a:lnTo>
                    <a:lnTo>
                      <a:pt x="0" y="209"/>
                    </a:lnTo>
                    <a:lnTo>
                      <a:pt x="115"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651" name="Freeform 332"/>
              <p:cNvSpPr>
                <a:spLocks/>
              </p:cNvSpPr>
              <p:nvPr/>
            </p:nvSpPr>
            <p:spPr bwMode="auto">
              <a:xfrm>
                <a:off x="8692077" y="8462490"/>
                <a:ext cx="66605" cy="89809"/>
              </a:xfrm>
              <a:custGeom>
                <a:avLst/>
                <a:gdLst>
                  <a:gd name="T0" fmla="*/ 118 w 155"/>
                  <a:gd name="T1" fmla="*/ 0 h 209"/>
                  <a:gd name="T2" fmla="*/ 155 w 155"/>
                  <a:gd name="T3" fmla="*/ 0 h 209"/>
                  <a:gd name="T4" fmla="*/ 39 w 155"/>
                  <a:gd name="T5" fmla="*/ 209 h 209"/>
                  <a:gd name="T6" fmla="*/ 0 w 155"/>
                  <a:gd name="T7" fmla="*/ 209 h 209"/>
                  <a:gd name="T8" fmla="*/ 118 w 155"/>
                  <a:gd name="T9" fmla="*/ 0 h 209"/>
                </a:gdLst>
                <a:ahLst/>
                <a:cxnLst>
                  <a:cxn ang="0">
                    <a:pos x="T0" y="T1"/>
                  </a:cxn>
                  <a:cxn ang="0">
                    <a:pos x="T2" y="T3"/>
                  </a:cxn>
                  <a:cxn ang="0">
                    <a:pos x="T4" y="T5"/>
                  </a:cxn>
                  <a:cxn ang="0">
                    <a:pos x="T6" y="T7"/>
                  </a:cxn>
                  <a:cxn ang="0">
                    <a:pos x="T8" y="T9"/>
                  </a:cxn>
                </a:cxnLst>
                <a:rect l="0" t="0" r="r" b="b"/>
                <a:pathLst>
                  <a:path w="155" h="209">
                    <a:moveTo>
                      <a:pt x="118" y="0"/>
                    </a:moveTo>
                    <a:lnTo>
                      <a:pt x="155" y="0"/>
                    </a:lnTo>
                    <a:lnTo>
                      <a:pt x="39" y="209"/>
                    </a:lnTo>
                    <a:lnTo>
                      <a:pt x="0" y="209"/>
                    </a:lnTo>
                    <a:lnTo>
                      <a:pt x="118"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652" name="Freeform 333"/>
              <p:cNvSpPr>
                <a:spLocks/>
              </p:cNvSpPr>
              <p:nvPr/>
            </p:nvSpPr>
            <p:spPr bwMode="auto">
              <a:xfrm>
                <a:off x="8658989" y="8462490"/>
                <a:ext cx="67035" cy="89809"/>
              </a:xfrm>
              <a:custGeom>
                <a:avLst/>
                <a:gdLst>
                  <a:gd name="T0" fmla="*/ 116 w 156"/>
                  <a:gd name="T1" fmla="*/ 0 h 209"/>
                  <a:gd name="T2" fmla="*/ 156 w 156"/>
                  <a:gd name="T3" fmla="*/ 0 h 209"/>
                  <a:gd name="T4" fmla="*/ 37 w 156"/>
                  <a:gd name="T5" fmla="*/ 209 h 209"/>
                  <a:gd name="T6" fmla="*/ 0 w 156"/>
                  <a:gd name="T7" fmla="*/ 209 h 209"/>
                  <a:gd name="T8" fmla="*/ 116 w 156"/>
                  <a:gd name="T9" fmla="*/ 0 h 209"/>
                </a:gdLst>
                <a:ahLst/>
                <a:cxnLst>
                  <a:cxn ang="0">
                    <a:pos x="T0" y="T1"/>
                  </a:cxn>
                  <a:cxn ang="0">
                    <a:pos x="T2" y="T3"/>
                  </a:cxn>
                  <a:cxn ang="0">
                    <a:pos x="T4" y="T5"/>
                  </a:cxn>
                  <a:cxn ang="0">
                    <a:pos x="T6" y="T7"/>
                  </a:cxn>
                  <a:cxn ang="0">
                    <a:pos x="T8" y="T9"/>
                  </a:cxn>
                </a:cxnLst>
                <a:rect l="0" t="0" r="r" b="b"/>
                <a:pathLst>
                  <a:path w="156" h="209">
                    <a:moveTo>
                      <a:pt x="116" y="0"/>
                    </a:moveTo>
                    <a:lnTo>
                      <a:pt x="156" y="0"/>
                    </a:lnTo>
                    <a:lnTo>
                      <a:pt x="37" y="209"/>
                    </a:lnTo>
                    <a:lnTo>
                      <a:pt x="0" y="209"/>
                    </a:lnTo>
                    <a:lnTo>
                      <a:pt x="11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653" name="Freeform 334"/>
              <p:cNvSpPr>
                <a:spLocks/>
              </p:cNvSpPr>
              <p:nvPr/>
            </p:nvSpPr>
            <p:spPr bwMode="auto">
              <a:xfrm>
                <a:off x="8625042" y="8462490"/>
                <a:ext cx="67035" cy="89809"/>
              </a:xfrm>
              <a:custGeom>
                <a:avLst/>
                <a:gdLst>
                  <a:gd name="T0" fmla="*/ 116 w 156"/>
                  <a:gd name="T1" fmla="*/ 0 h 209"/>
                  <a:gd name="T2" fmla="*/ 156 w 156"/>
                  <a:gd name="T3" fmla="*/ 0 h 209"/>
                  <a:gd name="T4" fmla="*/ 40 w 156"/>
                  <a:gd name="T5" fmla="*/ 209 h 209"/>
                  <a:gd name="T6" fmla="*/ 0 w 156"/>
                  <a:gd name="T7" fmla="*/ 209 h 209"/>
                  <a:gd name="T8" fmla="*/ 116 w 156"/>
                  <a:gd name="T9" fmla="*/ 0 h 209"/>
                </a:gdLst>
                <a:ahLst/>
                <a:cxnLst>
                  <a:cxn ang="0">
                    <a:pos x="T0" y="T1"/>
                  </a:cxn>
                  <a:cxn ang="0">
                    <a:pos x="T2" y="T3"/>
                  </a:cxn>
                  <a:cxn ang="0">
                    <a:pos x="T4" y="T5"/>
                  </a:cxn>
                  <a:cxn ang="0">
                    <a:pos x="T6" y="T7"/>
                  </a:cxn>
                  <a:cxn ang="0">
                    <a:pos x="T8" y="T9"/>
                  </a:cxn>
                </a:cxnLst>
                <a:rect l="0" t="0" r="r" b="b"/>
                <a:pathLst>
                  <a:path w="156" h="209">
                    <a:moveTo>
                      <a:pt x="116" y="0"/>
                    </a:moveTo>
                    <a:lnTo>
                      <a:pt x="156" y="0"/>
                    </a:lnTo>
                    <a:lnTo>
                      <a:pt x="40" y="209"/>
                    </a:lnTo>
                    <a:lnTo>
                      <a:pt x="0" y="209"/>
                    </a:lnTo>
                    <a:lnTo>
                      <a:pt x="11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654" name="Freeform 335"/>
              <p:cNvSpPr>
                <a:spLocks/>
              </p:cNvSpPr>
              <p:nvPr/>
            </p:nvSpPr>
            <p:spPr bwMode="auto">
              <a:xfrm>
                <a:off x="8591525" y="8462490"/>
                <a:ext cx="67464" cy="89809"/>
              </a:xfrm>
              <a:custGeom>
                <a:avLst/>
                <a:gdLst>
                  <a:gd name="T0" fmla="*/ 118 w 157"/>
                  <a:gd name="T1" fmla="*/ 0 h 209"/>
                  <a:gd name="T2" fmla="*/ 157 w 157"/>
                  <a:gd name="T3" fmla="*/ 0 h 209"/>
                  <a:gd name="T4" fmla="*/ 39 w 157"/>
                  <a:gd name="T5" fmla="*/ 209 h 209"/>
                  <a:gd name="T6" fmla="*/ 0 w 157"/>
                  <a:gd name="T7" fmla="*/ 209 h 209"/>
                  <a:gd name="T8" fmla="*/ 118 w 157"/>
                  <a:gd name="T9" fmla="*/ 0 h 209"/>
                </a:gdLst>
                <a:ahLst/>
                <a:cxnLst>
                  <a:cxn ang="0">
                    <a:pos x="T0" y="T1"/>
                  </a:cxn>
                  <a:cxn ang="0">
                    <a:pos x="T2" y="T3"/>
                  </a:cxn>
                  <a:cxn ang="0">
                    <a:pos x="T4" y="T5"/>
                  </a:cxn>
                  <a:cxn ang="0">
                    <a:pos x="T6" y="T7"/>
                  </a:cxn>
                  <a:cxn ang="0">
                    <a:pos x="T8" y="T9"/>
                  </a:cxn>
                </a:cxnLst>
                <a:rect l="0" t="0" r="r" b="b"/>
                <a:pathLst>
                  <a:path w="157" h="209">
                    <a:moveTo>
                      <a:pt x="118" y="0"/>
                    </a:moveTo>
                    <a:lnTo>
                      <a:pt x="157" y="0"/>
                    </a:lnTo>
                    <a:lnTo>
                      <a:pt x="39" y="209"/>
                    </a:lnTo>
                    <a:lnTo>
                      <a:pt x="0" y="209"/>
                    </a:lnTo>
                    <a:lnTo>
                      <a:pt x="118"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655" name="Freeform 336"/>
              <p:cNvSpPr>
                <a:spLocks/>
              </p:cNvSpPr>
              <p:nvPr/>
            </p:nvSpPr>
            <p:spPr bwMode="auto">
              <a:xfrm>
                <a:off x="8558437" y="8462490"/>
                <a:ext cx="66605" cy="89809"/>
              </a:xfrm>
              <a:custGeom>
                <a:avLst/>
                <a:gdLst>
                  <a:gd name="T0" fmla="*/ 116 w 155"/>
                  <a:gd name="T1" fmla="*/ 0 h 209"/>
                  <a:gd name="T2" fmla="*/ 155 w 155"/>
                  <a:gd name="T3" fmla="*/ 0 h 209"/>
                  <a:gd name="T4" fmla="*/ 40 w 155"/>
                  <a:gd name="T5" fmla="*/ 209 h 209"/>
                  <a:gd name="T6" fmla="*/ 0 w 155"/>
                  <a:gd name="T7" fmla="*/ 209 h 209"/>
                  <a:gd name="T8" fmla="*/ 116 w 155"/>
                  <a:gd name="T9" fmla="*/ 0 h 209"/>
                </a:gdLst>
                <a:ahLst/>
                <a:cxnLst>
                  <a:cxn ang="0">
                    <a:pos x="T0" y="T1"/>
                  </a:cxn>
                  <a:cxn ang="0">
                    <a:pos x="T2" y="T3"/>
                  </a:cxn>
                  <a:cxn ang="0">
                    <a:pos x="T4" y="T5"/>
                  </a:cxn>
                  <a:cxn ang="0">
                    <a:pos x="T6" y="T7"/>
                  </a:cxn>
                  <a:cxn ang="0">
                    <a:pos x="T8" y="T9"/>
                  </a:cxn>
                </a:cxnLst>
                <a:rect l="0" t="0" r="r" b="b"/>
                <a:pathLst>
                  <a:path w="155" h="209">
                    <a:moveTo>
                      <a:pt x="116" y="0"/>
                    </a:moveTo>
                    <a:lnTo>
                      <a:pt x="155" y="0"/>
                    </a:lnTo>
                    <a:lnTo>
                      <a:pt x="40" y="209"/>
                    </a:lnTo>
                    <a:lnTo>
                      <a:pt x="0" y="209"/>
                    </a:lnTo>
                    <a:lnTo>
                      <a:pt x="11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656" name="Rectangle 337"/>
              <p:cNvSpPr>
                <a:spLocks noChangeArrowheads="1"/>
              </p:cNvSpPr>
              <p:nvPr/>
            </p:nvSpPr>
            <p:spPr bwMode="auto">
              <a:xfrm>
                <a:off x="8503434" y="8552299"/>
                <a:ext cx="372559" cy="29650"/>
              </a:xfrm>
              <a:prstGeom prst="rect">
                <a:avLst/>
              </a:pr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657" name="Rectangle 338"/>
              <p:cNvSpPr>
                <a:spLocks noChangeArrowheads="1"/>
              </p:cNvSpPr>
              <p:nvPr/>
            </p:nvSpPr>
            <p:spPr bwMode="auto">
              <a:xfrm>
                <a:off x="8859234" y="8552299"/>
                <a:ext cx="16759" cy="29650"/>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658" name="Rectangle 339"/>
              <p:cNvSpPr>
                <a:spLocks noChangeArrowheads="1"/>
              </p:cNvSpPr>
              <p:nvPr/>
            </p:nvSpPr>
            <p:spPr bwMode="auto">
              <a:xfrm>
                <a:off x="8826576" y="8552299"/>
                <a:ext cx="15900" cy="29650"/>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659" name="Rectangle 340"/>
              <p:cNvSpPr>
                <a:spLocks noChangeArrowheads="1"/>
              </p:cNvSpPr>
              <p:nvPr/>
            </p:nvSpPr>
            <p:spPr bwMode="auto">
              <a:xfrm>
                <a:off x="8792629" y="8552299"/>
                <a:ext cx="16759" cy="29650"/>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660" name="Rectangle 341"/>
              <p:cNvSpPr>
                <a:spLocks noChangeArrowheads="1"/>
              </p:cNvSpPr>
              <p:nvPr/>
            </p:nvSpPr>
            <p:spPr bwMode="auto">
              <a:xfrm>
                <a:off x="8758682" y="8552299"/>
                <a:ext cx="16759" cy="29650"/>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661" name="Rectangle 342"/>
              <p:cNvSpPr>
                <a:spLocks noChangeArrowheads="1"/>
              </p:cNvSpPr>
              <p:nvPr/>
            </p:nvSpPr>
            <p:spPr bwMode="auto">
              <a:xfrm>
                <a:off x="8726024" y="8552299"/>
                <a:ext cx="16759" cy="29650"/>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662" name="Rectangle 343"/>
              <p:cNvSpPr>
                <a:spLocks noChangeArrowheads="1"/>
              </p:cNvSpPr>
              <p:nvPr/>
            </p:nvSpPr>
            <p:spPr bwMode="auto">
              <a:xfrm>
                <a:off x="8692077" y="8552299"/>
                <a:ext cx="16759" cy="29650"/>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663" name="Rectangle 344"/>
              <p:cNvSpPr>
                <a:spLocks noChangeArrowheads="1"/>
              </p:cNvSpPr>
              <p:nvPr/>
            </p:nvSpPr>
            <p:spPr bwMode="auto">
              <a:xfrm>
                <a:off x="8658989" y="8552299"/>
                <a:ext cx="15900" cy="29650"/>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664" name="Rectangle 345"/>
              <p:cNvSpPr>
                <a:spLocks noChangeArrowheads="1"/>
              </p:cNvSpPr>
              <p:nvPr/>
            </p:nvSpPr>
            <p:spPr bwMode="auto">
              <a:xfrm>
                <a:off x="8625042" y="8552299"/>
                <a:ext cx="17188" cy="29650"/>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665" name="Rectangle 346"/>
              <p:cNvSpPr>
                <a:spLocks noChangeArrowheads="1"/>
              </p:cNvSpPr>
              <p:nvPr/>
            </p:nvSpPr>
            <p:spPr bwMode="auto">
              <a:xfrm>
                <a:off x="8591525" y="8552299"/>
                <a:ext cx="16759" cy="29650"/>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666" name="Rectangle 347"/>
              <p:cNvSpPr>
                <a:spLocks noChangeArrowheads="1"/>
              </p:cNvSpPr>
              <p:nvPr/>
            </p:nvSpPr>
            <p:spPr bwMode="auto">
              <a:xfrm>
                <a:off x="8558437" y="8552299"/>
                <a:ext cx="17188" cy="29650"/>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667" name="Freeform 348"/>
              <p:cNvSpPr>
                <a:spLocks/>
              </p:cNvSpPr>
              <p:nvPr/>
            </p:nvSpPr>
            <p:spPr bwMode="auto">
              <a:xfrm>
                <a:off x="8875993" y="8462490"/>
                <a:ext cx="49846" cy="119459"/>
              </a:xfrm>
              <a:custGeom>
                <a:avLst/>
                <a:gdLst>
                  <a:gd name="T0" fmla="*/ 0 w 116"/>
                  <a:gd name="T1" fmla="*/ 278 h 278"/>
                  <a:gd name="T2" fmla="*/ 116 w 116"/>
                  <a:gd name="T3" fmla="*/ 278 h 278"/>
                  <a:gd name="T4" fmla="*/ 116 w 116"/>
                  <a:gd name="T5" fmla="*/ 0 h 278"/>
                  <a:gd name="T6" fmla="*/ 0 w 116"/>
                  <a:gd name="T7" fmla="*/ 209 h 278"/>
                  <a:gd name="T8" fmla="*/ 0 w 116"/>
                  <a:gd name="T9" fmla="*/ 278 h 278"/>
                </a:gdLst>
                <a:ahLst/>
                <a:cxnLst>
                  <a:cxn ang="0">
                    <a:pos x="T0" y="T1"/>
                  </a:cxn>
                  <a:cxn ang="0">
                    <a:pos x="T2" y="T3"/>
                  </a:cxn>
                  <a:cxn ang="0">
                    <a:pos x="T4" y="T5"/>
                  </a:cxn>
                  <a:cxn ang="0">
                    <a:pos x="T6" y="T7"/>
                  </a:cxn>
                  <a:cxn ang="0">
                    <a:pos x="T8" y="T9"/>
                  </a:cxn>
                </a:cxnLst>
                <a:rect l="0" t="0" r="r" b="b"/>
                <a:pathLst>
                  <a:path w="116" h="278">
                    <a:moveTo>
                      <a:pt x="0" y="278"/>
                    </a:moveTo>
                    <a:lnTo>
                      <a:pt x="116" y="278"/>
                    </a:lnTo>
                    <a:lnTo>
                      <a:pt x="116" y="0"/>
                    </a:lnTo>
                    <a:lnTo>
                      <a:pt x="0" y="209"/>
                    </a:lnTo>
                    <a:lnTo>
                      <a:pt x="0" y="278"/>
                    </a:lnTo>
                    <a:close/>
                  </a:path>
                </a:pathLst>
              </a:cu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668" name="Freeform 349"/>
              <p:cNvSpPr>
                <a:spLocks/>
              </p:cNvSpPr>
              <p:nvPr/>
            </p:nvSpPr>
            <p:spPr bwMode="auto">
              <a:xfrm>
                <a:off x="8566172" y="8581949"/>
                <a:ext cx="359667" cy="120749"/>
              </a:xfrm>
              <a:custGeom>
                <a:avLst/>
                <a:gdLst>
                  <a:gd name="T0" fmla="*/ 0 w 837"/>
                  <a:gd name="T1" fmla="*/ 281 h 281"/>
                  <a:gd name="T2" fmla="*/ 527 w 837"/>
                  <a:gd name="T3" fmla="*/ 281 h 281"/>
                  <a:gd name="T4" fmla="*/ 837 w 837"/>
                  <a:gd name="T5" fmla="*/ 0 h 281"/>
                  <a:gd name="T6" fmla="*/ 0 w 837"/>
                  <a:gd name="T7" fmla="*/ 0 h 281"/>
                  <a:gd name="T8" fmla="*/ 0 w 837"/>
                  <a:gd name="T9" fmla="*/ 281 h 281"/>
                </a:gdLst>
                <a:ahLst/>
                <a:cxnLst>
                  <a:cxn ang="0">
                    <a:pos x="T0" y="T1"/>
                  </a:cxn>
                  <a:cxn ang="0">
                    <a:pos x="T2" y="T3"/>
                  </a:cxn>
                  <a:cxn ang="0">
                    <a:pos x="T4" y="T5"/>
                  </a:cxn>
                  <a:cxn ang="0">
                    <a:pos x="T6" y="T7"/>
                  </a:cxn>
                  <a:cxn ang="0">
                    <a:pos x="T8" y="T9"/>
                  </a:cxn>
                </a:cxnLst>
                <a:rect l="0" t="0" r="r" b="b"/>
                <a:pathLst>
                  <a:path w="837" h="281">
                    <a:moveTo>
                      <a:pt x="0" y="281"/>
                    </a:moveTo>
                    <a:lnTo>
                      <a:pt x="527" y="281"/>
                    </a:lnTo>
                    <a:lnTo>
                      <a:pt x="837" y="0"/>
                    </a:lnTo>
                    <a:lnTo>
                      <a:pt x="0" y="0"/>
                    </a:lnTo>
                    <a:lnTo>
                      <a:pt x="0" y="281"/>
                    </a:lnTo>
                    <a:close/>
                  </a:path>
                </a:pathLst>
              </a:custGeom>
              <a:solidFill>
                <a:schemeClr val="accent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669" name="Rectangle 350"/>
              <p:cNvSpPr>
                <a:spLocks noChangeArrowheads="1"/>
              </p:cNvSpPr>
              <p:nvPr/>
            </p:nvSpPr>
            <p:spPr bwMode="auto">
              <a:xfrm>
                <a:off x="8779738" y="8581949"/>
                <a:ext cx="131491" cy="79496"/>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670" name="Rectangle 351"/>
              <p:cNvSpPr>
                <a:spLocks noChangeArrowheads="1"/>
              </p:cNvSpPr>
              <p:nvPr/>
            </p:nvSpPr>
            <p:spPr bwMode="auto">
              <a:xfrm>
                <a:off x="8634925" y="8581949"/>
                <a:ext cx="131062" cy="79496"/>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671" name="Rectangle 630"/>
              <p:cNvSpPr>
                <a:spLocks noChangeArrowheads="1"/>
              </p:cNvSpPr>
              <p:nvPr/>
            </p:nvSpPr>
            <p:spPr bwMode="auto">
              <a:xfrm>
                <a:off x="8970529" y="7700185"/>
                <a:ext cx="59300" cy="1002513"/>
              </a:xfrm>
              <a:prstGeom prst="rect">
                <a:avLst/>
              </a:pr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672" name="Rectangle 631"/>
              <p:cNvSpPr>
                <a:spLocks noChangeArrowheads="1"/>
              </p:cNvSpPr>
              <p:nvPr/>
            </p:nvSpPr>
            <p:spPr bwMode="auto">
              <a:xfrm>
                <a:off x="8985139" y="7676551"/>
                <a:ext cx="58441" cy="23634"/>
              </a:xfrm>
              <a:prstGeom prst="rect">
                <a:avLst/>
              </a:prstGeom>
              <a:solidFill>
                <a:schemeClr val="accent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673" name="Rectangle 632"/>
              <p:cNvSpPr>
                <a:spLocks noChangeArrowheads="1"/>
              </p:cNvSpPr>
              <p:nvPr/>
            </p:nvSpPr>
            <p:spPr bwMode="auto">
              <a:xfrm>
                <a:off x="8767277" y="7573851"/>
                <a:ext cx="32658" cy="102701"/>
              </a:xfrm>
              <a:prstGeom prst="rect">
                <a:avLst/>
              </a:pr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674" name="Rectangle 673"/>
              <p:cNvSpPr>
                <a:spLocks noChangeArrowheads="1"/>
              </p:cNvSpPr>
              <p:nvPr/>
            </p:nvSpPr>
            <p:spPr bwMode="auto">
              <a:xfrm>
                <a:off x="8970529" y="7940393"/>
                <a:ext cx="59300" cy="11602"/>
              </a:xfrm>
              <a:prstGeom prst="rect">
                <a:avLst/>
              </a:prstGeom>
              <a:solidFill>
                <a:schemeClr val="accent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675" name="Rectangle 674"/>
              <p:cNvSpPr>
                <a:spLocks noChangeArrowheads="1"/>
              </p:cNvSpPr>
              <p:nvPr/>
            </p:nvSpPr>
            <p:spPr bwMode="auto">
              <a:xfrm>
                <a:off x="8970529" y="8095948"/>
                <a:ext cx="59300" cy="10743"/>
              </a:xfrm>
              <a:prstGeom prst="rect">
                <a:avLst/>
              </a:prstGeom>
              <a:solidFill>
                <a:schemeClr val="accent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676" name="Rectangle 675"/>
              <p:cNvSpPr>
                <a:spLocks noChangeArrowheads="1"/>
              </p:cNvSpPr>
              <p:nvPr/>
            </p:nvSpPr>
            <p:spPr bwMode="auto">
              <a:xfrm>
                <a:off x="8970529" y="8250643"/>
                <a:ext cx="59300" cy="11602"/>
              </a:xfrm>
              <a:prstGeom prst="rect">
                <a:avLst/>
              </a:prstGeom>
              <a:solidFill>
                <a:schemeClr val="accent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677" name="Rectangle 676"/>
              <p:cNvSpPr>
                <a:spLocks noChangeArrowheads="1"/>
              </p:cNvSpPr>
              <p:nvPr/>
            </p:nvSpPr>
            <p:spPr bwMode="auto">
              <a:xfrm>
                <a:off x="8970529" y="8406198"/>
                <a:ext cx="59300" cy="10743"/>
              </a:xfrm>
              <a:prstGeom prst="rect">
                <a:avLst/>
              </a:prstGeom>
              <a:solidFill>
                <a:schemeClr val="accent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678" name="Rectangle 677"/>
              <p:cNvSpPr>
                <a:spLocks noChangeArrowheads="1"/>
              </p:cNvSpPr>
              <p:nvPr/>
            </p:nvSpPr>
            <p:spPr bwMode="auto">
              <a:xfrm>
                <a:off x="8970529" y="7782689"/>
                <a:ext cx="59300" cy="10313"/>
              </a:xfrm>
              <a:prstGeom prst="rect">
                <a:avLst/>
              </a:prstGeom>
              <a:solidFill>
                <a:schemeClr val="accent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679" name="Rectangle 678"/>
              <p:cNvSpPr>
                <a:spLocks noChangeArrowheads="1"/>
              </p:cNvSpPr>
              <p:nvPr/>
            </p:nvSpPr>
            <p:spPr bwMode="auto">
              <a:xfrm>
                <a:off x="8970529" y="7700185"/>
                <a:ext cx="59300" cy="17618"/>
              </a:xfrm>
              <a:prstGeom prst="rect">
                <a:avLst/>
              </a:prstGeom>
              <a:solidFill>
                <a:schemeClr val="accent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680" name="Rectangle 679"/>
              <p:cNvSpPr>
                <a:spLocks noChangeArrowheads="1"/>
              </p:cNvSpPr>
              <p:nvPr/>
            </p:nvSpPr>
            <p:spPr bwMode="auto">
              <a:xfrm>
                <a:off x="9355549" y="7468910"/>
                <a:ext cx="22345" cy="58621"/>
              </a:xfrm>
              <a:prstGeom prst="rect">
                <a:avLst/>
              </a:pr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681" name="Freeform 12"/>
              <p:cNvSpPr>
                <a:spLocks/>
              </p:cNvSpPr>
              <p:nvPr/>
            </p:nvSpPr>
            <p:spPr bwMode="auto">
              <a:xfrm>
                <a:off x="8615222" y="7955549"/>
                <a:ext cx="137994" cy="131650"/>
              </a:xfrm>
              <a:custGeom>
                <a:avLst/>
                <a:gdLst>
                  <a:gd name="T0" fmla="*/ 23 w 87"/>
                  <a:gd name="T1" fmla="*/ 83 h 83"/>
                  <a:gd name="T2" fmla="*/ 87 w 87"/>
                  <a:gd name="T3" fmla="*/ 25 h 83"/>
                  <a:gd name="T4" fmla="*/ 64 w 87"/>
                  <a:gd name="T5" fmla="*/ 0 h 83"/>
                  <a:gd name="T6" fmla="*/ 0 w 87"/>
                  <a:gd name="T7" fmla="*/ 58 h 83"/>
                  <a:gd name="T8" fmla="*/ 23 w 87"/>
                  <a:gd name="T9" fmla="*/ 83 h 83"/>
                </a:gdLst>
                <a:ahLst/>
                <a:cxnLst>
                  <a:cxn ang="0">
                    <a:pos x="T0" y="T1"/>
                  </a:cxn>
                  <a:cxn ang="0">
                    <a:pos x="T2" y="T3"/>
                  </a:cxn>
                  <a:cxn ang="0">
                    <a:pos x="T4" y="T5"/>
                  </a:cxn>
                  <a:cxn ang="0">
                    <a:pos x="T6" y="T7"/>
                  </a:cxn>
                  <a:cxn ang="0">
                    <a:pos x="T8" y="T9"/>
                  </a:cxn>
                </a:cxnLst>
                <a:rect l="0" t="0" r="r" b="b"/>
                <a:pathLst>
                  <a:path w="87" h="83">
                    <a:moveTo>
                      <a:pt x="23" y="83"/>
                    </a:moveTo>
                    <a:lnTo>
                      <a:pt x="87" y="25"/>
                    </a:lnTo>
                    <a:lnTo>
                      <a:pt x="64" y="0"/>
                    </a:lnTo>
                    <a:lnTo>
                      <a:pt x="0" y="58"/>
                    </a:lnTo>
                    <a:lnTo>
                      <a:pt x="23" y="8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a:p>
            </p:txBody>
          </p:sp>
          <p:sp>
            <p:nvSpPr>
              <p:cNvPr id="682" name="Rectangle 24"/>
              <p:cNvSpPr>
                <a:spLocks noChangeArrowheads="1"/>
              </p:cNvSpPr>
              <p:nvPr/>
            </p:nvSpPr>
            <p:spPr bwMode="auto">
              <a:xfrm>
                <a:off x="9029203" y="7888931"/>
                <a:ext cx="61860" cy="4044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350"/>
              </a:p>
            </p:txBody>
          </p:sp>
          <p:sp>
            <p:nvSpPr>
              <p:cNvPr id="683" name="Rectangle 32"/>
              <p:cNvSpPr>
                <a:spLocks noChangeArrowheads="1"/>
              </p:cNvSpPr>
              <p:nvPr/>
            </p:nvSpPr>
            <p:spPr bwMode="auto">
              <a:xfrm>
                <a:off x="8745285" y="7674804"/>
                <a:ext cx="483771" cy="3235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350"/>
              </a:p>
            </p:txBody>
          </p:sp>
          <p:sp>
            <p:nvSpPr>
              <p:cNvPr id="684" name="Freeform 34"/>
              <p:cNvSpPr>
                <a:spLocks/>
              </p:cNvSpPr>
              <p:nvPr/>
            </p:nvSpPr>
            <p:spPr bwMode="auto">
              <a:xfrm>
                <a:off x="9229055" y="8025339"/>
                <a:ext cx="26965" cy="53929"/>
              </a:xfrm>
              <a:custGeom>
                <a:avLst/>
                <a:gdLst>
                  <a:gd name="T0" fmla="*/ 36 w 36"/>
                  <a:gd name="T1" fmla="*/ 0 h 72"/>
                  <a:gd name="T2" fmla="*/ 36 w 36"/>
                  <a:gd name="T3" fmla="*/ 36 h 72"/>
                  <a:gd name="T4" fmla="*/ 0 w 36"/>
                  <a:gd name="T5" fmla="*/ 72 h 72"/>
                  <a:gd name="T6" fmla="*/ 0 w 36"/>
                  <a:gd name="T7" fmla="*/ 72 h 72"/>
                  <a:gd name="T8" fmla="*/ 36 w 36"/>
                  <a:gd name="T9" fmla="*/ 36 h 72"/>
                  <a:gd name="T10" fmla="*/ 36 w 36"/>
                  <a:gd name="T11" fmla="*/ 0 h 72"/>
                  <a:gd name="T12" fmla="*/ 36 w 36"/>
                  <a:gd name="T13" fmla="*/ 0 h 72"/>
                </a:gdLst>
                <a:ahLst/>
                <a:cxnLst>
                  <a:cxn ang="0">
                    <a:pos x="T0" y="T1"/>
                  </a:cxn>
                  <a:cxn ang="0">
                    <a:pos x="T2" y="T3"/>
                  </a:cxn>
                  <a:cxn ang="0">
                    <a:pos x="T4" y="T5"/>
                  </a:cxn>
                  <a:cxn ang="0">
                    <a:pos x="T6" y="T7"/>
                  </a:cxn>
                  <a:cxn ang="0">
                    <a:pos x="T8" y="T9"/>
                  </a:cxn>
                  <a:cxn ang="0">
                    <a:pos x="T10" y="T11"/>
                  </a:cxn>
                  <a:cxn ang="0">
                    <a:pos x="T12" y="T13"/>
                  </a:cxn>
                </a:cxnLst>
                <a:rect l="0" t="0" r="r" b="b"/>
                <a:pathLst>
                  <a:path w="36" h="72">
                    <a:moveTo>
                      <a:pt x="36" y="0"/>
                    </a:moveTo>
                    <a:cubicBezTo>
                      <a:pt x="36" y="36"/>
                      <a:pt x="36" y="36"/>
                      <a:pt x="36" y="36"/>
                    </a:cubicBezTo>
                    <a:cubicBezTo>
                      <a:pt x="36" y="72"/>
                      <a:pt x="0" y="72"/>
                      <a:pt x="0" y="72"/>
                    </a:cubicBezTo>
                    <a:cubicBezTo>
                      <a:pt x="0" y="72"/>
                      <a:pt x="0" y="72"/>
                      <a:pt x="0" y="72"/>
                    </a:cubicBezTo>
                    <a:cubicBezTo>
                      <a:pt x="0" y="72"/>
                      <a:pt x="36" y="72"/>
                      <a:pt x="36" y="36"/>
                    </a:cubicBezTo>
                    <a:cubicBezTo>
                      <a:pt x="36" y="0"/>
                      <a:pt x="36" y="0"/>
                      <a:pt x="36" y="0"/>
                    </a:cubicBezTo>
                    <a:cubicBezTo>
                      <a:pt x="36" y="0"/>
                      <a:pt x="36" y="0"/>
                      <a:pt x="36" y="0"/>
                    </a:cubicBezTo>
                  </a:path>
                </a:pathLst>
              </a:custGeom>
              <a:solidFill>
                <a:srgbClr val="0061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a:p>
            </p:txBody>
          </p:sp>
          <p:sp>
            <p:nvSpPr>
              <p:cNvPr id="685" name="Freeform 37"/>
              <p:cNvSpPr>
                <a:spLocks/>
              </p:cNvSpPr>
              <p:nvPr/>
            </p:nvSpPr>
            <p:spPr bwMode="auto">
              <a:xfrm>
                <a:off x="8745285" y="7717629"/>
                <a:ext cx="466323" cy="280746"/>
              </a:xfrm>
              <a:custGeom>
                <a:avLst/>
                <a:gdLst>
                  <a:gd name="T0" fmla="*/ 0 w 294"/>
                  <a:gd name="T1" fmla="*/ 0 h 177"/>
                  <a:gd name="T2" fmla="*/ 0 w 294"/>
                  <a:gd name="T3" fmla="*/ 177 h 177"/>
                  <a:gd name="T4" fmla="*/ 294 w 294"/>
                  <a:gd name="T5" fmla="*/ 177 h 177"/>
                  <a:gd name="T6" fmla="*/ 0 w 294"/>
                  <a:gd name="T7" fmla="*/ 0 h 177"/>
                </a:gdLst>
                <a:ahLst/>
                <a:cxnLst>
                  <a:cxn ang="0">
                    <a:pos x="T0" y="T1"/>
                  </a:cxn>
                  <a:cxn ang="0">
                    <a:pos x="T2" y="T3"/>
                  </a:cxn>
                  <a:cxn ang="0">
                    <a:pos x="T4" y="T5"/>
                  </a:cxn>
                  <a:cxn ang="0">
                    <a:pos x="T6" y="T7"/>
                  </a:cxn>
                </a:cxnLst>
                <a:rect l="0" t="0" r="r" b="b"/>
                <a:pathLst>
                  <a:path w="294" h="177">
                    <a:moveTo>
                      <a:pt x="0" y="0"/>
                    </a:moveTo>
                    <a:lnTo>
                      <a:pt x="0" y="177"/>
                    </a:lnTo>
                    <a:lnTo>
                      <a:pt x="294" y="177"/>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a:p>
            </p:txBody>
          </p:sp>
        </p:grpSp>
      </p:grpSp>
      <p:graphicFrame>
        <p:nvGraphicFramePr>
          <p:cNvPr id="5" name="Object 4" hidden="1"/>
          <p:cNvGraphicFramePr>
            <a:graphicFrameLocks noChangeAspect="1"/>
          </p:cNvGraphicFramePr>
          <p:nvPr userDrawn="1">
            <p:custDataLst>
              <p:tags r:id="rId2"/>
            </p:custDataLst>
            <p:extLst/>
          </p:nvPr>
        </p:nvGraphicFramePr>
        <p:xfrm>
          <a:off x="1191" y="1589"/>
          <a:ext cx="1190" cy="1587"/>
        </p:xfrm>
        <a:graphic>
          <a:graphicData uri="http://schemas.openxmlformats.org/presentationml/2006/ole">
            <mc:AlternateContent xmlns:mc="http://schemas.openxmlformats.org/markup-compatibility/2006">
              <mc:Choice xmlns:v="urn:schemas-microsoft-com:vml" Requires="v">
                <p:oleObj spid="_x0000_s104453" name="think-cell Slide" r:id="rId4" imgW="270" imgH="270" progId="TCLayout.ActiveDocument.1">
                  <p:embed/>
                </p:oleObj>
              </mc:Choice>
              <mc:Fallback>
                <p:oleObj name="think-cell Slide" r:id="rId4" imgW="270" imgH="270" progId="TCLayout.ActiveDocument.1">
                  <p:embed/>
                  <p:pic>
                    <p:nvPicPr>
                      <p:cNvPr id="5" name="Object 4" hidden="1"/>
                      <p:cNvPicPr/>
                      <p:nvPr/>
                    </p:nvPicPr>
                    <p:blipFill>
                      <a:blip r:embed="rId5"/>
                      <a:stretch>
                        <a:fillRect/>
                      </a:stretch>
                    </p:blipFill>
                    <p:spPr>
                      <a:xfrm>
                        <a:off x="1191" y="1589"/>
                        <a:ext cx="1190" cy="1587"/>
                      </a:xfrm>
                      <a:prstGeom prst="rect">
                        <a:avLst/>
                      </a:prstGeom>
                    </p:spPr>
                  </p:pic>
                </p:oleObj>
              </mc:Fallback>
            </mc:AlternateContent>
          </a:graphicData>
        </a:graphic>
      </p:graphicFrame>
      <p:sp>
        <p:nvSpPr>
          <p:cNvPr id="3" name="Footer Placeholder 2"/>
          <p:cNvSpPr>
            <a:spLocks noGrp="1"/>
          </p:cNvSpPr>
          <p:nvPr userDrawn="1">
            <p:ph type="ftr" sz="quarter" idx="10"/>
          </p:nvPr>
        </p:nvSpPr>
        <p:spPr/>
        <p:txBody>
          <a:bodyPr/>
          <a:lstStyle/>
          <a:p>
            <a:r>
              <a:rPr lang="en-US"/>
              <a:t>Microsoft Confidential</a:t>
            </a:r>
          </a:p>
        </p:txBody>
      </p:sp>
      <p:sp>
        <p:nvSpPr>
          <p:cNvPr id="4" name="Slide Number Placeholder 3"/>
          <p:cNvSpPr>
            <a:spLocks noGrp="1"/>
          </p:cNvSpPr>
          <p:nvPr userDrawn="1">
            <p:ph type="sldNum" sz="quarter" idx="11"/>
          </p:nvPr>
        </p:nvSpPr>
        <p:spPr/>
        <p:txBody>
          <a:bodyPr/>
          <a:lstStyle/>
          <a:p>
            <a:fld id="{27258FFF-F925-446B-8502-81C933981705}" type="slidenum">
              <a:rPr lang="en-US" smtClean="0"/>
              <a:pPr/>
              <a:t>‹#›</a:t>
            </a:fld>
            <a:endParaRPr lang="en-US"/>
          </a:p>
        </p:txBody>
      </p:sp>
      <p:sp>
        <p:nvSpPr>
          <p:cNvPr id="7" name="Title 1"/>
          <p:cNvSpPr>
            <a:spLocks noGrp="1"/>
          </p:cNvSpPr>
          <p:nvPr userDrawn="1">
            <p:ph type="title" hasCustomPrompt="1"/>
          </p:nvPr>
        </p:nvSpPr>
        <p:spPr>
          <a:xfrm>
            <a:off x="438875" y="264964"/>
            <a:ext cx="8418931" cy="1097302"/>
          </a:xfrm>
        </p:spPr>
        <p:txBody>
          <a:bodyPr lIns="0" tIns="91440" rIns="146304" bIns="91440"/>
          <a:lstStyle>
            <a:lvl1pPr>
              <a:lnSpc>
                <a:spcPts val="3674"/>
              </a:lnSpc>
              <a:defRPr sz="2700" baseline="0">
                <a:solidFill>
                  <a:schemeClr val="accent1"/>
                </a:solidFill>
              </a:defRPr>
            </a:lvl1pPr>
          </a:lstStyle>
          <a:p>
            <a:r>
              <a:rPr lang="en-US" dirty="0" err="1"/>
              <a:t>Lorem</a:t>
            </a:r>
            <a:r>
              <a:rPr lang="en-US" dirty="0"/>
              <a:t> </a:t>
            </a:r>
            <a:r>
              <a:rPr lang="en-US" dirty="0" err="1"/>
              <a:t>ipsum</a:t>
            </a:r>
            <a:r>
              <a:rPr lang="en-US" dirty="0"/>
              <a:t> dolor sit.</a:t>
            </a:r>
          </a:p>
        </p:txBody>
      </p:sp>
      <p:sp>
        <p:nvSpPr>
          <p:cNvPr id="169" name="Text Placeholder 7"/>
          <p:cNvSpPr>
            <a:spLocks noGrp="1"/>
          </p:cNvSpPr>
          <p:nvPr userDrawn="1">
            <p:ph type="body" sz="quarter" idx="13" hasCustomPrompt="1"/>
          </p:nvPr>
        </p:nvSpPr>
        <p:spPr>
          <a:xfrm>
            <a:off x="452590" y="1545465"/>
            <a:ext cx="8418931" cy="4663068"/>
          </a:xfrm>
        </p:spPr>
        <p:txBody>
          <a:bodyPr lIns="0" tIns="0"/>
          <a:lstStyle>
            <a:lvl1pPr marL="175006" indent="-175006">
              <a:spcBef>
                <a:spcPts val="900"/>
              </a:spcBef>
              <a:defRPr sz="1950">
                <a:latin typeface="+mn-lt"/>
              </a:defRPr>
            </a:lvl1pPr>
            <a:lvl2pPr marL="517874" indent="-175006">
              <a:spcBef>
                <a:spcPts val="900"/>
              </a:spcBef>
              <a:buSzPct val="100000"/>
              <a:buFont typeface="Segoe UI" pitchFamily="34" charset="0"/>
              <a:buChar char="‐"/>
              <a:defRPr/>
            </a:lvl2pPr>
            <a:lvl3pPr marL="860741" indent="-175006">
              <a:spcBef>
                <a:spcPts val="900"/>
              </a:spcBef>
              <a:buFont typeface="Wingdings" pitchFamily="2" charset="2"/>
              <a:buChar char="§"/>
              <a:defRPr/>
            </a:lvl3pPr>
            <a:lvl4pPr marL="1200037" indent="-257151">
              <a:spcBef>
                <a:spcPts val="900"/>
              </a:spcBef>
              <a:buFont typeface="+mj-lt"/>
              <a:buAutoNum type="arabicPeriod"/>
              <a:defRPr/>
            </a:lvl4pPr>
            <a:lvl5pPr marL="1459569" indent="-257151">
              <a:spcBef>
                <a:spcPts val="900"/>
              </a:spcBef>
              <a:buFont typeface="+mj-lt"/>
              <a:buAutoNum type="alphaLcParenR"/>
              <a:defRPr/>
            </a:lvl5pPr>
          </a:lstStyle>
          <a:p>
            <a:pPr lvl="0"/>
            <a:r>
              <a:rPr lang="en-US" dirty="0" err="1"/>
              <a:t>Lorem</a:t>
            </a:r>
            <a:r>
              <a:rPr lang="en-US" dirty="0"/>
              <a:t> </a:t>
            </a:r>
            <a:r>
              <a:rPr lang="en-US" dirty="0" err="1"/>
              <a:t>ipsum</a:t>
            </a:r>
            <a:r>
              <a:rPr lang="en-US" dirty="0"/>
              <a:t> dolor sit </a:t>
            </a:r>
            <a:r>
              <a:rPr lang="en-US" dirty="0" err="1"/>
              <a:t>amet</a:t>
            </a:r>
            <a:r>
              <a:rPr lang="en-US" dirty="0"/>
              <a:t>, </a:t>
            </a:r>
            <a:r>
              <a:rPr lang="en-US" dirty="0" err="1"/>
              <a:t>consectetur</a:t>
            </a:r>
            <a:r>
              <a:rPr lang="en-US" dirty="0"/>
              <a:t> </a:t>
            </a:r>
            <a:r>
              <a:rPr lang="en-US" dirty="0" err="1"/>
              <a:t>adipiscing</a:t>
            </a:r>
            <a:r>
              <a:rPr lang="en-US" dirty="0"/>
              <a:t> </a:t>
            </a:r>
            <a:br>
              <a:rPr lang="en-US" dirty="0"/>
            </a:br>
            <a:r>
              <a:rPr lang="en-US" dirty="0" err="1"/>
              <a:t>elit</a:t>
            </a:r>
            <a:r>
              <a:rPr lang="en-US" dirty="0"/>
              <a:t>. </a:t>
            </a:r>
            <a:r>
              <a:rPr lang="en-US" dirty="0" err="1"/>
              <a:t>Nunc</a:t>
            </a:r>
            <a:r>
              <a:rPr lang="en-US" dirty="0"/>
              <a:t> et </a:t>
            </a:r>
            <a:r>
              <a:rPr lang="en-US" dirty="0" err="1"/>
              <a:t>sagittis</a:t>
            </a:r>
            <a:r>
              <a:rPr lang="en-US" dirty="0"/>
              <a:t> ligula</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2202227281"/>
      </p:ext>
    </p:extLst>
  </p:cSld>
  <p:clrMapOvr>
    <a:masterClrMapping/>
  </p:clrMapOvr>
  <mc:AlternateContent xmlns:mc="http://schemas.openxmlformats.org/markup-compatibility/2006" xmlns:p14="http://schemas.microsoft.com/office/powerpoint/2010/main">
    <mc:Choice Requires="p14">
      <p:transition spd="slow" p14:dur="1250">
        <p:fade/>
      </p:transition>
    </mc:Choice>
    <mc:Fallback xmlns="">
      <p:transition spd="slow">
        <p:fade/>
      </p:transition>
    </mc:Fallback>
  </mc:AlternateContent>
</p:sldLayout>
</file>

<file path=ppt/slideLayouts/slideLayout173.xml><?xml version="1.0" encoding="utf-8"?>
<p:sldLayout xmlns:a="http://schemas.openxmlformats.org/drawingml/2006/main" xmlns:r="http://schemas.openxmlformats.org/officeDocument/2006/relationships" xmlns:p="http://schemas.openxmlformats.org/presentationml/2006/main" preserve="1" userDrawn="1">
  <p:cSld name="70_Illustrated Footer">
    <p:spTree>
      <p:nvGrpSpPr>
        <p:cNvPr id="1" name=""/>
        <p:cNvGrpSpPr/>
        <p:nvPr/>
      </p:nvGrpSpPr>
      <p:grpSpPr>
        <a:xfrm>
          <a:off x="0" y="0"/>
          <a:ext cx="0" cy="0"/>
          <a:chOff x="0" y="0"/>
          <a:chExt cx="0" cy="0"/>
        </a:xfrm>
      </p:grpSpPr>
      <p:grpSp>
        <p:nvGrpSpPr>
          <p:cNvPr id="8" name="Group 7"/>
          <p:cNvGrpSpPr/>
          <p:nvPr userDrawn="1"/>
        </p:nvGrpSpPr>
        <p:grpSpPr>
          <a:xfrm>
            <a:off x="0" y="5600851"/>
            <a:ext cx="9326563" cy="1399255"/>
            <a:chOff x="0" y="5600849"/>
            <a:chExt cx="12436475" cy="1399255"/>
          </a:xfrm>
        </p:grpSpPr>
        <p:grpSp>
          <p:nvGrpSpPr>
            <p:cNvPr id="357" name="Group 356"/>
            <p:cNvGrpSpPr/>
            <p:nvPr userDrawn="1"/>
          </p:nvGrpSpPr>
          <p:grpSpPr>
            <a:xfrm flipH="1">
              <a:off x="1889199" y="5770532"/>
              <a:ext cx="1170432" cy="1179576"/>
              <a:chOff x="9858799" y="4059666"/>
              <a:chExt cx="2566002" cy="2588834"/>
            </a:xfrm>
          </p:grpSpPr>
          <p:grpSp>
            <p:nvGrpSpPr>
              <p:cNvPr id="448" name="Group 447"/>
              <p:cNvGrpSpPr/>
              <p:nvPr/>
            </p:nvGrpSpPr>
            <p:grpSpPr>
              <a:xfrm>
                <a:off x="11800399" y="4059666"/>
                <a:ext cx="624402" cy="2588834"/>
                <a:chOff x="11800399" y="4059666"/>
                <a:chExt cx="624402" cy="2588834"/>
              </a:xfrm>
            </p:grpSpPr>
            <p:sp>
              <p:nvSpPr>
                <p:cNvPr id="503" name="Line 225"/>
                <p:cNvSpPr>
                  <a:spLocks noChangeShapeType="1"/>
                </p:cNvSpPr>
                <p:nvPr/>
              </p:nvSpPr>
              <p:spPr bwMode="auto">
                <a:xfrm>
                  <a:off x="12203381" y="4059666"/>
                  <a:ext cx="0" cy="590745"/>
                </a:xfrm>
                <a:prstGeom prst="line">
                  <a:avLst/>
                </a:prstGeom>
                <a:noFill/>
                <a:ln w="3175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IN" sz="1350"/>
                </a:p>
              </p:txBody>
            </p:sp>
            <p:sp>
              <p:nvSpPr>
                <p:cNvPr id="504" name="Line 226"/>
                <p:cNvSpPr>
                  <a:spLocks noChangeShapeType="1"/>
                </p:cNvSpPr>
                <p:nvPr/>
              </p:nvSpPr>
              <p:spPr bwMode="auto">
                <a:xfrm>
                  <a:off x="12021819" y="4059666"/>
                  <a:ext cx="0" cy="590745"/>
                </a:xfrm>
                <a:prstGeom prst="line">
                  <a:avLst/>
                </a:prstGeom>
                <a:noFill/>
                <a:ln w="31750" cap="flat">
                  <a:solidFill>
                    <a:schemeClr val="accent2">
                      <a:lumMod val="75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IN" sz="1350"/>
                </a:p>
              </p:txBody>
            </p:sp>
            <p:sp>
              <p:nvSpPr>
                <p:cNvPr id="505" name="Rectangle 227"/>
                <p:cNvSpPr>
                  <a:spLocks noChangeArrowheads="1"/>
                </p:cNvSpPr>
                <p:nvPr/>
              </p:nvSpPr>
              <p:spPr bwMode="auto">
                <a:xfrm>
                  <a:off x="11800399" y="4360800"/>
                  <a:ext cx="624402" cy="2287700"/>
                </a:xfrm>
                <a:prstGeom prst="rect">
                  <a:avLst/>
                </a:prstGeom>
                <a:solidFill>
                  <a:schemeClr val="accent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506" name="Rectangle 228"/>
                <p:cNvSpPr>
                  <a:spLocks noChangeArrowheads="1"/>
                </p:cNvSpPr>
                <p:nvPr/>
              </p:nvSpPr>
              <p:spPr bwMode="auto">
                <a:xfrm>
                  <a:off x="11800399" y="4360796"/>
                  <a:ext cx="153222" cy="2287700"/>
                </a:xfrm>
                <a:prstGeom prst="rect">
                  <a:avLst/>
                </a:prstGeom>
                <a:solidFill>
                  <a:schemeClr val="accent2">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grpSp>
          <p:grpSp>
            <p:nvGrpSpPr>
              <p:cNvPr id="449" name="Group 448"/>
              <p:cNvGrpSpPr/>
              <p:nvPr/>
            </p:nvGrpSpPr>
            <p:grpSpPr>
              <a:xfrm>
                <a:off x="11060761" y="4288171"/>
                <a:ext cx="626173" cy="2360327"/>
                <a:chOff x="10977606" y="4288171"/>
                <a:chExt cx="626173" cy="2360327"/>
              </a:xfrm>
            </p:grpSpPr>
            <p:sp>
              <p:nvSpPr>
                <p:cNvPr id="494" name="Rectangle 229"/>
                <p:cNvSpPr>
                  <a:spLocks noChangeArrowheads="1"/>
                </p:cNvSpPr>
                <p:nvPr/>
              </p:nvSpPr>
              <p:spPr bwMode="auto">
                <a:xfrm>
                  <a:off x="10977606" y="5056052"/>
                  <a:ext cx="626173" cy="1592446"/>
                </a:xfrm>
                <a:prstGeom prst="rect">
                  <a:avLst/>
                </a:prstGeom>
                <a:solidFill>
                  <a:schemeClr val="accent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495" name="Rectangle 230"/>
                <p:cNvSpPr>
                  <a:spLocks noChangeArrowheads="1"/>
                </p:cNvSpPr>
                <p:nvPr/>
              </p:nvSpPr>
              <p:spPr bwMode="auto">
                <a:xfrm>
                  <a:off x="11056431" y="4595500"/>
                  <a:ext cx="468523" cy="460551"/>
                </a:xfrm>
                <a:prstGeom prst="rect">
                  <a:avLst/>
                </a:prstGeom>
                <a:solidFill>
                  <a:schemeClr val="accent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496" name="Freeform 231"/>
                <p:cNvSpPr>
                  <a:spLocks/>
                </p:cNvSpPr>
                <p:nvPr/>
              </p:nvSpPr>
              <p:spPr bwMode="auto">
                <a:xfrm>
                  <a:off x="11169798" y="4288171"/>
                  <a:ext cx="239133" cy="307329"/>
                </a:xfrm>
                <a:custGeom>
                  <a:avLst/>
                  <a:gdLst>
                    <a:gd name="T0" fmla="*/ 186 w 270"/>
                    <a:gd name="T1" fmla="*/ 0 h 347"/>
                    <a:gd name="T2" fmla="*/ 84 w 270"/>
                    <a:gd name="T3" fmla="*/ 0 h 347"/>
                    <a:gd name="T4" fmla="*/ 0 w 270"/>
                    <a:gd name="T5" fmla="*/ 347 h 347"/>
                    <a:gd name="T6" fmla="*/ 270 w 270"/>
                    <a:gd name="T7" fmla="*/ 347 h 347"/>
                    <a:gd name="T8" fmla="*/ 186 w 270"/>
                    <a:gd name="T9" fmla="*/ 0 h 347"/>
                  </a:gdLst>
                  <a:ahLst/>
                  <a:cxnLst>
                    <a:cxn ang="0">
                      <a:pos x="T0" y="T1"/>
                    </a:cxn>
                    <a:cxn ang="0">
                      <a:pos x="T2" y="T3"/>
                    </a:cxn>
                    <a:cxn ang="0">
                      <a:pos x="T4" y="T5"/>
                    </a:cxn>
                    <a:cxn ang="0">
                      <a:pos x="T6" y="T7"/>
                    </a:cxn>
                    <a:cxn ang="0">
                      <a:pos x="T8" y="T9"/>
                    </a:cxn>
                  </a:cxnLst>
                  <a:rect l="0" t="0" r="r" b="b"/>
                  <a:pathLst>
                    <a:path w="270" h="347">
                      <a:moveTo>
                        <a:pt x="186" y="0"/>
                      </a:moveTo>
                      <a:lnTo>
                        <a:pt x="84" y="0"/>
                      </a:lnTo>
                      <a:lnTo>
                        <a:pt x="0" y="347"/>
                      </a:lnTo>
                      <a:lnTo>
                        <a:pt x="270" y="347"/>
                      </a:lnTo>
                      <a:lnTo>
                        <a:pt x="186"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497" name="Rectangle 232"/>
                <p:cNvSpPr>
                  <a:spLocks noChangeArrowheads="1"/>
                </p:cNvSpPr>
                <p:nvPr/>
              </p:nvSpPr>
              <p:spPr bwMode="auto">
                <a:xfrm>
                  <a:off x="11064403" y="5161447"/>
                  <a:ext cx="66425" cy="1487049"/>
                </a:xfrm>
                <a:prstGeom prst="rect">
                  <a:avLst/>
                </a:prstGeom>
                <a:solidFill>
                  <a:schemeClr val="accent2">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498" name="Rectangle 233"/>
                <p:cNvSpPr>
                  <a:spLocks noChangeArrowheads="1"/>
                </p:cNvSpPr>
                <p:nvPr/>
              </p:nvSpPr>
              <p:spPr bwMode="auto">
                <a:xfrm>
                  <a:off x="11193711" y="5161447"/>
                  <a:ext cx="63769" cy="1487049"/>
                </a:xfrm>
                <a:prstGeom prst="rect">
                  <a:avLst/>
                </a:prstGeom>
                <a:solidFill>
                  <a:schemeClr val="accent2">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499" name="Rectangle 234"/>
                <p:cNvSpPr>
                  <a:spLocks noChangeArrowheads="1"/>
                </p:cNvSpPr>
                <p:nvPr/>
              </p:nvSpPr>
              <p:spPr bwMode="auto">
                <a:xfrm>
                  <a:off x="11321248" y="5161447"/>
                  <a:ext cx="65541" cy="1487049"/>
                </a:xfrm>
                <a:prstGeom prst="rect">
                  <a:avLst/>
                </a:prstGeom>
                <a:solidFill>
                  <a:schemeClr val="accent2">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500" name="Rectangle 235"/>
                <p:cNvSpPr>
                  <a:spLocks noChangeArrowheads="1"/>
                </p:cNvSpPr>
                <p:nvPr/>
              </p:nvSpPr>
              <p:spPr bwMode="auto">
                <a:xfrm>
                  <a:off x="11447901" y="5161447"/>
                  <a:ext cx="65541" cy="1487049"/>
                </a:xfrm>
                <a:prstGeom prst="rect">
                  <a:avLst/>
                </a:prstGeom>
                <a:solidFill>
                  <a:schemeClr val="accent2">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501" name="Rectangle 236"/>
                <p:cNvSpPr>
                  <a:spLocks noChangeArrowheads="1"/>
                </p:cNvSpPr>
                <p:nvPr/>
              </p:nvSpPr>
              <p:spPr bwMode="auto">
                <a:xfrm>
                  <a:off x="11056431" y="4595500"/>
                  <a:ext cx="468523" cy="47827"/>
                </a:xfrm>
                <a:prstGeom prst="rect">
                  <a:avLst/>
                </a:prstGeom>
                <a:solidFill>
                  <a:schemeClr val="accent2">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502" name="Rectangle 237"/>
                <p:cNvSpPr>
                  <a:spLocks noChangeArrowheads="1"/>
                </p:cNvSpPr>
                <p:nvPr/>
              </p:nvSpPr>
              <p:spPr bwMode="auto">
                <a:xfrm>
                  <a:off x="10977606" y="5007340"/>
                  <a:ext cx="626173" cy="48712"/>
                </a:xfrm>
                <a:prstGeom prst="rect">
                  <a:avLst/>
                </a:prstGeom>
                <a:solidFill>
                  <a:schemeClr val="accent2">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grpSp>
          <p:grpSp>
            <p:nvGrpSpPr>
              <p:cNvPr id="450" name="Group 449"/>
              <p:cNvGrpSpPr/>
              <p:nvPr/>
            </p:nvGrpSpPr>
            <p:grpSpPr>
              <a:xfrm>
                <a:off x="9858799" y="4729237"/>
                <a:ext cx="1088496" cy="1919260"/>
                <a:chOff x="9669462" y="4729237"/>
                <a:chExt cx="1088496" cy="1919260"/>
              </a:xfrm>
            </p:grpSpPr>
            <p:sp>
              <p:nvSpPr>
                <p:cNvPr id="451" name="Rectangle 238"/>
                <p:cNvSpPr>
                  <a:spLocks noChangeArrowheads="1"/>
                </p:cNvSpPr>
                <p:nvPr/>
              </p:nvSpPr>
              <p:spPr bwMode="auto">
                <a:xfrm>
                  <a:off x="9669462" y="6038266"/>
                  <a:ext cx="764338" cy="610231"/>
                </a:xfrm>
                <a:prstGeom prst="rect">
                  <a:avLst/>
                </a:prstGeom>
                <a:solidFill>
                  <a:schemeClr val="accent2">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452" name="Freeform 239"/>
                <p:cNvSpPr>
                  <a:spLocks/>
                </p:cNvSpPr>
                <p:nvPr/>
              </p:nvSpPr>
              <p:spPr bwMode="auto">
                <a:xfrm>
                  <a:off x="10109643" y="4924086"/>
                  <a:ext cx="648315" cy="1724410"/>
                </a:xfrm>
                <a:custGeom>
                  <a:avLst/>
                  <a:gdLst>
                    <a:gd name="T0" fmla="*/ 0 w 732"/>
                    <a:gd name="T1" fmla="*/ 0 h 1947"/>
                    <a:gd name="T2" fmla="*/ 732 w 732"/>
                    <a:gd name="T3" fmla="*/ 0 h 1947"/>
                    <a:gd name="T4" fmla="*/ 732 w 732"/>
                    <a:gd name="T5" fmla="*/ 1947 h 1947"/>
                    <a:gd name="T6" fmla="*/ 0 w 732"/>
                    <a:gd name="T7" fmla="*/ 1947 h 1947"/>
                    <a:gd name="T8" fmla="*/ 0 w 732"/>
                    <a:gd name="T9" fmla="*/ 1268 h 1947"/>
                    <a:gd name="T10" fmla="*/ 0 w 732"/>
                    <a:gd name="T11" fmla="*/ 0 h 1947"/>
                  </a:gdLst>
                  <a:ahLst/>
                  <a:cxnLst>
                    <a:cxn ang="0">
                      <a:pos x="T0" y="T1"/>
                    </a:cxn>
                    <a:cxn ang="0">
                      <a:pos x="T2" y="T3"/>
                    </a:cxn>
                    <a:cxn ang="0">
                      <a:pos x="T4" y="T5"/>
                    </a:cxn>
                    <a:cxn ang="0">
                      <a:pos x="T6" y="T7"/>
                    </a:cxn>
                    <a:cxn ang="0">
                      <a:pos x="T8" y="T9"/>
                    </a:cxn>
                    <a:cxn ang="0">
                      <a:pos x="T10" y="T11"/>
                    </a:cxn>
                  </a:cxnLst>
                  <a:rect l="0" t="0" r="r" b="b"/>
                  <a:pathLst>
                    <a:path w="732" h="1947">
                      <a:moveTo>
                        <a:pt x="0" y="0"/>
                      </a:moveTo>
                      <a:lnTo>
                        <a:pt x="732" y="0"/>
                      </a:lnTo>
                      <a:lnTo>
                        <a:pt x="732" y="1947"/>
                      </a:lnTo>
                      <a:lnTo>
                        <a:pt x="0" y="1947"/>
                      </a:lnTo>
                      <a:lnTo>
                        <a:pt x="0" y="1268"/>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453" name="Freeform 240"/>
                <p:cNvSpPr>
                  <a:spLocks/>
                </p:cNvSpPr>
                <p:nvPr/>
              </p:nvSpPr>
              <p:spPr bwMode="auto">
                <a:xfrm>
                  <a:off x="9669462" y="6047122"/>
                  <a:ext cx="440181" cy="601374"/>
                </a:xfrm>
                <a:custGeom>
                  <a:avLst/>
                  <a:gdLst>
                    <a:gd name="T0" fmla="*/ 0 w 497"/>
                    <a:gd name="T1" fmla="*/ 679 h 679"/>
                    <a:gd name="T2" fmla="*/ 497 w 497"/>
                    <a:gd name="T3" fmla="*/ 679 h 679"/>
                    <a:gd name="T4" fmla="*/ 497 w 497"/>
                    <a:gd name="T5" fmla="*/ 0 h 679"/>
                    <a:gd name="T6" fmla="*/ 0 w 497"/>
                    <a:gd name="T7" fmla="*/ 679 h 679"/>
                  </a:gdLst>
                  <a:ahLst/>
                  <a:cxnLst>
                    <a:cxn ang="0">
                      <a:pos x="T0" y="T1"/>
                    </a:cxn>
                    <a:cxn ang="0">
                      <a:pos x="T2" y="T3"/>
                    </a:cxn>
                    <a:cxn ang="0">
                      <a:pos x="T4" y="T5"/>
                    </a:cxn>
                    <a:cxn ang="0">
                      <a:pos x="T6" y="T7"/>
                    </a:cxn>
                  </a:cxnLst>
                  <a:rect l="0" t="0" r="r" b="b"/>
                  <a:pathLst>
                    <a:path w="497" h="679">
                      <a:moveTo>
                        <a:pt x="0" y="679"/>
                      </a:moveTo>
                      <a:lnTo>
                        <a:pt x="497" y="679"/>
                      </a:lnTo>
                      <a:lnTo>
                        <a:pt x="497" y="0"/>
                      </a:lnTo>
                      <a:lnTo>
                        <a:pt x="0" y="679"/>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454" name="Rectangle 241"/>
                <p:cNvSpPr>
                  <a:spLocks noChangeArrowheads="1"/>
                </p:cNvSpPr>
                <p:nvPr/>
              </p:nvSpPr>
              <p:spPr bwMode="auto">
                <a:xfrm>
                  <a:off x="10191125" y="5051623"/>
                  <a:ext cx="62883" cy="122224"/>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455" name="Rectangle 242"/>
                <p:cNvSpPr>
                  <a:spLocks noChangeArrowheads="1"/>
                </p:cNvSpPr>
                <p:nvPr/>
              </p:nvSpPr>
              <p:spPr bwMode="auto">
                <a:xfrm>
                  <a:off x="10331063" y="5051623"/>
                  <a:ext cx="63769" cy="122224"/>
                </a:xfrm>
                <a:prstGeom prst="rect">
                  <a:avLst/>
                </a:prstGeom>
                <a:solidFill>
                  <a:schemeClr val="accent2">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456" name="Rectangle 243"/>
                <p:cNvSpPr>
                  <a:spLocks noChangeArrowheads="1"/>
                </p:cNvSpPr>
                <p:nvPr/>
              </p:nvSpPr>
              <p:spPr bwMode="auto">
                <a:xfrm>
                  <a:off x="10470999" y="5051623"/>
                  <a:ext cx="63769" cy="122224"/>
                </a:xfrm>
                <a:prstGeom prst="rect">
                  <a:avLst/>
                </a:prstGeom>
                <a:solidFill>
                  <a:schemeClr val="accent2">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457" name="Rectangle 244"/>
                <p:cNvSpPr>
                  <a:spLocks noChangeArrowheads="1"/>
                </p:cNvSpPr>
                <p:nvPr/>
              </p:nvSpPr>
              <p:spPr bwMode="auto">
                <a:xfrm>
                  <a:off x="10611821" y="5051623"/>
                  <a:ext cx="62883" cy="122224"/>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458" name="Rectangle 245"/>
                <p:cNvSpPr>
                  <a:spLocks noChangeArrowheads="1"/>
                </p:cNvSpPr>
                <p:nvPr/>
              </p:nvSpPr>
              <p:spPr bwMode="auto">
                <a:xfrm>
                  <a:off x="10191125" y="5235843"/>
                  <a:ext cx="62883" cy="12045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459" name="Rectangle 246"/>
                <p:cNvSpPr>
                  <a:spLocks noChangeArrowheads="1"/>
                </p:cNvSpPr>
                <p:nvPr/>
              </p:nvSpPr>
              <p:spPr bwMode="auto">
                <a:xfrm>
                  <a:off x="10331063" y="5235843"/>
                  <a:ext cx="63769" cy="12045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460" name="Rectangle 247"/>
                <p:cNvSpPr>
                  <a:spLocks noChangeArrowheads="1"/>
                </p:cNvSpPr>
                <p:nvPr/>
              </p:nvSpPr>
              <p:spPr bwMode="auto">
                <a:xfrm>
                  <a:off x="10470999" y="5235843"/>
                  <a:ext cx="63769" cy="120452"/>
                </a:xfrm>
                <a:prstGeom prst="rect">
                  <a:avLst/>
                </a:prstGeom>
                <a:solidFill>
                  <a:schemeClr val="accent2">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461" name="Rectangle 248"/>
                <p:cNvSpPr>
                  <a:spLocks noChangeArrowheads="1"/>
                </p:cNvSpPr>
                <p:nvPr/>
              </p:nvSpPr>
              <p:spPr bwMode="auto">
                <a:xfrm>
                  <a:off x="10611821" y="5235843"/>
                  <a:ext cx="62883" cy="12045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462" name="Rectangle 249"/>
                <p:cNvSpPr>
                  <a:spLocks noChangeArrowheads="1"/>
                </p:cNvSpPr>
                <p:nvPr/>
              </p:nvSpPr>
              <p:spPr bwMode="auto">
                <a:xfrm>
                  <a:off x="10191125" y="5417407"/>
                  <a:ext cx="62883" cy="121338"/>
                </a:xfrm>
                <a:prstGeom prst="rect">
                  <a:avLst/>
                </a:prstGeom>
                <a:solidFill>
                  <a:schemeClr val="accent2">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463" name="Rectangle 250"/>
                <p:cNvSpPr>
                  <a:spLocks noChangeArrowheads="1"/>
                </p:cNvSpPr>
                <p:nvPr/>
              </p:nvSpPr>
              <p:spPr bwMode="auto">
                <a:xfrm>
                  <a:off x="10331063" y="5417407"/>
                  <a:ext cx="63769" cy="12133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464" name="Rectangle 251"/>
                <p:cNvSpPr>
                  <a:spLocks noChangeArrowheads="1"/>
                </p:cNvSpPr>
                <p:nvPr/>
              </p:nvSpPr>
              <p:spPr bwMode="auto">
                <a:xfrm>
                  <a:off x="10470999" y="5417407"/>
                  <a:ext cx="63769" cy="12133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465" name="Rectangle 252"/>
                <p:cNvSpPr>
                  <a:spLocks noChangeArrowheads="1"/>
                </p:cNvSpPr>
                <p:nvPr/>
              </p:nvSpPr>
              <p:spPr bwMode="auto">
                <a:xfrm>
                  <a:off x="10611821" y="5417407"/>
                  <a:ext cx="62883" cy="12133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466" name="Rectangle 253"/>
                <p:cNvSpPr>
                  <a:spLocks noChangeArrowheads="1"/>
                </p:cNvSpPr>
                <p:nvPr/>
              </p:nvSpPr>
              <p:spPr bwMode="auto">
                <a:xfrm>
                  <a:off x="10191125" y="5601628"/>
                  <a:ext cx="62883" cy="12133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467" name="Rectangle 254"/>
                <p:cNvSpPr>
                  <a:spLocks noChangeArrowheads="1"/>
                </p:cNvSpPr>
                <p:nvPr/>
              </p:nvSpPr>
              <p:spPr bwMode="auto">
                <a:xfrm>
                  <a:off x="10331063" y="5601628"/>
                  <a:ext cx="63769" cy="121338"/>
                </a:xfrm>
                <a:prstGeom prst="rect">
                  <a:avLst/>
                </a:prstGeom>
                <a:solidFill>
                  <a:schemeClr val="accent2">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468" name="Rectangle 255"/>
                <p:cNvSpPr>
                  <a:spLocks noChangeArrowheads="1"/>
                </p:cNvSpPr>
                <p:nvPr/>
              </p:nvSpPr>
              <p:spPr bwMode="auto">
                <a:xfrm>
                  <a:off x="10470999" y="5601628"/>
                  <a:ext cx="63769" cy="121338"/>
                </a:xfrm>
                <a:prstGeom prst="rect">
                  <a:avLst/>
                </a:prstGeom>
                <a:solidFill>
                  <a:schemeClr val="accent2">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469" name="Rectangle 256"/>
                <p:cNvSpPr>
                  <a:spLocks noChangeArrowheads="1"/>
                </p:cNvSpPr>
                <p:nvPr/>
              </p:nvSpPr>
              <p:spPr bwMode="auto">
                <a:xfrm>
                  <a:off x="10611821" y="5601628"/>
                  <a:ext cx="62883" cy="12133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470" name="Rectangle 257"/>
                <p:cNvSpPr>
                  <a:spLocks noChangeArrowheads="1"/>
                </p:cNvSpPr>
                <p:nvPr/>
              </p:nvSpPr>
              <p:spPr bwMode="auto">
                <a:xfrm>
                  <a:off x="10191125" y="5784076"/>
                  <a:ext cx="62883" cy="12045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471" name="Rectangle 259"/>
                <p:cNvSpPr>
                  <a:spLocks noChangeArrowheads="1"/>
                </p:cNvSpPr>
                <p:nvPr/>
              </p:nvSpPr>
              <p:spPr bwMode="auto">
                <a:xfrm>
                  <a:off x="10331063" y="5784077"/>
                  <a:ext cx="63769" cy="12045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472" name="Rectangle 260"/>
                <p:cNvSpPr>
                  <a:spLocks noChangeArrowheads="1"/>
                </p:cNvSpPr>
                <p:nvPr/>
              </p:nvSpPr>
              <p:spPr bwMode="auto">
                <a:xfrm>
                  <a:off x="10471000" y="5784077"/>
                  <a:ext cx="63769" cy="120452"/>
                </a:xfrm>
                <a:prstGeom prst="rect">
                  <a:avLst/>
                </a:prstGeom>
                <a:solidFill>
                  <a:schemeClr val="accent2">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473" name="Rectangle 261"/>
                <p:cNvSpPr>
                  <a:spLocks noChangeArrowheads="1"/>
                </p:cNvSpPr>
                <p:nvPr/>
              </p:nvSpPr>
              <p:spPr bwMode="auto">
                <a:xfrm>
                  <a:off x="10611822" y="5784077"/>
                  <a:ext cx="62883" cy="120452"/>
                </a:xfrm>
                <a:prstGeom prst="rect">
                  <a:avLst/>
                </a:prstGeom>
                <a:solidFill>
                  <a:schemeClr val="accent2">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474" name="Rectangle 262"/>
                <p:cNvSpPr>
                  <a:spLocks noChangeArrowheads="1"/>
                </p:cNvSpPr>
                <p:nvPr/>
              </p:nvSpPr>
              <p:spPr bwMode="auto">
                <a:xfrm>
                  <a:off x="10191127" y="5965641"/>
                  <a:ext cx="62883" cy="123109"/>
                </a:xfrm>
                <a:prstGeom prst="rect">
                  <a:avLst/>
                </a:prstGeom>
                <a:solidFill>
                  <a:schemeClr val="accent2">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475" name="Rectangle 263"/>
                <p:cNvSpPr>
                  <a:spLocks noChangeArrowheads="1"/>
                </p:cNvSpPr>
                <p:nvPr/>
              </p:nvSpPr>
              <p:spPr bwMode="auto">
                <a:xfrm>
                  <a:off x="10331063" y="5965641"/>
                  <a:ext cx="63769" cy="123109"/>
                </a:xfrm>
                <a:prstGeom prst="rect">
                  <a:avLst/>
                </a:prstGeom>
                <a:solidFill>
                  <a:schemeClr val="accent2">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476" name="Rectangle 264"/>
                <p:cNvSpPr>
                  <a:spLocks noChangeArrowheads="1"/>
                </p:cNvSpPr>
                <p:nvPr/>
              </p:nvSpPr>
              <p:spPr bwMode="auto">
                <a:xfrm>
                  <a:off x="10471000" y="5965641"/>
                  <a:ext cx="63769" cy="123109"/>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477" name="Rectangle 265"/>
                <p:cNvSpPr>
                  <a:spLocks noChangeArrowheads="1"/>
                </p:cNvSpPr>
                <p:nvPr/>
              </p:nvSpPr>
              <p:spPr bwMode="auto">
                <a:xfrm>
                  <a:off x="10611822" y="5965641"/>
                  <a:ext cx="62883" cy="123109"/>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478" name="Rectangle 266"/>
                <p:cNvSpPr>
                  <a:spLocks noChangeArrowheads="1"/>
                </p:cNvSpPr>
                <p:nvPr/>
              </p:nvSpPr>
              <p:spPr bwMode="auto">
                <a:xfrm>
                  <a:off x="10191127" y="6149862"/>
                  <a:ext cx="62883" cy="121338"/>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479" name="Rectangle 267"/>
                <p:cNvSpPr>
                  <a:spLocks noChangeArrowheads="1"/>
                </p:cNvSpPr>
                <p:nvPr/>
              </p:nvSpPr>
              <p:spPr bwMode="auto">
                <a:xfrm>
                  <a:off x="10331063" y="6149862"/>
                  <a:ext cx="63769" cy="12133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480" name="Rectangle 268"/>
                <p:cNvSpPr>
                  <a:spLocks noChangeArrowheads="1"/>
                </p:cNvSpPr>
                <p:nvPr/>
              </p:nvSpPr>
              <p:spPr bwMode="auto">
                <a:xfrm>
                  <a:off x="10471000" y="6149862"/>
                  <a:ext cx="63769" cy="121338"/>
                </a:xfrm>
                <a:prstGeom prst="rect">
                  <a:avLst/>
                </a:prstGeom>
                <a:solidFill>
                  <a:schemeClr val="accent2">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481" name="Rectangle 269"/>
                <p:cNvSpPr>
                  <a:spLocks noChangeArrowheads="1"/>
                </p:cNvSpPr>
                <p:nvPr/>
              </p:nvSpPr>
              <p:spPr bwMode="auto">
                <a:xfrm>
                  <a:off x="10611822" y="6149862"/>
                  <a:ext cx="62883" cy="12133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482" name="Rectangle 270"/>
                <p:cNvSpPr>
                  <a:spLocks noChangeArrowheads="1"/>
                </p:cNvSpPr>
                <p:nvPr/>
              </p:nvSpPr>
              <p:spPr bwMode="auto">
                <a:xfrm>
                  <a:off x="9715518" y="6149862"/>
                  <a:ext cx="63769" cy="121338"/>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483" name="Rectangle 271"/>
                <p:cNvSpPr>
                  <a:spLocks noChangeArrowheads="1"/>
                </p:cNvSpPr>
                <p:nvPr/>
              </p:nvSpPr>
              <p:spPr bwMode="auto">
                <a:xfrm>
                  <a:off x="9855455" y="6149862"/>
                  <a:ext cx="63769" cy="12133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484" name="Rectangle 272"/>
                <p:cNvSpPr>
                  <a:spLocks noChangeArrowheads="1"/>
                </p:cNvSpPr>
                <p:nvPr/>
              </p:nvSpPr>
              <p:spPr bwMode="auto">
                <a:xfrm>
                  <a:off x="9996278" y="6149862"/>
                  <a:ext cx="62883" cy="12133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485" name="Rectangle 273"/>
                <p:cNvSpPr>
                  <a:spLocks noChangeArrowheads="1"/>
                </p:cNvSpPr>
                <p:nvPr/>
              </p:nvSpPr>
              <p:spPr bwMode="auto">
                <a:xfrm>
                  <a:off x="9715518" y="6332310"/>
                  <a:ext cx="63769" cy="12045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486" name="Rectangle 274"/>
                <p:cNvSpPr>
                  <a:spLocks noChangeArrowheads="1"/>
                </p:cNvSpPr>
                <p:nvPr/>
              </p:nvSpPr>
              <p:spPr bwMode="auto">
                <a:xfrm>
                  <a:off x="9855455" y="6332310"/>
                  <a:ext cx="63769" cy="120452"/>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487" name="Rectangle 275"/>
                <p:cNvSpPr>
                  <a:spLocks noChangeArrowheads="1"/>
                </p:cNvSpPr>
                <p:nvPr/>
              </p:nvSpPr>
              <p:spPr bwMode="auto">
                <a:xfrm>
                  <a:off x="9996278" y="6332310"/>
                  <a:ext cx="62883" cy="12045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488" name="Rectangle 276"/>
                <p:cNvSpPr>
                  <a:spLocks noChangeArrowheads="1"/>
                </p:cNvSpPr>
                <p:nvPr/>
              </p:nvSpPr>
              <p:spPr bwMode="auto">
                <a:xfrm>
                  <a:off x="10191127" y="6332310"/>
                  <a:ext cx="62883" cy="12045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489" name="Rectangle 277"/>
                <p:cNvSpPr>
                  <a:spLocks noChangeArrowheads="1"/>
                </p:cNvSpPr>
                <p:nvPr/>
              </p:nvSpPr>
              <p:spPr bwMode="auto">
                <a:xfrm>
                  <a:off x="10331063" y="6332310"/>
                  <a:ext cx="63769" cy="120452"/>
                </a:xfrm>
                <a:prstGeom prst="rect">
                  <a:avLst/>
                </a:prstGeom>
                <a:solidFill>
                  <a:schemeClr val="accent2">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490" name="Rectangle 278"/>
                <p:cNvSpPr>
                  <a:spLocks noChangeArrowheads="1"/>
                </p:cNvSpPr>
                <p:nvPr/>
              </p:nvSpPr>
              <p:spPr bwMode="auto">
                <a:xfrm>
                  <a:off x="10471000" y="6332310"/>
                  <a:ext cx="63769" cy="12045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491" name="Rectangle 279"/>
                <p:cNvSpPr>
                  <a:spLocks noChangeArrowheads="1"/>
                </p:cNvSpPr>
                <p:nvPr/>
              </p:nvSpPr>
              <p:spPr bwMode="auto">
                <a:xfrm>
                  <a:off x="10611822" y="6332310"/>
                  <a:ext cx="62883" cy="120452"/>
                </a:xfrm>
                <a:prstGeom prst="rect">
                  <a:avLst/>
                </a:prstGeom>
                <a:solidFill>
                  <a:schemeClr val="accent2">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492" name="Rectangle 280"/>
                <p:cNvSpPr>
                  <a:spLocks noChangeArrowheads="1"/>
                </p:cNvSpPr>
                <p:nvPr/>
              </p:nvSpPr>
              <p:spPr bwMode="auto">
                <a:xfrm>
                  <a:off x="10471000" y="4805406"/>
                  <a:ext cx="203706" cy="118681"/>
                </a:xfrm>
                <a:prstGeom prst="rect">
                  <a:avLst/>
                </a:prstGeom>
                <a:solidFill>
                  <a:schemeClr val="accent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493" name="Rectangle 281"/>
                <p:cNvSpPr>
                  <a:spLocks noChangeArrowheads="1"/>
                </p:cNvSpPr>
                <p:nvPr/>
              </p:nvSpPr>
              <p:spPr bwMode="auto">
                <a:xfrm>
                  <a:off x="10254009" y="4729237"/>
                  <a:ext cx="41626" cy="194849"/>
                </a:xfrm>
                <a:prstGeom prst="rect">
                  <a:avLst/>
                </a:prstGeom>
                <a:solidFill>
                  <a:schemeClr val="accent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grpSp>
        </p:grpSp>
        <p:grpSp>
          <p:nvGrpSpPr>
            <p:cNvPr id="6" name="Group 5"/>
            <p:cNvGrpSpPr/>
            <p:nvPr userDrawn="1"/>
          </p:nvGrpSpPr>
          <p:grpSpPr>
            <a:xfrm>
              <a:off x="193317" y="5600849"/>
              <a:ext cx="1335024" cy="1243584"/>
              <a:chOff x="10136554" y="9064480"/>
              <a:chExt cx="2189738" cy="2045993"/>
            </a:xfrm>
          </p:grpSpPr>
          <p:sp>
            <p:nvSpPr>
              <p:cNvPr id="118" name="Rectangle 23"/>
              <p:cNvSpPr>
                <a:spLocks noChangeArrowheads="1"/>
              </p:cNvSpPr>
              <p:nvPr/>
            </p:nvSpPr>
            <p:spPr bwMode="auto">
              <a:xfrm>
                <a:off x="10623799" y="9901358"/>
                <a:ext cx="712129" cy="1209115"/>
              </a:xfrm>
              <a:prstGeom prst="rect">
                <a:avLst/>
              </a:prstGeom>
              <a:solidFill>
                <a:schemeClr val="accent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119" name="Rectangle 22"/>
              <p:cNvSpPr>
                <a:spLocks noChangeArrowheads="1"/>
              </p:cNvSpPr>
              <p:nvPr/>
            </p:nvSpPr>
            <p:spPr bwMode="auto">
              <a:xfrm>
                <a:off x="10136554" y="9901358"/>
                <a:ext cx="454175" cy="1209115"/>
              </a:xfrm>
              <a:prstGeom prst="rect">
                <a:avLst/>
              </a:prstGeom>
              <a:solidFill>
                <a:schemeClr val="accent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120" name="Freeform 119"/>
              <p:cNvSpPr>
                <a:spLocks/>
              </p:cNvSpPr>
              <p:nvPr/>
            </p:nvSpPr>
            <p:spPr bwMode="auto">
              <a:xfrm>
                <a:off x="10218129" y="10058817"/>
                <a:ext cx="291025" cy="266774"/>
              </a:xfrm>
              <a:custGeom>
                <a:avLst/>
                <a:gdLst>
                  <a:gd name="connsiteX0" fmla="*/ 168275 w 209550"/>
                  <a:gd name="connsiteY0" fmla="*/ 128587 h 192088"/>
                  <a:gd name="connsiteX1" fmla="*/ 209550 w 209550"/>
                  <a:gd name="connsiteY1" fmla="*/ 128587 h 192088"/>
                  <a:gd name="connsiteX2" fmla="*/ 209550 w 209550"/>
                  <a:gd name="connsiteY2" fmla="*/ 141851 h 192088"/>
                  <a:gd name="connsiteX3" fmla="*/ 209550 w 209550"/>
                  <a:gd name="connsiteY3" fmla="*/ 192088 h 192088"/>
                  <a:gd name="connsiteX4" fmla="*/ 183356 w 209550"/>
                  <a:gd name="connsiteY4" fmla="*/ 192088 h 192088"/>
                  <a:gd name="connsiteX5" fmla="*/ 168275 w 209550"/>
                  <a:gd name="connsiteY5" fmla="*/ 192088 h 192088"/>
                  <a:gd name="connsiteX6" fmla="*/ 55563 w 209550"/>
                  <a:gd name="connsiteY6" fmla="*/ 128587 h 192088"/>
                  <a:gd name="connsiteX7" fmla="*/ 155575 w 209550"/>
                  <a:gd name="connsiteY7" fmla="*/ 128587 h 192088"/>
                  <a:gd name="connsiteX8" fmla="*/ 155575 w 209550"/>
                  <a:gd name="connsiteY8" fmla="*/ 192088 h 192088"/>
                  <a:gd name="connsiteX9" fmla="*/ 121146 w 209550"/>
                  <a:gd name="connsiteY9" fmla="*/ 192088 h 192088"/>
                  <a:gd name="connsiteX10" fmla="*/ 69168 w 209550"/>
                  <a:gd name="connsiteY10" fmla="*/ 192088 h 192088"/>
                  <a:gd name="connsiteX11" fmla="*/ 55563 w 209550"/>
                  <a:gd name="connsiteY11" fmla="*/ 192088 h 192088"/>
                  <a:gd name="connsiteX12" fmla="*/ 0 w 209550"/>
                  <a:gd name="connsiteY12" fmla="*/ 128587 h 192088"/>
                  <a:gd name="connsiteX13" fmla="*/ 46038 w 209550"/>
                  <a:gd name="connsiteY13" fmla="*/ 128587 h 192088"/>
                  <a:gd name="connsiteX14" fmla="*/ 46038 w 209550"/>
                  <a:gd name="connsiteY14" fmla="*/ 192088 h 192088"/>
                  <a:gd name="connsiteX15" fmla="*/ 0 w 209550"/>
                  <a:gd name="connsiteY15" fmla="*/ 192088 h 192088"/>
                  <a:gd name="connsiteX16" fmla="*/ 0 w 209550"/>
                  <a:gd name="connsiteY16" fmla="*/ 133874 h 192088"/>
                  <a:gd name="connsiteX17" fmla="*/ 168275 w 209550"/>
                  <a:gd name="connsiteY17" fmla="*/ 24239 h 192088"/>
                  <a:gd name="connsiteX18" fmla="*/ 179370 w 209550"/>
                  <a:gd name="connsiteY18" fmla="*/ 32015 h 192088"/>
                  <a:gd name="connsiteX19" fmla="*/ 209550 w 209550"/>
                  <a:gd name="connsiteY19" fmla="*/ 105191 h 192088"/>
                  <a:gd name="connsiteX20" fmla="*/ 209550 w 209550"/>
                  <a:gd name="connsiteY20" fmla="*/ 116053 h 192088"/>
                  <a:gd name="connsiteX21" fmla="*/ 209550 w 209550"/>
                  <a:gd name="connsiteY21" fmla="*/ 119062 h 192088"/>
                  <a:gd name="connsiteX22" fmla="*/ 168275 w 209550"/>
                  <a:gd name="connsiteY22" fmla="*/ 119062 h 192088"/>
                  <a:gd name="connsiteX23" fmla="*/ 46038 w 209550"/>
                  <a:gd name="connsiteY23" fmla="*/ 20901 h 192088"/>
                  <a:gd name="connsiteX24" fmla="*/ 46038 w 209550"/>
                  <a:gd name="connsiteY24" fmla="*/ 119062 h 192088"/>
                  <a:gd name="connsiteX25" fmla="*/ 0 w 209550"/>
                  <a:gd name="connsiteY25" fmla="*/ 119062 h 192088"/>
                  <a:gd name="connsiteX26" fmla="*/ 0 w 209550"/>
                  <a:gd name="connsiteY26" fmla="*/ 105191 h 192088"/>
                  <a:gd name="connsiteX27" fmla="*/ 30180 w 209550"/>
                  <a:gd name="connsiteY27" fmla="*/ 32015 h 192088"/>
                  <a:gd name="connsiteX28" fmla="*/ 104775 w 209550"/>
                  <a:gd name="connsiteY28" fmla="*/ 0 h 192088"/>
                  <a:gd name="connsiteX29" fmla="*/ 146130 w 209550"/>
                  <a:gd name="connsiteY29" fmla="*/ 8719 h 192088"/>
                  <a:gd name="connsiteX30" fmla="*/ 155575 w 209550"/>
                  <a:gd name="connsiteY30" fmla="*/ 15338 h 192088"/>
                  <a:gd name="connsiteX31" fmla="*/ 155575 w 209550"/>
                  <a:gd name="connsiteY31" fmla="*/ 119062 h 192088"/>
                  <a:gd name="connsiteX32" fmla="*/ 55563 w 209550"/>
                  <a:gd name="connsiteY32" fmla="*/ 119062 h 192088"/>
                  <a:gd name="connsiteX33" fmla="*/ 55563 w 209550"/>
                  <a:gd name="connsiteY33" fmla="*/ 14225 h 192088"/>
                  <a:gd name="connsiteX34" fmla="*/ 63420 w 209550"/>
                  <a:gd name="connsiteY34" fmla="*/ 8719 h 192088"/>
                  <a:gd name="connsiteX35" fmla="*/ 104775 w 209550"/>
                  <a:gd name="connsiteY35" fmla="*/ 0 h 192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09550" h="192088">
                    <a:moveTo>
                      <a:pt x="168275" y="128587"/>
                    </a:moveTo>
                    <a:lnTo>
                      <a:pt x="209550" y="128587"/>
                    </a:lnTo>
                    <a:lnTo>
                      <a:pt x="209550" y="141851"/>
                    </a:lnTo>
                    <a:cubicBezTo>
                      <a:pt x="209550" y="154071"/>
                      <a:pt x="209550" y="170364"/>
                      <a:pt x="209550" y="192088"/>
                    </a:cubicBezTo>
                    <a:cubicBezTo>
                      <a:pt x="209550" y="192088"/>
                      <a:pt x="209550" y="192088"/>
                      <a:pt x="183356" y="192088"/>
                    </a:cubicBezTo>
                    <a:lnTo>
                      <a:pt x="168275" y="192088"/>
                    </a:lnTo>
                    <a:close/>
                    <a:moveTo>
                      <a:pt x="55563" y="128587"/>
                    </a:moveTo>
                    <a:lnTo>
                      <a:pt x="155575" y="128587"/>
                    </a:lnTo>
                    <a:lnTo>
                      <a:pt x="155575" y="192088"/>
                    </a:lnTo>
                    <a:lnTo>
                      <a:pt x="121146" y="192088"/>
                    </a:lnTo>
                    <a:cubicBezTo>
                      <a:pt x="106412" y="192088"/>
                      <a:pt x="89223" y="192088"/>
                      <a:pt x="69168" y="192088"/>
                    </a:cubicBezTo>
                    <a:lnTo>
                      <a:pt x="55563" y="192088"/>
                    </a:lnTo>
                    <a:close/>
                    <a:moveTo>
                      <a:pt x="0" y="128587"/>
                    </a:moveTo>
                    <a:lnTo>
                      <a:pt x="46038" y="128587"/>
                    </a:lnTo>
                    <a:lnTo>
                      <a:pt x="46038" y="192088"/>
                    </a:lnTo>
                    <a:lnTo>
                      <a:pt x="0" y="192088"/>
                    </a:lnTo>
                    <a:cubicBezTo>
                      <a:pt x="0" y="192088"/>
                      <a:pt x="0" y="192088"/>
                      <a:pt x="0" y="133874"/>
                    </a:cubicBezTo>
                    <a:close/>
                    <a:moveTo>
                      <a:pt x="168275" y="24239"/>
                    </a:moveTo>
                    <a:lnTo>
                      <a:pt x="179370" y="32015"/>
                    </a:lnTo>
                    <a:cubicBezTo>
                      <a:pt x="198162" y="51453"/>
                      <a:pt x="209550" y="77750"/>
                      <a:pt x="209550" y="105191"/>
                    </a:cubicBezTo>
                    <a:cubicBezTo>
                      <a:pt x="209550" y="105191"/>
                      <a:pt x="209550" y="105191"/>
                      <a:pt x="209550" y="116053"/>
                    </a:cubicBezTo>
                    <a:lnTo>
                      <a:pt x="209550" y="119062"/>
                    </a:lnTo>
                    <a:lnTo>
                      <a:pt x="168275" y="119062"/>
                    </a:lnTo>
                    <a:close/>
                    <a:moveTo>
                      <a:pt x="46038" y="20901"/>
                    </a:moveTo>
                    <a:lnTo>
                      <a:pt x="46038" y="119062"/>
                    </a:lnTo>
                    <a:lnTo>
                      <a:pt x="0" y="119062"/>
                    </a:lnTo>
                    <a:lnTo>
                      <a:pt x="0" y="105191"/>
                    </a:lnTo>
                    <a:cubicBezTo>
                      <a:pt x="0" y="77750"/>
                      <a:pt x="11389" y="51453"/>
                      <a:pt x="30180" y="32015"/>
                    </a:cubicBezTo>
                    <a:close/>
                    <a:moveTo>
                      <a:pt x="104775" y="0"/>
                    </a:moveTo>
                    <a:cubicBezTo>
                      <a:pt x="119580" y="0"/>
                      <a:pt x="133531" y="3145"/>
                      <a:pt x="146130" y="8719"/>
                    </a:cubicBezTo>
                    <a:lnTo>
                      <a:pt x="155575" y="15338"/>
                    </a:lnTo>
                    <a:lnTo>
                      <a:pt x="155575" y="119062"/>
                    </a:lnTo>
                    <a:lnTo>
                      <a:pt x="55563" y="119062"/>
                    </a:lnTo>
                    <a:lnTo>
                      <a:pt x="55563" y="14225"/>
                    </a:lnTo>
                    <a:lnTo>
                      <a:pt x="63420" y="8719"/>
                    </a:lnTo>
                    <a:cubicBezTo>
                      <a:pt x="76019" y="3145"/>
                      <a:pt x="89970" y="0"/>
                      <a:pt x="104775" y="0"/>
                    </a:cubicBezTo>
                    <a:close/>
                  </a:path>
                </a:pathLst>
              </a:custGeom>
              <a:solidFill>
                <a:schemeClr val="bg1"/>
              </a:solidFill>
              <a:ln>
                <a:noFill/>
              </a:ln>
              <a:extLst/>
            </p:spPr>
            <p:txBody>
              <a:bodyPr vert="horz" wrap="square" lIns="91440" tIns="45720" rIns="91440" bIns="45720" numCol="1" anchor="t" anchorCtr="0" compatLnSpc="1">
                <a:prstTxWarp prst="textNoShape">
                  <a:avLst/>
                </a:prstTxWarp>
                <a:noAutofit/>
              </a:bodyPr>
              <a:lstStyle/>
              <a:p>
                <a:endParaRPr lang="en-IN" sz="1350"/>
              </a:p>
            </p:txBody>
          </p:sp>
          <p:sp>
            <p:nvSpPr>
              <p:cNvPr id="121" name="Freeform 40"/>
              <p:cNvSpPr>
                <a:spLocks/>
              </p:cNvSpPr>
              <p:nvPr/>
            </p:nvSpPr>
            <p:spPr bwMode="auto">
              <a:xfrm>
                <a:off x="10685530" y="10679488"/>
                <a:ext cx="158740" cy="284412"/>
              </a:xfrm>
              <a:custGeom>
                <a:avLst/>
                <a:gdLst>
                  <a:gd name="T0" fmla="*/ 12 w 25"/>
                  <a:gd name="T1" fmla="*/ 0 h 45"/>
                  <a:gd name="T2" fmla="*/ 0 w 25"/>
                  <a:gd name="T3" fmla="*/ 12 h 45"/>
                  <a:gd name="T4" fmla="*/ 0 w 25"/>
                  <a:gd name="T5" fmla="*/ 45 h 45"/>
                  <a:gd name="T6" fmla="*/ 25 w 25"/>
                  <a:gd name="T7" fmla="*/ 45 h 45"/>
                  <a:gd name="T8" fmla="*/ 25 w 25"/>
                  <a:gd name="T9" fmla="*/ 12 h 45"/>
                  <a:gd name="T10" fmla="*/ 12 w 25"/>
                  <a:gd name="T11" fmla="*/ 0 h 45"/>
                </a:gdLst>
                <a:ahLst/>
                <a:cxnLst>
                  <a:cxn ang="0">
                    <a:pos x="T0" y="T1"/>
                  </a:cxn>
                  <a:cxn ang="0">
                    <a:pos x="T2" y="T3"/>
                  </a:cxn>
                  <a:cxn ang="0">
                    <a:pos x="T4" y="T5"/>
                  </a:cxn>
                  <a:cxn ang="0">
                    <a:pos x="T6" y="T7"/>
                  </a:cxn>
                  <a:cxn ang="0">
                    <a:pos x="T8" y="T9"/>
                  </a:cxn>
                  <a:cxn ang="0">
                    <a:pos x="T10" y="T11"/>
                  </a:cxn>
                </a:cxnLst>
                <a:rect l="0" t="0" r="r" b="b"/>
                <a:pathLst>
                  <a:path w="25" h="45">
                    <a:moveTo>
                      <a:pt x="12" y="0"/>
                    </a:moveTo>
                    <a:cubicBezTo>
                      <a:pt x="5" y="0"/>
                      <a:pt x="0" y="5"/>
                      <a:pt x="0" y="12"/>
                    </a:cubicBezTo>
                    <a:cubicBezTo>
                      <a:pt x="0" y="45"/>
                      <a:pt x="0" y="45"/>
                      <a:pt x="0" y="45"/>
                    </a:cubicBezTo>
                    <a:cubicBezTo>
                      <a:pt x="25" y="45"/>
                      <a:pt x="25" y="45"/>
                      <a:pt x="25" y="45"/>
                    </a:cubicBezTo>
                    <a:cubicBezTo>
                      <a:pt x="25" y="12"/>
                      <a:pt x="25" y="12"/>
                      <a:pt x="25" y="12"/>
                    </a:cubicBezTo>
                    <a:cubicBezTo>
                      <a:pt x="25" y="5"/>
                      <a:pt x="19" y="0"/>
                      <a:pt x="12" y="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22" name="Freeform 41"/>
              <p:cNvSpPr>
                <a:spLocks/>
              </p:cNvSpPr>
              <p:nvPr/>
            </p:nvSpPr>
            <p:spPr bwMode="auto">
              <a:xfrm>
                <a:off x="11115453" y="10679488"/>
                <a:ext cx="156536" cy="284412"/>
              </a:xfrm>
              <a:custGeom>
                <a:avLst/>
                <a:gdLst>
                  <a:gd name="T0" fmla="*/ 13 w 25"/>
                  <a:gd name="T1" fmla="*/ 0 h 45"/>
                  <a:gd name="T2" fmla="*/ 0 w 25"/>
                  <a:gd name="T3" fmla="*/ 12 h 45"/>
                  <a:gd name="T4" fmla="*/ 0 w 25"/>
                  <a:gd name="T5" fmla="*/ 45 h 45"/>
                  <a:gd name="T6" fmla="*/ 25 w 25"/>
                  <a:gd name="T7" fmla="*/ 45 h 45"/>
                  <a:gd name="T8" fmla="*/ 25 w 25"/>
                  <a:gd name="T9" fmla="*/ 12 h 45"/>
                  <a:gd name="T10" fmla="*/ 13 w 25"/>
                  <a:gd name="T11" fmla="*/ 0 h 45"/>
                </a:gdLst>
                <a:ahLst/>
                <a:cxnLst>
                  <a:cxn ang="0">
                    <a:pos x="T0" y="T1"/>
                  </a:cxn>
                  <a:cxn ang="0">
                    <a:pos x="T2" y="T3"/>
                  </a:cxn>
                  <a:cxn ang="0">
                    <a:pos x="T4" y="T5"/>
                  </a:cxn>
                  <a:cxn ang="0">
                    <a:pos x="T6" y="T7"/>
                  </a:cxn>
                  <a:cxn ang="0">
                    <a:pos x="T8" y="T9"/>
                  </a:cxn>
                  <a:cxn ang="0">
                    <a:pos x="T10" y="T11"/>
                  </a:cxn>
                </a:cxnLst>
                <a:rect l="0" t="0" r="r" b="b"/>
                <a:pathLst>
                  <a:path w="25" h="45">
                    <a:moveTo>
                      <a:pt x="13" y="0"/>
                    </a:moveTo>
                    <a:cubicBezTo>
                      <a:pt x="6" y="0"/>
                      <a:pt x="0" y="5"/>
                      <a:pt x="0" y="12"/>
                    </a:cubicBezTo>
                    <a:cubicBezTo>
                      <a:pt x="0" y="45"/>
                      <a:pt x="0" y="45"/>
                      <a:pt x="0" y="45"/>
                    </a:cubicBezTo>
                    <a:cubicBezTo>
                      <a:pt x="25" y="45"/>
                      <a:pt x="25" y="45"/>
                      <a:pt x="25" y="45"/>
                    </a:cubicBezTo>
                    <a:cubicBezTo>
                      <a:pt x="25" y="12"/>
                      <a:pt x="25" y="12"/>
                      <a:pt x="25" y="12"/>
                    </a:cubicBezTo>
                    <a:cubicBezTo>
                      <a:pt x="25" y="5"/>
                      <a:pt x="20" y="0"/>
                      <a:pt x="13" y="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23" name="Freeform 42"/>
              <p:cNvSpPr>
                <a:spLocks/>
              </p:cNvSpPr>
              <p:nvPr/>
            </p:nvSpPr>
            <p:spPr bwMode="auto">
              <a:xfrm>
                <a:off x="10899389" y="10679488"/>
                <a:ext cx="158740" cy="284412"/>
              </a:xfrm>
              <a:custGeom>
                <a:avLst/>
                <a:gdLst>
                  <a:gd name="T0" fmla="*/ 13 w 25"/>
                  <a:gd name="T1" fmla="*/ 0 h 45"/>
                  <a:gd name="T2" fmla="*/ 0 w 25"/>
                  <a:gd name="T3" fmla="*/ 12 h 45"/>
                  <a:gd name="T4" fmla="*/ 0 w 25"/>
                  <a:gd name="T5" fmla="*/ 45 h 45"/>
                  <a:gd name="T6" fmla="*/ 25 w 25"/>
                  <a:gd name="T7" fmla="*/ 45 h 45"/>
                  <a:gd name="T8" fmla="*/ 25 w 25"/>
                  <a:gd name="T9" fmla="*/ 12 h 45"/>
                  <a:gd name="T10" fmla="*/ 13 w 25"/>
                  <a:gd name="T11" fmla="*/ 0 h 45"/>
                </a:gdLst>
                <a:ahLst/>
                <a:cxnLst>
                  <a:cxn ang="0">
                    <a:pos x="T0" y="T1"/>
                  </a:cxn>
                  <a:cxn ang="0">
                    <a:pos x="T2" y="T3"/>
                  </a:cxn>
                  <a:cxn ang="0">
                    <a:pos x="T4" y="T5"/>
                  </a:cxn>
                  <a:cxn ang="0">
                    <a:pos x="T6" y="T7"/>
                  </a:cxn>
                  <a:cxn ang="0">
                    <a:pos x="T8" y="T9"/>
                  </a:cxn>
                  <a:cxn ang="0">
                    <a:pos x="T10" y="T11"/>
                  </a:cxn>
                </a:cxnLst>
                <a:rect l="0" t="0" r="r" b="b"/>
                <a:pathLst>
                  <a:path w="25" h="45">
                    <a:moveTo>
                      <a:pt x="13" y="0"/>
                    </a:moveTo>
                    <a:cubicBezTo>
                      <a:pt x="6" y="0"/>
                      <a:pt x="0" y="5"/>
                      <a:pt x="0" y="12"/>
                    </a:cubicBezTo>
                    <a:cubicBezTo>
                      <a:pt x="0" y="45"/>
                      <a:pt x="0" y="45"/>
                      <a:pt x="0" y="45"/>
                    </a:cubicBezTo>
                    <a:cubicBezTo>
                      <a:pt x="25" y="45"/>
                      <a:pt x="25" y="45"/>
                      <a:pt x="25" y="45"/>
                    </a:cubicBezTo>
                    <a:cubicBezTo>
                      <a:pt x="25" y="12"/>
                      <a:pt x="25" y="12"/>
                      <a:pt x="25" y="12"/>
                    </a:cubicBezTo>
                    <a:cubicBezTo>
                      <a:pt x="25" y="5"/>
                      <a:pt x="20" y="0"/>
                      <a:pt x="13" y="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24" name="Rectangle 43"/>
              <p:cNvSpPr>
                <a:spLocks noChangeArrowheads="1"/>
              </p:cNvSpPr>
              <p:nvPr/>
            </p:nvSpPr>
            <p:spPr bwMode="auto">
              <a:xfrm>
                <a:off x="10623799" y="11071930"/>
                <a:ext cx="712129" cy="24253"/>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25" name="Rectangle 44"/>
              <p:cNvSpPr>
                <a:spLocks noChangeArrowheads="1"/>
              </p:cNvSpPr>
              <p:nvPr/>
            </p:nvSpPr>
            <p:spPr bwMode="auto">
              <a:xfrm>
                <a:off x="10623799" y="11021222"/>
                <a:ext cx="712129" cy="24253"/>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26" name="Rectangle 45"/>
              <p:cNvSpPr>
                <a:spLocks noChangeArrowheads="1"/>
              </p:cNvSpPr>
              <p:nvPr/>
            </p:nvSpPr>
            <p:spPr bwMode="auto">
              <a:xfrm>
                <a:off x="10623799" y="10963900"/>
                <a:ext cx="712129" cy="24253"/>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27" name="Rectangle 46"/>
              <p:cNvSpPr>
                <a:spLocks noChangeArrowheads="1"/>
              </p:cNvSpPr>
              <p:nvPr/>
            </p:nvSpPr>
            <p:spPr bwMode="auto">
              <a:xfrm>
                <a:off x="10723011" y="10044526"/>
                <a:ext cx="70552" cy="127874"/>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28" name="Rectangle 47"/>
              <p:cNvSpPr>
                <a:spLocks noChangeArrowheads="1"/>
              </p:cNvSpPr>
              <p:nvPr/>
            </p:nvSpPr>
            <p:spPr bwMode="auto">
              <a:xfrm>
                <a:off x="10868523" y="10044526"/>
                <a:ext cx="70552" cy="127874"/>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29" name="Rectangle 48"/>
              <p:cNvSpPr>
                <a:spLocks noChangeArrowheads="1"/>
              </p:cNvSpPr>
              <p:nvPr/>
            </p:nvSpPr>
            <p:spPr bwMode="auto">
              <a:xfrm>
                <a:off x="11020650" y="10044526"/>
                <a:ext cx="68348" cy="127874"/>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30" name="Rectangle 49"/>
              <p:cNvSpPr>
                <a:spLocks noChangeArrowheads="1"/>
              </p:cNvSpPr>
              <p:nvPr/>
            </p:nvSpPr>
            <p:spPr bwMode="auto">
              <a:xfrm>
                <a:off x="11172777" y="10044526"/>
                <a:ext cx="61733" cy="127874"/>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31" name="Rectangle 50"/>
              <p:cNvSpPr>
                <a:spLocks noChangeArrowheads="1"/>
              </p:cNvSpPr>
              <p:nvPr/>
            </p:nvSpPr>
            <p:spPr bwMode="auto">
              <a:xfrm>
                <a:off x="10723011" y="10298071"/>
                <a:ext cx="70552" cy="121260"/>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32" name="Rectangle 51"/>
              <p:cNvSpPr>
                <a:spLocks noChangeArrowheads="1"/>
              </p:cNvSpPr>
              <p:nvPr/>
            </p:nvSpPr>
            <p:spPr bwMode="auto">
              <a:xfrm>
                <a:off x="10868523" y="10298071"/>
                <a:ext cx="70552" cy="121260"/>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33" name="Rectangle 52"/>
              <p:cNvSpPr>
                <a:spLocks noChangeArrowheads="1"/>
              </p:cNvSpPr>
              <p:nvPr/>
            </p:nvSpPr>
            <p:spPr bwMode="auto">
              <a:xfrm>
                <a:off x="11020650" y="10298071"/>
                <a:ext cx="68348" cy="121260"/>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34" name="Rectangle 53"/>
              <p:cNvSpPr>
                <a:spLocks noChangeArrowheads="1"/>
              </p:cNvSpPr>
              <p:nvPr/>
            </p:nvSpPr>
            <p:spPr bwMode="auto">
              <a:xfrm>
                <a:off x="11172777" y="10298071"/>
                <a:ext cx="61733" cy="121260"/>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39" name="Freeform 16"/>
              <p:cNvSpPr>
                <a:spLocks/>
              </p:cNvSpPr>
              <p:nvPr/>
            </p:nvSpPr>
            <p:spPr bwMode="auto">
              <a:xfrm>
                <a:off x="11600494" y="9147106"/>
                <a:ext cx="511498" cy="196222"/>
              </a:xfrm>
              <a:custGeom>
                <a:avLst/>
                <a:gdLst>
                  <a:gd name="T0" fmla="*/ 232 w 232"/>
                  <a:gd name="T1" fmla="*/ 89 h 89"/>
                  <a:gd name="T2" fmla="*/ 0 w 232"/>
                  <a:gd name="T3" fmla="*/ 89 h 89"/>
                  <a:gd name="T4" fmla="*/ 0 w 232"/>
                  <a:gd name="T5" fmla="*/ 0 h 89"/>
                  <a:gd name="T6" fmla="*/ 232 w 232"/>
                  <a:gd name="T7" fmla="*/ 0 h 89"/>
                  <a:gd name="T8" fmla="*/ 204 w 232"/>
                  <a:gd name="T9" fmla="*/ 46 h 89"/>
                  <a:gd name="T10" fmla="*/ 232 w 232"/>
                  <a:gd name="T11" fmla="*/ 89 h 89"/>
                </a:gdLst>
                <a:ahLst/>
                <a:cxnLst>
                  <a:cxn ang="0">
                    <a:pos x="T0" y="T1"/>
                  </a:cxn>
                  <a:cxn ang="0">
                    <a:pos x="T2" y="T3"/>
                  </a:cxn>
                  <a:cxn ang="0">
                    <a:pos x="T4" y="T5"/>
                  </a:cxn>
                  <a:cxn ang="0">
                    <a:pos x="T6" y="T7"/>
                  </a:cxn>
                  <a:cxn ang="0">
                    <a:pos x="T8" y="T9"/>
                  </a:cxn>
                  <a:cxn ang="0">
                    <a:pos x="T10" y="T11"/>
                  </a:cxn>
                </a:cxnLst>
                <a:rect l="0" t="0" r="r" b="b"/>
                <a:pathLst>
                  <a:path w="232" h="89">
                    <a:moveTo>
                      <a:pt x="232" y="89"/>
                    </a:moveTo>
                    <a:lnTo>
                      <a:pt x="0" y="89"/>
                    </a:lnTo>
                    <a:lnTo>
                      <a:pt x="0" y="0"/>
                    </a:lnTo>
                    <a:lnTo>
                      <a:pt x="232" y="0"/>
                    </a:lnTo>
                    <a:lnTo>
                      <a:pt x="204" y="46"/>
                    </a:lnTo>
                    <a:lnTo>
                      <a:pt x="232" y="89"/>
                    </a:ln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140" name="Rectangle 30"/>
              <p:cNvSpPr>
                <a:spLocks noChangeArrowheads="1"/>
              </p:cNvSpPr>
              <p:nvPr/>
            </p:nvSpPr>
            <p:spPr bwMode="auto">
              <a:xfrm>
                <a:off x="11373406" y="9907975"/>
                <a:ext cx="449765" cy="1202498"/>
              </a:xfrm>
              <a:prstGeom prst="rect">
                <a:avLst/>
              </a:prstGeom>
              <a:solidFill>
                <a:schemeClr val="accent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141" name="Freeform 31"/>
              <p:cNvSpPr>
                <a:spLocks/>
              </p:cNvSpPr>
              <p:nvPr/>
            </p:nvSpPr>
            <p:spPr bwMode="auto">
              <a:xfrm>
                <a:off x="11373406" y="9546163"/>
                <a:ext cx="449765" cy="341733"/>
              </a:xfrm>
              <a:custGeom>
                <a:avLst/>
                <a:gdLst>
                  <a:gd name="T0" fmla="*/ 103 w 204"/>
                  <a:gd name="T1" fmla="*/ 0 h 155"/>
                  <a:gd name="T2" fmla="*/ 0 w 204"/>
                  <a:gd name="T3" fmla="*/ 155 h 155"/>
                  <a:gd name="T4" fmla="*/ 204 w 204"/>
                  <a:gd name="T5" fmla="*/ 155 h 155"/>
                  <a:gd name="T6" fmla="*/ 103 w 204"/>
                  <a:gd name="T7" fmla="*/ 0 h 155"/>
                </a:gdLst>
                <a:ahLst/>
                <a:cxnLst>
                  <a:cxn ang="0">
                    <a:pos x="T0" y="T1"/>
                  </a:cxn>
                  <a:cxn ang="0">
                    <a:pos x="T2" y="T3"/>
                  </a:cxn>
                  <a:cxn ang="0">
                    <a:pos x="T4" y="T5"/>
                  </a:cxn>
                  <a:cxn ang="0">
                    <a:pos x="T6" y="T7"/>
                  </a:cxn>
                </a:cxnLst>
                <a:rect l="0" t="0" r="r" b="b"/>
                <a:pathLst>
                  <a:path w="204" h="155">
                    <a:moveTo>
                      <a:pt x="103" y="0"/>
                    </a:moveTo>
                    <a:lnTo>
                      <a:pt x="0" y="155"/>
                    </a:lnTo>
                    <a:lnTo>
                      <a:pt x="204" y="155"/>
                    </a:lnTo>
                    <a:lnTo>
                      <a:pt x="103" y="0"/>
                    </a:ln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142" name="Oval 32"/>
              <p:cNvSpPr>
                <a:spLocks noChangeArrowheads="1"/>
              </p:cNvSpPr>
              <p:nvPr/>
            </p:nvSpPr>
            <p:spPr bwMode="auto">
              <a:xfrm>
                <a:off x="11532146" y="9685059"/>
                <a:ext cx="132283" cy="127874"/>
              </a:xfrm>
              <a:prstGeom prst="ellipse">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43" name="Rectangle 33"/>
              <p:cNvSpPr>
                <a:spLocks noChangeArrowheads="1"/>
              </p:cNvSpPr>
              <p:nvPr/>
            </p:nvSpPr>
            <p:spPr bwMode="auto">
              <a:xfrm>
                <a:off x="11878731" y="9907975"/>
                <a:ext cx="447561" cy="1202498"/>
              </a:xfrm>
              <a:prstGeom prst="rect">
                <a:avLst/>
              </a:prstGeom>
              <a:solidFill>
                <a:schemeClr val="accent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144" name="Freeform 143"/>
              <p:cNvSpPr>
                <a:spLocks/>
              </p:cNvSpPr>
              <p:nvPr/>
            </p:nvSpPr>
            <p:spPr bwMode="auto">
              <a:xfrm>
                <a:off x="11454983" y="10052200"/>
                <a:ext cx="284412" cy="266774"/>
              </a:xfrm>
              <a:custGeom>
                <a:avLst/>
                <a:gdLst>
                  <a:gd name="connsiteX0" fmla="*/ 165100 w 204788"/>
                  <a:gd name="connsiteY0" fmla="*/ 128587 h 192088"/>
                  <a:gd name="connsiteX1" fmla="*/ 204788 w 204788"/>
                  <a:gd name="connsiteY1" fmla="*/ 128587 h 192088"/>
                  <a:gd name="connsiteX2" fmla="*/ 204788 w 204788"/>
                  <a:gd name="connsiteY2" fmla="*/ 141851 h 192088"/>
                  <a:gd name="connsiteX3" fmla="*/ 204788 w 204788"/>
                  <a:gd name="connsiteY3" fmla="*/ 192088 h 192088"/>
                  <a:gd name="connsiteX4" fmla="*/ 171294 w 204788"/>
                  <a:gd name="connsiteY4" fmla="*/ 192088 h 192088"/>
                  <a:gd name="connsiteX5" fmla="*/ 165100 w 204788"/>
                  <a:gd name="connsiteY5" fmla="*/ 192088 h 192088"/>
                  <a:gd name="connsiteX6" fmla="*/ 55563 w 204788"/>
                  <a:gd name="connsiteY6" fmla="*/ 128587 h 192088"/>
                  <a:gd name="connsiteX7" fmla="*/ 155575 w 204788"/>
                  <a:gd name="connsiteY7" fmla="*/ 128587 h 192088"/>
                  <a:gd name="connsiteX8" fmla="*/ 155575 w 204788"/>
                  <a:gd name="connsiteY8" fmla="*/ 192088 h 192088"/>
                  <a:gd name="connsiteX9" fmla="*/ 146910 w 204788"/>
                  <a:gd name="connsiteY9" fmla="*/ 192088 h 192088"/>
                  <a:gd name="connsiteX10" fmla="*/ 67596 w 204788"/>
                  <a:gd name="connsiteY10" fmla="*/ 192088 h 192088"/>
                  <a:gd name="connsiteX11" fmla="*/ 55563 w 204788"/>
                  <a:gd name="connsiteY11" fmla="*/ 192088 h 192088"/>
                  <a:gd name="connsiteX12" fmla="*/ 0 w 204788"/>
                  <a:gd name="connsiteY12" fmla="*/ 128587 h 192088"/>
                  <a:gd name="connsiteX13" fmla="*/ 41275 w 204788"/>
                  <a:gd name="connsiteY13" fmla="*/ 128587 h 192088"/>
                  <a:gd name="connsiteX14" fmla="*/ 41275 w 204788"/>
                  <a:gd name="connsiteY14" fmla="*/ 192088 h 192088"/>
                  <a:gd name="connsiteX15" fmla="*/ 0 w 204788"/>
                  <a:gd name="connsiteY15" fmla="*/ 192088 h 192088"/>
                  <a:gd name="connsiteX16" fmla="*/ 0 w 204788"/>
                  <a:gd name="connsiteY16" fmla="*/ 133874 h 192088"/>
                  <a:gd name="connsiteX17" fmla="*/ 165100 w 204788"/>
                  <a:gd name="connsiteY17" fmla="*/ 25323 h 192088"/>
                  <a:gd name="connsiteX18" fmla="*/ 174639 w 204788"/>
                  <a:gd name="connsiteY18" fmla="*/ 32015 h 192088"/>
                  <a:gd name="connsiteX19" fmla="*/ 204788 w 204788"/>
                  <a:gd name="connsiteY19" fmla="*/ 105191 h 192088"/>
                  <a:gd name="connsiteX20" fmla="*/ 204788 w 204788"/>
                  <a:gd name="connsiteY20" fmla="*/ 116053 h 192088"/>
                  <a:gd name="connsiteX21" fmla="*/ 204788 w 204788"/>
                  <a:gd name="connsiteY21" fmla="*/ 119062 h 192088"/>
                  <a:gd name="connsiteX22" fmla="*/ 165100 w 204788"/>
                  <a:gd name="connsiteY22" fmla="*/ 119062 h 192088"/>
                  <a:gd name="connsiteX23" fmla="*/ 41275 w 204788"/>
                  <a:gd name="connsiteY23" fmla="*/ 23463 h 192088"/>
                  <a:gd name="connsiteX24" fmla="*/ 41275 w 204788"/>
                  <a:gd name="connsiteY24" fmla="*/ 119062 h 192088"/>
                  <a:gd name="connsiteX25" fmla="*/ 0 w 204788"/>
                  <a:gd name="connsiteY25" fmla="*/ 119062 h 192088"/>
                  <a:gd name="connsiteX26" fmla="*/ 0 w 204788"/>
                  <a:gd name="connsiteY26" fmla="*/ 105191 h 192088"/>
                  <a:gd name="connsiteX27" fmla="*/ 29581 w 204788"/>
                  <a:gd name="connsiteY27" fmla="*/ 32015 h 192088"/>
                  <a:gd name="connsiteX28" fmla="*/ 100119 w 204788"/>
                  <a:gd name="connsiteY28" fmla="*/ 0 h 192088"/>
                  <a:gd name="connsiteX29" fmla="*/ 141432 w 204788"/>
                  <a:gd name="connsiteY29" fmla="*/ 8719 h 192088"/>
                  <a:gd name="connsiteX30" fmla="*/ 155575 w 204788"/>
                  <a:gd name="connsiteY30" fmla="*/ 18641 h 192088"/>
                  <a:gd name="connsiteX31" fmla="*/ 155575 w 204788"/>
                  <a:gd name="connsiteY31" fmla="*/ 119062 h 192088"/>
                  <a:gd name="connsiteX32" fmla="*/ 55563 w 204788"/>
                  <a:gd name="connsiteY32" fmla="*/ 119062 h 192088"/>
                  <a:gd name="connsiteX33" fmla="*/ 55563 w 204788"/>
                  <a:gd name="connsiteY33" fmla="*/ 13014 h 192088"/>
                  <a:gd name="connsiteX34" fmla="*/ 61437 w 204788"/>
                  <a:gd name="connsiteY34" fmla="*/ 8719 h 192088"/>
                  <a:gd name="connsiteX35" fmla="*/ 100119 w 204788"/>
                  <a:gd name="connsiteY35" fmla="*/ 0 h 192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04788" h="192088">
                    <a:moveTo>
                      <a:pt x="165100" y="128587"/>
                    </a:moveTo>
                    <a:lnTo>
                      <a:pt x="204788" y="128587"/>
                    </a:lnTo>
                    <a:lnTo>
                      <a:pt x="204788" y="141851"/>
                    </a:lnTo>
                    <a:cubicBezTo>
                      <a:pt x="204788" y="154071"/>
                      <a:pt x="204788" y="170364"/>
                      <a:pt x="204788" y="192088"/>
                    </a:cubicBezTo>
                    <a:cubicBezTo>
                      <a:pt x="204788" y="192088"/>
                      <a:pt x="204788" y="192088"/>
                      <a:pt x="171294" y="192088"/>
                    </a:cubicBezTo>
                    <a:lnTo>
                      <a:pt x="165100" y="192088"/>
                    </a:lnTo>
                    <a:close/>
                    <a:moveTo>
                      <a:pt x="55563" y="128587"/>
                    </a:moveTo>
                    <a:lnTo>
                      <a:pt x="155575" y="128587"/>
                    </a:lnTo>
                    <a:lnTo>
                      <a:pt x="155575" y="192088"/>
                    </a:lnTo>
                    <a:lnTo>
                      <a:pt x="146910" y="192088"/>
                    </a:lnTo>
                    <a:cubicBezTo>
                      <a:pt x="127618" y="192088"/>
                      <a:pt x="101894" y="192088"/>
                      <a:pt x="67596" y="192088"/>
                    </a:cubicBezTo>
                    <a:lnTo>
                      <a:pt x="55563" y="192088"/>
                    </a:lnTo>
                    <a:close/>
                    <a:moveTo>
                      <a:pt x="0" y="128587"/>
                    </a:moveTo>
                    <a:lnTo>
                      <a:pt x="41275" y="128587"/>
                    </a:lnTo>
                    <a:lnTo>
                      <a:pt x="41275" y="192088"/>
                    </a:lnTo>
                    <a:lnTo>
                      <a:pt x="0" y="192088"/>
                    </a:lnTo>
                    <a:cubicBezTo>
                      <a:pt x="0" y="192088"/>
                      <a:pt x="0" y="192088"/>
                      <a:pt x="0" y="133874"/>
                    </a:cubicBezTo>
                    <a:close/>
                    <a:moveTo>
                      <a:pt x="165100" y="25323"/>
                    </a:moveTo>
                    <a:lnTo>
                      <a:pt x="174639" y="32015"/>
                    </a:lnTo>
                    <a:cubicBezTo>
                      <a:pt x="193411" y="51453"/>
                      <a:pt x="204788" y="77750"/>
                      <a:pt x="204788" y="105191"/>
                    </a:cubicBezTo>
                    <a:cubicBezTo>
                      <a:pt x="204788" y="105191"/>
                      <a:pt x="204788" y="105191"/>
                      <a:pt x="204788" y="116053"/>
                    </a:cubicBezTo>
                    <a:lnTo>
                      <a:pt x="204788" y="119062"/>
                    </a:lnTo>
                    <a:lnTo>
                      <a:pt x="165100" y="119062"/>
                    </a:lnTo>
                    <a:close/>
                    <a:moveTo>
                      <a:pt x="41275" y="23463"/>
                    </a:moveTo>
                    <a:lnTo>
                      <a:pt x="41275" y="119062"/>
                    </a:lnTo>
                    <a:lnTo>
                      <a:pt x="0" y="119062"/>
                    </a:lnTo>
                    <a:lnTo>
                      <a:pt x="0" y="105191"/>
                    </a:lnTo>
                    <a:cubicBezTo>
                      <a:pt x="0" y="77750"/>
                      <a:pt x="11377" y="51453"/>
                      <a:pt x="29581" y="32015"/>
                    </a:cubicBezTo>
                    <a:close/>
                    <a:moveTo>
                      <a:pt x="100119" y="0"/>
                    </a:moveTo>
                    <a:cubicBezTo>
                      <a:pt x="114909" y="0"/>
                      <a:pt x="128846" y="3145"/>
                      <a:pt x="141432" y="8719"/>
                    </a:cubicBezTo>
                    <a:lnTo>
                      <a:pt x="155575" y="18641"/>
                    </a:lnTo>
                    <a:lnTo>
                      <a:pt x="155575" y="119062"/>
                    </a:lnTo>
                    <a:lnTo>
                      <a:pt x="55563" y="119062"/>
                    </a:lnTo>
                    <a:lnTo>
                      <a:pt x="55563" y="13014"/>
                    </a:lnTo>
                    <a:lnTo>
                      <a:pt x="61437" y="8719"/>
                    </a:lnTo>
                    <a:cubicBezTo>
                      <a:pt x="73383" y="3145"/>
                      <a:pt x="86466" y="0"/>
                      <a:pt x="100119" y="0"/>
                    </a:cubicBezTo>
                    <a:close/>
                  </a:path>
                </a:pathLst>
              </a:custGeom>
              <a:solidFill>
                <a:schemeClr val="bg1"/>
              </a:solidFill>
              <a:ln>
                <a:noFill/>
              </a:ln>
            </p:spPr>
            <p:txBody>
              <a:bodyPr vert="horz" wrap="square" lIns="91440" tIns="45720" rIns="91440" bIns="45720" numCol="1" anchor="t" anchorCtr="0" compatLnSpc="1">
                <a:prstTxWarp prst="textNoShape">
                  <a:avLst/>
                </a:prstTxWarp>
                <a:noAutofit/>
              </a:bodyPr>
              <a:lstStyle/>
              <a:p>
                <a:endParaRPr lang="en-IN" sz="1350"/>
              </a:p>
            </p:txBody>
          </p:sp>
          <p:sp>
            <p:nvSpPr>
              <p:cNvPr id="145" name="Rectangle 54"/>
              <p:cNvSpPr>
                <a:spLocks noChangeArrowheads="1"/>
              </p:cNvSpPr>
              <p:nvPr/>
            </p:nvSpPr>
            <p:spPr bwMode="auto">
              <a:xfrm>
                <a:off x="11991172" y="10078657"/>
                <a:ext cx="70552" cy="119055"/>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46" name="Rectangle 55"/>
              <p:cNvSpPr>
                <a:spLocks noChangeArrowheads="1"/>
              </p:cNvSpPr>
              <p:nvPr/>
            </p:nvSpPr>
            <p:spPr bwMode="auto">
              <a:xfrm>
                <a:off x="12143299" y="10078657"/>
                <a:ext cx="68348" cy="119055"/>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47" name="Rectangle 56"/>
              <p:cNvSpPr>
                <a:spLocks noChangeArrowheads="1"/>
              </p:cNvSpPr>
              <p:nvPr/>
            </p:nvSpPr>
            <p:spPr bwMode="auto">
              <a:xfrm>
                <a:off x="11991172" y="10387321"/>
                <a:ext cx="70552" cy="127874"/>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48" name="Rectangle 57"/>
              <p:cNvSpPr>
                <a:spLocks noChangeArrowheads="1"/>
              </p:cNvSpPr>
              <p:nvPr/>
            </p:nvSpPr>
            <p:spPr bwMode="auto">
              <a:xfrm>
                <a:off x="12143299" y="10387321"/>
                <a:ext cx="68348" cy="127874"/>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49" name="Rectangle 58"/>
              <p:cNvSpPr>
                <a:spLocks noChangeArrowheads="1"/>
              </p:cNvSpPr>
              <p:nvPr/>
            </p:nvSpPr>
            <p:spPr bwMode="auto">
              <a:xfrm>
                <a:off x="11991172" y="10704801"/>
                <a:ext cx="70552" cy="121260"/>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50" name="Rectangle 59"/>
              <p:cNvSpPr>
                <a:spLocks noChangeArrowheads="1"/>
              </p:cNvSpPr>
              <p:nvPr/>
            </p:nvSpPr>
            <p:spPr bwMode="auto">
              <a:xfrm>
                <a:off x="12143299" y="10704801"/>
                <a:ext cx="68348" cy="121260"/>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51" name="Freeform 80"/>
              <p:cNvSpPr>
                <a:spLocks/>
              </p:cNvSpPr>
              <p:nvPr/>
            </p:nvSpPr>
            <p:spPr bwMode="auto">
              <a:xfrm>
                <a:off x="11600494" y="9064480"/>
                <a:ext cx="0" cy="462994"/>
              </a:xfrm>
              <a:custGeom>
                <a:avLst/>
                <a:gdLst>
                  <a:gd name="T0" fmla="*/ 210 h 210"/>
                  <a:gd name="T1" fmla="*/ 0 h 210"/>
                  <a:gd name="T2" fmla="*/ 210 h 210"/>
                </a:gdLst>
                <a:ahLst/>
                <a:cxnLst>
                  <a:cxn ang="0">
                    <a:pos x="0" y="T0"/>
                  </a:cxn>
                  <a:cxn ang="0">
                    <a:pos x="0" y="T1"/>
                  </a:cxn>
                  <a:cxn ang="0">
                    <a:pos x="0" y="T2"/>
                  </a:cxn>
                </a:cxnLst>
                <a:rect l="0" t="0" r="r" b="b"/>
                <a:pathLst>
                  <a:path h="210">
                    <a:moveTo>
                      <a:pt x="0" y="210"/>
                    </a:moveTo>
                    <a:lnTo>
                      <a:pt x="0" y="0"/>
                    </a:lnTo>
                    <a:lnTo>
                      <a:pt x="0" y="210"/>
                    </a:lnTo>
                    <a:close/>
                  </a:path>
                </a:pathLst>
              </a:custGeom>
              <a:solidFill>
                <a:srgbClr val="6DC2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152" name="Line 81"/>
              <p:cNvSpPr>
                <a:spLocks noChangeShapeType="1"/>
              </p:cNvSpPr>
              <p:nvPr/>
            </p:nvSpPr>
            <p:spPr bwMode="auto">
              <a:xfrm flipV="1">
                <a:off x="11600494" y="9147106"/>
                <a:ext cx="0" cy="462994"/>
              </a:xfrm>
              <a:prstGeom prst="line">
                <a:avLst/>
              </a:prstGeom>
              <a:solidFill>
                <a:srgbClr val="B2B2B2"/>
              </a:solidFill>
              <a:ln w="9525">
                <a:solidFill>
                  <a:schemeClr val="accent1"/>
                </a:solidFill>
                <a:miter lim="800000"/>
                <a:headEnd/>
                <a:tailEnd/>
              </a:ln>
            </p:spPr>
            <p:txBody>
              <a:bodyPr vert="horz" wrap="square" lIns="91440" tIns="45720" rIns="91440" bIns="45720" numCol="1" anchor="t" anchorCtr="0" compatLnSpc="1">
                <a:prstTxWarp prst="textNoShape">
                  <a:avLst/>
                </a:prstTxWarp>
              </a:bodyPr>
              <a:lstStyle/>
              <a:p>
                <a:endParaRPr lang="en-IN" sz="1350"/>
              </a:p>
            </p:txBody>
          </p:sp>
        </p:grpSp>
        <p:sp>
          <p:nvSpPr>
            <p:cNvPr id="565" name="Rectangle 33"/>
            <p:cNvSpPr>
              <a:spLocks noChangeArrowheads="1"/>
            </p:cNvSpPr>
            <p:nvPr userDrawn="1"/>
          </p:nvSpPr>
          <p:spPr bwMode="auto">
            <a:xfrm>
              <a:off x="0" y="6942034"/>
              <a:ext cx="12436475" cy="52491"/>
            </a:xfrm>
            <a:prstGeom prst="rect">
              <a:avLst/>
            </a:prstGeom>
            <a:solidFill>
              <a:srgbClr val="7FBA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350"/>
            </a:p>
          </p:txBody>
        </p:sp>
        <p:sp>
          <p:nvSpPr>
            <p:cNvPr id="594" name="Freeform 46"/>
            <p:cNvSpPr>
              <a:spLocks/>
            </p:cNvSpPr>
            <p:nvPr userDrawn="1"/>
          </p:nvSpPr>
          <p:spPr bwMode="auto">
            <a:xfrm flipH="1">
              <a:off x="1484741" y="5815790"/>
              <a:ext cx="337078" cy="222730"/>
            </a:xfrm>
            <a:custGeom>
              <a:avLst/>
              <a:gdLst>
                <a:gd name="T0" fmla="*/ 203 w 242"/>
                <a:gd name="T1" fmla="*/ 70 h 160"/>
                <a:gd name="T2" fmla="*/ 203 w 242"/>
                <a:gd name="T3" fmla="*/ 67 h 160"/>
                <a:gd name="T4" fmla="*/ 136 w 242"/>
                <a:gd name="T5" fmla="*/ 0 h 160"/>
                <a:gd name="T6" fmla="*/ 81 w 242"/>
                <a:gd name="T7" fmla="*/ 30 h 160"/>
                <a:gd name="T8" fmla="*/ 62 w 242"/>
                <a:gd name="T9" fmla="*/ 25 h 160"/>
                <a:gd name="T10" fmla="*/ 24 w 242"/>
                <a:gd name="T11" fmla="*/ 63 h 160"/>
                <a:gd name="T12" fmla="*/ 0 w 242"/>
                <a:gd name="T13" fmla="*/ 107 h 160"/>
                <a:gd name="T14" fmla="*/ 46 w 242"/>
                <a:gd name="T15" fmla="*/ 160 h 160"/>
                <a:gd name="T16" fmla="*/ 52 w 242"/>
                <a:gd name="T17" fmla="*/ 160 h 160"/>
                <a:gd name="T18" fmla="*/ 57 w 242"/>
                <a:gd name="T19" fmla="*/ 160 h 160"/>
                <a:gd name="T20" fmla="*/ 166 w 242"/>
                <a:gd name="T21" fmla="*/ 160 h 160"/>
                <a:gd name="T22" fmla="*/ 171 w 242"/>
                <a:gd name="T23" fmla="*/ 160 h 160"/>
                <a:gd name="T24" fmla="*/ 179 w 242"/>
                <a:gd name="T25" fmla="*/ 160 h 160"/>
                <a:gd name="T26" fmla="*/ 197 w 242"/>
                <a:gd name="T27" fmla="*/ 160 h 160"/>
                <a:gd name="T28" fmla="*/ 242 w 242"/>
                <a:gd name="T29" fmla="*/ 115 h 160"/>
                <a:gd name="T30" fmla="*/ 203 w 242"/>
                <a:gd name="T31" fmla="*/ 7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42" h="160">
                  <a:moveTo>
                    <a:pt x="203" y="70"/>
                  </a:moveTo>
                  <a:cubicBezTo>
                    <a:pt x="203" y="69"/>
                    <a:pt x="203" y="68"/>
                    <a:pt x="203" y="67"/>
                  </a:cubicBezTo>
                  <a:cubicBezTo>
                    <a:pt x="203" y="30"/>
                    <a:pt x="173" y="0"/>
                    <a:pt x="136" y="0"/>
                  </a:cubicBezTo>
                  <a:cubicBezTo>
                    <a:pt x="113" y="0"/>
                    <a:pt x="93" y="12"/>
                    <a:pt x="81" y="30"/>
                  </a:cubicBezTo>
                  <a:cubicBezTo>
                    <a:pt x="75" y="27"/>
                    <a:pt x="69" y="25"/>
                    <a:pt x="62" y="25"/>
                  </a:cubicBezTo>
                  <a:cubicBezTo>
                    <a:pt x="41" y="25"/>
                    <a:pt x="24" y="42"/>
                    <a:pt x="24" y="63"/>
                  </a:cubicBezTo>
                  <a:cubicBezTo>
                    <a:pt x="9" y="73"/>
                    <a:pt x="0" y="89"/>
                    <a:pt x="0" y="107"/>
                  </a:cubicBezTo>
                  <a:cubicBezTo>
                    <a:pt x="0" y="135"/>
                    <a:pt x="20" y="157"/>
                    <a:pt x="46" y="160"/>
                  </a:cubicBezTo>
                  <a:cubicBezTo>
                    <a:pt x="48" y="160"/>
                    <a:pt x="50" y="160"/>
                    <a:pt x="52" y="160"/>
                  </a:cubicBezTo>
                  <a:cubicBezTo>
                    <a:pt x="54" y="160"/>
                    <a:pt x="56" y="160"/>
                    <a:pt x="57" y="160"/>
                  </a:cubicBezTo>
                  <a:cubicBezTo>
                    <a:pt x="82" y="160"/>
                    <a:pt x="139" y="160"/>
                    <a:pt x="166" y="160"/>
                  </a:cubicBezTo>
                  <a:cubicBezTo>
                    <a:pt x="171" y="160"/>
                    <a:pt x="171" y="160"/>
                    <a:pt x="171" y="160"/>
                  </a:cubicBezTo>
                  <a:cubicBezTo>
                    <a:pt x="173" y="160"/>
                    <a:pt x="177" y="160"/>
                    <a:pt x="179" y="160"/>
                  </a:cubicBezTo>
                  <a:cubicBezTo>
                    <a:pt x="197" y="160"/>
                    <a:pt x="197" y="160"/>
                    <a:pt x="197" y="160"/>
                  </a:cubicBezTo>
                  <a:cubicBezTo>
                    <a:pt x="222" y="160"/>
                    <a:pt x="242" y="139"/>
                    <a:pt x="242" y="115"/>
                  </a:cubicBezTo>
                  <a:cubicBezTo>
                    <a:pt x="242" y="92"/>
                    <a:pt x="225" y="73"/>
                    <a:pt x="203" y="70"/>
                  </a:cubicBezTo>
                </a:path>
              </a:pathLst>
            </a:custGeom>
            <a:solidFill>
              <a:srgbClr val="D9D9D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a:p>
          </p:txBody>
        </p:sp>
        <p:grpSp>
          <p:nvGrpSpPr>
            <p:cNvPr id="569" name="Group 568"/>
            <p:cNvGrpSpPr/>
            <p:nvPr userDrawn="1"/>
          </p:nvGrpSpPr>
          <p:grpSpPr>
            <a:xfrm flipH="1">
              <a:off x="12301690" y="6715566"/>
              <a:ext cx="110574" cy="232462"/>
              <a:chOff x="4560123" y="5762538"/>
              <a:chExt cx="576447" cy="1211878"/>
            </a:xfrm>
          </p:grpSpPr>
          <p:sp>
            <p:nvSpPr>
              <p:cNvPr id="581" name="Freeform 642"/>
              <p:cNvSpPr>
                <a:spLocks/>
              </p:cNvSpPr>
              <p:nvPr/>
            </p:nvSpPr>
            <p:spPr bwMode="auto">
              <a:xfrm>
                <a:off x="4560123" y="6061486"/>
                <a:ext cx="576447" cy="685033"/>
              </a:xfrm>
              <a:custGeom>
                <a:avLst/>
                <a:gdLst>
                  <a:gd name="T0" fmla="*/ 431 w 860"/>
                  <a:gd name="T1" fmla="*/ 0 h 1022"/>
                  <a:gd name="T2" fmla="*/ 0 w 860"/>
                  <a:gd name="T3" fmla="*/ 1022 h 1022"/>
                  <a:gd name="T4" fmla="*/ 860 w 860"/>
                  <a:gd name="T5" fmla="*/ 1022 h 1022"/>
                  <a:gd name="T6" fmla="*/ 431 w 860"/>
                  <a:gd name="T7" fmla="*/ 0 h 1022"/>
                </a:gdLst>
                <a:ahLst/>
                <a:cxnLst>
                  <a:cxn ang="0">
                    <a:pos x="T0" y="T1"/>
                  </a:cxn>
                  <a:cxn ang="0">
                    <a:pos x="T2" y="T3"/>
                  </a:cxn>
                  <a:cxn ang="0">
                    <a:pos x="T4" y="T5"/>
                  </a:cxn>
                  <a:cxn ang="0">
                    <a:pos x="T6" y="T7"/>
                  </a:cxn>
                </a:cxnLst>
                <a:rect l="0" t="0" r="r" b="b"/>
                <a:pathLst>
                  <a:path w="860" h="1022">
                    <a:moveTo>
                      <a:pt x="431" y="0"/>
                    </a:moveTo>
                    <a:lnTo>
                      <a:pt x="0" y="1022"/>
                    </a:lnTo>
                    <a:lnTo>
                      <a:pt x="860" y="1022"/>
                    </a:lnTo>
                    <a:lnTo>
                      <a:pt x="431" y="0"/>
                    </a:lnTo>
                    <a:close/>
                  </a:path>
                </a:pathLst>
              </a:custGeom>
              <a:solidFill>
                <a:srgbClr val="B9D5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582" name="Freeform 643"/>
              <p:cNvSpPr>
                <a:spLocks/>
              </p:cNvSpPr>
              <p:nvPr/>
            </p:nvSpPr>
            <p:spPr bwMode="auto">
              <a:xfrm>
                <a:off x="4601681" y="5904639"/>
                <a:ext cx="493331" cy="587842"/>
              </a:xfrm>
              <a:custGeom>
                <a:avLst/>
                <a:gdLst>
                  <a:gd name="T0" fmla="*/ 369 w 736"/>
                  <a:gd name="T1" fmla="*/ 0 h 877"/>
                  <a:gd name="T2" fmla="*/ 0 w 736"/>
                  <a:gd name="T3" fmla="*/ 877 h 877"/>
                  <a:gd name="T4" fmla="*/ 736 w 736"/>
                  <a:gd name="T5" fmla="*/ 877 h 877"/>
                  <a:gd name="T6" fmla="*/ 369 w 736"/>
                  <a:gd name="T7" fmla="*/ 0 h 877"/>
                </a:gdLst>
                <a:ahLst/>
                <a:cxnLst>
                  <a:cxn ang="0">
                    <a:pos x="T0" y="T1"/>
                  </a:cxn>
                  <a:cxn ang="0">
                    <a:pos x="T2" y="T3"/>
                  </a:cxn>
                  <a:cxn ang="0">
                    <a:pos x="T4" y="T5"/>
                  </a:cxn>
                  <a:cxn ang="0">
                    <a:pos x="T6" y="T7"/>
                  </a:cxn>
                </a:cxnLst>
                <a:rect l="0" t="0" r="r" b="b"/>
                <a:pathLst>
                  <a:path w="736" h="877">
                    <a:moveTo>
                      <a:pt x="369" y="0"/>
                    </a:moveTo>
                    <a:lnTo>
                      <a:pt x="0" y="877"/>
                    </a:lnTo>
                    <a:lnTo>
                      <a:pt x="736" y="877"/>
                    </a:lnTo>
                    <a:lnTo>
                      <a:pt x="369" y="0"/>
                    </a:lnTo>
                    <a:close/>
                  </a:path>
                </a:pathLst>
              </a:custGeom>
              <a:solidFill>
                <a:srgbClr val="B9D5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583" name="Freeform 644"/>
              <p:cNvSpPr>
                <a:spLocks/>
              </p:cNvSpPr>
              <p:nvPr/>
            </p:nvSpPr>
            <p:spPr bwMode="auto">
              <a:xfrm>
                <a:off x="4684127" y="5762538"/>
                <a:ext cx="328441" cy="389437"/>
              </a:xfrm>
              <a:custGeom>
                <a:avLst/>
                <a:gdLst>
                  <a:gd name="T0" fmla="*/ 246 w 490"/>
                  <a:gd name="T1" fmla="*/ 0 h 581"/>
                  <a:gd name="T2" fmla="*/ 0 w 490"/>
                  <a:gd name="T3" fmla="*/ 581 h 581"/>
                  <a:gd name="T4" fmla="*/ 490 w 490"/>
                  <a:gd name="T5" fmla="*/ 581 h 581"/>
                  <a:gd name="T6" fmla="*/ 246 w 490"/>
                  <a:gd name="T7" fmla="*/ 0 h 581"/>
                </a:gdLst>
                <a:ahLst/>
                <a:cxnLst>
                  <a:cxn ang="0">
                    <a:pos x="T0" y="T1"/>
                  </a:cxn>
                  <a:cxn ang="0">
                    <a:pos x="T2" y="T3"/>
                  </a:cxn>
                  <a:cxn ang="0">
                    <a:pos x="T4" y="T5"/>
                  </a:cxn>
                  <a:cxn ang="0">
                    <a:pos x="T6" y="T7"/>
                  </a:cxn>
                </a:cxnLst>
                <a:rect l="0" t="0" r="r" b="b"/>
                <a:pathLst>
                  <a:path w="490" h="581">
                    <a:moveTo>
                      <a:pt x="246" y="0"/>
                    </a:moveTo>
                    <a:lnTo>
                      <a:pt x="0" y="581"/>
                    </a:lnTo>
                    <a:lnTo>
                      <a:pt x="490" y="581"/>
                    </a:lnTo>
                    <a:lnTo>
                      <a:pt x="246" y="0"/>
                    </a:lnTo>
                    <a:close/>
                  </a:path>
                </a:pathLst>
              </a:custGeom>
              <a:solidFill>
                <a:srgbClr val="B9D5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584" name="Freeform 645"/>
              <p:cNvSpPr>
                <a:spLocks/>
              </p:cNvSpPr>
              <p:nvPr/>
            </p:nvSpPr>
            <p:spPr bwMode="auto">
              <a:xfrm>
                <a:off x="4812822" y="5922736"/>
                <a:ext cx="74402" cy="809036"/>
              </a:xfrm>
              <a:custGeom>
                <a:avLst/>
                <a:gdLst>
                  <a:gd name="T0" fmla="*/ 54 w 111"/>
                  <a:gd name="T1" fmla="*/ 0 h 1207"/>
                  <a:gd name="T2" fmla="*/ 0 w 111"/>
                  <a:gd name="T3" fmla="*/ 1207 h 1207"/>
                  <a:gd name="T4" fmla="*/ 111 w 111"/>
                  <a:gd name="T5" fmla="*/ 1207 h 1207"/>
                  <a:gd name="T6" fmla="*/ 54 w 111"/>
                  <a:gd name="T7" fmla="*/ 0 h 1207"/>
                </a:gdLst>
                <a:ahLst/>
                <a:cxnLst>
                  <a:cxn ang="0">
                    <a:pos x="T0" y="T1"/>
                  </a:cxn>
                  <a:cxn ang="0">
                    <a:pos x="T2" y="T3"/>
                  </a:cxn>
                  <a:cxn ang="0">
                    <a:pos x="T4" y="T5"/>
                  </a:cxn>
                  <a:cxn ang="0">
                    <a:pos x="T6" y="T7"/>
                  </a:cxn>
                </a:cxnLst>
                <a:rect l="0" t="0" r="r" b="b"/>
                <a:pathLst>
                  <a:path w="111" h="1207">
                    <a:moveTo>
                      <a:pt x="54" y="0"/>
                    </a:moveTo>
                    <a:lnTo>
                      <a:pt x="0" y="1207"/>
                    </a:lnTo>
                    <a:lnTo>
                      <a:pt x="111" y="1207"/>
                    </a:lnTo>
                    <a:lnTo>
                      <a:pt x="54" y="0"/>
                    </a:lnTo>
                    <a:close/>
                  </a:path>
                </a:pathLst>
              </a:custGeom>
              <a:solidFill>
                <a:srgbClr val="00BC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585" name="Freeform 646"/>
              <p:cNvSpPr>
                <a:spLocks/>
              </p:cNvSpPr>
              <p:nvPr/>
            </p:nvSpPr>
            <p:spPr bwMode="auto">
              <a:xfrm>
                <a:off x="4715630" y="5922736"/>
                <a:ext cx="275488" cy="1051680"/>
              </a:xfrm>
              <a:custGeom>
                <a:avLst/>
                <a:gdLst>
                  <a:gd name="T0" fmla="*/ 411 w 411"/>
                  <a:gd name="T1" fmla="*/ 919 h 1569"/>
                  <a:gd name="T2" fmla="*/ 249 w 411"/>
                  <a:gd name="T3" fmla="*/ 1052 h 1569"/>
                  <a:gd name="T4" fmla="*/ 236 w 411"/>
                  <a:gd name="T5" fmla="*/ 751 h 1569"/>
                  <a:gd name="T6" fmla="*/ 364 w 411"/>
                  <a:gd name="T7" fmla="*/ 589 h 1569"/>
                  <a:gd name="T8" fmla="*/ 234 w 411"/>
                  <a:gd name="T9" fmla="*/ 692 h 1569"/>
                  <a:gd name="T10" fmla="*/ 222 w 411"/>
                  <a:gd name="T11" fmla="*/ 428 h 1569"/>
                  <a:gd name="T12" fmla="*/ 315 w 411"/>
                  <a:gd name="T13" fmla="*/ 303 h 1569"/>
                  <a:gd name="T14" fmla="*/ 219 w 411"/>
                  <a:gd name="T15" fmla="*/ 377 h 1569"/>
                  <a:gd name="T16" fmla="*/ 199 w 411"/>
                  <a:gd name="T17" fmla="*/ 0 h 1569"/>
                  <a:gd name="T18" fmla="*/ 182 w 411"/>
                  <a:gd name="T19" fmla="*/ 404 h 1569"/>
                  <a:gd name="T20" fmla="*/ 180 w 411"/>
                  <a:gd name="T21" fmla="*/ 406 h 1569"/>
                  <a:gd name="T22" fmla="*/ 182 w 411"/>
                  <a:gd name="T23" fmla="*/ 411 h 1569"/>
                  <a:gd name="T24" fmla="*/ 177 w 411"/>
                  <a:gd name="T25" fmla="*/ 473 h 1569"/>
                  <a:gd name="T26" fmla="*/ 59 w 411"/>
                  <a:gd name="T27" fmla="*/ 377 h 1569"/>
                  <a:gd name="T28" fmla="*/ 175 w 411"/>
                  <a:gd name="T29" fmla="*/ 527 h 1569"/>
                  <a:gd name="T30" fmla="*/ 165 w 411"/>
                  <a:gd name="T31" fmla="*/ 759 h 1569"/>
                  <a:gd name="T32" fmla="*/ 27 w 411"/>
                  <a:gd name="T33" fmla="*/ 645 h 1569"/>
                  <a:gd name="T34" fmla="*/ 162 w 411"/>
                  <a:gd name="T35" fmla="*/ 808 h 1569"/>
                  <a:gd name="T36" fmla="*/ 155 w 411"/>
                  <a:gd name="T37" fmla="*/ 975 h 1569"/>
                  <a:gd name="T38" fmla="*/ 0 w 411"/>
                  <a:gd name="T39" fmla="*/ 842 h 1569"/>
                  <a:gd name="T40" fmla="*/ 153 w 411"/>
                  <a:gd name="T41" fmla="*/ 1025 h 1569"/>
                  <a:gd name="T42" fmla="*/ 128 w 411"/>
                  <a:gd name="T43" fmla="*/ 1569 h 1569"/>
                  <a:gd name="T44" fmla="*/ 273 w 411"/>
                  <a:gd name="T45" fmla="*/ 1569 h 1569"/>
                  <a:gd name="T46" fmla="*/ 254 w 411"/>
                  <a:gd name="T47" fmla="*/ 1113 h 1569"/>
                  <a:gd name="T48" fmla="*/ 411 w 411"/>
                  <a:gd name="T49" fmla="*/ 919 h 1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11" h="1569">
                    <a:moveTo>
                      <a:pt x="411" y="919"/>
                    </a:moveTo>
                    <a:lnTo>
                      <a:pt x="249" y="1052"/>
                    </a:lnTo>
                    <a:lnTo>
                      <a:pt x="236" y="751"/>
                    </a:lnTo>
                    <a:lnTo>
                      <a:pt x="364" y="589"/>
                    </a:lnTo>
                    <a:lnTo>
                      <a:pt x="234" y="692"/>
                    </a:lnTo>
                    <a:lnTo>
                      <a:pt x="222" y="428"/>
                    </a:lnTo>
                    <a:lnTo>
                      <a:pt x="315" y="303"/>
                    </a:lnTo>
                    <a:lnTo>
                      <a:pt x="219" y="377"/>
                    </a:lnTo>
                    <a:lnTo>
                      <a:pt x="199" y="0"/>
                    </a:lnTo>
                    <a:lnTo>
                      <a:pt x="182" y="404"/>
                    </a:lnTo>
                    <a:lnTo>
                      <a:pt x="180" y="406"/>
                    </a:lnTo>
                    <a:lnTo>
                      <a:pt x="182" y="411"/>
                    </a:lnTo>
                    <a:lnTo>
                      <a:pt x="177" y="473"/>
                    </a:lnTo>
                    <a:lnTo>
                      <a:pt x="59" y="377"/>
                    </a:lnTo>
                    <a:lnTo>
                      <a:pt x="175" y="527"/>
                    </a:lnTo>
                    <a:lnTo>
                      <a:pt x="165" y="759"/>
                    </a:lnTo>
                    <a:lnTo>
                      <a:pt x="27" y="645"/>
                    </a:lnTo>
                    <a:lnTo>
                      <a:pt x="162" y="808"/>
                    </a:lnTo>
                    <a:lnTo>
                      <a:pt x="155" y="975"/>
                    </a:lnTo>
                    <a:lnTo>
                      <a:pt x="0" y="842"/>
                    </a:lnTo>
                    <a:lnTo>
                      <a:pt x="153" y="1025"/>
                    </a:lnTo>
                    <a:lnTo>
                      <a:pt x="128" y="1569"/>
                    </a:lnTo>
                    <a:lnTo>
                      <a:pt x="273" y="1569"/>
                    </a:lnTo>
                    <a:lnTo>
                      <a:pt x="254" y="1113"/>
                    </a:lnTo>
                    <a:lnTo>
                      <a:pt x="411" y="919"/>
                    </a:lnTo>
                    <a:close/>
                  </a:path>
                </a:pathLst>
              </a:custGeom>
              <a:solidFill>
                <a:srgbClr val="79A5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grpSp>
        <p:grpSp>
          <p:nvGrpSpPr>
            <p:cNvPr id="570" name="Group 569"/>
            <p:cNvGrpSpPr/>
            <p:nvPr userDrawn="1"/>
          </p:nvGrpSpPr>
          <p:grpSpPr>
            <a:xfrm flipH="1">
              <a:off x="10774707" y="6715566"/>
              <a:ext cx="110574" cy="232462"/>
              <a:chOff x="4560123" y="5762538"/>
              <a:chExt cx="576447" cy="1211878"/>
            </a:xfrm>
          </p:grpSpPr>
          <p:sp>
            <p:nvSpPr>
              <p:cNvPr id="576" name="Freeform 642"/>
              <p:cNvSpPr>
                <a:spLocks/>
              </p:cNvSpPr>
              <p:nvPr/>
            </p:nvSpPr>
            <p:spPr bwMode="auto">
              <a:xfrm>
                <a:off x="4560123" y="6061486"/>
                <a:ext cx="576447" cy="685033"/>
              </a:xfrm>
              <a:custGeom>
                <a:avLst/>
                <a:gdLst>
                  <a:gd name="T0" fmla="*/ 431 w 860"/>
                  <a:gd name="T1" fmla="*/ 0 h 1022"/>
                  <a:gd name="T2" fmla="*/ 0 w 860"/>
                  <a:gd name="T3" fmla="*/ 1022 h 1022"/>
                  <a:gd name="T4" fmla="*/ 860 w 860"/>
                  <a:gd name="T5" fmla="*/ 1022 h 1022"/>
                  <a:gd name="T6" fmla="*/ 431 w 860"/>
                  <a:gd name="T7" fmla="*/ 0 h 1022"/>
                </a:gdLst>
                <a:ahLst/>
                <a:cxnLst>
                  <a:cxn ang="0">
                    <a:pos x="T0" y="T1"/>
                  </a:cxn>
                  <a:cxn ang="0">
                    <a:pos x="T2" y="T3"/>
                  </a:cxn>
                  <a:cxn ang="0">
                    <a:pos x="T4" y="T5"/>
                  </a:cxn>
                  <a:cxn ang="0">
                    <a:pos x="T6" y="T7"/>
                  </a:cxn>
                </a:cxnLst>
                <a:rect l="0" t="0" r="r" b="b"/>
                <a:pathLst>
                  <a:path w="860" h="1022">
                    <a:moveTo>
                      <a:pt x="431" y="0"/>
                    </a:moveTo>
                    <a:lnTo>
                      <a:pt x="0" y="1022"/>
                    </a:lnTo>
                    <a:lnTo>
                      <a:pt x="860" y="1022"/>
                    </a:lnTo>
                    <a:lnTo>
                      <a:pt x="431" y="0"/>
                    </a:lnTo>
                    <a:close/>
                  </a:path>
                </a:pathLst>
              </a:custGeom>
              <a:solidFill>
                <a:srgbClr val="B9D5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577" name="Freeform 643"/>
              <p:cNvSpPr>
                <a:spLocks/>
              </p:cNvSpPr>
              <p:nvPr/>
            </p:nvSpPr>
            <p:spPr bwMode="auto">
              <a:xfrm>
                <a:off x="4601681" y="5904639"/>
                <a:ext cx="493331" cy="587842"/>
              </a:xfrm>
              <a:custGeom>
                <a:avLst/>
                <a:gdLst>
                  <a:gd name="T0" fmla="*/ 369 w 736"/>
                  <a:gd name="T1" fmla="*/ 0 h 877"/>
                  <a:gd name="T2" fmla="*/ 0 w 736"/>
                  <a:gd name="T3" fmla="*/ 877 h 877"/>
                  <a:gd name="T4" fmla="*/ 736 w 736"/>
                  <a:gd name="T5" fmla="*/ 877 h 877"/>
                  <a:gd name="T6" fmla="*/ 369 w 736"/>
                  <a:gd name="T7" fmla="*/ 0 h 877"/>
                </a:gdLst>
                <a:ahLst/>
                <a:cxnLst>
                  <a:cxn ang="0">
                    <a:pos x="T0" y="T1"/>
                  </a:cxn>
                  <a:cxn ang="0">
                    <a:pos x="T2" y="T3"/>
                  </a:cxn>
                  <a:cxn ang="0">
                    <a:pos x="T4" y="T5"/>
                  </a:cxn>
                  <a:cxn ang="0">
                    <a:pos x="T6" y="T7"/>
                  </a:cxn>
                </a:cxnLst>
                <a:rect l="0" t="0" r="r" b="b"/>
                <a:pathLst>
                  <a:path w="736" h="877">
                    <a:moveTo>
                      <a:pt x="369" y="0"/>
                    </a:moveTo>
                    <a:lnTo>
                      <a:pt x="0" y="877"/>
                    </a:lnTo>
                    <a:lnTo>
                      <a:pt x="736" y="877"/>
                    </a:lnTo>
                    <a:lnTo>
                      <a:pt x="369" y="0"/>
                    </a:lnTo>
                    <a:close/>
                  </a:path>
                </a:pathLst>
              </a:custGeom>
              <a:solidFill>
                <a:srgbClr val="B9D5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578" name="Freeform 644"/>
              <p:cNvSpPr>
                <a:spLocks/>
              </p:cNvSpPr>
              <p:nvPr/>
            </p:nvSpPr>
            <p:spPr bwMode="auto">
              <a:xfrm>
                <a:off x="4684127" y="5762538"/>
                <a:ext cx="328441" cy="389437"/>
              </a:xfrm>
              <a:custGeom>
                <a:avLst/>
                <a:gdLst>
                  <a:gd name="T0" fmla="*/ 246 w 490"/>
                  <a:gd name="T1" fmla="*/ 0 h 581"/>
                  <a:gd name="T2" fmla="*/ 0 w 490"/>
                  <a:gd name="T3" fmla="*/ 581 h 581"/>
                  <a:gd name="T4" fmla="*/ 490 w 490"/>
                  <a:gd name="T5" fmla="*/ 581 h 581"/>
                  <a:gd name="T6" fmla="*/ 246 w 490"/>
                  <a:gd name="T7" fmla="*/ 0 h 581"/>
                </a:gdLst>
                <a:ahLst/>
                <a:cxnLst>
                  <a:cxn ang="0">
                    <a:pos x="T0" y="T1"/>
                  </a:cxn>
                  <a:cxn ang="0">
                    <a:pos x="T2" y="T3"/>
                  </a:cxn>
                  <a:cxn ang="0">
                    <a:pos x="T4" y="T5"/>
                  </a:cxn>
                  <a:cxn ang="0">
                    <a:pos x="T6" y="T7"/>
                  </a:cxn>
                </a:cxnLst>
                <a:rect l="0" t="0" r="r" b="b"/>
                <a:pathLst>
                  <a:path w="490" h="581">
                    <a:moveTo>
                      <a:pt x="246" y="0"/>
                    </a:moveTo>
                    <a:lnTo>
                      <a:pt x="0" y="581"/>
                    </a:lnTo>
                    <a:lnTo>
                      <a:pt x="490" y="581"/>
                    </a:lnTo>
                    <a:lnTo>
                      <a:pt x="246" y="0"/>
                    </a:lnTo>
                    <a:close/>
                  </a:path>
                </a:pathLst>
              </a:custGeom>
              <a:solidFill>
                <a:srgbClr val="B9D5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579" name="Freeform 645"/>
              <p:cNvSpPr>
                <a:spLocks/>
              </p:cNvSpPr>
              <p:nvPr/>
            </p:nvSpPr>
            <p:spPr bwMode="auto">
              <a:xfrm>
                <a:off x="4812822" y="5922736"/>
                <a:ext cx="74402" cy="809036"/>
              </a:xfrm>
              <a:custGeom>
                <a:avLst/>
                <a:gdLst>
                  <a:gd name="T0" fmla="*/ 54 w 111"/>
                  <a:gd name="T1" fmla="*/ 0 h 1207"/>
                  <a:gd name="T2" fmla="*/ 0 w 111"/>
                  <a:gd name="T3" fmla="*/ 1207 h 1207"/>
                  <a:gd name="T4" fmla="*/ 111 w 111"/>
                  <a:gd name="T5" fmla="*/ 1207 h 1207"/>
                  <a:gd name="T6" fmla="*/ 54 w 111"/>
                  <a:gd name="T7" fmla="*/ 0 h 1207"/>
                </a:gdLst>
                <a:ahLst/>
                <a:cxnLst>
                  <a:cxn ang="0">
                    <a:pos x="T0" y="T1"/>
                  </a:cxn>
                  <a:cxn ang="0">
                    <a:pos x="T2" y="T3"/>
                  </a:cxn>
                  <a:cxn ang="0">
                    <a:pos x="T4" y="T5"/>
                  </a:cxn>
                  <a:cxn ang="0">
                    <a:pos x="T6" y="T7"/>
                  </a:cxn>
                </a:cxnLst>
                <a:rect l="0" t="0" r="r" b="b"/>
                <a:pathLst>
                  <a:path w="111" h="1207">
                    <a:moveTo>
                      <a:pt x="54" y="0"/>
                    </a:moveTo>
                    <a:lnTo>
                      <a:pt x="0" y="1207"/>
                    </a:lnTo>
                    <a:lnTo>
                      <a:pt x="111" y="1207"/>
                    </a:lnTo>
                    <a:lnTo>
                      <a:pt x="54" y="0"/>
                    </a:lnTo>
                    <a:close/>
                  </a:path>
                </a:pathLst>
              </a:custGeom>
              <a:solidFill>
                <a:srgbClr val="00BC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580" name="Freeform 646"/>
              <p:cNvSpPr>
                <a:spLocks/>
              </p:cNvSpPr>
              <p:nvPr/>
            </p:nvSpPr>
            <p:spPr bwMode="auto">
              <a:xfrm>
                <a:off x="4715630" y="5922736"/>
                <a:ext cx="275488" cy="1051680"/>
              </a:xfrm>
              <a:custGeom>
                <a:avLst/>
                <a:gdLst>
                  <a:gd name="T0" fmla="*/ 411 w 411"/>
                  <a:gd name="T1" fmla="*/ 919 h 1569"/>
                  <a:gd name="T2" fmla="*/ 249 w 411"/>
                  <a:gd name="T3" fmla="*/ 1052 h 1569"/>
                  <a:gd name="T4" fmla="*/ 236 w 411"/>
                  <a:gd name="T5" fmla="*/ 751 h 1569"/>
                  <a:gd name="T6" fmla="*/ 364 w 411"/>
                  <a:gd name="T7" fmla="*/ 589 h 1569"/>
                  <a:gd name="T8" fmla="*/ 234 w 411"/>
                  <a:gd name="T9" fmla="*/ 692 h 1569"/>
                  <a:gd name="T10" fmla="*/ 222 w 411"/>
                  <a:gd name="T11" fmla="*/ 428 h 1569"/>
                  <a:gd name="T12" fmla="*/ 315 w 411"/>
                  <a:gd name="T13" fmla="*/ 303 h 1569"/>
                  <a:gd name="T14" fmla="*/ 219 w 411"/>
                  <a:gd name="T15" fmla="*/ 377 h 1569"/>
                  <a:gd name="T16" fmla="*/ 199 w 411"/>
                  <a:gd name="T17" fmla="*/ 0 h 1569"/>
                  <a:gd name="T18" fmla="*/ 182 w 411"/>
                  <a:gd name="T19" fmla="*/ 404 h 1569"/>
                  <a:gd name="T20" fmla="*/ 180 w 411"/>
                  <a:gd name="T21" fmla="*/ 406 h 1569"/>
                  <a:gd name="T22" fmla="*/ 182 w 411"/>
                  <a:gd name="T23" fmla="*/ 411 h 1569"/>
                  <a:gd name="T24" fmla="*/ 177 w 411"/>
                  <a:gd name="T25" fmla="*/ 473 h 1569"/>
                  <a:gd name="T26" fmla="*/ 59 w 411"/>
                  <a:gd name="T27" fmla="*/ 377 h 1569"/>
                  <a:gd name="T28" fmla="*/ 175 w 411"/>
                  <a:gd name="T29" fmla="*/ 527 h 1569"/>
                  <a:gd name="T30" fmla="*/ 165 w 411"/>
                  <a:gd name="T31" fmla="*/ 759 h 1569"/>
                  <a:gd name="T32" fmla="*/ 27 w 411"/>
                  <a:gd name="T33" fmla="*/ 645 h 1569"/>
                  <a:gd name="T34" fmla="*/ 162 w 411"/>
                  <a:gd name="T35" fmla="*/ 808 h 1569"/>
                  <a:gd name="T36" fmla="*/ 155 w 411"/>
                  <a:gd name="T37" fmla="*/ 975 h 1569"/>
                  <a:gd name="T38" fmla="*/ 0 w 411"/>
                  <a:gd name="T39" fmla="*/ 842 h 1569"/>
                  <a:gd name="T40" fmla="*/ 153 w 411"/>
                  <a:gd name="T41" fmla="*/ 1025 h 1569"/>
                  <a:gd name="T42" fmla="*/ 128 w 411"/>
                  <a:gd name="T43" fmla="*/ 1569 h 1569"/>
                  <a:gd name="T44" fmla="*/ 273 w 411"/>
                  <a:gd name="T45" fmla="*/ 1569 h 1569"/>
                  <a:gd name="T46" fmla="*/ 254 w 411"/>
                  <a:gd name="T47" fmla="*/ 1113 h 1569"/>
                  <a:gd name="T48" fmla="*/ 411 w 411"/>
                  <a:gd name="T49" fmla="*/ 919 h 1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11" h="1569">
                    <a:moveTo>
                      <a:pt x="411" y="919"/>
                    </a:moveTo>
                    <a:lnTo>
                      <a:pt x="249" y="1052"/>
                    </a:lnTo>
                    <a:lnTo>
                      <a:pt x="236" y="751"/>
                    </a:lnTo>
                    <a:lnTo>
                      <a:pt x="364" y="589"/>
                    </a:lnTo>
                    <a:lnTo>
                      <a:pt x="234" y="692"/>
                    </a:lnTo>
                    <a:lnTo>
                      <a:pt x="222" y="428"/>
                    </a:lnTo>
                    <a:lnTo>
                      <a:pt x="315" y="303"/>
                    </a:lnTo>
                    <a:lnTo>
                      <a:pt x="219" y="377"/>
                    </a:lnTo>
                    <a:lnTo>
                      <a:pt x="199" y="0"/>
                    </a:lnTo>
                    <a:lnTo>
                      <a:pt x="182" y="404"/>
                    </a:lnTo>
                    <a:lnTo>
                      <a:pt x="180" y="406"/>
                    </a:lnTo>
                    <a:lnTo>
                      <a:pt x="182" y="411"/>
                    </a:lnTo>
                    <a:lnTo>
                      <a:pt x="177" y="473"/>
                    </a:lnTo>
                    <a:lnTo>
                      <a:pt x="59" y="377"/>
                    </a:lnTo>
                    <a:lnTo>
                      <a:pt x="175" y="527"/>
                    </a:lnTo>
                    <a:lnTo>
                      <a:pt x="165" y="759"/>
                    </a:lnTo>
                    <a:lnTo>
                      <a:pt x="27" y="645"/>
                    </a:lnTo>
                    <a:lnTo>
                      <a:pt x="162" y="808"/>
                    </a:lnTo>
                    <a:lnTo>
                      <a:pt x="155" y="975"/>
                    </a:lnTo>
                    <a:lnTo>
                      <a:pt x="0" y="842"/>
                    </a:lnTo>
                    <a:lnTo>
                      <a:pt x="153" y="1025"/>
                    </a:lnTo>
                    <a:lnTo>
                      <a:pt x="128" y="1569"/>
                    </a:lnTo>
                    <a:lnTo>
                      <a:pt x="273" y="1569"/>
                    </a:lnTo>
                    <a:lnTo>
                      <a:pt x="254" y="1113"/>
                    </a:lnTo>
                    <a:lnTo>
                      <a:pt x="411" y="919"/>
                    </a:lnTo>
                    <a:close/>
                  </a:path>
                </a:pathLst>
              </a:custGeom>
              <a:solidFill>
                <a:srgbClr val="79A5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grpSp>
        <p:pic>
          <p:nvPicPr>
            <p:cNvPr id="1005" name="Picture 1004"/>
            <p:cNvPicPr>
              <a:picLocks noChangeAspect="1"/>
            </p:cNvPicPr>
            <p:nvPr userDrawn="1"/>
          </p:nvPicPr>
          <p:blipFill>
            <a:blip r:embed="rId4">
              <a:extLst>
                <a:ext uri="{28A0092B-C50C-407E-A947-70E740481C1C}">
                  <a14:useLocalDpi xmlns:a14="http://schemas.microsoft.com/office/drawing/2010/main" val="0"/>
                </a:ext>
              </a:extLst>
            </a:blip>
            <a:stretch>
              <a:fillRect/>
            </a:stretch>
          </p:blipFill>
          <p:spPr>
            <a:xfrm>
              <a:off x="3142535" y="6319992"/>
              <a:ext cx="407631" cy="674533"/>
            </a:xfrm>
            <a:prstGeom prst="rect">
              <a:avLst/>
            </a:prstGeom>
          </p:spPr>
        </p:pic>
        <p:sp>
          <p:nvSpPr>
            <p:cNvPr id="563" name="Freeform 18"/>
            <p:cNvSpPr>
              <a:spLocks/>
            </p:cNvSpPr>
            <p:nvPr userDrawn="1"/>
          </p:nvSpPr>
          <p:spPr bwMode="auto">
            <a:xfrm flipH="1">
              <a:off x="984" y="6403470"/>
              <a:ext cx="2761266" cy="596634"/>
            </a:xfrm>
            <a:custGeom>
              <a:avLst/>
              <a:gdLst>
                <a:gd name="T0" fmla="*/ 0 w 1014"/>
                <a:gd name="T1" fmla="*/ 296 h 296"/>
                <a:gd name="T2" fmla="*/ 0 w 1014"/>
                <a:gd name="T3" fmla="*/ 296 h 296"/>
                <a:gd name="T4" fmla="*/ 1014 w 1014"/>
                <a:gd name="T5" fmla="*/ 296 h 296"/>
                <a:gd name="T6" fmla="*/ 1014 w 1014"/>
                <a:gd name="T7" fmla="*/ 238 h 296"/>
                <a:gd name="T8" fmla="*/ 0 w 1014"/>
                <a:gd name="T9" fmla="*/ 296 h 296"/>
              </a:gdLst>
              <a:ahLst/>
              <a:cxnLst>
                <a:cxn ang="0">
                  <a:pos x="T0" y="T1"/>
                </a:cxn>
                <a:cxn ang="0">
                  <a:pos x="T2" y="T3"/>
                </a:cxn>
                <a:cxn ang="0">
                  <a:pos x="T4" y="T5"/>
                </a:cxn>
                <a:cxn ang="0">
                  <a:pos x="T6" y="T7"/>
                </a:cxn>
                <a:cxn ang="0">
                  <a:pos x="T8" y="T9"/>
                </a:cxn>
              </a:cxnLst>
              <a:rect l="0" t="0" r="r" b="b"/>
              <a:pathLst>
                <a:path w="1014" h="296">
                  <a:moveTo>
                    <a:pt x="0" y="296"/>
                  </a:moveTo>
                  <a:cubicBezTo>
                    <a:pt x="0" y="296"/>
                    <a:pt x="0" y="296"/>
                    <a:pt x="0" y="296"/>
                  </a:cubicBezTo>
                  <a:cubicBezTo>
                    <a:pt x="1014" y="296"/>
                    <a:pt x="1014" y="296"/>
                    <a:pt x="1014" y="296"/>
                  </a:cubicBezTo>
                  <a:cubicBezTo>
                    <a:pt x="1014" y="238"/>
                    <a:pt x="1014" y="238"/>
                    <a:pt x="1014" y="238"/>
                  </a:cubicBezTo>
                  <a:cubicBezTo>
                    <a:pt x="714" y="0"/>
                    <a:pt x="277" y="19"/>
                    <a:pt x="0" y="296"/>
                  </a:cubicBezTo>
                  <a:close/>
                </a:path>
              </a:pathLst>
            </a:custGeom>
            <a:solidFill>
              <a:srgbClr val="77AC00"/>
            </a:solidFill>
            <a:ln>
              <a:noFill/>
            </a:ln>
            <a:extLst/>
          </p:spPr>
          <p:txBody>
            <a:bodyPr vert="horz" wrap="square" lIns="91427" tIns="45713" rIns="91427" bIns="45713" numCol="1" anchor="t" anchorCtr="0" compatLnSpc="1">
              <a:prstTxWarp prst="textNoShape">
                <a:avLst/>
              </a:prstTxWarp>
              <a:noAutofit/>
            </a:bodyPr>
            <a:lstStyle/>
            <a:p>
              <a:pPr defTabSz="699171"/>
              <a:endParaRPr lang="en-US" sz="1350" kern="0">
                <a:solidFill>
                  <a:srgbClr val="000000"/>
                </a:solidFill>
              </a:endParaRPr>
            </a:p>
          </p:txBody>
        </p:sp>
      </p:grpSp>
      <p:graphicFrame>
        <p:nvGraphicFramePr>
          <p:cNvPr id="5" name="Object 4" hidden="1"/>
          <p:cNvGraphicFramePr>
            <a:graphicFrameLocks noChangeAspect="1"/>
          </p:cNvGraphicFramePr>
          <p:nvPr userDrawn="1">
            <p:custDataLst>
              <p:tags r:id="rId2"/>
            </p:custDataLst>
            <p:extLst/>
          </p:nvPr>
        </p:nvGraphicFramePr>
        <p:xfrm>
          <a:off x="1191" y="1589"/>
          <a:ext cx="1190" cy="1587"/>
        </p:xfrm>
        <a:graphic>
          <a:graphicData uri="http://schemas.openxmlformats.org/presentationml/2006/ole">
            <mc:AlternateContent xmlns:mc="http://schemas.openxmlformats.org/markup-compatibility/2006">
              <mc:Choice xmlns:v="urn:schemas-microsoft-com:vml" Requires="v">
                <p:oleObj spid="_x0000_s105477" name="think-cell Slide" r:id="rId5" imgW="270" imgH="270" progId="TCLayout.ActiveDocument.1">
                  <p:embed/>
                </p:oleObj>
              </mc:Choice>
              <mc:Fallback>
                <p:oleObj name="think-cell Slide" r:id="rId5" imgW="270" imgH="270" progId="TCLayout.ActiveDocument.1">
                  <p:embed/>
                  <p:pic>
                    <p:nvPicPr>
                      <p:cNvPr id="5" name="Object 4" hidden="1"/>
                      <p:cNvPicPr/>
                      <p:nvPr/>
                    </p:nvPicPr>
                    <p:blipFill>
                      <a:blip r:embed="rId6"/>
                      <a:stretch>
                        <a:fillRect/>
                      </a:stretch>
                    </p:blipFill>
                    <p:spPr>
                      <a:xfrm>
                        <a:off x="1191" y="1589"/>
                        <a:ext cx="1190" cy="1587"/>
                      </a:xfrm>
                      <a:prstGeom prst="rect">
                        <a:avLst/>
                      </a:prstGeom>
                    </p:spPr>
                  </p:pic>
                </p:oleObj>
              </mc:Fallback>
            </mc:AlternateContent>
          </a:graphicData>
        </a:graphic>
      </p:graphicFrame>
      <p:sp>
        <p:nvSpPr>
          <p:cNvPr id="4" name="Slide Number Placeholder 3"/>
          <p:cNvSpPr>
            <a:spLocks noGrp="1"/>
          </p:cNvSpPr>
          <p:nvPr userDrawn="1">
            <p:ph type="sldNum" sz="quarter" idx="11"/>
          </p:nvPr>
        </p:nvSpPr>
        <p:spPr/>
        <p:txBody>
          <a:bodyPr/>
          <a:lstStyle/>
          <a:p>
            <a:fld id="{27258FFF-F925-446B-8502-81C933981705}" type="slidenum">
              <a:rPr lang="en-US" smtClean="0"/>
              <a:pPr/>
              <a:t>‹#›</a:t>
            </a:fld>
            <a:endParaRPr lang="en-US"/>
          </a:p>
        </p:txBody>
      </p:sp>
      <p:sp>
        <p:nvSpPr>
          <p:cNvPr id="7" name="Title 1"/>
          <p:cNvSpPr>
            <a:spLocks noGrp="1"/>
          </p:cNvSpPr>
          <p:nvPr userDrawn="1">
            <p:ph type="title" hasCustomPrompt="1"/>
          </p:nvPr>
        </p:nvSpPr>
        <p:spPr>
          <a:xfrm>
            <a:off x="438875" y="264964"/>
            <a:ext cx="8418931" cy="1097302"/>
          </a:xfrm>
        </p:spPr>
        <p:txBody>
          <a:bodyPr lIns="0" tIns="91440" rIns="146304" bIns="91440"/>
          <a:lstStyle>
            <a:lvl1pPr>
              <a:lnSpc>
                <a:spcPts val="3674"/>
              </a:lnSpc>
              <a:defRPr sz="2700" baseline="0">
                <a:solidFill>
                  <a:schemeClr val="accent1"/>
                </a:solidFill>
              </a:defRPr>
            </a:lvl1pPr>
          </a:lstStyle>
          <a:p>
            <a:r>
              <a:rPr lang="en-US" dirty="0" err="1"/>
              <a:t>Lorem</a:t>
            </a:r>
            <a:r>
              <a:rPr lang="en-US" dirty="0"/>
              <a:t> </a:t>
            </a:r>
            <a:r>
              <a:rPr lang="en-US" dirty="0" err="1"/>
              <a:t>ipsum</a:t>
            </a:r>
            <a:r>
              <a:rPr lang="en-US" dirty="0"/>
              <a:t> dolor sit.</a:t>
            </a:r>
          </a:p>
        </p:txBody>
      </p:sp>
      <p:sp>
        <p:nvSpPr>
          <p:cNvPr id="3" name="Footer Placeholder 2"/>
          <p:cNvSpPr>
            <a:spLocks noGrp="1"/>
          </p:cNvSpPr>
          <p:nvPr userDrawn="1">
            <p:ph type="ftr" sz="quarter" idx="10"/>
          </p:nvPr>
        </p:nvSpPr>
        <p:spPr/>
        <p:txBody>
          <a:bodyPr/>
          <a:lstStyle/>
          <a:p>
            <a:r>
              <a:rPr lang="en-US"/>
              <a:t>Microsoft Confidential</a:t>
            </a:r>
          </a:p>
        </p:txBody>
      </p:sp>
      <p:sp>
        <p:nvSpPr>
          <p:cNvPr id="116" name="Text Placeholder 7"/>
          <p:cNvSpPr>
            <a:spLocks noGrp="1"/>
          </p:cNvSpPr>
          <p:nvPr userDrawn="1">
            <p:ph type="body" sz="quarter" idx="13" hasCustomPrompt="1"/>
          </p:nvPr>
        </p:nvSpPr>
        <p:spPr>
          <a:xfrm>
            <a:off x="452590" y="1545465"/>
            <a:ext cx="8418931" cy="4663068"/>
          </a:xfrm>
        </p:spPr>
        <p:txBody>
          <a:bodyPr lIns="0" tIns="0"/>
          <a:lstStyle>
            <a:lvl1pPr marL="175006" indent="-175006">
              <a:spcBef>
                <a:spcPts val="900"/>
              </a:spcBef>
              <a:defRPr sz="1950">
                <a:latin typeface="+mn-lt"/>
              </a:defRPr>
            </a:lvl1pPr>
            <a:lvl2pPr marL="517874" indent="-175006">
              <a:spcBef>
                <a:spcPts val="900"/>
              </a:spcBef>
              <a:buSzPct val="100000"/>
              <a:buFont typeface="Segoe UI" pitchFamily="34" charset="0"/>
              <a:buChar char="‐"/>
              <a:defRPr/>
            </a:lvl2pPr>
            <a:lvl3pPr marL="860741" indent="-175006">
              <a:spcBef>
                <a:spcPts val="900"/>
              </a:spcBef>
              <a:buFont typeface="Wingdings" pitchFamily="2" charset="2"/>
              <a:buChar char="§"/>
              <a:defRPr/>
            </a:lvl3pPr>
            <a:lvl4pPr marL="1200037" indent="-257151">
              <a:spcBef>
                <a:spcPts val="900"/>
              </a:spcBef>
              <a:buFont typeface="+mj-lt"/>
              <a:buAutoNum type="arabicPeriod"/>
              <a:defRPr/>
            </a:lvl4pPr>
            <a:lvl5pPr marL="1459569" indent="-257151">
              <a:spcBef>
                <a:spcPts val="900"/>
              </a:spcBef>
              <a:buFont typeface="+mj-lt"/>
              <a:buAutoNum type="alphaLcParenR"/>
              <a:defRPr/>
            </a:lvl5pPr>
          </a:lstStyle>
          <a:p>
            <a:pPr lvl="0"/>
            <a:r>
              <a:rPr lang="en-US" dirty="0" err="1"/>
              <a:t>Lorem</a:t>
            </a:r>
            <a:r>
              <a:rPr lang="en-US" dirty="0"/>
              <a:t> </a:t>
            </a:r>
            <a:r>
              <a:rPr lang="en-US" dirty="0" err="1"/>
              <a:t>ipsum</a:t>
            </a:r>
            <a:r>
              <a:rPr lang="en-US" dirty="0"/>
              <a:t> dolor sit </a:t>
            </a:r>
            <a:r>
              <a:rPr lang="en-US" dirty="0" err="1"/>
              <a:t>amet</a:t>
            </a:r>
            <a:r>
              <a:rPr lang="en-US" dirty="0"/>
              <a:t>, </a:t>
            </a:r>
            <a:r>
              <a:rPr lang="en-US" dirty="0" err="1"/>
              <a:t>consectetur</a:t>
            </a:r>
            <a:r>
              <a:rPr lang="en-US" dirty="0"/>
              <a:t> </a:t>
            </a:r>
            <a:r>
              <a:rPr lang="en-US" dirty="0" err="1"/>
              <a:t>adipiscing</a:t>
            </a:r>
            <a:r>
              <a:rPr lang="en-US" dirty="0"/>
              <a:t> </a:t>
            </a:r>
            <a:br>
              <a:rPr lang="en-US" dirty="0"/>
            </a:br>
            <a:r>
              <a:rPr lang="en-US" dirty="0" err="1"/>
              <a:t>elit</a:t>
            </a:r>
            <a:r>
              <a:rPr lang="en-US" dirty="0"/>
              <a:t>. </a:t>
            </a:r>
            <a:r>
              <a:rPr lang="en-US" dirty="0" err="1"/>
              <a:t>Nunc</a:t>
            </a:r>
            <a:r>
              <a:rPr lang="en-US" dirty="0"/>
              <a:t> et </a:t>
            </a:r>
            <a:r>
              <a:rPr lang="en-US" dirty="0" err="1"/>
              <a:t>sagittis</a:t>
            </a:r>
            <a:r>
              <a:rPr lang="en-US" dirty="0"/>
              <a:t> ligula</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3684243791"/>
      </p:ext>
    </p:extLst>
  </p:cSld>
  <p:clrMapOvr>
    <a:masterClrMapping/>
  </p:clrMapOvr>
  <mc:AlternateContent xmlns:mc="http://schemas.openxmlformats.org/markup-compatibility/2006" xmlns:p14="http://schemas.microsoft.com/office/powerpoint/2010/main">
    <mc:Choice Requires="p14">
      <p:transition spd="slow" p14:dur="1250">
        <p:fade/>
      </p:transition>
    </mc:Choice>
    <mc:Fallback xmlns="">
      <p:transition spd="slow">
        <p:fade/>
      </p:transition>
    </mc:Fallback>
  </mc:AlternateContent>
</p:sldLayout>
</file>

<file path=ppt/slideLayouts/slideLayout174.xml><?xml version="1.0" encoding="utf-8"?>
<p:sldLayout xmlns:a="http://schemas.openxmlformats.org/drawingml/2006/main" xmlns:r="http://schemas.openxmlformats.org/officeDocument/2006/relationships" xmlns:p="http://schemas.openxmlformats.org/presentationml/2006/main" preserve="1" userDrawn="1">
  <p:cSld name="71_Illustrated Footer">
    <p:spTree>
      <p:nvGrpSpPr>
        <p:cNvPr id="1" name=""/>
        <p:cNvGrpSpPr/>
        <p:nvPr/>
      </p:nvGrpSpPr>
      <p:grpSpPr>
        <a:xfrm>
          <a:off x="0" y="0"/>
          <a:ext cx="0" cy="0"/>
          <a:chOff x="0" y="0"/>
          <a:chExt cx="0" cy="0"/>
        </a:xfrm>
      </p:grpSpPr>
      <p:grpSp>
        <p:nvGrpSpPr>
          <p:cNvPr id="11" name="Group 10"/>
          <p:cNvGrpSpPr/>
          <p:nvPr userDrawn="1"/>
        </p:nvGrpSpPr>
        <p:grpSpPr>
          <a:xfrm>
            <a:off x="-11388" y="5814957"/>
            <a:ext cx="9337951" cy="1179568"/>
            <a:chOff x="-15186" y="5814957"/>
            <a:chExt cx="12451661" cy="1179568"/>
          </a:xfrm>
        </p:grpSpPr>
        <p:grpSp>
          <p:nvGrpSpPr>
            <p:cNvPr id="9" name="Group 8"/>
            <p:cNvGrpSpPr/>
            <p:nvPr userDrawn="1"/>
          </p:nvGrpSpPr>
          <p:grpSpPr>
            <a:xfrm>
              <a:off x="357223" y="6127415"/>
              <a:ext cx="832104" cy="842138"/>
              <a:chOff x="0" y="4201098"/>
              <a:chExt cx="915310" cy="842138"/>
            </a:xfrm>
          </p:grpSpPr>
          <p:sp>
            <p:nvSpPr>
              <p:cNvPr id="865" name="Line 225"/>
              <p:cNvSpPr>
                <a:spLocks noChangeShapeType="1"/>
              </p:cNvSpPr>
              <p:nvPr userDrawn="1"/>
            </p:nvSpPr>
            <p:spPr bwMode="auto">
              <a:xfrm flipH="1">
                <a:off x="78982" y="4201098"/>
                <a:ext cx="0" cy="192167"/>
              </a:xfrm>
              <a:prstGeom prst="line">
                <a:avLst/>
              </a:prstGeom>
              <a:noFill/>
              <a:ln w="3175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IN" sz="1350"/>
              </a:p>
            </p:txBody>
          </p:sp>
          <p:sp>
            <p:nvSpPr>
              <p:cNvPr id="866" name="Line 226"/>
              <p:cNvSpPr>
                <a:spLocks noChangeShapeType="1"/>
              </p:cNvSpPr>
              <p:nvPr userDrawn="1"/>
            </p:nvSpPr>
            <p:spPr bwMode="auto">
              <a:xfrm flipH="1">
                <a:off x="143746" y="4201098"/>
                <a:ext cx="0" cy="192167"/>
              </a:xfrm>
              <a:prstGeom prst="line">
                <a:avLst/>
              </a:prstGeom>
              <a:noFill/>
              <a:ln w="3175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IN" sz="1350"/>
              </a:p>
            </p:txBody>
          </p:sp>
          <p:sp>
            <p:nvSpPr>
              <p:cNvPr id="867" name="Rectangle 227"/>
              <p:cNvSpPr>
                <a:spLocks noChangeArrowheads="1"/>
              </p:cNvSpPr>
              <p:nvPr userDrawn="1"/>
            </p:nvSpPr>
            <p:spPr bwMode="auto">
              <a:xfrm flipH="1">
                <a:off x="0" y="4299055"/>
                <a:ext cx="222728" cy="744180"/>
              </a:xfrm>
              <a:prstGeom prst="rect">
                <a:avLst/>
              </a:prstGeom>
              <a:solidFill>
                <a:schemeClr val="accent2"/>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868" name="Rectangle 228"/>
              <p:cNvSpPr>
                <a:spLocks noChangeArrowheads="1"/>
              </p:cNvSpPr>
              <p:nvPr userDrawn="1"/>
            </p:nvSpPr>
            <p:spPr bwMode="auto">
              <a:xfrm flipH="1">
                <a:off x="168073" y="4299055"/>
                <a:ext cx="54655" cy="744180"/>
              </a:xfrm>
              <a:prstGeom prst="rect">
                <a:avLst/>
              </a:pr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869" name="Rectangle 229"/>
              <p:cNvSpPr>
                <a:spLocks noChangeArrowheads="1"/>
              </p:cNvSpPr>
              <p:nvPr userDrawn="1"/>
            </p:nvSpPr>
            <p:spPr bwMode="auto">
              <a:xfrm flipH="1">
                <a:off x="263202" y="4525219"/>
                <a:ext cx="223360" cy="518016"/>
              </a:xfrm>
              <a:prstGeom prst="rect">
                <a:avLst/>
              </a:prstGeom>
              <a:solidFill>
                <a:schemeClr val="accent2"/>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870" name="Rectangle 230"/>
              <p:cNvSpPr>
                <a:spLocks noChangeArrowheads="1"/>
              </p:cNvSpPr>
              <p:nvPr userDrawn="1"/>
            </p:nvSpPr>
            <p:spPr bwMode="auto">
              <a:xfrm flipH="1">
                <a:off x="291319" y="4375403"/>
                <a:ext cx="167125" cy="149816"/>
              </a:xfrm>
              <a:prstGeom prst="rect">
                <a:avLst/>
              </a:prstGeom>
              <a:solidFill>
                <a:schemeClr val="accent2"/>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871" name="Freeform 231"/>
              <p:cNvSpPr>
                <a:spLocks/>
              </p:cNvSpPr>
              <p:nvPr userDrawn="1"/>
            </p:nvSpPr>
            <p:spPr bwMode="auto">
              <a:xfrm flipH="1">
                <a:off x="332705" y="4275430"/>
                <a:ext cx="85300" cy="99973"/>
              </a:xfrm>
              <a:custGeom>
                <a:avLst/>
                <a:gdLst>
                  <a:gd name="T0" fmla="*/ 186 w 270"/>
                  <a:gd name="T1" fmla="*/ 0 h 347"/>
                  <a:gd name="T2" fmla="*/ 84 w 270"/>
                  <a:gd name="T3" fmla="*/ 0 h 347"/>
                  <a:gd name="T4" fmla="*/ 0 w 270"/>
                  <a:gd name="T5" fmla="*/ 347 h 347"/>
                  <a:gd name="T6" fmla="*/ 270 w 270"/>
                  <a:gd name="T7" fmla="*/ 347 h 347"/>
                  <a:gd name="T8" fmla="*/ 186 w 270"/>
                  <a:gd name="T9" fmla="*/ 0 h 347"/>
                </a:gdLst>
                <a:ahLst/>
                <a:cxnLst>
                  <a:cxn ang="0">
                    <a:pos x="T0" y="T1"/>
                  </a:cxn>
                  <a:cxn ang="0">
                    <a:pos x="T2" y="T3"/>
                  </a:cxn>
                  <a:cxn ang="0">
                    <a:pos x="T4" y="T5"/>
                  </a:cxn>
                  <a:cxn ang="0">
                    <a:pos x="T6" y="T7"/>
                  </a:cxn>
                  <a:cxn ang="0">
                    <a:pos x="T8" y="T9"/>
                  </a:cxn>
                </a:cxnLst>
                <a:rect l="0" t="0" r="r" b="b"/>
                <a:pathLst>
                  <a:path w="270" h="347">
                    <a:moveTo>
                      <a:pt x="186" y="0"/>
                    </a:moveTo>
                    <a:lnTo>
                      <a:pt x="84" y="0"/>
                    </a:lnTo>
                    <a:lnTo>
                      <a:pt x="0" y="347"/>
                    </a:lnTo>
                    <a:lnTo>
                      <a:pt x="270" y="347"/>
                    </a:lnTo>
                    <a:lnTo>
                      <a:pt x="186" y="0"/>
                    </a:lnTo>
                    <a:close/>
                  </a:path>
                </a:pathLst>
              </a:custGeom>
              <a:solidFill>
                <a:schemeClr val="accent2"/>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872" name="Rectangle 232"/>
              <p:cNvSpPr>
                <a:spLocks noChangeArrowheads="1"/>
              </p:cNvSpPr>
              <p:nvPr userDrawn="1"/>
            </p:nvSpPr>
            <p:spPr bwMode="auto">
              <a:xfrm flipH="1">
                <a:off x="431906" y="4559504"/>
                <a:ext cx="23694" cy="483732"/>
              </a:xfrm>
              <a:prstGeom prst="rect">
                <a:avLst/>
              </a:pr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873" name="Rectangle 233"/>
              <p:cNvSpPr>
                <a:spLocks noChangeArrowheads="1"/>
              </p:cNvSpPr>
              <p:nvPr userDrawn="1"/>
            </p:nvSpPr>
            <p:spPr bwMode="auto">
              <a:xfrm flipH="1">
                <a:off x="386729" y="4559504"/>
                <a:ext cx="22747" cy="483732"/>
              </a:xfrm>
              <a:prstGeom prst="rect">
                <a:avLst/>
              </a:pr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874" name="Rectangle 234"/>
              <p:cNvSpPr>
                <a:spLocks noChangeArrowheads="1"/>
              </p:cNvSpPr>
              <p:nvPr userDrawn="1"/>
            </p:nvSpPr>
            <p:spPr bwMode="auto">
              <a:xfrm flipH="1">
                <a:off x="340603" y="4559504"/>
                <a:ext cx="23379" cy="483732"/>
              </a:xfrm>
              <a:prstGeom prst="rect">
                <a:avLst/>
              </a:pr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875" name="Rectangle 235"/>
              <p:cNvSpPr>
                <a:spLocks noChangeArrowheads="1"/>
              </p:cNvSpPr>
              <p:nvPr userDrawn="1"/>
            </p:nvSpPr>
            <p:spPr bwMode="auto">
              <a:xfrm flipH="1">
                <a:off x="295425" y="4559504"/>
                <a:ext cx="23379" cy="483732"/>
              </a:xfrm>
              <a:prstGeom prst="rect">
                <a:avLst/>
              </a:pr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876" name="Rectangle 236"/>
              <p:cNvSpPr>
                <a:spLocks noChangeArrowheads="1"/>
              </p:cNvSpPr>
              <p:nvPr userDrawn="1"/>
            </p:nvSpPr>
            <p:spPr bwMode="auto">
              <a:xfrm flipH="1">
                <a:off x="291319" y="4375403"/>
                <a:ext cx="167125" cy="15558"/>
              </a:xfrm>
              <a:prstGeom prst="rect">
                <a:avLst/>
              </a:pr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877" name="Rectangle 237"/>
              <p:cNvSpPr>
                <a:spLocks noChangeArrowheads="1"/>
              </p:cNvSpPr>
              <p:nvPr userDrawn="1"/>
            </p:nvSpPr>
            <p:spPr bwMode="auto">
              <a:xfrm flipH="1">
                <a:off x="263202" y="4509373"/>
                <a:ext cx="223360" cy="15846"/>
              </a:xfrm>
              <a:prstGeom prst="rect">
                <a:avLst/>
              </a:pr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878" name="Rectangle 238"/>
              <p:cNvSpPr>
                <a:spLocks noChangeArrowheads="1"/>
              </p:cNvSpPr>
              <p:nvPr userDrawn="1"/>
            </p:nvSpPr>
            <p:spPr bwMode="auto">
              <a:xfrm flipH="1">
                <a:off x="642665" y="4844729"/>
                <a:ext cx="272644" cy="198506"/>
              </a:xfrm>
              <a:prstGeom prst="rect">
                <a:avLst/>
              </a:pr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879" name="Freeform 239"/>
              <p:cNvSpPr>
                <a:spLocks/>
              </p:cNvSpPr>
              <p:nvPr userDrawn="1"/>
            </p:nvSpPr>
            <p:spPr bwMode="auto">
              <a:xfrm flipH="1">
                <a:off x="527036" y="4482291"/>
                <a:ext cx="231258" cy="560944"/>
              </a:xfrm>
              <a:custGeom>
                <a:avLst/>
                <a:gdLst>
                  <a:gd name="T0" fmla="*/ 0 w 732"/>
                  <a:gd name="T1" fmla="*/ 0 h 1947"/>
                  <a:gd name="T2" fmla="*/ 732 w 732"/>
                  <a:gd name="T3" fmla="*/ 0 h 1947"/>
                  <a:gd name="T4" fmla="*/ 732 w 732"/>
                  <a:gd name="T5" fmla="*/ 1947 h 1947"/>
                  <a:gd name="T6" fmla="*/ 0 w 732"/>
                  <a:gd name="T7" fmla="*/ 1947 h 1947"/>
                  <a:gd name="T8" fmla="*/ 0 w 732"/>
                  <a:gd name="T9" fmla="*/ 1268 h 1947"/>
                  <a:gd name="T10" fmla="*/ 0 w 732"/>
                  <a:gd name="T11" fmla="*/ 0 h 1947"/>
                </a:gdLst>
                <a:ahLst/>
                <a:cxnLst>
                  <a:cxn ang="0">
                    <a:pos x="T0" y="T1"/>
                  </a:cxn>
                  <a:cxn ang="0">
                    <a:pos x="T2" y="T3"/>
                  </a:cxn>
                  <a:cxn ang="0">
                    <a:pos x="T4" y="T5"/>
                  </a:cxn>
                  <a:cxn ang="0">
                    <a:pos x="T6" y="T7"/>
                  </a:cxn>
                  <a:cxn ang="0">
                    <a:pos x="T8" y="T9"/>
                  </a:cxn>
                  <a:cxn ang="0">
                    <a:pos x="T10" y="T11"/>
                  </a:cxn>
                </a:cxnLst>
                <a:rect l="0" t="0" r="r" b="b"/>
                <a:pathLst>
                  <a:path w="732" h="1947">
                    <a:moveTo>
                      <a:pt x="0" y="0"/>
                    </a:moveTo>
                    <a:lnTo>
                      <a:pt x="732" y="0"/>
                    </a:lnTo>
                    <a:lnTo>
                      <a:pt x="732" y="1947"/>
                    </a:lnTo>
                    <a:lnTo>
                      <a:pt x="0" y="1947"/>
                    </a:lnTo>
                    <a:lnTo>
                      <a:pt x="0" y="1268"/>
                    </a:lnTo>
                    <a:lnTo>
                      <a:pt x="0" y="0"/>
                    </a:lnTo>
                    <a:close/>
                  </a:path>
                </a:pathLst>
              </a:custGeom>
              <a:solidFill>
                <a:schemeClr val="accent2"/>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880" name="Freeform 240"/>
              <p:cNvSpPr>
                <a:spLocks/>
              </p:cNvSpPr>
              <p:nvPr userDrawn="1"/>
            </p:nvSpPr>
            <p:spPr bwMode="auto">
              <a:xfrm flipH="1">
                <a:off x="758294" y="4847610"/>
                <a:ext cx="157016" cy="195624"/>
              </a:xfrm>
              <a:custGeom>
                <a:avLst/>
                <a:gdLst>
                  <a:gd name="T0" fmla="*/ 0 w 497"/>
                  <a:gd name="T1" fmla="*/ 679 h 679"/>
                  <a:gd name="T2" fmla="*/ 497 w 497"/>
                  <a:gd name="T3" fmla="*/ 679 h 679"/>
                  <a:gd name="T4" fmla="*/ 497 w 497"/>
                  <a:gd name="T5" fmla="*/ 0 h 679"/>
                  <a:gd name="T6" fmla="*/ 0 w 497"/>
                  <a:gd name="T7" fmla="*/ 679 h 679"/>
                </a:gdLst>
                <a:ahLst/>
                <a:cxnLst>
                  <a:cxn ang="0">
                    <a:pos x="T0" y="T1"/>
                  </a:cxn>
                  <a:cxn ang="0">
                    <a:pos x="T2" y="T3"/>
                  </a:cxn>
                  <a:cxn ang="0">
                    <a:pos x="T4" y="T5"/>
                  </a:cxn>
                  <a:cxn ang="0">
                    <a:pos x="T6" y="T7"/>
                  </a:cxn>
                </a:cxnLst>
                <a:rect l="0" t="0" r="r" b="b"/>
                <a:pathLst>
                  <a:path w="497" h="679">
                    <a:moveTo>
                      <a:pt x="0" y="679"/>
                    </a:moveTo>
                    <a:lnTo>
                      <a:pt x="497" y="679"/>
                    </a:lnTo>
                    <a:lnTo>
                      <a:pt x="497" y="0"/>
                    </a:lnTo>
                    <a:lnTo>
                      <a:pt x="0" y="679"/>
                    </a:lnTo>
                    <a:close/>
                  </a:path>
                </a:pathLst>
              </a:custGeom>
              <a:solidFill>
                <a:schemeClr val="accent2"/>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881" name="Rectangle 241"/>
              <p:cNvSpPr>
                <a:spLocks noChangeArrowheads="1"/>
              </p:cNvSpPr>
              <p:nvPr userDrawn="1"/>
            </p:nvSpPr>
            <p:spPr bwMode="auto">
              <a:xfrm flipH="1">
                <a:off x="706798" y="4523778"/>
                <a:ext cx="22431" cy="39759"/>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882" name="Rectangle 242"/>
              <p:cNvSpPr>
                <a:spLocks noChangeArrowheads="1"/>
              </p:cNvSpPr>
              <p:nvPr userDrawn="1"/>
            </p:nvSpPr>
            <p:spPr bwMode="auto">
              <a:xfrm flipH="1">
                <a:off x="656565" y="4523778"/>
                <a:ext cx="22747" cy="39759"/>
              </a:xfrm>
              <a:prstGeom prst="rect">
                <a:avLst/>
              </a:pr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883" name="Rectangle 243"/>
              <p:cNvSpPr>
                <a:spLocks noChangeArrowheads="1"/>
              </p:cNvSpPr>
              <p:nvPr userDrawn="1"/>
            </p:nvSpPr>
            <p:spPr bwMode="auto">
              <a:xfrm flipH="1">
                <a:off x="606649" y="4523778"/>
                <a:ext cx="22747" cy="39759"/>
              </a:xfrm>
              <a:prstGeom prst="rect">
                <a:avLst/>
              </a:pr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884" name="Rectangle 244"/>
              <p:cNvSpPr>
                <a:spLocks noChangeArrowheads="1"/>
              </p:cNvSpPr>
              <p:nvPr userDrawn="1"/>
            </p:nvSpPr>
            <p:spPr bwMode="auto">
              <a:xfrm flipH="1">
                <a:off x="556733" y="4523778"/>
                <a:ext cx="22431" cy="39759"/>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885" name="Rectangle 245"/>
              <p:cNvSpPr>
                <a:spLocks noChangeArrowheads="1"/>
              </p:cNvSpPr>
              <p:nvPr userDrawn="1"/>
            </p:nvSpPr>
            <p:spPr bwMode="auto">
              <a:xfrm flipH="1">
                <a:off x="706798" y="4583705"/>
                <a:ext cx="22431" cy="3918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886" name="Rectangle 246"/>
              <p:cNvSpPr>
                <a:spLocks noChangeArrowheads="1"/>
              </p:cNvSpPr>
              <p:nvPr userDrawn="1"/>
            </p:nvSpPr>
            <p:spPr bwMode="auto">
              <a:xfrm flipH="1">
                <a:off x="656565" y="4583705"/>
                <a:ext cx="22747" cy="3918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887" name="Rectangle 247"/>
              <p:cNvSpPr>
                <a:spLocks noChangeArrowheads="1"/>
              </p:cNvSpPr>
              <p:nvPr userDrawn="1"/>
            </p:nvSpPr>
            <p:spPr bwMode="auto">
              <a:xfrm flipH="1">
                <a:off x="606649" y="4583705"/>
                <a:ext cx="22747" cy="39183"/>
              </a:xfrm>
              <a:prstGeom prst="rect">
                <a:avLst/>
              </a:pr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888" name="Rectangle 248"/>
              <p:cNvSpPr>
                <a:spLocks noChangeArrowheads="1"/>
              </p:cNvSpPr>
              <p:nvPr userDrawn="1"/>
            </p:nvSpPr>
            <p:spPr bwMode="auto">
              <a:xfrm flipH="1">
                <a:off x="556733" y="4583705"/>
                <a:ext cx="22431" cy="3918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889" name="Rectangle 249"/>
              <p:cNvSpPr>
                <a:spLocks noChangeArrowheads="1"/>
              </p:cNvSpPr>
              <p:nvPr userDrawn="1"/>
            </p:nvSpPr>
            <p:spPr bwMode="auto">
              <a:xfrm flipH="1">
                <a:off x="706798" y="4642766"/>
                <a:ext cx="22431" cy="39471"/>
              </a:xfrm>
              <a:prstGeom prst="rect">
                <a:avLst/>
              </a:pr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890" name="Rectangle 250"/>
              <p:cNvSpPr>
                <a:spLocks noChangeArrowheads="1"/>
              </p:cNvSpPr>
              <p:nvPr userDrawn="1"/>
            </p:nvSpPr>
            <p:spPr bwMode="auto">
              <a:xfrm flipH="1">
                <a:off x="656565" y="4642766"/>
                <a:ext cx="22747" cy="39471"/>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891" name="Rectangle 251"/>
              <p:cNvSpPr>
                <a:spLocks noChangeArrowheads="1"/>
              </p:cNvSpPr>
              <p:nvPr userDrawn="1"/>
            </p:nvSpPr>
            <p:spPr bwMode="auto">
              <a:xfrm flipH="1">
                <a:off x="606649" y="4642766"/>
                <a:ext cx="22747" cy="39471"/>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892" name="Rectangle 252"/>
              <p:cNvSpPr>
                <a:spLocks noChangeArrowheads="1"/>
              </p:cNvSpPr>
              <p:nvPr userDrawn="1"/>
            </p:nvSpPr>
            <p:spPr bwMode="auto">
              <a:xfrm flipH="1">
                <a:off x="556733" y="4642766"/>
                <a:ext cx="22431" cy="39471"/>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893" name="Rectangle 253"/>
              <p:cNvSpPr>
                <a:spLocks noChangeArrowheads="1"/>
              </p:cNvSpPr>
              <p:nvPr userDrawn="1"/>
            </p:nvSpPr>
            <p:spPr bwMode="auto">
              <a:xfrm flipH="1">
                <a:off x="706798" y="4702693"/>
                <a:ext cx="22431" cy="39471"/>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894" name="Rectangle 254"/>
              <p:cNvSpPr>
                <a:spLocks noChangeArrowheads="1"/>
              </p:cNvSpPr>
              <p:nvPr userDrawn="1"/>
            </p:nvSpPr>
            <p:spPr bwMode="auto">
              <a:xfrm flipH="1">
                <a:off x="656565" y="4702693"/>
                <a:ext cx="22747" cy="39471"/>
              </a:xfrm>
              <a:prstGeom prst="rect">
                <a:avLst/>
              </a:pr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895" name="Rectangle 255"/>
              <p:cNvSpPr>
                <a:spLocks noChangeArrowheads="1"/>
              </p:cNvSpPr>
              <p:nvPr userDrawn="1"/>
            </p:nvSpPr>
            <p:spPr bwMode="auto">
              <a:xfrm flipH="1">
                <a:off x="606649" y="4702693"/>
                <a:ext cx="22747" cy="39471"/>
              </a:xfrm>
              <a:prstGeom prst="rect">
                <a:avLst/>
              </a:pr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896" name="Rectangle 256"/>
              <p:cNvSpPr>
                <a:spLocks noChangeArrowheads="1"/>
              </p:cNvSpPr>
              <p:nvPr userDrawn="1"/>
            </p:nvSpPr>
            <p:spPr bwMode="auto">
              <a:xfrm flipH="1">
                <a:off x="556733" y="4702693"/>
                <a:ext cx="22431" cy="39471"/>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897" name="Rectangle 257"/>
              <p:cNvSpPr>
                <a:spLocks noChangeArrowheads="1"/>
              </p:cNvSpPr>
              <p:nvPr userDrawn="1"/>
            </p:nvSpPr>
            <p:spPr bwMode="auto">
              <a:xfrm flipH="1">
                <a:off x="706798" y="4762042"/>
                <a:ext cx="22431" cy="3918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898" name="Rectangle 259"/>
              <p:cNvSpPr>
                <a:spLocks noChangeArrowheads="1"/>
              </p:cNvSpPr>
              <p:nvPr userDrawn="1"/>
            </p:nvSpPr>
            <p:spPr bwMode="auto">
              <a:xfrm flipH="1">
                <a:off x="656565" y="4762042"/>
                <a:ext cx="22747" cy="3918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899" name="Rectangle 260"/>
              <p:cNvSpPr>
                <a:spLocks noChangeArrowheads="1"/>
              </p:cNvSpPr>
              <p:nvPr userDrawn="1"/>
            </p:nvSpPr>
            <p:spPr bwMode="auto">
              <a:xfrm flipH="1">
                <a:off x="606649" y="4762042"/>
                <a:ext cx="22747" cy="39183"/>
              </a:xfrm>
              <a:prstGeom prst="rect">
                <a:avLst/>
              </a:pr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900" name="Rectangle 261"/>
              <p:cNvSpPr>
                <a:spLocks noChangeArrowheads="1"/>
              </p:cNvSpPr>
              <p:nvPr userDrawn="1"/>
            </p:nvSpPr>
            <p:spPr bwMode="auto">
              <a:xfrm flipH="1">
                <a:off x="556733" y="4762042"/>
                <a:ext cx="22431" cy="39183"/>
              </a:xfrm>
              <a:prstGeom prst="rect">
                <a:avLst/>
              </a:pr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901" name="Rectangle 262"/>
              <p:cNvSpPr>
                <a:spLocks noChangeArrowheads="1"/>
              </p:cNvSpPr>
              <p:nvPr userDrawn="1"/>
            </p:nvSpPr>
            <p:spPr bwMode="auto">
              <a:xfrm flipH="1">
                <a:off x="706798" y="4821105"/>
                <a:ext cx="22431" cy="40047"/>
              </a:xfrm>
              <a:prstGeom prst="rect">
                <a:avLst/>
              </a:pr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902" name="Rectangle 263"/>
              <p:cNvSpPr>
                <a:spLocks noChangeArrowheads="1"/>
              </p:cNvSpPr>
              <p:nvPr userDrawn="1"/>
            </p:nvSpPr>
            <p:spPr bwMode="auto">
              <a:xfrm flipH="1">
                <a:off x="656565" y="4821105"/>
                <a:ext cx="22747" cy="40047"/>
              </a:xfrm>
              <a:prstGeom prst="rect">
                <a:avLst/>
              </a:pr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903" name="Rectangle 264"/>
              <p:cNvSpPr>
                <a:spLocks noChangeArrowheads="1"/>
              </p:cNvSpPr>
              <p:nvPr userDrawn="1"/>
            </p:nvSpPr>
            <p:spPr bwMode="auto">
              <a:xfrm flipH="1">
                <a:off x="606649" y="4821105"/>
                <a:ext cx="22747" cy="4004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904" name="Rectangle 265"/>
              <p:cNvSpPr>
                <a:spLocks noChangeArrowheads="1"/>
              </p:cNvSpPr>
              <p:nvPr userDrawn="1"/>
            </p:nvSpPr>
            <p:spPr bwMode="auto">
              <a:xfrm flipH="1">
                <a:off x="556733" y="4821105"/>
                <a:ext cx="22431" cy="4004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905" name="Rectangle 266"/>
              <p:cNvSpPr>
                <a:spLocks noChangeArrowheads="1"/>
              </p:cNvSpPr>
              <p:nvPr userDrawn="1"/>
            </p:nvSpPr>
            <p:spPr bwMode="auto">
              <a:xfrm flipH="1">
                <a:off x="706798" y="4881031"/>
                <a:ext cx="22431" cy="39471"/>
              </a:xfrm>
              <a:prstGeom prst="rect">
                <a:avLst/>
              </a:pr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906" name="Rectangle 267"/>
              <p:cNvSpPr>
                <a:spLocks noChangeArrowheads="1"/>
              </p:cNvSpPr>
              <p:nvPr userDrawn="1"/>
            </p:nvSpPr>
            <p:spPr bwMode="auto">
              <a:xfrm flipH="1">
                <a:off x="656565" y="4881031"/>
                <a:ext cx="22747" cy="39471"/>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907" name="Rectangle 268"/>
              <p:cNvSpPr>
                <a:spLocks noChangeArrowheads="1"/>
              </p:cNvSpPr>
              <p:nvPr userDrawn="1"/>
            </p:nvSpPr>
            <p:spPr bwMode="auto">
              <a:xfrm flipH="1">
                <a:off x="606649" y="4881031"/>
                <a:ext cx="22747" cy="39471"/>
              </a:xfrm>
              <a:prstGeom prst="rect">
                <a:avLst/>
              </a:pr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908" name="Rectangle 269"/>
              <p:cNvSpPr>
                <a:spLocks noChangeArrowheads="1"/>
              </p:cNvSpPr>
              <p:nvPr userDrawn="1"/>
            </p:nvSpPr>
            <p:spPr bwMode="auto">
              <a:xfrm flipH="1">
                <a:off x="556733" y="4881031"/>
                <a:ext cx="22431" cy="39471"/>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909" name="Rectangle 270"/>
              <p:cNvSpPr>
                <a:spLocks noChangeArrowheads="1"/>
              </p:cNvSpPr>
              <p:nvPr userDrawn="1"/>
            </p:nvSpPr>
            <p:spPr bwMode="auto">
              <a:xfrm flipH="1">
                <a:off x="876134" y="4881031"/>
                <a:ext cx="22747" cy="39471"/>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910" name="Rectangle 271"/>
              <p:cNvSpPr>
                <a:spLocks noChangeArrowheads="1"/>
              </p:cNvSpPr>
              <p:nvPr userDrawn="1"/>
            </p:nvSpPr>
            <p:spPr bwMode="auto">
              <a:xfrm flipH="1">
                <a:off x="826218" y="4881031"/>
                <a:ext cx="22747" cy="39471"/>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911" name="Rectangle 272"/>
              <p:cNvSpPr>
                <a:spLocks noChangeArrowheads="1"/>
              </p:cNvSpPr>
              <p:nvPr userDrawn="1"/>
            </p:nvSpPr>
            <p:spPr bwMode="auto">
              <a:xfrm flipH="1">
                <a:off x="776301" y="4881031"/>
                <a:ext cx="22431" cy="39471"/>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912" name="Rectangle 273"/>
              <p:cNvSpPr>
                <a:spLocks noChangeArrowheads="1"/>
              </p:cNvSpPr>
              <p:nvPr userDrawn="1"/>
            </p:nvSpPr>
            <p:spPr bwMode="auto">
              <a:xfrm flipH="1">
                <a:off x="876134" y="4940381"/>
                <a:ext cx="22747" cy="3918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913" name="Rectangle 274"/>
              <p:cNvSpPr>
                <a:spLocks noChangeArrowheads="1"/>
              </p:cNvSpPr>
              <p:nvPr userDrawn="1"/>
            </p:nvSpPr>
            <p:spPr bwMode="auto">
              <a:xfrm flipH="1">
                <a:off x="826218" y="4940381"/>
                <a:ext cx="22747" cy="39183"/>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914" name="Rectangle 275"/>
              <p:cNvSpPr>
                <a:spLocks noChangeArrowheads="1"/>
              </p:cNvSpPr>
              <p:nvPr userDrawn="1"/>
            </p:nvSpPr>
            <p:spPr bwMode="auto">
              <a:xfrm flipH="1">
                <a:off x="776301" y="4940381"/>
                <a:ext cx="22431" cy="3918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915" name="Rectangle 276"/>
              <p:cNvSpPr>
                <a:spLocks noChangeArrowheads="1"/>
              </p:cNvSpPr>
              <p:nvPr userDrawn="1"/>
            </p:nvSpPr>
            <p:spPr bwMode="auto">
              <a:xfrm flipH="1">
                <a:off x="706798" y="4940381"/>
                <a:ext cx="22431" cy="3918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916" name="Rectangle 277"/>
              <p:cNvSpPr>
                <a:spLocks noChangeArrowheads="1"/>
              </p:cNvSpPr>
              <p:nvPr userDrawn="1"/>
            </p:nvSpPr>
            <p:spPr bwMode="auto">
              <a:xfrm flipH="1">
                <a:off x="656565" y="4940381"/>
                <a:ext cx="22747" cy="39183"/>
              </a:xfrm>
              <a:prstGeom prst="rect">
                <a:avLst/>
              </a:pr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917" name="Rectangle 278"/>
              <p:cNvSpPr>
                <a:spLocks noChangeArrowheads="1"/>
              </p:cNvSpPr>
              <p:nvPr userDrawn="1"/>
            </p:nvSpPr>
            <p:spPr bwMode="auto">
              <a:xfrm flipH="1">
                <a:off x="606649" y="4940381"/>
                <a:ext cx="22747" cy="3918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918" name="Rectangle 279"/>
              <p:cNvSpPr>
                <a:spLocks noChangeArrowheads="1"/>
              </p:cNvSpPr>
              <p:nvPr userDrawn="1"/>
            </p:nvSpPr>
            <p:spPr bwMode="auto">
              <a:xfrm flipH="1">
                <a:off x="556733" y="4940381"/>
                <a:ext cx="22431" cy="39183"/>
              </a:xfrm>
              <a:prstGeom prst="rect">
                <a:avLst/>
              </a:pr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919" name="Rectangle 280"/>
              <p:cNvSpPr>
                <a:spLocks noChangeArrowheads="1"/>
              </p:cNvSpPr>
              <p:nvPr userDrawn="1"/>
            </p:nvSpPr>
            <p:spPr bwMode="auto">
              <a:xfrm flipH="1">
                <a:off x="556733" y="4443685"/>
                <a:ext cx="72663" cy="38607"/>
              </a:xfrm>
              <a:prstGeom prst="rect">
                <a:avLst/>
              </a:prstGeom>
              <a:solidFill>
                <a:schemeClr val="accent2"/>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920" name="Rectangle 281"/>
              <p:cNvSpPr>
                <a:spLocks noChangeArrowheads="1"/>
              </p:cNvSpPr>
              <p:nvPr userDrawn="1"/>
            </p:nvSpPr>
            <p:spPr bwMode="auto">
              <a:xfrm flipH="1">
                <a:off x="691950" y="4418907"/>
                <a:ext cx="14848" cy="63383"/>
              </a:xfrm>
              <a:prstGeom prst="rect">
                <a:avLst/>
              </a:prstGeom>
              <a:solidFill>
                <a:schemeClr val="accent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937" name="Rectangle 18"/>
              <p:cNvSpPr>
                <a:spLocks noChangeArrowheads="1"/>
              </p:cNvSpPr>
              <p:nvPr userDrawn="1"/>
            </p:nvSpPr>
            <p:spPr bwMode="auto">
              <a:xfrm>
                <a:off x="705233" y="4459212"/>
                <a:ext cx="47918" cy="2857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350"/>
              </a:p>
            </p:txBody>
          </p:sp>
        </p:grpSp>
        <p:grpSp>
          <p:nvGrpSpPr>
            <p:cNvPr id="8" name="Group 7"/>
            <p:cNvGrpSpPr/>
            <p:nvPr userDrawn="1"/>
          </p:nvGrpSpPr>
          <p:grpSpPr>
            <a:xfrm>
              <a:off x="1307925" y="6088814"/>
              <a:ext cx="1051560" cy="871562"/>
              <a:chOff x="1049896" y="4162505"/>
              <a:chExt cx="1147377" cy="871562"/>
            </a:xfrm>
          </p:grpSpPr>
          <p:sp>
            <p:nvSpPr>
              <p:cNvPr id="562" name="Freeform 286"/>
              <p:cNvSpPr>
                <a:spLocks/>
              </p:cNvSpPr>
              <p:nvPr userDrawn="1"/>
            </p:nvSpPr>
            <p:spPr bwMode="auto">
              <a:xfrm>
                <a:off x="2124043" y="4197174"/>
                <a:ext cx="73230" cy="185470"/>
              </a:xfrm>
              <a:custGeom>
                <a:avLst/>
                <a:gdLst>
                  <a:gd name="T0" fmla="*/ 104 w 220"/>
                  <a:gd name="T1" fmla="*/ 0 h 611"/>
                  <a:gd name="T2" fmla="*/ 0 w 220"/>
                  <a:gd name="T3" fmla="*/ 0 h 611"/>
                  <a:gd name="T4" fmla="*/ 0 w 220"/>
                  <a:gd name="T5" fmla="*/ 611 h 611"/>
                  <a:gd name="T6" fmla="*/ 220 w 220"/>
                  <a:gd name="T7" fmla="*/ 611 h 611"/>
                  <a:gd name="T8" fmla="*/ 104 w 220"/>
                  <a:gd name="T9" fmla="*/ 0 h 611"/>
                </a:gdLst>
                <a:ahLst/>
                <a:cxnLst>
                  <a:cxn ang="0">
                    <a:pos x="T0" y="T1"/>
                  </a:cxn>
                  <a:cxn ang="0">
                    <a:pos x="T2" y="T3"/>
                  </a:cxn>
                  <a:cxn ang="0">
                    <a:pos x="T4" y="T5"/>
                  </a:cxn>
                  <a:cxn ang="0">
                    <a:pos x="T6" y="T7"/>
                  </a:cxn>
                  <a:cxn ang="0">
                    <a:pos x="T8" y="T9"/>
                  </a:cxn>
                </a:cxnLst>
                <a:rect l="0" t="0" r="r" b="b"/>
                <a:pathLst>
                  <a:path w="220" h="611">
                    <a:moveTo>
                      <a:pt x="104" y="0"/>
                    </a:moveTo>
                    <a:lnTo>
                      <a:pt x="0" y="0"/>
                    </a:lnTo>
                    <a:lnTo>
                      <a:pt x="0" y="611"/>
                    </a:lnTo>
                    <a:lnTo>
                      <a:pt x="220" y="611"/>
                    </a:lnTo>
                    <a:lnTo>
                      <a:pt x="104" y="0"/>
                    </a:lnTo>
                    <a:close/>
                  </a:path>
                </a:pathLst>
              </a:cu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563" name="Rectangle 515"/>
              <p:cNvSpPr>
                <a:spLocks noChangeArrowheads="1"/>
              </p:cNvSpPr>
              <p:nvPr userDrawn="1"/>
            </p:nvSpPr>
            <p:spPr bwMode="auto">
              <a:xfrm>
                <a:off x="1871734" y="4728086"/>
                <a:ext cx="104852" cy="243145"/>
              </a:xfrm>
              <a:prstGeom prst="rect">
                <a:avLst/>
              </a:prstGeom>
              <a:solidFill>
                <a:srgbClr val="1570A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564" name="Rectangle 516"/>
              <p:cNvSpPr>
                <a:spLocks noChangeArrowheads="1"/>
              </p:cNvSpPr>
              <p:nvPr userDrawn="1"/>
            </p:nvSpPr>
            <p:spPr bwMode="auto">
              <a:xfrm>
                <a:off x="1884715" y="4657662"/>
                <a:ext cx="78888" cy="70424"/>
              </a:xfrm>
              <a:prstGeom prst="rect">
                <a:avLst/>
              </a:prstGeom>
              <a:solidFill>
                <a:srgbClr val="1570A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565" name="Freeform 517"/>
              <p:cNvSpPr>
                <a:spLocks/>
              </p:cNvSpPr>
              <p:nvPr userDrawn="1"/>
            </p:nvSpPr>
            <p:spPr bwMode="auto">
              <a:xfrm>
                <a:off x="1904354" y="4611522"/>
                <a:ext cx="39278" cy="46140"/>
              </a:xfrm>
              <a:custGeom>
                <a:avLst/>
                <a:gdLst>
                  <a:gd name="T0" fmla="*/ 81 w 118"/>
                  <a:gd name="T1" fmla="*/ 0 h 152"/>
                  <a:gd name="T2" fmla="*/ 37 w 118"/>
                  <a:gd name="T3" fmla="*/ 0 h 152"/>
                  <a:gd name="T4" fmla="*/ 0 w 118"/>
                  <a:gd name="T5" fmla="*/ 152 h 152"/>
                  <a:gd name="T6" fmla="*/ 118 w 118"/>
                  <a:gd name="T7" fmla="*/ 152 h 152"/>
                  <a:gd name="T8" fmla="*/ 81 w 118"/>
                  <a:gd name="T9" fmla="*/ 0 h 152"/>
                </a:gdLst>
                <a:ahLst/>
                <a:cxnLst>
                  <a:cxn ang="0">
                    <a:pos x="T0" y="T1"/>
                  </a:cxn>
                  <a:cxn ang="0">
                    <a:pos x="T2" y="T3"/>
                  </a:cxn>
                  <a:cxn ang="0">
                    <a:pos x="T4" y="T5"/>
                  </a:cxn>
                  <a:cxn ang="0">
                    <a:pos x="T6" y="T7"/>
                  </a:cxn>
                  <a:cxn ang="0">
                    <a:pos x="T8" y="T9"/>
                  </a:cxn>
                </a:cxnLst>
                <a:rect l="0" t="0" r="r" b="b"/>
                <a:pathLst>
                  <a:path w="118" h="152">
                    <a:moveTo>
                      <a:pt x="81" y="0"/>
                    </a:moveTo>
                    <a:lnTo>
                      <a:pt x="37" y="0"/>
                    </a:lnTo>
                    <a:lnTo>
                      <a:pt x="0" y="152"/>
                    </a:lnTo>
                    <a:lnTo>
                      <a:pt x="118" y="152"/>
                    </a:lnTo>
                    <a:lnTo>
                      <a:pt x="81" y="0"/>
                    </a:lnTo>
                    <a:close/>
                  </a:path>
                </a:pathLst>
              </a:custGeom>
              <a:solidFill>
                <a:srgbClr val="1570A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566" name="Rectangle 518"/>
              <p:cNvSpPr>
                <a:spLocks noChangeArrowheads="1"/>
              </p:cNvSpPr>
              <p:nvPr userDrawn="1"/>
            </p:nvSpPr>
            <p:spPr bwMode="auto">
              <a:xfrm>
                <a:off x="1886380" y="4744478"/>
                <a:ext cx="11317" cy="226753"/>
              </a:xfrm>
              <a:prstGeom prst="rect">
                <a:avLst/>
              </a:prstGeom>
              <a:solidFill>
                <a:srgbClr val="074B6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567" name="Rectangle 519"/>
              <p:cNvSpPr>
                <a:spLocks noChangeArrowheads="1"/>
              </p:cNvSpPr>
              <p:nvPr userDrawn="1"/>
            </p:nvSpPr>
            <p:spPr bwMode="auto">
              <a:xfrm>
                <a:off x="1907683" y="4744478"/>
                <a:ext cx="11317" cy="226753"/>
              </a:xfrm>
              <a:prstGeom prst="rect">
                <a:avLst/>
              </a:prstGeom>
              <a:solidFill>
                <a:srgbClr val="074B6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568" name="Rectangle 520"/>
              <p:cNvSpPr>
                <a:spLocks noChangeArrowheads="1"/>
              </p:cNvSpPr>
              <p:nvPr userDrawn="1"/>
            </p:nvSpPr>
            <p:spPr bwMode="auto">
              <a:xfrm>
                <a:off x="1928986" y="4744478"/>
                <a:ext cx="11650" cy="226753"/>
              </a:xfrm>
              <a:prstGeom prst="rect">
                <a:avLst/>
              </a:prstGeom>
              <a:solidFill>
                <a:srgbClr val="074B6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569" name="Rectangle 521"/>
              <p:cNvSpPr>
                <a:spLocks noChangeArrowheads="1"/>
              </p:cNvSpPr>
              <p:nvPr userDrawn="1"/>
            </p:nvSpPr>
            <p:spPr bwMode="auto">
              <a:xfrm>
                <a:off x="1951287" y="4744478"/>
                <a:ext cx="10652" cy="226753"/>
              </a:xfrm>
              <a:prstGeom prst="rect">
                <a:avLst/>
              </a:prstGeom>
              <a:solidFill>
                <a:srgbClr val="074B6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570" name="Rectangle 522"/>
              <p:cNvSpPr>
                <a:spLocks noChangeArrowheads="1"/>
              </p:cNvSpPr>
              <p:nvPr userDrawn="1"/>
            </p:nvSpPr>
            <p:spPr bwMode="auto">
              <a:xfrm>
                <a:off x="1884715" y="4657662"/>
                <a:ext cx="78888" cy="7589"/>
              </a:xfrm>
              <a:prstGeom prst="rect">
                <a:avLst/>
              </a:prstGeom>
              <a:solidFill>
                <a:srgbClr val="309CC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571" name="Rectangle 523"/>
              <p:cNvSpPr>
                <a:spLocks noChangeArrowheads="1"/>
              </p:cNvSpPr>
              <p:nvPr userDrawn="1"/>
            </p:nvSpPr>
            <p:spPr bwMode="auto">
              <a:xfrm>
                <a:off x="1871734" y="4721408"/>
                <a:ext cx="104852" cy="6678"/>
              </a:xfrm>
              <a:prstGeom prst="rect">
                <a:avLst/>
              </a:prstGeom>
              <a:solidFill>
                <a:srgbClr val="309CC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572" name="Freeform 524"/>
              <p:cNvSpPr>
                <a:spLocks/>
              </p:cNvSpPr>
              <p:nvPr userDrawn="1"/>
            </p:nvSpPr>
            <p:spPr bwMode="auto">
              <a:xfrm>
                <a:off x="1491272" y="4197174"/>
                <a:ext cx="667389" cy="185470"/>
              </a:xfrm>
              <a:custGeom>
                <a:avLst/>
                <a:gdLst>
                  <a:gd name="T0" fmla="*/ 2005 w 2005"/>
                  <a:gd name="T1" fmla="*/ 0 h 611"/>
                  <a:gd name="T2" fmla="*/ 103 w 2005"/>
                  <a:gd name="T3" fmla="*/ 0 h 611"/>
                  <a:gd name="T4" fmla="*/ 0 w 2005"/>
                  <a:gd name="T5" fmla="*/ 611 h 611"/>
                  <a:gd name="T6" fmla="*/ 1901 w 2005"/>
                  <a:gd name="T7" fmla="*/ 611 h 611"/>
                  <a:gd name="T8" fmla="*/ 2005 w 2005"/>
                  <a:gd name="T9" fmla="*/ 0 h 611"/>
                </a:gdLst>
                <a:ahLst/>
                <a:cxnLst>
                  <a:cxn ang="0">
                    <a:pos x="T0" y="T1"/>
                  </a:cxn>
                  <a:cxn ang="0">
                    <a:pos x="T2" y="T3"/>
                  </a:cxn>
                  <a:cxn ang="0">
                    <a:pos x="T4" y="T5"/>
                  </a:cxn>
                  <a:cxn ang="0">
                    <a:pos x="T6" y="T7"/>
                  </a:cxn>
                  <a:cxn ang="0">
                    <a:pos x="T8" y="T9"/>
                  </a:cxn>
                </a:cxnLst>
                <a:rect l="0" t="0" r="r" b="b"/>
                <a:pathLst>
                  <a:path w="2005" h="611">
                    <a:moveTo>
                      <a:pt x="2005" y="0"/>
                    </a:moveTo>
                    <a:lnTo>
                      <a:pt x="103" y="0"/>
                    </a:lnTo>
                    <a:lnTo>
                      <a:pt x="0" y="611"/>
                    </a:lnTo>
                    <a:lnTo>
                      <a:pt x="1901" y="611"/>
                    </a:lnTo>
                    <a:lnTo>
                      <a:pt x="2005" y="0"/>
                    </a:lnTo>
                    <a:close/>
                  </a:path>
                </a:pathLst>
              </a:custGeom>
              <a:solidFill>
                <a:schemeClr val="accent2"/>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573" name="Rectangle 525"/>
              <p:cNvSpPr>
                <a:spLocks noChangeArrowheads="1"/>
              </p:cNvSpPr>
              <p:nvPr userDrawn="1"/>
            </p:nvSpPr>
            <p:spPr bwMode="auto">
              <a:xfrm>
                <a:off x="1508248" y="4382644"/>
                <a:ext cx="598820" cy="651422"/>
              </a:xfrm>
              <a:prstGeom prst="rect">
                <a:avLst/>
              </a:prstGeom>
              <a:solidFill>
                <a:schemeClr val="accent2"/>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574" name="Freeform 526"/>
              <p:cNvSpPr>
                <a:spLocks/>
              </p:cNvSpPr>
              <p:nvPr userDrawn="1"/>
            </p:nvSpPr>
            <p:spPr bwMode="auto">
              <a:xfrm>
                <a:off x="1680670" y="4218119"/>
                <a:ext cx="253309" cy="145705"/>
              </a:xfrm>
              <a:custGeom>
                <a:avLst/>
                <a:gdLst>
                  <a:gd name="T0" fmla="*/ 381 w 761"/>
                  <a:gd name="T1" fmla="*/ 0 h 480"/>
                  <a:gd name="T2" fmla="*/ 0 w 761"/>
                  <a:gd name="T3" fmla="*/ 480 h 480"/>
                  <a:gd name="T4" fmla="*/ 761 w 761"/>
                  <a:gd name="T5" fmla="*/ 480 h 480"/>
                  <a:gd name="T6" fmla="*/ 381 w 761"/>
                  <a:gd name="T7" fmla="*/ 0 h 480"/>
                </a:gdLst>
                <a:ahLst/>
                <a:cxnLst>
                  <a:cxn ang="0">
                    <a:pos x="T0" y="T1"/>
                  </a:cxn>
                  <a:cxn ang="0">
                    <a:pos x="T2" y="T3"/>
                  </a:cxn>
                  <a:cxn ang="0">
                    <a:pos x="T4" y="T5"/>
                  </a:cxn>
                  <a:cxn ang="0">
                    <a:pos x="T6" y="T7"/>
                  </a:cxn>
                </a:cxnLst>
                <a:rect l="0" t="0" r="r" b="b"/>
                <a:pathLst>
                  <a:path w="761" h="480">
                    <a:moveTo>
                      <a:pt x="381" y="0"/>
                    </a:moveTo>
                    <a:lnTo>
                      <a:pt x="0" y="480"/>
                    </a:lnTo>
                    <a:lnTo>
                      <a:pt x="761" y="480"/>
                    </a:lnTo>
                    <a:lnTo>
                      <a:pt x="381" y="0"/>
                    </a:lnTo>
                    <a:close/>
                  </a:path>
                </a:pathLst>
              </a:custGeom>
              <a:solidFill>
                <a:schemeClr val="accent2">
                  <a:lumMod val="50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575" name="Rectangle 527"/>
              <p:cNvSpPr>
                <a:spLocks noChangeArrowheads="1"/>
              </p:cNvSpPr>
              <p:nvPr userDrawn="1"/>
            </p:nvSpPr>
            <p:spPr bwMode="auto">
              <a:xfrm>
                <a:off x="1981578" y="4310703"/>
                <a:ext cx="68903" cy="53121"/>
              </a:xfrm>
              <a:prstGeom prst="rect">
                <a:avLst/>
              </a:prstGeom>
              <a:solidFill>
                <a:schemeClr val="accent2">
                  <a:lumMod val="50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576" name="Freeform 528"/>
              <p:cNvSpPr>
                <a:spLocks/>
              </p:cNvSpPr>
              <p:nvPr userDrawn="1"/>
            </p:nvSpPr>
            <p:spPr bwMode="auto">
              <a:xfrm>
                <a:off x="1981578" y="4254545"/>
                <a:ext cx="68903" cy="50087"/>
              </a:xfrm>
              <a:custGeom>
                <a:avLst/>
                <a:gdLst>
                  <a:gd name="T0" fmla="*/ 207 w 207"/>
                  <a:gd name="T1" fmla="*/ 165 h 165"/>
                  <a:gd name="T2" fmla="*/ 0 w 207"/>
                  <a:gd name="T3" fmla="*/ 165 h 165"/>
                  <a:gd name="T4" fmla="*/ 103 w 207"/>
                  <a:gd name="T5" fmla="*/ 0 h 165"/>
                  <a:gd name="T6" fmla="*/ 207 w 207"/>
                  <a:gd name="T7" fmla="*/ 165 h 165"/>
                </a:gdLst>
                <a:ahLst/>
                <a:cxnLst>
                  <a:cxn ang="0">
                    <a:pos x="T0" y="T1"/>
                  </a:cxn>
                  <a:cxn ang="0">
                    <a:pos x="T2" y="T3"/>
                  </a:cxn>
                  <a:cxn ang="0">
                    <a:pos x="T4" y="T5"/>
                  </a:cxn>
                  <a:cxn ang="0">
                    <a:pos x="T6" y="T7"/>
                  </a:cxn>
                </a:cxnLst>
                <a:rect l="0" t="0" r="r" b="b"/>
                <a:pathLst>
                  <a:path w="207" h="165">
                    <a:moveTo>
                      <a:pt x="207" y="165"/>
                    </a:moveTo>
                    <a:lnTo>
                      <a:pt x="0" y="165"/>
                    </a:lnTo>
                    <a:lnTo>
                      <a:pt x="103" y="0"/>
                    </a:lnTo>
                    <a:lnTo>
                      <a:pt x="207" y="165"/>
                    </a:lnTo>
                    <a:close/>
                  </a:path>
                </a:pathLst>
              </a:custGeom>
              <a:solidFill>
                <a:schemeClr val="accent2">
                  <a:lumMod val="50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577" name="Rectangle 529"/>
              <p:cNvSpPr>
                <a:spLocks noChangeArrowheads="1"/>
              </p:cNvSpPr>
              <p:nvPr userDrawn="1"/>
            </p:nvSpPr>
            <p:spPr bwMode="auto">
              <a:xfrm>
                <a:off x="1999552" y="4322844"/>
                <a:ext cx="31955" cy="29141"/>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578" name="Rectangle 530"/>
              <p:cNvSpPr>
                <a:spLocks noChangeArrowheads="1"/>
              </p:cNvSpPr>
              <p:nvPr userDrawn="1"/>
            </p:nvSpPr>
            <p:spPr bwMode="auto">
              <a:xfrm>
                <a:off x="1565833" y="4310703"/>
                <a:ext cx="68903" cy="53121"/>
              </a:xfrm>
              <a:prstGeom prst="rect">
                <a:avLst/>
              </a:prstGeom>
              <a:solidFill>
                <a:schemeClr val="accent2">
                  <a:lumMod val="50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579" name="Freeform 531"/>
              <p:cNvSpPr>
                <a:spLocks/>
              </p:cNvSpPr>
              <p:nvPr userDrawn="1"/>
            </p:nvSpPr>
            <p:spPr bwMode="auto">
              <a:xfrm>
                <a:off x="1565833" y="4254545"/>
                <a:ext cx="68903" cy="50087"/>
              </a:xfrm>
              <a:custGeom>
                <a:avLst/>
                <a:gdLst>
                  <a:gd name="T0" fmla="*/ 207 w 207"/>
                  <a:gd name="T1" fmla="*/ 165 h 165"/>
                  <a:gd name="T2" fmla="*/ 0 w 207"/>
                  <a:gd name="T3" fmla="*/ 165 h 165"/>
                  <a:gd name="T4" fmla="*/ 103 w 207"/>
                  <a:gd name="T5" fmla="*/ 0 h 165"/>
                  <a:gd name="T6" fmla="*/ 207 w 207"/>
                  <a:gd name="T7" fmla="*/ 165 h 165"/>
                </a:gdLst>
                <a:ahLst/>
                <a:cxnLst>
                  <a:cxn ang="0">
                    <a:pos x="T0" y="T1"/>
                  </a:cxn>
                  <a:cxn ang="0">
                    <a:pos x="T2" y="T3"/>
                  </a:cxn>
                  <a:cxn ang="0">
                    <a:pos x="T4" y="T5"/>
                  </a:cxn>
                  <a:cxn ang="0">
                    <a:pos x="T6" y="T7"/>
                  </a:cxn>
                </a:cxnLst>
                <a:rect l="0" t="0" r="r" b="b"/>
                <a:pathLst>
                  <a:path w="207" h="165">
                    <a:moveTo>
                      <a:pt x="207" y="165"/>
                    </a:moveTo>
                    <a:lnTo>
                      <a:pt x="0" y="165"/>
                    </a:lnTo>
                    <a:lnTo>
                      <a:pt x="103" y="0"/>
                    </a:lnTo>
                    <a:lnTo>
                      <a:pt x="207" y="165"/>
                    </a:lnTo>
                    <a:close/>
                  </a:path>
                </a:pathLst>
              </a:custGeom>
              <a:solidFill>
                <a:schemeClr val="accent2">
                  <a:lumMod val="50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580" name="Rectangle 532"/>
              <p:cNvSpPr>
                <a:spLocks noChangeArrowheads="1"/>
              </p:cNvSpPr>
              <p:nvPr userDrawn="1"/>
            </p:nvSpPr>
            <p:spPr bwMode="auto">
              <a:xfrm>
                <a:off x="1583808" y="4322844"/>
                <a:ext cx="31955" cy="29141"/>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581" name="Freeform 533"/>
              <p:cNvSpPr>
                <a:spLocks/>
              </p:cNvSpPr>
              <p:nvPr userDrawn="1"/>
            </p:nvSpPr>
            <p:spPr bwMode="auto">
              <a:xfrm>
                <a:off x="1781528" y="4283079"/>
                <a:ext cx="51594" cy="80745"/>
              </a:xfrm>
              <a:custGeom>
                <a:avLst/>
                <a:gdLst>
                  <a:gd name="T0" fmla="*/ 32 w 63"/>
                  <a:gd name="T1" fmla="*/ 0 h 108"/>
                  <a:gd name="T2" fmla="*/ 0 w 63"/>
                  <a:gd name="T3" fmla="*/ 31 h 108"/>
                  <a:gd name="T4" fmla="*/ 0 w 63"/>
                  <a:gd name="T5" fmla="*/ 108 h 108"/>
                  <a:gd name="T6" fmla="*/ 63 w 63"/>
                  <a:gd name="T7" fmla="*/ 108 h 108"/>
                  <a:gd name="T8" fmla="*/ 63 w 63"/>
                  <a:gd name="T9" fmla="*/ 31 h 108"/>
                  <a:gd name="T10" fmla="*/ 32 w 63"/>
                  <a:gd name="T11" fmla="*/ 0 h 108"/>
                </a:gdLst>
                <a:ahLst/>
                <a:cxnLst>
                  <a:cxn ang="0">
                    <a:pos x="T0" y="T1"/>
                  </a:cxn>
                  <a:cxn ang="0">
                    <a:pos x="T2" y="T3"/>
                  </a:cxn>
                  <a:cxn ang="0">
                    <a:pos x="T4" y="T5"/>
                  </a:cxn>
                  <a:cxn ang="0">
                    <a:pos x="T6" y="T7"/>
                  </a:cxn>
                  <a:cxn ang="0">
                    <a:pos x="T8" y="T9"/>
                  </a:cxn>
                  <a:cxn ang="0">
                    <a:pos x="T10" y="T11"/>
                  </a:cxn>
                </a:cxnLst>
                <a:rect l="0" t="0" r="r" b="b"/>
                <a:pathLst>
                  <a:path w="63" h="108">
                    <a:moveTo>
                      <a:pt x="32" y="0"/>
                    </a:moveTo>
                    <a:cubicBezTo>
                      <a:pt x="14" y="0"/>
                      <a:pt x="0" y="14"/>
                      <a:pt x="0" y="31"/>
                    </a:cubicBezTo>
                    <a:cubicBezTo>
                      <a:pt x="0" y="108"/>
                      <a:pt x="0" y="108"/>
                      <a:pt x="0" y="108"/>
                    </a:cubicBezTo>
                    <a:cubicBezTo>
                      <a:pt x="63" y="108"/>
                      <a:pt x="63" y="108"/>
                      <a:pt x="63" y="108"/>
                    </a:cubicBezTo>
                    <a:cubicBezTo>
                      <a:pt x="63" y="31"/>
                      <a:pt x="63" y="31"/>
                      <a:pt x="63" y="31"/>
                    </a:cubicBezTo>
                    <a:cubicBezTo>
                      <a:pt x="63" y="14"/>
                      <a:pt x="49" y="0"/>
                      <a:pt x="32" y="0"/>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582" name="Freeform 534"/>
              <p:cNvSpPr>
                <a:spLocks/>
              </p:cNvSpPr>
              <p:nvPr userDrawn="1"/>
            </p:nvSpPr>
            <p:spPr bwMode="auto">
              <a:xfrm>
                <a:off x="1535542" y="4443962"/>
                <a:ext cx="51594" cy="80745"/>
              </a:xfrm>
              <a:custGeom>
                <a:avLst/>
                <a:gdLst>
                  <a:gd name="T0" fmla="*/ 31 w 63"/>
                  <a:gd name="T1" fmla="*/ 0 h 108"/>
                  <a:gd name="T2" fmla="*/ 0 w 63"/>
                  <a:gd name="T3" fmla="*/ 31 h 108"/>
                  <a:gd name="T4" fmla="*/ 0 w 63"/>
                  <a:gd name="T5" fmla="*/ 108 h 108"/>
                  <a:gd name="T6" fmla="*/ 63 w 63"/>
                  <a:gd name="T7" fmla="*/ 108 h 108"/>
                  <a:gd name="T8" fmla="*/ 63 w 63"/>
                  <a:gd name="T9" fmla="*/ 31 h 108"/>
                  <a:gd name="T10" fmla="*/ 31 w 63"/>
                  <a:gd name="T11" fmla="*/ 0 h 108"/>
                </a:gdLst>
                <a:ahLst/>
                <a:cxnLst>
                  <a:cxn ang="0">
                    <a:pos x="T0" y="T1"/>
                  </a:cxn>
                  <a:cxn ang="0">
                    <a:pos x="T2" y="T3"/>
                  </a:cxn>
                  <a:cxn ang="0">
                    <a:pos x="T4" y="T5"/>
                  </a:cxn>
                  <a:cxn ang="0">
                    <a:pos x="T6" y="T7"/>
                  </a:cxn>
                  <a:cxn ang="0">
                    <a:pos x="T8" y="T9"/>
                  </a:cxn>
                  <a:cxn ang="0">
                    <a:pos x="T10" y="T11"/>
                  </a:cxn>
                </a:cxnLst>
                <a:rect l="0" t="0" r="r" b="b"/>
                <a:pathLst>
                  <a:path w="63" h="108">
                    <a:moveTo>
                      <a:pt x="31" y="0"/>
                    </a:moveTo>
                    <a:cubicBezTo>
                      <a:pt x="14" y="0"/>
                      <a:pt x="0" y="14"/>
                      <a:pt x="0" y="31"/>
                    </a:cubicBezTo>
                    <a:cubicBezTo>
                      <a:pt x="0" y="108"/>
                      <a:pt x="0" y="108"/>
                      <a:pt x="0" y="108"/>
                    </a:cubicBezTo>
                    <a:cubicBezTo>
                      <a:pt x="63" y="108"/>
                      <a:pt x="63" y="108"/>
                      <a:pt x="63" y="108"/>
                    </a:cubicBezTo>
                    <a:cubicBezTo>
                      <a:pt x="63" y="31"/>
                      <a:pt x="63" y="31"/>
                      <a:pt x="63" y="31"/>
                    </a:cubicBezTo>
                    <a:cubicBezTo>
                      <a:pt x="63" y="14"/>
                      <a:pt x="49" y="0"/>
                      <a:pt x="31" y="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583" name="Freeform 535"/>
              <p:cNvSpPr>
                <a:spLocks/>
              </p:cNvSpPr>
              <p:nvPr userDrawn="1"/>
            </p:nvSpPr>
            <p:spPr bwMode="auto">
              <a:xfrm>
                <a:off x="2026515" y="4443962"/>
                <a:ext cx="50928" cy="80745"/>
              </a:xfrm>
              <a:custGeom>
                <a:avLst/>
                <a:gdLst>
                  <a:gd name="T0" fmla="*/ 31 w 62"/>
                  <a:gd name="T1" fmla="*/ 0 h 108"/>
                  <a:gd name="T2" fmla="*/ 0 w 62"/>
                  <a:gd name="T3" fmla="*/ 31 h 108"/>
                  <a:gd name="T4" fmla="*/ 0 w 62"/>
                  <a:gd name="T5" fmla="*/ 108 h 108"/>
                  <a:gd name="T6" fmla="*/ 62 w 62"/>
                  <a:gd name="T7" fmla="*/ 108 h 108"/>
                  <a:gd name="T8" fmla="*/ 62 w 62"/>
                  <a:gd name="T9" fmla="*/ 31 h 108"/>
                  <a:gd name="T10" fmla="*/ 31 w 62"/>
                  <a:gd name="T11" fmla="*/ 0 h 108"/>
                </a:gdLst>
                <a:ahLst/>
                <a:cxnLst>
                  <a:cxn ang="0">
                    <a:pos x="T0" y="T1"/>
                  </a:cxn>
                  <a:cxn ang="0">
                    <a:pos x="T2" y="T3"/>
                  </a:cxn>
                  <a:cxn ang="0">
                    <a:pos x="T4" y="T5"/>
                  </a:cxn>
                  <a:cxn ang="0">
                    <a:pos x="T6" y="T7"/>
                  </a:cxn>
                  <a:cxn ang="0">
                    <a:pos x="T8" y="T9"/>
                  </a:cxn>
                  <a:cxn ang="0">
                    <a:pos x="T10" y="T11"/>
                  </a:cxn>
                </a:cxnLst>
                <a:rect l="0" t="0" r="r" b="b"/>
                <a:pathLst>
                  <a:path w="62" h="108">
                    <a:moveTo>
                      <a:pt x="31" y="0"/>
                    </a:moveTo>
                    <a:cubicBezTo>
                      <a:pt x="14" y="0"/>
                      <a:pt x="0" y="14"/>
                      <a:pt x="0" y="31"/>
                    </a:cubicBezTo>
                    <a:cubicBezTo>
                      <a:pt x="0" y="108"/>
                      <a:pt x="0" y="108"/>
                      <a:pt x="0" y="108"/>
                    </a:cubicBezTo>
                    <a:cubicBezTo>
                      <a:pt x="62" y="108"/>
                      <a:pt x="62" y="108"/>
                      <a:pt x="62" y="108"/>
                    </a:cubicBezTo>
                    <a:cubicBezTo>
                      <a:pt x="62" y="31"/>
                      <a:pt x="62" y="31"/>
                      <a:pt x="62" y="31"/>
                    </a:cubicBezTo>
                    <a:cubicBezTo>
                      <a:pt x="62" y="14"/>
                      <a:pt x="48" y="0"/>
                      <a:pt x="31" y="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584" name="Freeform 536"/>
              <p:cNvSpPr>
                <a:spLocks/>
              </p:cNvSpPr>
              <p:nvPr userDrawn="1"/>
            </p:nvSpPr>
            <p:spPr bwMode="auto">
              <a:xfrm>
                <a:off x="1937973" y="4443962"/>
                <a:ext cx="51594" cy="80745"/>
              </a:xfrm>
              <a:custGeom>
                <a:avLst/>
                <a:gdLst>
                  <a:gd name="T0" fmla="*/ 32 w 63"/>
                  <a:gd name="T1" fmla="*/ 0 h 108"/>
                  <a:gd name="T2" fmla="*/ 0 w 63"/>
                  <a:gd name="T3" fmla="*/ 31 h 108"/>
                  <a:gd name="T4" fmla="*/ 0 w 63"/>
                  <a:gd name="T5" fmla="*/ 108 h 108"/>
                  <a:gd name="T6" fmla="*/ 63 w 63"/>
                  <a:gd name="T7" fmla="*/ 108 h 108"/>
                  <a:gd name="T8" fmla="*/ 63 w 63"/>
                  <a:gd name="T9" fmla="*/ 31 h 108"/>
                  <a:gd name="T10" fmla="*/ 32 w 63"/>
                  <a:gd name="T11" fmla="*/ 0 h 108"/>
                </a:gdLst>
                <a:ahLst/>
                <a:cxnLst>
                  <a:cxn ang="0">
                    <a:pos x="T0" y="T1"/>
                  </a:cxn>
                  <a:cxn ang="0">
                    <a:pos x="T2" y="T3"/>
                  </a:cxn>
                  <a:cxn ang="0">
                    <a:pos x="T4" y="T5"/>
                  </a:cxn>
                  <a:cxn ang="0">
                    <a:pos x="T6" y="T7"/>
                  </a:cxn>
                  <a:cxn ang="0">
                    <a:pos x="T8" y="T9"/>
                  </a:cxn>
                  <a:cxn ang="0">
                    <a:pos x="T10" y="T11"/>
                  </a:cxn>
                </a:cxnLst>
                <a:rect l="0" t="0" r="r" b="b"/>
                <a:pathLst>
                  <a:path w="63" h="108">
                    <a:moveTo>
                      <a:pt x="32" y="0"/>
                    </a:moveTo>
                    <a:cubicBezTo>
                      <a:pt x="14" y="0"/>
                      <a:pt x="0" y="14"/>
                      <a:pt x="0" y="31"/>
                    </a:cubicBezTo>
                    <a:cubicBezTo>
                      <a:pt x="0" y="108"/>
                      <a:pt x="0" y="108"/>
                      <a:pt x="0" y="108"/>
                    </a:cubicBezTo>
                    <a:cubicBezTo>
                      <a:pt x="63" y="108"/>
                      <a:pt x="63" y="108"/>
                      <a:pt x="63" y="108"/>
                    </a:cubicBezTo>
                    <a:cubicBezTo>
                      <a:pt x="63" y="31"/>
                      <a:pt x="63" y="31"/>
                      <a:pt x="63" y="31"/>
                    </a:cubicBezTo>
                    <a:cubicBezTo>
                      <a:pt x="63" y="14"/>
                      <a:pt x="49" y="0"/>
                      <a:pt x="32" y="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585" name="Freeform 537"/>
              <p:cNvSpPr>
                <a:spLocks/>
              </p:cNvSpPr>
              <p:nvPr userDrawn="1"/>
            </p:nvSpPr>
            <p:spPr bwMode="auto">
              <a:xfrm>
                <a:off x="1625748" y="4443962"/>
                <a:ext cx="51594" cy="80745"/>
              </a:xfrm>
              <a:custGeom>
                <a:avLst/>
                <a:gdLst>
                  <a:gd name="T0" fmla="*/ 31 w 63"/>
                  <a:gd name="T1" fmla="*/ 0 h 108"/>
                  <a:gd name="T2" fmla="*/ 0 w 63"/>
                  <a:gd name="T3" fmla="*/ 31 h 108"/>
                  <a:gd name="T4" fmla="*/ 0 w 63"/>
                  <a:gd name="T5" fmla="*/ 108 h 108"/>
                  <a:gd name="T6" fmla="*/ 63 w 63"/>
                  <a:gd name="T7" fmla="*/ 108 h 108"/>
                  <a:gd name="T8" fmla="*/ 63 w 63"/>
                  <a:gd name="T9" fmla="*/ 31 h 108"/>
                  <a:gd name="T10" fmla="*/ 31 w 63"/>
                  <a:gd name="T11" fmla="*/ 0 h 108"/>
                </a:gdLst>
                <a:ahLst/>
                <a:cxnLst>
                  <a:cxn ang="0">
                    <a:pos x="T0" y="T1"/>
                  </a:cxn>
                  <a:cxn ang="0">
                    <a:pos x="T2" y="T3"/>
                  </a:cxn>
                  <a:cxn ang="0">
                    <a:pos x="T4" y="T5"/>
                  </a:cxn>
                  <a:cxn ang="0">
                    <a:pos x="T6" y="T7"/>
                  </a:cxn>
                  <a:cxn ang="0">
                    <a:pos x="T8" y="T9"/>
                  </a:cxn>
                  <a:cxn ang="0">
                    <a:pos x="T10" y="T11"/>
                  </a:cxn>
                </a:cxnLst>
                <a:rect l="0" t="0" r="r" b="b"/>
                <a:pathLst>
                  <a:path w="63" h="108">
                    <a:moveTo>
                      <a:pt x="31" y="0"/>
                    </a:moveTo>
                    <a:cubicBezTo>
                      <a:pt x="14" y="0"/>
                      <a:pt x="0" y="14"/>
                      <a:pt x="0" y="31"/>
                    </a:cubicBezTo>
                    <a:cubicBezTo>
                      <a:pt x="0" y="108"/>
                      <a:pt x="0" y="108"/>
                      <a:pt x="0" y="108"/>
                    </a:cubicBezTo>
                    <a:cubicBezTo>
                      <a:pt x="63" y="108"/>
                      <a:pt x="63" y="108"/>
                      <a:pt x="63" y="108"/>
                    </a:cubicBezTo>
                    <a:cubicBezTo>
                      <a:pt x="63" y="31"/>
                      <a:pt x="63" y="31"/>
                      <a:pt x="63" y="31"/>
                    </a:cubicBezTo>
                    <a:cubicBezTo>
                      <a:pt x="63" y="14"/>
                      <a:pt x="49" y="0"/>
                      <a:pt x="31" y="0"/>
                    </a:cubicBezTo>
                    <a:close/>
                  </a:path>
                </a:pathLst>
              </a:cu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586" name="Freeform 538"/>
              <p:cNvSpPr>
                <a:spLocks/>
              </p:cNvSpPr>
              <p:nvPr userDrawn="1"/>
            </p:nvSpPr>
            <p:spPr bwMode="auto">
              <a:xfrm>
                <a:off x="1535542" y="4584506"/>
                <a:ext cx="51594" cy="80745"/>
              </a:xfrm>
              <a:custGeom>
                <a:avLst/>
                <a:gdLst>
                  <a:gd name="T0" fmla="*/ 31 w 63"/>
                  <a:gd name="T1" fmla="*/ 0 h 108"/>
                  <a:gd name="T2" fmla="*/ 0 w 63"/>
                  <a:gd name="T3" fmla="*/ 31 h 108"/>
                  <a:gd name="T4" fmla="*/ 0 w 63"/>
                  <a:gd name="T5" fmla="*/ 108 h 108"/>
                  <a:gd name="T6" fmla="*/ 63 w 63"/>
                  <a:gd name="T7" fmla="*/ 108 h 108"/>
                  <a:gd name="T8" fmla="*/ 63 w 63"/>
                  <a:gd name="T9" fmla="*/ 31 h 108"/>
                  <a:gd name="T10" fmla="*/ 31 w 63"/>
                  <a:gd name="T11" fmla="*/ 0 h 108"/>
                </a:gdLst>
                <a:ahLst/>
                <a:cxnLst>
                  <a:cxn ang="0">
                    <a:pos x="T0" y="T1"/>
                  </a:cxn>
                  <a:cxn ang="0">
                    <a:pos x="T2" y="T3"/>
                  </a:cxn>
                  <a:cxn ang="0">
                    <a:pos x="T4" y="T5"/>
                  </a:cxn>
                  <a:cxn ang="0">
                    <a:pos x="T6" y="T7"/>
                  </a:cxn>
                  <a:cxn ang="0">
                    <a:pos x="T8" y="T9"/>
                  </a:cxn>
                  <a:cxn ang="0">
                    <a:pos x="T10" y="T11"/>
                  </a:cxn>
                </a:cxnLst>
                <a:rect l="0" t="0" r="r" b="b"/>
                <a:pathLst>
                  <a:path w="63" h="108">
                    <a:moveTo>
                      <a:pt x="31" y="0"/>
                    </a:moveTo>
                    <a:cubicBezTo>
                      <a:pt x="14" y="0"/>
                      <a:pt x="0" y="14"/>
                      <a:pt x="0" y="31"/>
                    </a:cubicBezTo>
                    <a:cubicBezTo>
                      <a:pt x="0" y="108"/>
                      <a:pt x="0" y="108"/>
                      <a:pt x="0" y="108"/>
                    </a:cubicBezTo>
                    <a:cubicBezTo>
                      <a:pt x="63" y="108"/>
                      <a:pt x="63" y="108"/>
                      <a:pt x="63" y="108"/>
                    </a:cubicBezTo>
                    <a:cubicBezTo>
                      <a:pt x="63" y="31"/>
                      <a:pt x="63" y="31"/>
                      <a:pt x="63" y="31"/>
                    </a:cubicBezTo>
                    <a:cubicBezTo>
                      <a:pt x="63" y="14"/>
                      <a:pt x="49" y="0"/>
                      <a:pt x="31" y="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587" name="Freeform 539"/>
              <p:cNvSpPr>
                <a:spLocks/>
              </p:cNvSpPr>
              <p:nvPr userDrawn="1"/>
            </p:nvSpPr>
            <p:spPr bwMode="auto">
              <a:xfrm>
                <a:off x="2026515" y="4584506"/>
                <a:ext cx="50928" cy="80745"/>
              </a:xfrm>
              <a:custGeom>
                <a:avLst/>
                <a:gdLst>
                  <a:gd name="T0" fmla="*/ 31 w 62"/>
                  <a:gd name="T1" fmla="*/ 0 h 108"/>
                  <a:gd name="T2" fmla="*/ 0 w 62"/>
                  <a:gd name="T3" fmla="*/ 31 h 108"/>
                  <a:gd name="T4" fmla="*/ 0 w 62"/>
                  <a:gd name="T5" fmla="*/ 108 h 108"/>
                  <a:gd name="T6" fmla="*/ 62 w 62"/>
                  <a:gd name="T7" fmla="*/ 108 h 108"/>
                  <a:gd name="T8" fmla="*/ 62 w 62"/>
                  <a:gd name="T9" fmla="*/ 31 h 108"/>
                  <a:gd name="T10" fmla="*/ 31 w 62"/>
                  <a:gd name="T11" fmla="*/ 0 h 108"/>
                </a:gdLst>
                <a:ahLst/>
                <a:cxnLst>
                  <a:cxn ang="0">
                    <a:pos x="T0" y="T1"/>
                  </a:cxn>
                  <a:cxn ang="0">
                    <a:pos x="T2" y="T3"/>
                  </a:cxn>
                  <a:cxn ang="0">
                    <a:pos x="T4" y="T5"/>
                  </a:cxn>
                  <a:cxn ang="0">
                    <a:pos x="T6" y="T7"/>
                  </a:cxn>
                  <a:cxn ang="0">
                    <a:pos x="T8" y="T9"/>
                  </a:cxn>
                  <a:cxn ang="0">
                    <a:pos x="T10" y="T11"/>
                  </a:cxn>
                </a:cxnLst>
                <a:rect l="0" t="0" r="r" b="b"/>
                <a:pathLst>
                  <a:path w="62" h="108">
                    <a:moveTo>
                      <a:pt x="31" y="0"/>
                    </a:moveTo>
                    <a:cubicBezTo>
                      <a:pt x="14" y="0"/>
                      <a:pt x="0" y="14"/>
                      <a:pt x="0" y="31"/>
                    </a:cubicBezTo>
                    <a:cubicBezTo>
                      <a:pt x="0" y="108"/>
                      <a:pt x="0" y="108"/>
                      <a:pt x="0" y="108"/>
                    </a:cubicBezTo>
                    <a:cubicBezTo>
                      <a:pt x="62" y="108"/>
                      <a:pt x="62" y="108"/>
                      <a:pt x="62" y="108"/>
                    </a:cubicBezTo>
                    <a:cubicBezTo>
                      <a:pt x="62" y="31"/>
                      <a:pt x="62" y="31"/>
                      <a:pt x="62" y="31"/>
                    </a:cubicBezTo>
                    <a:cubicBezTo>
                      <a:pt x="62" y="14"/>
                      <a:pt x="48" y="0"/>
                      <a:pt x="31" y="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588" name="Freeform 540"/>
              <p:cNvSpPr>
                <a:spLocks/>
              </p:cNvSpPr>
              <p:nvPr userDrawn="1"/>
            </p:nvSpPr>
            <p:spPr bwMode="auto">
              <a:xfrm>
                <a:off x="1937973" y="4584506"/>
                <a:ext cx="51594" cy="80745"/>
              </a:xfrm>
              <a:custGeom>
                <a:avLst/>
                <a:gdLst>
                  <a:gd name="T0" fmla="*/ 32 w 63"/>
                  <a:gd name="T1" fmla="*/ 0 h 108"/>
                  <a:gd name="T2" fmla="*/ 0 w 63"/>
                  <a:gd name="T3" fmla="*/ 31 h 108"/>
                  <a:gd name="T4" fmla="*/ 0 w 63"/>
                  <a:gd name="T5" fmla="*/ 108 h 108"/>
                  <a:gd name="T6" fmla="*/ 63 w 63"/>
                  <a:gd name="T7" fmla="*/ 108 h 108"/>
                  <a:gd name="T8" fmla="*/ 63 w 63"/>
                  <a:gd name="T9" fmla="*/ 31 h 108"/>
                  <a:gd name="T10" fmla="*/ 32 w 63"/>
                  <a:gd name="T11" fmla="*/ 0 h 108"/>
                </a:gdLst>
                <a:ahLst/>
                <a:cxnLst>
                  <a:cxn ang="0">
                    <a:pos x="T0" y="T1"/>
                  </a:cxn>
                  <a:cxn ang="0">
                    <a:pos x="T2" y="T3"/>
                  </a:cxn>
                  <a:cxn ang="0">
                    <a:pos x="T4" y="T5"/>
                  </a:cxn>
                  <a:cxn ang="0">
                    <a:pos x="T6" y="T7"/>
                  </a:cxn>
                  <a:cxn ang="0">
                    <a:pos x="T8" y="T9"/>
                  </a:cxn>
                  <a:cxn ang="0">
                    <a:pos x="T10" y="T11"/>
                  </a:cxn>
                </a:cxnLst>
                <a:rect l="0" t="0" r="r" b="b"/>
                <a:pathLst>
                  <a:path w="63" h="108">
                    <a:moveTo>
                      <a:pt x="32" y="0"/>
                    </a:moveTo>
                    <a:cubicBezTo>
                      <a:pt x="14" y="0"/>
                      <a:pt x="0" y="14"/>
                      <a:pt x="0" y="31"/>
                    </a:cubicBezTo>
                    <a:cubicBezTo>
                      <a:pt x="0" y="108"/>
                      <a:pt x="0" y="108"/>
                      <a:pt x="0" y="108"/>
                    </a:cubicBezTo>
                    <a:cubicBezTo>
                      <a:pt x="63" y="108"/>
                      <a:pt x="63" y="108"/>
                      <a:pt x="63" y="108"/>
                    </a:cubicBezTo>
                    <a:cubicBezTo>
                      <a:pt x="63" y="31"/>
                      <a:pt x="63" y="31"/>
                      <a:pt x="63" y="31"/>
                    </a:cubicBezTo>
                    <a:cubicBezTo>
                      <a:pt x="63" y="14"/>
                      <a:pt x="49" y="0"/>
                      <a:pt x="32" y="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589" name="Freeform 541"/>
              <p:cNvSpPr>
                <a:spLocks/>
              </p:cNvSpPr>
              <p:nvPr userDrawn="1"/>
            </p:nvSpPr>
            <p:spPr bwMode="auto">
              <a:xfrm>
                <a:off x="1625748" y="4584506"/>
                <a:ext cx="51594" cy="80745"/>
              </a:xfrm>
              <a:custGeom>
                <a:avLst/>
                <a:gdLst>
                  <a:gd name="T0" fmla="*/ 31 w 63"/>
                  <a:gd name="T1" fmla="*/ 0 h 108"/>
                  <a:gd name="T2" fmla="*/ 0 w 63"/>
                  <a:gd name="T3" fmla="*/ 31 h 108"/>
                  <a:gd name="T4" fmla="*/ 0 w 63"/>
                  <a:gd name="T5" fmla="*/ 108 h 108"/>
                  <a:gd name="T6" fmla="*/ 63 w 63"/>
                  <a:gd name="T7" fmla="*/ 108 h 108"/>
                  <a:gd name="T8" fmla="*/ 63 w 63"/>
                  <a:gd name="T9" fmla="*/ 31 h 108"/>
                  <a:gd name="T10" fmla="*/ 31 w 63"/>
                  <a:gd name="T11" fmla="*/ 0 h 108"/>
                </a:gdLst>
                <a:ahLst/>
                <a:cxnLst>
                  <a:cxn ang="0">
                    <a:pos x="T0" y="T1"/>
                  </a:cxn>
                  <a:cxn ang="0">
                    <a:pos x="T2" y="T3"/>
                  </a:cxn>
                  <a:cxn ang="0">
                    <a:pos x="T4" y="T5"/>
                  </a:cxn>
                  <a:cxn ang="0">
                    <a:pos x="T6" y="T7"/>
                  </a:cxn>
                  <a:cxn ang="0">
                    <a:pos x="T8" y="T9"/>
                  </a:cxn>
                  <a:cxn ang="0">
                    <a:pos x="T10" y="T11"/>
                  </a:cxn>
                </a:cxnLst>
                <a:rect l="0" t="0" r="r" b="b"/>
                <a:pathLst>
                  <a:path w="63" h="108">
                    <a:moveTo>
                      <a:pt x="31" y="0"/>
                    </a:moveTo>
                    <a:cubicBezTo>
                      <a:pt x="14" y="0"/>
                      <a:pt x="0" y="14"/>
                      <a:pt x="0" y="31"/>
                    </a:cubicBezTo>
                    <a:cubicBezTo>
                      <a:pt x="0" y="108"/>
                      <a:pt x="0" y="108"/>
                      <a:pt x="0" y="108"/>
                    </a:cubicBezTo>
                    <a:cubicBezTo>
                      <a:pt x="63" y="108"/>
                      <a:pt x="63" y="108"/>
                      <a:pt x="63" y="108"/>
                    </a:cubicBezTo>
                    <a:cubicBezTo>
                      <a:pt x="63" y="31"/>
                      <a:pt x="63" y="31"/>
                      <a:pt x="63" y="31"/>
                    </a:cubicBezTo>
                    <a:cubicBezTo>
                      <a:pt x="63" y="14"/>
                      <a:pt x="49" y="0"/>
                      <a:pt x="31" y="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590" name="Freeform 542"/>
              <p:cNvSpPr>
                <a:spLocks/>
              </p:cNvSpPr>
              <p:nvPr userDrawn="1"/>
            </p:nvSpPr>
            <p:spPr bwMode="auto">
              <a:xfrm>
                <a:off x="1535542" y="4725050"/>
                <a:ext cx="51594" cy="80745"/>
              </a:xfrm>
              <a:custGeom>
                <a:avLst/>
                <a:gdLst>
                  <a:gd name="T0" fmla="*/ 31 w 63"/>
                  <a:gd name="T1" fmla="*/ 0 h 108"/>
                  <a:gd name="T2" fmla="*/ 0 w 63"/>
                  <a:gd name="T3" fmla="*/ 31 h 108"/>
                  <a:gd name="T4" fmla="*/ 0 w 63"/>
                  <a:gd name="T5" fmla="*/ 108 h 108"/>
                  <a:gd name="T6" fmla="*/ 63 w 63"/>
                  <a:gd name="T7" fmla="*/ 108 h 108"/>
                  <a:gd name="T8" fmla="*/ 63 w 63"/>
                  <a:gd name="T9" fmla="*/ 31 h 108"/>
                  <a:gd name="T10" fmla="*/ 31 w 63"/>
                  <a:gd name="T11" fmla="*/ 0 h 108"/>
                </a:gdLst>
                <a:ahLst/>
                <a:cxnLst>
                  <a:cxn ang="0">
                    <a:pos x="T0" y="T1"/>
                  </a:cxn>
                  <a:cxn ang="0">
                    <a:pos x="T2" y="T3"/>
                  </a:cxn>
                  <a:cxn ang="0">
                    <a:pos x="T4" y="T5"/>
                  </a:cxn>
                  <a:cxn ang="0">
                    <a:pos x="T6" y="T7"/>
                  </a:cxn>
                  <a:cxn ang="0">
                    <a:pos x="T8" y="T9"/>
                  </a:cxn>
                  <a:cxn ang="0">
                    <a:pos x="T10" y="T11"/>
                  </a:cxn>
                </a:cxnLst>
                <a:rect l="0" t="0" r="r" b="b"/>
                <a:pathLst>
                  <a:path w="63" h="108">
                    <a:moveTo>
                      <a:pt x="31" y="0"/>
                    </a:moveTo>
                    <a:cubicBezTo>
                      <a:pt x="14" y="0"/>
                      <a:pt x="0" y="14"/>
                      <a:pt x="0" y="31"/>
                    </a:cubicBezTo>
                    <a:cubicBezTo>
                      <a:pt x="0" y="108"/>
                      <a:pt x="0" y="108"/>
                      <a:pt x="0" y="108"/>
                    </a:cubicBezTo>
                    <a:cubicBezTo>
                      <a:pt x="63" y="108"/>
                      <a:pt x="63" y="108"/>
                      <a:pt x="63" y="108"/>
                    </a:cubicBezTo>
                    <a:cubicBezTo>
                      <a:pt x="63" y="31"/>
                      <a:pt x="63" y="31"/>
                      <a:pt x="63" y="31"/>
                    </a:cubicBezTo>
                    <a:cubicBezTo>
                      <a:pt x="63" y="14"/>
                      <a:pt x="49" y="0"/>
                      <a:pt x="31" y="0"/>
                    </a:cubicBezTo>
                    <a:close/>
                  </a:path>
                </a:pathLst>
              </a:cu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591" name="Freeform 543"/>
              <p:cNvSpPr>
                <a:spLocks/>
              </p:cNvSpPr>
              <p:nvPr userDrawn="1"/>
            </p:nvSpPr>
            <p:spPr bwMode="auto">
              <a:xfrm>
                <a:off x="2026515" y="4725050"/>
                <a:ext cx="50928" cy="80745"/>
              </a:xfrm>
              <a:custGeom>
                <a:avLst/>
                <a:gdLst>
                  <a:gd name="T0" fmla="*/ 31 w 62"/>
                  <a:gd name="T1" fmla="*/ 0 h 108"/>
                  <a:gd name="T2" fmla="*/ 0 w 62"/>
                  <a:gd name="T3" fmla="*/ 31 h 108"/>
                  <a:gd name="T4" fmla="*/ 0 w 62"/>
                  <a:gd name="T5" fmla="*/ 108 h 108"/>
                  <a:gd name="T6" fmla="*/ 62 w 62"/>
                  <a:gd name="T7" fmla="*/ 108 h 108"/>
                  <a:gd name="T8" fmla="*/ 62 w 62"/>
                  <a:gd name="T9" fmla="*/ 31 h 108"/>
                  <a:gd name="T10" fmla="*/ 31 w 62"/>
                  <a:gd name="T11" fmla="*/ 0 h 108"/>
                </a:gdLst>
                <a:ahLst/>
                <a:cxnLst>
                  <a:cxn ang="0">
                    <a:pos x="T0" y="T1"/>
                  </a:cxn>
                  <a:cxn ang="0">
                    <a:pos x="T2" y="T3"/>
                  </a:cxn>
                  <a:cxn ang="0">
                    <a:pos x="T4" y="T5"/>
                  </a:cxn>
                  <a:cxn ang="0">
                    <a:pos x="T6" y="T7"/>
                  </a:cxn>
                  <a:cxn ang="0">
                    <a:pos x="T8" y="T9"/>
                  </a:cxn>
                  <a:cxn ang="0">
                    <a:pos x="T10" y="T11"/>
                  </a:cxn>
                </a:cxnLst>
                <a:rect l="0" t="0" r="r" b="b"/>
                <a:pathLst>
                  <a:path w="62" h="108">
                    <a:moveTo>
                      <a:pt x="31" y="0"/>
                    </a:moveTo>
                    <a:cubicBezTo>
                      <a:pt x="14" y="0"/>
                      <a:pt x="0" y="14"/>
                      <a:pt x="0" y="31"/>
                    </a:cubicBezTo>
                    <a:cubicBezTo>
                      <a:pt x="0" y="108"/>
                      <a:pt x="0" y="108"/>
                      <a:pt x="0" y="108"/>
                    </a:cubicBezTo>
                    <a:cubicBezTo>
                      <a:pt x="62" y="108"/>
                      <a:pt x="62" y="108"/>
                      <a:pt x="62" y="108"/>
                    </a:cubicBezTo>
                    <a:cubicBezTo>
                      <a:pt x="62" y="31"/>
                      <a:pt x="62" y="31"/>
                      <a:pt x="62" y="31"/>
                    </a:cubicBezTo>
                    <a:cubicBezTo>
                      <a:pt x="62" y="14"/>
                      <a:pt x="48" y="0"/>
                      <a:pt x="31" y="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592" name="Freeform 544"/>
              <p:cNvSpPr>
                <a:spLocks/>
              </p:cNvSpPr>
              <p:nvPr userDrawn="1"/>
            </p:nvSpPr>
            <p:spPr bwMode="auto">
              <a:xfrm>
                <a:off x="1937973" y="4725050"/>
                <a:ext cx="51594" cy="80745"/>
              </a:xfrm>
              <a:custGeom>
                <a:avLst/>
                <a:gdLst>
                  <a:gd name="T0" fmla="*/ 32 w 63"/>
                  <a:gd name="T1" fmla="*/ 0 h 108"/>
                  <a:gd name="T2" fmla="*/ 0 w 63"/>
                  <a:gd name="T3" fmla="*/ 31 h 108"/>
                  <a:gd name="T4" fmla="*/ 0 w 63"/>
                  <a:gd name="T5" fmla="*/ 108 h 108"/>
                  <a:gd name="T6" fmla="*/ 63 w 63"/>
                  <a:gd name="T7" fmla="*/ 108 h 108"/>
                  <a:gd name="T8" fmla="*/ 63 w 63"/>
                  <a:gd name="T9" fmla="*/ 31 h 108"/>
                  <a:gd name="T10" fmla="*/ 32 w 63"/>
                  <a:gd name="T11" fmla="*/ 0 h 108"/>
                </a:gdLst>
                <a:ahLst/>
                <a:cxnLst>
                  <a:cxn ang="0">
                    <a:pos x="T0" y="T1"/>
                  </a:cxn>
                  <a:cxn ang="0">
                    <a:pos x="T2" y="T3"/>
                  </a:cxn>
                  <a:cxn ang="0">
                    <a:pos x="T4" y="T5"/>
                  </a:cxn>
                  <a:cxn ang="0">
                    <a:pos x="T6" y="T7"/>
                  </a:cxn>
                  <a:cxn ang="0">
                    <a:pos x="T8" y="T9"/>
                  </a:cxn>
                  <a:cxn ang="0">
                    <a:pos x="T10" y="T11"/>
                  </a:cxn>
                </a:cxnLst>
                <a:rect l="0" t="0" r="r" b="b"/>
                <a:pathLst>
                  <a:path w="63" h="108">
                    <a:moveTo>
                      <a:pt x="32" y="0"/>
                    </a:moveTo>
                    <a:cubicBezTo>
                      <a:pt x="14" y="0"/>
                      <a:pt x="0" y="14"/>
                      <a:pt x="0" y="31"/>
                    </a:cubicBezTo>
                    <a:cubicBezTo>
                      <a:pt x="0" y="108"/>
                      <a:pt x="0" y="108"/>
                      <a:pt x="0" y="108"/>
                    </a:cubicBezTo>
                    <a:cubicBezTo>
                      <a:pt x="63" y="108"/>
                      <a:pt x="63" y="108"/>
                      <a:pt x="63" y="108"/>
                    </a:cubicBezTo>
                    <a:cubicBezTo>
                      <a:pt x="63" y="31"/>
                      <a:pt x="63" y="31"/>
                      <a:pt x="63" y="31"/>
                    </a:cubicBezTo>
                    <a:cubicBezTo>
                      <a:pt x="63" y="14"/>
                      <a:pt x="49" y="0"/>
                      <a:pt x="32" y="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593" name="Freeform 545"/>
              <p:cNvSpPr>
                <a:spLocks/>
              </p:cNvSpPr>
              <p:nvPr userDrawn="1"/>
            </p:nvSpPr>
            <p:spPr bwMode="auto">
              <a:xfrm>
                <a:off x="1625748" y="4725050"/>
                <a:ext cx="51594" cy="80745"/>
              </a:xfrm>
              <a:custGeom>
                <a:avLst/>
                <a:gdLst>
                  <a:gd name="T0" fmla="*/ 31 w 63"/>
                  <a:gd name="T1" fmla="*/ 0 h 108"/>
                  <a:gd name="T2" fmla="*/ 0 w 63"/>
                  <a:gd name="T3" fmla="*/ 31 h 108"/>
                  <a:gd name="T4" fmla="*/ 0 w 63"/>
                  <a:gd name="T5" fmla="*/ 108 h 108"/>
                  <a:gd name="T6" fmla="*/ 63 w 63"/>
                  <a:gd name="T7" fmla="*/ 108 h 108"/>
                  <a:gd name="T8" fmla="*/ 63 w 63"/>
                  <a:gd name="T9" fmla="*/ 31 h 108"/>
                  <a:gd name="T10" fmla="*/ 31 w 63"/>
                  <a:gd name="T11" fmla="*/ 0 h 108"/>
                </a:gdLst>
                <a:ahLst/>
                <a:cxnLst>
                  <a:cxn ang="0">
                    <a:pos x="T0" y="T1"/>
                  </a:cxn>
                  <a:cxn ang="0">
                    <a:pos x="T2" y="T3"/>
                  </a:cxn>
                  <a:cxn ang="0">
                    <a:pos x="T4" y="T5"/>
                  </a:cxn>
                  <a:cxn ang="0">
                    <a:pos x="T6" y="T7"/>
                  </a:cxn>
                  <a:cxn ang="0">
                    <a:pos x="T8" y="T9"/>
                  </a:cxn>
                  <a:cxn ang="0">
                    <a:pos x="T10" y="T11"/>
                  </a:cxn>
                </a:cxnLst>
                <a:rect l="0" t="0" r="r" b="b"/>
                <a:pathLst>
                  <a:path w="63" h="108">
                    <a:moveTo>
                      <a:pt x="31" y="0"/>
                    </a:moveTo>
                    <a:cubicBezTo>
                      <a:pt x="14" y="0"/>
                      <a:pt x="0" y="14"/>
                      <a:pt x="0" y="31"/>
                    </a:cubicBezTo>
                    <a:cubicBezTo>
                      <a:pt x="0" y="108"/>
                      <a:pt x="0" y="108"/>
                      <a:pt x="0" y="108"/>
                    </a:cubicBezTo>
                    <a:cubicBezTo>
                      <a:pt x="63" y="108"/>
                      <a:pt x="63" y="108"/>
                      <a:pt x="63" y="108"/>
                    </a:cubicBezTo>
                    <a:cubicBezTo>
                      <a:pt x="63" y="31"/>
                      <a:pt x="63" y="31"/>
                      <a:pt x="63" y="31"/>
                    </a:cubicBezTo>
                    <a:cubicBezTo>
                      <a:pt x="63" y="14"/>
                      <a:pt x="49" y="0"/>
                      <a:pt x="31" y="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594" name="Freeform 546"/>
              <p:cNvSpPr>
                <a:spLocks/>
              </p:cNvSpPr>
              <p:nvPr userDrawn="1"/>
            </p:nvSpPr>
            <p:spPr bwMode="auto">
              <a:xfrm>
                <a:off x="1535542" y="4865595"/>
                <a:ext cx="51594" cy="81049"/>
              </a:xfrm>
              <a:custGeom>
                <a:avLst/>
                <a:gdLst>
                  <a:gd name="T0" fmla="*/ 31 w 63"/>
                  <a:gd name="T1" fmla="*/ 0 h 108"/>
                  <a:gd name="T2" fmla="*/ 0 w 63"/>
                  <a:gd name="T3" fmla="*/ 31 h 108"/>
                  <a:gd name="T4" fmla="*/ 0 w 63"/>
                  <a:gd name="T5" fmla="*/ 108 h 108"/>
                  <a:gd name="T6" fmla="*/ 63 w 63"/>
                  <a:gd name="T7" fmla="*/ 108 h 108"/>
                  <a:gd name="T8" fmla="*/ 63 w 63"/>
                  <a:gd name="T9" fmla="*/ 31 h 108"/>
                  <a:gd name="T10" fmla="*/ 31 w 63"/>
                  <a:gd name="T11" fmla="*/ 0 h 108"/>
                </a:gdLst>
                <a:ahLst/>
                <a:cxnLst>
                  <a:cxn ang="0">
                    <a:pos x="T0" y="T1"/>
                  </a:cxn>
                  <a:cxn ang="0">
                    <a:pos x="T2" y="T3"/>
                  </a:cxn>
                  <a:cxn ang="0">
                    <a:pos x="T4" y="T5"/>
                  </a:cxn>
                  <a:cxn ang="0">
                    <a:pos x="T6" y="T7"/>
                  </a:cxn>
                  <a:cxn ang="0">
                    <a:pos x="T8" y="T9"/>
                  </a:cxn>
                  <a:cxn ang="0">
                    <a:pos x="T10" y="T11"/>
                  </a:cxn>
                </a:cxnLst>
                <a:rect l="0" t="0" r="r" b="b"/>
                <a:pathLst>
                  <a:path w="63" h="108">
                    <a:moveTo>
                      <a:pt x="31" y="0"/>
                    </a:moveTo>
                    <a:cubicBezTo>
                      <a:pt x="14" y="0"/>
                      <a:pt x="0" y="14"/>
                      <a:pt x="0" y="31"/>
                    </a:cubicBezTo>
                    <a:cubicBezTo>
                      <a:pt x="0" y="108"/>
                      <a:pt x="0" y="108"/>
                      <a:pt x="0" y="108"/>
                    </a:cubicBezTo>
                    <a:cubicBezTo>
                      <a:pt x="63" y="108"/>
                      <a:pt x="63" y="108"/>
                      <a:pt x="63" y="108"/>
                    </a:cubicBezTo>
                    <a:cubicBezTo>
                      <a:pt x="63" y="31"/>
                      <a:pt x="63" y="31"/>
                      <a:pt x="63" y="31"/>
                    </a:cubicBezTo>
                    <a:cubicBezTo>
                      <a:pt x="63" y="14"/>
                      <a:pt x="49" y="0"/>
                      <a:pt x="31" y="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595" name="Freeform 547"/>
              <p:cNvSpPr>
                <a:spLocks/>
              </p:cNvSpPr>
              <p:nvPr userDrawn="1"/>
            </p:nvSpPr>
            <p:spPr bwMode="auto">
              <a:xfrm>
                <a:off x="2026515" y="4865595"/>
                <a:ext cx="50928" cy="81049"/>
              </a:xfrm>
              <a:custGeom>
                <a:avLst/>
                <a:gdLst>
                  <a:gd name="T0" fmla="*/ 31 w 62"/>
                  <a:gd name="T1" fmla="*/ 0 h 108"/>
                  <a:gd name="T2" fmla="*/ 0 w 62"/>
                  <a:gd name="T3" fmla="*/ 31 h 108"/>
                  <a:gd name="T4" fmla="*/ 0 w 62"/>
                  <a:gd name="T5" fmla="*/ 108 h 108"/>
                  <a:gd name="T6" fmla="*/ 62 w 62"/>
                  <a:gd name="T7" fmla="*/ 108 h 108"/>
                  <a:gd name="T8" fmla="*/ 62 w 62"/>
                  <a:gd name="T9" fmla="*/ 31 h 108"/>
                  <a:gd name="T10" fmla="*/ 31 w 62"/>
                  <a:gd name="T11" fmla="*/ 0 h 108"/>
                </a:gdLst>
                <a:ahLst/>
                <a:cxnLst>
                  <a:cxn ang="0">
                    <a:pos x="T0" y="T1"/>
                  </a:cxn>
                  <a:cxn ang="0">
                    <a:pos x="T2" y="T3"/>
                  </a:cxn>
                  <a:cxn ang="0">
                    <a:pos x="T4" y="T5"/>
                  </a:cxn>
                  <a:cxn ang="0">
                    <a:pos x="T6" y="T7"/>
                  </a:cxn>
                  <a:cxn ang="0">
                    <a:pos x="T8" y="T9"/>
                  </a:cxn>
                  <a:cxn ang="0">
                    <a:pos x="T10" y="T11"/>
                  </a:cxn>
                </a:cxnLst>
                <a:rect l="0" t="0" r="r" b="b"/>
                <a:pathLst>
                  <a:path w="62" h="108">
                    <a:moveTo>
                      <a:pt x="31" y="0"/>
                    </a:moveTo>
                    <a:cubicBezTo>
                      <a:pt x="14" y="0"/>
                      <a:pt x="0" y="14"/>
                      <a:pt x="0" y="31"/>
                    </a:cubicBezTo>
                    <a:cubicBezTo>
                      <a:pt x="0" y="108"/>
                      <a:pt x="0" y="108"/>
                      <a:pt x="0" y="108"/>
                    </a:cubicBezTo>
                    <a:cubicBezTo>
                      <a:pt x="62" y="108"/>
                      <a:pt x="62" y="108"/>
                      <a:pt x="62" y="108"/>
                    </a:cubicBezTo>
                    <a:cubicBezTo>
                      <a:pt x="62" y="31"/>
                      <a:pt x="62" y="31"/>
                      <a:pt x="62" y="31"/>
                    </a:cubicBezTo>
                    <a:cubicBezTo>
                      <a:pt x="62" y="14"/>
                      <a:pt x="48" y="0"/>
                      <a:pt x="31" y="0"/>
                    </a:cubicBezTo>
                    <a:close/>
                  </a:path>
                </a:pathLst>
              </a:cu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596" name="Freeform 548"/>
              <p:cNvSpPr>
                <a:spLocks/>
              </p:cNvSpPr>
              <p:nvPr userDrawn="1"/>
            </p:nvSpPr>
            <p:spPr bwMode="auto">
              <a:xfrm>
                <a:off x="1937973" y="4865595"/>
                <a:ext cx="51594" cy="81049"/>
              </a:xfrm>
              <a:custGeom>
                <a:avLst/>
                <a:gdLst>
                  <a:gd name="T0" fmla="*/ 32 w 63"/>
                  <a:gd name="T1" fmla="*/ 0 h 108"/>
                  <a:gd name="T2" fmla="*/ 0 w 63"/>
                  <a:gd name="T3" fmla="*/ 31 h 108"/>
                  <a:gd name="T4" fmla="*/ 0 w 63"/>
                  <a:gd name="T5" fmla="*/ 108 h 108"/>
                  <a:gd name="T6" fmla="*/ 63 w 63"/>
                  <a:gd name="T7" fmla="*/ 108 h 108"/>
                  <a:gd name="T8" fmla="*/ 63 w 63"/>
                  <a:gd name="T9" fmla="*/ 31 h 108"/>
                  <a:gd name="T10" fmla="*/ 32 w 63"/>
                  <a:gd name="T11" fmla="*/ 0 h 108"/>
                </a:gdLst>
                <a:ahLst/>
                <a:cxnLst>
                  <a:cxn ang="0">
                    <a:pos x="T0" y="T1"/>
                  </a:cxn>
                  <a:cxn ang="0">
                    <a:pos x="T2" y="T3"/>
                  </a:cxn>
                  <a:cxn ang="0">
                    <a:pos x="T4" y="T5"/>
                  </a:cxn>
                  <a:cxn ang="0">
                    <a:pos x="T6" y="T7"/>
                  </a:cxn>
                  <a:cxn ang="0">
                    <a:pos x="T8" y="T9"/>
                  </a:cxn>
                  <a:cxn ang="0">
                    <a:pos x="T10" y="T11"/>
                  </a:cxn>
                </a:cxnLst>
                <a:rect l="0" t="0" r="r" b="b"/>
                <a:pathLst>
                  <a:path w="63" h="108">
                    <a:moveTo>
                      <a:pt x="32" y="0"/>
                    </a:moveTo>
                    <a:cubicBezTo>
                      <a:pt x="14" y="0"/>
                      <a:pt x="0" y="14"/>
                      <a:pt x="0" y="31"/>
                    </a:cubicBezTo>
                    <a:cubicBezTo>
                      <a:pt x="0" y="108"/>
                      <a:pt x="0" y="108"/>
                      <a:pt x="0" y="108"/>
                    </a:cubicBezTo>
                    <a:cubicBezTo>
                      <a:pt x="63" y="108"/>
                      <a:pt x="63" y="108"/>
                      <a:pt x="63" y="108"/>
                    </a:cubicBezTo>
                    <a:cubicBezTo>
                      <a:pt x="63" y="31"/>
                      <a:pt x="63" y="31"/>
                      <a:pt x="63" y="31"/>
                    </a:cubicBezTo>
                    <a:cubicBezTo>
                      <a:pt x="63" y="14"/>
                      <a:pt x="49" y="0"/>
                      <a:pt x="32" y="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597" name="Freeform 549"/>
              <p:cNvSpPr>
                <a:spLocks/>
              </p:cNvSpPr>
              <p:nvPr userDrawn="1"/>
            </p:nvSpPr>
            <p:spPr bwMode="auto">
              <a:xfrm>
                <a:off x="1625748" y="4865595"/>
                <a:ext cx="51594" cy="81049"/>
              </a:xfrm>
              <a:custGeom>
                <a:avLst/>
                <a:gdLst>
                  <a:gd name="T0" fmla="*/ 31 w 63"/>
                  <a:gd name="T1" fmla="*/ 0 h 108"/>
                  <a:gd name="T2" fmla="*/ 0 w 63"/>
                  <a:gd name="T3" fmla="*/ 31 h 108"/>
                  <a:gd name="T4" fmla="*/ 0 w 63"/>
                  <a:gd name="T5" fmla="*/ 108 h 108"/>
                  <a:gd name="T6" fmla="*/ 63 w 63"/>
                  <a:gd name="T7" fmla="*/ 108 h 108"/>
                  <a:gd name="T8" fmla="*/ 63 w 63"/>
                  <a:gd name="T9" fmla="*/ 31 h 108"/>
                  <a:gd name="T10" fmla="*/ 31 w 63"/>
                  <a:gd name="T11" fmla="*/ 0 h 108"/>
                </a:gdLst>
                <a:ahLst/>
                <a:cxnLst>
                  <a:cxn ang="0">
                    <a:pos x="T0" y="T1"/>
                  </a:cxn>
                  <a:cxn ang="0">
                    <a:pos x="T2" y="T3"/>
                  </a:cxn>
                  <a:cxn ang="0">
                    <a:pos x="T4" y="T5"/>
                  </a:cxn>
                  <a:cxn ang="0">
                    <a:pos x="T6" y="T7"/>
                  </a:cxn>
                  <a:cxn ang="0">
                    <a:pos x="T8" y="T9"/>
                  </a:cxn>
                  <a:cxn ang="0">
                    <a:pos x="T10" y="T11"/>
                  </a:cxn>
                </a:cxnLst>
                <a:rect l="0" t="0" r="r" b="b"/>
                <a:pathLst>
                  <a:path w="63" h="108">
                    <a:moveTo>
                      <a:pt x="31" y="0"/>
                    </a:moveTo>
                    <a:cubicBezTo>
                      <a:pt x="14" y="0"/>
                      <a:pt x="0" y="14"/>
                      <a:pt x="0" y="31"/>
                    </a:cubicBezTo>
                    <a:cubicBezTo>
                      <a:pt x="0" y="108"/>
                      <a:pt x="0" y="108"/>
                      <a:pt x="0" y="108"/>
                    </a:cubicBezTo>
                    <a:cubicBezTo>
                      <a:pt x="63" y="108"/>
                      <a:pt x="63" y="108"/>
                      <a:pt x="63" y="108"/>
                    </a:cubicBezTo>
                    <a:cubicBezTo>
                      <a:pt x="63" y="31"/>
                      <a:pt x="63" y="31"/>
                      <a:pt x="63" y="31"/>
                    </a:cubicBezTo>
                    <a:cubicBezTo>
                      <a:pt x="63" y="14"/>
                      <a:pt x="49" y="0"/>
                      <a:pt x="31" y="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598" name="Rectangle 550"/>
              <p:cNvSpPr>
                <a:spLocks noChangeArrowheads="1"/>
              </p:cNvSpPr>
              <p:nvPr userDrawn="1"/>
            </p:nvSpPr>
            <p:spPr bwMode="auto">
              <a:xfrm>
                <a:off x="1508248" y="4401161"/>
                <a:ext cx="598820" cy="11232"/>
              </a:xfrm>
              <a:prstGeom prst="rect">
                <a:avLst/>
              </a:prstGeom>
              <a:solidFill>
                <a:schemeClr val="accent2">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599" name="Freeform 598"/>
              <p:cNvSpPr>
                <a:spLocks/>
              </p:cNvSpPr>
              <p:nvPr userDrawn="1"/>
            </p:nvSpPr>
            <p:spPr bwMode="auto">
              <a:xfrm>
                <a:off x="1757562" y="4427458"/>
                <a:ext cx="99193" cy="97249"/>
              </a:xfrm>
              <a:custGeom>
                <a:avLst/>
                <a:gdLst>
                  <a:gd name="connsiteX0" fmla="*/ 103895 w 199746"/>
                  <a:gd name="connsiteY0" fmla="*/ 155083 h 214739"/>
                  <a:gd name="connsiteX1" fmla="*/ 199746 w 199746"/>
                  <a:gd name="connsiteY1" fmla="*/ 155083 h 214739"/>
                  <a:gd name="connsiteX2" fmla="*/ 199746 w 199746"/>
                  <a:gd name="connsiteY2" fmla="*/ 177044 h 214739"/>
                  <a:gd name="connsiteX3" fmla="*/ 199746 w 199746"/>
                  <a:gd name="connsiteY3" fmla="*/ 214739 h 214739"/>
                  <a:gd name="connsiteX4" fmla="*/ 115478 w 199746"/>
                  <a:gd name="connsiteY4" fmla="*/ 214739 h 214739"/>
                  <a:gd name="connsiteX5" fmla="*/ 103895 w 199746"/>
                  <a:gd name="connsiteY5" fmla="*/ 214739 h 214739"/>
                  <a:gd name="connsiteX6" fmla="*/ 0 w 199746"/>
                  <a:gd name="connsiteY6" fmla="*/ 155083 h 214739"/>
                  <a:gd name="connsiteX7" fmla="*/ 97862 w 199746"/>
                  <a:gd name="connsiteY7" fmla="*/ 155083 h 214739"/>
                  <a:gd name="connsiteX8" fmla="*/ 97862 w 199746"/>
                  <a:gd name="connsiteY8" fmla="*/ 214739 h 214739"/>
                  <a:gd name="connsiteX9" fmla="*/ 65932 w 199746"/>
                  <a:gd name="connsiteY9" fmla="*/ 214739 h 214739"/>
                  <a:gd name="connsiteX10" fmla="*/ 0 w 199746"/>
                  <a:gd name="connsiteY10" fmla="*/ 214739 h 214739"/>
                  <a:gd name="connsiteX11" fmla="*/ 0 w 199746"/>
                  <a:gd name="connsiteY11" fmla="*/ 166560 h 214739"/>
                  <a:gd name="connsiteX12" fmla="*/ 103895 w 199746"/>
                  <a:gd name="connsiteY12" fmla="*/ 89395 h 214739"/>
                  <a:gd name="connsiteX13" fmla="*/ 197542 w 199746"/>
                  <a:gd name="connsiteY13" fmla="*/ 89395 h 214739"/>
                  <a:gd name="connsiteX14" fmla="*/ 199746 w 199746"/>
                  <a:gd name="connsiteY14" fmla="*/ 100538 h 214739"/>
                  <a:gd name="connsiteX15" fmla="*/ 199746 w 199746"/>
                  <a:gd name="connsiteY15" fmla="*/ 128419 h 214739"/>
                  <a:gd name="connsiteX16" fmla="*/ 199746 w 199746"/>
                  <a:gd name="connsiteY16" fmla="*/ 147040 h 214739"/>
                  <a:gd name="connsiteX17" fmla="*/ 103895 w 199746"/>
                  <a:gd name="connsiteY17" fmla="*/ 147040 h 214739"/>
                  <a:gd name="connsiteX18" fmla="*/ 2211 w 199746"/>
                  <a:gd name="connsiteY18" fmla="*/ 89395 h 214739"/>
                  <a:gd name="connsiteX19" fmla="*/ 97862 w 199746"/>
                  <a:gd name="connsiteY19" fmla="*/ 89395 h 214739"/>
                  <a:gd name="connsiteX20" fmla="*/ 97862 w 199746"/>
                  <a:gd name="connsiteY20" fmla="*/ 147040 h 214739"/>
                  <a:gd name="connsiteX21" fmla="*/ 0 w 199746"/>
                  <a:gd name="connsiteY21" fmla="*/ 147040 h 214739"/>
                  <a:gd name="connsiteX22" fmla="*/ 0 w 199746"/>
                  <a:gd name="connsiteY22" fmla="*/ 138233 h 214739"/>
                  <a:gd name="connsiteX23" fmla="*/ 0 w 199746"/>
                  <a:gd name="connsiteY23" fmla="*/ 100538 h 214739"/>
                  <a:gd name="connsiteX24" fmla="*/ 103895 w 199746"/>
                  <a:gd name="connsiteY24" fmla="*/ 66 h 214739"/>
                  <a:gd name="connsiteX25" fmla="*/ 130068 w 199746"/>
                  <a:gd name="connsiteY25" fmla="*/ 4072 h 214739"/>
                  <a:gd name="connsiteX26" fmla="*/ 191931 w 199746"/>
                  <a:gd name="connsiteY26" fmla="*/ 61023 h 214739"/>
                  <a:gd name="connsiteX27" fmla="*/ 196217 w 199746"/>
                  <a:gd name="connsiteY27" fmla="*/ 82692 h 214739"/>
                  <a:gd name="connsiteX28" fmla="*/ 103895 w 199746"/>
                  <a:gd name="connsiteY28" fmla="*/ 82692 h 214739"/>
                  <a:gd name="connsiteX29" fmla="*/ 97862 w 199746"/>
                  <a:gd name="connsiteY29" fmla="*/ 0 h 214739"/>
                  <a:gd name="connsiteX30" fmla="*/ 97862 w 199746"/>
                  <a:gd name="connsiteY30" fmla="*/ 82692 h 214739"/>
                  <a:gd name="connsiteX31" fmla="*/ 3541 w 199746"/>
                  <a:gd name="connsiteY31" fmla="*/ 82692 h 214739"/>
                  <a:gd name="connsiteX32" fmla="*/ 7841 w 199746"/>
                  <a:gd name="connsiteY32" fmla="*/ 61023 h 214739"/>
                  <a:gd name="connsiteX33" fmla="*/ 70563 w 199746"/>
                  <a:gd name="connsiteY33" fmla="*/ 4072 h 214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99746" h="214739">
                    <a:moveTo>
                      <a:pt x="103895" y="155083"/>
                    </a:moveTo>
                    <a:lnTo>
                      <a:pt x="199746" y="155083"/>
                    </a:lnTo>
                    <a:lnTo>
                      <a:pt x="199746" y="177044"/>
                    </a:lnTo>
                    <a:cubicBezTo>
                      <a:pt x="199746" y="187973"/>
                      <a:pt x="199746" y="200464"/>
                      <a:pt x="199746" y="214739"/>
                    </a:cubicBezTo>
                    <a:cubicBezTo>
                      <a:pt x="199746" y="214739"/>
                      <a:pt x="199746" y="214739"/>
                      <a:pt x="115478" y="214739"/>
                    </a:cubicBezTo>
                    <a:lnTo>
                      <a:pt x="103895" y="214739"/>
                    </a:lnTo>
                    <a:close/>
                    <a:moveTo>
                      <a:pt x="0" y="155083"/>
                    </a:moveTo>
                    <a:lnTo>
                      <a:pt x="97862" y="155083"/>
                    </a:lnTo>
                    <a:lnTo>
                      <a:pt x="97862" y="214739"/>
                    </a:lnTo>
                    <a:lnTo>
                      <a:pt x="65932" y="214739"/>
                    </a:lnTo>
                    <a:cubicBezTo>
                      <a:pt x="46816" y="214739"/>
                      <a:pt x="24968" y="214739"/>
                      <a:pt x="0" y="214739"/>
                    </a:cubicBezTo>
                    <a:cubicBezTo>
                      <a:pt x="0" y="214739"/>
                      <a:pt x="0" y="214739"/>
                      <a:pt x="0" y="166560"/>
                    </a:cubicBezTo>
                    <a:close/>
                    <a:moveTo>
                      <a:pt x="103895" y="89395"/>
                    </a:moveTo>
                    <a:lnTo>
                      <a:pt x="197542" y="89395"/>
                    </a:lnTo>
                    <a:lnTo>
                      <a:pt x="199746" y="100538"/>
                    </a:lnTo>
                    <a:cubicBezTo>
                      <a:pt x="199746" y="100538"/>
                      <a:pt x="199746" y="100538"/>
                      <a:pt x="199746" y="128419"/>
                    </a:cubicBezTo>
                    <a:lnTo>
                      <a:pt x="199746" y="147040"/>
                    </a:lnTo>
                    <a:lnTo>
                      <a:pt x="103895" y="147040"/>
                    </a:lnTo>
                    <a:close/>
                    <a:moveTo>
                      <a:pt x="2211" y="89395"/>
                    </a:moveTo>
                    <a:lnTo>
                      <a:pt x="97862" y="89395"/>
                    </a:lnTo>
                    <a:lnTo>
                      <a:pt x="97862" y="147040"/>
                    </a:lnTo>
                    <a:lnTo>
                      <a:pt x="0" y="147040"/>
                    </a:lnTo>
                    <a:lnTo>
                      <a:pt x="0" y="138233"/>
                    </a:lnTo>
                    <a:cubicBezTo>
                      <a:pt x="0" y="127304"/>
                      <a:pt x="0" y="114813"/>
                      <a:pt x="0" y="100538"/>
                    </a:cubicBezTo>
                    <a:close/>
                    <a:moveTo>
                      <a:pt x="103895" y="66"/>
                    </a:moveTo>
                    <a:lnTo>
                      <a:pt x="130068" y="4072"/>
                    </a:lnTo>
                    <a:cubicBezTo>
                      <a:pt x="157936" y="12844"/>
                      <a:pt x="180614" y="33791"/>
                      <a:pt x="191931" y="61023"/>
                    </a:cubicBezTo>
                    <a:lnTo>
                      <a:pt x="196217" y="82692"/>
                    </a:lnTo>
                    <a:lnTo>
                      <a:pt x="103895" y="82692"/>
                    </a:lnTo>
                    <a:close/>
                    <a:moveTo>
                      <a:pt x="97862" y="0"/>
                    </a:moveTo>
                    <a:lnTo>
                      <a:pt x="97862" y="82692"/>
                    </a:lnTo>
                    <a:lnTo>
                      <a:pt x="3541" y="82692"/>
                    </a:lnTo>
                    <a:lnTo>
                      <a:pt x="7841" y="61023"/>
                    </a:lnTo>
                    <a:cubicBezTo>
                      <a:pt x="19216" y="33791"/>
                      <a:pt x="42082" y="12844"/>
                      <a:pt x="70563" y="4072"/>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600" name="Freeform 555"/>
              <p:cNvSpPr>
                <a:spLocks/>
              </p:cNvSpPr>
              <p:nvPr userDrawn="1"/>
            </p:nvSpPr>
            <p:spPr bwMode="auto">
              <a:xfrm>
                <a:off x="1695982" y="4547776"/>
                <a:ext cx="219023" cy="24892"/>
              </a:xfrm>
              <a:custGeom>
                <a:avLst/>
                <a:gdLst>
                  <a:gd name="T0" fmla="*/ 658 w 658"/>
                  <a:gd name="T1" fmla="*/ 82 h 82"/>
                  <a:gd name="T2" fmla="*/ 0 w 658"/>
                  <a:gd name="T3" fmla="*/ 82 h 82"/>
                  <a:gd name="T4" fmla="*/ 116 w 658"/>
                  <a:gd name="T5" fmla="*/ 0 h 82"/>
                  <a:gd name="T6" fmla="*/ 545 w 658"/>
                  <a:gd name="T7" fmla="*/ 0 h 82"/>
                  <a:gd name="T8" fmla="*/ 658 w 658"/>
                  <a:gd name="T9" fmla="*/ 82 h 82"/>
                </a:gdLst>
                <a:ahLst/>
                <a:cxnLst>
                  <a:cxn ang="0">
                    <a:pos x="T0" y="T1"/>
                  </a:cxn>
                  <a:cxn ang="0">
                    <a:pos x="T2" y="T3"/>
                  </a:cxn>
                  <a:cxn ang="0">
                    <a:pos x="T4" y="T5"/>
                  </a:cxn>
                  <a:cxn ang="0">
                    <a:pos x="T6" y="T7"/>
                  </a:cxn>
                  <a:cxn ang="0">
                    <a:pos x="T8" y="T9"/>
                  </a:cxn>
                </a:cxnLst>
                <a:rect l="0" t="0" r="r" b="b"/>
                <a:pathLst>
                  <a:path w="658" h="82">
                    <a:moveTo>
                      <a:pt x="658" y="82"/>
                    </a:moveTo>
                    <a:lnTo>
                      <a:pt x="0" y="82"/>
                    </a:lnTo>
                    <a:lnTo>
                      <a:pt x="116" y="0"/>
                    </a:lnTo>
                    <a:lnTo>
                      <a:pt x="545" y="0"/>
                    </a:lnTo>
                    <a:lnTo>
                      <a:pt x="658" y="82"/>
                    </a:lnTo>
                    <a:close/>
                  </a:path>
                </a:pathLst>
              </a:cu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601" name="Rectangle 556"/>
              <p:cNvSpPr>
                <a:spLocks noChangeArrowheads="1"/>
              </p:cNvSpPr>
              <p:nvPr userDrawn="1"/>
            </p:nvSpPr>
            <p:spPr bwMode="auto">
              <a:xfrm>
                <a:off x="1767547" y="4584506"/>
                <a:ext cx="83548" cy="80745"/>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602" name="Freeform 601"/>
              <p:cNvSpPr>
                <a:spLocks noChangeArrowheads="1"/>
              </p:cNvSpPr>
              <p:nvPr userDrawn="1"/>
            </p:nvSpPr>
            <p:spPr bwMode="auto">
              <a:xfrm>
                <a:off x="1709962" y="4584506"/>
                <a:ext cx="40943" cy="80745"/>
              </a:xfrm>
              <a:custGeom>
                <a:avLst/>
                <a:gdLst>
                  <a:gd name="connsiteX0" fmla="*/ 0 w 82446"/>
                  <a:gd name="connsiteY0" fmla="*/ 92500 h 178296"/>
                  <a:gd name="connsiteX1" fmla="*/ 82446 w 82446"/>
                  <a:gd name="connsiteY1" fmla="*/ 92500 h 178296"/>
                  <a:gd name="connsiteX2" fmla="*/ 82446 w 82446"/>
                  <a:gd name="connsiteY2" fmla="*/ 178296 h 178296"/>
                  <a:gd name="connsiteX3" fmla="*/ 0 w 82446"/>
                  <a:gd name="connsiteY3" fmla="*/ 178296 h 178296"/>
                  <a:gd name="connsiteX4" fmla="*/ 0 w 82446"/>
                  <a:gd name="connsiteY4" fmla="*/ 0 h 178296"/>
                  <a:gd name="connsiteX5" fmla="*/ 82446 w 82446"/>
                  <a:gd name="connsiteY5" fmla="*/ 0 h 178296"/>
                  <a:gd name="connsiteX6" fmla="*/ 82446 w 82446"/>
                  <a:gd name="connsiteY6" fmla="*/ 85797 h 178296"/>
                  <a:gd name="connsiteX7" fmla="*/ 0 w 82446"/>
                  <a:gd name="connsiteY7" fmla="*/ 85797 h 178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2446" h="178296">
                    <a:moveTo>
                      <a:pt x="0" y="92500"/>
                    </a:moveTo>
                    <a:lnTo>
                      <a:pt x="82446" y="92500"/>
                    </a:lnTo>
                    <a:lnTo>
                      <a:pt x="82446" y="178296"/>
                    </a:lnTo>
                    <a:lnTo>
                      <a:pt x="0" y="178296"/>
                    </a:lnTo>
                    <a:close/>
                    <a:moveTo>
                      <a:pt x="0" y="0"/>
                    </a:moveTo>
                    <a:lnTo>
                      <a:pt x="82446" y="0"/>
                    </a:lnTo>
                    <a:lnTo>
                      <a:pt x="82446" y="85797"/>
                    </a:lnTo>
                    <a:lnTo>
                      <a:pt x="0" y="85797"/>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603" name="Freeform 602"/>
              <p:cNvSpPr>
                <a:spLocks noChangeArrowheads="1"/>
              </p:cNvSpPr>
              <p:nvPr userDrawn="1"/>
            </p:nvSpPr>
            <p:spPr bwMode="auto">
              <a:xfrm>
                <a:off x="1866741" y="4584506"/>
                <a:ext cx="41608" cy="80745"/>
              </a:xfrm>
              <a:custGeom>
                <a:avLst/>
                <a:gdLst>
                  <a:gd name="connsiteX0" fmla="*/ 0 w 83786"/>
                  <a:gd name="connsiteY0" fmla="*/ 92500 h 178296"/>
                  <a:gd name="connsiteX1" fmla="*/ 83786 w 83786"/>
                  <a:gd name="connsiteY1" fmla="*/ 92500 h 178296"/>
                  <a:gd name="connsiteX2" fmla="*/ 83786 w 83786"/>
                  <a:gd name="connsiteY2" fmla="*/ 178296 h 178296"/>
                  <a:gd name="connsiteX3" fmla="*/ 0 w 83786"/>
                  <a:gd name="connsiteY3" fmla="*/ 178296 h 178296"/>
                  <a:gd name="connsiteX4" fmla="*/ 0 w 83786"/>
                  <a:gd name="connsiteY4" fmla="*/ 0 h 178296"/>
                  <a:gd name="connsiteX5" fmla="*/ 83786 w 83786"/>
                  <a:gd name="connsiteY5" fmla="*/ 0 h 178296"/>
                  <a:gd name="connsiteX6" fmla="*/ 83786 w 83786"/>
                  <a:gd name="connsiteY6" fmla="*/ 85797 h 178296"/>
                  <a:gd name="connsiteX7" fmla="*/ 0 w 83786"/>
                  <a:gd name="connsiteY7" fmla="*/ 85797 h 178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3786" h="178296">
                    <a:moveTo>
                      <a:pt x="0" y="92500"/>
                    </a:moveTo>
                    <a:lnTo>
                      <a:pt x="83786" y="92500"/>
                    </a:lnTo>
                    <a:lnTo>
                      <a:pt x="83786" y="178296"/>
                    </a:lnTo>
                    <a:lnTo>
                      <a:pt x="0" y="178296"/>
                    </a:lnTo>
                    <a:close/>
                    <a:moveTo>
                      <a:pt x="0" y="0"/>
                    </a:moveTo>
                    <a:lnTo>
                      <a:pt x="83786" y="0"/>
                    </a:lnTo>
                    <a:lnTo>
                      <a:pt x="83786" y="85797"/>
                    </a:lnTo>
                    <a:lnTo>
                      <a:pt x="0" y="85797"/>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604" name="Freeform 561"/>
              <p:cNvSpPr>
                <a:spLocks/>
              </p:cNvSpPr>
              <p:nvPr userDrawn="1"/>
            </p:nvSpPr>
            <p:spPr bwMode="auto">
              <a:xfrm>
                <a:off x="1695982" y="4688321"/>
                <a:ext cx="219023" cy="24892"/>
              </a:xfrm>
              <a:custGeom>
                <a:avLst/>
                <a:gdLst>
                  <a:gd name="T0" fmla="*/ 658 w 658"/>
                  <a:gd name="T1" fmla="*/ 82 h 82"/>
                  <a:gd name="T2" fmla="*/ 0 w 658"/>
                  <a:gd name="T3" fmla="*/ 82 h 82"/>
                  <a:gd name="T4" fmla="*/ 116 w 658"/>
                  <a:gd name="T5" fmla="*/ 0 h 82"/>
                  <a:gd name="T6" fmla="*/ 545 w 658"/>
                  <a:gd name="T7" fmla="*/ 0 h 82"/>
                  <a:gd name="T8" fmla="*/ 658 w 658"/>
                  <a:gd name="T9" fmla="*/ 82 h 82"/>
                </a:gdLst>
                <a:ahLst/>
                <a:cxnLst>
                  <a:cxn ang="0">
                    <a:pos x="T0" y="T1"/>
                  </a:cxn>
                  <a:cxn ang="0">
                    <a:pos x="T2" y="T3"/>
                  </a:cxn>
                  <a:cxn ang="0">
                    <a:pos x="T4" y="T5"/>
                  </a:cxn>
                  <a:cxn ang="0">
                    <a:pos x="T6" y="T7"/>
                  </a:cxn>
                  <a:cxn ang="0">
                    <a:pos x="T8" y="T9"/>
                  </a:cxn>
                </a:cxnLst>
                <a:rect l="0" t="0" r="r" b="b"/>
                <a:pathLst>
                  <a:path w="658" h="82">
                    <a:moveTo>
                      <a:pt x="658" y="82"/>
                    </a:moveTo>
                    <a:lnTo>
                      <a:pt x="0" y="82"/>
                    </a:lnTo>
                    <a:lnTo>
                      <a:pt x="116" y="0"/>
                    </a:lnTo>
                    <a:lnTo>
                      <a:pt x="545" y="0"/>
                    </a:lnTo>
                    <a:lnTo>
                      <a:pt x="658" y="82"/>
                    </a:lnTo>
                    <a:close/>
                  </a:path>
                </a:pathLst>
              </a:cu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605" name="Rectangle 562"/>
              <p:cNvSpPr>
                <a:spLocks noChangeArrowheads="1"/>
              </p:cNvSpPr>
              <p:nvPr userDrawn="1"/>
            </p:nvSpPr>
            <p:spPr bwMode="auto">
              <a:xfrm>
                <a:off x="1767547" y="4725050"/>
                <a:ext cx="83548" cy="80745"/>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606" name="Freeform 605"/>
              <p:cNvSpPr>
                <a:spLocks noChangeArrowheads="1"/>
              </p:cNvSpPr>
              <p:nvPr userDrawn="1"/>
            </p:nvSpPr>
            <p:spPr bwMode="auto">
              <a:xfrm>
                <a:off x="1709962" y="4725050"/>
                <a:ext cx="40943" cy="80745"/>
              </a:xfrm>
              <a:custGeom>
                <a:avLst/>
                <a:gdLst>
                  <a:gd name="connsiteX0" fmla="*/ 0 w 82446"/>
                  <a:gd name="connsiteY0" fmla="*/ 92500 h 178296"/>
                  <a:gd name="connsiteX1" fmla="*/ 82446 w 82446"/>
                  <a:gd name="connsiteY1" fmla="*/ 92500 h 178296"/>
                  <a:gd name="connsiteX2" fmla="*/ 82446 w 82446"/>
                  <a:gd name="connsiteY2" fmla="*/ 178296 h 178296"/>
                  <a:gd name="connsiteX3" fmla="*/ 0 w 82446"/>
                  <a:gd name="connsiteY3" fmla="*/ 178296 h 178296"/>
                  <a:gd name="connsiteX4" fmla="*/ 0 w 82446"/>
                  <a:gd name="connsiteY4" fmla="*/ 0 h 178296"/>
                  <a:gd name="connsiteX5" fmla="*/ 82446 w 82446"/>
                  <a:gd name="connsiteY5" fmla="*/ 0 h 178296"/>
                  <a:gd name="connsiteX6" fmla="*/ 82446 w 82446"/>
                  <a:gd name="connsiteY6" fmla="*/ 85797 h 178296"/>
                  <a:gd name="connsiteX7" fmla="*/ 0 w 82446"/>
                  <a:gd name="connsiteY7" fmla="*/ 85797 h 178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2446" h="178296">
                    <a:moveTo>
                      <a:pt x="0" y="92500"/>
                    </a:moveTo>
                    <a:lnTo>
                      <a:pt x="82446" y="92500"/>
                    </a:lnTo>
                    <a:lnTo>
                      <a:pt x="82446" y="178296"/>
                    </a:lnTo>
                    <a:lnTo>
                      <a:pt x="0" y="178296"/>
                    </a:lnTo>
                    <a:close/>
                    <a:moveTo>
                      <a:pt x="0" y="0"/>
                    </a:moveTo>
                    <a:lnTo>
                      <a:pt x="82446" y="0"/>
                    </a:lnTo>
                    <a:lnTo>
                      <a:pt x="82446" y="85797"/>
                    </a:lnTo>
                    <a:lnTo>
                      <a:pt x="0" y="85797"/>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607" name="Freeform 606"/>
              <p:cNvSpPr>
                <a:spLocks noChangeArrowheads="1"/>
              </p:cNvSpPr>
              <p:nvPr userDrawn="1"/>
            </p:nvSpPr>
            <p:spPr bwMode="auto">
              <a:xfrm>
                <a:off x="1866741" y="4725050"/>
                <a:ext cx="41608" cy="80745"/>
              </a:xfrm>
              <a:custGeom>
                <a:avLst/>
                <a:gdLst>
                  <a:gd name="connsiteX0" fmla="*/ 0 w 83786"/>
                  <a:gd name="connsiteY0" fmla="*/ 92500 h 178296"/>
                  <a:gd name="connsiteX1" fmla="*/ 83786 w 83786"/>
                  <a:gd name="connsiteY1" fmla="*/ 92500 h 178296"/>
                  <a:gd name="connsiteX2" fmla="*/ 83786 w 83786"/>
                  <a:gd name="connsiteY2" fmla="*/ 178296 h 178296"/>
                  <a:gd name="connsiteX3" fmla="*/ 0 w 83786"/>
                  <a:gd name="connsiteY3" fmla="*/ 178296 h 178296"/>
                  <a:gd name="connsiteX4" fmla="*/ 0 w 83786"/>
                  <a:gd name="connsiteY4" fmla="*/ 0 h 178296"/>
                  <a:gd name="connsiteX5" fmla="*/ 83786 w 83786"/>
                  <a:gd name="connsiteY5" fmla="*/ 0 h 178296"/>
                  <a:gd name="connsiteX6" fmla="*/ 83786 w 83786"/>
                  <a:gd name="connsiteY6" fmla="*/ 85797 h 178296"/>
                  <a:gd name="connsiteX7" fmla="*/ 0 w 83786"/>
                  <a:gd name="connsiteY7" fmla="*/ 85797 h 178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3786" h="178296">
                    <a:moveTo>
                      <a:pt x="0" y="92500"/>
                    </a:moveTo>
                    <a:lnTo>
                      <a:pt x="83786" y="92500"/>
                    </a:lnTo>
                    <a:lnTo>
                      <a:pt x="83786" y="178296"/>
                    </a:lnTo>
                    <a:lnTo>
                      <a:pt x="0" y="178296"/>
                    </a:lnTo>
                    <a:close/>
                    <a:moveTo>
                      <a:pt x="0" y="0"/>
                    </a:moveTo>
                    <a:lnTo>
                      <a:pt x="83786" y="0"/>
                    </a:lnTo>
                    <a:lnTo>
                      <a:pt x="83786" y="85797"/>
                    </a:lnTo>
                    <a:lnTo>
                      <a:pt x="0" y="85797"/>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608" name="Freeform 567"/>
              <p:cNvSpPr>
                <a:spLocks/>
              </p:cNvSpPr>
              <p:nvPr userDrawn="1"/>
            </p:nvSpPr>
            <p:spPr bwMode="auto">
              <a:xfrm>
                <a:off x="1746244" y="4843132"/>
                <a:ext cx="119498" cy="134777"/>
              </a:xfrm>
              <a:custGeom>
                <a:avLst/>
                <a:gdLst>
                  <a:gd name="T0" fmla="*/ 73 w 146"/>
                  <a:gd name="T1" fmla="*/ 0 h 180"/>
                  <a:gd name="T2" fmla="*/ 0 w 146"/>
                  <a:gd name="T3" fmla="*/ 73 h 180"/>
                  <a:gd name="T4" fmla="*/ 0 w 146"/>
                  <a:gd name="T5" fmla="*/ 180 h 180"/>
                  <a:gd name="T6" fmla="*/ 146 w 146"/>
                  <a:gd name="T7" fmla="*/ 180 h 180"/>
                  <a:gd name="T8" fmla="*/ 146 w 146"/>
                  <a:gd name="T9" fmla="*/ 73 h 180"/>
                  <a:gd name="T10" fmla="*/ 73 w 146"/>
                  <a:gd name="T11" fmla="*/ 0 h 180"/>
                </a:gdLst>
                <a:ahLst/>
                <a:cxnLst>
                  <a:cxn ang="0">
                    <a:pos x="T0" y="T1"/>
                  </a:cxn>
                  <a:cxn ang="0">
                    <a:pos x="T2" y="T3"/>
                  </a:cxn>
                  <a:cxn ang="0">
                    <a:pos x="T4" y="T5"/>
                  </a:cxn>
                  <a:cxn ang="0">
                    <a:pos x="T6" y="T7"/>
                  </a:cxn>
                  <a:cxn ang="0">
                    <a:pos x="T8" y="T9"/>
                  </a:cxn>
                  <a:cxn ang="0">
                    <a:pos x="T10" y="T11"/>
                  </a:cxn>
                </a:cxnLst>
                <a:rect l="0" t="0" r="r" b="b"/>
                <a:pathLst>
                  <a:path w="146" h="180">
                    <a:moveTo>
                      <a:pt x="73" y="0"/>
                    </a:moveTo>
                    <a:cubicBezTo>
                      <a:pt x="32" y="0"/>
                      <a:pt x="0" y="32"/>
                      <a:pt x="0" y="73"/>
                    </a:cubicBezTo>
                    <a:cubicBezTo>
                      <a:pt x="0" y="180"/>
                      <a:pt x="0" y="180"/>
                      <a:pt x="0" y="180"/>
                    </a:cubicBezTo>
                    <a:cubicBezTo>
                      <a:pt x="146" y="180"/>
                      <a:pt x="146" y="180"/>
                      <a:pt x="146" y="180"/>
                    </a:cubicBezTo>
                    <a:cubicBezTo>
                      <a:pt x="146" y="73"/>
                      <a:pt x="146" y="73"/>
                      <a:pt x="146" y="73"/>
                    </a:cubicBezTo>
                    <a:cubicBezTo>
                      <a:pt x="146" y="32"/>
                      <a:pt x="113" y="0"/>
                      <a:pt x="73" y="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609" name="Rectangle 568"/>
              <p:cNvSpPr>
                <a:spLocks noChangeArrowheads="1"/>
              </p:cNvSpPr>
              <p:nvPr userDrawn="1"/>
            </p:nvSpPr>
            <p:spPr bwMode="auto">
              <a:xfrm>
                <a:off x="1723942" y="4987016"/>
                <a:ext cx="163103" cy="11232"/>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610" name="Rectangle 569"/>
              <p:cNvSpPr>
                <a:spLocks noChangeArrowheads="1"/>
              </p:cNvSpPr>
              <p:nvPr userDrawn="1"/>
            </p:nvSpPr>
            <p:spPr bwMode="auto">
              <a:xfrm>
                <a:off x="1703638" y="5004926"/>
                <a:ext cx="204711" cy="11232"/>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611" name="Rectangle 570"/>
              <p:cNvSpPr>
                <a:spLocks noChangeArrowheads="1"/>
              </p:cNvSpPr>
              <p:nvPr userDrawn="1"/>
            </p:nvSpPr>
            <p:spPr bwMode="auto">
              <a:xfrm>
                <a:off x="1673015" y="5022835"/>
                <a:ext cx="264958" cy="11232"/>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612" name="Rectangle 633"/>
              <p:cNvSpPr>
                <a:spLocks noChangeArrowheads="1"/>
              </p:cNvSpPr>
              <p:nvPr userDrawn="1"/>
            </p:nvSpPr>
            <p:spPr bwMode="auto">
              <a:xfrm>
                <a:off x="2107068" y="4382644"/>
                <a:ext cx="61247" cy="651422"/>
              </a:xfrm>
              <a:prstGeom prst="rect">
                <a:avLst/>
              </a:pr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613" name="Freeform 634"/>
              <p:cNvSpPr>
                <a:spLocks/>
              </p:cNvSpPr>
              <p:nvPr userDrawn="1"/>
            </p:nvSpPr>
            <p:spPr bwMode="auto">
              <a:xfrm>
                <a:off x="1807491" y="4218119"/>
                <a:ext cx="126488" cy="145705"/>
              </a:xfrm>
              <a:custGeom>
                <a:avLst/>
                <a:gdLst>
                  <a:gd name="T0" fmla="*/ 0 w 380"/>
                  <a:gd name="T1" fmla="*/ 0 h 480"/>
                  <a:gd name="T2" fmla="*/ 193 w 380"/>
                  <a:gd name="T3" fmla="*/ 0 h 480"/>
                  <a:gd name="T4" fmla="*/ 380 w 380"/>
                  <a:gd name="T5" fmla="*/ 480 h 480"/>
                  <a:gd name="T6" fmla="*/ 0 w 380"/>
                  <a:gd name="T7" fmla="*/ 0 h 480"/>
                </a:gdLst>
                <a:ahLst/>
                <a:cxnLst>
                  <a:cxn ang="0">
                    <a:pos x="T0" y="T1"/>
                  </a:cxn>
                  <a:cxn ang="0">
                    <a:pos x="T2" y="T3"/>
                  </a:cxn>
                  <a:cxn ang="0">
                    <a:pos x="T4" y="T5"/>
                  </a:cxn>
                  <a:cxn ang="0">
                    <a:pos x="T6" y="T7"/>
                  </a:cxn>
                </a:cxnLst>
                <a:rect l="0" t="0" r="r" b="b"/>
                <a:pathLst>
                  <a:path w="380" h="480">
                    <a:moveTo>
                      <a:pt x="0" y="0"/>
                    </a:moveTo>
                    <a:lnTo>
                      <a:pt x="193" y="0"/>
                    </a:lnTo>
                    <a:lnTo>
                      <a:pt x="380" y="480"/>
                    </a:lnTo>
                    <a:lnTo>
                      <a:pt x="0" y="0"/>
                    </a:lnTo>
                    <a:close/>
                  </a:path>
                </a:pathLst>
              </a:cu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614" name="Freeform 635"/>
              <p:cNvSpPr>
                <a:spLocks/>
              </p:cNvSpPr>
              <p:nvPr userDrawn="1"/>
            </p:nvSpPr>
            <p:spPr bwMode="auto">
              <a:xfrm>
                <a:off x="2050481" y="4310703"/>
                <a:ext cx="13980" cy="53121"/>
              </a:xfrm>
              <a:custGeom>
                <a:avLst/>
                <a:gdLst>
                  <a:gd name="T0" fmla="*/ 0 w 42"/>
                  <a:gd name="T1" fmla="*/ 175 h 175"/>
                  <a:gd name="T2" fmla="*/ 42 w 42"/>
                  <a:gd name="T3" fmla="*/ 0 h 175"/>
                  <a:gd name="T4" fmla="*/ 0 w 42"/>
                  <a:gd name="T5" fmla="*/ 0 h 175"/>
                  <a:gd name="T6" fmla="*/ 0 w 42"/>
                  <a:gd name="T7" fmla="*/ 175 h 175"/>
                </a:gdLst>
                <a:ahLst/>
                <a:cxnLst>
                  <a:cxn ang="0">
                    <a:pos x="T0" y="T1"/>
                  </a:cxn>
                  <a:cxn ang="0">
                    <a:pos x="T2" y="T3"/>
                  </a:cxn>
                  <a:cxn ang="0">
                    <a:pos x="T4" y="T5"/>
                  </a:cxn>
                  <a:cxn ang="0">
                    <a:pos x="T6" y="T7"/>
                  </a:cxn>
                </a:cxnLst>
                <a:rect l="0" t="0" r="r" b="b"/>
                <a:pathLst>
                  <a:path w="42" h="175">
                    <a:moveTo>
                      <a:pt x="0" y="175"/>
                    </a:moveTo>
                    <a:lnTo>
                      <a:pt x="42" y="0"/>
                    </a:lnTo>
                    <a:lnTo>
                      <a:pt x="0" y="0"/>
                    </a:lnTo>
                    <a:lnTo>
                      <a:pt x="0" y="175"/>
                    </a:lnTo>
                    <a:close/>
                  </a:path>
                </a:pathLst>
              </a:cu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615" name="Freeform 636"/>
              <p:cNvSpPr>
                <a:spLocks/>
              </p:cNvSpPr>
              <p:nvPr userDrawn="1"/>
            </p:nvSpPr>
            <p:spPr bwMode="auto">
              <a:xfrm>
                <a:off x="2015863" y="4254545"/>
                <a:ext cx="64909" cy="50087"/>
              </a:xfrm>
              <a:custGeom>
                <a:avLst/>
                <a:gdLst>
                  <a:gd name="T0" fmla="*/ 0 w 195"/>
                  <a:gd name="T1" fmla="*/ 0 h 165"/>
                  <a:gd name="T2" fmla="*/ 195 w 195"/>
                  <a:gd name="T3" fmla="*/ 0 h 165"/>
                  <a:gd name="T4" fmla="*/ 153 w 195"/>
                  <a:gd name="T5" fmla="*/ 165 h 165"/>
                  <a:gd name="T6" fmla="*/ 104 w 195"/>
                  <a:gd name="T7" fmla="*/ 165 h 165"/>
                  <a:gd name="T8" fmla="*/ 0 w 195"/>
                  <a:gd name="T9" fmla="*/ 0 h 165"/>
                </a:gdLst>
                <a:ahLst/>
                <a:cxnLst>
                  <a:cxn ang="0">
                    <a:pos x="T0" y="T1"/>
                  </a:cxn>
                  <a:cxn ang="0">
                    <a:pos x="T2" y="T3"/>
                  </a:cxn>
                  <a:cxn ang="0">
                    <a:pos x="T4" y="T5"/>
                  </a:cxn>
                  <a:cxn ang="0">
                    <a:pos x="T6" y="T7"/>
                  </a:cxn>
                  <a:cxn ang="0">
                    <a:pos x="T8" y="T9"/>
                  </a:cxn>
                </a:cxnLst>
                <a:rect l="0" t="0" r="r" b="b"/>
                <a:pathLst>
                  <a:path w="195" h="165">
                    <a:moveTo>
                      <a:pt x="0" y="0"/>
                    </a:moveTo>
                    <a:lnTo>
                      <a:pt x="195" y="0"/>
                    </a:lnTo>
                    <a:lnTo>
                      <a:pt x="153" y="165"/>
                    </a:lnTo>
                    <a:lnTo>
                      <a:pt x="104" y="165"/>
                    </a:lnTo>
                    <a:lnTo>
                      <a:pt x="0" y="0"/>
                    </a:lnTo>
                    <a:close/>
                  </a:path>
                </a:pathLst>
              </a:cu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616" name="Freeform 637"/>
              <p:cNvSpPr>
                <a:spLocks/>
              </p:cNvSpPr>
              <p:nvPr userDrawn="1"/>
            </p:nvSpPr>
            <p:spPr bwMode="auto">
              <a:xfrm>
                <a:off x="1634735" y="4310703"/>
                <a:ext cx="13980" cy="53121"/>
              </a:xfrm>
              <a:custGeom>
                <a:avLst/>
                <a:gdLst>
                  <a:gd name="T0" fmla="*/ 0 w 42"/>
                  <a:gd name="T1" fmla="*/ 175 h 175"/>
                  <a:gd name="T2" fmla="*/ 42 w 42"/>
                  <a:gd name="T3" fmla="*/ 0 h 175"/>
                  <a:gd name="T4" fmla="*/ 0 w 42"/>
                  <a:gd name="T5" fmla="*/ 0 h 175"/>
                  <a:gd name="T6" fmla="*/ 0 w 42"/>
                  <a:gd name="T7" fmla="*/ 175 h 175"/>
                </a:gdLst>
                <a:ahLst/>
                <a:cxnLst>
                  <a:cxn ang="0">
                    <a:pos x="T0" y="T1"/>
                  </a:cxn>
                  <a:cxn ang="0">
                    <a:pos x="T2" y="T3"/>
                  </a:cxn>
                  <a:cxn ang="0">
                    <a:pos x="T4" y="T5"/>
                  </a:cxn>
                  <a:cxn ang="0">
                    <a:pos x="T6" y="T7"/>
                  </a:cxn>
                </a:cxnLst>
                <a:rect l="0" t="0" r="r" b="b"/>
                <a:pathLst>
                  <a:path w="42" h="175">
                    <a:moveTo>
                      <a:pt x="0" y="175"/>
                    </a:moveTo>
                    <a:lnTo>
                      <a:pt x="42" y="0"/>
                    </a:lnTo>
                    <a:lnTo>
                      <a:pt x="0" y="0"/>
                    </a:lnTo>
                    <a:lnTo>
                      <a:pt x="0" y="175"/>
                    </a:lnTo>
                    <a:close/>
                  </a:path>
                </a:pathLst>
              </a:cu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617" name="Freeform 638"/>
              <p:cNvSpPr>
                <a:spLocks/>
              </p:cNvSpPr>
              <p:nvPr userDrawn="1"/>
            </p:nvSpPr>
            <p:spPr bwMode="auto">
              <a:xfrm>
                <a:off x="1600118" y="4254545"/>
                <a:ext cx="64909" cy="50087"/>
              </a:xfrm>
              <a:custGeom>
                <a:avLst/>
                <a:gdLst>
                  <a:gd name="T0" fmla="*/ 0 w 195"/>
                  <a:gd name="T1" fmla="*/ 0 h 165"/>
                  <a:gd name="T2" fmla="*/ 195 w 195"/>
                  <a:gd name="T3" fmla="*/ 0 h 165"/>
                  <a:gd name="T4" fmla="*/ 153 w 195"/>
                  <a:gd name="T5" fmla="*/ 165 h 165"/>
                  <a:gd name="T6" fmla="*/ 104 w 195"/>
                  <a:gd name="T7" fmla="*/ 165 h 165"/>
                  <a:gd name="T8" fmla="*/ 0 w 195"/>
                  <a:gd name="T9" fmla="*/ 0 h 165"/>
                </a:gdLst>
                <a:ahLst/>
                <a:cxnLst>
                  <a:cxn ang="0">
                    <a:pos x="T0" y="T1"/>
                  </a:cxn>
                  <a:cxn ang="0">
                    <a:pos x="T2" y="T3"/>
                  </a:cxn>
                  <a:cxn ang="0">
                    <a:pos x="T4" y="T5"/>
                  </a:cxn>
                  <a:cxn ang="0">
                    <a:pos x="T6" y="T7"/>
                  </a:cxn>
                  <a:cxn ang="0">
                    <a:pos x="T8" y="T9"/>
                  </a:cxn>
                </a:cxnLst>
                <a:rect l="0" t="0" r="r" b="b"/>
                <a:pathLst>
                  <a:path w="195" h="165">
                    <a:moveTo>
                      <a:pt x="0" y="0"/>
                    </a:moveTo>
                    <a:lnTo>
                      <a:pt x="195" y="0"/>
                    </a:lnTo>
                    <a:lnTo>
                      <a:pt x="153" y="165"/>
                    </a:lnTo>
                    <a:lnTo>
                      <a:pt x="104" y="165"/>
                    </a:lnTo>
                    <a:lnTo>
                      <a:pt x="0" y="0"/>
                    </a:lnTo>
                    <a:close/>
                  </a:path>
                </a:pathLst>
              </a:cu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618" name="Rectangle 672"/>
              <p:cNvSpPr>
                <a:spLocks noChangeArrowheads="1"/>
              </p:cNvSpPr>
              <p:nvPr userDrawn="1"/>
            </p:nvSpPr>
            <p:spPr bwMode="auto">
              <a:xfrm>
                <a:off x="2107068" y="4401161"/>
                <a:ext cx="61247" cy="11232"/>
              </a:xfrm>
              <a:prstGeom prst="rect">
                <a:avLst/>
              </a:prstGeom>
              <a:solidFill>
                <a:schemeClr val="accent2">
                  <a:lumMod val="50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619" name="Rectangle 294"/>
              <p:cNvSpPr>
                <a:spLocks noChangeArrowheads="1"/>
              </p:cNvSpPr>
              <p:nvPr userDrawn="1"/>
            </p:nvSpPr>
            <p:spPr bwMode="auto">
              <a:xfrm>
                <a:off x="1098494" y="4309184"/>
                <a:ext cx="313223" cy="724882"/>
              </a:xfrm>
              <a:prstGeom prst="rect">
                <a:avLst/>
              </a:prstGeom>
              <a:solidFill>
                <a:schemeClr val="accent2"/>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620" name="Freeform 295"/>
              <p:cNvSpPr>
                <a:spLocks/>
              </p:cNvSpPr>
              <p:nvPr userDrawn="1"/>
            </p:nvSpPr>
            <p:spPr bwMode="auto">
              <a:xfrm>
                <a:off x="1314854" y="4393875"/>
                <a:ext cx="50928" cy="81352"/>
              </a:xfrm>
              <a:custGeom>
                <a:avLst/>
                <a:gdLst>
                  <a:gd name="T0" fmla="*/ 31 w 62"/>
                  <a:gd name="T1" fmla="*/ 0 h 109"/>
                  <a:gd name="T2" fmla="*/ 0 w 62"/>
                  <a:gd name="T3" fmla="*/ 32 h 109"/>
                  <a:gd name="T4" fmla="*/ 0 w 62"/>
                  <a:gd name="T5" fmla="*/ 109 h 109"/>
                  <a:gd name="T6" fmla="*/ 62 w 62"/>
                  <a:gd name="T7" fmla="*/ 109 h 109"/>
                  <a:gd name="T8" fmla="*/ 62 w 62"/>
                  <a:gd name="T9" fmla="*/ 32 h 109"/>
                  <a:gd name="T10" fmla="*/ 31 w 62"/>
                  <a:gd name="T11" fmla="*/ 0 h 109"/>
                </a:gdLst>
                <a:ahLst/>
                <a:cxnLst>
                  <a:cxn ang="0">
                    <a:pos x="T0" y="T1"/>
                  </a:cxn>
                  <a:cxn ang="0">
                    <a:pos x="T2" y="T3"/>
                  </a:cxn>
                  <a:cxn ang="0">
                    <a:pos x="T4" y="T5"/>
                  </a:cxn>
                  <a:cxn ang="0">
                    <a:pos x="T6" y="T7"/>
                  </a:cxn>
                  <a:cxn ang="0">
                    <a:pos x="T8" y="T9"/>
                  </a:cxn>
                  <a:cxn ang="0">
                    <a:pos x="T10" y="T11"/>
                  </a:cxn>
                </a:cxnLst>
                <a:rect l="0" t="0" r="r" b="b"/>
                <a:pathLst>
                  <a:path w="62" h="109">
                    <a:moveTo>
                      <a:pt x="31" y="0"/>
                    </a:moveTo>
                    <a:cubicBezTo>
                      <a:pt x="14" y="0"/>
                      <a:pt x="0" y="14"/>
                      <a:pt x="0" y="32"/>
                    </a:cubicBezTo>
                    <a:cubicBezTo>
                      <a:pt x="0" y="109"/>
                      <a:pt x="0" y="109"/>
                      <a:pt x="0" y="109"/>
                    </a:cubicBezTo>
                    <a:cubicBezTo>
                      <a:pt x="62" y="109"/>
                      <a:pt x="62" y="109"/>
                      <a:pt x="62" y="109"/>
                    </a:cubicBezTo>
                    <a:cubicBezTo>
                      <a:pt x="62" y="32"/>
                      <a:pt x="62" y="32"/>
                      <a:pt x="62" y="32"/>
                    </a:cubicBezTo>
                    <a:cubicBezTo>
                      <a:pt x="62" y="14"/>
                      <a:pt x="48" y="0"/>
                      <a:pt x="31" y="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621" name="Freeform 296"/>
              <p:cNvSpPr>
                <a:spLocks/>
              </p:cNvSpPr>
              <p:nvPr userDrawn="1"/>
            </p:nvSpPr>
            <p:spPr bwMode="auto">
              <a:xfrm>
                <a:off x="1212998" y="4393875"/>
                <a:ext cx="50928" cy="81352"/>
              </a:xfrm>
              <a:custGeom>
                <a:avLst/>
                <a:gdLst>
                  <a:gd name="T0" fmla="*/ 31 w 62"/>
                  <a:gd name="T1" fmla="*/ 0 h 109"/>
                  <a:gd name="T2" fmla="*/ 0 w 62"/>
                  <a:gd name="T3" fmla="*/ 32 h 109"/>
                  <a:gd name="T4" fmla="*/ 0 w 62"/>
                  <a:gd name="T5" fmla="*/ 109 h 109"/>
                  <a:gd name="T6" fmla="*/ 62 w 62"/>
                  <a:gd name="T7" fmla="*/ 109 h 109"/>
                  <a:gd name="T8" fmla="*/ 62 w 62"/>
                  <a:gd name="T9" fmla="*/ 32 h 109"/>
                  <a:gd name="T10" fmla="*/ 31 w 62"/>
                  <a:gd name="T11" fmla="*/ 0 h 109"/>
                </a:gdLst>
                <a:ahLst/>
                <a:cxnLst>
                  <a:cxn ang="0">
                    <a:pos x="T0" y="T1"/>
                  </a:cxn>
                  <a:cxn ang="0">
                    <a:pos x="T2" y="T3"/>
                  </a:cxn>
                  <a:cxn ang="0">
                    <a:pos x="T4" y="T5"/>
                  </a:cxn>
                  <a:cxn ang="0">
                    <a:pos x="T6" y="T7"/>
                  </a:cxn>
                  <a:cxn ang="0">
                    <a:pos x="T8" y="T9"/>
                  </a:cxn>
                  <a:cxn ang="0">
                    <a:pos x="T10" y="T11"/>
                  </a:cxn>
                </a:cxnLst>
                <a:rect l="0" t="0" r="r" b="b"/>
                <a:pathLst>
                  <a:path w="62" h="109">
                    <a:moveTo>
                      <a:pt x="31" y="0"/>
                    </a:moveTo>
                    <a:cubicBezTo>
                      <a:pt x="14" y="0"/>
                      <a:pt x="0" y="14"/>
                      <a:pt x="0" y="32"/>
                    </a:cubicBezTo>
                    <a:cubicBezTo>
                      <a:pt x="0" y="109"/>
                      <a:pt x="0" y="109"/>
                      <a:pt x="0" y="109"/>
                    </a:cubicBezTo>
                    <a:cubicBezTo>
                      <a:pt x="62" y="109"/>
                      <a:pt x="62" y="109"/>
                      <a:pt x="62" y="109"/>
                    </a:cubicBezTo>
                    <a:cubicBezTo>
                      <a:pt x="62" y="32"/>
                      <a:pt x="62" y="32"/>
                      <a:pt x="62" y="32"/>
                    </a:cubicBezTo>
                    <a:cubicBezTo>
                      <a:pt x="62" y="14"/>
                      <a:pt x="48" y="0"/>
                      <a:pt x="31" y="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622" name="Rectangle 297"/>
              <p:cNvSpPr>
                <a:spLocks noChangeArrowheads="1"/>
              </p:cNvSpPr>
              <p:nvPr userDrawn="1"/>
            </p:nvSpPr>
            <p:spPr bwMode="auto">
              <a:xfrm>
                <a:off x="1098494" y="4372930"/>
                <a:ext cx="313223" cy="11232"/>
              </a:xfrm>
              <a:prstGeom prst="rect">
                <a:avLst/>
              </a:prstGeom>
              <a:solidFill>
                <a:schemeClr val="accent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623" name="Rectangle 298"/>
              <p:cNvSpPr>
                <a:spLocks noChangeArrowheads="1"/>
              </p:cNvSpPr>
              <p:nvPr userDrawn="1"/>
            </p:nvSpPr>
            <p:spPr bwMode="auto">
              <a:xfrm>
                <a:off x="1098494" y="4484940"/>
                <a:ext cx="313223" cy="10624"/>
              </a:xfrm>
              <a:prstGeom prst="rect">
                <a:avLst/>
              </a:prstGeom>
              <a:solidFill>
                <a:schemeClr val="accent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624" name="Freeform 299"/>
              <p:cNvSpPr>
                <a:spLocks/>
              </p:cNvSpPr>
              <p:nvPr userDrawn="1"/>
            </p:nvSpPr>
            <p:spPr bwMode="auto">
              <a:xfrm>
                <a:off x="1314854" y="4503761"/>
                <a:ext cx="50928" cy="80745"/>
              </a:xfrm>
              <a:custGeom>
                <a:avLst/>
                <a:gdLst>
                  <a:gd name="T0" fmla="*/ 31 w 62"/>
                  <a:gd name="T1" fmla="*/ 0 h 108"/>
                  <a:gd name="T2" fmla="*/ 0 w 62"/>
                  <a:gd name="T3" fmla="*/ 31 h 108"/>
                  <a:gd name="T4" fmla="*/ 0 w 62"/>
                  <a:gd name="T5" fmla="*/ 108 h 108"/>
                  <a:gd name="T6" fmla="*/ 62 w 62"/>
                  <a:gd name="T7" fmla="*/ 108 h 108"/>
                  <a:gd name="T8" fmla="*/ 62 w 62"/>
                  <a:gd name="T9" fmla="*/ 31 h 108"/>
                  <a:gd name="T10" fmla="*/ 31 w 62"/>
                  <a:gd name="T11" fmla="*/ 0 h 108"/>
                </a:gdLst>
                <a:ahLst/>
                <a:cxnLst>
                  <a:cxn ang="0">
                    <a:pos x="T0" y="T1"/>
                  </a:cxn>
                  <a:cxn ang="0">
                    <a:pos x="T2" y="T3"/>
                  </a:cxn>
                  <a:cxn ang="0">
                    <a:pos x="T4" y="T5"/>
                  </a:cxn>
                  <a:cxn ang="0">
                    <a:pos x="T6" y="T7"/>
                  </a:cxn>
                  <a:cxn ang="0">
                    <a:pos x="T8" y="T9"/>
                  </a:cxn>
                  <a:cxn ang="0">
                    <a:pos x="T10" y="T11"/>
                  </a:cxn>
                </a:cxnLst>
                <a:rect l="0" t="0" r="r" b="b"/>
                <a:pathLst>
                  <a:path w="62" h="108">
                    <a:moveTo>
                      <a:pt x="31" y="0"/>
                    </a:moveTo>
                    <a:cubicBezTo>
                      <a:pt x="14" y="0"/>
                      <a:pt x="0" y="14"/>
                      <a:pt x="0" y="31"/>
                    </a:cubicBezTo>
                    <a:cubicBezTo>
                      <a:pt x="0" y="108"/>
                      <a:pt x="0" y="108"/>
                      <a:pt x="0" y="108"/>
                    </a:cubicBezTo>
                    <a:cubicBezTo>
                      <a:pt x="62" y="108"/>
                      <a:pt x="62" y="108"/>
                      <a:pt x="62" y="108"/>
                    </a:cubicBezTo>
                    <a:cubicBezTo>
                      <a:pt x="62" y="31"/>
                      <a:pt x="62" y="31"/>
                      <a:pt x="62" y="31"/>
                    </a:cubicBezTo>
                    <a:cubicBezTo>
                      <a:pt x="62" y="14"/>
                      <a:pt x="48" y="0"/>
                      <a:pt x="31" y="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625" name="Freeform 300"/>
              <p:cNvSpPr>
                <a:spLocks/>
              </p:cNvSpPr>
              <p:nvPr userDrawn="1"/>
            </p:nvSpPr>
            <p:spPr bwMode="auto">
              <a:xfrm>
                <a:off x="1212998" y="4503761"/>
                <a:ext cx="50928" cy="80745"/>
              </a:xfrm>
              <a:custGeom>
                <a:avLst/>
                <a:gdLst>
                  <a:gd name="T0" fmla="*/ 31 w 62"/>
                  <a:gd name="T1" fmla="*/ 0 h 108"/>
                  <a:gd name="T2" fmla="*/ 0 w 62"/>
                  <a:gd name="T3" fmla="*/ 31 h 108"/>
                  <a:gd name="T4" fmla="*/ 0 w 62"/>
                  <a:gd name="T5" fmla="*/ 108 h 108"/>
                  <a:gd name="T6" fmla="*/ 62 w 62"/>
                  <a:gd name="T7" fmla="*/ 108 h 108"/>
                  <a:gd name="T8" fmla="*/ 62 w 62"/>
                  <a:gd name="T9" fmla="*/ 31 h 108"/>
                  <a:gd name="T10" fmla="*/ 31 w 62"/>
                  <a:gd name="T11" fmla="*/ 0 h 108"/>
                </a:gdLst>
                <a:ahLst/>
                <a:cxnLst>
                  <a:cxn ang="0">
                    <a:pos x="T0" y="T1"/>
                  </a:cxn>
                  <a:cxn ang="0">
                    <a:pos x="T2" y="T3"/>
                  </a:cxn>
                  <a:cxn ang="0">
                    <a:pos x="T4" y="T5"/>
                  </a:cxn>
                  <a:cxn ang="0">
                    <a:pos x="T6" y="T7"/>
                  </a:cxn>
                  <a:cxn ang="0">
                    <a:pos x="T8" y="T9"/>
                  </a:cxn>
                  <a:cxn ang="0">
                    <a:pos x="T10" y="T11"/>
                  </a:cxn>
                </a:cxnLst>
                <a:rect l="0" t="0" r="r" b="b"/>
                <a:pathLst>
                  <a:path w="62" h="108">
                    <a:moveTo>
                      <a:pt x="31" y="0"/>
                    </a:moveTo>
                    <a:cubicBezTo>
                      <a:pt x="14" y="0"/>
                      <a:pt x="0" y="14"/>
                      <a:pt x="0" y="31"/>
                    </a:cubicBezTo>
                    <a:cubicBezTo>
                      <a:pt x="0" y="108"/>
                      <a:pt x="0" y="108"/>
                      <a:pt x="0" y="108"/>
                    </a:cubicBezTo>
                    <a:cubicBezTo>
                      <a:pt x="62" y="108"/>
                      <a:pt x="62" y="108"/>
                      <a:pt x="62" y="108"/>
                    </a:cubicBezTo>
                    <a:cubicBezTo>
                      <a:pt x="62" y="31"/>
                      <a:pt x="62" y="31"/>
                      <a:pt x="62" y="31"/>
                    </a:cubicBezTo>
                    <a:cubicBezTo>
                      <a:pt x="62" y="14"/>
                      <a:pt x="48" y="0"/>
                      <a:pt x="31" y="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626" name="Rectangle 301"/>
              <p:cNvSpPr>
                <a:spLocks noChangeArrowheads="1"/>
              </p:cNvSpPr>
              <p:nvPr userDrawn="1"/>
            </p:nvSpPr>
            <p:spPr bwMode="auto">
              <a:xfrm>
                <a:off x="1098494" y="4594220"/>
                <a:ext cx="313223" cy="11232"/>
              </a:xfrm>
              <a:prstGeom prst="rect">
                <a:avLst/>
              </a:prstGeom>
              <a:solidFill>
                <a:schemeClr val="accent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627" name="Freeform 302"/>
              <p:cNvSpPr>
                <a:spLocks/>
              </p:cNvSpPr>
              <p:nvPr userDrawn="1"/>
            </p:nvSpPr>
            <p:spPr bwMode="auto">
              <a:xfrm>
                <a:off x="1314854" y="4613040"/>
                <a:ext cx="50928" cy="81352"/>
              </a:xfrm>
              <a:custGeom>
                <a:avLst/>
                <a:gdLst>
                  <a:gd name="T0" fmla="*/ 31 w 62"/>
                  <a:gd name="T1" fmla="*/ 0 h 109"/>
                  <a:gd name="T2" fmla="*/ 0 w 62"/>
                  <a:gd name="T3" fmla="*/ 31 h 109"/>
                  <a:gd name="T4" fmla="*/ 0 w 62"/>
                  <a:gd name="T5" fmla="*/ 109 h 109"/>
                  <a:gd name="T6" fmla="*/ 62 w 62"/>
                  <a:gd name="T7" fmla="*/ 109 h 109"/>
                  <a:gd name="T8" fmla="*/ 62 w 62"/>
                  <a:gd name="T9" fmla="*/ 31 h 109"/>
                  <a:gd name="T10" fmla="*/ 31 w 62"/>
                  <a:gd name="T11" fmla="*/ 0 h 109"/>
                </a:gdLst>
                <a:ahLst/>
                <a:cxnLst>
                  <a:cxn ang="0">
                    <a:pos x="T0" y="T1"/>
                  </a:cxn>
                  <a:cxn ang="0">
                    <a:pos x="T2" y="T3"/>
                  </a:cxn>
                  <a:cxn ang="0">
                    <a:pos x="T4" y="T5"/>
                  </a:cxn>
                  <a:cxn ang="0">
                    <a:pos x="T6" y="T7"/>
                  </a:cxn>
                  <a:cxn ang="0">
                    <a:pos x="T8" y="T9"/>
                  </a:cxn>
                  <a:cxn ang="0">
                    <a:pos x="T10" y="T11"/>
                  </a:cxn>
                </a:cxnLst>
                <a:rect l="0" t="0" r="r" b="b"/>
                <a:pathLst>
                  <a:path w="62" h="109">
                    <a:moveTo>
                      <a:pt x="31" y="0"/>
                    </a:moveTo>
                    <a:cubicBezTo>
                      <a:pt x="14" y="0"/>
                      <a:pt x="0" y="14"/>
                      <a:pt x="0" y="31"/>
                    </a:cubicBezTo>
                    <a:cubicBezTo>
                      <a:pt x="0" y="109"/>
                      <a:pt x="0" y="109"/>
                      <a:pt x="0" y="109"/>
                    </a:cubicBezTo>
                    <a:cubicBezTo>
                      <a:pt x="62" y="109"/>
                      <a:pt x="62" y="109"/>
                      <a:pt x="62" y="109"/>
                    </a:cubicBezTo>
                    <a:cubicBezTo>
                      <a:pt x="62" y="31"/>
                      <a:pt x="62" y="31"/>
                      <a:pt x="62" y="31"/>
                    </a:cubicBezTo>
                    <a:cubicBezTo>
                      <a:pt x="62" y="14"/>
                      <a:pt x="48" y="0"/>
                      <a:pt x="31" y="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628" name="Freeform 303"/>
              <p:cNvSpPr>
                <a:spLocks/>
              </p:cNvSpPr>
              <p:nvPr userDrawn="1"/>
            </p:nvSpPr>
            <p:spPr bwMode="auto">
              <a:xfrm>
                <a:off x="1212998" y="4613040"/>
                <a:ext cx="50928" cy="81352"/>
              </a:xfrm>
              <a:custGeom>
                <a:avLst/>
                <a:gdLst>
                  <a:gd name="T0" fmla="*/ 31 w 62"/>
                  <a:gd name="T1" fmla="*/ 0 h 109"/>
                  <a:gd name="T2" fmla="*/ 0 w 62"/>
                  <a:gd name="T3" fmla="*/ 31 h 109"/>
                  <a:gd name="T4" fmla="*/ 0 w 62"/>
                  <a:gd name="T5" fmla="*/ 109 h 109"/>
                  <a:gd name="T6" fmla="*/ 62 w 62"/>
                  <a:gd name="T7" fmla="*/ 109 h 109"/>
                  <a:gd name="T8" fmla="*/ 62 w 62"/>
                  <a:gd name="T9" fmla="*/ 31 h 109"/>
                  <a:gd name="T10" fmla="*/ 31 w 62"/>
                  <a:gd name="T11" fmla="*/ 0 h 109"/>
                </a:gdLst>
                <a:ahLst/>
                <a:cxnLst>
                  <a:cxn ang="0">
                    <a:pos x="T0" y="T1"/>
                  </a:cxn>
                  <a:cxn ang="0">
                    <a:pos x="T2" y="T3"/>
                  </a:cxn>
                  <a:cxn ang="0">
                    <a:pos x="T4" y="T5"/>
                  </a:cxn>
                  <a:cxn ang="0">
                    <a:pos x="T6" y="T7"/>
                  </a:cxn>
                  <a:cxn ang="0">
                    <a:pos x="T8" y="T9"/>
                  </a:cxn>
                  <a:cxn ang="0">
                    <a:pos x="T10" y="T11"/>
                  </a:cxn>
                </a:cxnLst>
                <a:rect l="0" t="0" r="r" b="b"/>
                <a:pathLst>
                  <a:path w="62" h="109">
                    <a:moveTo>
                      <a:pt x="31" y="0"/>
                    </a:moveTo>
                    <a:cubicBezTo>
                      <a:pt x="14" y="0"/>
                      <a:pt x="0" y="14"/>
                      <a:pt x="0" y="31"/>
                    </a:cubicBezTo>
                    <a:cubicBezTo>
                      <a:pt x="0" y="109"/>
                      <a:pt x="0" y="109"/>
                      <a:pt x="0" y="109"/>
                    </a:cubicBezTo>
                    <a:cubicBezTo>
                      <a:pt x="62" y="109"/>
                      <a:pt x="62" y="109"/>
                      <a:pt x="62" y="109"/>
                    </a:cubicBezTo>
                    <a:cubicBezTo>
                      <a:pt x="62" y="31"/>
                      <a:pt x="62" y="31"/>
                      <a:pt x="62" y="31"/>
                    </a:cubicBezTo>
                    <a:cubicBezTo>
                      <a:pt x="62" y="14"/>
                      <a:pt x="48" y="0"/>
                      <a:pt x="31" y="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629" name="Rectangle 304"/>
              <p:cNvSpPr>
                <a:spLocks noChangeArrowheads="1"/>
              </p:cNvSpPr>
              <p:nvPr userDrawn="1"/>
            </p:nvSpPr>
            <p:spPr bwMode="auto">
              <a:xfrm>
                <a:off x="1098494" y="4704105"/>
                <a:ext cx="313223" cy="10624"/>
              </a:xfrm>
              <a:prstGeom prst="rect">
                <a:avLst/>
              </a:prstGeom>
              <a:solidFill>
                <a:schemeClr val="accent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630" name="Freeform 305"/>
              <p:cNvSpPr>
                <a:spLocks/>
              </p:cNvSpPr>
              <p:nvPr userDrawn="1"/>
            </p:nvSpPr>
            <p:spPr bwMode="auto">
              <a:xfrm>
                <a:off x="1314854" y="4722926"/>
                <a:ext cx="50928" cy="80745"/>
              </a:xfrm>
              <a:custGeom>
                <a:avLst/>
                <a:gdLst>
                  <a:gd name="T0" fmla="*/ 31 w 62"/>
                  <a:gd name="T1" fmla="*/ 0 h 108"/>
                  <a:gd name="T2" fmla="*/ 0 w 62"/>
                  <a:gd name="T3" fmla="*/ 31 h 108"/>
                  <a:gd name="T4" fmla="*/ 0 w 62"/>
                  <a:gd name="T5" fmla="*/ 108 h 108"/>
                  <a:gd name="T6" fmla="*/ 62 w 62"/>
                  <a:gd name="T7" fmla="*/ 108 h 108"/>
                  <a:gd name="T8" fmla="*/ 62 w 62"/>
                  <a:gd name="T9" fmla="*/ 31 h 108"/>
                  <a:gd name="T10" fmla="*/ 31 w 62"/>
                  <a:gd name="T11" fmla="*/ 0 h 108"/>
                </a:gdLst>
                <a:ahLst/>
                <a:cxnLst>
                  <a:cxn ang="0">
                    <a:pos x="T0" y="T1"/>
                  </a:cxn>
                  <a:cxn ang="0">
                    <a:pos x="T2" y="T3"/>
                  </a:cxn>
                  <a:cxn ang="0">
                    <a:pos x="T4" y="T5"/>
                  </a:cxn>
                  <a:cxn ang="0">
                    <a:pos x="T6" y="T7"/>
                  </a:cxn>
                  <a:cxn ang="0">
                    <a:pos x="T8" y="T9"/>
                  </a:cxn>
                  <a:cxn ang="0">
                    <a:pos x="T10" y="T11"/>
                  </a:cxn>
                </a:cxnLst>
                <a:rect l="0" t="0" r="r" b="b"/>
                <a:pathLst>
                  <a:path w="62" h="108">
                    <a:moveTo>
                      <a:pt x="31" y="0"/>
                    </a:moveTo>
                    <a:cubicBezTo>
                      <a:pt x="14" y="0"/>
                      <a:pt x="0" y="14"/>
                      <a:pt x="0" y="31"/>
                    </a:cubicBezTo>
                    <a:cubicBezTo>
                      <a:pt x="0" y="108"/>
                      <a:pt x="0" y="108"/>
                      <a:pt x="0" y="108"/>
                    </a:cubicBezTo>
                    <a:cubicBezTo>
                      <a:pt x="62" y="108"/>
                      <a:pt x="62" y="108"/>
                      <a:pt x="62" y="108"/>
                    </a:cubicBezTo>
                    <a:cubicBezTo>
                      <a:pt x="62" y="31"/>
                      <a:pt x="62" y="31"/>
                      <a:pt x="62" y="31"/>
                    </a:cubicBezTo>
                    <a:cubicBezTo>
                      <a:pt x="62" y="14"/>
                      <a:pt x="48" y="0"/>
                      <a:pt x="31" y="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631" name="Freeform 306"/>
              <p:cNvSpPr>
                <a:spLocks/>
              </p:cNvSpPr>
              <p:nvPr userDrawn="1"/>
            </p:nvSpPr>
            <p:spPr bwMode="auto">
              <a:xfrm>
                <a:off x="1212998" y="4722926"/>
                <a:ext cx="50928" cy="80745"/>
              </a:xfrm>
              <a:custGeom>
                <a:avLst/>
                <a:gdLst>
                  <a:gd name="T0" fmla="*/ 31 w 62"/>
                  <a:gd name="T1" fmla="*/ 0 h 108"/>
                  <a:gd name="T2" fmla="*/ 0 w 62"/>
                  <a:gd name="T3" fmla="*/ 31 h 108"/>
                  <a:gd name="T4" fmla="*/ 0 w 62"/>
                  <a:gd name="T5" fmla="*/ 108 h 108"/>
                  <a:gd name="T6" fmla="*/ 62 w 62"/>
                  <a:gd name="T7" fmla="*/ 108 h 108"/>
                  <a:gd name="T8" fmla="*/ 62 w 62"/>
                  <a:gd name="T9" fmla="*/ 31 h 108"/>
                  <a:gd name="T10" fmla="*/ 31 w 62"/>
                  <a:gd name="T11" fmla="*/ 0 h 108"/>
                </a:gdLst>
                <a:ahLst/>
                <a:cxnLst>
                  <a:cxn ang="0">
                    <a:pos x="T0" y="T1"/>
                  </a:cxn>
                  <a:cxn ang="0">
                    <a:pos x="T2" y="T3"/>
                  </a:cxn>
                  <a:cxn ang="0">
                    <a:pos x="T4" y="T5"/>
                  </a:cxn>
                  <a:cxn ang="0">
                    <a:pos x="T6" y="T7"/>
                  </a:cxn>
                  <a:cxn ang="0">
                    <a:pos x="T8" y="T9"/>
                  </a:cxn>
                  <a:cxn ang="0">
                    <a:pos x="T10" y="T11"/>
                  </a:cxn>
                </a:cxnLst>
                <a:rect l="0" t="0" r="r" b="b"/>
                <a:pathLst>
                  <a:path w="62" h="108">
                    <a:moveTo>
                      <a:pt x="31" y="0"/>
                    </a:moveTo>
                    <a:cubicBezTo>
                      <a:pt x="14" y="0"/>
                      <a:pt x="0" y="14"/>
                      <a:pt x="0" y="31"/>
                    </a:cubicBezTo>
                    <a:cubicBezTo>
                      <a:pt x="0" y="108"/>
                      <a:pt x="0" y="108"/>
                      <a:pt x="0" y="108"/>
                    </a:cubicBezTo>
                    <a:cubicBezTo>
                      <a:pt x="62" y="108"/>
                      <a:pt x="62" y="108"/>
                      <a:pt x="62" y="108"/>
                    </a:cubicBezTo>
                    <a:cubicBezTo>
                      <a:pt x="62" y="31"/>
                      <a:pt x="62" y="31"/>
                      <a:pt x="62" y="31"/>
                    </a:cubicBezTo>
                    <a:cubicBezTo>
                      <a:pt x="62" y="14"/>
                      <a:pt x="48" y="0"/>
                      <a:pt x="31" y="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632" name="Freeform 307"/>
              <p:cNvSpPr>
                <a:spLocks/>
              </p:cNvSpPr>
              <p:nvPr userDrawn="1"/>
            </p:nvSpPr>
            <p:spPr bwMode="auto">
              <a:xfrm>
                <a:off x="1114804" y="4393875"/>
                <a:ext cx="50928" cy="81352"/>
              </a:xfrm>
              <a:custGeom>
                <a:avLst/>
                <a:gdLst>
                  <a:gd name="T0" fmla="*/ 31 w 62"/>
                  <a:gd name="T1" fmla="*/ 0 h 109"/>
                  <a:gd name="T2" fmla="*/ 0 w 62"/>
                  <a:gd name="T3" fmla="*/ 32 h 109"/>
                  <a:gd name="T4" fmla="*/ 0 w 62"/>
                  <a:gd name="T5" fmla="*/ 109 h 109"/>
                  <a:gd name="T6" fmla="*/ 62 w 62"/>
                  <a:gd name="T7" fmla="*/ 109 h 109"/>
                  <a:gd name="T8" fmla="*/ 62 w 62"/>
                  <a:gd name="T9" fmla="*/ 32 h 109"/>
                  <a:gd name="T10" fmla="*/ 31 w 62"/>
                  <a:gd name="T11" fmla="*/ 0 h 109"/>
                </a:gdLst>
                <a:ahLst/>
                <a:cxnLst>
                  <a:cxn ang="0">
                    <a:pos x="T0" y="T1"/>
                  </a:cxn>
                  <a:cxn ang="0">
                    <a:pos x="T2" y="T3"/>
                  </a:cxn>
                  <a:cxn ang="0">
                    <a:pos x="T4" y="T5"/>
                  </a:cxn>
                  <a:cxn ang="0">
                    <a:pos x="T6" y="T7"/>
                  </a:cxn>
                  <a:cxn ang="0">
                    <a:pos x="T8" y="T9"/>
                  </a:cxn>
                  <a:cxn ang="0">
                    <a:pos x="T10" y="T11"/>
                  </a:cxn>
                </a:cxnLst>
                <a:rect l="0" t="0" r="r" b="b"/>
                <a:pathLst>
                  <a:path w="62" h="109">
                    <a:moveTo>
                      <a:pt x="31" y="0"/>
                    </a:moveTo>
                    <a:cubicBezTo>
                      <a:pt x="14" y="0"/>
                      <a:pt x="0" y="14"/>
                      <a:pt x="0" y="32"/>
                    </a:cubicBezTo>
                    <a:cubicBezTo>
                      <a:pt x="0" y="109"/>
                      <a:pt x="0" y="109"/>
                      <a:pt x="0" y="109"/>
                    </a:cubicBezTo>
                    <a:cubicBezTo>
                      <a:pt x="62" y="109"/>
                      <a:pt x="62" y="109"/>
                      <a:pt x="62" y="109"/>
                    </a:cubicBezTo>
                    <a:cubicBezTo>
                      <a:pt x="62" y="32"/>
                      <a:pt x="62" y="32"/>
                      <a:pt x="62" y="32"/>
                    </a:cubicBezTo>
                    <a:cubicBezTo>
                      <a:pt x="62" y="14"/>
                      <a:pt x="48" y="0"/>
                      <a:pt x="31" y="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633" name="Freeform 308"/>
              <p:cNvSpPr>
                <a:spLocks/>
              </p:cNvSpPr>
              <p:nvPr userDrawn="1"/>
            </p:nvSpPr>
            <p:spPr bwMode="auto">
              <a:xfrm>
                <a:off x="1114804" y="4503761"/>
                <a:ext cx="50928" cy="80745"/>
              </a:xfrm>
              <a:custGeom>
                <a:avLst/>
                <a:gdLst>
                  <a:gd name="T0" fmla="*/ 31 w 62"/>
                  <a:gd name="T1" fmla="*/ 0 h 108"/>
                  <a:gd name="T2" fmla="*/ 0 w 62"/>
                  <a:gd name="T3" fmla="*/ 31 h 108"/>
                  <a:gd name="T4" fmla="*/ 0 w 62"/>
                  <a:gd name="T5" fmla="*/ 108 h 108"/>
                  <a:gd name="T6" fmla="*/ 62 w 62"/>
                  <a:gd name="T7" fmla="*/ 108 h 108"/>
                  <a:gd name="T8" fmla="*/ 62 w 62"/>
                  <a:gd name="T9" fmla="*/ 31 h 108"/>
                  <a:gd name="T10" fmla="*/ 31 w 62"/>
                  <a:gd name="T11" fmla="*/ 0 h 108"/>
                </a:gdLst>
                <a:ahLst/>
                <a:cxnLst>
                  <a:cxn ang="0">
                    <a:pos x="T0" y="T1"/>
                  </a:cxn>
                  <a:cxn ang="0">
                    <a:pos x="T2" y="T3"/>
                  </a:cxn>
                  <a:cxn ang="0">
                    <a:pos x="T4" y="T5"/>
                  </a:cxn>
                  <a:cxn ang="0">
                    <a:pos x="T6" y="T7"/>
                  </a:cxn>
                  <a:cxn ang="0">
                    <a:pos x="T8" y="T9"/>
                  </a:cxn>
                  <a:cxn ang="0">
                    <a:pos x="T10" y="T11"/>
                  </a:cxn>
                </a:cxnLst>
                <a:rect l="0" t="0" r="r" b="b"/>
                <a:pathLst>
                  <a:path w="62" h="108">
                    <a:moveTo>
                      <a:pt x="31" y="0"/>
                    </a:moveTo>
                    <a:cubicBezTo>
                      <a:pt x="14" y="0"/>
                      <a:pt x="0" y="14"/>
                      <a:pt x="0" y="31"/>
                    </a:cubicBezTo>
                    <a:cubicBezTo>
                      <a:pt x="0" y="108"/>
                      <a:pt x="0" y="108"/>
                      <a:pt x="0" y="108"/>
                    </a:cubicBezTo>
                    <a:cubicBezTo>
                      <a:pt x="62" y="108"/>
                      <a:pt x="62" y="108"/>
                      <a:pt x="62" y="108"/>
                    </a:cubicBezTo>
                    <a:cubicBezTo>
                      <a:pt x="62" y="31"/>
                      <a:pt x="62" y="31"/>
                      <a:pt x="62" y="31"/>
                    </a:cubicBezTo>
                    <a:cubicBezTo>
                      <a:pt x="62" y="14"/>
                      <a:pt x="48" y="0"/>
                      <a:pt x="31" y="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634" name="Freeform 309"/>
              <p:cNvSpPr>
                <a:spLocks/>
              </p:cNvSpPr>
              <p:nvPr userDrawn="1"/>
            </p:nvSpPr>
            <p:spPr bwMode="auto">
              <a:xfrm>
                <a:off x="1114804" y="4613040"/>
                <a:ext cx="50928" cy="81352"/>
              </a:xfrm>
              <a:custGeom>
                <a:avLst/>
                <a:gdLst>
                  <a:gd name="T0" fmla="*/ 31 w 62"/>
                  <a:gd name="T1" fmla="*/ 0 h 109"/>
                  <a:gd name="T2" fmla="*/ 0 w 62"/>
                  <a:gd name="T3" fmla="*/ 31 h 109"/>
                  <a:gd name="T4" fmla="*/ 0 w 62"/>
                  <a:gd name="T5" fmla="*/ 109 h 109"/>
                  <a:gd name="T6" fmla="*/ 62 w 62"/>
                  <a:gd name="T7" fmla="*/ 109 h 109"/>
                  <a:gd name="T8" fmla="*/ 62 w 62"/>
                  <a:gd name="T9" fmla="*/ 31 h 109"/>
                  <a:gd name="T10" fmla="*/ 31 w 62"/>
                  <a:gd name="T11" fmla="*/ 0 h 109"/>
                </a:gdLst>
                <a:ahLst/>
                <a:cxnLst>
                  <a:cxn ang="0">
                    <a:pos x="T0" y="T1"/>
                  </a:cxn>
                  <a:cxn ang="0">
                    <a:pos x="T2" y="T3"/>
                  </a:cxn>
                  <a:cxn ang="0">
                    <a:pos x="T4" y="T5"/>
                  </a:cxn>
                  <a:cxn ang="0">
                    <a:pos x="T6" y="T7"/>
                  </a:cxn>
                  <a:cxn ang="0">
                    <a:pos x="T8" y="T9"/>
                  </a:cxn>
                  <a:cxn ang="0">
                    <a:pos x="T10" y="T11"/>
                  </a:cxn>
                </a:cxnLst>
                <a:rect l="0" t="0" r="r" b="b"/>
                <a:pathLst>
                  <a:path w="62" h="109">
                    <a:moveTo>
                      <a:pt x="31" y="0"/>
                    </a:moveTo>
                    <a:cubicBezTo>
                      <a:pt x="14" y="0"/>
                      <a:pt x="0" y="14"/>
                      <a:pt x="0" y="31"/>
                    </a:cubicBezTo>
                    <a:cubicBezTo>
                      <a:pt x="0" y="109"/>
                      <a:pt x="0" y="109"/>
                      <a:pt x="0" y="109"/>
                    </a:cubicBezTo>
                    <a:cubicBezTo>
                      <a:pt x="62" y="109"/>
                      <a:pt x="62" y="109"/>
                      <a:pt x="62" y="109"/>
                    </a:cubicBezTo>
                    <a:cubicBezTo>
                      <a:pt x="62" y="31"/>
                      <a:pt x="62" y="31"/>
                      <a:pt x="62" y="31"/>
                    </a:cubicBezTo>
                    <a:cubicBezTo>
                      <a:pt x="62" y="14"/>
                      <a:pt x="48" y="0"/>
                      <a:pt x="31" y="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635" name="Freeform 310"/>
              <p:cNvSpPr>
                <a:spLocks/>
              </p:cNvSpPr>
              <p:nvPr userDrawn="1"/>
            </p:nvSpPr>
            <p:spPr bwMode="auto">
              <a:xfrm>
                <a:off x="1114804" y="4722926"/>
                <a:ext cx="50928" cy="80745"/>
              </a:xfrm>
              <a:custGeom>
                <a:avLst/>
                <a:gdLst>
                  <a:gd name="T0" fmla="*/ 31 w 62"/>
                  <a:gd name="T1" fmla="*/ 0 h 108"/>
                  <a:gd name="T2" fmla="*/ 0 w 62"/>
                  <a:gd name="T3" fmla="*/ 31 h 108"/>
                  <a:gd name="T4" fmla="*/ 0 w 62"/>
                  <a:gd name="T5" fmla="*/ 108 h 108"/>
                  <a:gd name="T6" fmla="*/ 62 w 62"/>
                  <a:gd name="T7" fmla="*/ 108 h 108"/>
                  <a:gd name="T8" fmla="*/ 62 w 62"/>
                  <a:gd name="T9" fmla="*/ 31 h 108"/>
                  <a:gd name="T10" fmla="*/ 31 w 62"/>
                  <a:gd name="T11" fmla="*/ 0 h 108"/>
                </a:gdLst>
                <a:ahLst/>
                <a:cxnLst>
                  <a:cxn ang="0">
                    <a:pos x="T0" y="T1"/>
                  </a:cxn>
                  <a:cxn ang="0">
                    <a:pos x="T2" y="T3"/>
                  </a:cxn>
                  <a:cxn ang="0">
                    <a:pos x="T4" y="T5"/>
                  </a:cxn>
                  <a:cxn ang="0">
                    <a:pos x="T6" y="T7"/>
                  </a:cxn>
                  <a:cxn ang="0">
                    <a:pos x="T8" y="T9"/>
                  </a:cxn>
                  <a:cxn ang="0">
                    <a:pos x="T10" y="T11"/>
                  </a:cxn>
                </a:cxnLst>
                <a:rect l="0" t="0" r="r" b="b"/>
                <a:pathLst>
                  <a:path w="62" h="108">
                    <a:moveTo>
                      <a:pt x="31" y="0"/>
                    </a:moveTo>
                    <a:cubicBezTo>
                      <a:pt x="14" y="0"/>
                      <a:pt x="0" y="14"/>
                      <a:pt x="0" y="31"/>
                    </a:cubicBezTo>
                    <a:cubicBezTo>
                      <a:pt x="0" y="108"/>
                      <a:pt x="0" y="108"/>
                      <a:pt x="0" y="108"/>
                    </a:cubicBezTo>
                    <a:cubicBezTo>
                      <a:pt x="62" y="108"/>
                      <a:pt x="62" y="108"/>
                      <a:pt x="62" y="108"/>
                    </a:cubicBezTo>
                    <a:cubicBezTo>
                      <a:pt x="62" y="31"/>
                      <a:pt x="62" y="31"/>
                      <a:pt x="62" y="31"/>
                    </a:cubicBezTo>
                    <a:cubicBezTo>
                      <a:pt x="62" y="14"/>
                      <a:pt x="48" y="0"/>
                      <a:pt x="31" y="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636" name="Rectangle 311"/>
              <p:cNvSpPr>
                <a:spLocks noChangeArrowheads="1"/>
              </p:cNvSpPr>
              <p:nvPr userDrawn="1"/>
            </p:nvSpPr>
            <p:spPr bwMode="auto">
              <a:xfrm>
                <a:off x="1098494" y="4813384"/>
                <a:ext cx="313223" cy="11232"/>
              </a:xfrm>
              <a:prstGeom prst="rect">
                <a:avLst/>
              </a:prstGeom>
              <a:solidFill>
                <a:schemeClr val="accent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637" name="Rectangle 312"/>
              <p:cNvSpPr>
                <a:spLocks noChangeArrowheads="1"/>
              </p:cNvSpPr>
              <p:nvPr userDrawn="1"/>
            </p:nvSpPr>
            <p:spPr bwMode="auto">
              <a:xfrm>
                <a:off x="1200017" y="4236635"/>
                <a:ext cx="79554" cy="72549"/>
              </a:xfrm>
              <a:prstGeom prst="rect">
                <a:avLst/>
              </a:prstGeom>
              <a:solidFill>
                <a:schemeClr val="accent2"/>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638" name="Rectangle 313"/>
              <p:cNvSpPr>
                <a:spLocks noChangeArrowheads="1"/>
              </p:cNvSpPr>
              <p:nvPr userDrawn="1"/>
            </p:nvSpPr>
            <p:spPr bwMode="auto">
              <a:xfrm>
                <a:off x="1088508" y="4309184"/>
                <a:ext cx="334527" cy="16695"/>
              </a:xfrm>
              <a:prstGeom prst="rect">
                <a:avLst/>
              </a:prstGeom>
              <a:solidFill>
                <a:schemeClr val="accent2"/>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639" name="Rectangle 314"/>
              <p:cNvSpPr>
                <a:spLocks noChangeArrowheads="1"/>
              </p:cNvSpPr>
              <p:nvPr userDrawn="1"/>
            </p:nvSpPr>
            <p:spPr bwMode="auto">
              <a:xfrm>
                <a:off x="1164733" y="4326487"/>
                <a:ext cx="16310" cy="25499"/>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640" name="Rectangle 315"/>
              <p:cNvSpPr>
                <a:spLocks noChangeArrowheads="1"/>
              </p:cNvSpPr>
              <p:nvPr userDrawn="1"/>
            </p:nvSpPr>
            <p:spPr bwMode="auto">
              <a:xfrm>
                <a:off x="1189365" y="4326487"/>
                <a:ext cx="15644" cy="25499"/>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641" name="Rectangle 316"/>
              <p:cNvSpPr>
                <a:spLocks noChangeArrowheads="1"/>
              </p:cNvSpPr>
              <p:nvPr userDrawn="1"/>
            </p:nvSpPr>
            <p:spPr bwMode="auto">
              <a:xfrm>
                <a:off x="1115470" y="4326487"/>
                <a:ext cx="16643" cy="25499"/>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642" name="Rectangle 317"/>
              <p:cNvSpPr>
                <a:spLocks noChangeArrowheads="1"/>
              </p:cNvSpPr>
              <p:nvPr userDrawn="1"/>
            </p:nvSpPr>
            <p:spPr bwMode="auto">
              <a:xfrm>
                <a:off x="1140102" y="4326487"/>
                <a:ext cx="16310" cy="25499"/>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643" name="Rectangle 318"/>
              <p:cNvSpPr>
                <a:spLocks noChangeArrowheads="1"/>
              </p:cNvSpPr>
              <p:nvPr userDrawn="1"/>
            </p:nvSpPr>
            <p:spPr bwMode="auto">
              <a:xfrm>
                <a:off x="1212998" y="4326487"/>
                <a:ext cx="16643" cy="25499"/>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644" name="Rectangle 319"/>
              <p:cNvSpPr>
                <a:spLocks noChangeArrowheads="1"/>
              </p:cNvSpPr>
              <p:nvPr userDrawn="1"/>
            </p:nvSpPr>
            <p:spPr bwMode="auto">
              <a:xfrm>
                <a:off x="1237631" y="4326487"/>
                <a:ext cx="16643" cy="25499"/>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645" name="Rectangle 320"/>
              <p:cNvSpPr>
                <a:spLocks noChangeArrowheads="1"/>
              </p:cNvSpPr>
              <p:nvPr userDrawn="1"/>
            </p:nvSpPr>
            <p:spPr bwMode="auto">
              <a:xfrm>
                <a:off x="1262262" y="4326487"/>
                <a:ext cx="16310" cy="25499"/>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646" name="Rectangle 321"/>
              <p:cNvSpPr>
                <a:spLocks noChangeArrowheads="1"/>
              </p:cNvSpPr>
              <p:nvPr userDrawn="1"/>
            </p:nvSpPr>
            <p:spPr bwMode="auto">
              <a:xfrm>
                <a:off x="1286894" y="4326487"/>
                <a:ext cx="16310" cy="25499"/>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647" name="Rectangle 322"/>
              <p:cNvSpPr>
                <a:spLocks noChangeArrowheads="1"/>
              </p:cNvSpPr>
              <p:nvPr userDrawn="1"/>
            </p:nvSpPr>
            <p:spPr bwMode="auto">
              <a:xfrm>
                <a:off x="1310860" y="4326487"/>
                <a:ext cx="16310" cy="25499"/>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648" name="Rectangle 323"/>
              <p:cNvSpPr>
                <a:spLocks noChangeArrowheads="1"/>
              </p:cNvSpPr>
              <p:nvPr userDrawn="1"/>
            </p:nvSpPr>
            <p:spPr bwMode="auto">
              <a:xfrm>
                <a:off x="1335159" y="4326487"/>
                <a:ext cx="16643" cy="25499"/>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649" name="Rectangle 324"/>
              <p:cNvSpPr>
                <a:spLocks noChangeArrowheads="1"/>
              </p:cNvSpPr>
              <p:nvPr userDrawn="1"/>
            </p:nvSpPr>
            <p:spPr bwMode="auto">
              <a:xfrm>
                <a:off x="1359791" y="4326487"/>
                <a:ext cx="16643" cy="25499"/>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650" name="Rectangle 325"/>
              <p:cNvSpPr>
                <a:spLocks noChangeArrowheads="1"/>
              </p:cNvSpPr>
              <p:nvPr userDrawn="1"/>
            </p:nvSpPr>
            <p:spPr bwMode="auto">
              <a:xfrm>
                <a:off x="1384423" y="4326487"/>
                <a:ext cx="16643" cy="25499"/>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651" name="Freeform 326"/>
              <p:cNvSpPr>
                <a:spLocks/>
              </p:cNvSpPr>
              <p:nvPr userDrawn="1"/>
            </p:nvSpPr>
            <p:spPr bwMode="auto">
              <a:xfrm>
                <a:off x="1049896" y="4864381"/>
                <a:ext cx="327204" cy="63442"/>
              </a:xfrm>
              <a:custGeom>
                <a:avLst/>
                <a:gdLst>
                  <a:gd name="T0" fmla="*/ 0 w 983"/>
                  <a:gd name="T1" fmla="*/ 209 h 209"/>
                  <a:gd name="T2" fmla="*/ 867 w 983"/>
                  <a:gd name="T3" fmla="*/ 209 h 209"/>
                  <a:gd name="T4" fmla="*/ 983 w 983"/>
                  <a:gd name="T5" fmla="*/ 0 h 209"/>
                  <a:gd name="T6" fmla="*/ 116 w 983"/>
                  <a:gd name="T7" fmla="*/ 0 h 209"/>
                  <a:gd name="T8" fmla="*/ 0 w 983"/>
                  <a:gd name="T9" fmla="*/ 209 h 209"/>
                </a:gdLst>
                <a:ahLst/>
                <a:cxnLst>
                  <a:cxn ang="0">
                    <a:pos x="T0" y="T1"/>
                  </a:cxn>
                  <a:cxn ang="0">
                    <a:pos x="T2" y="T3"/>
                  </a:cxn>
                  <a:cxn ang="0">
                    <a:pos x="T4" y="T5"/>
                  </a:cxn>
                  <a:cxn ang="0">
                    <a:pos x="T6" y="T7"/>
                  </a:cxn>
                  <a:cxn ang="0">
                    <a:pos x="T8" y="T9"/>
                  </a:cxn>
                </a:cxnLst>
                <a:rect l="0" t="0" r="r" b="b"/>
                <a:pathLst>
                  <a:path w="983" h="209">
                    <a:moveTo>
                      <a:pt x="0" y="209"/>
                    </a:moveTo>
                    <a:lnTo>
                      <a:pt x="867" y="209"/>
                    </a:lnTo>
                    <a:lnTo>
                      <a:pt x="983" y="0"/>
                    </a:lnTo>
                    <a:lnTo>
                      <a:pt x="116" y="0"/>
                    </a:lnTo>
                    <a:lnTo>
                      <a:pt x="0" y="209"/>
                    </a:lnTo>
                    <a:close/>
                  </a:path>
                </a:pathLst>
              </a:cu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652" name="Freeform 327"/>
              <p:cNvSpPr>
                <a:spLocks/>
              </p:cNvSpPr>
              <p:nvPr userDrawn="1"/>
            </p:nvSpPr>
            <p:spPr bwMode="auto">
              <a:xfrm>
                <a:off x="1325506" y="4864381"/>
                <a:ext cx="51594" cy="63442"/>
              </a:xfrm>
              <a:custGeom>
                <a:avLst/>
                <a:gdLst>
                  <a:gd name="T0" fmla="*/ 118 w 155"/>
                  <a:gd name="T1" fmla="*/ 0 h 209"/>
                  <a:gd name="T2" fmla="*/ 155 w 155"/>
                  <a:gd name="T3" fmla="*/ 0 h 209"/>
                  <a:gd name="T4" fmla="*/ 39 w 155"/>
                  <a:gd name="T5" fmla="*/ 209 h 209"/>
                  <a:gd name="T6" fmla="*/ 0 w 155"/>
                  <a:gd name="T7" fmla="*/ 209 h 209"/>
                  <a:gd name="T8" fmla="*/ 118 w 155"/>
                  <a:gd name="T9" fmla="*/ 0 h 209"/>
                </a:gdLst>
                <a:ahLst/>
                <a:cxnLst>
                  <a:cxn ang="0">
                    <a:pos x="T0" y="T1"/>
                  </a:cxn>
                  <a:cxn ang="0">
                    <a:pos x="T2" y="T3"/>
                  </a:cxn>
                  <a:cxn ang="0">
                    <a:pos x="T4" y="T5"/>
                  </a:cxn>
                  <a:cxn ang="0">
                    <a:pos x="T6" y="T7"/>
                  </a:cxn>
                  <a:cxn ang="0">
                    <a:pos x="T8" y="T9"/>
                  </a:cxn>
                </a:cxnLst>
                <a:rect l="0" t="0" r="r" b="b"/>
                <a:pathLst>
                  <a:path w="155" h="209">
                    <a:moveTo>
                      <a:pt x="118" y="0"/>
                    </a:moveTo>
                    <a:lnTo>
                      <a:pt x="155" y="0"/>
                    </a:lnTo>
                    <a:lnTo>
                      <a:pt x="39" y="209"/>
                    </a:lnTo>
                    <a:lnTo>
                      <a:pt x="0" y="209"/>
                    </a:lnTo>
                    <a:lnTo>
                      <a:pt x="118"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653" name="Freeform 328"/>
              <p:cNvSpPr>
                <a:spLocks/>
              </p:cNvSpPr>
              <p:nvPr userDrawn="1"/>
            </p:nvSpPr>
            <p:spPr bwMode="auto">
              <a:xfrm>
                <a:off x="1300208" y="4864381"/>
                <a:ext cx="51594" cy="63442"/>
              </a:xfrm>
              <a:custGeom>
                <a:avLst/>
                <a:gdLst>
                  <a:gd name="T0" fmla="*/ 115 w 155"/>
                  <a:gd name="T1" fmla="*/ 0 h 209"/>
                  <a:gd name="T2" fmla="*/ 155 w 155"/>
                  <a:gd name="T3" fmla="*/ 0 h 209"/>
                  <a:gd name="T4" fmla="*/ 37 w 155"/>
                  <a:gd name="T5" fmla="*/ 209 h 209"/>
                  <a:gd name="T6" fmla="*/ 0 w 155"/>
                  <a:gd name="T7" fmla="*/ 209 h 209"/>
                  <a:gd name="T8" fmla="*/ 115 w 155"/>
                  <a:gd name="T9" fmla="*/ 0 h 209"/>
                </a:gdLst>
                <a:ahLst/>
                <a:cxnLst>
                  <a:cxn ang="0">
                    <a:pos x="T0" y="T1"/>
                  </a:cxn>
                  <a:cxn ang="0">
                    <a:pos x="T2" y="T3"/>
                  </a:cxn>
                  <a:cxn ang="0">
                    <a:pos x="T4" y="T5"/>
                  </a:cxn>
                  <a:cxn ang="0">
                    <a:pos x="T6" y="T7"/>
                  </a:cxn>
                  <a:cxn ang="0">
                    <a:pos x="T8" y="T9"/>
                  </a:cxn>
                </a:cxnLst>
                <a:rect l="0" t="0" r="r" b="b"/>
                <a:pathLst>
                  <a:path w="155" h="209">
                    <a:moveTo>
                      <a:pt x="115" y="0"/>
                    </a:moveTo>
                    <a:lnTo>
                      <a:pt x="155" y="0"/>
                    </a:lnTo>
                    <a:lnTo>
                      <a:pt x="37" y="209"/>
                    </a:lnTo>
                    <a:lnTo>
                      <a:pt x="0" y="209"/>
                    </a:lnTo>
                    <a:lnTo>
                      <a:pt x="115"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654" name="Freeform 329"/>
              <p:cNvSpPr>
                <a:spLocks/>
              </p:cNvSpPr>
              <p:nvPr userDrawn="1"/>
            </p:nvSpPr>
            <p:spPr bwMode="auto">
              <a:xfrm>
                <a:off x="1273912" y="4864381"/>
                <a:ext cx="51594" cy="63442"/>
              </a:xfrm>
              <a:custGeom>
                <a:avLst/>
                <a:gdLst>
                  <a:gd name="T0" fmla="*/ 116 w 155"/>
                  <a:gd name="T1" fmla="*/ 0 h 209"/>
                  <a:gd name="T2" fmla="*/ 155 w 155"/>
                  <a:gd name="T3" fmla="*/ 0 h 209"/>
                  <a:gd name="T4" fmla="*/ 39 w 155"/>
                  <a:gd name="T5" fmla="*/ 209 h 209"/>
                  <a:gd name="T6" fmla="*/ 0 w 155"/>
                  <a:gd name="T7" fmla="*/ 209 h 209"/>
                  <a:gd name="T8" fmla="*/ 116 w 155"/>
                  <a:gd name="T9" fmla="*/ 0 h 209"/>
                </a:gdLst>
                <a:ahLst/>
                <a:cxnLst>
                  <a:cxn ang="0">
                    <a:pos x="T0" y="T1"/>
                  </a:cxn>
                  <a:cxn ang="0">
                    <a:pos x="T2" y="T3"/>
                  </a:cxn>
                  <a:cxn ang="0">
                    <a:pos x="T4" y="T5"/>
                  </a:cxn>
                  <a:cxn ang="0">
                    <a:pos x="T6" y="T7"/>
                  </a:cxn>
                  <a:cxn ang="0">
                    <a:pos x="T8" y="T9"/>
                  </a:cxn>
                </a:cxnLst>
                <a:rect l="0" t="0" r="r" b="b"/>
                <a:pathLst>
                  <a:path w="155" h="209">
                    <a:moveTo>
                      <a:pt x="116" y="0"/>
                    </a:moveTo>
                    <a:lnTo>
                      <a:pt x="155" y="0"/>
                    </a:lnTo>
                    <a:lnTo>
                      <a:pt x="39" y="209"/>
                    </a:lnTo>
                    <a:lnTo>
                      <a:pt x="0" y="209"/>
                    </a:lnTo>
                    <a:lnTo>
                      <a:pt x="11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655" name="Freeform 330"/>
              <p:cNvSpPr>
                <a:spLocks/>
              </p:cNvSpPr>
              <p:nvPr userDrawn="1"/>
            </p:nvSpPr>
            <p:spPr bwMode="auto">
              <a:xfrm>
                <a:off x="1247616" y="4864381"/>
                <a:ext cx="52592" cy="63442"/>
              </a:xfrm>
              <a:custGeom>
                <a:avLst/>
                <a:gdLst>
                  <a:gd name="T0" fmla="*/ 118 w 158"/>
                  <a:gd name="T1" fmla="*/ 0 h 209"/>
                  <a:gd name="T2" fmla="*/ 158 w 158"/>
                  <a:gd name="T3" fmla="*/ 0 h 209"/>
                  <a:gd name="T4" fmla="*/ 39 w 158"/>
                  <a:gd name="T5" fmla="*/ 209 h 209"/>
                  <a:gd name="T6" fmla="*/ 0 w 158"/>
                  <a:gd name="T7" fmla="*/ 209 h 209"/>
                  <a:gd name="T8" fmla="*/ 118 w 158"/>
                  <a:gd name="T9" fmla="*/ 0 h 209"/>
                </a:gdLst>
                <a:ahLst/>
                <a:cxnLst>
                  <a:cxn ang="0">
                    <a:pos x="T0" y="T1"/>
                  </a:cxn>
                  <a:cxn ang="0">
                    <a:pos x="T2" y="T3"/>
                  </a:cxn>
                  <a:cxn ang="0">
                    <a:pos x="T4" y="T5"/>
                  </a:cxn>
                  <a:cxn ang="0">
                    <a:pos x="T6" y="T7"/>
                  </a:cxn>
                  <a:cxn ang="0">
                    <a:pos x="T8" y="T9"/>
                  </a:cxn>
                </a:cxnLst>
                <a:rect l="0" t="0" r="r" b="b"/>
                <a:pathLst>
                  <a:path w="158" h="209">
                    <a:moveTo>
                      <a:pt x="118" y="0"/>
                    </a:moveTo>
                    <a:lnTo>
                      <a:pt x="158" y="0"/>
                    </a:lnTo>
                    <a:lnTo>
                      <a:pt x="39" y="209"/>
                    </a:lnTo>
                    <a:lnTo>
                      <a:pt x="0" y="209"/>
                    </a:lnTo>
                    <a:lnTo>
                      <a:pt x="118"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656" name="Freeform 331"/>
              <p:cNvSpPr>
                <a:spLocks/>
              </p:cNvSpPr>
              <p:nvPr userDrawn="1"/>
            </p:nvSpPr>
            <p:spPr bwMode="auto">
              <a:xfrm>
                <a:off x="1222319" y="4864381"/>
                <a:ext cx="51594" cy="63442"/>
              </a:xfrm>
              <a:custGeom>
                <a:avLst/>
                <a:gdLst>
                  <a:gd name="T0" fmla="*/ 115 w 155"/>
                  <a:gd name="T1" fmla="*/ 0 h 209"/>
                  <a:gd name="T2" fmla="*/ 155 w 155"/>
                  <a:gd name="T3" fmla="*/ 0 h 209"/>
                  <a:gd name="T4" fmla="*/ 39 w 155"/>
                  <a:gd name="T5" fmla="*/ 209 h 209"/>
                  <a:gd name="T6" fmla="*/ 0 w 155"/>
                  <a:gd name="T7" fmla="*/ 209 h 209"/>
                  <a:gd name="T8" fmla="*/ 115 w 155"/>
                  <a:gd name="T9" fmla="*/ 0 h 209"/>
                </a:gdLst>
                <a:ahLst/>
                <a:cxnLst>
                  <a:cxn ang="0">
                    <a:pos x="T0" y="T1"/>
                  </a:cxn>
                  <a:cxn ang="0">
                    <a:pos x="T2" y="T3"/>
                  </a:cxn>
                  <a:cxn ang="0">
                    <a:pos x="T4" y="T5"/>
                  </a:cxn>
                  <a:cxn ang="0">
                    <a:pos x="T6" y="T7"/>
                  </a:cxn>
                  <a:cxn ang="0">
                    <a:pos x="T8" y="T9"/>
                  </a:cxn>
                </a:cxnLst>
                <a:rect l="0" t="0" r="r" b="b"/>
                <a:pathLst>
                  <a:path w="155" h="209">
                    <a:moveTo>
                      <a:pt x="115" y="0"/>
                    </a:moveTo>
                    <a:lnTo>
                      <a:pt x="155" y="0"/>
                    </a:lnTo>
                    <a:lnTo>
                      <a:pt x="39" y="209"/>
                    </a:lnTo>
                    <a:lnTo>
                      <a:pt x="0" y="209"/>
                    </a:lnTo>
                    <a:lnTo>
                      <a:pt x="115"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657" name="Freeform 332"/>
              <p:cNvSpPr>
                <a:spLocks/>
              </p:cNvSpPr>
              <p:nvPr userDrawn="1"/>
            </p:nvSpPr>
            <p:spPr bwMode="auto">
              <a:xfrm>
                <a:off x="1196023" y="4864381"/>
                <a:ext cx="51594" cy="63442"/>
              </a:xfrm>
              <a:custGeom>
                <a:avLst/>
                <a:gdLst>
                  <a:gd name="T0" fmla="*/ 118 w 155"/>
                  <a:gd name="T1" fmla="*/ 0 h 209"/>
                  <a:gd name="T2" fmla="*/ 155 w 155"/>
                  <a:gd name="T3" fmla="*/ 0 h 209"/>
                  <a:gd name="T4" fmla="*/ 39 w 155"/>
                  <a:gd name="T5" fmla="*/ 209 h 209"/>
                  <a:gd name="T6" fmla="*/ 0 w 155"/>
                  <a:gd name="T7" fmla="*/ 209 h 209"/>
                  <a:gd name="T8" fmla="*/ 118 w 155"/>
                  <a:gd name="T9" fmla="*/ 0 h 209"/>
                </a:gdLst>
                <a:ahLst/>
                <a:cxnLst>
                  <a:cxn ang="0">
                    <a:pos x="T0" y="T1"/>
                  </a:cxn>
                  <a:cxn ang="0">
                    <a:pos x="T2" y="T3"/>
                  </a:cxn>
                  <a:cxn ang="0">
                    <a:pos x="T4" y="T5"/>
                  </a:cxn>
                  <a:cxn ang="0">
                    <a:pos x="T6" y="T7"/>
                  </a:cxn>
                  <a:cxn ang="0">
                    <a:pos x="T8" y="T9"/>
                  </a:cxn>
                </a:cxnLst>
                <a:rect l="0" t="0" r="r" b="b"/>
                <a:pathLst>
                  <a:path w="155" h="209">
                    <a:moveTo>
                      <a:pt x="118" y="0"/>
                    </a:moveTo>
                    <a:lnTo>
                      <a:pt x="155" y="0"/>
                    </a:lnTo>
                    <a:lnTo>
                      <a:pt x="39" y="209"/>
                    </a:lnTo>
                    <a:lnTo>
                      <a:pt x="0" y="209"/>
                    </a:lnTo>
                    <a:lnTo>
                      <a:pt x="118"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658" name="Freeform 333"/>
              <p:cNvSpPr>
                <a:spLocks/>
              </p:cNvSpPr>
              <p:nvPr userDrawn="1"/>
            </p:nvSpPr>
            <p:spPr bwMode="auto">
              <a:xfrm>
                <a:off x="1170392" y="4864381"/>
                <a:ext cx="51927" cy="63442"/>
              </a:xfrm>
              <a:custGeom>
                <a:avLst/>
                <a:gdLst>
                  <a:gd name="T0" fmla="*/ 116 w 156"/>
                  <a:gd name="T1" fmla="*/ 0 h 209"/>
                  <a:gd name="T2" fmla="*/ 156 w 156"/>
                  <a:gd name="T3" fmla="*/ 0 h 209"/>
                  <a:gd name="T4" fmla="*/ 37 w 156"/>
                  <a:gd name="T5" fmla="*/ 209 h 209"/>
                  <a:gd name="T6" fmla="*/ 0 w 156"/>
                  <a:gd name="T7" fmla="*/ 209 h 209"/>
                  <a:gd name="T8" fmla="*/ 116 w 156"/>
                  <a:gd name="T9" fmla="*/ 0 h 209"/>
                </a:gdLst>
                <a:ahLst/>
                <a:cxnLst>
                  <a:cxn ang="0">
                    <a:pos x="T0" y="T1"/>
                  </a:cxn>
                  <a:cxn ang="0">
                    <a:pos x="T2" y="T3"/>
                  </a:cxn>
                  <a:cxn ang="0">
                    <a:pos x="T4" y="T5"/>
                  </a:cxn>
                  <a:cxn ang="0">
                    <a:pos x="T6" y="T7"/>
                  </a:cxn>
                  <a:cxn ang="0">
                    <a:pos x="T8" y="T9"/>
                  </a:cxn>
                </a:cxnLst>
                <a:rect l="0" t="0" r="r" b="b"/>
                <a:pathLst>
                  <a:path w="156" h="209">
                    <a:moveTo>
                      <a:pt x="116" y="0"/>
                    </a:moveTo>
                    <a:lnTo>
                      <a:pt x="156" y="0"/>
                    </a:lnTo>
                    <a:lnTo>
                      <a:pt x="37" y="209"/>
                    </a:lnTo>
                    <a:lnTo>
                      <a:pt x="0" y="209"/>
                    </a:lnTo>
                    <a:lnTo>
                      <a:pt x="11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659" name="Freeform 334"/>
              <p:cNvSpPr>
                <a:spLocks/>
              </p:cNvSpPr>
              <p:nvPr userDrawn="1"/>
            </p:nvSpPr>
            <p:spPr bwMode="auto">
              <a:xfrm>
                <a:off x="1144096" y="4864381"/>
                <a:ext cx="51927" cy="63442"/>
              </a:xfrm>
              <a:custGeom>
                <a:avLst/>
                <a:gdLst>
                  <a:gd name="T0" fmla="*/ 116 w 156"/>
                  <a:gd name="T1" fmla="*/ 0 h 209"/>
                  <a:gd name="T2" fmla="*/ 156 w 156"/>
                  <a:gd name="T3" fmla="*/ 0 h 209"/>
                  <a:gd name="T4" fmla="*/ 40 w 156"/>
                  <a:gd name="T5" fmla="*/ 209 h 209"/>
                  <a:gd name="T6" fmla="*/ 0 w 156"/>
                  <a:gd name="T7" fmla="*/ 209 h 209"/>
                  <a:gd name="T8" fmla="*/ 116 w 156"/>
                  <a:gd name="T9" fmla="*/ 0 h 209"/>
                </a:gdLst>
                <a:ahLst/>
                <a:cxnLst>
                  <a:cxn ang="0">
                    <a:pos x="T0" y="T1"/>
                  </a:cxn>
                  <a:cxn ang="0">
                    <a:pos x="T2" y="T3"/>
                  </a:cxn>
                  <a:cxn ang="0">
                    <a:pos x="T4" y="T5"/>
                  </a:cxn>
                  <a:cxn ang="0">
                    <a:pos x="T6" y="T7"/>
                  </a:cxn>
                  <a:cxn ang="0">
                    <a:pos x="T8" y="T9"/>
                  </a:cxn>
                </a:cxnLst>
                <a:rect l="0" t="0" r="r" b="b"/>
                <a:pathLst>
                  <a:path w="156" h="209">
                    <a:moveTo>
                      <a:pt x="116" y="0"/>
                    </a:moveTo>
                    <a:lnTo>
                      <a:pt x="156" y="0"/>
                    </a:lnTo>
                    <a:lnTo>
                      <a:pt x="40" y="209"/>
                    </a:lnTo>
                    <a:lnTo>
                      <a:pt x="0" y="209"/>
                    </a:lnTo>
                    <a:lnTo>
                      <a:pt x="11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660" name="Freeform 335"/>
              <p:cNvSpPr>
                <a:spLocks/>
              </p:cNvSpPr>
              <p:nvPr userDrawn="1"/>
            </p:nvSpPr>
            <p:spPr bwMode="auto">
              <a:xfrm>
                <a:off x="1118133" y="4864381"/>
                <a:ext cx="52259" cy="63442"/>
              </a:xfrm>
              <a:custGeom>
                <a:avLst/>
                <a:gdLst>
                  <a:gd name="T0" fmla="*/ 118 w 157"/>
                  <a:gd name="T1" fmla="*/ 0 h 209"/>
                  <a:gd name="T2" fmla="*/ 157 w 157"/>
                  <a:gd name="T3" fmla="*/ 0 h 209"/>
                  <a:gd name="T4" fmla="*/ 39 w 157"/>
                  <a:gd name="T5" fmla="*/ 209 h 209"/>
                  <a:gd name="T6" fmla="*/ 0 w 157"/>
                  <a:gd name="T7" fmla="*/ 209 h 209"/>
                  <a:gd name="T8" fmla="*/ 118 w 157"/>
                  <a:gd name="T9" fmla="*/ 0 h 209"/>
                </a:gdLst>
                <a:ahLst/>
                <a:cxnLst>
                  <a:cxn ang="0">
                    <a:pos x="T0" y="T1"/>
                  </a:cxn>
                  <a:cxn ang="0">
                    <a:pos x="T2" y="T3"/>
                  </a:cxn>
                  <a:cxn ang="0">
                    <a:pos x="T4" y="T5"/>
                  </a:cxn>
                  <a:cxn ang="0">
                    <a:pos x="T6" y="T7"/>
                  </a:cxn>
                  <a:cxn ang="0">
                    <a:pos x="T8" y="T9"/>
                  </a:cxn>
                </a:cxnLst>
                <a:rect l="0" t="0" r="r" b="b"/>
                <a:pathLst>
                  <a:path w="157" h="209">
                    <a:moveTo>
                      <a:pt x="118" y="0"/>
                    </a:moveTo>
                    <a:lnTo>
                      <a:pt x="157" y="0"/>
                    </a:lnTo>
                    <a:lnTo>
                      <a:pt x="39" y="209"/>
                    </a:lnTo>
                    <a:lnTo>
                      <a:pt x="0" y="209"/>
                    </a:lnTo>
                    <a:lnTo>
                      <a:pt x="118"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661" name="Freeform 336"/>
              <p:cNvSpPr>
                <a:spLocks/>
              </p:cNvSpPr>
              <p:nvPr userDrawn="1"/>
            </p:nvSpPr>
            <p:spPr bwMode="auto">
              <a:xfrm>
                <a:off x="1092502" y="4864381"/>
                <a:ext cx="51594" cy="63442"/>
              </a:xfrm>
              <a:custGeom>
                <a:avLst/>
                <a:gdLst>
                  <a:gd name="T0" fmla="*/ 116 w 155"/>
                  <a:gd name="T1" fmla="*/ 0 h 209"/>
                  <a:gd name="T2" fmla="*/ 155 w 155"/>
                  <a:gd name="T3" fmla="*/ 0 h 209"/>
                  <a:gd name="T4" fmla="*/ 40 w 155"/>
                  <a:gd name="T5" fmla="*/ 209 h 209"/>
                  <a:gd name="T6" fmla="*/ 0 w 155"/>
                  <a:gd name="T7" fmla="*/ 209 h 209"/>
                  <a:gd name="T8" fmla="*/ 116 w 155"/>
                  <a:gd name="T9" fmla="*/ 0 h 209"/>
                </a:gdLst>
                <a:ahLst/>
                <a:cxnLst>
                  <a:cxn ang="0">
                    <a:pos x="T0" y="T1"/>
                  </a:cxn>
                  <a:cxn ang="0">
                    <a:pos x="T2" y="T3"/>
                  </a:cxn>
                  <a:cxn ang="0">
                    <a:pos x="T4" y="T5"/>
                  </a:cxn>
                  <a:cxn ang="0">
                    <a:pos x="T6" y="T7"/>
                  </a:cxn>
                  <a:cxn ang="0">
                    <a:pos x="T8" y="T9"/>
                  </a:cxn>
                </a:cxnLst>
                <a:rect l="0" t="0" r="r" b="b"/>
                <a:pathLst>
                  <a:path w="155" h="209">
                    <a:moveTo>
                      <a:pt x="116" y="0"/>
                    </a:moveTo>
                    <a:lnTo>
                      <a:pt x="155" y="0"/>
                    </a:lnTo>
                    <a:lnTo>
                      <a:pt x="40" y="209"/>
                    </a:lnTo>
                    <a:lnTo>
                      <a:pt x="0" y="209"/>
                    </a:lnTo>
                    <a:lnTo>
                      <a:pt x="11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662" name="Rectangle 337"/>
              <p:cNvSpPr>
                <a:spLocks noChangeArrowheads="1"/>
              </p:cNvSpPr>
              <p:nvPr userDrawn="1"/>
            </p:nvSpPr>
            <p:spPr bwMode="auto">
              <a:xfrm>
                <a:off x="1049896" y="4927823"/>
                <a:ext cx="288592" cy="20945"/>
              </a:xfrm>
              <a:prstGeom prst="rect">
                <a:avLst/>
              </a:pr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663" name="Rectangle 338"/>
              <p:cNvSpPr>
                <a:spLocks noChangeArrowheads="1"/>
              </p:cNvSpPr>
              <p:nvPr userDrawn="1"/>
            </p:nvSpPr>
            <p:spPr bwMode="auto">
              <a:xfrm>
                <a:off x="1325506" y="4927823"/>
                <a:ext cx="12982" cy="20945"/>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664" name="Rectangle 339"/>
              <p:cNvSpPr>
                <a:spLocks noChangeArrowheads="1"/>
              </p:cNvSpPr>
              <p:nvPr userDrawn="1"/>
            </p:nvSpPr>
            <p:spPr bwMode="auto">
              <a:xfrm>
                <a:off x="1300208" y="4927823"/>
                <a:ext cx="12316" cy="20945"/>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665" name="Rectangle 340"/>
              <p:cNvSpPr>
                <a:spLocks noChangeArrowheads="1"/>
              </p:cNvSpPr>
              <p:nvPr userDrawn="1"/>
            </p:nvSpPr>
            <p:spPr bwMode="auto">
              <a:xfrm>
                <a:off x="1273912" y="4927823"/>
                <a:ext cx="12982" cy="20945"/>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666" name="Rectangle 341"/>
              <p:cNvSpPr>
                <a:spLocks noChangeArrowheads="1"/>
              </p:cNvSpPr>
              <p:nvPr userDrawn="1"/>
            </p:nvSpPr>
            <p:spPr bwMode="auto">
              <a:xfrm>
                <a:off x="1247616" y="4927823"/>
                <a:ext cx="12982" cy="20945"/>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667" name="Rectangle 342"/>
              <p:cNvSpPr>
                <a:spLocks noChangeArrowheads="1"/>
              </p:cNvSpPr>
              <p:nvPr userDrawn="1"/>
            </p:nvSpPr>
            <p:spPr bwMode="auto">
              <a:xfrm>
                <a:off x="1222319" y="4927823"/>
                <a:ext cx="12982" cy="20945"/>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668" name="Rectangle 343"/>
              <p:cNvSpPr>
                <a:spLocks noChangeArrowheads="1"/>
              </p:cNvSpPr>
              <p:nvPr userDrawn="1"/>
            </p:nvSpPr>
            <p:spPr bwMode="auto">
              <a:xfrm>
                <a:off x="1196023" y="4927823"/>
                <a:ext cx="12982" cy="20945"/>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669" name="Rectangle 344"/>
              <p:cNvSpPr>
                <a:spLocks noChangeArrowheads="1"/>
              </p:cNvSpPr>
              <p:nvPr userDrawn="1"/>
            </p:nvSpPr>
            <p:spPr bwMode="auto">
              <a:xfrm>
                <a:off x="1170392" y="4927823"/>
                <a:ext cx="12316" cy="20945"/>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670" name="Rectangle 345"/>
              <p:cNvSpPr>
                <a:spLocks noChangeArrowheads="1"/>
              </p:cNvSpPr>
              <p:nvPr userDrawn="1"/>
            </p:nvSpPr>
            <p:spPr bwMode="auto">
              <a:xfrm>
                <a:off x="1144096" y="4927823"/>
                <a:ext cx="13314" cy="20945"/>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671" name="Rectangle 346"/>
              <p:cNvSpPr>
                <a:spLocks noChangeArrowheads="1"/>
              </p:cNvSpPr>
              <p:nvPr userDrawn="1"/>
            </p:nvSpPr>
            <p:spPr bwMode="auto">
              <a:xfrm>
                <a:off x="1118133" y="4927823"/>
                <a:ext cx="12982" cy="20945"/>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672" name="Rectangle 347"/>
              <p:cNvSpPr>
                <a:spLocks noChangeArrowheads="1"/>
              </p:cNvSpPr>
              <p:nvPr userDrawn="1"/>
            </p:nvSpPr>
            <p:spPr bwMode="auto">
              <a:xfrm>
                <a:off x="1092502" y="4927823"/>
                <a:ext cx="13314" cy="20945"/>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673" name="Freeform 348"/>
              <p:cNvSpPr>
                <a:spLocks/>
              </p:cNvSpPr>
              <p:nvPr userDrawn="1"/>
            </p:nvSpPr>
            <p:spPr bwMode="auto">
              <a:xfrm>
                <a:off x="1338488" y="4864381"/>
                <a:ext cx="38612" cy="84387"/>
              </a:xfrm>
              <a:custGeom>
                <a:avLst/>
                <a:gdLst>
                  <a:gd name="T0" fmla="*/ 0 w 116"/>
                  <a:gd name="T1" fmla="*/ 278 h 278"/>
                  <a:gd name="T2" fmla="*/ 116 w 116"/>
                  <a:gd name="T3" fmla="*/ 278 h 278"/>
                  <a:gd name="T4" fmla="*/ 116 w 116"/>
                  <a:gd name="T5" fmla="*/ 0 h 278"/>
                  <a:gd name="T6" fmla="*/ 0 w 116"/>
                  <a:gd name="T7" fmla="*/ 209 h 278"/>
                  <a:gd name="T8" fmla="*/ 0 w 116"/>
                  <a:gd name="T9" fmla="*/ 278 h 278"/>
                </a:gdLst>
                <a:ahLst/>
                <a:cxnLst>
                  <a:cxn ang="0">
                    <a:pos x="T0" y="T1"/>
                  </a:cxn>
                  <a:cxn ang="0">
                    <a:pos x="T2" y="T3"/>
                  </a:cxn>
                  <a:cxn ang="0">
                    <a:pos x="T4" y="T5"/>
                  </a:cxn>
                  <a:cxn ang="0">
                    <a:pos x="T6" y="T7"/>
                  </a:cxn>
                  <a:cxn ang="0">
                    <a:pos x="T8" y="T9"/>
                  </a:cxn>
                </a:cxnLst>
                <a:rect l="0" t="0" r="r" b="b"/>
                <a:pathLst>
                  <a:path w="116" h="278">
                    <a:moveTo>
                      <a:pt x="0" y="278"/>
                    </a:moveTo>
                    <a:lnTo>
                      <a:pt x="116" y="278"/>
                    </a:lnTo>
                    <a:lnTo>
                      <a:pt x="116" y="0"/>
                    </a:lnTo>
                    <a:lnTo>
                      <a:pt x="0" y="209"/>
                    </a:lnTo>
                    <a:lnTo>
                      <a:pt x="0" y="278"/>
                    </a:lnTo>
                    <a:close/>
                  </a:path>
                </a:pathLst>
              </a:cu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674" name="Freeform 349"/>
              <p:cNvSpPr>
                <a:spLocks/>
              </p:cNvSpPr>
              <p:nvPr userDrawn="1"/>
            </p:nvSpPr>
            <p:spPr bwMode="auto">
              <a:xfrm>
                <a:off x="1098494" y="4948768"/>
                <a:ext cx="278606" cy="85298"/>
              </a:xfrm>
              <a:custGeom>
                <a:avLst/>
                <a:gdLst>
                  <a:gd name="T0" fmla="*/ 0 w 837"/>
                  <a:gd name="T1" fmla="*/ 281 h 281"/>
                  <a:gd name="T2" fmla="*/ 527 w 837"/>
                  <a:gd name="T3" fmla="*/ 281 h 281"/>
                  <a:gd name="T4" fmla="*/ 837 w 837"/>
                  <a:gd name="T5" fmla="*/ 0 h 281"/>
                  <a:gd name="T6" fmla="*/ 0 w 837"/>
                  <a:gd name="T7" fmla="*/ 0 h 281"/>
                  <a:gd name="T8" fmla="*/ 0 w 837"/>
                  <a:gd name="T9" fmla="*/ 281 h 281"/>
                </a:gdLst>
                <a:ahLst/>
                <a:cxnLst>
                  <a:cxn ang="0">
                    <a:pos x="T0" y="T1"/>
                  </a:cxn>
                  <a:cxn ang="0">
                    <a:pos x="T2" y="T3"/>
                  </a:cxn>
                  <a:cxn ang="0">
                    <a:pos x="T4" y="T5"/>
                  </a:cxn>
                  <a:cxn ang="0">
                    <a:pos x="T6" y="T7"/>
                  </a:cxn>
                  <a:cxn ang="0">
                    <a:pos x="T8" y="T9"/>
                  </a:cxn>
                </a:cxnLst>
                <a:rect l="0" t="0" r="r" b="b"/>
                <a:pathLst>
                  <a:path w="837" h="281">
                    <a:moveTo>
                      <a:pt x="0" y="281"/>
                    </a:moveTo>
                    <a:lnTo>
                      <a:pt x="527" y="281"/>
                    </a:lnTo>
                    <a:lnTo>
                      <a:pt x="837" y="0"/>
                    </a:lnTo>
                    <a:lnTo>
                      <a:pt x="0" y="0"/>
                    </a:lnTo>
                    <a:lnTo>
                      <a:pt x="0" y="281"/>
                    </a:lnTo>
                    <a:close/>
                  </a:path>
                </a:pathLst>
              </a:custGeom>
              <a:solidFill>
                <a:schemeClr val="accent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675" name="Rectangle 350"/>
              <p:cNvSpPr>
                <a:spLocks noChangeArrowheads="1"/>
              </p:cNvSpPr>
              <p:nvPr userDrawn="1"/>
            </p:nvSpPr>
            <p:spPr bwMode="auto">
              <a:xfrm>
                <a:off x="1263927" y="4948768"/>
                <a:ext cx="101856" cy="56157"/>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676" name="Rectangle 351"/>
              <p:cNvSpPr>
                <a:spLocks noChangeArrowheads="1"/>
              </p:cNvSpPr>
              <p:nvPr userDrawn="1"/>
            </p:nvSpPr>
            <p:spPr bwMode="auto">
              <a:xfrm>
                <a:off x="1151751" y="4948768"/>
                <a:ext cx="101523" cy="56157"/>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677" name="Rectangle 630"/>
              <p:cNvSpPr>
                <a:spLocks noChangeArrowheads="1"/>
              </p:cNvSpPr>
              <p:nvPr userDrawn="1"/>
            </p:nvSpPr>
            <p:spPr bwMode="auto">
              <a:xfrm>
                <a:off x="1411717" y="4325880"/>
                <a:ext cx="45935" cy="708187"/>
              </a:xfrm>
              <a:prstGeom prst="rect">
                <a:avLst/>
              </a:pr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678" name="Rectangle 631"/>
              <p:cNvSpPr>
                <a:spLocks noChangeArrowheads="1"/>
              </p:cNvSpPr>
              <p:nvPr userDrawn="1"/>
            </p:nvSpPr>
            <p:spPr bwMode="auto">
              <a:xfrm>
                <a:off x="1423035" y="4309185"/>
                <a:ext cx="45270" cy="16695"/>
              </a:xfrm>
              <a:prstGeom prst="rect">
                <a:avLst/>
              </a:prstGeom>
              <a:solidFill>
                <a:schemeClr val="accent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679" name="Rectangle 632"/>
              <p:cNvSpPr>
                <a:spLocks noChangeArrowheads="1"/>
              </p:cNvSpPr>
              <p:nvPr userDrawn="1"/>
            </p:nvSpPr>
            <p:spPr bwMode="auto">
              <a:xfrm>
                <a:off x="1254274" y="4236636"/>
                <a:ext cx="25298" cy="72549"/>
              </a:xfrm>
              <a:prstGeom prst="rect">
                <a:avLst/>
              </a:pr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680" name="Rectangle 673"/>
              <p:cNvSpPr>
                <a:spLocks noChangeArrowheads="1"/>
              </p:cNvSpPr>
              <p:nvPr userDrawn="1"/>
            </p:nvSpPr>
            <p:spPr bwMode="auto">
              <a:xfrm>
                <a:off x="1411717" y="4495566"/>
                <a:ext cx="45935" cy="8196"/>
              </a:xfrm>
              <a:prstGeom prst="rect">
                <a:avLst/>
              </a:prstGeom>
              <a:solidFill>
                <a:schemeClr val="accent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681" name="Rectangle 674"/>
              <p:cNvSpPr>
                <a:spLocks noChangeArrowheads="1"/>
              </p:cNvSpPr>
              <p:nvPr userDrawn="1"/>
            </p:nvSpPr>
            <p:spPr bwMode="auto">
              <a:xfrm>
                <a:off x="1411717" y="4605451"/>
                <a:ext cx="45935" cy="7589"/>
              </a:xfrm>
              <a:prstGeom prst="rect">
                <a:avLst/>
              </a:prstGeom>
              <a:solidFill>
                <a:schemeClr val="accent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682" name="Rectangle 675"/>
              <p:cNvSpPr>
                <a:spLocks noChangeArrowheads="1"/>
              </p:cNvSpPr>
              <p:nvPr userDrawn="1"/>
            </p:nvSpPr>
            <p:spPr bwMode="auto">
              <a:xfrm>
                <a:off x="1411717" y="4714730"/>
                <a:ext cx="45935" cy="8196"/>
              </a:xfrm>
              <a:prstGeom prst="rect">
                <a:avLst/>
              </a:prstGeom>
              <a:solidFill>
                <a:schemeClr val="accent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683" name="Rectangle 676"/>
              <p:cNvSpPr>
                <a:spLocks noChangeArrowheads="1"/>
              </p:cNvSpPr>
              <p:nvPr userDrawn="1"/>
            </p:nvSpPr>
            <p:spPr bwMode="auto">
              <a:xfrm>
                <a:off x="1411717" y="4824616"/>
                <a:ext cx="45935" cy="7589"/>
              </a:xfrm>
              <a:prstGeom prst="rect">
                <a:avLst/>
              </a:prstGeom>
              <a:solidFill>
                <a:schemeClr val="accent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684" name="Rectangle 677"/>
              <p:cNvSpPr>
                <a:spLocks noChangeArrowheads="1"/>
              </p:cNvSpPr>
              <p:nvPr userDrawn="1"/>
            </p:nvSpPr>
            <p:spPr bwMode="auto">
              <a:xfrm>
                <a:off x="1411717" y="4384162"/>
                <a:ext cx="45935" cy="7285"/>
              </a:xfrm>
              <a:prstGeom prst="rect">
                <a:avLst/>
              </a:prstGeom>
              <a:solidFill>
                <a:schemeClr val="accent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685" name="Rectangle 678"/>
              <p:cNvSpPr>
                <a:spLocks noChangeArrowheads="1"/>
              </p:cNvSpPr>
              <p:nvPr userDrawn="1"/>
            </p:nvSpPr>
            <p:spPr bwMode="auto">
              <a:xfrm>
                <a:off x="1411717" y="4325880"/>
                <a:ext cx="45935" cy="12446"/>
              </a:xfrm>
              <a:prstGeom prst="rect">
                <a:avLst/>
              </a:prstGeom>
              <a:solidFill>
                <a:schemeClr val="accent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686" name="Rectangle 679"/>
              <p:cNvSpPr>
                <a:spLocks noChangeArrowheads="1"/>
              </p:cNvSpPr>
              <p:nvPr userDrawn="1"/>
            </p:nvSpPr>
            <p:spPr bwMode="auto">
              <a:xfrm>
                <a:off x="1709962" y="4162505"/>
                <a:ext cx="17309" cy="41411"/>
              </a:xfrm>
              <a:prstGeom prst="rect">
                <a:avLst/>
              </a:pr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936" name="Freeform 12"/>
              <p:cNvSpPr>
                <a:spLocks/>
              </p:cNvSpPr>
              <p:nvPr userDrawn="1"/>
            </p:nvSpPr>
            <p:spPr bwMode="auto">
              <a:xfrm>
                <a:off x="1136489" y="4506272"/>
                <a:ext cx="106893" cy="92999"/>
              </a:xfrm>
              <a:custGeom>
                <a:avLst/>
                <a:gdLst>
                  <a:gd name="T0" fmla="*/ 23 w 87"/>
                  <a:gd name="T1" fmla="*/ 83 h 83"/>
                  <a:gd name="T2" fmla="*/ 87 w 87"/>
                  <a:gd name="T3" fmla="*/ 25 h 83"/>
                  <a:gd name="T4" fmla="*/ 64 w 87"/>
                  <a:gd name="T5" fmla="*/ 0 h 83"/>
                  <a:gd name="T6" fmla="*/ 0 w 87"/>
                  <a:gd name="T7" fmla="*/ 58 h 83"/>
                  <a:gd name="T8" fmla="*/ 23 w 87"/>
                  <a:gd name="T9" fmla="*/ 83 h 83"/>
                </a:gdLst>
                <a:ahLst/>
                <a:cxnLst>
                  <a:cxn ang="0">
                    <a:pos x="T0" y="T1"/>
                  </a:cxn>
                  <a:cxn ang="0">
                    <a:pos x="T2" y="T3"/>
                  </a:cxn>
                  <a:cxn ang="0">
                    <a:pos x="T4" y="T5"/>
                  </a:cxn>
                  <a:cxn ang="0">
                    <a:pos x="T6" y="T7"/>
                  </a:cxn>
                  <a:cxn ang="0">
                    <a:pos x="T8" y="T9"/>
                  </a:cxn>
                </a:cxnLst>
                <a:rect l="0" t="0" r="r" b="b"/>
                <a:pathLst>
                  <a:path w="87" h="83">
                    <a:moveTo>
                      <a:pt x="23" y="83"/>
                    </a:moveTo>
                    <a:lnTo>
                      <a:pt x="87" y="25"/>
                    </a:lnTo>
                    <a:lnTo>
                      <a:pt x="64" y="0"/>
                    </a:lnTo>
                    <a:lnTo>
                      <a:pt x="0" y="58"/>
                    </a:lnTo>
                    <a:lnTo>
                      <a:pt x="23" y="8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a:p>
            </p:txBody>
          </p:sp>
          <p:sp>
            <p:nvSpPr>
              <p:cNvPr id="938" name="Rectangle 24"/>
              <p:cNvSpPr>
                <a:spLocks noChangeArrowheads="1"/>
              </p:cNvSpPr>
              <p:nvPr userDrawn="1"/>
            </p:nvSpPr>
            <p:spPr bwMode="auto">
              <a:xfrm>
                <a:off x="1457167" y="4459212"/>
                <a:ext cx="47918" cy="2857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350"/>
              </a:p>
            </p:txBody>
          </p:sp>
          <p:sp>
            <p:nvSpPr>
              <p:cNvPr id="939" name="Rectangle 32"/>
              <p:cNvSpPr>
                <a:spLocks noChangeArrowheads="1"/>
              </p:cNvSpPr>
              <p:nvPr userDrawn="1"/>
            </p:nvSpPr>
            <p:spPr bwMode="auto">
              <a:xfrm>
                <a:off x="1237239" y="4307951"/>
                <a:ext cx="374739" cy="2285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350"/>
              </a:p>
            </p:txBody>
          </p:sp>
          <p:sp>
            <p:nvSpPr>
              <p:cNvPr id="940" name="Freeform 34"/>
              <p:cNvSpPr>
                <a:spLocks/>
              </p:cNvSpPr>
              <p:nvPr userDrawn="1"/>
            </p:nvSpPr>
            <p:spPr bwMode="auto">
              <a:xfrm>
                <a:off x="1611977" y="4555572"/>
                <a:ext cx="20888" cy="38096"/>
              </a:xfrm>
              <a:custGeom>
                <a:avLst/>
                <a:gdLst>
                  <a:gd name="T0" fmla="*/ 36 w 36"/>
                  <a:gd name="T1" fmla="*/ 0 h 72"/>
                  <a:gd name="T2" fmla="*/ 36 w 36"/>
                  <a:gd name="T3" fmla="*/ 36 h 72"/>
                  <a:gd name="T4" fmla="*/ 0 w 36"/>
                  <a:gd name="T5" fmla="*/ 72 h 72"/>
                  <a:gd name="T6" fmla="*/ 0 w 36"/>
                  <a:gd name="T7" fmla="*/ 72 h 72"/>
                  <a:gd name="T8" fmla="*/ 36 w 36"/>
                  <a:gd name="T9" fmla="*/ 36 h 72"/>
                  <a:gd name="T10" fmla="*/ 36 w 36"/>
                  <a:gd name="T11" fmla="*/ 0 h 72"/>
                  <a:gd name="T12" fmla="*/ 36 w 36"/>
                  <a:gd name="T13" fmla="*/ 0 h 72"/>
                </a:gdLst>
                <a:ahLst/>
                <a:cxnLst>
                  <a:cxn ang="0">
                    <a:pos x="T0" y="T1"/>
                  </a:cxn>
                  <a:cxn ang="0">
                    <a:pos x="T2" y="T3"/>
                  </a:cxn>
                  <a:cxn ang="0">
                    <a:pos x="T4" y="T5"/>
                  </a:cxn>
                  <a:cxn ang="0">
                    <a:pos x="T6" y="T7"/>
                  </a:cxn>
                  <a:cxn ang="0">
                    <a:pos x="T8" y="T9"/>
                  </a:cxn>
                  <a:cxn ang="0">
                    <a:pos x="T10" y="T11"/>
                  </a:cxn>
                  <a:cxn ang="0">
                    <a:pos x="T12" y="T13"/>
                  </a:cxn>
                </a:cxnLst>
                <a:rect l="0" t="0" r="r" b="b"/>
                <a:pathLst>
                  <a:path w="36" h="72">
                    <a:moveTo>
                      <a:pt x="36" y="0"/>
                    </a:moveTo>
                    <a:cubicBezTo>
                      <a:pt x="36" y="36"/>
                      <a:pt x="36" y="36"/>
                      <a:pt x="36" y="36"/>
                    </a:cubicBezTo>
                    <a:cubicBezTo>
                      <a:pt x="36" y="72"/>
                      <a:pt x="0" y="72"/>
                      <a:pt x="0" y="72"/>
                    </a:cubicBezTo>
                    <a:cubicBezTo>
                      <a:pt x="0" y="72"/>
                      <a:pt x="0" y="72"/>
                      <a:pt x="0" y="72"/>
                    </a:cubicBezTo>
                    <a:cubicBezTo>
                      <a:pt x="0" y="72"/>
                      <a:pt x="36" y="72"/>
                      <a:pt x="36" y="36"/>
                    </a:cubicBezTo>
                    <a:cubicBezTo>
                      <a:pt x="36" y="0"/>
                      <a:pt x="36" y="0"/>
                      <a:pt x="36" y="0"/>
                    </a:cubicBezTo>
                    <a:cubicBezTo>
                      <a:pt x="36" y="0"/>
                      <a:pt x="36" y="0"/>
                      <a:pt x="36" y="0"/>
                    </a:cubicBezTo>
                  </a:path>
                </a:pathLst>
              </a:custGeom>
              <a:solidFill>
                <a:srgbClr val="0061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a:p>
            </p:txBody>
          </p:sp>
          <p:sp>
            <p:nvSpPr>
              <p:cNvPr id="941" name="Freeform 37"/>
              <p:cNvSpPr>
                <a:spLocks/>
              </p:cNvSpPr>
              <p:nvPr userDrawn="1"/>
            </p:nvSpPr>
            <p:spPr bwMode="auto">
              <a:xfrm>
                <a:off x="1237239" y="4338203"/>
                <a:ext cx="361224" cy="198322"/>
              </a:xfrm>
              <a:custGeom>
                <a:avLst/>
                <a:gdLst>
                  <a:gd name="T0" fmla="*/ 0 w 294"/>
                  <a:gd name="T1" fmla="*/ 0 h 177"/>
                  <a:gd name="T2" fmla="*/ 0 w 294"/>
                  <a:gd name="T3" fmla="*/ 177 h 177"/>
                  <a:gd name="T4" fmla="*/ 294 w 294"/>
                  <a:gd name="T5" fmla="*/ 177 h 177"/>
                  <a:gd name="T6" fmla="*/ 0 w 294"/>
                  <a:gd name="T7" fmla="*/ 0 h 177"/>
                </a:gdLst>
                <a:ahLst/>
                <a:cxnLst>
                  <a:cxn ang="0">
                    <a:pos x="T0" y="T1"/>
                  </a:cxn>
                  <a:cxn ang="0">
                    <a:pos x="T2" y="T3"/>
                  </a:cxn>
                  <a:cxn ang="0">
                    <a:pos x="T4" y="T5"/>
                  </a:cxn>
                  <a:cxn ang="0">
                    <a:pos x="T6" y="T7"/>
                  </a:cxn>
                </a:cxnLst>
                <a:rect l="0" t="0" r="r" b="b"/>
                <a:pathLst>
                  <a:path w="294" h="177">
                    <a:moveTo>
                      <a:pt x="0" y="0"/>
                    </a:moveTo>
                    <a:lnTo>
                      <a:pt x="0" y="177"/>
                    </a:lnTo>
                    <a:lnTo>
                      <a:pt x="294" y="177"/>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a:p>
            </p:txBody>
          </p:sp>
        </p:grpSp>
        <p:sp>
          <p:nvSpPr>
            <p:cNvPr id="190" name="Freeform 189"/>
            <p:cNvSpPr>
              <a:spLocks/>
            </p:cNvSpPr>
            <p:nvPr/>
          </p:nvSpPr>
          <p:spPr bwMode="auto">
            <a:xfrm>
              <a:off x="0" y="6866073"/>
              <a:ext cx="4084830" cy="94303"/>
            </a:xfrm>
            <a:custGeom>
              <a:avLst/>
              <a:gdLst>
                <a:gd name="connsiteX0" fmla="*/ 1922660 w 2948455"/>
                <a:gd name="connsiteY0" fmla="*/ 0 h 809625"/>
                <a:gd name="connsiteX1" fmla="*/ 2039071 w 2948455"/>
                <a:gd name="connsiteY1" fmla="*/ 3766 h 809625"/>
                <a:gd name="connsiteX2" fmla="*/ 2256873 w 2948455"/>
                <a:gd name="connsiteY2" fmla="*/ 18829 h 809625"/>
                <a:gd name="connsiteX3" fmla="*/ 2362018 w 2948455"/>
                <a:gd name="connsiteY3" fmla="*/ 33892 h 809625"/>
                <a:gd name="connsiteX4" fmla="*/ 2407080 w 2948455"/>
                <a:gd name="connsiteY4" fmla="*/ 41423 h 809625"/>
                <a:gd name="connsiteX5" fmla="*/ 2809473 w 2948455"/>
                <a:gd name="connsiteY5" fmla="*/ 140273 h 809625"/>
                <a:gd name="connsiteX6" fmla="*/ 2948455 w 2948455"/>
                <a:gd name="connsiteY6" fmla="*/ 191968 h 809625"/>
                <a:gd name="connsiteX7" fmla="*/ 2948455 w 2948455"/>
                <a:gd name="connsiteY7" fmla="*/ 809625 h 809625"/>
                <a:gd name="connsiteX8" fmla="*/ 2832709 w 2948455"/>
                <a:gd name="connsiteY8" fmla="*/ 809625 h 809625"/>
                <a:gd name="connsiteX9" fmla="*/ 1378157 w 2948455"/>
                <a:gd name="connsiteY9" fmla="*/ 809625 h 809625"/>
                <a:gd name="connsiteX10" fmla="*/ 0 w 2948455"/>
                <a:gd name="connsiteY10" fmla="*/ 809625 h 809625"/>
                <a:gd name="connsiteX11" fmla="*/ 1922660 w 2948455"/>
                <a:gd name="connsiteY11" fmla="*/ 0 h 809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948455" h="809625">
                  <a:moveTo>
                    <a:pt x="1922660" y="0"/>
                  </a:moveTo>
                  <a:cubicBezTo>
                    <a:pt x="1963967" y="0"/>
                    <a:pt x="2001519" y="0"/>
                    <a:pt x="2039071" y="3766"/>
                  </a:cubicBezTo>
                  <a:cubicBezTo>
                    <a:pt x="2114175" y="3766"/>
                    <a:pt x="2185524" y="11297"/>
                    <a:pt x="2256873" y="18829"/>
                  </a:cubicBezTo>
                  <a:cubicBezTo>
                    <a:pt x="2290670" y="22594"/>
                    <a:pt x="2328221" y="26360"/>
                    <a:pt x="2362018" y="33892"/>
                  </a:cubicBezTo>
                  <a:cubicBezTo>
                    <a:pt x="2377039" y="33892"/>
                    <a:pt x="2392060" y="37657"/>
                    <a:pt x="2407080" y="41423"/>
                  </a:cubicBezTo>
                  <a:cubicBezTo>
                    <a:pt x="2543206" y="64017"/>
                    <a:pt x="2677689" y="96967"/>
                    <a:pt x="2809473" y="140273"/>
                  </a:cubicBezTo>
                  <a:lnTo>
                    <a:pt x="2948455" y="191968"/>
                  </a:lnTo>
                  <a:lnTo>
                    <a:pt x="2948455" y="809625"/>
                  </a:lnTo>
                  <a:lnTo>
                    <a:pt x="2832709" y="809625"/>
                  </a:lnTo>
                  <a:cubicBezTo>
                    <a:pt x="2478899" y="809625"/>
                    <a:pt x="2007152" y="809625"/>
                    <a:pt x="1378157" y="809625"/>
                  </a:cubicBezTo>
                  <a:cubicBezTo>
                    <a:pt x="1378157" y="809625"/>
                    <a:pt x="1378157" y="809625"/>
                    <a:pt x="0" y="809625"/>
                  </a:cubicBezTo>
                  <a:cubicBezTo>
                    <a:pt x="529483" y="274896"/>
                    <a:pt x="1224194" y="7532"/>
                    <a:pt x="1922660" y="0"/>
                  </a:cubicBezTo>
                  <a:close/>
                </a:path>
              </a:pathLst>
            </a:custGeom>
            <a:solidFill>
              <a:srgbClr val="79A500"/>
            </a:solidFill>
            <a:ln>
              <a:noFill/>
            </a:ln>
          </p:spPr>
          <p:txBody>
            <a:bodyPr vert="horz" wrap="square" lIns="91440" tIns="45720" rIns="91440" bIns="45720" numCol="1" anchor="t" anchorCtr="0" compatLnSpc="1">
              <a:prstTxWarp prst="textNoShape">
                <a:avLst/>
              </a:prstTxWarp>
              <a:noAutofit/>
            </a:bodyPr>
            <a:lstStyle/>
            <a:p>
              <a:endParaRPr lang="en-IN" sz="1350"/>
            </a:p>
          </p:txBody>
        </p:sp>
        <p:sp>
          <p:nvSpPr>
            <p:cNvPr id="687" name="Rectangle 352"/>
            <p:cNvSpPr>
              <a:spLocks noChangeArrowheads="1"/>
            </p:cNvSpPr>
            <p:nvPr/>
          </p:nvSpPr>
          <p:spPr bwMode="auto">
            <a:xfrm>
              <a:off x="3812945" y="6407340"/>
              <a:ext cx="281851" cy="562572"/>
            </a:xfrm>
            <a:prstGeom prst="rect">
              <a:avLst/>
            </a:pr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688" name="Rectangle 353"/>
            <p:cNvSpPr>
              <a:spLocks noChangeArrowheads="1"/>
            </p:cNvSpPr>
            <p:nvPr/>
          </p:nvSpPr>
          <p:spPr bwMode="auto">
            <a:xfrm>
              <a:off x="4034741" y="6447524"/>
              <a:ext cx="21838" cy="40864"/>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689" name="Rectangle 354"/>
            <p:cNvSpPr>
              <a:spLocks noChangeArrowheads="1"/>
            </p:cNvSpPr>
            <p:nvPr/>
          </p:nvSpPr>
          <p:spPr bwMode="auto">
            <a:xfrm>
              <a:off x="3972638" y="6447524"/>
              <a:ext cx="23203" cy="40864"/>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690" name="Rectangle 355"/>
            <p:cNvSpPr>
              <a:spLocks noChangeArrowheads="1"/>
            </p:cNvSpPr>
            <p:nvPr/>
          </p:nvSpPr>
          <p:spPr bwMode="auto">
            <a:xfrm>
              <a:off x="3911900" y="6447524"/>
              <a:ext cx="21838" cy="40864"/>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691" name="Rectangle 356"/>
            <p:cNvSpPr>
              <a:spLocks noChangeArrowheads="1"/>
            </p:cNvSpPr>
            <p:nvPr/>
          </p:nvSpPr>
          <p:spPr bwMode="auto">
            <a:xfrm>
              <a:off x="3849798" y="6447524"/>
              <a:ext cx="23203" cy="40864"/>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692" name="Rectangle 357"/>
            <p:cNvSpPr>
              <a:spLocks noChangeArrowheads="1"/>
            </p:cNvSpPr>
            <p:nvPr/>
          </p:nvSpPr>
          <p:spPr bwMode="auto">
            <a:xfrm>
              <a:off x="4034741" y="6508139"/>
              <a:ext cx="21838" cy="42227"/>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693" name="Rectangle 358"/>
            <p:cNvSpPr>
              <a:spLocks noChangeArrowheads="1"/>
            </p:cNvSpPr>
            <p:nvPr/>
          </p:nvSpPr>
          <p:spPr bwMode="auto">
            <a:xfrm>
              <a:off x="3972638" y="6508139"/>
              <a:ext cx="23203" cy="42227"/>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694" name="Rectangle 359"/>
            <p:cNvSpPr>
              <a:spLocks noChangeArrowheads="1"/>
            </p:cNvSpPr>
            <p:nvPr/>
          </p:nvSpPr>
          <p:spPr bwMode="auto">
            <a:xfrm>
              <a:off x="3911900" y="6508139"/>
              <a:ext cx="21838" cy="42227"/>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695" name="Rectangle 360"/>
            <p:cNvSpPr>
              <a:spLocks noChangeArrowheads="1"/>
            </p:cNvSpPr>
            <p:nvPr/>
          </p:nvSpPr>
          <p:spPr bwMode="auto">
            <a:xfrm>
              <a:off x="3849798" y="6508139"/>
              <a:ext cx="23203" cy="42227"/>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696" name="Rectangle 361"/>
            <p:cNvSpPr>
              <a:spLocks noChangeArrowheads="1"/>
            </p:cNvSpPr>
            <p:nvPr/>
          </p:nvSpPr>
          <p:spPr bwMode="auto">
            <a:xfrm>
              <a:off x="4034741" y="6570118"/>
              <a:ext cx="21838" cy="40184"/>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697" name="Rectangle 362"/>
            <p:cNvSpPr>
              <a:spLocks noChangeArrowheads="1"/>
            </p:cNvSpPr>
            <p:nvPr/>
          </p:nvSpPr>
          <p:spPr bwMode="auto">
            <a:xfrm>
              <a:off x="3972638" y="6570118"/>
              <a:ext cx="23203" cy="40184"/>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698" name="Rectangle 363"/>
            <p:cNvSpPr>
              <a:spLocks noChangeArrowheads="1"/>
            </p:cNvSpPr>
            <p:nvPr/>
          </p:nvSpPr>
          <p:spPr bwMode="auto">
            <a:xfrm>
              <a:off x="3911900" y="6570118"/>
              <a:ext cx="21838" cy="40184"/>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699" name="Rectangle 364"/>
            <p:cNvSpPr>
              <a:spLocks noChangeArrowheads="1"/>
            </p:cNvSpPr>
            <p:nvPr/>
          </p:nvSpPr>
          <p:spPr bwMode="auto">
            <a:xfrm>
              <a:off x="3849798" y="6570118"/>
              <a:ext cx="23203" cy="40184"/>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700" name="Rectangle 365"/>
            <p:cNvSpPr>
              <a:spLocks noChangeArrowheads="1"/>
            </p:cNvSpPr>
            <p:nvPr/>
          </p:nvSpPr>
          <p:spPr bwMode="auto">
            <a:xfrm>
              <a:off x="4034741" y="6630734"/>
              <a:ext cx="21838" cy="42227"/>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701" name="Rectangle 366"/>
            <p:cNvSpPr>
              <a:spLocks noChangeArrowheads="1"/>
            </p:cNvSpPr>
            <p:nvPr/>
          </p:nvSpPr>
          <p:spPr bwMode="auto">
            <a:xfrm>
              <a:off x="3972638" y="6630734"/>
              <a:ext cx="23203" cy="42227"/>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702" name="Rectangle 367"/>
            <p:cNvSpPr>
              <a:spLocks noChangeArrowheads="1"/>
            </p:cNvSpPr>
            <p:nvPr/>
          </p:nvSpPr>
          <p:spPr bwMode="auto">
            <a:xfrm>
              <a:off x="3911900" y="6630734"/>
              <a:ext cx="21838" cy="42227"/>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703" name="Rectangle 368"/>
            <p:cNvSpPr>
              <a:spLocks noChangeArrowheads="1"/>
            </p:cNvSpPr>
            <p:nvPr/>
          </p:nvSpPr>
          <p:spPr bwMode="auto">
            <a:xfrm>
              <a:off x="3849798" y="6630734"/>
              <a:ext cx="23203" cy="42227"/>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704" name="Rectangle 369"/>
            <p:cNvSpPr>
              <a:spLocks noChangeArrowheads="1"/>
            </p:cNvSpPr>
            <p:nvPr/>
          </p:nvSpPr>
          <p:spPr bwMode="auto">
            <a:xfrm>
              <a:off x="4034741" y="6692713"/>
              <a:ext cx="21838" cy="40184"/>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705" name="Rectangle 370"/>
            <p:cNvSpPr>
              <a:spLocks noChangeArrowheads="1"/>
            </p:cNvSpPr>
            <p:nvPr/>
          </p:nvSpPr>
          <p:spPr bwMode="auto">
            <a:xfrm>
              <a:off x="3972638" y="6692713"/>
              <a:ext cx="23203" cy="40184"/>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706" name="Rectangle 371"/>
            <p:cNvSpPr>
              <a:spLocks noChangeArrowheads="1"/>
            </p:cNvSpPr>
            <p:nvPr/>
          </p:nvSpPr>
          <p:spPr bwMode="auto">
            <a:xfrm>
              <a:off x="3911900" y="6692713"/>
              <a:ext cx="21838" cy="40184"/>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707" name="Rectangle 372"/>
            <p:cNvSpPr>
              <a:spLocks noChangeArrowheads="1"/>
            </p:cNvSpPr>
            <p:nvPr/>
          </p:nvSpPr>
          <p:spPr bwMode="auto">
            <a:xfrm>
              <a:off x="3849798" y="6692713"/>
              <a:ext cx="23203" cy="40184"/>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708" name="Rectangle 373"/>
            <p:cNvSpPr>
              <a:spLocks noChangeArrowheads="1"/>
            </p:cNvSpPr>
            <p:nvPr/>
          </p:nvSpPr>
          <p:spPr bwMode="auto">
            <a:xfrm>
              <a:off x="4034741" y="6753329"/>
              <a:ext cx="21838" cy="41545"/>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709" name="Rectangle 374"/>
            <p:cNvSpPr>
              <a:spLocks noChangeArrowheads="1"/>
            </p:cNvSpPr>
            <p:nvPr/>
          </p:nvSpPr>
          <p:spPr bwMode="auto">
            <a:xfrm>
              <a:off x="3972638" y="6753329"/>
              <a:ext cx="23203" cy="41545"/>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710" name="Rectangle 375"/>
            <p:cNvSpPr>
              <a:spLocks noChangeArrowheads="1"/>
            </p:cNvSpPr>
            <p:nvPr/>
          </p:nvSpPr>
          <p:spPr bwMode="auto">
            <a:xfrm>
              <a:off x="3911900" y="6753329"/>
              <a:ext cx="21838" cy="41545"/>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711" name="Rectangle 376"/>
            <p:cNvSpPr>
              <a:spLocks noChangeArrowheads="1"/>
            </p:cNvSpPr>
            <p:nvPr/>
          </p:nvSpPr>
          <p:spPr bwMode="auto">
            <a:xfrm>
              <a:off x="3849798" y="6753329"/>
              <a:ext cx="23203" cy="41545"/>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712" name="Rectangle 377"/>
            <p:cNvSpPr>
              <a:spLocks noChangeArrowheads="1"/>
            </p:cNvSpPr>
            <p:nvPr/>
          </p:nvSpPr>
          <p:spPr bwMode="auto">
            <a:xfrm>
              <a:off x="4034741" y="6815307"/>
              <a:ext cx="21838" cy="40184"/>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713" name="Rectangle 378"/>
            <p:cNvSpPr>
              <a:spLocks noChangeArrowheads="1"/>
            </p:cNvSpPr>
            <p:nvPr/>
          </p:nvSpPr>
          <p:spPr bwMode="auto">
            <a:xfrm>
              <a:off x="3972638" y="6815307"/>
              <a:ext cx="23203" cy="40184"/>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714" name="Rectangle 379"/>
            <p:cNvSpPr>
              <a:spLocks noChangeArrowheads="1"/>
            </p:cNvSpPr>
            <p:nvPr/>
          </p:nvSpPr>
          <p:spPr bwMode="auto">
            <a:xfrm>
              <a:off x="3911900" y="6815307"/>
              <a:ext cx="21838" cy="40184"/>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715" name="Rectangle 380"/>
            <p:cNvSpPr>
              <a:spLocks noChangeArrowheads="1"/>
            </p:cNvSpPr>
            <p:nvPr/>
          </p:nvSpPr>
          <p:spPr bwMode="auto">
            <a:xfrm>
              <a:off x="3849798" y="6815307"/>
              <a:ext cx="23203" cy="40184"/>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716" name="Rectangle 381"/>
            <p:cNvSpPr>
              <a:spLocks noChangeArrowheads="1"/>
            </p:cNvSpPr>
            <p:nvPr/>
          </p:nvSpPr>
          <p:spPr bwMode="auto">
            <a:xfrm>
              <a:off x="4034741" y="6875923"/>
              <a:ext cx="21838" cy="41545"/>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717" name="Rectangle 382"/>
            <p:cNvSpPr>
              <a:spLocks noChangeArrowheads="1"/>
            </p:cNvSpPr>
            <p:nvPr/>
          </p:nvSpPr>
          <p:spPr bwMode="auto">
            <a:xfrm>
              <a:off x="3972638" y="6875923"/>
              <a:ext cx="23203" cy="41545"/>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718" name="Rectangle 383"/>
            <p:cNvSpPr>
              <a:spLocks noChangeArrowheads="1"/>
            </p:cNvSpPr>
            <p:nvPr/>
          </p:nvSpPr>
          <p:spPr bwMode="auto">
            <a:xfrm>
              <a:off x="3911900" y="6875923"/>
              <a:ext cx="21838" cy="41545"/>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719" name="Rectangle 384"/>
            <p:cNvSpPr>
              <a:spLocks noChangeArrowheads="1"/>
            </p:cNvSpPr>
            <p:nvPr/>
          </p:nvSpPr>
          <p:spPr bwMode="auto">
            <a:xfrm>
              <a:off x="3849798" y="6875923"/>
              <a:ext cx="23203" cy="41545"/>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720" name="Rectangle 385"/>
            <p:cNvSpPr>
              <a:spLocks noChangeArrowheads="1"/>
            </p:cNvSpPr>
            <p:nvPr/>
          </p:nvSpPr>
          <p:spPr bwMode="auto">
            <a:xfrm>
              <a:off x="3592516" y="6528572"/>
              <a:ext cx="164469" cy="441340"/>
            </a:xfrm>
            <a:prstGeom prst="rect">
              <a:avLst/>
            </a:prstGeom>
            <a:solidFill>
              <a:schemeClr val="accent1">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721" name="Rectangle 386"/>
            <p:cNvSpPr>
              <a:spLocks noChangeArrowheads="1"/>
            </p:cNvSpPr>
            <p:nvPr/>
          </p:nvSpPr>
          <p:spPr bwMode="auto">
            <a:xfrm>
              <a:off x="3197378" y="6529935"/>
              <a:ext cx="277074" cy="221351"/>
            </a:xfrm>
            <a:prstGeom prst="rect">
              <a:avLst/>
            </a:pr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722" name="Freeform 387"/>
            <p:cNvSpPr>
              <a:spLocks/>
            </p:cNvSpPr>
            <p:nvPr/>
          </p:nvSpPr>
          <p:spPr bwMode="auto">
            <a:xfrm>
              <a:off x="3357072" y="6127416"/>
              <a:ext cx="235444" cy="842496"/>
            </a:xfrm>
            <a:custGeom>
              <a:avLst/>
              <a:gdLst>
                <a:gd name="T0" fmla="*/ 0 w 345"/>
                <a:gd name="T1" fmla="*/ 0 h 1237"/>
                <a:gd name="T2" fmla="*/ 345 w 345"/>
                <a:gd name="T3" fmla="*/ 0 h 1237"/>
                <a:gd name="T4" fmla="*/ 345 w 345"/>
                <a:gd name="T5" fmla="*/ 1237 h 1237"/>
                <a:gd name="T6" fmla="*/ 0 w 345"/>
                <a:gd name="T7" fmla="*/ 1237 h 1237"/>
                <a:gd name="T8" fmla="*/ 0 w 345"/>
                <a:gd name="T9" fmla="*/ 805 h 1237"/>
                <a:gd name="T10" fmla="*/ 0 w 345"/>
                <a:gd name="T11" fmla="*/ 0 h 1237"/>
              </a:gdLst>
              <a:ahLst/>
              <a:cxnLst>
                <a:cxn ang="0">
                  <a:pos x="T0" y="T1"/>
                </a:cxn>
                <a:cxn ang="0">
                  <a:pos x="T2" y="T3"/>
                </a:cxn>
                <a:cxn ang="0">
                  <a:pos x="T4" y="T5"/>
                </a:cxn>
                <a:cxn ang="0">
                  <a:pos x="T6" y="T7"/>
                </a:cxn>
                <a:cxn ang="0">
                  <a:pos x="T8" y="T9"/>
                </a:cxn>
                <a:cxn ang="0">
                  <a:pos x="T10" y="T11"/>
                </a:cxn>
              </a:cxnLst>
              <a:rect l="0" t="0" r="r" b="b"/>
              <a:pathLst>
                <a:path w="345" h="1237">
                  <a:moveTo>
                    <a:pt x="0" y="0"/>
                  </a:moveTo>
                  <a:lnTo>
                    <a:pt x="345" y="0"/>
                  </a:lnTo>
                  <a:lnTo>
                    <a:pt x="345" y="1237"/>
                  </a:lnTo>
                  <a:lnTo>
                    <a:pt x="0" y="1237"/>
                  </a:lnTo>
                  <a:lnTo>
                    <a:pt x="0" y="805"/>
                  </a:lnTo>
                  <a:lnTo>
                    <a:pt x="0" y="0"/>
                  </a:ln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723" name="Freeform 388"/>
            <p:cNvSpPr>
              <a:spLocks/>
            </p:cNvSpPr>
            <p:nvPr/>
          </p:nvSpPr>
          <p:spPr bwMode="auto">
            <a:xfrm>
              <a:off x="3197378" y="6533340"/>
              <a:ext cx="159692" cy="436572"/>
            </a:xfrm>
            <a:custGeom>
              <a:avLst/>
              <a:gdLst>
                <a:gd name="T0" fmla="*/ 0 w 234"/>
                <a:gd name="T1" fmla="*/ 320 h 641"/>
                <a:gd name="T2" fmla="*/ 0 w 234"/>
                <a:gd name="T3" fmla="*/ 641 h 641"/>
                <a:gd name="T4" fmla="*/ 234 w 234"/>
                <a:gd name="T5" fmla="*/ 641 h 641"/>
                <a:gd name="T6" fmla="*/ 234 w 234"/>
                <a:gd name="T7" fmla="*/ 0 h 641"/>
                <a:gd name="T8" fmla="*/ 0 w 234"/>
                <a:gd name="T9" fmla="*/ 320 h 641"/>
              </a:gdLst>
              <a:ahLst/>
              <a:cxnLst>
                <a:cxn ang="0">
                  <a:pos x="T0" y="T1"/>
                </a:cxn>
                <a:cxn ang="0">
                  <a:pos x="T2" y="T3"/>
                </a:cxn>
                <a:cxn ang="0">
                  <a:pos x="T4" y="T5"/>
                </a:cxn>
                <a:cxn ang="0">
                  <a:pos x="T6" y="T7"/>
                </a:cxn>
                <a:cxn ang="0">
                  <a:pos x="T8" y="T9"/>
                </a:cxn>
              </a:cxnLst>
              <a:rect l="0" t="0" r="r" b="b"/>
              <a:pathLst>
                <a:path w="234" h="641">
                  <a:moveTo>
                    <a:pt x="0" y="320"/>
                  </a:moveTo>
                  <a:lnTo>
                    <a:pt x="0" y="641"/>
                  </a:lnTo>
                  <a:lnTo>
                    <a:pt x="234" y="641"/>
                  </a:lnTo>
                  <a:lnTo>
                    <a:pt x="234" y="0"/>
                  </a:lnTo>
                  <a:lnTo>
                    <a:pt x="0" y="320"/>
                  </a:lnTo>
                  <a:close/>
                </a:path>
              </a:pathLst>
            </a:custGeom>
            <a:solidFill>
              <a:schemeClr val="accent1">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724" name="Rectangle 389"/>
            <p:cNvSpPr>
              <a:spLocks noChangeArrowheads="1"/>
            </p:cNvSpPr>
            <p:nvPr/>
          </p:nvSpPr>
          <p:spPr bwMode="auto">
            <a:xfrm>
              <a:off x="3387098" y="6174411"/>
              <a:ext cx="21838" cy="43588"/>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725" name="Rectangle 390"/>
            <p:cNvSpPr>
              <a:spLocks noChangeArrowheads="1"/>
            </p:cNvSpPr>
            <p:nvPr/>
          </p:nvSpPr>
          <p:spPr bwMode="auto">
            <a:xfrm>
              <a:off x="3437600" y="6174411"/>
              <a:ext cx="23886" cy="43588"/>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726" name="Rectangle 391"/>
            <p:cNvSpPr>
              <a:spLocks noChangeArrowheads="1"/>
            </p:cNvSpPr>
            <p:nvPr/>
          </p:nvSpPr>
          <p:spPr bwMode="auto">
            <a:xfrm>
              <a:off x="3488100" y="6174411"/>
              <a:ext cx="23886" cy="43588"/>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727" name="Rectangle 392"/>
            <p:cNvSpPr>
              <a:spLocks noChangeArrowheads="1"/>
            </p:cNvSpPr>
            <p:nvPr/>
          </p:nvSpPr>
          <p:spPr bwMode="auto">
            <a:xfrm>
              <a:off x="3538601" y="6174411"/>
              <a:ext cx="23886" cy="43588"/>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728" name="Rectangle 393"/>
            <p:cNvSpPr>
              <a:spLocks noChangeArrowheads="1"/>
            </p:cNvSpPr>
            <p:nvPr/>
          </p:nvSpPr>
          <p:spPr bwMode="auto">
            <a:xfrm>
              <a:off x="3387098" y="6239795"/>
              <a:ext cx="21838" cy="43588"/>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729" name="Rectangle 394"/>
            <p:cNvSpPr>
              <a:spLocks noChangeArrowheads="1"/>
            </p:cNvSpPr>
            <p:nvPr/>
          </p:nvSpPr>
          <p:spPr bwMode="auto">
            <a:xfrm>
              <a:off x="3437600" y="6239795"/>
              <a:ext cx="23886" cy="43588"/>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730" name="Rectangle 395"/>
            <p:cNvSpPr>
              <a:spLocks noChangeArrowheads="1"/>
            </p:cNvSpPr>
            <p:nvPr/>
          </p:nvSpPr>
          <p:spPr bwMode="auto">
            <a:xfrm>
              <a:off x="3488100" y="6239795"/>
              <a:ext cx="23886" cy="43588"/>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731" name="Rectangle 396"/>
            <p:cNvSpPr>
              <a:spLocks noChangeArrowheads="1"/>
            </p:cNvSpPr>
            <p:nvPr/>
          </p:nvSpPr>
          <p:spPr bwMode="auto">
            <a:xfrm>
              <a:off x="3538601" y="6239795"/>
              <a:ext cx="23886" cy="43588"/>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732" name="Rectangle 397"/>
            <p:cNvSpPr>
              <a:spLocks noChangeArrowheads="1"/>
            </p:cNvSpPr>
            <p:nvPr/>
          </p:nvSpPr>
          <p:spPr bwMode="auto">
            <a:xfrm>
              <a:off x="3387098" y="6306541"/>
              <a:ext cx="21838" cy="43588"/>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733" name="Rectangle 398"/>
            <p:cNvSpPr>
              <a:spLocks noChangeArrowheads="1"/>
            </p:cNvSpPr>
            <p:nvPr/>
          </p:nvSpPr>
          <p:spPr bwMode="auto">
            <a:xfrm>
              <a:off x="3437600" y="6306541"/>
              <a:ext cx="23886" cy="43588"/>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734" name="Rectangle 399"/>
            <p:cNvSpPr>
              <a:spLocks noChangeArrowheads="1"/>
            </p:cNvSpPr>
            <p:nvPr/>
          </p:nvSpPr>
          <p:spPr bwMode="auto">
            <a:xfrm>
              <a:off x="3488100" y="6306541"/>
              <a:ext cx="23886" cy="43588"/>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735" name="Rectangle 400"/>
            <p:cNvSpPr>
              <a:spLocks noChangeArrowheads="1"/>
            </p:cNvSpPr>
            <p:nvPr/>
          </p:nvSpPr>
          <p:spPr bwMode="auto">
            <a:xfrm>
              <a:off x="3538601" y="6306541"/>
              <a:ext cx="23886" cy="43588"/>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736" name="Rectangle 401"/>
            <p:cNvSpPr>
              <a:spLocks noChangeArrowheads="1"/>
            </p:cNvSpPr>
            <p:nvPr/>
          </p:nvSpPr>
          <p:spPr bwMode="auto">
            <a:xfrm>
              <a:off x="3387098" y="6371924"/>
              <a:ext cx="21838" cy="44271"/>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737" name="Rectangle 402"/>
            <p:cNvSpPr>
              <a:spLocks noChangeArrowheads="1"/>
            </p:cNvSpPr>
            <p:nvPr/>
          </p:nvSpPr>
          <p:spPr bwMode="auto">
            <a:xfrm>
              <a:off x="3437600" y="6371924"/>
              <a:ext cx="23886" cy="44271"/>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738" name="Rectangle 403"/>
            <p:cNvSpPr>
              <a:spLocks noChangeArrowheads="1"/>
            </p:cNvSpPr>
            <p:nvPr/>
          </p:nvSpPr>
          <p:spPr bwMode="auto">
            <a:xfrm>
              <a:off x="3488100" y="6371924"/>
              <a:ext cx="23886" cy="44271"/>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739" name="Rectangle 404"/>
            <p:cNvSpPr>
              <a:spLocks noChangeArrowheads="1"/>
            </p:cNvSpPr>
            <p:nvPr/>
          </p:nvSpPr>
          <p:spPr bwMode="auto">
            <a:xfrm>
              <a:off x="3538601" y="6371924"/>
              <a:ext cx="23886" cy="44271"/>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740" name="Rectangle 405"/>
            <p:cNvSpPr>
              <a:spLocks noChangeArrowheads="1"/>
            </p:cNvSpPr>
            <p:nvPr/>
          </p:nvSpPr>
          <p:spPr bwMode="auto">
            <a:xfrm>
              <a:off x="3387098" y="6439352"/>
              <a:ext cx="21838" cy="43588"/>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741" name="Rectangle 406"/>
            <p:cNvSpPr>
              <a:spLocks noChangeArrowheads="1"/>
            </p:cNvSpPr>
            <p:nvPr/>
          </p:nvSpPr>
          <p:spPr bwMode="auto">
            <a:xfrm>
              <a:off x="3437600" y="6439352"/>
              <a:ext cx="23886" cy="43588"/>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742" name="Rectangle 407"/>
            <p:cNvSpPr>
              <a:spLocks noChangeArrowheads="1"/>
            </p:cNvSpPr>
            <p:nvPr/>
          </p:nvSpPr>
          <p:spPr bwMode="auto">
            <a:xfrm>
              <a:off x="3488100" y="6439352"/>
              <a:ext cx="23886" cy="43588"/>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743" name="Rectangle 408"/>
            <p:cNvSpPr>
              <a:spLocks noChangeArrowheads="1"/>
            </p:cNvSpPr>
            <p:nvPr/>
          </p:nvSpPr>
          <p:spPr bwMode="auto">
            <a:xfrm>
              <a:off x="3538601" y="6439352"/>
              <a:ext cx="23886" cy="43588"/>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744" name="Rectangle 409"/>
            <p:cNvSpPr>
              <a:spLocks noChangeArrowheads="1"/>
            </p:cNvSpPr>
            <p:nvPr/>
          </p:nvSpPr>
          <p:spPr bwMode="auto">
            <a:xfrm>
              <a:off x="3387098" y="6504734"/>
              <a:ext cx="21838" cy="43588"/>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745" name="Rectangle 410"/>
            <p:cNvSpPr>
              <a:spLocks noChangeArrowheads="1"/>
            </p:cNvSpPr>
            <p:nvPr/>
          </p:nvSpPr>
          <p:spPr bwMode="auto">
            <a:xfrm>
              <a:off x="3437600" y="6504734"/>
              <a:ext cx="23886" cy="43588"/>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746" name="Rectangle 411"/>
            <p:cNvSpPr>
              <a:spLocks noChangeArrowheads="1"/>
            </p:cNvSpPr>
            <p:nvPr/>
          </p:nvSpPr>
          <p:spPr bwMode="auto">
            <a:xfrm>
              <a:off x="3488100" y="6504734"/>
              <a:ext cx="23886" cy="43588"/>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747" name="Rectangle 412"/>
            <p:cNvSpPr>
              <a:spLocks noChangeArrowheads="1"/>
            </p:cNvSpPr>
            <p:nvPr/>
          </p:nvSpPr>
          <p:spPr bwMode="auto">
            <a:xfrm>
              <a:off x="3538601" y="6504734"/>
              <a:ext cx="23886" cy="43588"/>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748" name="Rectangle 413"/>
            <p:cNvSpPr>
              <a:spLocks noChangeArrowheads="1"/>
            </p:cNvSpPr>
            <p:nvPr/>
          </p:nvSpPr>
          <p:spPr bwMode="auto">
            <a:xfrm>
              <a:off x="3387098" y="6570118"/>
              <a:ext cx="21838" cy="45632"/>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749" name="Rectangle 414"/>
            <p:cNvSpPr>
              <a:spLocks noChangeArrowheads="1"/>
            </p:cNvSpPr>
            <p:nvPr/>
          </p:nvSpPr>
          <p:spPr bwMode="auto">
            <a:xfrm>
              <a:off x="3437600" y="6570118"/>
              <a:ext cx="23886" cy="45632"/>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750" name="Rectangle 415"/>
            <p:cNvSpPr>
              <a:spLocks noChangeArrowheads="1"/>
            </p:cNvSpPr>
            <p:nvPr/>
          </p:nvSpPr>
          <p:spPr bwMode="auto">
            <a:xfrm>
              <a:off x="3488100" y="6570118"/>
              <a:ext cx="23886" cy="45632"/>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751" name="Rectangle 416"/>
            <p:cNvSpPr>
              <a:spLocks noChangeArrowheads="1"/>
            </p:cNvSpPr>
            <p:nvPr/>
          </p:nvSpPr>
          <p:spPr bwMode="auto">
            <a:xfrm>
              <a:off x="3538601" y="6570118"/>
              <a:ext cx="23886" cy="45632"/>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752" name="Rectangle 417"/>
            <p:cNvSpPr>
              <a:spLocks noChangeArrowheads="1"/>
            </p:cNvSpPr>
            <p:nvPr/>
          </p:nvSpPr>
          <p:spPr bwMode="auto">
            <a:xfrm>
              <a:off x="3387098" y="6699523"/>
              <a:ext cx="21838" cy="43588"/>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753" name="Rectangle 418"/>
            <p:cNvSpPr>
              <a:spLocks noChangeArrowheads="1"/>
            </p:cNvSpPr>
            <p:nvPr/>
          </p:nvSpPr>
          <p:spPr bwMode="auto">
            <a:xfrm>
              <a:off x="3437600" y="6699523"/>
              <a:ext cx="23886" cy="43588"/>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754" name="Rectangle 419"/>
            <p:cNvSpPr>
              <a:spLocks noChangeArrowheads="1"/>
            </p:cNvSpPr>
            <p:nvPr/>
          </p:nvSpPr>
          <p:spPr bwMode="auto">
            <a:xfrm>
              <a:off x="3488100" y="6699523"/>
              <a:ext cx="23886" cy="43588"/>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755" name="Rectangle 420"/>
            <p:cNvSpPr>
              <a:spLocks noChangeArrowheads="1"/>
            </p:cNvSpPr>
            <p:nvPr/>
          </p:nvSpPr>
          <p:spPr bwMode="auto">
            <a:xfrm>
              <a:off x="3538601" y="6699523"/>
              <a:ext cx="23886" cy="43588"/>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756" name="Rectangle 421"/>
            <p:cNvSpPr>
              <a:spLocks noChangeArrowheads="1"/>
            </p:cNvSpPr>
            <p:nvPr/>
          </p:nvSpPr>
          <p:spPr bwMode="auto">
            <a:xfrm>
              <a:off x="3387098" y="6632097"/>
              <a:ext cx="21838" cy="43588"/>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757" name="Rectangle 422"/>
            <p:cNvSpPr>
              <a:spLocks noChangeArrowheads="1"/>
            </p:cNvSpPr>
            <p:nvPr/>
          </p:nvSpPr>
          <p:spPr bwMode="auto">
            <a:xfrm>
              <a:off x="3437600" y="6632097"/>
              <a:ext cx="23886" cy="43588"/>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758" name="Rectangle 423"/>
            <p:cNvSpPr>
              <a:spLocks noChangeArrowheads="1"/>
            </p:cNvSpPr>
            <p:nvPr/>
          </p:nvSpPr>
          <p:spPr bwMode="auto">
            <a:xfrm>
              <a:off x="3488100" y="6632097"/>
              <a:ext cx="23886" cy="43588"/>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759" name="Rectangle 424"/>
            <p:cNvSpPr>
              <a:spLocks noChangeArrowheads="1"/>
            </p:cNvSpPr>
            <p:nvPr/>
          </p:nvSpPr>
          <p:spPr bwMode="auto">
            <a:xfrm>
              <a:off x="3538601" y="6632097"/>
              <a:ext cx="23886" cy="43588"/>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760" name="Rectangle 425"/>
            <p:cNvSpPr>
              <a:spLocks noChangeArrowheads="1"/>
            </p:cNvSpPr>
            <p:nvPr/>
          </p:nvSpPr>
          <p:spPr bwMode="auto">
            <a:xfrm>
              <a:off x="3387098" y="6766950"/>
              <a:ext cx="21838" cy="43588"/>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761" name="Rectangle 426"/>
            <p:cNvSpPr>
              <a:spLocks noChangeArrowheads="1"/>
            </p:cNvSpPr>
            <p:nvPr/>
          </p:nvSpPr>
          <p:spPr bwMode="auto">
            <a:xfrm>
              <a:off x="3437600" y="6766950"/>
              <a:ext cx="23886" cy="43588"/>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762" name="Rectangle 427"/>
            <p:cNvSpPr>
              <a:spLocks noChangeArrowheads="1"/>
            </p:cNvSpPr>
            <p:nvPr/>
          </p:nvSpPr>
          <p:spPr bwMode="auto">
            <a:xfrm>
              <a:off x="3488100" y="6766950"/>
              <a:ext cx="23886" cy="43588"/>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763" name="Rectangle 428"/>
            <p:cNvSpPr>
              <a:spLocks noChangeArrowheads="1"/>
            </p:cNvSpPr>
            <p:nvPr/>
          </p:nvSpPr>
          <p:spPr bwMode="auto">
            <a:xfrm>
              <a:off x="3538601" y="6766950"/>
              <a:ext cx="23886" cy="43588"/>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764" name="Rectangle 429"/>
            <p:cNvSpPr>
              <a:spLocks noChangeArrowheads="1"/>
            </p:cNvSpPr>
            <p:nvPr/>
          </p:nvSpPr>
          <p:spPr bwMode="auto">
            <a:xfrm>
              <a:off x="3387098" y="6833695"/>
              <a:ext cx="21838" cy="45632"/>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765" name="Rectangle 430"/>
            <p:cNvSpPr>
              <a:spLocks noChangeArrowheads="1"/>
            </p:cNvSpPr>
            <p:nvPr/>
          </p:nvSpPr>
          <p:spPr bwMode="auto">
            <a:xfrm>
              <a:off x="3437600" y="6833695"/>
              <a:ext cx="23886" cy="45632"/>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766" name="Rectangle 431"/>
            <p:cNvSpPr>
              <a:spLocks noChangeArrowheads="1"/>
            </p:cNvSpPr>
            <p:nvPr/>
          </p:nvSpPr>
          <p:spPr bwMode="auto">
            <a:xfrm>
              <a:off x="3488100" y="6833695"/>
              <a:ext cx="23886" cy="45632"/>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767" name="Rectangle 432"/>
            <p:cNvSpPr>
              <a:spLocks noChangeArrowheads="1"/>
            </p:cNvSpPr>
            <p:nvPr/>
          </p:nvSpPr>
          <p:spPr bwMode="auto">
            <a:xfrm>
              <a:off x="3538601" y="6833695"/>
              <a:ext cx="23886" cy="45632"/>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768" name="Rectangle 433"/>
            <p:cNvSpPr>
              <a:spLocks noChangeArrowheads="1"/>
            </p:cNvSpPr>
            <p:nvPr/>
          </p:nvSpPr>
          <p:spPr bwMode="auto">
            <a:xfrm>
              <a:off x="3387098" y="6902484"/>
              <a:ext cx="21838" cy="43588"/>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769" name="Rectangle 434"/>
            <p:cNvSpPr>
              <a:spLocks noChangeArrowheads="1"/>
            </p:cNvSpPr>
            <p:nvPr/>
          </p:nvSpPr>
          <p:spPr bwMode="auto">
            <a:xfrm>
              <a:off x="3437600" y="6902484"/>
              <a:ext cx="23886" cy="43588"/>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770" name="Rectangle 435"/>
            <p:cNvSpPr>
              <a:spLocks noChangeArrowheads="1"/>
            </p:cNvSpPr>
            <p:nvPr/>
          </p:nvSpPr>
          <p:spPr bwMode="auto">
            <a:xfrm>
              <a:off x="3488100" y="6902484"/>
              <a:ext cx="23886" cy="43588"/>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771" name="Rectangle 436"/>
            <p:cNvSpPr>
              <a:spLocks noChangeArrowheads="1"/>
            </p:cNvSpPr>
            <p:nvPr/>
          </p:nvSpPr>
          <p:spPr bwMode="auto">
            <a:xfrm>
              <a:off x="3538601" y="6902484"/>
              <a:ext cx="23886" cy="43588"/>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772" name="Rectangle 437"/>
            <p:cNvSpPr>
              <a:spLocks noChangeArrowheads="1"/>
            </p:cNvSpPr>
            <p:nvPr/>
          </p:nvSpPr>
          <p:spPr bwMode="auto">
            <a:xfrm>
              <a:off x="3214439" y="6570118"/>
              <a:ext cx="23203" cy="45632"/>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773" name="Rectangle 438"/>
            <p:cNvSpPr>
              <a:spLocks noChangeArrowheads="1"/>
            </p:cNvSpPr>
            <p:nvPr/>
          </p:nvSpPr>
          <p:spPr bwMode="auto">
            <a:xfrm>
              <a:off x="3264940" y="6570118"/>
              <a:ext cx="23203" cy="45632"/>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774" name="Rectangle 439"/>
            <p:cNvSpPr>
              <a:spLocks noChangeArrowheads="1"/>
            </p:cNvSpPr>
            <p:nvPr/>
          </p:nvSpPr>
          <p:spPr bwMode="auto">
            <a:xfrm>
              <a:off x="3316807" y="6570118"/>
              <a:ext cx="21838" cy="45632"/>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775" name="Rectangle 440"/>
            <p:cNvSpPr>
              <a:spLocks noChangeArrowheads="1"/>
            </p:cNvSpPr>
            <p:nvPr/>
          </p:nvSpPr>
          <p:spPr bwMode="auto">
            <a:xfrm>
              <a:off x="3214439" y="6637545"/>
              <a:ext cx="23203" cy="43588"/>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776" name="Rectangle 441"/>
            <p:cNvSpPr>
              <a:spLocks noChangeArrowheads="1"/>
            </p:cNvSpPr>
            <p:nvPr/>
          </p:nvSpPr>
          <p:spPr bwMode="auto">
            <a:xfrm>
              <a:off x="3264940" y="6637545"/>
              <a:ext cx="23203" cy="43588"/>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777" name="Rectangle 442"/>
            <p:cNvSpPr>
              <a:spLocks noChangeArrowheads="1"/>
            </p:cNvSpPr>
            <p:nvPr/>
          </p:nvSpPr>
          <p:spPr bwMode="auto">
            <a:xfrm>
              <a:off x="3316807" y="6637545"/>
              <a:ext cx="21838" cy="43588"/>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778" name="Rectangle 443"/>
            <p:cNvSpPr>
              <a:spLocks noChangeArrowheads="1"/>
            </p:cNvSpPr>
            <p:nvPr/>
          </p:nvSpPr>
          <p:spPr bwMode="auto">
            <a:xfrm>
              <a:off x="3214439" y="6698160"/>
              <a:ext cx="23203" cy="44951"/>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779" name="Rectangle 444"/>
            <p:cNvSpPr>
              <a:spLocks noChangeArrowheads="1"/>
            </p:cNvSpPr>
            <p:nvPr/>
          </p:nvSpPr>
          <p:spPr bwMode="auto">
            <a:xfrm>
              <a:off x="3264940" y="6698160"/>
              <a:ext cx="23203" cy="44951"/>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780" name="Rectangle 445"/>
            <p:cNvSpPr>
              <a:spLocks noChangeArrowheads="1"/>
            </p:cNvSpPr>
            <p:nvPr/>
          </p:nvSpPr>
          <p:spPr bwMode="auto">
            <a:xfrm>
              <a:off x="3316807" y="6698160"/>
              <a:ext cx="21838" cy="44951"/>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781" name="Rectangle 446"/>
            <p:cNvSpPr>
              <a:spLocks noChangeArrowheads="1"/>
            </p:cNvSpPr>
            <p:nvPr/>
          </p:nvSpPr>
          <p:spPr bwMode="auto">
            <a:xfrm>
              <a:off x="3214439" y="6760140"/>
              <a:ext cx="23203" cy="43588"/>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782" name="Rectangle 447"/>
            <p:cNvSpPr>
              <a:spLocks noChangeArrowheads="1"/>
            </p:cNvSpPr>
            <p:nvPr/>
          </p:nvSpPr>
          <p:spPr bwMode="auto">
            <a:xfrm>
              <a:off x="3264940" y="6760140"/>
              <a:ext cx="23203" cy="43588"/>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783" name="Rectangle 448"/>
            <p:cNvSpPr>
              <a:spLocks noChangeArrowheads="1"/>
            </p:cNvSpPr>
            <p:nvPr/>
          </p:nvSpPr>
          <p:spPr bwMode="auto">
            <a:xfrm>
              <a:off x="3316807" y="6760140"/>
              <a:ext cx="21838" cy="43588"/>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784" name="Rectangle 449"/>
            <p:cNvSpPr>
              <a:spLocks noChangeArrowheads="1"/>
            </p:cNvSpPr>
            <p:nvPr/>
          </p:nvSpPr>
          <p:spPr bwMode="auto">
            <a:xfrm>
              <a:off x="3214439" y="6820074"/>
              <a:ext cx="23203" cy="45632"/>
            </a:xfrm>
            <a:prstGeom prst="rect">
              <a:avLst/>
            </a:prstGeom>
            <a:solidFill>
              <a:schemeClr val="bg2"/>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785" name="Rectangle 450"/>
            <p:cNvSpPr>
              <a:spLocks noChangeArrowheads="1"/>
            </p:cNvSpPr>
            <p:nvPr/>
          </p:nvSpPr>
          <p:spPr bwMode="auto">
            <a:xfrm>
              <a:off x="3264940" y="6820074"/>
              <a:ext cx="23203" cy="45632"/>
            </a:xfrm>
            <a:prstGeom prst="rect">
              <a:avLst/>
            </a:prstGeom>
            <a:solidFill>
              <a:schemeClr val="bg2"/>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786" name="Rectangle 451"/>
            <p:cNvSpPr>
              <a:spLocks noChangeArrowheads="1"/>
            </p:cNvSpPr>
            <p:nvPr/>
          </p:nvSpPr>
          <p:spPr bwMode="auto">
            <a:xfrm>
              <a:off x="3316807" y="6820074"/>
              <a:ext cx="21838" cy="45632"/>
            </a:xfrm>
            <a:prstGeom prst="rect">
              <a:avLst/>
            </a:prstGeom>
            <a:solidFill>
              <a:schemeClr val="bg2"/>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787" name="Rectangle 452"/>
            <p:cNvSpPr>
              <a:spLocks noChangeArrowheads="1"/>
            </p:cNvSpPr>
            <p:nvPr/>
          </p:nvSpPr>
          <p:spPr bwMode="auto">
            <a:xfrm>
              <a:off x="3214439" y="6882734"/>
              <a:ext cx="23203" cy="43588"/>
            </a:xfrm>
            <a:prstGeom prst="rect">
              <a:avLst/>
            </a:prstGeom>
            <a:solidFill>
              <a:schemeClr val="bg2"/>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788" name="Rectangle 453"/>
            <p:cNvSpPr>
              <a:spLocks noChangeArrowheads="1"/>
            </p:cNvSpPr>
            <p:nvPr/>
          </p:nvSpPr>
          <p:spPr bwMode="auto">
            <a:xfrm>
              <a:off x="3264940" y="6882734"/>
              <a:ext cx="23203" cy="43588"/>
            </a:xfrm>
            <a:prstGeom prst="rect">
              <a:avLst/>
            </a:prstGeom>
            <a:solidFill>
              <a:schemeClr val="bg2"/>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789" name="Rectangle 454"/>
            <p:cNvSpPr>
              <a:spLocks noChangeArrowheads="1"/>
            </p:cNvSpPr>
            <p:nvPr/>
          </p:nvSpPr>
          <p:spPr bwMode="auto">
            <a:xfrm>
              <a:off x="3316807" y="6882734"/>
              <a:ext cx="21838" cy="43588"/>
            </a:xfrm>
            <a:prstGeom prst="rect">
              <a:avLst/>
            </a:prstGeom>
            <a:solidFill>
              <a:schemeClr val="bg2"/>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790" name="Rectangle 455"/>
            <p:cNvSpPr>
              <a:spLocks noChangeArrowheads="1"/>
            </p:cNvSpPr>
            <p:nvPr/>
          </p:nvSpPr>
          <p:spPr bwMode="auto">
            <a:xfrm>
              <a:off x="3488100" y="6089675"/>
              <a:ext cx="74387" cy="42227"/>
            </a:xfrm>
            <a:prstGeom prst="rect">
              <a:avLst/>
            </a:pr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791" name="Rectangle 456"/>
            <p:cNvSpPr>
              <a:spLocks noChangeArrowheads="1"/>
            </p:cNvSpPr>
            <p:nvPr/>
          </p:nvSpPr>
          <p:spPr bwMode="auto">
            <a:xfrm>
              <a:off x="3408937" y="6056584"/>
              <a:ext cx="15697" cy="70833"/>
            </a:xfrm>
            <a:prstGeom prst="rect">
              <a:avLst/>
            </a:pr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792" name="Freeform 457"/>
            <p:cNvSpPr>
              <a:spLocks/>
            </p:cNvSpPr>
            <p:nvPr/>
          </p:nvSpPr>
          <p:spPr bwMode="auto">
            <a:xfrm>
              <a:off x="2906655" y="6506778"/>
              <a:ext cx="173341" cy="463134"/>
            </a:xfrm>
            <a:custGeom>
              <a:avLst/>
              <a:gdLst>
                <a:gd name="T0" fmla="*/ 0 w 254"/>
                <a:gd name="T1" fmla="*/ 162 h 680"/>
                <a:gd name="T2" fmla="*/ 254 w 254"/>
                <a:gd name="T3" fmla="*/ 0 h 680"/>
                <a:gd name="T4" fmla="*/ 254 w 254"/>
                <a:gd name="T5" fmla="*/ 680 h 680"/>
                <a:gd name="T6" fmla="*/ 0 w 254"/>
                <a:gd name="T7" fmla="*/ 680 h 680"/>
                <a:gd name="T8" fmla="*/ 0 w 254"/>
                <a:gd name="T9" fmla="*/ 162 h 680"/>
              </a:gdLst>
              <a:ahLst/>
              <a:cxnLst>
                <a:cxn ang="0">
                  <a:pos x="T0" y="T1"/>
                </a:cxn>
                <a:cxn ang="0">
                  <a:pos x="T2" y="T3"/>
                </a:cxn>
                <a:cxn ang="0">
                  <a:pos x="T4" y="T5"/>
                </a:cxn>
                <a:cxn ang="0">
                  <a:pos x="T6" y="T7"/>
                </a:cxn>
                <a:cxn ang="0">
                  <a:pos x="T8" y="T9"/>
                </a:cxn>
              </a:cxnLst>
              <a:rect l="0" t="0" r="r" b="b"/>
              <a:pathLst>
                <a:path w="254" h="680">
                  <a:moveTo>
                    <a:pt x="0" y="162"/>
                  </a:moveTo>
                  <a:lnTo>
                    <a:pt x="254" y="0"/>
                  </a:lnTo>
                  <a:lnTo>
                    <a:pt x="254" y="680"/>
                  </a:lnTo>
                  <a:lnTo>
                    <a:pt x="0" y="680"/>
                  </a:lnTo>
                  <a:lnTo>
                    <a:pt x="0" y="162"/>
                  </a:ln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793" name="Rectangle 458"/>
            <p:cNvSpPr>
              <a:spLocks noChangeArrowheads="1"/>
            </p:cNvSpPr>
            <p:nvPr/>
          </p:nvSpPr>
          <p:spPr bwMode="auto">
            <a:xfrm>
              <a:off x="2512884" y="6551729"/>
              <a:ext cx="186991" cy="418183"/>
            </a:xfrm>
            <a:prstGeom prst="rect">
              <a:avLst/>
            </a:pr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794" name="Rectangle 459"/>
            <p:cNvSpPr>
              <a:spLocks noChangeArrowheads="1"/>
            </p:cNvSpPr>
            <p:nvPr/>
          </p:nvSpPr>
          <p:spPr bwMode="auto">
            <a:xfrm>
              <a:off x="2652786" y="6311989"/>
              <a:ext cx="181531" cy="657923"/>
            </a:xfrm>
            <a:prstGeom prst="rect">
              <a:avLst/>
            </a:pr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795" name="Freeform 460"/>
            <p:cNvSpPr>
              <a:spLocks/>
            </p:cNvSpPr>
            <p:nvPr/>
          </p:nvSpPr>
          <p:spPr bwMode="auto">
            <a:xfrm>
              <a:off x="2696462" y="6246605"/>
              <a:ext cx="94178" cy="65384"/>
            </a:xfrm>
            <a:custGeom>
              <a:avLst/>
              <a:gdLst>
                <a:gd name="T0" fmla="*/ 103 w 138"/>
                <a:gd name="T1" fmla="*/ 0 h 96"/>
                <a:gd name="T2" fmla="*/ 37 w 138"/>
                <a:gd name="T3" fmla="*/ 0 h 96"/>
                <a:gd name="T4" fmla="*/ 0 w 138"/>
                <a:gd name="T5" fmla="*/ 96 h 96"/>
                <a:gd name="T6" fmla="*/ 138 w 138"/>
                <a:gd name="T7" fmla="*/ 96 h 96"/>
                <a:gd name="T8" fmla="*/ 103 w 138"/>
                <a:gd name="T9" fmla="*/ 0 h 96"/>
              </a:gdLst>
              <a:ahLst/>
              <a:cxnLst>
                <a:cxn ang="0">
                  <a:pos x="T0" y="T1"/>
                </a:cxn>
                <a:cxn ang="0">
                  <a:pos x="T2" y="T3"/>
                </a:cxn>
                <a:cxn ang="0">
                  <a:pos x="T4" y="T5"/>
                </a:cxn>
                <a:cxn ang="0">
                  <a:pos x="T6" y="T7"/>
                </a:cxn>
                <a:cxn ang="0">
                  <a:pos x="T8" y="T9"/>
                </a:cxn>
              </a:cxnLst>
              <a:rect l="0" t="0" r="r" b="b"/>
              <a:pathLst>
                <a:path w="138" h="96">
                  <a:moveTo>
                    <a:pt x="103" y="0"/>
                  </a:moveTo>
                  <a:lnTo>
                    <a:pt x="37" y="0"/>
                  </a:lnTo>
                  <a:lnTo>
                    <a:pt x="0" y="96"/>
                  </a:lnTo>
                  <a:lnTo>
                    <a:pt x="138" y="96"/>
                  </a:lnTo>
                  <a:lnTo>
                    <a:pt x="103" y="0"/>
                  </a:ln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796" name="Rectangle 461"/>
            <p:cNvSpPr>
              <a:spLocks noChangeArrowheads="1"/>
            </p:cNvSpPr>
            <p:nvPr/>
          </p:nvSpPr>
          <p:spPr bwMode="auto">
            <a:xfrm>
              <a:off x="2735362" y="6046368"/>
              <a:ext cx="16379" cy="228843"/>
            </a:xfrm>
            <a:prstGeom prst="rect">
              <a:avLst/>
            </a:pr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797" name="Rectangle 462"/>
            <p:cNvSpPr>
              <a:spLocks noChangeArrowheads="1"/>
            </p:cNvSpPr>
            <p:nvPr/>
          </p:nvSpPr>
          <p:spPr bwMode="auto">
            <a:xfrm>
              <a:off x="2675988" y="6333784"/>
              <a:ext cx="18426" cy="43588"/>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798" name="Rectangle 463"/>
            <p:cNvSpPr>
              <a:spLocks noChangeArrowheads="1"/>
            </p:cNvSpPr>
            <p:nvPr/>
          </p:nvSpPr>
          <p:spPr bwMode="auto">
            <a:xfrm>
              <a:off x="2714889" y="6333784"/>
              <a:ext cx="18426" cy="43588"/>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799" name="Rectangle 464"/>
            <p:cNvSpPr>
              <a:spLocks noChangeArrowheads="1"/>
            </p:cNvSpPr>
            <p:nvPr/>
          </p:nvSpPr>
          <p:spPr bwMode="auto">
            <a:xfrm>
              <a:off x="2753788" y="6333784"/>
              <a:ext cx="18426" cy="43588"/>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800" name="Rectangle 465"/>
            <p:cNvSpPr>
              <a:spLocks noChangeArrowheads="1"/>
            </p:cNvSpPr>
            <p:nvPr/>
          </p:nvSpPr>
          <p:spPr bwMode="auto">
            <a:xfrm>
              <a:off x="2792005" y="6333784"/>
              <a:ext cx="18426" cy="43588"/>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801" name="Rectangle 466"/>
            <p:cNvSpPr>
              <a:spLocks noChangeArrowheads="1"/>
            </p:cNvSpPr>
            <p:nvPr/>
          </p:nvSpPr>
          <p:spPr bwMode="auto">
            <a:xfrm>
              <a:off x="2675988" y="6395762"/>
              <a:ext cx="18426" cy="42227"/>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802" name="Rectangle 467"/>
            <p:cNvSpPr>
              <a:spLocks noChangeArrowheads="1"/>
            </p:cNvSpPr>
            <p:nvPr/>
          </p:nvSpPr>
          <p:spPr bwMode="auto">
            <a:xfrm>
              <a:off x="2714889" y="6395762"/>
              <a:ext cx="18426" cy="42227"/>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803" name="Rectangle 468"/>
            <p:cNvSpPr>
              <a:spLocks noChangeArrowheads="1"/>
            </p:cNvSpPr>
            <p:nvPr/>
          </p:nvSpPr>
          <p:spPr bwMode="auto">
            <a:xfrm>
              <a:off x="2753788" y="6395762"/>
              <a:ext cx="18426" cy="42227"/>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804" name="Rectangle 469"/>
            <p:cNvSpPr>
              <a:spLocks noChangeArrowheads="1"/>
            </p:cNvSpPr>
            <p:nvPr/>
          </p:nvSpPr>
          <p:spPr bwMode="auto">
            <a:xfrm>
              <a:off x="2792005" y="6395762"/>
              <a:ext cx="18426" cy="42227"/>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805" name="Rectangle 470"/>
            <p:cNvSpPr>
              <a:spLocks noChangeArrowheads="1"/>
            </p:cNvSpPr>
            <p:nvPr/>
          </p:nvSpPr>
          <p:spPr bwMode="auto">
            <a:xfrm>
              <a:off x="2675988" y="6456378"/>
              <a:ext cx="18426" cy="43588"/>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806" name="Rectangle 471"/>
            <p:cNvSpPr>
              <a:spLocks noChangeArrowheads="1"/>
            </p:cNvSpPr>
            <p:nvPr/>
          </p:nvSpPr>
          <p:spPr bwMode="auto">
            <a:xfrm>
              <a:off x="2714889" y="6456378"/>
              <a:ext cx="18426" cy="43588"/>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807" name="Rectangle 472"/>
            <p:cNvSpPr>
              <a:spLocks noChangeArrowheads="1"/>
            </p:cNvSpPr>
            <p:nvPr/>
          </p:nvSpPr>
          <p:spPr bwMode="auto">
            <a:xfrm>
              <a:off x="2753788" y="6456378"/>
              <a:ext cx="18426" cy="43588"/>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808" name="Rectangle 473"/>
            <p:cNvSpPr>
              <a:spLocks noChangeArrowheads="1"/>
            </p:cNvSpPr>
            <p:nvPr/>
          </p:nvSpPr>
          <p:spPr bwMode="auto">
            <a:xfrm>
              <a:off x="2792005" y="6456378"/>
              <a:ext cx="18426" cy="43588"/>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809" name="Rectangle 474"/>
            <p:cNvSpPr>
              <a:spLocks noChangeArrowheads="1"/>
            </p:cNvSpPr>
            <p:nvPr/>
          </p:nvSpPr>
          <p:spPr bwMode="auto">
            <a:xfrm>
              <a:off x="2675988" y="6518356"/>
              <a:ext cx="18426" cy="41545"/>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810" name="Rectangle 475"/>
            <p:cNvSpPr>
              <a:spLocks noChangeArrowheads="1"/>
            </p:cNvSpPr>
            <p:nvPr/>
          </p:nvSpPr>
          <p:spPr bwMode="auto">
            <a:xfrm>
              <a:off x="2714889" y="6518356"/>
              <a:ext cx="18426" cy="41545"/>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811" name="Rectangle 476"/>
            <p:cNvSpPr>
              <a:spLocks noChangeArrowheads="1"/>
            </p:cNvSpPr>
            <p:nvPr/>
          </p:nvSpPr>
          <p:spPr bwMode="auto">
            <a:xfrm>
              <a:off x="2753788" y="6518356"/>
              <a:ext cx="18426" cy="41545"/>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812" name="Rectangle 477"/>
            <p:cNvSpPr>
              <a:spLocks noChangeArrowheads="1"/>
            </p:cNvSpPr>
            <p:nvPr/>
          </p:nvSpPr>
          <p:spPr bwMode="auto">
            <a:xfrm>
              <a:off x="2792005" y="6518356"/>
              <a:ext cx="18426" cy="41545"/>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813" name="Rectangle 478"/>
            <p:cNvSpPr>
              <a:spLocks noChangeArrowheads="1"/>
            </p:cNvSpPr>
            <p:nvPr/>
          </p:nvSpPr>
          <p:spPr bwMode="auto">
            <a:xfrm>
              <a:off x="2675988" y="6580335"/>
              <a:ext cx="18426" cy="42227"/>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814" name="Rectangle 479"/>
            <p:cNvSpPr>
              <a:spLocks noChangeArrowheads="1"/>
            </p:cNvSpPr>
            <p:nvPr/>
          </p:nvSpPr>
          <p:spPr bwMode="auto">
            <a:xfrm>
              <a:off x="2714889" y="6580335"/>
              <a:ext cx="18426" cy="42227"/>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815" name="Rectangle 480"/>
            <p:cNvSpPr>
              <a:spLocks noChangeArrowheads="1"/>
            </p:cNvSpPr>
            <p:nvPr/>
          </p:nvSpPr>
          <p:spPr bwMode="auto">
            <a:xfrm>
              <a:off x="2753788" y="6580335"/>
              <a:ext cx="18426" cy="42227"/>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816" name="Rectangle 481"/>
            <p:cNvSpPr>
              <a:spLocks noChangeArrowheads="1"/>
            </p:cNvSpPr>
            <p:nvPr/>
          </p:nvSpPr>
          <p:spPr bwMode="auto">
            <a:xfrm>
              <a:off x="2792005" y="6580335"/>
              <a:ext cx="18426" cy="42227"/>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817" name="Rectangle 482"/>
            <p:cNvSpPr>
              <a:spLocks noChangeArrowheads="1"/>
            </p:cNvSpPr>
            <p:nvPr/>
          </p:nvSpPr>
          <p:spPr bwMode="auto">
            <a:xfrm>
              <a:off x="2675988" y="6640950"/>
              <a:ext cx="18426" cy="41545"/>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818" name="Rectangle 483"/>
            <p:cNvSpPr>
              <a:spLocks noChangeArrowheads="1"/>
            </p:cNvSpPr>
            <p:nvPr/>
          </p:nvSpPr>
          <p:spPr bwMode="auto">
            <a:xfrm>
              <a:off x="2714889" y="6640950"/>
              <a:ext cx="18426" cy="41545"/>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819" name="Rectangle 484"/>
            <p:cNvSpPr>
              <a:spLocks noChangeArrowheads="1"/>
            </p:cNvSpPr>
            <p:nvPr/>
          </p:nvSpPr>
          <p:spPr bwMode="auto">
            <a:xfrm>
              <a:off x="2753788" y="6640950"/>
              <a:ext cx="18426" cy="41545"/>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820" name="Rectangle 486"/>
            <p:cNvSpPr>
              <a:spLocks noChangeArrowheads="1"/>
            </p:cNvSpPr>
            <p:nvPr/>
          </p:nvSpPr>
          <p:spPr bwMode="auto">
            <a:xfrm>
              <a:off x="2792006" y="6640951"/>
              <a:ext cx="18426" cy="41546"/>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821" name="Rectangle 487"/>
            <p:cNvSpPr>
              <a:spLocks noChangeArrowheads="1"/>
            </p:cNvSpPr>
            <p:nvPr/>
          </p:nvSpPr>
          <p:spPr bwMode="auto">
            <a:xfrm>
              <a:off x="2675989" y="6702929"/>
              <a:ext cx="18426" cy="42227"/>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822" name="Rectangle 488"/>
            <p:cNvSpPr>
              <a:spLocks noChangeArrowheads="1"/>
            </p:cNvSpPr>
            <p:nvPr/>
          </p:nvSpPr>
          <p:spPr bwMode="auto">
            <a:xfrm>
              <a:off x="2714889" y="6702929"/>
              <a:ext cx="18426" cy="42227"/>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823" name="Rectangle 489"/>
            <p:cNvSpPr>
              <a:spLocks noChangeArrowheads="1"/>
            </p:cNvSpPr>
            <p:nvPr/>
          </p:nvSpPr>
          <p:spPr bwMode="auto">
            <a:xfrm>
              <a:off x="2753789" y="6702929"/>
              <a:ext cx="18426" cy="42227"/>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824" name="Rectangle 490"/>
            <p:cNvSpPr>
              <a:spLocks noChangeArrowheads="1"/>
            </p:cNvSpPr>
            <p:nvPr/>
          </p:nvSpPr>
          <p:spPr bwMode="auto">
            <a:xfrm>
              <a:off x="2792006" y="6702929"/>
              <a:ext cx="18426" cy="42227"/>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825" name="Rectangle 491"/>
            <p:cNvSpPr>
              <a:spLocks noChangeArrowheads="1"/>
            </p:cNvSpPr>
            <p:nvPr/>
          </p:nvSpPr>
          <p:spPr bwMode="auto">
            <a:xfrm>
              <a:off x="2675989" y="6763546"/>
              <a:ext cx="18426" cy="41546"/>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826" name="Rectangle 492"/>
            <p:cNvSpPr>
              <a:spLocks noChangeArrowheads="1"/>
            </p:cNvSpPr>
            <p:nvPr/>
          </p:nvSpPr>
          <p:spPr bwMode="auto">
            <a:xfrm>
              <a:off x="2714889" y="6763546"/>
              <a:ext cx="18426" cy="41546"/>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827" name="Rectangle 493"/>
            <p:cNvSpPr>
              <a:spLocks noChangeArrowheads="1"/>
            </p:cNvSpPr>
            <p:nvPr/>
          </p:nvSpPr>
          <p:spPr bwMode="auto">
            <a:xfrm>
              <a:off x="2753789" y="6763546"/>
              <a:ext cx="18426" cy="41546"/>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828" name="Rectangle 494"/>
            <p:cNvSpPr>
              <a:spLocks noChangeArrowheads="1"/>
            </p:cNvSpPr>
            <p:nvPr/>
          </p:nvSpPr>
          <p:spPr bwMode="auto">
            <a:xfrm>
              <a:off x="2792006" y="6763546"/>
              <a:ext cx="18426" cy="41546"/>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829" name="Rectangle 495"/>
            <p:cNvSpPr>
              <a:spLocks noChangeArrowheads="1"/>
            </p:cNvSpPr>
            <p:nvPr/>
          </p:nvSpPr>
          <p:spPr bwMode="auto">
            <a:xfrm>
              <a:off x="2675989" y="6825524"/>
              <a:ext cx="18426" cy="41546"/>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830" name="Rectangle 496"/>
            <p:cNvSpPr>
              <a:spLocks noChangeArrowheads="1"/>
            </p:cNvSpPr>
            <p:nvPr/>
          </p:nvSpPr>
          <p:spPr bwMode="auto">
            <a:xfrm>
              <a:off x="2714889" y="6825524"/>
              <a:ext cx="18426" cy="41546"/>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831" name="Rectangle 497"/>
            <p:cNvSpPr>
              <a:spLocks noChangeArrowheads="1"/>
            </p:cNvSpPr>
            <p:nvPr/>
          </p:nvSpPr>
          <p:spPr bwMode="auto">
            <a:xfrm>
              <a:off x="2753789" y="6825524"/>
              <a:ext cx="18426" cy="41546"/>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832" name="Rectangle 498"/>
            <p:cNvSpPr>
              <a:spLocks noChangeArrowheads="1"/>
            </p:cNvSpPr>
            <p:nvPr/>
          </p:nvSpPr>
          <p:spPr bwMode="auto">
            <a:xfrm>
              <a:off x="2792006" y="6825524"/>
              <a:ext cx="18426" cy="41546"/>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833" name="Rectangle 499"/>
            <p:cNvSpPr>
              <a:spLocks noChangeArrowheads="1"/>
            </p:cNvSpPr>
            <p:nvPr/>
          </p:nvSpPr>
          <p:spPr bwMode="auto">
            <a:xfrm>
              <a:off x="2675989" y="6885458"/>
              <a:ext cx="18426" cy="42227"/>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834" name="Rectangle 500"/>
            <p:cNvSpPr>
              <a:spLocks noChangeArrowheads="1"/>
            </p:cNvSpPr>
            <p:nvPr/>
          </p:nvSpPr>
          <p:spPr bwMode="auto">
            <a:xfrm>
              <a:off x="2714889" y="6885458"/>
              <a:ext cx="18426" cy="42227"/>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835" name="Rectangle 501"/>
            <p:cNvSpPr>
              <a:spLocks noChangeArrowheads="1"/>
            </p:cNvSpPr>
            <p:nvPr/>
          </p:nvSpPr>
          <p:spPr bwMode="auto">
            <a:xfrm>
              <a:off x="2753789" y="6885458"/>
              <a:ext cx="18426" cy="42227"/>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836" name="Rectangle 502"/>
            <p:cNvSpPr>
              <a:spLocks noChangeArrowheads="1"/>
            </p:cNvSpPr>
            <p:nvPr/>
          </p:nvSpPr>
          <p:spPr bwMode="auto">
            <a:xfrm>
              <a:off x="2792006" y="6885458"/>
              <a:ext cx="18426" cy="42227"/>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837" name="Rectangle 508"/>
            <p:cNvSpPr>
              <a:spLocks noChangeArrowheads="1"/>
            </p:cNvSpPr>
            <p:nvPr/>
          </p:nvSpPr>
          <p:spPr bwMode="auto">
            <a:xfrm>
              <a:off x="3592516" y="6551729"/>
              <a:ext cx="164469" cy="33373"/>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838" name="Rectangle 509"/>
            <p:cNvSpPr>
              <a:spLocks noChangeArrowheads="1"/>
            </p:cNvSpPr>
            <p:nvPr/>
          </p:nvSpPr>
          <p:spPr bwMode="auto">
            <a:xfrm>
              <a:off x="3592516" y="6612346"/>
              <a:ext cx="164469" cy="35416"/>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839" name="Rectangle 510"/>
            <p:cNvSpPr>
              <a:spLocks noChangeArrowheads="1"/>
            </p:cNvSpPr>
            <p:nvPr/>
          </p:nvSpPr>
          <p:spPr bwMode="auto">
            <a:xfrm>
              <a:off x="3592516" y="6674324"/>
              <a:ext cx="164469" cy="33373"/>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840" name="Rectangle 511"/>
            <p:cNvSpPr>
              <a:spLocks noChangeArrowheads="1"/>
            </p:cNvSpPr>
            <p:nvPr/>
          </p:nvSpPr>
          <p:spPr bwMode="auto">
            <a:xfrm>
              <a:off x="3592516" y="6734940"/>
              <a:ext cx="164469" cy="34736"/>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841" name="Rectangle 512"/>
            <p:cNvSpPr>
              <a:spLocks noChangeArrowheads="1"/>
            </p:cNvSpPr>
            <p:nvPr/>
          </p:nvSpPr>
          <p:spPr bwMode="auto">
            <a:xfrm>
              <a:off x="3592516" y="6796919"/>
              <a:ext cx="164469" cy="33373"/>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842" name="Rectangle 513"/>
            <p:cNvSpPr>
              <a:spLocks noChangeArrowheads="1"/>
            </p:cNvSpPr>
            <p:nvPr/>
          </p:nvSpPr>
          <p:spPr bwMode="auto">
            <a:xfrm>
              <a:off x="3592516" y="6857534"/>
              <a:ext cx="164469" cy="34736"/>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843" name="Rectangle 514"/>
            <p:cNvSpPr>
              <a:spLocks noChangeArrowheads="1"/>
            </p:cNvSpPr>
            <p:nvPr/>
          </p:nvSpPr>
          <p:spPr bwMode="auto">
            <a:xfrm>
              <a:off x="3592516" y="6919512"/>
              <a:ext cx="164469" cy="33373"/>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844" name="Rectangle 649"/>
            <p:cNvSpPr>
              <a:spLocks noChangeArrowheads="1"/>
            </p:cNvSpPr>
            <p:nvPr/>
          </p:nvSpPr>
          <p:spPr bwMode="auto">
            <a:xfrm>
              <a:off x="3079998" y="6698162"/>
              <a:ext cx="118746" cy="226118"/>
            </a:xfrm>
            <a:prstGeom prst="rect">
              <a:avLst/>
            </a:pr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845" name="Rectangle 474"/>
            <p:cNvSpPr>
              <a:spLocks noChangeArrowheads="1"/>
            </p:cNvSpPr>
            <p:nvPr/>
          </p:nvSpPr>
          <p:spPr bwMode="auto">
            <a:xfrm>
              <a:off x="2928328" y="6630536"/>
              <a:ext cx="18426" cy="41545"/>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846" name="Rectangle 475"/>
            <p:cNvSpPr>
              <a:spLocks noChangeArrowheads="1"/>
            </p:cNvSpPr>
            <p:nvPr/>
          </p:nvSpPr>
          <p:spPr bwMode="auto">
            <a:xfrm>
              <a:off x="2967228" y="6630536"/>
              <a:ext cx="18426" cy="41545"/>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847" name="Rectangle 476"/>
            <p:cNvSpPr>
              <a:spLocks noChangeArrowheads="1"/>
            </p:cNvSpPr>
            <p:nvPr/>
          </p:nvSpPr>
          <p:spPr bwMode="auto">
            <a:xfrm>
              <a:off x="3006127" y="6630536"/>
              <a:ext cx="18426" cy="41545"/>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848" name="Rectangle 477"/>
            <p:cNvSpPr>
              <a:spLocks noChangeArrowheads="1"/>
            </p:cNvSpPr>
            <p:nvPr/>
          </p:nvSpPr>
          <p:spPr bwMode="auto">
            <a:xfrm>
              <a:off x="3044344" y="6630536"/>
              <a:ext cx="18426" cy="41545"/>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849" name="Rectangle 478"/>
            <p:cNvSpPr>
              <a:spLocks noChangeArrowheads="1"/>
            </p:cNvSpPr>
            <p:nvPr/>
          </p:nvSpPr>
          <p:spPr bwMode="auto">
            <a:xfrm>
              <a:off x="2928328" y="6692514"/>
              <a:ext cx="18426" cy="42227"/>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850" name="Rectangle 479"/>
            <p:cNvSpPr>
              <a:spLocks noChangeArrowheads="1"/>
            </p:cNvSpPr>
            <p:nvPr/>
          </p:nvSpPr>
          <p:spPr bwMode="auto">
            <a:xfrm>
              <a:off x="2967228" y="6692514"/>
              <a:ext cx="18426" cy="42227"/>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851" name="Rectangle 480"/>
            <p:cNvSpPr>
              <a:spLocks noChangeArrowheads="1"/>
            </p:cNvSpPr>
            <p:nvPr/>
          </p:nvSpPr>
          <p:spPr bwMode="auto">
            <a:xfrm>
              <a:off x="3006127" y="6692514"/>
              <a:ext cx="18426" cy="42227"/>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852" name="Rectangle 481"/>
            <p:cNvSpPr>
              <a:spLocks noChangeArrowheads="1"/>
            </p:cNvSpPr>
            <p:nvPr/>
          </p:nvSpPr>
          <p:spPr bwMode="auto">
            <a:xfrm>
              <a:off x="3044344" y="6692514"/>
              <a:ext cx="18426" cy="42227"/>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853" name="Rectangle 482"/>
            <p:cNvSpPr>
              <a:spLocks noChangeArrowheads="1"/>
            </p:cNvSpPr>
            <p:nvPr/>
          </p:nvSpPr>
          <p:spPr bwMode="auto">
            <a:xfrm>
              <a:off x="2928328" y="6753130"/>
              <a:ext cx="18426" cy="41545"/>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854" name="Rectangle 483"/>
            <p:cNvSpPr>
              <a:spLocks noChangeArrowheads="1"/>
            </p:cNvSpPr>
            <p:nvPr/>
          </p:nvSpPr>
          <p:spPr bwMode="auto">
            <a:xfrm>
              <a:off x="2967228" y="6753130"/>
              <a:ext cx="18426" cy="41545"/>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855" name="Rectangle 484"/>
            <p:cNvSpPr>
              <a:spLocks noChangeArrowheads="1"/>
            </p:cNvSpPr>
            <p:nvPr/>
          </p:nvSpPr>
          <p:spPr bwMode="auto">
            <a:xfrm>
              <a:off x="3006127" y="6753130"/>
              <a:ext cx="18426" cy="41545"/>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856" name="Rectangle 486"/>
            <p:cNvSpPr>
              <a:spLocks noChangeArrowheads="1"/>
            </p:cNvSpPr>
            <p:nvPr/>
          </p:nvSpPr>
          <p:spPr bwMode="auto">
            <a:xfrm>
              <a:off x="3044346" y="6753131"/>
              <a:ext cx="18426" cy="41546"/>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857" name="Rectangle 487"/>
            <p:cNvSpPr>
              <a:spLocks noChangeArrowheads="1"/>
            </p:cNvSpPr>
            <p:nvPr/>
          </p:nvSpPr>
          <p:spPr bwMode="auto">
            <a:xfrm>
              <a:off x="2928328" y="6815109"/>
              <a:ext cx="18426" cy="42227"/>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858" name="Rectangle 488"/>
            <p:cNvSpPr>
              <a:spLocks noChangeArrowheads="1"/>
            </p:cNvSpPr>
            <p:nvPr/>
          </p:nvSpPr>
          <p:spPr bwMode="auto">
            <a:xfrm>
              <a:off x="2967228" y="6815109"/>
              <a:ext cx="18426" cy="42227"/>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859" name="Rectangle 489"/>
            <p:cNvSpPr>
              <a:spLocks noChangeArrowheads="1"/>
            </p:cNvSpPr>
            <p:nvPr/>
          </p:nvSpPr>
          <p:spPr bwMode="auto">
            <a:xfrm>
              <a:off x="3006128" y="6815109"/>
              <a:ext cx="18426" cy="42227"/>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860" name="Rectangle 490"/>
            <p:cNvSpPr>
              <a:spLocks noChangeArrowheads="1"/>
            </p:cNvSpPr>
            <p:nvPr/>
          </p:nvSpPr>
          <p:spPr bwMode="auto">
            <a:xfrm>
              <a:off x="3044346" y="6815109"/>
              <a:ext cx="18426" cy="42227"/>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861" name="Rectangle 491"/>
            <p:cNvSpPr>
              <a:spLocks noChangeArrowheads="1"/>
            </p:cNvSpPr>
            <p:nvPr/>
          </p:nvSpPr>
          <p:spPr bwMode="auto">
            <a:xfrm>
              <a:off x="2928328" y="6875725"/>
              <a:ext cx="18426" cy="41546"/>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862" name="Rectangle 492"/>
            <p:cNvSpPr>
              <a:spLocks noChangeArrowheads="1"/>
            </p:cNvSpPr>
            <p:nvPr/>
          </p:nvSpPr>
          <p:spPr bwMode="auto">
            <a:xfrm>
              <a:off x="2967228" y="6875725"/>
              <a:ext cx="18426" cy="41546"/>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863" name="Rectangle 493"/>
            <p:cNvSpPr>
              <a:spLocks noChangeArrowheads="1"/>
            </p:cNvSpPr>
            <p:nvPr/>
          </p:nvSpPr>
          <p:spPr bwMode="auto">
            <a:xfrm>
              <a:off x="3006128" y="6875725"/>
              <a:ext cx="18426" cy="41546"/>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864" name="Rectangle 494"/>
            <p:cNvSpPr>
              <a:spLocks noChangeArrowheads="1"/>
            </p:cNvSpPr>
            <p:nvPr/>
          </p:nvSpPr>
          <p:spPr bwMode="auto">
            <a:xfrm>
              <a:off x="3044346" y="6875725"/>
              <a:ext cx="18426" cy="41546"/>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grpSp>
          <p:nvGrpSpPr>
            <p:cNvPr id="170" name="Group 169"/>
            <p:cNvGrpSpPr/>
            <p:nvPr userDrawn="1"/>
          </p:nvGrpSpPr>
          <p:grpSpPr>
            <a:xfrm>
              <a:off x="10033000" y="6579580"/>
              <a:ext cx="2403475" cy="414944"/>
              <a:chOff x="9388476" y="6468308"/>
              <a:chExt cx="3047999" cy="526217"/>
            </a:xfrm>
          </p:grpSpPr>
          <p:sp>
            <p:nvSpPr>
              <p:cNvPr id="557" name="Freeform 106"/>
              <p:cNvSpPr>
                <a:spLocks/>
              </p:cNvSpPr>
              <p:nvPr userDrawn="1"/>
            </p:nvSpPr>
            <p:spPr bwMode="auto">
              <a:xfrm>
                <a:off x="9388476" y="6538913"/>
                <a:ext cx="2501424" cy="455612"/>
              </a:xfrm>
              <a:custGeom>
                <a:avLst/>
                <a:gdLst>
                  <a:gd name="T0" fmla="*/ 360 w 583"/>
                  <a:gd name="T1" fmla="*/ 5 h 121"/>
                  <a:gd name="T2" fmla="*/ 354 w 583"/>
                  <a:gd name="T3" fmla="*/ 4 h 121"/>
                  <a:gd name="T4" fmla="*/ 338 w 583"/>
                  <a:gd name="T5" fmla="*/ 2 h 121"/>
                  <a:gd name="T6" fmla="*/ 305 w 583"/>
                  <a:gd name="T7" fmla="*/ 0 h 121"/>
                  <a:gd name="T8" fmla="*/ 288 w 583"/>
                  <a:gd name="T9" fmla="*/ 0 h 121"/>
                  <a:gd name="T10" fmla="*/ 0 w 583"/>
                  <a:gd name="T11" fmla="*/ 121 h 121"/>
                  <a:gd name="T12" fmla="*/ 206 w 583"/>
                  <a:gd name="T13" fmla="*/ 121 h 121"/>
                  <a:gd name="T14" fmla="*/ 583 w 583"/>
                  <a:gd name="T15" fmla="*/ 121 h 121"/>
                  <a:gd name="T16" fmla="*/ 360 w 583"/>
                  <a:gd name="T17" fmla="*/ 5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3" h="121">
                    <a:moveTo>
                      <a:pt x="360" y="5"/>
                    </a:moveTo>
                    <a:cubicBezTo>
                      <a:pt x="358" y="5"/>
                      <a:pt x="356" y="5"/>
                      <a:pt x="354" y="4"/>
                    </a:cubicBezTo>
                    <a:cubicBezTo>
                      <a:pt x="348" y="4"/>
                      <a:pt x="343" y="3"/>
                      <a:pt x="338" y="2"/>
                    </a:cubicBezTo>
                    <a:cubicBezTo>
                      <a:pt x="327" y="1"/>
                      <a:pt x="316" y="0"/>
                      <a:pt x="305" y="0"/>
                    </a:cubicBezTo>
                    <a:cubicBezTo>
                      <a:pt x="299" y="0"/>
                      <a:pt x="294" y="0"/>
                      <a:pt x="288" y="0"/>
                    </a:cubicBezTo>
                    <a:cubicBezTo>
                      <a:pt x="183" y="1"/>
                      <a:pt x="79" y="41"/>
                      <a:pt x="0" y="121"/>
                    </a:cubicBezTo>
                    <a:cubicBezTo>
                      <a:pt x="206" y="121"/>
                      <a:pt x="206" y="121"/>
                      <a:pt x="206" y="121"/>
                    </a:cubicBezTo>
                    <a:cubicBezTo>
                      <a:pt x="583" y="121"/>
                      <a:pt x="583" y="121"/>
                      <a:pt x="583" y="121"/>
                    </a:cubicBezTo>
                    <a:cubicBezTo>
                      <a:pt x="520" y="57"/>
                      <a:pt x="442" y="19"/>
                      <a:pt x="360" y="5"/>
                    </a:cubicBezTo>
                    <a:close/>
                  </a:path>
                </a:pathLst>
              </a:custGeom>
              <a:solidFill>
                <a:srgbClr val="79A500"/>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558" name="Freeform 107"/>
              <p:cNvSpPr>
                <a:spLocks/>
              </p:cNvSpPr>
              <p:nvPr userDrawn="1"/>
            </p:nvSpPr>
            <p:spPr bwMode="auto">
              <a:xfrm>
                <a:off x="9922969" y="6468308"/>
                <a:ext cx="2513506" cy="526217"/>
              </a:xfrm>
              <a:custGeom>
                <a:avLst/>
                <a:gdLst>
                  <a:gd name="T0" fmla="*/ 341 w 551"/>
                  <a:gd name="T1" fmla="*/ 6 h 115"/>
                  <a:gd name="T2" fmla="*/ 335 w 551"/>
                  <a:gd name="T3" fmla="*/ 5 h 115"/>
                  <a:gd name="T4" fmla="*/ 320 w 551"/>
                  <a:gd name="T5" fmla="*/ 3 h 115"/>
                  <a:gd name="T6" fmla="*/ 289 w 551"/>
                  <a:gd name="T7" fmla="*/ 0 h 115"/>
                  <a:gd name="T8" fmla="*/ 272 w 551"/>
                  <a:gd name="T9" fmla="*/ 0 h 115"/>
                  <a:gd name="T10" fmla="*/ 0 w 551"/>
                  <a:gd name="T11" fmla="*/ 115 h 115"/>
                  <a:gd name="T12" fmla="*/ 195 w 551"/>
                  <a:gd name="T13" fmla="*/ 115 h 115"/>
                  <a:gd name="T14" fmla="*/ 551 w 551"/>
                  <a:gd name="T15" fmla="*/ 115 h 115"/>
                  <a:gd name="T16" fmla="*/ 341 w 551"/>
                  <a:gd name="T17" fmla="*/ 6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51" h="115">
                    <a:moveTo>
                      <a:pt x="341" y="6"/>
                    </a:moveTo>
                    <a:cubicBezTo>
                      <a:pt x="339" y="5"/>
                      <a:pt x="337" y="5"/>
                      <a:pt x="335" y="5"/>
                    </a:cubicBezTo>
                    <a:cubicBezTo>
                      <a:pt x="330" y="4"/>
                      <a:pt x="325" y="3"/>
                      <a:pt x="320" y="3"/>
                    </a:cubicBezTo>
                    <a:cubicBezTo>
                      <a:pt x="310" y="1"/>
                      <a:pt x="299" y="1"/>
                      <a:pt x="289" y="0"/>
                    </a:cubicBezTo>
                    <a:cubicBezTo>
                      <a:pt x="283" y="0"/>
                      <a:pt x="278" y="0"/>
                      <a:pt x="272" y="0"/>
                    </a:cubicBezTo>
                    <a:cubicBezTo>
                      <a:pt x="174" y="1"/>
                      <a:pt x="75" y="39"/>
                      <a:pt x="0" y="115"/>
                    </a:cubicBezTo>
                    <a:cubicBezTo>
                      <a:pt x="195" y="115"/>
                      <a:pt x="195" y="115"/>
                      <a:pt x="195" y="115"/>
                    </a:cubicBezTo>
                    <a:cubicBezTo>
                      <a:pt x="551" y="115"/>
                      <a:pt x="551" y="115"/>
                      <a:pt x="551" y="115"/>
                    </a:cubicBezTo>
                    <a:cubicBezTo>
                      <a:pt x="492" y="55"/>
                      <a:pt x="418" y="19"/>
                      <a:pt x="341" y="6"/>
                    </a:cubicBezTo>
                    <a:close/>
                  </a:path>
                </a:pathLst>
              </a:custGeom>
              <a:solidFill>
                <a:srgbClr val="BAD8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grpSp>
        <p:sp>
          <p:nvSpPr>
            <p:cNvPr id="172" name="Freeform 70"/>
            <p:cNvSpPr>
              <a:spLocks/>
            </p:cNvSpPr>
            <p:nvPr userDrawn="1"/>
          </p:nvSpPr>
          <p:spPr bwMode="auto">
            <a:xfrm flipH="1">
              <a:off x="1352512" y="6834768"/>
              <a:ext cx="2066421" cy="109266"/>
            </a:xfrm>
            <a:custGeom>
              <a:avLst/>
              <a:gdLst>
                <a:gd name="T0" fmla="*/ 485 w 784"/>
                <a:gd name="T1" fmla="*/ 29 h 183"/>
                <a:gd name="T2" fmla="*/ 0 w 784"/>
                <a:gd name="T3" fmla="*/ 183 h 183"/>
                <a:gd name="T4" fmla="*/ 277 w 784"/>
                <a:gd name="T5" fmla="*/ 183 h 183"/>
                <a:gd name="T6" fmla="*/ 784 w 784"/>
                <a:gd name="T7" fmla="*/ 183 h 183"/>
                <a:gd name="T8" fmla="*/ 485 w 784"/>
                <a:gd name="T9" fmla="*/ 29 h 183"/>
              </a:gdLst>
              <a:ahLst/>
              <a:cxnLst>
                <a:cxn ang="0">
                  <a:pos x="T0" y="T1"/>
                </a:cxn>
                <a:cxn ang="0">
                  <a:pos x="T2" y="T3"/>
                </a:cxn>
                <a:cxn ang="0">
                  <a:pos x="T4" y="T5"/>
                </a:cxn>
                <a:cxn ang="0">
                  <a:pos x="T6" y="T7"/>
                </a:cxn>
                <a:cxn ang="0">
                  <a:pos x="T8" y="T9"/>
                </a:cxn>
              </a:cxnLst>
              <a:rect l="0" t="0" r="r" b="b"/>
              <a:pathLst>
                <a:path w="784" h="183">
                  <a:moveTo>
                    <a:pt x="485" y="29"/>
                  </a:moveTo>
                  <a:cubicBezTo>
                    <a:pt x="314" y="0"/>
                    <a:pt x="132" y="51"/>
                    <a:pt x="0" y="183"/>
                  </a:cubicBezTo>
                  <a:cubicBezTo>
                    <a:pt x="277" y="183"/>
                    <a:pt x="277" y="183"/>
                    <a:pt x="277" y="183"/>
                  </a:cubicBezTo>
                  <a:cubicBezTo>
                    <a:pt x="784" y="183"/>
                    <a:pt x="784" y="183"/>
                    <a:pt x="784" y="183"/>
                  </a:cubicBezTo>
                  <a:cubicBezTo>
                    <a:pt x="700" y="99"/>
                    <a:pt x="594" y="47"/>
                    <a:pt x="485" y="29"/>
                  </a:cubicBezTo>
                  <a:close/>
                </a:path>
              </a:pathLst>
            </a:custGeom>
            <a:solidFill>
              <a:srgbClr val="79A5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a:p>
          </p:txBody>
        </p:sp>
        <p:sp>
          <p:nvSpPr>
            <p:cNvPr id="173" name="Freeform 70"/>
            <p:cNvSpPr>
              <a:spLocks/>
            </p:cNvSpPr>
            <p:nvPr userDrawn="1"/>
          </p:nvSpPr>
          <p:spPr bwMode="auto">
            <a:xfrm flipH="1">
              <a:off x="-15186" y="6533998"/>
              <a:ext cx="2383298" cy="428324"/>
            </a:xfrm>
            <a:custGeom>
              <a:avLst/>
              <a:gdLst>
                <a:gd name="T0" fmla="*/ 485 w 784"/>
                <a:gd name="T1" fmla="*/ 29 h 183"/>
                <a:gd name="T2" fmla="*/ 0 w 784"/>
                <a:gd name="T3" fmla="*/ 183 h 183"/>
                <a:gd name="T4" fmla="*/ 277 w 784"/>
                <a:gd name="T5" fmla="*/ 183 h 183"/>
                <a:gd name="T6" fmla="*/ 784 w 784"/>
                <a:gd name="T7" fmla="*/ 183 h 183"/>
                <a:gd name="T8" fmla="*/ 485 w 784"/>
                <a:gd name="T9" fmla="*/ 29 h 183"/>
              </a:gdLst>
              <a:ahLst/>
              <a:cxnLst>
                <a:cxn ang="0">
                  <a:pos x="T0" y="T1"/>
                </a:cxn>
                <a:cxn ang="0">
                  <a:pos x="T2" y="T3"/>
                </a:cxn>
                <a:cxn ang="0">
                  <a:pos x="T4" y="T5"/>
                </a:cxn>
                <a:cxn ang="0">
                  <a:pos x="T6" y="T7"/>
                </a:cxn>
                <a:cxn ang="0">
                  <a:pos x="T8" y="T9"/>
                </a:cxn>
              </a:cxnLst>
              <a:rect l="0" t="0" r="r" b="b"/>
              <a:pathLst>
                <a:path w="784" h="183">
                  <a:moveTo>
                    <a:pt x="485" y="29"/>
                  </a:moveTo>
                  <a:cubicBezTo>
                    <a:pt x="314" y="0"/>
                    <a:pt x="132" y="51"/>
                    <a:pt x="0" y="183"/>
                  </a:cubicBezTo>
                  <a:cubicBezTo>
                    <a:pt x="277" y="183"/>
                    <a:pt x="277" y="183"/>
                    <a:pt x="277" y="183"/>
                  </a:cubicBezTo>
                  <a:cubicBezTo>
                    <a:pt x="784" y="183"/>
                    <a:pt x="784" y="183"/>
                    <a:pt x="784" y="183"/>
                  </a:cubicBezTo>
                  <a:cubicBezTo>
                    <a:pt x="700" y="99"/>
                    <a:pt x="594" y="47"/>
                    <a:pt x="485" y="29"/>
                  </a:cubicBezTo>
                  <a:close/>
                </a:path>
              </a:pathLst>
            </a:custGeom>
            <a:solidFill>
              <a:srgbClr val="79A5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a:p>
          </p:txBody>
        </p:sp>
        <p:sp>
          <p:nvSpPr>
            <p:cNvPr id="174" name="Freeform 173"/>
            <p:cNvSpPr>
              <a:spLocks/>
            </p:cNvSpPr>
            <p:nvPr userDrawn="1"/>
          </p:nvSpPr>
          <p:spPr bwMode="auto">
            <a:xfrm flipH="1">
              <a:off x="0" y="5814957"/>
              <a:ext cx="523152" cy="452133"/>
            </a:xfrm>
            <a:custGeom>
              <a:avLst/>
              <a:gdLst>
                <a:gd name="connsiteX0" fmla="*/ 407468 w 523152"/>
                <a:gd name="connsiteY0" fmla="*/ 0 h 452133"/>
                <a:gd name="connsiteX1" fmla="*/ 244481 w 523152"/>
                <a:gd name="connsiteY1" fmla="*/ 83151 h 452133"/>
                <a:gd name="connsiteX2" fmla="*/ 190152 w 523152"/>
                <a:gd name="connsiteY2" fmla="*/ 67560 h 452133"/>
                <a:gd name="connsiteX3" fmla="*/ 124957 w 523152"/>
                <a:gd name="connsiteY3" fmla="*/ 88348 h 452133"/>
                <a:gd name="connsiteX4" fmla="*/ 76061 w 523152"/>
                <a:gd name="connsiteY4" fmla="*/ 176696 h 452133"/>
                <a:gd name="connsiteX5" fmla="*/ 0 w 523152"/>
                <a:gd name="connsiteY5" fmla="*/ 301422 h 452133"/>
                <a:gd name="connsiteX6" fmla="*/ 141256 w 523152"/>
                <a:gd name="connsiteY6" fmla="*/ 452133 h 452133"/>
                <a:gd name="connsiteX7" fmla="*/ 157554 w 523152"/>
                <a:gd name="connsiteY7" fmla="*/ 452133 h 452133"/>
                <a:gd name="connsiteX8" fmla="*/ 173853 w 523152"/>
                <a:gd name="connsiteY8" fmla="*/ 452133 h 452133"/>
                <a:gd name="connsiteX9" fmla="*/ 499828 w 523152"/>
                <a:gd name="connsiteY9" fmla="*/ 452133 h 452133"/>
                <a:gd name="connsiteX10" fmla="*/ 505261 w 523152"/>
                <a:gd name="connsiteY10" fmla="*/ 452133 h 452133"/>
                <a:gd name="connsiteX11" fmla="*/ 516126 w 523152"/>
                <a:gd name="connsiteY11" fmla="*/ 452133 h 452133"/>
                <a:gd name="connsiteX12" fmla="*/ 523152 w 523152"/>
                <a:gd name="connsiteY12" fmla="*/ 452133 h 452133"/>
                <a:gd name="connsiteX13" fmla="*/ 523152 w 523152"/>
                <a:gd name="connsiteY13" fmla="*/ 37266 h 452133"/>
                <a:gd name="connsiteX14" fmla="*/ 487009 w 523152"/>
                <a:gd name="connsiteY14" fmla="*/ 14617 h 452133"/>
                <a:gd name="connsiteX15" fmla="*/ 407468 w 523152"/>
                <a:gd name="connsiteY15" fmla="*/ 0 h 4521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23152" h="452133">
                  <a:moveTo>
                    <a:pt x="407468" y="0"/>
                  </a:moveTo>
                  <a:cubicBezTo>
                    <a:pt x="342273" y="0"/>
                    <a:pt x="277078" y="31182"/>
                    <a:pt x="244481" y="83151"/>
                  </a:cubicBezTo>
                  <a:cubicBezTo>
                    <a:pt x="228182" y="72757"/>
                    <a:pt x="211884" y="67560"/>
                    <a:pt x="190152" y="67560"/>
                  </a:cubicBezTo>
                  <a:cubicBezTo>
                    <a:pt x="162987" y="67560"/>
                    <a:pt x="141256" y="77954"/>
                    <a:pt x="124957" y="88348"/>
                  </a:cubicBezTo>
                  <a:cubicBezTo>
                    <a:pt x="92359" y="103939"/>
                    <a:pt x="76061" y="140317"/>
                    <a:pt x="76061" y="176696"/>
                  </a:cubicBezTo>
                  <a:cubicBezTo>
                    <a:pt x="32597" y="202681"/>
                    <a:pt x="0" y="249453"/>
                    <a:pt x="0" y="301422"/>
                  </a:cubicBezTo>
                  <a:cubicBezTo>
                    <a:pt x="0" y="379376"/>
                    <a:pt x="65195" y="441739"/>
                    <a:pt x="141256" y="452133"/>
                  </a:cubicBezTo>
                  <a:cubicBezTo>
                    <a:pt x="146689" y="452133"/>
                    <a:pt x="152121" y="452133"/>
                    <a:pt x="157554" y="452133"/>
                  </a:cubicBezTo>
                  <a:cubicBezTo>
                    <a:pt x="162987" y="452133"/>
                    <a:pt x="168420" y="452133"/>
                    <a:pt x="173853" y="452133"/>
                  </a:cubicBezTo>
                  <a:cubicBezTo>
                    <a:pt x="249914" y="452133"/>
                    <a:pt x="418334" y="452133"/>
                    <a:pt x="499828" y="452133"/>
                  </a:cubicBezTo>
                  <a:cubicBezTo>
                    <a:pt x="499828" y="452133"/>
                    <a:pt x="505261" y="452133"/>
                    <a:pt x="505261" y="452133"/>
                  </a:cubicBezTo>
                  <a:cubicBezTo>
                    <a:pt x="516126" y="452133"/>
                    <a:pt x="516126" y="452133"/>
                    <a:pt x="516126" y="452133"/>
                  </a:cubicBezTo>
                  <a:lnTo>
                    <a:pt x="523152" y="452133"/>
                  </a:lnTo>
                  <a:lnTo>
                    <a:pt x="523152" y="37266"/>
                  </a:lnTo>
                  <a:lnTo>
                    <a:pt x="487009" y="14617"/>
                  </a:lnTo>
                  <a:cubicBezTo>
                    <a:pt x="462816" y="5197"/>
                    <a:pt x="435991" y="0"/>
                    <a:pt x="407468" y="0"/>
                  </a:cubicBezTo>
                  <a:close/>
                </a:path>
              </a:pathLst>
            </a:custGeom>
            <a:solidFill>
              <a:schemeClr val="bg1">
                <a:lumMod val="95000"/>
              </a:schemeClr>
            </a:solidFill>
            <a:ln>
              <a:noFill/>
            </a:ln>
            <a:extLst/>
          </p:spPr>
          <p:txBody>
            <a:bodyPr vert="horz" wrap="square" lIns="91440" tIns="45720" rIns="91440" bIns="45720" numCol="1" anchor="t" anchorCtr="0" compatLnSpc="1">
              <a:prstTxWarp prst="textNoShape">
                <a:avLst/>
              </a:prstTxWarp>
              <a:noAutofit/>
            </a:bodyPr>
            <a:lstStyle/>
            <a:p>
              <a:endParaRPr lang="en-US" sz="1350"/>
            </a:p>
          </p:txBody>
        </p:sp>
        <p:sp>
          <p:nvSpPr>
            <p:cNvPr id="175" name="Freeform 174"/>
            <p:cNvSpPr>
              <a:spLocks/>
            </p:cNvSpPr>
            <p:nvPr userDrawn="1"/>
          </p:nvSpPr>
          <p:spPr bwMode="auto">
            <a:xfrm flipH="1">
              <a:off x="0" y="6498355"/>
              <a:ext cx="1096754" cy="463967"/>
            </a:xfrm>
            <a:custGeom>
              <a:avLst/>
              <a:gdLst>
                <a:gd name="connsiteX0" fmla="*/ 1033978 w 1096754"/>
                <a:gd name="connsiteY0" fmla="*/ 161 h 463967"/>
                <a:gd name="connsiteX1" fmla="*/ 697835 w 1096754"/>
                <a:gd name="connsiteY1" fmla="*/ 38554 h 463967"/>
                <a:gd name="connsiteX2" fmla="*/ 0 w 1096754"/>
                <a:gd name="connsiteY2" fmla="*/ 463967 h 463967"/>
                <a:gd name="connsiteX3" fmla="*/ 883236 w 1096754"/>
                <a:gd name="connsiteY3" fmla="*/ 463967 h 463967"/>
                <a:gd name="connsiteX4" fmla="*/ 1096754 w 1096754"/>
                <a:gd name="connsiteY4" fmla="*/ 463967 h 463967"/>
                <a:gd name="connsiteX5" fmla="*/ 1096754 w 1096754"/>
                <a:gd name="connsiteY5" fmla="*/ 5199 h 4639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6754" h="463967">
                  <a:moveTo>
                    <a:pt x="1033978" y="161"/>
                  </a:moveTo>
                  <a:cubicBezTo>
                    <a:pt x="920999" y="-1604"/>
                    <a:pt x="808020" y="11194"/>
                    <a:pt x="697835" y="38554"/>
                  </a:cubicBezTo>
                  <a:cubicBezTo>
                    <a:pt x="442335" y="103867"/>
                    <a:pt x="199610" y="245083"/>
                    <a:pt x="0" y="463967"/>
                  </a:cubicBezTo>
                  <a:cubicBezTo>
                    <a:pt x="357201" y="463967"/>
                    <a:pt x="647428" y="463967"/>
                    <a:pt x="883236" y="463967"/>
                  </a:cubicBezTo>
                  <a:lnTo>
                    <a:pt x="1096754" y="463967"/>
                  </a:lnTo>
                  <a:lnTo>
                    <a:pt x="1096754" y="5199"/>
                  </a:lnTo>
                  <a:close/>
                </a:path>
              </a:pathLst>
            </a:custGeom>
            <a:solidFill>
              <a:srgbClr val="7FB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en-US" sz="1350"/>
            </a:p>
          </p:txBody>
        </p:sp>
        <p:sp>
          <p:nvSpPr>
            <p:cNvPr id="176" name="Freeform 175"/>
            <p:cNvSpPr>
              <a:spLocks/>
            </p:cNvSpPr>
            <p:nvPr userDrawn="1"/>
          </p:nvSpPr>
          <p:spPr bwMode="auto">
            <a:xfrm flipH="1">
              <a:off x="0" y="6741890"/>
              <a:ext cx="370794" cy="220431"/>
            </a:xfrm>
            <a:custGeom>
              <a:avLst/>
              <a:gdLst>
                <a:gd name="connsiteX0" fmla="*/ 370794 w 370794"/>
                <a:gd name="connsiteY0" fmla="*/ 0 h 220431"/>
                <a:gd name="connsiteX1" fmla="*/ 332995 w 370794"/>
                <a:gd name="connsiteY1" fmla="*/ 8734 h 220431"/>
                <a:gd name="connsiteX2" fmla="*/ 0 w 370794"/>
                <a:gd name="connsiteY2" fmla="*/ 220431 h 220431"/>
                <a:gd name="connsiteX3" fmla="*/ 368902 w 370794"/>
                <a:gd name="connsiteY3" fmla="*/ 220431 h 220431"/>
                <a:gd name="connsiteX4" fmla="*/ 370794 w 370794"/>
                <a:gd name="connsiteY4" fmla="*/ 220431 h 2204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0794" h="220431">
                  <a:moveTo>
                    <a:pt x="370794" y="0"/>
                  </a:moveTo>
                  <a:lnTo>
                    <a:pt x="332995" y="8734"/>
                  </a:lnTo>
                  <a:cubicBezTo>
                    <a:pt x="210976" y="44223"/>
                    <a:pt x="95819" y="114789"/>
                    <a:pt x="0" y="220431"/>
                  </a:cubicBezTo>
                  <a:cubicBezTo>
                    <a:pt x="368902" y="220431"/>
                    <a:pt x="368902" y="220431"/>
                    <a:pt x="368902" y="220431"/>
                  </a:cubicBezTo>
                  <a:lnTo>
                    <a:pt x="370794" y="220431"/>
                  </a:lnTo>
                  <a:close/>
                </a:path>
              </a:pathLst>
            </a:custGeom>
            <a:solidFill>
              <a:srgbClr val="BAD8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en-US" sz="1350"/>
            </a:p>
          </p:txBody>
        </p:sp>
        <p:sp>
          <p:nvSpPr>
            <p:cNvPr id="177" name="Rectangle 33"/>
            <p:cNvSpPr>
              <a:spLocks noChangeArrowheads="1"/>
            </p:cNvSpPr>
            <p:nvPr userDrawn="1"/>
          </p:nvSpPr>
          <p:spPr bwMode="auto">
            <a:xfrm>
              <a:off x="0" y="6942034"/>
              <a:ext cx="12436475" cy="52491"/>
            </a:xfrm>
            <a:prstGeom prst="rect">
              <a:avLst/>
            </a:prstGeom>
            <a:solidFill>
              <a:srgbClr val="7FBA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350"/>
            </a:p>
          </p:txBody>
        </p:sp>
        <p:grpSp>
          <p:nvGrpSpPr>
            <p:cNvPr id="178" name="Group 177"/>
            <p:cNvGrpSpPr/>
            <p:nvPr userDrawn="1"/>
          </p:nvGrpSpPr>
          <p:grpSpPr>
            <a:xfrm>
              <a:off x="4306096" y="6680712"/>
              <a:ext cx="124545" cy="268852"/>
              <a:chOff x="9197851" y="6405436"/>
              <a:chExt cx="124545" cy="268852"/>
            </a:xfrm>
          </p:grpSpPr>
          <p:sp>
            <p:nvSpPr>
              <p:cNvPr id="187" name="Rectangle 37"/>
              <p:cNvSpPr>
                <a:spLocks noChangeArrowheads="1"/>
              </p:cNvSpPr>
              <p:nvPr userDrawn="1"/>
            </p:nvSpPr>
            <p:spPr bwMode="auto">
              <a:xfrm>
                <a:off x="9247926" y="6568771"/>
                <a:ext cx="25679" cy="105517"/>
              </a:xfrm>
              <a:prstGeom prst="rect">
                <a:avLst/>
              </a:prstGeom>
              <a:solidFill>
                <a:srgbClr val="96969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350"/>
              </a:p>
            </p:txBody>
          </p:sp>
          <p:sp>
            <p:nvSpPr>
              <p:cNvPr id="188" name="Oval 38"/>
              <p:cNvSpPr>
                <a:spLocks noChangeArrowheads="1"/>
              </p:cNvSpPr>
              <p:nvPr userDrawn="1"/>
            </p:nvSpPr>
            <p:spPr bwMode="auto">
              <a:xfrm>
                <a:off x="9197851" y="6476261"/>
                <a:ext cx="124545" cy="138761"/>
              </a:xfrm>
              <a:prstGeom prst="ellipse">
                <a:avLst/>
              </a:prstGeom>
              <a:solidFill>
                <a:srgbClr val="7FB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a:p>
            </p:txBody>
          </p:sp>
          <p:sp>
            <p:nvSpPr>
              <p:cNvPr id="189" name="Oval 39"/>
              <p:cNvSpPr>
                <a:spLocks noChangeArrowheads="1"/>
              </p:cNvSpPr>
              <p:nvPr userDrawn="1"/>
            </p:nvSpPr>
            <p:spPr bwMode="auto">
              <a:xfrm>
                <a:off x="9214543" y="6405436"/>
                <a:ext cx="91162" cy="101182"/>
              </a:xfrm>
              <a:prstGeom prst="ellipse">
                <a:avLst/>
              </a:prstGeom>
              <a:solidFill>
                <a:srgbClr val="7FB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a:p>
            </p:txBody>
          </p:sp>
        </p:grpSp>
        <p:grpSp>
          <p:nvGrpSpPr>
            <p:cNvPr id="179" name="Group 178"/>
            <p:cNvGrpSpPr/>
            <p:nvPr userDrawn="1"/>
          </p:nvGrpSpPr>
          <p:grpSpPr>
            <a:xfrm>
              <a:off x="680440" y="6369994"/>
              <a:ext cx="124545" cy="268852"/>
              <a:chOff x="9197851" y="6405436"/>
              <a:chExt cx="124545" cy="268852"/>
            </a:xfrm>
          </p:grpSpPr>
          <p:sp>
            <p:nvSpPr>
              <p:cNvPr id="184" name="Rectangle 37"/>
              <p:cNvSpPr>
                <a:spLocks noChangeArrowheads="1"/>
              </p:cNvSpPr>
              <p:nvPr userDrawn="1"/>
            </p:nvSpPr>
            <p:spPr bwMode="auto">
              <a:xfrm>
                <a:off x="9247926" y="6568771"/>
                <a:ext cx="25679" cy="105517"/>
              </a:xfrm>
              <a:prstGeom prst="rect">
                <a:avLst/>
              </a:prstGeom>
              <a:solidFill>
                <a:srgbClr val="96969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350"/>
              </a:p>
            </p:txBody>
          </p:sp>
          <p:sp>
            <p:nvSpPr>
              <p:cNvPr id="185" name="Oval 38"/>
              <p:cNvSpPr>
                <a:spLocks noChangeArrowheads="1"/>
              </p:cNvSpPr>
              <p:nvPr userDrawn="1"/>
            </p:nvSpPr>
            <p:spPr bwMode="auto">
              <a:xfrm>
                <a:off x="9197851" y="6476261"/>
                <a:ext cx="124545" cy="138761"/>
              </a:xfrm>
              <a:prstGeom prst="ellipse">
                <a:avLst/>
              </a:prstGeom>
              <a:solidFill>
                <a:srgbClr val="7FB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a:p>
            </p:txBody>
          </p:sp>
          <p:sp>
            <p:nvSpPr>
              <p:cNvPr id="186" name="Oval 39"/>
              <p:cNvSpPr>
                <a:spLocks noChangeArrowheads="1"/>
              </p:cNvSpPr>
              <p:nvPr userDrawn="1"/>
            </p:nvSpPr>
            <p:spPr bwMode="auto">
              <a:xfrm>
                <a:off x="9214543" y="6405436"/>
                <a:ext cx="91162" cy="101182"/>
              </a:xfrm>
              <a:prstGeom prst="ellipse">
                <a:avLst/>
              </a:prstGeom>
              <a:solidFill>
                <a:srgbClr val="7FB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a:p>
            </p:txBody>
          </p:sp>
        </p:grpSp>
        <p:grpSp>
          <p:nvGrpSpPr>
            <p:cNvPr id="180" name="Group 179"/>
            <p:cNvGrpSpPr/>
            <p:nvPr userDrawn="1"/>
          </p:nvGrpSpPr>
          <p:grpSpPr>
            <a:xfrm>
              <a:off x="4861747" y="6680712"/>
              <a:ext cx="124545" cy="268852"/>
              <a:chOff x="9197851" y="6405436"/>
              <a:chExt cx="124545" cy="268852"/>
            </a:xfrm>
          </p:grpSpPr>
          <p:sp>
            <p:nvSpPr>
              <p:cNvPr id="181" name="Rectangle 37"/>
              <p:cNvSpPr>
                <a:spLocks noChangeArrowheads="1"/>
              </p:cNvSpPr>
              <p:nvPr userDrawn="1"/>
            </p:nvSpPr>
            <p:spPr bwMode="auto">
              <a:xfrm>
                <a:off x="9247926" y="6568771"/>
                <a:ext cx="25679" cy="105517"/>
              </a:xfrm>
              <a:prstGeom prst="rect">
                <a:avLst/>
              </a:prstGeom>
              <a:solidFill>
                <a:srgbClr val="96969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350"/>
              </a:p>
            </p:txBody>
          </p:sp>
          <p:sp>
            <p:nvSpPr>
              <p:cNvPr id="182" name="Oval 38"/>
              <p:cNvSpPr>
                <a:spLocks noChangeArrowheads="1"/>
              </p:cNvSpPr>
              <p:nvPr userDrawn="1"/>
            </p:nvSpPr>
            <p:spPr bwMode="auto">
              <a:xfrm>
                <a:off x="9197851" y="6476261"/>
                <a:ext cx="124545" cy="138761"/>
              </a:xfrm>
              <a:prstGeom prst="ellipse">
                <a:avLst/>
              </a:prstGeom>
              <a:solidFill>
                <a:srgbClr val="7FB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a:p>
            </p:txBody>
          </p:sp>
          <p:sp>
            <p:nvSpPr>
              <p:cNvPr id="183" name="Oval 39"/>
              <p:cNvSpPr>
                <a:spLocks noChangeArrowheads="1"/>
              </p:cNvSpPr>
              <p:nvPr userDrawn="1"/>
            </p:nvSpPr>
            <p:spPr bwMode="auto">
              <a:xfrm>
                <a:off x="9214543" y="6405436"/>
                <a:ext cx="91162" cy="101182"/>
              </a:xfrm>
              <a:prstGeom prst="ellipse">
                <a:avLst/>
              </a:prstGeom>
              <a:solidFill>
                <a:srgbClr val="7FB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a:p>
            </p:txBody>
          </p:sp>
        </p:grpSp>
      </p:grpSp>
      <p:graphicFrame>
        <p:nvGraphicFramePr>
          <p:cNvPr id="5" name="Object 4" hidden="1"/>
          <p:cNvGraphicFramePr>
            <a:graphicFrameLocks noChangeAspect="1"/>
          </p:cNvGraphicFramePr>
          <p:nvPr userDrawn="1">
            <p:custDataLst>
              <p:tags r:id="rId2"/>
            </p:custDataLst>
            <p:extLst/>
          </p:nvPr>
        </p:nvGraphicFramePr>
        <p:xfrm>
          <a:off x="1191" y="1589"/>
          <a:ext cx="1190" cy="1587"/>
        </p:xfrm>
        <a:graphic>
          <a:graphicData uri="http://schemas.openxmlformats.org/presentationml/2006/ole">
            <mc:AlternateContent xmlns:mc="http://schemas.openxmlformats.org/markup-compatibility/2006">
              <mc:Choice xmlns:v="urn:schemas-microsoft-com:vml" Requires="v">
                <p:oleObj spid="_x0000_s106501" name="think-cell Slide" r:id="rId4" imgW="270" imgH="270" progId="TCLayout.ActiveDocument.1">
                  <p:embed/>
                </p:oleObj>
              </mc:Choice>
              <mc:Fallback>
                <p:oleObj name="think-cell Slide" r:id="rId4" imgW="270" imgH="270" progId="TCLayout.ActiveDocument.1">
                  <p:embed/>
                  <p:pic>
                    <p:nvPicPr>
                      <p:cNvPr id="5" name="Object 4" hidden="1"/>
                      <p:cNvPicPr/>
                      <p:nvPr/>
                    </p:nvPicPr>
                    <p:blipFill>
                      <a:blip r:embed="rId5"/>
                      <a:stretch>
                        <a:fillRect/>
                      </a:stretch>
                    </p:blipFill>
                    <p:spPr>
                      <a:xfrm>
                        <a:off x="1191" y="1589"/>
                        <a:ext cx="1190" cy="1587"/>
                      </a:xfrm>
                      <a:prstGeom prst="rect">
                        <a:avLst/>
                      </a:prstGeom>
                    </p:spPr>
                  </p:pic>
                </p:oleObj>
              </mc:Fallback>
            </mc:AlternateContent>
          </a:graphicData>
        </a:graphic>
      </p:graphicFrame>
      <p:sp>
        <p:nvSpPr>
          <p:cNvPr id="3" name="Footer Placeholder 2"/>
          <p:cNvSpPr>
            <a:spLocks noGrp="1"/>
          </p:cNvSpPr>
          <p:nvPr userDrawn="1">
            <p:ph type="ftr" sz="quarter" idx="10"/>
          </p:nvPr>
        </p:nvSpPr>
        <p:spPr/>
        <p:txBody>
          <a:bodyPr/>
          <a:lstStyle/>
          <a:p>
            <a:r>
              <a:rPr lang="en-US"/>
              <a:t>Microsoft Confidential</a:t>
            </a:r>
          </a:p>
        </p:txBody>
      </p:sp>
      <p:sp>
        <p:nvSpPr>
          <p:cNvPr id="4" name="Slide Number Placeholder 3"/>
          <p:cNvSpPr>
            <a:spLocks noGrp="1"/>
          </p:cNvSpPr>
          <p:nvPr userDrawn="1">
            <p:ph type="sldNum" sz="quarter" idx="11"/>
          </p:nvPr>
        </p:nvSpPr>
        <p:spPr/>
        <p:txBody>
          <a:bodyPr/>
          <a:lstStyle/>
          <a:p>
            <a:fld id="{27258FFF-F925-446B-8502-81C933981705}" type="slidenum">
              <a:rPr lang="en-US" smtClean="0"/>
              <a:pPr/>
              <a:t>‹#›</a:t>
            </a:fld>
            <a:endParaRPr lang="en-US"/>
          </a:p>
        </p:txBody>
      </p:sp>
      <p:sp>
        <p:nvSpPr>
          <p:cNvPr id="7" name="Title 1"/>
          <p:cNvSpPr>
            <a:spLocks noGrp="1"/>
          </p:cNvSpPr>
          <p:nvPr userDrawn="1">
            <p:ph type="title" hasCustomPrompt="1"/>
          </p:nvPr>
        </p:nvSpPr>
        <p:spPr>
          <a:xfrm>
            <a:off x="438875" y="264964"/>
            <a:ext cx="8418931" cy="1097302"/>
          </a:xfrm>
        </p:spPr>
        <p:txBody>
          <a:bodyPr lIns="0" tIns="91440" rIns="146304" bIns="91440"/>
          <a:lstStyle>
            <a:lvl1pPr>
              <a:lnSpc>
                <a:spcPts val="3674"/>
              </a:lnSpc>
              <a:defRPr sz="2700" baseline="0">
                <a:solidFill>
                  <a:schemeClr val="accent1"/>
                </a:solidFill>
              </a:defRPr>
            </a:lvl1pPr>
          </a:lstStyle>
          <a:p>
            <a:r>
              <a:rPr lang="en-US" dirty="0" err="1"/>
              <a:t>Lorem</a:t>
            </a:r>
            <a:r>
              <a:rPr lang="en-US" dirty="0"/>
              <a:t> </a:t>
            </a:r>
            <a:r>
              <a:rPr lang="en-US" dirty="0" err="1"/>
              <a:t>ipsum</a:t>
            </a:r>
            <a:r>
              <a:rPr lang="en-US" dirty="0"/>
              <a:t> dolor sit.</a:t>
            </a:r>
          </a:p>
        </p:txBody>
      </p:sp>
      <p:sp>
        <p:nvSpPr>
          <p:cNvPr id="559" name="Text Placeholder 7"/>
          <p:cNvSpPr>
            <a:spLocks noGrp="1"/>
          </p:cNvSpPr>
          <p:nvPr userDrawn="1">
            <p:ph type="body" sz="quarter" idx="13" hasCustomPrompt="1"/>
          </p:nvPr>
        </p:nvSpPr>
        <p:spPr>
          <a:xfrm>
            <a:off x="452590" y="1545465"/>
            <a:ext cx="8418931" cy="4663068"/>
          </a:xfrm>
        </p:spPr>
        <p:txBody>
          <a:bodyPr lIns="0" tIns="0"/>
          <a:lstStyle>
            <a:lvl1pPr marL="175006" indent="-175006">
              <a:spcBef>
                <a:spcPts val="900"/>
              </a:spcBef>
              <a:defRPr sz="1950">
                <a:latin typeface="+mn-lt"/>
              </a:defRPr>
            </a:lvl1pPr>
            <a:lvl2pPr marL="517874" indent="-175006">
              <a:spcBef>
                <a:spcPts val="900"/>
              </a:spcBef>
              <a:buSzPct val="100000"/>
              <a:buFont typeface="Segoe UI" pitchFamily="34" charset="0"/>
              <a:buChar char="‐"/>
              <a:defRPr/>
            </a:lvl2pPr>
            <a:lvl3pPr marL="860741" indent="-175006">
              <a:spcBef>
                <a:spcPts val="900"/>
              </a:spcBef>
              <a:buFont typeface="Wingdings" pitchFamily="2" charset="2"/>
              <a:buChar char="§"/>
              <a:defRPr/>
            </a:lvl3pPr>
            <a:lvl4pPr marL="1200037" indent="-257151">
              <a:spcBef>
                <a:spcPts val="900"/>
              </a:spcBef>
              <a:buFont typeface="+mj-lt"/>
              <a:buAutoNum type="arabicPeriod"/>
              <a:defRPr/>
            </a:lvl4pPr>
            <a:lvl5pPr marL="1459569" indent="-257151">
              <a:spcBef>
                <a:spcPts val="900"/>
              </a:spcBef>
              <a:buFont typeface="+mj-lt"/>
              <a:buAutoNum type="alphaLcParenR"/>
              <a:defRPr/>
            </a:lvl5pPr>
          </a:lstStyle>
          <a:p>
            <a:pPr lvl="0"/>
            <a:r>
              <a:rPr lang="en-US" dirty="0" err="1"/>
              <a:t>Lorem</a:t>
            </a:r>
            <a:r>
              <a:rPr lang="en-US" dirty="0"/>
              <a:t> </a:t>
            </a:r>
            <a:r>
              <a:rPr lang="en-US" dirty="0" err="1"/>
              <a:t>ipsum</a:t>
            </a:r>
            <a:r>
              <a:rPr lang="en-US" dirty="0"/>
              <a:t> dolor sit </a:t>
            </a:r>
            <a:r>
              <a:rPr lang="en-US" dirty="0" err="1"/>
              <a:t>amet</a:t>
            </a:r>
            <a:r>
              <a:rPr lang="en-US" dirty="0"/>
              <a:t>, </a:t>
            </a:r>
            <a:r>
              <a:rPr lang="en-US" dirty="0" err="1"/>
              <a:t>consectetur</a:t>
            </a:r>
            <a:r>
              <a:rPr lang="en-US" dirty="0"/>
              <a:t> </a:t>
            </a:r>
            <a:r>
              <a:rPr lang="en-US" dirty="0" err="1"/>
              <a:t>adipiscing</a:t>
            </a:r>
            <a:r>
              <a:rPr lang="en-US" dirty="0"/>
              <a:t> </a:t>
            </a:r>
            <a:br>
              <a:rPr lang="en-US" dirty="0"/>
            </a:br>
            <a:r>
              <a:rPr lang="en-US" dirty="0" err="1"/>
              <a:t>elit</a:t>
            </a:r>
            <a:r>
              <a:rPr lang="en-US" dirty="0"/>
              <a:t>. </a:t>
            </a:r>
            <a:r>
              <a:rPr lang="en-US" dirty="0" err="1"/>
              <a:t>Nunc</a:t>
            </a:r>
            <a:r>
              <a:rPr lang="en-US" dirty="0"/>
              <a:t> et </a:t>
            </a:r>
            <a:r>
              <a:rPr lang="en-US" dirty="0" err="1"/>
              <a:t>sagittis</a:t>
            </a:r>
            <a:r>
              <a:rPr lang="en-US" dirty="0"/>
              <a:t> ligula</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3042335217"/>
      </p:ext>
    </p:extLst>
  </p:cSld>
  <p:clrMapOvr>
    <a:masterClrMapping/>
  </p:clrMapOvr>
  <mc:AlternateContent xmlns:mc="http://schemas.openxmlformats.org/markup-compatibility/2006" xmlns:p14="http://schemas.microsoft.com/office/powerpoint/2010/main">
    <mc:Choice Requires="p14">
      <p:transition spd="slow" p14:dur="1250">
        <p:fade/>
      </p:transition>
    </mc:Choice>
    <mc:Fallback xmlns="">
      <p:transition spd="slow">
        <p:fade/>
      </p:transition>
    </mc:Fallback>
  </mc:AlternateContent>
</p:sldLayout>
</file>

<file path=ppt/slideLayouts/slideLayout175.xml><?xml version="1.0" encoding="utf-8"?>
<p:sldLayout xmlns:a="http://schemas.openxmlformats.org/drawingml/2006/main" xmlns:r="http://schemas.openxmlformats.org/officeDocument/2006/relationships" xmlns:p="http://schemas.openxmlformats.org/presentationml/2006/main" preserve="1" userDrawn="1">
  <p:cSld name="72_Illustrated Footer">
    <p:spTree>
      <p:nvGrpSpPr>
        <p:cNvPr id="1" name=""/>
        <p:cNvGrpSpPr/>
        <p:nvPr/>
      </p:nvGrpSpPr>
      <p:grpSpPr>
        <a:xfrm>
          <a:off x="0" y="0"/>
          <a:ext cx="0" cy="0"/>
          <a:chOff x="0" y="0"/>
          <a:chExt cx="0" cy="0"/>
        </a:xfrm>
      </p:grpSpPr>
      <p:grpSp>
        <p:nvGrpSpPr>
          <p:cNvPr id="11" name="Group 10"/>
          <p:cNvGrpSpPr/>
          <p:nvPr userDrawn="1"/>
        </p:nvGrpSpPr>
        <p:grpSpPr>
          <a:xfrm>
            <a:off x="0" y="5731251"/>
            <a:ext cx="9326563" cy="1268853"/>
            <a:chOff x="0" y="5731251"/>
            <a:chExt cx="12436475" cy="1268853"/>
          </a:xfrm>
        </p:grpSpPr>
        <p:grpSp>
          <p:nvGrpSpPr>
            <p:cNvPr id="10" name="Group 9"/>
            <p:cNvGrpSpPr/>
            <p:nvPr userDrawn="1"/>
          </p:nvGrpSpPr>
          <p:grpSpPr>
            <a:xfrm>
              <a:off x="109167" y="5734050"/>
              <a:ext cx="999965" cy="1217759"/>
              <a:chOff x="1072347" y="4344023"/>
              <a:chExt cx="999965" cy="1217759"/>
            </a:xfrm>
          </p:grpSpPr>
          <p:grpSp>
            <p:nvGrpSpPr>
              <p:cNvPr id="287" name="Group 286"/>
              <p:cNvGrpSpPr/>
              <p:nvPr/>
            </p:nvGrpSpPr>
            <p:grpSpPr>
              <a:xfrm flipH="1">
                <a:off x="1072347" y="4344023"/>
                <a:ext cx="293712" cy="1217759"/>
                <a:chOff x="11800399" y="4059666"/>
                <a:chExt cx="624402" cy="2588834"/>
              </a:xfrm>
            </p:grpSpPr>
            <p:sp>
              <p:nvSpPr>
                <p:cNvPr id="342" name="Line 225"/>
                <p:cNvSpPr>
                  <a:spLocks noChangeShapeType="1"/>
                </p:cNvSpPr>
                <p:nvPr/>
              </p:nvSpPr>
              <p:spPr bwMode="auto">
                <a:xfrm>
                  <a:off x="12203381" y="4059666"/>
                  <a:ext cx="0" cy="590745"/>
                </a:xfrm>
                <a:prstGeom prst="line">
                  <a:avLst/>
                </a:prstGeom>
                <a:noFill/>
                <a:ln w="3175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IN" sz="1350"/>
                </a:p>
              </p:txBody>
            </p:sp>
            <p:sp>
              <p:nvSpPr>
                <p:cNvPr id="343" name="Line 226"/>
                <p:cNvSpPr>
                  <a:spLocks noChangeShapeType="1"/>
                </p:cNvSpPr>
                <p:nvPr/>
              </p:nvSpPr>
              <p:spPr bwMode="auto">
                <a:xfrm>
                  <a:off x="12021819" y="4059666"/>
                  <a:ext cx="0" cy="590745"/>
                </a:xfrm>
                <a:prstGeom prst="line">
                  <a:avLst/>
                </a:prstGeom>
                <a:noFill/>
                <a:ln w="31750" cap="flat">
                  <a:solidFill>
                    <a:schemeClr val="accent2">
                      <a:lumMod val="75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IN" sz="1350"/>
                </a:p>
              </p:txBody>
            </p:sp>
            <p:sp>
              <p:nvSpPr>
                <p:cNvPr id="344" name="Rectangle 227"/>
                <p:cNvSpPr>
                  <a:spLocks noChangeArrowheads="1"/>
                </p:cNvSpPr>
                <p:nvPr/>
              </p:nvSpPr>
              <p:spPr bwMode="auto">
                <a:xfrm>
                  <a:off x="11800399" y="4360800"/>
                  <a:ext cx="624402" cy="2287700"/>
                </a:xfrm>
                <a:prstGeom prst="rect">
                  <a:avLst/>
                </a:prstGeom>
                <a:solidFill>
                  <a:schemeClr val="accent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345" name="Rectangle 228"/>
                <p:cNvSpPr>
                  <a:spLocks noChangeArrowheads="1"/>
                </p:cNvSpPr>
                <p:nvPr/>
              </p:nvSpPr>
              <p:spPr bwMode="auto">
                <a:xfrm>
                  <a:off x="11800399" y="4360796"/>
                  <a:ext cx="153222" cy="2287700"/>
                </a:xfrm>
                <a:prstGeom prst="rect">
                  <a:avLst/>
                </a:prstGeom>
                <a:solidFill>
                  <a:schemeClr val="accent2">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grpSp>
          <p:grpSp>
            <p:nvGrpSpPr>
              <p:cNvPr id="288" name="Group 287"/>
              <p:cNvGrpSpPr/>
              <p:nvPr/>
            </p:nvGrpSpPr>
            <p:grpSpPr>
              <a:xfrm flipH="1">
                <a:off x="1419428" y="4451509"/>
                <a:ext cx="294547" cy="1110273"/>
                <a:chOff x="10977606" y="4288171"/>
                <a:chExt cx="626177" cy="2360329"/>
              </a:xfrm>
            </p:grpSpPr>
            <p:sp>
              <p:nvSpPr>
                <p:cNvPr id="333" name="Rectangle 229"/>
                <p:cNvSpPr>
                  <a:spLocks noChangeArrowheads="1"/>
                </p:cNvSpPr>
                <p:nvPr/>
              </p:nvSpPr>
              <p:spPr bwMode="auto">
                <a:xfrm>
                  <a:off x="10977610" y="5051626"/>
                  <a:ext cx="626173" cy="1596874"/>
                </a:xfrm>
                <a:prstGeom prst="rect">
                  <a:avLst/>
                </a:prstGeom>
                <a:solidFill>
                  <a:schemeClr val="accent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334" name="Rectangle 230"/>
                <p:cNvSpPr>
                  <a:spLocks noChangeArrowheads="1"/>
                </p:cNvSpPr>
                <p:nvPr/>
              </p:nvSpPr>
              <p:spPr bwMode="auto">
                <a:xfrm>
                  <a:off x="11056431" y="4595500"/>
                  <a:ext cx="468523" cy="460551"/>
                </a:xfrm>
                <a:prstGeom prst="rect">
                  <a:avLst/>
                </a:prstGeom>
                <a:solidFill>
                  <a:schemeClr val="accent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335" name="Freeform 231"/>
                <p:cNvSpPr>
                  <a:spLocks/>
                </p:cNvSpPr>
                <p:nvPr/>
              </p:nvSpPr>
              <p:spPr bwMode="auto">
                <a:xfrm>
                  <a:off x="11169798" y="4288171"/>
                  <a:ext cx="239133" cy="307329"/>
                </a:xfrm>
                <a:custGeom>
                  <a:avLst/>
                  <a:gdLst>
                    <a:gd name="T0" fmla="*/ 186 w 270"/>
                    <a:gd name="T1" fmla="*/ 0 h 347"/>
                    <a:gd name="T2" fmla="*/ 84 w 270"/>
                    <a:gd name="T3" fmla="*/ 0 h 347"/>
                    <a:gd name="T4" fmla="*/ 0 w 270"/>
                    <a:gd name="T5" fmla="*/ 347 h 347"/>
                    <a:gd name="T6" fmla="*/ 270 w 270"/>
                    <a:gd name="T7" fmla="*/ 347 h 347"/>
                    <a:gd name="T8" fmla="*/ 186 w 270"/>
                    <a:gd name="T9" fmla="*/ 0 h 347"/>
                  </a:gdLst>
                  <a:ahLst/>
                  <a:cxnLst>
                    <a:cxn ang="0">
                      <a:pos x="T0" y="T1"/>
                    </a:cxn>
                    <a:cxn ang="0">
                      <a:pos x="T2" y="T3"/>
                    </a:cxn>
                    <a:cxn ang="0">
                      <a:pos x="T4" y="T5"/>
                    </a:cxn>
                    <a:cxn ang="0">
                      <a:pos x="T6" y="T7"/>
                    </a:cxn>
                    <a:cxn ang="0">
                      <a:pos x="T8" y="T9"/>
                    </a:cxn>
                  </a:cxnLst>
                  <a:rect l="0" t="0" r="r" b="b"/>
                  <a:pathLst>
                    <a:path w="270" h="347">
                      <a:moveTo>
                        <a:pt x="186" y="0"/>
                      </a:moveTo>
                      <a:lnTo>
                        <a:pt x="84" y="0"/>
                      </a:lnTo>
                      <a:lnTo>
                        <a:pt x="0" y="347"/>
                      </a:lnTo>
                      <a:lnTo>
                        <a:pt x="270" y="347"/>
                      </a:lnTo>
                      <a:lnTo>
                        <a:pt x="186"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336" name="Rectangle 232"/>
                <p:cNvSpPr>
                  <a:spLocks noChangeArrowheads="1"/>
                </p:cNvSpPr>
                <p:nvPr/>
              </p:nvSpPr>
              <p:spPr bwMode="auto">
                <a:xfrm>
                  <a:off x="11064403" y="5161447"/>
                  <a:ext cx="66425" cy="1487049"/>
                </a:xfrm>
                <a:prstGeom prst="rect">
                  <a:avLst/>
                </a:prstGeom>
                <a:solidFill>
                  <a:schemeClr val="accent2">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337" name="Rectangle 233"/>
                <p:cNvSpPr>
                  <a:spLocks noChangeArrowheads="1"/>
                </p:cNvSpPr>
                <p:nvPr/>
              </p:nvSpPr>
              <p:spPr bwMode="auto">
                <a:xfrm>
                  <a:off x="11193711" y="5161447"/>
                  <a:ext cx="63769" cy="1487049"/>
                </a:xfrm>
                <a:prstGeom prst="rect">
                  <a:avLst/>
                </a:prstGeom>
                <a:solidFill>
                  <a:schemeClr val="accent2">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338" name="Rectangle 234"/>
                <p:cNvSpPr>
                  <a:spLocks noChangeArrowheads="1"/>
                </p:cNvSpPr>
                <p:nvPr/>
              </p:nvSpPr>
              <p:spPr bwMode="auto">
                <a:xfrm>
                  <a:off x="11321248" y="5161447"/>
                  <a:ext cx="65541" cy="1487049"/>
                </a:xfrm>
                <a:prstGeom prst="rect">
                  <a:avLst/>
                </a:prstGeom>
                <a:solidFill>
                  <a:schemeClr val="accent2">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339" name="Rectangle 235"/>
                <p:cNvSpPr>
                  <a:spLocks noChangeArrowheads="1"/>
                </p:cNvSpPr>
                <p:nvPr/>
              </p:nvSpPr>
              <p:spPr bwMode="auto">
                <a:xfrm>
                  <a:off x="11447901" y="5161447"/>
                  <a:ext cx="65541" cy="1487049"/>
                </a:xfrm>
                <a:prstGeom prst="rect">
                  <a:avLst/>
                </a:prstGeom>
                <a:solidFill>
                  <a:schemeClr val="accent2">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340" name="Rectangle 236"/>
                <p:cNvSpPr>
                  <a:spLocks noChangeArrowheads="1"/>
                </p:cNvSpPr>
                <p:nvPr/>
              </p:nvSpPr>
              <p:spPr bwMode="auto">
                <a:xfrm>
                  <a:off x="11056431" y="4595500"/>
                  <a:ext cx="468523" cy="47827"/>
                </a:xfrm>
                <a:prstGeom prst="rect">
                  <a:avLst/>
                </a:prstGeom>
                <a:solidFill>
                  <a:schemeClr val="accent2">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341" name="Rectangle 237"/>
                <p:cNvSpPr>
                  <a:spLocks noChangeArrowheads="1"/>
                </p:cNvSpPr>
                <p:nvPr/>
              </p:nvSpPr>
              <p:spPr bwMode="auto">
                <a:xfrm>
                  <a:off x="10977606" y="5007340"/>
                  <a:ext cx="626173" cy="48712"/>
                </a:xfrm>
                <a:prstGeom prst="rect">
                  <a:avLst/>
                </a:prstGeom>
                <a:solidFill>
                  <a:schemeClr val="accent2">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grpSp>
          <p:sp>
            <p:nvSpPr>
              <p:cNvPr id="291" name="Freeform 239"/>
              <p:cNvSpPr>
                <a:spLocks/>
              </p:cNvSpPr>
              <p:nvPr/>
            </p:nvSpPr>
            <p:spPr bwMode="auto">
              <a:xfrm flipH="1">
                <a:off x="1767351" y="4750637"/>
                <a:ext cx="304961" cy="811144"/>
              </a:xfrm>
              <a:custGeom>
                <a:avLst/>
                <a:gdLst>
                  <a:gd name="T0" fmla="*/ 0 w 732"/>
                  <a:gd name="T1" fmla="*/ 0 h 1947"/>
                  <a:gd name="T2" fmla="*/ 732 w 732"/>
                  <a:gd name="T3" fmla="*/ 0 h 1947"/>
                  <a:gd name="T4" fmla="*/ 732 w 732"/>
                  <a:gd name="T5" fmla="*/ 1947 h 1947"/>
                  <a:gd name="T6" fmla="*/ 0 w 732"/>
                  <a:gd name="T7" fmla="*/ 1947 h 1947"/>
                  <a:gd name="T8" fmla="*/ 0 w 732"/>
                  <a:gd name="T9" fmla="*/ 1268 h 1947"/>
                  <a:gd name="T10" fmla="*/ 0 w 732"/>
                  <a:gd name="T11" fmla="*/ 0 h 1947"/>
                </a:gdLst>
                <a:ahLst/>
                <a:cxnLst>
                  <a:cxn ang="0">
                    <a:pos x="T0" y="T1"/>
                  </a:cxn>
                  <a:cxn ang="0">
                    <a:pos x="T2" y="T3"/>
                  </a:cxn>
                  <a:cxn ang="0">
                    <a:pos x="T4" y="T5"/>
                  </a:cxn>
                  <a:cxn ang="0">
                    <a:pos x="T6" y="T7"/>
                  </a:cxn>
                  <a:cxn ang="0">
                    <a:pos x="T8" y="T9"/>
                  </a:cxn>
                  <a:cxn ang="0">
                    <a:pos x="T10" y="T11"/>
                  </a:cxn>
                </a:cxnLst>
                <a:rect l="0" t="0" r="r" b="b"/>
                <a:pathLst>
                  <a:path w="732" h="1947">
                    <a:moveTo>
                      <a:pt x="0" y="0"/>
                    </a:moveTo>
                    <a:lnTo>
                      <a:pt x="732" y="0"/>
                    </a:lnTo>
                    <a:lnTo>
                      <a:pt x="732" y="1947"/>
                    </a:lnTo>
                    <a:lnTo>
                      <a:pt x="0" y="1947"/>
                    </a:lnTo>
                    <a:lnTo>
                      <a:pt x="0" y="1268"/>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293" name="Rectangle 241"/>
              <p:cNvSpPr>
                <a:spLocks noChangeArrowheads="1"/>
              </p:cNvSpPr>
              <p:nvPr/>
            </p:nvSpPr>
            <p:spPr bwMode="auto">
              <a:xfrm flipH="1">
                <a:off x="2004404" y="4810629"/>
                <a:ext cx="29579" cy="5749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294" name="Rectangle 242"/>
              <p:cNvSpPr>
                <a:spLocks noChangeArrowheads="1"/>
              </p:cNvSpPr>
              <p:nvPr/>
            </p:nvSpPr>
            <p:spPr bwMode="auto">
              <a:xfrm flipH="1">
                <a:off x="1938162" y="4810629"/>
                <a:ext cx="29996" cy="57493"/>
              </a:xfrm>
              <a:prstGeom prst="rect">
                <a:avLst/>
              </a:prstGeom>
              <a:solidFill>
                <a:schemeClr val="accent2">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295" name="Rectangle 243"/>
              <p:cNvSpPr>
                <a:spLocks noChangeArrowheads="1"/>
              </p:cNvSpPr>
              <p:nvPr/>
            </p:nvSpPr>
            <p:spPr bwMode="auto">
              <a:xfrm flipH="1">
                <a:off x="1872337" y="4810629"/>
                <a:ext cx="29996" cy="57493"/>
              </a:xfrm>
              <a:prstGeom prst="rect">
                <a:avLst/>
              </a:prstGeom>
              <a:solidFill>
                <a:schemeClr val="accent2">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296" name="Rectangle 244"/>
              <p:cNvSpPr>
                <a:spLocks noChangeArrowheads="1"/>
              </p:cNvSpPr>
              <p:nvPr/>
            </p:nvSpPr>
            <p:spPr bwMode="auto">
              <a:xfrm flipH="1">
                <a:off x="1806513" y="4810629"/>
                <a:ext cx="29579" cy="5749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297" name="Rectangle 245"/>
              <p:cNvSpPr>
                <a:spLocks noChangeArrowheads="1"/>
              </p:cNvSpPr>
              <p:nvPr/>
            </p:nvSpPr>
            <p:spPr bwMode="auto">
              <a:xfrm flipH="1">
                <a:off x="2004404" y="4897284"/>
                <a:ext cx="29579" cy="56659"/>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298" name="Rectangle 246"/>
              <p:cNvSpPr>
                <a:spLocks noChangeArrowheads="1"/>
              </p:cNvSpPr>
              <p:nvPr/>
            </p:nvSpPr>
            <p:spPr bwMode="auto">
              <a:xfrm flipH="1">
                <a:off x="1938162" y="4897284"/>
                <a:ext cx="29996" cy="56659"/>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299" name="Rectangle 247"/>
              <p:cNvSpPr>
                <a:spLocks noChangeArrowheads="1"/>
              </p:cNvSpPr>
              <p:nvPr/>
            </p:nvSpPr>
            <p:spPr bwMode="auto">
              <a:xfrm flipH="1">
                <a:off x="1872337" y="4897284"/>
                <a:ext cx="29996" cy="56659"/>
              </a:xfrm>
              <a:prstGeom prst="rect">
                <a:avLst/>
              </a:prstGeom>
              <a:solidFill>
                <a:schemeClr val="accent2">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300" name="Rectangle 248"/>
              <p:cNvSpPr>
                <a:spLocks noChangeArrowheads="1"/>
              </p:cNvSpPr>
              <p:nvPr/>
            </p:nvSpPr>
            <p:spPr bwMode="auto">
              <a:xfrm flipH="1">
                <a:off x="1806513" y="4897284"/>
                <a:ext cx="29579" cy="56659"/>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301" name="Rectangle 249"/>
              <p:cNvSpPr>
                <a:spLocks noChangeArrowheads="1"/>
              </p:cNvSpPr>
              <p:nvPr/>
            </p:nvSpPr>
            <p:spPr bwMode="auto">
              <a:xfrm flipH="1">
                <a:off x="2004404" y="4982690"/>
                <a:ext cx="29579" cy="57076"/>
              </a:xfrm>
              <a:prstGeom prst="rect">
                <a:avLst/>
              </a:prstGeom>
              <a:solidFill>
                <a:schemeClr val="accent2">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302" name="Rectangle 250"/>
              <p:cNvSpPr>
                <a:spLocks noChangeArrowheads="1"/>
              </p:cNvSpPr>
              <p:nvPr/>
            </p:nvSpPr>
            <p:spPr bwMode="auto">
              <a:xfrm flipH="1">
                <a:off x="1938162" y="4982690"/>
                <a:ext cx="29996" cy="5707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303" name="Rectangle 251"/>
              <p:cNvSpPr>
                <a:spLocks noChangeArrowheads="1"/>
              </p:cNvSpPr>
              <p:nvPr/>
            </p:nvSpPr>
            <p:spPr bwMode="auto">
              <a:xfrm flipH="1">
                <a:off x="1872337" y="4982690"/>
                <a:ext cx="29996" cy="5707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304" name="Rectangle 252"/>
              <p:cNvSpPr>
                <a:spLocks noChangeArrowheads="1"/>
              </p:cNvSpPr>
              <p:nvPr/>
            </p:nvSpPr>
            <p:spPr bwMode="auto">
              <a:xfrm flipH="1">
                <a:off x="1806513" y="4982690"/>
                <a:ext cx="29579" cy="5707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305" name="Rectangle 253"/>
              <p:cNvSpPr>
                <a:spLocks noChangeArrowheads="1"/>
              </p:cNvSpPr>
              <p:nvPr/>
            </p:nvSpPr>
            <p:spPr bwMode="auto">
              <a:xfrm flipH="1">
                <a:off x="2004404" y="5069345"/>
                <a:ext cx="29579" cy="5707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306" name="Rectangle 254"/>
              <p:cNvSpPr>
                <a:spLocks noChangeArrowheads="1"/>
              </p:cNvSpPr>
              <p:nvPr/>
            </p:nvSpPr>
            <p:spPr bwMode="auto">
              <a:xfrm flipH="1">
                <a:off x="1938162" y="5069345"/>
                <a:ext cx="29996" cy="57076"/>
              </a:xfrm>
              <a:prstGeom prst="rect">
                <a:avLst/>
              </a:prstGeom>
              <a:solidFill>
                <a:schemeClr val="accent2">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307" name="Rectangle 255"/>
              <p:cNvSpPr>
                <a:spLocks noChangeArrowheads="1"/>
              </p:cNvSpPr>
              <p:nvPr/>
            </p:nvSpPr>
            <p:spPr bwMode="auto">
              <a:xfrm flipH="1">
                <a:off x="1872337" y="5069345"/>
                <a:ext cx="29996" cy="57076"/>
              </a:xfrm>
              <a:prstGeom prst="rect">
                <a:avLst/>
              </a:prstGeom>
              <a:solidFill>
                <a:schemeClr val="accent2">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308" name="Rectangle 256"/>
              <p:cNvSpPr>
                <a:spLocks noChangeArrowheads="1"/>
              </p:cNvSpPr>
              <p:nvPr/>
            </p:nvSpPr>
            <p:spPr bwMode="auto">
              <a:xfrm flipH="1">
                <a:off x="1806513" y="5069345"/>
                <a:ext cx="29579" cy="5707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309" name="Rectangle 257"/>
              <p:cNvSpPr>
                <a:spLocks noChangeArrowheads="1"/>
              </p:cNvSpPr>
              <p:nvPr/>
            </p:nvSpPr>
            <p:spPr bwMode="auto">
              <a:xfrm flipH="1">
                <a:off x="2004404" y="5155167"/>
                <a:ext cx="29579" cy="56659"/>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310" name="Rectangle 259"/>
              <p:cNvSpPr>
                <a:spLocks noChangeArrowheads="1"/>
              </p:cNvSpPr>
              <p:nvPr/>
            </p:nvSpPr>
            <p:spPr bwMode="auto">
              <a:xfrm flipH="1">
                <a:off x="1938162" y="5155167"/>
                <a:ext cx="29996" cy="56659"/>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311" name="Rectangle 260"/>
              <p:cNvSpPr>
                <a:spLocks noChangeArrowheads="1"/>
              </p:cNvSpPr>
              <p:nvPr/>
            </p:nvSpPr>
            <p:spPr bwMode="auto">
              <a:xfrm flipH="1">
                <a:off x="1872337" y="5155167"/>
                <a:ext cx="29996" cy="56659"/>
              </a:xfrm>
              <a:prstGeom prst="rect">
                <a:avLst/>
              </a:prstGeom>
              <a:solidFill>
                <a:schemeClr val="accent2">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312" name="Rectangle 261"/>
              <p:cNvSpPr>
                <a:spLocks noChangeArrowheads="1"/>
              </p:cNvSpPr>
              <p:nvPr/>
            </p:nvSpPr>
            <p:spPr bwMode="auto">
              <a:xfrm flipH="1">
                <a:off x="1806512" y="5155167"/>
                <a:ext cx="29579" cy="56659"/>
              </a:xfrm>
              <a:prstGeom prst="rect">
                <a:avLst/>
              </a:prstGeom>
              <a:solidFill>
                <a:schemeClr val="accent2">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313" name="Rectangle 262"/>
              <p:cNvSpPr>
                <a:spLocks noChangeArrowheads="1"/>
              </p:cNvSpPr>
              <p:nvPr/>
            </p:nvSpPr>
            <p:spPr bwMode="auto">
              <a:xfrm flipH="1">
                <a:off x="2004403" y="5240573"/>
                <a:ext cx="29579" cy="57909"/>
              </a:xfrm>
              <a:prstGeom prst="rect">
                <a:avLst/>
              </a:prstGeom>
              <a:solidFill>
                <a:schemeClr val="accent2">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314" name="Rectangle 263"/>
              <p:cNvSpPr>
                <a:spLocks noChangeArrowheads="1"/>
              </p:cNvSpPr>
              <p:nvPr/>
            </p:nvSpPr>
            <p:spPr bwMode="auto">
              <a:xfrm flipH="1">
                <a:off x="1938162" y="5240573"/>
                <a:ext cx="29996" cy="57909"/>
              </a:xfrm>
              <a:prstGeom prst="rect">
                <a:avLst/>
              </a:prstGeom>
              <a:solidFill>
                <a:schemeClr val="accent2">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315" name="Rectangle 264"/>
              <p:cNvSpPr>
                <a:spLocks noChangeArrowheads="1"/>
              </p:cNvSpPr>
              <p:nvPr/>
            </p:nvSpPr>
            <p:spPr bwMode="auto">
              <a:xfrm flipH="1">
                <a:off x="1872337" y="5240573"/>
                <a:ext cx="29996" cy="57909"/>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316" name="Rectangle 265"/>
              <p:cNvSpPr>
                <a:spLocks noChangeArrowheads="1"/>
              </p:cNvSpPr>
              <p:nvPr/>
            </p:nvSpPr>
            <p:spPr bwMode="auto">
              <a:xfrm flipH="1">
                <a:off x="1806512" y="5240573"/>
                <a:ext cx="29579" cy="57909"/>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317" name="Rectangle 266"/>
              <p:cNvSpPr>
                <a:spLocks noChangeArrowheads="1"/>
              </p:cNvSpPr>
              <p:nvPr/>
            </p:nvSpPr>
            <p:spPr bwMode="auto">
              <a:xfrm flipH="1">
                <a:off x="2004403" y="5327229"/>
                <a:ext cx="29579" cy="57076"/>
              </a:xfrm>
              <a:prstGeom prst="rect">
                <a:avLst/>
              </a:pr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318" name="Rectangle 267"/>
              <p:cNvSpPr>
                <a:spLocks noChangeArrowheads="1"/>
              </p:cNvSpPr>
              <p:nvPr/>
            </p:nvSpPr>
            <p:spPr bwMode="auto">
              <a:xfrm flipH="1">
                <a:off x="1938162" y="5327229"/>
                <a:ext cx="29996" cy="5707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319" name="Rectangle 268"/>
              <p:cNvSpPr>
                <a:spLocks noChangeArrowheads="1"/>
              </p:cNvSpPr>
              <p:nvPr/>
            </p:nvSpPr>
            <p:spPr bwMode="auto">
              <a:xfrm flipH="1">
                <a:off x="1872337" y="5327229"/>
                <a:ext cx="29996" cy="57076"/>
              </a:xfrm>
              <a:prstGeom prst="rect">
                <a:avLst/>
              </a:prstGeom>
              <a:solidFill>
                <a:schemeClr val="accent2">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320" name="Rectangle 269"/>
              <p:cNvSpPr>
                <a:spLocks noChangeArrowheads="1"/>
              </p:cNvSpPr>
              <p:nvPr/>
            </p:nvSpPr>
            <p:spPr bwMode="auto">
              <a:xfrm flipH="1">
                <a:off x="1806512" y="5327229"/>
                <a:ext cx="29579" cy="5707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327" name="Rectangle 276"/>
              <p:cNvSpPr>
                <a:spLocks noChangeArrowheads="1"/>
              </p:cNvSpPr>
              <p:nvPr/>
            </p:nvSpPr>
            <p:spPr bwMode="auto">
              <a:xfrm flipH="1">
                <a:off x="2004403" y="5413050"/>
                <a:ext cx="29579" cy="56659"/>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328" name="Rectangle 277"/>
              <p:cNvSpPr>
                <a:spLocks noChangeArrowheads="1"/>
              </p:cNvSpPr>
              <p:nvPr/>
            </p:nvSpPr>
            <p:spPr bwMode="auto">
              <a:xfrm flipH="1">
                <a:off x="1938162" y="5413050"/>
                <a:ext cx="29996" cy="56659"/>
              </a:xfrm>
              <a:prstGeom prst="rect">
                <a:avLst/>
              </a:prstGeom>
              <a:solidFill>
                <a:schemeClr val="accent2">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329" name="Rectangle 278"/>
              <p:cNvSpPr>
                <a:spLocks noChangeArrowheads="1"/>
              </p:cNvSpPr>
              <p:nvPr/>
            </p:nvSpPr>
            <p:spPr bwMode="auto">
              <a:xfrm flipH="1">
                <a:off x="1872337" y="5413050"/>
                <a:ext cx="29996" cy="56659"/>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330" name="Rectangle 279"/>
              <p:cNvSpPr>
                <a:spLocks noChangeArrowheads="1"/>
              </p:cNvSpPr>
              <p:nvPr/>
            </p:nvSpPr>
            <p:spPr bwMode="auto">
              <a:xfrm flipH="1">
                <a:off x="1806512" y="5413050"/>
                <a:ext cx="29579" cy="56659"/>
              </a:xfrm>
              <a:prstGeom prst="rect">
                <a:avLst/>
              </a:prstGeom>
              <a:solidFill>
                <a:schemeClr val="accent2">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331" name="Rectangle 280"/>
              <p:cNvSpPr>
                <a:spLocks noChangeArrowheads="1"/>
              </p:cNvSpPr>
              <p:nvPr/>
            </p:nvSpPr>
            <p:spPr bwMode="auto">
              <a:xfrm flipH="1">
                <a:off x="1806512" y="4694811"/>
                <a:ext cx="95821" cy="55826"/>
              </a:xfrm>
              <a:prstGeom prst="rect">
                <a:avLst/>
              </a:prstGeom>
              <a:solidFill>
                <a:schemeClr val="accent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332" name="Rectangle 281"/>
              <p:cNvSpPr>
                <a:spLocks noChangeArrowheads="1"/>
              </p:cNvSpPr>
              <p:nvPr/>
            </p:nvSpPr>
            <p:spPr bwMode="auto">
              <a:xfrm flipH="1">
                <a:off x="1984823" y="4658982"/>
                <a:ext cx="19580" cy="91655"/>
              </a:xfrm>
              <a:prstGeom prst="rect">
                <a:avLst/>
              </a:prstGeom>
              <a:solidFill>
                <a:schemeClr val="accent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grpSp>
        <p:sp>
          <p:nvSpPr>
            <p:cNvPr id="1101" name="Rectangle 130"/>
            <p:cNvSpPr>
              <a:spLocks noChangeArrowheads="1"/>
            </p:cNvSpPr>
            <p:nvPr/>
          </p:nvSpPr>
          <p:spPr bwMode="auto">
            <a:xfrm flipH="1">
              <a:off x="2668461" y="6735526"/>
              <a:ext cx="808042" cy="215355"/>
            </a:xfrm>
            <a:prstGeom prst="rect">
              <a:avLst/>
            </a:pr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1102" name="Rectangle 131"/>
            <p:cNvSpPr>
              <a:spLocks noChangeArrowheads="1"/>
            </p:cNvSpPr>
            <p:nvPr/>
          </p:nvSpPr>
          <p:spPr bwMode="auto">
            <a:xfrm flipH="1">
              <a:off x="2753131" y="6660059"/>
              <a:ext cx="97554" cy="119642"/>
            </a:xfrm>
            <a:prstGeom prst="rect">
              <a:avLst/>
            </a:pr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1103" name="Rectangle 136"/>
            <p:cNvSpPr>
              <a:spLocks noChangeArrowheads="1"/>
            </p:cNvSpPr>
            <p:nvPr/>
          </p:nvSpPr>
          <p:spPr bwMode="auto">
            <a:xfrm flipH="1">
              <a:off x="2743927" y="6844123"/>
              <a:ext cx="58901" cy="106757"/>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1104" name="Rectangle 137"/>
            <p:cNvSpPr>
              <a:spLocks noChangeArrowheads="1"/>
            </p:cNvSpPr>
            <p:nvPr/>
          </p:nvSpPr>
          <p:spPr bwMode="auto">
            <a:xfrm flipH="1">
              <a:off x="3250104" y="6842283"/>
              <a:ext cx="180383" cy="62582"/>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1105" name="Rectangle 138"/>
            <p:cNvSpPr>
              <a:spLocks noChangeArrowheads="1"/>
            </p:cNvSpPr>
            <p:nvPr/>
          </p:nvSpPr>
          <p:spPr bwMode="auto">
            <a:xfrm flipH="1">
              <a:off x="3047633" y="6842283"/>
              <a:ext cx="182224" cy="62582"/>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1106" name="Rectangle 139"/>
            <p:cNvSpPr>
              <a:spLocks noChangeArrowheads="1"/>
            </p:cNvSpPr>
            <p:nvPr/>
          </p:nvSpPr>
          <p:spPr bwMode="auto">
            <a:xfrm flipH="1">
              <a:off x="2847003" y="6842283"/>
              <a:ext cx="180383" cy="62582"/>
            </a:xfrm>
            <a:prstGeom prst="rect">
              <a:avLst/>
            </a:prstGeom>
            <a:solidFill>
              <a:srgbClr val="00188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1107" name="Rectangle 140"/>
            <p:cNvSpPr>
              <a:spLocks noChangeArrowheads="1"/>
            </p:cNvSpPr>
            <p:nvPr/>
          </p:nvSpPr>
          <p:spPr bwMode="auto">
            <a:xfrm flipH="1">
              <a:off x="2847003" y="6842283"/>
              <a:ext cx="180383" cy="62582"/>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1067" name="Rectangle 11"/>
            <p:cNvSpPr>
              <a:spLocks noChangeArrowheads="1"/>
            </p:cNvSpPr>
            <p:nvPr/>
          </p:nvSpPr>
          <p:spPr bwMode="auto">
            <a:xfrm>
              <a:off x="3073307" y="6398496"/>
              <a:ext cx="804547" cy="596029"/>
            </a:xfrm>
            <a:prstGeom prst="rect">
              <a:avLst/>
            </a:prstGeom>
            <a:solidFill>
              <a:schemeClr val="bg1">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1069" name="Rectangle 13"/>
            <p:cNvSpPr>
              <a:spLocks noChangeArrowheads="1"/>
            </p:cNvSpPr>
            <p:nvPr/>
          </p:nvSpPr>
          <p:spPr bwMode="auto">
            <a:xfrm>
              <a:off x="3284306" y="6538691"/>
              <a:ext cx="804547" cy="455834"/>
            </a:xfrm>
            <a:prstGeom prst="rect">
              <a:avLst/>
            </a:prstGeom>
            <a:solidFill>
              <a:schemeClr val="bg1">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1070" name="Rectangle 18"/>
            <p:cNvSpPr>
              <a:spLocks noChangeArrowheads="1"/>
            </p:cNvSpPr>
            <p:nvPr/>
          </p:nvSpPr>
          <p:spPr bwMode="auto">
            <a:xfrm>
              <a:off x="4003080" y="6237329"/>
              <a:ext cx="195561" cy="757196"/>
            </a:xfrm>
            <a:prstGeom prst="rect">
              <a:avLst/>
            </a:prstGeom>
            <a:solidFill>
              <a:schemeClr val="bg1">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1072" name="Rectangle 141"/>
            <p:cNvSpPr>
              <a:spLocks noChangeArrowheads="1"/>
            </p:cNvSpPr>
            <p:nvPr/>
          </p:nvSpPr>
          <p:spPr bwMode="auto">
            <a:xfrm>
              <a:off x="3476351" y="6240799"/>
              <a:ext cx="102927" cy="163461"/>
            </a:xfrm>
            <a:prstGeom prst="rect">
              <a:avLst/>
            </a:prstGeom>
            <a:solidFill>
              <a:schemeClr val="bg1">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1073" name="Rectangle 143"/>
            <p:cNvSpPr>
              <a:spLocks noChangeArrowheads="1"/>
            </p:cNvSpPr>
            <p:nvPr/>
          </p:nvSpPr>
          <p:spPr bwMode="auto">
            <a:xfrm>
              <a:off x="3618733" y="6322529"/>
              <a:ext cx="198992" cy="81732"/>
            </a:xfrm>
            <a:prstGeom prst="rect">
              <a:avLst/>
            </a:prstGeom>
            <a:solidFill>
              <a:schemeClr val="bg1">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563" name="Freeform 18"/>
            <p:cNvSpPr>
              <a:spLocks/>
            </p:cNvSpPr>
            <p:nvPr userDrawn="1"/>
          </p:nvSpPr>
          <p:spPr bwMode="auto">
            <a:xfrm flipH="1">
              <a:off x="984" y="6403470"/>
              <a:ext cx="2761266" cy="596634"/>
            </a:xfrm>
            <a:custGeom>
              <a:avLst/>
              <a:gdLst>
                <a:gd name="T0" fmla="*/ 0 w 1014"/>
                <a:gd name="T1" fmla="*/ 296 h 296"/>
                <a:gd name="T2" fmla="*/ 0 w 1014"/>
                <a:gd name="T3" fmla="*/ 296 h 296"/>
                <a:gd name="T4" fmla="*/ 1014 w 1014"/>
                <a:gd name="T5" fmla="*/ 296 h 296"/>
                <a:gd name="T6" fmla="*/ 1014 w 1014"/>
                <a:gd name="T7" fmla="*/ 238 h 296"/>
                <a:gd name="T8" fmla="*/ 0 w 1014"/>
                <a:gd name="T9" fmla="*/ 296 h 296"/>
              </a:gdLst>
              <a:ahLst/>
              <a:cxnLst>
                <a:cxn ang="0">
                  <a:pos x="T0" y="T1"/>
                </a:cxn>
                <a:cxn ang="0">
                  <a:pos x="T2" y="T3"/>
                </a:cxn>
                <a:cxn ang="0">
                  <a:pos x="T4" y="T5"/>
                </a:cxn>
                <a:cxn ang="0">
                  <a:pos x="T6" y="T7"/>
                </a:cxn>
                <a:cxn ang="0">
                  <a:pos x="T8" y="T9"/>
                </a:cxn>
              </a:cxnLst>
              <a:rect l="0" t="0" r="r" b="b"/>
              <a:pathLst>
                <a:path w="1014" h="296">
                  <a:moveTo>
                    <a:pt x="0" y="296"/>
                  </a:moveTo>
                  <a:cubicBezTo>
                    <a:pt x="0" y="296"/>
                    <a:pt x="0" y="296"/>
                    <a:pt x="0" y="296"/>
                  </a:cubicBezTo>
                  <a:cubicBezTo>
                    <a:pt x="1014" y="296"/>
                    <a:pt x="1014" y="296"/>
                    <a:pt x="1014" y="296"/>
                  </a:cubicBezTo>
                  <a:cubicBezTo>
                    <a:pt x="1014" y="238"/>
                    <a:pt x="1014" y="238"/>
                    <a:pt x="1014" y="238"/>
                  </a:cubicBezTo>
                  <a:cubicBezTo>
                    <a:pt x="714" y="0"/>
                    <a:pt x="277" y="19"/>
                    <a:pt x="0" y="296"/>
                  </a:cubicBezTo>
                  <a:close/>
                </a:path>
              </a:pathLst>
            </a:custGeom>
            <a:solidFill>
              <a:srgbClr val="77AC00"/>
            </a:solidFill>
            <a:ln>
              <a:noFill/>
            </a:ln>
            <a:extLst/>
          </p:spPr>
          <p:txBody>
            <a:bodyPr vert="horz" wrap="square" lIns="91427" tIns="45713" rIns="91427" bIns="45713" numCol="1" anchor="t" anchorCtr="0" compatLnSpc="1">
              <a:prstTxWarp prst="textNoShape">
                <a:avLst/>
              </a:prstTxWarp>
              <a:noAutofit/>
            </a:bodyPr>
            <a:lstStyle/>
            <a:p>
              <a:pPr defTabSz="699171"/>
              <a:endParaRPr lang="en-US" sz="1350" kern="0">
                <a:solidFill>
                  <a:srgbClr val="000000"/>
                </a:solidFill>
              </a:endParaRPr>
            </a:p>
          </p:txBody>
        </p:sp>
        <p:sp>
          <p:nvSpPr>
            <p:cNvPr id="565" name="Rectangle 33"/>
            <p:cNvSpPr>
              <a:spLocks noChangeArrowheads="1"/>
            </p:cNvSpPr>
            <p:nvPr userDrawn="1"/>
          </p:nvSpPr>
          <p:spPr bwMode="auto">
            <a:xfrm>
              <a:off x="0" y="6942034"/>
              <a:ext cx="12436475" cy="52491"/>
            </a:xfrm>
            <a:prstGeom prst="rect">
              <a:avLst/>
            </a:prstGeom>
            <a:solidFill>
              <a:srgbClr val="7FBA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350"/>
            </a:p>
          </p:txBody>
        </p:sp>
        <p:sp>
          <p:nvSpPr>
            <p:cNvPr id="592" name="Freeform 44"/>
            <p:cNvSpPr>
              <a:spLocks/>
            </p:cNvSpPr>
            <p:nvPr userDrawn="1"/>
          </p:nvSpPr>
          <p:spPr bwMode="auto">
            <a:xfrm flipH="1">
              <a:off x="844999" y="5731251"/>
              <a:ext cx="362627" cy="237535"/>
            </a:xfrm>
            <a:custGeom>
              <a:avLst/>
              <a:gdLst>
                <a:gd name="T0" fmla="*/ 154 w 184"/>
                <a:gd name="T1" fmla="*/ 53 h 121"/>
                <a:gd name="T2" fmla="*/ 154 w 184"/>
                <a:gd name="T3" fmla="*/ 51 h 121"/>
                <a:gd name="T4" fmla="*/ 104 w 184"/>
                <a:gd name="T5" fmla="*/ 0 h 121"/>
                <a:gd name="T6" fmla="*/ 61 w 184"/>
                <a:gd name="T7" fmla="*/ 23 h 121"/>
                <a:gd name="T8" fmla="*/ 48 w 184"/>
                <a:gd name="T9" fmla="*/ 19 h 121"/>
                <a:gd name="T10" fmla="*/ 31 w 184"/>
                <a:gd name="T11" fmla="*/ 24 h 121"/>
                <a:gd name="T12" fmla="*/ 18 w 184"/>
                <a:gd name="T13" fmla="*/ 48 h 121"/>
                <a:gd name="T14" fmla="*/ 0 w 184"/>
                <a:gd name="T15" fmla="*/ 81 h 121"/>
                <a:gd name="T16" fmla="*/ 35 w 184"/>
                <a:gd name="T17" fmla="*/ 121 h 121"/>
                <a:gd name="T18" fmla="*/ 40 w 184"/>
                <a:gd name="T19" fmla="*/ 121 h 121"/>
                <a:gd name="T20" fmla="*/ 44 w 184"/>
                <a:gd name="T21" fmla="*/ 121 h 121"/>
                <a:gd name="T22" fmla="*/ 127 w 184"/>
                <a:gd name="T23" fmla="*/ 121 h 121"/>
                <a:gd name="T24" fmla="*/ 128 w 184"/>
                <a:gd name="T25" fmla="*/ 121 h 121"/>
                <a:gd name="T26" fmla="*/ 130 w 184"/>
                <a:gd name="T27" fmla="*/ 121 h 121"/>
                <a:gd name="T28" fmla="*/ 136 w 184"/>
                <a:gd name="T29" fmla="*/ 121 h 121"/>
                <a:gd name="T30" fmla="*/ 150 w 184"/>
                <a:gd name="T31" fmla="*/ 121 h 121"/>
                <a:gd name="T32" fmla="*/ 184 w 184"/>
                <a:gd name="T33" fmla="*/ 87 h 121"/>
                <a:gd name="T34" fmla="*/ 154 w 184"/>
                <a:gd name="T35" fmla="*/ 53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4" h="121">
                  <a:moveTo>
                    <a:pt x="154" y="53"/>
                  </a:moveTo>
                  <a:cubicBezTo>
                    <a:pt x="154" y="53"/>
                    <a:pt x="154" y="52"/>
                    <a:pt x="154" y="51"/>
                  </a:cubicBezTo>
                  <a:cubicBezTo>
                    <a:pt x="154" y="23"/>
                    <a:pt x="132" y="0"/>
                    <a:pt x="104" y="0"/>
                  </a:cubicBezTo>
                  <a:cubicBezTo>
                    <a:pt x="86" y="0"/>
                    <a:pt x="71" y="9"/>
                    <a:pt x="61" y="23"/>
                  </a:cubicBezTo>
                  <a:cubicBezTo>
                    <a:pt x="57" y="20"/>
                    <a:pt x="53" y="19"/>
                    <a:pt x="48" y="19"/>
                  </a:cubicBezTo>
                  <a:cubicBezTo>
                    <a:pt x="41" y="19"/>
                    <a:pt x="36" y="21"/>
                    <a:pt x="31" y="24"/>
                  </a:cubicBezTo>
                  <a:cubicBezTo>
                    <a:pt x="23" y="29"/>
                    <a:pt x="18" y="38"/>
                    <a:pt x="18" y="48"/>
                  </a:cubicBezTo>
                  <a:cubicBezTo>
                    <a:pt x="7" y="55"/>
                    <a:pt x="0" y="67"/>
                    <a:pt x="0" y="81"/>
                  </a:cubicBezTo>
                  <a:cubicBezTo>
                    <a:pt x="0" y="102"/>
                    <a:pt x="15" y="119"/>
                    <a:pt x="35" y="121"/>
                  </a:cubicBezTo>
                  <a:cubicBezTo>
                    <a:pt x="37" y="121"/>
                    <a:pt x="38" y="121"/>
                    <a:pt x="40" y="121"/>
                  </a:cubicBezTo>
                  <a:cubicBezTo>
                    <a:pt x="41" y="121"/>
                    <a:pt x="42" y="121"/>
                    <a:pt x="44" y="121"/>
                  </a:cubicBezTo>
                  <a:cubicBezTo>
                    <a:pt x="62" y="121"/>
                    <a:pt x="106" y="121"/>
                    <a:pt x="127" y="121"/>
                  </a:cubicBezTo>
                  <a:cubicBezTo>
                    <a:pt x="127" y="121"/>
                    <a:pt x="128" y="121"/>
                    <a:pt x="128" y="121"/>
                  </a:cubicBezTo>
                  <a:cubicBezTo>
                    <a:pt x="130" y="121"/>
                    <a:pt x="130" y="121"/>
                    <a:pt x="130" y="121"/>
                  </a:cubicBezTo>
                  <a:cubicBezTo>
                    <a:pt x="131" y="121"/>
                    <a:pt x="134" y="121"/>
                    <a:pt x="136" y="121"/>
                  </a:cubicBezTo>
                  <a:cubicBezTo>
                    <a:pt x="150" y="121"/>
                    <a:pt x="150" y="121"/>
                    <a:pt x="150" y="121"/>
                  </a:cubicBezTo>
                  <a:cubicBezTo>
                    <a:pt x="169" y="121"/>
                    <a:pt x="184" y="106"/>
                    <a:pt x="184" y="87"/>
                  </a:cubicBezTo>
                  <a:cubicBezTo>
                    <a:pt x="184" y="70"/>
                    <a:pt x="171" y="56"/>
                    <a:pt x="154" y="53"/>
                  </a:cubicBezTo>
                  <a:close/>
                </a:path>
              </a:pathLst>
            </a:custGeom>
            <a:solidFill>
              <a:schemeClr val="accent1">
                <a:lumMod val="20000"/>
                <a:lumOff val="8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a:p>
          </p:txBody>
        </p:sp>
        <p:sp>
          <p:nvSpPr>
            <p:cNvPr id="594" name="Freeform 46"/>
            <p:cNvSpPr>
              <a:spLocks/>
            </p:cNvSpPr>
            <p:nvPr userDrawn="1"/>
          </p:nvSpPr>
          <p:spPr bwMode="auto">
            <a:xfrm flipH="1">
              <a:off x="1207626" y="5989582"/>
              <a:ext cx="476476" cy="314839"/>
            </a:xfrm>
            <a:custGeom>
              <a:avLst/>
              <a:gdLst>
                <a:gd name="T0" fmla="*/ 203 w 242"/>
                <a:gd name="T1" fmla="*/ 70 h 160"/>
                <a:gd name="T2" fmla="*/ 203 w 242"/>
                <a:gd name="T3" fmla="*/ 67 h 160"/>
                <a:gd name="T4" fmla="*/ 136 w 242"/>
                <a:gd name="T5" fmla="*/ 0 h 160"/>
                <a:gd name="T6" fmla="*/ 81 w 242"/>
                <a:gd name="T7" fmla="*/ 30 h 160"/>
                <a:gd name="T8" fmla="*/ 62 w 242"/>
                <a:gd name="T9" fmla="*/ 25 h 160"/>
                <a:gd name="T10" fmla="*/ 24 w 242"/>
                <a:gd name="T11" fmla="*/ 63 h 160"/>
                <a:gd name="T12" fmla="*/ 0 w 242"/>
                <a:gd name="T13" fmla="*/ 107 h 160"/>
                <a:gd name="T14" fmla="*/ 46 w 242"/>
                <a:gd name="T15" fmla="*/ 160 h 160"/>
                <a:gd name="T16" fmla="*/ 52 w 242"/>
                <a:gd name="T17" fmla="*/ 160 h 160"/>
                <a:gd name="T18" fmla="*/ 57 w 242"/>
                <a:gd name="T19" fmla="*/ 160 h 160"/>
                <a:gd name="T20" fmla="*/ 166 w 242"/>
                <a:gd name="T21" fmla="*/ 160 h 160"/>
                <a:gd name="T22" fmla="*/ 171 w 242"/>
                <a:gd name="T23" fmla="*/ 160 h 160"/>
                <a:gd name="T24" fmla="*/ 179 w 242"/>
                <a:gd name="T25" fmla="*/ 160 h 160"/>
                <a:gd name="T26" fmla="*/ 197 w 242"/>
                <a:gd name="T27" fmla="*/ 160 h 160"/>
                <a:gd name="T28" fmla="*/ 242 w 242"/>
                <a:gd name="T29" fmla="*/ 115 h 160"/>
                <a:gd name="T30" fmla="*/ 203 w 242"/>
                <a:gd name="T31" fmla="*/ 7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42" h="160">
                  <a:moveTo>
                    <a:pt x="203" y="70"/>
                  </a:moveTo>
                  <a:cubicBezTo>
                    <a:pt x="203" y="69"/>
                    <a:pt x="203" y="68"/>
                    <a:pt x="203" y="67"/>
                  </a:cubicBezTo>
                  <a:cubicBezTo>
                    <a:pt x="203" y="30"/>
                    <a:pt x="173" y="0"/>
                    <a:pt x="136" y="0"/>
                  </a:cubicBezTo>
                  <a:cubicBezTo>
                    <a:pt x="113" y="0"/>
                    <a:pt x="93" y="12"/>
                    <a:pt x="81" y="30"/>
                  </a:cubicBezTo>
                  <a:cubicBezTo>
                    <a:pt x="75" y="27"/>
                    <a:pt x="69" y="25"/>
                    <a:pt x="62" y="25"/>
                  </a:cubicBezTo>
                  <a:cubicBezTo>
                    <a:pt x="41" y="25"/>
                    <a:pt x="24" y="42"/>
                    <a:pt x="24" y="63"/>
                  </a:cubicBezTo>
                  <a:cubicBezTo>
                    <a:pt x="9" y="73"/>
                    <a:pt x="0" y="89"/>
                    <a:pt x="0" y="107"/>
                  </a:cubicBezTo>
                  <a:cubicBezTo>
                    <a:pt x="0" y="135"/>
                    <a:pt x="20" y="157"/>
                    <a:pt x="46" y="160"/>
                  </a:cubicBezTo>
                  <a:cubicBezTo>
                    <a:pt x="48" y="160"/>
                    <a:pt x="50" y="160"/>
                    <a:pt x="52" y="160"/>
                  </a:cubicBezTo>
                  <a:cubicBezTo>
                    <a:pt x="54" y="160"/>
                    <a:pt x="56" y="160"/>
                    <a:pt x="57" y="160"/>
                  </a:cubicBezTo>
                  <a:cubicBezTo>
                    <a:pt x="82" y="160"/>
                    <a:pt x="139" y="160"/>
                    <a:pt x="166" y="160"/>
                  </a:cubicBezTo>
                  <a:cubicBezTo>
                    <a:pt x="171" y="160"/>
                    <a:pt x="171" y="160"/>
                    <a:pt x="171" y="160"/>
                  </a:cubicBezTo>
                  <a:cubicBezTo>
                    <a:pt x="173" y="160"/>
                    <a:pt x="177" y="160"/>
                    <a:pt x="179" y="160"/>
                  </a:cubicBezTo>
                  <a:cubicBezTo>
                    <a:pt x="197" y="160"/>
                    <a:pt x="197" y="160"/>
                    <a:pt x="197" y="160"/>
                  </a:cubicBezTo>
                  <a:cubicBezTo>
                    <a:pt x="222" y="160"/>
                    <a:pt x="242" y="139"/>
                    <a:pt x="242" y="115"/>
                  </a:cubicBezTo>
                  <a:cubicBezTo>
                    <a:pt x="242" y="92"/>
                    <a:pt x="225" y="73"/>
                    <a:pt x="203" y="70"/>
                  </a:cubicBezTo>
                </a:path>
              </a:pathLst>
            </a:custGeom>
            <a:solidFill>
              <a:srgbClr val="D9D9D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a:p>
          </p:txBody>
        </p:sp>
        <p:sp>
          <p:nvSpPr>
            <p:cNvPr id="1006" name="Rectangle 98"/>
            <p:cNvSpPr>
              <a:spLocks noChangeArrowheads="1"/>
            </p:cNvSpPr>
            <p:nvPr/>
          </p:nvSpPr>
          <p:spPr bwMode="auto">
            <a:xfrm>
              <a:off x="3099404" y="6515456"/>
              <a:ext cx="195734" cy="318617"/>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1007" name="Rectangle 99"/>
            <p:cNvSpPr>
              <a:spLocks noChangeArrowheads="1"/>
            </p:cNvSpPr>
            <p:nvPr/>
          </p:nvSpPr>
          <p:spPr bwMode="auto">
            <a:xfrm>
              <a:off x="3154701" y="6475958"/>
              <a:ext cx="79873" cy="81629"/>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1008" name="Rectangle 100"/>
            <p:cNvSpPr>
              <a:spLocks noChangeArrowheads="1"/>
            </p:cNvSpPr>
            <p:nvPr/>
          </p:nvSpPr>
          <p:spPr bwMode="auto">
            <a:xfrm>
              <a:off x="3118714" y="6211761"/>
              <a:ext cx="251909" cy="39498"/>
            </a:xfrm>
            <a:prstGeom prst="rect">
              <a:avLst/>
            </a:pr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1009" name="Rectangle 101"/>
            <p:cNvSpPr>
              <a:spLocks noChangeArrowheads="1"/>
            </p:cNvSpPr>
            <p:nvPr/>
          </p:nvSpPr>
          <p:spPr bwMode="auto">
            <a:xfrm>
              <a:off x="3037085" y="6251259"/>
              <a:ext cx="690774" cy="690775"/>
            </a:xfrm>
            <a:prstGeom prst="rect">
              <a:avLst/>
            </a:pr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1010" name="Rectangle 102"/>
            <p:cNvSpPr>
              <a:spLocks noChangeArrowheads="1"/>
            </p:cNvSpPr>
            <p:nvPr/>
          </p:nvSpPr>
          <p:spPr bwMode="auto">
            <a:xfrm>
              <a:off x="3037085" y="6275836"/>
              <a:ext cx="690774" cy="14044"/>
            </a:xfrm>
            <a:prstGeom prst="rect">
              <a:avLst/>
            </a:prstGeom>
            <a:solidFill>
              <a:schemeClr val="accent1">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1011" name="Rectangle 103"/>
            <p:cNvSpPr>
              <a:spLocks noChangeArrowheads="1"/>
            </p:cNvSpPr>
            <p:nvPr/>
          </p:nvSpPr>
          <p:spPr bwMode="auto">
            <a:xfrm>
              <a:off x="3075705" y="6315334"/>
              <a:ext cx="49153" cy="100939"/>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1012" name="Rectangle 104"/>
            <p:cNvSpPr>
              <a:spLocks noChangeArrowheads="1"/>
            </p:cNvSpPr>
            <p:nvPr/>
          </p:nvSpPr>
          <p:spPr bwMode="auto">
            <a:xfrm>
              <a:off x="3068683" y="6363609"/>
              <a:ext cx="64074" cy="4389"/>
            </a:xfrm>
            <a:prstGeom prst="rect">
              <a:avLst/>
            </a:pr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1013" name="Rectangle 105"/>
            <p:cNvSpPr>
              <a:spLocks noChangeArrowheads="1"/>
            </p:cNvSpPr>
            <p:nvPr/>
          </p:nvSpPr>
          <p:spPr bwMode="auto">
            <a:xfrm>
              <a:off x="3188932" y="6315334"/>
              <a:ext cx="48275" cy="100939"/>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1014" name="Rectangle 106"/>
            <p:cNvSpPr>
              <a:spLocks noChangeArrowheads="1"/>
            </p:cNvSpPr>
            <p:nvPr/>
          </p:nvSpPr>
          <p:spPr bwMode="auto">
            <a:xfrm>
              <a:off x="3181033" y="6363609"/>
              <a:ext cx="62319" cy="4389"/>
            </a:xfrm>
            <a:prstGeom prst="rect">
              <a:avLst/>
            </a:pr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1015" name="Rectangle 107"/>
            <p:cNvSpPr>
              <a:spLocks noChangeArrowheads="1"/>
            </p:cNvSpPr>
            <p:nvPr/>
          </p:nvSpPr>
          <p:spPr bwMode="auto">
            <a:xfrm>
              <a:off x="3301282" y="6315334"/>
              <a:ext cx="49153" cy="100939"/>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1016" name="Rectangle 108"/>
            <p:cNvSpPr>
              <a:spLocks noChangeArrowheads="1"/>
            </p:cNvSpPr>
            <p:nvPr/>
          </p:nvSpPr>
          <p:spPr bwMode="auto">
            <a:xfrm>
              <a:off x="3294260" y="6363609"/>
              <a:ext cx="62319" cy="4389"/>
            </a:xfrm>
            <a:prstGeom prst="rect">
              <a:avLst/>
            </a:pr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1017" name="Rectangle 109"/>
            <p:cNvSpPr>
              <a:spLocks noChangeArrowheads="1"/>
            </p:cNvSpPr>
            <p:nvPr/>
          </p:nvSpPr>
          <p:spPr bwMode="auto">
            <a:xfrm>
              <a:off x="3414509" y="6315334"/>
              <a:ext cx="48275" cy="100939"/>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1018" name="Rectangle 110"/>
            <p:cNvSpPr>
              <a:spLocks noChangeArrowheads="1"/>
            </p:cNvSpPr>
            <p:nvPr/>
          </p:nvSpPr>
          <p:spPr bwMode="auto">
            <a:xfrm>
              <a:off x="3406610" y="6363609"/>
              <a:ext cx="62319" cy="4389"/>
            </a:xfrm>
            <a:prstGeom prst="rect">
              <a:avLst/>
            </a:pr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1019" name="Rectangle 111"/>
            <p:cNvSpPr>
              <a:spLocks noChangeArrowheads="1"/>
            </p:cNvSpPr>
            <p:nvPr/>
          </p:nvSpPr>
          <p:spPr bwMode="auto">
            <a:xfrm>
              <a:off x="3526859" y="6315334"/>
              <a:ext cx="49153" cy="100939"/>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1020" name="Rectangle 112"/>
            <p:cNvSpPr>
              <a:spLocks noChangeArrowheads="1"/>
            </p:cNvSpPr>
            <p:nvPr/>
          </p:nvSpPr>
          <p:spPr bwMode="auto">
            <a:xfrm>
              <a:off x="3518959" y="6363609"/>
              <a:ext cx="63197" cy="4389"/>
            </a:xfrm>
            <a:prstGeom prst="rect">
              <a:avLst/>
            </a:pr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1021" name="Rectangle 113"/>
            <p:cNvSpPr>
              <a:spLocks noChangeArrowheads="1"/>
            </p:cNvSpPr>
            <p:nvPr/>
          </p:nvSpPr>
          <p:spPr bwMode="auto">
            <a:xfrm>
              <a:off x="3640086" y="6315334"/>
              <a:ext cx="48275" cy="100939"/>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1022" name="Rectangle 114"/>
            <p:cNvSpPr>
              <a:spLocks noChangeArrowheads="1"/>
            </p:cNvSpPr>
            <p:nvPr/>
          </p:nvSpPr>
          <p:spPr bwMode="auto">
            <a:xfrm>
              <a:off x="3632186" y="6363609"/>
              <a:ext cx="62319" cy="4389"/>
            </a:xfrm>
            <a:prstGeom prst="rect">
              <a:avLst/>
            </a:pr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1023" name="Rectangle 115"/>
            <p:cNvSpPr>
              <a:spLocks noChangeArrowheads="1"/>
            </p:cNvSpPr>
            <p:nvPr/>
          </p:nvSpPr>
          <p:spPr bwMode="auto">
            <a:xfrm>
              <a:off x="3075705" y="6447871"/>
              <a:ext cx="49153" cy="103572"/>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1024" name="Rectangle 116"/>
            <p:cNvSpPr>
              <a:spLocks noChangeArrowheads="1"/>
            </p:cNvSpPr>
            <p:nvPr/>
          </p:nvSpPr>
          <p:spPr bwMode="auto">
            <a:xfrm>
              <a:off x="3068683" y="6497902"/>
              <a:ext cx="64074" cy="4389"/>
            </a:xfrm>
            <a:prstGeom prst="rect">
              <a:avLst/>
            </a:pr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1025" name="Rectangle 117"/>
            <p:cNvSpPr>
              <a:spLocks noChangeArrowheads="1"/>
            </p:cNvSpPr>
            <p:nvPr/>
          </p:nvSpPr>
          <p:spPr bwMode="auto">
            <a:xfrm>
              <a:off x="3188932" y="6447871"/>
              <a:ext cx="48275" cy="103572"/>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1026" name="Rectangle 118"/>
            <p:cNvSpPr>
              <a:spLocks noChangeArrowheads="1"/>
            </p:cNvSpPr>
            <p:nvPr/>
          </p:nvSpPr>
          <p:spPr bwMode="auto">
            <a:xfrm>
              <a:off x="3181033" y="6497902"/>
              <a:ext cx="62319" cy="4389"/>
            </a:xfrm>
            <a:prstGeom prst="rect">
              <a:avLst/>
            </a:pr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1027" name="Rectangle 119"/>
            <p:cNvSpPr>
              <a:spLocks noChangeArrowheads="1"/>
            </p:cNvSpPr>
            <p:nvPr/>
          </p:nvSpPr>
          <p:spPr bwMode="auto">
            <a:xfrm>
              <a:off x="3301282" y="6447871"/>
              <a:ext cx="49153" cy="103572"/>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1028" name="Rectangle 120"/>
            <p:cNvSpPr>
              <a:spLocks noChangeArrowheads="1"/>
            </p:cNvSpPr>
            <p:nvPr/>
          </p:nvSpPr>
          <p:spPr bwMode="auto">
            <a:xfrm>
              <a:off x="3294260" y="6497902"/>
              <a:ext cx="62319" cy="4389"/>
            </a:xfrm>
            <a:prstGeom prst="rect">
              <a:avLst/>
            </a:pr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1029" name="Rectangle 121"/>
            <p:cNvSpPr>
              <a:spLocks noChangeArrowheads="1"/>
            </p:cNvSpPr>
            <p:nvPr/>
          </p:nvSpPr>
          <p:spPr bwMode="auto">
            <a:xfrm>
              <a:off x="3414509" y="6447871"/>
              <a:ext cx="48275" cy="103572"/>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1030" name="Rectangle 122"/>
            <p:cNvSpPr>
              <a:spLocks noChangeArrowheads="1"/>
            </p:cNvSpPr>
            <p:nvPr/>
          </p:nvSpPr>
          <p:spPr bwMode="auto">
            <a:xfrm>
              <a:off x="3406610" y="6497902"/>
              <a:ext cx="62319" cy="4389"/>
            </a:xfrm>
            <a:prstGeom prst="rect">
              <a:avLst/>
            </a:pr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1031" name="Rectangle 123"/>
            <p:cNvSpPr>
              <a:spLocks noChangeArrowheads="1"/>
            </p:cNvSpPr>
            <p:nvPr/>
          </p:nvSpPr>
          <p:spPr bwMode="auto">
            <a:xfrm>
              <a:off x="3526859" y="6447871"/>
              <a:ext cx="49153" cy="103572"/>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1032" name="Rectangle 124"/>
            <p:cNvSpPr>
              <a:spLocks noChangeArrowheads="1"/>
            </p:cNvSpPr>
            <p:nvPr/>
          </p:nvSpPr>
          <p:spPr bwMode="auto">
            <a:xfrm>
              <a:off x="3518959" y="6497902"/>
              <a:ext cx="63197" cy="4389"/>
            </a:xfrm>
            <a:prstGeom prst="rect">
              <a:avLst/>
            </a:pr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1033" name="Rectangle 125"/>
            <p:cNvSpPr>
              <a:spLocks noChangeArrowheads="1"/>
            </p:cNvSpPr>
            <p:nvPr/>
          </p:nvSpPr>
          <p:spPr bwMode="auto">
            <a:xfrm>
              <a:off x="3640086" y="6447871"/>
              <a:ext cx="48275" cy="103572"/>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1034" name="Rectangle 126"/>
            <p:cNvSpPr>
              <a:spLocks noChangeArrowheads="1"/>
            </p:cNvSpPr>
            <p:nvPr/>
          </p:nvSpPr>
          <p:spPr bwMode="auto">
            <a:xfrm>
              <a:off x="3632186" y="6497902"/>
              <a:ext cx="62319" cy="4389"/>
            </a:xfrm>
            <a:prstGeom prst="rect">
              <a:avLst/>
            </a:pr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1035" name="Rectangle 127"/>
            <p:cNvSpPr>
              <a:spLocks noChangeArrowheads="1"/>
            </p:cNvSpPr>
            <p:nvPr/>
          </p:nvSpPr>
          <p:spPr bwMode="auto">
            <a:xfrm>
              <a:off x="3075705" y="6582164"/>
              <a:ext cx="49153" cy="103572"/>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1036" name="Rectangle 128"/>
            <p:cNvSpPr>
              <a:spLocks noChangeArrowheads="1"/>
            </p:cNvSpPr>
            <p:nvPr/>
          </p:nvSpPr>
          <p:spPr bwMode="auto">
            <a:xfrm>
              <a:off x="3068683" y="6632195"/>
              <a:ext cx="64074" cy="3511"/>
            </a:xfrm>
            <a:prstGeom prst="rect">
              <a:avLst/>
            </a:pr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1037" name="Rectangle 129"/>
            <p:cNvSpPr>
              <a:spLocks noChangeArrowheads="1"/>
            </p:cNvSpPr>
            <p:nvPr/>
          </p:nvSpPr>
          <p:spPr bwMode="auto">
            <a:xfrm>
              <a:off x="3188932" y="6582164"/>
              <a:ext cx="48275" cy="103572"/>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1038" name="Rectangle 130"/>
            <p:cNvSpPr>
              <a:spLocks noChangeArrowheads="1"/>
            </p:cNvSpPr>
            <p:nvPr/>
          </p:nvSpPr>
          <p:spPr bwMode="auto">
            <a:xfrm>
              <a:off x="3181033" y="6632195"/>
              <a:ext cx="62319" cy="3511"/>
            </a:xfrm>
            <a:prstGeom prst="rect">
              <a:avLst/>
            </a:pr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1039" name="Rectangle 131"/>
            <p:cNvSpPr>
              <a:spLocks noChangeArrowheads="1"/>
            </p:cNvSpPr>
            <p:nvPr/>
          </p:nvSpPr>
          <p:spPr bwMode="auto">
            <a:xfrm>
              <a:off x="3301282" y="6582164"/>
              <a:ext cx="49153" cy="103572"/>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1040" name="Rectangle 132"/>
            <p:cNvSpPr>
              <a:spLocks noChangeArrowheads="1"/>
            </p:cNvSpPr>
            <p:nvPr/>
          </p:nvSpPr>
          <p:spPr bwMode="auto">
            <a:xfrm>
              <a:off x="3294260" y="6632195"/>
              <a:ext cx="62319" cy="3511"/>
            </a:xfrm>
            <a:prstGeom prst="rect">
              <a:avLst/>
            </a:pr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1041" name="Rectangle 133"/>
            <p:cNvSpPr>
              <a:spLocks noChangeArrowheads="1"/>
            </p:cNvSpPr>
            <p:nvPr/>
          </p:nvSpPr>
          <p:spPr bwMode="auto">
            <a:xfrm>
              <a:off x="3414509" y="6582164"/>
              <a:ext cx="48275" cy="103572"/>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1042" name="Rectangle 134"/>
            <p:cNvSpPr>
              <a:spLocks noChangeArrowheads="1"/>
            </p:cNvSpPr>
            <p:nvPr/>
          </p:nvSpPr>
          <p:spPr bwMode="auto">
            <a:xfrm>
              <a:off x="3406610" y="6632195"/>
              <a:ext cx="62319" cy="3511"/>
            </a:xfrm>
            <a:prstGeom prst="rect">
              <a:avLst/>
            </a:pr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1043" name="Rectangle 135"/>
            <p:cNvSpPr>
              <a:spLocks noChangeArrowheads="1"/>
            </p:cNvSpPr>
            <p:nvPr/>
          </p:nvSpPr>
          <p:spPr bwMode="auto">
            <a:xfrm>
              <a:off x="3526859" y="6582164"/>
              <a:ext cx="49153" cy="103572"/>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1044" name="Rectangle 136"/>
            <p:cNvSpPr>
              <a:spLocks noChangeArrowheads="1"/>
            </p:cNvSpPr>
            <p:nvPr/>
          </p:nvSpPr>
          <p:spPr bwMode="auto">
            <a:xfrm>
              <a:off x="3518959" y="6632195"/>
              <a:ext cx="63197" cy="3511"/>
            </a:xfrm>
            <a:prstGeom prst="rect">
              <a:avLst/>
            </a:pr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1045" name="Rectangle 137"/>
            <p:cNvSpPr>
              <a:spLocks noChangeArrowheads="1"/>
            </p:cNvSpPr>
            <p:nvPr/>
          </p:nvSpPr>
          <p:spPr bwMode="auto">
            <a:xfrm>
              <a:off x="3640086" y="6582164"/>
              <a:ext cx="48275" cy="103572"/>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1046" name="Rectangle 138"/>
            <p:cNvSpPr>
              <a:spLocks noChangeArrowheads="1"/>
            </p:cNvSpPr>
            <p:nvPr/>
          </p:nvSpPr>
          <p:spPr bwMode="auto">
            <a:xfrm>
              <a:off x="3632186" y="6632195"/>
              <a:ext cx="62319" cy="3511"/>
            </a:xfrm>
            <a:prstGeom prst="rect">
              <a:avLst/>
            </a:pr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1047" name="Rectangle 139"/>
            <p:cNvSpPr>
              <a:spLocks noChangeArrowheads="1"/>
            </p:cNvSpPr>
            <p:nvPr/>
          </p:nvSpPr>
          <p:spPr bwMode="auto">
            <a:xfrm>
              <a:off x="3075705" y="6716457"/>
              <a:ext cx="49153" cy="101817"/>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1048" name="Rectangle 140"/>
            <p:cNvSpPr>
              <a:spLocks noChangeArrowheads="1"/>
            </p:cNvSpPr>
            <p:nvPr/>
          </p:nvSpPr>
          <p:spPr bwMode="auto">
            <a:xfrm>
              <a:off x="3068683" y="6765610"/>
              <a:ext cx="64074" cy="4389"/>
            </a:xfrm>
            <a:prstGeom prst="rect">
              <a:avLst/>
            </a:pr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1049" name="Rectangle 141"/>
            <p:cNvSpPr>
              <a:spLocks noChangeArrowheads="1"/>
            </p:cNvSpPr>
            <p:nvPr/>
          </p:nvSpPr>
          <p:spPr bwMode="auto">
            <a:xfrm>
              <a:off x="3188932" y="6716457"/>
              <a:ext cx="48275" cy="101817"/>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1050" name="Rectangle 142"/>
            <p:cNvSpPr>
              <a:spLocks noChangeArrowheads="1"/>
            </p:cNvSpPr>
            <p:nvPr/>
          </p:nvSpPr>
          <p:spPr bwMode="auto">
            <a:xfrm>
              <a:off x="3181033" y="6765610"/>
              <a:ext cx="62319" cy="4389"/>
            </a:xfrm>
            <a:prstGeom prst="rect">
              <a:avLst/>
            </a:pr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1051" name="Rectangle 143"/>
            <p:cNvSpPr>
              <a:spLocks noChangeArrowheads="1"/>
            </p:cNvSpPr>
            <p:nvPr/>
          </p:nvSpPr>
          <p:spPr bwMode="auto">
            <a:xfrm>
              <a:off x="3188932" y="6899903"/>
              <a:ext cx="48275" cy="42131"/>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1052" name="Rectangle 144"/>
            <p:cNvSpPr>
              <a:spLocks noChangeArrowheads="1"/>
            </p:cNvSpPr>
            <p:nvPr/>
          </p:nvSpPr>
          <p:spPr bwMode="auto">
            <a:xfrm>
              <a:off x="3075705" y="6899903"/>
              <a:ext cx="49153" cy="42131"/>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1053" name="Rectangle 145"/>
            <p:cNvSpPr>
              <a:spLocks noChangeArrowheads="1"/>
            </p:cNvSpPr>
            <p:nvPr/>
          </p:nvSpPr>
          <p:spPr bwMode="auto">
            <a:xfrm>
              <a:off x="3638330" y="6901658"/>
              <a:ext cx="48275" cy="40376"/>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1054" name="Rectangle 146"/>
            <p:cNvSpPr>
              <a:spLocks noChangeArrowheads="1"/>
            </p:cNvSpPr>
            <p:nvPr/>
          </p:nvSpPr>
          <p:spPr bwMode="auto">
            <a:xfrm>
              <a:off x="3525981" y="6901658"/>
              <a:ext cx="48275" cy="40376"/>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1055" name="Rectangle 147"/>
            <p:cNvSpPr>
              <a:spLocks noChangeArrowheads="1"/>
            </p:cNvSpPr>
            <p:nvPr/>
          </p:nvSpPr>
          <p:spPr bwMode="auto">
            <a:xfrm>
              <a:off x="3526859" y="6716457"/>
              <a:ext cx="49153" cy="101817"/>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1056" name="Rectangle 148"/>
            <p:cNvSpPr>
              <a:spLocks noChangeArrowheads="1"/>
            </p:cNvSpPr>
            <p:nvPr/>
          </p:nvSpPr>
          <p:spPr bwMode="auto">
            <a:xfrm>
              <a:off x="3518959" y="6765610"/>
              <a:ext cx="63197" cy="4389"/>
            </a:xfrm>
            <a:prstGeom prst="rect">
              <a:avLst/>
            </a:pr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1057" name="Rectangle 149"/>
            <p:cNvSpPr>
              <a:spLocks noChangeArrowheads="1"/>
            </p:cNvSpPr>
            <p:nvPr/>
          </p:nvSpPr>
          <p:spPr bwMode="auto">
            <a:xfrm>
              <a:off x="3640086" y="6716457"/>
              <a:ext cx="48275" cy="101817"/>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1058" name="Rectangle 150"/>
            <p:cNvSpPr>
              <a:spLocks noChangeArrowheads="1"/>
            </p:cNvSpPr>
            <p:nvPr/>
          </p:nvSpPr>
          <p:spPr bwMode="auto">
            <a:xfrm>
              <a:off x="3632186" y="6765610"/>
              <a:ext cx="62319" cy="4389"/>
            </a:xfrm>
            <a:prstGeom prst="rect">
              <a:avLst/>
            </a:pr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1059" name="Rectangle 151"/>
            <p:cNvSpPr>
              <a:spLocks noChangeArrowheads="1"/>
            </p:cNvSpPr>
            <p:nvPr/>
          </p:nvSpPr>
          <p:spPr bwMode="auto">
            <a:xfrm>
              <a:off x="3324981" y="6712068"/>
              <a:ext cx="113227" cy="159747"/>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1060" name="Rectangle 152"/>
            <p:cNvSpPr>
              <a:spLocks noChangeArrowheads="1"/>
            </p:cNvSpPr>
            <p:nvPr/>
          </p:nvSpPr>
          <p:spPr bwMode="auto">
            <a:xfrm>
              <a:off x="3301282" y="6882348"/>
              <a:ext cx="161502" cy="14044"/>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1061" name="Rectangle 153"/>
            <p:cNvSpPr>
              <a:spLocks noChangeArrowheads="1"/>
            </p:cNvSpPr>
            <p:nvPr/>
          </p:nvSpPr>
          <p:spPr bwMode="auto">
            <a:xfrm>
              <a:off x="3287238" y="6904292"/>
              <a:ext cx="189590" cy="12288"/>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1062" name="Rectangle 154"/>
            <p:cNvSpPr>
              <a:spLocks noChangeArrowheads="1"/>
            </p:cNvSpPr>
            <p:nvPr/>
          </p:nvSpPr>
          <p:spPr bwMode="auto">
            <a:xfrm>
              <a:off x="3272317" y="6927990"/>
              <a:ext cx="220310" cy="14044"/>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1063" name="Line 155"/>
            <p:cNvSpPr>
              <a:spLocks noChangeShapeType="1"/>
            </p:cNvSpPr>
            <p:nvPr/>
          </p:nvSpPr>
          <p:spPr bwMode="auto">
            <a:xfrm flipV="1">
              <a:off x="3173133" y="6175774"/>
              <a:ext cx="0" cy="35109"/>
            </a:xfrm>
            <a:prstGeom prst="line">
              <a:avLst/>
            </a:prstGeom>
            <a:noFill/>
            <a:ln w="14288"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IN" sz="1350"/>
            </a:p>
          </p:txBody>
        </p:sp>
        <p:sp>
          <p:nvSpPr>
            <p:cNvPr id="1064" name="Line 156"/>
            <p:cNvSpPr>
              <a:spLocks noChangeShapeType="1"/>
            </p:cNvSpPr>
            <p:nvPr/>
          </p:nvSpPr>
          <p:spPr bwMode="auto">
            <a:xfrm flipV="1">
              <a:off x="3218775" y="6140665"/>
              <a:ext cx="0" cy="70219"/>
            </a:xfrm>
            <a:prstGeom prst="line">
              <a:avLst/>
            </a:prstGeom>
            <a:noFill/>
            <a:ln w="14288"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IN" sz="1350"/>
            </a:p>
          </p:txBody>
        </p:sp>
        <p:grpSp>
          <p:nvGrpSpPr>
            <p:cNvPr id="6" name="Group 5"/>
            <p:cNvGrpSpPr/>
            <p:nvPr userDrawn="1"/>
          </p:nvGrpSpPr>
          <p:grpSpPr>
            <a:xfrm>
              <a:off x="4661623" y="6523407"/>
              <a:ext cx="619751" cy="416850"/>
              <a:chOff x="4661623" y="6549689"/>
              <a:chExt cx="619751" cy="416850"/>
            </a:xfrm>
          </p:grpSpPr>
          <p:grpSp>
            <p:nvGrpSpPr>
              <p:cNvPr id="1074" name="Group 6"/>
              <p:cNvGrpSpPr>
                <a:grpSpLocks noChangeAspect="1"/>
              </p:cNvGrpSpPr>
              <p:nvPr userDrawn="1"/>
            </p:nvGrpSpPr>
            <p:grpSpPr bwMode="auto">
              <a:xfrm>
                <a:off x="4661623" y="6549689"/>
                <a:ext cx="200583" cy="416850"/>
                <a:chOff x="126" y="3692"/>
                <a:chExt cx="243" cy="505"/>
              </a:xfrm>
            </p:grpSpPr>
            <p:sp>
              <p:nvSpPr>
                <p:cNvPr id="1075" name="AutoShape 5"/>
                <p:cNvSpPr>
                  <a:spLocks noChangeAspect="1" noChangeArrowheads="1" noTextEdit="1"/>
                </p:cNvSpPr>
                <p:nvPr/>
              </p:nvSpPr>
              <p:spPr bwMode="auto">
                <a:xfrm>
                  <a:off x="126" y="3692"/>
                  <a:ext cx="243" cy="5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1076" name="Freeform 7"/>
                <p:cNvSpPr>
                  <a:spLocks/>
                </p:cNvSpPr>
                <p:nvPr/>
              </p:nvSpPr>
              <p:spPr bwMode="auto">
                <a:xfrm>
                  <a:off x="127" y="3818"/>
                  <a:ext cx="243" cy="285"/>
                </a:xfrm>
                <a:custGeom>
                  <a:avLst/>
                  <a:gdLst>
                    <a:gd name="T0" fmla="*/ 122 w 243"/>
                    <a:gd name="T1" fmla="*/ 0 h 285"/>
                    <a:gd name="T2" fmla="*/ 0 w 243"/>
                    <a:gd name="T3" fmla="*/ 285 h 285"/>
                    <a:gd name="T4" fmla="*/ 243 w 243"/>
                    <a:gd name="T5" fmla="*/ 285 h 285"/>
                    <a:gd name="T6" fmla="*/ 122 w 243"/>
                    <a:gd name="T7" fmla="*/ 0 h 285"/>
                  </a:gdLst>
                  <a:ahLst/>
                  <a:cxnLst>
                    <a:cxn ang="0">
                      <a:pos x="T0" y="T1"/>
                    </a:cxn>
                    <a:cxn ang="0">
                      <a:pos x="T2" y="T3"/>
                    </a:cxn>
                    <a:cxn ang="0">
                      <a:pos x="T4" y="T5"/>
                    </a:cxn>
                    <a:cxn ang="0">
                      <a:pos x="T6" y="T7"/>
                    </a:cxn>
                  </a:cxnLst>
                  <a:rect l="0" t="0" r="r" b="b"/>
                  <a:pathLst>
                    <a:path w="243" h="285">
                      <a:moveTo>
                        <a:pt x="122" y="0"/>
                      </a:moveTo>
                      <a:lnTo>
                        <a:pt x="0" y="285"/>
                      </a:lnTo>
                      <a:lnTo>
                        <a:pt x="243" y="285"/>
                      </a:lnTo>
                      <a:lnTo>
                        <a:pt x="122" y="0"/>
                      </a:lnTo>
                      <a:close/>
                    </a:path>
                  </a:pathLst>
                </a:custGeom>
                <a:solidFill>
                  <a:srgbClr val="7FB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1077" name="Freeform 8"/>
                <p:cNvSpPr>
                  <a:spLocks/>
                </p:cNvSpPr>
                <p:nvPr/>
              </p:nvSpPr>
              <p:spPr bwMode="auto">
                <a:xfrm>
                  <a:off x="144" y="3753"/>
                  <a:ext cx="208" cy="244"/>
                </a:xfrm>
                <a:custGeom>
                  <a:avLst/>
                  <a:gdLst>
                    <a:gd name="T0" fmla="*/ 105 w 208"/>
                    <a:gd name="T1" fmla="*/ 0 h 244"/>
                    <a:gd name="T2" fmla="*/ 0 w 208"/>
                    <a:gd name="T3" fmla="*/ 244 h 244"/>
                    <a:gd name="T4" fmla="*/ 208 w 208"/>
                    <a:gd name="T5" fmla="*/ 244 h 244"/>
                    <a:gd name="T6" fmla="*/ 105 w 208"/>
                    <a:gd name="T7" fmla="*/ 0 h 244"/>
                  </a:gdLst>
                  <a:ahLst/>
                  <a:cxnLst>
                    <a:cxn ang="0">
                      <a:pos x="T0" y="T1"/>
                    </a:cxn>
                    <a:cxn ang="0">
                      <a:pos x="T2" y="T3"/>
                    </a:cxn>
                    <a:cxn ang="0">
                      <a:pos x="T4" y="T5"/>
                    </a:cxn>
                    <a:cxn ang="0">
                      <a:pos x="T6" y="T7"/>
                    </a:cxn>
                  </a:cxnLst>
                  <a:rect l="0" t="0" r="r" b="b"/>
                  <a:pathLst>
                    <a:path w="208" h="244">
                      <a:moveTo>
                        <a:pt x="105" y="0"/>
                      </a:moveTo>
                      <a:lnTo>
                        <a:pt x="0" y="244"/>
                      </a:lnTo>
                      <a:lnTo>
                        <a:pt x="208" y="244"/>
                      </a:lnTo>
                      <a:lnTo>
                        <a:pt x="105" y="0"/>
                      </a:lnTo>
                      <a:close/>
                    </a:path>
                  </a:pathLst>
                </a:custGeom>
                <a:solidFill>
                  <a:srgbClr val="7FB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1078" name="Freeform 9"/>
                <p:cNvSpPr>
                  <a:spLocks/>
                </p:cNvSpPr>
                <p:nvPr/>
              </p:nvSpPr>
              <p:spPr bwMode="auto">
                <a:xfrm>
                  <a:off x="179" y="3693"/>
                  <a:ext cx="138" cy="163"/>
                </a:xfrm>
                <a:custGeom>
                  <a:avLst/>
                  <a:gdLst>
                    <a:gd name="T0" fmla="*/ 70 w 138"/>
                    <a:gd name="T1" fmla="*/ 0 h 163"/>
                    <a:gd name="T2" fmla="*/ 0 w 138"/>
                    <a:gd name="T3" fmla="*/ 163 h 163"/>
                    <a:gd name="T4" fmla="*/ 138 w 138"/>
                    <a:gd name="T5" fmla="*/ 163 h 163"/>
                    <a:gd name="T6" fmla="*/ 70 w 138"/>
                    <a:gd name="T7" fmla="*/ 0 h 163"/>
                  </a:gdLst>
                  <a:ahLst/>
                  <a:cxnLst>
                    <a:cxn ang="0">
                      <a:pos x="T0" y="T1"/>
                    </a:cxn>
                    <a:cxn ang="0">
                      <a:pos x="T2" y="T3"/>
                    </a:cxn>
                    <a:cxn ang="0">
                      <a:pos x="T4" y="T5"/>
                    </a:cxn>
                    <a:cxn ang="0">
                      <a:pos x="T6" y="T7"/>
                    </a:cxn>
                  </a:cxnLst>
                  <a:rect l="0" t="0" r="r" b="b"/>
                  <a:pathLst>
                    <a:path w="138" h="163">
                      <a:moveTo>
                        <a:pt x="70" y="0"/>
                      </a:moveTo>
                      <a:lnTo>
                        <a:pt x="0" y="163"/>
                      </a:lnTo>
                      <a:lnTo>
                        <a:pt x="138" y="163"/>
                      </a:lnTo>
                      <a:lnTo>
                        <a:pt x="70" y="0"/>
                      </a:lnTo>
                      <a:close/>
                    </a:path>
                  </a:pathLst>
                </a:custGeom>
                <a:solidFill>
                  <a:srgbClr val="7FB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1079" name="Freeform 10"/>
                <p:cNvSpPr>
                  <a:spLocks/>
                </p:cNvSpPr>
                <p:nvPr/>
              </p:nvSpPr>
              <p:spPr bwMode="auto">
                <a:xfrm>
                  <a:off x="228" y="3760"/>
                  <a:ext cx="42" cy="438"/>
                </a:xfrm>
                <a:custGeom>
                  <a:avLst/>
                  <a:gdLst>
                    <a:gd name="T0" fmla="*/ 21 w 42"/>
                    <a:gd name="T1" fmla="*/ 0 h 438"/>
                    <a:gd name="T2" fmla="*/ 0 w 42"/>
                    <a:gd name="T3" fmla="*/ 438 h 438"/>
                    <a:gd name="T4" fmla="*/ 42 w 42"/>
                    <a:gd name="T5" fmla="*/ 438 h 438"/>
                    <a:gd name="T6" fmla="*/ 21 w 42"/>
                    <a:gd name="T7" fmla="*/ 0 h 438"/>
                  </a:gdLst>
                  <a:ahLst/>
                  <a:cxnLst>
                    <a:cxn ang="0">
                      <a:pos x="T0" y="T1"/>
                    </a:cxn>
                    <a:cxn ang="0">
                      <a:pos x="T2" y="T3"/>
                    </a:cxn>
                    <a:cxn ang="0">
                      <a:pos x="T4" y="T5"/>
                    </a:cxn>
                    <a:cxn ang="0">
                      <a:pos x="T6" y="T7"/>
                    </a:cxn>
                  </a:cxnLst>
                  <a:rect l="0" t="0" r="r" b="b"/>
                  <a:pathLst>
                    <a:path w="42" h="438">
                      <a:moveTo>
                        <a:pt x="21" y="0"/>
                      </a:moveTo>
                      <a:lnTo>
                        <a:pt x="0" y="438"/>
                      </a:lnTo>
                      <a:lnTo>
                        <a:pt x="42" y="438"/>
                      </a:lnTo>
                      <a:lnTo>
                        <a:pt x="21"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1080" name="Freeform 11"/>
                <p:cNvSpPr>
                  <a:spLocks/>
                </p:cNvSpPr>
                <p:nvPr/>
              </p:nvSpPr>
              <p:spPr bwMode="auto">
                <a:xfrm>
                  <a:off x="234" y="3760"/>
                  <a:ext cx="32" cy="336"/>
                </a:xfrm>
                <a:custGeom>
                  <a:avLst/>
                  <a:gdLst>
                    <a:gd name="T0" fmla="*/ 15 w 32"/>
                    <a:gd name="T1" fmla="*/ 0 h 336"/>
                    <a:gd name="T2" fmla="*/ 0 w 32"/>
                    <a:gd name="T3" fmla="*/ 336 h 336"/>
                    <a:gd name="T4" fmla="*/ 32 w 32"/>
                    <a:gd name="T5" fmla="*/ 336 h 336"/>
                    <a:gd name="T6" fmla="*/ 15 w 32"/>
                    <a:gd name="T7" fmla="*/ 0 h 336"/>
                  </a:gdLst>
                  <a:ahLst/>
                  <a:cxnLst>
                    <a:cxn ang="0">
                      <a:pos x="T0" y="T1"/>
                    </a:cxn>
                    <a:cxn ang="0">
                      <a:pos x="T2" y="T3"/>
                    </a:cxn>
                    <a:cxn ang="0">
                      <a:pos x="T4" y="T5"/>
                    </a:cxn>
                    <a:cxn ang="0">
                      <a:pos x="T6" y="T7"/>
                    </a:cxn>
                  </a:cxnLst>
                  <a:rect l="0" t="0" r="r" b="b"/>
                  <a:pathLst>
                    <a:path w="32" h="336">
                      <a:moveTo>
                        <a:pt x="15" y="0"/>
                      </a:moveTo>
                      <a:lnTo>
                        <a:pt x="0" y="336"/>
                      </a:lnTo>
                      <a:lnTo>
                        <a:pt x="32" y="336"/>
                      </a:lnTo>
                      <a:lnTo>
                        <a:pt x="15" y="0"/>
                      </a:lnTo>
                      <a:close/>
                    </a:path>
                  </a:pathLst>
                </a:custGeom>
                <a:solidFill>
                  <a:srgbClr val="54513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1081" name="Freeform 12"/>
                <p:cNvSpPr>
                  <a:spLocks/>
                </p:cNvSpPr>
                <p:nvPr/>
              </p:nvSpPr>
              <p:spPr bwMode="auto">
                <a:xfrm>
                  <a:off x="193" y="3996"/>
                  <a:ext cx="60" cy="59"/>
                </a:xfrm>
                <a:custGeom>
                  <a:avLst/>
                  <a:gdLst>
                    <a:gd name="T0" fmla="*/ 0 w 60"/>
                    <a:gd name="T1" fmla="*/ 0 h 59"/>
                    <a:gd name="T2" fmla="*/ 50 w 60"/>
                    <a:gd name="T3" fmla="*/ 59 h 59"/>
                    <a:gd name="T4" fmla="*/ 60 w 60"/>
                    <a:gd name="T5" fmla="*/ 51 h 59"/>
                    <a:gd name="T6" fmla="*/ 0 w 60"/>
                    <a:gd name="T7" fmla="*/ 0 h 59"/>
                  </a:gdLst>
                  <a:ahLst/>
                  <a:cxnLst>
                    <a:cxn ang="0">
                      <a:pos x="T0" y="T1"/>
                    </a:cxn>
                    <a:cxn ang="0">
                      <a:pos x="T2" y="T3"/>
                    </a:cxn>
                    <a:cxn ang="0">
                      <a:pos x="T4" y="T5"/>
                    </a:cxn>
                    <a:cxn ang="0">
                      <a:pos x="T6" y="T7"/>
                    </a:cxn>
                  </a:cxnLst>
                  <a:rect l="0" t="0" r="r" b="b"/>
                  <a:pathLst>
                    <a:path w="60" h="59">
                      <a:moveTo>
                        <a:pt x="0" y="0"/>
                      </a:moveTo>
                      <a:lnTo>
                        <a:pt x="50" y="59"/>
                      </a:lnTo>
                      <a:lnTo>
                        <a:pt x="60" y="51"/>
                      </a:lnTo>
                      <a:lnTo>
                        <a:pt x="0"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1082" name="Freeform 13"/>
                <p:cNvSpPr>
                  <a:spLocks/>
                </p:cNvSpPr>
                <p:nvPr/>
              </p:nvSpPr>
              <p:spPr bwMode="auto">
                <a:xfrm>
                  <a:off x="200" y="3940"/>
                  <a:ext cx="53" cy="53"/>
                </a:xfrm>
                <a:custGeom>
                  <a:avLst/>
                  <a:gdLst>
                    <a:gd name="T0" fmla="*/ 0 w 53"/>
                    <a:gd name="T1" fmla="*/ 0 h 53"/>
                    <a:gd name="T2" fmla="*/ 43 w 53"/>
                    <a:gd name="T3" fmla="*/ 53 h 53"/>
                    <a:gd name="T4" fmla="*/ 53 w 53"/>
                    <a:gd name="T5" fmla="*/ 43 h 53"/>
                    <a:gd name="T6" fmla="*/ 0 w 53"/>
                    <a:gd name="T7" fmla="*/ 0 h 53"/>
                  </a:gdLst>
                  <a:ahLst/>
                  <a:cxnLst>
                    <a:cxn ang="0">
                      <a:pos x="T0" y="T1"/>
                    </a:cxn>
                    <a:cxn ang="0">
                      <a:pos x="T2" y="T3"/>
                    </a:cxn>
                    <a:cxn ang="0">
                      <a:pos x="T4" y="T5"/>
                    </a:cxn>
                    <a:cxn ang="0">
                      <a:pos x="T6" y="T7"/>
                    </a:cxn>
                  </a:cxnLst>
                  <a:rect l="0" t="0" r="r" b="b"/>
                  <a:pathLst>
                    <a:path w="53" h="53">
                      <a:moveTo>
                        <a:pt x="0" y="0"/>
                      </a:moveTo>
                      <a:lnTo>
                        <a:pt x="43" y="53"/>
                      </a:lnTo>
                      <a:lnTo>
                        <a:pt x="53" y="43"/>
                      </a:lnTo>
                      <a:lnTo>
                        <a:pt x="0"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1083" name="Freeform 14"/>
                <p:cNvSpPr>
                  <a:spLocks/>
                </p:cNvSpPr>
                <p:nvPr/>
              </p:nvSpPr>
              <p:spPr bwMode="auto">
                <a:xfrm>
                  <a:off x="208" y="3866"/>
                  <a:ext cx="42" cy="44"/>
                </a:xfrm>
                <a:custGeom>
                  <a:avLst/>
                  <a:gdLst>
                    <a:gd name="T0" fmla="*/ 0 w 42"/>
                    <a:gd name="T1" fmla="*/ 0 h 44"/>
                    <a:gd name="T2" fmla="*/ 37 w 42"/>
                    <a:gd name="T3" fmla="*/ 44 h 44"/>
                    <a:gd name="T4" fmla="*/ 42 w 42"/>
                    <a:gd name="T5" fmla="*/ 32 h 44"/>
                    <a:gd name="T6" fmla="*/ 0 w 42"/>
                    <a:gd name="T7" fmla="*/ 0 h 44"/>
                  </a:gdLst>
                  <a:ahLst/>
                  <a:cxnLst>
                    <a:cxn ang="0">
                      <a:pos x="T0" y="T1"/>
                    </a:cxn>
                    <a:cxn ang="0">
                      <a:pos x="T2" y="T3"/>
                    </a:cxn>
                    <a:cxn ang="0">
                      <a:pos x="T4" y="T5"/>
                    </a:cxn>
                    <a:cxn ang="0">
                      <a:pos x="T6" y="T7"/>
                    </a:cxn>
                  </a:cxnLst>
                  <a:rect l="0" t="0" r="r" b="b"/>
                  <a:pathLst>
                    <a:path w="42" h="44">
                      <a:moveTo>
                        <a:pt x="0" y="0"/>
                      </a:moveTo>
                      <a:lnTo>
                        <a:pt x="37" y="44"/>
                      </a:lnTo>
                      <a:lnTo>
                        <a:pt x="42" y="32"/>
                      </a:lnTo>
                      <a:lnTo>
                        <a:pt x="0"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1084" name="Freeform 15"/>
                <p:cNvSpPr>
                  <a:spLocks/>
                </p:cNvSpPr>
                <p:nvPr/>
              </p:nvSpPr>
              <p:spPr bwMode="auto">
                <a:xfrm>
                  <a:off x="252" y="4016"/>
                  <a:ext cx="57" cy="57"/>
                </a:xfrm>
                <a:custGeom>
                  <a:avLst/>
                  <a:gdLst>
                    <a:gd name="T0" fmla="*/ 57 w 57"/>
                    <a:gd name="T1" fmla="*/ 0 h 57"/>
                    <a:gd name="T2" fmla="*/ 11 w 57"/>
                    <a:gd name="T3" fmla="*/ 57 h 57"/>
                    <a:gd name="T4" fmla="*/ 0 w 57"/>
                    <a:gd name="T5" fmla="*/ 46 h 57"/>
                    <a:gd name="T6" fmla="*/ 57 w 57"/>
                    <a:gd name="T7" fmla="*/ 0 h 57"/>
                  </a:gdLst>
                  <a:ahLst/>
                  <a:cxnLst>
                    <a:cxn ang="0">
                      <a:pos x="T0" y="T1"/>
                    </a:cxn>
                    <a:cxn ang="0">
                      <a:pos x="T2" y="T3"/>
                    </a:cxn>
                    <a:cxn ang="0">
                      <a:pos x="T4" y="T5"/>
                    </a:cxn>
                    <a:cxn ang="0">
                      <a:pos x="T6" y="T7"/>
                    </a:cxn>
                  </a:cxnLst>
                  <a:rect l="0" t="0" r="r" b="b"/>
                  <a:pathLst>
                    <a:path w="57" h="57">
                      <a:moveTo>
                        <a:pt x="57" y="0"/>
                      </a:moveTo>
                      <a:lnTo>
                        <a:pt x="11" y="57"/>
                      </a:lnTo>
                      <a:lnTo>
                        <a:pt x="0" y="46"/>
                      </a:lnTo>
                      <a:lnTo>
                        <a:pt x="57"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1085" name="Freeform 16"/>
                <p:cNvSpPr>
                  <a:spLocks/>
                </p:cNvSpPr>
                <p:nvPr/>
              </p:nvSpPr>
              <p:spPr bwMode="auto">
                <a:xfrm>
                  <a:off x="246" y="3924"/>
                  <a:ext cx="49" cy="49"/>
                </a:xfrm>
                <a:custGeom>
                  <a:avLst/>
                  <a:gdLst>
                    <a:gd name="T0" fmla="*/ 49 w 49"/>
                    <a:gd name="T1" fmla="*/ 0 h 49"/>
                    <a:gd name="T2" fmla="*/ 10 w 49"/>
                    <a:gd name="T3" fmla="*/ 49 h 49"/>
                    <a:gd name="T4" fmla="*/ 0 w 49"/>
                    <a:gd name="T5" fmla="*/ 38 h 49"/>
                    <a:gd name="T6" fmla="*/ 49 w 49"/>
                    <a:gd name="T7" fmla="*/ 0 h 49"/>
                  </a:gdLst>
                  <a:ahLst/>
                  <a:cxnLst>
                    <a:cxn ang="0">
                      <a:pos x="T0" y="T1"/>
                    </a:cxn>
                    <a:cxn ang="0">
                      <a:pos x="T2" y="T3"/>
                    </a:cxn>
                    <a:cxn ang="0">
                      <a:pos x="T4" y="T5"/>
                    </a:cxn>
                    <a:cxn ang="0">
                      <a:pos x="T6" y="T7"/>
                    </a:cxn>
                  </a:cxnLst>
                  <a:rect l="0" t="0" r="r" b="b"/>
                  <a:pathLst>
                    <a:path w="49" h="49">
                      <a:moveTo>
                        <a:pt x="49" y="0"/>
                      </a:moveTo>
                      <a:lnTo>
                        <a:pt x="10" y="49"/>
                      </a:lnTo>
                      <a:lnTo>
                        <a:pt x="0" y="38"/>
                      </a:lnTo>
                      <a:lnTo>
                        <a:pt x="49"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1086" name="Freeform 17"/>
                <p:cNvSpPr>
                  <a:spLocks/>
                </p:cNvSpPr>
                <p:nvPr/>
              </p:nvSpPr>
              <p:spPr bwMode="auto">
                <a:xfrm>
                  <a:off x="243" y="3845"/>
                  <a:ext cx="38" cy="40"/>
                </a:xfrm>
                <a:custGeom>
                  <a:avLst/>
                  <a:gdLst>
                    <a:gd name="T0" fmla="*/ 38 w 38"/>
                    <a:gd name="T1" fmla="*/ 0 h 40"/>
                    <a:gd name="T2" fmla="*/ 7 w 38"/>
                    <a:gd name="T3" fmla="*/ 40 h 40"/>
                    <a:gd name="T4" fmla="*/ 0 w 38"/>
                    <a:gd name="T5" fmla="*/ 28 h 40"/>
                    <a:gd name="T6" fmla="*/ 38 w 38"/>
                    <a:gd name="T7" fmla="*/ 0 h 40"/>
                  </a:gdLst>
                  <a:ahLst/>
                  <a:cxnLst>
                    <a:cxn ang="0">
                      <a:pos x="T0" y="T1"/>
                    </a:cxn>
                    <a:cxn ang="0">
                      <a:pos x="T2" y="T3"/>
                    </a:cxn>
                    <a:cxn ang="0">
                      <a:pos x="T4" y="T5"/>
                    </a:cxn>
                    <a:cxn ang="0">
                      <a:pos x="T6" y="T7"/>
                    </a:cxn>
                  </a:cxnLst>
                  <a:rect l="0" t="0" r="r" b="b"/>
                  <a:pathLst>
                    <a:path w="38" h="40">
                      <a:moveTo>
                        <a:pt x="38" y="0"/>
                      </a:moveTo>
                      <a:lnTo>
                        <a:pt x="7" y="40"/>
                      </a:lnTo>
                      <a:lnTo>
                        <a:pt x="0" y="28"/>
                      </a:lnTo>
                      <a:lnTo>
                        <a:pt x="38"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grpSp>
          <p:grpSp>
            <p:nvGrpSpPr>
              <p:cNvPr id="1087" name="Group 6"/>
              <p:cNvGrpSpPr>
                <a:grpSpLocks noChangeAspect="1"/>
              </p:cNvGrpSpPr>
              <p:nvPr userDrawn="1"/>
            </p:nvGrpSpPr>
            <p:grpSpPr bwMode="auto">
              <a:xfrm>
                <a:off x="5080791" y="6549689"/>
                <a:ext cx="200583" cy="416850"/>
                <a:chOff x="126" y="3692"/>
                <a:chExt cx="243" cy="505"/>
              </a:xfrm>
            </p:grpSpPr>
            <p:sp>
              <p:nvSpPr>
                <p:cNvPr id="1088" name="AutoShape 5"/>
                <p:cNvSpPr>
                  <a:spLocks noChangeAspect="1" noChangeArrowheads="1" noTextEdit="1"/>
                </p:cNvSpPr>
                <p:nvPr/>
              </p:nvSpPr>
              <p:spPr bwMode="auto">
                <a:xfrm>
                  <a:off x="126" y="3692"/>
                  <a:ext cx="243" cy="5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1089" name="Freeform 7"/>
                <p:cNvSpPr>
                  <a:spLocks/>
                </p:cNvSpPr>
                <p:nvPr/>
              </p:nvSpPr>
              <p:spPr bwMode="auto">
                <a:xfrm>
                  <a:off x="127" y="3818"/>
                  <a:ext cx="243" cy="285"/>
                </a:xfrm>
                <a:custGeom>
                  <a:avLst/>
                  <a:gdLst>
                    <a:gd name="T0" fmla="*/ 122 w 243"/>
                    <a:gd name="T1" fmla="*/ 0 h 285"/>
                    <a:gd name="T2" fmla="*/ 0 w 243"/>
                    <a:gd name="T3" fmla="*/ 285 h 285"/>
                    <a:gd name="T4" fmla="*/ 243 w 243"/>
                    <a:gd name="T5" fmla="*/ 285 h 285"/>
                    <a:gd name="T6" fmla="*/ 122 w 243"/>
                    <a:gd name="T7" fmla="*/ 0 h 285"/>
                  </a:gdLst>
                  <a:ahLst/>
                  <a:cxnLst>
                    <a:cxn ang="0">
                      <a:pos x="T0" y="T1"/>
                    </a:cxn>
                    <a:cxn ang="0">
                      <a:pos x="T2" y="T3"/>
                    </a:cxn>
                    <a:cxn ang="0">
                      <a:pos x="T4" y="T5"/>
                    </a:cxn>
                    <a:cxn ang="0">
                      <a:pos x="T6" y="T7"/>
                    </a:cxn>
                  </a:cxnLst>
                  <a:rect l="0" t="0" r="r" b="b"/>
                  <a:pathLst>
                    <a:path w="243" h="285">
                      <a:moveTo>
                        <a:pt x="122" y="0"/>
                      </a:moveTo>
                      <a:lnTo>
                        <a:pt x="0" y="285"/>
                      </a:lnTo>
                      <a:lnTo>
                        <a:pt x="243" y="285"/>
                      </a:lnTo>
                      <a:lnTo>
                        <a:pt x="122" y="0"/>
                      </a:lnTo>
                      <a:close/>
                    </a:path>
                  </a:pathLst>
                </a:custGeom>
                <a:solidFill>
                  <a:srgbClr val="7FB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1090" name="Freeform 8"/>
                <p:cNvSpPr>
                  <a:spLocks/>
                </p:cNvSpPr>
                <p:nvPr/>
              </p:nvSpPr>
              <p:spPr bwMode="auto">
                <a:xfrm>
                  <a:off x="144" y="3753"/>
                  <a:ext cx="208" cy="244"/>
                </a:xfrm>
                <a:custGeom>
                  <a:avLst/>
                  <a:gdLst>
                    <a:gd name="T0" fmla="*/ 105 w 208"/>
                    <a:gd name="T1" fmla="*/ 0 h 244"/>
                    <a:gd name="T2" fmla="*/ 0 w 208"/>
                    <a:gd name="T3" fmla="*/ 244 h 244"/>
                    <a:gd name="T4" fmla="*/ 208 w 208"/>
                    <a:gd name="T5" fmla="*/ 244 h 244"/>
                    <a:gd name="T6" fmla="*/ 105 w 208"/>
                    <a:gd name="T7" fmla="*/ 0 h 244"/>
                  </a:gdLst>
                  <a:ahLst/>
                  <a:cxnLst>
                    <a:cxn ang="0">
                      <a:pos x="T0" y="T1"/>
                    </a:cxn>
                    <a:cxn ang="0">
                      <a:pos x="T2" y="T3"/>
                    </a:cxn>
                    <a:cxn ang="0">
                      <a:pos x="T4" y="T5"/>
                    </a:cxn>
                    <a:cxn ang="0">
                      <a:pos x="T6" y="T7"/>
                    </a:cxn>
                  </a:cxnLst>
                  <a:rect l="0" t="0" r="r" b="b"/>
                  <a:pathLst>
                    <a:path w="208" h="244">
                      <a:moveTo>
                        <a:pt x="105" y="0"/>
                      </a:moveTo>
                      <a:lnTo>
                        <a:pt x="0" y="244"/>
                      </a:lnTo>
                      <a:lnTo>
                        <a:pt x="208" y="244"/>
                      </a:lnTo>
                      <a:lnTo>
                        <a:pt x="105" y="0"/>
                      </a:lnTo>
                      <a:close/>
                    </a:path>
                  </a:pathLst>
                </a:custGeom>
                <a:solidFill>
                  <a:srgbClr val="7FB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1091" name="Freeform 9"/>
                <p:cNvSpPr>
                  <a:spLocks/>
                </p:cNvSpPr>
                <p:nvPr/>
              </p:nvSpPr>
              <p:spPr bwMode="auto">
                <a:xfrm>
                  <a:off x="179" y="3693"/>
                  <a:ext cx="138" cy="163"/>
                </a:xfrm>
                <a:custGeom>
                  <a:avLst/>
                  <a:gdLst>
                    <a:gd name="T0" fmla="*/ 70 w 138"/>
                    <a:gd name="T1" fmla="*/ 0 h 163"/>
                    <a:gd name="T2" fmla="*/ 0 w 138"/>
                    <a:gd name="T3" fmla="*/ 163 h 163"/>
                    <a:gd name="T4" fmla="*/ 138 w 138"/>
                    <a:gd name="T5" fmla="*/ 163 h 163"/>
                    <a:gd name="T6" fmla="*/ 70 w 138"/>
                    <a:gd name="T7" fmla="*/ 0 h 163"/>
                  </a:gdLst>
                  <a:ahLst/>
                  <a:cxnLst>
                    <a:cxn ang="0">
                      <a:pos x="T0" y="T1"/>
                    </a:cxn>
                    <a:cxn ang="0">
                      <a:pos x="T2" y="T3"/>
                    </a:cxn>
                    <a:cxn ang="0">
                      <a:pos x="T4" y="T5"/>
                    </a:cxn>
                    <a:cxn ang="0">
                      <a:pos x="T6" y="T7"/>
                    </a:cxn>
                  </a:cxnLst>
                  <a:rect l="0" t="0" r="r" b="b"/>
                  <a:pathLst>
                    <a:path w="138" h="163">
                      <a:moveTo>
                        <a:pt x="70" y="0"/>
                      </a:moveTo>
                      <a:lnTo>
                        <a:pt x="0" y="163"/>
                      </a:lnTo>
                      <a:lnTo>
                        <a:pt x="138" y="163"/>
                      </a:lnTo>
                      <a:lnTo>
                        <a:pt x="70" y="0"/>
                      </a:lnTo>
                      <a:close/>
                    </a:path>
                  </a:pathLst>
                </a:custGeom>
                <a:solidFill>
                  <a:srgbClr val="7FB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1092" name="Freeform 10"/>
                <p:cNvSpPr>
                  <a:spLocks/>
                </p:cNvSpPr>
                <p:nvPr/>
              </p:nvSpPr>
              <p:spPr bwMode="auto">
                <a:xfrm>
                  <a:off x="228" y="3760"/>
                  <a:ext cx="42" cy="438"/>
                </a:xfrm>
                <a:custGeom>
                  <a:avLst/>
                  <a:gdLst>
                    <a:gd name="T0" fmla="*/ 21 w 42"/>
                    <a:gd name="T1" fmla="*/ 0 h 438"/>
                    <a:gd name="T2" fmla="*/ 0 w 42"/>
                    <a:gd name="T3" fmla="*/ 438 h 438"/>
                    <a:gd name="T4" fmla="*/ 42 w 42"/>
                    <a:gd name="T5" fmla="*/ 438 h 438"/>
                    <a:gd name="T6" fmla="*/ 21 w 42"/>
                    <a:gd name="T7" fmla="*/ 0 h 438"/>
                  </a:gdLst>
                  <a:ahLst/>
                  <a:cxnLst>
                    <a:cxn ang="0">
                      <a:pos x="T0" y="T1"/>
                    </a:cxn>
                    <a:cxn ang="0">
                      <a:pos x="T2" y="T3"/>
                    </a:cxn>
                    <a:cxn ang="0">
                      <a:pos x="T4" y="T5"/>
                    </a:cxn>
                    <a:cxn ang="0">
                      <a:pos x="T6" y="T7"/>
                    </a:cxn>
                  </a:cxnLst>
                  <a:rect l="0" t="0" r="r" b="b"/>
                  <a:pathLst>
                    <a:path w="42" h="438">
                      <a:moveTo>
                        <a:pt x="21" y="0"/>
                      </a:moveTo>
                      <a:lnTo>
                        <a:pt x="0" y="438"/>
                      </a:lnTo>
                      <a:lnTo>
                        <a:pt x="42" y="438"/>
                      </a:lnTo>
                      <a:lnTo>
                        <a:pt x="21"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1093" name="Freeform 11"/>
                <p:cNvSpPr>
                  <a:spLocks/>
                </p:cNvSpPr>
                <p:nvPr/>
              </p:nvSpPr>
              <p:spPr bwMode="auto">
                <a:xfrm>
                  <a:off x="234" y="3760"/>
                  <a:ext cx="32" cy="336"/>
                </a:xfrm>
                <a:custGeom>
                  <a:avLst/>
                  <a:gdLst>
                    <a:gd name="T0" fmla="*/ 15 w 32"/>
                    <a:gd name="T1" fmla="*/ 0 h 336"/>
                    <a:gd name="T2" fmla="*/ 0 w 32"/>
                    <a:gd name="T3" fmla="*/ 336 h 336"/>
                    <a:gd name="T4" fmla="*/ 32 w 32"/>
                    <a:gd name="T5" fmla="*/ 336 h 336"/>
                    <a:gd name="T6" fmla="*/ 15 w 32"/>
                    <a:gd name="T7" fmla="*/ 0 h 336"/>
                  </a:gdLst>
                  <a:ahLst/>
                  <a:cxnLst>
                    <a:cxn ang="0">
                      <a:pos x="T0" y="T1"/>
                    </a:cxn>
                    <a:cxn ang="0">
                      <a:pos x="T2" y="T3"/>
                    </a:cxn>
                    <a:cxn ang="0">
                      <a:pos x="T4" y="T5"/>
                    </a:cxn>
                    <a:cxn ang="0">
                      <a:pos x="T6" y="T7"/>
                    </a:cxn>
                  </a:cxnLst>
                  <a:rect l="0" t="0" r="r" b="b"/>
                  <a:pathLst>
                    <a:path w="32" h="336">
                      <a:moveTo>
                        <a:pt x="15" y="0"/>
                      </a:moveTo>
                      <a:lnTo>
                        <a:pt x="0" y="336"/>
                      </a:lnTo>
                      <a:lnTo>
                        <a:pt x="32" y="336"/>
                      </a:lnTo>
                      <a:lnTo>
                        <a:pt x="15" y="0"/>
                      </a:lnTo>
                      <a:close/>
                    </a:path>
                  </a:pathLst>
                </a:custGeom>
                <a:solidFill>
                  <a:srgbClr val="54513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1094" name="Freeform 12"/>
                <p:cNvSpPr>
                  <a:spLocks/>
                </p:cNvSpPr>
                <p:nvPr/>
              </p:nvSpPr>
              <p:spPr bwMode="auto">
                <a:xfrm>
                  <a:off x="193" y="3996"/>
                  <a:ext cx="60" cy="59"/>
                </a:xfrm>
                <a:custGeom>
                  <a:avLst/>
                  <a:gdLst>
                    <a:gd name="T0" fmla="*/ 0 w 60"/>
                    <a:gd name="T1" fmla="*/ 0 h 59"/>
                    <a:gd name="T2" fmla="*/ 50 w 60"/>
                    <a:gd name="T3" fmla="*/ 59 h 59"/>
                    <a:gd name="T4" fmla="*/ 60 w 60"/>
                    <a:gd name="T5" fmla="*/ 51 h 59"/>
                    <a:gd name="T6" fmla="*/ 0 w 60"/>
                    <a:gd name="T7" fmla="*/ 0 h 59"/>
                  </a:gdLst>
                  <a:ahLst/>
                  <a:cxnLst>
                    <a:cxn ang="0">
                      <a:pos x="T0" y="T1"/>
                    </a:cxn>
                    <a:cxn ang="0">
                      <a:pos x="T2" y="T3"/>
                    </a:cxn>
                    <a:cxn ang="0">
                      <a:pos x="T4" y="T5"/>
                    </a:cxn>
                    <a:cxn ang="0">
                      <a:pos x="T6" y="T7"/>
                    </a:cxn>
                  </a:cxnLst>
                  <a:rect l="0" t="0" r="r" b="b"/>
                  <a:pathLst>
                    <a:path w="60" h="59">
                      <a:moveTo>
                        <a:pt x="0" y="0"/>
                      </a:moveTo>
                      <a:lnTo>
                        <a:pt x="50" y="59"/>
                      </a:lnTo>
                      <a:lnTo>
                        <a:pt x="60" y="51"/>
                      </a:lnTo>
                      <a:lnTo>
                        <a:pt x="0"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1095" name="Freeform 13"/>
                <p:cNvSpPr>
                  <a:spLocks/>
                </p:cNvSpPr>
                <p:nvPr/>
              </p:nvSpPr>
              <p:spPr bwMode="auto">
                <a:xfrm>
                  <a:off x="200" y="3940"/>
                  <a:ext cx="53" cy="53"/>
                </a:xfrm>
                <a:custGeom>
                  <a:avLst/>
                  <a:gdLst>
                    <a:gd name="T0" fmla="*/ 0 w 53"/>
                    <a:gd name="T1" fmla="*/ 0 h 53"/>
                    <a:gd name="T2" fmla="*/ 43 w 53"/>
                    <a:gd name="T3" fmla="*/ 53 h 53"/>
                    <a:gd name="T4" fmla="*/ 53 w 53"/>
                    <a:gd name="T5" fmla="*/ 43 h 53"/>
                    <a:gd name="T6" fmla="*/ 0 w 53"/>
                    <a:gd name="T7" fmla="*/ 0 h 53"/>
                  </a:gdLst>
                  <a:ahLst/>
                  <a:cxnLst>
                    <a:cxn ang="0">
                      <a:pos x="T0" y="T1"/>
                    </a:cxn>
                    <a:cxn ang="0">
                      <a:pos x="T2" y="T3"/>
                    </a:cxn>
                    <a:cxn ang="0">
                      <a:pos x="T4" y="T5"/>
                    </a:cxn>
                    <a:cxn ang="0">
                      <a:pos x="T6" y="T7"/>
                    </a:cxn>
                  </a:cxnLst>
                  <a:rect l="0" t="0" r="r" b="b"/>
                  <a:pathLst>
                    <a:path w="53" h="53">
                      <a:moveTo>
                        <a:pt x="0" y="0"/>
                      </a:moveTo>
                      <a:lnTo>
                        <a:pt x="43" y="53"/>
                      </a:lnTo>
                      <a:lnTo>
                        <a:pt x="53" y="43"/>
                      </a:lnTo>
                      <a:lnTo>
                        <a:pt x="0"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1096" name="Freeform 14"/>
                <p:cNvSpPr>
                  <a:spLocks/>
                </p:cNvSpPr>
                <p:nvPr/>
              </p:nvSpPr>
              <p:spPr bwMode="auto">
                <a:xfrm>
                  <a:off x="208" y="3866"/>
                  <a:ext cx="42" cy="44"/>
                </a:xfrm>
                <a:custGeom>
                  <a:avLst/>
                  <a:gdLst>
                    <a:gd name="T0" fmla="*/ 0 w 42"/>
                    <a:gd name="T1" fmla="*/ 0 h 44"/>
                    <a:gd name="T2" fmla="*/ 37 w 42"/>
                    <a:gd name="T3" fmla="*/ 44 h 44"/>
                    <a:gd name="T4" fmla="*/ 42 w 42"/>
                    <a:gd name="T5" fmla="*/ 32 h 44"/>
                    <a:gd name="T6" fmla="*/ 0 w 42"/>
                    <a:gd name="T7" fmla="*/ 0 h 44"/>
                  </a:gdLst>
                  <a:ahLst/>
                  <a:cxnLst>
                    <a:cxn ang="0">
                      <a:pos x="T0" y="T1"/>
                    </a:cxn>
                    <a:cxn ang="0">
                      <a:pos x="T2" y="T3"/>
                    </a:cxn>
                    <a:cxn ang="0">
                      <a:pos x="T4" y="T5"/>
                    </a:cxn>
                    <a:cxn ang="0">
                      <a:pos x="T6" y="T7"/>
                    </a:cxn>
                  </a:cxnLst>
                  <a:rect l="0" t="0" r="r" b="b"/>
                  <a:pathLst>
                    <a:path w="42" h="44">
                      <a:moveTo>
                        <a:pt x="0" y="0"/>
                      </a:moveTo>
                      <a:lnTo>
                        <a:pt x="37" y="44"/>
                      </a:lnTo>
                      <a:lnTo>
                        <a:pt x="42" y="32"/>
                      </a:lnTo>
                      <a:lnTo>
                        <a:pt x="0"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1097" name="Freeform 15"/>
                <p:cNvSpPr>
                  <a:spLocks/>
                </p:cNvSpPr>
                <p:nvPr/>
              </p:nvSpPr>
              <p:spPr bwMode="auto">
                <a:xfrm>
                  <a:off x="252" y="4016"/>
                  <a:ext cx="57" cy="57"/>
                </a:xfrm>
                <a:custGeom>
                  <a:avLst/>
                  <a:gdLst>
                    <a:gd name="T0" fmla="*/ 57 w 57"/>
                    <a:gd name="T1" fmla="*/ 0 h 57"/>
                    <a:gd name="T2" fmla="*/ 11 w 57"/>
                    <a:gd name="T3" fmla="*/ 57 h 57"/>
                    <a:gd name="T4" fmla="*/ 0 w 57"/>
                    <a:gd name="T5" fmla="*/ 46 h 57"/>
                    <a:gd name="T6" fmla="*/ 57 w 57"/>
                    <a:gd name="T7" fmla="*/ 0 h 57"/>
                  </a:gdLst>
                  <a:ahLst/>
                  <a:cxnLst>
                    <a:cxn ang="0">
                      <a:pos x="T0" y="T1"/>
                    </a:cxn>
                    <a:cxn ang="0">
                      <a:pos x="T2" y="T3"/>
                    </a:cxn>
                    <a:cxn ang="0">
                      <a:pos x="T4" y="T5"/>
                    </a:cxn>
                    <a:cxn ang="0">
                      <a:pos x="T6" y="T7"/>
                    </a:cxn>
                  </a:cxnLst>
                  <a:rect l="0" t="0" r="r" b="b"/>
                  <a:pathLst>
                    <a:path w="57" h="57">
                      <a:moveTo>
                        <a:pt x="57" y="0"/>
                      </a:moveTo>
                      <a:lnTo>
                        <a:pt x="11" y="57"/>
                      </a:lnTo>
                      <a:lnTo>
                        <a:pt x="0" y="46"/>
                      </a:lnTo>
                      <a:lnTo>
                        <a:pt x="57"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1098" name="Freeform 16"/>
                <p:cNvSpPr>
                  <a:spLocks/>
                </p:cNvSpPr>
                <p:nvPr/>
              </p:nvSpPr>
              <p:spPr bwMode="auto">
                <a:xfrm>
                  <a:off x="246" y="3924"/>
                  <a:ext cx="49" cy="49"/>
                </a:xfrm>
                <a:custGeom>
                  <a:avLst/>
                  <a:gdLst>
                    <a:gd name="T0" fmla="*/ 49 w 49"/>
                    <a:gd name="T1" fmla="*/ 0 h 49"/>
                    <a:gd name="T2" fmla="*/ 10 w 49"/>
                    <a:gd name="T3" fmla="*/ 49 h 49"/>
                    <a:gd name="T4" fmla="*/ 0 w 49"/>
                    <a:gd name="T5" fmla="*/ 38 h 49"/>
                    <a:gd name="T6" fmla="*/ 49 w 49"/>
                    <a:gd name="T7" fmla="*/ 0 h 49"/>
                  </a:gdLst>
                  <a:ahLst/>
                  <a:cxnLst>
                    <a:cxn ang="0">
                      <a:pos x="T0" y="T1"/>
                    </a:cxn>
                    <a:cxn ang="0">
                      <a:pos x="T2" y="T3"/>
                    </a:cxn>
                    <a:cxn ang="0">
                      <a:pos x="T4" y="T5"/>
                    </a:cxn>
                    <a:cxn ang="0">
                      <a:pos x="T6" y="T7"/>
                    </a:cxn>
                  </a:cxnLst>
                  <a:rect l="0" t="0" r="r" b="b"/>
                  <a:pathLst>
                    <a:path w="49" h="49">
                      <a:moveTo>
                        <a:pt x="49" y="0"/>
                      </a:moveTo>
                      <a:lnTo>
                        <a:pt x="10" y="49"/>
                      </a:lnTo>
                      <a:lnTo>
                        <a:pt x="0" y="38"/>
                      </a:lnTo>
                      <a:lnTo>
                        <a:pt x="49"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1099" name="Freeform 17"/>
                <p:cNvSpPr>
                  <a:spLocks/>
                </p:cNvSpPr>
                <p:nvPr/>
              </p:nvSpPr>
              <p:spPr bwMode="auto">
                <a:xfrm>
                  <a:off x="243" y="3845"/>
                  <a:ext cx="38" cy="40"/>
                </a:xfrm>
                <a:custGeom>
                  <a:avLst/>
                  <a:gdLst>
                    <a:gd name="T0" fmla="*/ 38 w 38"/>
                    <a:gd name="T1" fmla="*/ 0 h 40"/>
                    <a:gd name="T2" fmla="*/ 7 w 38"/>
                    <a:gd name="T3" fmla="*/ 40 h 40"/>
                    <a:gd name="T4" fmla="*/ 0 w 38"/>
                    <a:gd name="T5" fmla="*/ 28 h 40"/>
                    <a:gd name="T6" fmla="*/ 38 w 38"/>
                    <a:gd name="T7" fmla="*/ 0 h 40"/>
                  </a:gdLst>
                  <a:ahLst/>
                  <a:cxnLst>
                    <a:cxn ang="0">
                      <a:pos x="T0" y="T1"/>
                    </a:cxn>
                    <a:cxn ang="0">
                      <a:pos x="T2" y="T3"/>
                    </a:cxn>
                    <a:cxn ang="0">
                      <a:pos x="T4" y="T5"/>
                    </a:cxn>
                    <a:cxn ang="0">
                      <a:pos x="T6" y="T7"/>
                    </a:cxn>
                  </a:cxnLst>
                  <a:rect l="0" t="0" r="r" b="b"/>
                  <a:pathLst>
                    <a:path w="38" h="40">
                      <a:moveTo>
                        <a:pt x="38" y="0"/>
                      </a:moveTo>
                      <a:lnTo>
                        <a:pt x="7" y="40"/>
                      </a:lnTo>
                      <a:lnTo>
                        <a:pt x="0" y="28"/>
                      </a:lnTo>
                      <a:lnTo>
                        <a:pt x="38"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grpSp>
        </p:grpSp>
        <p:grpSp>
          <p:nvGrpSpPr>
            <p:cNvPr id="1108" name="Group 1107"/>
            <p:cNvGrpSpPr/>
            <p:nvPr userDrawn="1"/>
          </p:nvGrpSpPr>
          <p:grpSpPr>
            <a:xfrm>
              <a:off x="3830395" y="6287162"/>
              <a:ext cx="244892" cy="655615"/>
              <a:chOff x="10757906" y="6352397"/>
              <a:chExt cx="244892" cy="655615"/>
            </a:xfrm>
            <a:solidFill>
              <a:schemeClr val="accent1"/>
            </a:solidFill>
          </p:grpSpPr>
          <p:sp>
            <p:nvSpPr>
              <p:cNvPr id="1109" name="Freeform 457"/>
              <p:cNvSpPr>
                <a:spLocks/>
              </p:cNvSpPr>
              <p:nvPr/>
            </p:nvSpPr>
            <p:spPr bwMode="auto">
              <a:xfrm>
                <a:off x="10757906" y="6352397"/>
                <a:ext cx="244892" cy="655615"/>
              </a:xfrm>
              <a:custGeom>
                <a:avLst/>
                <a:gdLst>
                  <a:gd name="T0" fmla="*/ 0 w 254"/>
                  <a:gd name="T1" fmla="*/ 162 h 680"/>
                  <a:gd name="T2" fmla="*/ 254 w 254"/>
                  <a:gd name="T3" fmla="*/ 0 h 680"/>
                  <a:gd name="T4" fmla="*/ 254 w 254"/>
                  <a:gd name="T5" fmla="*/ 680 h 680"/>
                  <a:gd name="T6" fmla="*/ 0 w 254"/>
                  <a:gd name="T7" fmla="*/ 680 h 680"/>
                  <a:gd name="T8" fmla="*/ 0 w 254"/>
                  <a:gd name="T9" fmla="*/ 162 h 680"/>
                </a:gdLst>
                <a:ahLst/>
                <a:cxnLst>
                  <a:cxn ang="0">
                    <a:pos x="T0" y="T1"/>
                  </a:cxn>
                  <a:cxn ang="0">
                    <a:pos x="T2" y="T3"/>
                  </a:cxn>
                  <a:cxn ang="0">
                    <a:pos x="T4" y="T5"/>
                  </a:cxn>
                  <a:cxn ang="0">
                    <a:pos x="T6" y="T7"/>
                  </a:cxn>
                  <a:cxn ang="0">
                    <a:pos x="T8" y="T9"/>
                  </a:cxn>
                </a:cxnLst>
                <a:rect l="0" t="0" r="r" b="b"/>
                <a:pathLst>
                  <a:path w="254" h="680">
                    <a:moveTo>
                      <a:pt x="0" y="162"/>
                    </a:moveTo>
                    <a:lnTo>
                      <a:pt x="254" y="0"/>
                    </a:lnTo>
                    <a:lnTo>
                      <a:pt x="254" y="680"/>
                    </a:lnTo>
                    <a:lnTo>
                      <a:pt x="0" y="680"/>
                    </a:lnTo>
                    <a:lnTo>
                      <a:pt x="0" y="162"/>
                    </a:lnTo>
                    <a:close/>
                  </a:path>
                </a:pathLst>
              </a:cu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1110" name="Rectangle 474"/>
              <p:cNvSpPr>
                <a:spLocks noChangeArrowheads="1"/>
              </p:cNvSpPr>
              <p:nvPr/>
            </p:nvSpPr>
            <p:spPr bwMode="auto">
              <a:xfrm>
                <a:off x="10788524" y="6527590"/>
                <a:ext cx="26032" cy="58812"/>
              </a:xfrm>
              <a:prstGeom prst="rect">
                <a:avLst/>
              </a:prstGeom>
              <a:grpFill/>
              <a:ln>
                <a:noFill/>
              </a:ln>
            </p:spPr>
            <p:txBody>
              <a:bodyPr vert="horz" wrap="square" lIns="91440" tIns="45720" rIns="91440" bIns="45720" numCol="1" anchor="t" anchorCtr="0" compatLnSpc="1">
                <a:prstTxWarp prst="textNoShape">
                  <a:avLst/>
                </a:prstTxWarp>
              </a:bodyPr>
              <a:lstStyle/>
              <a:p>
                <a:endParaRPr lang="en-IN" sz="1350"/>
              </a:p>
            </p:txBody>
          </p:sp>
          <p:sp>
            <p:nvSpPr>
              <p:cNvPr id="1111" name="Rectangle 475"/>
              <p:cNvSpPr>
                <a:spLocks noChangeArrowheads="1"/>
              </p:cNvSpPr>
              <p:nvPr/>
            </p:nvSpPr>
            <p:spPr bwMode="auto">
              <a:xfrm>
                <a:off x="10843481" y="6527590"/>
                <a:ext cx="26032" cy="58812"/>
              </a:xfrm>
              <a:prstGeom prst="rect">
                <a:avLst/>
              </a:prstGeom>
              <a:grpFill/>
              <a:ln>
                <a:noFill/>
              </a:ln>
            </p:spPr>
            <p:txBody>
              <a:bodyPr vert="horz" wrap="square" lIns="91440" tIns="45720" rIns="91440" bIns="45720" numCol="1" anchor="t" anchorCtr="0" compatLnSpc="1">
                <a:prstTxWarp prst="textNoShape">
                  <a:avLst/>
                </a:prstTxWarp>
              </a:bodyPr>
              <a:lstStyle/>
              <a:p>
                <a:endParaRPr lang="en-IN" sz="1350"/>
              </a:p>
            </p:txBody>
          </p:sp>
          <p:sp>
            <p:nvSpPr>
              <p:cNvPr id="1112" name="Rectangle 476"/>
              <p:cNvSpPr>
                <a:spLocks noChangeArrowheads="1"/>
              </p:cNvSpPr>
              <p:nvPr/>
            </p:nvSpPr>
            <p:spPr bwMode="auto">
              <a:xfrm>
                <a:off x="10898436" y="6527590"/>
                <a:ext cx="26032" cy="58812"/>
              </a:xfrm>
              <a:prstGeom prst="rect">
                <a:avLst/>
              </a:prstGeom>
              <a:grpFill/>
              <a:ln>
                <a:noFill/>
              </a:ln>
            </p:spPr>
            <p:txBody>
              <a:bodyPr vert="horz" wrap="square" lIns="91440" tIns="45720" rIns="91440" bIns="45720" numCol="1" anchor="t" anchorCtr="0" compatLnSpc="1">
                <a:prstTxWarp prst="textNoShape">
                  <a:avLst/>
                </a:prstTxWarp>
              </a:bodyPr>
              <a:lstStyle/>
              <a:p>
                <a:endParaRPr lang="en-IN" sz="1350"/>
              </a:p>
            </p:txBody>
          </p:sp>
          <p:sp>
            <p:nvSpPr>
              <p:cNvPr id="1113" name="Rectangle 477"/>
              <p:cNvSpPr>
                <a:spLocks noChangeArrowheads="1"/>
              </p:cNvSpPr>
              <p:nvPr/>
            </p:nvSpPr>
            <p:spPr bwMode="auto">
              <a:xfrm>
                <a:off x="10952428" y="6527590"/>
                <a:ext cx="26032" cy="58812"/>
              </a:xfrm>
              <a:prstGeom prst="rect">
                <a:avLst/>
              </a:prstGeom>
              <a:grpFill/>
              <a:ln>
                <a:noFill/>
              </a:ln>
            </p:spPr>
            <p:txBody>
              <a:bodyPr vert="horz" wrap="square" lIns="91440" tIns="45720" rIns="91440" bIns="45720" numCol="1" anchor="t" anchorCtr="0" compatLnSpc="1">
                <a:prstTxWarp prst="textNoShape">
                  <a:avLst/>
                </a:prstTxWarp>
              </a:bodyPr>
              <a:lstStyle/>
              <a:p>
                <a:endParaRPr lang="en-IN" sz="1350"/>
              </a:p>
            </p:txBody>
          </p:sp>
          <p:sp>
            <p:nvSpPr>
              <p:cNvPr id="1114" name="Rectangle 478"/>
              <p:cNvSpPr>
                <a:spLocks noChangeArrowheads="1"/>
              </p:cNvSpPr>
              <p:nvPr/>
            </p:nvSpPr>
            <p:spPr bwMode="auto">
              <a:xfrm>
                <a:off x="10788524" y="6615326"/>
                <a:ext cx="26032" cy="59777"/>
              </a:xfrm>
              <a:prstGeom prst="rect">
                <a:avLst/>
              </a:prstGeom>
              <a:grpFill/>
              <a:ln>
                <a:noFill/>
              </a:ln>
            </p:spPr>
            <p:txBody>
              <a:bodyPr vert="horz" wrap="square" lIns="91440" tIns="45720" rIns="91440" bIns="45720" numCol="1" anchor="t" anchorCtr="0" compatLnSpc="1">
                <a:prstTxWarp prst="textNoShape">
                  <a:avLst/>
                </a:prstTxWarp>
              </a:bodyPr>
              <a:lstStyle/>
              <a:p>
                <a:endParaRPr lang="en-IN" sz="1350"/>
              </a:p>
            </p:txBody>
          </p:sp>
          <p:sp>
            <p:nvSpPr>
              <p:cNvPr id="1115" name="Rectangle 479"/>
              <p:cNvSpPr>
                <a:spLocks noChangeArrowheads="1"/>
              </p:cNvSpPr>
              <p:nvPr/>
            </p:nvSpPr>
            <p:spPr bwMode="auto">
              <a:xfrm>
                <a:off x="10843481" y="6615326"/>
                <a:ext cx="26032" cy="59777"/>
              </a:xfrm>
              <a:prstGeom prst="rect">
                <a:avLst/>
              </a:prstGeom>
              <a:grpFill/>
              <a:ln>
                <a:noFill/>
              </a:ln>
            </p:spPr>
            <p:txBody>
              <a:bodyPr vert="horz" wrap="square" lIns="91440" tIns="45720" rIns="91440" bIns="45720" numCol="1" anchor="t" anchorCtr="0" compatLnSpc="1">
                <a:prstTxWarp prst="textNoShape">
                  <a:avLst/>
                </a:prstTxWarp>
              </a:bodyPr>
              <a:lstStyle/>
              <a:p>
                <a:endParaRPr lang="en-IN" sz="1350"/>
              </a:p>
            </p:txBody>
          </p:sp>
          <p:sp>
            <p:nvSpPr>
              <p:cNvPr id="1116" name="Rectangle 480"/>
              <p:cNvSpPr>
                <a:spLocks noChangeArrowheads="1"/>
              </p:cNvSpPr>
              <p:nvPr/>
            </p:nvSpPr>
            <p:spPr bwMode="auto">
              <a:xfrm>
                <a:off x="10898436" y="6615326"/>
                <a:ext cx="26032" cy="59777"/>
              </a:xfrm>
              <a:prstGeom prst="rect">
                <a:avLst/>
              </a:prstGeom>
              <a:grpFill/>
              <a:ln>
                <a:noFill/>
              </a:ln>
            </p:spPr>
            <p:txBody>
              <a:bodyPr vert="horz" wrap="square" lIns="91440" tIns="45720" rIns="91440" bIns="45720" numCol="1" anchor="t" anchorCtr="0" compatLnSpc="1">
                <a:prstTxWarp prst="textNoShape">
                  <a:avLst/>
                </a:prstTxWarp>
              </a:bodyPr>
              <a:lstStyle/>
              <a:p>
                <a:endParaRPr lang="en-IN" sz="1350"/>
              </a:p>
            </p:txBody>
          </p:sp>
          <p:sp>
            <p:nvSpPr>
              <p:cNvPr id="1117" name="Rectangle 481"/>
              <p:cNvSpPr>
                <a:spLocks noChangeArrowheads="1"/>
              </p:cNvSpPr>
              <p:nvPr/>
            </p:nvSpPr>
            <p:spPr bwMode="auto">
              <a:xfrm>
                <a:off x="10952428" y="6615326"/>
                <a:ext cx="26032" cy="59777"/>
              </a:xfrm>
              <a:prstGeom prst="rect">
                <a:avLst/>
              </a:prstGeom>
              <a:grpFill/>
              <a:ln>
                <a:noFill/>
              </a:ln>
            </p:spPr>
            <p:txBody>
              <a:bodyPr vert="horz" wrap="square" lIns="91440" tIns="45720" rIns="91440" bIns="45720" numCol="1" anchor="t" anchorCtr="0" compatLnSpc="1">
                <a:prstTxWarp prst="textNoShape">
                  <a:avLst/>
                </a:prstTxWarp>
              </a:bodyPr>
              <a:lstStyle/>
              <a:p>
                <a:endParaRPr lang="en-IN" sz="1350"/>
              </a:p>
            </p:txBody>
          </p:sp>
          <p:sp>
            <p:nvSpPr>
              <p:cNvPr id="1118" name="Rectangle 482"/>
              <p:cNvSpPr>
                <a:spLocks noChangeArrowheads="1"/>
              </p:cNvSpPr>
              <p:nvPr/>
            </p:nvSpPr>
            <p:spPr bwMode="auto">
              <a:xfrm>
                <a:off x="10788524" y="6701134"/>
                <a:ext cx="26032" cy="58812"/>
              </a:xfrm>
              <a:prstGeom prst="rect">
                <a:avLst/>
              </a:prstGeom>
              <a:grpFill/>
              <a:ln>
                <a:noFill/>
              </a:ln>
            </p:spPr>
            <p:txBody>
              <a:bodyPr vert="horz" wrap="square" lIns="91440" tIns="45720" rIns="91440" bIns="45720" numCol="1" anchor="t" anchorCtr="0" compatLnSpc="1">
                <a:prstTxWarp prst="textNoShape">
                  <a:avLst/>
                </a:prstTxWarp>
              </a:bodyPr>
              <a:lstStyle/>
              <a:p>
                <a:endParaRPr lang="en-IN" sz="1350"/>
              </a:p>
            </p:txBody>
          </p:sp>
          <p:sp>
            <p:nvSpPr>
              <p:cNvPr id="1119" name="Rectangle 483"/>
              <p:cNvSpPr>
                <a:spLocks noChangeArrowheads="1"/>
              </p:cNvSpPr>
              <p:nvPr/>
            </p:nvSpPr>
            <p:spPr bwMode="auto">
              <a:xfrm>
                <a:off x="10843481" y="6701134"/>
                <a:ext cx="26032" cy="58812"/>
              </a:xfrm>
              <a:prstGeom prst="rect">
                <a:avLst/>
              </a:prstGeom>
              <a:grpFill/>
              <a:ln>
                <a:noFill/>
              </a:ln>
            </p:spPr>
            <p:txBody>
              <a:bodyPr vert="horz" wrap="square" lIns="91440" tIns="45720" rIns="91440" bIns="45720" numCol="1" anchor="t" anchorCtr="0" compatLnSpc="1">
                <a:prstTxWarp prst="textNoShape">
                  <a:avLst/>
                </a:prstTxWarp>
              </a:bodyPr>
              <a:lstStyle/>
              <a:p>
                <a:endParaRPr lang="en-IN" sz="1350"/>
              </a:p>
            </p:txBody>
          </p:sp>
          <p:sp>
            <p:nvSpPr>
              <p:cNvPr id="1120" name="Rectangle 484"/>
              <p:cNvSpPr>
                <a:spLocks noChangeArrowheads="1"/>
              </p:cNvSpPr>
              <p:nvPr/>
            </p:nvSpPr>
            <p:spPr bwMode="auto">
              <a:xfrm>
                <a:off x="10898436" y="6701134"/>
                <a:ext cx="26032" cy="58812"/>
              </a:xfrm>
              <a:prstGeom prst="rect">
                <a:avLst/>
              </a:prstGeom>
              <a:grpFill/>
              <a:ln>
                <a:noFill/>
              </a:ln>
            </p:spPr>
            <p:txBody>
              <a:bodyPr vert="horz" wrap="square" lIns="91440" tIns="45720" rIns="91440" bIns="45720" numCol="1" anchor="t" anchorCtr="0" compatLnSpc="1">
                <a:prstTxWarp prst="textNoShape">
                  <a:avLst/>
                </a:prstTxWarp>
              </a:bodyPr>
              <a:lstStyle/>
              <a:p>
                <a:endParaRPr lang="en-IN" sz="1350"/>
              </a:p>
            </p:txBody>
          </p:sp>
          <p:sp>
            <p:nvSpPr>
              <p:cNvPr id="1121" name="Rectangle 486"/>
              <p:cNvSpPr>
                <a:spLocks noChangeArrowheads="1"/>
              </p:cNvSpPr>
              <p:nvPr/>
            </p:nvSpPr>
            <p:spPr bwMode="auto">
              <a:xfrm>
                <a:off x="10952430" y="6701135"/>
                <a:ext cx="26032" cy="58813"/>
              </a:xfrm>
              <a:prstGeom prst="rect">
                <a:avLst/>
              </a:prstGeom>
              <a:grpFill/>
              <a:ln>
                <a:noFill/>
              </a:ln>
            </p:spPr>
            <p:txBody>
              <a:bodyPr vert="horz" wrap="square" lIns="91440" tIns="45720" rIns="91440" bIns="45720" numCol="1" anchor="t" anchorCtr="0" compatLnSpc="1">
                <a:prstTxWarp prst="textNoShape">
                  <a:avLst/>
                </a:prstTxWarp>
              </a:bodyPr>
              <a:lstStyle/>
              <a:p>
                <a:endParaRPr lang="en-IN" sz="1350"/>
              </a:p>
            </p:txBody>
          </p:sp>
          <p:sp>
            <p:nvSpPr>
              <p:cNvPr id="1122" name="Rectangle 487"/>
              <p:cNvSpPr>
                <a:spLocks noChangeArrowheads="1"/>
              </p:cNvSpPr>
              <p:nvPr/>
            </p:nvSpPr>
            <p:spPr bwMode="auto">
              <a:xfrm>
                <a:off x="10788525" y="6788872"/>
                <a:ext cx="26032" cy="59777"/>
              </a:xfrm>
              <a:prstGeom prst="rect">
                <a:avLst/>
              </a:prstGeom>
              <a:grpFill/>
              <a:ln>
                <a:noFill/>
              </a:ln>
            </p:spPr>
            <p:txBody>
              <a:bodyPr vert="horz" wrap="square" lIns="91440" tIns="45720" rIns="91440" bIns="45720" numCol="1" anchor="t" anchorCtr="0" compatLnSpc="1">
                <a:prstTxWarp prst="textNoShape">
                  <a:avLst/>
                </a:prstTxWarp>
              </a:bodyPr>
              <a:lstStyle/>
              <a:p>
                <a:endParaRPr lang="en-IN" sz="1350"/>
              </a:p>
            </p:txBody>
          </p:sp>
          <p:sp>
            <p:nvSpPr>
              <p:cNvPr id="1123" name="Rectangle 488"/>
              <p:cNvSpPr>
                <a:spLocks noChangeArrowheads="1"/>
              </p:cNvSpPr>
              <p:nvPr/>
            </p:nvSpPr>
            <p:spPr bwMode="auto">
              <a:xfrm>
                <a:off x="10843481" y="6788872"/>
                <a:ext cx="26032" cy="59777"/>
              </a:xfrm>
              <a:prstGeom prst="rect">
                <a:avLst/>
              </a:prstGeom>
              <a:grpFill/>
              <a:ln>
                <a:noFill/>
              </a:ln>
            </p:spPr>
            <p:txBody>
              <a:bodyPr vert="horz" wrap="square" lIns="91440" tIns="45720" rIns="91440" bIns="45720" numCol="1" anchor="t" anchorCtr="0" compatLnSpc="1">
                <a:prstTxWarp prst="textNoShape">
                  <a:avLst/>
                </a:prstTxWarp>
              </a:bodyPr>
              <a:lstStyle/>
              <a:p>
                <a:endParaRPr lang="en-IN" sz="1350"/>
              </a:p>
            </p:txBody>
          </p:sp>
          <p:sp>
            <p:nvSpPr>
              <p:cNvPr id="1124" name="Rectangle 489"/>
              <p:cNvSpPr>
                <a:spLocks noChangeArrowheads="1"/>
              </p:cNvSpPr>
              <p:nvPr/>
            </p:nvSpPr>
            <p:spPr bwMode="auto">
              <a:xfrm>
                <a:off x="10898438" y="6788872"/>
                <a:ext cx="26032" cy="59777"/>
              </a:xfrm>
              <a:prstGeom prst="rect">
                <a:avLst/>
              </a:prstGeom>
              <a:grpFill/>
              <a:ln>
                <a:noFill/>
              </a:ln>
            </p:spPr>
            <p:txBody>
              <a:bodyPr vert="horz" wrap="square" lIns="91440" tIns="45720" rIns="91440" bIns="45720" numCol="1" anchor="t" anchorCtr="0" compatLnSpc="1">
                <a:prstTxWarp prst="textNoShape">
                  <a:avLst/>
                </a:prstTxWarp>
              </a:bodyPr>
              <a:lstStyle/>
              <a:p>
                <a:endParaRPr lang="en-IN" sz="1350"/>
              </a:p>
            </p:txBody>
          </p:sp>
          <p:sp>
            <p:nvSpPr>
              <p:cNvPr id="1125" name="Rectangle 490"/>
              <p:cNvSpPr>
                <a:spLocks noChangeArrowheads="1"/>
              </p:cNvSpPr>
              <p:nvPr/>
            </p:nvSpPr>
            <p:spPr bwMode="auto">
              <a:xfrm>
                <a:off x="10952430" y="6788872"/>
                <a:ext cx="26032" cy="59777"/>
              </a:xfrm>
              <a:prstGeom prst="rect">
                <a:avLst/>
              </a:prstGeom>
              <a:grpFill/>
              <a:ln>
                <a:noFill/>
              </a:ln>
            </p:spPr>
            <p:txBody>
              <a:bodyPr vert="horz" wrap="square" lIns="91440" tIns="45720" rIns="91440" bIns="45720" numCol="1" anchor="t" anchorCtr="0" compatLnSpc="1">
                <a:prstTxWarp prst="textNoShape">
                  <a:avLst/>
                </a:prstTxWarp>
              </a:bodyPr>
              <a:lstStyle/>
              <a:p>
                <a:endParaRPr lang="en-IN" sz="1350"/>
              </a:p>
            </p:txBody>
          </p:sp>
          <p:sp>
            <p:nvSpPr>
              <p:cNvPr id="1126" name="Rectangle 491"/>
              <p:cNvSpPr>
                <a:spLocks noChangeArrowheads="1"/>
              </p:cNvSpPr>
              <p:nvPr/>
            </p:nvSpPr>
            <p:spPr bwMode="auto">
              <a:xfrm>
                <a:off x="10788525" y="6874681"/>
                <a:ext cx="26032" cy="58813"/>
              </a:xfrm>
              <a:prstGeom prst="rect">
                <a:avLst/>
              </a:prstGeom>
              <a:grpFill/>
              <a:ln>
                <a:noFill/>
              </a:ln>
            </p:spPr>
            <p:txBody>
              <a:bodyPr vert="horz" wrap="square" lIns="91440" tIns="45720" rIns="91440" bIns="45720" numCol="1" anchor="t" anchorCtr="0" compatLnSpc="1">
                <a:prstTxWarp prst="textNoShape">
                  <a:avLst/>
                </a:prstTxWarp>
              </a:bodyPr>
              <a:lstStyle/>
              <a:p>
                <a:endParaRPr lang="en-IN" sz="1350"/>
              </a:p>
            </p:txBody>
          </p:sp>
          <p:sp>
            <p:nvSpPr>
              <p:cNvPr id="1127" name="Rectangle 492"/>
              <p:cNvSpPr>
                <a:spLocks noChangeArrowheads="1"/>
              </p:cNvSpPr>
              <p:nvPr/>
            </p:nvSpPr>
            <p:spPr bwMode="auto">
              <a:xfrm>
                <a:off x="10843481" y="6874681"/>
                <a:ext cx="26032" cy="58813"/>
              </a:xfrm>
              <a:prstGeom prst="rect">
                <a:avLst/>
              </a:prstGeom>
              <a:grpFill/>
              <a:ln>
                <a:noFill/>
              </a:ln>
            </p:spPr>
            <p:txBody>
              <a:bodyPr vert="horz" wrap="square" lIns="91440" tIns="45720" rIns="91440" bIns="45720" numCol="1" anchor="t" anchorCtr="0" compatLnSpc="1">
                <a:prstTxWarp prst="textNoShape">
                  <a:avLst/>
                </a:prstTxWarp>
              </a:bodyPr>
              <a:lstStyle/>
              <a:p>
                <a:endParaRPr lang="en-IN" sz="1350"/>
              </a:p>
            </p:txBody>
          </p:sp>
          <p:sp>
            <p:nvSpPr>
              <p:cNvPr id="1128" name="Rectangle 493"/>
              <p:cNvSpPr>
                <a:spLocks noChangeArrowheads="1"/>
              </p:cNvSpPr>
              <p:nvPr/>
            </p:nvSpPr>
            <p:spPr bwMode="auto">
              <a:xfrm>
                <a:off x="10898438" y="6874681"/>
                <a:ext cx="26032" cy="58813"/>
              </a:xfrm>
              <a:prstGeom prst="rect">
                <a:avLst/>
              </a:prstGeom>
              <a:grpFill/>
              <a:ln>
                <a:noFill/>
              </a:ln>
            </p:spPr>
            <p:txBody>
              <a:bodyPr vert="horz" wrap="square" lIns="91440" tIns="45720" rIns="91440" bIns="45720" numCol="1" anchor="t" anchorCtr="0" compatLnSpc="1">
                <a:prstTxWarp prst="textNoShape">
                  <a:avLst/>
                </a:prstTxWarp>
              </a:bodyPr>
              <a:lstStyle/>
              <a:p>
                <a:endParaRPr lang="en-IN" sz="1350"/>
              </a:p>
            </p:txBody>
          </p:sp>
          <p:sp>
            <p:nvSpPr>
              <p:cNvPr id="1129" name="Rectangle 494"/>
              <p:cNvSpPr>
                <a:spLocks noChangeArrowheads="1"/>
              </p:cNvSpPr>
              <p:nvPr/>
            </p:nvSpPr>
            <p:spPr bwMode="auto">
              <a:xfrm>
                <a:off x="10952430" y="6874681"/>
                <a:ext cx="26032" cy="58813"/>
              </a:xfrm>
              <a:prstGeom prst="rect">
                <a:avLst/>
              </a:prstGeom>
              <a:grpFill/>
              <a:ln>
                <a:noFill/>
              </a:ln>
            </p:spPr>
            <p:txBody>
              <a:bodyPr vert="horz" wrap="square" lIns="91440" tIns="45720" rIns="91440" bIns="45720" numCol="1" anchor="t" anchorCtr="0" compatLnSpc="1">
                <a:prstTxWarp prst="textNoShape">
                  <a:avLst/>
                </a:prstTxWarp>
              </a:bodyPr>
              <a:lstStyle/>
              <a:p>
                <a:endParaRPr lang="en-IN" sz="1350"/>
              </a:p>
            </p:txBody>
          </p:sp>
        </p:grpSp>
      </p:grpSp>
      <p:graphicFrame>
        <p:nvGraphicFramePr>
          <p:cNvPr id="5" name="Object 4" hidden="1"/>
          <p:cNvGraphicFramePr>
            <a:graphicFrameLocks noChangeAspect="1"/>
          </p:cNvGraphicFramePr>
          <p:nvPr userDrawn="1">
            <p:custDataLst>
              <p:tags r:id="rId2"/>
            </p:custDataLst>
            <p:extLst/>
          </p:nvPr>
        </p:nvGraphicFramePr>
        <p:xfrm>
          <a:off x="1191" y="1589"/>
          <a:ext cx="1190" cy="1587"/>
        </p:xfrm>
        <a:graphic>
          <a:graphicData uri="http://schemas.openxmlformats.org/presentationml/2006/ole">
            <mc:AlternateContent xmlns:mc="http://schemas.openxmlformats.org/markup-compatibility/2006">
              <mc:Choice xmlns:v="urn:schemas-microsoft-com:vml" Requires="v">
                <p:oleObj spid="_x0000_s107525" name="think-cell Slide" r:id="rId4" imgW="270" imgH="270" progId="TCLayout.ActiveDocument.1">
                  <p:embed/>
                </p:oleObj>
              </mc:Choice>
              <mc:Fallback>
                <p:oleObj name="think-cell Slide" r:id="rId4" imgW="270" imgH="270" progId="TCLayout.ActiveDocument.1">
                  <p:embed/>
                  <p:pic>
                    <p:nvPicPr>
                      <p:cNvPr id="5" name="Object 4" hidden="1"/>
                      <p:cNvPicPr/>
                      <p:nvPr/>
                    </p:nvPicPr>
                    <p:blipFill>
                      <a:blip r:embed="rId5"/>
                      <a:stretch>
                        <a:fillRect/>
                      </a:stretch>
                    </p:blipFill>
                    <p:spPr>
                      <a:xfrm>
                        <a:off x="1191" y="1589"/>
                        <a:ext cx="1190" cy="1587"/>
                      </a:xfrm>
                      <a:prstGeom prst="rect">
                        <a:avLst/>
                      </a:prstGeom>
                    </p:spPr>
                  </p:pic>
                </p:oleObj>
              </mc:Fallback>
            </mc:AlternateContent>
          </a:graphicData>
        </a:graphic>
      </p:graphicFrame>
      <p:sp>
        <p:nvSpPr>
          <p:cNvPr id="3" name="Footer Placeholder 2"/>
          <p:cNvSpPr>
            <a:spLocks noGrp="1"/>
          </p:cNvSpPr>
          <p:nvPr userDrawn="1">
            <p:ph type="ftr" sz="quarter" idx="10"/>
          </p:nvPr>
        </p:nvSpPr>
        <p:spPr/>
        <p:txBody>
          <a:bodyPr/>
          <a:lstStyle/>
          <a:p>
            <a:r>
              <a:rPr lang="en-US"/>
              <a:t>Microsoft Confidential</a:t>
            </a:r>
          </a:p>
        </p:txBody>
      </p:sp>
      <p:sp>
        <p:nvSpPr>
          <p:cNvPr id="4" name="Slide Number Placeholder 3"/>
          <p:cNvSpPr>
            <a:spLocks noGrp="1"/>
          </p:cNvSpPr>
          <p:nvPr userDrawn="1">
            <p:ph type="sldNum" sz="quarter" idx="11"/>
          </p:nvPr>
        </p:nvSpPr>
        <p:spPr/>
        <p:txBody>
          <a:bodyPr/>
          <a:lstStyle/>
          <a:p>
            <a:fld id="{27258FFF-F925-446B-8502-81C933981705}" type="slidenum">
              <a:rPr lang="en-US" smtClean="0"/>
              <a:pPr/>
              <a:t>‹#›</a:t>
            </a:fld>
            <a:endParaRPr lang="en-US"/>
          </a:p>
        </p:txBody>
      </p:sp>
      <p:sp>
        <p:nvSpPr>
          <p:cNvPr id="7" name="Title 1"/>
          <p:cNvSpPr>
            <a:spLocks noGrp="1"/>
          </p:cNvSpPr>
          <p:nvPr userDrawn="1">
            <p:ph type="title" hasCustomPrompt="1"/>
          </p:nvPr>
        </p:nvSpPr>
        <p:spPr>
          <a:xfrm>
            <a:off x="438875" y="264964"/>
            <a:ext cx="8418931" cy="1097302"/>
          </a:xfrm>
        </p:spPr>
        <p:txBody>
          <a:bodyPr lIns="0" tIns="91440" rIns="146304" bIns="91440"/>
          <a:lstStyle>
            <a:lvl1pPr>
              <a:lnSpc>
                <a:spcPts val="3674"/>
              </a:lnSpc>
              <a:defRPr sz="2700" baseline="0">
                <a:solidFill>
                  <a:schemeClr val="accent1"/>
                </a:solidFill>
              </a:defRPr>
            </a:lvl1pPr>
          </a:lstStyle>
          <a:p>
            <a:r>
              <a:rPr lang="en-US" dirty="0" err="1"/>
              <a:t>Lorem</a:t>
            </a:r>
            <a:r>
              <a:rPr lang="en-US" dirty="0"/>
              <a:t> </a:t>
            </a:r>
            <a:r>
              <a:rPr lang="en-US" dirty="0" err="1"/>
              <a:t>ipsum</a:t>
            </a:r>
            <a:r>
              <a:rPr lang="en-US" dirty="0"/>
              <a:t> dolor sit.</a:t>
            </a:r>
          </a:p>
        </p:txBody>
      </p:sp>
      <p:sp>
        <p:nvSpPr>
          <p:cNvPr id="194" name="Text Placeholder 7"/>
          <p:cNvSpPr>
            <a:spLocks noGrp="1"/>
          </p:cNvSpPr>
          <p:nvPr userDrawn="1">
            <p:ph type="body" sz="quarter" idx="13" hasCustomPrompt="1"/>
          </p:nvPr>
        </p:nvSpPr>
        <p:spPr>
          <a:xfrm>
            <a:off x="452590" y="1545465"/>
            <a:ext cx="8418931" cy="4663068"/>
          </a:xfrm>
        </p:spPr>
        <p:txBody>
          <a:bodyPr lIns="0" tIns="0"/>
          <a:lstStyle>
            <a:lvl1pPr marL="175006" indent="-175006">
              <a:spcBef>
                <a:spcPts val="900"/>
              </a:spcBef>
              <a:defRPr sz="1950">
                <a:latin typeface="+mn-lt"/>
              </a:defRPr>
            </a:lvl1pPr>
            <a:lvl2pPr marL="517874" indent="-175006">
              <a:spcBef>
                <a:spcPts val="900"/>
              </a:spcBef>
              <a:buSzPct val="100000"/>
              <a:buFont typeface="Segoe UI" pitchFamily="34" charset="0"/>
              <a:buChar char="‐"/>
              <a:defRPr/>
            </a:lvl2pPr>
            <a:lvl3pPr marL="860741" indent="-175006">
              <a:spcBef>
                <a:spcPts val="900"/>
              </a:spcBef>
              <a:buFont typeface="Wingdings" pitchFamily="2" charset="2"/>
              <a:buChar char="§"/>
              <a:defRPr/>
            </a:lvl3pPr>
            <a:lvl4pPr marL="1200037" indent="-257151">
              <a:spcBef>
                <a:spcPts val="900"/>
              </a:spcBef>
              <a:buFont typeface="+mj-lt"/>
              <a:buAutoNum type="arabicPeriod"/>
              <a:defRPr/>
            </a:lvl4pPr>
            <a:lvl5pPr marL="1459569" indent="-257151">
              <a:spcBef>
                <a:spcPts val="900"/>
              </a:spcBef>
              <a:buFont typeface="+mj-lt"/>
              <a:buAutoNum type="alphaLcParenR"/>
              <a:defRPr/>
            </a:lvl5pPr>
          </a:lstStyle>
          <a:p>
            <a:pPr lvl="0"/>
            <a:r>
              <a:rPr lang="en-US" dirty="0" err="1"/>
              <a:t>Lorem</a:t>
            </a:r>
            <a:r>
              <a:rPr lang="en-US" dirty="0"/>
              <a:t> </a:t>
            </a:r>
            <a:r>
              <a:rPr lang="en-US" dirty="0" err="1"/>
              <a:t>ipsum</a:t>
            </a:r>
            <a:r>
              <a:rPr lang="en-US" dirty="0"/>
              <a:t> dolor sit </a:t>
            </a:r>
            <a:r>
              <a:rPr lang="en-US" dirty="0" err="1"/>
              <a:t>amet</a:t>
            </a:r>
            <a:r>
              <a:rPr lang="en-US" dirty="0"/>
              <a:t>, </a:t>
            </a:r>
            <a:r>
              <a:rPr lang="en-US" dirty="0" err="1"/>
              <a:t>consectetur</a:t>
            </a:r>
            <a:r>
              <a:rPr lang="en-US" dirty="0"/>
              <a:t> </a:t>
            </a:r>
            <a:r>
              <a:rPr lang="en-US" dirty="0" err="1"/>
              <a:t>adipiscing</a:t>
            </a:r>
            <a:r>
              <a:rPr lang="en-US" dirty="0"/>
              <a:t> </a:t>
            </a:r>
            <a:br>
              <a:rPr lang="en-US" dirty="0"/>
            </a:br>
            <a:r>
              <a:rPr lang="en-US" dirty="0" err="1"/>
              <a:t>elit</a:t>
            </a:r>
            <a:r>
              <a:rPr lang="en-US" dirty="0"/>
              <a:t>. </a:t>
            </a:r>
            <a:r>
              <a:rPr lang="en-US" dirty="0" err="1"/>
              <a:t>Nunc</a:t>
            </a:r>
            <a:r>
              <a:rPr lang="en-US" dirty="0"/>
              <a:t> et </a:t>
            </a:r>
            <a:r>
              <a:rPr lang="en-US" dirty="0" err="1"/>
              <a:t>sagittis</a:t>
            </a:r>
            <a:r>
              <a:rPr lang="en-US" dirty="0"/>
              <a:t> ligula</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2692298315"/>
      </p:ext>
    </p:extLst>
  </p:cSld>
  <p:clrMapOvr>
    <a:masterClrMapping/>
  </p:clrMapOvr>
  <mc:AlternateContent xmlns:mc="http://schemas.openxmlformats.org/markup-compatibility/2006" xmlns:p14="http://schemas.microsoft.com/office/powerpoint/2010/main">
    <mc:Choice Requires="p14">
      <p:transition spd="slow" p14:dur="1250">
        <p:fade/>
      </p:transition>
    </mc:Choice>
    <mc:Fallback xmlns="">
      <p:transition spd="slow">
        <p:fade/>
      </p:transition>
    </mc:Fallback>
  </mc:AlternateContent>
</p:sldLayout>
</file>

<file path=ppt/slideLayouts/slideLayout176.xml><?xml version="1.0" encoding="utf-8"?>
<p:sldLayout xmlns:a="http://schemas.openxmlformats.org/drawingml/2006/main" xmlns:r="http://schemas.openxmlformats.org/officeDocument/2006/relationships" xmlns:p="http://schemas.openxmlformats.org/presentationml/2006/main" preserve="1" userDrawn="1">
  <p:cSld name="73_Illustrated Footer">
    <p:spTree>
      <p:nvGrpSpPr>
        <p:cNvPr id="1" name=""/>
        <p:cNvGrpSpPr/>
        <p:nvPr/>
      </p:nvGrpSpPr>
      <p:grpSpPr>
        <a:xfrm>
          <a:off x="0" y="0"/>
          <a:ext cx="0" cy="0"/>
          <a:chOff x="0" y="0"/>
          <a:chExt cx="0" cy="0"/>
        </a:xfrm>
      </p:grpSpPr>
      <p:grpSp>
        <p:nvGrpSpPr>
          <p:cNvPr id="9" name="Group 8"/>
          <p:cNvGrpSpPr/>
          <p:nvPr userDrawn="1"/>
        </p:nvGrpSpPr>
        <p:grpSpPr>
          <a:xfrm>
            <a:off x="0" y="5731251"/>
            <a:ext cx="9326563" cy="1268853"/>
            <a:chOff x="0" y="5731251"/>
            <a:chExt cx="12436475" cy="1268853"/>
          </a:xfrm>
        </p:grpSpPr>
        <p:grpSp>
          <p:nvGrpSpPr>
            <p:cNvPr id="560" name="Group 559"/>
            <p:cNvGrpSpPr/>
            <p:nvPr userDrawn="1"/>
          </p:nvGrpSpPr>
          <p:grpSpPr>
            <a:xfrm flipH="1">
              <a:off x="10861540" y="5734050"/>
              <a:ext cx="1207021" cy="1217759"/>
              <a:chOff x="9858799" y="4059666"/>
              <a:chExt cx="2566002" cy="2588834"/>
            </a:xfrm>
          </p:grpSpPr>
          <p:grpSp>
            <p:nvGrpSpPr>
              <p:cNvPr id="946" name="Group 945"/>
              <p:cNvGrpSpPr/>
              <p:nvPr/>
            </p:nvGrpSpPr>
            <p:grpSpPr>
              <a:xfrm>
                <a:off x="11800399" y="4059666"/>
                <a:ext cx="624402" cy="2588834"/>
                <a:chOff x="11800399" y="4059666"/>
                <a:chExt cx="624402" cy="2588834"/>
              </a:xfrm>
            </p:grpSpPr>
            <p:sp>
              <p:nvSpPr>
                <p:cNvPr id="1001" name="Line 225"/>
                <p:cNvSpPr>
                  <a:spLocks noChangeShapeType="1"/>
                </p:cNvSpPr>
                <p:nvPr/>
              </p:nvSpPr>
              <p:spPr bwMode="auto">
                <a:xfrm>
                  <a:off x="12203381" y="4059666"/>
                  <a:ext cx="0" cy="590745"/>
                </a:xfrm>
                <a:prstGeom prst="line">
                  <a:avLst/>
                </a:prstGeom>
                <a:noFill/>
                <a:ln w="3175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IN" sz="1350"/>
                </a:p>
              </p:txBody>
            </p:sp>
            <p:sp>
              <p:nvSpPr>
                <p:cNvPr id="1002" name="Line 226"/>
                <p:cNvSpPr>
                  <a:spLocks noChangeShapeType="1"/>
                </p:cNvSpPr>
                <p:nvPr/>
              </p:nvSpPr>
              <p:spPr bwMode="auto">
                <a:xfrm>
                  <a:off x="12021819" y="4059666"/>
                  <a:ext cx="0" cy="590745"/>
                </a:xfrm>
                <a:prstGeom prst="line">
                  <a:avLst/>
                </a:prstGeom>
                <a:noFill/>
                <a:ln w="31750" cap="flat">
                  <a:solidFill>
                    <a:schemeClr val="accent2">
                      <a:lumMod val="75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IN" sz="1350"/>
                </a:p>
              </p:txBody>
            </p:sp>
            <p:sp>
              <p:nvSpPr>
                <p:cNvPr id="1003" name="Rectangle 227"/>
                <p:cNvSpPr>
                  <a:spLocks noChangeArrowheads="1"/>
                </p:cNvSpPr>
                <p:nvPr/>
              </p:nvSpPr>
              <p:spPr bwMode="auto">
                <a:xfrm>
                  <a:off x="11800399" y="4360800"/>
                  <a:ext cx="624402" cy="2287700"/>
                </a:xfrm>
                <a:prstGeom prst="rect">
                  <a:avLst/>
                </a:prstGeom>
                <a:solidFill>
                  <a:schemeClr val="accent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1004" name="Rectangle 228"/>
                <p:cNvSpPr>
                  <a:spLocks noChangeArrowheads="1"/>
                </p:cNvSpPr>
                <p:nvPr/>
              </p:nvSpPr>
              <p:spPr bwMode="auto">
                <a:xfrm>
                  <a:off x="11800399" y="4360796"/>
                  <a:ext cx="153222" cy="2287700"/>
                </a:xfrm>
                <a:prstGeom prst="rect">
                  <a:avLst/>
                </a:prstGeom>
                <a:solidFill>
                  <a:schemeClr val="accent2">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grpSp>
          <p:grpSp>
            <p:nvGrpSpPr>
              <p:cNvPr id="947" name="Group 946"/>
              <p:cNvGrpSpPr/>
              <p:nvPr/>
            </p:nvGrpSpPr>
            <p:grpSpPr>
              <a:xfrm>
                <a:off x="11060761" y="4288171"/>
                <a:ext cx="626173" cy="2360327"/>
                <a:chOff x="10977606" y="4288171"/>
                <a:chExt cx="626173" cy="2360327"/>
              </a:xfrm>
            </p:grpSpPr>
            <p:sp>
              <p:nvSpPr>
                <p:cNvPr id="992" name="Rectangle 229"/>
                <p:cNvSpPr>
                  <a:spLocks noChangeArrowheads="1"/>
                </p:cNvSpPr>
                <p:nvPr/>
              </p:nvSpPr>
              <p:spPr bwMode="auto">
                <a:xfrm>
                  <a:off x="10977606" y="5056052"/>
                  <a:ext cx="626173" cy="1592446"/>
                </a:xfrm>
                <a:prstGeom prst="rect">
                  <a:avLst/>
                </a:prstGeom>
                <a:solidFill>
                  <a:schemeClr val="accent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993" name="Rectangle 230"/>
                <p:cNvSpPr>
                  <a:spLocks noChangeArrowheads="1"/>
                </p:cNvSpPr>
                <p:nvPr/>
              </p:nvSpPr>
              <p:spPr bwMode="auto">
                <a:xfrm>
                  <a:off x="11056431" y="4595500"/>
                  <a:ext cx="468523" cy="460551"/>
                </a:xfrm>
                <a:prstGeom prst="rect">
                  <a:avLst/>
                </a:prstGeom>
                <a:solidFill>
                  <a:schemeClr val="accent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994" name="Freeform 231"/>
                <p:cNvSpPr>
                  <a:spLocks/>
                </p:cNvSpPr>
                <p:nvPr/>
              </p:nvSpPr>
              <p:spPr bwMode="auto">
                <a:xfrm>
                  <a:off x="11169798" y="4288171"/>
                  <a:ext cx="239133" cy="307329"/>
                </a:xfrm>
                <a:custGeom>
                  <a:avLst/>
                  <a:gdLst>
                    <a:gd name="T0" fmla="*/ 186 w 270"/>
                    <a:gd name="T1" fmla="*/ 0 h 347"/>
                    <a:gd name="T2" fmla="*/ 84 w 270"/>
                    <a:gd name="T3" fmla="*/ 0 h 347"/>
                    <a:gd name="T4" fmla="*/ 0 w 270"/>
                    <a:gd name="T5" fmla="*/ 347 h 347"/>
                    <a:gd name="T6" fmla="*/ 270 w 270"/>
                    <a:gd name="T7" fmla="*/ 347 h 347"/>
                    <a:gd name="T8" fmla="*/ 186 w 270"/>
                    <a:gd name="T9" fmla="*/ 0 h 347"/>
                  </a:gdLst>
                  <a:ahLst/>
                  <a:cxnLst>
                    <a:cxn ang="0">
                      <a:pos x="T0" y="T1"/>
                    </a:cxn>
                    <a:cxn ang="0">
                      <a:pos x="T2" y="T3"/>
                    </a:cxn>
                    <a:cxn ang="0">
                      <a:pos x="T4" y="T5"/>
                    </a:cxn>
                    <a:cxn ang="0">
                      <a:pos x="T6" y="T7"/>
                    </a:cxn>
                    <a:cxn ang="0">
                      <a:pos x="T8" y="T9"/>
                    </a:cxn>
                  </a:cxnLst>
                  <a:rect l="0" t="0" r="r" b="b"/>
                  <a:pathLst>
                    <a:path w="270" h="347">
                      <a:moveTo>
                        <a:pt x="186" y="0"/>
                      </a:moveTo>
                      <a:lnTo>
                        <a:pt x="84" y="0"/>
                      </a:lnTo>
                      <a:lnTo>
                        <a:pt x="0" y="347"/>
                      </a:lnTo>
                      <a:lnTo>
                        <a:pt x="270" y="347"/>
                      </a:lnTo>
                      <a:lnTo>
                        <a:pt x="186"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995" name="Rectangle 232"/>
                <p:cNvSpPr>
                  <a:spLocks noChangeArrowheads="1"/>
                </p:cNvSpPr>
                <p:nvPr/>
              </p:nvSpPr>
              <p:spPr bwMode="auto">
                <a:xfrm>
                  <a:off x="11064403" y="5161447"/>
                  <a:ext cx="66425" cy="1487049"/>
                </a:xfrm>
                <a:prstGeom prst="rect">
                  <a:avLst/>
                </a:prstGeom>
                <a:solidFill>
                  <a:schemeClr val="accent2">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996" name="Rectangle 233"/>
                <p:cNvSpPr>
                  <a:spLocks noChangeArrowheads="1"/>
                </p:cNvSpPr>
                <p:nvPr/>
              </p:nvSpPr>
              <p:spPr bwMode="auto">
                <a:xfrm>
                  <a:off x="11193711" y="5161447"/>
                  <a:ext cx="63769" cy="1487049"/>
                </a:xfrm>
                <a:prstGeom prst="rect">
                  <a:avLst/>
                </a:prstGeom>
                <a:solidFill>
                  <a:schemeClr val="accent2">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997" name="Rectangle 234"/>
                <p:cNvSpPr>
                  <a:spLocks noChangeArrowheads="1"/>
                </p:cNvSpPr>
                <p:nvPr/>
              </p:nvSpPr>
              <p:spPr bwMode="auto">
                <a:xfrm>
                  <a:off x="11321248" y="5161447"/>
                  <a:ext cx="65541" cy="1487049"/>
                </a:xfrm>
                <a:prstGeom prst="rect">
                  <a:avLst/>
                </a:prstGeom>
                <a:solidFill>
                  <a:schemeClr val="accent2">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998" name="Rectangle 235"/>
                <p:cNvSpPr>
                  <a:spLocks noChangeArrowheads="1"/>
                </p:cNvSpPr>
                <p:nvPr/>
              </p:nvSpPr>
              <p:spPr bwMode="auto">
                <a:xfrm>
                  <a:off x="11447901" y="5161447"/>
                  <a:ext cx="65541" cy="1487049"/>
                </a:xfrm>
                <a:prstGeom prst="rect">
                  <a:avLst/>
                </a:prstGeom>
                <a:solidFill>
                  <a:schemeClr val="accent2">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999" name="Rectangle 236"/>
                <p:cNvSpPr>
                  <a:spLocks noChangeArrowheads="1"/>
                </p:cNvSpPr>
                <p:nvPr/>
              </p:nvSpPr>
              <p:spPr bwMode="auto">
                <a:xfrm>
                  <a:off x="11056431" y="4595500"/>
                  <a:ext cx="468523" cy="47827"/>
                </a:xfrm>
                <a:prstGeom prst="rect">
                  <a:avLst/>
                </a:prstGeom>
                <a:solidFill>
                  <a:schemeClr val="accent2">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1000" name="Rectangle 237"/>
                <p:cNvSpPr>
                  <a:spLocks noChangeArrowheads="1"/>
                </p:cNvSpPr>
                <p:nvPr/>
              </p:nvSpPr>
              <p:spPr bwMode="auto">
                <a:xfrm>
                  <a:off x="10977606" y="5007340"/>
                  <a:ext cx="626173" cy="48712"/>
                </a:xfrm>
                <a:prstGeom prst="rect">
                  <a:avLst/>
                </a:prstGeom>
                <a:solidFill>
                  <a:schemeClr val="accent2">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grpSp>
          <p:grpSp>
            <p:nvGrpSpPr>
              <p:cNvPr id="948" name="Group 947"/>
              <p:cNvGrpSpPr/>
              <p:nvPr/>
            </p:nvGrpSpPr>
            <p:grpSpPr>
              <a:xfrm>
                <a:off x="9858799" y="4729237"/>
                <a:ext cx="1088496" cy="1919260"/>
                <a:chOff x="9669462" y="4729237"/>
                <a:chExt cx="1088496" cy="1919260"/>
              </a:xfrm>
            </p:grpSpPr>
            <p:sp>
              <p:nvSpPr>
                <p:cNvPr id="949" name="Rectangle 238"/>
                <p:cNvSpPr>
                  <a:spLocks noChangeArrowheads="1"/>
                </p:cNvSpPr>
                <p:nvPr/>
              </p:nvSpPr>
              <p:spPr bwMode="auto">
                <a:xfrm>
                  <a:off x="9669462" y="6038266"/>
                  <a:ext cx="764338" cy="610231"/>
                </a:xfrm>
                <a:prstGeom prst="rect">
                  <a:avLst/>
                </a:prstGeom>
                <a:solidFill>
                  <a:schemeClr val="accent2">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950" name="Freeform 239"/>
                <p:cNvSpPr>
                  <a:spLocks/>
                </p:cNvSpPr>
                <p:nvPr/>
              </p:nvSpPr>
              <p:spPr bwMode="auto">
                <a:xfrm>
                  <a:off x="10109643" y="4924086"/>
                  <a:ext cx="648315" cy="1724410"/>
                </a:xfrm>
                <a:custGeom>
                  <a:avLst/>
                  <a:gdLst>
                    <a:gd name="T0" fmla="*/ 0 w 732"/>
                    <a:gd name="T1" fmla="*/ 0 h 1947"/>
                    <a:gd name="T2" fmla="*/ 732 w 732"/>
                    <a:gd name="T3" fmla="*/ 0 h 1947"/>
                    <a:gd name="T4" fmla="*/ 732 w 732"/>
                    <a:gd name="T5" fmla="*/ 1947 h 1947"/>
                    <a:gd name="T6" fmla="*/ 0 w 732"/>
                    <a:gd name="T7" fmla="*/ 1947 h 1947"/>
                    <a:gd name="T8" fmla="*/ 0 w 732"/>
                    <a:gd name="T9" fmla="*/ 1268 h 1947"/>
                    <a:gd name="T10" fmla="*/ 0 w 732"/>
                    <a:gd name="T11" fmla="*/ 0 h 1947"/>
                  </a:gdLst>
                  <a:ahLst/>
                  <a:cxnLst>
                    <a:cxn ang="0">
                      <a:pos x="T0" y="T1"/>
                    </a:cxn>
                    <a:cxn ang="0">
                      <a:pos x="T2" y="T3"/>
                    </a:cxn>
                    <a:cxn ang="0">
                      <a:pos x="T4" y="T5"/>
                    </a:cxn>
                    <a:cxn ang="0">
                      <a:pos x="T6" y="T7"/>
                    </a:cxn>
                    <a:cxn ang="0">
                      <a:pos x="T8" y="T9"/>
                    </a:cxn>
                    <a:cxn ang="0">
                      <a:pos x="T10" y="T11"/>
                    </a:cxn>
                  </a:cxnLst>
                  <a:rect l="0" t="0" r="r" b="b"/>
                  <a:pathLst>
                    <a:path w="732" h="1947">
                      <a:moveTo>
                        <a:pt x="0" y="0"/>
                      </a:moveTo>
                      <a:lnTo>
                        <a:pt x="732" y="0"/>
                      </a:lnTo>
                      <a:lnTo>
                        <a:pt x="732" y="1947"/>
                      </a:lnTo>
                      <a:lnTo>
                        <a:pt x="0" y="1947"/>
                      </a:lnTo>
                      <a:lnTo>
                        <a:pt x="0" y="1268"/>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951" name="Freeform 240"/>
                <p:cNvSpPr>
                  <a:spLocks/>
                </p:cNvSpPr>
                <p:nvPr/>
              </p:nvSpPr>
              <p:spPr bwMode="auto">
                <a:xfrm>
                  <a:off x="9669462" y="6047122"/>
                  <a:ext cx="440181" cy="601374"/>
                </a:xfrm>
                <a:custGeom>
                  <a:avLst/>
                  <a:gdLst>
                    <a:gd name="T0" fmla="*/ 0 w 497"/>
                    <a:gd name="T1" fmla="*/ 679 h 679"/>
                    <a:gd name="T2" fmla="*/ 497 w 497"/>
                    <a:gd name="T3" fmla="*/ 679 h 679"/>
                    <a:gd name="T4" fmla="*/ 497 w 497"/>
                    <a:gd name="T5" fmla="*/ 0 h 679"/>
                    <a:gd name="T6" fmla="*/ 0 w 497"/>
                    <a:gd name="T7" fmla="*/ 679 h 679"/>
                  </a:gdLst>
                  <a:ahLst/>
                  <a:cxnLst>
                    <a:cxn ang="0">
                      <a:pos x="T0" y="T1"/>
                    </a:cxn>
                    <a:cxn ang="0">
                      <a:pos x="T2" y="T3"/>
                    </a:cxn>
                    <a:cxn ang="0">
                      <a:pos x="T4" y="T5"/>
                    </a:cxn>
                    <a:cxn ang="0">
                      <a:pos x="T6" y="T7"/>
                    </a:cxn>
                  </a:cxnLst>
                  <a:rect l="0" t="0" r="r" b="b"/>
                  <a:pathLst>
                    <a:path w="497" h="679">
                      <a:moveTo>
                        <a:pt x="0" y="679"/>
                      </a:moveTo>
                      <a:lnTo>
                        <a:pt x="497" y="679"/>
                      </a:lnTo>
                      <a:lnTo>
                        <a:pt x="497" y="0"/>
                      </a:lnTo>
                      <a:lnTo>
                        <a:pt x="0" y="679"/>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952" name="Rectangle 241"/>
                <p:cNvSpPr>
                  <a:spLocks noChangeArrowheads="1"/>
                </p:cNvSpPr>
                <p:nvPr/>
              </p:nvSpPr>
              <p:spPr bwMode="auto">
                <a:xfrm>
                  <a:off x="10191125" y="5051623"/>
                  <a:ext cx="62883" cy="122224"/>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953" name="Rectangle 242"/>
                <p:cNvSpPr>
                  <a:spLocks noChangeArrowheads="1"/>
                </p:cNvSpPr>
                <p:nvPr/>
              </p:nvSpPr>
              <p:spPr bwMode="auto">
                <a:xfrm>
                  <a:off x="10331063" y="5051623"/>
                  <a:ext cx="63769" cy="122224"/>
                </a:xfrm>
                <a:prstGeom prst="rect">
                  <a:avLst/>
                </a:prstGeom>
                <a:solidFill>
                  <a:schemeClr val="accent2">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954" name="Rectangle 243"/>
                <p:cNvSpPr>
                  <a:spLocks noChangeArrowheads="1"/>
                </p:cNvSpPr>
                <p:nvPr/>
              </p:nvSpPr>
              <p:spPr bwMode="auto">
                <a:xfrm>
                  <a:off x="10470999" y="5051623"/>
                  <a:ext cx="63769" cy="122224"/>
                </a:xfrm>
                <a:prstGeom prst="rect">
                  <a:avLst/>
                </a:prstGeom>
                <a:solidFill>
                  <a:schemeClr val="accent2">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955" name="Rectangle 244"/>
                <p:cNvSpPr>
                  <a:spLocks noChangeArrowheads="1"/>
                </p:cNvSpPr>
                <p:nvPr/>
              </p:nvSpPr>
              <p:spPr bwMode="auto">
                <a:xfrm>
                  <a:off x="10611821" y="5051623"/>
                  <a:ext cx="62883" cy="122224"/>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956" name="Rectangle 245"/>
                <p:cNvSpPr>
                  <a:spLocks noChangeArrowheads="1"/>
                </p:cNvSpPr>
                <p:nvPr/>
              </p:nvSpPr>
              <p:spPr bwMode="auto">
                <a:xfrm>
                  <a:off x="10191125" y="5235843"/>
                  <a:ext cx="62883" cy="12045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957" name="Rectangle 246"/>
                <p:cNvSpPr>
                  <a:spLocks noChangeArrowheads="1"/>
                </p:cNvSpPr>
                <p:nvPr/>
              </p:nvSpPr>
              <p:spPr bwMode="auto">
                <a:xfrm>
                  <a:off x="10331063" y="5235843"/>
                  <a:ext cx="63769" cy="12045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958" name="Rectangle 247"/>
                <p:cNvSpPr>
                  <a:spLocks noChangeArrowheads="1"/>
                </p:cNvSpPr>
                <p:nvPr/>
              </p:nvSpPr>
              <p:spPr bwMode="auto">
                <a:xfrm>
                  <a:off x="10470999" y="5235843"/>
                  <a:ext cx="63769" cy="120452"/>
                </a:xfrm>
                <a:prstGeom prst="rect">
                  <a:avLst/>
                </a:prstGeom>
                <a:solidFill>
                  <a:schemeClr val="accent2">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959" name="Rectangle 248"/>
                <p:cNvSpPr>
                  <a:spLocks noChangeArrowheads="1"/>
                </p:cNvSpPr>
                <p:nvPr/>
              </p:nvSpPr>
              <p:spPr bwMode="auto">
                <a:xfrm>
                  <a:off x="10611821" y="5235843"/>
                  <a:ext cx="62883" cy="12045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960" name="Rectangle 249"/>
                <p:cNvSpPr>
                  <a:spLocks noChangeArrowheads="1"/>
                </p:cNvSpPr>
                <p:nvPr/>
              </p:nvSpPr>
              <p:spPr bwMode="auto">
                <a:xfrm>
                  <a:off x="10191125" y="5417407"/>
                  <a:ext cx="62883" cy="121338"/>
                </a:xfrm>
                <a:prstGeom prst="rect">
                  <a:avLst/>
                </a:prstGeom>
                <a:solidFill>
                  <a:schemeClr val="accent2">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961" name="Rectangle 250"/>
                <p:cNvSpPr>
                  <a:spLocks noChangeArrowheads="1"/>
                </p:cNvSpPr>
                <p:nvPr/>
              </p:nvSpPr>
              <p:spPr bwMode="auto">
                <a:xfrm>
                  <a:off x="10331063" y="5417407"/>
                  <a:ext cx="63769" cy="12133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962" name="Rectangle 251"/>
                <p:cNvSpPr>
                  <a:spLocks noChangeArrowheads="1"/>
                </p:cNvSpPr>
                <p:nvPr/>
              </p:nvSpPr>
              <p:spPr bwMode="auto">
                <a:xfrm>
                  <a:off x="10470999" y="5417407"/>
                  <a:ext cx="63769" cy="12133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963" name="Rectangle 252"/>
                <p:cNvSpPr>
                  <a:spLocks noChangeArrowheads="1"/>
                </p:cNvSpPr>
                <p:nvPr/>
              </p:nvSpPr>
              <p:spPr bwMode="auto">
                <a:xfrm>
                  <a:off x="10611821" y="5417407"/>
                  <a:ext cx="62883" cy="12133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964" name="Rectangle 253"/>
                <p:cNvSpPr>
                  <a:spLocks noChangeArrowheads="1"/>
                </p:cNvSpPr>
                <p:nvPr/>
              </p:nvSpPr>
              <p:spPr bwMode="auto">
                <a:xfrm>
                  <a:off x="10191125" y="5601628"/>
                  <a:ext cx="62883" cy="12133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965" name="Rectangle 254"/>
                <p:cNvSpPr>
                  <a:spLocks noChangeArrowheads="1"/>
                </p:cNvSpPr>
                <p:nvPr/>
              </p:nvSpPr>
              <p:spPr bwMode="auto">
                <a:xfrm>
                  <a:off x="10331063" y="5601628"/>
                  <a:ext cx="63769" cy="121338"/>
                </a:xfrm>
                <a:prstGeom prst="rect">
                  <a:avLst/>
                </a:prstGeom>
                <a:solidFill>
                  <a:schemeClr val="accent2">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966" name="Rectangle 255"/>
                <p:cNvSpPr>
                  <a:spLocks noChangeArrowheads="1"/>
                </p:cNvSpPr>
                <p:nvPr/>
              </p:nvSpPr>
              <p:spPr bwMode="auto">
                <a:xfrm>
                  <a:off x="10470999" y="5601628"/>
                  <a:ext cx="63769" cy="121338"/>
                </a:xfrm>
                <a:prstGeom prst="rect">
                  <a:avLst/>
                </a:prstGeom>
                <a:solidFill>
                  <a:schemeClr val="accent2">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967" name="Rectangle 256"/>
                <p:cNvSpPr>
                  <a:spLocks noChangeArrowheads="1"/>
                </p:cNvSpPr>
                <p:nvPr/>
              </p:nvSpPr>
              <p:spPr bwMode="auto">
                <a:xfrm>
                  <a:off x="10611821" y="5601628"/>
                  <a:ext cx="62883" cy="12133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968" name="Rectangle 257"/>
                <p:cNvSpPr>
                  <a:spLocks noChangeArrowheads="1"/>
                </p:cNvSpPr>
                <p:nvPr/>
              </p:nvSpPr>
              <p:spPr bwMode="auto">
                <a:xfrm>
                  <a:off x="10191125" y="5784076"/>
                  <a:ext cx="62883" cy="12045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969" name="Rectangle 259"/>
                <p:cNvSpPr>
                  <a:spLocks noChangeArrowheads="1"/>
                </p:cNvSpPr>
                <p:nvPr/>
              </p:nvSpPr>
              <p:spPr bwMode="auto">
                <a:xfrm>
                  <a:off x="10331063" y="5784077"/>
                  <a:ext cx="63769" cy="12045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970" name="Rectangle 260"/>
                <p:cNvSpPr>
                  <a:spLocks noChangeArrowheads="1"/>
                </p:cNvSpPr>
                <p:nvPr/>
              </p:nvSpPr>
              <p:spPr bwMode="auto">
                <a:xfrm>
                  <a:off x="10471000" y="5784077"/>
                  <a:ext cx="63769" cy="120452"/>
                </a:xfrm>
                <a:prstGeom prst="rect">
                  <a:avLst/>
                </a:prstGeom>
                <a:solidFill>
                  <a:schemeClr val="accent2">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971" name="Rectangle 261"/>
                <p:cNvSpPr>
                  <a:spLocks noChangeArrowheads="1"/>
                </p:cNvSpPr>
                <p:nvPr/>
              </p:nvSpPr>
              <p:spPr bwMode="auto">
                <a:xfrm>
                  <a:off x="10611822" y="5784077"/>
                  <a:ext cx="62883" cy="120452"/>
                </a:xfrm>
                <a:prstGeom prst="rect">
                  <a:avLst/>
                </a:prstGeom>
                <a:solidFill>
                  <a:schemeClr val="accent2">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972" name="Rectangle 262"/>
                <p:cNvSpPr>
                  <a:spLocks noChangeArrowheads="1"/>
                </p:cNvSpPr>
                <p:nvPr/>
              </p:nvSpPr>
              <p:spPr bwMode="auto">
                <a:xfrm>
                  <a:off x="10191127" y="5965641"/>
                  <a:ext cx="62883" cy="123109"/>
                </a:xfrm>
                <a:prstGeom prst="rect">
                  <a:avLst/>
                </a:prstGeom>
                <a:solidFill>
                  <a:schemeClr val="accent2">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973" name="Rectangle 263"/>
                <p:cNvSpPr>
                  <a:spLocks noChangeArrowheads="1"/>
                </p:cNvSpPr>
                <p:nvPr/>
              </p:nvSpPr>
              <p:spPr bwMode="auto">
                <a:xfrm>
                  <a:off x="10331063" y="5965641"/>
                  <a:ext cx="63769" cy="123109"/>
                </a:xfrm>
                <a:prstGeom prst="rect">
                  <a:avLst/>
                </a:prstGeom>
                <a:solidFill>
                  <a:schemeClr val="accent2">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974" name="Rectangle 264"/>
                <p:cNvSpPr>
                  <a:spLocks noChangeArrowheads="1"/>
                </p:cNvSpPr>
                <p:nvPr/>
              </p:nvSpPr>
              <p:spPr bwMode="auto">
                <a:xfrm>
                  <a:off x="10471000" y="5965641"/>
                  <a:ext cx="63769" cy="123109"/>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975" name="Rectangle 265"/>
                <p:cNvSpPr>
                  <a:spLocks noChangeArrowheads="1"/>
                </p:cNvSpPr>
                <p:nvPr/>
              </p:nvSpPr>
              <p:spPr bwMode="auto">
                <a:xfrm>
                  <a:off x="10611822" y="5965641"/>
                  <a:ext cx="62883" cy="123109"/>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976" name="Rectangle 266"/>
                <p:cNvSpPr>
                  <a:spLocks noChangeArrowheads="1"/>
                </p:cNvSpPr>
                <p:nvPr/>
              </p:nvSpPr>
              <p:spPr bwMode="auto">
                <a:xfrm>
                  <a:off x="10191127" y="6149862"/>
                  <a:ext cx="62883" cy="121338"/>
                </a:xfrm>
                <a:prstGeom prst="rect">
                  <a:avLst/>
                </a:prstGeom>
                <a:solidFill>
                  <a:schemeClr val="bg2">
                    <a:lumMod val="5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977" name="Rectangle 267"/>
                <p:cNvSpPr>
                  <a:spLocks noChangeArrowheads="1"/>
                </p:cNvSpPr>
                <p:nvPr/>
              </p:nvSpPr>
              <p:spPr bwMode="auto">
                <a:xfrm>
                  <a:off x="10331063" y="6149862"/>
                  <a:ext cx="63769" cy="12133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978" name="Rectangle 268"/>
                <p:cNvSpPr>
                  <a:spLocks noChangeArrowheads="1"/>
                </p:cNvSpPr>
                <p:nvPr/>
              </p:nvSpPr>
              <p:spPr bwMode="auto">
                <a:xfrm>
                  <a:off x="10471000" y="6149862"/>
                  <a:ext cx="63769" cy="121338"/>
                </a:xfrm>
                <a:prstGeom prst="rect">
                  <a:avLst/>
                </a:prstGeom>
                <a:solidFill>
                  <a:schemeClr val="accent2">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979" name="Rectangle 269"/>
                <p:cNvSpPr>
                  <a:spLocks noChangeArrowheads="1"/>
                </p:cNvSpPr>
                <p:nvPr/>
              </p:nvSpPr>
              <p:spPr bwMode="auto">
                <a:xfrm>
                  <a:off x="10611822" y="6149862"/>
                  <a:ext cx="62883" cy="12133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980" name="Rectangle 270"/>
                <p:cNvSpPr>
                  <a:spLocks noChangeArrowheads="1"/>
                </p:cNvSpPr>
                <p:nvPr/>
              </p:nvSpPr>
              <p:spPr bwMode="auto">
                <a:xfrm>
                  <a:off x="9715518" y="6149862"/>
                  <a:ext cx="63769" cy="121338"/>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981" name="Rectangle 271"/>
                <p:cNvSpPr>
                  <a:spLocks noChangeArrowheads="1"/>
                </p:cNvSpPr>
                <p:nvPr/>
              </p:nvSpPr>
              <p:spPr bwMode="auto">
                <a:xfrm>
                  <a:off x="9855455" y="6149862"/>
                  <a:ext cx="63769" cy="12133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982" name="Rectangle 272"/>
                <p:cNvSpPr>
                  <a:spLocks noChangeArrowheads="1"/>
                </p:cNvSpPr>
                <p:nvPr/>
              </p:nvSpPr>
              <p:spPr bwMode="auto">
                <a:xfrm>
                  <a:off x="9996278" y="6149862"/>
                  <a:ext cx="62883" cy="12133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983" name="Rectangle 273"/>
                <p:cNvSpPr>
                  <a:spLocks noChangeArrowheads="1"/>
                </p:cNvSpPr>
                <p:nvPr/>
              </p:nvSpPr>
              <p:spPr bwMode="auto">
                <a:xfrm>
                  <a:off x="9715518" y="6332310"/>
                  <a:ext cx="63769" cy="12045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984" name="Rectangle 274"/>
                <p:cNvSpPr>
                  <a:spLocks noChangeArrowheads="1"/>
                </p:cNvSpPr>
                <p:nvPr/>
              </p:nvSpPr>
              <p:spPr bwMode="auto">
                <a:xfrm>
                  <a:off x="9855455" y="6332310"/>
                  <a:ext cx="63769" cy="120452"/>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985" name="Rectangle 275"/>
                <p:cNvSpPr>
                  <a:spLocks noChangeArrowheads="1"/>
                </p:cNvSpPr>
                <p:nvPr/>
              </p:nvSpPr>
              <p:spPr bwMode="auto">
                <a:xfrm>
                  <a:off x="9996278" y="6332310"/>
                  <a:ext cx="62883" cy="12045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986" name="Rectangle 276"/>
                <p:cNvSpPr>
                  <a:spLocks noChangeArrowheads="1"/>
                </p:cNvSpPr>
                <p:nvPr/>
              </p:nvSpPr>
              <p:spPr bwMode="auto">
                <a:xfrm>
                  <a:off x="10191127" y="6332310"/>
                  <a:ext cx="62883" cy="12045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987" name="Rectangle 277"/>
                <p:cNvSpPr>
                  <a:spLocks noChangeArrowheads="1"/>
                </p:cNvSpPr>
                <p:nvPr/>
              </p:nvSpPr>
              <p:spPr bwMode="auto">
                <a:xfrm>
                  <a:off x="10331063" y="6332310"/>
                  <a:ext cx="63769" cy="120452"/>
                </a:xfrm>
                <a:prstGeom prst="rect">
                  <a:avLst/>
                </a:prstGeom>
                <a:solidFill>
                  <a:schemeClr val="accent2">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988" name="Rectangle 278"/>
                <p:cNvSpPr>
                  <a:spLocks noChangeArrowheads="1"/>
                </p:cNvSpPr>
                <p:nvPr/>
              </p:nvSpPr>
              <p:spPr bwMode="auto">
                <a:xfrm>
                  <a:off x="10471000" y="6332310"/>
                  <a:ext cx="63769" cy="12045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989" name="Rectangle 279"/>
                <p:cNvSpPr>
                  <a:spLocks noChangeArrowheads="1"/>
                </p:cNvSpPr>
                <p:nvPr/>
              </p:nvSpPr>
              <p:spPr bwMode="auto">
                <a:xfrm>
                  <a:off x="10611822" y="6332310"/>
                  <a:ext cx="62883" cy="120452"/>
                </a:xfrm>
                <a:prstGeom prst="rect">
                  <a:avLst/>
                </a:prstGeom>
                <a:solidFill>
                  <a:schemeClr val="accent2">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990" name="Rectangle 280"/>
                <p:cNvSpPr>
                  <a:spLocks noChangeArrowheads="1"/>
                </p:cNvSpPr>
                <p:nvPr/>
              </p:nvSpPr>
              <p:spPr bwMode="auto">
                <a:xfrm>
                  <a:off x="10471000" y="4805406"/>
                  <a:ext cx="203706" cy="118681"/>
                </a:xfrm>
                <a:prstGeom prst="rect">
                  <a:avLst/>
                </a:prstGeom>
                <a:solidFill>
                  <a:schemeClr val="accent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991" name="Rectangle 281"/>
                <p:cNvSpPr>
                  <a:spLocks noChangeArrowheads="1"/>
                </p:cNvSpPr>
                <p:nvPr/>
              </p:nvSpPr>
              <p:spPr bwMode="auto">
                <a:xfrm>
                  <a:off x="10254009" y="4729237"/>
                  <a:ext cx="41626" cy="194849"/>
                </a:xfrm>
                <a:prstGeom prst="rect">
                  <a:avLst/>
                </a:prstGeom>
                <a:solidFill>
                  <a:schemeClr val="accent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grpSp>
        </p:grpSp>
        <p:sp>
          <p:nvSpPr>
            <p:cNvPr id="592" name="Freeform 44"/>
            <p:cNvSpPr>
              <a:spLocks/>
            </p:cNvSpPr>
            <p:nvPr userDrawn="1"/>
          </p:nvSpPr>
          <p:spPr bwMode="auto">
            <a:xfrm flipH="1">
              <a:off x="11597372" y="5731251"/>
              <a:ext cx="362627" cy="237535"/>
            </a:xfrm>
            <a:custGeom>
              <a:avLst/>
              <a:gdLst>
                <a:gd name="T0" fmla="*/ 154 w 184"/>
                <a:gd name="T1" fmla="*/ 53 h 121"/>
                <a:gd name="T2" fmla="*/ 154 w 184"/>
                <a:gd name="T3" fmla="*/ 51 h 121"/>
                <a:gd name="T4" fmla="*/ 104 w 184"/>
                <a:gd name="T5" fmla="*/ 0 h 121"/>
                <a:gd name="T6" fmla="*/ 61 w 184"/>
                <a:gd name="T7" fmla="*/ 23 h 121"/>
                <a:gd name="T8" fmla="*/ 48 w 184"/>
                <a:gd name="T9" fmla="*/ 19 h 121"/>
                <a:gd name="T10" fmla="*/ 31 w 184"/>
                <a:gd name="T11" fmla="*/ 24 h 121"/>
                <a:gd name="T12" fmla="*/ 18 w 184"/>
                <a:gd name="T13" fmla="*/ 48 h 121"/>
                <a:gd name="T14" fmla="*/ 0 w 184"/>
                <a:gd name="T15" fmla="*/ 81 h 121"/>
                <a:gd name="T16" fmla="*/ 35 w 184"/>
                <a:gd name="T17" fmla="*/ 121 h 121"/>
                <a:gd name="T18" fmla="*/ 40 w 184"/>
                <a:gd name="T19" fmla="*/ 121 h 121"/>
                <a:gd name="T20" fmla="*/ 44 w 184"/>
                <a:gd name="T21" fmla="*/ 121 h 121"/>
                <a:gd name="T22" fmla="*/ 127 w 184"/>
                <a:gd name="T23" fmla="*/ 121 h 121"/>
                <a:gd name="T24" fmla="*/ 128 w 184"/>
                <a:gd name="T25" fmla="*/ 121 h 121"/>
                <a:gd name="T26" fmla="*/ 130 w 184"/>
                <a:gd name="T27" fmla="*/ 121 h 121"/>
                <a:gd name="T28" fmla="*/ 136 w 184"/>
                <a:gd name="T29" fmla="*/ 121 h 121"/>
                <a:gd name="T30" fmla="*/ 150 w 184"/>
                <a:gd name="T31" fmla="*/ 121 h 121"/>
                <a:gd name="T32" fmla="*/ 184 w 184"/>
                <a:gd name="T33" fmla="*/ 87 h 121"/>
                <a:gd name="T34" fmla="*/ 154 w 184"/>
                <a:gd name="T35" fmla="*/ 53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4" h="121">
                  <a:moveTo>
                    <a:pt x="154" y="53"/>
                  </a:moveTo>
                  <a:cubicBezTo>
                    <a:pt x="154" y="53"/>
                    <a:pt x="154" y="52"/>
                    <a:pt x="154" y="51"/>
                  </a:cubicBezTo>
                  <a:cubicBezTo>
                    <a:pt x="154" y="23"/>
                    <a:pt x="132" y="0"/>
                    <a:pt x="104" y="0"/>
                  </a:cubicBezTo>
                  <a:cubicBezTo>
                    <a:pt x="86" y="0"/>
                    <a:pt x="71" y="9"/>
                    <a:pt x="61" y="23"/>
                  </a:cubicBezTo>
                  <a:cubicBezTo>
                    <a:pt x="57" y="20"/>
                    <a:pt x="53" y="19"/>
                    <a:pt x="48" y="19"/>
                  </a:cubicBezTo>
                  <a:cubicBezTo>
                    <a:pt x="41" y="19"/>
                    <a:pt x="36" y="21"/>
                    <a:pt x="31" y="24"/>
                  </a:cubicBezTo>
                  <a:cubicBezTo>
                    <a:pt x="23" y="29"/>
                    <a:pt x="18" y="38"/>
                    <a:pt x="18" y="48"/>
                  </a:cubicBezTo>
                  <a:cubicBezTo>
                    <a:pt x="7" y="55"/>
                    <a:pt x="0" y="67"/>
                    <a:pt x="0" y="81"/>
                  </a:cubicBezTo>
                  <a:cubicBezTo>
                    <a:pt x="0" y="102"/>
                    <a:pt x="15" y="119"/>
                    <a:pt x="35" y="121"/>
                  </a:cubicBezTo>
                  <a:cubicBezTo>
                    <a:pt x="37" y="121"/>
                    <a:pt x="38" y="121"/>
                    <a:pt x="40" y="121"/>
                  </a:cubicBezTo>
                  <a:cubicBezTo>
                    <a:pt x="41" y="121"/>
                    <a:pt x="42" y="121"/>
                    <a:pt x="44" y="121"/>
                  </a:cubicBezTo>
                  <a:cubicBezTo>
                    <a:pt x="62" y="121"/>
                    <a:pt x="106" y="121"/>
                    <a:pt x="127" y="121"/>
                  </a:cubicBezTo>
                  <a:cubicBezTo>
                    <a:pt x="127" y="121"/>
                    <a:pt x="128" y="121"/>
                    <a:pt x="128" y="121"/>
                  </a:cubicBezTo>
                  <a:cubicBezTo>
                    <a:pt x="130" y="121"/>
                    <a:pt x="130" y="121"/>
                    <a:pt x="130" y="121"/>
                  </a:cubicBezTo>
                  <a:cubicBezTo>
                    <a:pt x="131" y="121"/>
                    <a:pt x="134" y="121"/>
                    <a:pt x="136" y="121"/>
                  </a:cubicBezTo>
                  <a:cubicBezTo>
                    <a:pt x="150" y="121"/>
                    <a:pt x="150" y="121"/>
                    <a:pt x="150" y="121"/>
                  </a:cubicBezTo>
                  <a:cubicBezTo>
                    <a:pt x="169" y="121"/>
                    <a:pt x="184" y="106"/>
                    <a:pt x="184" y="87"/>
                  </a:cubicBezTo>
                  <a:cubicBezTo>
                    <a:pt x="184" y="70"/>
                    <a:pt x="171" y="56"/>
                    <a:pt x="154" y="53"/>
                  </a:cubicBezTo>
                  <a:close/>
                </a:path>
              </a:pathLst>
            </a:custGeom>
            <a:solidFill>
              <a:schemeClr val="accent1">
                <a:lumMod val="20000"/>
                <a:lumOff val="8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a:p>
          </p:txBody>
        </p:sp>
        <p:sp>
          <p:nvSpPr>
            <p:cNvPr id="594" name="Freeform 46"/>
            <p:cNvSpPr>
              <a:spLocks/>
            </p:cNvSpPr>
            <p:nvPr userDrawn="1"/>
          </p:nvSpPr>
          <p:spPr bwMode="auto">
            <a:xfrm flipH="1">
              <a:off x="11959999" y="5989582"/>
              <a:ext cx="476476" cy="314839"/>
            </a:xfrm>
            <a:custGeom>
              <a:avLst/>
              <a:gdLst>
                <a:gd name="T0" fmla="*/ 203 w 242"/>
                <a:gd name="T1" fmla="*/ 70 h 160"/>
                <a:gd name="T2" fmla="*/ 203 w 242"/>
                <a:gd name="T3" fmla="*/ 67 h 160"/>
                <a:gd name="T4" fmla="*/ 136 w 242"/>
                <a:gd name="T5" fmla="*/ 0 h 160"/>
                <a:gd name="T6" fmla="*/ 81 w 242"/>
                <a:gd name="T7" fmla="*/ 30 h 160"/>
                <a:gd name="T8" fmla="*/ 62 w 242"/>
                <a:gd name="T9" fmla="*/ 25 h 160"/>
                <a:gd name="T10" fmla="*/ 24 w 242"/>
                <a:gd name="T11" fmla="*/ 63 h 160"/>
                <a:gd name="T12" fmla="*/ 0 w 242"/>
                <a:gd name="T13" fmla="*/ 107 h 160"/>
                <a:gd name="T14" fmla="*/ 46 w 242"/>
                <a:gd name="T15" fmla="*/ 160 h 160"/>
                <a:gd name="T16" fmla="*/ 52 w 242"/>
                <a:gd name="T17" fmla="*/ 160 h 160"/>
                <a:gd name="T18" fmla="*/ 57 w 242"/>
                <a:gd name="T19" fmla="*/ 160 h 160"/>
                <a:gd name="T20" fmla="*/ 166 w 242"/>
                <a:gd name="T21" fmla="*/ 160 h 160"/>
                <a:gd name="T22" fmla="*/ 171 w 242"/>
                <a:gd name="T23" fmla="*/ 160 h 160"/>
                <a:gd name="T24" fmla="*/ 179 w 242"/>
                <a:gd name="T25" fmla="*/ 160 h 160"/>
                <a:gd name="T26" fmla="*/ 197 w 242"/>
                <a:gd name="T27" fmla="*/ 160 h 160"/>
                <a:gd name="T28" fmla="*/ 242 w 242"/>
                <a:gd name="T29" fmla="*/ 115 h 160"/>
                <a:gd name="T30" fmla="*/ 203 w 242"/>
                <a:gd name="T31" fmla="*/ 7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42" h="160">
                  <a:moveTo>
                    <a:pt x="203" y="70"/>
                  </a:moveTo>
                  <a:cubicBezTo>
                    <a:pt x="203" y="69"/>
                    <a:pt x="203" y="68"/>
                    <a:pt x="203" y="67"/>
                  </a:cubicBezTo>
                  <a:cubicBezTo>
                    <a:pt x="203" y="30"/>
                    <a:pt x="173" y="0"/>
                    <a:pt x="136" y="0"/>
                  </a:cubicBezTo>
                  <a:cubicBezTo>
                    <a:pt x="113" y="0"/>
                    <a:pt x="93" y="12"/>
                    <a:pt x="81" y="30"/>
                  </a:cubicBezTo>
                  <a:cubicBezTo>
                    <a:pt x="75" y="27"/>
                    <a:pt x="69" y="25"/>
                    <a:pt x="62" y="25"/>
                  </a:cubicBezTo>
                  <a:cubicBezTo>
                    <a:pt x="41" y="25"/>
                    <a:pt x="24" y="42"/>
                    <a:pt x="24" y="63"/>
                  </a:cubicBezTo>
                  <a:cubicBezTo>
                    <a:pt x="9" y="73"/>
                    <a:pt x="0" y="89"/>
                    <a:pt x="0" y="107"/>
                  </a:cubicBezTo>
                  <a:cubicBezTo>
                    <a:pt x="0" y="135"/>
                    <a:pt x="20" y="157"/>
                    <a:pt x="46" y="160"/>
                  </a:cubicBezTo>
                  <a:cubicBezTo>
                    <a:pt x="48" y="160"/>
                    <a:pt x="50" y="160"/>
                    <a:pt x="52" y="160"/>
                  </a:cubicBezTo>
                  <a:cubicBezTo>
                    <a:pt x="54" y="160"/>
                    <a:pt x="56" y="160"/>
                    <a:pt x="57" y="160"/>
                  </a:cubicBezTo>
                  <a:cubicBezTo>
                    <a:pt x="82" y="160"/>
                    <a:pt x="139" y="160"/>
                    <a:pt x="166" y="160"/>
                  </a:cubicBezTo>
                  <a:cubicBezTo>
                    <a:pt x="171" y="160"/>
                    <a:pt x="171" y="160"/>
                    <a:pt x="171" y="160"/>
                  </a:cubicBezTo>
                  <a:cubicBezTo>
                    <a:pt x="173" y="160"/>
                    <a:pt x="177" y="160"/>
                    <a:pt x="179" y="160"/>
                  </a:cubicBezTo>
                  <a:cubicBezTo>
                    <a:pt x="197" y="160"/>
                    <a:pt x="197" y="160"/>
                    <a:pt x="197" y="160"/>
                  </a:cubicBezTo>
                  <a:cubicBezTo>
                    <a:pt x="222" y="160"/>
                    <a:pt x="242" y="139"/>
                    <a:pt x="242" y="115"/>
                  </a:cubicBezTo>
                  <a:cubicBezTo>
                    <a:pt x="242" y="92"/>
                    <a:pt x="225" y="73"/>
                    <a:pt x="203" y="70"/>
                  </a:cubicBezTo>
                </a:path>
              </a:pathLst>
            </a:custGeom>
            <a:solidFill>
              <a:srgbClr val="D9D9D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a:p>
          </p:txBody>
        </p:sp>
        <p:sp>
          <p:nvSpPr>
            <p:cNvPr id="1006" name="Rectangle 98"/>
            <p:cNvSpPr>
              <a:spLocks noChangeArrowheads="1"/>
            </p:cNvSpPr>
            <p:nvPr/>
          </p:nvSpPr>
          <p:spPr bwMode="auto">
            <a:xfrm>
              <a:off x="10165676" y="6515456"/>
              <a:ext cx="195734" cy="318617"/>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1007" name="Rectangle 99"/>
            <p:cNvSpPr>
              <a:spLocks noChangeArrowheads="1"/>
            </p:cNvSpPr>
            <p:nvPr/>
          </p:nvSpPr>
          <p:spPr bwMode="auto">
            <a:xfrm>
              <a:off x="10220973" y="6475958"/>
              <a:ext cx="79873" cy="81629"/>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1008" name="Rectangle 100"/>
            <p:cNvSpPr>
              <a:spLocks noChangeArrowheads="1"/>
            </p:cNvSpPr>
            <p:nvPr/>
          </p:nvSpPr>
          <p:spPr bwMode="auto">
            <a:xfrm>
              <a:off x="10184986" y="6211761"/>
              <a:ext cx="251909" cy="39498"/>
            </a:xfrm>
            <a:prstGeom prst="rect">
              <a:avLst/>
            </a:prstGeom>
            <a:solidFill>
              <a:schemeClr val="accent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1009" name="Rectangle 101"/>
            <p:cNvSpPr>
              <a:spLocks noChangeArrowheads="1"/>
            </p:cNvSpPr>
            <p:nvPr/>
          </p:nvSpPr>
          <p:spPr bwMode="auto">
            <a:xfrm>
              <a:off x="10103357" y="6251259"/>
              <a:ext cx="690774" cy="690775"/>
            </a:xfrm>
            <a:prstGeom prst="rect">
              <a:avLst/>
            </a:prstGeom>
            <a:solidFill>
              <a:schemeClr val="accent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1010" name="Rectangle 102"/>
            <p:cNvSpPr>
              <a:spLocks noChangeArrowheads="1"/>
            </p:cNvSpPr>
            <p:nvPr/>
          </p:nvSpPr>
          <p:spPr bwMode="auto">
            <a:xfrm>
              <a:off x="10103357" y="6275836"/>
              <a:ext cx="690774" cy="14044"/>
            </a:xfrm>
            <a:prstGeom prst="rect">
              <a:avLst/>
            </a:prstGeom>
            <a:solidFill>
              <a:schemeClr val="accent1">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1011" name="Rectangle 103"/>
            <p:cNvSpPr>
              <a:spLocks noChangeArrowheads="1"/>
            </p:cNvSpPr>
            <p:nvPr/>
          </p:nvSpPr>
          <p:spPr bwMode="auto">
            <a:xfrm>
              <a:off x="10141977" y="6315334"/>
              <a:ext cx="49153" cy="100939"/>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1012" name="Rectangle 104"/>
            <p:cNvSpPr>
              <a:spLocks noChangeArrowheads="1"/>
            </p:cNvSpPr>
            <p:nvPr/>
          </p:nvSpPr>
          <p:spPr bwMode="auto">
            <a:xfrm>
              <a:off x="10134955" y="6363609"/>
              <a:ext cx="64074" cy="4389"/>
            </a:xfrm>
            <a:prstGeom prst="rect">
              <a:avLst/>
            </a:pr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1013" name="Rectangle 105"/>
            <p:cNvSpPr>
              <a:spLocks noChangeArrowheads="1"/>
            </p:cNvSpPr>
            <p:nvPr/>
          </p:nvSpPr>
          <p:spPr bwMode="auto">
            <a:xfrm>
              <a:off x="10255204" y="6315334"/>
              <a:ext cx="48275" cy="100939"/>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1014" name="Rectangle 106"/>
            <p:cNvSpPr>
              <a:spLocks noChangeArrowheads="1"/>
            </p:cNvSpPr>
            <p:nvPr/>
          </p:nvSpPr>
          <p:spPr bwMode="auto">
            <a:xfrm>
              <a:off x="10247305" y="6363609"/>
              <a:ext cx="62319" cy="4389"/>
            </a:xfrm>
            <a:prstGeom prst="rect">
              <a:avLst/>
            </a:pr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1015" name="Rectangle 107"/>
            <p:cNvSpPr>
              <a:spLocks noChangeArrowheads="1"/>
            </p:cNvSpPr>
            <p:nvPr/>
          </p:nvSpPr>
          <p:spPr bwMode="auto">
            <a:xfrm>
              <a:off x="10367554" y="6315334"/>
              <a:ext cx="49153" cy="100939"/>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1016" name="Rectangle 108"/>
            <p:cNvSpPr>
              <a:spLocks noChangeArrowheads="1"/>
            </p:cNvSpPr>
            <p:nvPr/>
          </p:nvSpPr>
          <p:spPr bwMode="auto">
            <a:xfrm>
              <a:off x="10360532" y="6363609"/>
              <a:ext cx="62319" cy="4389"/>
            </a:xfrm>
            <a:prstGeom prst="rect">
              <a:avLst/>
            </a:pr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1017" name="Rectangle 109"/>
            <p:cNvSpPr>
              <a:spLocks noChangeArrowheads="1"/>
            </p:cNvSpPr>
            <p:nvPr/>
          </p:nvSpPr>
          <p:spPr bwMode="auto">
            <a:xfrm>
              <a:off x="10480781" y="6315334"/>
              <a:ext cx="48275" cy="100939"/>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1018" name="Rectangle 110"/>
            <p:cNvSpPr>
              <a:spLocks noChangeArrowheads="1"/>
            </p:cNvSpPr>
            <p:nvPr/>
          </p:nvSpPr>
          <p:spPr bwMode="auto">
            <a:xfrm>
              <a:off x="10472882" y="6363609"/>
              <a:ext cx="62319" cy="4389"/>
            </a:xfrm>
            <a:prstGeom prst="rect">
              <a:avLst/>
            </a:pr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1019" name="Rectangle 111"/>
            <p:cNvSpPr>
              <a:spLocks noChangeArrowheads="1"/>
            </p:cNvSpPr>
            <p:nvPr/>
          </p:nvSpPr>
          <p:spPr bwMode="auto">
            <a:xfrm>
              <a:off x="10593131" y="6315334"/>
              <a:ext cx="49153" cy="100939"/>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1020" name="Rectangle 112"/>
            <p:cNvSpPr>
              <a:spLocks noChangeArrowheads="1"/>
            </p:cNvSpPr>
            <p:nvPr/>
          </p:nvSpPr>
          <p:spPr bwMode="auto">
            <a:xfrm>
              <a:off x="10585231" y="6363609"/>
              <a:ext cx="63197" cy="4389"/>
            </a:xfrm>
            <a:prstGeom prst="rect">
              <a:avLst/>
            </a:pr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1021" name="Rectangle 113"/>
            <p:cNvSpPr>
              <a:spLocks noChangeArrowheads="1"/>
            </p:cNvSpPr>
            <p:nvPr/>
          </p:nvSpPr>
          <p:spPr bwMode="auto">
            <a:xfrm>
              <a:off x="10706358" y="6315334"/>
              <a:ext cx="48275" cy="100939"/>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1022" name="Rectangle 114"/>
            <p:cNvSpPr>
              <a:spLocks noChangeArrowheads="1"/>
            </p:cNvSpPr>
            <p:nvPr/>
          </p:nvSpPr>
          <p:spPr bwMode="auto">
            <a:xfrm>
              <a:off x="10698458" y="6363609"/>
              <a:ext cx="62319" cy="4389"/>
            </a:xfrm>
            <a:prstGeom prst="rect">
              <a:avLst/>
            </a:pr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1023" name="Rectangle 115"/>
            <p:cNvSpPr>
              <a:spLocks noChangeArrowheads="1"/>
            </p:cNvSpPr>
            <p:nvPr/>
          </p:nvSpPr>
          <p:spPr bwMode="auto">
            <a:xfrm>
              <a:off x="10141977" y="6447871"/>
              <a:ext cx="49153" cy="103572"/>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1024" name="Rectangle 116"/>
            <p:cNvSpPr>
              <a:spLocks noChangeArrowheads="1"/>
            </p:cNvSpPr>
            <p:nvPr/>
          </p:nvSpPr>
          <p:spPr bwMode="auto">
            <a:xfrm>
              <a:off x="10134955" y="6497902"/>
              <a:ext cx="64074" cy="4389"/>
            </a:xfrm>
            <a:prstGeom prst="rect">
              <a:avLst/>
            </a:pr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1025" name="Rectangle 117"/>
            <p:cNvSpPr>
              <a:spLocks noChangeArrowheads="1"/>
            </p:cNvSpPr>
            <p:nvPr/>
          </p:nvSpPr>
          <p:spPr bwMode="auto">
            <a:xfrm>
              <a:off x="10255204" y="6447871"/>
              <a:ext cx="48275" cy="103572"/>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1026" name="Rectangle 118"/>
            <p:cNvSpPr>
              <a:spLocks noChangeArrowheads="1"/>
            </p:cNvSpPr>
            <p:nvPr/>
          </p:nvSpPr>
          <p:spPr bwMode="auto">
            <a:xfrm>
              <a:off x="10247305" y="6497902"/>
              <a:ext cx="62319" cy="4389"/>
            </a:xfrm>
            <a:prstGeom prst="rect">
              <a:avLst/>
            </a:pr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1027" name="Rectangle 119"/>
            <p:cNvSpPr>
              <a:spLocks noChangeArrowheads="1"/>
            </p:cNvSpPr>
            <p:nvPr/>
          </p:nvSpPr>
          <p:spPr bwMode="auto">
            <a:xfrm>
              <a:off x="10367554" y="6447871"/>
              <a:ext cx="49153" cy="103572"/>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1028" name="Rectangle 120"/>
            <p:cNvSpPr>
              <a:spLocks noChangeArrowheads="1"/>
            </p:cNvSpPr>
            <p:nvPr/>
          </p:nvSpPr>
          <p:spPr bwMode="auto">
            <a:xfrm>
              <a:off x="10360532" y="6497902"/>
              <a:ext cx="62319" cy="4389"/>
            </a:xfrm>
            <a:prstGeom prst="rect">
              <a:avLst/>
            </a:pr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1029" name="Rectangle 121"/>
            <p:cNvSpPr>
              <a:spLocks noChangeArrowheads="1"/>
            </p:cNvSpPr>
            <p:nvPr/>
          </p:nvSpPr>
          <p:spPr bwMode="auto">
            <a:xfrm>
              <a:off x="10480781" y="6447871"/>
              <a:ext cx="48275" cy="103572"/>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1030" name="Rectangle 122"/>
            <p:cNvSpPr>
              <a:spLocks noChangeArrowheads="1"/>
            </p:cNvSpPr>
            <p:nvPr/>
          </p:nvSpPr>
          <p:spPr bwMode="auto">
            <a:xfrm>
              <a:off x="10472882" y="6497902"/>
              <a:ext cx="62319" cy="4389"/>
            </a:xfrm>
            <a:prstGeom prst="rect">
              <a:avLst/>
            </a:pr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1031" name="Rectangle 123"/>
            <p:cNvSpPr>
              <a:spLocks noChangeArrowheads="1"/>
            </p:cNvSpPr>
            <p:nvPr/>
          </p:nvSpPr>
          <p:spPr bwMode="auto">
            <a:xfrm>
              <a:off x="10593131" y="6447871"/>
              <a:ext cx="49153" cy="103572"/>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1032" name="Rectangle 124"/>
            <p:cNvSpPr>
              <a:spLocks noChangeArrowheads="1"/>
            </p:cNvSpPr>
            <p:nvPr/>
          </p:nvSpPr>
          <p:spPr bwMode="auto">
            <a:xfrm>
              <a:off x="10585231" y="6497902"/>
              <a:ext cx="63197" cy="4389"/>
            </a:xfrm>
            <a:prstGeom prst="rect">
              <a:avLst/>
            </a:pr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1033" name="Rectangle 125"/>
            <p:cNvSpPr>
              <a:spLocks noChangeArrowheads="1"/>
            </p:cNvSpPr>
            <p:nvPr/>
          </p:nvSpPr>
          <p:spPr bwMode="auto">
            <a:xfrm>
              <a:off x="10706358" y="6447871"/>
              <a:ext cx="48275" cy="103572"/>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1034" name="Rectangle 126"/>
            <p:cNvSpPr>
              <a:spLocks noChangeArrowheads="1"/>
            </p:cNvSpPr>
            <p:nvPr/>
          </p:nvSpPr>
          <p:spPr bwMode="auto">
            <a:xfrm>
              <a:off x="10698458" y="6497902"/>
              <a:ext cx="62319" cy="4389"/>
            </a:xfrm>
            <a:prstGeom prst="rect">
              <a:avLst/>
            </a:pr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1035" name="Rectangle 127"/>
            <p:cNvSpPr>
              <a:spLocks noChangeArrowheads="1"/>
            </p:cNvSpPr>
            <p:nvPr/>
          </p:nvSpPr>
          <p:spPr bwMode="auto">
            <a:xfrm>
              <a:off x="10141977" y="6582164"/>
              <a:ext cx="49153" cy="103572"/>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1036" name="Rectangle 128"/>
            <p:cNvSpPr>
              <a:spLocks noChangeArrowheads="1"/>
            </p:cNvSpPr>
            <p:nvPr/>
          </p:nvSpPr>
          <p:spPr bwMode="auto">
            <a:xfrm>
              <a:off x="10134955" y="6632195"/>
              <a:ext cx="64074" cy="3511"/>
            </a:xfrm>
            <a:prstGeom prst="rect">
              <a:avLst/>
            </a:pr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1037" name="Rectangle 129"/>
            <p:cNvSpPr>
              <a:spLocks noChangeArrowheads="1"/>
            </p:cNvSpPr>
            <p:nvPr/>
          </p:nvSpPr>
          <p:spPr bwMode="auto">
            <a:xfrm>
              <a:off x="10255204" y="6582164"/>
              <a:ext cx="48275" cy="103572"/>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1038" name="Rectangle 130"/>
            <p:cNvSpPr>
              <a:spLocks noChangeArrowheads="1"/>
            </p:cNvSpPr>
            <p:nvPr/>
          </p:nvSpPr>
          <p:spPr bwMode="auto">
            <a:xfrm>
              <a:off x="10247305" y="6632195"/>
              <a:ext cx="62319" cy="3511"/>
            </a:xfrm>
            <a:prstGeom prst="rect">
              <a:avLst/>
            </a:pr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1039" name="Rectangle 131"/>
            <p:cNvSpPr>
              <a:spLocks noChangeArrowheads="1"/>
            </p:cNvSpPr>
            <p:nvPr/>
          </p:nvSpPr>
          <p:spPr bwMode="auto">
            <a:xfrm>
              <a:off x="10367554" y="6582164"/>
              <a:ext cx="49153" cy="103572"/>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1040" name="Rectangle 132"/>
            <p:cNvSpPr>
              <a:spLocks noChangeArrowheads="1"/>
            </p:cNvSpPr>
            <p:nvPr/>
          </p:nvSpPr>
          <p:spPr bwMode="auto">
            <a:xfrm>
              <a:off x="10360532" y="6632195"/>
              <a:ext cx="62319" cy="3511"/>
            </a:xfrm>
            <a:prstGeom prst="rect">
              <a:avLst/>
            </a:pr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1041" name="Rectangle 133"/>
            <p:cNvSpPr>
              <a:spLocks noChangeArrowheads="1"/>
            </p:cNvSpPr>
            <p:nvPr/>
          </p:nvSpPr>
          <p:spPr bwMode="auto">
            <a:xfrm>
              <a:off x="10480781" y="6582164"/>
              <a:ext cx="48275" cy="103572"/>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1042" name="Rectangle 134"/>
            <p:cNvSpPr>
              <a:spLocks noChangeArrowheads="1"/>
            </p:cNvSpPr>
            <p:nvPr/>
          </p:nvSpPr>
          <p:spPr bwMode="auto">
            <a:xfrm>
              <a:off x="10472882" y="6632195"/>
              <a:ext cx="62319" cy="3511"/>
            </a:xfrm>
            <a:prstGeom prst="rect">
              <a:avLst/>
            </a:pr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1043" name="Rectangle 135"/>
            <p:cNvSpPr>
              <a:spLocks noChangeArrowheads="1"/>
            </p:cNvSpPr>
            <p:nvPr/>
          </p:nvSpPr>
          <p:spPr bwMode="auto">
            <a:xfrm>
              <a:off x="10593131" y="6582164"/>
              <a:ext cx="49153" cy="103572"/>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1044" name="Rectangle 136"/>
            <p:cNvSpPr>
              <a:spLocks noChangeArrowheads="1"/>
            </p:cNvSpPr>
            <p:nvPr/>
          </p:nvSpPr>
          <p:spPr bwMode="auto">
            <a:xfrm>
              <a:off x="10585231" y="6632195"/>
              <a:ext cx="63197" cy="3511"/>
            </a:xfrm>
            <a:prstGeom prst="rect">
              <a:avLst/>
            </a:pr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1045" name="Rectangle 137"/>
            <p:cNvSpPr>
              <a:spLocks noChangeArrowheads="1"/>
            </p:cNvSpPr>
            <p:nvPr/>
          </p:nvSpPr>
          <p:spPr bwMode="auto">
            <a:xfrm>
              <a:off x="10706358" y="6582164"/>
              <a:ext cx="48275" cy="103572"/>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1046" name="Rectangle 138"/>
            <p:cNvSpPr>
              <a:spLocks noChangeArrowheads="1"/>
            </p:cNvSpPr>
            <p:nvPr/>
          </p:nvSpPr>
          <p:spPr bwMode="auto">
            <a:xfrm>
              <a:off x="10698458" y="6632195"/>
              <a:ext cx="62319" cy="3511"/>
            </a:xfrm>
            <a:prstGeom prst="rect">
              <a:avLst/>
            </a:pr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1047" name="Rectangle 139"/>
            <p:cNvSpPr>
              <a:spLocks noChangeArrowheads="1"/>
            </p:cNvSpPr>
            <p:nvPr/>
          </p:nvSpPr>
          <p:spPr bwMode="auto">
            <a:xfrm>
              <a:off x="10141977" y="6716457"/>
              <a:ext cx="49153" cy="101817"/>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1048" name="Rectangle 140"/>
            <p:cNvSpPr>
              <a:spLocks noChangeArrowheads="1"/>
            </p:cNvSpPr>
            <p:nvPr/>
          </p:nvSpPr>
          <p:spPr bwMode="auto">
            <a:xfrm>
              <a:off x="10134955" y="6765610"/>
              <a:ext cx="64074" cy="4389"/>
            </a:xfrm>
            <a:prstGeom prst="rect">
              <a:avLst/>
            </a:pr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1049" name="Rectangle 141"/>
            <p:cNvSpPr>
              <a:spLocks noChangeArrowheads="1"/>
            </p:cNvSpPr>
            <p:nvPr/>
          </p:nvSpPr>
          <p:spPr bwMode="auto">
            <a:xfrm>
              <a:off x="10255204" y="6716457"/>
              <a:ext cx="48275" cy="101817"/>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1050" name="Rectangle 142"/>
            <p:cNvSpPr>
              <a:spLocks noChangeArrowheads="1"/>
            </p:cNvSpPr>
            <p:nvPr/>
          </p:nvSpPr>
          <p:spPr bwMode="auto">
            <a:xfrm>
              <a:off x="10247305" y="6765610"/>
              <a:ext cx="62319" cy="4389"/>
            </a:xfrm>
            <a:prstGeom prst="rect">
              <a:avLst/>
            </a:pr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1051" name="Rectangle 143"/>
            <p:cNvSpPr>
              <a:spLocks noChangeArrowheads="1"/>
            </p:cNvSpPr>
            <p:nvPr/>
          </p:nvSpPr>
          <p:spPr bwMode="auto">
            <a:xfrm>
              <a:off x="10255204" y="6899903"/>
              <a:ext cx="48275" cy="42131"/>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1052" name="Rectangle 144"/>
            <p:cNvSpPr>
              <a:spLocks noChangeArrowheads="1"/>
            </p:cNvSpPr>
            <p:nvPr/>
          </p:nvSpPr>
          <p:spPr bwMode="auto">
            <a:xfrm>
              <a:off x="10141977" y="6899903"/>
              <a:ext cx="49153" cy="42131"/>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1053" name="Rectangle 145"/>
            <p:cNvSpPr>
              <a:spLocks noChangeArrowheads="1"/>
            </p:cNvSpPr>
            <p:nvPr/>
          </p:nvSpPr>
          <p:spPr bwMode="auto">
            <a:xfrm>
              <a:off x="10704602" y="6901658"/>
              <a:ext cx="48275" cy="40376"/>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1054" name="Rectangle 146"/>
            <p:cNvSpPr>
              <a:spLocks noChangeArrowheads="1"/>
            </p:cNvSpPr>
            <p:nvPr/>
          </p:nvSpPr>
          <p:spPr bwMode="auto">
            <a:xfrm>
              <a:off x="10592253" y="6901658"/>
              <a:ext cx="48275" cy="40376"/>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1055" name="Rectangle 147"/>
            <p:cNvSpPr>
              <a:spLocks noChangeArrowheads="1"/>
            </p:cNvSpPr>
            <p:nvPr/>
          </p:nvSpPr>
          <p:spPr bwMode="auto">
            <a:xfrm>
              <a:off x="10593131" y="6716457"/>
              <a:ext cx="49153" cy="101817"/>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1056" name="Rectangle 148"/>
            <p:cNvSpPr>
              <a:spLocks noChangeArrowheads="1"/>
            </p:cNvSpPr>
            <p:nvPr/>
          </p:nvSpPr>
          <p:spPr bwMode="auto">
            <a:xfrm>
              <a:off x="10585231" y="6765610"/>
              <a:ext cx="63197" cy="4389"/>
            </a:xfrm>
            <a:prstGeom prst="rect">
              <a:avLst/>
            </a:pr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1057" name="Rectangle 149"/>
            <p:cNvSpPr>
              <a:spLocks noChangeArrowheads="1"/>
            </p:cNvSpPr>
            <p:nvPr/>
          </p:nvSpPr>
          <p:spPr bwMode="auto">
            <a:xfrm>
              <a:off x="10706358" y="6716457"/>
              <a:ext cx="48275" cy="101817"/>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1058" name="Rectangle 150"/>
            <p:cNvSpPr>
              <a:spLocks noChangeArrowheads="1"/>
            </p:cNvSpPr>
            <p:nvPr/>
          </p:nvSpPr>
          <p:spPr bwMode="auto">
            <a:xfrm>
              <a:off x="10698458" y="6765610"/>
              <a:ext cx="62319" cy="4389"/>
            </a:xfrm>
            <a:prstGeom prst="rect">
              <a:avLst/>
            </a:pr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1059" name="Rectangle 151"/>
            <p:cNvSpPr>
              <a:spLocks noChangeArrowheads="1"/>
            </p:cNvSpPr>
            <p:nvPr/>
          </p:nvSpPr>
          <p:spPr bwMode="auto">
            <a:xfrm>
              <a:off x="10391253" y="6712068"/>
              <a:ext cx="113227" cy="159747"/>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1060" name="Rectangle 152"/>
            <p:cNvSpPr>
              <a:spLocks noChangeArrowheads="1"/>
            </p:cNvSpPr>
            <p:nvPr/>
          </p:nvSpPr>
          <p:spPr bwMode="auto">
            <a:xfrm>
              <a:off x="10367554" y="6882348"/>
              <a:ext cx="161502" cy="14044"/>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1061" name="Rectangle 153"/>
            <p:cNvSpPr>
              <a:spLocks noChangeArrowheads="1"/>
            </p:cNvSpPr>
            <p:nvPr/>
          </p:nvSpPr>
          <p:spPr bwMode="auto">
            <a:xfrm>
              <a:off x="10353510" y="6904292"/>
              <a:ext cx="189590" cy="12288"/>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1062" name="Rectangle 154"/>
            <p:cNvSpPr>
              <a:spLocks noChangeArrowheads="1"/>
            </p:cNvSpPr>
            <p:nvPr/>
          </p:nvSpPr>
          <p:spPr bwMode="auto">
            <a:xfrm>
              <a:off x="10338589" y="6927990"/>
              <a:ext cx="220310" cy="14044"/>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1063" name="Line 155"/>
            <p:cNvSpPr>
              <a:spLocks noChangeShapeType="1"/>
            </p:cNvSpPr>
            <p:nvPr/>
          </p:nvSpPr>
          <p:spPr bwMode="auto">
            <a:xfrm flipV="1">
              <a:off x="10239405" y="6175774"/>
              <a:ext cx="0" cy="35109"/>
            </a:xfrm>
            <a:prstGeom prst="line">
              <a:avLst/>
            </a:prstGeom>
            <a:noFill/>
            <a:ln w="14288"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IN" sz="1350"/>
            </a:p>
          </p:txBody>
        </p:sp>
        <p:sp>
          <p:nvSpPr>
            <p:cNvPr id="1064" name="Line 156"/>
            <p:cNvSpPr>
              <a:spLocks noChangeShapeType="1"/>
            </p:cNvSpPr>
            <p:nvPr/>
          </p:nvSpPr>
          <p:spPr bwMode="auto">
            <a:xfrm flipV="1">
              <a:off x="10285047" y="6140665"/>
              <a:ext cx="0" cy="70219"/>
            </a:xfrm>
            <a:prstGeom prst="line">
              <a:avLst/>
            </a:prstGeom>
            <a:noFill/>
            <a:ln w="14288"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IN" sz="1350"/>
            </a:p>
          </p:txBody>
        </p:sp>
        <p:grpSp>
          <p:nvGrpSpPr>
            <p:cNvPr id="6" name="Group 5"/>
            <p:cNvGrpSpPr/>
            <p:nvPr userDrawn="1"/>
          </p:nvGrpSpPr>
          <p:grpSpPr>
            <a:xfrm>
              <a:off x="4661623" y="6523407"/>
              <a:ext cx="619751" cy="416850"/>
              <a:chOff x="4661623" y="6549689"/>
              <a:chExt cx="619751" cy="416850"/>
            </a:xfrm>
          </p:grpSpPr>
          <p:grpSp>
            <p:nvGrpSpPr>
              <p:cNvPr id="1074" name="Group 6"/>
              <p:cNvGrpSpPr>
                <a:grpSpLocks noChangeAspect="1"/>
              </p:cNvGrpSpPr>
              <p:nvPr userDrawn="1"/>
            </p:nvGrpSpPr>
            <p:grpSpPr bwMode="auto">
              <a:xfrm>
                <a:off x="4661623" y="6549689"/>
                <a:ext cx="200583" cy="416850"/>
                <a:chOff x="126" y="3692"/>
                <a:chExt cx="243" cy="505"/>
              </a:xfrm>
            </p:grpSpPr>
            <p:sp>
              <p:nvSpPr>
                <p:cNvPr id="1075" name="AutoShape 5"/>
                <p:cNvSpPr>
                  <a:spLocks noChangeAspect="1" noChangeArrowheads="1" noTextEdit="1"/>
                </p:cNvSpPr>
                <p:nvPr/>
              </p:nvSpPr>
              <p:spPr bwMode="auto">
                <a:xfrm>
                  <a:off x="126" y="3692"/>
                  <a:ext cx="243" cy="5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1076" name="Freeform 7"/>
                <p:cNvSpPr>
                  <a:spLocks/>
                </p:cNvSpPr>
                <p:nvPr/>
              </p:nvSpPr>
              <p:spPr bwMode="auto">
                <a:xfrm>
                  <a:off x="127" y="3818"/>
                  <a:ext cx="243" cy="285"/>
                </a:xfrm>
                <a:custGeom>
                  <a:avLst/>
                  <a:gdLst>
                    <a:gd name="T0" fmla="*/ 122 w 243"/>
                    <a:gd name="T1" fmla="*/ 0 h 285"/>
                    <a:gd name="T2" fmla="*/ 0 w 243"/>
                    <a:gd name="T3" fmla="*/ 285 h 285"/>
                    <a:gd name="T4" fmla="*/ 243 w 243"/>
                    <a:gd name="T5" fmla="*/ 285 h 285"/>
                    <a:gd name="T6" fmla="*/ 122 w 243"/>
                    <a:gd name="T7" fmla="*/ 0 h 285"/>
                  </a:gdLst>
                  <a:ahLst/>
                  <a:cxnLst>
                    <a:cxn ang="0">
                      <a:pos x="T0" y="T1"/>
                    </a:cxn>
                    <a:cxn ang="0">
                      <a:pos x="T2" y="T3"/>
                    </a:cxn>
                    <a:cxn ang="0">
                      <a:pos x="T4" y="T5"/>
                    </a:cxn>
                    <a:cxn ang="0">
                      <a:pos x="T6" y="T7"/>
                    </a:cxn>
                  </a:cxnLst>
                  <a:rect l="0" t="0" r="r" b="b"/>
                  <a:pathLst>
                    <a:path w="243" h="285">
                      <a:moveTo>
                        <a:pt x="122" y="0"/>
                      </a:moveTo>
                      <a:lnTo>
                        <a:pt x="0" y="285"/>
                      </a:lnTo>
                      <a:lnTo>
                        <a:pt x="243" y="285"/>
                      </a:lnTo>
                      <a:lnTo>
                        <a:pt x="122" y="0"/>
                      </a:lnTo>
                      <a:close/>
                    </a:path>
                  </a:pathLst>
                </a:custGeom>
                <a:solidFill>
                  <a:srgbClr val="7FB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1077" name="Freeform 8"/>
                <p:cNvSpPr>
                  <a:spLocks/>
                </p:cNvSpPr>
                <p:nvPr/>
              </p:nvSpPr>
              <p:spPr bwMode="auto">
                <a:xfrm>
                  <a:off x="144" y="3753"/>
                  <a:ext cx="208" cy="244"/>
                </a:xfrm>
                <a:custGeom>
                  <a:avLst/>
                  <a:gdLst>
                    <a:gd name="T0" fmla="*/ 105 w 208"/>
                    <a:gd name="T1" fmla="*/ 0 h 244"/>
                    <a:gd name="T2" fmla="*/ 0 w 208"/>
                    <a:gd name="T3" fmla="*/ 244 h 244"/>
                    <a:gd name="T4" fmla="*/ 208 w 208"/>
                    <a:gd name="T5" fmla="*/ 244 h 244"/>
                    <a:gd name="T6" fmla="*/ 105 w 208"/>
                    <a:gd name="T7" fmla="*/ 0 h 244"/>
                  </a:gdLst>
                  <a:ahLst/>
                  <a:cxnLst>
                    <a:cxn ang="0">
                      <a:pos x="T0" y="T1"/>
                    </a:cxn>
                    <a:cxn ang="0">
                      <a:pos x="T2" y="T3"/>
                    </a:cxn>
                    <a:cxn ang="0">
                      <a:pos x="T4" y="T5"/>
                    </a:cxn>
                    <a:cxn ang="0">
                      <a:pos x="T6" y="T7"/>
                    </a:cxn>
                  </a:cxnLst>
                  <a:rect l="0" t="0" r="r" b="b"/>
                  <a:pathLst>
                    <a:path w="208" h="244">
                      <a:moveTo>
                        <a:pt x="105" y="0"/>
                      </a:moveTo>
                      <a:lnTo>
                        <a:pt x="0" y="244"/>
                      </a:lnTo>
                      <a:lnTo>
                        <a:pt x="208" y="244"/>
                      </a:lnTo>
                      <a:lnTo>
                        <a:pt x="105" y="0"/>
                      </a:lnTo>
                      <a:close/>
                    </a:path>
                  </a:pathLst>
                </a:custGeom>
                <a:solidFill>
                  <a:srgbClr val="7FB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1078" name="Freeform 9"/>
                <p:cNvSpPr>
                  <a:spLocks/>
                </p:cNvSpPr>
                <p:nvPr/>
              </p:nvSpPr>
              <p:spPr bwMode="auto">
                <a:xfrm>
                  <a:off x="179" y="3693"/>
                  <a:ext cx="138" cy="163"/>
                </a:xfrm>
                <a:custGeom>
                  <a:avLst/>
                  <a:gdLst>
                    <a:gd name="T0" fmla="*/ 70 w 138"/>
                    <a:gd name="T1" fmla="*/ 0 h 163"/>
                    <a:gd name="T2" fmla="*/ 0 w 138"/>
                    <a:gd name="T3" fmla="*/ 163 h 163"/>
                    <a:gd name="T4" fmla="*/ 138 w 138"/>
                    <a:gd name="T5" fmla="*/ 163 h 163"/>
                    <a:gd name="T6" fmla="*/ 70 w 138"/>
                    <a:gd name="T7" fmla="*/ 0 h 163"/>
                  </a:gdLst>
                  <a:ahLst/>
                  <a:cxnLst>
                    <a:cxn ang="0">
                      <a:pos x="T0" y="T1"/>
                    </a:cxn>
                    <a:cxn ang="0">
                      <a:pos x="T2" y="T3"/>
                    </a:cxn>
                    <a:cxn ang="0">
                      <a:pos x="T4" y="T5"/>
                    </a:cxn>
                    <a:cxn ang="0">
                      <a:pos x="T6" y="T7"/>
                    </a:cxn>
                  </a:cxnLst>
                  <a:rect l="0" t="0" r="r" b="b"/>
                  <a:pathLst>
                    <a:path w="138" h="163">
                      <a:moveTo>
                        <a:pt x="70" y="0"/>
                      </a:moveTo>
                      <a:lnTo>
                        <a:pt x="0" y="163"/>
                      </a:lnTo>
                      <a:lnTo>
                        <a:pt x="138" y="163"/>
                      </a:lnTo>
                      <a:lnTo>
                        <a:pt x="70" y="0"/>
                      </a:lnTo>
                      <a:close/>
                    </a:path>
                  </a:pathLst>
                </a:custGeom>
                <a:solidFill>
                  <a:srgbClr val="7FB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1079" name="Freeform 10"/>
                <p:cNvSpPr>
                  <a:spLocks/>
                </p:cNvSpPr>
                <p:nvPr/>
              </p:nvSpPr>
              <p:spPr bwMode="auto">
                <a:xfrm>
                  <a:off x="228" y="3760"/>
                  <a:ext cx="42" cy="438"/>
                </a:xfrm>
                <a:custGeom>
                  <a:avLst/>
                  <a:gdLst>
                    <a:gd name="T0" fmla="*/ 21 w 42"/>
                    <a:gd name="T1" fmla="*/ 0 h 438"/>
                    <a:gd name="T2" fmla="*/ 0 w 42"/>
                    <a:gd name="T3" fmla="*/ 438 h 438"/>
                    <a:gd name="T4" fmla="*/ 42 w 42"/>
                    <a:gd name="T5" fmla="*/ 438 h 438"/>
                    <a:gd name="T6" fmla="*/ 21 w 42"/>
                    <a:gd name="T7" fmla="*/ 0 h 438"/>
                  </a:gdLst>
                  <a:ahLst/>
                  <a:cxnLst>
                    <a:cxn ang="0">
                      <a:pos x="T0" y="T1"/>
                    </a:cxn>
                    <a:cxn ang="0">
                      <a:pos x="T2" y="T3"/>
                    </a:cxn>
                    <a:cxn ang="0">
                      <a:pos x="T4" y="T5"/>
                    </a:cxn>
                    <a:cxn ang="0">
                      <a:pos x="T6" y="T7"/>
                    </a:cxn>
                  </a:cxnLst>
                  <a:rect l="0" t="0" r="r" b="b"/>
                  <a:pathLst>
                    <a:path w="42" h="438">
                      <a:moveTo>
                        <a:pt x="21" y="0"/>
                      </a:moveTo>
                      <a:lnTo>
                        <a:pt x="0" y="438"/>
                      </a:lnTo>
                      <a:lnTo>
                        <a:pt x="42" y="438"/>
                      </a:lnTo>
                      <a:lnTo>
                        <a:pt x="21"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1080" name="Freeform 11"/>
                <p:cNvSpPr>
                  <a:spLocks/>
                </p:cNvSpPr>
                <p:nvPr/>
              </p:nvSpPr>
              <p:spPr bwMode="auto">
                <a:xfrm>
                  <a:off x="234" y="3760"/>
                  <a:ext cx="32" cy="336"/>
                </a:xfrm>
                <a:custGeom>
                  <a:avLst/>
                  <a:gdLst>
                    <a:gd name="T0" fmla="*/ 15 w 32"/>
                    <a:gd name="T1" fmla="*/ 0 h 336"/>
                    <a:gd name="T2" fmla="*/ 0 w 32"/>
                    <a:gd name="T3" fmla="*/ 336 h 336"/>
                    <a:gd name="T4" fmla="*/ 32 w 32"/>
                    <a:gd name="T5" fmla="*/ 336 h 336"/>
                    <a:gd name="T6" fmla="*/ 15 w 32"/>
                    <a:gd name="T7" fmla="*/ 0 h 336"/>
                  </a:gdLst>
                  <a:ahLst/>
                  <a:cxnLst>
                    <a:cxn ang="0">
                      <a:pos x="T0" y="T1"/>
                    </a:cxn>
                    <a:cxn ang="0">
                      <a:pos x="T2" y="T3"/>
                    </a:cxn>
                    <a:cxn ang="0">
                      <a:pos x="T4" y="T5"/>
                    </a:cxn>
                    <a:cxn ang="0">
                      <a:pos x="T6" y="T7"/>
                    </a:cxn>
                  </a:cxnLst>
                  <a:rect l="0" t="0" r="r" b="b"/>
                  <a:pathLst>
                    <a:path w="32" h="336">
                      <a:moveTo>
                        <a:pt x="15" y="0"/>
                      </a:moveTo>
                      <a:lnTo>
                        <a:pt x="0" y="336"/>
                      </a:lnTo>
                      <a:lnTo>
                        <a:pt x="32" y="336"/>
                      </a:lnTo>
                      <a:lnTo>
                        <a:pt x="15" y="0"/>
                      </a:lnTo>
                      <a:close/>
                    </a:path>
                  </a:pathLst>
                </a:custGeom>
                <a:solidFill>
                  <a:srgbClr val="54513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1081" name="Freeform 12"/>
                <p:cNvSpPr>
                  <a:spLocks/>
                </p:cNvSpPr>
                <p:nvPr/>
              </p:nvSpPr>
              <p:spPr bwMode="auto">
                <a:xfrm>
                  <a:off x="193" y="3996"/>
                  <a:ext cx="60" cy="59"/>
                </a:xfrm>
                <a:custGeom>
                  <a:avLst/>
                  <a:gdLst>
                    <a:gd name="T0" fmla="*/ 0 w 60"/>
                    <a:gd name="T1" fmla="*/ 0 h 59"/>
                    <a:gd name="T2" fmla="*/ 50 w 60"/>
                    <a:gd name="T3" fmla="*/ 59 h 59"/>
                    <a:gd name="T4" fmla="*/ 60 w 60"/>
                    <a:gd name="T5" fmla="*/ 51 h 59"/>
                    <a:gd name="T6" fmla="*/ 0 w 60"/>
                    <a:gd name="T7" fmla="*/ 0 h 59"/>
                  </a:gdLst>
                  <a:ahLst/>
                  <a:cxnLst>
                    <a:cxn ang="0">
                      <a:pos x="T0" y="T1"/>
                    </a:cxn>
                    <a:cxn ang="0">
                      <a:pos x="T2" y="T3"/>
                    </a:cxn>
                    <a:cxn ang="0">
                      <a:pos x="T4" y="T5"/>
                    </a:cxn>
                    <a:cxn ang="0">
                      <a:pos x="T6" y="T7"/>
                    </a:cxn>
                  </a:cxnLst>
                  <a:rect l="0" t="0" r="r" b="b"/>
                  <a:pathLst>
                    <a:path w="60" h="59">
                      <a:moveTo>
                        <a:pt x="0" y="0"/>
                      </a:moveTo>
                      <a:lnTo>
                        <a:pt x="50" y="59"/>
                      </a:lnTo>
                      <a:lnTo>
                        <a:pt x="60" y="51"/>
                      </a:lnTo>
                      <a:lnTo>
                        <a:pt x="0"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1082" name="Freeform 13"/>
                <p:cNvSpPr>
                  <a:spLocks/>
                </p:cNvSpPr>
                <p:nvPr/>
              </p:nvSpPr>
              <p:spPr bwMode="auto">
                <a:xfrm>
                  <a:off x="200" y="3940"/>
                  <a:ext cx="53" cy="53"/>
                </a:xfrm>
                <a:custGeom>
                  <a:avLst/>
                  <a:gdLst>
                    <a:gd name="T0" fmla="*/ 0 w 53"/>
                    <a:gd name="T1" fmla="*/ 0 h 53"/>
                    <a:gd name="T2" fmla="*/ 43 w 53"/>
                    <a:gd name="T3" fmla="*/ 53 h 53"/>
                    <a:gd name="T4" fmla="*/ 53 w 53"/>
                    <a:gd name="T5" fmla="*/ 43 h 53"/>
                    <a:gd name="T6" fmla="*/ 0 w 53"/>
                    <a:gd name="T7" fmla="*/ 0 h 53"/>
                  </a:gdLst>
                  <a:ahLst/>
                  <a:cxnLst>
                    <a:cxn ang="0">
                      <a:pos x="T0" y="T1"/>
                    </a:cxn>
                    <a:cxn ang="0">
                      <a:pos x="T2" y="T3"/>
                    </a:cxn>
                    <a:cxn ang="0">
                      <a:pos x="T4" y="T5"/>
                    </a:cxn>
                    <a:cxn ang="0">
                      <a:pos x="T6" y="T7"/>
                    </a:cxn>
                  </a:cxnLst>
                  <a:rect l="0" t="0" r="r" b="b"/>
                  <a:pathLst>
                    <a:path w="53" h="53">
                      <a:moveTo>
                        <a:pt x="0" y="0"/>
                      </a:moveTo>
                      <a:lnTo>
                        <a:pt x="43" y="53"/>
                      </a:lnTo>
                      <a:lnTo>
                        <a:pt x="53" y="43"/>
                      </a:lnTo>
                      <a:lnTo>
                        <a:pt x="0"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1083" name="Freeform 14"/>
                <p:cNvSpPr>
                  <a:spLocks/>
                </p:cNvSpPr>
                <p:nvPr/>
              </p:nvSpPr>
              <p:spPr bwMode="auto">
                <a:xfrm>
                  <a:off x="208" y="3866"/>
                  <a:ext cx="42" cy="44"/>
                </a:xfrm>
                <a:custGeom>
                  <a:avLst/>
                  <a:gdLst>
                    <a:gd name="T0" fmla="*/ 0 w 42"/>
                    <a:gd name="T1" fmla="*/ 0 h 44"/>
                    <a:gd name="T2" fmla="*/ 37 w 42"/>
                    <a:gd name="T3" fmla="*/ 44 h 44"/>
                    <a:gd name="T4" fmla="*/ 42 w 42"/>
                    <a:gd name="T5" fmla="*/ 32 h 44"/>
                    <a:gd name="T6" fmla="*/ 0 w 42"/>
                    <a:gd name="T7" fmla="*/ 0 h 44"/>
                  </a:gdLst>
                  <a:ahLst/>
                  <a:cxnLst>
                    <a:cxn ang="0">
                      <a:pos x="T0" y="T1"/>
                    </a:cxn>
                    <a:cxn ang="0">
                      <a:pos x="T2" y="T3"/>
                    </a:cxn>
                    <a:cxn ang="0">
                      <a:pos x="T4" y="T5"/>
                    </a:cxn>
                    <a:cxn ang="0">
                      <a:pos x="T6" y="T7"/>
                    </a:cxn>
                  </a:cxnLst>
                  <a:rect l="0" t="0" r="r" b="b"/>
                  <a:pathLst>
                    <a:path w="42" h="44">
                      <a:moveTo>
                        <a:pt x="0" y="0"/>
                      </a:moveTo>
                      <a:lnTo>
                        <a:pt x="37" y="44"/>
                      </a:lnTo>
                      <a:lnTo>
                        <a:pt x="42" y="32"/>
                      </a:lnTo>
                      <a:lnTo>
                        <a:pt x="0"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1084" name="Freeform 15"/>
                <p:cNvSpPr>
                  <a:spLocks/>
                </p:cNvSpPr>
                <p:nvPr/>
              </p:nvSpPr>
              <p:spPr bwMode="auto">
                <a:xfrm>
                  <a:off x="252" y="4016"/>
                  <a:ext cx="57" cy="57"/>
                </a:xfrm>
                <a:custGeom>
                  <a:avLst/>
                  <a:gdLst>
                    <a:gd name="T0" fmla="*/ 57 w 57"/>
                    <a:gd name="T1" fmla="*/ 0 h 57"/>
                    <a:gd name="T2" fmla="*/ 11 w 57"/>
                    <a:gd name="T3" fmla="*/ 57 h 57"/>
                    <a:gd name="T4" fmla="*/ 0 w 57"/>
                    <a:gd name="T5" fmla="*/ 46 h 57"/>
                    <a:gd name="T6" fmla="*/ 57 w 57"/>
                    <a:gd name="T7" fmla="*/ 0 h 57"/>
                  </a:gdLst>
                  <a:ahLst/>
                  <a:cxnLst>
                    <a:cxn ang="0">
                      <a:pos x="T0" y="T1"/>
                    </a:cxn>
                    <a:cxn ang="0">
                      <a:pos x="T2" y="T3"/>
                    </a:cxn>
                    <a:cxn ang="0">
                      <a:pos x="T4" y="T5"/>
                    </a:cxn>
                    <a:cxn ang="0">
                      <a:pos x="T6" y="T7"/>
                    </a:cxn>
                  </a:cxnLst>
                  <a:rect l="0" t="0" r="r" b="b"/>
                  <a:pathLst>
                    <a:path w="57" h="57">
                      <a:moveTo>
                        <a:pt x="57" y="0"/>
                      </a:moveTo>
                      <a:lnTo>
                        <a:pt x="11" y="57"/>
                      </a:lnTo>
                      <a:lnTo>
                        <a:pt x="0" y="46"/>
                      </a:lnTo>
                      <a:lnTo>
                        <a:pt x="57"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1085" name="Freeform 16"/>
                <p:cNvSpPr>
                  <a:spLocks/>
                </p:cNvSpPr>
                <p:nvPr/>
              </p:nvSpPr>
              <p:spPr bwMode="auto">
                <a:xfrm>
                  <a:off x="246" y="3924"/>
                  <a:ext cx="49" cy="49"/>
                </a:xfrm>
                <a:custGeom>
                  <a:avLst/>
                  <a:gdLst>
                    <a:gd name="T0" fmla="*/ 49 w 49"/>
                    <a:gd name="T1" fmla="*/ 0 h 49"/>
                    <a:gd name="T2" fmla="*/ 10 w 49"/>
                    <a:gd name="T3" fmla="*/ 49 h 49"/>
                    <a:gd name="T4" fmla="*/ 0 w 49"/>
                    <a:gd name="T5" fmla="*/ 38 h 49"/>
                    <a:gd name="T6" fmla="*/ 49 w 49"/>
                    <a:gd name="T7" fmla="*/ 0 h 49"/>
                  </a:gdLst>
                  <a:ahLst/>
                  <a:cxnLst>
                    <a:cxn ang="0">
                      <a:pos x="T0" y="T1"/>
                    </a:cxn>
                    <a:cxn ang="0">
                      <a:pos x="T2" y="T3"/>
                    </a:cxn>
                    <a:cxn ang="0">
                      <a:pos x="T4" y="T5"/>
                    </a:cxn>
                    <a:cxn ang="0">
                      <a:pos x="T6" y="T7"/>
                    </a:cxn>
                  </a:cxnLst>
                  <a:rect l="0" t="0" r="r" b="b"/>
                  <a:pathLst>
                    <a:path w="49" h="49">
                      <a:moveTo>
                        <a:pt x="49" y="0"/>
                      </a:moveTo>
                      <a:lnTo>
                        <a:pt x="10" y="49"/>
                      </a:lnTo>
                      <a:lnTo>
                        <a:pt x="0" y="38"/>
                      </a:lnTo>
                      <a:lnTo>
                        <a:pt x="49"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1086" name="Freeform 17"/>
                <p:cNvSpPr>
                  <a:spLocks/>
                </p:cNvSpPr>
                <p:nvPr/>
              </p:nvSpPr>
              <p:spPr bwMode="auto">
                <a:xfrm>
                  <a:off x="243" y="3845"/>
                  <a:ext cx="38" cy="40"/>
                </a:xfrm>
                <a:custGeom>
                  <a:avLst/>
                  <a:gdLst>
                    <a:gd name="T0" fmla="*/ 38 w 38"/>
                    <a:gd name="T1" fmla="*/ 0 h 40"/>
                    <a:gd name="T2" fmla="*/ 7 w 38"/>
                    <a:gd name="T3" fmla="*/ 40 h 40"/>
                    <a:gd name="T4" fmla="*/ 0 w 38"/>
                    <a:gd name="T5" fmla="*/ 28 h 40"/>
                    <a:gd name="T6" fmla="*/ 38 w 38"/>
                    <a:gd name="T7" fmla="*/ 0 h 40"/>
                  </a:gdLst>
                  <a:ahLst/>
                  <a:cxnLst>
                    <a:cxn ang="0">
                      <a:pos x="T0" y="T1"/>
                    </a:cxn>
                    <a:cxn ang="0">
                      <a:pos x="T2" y="T3"/>
                    </a:cxn>
                    <a:cxn ang="0">
                      <a:pos x="T4" y="T5"/>
                    </a:cxn>
                    <a:cxn ang="0">
                      <a:pos x="T6" y="T7"/>
                    </a:cxn>
                  </a:cxnLst>
                  <a:rect l="0" t="0" r="r" b="b"/>
                  <a:pathLst>
                    <a:path w="38" h="40">
                      <a:moveTo>
                        <a:pt x="38" y="0"/>
                      </a:moveTo>
                      <a:lnTo>
                        <a:pt x="7" y="40"/>
                      </a:lnTo>
                      <a:lnTo>
                        <a:pt x="0" y="28"/>
                      </a:lnTo>
                      <a:lnTo>
                        <a:pt x="38"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grpSp>
          <p:grpSp>
            <p:nvGrpSpPr>
              <p:cNvPr id="1087" name="Group 6"/>
              <p:cNvGrpSpPr>
                <a:grpSpLocks noChangeAspect="1"/>
              </p:cNvGrpSpPr>
              <p:nvPr userDrawn="1"/>
            </p:nvGrpSpPr>
            <p:grpSpPr bwMode="auto">
              <a:xfrm>
                <a:off x="5080791" y="6549689"/>
                <a:ext cx="200583" cy="416850"/>
                <a:chOff x="126" y="3692"/>
                <a:chExt cx="243" cy="505"/>
              </a:xfrm>
            </p:grpSpPr>
            <p:sp>
              <p:nvSpPr>
                <p:cNvPr id="1088" name="AutoShape 5"/>
                <p:cNvSpPr>
                  <a:spLocks noChangeAspect="1" noChangeArrowheads="1" noTextEdit="1"/>
                </p:cNvSpPr>
                <p:nvPr/>
              </p:nvSpPr>
              <p:spPr bwMode="auto">
                <a:xfrm>
                  <a:off x="126" y="3692"/>
                  <a:ext cx="243" cy="5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1089" name="Freeform 7"/>
                <p:cNvSpPr>
                  <a:spLocks/>
                </p:cNvSpPr>
                <p:nvPr/>
              </p:nvSpPr>
              <p:spPr bwMode="auto">
                <a:xfrm>
                  <a:off x="127" y="3818"/>
                  <a:ext cx="243" cy="285"/>
                </a:xfrm>
                <a:custGeom>
                  <a:avLst/>
                  <a:gdLst>
                    <a:gd name="T0" fmla="*/ 122 w 243"/>
                    <a:gd name="T1" fmla="*/ 0 h 285"/>
                    <a:gd name="T2" fmla="*/ 0 w 243"/>
                    <a:gd name="T3" fmla="*/ 285 h 285"/>
                    <a:gd name="T4" fmla="*/ 243 w 243"/>
                    <a:gd name="T5" fmla="*/ 285 h 285"/>
                    <a:gd name="T6" fmla="*/ 122 w 243"/>
                    <a:gd name="T7" fmla="*/ 0 h 285"/>
                  </a:gdLst>
                  <a:ahLst/>
                  <a:cxnLst>
                    <a:cxn ang="0">
                      <a:pos x="T0" y="T1"/>
                    </a:cxn>
                    <a:cxn ang="0">
                      <a:pos x="T2" y="T3"/>
                    </a:cxn>
                    <a:cxn ang="0">
                      <a:pos x="T4" y="T5"/>
                    </a:cxn>
                    <a:cxn ang="0">
                      <a:pos x="T6" y="T7"/>
                    </a:cxn>
                  </a:cxnLst>
                  <a:rect l="0" t="0" r="r" b="b"/>
                  <a:pathLst>
                    <a:path w="243" h="285">
                      <a:moveTo>
                        <a:pt x="122" y="0"/>
                      </a:moveTo>
                      <a:lnTo>
                        <a:pt x="0" y="285"/>
                      </a:lnTo>
                      <a:lnTo>
                        <a:pt x="243" y="285"/>
                      </a:lnTo>
                      <a:lnTo>
                        <a:pt x="122" y="0"/>
                      </a:lnTo>
                      <a:close/>
                    </a:path>
                  </a:pathLst>
                </a:custGeom>
                <a:solidFill>
                  <a:srgbClr val="7FB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1090" name="Freeform 8"/>
                <p:cNvSpPr>
                  <a:spLocks/>
                </p:cNvSpPr>
                <p:nvPr/>
              </p:nvSpPr>
              <p:spPr bwMode="auto">
                <a:xfrm>
                  <a:off x="144" y="3753"/>
                  <a:ext cx="208" cy="244"/>
                </a:xfrm>
                <a:custGeom>
                  <a:avLst/>
                  <a:gdLst>
                    <a:gd name="T0" fmla="*/ 105 w 208"/>
                    <a:gd name="T1" fmla="*/ 0 h 244"/>
                    <a:gd name="T2" fmla="*/ 0 w 208"/>
                    <a:gd name="T3" fmla="*/ 244 h 244"/>
                    <a:gd name="T4" fmla="*/ 208 w 208"/>
                    <a:gd name="T5" fmla="*/ 244 h 244"/>
                    <a:gd name="T6" fmla="*/ 105 w 208"/>
                    <a:gd name="T7" fmla="*/ 0 h 244"/>
                  </a:gdLst>
                  <a:ahLst/>
                  <a:cxnLst>
                    <a:cxn ang="0">
                      <a:pos x="T0" y="T1"/>
                    </a:cxn>
                    <a:cxn ang="0">
                      <a:pos x="T2" y="T3"/>
                    </a:cxn>
                    <a:cxn ang="0">
                      <a:pos x="T4" y="T5"/>
                    </a:cxn>
                    <a:cxn ang="0">
                      <a:pos x="T6" y="T7"/>
                    </a:cxn>
                  </a:cxnLst>
                  <a:rect l="0" t="0" r="r" b="b"/>
                  <a:pathLst>
                    <a:path w="208" h="244">
                      <a:moveTo>
                        <a:pt x="105" y="0"/>
                      </a:moveTo>
                      <a:lnTo>
                        <a:pt x="0" y="244"/>
                      </a:lnTo>
                      <a:lnTo>
                        <a:pt x="208" y="244"/>
                      </a:lnTo>
                      <a:lnTo>
                        <a:pt x="105" y="0"/>
                      </a:lnTo>
                      <a:close/>
                    </a:path>
                  </a:pathLst>
                </a:custGeom>
                <a:solidFill>
                  <a:srgbClr val="7FB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1091" name="Freeform 9"/>
                <p:cNvSpPr>
                  <a:spLocks/>
                </p:cNvSpPr>
                <p:nvPr/>
              </p:nvSpPr>
              <p:spPr bwMode="auto">
                <a:xfrm>
                  <a:off x="179" y="3693"/>
                  <a:ext cx="138" cy="163"/>
                </a:xfrm>
                <a:custGeom>
                  <a:avLst/>
                  <a:gdLst>
                    <a:gd name="T0" fmla="*/ 70 w 138"/>
                    <a:gd name="T1" fmla="*/ 0 h 163"/>
                    <a:gd name="T2" fmla="*/ 0 w 138"/>
                    <a:gd name="T3" fmla="*/ 163 h 163"/>
                    <a:gd name="T4" fmla="*/ 138 w 138"/>
                    <a:gd name="T5" fmla="*/ 163 h 163"/>
                    <a:gd name="T6" fmla="*/ 70 w 138"/>
                    <a:gd name="T7" fmla="*/ 0 h 163"/>
                  </a:gdLst>
                  <a:ahLst/>
                  <a:cxnLst>
                    <a:cxn ang="0">
                      <a:pos x="T0" y="T1"/>
                    </a:cxn>
                    <a:cxn ang="0">
                      <a:pos x="T2" y="T3"/>
                    </a:cxn>
                    <a:cxn ang="0">
                      <a:pos x="T4" y="T5"/>
                    </a:cxn>
                    <a:cxn ang="0">
                      <a:pos x="T6" y="T7"/>
                    </a:cxn>
                  </a:cxnLst>
                  <a:rect l="0" t="0" r="r" b="b"/>
                  <a:pathLst>
                    <a:path w="138" h="163">
                      <a:moveTo>
                        <a:pt x="70" y="0"/>
                      </a:moveTo>
                      <a:lnTo>
                        <a:pt x="0" y="163"/>
                      </a:lnTo>
                      <a:lnTo>
                        <a:pt x="138" y="163"/>
                      </a:lnTo>
                      <a:lnTo>
                        <a:pt x="70" y="0"/>
                      </a:lnTo>
                      <a:close/>
                    </a:path>
                  </a:pathLst>
                </a:custGeom>
                <a:solidFill>
                  <a:srgbClr val="7FB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1092" name="Freeform 10"/>
                <p:cNvSpPr>
                  <a:spLocks/>
                </p:cNvSpPr>
                <p:nvPr/>
              </p:nvSpPr>
              <p:spPr bwMode="auto">
                <a:xfrm>
                  <a:off x="228" y="3760"/>
                  <a:ext cx="42" cy="438"/>
                </a:xfrm>
                <a:custGeom>
                  <a:avLst/>
                  <a:gdLst>
                    <a:gd name="T0" fmla="*/ 21 w 42"/>
                    <a:gd name="T1" fmla="*/ 0 h 438"/>
                    <a:gd name="T2" fmla="*/ 0 w 42"/>
                    <a:gd name="T3" fmla="*/ 438 h 438"/>
                    <a:gd name="T4" fmla="*/ 42 w 42"/>
                    <a:gd name="T5" fmla="*/ 438 h 438"/>
                    <a:gd name="T6" fmla="*/ 21 w 42"/>
                    <a:gd name="T7" fmla="*/ 0 h 438"/>
                  </a:gdLst>
                  <a:ahLst/>
                  <a:cxnLst>
                    <a:cxn ang="0">
                      <a:pos x="T0" y="T1"/>
                    </a:cxn>
                    <a:cxn ang="0">
                      <a:pos x="T2" y="T3"/>
                    </a:cxn>
                    <a:cxn ang="0">
                      <a:pos x="T4" y="T5"/>
                    </a:cxn>
                    <a:cxn ang="0">
                      <a:pos x="T6" y="T7"/>
                    </a:cxn>
                  </a:cxnLst>
                  <a:rect l="0" t="0" r="r" b="b"/>
                  <a:pathLst>
                    <a:path w="42" h="438">
                      <a:moveTo>
                        <a:pt x="21" y="0"/>
                      </a:moveTo>
                      <a:lnTo>
                        <a:pt x="0" y="438"/>
                      </a:lnTo>
                      <a:lnTo>
                        <a:pt x="42" y="438"/>
                      </a:lnTo>
                      <a:lnTo>
                        <a:pt x="21"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1093" name="Freeform 11"/>
                <p:cNvSpPr>
                  <a:spLocks/>
                </p:cNvSpPr>
                <p:nvPr/>
              </p:nvSpPr>
              <p:spPr bwMode="auto">
                <a:xfrm>
                  <a:off x="234" y="3760"/>
                  <a:ext cx="32" cy="336"/>
                </a:xfrm>
                <a:custGeom>
                  <a:avLst/>
                  <a:gdLst>
                    <a:gd name="T0" fmla="*/ 15 w 32"/>
                    <a:gd name="T1" fmla="*/ 0 h 336"/>
                    <a:gd name="T2" fmla="*/ 0 w 32"/>
                    <a:gd name="T3" fmla="*/ 336 h 336"/>
                    <a:gd name="T4" fmla="*/ 32 w 32"/>
                    <a:gd name="T5" fmla="*/ 336 h 336"/>
                    <a:gd name="T6" fmla="*/ 15 w 32"/>
                    <a:gd name="T7" fmla="*/ 0 h 336"/>
                  </a:gdLst>
                  <a:ahLst/>
                  <a:cxnLst>
                    <a:cxn ang="0">
                      <a:pos x="T0" y="T1"/>
                    </a:cxn>
                    <a:cxn ang="0">
                      <a:pos x="T2" y="T3"/>
                    </a:cxn>
                    <a:cxn ang="0">
                      <a:pos x="T4" y="T5"/>
                    </a:cxn>
                    <a:cxn ang="0">
                      <a:pos x="T6" y="T7"/>
                    </a:cxn>
                  </a:cxnLst>
                  <a:rect l="0" t="0" r="r" b="b"/>
                  <a:pathLst>
                    <a:path w="32" h="336">
                      <a:moveTo>
                        <a:pt x="15" y="0"/>
                      </a:moveTo>
                      <a:lnTo>
                        <a:pt x="0" y="336"/>
                      </a:lnTo>
                      <a:lnTo>
                        <a:pt x="32" y="336"/>
                      </a:lnTo>
                      <a:lnTo>
                        <a:pt x="15" y="0"/>
                      </a:lnTo>
                      <a:close/>
                    </a:path>
                  </a:pathLst>
                </a:custGeom>
                <a:solidFill>
                  <a:srgbClr val="54513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1094" name="Freeform 12"/>
                <p:cNvSpPr>
                  <a:spLocks/>
                </p:cNvSpPr>
                <p:nvPr/>
              </p:nvSpPr>
              <p:spPr bwMode="auto">
                <a:xfrm>
                  <a:off x="193" y="3996"/>
                  <a:ext cx="60" cy="59"/>
                </a:xfrm>
                <a:custGeom>
                  <a:avLst/>
                  <a:gdLst>
                    <a:gd name="T0" fmla="*/ 0 w 60"/>
                    <a:gd name="T1" fmla="*/ 0 h 59"/>
                    <a:gd name="T2" fmla="*/ 50 w 60"/>
                    <a:gd name="T3" fmla="*/ 59 h 59"/>
                    <a:gd name="T4" fmla="*/ 60 w 60"/>
                    <a:gd name="T5" fmla="*/ 51 h 59"/>
                    <a:gd name="T6" fmla="*/ 0 w 60"/>
                    <a:gd name="T7" fmla="*/ 0 h 59"/>
                  </a:gdLst>
                  <a:ahLst/>
                  <a:cxnLst>
                    <a:cxn ang="0">
                      <a:pos x="T0" y="T1"/>
                    </a:cxn>
                    <a:cxn ang="0">
                      <a:pos x="T2" y="T3"/>
                    </a:cxn>
                    <a:cxn ang="0">
                      <a:pos x="T4" y="T5"/>
                    </a:cxn>
                    <a:cxn ang="0">
                      <a:pos x="T6" y="T7"/>
                    </a:cxn>
                  </a:cxnLst>
                  <a:rect l="0" t="0" r="r" b="b"/>
                  <a:pathLst>
                    <a:path w="60" h="59">
                      <a:moveTo>
                        <a:pt x="0" y="0"/>
                      </a:moveTo>
                      <a:lnTo>
                        <a:pt x="50" y="59"/>
                      </a:lnTo>
                      <a:lnTo>
                        <a:pt x="60" y="51"/>
                      </a:lnTo>
                      <a:lnTo>
                        <a:pt x="0"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1095" name="Freeform 13"/>
                <p:cNvSpPr>
                  <a:spLocks/>
                </p:cNvSpPr>
                <p:nvPr/>
              </p:nvSpPr>
              <p:spPr bwMode="auto">
                <a:xfrm>
                  <a:off x="200" y="3940"/>
                  <a:ext cx="53" cy="53"/>
                </a:xfrm>
                <a:custGeom>
                  <a:avLst/>
                  <a:gdLst>
                    <a:gd name="T0" fmla="*/ 0 w 53"/>
                    <a:gd name="T1" fmla="*/ 0 h 53"/>
                    <a:gd name="T2" fmla="*/ 43 w 53"/>
                    <a:gd name="T3" fmla="*/ 53 h 53"/>
                    <a:gd name="T4" fmla="*/ 53 w 53"/>
                    <a:gd name="T5" fmla="*/ 43 h 53"/>
                    <a:gd name="T6" fmla="*/ 0 w 53"/>
                    <a:gd name="T7" fmla="*/ 0 h 53"/>
                  </a:gdLst>
                  <a:ahLst/>
                  <a:cxnLst>
                    <a:cxn ang="0">
                      <a:pos x="T0" y="T1"/>
                    </a:cxn>
                    <a:cxn ang="0">
                      <a:pos x="T2" y="T3"/>
                    </a:cxn>
                    <a:cxn ang="0">
                      <a:pos x="T4" y="T5"/>
                    </a:cxn>
                    <a:cxn ang="0">
                      <a:pos x="T6" y="T7"/>
                    </a:cxn>
                  </a:cxnLst>
                  <a:rect l="0" t="0" r="r" b="b"/>
                  <a:pathLst>
                    <a:path w="53" h="53">
                      <a:moveTo>
                        <a:pt x="0" y="0"/>
                      </a:moveTo>
                      <a:lnTo>
                        <a:pt x="43" y="53"/>
                      </a:lnTo>
                      <a:lnTo>
                        <a:pt x="53" y="43"/>
                      </a:lnTo>
                      <a:lnTo>
                        <a:pt x="0"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1096" name="Freeform 14"/>
                <p:cNvSpPr>
                  <a:spLocks/>
                </p:cNvSpPr>
                <p:nvPr/>
              </p:nvSpPr>
              <p:spPr bwMode="auto">
                <a:xfrm>
                  <a:off x="208" y="3866"/>
                  <a:ext cx="42" cy="44"/>
                </a:xfrm>
                <a:custGeom>
                  <a:avLst/>
                  <a:gdLst>
                    <a:gd name="T0" fmla="*/ 0 w 42"/>
                    <a:gd name="T1" fmla="*/ 0 h 44"/>
                    <a:gd name="T2" fmla="*/ 37 w 42"/>
                    <a:gd name="T3" fmla="*/ 44 h 44"/>
                    <a:gd name="T4" fmla="*/ 42 w 42"/>
                    <a:gd name="T5" fmla="*/ 32 h 44"/>
                    <a:gd name="T6" fmla="*/ 0 w 42"/>
                    <a:gd name="T7" fmla="*/ 0 h 44"/>
                  </a:gdLst>
                  <a:ahLst/>
                  <a:cxnLst>
                    <a:cxn ang="0">
                      <a:pos x="T0" y="T1"/>
                    </a:cxn>
                    <a:cxn ang="0">
                      <a:pos x="T2" y="T3"/>
                    </a:cxn>
                    <a:cxn ang="0">
                      <a:pos x="T4" y="T5"/>
                    </a:cxn>
                    <a:cxn ang="0">
                      <a:pos x="T6" y="T7"/>
                    </a:cxn>
                  </a:cxnLst>
                  <a:rect l="0" t="0" r="r" b="b"/>
                  <a:pathLst>
                    <a:path w="42" h="44">
                      <a:moveTo>
                        <a:pt x="0" y="0"/>
                      </a:moveTo>
                      <a:lnTo>
                        <a:pt x="37" y="44"/>
                      </a:lnTo>
                      <a:lnTo>
                        <a:pt x="42" y="32"/>
                      </a:lnTo>
                      <a:lnTo>
                        <a:pt x="0"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1097" name="Freeform 15"/>
                <p:cNvSpPr>
                  <a:spLocks/>
                </p:cNvSpPr>
                <p:nvPr/>
              </p:nvSpPr>
              <p:spPr bwMode="auto">
                <a:xfrm>
                  <a:off x="252" y="4016"/>
                  <a:ext cx="57" cy="57"/>
                </a:xfrm>
                <a:custGeom>
                  <a:avLst/>
                  <a:gdLst>
                    <a:gd name="T0" fmla="*/ 57 w 57"/>
                    <a:gd name="T1" fmla="*/ 0 h 57"/>
                    <a:gd name="T2" fmla="*/ 11 w 57"/>
                    <a:gd name="T3" fmla="*/ 57 h 57"/>
                    <a:gd name="T4" fmla="*/ 0 w 57"/>
                    <a:gd name="T5" fmla="*/ 46 h 57"/>
                    <a:gd name="T6" fmla="*/ 57 w 57"/>
                    <a:gd name="T7" fmla="*/ 0 h 57"/>
                  </a:gdLst>
                  <a:ahLst/>
                  <a:cxnLst>
                    <a:cxn ang="0">
                      <a:pos x="T0" y="T1"/>
                    </a:cxn>
                    <a:cxn ang="0">
                      <a:pos x="T2" y="T3"/>
                    </a:cxn>
                    <a:cxn ang="0">
                      <a:pos x="T4" y="T5"/>
                    </a:cxn>
                    <a:cxn ang="0">
                      <a:pos x="T6" y="T7"/>
                    </a:cxn>
                  </a:cxnLst>
                  <a:rect l="0" t="0" r="r" b="b"/>
                  <a:pathLst>
                    <a:path w="57" h="57">
                      <a:moveTo>
                        <a:pt x="57" y="0"/>
                      </a:moveTo>
                      <a:lnTo>
                        <a:pt x="11" y="57"/>
                      </a:lnTo>
                      <a:lnTo>
                        <a:pt x="0" y="46"/>
                      </a:lnTo>
                      <a:lnTo>
                        <a:pt x="57"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1098" name="Freeform 16"/>
                <p:cNvSpPr>
                  <a:spLocks/>
                </p:cNvSpPr>
                <p:nvPr/>
              </p:nvSpPr>
              <p:spPr bwMode="auto">
                <a:xfrm>
                  <a:off x="246" y="3924"/>
                  <a:ext cx="49" cy="49"/>
                </a:xfrm>
                <a:custGeom>
                  <a:avLst/>
                  <a:gdLst>
                    <a:gd name="T0" fmla="*/ 49 w 49"/>
                    <a:gd name="T1" fmla="*/ 0 h 49"/>
                    <a:gd name="T2" fmla="*/ 10 w 49"/>
                    <a:gd name="T3" fmla="*/ 49 h 49"/>
                    <a:gd name="T4" fmla="*/ 0 w 49"/>
                    <a:gd name="T5" fmla="*/ 38 h 49"/>
                    <a:gd name="T6" fmla="*/ 49 w 49"/>
                    <a:gd name="T7" fmla="*/ 0 h 49"/>
                  </a:gdLst>
                  <a:ahLst/>
                  <a:cxnLst>
                    <a:cxn ang="0">
                      <a:pos x="T0" y="T1"/>
                    </a:cxn>
                    <a:cxn ang="0">
                      <a:pos x="T2" y="T3"/>
                    </a:cxn>
                    <a:cxn ang="0">
                      <a:pos x="T4" y="T5"/>
                    </a:cxn>
                    <a:cxn ang="0">
                      <a:pos x="T6" y="T7"/>
                    </a:cxn>
                  </a:cxnLst>
                  <a:rect l="0" t="0" r="r" b="b"/>
                  <a:pathLst>
                    <a:path w="49" h="49">
                      <a:moveTo>
                        <a:pt x="49" y="0"/>
                      </a:moveTo>
                      <a:lnTo>
                        <a:pt x="10" y="49"/>
                      </a:lnTo>
                      <a:lnTo>
                        <a:pt x="0" y="38"/>
                      </a:lnTo>
                      <a:lnTo>
                        <a:pt x="49"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1099" name="Freeform 17"/>
                <p:cNvSpPr>
                  <a:spLocks/>
                </p:cNvSpPr>
                <p:nvPr/>
              </p:nvSpPr>
              <p:spPr bwMode="auto">
                <a:xfrm>
                  <a:off x="243" y="3845"/>
                  <a:ext cx="38" cy="40"/>
                </a:xfrm>
                <a:custGeom>
                  <a:avLst/>
                  <a:gdLst>
                    <a:gd name="T0" fmla="*/ 38 w 38"/>
                    <a:gd name="T1" fmla="*/ 0 h 40"/>
                    <a:gd name="T2" fmla="*/ 7 w 38"/>
                    <a:gd name="T3" fmla="*/ 40 h 40"/>
                    <a:gd name="T4" fmla="*/ 0 w 38"/>
                    <a:gd name="T5" fmla="*/ 28 h 40"/>
                    <a:gd name="T6" fmla="*/ 38 w 38"/>
                    <a:gd name="T7" fmla="*/ 0 h 40"/>
                  </a:gdLst>
                  <a:ahLst/>
                  <a:cxnLst>
                    <a:cxn ang="0">
                      <a:pos x="T0" y="T1"/>
                    </a:cxn>
                    <a:cxn ang="0">
                      <a:pos x="T2" y="T3"/>
                    </a:cxn>
                    <a:cxn ang="0">
                      <a:pos x="T4" y="T5"/>
                    </a:cxn>
                    <a:cxn ang="0">
                      <a:pos x="T6" y="T7"/>
                    </a:cxn>
                  </a:cxnLst>
                  <a:rect l="0" t="0" r="r" b="b"/>
                  <a:pathLst>
                    <a:path w="38" h="40">
                      <a:moveTo>
                        <a:pt x="38" y="0"/>
                      </a:moveTo>
                      <a:lnTo>
                        <a:pt x="7" y="40"/>
                      </a:lnTo>
                      <a:lnTo>
                        <a:pt x="0" y="28"/>
                      </a:lnTo>
                      <a:lnTo>
                        <a:pt x="38"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grpSp>
        </p:grpSp>
        <p:sp>
          <p:nvSpPr>
            <p:cNvPr id="563" name="Freeform 18"/>
            <p:cNvSpPr>
              <a:spLocks/>
            </p:cNvSpPr>
            <p:nvPr userDrawn="1"/>
          </p:nvSpPr>
          <p:spPr bwMode="auto">
            <a:xfrm flipH="1">
              <a:off x="984" y="6403470"/>
              <a:ext cx="2761266" cy="596634"/>
            </a:xfrm>
            <a:custGeom>
              <a:avLst/>
              <a:gdLst>
                <a:gd name="T0" fmla="*/ 0 w 1014"/>
                <a:gd name="T1" fmla="*/ 296 h 296"/>
                <a:gd name="T2" fmla="*/ 0 w 1014"/>
                <a:gd name="T3" fmla="*/ 296 h 296"/>
                <a:gd name="T4" fmla="*/ 1014 w 1014"/>
                <a:gd name="T5" fmla="*/ 296 h 296"/>
                <a:gd name="T6" fmla="*/ 1014 w 1014"/>
                <a:gd name="T7" fmla="*/ 238 h 296"/>
                <a:gd name="T8" fmla="*/ 0 w 1014"/>
                <a:gd name="T9" fmla="*/ 296 h 296"/>
              </a:gdLst>
              <a:ahLst/>
              <a:cxnLst>
                <a:cxn ang="0">
                  <a:pos x="T0" y="T1"/>
                </a:cxn>
                <a:cxn ang="0">
                  <a:pos x="T2" y="T3"/>
                </a:cxn>
                <a:cxn ang="0">
                  <a:pos x="T4" y="T5"/>
                </a:cxn>
                <a:cxn ang="0">
                  <a:pos x="T6" y="T7"/>
                </a:cxn>
                <a:cxn ang="0">
                  <a:pos x="T8" y="T9"/>
                </a:cxn>
              </a:cxnLst>
              <a:rect l="0" t="0" r="r" b="b"/>
              <a:pathLst>
                <a:path w="1014" h="296">
                  <a:moveTo>
                    <a:pt x="0" y="296"/>
                  </a:moveTo>
                  <a:cubicBezTo>
                    <a:pt x="0" y="296"/>
                    <a:pt x="0" y="296"/>
                    <a:pt x="0" y="296"/>
                  </a:cubicBezTo>
                  <a:cubicBezTo>
                    <a:pt x="1014" y="296"/>
                    <a:pt x="1014" y="296"/>
                    <a:pt x="1014" y="296"/>
                  </a:cubicBezTo>
                  <a:cubicBezTo>
                    <a:pt x="1014" y="238"/>
                    <a:pt x="1014" y="238"/>
                    <a:pt x="1014" y="238"/>
                  </a:cubicBezTo>
                  <a:cubicBezTo>
                    <a:pt x="714" y="0"/>
                    <a:pt x="277" y="19"/>
                    <a:pt x="0" y="296"/>
                  </a:cubicBezTo>
                  <a:close/>
                </a:path>
              </a:pathLst>
            </a:custGeom>
            <a:solidFill>
              <a:srgbClr val="77AC00"/>
            </a:solidFill>
            <a:ln>
              <a:noFill/>
            </a:ln>
            <a:extLst/>
          </p:spPr>
          <p:txBody>
            <a:bodyPr vert="horz" wrap="square" lIns="91427" tIns="45713" rIns="91427" bIns="45713" numCol="1" anchor="t" anchorCtr="0" compatLnSpc="1">
              <a:prstTxWarp prst="textNoShape">
                <a:avLst/>
              </a:prstTxWarp>
              <a:noAutofit/>
            </a:bodyPr>
            <a:lstStyle/>
            <a:p>
              <a:pPr defTabSz="699171"/>
              <a:endParaRPr lang="en-US" sz="1350" kern="0">
                <a:solidFill>
                  <a:srgbClr val="000000"/>
                </a:solidFill>
              </a:endParaRPr>
            </a:p>
          </p:txBody>
        </p:sp>
        <p:sp>
          <p:nvSpPr>
            <p:cNvPr id="565" name="Rectangle 33"/>
            <p:cNvSpPr>
              <a:spLocks noChangeArrowheads="1"/>
            </p:cNvSpPr>
            <p:nvPr userDrawn="1"/>
          </p:nvSpPr>
          <p:spPr bwMode="auto">
            <a:xfrm>
              <a:off x="0" y="6942034"/>
              <a:ext cx="12436475" cy="52491"/>
            </a:xfrm>
            <a:prstGeom prst="rect">
              <a:avLst/>
            </a:prstGeom>
            <a:solidFill>
              <a:srgbClr val="7FBA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350"/>
            </a:p>
          </p:txBody>
        </p:sp>
      </p:grpSp>
      <p:graphicFrame>
        <p:nvGraphicFramePr>
          <p:cNvPr id="5" name="Object 4" hidden="1"/>
          <p:cNvGraphicFramePr>
            <a:graphicFrameLocks noChangeAspect="1"/>
          </p:cNvGraphicFramePr>
          <p:nvPr userDrawn="1">
            <p:custDataLst>
              <p:tags r:id="rId2"/>
            </p:custDataLst>
            <p:extLst/>
          </p:nvPr>
        </p:nvGraphicFramePr>
        <p:xfrm>
          <a:off x="1191" y="1589"/>
          <a:ext cx="1190" cy="1587"/>
        </p:xfrm>
        <a:graphic>
          <a:graphicData uri="http://schemas.openxmlformats.org/presentationml/2006/ole">
            <mc:AlternateContent xmlns:mc="http://schemas.openxmlformats.org/markup-compatibility/2006">
              <mc:Choice xmlns:v="urn:schemas-microsoft-com:vml" Requires="v">
                <p:oleObj spid="_x0000_s108549" name="think-cell Slide" r:id="rId4" imgW="270" imgH="270" progId="TCLayout.ActiveDocument.1">
                  <p:embed/>
                </p:oleObj>
              </mc:Choice>
              <mc:Fallback>
                <p:oleObj name="think-cell Slide" r:id="rId4" imgW="270" imgH="270" progId="TCLayout.ActiveDocument.1">
                  <p:embed/>
                  <p:pic>
                    <p:nvPicPr>
                      <p:cNvPr id="5" name="Object 4" hidden="1"/>
                      <p:cNvPicPr/>
                      <p:nvPr/>
                    </p:nvPicPr>
                    <p:blipFill>
                      <a:blip r:embed="rId5"/>
                      <a:stretch>
                        <a:fillRect/>
                      </a:stretch>
                    </p:blipFill>
                    <p:spPr>
                      <a:xfrm>
                        <a:off x="1191" y="1589"/>
                        <a:ext cx="1190" cy="1587"/>
                      </a:xfrm>
                      <a:prstGeom prst="rect">
                        <a:avLst/>
                      </a:prstGeom>
                    </p:spPr>
                  </p:pic>
                </p:oleObj>
              </mc:Fallback>
            </mc:AlternateContent>
          </a:graphicData>
        </a:graphic>
      </p:graphicFrame>
      <p:sp>
        <p:nvSpPr>
          <p:cNvPr id="3" name="Footer Placeholder 2"/>
          <p:cNvSpPr>
            <a:spLocks noGrp="1"/>
          </p:cNvSpPr>
          <p:nvPr userDrawn="1">
            <p:ph type="ftr" sz="quarter" idx="10"/>
          </p:nvPr>
        </p:nvSpPr>
        <p:spPr/>
        <p:txBody>
          <a:bodyPr/>
          <a:lstStyle/>
          <a:p>
            <a:r>
              <a:rPr lang="en-US"/>
              <a:t>Microsoft Confidential</a:t>
            </a:r>
          </a:p>
        </p:txBody>
      </p:sp>
      <p:sp>
        <p:nvSpPr>
          <p:cNvPr id="4" name="Slide Number Placeholder 3"/>
          <p:cNvSpPr>
            <a:spLocks noGrp="1"/>
          </p:cNvSpPr>
          <p:nvPr userDrawn="1">
            <p:ph type="sldNum" sz="quarter" idx="11"/>
          </p:nvPr>
        </p:nvSpPr>
        <p:spPr/>
        <p:txBody>
          <a:bodyPr/>
          <a:lstStyle/>
          <a:p>
            <a:fld id="{27258FFF-F925-446B-8502-81C933981705}" type="slidenum">
              <a:rPr lang="en-US" smtClean="0"/>
              <a:pPr/>
              <a:t>‹#›</a:t>
            </a:fld>
            <a:endParaRPr lang="en-US"/>
          </a:p>
        </p:txBody>
      </p:sp>
      <p:sp>
        <p:nvSpPr>
          <p:cNvPr id="7" name="Title 1"/>
          <p:cNvSpPr>
            <a:spLocks noGrp="1"/>
          </p:cNvSpPr>
          <p:nvPr userDrawn="1">
            <p:ph type="title" hasCustomPrompt="1"/>
          </p:nvPr>
        </p:nvSpPr>
        <p:spPr>
          <a:xfrm>
            <a:off x="438875" y="264964"/>
            <a:ext cx="8418931" cy="1097302"/>
          </a:xfrm>
        </p:spPr>
        <p:txBody>
          <a:bodyPr lIns="0" tIns="91440" rIns="146304" bIns="91440"/>
          <a:lstStyle>
            <a:lvl1pPr>
              <a:lnSpc>
                <a:spcPts val="3674"/>
              </a:lnSpc>
              <a:defRPr sz="2700" baseline="0">
                <a:solidFill>
                  <a:schemeClr val="accent1"/>
                </a:solidFill>
              </a:defRPr>
            </a:lvl1pPr>
          </a:lstStyle>
          <a:p>
            <a:r>
              <a:rPr lang="en-US" dirty="0" err="1"/>
              <a:t>Lorem</a:t>
            </a:r>
            <a:r>
              <a:rPr lang="en-US" dirty="0"/>
              <a:t> </a:t>
            </a:r>
            <a:r>
              <a:rPr lang="en-US" dirty="0" err="1"/>
              <a:t>ipsum</a:t>
            </a:r>
            <a:r>
              <a:rPr lang="en-US" dirty="0"/>
              <a:t> dolor sit.</a:t>
            </a:r>
          </a:p>
        </p:txBody>
      </p:sp>
      <p:sp>
        <p:nvSpPr>
          <p:cNvPr id="159" name="Text Placeholder 7"/>
          <p:cNvSpPr>
            <a:spLocks noGrp="1"/>
          </p:cNvSpPr>
          <p:nvPr userDrawn="1">
            <p:ph type="body" sz="quarter" idx="13" hasCustomPrompt="1"/>
          </p:nvPr>
        </p:nvSpPr>
        <p:spPr>
          <a:xfrm>
            <a:off x="452590" y="1545465"/>
            <a:ext cx="8418931" cy="4663068"/>
          </a:xfrm>
        </p:spPr>
        <p:txBody>
          <a:bodyPr lIns="0" tIns="0"/>
          <a:lstStyle>
            <a:lvl1pPr marL="175006" indent="-175006">
              <a:spcBef>
                <a:spcPts val="900"/>
              </a:spcBef>
              <a:defRPr sz="1950">
                <a:latin typeface="+mn-lt"/>
              </a:defRPr>
            </a:lvl1pPr>
            <a:lvl2pPr marL="517874" indent="-175006">
              <a:spcBef>
                <a:spcPts val="900"/>
              </a:spcBef>
              <a:buSzPct val="100000"/>
              <a:buFont typeface="Segoe UI" pitchFamily="34" charset="0"/>
              <a:buChar char="‐"/>
              <a:defRPr/>
            </a:lvl2pPr>
            <a:lvl3pPr marL="860741" indent="-175006">
              <a:spcBef>
                <a:spcPts val="900"/>
              </a:spcBef>
              <a:buFont typeface="Wingdings" pitchFamily="2" charset="2"/>
              <a:buChar char="§"/>
              <a:defRPr/>
            </a:lvl3pPr>
            <a:lvl4pPr marL="1200037" indent="-257151">
              <a:spcBef>
                <a:spcPts val="900"/>
              </a:spcBef>
              <a:buFont typeface="+mj-lt"/>
              <a:buAutoNum type="arabicPeriod"/>
              <a:defRPr/>
            </a:lvl4pPr>
            <a:lvl5pPr marL="1459569" indent="-257151">
              <a:spcBef>
                <a:spcPts val="900"/>
              </a:spcBef>
              <a:buFont typeface="+mj-lt"/>
              <a:buAutoNum type="alphaLcParenR"/>
              <a:defRPr/>
            </a:lvl5pPr>
          </a:lstStyle>
          <a:p>
            <a:pPr lvl="0"/>
            <a:r>
              <a:rPr lang="en-US" dirty="0" err="1"/>
              <a:t>Lorem</a:t>
            </a:r>
            <a:r>
              <a:rPr lang="en-US" dirty="0"/>
              <a:t> </a:t>
            </a:r>
            <a:r>
              <a:rPr lang="en-US" dirty="0" err="1"/>
              <a:t>ipsum</a:t>
            </a:r>
            <a:r>
              <a:rPr lang="en-US" dirty="0"/>
              <a:t> dolor sit </a:t>
            </a:r>
            <a:r>
              <a:rPr lang="en-US" dirty="0" err="1"/>
              <a:t>amet</a:t>
            </a:r>
            <a:r>
              <a:rPr lang="en-US" dirty="0"/>
              <a:t>, </a:t>
            </a:r>
            <a:r>
              <a:rPr lang="en-US" dirty="0" err="1"/>
              <a:t>consectetur</a:t>
            </a:r>
            <a:r>
              <a:rPr lang="en-US" dirty="0"/>
              <a:t> </a:t>
            </a:r>
            <a:r>
              <a:rPr lang="en-US" dirty="0" err="1"/>
              <a:t>adipiscing</a:t>
            </a:r>
            <a:r>
              <a:rPr lang="en-US" dirty="0"/>
              <a:t> </a:t>
            </a:r>
            <a:br>
              <a:rPr lang="en-US" dirty="0"/>
            </a:br>
            <a:r>
              <a:rPr lang="en-US" dirty="0" err="1"/>
              <a:t>elit</a:t>
            </a:r>
            <a:r>
              <a:rPr lang="en-US" dirty="0"/>
              <a:t>. </a:t>
            </a:r>
            <a:r>
              <a:rPr lang="en-US" dirty="0" err="1"/>
              <a:t>Nunc</a:t>
            </a:r>
            <a:r>
              <a:rPr lang="en-US" dirty="0"/>
              <a:t> et </a:t>
            </a:r>
            <a:r>
              <a:rPr lang="en-US" dirty="0" err="1"/>
              <a:t>sagittis</a:t>
            </a:r>
            <a:r>
              <a:rPr lang="en-US" dirty="0"/>
              <a:t> ligula</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2422838182"/>
      </p:ext>
    </p:extLst>
  </p:cSld>
  <p:clrMapOvr>
    <a:masterClrMapping/>
  </p:clrMapOvr>
  <mc:AlternateContent xmlns:mc="http://schemas.openxmlformats.org/markup-compatibility/2006" xmlns:p14="http://schemas.microsoft.com/office/powerpoint/2010/main">
    <mc:Choice Requires="p14">
      <p:transition spd="slow" p14:dur="1250">
        <p:fade/>
      </p:transition>
    </mc:Choice>
    <mc:Fallback xmlns="">
      <p:transition spd="slow">
        <p:fade/>
      </p:transition>
    </mc:Fallback>
  </mc:AlternateContent>
</p:sldLayout>
</file>

<file path=ppt/slideLayouts/slideLayout177.xml><?xml version="1.0" encoding="utf-8"?>
<p:sldLayout xmlns:a="http://schemas.openxmlformats.org/drawingml/2006/main" xmlns:r="http://schemas.openxmlformats.org/officeDocument/2006/relationships" xmlns:p="http://schemas.openxmlformats.org/presentationml/2006/main" preserve="1" userDrawn="1">
  <p:cSld name="74_Illustrated Footer">
    <p:spTree>
      <p:nvGrpSpPr>
        <p:cNvPr id="1" name=""/>
        <p:cNvGrpSpPr/>
        <p:nvPr/>
      </p:nvGrpSpPr>
      <p:grpSpPr>
        <a:xfrm>
          <a:off x="0" y="0"/>
          <a:ext cx="0" cy="0"/>
          <a:chOff x="0" y="0"/>
          <a:chExt cx="0" cy="0"/>
        </a:xfrm>
      </p:grpSpPr>
      <p:sp>
        <p:nvSpPr>
          <p:cNvPr id="8" name="Freeform 7"/>
          <p:cNvSpPr>
            <a:spLocks/>
          </p:cNvSpPr>
          <p:nvPr/>
        </p:nvSpPr>
        <p:spPr bwMode="auto">
          <a:xfrm>
            <a:off x="4985294" y="6861153"/>
            <a:ext cx="4332514" cy="133373"/>
          </a:xfrm>
          <a:custGeom>
            <a:avLst/>
            <a:gdLst>
              <a:gd name="connsiteX0" fmla="*/ 1922660 w 2948455"/>
              <a:gd name="connsiteY0" fmla="*/ 0 h 809625"/>
              <a:gd name="connsiteX1" fmla="*/ 2039071 w 2948455"/>
              <a:gd name="connsiteY1" fmla="*/ 3766 h 809625"/>
              <a:gd name="connsiteX2" fmla="*/ 2256873 w 2948455"/>
              <a:gd name="connsiteY2" fmla="*/ 18829 h 809625"/>
              <a:gd name="connsiteX3" fmla="*/ 2362018 w 2948455"/>
              <a:gd name="connsiteY3" fmla="*/ 33892 h 809625"/>
              <a:gd name="connsiteX4" fmla="*/ 2407080 w 2948455"/>
              <a:gd name="connsiteY4" fmla="*/ 41423 h 809625"/>
              <a:gd name="connsiteX5" fmla="*/ 2809473 w 2948455"/>
              <a:gd name="connsiteY5" fmla="*/ 140273 h 809625"/>
              <a:gd name="connsiteX6" fmla="*/ 2948455 w 2948455"/>
              <a:gd name="connsiteY6" fmla="*/ 191968 h 809625"/>
              <a:gd name="connsiteX7" fmla="*/ 2948455 w 2948455"/>
              <a:gd name="connsiteY7" fmla="*/ 809625 h 809625"/>
              <a:gd name="connsiteX8" fmla="*/ 2832709 w 2948455"/>
              <a:gd name="connsiteY8" fmla="*/ 809625 h 809625"/>
              <a:gd name="connsiteX9" fmla="*/ 1378157 w 2948455"/>
              <a:gd name="connsiteY9" fmla="*/ 809625 h 809625"/>
              <a:gd name="connsiteX10" fmla="*/ 0 w 2948455"/>
              <a:gd name="connsiteY10" fmla="*/ 809625 h 809625"/>
              <a:gd name="connsiteX11" fmla="*/ 1922660 w 2948455"/>
              <a:gd name="connsiteY11" fmla="*/ 0 h 809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948455" h="809625">
                <a:moveTo>
                  <a:pt x="1922660" y="0"/>
                </a:moveTo>
                <a:cubicBezTo>
                  <a:pt x="1963967" y="0"/>
                  <a:pt x="2001519" y="0"/>
                  <a:pt x="2039071" y="3766"/>
                </a:cubicBezTo>
                <a:cubicBezTo>
                  <a:pt x="2114175" y="3766"/>
                  <a:pt x="2185524" y="11297"/>
                  <a:pt x="2256873" y="18829"/>
                </a:cubicBezTo>
                <a:cubicBezTo>
                  <a:pt x="2290670" y="22594"/>
                  <a:pt x="2328221" y="26360"/>
                  <a:pt x="2362018" y="33892"/>
                </a:cubicBezTo>
                <a:cubicBezTo>
                  <a:pt x="2377039" y="33892"/>
                  <a:pt x="2392060" y="37657"/>
                  <a:pt x="2407080" y="41423"/>
                </a:cubicBezTo>
                <a:cubicBezTo>
                  <a:pt x="2543206" y="64017"/>
                  <a:pt x="2677689" y="96967"/>
                  <a:pt x="2809473" y="140273"/>
                </a:cubicBezTo>
                <a:lnTo>
                  <a:pt x="2948455" y="191968"/>
                </a:lnTo>
                <a:lnTo>
                  <a:pt x="2948455" y="809625"/>
                </a:lnTo>
                <a:lnTo>
                  <a:pt x="2832709" y="809625"/>
                </a:lnTo>
                <a:cubicBezTo>
                  <a:pt x="2478899" y="809625"/>
                  <a:pt x="2007152" y="809625"/>
                  <a:pt x="1378157" y="809625"/>
                </a:cubicBezTo>
                <a:cubicBezTo>
                  <a:pt x="1378157" y="809625"/>
                  <a:pt x="1378157" y="809625"/>
                  <a:pt x="0" y="809625"/>
                </a:cubicBezTo>
                <a:cubicBezTo>
                  <a:pt x="529483" y="274896"/>
                  <a:pt x="1224194" y="7532"/>
                  <a:pt x="1922660" y="0"/>
                </a:cubicBezTo>
                <a:close/>
              </a:path>
            </a:pathLst>
          </a:custGeom>
          <a:solidFill>
            <a:srgbClr val="79A500"/>
          </a:solidFill>
          <a:ln>
            <a:noFill/>
          </a:ln>
        </p:spPr>
        <p:txBody>
          <a:bodyPr vert="horz" wrap="square" lIns="68574" tIns="34287" rIns="68574" bIns="34287" numCol="1" anchor="t" anchorCtr="0" compatLnSpc="1">
            <a:prstTxWarp prst="textNoShape">
              <a:avLst/>
            </a:prstTxWarp>
            <a:noAutofit/>
          </a:bodyPr>
          <a:lstStyle/>
          <a:p>
            <a:endParaRPr lang="en-IN" sz="1350"/>
          </a:p>
        </p:txBody>
      </p:sp>
      <p:sp>
        <p:nvSpPr>
          <p:cNvPr id="391" name="Freeform 286"/>
          <p:cNvSpPr>
            <a:spLocks/>
          </p:cNvSpPr>
          <p:nvPr/>
        </p:nvSpPr>
        <p:spPr bwMode="auto">
          <a:xfrm>
            <a:off x="7416951" y="5809816"/>
            <a:ext cx="70896" cy="262553"/>
          </a:xfrm>
          <a:custGeom>
            <a:avLst/>
            <a:gdLst>
              <a:gd name="T0" fmla="*/ 104 w 220"/>
              <a:gd name="T1" fmla="*/ 0 h 611"/>
              <a:gd name="T2" fmla="*/ 0 w 220"/>
              <a:gd name="T3" fmla="*/ 0 h 611"/>
              <a:gd name="T4" fmla="*/ 0 w 220"/>
              <a:gd name="T5" fmla="*/ 611 h 611"/>
              <a:gd name="T6" fmla="*/ 220 w 220"/>
              <a:gd name="T7" fmla="*/ 611 h 611"/>
              <a:gd name="T8" fmla="*/ 104 w 220"/>
              <a:gd name="T9" fmla="*/ 0 h 611"/>
            </a:gdLst>
            <a:ahLst/>
            <a:cxnLst>
              <a:cxn ang="0">
                <a:pos x="T0" y="T1"/>
              </a:cxn>
              <a:cxn ang="0">
                <a:pos x="T2" y="T3"/>
              </a:cxn>
              <a:cxn ang="0">
                <a:pos x="T4" y="T5"/>
              </a:cxn>
              <a:cxn ang="0">
                <a:pos x="T6" y="T7"/>
              </a:cxn>
              <a:cxn ang="0">
                <a:pos x="T8" y="T9"/>
              </a:cxn>
            </a:cxnLst>
            <a:rect l="0" t="0" r="r" b="b"/>
            <a:pathLst>
              <a:path w="220" h="611">
                <a:moveTo>
                  <a:pt x="104" y="0"/>
                </a:moveTo>
                <a:lnTo>
                  <a:pt x="0" y="0"/>
                </a:lnTo>
                <a:lnTo>
                  <a:pt x="0" y="611"/>
                </a:lnTo>
                <a:lnTo>
                  <a:pt x="220" y="611"/>
                </a:lnTo>
                <a:lnTo>
                  <a:pt x="104" y="0"/>
                </a:lnTo>
                <a:close/>
              </a:path>
            </a:pathLst>
          </a:custGeom>
          <a:solidFill>
            <a:schemeClr val="accent2">
              <a:lumMod val="75000"/>
            </a:schemeClr>
          </a:solidFill>
          <a:ln>
            <a:noFill/>
          </a:ln>
          <a:extLst/>
        </p:spPr>
        <p:txBody>
          <a:bodyPr vert="horz" wrap="square" lIns="68574" tIns="34287" rIns="68574" bIns="34287" numCol="1" anchor="t" anchorCtr="0" compatLnSpc="1">
            <a:prstTxWarp prst="textNoShape">
              <a:avLst/>
            </a:prstTxWarp>
          </a:bodyPr>
          <a:lstStyle/>
          <a:p>
            <a:endParaRPr lang="en-IN" sz="1350"/>
          </a:p>
        </p:txBody>
      </p:sp>
      <p:sp>
        <p:nvSpPr>
          <p:cNvPr id="392" name="Rectangle 515"/>
          <p:cNvSpPr>
            <a:spLocks noChangeArrowheads="1"/>
          </p:cNvSpPr>
          <p:nvPr/>
        </p:nvSpPr>
        <p:spPr bwMode="auto">
          <a:xfrm>
            <a:off x="7172682" y="6561377"/>
            <a:ext cx="101511" cy="344198"/>
          </a:xfrm>
          <a:prstGeom prst="rect">
            <a:avLst/>
          </a:prstGeom>
          <a:solidFill>
            <a:srgbClr val="1570A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74" tIns="34287" rIns="68574" bIns="34287" numCol="1" anchor="t" anchorCtr="0" compatLnSpc="1">
            <a:prstTxWarp prst="textNoShape">
              <a:avLst/>
            </a:prstTxWarp>
          </a:bodyPr>
          <a:lstStyle/>
          <a:p>
            <a:endParaRPr lang="en-IN" sz="1350"/>
          </a:p>
        </p:txBody>
      </p:sp>
      <p:sp>
        <p:nvSpPr>
          <p:cNvPr id="393" name="Rectangle 516"/>
          <p:cNvSpPr>
            <a:spLocks noChangeArrowheads="1"/>
          </p:cNvSpPr>
          <p:nvPr/>
        </p:nvSpPr>
        <p:spPr bwMode="auto">
          <a:xfrm>
            <a:off x="7185250" y="6461686"/>
            <a:ext cx="76374" cy="99693"/>
          </a:xfrm>
          <a:prstGeom prst="rect">
            <a:avLst/>
          </a:prstGeom>
          <a:solidFill>
            <a:srgbClr val="1570A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74" tIns="34287" rIns="68574" bIns="34287" numCol="1" anchor="t" anchorCtr="0" compatLnSpc="1">
            <a:prstTxWarp prst="textNoShape">
              <a:avLst/>
            </a:prstTxWarp>
          </a:bodyPr>
          <a:lstStyle/>
          <a:p>
            <a:endParaRPr lang="en-IN" sz="1350"/>
          </a:p>
        </p:txBody>
      </p:sp>
      <p:sp>
        <p:nvSpPr>
          <p:cNvPr id="394" name="Freeform 517"/>
          <p:cNvSpPr>
            <a:spLocks/>
          </p:cNvSpPr>
          <p:nvPr/>
        </p:nvSpPr>
        <p:spPr bwMode="auto">
          <a:xfrm>
            <a:off x="7204262" y="6396369"/>
            <a:ext cx="38026" cy="65316"/>
          </a:xfrm>
          <a:custGeom>
            <a:avLst/>
            <a:gdLst>
              <a:gd name="T0" fmla="*/ 81 w 118"/>
              <a:gd name="T1" fmla="*/ 0 h 152"/>
              <a:gd name="T2" fmla="*/ 37 w 118"/>
              <a:gd name="T3" fmla="*/ 0 h 152"/>
              <a:gd name="T4" fmla="*/ 0 w 118"/>
              <a:gd name="T5" fmla="*/ 152 h 152"/>
              <a:gd name="T6" fmla="*/ 118 w 118"/>
              <a:gd name="T7" fmla="*/ 152 h 152"/>
              <a:gd name="T8" fmla="*/ 81 w 118"/>
              <a:gd name="T9" fmla="*/ 0 h 152"/>
            </a:gdLst>
            <a:ahLst/>
            <a:cxnLst>
              <a:cxn ang="0">
                <a:pos x="T0" y="T1"/>
              </a:cxn>
              <a:cxn ang="0">
                <a:pos x="T2" y="T3"/>
              </a:cxn>
              <a:cxn ang="0">
                <a:pos x="T4" y="T5"/>
              </a:cxn>
              <a:cxn ang="0">
                <a:pos x="T6" y="T7"/>
              </a:cxn>
              <a:cxn ang="0">
                <a:pos x="T8" y="T9"/>
              </a:cxn>
            </a:cxnLst>
            <a:rect l="0" t="0" r="r" b="b"/>
            <a:pathLst>
              <a:path w="118" h="152">
                <a:moveTo>
                  <a:pt x="81" y="0"/>
                </a:moveTo>
                <a:lnTo>
                  <a:pt x="37" y="0"/>
                </a:lnTo>
                <a:lnTo>
                  <a:pt x="0" y="152"/>
                </a:lnTo>
                <a:lnTo>
                  <a:pt x="118" y="152"/>
                </a:lnTo>
                <a:lnTo>
                  <a:pt x="81" y="0"/>
                </a:lnTo>
                <a:close/>
              </a:path>
            </a:pathLst>
          </a:custGeom>
          <a:solidFill>
            <a:srgbClr val="1570A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74" tIns="34287" rIns="68574" bIns="34287" numCol="1" anchor="t" anchorCtr="0" compatLnSpc="1">
            <a:prstTxWarp prst="textNoShape">
              <a:avLst/>
            </a:prstTxWarp>
          </a:bodyPr>
          <a:lstStyle/>
          <a:p>
            <a:endParaRPr lang="en-IN" sz="1350"/>
          </a:p>
        </p:txBody>
      </p:sp>
      <p:sp>
        <p:nvSpPr>
          <p:cNvPr id="395" name="Rectangle 518"/>
          <p:cNvSpPr>
            <a:spLocks noChangeArrowheads="1"/>
          </p:cNvSpPr>
          <p:nvPr/>
        </p:nvSpPr>
        <p:spPr bwMode="auto">
          <a:xfrm>
            <a:off x="7186861" y="6584583"/>
            <a:ext cx="10957" cy="320993"/>
          </a:xfrm>
          <a:prstGeom prst="rect">
            <a:avLst/>
          </a:prstGeom>
          <a:solidFill>
            <a:srgbClr val="074B6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74" tIns="34287" rIns="68574" bIns="34287" numCol="1" anchor="t" anchorCtr="0" compatLnSpc="1">
            <a:prstTxWarp prst="textNoShape">
              <a:avLst/>
            </a:prstTxWarp>
          </a:bodyPr>
          <a:lstStyle/>
          <a:p>
            <a:endParaRPr lang="en-IN" sz="1350"/>
          </a:p>
        </p:txBody>
      </p:sp>
      <p:sp>
        <p:nvSpPr>
          <p:cNvPr id="396" name="Rectangle 519"/>
          <p:cNvSpPr>
            <a:spLocks noChangeArrowheads="1"/>
          </p:cNvSpPr>
          <p:nvPr/>
        </p:nvSpPr>
        <p:spPr bwMode="auto">
          <a:xfrm>
            <a:off x="7207486" y="6584583"/>
            <a:ext cx="10957" cy="320993"/>
          </a:xfrm>
          <a:prstGeom prst="rect">
            <a:avLst/>
          </a:prstGeom>
          <a:solidFill>
            <a:srgbClr val="074B6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74" tIns="34287" rIns="68574" bIns="34287" numCol="1" anchor="t" anchorCtr="0" compatLnSpc="1">
            <a:prstTxWarp prst="textNoShape">
              <a:avLst/>
            </a:prstTxWarp>
          </a:bodyPr>
          <a:lstStyle/>
          <a:p>
            <a:endParaRPr lang="en-IN" sz="1350"/>
          </a:p>
        </p:txBody>
      </p:sp>
      <p:sp>
        <p:nvSpPr>
          <p:cNvPr id="397" name="Rectangle 520"/>
          <p:cNvSpPr>
            <a:spLocks noChangeArrowheads="1"/>
          </p:cNvSpPr>
          <p:nvPr/>
        </p:nvSpPr>
        <p:spPr bwMode="auto">
          <a:xfrm>
            <a:off x="7228109" y="6584583"/>
            <a:ext cx="11279" cy="320993"/>
          </a:xfrm>
          <a:prstGeom prst="rect">
            <a:avLst/>
          </a:prstGeom>
          <a:solidFill>
            <a:srgbClr val="074B6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74" tIns="34287" rIns="68574" bIns="34287" numCol="1" anchor="t" anchorCtr="0" compatLnSpc="1">
            <a:prstTxWarp prst="textNoShape">
              <a:avLst/>
            </a:prstTxWarp>
          </a:bodyPr>
          <a:lstStyle/>
          <a:p>
            <a:endParaRPr lang="en-IN" sz="1350"/>
          </a:p>
        </p:txBody>
      </p:sp>
      <p:sp>
        <p:nvSpPr>
          <p:cNvPr id="398" name="Rectangle 521"/>
          <p:cNvSpPr>
            <a:spLocks noChangeArrowheads="1"/>
          </p:cNvSpPr>
          <p:nvPr/>
        </p:nvSpPr>
        <p:spPr bwMode="auto">
          <a:xfrm>
            <a:off x="7249701" y="6584583"/>
            <a:ext cx="10313" cy="320993"/>
          </a:xfrm>
          <a:prstGeom prst="rect">
            <a:avLst/>
          </a:prstGeom>
          <a:solidFill>
            <a:srgbClr val="074B6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74" tIns="34287" rIns="68574" bIns="34287" numCol="1" anchor="t" anchorCtr="0" compatLnSpc="1">
            <a:prstTxWarp prst="textNoShape">
              <a:avLst/>
            </a:prstTxWarp>
          </a:bodyPr>
          <a:lstStyle/>
          <a:p>
            <a:endParaRPr lang="en-IN" sz="1350"/>
          </a:p>
        </p:txBody>
      </p:sp>
      <p:sp>
        <p:nvSpPr>
          <p:cNvPr id="399" name="Rectangle 522"/>
          <p:cNvSpPr>
            <a:spLocks noChangeArrowheads="1"/>
          </p:cNvSpPr>
          <p:nvPr/>
        </p:nvSpPr>
        <p:spPr bwMode="auto">
          <a:xfrm>
            <a:off x="7185250" y="6461686"/>
            <a:ext cx="76374" cy="10743"/>
          </a:xfrm>
          <a:prstGeom prst="rect">
            <a:avLst/>
          </a:prstGeom>
          <a:solidFill>
            <a:srgbClr val="309CC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74" tIns="34287" rIns="68574" bIns="34287" numCol="1" anchor="t" anchorCtr="0" compatLnSpc="1">
            <a:prstTxWarp prst="textNoShape">
              <a:avLst/>
            </a:prstTxWarp>
          </a:bodyPr>
          <a:lstStyle/>
          <a:p>
            <a:endParaRPr lang="en-IN" sz="1350"/>
          </a:p>
        </p:txBody>
      </p:sp>
      <p:sp>
        <p:nvSpPr>
          <p:cNvPr id="400" name="Rectangle 523"/>
          <p:cNvSpPr>
            <a:spLocks noChangeArrowheads="1"/>
          </p:cNvSpPr>
          <p:nvPr/>
        </p:nvSpPr>
        <p:spPr bwMode="auto">
          <a:xfrm>
            <a:off x="7172682" y="6551925"/>
            <a:ext cx="101511" cy="9453"/>
          </a:xfrm>
          <a:prstGeom prst="rect">
            <a:avLst/>
          </a:prstGeom>
          <a:solidFill>
            <a:srgbClr val="309CC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74" tIns="34287" rIns="68574" bIns="34287" numCol="1" anchor="t" anchorCtr="0" compatLnSpc="1">
            <a:prstTxWarp prst="textNoShape">
              <a:avLst/>
            </a:prstTxWarp>
          </a:bodyPr>
          <a:lstStyle/>
          <a:p>
            <a:endParaRPr lang="en-IN" sz="1350"/>
          </a:p>
        </p:txBody>
      </p:sp>
      <p:sp>
        <p:nvSpPr>
          <p:cNvPr id="401" name="Freeform 524"/>
          <p:cNvSpPr>
            <a:spLocks/>
          </p:cNvSpPr>
          <p:nvPr/>
        </p:nvSpPr>
        <p:spPr bwMode="auto">
          <a:xfrm>
            <a:off x="6804344" y="5809816"/>
            <a:ext cx="646122" cy="262553"/>
          </a:xfrm>
          <a:custGeom>
            <a:avLst/>
            <a:gdLst>
              <a:gd name="T0" fmla="*/ 2005 w 2005"/>
              <a:gd name="T1" fmla="*/ 0 h 611"/>
              <a:gd name="T2" fmla="*/ 103 w 2005"/>
              <a:gd name="T3" fmla="*/ 0 h 611"/>
              <a:gd name="T4" fmla="*/ 0 w 2005"/>
              <a:gd name="T5" fmla="*/ 611 h 611"/>
              <a:gd name="T6" fmla="*/ 1901 w 2005"/>
              <a:gd name="T7" fmla="*/ 611 h 611"/>
              <a:gd name="T8" fmla="*/ 2005 w 2005"/>
              <a:gd name="T9" fmla="*/ 0 h 611"/>
            </a:gdLst>
            <a:ahLst/>
            <a:cxnLst>
              <a:cxn ang="0">
                <a:pos x="T0" y="T1"/>
              </a:cxn>
              <a:cxn ang="0">
                <a:pos x="T2" y="T3"/>
              </a:cxn>
              <a:cxn ang="0">
                <a:pos x="T4" y="T5"/>
              </a:cxn>
              <a:cxn ang="0">
                <a:pos x="T6" y="T7"/>
              </a:cxn>
              <a:cxn ang="0">
                <a:pos x="T8" y="T9"/>
              </a:cxn>
            </a:cxnLst>
            <a:rect l="0" t="0" r="r" b="b"/>
            <a:pathLst>
              <a:path w="2005" h="611">
                <a:moveTo>
                  <a:pt x="2005" y="0"/>
                </a:moveTo>
                <a:lnTo>
                  <a:pt x="103" y="0"/>
                </a:lnTo>
                <a:lnTo>
                  <a:pt x="0" y="611"/>
                </a:lnTo>
                <a:lnTo>
                  <a:pt x="1901" y="611"/>
                </a:lnTo>
                <a:lnTo>
                  <a:pt x="2005" y="0"/>
                </a:lnTo>
                <a:close/>
              </a:path>
            </a:pathLst>
          </a:custGeom>
          <a:solidFill>
            <a:schemeClr val="accent2"/>
          </a:solidFill>
          <a:ln>
            <a:noFill/>
          </a:ln>
          <a:extLst/>
        </p:spPr>
        <p:txBody>
          <a:bodyPr vert="horz" wrap="square" lIns="68574" tIns="34287" rIns="68574" bIns="34287" numCol="1" anchor="t" anchorCtr="0" compatLnSpc="1">
            <a:prstTxWarp prst="textNoShape">
              <a:avLst/>
            </a:prstTxWarp>
          </a:bodyPr>
          <a:lstStyle/>
          <a:p>
            <a:endParaRPr lang="en-IN" sz="1350"/>
          </a:p>
        </p:txBody>
      </p:sp>
      <p:sp>
        <p:nvSpPr>
          <p:cNvPr id="402" name="Rectangle 525"/>
          <p:cNvSpPr>
            <a:spLocks noChangeArrowheads="1"/>
          </p:cNvSpPr>
          <p:nvPr/>
        </p:nvSpPr>
        <p:spPr bwMode="auto">
          <a:xfrm>
            <a:off x="6820779" y="6072369"/>
            <a:ext cx="579737" cy="922157"/>
          </a:xfrm>
          <a:prstGeom prst="rect">
            <a:avLst/>
          </a:prstGeom>
          <a:solidFill>
            <a:schemeClr val="accent2"/>
          </a:solidFill>
          <a:ln>
            <a:noFill/>
          </a:ln>
          <a:extLst/>
        </p:spPr>
        <p:txBody>
          <a:bodyPr vert="horz" wrap="square" lIns="68574" tIns="34287" rIns="68574" bIns="34287" numCol="1" anchor="t" anchorCtr="0" compatLnSpc="1">
            <a:prstTxWarp prst="textNoShape">
              <a:avLst/>
            </a:prstTxWarp>
          </a:bodyPr>
          <a:lstStyle/>
          <a:p>
            <a:endParaRPr lang="en-IN" sz="1350"/>
          </a:p>
        </p:txBody>
      </p:sp>
      <p:sp>
        <p:nvSpPr>
          <p:cNvPr id="403" name="Freeform 526"/>
          <p:cNvSpPr>
            <a:spLocks/>
          </p:cNvSpPr>
          <p:nvPr/>
        </p:nvSpPr>
        <p:spPr bwMode="auto">
          <a:xfrm>
            <a:off x="6987707" y="5839466"/>
            <a:ext cx="245237" cy="206261"/>
          </a:xfrm>
          <a:custGeom>
            <a:avLst/>
            <a:gdLst>
              <a:gd name="T0" fmla="*/ 381 w 761"/>
              <a:gd name="T1" fmla="*/ 0 h 480"/>
              <a:gd name="T2" fmla="*/ 0 w 761"/>
              <a:gd name="T3" fmla="*/ 480 h 480"/>
              <a:gd name="T4" fmla="*/ 761 w 761"/>
              <a:gd name="T5" fmla="*/ 480 h 480"/>
              <a:gd name="T6" fmla="*/ 381 w 761"/>
              <a:gd name="T7" fmla="*/ 0 h 480"/>
            </a:gdLst>
            <a:ahLst/>
            <a:cxnLst>
              <a:cxn ang="0">
                <a:pos x="T0" y="T1"/>
              </a:cxn>
              <a:cxn ang="0">
                <a:pos x="T2" y="T3"/>
              </a:cxn>
              <a:cxn ang="0">
                <a:pos x="T4" y="T5"/>
              </a:cxn>
              <a:cxn ang="0">
                <a:pos x="T6" y="T7"/>
              </a:cxn>
            </a:cxnLst>
            <a:rect l="0" t="0" r="r" b="b"/>
            <a:pathLst>
              <a:path w="761" h="480">
                <a:moveTo>
                  <a:pt x="381" y="0"/>
                </a:moveTo>
                <a:lnTo>
                  <a:pt x="0" y="480"/>
                </a:lnTo>
                <a:lnTo>
                  <a:pt x="761" y="480"/>
                </a:lnTo>
                <a:lnTo>
                  <a:pt x="381" y="0"/>
                </a:lnTo>
                <a:close/>
              </a:path>
            </a:pathLst>
          </a:custGeom>
          <a:solidFill>
            <a:schemeClr val="accent2">
              <a:lumMod val="50000"/>
            </a:schemeClr>
          </a:solidFill>
          <a:ln>
            <a:noFill/>
          </a:ln>
        </p:spPr>
        <p:txBody>
          <a:bodyPr vert="horz" wrap="square" lIns="68574" tIns="34287" rIns="68574" bIns="34287" numCol="1" anchor="t" anchorCtr="0" compatLnSpc="1">
            <a:prstTxWarp prst="textNoShape">
              <a:avLst/>
            </a:prstTxWarp>
          </a:bodyPr>
          <a:lstStyle/>
          <a:p>
            <a:endParaRPr lang="en-IN" sz="1350"/>
          </a:p>
        </p:txBody>
      </p:sp>
      <p:sp>
        <p:nvSpPr>
          <p:cNvPr id="404" name="Rectangle 527"/>
          <p:cNvSpPr>
            <a:spLocks noChangeArrowheads="1"/>
          </p:cNvSpPr>
          <p:nvPr/>
        </p:nvSpPr>
        <p:spPr bwMode="auto">
          <a:xfrm>
            <a:off x="7279027" y="5970528"/>
            <a:ext cx="66706" cy="75199"/>
          </a:xfrm>
          <a:prstGeom prst="rect">
            <a:avLst/>
          </a:prstGeom>
          <a:solidFill>
            <a:schemeClr val="accent2">
              <a:lumMod val="50000"/>
            </a:schemeClr>
          </a:solidFill>
          <a:ln>
            <a:noFill/>
          </a:ln>
        </p:spPr>
        <p:txBody>
          <a:bodyPr vert="horz" wrap="square" lIns="68574" tIns="34287" rIns="68574" bIns="34287" numCol="1" anchor="t" anchorCtr="0" compatLnSpc="1">
            <a:prstTxWarp prst="textNoShape">
              <a:avLst/>
            </a:prstTxWarp>
          </a:bodyPr>
          <a:lstStyle/>
          <a:p>
            <a:endParaRPr lang="en-IN" sz="1350"/>
          </a:p>
        </p:txBody>
      </p:sp>
      <p:sp>
        <p:nvSpPr>
          <p:cNvPr id="405" name="Freeform 528"/>
          <p:cNvSpPr>
            <a:spLocks/>
          </p:cNvSpPr>
          <p:nvPr/>
        </p:nvSpPr>
        <p:spPr bwMode="auto">
          <a:xfrm>
            <a:off x="7279027" y="5891031"/>
            <a:ext cx="66706" cy="70903"/>
          </a:xfrm>
          <a:custGeom>
            <a:avLst/>
            <a:gdLst>
              <a:gd name="T0" fmla="*/ 207 w 207"/>
              <a:gd name="T1" fmla="*/ 165 h 165"/>
              <a:gd name="T2" fmla="*/ 0 w 207"/>
              <a:gd name="T3" fmla="*/ 165 h 165"/>
              <a:gd name="T4" fmla="*/ 103 w 207"/>
              <a:gd name="T5" fmla="*/ 0 h 165"/>
              <a:gd name="T6" fmla="*/ 207 w 207"/>
              <a:gd name="T7" fmla="*/ 165 h 165"/>
            </a:gdLst>
            <a:ahLst/>
            <a:cxnLst>
              <a:cxn ang="0">
                <a:pos x="T0" y="T1"/>
              </a:cxn>
              <a:cxn ang="0">
                <a:pos x="T2" y="T3"/>
              </a:cxn>
              <a:cxn ang="0">
                <a:pos x="T4" y="T5"/>
              </a:cxn>
              <a:cxn ang="0">
                <a:pos x="T6" y="T7"/>
              </a:cxn>
            </a:cxnLst>
            <a:rect l="0" t="0" r="r" b="b"/>
            <a:pathLst>
              <a:path w="207" h="165">
                <a:moveTo>
                  <a:pt x="207" y="165"/>
                </a:moveTo>
                <a:lnTo>
                  <a:pt x="0" y="165"/>
                </a:lnTo>
                <a:lnTo>
                  <a:pt x="103" y="0"/>
                </a:lnTo>
                <a:lnTo>
                  <a:pt x="207" y="165"/>
                </a:lnTo>
                <a:close/>
              </a:path>
            </a:pathLst>
          </a:custGeom>
          <a:solidFill>
            <a:schemeClr val="accent2">
              <a:lumMod val="50000"/>
            </a:schemeClr>
          </a:solidFill>
          <a:ln>
            <a:noFill/>
          </a:ln>
        </p:spPr>
        <p:txBody>
          <a:bodyPr vert="horz" wrap="square" lIns="68574" tIns="34287" rIns="68574" bIns="34287" numCol="1" anchor="t" anchorCtr="0" compatLnSpc="1">
            <a:prstTxWarp prst="textNoShape">
              <a:avLst/>
            </a:prstTxWarp>
          </a:bodyPr>
          <a:lstStyle/>
          <a:p>
            <a:endParaRPr lang="en-IN" sz="1350"/>
          </a:p>
        </p:txBody>
      </p:sp>
      <p:sp>
        <p:nvSpPr>
          <p:cNvPr id="406" name="Rectangle 529"/>
          <p:cNvSpPr>
            <a:spLocks noChangeArrowheads="1"/>
          </p:cNvSpPr>
          <p:nvPr/>
        </p:nvSpPr>
        <p:spPr bwMode="auto">
          <a:xfrm>
            <a:off x="7296428" y="5987716"/>
            <a:ext cx="30936" cy="41252"/>
          </a:xfrm>
          <a:prstGeom prst="rect">
            <a:avLst/>
          </a:prstGeom>
          <a:solidFill>
            <a:schemeClr val="bg1">
              <a:lumMod val="95000"/>
            </a:schemeClr>
          </a:solidFill>
          <a:ln>
            <a:noFill/>
          </a:ln>
        </p:spPr>
        <p:txBody>
          <a:bodyPr vert="horz" wrap="square" lIns="68574" tIns="34287" rIns="68574" bIns="34287" numCol="1" anchor="t" anchorCtr="0" compatLnSpc="1">
            <a:prstTxWarp prst="textNoShape">
              <a:avLst/>
            </a:prstTxWarp>
          </a:bodyPr>
          <a:lstStyle/>
          <a:p>
            <a:endParaRPr lang="en-IN" sz="1350"/>
          </a:p>
        </p:txBody>
      </p:sp>
      <p:sp>
        <p:nvSpPr>
          <p:cNvPr id="407" name="Rectangle 530"/>
          <p:cNvSpPr>
            <a:spLocks noChangeArrowheads="1"/>
          </p:cNvSpPr>
          <p:nvPr/>
        </p:nvSpPr>
        <p:spPr bwMode="auto">
          <a:xfrm>
            <a:off x="6876529" y="5970528"/>
            <a:ext cx="66706" cy="75199"/>
          </a:xfrm>
          <a:prstGeom prst="rect">
            <a:avLst/>
          </a:prstGeom>
          <a:solidFill>
            <a:schemeClr val="accent2">
              <a:lumMod val="50000"/>
            </a:schemeClr>
          </a:solidFill>
          <a:ln>
            <a:noFill/>
          </a:ln>
        </p:spPr>
        <p:txBody>
          <a:bodyPr vert="horz" wrap="square" lIns="68574" tIns="34287" rIns="68574" bIns="34287" numCol="1" anchor="t" anchorCtr="0" compatLnSpc="1">
            <a:prstTxWarp prst="textNoShape">
              <a:avLst/>
            </a:prstTxWarp>
          </a:bodyPr>
          <a:lstStyle/>
          <a:p>
            <a:endParaRPr lang="en-IN" sz="1350"/>
          </a:p>
        </p:txBody>
      </p:sp>
      <p:sp>
        <p:nvSpPr>
          <p:cNvPr id="408" name="Freeform 531"/>
          <p:cNvSpPr>
            <a:spLocks/>
          </p:cNvSpPr>
          <p:nvPr/>
        </p:nvSpPr>
        <p:spPr bwMode="auto">
          <a:xfrm>
            <a:off x="6876529" y="5891031"/>
            <a:ext cx="66706" cy="70903"/>
          </a:xfrm>
          <a:custGeom>
            <a:avLst/>
            <a:gdLst>
              <a:gd name="T0" fmla="*/ 207 w 207"/>
              <a:gd name="T1" fmla="*/ 165 h 165"/>
              <a:gd name="T2" fmla="*/ 0 w 207"/>
              <a:gd name="T3" fmla="*/ 165 h 165"/>
              <a:gd name="T4" fmla="*/ 103 w 207"/>
              <a:gd name="T5" fmla="*/ 0 h 165"/>
              <a:gd name="T6" fmla="*/ 207 w 207"/>
              <a:gd name="T7" fmla="*/ 165 h 165"/>
            </a:gdLst>
            <a:ahLst/>
            <a:cxnLst>
              <a:cxn ang="0">
                <a:pos x="T0" y="T1"/>
              </a:cxn>
              <a:cxn ang="0">
                <a:pos x="T2" y="T3"/>
              </a:cxn>
              <a:cxn ang="0">
                <a:pos x="T4" y="T5"/>
              </a:cxn>
              <a:cxn ang="0">
                <a:pos x="T6" y="T7"/>
              </a:cxn>
            </a:cxnLst>
            <a:rect l="0" t="0" r="r" b="b"/>
            <a:pathLst>
              <a:path w="207" h="165">
                <a:moveTo>
                  <a:pt x="207" y="165"/>
                </a:moveTo>
                <a:lnTo>
                  <a:pt x="0" y="165"/>
                </a:lnTo>
                <a:lnTo>
                  <a:pt x="103" y="0"/>
                </a:lnTo>
                <a:lnTo>
                  <a:pt x="207" y="165"/>
                </a:lnTo>
                <a:close/>
              </a:path>
            </a:pathLst>
          </a:custGeom>
          <a:solidFill>
            <a:schemeClr val="accent2">
              <a:lumMod val="50000"/>
            </a:schemeClr>
          </a:solidFill>
          <a:ln>
            <a:noFill/>
          </a:ln>
        </p:spPr>
        <p:txBody>
          <a:bodyPr vert="horz" wrap="square" lIns="68574" tIns="34287" rIns="68574" bIns="34287" numCol="1" anchor="t" anchorCtr="0" compatLnSpc="1">
            <a:prstTxWarp prst="textNoShape">
              <a:avLst/>
            </a:prstTxWarp>
          </a:bodyPr>
          <a:lstStyle/>
          <a:p>
            <a:endParaRPr lang="en-IN" sz="1350"/>
          </a:p>
        </p:txBody>
      </p:sp>
      <p:sp>
        <p:nvSpPr>
          <p:cNvPr id="409" name="Rectangle 532"/>
          <p:cNvSpPr>
            <a:spLocks noChangeArrowheads="1"/>
          </p:cNvSpPr>
          <p:nvPr/>
        </p:nvSpPr>
        <p:spPr bwMode="auto">
          <a:xfrm>
            <a:off x="6893932" y="5987716"/>
            <a:ext cx="30936" cy="41252"/>
          </a:xfrm>
          <a:prstGeom prst="rect">
            <a:avLst/>
          </a:prstGeom>
          <a:solidFill>
            <a:schemeClr val="bg1">
              <a:lumMod val="95000"/>
            </a:schemeClr>
          </a:solidFill>
          <a:ln>
            <a:noFill/>
          </a:ln>
        </p:spPr>
        <p:txBody>
          <a:bodyPr vert="horz" wrap="square" lIns="68574" tIns="34287" rIns="68574" bIns="34287" numCol="1" anchor="t" anchorCtr="0" compatLnSpc="1">
            <a:prstTxWarp prst="textNoShape">
              <a:avLst/>
            </a:prstTxWarp>
          </a:bodyPr>
          <a:lstStyle/>
          <a:p>
            <a:endParaRPr lang="en-IN" sz="1350"/>
          </a:p>
        </p:txBody>
      </p:sp>
      <p:sp>
        <p:nvSpPr>
          <p:cNvPr id="410" name="Freeform 533"/>
          <p:cNvSpPr>
            <a:spLocks/>
          </p:cNvSpPr>
          <p:nvPr/>
        </p:nvSpPr>
        <p:spPr bwMode="auto">
          <a:xfrm>
            <a:off x="7085350" y="5931424"/>
            <a:ext cx="49950" cy="114303"/>
          </a:xfrm>
          <a:custGeom>
            <a:avLst/>
            <a:gdLst>
              <a:gd name="T0" fmla="*/ 32 w 63"/>
              <a:gd name="T1" fmla="*/ 0 h 108"/>
              <a:gd name="T2" fmla="*/ 0 w 63"/>
              <a:gd name="T3" fmla="*/ 31 h 108"/>
              <a:gd name="T4" fmla="*/ 0 w 63"/>
              <a:gd name="T5" fmla="*/ 108 h 108"/>
              <a:gd name="T6" fmla="*/ 63 w 63"/>
              <a:gd name="T7" fmla="*/ 108 h 108"/>
              <a:gd name="T8" fmla="*/ 63 w 63"/>
              <a:gd name="T9" fmla="*/ 31 h 108"/>
              <a:gd name="T10" fmla="*/ 32 w 63"/>
              <a:gd name="T11" fmla="*/ 0 h 108"/>
            </a:gdLst>
            <a:ahLst/>
            <a:cxnLst>
              <a:cxn ang="0">
                <a:pos x="T0" y="T1"/>
              </a:cxn>
              <a:cxn ang="0">
                <a:pos x="T2" y="T3"/>
              </a:cxn>
              <a:cxn ang="0">
                <a:pos x="T4" y="T5"/>
              </a:cxn>
              <a:cxn ang="0">
                <a:pos x="T6" y="T7"/>
              </a:cxn>
              <a:cxn ang="0">
                <a:pos x="T8" y="T9"/>
              </a:cxn>
              <a:cxn ang="0">
                <a:pos x="T10" y="T11"/>
              </a:cxn>
            </a:cxnLst>
            <a:rect l="0" t="0" r="r" b="b"/>
            <a:pathLst>
              <a:path w="63" h="108">
                <a:moveTo>
                  <a:pt x="32" y="0"/>
                </a:moveTo>
                <a:cubicBezTo>
                  <a:pt x="14" y="0"/>
                  <a:pt x="0" y="14"/>
                  <a:pt x="0" y="31"/>
                </a:cubicBezTo>
                <a:cubicBezTo>
                  <a:pt x="0" y="108"/>
                  <a:pt x="0" y="108"/>
                  <a:pt x="0" y="108"/>
                </a:cubicBezTo>
                <a:cubicBezTo>
                  <a:pt x="63" y="108"/>
                  <a:pt x="63" y="108"/>
                  <a:pt x="63" y="108"/>
                </a:cubicBezTo>
                <a:cubicBezTo>
                  <a:pt x="63" y="31"/>
                  <a:pt x="63" y="31"/>
                  <a:pt x="63" y="31"/>
                </a:cubicBezTo>
                <a:cubicBezTo>
                  <a:pt x="63" y="14"/>
                  <a:pt x="49" y="0"/>
                  <a:pt x="32" y="0"/>
                </a:cubicBezTo>
                <a:close/>
              </a:path>
            </a:pathLst>
          </a:custGeom>
          <a:solidFill>
            <a:schemeClr val="bg1">
              <a:lumMod val="95000"/>
            </a:schemeClr>
          </a:solidFill>
          <a:ln>
            <a:noFill/>
          </a:ln>
        </p:spPr>
        <p:txBody>
          <a:bodyPr vert="horz" wrap="square" lIns="68574" tIns="34287" rIns="68574" bIns="34287" numCol="1" anchor="t" anchorCtr="0" compatLnSpc="1">
            <a:prstTxWarp prst="textNoShape">
              <a:avLst/>
            </a:prstTxWarp>
          </a:bodyPr>
          <a:lstStyle/>
          <a:p>
            <a:endParaRPr lang="en-IN" sz="1350"/>
          </a:p>
        </p:txBody>
      </p:sp>
      <p:sp>
        <p:nvSpPr>
          <p:cNvPr id="411" name="Freeform 534"/>
          <p:cNvSpPr>
            <a:spLocks/>
          </p:cNvSpPr>
          <p:nvPr/>
        </p:nvSpPr>
        <p:spPr bwMode="auto">
          <a:xfrm>
            <a:off x="6847203" y="6159170"/>
            <a:ext cx="49950" cy="114303"/>
          </a:xfrm>
          <a:custGeom>
            <a:avLst/>
            <a:gdLst>
              <a:gd name="T0" fmla="*/ 31 w 63"/>
              <a:gd name="T1" fmla="*/ 0 h 108"/>
              <a:gd name="T2" fmla="*/ 0 w 63"/>
              <a:gd name="T3" fmla="*/ 31 h 108"/>
              <a:gd name="T4" fmla="*/ 0 w 63"/>
              <a:gd name="T5" fmla="*/ 108 h 108"/>
              <a:gd name="T6" fmla="*/ 63 w 63"/>
              <a:gd name="T7" fmla="*/ 108 h 108"/>
              <a:gd name="T8" fmla="*/ 63 w 63"/>
              <a:gd name="T9" fmla="*/ 31 h 108"/>
              <a:gd name="T10" fmla="*/ 31 w 63"/>
              <a:gd name="T11" fmla="*/ 0 h 108"/>
            </a:gdLst>
            <a:ahLst/>
            <a:cxnLst>
              <a:cxn ang="0">
                <a:pos x="T0" y="T1"/>
              </a:cxn>
              <a:cxn ang="0">
                <a:pos x="T2" y="T3"/>
              </a:cxn>
              <a:cxn ang="0">
                <a:pos x="T4" y="T5"/>
              </a:cxn>
              <a:cxn ang="0">
                <a:pos x="T6" y="T7"/>
              </a:cxn>
              <a:cxn ang="0">
                <a:pos x="T8" y="T9"/>
              </a:cxn>
              <a:cxn ang="0">
                <a:pos x="T10" y="T11"/>
              </a:cxn>
            </a:cxnLst>
            <a:rect l="0" t="0" r="r" b="b"/>
            <a:pathLst>
              <a:path w="63" h="108">
                <a:moveTo>
                  <a:pt x="31" y="0"/>
                </a:moveTo>
                <a:cubicBezTo>
                  <a:pt x="14" y="0"/>
                  <a:pt x="0" y="14"/>
                  <a:pt x="0" y="31"/>
                </a:cubicBezTo>
                <a:cubicBezTo>
                  <a:pt x="0" y="108"/>
                  <a:pt x="0" y="108"/>
                  <a:pt x="0" y="108"/>
                </a:cubicBezTo>
                <a:cubicBezTo>
                  <a:pt x="63" y="108"/>
                  <a:pt x="63" y="108"/>
                  <a:pt x="63" y="108"/>
                </a:cubicBezTo>
                <a:cubicBezTo>
                  <a:pt x="63" y="31"/>
                  <a:pt x="63" y="31"/>
                  <a:pt x="63" y="31"/>
                </a:cubicBezTo>
                <a:cubicBezTo>
                  <a:pt x="63" y="14"/>
                  <a:pt x="49" y="0"/>
                  <a:pt x="31" y="0"/>
                </a:cubicBezTo>
                <a:close/>
              </a:path>
            </a:pathLst>
          </a:custGeom>
          <a:solidFill>
            <a:schemeClr val="bg1"/>
          </a:solidFill>
          <a:ln>
            <a:noFill/>
          </a:ln>
        </p:spPr>
        <p:txBody>
          <a:bodyPr vert="horz" wrap="square" lIns="68574" tIns="34287" rIns="68574" bIns="34287" numCol="1" anchor="t" anchorCtr="0" compatLnSpc="1">
            <a:prstTxWarp prst="textNoShape">
              <a:avLst/>
            </a:prstTxWarp>
          </a:bodyPr>
          <a:lstStyle/>
          <a:p>
            <a:endParaRPr lang="en-IN" sz="1350"/>
          </a:p>
        </p:txBody>
      </p:sp>
      <p:sp>
        <p:nvSpPr>
          <p:cNvPr id="412" name="Freeform 535"/>
          <p:cNvSpPr>
            <a:spLocks/>
          </p:cNvSpPr>
          <p:nvPr/>
        </p:nvSpPr>
        <p:spPr bwMode="auto">
          <a:xfrm>
            <a:off x="7322530" y="6159170"/>
            <a:ext cx="49306" cy="114303"/>
          </a:xfrm>
          <a:custGeom>
            <a:avLst/>
            <a:gdLst>
              <a:gd name="T0" fmla="*/ 31 w 62"/>
              <a:gd name="T1" fmla="*/ 0 h 108"/>
              <a:gd name="T2" fmla="*/ 0 w 62"/>
              <a:gd name="T3" fmla="*/ 31 h 108"/>
              <a:gd name="T4" fmla="*/ 0 w 62"/>
              <a:gd name="T5" fmla="*/ 108 h 108"/>
              <a:gd name="T6" fmla="*/ 62 w 62"/>
              <a:gd name="T7" fmla="*/ 108 h 108"/>
              <a:gd name="T8" fmla="*/ 62 w 62"/>
              <a:gd name="T9" fmla="*/ 31 h 108"/>
              <a:gd name="T10" fmla="*/ 31 w 62"/>
              <a:gd name="T11" fmla="*/ 0 h 108"/>
            </a:gdLst>
            <a:ahLst/>
            <a:cxnLst>
              <a:cxn ang="0">
                <a:pos x="T0" y="T1"/>
              </a:cxn>
              <a:cxn ang="0">
                <a:pos x="T2" y="T3"/>
              </a:cxn>
              <a:cxn ang="0">
                <a:pos x="T4" y="T5"/>
              </a:cxn>
              <a:cxn ang="0">
                <a:pos x="T6" y="T7"/>
              </a:cxn>
              <a:cxn ang="0">
                <a:pos x="T8" y="T9"/>
              </a:cxn>
              <a:cxn ang="0">
                <a:pos x="T10" y="T11"/>
              </a:cxn>
            </a:cxnLst>
            <a:rect l="0" t="0" r="r" b="b"/>
            <a:pathLst>
              <a:path w="62" h="108">
                <a:moveTo>
                  <a:pt x="31" y="0"/>
                </a:moveTo>
                <a:cubicBezTo>
                  <a:pt x="14" y="0"/>
                  <a:pt x="0" y="14"/>
                  <a:pt x="0" y="31"/>
                </a:cubicBezTo>
                <a:cubicBezTo>
                  <a:pt x="0" y="108"/>
                  <a:pt x="0" y="108"/>
                  <a:pt x="0" y="108"/>
                </a:cubicBezTo>
                <a:cubicBezTo>
                  <a:pt x="62" y="108"/>
                  <a:pt x="62" y="108"/>
                  <a:pt x="62" y="108"/>
                </a:cubicBezTo>
                <a:cubicBezTo>
                  <a:pt x="62" y="31"/>
                  <a:pt x="62" y="31"/>
                  <a:pt x="62" y="31"/>
                </a:cubicBezTo>
                <a:cubicBezTo>
                  <a:pt x="62" y="14"/>
                  <a:pt x="48" y="0"/>
                  <a:pt x="31" y="0"/>
                </a:cubicBezTo>
                <a:close/>
              </a:path>
            </a:pathLst>
          </a:custGeom>
          <a:solidFill>
            <a:schemeClr val="bg1"/>
          </a:solidFill>
          <a:ln>
            <a:noFill/>
          </a:ln>
        </p:spPr>
        <p:txBody>
          <a:bodyPr vert="horz" wrap="square" lIns="68574" tIns="34287" rIns="68574" bIns="34287" numCol="1" anchor="t" anchorCtr="0" compatLnSpc="1">
            <a:prstTxWarp prst="textNoShape">
              <a:avLst/>
            </a:prstTxWarp>
          </a:bodyPr>
          <a:lstStyle/>
          <a:p>
            <a:endParaRPr lang="en-IN" sz="1350"/>
          </a:p>
        </p:txBody>
      </p:sp>
      <p:sp>
        <p:nvSpPr>
          <p:cNvPr id="413" name="Freeform 536"/>
          <p:cNvSpPr>
            <a:spLocks/>
          </p:cNvSpPr>
          <p:nvPr/>
        </p:nvSpPr>
        <p:spPr bwMode="auto">
          <a:xfrm>
            <a:off x="7236811" y="6159170"/>
            <a:ext cx="49950" cy="114303"/>
          </a:xfrm>
          <a:custGeom>
            <a:avLst/>
            <a:gdLst>
              <a:gd name="T0" fmla="*/ 32 w 63"/>
              <a:gd name="T1" fmla="*/ 0 h 108"/>
              <a:gd name="T2" fmla="*/ 0 w 63"/>
              <a:gd name="T3" fmla="*/ 31 h 108"/>
              <a:gd name="T4" fmla="*/ 0 w 63"/>
              <a:gd name="T5" fmla="*/ 108 h 108"/>
              <a:gd name="T6" fmla="*/ 63 w 63"/>
              <a:gd name="T7" fmla="*/ 108 h 108"/>
              <a:gd name="T8" fmla="*/ 63 w 63"/>
              <a:gd name="T9" fmla="*/ 31 h 108"/>
              <a:gd name="T10" fmla="*/ 32 w 63"/>
              <a:gd name="T11" fmla="*/ 0 h 108"/>
            </a:gdLst>
            <a:ahLst/>
            <a:cxnLst>
              <a:cxn ang="0">
                <a:pos x="T0" y="T1"/>
              </a:cxn>
              <a:cxn ang="0">
                <a:pos x="T2" y="T3"/>
              </a:cxn>
              <a:cxn ang="0">
                <a:pos x="T4" y="T5"/>
              </a:cxn>
              <a:cxn ang="0">
                <a:pos x="T6" y="T7"/>
              </a:cxn>
              <a:cxn ang="0">
                <a:pos x="T8" y="T9"/>
              </a:cxn>
              <a:cxn ang="0">
                <a:pos x="T10" y="T11"/>
              </a:cxn>
            </a:cxnLst>
            <a:rect l="0" t="0" r="r" b="b"/>
            <a:pathLst>
              <a:path w="63" h="108">
                <a:moveTo>
                  <a:pt x="32" y="0"/>
                </a:moveTo>
                <a:cubicBezTo>
                  <a:pt x="14" y="0"/>
                  <a:pt x="0" y="14"/>
                  <a:pt x="0" y="31"/>
                </a:cubicBezTo>
                <a:cubicBezTo>
                  <a:pt x="0" y="108"/>
                  <a:pt x="0" y="108"/>
                  <a:pt x="0" y="108"/>
                </a:cubicBezTo>
                <a:cubicBezTo>
                  <a:pt x="63" y="108"/>
                  <a:pt x="63" y="108"/>
                  <a:pt x="63" y="108"/>
                </a:cubicBezTo>
                <a:cubicBezTo>
                  <a:pt x="63" y="31"/>
                  <a:pt x="63" y="31"/>
                  <a:pt x="63" y="31"/>
                </a:cubicBezTo>
                <a:cubicBezTo>
                  <a:pt x="63" y="14"/>
                  <a:pt x="49" y="0"/>
                  <a:pt x="32" y="0"/>
                </a:cubicBezTo>
                <a:close/>
              </a:path>
            </a:pathLst>
          </a:custGeom>
          <a:solidFill>
            <a:schemeClr val="bg1"/>
          </a:solidFill>
          <a:ln>
            <a:noFill/>
          </a:ln>
        </p:spPr>
        <p:txBody>
          <a:bodyPr vert="horz" wrap="square" lIns="68574" tIns="34287" rIns="68574" bIns="34287" numCol="1" anchor="t" anchorCtr="0" compatLnSpc="1">
            <a:prstTxWarp prst="textNoShape">
              <a:avLst/>
            </a:prstTxWarp>
          </a:bodyPr>
          <a:lstStyle/>
          <a:p>
            <a:endParaRPr lang="en-IN" sz="1350"/>
          </a:p>
        </p:txBody>
      </p:sp>
      <p:sp>
        <p:nvSpPr>
          <p:cNvPr id="414" name="Freeform 537"/>
          <p:cNvSpPr>
            <a:spLocks/>
          </p:cNvSpPr>
          <p:nvPr/>
        </p:nvSpPr>
        <p:spPr bwMode="auto">
          <a:xfrm>
            <a:off x="6934535" y="6159170"/>
            <a:ext cx="49950" cy="114303"/>
          </a:xfrm>
          <a:custGeom>
            <a:avLst/>
            <a:gdLst>
              <a:gd name="T0" fmla="*/ 31 w 63"/>
              <a:gd name="T1" fmla="*/ 0 h 108"/>
              <a:gd name="T2" fmla="*/ 0 w 63"/>
              <a:gd name="T3" fmla="*/ 31 h 108"/>
              <a:gd name="T4" fmla="*/ 0 w 63"/>
              <a:gd name="T5" fmla="*/ 108 h 108"/>
              <a:gd name="T6" fmla="*/ 63 w 63"/>
              <a:gd name="T7" fmla="*/ 108 h 108"/>
              <a:gd name="T8" fmla="*/ 63 w 63"/>
              <a:gd name="T9" fmla="*/ 31 h 108"/>
              <a:gd name="T10" fmla="*/ 31 w 63"/>
              <a:gd name="T11" fmla="*/ 0 h 108"/>
            </a:gdLst>
            <a:ahLst/>
            <a:cxnLst>
              <a:cxn ang="0">
                <a:pos x="T0" y="T1"/>
              </a:cxn>
              <a:cxn ang="0">
                <a:pos x="T2" y="T3"/>
              </a:cxn>
              <a:cxn ang="0">
                <a:pos x="T4" y="T5"/>
              </a:cxn>
              <a:cxn ang="0">
                <a:pos x="T6" y="T7"/>
              </a:cxn>
              <a:cxn ang="0">
                <a:pos x="T8" y="T9"/>
              </a:cxn>
              <a:cxn ang="0">
                <a:pos x="T10" y="T11"/>
              </a:cxn>
            </a:cxnLst>
            <a:rect l="0" t="0" r="r" b="b"/>
            <a:pathLst>
              <a:path w="63" h="108">
                <a:moveTo>
                  <a:pt x="31" y="0"/>
                </a:moveTo>
                <a:cubicBezTo>
                  <a:pt x="14" y="0"/>
                  <a:pt x="0" y="14"/>
                  <a:pt x="0" y="31"/>
                </a:cubicBezTo>
                <a:cubicBezTo>
                  <a:pt x="0" y="108"/>
                  <a:pt x="0" y="108"/>
                  <a:pt x="0" y="108"/>
                </a:cubicBezTo>
                <a:cubicBezTo>
                  <a:pt x="63" y="108"/>
                  <a:pt x="63" y="108"/>
                  <a:pt x="63" y="108"/>
                </a:cubicBezTo>
                <a:cubicBezTo>
                  <a:pt x="63" y="31"/>
                  <a:pt x="63" y="31"/>
                  <a:pt x="63" y="31"/>
                </a:cubicBezTo>
                <a:cubicBezTo>
                  <a:pt x="63" y="14"/>
                  <a:pt x="49" y="0"/>
                  <a:pt x="31" y="0"/>
                </a:cubicBezTo>
                <a:close/>
              </a:path>
            </a:pathLst>
          </a:custGeom>
          <a:solidFill>
            <a:schemeClr val="accent2">
              <a:lumMod val="75000"/>
            </a:schemeClr>
          </a:solidFill>
          <a:ln>
            <a:noFill/>
          </a:ln>
        </p:spPr>
        <p:txBody>
          <a:bodyPr vert="horz" wrap="square" lIns="68574" tIns="34287" rIns="68574" bIns="34287" numCol="1" anchor="t" anchorCtr="0" compatLnSpc="1">
            <a:prstTxWarp prst="textNoShape">
              <a:avLst/>
            </a:prstTxWarp>
          </a:bodyPr>
          <a:lstStyle/>
          <a:p>
            <a:endParaRPr lang="en-IN" sz="1350"/>
          </a:p>
        </p:txBody>
      </p:sp>
      <p:sp>
        <p:nvSpPr>
          <p:cNvPr id="415" name="Freeform 538"/>
          <p:cNvSpPr>
            <a:spLocks/>
          </p:cNvSpPr>
          <p:nvPr/>
        </p:nvSpPr>
        <p:spPr bwMode="auto">
          <a:xfrm>
            <a:off x="6847203" y="6358124"/>
            <a:ext cx="49950" cy="114303"/>
          </a:xfrm>
          <a:custGeom>
            <a:avLst/>
            <a:gdLst>
              <a:gd name="T0" fmla="*/ 31 w 63"/>
              <a:gd name="T1" fmla="*/ 0 h 108"/>
              <a:gd name="T2" fmla="*/ 0 w 63"/>
              <a:gd name="T3" fmla="*/ 31 h 108"/>
              <a:gd name="T4" fmla="*/ 0 w 63"/>
              <a:gd name="T5" fmla="*/ 108 h 108"/>
              <a:gd name="T6" fmla="*/ 63 w 63"/>
              <a:gd name="T7" fmla="*/ 108 h 108"/>
              <a:gd name="T8" fmla="*/ 63 w 63"/>
              <a:gd name="T9" fmla="*/ 31 h 108"/>
              <a:gd name="T10" fmla="*/ 31 w 63"/>
              <a:gd name="T11" fmla="*/ 0 h 108"/>
            </a:gdLst>
            <a:ahLst/>
            <a:cxnLst>
              <a:cxn ang="0">
                <a:pos x="T0" y="T1"/>
              </a:cxn>
              <a:cxn ang="0">
                <a:pos x="T2" y="T3"/>
              </a:cxn>
              <a:cxn ang="0">
                <a:pos x="T4" y="T5"/>
              </a:cxn>
              <a:cxn ang="0">
                <a:pos x="T6" y="T7"/>
              </a:cxn>
              <a:cxn ang="0">
                <a:pos x="T8" y="T9"/>
              </a:cxn>
              <a:cxn ang="0">
                <a:pos x="T10" y="T11"/>
              </a:cxn>
            </a:cxnLst>
            <a:rect l="0" t="0" r="r" b="b"/>
            <a:pathLst>
              <a:path w="63" h="108">
                <a:moveTo>
                  <a:pt x="31" y="0"/>
                </a:moveTo>
                <a:cubicBezTo>
                  <a:pt x="14" y="0"/>
                  <a:pt x="0" y="14"/>
                  <a:pt x="0" y="31"/>
                </a:cubicBezTo>
                <a:cubicBezTo>
                  <a:pt x="0" y="108"/>
                  <a:pt x="0" y="108"/>
                  <a:pt x="0" y="108"/>
                </a:cubicBezTo>
                <a:cubicBezTo>
                  <a:pt x="63" y="108"/>
                  <a:pt x="63" y="108"/>
                  <a:pt x="63" y="108"/>
                </a:cubicBezTo>
                <a:cubicBezTo>
                  <a:pt x="63" y="31"/>
                  <a:pt x="63" y="31"/>
                  <a:pt x="63" y="31"/>
                </a:cubicBezTo>
                <a:cubicBezTo>
                  <a:pt x="63" y="14"/>
                  <a:pt x="49" y="0"/>
                  <a:pt x="31" y="0"/>
                </a:cubicBezTo>
                <a:close/>
              </a:path>
            </a:pathLst>
          </a:custGeom>
          <a:solidFill>
            <a:schemeClr val="bg1"/>
          </a:solidFill>
          <a:ln>
            <a:noFill/>
          </a:ln>
        </p:spPr>
        <p:txBody>
          <a:bodyPr vert="horz" wrap="square" lIns="68574" tIns="34287" rIns="68574" bIns="34287" numCol="1" anchor="t" anchorCtr="0" compatLnSpc="1">
            <a:prstTxWarp prst="textNoShape">
              <a:avLst/>
            </a:prstTxWarp>
          </a:bodyPr>
          <a:lstStyle/>
          <a:p>
            <a:endParaRPr lang="en-IN" sz="1350"/>
          </a:p>
        </p:txBody>
      </p:sp>
      <p:sp>
        <p:nvSpPr>
          <p:cNvPr id="416" name="Freeform 539"/>
          <p:cNvSpPr>
            <a:spLocks/>
          </p:cNvSpPr>
          <p:nvPr/>
        </p:nvSpPr>
        <p:spPr bwMode="auto">
          <a:xfrm>
            <a:off x="7322530" y="6358124"/>
            <a:ext cx="49306" cy="114303"/>
          </a:xfrm>
          <a:custGeom>
            <a:avLst/>
            <a:gdLst>
              <a:gd name="T0" fmla="*/ 31 w 62"/>
              <a:gd name="T1" fmla="*/ 0 h 108"/>
              <a:gd name="T2" fmla="*/ 0 w 62"/>
              <a:gd name="T3" fmla="*/ 31 h 108"/>
              <a:gd name="T4" fmla="*/ 0 w 62"/>
              <a:gd name="T5" fmla="*/ 108 h 108"/>
              <a:gd name="T6" fmla="*/ 62 w 62"/>
              <a:gd name="T7" fmla="*/ 108 h 108"/>
              <a:gd name="T8" fmla="*/ 62 w 62"/>
              <a:gd name="T9" fmla="*/ 31 h 108"/>
              <a:gd name="T10" fmla="*/ 31 w 62"/>
              <a:gd name="T11" fmla="*/ 0 h 108"/>
            </a:gdLst>
            <a:ahLst/>
            <a:cxnLst>
              <a:cxn ang="0">
                <a:pos x="T0" y="T1"/>
              </a:cxn>
              <a:cxn ang="0">
                <a:pos x="T2" y="T3"/>
              </a:cxn>
              <a:cxn ang="0">
                <a:pos x="T4" y="T5"/>
              </a:cxn>
              <a:cxn ang="0">
                <a:pos x="T6" y="T7"/>
              </a:cxn>
              <a:cxn ang="0">
                <a:pos x="T8" y="T9"/>
              </a:cxn>
              <a:cxn ang="0">
                <a:pos x="T10" y="T11"/>
              </a:cxn>
            </a:cxnLst>
            <a:rect l="0" t="0" r="r" b="b"/>
            <a:pathLst>
              <a:path w="62" h="108">
                <a:moveTo>
                  <a:pt x="31" y="0"/>
                </a:moveTo>
                <a:cubicBezTo>
                  <a:pt x="14" y="0"/>
                  <a:pt x="0" y="14"/>
                  <a:pt x="0" y="31"/>
                </a:cubicBezTo>
                <a:cubicBezTo>
                  <a:pt x="0" y="108"/>
                  <a:pt x="0" y="108"/>
                  <a:pt x="0" y="108"/>
                </a:cubicBezTo>
                <a:cubicBezTo>
                  <a:pt x="62" y="108"/>
                  <a:pt x="62" y="108"/>
                  <a:pt x="62" y="108"/>
                </a:cubicBezTo>
                <a:cubicBezTo>
                  <a:pt x="62" y="31"/>
                  <a:pt x="62" y="31"/>
                  <a:pt x="62" y="31"/>
                </a:cubicBezTo>
                <a:cubicBezTo>
                  <a:pt x="62" y="14"/>
                  <a:pt x="48" y="0"/>
                  <a:pt x="31" y="0"/>
                </a:cubicBezTo>
                <a:close/>
              </a:path>
            </a:pathLst>
          </a:custGeom>
          <a:solidFill>
            <a:schemeClr val="bg1"/>
          </a:solidFill>
          <a:ln>
            <a:noFill/>
          </a:ln>
        </p:spPr>
        <p:txBody>
          <a:bodyPr vert="horz" wrap="square" lIns="68574" tIns="34287" rIns="68574" bIns="34287" numCol="1" anchor="t" anchorCtr="0" compatLnSpc="1">
            <a:prstTxWarp prst="textNoShape">
              <a:avLst/>
            </a:prstTxWarp>
          </a:bodyPr>
          <a:lstStyle/>
          <a:p>
            <a:endParaRPr lang="en-IN" sz="1350"/>
          </a:p>
        </p:txBody>
      </p:sp>
      <p:sp>
        <p:nvSpPr>
          <p:cNvPr id="417" name="Freeform 540"/>
          <p:cNvSpPr>
            <a:spLocks/>
          </p:cNvSpPr>
          <p:nvPr/>
        </p:nvSpPr>
        <p:spPr bwMode="auto">
          <a:xfrm>
            <a:off x="7236811" y="6358124"/>
            <a:ext cx="49950" cy="114303"/>
          </a:xfrm>
          <a:custGeom>
            <a:avLst/>
            <a:gdLst>
              <a:gd name="T0" fmla="*/ 32 w 63"/>
              <a:gd name="T1" fmla="*/ 0 h 108"/>
              <a:gd name="T2" fmla="*/ 0 w 63"/>
              <a:gd name="T3" fmla="*/ 31 h 108"/>
              <a:gd name="T4" fmla="*/ 0 w 63"/>
              <a:gd name="T5" fmla="*/ 108 h 108"/>
              <a:gd name="T6" fmla="*/ 63 w 63"/>
              <a:gd name="T7" fmla="*/ 108 h 108"/>
              <a:gd name="T8" fmla="*/ 63 w 63"/>
              <a:gd name="T9" fmla="*/ 31 h 108"/>
              <a:gd name="T10" fmla="*/ 32 w 63"/>
              <a:gd name="T11" fmla="*/ 0 h 108"/>
            </a:gdLst>
            <a:ahLst/>
            <a:cxnLst>
              <a:cxn ang="0">
                <a:pos x="T0" y="T1"/>
              </a:cxn>
              <a:cxn ang="0">
                <a:pos x="T2" y="T3"/>
              </a:cxn>
              <a:cxn ang="0">
                <a:pos x="T4" y="T5"/>
              </a:cxn>
              <a:cxn ang="0">
                <a:pos x="T6" y="T7"/>
              </a:cxn>
              <a:cxn ang="0">
                <a:pos x="T8" y="T9"/>
              </a:cxn>
              <a:cxn ang="0">
                <a:pos x="T10" y="T11"/>
              </a:cxn>
            </a:cxnLst>
            <a:rect l="0" t="0" r="r" b="b"/>
            <a:pathLst>
              <a:path w="63" h="108">
                <a:moveTo>
                  <a:pt x="32" y="0"/>
                </a:moveTo>
                <a:cubicBezTo>
                  <a:pt x="14" y="0"/>
                  <a:pt x="0" y="14"/>
                  <a:pt x="0" y="31"/>
                </a:cubicBezTo>
                <a:cubicBezTo>
                  <a:pt x="0" y="108"/>
                  <a:pt x="0" y="108"/>
                  <a:pt x="0" y="108"/>
                </a:cubicBezTo>
                <a:cubicBezTo>
                  <a:pt x="63" y="108"/>
                  <a:pt x="63" y="108"/>
                  <a:pt x="63" y="108"/>
                </a:cubicBezTo>
                <a:cubicBezTo>
                  <a:pt x="63" y="31"/>
                  <a:pt x="63" y="31"/>
                  <a:pt x="63" y="31"/>
                </a:cubicBezTo>
                <a:cubicBezTo>
                  <a:pt x="63" y="14"/>
                  <a:pt x="49" y="0"/>
                  <a:pt x="32" y="0"/>
                </a:cubicBezTo>
                <a:close/>
              </a:path>
            </a:pathLst>
          </a:custGeom>
          <a:solidFill>
            <a:schemeClr val="bg1"/>
          </a:solidFill>
          <a:ln>
            <a:noFill/>
          </a:ln>
        </p:spPr>
        <p:txBody>
          <a:bodyPr vert="horz" wrap="square" lIns="68574" tIns="34287" rIns="68574" bIns="34287" numCol="1" anchor="t" anchorCtr="0" compatLnSpc="1">
            <a:prstTxWarp prst="textNoShape">
              <a:avLst/>
            </a:prstTxWarp>
          </a:bodyPr>
          <a:lstStyle/>
          <a:p>
            <a:endParaRPr lang="en-IN" sz="1350"/>
          </a:p>
        </p:txBody>
      </p:sp>
      <p:sp>
        <p:nvSpPr>
          <p:cNvPr id="418" name="Freeform 541"/>
          <p:cNvSpPr>
            <a:spLocks/>
          </p:cNvSpPr>
          <p:nvPr/>
        </p:nvSpPr>
        <p:spPr bwMode="auto">
          <a:xfrm>
            <a:off x="6934535" y="6358124"/>
            <a:ext cx="49950" cy="114303"/>
          </a:xfrm>
          <a:custGeom>
            <a:avLst/>
            <a:gdLst>
              <a:gd name="T0" fmla="*/ 31 w 63"/>
              <a:gd name="T1" fmla="*/ 0 h 108"/>
              <a:gd name="T2" fmla="*/ 0 w 63"/>
              <a:gd name="T3" fmla="*/ 31 h 108"/>
              <a:gd name="T4" fmla="*/ 0 w 63"/>
              <a:gd name="T5" fmla="*/ 108 h 108"/>
              <a:gd name="T6" fmla="*/ 63 w 63"/>
              <a:gd name="T7" fmla="*/ 108 h 108"/>
              <a:gd name="T8" fmla="*/ 63 w 63"/>
              <a:gd name="T9" fmla="*/ 31 h 108"/>
              <a:gd name="T10" fmla="*/ 31 w 63"/>
              <a:gd name="T11" fmla="*/ 0 h 108"/>
            </a:gdLst>
            <a:ahLst/>
            <a:cxnLst>
              <a:cxn ang="0">
                <a:pos x="T0" y="T1"/>
              </a:cxn>
              <a:cxn ang="0">
                <a:pos x="T2" y="T3"/>
              </a:cxn>
              <a:cxn ang="0">
                <a:pos x="T4" y="T5"/>
              </a:cxn>
              <a:cxn ang="0">
                <a:pos x="T6" y="T7"/>
              </a:cxn>
              <a:cxn ang="0">
                <a:pos x="T8" y="T9"/>
              </a:cxn>
              <a:cxn ang="0">
                <a:pos x="T10" y="T11"/>
              </a:cxn>
            </a:cxnLst>
            <a:rect l="0" t="0" r="r" b="b"/>
            <a:pathLst>
              <a:path w="63" h="108">
                <a:moveTo>
                  <a:pt x="31" y="0"/>
                </a:moveTo>
                <a:cubicBezTo>
                  <a:pt x="14" y="0"/>
                  <a:pt x="0" y="14"/>
                  <a:pt x="0" y="31"/>
                </a:cubicBezTo>
                <a:cubicBezTo>
                  <a:pt x="0" y="108"/>
                  <a:pt x="0" y="108"/>
                  <a:pt x="0" y="108"/>
                </a:cubicBezTo>
                <a:cubicBezTo>
                  <a:pt x="63" y="108"/>
                  <a:pt x="63" y="108"/>
                  <a:pt x="63" y="108"/>
                </a:cubicBezTo>
                <a:cubicBezTo>
                  <a:pt x="63" y="31"/>
                  <a:pt x="63" y="31"/>
                  <a:pt x="63" y="31"/>
                </a:cubicBezTo>
                <a:cubicBezTo>
                  <a:pt x="63" y="14"/>
                  <a:pt x="49" y="0"/>
                  <a:pt x="31" y="0"/>
                </a:cubicBezTo>
                <a:close/>
              </a:path>
            </a:pathLst>
          </a:custGeom>
          <a:solidFill>
            <a:schemeClr val="bg1"/>
          </a:solidFill>
          <a:ln>
            <a:noFill/>
          </a:ln>
        </p:spPr>
        <p:txBody>
          <a:bodyPr vert="horz" wrap="square" lIns="68574" tIns="34287" rIns="68574" bIns="34287" numCol="1" anchor="t" anchorCtr="0" compatLnSpc="1">
            <a:prstTxWarp prst="textNoShape">
              <a:avLst/>
            </a:prstTxWarp>
          </a:bodyPr>
          <a:lstStyle/>
          <a:p>
            <a:endParaRPr lang="en-IN" sz="1350"/>
          </a:p>
        </p:txBody>
      </p:sp>
      <p:sp>
        <p:nvSpPr>
          <p:cNvPr id="419" name="Freeform 542"/>
          <p:cNvSpPr>
            <a:spLocks/>
          </p:cNvSpPr>
          <p:nvPr/>
        </p:nvSpPr>
        <p:spPr bwMode="auto">
          <a:xfrm>
            <a:off x="6847203" y="6557081"/>
            <a:ext cx="49950" cy="114303"/>
          </a:xfrm>
          <a:custGeom>
            <a:avLst/>
            <a:gdLst>
              <a:gd name="T0" fmla="*/ 31 w 63"/>
              <a:gd name="T1" fmla="*/ 0 h 108"/>
              <a:gd name="T2" fmla="*/ 0 w 63"/>
              <a:gd name="T3" fmla="*/ 31 h 108"/>
              <a:gd name="T4" fmla="*/ 0 w 63"/>
              <a:gd name="T5" fmla="*/ 108 h 108"/>
              <a:gd name="T6" fmla="*/ 63 w 63"/>
              <a:gd name="T7" fmla="*/ 108 h 108"/>
              <a:gd name="T8" fmla="*/ 63 w 63"/>
              <a:gd name="T9" fmla="*/ 31 h 108"/>
              <a:gd name="T10" fmla="*/ 31 w 63"/>
              <a:gd name="T11" fmla="*/ 0 h 108"/>
            </a:gdLst>
            <a:ahLst/>
            <a:cxnLst>
              <a:cxn ang="0">
                <a:pos x="T0" y="T1"/>
              </a:cxn>
              <a:cxn ang="0">
                <a:pos x="T2" y="T3"/>
              </a:cxn>
              <a:cxn ang="0">
                <a:pos x="T4" y="T5"/>
              </a:cxn>
              <a:cxn ang="0">
                <a:pos x="T6" y="T7"/>
              </a:cxn>
              <a:cxn ang="0">
                <a:pos x="T8" y="T9"/>
              </a:cxn>
              <a:cxn ang="0">
                <a:pos x="T10" y="T11"/>
              </a:cxn>
            </a:cxnLst>
            <a:rect l="0" t="0" r="r" b="b"/>
            <a:pathLst>
              <a:path w="63" h="108">
                <a:moveTo>
                  <a:pt x="31" y="0"/>
                </a:moveTo>
                <a:cubicBezTo>
                  <a:pt x="14" y="0"/>
                  <a:pt x="0" y="14"/>
                  <a:pt x="0" y="31"/>
                </a:cubicBezTo>
                <a:cubicBezTo>
                  <a:pt x="0" y="108"/>
                  <a:pt x="0" y="108"/>
                  <a:pt x="0" y="108"/>
                </a:cubicBezTo>
                <a:cubicBezTo>
                  <a:pt x="63" y="108"/>
                  <a:pt x="63" y="108"/>
                  <a:pt x="63" y="108"/>
                </a:cubicBezTo>
                <a:cubicBezTo>
                  <a:pt x="63" y="31"/>
                  <a:pt x="63" y="31"/>
                  <a:pt x="63" y="31"/>
                </a:cubicBezTo>
                <a:cubicBezTo>
                  <a:pt x="63" y="14"/>
                  <a:pt x="49" y="0"/>
                  <a:pt x="31" y="0"/>
                </a:cubicBezTo>
                <a:close/>
              </a:path>
            </a:pathLst>
          </a:custGeom>
          <a:solidFill>
            <a:schemeClr val="accent2">
              <a:lumMod val="75000"/>
            </a:schemeClr>
          </a:solidFill>
          <a:ln>
            <a:noFill/>
          </a:ln>
        </p:spPr>
        <p:txBody>
          <a:bodyPr vert="horz" wrap="square" lIns="68574" tIns="34287" rIns="68574" bIns="34287" numCol="1" anchor="t" anchorCtr="0" compatLnSpc="1">
            <a:prstTxWarp prst="textNoShape">
              <a:avLst/>
            </a:prstTxWarp>
          </a:bodyPr>
          <a:lstStyle/>
          <a:p>
            <a:endParaRPr lang="en-IN" sz="1350"/>
          </a:p>
        </p:txBody>
      </p:sp>
      <p:sp>
        <p:nvSpPr>
          <p:cNvPr id="420" name="Freeform 543"/>
          <p:cNvSpPr>
            <a:spLocks/>
          </p:cNvSpPr>
          <p:nvPr/>
        </p:nvSpPr>
        <p:spPr bwMode="auto">
          <a:xfrm>
            <a:off x="7322530" y="6557081"/>
            <a:ext cx="49306" cy="114303"/>
          </a:xfrm>
          <a:custGeom>
            <a:avLst/>
            <a:gdLst>
              <a:gd name="T0" fmla="*/ 31 w 62"/>
              <a:gd name="T1" fmla="*/ 0 h 108"/>
              <a:gd name="T2" fmla="*/ 0 w 62"/>
              <a:gd name="T3" fmla="*/ 31 h 108"/>
              <a:gd name="T4" fmla="*/ 0 w 62"/>
              <a:gd name="T5" fmla="*/ 108 h 108"/>
              <a:gd name="T6" fmla="*/ 62 w 62"/>
              <a:gd name="T7" fmla="*/ 108 h 108"/>
              <a:gd name="T8" fmla="*/ 62 w 62"/>
              <a:gd name="T9" fmla="*/ 31 h 108"/>
              <a:gd name="T10" fmla="*/ 31 w 62"/>
              <a:gd name="T11" fmla="*/ 0 h 108"/>
            </a:gdLst>
            <a:ahLst/>
            <a:cxnLst>
              <a:cxn ang="0">
                <a:pos x="T0" y="T1"/>
              </a:cxn>
              <a:cxn ang="0">
                <a:pos x="T2" y="T3"/>
              </a:cxn>
              <a:cxn ang="0">
                <a:pos x="T4" y="T5"/>
              </a:cxn>
              <a:cxn ang="0">
                <a:pos x="T6" y="T7"/>
              </a:cxn>
              <a:cxn ang="0">
                <a:pos x="T8" y="T9"/>
              </a:cxn>
              <a:cxn ang="0">
                <a:pos x="T10" y="T11"/>
              </a:cxn>
            </a:cxnLst>
            <a:rect l="0" t="0" r="r" b="b"/>
            <a:pathLst>
              <a:path w="62" h="108">
                <a:moveTo>
                  <a:pt x="31" y="0"/>
                </a:moveTo>
                <a:cubicBezTo>
                  <a:pt x="14" y="0"/>
                  <a:pt x="0" y="14"/>
                  <a:pt x="0" y="31"/>
                </a:cubicBezTo>
                <a:cubicBezTo>
                  <a:pt x="0" y="108"/>
                  <a:pt x="0" y="108"/>
                  <a:pt x="0" y="108"/>
                </a:cubicBezTo>
                <a:cubicBezTo>
                  <a:pt x="62" y="108"/>
                  <a:pt x="62" y="108"/>
                  <a:pt x="62" y="108"/>
                </a:cubicBezTo>
                <a:cubicBezTo>
                  <a:pt x="62" y="31"/>
                  <a:pt x="62" y="31"/>
                  <a:pt x="62" y="31"/>
                </a:cubicBezTo>
                <a:cubicBezTo>
                  <a:pt x="62" y="14"/>
                  <a:pt x="48" y="0"/>
                  <a:pt x="31" y="0"/>
                </a:cubicBezTo>
                <a:close/>
              </a:path>
            </a:pathLst>
          </a:custGeom>
          <a:solidFill>
            <a:schemeClr val="bg1"/>
          </a:solidFill>
          <a:ln>
            <a:noFill/>
          </a:ln>
        </p:spPr>
        <p:txBody>
          <a:bodyPr vert="horz" wrap="square" lIns="68574" tIns="34287" rIns="68574" bIns="34287" numCol="1" anchor="t" anchorCtr="0" compatLnSpc="1">
            <a:prstTxWarp prst="textNoShape">
              <a:avLst/>
            </a:prstTxWarp>
          </a:bodyPr>
          <a:lstStyle/>
          <a:p>
            <a:endParaRPr lang="en-IN" sz="1350"/>
          </a:p>
        </p:txBody>
      </p:sp>
      <p:sp>
        <p:nvSpPr>
          <p:cNvPr id="421" name="Freeform 544"/>
          <p:cNvSpPr>
            <a:spLocks/>
          </p:cNvSpPr>
          <p:nvPr/>
        </p:nvSpPr>
        <p:spPr bwMode="auto">
          <a:xfrm>
            <a:off x="7236811" y="6557081"/>
            <a:ext cx="49950" cy="114303"/>
          </a:xfrm>
          <a:custGeom>
            <a:avLst/>
            <a:gdLst>
              <a:gd name="T0" fmla="*/ 32 w 63"/>
              <a:gd name="T1" fmla="*/ 0 h 108"/>
              <a:gd name="T2" fmla="*/ 0 w 63"/>
              <a:gd name="T3" fmla="*/ 31 h 108"/>
              <a:gd name="T4" fmla="*/ 0 w 63"/>
              <a:gd name="T5" fmla="*/ 108 h 108"/>
              <a:gd name="T6" fmla="*/ 63 w 63"/>
              <a:gd name="T7" fmla="*/ 108 h 108"/>
              <a:gd name="T8" fmla="*/ 63 w 63"/>
              <a:gd name="T9" fmla="*/ 31 h 108"/>
              <a:gd name="T10" fmla="*/ 32 w 63"/>
              <a:gd name="T11" fmla="*/ 0 h 108"/>
            </a:gdLst>
            <a:ahLst/>
            <a:cxnLst>
              <a:cxn ang="0">
                <a:pos x="T0" y="T1"/>
              </a:cxn>
              <a:cxn ang="0">
                <a:pos x="T2" y="T3"/>
              </a:cxn>
              <a:cxn ang="0">
                <a:pos x="T4" y="T5"/>
              </a:cxn>
              <a:cxn ang="0">
                <a:pos x="T6" y="T7"/>
              </a:cxn>
              <a:cxn ang="0">
                <a:pos x="T8" y="T9"/>
              </a:cxn>
              <a:cxn ang="0">
                <a:pos x="T10" y="T11"/>
              </a:cxn>
            </a:cxnLst>
            <a:rect l="0" t="0" r="r" b="b"/>
            <a:pathLst>
              <a:path w="63" h="108">
                <a:moveTo>
                  <a:pt x="32" y="0"/>
                </a:moveTo>
                <a:cubicBezTo>
                  <a:pt x="14" y="0"/>
                  <a:pt x="0" y="14"/>
                  <a:pt x="0" y="31"/>
                </a:cubicBezTo>
                <a:cubicBezTo>
                  <a:pt x="0" y="108"/>
                  <a:pt x="0" y="108"/>
                  <a:pt x="0" y="108"/>
                </a:cubicBezTo>
                <a:cubicBezTo>
                  <a:pt x="63" y="108"/>
                  <a:pt x="63" y="108"/>
                  <a:pt x="63" y="108"/>
                </a:cubicBezTo>
                <a:cubicBezTo>
                  <a:pt x="63" y="31"/>
                  <a:pt x="63" y="31"/>
                  <a:pt x="63" y="31"/>
                </a:cubicBezTo>
                <a:cubicBezTo>
                  <a:pt x="63" y="14"/>
                  <a:pt x="49" y="0"/>
                  <a:pt x="32" y="0"/>
                </a:cubicBezTo>
                <a:close/>
              </a:path>
            </a:pathLst>
          </a:custGeom>
          <a:solidFill>
            <a:schemeClr val="bg1"/>
          </a:solidFill>
          <a:ln>
            <a:noFill/>
          </a:ln>
        </p:spPr>
        <p:txBody>
          <a:bodyPr vert="horz" wrap="square" lIns="68574" tIns="34287" rIns="68574" bIns="34287" numCol="1" anchor="t" anchorCtr="0" compatLnSpc="1">
            <a:prstTxWarp prst="textNoShape">
              <a:avLst/>
            </a:prstTxWarp>
          </a:bodyPr>
          <a:lstStyle/>
          <a:p>
            <a:endParaRPr lang="en-IN" sz="1350"/>
          </a:p>
        </p:txBody>
      </p:sp>
      <p:sp>
        <p:nvSpPr>
          <p:cNvPr id="422" name="Freeform 545"/>
          <p:cNvSpPr>
            <a:spLocks/>
          </p:cNvSpPr>
          <p:nvPr/>
        </p:nvSpPr>
        <p:spPr bwMode="auto">
          <a:xfrm>
            <a:off x="6934535" y="6557081"/>
            <a:ext cx="49950" cy="114303"/>
          </a:xfrm>
          <a:custGeom>
            <a:avLst/>
            <a:gdLst>
              <a:gd name="T0" fmla="*/ 31 w 63"/>
              <a:gd name="T1" fmla="*/ 0 h 108"/>
              <a:gd name="T2" fmla="*/ 0 w 63"/>
              <a:gd name="T3" fmla="*/ 31 h 108"/>
              <a:gd name="T4" fmla="*/ 0 w 63"/>
              <a:gd name="T5" fmla="*/ 108 h 108"/>
              <a:gd name="T6" fmla="*/ 63 w 63"/>
              <a:gd name="T7" fmla="*/ 108 h 108"/>
              <a:gd name="T8" fmla="*/ 63 w 63"/>
              <a:gd name="T9" fmla="*/ 31 h 108"/>
              <a:gd name="T10" fmla="*/ 31 w 63"/>
              <a:gd name="T11" fmla="*/ 0 h 108"/>
            </a:gdLst>
            <a:ahLst/>
            <a:cxnLst>
              <a:cxn ang="0">
                <a:pos x="T0" y="T1"/>
              </a:cxn>
              <a:cxn ang="0">
                <a:pos x="T2" y="T3"/>
              </a:cxn>
              <a:cxn ang="0">
                <a:pos x="T4" y="T5"/>
              </a:cxn>
              <a:cxn ang="0">
                <a:pos x="T6" y="T7"/>
              </a:cxn>
              <a:cxn ang="0">
                <a:pos x="T8" y="T9"/>
              </a:cxn>
              <a:cxn ang="0">
                <a:pos x="T10" y="T11"/>
              </a:cxn>
            </a:cxnLst>
            <a:rect l="0" t="0" r="r" b="b"/>
            <a:pathLst>
              <a:path w="63" h="108">
                <a:moveTo>
                  <a:pt x="31" y="0"/>
                </a:moveTo>
                <a:cubicBezTo>
                  <a:pt x="14" y="0"/>
                  <a:pt x="0" y="14"/>
                  <a:pt x="0" y="31"/>
                </a:cubicBezTo>
                <a:cubicBezTo>
                  <a:pt x="0" y="108"/>
                  <a:pt x="0" y="108"/>
                  <a:pt x="0" y="108"/>
                </a:cubicBezTo>
                <a:cubicBezTo>
                  <a:pt x="63" y="108"/>
                  <a:pt x="63" y="108"/>
                  <a:pt x="63" y="108"/>
                </a:cubicBezTo>
                <a:cubicBezTo>
                  <a:pt x="63" y="31"/>
                  <a:pt x="63" y="31"/>
                  <a:pt x="63" y="31"/>
                </a:cubicBezTo>
                <a:cubicBezTo>
                  <a:pt x="63" y="14"/>
                  <a:pt x="49" y="0"/>
                  <a:pt x="31" y="0"/>
                </a:cubicBezTo>
                <a:close/>
              </a:path>
            </a:pathLst>
          </a:custGeom>
          <a:solidFill>
            <a:schemeClr val="bg1"/>
          </a:solidFill>
          <a:ln>
            <a:noFill/>
          </a:ln>
        </p:spPr>
        <p:txBody>
          <a:bodyPr vert="horz" wrap="square" lIns="68574" tIns="34287" rIns="68574" bIns="34287" numCol="1" anchor="t" anchorCtr="0" compatLnSpc="1">
            <a:prstTxWarp prst="textNoShape">
              <a:avLst/>
            </a:prstTxWarp>
          </a:bodyPr>
          <a:lstStyle/>
          <a:p>
            <a:endParaRPr lang="en-IN" sz="1350"/>
          </a:p>
        </p:txBody>
      </p:sp>
      <p:sp>
        <p:nvSpPr>
          <p:cNvPr id="423" name="Freeform 546"/>
          <p:cNvSpPr>
            <a:spLocks/>
          </p:cNvSpPr>
          <p:nvPr/>
        </p:nvSpPr>
        <p:spPr bwMode="auto">
          <a:xfrm>
            <a:off x="6847203" y="6756036"/>
            <a:ext cx="49950" cy="114733"/>
          </a:xfrm>
          <a:custGeom>
            <a:avLst/>
            <a:gdLst>
              <a:gd name="T0" fmla="*/ 31 w 63"/>
              <a:gd name="T1" fmla="*/ 0 h 108"/>
              <a:gd name="T2" fmla="*/ 0 w 63"/>
              <a:gd name="T3" fmla="*/ 31 h 108"/>
              <a:gd name="T4" fmla="*/ 0 w 63"/>
              <a:gd name="T5" fmla="*/ 108 h 108"/>
              <a:gd name="T6" fmla="*/ 63 w 63"/>
              <a:gd name="T7" fmla="*/ 108 h 108"/>
              <a:gd name="T8" fmla="*/ 63 w 63"/>
              <a:gd name="T9" fmla="*/ 31 h 108"/>
              <a:gd name="T10" fmla="*/ 31 w 63"/>
              <a:gd name="T11" fmla="*/ 0 h 108"/>
            </a:gdLst>
            <a:ahLst/>
            <a:cxnLst>
              <a:cxn ang="0">
                <a:pos x="T0" y="T1"/>
              </a:cxn>
              <a:cxn ang="0">
                <a:pos x="T2" y="T3"/>
              </a:cxn>
              <a:cxn ang="0">
                <a:pos x="T4" y="T5"/>
              </a:cxn>
              <a:cxn ang="0">
                <a:pos x="T6" y="T7"/>
              </a:cxn>
              <a:cxn ang="0">
                <a:pos x="T8" y="T9"/>
              </a:cxn>
              <a:cxn ang="0">
                <a:pos x="T10" y="T11"/>
              </a:cxn>
            </a:cxnLst>
            <a:rect l="0" t="0" r="r" b="b"/>
            <a:pathLst>
              <a:path w="63" h="108">
                <a:moveTo>
                  <a:pt x="31" y="0"/>
                </a:moveTo>
                <a:cubicBezTo>
                  <a:pt x="14" y="0"/>
                  <a:pt x="0" y="14"/>
                  <a:pt x="0" y="31"/>
                </a:cubicBezTo>
                <a:cubicBezTo>
                  <a:pt x="0" y="108"/>
                  <a:pt x="0" y="108"/>
                  <a:pt x="0" y="108"/>
                </a:cubicBezTo>
                <a:cubicBezTo>
                  <a:pt x="63" y="108"/>
                  <a:pt x="63" y="108"/>
                  <a:pt x="63" y="108"/>
                </a:cubicBezTo>
                <a:cubicBezTo>
                  <a:pt x="63" y="31"/>
                  <a:pt x="63" y="31"/>
                  <a:pt x="63" y="31"/>
                </a:cubicBezTo>
                <a:cubicBezTo>
                  <a:pt x="63" y="14"/>
                  <a:pt x="49" y="0"/>
                  <a:pt x="31" y="0"/>
                </a:cubicBezTo>
                <a:close/>
              </a:path>
            </a:pathLst>
          </a:custGeom>
          <a:solidFill>
            <a:schemeClr val="bg1"/>
          </a:solidFill>
          <a:ln>
            <a:noFill/>
          </a:ln>
        </p:spPr>
        <p:txBody>
          <a:bodyPr vert="horz" wrap="square" lIns="68574" tIns="34287" rIns="68574" bIns="34287" numCol="1" anchor="t" anchorCtr="0" compatLnSpc="1">
            <a:prstTxWarp prst="textNoShape">
              <a:avLst/>
            </a:prstTxWarp>
          </a:bodyPr>
          <a:lstStyle/>
          <a:p>
            <a:endParaRPr lang="en-IN" sz="1350"/>
          </a:p>
        </p:txBody>
      </p:sp>
      <p:sp>
        <p:nvSpPr>
          <p:cNvPr id="424" name="Freeform 547"/>
          <p:cNvSpPr>
            <a:spLocks/>
          </p:cNvSpPr>
          <p:nvPr/>
        </p:nvSpPr>
        <p:spPr bwMode="auto">
          <a:xfrm>
            <a:off x="7322530" y="6756036"/>
            <a:ext cx="49306" cy="114733"/>
          </a:xfrm>
          <a:custGeom>
            <a:avLst/>
            <a:gdLst>
              <a:gd name="T0" fmla="*/ 31 w 62"/>
              <a:gd name="T1" fmla="*/ 0 h 108"/>
              <a:gd name="T2" fmla="*/ 0 w 62"/>
              <a:gd name="T3" fmla="*/ 31 h 108"/>
              <a:gd name="T4" fmla="*/ 0 w 62"/>
              <a:gd name="T5" fmla="*/ 108 h 108"/>
              <a:gd name="T6" fmla="*/ 62 w 62"/>
              <a:gd name="T7" fmla="*/ 108 h 108"/>
              <a:gd name="T8" fmla="*/ 62 w 62"/>
              <a:gd name="T9" fmla="*/ 31 h 108"/>
              <a:gd name="T10" fmla="*/ 31 w 62"/>
              <a:gd name="T11" fmla="*/ 0 h 108"/>
            </a:gdLst>
            <a:ahLst/>
            <a:cxnLst>
              <a:cxn ang="0">
                <a:pos x="T0" y="T1"/>
              </a:cxn>
              <a:cxn ang="0">
                <a:pos x="T2" y="T3"/>
              </a:cxn>
              <a:cxn ang="0">
                <a:pos x="T4" y="T5"/>
              </a:cxn>
              <a:cxn ang="0">
                <a:pos x="T6" y="T7"/>
              </a:cxn>
              <a:cxn ang="0">
                <a:pos x="T8" y="T9"/>
              </a:cxn>
              <a:cxn ang="0">
                <a:pos x="T10" y="T11"/>
              </a:cxn>
            </a:cxnLst>
            <a:rect l="0" t="0" r="r" b="b"/>
            <a:pathLst>
              <a:path w="62" h="108">
                <a:moveTo>
                  <a:pt x="31" y="0"/>
                </a:moveTo>
                <a:cubicBezTo>
                  <a:pt x="14" y="0"/>
                  <a:pt x="0" y="14"/>
                  <a:pt x="0" y="31"/>
                </a:cubicBezTo>
                <a:cubicBezTo>
                  <a:pt x="0" y="108"/>
                  <a:pt x="0" y="108"/>
                  <a:pt x="0" y="108"/>
                </a:cubicBezTo>
                <a:cubicBezTo>
                  <a:pt x="62" y="108"/>
                  <a:pt x="62" y="108"/>
                  <a:pt x="62" y="108"/>
                </a:cubicBezTo>
                <a:cubicBezTo>
                  <a:pt x="62" y="31"/>
                  <a:pt x="62" y="31"/>
                  <a:pt x="62" y="31"/>
                </a:cubicBezTo>
                <a:cubicBezTo>
                  <a:pt x="62" y="14"/>
                  <a:pt x="48" y="0"/>
                  <a:pt x="31" y="0"/>
                </a:cubicBezTo>
                <a:close/>
              </a:path>
            </a:pathLst>
          </a:custGeom>
          <a:solidFill>
            <a:schemeClr val="accent2">
              <a:lumMod val="75000"/>
            </a:schemeClr>
          </a:solidFill>
          <a:ln>
            <a:noFill/>
          </a:ln>
        </p:spPr>
        <p:txBody>
          <a:bodyPr vert="horz" wrap="square" lIns="68574" tIns="34287" rIns="68574" bIns="34287" numCol="1" anchor="t" anchorCtr="0" compatLnSpc="1">
            <a:prstTxWarp prst="textNoShape">
              <a:avLst/>
            </a:prstTxWarp>
          </a:bodyPr>
          <a:lstStyle/>
          <a:p>
            <a:endParaRPr lang="en-IN" sz="1350"/>
          </a:p>
        </p:txBody>
      </p:sp>
      <p:sp>
        <p:nvSpPr>
          <p:cNvPr id="425" name="Freeform 548"/>
          <p:cNvSpPr>
            <a:spLocks/>
          </p:cNvSpPr>
          <p:nvPr/>
        </p:nvSpPr>
        <p:spPr bwMode="auto">
          <a:xfrm>
            <a:off x="7236811" y="6756036"/>
            <a:ext cx="49950" cy="114733"/>
          </a:xfrm>
          <a:custGeom>
            <a:avLst/>
            <a:gdLst>
              <a:gd name="T0" fmla="*/ 32 w 63"/>
              <a:gd name="T1" fmla="*/ 0 h 108"/>
              <a:gd name="T2" fmla="*/ 0 w 63"/>
              <a:gd name="T3" fmla="*/ 31 h 108"/>
              <a:gd name="T4" fmla="*/ 0 w 63"/>
              <a:gd name="T5" fmla="*/ 108 h 108"/>
              <a:gd name="T6" fmla="*/ 63 w 63"/>
              <a:gd name="T7" fmla="*/ 108 h 108"/>
              <a:gd name="T8" fmla="*/ 63 w 63"/>
              <a:gd name="T9" fmla="*/ 31 h 108"/>
              <a:gd name="T10" fmla="*/ 32 w 63"/>
              <a:gd name="T11" fmla="*/ 0 h 108"/>
            </a:gdLst>
            <a:ahLst/>
            <a:cxnLst>
              <a:cxn ang="0">
                <a:pos x="T0" y="T1"/>
              </a:cxn>
              <a:cxn ang="0">
                <a:pos x="T2" y="T3"/>
              </a:cxn>
              <a:cxn ang="0">
                <a:pos x="T4" y="T5"/>
              </a:cxn>
              <a:cxn ang="0">
                <a:pos x="T6" y="T7"/>
              </a:cxn>
              <a:cxn ang="0">
                <a:pos x="T8" y="T9"/>
              </a:cxn>
              <a:cxn ang="0">
                <a:pos x="T10" y="T11"/>
              </a:cxn>
            </a:cxnLst>
            <a:rect l="0" t="0" r="r" b="b"/>
            <a:pathLst>
              <a:path w="63" h="108">
                <a:moveTo>
                  <a:pt x="32" y="0"/>
                </a:moveTo>
                <a:cubicBezTo>
                  <a:pt x="14" y="0"/>
                  <a:pt x="0" y="14"/>
                  <a:pt x="0" y="31"/>
                </a:cubicBezTo>
                <a:cubicBezTo>
                  <a:pt x="0" y="108"/>
                  <a:pt x="0" y="108"/>
                  <a:pt x="0" y="108"/>
                </a:cubicBezTo>
                <a:cubicBezTo>
                  <a:pt x="63" y="108"/>
                  <a:pt x="63" y="108"/>
                  <a:pt x="63" y="108"/>
                </a:cubicBezTo>
                <a:cubicBezTo>
                  <a:pt x="63" y="31"/>
                  <a:pt x="63" y="31"/>
                  <a:pt x="63" y="31"/>
                </a:cubicBezTo>
                <a:cubicBezTo>
                  <a:pt x="63" y="14"/>
                  <a:pt x="49" y="0"/>
                  <a:pt x="32" y="0"/>
                </a:cubicBezTo>
                <a:close/>
              </a:path>
            </a:pathLst>
          </a:custGeom>
          <a:solidFill>
            <a:schemeClr val="bg1"/>
          </a:solidFill>
          <a:ln>
            <a:noFill/>
          </a:ln>
        </p:spPr>
        <p:txBody>
          <a:bodyPr vert="horz" wrap="square" lIns="68574" tIns="34287" rIns="68574" bIns="34287" numCol="1" anchor="t" anchorCtr="0" compatLnSpc="1">
            <a:prstTxWarp prst="textNoShape">
              <a:avLst/>
            </a:prstTxWarp>
          </a:bodyPr>
          <a:lstStyle/>
          <a:p>
            <a:endParaRPr lang="en-IN" sz="1350"/>
          </a:p>
        </p:txBody>
      </p:sp>
      <p:sp>
        <p:nvSpPr>
          <p:cNvPr id="426" name="Freeform 549"/>
          <p:cNvSpPr>
            <a:spLocks/>
          </p:cNvSpPr>
          <p:nvPr/>
        </p:nvSpPr>
        <p:spPr bwMode="auto">
          <a:xfrm>
            <a:off x="6934535" y="6756036"/>
            <a:ext cx="49950" cy="114733"/>
          </a:xfrm>
          <a:custGeom>
            <a:avLst/>
            <a:gdLst>
              <a:gd name="T0" fmla="*/ 31 w 63"/>
              <a:gd name="T1" fmla="*/ 0 h 108"/>
              <a:gd name="T2" fmla="*/ 0 w 63"/>
              <a:gd name="T3" fmla="*/ 31 h 108"/>
              <a:gd name="T4" fmla="*/ 0 w 63"/>
              <a:gd name="T5" fmla="*/ 108 h 108"/>
              <a:gd name="T6" fmla="*/ 63 w 63"/>
              <a:gd name="T7" fmla="*/ 108 h 108"/>
              <a:gd name="T8" fmla="*/ 63 w 63"/>
              <a:gd name="T9" fmla="*/ 31 h 108"/>
              <a:gd name="T10" fmla="*/ 31 w 63"/>
              <a:gd name="T11" fmla="*/ 0 h 108"/>
            </a:gdLst>
            <a:ahLst/>
            <a:cxnLst>
              <a:cxn ang="0">
                <a:pos x="T0" y="T1"/>
              </a:cxn>
              <a:cxn ang="0">
                <a:pos x="T2" y="T3"/>
              </a:cxn>
              <a:cxn ang="0">
                <a:pos x="T4" y="T5"/>
              </a:cxn>
              <a:cxn ang="0">
                <a:pos x="T6" y="T7"/>
              </a:cxn>
              <a:cxn ang="0">
                <a:pos x="T8" y="T9"/>
              </a:cxn>
              <a:cxn ang="0">
                <a:pos x="T10" y="T11"/>
              </a:cxn>
            </a:cxnLst>
            <a:rect l="0" t="0" r="r" b="b"/>
            <a:pathLst>
              <a:path w="63" h="108">
                <a:moveTo>
                  <a:pt x="31" y="0"/>
                </a:moveTo>
                <a:cubicBezTo>
                  <a:pt x="14" y="0"/>
                  <a:pt x="0" y="14"/>
                  <a:pt x="0" y="31"/>
                </a:cubicBezTo>
                <a:cubicBezTo>
                  <a:pt x="0" y="108"/>
                  <a:pt x="0" y="108"/>
                  <a:pt x="0" y="108"/>
                </a:cubicBezTo>
                <a:cubicBezTo>
                  <a:pt x="63" y="108"/>
                  <a:pt x="63" y="108"/>
                  <a:pt x="63" y="108"/>
                </a:cubicBezTo>
                <a:cubicBezTo>
                  <a:pt x="63" y="31"/>
                  <a:pt x="63" y="31"/>
                  <a:pt x="63" y="31"/>
                </a:cubicBezTo>
                <a:cubicBezTo>
                  <a:pt x="63" y="14"/>
                  <a:pt x="49" y="0"/>
                  <a:pt x="31" y="0"/>
                </a:cubicBezTo>
                <a:close/>
              </a:path>
            </a:pathLst>
          </a:custGeom>
          <a:solidFill>
            <a:schemeClr val="bg1"/>
          </a:solidFill>
          <a:ln>
            <a:noFill/>
          </a:ln>
        </p:spPr>
        <p:txBody>
          <a:bodyPr vert="horz" wrap="square" lIns="68574" tIns="34287" rIns="68574" bIns="34287" numCol="1" anchor="t" anchorCtr="0" compatLnSpc="1">
            <a:prstTxWarp prst="textNoShape">
              <a:avLst/>
            </a:prstTxWarp>
          </a:bodyPr>
          <a:lstStyle/>
          <a:p>
            <a:endParaRPr lang="en-IN" sz="1350"/>
          </a:p>
        </p:txBody>
      </p:sp>
      <p:sp>
        <p:nvSpPr>
          <p:cNvPr id="427" name="Rectangle 550"/>
          <p:cNvSpPr>
            <a:spLocks noChangeArrowheads="1"/>
          </p:cNvSpPr>
          <p:nvPr/>
        </p:nvSpPr>
        <p:spPr bwMode="auto">
          <a:xfrm>
            <a:off x="6820779" y="6098580"/>
            <a:ext cx="579737" cy="15900"/>
          </a:xfrm>
          <a:prstGeom prst="rect">
            <a:avLst/>
          </a:prstGeom>
          <a:solidFill>
            <a:schemeClr val="accent2">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74" tIns="34287" rIns="68574" bIns="34287" numCol="1" anchor="t" anchorCtr="0" compatLnSpc="1">
            <a:prstTxWarp prst="textNoShape">
              <a:avLst/>
            </a:prstTxWarp>
          </a:bodyPr>
          <a:lstStyle/>
          <a:p>
            <a:endParaRPr lang="en-IN" sz="1350"/>
          </a:p>
        </p:txBody>
      </p:sp>
      <p:sp>
        <p:nvSpPr>
          <p:cNvPr id="428" name="Freeform 427"/>
          <p:cNvSpPr>
            <a:spLocks/>
          </p:cNvSpPr>
          <p:nvPr/>
        </p:nvSpPr>
        <p:spPr bwMode="auto">
          <a:xfrm>
            <a:off x="7062148" y="6135807"/>
            <a:ext cx="96033" cy="137666"/>
          </a:xfrm>
          <a:custGeom>
            <a:avLst/>
            <a:gdLst>
              <a:gd name="connsiteX0" fmla="*/ 103895 w 199746"/>
              <a:gd name="connsiteY0" fmla="*/ 155083 h 214739"/>
              <a:gd name="connsiteX1" fmla="*/ 199746 w 199746"/>
              <a:gd name="connsiteY1" fmla="*/ 155083 h 214739"/>
              <a:gd name="connsiteX2" fmla="*/ 199746 w 199746"/>
              <a:gd name="connsiteY2" fmla="*/ 177044 h 214739"/>
              <a:gd name="connsiteX3" fmla="*/ 199746 w 199746"/>
              <a:gd name="connsiteY3" fmla="*/ 214739 h 214739"/>
              <a:gd name="connsiteX4" fmla="*/ 115478 w 199746"/>
              <a:gd name="connsiteY4" fmla="*/ 214739 h 214739"/>
              <a:gd name="connsiteX5" fmla="*/ 103895 w 199746"/>
              <a:gd name="connsiteY5" fmla="*/ 214739 h 214739"/>
              <a:gd name="connsiteX6" fmla="*/ 0 w 199746"/>
              <a:gd name="connsiteY6" fmla="*/ 155083 h 214739"/>
              <a:gd name="connsiteX7" fmla="*/ 97862 w 199746"/>
              <a:gd name="connsiteY7" fmla="*/ 155083 h 214739"/>
              <a:gd name="connsiteX8" fmla="*/ 97862 w 199746"/>
              <a:gd name="connsiteY8" fmla="*/ 214739 h 214739"/>
              <a:gd name="connsiteX9" fmla="*/ 65932 w 199746"/>
              <a:gd name="connsiteY9" fmla="*/ 214739 h 214739"/>
              <a:gd name="connsiteX10" fmla="*/ 0 w 199746"/>
              <a:gd name="connsiteY10" fmla="*/ 214739 h 214739"/>
              <a:gd name="connsiteX11" fmla="*/ 0 w 199746"/>
              <a:gd name="connsiteY11" fmla="*/ 166560 h 214739"/>
              <a:gd name="connsiteX12" fmla="*/ 103895 w 199746"/>
              <a:gd name="connsiteY12" fmla="*/ 89395 h 214739"/>
              <a:gd name="connsiteX13" fmla="*/ 197542 w 199746"/>
              <a:gd name="connsiteY13" fmla="*/ 89395 h 214739"/>
              <a:gd name="connsiteX14" fmla="*/ 199746 w 199746"/>
              <a:gd name="connsiteY14" fmla="*/ 100538 h 214739"/>
              <a:gd name="connsiteX15" fmla="*/ 199746 w 199746"/>
              <a:gd name="connsiteY15" fmla="*/ 128419 h 214739"/>
              <a:gd name="connsiteX16" fmla="*/ 199746 w 199746"/>
              <a:gd name="connsiteY16" fmla="*/ 147040 h 214739"/>
              <a:gd name="connsiteX17" fmla="*/ 103895 w 199746"/>
              <a:gd name="connsiteY17" fmla="*/ 147040 h 214739"/>
              <a:gd name="connsiteX18" fmla="*/ 2211 w 199746"/>
              <a:gd name="connsiteY18" fmla="*/ 89395 h 214739"/>
              <a:gd name="connsiteX19" fmla="*/ 97862 w 199746"/>
              <a:gd name="connsiteY19" fmla="*/ 89395 h 214739"/>
              <a:gd name="connsiteX20" fmla="*/ 97862 w 199746"/>
              <a:gd name="connsiteY20" fmla="*/ 147040 h 214739"/>
              <a:gd name="connsiteX21" fmla="*/ 0 w 199746"/>
              <a:gd name="connsiteY21" fmla="*/ 147040 h 214739"/>
              <a:gd name="connsiteX22" fmla="*/ 0 w 199746"/>
              <a:gd name="connsiteY22" fmla="*/ 138233 h 214739"/>
              <a:gd name="connsiteX23" fmla="*/ 0 w 199746"/>
              <a:gd name="connsiteY23" fmla="*/ 100538 h 214739"/>
              <a:gd name="connsiteX24" fmla="*/ 103895 w 199746"/>
              <a:gd name="connsiteY24" fmla="*/ 66 h 214739"/>
              <a:gd name="connsiteX25" fmla="*/ 130068 w 199746"/>
              <a:gd name="connsiteY25" fmla="*/ 4072 h 214739"/>
              <a:gd name="connsiteX26" fmla="*/ 191931 w 199746"/>
              <a:gd name="connsiteY26" fmla="*/ 61023 h 214739"/>
              <a:gd name="connsiteX27" fmla="*/ 196217 w 199746"/>
              <a:gd name="connsiteY27" fmla="*/ 82692 h 214739"/>
              <a:gd name="connsiteX28" fmla="*/ 103895 w 199746"/>
              <a:gd name="connsiteY28" fmla="*/ 82692 h 214739"/>
              <a:gd name="connsiteX29" fmla="*/ 97862 w 199746"/>
              <a:gd name="connsiteY29" fmla="*/ 0 h 214739"/>
              <a:gd name="connsiteX30" fmla="*/ 97862 w 199746"/>
              <a:gd name="connsiteY30" fmla="*/ 82692 h 214739"/>
              <a:gd name="connsiteX31" fmla="*/ 3541 w 199746"/>
              <a:gd name="connsiteY31" fmla="*/ 82692 h 214739"/>
              <a:gd name="connsiteX32" fmla="*/ 7841 w 199746"/>
              <a:gd name="connsiteY32" fmla="*/ 61023 h 214739"/>
              <a:gd name="connsiteX33" fmla="*/ 70563 w 199746"/>
              <a:gd name="connsiteY33" fmla="*/ 4072 h 214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99746" h="214739">
                <a:moveTo>
                  <a:pt x="103895" y="155083"/>
                </a:moveTo>
                <a:lnTo>
                  <a:pt x="199746" y="155083"/>
                </a:lnTo>
                <a:lnTo>
                  <a:pt x="199746" y="177044"/>
                </a:lnTo>
                <a:cubicBezTo>
                  <a:pt x="199746" y="187973"/>
                  <a:pt x="199746" y="200464"/>
                  <a:pt x="199746" y="214739"/>
                </a:cubicBezTo>
                <a:cubicBezTo>
                  <a:pt x="199746" y="214739"/>
                  <a:pt x="199746" y="214739"/>
                  <a:pt x="115478" y="214739"/>
                </a:cubicBezTo>
                <a:lnTo>
                  <a:pt x="103895" y="214739"/>
                </a:lnTo>
                <a:close/>
                <a:moveTo>
                  <a:pt x="0" y="155083"/>
                </a:moveTo>
                <a:lnTo>
                  <a:pt x="97862" y="155083"/>
                </a:lnTo>
                <a:lnTo>
                  <a:pt x="97862" y="214739"/>
                </a:lnTo>
                <a:lnTo>
                  <a:pt x="65932" y="214739"/>
                </a:lnTo>
                <a:cubicBezTo>
                  <a:pt x="46816" y="214739"/>
                  <a:pt x="24968" y="214739"/>
                  <a:pt x="0" y="214739"/>
                </a:cubicBezTo>
                <a:cubicBezTo>
                  <a:pt x="0" y="214739"/>
                  <a:pt x="0" y="214739"/>
                  <a:pt x="0" y="166560"/>
                </a:cubicBezTo>
                <a:close/>
                <a:moveTo>
                  <a:pt x="103895" y="89395"/>
                </a:moveTo>
                <a:lnTo>
                  <a:pt x="197542" y="89395"/>
                </a:lnTo>
                <a:lnTo>
                  <a:pt x="199746" y="100538"/>
                </a:lnTo>
                <a:cubicBezTo>
                  <a:pt x="199746" y="100538"/>
                  <a:pt x="199746" y="100538"/>
                  <a:pt x="199746" y="128419"/>
                </a:cubicBezTo>
                <a:lnTo>
                  <a:pt x="199746" y="147040"/>
                </a:lnTo>
                <a:lnTo>
                  <a:pt x="103895" y="147040"/>
                </a:lnTo>
                <a:close/>
                <a:moveTo>
                  <a:pt x="2211" y="89395"/>
                </a:moveTo>
                <a:lnTo>
                  <a:pt x="97862" y="89395"/>
                </a:lnTo>
                <a:lnTo>
                  <a:pt x="97862" y="147040"/>
                </a:lnTo>
                <a:lnTo>
                  <a:pt x="0" y="147040"/>
                </a:lnTo>
                <a:lnTo>
                  <a:pt x="0" y="138233"/>
                </a:lnTo>
                <a:cubicBezTo>
                  <a:pt x="0" y="127304"/>
                  <a:pt x="0" y="114813"/>
                  <a:pt x="0" y="100538"/>
                </a:cubicBezTo>
                <a:close/>
                <a:moveTo>
                  <a:pt x="103895" y="66"/>
                </a:moveTo>
                <a:lnTo>
                  <a:pt x="130068" y="4072"/>
                </a:lnTo>
                <a:cubicBezTo>
                  <a:pt x="157936" y="12844"/>
                  <a:pt x="180614" y="33791"/>
                  <a:pt x="191931" y="61023"/>
                </a:cubicBezTo>
                <a:lnTo>
                  <a:pt x="196217" y="82692"/>
                </a:lnTo>
                <a:lnTo>
                  <a:pt x="103895" y="82692"/>
                </a:lnTo>
                <a:close/>
                <a:moveTo>
                  <a:pt x="97862" y="0"/>
                </a:moveTo>
                <a:lnTo>
                  <a:pt x="97862" y="82692"/>
                </a:lnTo>
                <a:lnTo>
                  <a:pt x="3541" y="82692"/>
                </a:lnTo>
                <a:lnTo>
                  <a:pt x="7841" y="61023"/>
                </a:lnTo>
                <a:cubicBezTo>
                  <a:pt x="19216" y="33791"/>
                  <a:pt x="42082" y="12844"/>
                  <a:pt x="70563" y="4072"/>
                </a:cubicBezTo>
                <a:close/>
              </a:path>
            </a:pathLst>
          </a:custGeom>
          <a:solidFill>
            <a:schemeClr val="bg1">
              <a:lumMod val="95000"/>
            </a:schemeClr>
          </a:solidFill>
          <a:ln>
            <a:noFill/>
          </a:ln>
        </p:spPr>
        <p:txBody>
          <a:bodyPr vert="horz" wrap="square" lIns="68574" tIns="34287" rIns="68574" bIns="34287" numCol="1" anchor="t" anchorCtr="0" compatLnSpc="1">
            <a:prstTxWarp prst="textNoShape">
              <a:avLst/>
            </a:prstTxWarp>
          </a:bodyPr>
          <a:lstStyle/>
          <a:p>
            <a:endParaRPr lang="en-IN" sz="1350"/>
          </a:p>
        </p:txBody>
      </p:sp>
      <p:sp>
        <p:nvSpPr>
          <p:cNvPr id="429" name="Freeform 555"/>
          <p:cNvSpPr>
            <a:spLocks/>
          </p:cNvSpPr>
          <p:nvPr/>
        </p:nvSpPr>
        <p:spPr bwMode="auto">
          <a:xfrm>
            <a:off x="7002532" y="6306131"/>
            <a:ext cx="212044" cy="35237"/>
          </a:xfrm>
          <a:custGeom>
            <a:avLst/>
            <a:gdLst>
              <a:gd name="T0" fmla="*/ 658 w 658"/>
              <a:gd name="T1" fmla="*/ 82 h 82"/>
              <a:gd name="T2" fmla="*/ 0 w 658"/>
              <a:gd name="T3" fmla="*/ 82 h 82"/>
              <a:gd name="T4" fmla="*/ 116 w 658"/>
              <a:gd name="T5" fmla="*/ 0 h 82"/>
              <a:gd name="T6" fmla="*/ 545 w 658"/>
              <a:gd name="T7" fmla="*/ 0 h 82"/>
              <a:gd name="T8" fmla="*/ 658 w 658"/>
              <a:gd name="T9" fmla="*/ 82 h 82"/>
            </a:gdLst>
            <a:ahLst/>
            <a:cxnLst>
              <a:cxn ang="0">
                <a:pos x="T0" y="T1"/>
              </a:cxn>
              <a:cxn ang="0">
                <a:pos x="T2" y="T3"/>
              </a:cxn>
              <a:cxn ang="0">
                <a:pos x="T4" y="T5"/>
              </a:cxn>
              <a:cxn ang="0">
                <a:pos x="T6" y="T7"/>
              </a:cxn>
              <a:cxn ang="0">
                <a:pos x="T8" y="T9"/>
              </a:cxn>
            </a:cxnLst>
            <a:rect l="0" t="0" r="r" b="b"/>
            <a:pathLst>
              <a:path w="658" h="82">
                <a:moveTo>
                  <a:pt x="658" y="82"/>
                </a:moveTo>
                <a:lnTo>
                  <a:pt x="0" y="82"/>
                </a:lnTo>
                <a:lnTo>
                  <a:pt x="116" y="0"/>
                </a:lnTo>
                <a:lnTo>
                  <a:pt x="545" y="0"/>
                </a:lnTo>
                <a:lnTo>
                  <a:pt x="658" y="82"/>
                </a:lnTo>
                <a:close/>
              </a:path>
            </a:pathLst>
          </a:custGeom>
          <a:solidFill>
            <a:schemeClr val="accent2">
              <a:lumMod val="75000"/>
            </a:schemeClr>
          </a:solidFill>
          <a:ln>
            <a:noFill/>
          </a:ln>
        </p:spPr>
        <p:txBody>
          <a:bodyPr vert="horz" wrap="square" lIns="68574" tIns="34287" rIns="68574" bIns="34287" numCol="1" anchor="t" anchorCtr="0" compatLnSpc="1">
            <a:prstTxWarp prst="textNoShape">
              <a:avLst/>
            </a:prstTxWarp>
          </a:bodyPr>
          <a:lstStyle/>
          <a:p>
            <a:endParaRPr lang="en-IN" sz="1350"/>
          </a:p>
        </p:txBody>
      </p:sp>
      <p:sp>
        <p:nvSpPr>
          <p:cNvPr id="430" name="Rectangle 556"/>
          <p:cNvSpPr>
            <a:spLocks noChangeArrowheads="1"/>
          </p:cNvSpPr>
          <p:nvPr/>
        </p:nvSpPr>
        <p:spPr bwMode="auto">
          <a:xfrm>
            <a:off x="7071816" y="6358124"/>
            <a:ext cx="80886" cy="114303"/>
          </a:xfrm>
          <a:prstGeom prst="rect">
            <a:avLst/>
          </a:prstGeom>
          <a:solidFill>
            <a:schemeClr val="bg1">
              <a:lumMod val="95000"/>
            </a:schemeClr>
          </a:solidFill>
          <a:ln>
            <a:noFill/>
          </a:ln>
        </p:spPr>
        <p:txBody>
          <a:bodyPr vert="horz" wrap="square" lIns="68574" tIns="34287" rIns="68574" bIns="34287" numCol="1" anchor="t" anchorCtr="0" compatLnSpc="1">
            <a:prstTxWarp prst="textNoShape">
              <a:avLst/>
            </a:prstTxWarp>
          </a:bodyPr>
          <a:lstStyle/>
          <a:p>
            <a:endParaRPr lang="en-IN" sz="1350"/>
          </a:p>
        </p:txBody>
      </p:sp>
      <p:sp>
        <p:nvSpPr>
          <p:cNvPr id="431" name="Freeform 430"/>
          <p:cNvSpPr>
            <a:spLocks noChangeArrowheads="1"/>
          </p:cNvSpPr>
          <p:nvPr/>
        </p:nvSpPr>
        <p:spPr bwMode="auto">
          <a:xfrm>
            <a:off x="7016065" y="6358124"/>
            <a:ext cx="39638" cy="114303"/>
          </a:xfrm>
          <a:custGeom>
            <a:avLst/>
            <a:gdLst>
              <a:gd name="connsiteX0" fmla="*/ 0 w 82446"/>
              <a:gd name="connsiteY0" fmla="*/ 92500 h 178296"/>
              <a:gd name="connsiteX1" fmla="*/ 82446 w 82446"/>
              <a:gd name="connsiteY1" fmla="*/ 92500 h 178296"/>
              <a:gd name="connsiteX2" fmla="*/ 82446 w 82446"/>
              <a:gd name="connsiteY2" fmla="*/ 178296 h 178296"/>
              <a:gd name="connsiteX3" fmla="*/ 0 w 82446"/>
              <a:gd name="connsiteY3" fmla="*/ 178296 h 178296"/>
              <a:gd name="connsiteX4" fmla="*/ 0 w 82446"/>
              <a:gd name="connsiteY4" fmla="*/ 0 h 178296"/>
              <a:gd name="connsiteX5" fmla="*/ 82446 w 82446"/>
              <a:gd name="connsiteY5" fmla="*/ 0 h 178296"/>
              <a:gd name="connsiteX6" fmla="*/ 82446 w 82446"/>
              <a:gd name="connsiteY6" fmla="*/ 85797 h 178296"/>
              <a:gd name="connsiteX7" fmla="*/ 0 w 82446"/>
              <a:gd name="connsiteY7" fmla="*/ 85797 h 178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2446" h="178296">
                <a:moveTo>
                  <a:pt x="0" y="92500"/>
                </a:moveTo>
                <a:lnTo>
                  <a:pt x="82446" y="92500"/>
                </a:lnTo>
                <a:lnTo>
                  <a:pt x="82446" y="178296"/>
                </a:lnTo>
                <a:lnTo>
                  <a:pt x="0" y="178296"/>
                </a:lnTo>
                <a:close/>
                <a:moveTo>
                  <a:pt x="0" y="0"/>
                </a:moveTo>
                <a:lnTo>
                  <a:pt x="82446" y="0"/>
                </a:lnTo>
                <a:lnTo>
                  <a:pt x="82446" y="85797"/>
                </a:lnTo>
                <a:lnTo>
                  <a:pt x="0" y="85797"/>
                </a:lnTo>
                <a:close/>
              </a:path>
            </a:pathLst>
          </a:custGeom>
          <a:solidFill>
            <a:schemeClr val="bg1">
              <a:lumMod val="95000"/>
            </a:schemeClr>
          </a:solidFill>
          <a:ln>
            <a:noFill/>
          </a:ln>
        </p:spPr>
        <p:txBody>
          <a:bodyPr vert="horz" wrap="square" lIns="68574" tIns="34287" rIns="68574" bIns="34287" numCol="1" anchor="t" anchorCtr="0" compatLnSpc="1">
            <a:prstTxWarp prst="textNoShape">
              <a:avLst/>
            </a:prstTxWarp>
          </a:bodyPr>
          <a:lstStyle/>
          <a:p>
            <a:endParaRPr lang="en-IN" sz="1350"/>
          </a:p>
        </p:txBody>
      </p:sp>
      <p:sp>
        <p:nvSpPr>
          <p:cNvPr id="432" name="Freeform 431"/>
          <p:cNvSpPr>
            <a:spLocks noChangeArrowheads="1"/>
          </p:cNvSpPr>
          <p:nvPr/>
        </p:nvSpPr>
        <p:spPr bwMode="auto">
          <a:xfrm>
            <a:off x="7167848" y="6358124"/>
            <a:ext cx="40282" cy="114303"/>
          </a:xfrm>
          <a:custGeom>
            <a:avLst/>
            <a:gdLst>
              <a:gd name="connsiteX0" fmla="*/ 0 w 83786"/>
              <a:gd name="connsiteY0" fmla="*/ 92500 h 178296"/>
              <a:gd name="connsiteX1" fmla="*/ 83786 w 83786"/>
              <a:gd name="connsiteY1" fmla="*/ 92500 h 178296"/>
              <a:gd name="connsiteX2" fmla="*/ 83786 w 83786"/>
              <a:gd name="connsiteY2" fmla="*/ 178296 h 178296"/>
              <a:gd name="connsiteX3" fmla="*/ 0 w 83786"/>
              <a:gd name="connsiteY3" fmla="*/ 178296 h 178296"/>
              <a:gd name="connsiteX4" fmla="*/ 0 w 83786"/>
              <a:gd name="connsiteY4" fmla="*/ 0 h 178296"/>
              <a:gd name="connsiteX5" fmla="*/ 83786 w 83786"/>
              <a:gd name="connsiteY5" fmla="*/ 0 h 178296"/>
              <a:gd name="connsiteX6" fmla="*/ 83786 w 83786"/>
              <a:gd name="connsiteY6" fmla="*/ 85797 h 178296"/>
              <a:gd name="connsiteX7" fmla="*/ 0 w 83786"/>
              <a:gd name="connsiteY7" fmla="*/ 85797 h 178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3786" h="178296">
                <a:moveTo>
                  <a:pt x="0" y="92500"/>
                </a:moveTo>
                <a:lnTo>
                  <a:pt x="83786" y="92500"/>
                </a:lnTo>
                <a:lnTo>
                  <a:pt x="83786" y="178296"/>
                </a:lnTo>
                <a:lnTo>
                  <a:pt x="0" y="178296"/>
                </a:lnTo>
                <a:close/>
                <a:moveTo>
                  <a:pt x="0" y="0"/>
                </a:moveTo>
                <a:lnTo>
                  <a:pt x="83786" y="0"/>
                </a:lnTo>
                <a:lnTo>
                  <a:pt x="83786" y="85797"/>
                </a:lnTo>
                <a:lnTo>
                  <a:pt x="0" y="85797"/>
                </a:lnTo>
                <a:close/>
              </a:path>
            </a:pathLst>
          </a:custGeom>
          <a:solidFill>
            <a:schemeClr val="bg1">
              <a:lumMod val="95000"/>
            </a:schemeClr>
          </a:solidFill>
          <a:ln>
            <a:noFill/>
          </a:ln>
        </p:spPr>
        <p:txBody>
          <a:bodyPr vert="horz" wrap="square" lIns="68574" tIns="34287" rIns="68574" bIns="34287" numCol="1" anchor="t" anchorCtr="0" compatLnSpc="1">
            <a:prstTxWarp prst="textNoShape">
              <a:avLst/>
            </a:prstTxWarp>
          </a:bodyPr>
          <a:lstStyle/>
          <a:p>
            <a:endParaRPr lang="en-IN" sz="1350"/>
          </a:p>
        </p:txBody>
      </p:sp>
      <p:sp>
        <p:nvSpPr>
          <p:cNvPr id="433" name="Freeform 561"/>
          <p:cNvSpPr>
            <a:spLocks/>
          </p:cNvSpPr>
          <p:nvPr/>
        </p:nvSpPr>
        <p:spPr bwMode="auto">
          <a:xfrm>
            <a:off x="7002532" y="6505086"/>
            <a:ext cx="212044" cy="35237"/>
          </a:xfrm>
          <a:custGeom>
            <a:avLst/>
            <a:gdLst>
              <a:gd name="T0" fmla="*/ 658 w 658"/>
              <a:gd name="T1" fmla="*/ 82 h 82"/>
              <a:gd name="T2" fmla="*/ 0 w 658"/>
              <a:gd name="T3" fmla="*/ 82 h 82"/>
              <a:gd name="T4" fmla="*/ 116 w 658"/>
              <a:gd name="T5" fmla="*/ 0 h 82"/>
              <a:gd name="T6" fmla="*/ 545 w 658"/>
              <a:gd name="T7" fmla="*/ 0 h 82"/>
              <a:gd name="T8" fmla="*/ 658 w 658"/>
              <a:gd name="T9" fmla="*/ 82 h 82"/>
            </a:gdLst>
            <a:ahLst/>
            <a:cxnLst>
              <a:cxn ang="0">
                <a:pos x="T0" y="T1"/>
              </a:cxn>
              <a:cxn ang="0">
                <a:pos x="T2" y="T3"/>
              </a:cxn>
              <a:cxn ang="0">
                <a:pos x="T4" y="T5"/>
              </a:cxn>
              <a:cxn ang="0">
                <a:pos x="T6" y="T7"/>
              </a:cxn>
              <a:cxn ang="0">
                <a:pos x="T8" y="T9"/>
              </a:cxn>
            </a:cxnLst>
            <a:rect l="0" t="0" r="r" b="b"/>
            <a:pathLst>
              <a:path w="658" h="82">
                <a:moveTo>
                  <a:pt x="658" y="82"/>
                </a:moveTo>
                <a:lnTo>
                  <a:pt x="0" y="82"/>
                </a:lnTo>
                <a:lnTo>
                  <a:pt x="116" y="0"/>
                </a:lnTo>
                <a:lnTo>
                  <a:pt x="545" y="0"/>
                </a:lnTo>
                <a:lnTo>
                  <a:pt x="658" y="82"/>
                </a:lnTo>
                <a:close/>
              </a:path>
            </a:pathLst>
          </a:custGeom>
          <a:solidFill>
            <a:schemeClr val="accent2">
              <a:lumMod val="75000"/>
            </a:schemeClr>
          </a:solidFill>
          <a:ln>
            <a:noFill/>
          </a:ln>
        </p:spPr>
        <p:txBody>
          <a:bodyPr vert="horz" wrap="square" lIns="68574" tIns="34287" rIns="68574" bIns="34287" numCol="1" anchor="t" anchorCtr="0" compatLnSpc="1">
            <a:prstTxWarp prst="textNoShape">
              <a:avLst/>
            </a:prstTxWarp>
          </a:bodyPr>
          <a:lstStyle/>
          <a:p>
            <a:endParaRPr lang="en-IN" sz="1350"/>
          </a:p>
        </p:txBody>
      </p:sp>
      <p:sp>
        <p:nvSpPr>
          <p:cNvPr id="434" name="Rectangle 562"/>
          <p:cNvSpPr>
            <a:spLocks noChangeArrowheads="1"/>
          </p:cNvSpPr>
          <p:nvPr/>
        </p:nvSpPr>
        <p:spPr bwMode="auto">
          <a:xfrm>
            <a:off x="7071816" y="6557081"/>
            <a:ext cx="80886" cy="114303"/>
          </a:xfrm>
          <a:prstGeom prst="rect">
            <a:avLst/>
          </a:prstGeom>
          <a:solidFill>
            <a:schemeClr val="bg1">
              <a:lumMod val="95000"/>
            </a:schemeClr>
          </a:solidFill>
          <a:ln>
            <a:noFill/>
          </a:ln>
        </p:spPr>
        <p:txBody>
          <a:bodyPr vert="horz" wrap="square" lIns="68574" tIns="34287" rIns="68574" bIns="34287" numCol="1" anchor="t" anchorCtr="0" compatLnSpc="1">
            <a:prstTxWarp prst="textNoShape">
              <a:avLst/>
            </a:prstTxWarp>
          </a:bodyPr>
          <a:lstStyle/>
          <a:p>
            <a:endParaRPr lang="en-IN" sz="1350"/>
          </a:p>
        </p:txBody>
      </p:sp>
      <p:sp>
        <p:nvSpPr>
          <p:cNvPr id="435" name="Freeform 434"/>
          <p:cNvSpPr>
            <a:spLocks noChangeArrowheads="1"/>
          </p:cNvSpPr>
          <p:nvPr/>
        </p:nvSpPr>
        <p:spPr bwMode="auto">
          <a:xfrm>
            <a:off x="7016065" y="6557081"/>
            <a:ext cx="39638" cy="114303"/>
          </a:xfrm>
          <a:custGeom>
            <a:avLst/>
            <a:gdLst>
              <a:gd name="connsiteX0" fmla="*/ 0 w 82446"/>
              <a:gd name="connsiteY0" fmla="*/ 92500 h 178296"/>
              <a:gd name="connsiteX1" fmla="*/ 82446 w 82446"/>
              <a:gd name="connsiteY1" fmla="*/ 92500 h 178296"/>
              <a:gd name="connsiteX2" fmla="*/ 82446 w 82446"/>
              <a:gd name="connsiteY2" fmla="*/ 178296 h 178296"/>
              <a:gd name="connsiteX3" fmla="*/ 0 w 82446"/>
              <a:gd name="connsiteY3" fmla="*/ 178296 h 178296"/>
              <a:gd name="connsiteX4" fmla="*/ 0 w 82446"/>
              <a:gd name="connsiteY4" fmla="*/ 0 h 178296"/>
              <a:gd name="connsiteX5" fmla="*/ 82446 w 82446"/>
              <a:gd name="connsiteY5" fmla="*/ 0 h 178296"/>
              <a:gd name="connsiteX6" fmla="*/ 82446 w 82446"/>
              <a:gd name="connsiteY6" fmla="*/ 85797 h 178296"/>
              <a:gd name="connsiteX7" fmla="*/ 0 w 82446"/>
              <a:gd name="connsiteY7" fmla="*/ 85797 h 178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2446" h="178296">
                <a:moveTo>
                  <a:pt x="0" y="92500"/>
                </a:moveTo>
                <a:lnTo>
                  <a:pt x="82446" y="92500"/>
                </a:lnTo>
                <a:lnTo>
                  <a:pt x="82446" y="178296"/>
                </a:lnTo>
                <a:lnTo>
                  <a:pt x="0" y="178296"/>
                </a:lnTo>
                <a:close/>
                <a:moveTo>
                  <a:pt x="0" y="0"/>
                </a:moveTo>
                <a:lnTo>
                  <a:pt x="82446" y="0"/>
                </a:lnTo>
                <a:lnTo>
                  <a:pt x="82446" y="85797"/>
                </a:lnTo>
                <a:lnTo>
                  <a:pt x="0" y="85797"/>
                </a:lnTo>
                <a:close/>
              </a:path>
            </a:pathLst>
          </a:custGeom>
          <a:solidFill>
            <a:schemeClr val="bg1">
              <a:lumMod val="95000"/>
            </a:schemeClr>
          </a:solidFill>
          <a:ln>
            <a:noFill/>
          </a:ln>
        </p:spPr>
        <p:txBody>
          <a:bodyPr vert="horz" wrap="square" lIns="68574" tIns="34287" rIns="68574" bIns="34287" numCol="1" anchor="t" anchorCtr="0" compatLnSpc="1">
            <a:prstTxWarp prst="textNoShape">
              <a:avLst/>
            </a:prstTxWarp>
          </a:bodyPr>
          <a:lstStyle/>
          <a:p>
            <a:endParaRPr lang="en-IN" sz="1350"/>
          </a:p>
        </p:txBody>
      </p:sp>
      <p:sp>
        <p:nvSpPr>
          <p:cNvPr id="436" name="Freeform 435"/>
          <p:cNvSpPr>
            <a:spLocks noChangeArrowheads="1"/>
          </p:cNvSpPr>
          <p:nvPr/>
        </p:nvSpPr>
        <p:spPr bwMode="auto">
          <a:xfrm>
            <a:off x="7167848" y="6557081"/>
            <a:ext cx="40282" cy="114303"/>
          </a:xfrm>
          <a:custGeom>
            <a:avLst/>
            <a:gdLst>
              <a:gd name="connsiteX0" fmla="*/ 0 w 83786"/>
              <a:gd name="connsiteY0" fmla="*/ 92500 h 178296"/>
              <a:gd name="connsiteX1" fmla="*/ 83786 w 83786"/>
              <a:gd name="connsiteY1" fmla="*/ 92500 h 178296"/>
              <a:gd name="connsiteX2" fmla="*/ 83786 w 83786"/>
              <a:gd name="connsiteY2" fmla="*/ 178296 h 178296"/>
              <a:gd name="connsiteX3" fmla="*/ 0 w 83786"/>
              <a:gd name="connsiteY3" fmla="*/ 178296 h 178296"/>
              <a:gd name="connsiteX4" fmla="*/ 0 w 83786"/>
              <a:gd name="connsiteY4" fmla="*/ 0 h 178296"/>
              <a:gd name="connsiteX5" fmla="*/ 83786 w 83786"/>
              <a:gd name="connsiteY5" fmla="*/ 0 h 178296"/>
              <a:gd name="connsiteX6" fmla="*/ 83786 w 83786"/>
              <a:gd name="connsiteY6" fmla="*/ 85797 h 178296"/>
              <a:gd name="connsiteX7" fmla="*/ 0 w 83786"/>
              <a:gd name="connsiteY7" fmla="*/ 85797 h 178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3786" h="178296">
                <a:moveTo>
                  <a:pt x="0" y="92500"/>
                </a:moveTo>
                <a:lnTo>
                  <a:pt x="83786" y="92500"/>
                </a:lnTo>
                <a:lnTo>
                  <a:pt x="83786" y="178296"/>
                </a:lnTo>
                <a:lnTo>
                  <a:pt x="0" y="178296"/>
                </a:lnTo>
                <a:close/>
                <a:moveTo>
                  <a:pt x="0" y="0"/>
                </a:moveTo>
                <a:lnTo>
                  <a:pt x="83786" y="0"/>
                </a:lnTo>
                <a:lnTo>
                  <a:pt x="83786" y="85797"/>
                </a:lnTo>
                <a:lnTo>
                  <a:pt x="0" y="85797"/>
                </a:lnTo>
                <a:close/>
              </a:path>
            </a:pathLst>
          </a:custGeom>
          <a:solidFill>
            <a:schemeClr val="bg1">
              <a:lumMod val="95000"/>
            </a:schemeClr>
          </a:solidFill>
          <a:ln>
            <a:noFill/>
          </a:ln>
        </p:spPr>
        <p:txBody>
          <a:bodyPr vert="horz" wrap="square" lIns="68574" tIns="34287" rIns="68574" bIns="34287" numCol="1" anchor="t" anchorCtr="0" compatLnSpc="1">
            <a:prstTxWarp prst="textNoShape">
              <a:avLst/>
            </a:prstTxWarp>
          </a:bodyPr>
          <a:lstStyle/>
          <a:p>
            <a:endParaRPr lang="en-IN" sz="1350"/>
          </a:p>
        </p:txBody>
      </p:sp>
      <p:sp>
        <p:nvSpPr>
          <p:cNvPr id="437" name="Freeform 567"/>
          <p:cNvSpPr>
            <a:spLocks/>
          </p:cNvSpPr>
          <p:nvPr/>
        </p:nvSpPr>
        <p:spPr bwMode="auto">
          <a:xfrm>
            <a:off x="7051192" y="6724238"/>
            <a:ext cx="115689" cy="190791"/>
          </a:xfrm>
          <a:custGeom>
            <a:avLst/>
            <a:gdLst>
              <a:gd name="T0" fmla="*/ 73 w 146"/>
              <a:gd name="T1" fmla="*/ 0 h 180"/>
              <a:gd name="T2" fmla="*/ 0 w 146"/>
              <a:gd name="T3" fmla="*/ 73 h 180"/>
              <a:gd name="T4" fmla="*/ 0 w 146"/>
              <a:gd name="T5" fmla="*/ 180 h 180"/>
              <a:gd name="T6" fmla="*/ 146 w 146"/>
              <a:gd name="T7" fmla="*/ 180 h 180"/>
              <a:gd name="T8" fmla="*/ 146 w 146"/>
              <a:gd name="T9" fmla="*/ 73 h 180"/>
              <a:gd name="T10" fmla="*/ 73 w 146"/>
              <a:gd name="T11" fmla="*/ 0 h 180"/>
            </a:gdLst>
            <a:ahLst/>
            <a:cxnLst>
              <a:cxn ang="0">
                <a:pos x="T0" y="T1"/>
              </a:cxn>
              <a:cxn ang="0">
                <a:pos x="T2" y="T3"/>
              </a:cxn>
              <a:cxn ang="0">
                <a:pos x="T4" y="T5"/>
              </a:cxn>
              <a:cxn ang="0">
                <a:pos x="T6" y="T7"/>
              </a:cxn>
              <a:cxn ang="0">
                <a:pos x="T8" y="T9"/>
              </a:cxn>
              <a:cxn ang="0">
                <a:pos x="T10" y="T11"/>
              </a:cxn>
            </a:cxnLst>
            <a:rect l="0" t="0" r="r" b="b"/>
            <a:pathLst>
              <a:path w="146" h="180">
                <a:moveTo>
                  <a:pt x="73" y="0"/>
                </a:moveTo>
                <a:cubicBezTo>
                  <a:pt x="32" y="0"/>
                  <a:pt x="0" y="32"/>
                  <a:pt x="0" y="73"/>
                </a:cubicBezTo>
                <a:cubicBezTo>
                  <a:pt x="0" y="180"/>
                  <a:pt x="0" y="180"/>
                  <a:pt x="0" y="180"/>
                </a:cubicBezTo>
                <a:cubicBezTo>
                  <a:pt x="146" y="180"/>
                  <a:pt x="146" y="180"/>
                  <a:pt x="146" y="180"/>
                </a:cubicBezTo>
                <a:cubicBezTo>
                  <a:pt x="146" y="73"/>
                  <a:pt x="146" y="73"/>
                  <a:pt x="146" y="73"/>
                </a:cubicBezTo>
                <a:cubicBezTo>
                  <a:pt x="146" y="32"/>
                  <a:pt x="113" y="0"/>
                  <a:pt x="73" y="0"/>
                </a:cubicBezTo>
                <a:close/>
              </a:path>
            </a:pathLst>
          </a:custGeom>
          <a:solidFill>
            <a:schemeClr val="bg1"/>
          </a:solidFill>
          <a:ln>
            <a:noFill/>
          </a:ln>
        </p:spPr>
        <p:txBody>
          <a:bodyPr vert="horz" wrap="square" lIns="68574" tIns="34287" rIns="68574" bIns="34287" numCol="1" anchor="t" anchorCtr="0" compatLnSpc="1">
            <a:prstTxWarp prst="textNoShape">
              <a:avLst/>
            </a:prstTxWarp>
          </a:bodyPr>
          <a:lstStyle/>
          <a:p>
            <a:endParaRPr lang="en-IN" sz="1350"/>
          </a:p>
        </p:txBody>
      </p:sp>
      <p:sp>
        <p:nvSpPr>
          <p:cNvPr id="438" name="Rectangle 568"/>
          <p:cNvSpPr>
            <a:spLocks noChangeArrowheads="1"/>
          </p:cNvSpPr>
          <p:nvPr/>
        </p:nvSpPr>
        <p:spPr bwMode="auto">
          <a:xfrm>
            <a:off x="7029601" y="6927920"/>
            <a:ext cx="157905" cy="15900"/>
          </a:xfrm>
          <a:prstGeom prst="rect">
            <a:avLst/>
          </a:prstGeom>
          <a:solidFill>
            <a:schemeClr val="accent2">
              <a:lumMod val="75000"/>
            </a:schemeClr>
          </a:solidFill>
          <a:ln>
            <a:noFill/>
          </a:ln>
        </p:spPr>
        <p:txBody>
          <a:bodyPr vert="horz" wrap="square" lIns="68574" tIns="34287" rIns="68574" bIns="34287" numCol="1" anchor="t" anchorCtr="0" compatLnSpc="1">
            <a:prstTxWarp prst="textNoShape">
              <a:avLst/>
            </a:prstTxWarp>
          </a:bodyPr>
          <a:lstStyle/>
          <a:p>
            <a:endParaRPr lang="en-IN" sz="1350"/>
          </a:p>
        </p:txBody>
      </p:sp>
      <p:sp>
        <p:nvSpPr>
          <p:cNvPr id="439" name="Rectangle 569"/>
          <p:cNvSpPr>
            <a:spLocks noChangeArrowheads="1"/>
          </p:cNvSpPr>
          <p:nvPr/>
        </p:nvSpPr>
        <p:spPr bwMode="auto">
          <a:xfrm>
            <a:off x="7009943" y="6953273"/>
            <a:ext cx="198187" cy="15900"/>
          </a:xfrm>
          <a:prstGeom prst="rect">
            <a:avLst/>
          </a:prstGeom>
          <a:solidFill>
            <a:schemeClr val="accent2">
              <a:lumMod val="75000"/>
            </a:schemeClr>
          </a:solidFill>
          <a:ln>
            <a:noFill/>
          </a:ln>
        </p:spPr>
        <p:txBody>
          <a:bodyPr vert="horz" wrap="square" lIns="68574" tIns="34287" rIns="68574" bIns="34287" numCol="1" anchor="t" anchorCtr="0" compatLnSpc="1">
            <a:prstTxWarp prst="textNoShape">
              <a:avLst/>
            </a:prstTxWarp>
          </a:bodyPr>
          <a:lstStyle/>
          <a:p>
            <a:endParaRPr lang="en-IN" sz="1350"/>
          </a:p>
        </p:txBody>
      </p:sp>
      <p:sp>
        <p:nvSpPr>
          <p:cNvPr id="440" name="Rectangle 570"/>
          <p:cNvSpPr>
            <a:spLocks noChangeArrowheads="1"/>
          </p:cNvSpPr>
          <p:nvPr/>
        </p:nvSpPr>
        <p:spPr bwMode="auto">
          <a:xfrm>
            <a:off x="6980296" y="6978625"/>
            <a:ext cx="256515" cy="15900"/>
          </a:xfrm>
          <a:prstGeom prst="rect">
            <a:avLst/>
          </a:prstGeom>
          <a:solidFill>
            <a:schemeClr val="accent2">
              <a:lumMod val="75000"/>
            </a:schemeClr>
          </a:solidFill>
          <a:ln>
            <a:noFill/>
          </a:ln>
        </p:spPr>
        <p:txBody>
          <a:bodyPr vert="horz" wrap="square" lIns="68574" tIns="34287" rIns="68574" bIns="34287" numCol="1" anchor="t" anchorCtr="0" compatLnSpc="1">
            <a:prstTxWarp prst="textNoShape">
              <a:avLst/>
            </a:prstTxWarp>
          </a:bodyPr>
          <a:lstStyle/>
          <a:p>
            <a:endParaRPr lang="en-IN" sz="1350"/>
          </a:p>
        </p:txBody>
      </p:sp>
      <p:sp>
        <p:nvSpPr>
          <p:cNvPr id="441" name="Rectangle 633"/>
          <p:cNvSpPr>
            <a:spLocks noChangeArrowheads="1"/>
          </p:cNvSpPr>
          <p:nvPr/>
        </p:nvSpPr>
        <p:spPr bwMode="auto">
          <a:xfrm>
            <a:off x="7400517" y="6072369"/>
            <a:ext cx="59295" cy="922157"/>
          </a:xfrm>
          <a:prstGeom prst="rect">
            <a:avLst/>
          </a:prstGeom>
          <a:solidFill>
            <a:schemeClr val="accent2">
              <a:lumMod val="75000"/>
            </a:schemeClr>
          </a:solidFill>
          <a:ln>
            <a:noFill/>
          </a:ln>
          <a:extLst/>
        </p:spPr>
        <p:txBody>
          <a:bodyPr vert="horz" wrap="square" lIns="68574" tIns="34287" rIns="68574" bIns="34287" numCol="1" anchor="t" anchorCtr="0" compatLnSpc="1">
            <a:prstTxWarp prst="textNoShape">
              <a:avLst/>
            </a:prstTxWarp>
          </a:bodyPr>
          <a:lstStyle/>
          <a:p>
            <a:endParaRPr lang="en-IN" sz="1350"/>
          </a:p>
        </p:txBody>
      </p:sp>
      <p:sp>
        <p:nvSpPr>
          <p:cNvPr id="442" name="Freeform 634"/>
          <p:cNvSpPr>
            <a:spLocks/>
          </p:cNvSpPr>
          <p:nvPr/>
        </p:nvSpPr>
        <p:spPr bwMode="auto">
          <a:xfrm>
            <a:off x="7110487" y="5839466"/>
            <a:ext cx="122457" cy="206261"/>
          </a:xfrm>
          <a:custGeom>
            <a:avLst/>
            <a:gdLst>
              <a:gd name="T0" fmla="*/ 0 w 380"/>
              <a:gd name="T1" fmla="*/ 0 h 480"/>
              <a:gd name="T2" fmla="*/ 193 w 380"/>
              <a:gd name="T3" fmla="*/ 0 h 480"/>
              <a:gd name="T4" fmla="*/ 380 w 380"/>
              <a:gd name="T5" fmla="*/ 480 h 480"/>
              <a:gd name="T6" fmla="*/ 0 w 380"/>
              <a:gd name="T7" fmla="*/ 0 h 480"/>
            </a:gdLst>
            <a:ahLst/>
            <a:cxnLst>
              <a:cxn ang="0">
                <a:pos x="T0" y="T1"/>
              </a:cxn>
              <a:cxn ang="0">
                <a:pos x="T2" y="T3"/>
              </a:cxn>
              <a:cxn ang="0">
                <a:pos x="T4" y="T5"/>
              </a:cxn>
              <a:cxn ang="0">
                <a:pos x="T6" y="T7"/>
              </a:cxn>
            </a:cxnLst>
            <a:rect l="0" t="0" r="r" b="b"/>
            <a:pathLst>
              <a:path w="380" h="480">
                <a:moveTo>
                  <a:pt x="0" y="0"/>
                </a:moveTo>
                <a:lnTo>
                  <a:pt x="193" y="0"/>
                </a:lnTo>
                <a:lnTo>
                  <a:pt x="380" y="480"/>
                </a:lnTo>
                <a:lnTo>
                  <a:pt x="0" y="0"/>
                </a:lnTo>
                <a:close/>
              </a:path>
            </a:pathLst>
          </a:custGeom>
          <a:solidFill>
            <a:schemeClr val="accent2">
              <a:lumMod val="75000"/>
            </a:schemeClr>
          </a:solidFill>
          <a:ln>
            <a:noFill/>
          </a:ln>
          <a:extLst/>
        </p:spPr>
        <p:txBody>
          <a:bodyPr vert="horz" wrap="square" lIns="68574" tIns="34287" rIns="68574" bIns="34287" numCol="1" anchor="t" anchorCtr="0" compatLnSpc="1">
            <a:prstTxWarp prst="textNoShape">
              <a:avLst/>
            </a:prstTxWarp>
          </a:bodyPr>
          <a:lstStyle/>
          <a:p>
            <a:endParaRPr lang="en-IN" sz="1350"/>
          </a:p>
        </p:txBody>
      </p:sp>
      <p:sp>
        <p:nvSpPr>
          <p:cNvPr id="443" name="Freeform 635"/>
          <p:cNvSpPr>
            <a:spLocks/>
          </p:cNvSpPr>
          <p:nvPr/>
        </p:nvSpPr>
        <p:spPr bwMode="auto">
          <a:xfrm>
            <a:off x="7345733" y="5970528"/>
            <a:ext cx="13535" cy="75199"/>
          </a:xfrm>
          <a:custGeom>
            <a:avLst/>
            <a:gdLst>
              <a:gd name="T0" fmla="*/ 0 w 42"/>
              <a:gd name="T1" fmla="*/ 175 h 175"/>
              <a:gd name="T2" fmla="*/ 42 w 42"/>
              <a:gd name="T3" fmla="*/ 0 h 175"/>
              <a:gd name="T4" fmla="*/ 0 w 42"/>
              <a:gd name="T5" fmla="*/ 0 h 175"/>
              <a:gd name="T6" fmla="*/ 0 w 42"/>
              <a:gd name="T7" fmla="*/ 175 h 175"/>
            </a:gdLst>
            <a:ahLst/>
            <a:cxnLst>
              <a:cxn ang="0">
                <a:pos x="T0" y="T1"/>
              </a:cxn>
              <a:cxn ang="0">
                <a:pos x="T2" y="T3"/>
              </a:cxn>
              <a:cxn ang="0">
                <a:pos x="T4" y="T5"/>
              </a:cxn>
              <a:cxn ang="0">
                <a:pos x="T6" y="T7"/>
              </a:cxn>
            </a:cxnLst>
            <a:rect l="0" t="0" r="r" b="b"/>
            <a:pathLst>
              <a:path w="42" h="175">
                <a:moveTo>
                  <a:pt x="0" y="175"/>
                </a:moveTo>
                <a:lnTo>
                  <a:pt x="42" y="0"/>
                </a:lnTo>
                <a:lnTo>
                  <a:pt x="0" y="0"/>
                </a:lnTo>
                <a:lnTo>
                  <a:pt x="0" y="175"/>
                </a:lnTo>
                <a:close/>
              </a:path>
            </a:pathLst>
          </a:custGeom>
          <a:solidFill>
            <a:schemeClr val="accent2">
              <a:lumMod val="75000"/>
            </a:schemeClr>
          </a:solidFill>
          <a:ln>
            <a:noFill/>
          </a:ln>
          <a:extLst/>
        </p:spPr>
        <p:txBody>
          <a:bodyPr vert="horz" wrap="square" lIns="68574" tIns="34287" rIns="68574" bIns="34287" numCol="1" anchor="t" anchorCtr="0" compatLnSpc="1">
            <a:prstTxWarp prst="textNoShape">
              <a:avLst/>
            </a:prstTxWarp>
          </a:bodyPr>
          <a:lstStyle/>
          <a:p>
            <a:endParaRPr lang="en-IN" sz="1350"/>
          </a:p>
        </p:txBody>
      </p:sp>
      <p:sp>
        <p:nvSpPr>
          <p:cNvPr id="444" name="Freeform 636"/>
          <p:cNvSpPr>
            <a:spLocks/>
          </p:cNvSpPr>
          <p:nvPr/>
        </p:nvSpPr>
        <p:spPr bwMode="auto">
          <a:xfrm>
            <a:off x="7312218" y="5891031"/>
            <a:ext cx="62840" cy="70903"/>
          </a:xfrm>
          <a:custGeom>
            <a:avLst/>
            <a:gdLst>
              <a:gd name="T0" fmla="*/ 0 w 195"/>
              <a:gd name="T1" fmla="*/ 0 h 165"/>
              <a:gd name="T2" fmla="*/ 195 w 195"/>
              <a:gd name="T3" fmla="*/ 0 h 165"/>
              <a:gd name="T4" fmla="*/ 153 w 195"/>
              <a:gd name="T5" fmla="*/ 165 h 165"/>
              <a:gd name="T6" fmla="*/ 104 w 195"/>
              <a:gd name="T7" fmla="*/ 165 h 165"/>
              <a:gd name="T8" fmla="*/ 0 w 195"/>
              <a:gd name="T9" fmla="*/ 0 h 165"/>
            </a:gdLst>
            <a:ahLst/>
            <a:cxnLst>
              <a:cxn ang="0">
                <a:pos x="T0" y="T1"/>
              </a:cxn>
              <a:cxn ang="0">
                <a:pos x="T2" y="T3"/>
              </a:cxn>
              <a:cxn ang="0">
                <a:pos x="T4" y="T5"/>
              </a:cxn>
              <a:cxn ang="0">
                <a:pos x="T6" y="T7"/>
              </a:cxn>
              <a:cxn ang="0">
                <a:pos x="T8" y="T9"/>
              </a:cxn>
            </a:cxnLst>
            <a:rect l="0" t="0" r="r" b="b"/>
            <a:pathLst>
              <a:path w="195" h="165">
                <a:moveTo>
                  <a:pt x="0" y="0"/>
                </a:moveTo>
                <a:lnTo>
                  <a:pt x="195" y="0"/>
                </a:lnTo>
                <a:lnTo>
                  <a:pt x="153" y="165"/>
                </a:lnTo>
                <a:lnTo>
                  <a:pt x="104" y="165"/>
                </a:lnTo>
                <a:lnTo>
                  <a:pt x="0" y="0"/>
                </a:lnTo>
                <a:close/>
              </a:path>
            </a:pathLst>
          </a:custGeom>
          <a:solidFill>
            <a:schemeClr val="accent2">
              <a:lumMod val="75000"/>
            </a:schemeClr>
          </a:solidFill>
          <a:ln>
            <a:noFill/>
          </a:ln>
          <a:extLst/>
        </p:spPr>
        <p:txBody>
          <a:bodyPr vert="horz" wrap="square" lIns="68574" tIns="34287" rIns="68574" bIns="34287" numCol="1" anchor="t" anchorCtr="0" compatLnSpc="1">
            <a:prstTxWarp prst="textNoShape">
              <a:avLst/>
            </a:prstTxWarp>
          </a:bodyPr>
          <a:lstStyle/>
          <a:p>
            <a:endParaRPr lang="en-IN" sz="1350"/>
          </a:p>
        </p:txBody>
      </p:sp>
      <p:sp>
        <p:nvSpPr>
          <p:cNvPr id="445" name="Freeform 637"/>
          <p:cNvSpPr>
            <a:spLocks/>
          </p:cNvSpPr>
          <p:nvPr/>
        </p:nvSpPr>
        <p:spPr bwMode="auto">
          <a:xfrm>
            <a:off x="6943236" y="5970528"/>
            <a:ext cx="13535" cy="75199"/>
          </a:xfrm>
          <a:custGeom>
            <a:avLst/>
            <a:gdLst>
              <a:gd name="T0" fmla="*/ 0 w 42"/>
              <a:gd name="T1" fmla="*/ 175 h 175"/>
              <a:gd name="T2" fmla="*/ 42 w 42"/>
              <a:gd name="T3" fmla="*/ 0 h 175"/>
              <a:gd name="T4" fmla="*/ 0 w 42"/>
              <a:gd name="T5" fmla="*/ 0 h 175"/>
              <a:gd name="T6" fmla="*/ 0 w 42"/>
              <a:gd name="T7" fmla="*/ 175 h 175"/>
            </a:gdLst>
            <a:ahLst/>
            <a:cxnLst>
              <a:cxn ang="0">
                <a:pos x="T0" y="T1"/>
              </a:cxn>
              <a:cxn ang="0">
                <a:pos x="T2" y="T3"/>
              </a:cxn>
              <a:cxn ang="0">
                <a:pos x="T4" y="T5"/>
              </a:cxn>
              <a:cxn ang="0">
                <a:pos x="T6" y="T7"/>
              </a:cxn>
            </a:cxnLst>
            <a:rect l="0" t="0" r="r" b="b"/>
            <a:pathLst>
              <a:path w="42" h="175">
                <a:moveTo>
                  <a:pt x="0" y="175"/>
                </a:moveTo>
                <a:lnTo>
                  <a:pt x="42" y="0"/>
                </a:lnTo>
                <a:lnTo>
                  <a:pt x="0" y="0"/>
                </a:lnTo>
                <a:lnTo>
                  <a:pt x="0" y="175"/>
                </a:lnTo>
                <a:close/>
              </a:path>
            </a:pathLst>
          </a:custGeom>
          <a:solidFill>
            <a:schemeClr val="accent2">
              <a:lumMod val="75000"/>
            </a:schemeClr>
          </a:solidFill>
          <a:ln>
            <a:noFill/>
          </a:ln>
          <a:extLst/>
        </p:spPr>
        <p:txBody>
          <a:bodyPr vert="horz" wrap="square" lIns="68574" tIns="34287" rIns="68574" bIns="34287" numCol="1" anchor="t" anchorCtr="0" compatLnSpc="1">
            <a:prstTxWarp prst="textNoShape">
              <a:avLst/>
            </a:prstTxWarp>
          </a:bodyPr>
          <a:lstStyle/>
          <a:p>
            <a:endParaRPr lang="en-IN" sz="1350"/>
          </a:p>
        </p:txBody>
      </p:sp>
      <p:sp>
        <p:nvSpPr>
          <p:cNvPr id="446" name="Freeform 638"/>
          <p:cNvSpPr>
            <a:spLocks/>
          </p:cNvSpPr>
          <p:nvPr/>
        </p:nvSpPr>
        <p:spPr bwMode="auto">
          <a:xfrm>
            <a:off x="6909722" y="5891031"/>
            <a:ext cx="62840" cy="70903"/>
          </a:xfrm>
          <a:custGeom>
            <a:avLst/>
            <a:gdLst>
              <a:gd name="T0" fmla="*/ 0 w 195"/>
              <a:gd name="T1" fmla="*/ 0 h 165"/>
              <a:gd name="T2" fmla="*/ 195 w 195"/>
              <a:gd name="T3" fmla="*/ 0 h 165"/>
              <a:gd name="T4" fmla="*/ 153 w 195"/>
              <a:gd name="T5" fmla="*/ 165 h 165"/>
              <a:gd name="T6" fmla="*/ 104 w 195"/>
              <a:gd name="T7" fmla="*/ 165 h 165"/>
              <a:gd name="T8" fmla="*/ 0 w 195"/>
              <a:gd name="T9" fmla="*/ 0 h 165"/>
            </a:gdLst>
            <a:ahLst/>
            <a:cxnLst>
              <a:cxn ang="0">
                <a:pos x="T0" y="T1"/>
              </a:cxn>
              <a:cxn ang="0">
                <a:pos x="T2" y="T3"/>
              </a:cxn>
              <a:cxn ang="0">
                <a:pos x="T4" y="T5"/>
              </a:cxn>
              <a:cxn ang="0">
                <a:pos x="T6" y="T7"/>
              </a:cxn>
              <a:cxn ang="0">
                <a:pos x="T8" y="T9"/>
              </a:cxn>
            </a:cxnLst>
            <a:rect l="0" t="0" r="r" b="b"/>
            <a:pathLst>
              <a:path w="195" h="165">
                <a:moveTo>
                  <a:pt x="0" y="0"/>
                </a:moveTo>
                <a:lnTo>
                  <a:pt x="195" y="0"/>
                </a:lnTo>
                <a:lnTo>
                  <a:pt x="153" y="165"/>
                </a:lnTo>
                <a:lnTo>
                  <a:pt x="104" y="165"/>
                </a:lnTo>
                <a:lnTo>
                  <a:pt x="0" y="0"/>
                </a:lnTo>
                <a:close/>
              </a:path>
            </a:pathLst>
          </a:custGeom>
          <a:solidFill>
            <a:schemeClr val="accent2">
              <a:lumMod val="75000"/>
            </a:schemeClr>
          </a:solidFill>
          <a:ln>
            <a:noFill/>
          </a:ln>
          <a:extLst/>
        </p:spPr>
        <p:txBody>
          <a:bodyPr vert="horz" wrap="square" lIns="68574" tIns="34287" rIns="68574" bIns="34287" numCol="1" anchor="t" anchorCtr="0" compatLnSpc="1">
            <a:prstTxWarp prst="textNoShape">
              <a:avLst/>
            </a:prstTxWarp>
          </a:bodyPr>
          <a:lstStyle/>
          <a:p>
            <a:endParaRPr lang="en-IN" sz="1350"/>
          </a:p>
        </p:txBody>
      </p:sp>
      <p:sp>
        <p:nvSpPr>
          <p:cNvPr id="447" name="Rectangle 672"/>
          <p:cNvSpPr>
            <a:spLocks noChangeArrowheads="1"/>
          </p:cNvSpPr>
          <p:nvPr/>
        </p:nvSpPr>
        <p:spPr bwMode="auto">
          <a:xfrm>
            <a:off x="7400517" y="6098580"/>
            <a:ext cx="59295" cy="15900"/>
          </a:xfrm>
          <a:prstGeom prst="rect">
            <a:avLst/>
          </a:prstGeom>
          <a:solidFill>
            <a:schemeClr val="accent2">
              <a:lumMod val="50000"/>
            </a:schemeClr>
          </a:solidFill>
          <a:ln>
            <a:noFill/>
          </a:ln>
        </p:spPr>
        <p:txBody>
          <a:bodyPr vert="horz" wrap="square" lIns="68574" tIns="34287" rIns="68574" bIns="34287" numCol="1" anchor="t" anchorCtr="0" compatLnSpc="1">
            <a:prstTxWarp prst="textNoShape">
              <a:avLst/>
            </a:prstTxWarp>
          </a:bodyPr>
          <a:lstStyle/>
          <a:p>
            <a:endParaRPr lang="en-IN" sz="1350"/>
          </a:p>
        </p:txBody>
      </p:sp>
      <p:sp>
        <p:nvSpPr>
          <p:cNvPr id="448" name="Rectangle 294"/>
          <p:cNvSpPr>
            <a:spLocks noChangeArrowheads="1"/>
          </p:cNvSpPr>
          <p:nvPr/>
        </p:nvSpPr>
        <p:spPr bwMode="auto">
          <a:xfrm>
            <a:off x="6424083" y="5968378"/>
            <a:ext cx="303242" cy="1026147"/>
          </a:xfrm>
          <a:prstGeom prst="rect">
            <a:avLst/>
          </a:prstGeom>
          <a:solidFill>
            <a:schemeClr val="accent2"/>
          </a:solidFill>
          <a:ln>
            <a:noFill/>
          </a:ln>
          <a:extLst/>
        </p:spPr>
        <p:txBody>
          <a:bodyPr vert="horz" wrap="square" lIns="68574" tIns="34287" rIns="68574" bIns="34287" numCol="1" anchor="t" anchorCtr="0" compatLnSpc="1">
            <a:prstTxWarp prst="textNoShape">
              <a:avLst/>
            </a:prstTxWarp>
          </a:bodyPr>
          <a:lstStyle/>
          <a:p>
            <a:endParaRPr lang="en-IN" sz="1350"/>
          </a:p>
        </p:txBody>
      </p:sp>
      <p:sp>
        <p:nvSpPr>
          <p:cNvPr id="449" name="Freeform 295"/>
          <p:cNvSpPr>
            <a:spLocks/>
          </p:cNvSpPr>
          <p:nvPr/>
        </p:nvSpPr>
        <p:spPr bwMode="auto">
          <a:xfrm>
            <a:off x="6633548" y="6088266"/>
            <a:ext cx="49306" cy="115162"/>
          </a:xfrm>
          <a:custGeom>
            <a:avLst/>
            <a:gdLst>
              <a:gd name="T0" fmla="*/ 31 w 62"/>
              <a:gd name="T1" fmla="*/ 0 h 109"/>
              <a:gd name="T2" fmla="*/ 0 w 62"/>
              <a:gd name="T3" fmla="*/ 32 h 109"/>
              <a:gd name="T4" fmla="*/ 0 w 62"/>
              <a:gd name="T5" fmla="*/ 109 h 109"/>
              <a:gd name="T6" fmla="*/ 62 w 62"/>
              <a:gd name="T7" fmla="*/ 109 h 109"/>
              <a:gd name="T8" fmla="*/ 62 w 62"/>
              <a:gd name="T9" fmla="*/ 32 h 109"/>
              <a:gd name="T10" fmla="*/ 31 w 62"/>
              <a:gd name="T11" fmla="*/ 0 h 109"/>
            </a:gdLst>
            <a:ahLst/>
            <a:cxnLst>
              <a:cxn ang="0">
                <a:pos x="T0" y="T1"/>
              </a:cxn>
              <a:cxn ang="0">
                <a:pos x="T2" y="T3"/>
              </a:cxn>
              <a:cxn ang="0">
                <a:pos x="T4" y="T5"/>
              </a:cxn>
              <a:cxn ang="0">
                <a:pos x="T6" y="T7"/>
              </a:cxn>
              <a:cxn ang="0">
                <a:pos x="T8" y="T9"/>
              </a:cxn>
              <a:cxn ang="0">
                <a:pos x="T10" y="T11"/>
              </a:cxn>
            </a:cxnLst>
            <a:rect l="0" t="0" r="r" b="b"/>
            <a:pathLst>
              <a:path w="62" h="109">
                <a:moveTo>
                  <a:pt x="31" y="0"/>
                </a:moveTo>
                <a:cubicBezTo>
                  <a:pt x="14" y="0"/>
                  <a:pt x="0" y="14"/>
                  <a:pt x="0" y="32"/>
                </a:cubicBezTo>
                <a:cubicBezTo>
                  <a:pt x="0" y="109"/>
                  <a:pt x="0" y="109"/>
                  <a:pt x="0" y="109"/>
                </a:cubicBezTo>
                <a:cubicBezTo>
                  <a:pt x="62" y="109"/>
                  <a:pt x="62" y="109"/>
                  <a:pt x="62" y="109"/>
                </a:cubicBezTo>
                <a:cubicBezTo>
                  <a:pt x="62" y="32"/>
                  <a:pt x="62" y="32"/>
                  <a:pt x="62" y="32"/>
                </a:cubicBezTo>
                <a:cubicBezTo>
                  <a:pt x="62" y="14"/>
                  <a:pt x="48" y="0"/>
                  <a:pt x="31" y="0"/>
                </a:cubicBezTo>
                <a:close/>
              </a:path>
            </a:pathLst>
          </a:custGeom>
          <a:solidFill>
            <a:schemeClr val="bg1"/>
          </a:solidFill>
          <a:ln>
            <a:noFill/>
          </a:ln>
        </p:spPr>
        <p:txBody>
          <a:bodyPr vert="horz" wrap="square" lIns="68574" tIns="34287" rIns="68574" bIns="34287" numCol="1" anchor="t" anchorCtr="0" compatLnSpc="1">
            <a:prstTxWarp prst="textNoShape">
              <a:avLst/>
            </a:prstTxWarp>
          </a:bodyPr>
          <a:lstStyle/>
          <a:p>
            <a:endParaRPr lang="en-IN" sz="1350"/>
          </a:p>
        </p:txBody>
      </p:sp>
      <p:sp>
        <p:nvSpPr>
          <p:cNvPr id="450" name="Freeform 296"/>
          <p:cNvSpPr>
            <a:spLocks/>
          </p:cNvSpPr>
          <p:nvPr/>
        </p:nvSpPr>
        <p:spPr bwMode="auto">
          <a:xfrm>
            <a:off x="6534938" y="6088266"/>
            <a:ext cx="49306" cy="115162"/>
          </a:xfrm>
          <a:custGeom>
            <a:avLst/>
            <a:gdLst>
              <a:gd name="T0" fmla="*/ 31 w 62"/>
              <a:gd name="T1" fmla="*/ 0 h 109"/>
              <a:gd name="T2" fmla="*/ 0 w 62"/>
              <a:gd name="T3" fmla="*/ 32 h 109"/>
              <a:gd name="T4" fmla="*/ 0 w 62"/>
              <a:gd name="T5" fmla="*/ 109 h 109"/>
              <a:gd name="T6" fmla="*/ 62 w 62"/>
              <a:gd name="T7" fmla="*/ 109 h 109"/>
              <a:gd name="T8" fmla="*/ 62 w 62"/>
              <a:gd name="T9" fmla="*/ 32 h 109"/>
              <a:gd name="T10" fmla="*/ 31 w 62"/>
              <a:gd name="T11" fmla="*/ 0 h 109"/>
            </a:gdLst>
            <a:ahLst/>
            <a:cxnLst>
              <a:cxn ang="0">
                <a:pos x="T0" y="T1"/>
              </a:cxn>
              <a:cxn ang="0">
                <a:pos x="T2" y="T3"/>
              </a:cxn>
              <a:cxn ang="0">
                <a:pos x="T4" y="T5"/>
              </a:cxn>
              <a:cxn ang="0">
                <a:pos x="T6" y="T7"/>
              </a:cxn>
              <a:cxn ang="0">
                <a:pos x="T8" y="T9"/>
              </a:cxn>
              <a:cxn ang="0">
                <a:pos x="T10" y="T11"/>
              </a:cxn>
            </a:cxnLst>
            <a:rect l="0" t="0" r="r" b="b"/>
            <a:pathLst>
              <a:path w="62" h="109">
                <a:moveTo>
                  <a:pt x="31" y="0"/>
                </a:moveTo>
                <a:cubicBezTo>
                  <a:pt x="14" y="0"/>
                  <a:pt x="0" y="14"/>
                  <a:pt x="0" y="32"/>
                </a:cubicBezTo>
                <a:cubicBezTo>
                  <a:pt x="0" y="109"/>
                  <a:pt x="0" y="109"/>
                  <a:pt x="0" y="109"/>
                </a:cubicBezTo>
                <a:cubicBezTo>
                  <a:pt x="62" y="109"/>
                  <a:pt x="62" y="109"/>
                  <a:pt x="62" y="109"/>
                </a:cubicBezTo>
                <a:cubicBezTo>
                  <a:pt x="62" y="32"/>
                  <a:pt x="62" y="32"/>
                  <a:pt x="62" y="32"/>
                </a:cubicBezTo>
                <a:cubicBezTo>
                  <a:pt x="62" y="14"/>
                  <a:pt x="48" y="0"/>
                  <a:pt x="31" y="0"/>
                </a:cubicBezTo>
                <a:close/>
              </a:path>
            </a:pathLst>
          </a:custGeom>
          <a:solidFill>
            <a:schemeClr val="bg1"/>
          </a:solidFill>
          <a:ln>
            <a:noFill/>
          </a:ln>
        </p:spPr>
        <p:txBody>
          <a:bodyPr vert="horz" wrap="square" lIns="68574" tIns="34287" rIns="68574" bIns="34287" numCol="1" anchor="t" anchorCtr="0" compatLnSpc="1">
            <a:prstTxWarp prst="textNoShape">
              <a:avLst/>
            </a:prstTxWarp>
          </a:bodyPr>
          <a:lstStyle/>
          <a:p>
            <a:endParaRPr lang="en-IN" sz="1350"/>
          </a:p>
        </p:txBody>
      </p:sp>
      <p:sp>
        <p:nvSpPr>
          <p:cNvPr id="451" name="Rectangle 297"/>
          <p:cNvSpPr>
            <a:spLocks noChangeArrowheads="1"/>
          </p:cNvSpPr>
          <p:nvPr/>
        </p:nvSpPr>
        <p:spPr bwMode="auto">
          <a:xfrm>
            <a:off x="6424083" y="6058617"/>
            <a:ext cx="303242" cy="15900"/>
          </a:xfrm>
          <a:prstGeom prst="rect">
            <a:avLst/>
          </a:prstGeom>
          <a:solidFill>
            <a:schemeClr val="accent2">
              <a:lumMod val="20000"/>
              <a:lumOff val="80000"/>
            </a:schemeClr>
          </a:solidFill>
          <a:ln>
            <a:noFill/>
          </a:ln>
          <a:extLst/>
        </p:spPr>
        <p:txBody>
          <a:bodyPr vert="horz" wrap="square" lIns="68574" tIns="34287" rIns="68574" bIns="34287" numCol="1" anchor="t" anchorCtr="0" compatLnSpc="1">
            <a:prstTxWarp prst="textNoShape">
              <a:avLst/>
            </a:prstTxWarp>
          </a:bodyPr>
          <a:lstStyle/>
          <a:p>
            <a:endParaRPr lang="en-IN" sz="1350"/>
          </a:p>
        </p:txBody>
      </p:sp>
      <p:sp>
        <p:nvSpPr>
          <p:cNvPr id="452" name="Rectangle 298"/>
          <p:cNvSpPr>
            <a:spLocks noChangeArrowheads="1"/>
          </p:cNvSpPr>
          <p:nvPr/>
        </p:nvSpPr>
        <p:spPr bwMode="auto">
          <a:xfrm>
            <a:off x="6424083" y="6217179"/>
            <a:ext cx="303242" cy="15040"/>
          </a:xfrm>
          <a:prstGeom prst="rect">
            <a:avLst/>
          </a:prstGeom>
          <a:solidFill>
            <a:schemeClr val="accent2">
              <a:lumMod val="20000"/>
              <a:lumOff val="80000"/>
            </a:schemeClr>
          </a:solidFill>
          <a:ln>
            <a:noFill/>
          </a:ln>
          <a:extLst/>
        </p:spPr>
        <p:txBody>
          <a:bodyPr vert="horz" wrap="square" lIns="68574" tIns="34287" rIns="68574" bIns="34287" numCol="1" anchor="t" anchorCtr="0" compatLnSpc="1">
            <a:prstTxWarp prst="textNoShape">
              <a:avLst/>
            </a:prstTxWarp>
          </a:bodyPr>
          <a:lstStyle/>
          <a:p>
            <a:endParaRPr lang="en-IN" sz="1350"/>
          </a:p>
        </p:txBody>
      </p:sp>
      <p:sp>
        <p:nvSpPr>
          <p:cNvPr id="453" name="Freeform 299"/>
          <p:cNvSpPr>
            <a:spLocks/>
          </p:cNvSpPr>
          <p:nvPr/>
        </p:nvSpPr>
        <p:spPr bwMode="auto">
          <a:xfrm>
            <a:off x="6633548" y="6243821"/>
            <a:ext cx="49306" cy="114303"/>
          </a:xfrm>
          <a:custGeom>
            <a:avLst/>
            <a:gdLst>
              <a:gd name="T0" fmla="*/ 31 w 62"/>
              <a:gd name="T1" fmla="*/ 0 h 108"/>
              <a:gd name="T2" fmla="*/ 0 w 62"/>
              <a:gd name="T3" fmla="*/ 31 h 108"/>
              <a:gd name="T4" fmla="*/ 0 w 62"/>
              <a:gd name="T5" fmla="*/ 108 h 108"/>
              <a:gd name="T6" fmla="*/ 62 w 62"/>
              <a:gd name="T7" fmla="*/ 108 h 108"/>
              <a:gd name="T8" fmla="*/ 62 w 62"/>
              <a:gd name="T9" fmla="*/ 31 h 108"/>
              <a:gd name="T10" fmla="*/ 31 w 62"/>
              <a:gd name="T11" fmla="*/ 0 h 108"/>
            </a:gdLst>
            <a:ahLst/>
            <a:cxnLst>
              <a:cxn ang="0">
                <a:pos x="T0" y="T1"/>
              </a:cxn>
              <a:cxn ang="0">
                <a:pos x="T2" y="T3"/>
              </a:cxn>
              <a:cxn ang="0">
                <a:pos x="T4" y="T5"/>
              </a:cxn>
              <a:cxn ang="0">
                <a:pos x="T6" y="T7"/>
              </a:cxn>
              <a:cxn ang="0">
                <a:pos x="T8" y="T9"/>
              </a:cxn>
              <a:cxn ang="0">
                <a:pos x="T10" y="T11"/>
              </a:cxn>
            </a:cxnLst>
            <a:rect l="0" t="0" r="r" b="b"/>
            <a:pathLst>
              <a:path w="62" h="108">
                <a:moveTo>
                  <a:pt x="31" y="0"/>
                </a:moveTo>
                <a:cubicBezTo>
                  <a:pt x="14" y="0"/>
                  <a:pt x="0" y="14"/>
                  <a:pt x="0" y="31"/>
                </a:cubicBezTo>
                <a:cubicBezTo>
                  <a:pt x="0" y="108"/>
                  <a:pt x="0" y="108"/>
                  <a:pt x="0" y="108"/>
                </a:cubicBezTo>
                <a:cubicBezTo>
                  <a:pt x="62" y="108"/>
                  <a:pt x="62" y="108"/>
                  <a:pt x="62" y="108"/>
                </a:cubicBezTo>
                <a:cubicBezTo>
                  <a:pt x="62" y="31"/>
                  <a:pt x="62" y="31"/>
                  <a:pt x="62" y="31"/>
                </a:cubicBezTo>
                <a:cubicBezTo>
                  <a:pt x="62" y="14"/>
                  <a:pt x="48" y="0"/>
                  <a:pt x="31" y="0"/>
                </a:cubicBezTo>
                <a:close/>
              </a:path>
            </a:pathLst>
          </a:custGeom>
          <a:solidFill>
            <a:schemeClr val="bg1"/>
          </a:solidFill>
          <a:ln>
            <a:noFill/>
          </a:ln>
        </p:spPr>
        <p:txBody>
          <a:bodyPr vert="horz" wrap="square" lIns="68574" tIns="34287" rIns="68574" bIns="34287" numCol="1" anchor="t" anchorCtr="0" compatLnSpc="1">
            <a:prstTxWarp prst="textNoShape">
              <a:avLst/>
            </a:prstTxWarp>
          </a:bodyPr>
          <a:lstStyle/>
          <a:p>
            <a:endParaRPr lang="en-IN" sz="1350"/>
          </a:p>
        </p:txBody>
      </p:sp>
      <p:sp>
        <p:nvSpPr>
          <p:cNvPr id="454" name="Freeform 300"/>
          <p:cNvSpPr>
            <a:spLocks/>
          </p:cNvSpPr>
          <p:nvPr/>
        </p:nvSpPr>
        <p:spPr bwMode="auto">
          <a:xfrm>
            <a:off x="6534938" y="6243821"/>
            <a:ext cx="49306" cy="114303"/>
          </a:xfrm>
          <a:custGeom>
            <a:avLst/>
            <a:gdLst>
              <a:gd name="T0" fmla="*/ 31 w 62"/>
              <a:gd name="T1" fmla="*/ 0 h 108"/>
              <a:gd name="T2" fmla="*/ 0 w 62"/>
              <a:gd name="T3" fmla="*/ 31 h 108"/>
              <a:gd name="T4" fmla="*/ 0 w 62"/>
              <a:gd name="T5" fmla="*/ 108 h 108"/>
              <a:gd name="T6" fmla="*/ 62 w 62"/>
              <a:gd name="T7" fmla="*/ 108 h 108"/>
              <a:gd name="T8" fmla="*/ 62 w 62"/>
              <a:gd name="T9" fmla="*/ 31 h 108"/>
              <a:gd name="T10" fmla="*/ 31 w 62"/>
              <a:gd name="T11" fmla="*/ 0 h 108"/>
            </a:gdLst>
            <a:ahLst/>
            <a:cxnLst>
              <a:cxn ang="0">
                <a:pos x="T0" y="T1"/>
              </a:cxn>
              <a:cxn ang="0">
                <a:pos x="T2" y="T3"/>
              </a:cxn>
              <a:cxn ang="0">
                <a:pos x="T4" y="T5"/>
              </a:cxn>
              <a:cxn ang="0">
                <a:pos x="T6" y="T7"/>
              </a:cxn>
              <a:cxn ang="0">
                <a:pos x="T8" y="T9"/>
              </a:cxn>
              <a:cxn ang="0">
                <a:pos x="T10" y="T11"/>
              </a:cxn>
            </a:cxnLst>
            <a:rect l="0" t="0" r="r" b="b"/>
            <a:pathLst>
              <a:path w="62" h="108">
                <a:moveTo>
                  <a:pt x="31" y="0"/>
                </a:moveTo>
                <a:cubicBezTo>
                  <a:pt x="14" y="0"/>
                  <a:pt x="0" y="14"/>
                  <a:pt x="0" y="31"/>
                </a:cubicBezTo>
                <a:cubicBezTo>
                  <a:pt x="0" y="108"/>
                  <a:pt x="0" y="108"/>
                  <a:pt x="0" y="108"/>
                </a:cubicBezTo>
                <a:cubicBezTo>
                  <a:pt x="62" y="108"/>
                  <a:pt x="62" y="108"/>
                  <a:pt x="62" y="108"/>
                </a:cubicBezTo>
                <a:cubicBezTo>
                  <a:pt x="62" y="31"/>
                  <a:pt x="62" y="31"/>
                  <a:pt x="62" y="31"/>
                </a:cubicBezTo>
                <a:cubicBezTo>
                  <a:pt x="62" y="14"/>
                  <a:pt x="48" y="0"/>
                  <a:pt x="31" y="0"/>
                </a:cubicBezTo>
                <a:close/>
              </a:path>
            </a:pathLst>
          </a:custGeom>
          <a:solidFill>
            <a:schemeClr val="bg1"/>
          </a:solidFill>
          <a:ln>
            <a:noFill/>
          </a:ln>
        </p:spPr>
        <p:txBody>
          <a:bodyPr vert="horz" wrap="square" lIns="68574" tIns="34287" rIns="68574" bIns="34287" numCol="1" anchor="t" anchorCtr="0" compatLnSpc="1">
            <a:prstTxWarp prst="textNoShape">
              <a:avLst/>
            </a:prstTxWarp>
          </a:bodyPr>
          <a:lstStyle/>
          <a:p>
            <a:endParaRPr lang="en-IN" sz="1350"/>
          </a:p>
        </p:txBody>
      </p:sp>
      <p:sp>
        <p:nvSpPr>
          <p:cNvPr id="455" name="Rectangle 301"/>
          <p:cNvSpPr>
            <a:spLocks noChangeArrowheads="1"/>
          </p:cNvSpPr>
          <p:nvPr/>
        </p:nvSpPr>
        <p:spPr bwMode="auto">
          <a:xfrm>
            <a:off x="6424083" y="6371875"/>
            <a:ext cx="303242" cy="15900"/>
          </a:xfrm>
          <a:prstGeom prst="rect">
            <a:avLst/>
          </a:prstGeom>
          <a:solidFill>
            <a:schemeClr val="accent2">
              <a:lumMod val="20000"/>
              <a:lumOff val="80000"/>
            </a:schemeClr>
          </a:solidFill>
          <a:ln>
            <a:noFill/>
          </a:ln>
          <a:extLst/>
        </p:spPr>
        <p:txBody>
          <a:bodyPr vert="horz" wrap="square" lIns="68574" tIns="34287" rIns="68574" bIns="34287" numCol="1" anchor="t" anchorCtr="0" compatLnSpc="1">
            <a:prstTxWarp prst="textNoShape">
              <a:avLst/>
            </a:prstTxWarp>
          </a:bodyPr>
          <a:lstStyle/>
          <a:p>
            <a:endParaRPr lang="en-IN" sz="1350"/>
          </a:p>
        </p:txBody>
      </p:sp>
      <p:sp>
        <p:nvSpPr>
          <p:cNvPr id="456" name="Freeform 302"/>
          <p:cNvSpPr>
            <a:spLocks/>
          </p:cNvSpPr>
          <p:nvPr/>
        </p:nvSpPr>
        <p:spPr bwMode="auto">
          <a:xfrm>
            <a:off x="6633548" y="6398517"/>
            <a:ext cx="49306" cy="115162"/>
          </a:xfrm>
          <a:custGeom>
            <a:avLst/>
            <a:gdLst>
              <a:gd name="T0" fmla="*/ 31 w 62"/>
              <a:gd name="T1" fmla="*/ 0 h 109"/>
              <a:gd name="T2" fmla="*/ 0 w 62"/>
              <a:gd name="T3" fmla="*/ 31 h 109"/>
              <a:gd name="T4" fmla="*/ 0 w 62"/>
              <a:gd name="T5" fmla="*/ 109 h 109"/>
              <a:gd name="T6" fmla="*/ 62 w 62"/>
              <a:gd name="T7" fmla="*/ 109 h 109"/>
              <a:gd name="T8" fmla="*/ 62 w 62"/>
              <a:gd name="T9" fmla="*/ 31 h 109"/>
              <a:gd name="T10" fmla="*/ 31 w 62"/>
              <a:gd name="T11" fmla="*/ 0 h 109"/>
            </a:gdLst>
            <a:ahLst/>
            <a:cxnLst>
              <a:cxn ang="0">
                <a:pos x="T0" y="T1"/>
              </a:cxn>
              <a:cxn ang="0">
                <a:pos x="T2" y="T3"/>
              </a:cxn>
              <a:cxn ang="0">
                <a:pos x="T4" y="T5"/>
              </a:cxn>
              <a:cxn ang="0">
                <a:pos x="T6" y="T7"/>
              </a:cxn>
              <a:cxn ang="0">
                <a:pos x="T8" y="T9"/>
              </a:cxn>
              <a:cxn ang="0">
                <a:pos x="T10" y="T11"/>
              </a:cxn>
            </a:cxnLst>
            <a:rect l="0" t="0" r="r" b="b"/>
            <a:pathLst>
              <a:path w="62" h="109">
                <a:moveTo>
                  <a:pt x="31" y="0"/>
                </a:moveTo>
                <a:cubicBezTo>
                  <a:pt x="14" y="0"/>
                  <a:pt x="0" y="14"/>
                  <a:pt x="0" y="31"/>
                </a:cubicBezTo>
                <a:cubicBezTo>
                  <a:pt x="0" y="109"/>
                  <a:pt x="0" y="109"/>
                  <a:pt x="0" y="109"/>
                </a:cubicBezTo>
                <a:cubicBezTo>
                  <a:pt x="62" y="109"/>
                  <a:pt x="62" y="109"/>
                  <a:pt x="62" y="109"/>
                </a:cubicBezTo>
                <a:cubicBezTo>
                  <a:pt x="62" y="31"/>
                  <a:pt x="62" y="31"/>
                  <a:pt x="62" y="31"/>
                </a:cubicBezTo>
                <a:cubicBezTo>
                  <a:pt x="62" y="14"/>
                  <a:pt x="48" y="0"/>
                  <a:pt x="31" y="0"/>
                </a:cubicBezTo>
                <a:close/>
              </a:path>
            </a:pathLst>
          </a:custGeom>
          <a:solidFill>
            <a:schemeClr val="bg1"/>
          </a:solidFill>
          <a:ln>
            <a:noFill/>
          </a:ln>
        </p:spPr>
        <p:txBody>
          <a:bodyPr vert="horz" wrap="square" lIns="68574" tIns="34287" rIns="68574" bIns="34287" numCol="1" anchor="t" anchorCtr="0" compatLnSpc="1">
            <a:prstTxWarp prst="textNoShape">
              <a:avLst/>
            </a:prstTxWarp>
          </a:bodyPr>
          <a:lstStyle/>
          <a:p>
            <a:endParaRPr lang="en-IN" sz="1350"/>
          </a:p>
        </p:txBody>
      </p:sp>
      <p:sp>
        <p:nvSpPr>
          <p:cNvPr id="457" name="Freeform 303"/>
          <p:cNvSpPr>
            <a:spLocks/>
          </p:cNvSpPr>
          <p:nvPr/>
        </p:nvSpPr>
        <p:spPr bwMode="auto">
          <a:xfrm>
            <a:off x="6534938" y="6398517"/>
            <a:ext cx="49306" cy="115162"/>
          </a:xfrm>
          <a:custGeom>
            <a:avLst/>
            <a:gdLst>
              <a:gd name="T0" fmla="*/ 31 w 62"/>
              <a:gd name="T1" fmla="*/ 0 h 109"/>
              <a:gd name="T2" fmla="*/ 0 w 62"/>
              <a:gd name="T3" fmla="*/ 31 h 109"/>
              <a:gd name="T4" fmla="*/ 0 w 62"/>
              <a:gd name="T5" fmla="*/ 109 h 109"/>
              <a:gd name="T6" fmla="*/ 62 w 62"/>
              <a:gd name="T7" fmla="*/ 109 h 109"/>
              <a:gd name="T8" fmla="*/ 62 w 62"/>
              <a:gd name="T9" fmla="*/ 31 h 109"/>
              <a:gd name="T10" fmla="*/ 31 w 62"/>
              <a:gd name="T11" fmla="*/ 0 h 109"/>
            </a:gdLst>
            <a:ahLst/>
            <a:cxnLst>
              <a:cxn ang="0">
                <a:pos x="T0" y="T1"/>
              </a:cxn>
              <a:cxn ang="0">
                <a:pos x="T2" y="T3"/>
              </a:cxn>
              <a:cxn ang="0">
                <a:pos x="T4" y="T5"/>
              </a:cxn>
              <a:cxn ang="0">
                <a:pos x="T6" y="T7"/>
              </a:cxn>
              <a:cxn ang="0">
                <a:pos x="T8" y="T9"/>
              </a:cxn>
              <a:cxn ang="0">
                <a:pos x="T10" y="T11"/>
              </a:cxn>
            </a:cxnLst>
            <a:rect l="0" t="0" r="r" b="b"/>
            <a:pathLst>
              <a:path w="62" h="109">
                <a:moveTo>
                  <a:pt x="31" y="0"/>
                </a:moveTo>
                <a:cubicBezTo>
                  <a:pt x="14" y="0"/>
                  <a:pt x="0" y="14"/>
                  <a:pt x="0" y="31"/>
                </a:cubicBezTo>
                <a:cubicBezTo>
                  <a:pt x="0" y="109"/>
                  <a:pt x="0" y="109"/>
                  <a:pt x="0" y="109"/>
                </a:cubicBezTo>
                <a:cubicBezTo>
                  <a:pt x="62" y="109"/>
                  <a:pt x="62" y="109"/>
                  <a:pt x="62" y="109"/>
                </a:cubicBezTo>
                <a:cubicBezTo>
                  <a:pt x="62" y="31"/>
                  <a:pt x="62" y="31"/>
                  <a:pt x="62" y="31"/>
                </a:cubicBezTo>
                <a:cubicBezTo>
                  <a:pt x="62" y="14"/>
                  <a:pt x="48" y="0"/>
                  <a:pt x="31" y="0"/>
                </a:cubicBezTo>
                <a:close/>
              </a:path>
            </a:pathLst>
          </a:custGeom>
          <a:solidFill>
            <a:schemeClr val="bg1"/>
          </a:solidFill>
          <a:ln>
            <a:noFill/>
          </a:ln>
        </p:spPr>
        <p:txBody>
          <a:bodyPr vert="horz" wrap="square" lIns="68574" tIns="34287" rIns="68574" bIns="34287" numCol="1" anchor="t" anchorCtr="0" compatLnSpc="1">
            <a:prstTxWarp prst="textNoShape">
              <a:avLst/>
            </a:prstTxWarp>
          </a:bodyPr>
          <a:lstStyle/>
          <a:p>
            <a:endParaRPr lang="en-IN" sz="1350"/>
          </a:p>
        </p:txBody>
      </p:sp>
      <p:sp>
        <p:nvSpPr>
          <p:cNvPr id="458" name="Rectangle 304"/>
          <p:cNvSpPr>
            <a:spLocks noChangeArrowheads="1"/>
          </p:cNvSpPr>
          <p:nvPr/>
        </p:nvSpPr>
        <p:spPr bwMode="auto">
          <a:xfrm>
            <a:off x="6424083" y="6527430"/>
            <a:ext cx="303242" cy="15040"/>
          </a:xfrm>
          <a:prstGeom prst="rect">
            <a:avLst/>
          </a:prstGeom>
          <a:solidFill>
            <a:schemeClr val="accent2">
              <a:lumMod val="20000"/>
              <a:lumOff val="80000"/>
            </a:schemeClr>
          </a:solidFill>
          <a:ln>
            <a:noFill/>
          </a:ln>
          <a:extLst/>
        </p:spPr>
        <p:txBody>
          <a:bodyPr vert="horz" wrap="square" lIns="68574" tIns="34287" rIns="68574" bIns="34287" numCol="1" anchor="t" anchorCtr="0" compatLnSpc="1">
            <a:prstTxWarp prst="textNoShape">
              <a:avLst/>
            </a:prstTxWarp>
          </a:bodyPr>
          <a:lstStyle/>
          <a:p>
            <a:endParaRPr lang="en-IN" sz="1350"/>
          </a:p>
        </p:txBody>
      </p:sp>
      <p:sp>
        <p:nvSpPr>
          <p:cNvPr id="459" name="Freeform 305"/>
          <p:cNvSpPr>
            <a:spLocks/>
          </p:cNvSpPr>
          <p:nvPr/>
        </p:nvSpPr>
        <p:spPr bwMode="auto">
          <a:xfrm>
            <a:off x="6633548" y="6554073"/>
            <a:ext cx="49306" cy="114303"/>
          </a:xfrm>
          <a:custGeom>
            <a:avLst/>
            <a:gdLst>
              <a:gd name="T0" fmla="*/ 31 w 62"/>
              <a:gd name="T1" fmla="*/ 0 h 108"/>
              <a:gd name="T2" fmla="*/ 0 w 62"/>
              <a:gd name="T3" fmla="*/ 31 h 108"/>
              <a:gd name="T4" fmla="*/ 0 w 62"/>
              <a:gd name="T5" fmla="*/ 108 h 108"/>
              <a:gd name="T6" fmla="*/ 62 w 62"/>
              <a:gd name="T7" fmla="*/ 108 h 108"/>
              <a:gd name="T8" fmla="*/ 62 w 62"/>
              <a:gd name="T9" fmla="*/ 31 h 108"/>
              <a:gd name="T10" fmla="*/ 31 w 62"/>
              <a:gd name="T11" fmla="*/ 0 h 108"/>
            </a:gdLst>
            <a:ahLst/>
            <a:cxnLst>
              <a:cxn ang="0">
                <a:pos x="T0" y="T1"/>
              </a:cxn>
              <a:cxn ang="0">
                <a:pos x="T2" y="T3"/>
              </a:cxn>
              <a:cxn ang="0">
                <a:pos x="T4" y="T5"/>
              </a:cxn>
              <a:cxn ang="0">
                <a:pos x="T6" y="T7"/>
              </a:cxn>
              <a:cxn ang="0">
                <a:pos x="T8" y="T9"/>
              </a:cxn>
              <a:cxn ang="0">
                <a:pos x="T10" y="T11"/>
              </a:cxn>
            </a:cxnLst>
            <a:rect l="0" t="0" r="r" b="b"/>
            <a:pathLst>
              <a:path w="62" h="108">
                <a:moveTo>
                  <a:pt x="31" y="0"/>
                </a:moveTo>
                <a:cubicBezTo>
                  <a:pt x="14" y="0"/>
                  <a:pt x="0" y="14"/>
                  <a:pt x="0" y="31"/>
                </a:cubicBezTo>
                <a:cubicBezTo>
                  <a:pt x="0" y="108"/>
                  <a:pt x="0" y="108"/>
                  <a:pt x="0" y="108"/>
                </a:cubicBezTo>
                <a:cubicBezTo>
                  <a:pt x="62" y="108"/>
                  <a:pt x="62" y="108"/>
                  <a:pt x="62" y="108"/>
                </a:cubicBezTo>
                <a:cubicBezTo>
                  <a:pt x="62" y="31"/>
                  <a:pt x="62" y="31"/>
                  <a:pt x="62" y="31"/>
                </a:cubicBezTo>
                <a:cubicBezTo>
                  <a:pt x="62" y="14"/>
                  <a:pt x="48" y="0"/>
                  <a:pt x="31" y="0"/>
                </a:cubicBezTo>
                <a:close/>
              </a:path>
            </a:pathLst>
          </a:custGeom>
          <a:solidFill>
            <a:schemeClr val="bg1"/>
          </a:solidFill>
          <a:ln>
            <a:noFill/>
          </a:ln>
        </p:spPr>
        <p:txBody>
          <a:bodyPr vert="horz" wrap="square" lIns="68574" tIns="34287" rIns="68574" bIns="34287" numCol="1" anchor="t" anchorCtr="0" compatLnSpc="1">
            <a:prstTxWarp prst="textNoShape">
              <a:avLst/>
            </a:prstTxWarp>
          </a:bodyPr>
          <a:lstStyle/>
          <a:p>
            <a:endParaRPr lang="en-IN" sz="1350"/>
          </a:p>
        </p:txBody>
      </p:sp>
      <p:sp>
        <p:nvSpPr>
          <p:cNvPr id="460" name="Freeform 306"/>
          <p:cNvSpPr>
            <a:spLocks/>
          </p:cNvSpPr>
          <p:nvPr/>
        </p:nvSpPr>
        <p:spPr bwMode="auto">
          <a:xfrm>
            <a:off x="6534938" y="6554073"/>
            <a:ext cx="49306" cy="114303"/>
          </a:xfrm>
          <a:custGeom>
            <a:avLst/>
            <a:gdLst>
              <a:gd name="T0" fmla="*/ 31 w 62"/>
              <a:gd name="T1" fmla="*/ 0 h 108"/>
              <a:gd name="T2" fmla="*/ 0 w 62"/>
              <a:gd name="T3" fmla="*/ 31 h 108"/>
              <a:gd name="T4" fmla="*/ 0 w 62"/>
              <a:gd name="T5" fmla="*/ 108 h 108"/>
              <a:gd name="T6" fmla="*/ 62 w 62"/>
              <a:gd name="T7" fmla="*/ 108 h 108"/>
              <a:gd name="T8" fmla="*/ 62 w 62"/>
              <a:gd name="T9" fmla="*/ 31 h 108"/>
              <a:gd name="T10" fmla="*/ 31 w 62"/>
              <a:gd name="T11" fmla="*/ 0 h 108"/>
            </a:gdLst>
            <a:ahLst/>
            <a:cxnLst>
              <a:cxn ang="0">
                <a:pos x="T0" y="T1"/>
              </a:cxn>
              <a:cxn ang="0">
                <a:pos x="T2" y="T3"/>
              </a:cxn>
              <a:cxn ang="0">
                <a:pos x="T4" y="T5"/>
              </a:cxn>
              <a:cxn ang="0">
                <a:pos x="T6" y="T7"/>
              </a:cxn>
              <a:cxn ang="0">
                <a:pos x="T8" y="T9"/>
              </a:cxn>
              <a:cxn ang="0">
                <a:pos x="T10" y="T11"/>
              </a:cxn>
            </a:cxnLst>
            <a:rect l="0" t="0" r="r" b="b"/>
            <a:pathLst>
              <a:path w="62" h="108">
                <a:moveTo>
                  <a:pt x="31" y="0"/>
                </a:moveTo>
                <a:cubicBezTo>
                  <a:pt x="14" y="0"/>
                  <a:pt x="0" y="14"/>
                  <a:pt x="0" y="31"/>
                </a:cubicBezTo>
                <a:cubicBezTo>
                  <a:pt x="0" y="108"/>
                  <a:pt x="0" y="108"/>
                  <a:pt x="0" y="108"/>
                </a:cubicBezTo>
                <a:cubicBezTo>
                  <a:pt x="62" y="108"/>
                  <a:pt x="62" y="108"/>
                  <a:pt x="62" y="108"/>
                </a:cubicBezTo>
                <a:cubicBezTo>
                  <a:pt x="62" y="31"/>
                  <a:pt x="62" y="31"/>
                  <a:pt x="62" y="31"/>
                </a:cubicBezTo>
                <a:cubicBezTo>
                  <a:pt x="62" y="14"/>
                  <a:pt x="48" y="0"/>
                  <a:pt x="31" y="0"/>
                </a:cubicBezTo>
                <a:close/>
              </a:path>
            </a:pathLst>
          </a:custGeom>
          <a:solidFill>
            <a:schemeClr val="bg1"/>
          </a:solidFill>
          <a:ln>
            <a:noFill/>
          </a:ln>
        </p:spPr>
        <p:txBody>
          <a:bodyPr vert="horz" wrap="square" lIns="68574" tIns="34287" rIns="68574" bIns="34287" numCol="1" anchor="t" anchorCtr="0" compatLnSpc="1">
            <a:prstTxWarp prst="textNoShape">
              <a:avLst/>
            </a:prstTxWarp>
          </a:bodyPr>
          <a:lstStyle/>
          <a:p>
            <a:endParaRPr lang="en-IN" sz="1350"/>
          </a:p>
        </p:txBody>
      </p:sp>
      <p:sp>
        <p:nvSpPr>
          <p:cNvPr id="461" name="Freeform 307"/>
          <p:cNvSpPr>
            <a:spLocks/>
          </p:cNvSpPr>
          <p:nvPr/>
        </p:nvSpPr>
        <p:spPr bwMode="auto">
          <a:xfrm>
            <a:off x="6439873" y="6088266"/>
            <a:ext cx="49306" cy="115162"/>
          </a:xfrm>
          <a:custGeom>
            <a:avLst/>
            <a:gdLst>
              <a:gd name="T0" fmla="*/ 31 w 62"/>
              <a:gd name="T1" fmla="*/ 0 h 109"/>
              <a:gd name="T2" fmla="*/ 0 w 62"/>
              <a:gd name="T3" fmla="*/ 32 h 109"/>
              <a:gd name="T4" fmla="*/ 0 w 62"/>
              <a:gd name="T5" fmla="*/ 109 h 109"/>
              <a:gd name="T6" fmla="*/ 62 w 62"/>
              <a:gd name="T7" fmla="*/ 109 h 109"/>
              <a:gd name="T8" fmla="*/ 62 w 62"/>
              <a:gd name="T9" fmla="*/ 32 h 109"/>
              <a:gd name="T10" fmla="*/ 31 w 62"/>
              <a:gd name="T11" fmla="*/ 0 h 109"/>
            </a:gdLst>
            <a:ahLst/>
            <a:cxnLst>
              <a:cxn ang="0">
                <a:pos x="T0" y="T1"/>
              </a:cxn>
              <a:cxn ang="0">
                <a:pos x="T2" y="T3"/>
              </a:cxn>
              <a:cxn ang="0">
                <a:pos x="T4" y="T5"/>
              </a:cxn>
              <a:cxn ang="0">
                <a:pos x="T6" y="T7"/>
              </a:cxn>
              <a:cxn ang="0">
                <a:pos x="T8" y="T9"/>
              </a:cxn>
              <a:cxn ang="0">
                <a:pos x="T10" y="T11"/>
              </a:cxn>
            </a:cxnLst>
            <a:rect l="0" t="0" r="r" b="b"/>
            <a:pathLst>
              <a:path w="62" h="109">
                <a:moveTo>
                  <a:pt x="31" y="0"/>
                </a:moveTo>
                <a:cubicBezTo>
                  <a:pt x="14" y="0"/>
                  <a:pt x="0" y="14"/>
                  <a:pt x="0" y="32"/>
                </a:cubicBezTo>
                <a:cubicBezTo>
                  <a:pt x="0" y="109"/>
                  <a:pt x="0" y="109"/>
                  <a:pt x="0" y="109"/>
                </a:cubicBezTo>
                <a:cubicBezTo>
                  <a:pt x="62" y="109"/>
                  <a:pt x="62" y="109"/>
                  <a:pt x="62" y="109"/>
                </a:cubicBezTo>
                <a:cubicBezTo>
                  <a:pt x="62" y="32"/>
                  <a:pt x="62" y="32"/>
                  <a:pt x="62" y="32"/>
                </a:cubicBezTo>
                <a:cubicBezTo>
                  <a:pt x="62" y="14"/>
                  <a:pt x="48" y="0"/>
                  <a:pt x="31" y="0"/>
                </a:cubicBezTo>
                <a:close/>
              </a:path>
            </a:pathLst>
          </a:custGeom>
          <a:solidFill>
            <a:schemeClr val="bg1"/>
          </a:solidFill>
          <a:ln>
            <a:noFill/>
          </a:ln>
        </p:spPr>
        <p:txBody>
          <a:bodyPr vert="horz" wrap="square" lIns="68574" tIns="34287" rIns="68574" bIns="34287" numCol="1" anchor="t" anchorCtr="0" compatLnSpc="1">
            <a:prstTxWarp prst="textNoShape">
              <a:avLst/>
            </a:prstTxWarp>
          </a:bodyPr>
          <a:lstStyle/>
          <a:p>
            <a:endParaRPr lang="en-IN" sz="1350"/>
          </a:p>
        </p:txBody>
      </p:sp>
      <p:sp>
        <p:nvSpPr>
          <p:cNvPr id="462" name="Freeform 308"/>
          <p:cNvSpPr>
            <a:spLocks/>
          </p:cNvSpPr>
          <p:nvPr/>
        </p:nvSpPr>
        <p:spPr bwMode="auto">
          <a:xfrm>
            <a:off x="6439873" y="6243821"/>
            <a:ext cx="49306" cy="114303"/>
          </a:xfrm>
          <a:custGeom>
            <a:avLst/>
            <a:gdLst>
              <a:gd name="T0" fmla="*/ 31 w 62"/>
              <a:gd name="T1" fmla="*/ 0 h 108"/>
              <a:gd name="T2" fmla="*/ 0 w 62"/>
              <a:gd name="T3" fmla="*/ 31 h 108"/>
              <a:gd name="T4" fmla="*/ 0 w 62"/>
              <a:gd name="T5" fmla="*/ 108 h 108"/>
              <a:gd name="T6" fmla="*/ 62 w 62"/>
              <a:gd name="T7" fmla="*/ 108 h 108"/>
              <a:gd name="T8" fmla="*/ 62 w 62"/>
              <a:gd name="T9" fmla="*/ 31 h 108"/>
              <a:gd name="T10" fmla="*/ 31 w 62"/>
              <a:gd name="T11" fmla="*/ 0 h 108"/>
            </a:gdLst>
            <a:ahLst/>
            <a:cxnLst>
              <a:cxn ang="0">
                <a:pos x="T0" y="T1"/>
              </a:cxn>
              <a:cxn ang="0">
                <a:pos x="T2" y="T3"/>
              </a:cxn>
              <a:cxn ang="0">
                <a:pos x="T4" y="T5"/>
              </a:cxn>
              <a:cxn ang="0">
                <a:pos x="T6" y="T7"/>
              </a:cxn>
              <a:cxn ang="0">
                <a:pos x="T8" y="T9"/>
              </a:cxn>
              <a:cxn ang="0">
                <a:pos x="T10" y="T11"/>
              </a:cxn>
            </a:cxnLst>
            <a:rect l="0" t="0" r="r" b="b"/>
            <a:pathLst>
              <a:path w="62" h="108">
                <a:moveTo>
                  <a:pt x="31" y="0"/>
                </a:moveTo>
                <a:cubicBezTo>
                  <a:pt x="14" y="0"/>
                  <a:pt x="0" y="14"/>
                  <a:pt x="0" y="31"/>
                </a:cubicBezTo>
                <a:cubicBezTo>
                  <a:pt x="0" y="108"/>
                  <a:pt x="0" y="108"/>
                  <a:pt x="0" y="108"/>
                </a:cubicBezTo>
                <a:cubicBezTo>
                  <a:pt x="62" y="108"/>
                  <a:pt x="62" y="108"/>
                  <a:pt x="62" y="108"/>
                </a:cubicBezTo>
                <a:cubicBezTo>
                  <a:pt x="62" y="31"/>
                  <a:pt x="62" y="31"/>
                  <a:pt x="62" y="31"/>
                </a:cubicBezTo>
                <a:cubicBezTo>
                  <a:pt x="62" y="14"/>
                  <a:pt x="48" y="0"/>
                  <a:pt x="31" y="0"/>
                </a:cubicBezTo>
                <a:close/>
              </a:path>
            </a:pathLst>
          </a:custGeom>
          <a:solidFill>
            <a:schemeClr val="bg1"/>
          </a:solidFill>
          <a:ln>
            <a:noFill/>
          </a:ln>
        </p:spPr>
        <p:txBody>
          <a:bodyPr vert="horz" wrap="square" lIns="68574" tIns="34287" rIns="68574" bIns="34287" numCol="1" anchor="t" anchorCtr="0" compatLnSpc="1">
            <a:prstTxWarp prst="textNoShape">
              <a:avLst/>
            </a:prstTxWarp>
          </a:bodyPr>
          <a:lstStyle/>
          <a:p>
            <a:endParaRPr lang="en-IN" sz="1350"/>
          </a:p>
        </p:txBody>
      </p:sp>
      <p:sp>
        <p:nvSpPr>
          <p:cNvPr id="463" name="Freeform 309"/>
          <p:cNvSpPr>
            <a:spLocks/>
          </p:cNvSpPr>
          <p:nvPr/>
        </p:nvSpPr>
        <p:spPr bwMode="auto">
          <a:xfrm>
            <a:off x="6439873" y="6398517"/>
            <a:ext cx="49306" cy="115162"/>
          </a:xfrm>
          <a:custGeom>
            <a:avLst/>
            <a:gdLst>
              <a:gd name="T0" fmla="*/ 31 w 62"/>
              <a:gd name="T1" fmla="*/ 0 h 109"/>
              <a:gd name="T2" fmla="*/ 0 w 62"/>
              <a:gd name="T3" fmla="*/ 31 h 109"/>
              <a:gd name="T4" fmla="*/ 0 w 62"/>
              <a:gd name="T5" fmla="*/ 109 h 109"/>
              <a:gd name="T6" fmla="*/ 62 w 62"/>
              <a:gd name="T7" fmla="*/ 109 h 109"/>
              <a:gd name="T8" fmla="*/ 62 w 62"/>
              <a:gd name="T9" fmla="*/ 31 h 109"/>
              <a:gd name="T10" fmla="*/ 31 w 62"/>
              <a:gd name="T11" fmla="*/ 0 h 109"/>
            </a:gdLst>
            <a:ahLst/>
            <a:cxnLst>
              <a:cxn ang="0">
                <a:pos x="T0" y="T1"/>
              </a:cxn>
              <a:cxn ang="0">
                <a:pos x="T2" y="T3"/>
              </a:cxn>
              <a:cxn ang="0">
                <a:pos x="T4" y="T5"/>
              </a:cxn>
              <a:cxn ang="0">
                <a:pos x="T6" y="T7"/>
              </a:cxn>
              <a:cxn ang="0">
                <a:pos x="T8" y="T9"/>
              </a:cxn>
              <a:cxn ang="0">
                <a:pos x="T10" y="T11"/>
              </a:cxn>
            </a:cxnLst>
            <a:rect l="0" t="0" r="r" b="b"/>
            <a:pathLst>
              <a:path w="62" h="109">
                <a:moveTo>
                  <a:pt x="31" y="0"/>
                </a:moveTo>
                <a:cubicBezTo>
                  <a:pt x="14" y="0"/>
                  <a:pt x="0" y="14"/>
                  <a:pt x="0" y="31"/>
                </a:cubicBezTo>
                <a:cubicBezTo>
                  <a:pt x="0" y="109"/>
                  <a:pt x="0" y="109"/>
                  <a:pt x="0" y="109"/>
                </a:cubicBezTo>
                <a:cubicBezTo>
                  <a:pt x="62" y="109"/>
                  <a:pt x="62" y="109"/>
                  <a:pt x="62" y="109"/>
                </a:cubicBezTo>
                <a:cubicBezTo>
                  <a:pt x="62" y="31"/>
                  <a:pt x="62" y="31"/>
                  <a:pt x="62" y="31"/>
                </a:cubicBezTo>
                <a:cubicBezTo>
                  <a:pt x="62" y="14"/>
                  <a:pt x="48" y="0"/>
                  <a:pt x="31" y="0"/>
                </a:cubicBezTo>
                <a:close/>
              </a:path>
            </a:pathLst>
          </a:custGeom>
          <a:solidFill>
            <a:schemeClr val="bg1"/>
          </a:solidFill>
          <a:ln>
            <a:noFill/>
          </a:ln>
        </p:spPr>
        <p:txBody>
          <a:bodyPr vert="horz" wrap="square" lIns="68574" tIns="34287" rIns="68574" bIns="34287" numCol="1" anchor="t" anchorCtr="0" compatLnSpc="1">
            <a:prstTxWarp prst="textNoShape">
              <a:avLst/>
            </a:prstTxWarp>
          </a:bodyPr>
          <a:lstStyle/>
          <a:p>
            <a:endParaRPr lang="en-IN" sz="1350"/>
          </a:p>
        </p:txBody>
      </p:sp>
      <p:sp>
        <p:nvSpPr>
          <p:cNvPr id="464" name="Freeform 310"/>
          <p:cNvSpPr>
            <a:spLocks/>
          </p:cNvSpPr>
          <p:nvPr/>
        </p:nvSpPr>
        <p:spPr bwMode="auto">
          <a:xfrm>
            <a:off x="6439873" y="6554073"/>
            <a:ext cx="49306" cy="114303"/>
          </a:xfrm>
          <a:custGeom>
            <a:avLst/>
            <a:gdLst>
              <a:gd name="T0" fmla="*/ 31 w 62"/>
              <a:gd name="T1" fmla="*/ 0 h 108"/>
              <a:gd name="T2" fmla="*/ 0 w 62"/>
              <a:gd name="T3" fmla="*/ 31 h 108"/>
              <a:gd name="T4" fmla="*/ 0 w 62"/>
              <a:gd name="T5" fmla="*/ 108 h 108"/>
              <a:gd name="T6" fmla="*/ 62 w 62"/>
              <a:gd name="T7" fmla="*/ 108 h 108"/>
              <a:gd name="T8" fmla="*/ 62 w 62"/>
              <a:gd name="T9" fmla="*/ 31 h 108"/>
              <a:gd name="T10" fmla="*/ 31 w 62"/>
              <a:gd name="T11" fmla="*/ 0 h 108"/>
            </a:gdLst>
            <a:ahLst/>
            <a:cxnLst>
              <a:cxn ang="0">
                <a:pos x="T0" y="T1"/>
              </a:cxn>
              <a:cxn ang="0">
                <a:pos x="T2" y="T3"/>
              </a:cxn>
              <a:cxn ang="0">
                <a:pos x="T4" y="T5"/>
              </a:cxn>
              <a:cxn ang="0">
                <a:pos x="T6" y="T7"/>
              </a:cxn>
              <a:cxn ang="0">
                <a:pos x="T8" y="T9"/>
              </a:cxn>
              <a:cxn ang="0">
                <a:pos x="T10" y="T11"/>
              </a:cxn>
            </a:cxnLst>
            <a:rect l="0" t="0" r="r" b="b"/>
            <a:pathLst>
              <a:path w="62" h="108">
                <a:moveTo>
                  <a:pt x="31" y="0"/>
                </a:moveTo>
                <a:cubicBezTo>
                  <a:pt x="14" y="0"/>
                  <a:pt x="0" y="14"/>
                  <a:pt x="0" y="31"/>
                </a:cubicBezTo>
                <a:cubicBezTo>
                  <a:pt x="0" y="108"/>
                  <a:pt x="0" y="108"/>
                  <a:pt x="0" y="108"/>
                </a:cubicBezTo>
                <a:cubicBezTo>
                  <a:pt x="62" y="108"/>
                  <a:pt x="62" y="108"/>
                  <a:pt x="62" y="108"/>
                </a:cubicBezTo>
                <a:cubicBezTo>
                  <a:pt x="62" y="31"/>
                  <a:pt x="62" y="31"/>
                  <a:pt x="62" y="31"/>
                </a:cubicBezTo>
                <a:cubicBezTo>
                  <a:pt x="62" y="14"/>
                  <a:pt x="48" y="0"/>
                  <a:pt x="31" y="0"/>
                </a:cubicBezTo>
                <a:close/>
              </a:path>
            </a:pathLst>
          </a:custGeom>
          <a:solidFill>
            <a:schemeClr val="bg1"/>
          </a:solidFill>
          <a:ln>
            <a:noFill/>
          </a:ln>
        </p:spPr>
        <p:txBody>
          <a:bodyPr vert="horz" wrap="square" lIns="68574" tIns="34287" rIns="68574" bIns="34287" numCol="1" anchor="t" anchorCtr="0" compatLnSpc="1">
            <a:prstTxWarp prst="textNoShape">
              <a:avLst/>
            </a:prstTxWarp>
          </a:bodyPr>
          <a:lstStyle/>
          <a:p>
            <a:endParaRPr lang="en-IN" sz="1350"/>
          </a:p>
        </p:txBody>
      </p:sp>
      <p:sp>
        <p:nvSpPr>
          <p:cNvPr id="465" name="Rectangle 311"/>
          <p:cNvSpPr>
            <a:spLocks noChangeArrowheads="1"/>
          </p:cNvSpPr>
          <p:nvPr/>
        </p:nvSpPr>
        <p:spPr bwMode="auto">
          <a:xfrm>
            <a:off x="6424083" y="6682125"/>
            <a:ext cx="303242" cy="15900"/>
          </a:xfrm>
          <a:prstGeom prst="rect">
            <a:avLst/>
          </a:prstGeom>
          <a:solidFill>
            <a:schemeClr val="accent2">
              <a:lumMod val="20000"/>
              <a:lumOff val="80000"/>
            </a:schemeClr>
          </a:solidFill>
          <a:ln>
            <a:noFill/>
          </a:ln>
          <a:extLst/>
        </p:spPr>
        <p:txBody>
          <a:bodyPr vert="horz" wrap="square" lIns="68574" tIns="34287" rIns="68574" bIns="34287" numCol="1" anchor="t" anchorCtr="0" compatLnSpc="1">
            <a:prstTxWarp prst="textNoShape">
              <a:avLst/>
            </a:prstTxWarp>
          </a:bodyPr>
          <a:lstStyle/>
          <a:p>
            <a:endParaRPr lang="en-IN" sz="1350"/>
          </a:p>
        </p:txBody>
      </p:sp>
      <p:sp>
        <p:nvSpPr>
          <p:cNvPr id="466" name="Rectangle 312"/>
          <p:cNvSpPr>
            <a:spLocks noChangeArrowheads="1"/>
          </p:cNvSpPr>
          <p:nvPr/>
        </p:nvSpPr>
        <p:spPr bwMode="auto">
          <a:xfrm>
            <a:off x="6522370" y="5865677"/>
            <a:ext cx="77019" cy="102701"/>
          </a:xfrm>
          <a:prstGeom prst="rect">
            <a:avLst/>
          </a:prstGeom>
          <a:solidFill>
            <a:schemeClr val="accent2"/>
          </a:solidFill>
          <a:ln>
            <a:noFill/>
          </a:ln>
          <a:extLst/>
        </p:spPr>
        <p:txBody>
          <a:bodyPr vert="horz" wrap="square" lIns="68574" tIns="34287" rIns="68574" bIns="34287" numCol="1" anchor="t" anchorCtr="0" compatLnSpc="1">
            <a:prstTxWarp prst="textNoShape">
              <a:avLst/>
            </a:prstTxWarp>
          </a:bodyPr>
          <a:lstStyle/>
          <a:p>
            <a:endParaRPr lang="en-IN" sz="1350"/>
          </a:p>
        </p:txBody>
      </p:sp>
      <p:sp>
        <p:nvSpPr>
          <p:cNvPr id="467" name="Rectangle 313"/>
          <p:cNvSpPr>
            <a:spLocks noChangeArrowheads="1"/>
          </p:cNvSpPr>
          <p:nvPr/>
        </p:nvSpPr>
        <p:spPr bwMode="auto">
          <a:xfrm>
            <a:off x="6414415" y="5968377"/>
            <a:ext cx="323867" cy="23634"/>
          </a:xfrm>
          <a:prstGeom prst="rect">
            <a:avLst/>
          </a:prstGeom>
          <a:solidFill>
            <a:schemeClr val="accent2"/>
          </a:solidFill>
          <a:ln>
            <a:noFill/>
          </a:ln>
          <a:extLst/>
        </p:spPr>
        <p:txBody>
          <a:bodyPr vert="horz" wrap="square" lIns="68574" tIns="34287" rIns="68574" bIns="34287" numCol="1" anchor="t" anchorCtr="0" compatLnSpc="1">
            <a:prstTxWarp prst="textNoShape">
              <a:avLst/>
            </a:prstTxWarp>
          </a:bodyPr>
          <a:lstStyle/>
          <a:p>
            <a:endParaRPr lang="en-IN" sz="1350"/>
          </a:p>
        </p:txBody>
      </p:sp>
      <p:sp>
        <p:nvSpPr>
          <p:cNvPr id="468" name="Rectangle 314"/>
          <p:cNvSpPr>
            <a:spLocks noChangeArrowheads="1"/>
          </p:cNvSpPr>
          <p:nvPr/>
        </p:nvSpPr>
        <p:spPr bwMode="auto">
          <a:xfrm>
            <a:off x="6488211" y="5992871"/>
            <a:ext cx="15791" cy="36096"/>
          </a:xfrm>
          <a:prstGeom prst="rect">
            <a:avLst/>
          </a:prstGeom>
          <a:solidFill>
            <a:schemeClr val="bg1"/>
          </a:solidFill>
          <a:ln>
            <a:noFill/>
          </a:ln>
        </p:spPr>
        <p:txBody>
          <a:bodyPr vert="horz" wrap="square" lIns="68574" tIns="34287" rIns="68574" bIns="34287" numCol="1" anchor="t" anchorCtr="0" compatLnSpc="1">
            <a:prstTxWarp prst="textNoShape">
              <a:avLst/>
            </a:prstTxWarp>
          </a:bodyPr>
          <a:lstStyle/>
          <a:p>
            <a:endParaRPr lang="en-IN" sz="1350"/>
          </a:p>
        </p:txBody>
      </p:sp>
      <p:sp>
        <p:nvSpPr>
          <p:cNvPr id="469" name="Rectangle 315"/>
          <p:cNvSpPr>
            <a:spLocks noChangeArrowheads="1"/>
          </p:cNvSpPr>
          <p:nvPr/>
        </p:nvSpPr>
        <p:spPr bwMode="auto">
          <a:xfrm>
            <a:off x="6512058" y="5992871"/>
            <a:ext cx="15146" cy="36096"/>
          </a:xfrm>
          <a:prstGeom prst="rect">
            <a:avLst/>
          </a:prstGeom>
          <a:solidFill>
            <a:schemeClr val="bg1"/>
          </a:solidFill>
          <a:ln>
            <a:noFill/>
          </a:ln>
        </p:spPr>
        <p:txBody>
          <a:bodyPr vert="horz" wrap="square" lIns="68574" tIns="34287" rIns="68574" bIns="34287" numCol="1" anchor="t" anchorCtr="0" compatLnSpc="1">
            <a:prstTxWarp prst="textNoShape">
              <a:avLst/>
            </a:prstTxWarp>
          </a:bodyPr>
          <a:lstStyle/>
          <a:p>
            <a:endParaRPr lang="en-IN" sz="1350"/>
          </a:p>
        </p:txBody>
      </p:sp>
      <p:sp>
        <p:nvSpPr>
          <p:cNvPr id="470" name="Rectangle 316"/>
          <p:cNvSpPr>
            <a:spLocks noChangeArrowheads="1"/>
          </p:cNvSpPr>
          <p:nvPr/>
        </p:nvSpPr>
        <p:spPr bwMode="auto">
          <a:xfrm>
            <a:off x="6440518" y="5992871"/>
            <a:ext cx="16113" cy="36096"/>
          </a:xfrm>
          <a:prstGeom prst="rect">
            <a:avLst/>
          </a:prstGeom>
          <a:solidFill>
            <a:schemeClr val="bg1"/>
          </a:solidFill>
          <a:ln>
            <a:noFill/>
          </a:ln>
        </p:spPr>
        <p:txBody>
          <a:bodyPr vert="horz" wrap="square" lIns="68574" tIns="34287" rIns="68574" bIns="34287" numCol="1" anchor="t" anchorCtr="0" compatLnSpc="1">
            <a:prstTxWarp prst="textNoShape">
              <a:avLst/>
            </a:prstTxWarp>
          </a:bodyPr>
          <a:lstStyle/>
          <a:p>
            <a:endParaRPr lang="en-IN" sz="1350"/>
          </a:p>
        </p:txBody>
      </p:sp>
      <p:sp>
        <p:nvSpPr>
          <p:cNvPr id="471" name="Rectangle 317"/>
          <p:cNvSpPr>
            <a:spLocks noChangeArrowheads="1"/>
          </p:cNvSpPr>
          <p:nvPr/>
        </p:nvSpPr>
        <p:spPr bwMode="auto">
          <a:xfrm>
            <a:off x="6464364" y="5992871"/>
            <a:ext cx="15791" cy="36096"/>
          </a:xfrm>
          <a:prstGeom prst="rect">
            <a:avLst/>
          </a:prstGeom>
          <a:solidFill>
            <a:schemeClr val="bg1"/>
          </a:solidFill>
          <a:ln>
            <a:noFill/>
          </a:ln>
        </p:spPr>
        <p:txBody>
          <a:bodyPr vert="horz" wrap="square" lIns="68574" tIns="34287" rIns="68574" bIns="34287" numCol="1" anchor="t" anchorCtr="0" compatLnSpc="1">
            <a:prstTxWarp prst="textNoShape">
              <a:avLst/>
            </a:prstTxWarp>
          </a:bodyPr>
          <a:lstStyle/>
          <a:p>
            <a:endParaRPr lang="en-IN" sz="1350"/>
          </a:p>
        </p:txBody>
      </p:sp>
      <p:sp>
        <p:nvSpPr>
          <p:cNvPr id="472" name="Rectangle 318"/>
          <p:cNvSpPr>
            <a:spLocks noChangeArrowheads="1"/>
          </p:cNvSpPr>
          <p:nvPr/>
        </p:nvSpPr>
        <p:spPr bwMode="auto">
          <a:xfrm>
            <a:off x="6534939" y="5992871"/>
            <a:ext cx="16113" cy="36096"/>
          </a:xfrm>
          <a:prstGeom prst="rect">
            <a:avLst/>
          </a:prstGeom>
          <a:solidFill>
            <a:schemeClr val="bg1"/>
          </a:solidFill>
          <a:ln>
            <a:noFill/>
          </a:ln>
        </p:spPr>
        <p:txBody>
          <a:bodyPr vert="horz" wrap="square" lIns="68574" tIns="34287" rIns="68574" bIns="34287" numCol="1" anchor="t" anchorCtr="0" compatLnSpc="1">
            <a:prstTxWarp prst="textNoShape">
              <a:avLst/>
            </a:prstTxWarp>
          </a:bodyPr>
          <a:lstStyle/>
          <a:p>
            <a:endParaRPr lang="en-IN" sz="1350"/>
          </a:p>
        </p:txBody>
      </p:sp>
      <p:sp>
        <p:nvSpPr>
          <p:cNvPr id="473" name="Rectangle 319"/>
          <p:cNvSpPr>
            <a:spLocks noChangeArrowheads="1"/>
          </p:cNvSpPr>
          <p:nvPr/>
        </p:nvSpPr>
        <p:spPr bwMode="auto">
          <a:xfrm>
            <a:off x="6558786" y="5992871"/>
            <a:ext cx="16113" cy="36096"/>
          </a:xfrm>
          <a:prstGeom prst="rect">
            <a:avLst/>
          </a:prstGeom>
          <a:solidFill>
            <a:schemeClr val="bg1"/>
          </a:solidFill>
          <a:ln>
            <a:noFill/>
          </a:ln>
        </p:spPr>
        <p:txBody>
          <a:bodyPr vert="horz" wrap="square" lIns="68574" tIns="34287" rIns="68574" bIns="34287" numCol="1" anchor="t" anchorCtr="0" compatLnSpc="1">
            <a:prstTxWarp prst="textNoShape">
              <a:avLst/>
            </a:prstTxWarp>
          </a:bodyPr>
          <a:lstStyle/>
          <a:p>
            <a:endParaRPr lang="en-IN" sz="1350"/>
          </a:p>
        </p:txBody>
      </p:sp>
      <p:sp>
        <p:nvSpPr>
          <p:cNvPr id="474" name="Rectangle 320"/>
          <p:cNvSpPr>
            <a:spLocks noChangeArrowheads="1"/>
          </p:cNvSpPr>
          <p:nvPr/>
        </p:nvSpPr>
        <p:spPr bwMode="auto">
          <a:xfrm>
            <a:off x="6582632" y="5992871"/>
            <a:ext cx="15791" cy="36096"/>
          </a:xfrm>
          <a:prstGeom prst="rect">
            <a:avLst/>
          </a:prstGeom>
          <a:solidFill>
            <a:schemeClr val="bg1"/>
          </a:solidFill>
          <a:ln>
            <a:noFill/>
          </a:ln>
        </p:spPr>
        <p:txBody>
          <a:bodyPr vert="horz" wrap="square" lIns="68574" tIns="34287" rIns="68574" bIns="34287" numCol="1" anchor="t" anchorCtr="0" compatLnSpc="1">
            <a:prstTxWarp prst="textNoShape">
              <a:avLst/>
            </a:prstTxWarp>
          </a:bodyPr>
          <a:lstStyle/>
          <a:p>
            <a:endParaRPr lang="en-IN" sz="1350"/>
          </a:p>
        </p:txBody>
      </p:sp>
      <p:sp>
        <p:nvSpPr>
          <p:cNvPr id="475" name="Rectangle 321"/>
          <p:cNvSpPr>
            <a:spLocks noChangeArrowheads="1"/>
          </p:cNvSpPr>
          <p:nvPr/>
        </p:nvSpPr>
        <p:spPr bwMode="auto">
          <a:xfrm>
            <a:off x="6606479" y="5992871"/>
            <a:ext cx="15791" cy="36096"/>
          </a:xfrm>
          <a:prstGeom prst="rect">
            <a:avLst/>
          </a:prstGeom>
          <a:solidFill>
            <a:schemeClr val="bg1"/>
          </a:solidFill>
          <a:ln>
            <a:noFill/>
          </a:ln>
        </p:spPr>
        <p:txBody>
          <a:bodyPr vert="horz" wrap="square" lIns="68574" tIns="34287" rIns="68574" bIns="34287" numCol="1" anchor="t" anchorCtr="0" compatLnSpc="1">
            <a:prstTxWarp prst="textNoShape">
              <a:avLst/>
            </a:prstTxWarp>
          </a:bodyPr>
          <a:lstStyle/>
          <a:p>
            <a:endParaRPr lang="en-IN" sz="1350"/>
          </a:p>
        </p:txBody>
      </p:sp>
      <p:sp>
        <p:nvSpPr>
          <p:cNvPr id="476" name="Rectangle 322"/>
          <p:cNvSpPr>
            <a:spLocks noChangeArrowheads="1"/>
          </p:cNvSpPr>
          <p:nvPr/>
        </p:nvSpPr>
        <p:spPr bwMode="auto">
          <a:xfrm>
            <a:off x="6629681" y="5992871"/>
            <a:ext cx="15791" cy="36096"/>
          </a:xfrm>
          <a:prstGeom prst="rect">
            <a:avLst/>
          </a:prstGeom>
          <a:solidFill>
            <a:schemeClr val="bg1"/>
          </a:solidFill>
          <a:ln>
            <a:noFill/>
          </a:ln>
        </p:spPr>
        <p:txBody>
          <a:bodyPr vert="horz" wrap="square" lIns="68574" tIns="34287" rIns="68574" bIns="34287" numCol="1" anchor="t" anchorCtr="0" compatLnSpc="1">
            <a:prstTxWarp prst="textNoShape">
              <a:avLst/>
            </a:prstTxWarp>
          </a:bodyPr>
          <a:lstStyle/>
          <a:p>
            <a:endParaRPr lang="en-IN" sz="1350"/>
          </a:p>
        </p:txBody>
      </p:sp>
      <p:sp>
        <p:nvSpPr>
          <p:cNvPr id="477" name="Rectangle 323"/>
          <p:cNvSpPr>
            <a:spLocks noChangeArrowheads="1"/>
          </p:cNvSpPr>
          <p:nvPr/>
        </p:nvSpPr>
        <p:spPr bwMode="auto">
          <a:xfrm>
            <a:off x="6653206" y="5992871"/>
            <a:ext cx="16113" cy="36096"/>
          </a:xfrm>
          <a:prstGeom prst="rect">
            <a:avLst/>
          </a:prstGeom>
          <a:solidFill>
            <a:schemeClr val="bg1"/>
          </a:solidFill>
          <a:ln>
            <a:noFill/>
          </a:ln>
        </p:spPr>
        <p:txBody>
          <a:bodyPr vert="horz" wrap="square" lIns="68574" tIns="34287" rIns="68574" bIns="34287" numCol="1" anchor="t" anchorCtr="0" compatLnSpc="1">
            <a:prstTxWarp prst="textNoShape">
              <a:avLst/>
            </a:prstTxWarp>
          </a:bodyPr>
          <a:lstStyle/>
          <a:p>
            <a:endParaRPr lang="en-IN" sz="1350"/>
          </a:p>
        </p:txBody>
      </p:sp>
      <p:sp>
        <p:nvSpPr>
          <p:cNvPr id="478" name="Rectangle 324"/>
          <p:cNvSpPr>
            <a:spLocks noChangeArrowheads="1"/>
          </p:cNvSpPr>
          <p:nvPr/>
        </p:nvSpPr>
        <p:spPr bwMode="auto">
          <a:xfrm>
            <a:off x="6677053" y="5992871"/>
            <a:ext cx="16113" cy="36096"/>
          </a:xfrm>
          <a:prstGeom prst="rect">
            <a:avLst/>
          </a:prstGeom>
          <a:solidFill>
            <a:schemeClr val="bg1"/>
          </a:solidFill>
          <a:ln>
            <a:noFill/>
          </a:ln>
        </p:spPr>
        <p:txBody>
          <a:bodyPr vert="horz" wrap="square" lIns="68574" tIns="34287" rIns="68574" bIns="34287" numCol="1" anchor="t" anchorCtr="0" compatLnSpc="1">
            <a:prstTxWarp prst="textNoShape">
              <a:avLst/>
            </a:prstTxWarp>
          </a:bodyPr>
          <a:lstStyle/>
          <a:p>
            <a:endParaRPr lang="en-IN" sz="1350"/>
          </a:p>
        </p:txBody>
      </p:sp>
      <p:sp>
        <p:nvSpPr>
          <p:cNvPr id="479" name="Rectangle 325"/>
          <p:cNvSpPr>
            <a:spLocks noChangeArrowheads="1"/>
          </p:cNvSpPr>
          <p:nvPr/>
        </p:nvSpPr>
        <p:spPr bwMode="auto">
          <a:xfrm>
            <a:off x="6700900" y="5992871"/>
            <a:ext cx="16113" cy="36096"/>
          </a:xfrm>
          <a:prstGeom prst="rect">
            <a:avLst/>
          </a:prstGeom>
          <a:solidFill>
            <a:schemeClr val="bg1"/>
          </a:solidFill>
          <a:ln>
            <a:noFill/>
          </a:ln>
        </p:spPr>
        <p:txBody>
          <a:bodyPr vert="horz" wrap="square" lIns="68574" tIns="34287" rIns="68574" bIns="34287" numCol="1" anchor="t" anchorCtr="0" compatLnSpc="1">
            <a:prstTxWarp prst="textNoShape">
              <a:avLst/>
            </a:prstTxWarp>
          </a:bodyPr>
          <a:lstStyle/>
          <a:p>
            <a:endParaRPr lang="en-IN" sz="1350"/>
          </a:p>
        </p:txBody>
      </p:sp>
      <p:sp>
        <p:nvSpPr>
          <p:cNvPr id="480" name="Freeform 326"/>
          <p:cNvSpPr>
            <a:spLocks/>
          </p:cNvSpPr>
          <p:nvPr/>
        </p:nvSpPr>
        <p:spPr bwMode="auto">
          <a:xfrm>
            <a:off x="6377034" y="6754317"/>
            <a:ext cx="316776" cy="89809"/>
          </a:xfrm>
          <a:custGeom>
            <a:avLst/>
            <a:gdLst>
              <a:gd name="T0" fmla="*/ 0 w 983"/>
              <a:gd name="T1" fmla="*/ 209 h 209"/>
              <a:gd name="T2" fmla="*/ 867 w 983"/>
              <a:gd name="T3" fmla="*/ 209 h 209"/>
              <a:gd name="T4" fmla="*/ 983 w 983"/>
              <a:gd name="T5" fmla="*/ 0 h 209"/>
              <a:gd name="T6" fmla="*/ 116 w 983"/>
              <a:gd name="T7" fmla="*/ 0 h 209"/>
              <a:gd name="T8" fmla="*/ 0 w 983"/>
              <a:gd name="T9" fmla="*/ 209 h 209"/>
            </a:gdLst>
            <a:ahLst/>
            <a:cxnLst>
              <a:cxn ang="0">
                <a:pos x="T0" y="T1"/>
              </a:cxn>
              <a:cxn ang="0">
                <a:pos x="T2" y="T3"/>
              </a:cxn>
              <a:cxn ang="0">
                <a:pos x="T4" y="T5"/>
              </a:cxn>
              <a:cxn ang="0">
                <a:pos x="T6" y="T7"/>
              </a:cxn>
              <a:cxn ang="0">
                <a:pos x="T8" y="T9"/>
              </a:cxn>
            </a:cxnLst>
            <a:rect l="0" t="0" r="r" b="b"/>
            <a:pathLst>
              <a:path w="983" h="209">
                <a:moveTo>
                  <a:pt x="0" y="209"/>
                </a:moveTo>
                <a:lnTo>
                  <a:pt x="867" y="209"/>
                </a:lnTo>
                <a:lnTo>
                  <a:pt x="983" y="0"/>
                </a:lnTo>
                <a:lnTo>
                  <a:pt x="116" y="0"/>
                </a:lnTo>
                <a:lnTo>
                  <a:pt x="0" y="209"/>
                </a:lnTo>
                <a:close/>
              </a:path>
            </a:pathLst>
          </a:custGeom>
          <a:solidFill>
            <a:schemeClr val="accent2">
              <a:lumMod val="75000"/>
            </a:schemeClr>
          </a:solidFill>
          <a:ln>
            <a:noFill/>
          </a:ln>
        </p:spPr>
        <p:txBody>
          <a:bodyPr vert="horz" wrap="square" lIns="68574" tIns="34287" rIns="68574" bIns="34287" numCol="1" anchor="t" anchorCtr="0" compatLnSpc="1">
            <a:prstTxWarp prst="textNoShape">
              <a:avLst/>
            </a:prstTxWarp>
          </a:bodyPr>
          <a:lstStyle/>
          <a:p>
            <a:endParaRPr lang="en-IN" sz="1350"/>
          </a:p>
        </p:txBody>
      </p:sp>
      <p:sp>
        <p:nvSpPr>
          <p:cNvPr id="481" name="Freeform 327"/>
          <p:cNvSpPr>
            <a:spLocks/>
          </p:cNvSpPr>
          <p:nvPr/>
        </p:nvSpPr>
        <p:spPr bwMode="auto">
          <a:xfrm>
            <a:off x="6643860" y="6754317"/>
            <a:ext cx="49950" cy="89809"/>
          </a:xfrm>
          <a:custGeom>
            <a:avLst/>
            <a:gdLst>
              <a:gd name="T0" fmla="*/ 118 w 155"/>
              <a:gd name="T1" fmla="*/ 0 h 209"/>
              <a:gd name="T2" fmla="*/ 155 w 155"/>
              <a:gd name="T3" fmla="*/ 0 h 209"/>
              <a:gd name="T4" fmla="*/ 39 w 155"/>
              <a:gd name="T5" fmla="*/ 209 h 209"/>
              <a:gd name="T6" fmla="*/ 0 w 155"/>
              <a:gd name="T7" fmla="*/ 209 h 209"/>
              <a:gd name="T8" fmla="*/ 118 w 155"/>
              <a:gd name="T9" fmla="*/ 0 h 209"/>
            </a:gdLst>
            <a:ahLst/>
            <a:cxnLst>
              <a:cxn ang="0">
                <a:pos x="T0" y="T1"/>
              </a:cxn>
              <a:cxn ang="0">
                <a:pos x="T2" y="T3"/>
              </a:cxn>
              <a:cxn ang="0">
                <a:pos x="T4" y="T5"/>
              </a:cxn>
              <a:cxn ang="0">
                <a:pos x="T6" y="T7"/>
              </a:cxn>
              <a:cxn ang="0">
                <a:pos x="T8" y="T9"/>
              </a:cxn>
            </a:cxnLst>
            <a:rect l="0" t="0" r="r" b="b"/>
            <a:pathLst>
              <a:path w="155" h="209">
                <a:moveTo>
                  <a:pt x="118" y="0"/>
                </a:moveTo>
                <a:lnTo>
                  <a:pt x="155" y="0"/>
                </a:lnTo>
                <a:lnTo>
                  <a:pt x="39" y="209"/>
                </a:lnTo>
                <a:lnTo>
                  <a:pt x="0" y="209"/>
                </a:lnTo>
                <a:lnTo>
                  <a:pt x="118" y="0"/>
                </a:lnTo>
                <a:close/>
              </a:path>
            </a:pathLst>
          </a:custGeom>
          <a:solidFill>
            <a:schemeClr val="bg1"/>
          </a:solidFill>
          <a:ln>
            <a:noFill/>
          </a:ln>
        </p:spPr>
        <p:txBody>
          <a:bodyPr vert="horz" wrap="square" lIns="68574" tIns="34287" rIns="68574" bIns="34287" numCol="1" anchor="t" anchorCtr="0" compatLnSpc="1">
            <a:prstTxWarp prst="textNoShape">
              <a:avLst/>
            </a:prstTxWarp>
          </a:bodyPr>
          <a:lstStyle/>
          <a:p>
            <a:endParaRPr lang="en-IN" sz="1350"/>
          </a:p>
        </p:txBody>
      </p:sp>
      <p:sp>
        <p:nvSpPr>
          <p:cNvPr id="482" name="Freeform 328"/>
          <p:cNvSpPr>
            <a:spLocks/>
          </p:cNvSpPr>
          <p:nvPr/>
        </p:nvSpPr>
        <p:spPr bwMode="auto">
          <a:xfrm>
            <a:off x="6619369" y="6754317"/>
            <a:ext cx="49950" cy="89809"/>
          </a:xfrm>
          <a:custGeom>
            <a:avLst/>
            <a:gdLst>
              <a:gd name="T0" fmla="*/ 115 w 155"/>
              <a:gd name="T1" fmla="*/ 0 h 209"/>
              <a:gd name="T2" fmla="*/ 155 w 155"/>
              <a:gd name="T3" fmla="*/ 0 h 209"/>
              <a:gd name="T4" fmla="*/ 37 w 155"/>
              <a:gd name="T5" fmla="*/ 209 h 209"/>
              <a:gd name="T6" fmla="*/ 0 w 155"/>
              <a:gd name="T7" fmla="*/ 209 h 209"/>
              <a:gd name="T8" fmla="*/ 115 w 155"/>
              <a:gd name="T9" fmla="*/ 0 h 209"/>
            </a:gdLst>
            <a:ahLst/>
            <a:cxnLst>
              <a:cxn ang="0">
                <a:pos x="T0" y="T1"/>
              </a:cxn>
              <a:cxn ang="0">
                <a:pos x="T2" y="T3"/>
              </a:cxn>
              <a:cxn ang="0">
                <a:pos x="T4" y="T5"/>
              </a:cxn>
              <a:cxn ang="0">
                <a:pos x="T6" y="T7"/>
              </a:cxn>
              <a:cxn ang="0">
                <a:pos x="T8" y="T9"/>
              </a:cxn>
            </a:cxnLst>
            <a:rect l="0" t="0" r="r" b="b"/>
            <a:pathLst>
              <a:path w="155" h="209">
                <a:moveTo>
                  <a:pt x="115" y="0"/>
                </a:moveTo>
                <a:lnTo>
                  <a:pt x="155" y="0"/>
                </a:lnTo>
                <a:lnTo>
                  <a:pt x="37" y="209"/>
                </a:lnTo>
                <a:lnTo>
                  <a:pt x="0" y="209"/>
                </a:lnTo>
                <a:lnTo>
                  <a:pt x="115" y="0"/>
                </a:lnTo>
                <a:close/>
              </a:path>
            </a:pathLst>
          </a:custGeom>
          <a:solidFill>
            <a:schemeClr val="bg1">
              <a:lumMod val="95000"/>
            </a:schemeClr>
          </a:solidFill>
          <a:ln>
            <a:noFill/>
          </a:ln>
        </p:spPr>
        <p:txBody>
          <a:bodyPr vert="horz" wrap="square" lIns="68574" tIns="34287" rIns="68574" bIns="34287" numCol="1" anchor="t" anchorCtr="0" compatLnSpc="1">
            <a:prstTxWarp prst="textNoShape">
              <a:avLst/>
            </a:prstTxWarp>
          </a:bodyPr>
          <a:lstStyle/>
          <a:p>
            <a:endParaRPr lang="en-IN" sz="1350"/>
          </a:p>
        </p:txBody>
      </p:sp>
      <p:sp>
        <p:nvSpPr>
          <p:cNvPr id="483" name="Freeform 329"/>
          <p:cNvSpPr>
            <a:spLocks/>
          </p:cNvSpPr>
          <p:nvPr/>
        </p:nvSpPr>
        <p:spPr bwMode="auto">
          <a:xfrm>
            <a:off x="6593911" y="6754317"/>
            <a:ext cx="49950" cy="89809"/>
          </a:xfrm>
          <a:custGeom>
            <a:avLst/>
            <a:gdLst>
              <a:gd name="T0" fmla="*/ 116 w 155"/>
              <a:gd name="T1" fmla="*/ 0 h 209"/>
              <a:gd name="T2" fmla="*/ 155 w 155"/>
              <a:gd name="T3" fmla="*/ 0 h 209"/>
              <a:gd name="T4" fmla="*/ 39 w 155"/>
              <a:gd name="T5" fmla="*/ 209 h 209"/>
              <a:gd name="T6" fmla="*/ 0 w 155"/>
              <a:gd name="T7" fmla="*/ 209 h 209"/>
              <a:gd name="T8" fmla="*/ 116 w 155"/>
              <a:gd name="T9" fmla="*/ 0 h 209"/>
            </a:gdLst>
            <a:ahLst/>
            <a:cxnLst>
              <a:cxn ang="0">
                <a:pos x="T0" y="T1"/>
              </a:cxn>
              <a:cxn ang="0">
                <a:pos x="T2" y="T3"/>
              </a:cxn>
              <a:cxn ang="0">
                <a:pos x="T4" y="T5"/>
              </a:cxn>
              <a:cxn ang="0">
                <a:pos x="T6" y="T7"/>
              </a:cxn>
              <a:cxn ang="0">
                <a:pos x="T8" y="T9"/>
              </a:cxn>
            </a:cxnLst>
            <a:rect l="0" t="0" r="r" b="b"/>
            <a:pathLst>
              <a:path w="155" h="209">
                <a:moveTo>
                  <a:pt x="116" y="0"/>
                </a:moveTo>
                <a:lnTo>
                  <a:pt x="155" y="0"/>
                </a:lnTo>
                <a:lnTo>
                  <a:pt x="39" y="209"/>
                </a:lnTo>
                <a:lnTo>
                  <a:pt x="0" y="209"/>
                </a:lnTo>
                <a:lnTo>
                  <a:pt x="116" y="0"/>
                </a:lnTo>
                <a:close/>
              </a:path>
            </a:pathLst>
          </a:custGeom>
          <a:solidFill>
            <a:schemeClr val="bg1">
              <a:lumMod val="95000"/>
            </a:schemeClr>
          </a:solidFill>
          <a:ln>
            <a:noFill/>
          </a:ln>
        </p:spPr>
        <p:txBody>
          <a:bodyPr vert="horz" wrap="square" lIns="68574" tIns="34287" rIns="68574" bIns="34287" numCol="1" anchor="t" anchorCtr="0" compatLnSpc="1">
            <a:prstTxWarp prst="textNoShape">
              <a:avLst/>
            </a:prstTxWarp>
          </a:bodyPr>
          <a:lstStyle/>
          <a:p>
            <a:endParaRPr lang="en-IN" sz="1350"/>
          </a:p>
        </p:txBody>
      </p:sp>
      <p:sp>
        <p:nvSpPr>
          <p:cNvPr id="484" name="Freeform 330"/>
          <p:cNvSpPr>
            <a:spLocks/>
          </p:cNvSpPr>
          <p:nvPr/>
        </p:nvSpPr>
        <p:spPr bwMode="auto">
          <a:xfrm>
            <a:off x="6568453" y="6754317"/>
            <a:ext cx="50916" cy="89809"/>
          </a:xfrm>
          <a:custGeom>
            <a:avLst/>
            <a:gdLst>
              <a:gd name="T0" fmla="*/ 118 w 158"/>
              <a:gd name="T1" fmla="*/ 0 h 209"/>
              <a:gd name="T2" fmla="*/ 158 w 158"/>
              <a:gd name="T3" fmla="*/ 0 h 209"/>
              <a:gd name="T4" fmla="*/ 39 w 158"/>
              <a:gd name="T5" fmla="*/ 209 h 209"/>
              <a:gd name="T6" fmla="*/ 0 w 158"/>
              <a:gd name="T7" fmla="*/ 209 h 209"/>
              <a:gd name="T8" fmla="*/ 118 w 158"/>
              <a:gd name="T9" fmla="*/ 0 h 209"/>
            </a:gdLst>
            <a:ahLst/>
            <a:cxnLst>
              <a:cxn ang="0">
                <a:pos x="T0" y="T1"/>
              </a:cxn>
              <a:cxn ang="0">
                <a:pos x="T2" y="T3"/>
              </a:cxn>
              <a:cxn ang="0">
                <a:pos x="T4" y="T5"/>
              </a:cxn>
              <a:cxn ang="0">
                <a:pos x="T6" y="T7"/>
              </a:cxn>
              <a:cxn ang="0">
                <a:pos x="T8" y="T9"/>
              </a:cxn>
            </a:cxnLst>
            <a:rect l="0" t="0" r="r" b="b"/>
            <a:pathLst>
              <a:path w="158" h="209">
                <a:moveTo>
                  <a:pt x="118" y="0"/>
                </a:moveTo>
                <a:lnTo>
                  <a:pt x="158" y="0"/>
                </a:lnTo>
                <a:lnTo>
                  <a:pt x="39" y="209"/>
                </a:lnTo>
                <a:lnTo>
                  <a:pt x="0" y="209"/>
                </a:lnTo>
                <a:lnTo>
                  <a:pt x="118" y="0"/>
                </a:lnTo>
                <a:close/>
              </a:path>
            </a:pathLst>
          </a:custGeom>
          <a:solidFill>
            <a:schemeClr val="bg1">
              <a:lumMod val="95000"/>
            </a:schemeClr>
          </a:solidFill>
          <a:ln>
            <a:noFill/>
          </a:ln>
        </p:spPr>
        <p:txBody>
          <a:bodyPr vert="horz" wrap="square" lIns="68574" tIns="34287" rIns="68574" bIns="34287" numCol="1" anchor="t" anchorCtr="0" compatLnSpc="1">
            <a:prstTxWarp prst="textNoShape">
              <a:avLst/>
            </a:prstTxWarp>
          </a:bodyPr>
          <a:lstStyle/>
          <a:p>
            <a:endParaRPr lang="en-IN" sz="1350"/>
          </a:p>
        </p:txBody>
      </p:sp>
      <p:sp>
        <p:nvSpPr>
          <p:cNvPr id="485" name="Freeform 331"/>
          <p:cNvSpPr>
            <a:spLocks/>
          </p:cNvSpPr>
          <p:nvPr/>
        </p:nvSpPr>
        <p:spPr bwMode="auto">
          <a:xfrm>
            <a:off x="6543962" y="6754317"/>
            <a:ext cx="49950" cy="89809"/>
          </a:xfrm>
          <a:custGeom>
            <a:avLst/>
            <a:gdLst>
              <a:gd name="T0" fmla="*/ 115 w 155"/>
              <a:gd name="T1" fmla="*/ 0 h 209"/>
              <a:gd name="T2" fmla="*/ 155 w 155"/>
              <a:gd name="T3" fmla="*/ 0 h 209"/>
              <a:gd name="T4" fmla="*/ 39 w 155"/>
              <a:gd name="T5" fmla="*/ 209 h 209"/>
              <a:gd name="T6" fmla="*/ 0 w 155"/>
              <a:gd name="T7" fmla="*/ 209 h 209"/>
              <a:gd name="T8" fmla="*/ 115 w 155"/>
              <a:gd name="T9" fmla="*/ 0 h 209"/>
            </a:gdLst>
            <a:ahLst/>
            <a:cxnLst>
              <a:cxn ang="0">
                <a:pos x="T0" y="T1"/>
              </a:cxn>
              <a:cxn ang="0">
                <a:pos x="T2" y="T3"/>
              </a:cxn>
              <a:cxn ang="0">
                <a:pos x="T4" y="T5"/>
              </a:cxn>
              <a:cxn ang="0">
                <a:pos x="T6" y="T7"/>
              </a:cxn>
              <a:cxn ang="0">
                <a:pos x="T8" y="T9"/>
              </a:cxn>
            </a:cxnLst>
            <a:rect l="0" t="0" r="r" b="b"/>
            <a:pathLst>
              <a:path w="155" h="209">
                <a:moveTo>
                  <a:pt x="115" y="0"/>
                </a:moveTo>
                <a:lnTo>
                  <a:pt x="155" y="0"/>
                </a:lnTo>
                <a:lnTo>
                  <a:pt x="39" y="209"/>
                </a:lnTo>
                <a:lnTo>
                  <a:pt x="0" y="209"/>
                </a:lnTo>
                <a:lnTo>
                  <a:pt x="115" y="0"/>
                </a:lnTo>
                <a:close/>
              </a:path>
            </a:pathLst>
          </a:custGeom>
          <a:solidFill>
            <a:schemeClr val="bg1">
              <a:lumMod val="95000"/>
            </a:schemeClr>
          </a:solidFill>
          <a:ln>
            <a:noFill/>
          </a:ln>
        </p:spPr>
        <p:txBody>
          <a:bodyPr vert="horz" wrap="square" lIns="68574" tIns="34287" rIns="68574" bIns="34287" numCol="1" anchor="t" anchorCtr="0" compatLnSpc="1">
            <a:prstTxWarp prst="textNoShape">
              <a:avLst/>
            </a:prstTxWarp>
          </a:bodyPr>
          <a:lstStyle/>
          <a:p>
            <a:endParaRPr lang="en-IN" sz="1350"/>
          </a:p>
        </p:txBody>
      </p:sp>
      <p:sp>
        <p:nvSpPr>
          <p:cNvPr id="486" name="Freeform 332"/>
          <p:cNvSpPr>
            <a:spLocks/>
          </p:cNvSpPr>
          <p:nvPr/>
        </p:nvSpPr>
        <p:spPr bwMode="auto">
          <a:xfrm>
            <a:off x="6518503" y="6754317"/>
            <a:ext cx="49950" cy="89809"/>
          </a:xfrm>
          <a:custGeom>
            <a:avLst/>
            <a:gdLst>
              <a:gd name="T0" fmla="*/ 118 w 155"/>
              <a:gd name="T1" fmla="*/ 0 h 209"/>
              <a:gd name="T2" fmla="*/ 155 w 155"/>
              <a:gd name="T3" fmla="*/ 0 h 209"/>
              <a:gd name="T4" fmla="*/ 39 w 155"/>
              <a:gd name="T5" fmla="*/ 209 h 209"/>
              <a:gd name="T6" fmla="*/ 0 w 155"/>
              <a:gd name="T7" fmla="*/ 209 h 209"/>
              <a:gd name="T8" fmla="*/ 118 w 155"/>
              <a:gd name="T9" fmla="*/ 0 h 209"/>
            </a:gdLst>
            <a:ahLst/>
            <a:cxnLst>
              <a:cxn ang="0">
                <a:pos x="T0" y="T1"/>
              </a:cxn>
              <a:cxn ang="0">
                <a:pos x="T2" y="T3"/>
              </a:cxn>
              <a:cxn ang="0">
                <a:pos x="T4" y="T5"/>
              </a:cxn>
              <a:cxn ang="0">
                <a:pos x="T6" y="T7"/>
              </a:cxn>
              <a:cxn ang="0">
                <a:pos x="T8" y="T9"/>
              </a:cxn>
            </a:cxnLst>
            <a:rect l="0" t="0" r="r" b="b"/>
            <a:pathLst>
              <a:path w="155" h="209">
                <a:moveTo>
                  <a:pt x="118" y="0"/>
                </a:moveTo>
                <a:lnTo>
                  <a:pt x="155" y="0"/>
                </a:lnTo>
                <a:lnTo>
                  <a:pt x="39" y="209"/>
                </a:lnTo>
                <a:lnTo>
                  <a:pt x="0" y="209"/>
                </a:lnTo>
                <a:lnTo>
                  <a:pt x="118" y="0"/>
                </a:lnTo>
                <a:close/>
              </a:path>
            </a:pathLst>
          </a:custGeom>
          <a:solidFill>
            <a:schemeClr val="bg1">
              <a:lumMod val="95000"/>
            </a:schemeClr>
          </a:solidFill>
          <a:ln>
            <a:noFill/>
          </a:ln>
        </p:spPr>
        <p:txBody>
          <a:bodyPr vert="horz" wrap="square" lIns="68574" tIns="34287" rIns="68574" bIns="34287" numCol="1" anchor="t" anchorCtr="0" compatLnSpc="1">
            <a:prstTxWarp prst="textNoShape">
              <a:avLst/>
            </a:prstTxWarp>
          </a:bodyPr>
          <a:lstStyle/>
          <a:p>
            <a:endParaRPr lang="en-IN" sz="1350"/>
          </a:p>
        </p:txBody>
      </p:sp>
      <p:sp>
        <p:nvSpPr>
          <p:cNvPr id="487" name="Freeform 333"/>
          <p:cNvSpPr>
            <a:spLocks/>
          </p:cNvSpPr>
          <p:nvPr/>
        </p:nvSpPr>
        <p:spPr bwMode="auto">
          <a:xfrm>
            <a:off x="6493690" y="6754317"/>
            <a:ext cx="50272" cy="89809"/>
          </a:xfrm>
          <a:custGeom>
            <a:avLst/>
            <a:gdLst>
              <a:gd name="T0" fmla="*/ 116 w 156"/>
              <a:gd name="T1" fmla="*/ 0 h 209"/>
              <a:gd name="T2" fmla="*/ 156 w 156"/>
              <a:gd name="T3" fmla="*/ 0 h 209"/>
              <a:gd name="T4" fmla="*/ 37 w 156"/>
              <a:gd name="T5" fmla="*/ 209 h 209"/>
              <a:gd name="T6" fmla="*/ 0 w 156"/>
              <a:gd name="T7" fmla="*/ 209 h 209"/>
              <a:gd name="T8" fmla="*/ 116 w 156"/>
              <a:gd name="T9" fmla="*/ 0 h 209"/>
            </a:gdLst>
            <a:ahLst/>
            <a:cxnLst>
              <a:cxn ang="0">
                <a:pos x="T0" y="T1"/>
              </a:cxn>
              <a:cxn ang="0">
                <a:pos x="T2" y="T3"/>
              </a:cxn>
              <a:cxn ang="0">
                <a:pos x="T4" y="T5"/>
              </a:cxn>
              <a:cxn ang="0">
                <a:pos x="T6" y="T7"/>
              </a:cxn>
              <a:cxn ang="0">
                <a:pos x="T8" y="T9"/>
              </a:cxn>
            </a:cxnLst>
            <a:rect l="0" t="0" r="r" b="b"/>
            <a:pathLst>
              <a:path w="156" h="209">
                <a:moveTo>
                  <a:pt x="116" y="0"/>
                </a:moveTo>
                <a:lnTo>
                  <a:pt x="156" y="0"/>
                </a:lnTo>
                <a:lnTo>
                  <a:pt x="37" y="209"/>
                </a:lnTo>
                <a:lnTo>
                  <a:pt x="0" y="209"/>
                </a:lnTo>
                <a:lnTo>
                  <a:pt x="116" y="0"/>
                </a:lnTo>
                <a:close/>
              </a:path>
            </a:pathLst>
          </a:custGeom>
          <a:solidFill>
            <a:schemeClr val="bg1">
              <a:lumMod val="95000"/>
            </a:schemeClr>
          </a:solidFill>
          <a:ln>
            <a:noFill/>
          </a:ln>
        </p:spPr>
        <p:txBody>
          <a:bodyPr vert="horz" wrap="square" lIns="68574" tIns="34287" rIns="68574" bIns="34287" numCol="1" anchor="t" anchorCtr="0" compatLnSpc="1">
            <a:prstTxWarp prst="textNoShape">
              <a:avLst/>
            </a:prstTxWarp>
          </a:bodyPr>
          <a:lstStyle/>
          <a:p>
            <a:endParaRPr lang="en-IN" sz="1350"/>
          </a:p>
        </p:txBody>
      </p:sp>
      <p:sp>
        <p:nvSpPr>
          <p:cNvPr id="488" name="Freeform 334"/>
          <p:cNvSpPr>
            <a:spLocks/>
          </p:cNvSpPr>
          <p:nvPr/>
        </p:nvSpPr>
        <p:spPr bwMode="auto">
          <a:xfrm>
            <a:off x="6468232" y="6754317"/>
            <a:ext cx="50272" cy="89809"/>
          </a:xfrm>
          <a:custGeom>
            <a:avLst/>
            <a:gdLst>
              <a:gd name="T0" fmla="*/ 116 w 156"/>
              <a:gd name="T1" fmla="*/ 0 h 209"/>
              <a:gd name="T2" fmla="*/ 156 w 156"/>
              <a:gd name="T3" fmla="*/ 0 h 209"/>
              <a:gd name="T4" fmla="*/ 40 w 156"/>
              <a:gd name="T5" fmla="*/ 209 h 209"/>
              <a:gd name="T6" fmla="*/ 0 w 156"/>
              <a:gd name="T7" fmla="*/ 209 h 209"/>
              <a:gd name="T8" fmla="*/ 116 w 156"/>
              <a:gd name="T9" fmla="*/ 0 h 209"/>
            </a:gdLst>
            <a:ahLst/>
            <a:cxnLst>
              <a:cxn ang="0">
                <a:pos x="T0" y="T1"/>
              </a:cxn>
              <a:cxn ang="0">
                <a:pos x="T2" y="T3"/>
              </a:cxn>
              <a:cxn ang="0">
                <a:pos x="T4" y="T5"/>
              </a:cxn>
              <a:cxn ang="0">
                <a:pos x="T6" y="T7"/>
              </a:cxn>
              <a:cxn ang="0">
                <a:pos x="T8" y="T9"/>
              </a:cxn>
            </a:cxnLst>
            <a:rect l="0" t="0" r="r" b="b"/>
            <a:pathLst>
              <a:path w="156" h="209">
                <a:moveTo>
                  <a:pt x="116" y="0"/>
                </a:moveTo>
                <a:lnTo>
                  <a:pt x="156" y="0"/>
                </a:lnTo>
                <a:lnTo>
                  <a:pt x="40" y="209"/>
                </a:lnTo>
                <a:lnTo>
                  <a:pt x="0" y="209"/>
                </a:lnTo>
                <a:lnTo>
                  <a:pt x="116" y="0"/>
                </a:lnTo>
                <a:close/>
              </a:path>
            </a:pathLst>
          </a:custGeom>
          <a:solidFill>
            <a:schemeClr val="bg1">
              <a:lumMod val="95000"/>
            </a:schemeClr>
          </a:solidFill>
          <a:ln>
            <a:noFill/>
          </a:ln>
        </p:spPr>
        <p:txBody>
          <a:bodyPr vert="horz" wrap="square" lIns="68574" tIns="34287" rIns="68574" bIns="34287" numCol="1" anchor="t" anchorCtr="0" compatLnSpc="1">
            <a:prstTxWarp prst="textNoShape">
              <a:avLst/>
            </a:prstTxWarp>
          </a:bodyPr>
          <a:lstStyle/>
          <a:p>
            <a:endParaRPr lang="en-IN" sz="1350"/>
          </a:p>
        </p:txBody>
      </p:sp>
      <p:sp>
        <p:nvSpPr>
          <p:cNvPr id="489" name="Freeform 335"/>
          <p:cNvSpPr>
            <a:spLocks/>
          </p:cNvSpPr>
          <p:nvPr/>
        </p:nvSpPr>
        <p:spPr bwMode="auto">
          <a:xfrm>
            <a:off x="6443096" y="6754317"/>
            <a:ext cx="50594" cy="89809"/>
          </a:xfrm>
          <a:custGeom>
            <a:avLst/>
            <a:gdLst>
              <a:gd name="T0" fmla="*/ 118 w 157"/>
              <a:gd name="T1" fmla="*/ 0 h 209"/>
              <a:gd name="T2" fmla="*/ 157 w 157"/>
              <a:gd name="T3" fmla="*/ 0 h 209"/>
              <a:gd name="T4" fmla="*/ 39 w 157"/>
              <a:gd name="T5" fmla="*/ 209 h 209"/>
              <a:gd name="T6" fmla="*/ 0 w 157"/>
              <a:gd name="T7" fmla="*/ 209 h 209"/>
              <a:gd name="T8" fmla="*/ 118 w 157"/>
              <a:gd name="T9" fmla="*/ 0 h 209"/>
            </a:gdLst>
            <a:ahLst/>
            <a:cxnLst>
              <a:cxn ang="0">
                <a:pos x="T0" y="T1"/>
              </a:cxn>
              <a:cxn ang="0">
                <a:pos x="T2" y="T3"/>
              </a:cxn>
              <a:cxn ang="0">
                <a:pos x="T4" y="T5"/>
              </a:cxn>
              <a:cxn ang="0">
                <a:pos x="T6" y="T7"/>
              </a:cxn>
              <a:cxn ang="0">
                <a:pos x="T8" y="T9"/>
              </a:cxn>
            </a:cxnLst>
            <a:rect l="0" t="0" r="r" b="b"/>
            <a:pathLst>
              <a:path w="157" h="209">
                <a:moveTo>
                  <a:pt x="118" y="0"/>
                </a:moveTo>
                <a:lnTo>
                  <a:pt x="157" y="0"/>
                </a:lnTo>
                <a:lnTo>
                  <a:pt x="39" y="209"/>
                </a:lnTo>
                <a:lnTo>
                  <a:pt x="0" y="209"/>
                </a:lnTo>
                <a:lnTo>
                  <a:pt x="118" y="0"/>
                </a:lnTo>
                <a:close/>
              </a:path>
            </a:pathLst>
          </a:custGeom>
          <a:solidFill>
            <a:schemeClr val="bg1">
              <a:lumMod val="95000"/>
            </a:schemeClr>
          </a:solidFill>
          <a:ln>
            <a:noFill/>
          </a:ln>
        </p:spPr>
        <p:txBody>
          <a:bodyPr vert="horz" wrap="square" lIns="68574" tIns="34287" rIns="68574" bIns="34287" numCol="1" anchor="t" anchorCtr="0" compatLnSpc="1">
            <a:prstTxWarp prst="textNoShape">
              <a:avLst/>
            </a:prstTxWarp>
          </a:bodyPr>
          <a:lstStyle/>
          <a:p>
            <a:endParaRPr lang="en-IN" sz="1350"/>
          </a:p>
        </p:txBody>
      </p:sp>
      <p:sp>
        <p:nvSpPr>
          <p:cNvPr id="490" name="Freeform 336"/>
          <p:cNvSpPr>
            <a:spLocks/>
          </p:cNvSpPr>
          <p:nvPr/>
        </p:nvSpPr>
        <p:spPr bwMode="auto">
          <a:xfrm>
            <a:off x="6418282" y="6754317"/>
            <a:ext cx="49950" cy="89809"/>
          </a:xfrm>
          <a:custGeom>
            <a:avLst/>
            <a:gdLst>
              <a:gd name="T0" fmla="*/ 116 w 155"/>
              <a:gd name="T1" fmla="*/ 0 h 209"/>
              <a:gd name="T2" fmla="*/ 155 w 155"/>
              <a:gd name="T3" fmla="*/ 0 h 209"/>
              <a:gd name="T4" fmla="*/ 40 w 155"/>
              <a:gd name="T5" fmla="*/ 209 h 209"/>
              <a:gd name="T6" fmla="*/ 0 w 155"/>
              <a:gd name="T7" fmla="*/ 209 h 209"/>
              <a:gd name="T8" fmla="*/ 116 w 155"/>
              <a:gd name="T9" fmla="*/ 0 h 209"/>
            </a:gdLst>
            <a:ahLst/>
            <a:cxnLst>
              <a:cxn ang="0">
                <a:pos x="T0" y="T1"/>
              </a:cxn>
              <a:cxn ang="0">
                <a:pos x="T2" y="T3"/>
              </a:cxn>
              <a:cxn ang="0">
                <a:pos x="T4" y="T5"/>
              </a:cxn>
              <a:cxn ang="0">
                <a:pos x="T6" y="T7"/>
              </a:cxn>
              <a:cxn ang="0">
                <a:pos x="T8" y="T9"/>
              </a:cxn>
            </a:cxnLst>
            <a:rect l="0" t="0" r="r" b="b"/>
            <a:pathLst>
              <a:path w="155" h="209">
                <a:moveTo>
                  <a:pt x="116" y="0"/>
                </a:moveTo>
                <a:lnTo>
                  <a:pt x="155" y="0"/>
                </a:lnTo>
                <a:lnTo>
                  <a:pt x="40" y="209"/>
                </a:lnTo>
                <a:lnTo>
                  <a:pt x="0" y="209"/>
                </a:lnTo>
                <a:lnTo>
                  <a:pt x="116" y="0"/>
                </a:lnTo>
                <a:close/>
              </a:path>
            </a:pathLst>
          </a:custGeom>
          <a:solidFill>
            <a:schemeClr val="bg1">
              <a:lumMod val="95000"/>
            </a:schemeClr>
          </a:solidFill>
          <a:ln>
            <a:noFill/>
          </a:ln>
        </p:spPr>
        <p:txBody>
          <a:bodyPr vert="horz" wrap="square" lIns="68574" tIns="34287" rIns="68574" bIns="34287" numCol="1" anchor="t" anchorCtr="0" compatLnSpc="1">
            <a:prstTxWarp prst="textNoShape">
              <a:avLst/>
            </a:prstTxWarp>
          </a:bodyPr>
          <a:lstStyle/>
          <a:p>
            <a:endParaRPr lang="en-IN" sz="1350"/>
          </a:p>
        </p:txBody>
      </p:sp>
      <p:sp>
        <p:nvSpPr>
          <p:cNvPr id="491" name="Rectangle 337"/>
          <p:cNvSpPr>
            <a:spLocks noChangeArrowheads="1"/>
          </p:cNvSpPr>
          <p:nvPr/>
        </p:nvSpPr>
        <p:spPr bwMode="auto">
          <a:xfrm>
            <a:off x="6377034" y="6844127"/>
            <a:ext cx="279395" cy="29650"/>
          </a:xfrm>
          <a:prstGeom prst="rect">
            <a:avLst/>
          </a:prstGeom>
          <a:solidFill>
            <a:schemeClr val="accent2">
              <a:lumMod val="75000"/>
            </a:schemeClr>
          </a:solidFill>
          <a:ln>
            <a:noFill/>
          </a:ln>
          <a:extLst/>
        </p:spPr>
        <p:txBody>
          <a:bodyPr vert="horz" wrap="square" lIns="68574" tIns="34287" rIns="68574" bIns="34287" numCol="1" anchor="t" anchorCtr="0" compatLnSpc="1">
            <a:prstTxWarp prst="textNoShape">
              <a:avLst/>
            </a:prstTxWarp>
          </a:bodyPr>
          <a:lstStyle/>
          <a:p>
            <a:endParaRPr lang="en-IN" sz="1350"/>
          </a:p>
        </p:txBody>
      </p:sp>
      <p:sp>
        <p:nvSpPr>
          <p:cNvPr id="492" name="Rectangle 338"/>
          <p:cNvSpPr>
            <a:spLocks noChangeArrowheads="1"/>
          </p:cNvSpPr>
          <p:nvPr/>
        </p:nvSpPr>
        <p:spPr bwMode="auto">
          <a:xfrm>
            <a:off x="6643860" y="6844127"/>
            <a:ext cx="12569" cy="29650"/>
          </a:xfrm>
          <a:prstGeom prst="rect">
            <a:avLst/>
          </a:prstGeom>
          <a:solidFill>
            <a:schemeClr val="bg1">
              <a:lumMod val="95000"/>
            </a:schemeClr>
          </a:solidFill>
          <a:ln>
            <a:noFill/>
          </a:ln>
        </p:spPr>
        <p:txBody>
          <a:bodyPr vert="horz" wrap="square" lIns="68574" tIns="34287" rIns="68574" bIns="34287" numCol="1" anchor="t" anchorCtr="0" compatLnSpc="1">
            <a:prstTxWarp prst="textNoShape">
              <a:avLst/>
            </a:prstTxWarp>
          </a:bodyPr>
          <a:lstStyle/>
          <a:p>
            <a:endParaRPr lang="en-IN" sz="1350"/>
          </a:p>
        </p:txBody>
      </p:sp>
      <p:sp>
        <p:nvSpPr>
          <p:cNvPr id="493" name="Rectangle 339"/>
          <p:cNvSpPr>
            <a:spLocks noChangeArrowheads="1"/>
          </p:cNvSpPr>
          <p:nvPr/>
        </p:nvSpPr>
        <p:spPr bwMode="auto">
          <a:xfrm>
            <a:off x="6619369" y="6844127"/>
            <a:ext cx="11924" cy="29650"/>
          </a:xfrm>
          <a:prstGeom prst="rect">
            <a:avLst/>
          </a:prstGeom>
          <a:solidFill>
            <a:schemeClr val="bg1">
              <a:lumMod val="95000"/>
            </a:schemeClr>
          </a:solidFill>
          <a:ln>
            <a:noFill/>
          </a:ln>
        </p:spPr>
        <p:txBody>
          <a:bodyPr vert="horz" wrap="square" lIns="68574" tIns="34287" rIns="68574" bIns="34287" numCol="1" anchor="t" anchorCtr="0" compatLnSpc="1">
            <a:prstTxWarp prst="textNoShape">
              <a:avLst/>
            </a:prstTxWarp>
          </a:bodyPr>
          <a:lstStyle/>
          <a:p>
            <a:endParaRPr lang="en-IN" sz="1350"/>
          </a:p>
        </p:txBody>
      </p:sp>
      <p:sp>
        <p:nvSpPr>
          <p:cNvPr id="494" name="Rectangle 340"/>
          <p:cNvSpPr>
            <a:spLocks noChangeArrowheads="1"/>
          </p:cNvSpPr>
          <p:nvPr/>
        </p:nvSpPr>
        <p:spPr bwMode="auto">
          <a:xfrm>
            <a:off x="6593911" y="6844127"/>
            <a:ext cx="12569" cy="29650"/>
          </a:xfrm>
          <a:prstGeom prst="rect">
            <a:avLst/>
          </a:prstGeom>
          <a:solidFill>
            <a:schemeClr val="bg1">
              <a:lumMod val="95000"/>
            </a:schemeClr>
          </a:solidFill>
          <a:ln>
            <a:noFill/>
          </a:ln>
        </p:spPr>
        <p:txBody>
          <a:bodyPr vert="horz" wrap="square" lIns="68574" tIns="34287" rIns="68574" bIns="34287" numCol="1" anchor="t" anchorCtr="0" compatLnSpc="1">
            <a:prstTxWarp prst="textNoShape">
              <a:avLst/>
            </a:prstTxWarp>
          </a:bodyPr>
          <a:lstStyle/>
          <a:p>
            <a:endParaRPr lang="en-IN" sz="1350"/>
          </a:p>
        </p:txBody>
      </p:sp>
      <p:sp>
        <p:nvSpPr>
          <p:cNvPr id="495" name="Rectangle 341"/>
          <p:cNvSpPr>
            <a:spLocks noChangeArrowheads="1"/>
          </p:cNvSpPr>
          <p:nvPr/>
        </p:nvSpPr>
        <p:spPr bwMode="auto">
          <a:xfrm>
            <a:off x="6568453" y="6844127"/>
            <a:ext cx="12569" cy="29650"/>
          </a:xfrm>
          <a:prstGeom prst="rect">
            <a:avLst/>
          </a:prstGeom>
          <a:solidFill>
            <a:schemeClr val="bg1">
              <a:lumMod val="95000"/>
            </a:schemeClr>
          </a:solidFill>
          <a:ln>
            <a:noFill/>
          </a:ln>
        </p:spPr>
        <p:txBody>
          <a:bodyPr vert="horz" wrap="square" lIns="68574" tIns="34287" rIns="68574" bIns="34287" numCol="1" anchor="t" anchorCtr="0" compatLnSpc="1">
            <a:prstTxWarp prst="textNoShape">
              <a:avLst/>
            </a:prstTxWarp>
          </a:bodyPr>
          <a:lstStyle/>
          <a:p>
            <a:endParaRPr lang="en-IN" sz="1350"/>
          </a:p>
        </p:txBody>
      </p:sp>
      <p:sp>
        <p:nvSpPr>
          <p:cNvPr id="496" name="Rectangle 342"/>
          <p:cNvSpPr>
            <a:spLocks noChangeArrowheads="1"/>
          </p:cNvSpPr>
          <p:nvPr/>
        </p:nvSpPr>
        <p:spPr bwMode="auto">
          <a:xfrm>
            <a:off x="6543961" y="6844127"/>
            <a:ext cx="12569" cy="29650"/>
          </a:xfrm>
          <a:prstGeom prst="rect">
            <a:avLst/>
          </a:prstGeom>
          <a:solidFill>
            <a:schemeClr val="bg1">
              <a:lumMod val="95000"/>
            </a:schemeClr>
          </a:solidFill>
          <a:ln>
            <a:noFill/>
          </a:ln>
        </p:spPr>
        <p:txBody>
          <a:bodyPr vert="horz" wrap="square" lIns="68574" tIns="34287" rIns="68574" bIns="34287" numCol="1" anchor="t" anchorCtr="0" compatLnSpc="1">
            <a:prstTxWarp prst="textNoShape">
              <a:avLst/>
            </a:prstTxWarp>
          </a:bodyPr>
          <a:lstStyle/>
          <a:p>
            <a:endParaRPr lang="en-IN" sz="1350"/>
          </a:p>
        </p:txBody>
      </p:sp>
      <p:sp>
        <p:nvSpPr>
          <p:cNvPr id="497" name="Rectangle 343"/>
          <p:cNvSpPr>
            <a:spLocks noChangeArrowheads="1"/>
          </p:cNvSpPr>
          <p:nvPr/>
        </p:nvSpPr>
        <p:spPr bwMode="auto">
          <a:xfrm>
            <a:off x="6518503" y="6844127"/>
            <a:ext cx="12569" cy="29650"/>
          </a:xfrm>
          <a:prstGeom prst="rect">
            <a:avLst/>
          </a:prstGeom>
          <a:solidFill>
            <a:schemeClr val="bg1">
              <a:lumMod val="95000"/>
            </a:schemeClr>
          </a:solidFill>
          <a:ln>
            <a:noFill/>
          </a:ln>
        </p:spPr>
        <p:txBody>
          <a:bodyPr vert="horz" wrap="square" lIns="68574" tIns="34287" rIns="68574" bIns="34287" numCol="1" anchor="t" anchorCtr="0" compatLnSpc="1">
            <a:prstTxWarp prst="textNoShape">
              <a:avLst/>
            </a:prstTxWarp>
          </a:bodyPr>
          <a:lstStyle/>
          <a:p>
            <a:endParaRPr lang="en-IN" sz="1350"/>
          </a:p>
        </p:txBody>
      </p:sp>
      <p:sp>
        <p:nvSpPr>
          <p:cNvPr id="498" name="Rectangle 344"/>
          <p:cNvSpPr>
            <a:spLocks noChangeArrowheads="1"/>
          </p:cNvSpPr>
          <p:nvPr/>
        </p:nvSpPr>
        <p:spPr bwMode="auto">
          <a:xfrm>
            <a:off x="6493690" y="6844127"/>
            <a:ext cx="11924" cy="29650"/>
          </a:xfrm>
          <a:prstGeom prst="rect">
            <a:avLst/>
          </a:prstGeom>
          <a:solidFill>
            <a:schemeClr val="bg1">
              <a:lumMod val="95000"/>
            </a:schemeClr>
          </a:solidFill>
          <a:ln>
            <a:noFill/>
          </a:ln>
        </p:spPr>
        <p:txBody>
          <a:bodyPr vert="horz" wrap="square" lIns="68574" tIns="34287" rIns="68574" bIns="34287" numCol="1" anchor="t" anchorCtr="0" compatLnSpc="1">
            <a:prstTxWarp prst="textNoShape">
              <a:avLst/>
            </a:prstTxWarp>
          </a:bodyPr>
          <a:lstStyle/>
          <a:p>
            <a:endParaRPr lang="en-IN" sz="1350"/>
          </a:p>
        </p:txBody>
      </p:sp>
      <p:sp>
        <p:nvSpPr>
          <p:cNvPr id="499" name="Rectangle 345"/>
          <p:cNvSpPr>
            <a:spLocks noChangeArrowheads="1"/>
          </p:cNvSpPr>
          <p:nvPr/>
        </p:nvSpPr>
        <p:spPr bwMode="auto">
          <a:xfrm>
            <a:off x="6468231" y="6844127"/>
            <a:ext cx="12890" cy="29650"/>
          </a:xfrm>
          <a:prstGeom prst="rect">
            <a:avLst/>
          </a:prstGeom>
          <a:solidFill>
            <a:schemeClr val="bg1">
              <a:lumMod val="95000"/>
            </a:schemeClr>
          </a:solidFill>
          <a:ln>
            <a:noFill/>
          </a:ln>
        </p:spPr>
        <p:txBody>
          <a:bodyPr vert="horz" wrap="square" lIns="68574" tIns="34287" rIns="68574" bIns="34287" numCol="1" anchor="t" anchorCtr="0" compatLnSpc="1">
            <a:prstTxWarp prst="textNoShape">
              <a:avLst/>
            </a:prstTxWarp>
          </a:bodyPr>
          <a:lstStyle/>
          <a:p>
            <a:endParaRPr lang="en-IN" sz="1350"/>
          </a:p>
        </p:txBody>
      </p:sp>
      <p:sp>
        <p:nvSpPr>
          <p:cNvPr id="500" name="Rectangle 346"/>
          <p:cNvSpPr>
            <a:spLocks noChangeArrowheads="1"/>
          </p:cNvSpPr>
          <p:nvPr/>
        </p:nvSpPr>
        <p:spPr bwMode="auto">
          <a:xfrm>
            <a:off x="6443096" y="6844127"/>
            <a:ext cx="12569" cy="29650"/>
          </a:xfrm>
          <a:prstGeom prst="rect">
            <a:avLst/>
          </a:prstGeom>
          <a:solidFill>
            <a:schemeClr val="bg1">
              <a:lumMod val="95000"/>
            </a:schemeClr>
          </a:solidFill>
          <a:ln>
            <a:noFill/>
          </a:ln>
        </p:spPr>
        <p:txBody>
          <a:bodyPr vert="horz" wrap="square" lIns="68574" tIns="34287" rIns="68574" bIns="34287" numCol="1" anchor="t" anchorCtr="0" compatLnSpc="1">
            <a:prstTxWarp prst="textNoShape">
              <a:avLst/>
            </a:prstTxWarp>
          </a:bodyPr>
          <a:lstStyle/>
          <a:p>
            <a:endParaRPr lang="en-IN" sz="1350"/>
          </a:p>
        </p:txBody>
      </p:sp>
      <p:sp>
        <p:nvSpPr>
          <p:cNvPr id="501" name="Rectangle 347"/>
          <p:cNvSpPr>
            <a:spLocks noChangeArrowheads="1"/>
          </p:cNvSpPr>
          <p:nvPr/>
        </p:nvSpPr>
        <p:spPr bwMode="auto">
          <a:xfrm>
            <a:off x="6418282" y="6844127"/>
            <a:ext cx="12890" cy="29650"/>
          </a:xfrm>
          <a:prstGeom prst="rect">
            <a:avLst/>
          </a:prstGeom>
          <a:solidFill>
            <a:schemeClr val="bg1">
              <a:lumMod val="95000"/>
            </a:schemeClr>
          </a:solidFill>
          <a:ln>
            <a:noFill/>
          </a:ln>
        </p:spPr>
        <p:txBody>
          <a:bodyPr vert="horz" wrap="square" lIns="68574" tIns="34287" rIns="68574" bIns="34287" numCol="1" anchor="t" anchorCtr="0" compatLnSpc="1">
            <a:prstTxWarp prst="textNoShape">
              <a:avLst/>
            </a:prstTxWarp>
          </a:bodyPr>
          <a:lstStyle/>
          <a:p>
            <a:endParaRPr lang="en-IN" sz="1350"/>
          </a:p>
        </p:txBody>
      </p:sp>
      <p:sp>
        <p:nvSpPr>
          <p:cNvPr id="502" name="Freeform 348"/>
          <p:cNvSpPr>
            <a:spLocks/>
          </p:cNvSpPr>
          <p:nvPr/>
        </p:nvSpPr>
        <p:spPr bwMode="auto">
          <a:xfrm>
            <a:off x="6656429" y="6754318"/>
            <a:ext cx="37381" cy="119459"/>
          </a:xfrm>
          <a:custGeom>
            <a:avLst/>
            <a:gdLst>
              <a:gd name="T0" fmla="*/ 0 w 116"/>
              <a:gd name="T1" fmla="*/ 278 h 278"/>
              <a:gd name="T2" fmla="*/ 116 w 116"/>
              <a:gd name="T3" fmla="*/ 278 h 278"/>
              <a:gd name="T4" fmla="*/ 116 w 116"/>
              <a:gd name="T5" fmla="*/ 0 h 278"/>
              <a:gd name="T6" fmla="*/ 0 w 116"/>
              <a:gd name="T7" fmla="*/ 209 h 278"/>
              <a:gd name="T8" fmla="*/ 0 w 116"/>
              <a:gd name="T9" fmla="*/ 278 h 278"/>
            </a:gdLst>
            <a:ahLst/>
            <a:cxnLst>
              <a:cxn ang="0">
                <a:pos x="T0" y="T1"/>
              </a:cxn>
              <a:cxn ang="0">
                <a:pos x="T2" y="T3"/>
              </a:cxn>
              <a:cxn ang="0">
                <a:pos x="T4" y="T5"/>
              </a:cxn>
              <a:cxn ang="0">
                <a:pos x="T6" y="T7"/>
              </a:cxn>
              <a:cxn ang="0">
                <a:pos x="T8" y="T9"/>
              </a:cxn>
            </a:cxnLst>
            <a:rect l="0" t="0" r="r" b="b"/>
            <a:pathLst>
              <a:path w="116" h="278">
                <a:moveTo>
                  <a:pt x="0" y="278"/>
                </a:moveTo>
                <a:lnTo>
                  <a:pt x="116" y="278"/>
                </a:lnTo>
                <a:lnTo>
                  <a:pt x="116" y="0"/>
                </a:lnTo>
                <a:lnTo>
                  <a:pt x="0" y="209"/>
                </a:lnTo>
                <a:lnTo>
                  <a:pt x="0" y="278"/>
                </a:lnTo>
                <a:close/>
              </a:path>
            </a:pathLst>
          </a:custGeom>
          <a:solidFill>
            <a:schemeClr val="accent2">
              <a:lumMod val="75000"/>
            </a:schemeClr>
          </a:solidFill>
          <a:ln>
            <a:noFill/>
          </a:ln>
        </p:spPr>
        <p:txBody>
          <a:bodyPr vert="horz" wrap="square" lIns="68574" tIns="34287" rIns="68574" bIns="34287" numCol="1" anchor="t" anchorCtr="0" compatLnSpc="1">
            <a:prstTxWarp prst="textNoShape">
              <a:avLst/>
            </a:prstTxWarp>
          </a:bodyPr>
          <a:lstStyle/>
          <a:p>
            <a:endParaRPr lang="en-IN" sz="1350"/>
          </a:p>
        </p:txBody>
      </p:sp>
      <p:sp>
        <p:nvSpPr>
          <p:cNvPr id="503" name="Freeform 349"/>
          <p:cNvSpPr>
            <a:spLocks/>
          </p:cNvSpPr>
          <p:nvPr/>
        </p:nvSpPr>
        <p:spPr bwMode="auto">
          <a:xfrm>
            <a:off x="6424083" y="6873776"/>
            <a:ext cx="269728" cy="120749"/>
          </a:xfrm>
          <a:custGeom>
            <a:avLst/>
            <a:gdLst>
              <a:gd name="T0" fmla="*/ 0 w 837"/>
              <a:gd name="T1" fmla="*/ 281 h 281"/>
              <a:gd name="T2" fmla="*/ 527 w 837"/>
              <a:gd name="T3" fmla="*/ 281 h 281"/>
              <a:gd name="T4" fmla="*/ 837 w 837"/>
              <a:gd name="T5" fmla="*/ 0 h 281"/>
              <a:gd name="T6" fmla="*/ 0 w 837"/>
              <a:gd name="T7" fmla="*/ 0 h 281"/>
              <a:gd name="T8" fmla="*/ 0 w 837"/>
              <a:gd name="T9" fmla="*/ 281 h 281"/>
            </a:gdLst>
            <a:ahLst/>
            <a:cxnLst>
              <a:cxn ang="0">
                <a:pos x="T0" y="T1"/>
              </a:cxn>
              <a:cxn ang="0">
                <a:pos x="T2" y="T3"/>
              </a:cxn>
              <a:cxn ang="0">
                <a:pos x="T4" y="T5"/>
              </a:cxn>
              <a:cxn ang="0">
                <a:pos x="T6" y="T7"/>
              </a:cxn>
              <a:cxn ang="0">
                <a:pos x="T8" y="T9"/>
              </a:cxn>
            </a:cxnLst>
            <a:rect l="0" t="0" r="r" b="b"/>
            <a:pathLst>
              <a:path w="837" h="281">
                <a:moveTo>
                  <a:pt x="0" y="281"/>
                </a:moveTo>
                <a:lnTo>
                  <a:pt x="527" y="281"/>
                </a:lnTo>
                <a:lnTo>
                  <a:pt x="837" y="0"/>
                </a:lnTo>
                <a:lnTo>
                  <a:pt x="0" y="0"/>
                </a:lnTo>
                <a:lnTo>
                  <a:pt x="0" y="281"/>
                </a:lnTo>
                <a:close/>
              </a:path>
            </a:pathLst>
          </a:custGeom>
          <a:solidFill>
            <a:schemeClr val="accent2">
              <a:lumMod val="20000"/>
              <a:lumOff val="80000"/>
            </a:schemeClr>
          </a:solidFill>
          <a:ln>
            <a:noFill/>
          </a:ln>
          <a:extLst/>
        </p:spPr>
        <p:txBody>
          <a:bodyPr vert="horz" wrap="square" lIns="68574" tIns="34287" rIns="68574" bIns="34287" numCol="1" anchor="t" anchorCtr="0" compatLnSpc="1">
            <a:prstTxWarp prst="textNoShape">
              <a:avLst/>
            </a:prstTxWarp>
          </a:bodyPr>
          <a:lstStyle/>
          <a:p>
            <a:endParaRPr lang="en-IN" sz="1350"/>
          </a:p>
        </p:txBody>
      </p:sp>
      <p:sp>
        <p:nvSpPr>
          <p:cNvPr id="504" name="Rectangle 350"/>
          <p:cNvSpPr>
            <a:spLocks noChangeArrowheads="1"/>
          </p:cNvSpPr>
          <p:nvPr/>
        </p:nvSpPr>
        <p:spPr bwMode="auto">
          <a:xfrm>
            <a:off x="6584244" y="6873776"/>
            <a:ext cx="98610" cy="79496"/>
          </a:xfrm>
          <a:prstGeom prst="rect">
            <a:avLst/>
          </a:prstGeom>
          <a:solidFill>
            <a:schemeClr val="accent2">
              <a:lumMod val="75000"/>
            </a:schemeClr>
          </a:solidFill>
          <a:ln>
            <a:noFill/>
          </a:ln>
        </p:spPr>
        <p:txBody>
          <a:bodyPr vert="horz" wrap="square" lIns="68574" tIns="34287" rIns="68574" bIns="34287" numCol="1" anchor="t" anchorCtr="0" compatLnSpc="1">
            <a:prstTxWarp prst="textNoShape">
              <a:avLst/>
            </a:prstTxWarp>
          </a:bodyPr>
          <a:lstStyle/>
          <a:p>
            <a:endParaRPr lang="en-IN" sz="1350"/>
          </a:p>
        </p:txBody>
      </p:sp>
      <p:sp>
        <p:nvSpPr>
          <p:cNvPr id="505" name="Rectangle 351"/>
          <p:cNvSpPr>
            <a:spLocks noChangeArrowheads="1"/>
          </p:cNvSpPr>
          <p:nvPr/>
        </p:nvSpPr>
        <p:spPr bwMode="auto">
          <a:xfrm>
            <a:off x="6475643" y="6873776"/>
            <a:ext cx="98288" cy="79496"/>
          </a:xfrm>
          <a:prstGeom prst="rect">
            <a:avLst/>
          </a:prstGeom>
          <a:solidFill>
            <a:schemeClr val="accent2">
              <a:lumMod val="75000"/>
            </a:schemeClr>
          </a:solidFill>
          <a:ln>
            <a:noFill/>
          </a:ln>
        </p:spPr>
        <p:txBody>
          <a:bodyPr vert="horz" wrap="square" lIns="68574" tIns="34287" rIns="68574" bIns="34287" numCol="1" anchor="t" anchorCtr="0" compatLnSpc="1">
            <a:prstTxWarp prst="textNoShape">
              <a:avLst/>
            </a:prstTxWarp>
          </a:bodyPr>
          <a:lstStyle/>
          <a:p>
            <a:endParaRPr lang="en-IN" sz="1350"/>
          </a:p>
        </p:txBody>
      </p:sp>
      <p:sp>
        <p:nvSpPr>
          <p:cNvPr id="506" name="Rectangle 630"/>
          <p:cNvSpPr>
            <a:spLocks noChangeArrowheads="1"/>
          </p:cNvSpPr>
          <p:nvPr/>
        </p:nvSpPr>
        <p:spPr bwMode="auto">
          <a:xfrm>
            <a:off x="6727324" y="5992013"/>
            <a:ext cx="44471" cy="1002513"/>
          </a:xfrm>
          <a:prstGeom prst="rect">
            <a:avLst/>
          </a:prstGeom>
          <a:solidFill>
            <a:schemeClr val="accent2">
              <a:lumMod val="75000"/>
            </a:schemeClr>
          </a:solidFill>
          <a:ln>
            <a:noFill/>
          </a:ln>
          <a:extLst/>
        </p:spPr>
        <p:txBody>
          <a:bodyPr vert="horz" wrap="square" lIns="68574" tIns="34287" rIns="68574" bIns="34287" numCol="1" anchor="t" anchorCtr="0" compatLnSpc="1">
            <a:prstTxWarp prst="textNoShape">
              <a:avLst/>
            </a:prstTxWarp>
          </a:bodyPr>
          <a:lstStyle/>
          <a:p>
            <a:endParaRPr lang="en-IN" sz="1350"/>
          </a:p>
        </p:txBody>
      </p:sp>
      <p:sp>
        <p:nvSpPr>
          <p:cNvPr id="507" name="Rectangle 631"/>
          <p:cNvSpPr>
            <a:spLocks noChangeArrowheads="1"/>
          </p:cNvSpPr>
          <p:nvPr/>
        </p:nvSpPr>
        <p:spPr bwMode="auto">
          <a:xfrm>
            <a:off x="6738282" y="5968378"/>
            <a:ext cx="43827" cy="23634"/>
          </a:xfrm>
          <a:prstGeom prst="rect">
            <a:avLst/>
          </a:prstGeom>
          <a:solidFill>
            <a:schemeClr val="accent2">
              <a:lumMod val="20000"/>
              <a:lumOff val="80000"/>
            </a:schemeClr>
          </a:solidFill>
          <a:ln>
            <a:noFill/>
          </a:ln>
        </p:spPr>
        <p:txBody>
          <a:bodyPr vert="horz" wrap="square" lIns="68574" tIns="34287" rIns="68574" bIns="34287" numCol="1" anchor="t" anchorCtr="0" compatLnSpc="1">
            <a:prstTxWarp prst="textNoShape">
              <a:avLst/>
            </a:prstTxWarp>
          </a:bodyPr>
          <a:lstStyle/>
          <a:p>
            <a:endParaRPr lang="en-IN" sz="1350"/>
          </a:p>
        </p:txBody>
      </p:sp>
      <p:sp>
        <p:nvSpPr>
          <p:cNvPr id="508" name="Rectangle 632"/>
          <p:cNvSpPr>
            <a:spLocks noChangeArrowheads="1"/>
          </p:cNvSpPr>
          <p:nvPr/>
        </p:nvSpPr>
        <p:spPr bwMode="auto">
          <a:xfrm>
            <a:off x="6574899" y="5865678"/>
            <a:ext cx="24491" cy="102701"/>
          </a:xfrm>
          <a:prstGeom prst="rect">
            <a:avLst/>
          </a:prstGeom>
          <a:solidFill>
            <a:schemeClr val="accent2">
              <a:lumMod val="75000"/>
            </a:schemeClr>
          </a:solidFill>
          <a:ln>
            <a:noFill/>
          </a:ln>
          <a:extLst/>
        </p:spPr>
        <p:txBody>
          <a:bodyPr vert="horz" wrap="square" lIns="68574" tIns="34287" rIns="68574" bIns="34287" numCol="1" anchor="t" anchorCtr="0" compatLnSpc="1">
            <a:prstTxWarp prst="textNoShape">
              <a:avLst/>
            </a:prstTxWarp>
          </a:bodyPr>
          <a:lstStyle/>
          <a:p>
            <a:endParaRPr lang="en-IN" sz="1350"/>
          </a:p>
        </p:txBody>
      </p:sp>
      <p:sp>
        <p:nvSpPr>
          <p:cNvPr id="509" name="Rectangle 673"/>
          <p:cNvSpPr>
            <a:spLocks noChangeArrowheads="1"/>
          </p:cNvSpPr>
          <p:nvPr/>
        </p:nvSpPr>
        <p:spPr bwMode="auto">
          <a:xfrm>
            <a:off x="6727324" y="6232220"/>
            <a:ext cx="44471" cy="11602"/>
          </a:xfrm>
          <a:prstGeom prst="rect">
            <a:avLst/>
          </a:prstGeom>
          <a:solidFill>
            <a:schemeClr val="accent2">
              <a:lumMod val="20000"/>
              <a:lumOff val="80000"/>
            </a:schemeClr>
          </a:solidFill>
          <a:ln>
            <a:noFill/>
          </a:ln>
        </p:spPr>
        <p:txBody>
          <a:bodyPr vert="horz" wrap="square" lIns="68574" tIns="34287" rIns="68574" bIns="34287" numCol="1" anchor="t" anchorCtr="0" compatLnSpc="1">
            <a:prstTxWarp prst="textNoShape">
              <a:avLst/>
            </a:prstTxWarp>
          </a:bodyPr>
          <a:lstStyle/>
          <a:p>
            <a:endParaRPr lang="en-IN" sz="1350"/>
          </a:p>
        </p:txBody>
      </p:sp>
      <p:sp>
        <p:nvSpPr>
          <p:cNvPr id="510" name="Rectangle 674"/>
          <p:cNvSpPr>
            <a:spLocks noChangeArrowheads="1"/>
          </p:cNvSpPr>
          <p:nvPr/>
        </p:nvSpPr>
        <p:spPr bwMode="auto">
          <a:xfrm>
            <a:off x="6727324" y="6387776"/>
            <a:ext cx="44471" cy="10743"/>
          </a:xfrm>
          <a:prstGeom prst="rect">
            <a:avLst/>
          </a:prstGeom>
          <a:solidFill>
            <a:schemeClr val="accent2">
              <a:lumMod val="20000"/>
              <a:lumOff val="80000"/>
            </a:schemeClr>
          </a:solidFill>
          <a:ln>
            <a:noFill/>
          </a:ln>
        </p:spPr>
        <p:txBody>
          <a:bodyPr vert="horz" wrap="square" lIns="68574" tIns="34287" rIns="68574" bIns="34287" numCol="1" anchor="t" anchorCtr="0" compatLnSpc="1">
            <a:prstTxWarp prst="textNoShape">
              <a:avLst/>
            </a:prstTxWarp>
          </a:bodyPr>
          <a:lstStyle/>
          <a:p>
            <a:endParaRPr lang="en-IN" sz="1350"/>
          </a:p>
        </p:txBody>
      </p:sp>
      <p:sp>
        <p:nvSpPr>
          <p:cNvPr id="511" name="Rectangle 675"/>
          <p:cNvSpPr>
            <a:spLocks noChangeArrowheads="1"/>
          </p:cNvSpPr>
          <p:nvPr/>
        </p:nvSpPr>
        <p:spPr bwMode="auto">
          <a:xfrm>
            <a:off x="6727324" y="6542470"/>
            <a:ext cx="44471" cy="11602"/>
          </a:xfrm>
          <a:prstGeom prst="rect">
            <a:avLst/>
          </a:prstGeom>
          <a:solidFill>
            <a:schemeClr val="accent2">
              <a:lumMod val="20000"/>
              <a:lumOff val="80000"/>
            </a:schemeClr>
          </a:solidFill>
          <a:ln>
            <a:noFill/>
          </a:ln>
        </p:spPr>
        <p:txBody>
          <a:bodyPr vert="horz" wrap="square" lIns="68574" tIns="34287" rIns="68574" bIns="34287" numCol="1" anchor="t" anchorCtr="0" compatLnSpc="1">
            <a:prstTxWarp prst="textNoShape">
              <a:avLst/>
            </a:prstTxWarp>
          </a:bodyPr>
          <a:lstStyle/>
          <a:p>
            <a:endParaRPr lang="en-IN" sz="1350"/>
          </a:p>
        </p:txBody>
      </p:sp>
      <p:sp>
        <p:nvSpPr>
          <p:cNvPr id="512" name="Rectangle 676"/>
          <p:cNvSpPr>
            <a:spLocks noChangeArrowheads="1"/>
          </p:cNvSpPr>
          <p:nvPr/>
        </p:nvSpPr>
        <p:spPr bwMode="auto">
          <a:xfrm>
            <a:off x="6727324" y="6698026"/>
            <a:ext cx="44471" cy="10743"/>
          </a:xfrm>
          <a:prstGeom prst="rect">
            <a:avLst/>
          </a:prstGeom>
          <a:solidFill>
            <a:schemeClr val="accent2">
              <a:lumMod val="20000"/>
              <a:lumOff val="80000"/>
            </a:schemeClr>
          </a:solidFill>
          <a:ln>
            <a:noFill/>
          </a:ln>
        </p:spPr>
        <p:txBody>
          <a:bodyPr vert="horz" wrap="square" lIns="68574" tIns="34287" rIns="68574" bIns="34287" numCol="1" anchor="t" anchorCtr="0" compatLnSpc="1">
            <a:prstTxWarp prst="textNoShape">
              <a:avLst/>
            </a:prstTxWarp>
          </a:bodyPr>
          <a:lstStyle/>
          <a:p>
            <a:endParaRPr lang="en-IN" sz="1350"/>
          </a:p>
        </p:txBody>
      </p:sp>
      <p:sp>
        <p:nvSpPr>
          <p:cNvPr id="513" name="Rectangle 677"/>
          <p:cNvSpPr>
            <a:spLocks noChangeArrowheads="1"/>
          </p:cNvSpPr>
          <p:nvPr/>
        </p:nvSpPr>
        <p:spPr bwMode="auto">
          <a:xfrm>
            <a:off x="6727324" y="6074517"/>
            <a:ext cx="44471" cy="10313"/>
          </a:xfrm>
          <a:prstGeom prst="rect">
            <a:avLst/>
          </a:prstGeom>
          <a:solidFill>
            <a:schemeClr val="accent2">
              <a:lumMod val="20000"/>
              <a:lumOff val="80000"/>
            </a:schemeClr>
          </a:solidFill>
          <a:ln>
            <a:noFill/>
          </a:ln>
        </p:spPr>
        <p:txBody>
          <a:bodyPr vert="horz" wrap="square" lIns="68574" tIns="34287" rIns="68574" bIns="34287" numCol="1" anchor="t" anchorCtr="0" compatLnSpc="1">
            <a:prstTxWarp prst="textNoShape">
              <a:avLst/>
            </a:prstTxWarp>
          </a:bodyPr>
          <a:lstStyle/>
          <a:p>
            <a:endParaRPr lang="en-IN" sz="1350"/>
          </a:p>
        </p:txBody>
      </p:sp>
      <p:sp>
        <p:nvSpPr>
          <p:cNvPr id="514" name="Rectangle 678"/>
          <p:cNvSpPr>
            <a:spLocks noChangeArrowheads="1"/>
          </p:cNvSpPr>
          <p:nvPr/>
        </p:nvSpPr>
        <p:spPr bwMode="auto">
          <a:xfrm>
            <a:off x="6727324" y="5992012"/>
            <a:ext cx="44471" cy="17618"/>
          </a:xfrm>
          <a:prstGeom prst="rect">
            <a:avLst/>
          </a:prstGeom>
          <a:solidFill>
            <a:schemeClr val="accent2">
              <a:lumMod val="20000"/>
              <a:lumOff val="80000"/>
            </a:schemeClr>
          </a:solidFill>
          <a:ln>
            <a:noFill/>
          </a:ln>
        </p:spPr>
        <p:txBody>
          <a:bodyPr vert="horz" wrap="square" lIns="68574" tIns="34287" rIns="68574" bIns="34287" numCol="1" anchor="t" anchorCtr="0" compatLnSpc="1">
            <a:prstTxWarp prst="textNoShape">
              <a:avLst/>
            </a:prstTxWarp>
          </a:bodyPr>
          <a:lstStyle/>
          <a:p>
            <a:endParaRPr lang="en-IN" sz="1350"/>
          </a:p>
        </p:txBody>
      </p:sp>
      <p:sp>
        <p:nvSpPr>
          <p:cNvPr id="515" name="Rectangle 679"/>
          <p:cNvSpPr>
            <a:spLocks noChangeArrowheads="1"/>
          </p:cNvSpPr>
          <p:nvPr/>
        </p:nvSpPr>
        <p:spPr bwMode="auto">
          <a:xfrm>
            <a:off x="7016065" y="5760738"/>
            <a:ext cx="16758" cy="58621"/>
          </a:xfrm>
          <a:prstGeom prst="rect">
            <a:avLst/>
          </a:pr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74" tIns="34287" rIns="68574" bIns="34287" numCol="1" anchor="t" anchorCtr="0" compatLnSpc="1">
            <a:prstTxWarp prst="textNoShape">
              <a:avLst/>
            </a:prstTxWarp>
          </a:bodyPr>
          <a:lstStyle/>
          <a:p>
            <a:endParaRPr lang="en-IN" sz="1350"/>
          </a:p>
        </p:txBody>
      </p:sp>
      <p:sp>
        <p:nvSpPr>
          <p:cNvPr id="516" name="Rectangle 352"/>
          <p:cNvSpPr>
            <a:spLocks noChangeArrowheads="1"/>
          </p:cNvSpPr>
          <p:nvPr/>
        </p:nvSpPr>
        <p:spPr bwMode="auto">
          <a:xfrm>
            <a:off x="9027946" y="6211632"/>
            <a:ext cx="298618" cy="796380"/>
          </a:xfrm>
          <a:prstGeom prst="rect">
            <a:avLst/>
          </a:prstGeom>
          <a:solidFill>
            <a:schemeClr val="accent1"/>
          </a:solidFill>
          <a:ln>
            <a:noFill/>
          </a:ln>
          <a:extLst/>
        </p:spPr>
        <p:txBody>
          <a:bodyPr vert="horz" wrap="square" lIns="68574" tIns="34287" rIns="68574" bIns="34287" numCol="1" anchor="t" anchorCtr="0" compatLnSpc="1">
            <a:prstTxWarp prst="textNoShape">
              <a:avLst/>
            </a:prstTxWarp>
          </a:bodyPr>
          <a:lstStyle/>
          <a:p>
            <a:endParaRPr lang="en-IN" sz="1350"/>
          </a:p>
        </p:txBody>
      </p:sp>
      <p:sp>
        <p:nvSpPr>
          <p:cNvPr id="517" name="Rectangle 353"/>
          <p:cNvSpPr>
            <a:spLocks noChangeArrowheads="1"/>
          </p:cNvSpPr>
          <p:nvPr/>
        </p:nvSpPr>
        <p:spPr bwMode="auto">
          <a:xfrm>
            <a:off x="9262936" y="6268518"/>
            <a:ext cx="23137" cy="57848"/>
          </a:xfrm>
          <a:prstGeom prst="rect">
            <a:avLst/>
          </a:prstGeom>
          <a:solidFill>
            <a:schemeClr val="bg1">
              <a:lumMod val="95000"/>
            </a:schemeClr>
          </a:solidFill>
          <a:ln>
            <a:noFill/>
          </a:ln>
        </p:spPr>
        <p:txBody>
          <a:bodyPr vert="horz" wrap="square" lIns="68574" tIns="34287" rIns="68574" bIns="34287" numCol="1" anchor="t" anchorCtr="0" compatLnSpc="1">
            <a:prstTxWarp prst="textNoShape">
              <a:avLst/>
            </a:prstTxWarp>
          </a:bodyPr>
          <a:lstStyle/>
          <a:p>
            <a:endParaRPr lang="en-IN" sz="1350"/>
          </a:p>
        </p:txBody>
      </p:sp>
      <p:sp>
        <p:nvSpPr>
          <p:cNvPr id="518" name="Rectangle 354"/>
          <p:cNvSpPr>
            <a:spLocks noChangeArrowheads="1"/>
          </p:cNvSpPr>
          <p:nvPr/>
        </p:nvSpPr>
        <p:spPr bwMode="auto">
          <a:xfrm>
            <a:off x="9197139" y="6268518"/>
            <a:ext cx="24584" cy="57848"/>
          </a:xfrm>
          <a:prstGeom prst="rect">
            <a:avLst/>
          </a:prstGeom>
          <a:solidFill>
            <a:schemeClr val="bg1">
              <a:lumMod val="95000"/>
            </a:schemeClr>
          </a:solidFill>
          <a:ln>
            <a:noFill/>
          </a:ln>
        </p:spPr>
        <p:txBody>
          <a:bodyPr vert="horz" wrap="square" lIns="68574" tIns="34287" rIns="68574" bIns="34287" numCol="1" anchor="t" anchorCtr="0" compatLnSpc="1">
            <a:prstTxWarp prst="textNoShape">
              <a:avLst/>
            </a:prstTxWarp>
          </a:bodyPr>
          <a:lstStyle/>
          <a:p>
            <a:endParaRPr lang="en-IN" sz="1350"/>
          </a:p>
        </p:txBody>
      </p:sp>
      <p:sp>
        <p:nvSpPr>
          <p:cNvPr id="519" name="Rectangle 355"/>
          <p:cNvSpPr>
            <a:spLocks noChangeArrowheads="1"/>
          </p:cNvSpPr>
          <p:nvPr/>
        </p:nvSpPr>
        <p:spPr bwMode="auto">
          <a:xfrm>
            <a:off x="9132787" y="6268518"/>
            <a:ext cx="23137" cy="57848"/>
          </a:xfrm>
          <a:prstGeom prst="rect">
            <a:avLst/>
          </a:prstGeom>
          <a:solidFill>
            <a:schemeClr val="bg1">
              <a:lumMod val="95000"/>
            </a:schemeClr>
          </a:solidFill>
          <a:ln>
            <a:noFill/>
          </a:ln>
        </p:spPr>
        <p:txBody>
          <a:bodyPr vert="horz" wrap="square" lIns="68574" tIns="34287" rIns="68574" bIns="34287" numCol="1" anchor="t" anchorCtr="0" compatLnSpc="1">
            <a:prstTxWarp prst="textNoShape">
              <a:avLst/>
            </a:prstTxWarp>
          </a:bodyPr>
          <a:lstStyle/>
          <a:p>
            <a:endParaRPr lang="en-IN" sz="1350"/>
          </a:p>
        </p:txBody>
      </p:sp>
      <p:sp>
        <p:nvSpPr>
          <p:cNvPr id="520" name="Rectangle 356"/>
          <p:cNvSpPr>
            <a:spLocks noChangeArrowheads="1"/>
          </p:cNvSpPr>
          <p:nvPr/>
        </p:nvSpPr>
        <p:spPr bwMode="auto">
          <a:xfrm>
            <a:off x="9066991" y="6268518"/>
            <a:ext cx="24584" cy="57848"/>
          </a:xfrm>
          <a:prstGeom prst="rect">
            <a:avLst/>
          </a:prstGeom>
          <a:solidFill>
            <a:schemeClr val="bg1">
              <a:lumMod val="95000"/>
            </a:schemeClr>
          </a:solidFill>
          <a:ln>
            <a:noFill/>
          </a:ln>
        </p:spPr>
        <p:txBody>
          <a:bodyPr vert="horz" wrap="square" lIns="68574" tIns="34287" rIns="68574" bIns="34287" numCol="1" anchor="t" anchorCtr="0" compatLnSpc="1">
            <a:prstTxWarp prst="textNoShape">
              <a:avLst/>
            </a:prstTxWarp>
          </a:bodyPr>
          <a:lstStyle/>
          <a:p>
            <a:endParaRPr lang="en-IN" sz="1350"/>
          </a:p>
        </p:txBody>
      </p:sp>
      <p:sp>
        <p:nvSpPr>
          <p:cNvPr id="521" name="Rectangle 357"/>
          <p:cNvSpPr>
            <a:spLocks noChangeArrowheads="1"/>
          </p:cNvSpPr>
          <p:nvPr/>
        </p:nvSpPr>
        <p:spPr bwMode="auto">
          <a:xfrm>
            <a:off x="9262936" y="6354325"/>
            <a:ext cx="23137" cy="59777"/>
          </a:xfrm>
          <a:prstGeom prst="rect">
            <a:avLst/>
          </a:prstGeom>
          <a:solidFill>
            <a:schemeClr val="bg1">
              <a:lumMod val="95000"/>
            </a:schemeClr>
          </a:solidFill>
          <a:ln>
            <a:noFill/>
          </a:ln>
        </p:spPr>
        <p:txBody>
          <a:bodyPr vert="horz" wrap="square" lIns="68574" tIns="34287" rIns="68574" bIns="34287" numCol="1" anchor="t" anchorCtr="0" compatLnSpc="1">
            <a:prstTxWarp prst="textNoShape">
              <a:avLst/>
            </a:prstTxWarp>
          </a:bodyPr>
          <a:lstStyle/>
          <a:p>
            <a:endParaRPr lang="en-IN" sz="1350"/>
          </a:p>
        </p:txBody>
      </p:sp>
      <p:sp>
        <p:nvSpPr>
          <p:cNvPr id="522" name="Rectangle 358"/>
          <p:cNvSpPr>
            <a:spLocks noChangeArrowheads="1"/>
          </p:cNvSpPr>
          <p:nvPr/>
        </p:nvSpPr>
        <p:spPr bwMode="auto">
          <a:xfrm>
            <a:off x="9197139" y="6354325"/>
            <a:ext cx="24584" cy="59777"/>
          </a:xfrm>
          <a:prstGeom prst="rect">
            <a:avLst/>
          </a:prstGeom>
          <a:solidFill>
            <a:schemeClr val="bg1">
              <a:lumMod val="95000"/>
            </a:schemeClr>
          </a:solidFill>
          <a:ln>
            <a:noFill/>
          </a:ln>
        </p:spPr>
        <p:txBody>
          <a:bodyPr vert="horz" wrap="square" lIns="68574" tIns="34287" rIns="68574" bIns="34287" numCol="1" anchor="t" anchorCtr="0" compatLnSpc="1">
            <a:prstTxWarp prst="textNoShape">
              <a:avLst/>
            </a:prstTxWarp>
          </a:bodyPr>
          <a:lstStyle/>
          <a:p>
            <a:endParaRPr lang="en-IN" sz="1350"/>
          </a:p>
        </p:txBody>
      </p:sp>
      <p:sp>
        <p:nvSpPr>
          <p:cNvPr id="523" name="Rectangle 359"/>
          <p:cNvSpPr>
            <a:spLocks noChangeArrowheads="1"/>
          </p:cNvSpPr>
          <p:nvPr/>
        </p:nvSpPr>
        <p:spPr bwMode="auto">
          <a:xfrm>
            <a:off x="9132787" y="6354325"/>
            <a:ext cx="23137" cy="59777"/>
          </a:xfrm>
          <a:prstGeom prst="rect">
            <a:avLst/>
          </a:prstGeom>
          <a:solidFill>
            <a:schemeClr val="bg1">
              <a:lumMod val="95000"/>
            </a:schemeClr>
          </a:solidFill>
          <a:ln>
            <a:noFill/>
          </a:ln>
        </p:spPr>
        <p:txBody>
          <a:bodyPr vert="horz" wrap="square" lIns="68574" tIns="34287" rIns="68574" bIns="34287" numCol="1" anchor="t" anchorCtr="0" compatLnSpc="1">
            <a:prstTxWarp prst="textNoShape">
              <a:avLst/>
            </a:prstTxWarp>
          </a:bodyPr>
          <a:lstStyle/>
          <a:p>
            <a:endParaRPr lang="en-IN" sz="1350"/>
          </a:p>
        </p:txBody>
      </p:sp>
      <p:sp>
        <p:nvSpPr>
          <p:cNvPr id="524" name="Rectangle 360"/>
          <p:cNvSpPr>
            <a:spLocks noChangeArrowheads="1"/>
          </p:cNvSpPr>
          <p:nvPr/>
        </p:nvSpPr>
        <p:spPr bwMode="auto">
          <a:xfrm>
            <a:off x="9066991" y="6354325"/>
            <a:ext cx="24584" cy="59777"/>
          </a:xfrm>
          <a:prstGeom prst="rect">
            <a:avLst/>
          </a:prstGeom>
          <a:solidFill>
            <a:schemeClr val="bg1">
              <a:lumMod val="95000"/>
            </a:schemeClr>
          </a:solidFill>
          <a:ln>
            <a:noFill/>
          </a:ln>
        </p:spPr>
        <p:txBody>
          <a:bodyPr vert="horz" wrap="square" lIns="68574" tIns="34287" rIns="68574" bIns="34287" numCol="1" anchor="t" anchorCtr="0" compatLnSpc="1">
            <a:prstTxWarp prst="textNoShape">
              <a:avLst/>
            </a:prstTxWarp>
          </a:bodyPr>
          <a:lstStyle/>
          <a:p>
            <a:endParaRPr lang="en-IN" sz="1350"/>
          </a:p>
        </p:txBody>
      </p:sp>
      <p:sp>
        <p:nvSpPr>
          <p:cNvPr id="525" name="Rectangle 361"/>
          <p:cNvSpPr>
            <a:spLocks noChangeArrowheads="1"/>
          </p:cNvSpPr>
          <p:nvPr/>
        </p:nvSpPr>
        <p:spPr bwMode="auto">
          <a:xfrm>
            <a:off x="9262936" y="6442062"/>
            <a:ext cx="23137" cy="56884"/>
          </a:xfrm>
          <a:prstGeom prst="rect">
            <a:avLst/>
          </a:prstGeom>
          <a:solidFill>
            <a:schemeClr val="bg1">
              <a:lumMod val="95000"/>
            </a:schemeClr>
          </a:solidFill>
          <a:ln>
            <a:noFill/>
          </a:ln>
        </p:spPr>
        <p:txBody>
          <a:bodyPr vert="horz" wrap="square" lIns="68574" tIns="34287" rIns="68574" bIns="34287" numCol="1" anchor="t" anchorCtr="0" compatLnSpc="1">
            <a:prstTxWarp prst="textNoShape">
              <a:avLst/>
            </a:prstTxWarp>
          </a:bodyPr>
          <a:lstStyle/>
          <a:p>
            <a:endParaRPr lang="en-IN" sz="1350"/>
          </a:p>
        </p:txBody>
      </p:sp>
      <p:sp>
        <p:nvSpPr>
          <p:cNvPr id="526" name="Rectangle 362"/>
          <p:cNvSpPr>
            <a:spLocks noChangeArrowheads="1"/>
          </p:cNvSpPr>
          <p:nvPr/>
        </p:nvSpPr>
        <p:spPr bwMode="auto">
          <a:xfrm>
            <a:off x="9197139" y="6442062"/>
            <a:ext cx="24584" cy="56884"/>
          </a:xfrm>
          <a:prstGeom prst="rect">
            <a:avLst/>
          </a:prstGeom>
          <a:solidFill>
            <a:schemeClr val="bg1">
              <a:lumMod val="95000"/>
            </a:schemeClr>
          </a:solidFill>
          <a:ln>
            <a:noFill/>
          </a:ln>
        </p:spPr>
        <p:txBody>
          <a:bodyPr vert="horz" wrap="square" lIns="68574" tIns="34287" rIns="68574" bIns="34287" numCol="1" anchor="t" anchorCtr="0" compatLnSpc="1">
            <a:prstTxWarp prst="textNoShape">
              <a:avLst/>
            </a:prstTxWarp>
          </a:bodyPr>
          <a:lstStyle/>
          <a:p>
            <a:endParaRPr lang="en-IN" sz="1350"/>
          </a:p>
        </p:txBody>
      </p:sp>
      <p:sp>
        <p:nvSpPr>
          <p:cNvPr id="527" name="Rectangle 363"/>
          <p:cNvSpPr>
            <a:spLocks noChangeArrowheads="1"/>
          </p:cNvSpPr>
          <p:nvPr/>
        </p:nvSpPr>
        <p:spPr bwMode="auto">
          <a:xfrm>
            <a:off x="9132787" y="6442062"/>
            <a:ext cx="23137" cy="56884"/>
          </a:xfrm>
          <a:prstGeom prst="rect">
            <a:avLst/>
          </a:prstGeom>
          <a:solidFill>
            <a:schemeClr val="bg1">
              <a:lumMod val="95000"/>
            </a:schemeClr>
          </a:solidFill>
          <a:ln>
            <a:noFill/>
          </a:ln>
        </p:spPr>
        <p:txBody>
          <a:bodyPr vert="horz" wrap="square" lIns="68574" tIns="34287" rIns="68574" bIns="34287" numCol="1" anchor="t" anchorCtr="0" compatLnSpc="1">
            <a:prstTxWarp prst="textNoShape">
              <a:avLst/>
            </a:prstTxWarp>
          </a:bodyPr>
          <a:lstStyle/>
          <a:p>
            <a:endParaRPr lang="en-IN" sz="1350"/>
          </a:p>
        </p:txBody>
      </p:sp>
      <p:sp>
        <p:nvSpPr>
          <p:cNvPr id="528" name="Rectangle 364"/>
          <p:cNvSpPr>
            <a:spLocks noChangeArrowheads="1"/>
          </p:cNvSpPr>
          <p:nvPr/>
        </p:nvSpPr>
        <p:spPr bwMode="auto">
          <a:xfrm>
            <a:off x="9066991" y="6442062"/>
            <a:ext cx="24584" cy="56884"/>
          </a:xfrm>
          <a:prstGeom prst="rect">
            <a:avLst/>
          </a:prstGeom>
          <a:solidFill>
            <a:schemeClr val="bg1">
              <a:lumMod val="95000"/>
            </a:schemeClr>
          </a:solidFill>
          <a:ln>
            <a:noFill/>
          </a:ln>
        </p:spPr>
        <p:txBody>
          <a:bodyPr vert="horz" wrap="square" lIns="68574" tIns="34287" rIns="68574" bIns="34287" numCol="1" anchor="t" anchorCtr="0" compatLnSpc="1">
            <a:prstTxWarp prst="textNoShape">
              <a:avLst/>
            </a:prstTxWarp>
          </a:bodyPr>
          <a:lstStyle/>
          <a:p>
            <a:endParaRPr lang="en-IN" sz="1350"/>
          </a:p>
        </p:txBody>
      </p:sp>
      <p:sp>
        <p:nvSpPr>
          <p:cNvPr id="529" name="Rectangle 365"/>
          <p:cNvSpPr>
            <a:spLocks noChangeArrowheads="1"/>
          </p:cNvSpPr>
          <p:nvPr/>
        </p:nvSpPr>
        <p:spPr bwMode="auto">
          <a:xfrm>
            <a:off x="9262936" y="6527870"/>
            <a:ext cx="23137" cy="59777"/>
          </a:xfrm>
          <a:prstGeom prst="rect">
            <a:avLst/>
          </a:prstGeom>
          <a:solidFill>
            <a:schemeClr val="bg1">
              <a:lumMod val="95000"/>
            </a:schemeClr>
          </a:solidFill>
          <a:ln>
            <a:noFill/>
          </a:ln>
        </p:spPr>
        <p:txBody>
          <a:bodyPr vert="horz" wrap="square" lIns="68574" tIns="34287" rIns="68574" bIns="34287" numCol="1" anchor="t" anchorCtr="0" compatLnSpc="1">
            <a:prstTxWarp prst="textNoShape">
              <a:avLst/>
            </a:prstTxWarp>
          </a:bodyPr>
          <a:lstStyle/>
          <a:p>
            <a:endParaRPr lang="en-IN" sz="1350"/>
          </a:p>
        </p:txBody>
      </p:sp>
      <p:sp>
        <p:nvSpPr>
          <p:cNvPr id="530" name="Rectangle 366"/>
          <p:cNvSpPr>
            <a:spLocks noChangeArrowheads="1"/>
          </p:cNvSpPr>
          <p:nvPr/>
        </p:nvSpPr>
        <p:spPr bwMode="auto">
          <a:xfrm>
            <a:off x="9197139" y="6527870"/>
            <a:ext cx="24584" cy="59777"/>
          </a:xfrm>
          <a:prstGeom prst="rect">
            <a:avLst/>
          </a:prstGeom>
          <a:solidFill>
            <a:schemeClr val="bg1">
              <a:lumMod val="95000"/>
            </a:schemeClr>
          </a:solidFill>
          <a:ln>
            <a:noFill/>
          </a:ln>
        </p:spPr>
        <p:txBody>
          <a:bodyPr vert="horz" wrap="square" lIns="68574" tIns="34287" rIns="68574" bIns="34287" numCol="1" anchor="t" anchorCtr="0" compatLnSpc="1">
            <a:prstTxWarp prst="textNoShape">
              <a:avLst/>
            </a:prstTxWarp>
          </a:bodyPr>
          <a:lstStyle/>
          <a:p>
            <a:endParaRPr lang="en-IN" sz="1350"/>
          </a:p>
        </p:txBody>
      </p:sp>
      <p:sp>
        <p:nvSpPr>
          <p:cNvPr id="531" name="Rectangle 367"/>
          <p:cNvSpPr>
            <a:spLocks noChangeArrowheads="1"/>
          </p:cNvSpPr>
          <p:nvPr/>
        </p:nvSpPr>
        <p:spPr bwMode="auto">
          <a:xfrm>
            <a:off x="9132787" y="6527870"/>
            <a:ext cx="23137" cy="59777"/>
          </a:xfrm>
          <a:prstGeom prst="rect">
            <a:avLst/>
          </a:prstGeom>
          <a:solidFill>
            <a:schemeClr val="bg1">
              <a:lumMod val="95000"/>
            </a:schemeClr>
          </a:solidFill>
          <a:ln>
            <a:noFill/>
          </a:ln>
        </p:spPr>
        <p:txBody>
          <a:bodyPr vert="horz" wrap="square" lIns="68574" tIns="34287" rIns="68574" bIns="34287" numCol="1" anchor="t" anchorCtr="0" compatLnSpc="1">
            <a:prstTxWarp prst="textNoShape">
              <a:avLst/>
            </a:prstTxWarp>
          </a:bodyPr>
          <a:lstStyle/>
          <a:p>
            <a:endParaRPr lang="en-IN" sz="1350"/>
          </a:p>
        </p:txBody>
      </p:sp>
      <p:sp>
        <p:nvSpPr>
          <p:cNvPr id="532" name="Rectangle 368"/>
          <p:cNvSpPr>
            <a:spLocks noChangeArrowheads="1"/>
          </p:cNvSpPr>
          <p:nvPr/>
        </p:nvSpPr>
        <p:spPr bwMode="auto">
          <a:xfrm>
            <a:off x="9066991" y="6527870"/>
            <a:ext cx="24584" cy="59777"/>
          </a:xfrm>
          <a:prstGeom prst="rect">
            <a:avLst/>
          </a:prstGeom>
          <a:solidFill>
            <a:schemeClr val="bg1">
              <a:lumMod val="95000"/>
            </a:schemeClr>
          </a:solidFill>
          <a:ln>
            <a:noFill/>
          </a:ln>
        </p:spPr>
        <p:txBody>
          <a:bodyPr vert="horz" wrap="square" lIns="68574" tIns="34287" rIns="68574" bIns="34287" numCol="1" anchor="t" anchorCtr="0" compatLnSpc="1">
            <a:prstTxWarp prst="textNoShape">
              <a:avLst/>
            </a:prstTxWarp>
          </a:bodyPr>
          <a:lstStyle/>
          <a:p>
            <a:endParaRPr lang="en-IN" sz="1350"/>
          </a:p>
        </p:txBody>
      </p:sp>
      <p:sp>
        <p:nvSpPr>
          <p:cNvPr id="533" name="Rectangle 369"/>
          <p:cNvSpPr>
            <a:spLocks noChangeArrowheads="1"/>
          </p:cNvSpPr>
          <p:nvPr/>
        </p:nvSpPr>
        <p:spPr bwMode="auto">
          <a:xfrm>
            <a:off x="9262936" y="6615607"/>
            <a:ext cx="23137" cy="56884"/>
          </a:xfrm>
          <a:prstGeom prst="rect">
            <a:avLst/>
          </a:prstGeom>
          <a:solidFill>
            <a:schemeClr val="bg1">
              <a:lumMod val="95000"/>
            </a:schemeClr>
          </a:solidFill>
          <a:ln>
            <a:noFill/>
          </a:ln>
        </p:spPr>
        <p:txBody>
          <a:bodyPr vert="horz" wrap="square" lIns="68574" tIns="34287" rIns="68574" bIns="34287" numCol="1" anchor="t" anchorCtr="0" compatLnSpc="1">
            <a:prstTxWarp prst="textNoShape">
              <a:avLst/>
            </a:prstTxWarp>
          </a:bodyPr>
          <a:lstStyle/>
          <a:p>
            <a:endParaRPr lang="en-IN" sz="1350"/>
          </a:p>
        </p:txBody>
      </p:sp>
      <p:sp>
        <p:nvSpPr>
          <p:cNvPr id="534" name="Rectangle 370"/>
          <p:cNvSpPr>
            <a:spLocks noChangeArrowheads="1"/>
          </p:cNvSpPr>
          <p:nvPr/>
        </p:nvSpPr>
        <p:spPr bwMode="auto">
          <a:xfrm>
            <a:off x="9197139" y="6615607"/>
            <a:ext cx="24584" cy="56884"/>
          </a:xfrm>
          <a:prstGeom prst="rect">
            <a:avLst/>
          </a:prstGeom>
          <a:solidFill>
            <a:schemeClr val="bg1">
              <a:lumMod val="95000"/>
            </a:schemeClr>
          </a:solidFill>
          <a:ln>
            <a:noFill/>
          </a:ln>
        </p:spPr>
        <p:txBody>
          <a:bodyPr vert="horz" wrap="square" lIns="68574" tIns="34287" rIns="68574" bIns="34287" numCol="1" anchor="t" anchorCtr="0" compatLnSpc="1">
            <a:prstTxWarp prst="textNoShape">
              <a:avLst/>
            </a:prstTxWarp>
          </a:bodyPr>
          <a:lstStyle/>
          <a:p>
            <a:endParaRPr lang="en-IN" sz="1350"/>
          </a:p>
        </p:txBody>
      </p:sp>
      <p:sp>
        <p:nvSpPr>
          <p:cNvPr id="535" name="Rectangle 371"/>
          <p:cNvSpPr>
            <a:spLocks noChangeArrowheads="1"/>
          </p:cNvSpPr>
          <p:nvPr/>
        </p:nvSpPr>
        <p:spPr bwMode="auto">
          <a:xfrm>
            <a:off x="9132787" y="6615607"/>
            <a:ext cx="23137" cy="56884"/>
          </a:xfrm>
          <a:prstGeom prst="rect">
            <a:avLst/>
          </a:prstGeom>
          <a:solidFill>
            <a:schemeClr val="bg1">
              <a:lumMod val="95000"/>
            </a:schemeClr>
          </a:solidFill>
          <a:ln>
            <a:noFill/>
          </a:ln>
        </p:spPr>
        <p:txBody>
          <a:bodyPr vert="horz" wrap="square" lIns="68574" tIns="34287" rIns="68574" bIns="34287" numCol="1" anchor="t" anchorCtr="0" compatLnSpc="1">
            <a:prstTxWarp prst="textNoShape">
              <a:avLst/>
            </a:prstTxWarp>
          </a:bodyPr>
          <a:lstStyle/>
          <a:p>
            <a:endParaRPr lang="en-IN" sz="1350"/>
          </a:p>
        </p:txBody>
      </p:sp>
      <p:sp>
        <p:nvSpPr>
          <p:cNvPr id="536" name="Rectangle 372"/>
          <p:cNvSpPr>
            <a:spLocks noChangeArrowheads="1"/>
          </p:cNvSpPr>
          <p:nvPr/>
        </p:nvSpPr>
        <p:spPr bwMode="auto">
          <a:xfrm>
            <a:off x="9066991" y="6615607"/>
            <a:ext cx="24584" cy="56884"/>
          </a:xfrm>
          <a:prstGeom prst="rect">
            <a:avLst/>
          </a:prstGeom>
          <a:solidFill>
            <a:schemeClr val="bg1">
              <a:lumMod val="95000"/>
            </a:schemeClr>
          </a:solidFill>
          <a:ln>
            <a:noFill/>
          </a:ln>
        </p:spPr>
        <p:txBody>
          <a:bodyPr vert="horz" wrap="square" lIns="68574" tIns="34287" rIns="68574" bIns="34287" numCol="1" anchor="t" anchorCtr="0" compatLnSpc="1">
            <a:prstTxWarp prst="textNoShape">
              <a:avLst/>
            </a:prstTxWarp>
          </a:bodyPr>
          <a:lstStyle/>
          <a:p>
            <a:endParaRPr lang="en-IN" sz="1350"/>
          </a:p>
        </p:txBody>
      </p:sp>
      <p:sp>
        <p:nvSpPr>
          <p:cNvPr id="537" name="Rectangle 373"/>
          <p:cNvSpPr>
            <a:spLocks noChangeArrowheads="1"/>
          </p:cNvSpPr>
          <p:nvPr/>
        </p:nvSpPr>
        <p:spPr bwMode="auto">
          <a:xfrm>
            <a:off x="9262936" y="6701416"/>
            <a:ext cx="23137" cy="58812"/>
          </a:xfrm>
          <a:prstGeom prst="rect">
            <a:avLst/>
          </a:prstGeom>
          <a:solidFill>
            <a:schemeClr val="bg1">
              <a:lumMod val="95000"/>
            </a:schemeClr>
          </a:solidFill>
          <a:ln>
            <a:noFill/>
          </a:ln>
        </p:spPr>
        <p:txBody>
          <a:bodyPr vert="horz" wrap="square" lIns="68574" tIns="34287" rIns="68574" bIns="34287" numCol="1" anchor="t" anchorCtr="0" compatLnSpc="1">
            <a:prstTxWarp prst="textNoShape">
              <a:avLst/>
            </a:prstTxWarp>
          </a:bodyPr>
          <a:lstStyle/>
          <a:p>
            <a:endParaRPr lang="en-IN" sz="1350"/>
          </a:p>
        </p:txBody>
      </p:sp>
      <p:sp>
        <p:nvSpPr>
          <p:cNvPr id="538" name="Rectangle 374"/>
          <p:cNvSpPr>
            <a:spLocks noChangeArrowheads="1"/>
          </p:cNvSpPr>
          <p:nvPr/>
        </p:nvSpPr>
        <p:spPr bwMode="auto">
          <a:xfrm>
            <a:off x="9197139" y="6701416"/>
            <a:ext cx="24584" cy="58812"/>
          </a:xfrm>
          <a:prstGeom prst="rect">
            <a:avLst/>
          </a:prstGeom>
          <a:solidFill>
            <a:schemeClr val="bg1">
              <a:lumMod val="95000"/>
            </a:schemeClr>
          </a:solidFill>
          <a:ln>
            <a:noFill/>
          </a:ln>
        </p:spPr>
        <p:txBody>
          <a:bodyPr vert="horz" wrap="square" lIns="68574" tIns="34287" rIns="68574" bIns="34287" numCol="1" anchor="t" anchorCtr="0" compatLnSpc="1">
            <a:prstTxWarp prst="textNoShape">
              <a:avLst/>
            </a:prstTxWarp>
          </a:bodyPr>
          <a:lstStyle/>
          <a:p>
            <a:endParaRPr lang="en-IN" sz="1350"/>
          </a:p>
        </p:txBody>
      </p:sp>
      <p:sp>
        <p:nvSpPr>
          <p:cNvPr id="539" name="Rectangle 375"/>
          <p:cNvSpPr>
            <a:spLocks noChangeArrowheads="1"/>
          </p:cNvSpPr>
          <p:nvPr/>
        </p:nvSpPr>
        <p:spPr bwMode="auto">
          <a:xfrm>
            <a:off x="9132787" y="6701416"/>
            <a:ext cx="23137" cy="58812"/>
          </a:xfrm>
          <a:prstGeom prst="rect">
            <a:avLst/>
          </a:prstGeom>
          <a:solidFill>
            <a:schemeClr val="bg1">
              <a:lumMod val="95000"/>
            </a:schemeClr>
          </a:solidFill>
          <a:ln>
            <a:noFill/>
          </a:ln>
        </p:spPr>
        <p:txBody>
          <a:bodyPr vert="horz" wrap="square" lIns="68574" tIns="34287" rIns="68574" bIns="34287" numCol="1" anchor="t" anchorCtr="0" compatLnSpc="1">
            <a:prstTxWarp prst="textNoShape">
              <a:avLst/>
            </a:prstTxWarp>
          </a:bodyPr>
          <a:lstStyle/>
          <a:p>
            <a:endParaRPr lang="en-IN" sz="1350"/>
          </a:p>
        </p:txBody>
      </p:sp>
      <p:sp>
        <p:nvSpPr>
          <p:cNvPr id="540" name="Rectangle 376"/>
          <p:cNvSpPr>
            <a:spLocks noChangeArrowheads="1"/>
          </p:cNvSpPr>
          <p:nvPr/>
        </p:nvSpPr>
        <p:spPr bwMode="auto">
          <a:xfrm>
            <a:off x="9066991" y="6701416"/>
            <a:ext cx="24584" cy="58812"/>
          </a:xfrm>
          <a:prstGeom prst="rect">
            <a:avLst/>
          </a:prstGeom>
          <a:solidFill>
            <a:schemeClr val="bg1">
              <a:lumMod val="95000"/>
            </a:schemeClr>
          </a:solidFill>
          <a:ln>
            <a:noFill/>
          </a:ln>
        </p:spPr>
        <p:txBody>
          <a:bodyPr vert="horz" wrap="square" lIns="68574" tIns="34287" rIns="68574" bIns="34287" numCol="1" anchor="t" anchorCtr="0" compatLnSpc="1">
            <a:prstTxWarp prst="textNoShape">
              <a:avLst/>
            </a:prstTxWarp>
          </a:bodyPr>
          <a:lstStyle/>
          <a:p>
            <a:endParaRPr lang="en-IN" sz="1350"/>
          </a:p>
        </p:txBody>
      </p:sp>
      <p:sp>
        <p:nvSpPr>
          <p:cNvPr id="541" name="Rectangle 377"/>
          <p:cNvSpPr>
            <a:spLocks noChangeArrowheads="1"/>
          </p:cNvSpPr>
          <p:nvPr/>
        </p:nvSpPr>
        <p:spPr bwMode="auto">
          <a:xfrm>
            <a:off x="9262936" y="6789152"/>
            <a:ext cx="23137" cy="56884"/>
          </a:xfrm>
          <a:prstGeom prst="rect">
            <a:avLst/>
          </a:prstGeom>
          <a:solidFill>
            <a:schemeClr val="bg1">
              <a:lumMod val="95000"/>
            </a:schemeClr>
          </a:solidFill>
          <a:ln>
            <a:noFill/>
          </a:ln>
        </p:spPr>
        <p:txBody>
          <a:bodyPr vert="horz" wrap="square" lIns="68574" tIns="34287" rIns="68574" bIns="34287" numCol="1" anchor="t" anchorCtr="0" compatLnSpc="1">
            <a:prstTxWarp prst="textNoShape">
              <a:avLst/>
            </a:prstTxWarp>
          </a:bodyPr>
          <a:lstStyle/>
          <a:p>
            <a:endParaRPr lang="en-IN" sz="1350"/>
          </a:p>
        </p:txBody>
      </p:sp>
      <p:sp>
        <p:nvSpPr>
          <p:cNvPr id="542" name="Rectangle 378"/>
          <p:cNvSpPr>
            <a:spLocks noChangeArrowheads="1"/>
          </p:cNvSpPr>
          <p:nvPr/>
        </p:nvSpPr>
        <p:spPr bwMode="auto">
          <a:xfrm>
            <a:off x="9197139" y="6789152"/>
            <a:ext cx="24584" cy="56884"/>
          </a:xfrm>
          <a:prstGeom prst="rect">
            <a:avLst/>
          </a:prstGeom>
          <a:solidFill>
            <a:schemeClr val="bg1">
              <a:lumMod val="95000"/>
            </a:schemeClr>
          </a:solidFill>
          <a:ln>
            <a:noFill/>
          </a:ln>
        </p:spPr>
        <p:txBody>
          <a:bodyPr vert="horz" wrap="square" lIns="68574" tIns="34287" rIns="68574" bIns="34287" numCol="1" anchor="t" anchorCtr="0" compatLnSpc="1">
            <a:prstTxWarp prst="textNoShape">
              <a:avLst/>
            </a:prstTxWarp>
          </a:bodyPr>
          <a:lstStyle/>
          <a:p>
            <a:endParaRPr lang="en-IN" sz="1350"/>
          </a:p>
        </p:txBody>
      </p:sp>
      <p:sp>
        <p:nvSpPr>
          <p:cNvPr id="543" name="Rectangle 379"/>
          <p:cNvSpPr>
            <a:spLocks noChangeArrowheads="1"/>
          </p:cNvSpPr>
          <p:nvPr/>
        </p:nvSpPr>
        <p:spPr bwMode="auto">
          <a:xfrm>
            <a:off x="9132787" y="6789152"/>
            <a:ext cx="23137" cy="56884"/>
          </a:xfrm>
          <a:prstGeom prst="rect">
            <a:avLst/>
          </a:prstGeom>
          <a:solidFill>
            <a:schemeClr val="bg1">
              <a:lumMod val="95000"/>
            </a:schemeClr>
          </a:solidFill>
          <a:ln>
            <a:noFill/>
          </a:ln>
        </p:spPr>
        <p:txBody>
          <a:bodyPr vert="horz" wrap="square" lIns="68574" tIns="34287" rIns="68574" bIns="34287" numCol="1" anchor="t" anchorCtr="0" compatLnSpc="1">
            <a:prstTxWarp prst="textNoShape">
              <a:avLst/>
            </a:prstTxWarp>
          </a:bodyPr>
          <a:lstStyle/>
          <a:p>
            <a:endParaRPr lang="en-IN" sz="1350"/>
          </a:p>
        </p:txBody>
      </p:sp>
      <p:sp>
        <p:nvSpPr>
          <p:cNvPr id="544" name="Rectangle 380"/>
          <p:cNvSpPr>
            <a:spLocks noChangeArrowheads="1"/>
          </p:cNvSpPr>
          <p:nvPr/>
        </p:nvSpPr>
        <p:spPr bwMode="auto">
          <a:xfrm>
            <a:off x="9066991" y="6789152"/>
            <a:ext cx="24584" cy="56884"/>
          </a:xfrm>
          <a:prstGeom prst="rect">
            <a:avLst/>
          </a:prstGeom>
          <a:solidFill>
            <a:schemeClr val="bg1">
              <a:lumMod val="95000"/>
            </a:schemeClr>
          </a:solidFill>
          <a:ln>
            <a:noFill/>
          </a:ln>
        </p:spPr>
        <p:txBody>
          <a:bodyPr vert="horz" wrap="square" lIns="68574" tIns="34287" rIns="68574" bIns="34287" numCol="1" anchor="t" anchorCtr="0" compatLnSpc="1">
            <a:prstTxWarp prst="textNoShape">
              <a:avLst/>
            </a:prstTxWarp>
          </a:bodyPr>
          <a:lstStyle/>
          <a:p>
            <a:endParaRPr lang="en-IN" sz="1350"/>
          </a:p>
        </p:txBody>
      </p:sp>
      <p:sp>
        <p:nvSpPr>
          <p:cNvPr id="545" name="Rectangle 381"/>
          <p:cNvSpPr>
            <a:spLocks noChangeArrowheads="1"/>
          </p:cNvSpPr>
          <p:nvPr/>
        </p:nvSpPr>
        <p:spPr bwMode="auto">
          <a:xfrm>
            <a:off x="9262936" y="6874960"/>
            <a:ext cx="23137" cy="58812"/>
          </a:xfrm>
          <a:prstGeom prst="rect">
            <a:avLst/>
          </a:prstGeom>
          <a:solidFill>
            <a:schemeClr val="bg1">
              <a:lumMod val="95000"/>
            </a:schemeClr>
          </a:solidFill>
          <a:ln>
            <a:noFill/>
          </a:ln>
        </p:spPr>
        <p:txBody>
          <a:bodyPr vert="horz" wrap="square" lIns="68574" tIns="34287" rIns="68574" bIns="34287" numCol="1" anchor="t" anchorCtr="0" compatLnSpc="1">
            <a:prstTxWarp prst="textNoShape">
              <a:avLst/>
            </a:prstTxWarp>
          </a:bodyPr>
          <a:lstStyle/>
          <a:p>
            <a:endParaRPr lang="en-IN" sz="1350"/>
          </a:p>
        </p:txBody>
      </p:sp>
      <p:sp>
        <p:nvSpPr>
          <p:cNvPr id="546" name="Rectangle 382"/>
          <p:cNvSpPr>
            <a:spLocks noChangeArrowheads="1"/>
          </p:cNvSpPr>
          <p:nvPr/>
        </p:nvSpPr>
        <p:spPr bwMode="auto">
          <a:xfrm>
            <a:off x="9197139" y="6874960"/>
            <a:ext cx="24584" cy="58812"/>
          </a:xfrm>
          <a:prstGeom prst="rect">
            <a:avLst/>
          </a:prstGeom>
          <a:solidFill>
            <a:schemeClr val="bg1">
              <a:lumMod val="95000"/>
            </a:schemeClr>
          </a:solidFill>
          <a:ln>
            <a:noFill/>
          </a:ln>
        </p:spPr>
        <p:txBody>
          <a:bodyPr vert="horz" wrap="square" lIns="68574" tIns="34287" rIns="68574" bIns="34287" numCol="1" anchor="t" anchorCtr="0" compatLnSpc="1">
            <a:prstTxWarp prst="textNoShape">
              <a:avLst/>
            </a:prstTxWarp>
          </a:bodyPr>
          <a:lstStyle/>
          <a:p>
            <a:endParaRPr lang="en-IN" sz="1350"/>
          </a:p>
        </p:txBody>
      </p:sp>
      <p:sp>
        <p:nvSpPr>
          <p:cNvPr id="547" name="Rectangle 383"/>
          <p:cNvSpPr>
            <a:spLocks noChangeArrowheads="1"/>
          </p:cNvSpPr>
          <p:nvPr/>
        </p:nvSpPr>
        <p:spPr bwMode="auto">
          <a:xfrm>
            <a:off x="9132787" y="6874960"/>
            <a:ext cx="23137" cy="58812"/>
          </a:xfrm>
          <a:prstGeom prst="rect">
            <a:avLst/>
          </a:prstGeom>
          <a:solidFill>
            <a:schemeClr val="bg1">
              <a:lumMod val="95000"/>
            </a:schemeClr>
          </a:solidFill>
          <a:ln>
            <a:noFill/>
          </a:ln>
        </p:spPr>
        <p:txBody>
          <a:bodyPr vert="horz" wrap="square" lIns="68574" tIns="34287" rIns="68574" bIns="34287" numCol="1" anchor="t" anchorCtr="0" compatLnSpc="1">
            <a:prstTxWarp prst="textNoShape">
              <a:avLst/>
            </a:prstTxWarp>
          </a:bodyPr>
          <a:lstStyle/>
          <a:p>
            <a:endParaRPr lang="en-IN" sz="1350"/>
          </a:p>
        </p:txBody>
      </p:sp>
      <p:sp>
        <p:nvSpPr>
          <p:cNvPr id="548" name="Rectangle 384"/>
          <p:cNvSpPr>
            <a:spLocks noChangeArrowheads="1"/>
          </p:cNvSpPr>
          <p:nvPr/>
        </p:nvSpPr>
        <p:spPr bwMode="auto">
          <a:xfrm>
            <a:off x="9066991" y="6874960"/>
            <a:ext cx="24584" cy="58812"/>
          </a:xfrm>
          <a:prstGeom prst="rect">
            <a:avLst/>
          </a:prstGeom>
          <a:solidFill>
            <a:schemeClr val="bg1">
              <a:lumMod val="95000"/>
            </a:schemeClr>
          </a:solidFill>
          <a:ln>
            <a:noFill/>
          </a:ln>
        </p:spPr>
        <p:txBody>
          <a:bodyPr vert="horz" wrap="square" lIns="68574" tIns="34287" rIns="68574" bIns="34287" numCol="1" anchor="t" anchorCtr="0" compatLnSpc="1">
            <a:prstTxWarp prst="textNoShape">
              <a:avLst/>
            </a:prstTxWarp>
          </a:bodyPr>
          <a:lstStyle/>
          <a:p>
            <a:endParaRPr lang="en-IN" sz="1350"/>
          </a:p>
        </p:txBody>
      </p:sp>
      <p:sp>
        <p:nvSpPr>
          <p:cNvPr id="549" name="Rectangle 385"/>
          <p:cNvSpPr>
            <a:spLocks noChangeArrowheads="1"/>
          </p:cNvSpPr>
          <p:nvPr/>
        </p:nvSpPr>
        <p:spPr bwMode="auto">
          <a:xfrm>
            <a:off x="8794404" y="6383249"/>
            <a:ext cx="174253" cy="624763"/>
          </a:xfrm>
          <a:prstGeom prst="rect">
            <a:avLst/>
          </a:prstGeom>
          <a:solidFill>
            <a:schemeClr val="accent1">
              <a:lumMod val="75000"/>
            </a:schemeClr>
          </a:solidFill>
          <a:ln>
            <a:noFill/>
          </a:ln>
          <a:extLst/>
        </p:spPr>
        <p:txBody>
          <a:bodyPr vert="horz" wrap="square" lIns="68574" tIns="34287" rIns="68574" bIns="34287" numCol="1" anchor="t" anchorCtr="0" compatLnSpc="1">
            <a:prstTxWarp prst="textNoShape">
              <a:avLst/>
            </a:prstTxWarp>
          </a:bodyPr>
          <a:lstStyle/>
          <a:p>
            <a:endParaRPr lang="en-IN" sz="1350"/>
          </a:p>
        </p:txBody>
      </p:sp>
      <p:sp>
        <p:nvSpPr>
          <p:cNvPr id="550" name="Rectangle 386"/>
          <p:cNvSpPr>
            <a:spLocks noChangeArrowheads="1"/>
          </p:cNvSpPr>
          <p:nvPr/>
        </p:nvSpPr>
        <p:spPr bwMode="auto">
          <a:xfrm>
            <a:off x="8375761" y="6385179"/>
            <a:ext cx="293556" cy="313345"/>
          </a:xfrm>
          <a:prstGeom prst="rect">
            <a:avLst/>
          </a:prstGeom>
          <a:solidFill>
            <a:schemeClr val="accent1"/>
          </a:solidFill>
          <a:ln>
            <a:noFill/>
          </a:ln>
          <a:extLst/>
        </p:spPr>
        <p:txBody>
          <a:bodyPr vert="horz" wrap="square" lIns="68574" tIns="34287" rIns="68574" bIns="34287" numCol="1" anchor="t" anchorCtr="0" compatLnSpc="1">
            <a:prstTxWarp prst="textNoShape">
              <a:avLst/>
            </a:prstTxWarp>
          </a:bodyPr>
          <a:lstStyle/>
          <a:p>
            <a:endParaRPr lang="en-IN" sz="1350"/>
          </a:p>
        </p:txBody>
      </p:sp>
      <p:sp>
        <p:nvSpPr>
          <p:cNvPr id="551" name="Freeform 387"/>
          <p:cNvSpPr>
            <a:spLocks/>
          </p:cNvSpPr>
          <p:nvPr/>
        </p:nvSpPr>
        <p:spPr bwMode="auto">
          <a:xfrm>
            <a:off x="8544953" y="5815371"/>
            <a:ext cx="249450" cy="1192642"/>
          </a:xfrm>
          <a:custGeom>
            <a:avLst/>
            <a:gdLst>
              <a:gd name="T0" fmla="*/ 0 w 345"/>
              <a:gd name="T1" fmla="*/ 0 h 1237"/>
              <a:gd name="T2" fmla="*/ 345 w 345"/>
              <a:gd name="T3" fmla="*/ 0 h 1237"/>
              <a:gd name="T4" fmla="*/ 345 w 345"/>
              <a:gd name="T5" fmla="*/ 1237 h 1237"/>
              <a:gd name="T6" fmla="*/ 0 w 345"/>
              <a:gd name="T7" fmla="*/ 1237 h 1237"/>
              <a:gd name="T8" fmla="*/ 0 w 345"/>
              <a:gd name="T9" fmla="*/ 805 h 1237"/>
              <a:gd name="T10" fmla="*/ 0 w 345"/>
              <a:gd name="T11" fmla="*/ 0 h 1237"/>
            </a:gdLst>
            <a:ahLst/>
            <a:cxnLst>
              <a:cxn ang="0">
                <a:pos x="T0" y="T1"/>
              </a:cxn>
              <a:cxn ang="0">
                <a:pos x="T2" y="T3"/>
              </a:cxn>
              <a:cxn ang="0">
                <a:pos x="T4" y="T5"/>
              </a:cxn>
              <a:cxn ang="0">
                <a:pos x="T6" y="T7"/>
              </a:cxn>
              <a:cxn ang="0">
                <a:pos x="T8" y="T9"/>
              </a:cxn>
              <a:cxn ang="0">
                <a:pos x="T10" y="T11"/>
              </a:cxn>
            </a:cxnLst>
            <a:rect l="0" t="0" r="r" b="b"/>
            <a:pathLst>
              <a:path w="345" h="1237">
                <a:moveTo>
                  <a:pt x="0" y="0"/>
                </a:moveTo>
                <a:lnTo>
                  <a:pt x="345" y="0"/>
                </a:lnTo>
                <a:lnTo>
                  <a:pt x="345" y="1237"/>
                </a:lnTo>
                <a:lnTo>
                  <a:pt x="0" y="1237"/>
                </a:lnTo>
                <a:lnTo>
                  <a:pt x="0" y="805"/>
                </a:lnTo>
                <a:lnTo>
                  <a:pt x="0" y="0"/>
                </a:lnTo>
                <a:close/>
              </a:path>
            </a:pathLst>
          </a:custGeom>
          <a:solidFill>
            <a:schemeClr val="accent1"/>
          </a:solidFill>
          <a:ln>
            <a:noFill/>
          </a:ln>
          <a:extLst/>
        </p:spPr>
        <p:txBody>
          <a:bodyPr vert="horz" wrap="square" lIns="68574" tIns="34287" rIns="68574" bIns="34287" numCol="1" anchor="t" anchorCtr="0" compatLnSpc="1">
            <a:prstTxWarp prst="textNoShape">
              <a:avLst/>
            </a:prstTxWarp>
          </a:bodyPr>
          <a:lstStyle/>
          <a:p>
            <a:endParaRPr lang="en-IN" sz="1350"/>
          </a:p>
        </p:txBody>
      </p:sp>
      <p:sp>
        <p:nvSpPr>
          <p:cNvPr id="552" name="Freeform 388"/>
          <p:cNvSpPr>
            <a:spLocks/>
          </p:cNvSpPr>
          <p:nvPr/>
        </p:nvSpPr>
        <p:spPr bwMode="auto">
          <a:xfrm>
            <a:off x="8375762" y="6389999"/>
            <a:ext cx="169192" cy="618014"/>
          </a:xfrm>
          <a:custGeom>
            <a:avLst/>
            <a:gdLst>
              <a:gd name="T0" fmla="*/ 0 w 234"/>
              <a:gd name="T1" fmla="*/ 320 h 641"/>
              <a:gd name="T2" fmla="*/ 0 w 234"/>
              <a:gd name="T3" fmla="*/ 641 h 641"/>
              <a:gd name="T4" fmla="*/ 234 w 234"/>
              <a:gd name="T5" fmla="*/ 641 h 641"/>
              <a:gd name="T6" fmla="*/ 234 w 234"/>
              <a:gd name="T7" fmla="*/ 0 h 641"/>
              <a:gd name="T8" fmla="*/ 0 w 234"/>
              <a:gd name="T9" fmla="*/ 320 h 641"/>
            </a:gdLst>
            <a:ahLst/>
            <a:cxnLst>
              <a:cxn ang="0">
                <a:pos x="T0" y="T1"/>
              </a:cxn>
              <a:cxn ang="0">
                <a:pos x="T2" y="T3"/>
              </a:cxn>
              <a:cxn ang="0">
                <a:pos x="T4" y="T5"/>
              </a:cxn>
              <a:cxn ang="0">
                <a:pos x="T6" y="T7"/>
              </a:cxn>
              <a:cxn ang="0">
                <a:pos x="T8" y="T9"/>
              </a:cxn>
            </a:cxnLst>
            <a:rect l="0" t="0" r="r" b="b"/>
            <a:pathLst>
              <a:path w="234" h="641">
                <a:moveTo>
                  <a:pt x="0" y="320"/>
                </a:moveTo>
                <a:lnTo>
                  <a:pt x="0" y="641"/>
                </a:lnTo>
                <a:lnTo>
                  <a:pt x="234" y="641"/>
                </a:lnTo>
                <a:lnTo>
                  <a:pt x="234" y="0"/>
                </a:lnTo>
                <a:lnTo>
                  <a:pt x="0" y="320"/>
                </a:lnTo>
                <a:close/>
              </a:path>
            </a:pathLst>
          </a:custGeom>
          <a:solidFill>
            <a:schemeClr val="accent1">
              <a:lumMod val="75000"/>
            </a:schemeClr>
          </a:solidFill>
          <a:ln>
            <a:noFill/>
          </a:ln>
          <a:extLst/>
        </p:spPr>
        <p:txBody>
          <a:bodyPr vert="horz" wrap="square" lIns="68574" tIns="34287" rIns="68574" bIns="34287" numCol="1" anchor="t" anchorCtr="0" compatLnSpc="1">
            <a:prstTxWarp prst="textNoShape">
              <a:avLst/>
            </a:prstTxWarp>
          </a:bodyPr>
          <a:lstStyle/>
          <a:p>
            <a:endParaRPr lang="en-IN" sz="1350"/>
          </a:p>
        </p:txBody>
      </p:sp>
      <p:sp>
        <p:nvSpPr>
          <p:cNvPr id="553" name="Rectangle 389"/>
          <p:cNvSpPr>
            <a:spLocks noChangeArrowheads="1"/>
          </p:cNvSpPr>
          <p:nvPr/>
        </p:nvSpPr>
        <p:spPr bwMode="auto">
          <a:xfrm>
            <a:off x="8576766" y="5881896"/>
            <a:ext cx="23137" cy="61704"/>
          </a:xfrm>
          <a:prstGeom prst="rect">
            <a:avLst/>
          </a:prstGeom>
          <a:solidFill>
            <a:schemeClr val="bg1"/>
          </a:solidFill>
          <a:ln>
            <a:noFill/>
          </a:ln>
        </p:spPr>
        <p:txBody>
          <a:bodyPr vert="horz" wrap="square" lIns="68574" tIns="34287" rIns="68574" bIns="34287" numCol="1" anchor="t" anchorCtr="0" compatLnSpc="1">
            <a:prstTxWarp prst="textNoShape">
              <a:avLst/>
            </a:prstTxWarp>
          </a:bodyPr>
          <a:lstStyle/>
          <a:p>
            <a:endParaRPr lang="en-IN" sz="1350"/>
          </a:p>
        </p:txBody>
      </p:sp>
      <p:sp>
        <p:nvSpPr>
          <p:cNvPr id="554" name="Rectangle 390"/>
          <p:cNvSpPr>
            <a:spLocks noChangeArrowheads="1"/>
          </p:cNvSpPr>
          <p:nvPr/>
        </p:nvSpPr>
        <p:spPr bwMode="auto">
          <a:xfrm>
            <a:off x="8630272" y="5881896"/>
            <a:ext cx="25307" cy="61704"/>
          </a:xfrm>
          <a:prstGeom prst="rect">
            <a:avLst/>
          </a:prstGeom>
          <a:solidFill>
            <a:schemeClr val="bg1"/>
          </a:solidFill>
          <a:ln>
            <a:noFill/>
          </a:ln>
        </p:spPr>
        <p:txBody>
          <a:bodyPr vert="horz" wrap="square" lIns="68574" tIns="34287" rIns="68574" bIns="34287" numCol="1" anchor="t" anchorCtr="0" compatLnSpc="1">
            <a:prstTxWarp prst="textNoShape">
              <a:avLst/>
            </a:prstTxWarp>
          </a:bodyPr>
          <a:lstStyle/>
          <a:p>
            <a:endParaRPr lang="en-IN" sz="1350"/>
          </a:p>
        </p:txBody>
      </p:sp>
      <p:sp>
        <p:nvSpPr>
          <p:cNvPr id="555" name="Rectangle 391"/>
          <p:cNvSpPr>
            <a:spLocks noChangeArrowheads="1"/>
          </p:cNvSpPr>
          <p:nvPr/>
        </p:nvSpPr>
        <p:spPr bwMode="auto">
          <a:xfrm>
            <a:off x="8683777" y="5881896"/>
            <a:ext cx="25307" cy="61704"/>
          </a:xfrm>
          <a:prstGeom prst="rect">
            <a:avLst/>
          </a:prstGeom>
          <a:solidFill>
            <a:schemeClr val="bg1"/>
          </a:solidFill>
          <a:ln>
            <a:noFill/>
          </a:ln>
        </p:spPr>
        <p:txBody>
          <a:bodyPr vert="horz" wrap="square" lIns="68574" tIns="34287" rIns="68574" bIns="34287" numCol="1" anchor="t" anchorCtr="0" compatLnSpc="1">
            <a:prstTxWarp prst="textNoShape">
              <a:avLst/>
            </a:prstTxWarp>
          </a:bodyPr>
          <a:lstStyle/>
          <a:p>
            <a:endParaRPr lang="en-IN" sz="1350"/>
          </a:p>
        </p:txBody>
      </p:sp>
      <p:sp>
        <p:nvSpPr>
          <p:cNvPr id="556" name="Rectangle 392"/>
          <p:cNvSpPr>
            <a:spLocks noChangeArrowheads="1"/>
          </p:cNvSpPr>
          <p:nvPr/>
        </p:nvSpPr>
        <p:spPr bwMode="auto">
          <a:xfrm>
            <a:off x="8737282" y="5881896"/>
            <a:ext cx="25307" cy="61704"/>
          </a:xfrm>
          <a:prstGeom prst="rect">
            <a:avLst/>
          </a:prstGeom>
          <a:solidFill>
            <a:schemeClr val="bg1"/>
          </a:solidFill>
          <a:ln>
            <a:noFill/>
          </a:ln>
        </p:spPr>
        <p:txBody>
          <a:bodyPr vert="horz" wrap="square" lIns="68574" tIns="34287" rIns="68574" bIns="34287" numCol="1" anchor="t" anchorCtr="0" compatLnSpc="1">
            <a:prstTxWarp prst="textNoShape">
              <a:avLst/>
            </a:prstTxWarp>
          </a:bodyPr>
          <a:lstStyle/>
          <a:p>
            <a:endParaRPr lang="en-IN" sz="1350"/>
          </a:p>
        </p:txBody>
      </p:sp>
      <p:sp>
        <p:nvSpPr>
          <p:cNvPr id="557" name="Rectangle 393"/>
          <p:cNvSpPr>
            <a:spLocks noChangeArrowheads="1"/>
          </p:cNvSpPr>
          <p:nvPr/>
        </p:nvSpPr>
        <p:spPr bwMode="auto">
          <a:xfrm>
            <a:off x="8576766" y="5974455"/>
            <a:ext cx="23137" cy="61704"/>
          </a:xfrm>
          <a:prstGeom prst="rect">
            <a:avLst/>
          </a:prstGeom>
          <a:solidFill>
            <a:schemeClr val="bg1"/>
          </a:solidFill>
          <a:ln>
            <a:noFill/>
          </a:ln>
        </p:spPr>
        <p:txBody>
          <a:bodyPr vert="horz" wrap="square" lIns="68574" tIns="34287" rIns="68574" bIns="34287" numCol="1" anchor="t" anchorCtr="0" compatLnSpc="1">
            <a:prstTxWarp prst="textNoShape">
              <a:avLst/>
            </a:prstTxWarp>
          </a:bodyPr>
          <a:lstStyle/>
          <a:p>
            <a:endParaRPr lang="en-IN" sz="1350"/>
          </a:p>
        </p:txBody>
      </p:sp>
      <p:sp>
        <p:nvSpPr>
          <p:cNvPr id="558" name="Rectangle 394"/>
          <p:cNvSpPr>
            <a:spLocks noChangeArrowheads="1"/>
          </p:cNvSpPr>
          <p:nvPr/>
        </p:nvSpPr>
        <p:spPr bwMode="auto">
          <a:xfrm>
            <a:off x="8630272" y="5974455"/>
            <a:ext cx="25307" cy="61704"/>
          </a:xfrm>
          <a:prstGeom prst="rect">
            <a:avLst/>
          </a:prstGeom>
          <a:solidFill>
            <a:schemeClr val="bg1"/>
          </a:solidFill>
          <a:ln>
            <a:noFill/>
          </a:ln>
        </p:spPr>
        <p:txBody>
          <a:bodyPr vert="horz" wrap="square" lIns="68574" tIns="34287" rIns="68574" bIns="34287" numCol="1" anchor="t" anchorCtr="0" compatLnSpc="1">
            <a:prstTxWarp prst="textNoShape">
              <a:avLst/>
            </a:prstTxWarp>
          </a:bodyPr>
          <a:lstStyle/>
          <a:p>
            <a:endParaRPr lang="en-IN" sz="1350"/>
          </a:p>
        </p:txBody>
      </p:sp>
      <p:sp>
        <p:nvSpPr>
          <p:cNvPr id="559" name="Rectangle 395"/>
          <p:cNvSpPr>
            <a:spLocks noChangeArrowheads="1"/>
          </p:cNvSpPr>
          <p:nvPr/>
        </p:nvSpPr>
        <p:spPr bwMode="auto">
          <a:xfrm>
            <a:off x="8683777" y="5974455"/>
            <a:ext cx="25307" cy="61704"/>
          </a:xfrm>
          <a:prstGeom prst="rect">
            <a:avLst/>
          </a:prstGeom>
          <a:solidFill>
            <a:schemeClr val="bg1"/>
          </a:solidFill>
          <a:ln>
            <a:noFill/>
          </a:ln>
        </p:spPr>
        <p:txBody>
          <a:bodyPr vert="horz" wrap="square" lIns="68574" tIns="34287" rIns="68574" bIns="34287" numCol="1" anchor="t" anchorCtr="0" compatLnSpc="1">
            <a:prstTxWarp prst="textNoShape">
              <a:avLst/>
            </a:prstTxWarp>
          </a:bodyPr>
          <a:lstStyle/>
          <a:p>
            <a:endParaRPr lang="en-IN" sz="1350"/>
          </a:p>
        </p:txBody>
      </p:sp>
      <p:sp>
        <p:nvSpPr>
          <p:cNvPr id="560" name="Rectangle 396"/>
          <p:cNvSpPr>
            <a:spLocks noChangeArrowheads="1"/>
          </p:cNvSpPr>
          <p:nvPr/>
        </p:nvSpPr>
        <p:spPr bwMode="auto">
          <a:xfrm>
            <a:off x="8737282" y="5974455"/>
            <a:ext cx="25307" cy="61704"/>
          </a:xfrm>
          <a:prstGeom prst="rect">
            <a:avLst/>
          </a:prstGeom>
          <a:solidFill>
            <a:schemeClr val="bg1"/>
          </a:solidFill>
          <a:ln>
            <a:noFill/>
          </a:ln>
        </p:spPr>
        <p:txBody>
          <a:bodyPr vert="horz" wrap="square" lIns="68574" tIns="34287" rIns="68574" bIns="34287" numCol="1" anchor="t" anchorCtr="0" compatLnSpc="1">
            <a:prstTxWarp prst="textNoShape">
              <a:avLst/>
            </a:prstTxWarp>
          </a:bodyPr>
          <a:lstStyle/>
          <a:p>
            <a:endParaRPr lang="en-IN" sz="1350"/>
          </a:p>
        </p:txBody>
      </p:sp>
      <p:sp>
        <p:nvSpPr>
          <p:cNvPr id="561" name="Rectangle 397"/>
          <p:cNvSpPr>
            <a:spLocks noChangeArrowheads="1"/>
          </p:cNvSpPr>
          <p:nvPr/>
        </p:nvSpPr>
        <p:spPr bwMode="auto">
          <a:xfrm>
            <a:off x="8576766" y="6068940"/>
            <a:ext cx="23137" cy="61704"/>
          </a:xfrm>
          <a:prstGeom prst="rect">
            <a:avLst/>
          </a:prstGeom>
          <a:solidFill>
            <a:schemeClr val="bg1"/>
          </a:solidFill>
          <a:ln>
            <a:noFill/>
          </a:ln>
        </p:spPr>
        <p:txBody>
          <a:bodyPr vert="horz" wrap="square" lIns="68574" tIns="34287" rIns="68574" bIns="34287" numCol="1" anchor="t" anchorCtr="0" compatLnSpc="1">
            <a:prstTxWarp prst="textNoShape">
              <a:avLst/>
            </a:prstTxWarp>
          </a:bodyPr>
          <a:lstStyle/>
          <a:p>
            <a:endParaRPr lang="en-IN" sz="1350"/>
          </a:p>
        </p:txBody>
      </p:sp>
      <p:sp>
        <p:nvSpPr>
          <p:cNvPr id="562" name="Rectangle 398"/>
          <p:cNvSpPr>
            <a:spLocks noChangeArrowheads="1"/>
          </p:cNvSpPr>
          <p:nvPr/>
        </p:nvSpPr>
        <p:spPr bwMode="auto">
          <a:xfrm>
            <a:off x="8630272" y="6068940"/>
            <a:ext cx="25307" cy="61704"/>
          </a:xfrm>
          <a:prstGeom prst="rect">
            <a:avLst/>
          </a:prstGeom>
          <a:solidFill>
            <a:schemeClr val="bg1"/>
          </a:solidFill>
          <a:ln>
            <a:noFill/>
          </a:ln>
        </p:spPr>
        <p:txBody>
          <a:bodyPr vert="horz" wrap="square" lIns="68574" tIns="34287" rIns="68574" bIns="34287" numCol="1" anchor="t" anchorCtr="0" compatLnSpc="1">
            <a:prstTxWarp prst="textNoShape">
              <a:avLst/>
            </a:prstTxWarp>
          </a:bodyPr>
          <a:lstStyle/>
          <a:p>
            <a:endParaRPr lang="en-IN" sz="1350"/>
          </a:p>
        </p:txBody>
      </p:sp>
      <p:sp>
        <p:nvSpPr>
          <p:cNvPr id="563" name="Rectangle 399"/>
          <p:cNvSpPr>
            <a:spLocks noChangeArrowheads="1"/>
          </p:cNvSpPr>
          <p:nvPr/>
        </p:nvSpPr>
        <p:spPr bwMode="auto">
          <a:xfrm>
            <a:off x="8683777" y="6068940"/>
            <a:ext cx="25307" cy="61704"/>
          </a:xfrm>
          <a:prstGeom prst="rect">
            <a:avLst/>
          </a:prstGeom>
          <a:solidFill>
            <a:schemeClr val="bg1"/>
          </a:solidFill>
          <a:ln>
            <a:noFill/>
          </a:ln>
        </p:spPr>
        <p:txBody>
          <a:bodyPr vert="horz" wrap="square" lIns="68574" tIns="34287" rIns="68574" bIns="34287" numCol="1" anchor="t" anchorCtr="0" compatLnSpc="1">
            <a:prstTxWarp prst="textNoShape">
              <a:avLst/>
            </a:prstTxWarp>
          </a:bodyPr>
          <a:lstStyle/>
          <a:p>
            <a:endParaRPr lang="en-IN" sz="1350"/>
          </a:p>
        </p:txBody>
      </p:sp>
      <p:sp>
        <p:nvSpPr>
          <p:cNvPr id="564" name="Rectangle 400"/>
          <p:cNvSpPr>
            <a:spLocks noChangeArrowheads="1"/>
          </p:cNvSpPr>
          <p:nvPr/>
        </p:nvSpPr>
        <p:spPr bwMode="auto">
          <a:xfrm>
            <a:off x="8737282" y="6068940"/>
            <a:ext cx="25307" cy="61704"/>
          </a:xfrm>
          <a:prstGeom prst="rect">
            <a:avLst/>
          </a:prstGeom>
          <a:solidFill>
            <a:schemeClr val="bg1"/>
          </a:solidFill>
          <a:ln>
            <a:noFill/>
          </a:ln>
        </p:spPr>
        <p:txBody>
          <a:bodyPr vert="horz" wrap="square" lIns="68574" tIns="34287" rIns="68574" bIns="34287" numCol="1" anchor="t" anchorCtr="0" compatLnSpc="1">
            <a:prstTxWarp prst="textNoShape">
              <a:avLst/>
            </a:prstTxWarp>
          </a:bodyPr>
          <a:lstStyle/>
          <a:p>
            <a:endParaRPr lang="en-IN" sz="1350"/>
          </a:p>
        </p:txBody>
      </p:sp>
      <p:sp>
        <p:nvSpPr>
          <p:cNvPr id="565" name="Rectangle 401"/>
          <p:cNvSpPr>
            <a:spLocks noChangeArrowheads="1"/>
          </p:cNvSpPr>
          <p:nvPr/>
        </p:nvSpPr>
        <p:spPr bwMode="auto">
          <a:xfrm>
            <a:off x="8576766" y="6161498"/>
            <a:ext cx="23137" cy="62670"/>
          </a:xfrm>
          <a:prstGeom prst="rect">
            <a:avLst/>
          </a:prstGeom>
          <a:solidFill>
            <a:schemeClr val="bg1"/>
          </a:solidFill>
          <a:ln>
            <a:noFill/>
          </a:ln>
        </p:spPr>
        <p:txBody>
          <a:bodyPr vert="horz" wrap="square" lIns="68574" tIns="34287" rIns="68574" bIns="34287" numCol="1" anchor="t" anchorCtr="0" compatLnSpc="1">
            <a:prstTxWarp prst="textNoShape">
              <a:avLst/>
            </a:prstTxWarp>
          </a:bodyPr>
          <a:lstStyle/>
          <a:p>
            <a:endParaRPr lang="en-IN" sz="1350"/>
          </a:p>
        </p:txBody>
      </p:sp>
      <p:sp>
        <p:nvSpPr>
          <p:cNvPr id="566" name="Rectangle 402"/>
          <p:cNvSpPr>
            <a:spLocks noChangeArrowheads="1"/>
          </p:cNvSpPr>
          <p:nvPr/>
        </p:nvSpPr>
        <p:spPr bwMode="auto">
          <a:xfrm>
            <a:off x="8630272" y="6161498"/>
            <a:ext cx="25307" cy="62670"/>
          </a:xfrm>
          <a:prstGeom prst="rect">
            <a:avLst/>
          </a:prstGeom>
          <a:solidFill>
            <a:schemeClr val="bg1"/>
          </a:solidFill>
          <a:ln>
            <a:noFill/>
          </a:ln>
        </p:spPr>
        <p:txBody>
          <a:bodyPr vert="horz" wrap="square" lIns="68574" tIns="34287" rIns="68574" bIns="34287" numCol="1" anchor="t" anchorCtr="0" compatLnSpc="1">
            <a:prstTxWarp prst="textNoShape">
              <a:avLst/>
            </a:prstTxWarp>
          </a:bodyPr>
          <a:lstStyle/>
          <a:p>
            <a:endParaRPr lang="en-IN" sz="1350"/>
          </a:p>
        </p:txBody>
      </p:sp>
      <p:sp>
        <p:nvSpPr>
          <p:cNvPr id="567" name="Rectangle 403"/>
          <p:cNvSpPr>
            <a:spLocks noChangeArrowheads="1"/>
          </p:cNvSpPr>
          <p:nvPr/>
        </p:nvSpPr>
        <p:spPr bwMode="auto">
          <a:xfrm>
            <a:off x="8683777" y="6161498"/>
            <a:ext cx="25307" cy="62670"/>
          </a:xfrm>
          <a:prstGeom prst="rect">
            <a:avLst/>
          </a:prstGeom>
          <a:solidFill>
            <a:schemeClr val="bg1"/>
          </a:solidFill>
          <a:ln>
            <a:noFill/>
          </a:ln>
        </p:spPr>
        <p:txBody>
          <a:bodyPr vert="horz" wrap="square" lIns="68574" tIns="34287" rIns="68574" bIns="34287" numCol="1" anchor="t" anchorCtr="0" compatLnSpc="1">
            <a:prstTxWarp prst="textNoShape">
              <a:avLst/>
            </a:prstTxWarp>
          </a:bodyPr>
          <a:lstStyle/>
          <a:p>
            <a:endParaRPr lang="en-IN" sz="1350"/>
          </a:p>
        </p:txBody>
      </p:sp>
      <p:sp>
        <p:nvSpPr>
          <p:cNvPr id="568" name="Rectangle 404"/>
          <p:cNvSpPr>
            <a:spLocks noChangeArrowheads="1"/>
          </p:cNvSpPr>
          <p:nvPr/>
        </p:nvSpPr>
        <p:spPr bwMode="auto">
          <a:xfrm>
            <a:off x="8737282" y="6161498"/>
            <a:ext cx="25307" cy="62670"/>
          </a:xfrm>
          <a:prstGeom prst="rect">
            <a:avLst/>
          </a:prstGeom>
          <a:solidFill>
            <a:schemeClr val="bg1"/>
          </a:solidFill>
          <a:ln>
            <a:noFill/>
          </a:ln>
        </p:spPr>
        <p:txBody>
          <a:bodyPr vert="horz" wrap="square" lIns="68574" tIns="34287" rIns="68574" bIns="34287" numCol="1" anchor="t" anchorCtr="0" compatLnSpc="1">
            <a:prstTxWarp prst="textNoShape">
              <a:avLst/>
            </a:prstTxWarp>
          </a:bodyPr>
          <a:lstStyle/>
          <a:p>
            <a:endParaRPr lang="en-IN" sz="1350"/>
          </a:p>
        </p:txBody>
      </p:sp>
      <p:sp>
        <p:nvSpPr>
          <p:cNvPr id="569" name="Rectangle 405"/>
          <p:cNvSpPr>
            <a:spLocks noChangeArrowheads="1"/>
          </p:cNvSpPr>
          <p:nvPr/>
        </p:nvSpPr>
        <p:spPr bwMode="auto">
          <a:xfrm>
            <a:off x="8576766" y="6256948"/>
            <a:ext cx="23137" cy="61704"/>
          </a:xfrm>
          <a:prstGeom prst="rect">
            <a:avLst/>
          </a:prstGeom>
          <a:solidFill>
            <a:schemeClr val="bg1"/>
          </a:solidFill>
          <a:ln>
            <a:noFill/>
          </a:ln>
        </p:spPr>
        <p:txBody>
          <a:bodyPr vert="horz" wrap="square" lIns="68574" tIns="34287" rIns="68574" bIns="34287" numCol="1" anchor="t" anchorCtr="0" compatLnSpc="1">
            <a:prstTxWarp prst="textNoShape">
              <a:avLst/>
            </a:prstTxWarp>
          </a:bodyPr>
          <a:lstStyle/>
          <a:p>
            <a:endParaRPr lang="en-IN" sz="1350"/>
          </a:p>
        </p:txBody>
      </p:sp>
      <p:sp>
        <p:nvSpPr>
          <p:cNvPr id="570" name="Rectangle 406"/>
          <p:cNvSpPr>
            <a:spLocks noChangeArrowheads="1"/>
          </p:cNvSpPr>
          <p:nvPr/>
        </p:nvSpPr>
        <p:spPr bwMode="auto">
          <a:xfrm>
            <a:off x="8630272" y="6256948"/>
            <a:ext cx="25307" cy="61704"/>
          </a:xfrm>
          <a:prstGeom prst="rect">
            <a:avLst/>
          </a:prstGeom>
          <a:solidFill>
            <a:schemeClr val="bg1"/>
          </a:solidFill>
          <a:ln>
            <a:noFill/>
          </a:ln>
        </p:spPr>
        <p:txBody>
          <a:bodyPr vert="horz" wrap="square" lIns="68574" tIns="34287" rIns="68574" bIns="34287" numCol="1" anchor="t" anchorCtr="0" compatLnSpc="1">
            <a:prstTxWarp prst="textNoShape">
              <a:avLst/>
            </a:prstTxWarp>
          </a:bodyPr>
          <a:lstStyle/>
          <a:p>
            <a:endParaRPr lang="en-IN" sz="1350"/>
          </a:p>
        </p:txBody>
      </p:sp>
      <p:sp>
        <p:nvSpPr>
          <p:cNvPr id="571" name="Rectangle 407"/>
          <p:cNvSpPr>
            <a:spLocks noChangeArrowheads="1"/>
          </p:cNvSpPr>
          <p:nvPr/>
        </p:nvSpPr>
        <p:spPr bwMode="auto">
          <a:xfrm>
            <a:off x="8683777" y="6256948"/>
            <a:ext cx="25307" cy="61704"/>
          </a:xfrm>
          <a:prstGeom prst="rect">
            <a:avLst/>
          </a:prstGeom>
          <a:solidFill>
            <a:schemeClr val="bg1"/>
          </a:solidFill>
          <a:ln>
            <a:noFill/>
          </a:ln>
        </p:spPr>
        <p:txBody>
          <a:bodyPr vert="horz" wrap="square" lIns="68574" tIns="34287" rIns="68574" bIns="34287" numCol="1" anchor="t" anchorCtr="0" compatLnSpc="1">
            <a:prstTxWarp prst="textNoShape">
              <a:avLst/>
            </a:prstTxWarp>
          </a:bodyPr>
          <a:lstStyle/>
          <a:p>
            <a:endParaRPr lang="en-IN" sz="1350"/>
          </a:p>
        </p:txBody>
      </p:sp>
      <p:sp>
        <p:nvSpPr>
          <p:cNvPr id="572" name="Rectangle 408"/>
          <p:cNvSpPr>
            <a:spLocks noChangeArrowheads="1"/>
          </p:cNvSpPr>
          <p:nvPr/>
        </p:nvSpPr>
        <p:spPr bwMode="auto">
          <a:xfrm>
            <a:off x="8737282" y="6256948"/>
            <a:ext cx="25307" cy="61704"/>
          </a:xfrm>
          <a:prstGeom prst="rect">
            <a:avLst/>
          </a:prstGeom>
          <a:solidFill>
            <a:schemeClr val="bg1"/>
          </a:solidFill>
          <a:ln>
            <a:noFill/>
          </a:ln>
        </p:spPr>
        <p:txBody>
          <a:bodyPr vert="horz" wrap="square" lIns="68574" tIns="34287" rIns="68574" bIns="34287" numCol="1" anchor="t" anchorCtr="0" compatLnSpc="1">
            <a:prstTxWarp prst="textNoShape">
              <a:avLst/>
            </a:prstTxWarp>
          </a:bodyPr>
          <a:lstStyle/>
          <a:p>
            <a:endParaRPr lang="en-IN" sz="1350"/>
          </a:p>
        </p:txBody>
      </p:sp>
      <p:sp>
        <p:nvSpPr>
          <p:cNvPr id="573" name="Rectangle 409"/>
          <p:cNvSpPr>
            <a:spLocks noChangeArrowheads="1"/>
          </p:cNvSpPr>
          <p:nvPr/>
        </p:nvSpPr>
        <p:spPr bwMode="auto">
          <a:xfrm>
            <a:off x="8576766" y="6349504"/>
            <a:ext cx="23137" cy="61704"/>
          </a:xfrm>
          <a:prstGeom prst="rect">
            <a:avLst/>
          </a:prstGeom>
          <a:solidFill>
            <a:schemeClr val="bg1"/>
          </a:solidFill>
          <a:ln>
            <a:noFill/>
          </a:ln>
        </p:spPr>
        <p:txBody>
          <a:bodyPr vert="horz" wrap="square" lIns="68574" tIns="34287" rIns="68574" bIns="34287" numCol="1" anchor="t" anchorCtr="0" compatLnSpc="1">
            <a:prstTxWarp prst="textNoShape">
              <a:avLst/>
            </a:prstTxWarp>
          </a:bodyPr>
          <a:lstStyle/>
          <a:p>
            <a:endParaRPr lang="en-IN" sz="1350"/>
          </a:p>
        </p:txBody>
      </p:sp>
      <p:sp>
        <p:nvSpPr>
          <p:cNvPr id="574" name="Rectangle 410"/>
          <p:cNvSpPr>
            <a:spLocks noChangeArrowheads="1"/>
          </p:cNvSpPr>
          <p:nvPr/>
        </p:nvSpPr>
        <p:spPr bwMode="auto">
          <a:xfrm>
            <a:off x="8630272" y="6349504"/>
            <a:ext cx="25307" cy="61704"/>
          </a:xfrm>
          <a:prstGeom prst="rect">
            <a:avLst/>
          </a:prstGeom>
          <a:solidFill>
            <a:schemeClr val="bg1"/>
          </a:solidFill>
          <a:ln>
            <a:noFill/>
          </a:ln>
        </p:spPr>
        <p:txBody>
          <a:bodyPr vert="horz" wrap="square" lIns="68574" tIns="34287" rIns="68574" bIns="34287" numCol="1" anchor="t" anchorCtr="0" compatLnSpc="1">
            <a:prstTxWarp prst="textNoShape">
              <a:avLst/>
            </a:prstTxWarp>
          </a:bodyPr>
          <a:lstStyle/>
          <a:p>
            <a:endParaRPr lang="en-IN" sz="1350"/>
          </a:p>
        </p:txBody>
      </p:sp>
      <p:sp>
        <p:nvSpPr>
          <p:cNvPr id="575" name="Rectangle 411"/>
          <p:cNvSpPr>
            <a:spLocks noChangeArrowheads="1"/>
          </p:cNvSpPr>
          <p:nvPr/>
        </p:nvSpPr>
        <p:spPr bwMode="auto">
          <a:xfrm>
            <a:off x="8683777" y="6349504"/>
            <a:ext cx="25307" cy="61704"/>
          </a:xfrm>
          <a:prstGeom prst="rect">
            <a:avLst/>
          </a:prstGeom>
          <a:solidFill>
            <a:schemeClr val="bg1"/>
          </a:solidFill>
          <a:ln>
            <a:noFill/>
          </a:ln>
        </p:spPr>
        <p:txBody>
          <a:bodyPr vert="horz" wrap="square" lIns="68574" tIns="34287" rIns="68574" bIns="34287" numCol="1" anchor="t" anchorCtr="0" compatLnSpc="1">
            <a:prstTxWarp prst="textNoShape">
              <a:avLst/>
            </a:prstTxWarp>
          </a:bodyPr>
          <a:lstStyle/>
          <a:p>
            <a:endParaRPr lang="en-IN" sz="1350"/>
          </a:p>
        </p:txBody>
      </p:sp>
      <p:sp>
        <p:nvSpPr>
          <p:cNvPr id="576" name="Rectangle 412"/>
          <p:cNvSpPr>
            <a:spLocks noChangeArrowheads="1"/>
          </p:cNvSpPr>
          <p:nvPr/>
        </p:nvSpPr>
        <p:spPr bwMode="auto">
          <a:xfrm>
            <a:off x="8737282" y="6349504"/>
            <a:ext cx="25307" cy="61704"/>
          </a:xfrm>
          <a:prstGeom prst="rect">
            <a:avLst/>
          </a:prstGeom>
          <a:solidFill>
            <a:schemeClr val="bg1"/>
          </a:solidFill>
          <a:ln>
            <a:noFill/>
          </a:ln>
        </p:spPr>
        <p:txBody>
          <a:bodyPr vert="horz" wrap="square" lIns="68574" tIns="34287" rIns="68574" bIns="34287" numCol="1" anchor="t" anchorCtr="0" compatLnSpc="1">
            <a:prstTxWarp prst="textNoShape">
              <a:avLst/>
            </a:prstTxWarp>
          </a:bodyPr>
          <a:lstStyle/>
          <a:p>
            <a:endParaRPr lang="en-IN" sz="1350"/>
          </a:p>
        </p:txBody>
      </p:sp>
      <p:sp>
        <p:nvSpPr>
          <p:cNvPr id="577" name="Rectangle 413"/>
          <p:cNvSpPr>
            <a:spLocks noChangeArrowheads="1"/>
          </p:cNvSpPr>
          <p:nvPr/>
        </p:nvSpPr>
        <p:spPr bwMode="auto">
          <a:xfrm>
            <a:off x="8576766" y="6442063"/>
            <a:ext cx="23137" cy="64597"/>
          </a:xfrm>
          <a:prstGeom prst="rect">
            <a:avLst/>
          </a:prstGeom>
          <a:solidFill>
            <a:schemeClr val="bg1"/>
          </a:solidFill>
          <a:ln>
            <a:noFill/>
          </a:ln>
        </p:spPr>
        <p:txBody>
          <a:bodyPr vert="horz" wrap="square" lIns="68574" tIns="34287" rIns="68574" bIns="34287" numCol="1" anchor="t" anchorCtr="0" compatLnSpc="1">
            <a:prstTxWarp prst="textNoShape">
              <a:avLst/>
            </a:prstTxWarp>
          </a:bodyPr>
          <a:lstStyle/>
          <a:p>
            <a:endParaRPr lang="en-IN" sz="1350"/>
          </a:p>
        </p:txBody>
      </p:sp>
      <p:sp>
        <p:nvSpPr>
          <p:cNvPr id="578" name="Rectangle 414"/>
          <p:cNvSpPr>
            <a:spLocks noChangeArrowheads="1"/>
          </p:cNvSpPr>
          <p:nvPr/>
        </p:nvSpPr>
        <p:spPr bwMode="auto">
          <a:xfrm>
            <a:off x="8630272" y="6442063"/>
            <a:ext cx="25307" cy="64597"/>
          </a:xfrm>
          <a:prstGeom prst="rect">
            <a:avLst/>
          </a:prstGeom>
          <a:solidFill>
            <a:schemeClr val="bg1"/>
          </a:solidFill>
          <a:ln>
            <a:noFill/>
          </a:ln>
        </p:spPr>
        <p:txBody>
          <a:bodyPr vert="horz" wrap="square" lIns="68574" tIns="34287" rIns="68574" bIns="34287" numCol="1" anchor="t" anchorCtr="0" compatLnSpc="1">
            <a:prstTxWarp prst="textNoShape">
              <a:avLst/>
            </a:prstTxWarp>
          </a:bodyPr>
          <a:lstStyle/>
          <a:p>
            <a:endParaRPr lang="en-IN" sz="1350"/>
          </a:p>
        </p:txBody>
      </p:sp>
      <p:sp>
        <p:nvSpPr>
          <p:cNvPr id="579" name="Rectangle 415"/>
          <p:cNvSpPr>
            <a:spLocks noChangeArrowheads="1"/>
          </p:cNvSpPr>
          <p:nvPr/>
        </p:nvSpPr>
        <p:spPr bwMode="auto">
          <a:xfrm>
            <a:off x="8683777" y="6442063"/>
            <a:ext cx="25307" cy="64597"/>
          </a:xfrm>
          <a:prstGeom prst="rect">
            <a:avLst/>
          </a:prstGeom>
          <a:solidFill>
            <a:schemeClr val="bg1"/>
          </a:solidFill>
          <a:ln>
            <a:noFill/>
          </a:ln>
        </p:spPr>
        <p:txBody>
          <a:bodyPr vert="horz" wrap="square" lIns="68574" tIns="34287" rIns="68574" bIns="34287" numCol="1" anchor="t" anchorCtr="0" compatLnSpc="1">
            <a:prstTxWarp prst="textNoShape">
              <a:avLst/>
            </a:prstTxWarp>
          </a:bodyPr>
          <a:lstStyle/>
          <a:p>
            <a:endParaRPr lang="en-IN" sz="1350"/>
          </a:p>
        </p:txBody>
      </p:sp>
      <p:sp>
        <p:nvSpPr>
          <p:cNvPr id="580" name="Rectangle 416"/>
          <p:cNvSpPr>
            <a:spLocks noChangeArrowheads="1"/>
          </p:cNvSpPr>
          <p:nvPr/>
        </p:nvSpPr>
        <p:spPr bwMode="auto">
          <a:xfrm>
            <a:off x="8737282" y="6442063"/>
            <a:ext cx="25307" cy="64597"/>
          </a:xfrm>
          <a:prstGeom prst="rect">
            <a:avLst/>
          </a:prstGeom>
          <a:solidFill>
            <a:schemeClr val="bg1"/>
          </a:solidFill>
          <a:ln>
            <a:noFill/>
          </a:ln>
        </p:spPr>
        <p:txBody>
          <a:bodyPr vert="horz" wrap="square" lIns="68574" tIns="34287" rIns="68574" bIns="34287" numCol="1" anchor="t" anchorCtr="0" compatLnSpc="1">
            <a:prstTxWarp prst="textNoShape">
              <a:avLst/>
            </a:prstTxWarp>
          </a:bodyPr>
          <a:lstStyle/>
          <a:p>
            <a:endParaRPr lang="en-IN" sz="1350"/>
          </a:p>
        </p:txBody>
      </p:sp>
      <p:sp>
        <p:nvSpPr>
          <p:cNvPr id="581" name="Rectangle 417"/>
          <p:cNvSpPr>
            <a:spLocks noChangeArrowheads="1"/>
          </p:cNvSpPr>
          <p:nvPr/>
        </p:nvSpPr>
        <p:spPr bwMode="auto">
          <a:xfrm>
            <a:off x="8576766" y="6625248"/>
            <a:ext cx="23137" cy="61704"/>
          </a:xfrm>
          <a:prstGeom prst="rect">
            <a:avLst/>
          </a:prstGeom>
          <a:solidFill>
            <a:schemeClr val="bg1"/>
          </a:solidFill>
          <a:ln>
            <a:noFill/>
          </a:ln>
        </p:spPr>
        <p:txBody>
          <a:bodyPr vert="horz" wrap="square" lIns="68574" tIns="34287" rIns="68574" bIns="34287" numCol="1" anchor="t" anchorCtr="0" compatLnSpc="1">
            <a:prstTxWarp prst="textNoShape">
              <a:avLst/>
            </a:prstTxWarp>
          </a:bodyPr>
          <a:lstStyle/>
          <a:p>
            <a:endParaRPr lang="en-IN" sz="1350"/>
          </a:p>
        </p:txBody>
      </p:sp>
      <p:sp>
        <p:nvSpPr>
          <p:cNvPr id="582" name="Rectangle 418"/>
          <p:cNvSpPr>
            <a:spLocks noChangeArrowheads="1"/>
          </p:cNvSpPr>
          <p:nvPr/>
        </p:nvSpPr>
        <p:spPr bwMode="auto">
          <a:xfrm>
            <a:off x="8630272" y="6625248"/>
            <a:ext cx="25307" cy="61704"/>
          </a:xfrm>
          <a:prstGeom prst="rect">
            <a:avLst/>
          </a:prstGeom>
          <a:solidFill>
            <a:schemeClr val="bg1"/>
          </a:solidFill>
          <a:ln>
            <a:noFill/>
          </a:ln>
        </p:spPr>
        <p:txBody>
          <a:bodyPr vert="horz" wrap="square" lIns="68574" tIns="34287" rIns="68574" bIns="34287" numCol="1" anchor="t" anchorCtr="0" compatLnSpc="1">
            <a:prstTxWarp prst="textNoShape">
              <a:avLst/>
            </a:prstTxWarp>
          </a:bodyPr>
          <a:lstStyle/>
          <a:p>
            <a:endParaRPr lang="en-IN" sz="1350"/>
          </a:p>
        </p:txBody>
      </p:sp>
      <p:sp>
        <p:nvSpPr>
          <p:cNvPr id="583" name="Rectangle 419"/>
          <p:cNvSpPr>
            <a:spLocks noChangeArrowheads="1"/>
          </p:cNvSpPr>
          <p:nvPr/>
        </p:nvSpPr>
        <p:spPr bwMode="auto">
          <a:xfrm>
            <a:off x="8683777" y="6625248"/>
            <a:ext cx="25307" cy="61704"/>
          </a:xfrm>
          <a:prstGeom prst="rect">
            <a:avLst/>
          </a:prstGeom>
          <a:solidFill>
            <a:schemeClr val="bg1"/>
          </a:solidFill>
          <a:ln>
            <a:noFill/>
          </a:ln>
        </p:spPr>
        <p:txBody>
          <a:bodyPr vert="horz" wrap="square" lIns="68574" tIns="34287" rIns="68574" bIns="34287" numCol="1" anchor="t" anchorCtr="0" compatLnSpc="1">
            <a:prstTxWarp prst="textNoShape">
              <a:avLst/>
            </a:prstTxWarp>
          </a:bodyPr>
          <a:lstStyle/>
          <a:p>
            <a:endParaRPr lang="en-IN" sz="1350"/>
          </a:p>
        </p:txBody>
      </p:sp>
      <p:sp>
        <p:nvSpPr>
          <p:cNvPr id="584" name="Rectangle 420"/>
          <p:cNvSpPr>
            <a:spLocks noChangeArrowheads="1"/>
          </p:cNvSpPr>
          <p:nvPr/>
        </p:nvSpPr>
        <p:spPr bwMode="auto">
          <a:xfrm>
            <a:off x="8737282" y="6625248"/>
            <a:ext cx="25307" cy="61704"/>
          </a:xfrm>
          <a:prstGeom prst="rect">
            <a:avLst/>
          </a:prstGeom>
          <a:solidFill>
            <a:schemeClr val="bg1"/>
          </a:solidFill>
          <a:ln>
            <a:noFill/>
          </a:ln>
        </p:spPr>
        <p:txBody>
          <a:bodyPr vert="horz" wrap="square" lIns="68574" tIns="34287" rIns="68574" bIns="34287" numCol="1" anchor="t" anchorCtr="0" compatLnSpc="1">
            <a:prstTxWarp prst="textNoShape">
              <a:avLst/>
            </a:prstTxWarp>
          </a:bodyPr>
          <a:lstStyle/>
          <a:p>
            <a:endParaRPr lang="en-IN" sz="1350"/>
          </a:p>
        </p:txBody>
      </p:sp>
      <p:sp>
        <p:nvSpPr>
          <p:cNvPr id="585" name="Rectangle 421"/>
          <p:cNvSpPr>
            <a:spLocks noChangeArrowheads="1"/>
          </p:cNvSpPr>
          <p:nvPr/>
        </p:nvSpPr>
        <p:spPr bwMode="auto">
          <a:xfrm>
            <a:off x="8576766" y="6529799"/>
            <a:ext cx="23137" cy="61704"/>
          </a:xfrm>
          <a:prstGeom prst="rect">
            <a:avLst/>
          </a:prstGeom>
          <a:solidFill>
            <a:schemeClr val="bg1"/>
          </a:solidFill>
          <a:ln>
            <a:noFill/>
          </a:ln>
        </p:spPr>
        <p:txBody>
          <a:bodyPr vert="horz" wrap="square" lIns="68574" tIns="34287" rIns="68574" bIns="34287" numCol="1" anchor="t" anchorCtr="0" compatLnSpc="1">
            <a:prstTxWarp prst="textNoShape">
              <a:avLst/>
            </a:prstTxWarp>
          </a:bodyPr>
          <a:lstStyle/>
          <a:p>
            <a:endParaRPr lang="en-IN" sz="1350"/>
          </a:p>
        </p:txBody>
      </p:sp>
      <p:sp>
        <p:nvSpPr>
          <p:cNvPr id="586" name="Rectangle 422"/>
          <p:cNvSpPr>
            <a:spLocks noChangeArrowheads="1"/>
          </p:cNvSpPr>
          <p:nvPr/>
        </p:nvSpPr>
        <p:spPr bwMode="auto">
          <a:xfrm>
            <a:off x="8630272" y="6529799"/>
            <a:ext cx="25307" cy="61704"/>
          </a:xfrm>
          <a:prstGeom prst="rect">
            <a:avLst/>
          </a:prstGeom>
          <a:solidFill>
            <a:schemeClr val="bg1"/>
          </a:solidFill>
          <a:ln>
            <a:noFill/>
          </a:ln>
        </p:spPr>
        <p:txBody>
          <a:bodyPr vert="horz" wrap="square" lIns="68574" tIns="34287" rIns="68574" bIns="34287" numCol="1" anchor="t" anchorCtr="0" compatLnSpc="1">
            <a:prstTxWarp prst="textNoShape">
              <a:avLst/>
            </a:prstTxWarp>
          </a:bodyPr>
          <a:lstStyle/>
          <a:p>
            <a:endParaRPr lang="en-IN" sz="1350"/>
          </a:p>
        </p:txBody>
      </p:sp>
      <p:sp>
        <p:nvSpPr>
          <p:cNvPr id="587" name="Rectangle 423"/>
          <p:cNvSpPr>
            <a:spLocks noChangeArrowheads="1"/>
          </p:cNvSpPr>
          <p:nvPr/>
        </p:nvSpPr>
        <p:spPr bwMode="auto">
          <a:xfrm>
            <a:off x="8683777" y="6529799"/>
            <a:ext cx="25307" cy="61704"/>
          </a:xfrm>
          <a:prstGeom prst="rect">
            <a:avLst/>
          </a:prstGeom>
          <a:solidFill>
            <a:schemeClr val="bg1"/>
          </a:solidFill>
          <a:ln>
            <a:noFill/>
          </a:ln>
        </p:spPr>
        <p:txBody>
          <a:bodyPr vert="horz" wrap="square" lIns="68574" tIns="34287" rIns="68574" bIns="34287" numCol="1" anchor="t" anchorCtr="0" compatLnSpc="1">
            <a:prstTxWarp prst="textNoShape">
              <a:avLst/>
            </a:prstTxWarp>
          </a:bodyPr>
          <a:lstStyle/>
          <a:p>
            <a:endParaRPr lang="en-IN" sz="1350"/>
          </a:p>
        </p:txBody>
      </p:sp>
      <p:sp>
        <p:nvSpPr>
          <p:cNvPr id="588" name="Rectangle 424"/>
          <p:cNvSpPr>
            <a:spLocks noChangeArrowheads="1"/>
          </p:cNvSpPr>
          <p:nvPr/>
        </p:nvSpPr>
        <p:spPr bwMode="auto">
          <a:xfrm>
            <a:off x="8737282" y="6529799"/>
            <a:ext cx="25307" cy="61704"/>
          </a:xfrm>
          <a:prstGeom prst="rect">
            <a:avLst/>
          </a:prstGeom>
          <a:solidFill>
            <a:schemeClr val="bg1"/>
          </a:solidFill>
          <a:ln>
            <a:noFill/>
          </a:ln>
        </p:spPr>
        <p:txBody>
          <a:bodyPr vert="horz" wrap="square" lIns="68574" tIns="34287" rIns="68574" bIns="34287" numCol="1" anchor="t" anchorCtr="0" compatLnSpc="1">
            <a:prstTxWarp prst="textNoShape">
              <a:avLst/>
            </a:prstTxWarp>
          </a:bodyPr>
          <a:lstStyle/>
          <a:p>
            <a:endParaRPr lang="en-IN" sz="1350"/>
          </a:p>
        </p:txBody>
      </p:sp>
      <p:sp>
        <p:nvSpPr>
          <p:cNvPr id="589" name="Rectangle 425"/>
          <p:cNvSpPr>
            <a:spLocks noChangeArrowheads="1"/>
          </p:cNvSpPr>
          <p:nvPr/>
        </p:nvSpPr>
        <p:spPr bwMode="auto">
          <a:xfrm>
            <a:off x="8576766" y="6720698"/>
            <a:ext cx="23137" cy="61704"/>
          </a:xfrm>
          <a:prstGeom prst="rect">
            <a:avLst/>
          </a:prstGeom>
          <a:solidFill>
            <a:schemeClr val="bg1"/>
          </a:solidFill>
          <a:ln>
            <a:noFill/>
          </a:ln>
        </p:spPr>
        <p:txBody>
          <a:bodyPr vert="horz" wrap="square" lIns="68574" tIns="34287" rIns="68574" bIns="34287" numCol="1" anchor="t" anchorCtr="0" compatLnSpc="1">
            <a:prstTxWarp prst="textNoShape">
              <a:avLst/>
            </a:prstTxWarp>
          </a:bodyPr>
          <a:lstStyle/>
          <a:p>
            <a:endParaRPr lang="en-IN" sz="1350"/>
          </a:p>
        </p:txBody>
      </p:sp>
      <p:sp>
        <p:nvSpPr>
          <p:cNvPr id="590" name="Rectangle 426"/>
          <p:cNvSpPr>
            <a:spLocks noChangeArrowheads="1"/>
          </p:cNvSpPr>
          <p:nvPr/>
        </p:nvSpPr>
        <p:spPr bwMode="auto">
          <a:xfrm>
            <a:off x="8630272" y="6720698"/>
            <a:ext cx="25307" cy="61704"/>
          </a:xfrm>
          <a:prstGeom prst="rect">
            <a:avLst/>
          </a:prstGeom>
          <a:solidFill>
            <a:schemeClr val="bg1"/>
          </a:solidFill>
          <a:ln>
            <a:noFill/>
          </a:ln>
        </p:spPr>
        <p:txBody>
          <a:bodyPr vert="horz" wrap="square" lIns="68574" tIns="34287" rIns="68574" bIns="34287" numCol="1" anchor="t" anchorCtr="0" compatLnSpc="1">
            <a:prstTxWarp prst="textNoShape">
              <a:avLst/>
            </a:prstTxWarp>
          </a:bodyPr>
          <a:lstStyle/>
          <a:p>
            <a:endParaRPr lang="en-IN" sz="1350"/>
          </a:p>
        </p:txBody>
      </p:sp>
      <p:sp>
        <p:nvSpPr>
          <p:cNvPr id="591" name="Rectangle 427"/>
          <p:cNvSpPr>
            <a:spLocks noChangeArrowheads="1"/>
          </p:cNvSpPr>
          <p:nvPr/>
        </p:nvSpPr>
        <p:spPr bwMode="auto">
          <a:xfrm>
            <a:off x="8683777" y="6720698"/>
            <a:ext cx="25307" cy="61704"/>
          </a:xfrm>
          <a:prstGeom prst="rect">
            <a:avLst/>
          </a:prstGeom>
          <a:solidFill>
            <a:schemeClr val="bg1"/>
          </a:solidFill>
          <a:ln>
            <a:noFill/>
          </a:ln>
        </p:spPr>
        <p:txBody>
          <a:bodyPr vert="horz" wrap="square" lIns="68574" tIns="34287" rIns="68574" bIns="34287" numCol="1" anchor="t" anchorCtr="0" compatLnSpc="1">
            <a:prstTxWarp prst="textNoShape">
              <a:avLst/>
            </a:prstTxWarp>
          </a:bodyPr>
          <a:lstStyle/>
          <a:p>
            <a:endParaRPr lang="en-IN" sz="1350"/>
          </a:p>
        </p:txBody>
      </p:sp>
      <p:sp>
        <p:nvSpPr>
          <p:cNvPr id="592" name="Rectangle 428"/>
          <p:cNvSpPr>
            <a:spLocks noChangeArrowheads="1"/>
          </p:cNvSpPr>
          <p:nvPr/>
        </p:nvSpPr>
        <p:spPr bwMode="auto">
          <a:xfrm>
            <a:off x="8737282" y="6720698"/>
            <a:ext cx="25307" cy="61704"/>
          </a:xfrm>
          <a:prstGeom prst="rect">
            <a:avLst/>
          </a:prstGeom>
          <a:solidFill>
            <a:schemeClr val="bg1"/>
          </a:solidFill>
          <a:ln>
            <a:noFill/>
          </a:ln>
        </p:spPr>
        <p:txBody>
          <a:bodyPr vert="horz" wrap="square" lIns="68574" tIns="34287" rIns="68574" bIns="34287" numCol="1" anchor="t" anchorCtr="0" compatLnSpc="1">
            <a:prstTxWarp prst="textNoShape">
              <a:avLst/>
            </a:prstTxWarp>
          </a:bodyPr>
          <a:lstStyle/>
          <a:p>
            <a:endParaRPr lang="en-IN" sz="1350"/>
          </a:p>
        </p:txBody>
      </p:sp>
      <p:sp>
        <p:nvSpPr>
          <p:cNvPr id="593" name="Rectangle 429"/>
          <p:cNvSpPr>
            <a:spLocks noChangeArrowheads="1"/>
          </p:cNvSpPr>
          <p:nvPr/>
        </p:nvSpPr>
        <p:spPr bwMode="auto">
          <a:xfrm>
            <a:off x="8576766" y="6815183"/>
            <a:ext cx="23137" cy="64597"/>
          </a:xfrm>
          <a:prstGeom prst="rect">
            <a:avLst/>
          </a:prstGeom>
          <a:solidFill>
            <a:schemeClr val="bg1"/>
          </a:solidFill>
          <a:ln>
            <a:noFill/>
          </a:ln>
        </p:spPr>
        <p:txBody>
          <a:bodyPr vert="horz" wrap="square" lIns="68574" tIns="34287" rIns="68574" bIns="34287" numCol="1" anchor="t" anchorCtr="0" compatLnSpc="1">
            <a:prstTxWarp prst="textNoShape">
              <a:avLst/>
            </a:prstTxWarp>
          </a:bodyPr>
          <a:lstStyle/>
          <a:p>
            <a:endParaRPr lang="en-IN" sz="1350"/>
          </a:p>
        </p:txBody>
      </p:sp>
      <p:sp>
        <p:nvSpPr>
          <p:cNvPr id="594" name="Rectangle 430"/>
          <p:cNvSpPr>
            <a:spLocks noChangeArrowheads="1"/>
          </p:cNvSpPr>
          <p:nvPr/>
        </p:nvSpPr>
        <p:spPr bwMode="auto">
          <a:xfrm>
            <a:off x="8630272" y="6815183"/>
            <a:ext cx="25307" cy="64597"/>
          </a:xfrm>
          <a:prstGeom prst="rect">
            <a:avLst/>
          </a:prstGeom>
          <a:solidFill>
            <a:schemeClr val="bg1"/>
          </a:solidFill>
          <a:ln>
            <a:noFill/>
          </a:ln>
        </p:spPr>
        <p:txBody>
          <a:bodyPr vert="horz" wrap="square" lIns="68574" tIns="34287" rIns="68574" bIns="34287" numCol="1" anchor="t" anchorCtr="0" compatLnSpc="1">
            <a:prstTxWarp prst="textNoShape">
              <a:avLst/>
            </a:prstTxWarp>
          </a:bodyPr>
          <a:lstStyle/>
          <a:p>
            <a:endParaRPr lang="en-IN" sz="1350"/>
          </a:p>
        </p:txBody>
      </p:sp>
      <p:sp>
        <p:nvSpPr>
          <p:cNvPr id="595" name="Rectangle 431"/>
          <p:cNvSpPr>
            <a:spLocks noChangeArrowheads="1"/>
          </p:cNvSpPr>
          <p:nvPr/>
        </p:nvSpPr>
        <p:spPr bwMode="auto">
          <a:xfrm>
            <a:off x="8683777" y="6815183"/>
            <a:ext cx="25307" cy="64597"/>
          </a:xfrm>
          <a:prstGeom prst="rect">
            <a:avLst/>
          </a:prstGeom>
          <a:solidFill>
            <a:schemeClr val="bg1"/>
          </a:solidFill>
          <a:ln>
            <a:noFill/>
          </a:ln>
        </p:spPr>
        <p:txBody>
          <a:bodyPr vert="horz" wrap="square" lIns="68574" tIns="34287" rIns="68574" bIns="34287" numCol="1" anchor="t" anchorCtr="0" compatLnSpc="1">
            <a:prstTxWarp prst="textNoShape">
              <a:avLst/>
            </a:prstTxWarp>
          </a:bodyPr>
          <a:lstStyle/>
          <a:p>
            <a:endParaRPr lang="en-IN" sz="1350"/>
          </a:p>
        </p:txBody>
      </p:sp>
      <p:sp>
        <p:nvSpPr>
          <p:cNvPr id="596" name="Rectangle 432"/>
          <p:cNvSpPr>
            <a:spLocks noChangeArrowheads="1"/>
          </p:cNvSpPr>
          <p:nvPr/>
        </p:nvSpPr>
        <p:spPr bwMode="auto">
          <a:xfrm>
            <a:off x="8737282" y="6815183"/>
            <a:ext cx="25307" cy="64597"/>
          </a:xfrm>
          <a:prstGeom prst="rect">
            <a:avLst/>
          </a:prstGeom>
          <a:solidFill>
            <a:schemeClr val="bg1"/>
          </a:solidFill>
          <a:ln>
            <a:noFill/>
          </a:ln>
        </p:spPr>
        <p:txBody>
          <a:bodyPr vert="horz" wrap="square" lIns="68574" tIns="34287" rIns="68574" bIns="34287" numCol="1" anchor="t" anchorCtr="0" compatLnSpc="1">
            <a:prstTxWarp prst="textNoShape">
              <a:avLst/>
            </a:prstTxWarp>
          </a:bodyPr>
          <a:lstStyle/>
          <a:p>
            <a:endParaRPr lang="en-IN" sz="1350"/>
          </a:p>
        </p:txBody>
      </p:sp>
      <p:sp>
        <p:nvSpPr>
          <p:cNvPr id="597" name="Rectangle 433"/>
          <p:cNvSpPr>
            <a:spLocks noChangeArrowheads="1"/>
          </p:cNvSpPr>
          <p:nvPr/>
        </p:nvSpPr>
        <p:spPr bwMode="auto">
          <a:xfrm>
            <a:off x="8576766" y="6912561"/>
            <a:ext cx="23137" cy="61704"/>
          </a:xfrm>
          <a:prstGeom prst="rect">
            <a:avLst/>
          </a:prstGeom>
          <a:solidFill>
            <a:schemeClr val="bg1"/>
          </a:solidFill>
          <a:ln>
            <a:noFill/>
          </a:ln>
        </p:spPr>
        <p:txBody>
          <a:bodyPr vert="horz" wrap="square" lIns="68574" tIns="34287" rIns="68574" bIns="34287" numCol="1" anchor="t" anchorCtr="0" compatLnSpc="1">
            <a:prstTxWarp prst="textNoShape">
              <a:avLst/>
            </a:prstTxWarp>
          </a:bodyPr>
          <a:lstStyle/>
          <a:p>
            <a:endParaRPr lang="en-IN" sz="1350"/>
          </a:p>
        </p:txBody>
      </p:sp>
      <p:sp>
        <p:nvSpPr>
          <p:cNvPr id="598" name="Rectangle 434"/>
          <p:cNvSpPr>
            <a:spLocks noChangeArrowheads="1"/>
          </p:cNvSpPr>
          <p:nvPr/>
        </p:nvSpPr>
        <p:spPr bwMode="auto">
          <a:xfrm>
            <a:off x="8630272" y="6912561"/>
            <a:ext cx="25307" cy="61704"/>
          </a:xfrm>
          <a:prstGeom prst="rect">
            <a:avLst/>
          </a:prstGeom>
          <a:solidFill>
            <a:schemeClr val="bg1"/>
          </a:solidFill>
          <a:ln>
            <a:noFill/>
          </a:ln>
        </p:spPr>
        <p:txBody>
          <a:bodyPr vert="horz" wrap="square" lIns="68574" tIns="34287" rIns="68574" bIns="34287" numCol="1" anchor="t" anchorCtr="0" compatLnSpc="1">
            <a:prstTxWarp prst="textNoShape">
              <a:avLst/>
            </a:prstTxWarp>
          </a:bodyPr>
          <a:lstStyle/>
          <a:p>
            <a:endParaRPr lang="en-IN" sz="1350"/>
          </a:p>
        </p:txBody>
      </p:sp>
      <p:sp>
        <p:nvSpPr>
          <p:cNvPr id="599" name="Rectangle 435"/>
          <p:cNvSpPr>
            <a:spLocks noChangeArrowheads="1"/>
          </p:cNvSpPr>
          <p:nvPr/>
        </p:nvSpPr>
        <p:spPr bwMode="auto">
          <a:xfrm>
            <a:off x="8683777" y="6912561"/>
            <a:ext cx="25307" cy="61704"/>
          </a:xfrm>
          <a:prstGeom prst="rect">
            <a:avLst/>
          </a:prstGeom>
          <a:solidFill>
            <a:schemeClr val="bg1"/>
          </a:solidFill>
          <a:ln>
            <a:noFill/>
          </a:ln>
        </p:spPr>
        <p:txBody>
          <a:bodyPr vert="horz" wrap="square" lIns="68574" tIns="34287" rIns="68574" bIns="34287" numCol="1" anchor="t" anchorCtr="0" compatLnSpc="1">
            <a:prstTxWarp prst="textNoShape">
              <a:avLst/>
            </a:prstTxWarp>
          </a:bodyPr>
          <a:lstStyle/>
          <a:p>
            <a:endParaRPr lang="en-IN" sz="1350"/>
          </a:p>
        </p:txBody>
      </p:sp>
      <p:sp>
        <p:nvSpPr>
          <p:cNvPr id="600" name="Rectangle 436"/>
          <p:cNvSpPr>
            <a:spLocks noChangeArrowheads="1"/>
          </p:cNvSpPr>
          <p:nvPr/>
        </p:nvSpPr>
        <p:spPr bwMode="auto">
          <a:xfrm>
            <a:off x="8737282" y="6912561"/>
            <a:ext cx="25307" cy="61704"/>
          </a:xfrm>
          <a:prstGeom prst="rect">
            <a:avLst/>
          </a:prstGeom>
          <a:solidFill>
            <a:schemeClr val="bg1"/>
          </a:solidFill>
          <a:ln>
            <a:noFill/>
          </a:ln>
        </p:spPr>
        <p:txBody>
          <a:bodyPr vert="horz" wrap="square" lIns="68574" tIns="34287" rIns="68574" bIns="34287" numCol="1" anchor="t" anchorCtr="0" compatLnSpc="1">
            <a:prstTxWarp prst="textNoShape">
              <a:avLst/>
            </a:prstTxWarp>
          </a:bodyPr>
          <a:lstStyle/>
          <a:p>
            <a:endParaRPr lang="en-IN" sz="1350"/>
          </a:p>
        </p:txBody>
      </p:sp>
      <p:sp>
        <p:nvSpPr>
          <p:cNvPr id="601" name="Rectangle 437"/>
          <p:cNvSpPr>
            <a:spLocks noChangeArrowheads="1"/>
          </p:cNvSpPr>
          <p:nvPr/>
        </p:nvSpPr>
        <p:spPr bwMode="auto">
          <a:xfrm>
            <a:off x="8393837" y="6442063"/>
            <a:ext cx="24584" cy="64597"/>
          </a:xfrm>
          <a:prstGeom prst="rect">
            <a:avLst/>
          </a:prstGeom>
          <a:solidFill>
            <a:schemeClr val="bg1">
              <a:lumMod val="95000"/>
            </a:schemeClr>
          </a:solidFill>
          <a:ln>
            <a:noFill/>
          </a:ln>
        </p:spPr>
        <p:txBody>
          <a:bodyPr vert="horz" wrap="square" lIns="68574" tIns="34287" rIns="68574" bIns="34287" numCol="1" anchor="t" anchorCtr="0" compatLnSpc="1">
            <a:prstTxWarp prst="textNoShape">
              <a:avLst/>
            </a:prstTxWarp>
          </a:bodyPr>
          <a:lstStyle/>
          <a:p>
            <a:endParaRPr lang="en-IN" sz="1350"/>
          </a:p>
        </p:txBody>
      </p:sp>
      <p:sp>
        <p:nvSpPr>
          <p:cNvPr id="602" name="Rectangle 438"/>
          <p:cNvSpPr>
            <a:spLocks noChangeArrowheads="1"/>
          </p:cNvSpPr>
          <p:nvPr/>
        </p:nvSpPr>
        <p:spPr bwMode="auto">
          <a:xfrm>
            <a:off x="8447342" y="6442063"/>
            <a:ext cx="24584" cy="64597"/>
          </a:xfrm>
          <a:prstGeom prst="rect">
            <a:avLst/>
          </a:prstGeom>
          <a:solidFill>
            <a:schemeClr val="bg1">
              <a:lumMod val="95000"/>
            </a:schemeClr>
          </a:solidFill>
          <a:ln>
            <a:noFill/>
          </a:ln>
        </p:spPr>
        <p:txBody>
          <a:bodyPr vert="horz" wrap="square" lIns="68574" tIns="34287" rIns="68574" bIns="34287" numCol="1" anchor="t" anchorCtr="0" compatLnSpc="1">
            <a:prstTxWarp prst="textNoShape">
              <a:avLst/>
            </a:prstTxWarp>
          </a:bodyPr>
          <a:lstStyle/>
          <a:p>
            <a:endParaRPr lang="en-IN" sz="1350"/>
          </a:p>
        </p:txBody>
      </p:sp>
      <p:sp>
        <p:nvSpPr>
          <p:cNvPr id="603" name="Rectangle 439"/>
          <p:cNvSpPr>
            <a:spLocks noChangeArrowheads="1"/>
          </p:cNvSpPr>
          <p:nvPr/>
        </p:nvSpPr>
        <p:spPr bwMode="auto">
          <a:xfrm>
            <a:off x="8502293" y="6442063"/>
            <a:ext cx="23137" cy="64597"/>
          </a:xfrm>
          <a:prstGeom prst="rect">
            <a:avLst/>
          </a:prstGeom>
          <a:solidFill>
            <a:schemeClr val="bg1">
              <a:lumMod val="95000"/>
            </a:schemeClr>
          </a:solidFill>
          <a:ln>
            <a:noFill/>
          </a:ln>
        </p:spPr>
        <p:txBody>
          <a:bodyPr vert="horz" wrap="square" lIns="68574" tIns="34287" rIns="68574" bIns="34287" numCol="1" anchor="t" anchorCtr="0" compatLnSpc="1">
            <a:prstTxWarp prst="textNoShape">
              <a:avLst/>
            </a:prstTxWarp>
          </a:bodyPr>
          <a:lstStyle/>
          <a:p>
            <a:endParaRPr lang="en-IN" sz="1350"/>
          </a:p>
        </p:txBody>
      </p:sp>
      <p:sp>
        <p:nvSpPr>
          <p:cNvPr id="604" name="Rectangle 440"/>
          <p:cNvSpPr>
            <a:spLocks noChangeArrowheads="1"/>
          </p:cNvSpPr>
          <p:nvPr/>
        </p:nvSpPr>
        <p:spPr bwMode="auto">
          <a:xfrm>
            <a:off x="8393837" y="6537512"/>
            <a:ext cx="24584" cy="61704"/>
          </a:xfrm>
          <a:prstGeom prst="rect">
            <a:avLst/>
          </a:prstGeom>
          <a:solidFill>
            <a:schemeClr val="bg1">
              <a:lumMod val="95000"/>
            </a:schemeClr>
          </a:solidFill>
          <a:ln>
            <a:noFill/>
          </a:ln>
        </p:spPr>
        <p:txBody>
          <a:bodyPr vert="horz" wrap="square" lIns="68574" tIns="34287" rIns="68574" bIns="34287" numCol="1" anchor="t" anchorCtr="0" compatLnSpc="1">
            <a:prstTxWarp prst="textNoShape">
              <a:avLst/>
            </a:prstTxWarp>
          </a:bodyPr>
          <a:lstStyle/>
          <a:p>
            <a:endParaRPr lang="en-IN" sz="1350"/>
          </a:p>
        </p:txBody>
      </p:sp>
      <p:sp>
        <p:nvSpPr>
          <p:cNvPr id="605" name="Rectangle 441"/>
          <p:cNvSpPr>
            <a:spLocks noChangeArrowheads="1"/>
          </p:cNvSpPr>
          <p:nvPr/>
        </p:nvSpPr>
        <p:spPr bwMode="auto">
          <a:xfrm>
            <a:off x="8447342" y="6537512"/>
            <a:ext cx="24584" cy="61704"/>
          </a:xfrm>
          <a:prstGeom prst="rect">
            <a:avLst/>
          </a:prstGeom>
          <a:solidFill>
            <a:schemeClr val="bg1">
              <a:lumMod val="95000"/>
            </a:schemeClr>
          </a:solidFill>
          <a:ln>
            <a:noFill/>
          </a:ln>
        </p:spPr>
        <p:txBody>
          <a:bodyPr vert="horz" wrap="square" lIns="68574" tIns="34287" rIns="68574" bIns="34287" numCol="1" anchor="t" anchorCtr="0" compatLnSpc="1">
            <a:prstTxWarp prst="textNoShape">
              <a:avLst/>
            </a:prstTxWarp>
          </a:bodyPr>
          <a:lstStyle/>
          <a:p>
            <a:endParaRPr lang="en-IN" sz="1350"/>
          </a:p>
        </p:txBody>
      </p:sp>
      <p:sp>
        <p:nvSpPr>
          <p:cNvPr id="606" name="Rectangle 442"/>
          <p:cNvSpPr>
            <a:spLocks noChangeArrowheads="1"/>
          </p:cNvSpPr>
          <p:nvPr/>
        </p:nvSpPr>
        <p:spPr bwMode="auto">
          <a:xfrm>
            <a:off x="8502293" y="6537512"/>
            <a:ext cx="23137" cy="61704"/>
          </a:xfrm>
          <a:prstGeom prst="rect">
            <a:avLst/>
          </a:prstGeom>
          <a:solidFill>
            <a:schemeClr val="bg1">
              <a:lumMod val="95000"/>
            </a:schemeClr>
          </a:solidFill>
          <a:ln>
            <a:noFill/>
          </a:ln>
        </p:spPr>
        <p:txBody>
          <a:bodyPr vert="horz" wrap="square" lIns="68574" tIns="34287" rIns="68574" bIns="34287" numCol="1" anchor="t" anchorCtr="0" compatLnSpc="1">
            <a:prstTxWarp prst="textNoShape">
              <a:avLst/>
            </a:prstTxWarp>
          </a:bodyPr>
          <a:lstStyle/>
          <a:p>
            <a:endParaRPr lang="en-IN" sz="1350"/>
          </a:p>
        </p:txBody>
      </p:sp>
      <p:sp>
        <p:nvSpPr>
          <p:cNvPr id="607" name="Rectangle 443"/>
          <p:cNvSpPr>
            <a:spLocks noChangeArrowheads="1"/>
          </p:cNvSpPr>
          <p:nvPr/>
        </p:nvSpPr>
        <p:spPr bwMode="auto">
          <a:xfrm>
            <a:off x="8393837" y="6623320"/>
            <a:ext cx="24584" cy="63633"/>
          </a:xfrm>
          <a:prstGeom prst="rect">
            <a:avLst/>
          </a:prstGeom>
          <a:solidFill>
            <a:schemeClr val="bg1">
              <a:lumMod val="95000"/>
            </a:schemeClr>
          </a:solidFill>
          <a:ln>
            <a:noFill/>
          </a:ln>
        </p:spPr>
        <p:txBody>
          <a:bodyPr vert="horz" wrap="square" lIns="68574" tIns="34287" rIns="68574" bIns="34287" numCol="1" anchor="t" anchorCtr="0" compatLnSpc="1">
            <a:prstTxWarp prst="textNoShape">
              <a:avLst/>
            </a:prstTxWarp>
          </a:bodyPr>
          <a:lstStyle/>
          <a:p>
            <a:endParaRPr lang="en-IN" sz="1350"/>
          </a:p>
        </p:txBody>
      </p:sp>
      <p:sp>
        <p:nvSpPr>
          <p:cNvPr id="608" name="Rectangle 444"/>
          <p:cNvSpPr>
            <a:spLocks noChangeArrowheads="1"/>
          </p:cNvSpPr>
          <p:nvPr/>
        </p:nvSpPr>
        <p:spPr bwMode="auto">
          <a:xfrm>
            <a:off x="8447342" y="6623320"/>
            <a:ext cx="24584" cy="63633"/>
          </a:xfrm>
          <a:prstGeom prst="rect">
            <a:avLst/>
          </a:prstGeom>
          <a:solidFill>
            <a:schemeClr val="bg1">
              <a:lumMod val="95000"/>
            </a:schemeClr>
          </a:solidFill>
          <a:ln>
            <a:noFill/>
          </a:ln>
        </p:spPr>
        <p:txBody>
          <a:bodyPr vert="horz" wrap="square" lIns="68574" tIns="34287" rIns="68574" bIns="34287" numCol="1" anchor="t" anchorCtr="0" compatLnSpc="1">
            <a:prstTxWarp prst="textNoShape">
              <a:avLst/>
            </a:prstTxWarp>
          </a:bodyPr>
          <a:lstStyle/>
          <a:p>
            <a:endParaRPr lang="en-IN" sz="1350"/>
          </a:p>
        </p:txBody>
      </p:sp>
      <p:sp>
        <p:nvSpPr>
          <p:cNvPr id="609" name="Rectangle 445"/>
          <p:cNvSpPr>
            <a:spLocks noChangeArrowheads="1"/>
          </p:cNvSpPr>
          <p:nvPr/>
        </p:nvSpPr>
        <p:spPr bwMode="auto">
          <a:xfrm>
            <a:off x="8502293" y="6623320"/>
            <a:ext cx="23137" cy="63633"/>
          </a:xfrm>
          <a:prstGeom prst="rect">
            <a:avLst/>
          </a:prstGeom>
          <a:solidFill>
            <a:schemeClr val="bg1">
              <a:lumMod val="95000"/>
            </a:schemeClr>
          </a:solidFill>
          <a:ln>
            <a:noFill/>
          </a:ln>
        </p:spPr>
        <p:txBody>
          <a:bodyPr vert="horz" wrap="square" lIns="68574" tIns="34287" rIns="68574" bIns="34287" numCol="1" anchor="t" anchorCtr="0" compatLnSpc="1">
            <a:prstTxWarp prst="textNoShape">
              <a:avLst/>
            </a:prstTxWarp>
          </a:bodyPr>
          <a:lstStyle/>
          <a:p>
            <a:endParaRPr lang="en-IN" sz="1350"/>
          </a:p>
        </p:txBody>
      </p:sp>
      <p:sp>
        <p:nvSpPr>
          <p:cNvPr id="610" name="Rectangle 446"/>
          <p:cNvSpPr>
            <a:spLocks noChangeArrowheads="1"/>
          </p:cNvSpPr>
          <p:nvPr/>
        </p:nvSpPr>
        <p:spPr bwMode="auto">
          <a:xfrm>
            <a:off x="8393837" y="6711057"/>
            <a:ext cx="24584" cy="61704"/>
          </a:xfrm>
          <a:prstGeom prst="rect">
            <a:avLst/>
          </a:prstGeom>
          <a:solidFill>
            <a:schemeClr val="bg1">
              <a:lumMod val="95000"/>
            </a:schemeClr>
          </a:solidFill>
          <a:ln>
            <a:noFill/>
          </a:ln>
        </p:spPr>
        <p:txBody>
          <a:bodyPr vert="horz" wrap="square" lIns="68574" tIns="34287" rIns="68574" bIns="34287" numCol="1" anchor="t" anchorCtr="0" compatLnSpc="1">
            <a:prstTxWarp prst="textNoShape">
              <a:avLst/>
            </a:prstTxWarp>
          </a:bodyPr>
          <a:lstStyle/>
          <a:p>
            <a:endParaRPr lang="en-IN" sz="1350"/>
          </a:p>
        </p:txBody>
      </p:sp>
      <p:sp>
        <p:nvSpPr>
          <p:cNvPr id="611" name="Rectangle 447"/>
          <p:cNvSpPr>
            <a:spLocks noChangeArrowheads="1"/>
          </p:cNvSpPr>
          <p:nvPr/>
        </p:nvSpPr>
        <p:spPr bwMode="auto">
          <a:xfrm>
            <a:off x="8447342" y="6711057"/>
            <a:ext cx="24584" cy="61704"/>
          </a:xfrm>
          <a:prstGeom prst="rect">
            <a:avLst/>
          </a:prstGeom>
          <a:solidFill>
            <a:schemeClr val="bg1">
              <a:lumMod val="95000"/>
            </a:schemeClr>
          </a:solidFill>
          <a:ln>
            <a:noFill/>
          </a:ln>
        </p:spPr>
        <p:txBody>
          <a:bodyPr vert="horz" wrap="square" lIns="68574" tIns="34287" rIns="68574" bIns="34287" numCol="1" anchor="t" anchorCtr="0" compatLnSpc="1">
            <a:prstTxWarp prst="textNoShape">
              <a:avLst/>
            </a:prstTxWarp>
          </a:bodyPr>
          <a:lstStyle/>
          <a:p>
            <a:endParaRPr lang="en-IN" sz="1350"/>
          </a:p>
        </p:txBody>
      </p:sp>
      <p:sp>
        <p:nvSpPr>
          <p:cNvPr id="612" name="Rectangle 448"/>
          <p:cNvSpPr>
            <a:spLocks noChangeArrowheads="1"/>
          </p:cNvSpPr>
          <p:nvPr/>
        </p:nvSpPr>
        <p:spPr bwMode="auto">
          <a:xfrm>
            <a:off x="8502293" y="6711057"/>
            <a:ext cx="23137" cy="61704"/>
          </a:xfrm>
          <a:prstGeom prst="rect">
            <a:avLst/>
          </a:prstGeom>
          <a:solidFill>
            <a:schemeClr val="bg1">
              <a:lumMod val="95000"/>
            </a:schemeClr>
          </a:solidFill>
          <a:ln>
            <a:noFill/>
          </a:ln>
        </p:spPr>
        <p:txBody>
          <a:bodyPr vert="horz" wrap="square" lIns="68574" tIns="34287" rIns="68574" bIns="34287" numCol="1" anchor="t" anchorCtr="0" compatLnSpc="1">
            <a:prstTxWarp prst="textNoShape">
              <a:avLst/>
            </a:prstTxWarp>
          </a:bodyPr>
          <a:lstStyle/>
          <a:p>
            <a:endParaRPr lang="en-IN" sz="1350"/>
          </a:p>
        </p:txBody>
      </p:sp>
      <p:sp>
        <p:nvSpPr>
          <p:cNvPr id="613" name="Rectangle 449"/>
          <p:cNvSpPr>
            <a:spLocks noChangeArrowheads="1"/>
          </p:cNvSpPr>
          <p:nvPr/>
        </p:nvSpPr>
        <p:spPr bwMode="auto">
          <a:xfrm>
            <a:off x="8393837" y="6795901"/>
            <a:ext cx="24584" cy="64597"/>
          </a:xfrm>
          <a:prstGeom prst="rect">
            <a:avLst/>
          </a:prstGeom>
          <a:solidFill>
            <a:schemeClr val="bg2"/>
          </a:solidFill>
          <a:ln>
            <a:noFill/>
          </a:ln>
        </p:spPr>
        <p:txBody>
          <a:bodyPr vert="horz" wrap="square" lIns="68574" tIns="34287" rIns="68574" bIns="34287" numCol="1" anchor="t" anchorCtr="0" compatLnSpc="1">
            <a:prstTxWarp prst="textNoShape">
              <a:avLst/>
            </a:prstTxWarp>
          </a:bodyPr>
          <a:lstStyle/>
          <a:p>
            <a:endParaRPr lang="en-IN" sz="1350"/>
          </a:p>
        </p:txBody>
      </p:sp>
      <p:sp>
        <p:nvSpPr>
          <p:cNvPr id="614" name="Rectangle 450"/>
          <p:cNvSpPr>
            <a:spLocks noChangeArrowheads="1"/>
          </p:cNvSpPr>
          <p:nvPr/>
        </p:nvSpPr>
        <p:spPr bwMode="auto">
          <a:xfrm>
            <a:off x="8447342" y="6795901"/>
            <a:ext cx="24584" cy="64597"/>
          </a:xfrm>
          <a:prstGeom prst="rect">
            <a:avLst/>
          </a:prstGeom>
          <a:solidFill>
            <a:schemeClr val="bg2"/>
          </a:solidFill>
          <a:ln>
            <a:noFill/>
          </a:ln>
        </p:spPr>
        <p:txBody>
          <a:bodyPr vert="horz" wrap="square" lIns="68574" tIns="34287" rIns="68574" bIns="34287" numCol="1" anchor="t" anchorCtr="0" compatLnSpc="1">
            <a:prstTxWarp prst="textNoShape">
              <a:avLst/>
            </a:prstTxWarp>
          </a:bodyPr>
          <a:lstStyle/>
          <a:p>
            <a:endParaRPr lang="en-IN" sz="1350"/>
          </a:p>
        </p:txBody>
      </p:sp>
      <p:sp>
        <p:nvSpPr>
          <p:cNvPr id="615" name="Rectangle 451"/>
          <p:cNvSpPr>
            <a:spLocks noChangeArrowheads="1"/>
          </p:cNvSpPr>
          <p:nvPr/>
        </p:nvSpPr>
        <p:spPr bwMode="auto">
          <a:xfrm>
            <a:off x="8502293" y="6795901"/>
            <a:ext cx="23137" cy="64597"/>
          </a:xfrm>
          <a:prstGeom prst="rect">
            <a:avLst/>
          </a:prstGeom>
          <a:solidFill>
            <a:schemeClr val="bg2"/>
          </a:solidFill>
          <a:ln>
            <a:noFill/>
          </a:ln>
        </p:spPr>
        <p:txBody>
          <a:bodyPr vert="horz" wrap="square" lIns="68574" tIns="34287" rIns="68574" bIns="34287" numCol="1" anchor="t" anchorCtr="0" compatLnSpc="1">
            <a:prstTxWarp prst="textNoShape">
              <a:avLst/>
            </a:prstTxWarp>
          </a:bodyPr>
          <a:lstStyle/>
          <a:p>
            <a:endParaRPr lang="en-IN" sz="1350"/>
          </a:p>
        </p:txBody>
      </p:sp>
      <p:sp>
        <p:nvSpPr>
          <p:cNvPr id="616" name="Rectangle 452"/>
          <p:cNvSpPr>
            <a:spLocks noChangeArrowheads="1"/>
          </p:cNvSpPr>
          <p:nvPr/>
        </p:nvSpPr>
        <p:spPr bwMode="auto">
          <a:xfrm>
            <a:off x="8393837" y="6884602"/>
            <a:ext cx="24584" cy="61704"/>
          </a:xfrm>
          <a:prstGeom prst="rect">
            <a:avLst/>
          </a:prstGeom>
          <a:solidFill>
            <a:schemeClr val="bg2"/>
          </a:solidFill>
          <a:ln>
            <a:noFill/>
          </a:ln>
        </p:spPr>
        <p:txBody>
          <a:bodyPr vert="horz" wrap="square" lIns="68574" tIns="34287" rIns="68574" bIns="34287" numCol="1" anchor="t" anchorCtr="0" compatLnSpc="1">
            <a:prstTxWarp prst="textNoShape">
              <a:avLst/>
            </a:prstTxWarp>
          </a:bodyPr>
          <a:lstStyle/>
          <a:p>
            <a:endParaRPr lang="en-IN" sz="1350"/>
          </a:p>
        </p:txBody>
      </p:sp>
      <p:sp>
        <p:nvSpPr>
          <p:cNvPr id="617" name="Rectangle 453"/>
          <p:cNvSpPr>
            <a:spLocks noChangeArrowheads="1"/>
          </p:cNvSpPr>
          <p:nvPr/>
        </p:nvSpPr>
        <p:spPr bwMode="auto">
          <a:xfrm>
            <a:off x="8447342" y="6884602"/>
            <a:ext cx="24584" cy="61704"/>
          </a:xfrm>
          <a:prstGeom prst="rect">
            <a:avLst/>
          </a:prstGeom>
          <a:solidFill>
            <a:schemeClr val="bg2"/>
          </a:solidFill>
          <a:ln>
            <a:noFill/>
          </a:ln>
        </p:spPr>
        <p:txBody>
          <a:bodyPr vert="horz" wrap="square" lIns="68574" tIns="34287" rIns="68574" bIns="34287" numCol="1" anchor="t" anchorCtr="0" compatLnSpc="1">
            <a:prstTxWarp prst="textNoShape">
              <a:avLst/>
            </a:prstTxWarp>
          </a:bodyPr>
          <a:lstStyle/>
          <a:p>
            <a:endParaRPr lang="en-IN" sz="1350"/>
          </a:p>
        </p:txBody>
      </p:sp>
      <p:sp>
        <p:nvSpPr>
          <p:cNvPr id="618" name="Rectangle 454"/>
          <p:cNvSpPr>
            <a:spLocks noChangeArrowheads="1"/>
          </p:cNvSpPr>
          <p:nvPr/>
        </p:nvSpPr>
        <p:spPr bwMode="auto">
          <a:xfrm>
            <a:off x="8502293" y="6884602"/>
            <a:ext cx="23137" cy="61704"/>
          </a:xfrm>
          <a:prstGeom prst="rect">
            <a:avLst/>
          </a:prstGeom>
          <a:solidFill>
            <a:schemeClr val="bg2"/>
          </a:solidFill>
          <a:ln>
            <a:noFill/>
          </a:ln>
        </p:spPr>
        <p:txBody>
          <a:bodyPr vert="horz" wrap="square" lIns="68574" tIns="34287" rIns="68574" bIns="34287" numCol="1" anchor="t" anchorCtr="0" compatLnSpc="1">
            <a:prstTxWarp prst="textNoShape">
              <a:avLst/>
            </a:prstTxWarp>
          </a:bodyPr>
          <a:lstStyle/>
          <a:p>
            <a:endParaRPr lang="en-IN" sz="1350"/>
          </a:p>
        </p:txBody>
      </p:sp>
      <p:sp>
        <p:nvSpPr>
          <p:cNvPr id="619" name="Rectangle 455"/>
          <p:cNvSpPr>
            <a:spLocks noChangeArrowheads="1"/>
          </p:cNvSpPr>
          <p:nvPr/>
        </p:nvSpPr>
        <p:spPr bwMode="auto">
          <a:xfrm>
            <a:off x="8683778" y="5761943"/>
            <a:ext cx="78811" cy="59777"/>
          </a:xfrm>
          <a:prstGeom prst="rect">
            <a:avLst/>
          </a:prstGeom>
          <a:solidFill>
            <a:schemeClr val="accent1"/>
          </a:solidFill>
          <a:ln>
            <a:noFill/>
          </a:ln>
          <a:extLst/>
        </p:spPr>
        <p:txBody>
          <a:bodyPr vert="horz" wrap="square" lIns="68574" tIns="34287" rIns="68574" bIns="34287" numCol="1" anchor="t" anchorCtr="0" compatLnSpc="1">
            <a:prstTxWarp prst="textNoShape">
              <a:avLst/>
            </a:prstTxWarp>
          </a:bodyPr>
          <a:lstStyle/>
          <a:p>
            <a:endParaRPr lang="en-IN" sz="1350"/>
          </a:p>
        </p:txBody>
      </p:sp>
      <p:sp>
        <p:nvSpPr>
          <p:cNvPr id="620" name="Rectangle 456"/>
          <p:cNvSpPr>
            <a:spLocks noChangeArrowheads="1"/>
          </p:cNvSpPr>
          <p:nvPr/>
        </p:nvSpPr>
        <p:spPr bwMode="auto">
          <a:xfrm>
            <a:off x="8599905" y="5715100"/>
            <a:ext cx="16631" cy="100271"/>
          </a:xfrm>
          <a:prstGeom prst="rect">
            <a:avLst/>
          </a:prstGeom>
          <a:solidFill>
            <a:schemeClr val="accent1"/>
          </a:solidFill>
          <a:ln>
            <a:noFill/>
          </a:ln>
          <a:extLst/>
        </p:spPr>
        <p:txBody>
          <a:bodyPr vert="horz" wrap="square" lIns="68574" tIns="34287" rIns="68574" bIns="34287" numCol="1" anchor="t" anchorCtr="0" compatLnSpc="1">
            <a:prstTxWarp prst="textNoShape">
              <a:avLst/>
            </a:prstTxWarp>
          </a:bodyPr>
          <a:lstStyle/>
          <a:p>
            <a:endParaRPr lang="en-IN" sz="1350"/>
          </a:p>
        </p:txBody>
      </p:sp>
      <p:sp>
        <p:nvSpPr>
          <p:cNvPr id="621" name="Freeform 457"/>
          <p:cNvSpPr>
            <a:spLocks/>
          </p:cNvSpPr>
          <p:nvPr/>
        </p:nvSpPr>
        <p:spPr bwMode="auto">
          <a:xfrm>
            <a:off x="8067743" y="6352397"/>
            <a:ext cx="183653" cy="655615"/>
          </a:xfrm>
          <a:custGeom>
            <a:avLst/>
            <a:gdLst>
              <a:gd name="T0" fmla="*/ 0 w 254"/>
              <a:gd name="T1" fmla="*/ 162 h 680"/>
              <a:gd name="T2" fmla="*/ 254 w 254"/>
              <a:gd name="T3" fmla="*/ 0 h 680"/>
              <a:gd name="T4" fmla="*/ 254 w 254"/>
              <a:gd name="T5" fmla="*/ 680 h 680"/>
              <a:gd name="T6" fmla="*/ 0 w 254"/>
              <a:gd name="T7" fmla="*/ 680 h 680"/>
              <a:gd name="T8" fmla="*/ 0 w 254"/>
              <a:gd name="T9" fmla="*/ 162 h 680"/>
            </a:gdLst>
            <a:ahLst/>
            <a:cxnLst>
              <a:cxn ang="0">
                <a:pos x="T0" y="T1"/>
              </a:cxn>
              <a:cxn ang="0">
                <a:pos x="T2" y="T3"/>
              </a:cxn>
              <a:cxn ang="0">
                <a:pos x="T4" y="T5"/>
              </a:cxn>
              <a:cxn ang="0">
                <a:pos x="T6" y="T7"/>
              </a:cxn>
              <a:cxn ang="0">
                <a:pos x="T8" y="T9"/>
              </a:cxn>
            </a:cxnLst>
            <a:rect l="0" t="0" r="r" b="b"/>
            <a:pathLst>
              <a:path w="254" h="680">
                <a:moveTo>
                  <a:pt x="0" y="162"/>
                </a:moveTo>
                <a:lnTo>
                  <a:pt x="254" y="0"/>
                </a:lnTo>
                <a:lnTo>
                  <a:pt x="254" y="680"/>
                </a:lnTo>
                <a:lnTo>
                  <a:pt x="0" y="680"/>
                </a:lnTo>
                <a:lnTo>
                  <a:pt x="0" y="162"/>
                </a:lnTo>
                <a:close/>
              </a:path>
            </a:pathLst>
          </a:custGeom>
          <a:solidFill>
            <a:schemeClr val="accent1"/>
          </a:solidFill>
          <a:ln>
            <a:noFill/>
          </a:ln>
          <a:extLst/>
        </p:spPr>
        <p:txBody>
          <a:bodyPr vert="horz" wrap="square" lIns="68574" tIns="34287" rIns="68574" bIns="34287" numCol="1" anchor="t" anchorCtr="0" compatLnSpc="1">
            <a:prstTxWarp prst="textNoShape">
              <a:avLst/>
            </a:prstTxWarp>
          </a:bodyPr>
          <a:lstStyle/>
          <a:p>
            <a:endParaRPr lang="en-IN" sz="1350"/>
          </a:p>
        </p:txBody>
      </p:sp>
      <p:sp>
        <p:nvSpPr>
          <p:cNvPr id="622" name="Rectangle 458"/>
          <p:cNvSpPr>
            <a:spLocks noChangeArrowheads="1"/>
          </p:cNvSpPr>
          <p:nvPr/>
        </p:nvSpPr>
        <p:spPr bwMode="auto">
          <a:xfrm>
            <a:off x="7650548" y="6416031"/>
            <a:ext cx="198114" cy="591982"/>
          </a:xfrm>
          <a:prstGeom prst="rect">
            <a:avLst/>
          </a:prstGeom>
          <a:solidFill>
            <a:schemeClr val="accent1"/>
          </a:solidFill>
          <a:ln>
            <a:noFill/>
          </a:ln>
          <a:extLst/>
        </p:spPr>
        <p:txBody>
          <a:bodyPr vert="horz" wrap="square" lIns="68574" tIns="34287" rIns="68574" bIns="34287" numCol="1" anchor="t" anchorCtr="0" compatLnSpc="1">
            <a:prstTxWarp prst="textNoShape">
              <a:avLst/>
            </a:prstTxWarp>
          </a:bodyPr>
          <a:lstStyle/>
          <a:p>
            <a:endParaRPr lang="en-IN" sz="1350"/>
          </a:p>
        </p:txBody>
      </p:sp>
      <p:sp>
        <p:nvSpPr>
          <p:cNvPr id="623" name="Rectangle 459"/>
          <p:cNvSpPr>
            <a:spLocks noChangeArrowheads="1"/>
          </p:cNvSpPr>
          <p:nvPr/>
        </p:nvSpPr>
        <p:spPr bwMode="auto">
          <a:xfrm>
            <a:off x="7798772" y="6076653"/>
            <a:ext cx="192330" cy="931359"/>
          </a:xfrm>
          <a:prstGeom prst="rect">
            <a:avLst/>
          </a:prstGeom>
          <a:solidFill>
            <a:schemeClr val="accent1"/>
          </a:solidFill>
          <a:ln>
            <a:noFill/>
          </a:ln>
          <a:extLst/>
        </p:spPr>
        <p:txBody>
          <a:bodyPr vert="horz" wrap="square" lIns="68574" tIns="34287" rIns="68574" bIns="34287" numCol="1" anchor="t" anchorCtr="0" compatLnSpc="1">
            <a:prstTxWarp prst="textNoShape">
              <a:avLst/>
            </a:prstTxWarp>
          </a:bodyPr>
          <a:lstStyle/>
          <a:p>
            <a:endParaRPr lang="en-IN" sz="1350"/>
          </a:p>
        </p:txBody>
      </p:sp>
      <p:sp>
        <p:nvSpPr>
          <p:cNvPr id="624" name="Freeform 460"/>
          <p:cNvSpPr>
            <a:spLocks/>
          </p:cNvSpPr>
          <p:nvPr/>
        </p:nvSpPr>
        <p:spPr bwMode="auto">
          <a:xfrm>
            <a:off x="7845046" y="5984096"/>
            <a:ext cx="99780" cy="92558"/>
          </a:xfrm>
          <a:custGeom>
            <a:avLst/>
            <a:gdLst>
              <a:gd name="T0" fmla="*/ 103 w 138"/>
              <a:gd name="T1" fmla="*/ 0 h 96"/>
              <a:gd name="T2" fmla="*/ 37 w 138"/>
              <a:gd name="T3" fmla="*/ 0 h 96"/>
              <a:gd name="T4" fmla="*/ 0 w 138"/>
              <a:gd name="T5" fmla="*/ 96 h 96"/>
              <a:gd name="T6" fmla="*/ 138 w 138"/>
              <a:gd name="T7" fmla="*/ 96 h 96"/>
              <a:gd name="T8" fmla="*/ 103 w 138"/>
              <a:gd name="T9" fmla="*/ 0 h 96"/>
            </a:gdLst>
            <a:ahLst/>
            <a:cxnLst>
              <a:cxn ang="0">
                <a:pos x="T0" y="T1"/>
              </a:cxn>
              <a:cxn ang="0">
                <a:pos x="T2" y="T3"/>
              </a:cxn>
              <a:cxn ang="0">
                <a:pos x="T4" y="T5"/>
              </a:cxn>
              <a:cxn ang="0">
                <a:pos x="T6" y="T7"/>
              </a:cxn>
              <a:cxn ang="0">
                <a:pos x="T8" y="T9"/>
              </a:cxn>
            </a:cxnLst>
            <a:rect l="0" t="0" r="r" b="b"/>
            <a:pathLst>
              <a:path w="138" h="96">
                <a:moveTo>
                  <a:pt x="103" y="0"/>
                </a:moveTo>
                <a:lnTo>
                  <a:pt x="37" y="0"/>
                </a:lnTo>
                <a:lnTo>
                  <a:pt x="0" y="96"/>
                </a:lnTo>
                <a:lnTo>
                  <a:pt x="138" y="96"/>
                </a:lnTo>
                <a:lnTo>
                  <a:pt x="103" y="0"/>
                </a:lnTo>
                <a:close/>
              </a:path>
            </a:pathLst>
          </a:custGeom>
          <a:solidFill>
            <a:schemeClr val="accent1"/>
          </a:solidFill>
          <a:ln>
            <a:noFill/>
          </a:ln>
          <a:extLst/>
        </p:spPr>
        <p:txBody>
          <a:bodyPr vert="horz" wrap="square" lIns="68574" tIns="34287" rIns="68574" bIns="34287" numCol="1" anchor="t" anchorCtr="0" compatLnSpc="1">
            <a:prstTxWarp prst="textNoShape">
              <a:avLst/>
            </a:prstTxWarp>
          </a:bodyPr>
          <a:lstStyle/>
          <a:p>
            <a:endParaRPr lang="en-IN" sz="1350"/>
          </a:p>
        </p:txBody>
      </p:sp>
      <p:sp>
        <p:nvSpPr>
          <p:cNvPr id="625" name="Rectangle 461"/>
          <p:cNvSpPr>
            <a:spLocks noChangeArrowheads="1"/>
          </p:cNvSpPr>
          <p:nvPr/>
        </p:nvSpPr>
        <p:spPr bwMode="auto">
          <a:xfrm>
            <a:off x="7886260" y="5700639"/>
            <a:ext cx="17353" cy="323951"/>
          </a:xfrm>
          <a:prstGeom prst="rect">
            <a:avLst/>
          </a:prstGeom>
          <a:solidFill>
            <a:schemeClr val="accent1"/>
          </a:solidFill>
          <a:ln>
            <a:noFill/>
          </a:ln>
          <a:extLst/>
        </p:spPr>
        <p:txBody>
          <a:bodyPr vert="horz" wrap="square" lIns="68574" tIns="34287" rIns="68574" bIns="34287" numCol="1" anchor="t" anchorCtr="0" compatLnSpc="1">
            <a:prstTxWarp prst="textNoShape">
              <a:avLst/>
            </a:prstTxWarp>
          </a:bodyPr>
          <a:lstStyle/>
          <a:p>
            <a:endParaRPr lang="en-IN" sz="1350"/>
          </a:p>
        </p:txBody>
      </p:sp>
      <p:sp>
        <p:nvSpPr>
          <p:cNvPr id="626" name="Rectangle 462"/>
          <p:cNvSpPr>
            <a:spLocks noChangeArrowheads="1"/>
          </p:cNvSpPr>
          <p:nvPr/>
        </p:nvSpPr>
        <p:spPr bwMode="auto">
          <a:xfrm>
            <a:off x="7823355" y="6107505"/>
            <a:ext cx="19522" cy="61704"/>
          </a:xfrm>
          <a:prstGeom prst="rect">
            <a:avLst/>
          </a:prstGeom>
          <a:solidFill>
            <a:schemeClr val="bg1">
              <a:lumMod val="95000"/>
            </a:schemeClr>
          </a:solidFill>
          <a:ln>
            <a:noFill/>
          </a:ln>
        </p:spPr>
        <p:txBody>
          <a:bodyPr vert="horz" wrap="square" lIns="68574" tIns="34287" rIns="68574" bIns="34287" numCol="1" anchor="t" anchorCtr="0" compatLnSpc="1">
            <a:prstTxWarp prst="textNoShape">
              <a:avLst/>
            </a:prstTxWarp>
          </a:bodyPr>
          <a:lstStyle/>
          <a:p>
            <a:endParaRPr lang="en-IN" sz="1350"/>
          </a:p>
        </p:txBody>
      </p:sp>
      <p:sp>
        <p:nvSpPr>
          <p:cNvPr id="627" name="Rectangle 463"/>
          <p:cNvSpPr>
            <a:spLocks noChangeArrowheads="1"/>
          </p:cNvSpPr>
          <p:nvPr/>
        </p:nvSpPr>
        <p:spPr bwMode="auto">
          <a:xfrm>
            <a:off x="7864569" y="6107505"/>
            <a:ext cx="19522" cy="61704"/>
          </a:xfrm>
          <a:prstGeom prst="rect">
            <a:avLst/>
          </a:prstGeom>
          <a:solidFill>
            <a:schemeClr val="bg1">
              <a:lumMod val="95000"/>
            </a:schemeClr>
          </a:solidFill>
          <a:ln>
            <a:noFill/>
          </a:ln>
        </p:spPr>
        <p:txBody>
          <a:bodyPr vert="horz" wrap="square" lIns="68574" tIns="34287" rIns="68574" bIns="34287" numCol="1" anchor="t" anchorCtr="0" compatLnSpc="1">
            <a:prstTxWarp prst="textNoShape">
              <a:avLst/>
            </a:prstTxWarp>
          </a:bodyPr>
          <a:lstStyle/>
          <a:p>
            <a:endParaRPr lang="en-IN" sz="1350"/>
          </a:p>
        </p:txBody>
      </p:sp>
      <p:sp>
        <p:nvSpPr>
          <p:cNvPr id="628" name="Rectangle 464"/>
          <p:cNvSpPr>
            <a:spLocks noChangeArrowheads="1"/>
          </p:cNvSpPr>
          <p:nvPr/>
        </p:nvSpPr>
        <p:spPr bwMode="auto">
          <a:xfrm>
            <a:off x="7905782" y="6107505"/>
            <a:ext cx="19522" cy="61704"/>
          </a:xfrm>
          <a:prstGeom prst="rect">
            <a:avLst/>
          </a:prstGeom>
          <a:solidFill>
            <a:schemeClr val="bg1">
              <a:lumMod val="95000"/>
            </a:schemeClr>
          </a:solidFill>
          <a:ln>
            <a:noFill/>
          </a:ln>
        </p:spPr>
        <p:txBody>
          <a:bodyPr vert="horz" wrap="square" lIns="68574" tIns="34287" rIns="68574" bIns="34287" numCol="1" anchor="t" anchorCtr="0" compatLnSpc="1">
            <a:prstTxWarp prst="textNoShape">
              <a:avLst/>
            </a:prstTxWarp>
          </a:bodyPr>
          <a:lstStyle/>
          <a:p>
            <a:endParaRPr lang="en-IN" sz="1350"/>
          </a:p>
        </p:txBody>
      </p:sp>
      <p:sp>
        <p:nvSpPr>
          <p:cNvPr id="629" name="Rectangle 465"/>
          <p:cNvSpPr>
            <a:spLocks noChangeArrowheads="1"/>
          </p:cNvSpPr>
          <p:nvPr/>
        </p:nvSpPr>
        <p:spPr bwMode="auto">
          <a:xfrm>
            <a:off x="7946272" y="6107505"/>
            <a:ext cx="19522" cy="61704"/>
          </a:xfrm>
          <a:prstGeom prst="rect">
            <a:avLst/>
          </a:prstGeom>
          <a:solidFill>
            <a:schemeClr val="bg1">
              <a:lumMod val="95000"/>
            </a:schemeClr>
          </a:solidFill>
          <a:ln>
            <a:noFill/>
          </a:ln>
        </p:spPr>
        <p:txBody>
          <a:bodyPr vert="horz" wrap="square" lIns="68574" tIns="34287" rIns="68574" bIns="34287" numCol="1" anchor="t" anchorCtr="0" compatLnSpc="1">
            <a:prstTxWarp prst="textNoShape">
              <a:avLst/>
            </a:prstTxWarp>
          </a:bodyPr>
          <a:lstStyle/>
          <a:p>
            <a:endParaRPr lang="en-IN" sz="1350"/>
          </a:p>
        </p:txBody>
      </p:sp>
      <p:sp>
        <p:nvSpPr>
          <p:cNvPr id="630" name="Rectangle 466"/>
          <p:cNvSpPr>
            <a:spLocks noChangeArrowheads="1"/>
          </p:cNvSpPr>
          <p:nvPr/>
        </p:nvSpPr>
        <p:spPr bwMode="auto">
          <a:xfrm>
            <a:off x="7823355" y="6195243"/>
            <a:ext cx="19522" cy="59777"/>
          </a:xfrm>
          <a:prstGeom prst="rect">
            <a:avLst/>
          </a:prstGeom>
          <a:solidFill>
            <a:schemeClr val="bg1">
              <a:lumMod val="95000"/>
            </a:schemeClr>
          </a:solidFill>
          <a:ln>
            <a:noFill/>
          </a:ln>
        </p:spPr>
        <p:txBody>
          <a:bodyPr vert="horz" wrap="square" lIns="68574" tIns="34287" rIns="68574" bIns="34287" numCol="1" anchor="t" anchorCtr="0" compatLnSpc="1">
            <a:prstTxWarp prst="textNoShape">
              <a:avLst/>
            </a:prstTxWarp>
          </a:bodyPr>
          <a:lstStyle/>
          <a:p>
            <a:endParaRPr lang="en-IN" sz="1350"/>
          </a:p>
        </p:txBody>
      </p:sp>
      <p:sp>
        <p:nvSpPr>
          <p:cNvPr id="631" name="Rectangle 467"/>
          <p:cNvSpPr>
            <a:spLocks noChangeArrowheads="1"/>
          </p:cNvSpPr>
          <p:nvPr/>
        </p:nvSpPr>
        <p:spPr bwMode="auto">
          <a:xfrm>
            <a:off x="7864569" y="6195243"/>
            <a:ext cx="19522" cy="59777"/>
          </a:xfrm>
          <a:prstGeom prst="rect">
            <a:avLst/>
          </a:prstGeom>
          <a:solidFill>
            <a:schemeClr val="bg1">
              <a:lumMod val="95000"/>
            </a:schemeClr>
          </a:solidFill>
          <a:ln>
            <a:noFill/>
          </a:ln>
        </p:spPr>
        <p:txBody>
          <a:bodyPr vert="horz" wrap="square" lIns="68574" tIns="34287" rIns="68574" bIns="34287" numCol="1" anchor="t" anchorCtr="0" compatLnSpc="1">
            <a:prstTxWarp prst="textNoShape">
              <a:avLst/>
            </a:prstTxWarp>
          </a:bodyPr>
          <a:lstStyle/>
          <a:p>
            <a:endParaRPr lang="en-IN" sz="1350"/>
          </a:p>
        </p:txBody>
      </p:sp>
      <p:sp>
        <p:nvSpPr>
          <p:cNvPr id="632" name="Rectangle 468"/>
          <p:cNvSpPr>
            <a:spLocks noChangeArrowheads="1"/>
          </p:cNvSpPr>
          <p:nvPr/>
        </p:nvSpPr>
        <p:spPr bwMode="auto">
          <a:xfrm>
            <a:off x="7905782" y="6195243"/>
            <a:ext cx="19522" cy="59777"/>
          </a:xfrm>
          <a:prstGeom prst="rect">
            <a:avLst/>
          </a:prstGeom>
          <a:solidFill>
            <a:schemeClr val="bg1">
              <a:lumMod val="95000"/>
            </a:schemeClr>
          </a:solidFill>
          <a:ln>
            <a:noFill/>
          </a:ln>
        </p:spPr>
        <p:txBody>
          <a:bodyPr vert="horz" wrap="square" lIns="68574" tIns="34287" rIns="68574" bIns="34287" numCol="1" anchor="t" anchorCtr="0" compatLnSpc="1">
            <a:prstTxWarp prst="textNoShape">
              <a:avLst/>
            </a:prstTxWarp>
          </a:bodyPr>
          <a:lstStyle/>
          <a:p>
            <a:endParaRPr lang="en-IN" sz="1350"/>
          </a:p>
        </p:txBody>
      </p:sp>
      <p:sp>
        <p:nvSpPr>
          <p:cNvPr id="633" name="Rectangle 469"/>
          <p:cNvSpPr>
            <a:spLocks noChangeArrowheads="1"/>
          </p:cNvSpPr>
          <p:nvPr/>
        </p:nvSpPr>
        <p:spPr bwMode="auto">
          <a:xfrm>
            <a:off x="7946272" y="6195243"/>
            <a:ext cx="19522" cy="59777"/>
          </a:xfrm>
          <a:prstGeom prst="rect">
            <a:avLst/>
          </a:prstGeom>
          <a:solidFill>
            <a:schemeClr val="bg1">
              <a:lumMod val="95000"/>
            </a:schemeClr>
          </a:solidFill>
          <a:ln>
            <a:noFill/>
          </a:ln>
        </p:spPr>
        <p:txBody>
          <a:bodyPr vert="horz" wrap="square" lIns="68574" tIns="34287" rIns="68574" bIns="34287" numCol="1" anchor="t" anchorCtr="0" compatLnSpc="1">
            <a:prstTxWarp prst="textNoShape">
              <a:avLst/>
            </a:prstTxWarp>
          </a:bodyPr>
          <a:lstStyle/>
          <a:p>
            <a:endParaRPr lang="en-IN" sz="1350"/>
          </a:p>
        </p:txBody>
      </p:sp>
      <p:sp>
        <p:nvSpPr>
          <p:cNvPr id="634" name="Rectangle 470"/>
          <p:cNvSpPr>
            <a:spLocks noChangeArrowheads="1"/>
          </p:cNvSpPr>
          <p:nvPr/>
        </p:nvSpPr>
        <p:spPr bwMode="auto">
          <a:xfrm>
            <a:off x="7823355" y="6281051"/>
            <a:ext cx="19522" cy="61704"/>
          </a:xfrm>
          <a:prstGeom prst="rect">
            <a:avLst/>
          </a:prstGeom>
          <a:solidFill>
            <a:schemeClr val="bg1">
              <a:lumMod val="95000"/>
            </a:schemeClr>
          </a:solidFill>
          <a:ln>
            <a:noFill/>
          </a:ln>
        </p:spPr>
        <p:txBody>
          <a:bodyPr vert="horz" wrap="square" lIns="68574" tIns="34287" rIns="68574" bIns="34287" numCol="1" anchor="t" anchorCtr="0" compatLnSpc="1">
            <a:prstTxWarp prst="textNoShape">
              <a:avLst/>
            </a:prstTxWarp>
          </a:bodyPr>
          <a:lstStyle/>
          <a:p>
            <a:endParaRPr lang="en-IN" sz="1350"/>
          </a:p>
        </p:txBody>
      </p:sp>
      <p:sp>
        <p:nvSpPr>
          <p:cNvPr id="635" name="Rectangle 471"/>
          <p:cNvSpPr>
            <a:spLocks noChangeArrowheads="1"/>
          </p:cNvSpPr>
          <p:nvPr/>
        </p:nvSpPr>
        <p:spPr bwMode="auto">
          <a:xfrm>
            <a:off x="7864569" y="6281051"/>
            <a:ext cx="19522" cy="61704"/>
          </a:xfrm>
          <a:prstGeom prst="rect">
            <a:avLst/>
          </a:prstGeom>
          <a:solidFill>
            <a:schemeClr val="bg1">
              <a:lumMod val="95000"/>
            </a:schemeClr>
          </a:solidFill>
          <a:ln>
            <a:noFill/>
          </a:ln>
        </p:spPr>
        <p:txBody>
          <a:bodyPr vert="horz" wrap="square" lIns="68574" tIns="34287" rIns="68574" bIns="34287" numCol="1" anchor="t" anchorCtr="0" compatLnSpc="1">
            <a:prstTxWarp prst="textNoShape">
              <a:avLst/>
            </a:prstTxWarp>
          </a:bodyPr>
          <a:lstStyle/>
          <a:p>
            <a:endParaRPr lang="en-IN" sz="1350"/>
          </a:p>
        </p:txBody>
      </p:sp>
      <p:sp>
        <p:nvSpPr>
          <p:cNvPr id="636" name="Rectangle 472"/>
          <p:cNvSpPr>
            <a:spLocks noChangeArrowheads="1"/>
          </p:cNvSpPr>
          <p:nvPr/>
        </p:nvSpPr>
        <p:spPr bwMode="auto">
          <a:xfrm>
            <a:off x="7905782" y="6281051"/>
            <a:ext cx="19522" cy="61704"/>
          </a:xfrm>
          <a:prstGeom prst="rect">
            <a:avLst/>
          </a:prstGeom>
          <a:solidFill>
            <a:schemeClr val="bg1">
              <a:lumMod val="95000"/>
            </a:schemeClr>
          </a:solidFill>
          <a:ln>
            <a:noFill/>
          </a:ln>
        </p:spPr>
        <p:txBody>
          <a:bodyPr vert="horz" wrap="square" lIns="68574" tIns="34287" rIns="68574" bIns="34287" numCol="1" anchor="t" anchorCtr="0" compatLnSpc="1">
            <a:prstTxWarp prst="textNoShape">
              <a:avLst/>
            </a:prstTxWarp>
          </a:bodyPr>
          <a:lstStyle/>
          <a:p>
            <a:endParaRPr lang="en-IN" sz="1350"/>
          </a:p>
        </p:txBody>
      </p:sp>
      <p:sp>
        <p:nvSpPr>
          <p:cNvPr id="637" name="Rectangle 473"/>
          <p:cNvSpPr>
            <a:spLocks noChangeArrowheads="1"/>
          </p:cNvSpPr>
          <p:nvPr/>
        </p:nvSpPr>
        <p:spPr bwMode="auto">
          <a:xfrm>
            <a:off x="7946272" y="6281051"/>
            <a:ext cx="19522" cy="61704"/>
          </a:xfrm>
          <a:prstGeom prst="rect">
            <a:avLst/>
          </a:prstGeom>
          <a:solidFill>
            <a:schemeClr val="bg1">
              <a:lumMod val="95000"/>
            </a:schemeClr>
          </a:solidFill>
          <a:ln>
            <a:noFill/>
          </a:ln>
        </p:spPr>
        <p:txBody>
          <a:bodyPr vert="horz" wrap="square" lIns="68574" tIns="34287" rIns="68574" bIns="34287" numCol="1" anchor="t" anchorCtr="0" compatLnSpc="1">
            <a:prstTxWarp prst="textNoShape">
              <a:avLst/>
            </a:prstTxWarp>
          </a:bodyPr>
          <a:lstStyle/>
          <a:p>
            <a:endParaRPr lang="en-IN" sz="1350"/>
          </a:p>
        </p:txBody>
      </p:sp>
      <p:sp>
        <p:nvSpPr>
          <p:cNvPr id="638" name="Rectangle 474"/>
          <p:cNvSpPr>
            <a:spLocks noChangeArrowheads="1"/>
          </p:cNvSpPr>
          <p:nvPr/>
        </p:nvSpPr>
        <p:spPr bwMode="auto">
          <a:xfrm>
            <a:off x="7823355" y="6368787"/>
            <a:ext cx="19522" cy="58812"/>
          </a:xfrm>
          <a:prstGeom prst="rect">
            <a:avLst/>
          </a:prstGeom>
          <a:solidFill>
            <a:schemeClr val="bg1">
              <a:lumMod val="95000"/>
            </a:schemeClr>
          </a:solidFill>
          <a:ln>
            <a:noFill/>
          </a:ln>
        </p:spPr>
        <p:txBody>
          <a:bodyPr vert="horz" wrap="square" lIns="68574" tIns="34287" rIns="68574" bIns="34287" numCol="1" anchor="t" anchorCtr="0" compatLnSpc="1">
            <a:prstTxWarp prst="textNoShape">
              <a:avLst/>
            </a:prstTxWarp>
          </a:bodyPr>
          <a:lstStyle/>
          <a:p>
            <a:endParaRPr lang="en-IN" sz="1350"/>
          </a:p>
        </p:txBody>
      </p:sp>
      <p:sp>
        <p:nvSpPr>
          <p:cNvPr id="639" name="Rectangle 475"/>
          <p:cNvSpPr>
            <a:spLocks noChangeArrowheads="1"/>
          </p:cNvSpPr>
          <p:nvPr/>
        </p:nvSpPr>
        <p:spPr bwMode="auto">
          <a:xfrm>
            <a:off x="7864569" y="6368787"/>
            <a:ext cx="19522" cy="58812"/>
          </a:xfrm>
          <a:prstGeom prst="rect">
            <a:avLst/>
          </a:prstGeom>
          <a:solidFill>
            <a:schemeClr val="bg1">
              <a:lumMod val="95000"/>
            </a:schemeClr>
          </a:solidFill>
          <a:ln>
            <a:noFill/>
          </a:ln>
        </p:spPr>
        <p:txBody>
          <a:bodyPr vert="horz" wrap="square" lIns="68574" tIns="34287" rIns="68574" bIns="34287" numCol="1" anchor="t" anchorCtr="0" compatLnSpc="1">
            <a:prstTxWarp prst="textNoShape">
              <a:avLst/>
            </a:prstTxWarp>
          </a:bodyPr>
          <a:lstStyle/>
          <a:p>
            <a:endParaRPr lang="en-IN" sz="1350"/>
          </a:p>
        </p:txBody>
      </p:sp>
      <p:sp>
        <p:nvSpPr>
          <p:cNvPr id="640" name="Rectangle 476"/>
          <p:cNvSpPr>
            <a:spLocks noChangeArrowheads="1"/>
          </p:cNvSpPr>
          <p:nvPr/>
        </p:nvSpPr>
        <p:spPr bwMode="auto">
          <a:xfrm>
            <a:off x="7905782" y="6368787"/>
            <a:ext cx="19522" cy="58812"/>
          </a:xfrm>
          <a:prstGeom prst="rect">
            <a:avLst/>
          </a:prstGeom>
          <a:solidFill>
            <a:schemeClr val="bg1">
              <a:lumMod val="95000"/>
            </a:schemeClr>
          </a:solidFill>
          <a:ln>
            <a:noFill/>
          </a:ln>
        </p:spPr>
        <p:txBody>
          <a:bodyPr vert="horz" wrap="square" lIns="68574" tIns="34287" rIns="68574" bIns="34287" numCol="1" anchor="t" anchorCtr="0" compatLnSpc="1">
            <a:prstTxWarp prst="textNoShape">
              <a:avLst/>
            </a:prstTxWarp>
          </a:bodyPr>
          <a:lstStyle/>
          <a:p>
            <a:endParaRPr lang="en-IN" sz="1350"/>
          </a:p>
        </p:txBody>
      </p:sp>
      <p:sp>
        <p:nvSpPr>
          <p:cNvPr id="641" name="Rectangle 477"/>
          <p:cNvSpPr>
            <a:spLocks noChangeArrowheads="1"/>
          </p:cNvSpPr>
          <p:nvPr/>
        </p:nvSpPr>
        <p:spPr bwMode="auto">
          <a:xfrm>
            <a:off x="7946272" y="6368787"/>
            <a:ext cx="19522" cy="58812"/>
          </a:xfrm>
          <a:prstGeom prst="rect">
            <a:avLst/>
          </a:prstGeom>
          <a:solidFill>
            <a:schemeClr val="bg1">
              <a:lumMod val="95000"/>
            </a:schemeClr>
          </a:solidFill>
          <a:ln>
            <a:noFill/>
          </a:ln>
        </p:spPr>
        <p:txBody>
          <a:bodyPr vert="horz" wrap="square" lIns="68574" tIns="34287" rIns="68574" bIns="34287" numCol="1" anchor="t" anchorCtr="0" compatLnSpc="1">
            <a:prstTxWarp prst="textNoShape">
              <a:avLst/>
            </a:prstTxWarp>
          </a:bodyPr>
          <a:lstStyle/>
          <a:p>
            <a:endParaRPr lang="en-IN" sz="1350"/>
          </a:p>
        </p:txBody>
      </p:sp>
      <p:sp>
        <p:nvSpPr>
          <p:cNvPr id="642" name="Rectangle 478"/>
          <p:cNvSpPr>
            <a:spLocks noChangeArrowheads="1"/>
          </p:cNvSpPr>
          <p:nvPr/>
        </p:nvSpPr>
        <p:spPr bwMode="auto">
          <a:xfrm>
            <a:off x="7823355" y="6456525"/>
            <a:ext cx="19522" cy="59777"/>
          </a:xfrm>
          <a:prstGeom prst="rect">
            <a:avLst/>
          </a:prstGeom>
          <a:solidFill>
            <a:schemeClr val="bg1">
              <a:lumMod val="95000"/>
            </a:schemeClr>
          </a:solidFill>
          <a:ln>
            <a:noFill/>
          </a:ln>
        </p:spPr>
        <p:txBody>
          <a:bodyPr vert="horz" wrap="square" lIns="68574" tIns="34287" rIns="68574" bIns="34287" numCol="1" anchor="t" anchorCtr="0" compatLnSpc="1">
            <a:prstTxWarp prst="textNoShape">
              <a:avLst/>
            </a:prstTxWarp>
          </a:bodyPr>
          <a:lstStyle/>
          <a:p>
            <a:endParaRPr lang="en-IN" sz="1350"/>
          </a:p>
        </p:txBody>
      </p:sp>
      <p:sp>
        <p:nvSpPr>
          <p:cNvPr id="643" name="Rectangle 479"/>
          <p:cNvSpPr>
            <a:spLocks noChangeArrowheads="1"/>
          </p:cNvSpPr>
          <p:nvPr/>
        </p:nvSpPr>
        <p:spPr bwMode="auto">
          <a:xfrm>
            <a:off x="7864569" y="6456525"/>
            <a:ext cx="19522" cy="59777"/>
          </a:xfrm>
          <a:prstGeom prst="rect">
            <a:avLst/>
          </a:prstGeom>
          <a:solidFill>
            <a:schemeClr val="bg1">
              <a:lumMod val="95000"/>
            </a:schemeClr>
          </a:solidFill>
          <a:ln>
            <a:noFill/>
          </a:ln>
        </p:spPr>
        <p:txBody>
          <a:bodyPr vert="horz" wrap="square" lIns="68574" tIns="34287" rIns="68574" bIns="34287" numCol="1" anchor="t" anchorCtr="0" compatLnSpc="1">
            <a:prstTxWarp prst="textNoShape">
              <a:avLst/>
            </a:prstTxWarp>
          </a:bodyPr>
          <a:lstStyle/>
          <a:p>
            <a:endParaRPr lang="en-IN" sz="1350"/>
          </a:p>
        </p:txBody>
      </p:sp>
      <p:sp>
        <p:nvSpPr>
          <p:cNvPr id="644" name="Rectangle 480"/>
          <p:cNvSpPr>
            <a:spLocks noChangeArrowheads="1"/>
          </p:cNvSpPr>
          <p:nvPr/>
        </p:nvSpPr>
        <p:spPr bwMode="auto">
          <a:xfrm>
            <a:off x="7905782" y="6456525"/>
            <a:ext cx="19522" cy="59777"/>
          </a:xfrm>
          <a:prstGeom prst="rect">
            <a:avLst/>
          </a:prstGeom>
          <a:solidFill>
            <a:schemeClr val="bg1">
              <a:lumMod val="95000"/>
            </a:schemeClr>
          </a:solidFill>
          <a:ln>
            <a:noFill/>
          </a:ln>
        </p:spPr>
        <p:txBody>
          <a:bodyPr vert="horz" wrap="square" lIns="68574" tIns="34287" rIns="68574" bIns="34287" numCol="1" anchor="t" anchorCtr="0" compatLnSpc="1">
            <a:prstTxWarp prst="textNoShape">
              <a:avLst/>
            </a:prstTxWarp>
          </a:bodyPr>
          <a:lstStyle/>
          <a:p>
            <a:endParaRPr lang="en-IN" sz="1350"/>
          </a:p>
        </p:txBody>
      </p:sp>
      <p:sp>
        <p:nvSpPr>
          <p:cNvPr id="645" name="Rectangle 481"/>
          <p:cNvSpPr>
            <a:spLocks noChangeArrowheads="1"/>
          </p:cNvSpPr>
          <p:nvPr/>
        </p:nvSpPr>
        <p:spPr bwMode="auto">
          <a:xfrm>
            <a:off x="7946272" y="6456525"/>
            <a:ext cx="19522" cy="59777"/>
          </a:xfrm>
          <a:prstGeom prst="rect">
            <a:avLst/>
          </a:prstGeom>
          <a:solidFill>
            <a:schemeClr val="bg1">
              <a:lumMod val="95000"/>
            </a:schemeClr>
          </a:solidFill>
          <a:ln>
            <a:noFill/>
          </a:ln>
        </p:spPr>
        <p:txBody>
          <a:bodyPr vert="horz" wrap="square" lIns="68574" tIns="34287" rIns="68574" bIns="34287" numCol="1" anchor="t" anchorCtr="0" compatLnSpc="1">
            <a:prstTxWarp prst="textNoShape">
              <a:avLst/>
            </a:prstTxWarp>
          </a:bodyPr>
          <a:lstStyle/>
          <a:p>
            <a:endParaRPr lang="en-IN" sz="1350"/>
          </a:p>
        </p:txBody>
      </p:sp>
      <p:sp>
        <p:nvSpPr>
          <p:cNvPr id="646" name="Rectangle 482"/>
          <p:cNvSpPr>
            <a:spLocks noChangeArrowheads="1"/>
          </p:cNvSpPr>
          <p:nvPr/>
        </p:nvSpPr>
        <p:spPr bwMode="auto">
          <a:xfrm>
            <a:off x="7823355" y="6542332"/>
            <a:ext cx="19522" cy="58812"/>
          </a:xfrm>
          <a:prstGeom prst="rect">
            <a:avLst/>
          </a:prstGeom>
          <a:solidFill>
            <a:schemeClr val="bg1">
              <a:lumMod val="95000"/>
            </a:schemeClr>
          </a:solidFill>
          <a:ln>
            <a:noFill/>
          </a:ln>
        </p:spPr>
        <p:txBody>
          <a:bodyPr vert="horz" wrap="square" lIns="68574" tIns="34287" rIns="68574" bIns="34287" numCol="1" anchor="t" anchorCtr="0" compatLnSpc="1">
            <a:prstTxWarp prst="textNoShape">
              <a:avLst/>
            </a:prstTxWarp>
          </a:bodyPr>
          <a:lstStyle/>
          <a:p>
            <a:endParaRPr lang="en-IN" sz="1350"/>
          </a:p>
        </p:txBody>
      </p:sp>
      <p:sp>
        <p:nvSpPr>
          <p:cNvPr id="647" name="Rectangle 483"/>
          <p:cNvSpPr>
            <a:spLocks noChangeArrowheads="1"/>
          </p:cNvSpPr>
          <p:nvPr/>
        </p:nvSpPr>
        <p:spPr bwMode="auto">
          <a:xfrm>
            <a:off x="7864569" y="6542332"/>
            <a:ext cx="19522" cy="58812"/>
          </a:xfrm>
          <a:prstGeom prst="rect">
            <a:avLst/>
          </a:prstGeom>
          <a:solidFill>
            <a:schemeClr val="bg1">
              <a:lumMod val="95000"/>
            </a:schemeClr>
          </a:solidFill>
          <a:ln>
            <a:noFill/>
          </a:ln>
        </p:spPr>
        <p:txBody>
          <a:bodyPr vert="horz" wrap="square" lIns="68574" tIns="34287" rIns="68574" bIns="34287" numCol="1" anchor="t" anchorCtr="0" compatLnSpc="1">
            <a:prstTxWarp prst="textNoShape">
              <a:avLst/>
            </a:prstTxWarp>
          </a:bodyPr>
          <a:lstStyle/>
          <a:p>
            <a:endParaRPr lang="en-IN" sz="1350"/>
          </a:p>
        </p:txBody>
      </p:sp>
      <p:sp>
        <p:nvSpPr>
          <p:cNvPr id="648" name="Rectangle 484"/>
          <p:cNvSpPr>
            <a:spLocks noChangeArrowheads="1"/>
          </p:cNvSpPr>
          <p:nvPr/>
        </p:nvSpPr>
        <p:spPr bwMode="auto">
          <a:xfrm>
            <a:off x="7905782" y="6542332"/>
            <a:ext cx="19522" cy="58812"/>
          </a:xfrm>
          <a:prstGeom prst="rect">
            <a:avLst/>
          </a:prstGeom>
          <a:solidFill>
            <a:schemeClr val="bg1">
              <a:lumMod val="95000"/>
            </a:schemeClr>
          </a:solidFill>
          <a:ln>
            <a:noFill/>
          </a:ln>
        </p:spPr>
        <p:txBody>
          <a:bodyPr vert="horz" wrap="square" lIns="68574" tIns="34287" rIns="68574" bIns="34287" numCol="1" anchor="t" anchorCtr="0" compatLnSpc="1">
            <a:prstTxWarp prst="textNoShape">
              <a:avLst/>
            </a:prstTxWarp>
          </a:bodyPr>
          <a:lstStyle/>
          <a:p>
            <a:endParaRPr lang="en-IN" sz="1350"/>
          </a:p>
        </p:txBody>
      </p:sp>
      <p:sp>
        <p:nvSpPr>
          <p:cNvPr id="649" name="Rectangle 486"/>
          <p:cNvSpPr>
            <a:spLocks noChangeArrowheads="1"/>
          </p:cNvSpPr>
          <p:nvPr/>
        </p:nvSpPr>
        <p:spPr bwMode="auto">
          <a:xfrm>
            <a:off x="7946273" y="6542334"/>
            <a:ext cx="19522" cy="58813"/>
          </a:xfrm>
          <a:prstGeom prst="rect">
            <a:avLst/>
          </a:prstGeom>
          <a:solidFill>
            <a:schemeClr val="bg1">
              <a:lumMod val="95000"/>
            </a:schemeClr>
          </a:solidFill>
          <a:ln>
            <a:noFill/>
          </a:ln>
        </p:spPr>
        <p:txBody>
          <a:bodyPr vert="horz" wrap="square" lIns="68574" tIns="34287" rIns="68574" bIns="34287" numCol="1" anchor="t" anchorCtr="0" compatLnSpc="1">
            <a:prstTxWarp prst="textNoShape">
              <a:avLst/>
            </a:prstTxWarp>
          </a:bodyPr>
          <a:lstStyle/>
          <a:p>
            <a:endParaRPr lang="en-IN" sz="1350"/>
          </a:p>
        </p:txBody>
      </p:sp>
      <p:sp>
        <p:nvSpPr>
          <p:cNvPr id="650" name="Rectangle 487"/>
          <p:cNvSpPr>
            <a:spLocks noChangeArrowheads="1"/>
          </p:cNvSpPr>
          <p:nvPr/>
        </p:nvSpPr>
        <p:spPr bwMode="auto">
          <a:xfrm>
            <a:off x="7823356" y="6630070"/>
            <a:ext cx="19522" cy="59777"/>
          </a:xfrm>
          <a:prstGeom prst="rect">
            <a:avLst/>
          </a:prstGeom>
          <a:solidFill>
            <a:schemeClr val="bg1">
              <a:lumMod val="95000"/>
            </a:schemeClr>
          </a:solidFill>
          <a:ln>
            <a:noFill/>
          </a:ln>
        </p:spPr>
        <p:txBody>
          <a:bodyPr vert="horz" wrap="square" lIns="68574" tIns="34287" rIns="68574" bIns="34287" numCol="1" anchor="t" anchorCtr="0" compatLnSpc="1">
            <a:prstTxWarp prst="textNoShape">
              <a:avLst/>
            </a:prstTxWarp>
          </a:bodyPr>
          <a:lstStyle/>
          <a:p>
            <a:endParaRPr lang="en-IN" sz="1350"/>
          </a:p>
        </p:txBody>
      </p:sp>
      <p:sp>
        <p:nvSpPr>
          <p:cNvPr id="651" name="Rectangle 488"/>
          <p:cNvSpPr>
            <a:spLocks noChangeArrowheads="1"/>
          </p:cNvSpPr>
          <p:nvPr/>
        </p:nvSpPr>
        <p:spPr bwMode="auto">
          <a:xfrm>
            <a:off x="7864569" y="6630070"/>
            <a:ext cx="19522" cy="59777"/>
          </a:xfrm>
          <a:prstGeom prst="rect">
            <a:avLst/>
          </a:prstGeom>
          <a:solidFill>
            <a:schemeClr val="bg1">
              <a:lumMod val="95000"/>
            </a:schemeClr>
          </a:solidFill>
          <a:ln>
            <a:noFill/>
          </a:ln>
        </p:spPr>
        <p:txBody>
          <a:bodyPr vert="horz" wrap="square" lIns="68574" tIns="34287" rIns="68574" bIns="34287" numCol="1" anchor="t" anchorCtr="0" compatLnSpc="1">
            <a:prstTxWarp prst="textNoShape">
              <a:avLst/>
            </a:prstTxWarp>
          </a:bodyPr>
          <a:lstStyle/>
          <a:p>
            <a:endParaRPr lang="en-IN" sz="1350"/>
          </a:p>
        </p:txBody>
      </p:sp>
      <p:sp>
        <p:nvSpPr>
          <p:cNvPr id="652" name="Rectangle 489"/>
          <p:cNvSpPr>
            <a:spLocks noChangeArrowheads="1"/>
          </p:cNvSpPr>
          <p:nvPr/>
        </p:nvSpPr>
        <p:spPr bwMode="auto">
          <a:xfrm>
            <a:off x="7905784" y="6630070"/>
            <a:ext cx="19522" cy="59777"/>
          </a:xfrm>
          <a:prstGeom prst="rect">
            <a:avLst/>
          </a:prstGeom>
          <a:solidFill>
            <a:schemeClr val="bg1">
              <a:lumMod val="95000"/>
            </a:schemeClr>
          </a:solidFill>
          <a:ln>
            <a:noFill/>
          </a:ln>
        </p:spPr>
        <p:txBody>
          <a:bodyPr vert="horz" wrap="square" lIns="68574" tIns="34287" rIns="68574" bIns="34287" numCol="1" anchor="t" anchorCtr="0" compatLnSpc="1">
            <a:prstTxWarp prst="textNoShape">
              <a:avLst/>
            </a:prstTxWarp>
          </a:bodyPr>
          <a:lstStyle/>
          <a:p>
            <a:endParaRPr lang="en-IN" sz="1350"/>
          </a:p>
        </p:txBody>
      </p:sp>
      <p:sp>
        <p:nvSpPr>
          <p:cNvPr id="653" name="Rectangle 490"/>
          <p:cNvSpPr>
            <a:spLocks noChangeArrowheads="1"/>
          </p:cNvSpPr>
          <p:nvPr/>
        </p:nvSpPr>
        <p:spPr bwMode="auto">
          <a:xfrm>
            <a:off x="7946273" y="6630070"/>
            <a:ext cx="19522" cy="59777"/>
          </a:xfrm>
          <a:prstGeom prst="rect">
            <a:avLst/>
          </a:prstGeom>
          <a:solidFill>
            <a:schemeClr val="bg1">
              <a:lumMod val="95000"/>
            </a:schemeClr>
          </a:solidFill>
          <a:ln>
            <a:noFill/>
          </a:ln>
        </p:spPr>
        <p:txBody>
          <a:bodyPr vert="horz" wrap="square" lIns="68574" tIns="34287" rIns="68574" bIns="34287" numCol="1" anchor="t" anchorCtr="0" compatLnSpc="1">
            <a:prstTxWarp prst="textNoShape">
              <a:avLst/>
            </a:prstTxWarp>
          </a:bodyPr>
          <a:lstStyle/>
          <a:p>
            <a:endParaRPr lang="en-IN" sz="1350"/>
          </a:p>
        </p:txBody>
      </p:sp>
      <p:sp>
        <p:nvSpPr>
          <p:cNvPr id="654" name="Rectangle 491"/>
          <p:cNvSpPr>
            <a:spLocks noChangeArrowheads="1"/>
          </p:cNvSpPr>
          <p:nvPr/>
        </p:nvSpPr>
        <p:spPr bwMode="auto">
          <a:xfrm>
            <a:off x="7823356" y="6715880"/>
            <a:ext cx="19522" cy="58813"/>
          </a:xfrm>
          <a:prstGeom prst="rect">
            <a:avLst/>
          </a:prstGeom>
          <a:solidFill>
            <a:schemeClr val="bg1">
              <a:lumMod val="95000"/>
            </a:schemeClr>
          </a:solidFill>
          <a:ln>
            <a:noFill/>
          </a:ln>
        </p:spPr>
        <p:txBody>
          <a:bodyPr vert="horz" wrap="square" lIns="68574" tIns="34287" rIns="68574" bIns="34287" numCol="1" anchor="t" anchorCtr="0" compatLnSpc="1">
            <a:prstTxWarp prst="textNoShape">
              <a:avLst/>
            </a:prstTxWarp>
          </a:bodyPr>
          <a:lstStyle/>
          <a:p>
            <a:endParaRPr lang="en-IN" sz="1350"/>
          </a:p>
        </p:txBody>
      </p:sp>
      <p:sp>
        <p:nvSpPr>
          <p:cNvPr id="655" name="Rectangle 492"/>
          <p:cNvSpPr>
            <a:spLocks noChangeArrowheads="1"/>
          </p:cNvSpPr>
          <p:nvPr/>
        </p:nvSpPr>
        <p:spPr bwMode="auto">
          <a:xfrm>
            <a:off x="7864569" y="6715880"/>
            <a:ext cx="19522" cy="58813"/>
          </a:xfrm>
          <a:prstGeom prst="rect">
            <a:avLst/>
          </a:prstGeom>
          <a:solidFill>
            <a:schemeClr val="bg1">
              <a:lumMod val="95000"/>
            </a:schemeClr>
          </a:solidFill>
          <a:ln>
            <a:noFill/>
          </a:ln>
        </p:spPr>
        <p:txBody>
          <a:bodyPr vert="horz" wrap="square" lIns="68574" tIns="34287" rIns="68574" bIns="34287" numCol="1" anchor="t" anchorCtr="0" compatLnSpc="1">
            <a:prstTxWarp prst="textNoShape">
              <a:avLst/>
            </a:prstTxWarp>
          </a:bodyPr>
          <a:lstStyle/>
          <a:p>
            <a:endParaRPr lang="en-IN" sz="1350"/>
          </a:p>
        </p:txBody>
      </p:sp>
      <p:sp>
        <p:nvSpPr>
          <p:cNvPr id="656" name="Rectangle 493"/>
          <p:cNvSpPr>
            <a:spLocks noChangeArrowheads="1"/>
          </p:cNvSpPr>
          <p:nvPr/>
        </p:nvSpPr>
        <p:spPr bwMode="auto">
          <a:xfrm>
            <a:off x="7905784" y="6715880"/>
            <a:ext cx="19522" cy="58813"/>
          </a:xfrm>
          <a:prstGeom prst="rect">
            <a:avLst/>
          </a:prstGeom>
          <a:solidFill>
            <a:schemeClr val="bg1">
              <a:lumMod val="95000"/>
            </a:schemeClr>
          </a:solidFill>
          <a:ln>
            <a:noFill/>
          </a:ln>
        </p:spPr>
        <p:txBody>
          <a:bodyPr vert="horz" wrap="square" lIns="68574" tIns="34287" rIns="68574" bIns="34287" numCol="1" anchor="t" anchorCtr="0" compatLnSpc="1">
            <a:prstTxWarp prst="textNoShape">
              <a:avLst/>
            </a:prstTxWarp>
          </a:bodyPr>
          <a:lstStyle/>
          <a:p>
            <a:endParaRPr lang="en-IN" sz="1350"/>
          </a:p>
        </p:txBody>
      </p:sp>
      <p:sp>
        <p:nvSpPr>
          <p:cNvPr id="657" name="Rectangle 494"/>
          <p:cNvSpPr>
            <a:spLocks noChangeArrowheads="1"/>
          </p:cNvSpPr>
          <p:nvPr/>
        </p:nvSpPr>
        <p:spPr bwMode="auto">
          <a:xfrm>
            <a:off x="7946273" y="6715880"/>
            <a:ext cx="19522" cy="58813"/>
          </a:xfrm>
          <a:prstGeom prst="rect">
            <a:avLst/>
          </a:prstGeom>
          <a:solidFill>
            <a:schemeClr val="bg1">
              <a:lumMod val="95000"/>
            </a:schemeClr>
          </a:solidFill>
          <a:ln>
            <a:noFill/>
          </a:ln>
        </p:spPr>
        <p:txBody>
          <a:bodyPr vert="horz" wrap="square" lIns="68574" tIns="34287" rIns="68574" bIns="34287" numCol="1" anchor="t" anchorCtr="0" compatLnSpc="1">
            <a:prstTxWarp prst="textNoShape">
              <a:avLst/>
            </a:prstTxWarp>
          </a:bodyPr>
          <a:lstStyle/>
          <a:p>
            <a:endParaRPr lang="en-IN" sz="1350"/>
          </a:p>
        </p:txBody>
      </p:sp>
      <p:sp>
        <p:nvSpPr>
          <p:cNvPr id="658" name="Rectangle 495"/>
          <p:cNvSpPr>
            <a:spLocks noChangeArrowheads="1"/>
          </p:cNvSpPr>
          <p:nvPr/>
        </p:nvSpPr>
        <p:spPr bwMode="auto">
          <a:xfrm>
            <a:off x="7823356" y="6803616"/>
            <a:ext cx="19522" cy="58813"/>
          </a:xfrm>
          <a:prstGeom prst="rect">
            <a:avLst/>
          </a:prstGeom>
          <a:solidFill>
            <a:schemeClr val="bg1">
              <a:lumMod val="95000"/>
            </a:schemeClr>
          </a:solidFill>
          <a:ln>
            <a:noFill/>
          </a:ln>
        </p:spPr>
        <p:txBody>
          <a:bodyPr vert="horz" wrap="square" lIns="68574" tIns="34287" rIns="68574" bIns="34287" numCol="1" anchor="t" anchorCtr="0" compatLnSpc="1">
            <a:prstTxWarp prst="textNoShape">
              <a:avLst/>
            </a:prstTxWarp>
          </a:bodyPr>
          <a:lstStyle/>
          <a:p>
            <a:endParaRPr lang="en-IN" sz="1350"/>
          </a:p>
        </p:txBody>
      </p:sp>
      <p:sp>
        <p:nvSpPr>
          <p:cNvPr id="659" name="Rectangle 496"/>
          <p:cNvSpPr>
            <a:spLocks noChangeArrowheads="1"/>
          </p:cNvSpPr>
          <p:nvPr/>
        </p:nvSpPr>
        <p:spPr bwMode="auto">
          <a:xfrm>
            <a:off x="7864569" y="6803616"/>
            <a:ext cx="19522" cy="58813"/>
          </a:xfrm>
          <a:prstGeom prst="rect">
            <a:avLst/>
          </a:prstGeom>
          <a:solidFill>
            <a:schemeClr val="bg1">
              <a:lumMod val="95000"/>
            </a:schemeClr>
          </a:solidFill>
          <a:ln>
            <a:noFill/>
          </a:ln>
        </p:spPr>
        <p:txBody>
          <a:bodyPr vert="horz" wrap="square" lIns="68574" tIns="34287" rIns="68574" bIns="34287" numCol="1" anchor="t" anchorCtr="0" compatLnSpc="1">
            <a:prstTxWarp prst="textNoShape">
              <a:avLst/>
            </a:prstTxWarp>
          </a:bodyPr>
          <a:lstStyle/>
          <a:p>
            <a:endParaRPr lang="en-IN" sz="1350"/>
          </a:p>
        </p:txBody>
      </p:sp>
      <p:sp>
        <p:nvSpPr>
          <p:cNvPr id="660" name="Rectangle 497"/>
          <p:cNvSpPr>
            <a:spLocks noChangeArrowheads="1"/>
          </p:cNvSpPr>
          <p:nvPr/>
        </p:nvSpPr>
        <p:spPr bwMode="auto">
          <a:xfrm>
            <a:off x="7905784" y="6803616"/>
            <a:ext cx="19522" cy="58813"/>
          </a:xfrm>
          <a:prstGeom prst="rect">
            <a:avLst/>
          </a:prstGeom>
          <a:solidFill>
            <a:schemeClr val="bg1">
              <a:lumMod val="95000"/>
            </a:schemeClr>
          </a:solidFill>
          <a:ln>
            <a:noFill/>
          </a:ln>
        </p:spPr>
        <p:txBody>
          <a:bodyPr vert="horz" wrap="square" lIns="68574" tIns="34287" rIns="68574" bIns="34287" numCol="1" anchor="t" anchorCtr="0" compatLnSpc="1">
            <a:prstTxWarp prst="textNoShape">
              <a:avLst/>
            </a:prstTxWarp>
          </a:bodyPr>
          <a:lstStyle/>
          <a:p>
            <a:endParaRPr lang="en-IN" sz="1350"/>
          </a:p>
        </p:txBody>
      </p:sp>
      <p:sp>
        <p:nvSpPr>
          <p:cNvPr id="661" name="Rectangle 498"/>
          <p:cNvSpPr>
            <a:spLocks noChangeArrowheads="1"/>
          </p:cNvSpPr>
          <p:nvPr/>
        </p:nvSpPr>
        <p:spPr bwMode="auto">
          <a:xfrm>
            <a:off x="7946273" y="6803616"/>
            <a:ext cx="19522" cy="58813"/>
          </a:xfrm>
          <a:prstGeom prst="rect">
            <a:avLst/>
          </a:prstGeom>
          <a:solidFill>
            <a:schemeClr val="bg1">
              <a:lumMod val="95000"/>
            </a:schemeClr>
          </a:solidFill>
          <a:ln>
            <a:noFill/>
          </a:ln>
        </p:spPr>
        <p:txBody>
          <a:bodyPr vert="horz" wrap="square" lIns="68574" tIns="34287" rIns="68574" bIns="34287" numCol="1" anchor="t" anchorCtr="0" compatLnSpc="1">
            <a:prstTxWarp prst="textNoShape">
              <a:avLst/>
            </a:prstTxWarp>
          </a:bodyPr>
          <a:lstStyle/>
          <a:p>
            <a:endParaRPr lang="en-IN" sz="1350"/>
          </a:p>
        </p:txBody>
      </p:sp>
      <p:sp>
        <p:nvSpPr>
          <p:cNvPr id="662" name="Rectangle 499"/>
          <p:cNvSpPr>
            <a:spLocks noChangeArrowheads="1"/>
          </p:cNvSpPr>
          <p:nvPr/>
        </p:nvSpPr>
        <p:spPr bwMode="auto">
          <a:xfrm>
            <a:off x="7823356" y="6888460"/>
            <a:ext cx="19522" cy="59777"/>
          </a:xfrm>
          <a:prstGeom prst="rect">
            <a:avLst/>
          </a:prstGeom>
          <a:solidFill>
            <a:schemeClr val="bg1">
              <a:lumMod val="95000"/>
            </a:schemeClr>
          </a:solidFill>
          <a:ln>
            <a:noFill/>
          </a:ln>
        </p:spPr>
        <p:txBody>
          <a:bodyPr vert="horz" wrap="square" lIns="68574" tIns="34287" rIns="68574" bIns="34287" numCol="1" anchor="t" anchorCtr="0" compatLnSpc="1">
            <a:prstTxWarp prst="textNoShape">
              <a:avLst/>
            </a:prstTxWarp>
          </a:bodyPr>
          <a:lstStyle/>
          <a:p>
            <a:endParaRPr lang="en-IN" sz="1350"/>
          </a:p>
        </p:txBody>
      </p:sp>
      <p:sp>
        <p:nvSpPr>
          <p:cNvPr id="663" name="Rectangle 500"/>
          <p:cNvSpPr>
            <a:spLocks noChangeArrowheads="1"/>
          </p:cNvSpPr>
          <p:nvPr/>
        </p:nvSpPr>
        <p:spPr bwMode="auto">
          <a:xfrm>
            <a:off x="7864569" y="6888460"/>
            <a:ext cx="19522" cy="59777"/>
          </a:xfrm>
          <a:prstGeom prst="rect">
            <a:avLst/>
          </a:prstGeom>
          <a:solidFill>
            <a:schemeClr val="bg1">
              <a:lumMod val="95000"/>
            </a:schemeClr>
          </a:solidFill>
          <a:ln>
            <a:noFill/>
          </a:ln>
        </p:spPr>
        <p:txBody>
          <a:bodyPr vert="horz" wrap="square" lIns="68574" tIns="34287" rIns="68574" bIns="34287" numCol="1" anchor="t" anchorCtr="0" compatLnSpc="1">
            <a:prstTxWarp prst="textNoShape">
              <a:avLst/>
            </a:prstTxWarp>
          </a:bodyPr>
          <a:lstStyle/>
          <a:p>
            <a:endParaRPr lang="en-IN" sz="1350"/>
          </a:p>
        </p:txBody>
      </p:sp>
      <p:sp>
        <p:nvSpPr>
          <p:cNvPr id="664" name="Rectangle 501"/>
          <p:cNvSpPr>
            <a:spLocks noChangeArrowheads="1"/>
          </p:cNvSpPr>
          <p:nvPr/>
        </p:nvSpPr>
        <p:spPr bwMode="auto">
          <a:xfrm>
            <a:off x="7905784" y="6888460"/>
            <a:ext cx="19522" cy="59777"/>
          </a:xfrm>
          <a:prstGeom prst="rect">
            <a:avLst/>
          </a:prstGeom>
          <a:solidFill>
            <a:schemeClr val="bg1">
              <a:lumMod val="95000"/>
            </a:schemeClr>
          </a:solidFill>
          <a:ln>
            <a:noFill/>
          </a:ln>
        </p:spPr>
        <p:txBody>
          <a:bodyPr vert="horz" wrap="square" lIns="68574" tIns="34287" rIns="68574" bIns="34287" numCol="1" anchor="t" anchorCtr="0" compatLnSpc="1">
            <a:prstTxWarp prst="textNoShape">
              <a:avLst/>
            </a:prstTxWarp>
          </a:bodyPr>
          <a:lstStyle/>
          <a:p>
            <a:endParaRPr lang="en-IN" sz="1350"/>
          </a:p>
        </p:txBody>
      </p:sp>
      <p:sp>
        <p:nvSpPr>
          <p:cNvPr id="665" name="Rectangle 502"/>
          <p:cNvSpPr>
            <a:spLocks noChangeArrowheads="1"/>
          </p:cNvSpPr>
          <p:nvPr/>
        </p:nvSpPr>
        <p:spPr bwMode="auto">
          <a:xfrm>
            <a:off x="7946273" y="6888460"/>
            <a:ext cx="19522" cy="59777"/>
          </a:xfrm>
          <a:prstGeom prst="rect">
            <a:avLst/>
          </a:prstGeom>
          <a:solidFill>
            <a:schemeClr val="bg1">
              <a:lumMod val="95000"/>
            </a:schemeClr>
          </a:solidFill>
          <a:ln>
            <a:noFill/>
          </a:ln>
        </p:spPr>
        <p:txBody>
          <a:bodyPr vert="horz" wrap="square" lIns="68574" tIns="34287" rIns="68574" bIns="34287" numCol="1" anchor="t" anchorCtr="0" compatLnSpc="1">
            <a:prstTxWarp prst="textNoShape">
              <a:avLst/>
            </a:prstTxWarp>
          </a:bodyPr>
          <a:lstStyle/>
          <a:p>
            <a:endParaRPr lang="en-IN" sz="1350"/>
          </a:p>
        </p:txBody>
      </p:sp>
      <p:sp>
        <p:nvSpPr>
          <p:cNvPr id="666" name="Rectangle 508"/>
          <p:cNvSpPr>
            <a:spLocks noChangeArrowheads="1"/>
          </p:cNvSpPr>
          <p:nvPr/>
        </p:nvSpPr>
        <p:spPr bwMode="auto">
          <a:xfrm>
            <a:off x="8794404" y="6416031"/>
            <a:ext cx="174253" cy="47243"/>
          </a:xfrm>
          <a:prstGeom prst="rect">
            <a:avLst/>
          </a:prstGeom>
          <a:solidFill>
            <a:schemeClr val="bg1">
              <a:lumMod val="95000"/>
            </a:schemeClr>
          </a:solidFill>
          <a:ln>
            <a:noFill/>
          </a:ln>
          <a:extLst/>
        </p:spPr>
        <p:txBody>
          <a:bodyPr vert="horz" wrap="square" lIns="68574" tIns="34287" rIns="68574" bIns="34287" numCol="1" anchor="t" anchorCtr="0" compatLnSpc="1">
            <a:prstTxWarp prst="textNoShape">
              <a:avLst/>
            </a:prstTxWarp>
          </a:bodyPr>
          <a:lstStyle/>
          <a:p>
            <a:endParaRPr lang="en-IN" sz="1350"/>
          </a:p>
        </p:txBody>
      </p:sp>
      <p:sp>
        <p:nvSpPr>
          <p:cNvPr id="667" name="Rectangle 509"/>
          <p:cNvSpPr>
            <a:spLocks noChangeArrowheads="1"/>
          </p:cNvSpPr>
          <p:nvPr/>
        </p:nvSpPr>
        <p:spPr bwMode="auto">
          <a:xfrm>
            <a:off x="8794404" y="6501839"/>
            <a:ext cx="174253" cy="50135"/>
          </a:xfrm>
          <a:prstGeom prst="rect">
            <a:avLst/>
          </a:prstGeom>
          <a:solidFill>
            <a:schemeClr val="bg1">
              <a:lumMod val="95000"/>
            </a:schemeClr>
          </a:solidFill>
          <a:ln>
            <a:noFill/>
          </a:ln>
          <a:extLst/>
        </p:spPr>
        <p:txBody>
          <a:bodyPr vert="horz" wrap="square" lIns="68574" tIns="34287" rIns="68574" bIns="34287" numCol="1" anchor="t" anchorCtr="0" compatLnSpc="1">
            <a:prstTxWarp prst="textNoShape">
              <a:avLst/>
            </a:prstTxWarp>
          </a:bodyPr>
          <a:lstStyle/>
          <a:p>
            <a:endParaRPr lang="en-IN" sz="1350"/>
          </a:p>
        </p:txBody>
      </p:sp>
      <p:sp>
        <p:nvSpPr>
          <p:cNvPr id="668" name="Rectangle 510"/>
          <p:cNvSpPr>
            <a:spLocks noChangeArrowheads="1"/>
          </p:cNvSpPr>
          <p:nvPr/>
        </p:nvSpPr>
        <p:spPr bwMode="auto">
          <a:xfrm>
            <a:off x="8794404" y="6589577"/>
            <a:ext cx="174253" cy="47243"/>
          </a:xfrm>
          <a:prstGeom prst="rect">
            <a:avLst/>
          </a:prstGeom>
          <a:solidFill>
            <a:schemeClr val="bg1">
              <a:lumMod val="95000"/>
            </a:schemeClr>
          </a:solidFill>
          <a:ln>
            <a:noFill/>
          </a:ln>
          <a:extLst/>
        </p:spPr>
        <p:txBody>
          <a:bodyPr vert="horz" wrap="square" lIns="68574" tIns="34287" rIns="68574" bIns="34287" numCol="1" anchor="t" anchorCtr="0" compatLnSpc="1">
            <a:prstTxWarp prst="textNoShape">
              <a:avLst/>
            </a:prstTxWarp>
          </a:bodyPr>
          <a:lstStyle/>
          <a:p>
            <a:endParaRPr lang="en-IN" sz="1350"/>
          </a:p>
        </p:txBody>
      </p:sp>
      <p:sp>
        <p:nvSpPr>
          <p:cNvPr id="669" name="Rectangle 511"/>
          <p:cNvSpPr>
            <a:spLocks noChangeArrowheads="1"/>
          </p:cNvSpPr>
          <p:nvPr/>
        </p:nvSpPr>
        <p:spPr bwMode="auto">
          <a:xfrm>
            <a:off x="8794404" y="6675385"/>
            <a:ext cx="174253" cy="49172"/>
          </a:xfrm>
          <a:prstGeom prst="rect">
            <a:avLst/>
          </a:prstGeom>
          <a:solidFill>
            <a:schemeClr val="bg1">
              <a:lumMod val="95000"/>
            </a:schemeClr>
          </a:solidFill>
          <a:ln>
            <a:noFill/>
          </a:ln>
          <a:extLst/>
        </p:spPr>
        <p:txBody>
          <a:bodyPr vert="horz" wrap="square" lIns="68574" tIns="34287" rIns="68574" bIns="34287" numCol="1" anchor="t" anchorCtr="0" compatLnSpc="1">
            <a:prstTxWarp prst="textNoShape">
              <a:avLst/>
            </a:prstTxWarp>
          </a:bodyPr>
          <a:lstStyle/>
          <a:p>
            <a:endParaRPr lang="en-IN" sz="1350"/>
          </a:p>
        </p:txBody>
      </p:sp>
      <p:sp>
        <p:nvSpPr>
          <p:cNvPr id="670" name="Rectangle 512"/>
          <p:cNvSpPr>
            <a:spLocks noChangeArrowheads="1"/>
          </p:cNvSpPr>
          <p:nvPr/>
        </p:nvSpPr>
        <p:spPr bwMode="auto">
          <a:xfrm>
            <a:off x="8794404" y="6763123"/>
            <a:ext cx="174253" cy="47243"/>
          </a:xfrm>
          <a:prstGeom prst="rect">
            <a:avLst/>
          </a:prstGeom>
          <a:solidFill>
            <a:schemeClr val="bg1">
              <a:lumMod val="95000"/>
            </a:schemeClr>
          </a:solidFill>
          <a:ln>
            <a:noFill/>
          </a:ln>
          <a:extLst/>
        </p:spPr>
        <p:txBody>
          <a:bodyPr vert="horz" wrap="square" lIns="68574" tIns="34287" rIns="68574" bIns="34287" numCol="1" anchor="t" anchorCtr="0" compatLnSpc="1">
            <a:prstTxWarp prst="textNoShape">
              <a:avLst/>
            </a:prstTxWarp>
          </a:bodyPr>
          <a:lstStyle/>
          <a:p>
            <a:endParaRPr lang="en-IN" sz="1350"/>
          </a:p>
        </p:txBody>
      </p:sp>
      <p:sp>
        <p:nvSpPr>
          <p:cNvPr id="671" name="Rectangle 513"/>
          <p:cNvSpPr>
            <a:spLocks noChangeArrowheads="1"/>
          </p:cNvSpPr>
          <p:nvPr/>
        </p:nvSpPr>
        <p:spPr bwMode="auto">
          <a:xfrm>
            <a:off x="8794404" y="6848929"/>
            <a:ext cx="174253" cy="49172"/>
          </a:xfrm>
          <a:prstGeom prst="rect">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74" tIns="34287" rIns="68574" bIns="34287" numCol="1" anchor="t" anchorCtr="0" compatLnSpc="1">
            <a:prstTxWarp prst="textNoShape">
              <a:avLst/>
            </a:prstTxWarp>
          </a:bodyPr>
          <a:lstStyle/>
          <a:p>
            <a:endParaRPr lang="en-IN" sz="1350"/>
          </a:p>
        </p:txBody>
      </p:sp>
      <p:sp>
        <p:nvSpPr>
          <p:cNvPr id="672" name="Rectangle 514"/>
          <p:cNvSpPr>
            <a:spLocks noChangeArrowheads="1"/>
          </p:cNvSpPr>
          <p:nvPr/>
        </p:nvSpPr>
        <p:spPr bwMode="auto">
          <a:xfrm>
            <a:off x="8794404" y="6936667"/>
            <a:ext cx="174253" cy="47243"/>
          </a:xfrm>
          <a:prstGeom prst="rect">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74" tIns="34287" rIns="68574" bIns="34287" numCol="1" anchor="t" anchorCtr="0" compatLnSpc="1">
            <a:prstTxWarp prst="textNoShape">
              <a:avLst/>
            </a:prstTxWarp>
          </a:bodyPr>
          <a:lstStyle/>
          <a:p>
            <a:endParaRPr lang="en-IN" sz="1350"/>
          </a:p>
        </p:txBody>
      </p:sp>
      <p:sp>
        <p:nvSpPr>
          <p:cNvPr id="673" name="Rectangle 649"/>
          <p:cNvSpPr>
            <a:spLocks noChangeArrowheads="1"/>
          </p:cNvSpPr>
          <p:nvPr/>
        </p:nvSpPr>
        <p:spPr bwMode="auto">
          <a:xfrm>
            <a:off x="8251399" y="6623321"/>
            <a:ext cx="125810" cy="320094"/>
          </a:xfrm>
          <a:prstGeom prst="rect">
            <a:avLst/>
          </a:prstGeom>
          <a:solidFill>
            <a:schemeClr val="accent1"/>
          </a:solidFill>
          <a:ln>
            <a:noFill/>
          </a:ln>
          <a:extLst/>
        </p:spPr>
        <p:txBody>
          <a:bodyPr vert="horz" wrap="square" lIns="68574" tIns="34287" rIns="68574" bIns="34287" numCol="1" anchor="t" anchorCtr="0" compatLnSpc="1">
            <a:prstTxWarp prst="textNoShape">
              <a:avLst/>
            </a:prstTxWarp>
          </a:bodyPr>
          <a:lstStyle/>
          <a:p>
            <a:endParaRPr lang="en-IN" sz="1350"/>
          </a:p>
        </p:txBody>
      </p:sp>
      <p:sp>
        <p:nvSpPr>
          <p:cNvPr id="674" name="Rectangle 474"/>
          <p:cNvSpPr>
            <a:spLocks noChangeArrowheads="1"/>
          </p:cNvSpPr>
          <p:nvPr/>
        </p:nvSpPr>
        <p:spPr bwMode="auto">
          <a:xfrm>
            <a:off x="8090705" y="6527590"/>
            <a:ext cx="19522" cy="58812"/>
          </a:xfrm>
          <a:prstGeom prst="rect">
            <a:avLst/>
          </a:prstGeom>
          <a:solidFill>
            <a:schemeClr val="bg1">
              <a:lumMod val="95000"/>
            </a:schemeClr>
          </a:solidFill>
          <a:ln>
            <a:noFill/>
          </a:ln>
        </p:spPr>
        <p:txBody>
          <a:bodyPr vert="horz" wrap="square" lIns="68574" tIns="34287" rIns="68574" bIns="34287" numCol="1" anchor="t" anchorCtr="0" compatLnSpc="1">
            <a:prstTxWarp prst="textNoShape">
              <a:avLst/>
            </a:prstTxWarp>
          </a:bodyPr>
          <a:lstStyle/>
          <a:p>
            <a:endParaRPr lang="en-IN" sz="1350"/>
          </a:p>
        </p:txBody>
      </p:sp>
      <p:sp>
        <p:nvSpPr>
          <p:cNvPr id="675" name="Rectangle 475"/>
          <p:cNvSpPr>
            <a:spLocks noChangeArrowheads="1"/>
          </p:cNvSpPr>
          <p:nvPr/>
        </p:nvSpPr>
        <p:spPr bwMode="auto">
          <a:xfrm>
            <a:off x="8131919" y="6527590"/>
            <a:ext cx="19522" cy="58812"/>
          </a:xfrm>
          <a:prstGeom prst="rect">
            <a:avLst/>
          </a:prstGeom>
          <a:solidFill>
            <a:schemeClr val="bg1">
              <a:lumMod val="95000"/>
            </a:schemeClr>
          </a:solidFill>
          <a:ln>
            <a:noFill/>
          </a:ln>
        </p:spPr>
        <p:txBody>
          <a:bodyPr vert="horz" wrap="square" lIns="68574" tIns="34287" rIns="68574" bIns="34287" numCol="1" anchor="t" anchorCtr="0" compatLnSpc="1">
            <a:prstTxWarp prst="textNoShape">
              <a:avLst/>
            </a:prstTxWarp>
          </a:bodyPr>
          <a:lstStyle/>
          <a:p>
            <a:endParaRPr lang="en-IN" sz="1350"/>
          </a:p>
        </p:txBody>
      </p:sp>
      <p:sp>
        <p:nvSpPr>
          <p:cNvPr id="676" name="Rectangle 476"/>
          <p:cNvSpPr>
            <a:spLocks noChangeArrowheads="1"/>
          </p:cNvSpPr>
          <p:nvPr/>
        </p:nvSpPr>
        <p:spPr bwMode="auto">
          <a:xfrm>
            <a:off x="8173132" y="6527590"/>
            <a:ext cx="19522" cy="58812"/>
          </a:xfrm>
          <a:prstGeom prst="rect">
            <a:avLst/>
          </a:prstGeom>
          <a:solidFill>
            <a:schemeClr val="bg1">
              <a:lumMod val="95000"/>
            </a:schemeClr>
          </a:solidFill>
          <a:ln>
            <a:noFill/>
          </a:ln>
        </p:spPr>
        <p:txBody>
          <a:bodyPr vert="horz" wrap="square" lIns="68574" tIns="34287" rIns="68574" bIns="34287" numCol="1" anchor="t" anchorCtr="0" compatLnSpc="1">
            <a:prstTxWarp prst="textNoShape">
              <a:avLst/>
            </a:prstTxWarp>
          </a:bodyPr>
          <a:lstStyle/>
          <a:p>
            <a:endParaRPr lang="en-IN" sz="1350"/>
          </a:p>
        </p:txBody>
      </p:sp>
      <p:sp>
        <p:nvSpPr>
          <p:cNvPr id="677" name="Rectangle 477"/>
          <p:cNvSpPr>
            <a:spLocks noChangeArrowheads="1"/>
          </p:cNvSpPr>
          <p:nvPr/>
        </p:nvSpPr>
        <p:spPr bwMode="auto">
          <a:xfrm>
            <a:off x="8213622" y="6527590"/>
            <a:ext cx="19522" cy="58812"/>
          </a:xfrm>
          <a:prstGeom prst="rect">
            <a:avLst/>
          </a:prstGeom>
          <a:solidFill>
            <a:schemeClr val="bg1">
              <a:lumMod val="95000"/>
            </a:schemeClr>
          </a:solidFill>
          <a:ln>
            <a:noFill/>
          </a:ln>
        </p:spPr>
        <p:txBody>
          <a:bodyPr vert="horz" wrap="square" lIns="68574" tIns="34287" rIns="68574" bIns="34287" numCol="1" anchor="t" anchorCtr="0" compatLnSpc="1">
            <a:prstTxWarp prst="textNoShape">
              <a:avLst/>
            </a:prstTxWarp>
          </a:bodyPr>
          <a:lstStyle/>
          <a:p>
            <a:endParaRPr lang="en-IN" sz="1350"/>
          </a:p>
        </p:txBody>
      </p:sp>
      <p:sp>
        <p:nvSpPr>
          <p:cNvPr id="678" name="Rectangle 478"/>
          <p:cNvSpPr>
            <a:spLocks noChangeArrowheads="1"/>
          </p:cNvSpPr>
          <p:nvPr/>
        </p:nvSpPr>
        <p:spPr bwMode="auto">
          <a:xfrm>
            <a:off x="8090705" y="6615326"/>
            <a:ext cx="19522" cy="59777"/>
          </a:xfrm>
          <a:prstGeom prst="rect">
            <a:avLst/>
          </a:prstGeom>
          <a:solidFill>
            <a:schemeClr val="bg1">
              <a:lumMod val="95000"/>
            </a:schemeClr>
          </a:solidFill>
          <a:ln>
            <a:noFill/>
          </a:ln>
        </p:spPr>
        <p:txBody>
          <a:bodyPr vert="horz" wrap="square" lIns="68574" tIns="34287" rIns="68574" bIns="34287" numCol="1" anchor="t" anchorCtr="0" compatLnSpc="1">
            <a:prstTxWarp prst="textNoShape">
              <a:avLst/>
            </a:prstTxWarp>
          </a:bodyPr>
          <a:lstStyle/>
          <a:p>
            <a:endParaRPr lang="en-IN" sz="1350"/>
          </a:p>
        </p:txBody>
      </p:sp>
      <p:sp>
        <p:nvSpPr>
          <p:cNvPr id="679" name="Rectangle 479"/>
          <p:cNvSpPr>
            <a:spLocks noChangeArrowheads="1"/>
          </p:cNvSpPr>
          <p:nvPr/>
        </p:nvSpPr>
        <p:spPr bwMode="auto">
          <a:xfrm>
            <a:off x="8131919" y="6615326"/>
            <a:ext cx="19522" cy="59777"/>
          </a:xfrm>
          <a:prstGeom prst="rect">
            <a:avLst/>
          </a:prstGeom>
          <a:solidFill>
            <a:schemeClr val="bg1">
              <a:lumMod val="95000"/>
            </a:schemeClr>
          </a:solidFill>
          <a:ln>
            <a:noFill/>
          </a:ln>
        </p:spPr>
        <p:txBody>
          <a:bodyPr vert="horz" wrap="square" lIns="68574" tIns="34287" rIns="68574" bIns="34287" numCol="1" anchor="t" anchorCtr="0" compatLnSpc="1">
            <a:prstTxWarp prst="textNoShape">
              <a:avLst/>
            </a:prstTxWarp>
          </a:bodyPr>
          <a:lstStyle/>
          <a:p>
            <a:endParaRPr lang="en-IN" sz="1350"/>
          </a:p>
        </p:txBody>
      </p:sp>
      <p:sp>
        <p:nvSpPr>
          <p:cNvPr id="680" name="Rectangle 480"/>
          <p:cNvSpPr>
            <a:spLocks noChangeArrowheads="1"/>
          </p:cNvSpPr>
          <p:nvPr/>
        </p:nvSpPr>
        <p:spPr bwMode="auto">
          <a:xfrm>
            <a:off x="8173132" y="6615326"/>
            <a:ext cx="19522" cy="59777"/>
          </a:xfrm>
          <a:prstGeom prst="rect">
            <a:avLst/>
          </a:prstGeom>
          <a:solidFill>
            <a:schemeClr val="bg1">
              <a:lumMod val="95000"/>
            </a:schemeClr>
          </a:solidFill>
          <a:ln>
            <a:noFill/>
          </a:ln>
        </p:spPr>
        <p:txBody>
          <a:bodyPr vert="horz" wrap="square" lIns="68574" tIns="34287" rIns="68574" bIns="34287" numCol="1" anchor="t" anchorCtr="0" compatLnSpc="1">
            <a:prstTxWarp prst="textNoShape">
              <a:avLst/>
            </a:prstTxWarp>
          </a:bodyPr>
          <a:lstStyle/>
          <a:p>
            <a:endParaRPr lang="en-IN" sz="1350"/>
          </a:p>
        </p:txBody>
      </p:sp>
      <p:sp>
        <p:nvSpPr>
          <p:cNvPr id="681" name="Rectangle 481"/>
          <p:cNvSpPr>
            <a:spLocks noChangeArrowheads="1"/>
          </p:cNvSpPr>
          <p:nvPr/>
        </p:nvSpPr>
        <p:spPr bwMode="auto">
          <a:xfrm>
            <a:off x="8213622" y="6615326"/>
            <a:ext cx="19522" cy="59777"/>
          </a:xfrm>
          <a:prstGeom prst="rect">
            <a:avLst/>
          </a:prstGeom>
          <a:solidFill>
            <a:schemeClr val="bg1">
              <a:lumMod val="95000"/>
            </a:schemeClr>
          </a:solidFill>
          <a:ln>
            <a:noFill/>
          </a:ln>
        </p:spPr>
        <p:txBody>
          <a:bodyPr vert="horz" wrap="square" lIns="68574" tIns="34287" rIns="68574" bIns="34287" numCol="1" anchor="t" anchorCtr="0" compatLnSpc="1">
            <a:prstTxWarp prst="textNoShape">
              <a:avLst/>
            </a:prstTxWarp>
          </a:bodyPr>
          <a:lstStyle/>
          <a:p>
            <a:endParaRPr lang="en-IN" sz="1350"/>
          </a:p>
        </p:txBody>
      </p:sp>
      <p:sp>
        <p:nvSpPr>
          <p:cNvPr id="682" name="Rectangle 482"/>
          <p:cNvSpPr>
            <a:spLocks noChangeArrowheads="1"/>
          </p:cNvSpPr>
          <p:nvPr/>
        </p:nvSpPr>
        <p:spPr bwMode="auto">
          <a:xfrm>
            <a:off x="8090705" y="6701134"/>
            <a:ext cx="19522" cy="58812"/>
          </a:xfrm>
          <a:prstGeom prst="rect">
            <a:avLst/>
          </a:prstGeom>
          <a:solidFill>
            <a:schemeClr val="bg1">
              <a:lumMod val="95000"/>
            </a:schemeClr>
          </a:solidFill>
          <a:ln>
            <a:noFill/>
          </a:ln>
        </p:spPr>
        <p:txBody>
          <a:bodyPr vert="horz" wrap="square" lIns="68574" tIns="34287" rIns="68574" bIns="34287" numCol="1" anchor="t" anchorCtr="0" compatLnSpc="1">
            <a:prstTxWarp prst="textNoShape">
              <a:avLst/>
            </a:prstTxWarp>
          </a:bodyPr>
          <a:lstStyle/>
          <a:p>
            <a:endParaRPr lang="en-IN" sz="1350"/>
          </a:p>
        </p:txBody>
      </p:sp>
      <p:sp>
        <p:nvSpPr>
          <p:cNvPr id="683" name="Rectangle 483"/>
          <p:cNvSpPr>
            <a:spLocks noChangeArrowheads="1"/>
          </p:cNvSpPr>
          <p:nvPr/>
        </p:nvSpPr>
        <p:spPr bwMode="auto">
          <a:xfrm>
            <a:off x="8131919" y="6701134"/>
            <a:ext cx="19522" cy="58812"/>
          </a:xfrm>
          <a:prstGeom prst="rect">
            <a:avLst/>
          </a:prstGeom>
          <a:solidFill>
            <a:schemeClr val="bg1">
              <a:lumMod val="95000"/>
            </a:schemeClr>
          </a:solidFill>
          <a:ln>
            <a:noFill/>
          </a:ln>
        </p:spPr>
        <p:txBody>
          <a:bodyPr vert="horz" wrap="square" lIns="68574" tIns="34287" rIns="68574" bIns="34287" numCol="1" anchor="t" anchorCtr="0" compatLnSpc="1">
            <a:prstTxWarp prst="textNoShape">
              <a:avLst/>
            </a:prstTxWarp>
          </a:bodyPr>
          <a:lstStyle/>
          <a:p>
            <a:endParaRPr lang="en-IN" sz="1350"/>
          </a:p>
        </p:txBody>
      </p:sp>
      <p:sp>
        <p:nvSpPr>
          <p:cNvPr id="684" name="Rectangle 484"/>
          <p:cNvSpPr>
            <a:spLocks noChangeArrowheads="1"/>
          </p:cNvSpPr>
          <p:nvPr/>
        </p:nvSpPr>
        <p:spPr bwMode="auto">
          <a:xfrm>
            <a:off x="8173132" y="6701134"/>
            <a:ext cx="19522" cy="58812"/>
          </a:xfrm>
          <a:prstGeom prst="rect">
            <a:avLst/>
          </a:prstGeom>
          <a:solidFill>
            <a:schemeClr val="bg1">
              <a:lumMod val="95000"/>
            </a:schemeClr>
          </a:solidFill>
          <a:ln>
            <a:noFill/>
          </a:ln>
        </p:spPr>
        <p:txBody>
          <a:bodyPr vert="horz" wrap="square" lIns="68574" tIns="34287" rIns="68574" bIns="34287" numCol="1" anchor="t" anchorCtr="0" compatLnSpc="1">
            <a:prstTxWarp prst="textNoShape">
              <a:avLst/>
            </a:prstTxWarp>
          </a:bodyPr>
          <a:lstStyle/>
          <a:p>
            <a:endParaRPr lang="en-IN" sz="1350"/>
          </a:p>
        </p:txBody>
      </p:sp>
      <p:sp>
        <p:nvSpPr>
          <p:cNvPr id="685" name="Rectangle 486"/>
          <p:cNvSpPr>
            <a:spLocks noChangeArrowheads="1"/>
          </p:cNvSpPr>
          <p:nvPr/>
        </p:nvSpPr>
        <p:spPr bwMode="auto">
          <a:xfrm>
            <a:off x="8213624" y="6701136"/>
            <a:ext cx="19522" cy="58813"/>
          </a:xfrm>
          <a:prstGeom prst="rect">
            <a:avLst/>
          </a:prstGeom>
          <a:solidFill>
            <a:schemeClr val="bg1">
              <a:lumMod val="95000"/>
            </a:schemeClr>
          </a:solidFill>
          <a:ln>
            <a:noFill/>
          </a:ln>
        </p:spPr>
        <p:txBody>
          <a:bodyPr vert="horz" wrap="square" lIns="68574" tIns="34287" rIns="68574" bIns="34287" numCol="1" anchor="t" anchorCtr="0" compatLnSpc="1">
            <a:prstTxWarp prst="textNoShape">
              <a:avLst/>
            </a:prstTxWarp>
          </a:bodyPr>
          <a:lstStyle/>
          <a:p>
            <a:endParaRPr lang="en-IN" sz="1350"/>
          </a:p>
        </p:txBody>
      </p:sp>
      <p:sp>
        <p:nvSpPr>
          <p:cNvPr id="686" name="Rectangle 487"/>
          <p:cNvSpPr>
            <a:spLocks noChangeArrowheads="1"/>
          </p:cNvSpPr>
          <p:nvPr/>
        </p:nvSpPr>
        <p:spPr bwMode="auto">
          <a:xfrm>
            <a:off x="8090705" y="6788873"/>
            <a:ext cx="19522" cy="59777"/>
          </a:xfrm>
          <a:prstGeom prst="rect">
            <a:avLst/>
          </a:prstGeom>
          <a:solidFill>
            <a:schemeClr val="bg1">
              <a:lumMod val="95000"/>
            </a:schemeClr>
          </a:solidFill>
          <a:ln>
            <a:noFill/>
          </a:ln>
        </p:spPr>
        <p:txBody>
          <a:bodyPr vert="horz" wrap="square" lIns="68574" tIns="34287" rIns="68574" bIns="34287" numCol="1" anchor="t" anchorCtr="0" compatLnSpc="1">
            <a:prstTxWarp prst="textNoShape">
              <a:avLst/>
            </a:prstTxWarp>
          </a:bodyPr>
          <a:lstStyle/>
          <a:p>
            <a:endParaRPr lang="en-IN" sz="1350"/>
          </a:p>
        </p:txBody>
      </p:sp>
      <p:sp>
        <p:nvSpPr>
          <p:cNvPr id="687" name="Rectangle 488"/>
          <p:cNvSpPr>
            <a:spLocks noChangeArrowheads="1"/>
          </p:cNvSpPr>
          <p:nvPr/>
        </p:nvSpPr>
        <p:spPr bwMode="auto">
          <a:xfrm>
            <a:off x="8131919" y="6788873"/>
            <a:ext cx="19522" cy="59777"/>
          </a:xfrm>
          <a:prstGeom prst="rect">
            <a:avLst/>
          </a:prstGeom>
          <a:solidFill>
            <a:schemeClr val="bg1">
              <a:lumMod val="95000"/>
            </a:schemeClr>
          </a:solidFill>
          <a:ln>
            <a:noFill/>
          </a:ln>
        </p:spPr>
        <p:txBody>
          <a:bodyPr vert="horz" wrap="square" lIns="68574" tIns="34287" rIns="68574" bIns="34287" numCol="1" anchor="t" anchorCtr="0" compatLnSpc="1">
            <a:prstTxWarp prst="textNoShape">
              <a:avLst/>
            </a:prstTxWarp>
          </a:bodyPr>
          <a:lstStyle/>
          <a:p>
            <a:endParaRPr lang="en-IN" sz="1350"/>
          </a:p>
        </p:txBody>
      </p:sp>
      <p:sp>
        <p:nvSpPr>
          <p:cNvPr id="688" name="Rectangle 489"/>
          <p:cNvSpPr>
            <a:spLocks noChangeArrowheads="1"/>
          </p:cNvSpPr>
          <p:nvPr/>
        </p:nvSpPr>
        <p:spPr bwMode="auto">
          <a:xfrm>
            <a:off x="8173134" y="6788873"/>
            <a:ext cx="19522" cy="59777"/>
          </a:xfrm>
          <a:prstGeom prst="rect">
            <a:avLst/>
          </a:prstGeom>
          <a:solidFill>
            <a:schemeClr val="bg1">
              <a:lumMod val="95000"/>
            </a:schemeClr>
          </a:solidFill>
          <a:ln>
            <a:noFill/>
          </a:ln>
        </p:spPr>
        <p:txBody>
          <a:bodyPr vert="horz" wrap="square" lIns="68574" tIns="34287" rIns="68574" bIns="34287" numCol="1" anchor="t" anchorCtr="0" compatLnSpc="1">
            <a:prstTxWarp prst="textNoShape">
              <a:avLst/>
            </a:prstTxWarp>
          </a:bodyPr>
          <a:lstStyle/>
          <a:p>
            <a:endParaRPr lang="en-IN" sz="1350"/>
          </a:p>
        </p:txBody>
      </p:sp>
      <p:sp>
        <p:nvSpPr>
          <p:cNvPr id="689" name="Rectangle 490"/>
          <p:cNvSpPr>
            <a:spLocks noChangeArrowheads="1"/>
          </p:cNvSpPr>
          <p:nvPr/>
        </p:nvSpPr>
        <p:spPr bwMode="auto">
          <a:xfrm>
            <a:off x="8213624" y="6788873"/>
            <a:ext cx="19522" cy="59777"/>
          </a:xfrm>
          <a:prstGeom prst="rect">
            <a:avLst/>
          </a:prstGeom>
          <a:solidFill>
            <a:schemeClr val="bg1">
              <a:lumMod val="95000"/>
            </a:schemeClr>
          </a:solidFill>
          <a:ln>
            <a:noFill/>
          </a:ln>
        </p:spPr>
        <p:txBody>
          <a:bodyPr vert="horz" wrap="square" lIns="68574" tIns="34287" rIns="68574" bIns="34287" numCol="1" anchor="t" anchorCtr="0" compatLnSpc="1">
            <a:prstTxWarp prst="textNoShape">
              <a:avLst/>
            </a:prstTxWarp>
          </a:bodyPr>
          <a:lstStyle/>
          <a:p>
            <a:endParaRPr lang="en-IN" sz="1350"/>
          </a:p>
        </p:txBody>
      </p:sp>
      <p:sp>
        <p:nvSpPr>
          <p:cNvPr id="690" name="Rectangle 491"/>
          <p:cNvSpPr>
            <a:spLocks noChangeArrowheads="1"/>
          </p:cNvSpPr>
          <p:nvPr/>
        </p:nvSpPr>
        <p:spPr bwMode="auto">
          <a:xfrm>
            <a:off x="8090705" y="6874682"/>
            <a:ext cx="19522" cy="58813"/>
          </a:xfrm>
          <a:prstGeom prst="rect">
            <a:avLst/>
          </a:prstGeom>
          <a:solidFill>
            <a:schemeClr val="bg1">
              <a:lumMod val="95000"/>
            </a:schemeClr>
          </a:solidFill>
          <a:ln>
            <a:noFill/>
          </a:ln>
        </p:spPr>
        <p:txBody>
          <a:bodyPr vert="horz" wrap="square" lIns="68574" tIns="34287" rIns="68574" bIns="34287" numCol="1" anchor="t" anchorCtr="0" compatLnSpc="1">
            <a:prstTxWarp prst="textNoShape">
              <a:avLst/>
            </a:prstTxWarp>
          </a:bodyPr>
          <a:lstStyle/>
          <a:p>
            <a:endParaRPr lang="en-IN" sz="1350"/>
          </a:p>
        </p:txBody>
      </p:sp>
      <p:sp>
        <p:nvSpPr>
          <p:cNvPr id="691" name="Rectangle 492"/>
          <p:cNvSpPr>
            <a:spLocks noChangeArrowheads="1"/>
          </p:cNvSpPr>
          <p:nvPr/>
        </p:nvSpPr>
        <p:spPr bwMode="auto">
          <a:xfrm>
            <a:off x="8131919" y="6874682"/>
            <a:ext cx="19522" cy="58813"/>
          </a:xfrm>
          <a:prstGeom prst="rect">
            <a:avLst/>
          </a:prstGeom>
          <a:solidFill>
            <a:schemeClr val="bg1">
              <a:lumMod val="95000"/>
            </a:schemeClr>
          </a:solidFill>
          <a:ln>
            <a:noFill/>
          </a:ln>
        </p:spPr>
        <p:txBody>
          <a:bodyPr vert="horz" wrap="square" lIns="68574" tIns="34287" rIns="68574" bIns="34287" numCol="1" anchor="t" anchorCtr="0" compatLnSpc="1">
            <a:prstTxWarp prst="textNoShape">
              <a:avLst/>
            </a:prstTxWarp>
          </a:bodyPr>
          <a:lstStyle/>
          <a:p>
            <a:endParaRPr lang="en-IN" sz="1350"/>
          </a:p>
        </p:txBody>
      </p:sp>
      <p:sp>
        <p:nvSpPr>
          <p:cNvPr id="692" name="Rectangle 493"/>
          <p:cNvSpPr>
            <a:spLocks noChangeArrowheads="1"/>
          </p:cNvSpPr>
          <p:nvPr/>
        </p:nvSpPr>
        <p:spPr bwMode="auto">
          <a:xfrm>
            <a:off x="8173134" y="6874682"/>
            <a:ext cx="19522" cy="58813"/>
          </a:xfrm>
          <a:prstGeom prst="rect">
            <a:avLst/>
          </a:prstGeom>
          <a:solidFill>
            <a:schemeClr val="bg1">
              <a:lumMod val="95000"/>
            </a:schemeClr>
          </a:solidFill>
          <a:ln>
            <a:noFill/>
          </a:ln>
        </p:spPr>
        <p:txBody>
          <a:bodyPr vert="horz" wrap="square" lIns="68574" tIns="34287" rIns="68574" bIns="34287" numCol="1" anchor="t" anchorCtr="0" compatLnSpc="1">
            <a:prstTxWarp prst="textNoShape">
              <a:avLst/>
            </a:prstTxWarp>
          </a:bodyPr>
          <a:lstStyle/>
          <a:p>
            <a:endParaRPr lang="en-IN" sz="1350"/>
          </a:p>
        </p:txBody>
      </p:sp>
      <p:sp>
        <p:nvSpPr>
          <p:cNvPr id="693" name="Rectangle 494"/>
          <p:cNvSpPr>
            <a:spLocks noChangeArrowheads="1"/>
          </p:cNvSpPr>
          <p:nvPr/>
        </p:nvSpPr>
        <p:spPr bwMode="auto">
          <a:xfrm>
            <a:off x="8213624" y="6874682"/>
            <a:ext cx="19522" cy="58813"/>
          </a:xfrm>
          <a:prstGeom prst="rect">
            <a:avLst/>
          </a:prstGeom>
          <a:solidFill>
            <a:schemeClr val="bg1">
              <a:lumMod val="95000"/>
            </a:schemeClr>
          </a:solidFill>
          <a:ln>
            <a:noFill/>
          </a:ln>
        </p:spPr>
        <p:txBody>
          <a:bodyPr vert="horz" wrap="square" lIns="68574" tIns="34287" rIns="68574" bIns="34287" numCol="1" anchor="t" anchorCtr="0" compatLnSpc="1">
            <a:prstTxWarp prst="textNoShape">
              <a:avLst/>
            </a:prstTxWarp>
          </a:bodyPr>
          <a:lstStyle/>
          <a:p>
            <a:endParaRPr lang="en-IN" sz="1350"/>
          </a:p>
        </p:txBody>
      </p:sp>
      <p:sp>
        <p:nvSpPr>
          <p:cNvPr id="694" name="Line 225"/>
          <p:cNvSpPr>
            <a:spLocks noChangeShapeType="1"/>
          </p:cNvSpPr>
          <p:nvPr/>
        </p:nvSpPr>
        <p:spPr bwMode="auto">
          <a:xfrm flipH="1">
            <a:off x="5437060" y="5815371"/>
            <a:ext cx="0" cy="272033"/>
          </a:xfrm>
          <a:prstGeom prst="line">
            <a:avLst/>
          </a:prstGeom>
          <a:noFill/>
          <a:ln w="3175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68574" tIns="34287" rIns="68574" bIns="34287" numCol="1" anchor="t" anchorCtr="0" compatLnSpc="1">
            <a:prstTxWarp prst="textNoShape">
              <a:avLst/>
            </a:prstTxWarp>
          </a:bodyPr>
          <a:lstStyle/>
          <a:p>
            <a:endParaRPr lang="en-IN" sz="1350"/>
          </a:p>
        </p:txBody>
      </p:sp>
      <p:sp>
        <p:nvSpPr>
          <p:cNvPr id="695" name="Line 226"/>
          <p:cNvSpPr>
            <a:spLocks noChangeShapeType="1"/>
          </p:cNvSpPr>
          <p:nvPr/>
        </p:nvSpPr>
        <p:spPr bwMode="auto">
          <a:xfrm flipH="1">
            <a:off x="5499760" y="5815371"/>
            <a:ext cx="0" cy="272033"/>
          </a:xfrm>
          <a:prstGeom prst="line">
            <a:avLst/>
          </a:prstGeom>
          <a:noFill/>
          <a:ln w="3175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68574" tIns="34287" rIns="68574" bIns="34287" numCol="1" anchor="t" anchorCtr="0" compatLnSpc="1">
            <a:prstTxWarp prst="textNoShape">
              <a:avLst/>
            </a:prstTxWarp>
          </a:bodyPr>
          <a:lstStyle/>
          <a:p>
            <a:endParaRPr lang="en-IN" sz="1350"/>
          </a:p>
        </p:txBody>
      </p:sp>
      <p:sp>
        <p:nvSpPr>
          <p:cNvPr id="696" name="Rectangle 227"/>
          <p:cNvSpPr>
            <a:spLocks noChangeArrowheads="1"/>
          </p:cNvSpPr>
          <p:nvPr/>
        </p:nvSpPr>
        <p:spPr bwMode="auto">
          <a:xfrm flipH="1">
            <a:off x="5360594" y="5954038"/>
            <a:ext cx="215631" cy="1053466"/>
          </a:xfrm>
          <a:prstGeom prst="rect">
            <a:avLst/>
          </a:prstGeom>
          <a:solidFill>
            <a:schemeClr val="accent2"/>
          </a:solidFill>
          <a:ln>
            <a:noFill/>
          </a:ln>
          <a:extLst/>
        </p:spPr>
        <p:txBody>
          <a:bodyPr vert="horz" wrap="square" lIns="68574" tIns="34287" rIns="68574" bIns="34287" numCol="1" anchor="t" anchorCtr="0" compatLnSpc="1">
            <a:prstTxWarp prst="textNoShape">
              <a:avLst/>
            </a:prstTxWarp>
          </a:bodyPr>
          <a:lstStyle/>
          <a:p>
            <a:endParaRPr lang="en-IN" sz="1350"/>
          </a:p>
        </p:txBody>
      </p:sp>
      <p:sp>
        <p:nvSpPr>
          <p:cNvPr id="697" name="Rectangle 228"/>
          <p:cNvSpPr>
            <a:spLocks noChangeArrowheads="1"/>
          </p:cNvSpPr>
          <p:nvPr/>
        </p:nvSpPr>
        <p:spPr bwMode="auto">
          <a:xfrm flipH="1">
            <a:off x="5523312" y="5954038"/>
            <a:ext cx="52913" cy="1053466"/>
          </a:xfrm>
          <a:prstGeom prst="rect">
            <a:avLst/>
          </a:prstGeom>
          <a:solidFill>
            <a:schemeClr val="accent2">
              <a:lumMod val="75000"/>
            </a:schemeClr>
          </a:solidFill>
          <a:ln>
            <a:noFill/>
          </a:ln>
          <a:extLst/>
        </p:spPr>
        <p:txBody>
          <a:bodyPr vert="horz" wrap="square" lIns="68574" tIns="34287" rIns="68574" bIns="34287" numCol="1" anchor="t" anchorCtr="0" compatLnSpc="1">
            <a:prstTxWarp prst="textNoShape">
              <a:avLst/>
            </a:prstTxWarp>
          </a:bodyPr>
          <a:lstStyle/>
          <a:p>
            <a:endParaRPr lang="en-IN" sz="1350"/>
          </a:p>
        </p:txBody>
      </p:sp>
      <p:sp>
        <p:nvSpPr>
          <p:cNvPr id="698" name="Rectangle 229"/>
          <p:cNvSpPr>
            <a:spLocks noChangeArrowheads="1"/>
          </p:cNvSpPr>
          <p:nvPr/>
        </p:nvSpPr>
        <p:spPr bwMode="auto">
          <a:xfrm flipH="1">
            <a:off x="5615409" y="6274197"/>
            <a:ext cx="216242" cy="733307"/>
          </a:xfrm>
          <a:prstGeom prst="rect">
            <a:avLst/>
          </a:prstGeom>
          <a:solidFill>
            <a:schemeClr val="accent2"/>
          </a:solidFill>
          <a:ln>
            <a:noFill/>
          </a:ln>
          <a:extLst/>
        </p:spPr>
        <p:txBody>
          <a:bodyPr vert="horz" wrap="square" lIns="68574" tIns="34287" rIns="68574" bIns="34287" numCol="1" anchor="t" anchorCtr="0" compatLnSpc="1">
            <a:prstTxWarp prst="textNoShape">
              <a:avLst/>
            </a:prstTxWarp>
          </a:bodyPr>
          <a:lstStyle/>
          <a:p>
            <a:endParaRPr lang="en-IN" sz="1350"/>
          </a:p>
        </p:txBody>
      </p:sp>
      <p:sp>
        <p:nvSpPr>
          <p:cNvPr id="699" name="Rectangle 230"/>
          <p:cNvSpPr>
            <a:spLocks noChangeArrowheads="1"/>
          </p:cNvSpPr>
          <p:nvPr/>
        </p:nvSpPr>
        <p:spPr bwMode="auto">
          <a:xfrm flipH="1">
            <a:off x="5642629" y="6062117"/>
            <a:ext cx="161800" cy="212080"/>
          </a:xfrm>
          <a:prstGeom prst="rect">
            <a:avLst/>
          </a:prstGeom>
          <a:solidFill>
            <a:schemeClr val="accent2"/>
          </a:solidFill>
          <a:ln>
            <a:noFill/>
          </a:ln>
          <a:extLst/>
        </p:spPr>
        <p:txBody>
          <a:bodyPr vert="horz" wrap="square" lIns="68574" tIns="34287" rIns="68574" bIns="34287" numCol="1" anchor="t" anchorCtr="0" compatLnSpc="1">
            <a:prstTxWarp prst="textNoShape">
              <a:avLst/>
            </a:prstTxWarp>
          </a:bodyPr>
          <a:lstStyle/>
          <a:p>
            <a:endParaRPr lang="en-IN" sz="1350"/>
          </a:p>
        </p:txBody>
      </p:sp>
      <p:sp>
        <p:nvSpPr>
          <p:cNvPr id="700" name="Freeform 231"/>
          <p:cNvSpPr>
            <a:spLocks/>
          </p:cNvSpPr>
          <p:nvPr/>
        </p:nvSpPr>
        <p:spPr bwMode="auto">
          <a:xfrm flipH="1">
            <a:off x="5682697" y="5920595"/>
            <a:ext cx="82582" cy="141522"/>
          </a:xfrm>
          <a:custGeom>
            <a:avLst/>
            <a:gdLst>
              <a:gd name="T0" fmla="*/ 186 w 270"/>
              <a:gd name="T1" fmla="*/ 0 h 347"/>
              <a:gd name="T2" fmla="*/ 84 w 270"/>
              <a:gd name="T3" fmla="*/ 0 h 347"/>
              <a:gd name="T4" fmla="*/ 0 w 270"/>
              <a:gd name="T5" fmla="*/ 347 h 347"/>
              <a:gd name="T6" fmla="*/ 270 w 270"/>
              <a:gd name="T7" fmla="*/ 347 h 347"/>
              <a:gd name="T8" fmla="*/ 186 w 270"/>
              <a:gd name="T9" fmla="*/ 0 h 347"/>
            </a:gdLst>
            <a:ahLst/>
            <a:cxnLst>
              <a:cxn ang="0">
                <a:pos x="T0" y="T1"/>
              </a:cxn>
              <a:cxn ang="0">
                <a:pos x="T2" y="T3"/>
              </a:cxn>
              <a:cxn ang="0">
                <a:pos x="T4" y="T5"/>
              </a:cxn>
              <a:cxn ang="0">
                <a:pos x="T6" y="T7"/>
              </a:cxn>
              <a:cxn ang="0">
                <a:pos x="T8" y="T9"/>
              </a:cxn>
            </a:cxnLst>
            <a:rect l="0" t="0" r="r" b="b"/>
            <a:pathLst>
              <a:path w="270" h="347">
                <a:moveTo>
                  <a:pt x="186" y="0"/>
                </a:moveTo>
                <a:lnTo>
                  <a:pt x="84" y="0"/>
                </a:lnTo>
                <a:lnTo>
                  <a:pt x="0" y="347"/>
                </a:lnTo>
                <a:lnTo>
                  <a:pt x="270" y="347"/>
                </a:lnTo>
                <a:lnTo>
                  <a:pt x="186" y="0"/>
                </a:lnTo>
                <a:close/>
              </a:path>
            </a:pathLst>
          </a:custGeom>
          <a:solidFill>
            <a:schemeClr val="accent2"/>
          </a:solidFill>
          <a:ln>
            <a:noFill/>
          </a:ln>
          <a:extLst/>
        </p:spPr>
        <p:txBody>
          <a:bodyPr vert="horz" wrap="square" lIns="68574" tIns="34287" rIns="68574" bIns="34287" numCol="1" anchor="t" anchorCtr="0" compatLnSpc="1">
            <a:prstTxWarp prst="textNoShape">
              <a:avLst/>
            </a:prstTxWarp>
          </a:bodyPr>
          <a:lstStyle/>
          <a:p>
            <a:endParaRPr lang="en-IN" sz="1350"/>
          </a:p>
        </p:txBody>
      </p:sp>
      <p:sp>
        <p:nvSpPr>
          <p:cNvPr id="701" name="Rectangle 232"/>
          <p:cNvSpPr>
            <a:spLocks noChangeArrowheads="1"/>
          </p:cNvSpPr>
          <p:nvPr/>
        </p:nvSpPr>
        <p:spPr bwMode="auto">
          <a:xfrm flipH="1">
            <a:off x="5778737" y="6322732"/>
            <a:ext cx="22939" cy="684773"/>
          </a:xfrm>
          <a:prstGeom prst="rect">
            <a:avLst/>
          </a:prstGeom>
          <a:solidFill>
            <a:schemeClr val="accent2">
              <a:lumMod val="75000"/>
            </a:schemeClr>
          </a:solidFill>
          <a:ln>
            <a:noFill/>
          </a:ln>
          <a:extLst/>
        </p:spPr>
        <p:txBody>
          <a:bodyPr vert="horz" wrap="square" lIns="68574" tIns="34287" rIns="68574" bIns="34287" numCol="1" anchor="t" anchorCtr="0" compatLnSpc="1">
            <a:prstTxWarp prst="textNoShape">
              <a:avLst/>
            </a:prstTxWarp>
          </a:bodyPr>
          <a:lstStyle/>
          <a:p>
            <a:endParaRPr lang="en-IN" sz="1350"/>
          </a:p>
        </p:txBody>
      </p:sp>
      <p:sp>
        <p:nvSpPr>
          <p:cNvPr id="702" name="Rectangle 233"/>
          <p:cNvSpPr>
            <a:spLocks noChangeArrowheads="1"/>
          </p:cNvSpPr>
          <p:nvPr/>
        </p:nvSpPr>
        <p:spPr bwMode="auto">
          <a:xfrm flipH="1">
            <a:off x="5734999" y="6322732"/>
            <a:ext cx="22022" cy="684773"/>
          </a:xfrm>
          <a:prstGeom prst="rect">
            <a:avLst/>
          </a:prstGeom>
          <a:solidFill>
            <a:schemeClr val="accent2">
              <a:lumMod val="75000"/>
            </a:schemeClr>
          </a:solidFill>
          <a:ln>
            <a:noFill/>
          </a:ln>
          <a:extLst/>
        </p:spPr>
        <p:txBody>
          <a:bodyPr vert="horz" wrap="square" lIns="68574" tIns="34287" rIns="68574" bIns="34287" numCol="1" anchor="t" anchorCtr="0" compatLnSpc="1">
            <a:prstTxWarp prst="textNoShape">
              <a:avLst/>
            </a:prstTxWarp>
          </a:bodyPr>
          <a:lstStyle/>
          <a:p>
            <a:endParaRPr lang="en-IN" sz="1350"/>
          </a:p>
        </p:txBody>
      </p:sp>
      <p:sp>
        <p:nvSpPr>
          <p:cNvPr id="703" name="Rectangle 234"/>
          <p:cNvSpPr>
            <a:spLocks noChangeArrowheads="1"/>
          </p:cNvSpPr>
          <p:nvPr/>
        </p:nvSpPr>
        <p:spPr bwMode="auto">
          <a:xfrm flipH="1">
            <a:off x="5690344" y="6322732"/>
            <a:ext cx="22634" cy="684773"/>
          </a:xfrm>
          <a:prstGeom prst="rect">
            <a:avLst/>
          </a:prstGeom>
          <a:solidFill>
            <a:schemeClr val="accent2">
              <a:lumMod val="75000"/>
            </a:schemeClr>
          </a:solidFill>
          <a:ln>
            <a:noFill/>
          </a:ln>
          <a:extLst/>
        </p:spPr>
        <p:txBody>
          <a:bodyPr vert="horz" wrap="square" lIns="68574" tIns="34287" rIns="68574" bIns="34287" numCol="1" anchor="t" anchorCtr="0" compatLnSpc="1">
            <a:prstTxWarp prst="textNoShape">
              <a:avLst/>
            </a:prstTxWarp>
          </a:bodyPr>
          <a:lstStyle/>
          <a:p>
            <a:endParaRPr lang="en-IN" sz="1350"/>
          </a:p>
        </p:txBody>
      </p:sp>
      <p:sp>
        <p:nvSpPr>
          <p:cNvPr id="704" name="Rectangle 235"/>
          <p:cNvSpPr>
            <a:spLocks noChangeArrowheads="1"/>
          </p:cNvSpPr>
          <p:nvPr/>
        </p:nvSpPr>
        <p:spPr bwMode="auto">
          <a:xfrm flipH="1">
            <a:off x="5646605" y="6322732"/>
            <a:ext cx="22634" cy="684773"/>
          </a:xfrm>
          <a:prstGeom prst="rect">
            <a:avLst/>
          </a:prstGeom>
          <a:solidFill>
            <a:schemeClr val="accent2">
              <a:lumMod val="75000"/>
            </a:schemeClr>
          </a:solidFill>
          <a:ln>
            <a:noFill/>
          </a:ln>
          <a:extLst/>
        </p:spPr>
        <p:txBody>
          <a:bodyPr vert="horz" wrap="square" lIns="68574" tIns="34287" rIns="68574" bIns="34287" numCol="1" anchor="t" anchorCtr="0" compatLnSpc="1">
            <a:prstTxWarp prst="textNoShape">
              <a:avLst/>
            </a:prstTxWarp>
          </a:bodyPr>
          <a:lstStyle/>
          <a:p>
            <a:endParaRPr lang="en-IN" sz="1350"/>
          </a:p>
        </p:txBody>
      </p:sp>
      <p:sp>
        <p:nvSpPr>
          <p:cNvPr id="705" name="Rectangle 236"/>
          <p:cNvSpPr>
            <a:spLocks noChangeArrowheads="1"/>
          </p:cNvSpPr>
          <p:nvPr/>
        </p:nvSpPr>
        <p:spPr bwMode="auto">
          <a:xfrm flipH="1">
            <a:off x="5642629" y="6062117"/>
            <a:ext cx="161800" cy="22024"/>
          </a:xfrm>
          <a:prstGeom prst="rect">
            <a:avLst/>
          </a:prstGeom>
          <a:solidFill>
            <a:schemeClr val="accent2">
              <a:lumMod val="75000"/>
            </a:schemeClr>
          </a:solidFill>
          <a:ln>
            <a:noFill/>
          </a:ln>
          <a:extLst/>
        </p:spPr>
        <p:txBody>
          <a:bodyPr vert="horz" wrap="square" lIns="68574" tIns="34287" rIns="68574" bIns="34287" numCol="1" anchor="t" anchorCtr="0" compatLnSpc="1">
            <a:prstTxWarp prst="textNoShape">
              <a:avLst/>
            </a:prstTxWarp>
          </a:bodyPr>
          <a:lstStyle/>
          <a:p>
            <a:endParaRPr lang="en-IN" sz="1350"/>
          </a:p>
        </p:txBody>
      </p:sp>
      <p:sp>
        <p:nvSpPr>
          <p:cNvPr id="706" name="Rectangle 237"/>
          <p:cNvSpPr>
            <a:spLocks noChangeArrowheads="1"/>
          </p:cNvSpPr>
          <p:nvPr/>
        </p:nvSpPr>
        <p:spPr bwMode="auto">
          <a:xfrm flipH="1">
            <a:off x="5615409" y="6251767"/>
            <a:ext cx="216242" cy="22431"/>
          </a:xfrm>
          <a:prstGeom prst="rect">
            <a:avLst/>
          </a:prstGeom>
          <a:solidFill>
            <a:schemeClr val="accent2">
              <a:lumMod val="75000"/>
            </a:schemeClr>
          </a:solidFill>
          <a:ln>
            <a:noFill/>
          </a:ln>
          <a:extLst/>
        </p:spPr>
        <p:txBody>
          <a:bodyPr vert="horz" wrap="square" lIns="68574" tIns="34287" rIns="68574" bIns="34287" numCol="1" anchor="t" anchorCtr="0" compatLnSpc="1">
            <a:prstTxWarp prst="textNoShape">
              <a:avLst/>
            </a:prstTxWarp>
          </a:bodyPr>
          <a:lstStyle/>
          <a:p>
            <a:endParaRPr lang="en-IN" sz="1350"/>
          </a:p>
        </p:txBody>
      </p:sp>
      <p:sp>
        <p:nvSpPr>
          <p:cNvPr id="707" name="Rectangle 238"/>
          <p:cNvSpPr>
            <a:spLocks noChangeArrowheads="1"/>
          </p:cNvSpPr>
          <p:nvPr/>
        </p:nvSpPr>
        <p:spPr bwMode="auto">
          <a:xfrm flipH="1">
            <a:off x="5982780" y="6726499"/>
            <a:ext cx="263956" cy="281006"/>
          </a:xfrm>
          <a:prstGeom prst="rect">
            <a:avLst/>
          </a:prstGeom>
          <a:solidFill>
            <a:schemeClr val="accent2">
              <a:lumMod val="75000"/>
            </a:schemeClr>
          </a:solidFill>
          <a:ln>
            <a:noFill/>
          </a:ln>
          <a:extLst/>
        </p:spPr>
        <p:txBody>
          <a:bodyPr vert="horz" wrap="square" lIns="68574" tIns="34287" rIns="68574" bIns="34287" numCol="1" anchor="t" anchorCtr="0" compatLnSpc="1">
            <a:prstTxWarp prst="textNoShape">
              <a:avLst/>
            </a:prstTxWarp>
          </a:bodyPr>
          <a:lstStyle/>
          <a:p>
            <a:endParaRPr lang="en-IN" sz="1350"/>
          </a:p>
        </p:txBody>
      </p:sp>
      <p:sp>
        <p:nvSpPr>
          <p:cNvPr id="708" name="Freeform 239"/>
          <p:cNvSpPr>
            <a:spLocks/>
          </p:cNvSpPr>
          <p:nvPr/>
        </p:nvSpPr>
        <p:spPr bwMode="auto">
          <a:xfrm flipH="1">
            <a:off x="5870836" y="6213428"/>
            <a:ext cx="223888" cy="794075"/>
          </a:xfrm>
          <a:custGeom>
            <a:avLst/>
            <a:gdLst>
              <a:gd name="T0" fmla="*/ 0 w 732"/>
              <a:gd name="T1" fmla="*/ 0 h 1947"/>
              <a:gd name="T2" fmla="*/ 732 w 732"/>
              <a:gd name="T3" fmla="*/ 0 h 1947"/>
              <a:gd name="T4" fmla="*/ 732 w 732"/>
              <a:gd name="T5" fmla="*/ 1947 h 1947"/>
              <a:gd name="T6" fmla="*/ 0 w 732"/>
              <a:gd name="T7" fmla="*/ 1947 h 1947"/>
              <a:gd name="T8" fmla="*/ 0 w 732"/>
              <a:gd name="T9" fmla="*/ 1268 h 1947"/>
              <a:gd name="T10" fmla="*/ 0 w 732"/>
              <a:gd name="T11" fmla="*/ 0 h 1947"/>
            </a:gdLst>
            <a:ahLst/>
            <a:cxnLst>
              <a:cxn ang="0">
                <a:pos x="T0" y="T1"/>
              </a:cxn>
              <a:cxn ang="0">
                <a:pos x="T2" y="T3"/>
              </a:cxn>
              <a:cxn ang="0">
                <a:pos x="T4" y="T5"/>
              </a:cxn>
              <a:cxn ang="0">
                <a:pos x="T6" y="T7"/>
              </a:cxn>
              <a:cxn ang="0">
                <a:pos x="T8" y="T9"/>
              </a:cxn>
              <a:cxn ang="0">
                <a:pos x="T10" y="T11"/>
              </a:cxn>
            </a:cxnLst>
            <a:rect l="0" t="0" r="r" b="b"/>
            <a:pathLst>
              <a:path w="732" h="1947">
                <a:moveTo>
                  <a:pt x="0" y="0"/>
                </a:moveTo>
                <a:lnTo>
                  <a:pt x="732" y="0"/>
                </a:lnTo>
                <a:lnTo>
                  <a:pt x="732" y="1947"/>
                </a:lnTo>
                <a:lnTo>
                  <a:pt x="0" y="1947"/>
                </a:lnTo>
                <a:lnTo>
                  <a:pt x="0" y="1268"/>
                </a:lnTo>
                <a:lnTo>
                  <a:pt x="0" y="0"/>
                </a:lnTo>
                <a:close/>
              </a:path>
            </a:pathLst>
          </a:custGeom>
          <a:solidFill>
            <a:schemeClr val="accent2"/>
          </a:solidFill>
          <a:ln>
            <a:noFill/>
          </a:ln>
          <a:extLst/>
        </p:spPr>
        <p:txBody>
          <a:bodyPr vert="horz" wrap="square" lIns="68574" tIns="34287" rIns="68574" bIns="34287" numCol="1" anchor="t" anchorCtr="0" compatLnSpc="1">
            <a:prstTxWarp prst="textNoShape">
              <a:avLst/>
            </a:prstTxWarp>
          </a:bodyPr>
          <a:lstStyle/>
          <a:p>
            <a:endParaRPr lang="en-IN" sz="1350"/>
          </a:p>
        </p:txBody>
      </p:sp>
      <p:sp>
        <p:nvSpPr>
          <p:cNvPr id="709" name="Freeform 240"/>
          <p:cNvSpPr>
            <a:spLocks/>
          </p:cNvSpPr>
          <p:nvPr/>
        </p:nvSpPr>
        <p:spPr bwMode="auto">
          <a:xfrm flipH="1">
            <a:off x="6094724" y="6730576"/>
            <a:ext cx="152012" cy="276927"/>
          </a:xfrm>
          <a:custGeom>
            <a:avLst/>
            <a:gdLst>
              <a:gd name="T0" fmla="*/ 0 w 497"/>
              <a:gd name="T1" fmla="*/ 679 h 679"/>
              <a:gd name="T2" fmla="*/ 497 w 497"/>
              <a:gd name="T3" fmla="*/ 679 h 679"/>
              <a:gd name="T4" fmla="*/ 497 w 497"/>
              <a:gd name="T5" fmla="*/ 0 h 679"/>
              <a:gd name="T6" fmla="*/ 0 w 497"/>
              <a:gd name="T7" fmla="*/ 679 h 679"/>
            </a:gdLst>
            <a:ahLst/>
            <a:cxnLst>
              <a:cxn ang="0">
                <a:pos x="T0" y="T1"/>
              </a:cxn>
              <a:cxn ang="0">
                <a:pos x="T2" y="T3"/>
              </a:cxn>
              <a:cxn ang="0">
                <a:pos x="T4" y="T5"/>
              </a:cxn>
              <a:cxn ang="0">
                <a:pos x="T6" y="T7"/>
              </a:cxn>
            </a:cxnLst>
            <a:rect l="0" t="0" r="r" b="b"/>
            <a:pathLst>
              <a:path w="497" h="679">
                <a:moveTo>
                  <a:pt x="0" y="679"/>
                </a:moveTo>
                <a:lnTo>
                  <a:pt x="497" y="679"/>
                </a:lnTo>
                <a:lnTo>
                  <a:pt x="497" y="0"/>
                </a:lnTo>
                <a:lnTo>
                  <a:pt x="0" y="679"/>
                </a:lnTo>
                <a:close/>
              </a:path>
            </a:pathLst>
          </a:custGeom>
          <a:solidFill>
            <a:schemeClr val="accent2"/>
          </a:solidFill>
          <a:ln>
            <a:noFill/>
          </a:ln>
          <a:extLst/>
        </p:spPr>
        <p:txBody>
          <a:bodyPr vert="horz" wrap="square" lIns="68574" tIns="34287" rIns="68574" bIns="34287" numCol="1" anchor="t" anchorCtr="0" compatLnSpc="1">
            <a:prstTxWarp prst="textNoShape">
              <a:avLst/>
            </a:prstTxWarp>
          </a:bodyPr>
          <a:lstStyle/>
          <a:p>
            <a:endParaRPr lang="en-IN" sz="1350"/>
          </a:p>
        </p:txBody>
      </p:sp>
      <p:sp>
        <p:nvSpPr>
          <p:cNvPr id="710" name="Rectangle 241"/>
          <p:cNvSpPr>
            <a:spLocks noChangeArrowheads="1"/>
          </p:cNvSpPr>
          <p:nvPr/>
        </p:nvSpPr>
        <p:spPr bwMode="auto">
          <a:xfrm flipH="1">
            <a:off x="6044870" y="6272158"/>
            <a:ext cx="21716" cy="5628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74" tIns="34287" rIns="68574" bIns="34287" numCol="1" anchor="t" anchorCtr="0" compatLnSpc="1">
            <a:prstTxWarp prst="textNoShape">
              <a:avLst/>
            </a:prstTxWarp>
          </a:bodyPr>
          <a:lstStyle/>
          <a:p>
            <a:endParaRPr lang="en-IN" sz="1350"/>
          </a:p>
        </p:txBody>
      </p:sp>
      <p:sp>
        <p:nvSpPr>
          <p:cNvPr id="711" name="Rectangle 242"/>
          <p:cNvSpPr>
            <a:spLocks noChangeArrowheads="1"/>
          </p:cNvSpPr>
          <p:nvPr/>
        </p:nvSpPr>
        <p:spPr bwMode="auto">
          <a:xfrm flipH="1">
            <a:off x="5996236" y="6272158"/>
            <a:ext cx="22022" cy="56283"/>
          </a:xfrm>
          <a:prstGeom prst="rect">
            <a:avLst/>
          </a:prstGeom>
          <a:solidFill>
            <a:schemeClr val="accent2">
              <a:lumMod val="75000"/>
            </a:schemeClr>
          </a:solidFill>
          <a:ln>
            <a:noFill/>
          </a:ln>
          <a:extLst/>
        </p:spPr>
        <p:txBody>
          <a:bodyPr vert="horz" wrap="square" lIns="68574" tIns="34287" rIns="68574" bIns="34287" numCol="1" anchor="t" anchorCtr="0" compatLnSpc="1">
            <a:prstTxWarp prst="textNoShape">
              <a:avLst/>
            </a:prstTxWarp>
          </a:bodyPr>
          <a:lstStyle/>
          <a:p>
            <a:endParaRPr lang="en-IN" sz="1350"/>
          </a:p>
        </p:txBody>
      </p:sp>
      <p:sp>
        <p:nvSpPr>
          <p:cNvPr id="712" name="Rectangle 243"/>
          <p:cNvSpPr>
            <a:spLocks noChangeArrowheads="1"/>
          </p:cNvSpPr>
          <p:nvPr/>
        </p:nvSpPr>
        <p:spPr bwMode="auto">
          <a:xfrm flipH="1">
            <a:off x="5947912" y="6272158"/>
            <a:ext cx="22022" cy="56283"/>
          </a:xfrm>
          <a:prstGeom prst="rect">
            <a:avLst/>
          </a:prstGeom>
          <a:solidFill>
            <a:schemeClr val="accent2">
              <a:lumMod val="75000"/>
            </a:schemeClr>
          </a:solidFill>
          <a:ln>
            <a:noFill/>
          </a:ln>
          <a:extLst/>
        </p:spPr>
        <p:txBody>
          <a:bodyPr vert="horz" wrap="square" lIns="68574" tIns="34287" rIns="68574" bIns="34287" numCol="1" anchor="t" anchorCtr="0" compatLnSpc="1">
            <a:prstTxWarp prst="textNoShape">
              <a:avLst/>
            </a:prstTxWarp>
          </a:bodyPr>
          <a:lstStyle/>
          <a:p>
            <a:endParaRPr lang="en-IN" sz="1350"/>
          </a:p>
        </p:txBody>
      </p:sp>
      <p:sp>
        <p:nvSpPr>
          <p:cNvPr id="713" name="Rectangle 244"/>
          <p:cNvSpPr>
            <a:spLocks noChangeArrowheads="1"/>
          </p:cNvSpPr>
          <p:nvPr/>
        </p:nvSpPr>
        <p:spPr bwMode="auto">
          <a:xfrm flipH="1">
            <a:off x="5899587" y="6272158"/>
            <a:ext cx="21716" cy="5628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74" tIns="34287" rIns="68574" bIns="34287" numCol="1" anchor="t" anchorCtr="0" compatLnSpc="1">
            <a:prstTxWarp prst="textNoShape">
              <a:avLst/>
            </a:prstTxWarp>
          </a:bodyPr>
          <a:lstStyle/>
          <a:p>
            <a:endParaRPr lang="en-IN" sz="1350"/>
          </a:p>
        </p:txBody>
      </p:sp>
      <p:sp>
        <p:nvSpPr>
          <p:cNvPr id="714" name="Rectangle 245"/>
          <p:cNvSpPr>
            <a:spLocks noChangeArrowheads="1"/>
          </p:cNvSpPr>
          <p:nvPr/>
        </p:nvSpPr>
        <p:spPr bwMode="auto">
          <a:xfrm flipH="1">
            <a:off x="6044870" y="6356991"/>
            <a:ext cx="21716" cy="5546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74" tIns="34287" rIns="68574" bIns="34287" numCol="1" anchor="t" anchorCtr="0" compatLnSpc="1">
            <a:prstTxWarp prst="textNoShape">
              <a:avLst/>
            </a:prstTxWarp>
          </a:bodyPr>
          <a:lstStyle/>
          <a:p>
            <a:endParaRPr lang="en-IN" sz="1350"/>
          </a:p>
        </p:txBody>
      </p:sp>
      <p:sp>
        <p:nvSpPr>
          <p:cNvPr id="715" name="Rectangle 246"/>
          <p:cNvSpPr>
            <a:spLocks noChangeArrowheads="1"/>
          </p:cNvSpPr>
          <p:nvPr/>
        </p:nvSpPr>
        <p:spPr bwMode="auto">
          <a:xfrm flipH="1">
            <a:off x="5996236" y="6356991"/>
            <a:ext cx="22022" cy="5546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74" tIns="34287" rIns="68574" bIns="34287" numCol="1" anchor="t" anchorCtr="0" compatLnSpc="1">
            <a:prstTxWarp prst="textNoShape">
              <a:avLst/>
            </a:prstTxWarp>
          </a:bodyPr>
          <a:lstStyle/>
          <a:p>
            <a:endParaRPr lang="en-IN" sz="1350"/>
          </a:p>
        </p:txBody>
      </p:sp>
      <p:sp>
        <p:nvSpPr>
          <p:cNvPr id="716" name="Rectangle 247"/>
          <p:cNvSpPr>
            <a:spLocks noChangeArrowheads="1"/>
          </p:cNvSpPr>
          <p:nvPr/>
        </p:nvSpPr>
        <p:spPr bwMode="auto">
          <a:xfrm flipH="1">
            <a:off x="5947912" y="6356991"/>
            <a:ext cx="22022" cy="55467"/>
          </a:xfrm>
          <a:prstGeom prst="rect">
            <a:avLst/>
          </a:prstGeom>
          <a:solidFill>
            <a:schemeClr val="accent2">
              <a:lumMod val="75000"/>
            </a:schemeClr>
          </a:solidFill>
          <a:ln>
            <a:noFill/>
          </a:ln>
          <a:extLst/>
        </p:spPr>
        <p:txBody>
          <a:bodyPr vert="horz" wrap="square" lIns="68574" tIns="34287" rIns="68574" bIns="34287" numCol="1" anchor="t" anchorCtr="0" compatLnSpc="1">
            <a:prstTxWarp prst="textNoShape">
              <a:avLst/>
            </a:prstTxWarp>
          </a:bodyPr>
          <a:lstStyle/>
          <a:p>
            <a:endParaRPr lang="en-IN" sz="1350"/>
          </a:p>
        </p:txBody>
      </p:sp>
      <p:sp>
        <p:nvSpPr>
          <p:cNvPr id="717" name="Rectangle 248"/>
          <p:cNvSpPr>
            <a:spLocks noChangeArrowheads="1"/>
          </p:cNvSpPr>
          <p:nvPr/>
        </p:nvSpPr>
        <p:spPr bwMode="auto">
          <a:xfrm flipH="1">
            <a:off x="5899587" y="6356991"/>
            <a:ext cx="21716" cy="5546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74" tIns="34287" rIns="68574" bIns="34287" numCol="1" anchor="t" anchorCtr="0" compatLnSpc="1">
            <a:prstTxWarp prst="textNoShape">
              <a:avLst/>
            </a:prstTxWarp>
          </a:bodyPr>
          <a:lstStyle/>
          <a:p>
            <a:endParaRPr lang="en-IN" sz="1350"/>
          </a:p>
        </p:txBody>
      </p:sp>
      <p:sp>
        <p:nvSpPr>
          <p:cNvPr id="718" name="Rectangle 249"/>
          <p:cNvSpPr>
            <a:spLocks noChangeArrowheads="1"/>
          </p:cNvSpPr>
          <p:nvPr/>
        </p:nvSpPr>
        <p:spPr bwMode="auto">
          <a:xfrm flipH="1">
            <a:off x="6044870" y="6440599"/>
            <a:ext cx="21716" cy="55875"/>
          </a:xfrm>
          <a:prstGeom prst="rect">
            <a:avLst/>
          </a:prstGeom>
          <a:solidFill>
            <a:schemeClr val="accent2">
              <a:lumMod val="75000"/>
            </a:schemeClr>
          </a:solidFill>
          <a:ln>
            <a:noFill/>
          </a:ln>
          <a:extLst/>
        </p:spPr>
        <p:txBody>
          <a:bodyPr vert="horz" wrap="square" lIns="68574" tIns="34287" rIns="68574" bIns="34287" numCol="1" anchor="t" anchorCtr="0" compatLnSpc="1">
            <a:prstTxWarp prst="textNoShape">
              <a:avLst/>
            </a:prstTxWarp>
          </a:bodyPr>
          <a:lstStyle/>
          <a:p>
            <a:endParaRPr lang="en-IN" sz="1350"/>
          </a:p>
        </p:txBody>
      </p:sp>
      <p:sp>
        <p:nvSpPr>
          <p:cNvPr id="719" name="Rectangle 250"/>
          <p:cNvSpPr>
            <a:spLocks noChangeArrowheads="1"/>
          </p:cNvSpPr>
          <p:nvPr/>
        </p:nvSpPr>
        <p:spPr bwMode="auto">
          <a:xfrm flipH="1">
            <a:off x="5996236" y="6440599"/>
            <a:ext cx="22022" cy="5587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74" tIns="34287" rIns="68574" bIns="34287" numCol="1" anchor="t" anchorCtr="0" compatLnSpc="1">
            <a:prstTxWarp prst="textNoShape">
              <a:avLst/>
            </a:prstTxWarp>
          </a:bodyPr>
          <a:lstStyle/>
          <a:p>
            <a:endParaRPr lang="en-IN" sz="1350"/>
          </a:p>
        </p:txBody>
      </p:sp>
      <p:sp>
        <p:nvSpPr>
          <p:cNvPr id="720" name="Rectangle 251"/>
          <p:cNvSpPr>
            <a:spLocks noChangeArrowheads="1"/>
          </p:cNvSpPr>
          <p:nvPr/>
        </p:nvSpPr>
        <p:spPr bwMode="auto">
          <a:xfrm flipH="1">
            <a:off x="5947912" y="6440599"/>
            <a:ext cx="22022" cy="5587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74" tIns="34287" rIns="68574" bIns="34287" numCol="1" anchor="t" anchorCtr="0" compatLnSpc="1">
            <a:prstTxWarp prst="textNoShape">
              <a:avLst/>
            </a:prstTxWarp>
          </a:bodyPr>
          <a:lstStyle/>
          <a:p>
            <a:endParaRPr lang="en-IN" sz="1350"/>
          </a:p>
        </p:txBody>
      </p:sp>
      <p:sp>
        <p:nvSpPr>
          <p:cNvPr id="721" name="Rectangle 252"/>
          <p:cNvSpPr>
            <a:spLocks noChangeArrowheads="1"/>
          </p:cNvSpPr>
          <p:nvPr/>
        </p:nvSpPr>
        <p:spPr bwMode="auto">
          <a:xfrm flipH="1">
            <a:off x="5899587" y="6440599"/>
            <a:ext cx="21716" cy="5587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74" tIns="34287" rIns="68574" bIns="34287" numCol="1" anchor="t" anchorCtr="0" compatLnSpc="1">
            <a:prstTxWarp prst="textNoShape">
              <a:avLst/>
            </a:prstTxWarp>
          </a:bodyPr>
          <a:lstStyle/>
          <a:p>
            <a:endParaRPr lang="en-IN" sz="1350"/>
          </a:p>
        </p:txBody>
      </p:sp>
      <p:sp>
        <p:nvSpPr>
          <p:cNvPr id="722" name="Rectangle 253"/>
          <p:cNvSpPr>
            <a:spLocks noChangeArrowheads="1"/>
          </p:cNvSpPr>
          <p:nvPr/>
        </p:nvSpPr>
        <p:spPr bwMode="auto">
          <a:xfrm flipH="1">
            <a:off x="6044870" y="6525431"/>
            <a:ext cx="21716" cy="5587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74" tIns="34287" rIns="68574" bIns="34287" numCol="1" anchor="t" anchorCtr="0" compatLnSpc="1">
            <a:prstTxWarp prst="textNoShape">
              <a:avLst/>
            </a:prstTxWarp>
          </a:bodyPr>
          <a:lstStyle/>
          <a:p>
            <a:endParaRPr lang="en-IN" sz="1350"/>
          </a:p>
        </p:txBody>
      </p:sp>
      <p:sp>
        <p:nvSpPr>
          <p:cNvPr id="723" name="Rectangle 254"/>
          <p:cNvSpPr>
            <a:spLocks noChangeArrowheads="1"/>
          </p:cNvSpPr>
          <p:nvPr/>
        </p:nvSpPr>
        <p:spPr bwMode="auto">
          <a:xfrm flipH="1">
            <a:off x="5996236" y="6525431"/>
            <a:ext cx="22022" cy="55875"/>
          </a:xfrm>
          <a:prstGeom prst="rect">
            <a:avLst/>
          </a:prstGeom>
          <a:solidFill>
            <a:schemeClr val="accent2">
              <a:lumMod val="75000"/>
            </a:schemeClr>
          </a:solidFill>
          <a:ln>
            <a:noFill/>
          </a:ln>
          <a:extLst/>
        </p:spPr>
        <p:txBody>
          <a:bodyPr vert="horz" wrap="square" lIns="68574" tIns="34287" rIns="68574" bIns="34287" numCol="1" anchor="t" anchorCtr="0" compatLnSpc="1">
            <a:prstTxWarp prst="textNoShape">
              <a:avLst/>
            </a:prstTxWarp>
          </a:bodyPr>
          <a:lstStyle/>
          <a:p>
            <a:endParaRPr lang="en-IN" sz="1350"/>
          </a:p>
        </p:txBody>
      </p:sp>
      <p:sp>
        <p:nvSpPr>
          <p:cNvPr id="724" name="Rectangle 255"/>
          <p:cNvSpPr>
            <a:spLocks noChangeArrowheads="1"/>
          </p:cNvSpPr>
          <p:nvPr/>
        </p:nvSpPr>
        <p:spPr bwMode="auto">
          <a:xfrm flipH="1">
            <a:off x="5947912" y="6525431"/>
            <a:ext cx="22022" cy="55875"/>
          </a:xfrm>
          <a:prstGeom prst="rect">
            <a:avLst/>
          </a:prstGeom>
          <a:solidFill>
            <a:schemeClr val="accent2">
              <a:lumMod val="75000"/>
            </a:schemeClr>
          </a:solidFill>
          <a:ln>
            <a:noFill/>
          </a:ln>
          <a:extLst/>
        </p:spPr>
        <p:txBody>
          <a:bodyPr vert="horz" wrap="square" lIns="68574" tIns="34287" rIns="68574" bIns="34287" numCol="1" anchor="t" anchorCtr="0" compatLnSpc="1">
            <a:prstTxWarp prst="textNoShape">
              <a:avLst/>
            </a:prstTxWarp>
          </a:bodyPr>
          <a:lstStyle/>
          <a:p>
            <a:endParaRPr lang="en-IN" sz="1350"/>
          </a:p>
        </p:txBody>
      </p:sp>
      <p:sp>
        <p:nvSpPr>
          <p:cNvPr id="725" name="Rectangle 256"/>
          <p:cNvSpPr>
            <a:spLocks noChangeArrowheads="1"/>
          </p:cNvSpPr>
          <p:nvPr/>
        </p:nvSpPr>
        <p:spPr bwMode="auto">
          <a:xfrm flipH="1">
            <a:off x="5899587" y="6525431"/>
            <a:ext cx="21716" cy="5587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74" tIns="34287" rIns="68574" bIns="34287" numCol="1" anchor="t" anchorCtr="0" compatLnSpc="1">
            <a:prstTxWarp prst="textNoShape">
              <a:avLst/>
            </a:prstTxWarp>
          </a:bodyPr>
          <a:lstStyle/>
          <a:p>
            <a:endParaRPr lang="en-IN" sz="1350"/>
          </a:p>
        </p:txBody>
      </p:sp>
      <p:sp>
        <p:nvSpPr>
          <p:cNvPr id="726" name="Rectangle 257"/>
          <p:cNvSpPr>
            <a:spLocks noChangeArrowheads="1"/>
          </p:cNvSpPr>
          <p:nvPr/>
        </p:nvSpPr>
        <p:spPr bwMode="auto">
          <a:xfrm flipH="1">
            <a:off x="6044870" y="6609447"/>
            <a:ext cx="21716" cy="5546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74" tIns="34287" rIns="68574" bIns="34287" numCol="1" anchor="t" anchorCtr="0" compatLnSpc="1">
            <a:prstTxWarp prst="textNoShape">
              <a:avLst/>
            </a:prstTxWarp>
          </a:bodyPr>
          <a:lstStyle/>
          <a:p>
            <a:endParaRPr lang="en-IN" sz="1350"/>
          </a:p>
        </p:txBody>
      </p:sp>
      <p:sp>
        <p:nvSpPr>
          <p:cNvPr id="727" name="Rectangle 259"/>
          <p:cNvSpPr>
            <a:spLocks noChangeArrowheads="1"/>
          </p:cNvSpPr>
          <p:nvPr/>
        </p:nvSpPr>
        <p:spPr bwMode="auto">
          <a:xfrm flipH="1">
            <a:off x="5996236" y="6609447"/>
            <a:ext cx="22022" cy="5546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74" tIns="34287" rIns="68574" bIns="34287" numCol="1" anchor="t" anchorCtr="0" compatLnSpc="1">
            <a:prstTxWarp prst="textNoShape">
              <a:avLst/>
            </a:prstTxWarp>
          </a:bodyPr>
          <a:lstStyle/>
          <a:p>
            <a:endParaRPr lang="en-IN" sz="1350"/>
          </a:p>
        </p:txBody>
      </p:sp>
      <p:sp>
        <p:nvSpPr>
          <p:cNvPr id="728" name="Rectangle 260"/>
          <p:cNvSpPr>
            <a:spLocks noChangeArrowheads="1"/>
          </p:cNvSpPr>
          <p:nvPr/>
        </p:nvSpPr>
        <p:spPr bwMode="auto">
          <a:xfrm flipH="1">
            <a:off x="5947912" y="6609447"/>
            <a:ext cx="22022" cy="55467"/>
          </a:xfrm>
          <a:prstGeom prst="rect">
            <a:avLst/>
          </a:prstGeom>
          <a:solidFill>
            <a:schemeClr val="accent2">
              <a:lumMod val="75000"/>
            </a:schemeClr>
          </a:solidFill>
          <a:ln>
            <a:noFill/>
          </a:ln>
          <a:extLst/>
        </p:spPr>
        <p:txBody>
          <a:bodyPr vert="horz" wrap="square" lIns="68574" tIns="34287" rIns="68574" bIns="34287" numCol="1" anchor="t" anchorCtr="0" compatLnSpc="1">
            <a:prstTxWarp prst="textNoShape">
              <a:avLst/>
            </a:prstTxWarp>
          </a:bodyPr>
          <a:lstStyle/>
          <a:p>
            <a:endParaRPr lang="en-IN" sz="1350"/>
          </a:p>
        </p:txBody>
      </p:sp>
      <p:sp>
        <p:nvSpPr>
          <p:cNvPr id="729" name="Rectangle 261"/>
          <p:cNvSpPr>
            <a:spLocks noChangeArrowheads="1"/>
          </p:cNvSpPr>
          <p:nvPr/>
        </p:nvSpPr>
        <p:spPr bwMode="auto">
          <a:xfrm flipH="1">
            <a:off x="5899586" y="6609447"/>
            <a:ext cx="21716" cy="55467"/>
          </a:xfrm>
          <a:prstGeom prst="rect">
            <a:avLst/>
          </a:prstGeom>
          <a:solidFill>
            <a:schemeClr val="accent2">
              <a:lumMod val="75000"/>
            </a:schemeClr>
          </a:solidFill>
          <a:ln>
            <a:noFill/>
          </a:ln>
          <a:extLst/>
        </p:spPr>
        <p:txBody>
          <a:bodyPr vert="horz" wrap="square" lIns="68574" tIns="34287" rIns="68574" bIns="34287" numCol="1" anchor="t" anchorCtr="0" compatLnSpc="1">
            <a:prstTxWarp prst="textNoShape">
              <a:avLst/>
            </a:prstTxWarp>
          </a:bodyPr>
          <a:lstStyle/>
          <a:p>
            <a:endParaRPr lang="en-IN" sz="1350"/>
          </a:p>
        </p:txBody>
      </p:sp>
      <p:sp>
        <p:nvSpPr>
          <p:cNvPr id="730" name="Rectangle 262"/>
          <p:cNvSpPr>
            <a:spLocks noChangeArrowheads="1"/>
          </p:cNvSpPr>
          <p:nvPr/>
        </p:nvSpPr>
        <p:spPr bwMode="auto">
          <a:xfrm flipH="1">
            <a:off x="6044869" y="6693055"/>
            <a:ext cx="21716" cy="56691"/>
          </a:xfrm>
          <a:prstGeom prst="rect">
            <a:avLst/>
          </a:prstGeom>
          <a:solidFill>
            <a:schemeClr val="accent2">
              <a:lumMod val="75000"/>
            </a:schemeClr>
          </a:solidFill>
          <a:ln>
            <a:noFill/>
          </a:ln>
          <a:extLst/>
        </p:spPr>
        <p:txBody>
          <a:bodyPr vert="horz" wrap="square" lIns="68574" tIns="34287" rIns="68574" bIns="34287" numCol="1" anchor="t" anchorCtr="0" compatLnSpc="1">
            <a:prstTxWarp prst="textNoShape">
              <a:avLst/>
            </a:prstTxWarp>
          </a:bodyPr>
          <a:lstStyle/>
          <a:p>
            <a:endParaRPr lang="en-IN" sz="1350"/>
          </a:p>
        </p:txBody>
      </p:sp>
      <p:sp>
        <p:nvSpPr>
          <p:cNvPr id="731" name="Rectangle 263"/>
          <p:cNvSpPr>
            <a:spLocks noChangeArrowheads="1"/>
          </p:cNvSpPr>
          <p:nvPr/>
        </p:nvSpPr>
        <p:spPr bwMode="auto">
          <a:xfrm flipH="1">
            <a:off x="5996236" y="6693055"/>
            <a:ext cx="22022" cy="56691"/>
          </a:xfrm>
          <a:prstGeom prst="rect">
            <a:avLst/>
          </a:prstGeom>
          <a:solidFill>
            <a:schemeClr val="accent2">
              <a:lumMod val="75000"/>
            </a:schemeClr>
          </a:solidFill>
          <a:ln>
            <a:noFill/>
          </a:ln>
          <a:extLst/>
        </p:spPr>
        <p:txBody>
          <a:bodyPr vert="horz" wrap="square" lIns="68574" tIns="34287" rIns="68574" bIns="34287" numCol="1" anchor="t" anchorCtr="0" compatLnSpc="1">
            <a:prstTxWarp prst="textNoShape">
              <a:avLst/>
            </a:prstTxWarp>
          </a:bodyPr>
          <a:lstStyle/>
          <a:p>
            <a:endParaRPr lang="en-IN" sz="1350"/>
          </a:p>
        </p:txBody>
      </p:sp>
      <p:sp>
        <p:nvSpPr>
          <p:cNvPr id="732" name="Rectangle 264"/>
          <p:cNvSpPr>
            <a:spLocks noChangeArrowheads="1"/>
          </p:cNvSpPr>
          <p:nvPr/>
        </p:nvSpPr>
        <p:spPr bwMode="auto">
          <a:xfrm flipH="1">
            <a:off x="5947912" y="6693055"/>
            <a:ext cx="22022" cy="56691"/>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74" tIns="34287" rIns="68574" bIns="34287" numCol="1" anchor="t" anchorCtr="0" compatLnSpc="1">
            <a:prstTxWarp prst="textNoShape">
              <a:avLst/>
            </a:prstTxWarp>
          </a:bodyPr>
          <a:lstStyle/>
          <a:p>
            <a:endParaRPr lang="en-IN" sz="1350"/>
          </a:p>
        </p:txBody>
      </p:sp>
      <p:sp>
        <p:nvSpPr>
          <p:cNvPr id="733" name="Rectangle 265"/>
          <p:cNvSpPr>
            <a:spLocks noChangeArrowheads="1"/>
          </p:cNvSpPr>
          <p:nvPr/>
        </p:nvSpPr>
        <p:spPr bwMode="auto">
          <a:xfrm flipH="1">
            <a:off x="5899586" y="6693055"/>
            <a:ext cx="21716" cy="56691"/>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74" tIns="34287" rIns="68574" bIns="34287" numCol="1" anchor="t" anchorCtr="0" compatLnSpc="1">
            <a:prstTxWarp prst="textNoShape">
              <a:avLst/>
            </a:prstTxWarp>
          </a:bodyPr>
          <a:lstStyle/>
          <a:p>
            <a:endParaRPr lang="en-IN" sz="1350"/>
          </a:p>
        </p:txBody>
      </p:sp>
      <p:sp>
        <p:nvSpPr>
          <p:cNvPr id="734" name="Rectangle 266"/>
          <p:cNvSpPr>
            <a:spLocks noChangeArrowheads="1"/>
          </p:cNvSpPr>
          <p:nvPr/>
        </p:nvSpPr>
        <p:spPr bwMode="auto">
          <a:xfrm flipH="1">
            <a:off x="6044869" y="6777887"/>
            <a:ext cx="21716" cy="55875"/>
          </a:xfrm>
          <a:prstGeom prst="rect">
            <a:avLst/>
          </a:prstGeom>
          <a:solidFill>
            <a:schemeClr val="accent2">
              <a:lumMod val="75000"/>
            </a:schemeClr>
          </a:solidFill>
          <a:ln>
            <a:noFill/>
          </a:ln>
          <a:extLst/>
        </p:spPr>
        <p:txBody>
          <a:bodyPr vert="horz" wrap="square" lIns="68574" tIns="34287" rIns="68574" bIns="34287" numCol="1" anchor="t" anchorCtr="0" compatLnSpc="1">
            <a:prstTxWarp prst="textNoShape">
              <a:avLst/>
            </a:prstTxWarp>
          </a:bodyPr>
          <a:lstStyle/>
          <a:p>
            <a:endParaRPr lang="en-IN" sz="1350"/>
          </a:p>
        </p:txBody>
      </p:sp>
      <p:sp>
        <p:nvSpPr>
          <p:cNvPr id="735" name="Rectangle 267"/>
          <p:cNvSpPr>
            <a:spLocks noChangeArrowheads="1"/>
          </p:cNvSpPr>
          <p:nvPr/>
        </p:nvSpPr>
        <p:spPr bwMode="auto">
          <a:xfrm flipH="1">
            <a:off x="5996236" y="6777887"/>
            <a:ext cx="22022" cy="5587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74" tIns="34287" rIns="68574" bIns="34287" numCol="1" anchor="t" anchorCtr="0" compatLnSpc="1">
            <a:prstTxWarp prst="textNoShape">
              <a:avLst/>
            </a:prstTxWarp>
          </a:bodyPr>
          <a:lstStyle/>
          <a:p>
            <a:endParaRPr lang="en-IN" sz="1350"/>
          </a:p>
        </p:txBody>
      </p:sp>
      <p:sp>
        <p:nvSpPr>
          <p:cNvPr id="736" name="Rectangle 268"/>
          <p:cNvSpPr>
            <a:spLocks noChangeArrowheads="1"/>
          </p:cNvSpPr>
          <p:nvPr/>
        </p:nvSpPr>
        <p:spPr bwMode="auto">
          <a:xfrm flipH="1">
            <a:off x="5947912" y="6777887"/>
            <a:ext cx="22022" cy="55875"/>
          </a:xfrm>
          <a:prstGeom prst="rect">
            <a:avLst/>
          </a:prstGeom>
          <a:solidFill>
            <a:schemeClr val="accent2">
              <a:lumMod val="75000"/>
            </a:schemeClr>
          </a:solidFill>
          <a:ln>
            <a:noFill/>
          </a:ln>
          <a:extLst/>
        </p:spPr>
        <p:txBody>
          <a:bodyPr vert="horz" wrap="square" lIns="68574" tIns="34287" rIns="68574" bIns="34287" numCol="1" anchor="t" anchorCtr="0" compatLnSpc="1">
            <a:prstTxWarp prst="textNoShape">
              <a:avLst/>
            </a:prstTxWarp>
          </a:bodyPr>
          <a:lstStyle/>
          <a:p>
            <a:endParaRPr lang="en-IN" sz="1350"/>
          </a:p>
        </p:txBody>
      </p:sp>
      <p:sp>
        <p:nvSpPr>
          <p:cNvPr id="737" name="Rectangle 269"/>
          <p:cNvSpPr>
            <a:spLocks noChangeArrowheads="1"/>
          </p:cNvSpPr>
          <p:nvPr/>
        </p:nvSpPr>
        <p:spPr bwMode="auto">
          <a:xfrm flipH="1">
            <a:off x="5899586" y="6777887"/>
            <a:ext cx="21716" cy="5587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74" tIns="34287" rIns="68574" bIns="34287" numCol="1" anchor="t" anchorCtr="0" compatLnSpc="1">
            <a:prstTxWarp prst="textNoShape">
              <a:avLst/>
            </a:prstTxWarp>
          </a:bodyPr>
          <a:lstStyle/>
          <a:p>
            <a:endParaRPr lang="en-IN" sz="1350"/>
          </a:p>
        </p:txBody>
      </p:sp>
      <p:sp>
        <p:nvSpPr>
          <p:cNvPr id="738" name="Rectangle 270"/>
          <p:cNvSpPr>
            <a:spLocks noChangeArrowheads="1"/>
          </p:cNvSpPr>
          <p:nvPr/>
        </p:nvSpPr>
        <p:spPr bwMode="auto">
          <a:xfrm flipH="1">
            <a:off x="6208809" y="6777887"/>
            <a:ext cx="22022" cy="55875"/>
          </a:xfrm>
          <a:prstGeom prst="rect">
            <a:avLst/>
          </a:prstGeom>
          <a:solidFill>
            <a:schemeClr val="bg1">
              <a:lumMod val="95000"/>
            </a:schemeClr>
          </a:solidFill>
          <a:ln>
            <a:noFill/>
          </a:ln>
          <a:extLst/>
        </p:spPr>
        <p:txBody>
          <a:bodyPr vert="horz" wrap="square" lIns="68574" tIns="34287" rIns="68574" bIns="34287" numCol="1" anchor="t" anchorCtr="0" compatLnSpc="1">
            <a:prstTxWarp prst="textNoShape">
              <a:avLst/>
            </a:prstTxWarp>
          </a:bodyPr>
          <a:lstStyle/>
          <a:p>
            <a:endParaRPr lang="en-IN" sz="1350"/>
          </a:p>
        </p:txBody>
      </p:sp>
      <p:sp>
        <p:nvSpPr>
          <p:cNvPr id="739" name="Rectangle 271"/>
          <p:cNvSpPr>
            <a:spLocks noChangeArrowheads="1"/>
          </p:cNvSpPr>
          <p:nvPr/>
        </p:nvSpPr>
        <p:spPr bwMode="auto">
          <a:xfrm flipH="1">
            <a:off x="6160483" y="6777887"/>
            <a:ext cx="22022" cy="5587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74" tIns="34287" rIns="68574" bIns="34287" numCol="1" anchor="t" anchorCtr="0" compatLnSpc="1">
            <a:prstTxWarp prst="textNoShape">
              <a:avLst/>
            </a:prstTxWarp>
          </a:bodyPr>
          <a:lstStyle/>
          <a:p>
            <a:endParaRPr lang="en-IN" sz="1350"/>
          </a:p>
        </p:txBody>
      </p:sp>
      <p:sp>
        <p:nvSpPr>
          <p:cNvPr id="740" name="Rectangle 272"/>
          <p:cNvSpPr>
            <a:spLocks noChangeArrowheads="1"/>
          </p:cNvSpPr>
          <p:nvPr/>
        </p:nvSpPr>
        <p:spPr bwMode="auto">
          <a:xfrm flipH="1">
            <a:off x="6112158" y="6777887"/>
            <a:ext cx="21716" cy="5587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74" tIns="34287" rIns="68574" bIns="34287" numCol="1" anchor="t" anchorCtr="0" compatLnSpc="1">
            <a:prstTxWarp prst="textNoShape">
              <a:avLst/>
            </a:prstTxWarp>
          </a:bodyPr>
          <a:lstStyle/>
          <a:p>
            <a:endParaRPr lang="en-IN" sz="1350"/>
          </a:p>
        </p:txBody>
      </p:sp>
      <p:sp>
        <p:nvSpPr>
          <p:cNvPr id="741" name="Rectangle 273"/>
          <p:cNvSpPr>
            <a:spLocks noChangeArrowheads="1"/>
          </p:cNvSpPr>
          <p:nvPr/>
        </p:nvSpPr>
        <p:spPr bwMode="auto">
          <a:xfrm flipH="1">
            <a:off x="6208809" y="6861903"/>
            <a:ext cx="22022" cy="5546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74" tIns="34287" rIns="68574" bIns="34287" numCol="1" anchor="t" anchorCtr="0" compatLnSpc="1">
            <a:prstTxWarp prst="textNoShape">
              <a:avLst/>
            </a:prstTxWarp>
          </a:bodyPr>
          <a:lstStyle/>
          <a:p>
            <a:endParaRPr lang="en-IN" sz="1350"/>
          </a:p>
        </p:txBody>
      </p:sp>
      <p:sp>
        <p:nvSpPr>
          <p:cNvPr id="742" name="Rectangle 274"/>
          <p:cNvSpPr>
            <a:spLocks noChangeArrowheads="1"/>
          </p:cNvSpPr>
          <p:nvPr/>
        </p:nvSpPr>
        <p:spPr bwMode="auto">
          <a:xfrm flipH="1">
            <a:off x="6160483" y="6861903"/>
            <a:ext cx="22022" cy="55467"/>
          </a:xfrm>
          <a:prstGeom prst="rect">
            <a:avLst/>
          </a:prstGeom>
          <a:solidFill>
            <a:schemeClr val="bg1">
              <a:lumMod val="95000"/>
            </a:schemeClr>
          </a:solidFill>
          <a:ln>
            <a:noFill/>
          </a:ln>
          <a:extLst/>
        </p:spPr>
        <p:txBody>
          <a:bodyPr vert="horz" wrap="square" lIns="68574" tIns="34287" rIns="68574" bIns="34287" numCol="1" anchor="t" anchorCtr="0" compatLnSpc="1">
            <a:prstTxWarp prst="textNoShape">
              <a:avLst/>
            </a:prstTxWarp>
          </a:bodyPr>
          <a:lstStyle/>
          <a:p>
            <a:endParaRPr lang="en-IN" sz="1350"/>
          </a:p>
        </p:txBody>
      </p:sp>
      <p:sp>
        <p:nvSpPr>
          <p:cNvPr id="743" name="Rectangle 275"/>
          <p:cNvSpPr>
            <a:spLocks noChangeArrowheads="1"/>
          </p:cNvSpPr>
          <p:nvPr/>
        </p:nvSpPr>
        <p:spPr bwMode="auto">
          <a:xfrm flipH="1">
            <a:off x="6112158" y="6861903"/>
            <a:ext cx="21716" cy="5546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74" tIns="34287" rIns="68574" bIns="34287" numCol="1" anchor="t" anchorCtr="0" compatLnSpc="1">
            <a:prstTxWarp prst="textNoShape">
              <a:avLst/>
            </a:prstTxWarp>
          </a:bodyPr>
          <a:lstStyle/>
          <a:p>
            <a:endParaRPr lang="en-IN" sz="1350"/>
          </a:p>
        </p:txBody>
      </p:sp>
      <p:sp>
        <p:nvSpPr>
          <p:cNvPr id="744" name="Rectangle 276"/>
          <p:cNvSpPr>
            <a:spLocks noChangeArrowheads="1"/>
          </p:cNvSpPr>
          <p:nvPr/>
        </p:nvSpPr>
        <p:spPr bwMode="auto">
          <a:xfrm flipH="1">
            <a:off x="6044869" y="6861903"/>
            <a:ext cx="21716" cy="5546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74" tIns="34287" rIns="68574" bIns="34287" numCol="1" anchor="t" anchorCtr="0" compatLnSpc="1">
            <a:prstTxWarp prst="textNoShape">
              <a:avLst/>
            </a:prstTxWarp>
          </a:bodyPr>
          <a:lstStyle/>
          <a:p>
            <a:endParaRPr lang="en-IN" sz="1350"/>
          </a:p>
        </p:txBody>
      </p:sp>
      <p:sp>
        <p:nvSpPr>
          <p:cNvPr id="745" name="Rectangle 277"/>
          <p:cNvSpPr>
            <a:spLocks noChangeArrowheads="1"/>
          </p:cNvSpPr>
          <p:nvPr/>
        </p:nvSpPr>
        <p:spPr bwMode="auto">
          <a:xfrm flipH="1">
            <a:off x="5996236" y="6861903"/>
            <a:ext cx="22022" cy="55467"/>
          </a:xfrm>
          <a:prstGeom prst="rect">
            <a:avLst/>
          </a:prstGeom>
          <a:solidFill>
            <a:schemeClr val="accent2">
              <a:lumMod val="75000"/>
            </a:schemeClr>
          </a:solidFill>
          <a:ln>
            <a:noFill/>
          </a:ln>
          <a:extLst/>
        </p:spPr>
        <p:txBody>
          <a:bodyPr vert="horz" wrap="square" lIns="68574" tIns="34287" rIns="68574" bIns="34287" numCol="1" anchor="t" anchorCtr="0" compatLnSpc="1">
            <a:prstTxWarp prst="textNoShape">
              <a:avLst/>
            </a:prstTxWarp>
          </a:bodyPr>
          <a:lstStyle/>
          <a:p>
            <a:endParaRPr lang="en-IN" sz="1350"/>
          </a:p>
        </p:txBody>
      </p:sp>
      <p:sp>
        <p:nvSpPr>
          <p:cNvPr id="746" name="Rectangle 278"/>
          <p:cNvSpPr>
            <a:spLocks noChangeArrowheads="1"/>
          </p:cNvSpPr>
          <p:nvPr/>
        </p:nvSpPr>
        <p:spPr bwMode="auto">
          <a:xfrm flipH="1">
            <a:off x="5947912" y="6861903"/>
            <a:ext cx="22022" cy="5546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74" tIns="34287" rIns="68574" bIns="34287" numCol="1" anchor="t" anchorCtr="0" compatLnSpc="1">
            <a:prstTxWarp prst="textNoShape">
              <a:avLst/>
            </a:prstTxWarp>
          </a:bodyPr>
          <a:lstStyle/>
          <a:p>
            <a:endParaRPr lang="en-IN" sz="1350"/>
          </a:p>
        </p:txBody>
      </p:sp>
      <p:sp>
        <p:nvSpPr>
          <p:cNvPr id="747" name="Rectangle 279"/>
          <p:cNvSpPr>
            <a:spLocks noChangeArrowheads="1"/>
          </p:cNvSpPr>
          <p:nvPr/>
        </p:nvSpPr>
        <p:spPr bwMode="auto">
          <a:xfrm flipH="1">
            <a:off x="5899586" y="6861903"/>
            <a:ext cx="21716" cy="55467"/>
          </a:xfrm>
          <a:prstGeom prst="rect">
            <a:avLst/>
          </a:prstGeom>
          <a:solidFill>
            <a:schemeClr val="accent2">
              <a:lumMod val="75000"/>
            </a:schemeClr>
          </a:solidFill>
          <a:ln>
            <a:noFill/>
          </a:ln>
          <a:extLst/>
        </p:spPr>
        <p:txBody>
          <a:bodyPr vert="horz" wrap="square" lIns="68574" tIns="34287" rIns="68574" bIns="34287" numCol="1" anchor="t" anchorCtr="0" compatLnSpc="1">
            <a:prstTxWarp prst="textNoShape">
              <a:avLst/>
            </a:prstTxWarp>
          </a:bodyPr>
          <a:lstStyle/>
          <a:p>
            <a:endParaRPr lang="en-IN" sz="1350"/>
          </a:p>
        </p:txBody>
      </p:sp>
      <p:sp>
        <p:nvSpPr>
          <p:cNvPr id="748" name="Rectangle 280"/>
          <p:cNvSpPr>
            <a:spLocks noChangeArrowheads="1"/>
          </p:cNvSpPr>
          <p:nvPr/>
        </p:nvSpPr>
        <p:spPr bwMode="auto">
          <a:xfrm flipH="1">
            <a:off x="5899586" y="6158778"/>
            <a:ext cx="70348" cy="54652"/>
          </a:xfrm>
          <a:prstGeom prst="rect">
            <a:avLst/>
          </a:prstGeom>
          <a:solidFill>
            <a:schemeClr val="accent2"/>
          </a:solidFill>
          <a:ln>
            <a:noFill/>
          </a:ln>
          <a:extLst/>
        </p:spPr>
        <p:txBody>
          <a:bodyPr vert="horz" wrap="square" lIns="68574" tIns="34287" rIns="68574" bIns="34287" numCol="1" anchor="t" anchorCtr="0" compatLnSpc="1">
            <a:prstTxWarp prst="textNoShape">
              <a:avLst/>
            </a:prstTxWarp>
          </a:bodyPr>
          <a:lstStyle/>
          <a:p>
            <a:endParaRPr lang="en-IN" sz="1350"/>
          </a:p>
        </p:txBody>
      </p:sp>
      <p:sp>
        <p:nvSpPr>
          <p:cNvPr id="749" name="Rectangle 281"/>
          <p:cNvSpPr>
            <a:spLocks noChangeArrowheads="1"/>
          </p:cNvSpPr>
          <p:nvPr/>
        </p:nvSpPr>
        <p:spPr bwMode="auto">
          <a:xfrm flipH="1">
            <a:off x="6030494" y="6123702"/>
            <a:ext cx="14375" cy="89726"/>
          </a:xfrm>
          <a:prstGeom prst="rect">
            <a:avLst/>
          </a:prstGeom>
          <a:solidFill>
            <a:schemeClr val="accent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74" tIns="34287" rIns="68574" bIns="34287" numCol="1" anchor="t" anchorCtr="0" compatLnSpc="1">
            <a:prstTxWarp prst="textNoShape">
              <a:avLst/>
            </a:prstTxWarp>
          </a:bodyPr>
          <a:lstStyle/>
          <a:p>
            <a:endParaRPr lang="en-IN" sz="1350"/>
          </a:p>
        </p:txBody>
      </p:sp>
      <p:sp>
        <p:nvSpPr>
          <p:cNvPr id="765" name="Freeform 12"/>
          <p:cNvSpPr>
            <a:spLocks/>
          </p:cNvSpPr>
          <p:nvPr/>
        </p:nvSpPr>
        <p:spPr bwMode="auto">
          <a:xfrm>
            <a:off x="6460868" y="6247376"/>
            <a:ext cx="103486" cy="131650"/>
          </a:xfrm>
          <a:custGeom>
            <a:avLst/>
            <a:gdLst>
              <a:gd name="T0" fmla="*/ 23 w 87"/>
              <a:gd name="T1" fmla="*/ 83 h 83"/>
              <a:gd name="T2" fmla="*/ 87 w 87"/>
              <a:gd name="T3" fmla="*/ 25 h 83"/>
              <a:gd name="T4" fmla="*/ 64 w 87"/>
              <a:gd name="T5" fmla="*/ 0 h 83"/>
              <a:gd name="T6" fmla="*/ 0 w 87"/>
              <a:gd name="T7" fmla="*/ 58 h 83"/>
              <a:gd name="T8" fmla="*/ 23 w 87"/>
              <a:gd name="T9" fmla="*/ 83 h 83"/>
            </a:gdLst>
            <a:ahLst/>
            <a:cxnLst>
              <a:cxn ang="0">
                <a:pos x="T0" y="T1"/>
              </a:cxn>
              <a:cxn ang="0">
                <a:pos x="T2" y="T3"/>
              </a:cxn>
              <a:cxn ang="0">
                <a:pos x="T4" y="T5"/>
              </a:cxn>
              <a:cxn ang="0">
                <a:pos x="T6" y="T7"/>
              </a:cxn>
              <a:cxn ang="0">
                <a:pos x="T8" y="T9"/>
              </a:cxn>
            </a:cxnLst>
            <a:rect l="0" t="0" r="r" b="b"/>
            <a:pathLst>
              <a:path w="87" h="83">
                <a:moveTo>
                  <a:pt x="23" y="83"/>
                </a:moveTo>
                <a:lnTo>
                  <a:pt x="87" y="25"/>
                </a:lnTo>
                <a:lnTo>
                  <a:pt x="64" y="0"/>
                </a:lnTo>
                <a:lnTo>
                  <a:pt x="0" y="58"/>
                </a:lnTo>
                <a:lnTo>
                  <a:pt x="23" y="8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68574" tIns="34287" rIns="68574" bIns="34287" numCol="1" anchor="t" anchorCtr="0" compatLnSpc="1">
            <a:prstTxWarp prst="textNoShape">
              <a:avLst/>
            </a:prstTxWarp>
          </a:bodyPr>
          <a:lstStyle/>
          <a:p>
            <a:endParaRPr lang="en-US" sz="1350"/>
          </a:p>
        </p:txBody>
      </p:sp>
      <p:sp>
        <p:nvSpPr>
          <p:cNvPr id="766" name="Rectangle 18"/>
          <p:cNvSpPr>
            <a:spLocks noChangeArrowheads="1"/>
          </p:cNvSpPr>
          <p:nvPr/>
        </p:nvSpPr>
        <p:spPr bwMode="auto">
          <a:xfrm>
            <a:off x="6043354" y="6180759"/>
            <a:ext cx="46391" cy="4044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68574" tIns="34287" rIns="68574" bIns="34287" numCol="1" anchor="t" anchorCtr="0" compatLnSpc="1">
            <a:prstTxWarp prst="textNoShape">
              <a:avLst/>
            </a:prstTxWarp>
          </a:bodyPr>
          <a:lstStyle/>
          <a:p>
            <a:endParaRPr lang="en-US" sz="1350"/>
          </a:p>
        </p:txBody>
      </p:sp>
      <p:sp>
        <p:nvSpPr>
          <p:cNvPr id="767" name="Rectangle 24"/>
          <p:cNvSpPr>
            <a:spLocks noChangeArrowheads="1"/>
          </p:cNvSpPr>
          <p:nvPr/>
        </p:nvSpPr>
        <p:spPr bwMode="auto">
          <a:xfrm>
            <a:off x="6771327" y="6180759"/>
            <a:ext cx="46391" cy="4044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68574" tIns="34287" rIns="68574" bIns="34287" numCol="1" anchor="t" anchorCtr="0" compatLnSpc="1">
            <a:prstTxWarp prst="textNoShape">
              <a:avLst/>
            </a:prstTxWarp>
          </a:bodyPr>
          <a:lstStyle/>
          <a:p>
            <a:endParaRPr lang="en-US" sz="1350"/>
          </a:p>
        </p:txBody>
      </p:sp>
      <p:sp>
        <p:nvSpPr>
          <p:cNvPr id="768" name="Rectangle 32"/>
          <p:cNvSpPr>
            <a:spLocks noChangeArrowheads="1"/>
          </p:cNvSpPr>
          <p:nvPr/>
        </p:nvSpPr>
        <p:spPr bwMode="auto">
          <a:xfrm>
            <a:off x="6558407" y="5966632"/>
            <a:ext cx="362797" cy="3235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68574" tIns="34287" rIns="68574" bIns="34287" numCol="1" anchor="t" anchorCtr="0" compatLnSpc="1">
            <a:prstTxWarp prst="textNoShape">
              <a:avLst/>
            </a:prstTxWarp>
          </a:bodyPr>
          <a:lstStyle/>
          <a:p>
            <a:endParaRPr lang="en-US" sz="1350"/>
          </a:p>
        </p:txBody>
      </p:sp>
      <p:sp>
        <p:nvSpPr>
          <p:cNvPr id="769" name="Freeform 34"/>
          <p:cNvSpPr>
            <a:spLocks/>
          </p:cNvSpPr>
          <p:nvPr/>
        </p:nvSpPr>
        <p:spPr bwMode="auto">
          <a:xfrm>
            <a:off x="6921204" y="6317167"/>
            <a:ext cx="20222" cy="53929"/>
          </a:xfrm>
          <a:custGeom>
            <a:avLst/>
            <a:gdLst>
              <a:gd name="T0" fmla="*/ 36 w 36"/>
              <a:gd name="T1" fmla="*/ 0 h 72"/>
              <a:gd name="T2" fmla="*/ 36 w 36"/>
              <a:gd name="T3" fmla="*/ 36 h 72"/>
              <a:gd name="T4" fmla="*/ 0 w 36"/>
              <a:gd name="T5" fmla="*/ 72 h 72"/>
              <a:gd name="T6" fmla="*/ 0 w 36"/>
              <a:gd name="T7" fmla="*/ 72 h 72"/>
              <a:gd name="T8" fmla="*/ 36 w 36"/>
              <a:gd name="T9" fmla="*/ 36 h 72"/>
              <a:gd name="T10" fmla="*/ 36 w 36"/>
              <a:gd name="T11" fmla="*/ 0 h 72"/>
              <a:gd name="T12" fmla="*/ 36 w 36"/>
              <a:gd name="T13" fmla="*/ 0 h 72"/>
            </a:gdLst>
            <a:ahLst/>
            <a:cxnLst>
              <a:cxn ang="0">
                <a:pos x="T0" y="T1"/>
              </a:cxn>
              <a:cxn ang="0">
                <a:pos x="T2" y="T3"/>
              </a:cxn>
              <a:cxn ang="0">
                <a:pos x="T4" y="T5"/>
              </a:cxn>
              <a:cxn ang="0">
                <a:pos x="T6" y="T7"/>
              </a:cxn>
              <a:cxn ang="0">
                <a:pos x="T8" y="T9"/>
              </a:cxn>
              <a:cxn ang="0">
                <a:pos x="T10" y="T11"/>
              </a:cxn>
              <a:cxn ang="0">
                <a:pos x="T12" y="T13"/>
              </a:cxn>
            </a:cxnLst>
            <a:rect l="0" t="0" r="r" b="b"/>
            <a:pathLst>
              <a:path w="36" h="72">
                <a:moveTo>
                  <a:pt x="36" y="0"/>
                </a:moveTo>
                <a:cubicBezTo>
                  <a:pt x="36" y="36"/>
                  <a:pt x="36" y="36"/>
                  <a:pt x="36" y="36"/>
                </a:cubicBezTo>
                <a:cubicBezTo>
                  <a:pt x="36" y="72"/>
                  <a:pt x="0" y="72"/>
                  <a:pt x="0" y="72"/>
                </a:cubicBezTo>
                <a:cubicBezTo>
                  <a:pt x="0" y="72"/>
                  <a:pt x="0" y="72"/>
                  <a:pt x="0" y="72"/>
                </a:cubicBezTo>
                <a:cubicBezTo>
                  <a:pt x="0" y="72"/>
                  <a:pt x="36" y="72"/>
                  <a:pt x="36" y="36"/>
                </a:cubicBezTo>
                <a:cubicBezTo>
                  <a:pt x="36" y="0"/>
                  <a:pt x="36" y="0"/>
                  <a:pt x="36" y="0"/>
                </a:cubicBezTo>
                <a:cubicBezTo>
                  <a:pt x="36" y="0"/>
                  <a:pt x="36" y="0"/>
                  <a:pt x="36" y="0"/>
                </a:cubicBezTo>
              </a:path>
            </a:pathLst>
          </a:custGeom>
          <a:solidFill>
            <a:srgbClr val="0061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74" tIns="34287" rIns="68574" bIns="34287" numCol="1" anchor="t" anchorCtr="0" compatLnSpc="1">
            <a:prstTxWarp prst="textNoShape">
              <a:avLst/>
            </a:prstTxWarp>
          </a:bodyPr>
          <a:lstStyle/>
          <a:p>
            <a:endParaRPr lang="en-US" sz="1350"/>
          </a:p>
        </p:txBody>
      </p:sp>
      <p:sp>
        <p:nvSpPr>
          <p:cNvPr id="770" name="Freeform 37"/>
          <p:cNvSpPr>
            <a:spLocks/>
          </p:cNvSpPr>
          <p:nvPr/>
        </p:nvSpPr>
        <p:spPr bwMode="auto">
          <a:xfrm>
            <a:off x="6558407" y="6009456"/>
            <a:ext cx="349712" cy="280746"/>
          </a:xfrm>
          <a:custGeom>
            <a:avLst/>
            <a:gdLst>
              <a:gd name="T0" fmla="*/ 0 w 294"/>
              <a:gd name="T1" fmla="*/ 0 h 177"/>
              <a:gd name="T2" fmla="*/ 0 w 294"/>
              <a:gd name="T3" fmla="*/ 177 h 177"/>
              <a:gd name="T4" fmla="*/ 294 w 294"/>
              <a:gd name="T5" fmla="*/ 177 h 177"/>
              <a:gd name="T6" fmla="*/ 0 w 294"/>
              <a:gd name="T7" fmla="*/ 0 h 177"/>
            </a:gdLst>
            <a:ahLst/>
            <a:cxnLst>
              <a:cxn ang="0">
                <a:pos x="T0" y="T1"/>
              </a:cxn>
              <a:cxn ang="0">
                <a:pos x="T2" y="T3"/>
              </a:cxn>
              <a:cxn ang="0">
                <a:pos x="T4" y="T5"/>
              </a:cxn>
              <a:cxn ang="0">
                <a:pos x="T6" y="T7"/>
              </a:cxn>
            </a:cxnLst>
            <a:rect l="0" t="0" r="r" b="b"/>
            <a:pathLst>
              <a:path w="294" h="177">
                <a:moveTo>
                  <a:pt x="0" y="0"/>
                </a:moveTo>
                <a:lnTo>
                  <a:pt x="0" y="177"/>
                </a:lnTo>
                <a:lnTo>
                  <a:pt x="294" y="177"/>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68574" tIns="34287" rIns="68574" bIns="34287" numCol="1" anchor="t" anchorCtr="0" compatLnSpc="1">
            <a:prstTxWarp prst="textNoShape">
              <a:avLst/>
            </a:prstTxWarp>
          </a:bodyPr>
          <a:lstStyle/>
          <a:p>
            <a:endParaRPr lang="en-US" sz="1350"/>
          </a:p>
        </p:txBody>
      </p:sp>
      <p:sp>
        <p:nvSpPr>
          <p:cNvPr id="9" name="Freeform 17"/>
          <p:cNvSpPr>
            <a:spLocks/>
          </p:cNvSpPr>
          <p:nvPr userDrawn="1"/>
        </p:nvSpPr>
        <p:spPr bwMode="auto">
          <a:xfrm>
            <a:off x="1889290" y="6186535"/>
            <a:ext cx="3379134" cy="817154"/>
          </a:xfrm>
          <a:custGeom>
            <a:avLst/>
            <a:gdLst>
              <a:gd name="T0" fmla="*/ 986 w 1595"/>
              <a:gd name="T1" fmla="*/ 15 h 330"/>
              <a:gd name="T2" fmla="*/ 969 w 1595"/>
              <a:gd name="T3" fmla="*/ 13 h 330"/>
              <a:gd name="T4" fmla="*/ 926 w 1595"/>
              <a:gd name="T5" fmla="*/ 7 h 330"/>
              <a:gd name="T6" fmla="*/ 837 w 1595"/>
              <a:gd name="T7" fmla="*/ 0 h 330"/>
              <a:gd name="T8" fmla="*/ 788 w 1595"/>
              <a:gd name="T9" fmla="*/ 0 h 330"/>
              <a:gd name="T10" fmla="*/ 0 w 1595"/>
              <a:gd name="T11" fmla="*/ 330 h 330"/>
              <a:gd name="T12" fmla="*/ 565 w 1595"/>
              <a:gd name="T13" fmla="*/ 330 h 330"/>
              <a:gd name="T14" fmla="*/ 1595 w 1595"/>
              <a:gd name="T15" fmla="*/ 330 h 330"/>
              <a:gd name="T16" fmla="*/ 986 w 1595"/>
              <a:gd name="T17" fmla="*/ 15 h 330"/>
              <a:gd name="connsiteX0" fmla="*/ 6182 w 10000"/>
              <a:gd name="connsiteY0" fmla="*/ 455 h 10000"/>
              <a:gd name="connsiteX1" fmla="*/ 6075 w 10000"/>
              <a:gd name="connsiteY1" fmla="*/ 394 h 10000"/>
              <a:gd name="connsiteX2" fmla="*/ 5806 w 10000"/>
              <a:gd name="connsiteY2" fmla="*/ 212 h 10000"/>
              <a:gd name="connsiteX3" fmla="*/ 5248 w 10000"/>
              <a:gd name="connsiteY3" fmla="*/ 0 h 10000"/>
              <a:gd name="connsiteX4" fmla="*/ 4940 w 10000"/>
              <a:gd name="connsiteY4" fmla="*/ 0 h 10000"/>
              <a:gd name="connsiteX5" fmla="*/ 0 w 10000"/>
              <a:gd name="connsiteY5" fmla="*/ 10000 h 10000"/>
              <a:gd name="connsiteX6" fmla="*/ 3542 w 10000"/>
              <a:gd name="connsiteY6" fmla="*/ 10000 h 10000"/>
              <a:gd name="connsiteX7" fmla="*/ 10000 w 10000"/>
              <a:gd name="connsiteY7" fmla="*/ 10000 h 10000"/>
              <a:gd name="connsiteX8" fmla="*/ 6182 w 10000"/>
              <a:gd name="connsiteY8" fmla="*/ 455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000" h="10000">
                <a:moveTo>
                  <a:pt x="6182" y="455"/>
                </a:moveTo>
                <a:cubicBezTo>
                  <a:pt x="6144" y="424"/>
                  <a:pt x="6113" y="394"/>
                  <a:pt x="6075" y="394"/>
                </a:cubicBezTo>
                <a:cubicBezTo>
                  <a:pt x="5981" y="303"/>
                  <a:pt x="5893" y="242"/>
                  <a:pt x="5806" y="212"/>
                </a:cubicBezTo>
                <a:cubicBezTo>
                  <a:pt x="5618" y="91"/>
                  <a:pt x="5429" y="30"/>
                  <a:pt x="5248" y="0"/>
                </a:cubicBezTo>
                <a:lnTo>
                  <a:pt x="4940" y="0"/>
                </a:lnTo>
                <a:cubicBezTo>
                  <a:pt x="3154" y="61"/>
                  <a:pt x="1431" y="2577"/>
                  <a:pt x="0" y="10000"/>
                </a:cubicBezTo>
                <a:lnTo>
                  <a:pt x="3542" y="10000"/>
                </a:lnTo>
                <a:lnTo>
                  <a:pt x="10000" y="10000"/>
                </a:lnTo>
                <a:cubicBezTo>
                  <a:pt x="8922" y="4788"/>
                  <a:pt x="7580" y="1606"/>
                  <a:pt x="6182" y="455"/>
                </a:cubicBezTo>
                <a:close/>
              </a:path>
            </a:pathLst>
          </a:custGeom>
          <a:solidFill>
            <a:srgbClr val="B9D532"/>
          </a:solidFill>
          <a:ln>
            <a:noFill/>
          </a:ln>
        </p:spPr>
        <p:txBody>
          <a:bodyPr vert="horz" wrap="square" lIns="68574" tIns="34287" rIns="68574" bIns="34287" numCol="1" anchor="t" anchorCtr="0" compatLnSpc="1">
            <a:prstTxWarp prst="textNoShape">
              <a:avLst/>
            </a:prstTxWarp>
          </a:bodyPr>
          <a:lstStyle/>
          <a:p>
            <a:endParaRPr lang="en-IN" sz="1350"/>
          </a:p>
        </p:txBody>
      </p:sp>
      <p:sp>
        <p:nvSpPr>
          <p:cNvPr id="387" name="Freeform 6"/>
          <p:cNvSpPr>
            <a:spLocks/>
          </p:cNvSpPr>
          <p:nvPr/>
        </p:nvSpPr>
        <p:spPr bwMode="auto">
          <a:xfrm>
            <a:off x="3533589" y="6275223"/>
            <a:ext cx="743120" cy="384891"/>
          </a:xfrm>
          <a:custGeom>
            <a:avLst/>
            <a:gdLst>
              <a:gd name="T0" fmla="*/ 298 w 323"/>
              <a:gd name="T1" fmla="*/ 10 h 227"/>
              <a:gd name="T2" fmla="*/ 140 w 323"/>
              <a:gd name="T3" fmla="*/ 169 h 227"/>
              <a:gd name="T4" fmla="*/ 254 w 323"/>
              <a:gd name="T5" fmla="*/ 227 h 227"/>
              <a:gd name="T6" fmla="*/ 247 w 323"/>
              <a:gd name="T7" fmla="*/ 200 h 227"/>
              <a:gd name="T8" fmla="*/ 318 w 323"/>
              <a:gd name="T9" fmla="*/ 0 h 227"/>
              <a:gd name="T10" fmla="*/ 298 w 323"/>
              <a:gd name="T11" fmla="*/ 10 h 227"/>
              <a:gd name="connsiteX0" fmla="*/ 5111 w 5737"/>
              <a:gd name="connsiteY0" fmla="*/ 441 h 10000"/>
              <a:gd name="connsiteX1" fmla="*/ 219 w 5737"/>
              <a:gd name="connsiteY1" fmla="*/ 7445 h 10000"/>
              <a:gd name="connsiteX2" fmla="*/ 3749 w 5737"/>
              <a:gd name="connsiteY2" fmla="*/ 10000 h 10000"/>
              <a:gd name="connsiteX3" fmla="*/ 3532 w 5737"/>
              <a:gd name="connsiteY3" fmla="*/ 8811 h 10000"/>
              <a:gd name="connsiteX4" fmla="*/ 5730 w 5737"/>
              <a:gd name="connsiteY4" fmla="*/ 0 h 10000"/>
              <a:gd name="connsiteX5" fmla="*/ 5111 w 5737"/>
              <a:gd name="connsiteY5" fmla="*/ 441 h 10000"/>
              <a:gd name="connsiteX0" fmla="*/ 8559 w 9650"/>
              <a:gd name="connsiteY0" fmla="*/ 441 h 9327"/>
              <a:gd name="connsiteX1" fmla="*/ 32 w 9650"/>
              <a:gd name="connsiteY1" fmla="*/ 7445 h 9327"/>
              <a:gd name="connsiteX2" fmla="*/ 5807 w 9650"/>
              <a:gd name="connsiteY2" fmla="*/ 8811 h 9327"/>
              <a:gd name="connsiteX3" fmla="*/ 9638 w 9650"/>
              <a:gd name="connsiteY3" fmla="*/ 0 h 9327"/>
              <a:gd name="connsiteX4" fmla="*/ 8559 w 9650"/>
              <a:gd name="connsiteY4" fmla="*/ 441 h 9327"/>
              <a:gd name="connsiteX0" fmla="*/ 8954 w 10001"/>
              <a:gd name="connsiteY0" fmla="*/ 55 h 10000"/>
              <a:gd name="connsiteX1" fmla="*/ 33 w 10001"/>
              <a:gd name="connsiteY1" fmla="*/ 7982 h 10000"/>
              <a:gd name="connsiteX2" fmla="*/ 6018 w 10001"/>
              <a:gd name="connsiteY2" fmla="*/ 9447 h 10000"/>
              <a:gd name="connsiteX3" fmla="*/ 9988 w 10001"/>
              <a:gd name="connsiteY3" fmla="*/ 0 h 10000"/>
              <a:gd name="connsiteX4" fmla="*/ 8954 w 10001"/>
              <a:gd name="connsiteY4" fmla="*/ 55 h 10000"/>
              <a:gd name="connsiteX0" fmla="*/ 8954 w 10001"/>
              <a:gd name="connsiteY0" fmla="*/ 55 h 10000"/>
              <a:gd name="connsiteX1" fmla="*/ 33 w 10001"/>
              <a:gd name="connsiteY1" fmla="*/ 7982 h 10000"/>
              <a:gd name="connsiteX2" fmla="*/ 6018 w 10001"/>
              <a:gd name="connsiteY2" fmla="*/ 9447 h 10000"/>
              <a:gd name="connsiteX3" fmla="*/ 9988 w 10001"/>
              <a:gd name="connsiteY3" fmla="*/ 0 h 10000"/>
              <a:gd name="connsiteX4" fmla="*/ 8954 w 10001"/>
              <a:gd name="connsiteY4" fmla="*/ 55 h 10000"/>
              <a:gd name="connsiteX0" fmla="*/ 8954 w 10001"/>
              <a:gd name="connsiteY0" fmla="*/ 0 h 10093"/>
              <a:gd name="connsiteX1" fmla="*/ 33 w 10001"/>
              <a:gd name="connsiteY1" fmla="*/ 8075 h 10093"/>
              <a:gd name="connsiteX2" fmla="*/ 6018 w 10001"/>
              <a:gd name="connsiteY2" fmla="*/ 9540 h 10093"/>
              <a:gd name="connsiteX3" fmla="*/ 9988 w 10001"/>
              <a:gd name="connsiteY3" fmla="*/ 93 h 10093"/>
              <a:gd name="connsiteX4" fmla="*/ 8954 w 10001"/>
              <a:gd name="connsiteY4" fmla="*/ 0 h 10093"/>
              <a:gd name="connsiteX0" fmla="*/ 8628 w 10001"/>
              <a:gd name="connsiteY0" fmla="*/ 0 h 10093"/>
              <a:gd name="connsiteX1" fmla="*/ 33 w 10001"/>
              <a:gd name="connsiteY1" fmla="*/ 8075 h 10093"/>
              <a:gd name="connsiteX2" fmla="*/ 6018 w 10001"/>
              <a:gd name="connsiteY2" fmla="*/ 9540 h 10093"/>
              <a:gd name="connsiteX3" fmla="*/ 9988 w 10001"/>
              <a:gd name="connsiteY3" fmla="*/ 93 h 10093"/>
              <a:gd name="connsiteX4" fmla="*/ 8628 w 10001"/>
              <a:gd name="connsiteY4" fmla="*/ 0 h 10093"/>
              <a:gd name="connsiteX0" fmla="*/ 8627 w 10000"/>
              <a:gd name="connsiteY0" fmla="*/ 0 h 11141"/>
              <a:gd name="connsiteX1" fmla="*/ 32 w 10000"/>
              <a:gd name="connsiteY1" fmla="*/ 8075 h 11141"/>
              <a:gd name="connsiteX2" fmla="*/ 6203 w 10000"/>
              <a:gd name="connsiteY2" fmla="*/ 10767 h 11141"/>
              <a:gd name="connsiteX3" fmla="*/ 9987 w 10000"/>
              <a:gd name="connsiteY3" fmla="*/ 93 h 11141"/>
              <a:gd name="connsiteX4" fmla="*/ 8627 w 10000"/>
              <a:gd name="connsiteY4" fmla="*/ 0 h 11141"/>
              <a:gd name="connsiteX0" fmla="*/ 8627 w 10000"/>
              <a:gd name="connsiteY0" fmla="*/ 0 h 11141"/>
              <a:gd name="connsiteX1" fmla="*/ 32 w 10000"/>
              <a:gd name="connsiteY1" fmla="*/ 8075 h 11141"/>
              <a:gd name="connsiteX2" fmla="*/ 6203 w 10000"/>
              <a:gd name="connsiteY2" fmla="*/ 10767 h 11141"/>
              <a:gd name="connsiteX3" fmla="*/ 9987 w 10000"/>
              <a:gd name="connsiteY3" fmla="*/ 93 h 11141"/>
              <a:gd name="connsiteX4" fmla="*/ 8627 w 10000"/>
              <a:gd name="connsiteY4" fmla="*/ 0 h 11141"/>
              <a:gd name="connsiteX0" fmla="*/ 8623 w 10000"/>
              <a:gd name="connsiteY0" fmla="*/ 0 h 11967"/>
              <a:gd name="connsiteX1" fmla="*/ 28 w 10000"/>
              <a:gd name="connsiteY1" fmla="*/ 8075 h 11967"/>
              <a:gd name="connsiteX2" fmla="*/ 7037 w 10000"/>
              <a:gd name="connsiteY2" fmla="*/ 11667 h 11967"/>
              <a:gd name="connsiteX3" fmla="*/ 9983 w 10000"/>
              <a:gd name="connsiteY3" fmla="*/ 93 h 11967"/>
              <a:gd name="connsiteX4" fmla="*/ 8623 w 10000"/>
              <a:gd name="connsiteY4" fmla="*/ 0 h 11967"/>
              <a:gd name="connsiteX0" fmla="*/ 8626 w 10000"/>
              <a:gd name="connsiteY0" fmla="*/ 0 h 10707"/>
              <a:gd name="connsiteX1" fmla="*/ 31 w 10000"/>
              <a:gd name="connsiteY1" fmla="*/ 8075 h 10707"/>
              <a:gd name="connsiteX2" fmla="*/ 6295 w 10000"/>
              <a:gd name="connsiteY2" fmla="*/ 10276 h 10707"/>
              <a:gd name="connsiteX3" fmla="*/ 9986 w 10000"/>
              <a:gd name="connsiteY3" fmla="*/ 93 h 10707"/>
              <a:gd name="connsiteX4" fmla="*/ 8626 w 10000"/>
              <a:gd name="connsiteY4" fmla="*/ 0 h 10707"/>
              <a:gd name="connsiteX0" fmla="*/ 8626 w 10000"/>
              <a:gd name="connsiteY0" fmla="*/ 0 h 10342"/>
              <a:gd name="connsiteX1" fmla="*/ 31 w 10000"/>
              <a:gd name="connsiteY1" fmla="*/ 8075 h 10342"/>
              <a:gd name="connsiteX2" fmla="*/ 6295 w 10000"/>
              <a:gd name="connsiteY2" fmla="*/ 10276 h 10342"/>
              <a:gd name="connsiteX3" fmla="*/ 9986 w 10000"/>
              <a:gd name="connsiteY3" fmla="*/ 93 h 10342"/>
              <a:gd name="connsiteX4" fmla="*/ 8626 w 10000"/>
              <a:gd name="connsiteY4" fmla="*/ 0 h 10342"/>
              <a:gd name="connsiteX0" fmla="*/ 8595 w 9969"/>
              <a:gd name="connsiteY0" fmla="*/ 0 h 10346"/>
              <a:gd name="connsiteX1" fmla="*/ 0 w 9969"/>
              <a:gd name="connsiteY1" fmla="*/ 8075 h 10346"/>
              <a:gd name="connsiteX2" fmla="*/ 6264 w 9969"/>
              <a:gd name="connsiteY2" fmla="*/ 10276 h 10346"/>
              <a:gd name="connsiteX3" fmla="*/ 9955 w 9969"/>
              <a:gd name="connsiteY3" fmla="*/ 93 h 10346"/>
              <a:gd name="connsiteX4" fmla="*/ 8595 w 9969"/>
              <a:gd name="connsiteY4" fmla="*/ 0 h 10346"/>
              <a:gd name="connsiteX0" fmla="*/ 8622 w 9986"/>
              <a:gd name="connsiteY0" fmla="*/ 0 h 7805"/>
              <a:gd name="connsiteX1" fmla="*/ 0 w 9986"/>
              <a:gd name="connsiteY1" fmla="*/ 7805 h 7805"/>
              <a:gd name="connsiteX2" fmla="*/ 9986 w 9986"/>
              <a:gd name="connsiteY2" fmla="*/ 90 h 7805"/>
              <a:gd name="connsiteX3" fmla="*/ 8622 w 9986"/>
              <a:gd name="connsiteY3" fmla="*/ 0 h 7805"/>
              <a:gd name="connsiteX0" fmla="*/ 8697 w 10063"/>
              <a:gd name="connsiteY0" fmla="*/ 0 h 13536"/>
              <a:gd name="connsiteX1" fmla="*/ 63 w 10063"/>
              <a:gd name="connsiteY1" fmla="*/ 10000 h 13536"/>
              <a:gd name="connsiteX2" fmla="*/ 6626 w 10063"/>
              <a:gd name="connsiteY2" fmla="*/ 13130 h 13536"/>
              <a:gd name="connsiteX3" fmla="*/ 10063 w 10063"/>
              <a:gd name="connsiteY3" fmla="*/ 115 h 13536"/>
              <a:gd name="connsiteX4" fmla="*/ 8697 w 10063"/>
              <a:gd name="connsiteY4" fmla="*/ 0 h 13536"/>
              <a:gd name="connsiteX0" fmla="*/ 8697 w 10132"/>
              <a:gd name="connsiteY0" fmla="*/ 0 h 13536"/>
              <a:gd name="connsiteX1" fmla="*/ 63 w 10132"/>
              <a:gd name="connsiteY1" fmla="*/ 10000 h 13536"/>
              <a:gd name="connsiteX2" fmla="*/ 6626 w 10132"/>
              <a:gd name="connsiteY2" fmla="*/ 13130 h 13536"/>
              <a:gd name="connsiteX3" fmla="*/ 10063 w 10132"/>
              <a:gd name="connsiteY3" fmla="*/ 115 h 13536"/>
              <a:gd name="connsiteX4" fmla="*/ 8697 w 10132"/>
              <a:gd name="connsiteY4" fmla="*/ 0 h 13536"/>
              <a:gd name="connsiteX0" fmla="*/ 8704 w 10126"/>
              <a:gd name="connsiteY0" fmla="*/ 0 h 13818"/>
              <a:gd name="connsiteX1" fmla="*/ 70 w 10126"/>
              <a:gd name="connsiteY1" fmla="*/ 10000 h 13818"/>
              <a:gd name="connsiteX2" fmla="*/ 6025 w 10126"/>
              <a:gd name="connsiteY2" fmla="*/ 13434 h 13818"/>
              <a:gd name="connsiteX3" fmla="*/ 10070 w 10126"/>
              <a:gd name="connsiteY3" fmla="*/ 115 h 13818"/>
              <a:gd name="connsiteX4" fmla="*/ 8704 w 10126"/>
              <a:gd name="connsiteY4" fmla="*/ 0 h 13818"/>
              <a:gd name="connsiteX0" fmla="*/ 8704 w 10134"/>
              <a:gd name="connsiteY0" fmla="*/ 0 h 13818"/>
              <a:gd name="connsiteX1" fmla="*/ 70 w 10134"/>
              <a:gd name="connsiteY1" fmla="*/ 10000 h 13818"/>
              <a:gd name="connsiteX2" fmla="*/ 6025 w 10134"/>
              <a:gd name="connsiteY2" fmla="*/ 13434 h 13818"/>
              <a:gd name="connsiteX3" fmla="*/ 10070 w 10134"/>
              <a:gd name="connsiteY3" fmla="*/ 115 h 13818"/>
              <a:gd name="connsiteX4" fmla="*/ 8704 w 10134"/>
              <a:gd name="connsiteY4" fmla="*/ 0 h 13818"/>
              <a:gd name="connsiteX0" fmla="*/ 8704 w 10180"/>
              <a:gd name="connsiteY0" fmla="*/ 0 h 13818"/>
              <a:gd name="connsiteX1" fmla="*/ 70 w 10180"/>
              <a:gd name="connsiteY1" fmla="*/ 10000 h 13818"/>
              <a:gd name="connsiteX2" fmla="*/ 6025 w 10180"/>
              <a:gd name="connsiteY2" fmla="*/ 13434 h 13818"/>
              <a:gd name="connsiteX3" fmla="*/ 10070 w 10180"/>
              <a:gd name="connsiteY3" fmla="*/ 115 h 13818"/>
              <a:gd name="connsiteX4" fmla="*/ 8704 w 10180"/>
              <a:gd name="connsiteY4" fmla="*/ 0 h 13818"/>
              <a:gd name="connsiteX0" fmla="*/ 8197 w 9673"/>
              <a:gd name="connsiteY0" fmla="*/ 0 h 13784"/>
              <a:gd name="connsiteX1" fmla="*/ 78 w 9673"/>
              <a:gd name="connsiteY1" fmla="*/ 9493 h 13784"/>
              <a:gd name="connsiteX2" fmla="*/ 5518 w 9673"/>
              <a:gd name="connsiteY2" fmla="*/ 13434 h 13784"/>
              <a:gd name="connsiteX3" fmla="*/ 9563 w 9673"/>
              <a:gd name="connsiteY3" fmla="*/ 115 h 13784"/>
              <a:gd name="connsiteX4" fmla="*/ 8197 w 9673"/>
              <a:gd name="connsiteY4" fmla="*/ 0 h 13784"/>
              <a:gd name="connsiteX0" fmla="*/ 8393 w 9918"/>
              <a:gd name="connsiteY0" fmla="*/ 0 h 10049"/>
              <a:gd name="connsiteX1" fmla="*/ 0 w 9918"/>
              <a:gd name="connsiteY1" fmla="*/ 6887 h 10049"/>
              <a:gd name="connsiteX2" fmla="*/ 5624 w 9918"/>
              <a:gd name="connsiteY2" fmla="*/ 9746 h 10049"/>
              <a:gd name="connsiteX3" fmla="*/ 9805 w 9918"/>
              <a:gd name="connsiteY3" fmla="*/ 83 h 10049"/>
              <a:gd name="connsiteX4" fmla="*/ 8393 w 9918"/>
              <a:gd name="connsiteY4" fmla="*/ 0 h 10049"/>
              <a:gd name="connsiteX0" fmla="*/ 8462 w 9915"/>
              <a:gd name="connsiteY0" fmla="*/ 0 h 10000"/>
              <a:gd name="connsiteX1" fmla="*/ 0 w 9915"/>
              <a:gd name="connsiteY1" fmla="*/ 6853 h 10000"/>
              <a:gd name="connsiteX2" fmla="*/ 5670 w 9915"/>
              <a:gd name="connsiteY2" fmla="*/ 9698 h 10000"/>
              <a:gd name="connsiteX3" fmla="*/ 9886 w 9915"/>
              <a:gd name="connsiteY3" fmla="*/ 83 h 10000"/>
              <a:gd name="connsiteX4" fmla="*/ 8462 w 9915"/>
              <a:gd name="connsiteY4" fmla="*/ 0 h 10000"/>
              <a:gd name="connsiteX0" fmla="*/ 8535 w 9997"/>
              <a:gd name="connsiteY0" fmla="*/ 0 h 10000"/>
              <a:gd name="connsiteX1" fmla="*/ 0 w 9997"/>
              <a:gd name="connsiteY1" fmla="*/ 6853 h 10000"/>
              <a:gd name="connsiteX2" fmla="*/ 5719 w 9997"/>
              <a:gd name="connsiteY2" fmla="*/ 9698 h 10000"/>
              <a:gd name="connsiteX3" fmla="*/ 9971 w 9997"/>
              <a:gd name="connsiteY3" fmla="*/ 83 h 10000"/>
              <a:gd name="connsiteX4" fmla="*/ 8535 w 9997"/>
              <a:gd name="connsiteY4" fmla="*/ 0 h 10000"/>
              <a:gd name="connsiteX0" fmla="*/ 8538 w 9996"/>
              <a:gd name="connsiteY0" fmla="*/ 0 h 9866"/>
              <a:gd name="connsiteX1" fmla="*/ 0 w 9996"/>
              <a:gd name="connsiteY1" fmla="*/ 6853 h 9866"/>
              <a:gd name="connsiteX2" fmla="*/ 5229 w 9996"/>
              <a:gd name="connsiteY2" fmla="*/ 9552 h 9866"/>
              <a:gd name="connsiteX3" fmla="*/ 9974 w 9996"/>
              <a:gd name="connsiteY3" fmla="*/ 83 h 9866"/>
              <a:gd name="connsiteX4" fmla="*/ 8538 w 9996"/>
              <a:gd name="connsiteY4" fmla="*/ 0 h 9866"/>
              <a:gd name="connsiteX0" fmla="*/ 8541 w 10004"/>
              <a:gd name="connsiteY0" fmla="*/ 0 h 10000"/>
              <a:gd name="connsiteX1" fmla="*/ 0 w 10004"/>
              <a:gd name="connsiteY1" fmla="*/ 6946 h 10000"/>
              <a:gd name="connsiteX2" fmla="*/ 5231 w 10004"/>
              <a:gd name="connsiteY2" fmla="*/ 9682 h 10000"/>
              <a:gd name="connsiteX3" fmla="*/ 9978 w 10004"/>
              <a:gd name="connsiteY3" fmla="*/ 84 h 10000"/>
              <a:gd name="connsiteX4" fmla="*/ 8541 w 10004"/>
              <a:gd name="connsiteY4" fmla="*/ 0 h 10000"/>
              <a:gd name="connsiteX0" fmla="*/ 8541 w 9991"/>
              <a:gd name="connsiteY0" fmla="*/ 0 h 10000"/>
              <a:gd name="connsiteX1" fmla="*/ 0 w 9991"/>
              <a:gd name="connsiteY1" fmla="*/ 6946 h 10000"/>
              <a:gd name="connsiteX2" fmla="*/ 5231 w 9991"/>
              <a:gd name="connsiteY2" fmla="*/ 9682 h 10000"/>
              <a:gd name="connsiteX3" fmla="*/ 9978 w 9991"/>
              <a:gd name="connsiteY3" fmla="*/ 84 h 10000"/>
              <a:gd name="connsiteX4" fmla="*/ 8541 w 9991"/>
              <a:gd name="connsiteY4" fmla="*/ 0 h 10000"/>
              <a:gd name="connsiteX0" fmla="*/ 8549 w 10058"/>
              <a:gd name="connsiteY0" fmla="*/ 0 h 10000"/>
              <a:gd name="connsiteX1" fmla="*/ 0 w 10058"/>
              <a:gd name="connsiteY1" fmla="*/ 6946 h 10000"/>
              <a:gd name="connsiteX2" fmla="*/ 5236 w 10058"/>
              <a:gd name="connsiteY2" fmla="*/ 9682 h 10000"/>
              <a:gd name="connsiteX3" fmla="*/ 9987 w 10058"/>
              <a:gd name="connsiteY3" fmla="*/ 84 h 10000"/>
              <a:gd name="connsiteX4" fmla="*/ 8549 w 10058"/>
              <a:gd name="connsiteY4" fmla="*/ 0 h 10000"/>
              <a:gd name="connsiteX0" fmla="*/ 8056 w 9565"/>
              <a:gd name="connsiteY0" fmla="*/ 0 h 10029"/>
              <a:gd name="connsiteX1" fmla="*/ 0 w 9565"/>
              <a:gd name="connsiteY1" fmla="*/ 7243 h 10029"/>
              <a:gd name="connsiteX2" fmla="*/ 4743 w 9565"/>
              <a:gd name="connsiteY2" fmla="*/ 9682 h 10029"/>
              <a:gd name="connsiteX3" fmla="*/ 9494 w 9565"/>
              <a:gd name="connsiteY3" fmla="*/ 84 h 10029"/>
              <a:gd name="connsiteX4" fmla="*/ 8056 w 9565"/>
              <a:gd name="connsiteY4" fmla="*/ 0 h 10029"/>
              <a:gd name="connsiteX0" fmla="*/ 8422 w 10000"/>
              <a:gd name="connsiteY0" fmla="*/ 0 h 10001"/>
              <a:gd name="connsiteX1" fmla="*/ 0 w 10000"/>
              <a:gd name="connsiteY1" fmla="*/ 7222 h 10001"/>
              <a:gd name="connsiteX2" fmla="*/ 4959 w 10000"/>
              <a:gd name="connsiteY2" fmla="*/ 9654 h 10001"/>
              <a:gd name="connsiteX3" fmla="*/ 9926 w 10000"/>
              <a:gd name="connsiteY3" fmla="*/ 84 h 10001"/>
              <a:gd name="connsiteX4" fmla="*/ 8422 w 10000"/>
              <a:gd name="connsiteY4" fmla="*/ 0 h 100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1">
                <a:moveTo>
                  <a:pt x="8422" y="0"/>
                </a:moveTo>
                <a:cubicBezTo>
                  <a:pt x="8422" y="0"/>
                  <a:pt x="7309" y="5131"/>
                  <a:pt x="0" y="7222"/>
                </a:cubicBezTo>
                <a:cubicBezTo>
                  <a:pt x="906" y="8659"/>
                  <a:pt x="3122" y="10857"/>
                  <a:pt x="4959" y="9654"/>
                </a:cubicBezTo>
                <a:cubicBezTo>
                  <a:pt x="7410" y="9635"/>
                  <a:pt x="10525" y="3737"/>
                  <a:pt x="9926" y="84"/>
                </a:cubicBezTo>
                <a:lnTo>
                  <a:pt x="8422" y="0"/>
                </a:lnTo>
                <a:close/>
              </a:path>
            </a:pathLst>
          </a:custGeom>
          <a:solidFill>
            <a:srgbClr val="E8E8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74" tIns="34287" rIns="68574" bIns="34287" numCol="1" anchor="t" anchorCtr="0" compatLnSpc="1">
            <a:prstTxWarp prst="textNoShape">
              <a:avLst/>
            </a:prstTxWarp>
          </a:bodyPr>
          <a:lstStyle/>
          <a:p>
            <a:endParaRPr lang="en-IN" sz="1350" dirty="0"/>
          </a:p>
        </p:txBody>
      </p:sp>
      <p:sp>
        <p:nvSpPr>
          <p:cNvPr id="388" name="Freeform 6"/>
          <p:cNvSpPr>
            <a:spLocks/>
          </p:cNvSpPr>
          <p:nvPr/>
        </p:nvSpPr>
        <p:spPr bwMode="auto">
          <a:xfrm>
            <a:off x="3610503" y="6275223"/>
            <a:ext cx="639277" cy="350972"/>
          </a:xfrm>
          <a:custGeom>
            <a:avLst/>
            <a:gdLst>
              <a:gd name="T0" fmla="*/ 298 w 323"/>
              <a:gd name="T1" fmla="*/ 10 h 227"/>
              <a:gd name="T2" fmla="*/ 140 w 323"/>
              <a:gd name="T3" fmla="*/ 169 h 227"/>
              <a:gd name="T4" fmla="*/ 254 w 323"/>
              <a:gd name="T5" fmla="*/ 227 h 227"/>
              <a:gd name="T6" fmla="*/ 247 w 323"/>
              <a:gd name="T7" fmla="*/ 200 h 227"/>
              <a:gd name="T8" fmla="*/ 318 w 323"/>
              <a:gd name="T9" fmla="*/ 0 h 227"/>
              <a:gd name="T10" fmla="*/ 298 w 323"/>
              <a:gd name="T11" fmla="*/ 10 h 227"/>
              <a:gd name="connsiteX0" fmla="*/ 5111 w 5737"/>
              <a:gd name="connsiteY0" fmla="*/ 441 h 10000"/>
              <a:gd name="connsiteX1" fmla="*/ 219 w 5737"/>
              <a:gd name="connsiteY1" fmla="*/ 7445 h 10000"/>
              <a:gd name="connsiteX2" fmla="*/ 3749 w 5737"/>
              <a:gd name="connsiteY2" fmla="*/ 10000 h 10000"/>
              <a:gd name="connsiteX3" fmla="*/ 3532 w 5737"/>
              <a:gd name="connsiteY3" fmla="*/ 8811 h 10000"/>
              <a:gd name="connsiteX4" fmla="*/ 5730 w 5737"/>
              <a:gd name="connsiteY4" fmla="*/ 0 h 10000"/>
              <a:gd name="connsiteX5" fmla="*/ 5111 w 5737"/>
              <a:gd name="connsiteY5" fmla="*/ 441 h 10000"/>
              <a:gd name="connsiteX0" fmla="*/ 8559 w 9650"/>
              <a:gd name="connsiteY0" fmla="*/ 441 h 9327"/>
              <a:gd name="connsiteX1" fmla="*/ 32 w 9650"/>
              <a:gd name="connsiteY1" fmla="*/ 7445 h 9327"/>
              <a:gd name="connsiteX2" fmla="*/ 5807 w 9650"/>
              <a:gd name="connsiteY2" fmla="*/ 8811 h 9327"/>
              <a:gd name="connsiteX3" fmla="*/ 9638 w 9650"/>
              <a:gd name="connsiteY3" fmla="*/ 0 h 9327"/>
              <a:gd name="connsiteX4" fmla="*/ 8559 w 9650"/>
              <a:gd name="connsiteY4" fmla="*/ 441 h 9327"/>
              <a:gd name="connsiteX0" fmla="*/ 8954 w 10001"/>
              <a:gd name="connsiteY0" fmla="*/ 55 h 10000"/>
              <a:gd name="connsiteX1" fmla="*/ 33 w 10001"/>
              <a:gd name="connsiteY1" fmla="*/ 7982 h 10000"/>
              <a:gd name="connsiteX2" fmla="*/ 6018 w 10001"/>
              <a:gd name="connsiteY2" fmla="*/ 9447 h 10000"/>
              <a:gd name="connsiteX3" fmla="*/ 9988 w 10001"/>
              <a:gd name="connsiteY3" fmla="*/ 0 h 10000"/>
              <a:gd name="connsiteX4" fmla="*/ 8954 w 10001"/>
              <a:gd name="connsiteY4" fmla="*/ 55 h 10000"/>
              <a:gd name="connsiteX0" fmla="*/ 8954 w 10001"/>
              <a:gd name="connsiteY0" fmla="*/ 55 h 10000"/>
              <a:gd name="connsiteX1" fmla="*/ 33 w 10001"/>
              <a:gd name="connsiteY1" fmla="*/ 7982 h 10000"/>
              <a:gd name="connsiteX2" fmla="*/ 6018 w 10001"/>
              <a:gd name="connsiteY2" fmla="*/ 9447 h 10000"/>
              <a:gd name="connsiteX3" fmla="*/ 9988 w 10001"/>
              <a:gd name="connsiteY3" fmla="*/ 0 h 10000"/>
              <a:gd name="connsiteX4" fmla="*/ 8954 w 10001"/>
              <a:gd name="connsiteY4" fmla="*/ 55 h 10000"/>
              <a:gd name="connsiteX0" fmla="*/ 8954 w 10001"/>
              <a:gd name="connsiteY0" fmla="*/ 0 h 10093"/>
              <a:gd name="connsiteX1" fmla="*/ 33 w 10001"/>
              <a:gd name="connsiteY1" fmla="*/ 8075 h 10093"/>
              <a:gd name="connsiteX2" fmla="*/ 6018 w 10001"/>
              <a:gd name="connsiteY2" fmla="*/ 9540 h 10093"/>
              <a:gd name="connsiteX3" fmla="*/ 9988 w 10001"/>
              <a:gd name="connsiteY3" fmla="*/ 93 h 10093"/>
              <a:gd name="connsiteX4" fmla="*/ 8954 w 10001"/>
              <a:gd name="connsiteY4" fmla="*/ 0 h 100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1" h="10093">
                <a:moveTo>
                  <a:pt x="8954" y="0"/>
                </a:moveTo>
                <a:cubicBezTo>
                  <a:pt x="8954" y="0"/>
                  <a:pt x="7807" y="5760"/>
                  <a:pt x="33" y="8075"/>
                </a:cubicBezTo>
                <a:cubicBezTo>
                  <a:pt x="-442" y="9571"/>
                  <a:pt x="4359" y="10870"/>
                  <a:pt x="6018" y="9540"/>
                </a:cubicBezTo>
                <a:cubicBezTo>
                  <a:pt x="6018" y="9540"/>
                  <a:pt x="10267" y="5760"/>
                  <a:pt x="9988" y="93"/>
                </a:cubicBezTo>
                <a:lnTo>
                  <a:pt x="8954" y="0"/>
                </a:lnTo>
                <a:close/>
              </a:path>
            </a:pathLst>
          </a:custGeom>
          <a:solidFill>
            <a:srgbClr val="D2D2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74" tIns="34287" rIns="68574" bIns="34287" numCol="1" anchor="t" anchorCtr="0" compatLnSpc="1">
            <a:prstTxWarp prst="textNoShape">
              <a:avLst/>
            </a:prstTxWarp>
          </a:bodyPr>
          <a:lstStyle/>
          <a:p>
            <a:endParaRPr lang="en-IN" sz="1350" dirty="0"/>
          </a:p>
        </p:txBody>
      </p:sp>
      <p:sp>
        <p:nvSpPr>
          <p:cNvPr id="11" name="Freeform 17"/>
          <p:cNvSpPr>
            <a:spLocks/>
          </p:cNvSpPr>
          <p:nvPr userDrawn="1"/>
        </p:nvSpPr>
        <p:spPr bwMode="auto">
          <a:xfrm>
            <a:off x="0" y="6299852"/>
            <a:ext cx="4491846" cy="692905"/>
          </a:xfrm>
          <a:custGeom>
            <a:avLst/>
            <a:gdLst>
              <a:gd name="T0" fmla="*/ 986 w 1595"/>
              <a:gd name="T1" fmla="*/ 15 h 330"/>
              <a:gd name="T2" fmla="*/ 969 w 1595"/>
              <a:gd name="T3" fmla="*/ 13 h 330"/>
              <a:gd name="T4" fmla="*/ 926 w 1595"/>
              <a:gd name="T5" fmla="*/ 7 h 330"/>
              <a:gd name="T6" fmla="*/ 837 w 1595"/>
              <a:gd name="T7" fmla="*/ 0 h 330"/>
              <a:gd name="T8" fmla="*/ 788 w 1595"/>
              <a:gd name="T9" fmla="*/ 0 h 330"/>
              <a:gd name="T10" fmla="*/ 0 w 1595"/>
              <a:gd name="T11" fmla="*/ 330 h 330"/>
              <a:gd name="T12" fmla="*/ 565 w 1595"/>
              <a:gd name="T13" fmla="*/ 330 h 330"/>
              <a:gd name="T14" fmla="*/ 1595 w 1595"/>
              <a:gd name="T15" fmla="*/ 330 h 330"/>
              <a:gd name="T16" fmla="*/ 986 w 1595"/>
              <a:gd name="T17" fmla="*/ 15 h 330"/>
              <a:gd name="connsiteX0" fmla="*/ 6182 w 10000"/>
              <a:gd name="connsiteY0" fmla="*/ 455 h 10000"/>
              <a:gd name="connsiteX1" fmla="*/ 6075 w 10000"/>
              <a:gd name="connsiteY1" fmla="*/ 394 h 10000"/>
              <a:gd name="connsiteX2" fmla="*/ 5806 w 10000"/>
              <a:gd name="connsiteY2" fmla="*/ 212 h 10000"/>
              <a:gd name="connsiteX3" fmla="*/ 5248 w 10000"/>
              <a:gd name="connsiteY3" fmla="*/ 0 h 10000"/>
              <a:gd name="connsiteX4" fmla="*/ 4940 w 10000"/>
              <a:gd name="connsiteY4" fmla="*/ 0 h 10000"/>
              <a:gd name="connsiteX5" fmla="*/ 0 w 10000"/>
              <a:gd name="connsiteY5" fmla="*/ 10000 h 10000"/>
              <a:gd name="connsiteX6" fmla="*/ 3542 w 10000"/>
              <a:gd name="connsiteY6" fmla="*/ 10000 h 10000"/>
              <a:gd name="connsiteX7" fmla="*/ 10000 w 10000"/>
              <a:gd name="connsiteY7" fmla="*/ 10000 h 10000"/>
              <a:gd name="connsiteX8" fmla="*/ 6182 w 10000"/>
              <a:gd name="connsiteY8" fmla="*/ 455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000" h="10000">
                <a:moveTo>
                  <a:pt x="6182" y="455"/>
                </a:moveTo>
                <a:cubicBezTo>
                  <a:pt x="6144" y="424"/>
                  <a:pt x="6113" y="394"/>
                  <a:pt x="6075" y="394"/>
                </a:cubicBezTo>
                <a:cubicBezTo>
                  <a:pt x="5981" y="303"/>
                  <a:pt x="5893" y="242"/>
                  <a:pt x="5806" y="212"/>
                </a:cubicBezTo>
                <a:cubicBezTo>
                  <a:pt x="5618" y="91"/>
                  <a:pt x="5429" y="30"/>
                  <a:pt x="5248" y="0"/>
                </a:cubicBezTo>
                <a:lnTo>
                  <a:pt x="4940" y="0"/>
                </a:lnTo>
                <a:cubicBezTo>
                  <a:pt x="3154" y="61"/>
                  <a:pt x="1431" y="2577"/>
                  <a:pt x="0" y="10000"/>
                </a:cubicBezTo>
                <a:lnTo>
                  <a:pt x="3542" y="10000"/>
                </a:lnTo>
                <a:lnTo>
                  <a:pt x="10000" y="10000"/>
                </a:lnTo>
                <a:cubicBezTo>
                  <a:pt x="8922" y="4788"/>
                  <a:pt x="7580" y="1606"/>
                  <a:pt x="6182" y="455"/>
                </a:cubicBezTo>
                <a:close/>
              </a:path>
            </a:pathLst>
          </a:custGeom>
          <a:solidFill>
            <a:srgbClr val="7FB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74" tIns="34287" rIns="68574" bIns="34287" numCol="1" anchor="t" anchorCtr="0" compatLnSpc="1">
            <a:prstTxWarp prst="textNoShape">
              <a:avLst/>
            </a:prstTxWarp>
          </a:bodyPr>
          <a:lstStyle/>
          <a:p>
            <a:endParaRPr lang="en-IN" sz="1350"/>
          </a:p>
        </p:txBody>
      </p:sp>
      <p:sp>
        <p:nvSpPr>
          <p:cNvPr id="384" name="Freeform 18"/>
          <p:cNvSpPr>
            <a:spLocks/>
          </p:cNvSpPr>
          <p:nvPr/>
        </p:nvSpPr>
        <p:spPr bwMode="auto">
          <a:xfrm>
            <a:off x="1114339" y="6341778"/>
            <a:ext cx="1506209" cy="652747"/>
          </a:xfrm>
          <a:custGeom>
            <a:avLst/>
            <a:gdLst>
              <a:gd name="T0" fmla="*/ 568 w 568"/>
              <a:gd name="T1" fmla="*/ 1 h 330"/>
              <a:gd name="T2" fmla="*/ 559 w 568"/>
              <a:gd name="T3" fmla="*/ 0 h 330"/>
              <a:gd name="T4" fmla="*/ 0 w 568"/>
              <a:gd name="T5" fmla="*/ 330 h 330"/>
              <a:gd name="T6" fmla="*/ 106 w 568"/>
              <a:gd name="T7" fmla="*/ 330 h 330"/>
              <a:gd name="T8" fmla="*/ 568 w 568"/>
              <a:gd name="T9" fmla="*/ 1 h 330"/>
            </a:gdLst>
            <a:ahLst/>
            <a:cxnLst>
              <a:cxn ang="0">
                <a:pos x="T0" y="T1"/>
              </a:cxn>
              <a:cxn ang="0">
                <a:pos x="T2" y="T3"/>
              </a:cxn>
              <a:cxn ang="0">
                <a:pos x="T4" y="T5"/>
              </a:cxn>
              <a:cxn ang="0">
                <a:pos x="T6" y="T7"/>
              </a:cxn>
              <a:cxn ang="0">
                <a:pos x="T8" y="T9"/>
              </a:cxn>
            </a:cxnLst>
            <a:rect l="0" t="0" r="r" b="b"/>
            <a:pathLst>
              <a:path w="568" h="330">
                <a:moveTo>
                  <a:pt x="568" y="1"/>
                </a:moveTo>
                <a:cubicBezTo>
                  <a:pt x="565" y="1"/>
                  <a:pt x="562" y="1"/>
                  <a:pt x="559" y="0"/>
                </a:cubicBezTo>
                <a:cubicBezTo>
                  <a:pt x="221" y="64"/>
                  <a:pt x="0" y="330"/>
                  <a:pt x="0" y="330"/>
                </a:cubicBezTo>
                <a:cubicBezTo>
                  <a:pt x="106" y="330"/>
                  <a:pt x="106" y="330"/>
                  <a:pt x="106" y="330"/>
                </a:cubicBezTo>
                <a:cubicBezTo>
                  <a:pt x="106" y="330"/>
                  <a:pt x="314" y="75"/>
                  <a:pt x="568" y="1"/>
                </a:cubicBezTo>
                <a:close/>
              </a:path>
            </a:pathLst>
          </a:custGeom>
          <a:solidFill>
            <a:srgbClr val="E8E8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74" tIns="34287" rIns="68574" bIns="34287" numCol="1" anchor="t" anchorCtr="0" compatLnSpc="1">
            <a:prstTxWarp prst="textNoShape">
              <a:avLst/>
            </a:prstTxWarp>
          </a:bodyPr>
          <a:lstStyle/>
          <a:p>
            <a:endParaRPr lang="en-IN" sz="1350"/>
          </a:p>
        </p:txBody>
      </p:sp>
      <p:sp>
        <p:nvSpPr>
          <p:cNvPr id="385" name="Freeform 19"/>
          <p:cNvSpPr>
            <a:spLocks/>
          </p:cNvSpPr>
          <p:nvPr/>
        </p:nvSpPr>
        <p:spPr bwMode="auto">
          <a:xfrm>
            <a:off x="2769711" y="6416807"/>
            <a:ext cx="499080" cy="577719"/>
          </a:xfrm>
          <a:custGeom>
            <a:avLst/>
            <a:gdLst>
              <a:gd name="T0" fmla="*/ 188 w 188"/>
              <a:gd name="T1" fmla="*/ 5 h 292"/>
              <a:gd name="T2" fmla="*/ 168 w 188"/>
              <a:gd name="T3" fmla="*/ 0 h 292"/>
              <a:gd name="T4" fmla="*/ 25 w 188"/>
              <a:gd name="T5" fmla="*/ 292 h 292"/>
              <a:gd name="T6" fmla="*/ 68 w 188"/>
              <a:gd name="T7" fmla="*/ 292 h 292"/>
              <a:gd name="T8" fmla="*/ 188 w 188"/>
              <a:gd name="T9" fmla="*/ 5 h 292"/>
            </a:gdLst>
            <a:ahLst/>
            <a:cxnLst>
              <a:cxn ang="0">
                <a:pos x="T0" y="T1"/>
              </a:cxn>
              <a:cxn ang="0">
                <a:pos x="T2" y="T3"/>
              </a:cxn>
              <a:cxn ang="0">
                <a:pos x="T4" y="T5"/>
              </a:cxn>
              <a:cxn ang="0">
                <a:pos x="T6" y="T7"/>
              </a:cxn>
              <a:cxn ang="0">
                <a:pos x="T8" y="T9"/>
              </a:cxn>
            </a:cxnLst>
            <a:rect l="0" t="0" r="r" b="b"/>
            <a:pathLst>
              <a:path w="188" h="292">
                <a:moveTo>
                  <a:pt x="188" y="5"/>
                </a:moveTo>
                <a:cubicBezTo>
                  <a:pt x="181" y="3"/>
                  <a:pt x="174" y="2"/>
                  <a:pt x="168" y="0"/>
                </a:cubicBezTo>
                <a:cubicBezTo>
                  <a:pt x="159" y="6"/>
                  <a:pt x="0" y="133"/>
                  <a:pt x="25" y="292"/>
                </a:cubicBezTo>
                <a:cubicBezTo>
                  <a:pt x="68" y="292"/>
                  <a:pt x="68" y="292"/>
                  <a:pt x="68" y="292"/>
                </a:cubicBezTo>
                <a:cubicBezTo>
                  <a:pt x="36" y="128"/>
                  <a:pt x="188" y="5"/>
                  <a:pt x="188" y="5"/>
                </a:cubicBezTo>
                <a:close/>
              </a:path>
            </a:pathLst>
          </a:custGeom>
          <a:solidFill>
            <a:srgbClr val="E8E8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74" tIns="34287" rIns="68574" bIns="34287" numCol="1" anchor="t" anchorCtr="0" compatLnSpc="1">
            <a:prstTxWarp prst="textNoShape">
              <a:avLst/>
            </a:prstTxWarp>
          </a:bodyPr>
          <a:lstStyle/>
          <a:p>
            <a:endParaRPr lang="en-IN" sz="1350"/>
          </a:p>
        </p:txBody>
      </p:sp>
      <p:sp>
        <p:nvSpPr>
          <p:cNvPr id="386" name="Freeform 20"/>
          <p:cNvSpPr>
            <a:spLocks/>
          </p:cNvSpPr>
          <p:nvPr/>
        </p:nvSpPr>
        <p:spPr bwMode="auto">
          <a:xfrm>
            <a:off x="1395843" y="6343445"/>
            <a:ext cx="1819115" cy="651080"/>
          </a:xfrm>
          <a:custGeom>
            <a:avLst/>
            <a:gdLst>
              <a:gd name="T0" fmla="*/ 686 w 686"/>
              <a:gd name="T1" fmla="*/ 37 h 329"/>
              <a:gd name="T2" fmla="*/ 462 w 686"/>
              <a:gd name="T3" fmla="*/ 0 h 329"/>
              <a:gd name="T4" fmla="*/ 0 w 686"/>
              <a:gd name="T5" fmla="*/ 329 h 329"/>
              <a:gd name="T6" fmla="*/ 543 w 686"/>
              <a:gd name="T7" fmla="*/ 329 h 329"/>
              <a:gd name="T8" fmla="*/ 686 w 686"/>
              <a:gd name="T9" fmla="*/ 37 h 329"/>
            </a:gdLst>
            <a:ahLst/>
            <a:cxnLst>
              <a:cxn ang="0">
                <a:pos x="T0" y="T1"/>
              </a:cxn>
              <a:cxn ang="0">
                <a:pos x="T2" y="T3"/>
              </a:cxn>
              <a:cxn ang="0">
                <a:pos x="T4" y="T5"/>
              </a:cxn>
              <a:cxn ang="0">
                <a:pos x="T6" y="T7"/>
              </a:cxn>
              <a:cxn ang="0">
                <a:pos x="T8" y="T9"/>
              </a:cxn>
            </a:cxnLst>
            <a:rect l="0" t="0" r="r" b="b"/>
            <a:pathLst>
              <a:path w="686" h="329">
                <a:moveTo>
                  <a:pt x="686" y="37"/>
                </a:moveTo>
                <a:cubicBezTo>
                  <a:pt x="612" y="17"/>
                  <a:pt x="538" y="5"/>
                  <a:pt x="462" y="0"/>
                </a:cubicBezTo>
                <a:cubicBezTo>
                  <a:pt x="208" y="74"/>
                  <a:pt x="0" y="329"/>
                  <a:pt x="0" y="329"/>
                </a:cubicBezTo>
                <a:cubicBezTo>
                  <a:pt x="543" y="329"/>
                  <a:pt x="543" y="329"/>
                  <a:pt x="543" y="329"/>
                </a:cubicBezTo>
                <a:cubicBezTo>
                  <a:pt x="518" y="170"/>
                  <a:pt x="677" y="43"/>
                  <a:pt x="686" y="37"/>
                </a:cubicBezTo>
                <a:close/>
              </a:path>
            </a:pathLst>
          </a:custGeom>
          <a:solidFill>
            <a:srgbClr val="D2D2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74" tIns="34287" rIns="68574" bIns="34287" numCol="1" anchor="t" anchorCtr="0" compatLnSpc="1">
            <a:prstTxWarp prst="textNoShape">
              <a:avLst/>
            </a:prstTxWarp>
          </a:bodyPr>
          <a:lstStyle/>
          <a:p>
            <a:endParaRPr lang="en-IN" sz="1350"/>
          </a:p>
        </p:txBody>
      </p:sp>
      <p:sp>
        <p:nvSpPr>
          <p:cNvPr id="379" name="Freeform 642"/>
          <p:cNvSpPr>
            <a:spLocks/>
          </p:cNvSpPr>
          <p:nvPr/>
        </p:nvSpPr>
        <p:spPr bwMode="auto">
          <a:xfrm>
            <a:off x="342712" y="5918929"/>
            <a:ext cx="432298" cy="685033"/>
          </a:xfrm>
          <a:custGeom>
            <a:avLst/>
            <a:gdLst>
              <a:gd name="T0" fmla="*/ 431 w 860"/>
              <a:gd name="T1" fmla="*/ 0 h 1022"/>
              <a:gd name="T2" fmla="*/ 0 w 860"/>
              <a:gd name="T3" fmla="*/ 1022 h 1022"/>
              <a:gd name="T4" fmla="*/ 860 w 860"/>
              <a:gd name="T5" fmla="*/ 1022 h 1022"/>
              <a:gd name="T6" fmla="*/ 431 w 860"/>
              <a:gd name="T7" fmla="*/ 0 h 1022"/>
            </a:gdLst>
            <a:ahLst/>
            <a:cxnLst>
              <a:cxn ang="0">
                <a:pos x="T0" y="T1"/>
              </a:cxn>
              <a:cxn ang="0">
                <a:pos x="T2" y="T3"/>
              </a:cxn>
              <a:cxn ang="0">
                <a:pos x="T4" y="T5"/>
              </a:cxn>
              <a:cxn ang="0">
                <a:pos x="T6" y="T7"/>
              </a:cxn>
            </a:cxnLst>
            <a:rect l="0" t="0" r="r" b="b"/>
            <a:pathLst>
              <a:path w="860" h="1022">
                <a:moveTo>
                  <a:pt x="431" y="0"/>
                </a:moveTo>
                <a:lnTo>
                  <a:pt x="0" y="1022"/>
                </a:lnTo>
                <a:lnTo>
                  <a:pt x="860" y="1022"/>
                </a:lnTo>
                <a:lnTo>
                  <a:pt x="431" y="0"/>
                </a:lnTo>
                <a:close/>
              </a:path>
            </a:pathLst>
          </a:custGeom>
          <a:solidFill>
            <a:srgbClr val="B9D5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74" tIns="34287" rIns="68574" bIns="34287" numCol="1" anchor="t" anchorCtr="0" compatLnSpc="1">
            <a:prstTxWarp prst="textNoShape">
              <a:avLst/>
            </a:prstTxWarp>
          </a:bodyPr>
          <a:lstStyle/>
          <a:p>
            <a:endParaRPr lang="en-IN" sz="1350"/>
          </a:p>
        </p:txBody>
      </p:sp>
      <p:sp>
        <p:nvSpPr>
          <p:cNvPr id="380" name="Freeform 643"/>
          <p:cNvSpPr>
            <a:spLocks/>
          </p:cNvSpPr>
          <p:nvPr/>
        </p:nvSpPr>
        <p:spPr bwMode="auto">
          <a:xfrm>
            <a:off x="373877" y="5762081"/>
            <a:ext cx="369967" cy="587842"/>
          </a:xfrm>
          <a:custGeom>
            <a:avLst/>
            <a:gdLst>
              <a:gd name="T0" fmla="*/ 369 w 736"/>
              <a:gd name="T1" fmla="*/ 0 h 877"/>
              <a:gd name="T2" fmla="*/ 0 w 736"/>
              <a:gd name="T3" fmla="*/ 877 h 877"/>
              <a:gd name="T4" fmla="*/ 736 w 736"/>
              <a:gd name="T5" fmla="*/ 877 h 877"/>
              <a:gd name="T6" fmla="*/ 369 w 736"/>
              <a:gd name="T7" fmla="*/ 0 h 877"/>
            </a:gdLst>
            <a:ahLst/>
            <a:cxnLst>
              <a:cxn ang="0">
                <a:pos x="T0" y="T1"/>
              </a:cxn>
              <a:cxn ang="0">
                <a:pos x="T2" y="T3"/>
              </a:cxn>
              <a:cxn ang="0">
                <a:pos x="T4" y="T5"/>
              </a:cxn>
              <a:cxn ang="0">
                <a:pos x="T6" y="T7"/>
              </a:cxn>
            </a:cxnLst>
            <a:rect l="0" t="0" r="r" b="b"/>
            <a:pathLst>
              <a:path w="736" h="877">
                <a:moveTo>
                  <a:pt x="369" y="0"/>
                </a:moveTo>
                <a:lnTo>
                  <a:pt x="0" y="877"/>
                </a:lnTo>
                <a:lnTo>
                  <a:pt x="736" y="877"/>
                </a:lnTo>
                <a:lnTo>
                  <a:pt x="369" y="0"/>
                </a:lnTo>
                <a:close/>
              </a:path>
            </a:pathLst>
          </a:custGeom>
          <a:solidFill>
            <a:srgbClr val="B9D5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74" tIns="34287" rIns="68574" bIns="34287" numCol="1" anchor="t" anchorCtr="0" compatLnSpc="1">
            <a:prstTxWarp prst="textNoShape">
              <a:avLst/>
            </a:prstTxWarp>
          </a:bodyPr>
          <a:lstStyle/>
          <a:p>
            <a:endParaRPr lang="en-IN" sz="1350"/>
          </a:p>
        </p:txBody>
      </p:sp>
      <p:sp>
        <p:nvSpPr>
          <p:cNvPr id="381" name="Freeform 644"/>
          <p:cNvSpPr>
            <a:spLocks/>
          </p:cNvSpPr>
          <p:nvPr/>
        </p:nvSpPr>
        <p:spPr bwMode="auto">
          <a:xfrm>
            <a:off x="435707" y="5619981"/>
            <a:ext cx="246310" cy="389437"/>
          </a:xfrm>
          <a:custGeom>
            <a:avLst/>
            <a:gdLst>
              <a:gd name="T0" fmla="*/ 246 w 490"/>
              <a:gd name="T1" fmla="*/ 0 h 581"/>
              <a:gd name="T2" fmla="*/ 0 w 490"/>
              <a:gd name="T3" fmla="*/ 581 h 581"/>
              <a:gd name="T4" fmla="*/ 490 w 490"/>
              <a:gd name="T5" fmla="*/ 581 h 581"/>
              <a:gd name="T6" fmla="*/ 246 w 490"/>
              <a:gd name="T7" fmla="*/ 0 h 581"/>
            </a:gdLst>
            <a:ahLst/>
            <a:cxnLst>
              <a:cxn ang="0">
                <a:pos x="T0" y="T1"/>
              </a:cxn>
              <a:cxn ang="0">
                <a:pos x="T2" y="T3"/>
              </a:cxn>
              <a:cxn ang="0">
                <a:pos x="T4" y="T5"/>
              </a:cxn>
              <a:cxn ang="0">
                <a:pos x="T6" y="T7"/>
              </a:cxn>
            </a:cxnLst>
            <a:rect l="0" t="0" r="r" b="b"/>
            <a:pathLst>
              <a:path w="490" h="581">
                <a:moveTo>
                  <a:pt x="246" y="0"/>
                </a:moveTo>
                <a:lnTo>
                  <a:pt x="0" y="581"/>
                </a:lnTo>
                <a:lnTo>
                  <a:pt x="490" y="581"/>
                </a:lnTo>
                <a:lnTo>
                  <a:pt x="246" y="0"/>
                </a:lnTo>
                <a:close/>
              </a:path>
            </a:pathLst>
          </a:custGeom>
          <a:solidFill>
            <a:srgbClr val="B9D5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74" tIns="34287" rIns="68574" bIns="34287" numCol="1" anchor="t" anchorCtr="0" compatLnSpc="1">
            <a:prstTxWarp prst="textNoShape">
              <a:avLst/>
            </a:prstTxWarp>
          </a:bodyPr>
          <a:lstStyle/>
          <a:p>
            <a:endParaRPr lang="en-IN" sz="1350"/>
          </a:p>
        </p:txBody>
      </p:sp>
      <p:sp>
        <p:nvSpPr>
          <p:cNvPr id="382" name="Freeform 645"/>
          <p:cNvSpPr>
            <a:spLocks/>
          </p:cNvSpPr>
          <p:nvPr/>
        </p:nvSpPr>
        <p:spPr bwMode="auto">
          <a:xfrm>
            <a:off x="532220" y="5780178"/>
            <a:ext cx="55796" cy="809036"/>
          </a:xfrm>
          <a:custGeom>
            <a:avLst/>
            <a:gdLst>
              <a:gd name="T0" fmla="*/ 54 w 111"/>
              <a:gd name="T1" fmla="*/ 0 h 1207"/>
              <a:gd name="T2" fmla="*/ 0 w 111"/>
              <a:gd name="T3" fmla="*/ 1207 h 1207"/>
              <a:gd name="T4" fmla="*/ 111 w 111"/>
              <a:gd name="T5" fmla="*/ 1207 h 1207"/>
              <a:gd name="T6" fmla="*/ 54 w 111"/>
              <a:gd name="T7" fmla="*/ 0 h 1207"/>
            </a:gdLst>
            <a:ahLst/>
            <a:cxnLst>
              <a:cxn ang="0">
                <a:pos x="T0" y="T1"/>
              </a:cxn>
              <a:cxn ang="0">
                <a:pos x="T2" y="T3"/>
              </a:cxn>
              <a:cxn ang="0">
                <a:pos x="T4" y="T5"/>
              </a:cxn>
              <a:cxn ang="0">
                <a:pos x="T6" y="T7"/>
              </a:cxn>
            </a:cxnLst>
            <a:rect l="0" t="0" r="r" b="b"/>
            <a:pathLst>
              <a:path w="111" h="1207">
                <a:moveTo>
                  <a:pt x="54" y="0"/>
                </a:moveTo>
                <a:lnTo>
                  <a:pt x="0" y="1207"/>
                </a:lnTo>
                <a:lnTo>
                  <a:pt x="111" y="1207"/>
                </a:lnTo>
                <a:lnTo>
                  <a:pt x="54" y="0"/>
                </a:lnTo>
                <a:close/>
              </a:path>
            </a:pathLst>
          </a:custGeom>
          <a:solidFill>
            <a:srgbClr val="00BC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74" tIns="34287" rIns="68574" bIns="34287" numCol="1" anchor="t" anchorCtr="0" compatLnSpc="1">
            <a:prstTxWarp prst="textNoShape">
              <a:avLst/>
            </a:prstTxWarp>
          </a:bodyPr>
          <a:lstStyle/>
          <a:p>
            <a:endParaRPr lang="en-IN" sz="1350"/>
          </a:p>
        </p:txBody>
      </p:sp>
      <p:sp>
        <p:nvSpPr>
          <p:cNvPr id="383" name="Freeform 646"/>
          <p:cNvSpPr>
            <a:spLocks/>
          </p:cNvSpPr>
          <p:nvPr/>
        </p:nvSpPr>
        <p:spPr bwMode="auto">
          <a:xfrm>
            <a:off x="459332" y="5780178"/>
            <a:ext cx="206598" cy="1051680"/>
          </a:xfrm>
          <a:custGeom>
            <a:avLst/>
            <a:gdLst>
              <a:gd name="T0" fmla="*/ 411 w 411"/>
              <a:gd name="T1" fmla="*/ 919 h 1569"/>
              <a:gd name="T2" fmla="*/ 249 w 411"/>
              <a:gd name="T3" fmla="*/ 1052 h 1569"/>
              <a:gd name="T4" fmla="*/ 236 w 411"/>
              <a:gd name="T5" fmla="*/ 751 h 1569"/>
              <a:gd name="T6" fmla="*/ 364 w 411"/>
              <a:gd name="T7" fmla="*/ 589 h 1569"/>
              <a:gd name="T8" fmla="*/ 234 w 411"/>
              <a:gd name="T9" fmla="*/ 692 h 1569"/>
              <a:gd name="T10" fmla="*/ 222 w 411"/>
              <a:gd name="T11" fmla="*/ 428 h 1569"/>
              <a:gd name="T12" fmla="*/ 315 w 411"/>
              <a:gd name="T13" fmla="*/ 303 h 1569"/>
              <a:gd name="T14" fmla="*/ 219 w 411"/>
              <a:gd name="T15" fmla="*/ 377 h 1569"/>
              <a:gd name="T16" fmla="*/ 199 w 411"/>
              <a:gd name="T17" fmla="*/ 0 h 1569"/>
              <a:gd name="T18" fmla="*/ 182 w 411"/>
              <a:gd name="T19" fmla="*/ 404 h 1569"/>
              <a:gd name="T20" fmla="*/ 180 w 411"/>
              <a:gd name="T21" fmla="*/ 406 h 1569"/>
              <a:gd name="T22" fmla="*/ 182 w 411"/>
              <a:gd name="T23" fmla="*/ 411 h 1569"/>
              <a:gd name="T24" fmla="*/ 177 w 411"/>
              <a:gd name="T25" fmla="*/ 473 h 1569"/>
              <a:gd name="T26" fmla="*/ 59 w 411"/>
              <a:gd name="T27" fmla="*/ 377 h 1569"/>
              <a:gd name="T28" fmla="*/ 175 w 411"/>
              <a:gd name="T29" fmla="*/ 527 h 1569"/>
              <a:gd name="T30" fmla="*/ 165 w 411"/>
              <a:gd name="T31" fmla="*/ 759 h 1569"/>
              <a:gd name="T32" fmla="*/ 27 w 411"/>
              <a:gd name="T33" fmla="*/ 645 h 1569"/>
              <a:gd name="T34" fmla="*/ 162 w 411"/>
              <a:gd name="T35" fmla="*/ 808 h 1569"/>
              <a:gd name="T36" fmla="*/ 155 w 411"/>
              <a:gd name="T37" fmla="*/ 975 h 1569"/>
              <a:gd name="T38" fmla="*/ 0 w 411"/>
              <a:gd name="T39" fmla="*/ 842 h 1569"/>
              <a:gd name="T40" fmla="*/ 153 w 411"/>
              <a:gd name="T41" fmla="*/ 1025 h 1569"/>
              <a:gd name="T42" fmla="*/ 128 w 411"/>
              <a:gd name="T43" fmla="*/ 1569 h 1569"/>
              <a:gd name="T44" fmla="*/ 273 w 411"/>
              <a:gd name="T45" fmla="*/ 1569 h 1569"/>
              <a:gd name="T46" fmla="*/ 254 w 411"/>
              <a:gd name="T47" fmla="*/ 1113 h 1569"/>
              <a:gd name="T48" fmla="*/ 411 w 411"/>
              <a:gd name="T49" fmla="*/ 919 h 1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11" h="1569">
                <a:moveTo>
                  <a:pt x="411" y="919"/>
                </a:moveTo>
                <a:lnTo>
                  <a:pt x="249" y="1052"/>
                </a:lnTo>
                <a:lnTo>
                  <a:pt x="236" y="751"/>
                </a:lnTo>
                <a:lnTo>
                  <a:pt x="364" y="589"/>
                </a:lnTo>
                <a:lnTo>
                  <a:pt x="234" y="692"/>
                </a:lnTo>
                <a:lnTo>
                  <a:pt x="222" y="428"/>
                </a:lnTo>
                <a:lnTo>
                  <a:pt x="315" y="303"/>
                </a:lnTo>
                <a:lnTo>
                  <a:pt x="219" y="377"/>
                </a:lnTo>
                <a:lnTo>
                  <a:pt x="199" y="0"/>
                </a:lnTo>
                <a:lnTo>
                  <a:pt x="182" y="404"/>
                </a:lnTo>
                <a:lnTo>
                  <a:pt x="180" y="406"/>
                </a:lnTo>
                <a:lnTo>
                  <a:pt x="182" y="411"/>
                </a:lnTo>
                <a:lnTo>
                  <a:pt x="177" y="473"/>
                </a:lnTo>
                <a:lnTo>
                  <a:pt x="59" y="377"/>
                </a:lnTo>
                <a:lnTo>
                  <a:pt x="175" y="527"/>
                </a:lnTo>
                <a:lnTo>
                  <a:pt x="165" y="759"/>
                </a:lnTo>
                <a:lnTo>
                  <a:pt x="27" y="645"/>
                </a:lnTo>
                <a:lnTo>
                  <a:pt x="162" y="808"/>
                </a:lnTo>
                <a:lnTo>
                  <a:pt x="155" y="975"/>
                </a:lnTo>
                <a:lnTo>
                  <a:pt x="0" y="842"/>
                </a:lnTo>
                <a:lnTo>
                  <a:pt x="153" y="1025"/>
                </a:lnTo>
                <a:lnTo>
                  <a:pt x="128" y="1569"/>
                </a:lnTo>
                <a:lnTo>
                  <a:pt x="273" y="1569"/>
                </a:lnTo>
                <a:lnTo>
                  <a:pt x="254" y="1113"/>
                </a:lnTo>
                <a:lnTo>
                  <a:pt x="411" y="919"/>
                </a:lnTo>
                <a:close/>
              </a:path>
            </a:pathLst>
          </a:custGeom>
          <a:solidFill>
            <a:srgbClr val="79A5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74" tIns="34287" rIns="68574" bIns="34287" numCol="1" anchor="t" anchorCtr="0" compatLnSpc="1">
            <a:prstTxWarp prst="textNoShape">
              <a:avLst/>
            </a:prstTxWarp>
          </a:bodyPr>
          <a:lstStyle/>
          <a:p>
            <a:endParaRPr lang="en-IN" sz="1350"/>
          </a:p>
        </p:txBody>
      </p:sp>
      <p:graphicFrame>
        <p:nvGraphicFramePr>
          <p:cNvPr id="5" name="Object 4" hidden="1"/>
          <p:cNvGraphicFramePr>
            <a:graphicFrameLocks noChangeAspect="1"/>
          </p:cNvGraphicFramePr>
          <p:nvPr userDrawn="1">
            <p:custDataLst>
              <p:tags r:id="rId2"/>
            </p:custDataLst>
            <p:extLst/>
          </p:nvPr>
        </p:nvGraphicFramePr>
        <p:xfrm>
          <a:off x="1191" y="1589"/>
          <a:ext cx="1190" cy="1587"/>
        </p:xfrm>
        <a:graphic>
          <a:graphicData uri="http://schemas.openxmlformats.org/presentationml/2006/ole">
            <mc:AlternateContent xmlns:mc="http://schemas.openxmlformats.org/markup-compatibility/2006">
              <mc:Choice xmlns:v="urn:schemas-microsoft-com:vml" Requires="v">
                <p:oleObj spid="_x0000_s109573" name="think-cell Slide" r:id="rId4" imgW="270" imgH="270" progId="TCLayout.ActiveDocument.1">
                  <p:embed/>
                </p:oleObj>
              </mc:Choice>
              <mc:Fallback>
                <p:oleObj name="think-cell Slide" r:id="rId4" imgW="270" imgH="270" progId="TCLayout.ActiveDocument.1">
                  <p:embed/>
                  <p:pic>
                    <p:nvPicPr>
                      <p:cNvPr id="5" name="Object 4" hidden="1"/>
                      <p:cNvPicPr/>
                      <p:nvPr/>
                    </p:nvPicPr>
                    <p:blipFill>
                      <a:blip r:embed="rId5"/>
                      <a:stretch>
                        <a:fillRect/>
                      </a:stretch>
                    </p:blipFill>
                    <p:spPr>
                      <a:xfrm>
                        <a:off x="1191" y="1589"/>
                        <a:ext cx="1190" cy="1587"/>
                      </a:xfrm>
                      <a:prstGeom prst="rect">
                        <a:avLst/>
                      </a:prstGeom>
                    </p:spPr>
                  </p:pic>
                </p:oleObj>
              </mc:Fallback>
            </mc:AlternateContent>
          </a:graphicData>
        </a:graphic>
      </p:graphicFrame>
      <p:sp>
        <p:nvSpPr>
          <p:cNvPr id="3" name="Footer Placeholder 2"/>
          <p:cNvSpPr>
            <a:spLocks noGrp="1"/>
          </p:cNvSpPr>
          <p:nvPr userDrawn="1">
            <p:ph type="ftr" sz="quarter" idx="10"/>
          </p:nvPr>
        </p:nvSpPr>
        <p:spPr/>
        <p:txBody>
          <a:bodyPr/>
          <a:lstStyle/>
          <a:p>
            <a:r>
              <a:rPr lang="en-US"/>
              <a:t>Microsoft Confidential</a:t>
            </a:r>
          </a:p>
        </p:txBody>
      </p:sp>
      <p:sp>
        <p:nvSpPr>
          <p:cNvPr id="7" name="Title 1"/>
          <p:cNvSpPr>
            <a:spLocks noGrp="1"/>
          </p:cNvSpPr>
          <p:nvPr userDrawn="1">
            <p:ph type="title" hasCustomPrompt="1"/>
          </p:nvPr>
        </p:nvSpPr>
        <p:spPr>
          <a:xfrm>
            <a:off x="438875" y="264964"/>
            <a:ext cx="8418931" cy="1097302"/>
          </a:xfrm>
        </p:spPr>
        <p:txBody>
          <a:bodyPr lIns="0" tIns="91440" rIns="146304" bIns="91440"/>
          <a:lstStyle>
            <a:lvl1pPr>
              <a:lnSpc>
                <a:spcPts val="3674"/>
              </a:lnSpc>
              <a:defRPr sz="2700" baseline="0">
                <a:solidFill>
                  <a:schemeClr val="accent1"/>
                </a:solidFill>
              </a:defRPr>
            </a:lvl1pPr>
          </a:lstStyle>
          <a:p>
            <a:r>
              <a:rPr lang="en-US" dirty="0" err="1"/>
              <a:t>Lorem</a:t>
            </a:r>
            <a:r>
              <a:rPr lang="en-US" dirty="0"/>
              <a:t> </a:t>
            </a:r>
            <a:r>
              <a:rPr lang="en-US" dirty="0" err="1"/>
              <a:t>ipsum</a:t>
            </a:r>
            <a:r>
              <a:rPr lang="en-US" dirty="0"/>
              <a:t> dolor sit.</a:t>
            </a:r>
          </a:p>
        </p:txBody>
      </p:sp>
      <p:sp>
        <p:nvSpPr>
          <p:cNvPr id="4" name="Slide Number Placeholder 3"/>
          <p:cNvSpPr>
            <a:spLocks noGrp="1"/>
          </p:cNvSpPr>
          <p:nvPr userDrawn="1">
            <p:ph type="sldNum" sz="quarter" idx="11"/>
          </p:nvPr>
        </p:nvSpPr>
        <p:spPr/>
        <p:txBody>
          <a:bodyPr/>
          <a:lstStyle>
            <a:lvl1pPr>
              <a:defRPr>
                <a:solidFill>
                  <a:schemeClr val="tx2"/>
                </a:solidFill>
              </a:defRPr>
            </a:lvl1pPr>
          </a:lstStyle>
          <a:p>
            <a:fld id="{27258FFF-F925-446B-8502-81C933981705}" type="slidenum">
              <a:rPr lang="en-US" smtClean="0"/>
              <a:pPr/>
              <a:t>‹#›</a:t>
            </a:fld>
            <a:endParaRPr lang="en-US" dirty="0"/>
          </a:p>
        </p:txBody>
      </p:sp>
    </p:spTree>
    <p:extLst>
      <p:ext uri="{BB962C8B-B14F-4D97-AF65-F5344CB8AC3E}">
        <p14:creationId xmlns:p14="http://schemas.microsoft.com/office/powerpoint/2010/main" val="2882038650"/>
      </p:ext>
    </p:extLst>
  </p:cSld>
  <p:clrMapOvr>
    <a:masterClrMapping/>
  </p:clrMapOvr>
  <mc:AlternateContent xmlns:mc="http://schemas.openxmlformats.org/markup-compatibility/2006" xmlns:p14="http://schemas.microsoft.com/office/powerpoint/2010/main">
    <mc:Choice Requires="p14">
      <p:transition spd="slow" p14:dur="1250">
        <p:fade/>
      </p:transition>
    </mc:Choice>
    <mc:Fallback xmlns="">
      <p:transition spd="slow">
        <p:fade/>
      </p:transition>
    </mc:Fallback>
  </mc:AlternateContent>
</p:sldLayout>
</file>

<file path=ppt/slideLayouts/slideLayout178.xml><?xml version="1.0" encoding="utf-8"?>
<p:sldLayout xmlns:a="http://schemas.openxmlformats.org/drawingml/2006/main" xmlns:r="http://schemas.openxmlformats.org/officeDocument/2006/relationships" xmlns:p="http://schemas.openxmlformats.org/presentationml/2006/main" preserve="1" userDrawn="1">
  <p:cSld name="75_Illustrated Footer">
    <p:spTree>
      <p:nvGrpSpPr>
        <p:cNvPr id="1" name=""/>
        <p:cNvGrpSpPr/>
        <p:nvPr/>
      </p:nvGrpSpPr>
      <p:grpSpPr>
        <a:xfrm>
          <a:off x="0" y="0"/>
          <a:ext cx="0" cy="0"/>
          <a:chOff x="0" y="0"/>
          <a:chExt cx="0" cy="0"/>
        </a:xfrm>
      </p:grpSpPr>
      <p:grpSp>
        <p:nvGrpSpPr>
          <p:cNvPr id="2" name="Group 1"/>
          <p:cNvGrpSpPr/>
          <p:nvPr userDrawn="1"/>
        </p:nvGrpSpPr>
        <p:grpSpPr>
          <a:xfrm flipH="1">
            <a:off x="0" y="3478375"/>
            <a:ext cx="9326563" cy="3536028"/>
            <a:chOff x="0" y="3478375"/>
            <a:chExt cx="12436475" cy="3536028"/>
          </a:xfrm>
        </p:grpSpPr>
        <p:grpSp>
          <p:nvGrpSpPr>
            <p:cNvPr id="68" name="Group 67"/>
            <p:cNvGrpSpPr/>
            <p:nvPr/>
          </p:nvGrpSpPr>
          <p:grpSpPr>
            <a:xfrm>
              <a:off x="3173947" y="6167113"/>
              <a:ext cx="68820" cy="185140"/>
              <a:chOff x="8512196" y="6496912"/>
              <a:chExt cx="112332" cy="301206"/>
            </a:xfrm>
          </p:grpSpPr>
          <p:sp>
            <p:nvSpPr>
              <p:cNvPr id="213" name="Freeform 30"/>
              <p:cNvSpPr>
                <a:spLocks/>
              </p:cNvSpPr>
              <p:nvPr/>
            </p:nvSpPr>
            <p:spPr bwMode="auto">
              <a:xfrm>
                <a:off x="8512196" y="6694733"/>
                <a:ext cx="65610" cy="103385"/>
              </a:xfrm>
              <a:custGeom>
                <a:avLst/>
                <a:gdLst>
                  <a:gd name="T0" fmla="*/ 26 w 28"/>
                  <a:gd name="T1" fmla="*/ 26 h 44"/>
                  <a:gd name="T2" fmla="*/ 10 w 28"/>
                  <a:gd name="T3" fmla="*/ 0 h 44"/>
                  <a:gd name="T4" fmla="*/ 0 w 28"/>
                  <a:gd name="T5" fmla="*/ 42 h 44"/>
                  <a:gd name="T6" fmla="*/ 26 w 28"/>
                  <a:gd name="T7" fmla="*/ 26 h 44"/>
                </a:gdLst>
                <a:ahLst/>
                <a:cxnLst>
                  <a:cxn ang="0">
                    <a:pos x="T0" y="T1"/>
                  </a:cxn>
                  <a:cxn ang="0">
                    <a:pos x="T2" y="T3"/>
                  </a:cxn>
                  <a:cxn ang="0">
                    <a:pos x="T4" y="T5"/>
                  </a:cxn>
                  <a:cxn ang="0">
                    <a:pos x="T6" y="T7"/>
                  </a:cxn>
                </a:cxnLst>
                <a:rect l="0" t="0" r="r" b="b"/>
                <a:pathLst>
                  <a:path w="28" h="44">
                    <a:moveTo>
                      <a:pt x="26" y="26"/>
                    </a:moveTo>
                    <a:cubicBezTo>
                      <a:pt x="28" y="14"/>
                      <a:pt x="21" y="3"/>
                      <a:pt x="10" y="0"/>
                    </a:cubicBezTo>
                    <a:cubicBezTo>
                      <a:pt x="0" y="42"/>
                      <a:pt x="0" y="42"/>
                      <a:pt x="0" y="42"/>
                    </a:cubicBezTo>
                    <a:cubicBezTo>
                      <a:pt x="12" y="44"/>
                      <a:pt x="23" y="37"/>
                      <a:pt x="26" y="26"/>
                    </a:cubicBezTo>
                    <a:close/>
                  </a:path>
                </a:pathLst>
              </a:custGeom>
              <a:solidFill>
                <a:srgbClr val="D2D2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a:p>
            </p:txBody>
          </p:sp>
          <p:sp>
            <p:nvSpPr>
              <p:cNvPr id="214" name="Freeform 31"/>
              <p:cNvSpPr>
                <a:spLocks/>
              </p:cNvSpPr>
              <p:nvPr/>
            </p:nvSpPr>
            <p:spPr bwMode="auto">
              <a:xfrm>
                <a:off x="8535061" y="6595325"/>
                <a:ext cx="65610" cy="106366"/>
              </a:xfrm>
              <a:custGeom>
                <a:avLst/>
                <a:gdLst>
                  <a:gd name="T0" fmla="*/ 26 w 28"/>
                  <a:gd name="T1" fmla="*/ 26 h 45"/>
                  <a:gd name="T2" fmla="*/ 10 w 28"/>
                  <a:gd name="T3" fmla="*/ 0 h 45"/>
                  <a:gd name="T4" fmla="*/ 0 w 28"/>
                  <a:gd name="T5" fmla="*/ 42 h 45"/>
                  <a:gd name="T6" fmla="*/ 26 w 28"/>
                  <a:gd name="T7" fmla="*/ 26 h 45"/>
                </a:gdLst>
                <a:ahLst/>
                <a:cxnLst>
                  <a:cxn ang="0">
                    <a:pos x="T0" y="T1"/>
                  </a:cxn>
                  <a:cxn ang="0">
                    <a:pos x="T2" y="T3"/>
                  </a:cxn>
                  <a:cxn ang="0">
                    <a:pos x="T4" y="T5"/>
                  </a:cxn>
                  <a:cxn ang="0">
                    <a:pos x="T6" y="T7"/>
                  </a:cxn>
                </a:cxnLst>
                <a:rect l="0" t="0" r="r" b="b"/>
                <a:pathLst>
                  <a:path w="28" h="45">
                    <a:moveTo>
                      <a:pt x="26" y="26"/>
                    </a:moveTo>
                    <a:cubicBezTo>
                      <a:pt x="28" y="14"/>
                      <a:pt x="21" y="3"/>
                      <a:pt x="10" y="0"/>
                    </a:cubicBezTo>
                    <a:cubicBezTo>
                      <a:pt x="0" y="42"/>
                      <a:pt x="0" y="42"/>
                      <a:pt x="0" y="42"/>
                    </a:cubicBezTo>
                    <a:cubicBezTo>
                      <a:pt x="11" y="45"/>
                      <a:pt x="23" y="37"/>
                      <a:pt x="26" y="26"/>
                    </a:cubicBezTo>
                    <a:close/>
                  </a:path>
                </a:pathLst>
              </a:custGeom>
              <a:solidFill>
                <a:srgbClr val="D2D2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a:p>
            </p:txBody>
          </p:sp>
          <p:sp>
            <p:nvSpPr>
              <p:cNvPr id="215" name="Freeform 32"/>
              <p:cNvSpPr>
                <a:spLocks/>
              </p:cNvSpPr>
              <p:nvPr/>
            </p:nvSpPr>
            <p:spPr bwMode="auto">
              <a:xfrm>
                <a:off x="8558918" y="6496912"/>
                <a:ext cx="65610" cy="106366"/>
              </a:xfrm>
              <a:custGeom>
                <a:avLst/>
                <a:gdLst>
                  <a:gd name="T0" fmla="*/ 25 w 28"/>
                  <a:gd name="T1" fmla="*/ 26 h 45"/>
                  <a:gd name="T2" fmla="*/ 9 w 28"/>
                  <a:gd name="T3" fmla="*/ 0 h 45"/>
                  <a:gd name="T4" fmla="*/ 0 w 28"/>
                  <a:gd name="T5" fmla="*/ 42 h 45"/>
                  <a:gd name="T6" fmla="*/ 25 w 28"/>
                  <a:gd name="T7" fmla="*/ 26 h 45"/>
                </a:gdLst>
                <a:ahLst/>
                <a:cxnLst>
                  <a:cxn ang="0">
                    <a:pos x="T0" y="T1"/>
                  </a:cxn>
                  <a:cxn ang="0">
                    <a:pos x="T2" y="T3"/>
                  </a:cxn>
                  <a:cxn ang="0">
                    <a:pos x="T4" y="T5"/>
                  </a:cxn>
                  <a:cxn ang="0">
                    <a:pos x="T6" y="T7"/>
                  </a:cxn>
                </a:cxnLst>
                <a:rect l="0" t="0" r="r" b="b"/>
                <a:pathLst>
                  <a:path w="28" h="45">
                    <a:moveTo>
                      <a:pt x="25" y="26"/>
                    </a:moveTo>
                    <a:cubicBezTo>
                      <a:pt x="28" y="15"/>
                      <a:pt x="21" y="3"/>
                      <a:pt x="9" y="0"/>
                    </a:cubicBezTo>
                    <a:cubicBezTo>
                      <a:pt x="0" y="42"/>
                      <a:pt x="0" y="42"/>
                      <a:pt x="0" y="42"/>
                    </a:cubicBezTo>
                    <a:cubicBezTo>
                      <a:pt x="11" y="45"/>
                      <a:pt x="23" y="38"/>
                      <a:pt x="25" y="26"/>
                    </a:cubicBezTo>
                    <a:close/>
                  </a:path>
                </a:pathLst>
              </a:custGeom>
              <a:solidFill>
                <a:srgbClr val="D2D2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a:p>
            </p:txBody>
          </p:sp>
        </p:grpSp>
        <p:grpSp>
          <p:nvGrpSpPr>
            <p:cNvPr id="69" name="Group 68"/>
            <p:cNvGrpSpPr/>
            <p:nvPr/>
          </p:nvGrpSpPr>
          <p:grpSpPr>
            <a:xfrm flipH="1">
              <a:off x="2463355" y="5063870"/>
              <a:ext cx="1403630" cy="1350712"/>
              <a:chOff x="3373345" y="5783525"/>
              <a:chExt cx="640080" cy="615948"/>
            </a:xfrm>
          </p:grpSpPr>
          <p:sp>
            <p:nvSpPr>
              <p:cNvPr id="205" name="Rectangle 6"/>
              <p:cNvSpPr>
                <a:spLocks noChangeArrowheads="1"/>
              </p:cNvSpPr>
              <p:nvPr userDrawn="1"/>
            </p:nvSpPr>
            <p:spPr bwMode="auto">
              <a:xfrm flipH="1">
                <a:off x="3416895" y="5783525"/>
                <a:ext cx="91440" cy="50627"/>
              </a:xfrm>
              <a:prstGeom prst="rect">
                <a:avLst/>
              </a:prstGeom>
              <a:solidFill>
                <a:schemeClr val="accent6">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350"/>
              </a:p>
            </p:txBody>
          </p:sp>
          <p:sp>
            <p:nvSpPr>
              <p:cNvPr id="206" name="Rectangle 6"/>
              <p:cNvSpPr>
                <a:spLocks noChangeArrowheads="1"/>
              </p:cNvSpPr>
              <p:nvPr userDrawn="1"/>
            </p:nvSpPr>
            <p:spPr bwMode="auto">
              <a:xfrm flipH="1">
                <a:off x="3524041" y="5783525"/>
                <a:ext cx="91440" cy="50627"/>
              </a:xfrm>
              <a:prstGeom prst="rect">
                <a:avLst/>
              </a:prstGeom>
              <a:solidFill>
                <a:schemeClr val="accent6">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350"/>
              </a:p>
            </p:txBody>
          </p:sp>
          <p:sp>
            <p:nvSpPr>
              <p:cNvPr id="207" name="Rectangle 5"/>
              <p:cNvSpPr>
                <a:spLocks noChangeArrowheads="1"/>
              </p:cNvSpPr>
              <p:nvPr userDrawn="1"/>
            </p:nvSpPr>
            <p:spPr bwMode="auto">
              <a:xfrm flipH="1">
                <a:off x="3418306" y="5868865"/>
                <a:ext cx="550363" cy="530608"/>
              </a:xfrm>
              <a:prstGeom prst="rect">
                <a:avLst/>
              </a:prstGeom>
              <a:solidFill>
                <a:schemeClr val="accent6">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350"/>
              </a:p>
            </p:txBody>
          </p:sp>
          <p:sp>
            <p:nvSpPr>
              <p:cNvPr id="208" name="Rectangle 6"/>
              <p:cNvSpPr>
                <a:spLocks noChangeArrowheads="1"/>
              </p:cNvSpPr>
              <p:nvPr userDrawn="1"/>
            </p:nvSpPr>
            <p:spPr bwMode="auto">
              <a:xfrm flipH="1">
                <a:off x="3373345" y="5832524"/>
                <a:ext cx="640080" cy="36576"/>
              </a:xfrm>
              <a:prstGeom prst="rect">
                <a:avLst/>
              </a:prstGeom>
              <a:solidFill>
                <a:schemeClr val="accent6"/>
              </a:solidFill>
              <a:ln>
                <a:noFill/>
              </a:ln>
              <a:extLst/>
            </p:spPr>
            <p:txBody>
              <a:bodyPr vert="horz" wrap="square" lIns="91440" tIns="45720" rIns="91440" bIns="45720" numCol="1" anchor="t" anchorCtr="0" compatLnSpc="1">
                <a:prstTxWarp prst="textNoShape">
                  <a:avLst/>
                </a:prstTxWarp>
              </a:bodyPr>
              <a:lstStyle/>
              <a:p>
                <a:endParaRPr lang="en-US" sz="1350"/>
              </a:p>
            </p:txBody>
          </p:sp>
          <p:sp>
            <p:nvSpPr>
              <p:cNvPr id="209" name="Rectangle 208"/>
              <p:cNvSpPr/>
              <p:nvPr userDrawn="1"/>
            </p:nvSpPr>
            <p:spPr bwMode="auto">
              <a:xfrm>
                <a:off x="3462615" y="6228918"/>
                <a:ext cx="461744" cy="73152"/>
              </a:xfrm>
              <a:prstGeom prst="rect">
                <a:avLst/>
              </a:prstGeom>
              <a:solidFill>
                <a:schemeClr val="accent6"/>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699288" fontAlgn="base">
                  <a:lnSpc>
                    <a:spcPct val="90000"/>
                  </a:lnSpc>
                  <a:spcBef>
                    <a:spcPct val="0"/>
                  </a:spcBef>
                  <a:spcAft>
                    <a:spcPct val="0"/>
                  </a:spcAft>
                </a:pPr>
                <a:endParaRPr lang="en-US" sz="1800" dirty="0" err="1">
                  <a:gradFill>
                    <a:gsLst>
                      <a:gs pos="0">
                        <a:srgbClr val="FFFFFF"/>
                      </a:gs>
                      <a:gs pos="100000">
                        <a:srgbClr val="FFFFFF"/>
                      </a:gs>
                    </a:gsLst>
                    <a:lin ang="5400000" scaled="0"/>
                  </a:gradFill>
                  <a:ea typeface="Segoe UI" pitchFamily="34" charset="0"/>
                  <a:cs typeface="Segoe UI" pitchFamily="34" charset="0"/>
                </a:endParaRPr>
              </a:p>
            </p:txBody>
          </p:sp>
          <p:sp>
            <p:nvSpPr>
              <p:cNvPr id="210" name="Rectangle 209"/>
              <p:cNvSpPr/>
              <p:nvPr userDrawn="1"/>
            </p:nvSpPr>
            <p:spPr bwMode="auto">
              <a:xfrm>
                <a:off x="3462615" y="5909103"/>
                <a:ext cx="461744" cy="73152"/>
              </a:xfrm>
              <a:prstGeom prst="rect">
                <a:avLst/>
              </a:prstGeom>
              <a:solidFill>
                <a:schemeClr val="accent6"/>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699288" fontAlgn="base">
                  <a:lnSpc>
                    <a:spcPct val="90000"/>
                  </a:lnSpc>
                  <a:spcBef>
                    <a:spcPct val="0"/>
                  </a:spcBef>
                  <a:spcAft>
                    <a:spcPct val="0"/>
                  </a:spcAft>
                </a:pPr>
                <a:endParaRPr lang="en-US" sz="1800" dirty="0" err="1">
                  <a:gradFill>
                    <a:gsLst>
                      <a:gs pos="0">
                        <a:srgbClr val="FFFFFF"/>
                      </a:gs>
                      <a:gs pos="100000">
                        <a:srgbClr val="FFFFFF"/>
                      </a:gs>
                    </a:gsLst>
                    <a:lin ang="5400000" scaled="0"/>
                  </a:gradFill>
                  <a:ea typeface="Segoe UI" pitchFamily="34" charset="0"/>
                  <a:cs typeface="Segoe UI" pitchFamily="34" charset="0"/>
                </a:endParaRPr>
              </a:p>
            </p:txBody>
          </p:sp>
          <p:sp>
            <p:nvSpPr>
              <p:cNvPr id="211" name="Rectangle 210"/>
              <p:cNvSpPr/>
              <p:nvPr userDrawn="1"/>
            </p:nvSpPr>
            <p:spPr bwMode="auto">
              <a:xfrm>
                <a:off x="3462615" y="6020212"/>
                <a:ext cx="461744" cy="73152"/>
              </a:xfrm>
              <a:prstGeom prst="rect">
                <a:avLst/>
              </a:prstGeom>
              <a:solidFill>
                <a:schemeClr val="accent6"/>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699288" fontAlgn="base">
                  <a:lnSpc>
                    <a:spcPct val="90000"/>
                  </a:lnSpc>
                  <a:spcBef>
                    <a:spcPct val="0"/>
                  </a:spcBef>
                  <a:spcAft>
                    <a:spcPct val="0"/>
                  </a:spcAft>
                </a:pPr>
                <a:endParaRPr lang="en-US" sz="1800" dirty="0" err="1">
                  <a:gradFill>
                    <a:gsLst>
                      <a:gs pos="0">
                        <a:srgbClr val="FFFFFF"/>
                      </a:gs>
                      <a:gs pos="100000">
                        <a:srgbClr val="FFFFFF"/>
                      </a:gs>
                    </a:gsLst>
                    <a:lin ang="5400000" scaled="0"/>
                  </a:gradFill>
                  <a:ea typeface="Segoe UI" pitchFamily="34" charset="0"/>
                  <a:cs typeface="Segoe UI" pitchFamily="34" charset="0"/>
                </a:endParaRPr>
              </a:p>
            </p:txBody>
          </p:sp>
          <p:sp>
            <p:nvSpPr>
              <p:cNvPr id="212" name="Rectangle 211"/>
              <p:cNvSpPr/>
              <p:nvPr userDrawn="1"/>
            </p:nvSpPr>
            <p:spPr bwMode="auto">
              <a:xfrm>
                <a:off x="3462615" y="6126558"/>
                <a:ext cx="461744" cy="73152"/>
              </a:xfrm>
              <a:prstGeom prst="rect">
                <a:avLst/>
              </a:prstGeom>
              <a:solidFill>
                <a:schemeClr val="accent6"/>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699288" fontAlgn="base">
                  <a:lnSpc>
                    <a:spcPct val="90000"/>
                  </a:lnSpc>
                  <a:spcBef>
                    <a:spcPct val="0"/>
                  </a:spcBef>
                  <a:spcAft>
                    <a:spcPct val="0"/>
                  </a:spcAft>
                </a:pPr>
                <a:endParaRPr lang="en-US" sz="1800" dirty="0" err="1">
                  <a:gradFill>
                    <a:gsLst>
                      <a:gs pos="0">
                        <a:srgbClr val="FFFFFF"/>
                      </a:gs>
                      <a:gs pos="100000">
                        <a:srgbClr val="FFFFFF"/>
                      </a:gs>
                    </a:gsLst>
                    <a:lin ang="5400000" scaled="0"/>
                  </a:gradFill>
                  <a:ea typeface="Segoe UI" pitchFamily="34" charset="0"/>
                  <a:cs typeface="Segoe UI" pitchFamily="34" charset="0"/>
                </a:endParaRPr>
              </a:p>
            </p:txBody>
          </p:sp>
        </p:grpSp>
        <p:sp>
          <p:nvSpPr>
            <p:cNvPr id="147" name="Rectangle 16"/>
            <p:cNvSpPr>
              <a:spLocks noChangeArrowheads="1"/>
            </p:cNvSpPr>
            <p:nvPr/>
          </p:nvSpPr>
          <p:spPr bwMode="auto">
            <a:xfrm flipH="1">
              <a:off x="1742507" y="3831808"/>
              <a:ext cx="820823" cy="2589642"/>
            </a:xfrm>
            <a:prstGeom prst="rect">
              <a:avLst/>
            </a:pr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defTabSz="685735" eaLnBrk="1" fontAlgn="auto" latinLnBrk="0" hangingPunct="1">
                <a:lnSpc>
                  <a:spcPct val="100000"/>
                </a:lnSpc>
                <a:spcBef>
                  <a:spcPts val="0"/>
                </a:spcBef>
                <a:spcAft>
                  <a:spcPts val="0"/>
                </a:spcAft>
                <a:buClrTx/>
                <a:buSzTx/>
                <a:buFontTx/>
                <a:buNone/>
                <a:tabLst/>
                <a:defRPr/>
              </a:pPr>
              <a:endParaRPr kumimoji="0" lang="en-IN" sz="1350" b="0" i="0" u="none" strike="noStrike" kern="0" cap="none" spc="0" normalizeH="0" baseline="0" noProof="0">
                <a:ln>
                  <a:noFill/>
                </a:ln>
                <a:solidFill>
                  <a:srgbClr val="505050"/>
                </a:solidFill>
                <a:effectLst/>
                <a:uLnTx/>
                <a:uFillTx/>
              </a:endParaRPr>
            </a:p>
          </p:txBody>
        </p:sp>
        <p:sp>
          <p:nvSpPr>
            <p:cNvPr id="148" name="Rectangle 17"/>
            <p:cNvSpPr>
              <a:spLocks noChangeArrowheads="1"/>
            </p:cNvSpPr>
            <p:nvPr/>
          </p:nvSpPr>
          <p:spPr bwMode="auto">
            <a:xfrm flipH="1">
              <a:off x="1797008" y="3831808"/>
              <a:ext cx="29728" cy="2589642"/>
            </a:xfrm>
            <a:prstGeom prst="rect">
              <a:avLst/>
            </a:prstGeom>
            <a:solidFill>
              <a:schemeClr val="accent1">
                <a:lumMod val="20000"/>
                <a:lumOff val="80000"/>
              </a:schemeClr>
            </a:solidFill>
            <a:ln>
              <a:noFill/>
            </a:ln>
          </p:spPr>
          <p:txBody>
            <a:bodyPr vert="horz" wrap="square" lIns="91440" tIns="45720" rIns="91440" bIns="45720" numCol="1" anchor="t" anchorCtr="0" compatLnSpc="1">
              <a:prstTxWarp prst="textNoShape">
                <a:avLst/>
              </a:prstTxWarp>
            </a:bodyPr>
            <a:lstStyle/>
            <a:p>
              <a:pPr marL="0" marR="0" lvl="0" indent="0" defTabSz="685735" eaLnBrk="1" fontAlgn="auto" latinLnBrk="0" hangingPunct="1">
                <a:lnSpc>
                  <a:spcPct val="100000"/>
                </a:lnSpc>
                <a:spcBef>
                  <a:spcPts val="0"/>
                </a:spcBef>
                <a:spcAft>
                  <a:spcPts val="0"/>
                </a:spcAft>
                <a:buClrTx/>
                <a:buSzTx/>
                <a:buFontTx/>
                <a:buNone/>
                <a:tabLst/>
                <a:defRPr/>
              </a:pPr>
              <a:endParaRPr kumimoji="0" lang="en-IN" sz="1350" b="0" i="0" u="none" strike="noStrike" kern="0" cap="none" spc="0" normalizeH="0" baseline="0" noProof="0">
                <a:ln>
                  <a:noFill/>
                </a:ln>
                <a:solidFill>
                  <a:srgbClr val="505050"/>
                </a:solidFill>
                <a:effectLst/>
                <a:uLnTx/>
                <a:uFillTx/>
              </a:endParaRPr>
            </a:p>
          </p:txBody>
        </p:sp>
        <p:sp>
          <p:nvSpPr>
            <p:cNvPr id="149" name="Rectangle 18"/>
            <p:cNvSpPr>
              <a:spLocks noChangeArrowheads="1"/>
            </p:cNvSpPr>
            <p:nvPr/>
          </p:nvSpPr>
          <p:spPr bwMode="auto">
            <a:xfrm flipH="1">
              <a:off x="1894450" y="3831808"/>
              <a:ext cx="29728" cy="2589642"/>
            </a:xfrm>
            <a:prstGeom prst="rect">
              <a:avLst/>
            </a:prstGeom>
            <a:solidFill>
              <a:schemeClr val="accent1">
                <a:lumMod val="20000"/>
                <a:lumOff val="80000"/>
              </a:schemeClr>
            </a:solidFill>
            <a:ln>
              <a:noFill/>
            </a:ln>
          </p:spPr>
          <p:txBody>
            <a:bodyPr vert="horz" wrap="square" lIns="91440" tIns="45720" rIns="91440" bIns="45720" numCol="1" anchor="t" anchorCtr="0" compatLnSpc="1">
              <a:prstTxWarp prst="textNoShape">
                <a:avLst/>
              </a:prstTxWarp>
            </a:bodyPr>
            <a:lstStyle/>
            <a:p>
              <a:pPr marL="0" marR="0" lvl="0" indent="0" defTabSz="685735" eaLnBrk="1" fontAlgn="auto" latinLnBrk="0" hangingPunct="1">
                <a:lnSpc>
                  <a:spcPct val="100000"/>
                </a:lnSpc>
                <a:spcBef>
                  <a:spcPts val="0"/>
                </a:spcBef>
                <a:spcAft>
                  <a:spcPts val="0"/>
                </a:spcAft>
                <a:buClrTx/>
                <a:buSzTx/>
                <a:buFontTx/>
                <a:buNone/>
                <a:tabLst/>
                <a:defRPr/>
              </a:pPr>
              <a:endParaRPr kumimoji="0" lang="en-IN" sz="1350" b="0" i="0" u="none" strike="noStrike" kern="0" cap="none" spc="0" normalizeH="0" baseline="0" noProof="0">
                <a:ln>
                  <a:noFill/>
                </a:ln>
                <a:solidFill>
                  <a:srgbClr val="505050"/>
                </a:solidFill>
                <a:effectLst/>
                <a:uLnTx/>
                <a:uFillTx/>
              </a:endParaRPr>
            </a:p>
          </p:txBody>
        </p:sp>
        <p:sp>
          <p:nvSpPr>
            <p:cNvPr id="150" name="Rectangle 19"/>
            <p:cNvSpPr>
              <a:spLocks noChangeArrowheads="1"/>
            </p:cNvSpPr>
            <p:nvPr/>
          </p:nvSpPr>
          <p:spPr bwMode="auto">
            <a:xfrm flipH="1">
              <a:off x="1996847" y="3831808"/>
              <a:ext cx="31379" cy="2589642"/>
            </a:xfrm>
            <a:prstGeom prst="rect">
              <a:avLst/>
            </a:prstGeom>
            <a:solidFill>
              <a:schemeClr val="accent1">
                <a:lumMod val="20000"/>
                <a:lumOff val="80000"/>
              </a:schemeClr>
            </a:solidFill>
            <a:ln>
              <a:noFill/>
            </a:ln>
          </p:spPr>
          <p:txBody>
            <a:bodyPr vert="horz" wrap="square" lIns="91440" tIns="45720" rIns="91440" bIns="45720" numCol="1" anchor="t" anchorCtr="0" compatLnSpc="1">
              <a:prstTxWarp prst="textNoShape">
                <a:avLst/>
              </a:prstTxWarp>
            </a:bodyPr>
            <a:lstStyle/>
            <a:p>
              <a:pPr marL="0" marR="0" lvl="0" indent="0" defTabSz="685735" eaLnBrk="1" fontAlgn="auto" latinLnBrk="0" hangingPunct="1">
                <a:lnSpc>
                  <a:spcPct val="100000"/>
                </a:lnSpc>
                <a:spcBef>
                  <a:spcPts val="0"/>
                </a:spcBef>
                <a:spcAft>
                  <a:spcPts val="0"/>
                </a:spcAft>
                <a:buClrTx/>
                <a:buSzTx/>
                <a:buFontTx/>
                <a:buNone/>
                <a:tabLst/>
                <a:defRPr/>
              </a:pPr>
              <a:endParaRPr kumimoji="0" lang="en-IN" sz="1350" b="0" i="0" u="none" strike="noStrike" kern="0" cap="none" spc="0" normalizeH="0" baseline="0" noProof="0">
                <a:ln>
                  <a:noFill/>
                </a:ln>
                <a:solidFill>
                  <a:srgbClr val="505050"/>
                </a:solidFill>
                <a:effectLst/>
                <a:uLnTx/>
                <a:uFillTx/>
              </a:endParaRPr>
            </a:p>
          </p:txBody>
        </p:sp>
        <p:sp>
          <p:nvSpPr>
            <p:cNvPr id="151" name="Rectangle 20"/>
            <p:cNvSpPr>
              <a:spLocks noChangeArrowheads="1"/>
            </p:cNvSpPr>
            <p:nvPr/>
          </p:nvSpPr>
          <p:spPr bwMode="auto">
            <a:xfrm flipH="1">
              <a:off x="2094289" y="3831808"/>
              <a:ext cx="31379" cy="2589642"/>
            </a:xfrm>
            <a:prstGeom prst="rect">
              <a:avLst/>
            </a:prstGeom>
            <a:solidFill>
              <a:schemeClr val="accent1">
                <a:lumMod val="20000"/>
                <a:lumOff val="80000"/>
              </a:schemeClr>
            </a:solidFill>
            <a:ln>
              <a:noFill/>
            </a:ln>
          </p:spPr>
          <p:txBody>
            <a:bodyPr vert="horz" wrap="square" lIns="91440" tIns="45720" rIns="91440" bIns="45720" numCol="1" anchor="t" anchorCtr="0" compatLnSpc="1">
              <a:prstTxWarp prst="textNoShape">
                <a:avLst/>
              </a:prstTxWarp>
            </a:bodyPr>
            <a:lstStyle/>
            <a:p>
              <a:pPr marL="0" marR="0" lvl="0" indent="0" defTabSz="685735" eaLnBrk="1" fontAlgn="auto" latinLnBrk="0" hangingPunct="1">
                <a:lnSpc>
                  <a:spcPct val="100000"/>
                </a:lnSpc>
                <a:spcBef>
                  <a:spcPts val="0"/>
                </a:spcBef>
                <a:spcAft>
                  <a:spcPts val="0"/>
                </a:spcAft>
                <a:buClrTx/>
                <a:buSzTx/>
                <a:buFontTx/>
                <a:buNone/>
                <a:tabLst/>
                <a:defRPr/>
              </a:pPr>
              <a:endParaRPr kumimoji="0" lang="en-IN" sz="1350" b="0" i="0" u="none" strike="noStrike" kern="0" cap="none" spc="0" normalizeH="0" baseline="0" noProof="0">
                <a:ln>
                  <a:noFill/>
                </a:ln>
                <a:solidFill>
                  <a:srgbClr val="505050"/>
                </a:solidFill>
                <a:effectLst/>
                <a:uLnTx/>
                <a:uFillTx/>
              </a:endParaRPr>
            </a:p>
          </p:txBody>
        </p:sp>
        <p:sp>
          <p:nvSpPr>
            <p:cNvPr id="152" name="Rectangle 21"/>
            <p:cNvSpPr>
              <a:spLocks noChangeArrowheads="1"/>
            </p:cNvSpPr>
            <p:nvPr/>
          </p:nvSpPr>
          <p:spPr bwMode="auto">
            <a:xfrm flipH="1">
              <a:off x="2198337" y="3831808"/>
              <a:ext cx="29728" cy="2589642"/>
            </a:xfrm>
            <a:prstGeom prst="rect">
              <a:avLst/>
            </a:prstGeom>
            <a:solidFill>
              <a:schemeClr val="accent1">
                <a:lumMod val="20000"/>
                <a:lumOff val="80000"/>
              </a:schemeClr>
            </a:solidFill>
            <a:ln>
              <a:noFill/>
            </a:ln>
          </p:spPr>
          <p:txBody>
            <a:bodyPr vert="horz" wrap="square" lIns="91440" tIns="45720" rIns="91440" bIns="45720" numCol="1" anchor="t" anchorCtr="0" compatLnSpc="1">
              <a:prstTxWarp prst="textNoShape">
                <a:avLst/>
              </a:prstTxWarp>
            </a:bodyPr>
            <a:lstStyle/>
            <a:p>
              <a:pPr marL="0" marR="0" lvl="0" indent="0" defTabSz="685735" eaLnBrk="1" fontAlgn="auto" latinLnBrk="0" hangingPunct="1">
                <a:lnSpc>
                  <a:spcPct val="100000"/>
                </a:lnSpc>
                <a:spcBef>
                  <a:spcPts val="0"/>
                </a:spcBef>
                <a:spcAft>
                  <a:spcPts val="0"/>
                </a:spcAft>
                <a:buClrTx/>
                <a:buSzTx/>
                <a:buFontTx/>
                <a:buNone/>
                <a:tabLst/>
                <a:defRPr/>
              </a:pPr>
              <a:endParaRPr kumimoji="0" lang="en-IN" sz="1350" b="0" i="0" u="none" strike="noStrike" kern="0" cap="none" spc="0" normalizeH="0" baseline="0" noProof="0">
                <a:ln>
                  <a:noFill/>
                </a:ln>
                <a:solidFill>
                  <a:srgbClr val="505050"/>
                </a:solidFill>
                <a:effectLst/>
                <a:uLnTx/>
                <a:uFillTx/>
              </a:endParaRPr>
            </a:p>
          </p:txBody>
        </p:sp>
        <p:sp>
          <p:nvSpPr>
            <p:cNvPr id="153" name="Rectangle 22"/>
            <p:cNvSpPr>
              <a:spLocks noChangeArrowheads="1"/>
            </p:cNvSpPr>
            <p:nvPr/>
          </p:nvSpPr>
          <p:spPr bwMode="auto">
            <a:xfrm flipH="1">
              <a:off x="2295778" y="3831808"/>
              <a:ext cx="29728" cy="2589642"/>
            </a:xfrm>
            <a:prstGeom prst="rect">
              <a:avLst/>
            </a:prstGeom>
            <a:solidFill>
              <a:schemeClr val="accent1">
                <a:lumMod val="20000"/>
                <a:lumOff val="80000"/>
              </a:schemeClr>
            </a:solidFill>
            <a:ln>
              <a:noFill/>
            </a:ln>
          </p:spPr>
          <p:txBody>
            <a:bodyPr vert="horz" wrap="square" lIns="91440" tIns="45720" rIns="91440" bIns="45720" numCol="1" anchor="t" anchorCtr="0" compatLnSpc="1">
              <a:prstTxWarp prst="textNoShape">
                <a:avLst/>
              </a:prstTxWarp>
            </a:bodyPr>
            <a:lstStyle/>
            <a:p>
              <a:pPr marL="0" marR="0" lvl="0" indent="0" defTabSz="685735" eaLnBrk="1" fontAlgn="auto" latinLnBrk="0" hangingPunct="1">
                <a:lnSpc>
                  <a:spcPct val="100000"/>
                </a:lnSpc>
                <a:spcBef>
                  <a:spcPts val="0"/>
                </a:spcBef>
                <a:spcAft>
                  <a:spcPts val="0"/>
                </a:spcAft>
                <a:buClrTx/>
                <a:buSzTx/>
                <a:buFontTx/>
                <a:buNone/>
                <a:tabLst/>
                <a:defRPr/>
              </a:pPr>
              <a:endParaRPr kumimoji="0" lang="en-IN" sz="1350" b="0" i="0" u="none" strike="noStrike" kern="0" cap="none" spc="0" normalizeH="0" baseline="0" noProof="0">
                <a:ln>
                  <a:noFill/>
                </a:ln>
                <a:solidFill>
                  <a:srgbClr val="505050"/>
                </a:solidFill>
                <a:effectLst/>
                <a:uLnTx/>
                <a:uFillTx/>
              </a:endParaRPr>
            </a:p>
          </p:txBody>
        </p:sp>
        <p:sp>
          <p:nvSpPr>
            <p:cNvPr id="154" name="Rectangle 23"/>
            <p:cNvSpPr>
              <a:spLocks noChangeArrowheads="1"/>
            </p:cNvSpPr>
            <p:nvPr/>
          </p:nvSpPr>
          <p:spPr bwMode="auto">
            <a:xfrm flipH="1">
              <a:off x="2398175" y="3831808"/>
              <a:ext cx="31379" cy="2589642"/>
            </a:xfrm>
            <a:prstGeom prst="rect">
              <a:avLst/>
            </a:prstGeom>
            <a:solidFill>
              <a:schemeClr val="accent1">
                <a:lumMod val="20000"/>
                <a:lumOff val="80000"/>
              </a:schemeClr>
            </a:solidFill>
            <a:ln>
              <a:noFill/>
            </a:ln>
          </p:spPr>
          <p:txBody>
            <a:bodyPr vert="horz" wrap="square" lIns="91440" tIns="45720" rIns="91440" bIns="45720" numCol="1" anchor="t" anchorCtr="0" compatLnSpc="1">
              <a:prstTxWarp prst="textNoShape">
                <a:avLst/>
              </a:prstTxWarp>
            </a:bodyPr>
            <a:lstStyle/>
            <a:p>
              <a:pPr marL="0" marR="0" lvl="0" indent="0" defTabSz="685735" eaLnBrk="1" fontAlgn="auto" latinLnBrk="0" hangingPunct="1">
                <a:lnSpc>
                  <a:spcPct val="100000"/>
                </a:lnSpc>
                <a:spcBef>
                  <a:spcPts val="0"/>
                </a:spcBef>
                <a:spcAft>
                  <a:spcPts val="0"/>
                </a:spcAft>
                <a:buClrTx/>
                <a:buSzTx/>
                <a:buFontTx/>
                <a:buNone/>
                <a:tabLst/>
                <a:defRPr/>
              </a:pPr>
              <a:endParaRPr kumimoji="0" lang="en-IN" sz="1350" b="0" i="0" u="none" strike="noStrike" kern="0" cap="none" spc="0" normalizeH="0" baseline="0" noProof="0">
                <a:ln>
                  <a:noFill/>
                </a:ln>
                <a:solidFill>
                  <a:srgbClr val="505050"/>
                </a:solidFill>
                <a:effectLst/>
                <a:uLnTx/>
                <a:uFillTx/>
              </a:endParaRPr>
            </a:p>
          </p:txBody>
        </p:sp>
        <p:sp>
          <p:nvSpPr>
            <p:cNvPr id="155" name="Rectangle 24"/>
            <p:cNvSpPr>
              <a:spLocks noChangeArrowheads="1"/>
            </p:cNvSpPr>
            <p:nvPr/>
          </p:nvSpPr>
          <p:spPr bwMode="auto">
            <a:xfrm flipH="1">
              <a:off x="2495617" y="3831808"/>
              <a:ext cx="29728" cy="2589642"/>
            </a:xfrm>
            <a:prstGeom prst="rect">
              <a:avLst/>
            </a:prstGeom>
            <a:solidFill>
              <a:schemeClr val="accent1">
                <a:lumMod val="20000"/>
                <a:lumOff val="80000"/>
              </a:schemeClr>
            </a:solidFill>
            <a:ln>
              <a:noFill/>
            </a:ln>
          </p:spPr>
          <p:txBody>
            <a:bodyPr vert="horz" wrap="square" lIns="91440" tIns="45720" rIns="91440" bIns="45720" numCol="1" anchor="t" anchorCtr="0" compatLnSpc="1">
              <a:prstTxWarp prst="textNoShape">
                <a:avLst/>
              </a:prstTxWarp>
            </a:bodyPr>
            <a:lstStyle/>
            <a:p>
              <a:pPr marL="0" marR="0" lvl="0" indent="0" defTabSz="685735" eaLnBrk="1" fontAlgn="auto" latinLnBrk="0" hangingPunct="1">
                <a:lnSpc>
                  <a:spcPct val="100000"/>
                </a:lnSpc>
                <a:spcBef>
                  <a:spcPts val="0"/>
                </a:spcBef>
                <a:spcAft>
                  <a:spcPts val="0"/>
                </a:spcAft>
                <a:buClrTx/>
                <a:buSzTx/>
                <a:buFontTx/>
                <a:buNone/>
                <a:tabLst/>
                <a:defRPr/>
              </a:pPr>
              <a:endParaRPr kumimoji="0" lang="en-IN" sz="1350" b="0" i="0" u="none" strike="noStrike" kern="0" cap="none" spc="0" normalizeH="0" baseline="0" noProof="0">
                <a:ln>
                  <a:noFill/>
                </a:ln>
                <a:solidFill>
                  <a:srgbClr val="505050"/>
                </a:solidFill>
                <a:effectLst/>
                <a:uLnTx/>
                <a:uFillTx/>
              </a:endParaRPr>
            </a:p>
          </p:txBody>
        </p:sp>
        <p:sp>
          <p:nvSpPr>
            <p:cNvPr id="156" name="Rectangle 25"/>
            <p:cNvSpPr>
              <a:spLocks noChangeArrowheads="1"/>
            </p:cNvSpPr>
            <p:nvPr/>
          </p:nvSpPr>
          <p:spPr bwMode="auto">
            <a:xfrm flipH="1">
              <a:off x="1797008" y="3934205"/>
              <a:ext cx="29728" cy="89184"/>
            </a:xfrm>
            <a:prstGeom prst="rect">
              <a:avLst/>
            </a:prstGeom>
            <a:solidFill>
              <a:srgbClr val="FEFEF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defTabSz="685735" eaLnBrk="1" fontAlgn="auto" latinLnBrk="0" hangingPunct="1">
                <a:lnSpc>
                  <a:spcPct val="100000"/>
                </a:lnSpc>
                <a:spcBef>
                  <a:spcPts val="0"/>
                </a:spcBef>
                <a:spcAft>
                  <a:spcPts val="0"/>
                </a:spcAft>
                <a:buClrTx/>
                <a:buSzTx/>
                <a:buFontTx/>
                <a:buNone/>
                <a:tabLst/>
                <a:defRPr/>
              </a:pPr>
              <a:endParaRPr kumimoji="0" lang="en-IN" sz="1350" b="0" i="0" u="none" strike="noStrike" kern="0" cap="none" spc="0" normalizeH="0" baseline="0" noProof="0">
                <a:ln>
                  <a:noFill/>
                </a:ln>
                <a:solidFill>
                  <a:srgbClr val="505050"/>
                </a:solidFill>
                <a:effectLst/>
                <a:uLnTx/>
                <a:uFillTx/>
              </a:endParaRPr>
            </a:p>
          </p:txBody>
        </p:sp>
        <p:sp>
          <p:nvSpPr>
            <p:cNvPr id="157" name="Rectangle 26"/>
            <p:cNvSpPr>
              <a:spLocks noChangeArrowheads="1"/>
            </p:cNvSpPr>
            <p:nvPr/>
          </p:nvSpPr>
          <p:spPr bwMode="auto">
            <a:xfrm flipH="1">
              <a:off x="1797008" y="4328927"/>
              <a:ext cx="29728" cy="89184"/>
            </a:xfrm>
            <a:prstGeom prst="rect">
              <a:avLst/>
            </a:prstGeom>
            <a:solidFill>
              <a:srgbClr val="FEFEF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defTabSz="685735" eaLnBrk="1" fontAlgn="auto" latinLnBrk="0" hangingPunct="1">
                <a:lnSpc>
                  <a:spcPct val="100000"/>
                </a:lnSpc>
                <a:spcBef>
                  <a:spcPts val="0"/>
                </a:spcBef>
                <a:spcAft>
                  <a:spcPts val="0"/>
                </a:spcAft>
                <a:buClrTx/>
                <a:buSzTx/>
                <a:buFontTx/>
                <a:buNone/>
                <a:tabLst/>
                <a:defRPr/>
              </a:pPr>
              <a:endParaRPr kumimoji="0" lang="en-IN" sz="1350" b="0" i="0" u="none" strike="noStrike" kern="0" cap="none" spc="0" normalizeH="0" baseline="0" noProof="0">
                <a:ln>
                  <a:noFill/>
                </a:ln>
                <a:solidFill>
                  <a:srgbClr val="505050"/>
                </a:solidFill>
                <a:effectLst/>
                <a:uLnTx/>
                <a:uFillTx/>
              </a:endParaRPr>
            </a:p>
          </p:txBody>
        </p:sp>
        <p:sp>
          <p:nvSpPr>
            <p:cNvPr id="158" name="Rectangle 27"/>
            <p:cNvSpPr>
              <a:spLocks noChangeArrowheads="1"/>
            </p:cNvSpPr>
            <p:nvPr/>
          </p:nvSpPr>
          <p:spPr bwMode="auto">
            <a:xfrm flipH="1">
              <a:off x="1797008" y="4472612"/>
              <a:ext cx="29728" cy="89184"/>
            </a:xfrm>
            <a:prstGeom prst="rect">
              <a:avLst/>
            </a:prstGeom>
            <a:solidFill>
              <a:srgbClr val="FEFEF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defTabSz="685735" eaLnBrk="1" fontAlgn="auto" latinLnBrk="0" hangingPunct="1">
                <a:lnSpc>
                  <a:spcPct val="100000"/>
                </a:lnSpc>
                <a:spcBef>
                  <a:spcPts val="0"/>
                </a:spcBef>
                <a:spcAft>
                  <a:spcPts val="0"/>
                </a:spcAft>
                <a:buClrTx/>
                <a:buSzTx/>
                <a:buFontTx/>
                <a:buNone/>
                <a:tabLst/>
                <a:defRPr/>
              </a:pPr>
              <a:endParaRPr kumimoji="0" lang="en-IN" sz="1350" b="0" i="0" u="none" strike="noStrike" kern="0" cap="none" spc="0" normalizeH="0" baseline="0" noProof="0">
                <a:ln>
                  <a:noFill/>
                </a:ln>
                <a:solidFill>
                  <a:srgbClr val="505050"/>
                </a:solidFill>
                <a:effectLst/>
                <a:uLnTx/>
                <a:uFillTx/>
              </a:endParaRPr>
            </a:p>
          </p:txBody>
        </p:sp>
        <p:sp>
          <p:nvSpPr>
            <p:cNvPr id="159" name="Rectangle 28"/>
            <p:cNvSpPr>
              <a:spLocks noChangeArrowheads="1"/>
            </p:cNvSpPr>
            <p:nvPr/>
          </p:nvSpPr>
          <p:spPr bwMode="auto">
            <a:xfrm flipH="1">
              <a:off x="1797008" y="4915230"/>
              <a:ext cx="29728" cy="89184"/>
            </a:xfrm>
            <a:prstGeom prst="rect">
              <a:avLst/>
            </a:prstGeom>
            <a:solidFill>
              <a:srgbClr val="FEFEF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defTabSz="685735" eaLnBrk="1" fontAlgn="auto" latinLnBrk="0" hangingPunct="1">
                <a:lnSpc>
                  <a:spcPct val="100000"/>
                </a:lnSpc>
                <a:spcBef>
                  <a:spcPts val="0"/>
                </a:spcBef>
                <a:spcAft>
                  <a:spcPts val="0"/>
                </a:spcAft>
                <a:buClrTx/>
                <a:buSzTx/>
                <a:buFontTx/>
                <a:buNone/>
                <a:tabLst/>
                <a:defRPr/>
              </a:pPr>
              <a:endParaRPr kumimoji="0" lang="en-IN" sz="1350" b="0" i="0" u="none" strike="noStrike" kern="0" cap="none" spc="0" normalizeH="0" baseline="0" noProof="0">
                <a:ln>
                  <a:noFill/>
                </a:ln>
                <a:solidFill>
                  <a:srgbClr val="505050"/>
                </a:solidFill>
                <a:effectLst/>
                <a:uLnTx/>
                <a:uFillTx/>
              </a:endParaRPr>
            </a:p>
          </p:txBody>
        </p:sp>
        <p:sp>
          <p:nvSpPr>
            <p:cNvPr id="160" name="Rectangle 29"/>
            <p:cNvSpPr>
              <a:spLocks noChangeArrowheads="1"/>
            </p:cNvSpPr>
            <p:nvPr/>
          </p:nvSpPr>
          <p:spPr bwMode="auto">
            <a:xfrm flipH="1">
              <a:off x="1797008" y="5063870"/>
              <a:ext cx="29728" cy="89184"/>
            </a:xfrm>
            <a:prstGeom prst="rect">
              <a:avLst/>
            </a:prstGeom>
            <a:solidFill>
              <a:srgbClr val="FEFEF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defTabSz="685735" eaLnBrk="1" fontAlgn="auto" latinLnBrk="0" hangingPunct="1">
                <a:lnSpc>
                  <a:spcPct val="100000"/>
                </a:lnSpc>
                <a:spcBef>
                  <a:spcPts val="0"/>
                </a:spcBef>
                <a:spcAft>
                  <a:spcPts val="0"/>
                </a:spcAft>
                <a:buClrTx/>
                <a:buSzTx/>
                <a:buFontTx/>
                <a:buNone/>
                <a:tabLst/>
                <a:defRPr/>
              </a:pPr>
              <a:endParaRPr kumimoji="0" lang="en-IN" sz="1350" b="0" i="0" u="none" strike="noStrike" kern="0" cap="none" spc="0" normalizeH="0" baseline="0" noProof="0">
                <a:ln>
                  <a:noFill/>
                </a:ln>
                <a:solidFill>
                  <a:srgbClr val="505050"/>
                </a:solidFill>
                <a:effectLst/>
                <a:uLnTx/>
                <a:uFillTx/>
              </a:endParaRPr>
            </a:p>
          </p:txBody>
        </p:sp>
        <p:sp>
          <p:nvSpPr>
            <p:cNvPr id="161" name="Rectangle 30"/>
            <p:cNvSpPr>
              <a:spLocks noChangeArrowheads="1"/>
            </p:cNvSpPr>
            <p:nvPr/>
          </p:nvSpPr>
          <p:spPr bwMode="auto">
            <a:xfrm flipH="1">
              <a:off x="1894450" y="5063870"/>
              <a:ext cx="29728" cy="89184"/>
            </a:xfrm>
            <a:prstGeom prst="rect">
              <a:avLst/>
            </a:prstGeom>
            <a:solidFill>
              <a:srgbClr val="FEFEF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defTabSz="685735" eaLnBrk="1" fontAlgn="auto" latinLnBrk="0" hangingPunct="1">
                <a:lnSpc>
                  <a:spcPct val="100000"/>
                </a:lnSpc>
                <a:spcBef>
                  <a:spcPts val="0"/>
                </a:spcBef>
                <a:spcAft>
                  <a:spcPts val="0"/>
                </a:spcAft>
                <a:buClrTx/>
                <a:buSzTx/>
                <a:buFontTx/>
                <a:buNone/>
                <a:tabLst/>
                <a:defRPr/>
              </a:pPr>
              <a:endParaRPr kumimoji="0" lang="en-IN" sz="1350" b="0" i="0" u="none" strike="noStrike" kern="0" cap="none" spc="0" normalizeH="0" baseline="0" noProof="0">
                <a:ln>
                  <a:noFill/>
                </a:ln>
                <a:solidFill>
                  <a:srgbClr val="505050"/>
                </a:solidFill>
                <a:effectLst/>
                <a:uLnTx/>
                <a:uFillTx/>
              </a:endParaRPr>
            </a:p>
          </p:txBody>
        </p:sp>
        <p:sp>
          <p:nvSpPr>
            <p:cNvPr id="162" name="Rectangle 31"/>
            <p:cNvSpPr>
              <a:spLocks noChangeArrowheads="1"/>
            </p:cNvSpPr>
            <p:nvPr/>
          </p:nvSpPr>
          <p:spPr bwMode="auto">
            <a:xfrm flipH="1">
              <a:off x="1894450" y="5214162"/>
              <a:ext cx="29728" cy="82578"/>
            </a:xfrm>
            <a:prstGeom prst="rect">
              <a:avLst/>
            </a:prstGeom>
            <a:solidFill>
              <a:srgbClr val="FEFEF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defTabSz="685735" eaLnBrk="1" fontAlgn="auto" latinLnBrk="0" hangingPunct="1">
                <a:lnSpc>
                  <a:spcPct val="100000"/>
                </a:lnSpc>
                <a:spcBef>
                  <a:spcPts val="0"/>
                </a:spcBef>
                <a:spcAft>
                  <a:spcPts val="0"/>
                </a:spcAft>
                <a:buClrTx/>
                <a:buSzTx/>
                <a:buFontTx/>
                <a:buNone/>
                <a:tabLst/>
                <a:defRPr/>
              </a:pPr>
              <a:endParaRPr kumimoji="0" lang="en-IN" sz="1350" b="0" i="0" u="none" strike="noStrike" kern="0" cap="none" spc="0" normalizeH="0" baseline="0" noProof="0">
                <a:ln>
                  <a:noFill/>
                </a:ln>
                <a:solidFill>
                  <a:srgbClr val="505050"/>
                </a:solidFill>
                <a:effectLst/>
                <a:uLnTx/>
                <a:uFillTx/>
              </a:endParaRPr>
            </a:p>
          </p:txBody>
        </p:sp>
        <p:sp>
          <p:nvSpPr>
            <p:cNvPr id="163" name="Rectangle 32"/>
            <p:cNvSpPr>
              <a:spLocks noChangeArrowheads="1"/>
            </p:cNvSpPr>
            <p:nvPr/>
          </p:nvSpPr>
          <p:spPr bwMode="auto">
            <a:xfrm flipH="1">
              <a:off x="1894450" y="4771545"/>
              <a:ext cx="29728" cy="82578"/>
            </a:xfrm>
            <a:prstGeom prst="rect">
              <a:avLst/>
            </a:prstGeom>
            <a:solidFill>
              <a:srgbClr val="FEFEF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defTabSz="685735" eaLnBrk="1" fontAlgn="auto" latinLnBrk="0" hangingPunct="1">
                <a:lnSpc>
                  <a:spcPct val="100000"/>
                </a:lnSpc>
                <a:spcBef>
                  <a:spcPts val="0"/>
                </a:spcBef>
                <a:spcAft>
                  <a:spcPts val="0"/>
                </a:spcAft>
                <a:buClrTx/>
                <a:buSzTx/>
                <a:buFontTx/>
                <a:buNone/>
                <a:tabLst/>
                <a:defRPr/>
              </a:pPr>
              <a:endParaRPr kumimoji="0" lang="en-IN" sz="1350" b="0" i="0" u="none" strike="noStrike" kern="0" cap="none" spc="0" normalizeH="0" baseline="0" noProof="0">
                <a:ln>
                  <a:noFill/>
                </a:ln>
                <a:solidFill>
                  <a:srgbClr val="505050"/>
                </a:solidFill>
                <a:effectLst/>
                <a:uLnTx/>
                <a:uFillTx/>
              </a:endParaRPr>
            </a:p>
          </p:txBody>
        </p:sp>
        <p:sp>
          <p:nvSpPr>
            <p:cNvPr id="164" name="Rectangle 33"/>
            <p:cNvSpPr>
              <a:spLocks noChangeArrowheads="1"/>
            </p:cNvSpPr>
            <p:nvPr/>
          </p:nvSpPr>
          <p:spPr bwMode="auto">
            <a:xfrm flipH="1">
              <a:off x="1894450" y="4226531"/>
              <a:ext cx="29728" cy="89184"/>
            </a:xfrm>
            <a:prstGeom prst="rect">
              <a:avLst/>
            </a:prstGeom>
            <a:solidFill>
              <a:srgbClr val="FEFEF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defTabSz="685735" eaLnBrk="1" fontAlgn="auto" latinLnBrk="0" hangingPunct="1">
                <a:lnSpc>
                  <a:spcPct val="100000"/>
                </a:lnSpc>
                <a:spcBef>
                  <a:spcPts val="0"/>
                </a:spcBef>
                <a:spcAft>
                  <a:spcPts val="0"/>
                </a:spcAft>
                <a:buClrTx/>
                <a:buSzTx/>
                <a:buFontTx/>
                <a:buNone/>
                <a:tabLst/>
                <a:defRPr/>
              </a:pPr>
              <a:endParaRPr kumimoji="0" lang="en-IN" sz="1350" b="0" i="0" u="none" strike="noStrike" kern="0" cap="none" spc="0" normalizeH="0" baseline="0" noProof="0">
                <a:ln>
                  <a:noFill/>
                </a:ln>
                <a:solidFill>
                  <a:srgbClr val="505050"/>
                </a:solidFill>
                <a:effectLst/>
                <a:uLnTx/>
                <a:uFillTx/>
              </a:endParaRPr>
            </a:p>
          </p:txBody>
        </p:sp>
        <p:sp>
          <p:nvSpPr>
            <p:cNvPr id="165" name="Rectangle 34"/>
            <p:cNvSpPr>
              <a:spLocks noChangeArrowheads="1"/>
            </p:cNvSpPr>
            <p:nvPr/>
          </p:nvSpPr>
          <p:spPr bwMode="auto">
            <a:xfrm flipH="1">
              <a:off x="1894450" y="4082845"/>
              <a:ext cx="29728" cy="84230"/>
            </a:xfrm>
            <a:prstGeom prst="rect">
              <a:avLst/>
            </a:prstGeom>
            <a:solidFill>
              <a:srgbClr val="FEFEF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defTabSz="685735" eaLnBrk="1" fontAlgn="auto" latinLnBrk="0" hangingPunct="1">
                <a:lnSpc>
                  <a:spcPct val="100000"/>
                </a:lnSpc>
                <a:spcBef>
                  <a:spcPts val="0"/>
                </a:spcBef>
                <a:spcAft>
                  <a:spcPts val="0"/>
                </a:spcAft>
                <a:buClrTx/>
                <a:buSzTx/>
                <a:buFontTx/>
                <a:buNone/>
                <a:tabLst/>
                <a:defRPr/>
              </a:pPr>
              <a:endParaRPr kumimoji="0" lang="en-IN" sz="1350" b="0" i="0" u="none" strike="noStrike" kern="0" cap="none" spc="0" normalizeH="0" baseline="0" noProof="0">
                <a:ln>
                  <a:noFill/>
                </a:ln>
                <a:solidFill>
                  <a:srgbClr val="505050"/>
                </a:solidFill>
                <a:effectLst/>
                <a:uLnTx/>
                <a:uFillTx/>
              </a:endParaRPr>
            </a:p>
          </p:txBody>
        </p:sp>
        <p:sp>
          <p:nvSpPr>
            <p:cNvPr id="166" name="Rectangle 35"/>
            <p:cNvSpPr>
              <a:spLocks noChangeArrowheads="1"/>
            </p:cNvSpPr>
            <p:nvPr/>
          </p:nvSpPr>
          <p:spPr bwMode="auto">
            <a:xfrm flipH="1">
              <a:off x="1894450" y="3934205"/>
              <a:ext cx="29728" cy="89184"/>
            </a:xfrm>
            <a:prstGeom prst="rect">
              <a:avLst/>
            </a:prstGeom>
            <a:solidFill>
              <a:srgbClr val="FEFEF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defTabSz="685735" eaLnBrk="1" fontAlgn="auto" latinLnBrk="0" hangingPunct="1">
                <a:lnSpc>
                  <a:spcPct val="100000"/>
                </a:lnSpc>
                <a:spcBef>
                  <a:spcPts val="0"/>
                </a:spcBef>
                <a:spcAft>
                  <a:spcPts val="0"/>
                </a:spcAft>
                <a:buClrTx/>
                <a:buSzTx/>
                <a:buFontTx/>
                <a:buNone/>
                <a:tabLst/>
                <a:defRPr/>
              </a:pPr>
              <a:endParaRPr kumimoji="0" lang="en-IN" sz="1350" b="0" i="0" u="none" strike="noStrike" kern="0" cap="none" spc="0" normalizeH="0" baseline="0" noProof="0">
                <a:ln>
                  <a:noFill/>
                </a:ln>
                <a:solidFill>
                  <a:srgbClr val="505050"/>
                </a:solidFill>
                <a:effectLst/>
                <a:uLnTx/>
                <a:uFillTx/>
              </a:endParaRPr>
            </a:p>
          </p:txBody>
        </p:sp>
        <p:sp>
          <p:nvSpPr>
            <p:cNvPr id="167" name="Rectangle 36"/>
            <p:cNvSpPr>
              <a:spLocks noChangeArrowheads="1"/>
            </p:cNvSpPr>
            <p:nvPr/>
          </p:nvSpPr>
          <p:spPr bwMode="auto">
            <a:xfrm flipH="1">
              <a:off x="1996847" y="3934205"/>
              <a:ext cx="31379" cy="89184"/>
            </a:xfrm>
            <a:prstGeom prst="rect">
              <a:avLst/>
            </a:prstGeom>
            <a:solidFill>
              <a:srgbClr val="FEFEF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defTabSz="685735" eaLnBrk="1" fontAlgn="auto" latinLnBrk="0" hangingPunct="1">
                <a:lnSpc>
                  <a:spcPct val="100000"/>
                </a:lnSpc>
                <a:spcBef>
                  <a:spcPts val="0"/>
                </a:spcBef>
                <a:spcAft>
                  <a:spcPts val="0"/>
                </a:spcAft>
                <a:buClrTx/>
                <a:buSzTx/>
                <a:buFontTx/>
                <a:buNone/>
                <a:tabLst/>
                <a:defRPr/>
              </a:pPr>
              <a:endParaRPr kumimoji="0" lang="en-IN" sz="1350" b="0" i="0" u="none" strike="noStrike" kern="0" cap="none" spc="0" normalizeH="0" baseline="0" noProof="0">
                <a:ln>
                  <a:noFill/>
                </a:ln>
                <a:solidFill>
                  <a:srgbClr val="505050"/>
                </a:solidFill>
                <a:effectLst/>
                <a:uLnTx/>
                <a:uFillTx/>
              </a:endParaRPr>
            </a:p>
          </p:txBody>
        </p:sp>
        <p:sp>
          <p:nvSpPr>
            <p:cNvPr id="168" name="Rectangle 37"/>
            <p:cNvSpPr>
              <a:spLocks noChangeArrowheads="1"/>
            </p:cNvSpPr>
            <p:nvPr/>
          </p:nvSpPr>
          <p:spPr bwMode="auto">
            <a:xfrm flipH="1">
              <a:off x="1996847" y="4082845"/>
              <a:ext cx="31379" cy="84230"/>
            </a:xfrm>
            <a:prstGeom prst="rect">
              <a:avLst/>
            </a:prstGeom>
            <a:solidFill>
              <a:srgbClr val="FEFEF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defTabSz="685735" eaLnBrk="1" fontAlgn="auto" latinLnBrk="0" hangingPunct="1">
                <a:lnSpc>
                  <a:spcPct val="100000"/>
                </a:lnSpc>
                <a:spcBef>
                  <a:spcPts val="0"/>
                </a:spcBef>
                <a:spcAft>
                  <a:spcPts val="0"/>
                </a:spcAft>
                <a:buClrTx/>
                <a:buSzTx/>
                <a:buFontTx/>
                <a:buNone/>
                <a:tabLst/>
                <a:defRPr/>
              </a:pPr>
              <a:endParaRPr kumimoji="0" lang="en-IN" sz="1350" b="0" i="0" u="none" strike="noStrike" kern="0" cap="none" spc="0" normalizeH="0" baseline="0" noProof="0">
                <a:ln>
                  <a:noFill/>
                </a:ln>
                <a:solidFill>
                  <a:srgbClr val="505050"/>
                </a:solidFill>
                <a:effectLst/>
                <a:uLnTx/>
                <a:uFillTx/>
              </a:endParaRPr>
            </a:p>
          </p:txBody>
        </p:sp>
        <p:sp>
          <p:nvSpPr>
            <p:cNvPr id="169" name="Rectangle 38"/>
            <p:cNvSpPr>
              <a:spLocks noChangeArrowheads="1"/>
            </p:cNvSpPr>
            <p:nvPr/>
          </p:nvSpPr>
          <p:spPr bwMode="auto">
            <a:xfrm flipH="1">
              <a:off x="1996847" y="4472612"/>
              <a:ext cx="31379" cy="89184"/>
            </a:xfrm>
            <a:prstGeom prst="rect">
              <a:avLst/>
            </a:prstGeom>
            <a:solidFill>
              <a:srgbClr val="FEFEF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defTabSz="685735" eaLnBrk="1" fontAlgn="auto" latinLnBrk="0" hangingPunct="1">
                <a:lnSpc>
                  <a:spcPct val="100000"/>
                </a:lnSpc>
                <a:spcBef>
                  <a:spcPts val="0"/>
                </a:spcBef>
                <a:spcAft>
                  <a:spcPts val="0"/>
                </a:spcAft>
                <a:buClrTx/>
                <a:buSzTx/>
                <a:buFontTx/>
                <a:buNone/>
                <a:tabLst/>
                <a:defRPr/>
              </a:pPr>
              <a:endParaRPr kumimoji="0" lang="en-IN" sz="1350" b="0" i="0" u="none" strike="noStrike" kern="0" cap="none" spc="0" normalizeH="0" baseline="0" noProof="0">
                <a:ln>
                  <a:noFill/>
                </a:ln>
                <a:solidFill>
                  <a:srgbClr val="505050"/>
                </a:solidFill>
                <a:effectLst/>
                <a:uLnTx/>
                <a:uFillTx/>
              </a:endParaRPr>
            </a:p>
          </p:txBody>
        </p:sp>
        <p:sp>
          <p:nvSpPr>
            <p:cNvPr id="170" name="Rectangle 39"/>
            <p:cNvSpPr>
              <a:spLocks noChangeArrowheads="1"/>
            </p:cNvSpPr>
            <p:nvPr/>
          </p:nvSpPr>
          <p:spPr bwMode="auto">
            <a:xfrm flipH="1">
              <a:off x="1996847" y="4771545"/>
              <a:ext cx="31379" cy="82578"/>
            </a:xfrm>
            <a:prstGeom prst="rect">
              <a:avLst/>
            </a:prstGeom>
            <a:solidFill>
              <a:srgbClr val="FEFEF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defTabSz="685735" eaLnBrk="1" fontAlgn="auto" latinLnBrk="0" hangingPunct="1">
                <a:lnSpc>
                  <a:spcPct val="100000"/>
                </a:lnSpc>
                <a:spcBef>
                  <a:spcPts val="0"/>
                </a:spcBef>
                <a:spcAft>
                  <a:spcPts val="0"/>
                </a:spcAft>
                <a:buClrTx/>
                <a:buSzTx/>
                <a:buFontTx/>
                <a:buNone/>
                <a:tabLst/>
                <a:defRPr/>
              </a:pPr>
              <a:endParaRPr kumimoji="0" lang="en-IN" sz="1350" b="0" i="0" u="none" strike="noStrike" kern="0" cap="none" spc="0" normalizeH="0" baseline="0" noProof="0">
                <a:ln>
                  <a:noFill/>
                </a:ln>
                <a:solidFill>
                  <a:srgbClr val="505050"/>
                </a:solidFill>
                <a:effectLst/>
                <a:uLnTx/>
                <a:uFillTx/>
              </a:endParaRPr>
            </a:p>
          </p:txBody>
        </p:sp>
        <p:sp>
          <p:nvSpPr>
            <p:cNvPr id="171" name="Rectangle 40"/>
            <p:cNvSpPr>
              <a:spLocks noChangeArrowheads="1"/>
            </p:cNvSpPr>
            <p:nvPr/>
          </p:nvSpPr>
          <p:spPr bwMode="auto">
            <a:xfrm flipH="1">
              <a:off x="1996847" y="4915230"/>
              <a:ext cx="31379" cy="89184"/>
            </a:xfrm>
            <a:prstGeom prst="rect">
              <a:avLst/>
            </a:prstGeom>
            <a:solidFill>
              <a:srgbClr val="FEFEF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defTabSz="685735" eaLnBrk="1" fontAlgn="auto" latinLnBrk="0" hangingPunct="1">
                <a:lnSpc>
                  <a:spcPct val="100000"/>
                </a:lnSpc>
                <a:spcBef>
                  <a:spcPts val="0"/>
                </a:spcBef>
                <a:spcAft>
                  <a:spcPts val="0"/>
                </a:spcAft>
                <a:buClrTx/>
                <a:buSzTx/>
                <a:buFontTx/>
                <a:buNone/>
                <a:tabLst/>
                <a:defRPr/>
              </a:pPr>
              <a:endParaRPr kumimoji="0" lang="en-IN" sz="1350" b="0" i="0" u="none" strike="noStrike" kern="0" cap="none" spc="0" normalizeH="0" baseline="0" noProof="0">
                <a:ln>
                  <a:noFill/>
                </a:ln>
                <a:solidFill>
                  <a:srgbClr val="505050"/>
                </a:solidFill>
                <a:effectLst/>
                <a:uLnTx/>
                <a:uFillTx/>
              </a:endParaRPr>
            </a:p>
          </p:txBody>
        </p:sp>
        <p:sp>
          <p:nvSpPr>
            <p:cNvPr id="172" name="Rectangle 41"/>
            <p:cNvSpPr>
              <a:spLocks noChangeArrowheads="1"/>
            </p:cNvSpPr>
            <p:nvPr/>
          </p:nvSpPr>
          <p:spPr bwMode="auto">
            <a:xfrm flipH="1">
              <a:off x="2198337" y="4915230"/>
              <a:ext cx="29728" cy="89184"/>
            </a:xfrm>
            <a:prstGeom prst="rect">
              <a:avLst/>
            </a:prstGeom>
            <a:solidFill>
              <a:srgbClr val="FEFEF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defTabSz="685735" eaLnBrk="1" fontAlgn="auto" latinLnBrk="0" hangingPunct="1">
                <a:lnSpc>
                  <a:spcPct val="100000"/>
                </a:lnSpc>
                <a:spcBef>
                  <a:spcPts val="0"/>
                </a:spcBef>
                <a:spcAft>
                  <a:spcPts val="0"/>
                </a:spcAft>
                <a:buClrTx/>
                <a:buSzTx/>
                <a:buFontTx/>
                <a:buNone/>
                <a:tabLst/>
                <a:defRPr/>
              </a:pPr>
              <a:endParaRPr kumimoji="0" lang="en-IN" sz="1350" b="0" i="0" u="none" strike="noStrike" kern="0" cap="none" spc="0" normalizeH="0" baseline="0" noProof="0">
                <a:ln>
                  <a:noFill/>
                </a:ln>
                <a:solidFill>
                  <a:srgbClr val="505050"/>
                </a:solidFill>
                <a:effectLst/>
                <a:uLnTx/>
                <a:uFillTx/>
              </a:endParaRPr>
            </a:p>
          </p:txBody>
        </p:sp>
        <p:sp>
          <p:nvSpPr>
            <p:cNvPr id="173" name="Rectangle 42"/>
            <p:cNvSpPr>
              <a:spLocks noChangeArrowheads="1"/>
            </p:cNvSpPr>
            <p:nvPr/>
          </p:nvSpPr>
          <p:spPr bwMode="auto">
            <a:xfrm flipH="1">
              <a:off x="2398175" y="5063870"/>
              <a:ext cx="31379" cy="89184"/>
            </a:xfrm>
            <a:prstGeom prst="rect">
              <a:avLst/>
            </a:prstGeom>
            <a:solidFill>
              <a:srgbClr val="FEFEF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defTabSz="685735" eaLnBrk="1" fontAlgn="auto" latinLnBrk="0" hangingPunct="1">
                <a:lnSpc>
                  <a:spcPct val="100000"/>
                </a:lnSpc>
                <a:spcBef>
                  <a:spcPts val="0"/>
                </a:spcBef>
                <a:spcAft>
                  <a:spcPts val="0"/>
                </a:spcAft>
                <a:buClrTx/>
                <a:buSzTx/>
                <a:buFontTx/>
                <a:buNone/>
                <a:tabLst/>
                <a:defRPr/>
              </a:pPr>
              <a:endParaRPr kumimoji="0" lang="en-IN" sz="1350" b="0" i="0" u="none" strike="noStrike" kern="0" cap="none" spc="0" normalizeH="0" baseline="0" noProof="0">
                <a:ln>
                  <a:noFill/>
                </a:ln>
                <a:solidFill>
                  <a:srgbClr val="505050"/>
                </a:solidFill>
                <a:effectLst/>
                <a:uLnTx/>
                <a:uFillTx/>
              </a:endParaRPr>
            </a:p>
          </p:txBody>
        </p:sp>
        <p:sp>
          <p:nvSpPr>
            <p:cNvPr id="174" name="Rectangle 43"/>
            <p:cNvSpPr>
              <a:spLocks noChangeArrowheads="1"/>
            </p:cNvSpPr>
            <p:nvPr/>
          </p:nvSpPr>
          <p:spPr bwMode="auto">
            <a:xfrm flipH="1">
              <a:off x="2398175" y="5214162"/>
              <a:ext cx="31379" cy="82578"/>
            </a:xfrm>
            <a:prstGeom prst="rect">
              <a:avLst/>
            </a:prstGeom>
            <a:solidFill>
              <a:srgbClr val="FEFEF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defTabSz="685735" eaLnBrk="1" fontAlgn="auto" latinLnBrk="0" hangingPunct="1">
                <a:lnSpc>
                  <a:spcPct val="100000"/>
                </a:lnSpc>
                <a:spcBef>
                  <a:spcPts val="0"/>
                </a:spcBef>
                <a:spcAft>
                  <a:spcPts val="0"/>
                </a:spcAft>
                <a:buClrTx/>
                <a:buSzTx/>
                <a:buFontTx/>
                <a:buNone/>
                <a:tabLst/>
                <a:defRPr/>
              </a:pPr>
              <a:endParaRPr kumimoji="0" lang="en-IN" sz="1350" b="0" i="0" u="none" strike="noStrike" kern="0" cap="none" spc="0" normalizeH="0" baseline="0" noProof="0">
                <a:ln>
                  <a:noFill/>
                </a:ln>
                <a:solidFill>
                  <a:srgbClr val="505050"/>
                </a:solidFill>
                <a:effectLst/>
                <a:uLnTx/>
                <a:uFillTx/>
              </a:endParaRPr>
            </a:p>
          </p:txBody>
        </p:sp>
        <p:sp>
          <p:nvSpPr>
            <p:cNvPr id="175" name="Rectangle 44"/>
            <p:cNvSpPr>
              <a:spLocks noChangeArrowheads="1"/>
            </p:cNvSpPr>
            <p:nvPr/>
          </p:nvSpPr>
          <p:spPr bwMode="auto">
            <a:xfrm flipH="1">
              <a:off x="2398175" y="5506487"/>
              <a:ext cx="31379" cy="89184"/>
            </a:xfrm>
            <a:prstGeom prst="rect">
              <a:avLst/>
            </a:prstGeom>
            <a:solidFill>
              <a:srgbClr val="FEFEF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defTabSz="685735" eaLnBrk="1" fontAlgn="auto" latinLnBrk="0" hangingPunct="1">
                <a:lnSpc>
                  <a:spcPct val="100000"/>
                </a:lnSpc>
                <a:spcBef>
                  <a:spcPts val="0"/>
                </a:spcBef>
                <a:spcAft>
                  <a:spcPts val="0"/>
                </a:spcAft>
                <a:buClrTx/>
                <a:buSzTx/>
                <a:buFontTx/>
                <a:buNone/>
                <a:tabLst/>
                <a:defRPr/>
              </a:pPr>
              <a:endParaRPr kumimoji="0" lang="en-IN" sz="1350" b="0" i="0" u="none" strike="noStrike" kern="0" cap="none" spc="0" normalizeH="0" baseline="0" noProof="0">
                <a:ln>
                  <a:noFill/>
                </a:ln>
                <a:solidFill>
                  <a:srgbClr val="505050"/>
                </a:solidFill>
                <a:effectLst/>
                <a:uLnTx/>
                <a:uFillTx/>
              </a:endParaRPr>
            </a:p>
          </p:txBody>
        </p:sp>
        <p:sp>
          <p:nvSpPr>
            <p:cNvPr id="176" name="Rectangle 45"/>
            <p:cNvSpPr>
              <a:spLocks noChangeArrowheads="1"/>
            </p:cNvSpPr>
            <p:nvPr/>
          </p:nvSpPr>
          <p:spPr bwMode="auto">
            <a:xfrm flipH="1">
              <a:off x="2398175" y="5650173"/>
              <a:ext cx="31379" cy="89184"/>
            </a:xfrm>
            <a:prstGeom prst="rect">
              <a:avLst/>
            </a:prstGeom>
            <a:solidFill>
              <a:srgbClr val="FEFEF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defTabSz="685735" eaLnBrk="1" fontAlgn="auto" latinLnBrk="0" hangingPunct="1">
                <a:lnSpc>
                  <a:spcPct val="100000"/>
                </a:lnSpc>
                <a:spcBef>
                  <a:spcPts val="0"/>
                </a:spcBef>
                <a:spcAft>
                  <a:spcPts val="0"/>
                </a:spcAft>
                <a:buClrTx/>
                <a:buSzTx/>
                <a:buFontTx/>
                <a:buNone/>
                <a:tabLst/>
                <a:defRPr/>
              </a:pPr>
              <a:endParaRPr kumimoji="0" lang="en-IN" sz="1350" b="0" i="0" u="none" strike="noStrike" kern="0" cap="none" spc="0" normalizeH="0" baseline="0" noProof="0">
                <a:ln>
                  <a:noFill/>
                </a:ln>
                <a:solidFill>
                  <a:srgbClr val="505050"/>
                </a:solidFill>
                <a:effectLst/>
                <a:uLnTx/>
                <a:uFillTx/>
              </a:endParaRPr>
            </a:p>
          </p:txBody>
        </p:sp>
        <p:sp>
          <p:nvSpPr>
            <p:cNvPr id="177" name="Rectangle 46"/>
            <p:cNvSpPr>
              <a:spLocks noChangeArrowheads="1"/>
            </p:cNvSpPr>
            <p:nvPr/>
          </p:nvSpPr>
          <p:spPr bwMode="auto">
            <a:xfrm flipH="1">
              <a:off x="2295778" y="5650173"/>
              <a:ext cx="29728" cy="89184"/>
            </a:xfrm>
            <a:prstGeom prst="rect">
              <a:avLst/>
            </a:prstGeom>
            <a:solidFill>
              <a:srgbClr val="FEFEF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defTabSz="685735" eaLnBrk="1" fontAlgn="auto" latinLnBrk="0" hangingPunct="1">
                <a:lnSpc>
                  <a:spcPct val="100000"/>
                </a:lnSpc>
                <a:spcBef>
                  <a:spcPts val="0"/>
                </a:spcBef>
                <a:spcAft>
                  <a:spcPts val="0"/>
                </a:spcAft>
                <a:buClrTx/>
                <a:buSzTx/>
                <a:buFontTx/>
                <a:buNone/>
                <a:tabLst/>
                <a:defRPr/>
              </a:pPr>
              <a:endParaRPr kumimoji="0" lang="en-IN" sz="1350" b="0" i="0" u="none" strike="noStrike" kern="0" cap="none" spc="0" normalizeH="0" baseline="0" noProof="0">
                <a:ln>
                  <a:noFill/>
                </a:ln>
                <a:solidFill>
                  <a:srgbClr val="505050"/>
                </a:solidFill>
                <a:effectLst/>
                <a:uLnTx/>
                <a:uFillTx/>
              </a:endParaRPr>
            </a:p>
          </p:txBody>
        </p:sp>
        <p:sp>
          <p:nvSpPr>
            <p:cNvPr id="178" name="Rectangle 47"/>
            <p:cNvSpPr>
              <a:spLocks noChangeArrowheads="1"/>
            </p:cNvSpPr>
            <p:nvPr/>
          </p:nvSpPr>
          <p:spPr bwMode="auto">
            <a:xfrm flipH="1">
              <a:off x="2295778" y="5800464"/>
              <a:ext cx="29728" cy="89184"/>
            </a:xfrm>
            <a:prstGeom prst="rect">
              <a:avLst/>
            </a:prstGeom>
            <a:solidFill>
              <a:srgbClr val="FEFEF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defTabSz="685735" eaLnBrk="1" fontAlgn="auto" latinLnBrk="0" hangingPunct="1">
                <a:lnSpc>
                  <a:spcPct val="100000"/>
                </a:lnSpc>
                <a:spcBef>
                  <a:spcPts val="0"/>
                </a:spcBef>
                <a:spcAft>
                  <a:spcPts val="0"/>
                </a:spcAft>
                <a:buClrTx/>
                <a:buSzTx/>
                <a:buFontTx/>
                <a:buNone/>
                <a:tabLst/>
                <a:defRPr/>
              </a:pPr>
              <a:endParaRPr kumimoji="0" lang="en-IN" sz="1350" b="0" i="0" u="none" strike="noStrike" kern="0" cap="none" spc="0" normalizeH="0" baseline="0" noProof="0">
                <a:ln>
                  <a:noFill/>
                </a:ln>
                <a:solidFill>
                  <a:srgbClr val="505050"/>
                </a:solidFill>
                <a:effectLst/>
                <a:uLnTx/>
                <a:uFillTx/>
              </a:endParaRPr>
            </a:p>
          </p:txBody>
        </p:sp>
        <p:sp>
          <p:nvSpPr>
            <p:cNvPr id="179" name="Rectangle 48"/>
            <p:cNvSpPr>
              <a:spLocks noChangeArrowheads="1"/>
            </p:cNvSpPr>
            <p:nvPr/>
          </p:nvSpPr>
          <p:spPr bwMode="auto">
            <a:xfrm flipH="1">
              <a:off x="2398175" y="5800464"/>
              <a:ext cx="31379" cy="89184"/>
            </a:xfrm>
            <a:prstGeom prst="rect">
              <a:avLst/>
            </a:prstGeom>
            <a:solidFill>
              <a:srgbClr val="FEFEF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defTabSz="685735" eaLnBrk="1" fontAlgn="auto" latinLnBrk="0" hangingPunct="1">
                <a:lnSpc>
                  <a:spcPct val="100000"/>
                </a:lnSpc>
                <a:spcBef>
                  <a:spcPts val="0"/>
                </a:spcBef>
                <a:spcAft>
                  <a:spcPts val="0"/>
                </a:spcAft>
                <a:buClrTx/>
                <a:buSzTx/>
                <a:buFontTx/>
                <a:buNone/>
                <a:tabLst/>
                <a:defRPr/>
              </a:pPr>
              <a:endParaRPr kumimoji="0" lang="en-IN" sz="1350" b="0" i="0" u="none" strike="noStrike" kern="0" cap="none" spc="0" normalizeH="0" baseline="0" noProof="0">
                <a:ln>
                  <a:noFill/>
                </a:ln>
                <a:solidFill>
                  <a:srgbClr val="505050"/>
                </a:solidFill>
                <a:effectLst/>
                <a:uLnTx/>
                <a:uFillTx/>
              </a:endParaRPr>
            </a:p>
          </p:txBody>
        </p:sp>
        <p:sp>
          <p:nvSpPr>
            <p:cNvPr id="180" name="Rectangle 49"/>
            <p:cNvSpPr>
              <a:spLocks noChangeArrowheads="1"/>
            </p:cNvSpPr>
            <p:nvPr/>
          </p:nvSpPr>
          <p:spPr bwMode="auto">
            <a:xfrm flipH="1">
              <a:off x="2398175" y="6147291"/>
              <a:ext cx="31379" cy="89184"/>
            </a:xfrm>
            <a:prstGeom prst="rect">
              <a:avLst/>
            </a:prstGeom>
            <a:solidFill>
              <a:srgbClr val="FEFEF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defTabSz="685735" eaLnBrk="1" fontAlgn="auto" latinLnBrk="0" hangingPunct="1">
                <a:lnSpc>
                  <a:spcPct val="100000"/>
                </a:lnSpc>
                <a:spcBef>
                  <a:spcPts val="0"/>
                </a:spcBef>
                <a:spcAft>
                  <a:spcPts val="0"/>
                </a:spcAft>
                <a:buClrTx/>
                <a:buSzTx/>
                <a:buFontTx/>
                <a:buNone/>
                <a:tabLst/>
                <a:defRPr/>
              </a:pPr>
              <a:endParaRPr kumimoji="0" lang="en-IN" sz="1350" b="0" i="0" u="none" strike="noStrike" kern="0" cap="none" spc="0" normalizeH="0" baseline="0" noProof="0">
                <a:ln>
                  <a:noFill/>
                </a:ln>
                <a:solidFill>
                  <a:srgbClr val="505050"/>
                </a:solidFill>
                <a:effectLst/>
                <a:uLnTx/>
                <a:uFillTx/>
              </a:endParaRPr>
            </a:p>
          </p:txBody>
        </p:sp>
        <p:sp>
          <p:nvSpPr>
            <p:cNvPr id="181" name="Rectangle 50"/>
            <p:cNvSpPr>
              <a:spLocks noChangeArrowheads="1"/>
            </p:cNvSpPr>
            <p:nvPr/>
          </p:nvSpPr>
          <p:spPr bwMode="auto">
            <a:xfrm flipH="1">
              <a:off x="2295778" y="6147291"/>
              <a:ext cx="29728" cy="89184"/>
            </a:xfrm>
            <a:prstGeom prst="rect">
              <a:avLst/>
            </a:prstGeom>
            <a:solidFill>
              <a:srgbClr val="FEFEF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defTabSz="685735" eaLnBrk="1" fontAlgn="auto" latinLnBrk="0" hangingPunct="1">
                <a:lnSpc>
                  <a:spcPct val="100000"/>
                </a:lnSpc>
                <a:spcBef>
                  <a:spcPts val="0"/>
                </a:spcBef>
                <a:spcAft>
                  <a:spcPts val="0"/>
                </a:spcAft>
                <a:buClrTx/>
                <a:buSzTx/>
                <a:buFontTx/>
                <a:buNone/>
                <a:tabLst/>
                <a:defRPr/>
              </a:pPr>
              <a:endParaRPr kumimoji="0" lang="en-IN" sz="1350" b="0" i="0" u="none" strike="noStrike" kern="0" cap="none" spc="0" normalizeH="0" baseline="0" noProof="0">
                <a:ln>
                  <a:noFill/>
                </a:ln>
                <a:solidFill>
                  <a:srgbClr val="505050"/>
                </a:solidFill>
                <a:effectLst/>
                <a:uLnTx/>
                <a:uFillTx/>
              </a:endParaRPr>
            </a:p>
          </p:txBody>
        </p:sp>
        <p:sp>
          <p:nvSpPr>
            <p:cNvPr id="182" name="Rectangle 51"/>
            <p:cNvSpPr>
              <a:spLocks noChangeArrowheads="1"/>
            </p:cNvSpPr>
            <p:nvPr/>
          </p:nvSpPr>
          <p:spPr bwMode="auto">
            <a:xfrm flipH="1">
              <a:off x="2295778" y="4915230"/>
              <a:ext cx="29728" cy="89184"/>
            </a:xfrm>
            <a:prstGeom prst="rect">
              <a:avLst/>
            </a:prstGeom>
            <a:solidFill>
              <a:srgbClr val="FEFEF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defTabSz="685735" eaLnBrk="1" fontAlgn="auto" latinLnBrk="0" hangingPunct="1">
                <a:lnSpc>
                  <a:spcPct val="100000"/>
                </a:lnSpc>
                <a:spcBef>
                  <a:spcPts val="0"/>
                </a:spcBef>
                <a:spcAft>
                  <a:spcPts val="0"/>
                </a:spcAft>
                <a:buClrTx/>
                <a:buSzTx/>
                <a:buFontTx/>
                <a:buNone/>
                <a:tabLst/>
                <a:defRPr/>
              </a:pPr>
              <a:endParaRPr kumimoji="0" lang="en-IN" sz="1350" b="0" i="0" u="none" strike="noStrike" kern="0" cap="none" spc="0" normalizeH="0" baseline="0" noProof="0">
                <a:ln>
                  <a:noFill/>
                </a:ln>
                <a:solidFill>
                  <a:srgbClr val="505050"/>
                </a:solidFill>
                <a:effectLst/>
                <a:uLnTx/>
                <a:uFillTx/>
              </a:endParaRPr>
            </a:p>
          </p:txBody>
        </p:sp>
        <p:sp>
          <p:nvSpPr>
            <p:cNvPr id="183" name="Rectangle 52"/>
            <p:cNvSpPr>
              <a:spLocks noChangeArrowheads="1"/>
            </p:cNvSpPr>
            <p:nvPr/>
          </p:nvSpPr>
          <p:spPr bwMode="auto">
            <a:xfrm flipH="1">
              <a:off x="2398175" y="4915230"/>
              <a:ext cx="31379" cy="89184"/>
            </a:xfrm>
            <a:prstGeom prst="rect">
              <a:avLst/>
            </a:prstGeom>
            <a:solidFill>
              <a:srgbClr val="FEFEF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defTabSz="685735" eaLnBrk="1" fontAlgn="auto" latinLnBrk="0" hangingPunct="1">
                <a:lnSpc>
                  <a:spcPct val="100000"/>
                </a:lnSpc>
                <a:spcBef>
                  <a:spcPts val="0"/>
                </a:spcBef>
                <a:spcAft>
                  <a:spcPts val="0"/>
                </a:spcAft>
                <a:buClrTx/>
                <a:buSzTx/>
                <a:buFontTx/>
                <a:buNone/>
                <a:tabLst/>
                <a:defRPr/>
              </a:pPr>
              <a:endParaRPr kumimoji="0" lang="en-IN" sz="1350" b="0" i="0" u="none" strike="noStrike" kern="0" cap="none" spc="0" normalizeH="0" baseline="0" noProof="0">
                <a:ln>
                  <a:noFill/>
                </a:ln>
                <a:solidFill>
                  <a:srgbClr val="505050"/>
                </a:solidFill>
                <a:effectLst/>
                <a:uLnTx/>
                <a:uFillTx/>
              </a:endParaRPr>
            </a:p>
          </p:txBody>
        </p:sp>
        <p:sp>
          <p:nvSpPr>
            <p:cNvPr id="184" name="Rectangle 53"/>
            <p:cNvSpPr>
              <a:spLocks noChangeArrowheads="1"/>
            </p:cNvSpPr>
            <p:nvPr/>
          </p:nvSpPr>
          <p:spPr bwMode="auto">
            <a:xfrm flipH="1">
              <a:off x="2398175" y="4771545"/>
              <a:ext cx="31379" cy="82578"/>
            </a:xfrm>
            <a:prstGeom prst="rect">
              <a:avLst/>
            </a:prstGeom>
            <a:solidFill>
              <a:srgbClr val="FEFEF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defTabSz="685735" eaLnBrk="1" fontAlgn="auto" latinLnBrk="0" hangingPunct="1">
                <a:lnSpc>
                  <a:spcPct val="100000"/>
                </a:lnSpc>
                <a:spcBef>
                  <a:spcPts val="0"/>
                </a:spcBef>
                <a:spcAft>
                  <a:spcPts val="0"/>
                </a:spcAft>
                <a:buClrTx/>
                <a:buSzTx/>
                <a:buFontTx/>
                <a:buNone/>
                <a:tabLst/>
                <a:defRPr/>
              </a:pPr>
              <a:endParaRPr kumimoji="0" lang="en-IN" sz="1350" b="0" i="0" u="none" strike="noStrike" kern="0" cap="none" spc="0" normalizeH="0" baseline="0" noProof="0">
                <a:ln>
                  <a:noFill/>
                </a:ln>
                <a:solidFill>
                  <a:srgbClr val="505050"/>
                </a:solidFill>
                <a:effectLst/>
                <a:uLnTx/>
                <a:uFillTx/>
              </a:endParaRPr>
            </a:p>
          </p:txBody>
        </p:sp>
        <p:sp>
          <p:nvSpPr>
            <p:cNvPr id="185" name="Rectangle 54"/>
            <p:cNvSpPr>
              <a:spLocks noChangeArrowheads="1"/>
            </p:cNvSpPr>
            <p:nvPr/>
          </p:nvSpPr>
          <p:spPr bwMode="auto">
            <a:xfrm flipH="1">
              <a:off x="2295778" y="4771545"/>
              <a:ext cx="29728" cy="82578"/>
            </a:xfrm>
            <a:prstGeom prst="rect">
              <a:avLst/>
            </a:prstGeom>
            <a:solidFill>
              <a:srgbClr val="FEFEF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defTabSz="685735" eaLnBrk="1" fontAlgn="auto" latinLnBrk="0" hangingPunct="1">
                <a:lnSpc>
                  <a:spcPct val="100000"/>
                </a:lnSpc>
                <a:spcBef>
                  <a:spcPts val="0"/>
                </a:spcBef>
                <a:spcAft>
                  <a:spcPts val="0"/>
                </a:spcAft>
                <a:buClrTx/>
                <a:buSzTx/>
                <a:buFontTx/>
                <a:buNone/>
                <a:tabLst/>
                <a:defRPr/>
              </a:pPr>
              <a:endParaRPr kumimoji="0" lang="en-IN" sz="1350" b="0" i="0" u="none" strike="noStrike" kern="0" cap="none" spc="0" normalizeH="0" baseline="0" noProof="0">
                <a:ln>
                  <a:noFill/>
                </a:ln>
                <a:solidFill>
                  <a:srgbClr val="505050"/>
                </a:solidFill>
                <a:effectLst/>
                <a:uLnTx/>
                <a:uFillTx/>
              </a:endParaRPr>
            </a:p>
          </p:txBody>
        </p:sp>
        <p:sp>
          <p:nvSpPr>
            <p:cNvPr id="186" name="Rectangle 55"/>
            <p:cNvSpPr>
              <a:spLocks noChangeArrowheads="1"/>
            </p:cNvSpPr>
            <p:nvPr/>
          </p:nvSpPr>
          <p:spPr bwMode="auto">
            <a:xfrm flipH="1">
              <a:off x="2295778" y="4621253"/>
              <a:ext cx="29728" cy="89184"/>
            </a:xfrm>
            <a:prstGeom prst="rect">
              <a:avLst/>
            </a:prstGeom>
            <a:solidFill>
              <a:srgbClr val="FEFEF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defTabSz="685735" eaLnBrk="1" fontAlgn="auto" latinLnBrk="0" hangingPunct="1">
                <a:lnSpc>
                  <a:spcPct val="100000"/>
                </a:lnSpc>
                <a:spcBef>
                  <a:spcPts val="0"/>
                </a:spcBef>
                <a:spcAft>
                  <a:spcPts val="0"/>
                </a:spcAft>
                <a:buClrTx/>
                <a:buSzTx/>
                <a:buFontTx/>
                <a:buNone/>
                <a:tabLst/>
                <a:defRPr/>
              </a:pPr>
              <a:endParaRPr kumimoji="0" lang="en-IN" sz="1350" b="0" i="0" u="none" strike="noStrike" kern="0" cap="none" spc="0" normalizeH="0" baseline="0" noProof="0">
                <a:ln>
                  <a:noFill/>
                </a:ln>
                <a:solidFill>
                  <a:srgbClr val="505050"/>
                </a:solidFill>
                <a:effectLst/>
                <a:uLnTx/>
                <a:uFillTx/>
              </a:endParaRPr>
            </a:p>
          </p:txBody>
        </p:sp>
        <p:sp>
          <p:nvSpPr>
            <p:cNvPr id="187" name="Rectangle 56"/>
            <p:cNvSpPr>
              <a:spLocks noChangeArrowheads="1"/>
            </p:cNvSpPr>
            <p:nvPr/>
          </p:nvSpPr>
          <p:spPr bwMode="auto">
            <a:xfrm flipH="1">
              <a:off x="2398175" y="4621253"/>
              <a:ext cx="31379" cy="89184"/>
            </a:xfrm>
            <a:prstGeom prst="rect">
              <a:avLst/>
            </a:prstGeom>
            <a:solidFill>
              <a:srgbClr val="FEFEF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defTabSz="685735" eaLnBrk="1" fontAlgn="auto" latinLnBrk="0" hangingPunct="1">
                <a:lnSpc>
                  <a:spcPct val="100000"/>
                </a:lnSpc>
                <a:spcBef>
                  <a:spcPts val="0"/>
                </a:spcBef>
                <a:spcAft>
                  <a:spcPts val="0"/>
                </a:spcAft>
                <a:buClrTx/>
                <a:buSzTx/>
                <a:buFontTx/>
                <a:buNone/>
                <a:tabLst/>
                <a:defRPr/>
              </a:pPr>
              <a:endParaRPr kumimoji="0" lang="en-IN" sz="1350" b="0" i="0" u="none" strike="noStrike" kern="0" cap="none" spc="0" normalizeH="0" baseline="0" noProof="0">
                <a:ln>
                  <a:noFill/>
                </a:ln>
                <a:solidFill>
                  <a:srgbClr val="505050"/>
                </a:solidFill>
                <a:effectLst/>
                <a:uLnTx/>
                <a:uFillTx/>
              </a:endParaRPr>
            </a:p>
          </p:txBody>
        </p:sp>
        <p:sp>
          <p:nvSpPr>
            <p:cNvPr id="188" name="Rectangle 57"/>
            <p:cNvSpPr>
              <a:spLocks noChangeArrowheads="1"/>
            </p:cNvSpPr>
            <p:nvPr/>
          </p:nvSpPr>
          <p:spPr bwMode="auto">
            <a:xfrm flipH="1">
              <a:off x="2398175" y="4328927"/>
              <a:ext cx="31379" cy="89184"/>
            </a:xfrm>
            <a:prstGeom prst="rect">
              <a:avLst/>
            </a:prstGeom>
            <a:solidFill>
              <a:srgbClr val="FEFEF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defTabSz="685735" eaLnBrk="1" fontAlgn="auto" latinLnBrk="0" hangingPunct="1">
                <a:lnSpc>
                  <a:spcPct val="100000"/>
                </a:lnSpc>
                <a:spcBef>
                  <a:spcPts val="0"/>
                </a:spcBef>
                <a:spcAft>
                  <a:spcPts val="0"/>
                </a:spcAft>
                <a:buClrTx/>
                <a:buSzTx/>
                <a:buFontTx/>
                <a:buNone/>
                <a:tabLst/>
                <a:defRPr/>
              </a:pPr>
              <a:endParaRPr kumimoji="0" lang="en-IN" sz="1350" b="0" i="0" u="none" strike="noStrike" kern="0" cap="none" spc="0" normalizeH="0" baseline="0" noProof="0">
                <a:ln>
                  <a:noFill/>
                </a:ln>
                <a:solidFill>
                  <a:srgbClr val="505050"/>
                </a:solidFill>
                <a:effectLst/>
                <a:uLnTx/>
                <a:uFillTx/>
              </a:endParaRPr>
            </a:p>
          </p:txBody>
        </p:sp>
        <p:sp>
          <p:nvSpPr>
            <p:cNvPr id="189" name="Rectangle 58"/>
            <p:cNvSpPr>
              <a:spLocks noChangeArrowheads="1"/>
            </p:cNvSpPr>
            <p:nvPr/>
          </p:nvSpPr>
          <p:spPr bwMode="auto">
            <a:xfrm flipH="1">
              <a:off x="2398175" y="4178635"/>
              <a:ext cx="31379" cy="89184"/>
            </a:xfrm>
            <a:prstGeom prst="rect">
              <a:avLst/>
            </a:prstGeom>
            <a:solidFill>
              <a:srgbClr val="FEFEF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defTabSz="685735" eaLnBrk="1" fontAlgn="auto" latinLnBrk="0" hangingPunct="1">
                <a:lnSpc>
                  <a:spcPct val="100000"/>
                </a:lnSpc>
                <a:spcBef>
                  <a:spcPts val="0"/>
                </a:spcBef>
                <a:spcAft>
                  <a:spcPts val="0"/>
                </a:spcAft>
                <a:buClrTx/>
                <a:buSzTx/>
                <a:buFontTx/>
                <a:buNone/>
                <a:tabLst/>
                <a:defRPr/>
              </a:pPr>
              <a:endParaRPr kumimoji="0" lang="en-IN" sz="1350" b="0" i="0" u="none" strike="noStrike" kern="0" cap="none" spc="0" normalizeH="0" baseline="0" noProof="0">
                <a:ln>
                  <a:noFill/>
                </a:ln>
                <a:solidFill>
                  <a:srgbClr val="505050"/>
                </a:solidFill>
                <a:effectLst/>
                <a:uLnTx/>
                <a:uFillTx/>
              </a:endParaRPr>
            </a:p>
          </p:txBody>
        </p:sp>
        <p:sp>
          <p:nvSpPr>
            <p:cNvPr id="190" name="Rectangle 59"/>
            <p:cNvSpPr>
              <a:spLocks noChangeArrowheads="1"/>
            </p:cNvSpPr>
            <p:nvPr/>
          </p:nvSpPr>
          <p:spPr bwMode="auto">
            <a:xfrm flipH="1">
              <a:off x="2398175" y="3934205"/>
              <a:ext cx="31379" cy="89184"/>
            </a:xfrm>
            <a:prstGeom prst="rect">
              <a:avLst/>
            </a:prstGeom>
            <a:solidFill>
              <a:srgbClr val="FEFEF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defTabSz="685735" eaLnBrk="1" fontAlgn="auto" latinLnBrk="0" hangingPunct="1">
                <a:lnSpc>
                  <a:spcPct val="100000"/>
                </a:lnSpc>
                <a:spcBef>
                  <a:spcPts val="0"/>
                </a:spcBef>
                <a:spcAft>
                  <a:spcPts val="0"/>
                </a:spcAft>
                <a:buClrTx/>
                <a:buSzTx/>
                <a:buFontTx/>
                <a:buNone/>
                <a:tabLst/>
                <a:defRPr/>
              </a:pPr>
              <a:endParaRPr kumimoji="0" lang="en-IN" sz="1350" b="0" i="0" u="none" strike="noStrike" kern="0" cap="none" spc="0" normalizeH="0" baseline="0" noProof="0">
                <a:ln>
                  <a:noFill/>
                </a:ln>
                <a:solidFill>
                  <a:srgbClr val="505050"/>
                </a:solidFill>
                <a:effectLst/>
                <a:uLnTx/>
                <a:uFillTx/>
              </a:endParaRPr>
            </a:p>
          </p:txBody>
        </p:sp>
        <p:sp>
          <p:nvSpPr>
            <p:cNvPr id="191" name="Rectangle 60"/>
            <p:cNvSpPr>
              <a:spLocks noChangeArrowheads="1"/>
            </p:cNvSpPr>
            <p:nvPr/>
          </p:nvSpPr>
          <p:spPr bwMode="auto">
            <a:xfrm flipH="1">
              <a:off x="2295778" y="3934205"/>
              <a:ext cx="29728" cy="89184"/>
            </a:xfrm>
            <a:prstGeom prst="rect">
              <a:avLst/>
            </a:prstGeom>
            <a:solidFill>
              <a:srgbClr val="FEFEF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defTabSz="685735" eaLnBrk="1" fontAlgn="auto" latinLnBrk="0" hangingPunct="1">
                <a:lnSpc>
                  <a:spcPct val="100000"/>
                </a:lnSpc>
                <a:spcBef>
                  <a:spcPts val="0"/>
                </a:spcBef>
                <a:spcAft>
                  <a:spcPts val="0"/>
                </a:spcAft>
                <a:buClrTx/>
                <a:buSzTx/>
                <a:buFontTx/>
                <a:buNone/>
                <a:tabLst/>
                <a:defRPr/>
              </a:pPr>
              <a:endParaRPr kumimoji="0" lang="en-IN" sz="1350" b="0" i="0" u="none" strike="noStrike" kern="0" cap="none" spc="0" normalizeH="0" baseline="0" noProof="0">
                <a:ln>
                  <a:noFill/>
                </a:ln>
                <a:solidFill>
                  <a:srgbClr val="505050"/>
                </a:solidFill>
                <a:effectLst/>
                <a:uLnTx/>
                <a:uFillTx/>
              </a:endParaRPr>
            </a:p>
          </p:txBody>
        </p:sp>
        <p:sp>
          <p:nvSpPr>
            <p:cNvPr id="192" name="Rectangle 61"/>
            <p:cNvSpPr>
              <a:spLocks noChangeArrowheads="1"/>
            </p:cNvSpPr>
            <p:nvPr/>
          </p:nvSpPr>
          <p:spPr bwMode="auto">
            <a:xfrm flipH="1">
              <a:off x="2198337" y="3934205"/>
              <a:ext cx="29728" cy="89184"/>
            </a:xfrm>
            <a:prstGeom prst="rect">
              <a:avLst/>
            </a:prstGeom>
            <a:solidFill>
              <a:srgbClr val="FEFEF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defTabSz="685735" eaLnBrk="1" fontAlgn="auto" latinLnBrk="0" hangingPunct="1">
                <a:lnSpc>
                  <a:spcPct val="100000"/>
                </a:lnSpc>
                <a:spcBef>
                  <a:spcPts val="0"/>
                </a:spcBef>
                <a:spcAft>
                  <a:spcPts val="0"/>
                </a:spcAft>
                <a:buClrTx/>
                <a:buSzTx/>
                <a:buFontTx/>
                <a:buNone/>
                <a:tabLst/>
                <a:defRPr/>
              </a:pPr>
              <a:endParaRPr kumimoji="0" lang="en-IN" sz="1350" b="0" i="0" u="none" strike="noStrike" kern="0" cap="none" spc="0" normalizeH="0" baseline="0" noProof="0">
                <a:ln>
                  <a:noFill/>
                </a:ln>
                <a:solidFill>
                  <a:srgbClr val="505050"/>
                </a:solidFill>
                <a:effectLst/>
                <a:uLnTx/>
                <a:uFillTx/>
              </a:endParaRPr>
            </a:p>
          </p:txBody>
        </p:sp>
        <p:sp>
          <p:nvSpPr>
            <p:cNvPr id="193" name="Rectangle 62"/>
            <p:cNvSpPr>
              <a:spLocks noChangeArrowheads="1"/>
            </p:cNvSpPr>
            <p:nvPr/>
          </p:nvSpPr>
          <p:spPr bwMode="auto">
            <a:xfrm flipH="1">
              <a:off x="2094289" y="5506487"/>
              <a:ext cx="31379" cy="89184"/>
            </a:xfrm>
            <a:prstGeom prst="rect">
              <a:avLst/>
            </a:prstGeom>
            <a:solidFill>
              <a:srgbClr val="FEFEF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defTabSz="685735" eaLnBrk="1" fontAlgn="auto" latinLnBrk="0" hangingPunct="1">
                <a:lnSpc>
                  <a:spcPct val="100000"/>
                </a:lnSpc>
                <a:spcBef>
                  <a:spcPts val="0"/>
                </a:spcBef>
                <a:spcAft>
                  <a:spcPts val="0"/>
                </a:spcAft>
                <a:buClrTx/>
                <a:buSzTx/>
                <a:buFontTx/>
                <a:buNone/>
                <a:tabLst/>
                <a:defRPr/>
              </a:pPr>
              <a:endParaRPr kumimoji="0" lang="en-IN" sz="1350" b="0" i="0" u="none" strike="noStrike" kern="0" cap="none" spc="0" normalizeH="0" baseline="0" noProof="0">
                <a:ln>
                  <a:noFill/>
                </a:ln>
                <a:solidFill>
                  <a:srgbClr val="505050"/>
                </a:solidFill>
                <a:effectLst/>
                <a:uLnTx/>
                <a:uFillTx/>
              </a:endParaRPr>
            </a:p>
          </p:txBody>
        </p:sp>
        <p:sp>
          <p:nvSpPr>
            <p:cNvPr id="194" name="Rectangle 63"/>
            <p:cNvSpPr>
              <a:spLocks noChangeArrowheads="1"/>
            </p:cNvSpPr>
            <p:nvPr/>
          </p:nvSpPr>
          <p:spPr bwMode="auto">
            <a:xfrm flipH="1">
              <a:off x="2094289" y="5357847"/>
              <a:ext cx="31379" cy="89184"/>
            </a:xfrm>
            <a:prstGeom prst="rect">
              <a:avLst/>
            </a:prstGeom>
            <a:solidFill>
              <a:srgbClr val="FEFEF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defTabSz="685735" eaLnBrk="1" fontAlgn="auto" latinLnBrk="0" hangingPunct="1">
                <a:lnSpc>
                  <a:spcPct val="100000"/>
                </a:lnSpc>
                <a:spcBef>
                  <a:spcPts val="0"/>
                </a:spcBef>
                <a:spcAft>
                  <a:spcPts val="0"/>
                </a:spcAft>
                <a:buClrTx/>
                <a:buSzTx/>
                <a:buFontTx/>
                <a:buNone/>
                <a:tabLst/>
                <a:defRPr/>
              </a:pPr>
              <a:endParaRPr kumimoji="0" lang="en-IN" sz="1350" b="0" i="0" u="none" strike="noStrike" kern="0" cap="none" spc="0" normalizeH="0" baseline="0" noProof="0">
                <a:ln>
                  <a:noFill/>
                </a:ln>
                <a:solidFill>
                  <a:srgbClr val="505050"/>
                </a:solidFill>
                <a:effectLst/>
                <a:uLnTx/>
                <a:uFillTx/>
              </a:endParaRPr>
            </a:p>
          </p:txBody>
        </p:sp>
        <p:sp>
          <p:nvSpPr>
            <p:cNvPr id="195" name="Rectangle 64"/>
            <p:cNvSpPr>
              <a:spLocks noChangeArrowheads="1"/>
            </p:cNvSpPr>
            <p:nvPr/>
          </p:nvSpPr>
          <p:spPr bwMode="auto">
            <a:xfrm flipH="1">
              <a:off x="2094289" y="5214162"/>
              <a:ext cx="31379" cy="82578"/>
            </a:xfrm>
            <a:prstGeom prst="rect">
              <a:avLst/>
            </a:prstGeom>
            <a:solidFill>
              <a:srgbClr val="FEFEF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defTabSz="685735" eaLnBrk="1" fontAlgn="auto" latinLnBrk="0" hangingPunct="1">
                <a:lnSpc>
                  <a:spcPct val="100000"/>
                </a:lnSpc>
                <a:spcBef>
                  <a:spcPts val="0"/>
                </a:spcBef>
                <a:spcAft>
                  <a:spcPts val="0"/>
                </a:spcAft>
                <a:buClrTx/>
                <a:buSzTx/>
                <a:buFontTx/>
                <a:buNone/>
                <a:tabLst/>
                <a:defRPr/>
              </a:pPr>
              <a:endParaRPr kumimoji="0" lang="en-IN" sz="1350" b="0" i="0" u="none" strike="noStrike" kern="0" cap="none" spc="0" normalizeH="0" baseline="0" noProof="0">
                <a:ln>
                  <a:noFill/>
                </a:ln>
                <a:solidFill>
                  <a:srgbClr val="505050"/>
                </a:solidFill>
                <a:effectLst/>
                <a:uLnTx/>
                <a:uFillTx/>
              </a:endParaRPr>
            </a:p>
          </p:txBody>
        </p:sp>
        <p:sp>
          <p:nvSpPr>
            <p:cNvPr id="196" name="Rectangle 65"/>
            <p:cNvSpPr>
              <a:spLocks noChangeArrowheads="1"/>
            </p:cNvSpPr>
            <p:nvPr/>
          </p:nvSpPr>
          <p:spPr bwMode="auto">
            <a:xfrm flipH="1">
              <a:off x="2094289" y="4621253"/>
              <a:ext cx="31379" cy="89184"/>
            </a:xfrm>
            <a:prstGeom prst="rect">
              <a:avLst/>
            </a:prstGeom>
            <a:solidFill>
              <a:srgbClr val="FEFEF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defTabSz="685735" eaLnBrk="1" fontAlgn="auto" latinLnBrk="0" hangingPunct="1">
                <a:lnSpc>
                  <a:spcPct val="100000"/>
                </a:lnSpc>
                <a:spcBef>
                  <a:spcPts val="0"/>
                </a:spcBef>
                <a:spcAft>
                  <a:spcPts val="0"/>
                </a:spcAft>
                <a:buClrTx/>
                <a:buSzTx/>
                <a:buFontTx/>
                <a:buNone/>
                <a:tabLst/>
                <a:defRPr/>
              </a:pPr>
              <a:endParaRPr kumimoji="0" lang="en-IN" sz="1350" b="0" i="0" u="none" strike="noStrike" kern="0" cap="none" spc="0" normalizeH="0" baseline="0" noProof="0">
                <a:ln>
                  <a:noFill/>
                </a:ln>
                <a:solidFill>
                  <a:srgbClr val="505050"/>
                </a:solidFill>
                <a:effectLst/>
                <a:uLnTx/>
                <a:uFillTx/>
              </a:endParaRPr>
            </a:p>
          </p:txBody>
        </p:sp>
        <p:sp>
          <p:nvSpPr>
            <p:cNvPr id="197" name="Rectangle 66"/>
            <p:cNvSpPr>
              <a:spLocks noChangeArrowheads="1"/>
            </p:cNvSpPr>
            <p:nvPr/>
          </p:nvSpPr>
          <p:spPr bwMode="auto">
            <a:xfrm flipH="1">
              <a:off x="2094289" y="4178635"/>
              <a:ext cx="31379" cy="89184"/>
            </a:xfrm>
            <a:prstGeom prst="rect">
              <a:avLst/>
            </a:prstGeom>
            <a:solidFill>
              <a:srgbClr val="FEFEF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defTabSz="685735" eaLnBrk="1" fontAlgn="auto" latinLnBrk="0" hangingPunct="1">
                <a:lnSpc>
                  <a:spcPct val="100000"/>
                </a:lnSpc>
                <a:spcBef>
                  <a:spcPts val="0"/>
                </a:spcBef>
                <a:spcAft>
                  <a:spcPts val="0"/>
                </a:spcAft>
                <a:buClrTx/>
                <a:buSzTx/>
                <a:buFontTx/>
                <a:buNone/>
                <a:tabLst/>
                <a:defRPr/>
              </a:pPr>
              <a:endParaRPr kumimoji="0" lang="en-IN" sz="1350" b="0" i="0" u="none" strike="noStrike" kern="0" cap="none" spc="0" normalizeH="0" baseline="0" noProof="0">
                <a:ln>
                  <a:noFill/>
                </a:ln>
                <a:solidFill>
                  <a:srgbClr val="505050"/>
                </a:solidFill>
                <a:effectLst/>
                <a:uLnTx/>
                <a:uFillTx/>
              </a:endParaRPr>
            </a:p>
          </p:txBody>
        </p:sp>
        <p:sp>
          <p:nvSpPr>
            <p:cNvPr id="198" name="Rectangle 67"/>
            <p:cNvSpPr>
              <a:spLocks noChangeArrowheads="1"/>
            </p:cNvSpPr>
            <p:nvPr/>
          </p:nvSpPr>
          <p:spPr bwMode="auto">
            <a:xfrm flipH="1">
              <a:off x="2198337" y="4178635"/>
              <a:ext cx="29728" cy="89184"/>
            </a:xfrm>
            <a:prstGeom prst="rect">
              <a:avLst/>
            </a:prstGeom>
            <a:solidFill>
              <a:srgbClr val="FEFEF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defTabSz="685735" eaLnBrk="1" fontAlgn="auto" latinLnBrk="0" hangingPunct="1">
                <a:lnSpc>
                  <a:spcPct val="100000"/>
                </a:lnSpc>
                <a:spcBef>
                  <a:spcPts val="0"/>
                </a:spcBef>
                <a:spcAft>
                  <a:spcPts val="0"/>
                </a:spcAft>
                <a:buClrTx/>
                <a:buSzTx/>
                <a:buFontTx/>
                <a:buNone/>
                <a:tabLst/>
                <a:defRPr/>
              </a:pPr>
              <a:endParaRPr kumimoji="0" lang="en-IN" sz="1350" b="0" i="0" u="none" strike="noStrike" kern="0" cap="none" spc="0" normalizeH="0" baseline="0" noProof="0">
                <a:ln>
                  <a:noFill/>
                </a:ln>
                <a:solidFill>
                  <a:srgbClr val="505050"/>
                </a:solidFill>
                <a:effectLst/>
                <a:uLnTx/>
                <a:uFillTx/>
              </a:endParaRPr>
            </a:p>
          </p:txBody>
        </p:sp>
        <p:sp>
          <p:nvSpPr>
            <p:cNvPr id="199" name="Rectangle 68"/>
            <p:cNvSpPr>
              <a:spLocks noChangeArrowheads="1"/>
            </p:cNvSpPr>
            <p:nvPr/>
          </p:nvSpPr>
          <p:spPr bwMode="auto">
            <a:xfrm flipH="1">
              <a:off x="2198337" y="4328927"/>
              <a:ext cx="29728" cy="89184"/>
            </a:xfrm>
            <a:prstGeom prst="rect">
              <a:avLst/>
            </a:prstGeom>
            <a:solidFill>
              <a:srgbClr val="FEFEF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defTabSz="685735" eaLnBrk="1" fontAlgn="auto" latinLnBrk="0" hangingPunct="1">
                <a:lnSpc>
                  <a:spcPct val="100000"/>
                </a:lnSpc>
                <a:spcBef>
                  <a:spcPts val="0"/>
                </a:spcBef>
                <a:spcAft>
                  <a:spcPts val="0"/>
                </a:spcAft>
                <a:buClrTx/>
                <a:buSzTx/>
                <a:buFontTx/>
                <a:buNone/>
                <a:tabLst/>
                <a:defRPr/>
              </a:pPr>
              <a:endParaRPr kumimoji="0" lang="en-IN" sz="1350" b="0" i="0" u="none" strike="noStrike" kern="0" cap="none" spc="0" normalizeH="0" baseline="0" noProof="0">
                <a:ln>
                  <a:noFill/>
                </a:ln>
                <a:solidFill>
                  <a:srgbClr val="505050"/>
                </a:solidFill>
                <a:effectLst/>
                <a:uLnTx/>
                <a:uFillTx/>
              </a:endParaRPr>
            </a:p>
          </p:txBody>
        </p:sp>
        <p:sp>
          <p:nvSpPr>
            <p:cNvPr id="200" name="Rectangle 69"/>
            <p:cNvSpPr>
              <a:spLocks noChangeArrowheads="1"/>
            </p:cNvSpPr>
            <p:nvPr/>
          </p:nvSpPr>
          <p:spPr bwMode="auto">
            <a:xfrm flipH="1">
              <a:off x="2198337" y="4472612"/>
              <a:ext cx="29728" cy="89184"/>
            </a:xfrm>
            <a:prstGeom prst="rect">
              <a:avLst/>
            </a:prstGeom>
            <a:solidFill>
              <a:srgbClr val="FEFEF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defTabSz="685735" eaLnBrk="1" fontAlgn="auto" latinLnBrk="0" hangingPunct="1">
                <a:lnSpc>
                  <a:spcPct val="100000"/>
                </a:lnSpc>
                <a:spcBef>
                  <a:spcPts val="0"/>
                </a:spcBef>
                <a:spcAft>
                  <a:spcPts val="0"/>
                </a:spcAft>
                <a:buClrTx/>
                <a:buSzTx/>
                <a:buFontTx/>
                <a:buNone/>
                <a:tabLst/>
                <a:defRPr/>
              </a:pPr>
              <a:endParaRPr kumimoji="0" lang="en-IN" sz="1350" b="0" i="0" u="none" strike="noStrike" kern="0" cap="none" spc="0" normalizeH="0" baseline="0" noProof="0">
                <a:ln>
                  <a:noFill/>
                </a:ln>
                <a:solidFill>
                  <a:srgbClr val="505050"/>
                </a:solidFill>
                <a:effectLst/>
                <a:uLnTx/>
                <a:uFillTx/>
              </a:endParaRPr>
            </a:p>
          </p:txBody>
        </p:sp>
        <p:sp>
          <p:nvSpPr>
            <p:cNvPr id="201" name="Rectangle 70"/>
            <p:cNvSpPr>
              <a:spLocks noChangeArrowheads="1"/>
            </p:cNvSpPr>
            <p:nvPr/>
          </p:nvSpPr>
          <p:spPr bwMode="auto">
            <a:xfrm flipH="1">
              <a:off x="2198337" y="4621253"/>
              <a:ext cx="29728" cy="89184"/>
            </a:xfrm>
            <a:prstGeom prst="rect">
              <a:avLst/>
            </a:prstGeom>
            <a:solidFill>
              <a:srgbClr val="FEFEF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defTabSz="685735" eaLnBrk="1" fontAlgn="auto" latinLnBrk="0" hangingPunct="1">
                <a:lnSpc>
                  <a:spcPct val="100000"/>
                </a:lnSpc>
                <a:spcBef>
                  <a:spcPts val="0"/>
                </a:spcBef>
                <a:spcAft>
                  <a:spcPts val="0"/>
                </a:spcAft>
                <a:buClrTx/>
                <a:buSzTx/>
                <a:buFontTx/>
                <a:buNone/>
                <a:tabLst/>
                <a:defRPr/>
              </a:pPr>
              <a:endParaRPr kumimoji="0" lang="en-IN" sz="1350" b="0" i="0" u="none" strike="noStrike" kern="0" cap="none" spc="0" normalizeH="0" baseline="0" noProof="0">
                <a:ln>
                  <a:noFill/>
                </a:ln>
                <a:solidFill>
                  <a:srgbClr val="505050"/>
                </a:solidFill>
                <a:effectLst/>
                <a:uLnTx/>
                <a:uFillTx/>
              </a:endParaRPr>
            </a:p>
          </p:txBody>
        </p:sp>
        <p:sp>
          <p:nvSpPr>
            <p:cNvPr id="202" name="Rectangle 71"/>
            <p:cNvSpPr>
              <a:spLocks noChangeArrowheads="1"/>
            </p:cNvSpPr>
            <p:nvPr/>
          </p:nvSpPr>
          <p:spPr bwMode="auto">
            <a:xfrm flipH="1">
              <a:off x="2198337" y="5214162"/>
              <a:ext cx="29728" cy="82578"/>
            </a:xfrm>
            <a:prstGeom prst="rect">
              <a:avLst/>
            </a:prstGeom>
            <a:solidFill>
              <a:srgbClr val="FEFEF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defTabSz="685735" eaLnBrk="1" fontAlgn="auto" latinLnBrk="0" hangingPunct="1">
                <a:lnSpc>
                  <a:spcPct val="100000"/>
                </a:lnSpc>
                <a:spcBef>
                  <a:spcPts val="0"/>
                </a:spcBef>
                <a:spcAft>
                  <a:spcPts val="0"/>
                </a:spcAft>
                <a:buClrTx/>
                <a:buSzTx/>
                <a:buFontTx/>
                <a:buNone/>
                <a:tabLst/>
                <a:defRPr/>
              </a:pPr>
              <a:endParaRPr kumimoji="0" lang="en-IN" sz="1350" b="0" i="0" u="none" strike="noStrike" kern="0" cap="none" spc="0" normalizeH="0" baseline="0" noProof="0">
                <a:ln>
                  <a:noFill/>
                </a:ln>
                <a:solidFill>
                  <a:srgbClr val="505050"/>
                </a:solidFill>
                <a:effectLst/>
                <a:uLnTx/>
                <a:uFillTx/>
              </a:endParaRPr>
            </a:p>
          </p:txBody>
        </p:sp>
        <p:sp>
          <p:nvSpPr>
            <p:cNvPr id="203" name="Rectangle 72"/>
            <p:cNvSpPr>
              <a:spLocks noChangeArrowheads="1"/>
            </p:cNvSpPr>
            <p:nvPr/>
          </p:nvSpPr>
          <p:spPr bwMode="auto">
            <a:xfrm flipH="1">
              <a:off x="2094289" y="4328927"/>
              <a:ext cx="31379" cy="89184"/>
            </a:xfrm>
            <a:prstGeom prst="rect">
              <a:avLst/>
            </a:prstGeom>
            <a:solidFill>
              <a:srgbClr val="FEFEF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defTabSz="685735" eaLnBrk="1" fontAlgn="auto" latinLnBrk="0" hangingPunct="1">
                <a:lnSpc>
                  <a:spcPct val="100000"/>
                </a:lnSpc>
                <a:spcBef>
                  <a:spcPts val="0"/>
                </a:spcBef>
                <a:spcAft>
                  <a:spcPts val="0"/>
                </a:spcAft>
                <a:buClrTx/>
                <a:buSzTx/>
                <a:buFontTx/>
                <a:buNone/>
                <a:tabLst/>
                <a:defRPr/>
              </a:pPr>
              <a:endParaRPr kumimoji="0" lang="en-IN" sz="1350" b="0" i="0" u="none" strike="noStrike" kern="0" cap="none" spc="0" normalizeH="0" baseline="0" noProof="0">
                <a:ln>
                  <a:noFill/>
                </a:ln>
                <a:solidFill>
                  <a:srgbClr val="505050"/>
                </a:solidFill>
                <a:effectLst/>
                <a:uLnTx/>
                <a:uFillTx/>
              </a:endParaRPr>
            </a:p>
          </p:txBody>
        </p:sp>
        <p:sp>
          <p:nvSpPr>
            <p:cNvPr id="204" name="Rectangle 73"/>
            <p:cNvSpPr>
              <a:spLocks noChangeArrowheads="1"/>
            </p:cNvSpPr>
            <p:nvPr/>
          </p:nvSpPr>
          <p:spPr bwMode="auto">
            <a:xfrm flipH="1">
              <a:off x="2069515" y="3478375"/>
              <a:ext cx="24773" cy="353433"/>
            </a:xfrm>
            <a:prstGeom prst="rect">
              <a:avLst/>
            </a:pr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defTabSz="685735" eaLnBrk="1" fontAlgn="auto" latinLnBrk="0" hangingPunct="1">
                <a:lnSpc>
                  <a:spcPct val="100000"/>
                </a:lnSpc>
                <a:spcBef>
                  <a:spcPts val="0"/>
                </a:spcBef>
                <a:spcAft>
                  <a:spcPts val="0"/>
                </a:spcAft>
                <a:buClrTx/>
                <a:buSzTx/>
                <a:buFontTx/>
                <a:buNone/>
                <a:tabLst/>
                <a:defRPr/>
              </a:pPr>
              <a:endParaRPr kumimoji="0" lang="en-IN" sz="1350" b="0" i="0" u="none" strike="noStrike" kern="0" cap="none" spc="0" normalizeH="0" baseline="0" noProof="0">
                <a:ln>
                  <a:noFill/>
                </a:ln>
                <a:solidFill>
                  <a:srgbClr val="505050"/>
                </a:solidFill>
                <a:effectLst/>
                <a:uLnTx/>
                <a:uFillTx/>
              </a:endParaRPr>
            </a:p>
          </p:txBody>
        </p:sp>
        <p:grpSp>
          <p:nvGrpSpPr>
            <p:cNvPr id="132" name="Group 131"/>
            <p:cNvGrpSpPr/>
            <p:nvPr/>
          </p:nvGrpSpPr>
          <p:grpSpPr>
            <a:xfrm flipH="1">
              <a:off x="3736195" y="5323621"/>
              <a:ext cx="1110053" cy="1081957"/>
              <a:chOff x="5067530" y="6253060"/>
              <a:chExt cx="470039" cy="458142"/>
            </a:xfrm>
          </p:grpSpPr>
          <p:sp>
            <p:nvSpPr>
              <p:cNvPr id="133" name="Rectangle 7"/>
              <p:cNvSpPr>
                <a:spLocks noChangeArrowheads="1"/>
              </p:cNvSpPr>
              <p:nvPr userDrawn="1"/>
            </p:nvSpPr>
            <p:spPr bwMode="auto">
              <a:xfrm flipH="1">
                <a:off x="5208385" y="6427624"/>
                <a:ext cx="329184" cy="283578"/>
              </a:xfrm>
              <a:prstGeom prst="rect">
                <a:avLst/>
              </a:prstGeom>
              <a:solidFill>
                <a:schemeClr val="accent6">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350"/>
              </a:p>
            </p:txBody>
          </p:sp>
          <p:sp>
            <p:nvSpPr>
              <p:cNvPr id="134" name="Rectangle 8"/>
              <p:cNvSpPr>
                <a:spLocks noChangeArrowheads="1"/>
              </p:cNvSpPr>
              <p:nvPr userDrawn="1"/>
            </p:nvSpPr>
            <p:spPr bwMode="auto">
              <a:xfrm flipH="1">
                <a:off x="5067530" y="6297029"/>
                <a:ext cx="362817" cy="414172"/>
              </a:xfrm>
              <a:prstGeom prst="rect">
                <a:avLst/>
              </a:prstGeom>
              <a:solidFill>
                <a:schemeClr val="accent6">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350"/>
              </a:p>
            </p:txBody>
          </p:sp>
          <p:sp>
            <p:nvSpPr>
              <p:cNvPr id="135" name="Rectangle 134"/>
              <p:cNvSpPr/>
              <p:nvPr userDrawn="1"/>
            </p:nvSpPr>
            <p:spPr bwMode="auto">
              <a:xfrm>
                <a:off x="5316482" y="6573207"/>
                <a:ext cx="76044" cy="96449"/>
              </a:xfrm>
              <a:prstGeom prst="rect">
                <a:avLst/>
              </a:prstGeom>
              <a:solidFill>
                <a:schemeClr val="accent6"/>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699288" fontAlgn="base">
                  <a:lnSpc>
                    <a:spcPct val="90000"/>
                  </a:lnSpc>
                  <a:spcBef>
                    <a:spcPct val="0"/>
                  </a:spcBef>
                  <a:spcAft>
                    <a:spcPct val="0"/>
                  </a:spcAft>
                </a:pPr>
                <a:endParaRPr lang="en-US" sz="1800" dirty="0" err="1">
                  <a:gradFill>
                    <a:gsLst>
                      <a:gs pos="0">
                        <a:srgbClr val="FFFFFF"/>
                      </a:gs>
                      <a:gs pos="100000">
                        <a:srgbClr val="FFFFFF"/>
                      </a:gs>
                    </a:gsLst>
                    <a:lin ang="5400000" scaled="0"/>
                  </a:gradFill>
                  <a:ea typeface="Segoe UI" pitchFamily="34" charset="0"/>
                  <a:cs typeface="Segoe UI" pitchFamily="34" charset="0"/>
                </a:endParaRPr>
              </a:p>
            </p:txBody>
          </p:sp>
          <p:sp>
            <p:nvSpPr>
              <p:cNvPr id="136" name="Rectangle 135"/>
              <p:cNvSpPr/>
              <p:nvPr userDrawn="1"/>
            </p:nvSpPr>
            <p:spPr bwMode="auto">
              <a:xfrm>
                <a:off x="5428924" y="6573207"/>
                <a:ext cx="76044" cy="96449"/>
              </a:xfrm>
              <a:prstGeom prst="rect">
                <a:avLst/>
              </a:prstGeom>
              <a:solidFill>
                <a:schemeClr val="accent6"/>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699288" fontAlgn="base">
                  <a:lnSpc>
                    <a:spcPct val="90000"/>
                  </a:lnSpc>
                  <a:spcBef>
                    <a:spcPct val="0"/>
                  </a:spcBef>
                  <a:spcAft>
                    <a:spcPct val="0"/>
                  </a:spcAft>
                </a:pPr>
                <a:endParaRPr lang="en-US" sz="1800" dirty="0" err="1">
                  <a:gradFill>
                    <a:gsLst>
                      <a:gs pos="0">
                        <a:srgbClr val="FFFFFF"/>
                      </a:gs>
                      <a:gs pos="100000">
                        <a:srgbClr val="FFFFFF"/>
                      </a:gs>
                    </a:gsLst>
                    <a:lin ang="5400000" scaled="0"/>
                  </a:gradFill>
                  <a:ea typeface="Segoe UI" pitchFamily="34" charset="0"/>
                  <a:cs typeface="Segoe UI" pitchFamily="34" charset="0"/>
                </a:endParaRPr>
              </a:p>
            </p:txBody>
          </p:sp>
          <p:sp>
            <p:nvSpPr>
              <p:cNvPr id="137" name="Rectangle 136"/>
              <p:cNvSpPr/>
              <p:nvPr userDrawn="1"/>
            </p:nvSpPr>
            <p:spPr bwMode="auto">
              <a:xfrm>
                <a:off x="5100322" y="6573207"/>
                <a:ext cx="76044" cy="96449"/>
              </a:xfrm>
              <a:prstGeom prst="rect">
                <a:avLst/>
              </a:prstGeom>
              <a:solidFill>
                <a:schemeClr val="accent6"/>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699288" fontAlgn="base">
                  <a:lnSpc>
                    <a:spcPct val="90000"/>
                  </a:lnSpc>
                  <a:spcBef>
                    <a:spcPct val="0"/>
                  </a:spcBef>
                  <a:spcAft>
                    <a:spcPct val="0"/>
                  </a:spcAft>
                </a:pPr>
                <a:endParaRPr lang="en-US" sz="1800" dirty="0" err="1">
                  <a:gradFill>
                    <a:gsLst>
                      <a:gs pos="0">
                        <a:srgbClr val="FFFFFF"/>
                      </a:gs>
                      <a:gs pos="100000">
                        <a:srgbClr val="FFFFFF"/>
                      </a:gs>
                    </a:gsLst>
                    <a:lin ang="5400000" scaled="0"/>
                  </a:gradFill>
                  <a:ea typeface="Segoe UI" pitchFamily="34" charset="0"/>
                  <a:cs typeface="Segoe UI" pitchFamily="34" charset="0"/>
                </a:endParaRPr>
              </a:p>
            </p:txBody>
          </p:sp>
          <p:sp>
            <p:nvSpPr>
              <p:cNvPr id="138" name="Rectangle 137"/>
              <p:cNvSpPr/>
              <p:nvPr userDrawn="1"/>
            </p:nvSpPr>
            <p:spPr bwMode="auto">
              <a:xfrm>
                <a:off x="5208402" y="6573207"/>
                <a:ext cx="76044" cy="96449"/>
              </a:xfrm>
              <a:prstGeom prst="rect">
                <a:avLst/>
              </a:prstGeom>
              <a:solidFill>
                <a:schemeClr val="accent6"/>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699288" fontAlgn="base">
                  <a:lnSpc>
                    <a:spcPct val="90000"/>
                  </a:lnSpc>
                  <a:spcBef>
                    <a:spcPct val="0"/>
                  </a:spcBef>
                  <a:spcAft>
                    <a:spcPct val="0"/>
                  </a:spcAft>
                </a:pPr>
                <a:endParaRPr lang="en-US" sz="1800" dirty="0" err="1">
                  <a:gradFill>
                    <a:gsLst>
                      <a:gs pos="0">
                        <a:srgbClr val="FFFFFF"/>
                      </a:gs>
                      <a:gs pos="100000">
                        <a:srgbClr val="FFFFFF"/>
                      </a:gs>
                    </a:gsLst>
                    <a:lin ang="5400000" scaled="0"/>
                  </a:gradFill>
                  <a:ea typeface="Segoe UI" pitchFamily="34" charset="0"/>
                  <a:cs typeface="Segoe UI" pitchFamily="34" charset="0"/>
                </a:endParaRPr>
              </a:p>
            </p:txBody>
          </p:sp>
          <p:sp>
            <p:nvSpPr>
              <p:cNvPr id="139" name="Rectangle 138"/>
              <p:cNvSpPr/>
              <p:nvPr userDrawn="1"/>
            </p:nvSpPr>
            <p:spPr bwMode="auto">
              <a:xfrm>
                <a:off x="5316482" y="6341456"/>
                <a:ext cx="76044" cy="75593"/>
              </a:xfrm>
              <a:prstGeom prst="rect">
                <a:avLst/>
              </a:prstGeom>
              <a:solidFill>
                <a:schemeClr val="accent6"/>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699288" fontAlgn="base">
                  <a:lnSpc>
                    <a:spcPct val="90000"/>
                  </a:lnSpc>
                  <a:spcBef>
                    <a:spcPct val="0"/>
                  </a:spcBef>
                  <a:spcAft>
                    <a:spcPct val="0"/>
                  </a:spcAft>
                </a:pPr>
                <a:endParaRPr lang="en-US" sz="1800" dirty="0" err="1">
                  <a:gradFill>
                    <a:gsLst>
                      <a:gs pos="0">
                        <a:srgbClr val="FFFFFF"/>
                      </a:gs>
                      <a:gs pos="100000">
                        <a:srgbClr val="FFFFFF"/>
                      </a:gs>
                    </a:gsLst>
                    <a:lin ang="5400000" scaled="0"/>
                  </a:gradFill>
                  <a:ea typeface="Segoe UI" pitchFamily="34" charset="0"/>
                  <a:cs typeface="Segoe UI" pitchFamily="34" charset="0"/>
                </a:endParaRPr>
              </a:p>
            </p:txBody>
          </p:sp>
          <p:sp>
            <p:nvSpPr>
              <p:cNvPr id="140" name="Rectangle 139"/>
              <p:cNvSpPr/>
              <p:nvPr userDrawn="1"/>
            </p:nvSpPr>
            <p:spPr bwMode="auto">
              <a:xfrm>
                <a:off x="5208402" y="6341456"/>
                <a:ext cx="76044" cy="75593"/>
              </a:xfrm>
              <a:prstGeom prst="rect">
                <a:avLst/>
              </a:prstGeom>
              <a:solidFill>
                <a:schemeClr val="accent6"/>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699288" fontAlgn="base">
                  <a:lnSpc>
                    <a:spcPct val="90000"/>
                  </a:lnSpc>
                  <a:spcBef>
                    <a:spcPct val="0"/>
                  </a:spcBef>
                  <a:spcAft>
                    <a:spcPct val="0"/>
                  </a:spcAft>
                </a:pPr>
                <a:endParaRPr lang="en-US" sz="1800" dirty="0" err="1">
                  <a:gradFill>
                    <a:gsLst>
                      <a:gs pos="0">
                        <a:srgbClr val="FFFFFF"/>
                      </a:gs>
                      <a:gs pos="100000">
                        <a:srgbClr val="FFFFFF"/>
                      </a:gs>
                    </a:gsLst>
                    <a:lin ang="5400000" scaled="0"/>
                  </a:gradFill>
                  <a:ea typeface="Segoe UI" pitchFamily="34" charset="0"/>
                  <a:cs typeface="Segoe UI" pitchFamily="34" charset="0"/>
                </a:endParaRPr>
              </a:p>
            </p:txBody>
          </p:sp>
          <p:sp>
            <p:nvSpPr>
              <p:cNvPr id="141" name="Rectangle 140"/>
              <p:cNvSpPr/>
              <p:nvPr userDrawn="1"/>
            </p:nvSpPr>
            <p:spPr bwMode="auto">
              <a:xfrm>
                <a:off x="5100322" y="6341456"/>
                <a:ext cx="76044" cy="75593"/>
              </a:xfrm>
              <a:prstGeom prst="rect">
                <a:avLst/>
              </a:prstGeom>
              <a:solidFill>
                <a:schemeClr val="accent6"/>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699288" fontAlgn="base">
                  <a:lnSpc>
                    <a:spcPct val="90000"/>
                  </a:lnSpc>
                  <a:spcBef>
                    <a:spcPct val="0"/>
                  </a:spcBef>
                  <a:spcAft>
                    <a:spcPct val="0"/>
                  </a:spcAft>
                </a:pPr>
                <a:endParaRPr lang="en-US" sz="1800" dirty="0" err="1">
                  <a:gradFill>
                    <a:gsLst>
                      <a:gs pos="0">
                        <a:srgbClr val="FFFFFF"/>
                      </a:gs>
                      <a:gs pos="100000">
                        <a:srgbClr val="FFFFFF"/>
                      </a:gs>
                    </a:gsLst>
                    <a:lin ang="5400000" scaled="0"/>
                  </a:gradFill>
                  <a:ea typeface="Segoe UI" pitchFamily="34" charset="0"/>
                  <a:cs typeface="Segoe UI" pitchFamily="34" charset="0"/>
                </a:endParaRPr>
              </a:p>
            </p:txBody>
          </p:sp>
          <p:sp>
            <p:nvSpPr>
              <p:cNvPr id="142" name="Rectangle 141"/>
              <p:cNvSpPr/>
              <p:nvPr userDrawn="1"/>
            </p:nvSpPr>
            <p:spPr bwMode="auto">
              <a:xfrm>
                <a:off x="5428924" y="6459119"/>
                <a:ext cx="76044" cy="75593"/>
              </a:xfrm>
              <a:prstGeom prst="rect">
                <a:avLst/>
              </a:prstGeom>
              <a:solidFill>
                <a:schemeClr val="accent6"/>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699288" fontAlgn="base">
                  <a:lnSpc>
                    <a:spcPct val="90000"/>
                  </a:lnSpc>
                  <a:spcBef>
                    <a:spcPct val="0"/>
                  </a:spcBef>
                  <a:spcAft>
                    <a:spcPct val="0"/>
                  </a:spcAft>
                </a:pPr>
                <a:endParaRPr lang="en-US" sz="1800" dirty="0" err="1">
                  <a:gradFill>
                    <a:gsLst>
                      <a:gs pos="0">
                        <a:srgbClr val="FFFFFF"/>
                      </a:gs>
                      <a:gs pos="100000">
                        <a:srgbClr val="FFFFFF"/>
                      </a:gs>
                    </a:gsLst>
                    <a:lin ang="5400000" scaled="0"/>
                  </a:gradFill>
                  <a:ea typeface="Segoe UI" pitchFamily="34" charset="0"/>
                  <a:cs typeface="Segoe UI" pitchFamily="34" charset="0"/>
                </a:endParaRPr>
              </a:p>
            </p:txBody>
          </p:sp>
          <p:sp>
            <p:nvSpPr>
              <p:cNvPr id="143" name="Rectangle 142"/>
              <p:cNvSpPr/>
              <p:nvPr userDrawn="1"/>
            </p:nvSpPr>
            <p:spPr bwMode="auto">
              <a:xfrm>
                <a:off x="5316482" y="6459119"/>
                <a:ext cx="76044" cy="75593"/>
              </a:xfrm>
              <a:prstGeom prst="rect">
                <a:avLst/>
              </a:prstGeom>
              <a:solidFill>
                <a:schemeClr val="accent6"/>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699288" fontAlgn="base">
                  <a:lnSpc>
                    <a:spcPct val="90000"/>
                  </a:lnSpc>
                  <a:spcBef>
                    <a:spcPct val="0"/>
                  </a:spcBef>
                  <a:spcAft>
                    <a:spcPct val="0"/>
                  </a:spcAft>
                </a:pPr>
                <a:endParaRPr lang="en-US" sz="1800" dirty="0" err="1">
                  <a:gradFill>
                    <a:gsLst>
                      <a:gs pos="0">
                        <a:srgbClr val="FFFFFF"/>
                      </a:gs>
                      <a:gs pos="100000">
                        <a:srgbClr val="FFFFFF"/>
                      </a:gs>
                    </a:gsLst>
                    <a:lin ang="5400000" scaled="0"/>
                  </a:gradFill>
                  <a:ea typeface="Segoe UI" pitchFamily="34" charset="0"/>
                  <a:cs typeface="Segoe UI" pitchFamily="34" charset="0"/>
                </a:endParaRPr>
              </a:p>
            </p:txBody>
          </p:sp>
          <p:sp>
            <p:nvSpPr>
              <p:cNvPr id="144" name="Rectangle 143"/>
              <p:cNvSpPr/>
              <p:nvPr userDrawn="1"/>
            </p:nvSpPr>
            <p:spPr bwMode="auto">
              <a:xfrm>
                <a:off x="5208402" y="6459119"/>
                <a:ext cx="76044" cy="75593"/>
              </a:xfrm>
              <a:prstGeom prst="rect">
                <a:avLst/>
              </a:prstGeom>
              <a:solidFill>
                <a:schemeClr val="accent6"/>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699288" fontAlgn="base">
                  <a:lnSpc>
                    <a:spcPct val="90000"/>
                  </a:lnSpc>
                  <a:spcBef>
                    <a:spcPct val="0"/>
                  </a:spcBef>
                  <a:spcAft>
                    <a:spcPct val="0"/>
                  </a:spcAft>
                </a:pPr>
                <a:endParaRPr lang="en-US" sz="1800" dirty="0" err="1">
                  <a:gradFill>
                    <a:gsLst>
                      <a:gs pos="0">
                        <a:srgbClr val="FFFFFF"/>
                      </a:gs>
                      <a:gs pos="100000">
                        <a:srgbClr val="FFFFFF"/>
                      </a:gs>
                    </a:gsLst>
                    <a:lin ang="5400000" scaled="0"/>
                  </a:gradFill>
                  <a:ea typeface="Segoe UI" pitchFamily="34" charset="0"/>
                  <a:cs typeface="Segoe UI" pitchFamily="34" charset="0"/>
                </a:endParaRPr>
              </a:p>
            </p:txBody>
          </p:sp>
          <p:sp>
            <p:nvSpPr>
              <p:cNvPr id="145" name="Rectangle 144"/>
              <p:cNvSpPr/>
              <p:nvPr userDrawn="1"/>
            </p:nvSpPr>
            <p:spPr bwMode="auto">
              <a:xfrm>
                <a:off x="5100322" y="6459119"/>
                <a:ext cx="76044" cy="75593"/>
              </a:xfrm>
              <a:prstGeom prst="rect">
                <a:avLst/>
              </a:prstGeom>
              <a:solidFill>
                <a:schemeClr val="accent6"/>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699288" fontAlgn="base">
                  <a:lnSpc>
                    <a:spcPct val="90000"/>
                  </a:lnSpc>
                  <a:spcBef>
                    <a:spcPct val="0"/>
                  </a:spcBef>
                  <a:spcAft>
                    <a:spcPct val="0"/>
                  </a:spcAft>
                </a:pPr>
                <a:endParaRPr lang="en-US" sz="1800" dirty="0" err="1">
                  <a:gradFill>
                    <a:gsLst>
                      <a:gs pos="0">
                        <a:srgbClr val="FFFFFF"/>
                      </a:gs>
                      <a:gs pos="100000">
                        <a:srgbClr val="FFFFFF"/>
                      </a:gs>
                    </a:gsLst>
                    <a:lin ang="5400000" scaled="0"/>
                  </a:gradFill>
                  <a:ea typeface="Segoe UI" pitchFamily="34" charset="0"/>
                  <a:cs typeface="Segoe UI" pitchFamily="34" charset="0"/>
                </a:endParaRPr>
              </a:p>
            </p:txBody>
          </p:sp>
          <p:sp>
            <p:nvSpPr>
              <p:cNvPr id="146" name="Rectangle 6"/>
              <p:cNvSpPr>
                <a:spLocks noChangeArrowheads="1"/>
              </p:cNvSpPr>
              <p:nvPr userDrawn="1"/>
            </p:nvSpPr>
            <p:spPr bwMode="auto">
              <a:xfrm flipH="1">
                <a:off x="5100321" y="6253060"/>
                <a:ext cx="108080" cy="54686"/>
              </a:xfrm>
              <a:prstGeom prst="rect">
                <a:avLst/>
              </a:prstGeom>
              <a:solidFill>
                <a:schemeClr val="accent6">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350"/>
              </a:p>
            </p:txBody>
          </p:sp>
        </p:grpSp>
        <p:sp>
          <p:nvSpPr>
            <p:cNvPr id="103" name="Freeform 157"/>
            <p:cNvSpPr>
              <a:spLocks/>
            </p:cNvSpPr>
            <p:nvPr/>
          </p:nvSpPr>
          <p:spPr bwMode="auto">
            <a:xfrm flipH="1">
              <a:off x="0" y="6246877"/>
              <a:ext cx="6671872" cy="755489"/>
            </a:xfrm>
            <a:custGeom>
              <a:avLst/>
              <a:gdLst>
                <a:gd name="T0" fmla="*/ 985 w 1595"/>
                <a:gd name="T1" fmla="*/ 16 h 331"/>
                <a:gd name="T2" fmla="*/ 968 w 1595"/>
                <a:gd name="T3" fmla="*/ 13 h 331"/>
                <a:gd name="T4" fmla="*/ 925 w 1595"/>
                <a:gd name="T5" fmla="*/ 7 h 331"/>
                <a:gd name="T6" fmla="*/ 836 w 1595"/>
                <a:gd name="T7" fmla="*/ 1 h 331"/>
                <a:gd name="T8" fmla="*/ 788 w 1595"/>
                <a:gd name="T9" fmla="*/ 0 h 331"/>
                <a:gd name="T10" fmla="*/ 0 w 1595"/>
                <a:gd name="T11" fmla="*/ 331 h 331"/>
                <a:gd name="T12" fmla="*/ 564 w 1595"/>
                <a:gd name="T13" fmla="*/ 331 h 331"/>
                <a:gd name="T14" fmla="*/ 1595 w 1595"/>
                <a:gd name="T15" fmla="*/ 331 h 331"/>
                <a:gd name="T16" fmla="*/ 985 w 1595"/>
                <a:gd name="T17" fmla="*/ 16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95" h="331">
                  <a:moveTo>
                    <a:pt x="985" y="16"/>
                  </a:moveTo>
                  <a:cubicBezTo>
                    <a:pt x="980" y="15"/>
                    <a:pt x="974" y="14"/>
                    <a:pt x="968" y="13"/>
                  </a:cubicBezTo>
                  <a:cubicBezTo>
                    <a:pt x="954" y="11"/>
                    <a:pt x="939" y="9"/>
                    <a:pt x="925" y="7"/>
                  </a:cubicBezTo>
                  <a:cubicBezTo>
                    <a:pt x="895" y="4"/>
                    <a:pt x="866" y="2"/>
                    <a:pt x="836" y="1"/>
                  </a:cubicBezTo>
                  <a:cubicBezTo>
                    <a:pt x="820" y="0"/>
                    <a:pt x="804" y="0"/>
                    <a:pt x="788" y="0"/>
                  </a:cubicBezTo>
                  <a:cubicBezTo>
                    <a:pt x="502" y="3"/>
                    <a:pt x="218" y="113"/>
                    <a:pt x="0" y="331"/>
                  </a:cubicBezTo>
                  <a:cubicBezTo>
                    <a:pt x="564" y="331"/>
                    <a:pt x="564" y="331"/>
                    <a:pt x="564" y="331"/>
                  </a:cubicBezTo>
                  <a:cubicBezTo>
                    <a:pt x="1595" y="331"/>
                    <a:pt x="1595" y="331"/>
                    <a:pt x="1595" y="331"/>
                  </a:cubicBezTo>
                  <a:cubicBezTo>
                    <a:pt x="1422" y="159"/>
                    <a:pt x="1208" y="54"/>
                    <a:pt x="985" y="16"/>
                  </a:cubicBezTo>
                  <a:close/>
                </a:path>
              </a:pathLst>
            </a:custGeom>
            <a:solidFill>
              <a:srgbClr val="7FB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pPr marL="0" marR="0" lvl="0" indent="0" defTabSz="699171"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srgbClr val="000000"/>
                </a:solidFill>
                <a:effectLst/>
                <a:uLnTx/>
                <a:uFillTx/>
              </a:endParaRPr>
            </a:p>
          </p:txBody>
        </p:sp>
        <p:grpSp>
          <p:nvGrpSpPr>
            <p:cNvPr id="104" name="Group 103"/>
            <p:cNvGrpSpPr/>
            <p:nvPr/>
          </p:nvGrpSpPr>
          <p:grpSpPr>
            <a:xfrm flipH="1">
              <a:off x="2012345" y="6250721"/>
              <a:ext cx="3396943" cy="756685"/>
              <a:chOff x="6823075" y="5763825"/>
              <a:chExt cx="3049588" cy="1249750"/>
            </a:xfrm>
          </p:grpSpPr>
          <p:sp>
            <p:nvSpPr>
              <p:cNvPr id="129" name="Freeform 158"/>
              <p:cNvSpPr>
                <a:spLocks/>
              </p:cNvSpPr>
              <p:nvPr/>
            </p:nvSpPr>
            <p:spPr bwMode="auto">
              <a:xfrm>
                <a:off x="6823075" y="5768975"/>
                <a:ext cx="2136775" cy="1244600"/>
              </a:xfrm>
              <a:custGeom>
                <a:avLst/>
                <a:gdLst>
                  <a:gd name="T0" fmla="*/ 569 w 569"/>
                  <a:gd name="T1" fmla="*/ 1 h 330"/>
                  <a:gd name="T2" fmla="*/ 559 w 569"/>
                  <a:gd name="T3" fmla="*/ 0 h 330"/>
                  <a:gd name="T4" fmla="*/ 0 w 569"/>
                  <a:gd name="T5" fmla="*/ 330 h 330"/>
                  <a:gd name="T6" fmla="*/ 106 w 569"/>
                  <a:gd name="T7" fmla="*/ 330 h 330"/>
                  <a:gd name="T8" fmla="*/ 569 w 569"/>
                  <a:gd name="T9" fmla="*/ 1 h 330"/>
                </a:gdLst>
                <a:ahLst/>
                <a:cxnLst>
                  <a:cxn ang="0">
                    <a:pos x="T0" y="T1"/>
                  </a:cxn>
                  <a:cxn ang="0">
                    <a:pos x="T2" y="T3"/>
                  </a:cxn>
                  <a:cxn ang="0">
                    <a:pos x="T4" y="T5"/>
                  </a:cxn>
                  <a:cxn ang="0">
                    <a:pos x="T6" y="T7"/>
                  </a:cxn>
                  <a:cxn ang="0">
                    <a:pos x="T8" y="T9"/>
                  </a:cxn>
                </a:cxnLst>
                <a:rect l="0" t="0" r="r" b="b"/>
                <a:pathLst>
                  <a:path w="569" h="330">
                    <a:moveTo>
                      <a:pt x="569" y="1"/>
                    </a:moveTo>
                    <a:cubicBezTo>
                      <a:pt x="565" y="1"/>
                      <a:pt x="562" y="0"/>
                      <a:pt x="559" y="0"/>
                    </a:cubicBezTo>
                    <a:cubicBezTo>
                      <a:pt x="221" y="64"/>
                      <a:pt x="0" y="330"/>
                      <a:pt x="0" y="330"/>
                    </a:cubicBezTo>
                    <a:cubicBezTo>
                      <a:pt x="106" y="330"/>
                      <a:pt x="106" y="330"/>
                      <a:pt x="106" y="330"/>
                    </a:cubicBezTo>
                    <a:cubicBezTo>
                      <a:pt x="106" y="330"/>
                      <a:pt x="315" y="75"/>
                      <a:pt x="569" y="1"/>
                    </a:cubicBezTo>
                    <a:close/>
                  </a:path>
                </a:pathLst>
              </a:custGeom>
              <a:solidFill>
                <a:srgbClr val="E8E8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pPr marL="0" marR="0" lvl="0" indent="0" defTabSz="699171"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srgbClr val="000000"/>
                  </a:solidFill>
                  <a:effectLst/>
                  <a:uLnTx/>
                  <a:uFillTx/>
                </a:endParaRPr>
              </a:p>
            </p:txBody>
          </p:sp>
          <p:sp>
            <p:nvSpPr>
              <p:cNvPr id="130" name="Freeform 159"/>
              <p:cNvSpPr>
                <a:spLocks/>
              </p:cNvSpPr>
              <p:nvPr/>
            </p:nvSpPr>
            <p:spPr bwMode="auto">
              <a:xfrm>
                <a:off x="9169400" y="5908675"/>
                <a:ext cx="703263" cy="1104900"/>
              </a:xfrm>
              <a:custGeom>
                <a:avLst/>
                <a:gdLst>
                  <a:gd name="T0" fmla="*/ 187 w 187"/>
                  <a:gd name="T1" fmla="*/ 6 h 293"/>
                  <a:gd name="T2" fmla="*/ 167 w 187"/>
                  <a:gd name="T3" fmla="*/ 0 h 293"/>
                  <a:gd name="T4" fmla="*/ 24 w 187"/>
                  <a:gd name="T5" fmla="*/ 293 h 293"/>
                  <a:gd name="T6" fmla="*/ 67 w 187"/>
                  <a:gd name="T7" fmla="*/ 293 h 293"/>
                  <a:gd name="T8" fmla="*/ 187 w 187"/>
                  <a:gd name="T9" fmla="*/ 6 h 293"/>
                </a:gdLst>
                <a:ahLst/>
                <a:cxnLst>
                  <a:cxn ang="0">
                    <a:pos x="T0" y="T1"/>
                  </a:cxn>
                  <a:cxn ang="0">
                    <a:pos x="T2" y="T3"/>
                  </a:cxn>
                  <a:cxn ang="0">
                    <a:pos x="T4" y="T5"/>
                  </a:cxn>
                  <a:cxn ang="0">
                    <a:pos x="T6" y="T7"/>
                  </a:cxn>
                  <a:cxn ang="0">
                    <a:pos x="T8" y="T9"/>
                  </a:cxn>
                </a:cxnLst>
                <a:rect l="0" t="0" r="r" b="b"/>
                <a:pathLst>
                  <a:path w="187" h="293">
                    <a:moveTo>
                      <a:pt x="187" y="6"/>
                    </a:moveTo>
                    <a:cubicBezTo>
                      <a:pt x="181" y="4"/>
                      <a:pt x="174" y="2"/>
                      <a:pt x="167" y="0"/>
                    </a:cubicBezTo>
                    <a:cubicBezTo>
                      <a:pt x="159" y="7"/>
                      <a:pt x="0" y="133"/>
                      <a:pt x="24" y="293"/>
                    </a:cubicBezTo>
                    <a:cubicBezTo>
                      <a:pt x="67" y="293"/>
                      <a:pt x="67" y="293"/>
                      <a:pt x="67" y="293"/>
                    </a:cubicBezTo>
                    <a:cubicBezTo>
                      <a:pt x="35" y="129"/>
                      <a:pt x="187" y="6"/>
                      <a:pt x="187" y="6"/>
                    </a:cubicBezTo>
                    <a:close/>
                  </a:path>
                </a:pathLst>
              </a:custGeom>
              <a:solidFill>
                <a:srgbClr val="E8E8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pPr marL="0" marR="0" lvl="0" indent="0" defTabSz="699171"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srgbClr val="000000"/>
                  </a:solidFill>
                  <a:effectLst/>
                  <a:uLnTx/>
                  <a:uFillTx/>
                </a:endParaRPr>
              </a:p>
            </p:txBody>
          </p:sp>
          <p:sp>
            <p:nvSpPr>
              <p:cNvPr id="131" name="Freeform 160"/>
              <p:cNvSpPr>
                <a:spLocks/>
              </p:cNvSpPr>
              <p:nvPr/>
            </p:nvSpPr>
            <p:spPr bwMode="auto">
              <a:xfrm>
                <a:off x="7221538" y="5763825"/>
                <a:ext cx="2580333" cy="1241425"/>
              </a:xfrm>
              <a:custGeom>
                <a:avLst/>
                <a:gdLst>
                  <a:gd name="T0" fmla="*/ 686 w 686"/>
                  <a:gd name="T1" fmla="*/ 36 h 329"/>
                  <a:gd name="T2" fmla="*/ 463 w 686"/>
                  <a:gd name="T3" fmla="*/ 0 h 329"/>
                  <a:gd name="T4" fmla="*/ 0 w 686"/>
                  <a:gd name="T5" fmla="*/ 329 h 329"/>
                  <a:gd name="T6" fmla="*/ 543 w 686"/>
                  <a:gd name="T7" fmla="*/ 329 h 329"/>
                  <a:gd name="T8" fmla="*/ 686 w 686"/>
                  <a:gd name="T9" fmla="*/ 36 h 329"/>
                  <a:gd name="connsiteX0" fmla="*/ 10012 w 10012"/>
                  <a:gd name="connsiteY0" fmla="*/ 1120 h 10000"/>
                  <a:gd name="connsiteX1" fmla="*/ 6749 w 10012"/>
                  <a:gd name="connsiteY1" fmla="*/ 0 h 10000"/>
                  <a:gd name="connsiteX2" fmla="*/ 0 w 10012"/>
                  <a:gd name="connsiteY2" fmla="*/ 10000 h 10000"/>
                  <a:gd name="connsiteX3" fmla="*/ 7915 w 10012"/>
                  <a:gd name="connsiteY3" fmla="*/ 10000 h 10000"/>
                  <a:gd name="connsiteX4" fmla="*/ 10012 w 10012"/>
                  <a:gd name="connsiteY4" fmla="*/ 1120 h 10000"/>
                  <a:gd name="connsiteX0" fmla="*/ 10021 w 10021"/>
                  <a:gd name="connsiteY0" fmla="*/ 1158 h 10000"/>
                  <a:gd name="connsiteX1" fmla="*/ 6749 w 10021"/>
                  <a:gd name="connsiteY1" fmla="*/ 0 h 10000"/>
                  <a:gd name="connsiteX2" fmla="*/ 0 w 10021"/>
                  <a:gd name="connsiteY2" fmla="*/ 10000 h 10000"/>
                  <a:gd name="connsiteX3" fmla="*/ 7915 w 10021"/>
                  <a:gd name="connsiteY3" fmla="*/ 10000 h 10000"/>
                  <a:gd name="connsiteX4" fmla="*/ 10021 w 10021"/>
                  <a:gd name="connsiteY4" fmla="*/ 1158 h 10000"/>
                  <a:gd name="connsiteX0" fmla="*/ 10021 w 10021"/>
                  <a:gd name="connsiteY0" fmla="*/ 1158 h 10000"/>
                  <a:gd name="connsiteX1" fmla="*/ 6749 w 10021"/>
                  <a:gd name="connsiteY1" fmla="*/ 0 h 10000"/>
                  <a:gd name="connsiteX2" fmla="*/ 0 w 10021"/>
                  <a:gd name="connsiteY2" fmla="*/ 10000 h 10000"/>
                  <a:gd name="connsiteX3" fmla="*/ 7915 w 10021"/>
                  <a:gd name="connsiteY3" fmla="*/ 10000 h 10000"/>
                  <a:gd name="connsiteX4" fmla="*/ 10021 w 10021"/>
                  <a:gd name="connsiteY4" fmla="*/ 1158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21" h="10000">
                    <a:moveTo>
                      <a:pt x="10021" y="1158"/>
                    </a:moveTo>
                    <a:cubicBezTo>
                      <a:pt x="8957" y="581"/>
                      <a:pt x="7843" y="152"/>
                      <a:pt x="6749" y="0"/>
                    </a:cubicBezTo>
                    <a:cubicBezTo>
                      <a:pt x="3047" y="2249"/>
                      <a:pt x="0" y="10000"/>
                      <a:pt x="0" y="10000"/>
                    </a:cubicBezTo>
                    <a:lnTo>
                      <a:pt x="7915" y="10000"/>
                    </a:lnTo>
                    <a:cubicBezTo>
                      <a:pt x="7622" y="5041"/>
                      <a:pt x="9904" y="1371"/>
                      <a:pt x="10021" y="1158"/>
                    </a:cubicBezTo>
                    <a:close/>
                  </a:path>
                </a:pathLst>
              </a:custGeom>
              <a:solidFill>
                <a:srgbClr val="D2D2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pPr marL="0" marR="0" lvl="0" indent="0" defTabSz="699171"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srgbClr val="000000"/>
                  </a:solidFill>
                  <a:effectLst/>
                  <a:uLnTx/>
                  <a:uFillTx/>
                </a:endParaRPr>
              </a:p>
            </p:txBody>
          </p:sp>
        </p:grpSp>
        <p:grpSp>
          <p:nvGrpSpPr>
            <p:cNvPr id="105" name="Group 104"/>
            <p:cNvGrpSpPr/>
            <p:nvPr/>
          </p:nvGrpSpPr>
          <p:grpSpPr>
            <a:xfrm flipH="1">
              <a:off x="4544514" y="6783210"/>
              <a:ext cx="93913" cy="136877"/>
              <a:chOff x="8512196" y="6496912"/>
              <a:chExt cx="112332" cy="301206"/>
            </a:xfrm>
          </p:grpSpPr>
          <p:sp>
            <p:nvSpPr>
              <p:cNvPr id="126" name="Freeform 30"/>
              <p:cNvSpPr>
                <a:spLocks/>
              </p:cNvSpPr>
              <p:nvPr/>
            </p:nvSpPr>
            <p:spPr bwMode="auto">
              <a:xfrm>
                <a:off x="8512196" y="6694733"/>
                <a:ext cx="65610" cy="103385"/>
              </a:xfrm>
              <a:custGeom>
                <a:avLst/>
                <a:gdLst>
                  <a:gd name="T0" fmla="*/ 26 w 28"/>
                  <a:gd name="T1" fmla="*/ 26 h 44"/>
                  <a:gd name="T2" fmla="*/ 10 w 28"/>
                  <a:gd name="T3" fmla="*/ 0 h 44"/>
                  <a:gd name="T4" fmla="*/ 0 w 28"/>
                  <a:gd name="T5" fmla="*/ 42 h 44"/>
                  <a:gd name="T6" fmla="*/ 26 w 28"/>
                  <a:gd name="T7" fmla="*/ 26 h 44"/>
                </a:gdLst>
                <a:ahLst/>
                <a:cxnLst>
                  <a:cxn ang="0">
                    <a:pos x="T0" y="T1"/>
                  </a:cxn>
                  <a:cxn ang="0">
                    <a:pos x="T2" y="T3"/>
                  </a:cxn>
                  <a:cxn ang="0">
                    <a:pos x="T4" y="T5"/>
                  </a:cxn>
                  <a:cxn ang="0">
                    <a:pos x="T6" y="T7"/>
                  </a:cxn>
                </a:cxnLst>
                <a:rect l="0" t="0" r="r" b="b"/>
                <a:pathLst>
                  <a:path w="28" h="44">
                    <a:moveTo>
                      <a:pt x="26" y="26"/>
                    </a:moveTo>
                    <a:cubicBezTo>
                      <a:pt x="28" y="14"/>
                      <a:pt x="21" y="3"/>
                      <a:pt x="10" y="0"/>
                    </a:cubicBezTo>
                    <a:cubicBezTo>
                      <a:pt x="0" y="42"/>
                      <a:pt x="0" y="42"/>
                      <a:pt x="0" y="42"/>
                    </a:cubicBezTo>
                    <a:cubicBezTo>
                      <a:pt x="12" y="44"/>
                      <a:pt x="23" y="37"/>
                      <a:pt x="26" y="26"/>
                    </a:cubicBezTo>
                    <a:close/>
                  </a:path>
                </a:pathLst>
              </a:custGeom>
              <a:solidFill>
                <a:srgbClr val="D2D2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a:p>
            </p:txBody>
          </p:sp>
          <p:sp>
            <p:nvSpPr>
              <p:cNvPr id="127" name="Freeform 31"/>
              <p:cNvSpPr>
                <a:spLocks/>
              </p:cNvSpPr>
              <p:nvPr/>
            </p:nvSpPr>
            <p:spPr bwMode="auto">
              <a:xfrm>
                <a:off x="8535061" y="6595325"/>
                <a:ext cx="65610" cy="106366"/>
              </a:xfrm>
              <a:custGeom>
                <a:avLst/>
                <a:gdLst>
                  <a:gd name="T0" fmla="*/ 26 w 28"/>
                  <a:gd name="T1" fmla="*/ 26 h 45"/>
                  <a:gd name="T2" fmla="*/ 10 w 28"/>
                  <a:gd name="T3" fmla="*/ 0 h 45"/>
                  <a:gd name="T4" fmla="*/ 0 w 28"/>
                  <a:gd name="T5" fmla="*/ 42 h 45"/>
                  <a:gd name="T6" fmla="*/ 26 w 28"/>
                  <a:gd name="T7" fmla="*/ 26 h 45"/>
                </a:gdLst>
                <a:ahLst/>
                <a:cxnLst>
                  <a:cxn ang="0">
                    <a:pos x="T0" y="T1"/>
                  </a:cxn>
                  <a:cxn ang="0">
                    <a:pos x="T2" y="T3"/>
                  </a:cxn>
                  <a:cxn ang="0">
                    <a:pos x="T4" y="T5"/>
                  </a:cxn>
                  <a:cxn ang="0">
                    <a:pos x="T6" y="T7"/>
                  </a:cxn>
                </a:cxnLst>
                <a:rect l="0" t="0" r="r" b="b"/>
                <a:pathLst>
                  <a:path w="28" h="45">
                    <a:moveTo>
                      <a:pt x="26" y="26"/>
                    </a:moveTo>
                    <a:cubicBezTo>
                      <a:pt x="28" y="14"/>
                      <a:pt x="21" y="3"/>
                      <a:pt x="10" y="0"/>
                    </a:cubicBezTo>
                    <a:cubicBezTo>
                      <a:pt x="0" y="42"/>
                      <a:pt x="0" y="42"/>
                      <a:pt x="0" y="42"/>
                    </a:cubicBezTo>
                    <a:cubicBezTo>
                      <a:pt x="11" y="45"/>
                      <a:pt x="23" y="37"/>
                      <a:pt x="26" y="26"/>
                    </a:cubicBezTo>
                    <a:close/>
                  </a:path>
                </a:pathLst>
              </a:custGeom>
              <a:solidFill>
                <a:srgbClr val="D2D2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a:p>
            </p:txBody>
          </p:sp>
          <p:sp>
            <p:nvSpPr>
              <p:cNvPr id="128" name="Freeform 32"/>
              <p:cNvSpPr>
                <a:spLocks/>
              </p:cNvSpPr>
              <p:nvPr/>
            </p:nvSpPr>
            <p:spPr bwMode="auto">
              <a:xfrm>
                <a:off x="8558918" y="6496912"/>
                <a:ext cx="65610" cy="106366"/>
              </a:xfrm>
              <a:custGeom>
                <a:avLst/>
                <a:gdLst>
                  <a:gd name="T0" fmla="*/ 25 w 28"/>
                  <a:gd name="T1" fmla="*/ 26 h 45"/>
                  <a:gd name="T2" fmla="*/ 9 w 28"/>
                  <a:gd name="T3" fmla="*/ 0 h 45"/>
                  <a:gd name="T4" fmla="*/ 0 w 28"/>
                  <a:gd name="T5" fmla="*/ 42 h 45"/>
                  <a:gd name="T6" fmla="*/ 25 w 28"/>
                  <a:gd name="T7" fmla="*/ 26 h 45"/>
                </a:gdLst>
                <a:ahLst/>
                <a:cxnLst>
                  <a:cxn ang="0">
                    <a:pos x="T0" y="T1"/>
                  </a:cxn>
                  <a:cxn ang="0">
                    <a:pos x="T2" y="T3"/>
                  </a:cxn>
                  <a:cxn ang="0">
                    <a:pos x="T4" y="T5"/>
                  </a:cxn>
                  <a:cxn ang="0">
                    <a:pos x="T6" y="T7"/>
                  </a:cxn>
                </a:cxnLst>
                <a:rect l="0" t="0" r="r" b="b"/>
                <a:pathLst>
                  <a:path w="28" h="45">
                    <a:moveTo>
                      <a:pt x="25" y="26"/>
                    </a:moveTo>
                    <a:cubicBezTo>
                      <a:pt x="28" y="15"/>
                      <a:pt x="21" y="3"/>
                      <a:pt x="9" y="0"/>
                    </a:cubicBezTo>
                    <a:cubicBezTo>
                      <a:pt x="0" y="42"/>
                      <a:pt x="0" y="42"/>
                      <a:pt x="0" y="42"/>
                    </a:cubicBezTo>
                    <a:cubicBezTo>
                      <a:pt x="11" y="45"/>
                      <a:pt x="23" y="38"/>
                      <a:pt x="25" y="26"/>
                    </a:cubicBezTo>
                    <a:close/>
                  </a:path>
                </a:pathLst>
              </a:custGeom>
              <a:solidFill>
                <a:srgbClr val="D2D2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a:p>
            </p:txBody>
          </p:sp>
        </p:grpSp>
        <p:sp>
          <p:nvSpPr>
            <p:cNvPr id="107" name="Freeform 11"/>
            <p:cNvSpPr>
              <a:spLocks/>
            </p:cNvSpPr>
            <p:nvPr/>
          </p:nvSpPr>
          <p:spPr bwMode="auto">
            <a:xfrm>
              <a:off x="4539147" y="6693380"/>
              <a:ext cx="4423511" cy="308986"/>
            </a:xfrm>
            <a:custGeom>
              <a:avLst/>
              <a:gdLst>
                <a:gd name="T0" fmla="*/ 408 w 661"/>
                <a:gd name="T1" fmla="*/ 25 h 155"/>
                <a:gd name="T2" fmla="*/ 408 w 661"/>
                <a:gd name="T3" fmla="*/ 25 h 155"/>
                <a:gd name="T4" fmla="*/ 0 w 661"/>
                <a:gd name="T5" fmla="*/ 155 h 155"/>
                <a:gd name="T6" fmla="*/ 234 w 661"/>
                <a:gd name="T7" fmla="*/ 155 h 155"/>
                <a:gd name="T8" fmla="*/ 661 w 661"/>
                <a:gd name="T9" fmla="*/ 155 h 155"/>
                <a:gd name="T10" fmla="*/ 408 w 661"/>
                <a:gd name="T11" fmla="*/ 25 h 155"/>
              </a:gdLst>
              <a:ahLst/>
              <a:cxnLst>
                <a:cxn ang="0">
                  <a:pos x="T0" y="T1"/>
                </a:cxn>
                <a:cxn ang="0">
                  <a:pos x="T2" y="T3"/>
                </a:cxn>
                <a:cxn ang="0">
                  <a:pos x="T4" y="T5"/>
                </a:cxn>
                <a:cxn ang="0">
                  <a:pos x="T6" y="T7"/>
                </a:cxn>
                <a:cxn ang="0">
                  <a:pos x="T8" y="T9"/>
                </a:cxn>
                <a:cxn ang="0">
                  <a:pos x="T10" y="T11"/>
                </a:cxn>
              </a:cxnLst>
              <a:rect l="0" t="0" r="r" b="b"/>
              <a:pathLst>
                <a:path w="661" h="155">
                  <a:moveTo>
                    <a:pt x="408" y="25"/>
                  </a:moveTo>
                  <a:cubicBezTo>
                    <a:pt x="408" y="25"/>
                    <a:pt x="408" y="25"/>
                    <a:pt x="408" y="25"/>
                  </a:cubicBezTo>
                  <a:cubicBezTo>
                    <a:pt x="264" y="0"/>
                    <a:pt x="111" y="44"/>
                    <a:pt x="0" y="155"/>
                  </a:cubicBezTo>
                  <a:cubicBezTo>
                    <a:pt x="234" y="155"/>
                    <a:pt x="234" y="155"/>
                    <a:pt x="234" y="155"/>
                  </a:cubicBezTo>
                  <a:cubicBezTo>
                    <a:pt x="661" y="155"/>
                    <a:pt x="661" y="155"/>
                    <a:pt x="661" y="155"/>
                  </a:cubicBezTo>
                  <a:cubicBezTo>
                    <a:pt x="589" y="84"/>
                    <a:pt x="501" y="40"/>
                    <a:pt x="408" y="25"/>
                  </a:cubicBezTo>
                  <a:close/>
                </a:path>
              </a:pathLst>
            </a:custGeom>
            <a:solidFill>
              <a:srgbClr val="79A5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a:p>
          </p:txBody>
        </p:sp>
        <p:sp>
          <p:nvSpPr>
            <p:cNvPr id="221" name="Freeform 220"/>
            <p:cNvSpPr>
              <a:spLocks/>
            </p:cNvSpPr>
            <p:nvPr/>
          </p:nvSpPr>
          <p:spPr bwMode="auto">
            <a:xfrm>
              <a:off x="5817615" y="6546341"/>
              <a:ext cx="6618860" cy="456026"/>
            </a:xfrm>
            <a:custGeom>
              <a:avLst/>
              <a:gdLst>
                <a:gd name="connsiteX0" fmla="*/ 4181383 w 6618860"/>
                <a:gd name="connsiteY0" fmla="*/ 996 h 456026"/>
                <a:gd name="connsiteX1" fmla="*/ 6611477 w 6618860"/>
                <a:gd name="connsiteY1" fmla="*/ 179798 h 456026"/>
                <a:gd name="connsiteX2" fmla="*/ 6618860 w 6618860"/>
                <a:gd name="connsiteY2" fmla="*/ 180999 h 456026"/>
                <a:gd name="connsiteX3" fmla="*/ 6618860 w 6618860"/>
                <a:gd name="connsiteY3" fmla="*/ 456026 h 456026"/>
                <a:gd name="connsiteX4" fmla="*/ 6549410 w 6618860"/>
                <a:gd name="connsiteY4" fmla="*/ 456026 h 456026"/>
                <a:gd name="connsiteX5" fmla="*/ 0 w 6618860"/>
                <a:gd name="connsiteY5" fmla="*/ 456026 h 456026"/>
                <a:gd name="connsiteX6" fmla="*/ 4181383 w 6618860"/>
                <a:gd name="connsiteY6" fmla="*/ 996 h 4560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618860" h="456026">
                  <a:moveTo>
                    <a:pt x="4181383" y="996"/>
                  </a:moveTo>
                  <a:cubicBezTo>
                    <a:pt x="5018807" y="9253"/>
                    <a:pt x="5851140" y="68875"/>
                    <a:pt x="6611477" y="179798"/>
                  </a:cubicBezTo>
                  <a:lnTo>
                    <a:pt x="6618860" y="180999"/>
                  </a:lnTo>
                  <a:lnTo>
                    <a:pt x="6618860" y="456026"/>
                  </a:lnTo>
                  <a:lnTo>
                    <a:pt x="6549410" y="456026"/>
                  </a:lnTo>
                  <a:cubicBezTo>
                    <a:pt x="5613780" y="456026"/>
                    <a:pt x="3742520" y="456026"/>
                    <a:pt x="0" y="456026"/>
                  </a:cubicBezTo>
                  <a:cubicBezTo>
                    <a:pt x="1150161" y="137688"/>
                    <a:pt x="2674020" y="-13868"/>
                    <a:pt x="4181383" y="996"/>
                  </a:cubicBezTo>
                  <a:close/>
                </a:path>
              </a:pathLst>
            </a:custGeom>
            <a:solidFill>
              <a:srgbClr val="7FB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en-US" sz="1350"/>
            </a:p>
          </p:txBody>
        </p:sp>
        <p:sp>
          <p:nvSpPr>
            <p:cNvPr id="114" name="Freeform 29"/>
            <p:cNvSpPr>
              <a:spLocks/>
            </p:cNvSpPr>
            <p:nvPr/>
          </p:nvSpPr>
          <p:spPr bwMode="auto">
            <a:xfrm>
              <a:off x="7781446" y="6743089"/>
              <a:ext cx="3721244" cy="259277"/>
            </a:xfrm>
            <a:custGeom>
              <a:avLst/>
              <a:gdLst>
                <a:gd name="T0" fmla="*/ 344 w 556"/>
                <a:gd name="T1" fmla="*/ 21 h 130"/>
                <a:gd name="T2" fmla="*/ 344 w 556"/>
                <a:gd name="T3" fmla="*/ 21 h 130"/>
                <a:gd name="T4" fmla="*/ 0 w 556"/>
                <a:gd name="T5" fmla="*/ 130 h 130"/>
                <a:gd name="T6" fmla="*/ 197 w 556"/>
                <a:gd name="T7" fmla="*/ 130 h 130"/>
                <a:gd name="T8" fmla="*/ 556 w 556"/>
                <a:gd name="T9" fmla="*/ 130 h 130"/>
                <a:gd name="T10" fmla="*/ 344 w 556"/>
                <a:gd name="T11" fmla="*/ 21 h 130"/>
              </a:gdLst>
              <a:ahLst/>
              <a:cxnLst>
                <a:cxn ang="0">
                  <a:pos x="T0" y="T1"/>
                </a:cxn>
                <a:cxn ang="0">
                  <a:pos x="T2" y="T3"/>
                </a:cxn>
                <a:cxn ang="0">
                  <a:pos x="T4" y="T5"/>
                </a:cxn>
                <a:cxn ang="0">
                  <a:pos x="T6" y="T7"/>
                </a:cxn>
                <a:cxn ang="0">
                  <a:pos x="T8" y="T9"/>
                </a:cxn>
                <a:cxn ang="0">
                  <a:pos x="T10" y="T11"/>
                </a:cxn>
              </a:cxnLst>
              <a:rect l="0" t="0" r="r" b="b"/>
              <a:pathLst>
                <a:path w="556" h="130">
                  <a:moveTo>
                    <a:pt x="344" y="21"/>
                  </a:moveTo>
                  <a:cubicBezTo>
                    <a:pt x="344" y="21"/>
                    <a:pt x="344" y="21"/>
                    <a:pt x="344" y="21"/>
                  </a:cubicBezTo>
                  <a:cubicBezTo>
                    <a:pt x="223" y="0"/>
                    <a:pt x="94" y="37"/>
                    <a:pt x="0" y="130"/>
                  </a:cubicBezTo>
                  <a:cubicBezTo>
                    <a:pt x="197" y="130"/>
                    <a:pt x="197" y="130"/>
                    <a:pt x="197" y="130"/>
                  </a:cubicBezTo>
                  <a:cubicBezTo>
                    <a:pt x="556" y="130"/>
                    <a:pt x="556" y="130"/>
                    <a:pt x="556" y="130"/>
                  </a:cubicBezTo>
                  <a:cubicBezTo>
                    <a:pt x="496" y="70"/>
                    <a:pt x="422" y="34"/>
                    <a:pt x="344" y="21"/>
                  </a:cubicBezTo>
                  <a:close/>
                </a:path>
              </a:pathLst>
            </a:custGeom>
            <a:solidFill>
              <a:srgbClr val="BAD8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a:p>
          </p:txBody>
        </p:sp>
        <p:sp>
          <p:nvSpPr>
            <p:cNvPr id="115" name="AutoShape 3"/>
            <p:cNvSpPr>
              <a:spLocks noChangeAspect="1" noChangeArrowheads="1" noTextEdit="1"/>
            </p:cNvSpPr>
            <p:nvPr/>
          </p:nvSpPr>
          <p:spPr bwMode="auto">
            <a:xfrm>
              <a:off x="7194879" y="6166528"/>
              <a:ext cx="4788711" cy="847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350"/>
            </a:p>
          </p:txBody>
        </p:sp>
        <p:sp>
          <p:nvSpPr>
            <p:cNvPr id="218" name="Freeform 154"/>
            <p:cNvSpPr>
              <a:spLocks/>
            </p:cNvSpPr>
            <p:nvPr/>
          </p:nvSpPr>
          <p:spPr bwMode="auto">
            <a:xfrm flipH="1">
              <a:off x="246783" y="6167280"/>
              <a:ext cx="262697" cy="787635"/>
            </a:xfrm>
            <a:custGeom>
              <a:avLst/>
              <a:gdLst>
                <a:gd name="T0" fmla="*/ 144 w 260"/>
                <a:gd name="T1" fmla="*/ 0 h 777"/>
                <a:gd name="T2" fmla="*/ 0 w 260"/>
                <a:gd name="T3" fmla="*/ 777 h 777"/>
                <a:gd name="T4" fmla="*/ 260 w 260"/>
                <a:gd name="T5" fmla="*/ 777 h 777"/>
                <a:gd name="T6" fmla="*/ 144 w 260"/>
                <a:gd name="T7" fmla="*/ 0 h 777"/>
              </a:gdLst>
              <a:ahLst/>
              <a:cxnLst>
                <a:cxn ang="0">
                  <a:pos x="T0" y="T1"/>
                </a:cxn>
                <a:cxn ang="0">
                  <a:pos x="T2" y="T3"/>
                </a:cxn>
                <a:cxn ang="0">
                  <a:pos x="T4" y="T5"/>
                </a:cxn>
                <a:cxn ang="0">
                  <a:pos x="T6" y="T7"/>
                </a:cxn>
              </a:cxnLst>
              <a:rect l="0" t="0" r="r" b="b"/>
              <a:pathLst>
                <a:path w="260" h="777">
                  <a:moveTo>
                    <a:pt x="144" y="0"/>
                  </a:moveTo>
                  <a:lnTo>
                    <a:pt x="0" y="777"/>
                  </a:lnTo>
                  <a:lnTo>
                    <a:pt x="260" y="777"/>
                  </a:lnTo>
                  <a:lnTo>
                    <a:pt x="144" y="0"/>
                  </a:lnTo>
                  <a:close/>
                </a:path>
              </a:pathLst>
            </a:custGeom>
            <a:solidFill>
              <a:srgbClr val="79A5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pPr marL="0" marR="0" lvl="0" indent="0" defTabSz="699171"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srgbClr val="000000"/>
                </a:solidFill>
                <a:effectLst/>
                <a:uLnTx/>
                <a:uFillTx/>
              </a:endParaRPr>
            </a:p>
          </p:txBody>
        </p:sp>
        <p:sp>
          <p:nvSpPr>
            <p:cNvPr id="101" name="Freeform 154"/>
            <p:cNvSpPr>
              <a:spLocks/>
            </p:cNvSpPr>
            <p:nvPr/>
          </p:nvSpPr>
          <p:spPr bwMode="auto">
            <a:xfrm>
              <a:off x="2535927" y="6460807"/>
              <a:ext cx="141554" cy="424417"/>
            </a:xfrm>
            <a:custGeom>
              <a:avLst/>
              <a:gdLst>
                <a:gd name="T0" fmla="*/ 144 w 260"/>
                <a:gd name="T1" fmla="*/ 0 h 777"/>
                <a:gd name="T2" fmla="*/ 0 w 260"/>
                <a:gd name="T3" fmla="*/ 777 h 777"/>
                <a:gd name="T4" fmla="*/ 260 w 260"/>
                <a:gd name="T5" fmla="*/ 777 h 777"/>
                <a:gd name="T6" fmla="*/ 144 w 260"/>
                <a:gd name="T7" fmla="*/ 0 h 777"/>
              </a:gdLst>
              <a:ahLst/>
              <a:cxnLst>
                <a:cxn ang="0">
                  <a:pos x="T0" y="T1"/>
                </a:cxn>
                <a:cxn ang="0">
                  <a:pos x="T2" y="T3"/>
                </a:cxn>
                <a:cxn ang="0">
                  <a:pos x="T4" y="T5"/>
                </a:cxn>
                <a:cxn ang="0">
                  <a:pos x="T6" y="T7"/>
                </a:cxn>
              </a:cxnLst>
              <a:rect l="0" t="0" r="r" b="b"/>
              <a:pathLst>
                <a:path w="260" h="777">
                  <a:moveTo>
                    <a:pt x="144" y="0"/>
                  </a:moveTo>
                  <a:lnTo>
                    <a:pt x="0" y="777"/>
                  </a:lnTo>
                  <a:lnTo>
                    <a:pt x="260" y="777"/>
                  </a:lnTo>
                  <a:lnTo>
                    <a:pt x="144" y="0"/>
                  </a:lnTo>
                  <a:close/>
                </a:path>
              </a:pathLst>
            </a:custGeom>
            <a:solidFill>
              <a:srgbClr val="79A5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pPr marL="0" marR="0" lvl="0" indent="0" defTabSz="699171"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srgbClr val="000000"/>
                </a:solidFill>
                <a:effectLst/>
                <a:uLnTx/>
                <a:uFillTx/>
              </a:endParaRPr>
            </a:p>
          </p:txBody>
        </p:sp>
        <p:sp>
          <p:nvSpPr>
            <p:cNvPr id="219" name="Freeform 154"/>
            <p:cNvSpPr>
              <a:spLocks/>
            </p:cNvSpPr>
            <p:nvPr/>
          </p:nvSpPr>
          <p:spPr bwMode="auto">
            <a:xfrm>
              <a:off x="2339093" y="6275333"/>
              <a:ext cx="95904" cy="287547"/>
            </a:xfrm>
            <a:custGeom>
              <a:avLst/>
              <a:gdLst>
                <a:gd name="T0" fmla="*/ 144 w 260"/>
                <a:gd name="T1" fmla="*/ 0 h 777"/>
                <a:gd name="T2" fmla="*/ 0 w 260"/>
                <a:gd name="T3" fmla="*/ 777 h 777"/>
                <a:gd name="T4" fmla="*/ 260 w 260"/>
                <a:gd name="T5" fmla="*/ 777 h 777"/>
                <a:gd name="T6" fmla="*/ 144 w 260"/>
                <a:gd name="T7" fmla="*/ 0 h 777"/>
              </a:gdLst>
              <a:ahLst/>
              <a:cxnLst>
                <a:cxn ang="0">
                  <a:pos x="T0" y="T1"/>
                </a:cxn>
                <a:cxn ang="0">
                  <a:pos x="T2" y="T3"/>
                </a:cxn>
                <a:cxn ang="0">
                  <a:pos x="T4" y="T5"/>
                </a:cxn>
                <a:cxn ang="0">
                  <a:pos x="T6" y="T7"/>
                </a:cxn>
              </a:cxnLst>
              <a:rect l="0" t="0" r="r" b="b"/>
              <a:pathLst>
                <a:path w="260" h="777">
                  <a:moveTo>
                    <a:pt x="144" y="0"/>
                  </a:moveTo>
                  <a:lnTo>
                    <a:pt x="0" y="777"/>
                  </a:lnTo>
                  <a:lnTo>
                    <a:pt x="260" y="777"/>
                  </a:lnTo>
                  <a:lnTo>
                    <a:pt x="144" y="0"/>
                  </a:lnTo>
                  <a:close/>
                </a:path>
              </a:pathLst>
            </a:custGeom>
            <a:solidFill>
              <a:srgbClr val="79A5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pPr marL="0" marR="0" lvl="0" indent="0" defTabSz="699171"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srgbClr val="000000"/>
                </a:solidFill>
                <a:effectLst/>
                <a:uLnTx/>
                <a:uFillTx/>
              </a:endParaRPr>
            </a:p>
          </p:txBody>
        </p:sp>
        <p:sp>
          <p:nvSpPr>
            <p:cNvPr id="220" name="Freeform 154"/>
            <p:cNvSpPr>
              <a:spLocks/>
            </p:cNvSpPr>
            <p:nvPr/>
          </p:nvSpPr>
          <p:spPr bwMode="auto">
            <a:xfrm>
              <a:off x="2143538" y="6110065"/>
              <a:ext cx="95904" cy="287547"/>
            </a:xfrm>
            <a:custGeom>
              <a:avLst/>
              <a:gdLst>
                <a:gd name="T0" fmla="*/ 144 w 260"/>
                <a:gd name="T1" fmla="*/ 0 h 777"/>
                <a:gd name="T2" fmla="*/ 0 w 260"/>
                <a:gd name="T3" fmla="*/ 777 h 777"/>
                <a:gd name="T4" fmla="*/ 260 w 260"/>
                <a:gd name="T5" fmla="*/ 777 h 777"/>
                <a:gd name="T6" fmla="*/ 144 w 260"/>
                <a:gd name="T7" fmla="*/ 0 h 777"/>
              </a:gdLst>
              <a:ahLst/>
              <a:cxnLst>
                <a:cxn ang="0">
                  <a:pos x="T0" y="T1"/>
                </a:cxn>
                <a:cxn ang="0">
                  <a:pos x="T2" y="T3"/>
                </a:cxn>
                <a:cxn ang="0">
                  <a:pos x="T4" y="T5"/>
                </a:cxn>
                <a:cxn ang="0">
                  <a:pos x="T6" y="T7"/>
                </a:cxn>
              </a:cxnLst>
              <a:rect l="0" t="0" r="r" b="b"/>
              <a:pathLst>
                <a:path w="260" h="777">
                  <a:moveTo>
                    <a:pt x="144" y="0"/>
                  </a:moveTo>
                  <a:lnTo>
                    <a:pt x="0" y="777"/>
                  </a:lnTo>
                  <a:lnTo>
                    <a:pt x="260" y="777"/>
                  </a:lnTo>
                  <a:lnTo>
                    <a:pt x="144" y="0"/>
                  </a:lnTo>
                  <a:close/>
                </a:path>
              </a:pathLst>
            </a:custGeom>
            <a:solidFill>
              <a:srgbClr val="79A5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pPr marL="0" marR="0" lvl="0" indent="0" defTabSz="699171"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srgbClr val="000000"/>
                </a:solidFill>
                <a:effectLst/>
                <a:uLnTx/>
                <a:uFillTx/>
              </a:endParaRPr>
            </a:p>
          </p:txBody>
        </p:sp>
      </p:grpSp>
      <p:graphicFrame>
        <p:nvGraphicFramePr>
          <p:cNvPr id="5" name="Object 4" hidden="1"/>
          <p:cNvGraphicFramePr>
            <a:graphicFrameLocks noChangeAspect="1"/>
          </p:cNvGraphicFramePr>
          <p:nvPr>
            <p:custDataLst>
              <p:tags r:id="rId2"/>
            </p:custDataLst>
            <p:extLst/>
          </p:nvPr>
        </p:nvGraphicFramePr>
        <p:xfrm>
          <a:off x="1191" y="1589"/>
          <a:ext cx="1190" cy="1587"/>
        </p:xfrm>
        <a:graphic>
          <a:graphicData uri="http://schemas.openxmlformats.org/presentationml/2006/ole">
            <mc:AlternateContent xmlns:mc="http://schemas.openxmlformats.org/markup-compatibility/2006">
              <mc:Choice xmlns:v="urn:schemas-microsoft-com:vml" Requires="v">
                <p:oleObj spid="_x0000_s110597" name="think-cell Slide" r:id="rId4" imgW="270" imgH="270" progId="TCLayout.ActiveDocument.1">
                  <p:embed/>
                </p:oleObj>
              </mc:Choice>
              <mc:Fallback>
                <p:oleObj name="think-cell Slide" r:id="rId4" imgW="270" imgH="270" progId="TCLayout.ActiveDocument.1">
                  <p:embed/>
                  <p:pic>
                    <p:nvPicPr>
                      <p:cNvPr id="5" name="Object 4" hidden="1"/>
                      <p:cNvPicPr/>
                      <p:nvPr/>
                    </p:nvPicPr>
                    <p:blipFill>
                      <a:blip r:embed="rId5"/>
                      <a:stretch>
                        <a:fillRect/>
                      </a:stretch>
                    </p:blipFill>
                    <p:spPr>
                      <a:xfrm>
                        <a:off x="1191" y="1589"/>
                        <a:ext cx="1190" cy="1587"/>
                      </a:xfrm>
                      <a:prstGeom prst="rect">
                        <a:avLst/>
                      </a:prstGeom>
                    </p:spPr>
                  </p:pic>
                </p:oleObj>
              </mc:Fallback>
            </mc:AlternateContent>
          </a:graphicData>
        </a:graphic>
      </p:graphicFrame>
      <p:sp>
        <p:nvSpPr>
          <p:cNvPr id="3" name="Footer Placeholder 2"/>
          <p:cNvSpPr>
            <a:spLocks noGrp="1"/>
          </p:cNvSpPr>
          <p:nvPr>
            <p:ph type="ftr" sz="quarter" idx="10"/>
          </p:nvPr>
        </p:nvSpPr>
        <p:spPr/>
        <p:txBody>
          <a:bodyPr/>
          <a:lstStyle>
            <a:lvl1pPr>
              <a:defRPr>
                <a:solidFill>
                  <a:schemeClr val="bg1"/>
                </a:solidFill>
              </a:defRPr>
            </a:lvl1pPr>
          </a:lstStyle>
          <a:p>
            <a:r>
              <a:rPr lang="en-US"/>
              <a:t>Microsoft Confidential</a:t>
            </a:r>
          </a:p>
        </p:txBody>
      </p:sp>
      <p:sp>
        <p:nvSpPr>
          <p:cNvPr id="4" name="Slide Number Placeholder 3"/>
          <p:cNvSpPr>
            <a:spLocks noGrp="1"/>
          </p:cNvSpPr>
          <p:nvPr>
            <p:ph type="sldNum" sz="quarter" idx="11"/>
          </p:nvPr>
        </p:nvSpPr>
        <p:spPr/>
        <p:txBody>
          <a:bodyPr/>
          <a:lstStyle>
            <a:lvl1pPr>
              <a:defRPr>
                <a:solidFill>
                  <a:schemeClr val="bg1"/>
                </a:solidFill>
              </a:defRPr>
            </a:lvl1pPr>
          </a:lstStyle>
          <a:p>
            <a:fld id="{27258FFF-F925-446B-8502-81C933981705}" type="slidenum">
              <a:rPr lang="en-US" smtClean="0"/>
              <a:pPr/>
              <a:t>‹#›</a:t>
            </a:fld>
            <a:endParaRPr lang="en-US"/>
          </a:p>
        </p:txBody>
      </p:sp>
      <p:sp>
        <p:nvSpPr>
          <p:cNvPr id="7" name="Title 1"/>
          <p:cNvSpPr>
            <a:spLocks noGrp="1"/>
          </p:cNvSpPr>
          <p:nvPr>
            <p:ph type="title" hasCustomPrompt="1"/>
          </p:nvPr>
        </p:nvSpPr>
        <p:spPr>
          <a:xfrm>
            <a:off x="438875" y="264964"/>
            <a:ext cx="8418931" cy="1097302"/>
          </a:xfrm>
        </p:spPr>
        <p:txBody>
          <a:bodyPr lIns="0" tIns="91440" rIns="146304" bIns="91440"/>
          <a:lstStyle>
            <a:lvl1pPr>
              <a:lnSpc>
                <a:spcPts val="3674"/>
              </a:lnSpc>
              <a:defRPr sz="2700" baseline="0">
                <a:solidFill>
                  <a:schemeClr val="accent1"/>
                </a:solidFill>
              </a:defRPr>
            </a:lvl1pPr>
          </a:lstStyle>
          <a:p>
            <a:r>
              <a:rPr lang="en-US" dirty="0" err="1"/>
              <a:t>Lorem</a:t>
            </a:r>
            <a:r>
              <a:rPr lang="en-US" dirty="0"/>
              <a:t> </a:t>
            </a:r>
            <a:r>
              <a:rPr lang="en-US" dirty="0" err="1"/>
              <a:t>ipsum</a:t>
            </a:r>
            <a:r>
              <a:rPr lang="en-US" dirty="0"/>
              <a:t> dolor sit.</a:t>
            </a:r>
          </a:p>
        </p:txBody>
      </p:sp>
      <p:sp>
        <p:nvSpPr>
          <p:cNvPr id="110" name="Freeform 5"/>
          <p:cNvSpPr>
            <a:spLocks/>
          </p:cNvSpPr>
          <p:nvPr userDrawn="1"/>
        </p:nvSpPr>
        <p:spPr bwMode="auto">
          <a:xfrm>
            <a:off x="6953817" y="2282441"/>
            <a:ext cx="618576" cy="541301"/>
          </a:xfrm>
          <a:custGeom>
            <a:avLst/>
            <a:gdLst>
              <a:gd name="T0" fmla="*/ 168 w 1054"/>
              <a:gd name="T1" fmla="*/ 303 h 690"/>
              <a:gd name="T2" fmla="*/ 168 w 1054"/>
              <a:gd name="T3" fmla="*/ 289 h 690"/>
              <a:gd name="T4" fmla="*/ 459 w 1054"/>
              <a:gd name="T5" fmla="*/ 0 h 690"/>
              <a:gd name="T6" fmla="*/ 701 w 1054"/>
              <a:gd name="T7" fmla="*/ 129 h 690"/>
              <a:gd name="T8" fmla="*/ 781 w 1054"/>
              <a:gd name="T9" fmla="*/ 108 h 690"/>
              <a:gd name="T10" fmla="*/ 875 w 1054"/>
              <a:gd name="T11" fmla="*/ 136 h 690"/>
              <a:gd name="T12" fmla="*/ 950 w 1054"/>
              <a:gd name="T13" fmla="*/ 272 h 690"/>
              <a:gd name="T14" fmla="*/ 1054 w 1054"/>
              <a:gd name="T15" fmla="*/ 463 h 690"/>
              <a:gd name="T16" fmla="*/ 851 w 1054"/>
              <a:gd name="T17" fmla="*/ 690 h 690"/>
              <a:gd name="T18" fmla="*/ 825 w 1054"/>
              <a:gd name="T19" fmla="*/ 690 h 690"/>
              <a:gd name="T20" fmla="*/ 802 w 1054"/>
              <a:gd name="T21" fmla="*/ 690 h 690"/>
              <a:gd name="T22" fmla="*/ 327 w 1054"/>
              <a:gd name="T23" fmla="*/ 690 h 690"/>
              <a:gd name="T24" fmla="*/ 318 w 1054"/>
              <a:gd name="T25" fmla="*/ 690 h 690"/>
              <a:gd name="T26" fmla="*/ 306 w 1054"/>
              <a:gd name="T27" fmla="*/ 690 h 690"/>
              <a:gd name="T28" fmla="*/ 271 w 1054"/>
              <a:gd name="T29" fmla="*/ 690 h 690"/>
              <a:gd name="T30" fmla="*/ 195 w 1054"/>
              <a:gd name="T31" fmla="*/ 690 h 690"/>
              <a:gd name="T32" fmla="*/ 0 w 1054"/>
              <a:gd name="T33" fmla="*/ 495 h 690"/>
              <a:gd name="T34" fmla="*/ 168 w 1054"/>
              <a:gd name="T35" fmla="*/ 303 h 6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54" h="690">
                <a:moveTo>
                  <a:pt x="168" y="303"/>
                </a:moveTo>
                <a:cubicBezTo>
                  <a:pt x="168" y="299"/>
                  <a:pt x="168" y="293"/>
                  <a:pt x="168" y="289"/>
                </a:cubicBezTo>
                <a:cubicBezTo>
                  <a:pt x="168" y="129"/>
                  <a:pt x="298" y="0"/>
                  <a:pt x="459" y="0"/>
                </a:cubicBezTo>
                <a:cubicBezTo>
                  <a:pt x="560" y="0"/>
                  <a:pt x="649" y="52"/>
                  <a:pt x="701" y="129"/>
                </a:cubicBezTo>
                <a:cubicBezTo>
                  <a:pt x="725" y="116"/>
                  <a:pt x="752" y="108"/>
                  <a:pt x="781" y="108"/>
                </a:cubicBezTo>
                <a:cubicBezTo>
                  <a:pt x="816" y="108"/>
                  <a:pt x="848" y="118"/>
                  <a:pt x="875" y="136"/>
                </a:cubicBezTo>
                <a:cubicBezTo>
                  <a:pt x="919" y="166"/>
                  <a:pt x="948" y="215"/>
                  <a:pt x="950" y="272"/>
                </a:cubicBezTo>
                <a:cubicBezTo>
                  <a:pt x="1012" y="312"/>
                  <a:pt x="1054" y="384"/>
                  <a:pt x="1054" y="463"/>
                </a:cubicBezTo>
                <a:cubicBezTo>
                  <a:pt x="1054" y="580"/>
                  <a:pt x="965" y="676"/>
                  <a:pt x="851" y="690"/>
                </a:cubicBezTo>
                <a:cubicBezTo>
                  <a:pt x="843" y="690"/>
                  <a:pt x="833" y="690"/>
                  <a:pt x="825" y="690"/>
                </a:cubicBezTo>
                <a:cubicBezTo>
                  <a:pt x="818" y="690"/>
                  <a:pt x="810" y="690"/>
                  <a:pt x="802" y="690"/>
                </a:cubicBezTo>
                <a:cubicBezTo>
                  <a:pt x="696" y="690"/>
                  <a:pt x="446" y="690"/>
                  <a:pt x="327" y="690"/>
                </a:cubicBezTo>
                <a:cubicBezTo>
                  <a:pt x="324" y="690"/>
                  <a:pt x="320" y="690"/>
                  <a:pt x="318" y="690"/>
                </a:cubicBezTo>
                <a:cubicBezTo>
                  <a:pt x="306" y="690"/>
                  <a:pt x="306" y="690"/>
                  <a:pt x="306" y="690"/>
                </a:cubicBezTo>
                <a:cubicBezTo>
                  <a:pt x="300" y="690"/>
                  <a:pt x="283" y="690"/>
                  <a:pt x="271" y="690"/>
                </a:cubicBezTo>
                <a:cubicBezTo>
                  <a:pt x="195" y="690"/>
                  <a:pt x="195" y="690"/>
                  <a:pt x="195" y="690"/>
                </a:cubicBezTo>
                <a:cubicBezTo>
                  <a:pt x="87" y="688"/>
                  <a:pt x="0" y="601"/>
                  <a:pt x="0" y="495"/>
                </a:cubicBezTo>
                <a:cubicBezTo>
                  <a:pt x="0" y="397"/>
                  <a:pt x="73" y="316"/>
                  <a:pt x="168" y="303"/>
                </a:cubicBezTo>
                <a:close/>
              </a:path>
            </a:pathLst>
          </a:custGeom>
          <a:solidFill>
            <a:schemeClr val="accent1">
              <a:lumMod val="20000"/>
              <a:lumOff val="80000"/>
            </a:schemeClr>
          </a:solidFill>
          <a:ln>
            <a:noFill/>
          </a:ln>
        </p:spPr>
        <p:txBody>
          <a:bodyPr vert="horz" wrap="square" lIns="68574" tIns="34287" rIns="68574" bIns="34287" numCol="1" anchor="t" anchorCtr="0" compatLnSpc="1">
            <a:prstTxWarp prst="textNoShape">
              <a:avLst/>
            </a:prstTxWarp>
          </a:bodyPr>
          <a:lstStyle/>
          <a:p>
            <a:endParaRPr lang="en-US" sz="1350"/>
          </a:p>
        </p:txBody>
      </p:sp>
      <p:sp>
        <p:nvSpPr>
          <p:cNvPr id="111" name="Freeform 5"/>
          <p:cNvSpPr>
            <a:spLocks/>
          </p:cNvSpPr>
          <p:nvPr userDrawn="1"/>
        </p:nvSpPr>
        <p:spPr bwMode="auto">
          <a:xfrm>
            <a:off x="7193599" y="2506103"/>
            <a:ext cx="856120" cy="749169"/>
          </a:xfrm>
          <a:custGeom>
            <a:avLst/>
            <a:gdLst>
              <a:gd name="T0" fmla="*/ 168 w 1054"/>
              <a:gd name="T1" fmla="*/ 303 h 690"/>
              <a:gd name="T2" fmla="*/ 168 w 1054"/>
              <a:gd name="T3" fmla="*/ 289 h 690"/>
              <a:gd name="T4" fmla="*/ 459 w 1054"/>
              <a:gd name="T5" fmla="*/ 0 h 690"/>
              <a:gd name="T6" fmla="*/ 701 w 1054"/>
              <a:gd name="T7" fmla="*/ 129 h 690"/>
              <a:gd name="T8" fmla="*/ 781 w 1054"/>
              <a:gd name="T9" fmla="*/ 108 h 690"/>
              <a:gd name="T10" fmla="*/ 875 w 1054"/>
              <a:gd name="T11" fmla="*/ 136 h 690"/>
              <a:gd name="T12" fmla="*/ 950 w 1054"/>
              <a:gd name="T13" fmla="*/ 272 h 690"/>
              <a:gd name="T14" fmla="*/ 1054 w 1054"/>
              <a:gd name="T15" fmla="*/ 463 h 690"/>
              <a:gd name="T16" fmla="*/ 851 w 1054"/>
              <a:gd name="T17" fmla="*/ 690 h 690"/>
              <a:gd name="T18" fmla="*/ 825 w 1054"/>
              <a:gd name="T19" fmla="*/ 690 h 690"/>
              <a:gd name="T20" fmla="*/ 802 w 1054"/>
              <a:gd name="T21" fmla="*/ 690 h 690"/>
              <a:gd name="T22" fmla="*/ 327 w 1054"/>
              <a:gd name="T23" fmla="*/ 690 h 690"/>
              <a:gd name="T24" fmla="*/ 318 w 1054"/>
              <a:gd name="T25" fmla="*/ 690 h 690"/>
              <a:gd name="T26" fmla="*/ 306 w 1054"/>
              <a:gd name="T27" fmla="*/ 690 h 690"/>
              <a:gd name="T28" fmla="*/ 271 w 1054"/>
              <a:gd name="T29" fmla="*/ 690 h 690"/>
              <a:gd name="T30" fmla="*/ 195 w 1054"/>
              <a:gd name="T31" fmla="*/ 690 h 690"/>
              <a:gd name="T32" fmla="*/ 0 w 1054"/>
              <a:gd name="T33" fmla="*/ 495 h 690"/>
              <a:gd name="T34" fmla="*/ 168 w 1054"/>
              <a:gd name="T35" fmla="*/ 303 h 6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54" h="690">
                <a:moveTo>
                  <a:pt x="168" y="303"/>
                </a:moveTo>
                <a:cubicBezTo>
                  <a:pt x="168" y="299"/>
                  <a:pt x="168" y="293"/>
                  <a:pt x="168" y="289"/>
                </a:cubicBezTo>
                <a:cubicBezTo>
                  <a:pt x="168" y="129"/>
                  <a:pt x="298" y="0"/>
                  <a:pt x="459" y="0"/>
                </a:cubicBezTo>
                <a:cubicBezTo>
                  <a:pt x="560" y="0"/>
                  <a:pt x="649" y="52"/>
                  <a:pt x="701" y="129"/>
                </a:cubicBezTo>
                <a:cubicBezTo>
                  <a:pt x="725" y="116"/>
                  <a:pt x="752" y="108"/>
                  <a:pt x="781" y="108"/>
                </a:cubicBezTo>
                <a:cubicBezTo>
                  <a:pt x="816" y="108"/>
                  <a:pt x="848" y="118"/>
                  <a:pt x="875" y="136"/>
                </a:cubicBezTo>
                <a:cubicBezTo>
                  <a:pt x="919" y="166"/>
                  <a:pt x="948" y="215"/>
                  <a:pt x="950" y="272"/>
                </a:cubicBezTo>
                <a:cubicBezTo>
                  <a:pt x="1012" y="312"/>
                  <a:pt x="1054" y="384"/>
                  <a:pt x="1054" y="463"/>
                </a:cubicBezTo>
                <a:cubicBezTo>
                  <a:pt x="1054" y="580"/>
                  <a:pt x="965" y="676"/>
                  <a:pt x="851" y="690"/>
                </a:cubicBezTo>
                <a:cubicBezTo>
                  <a:pt x="843" y="690"/>
                  <a:pt x="833" y="690"/>
                  <a:pt x="825" y="690"/>
                </a:cubicBezTo>
                <a:cubicBezTo>
                  <a:pt x="818" y="690"/>
                  <a:pt x="810" y="690"/>
                  <a:pt x="802" y="690"/>
                </a:cubicBezTo>
                <a:cubicBezTo>
                  <a:pt x="696" y="690"/>
                  <a:pt x="446" y="690"/>
                  <a:pt x="327" y="690"/>
                </a:cubicBezTo>
                <a:cubicBezTo>
                  <a:pt x="324" y="690"/>
                  <a:pt x="320" y="690"/>
                  <a:pt x="318" y="690"/>
                </a:cubicBezTo>
                <a:cubicBezTo>
                  <a:pt x="306" y="690"/>
                  <a:pt x="306" y="690"/>
                  <a:pt x="306" y="690"/>
                </a:cubicBezTo>
                <a:cubicBezTo>
                  <a:pt x="300" y="690"/>
                  <a:pt x="283" y="690"/>
                  <a:pt x="271" y="690"/>
                </a:cubicBezTo>
                <a:cubicBezTo>
                  <a:pt x="195" y="690"/>
                  <a:pt x="195" y="690"/>
                  <a:pt x="195" y="690"/>
                </a:cubicBezTo>
                <a:cubicBezTo>
                  <a:pt x="87" y="688"/>
                  <a:pt x="0" y="601"/>
                  <a:pt x="0" y="495"/>
                </a:cubicBezTo>
                <a:cubicBezTo>
                  <a:pt x="0" y="397"/>
                  <a:pt x="73" y="316"/>
                  <a:pt x="168" y="303"/>
                </a:cubicBezTo>
                <a:close/>
              </a:path>
            </a:pathLst>
          </a:custGeom>
          <a:solidFill>
            <a:schemeClr val="bg2">
              <a:lumMod val="90000"/>
            </a:schemeClr>
          </a:solidFill>
          <a:ln>
            <a:noFill/>
          </a:ln>
        </p:spPr>
        <p:txBody>
          <a:bodyPr vert="horz" wrap="square" lIns="68574" tIns="34287" rIns="68574" bIns="34287" numCol="1" anchor="t" anchorCtr="0" compatLnSpc="1">
            <a:prstTxWarp prst="textNoShape">
              <a:avLst/>
            </a:prstTxWarp>
          </a:bodyPr>
          <a:lstStyle/>
          <a:p>
            <a:endParaRPr lang="en-US" sz="1350"/>
          </a:p>
        </p:txBody>
      </p:sp>
      <p:sp>
        <p:nvSpPr>
          <p:cNvPr id="112" name="Freeform 5"/>
          <p:cNvSpPr>
            <a:spLocks/>
          </p:cNvSpPr>
          <p:nvPr userDrawn="1"/>
        </p:nvSpPr>
        <p:spPr bwMode="auto">
          <a:xfrm>
            <a:off x="8509367" y="2547733"/>
            <a:ext cx="618576" cy="541301"/>
          </a:xfrm>
          <a:custGeom>
            <a:avLst/>
            <a:gdLst>
              <a:gd name="T0" fmla="*/ 168 w 1054"/>
              <a:gd name="T1" fmla="*/ 303 h 690"/>
              <a:gd name="T2" fmla="*/ 168 w 1054"/>
              <a:gd name="T3" fmla="*/ 289 h 690"/>
              <a:gd name="T4" fmla="*/ 459 w 1054"/>
              <a:gd name="T5" fmla="*/ 0 h 690"/>
              <a:gd name="T6" fmla="*/ 701 w 1054"/>
              <a:gd name="T7" fmla="*/ 129 h 690"/>
              <a:gd name="T8" fmla="*/ 781 w 1054"/>
              <a:gd name="T9" fmla="*/ 108 h 690"/>
              <a:gd name="T10" fmla="*/ 875 w 1054"/>
              <a:gd name="T11" fmla="*/ 136 h 690"/>
              <a:gd name="T12" fmla="*/ 950 w 1054"/>
              <a:gd name="T13" fmla="*/ 272 h 690"/>
              <a:gd name="T14" fmla="*/ 1054 w 1054"/>
              <a:gd name="T15" fmla="*/ 463 h 690"/>
              <a:gd name="T16" fmla="*/ 851 w 1054"/>
              <a:gd name="T17" fmla="*/ 690 h 690"/>
              <a:gd name="T18" fmla="*/ 825 w 1054"/>
              <a:gd name="T19" fmla="*/ 690 h 690"/>
              <a:gd name="T20" fmla="*/ 802 w 1054"/>
              <a:gd name="T21" fmla="*/ 690 h 690"/>
              <a:gd name="T22" fmla="*/ 327 w 1054"/>
              <a:gd name="T23" fmla="*/ 690 h 690"/>
              <a:gd name="T24" fmla="*/ 318 w 1054"/>
              <a:gd name="T25" fmla="*/ 690 h 690"/>
              <a:gd name="T26" fmla="*/ 306 w 1054"/>
              <a:gd name="T27" fmla="*/ 690 h 690"/>
              <a:gd name="T28" fmla="*/ 271 w 1054"/>
              <a:gd name="T29" fmla="*/ 690 h 690"/>
              <a:gd name="T30" fmla="*/ 195 w 1054"/>
              <a:gd name="T31" fmla="*/ 690 h 690"/>
              <a:gd name="T32" fmla="*/ 0 w 1054"/>
              <a:gd name="T33" fmla="*/ 495 h 690"/>
              <a:gd name="T34" fmla="*/ 168 w 1054"/>
              <a:gd name="T35" fmla="*/ 303 h 6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54" h="690">
                <a:moveTo>
                  <a:pt x="168" y="303"/>
                </a:moveTo>
                <a:cubicBezTo>
                  <a:pt x="168" y="299"/>
                  <a:pt x="168" y="293"/>
                  <a:pt x="168" y="289"/>
                </a:cubicBezTo>
                <a:cubicBezTo>
                  <a:pt x="168" y="129"/>
                  <a:pt x="298" y="0"/>
                  <a:pt x="459" y="0"/>
                </a:cubicBezTo>
                <a:cubicBezTo>
                  <a:pt x="560" y="0"/>
                  <a:pt x="649" y="52"/>
                  <a:pt x="701" y="129"/>
                </a:cubicBezTo>
                <a:cubicBezTo>
                  <a:pt x="725" y="116"/>
                  <a:pt x="752" y="108"/>
                  <a:pt x="781" y="108"/>
                </a:cubicBezTo>
                <a:cubicBezTo>
                  <a:pt x="816" y="108"/>
                  <a:pt x="848" y="118"/>
                  <a:pt x="875" y="136"/>
                </a:cubicBezTo>
                <a:cubicBezTo>
                  <a:pt x="919" y="166"/>
                  <a:pt x="948" y="215"/>
                  <a:pt x="950" y="272"/>
                </a:cubicBezTo>
                <a:cubicBezTo>
                  <a:pt x="1012" y="312"/>
                  <a:pt x="1054" y="384"/>
                  <a:pt x="1054" y="463"/>
                </a:cubicBezTo>
                <a:cubicBezTo>
                  <a:pt x="1054" y="580"/>
                  <a:pt x="965" y="676"/>
                  <a:pt x="851" y="690"/>
                </a:cubicBezTo>
                <a:cubicBezTo>
                  <a:pt x="843" y="690"/>
                  <a:pt x="833" y="690"/>
                  <a:pt x="825" y="690"/>
                </a:cubicBezTo>
                <a:cubicBezTo>
                  <a:pt x="818" y="690"/>
                  <a:pt x="810" y="690"/>
                  <a:pt x="802" y="690"/>
                </a:cubicBezTo>
                <a:cubicBezTo>
                  <a:pt x="696" y="690"/>
                  <a:pt x="446" y="690"/>
                  <a:pt x="327" y="690"/>
                </a:cubicBezTo>
                <a:cubicBezTo>
                  <a:pt x="324" y="690"/>
                  <a:pt x="320" y="690"/>
                  <a:pt x="318" y="690"/>
                </a:cubicBezTo>
                <a:cubicBezTo>
                  <a:pt x="306" y="690"/>
                  <a:pt x="306" y="690"/>
                  <a:pt x="306" y="690"/>
                </a:cubicBezTo>
                <a:cubicBezTo>
                  <a:pt x="300" y="690"/>
                  <a:pt x="283" y="690"/>
                  <a:pt x="271" y="690"/>
                </a:cubicBezTo>
                <a:cubicBezTo>
                  <a:pt x="195" y="690"/>
                  <a:pt x="195" y="690"/>
                  <a:pt x="195" y="690"/>
                </a:cubicBezTo>
                <a:cubicBezTo>
                  <a:pt x="87" y="688"/>
                  <a:pt x="0" y="601"/>
                  <a:pt x="0" y="495"/>
                </a:cubicBezTo>
                <a:cubicBezTo>
                  <a:pt x="0" y="397"/>
                  <a:pt x="73" y="316"/>
                  <a:pt x="168" y="303"/>
                </a:cubicBezTo>
                <a:close/>
              </a:path>
            </a:pathLst>
          </a:custGeom>
          <a:solidFill>
            <a:schemeClr val="accent1">
              <a:lumMod val="20000"/>
              <a:lumOff val="80000"/>
            </a:schemeClr>
          </a:solidFill>
          <a:ln>
            <a:noFill/>
          </a:ln>
        </p:spPr>
        <p:txBody>
          <a:bodyPr vert="horz" wrap="square" lIns="68574" tIns="34287" rIns="68574" bIns="34287" numCol="1" anchor="t" anchorCtr="0" compatLnSpc="1">
            <a:prstTxWarp prst="textNoShape">
              <a:avLst/>
            </a:prstTxWarp>
          </a:bodyPr>
          <a:lstStyle/>
          <a:p>
            <a:endParaRPr lang="en-US" sz="1350"/>
          </a:p>
        </p:txBody>
      </p:sp>
    </p:spTree>
    <p:extLst>
      <p:ext uri="{BB962C8B-B14F-4D97-AF65-F5344CB8AC3E}">
        <p14:creationId xmlns:p14="http://schemas.microsoft.com/office/powerpoint/2010/main" val="2373921404"/>
      </p:ext>
    </p:extLst>
  </p:cSld>
  <p:clrMapOvr>
    <a:masterClrMapping/>
  </p:clrMapOvr>
  <mc:AlternateContent xmlns:mc="http://schemas.openxmlformats.org/markup-compatibility/2006" xmlns:p14="http://schemas.microsoft.com/office/powerpoint/2010/main">
    <mc:Choice Requires="p14">
      <p:transition spd="slow" p14:dur="1250">
        <p:fade/>
      </p:transition>
    </mc:Choice>
    <mc:Fallback xmlns="">
      <p:transition spd="slow">
        <p:fade/>
      </p:transition>
    </mc:Fallback>
  </mc:AlternateContent>
</p:sldLayout>
</file>

<file path=ppt/slideLayouts/slideLayout179.xml><?xml version="1.0" encoding="utf-8"?>
<p:sldLayout xmlns:a="http://schemas.openxmlformats.org/drawingml/2006/main" xmlns:r="http://schemas.openxmlformats.org/officeDocument/2006/relationships" xmlns:p="http://schemas.openxmlformats.org/presentationml/2006/main" preserve="1" userDrawn="1">
  <p:cSld name="76_Illustrated Footer">
    <p:spTree>
      <p:nvGrpSpPr>
        <p:cNvPr id="1" name=""/>
        <p:cNvGrpSpPr/>
        <p:nvPr/>
      </p:nvGrpSpPr>
      <p:grpSpPr>
        <a:xfrm>
          <a:off x="0" y="0"/>
          <a:ext cx="0" cy="0"/>
          <a:chOff x="0" y="0"/>
          <a:chExt cx="0" cy="0"/>
        </a:xfrm>
      </p:grpSpPr>
      <p:grpSp>
        <p:nvGrpSpPr>
          <p:cNvPr id="603" name="Group 602"/>
          <p:cNvGrpSpPr/>
          <p:nvPr userDrawn="1"/>
        </p:nvGrpSpPr>
        <p:grpSpPr>
          <a:xfrm>
            <a:off x="0" y="4149014"/>
            <a:ext cx="9288980" cy="2855296"/>
            <a:chOff x="0" y="4149014"/>
            <a:chExt cx="12386360" cy="2855296"/>
          </a:xfrm>
        </p:grpSpPr>
        <p:grpSp>
          <p:nvGrpSpPr>
            <p:cNvPr id="8" name="Group 7"/>
            <p:cNvGrpSpPr/>
            <p:nvPr/>
          </p:nvGrpSpPr>
          <p:grpSpPr>
            <a:xfrm>
              <a:off x="7151565" y="5062491"/>
              <a:ext cx="4524736" cy="1705967"/>
              <a:chOff x="14461419" y="5879505"/>
              <a:chExt cx="4159473" cy="1515164"/>
            </a:xfrm>
          </p:grpSpPr>
          <p:sp>
            <p:nvSpPr>
              <p:cNvPr id="328" name="Rectangle 5"/>
              <p:cNvSpPr>
                <a:spLocks noChangeArrowheads="1"/>
              </p:cNvSpPr>
              <p:nvPr/>
            </p:nvSpPr>
            <p:spPr bwMode="auto">
              <a:xfrm>
                <a:off x="14461419" y="6412370"/>
                <a:ext cx="1154278" cy="982298"/>
              </a:xfrm>
              <a:prstGeom prst="rect">
                <a:avLst/>
              </a:prstGeom>
              <a:solidFill>
                <a:srgbClr val="D2D3D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329" name="Rectangle 7"/>
              <p:cNvSpPr>
                <a:spLocks noChangeArrowheads="1"/>
              </p:cNvSpPr>
              <p:nvPr/>
            </p:nvSpPr>
            <p:spPr bwMode="auto">
              <a:xfrm>
                <a:off x="14633374" y="6164866"/>
                <a:ext cx="808390" cy="687753"/>
              </a:xfrm>
              <a:prstGeom prst="rect">
                <a:avLst/>
              </a:prstGeom>
              <a:solidFill>
                <a:srgbClr val="D2D3D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330" name="Rectangle 9"/>
              <p:cNvSpPr>
                <a:spLocks noChangeArrowheads="1"/>
              </p:cNvSpPr>
              <p:nvPr/>
            </p:nvSpPr>
            <p:spPr bwMode="auto">
              <a:xfrm>
                <a:off x="15785989" y="6756246"/>
                <a:ext cx="925004" cy="638422"/>
              </a:xfrm>
              <a:prstGeom prst="rect">
                <a:avLst/>
              </a:prstGeom>
              <a:solidFill>
                <a:srgbClr val="D2D3D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331" name="Rectangle 11"/>
              <p:cNvSpPr>
                <a:spLocks noChangeArrowheads="1"/>
              </p:cNvSpPr>
              <p:nvPr/>
            </p:nvSpPr>
            <p:spPr bwMode="auto">
              <a:xfrm>
                <a:off x="16920502" y="6315156"/>
                <a:ext cx="926981" cy="1079512"/>
              </a:xfrm>
              <a:prstGeom prst="rect">
                <a:avLst/>
              </a:prstGeom>
              <a:solidFill>
                <a:srgbClr val="D2D3D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332" name="Rectangle 12"/>
              <p:cNvSpPr>
                <a:spLocks noChangeArrowheads="1"/>
              </p:cNvSpPr>
              <p:nvPr/>
            </p:nvSpPr>
            <p:spPr bwMode="auto">
              <a:xfrm>
                <a:off x="16396728" y="6879578"/>
                <a:ext cx="926981" cy="515090"/>
              </a:xfrm>
              <a:prstGeom prst="rect">
                <a:avLst/>
              </a:prstGeom>
              <a:solidFill>
                <a:srgbClr val="D2D3D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333" name="Rectangle 13"/>
              <p:cNvSpPr>
                <a:spLocks noChangeArrowheads="1"/>
              </p:cNvSpPr>
              <p:nvPr/>
            </p:nvSpPr>
            <p:spPr bwMode="auto">
              <a:xfrm>
                <a:off x="17163611" y="6569073"/>
                <a:ext cx="926981" cy="825595"/>
              </a:xfrm>
              <a:prstGeom prst="rect">
                <a:avLst/>
              </a:prstGeom>
              <a:solidFill>
                <a:srgbClr val="D2D3D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334" name="Rectangle 18"/>
              <p:cNvSpPr>
                <a:spLocks noChangeArrowheads="1"/>
              </p:cNvSpPr>
              <p:nvPr/>
            </p:nvSpPr>
            <p:spPr bwMode="auto">
              <a:xfrm>
                <a:off x="17991766" y="6023255"/>
                <a:ext cx="225321" cy="1371414"/>
              </a:xfrm>
              <a:prstGeom prst="rect">
                <a:avLst/>
              </a:prstGeom>
              <a:solidFill>
                <a:srgbClr val="D2D3D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335" name="Rectangle 19"/>
              <p:cNvSpPr>
                <a:spLocks noChangeArrowheads="1"/>
              </p:cNvSpPr>
              <p:nvPr/>
            </p:nvSpPr>
            <p:spPr bwMode="auto">
              <a:xfrm>
                <a:off x="18313936" y="6841773"/>
                <a:ext cx="306956" cy="552895"/>
              </a:xfrm>
              <a:prstGeom prst="rect">
                <a:avLst/>
              </a:prstGeom>
              <a:solidFill>
                <a:srgbClr val="D2D3D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336" name="Rectangle 141"/>
              <p:cNvSpPr>
                <a:spLocks noChangeArrowheads="1"/>
              </p:cNvSpPr>
              <p:nvPr/>
            </p:nvSpPr>
            <p:spPr bwMode="auto">
              <a:xfrm>
                <a:off x="17384880" y="6029539"/>
                <a:ext cx="118590" cy="296057"/>
              </a:xfrm>
              <a:prstGeom prst="rect">
                <a:avLst/>
              </a:prstGeom>
              <a:solidFill>
                <a:srgbClr val="D2D3D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337" name="Rectangle 143"/>
              <p:cNvSpPr>
                <a:spLocks noChangeArrowheads="1"/>
              </p:cNvSpPr>
              <p:nvPr/>
            </p:nvSpPr>
            <p:spPr bwMode="auto">
              <a:xfrm>
                <a:off x="17548930" y="6177566"/>
                <a:ext cx="229274" cy="148031"/>
              </a:xfrm>
              <a:prstGeom prst="rect">
                <a:avLst/>
              </a:prstGeom>
              <a:solidFill>
                <a:srgbClr val="D2D3D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338" name="Rectangle 144"/>
              <p:cNvSpPr>
                <a:spLocks noChangeArrowheads="1"/>
              </p:cNvSpPr>
              <p:nvPr/>
            </p:nvSpPr>
            <p:spPr bwMode="auto">
              <a:xfrm>
                <a:off x="14890320" y="5879505"/>
                <a:ext cx="116614" cy="292617"/>
              </a:xfrm>
              <a:prstGeom prst="rect">
                <a:avLst/>
              </a:prstGeom>
              <a:solidFill>
                <a:srgbClr val="D2D3D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339" name="Rectangle 145"/>
              <p:cNvSpPr>
                <a:spLocks noChangeArrowheads="1"/>
              </p:cNvSpPr>
              <p:nvPr/>
            </p:nvSpPr>
            <p:spPr bwMode="auto">
              <a:xfrm>
                <a:off x="15050417" y="6057928"/>
                <a:ext cx="233227" cy="148031"/>
              </a:xfrm>
              <a:prstGeom prst="rect">
                <a:avLst/>
              </a:prstGeom>
              <a:solidFill>
                <a:srgbClr val="D2D3D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340" name="Rectangle 141"/>
              <p:cNvSpPr>
                <a:spLocks noChangeArrowheads="1"/>
              </p:cNvSpPr>
              <p:nvPr/>
            </p:nvSpPr>
            <p:spPr bwMode="auto">
              <a:xfrm>
                <a:off x="18401892" y="7269886"/>
                <a:ext cx="118590" cy="124782"/>
              </a:xfrm>
              <a:prstGeom prst="rect">
                <a:avLst/>
              </a:prstGeom>
              <a:solidFill>
                <a:srgbClr val="D2D3D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grpSp>
        <p:sp>
          <p:nvSpPr>
            <p:cNvPr id="9" name="Freeform 29"/>
            <p:cNvSpPr>
              <a:spLocks/>
            </p:cNvSpPr>
            <p:nvPr/>
          </p:nvSpPr>
          <p:spPr bwMode="auto">
            <a:xfrm>
              <a:off x="4994051" y="6343133"/>
              <a:ext cx="7392309" cy="651392"/>
            </a:xfrm>
            <a:custGeom>
              <a:avLst/>
              <a:gdLst>
                <a:gd name="T0" fmla="*/ 876 w 1417"/>
                <a:gd name="T1" fmla="*/ 14 h 294"/>
                <a:gd name="T2" fmla="*/ 860 w 1417"/>
                <a:gd name="T3" fmla="*/ 12 h 294"/>
                <a:gd name="T4" fmla="*/ 822 w 1417"/>
                <a:gd name="T5" fmla="*/ 6 h 294"/>
                <a:gd name="T6" fmla="*/ 743 w 1417"/>
                <a:gd name="T7" fmla="*/ 1 h 294"/>
                <a:gd name="T8" fmla="*/ 700 w 1417"/>
                <a:gd name="T9" fmla="*/ 0 h 294"/>
                <a:gd name="T10" fmla="*/ 0 w 1417"/>
                <a:gd name="T11" fmla="*/ 294 h 294"/>
                <a:gd name="T12" fmla="*/ 502 w 1417"/>
                <a:gd name="T13" fmla="*/ 294 h 294"/>
                <a:gd name="T14" fmla="*/ 1417 w 1417"/>
                <a:gd name="T15" fmla="*/ 294 h 294"/>
                <a:gd name="T16" fmla="*/ 876 w 1417"/>
                <a:gd name="T17" fmla="*/ 14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17" h="294">
                  <a:moveTo>
                    <a:pt x="876" y="14"/>
                  </a:moveTo>
                  <a:cubicBezTo>
                    <a:pt x="871" y="13"/>
                    <a:pt x="865" y="12"/>
                    <a:pt x="860" y="12"/>
                  </a:cubicBezTo>
                  <a:cubicBezTo>
                    <a:pt x="848" y="10"/>
                    <a:pt x="835" y="8"/>
                    <a:pt x="822" y="6"/>
                  </a:cubicBezTo>
                  <a:cubicBezTo>
                    <a:pt x="796" y="3"/>
                    <a:pt x="769" y="1"/>
                    <a:pt x="743" y="1"/>
                  </a:cubicBezTo>
                  <a:cubicBezTo>
                    <a:pt x="729" y="0"/>
                    <a:pt x="714" y="0"/>
                    <a:pt x="700" y="0"/>
                  </a:cubicBezTo>
                  <a:cubicBezTo>
                    <a:pt x="446" y="2"/>
                    <a:pt x="194" y="100"/>
                    <a:pt x="0" y="294"/>
                  </a:cubicBezTo>
                  <a:cubicBezTo>
                    <a:pt x="502" y="294"/>
                    <a:pt x="502" y="294"/>
                    <a:pt x="502" y="294"/>
                  </a:cubicBezTo>
                  <a:cubicBezTo>
                    <a:pt x="1417" y="294"/>
                    <a:pt x="1417" y="294"/>
                    <a:pt x="1417" y="294"/>
                  </a:cubicBezTo>
                  <a:cubicBezTo>
                    <a:pt x="1264" y="141"/>
                    <a:pt x="1074" y="47"/>
                    <a:pt x="876" y="14"/>
                  </a:cubicBezTo>
                </a:path>
              </a:pathLst>
            </a:custGeom>
            <a:solidFill>
              <a:srgbClr val="7FBB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10" name="Freeform 5"/>
            <p:cNvSpPr>
              <a:spLocks/>
            </p:cNvSpPr>
            <p:nvPr/>
          </p:nvSpPr>
          <p:spPr bwMode="auto">
            <a:xfrm>
              <a:off x="10851462" y="4149014"/>
              <a:ext cx="824839" cy="541301"/>
            </a:xfrm>
            <a:custGeom>
              <a:avLst/>
              <a:gdLst>
                <a:gd name="T0" fmla="*/ 168 w 1054"/>
                <a:gd name="T1" fmla="*/ 303 h 690"/>
                <a:gd name="T2" fmla="*/ 168 w 1054"/>
                <a:gd name="T3" fmla="*/ 289 h 690"/>
                <a:gd name="T4" fmla="*/ 459 w 1054"/>
                <a:gd name="T5" fmla="*/ 0 h 690"/>
                <a:gd name="T6" fmla="*/ 701 w 1054"/>
                <a:gd name="T7" fmla="*/ 129 h 690"/>
                <a:gd name="T8" fmla="*/ 781 w 1054"/>
                <a:gd name="T9" fmla="*/ 108 h 690"/>
                <a:gd name="T10" fmla="*/ 875 w 1054"/>
                <a:gd name="T11" fmla="*/ 136 h 690"/>
                <a:gd name="T12" fmla="*/ 950 w 1054"/>
                <a:gd name="T13" fmla="*/ 272 h 690"/>
                <a:gd name="T14" fmla="*/ 1054 w 1054"/>
                <a:gd name="T15" fmla="*/ 463 h 690"/>
                <a:gd name="T16" fmla="*/ 851 w 1054"/>
                <a:gd name="T17" fmla="*/ 690 h 690"/>
                <a:gd name="T18" fmla="*/ 825 w 1054"/>
                <a:gd name="T19" fmla="*/ 690 h 690"/>
                <a:gd name="T20" fmla="*/ 802 w 1054"/>
                <a:gd name="T21" fmla="*/ 690 h 690"/>
                <a:gd name="T22" fmla="*/ 327 w 1054"/>
                <a:gd name="T23" fmla="*/ 690 h 690"/>
                <a:gd name="T24" fmla="*/ 318 w 1054"/>
                <a:gd name="T25" fmla="*/ 690 h 690"/>
                <a:gd name="T26" fmla="*/ 306 w 1054"/>
                <a:gd name="T27" fmla="*/ 690 h 690"/>
                <a:gd name="T28" fmla="*/ 271 w 1054"/>
                <a:gd name="T29" fmla="*/ 690 h 690"/>
                <a:gd name="T30" fmla="*/ 195 w 1054"/>
                <a:gd name="T31" fmla="*/ 690 h 690"/>
                <a:gd name="T32" fmla="*/ 0 w 1054"/>
                <a:gd name="T33" fmla="*/ 495 h 690"/>
                <a:gd name="T34" fmla="*/ 168 w 1054"/>
                <a:gd name="T35" fmla="*/ 303 h 6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54" h="690">
                  <a:moveTo>
                    <a:pt x="168" y="303"/>
                  </a:moveTo>
                  <a:cubicBezTo>
                    <a:pt x="168" y="299"/>
                    <a:pt x="168" y="293"/>
                    <a:pt x="168" y="289"/>
                  </a:cubicBezTo>
                  <a:cubicBezTo>
                    <a:pt x="168" y="129"/>
                    <a:pt x="298" y="0"/>
                    <a:pt x="459" y="0"/>
                  </a:cubicBezTo>
                  <a:cubicBezTo>
                    <a:pt x="560" y="0"/>
                    <a:pt x="649" y="52"/>
                    <a:pt x="701" y="129"/>
                  </a:cubicBezTo>
                  <a:cubicBezTo>
                    <a:pt x="725" y="116"/>
                    <a:pt x="752" y="108"/>
                    <a:pt x="781" y="108"/>
                  </a:cubicBezTo>
                  <a:cubicBezTo>
                    <a:pt x="816" y="108"/>
                    <a:pt x="848" y="118"/>
                    <a:pt x="875" y="136"/>
                  </a:cubicBezTo>
                  <a:cubicBezTo>
                    <a:pt x="919" y="166"/>
                    <a:pt x="948" y="215"/>
                    <a:pt x="950" y="272"/>
                  </a:cubicBezTo>
                  <a:cubicBezTo>
                    <a:pt x="1012" y="312"/>
                    <a:pt x="1054" y="384"/>
                    <a:pt x="1054" y="463"/>
                  </a:cubicBezTo>
                  <a:cubicBezTo>
                    <a:pt x="1054" y="580"/>
                    <a:pt x="965" y="676"/>
                    <a:pt x="851" y="690"/>
                  </a:cubicBezTo>
                  <a:cubicBezTo>
                    <a:pt x="843" y="690"/>
                    <a:pt x="833" y="690"/>
                    <a:pt x="825" y="690"/>
                  </a:cubicBezTo>
                  <a:cubicBezTo>
                    <a:pt x="818" y="690"/>
                    <a:pt x="810" y="690"/>
                    <a:pt x="802" y="690"/>
                  </a:cubicBezTo>
                  <a:cubicBezTo>
                    <a:pt x="696" y="690"/>
                    <a:pt x="446" y="690"/>
                    <a:pt x="327" y="690"/>
                  </a:cubicBezTo>
                  <a:cubicBezTo>
                    <a:pt x="324" y="690"/>
                    <a:pt x="320" y="690"/>
                    <a:pt x="318" y="690"/>
                  </a:cubicBezTo>
                  <a:cubicBezTo>
                    <a:pt x="306" y="690"/>
                    <a:pt x="306" y="690"/>
                    <a:pt x="306" y="690"/>
                  </a:cubicBezTo>
                  <a:cubicBezTo>
                    <a:pt x="300" y="690"/>
                    <a:pt x="283" y="690"/>
                    <a:pt x="271" y="690"/>
                  </a:cubicBezTo>
                  <a:cubicBezTo>
                    <a:pt x="195" y="690"/>
                    <a:pt x="195" y="690"/>
                    <a:pt x="195" y="690"/>
                  </a:cubicBezTo>
                  <a:cubicBezTo>
                    <a:pt x="87" y="688"/>
                    <a:pt x="0" y="601"/>
                    <a:pt x="0" y="495"/>
                  </a:cubicBezTo>
                  <a:cubicBezTo>
                    <a:pt x="0" y="397"/>
                    <a:pt x="73" y="316"/>
                    <a:pt x="168" y="303"/>
                  </a:cubicBezTo>
                  <a:close/>
                </a:path>
              </a:pathLst>
            </a:custGeom>
            <a:solidFill>
              <a:schemeClr val="accent1">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sz="1350"/>
            </a:p>
          </p:txBody>
        </p:sp>
        <p:sp>
          <p:nvSpPr>
            <p:cNvPr id="11" name="Freeform 5"/>
            <p:cNvSpPr>
              <a:spLocks/>
            </p:cNvSpPr>
            <p:nvPr/>
          </p:nvSpPr>
          <p:spPr bwMode="auto">
            <a:xfrm>
              <a:off x="11171199" y="4372677"/>
              <a:ext cx="1141590" cy="749169"/>
            </a:xfrm>
            <a:custGeom>
              <a:avLst/>
              <a:gdLst>
                <a:gd name="T0" fmla="*/ 168 w 1054"/>
                <a:gd name="T1" fmla="*/ 303 h 690"/>
                <a:gd name="T2" fmla="*/ 168 w 1054"/>
                <a:gd name="T3" fmla="*/ 289 h 690"/>
                <a:gd name="T4" fmla="*/ 459 w 1054"/>
                <a:gd name="T5" fmla="*/ 0 h 690"/>
                <a:gd name="T6" fmla="*/ 701 w 1054"/>
                <a:gd name="T7" fmla="*/ 129 h 690"/>
                <a:gd name="T8" fmla="*/ 781 w 1054"/>
                <a:gd name="T9" fmla="*/ 108 h 690"/>
                <a:gd name="T10" fmla="*/ 875 w 1054"/>
                <a:gd name="T11" fmla="*/ 136 h 690"/>
                <a:gd name="T12" fmla="*/ 950 w 1054"/>
                <a:gd name="T13" fmla="*/ 272 h 690"/>
                <a:gd name="T14" fmla="*/ 1054 w 1054"/>
                <a:gd name="T15" fmla="*/ 463 h 690"/>
                <a:gd name="T16" fmla="*/ 851 w 1054"/>
                <a:gd name="T17" fmla="*/ 690 h 690"/>
                <a:gd name="T18" fmla="*/ 825 w 1054"/>
                <a:gd name="T19" fmla="*/ 690 h 690"/>
                <a:gd name="T20" fmla="*/ 802 w 1054"/>
                <a:gd name="T21" fmla="*/ 690 h 690"/>
                <a:gd name="T22" fmla="*/ 327 w 1054"/>
                <a:gd name="T23" fmla="*/ 690 h 690"/>
                <a:gd name="T24" fmla="*/ 318 w 1054"/>
                <a:gd name="T25" fmla="*/ 690 h 690"/>
                <a:gd name="T26" fmla="*/ 306 w 1054"/>
                <a:gd name="T27" fmla="*/ 690 h 690"/>
                <a:gd name="T28" fmla="*/ 271 w 1054"/>
                <a:gd name="T29" fmla="*/ 690 h 690"/>
                <a:gd name="T30" fmla="*/ 195 w 1054"/>
                <a:gd name="T31" fmla="*/ 690 h 690"/>
                <a:gd name="T32" fmla="*/ 0 w 1054"/>
                <a:gd name="T33" fmla="*/ 495 h 690"/>
                <a:gd name="T34" fmla="*/ 168 w 1054"/>
                <a:gd name="T35" fmla="*/ 303 h 6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54" h="690">
                  <a:moveTo>
                    <a:pt x="168" y="303"/>
                  </a:moveTo>
                  <a:cubicBezTo>
                    <a:pt x="168" y="299"/>
                    <a:pt x="168" y="293"/>
                    <a:pt x="168" y="289"/>
                  </a:cubicBezTo>
                  <a:cubicBezTo>
                    <a:pt x="168" y="129"/>
                    <a:pt x="298" y="0"/>
                    <a:pt x="459" y="0"/>
                  </a:cubicBezTo>
                  <a:cubicBezTo>
                    <a:pt x="560" y="0"/>
                    <a:pt x="649" y="52"/>
                    <a:pt x="701" y="129"/>
                  </a:cubicBezTo>
                  <a:cubicBezTo>
                    <a:pt x="725" y="116"/>
                    <a:pt x="752" y="108"/>
                    <a:pt x="781" y="108"/>
                  </a:cubicBezTo>
                  <a:cubicBezTo>
                    <a:pt x="816" y="108"/>
                    <a:pt x="848" y="118"/>
                    <a:pt x="875" y="136"/>
                  </a:cubicBezTo>
                  <a:cubicBezTo>
                    <a:pt x="919" y="166"/>
                    <a:pt x="948" y="215"/>
                    <a:pt x="950" y="272"/>
                  </a:cubicBezTo>
                  <a:cubicBezTo>
                    <a:pt x="1012" y="312"/>
                    <a:pt x="1054" y="384"/>
                    <a:pt x="1054" y="463"/>
                  </a:cubicBezTo>
                  <a:cubicBezTo>
                    <a:pt x="1054" y="580"/>
                    <a:pt x="965" y="676"/>
                    <a:pt x="851" y="690"/>
                  </a:cubicBezTo>
                  <a:cubicBezTo>
                    <a:pt x="843" y="690"/>
                    <a:pt x="833" y="690"/>
                    <a:pt x="825" y="690"/>
                  </a:cubicBezTo>
                  <a:cubicBezTo>
                    <a:pt x="818" y="690"/>
                    <a:pt x="810" y="690"/>
                    <a:pt x="802" y="690"/>
                  </a:cubicBezTo>
                  <a:cubicBezTo>
                    <a:pt x="696" y="690"/>
                    <a:pt x="446" y="690"/>
                    <a:pt x="327" y="690"/>
                  </a:cubicBezTo>
                  <a:cubicBezTo>
                    <a:pt x="324" y="690"/>
                    <a:pt x="320" y="690"/>
                    <a:pt x="318" y="690"/>
                  </a:cubicBezTo>
                  <a:cubicBezTo>
                    <a:pt x="306" y="690"/>
                    <a:pt x="306" y="690"/>
                    <a:pt x="306" y="690"/>
                  </a:cubicBezTo>
                  <a:cubicBezTo>
                    <a:pt x="300" y="690"/>
                    <a:pt x="283" y="690"/>
                    <a:pt x="271" y="690"/>
                  </a:cubicBezTo>
                  <a:cubicBezTo>
                    <a:pt x="195" y="690"/>
                    <a:pt x="195" y="690"/>
                    <a:pt x="195" y="690"/>
                  </a:cubicBezTo>
                  <a:cubicBezTo>
                    <a:pt x="87" y="688"/>
                    <a:pt x="0" y="601"/>
                    <a:pt x="0" y="495"/>
                  </a:cubicBezTo>
                  <a:cubicBezTo>
                    <a:pt x="0" y="397"/>
                    <a:pt x="73" y="316"/>
                    <a:pt x="168" y="303"/>
                  </a:cubicBezTo>
                  <a:close/>
                </a:path>
              </a:pathLst>
            </a:custGeom>
            <a:solidFill>
              <a:schemeClr val="accent1">
                <a:lumMod val="40000"/>
                <a:lumOff val="60000"/>
              </a:schemeClr>
            </a:solidFill>
            <a:ln>
              <a:noFill/>
            </a:ln>
          </p:spPr>
          <p:txBody>
            <a:bodyPr vert="horz" wrap="square" lIns="91440" tIns="45720" rIns="91440" bIns="45720" numCol="1" anchor="t" anchorCtr="0" compatLnSpc="1">
              <a:prstTxWarp prst="textNoShape">
                <a:avLst/>
              </a:prstTxWarp>
            </a:bodyPr>
            <a:lstStyle/>
            <a:p>
              <a:endParaRPr lang="en-US" sz="1350"/>
            </a:p>
          </p:txBody>
        </p:sp>
        <p:sp>
          <p:nvSpPr>
            <p:cNvPr id="12" name="Rectangle 6"/>
            <p:cNvSpPr>
              <a:spLocks noChangeArrowheads="1"/>
            </p:cNvSpPr>
            <p:nvPr/>
          </p:nvSpPr>
          <p:spPr bwMode="auto">
            <a:xfrm flipH="1">
              <a:off x="3215648" y="5507578"/>
              <a:ext cx="1154278" cy="9822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13" name="Rectangle 16"/>
            <p:cNvSpPr>
              <a:spLocks noChangeArrowheads="1"/>
            </p:cNvSpPr>
            <p:nvPr/>
          </p:nvSpPr>
          <p:spPr bwMode="auto">
            <a:xfrm flipH="1">
              <a:off x="616547" y="6125685"/>
              <a:ext cx="925004" cy="642774"/>
            </a:xfrm>
            <a:prstGeom prst="rect">
              <a:avLst/>
            </a:prstGeom>
            <a:solidFill>
              <a:srgbClr val="D2D3D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14" name="Rectangle 17"/>
            <p:cNvSpPr>
              <a:spLocks noChangeArrowheads="1"/>
            </p:cNvSpPr>
            <p:nvPr/>
          </p:nvSpPr>
          <p:spPr bwMode="auto">
            <a:xfrm flipH="1">
              <a:off x="3831" y="6308505"/>
              <a:ext cx="925004" cy="683624"/>
            </a:xfrm>
            <a:prstGeom prst="rect">
              <a:avLst/>
            </a:prstGeom>
            <a:solidFill>
              <a:srgbClr val="D2D3D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15" name="Rectangle 21"/>
            <p:cNvSpPr>
              <a:spLocks noChangeArrowheads="1"/>
            </p:cNvSpPr>
            <p:nvPr/>
          </p:nvSpPr>
          <p:spPr bwMode="auto">
            <a:xfrm flipH="1">
              <a:off x="2747218" y="4960567"/>
              <a:ext cx="221368" cy="13813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16" name="Freeform 15"/>
            <p:cNvSpPr>
              <a:spLocks/>
            </p:cNvSpPr>
            <p:nvPr/>
          </p:nvSpPr>
          <p:spPr bwMode="auto">
            <a:xfrm flipH="1">
              <a:off x="0" y="6047857"/>
              <a:ext cx="4893699" cy="944271"/>
            </a:xfrm>
            <a:custGeom>
              <a:avLst/>
              <a:gdLst>
                <a:gd name="connsiteX0" fmla="*/ 2089755 w 3129382"/>
                <a:gd name="connsiteY0" fmla="*/ 0 h 758425"/>
                <a:gd name="connsiteX1" fmla="*/ 2220063 w 3129382"/>
                <a:gd name="connsiteY1" fmla="*/ 0 h 758425"/>
                <a:gd name="connsiteX2" fmla="*/ 2456548 w 3129382"/>
                <a:gd name="connsiteY2" fmla="*/ 12502 h 758425"/>
                <a:gd name="connsiteX3" fmla="*/ 2572377 w 3129382"/>
                <a:gd name="connsiteY3" fmla="*/ 29170 h 758425"/>
                <a:gd name="connsiteX4" fmla="*/ 2615813 w 3129382"/>
                <a:gd name="connsiteY4" fmla="*/ 33338 h 758425"/>
                <a:gd name="connsiteX5" fmla="*/ 3055151 w 3129382"/>
                <a:gd name="connsiteY5" fmla="*/ 127880 h 758425"/>
                <a:gd name="connsiteX6" fmla="*/ 3129382 w 3129382"/>
                <a:gd name="connsiteY6" fmla="*/ 151829 h 758425"/>
                <a:gd name="connsiteX7" fmla="*/ 3129382 w 3129382"/>
                <a:gd name="connsiteY7" fmla="*/ 758425 h 758425"/>
                <a:gd name="connsiteX8" fmla="*/ 3080941 w 3129382"/>
                <a:gd name="connsiteY8" fmla="*/ 758425 h 758425"/>
                <a:gd name="connsiteX9" fmla="*/ 1496129 w 3129382"/>
                <a:gd name="connsiteY9" fmla="*/ 758425 h 758425"/>
                <a:gd name="connsiteX10" fmla="*/ 0 w 3129382"/>
                <a:gd name="connsiteY10" fmla="*/ 758425 h 758425"/>
                <a:gd name="connsiteX11" fmla="*/ 2089755 w 3129382"/>
                <a:gd name="connsiteY11" fmla="*/ 0 h 758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29382" h="758425">
                  <a:moveTo>
                    <a:pt x="2089755" y="0"/>
                  </a:moveTo>
                  <a:cubicBezTo>
                    <a:pt x="2133191" y="0"/>
                    <a:pt x="2176627" y="0"/>
                    <a:pt x="2220063" y="0"/>
                  </a:cubicBezTo>
                  <a:cubicBezTo>
                    <a:pt x="2297283" y="0"/>
                    <a:pt x="2379329" y="8335"/>
                    <a:pt x="2456548" y="12502"/>
                  </a:cubicBezTo>
                  <a:cubicBezTo>
                    <a:pt x="2495158" y="16669"/>
                    <a:pt x="2533768" y="25003"/>
                    <a:pt x="2572377" y="29170"/>
                  </a:cubicBezTo>
                  <a:cubicBezTo>
                    <a:pt x="2586856" y="29170"/>
                    <a:pt x="2601335" y="33338"/>
                    <a:pt x="2615813" y="33338"/>
                  </a:cubicBezTo>
                  <a:cubicBezTo>
                    <a:pt x="2764220" y="55215"/>
                    <a:pt x="2911118" y="86730"/>
                    <a:pt x="3055151" y="127880"/>
                  </a:cubicBezTo>
                  <a:lnTo>
                    <a:pt x="3129382" y="151829"/>
                  </a:lnTo>
                  <a:lnTo>
                    <a:pt x="3129382" y="758425"/>
                  </a:lnTo>
                  <a:lnTo>
                    <a:pt x="3080941" y="758425"/>
                  </a:lnTo>
                  <a:cubicBezTo>
                    <a:pt x="2695446" y="758425"/>
                    <a:pt x="2181453" y="758425"/>
                    <a:pt x="1496129" y="758425"/>
                  </a:cubicBezTo>
                  <a:cubicBezTo>
                    <a:pt x="1496129" y="758425"/>
                    <a:pt x="1496129" y="758425"/>
                    <a:pt x="0" y="758425"/>
                  </a:cubicBezTo>
                  <a:cubicBezTo>
                    <a:pt x="579147" y="254198"/>
                    <a:pt x="1332038" y="4167"/>
                    <a:pt x="2089755" y="0"/>
                  </a:cubicBezTo>
                  <a:close/>
                </a:path>
              </a:pathLst>
            </a:custGeom>
            <a:solidFill>
              <a:srgbClr val="79A6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en-IN" sz="1350"/>
            </a:p>
          </p:txBody>
        </p:sp>
        <p:sp>
          <p:nvSpPr>
            <p:cNvPr id="17" name="Freeform 28"/>
            <p:cNvSpPr>
              <a:spLocks/>
            </p:cNvSpPr>
            <p:nvPr/>
          </p:nvSpPr>
          <p:spPr bwMode="auto">
            <a:xfrm flipH="1">
              <a:off x="383541" y="6055881"/>
              <a:ext cx="7564714" cy="936241"/>
            </a:xfrm>
            <a:custGeom>
              <a:avLst/>
              <a:gdLst>
                <a:gd name="T0" fmla="*/ 568 w 920"/>
                <a:gd name="T1" fmla="*/ 9 h 191"/>
                <a:gd name="T2" fmla="*/ 558 w 920"/>
                <a:gd name="T3" fmla="*/ 7 h 191"/>
                <a:gd name="T4" fmla="*/ 534 w 920"/>
                <a:gd name="T5" fmla="*/ 4 h 191"/>
                <a:gd name="T6" fmla="*/ 482 w 920"/>
                <a:gd name="T7" fmla="*/ 0 h 191"/>
                <a:gd name="T8" fmla="*/ 454 w 920"/>
                <a:gd name="T9" fmla="*/ 0 h 191"/>
                <a:gd name="T10" fmla="*/ 0 w 920"/>
                <a:gd name="T11" fmla="*/ 191 h 191"/>
                <a:gd name="T12" fmla="*/ 325 w 920"/>
                <a:gd name="T13" fmla="*/ 191 h 191"/>
                <a:gd name="T14" fmla="*/ 920 w 920"/>
                <a:gd name="T15" fmla="*/ 191 h 191"/>
                <a:gd name="T16" fmla="*/ 568 w 920"/>
                <a:gd name="T17" fmla="*/ 9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20" h="191">
                  <a:moveTo>
                    <a:pt x="568" y="9"/>
                  </a:moveTo>
                  <a:cubicBezTo>
                    <a:pt x="565" y="8"/>
                    <a:pt x="562" y="8"/>
                    <a:pt x="558" y="7"/>
                  </a:cubicBezTo>
                  <a:cubicBezTo>
                    <a:pt x="550" y="6"/>
                    <a:pt x="542" y="5"/>
                    <a:pt x="534" y="4"/>
                  </a:cubicBezTo>
                  <a:cubicBezTo>
                    <a:pt x="516" y="2"/>
                    <a:pt x="499" y="1"/>
                    <a:pt x="482" y="0"/>
                  </a:cubicBezTo>
                  <a:cubicBezTo>
                    <a:pt x="473" y="0"/>
                    <a:pt x="464" y="0"/>
                    <a:pt x="454" y="0"/>
                  </a:cubicBezTo>
                  <a:cubicBezTo>
                    <a:pt x="289" y="1"/>
                    <a:pt x="125" y="65"/>
                    <a:pt x="0" y="191"/>
                  </a:cubicBezTo>
                  <a:cubicBezTo>
                    <a:pt x="325" y="191"/>
                    <a:pt x="325" y="191"/>
                    <a:pt x="325" y="191"/>
                  </a:cubicBezTo>
                  <a:cubicBezTo>
                    <a:pt x="920" y="191"/>
                    <a:pt x="920" y="191"/>
                    <a:pt x="920" y="191"/>
                  </a:cubicBezTo>
                  <a:cubicBezTo>
                    <a:pt x="821" y="91"/>
                    <a:pt x="697" y="31"/>
                    <a:pt x="568" y="9"/>
                  </a:cubicBezTo>
                </a:path>
              </a:pathLst>
            </a:custGeom>
            <a:solidFill>
              <a:srgbClr val="79A6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18" name="Freeform 30"/>
            <p:cNvSpPr>
              <a:spLocks/>
            </p:cNvSpPr>
            <p:nvPr/>
          </p:nvSpPr>
          <p:spPr bwMode="auto">
            <a:xfrm flipH="1">
              <a:off x="1744543" y="6369252"/>
              <a:ext cx="6000836" cy="622872"/>
            </a:xfrm>
            <a:custGeom>
              <a:avLst/>
              <a:gdLst>
                <a:gd name="T0" fmla="*/ 818 w 921"/>
                <a:gd name="T1" fmla="*/ 107 h 191"/>
                <a:gd name="T2" fmla="*/ 673 w 921"/>
                <a:gd name="T3" fmla="*/ 35 h 191"/>
                <a:gd name="T4" fmla="*/ 669 w 921"/>
                <a:gd name="T5" fmla="*/ 34 h 191"/>
                <a:gd name="T6" fmla="*/ 631 w 921"/>
                <a:gd name="T7" fmla="*/ 23 h 191"/>
                <a:gd name="T8" fmla="*/ 619 w 921"/>
                <a:gd name="T9" fmla="*/ 19 h 191"/>
                <a:gd name="T10" fmla="*/ 569 w 921"/>
                <a:gd name="T11" fmla="*/ 9 h 191"/>
                <a:gd name="T12" fmla="*/ 559 w 921"/>
                <a:gd name="T13" fmla="*/ 7 h 191"/>
                <a:gd name="T14" fmla="*/ 534 w 921"/>
                <a:gd name="T15" fmla="*/ 4 h 191"/>
                <a:gd name="T16" fmla="*/ 483 w 921"/>
                <a:gd name="T17" fmla="*/ 0 h 191"/>
                <a:gd name="T18" fmla="*/ 458 w 921"/>
                <a:gd name="T19" fmla="*/ 0 h 191"/>
                <a:gd name="T20" fmla="*/ 455 w 921"/>
                <a:gd name="T21" fmla="*/ 0 h 191"/>
                <a:gd name="T22" fmla="*/ 0 w 921"/>
                <a:gd name="T23" fmla="*/ 191 h 191"/>
                <a:gd name="T24" fmla="*/ 269 w 921"/>
                <a:gd name="T25" fmla="*/ 191 h 191"/>
                <a:gd name="T26" fmla="*/ 326 w 921"/>
                <a:gd name="T27" fmla="*/ 191 h 191"/>
                <a:gd name="T28" fmla="*/ 511 w 921"/>
                <a:gd name="T29" fmla="*/ 191 h 191"/>
                <a:gd name="T30" fmla="*/ 921 w 921"/>
                <a:gd name="T31" fmla="*/ 191 h 191"/>
                <a:gd name="T32" fmla="*/ 818 w 921"/>
                <a:gd name="T33" fmla="*/ 107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21" h="191">
                  <a:moveTo>
                    <a:pt x="818" y="107"/>
                  </a:moveTo>
                  <a:cubicBezTo>
                    <a:pt x="772" y="76"/>
                    <a:pt x="723" y="53"/>
                    <a:pt x="673" y="35"/>
                  </a:cubicBezTo>
                  <a:cubicBezTo>
                    <a:pt x="671" y="35"/>
                    <a:pt x="670" y="35"/>
                    <a:pt x="669" y="34"/>
                  </a:cubicBezTo>
                  <a:cubicBezTo>
                    <a:pt x="656" y="30"/>
                    <a:pt x="644" y="26"/>
                    <a:pt x="631" y="23"/>
                  </a:cubicBezTo>
                  <a:cubicBezTo>
                    <a:pt x="627" y="22"/>
                    <a:pt x="623" y="20"/>
                    <a:pt x="619" y="19"/>
                  </a:cubicBezTo>
                  <a:cubicBezTo>
                    <a:pt x="603" y="15"/>
                    <a:pt x="586" y="12"/>
                    <a:pt x="569" y="9"/>
                  </a:cubicBezTo>
                  <a:cubicBezTo>
                    <a:pt x="566" y="8"/>
                    <a:pt x="562" y="8"/>
                    <a:pt x="559" y="7"/>
                  </a:cubicBezTo>
                  <a:cubicBezTo>
                    <a:pt x="551" y="6"/>
                    <a:pt x="542" y="5"/>
                    <a:pt x="534" y="4"/>
                  </a:cubicBezTo>
                  <a:cubicBezTo>
                    <a:pt x="517" y="2"/>
                    <a:pt x="500" y="1"/>
                    <a:pt x="483" y="0"/>
                  </a:cubicBezTo>
                  <a:cubicBezTo>
                    <a:pt x="474" y="0"/>
                    <a:pt x="466" y="0"/>
                    <a:pt x="458" y="0"/>
                  </a:cubicBezTo>
                  <a:cubicBezTo>
                    <a:pt x="457" y="0"/>
                    <a:pt x="456" y="0"/>
                    <a:pt x="455" y="0"/>
                  </a:cubicBezTo>
                  <a:cubicBezTo>
                    <a:pt x="290" y="1"/>
                    <a:pt x="126" y="65"/>
                    <a:pt x="0" y="191"/>
                  </a:cubicBezTo>
                  <a:cubicBezTo>
                    <a:pt x="269" y="191"/>
                    <a:pt x="269" y="191"/>
                    <a:pt x="269" y="191"/>
                  </a:cubicBezTo>
                  <a:cubicBezTo>
                    <a:pt x="326" y="191"/>
                    <a:pt x="326" y="191"/>
                    <a:pt x="326" y="191"/>
                  </a:cubicBezTo>
                  <a:cubicBezTo>
                    <a:pt x="511" y="191"/>
                    <a:pt x="511" y="191"/>
                    <a:pt x="511" y="191"/>
                  </a:cubicBezTo>
                  <a:cubicBezTo>
                    <a:pt x="921" y="191"/>
                    <a:pt x="921" y="191"/>
                    <a:pt x="921" y="191"/>
                  </a:cubicBezTo>
                  <a:cubicBezTo>
                    <a:pt x="889" y="159"/>
                    <a:pt x="854" y="131"/>
                    <a:pt x="818" y="107"/>
                  </a:cubicBezTo>
                </a:path>
              </a:pathLst>
            </a:custGeom>
            <a:solidFill>
              <a:srgbClr val="B9D5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grpSp>
          <p:nvGrpSpPr>
            <p:cNvPr id="19" name="Group 18"/>
            <p:cNvGrpSpPr/>
            <p:nvPr/>
          </p:nvGrpSpPr>
          <p:grpSpPr>
            <a:xfrm flipH="1">
              <a:off x="3095768" y="6154529"/>
              <a:ext cx="2823992" cy="849781"/>
              <a:chOff x="4519571" y="5835343"/>
              <a:chExt cx="2268191" cy="1178312"/>
            </a:xfrm>
          </p:grpSpPr>
          <p:sp>
            <p:nvSpPr>
              <p:cNvPr id="324" name="Freeform 6"/>
              <p:cNvSpPr>
                <a:spLocks/>
              </p:cNvSpPr>
              <p:nvPr/>
            </p:nvSpPr>
            <p:spPr bwMode="auto">
              <a:xfrm>
                <a:off x="6353834" y="5835343"/>
                <a:ext cx="433928" cy="526935"/>
              </a:xfrm>
              <a:custGeom>
                <a:avLst/>
                <a:gdLst>
                  <a:gd name="T0" fmla="*/ 298 w 323"/>
                  <a:gd name="T1" fmla="*/ 10 h 227"/>
                  <a:gd name="T2" fmla="*/ 140 w 323"/>
                  <a:gd name="T3" fmla="*/ 169 h 227"/>
                  <a:gd name="T4" fmla="*/ 254 w 323"/>
                  <a:gd name="T5" fmla="*/ 227 h 227"/>
                  <a:gd name="T6" fmla="*/ 247 w 323"/>
                  <a:gd name="T7" fmla="*/ 200 h 227"/>
                  <a:gd name="T8" fmla="*/ 318 w 323"/>
                  <a:gd name="T9" fmla="*/ 0 h 227"/>
                  <a:gd name="T10" fmla="*/ 298 w 323"/>
                  <a:gd name="T11" fmla="*/ 10 h 227"/>
                  <a:gd name="connsiteX0" fmla="*/ 0 w 10235"/>
                  <a:gd name="connsiteY0" fmla="*/ 1589 h 10000"/>
                  <a:gd name="connsiteX1" fmla="*/ 4717 w 10235"/>
                  <a:gd name="connsiteY1" fmla="*/ 7445 h 10000"/>
                  <a:gd name="connsiteX2" fmla="*/ 8247 w 10235"/>
                  <a:gd name="connsiteY2" fmla="*/ 10000 h 10000"/>
                  <a:gd name="connsiteX3" fmla="*/ 8030 w 10235"/>
                  <a:gd name="connsiteY3" fmla="*/ 8811 h 10000"/>
                  <a:gd name="connsiteX4" fmla="*/ 10228 w 10235"/>
                  <a:gd name="connsiteY4" fmla="*/ 0 h 10000"/>
                  <a:gd name="connsiteX5" fmla="*/ 0 w 10235"/>
                  <a:gd name="connsiteY5" fmla="*/ 1589 h 10000"/>
                  <a:gd name="connsiteX0" fmla="*/ 0 w 8247"/>
                  <a:gd name="connsiteY0" fmla="*/ 843 h 9254"/>
                  <a:gd name="connsiteX1" fmla="*/ 4717 w 8247"/>
                  <a:gd name="connsiteY1" fmla="*/ 6699 h 9254"/>
                  <a:gd name="connsiteX2" fmla="*/ 8247 w 8247"/>
                  <a:gd name="connsiteY2" fmla="*/ 9254 h 9254"/>
                  <a:gd name="connsiteX3" fmla="*/ 8030 w 8247"/>
                  <a:gd name="connsiteY3" fmla="*/ 8065 h 9254"/>
                  <a:gd name="connsiteX4" fmla="*/ 3923 w 8247"/>
                  <a:gd name="connsiteY4" fmla="*/ 0 h 9254"/>
                  <a:gd name="connsiteX5" fmla="*/ 0 w 8247"/>
                  <a:gd name="connsiteY5" fmla="*/ 843 h 9254"/>
                  <a:gd name="connsiteX0" fmla="*/ 0 w 10000"/>
                  <a:gd name="connsiteY0" fmla="*/ 911 h 10000"/>
                  <a:gd name="connsiteX1" fmla="*/ 5720 w 10000"/>
                  <a:gd name="connsiteY1" fmla="*/ 7239 h 10000"/>
                  <a:gd name="connsiteX2" fmla="*/ 10000 w 10000"/>
                  <a:gd name="connsiteY2" fmla="*/ 10000 h 10000"/>
                  <a:gd name="connsiteX3" fmla="*/ 9737 w 10000"/>
                  <a:gd name="connsiteY3" fmla="*/ 8715 h 10000"/>
                  <a:gd name="connsiteX4" fmla="*/ 4757 w 10000"/>
                  <a:gd name="connsiteY4" fmla="*/ 0 h 10000"/>
                  <a:gd name="connsiteX5" fmla="*/ 0 w 10000"/>
                  <a:gd name="connsiteY5" fmla="*/ 911 h 10000"/>
                  <a:gd name="connsiteX0" fmla="*/ 0 w 9740"/>
                  <a:gd name="connsiteY0" fmla="*/ 911 h 9442"/>
                  <a:gd name="connsiteX1" fmla="*/ 5720 w 9740"/>
                  <a:gd name="connsiteY1" fmla="*/ 7239 h 9442"/>
                  <a:gd name="connsiteX2" fmla="*/ 8494 w 9740"/>
                  <a:gd name="connsiteY2" fmla="*/ 9442 h 9442"/>
                  <a:gd name="connsiteX3" fmla="*/ 9737 w 9740"/>
                  <a:gd name="connsiteY3" fmla="*/ 8715 h 9442"/>
                  <a:gd name="connsiteX4" fmla="*/ 4757 w 9740"/>
                  <a:gd name="connsiteY4" fmla="*/ 0 h 9442"/>
                  <a:gd name="connsiteX5" fmla="*/ 0 w 9740"/>
                  <a:gd name="connsiteY5" fmla="*/ 911 h 9442"/>
                  <a:gd name="connsiteX0" fmla="*/ 0 w 9998"/>
                  <a:gd name="connsiteY0" fmla="*/ 965 h 9302"/>
                  <a:gd name="connsiteX1" fmla="*/ 5873 w 9998"/>
                  <a:gd name="connsiteY1" fmla="*/ 7667 h 9302"/>
                  <a:gd name="connsiteX2" fmla="*/ 5570 w 9998"/>
                  <a:gd name="connsiteY2" fmla="*/ 8291 h 9302"/>
                  <a:gd name="connsiteX3" fmla="*/ 9997 w 9998"/>
                  <a:gd name="connsiteY3" fmla="*/ 9230 h 9302"/>
                  <a:gd name="connsiteX4" fmla="*/ 4884 w 9998"/>
                  <a:gd name="connsiteY4" fmla="*/ 0 h 9302"/>
                  <a:gd name="connsiteX5" fmla="*/ 0 w 9998"/>
                  <a:gd name="connsiteY5" fmla="*/ 965 h 9302"/>
                  <a:gd name="connsiteX0" fmla="*/ 0 w 9475"/>
                  <a:gd name="connsiteY0" fmla="*/ 1037 h 10508"/>
                  <a:gd name="connsiteX1" fmla="*/ 5874 w 9475"/>
                  <a:gd name="connsiteY1" fmla="*/ 8242 h 10508"/>
                  <a:gd name="connsiteX2" fmla="*/ 5571 w 9475"/>
                  <a:gd name="connsiteY2" fmla="*/ 8913 h 10508"/>
                  <a:gd name="connsiteX3" fmla="*/ 9474 w 9475"/>
                  <a:gd name="connsiteY3" fmla="*/ 10418 h 10508"/>
                  <a:gd name="connsiteX4" fmla="*/ 4885 w 9475"/>
                  <a:gd name="connsiteY4" fmla="*/ 0 h 10508"/>
                  <a:gd name="connsiteX5" fmla="*/ 0 w 9475"/>
                  <a:gd name="connsiteY5" fmla="*/ 1037 h 10508"/>
                  <a:gd name="connsiteX0" fmla="*/ 0 w 10000"/>
                  <a:gd name="connsiteY0" fmla="*/ 987 h 10001"/>
                  <a:gd name="connsiteX1" fmla="*/ 5737 w 10000"/>
                  <a:gd name="connsiteY1" fmla="*/ 7575 h 10001"/>
                  <a:gd name="connsiteX2" fmla="*/ 5880 w 10000"/>
                  <a:gd name="connsiteY2" fmla="*/ 8482 h 10001"/>
                  <a:gd name="connsiteX3" fmla="*/ 9999 w 10000"/>
                  <a:gd name="connsiteY3" fmla="*/ 9914 h 10001"/>
                  <a:gd name="connsiteX4" fmla="*/ 5156 w 10000"/>
                  <a:gd name="connsiteY4" fmla="*/ 0 h 10001"/>
                  <a:gd name="connsiteX5" fmla="*/ 0 w 10000"/>
                  <a:gd name="connsiteY5" fmla="*/ 987 h 10001"/>
                  <a:gd name="connsiteX0" fmla="*/ 0 w 10000"/>
                  <a:gd name="connsiteY0" fmla="*/ 987 h 10004"/>
                  <a:gd name="connsiteX1" fmla="*/ 5183 w 10000"/>
                  <a:gd name="connsiteY1" fmla="*/ 7172 h 10004"/>
                  <a:gd name="connsiteX2" fmla="*/ 5880 w 10000"/>
                  <a:gd name="connsiteY2" fmla="*/ 8482 h 10004"/>
                  <a:gd name="connsiteX3" fmla="*/ 9999 w 10000"/>
                  <a:gd name="connsiteY3" fmla="*/ 9914 h 10004"/>
                  <a:gd name="connsiteX4" fmla="*/ 5156 w 10000"/>
                  <a:gd name="connsiteY4" fmla="*/ 0 h 10004"/>
                  <a:gd name="connsiteX5" fmla="*/ 0 w 10000"/>
                  <a:gd name="connsiteY5" fmla="*/ 987 h 10004"/>
                  <a:gd name="connsiteX0" fmla="*/ 0 w 10001"/>
                  <a:gd name="connsiteY0" fmla="*/ 987 h 10095"/>
                  <a:gd name="connsiteX1" fmla="*/ 5880 w 10001"/>
                  <a:gd name="connsiteY1" fmla="*/ 8482 h 10095"/>
                  <a:gd name="connsiteX2" fmla="*/ 9999 w 10001"/>
                  <a:gd name="connsiteY2" fmla="*/ 9914 h 10095"/>
                  <a:gd name="connsiteX3" fmla="*/ 5156 w 10001"/>
                  <a:gd name="connsiteY3" fmla="*/ 0 h 10095"/>
                  <a:gd name="connsiteX4" fmla="*/ 0 w 10001"/>
                  <a:gd name="connsiteY4" fmla="*/ 987 h 10095"/>
                  <a:gd name="connsiteX0" fmla="*/ 0 w 10001"/>
                  <a:gd name="connsiteY0" fmla="*/ 987 h 10095"/>
                  <a:gd name="connsiteX1" fmla="*/ 5880 w 10001"/>
                  <a:gd name="connsiteY1" fmla="*/ 8482 h 10095"/>
                  <a:gd name="connsiteX2" fmla="*/ 9999 w 10001"/>
                  <a:gd name="connsiteY2" fmla="*/ 9914 h 10095"/>
                  <a:gd name="connsiteX3" fmla="*/ 5156 w 10001"/>
                  <a:gd name="connsiteY3" fmla="*/ 0 h 10095"/>
                  <a:gd name="connsiteX4" fmla="*/ 0 w 10001"/>
                  <a:gd name="connsiteY4" fmla="*/ 987 h 10095"/>
                  <a:gd name="connsiteX0" fmla="*/ 0 w 10001"/>
                  <a:gd name="connsiteY0" fmla="*/ 987 h 10095"/>
                  <a:gd name="connsiteX1" fmla="*/ 5880 w 10001"/>
                  <a:gd name="connsiteY1" fmla="*/ 8482 h 10095"/>
                  <a:gd name="connsiteX2" fmla="*/ 9999 w 10001"/>
                  <a:gd name="connsiteY2" fmla="*/ 9914 h 10095"/>
                  <a:gd name="connsiteX3" fmla="*/ 5156 w 10001"/>
                  <a:gd name="connsiteY3" fmla="*/ 0 h 10095"/>
                  <a:gd name="connsiteX4" fmla="*/ 0 w 10001"/>
                  <a:gd name="connsiteY4" fmla="*/ 987 h 10095"/>
                  <a:gd name="connsiteX0" fmla="*/ 0 w 10001"/>
                  <a:gd name="connsiteY0" fmla="*/ 987 h 10387"/>
                  <a:gd name="connsiteX1" fmla="*/ 5880 w 10001"/>
                  <a:gd name="connsiteY1" fmla="*/ 8482 h 10387"/>
                  <a:gd name="connsiteX2" fmla="*/ 9999 w 10001"/>
                  <a:gd name="connsiteY2" fmla="*/ 10250 h 10387"/>
                  <a:gd name="connsiteX3" fmla="*/ 5156 w 10001"/>
                  <a:gd name="connsiteY3" fmla="*/ 0 h 10387"/>
                  <a:gd name="connsiteX4" fmla="*/ 0 w 10001"/>
                  <a:gd name="connsiteY4" fmla="*/ 987 h 10387"/>
                  <a:gd name="connsiteX0" fmla="*/ 0 w 9999"/>
                  <a:gd name="connsiteY0" fmla="*/ 987 h 10250"/>
                  <a:gd name="connsiteX1" fmla="*/ 5880 w 9999"/>
                  <a:gd name="connsiteY1" fmla="*/ 8482 h 10250"/>
                  <a:gd name="connsiteX2" fmla="*/ 9999 w 9999"/>
                  <a:gd name="connsiteY2" fmla="*/ 10250 h 10250"/>
                  <a:gd name="connsiteX3" fmla="*/ 5156 w 9999"/>
                  <a:gd name="connsiteY3" fmla="*/ 0 h 10250"/>
                  <a:gd name="connsiteX4" fmla="*/ 0 w 9999"/>
                  <a:gd name="connsiteY4" fmla="*/ 987 h 10250"/>
                  <a:gd name="connsiteX0" fmla="*/ 0 w 10000"/>
                  <a:gd name="connsiteY0" fmla="*/ 963 h 10000"/>
                  <a:gd name="connsiteX1" fmla="*/ 5881 w 10000"/>
                  <a:gd name="connsiteY1" fmla="*/ 8275 h 10000"/>
                  <a:gd name="connsiteX2" fmla="*/ 10000 w 10000"/>
                  <a:gd name="connsiteY2" fmla="*/ 10000 h 10000"/>
                  <a:gd name="connsiteX3" fmla="*/ 5157 w 10000"/>
                  <a:gd name="connsiteY3" fmla="*/ 0 h 10000"/>
                  <a:gd name="connsiteX4" fmla="*/ 0 w 10000"/>
                  <a:gd name="connsiteY4" fmla="*/ 963 h 10000"/>
                  <a:gd name="connsiteX0" fmla="*/ 0 w 10000"/>
                  <a:gd name="connsiteY0" fmla="*/ 963 h 10000"/>
                  <a:gd name="connsiteX1" fmla="*/ 5881 w 10000"/>
                  <a:gd name="connsiteY1" fmla="*/ 8275 h 10000"/>
                  <a:gd name="connsiteX2" fmla="*/ 10000 w 10000"/>
                  <a:gd name="connsiteY2" fmla="*/ 10000 h 10000"/>
                  <a:gd name="connsiteX3" fmla="*/ 5157 w 10000"/>
                  <a:gd name="connsiteY3" fmla="*/ 0 h 10000"/>
                  <a:gd name="connsiteX4" fmla="*/ 0 w 10000"/>
                  <a:gd name="connsiteY4" fmla="*/ 963 h 10000"/>
                  <a:gd name="connsiteX0" fmla="*/ 0 w 10000"/>
                  <a:gd name="connsiteY0" fmla="*/ 963 h 10000"/>
                  <a:gd name="connsiteX1" fmla="*/ 5881 w 10000"/>
                  <a:gd name="connsiteY1" fmla="*/ 8275 h 10000"/>
                  <a:gd name="connsiteX2" fmla="*/ 10000 w 10000"/>
                  <a:gd name="connsiteY2" fmla="*/ 10000 h 10000"/>
                  <a:gd name="connsiteX3" fmla="*/ 5157 w 10000"/>
                  <a:gd name="connsiteY3" fmla="*/ 0 h 10000"/>
                  <a:gd name="connsiteX4" fmla="*/ 0 w 10000"/>
                  <a:gd name="connsiteY4" fmla="*/ 963 h 10000"/>
                  <a:gd name="connsiteX0" fmla="*/ 0 w 10000"/>
                  <a:gd name="connsiteY0" fmla="*/ 569 h 9606"/>
                  <a:gd name="connsiteX1" fmla="*/ 5881 w 10000"/>
                  <a:gd name="connsiteY1" fmla="*/ 7881 h 9606"/>
                  <a:gd name="connsiteX2" fmla="*/ 10000 w 10000"/>
                  <a:gd name="connsiteY2" fmla="*/ 9606 h 9606"/>
                  <a:gd name="connsiteX3" fmla="*/ 5188 w 10000"/>
                  <a:gd name="connsiteY3" fmla="*/ 0 h 9606"/>
                  <a:gd name="connsiteX4" fmla="*/ 0 w 10000"/>
                  <a:gd name="connsiteY4" fmla="*/ 569 h 9606"/>
                  <a:gd name="connsiteX0" fmla="*/ 0 w 10000"/>
                  <a:gd name="connsiteY0" fmla="*/ 592 h 10000"/>
                  <a:gd name="connsiteX1" fmla="*/ 5881 w 10000"/>
                  <a:gd name="connsiteY1" fmla="*/ 8204 h 10000"/>
                  <a:gd name="connsiteX2" fmla="*/ 10000 w 10000"/>
                  <a:gd name="connsiteY2" fmla="*/ 10000 h 10000"/>
                  <a:gd name="connsiteX3" fmla="*/ 5188 w 10000"/>
                  <a:gd name="connsiteY3" fmla="*/ 0 h 10000"/>
                  <a:gd name="connsiteX4" fmla="*/ 0 w 10000"/>
                  <a:gd name="connsiteY4" fmla="*/ 592 h 10000"/>
                  <a:gd name="connsiteX0" fmla="*/ 0 w 10000"/>
                  <a:gd name="connsiteY0" fmla="*/ 592 h 10000"/>
                  <a:gd name="connsiteX1" fmla="*/ 5881 w 10000"/>
                  <a:gd name="connsiteY1" fmla="*/ 8204 h 10000"/>
                  <a:gd name="connsiteX2" fmla="*/ 10000 w 10000"/>
                  <a:gd name="connsiteY2" fmla="*/ 10000 h 10000"/>
                  <a:gd name="connsiteX3" fmla="*/ 5157 w 10000"/>
                  <a:gd name="connsiteY3" fmla="*/ 0 h 10000"/>
                  <a:gd name="connsiteX4" fmla="*/ 0 w 10000"/>
                  <a:gd name="connsiteY4" fmla="*/ 592 h 10000"/>
                  <a:gd name="connsiteX0" fmla="*/ 0 w 10000"/>
                  <a:gd name="connsiteY0" fmla="*/ 592 h 10000"/>
                  <a:gd name="connsiteX1" fmla="*/ 5881 w 10000"/>
                  <a:gd name="connsiteY1" fmla="*/ 8204 h 10000"/>
                  <a:gd name="connsiteX2" fmla="*/ 10000 w 10000"/>
                  <a:gd name="connsiteY2" fmla="*/ 10000 h 10000"/>
                  <a:gd name="connsiteX3" fmla="*/ 5157 w 10000"/>
                  <a:gd name="connsiteY3" fmla="*/ 0 h 10000"/>
                  <a:gd name="connsiteX4" fmla="*/ 0 w 10000"/>
                  <a:gd name="connsiteY4" fmla="*/ 592 h 10000"/>
                  <a:gd name="connsiteX0" fmla="*/ 0 w 10000"/>
                  <a:gd name="connsiteY0" fmla="*/ 592 h 10000"/>
                  <a:gd name="connsiteX1" fmla="*/ 5881 w 10000"/>
                  <a:gd name="connsiteY1" fmla="*/ 8204 h 10000"/>
                  <a:gd name="connsiteX2" fmla="*/ 10000 w 10000"/>
                  <a:gd name="connsiteY2" fmla="*/ 10000 h 10000"/>
                  <a:gd name="connsiteX3" fmla="*/ 5157 w 10000"/>
                  <a:gd name="connsiteY3" fmla="*/ 0 h 10000"/>
                  <a:gd name="connsiteX4" fmla="*/ 0 w 10000"/>
                  <a:gd name="connsiteY4" fmla="*/ 592 h 10000"/>
                  <a:gd name="connsiteX0" fmla="*/ 0 w 10000"/>
                  <a:gd name="connsiteY0" fmla="*/ 592 h 10000"/>
                  <a:gd name="connsiteX1" fmla="*/ 5881 w 10000"/>
                  <a:gd name="connsiteY1" fmla="*/ 8204 h 10000"/>
                  <a:gd name="connsiteX2" fmla="*/ 10000 w 10000"/>
                  <a:gd name="connsiteY2" fmla="*/ 10000 h 10000"/>
                  <a:gd name="connsiteX3" fmla="*/ 5157 w 10000"/>
                  <a:gd name="connsiteY3" fmla="*/ 0 h 10000"/>
                  <a:gd name="connsiteX4" fmla="*/ 0 w 10000"/>
                  <a:gd name="connsiteY4" fmla="*/ 592 h 10000"/>
                  <a:gd name="connsiteX0" fmla="*/ 0 w 9754"/>
                  <a:gd name="connsiteY0" fmla="*/ 71 h 10063"/>
                  <a:gd name="connsiteX1" fmla="*/ 5635 w 9754"/>
                  <a:gd name="connsiteY1" fmla="*/ 8267 h 10063"/>
                  <a:gd name="connsiteX2" fmla="*/ 9754 w 9754"/>
                  <a:gd name="connsiteY2" fmla="*/ 10063 h 10063"/>
                  <a:gd name="connsiteX3" fmla="*/ 4911 w 9754"/>
                  <a:gd name="connsiteY3" fmla="*/ 63 h 10063"/>
                  <a:gd name="connsiteX4" fmla="*/ 0 w 9754"/>
                  <a:gd name="connsiteY4" fmla="*/ 71 h 10063"/>
                  <a:gd name="connsiteX0" fmla="*/ 0 w 9537"/>
                  <a:gd name="connsiteY0" fmla="*/ 298 h 9937"/>
                  <a:gd name="connsiteX1" fmla="*/ 5314 w 9537"/>
                  <a:gd name="connsiteY1" fmla="*/ 8152 h 9937"/>
                  <a:gd name="connsiteX2" fmla="*/ 9537 w 9537"/>
                  <a:gd name="connsiteY2" fmla="*/ 9937 h 9937"/>
                  <a:gd name="connsiteX3" fmla="*/ 4572 w 9537"/>
                  <a:gd name="connsiteY3" fmla="*/ 0 h 9937"/>
                  <a:gd name="connsiteX4" fmla="*/ 0 w 9537"/>
                  <a:gd name="connsiteY4" fmla="*/ 298 h 9937"/>
                  <a:gd name="connsiteX0" fmla="*/ 0 w 10000"/>
                  <a:gd name="connsiteY0" fmla="*/ 2053 h 11753"/>
                  <a:gd name="connsiteX1" fmla="*/ 5572 w 10000"/>
                  <a:gd name="connsiteY1" fmla="*/ 9957 h 11753"/>
                  <a:gd name="connsiteX2" fmla="*/ 10000 w 10000"/>
                  <a:gd name="connsiteY2" fmla="*/ 11753 h 11753"/>
                  <a:gd name="connsiteX3" fmla="*/ 4794 w 10000"/>
                  <a:gd name="connsiteY3" fmla="*/ 1753 h 11753"/>
                  <a:gd name="connsiteX4" fmla="*/ 0 w 10000"/>
                  <a:gd name="connsiteY4" fmla="*/ 2053 h 11753"/>
                  <a:gd name="connsiteX0" fmla="*/ 0 w 10000"/>
                  <a:gd name="connsiteY0" fmla="*/ 2053 h 11753"/>
                  <a:gd name="connsiteX1" fmla="*/ 5572 w 10000"/>
                  <a:gd name="connsiteY1" fmla="*/ 9957 h 11753"/>
                  <a:gd name="connsiteX2" fmla="*/ 10000 w 10000"/>
                  <a:gd name="connsiteY2" fmla="*/ 11753 h 11753"/>
                  <a:gd name="connsiteX3" fmla="*/ 4794 w 10000"/>
                  <a:gd name="connsiteY3" fmla="*/ 1753 h 11753"/>
                  <a:gd name="connsiteX4" fmla="*/ 0 w 10000"/>
                  <a:gd name="connsiteY4" fmla="*/ 2053 h 11753"/>
                  <a:gd name="connsiteX0" fmla="*/ 0 w 10000"/>
                  <a:gd name="connsiteY0" fmla="*/ 300 h 10000"/>
                  <a:gd name="connsiteX1" fmla="*/ 5572 w 10000"/>
                  <a:gd name="connsiteY1" fmla="*/ 8204 h 10000"/>
                  <a:gd name="connsiteX2" fmla="*/ 10000 w 10000"/>
                  <a:gd name="connsiteY2" fmla="*/ 10000 h 10000"/>
                  <a:gd name="connsiteX3" fmla="*/ 4794 w 10000"/>
                  <a:gd name="connsiteY3" fmla="*/ 0 h 10000"/>
                  <a:gd name="connsiteX4" fmla="*/ 0 w 10000"/>
                  <a:gd name="connsiteY4" fmla="*/ 300 h 10000"/>
                  <a:gd name="connsiteX0" fmla="*/ 0 w 7660"/>
                  <a:gd name="connsiteY0" fmla="*/ 495 h 10000"/>
                  <a:gd name="connsiteX1" fmla="*/ 3232 w 7660"/>
                  <a:gd name="connsiteY1" fmla="*/ 8204 h 10000"/>
                  <a:gd name="connsiteX2" fmla="*/ 7660 w 7660"/>
                  <a:gd name="connsiteY2" fmla="*/ 10000 h 10000"/>
                  <a:gd name="connsiteX3" fmla="*/ 2454 w 7660"/>
                  <a:gd name="connsiteY3" fmla="*/ 0 h 10000"/>
                  <a:gd name="connsiteX4" fmla="*/ 0 w 7660"/>
                  <a:gd name="connsiteY4" fmla="*/ 495 h 10000"/>
                  <a:gd name="connsiteX0" fmla="*/ 0 w 8231"/>
                  <a:gd name="connsiteY0" fmla="*/ 495 h 9319"/>
                  <a:gd name="connsiteX1" fmla="*/ 4219 w 8231"/>
                  <a:gd name="connsiteY1" fmla="*/ 8204 h 9319"/>
                  <a:gd name="connsiteX2" fmla="*/ 8213 w 8231"/>
                  <a:gd name="connsiteY2" fmla="*/ 9319 h 9319"/>
                  <a:gd name="connsiteX3" fmla="*/ 3204 w 8231"/>
                  <a:gd name="connsiteY3" fmla="*/ 0 h 9319"/>
                  <a:gd name="connsiteX4" fmla="*/ 0 w 8231"/>
                  <a:gd name="connsiteY4" fmla="*/ 495 h 9319"/>
                  <a:gd name="connsiteX0" fmla="*/ 0 w 10149"/>
                  <a:gd name="connsiteY0" fmla="*/ 322 h 9791"/>
                  <a:gd name="connsiteX1" fmla="*/ 5126 w 10149"/>
                  <a:gd name="connsiteY1" fmla="*/ 8595 h 9791"/>
                  <a:gd name="connsiteX2" fmla="*/ 9978 w 10149"/>
                  <a:gd name="connsiteY2" fmla="*/ 9791 h 9791"/>
                  <a:gd name="connsiteX3" fmla="*/ 4803 w 10149"/>
                  <a:gd name="connsiteY3" fmla="*/ 0 h 9791"/>
                  <a:gd name="connsiteX4" fmla="*/ 0 w 10149"/>
                  <a:gd name="connsiteY4" fmla="*/ 322 h 9791"/>
                  <a:gd name="connsiteX0" fmla="*/ 0 w 9655"/>
                  <a:gd name="connsiteY0" fmla="*/ 116 h 10000"/>
                  <a:gd name="connsiteX1" fmla="*/ 4706 w 9655"/>
                  <a:gd name="connsiteY1" fmla="*/ 8778 h 10000"/>
                  <a:gd name="connsiteX2" fmla="*/ 9487 w 9655"/>
                  <a:gd name="connsiteY2" fmla="*/ 10000 h 10000"/>
                  <a:gd name="connsiteX3" fmla="*/ 4387 w 9655"/>
                  <a:gd name="connsiteY3" fmla="*/ 0 h 10000"/>
                  <a:gd name="connsiteX4" fmla="*/ 0 w 9655"/>
                  <a:gd name="connsiteY4" fmla="*/ 116 h 10000"/>
                  <a:gd name="connsiteX0" fmla="*/ 0 w 9929"/>
                  <a:gd name="connsiteY0" fmla="*/ 49 h 10253"/>
                  <a:gd name="connsiteX1" fmla="*/ 4803 w 9929"/>
                  <a:gd name="connsiteY1" fmla="*/ 9031 h 10253"/>
                  <a:gd name="connsiteX2" fmla="*/ 9755 w 9929"/>
                  <a:gd name="connsiteY2" fmla="*/ 10253 h 10253"/>
                  <a:gd name="connsiteX3" fmla="*/ 4473 w 9929"/>
                  <a:gd name="connsiteY3" fmla="*/ 253 h 10253"/>
                  <a:gd name="connsiteX4" fmla="*/ 0 w 9929"/>
                  <a:gd name="connsiteY4" fmla="*/ 49 h 10253"/>
                  <a:gd name="connsiteX0" fmla="*/ 0 w 10001"/>
                  <a:gd name="connsiteY0" fmla="*/ 48 h 10000"/>
                  <a:gd name="connsiteX1" fmla="*/ 4837 w 10001"/>
                  <a:gd name="connsiteY1" fmla="*/ 8808 h 10000"/>
                  <a:gd name="connsiteX2" fmla="*/ 9825 w 10001"/>
                  <a:gd name="connsiteY2" fmla="*/ 10000 h 10000"/>
                  <a:gd name="connsiteX3" fmla="*/ 4505 w 10001"/>
                  <a:gd name="connsiteY3" fmla="*/ 247 h 10000"/>
                  <a:gd name="connsiteX4" fmla="*/ 0 w 10001"/>
                  <a:gd name="connsiteY4" fmla="*/ 48 h 10000"/>
                  <a:gd name="connsiteX0" fmla="*/ 0 w 9837"/>
                  <a:gd name="connsiteY0" fmla="*/ 48 h 10000"/>
                  <a:gd name="connsiteX1" fmla="*/ 4837 w 9837"/>
                  <a:gd name="connsiteY1" fmla="*/ 8808 h 10000"/>
                  <a:gd name="connsiteX2" fmla="*/ 9825 w 9837"/>
                  <a:gd name="connsiteY2" fmla="*/ 10000 h 10000"/>
                  <a:gd name="connsiteX3" fmla="*/ 4505 w 9837"/>
                  <a:gd name="connsiteY3" fmla="*/ 247 h 10000"/>
                  <a:gd name="connsiteX4" fmla="*/ 0 w 9837"/>
                  <a:gd name="connsiteY4" fmla="*/ 48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837" h="10000">
                    <a:moveTo>
                      <a:pt x="0" y="48"/>
                    </a:moveTo>
                    <a:cubicBezTo>
                      <a:pt x="5358" y="2939"/>
                      <a:pt x="5480" y="7193"/>
                      <a:pt x="4837" y="8808"/>
                    </a:cubicBezTo>
                    <a:cubicBezTo>
                      <a:pt x="7756" y="9548"/>
                      <a:pt x="8854" y="9703"/>
                      <a:pt x="9825" y="10000"/>
                    </a:cubicBezTo>
                    <a:cubicBezTo>
                      <a:pt x="9825" y="10000"/>
                      <a:pt x="10350" y="2684"/>
                      <a:pt x="4505" y="247"/>
                    </a:cubicBezTo>
                    <a:cubicBezTo>
                      <a:pt x="4025" y="287"/>
                      <a:pt x="3568" y="-139"/>
                      <a:pt x="0" y="48"/>
                    </a:cubicBezTo>
                    <a:close/>
                  </a:path>
                </a:pathLst>
              </a:custGeom>
              <a:solidFill>
                <a:srgbClr val="D2D2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325" name="Freeform 15"/>
              <p:cNvSpPr>
                <a:spLocks/>
              </p:cNvSpPr>
              <p:nvPr/>
            </p:nvSpPr>
            <p:spPr bwMode="auto">
              <a:xfrm>
                <a:off x="4519571" y="6161966"/>
                <a:ext cx="1435100" cy="851689"/>
              </a:xfrm>
              <a:custGeom>
                <a:avLst/>
                <a:gdLst>
                  <a:gd name="T0" fmla="*/ 456 w 456"/>
                  <a:gd name="T1" fmla="*/ 0 h 265"/>
                  <a:gd name="T2" fmla="*/ 449 w 456"/>
                  <a:gd name="T3" fmla="*/ 0 h 265"/>
                  <a:gd name="T4" fmla="*/ 0 w 456"/>
                  <a:gd name="T5" fmla="*/ 265 h 265"/>
                  <a:gd name="T6" fmla="*/ 85 w 456"/>
                  <a:gd name="T7" fmla="*/ 265 h 265"/>
                  <a:gd name="T8" fmla="*/ 456 w 456"/>
                  <a:gd name="T9" fmla="*/ 0 h 265"/>
                </a:gdLst>
                <a:ahLst/>
                <a:cxnLst>
                  <a:cxn ang="0">
                    <a:pos x="T0" y="T1"/>
                  </a:cxn>
                  <a:cxn ang="0">
                    <a:pos x="T2" y="T3"/>
                  </a:cxn>
                  <a:cxn ang="0">
                    <a:pos x="T4" y="T5"/>
                  </a:cxn>
                  <a:cxn ang="0">
                    <a:pos x="T6" y="T7"/>
                  </a:cxn>
                  <a:cxn ang="0">
                    <a:pos x="T8" y="T9"/>
                  </a:cxn>
                </a:cxnLst>
                <a:rect l="0" t="0" r="r" b="b"/>
                <a:pathLst>
                  <a:path w="456" h="265">
                    <a:moveTo>
                      <a:pt x="456" y="0"/>
                    </a:moveTo>
                    <a:cubicBezTo>
                      <a:pt x="454" y="0"/>
                      <a:pt x="451" y="0"/>
                      <a:pt x="449" y="0"/>
                    </a:cubicBezTo>
                    <a:cubicBezTo>
                      <a:pt x="177" y="51"/>
                      <a:pt x="0" y="265"/>
                      <a:pt x="0" y="265"/>
                    </a:cubicBezTo>
                    <a:cubicBezTo>
                      <a:pt x="85" y="265"/>
                      <a:pt x="85" y="265"/>
                      <a:pt x="85" y="265"/>
                    </a:cubicBezTo>
                    <a:cubicBezTo>
                      <a:pt x="85" y="265"/>
                      <a:pt x="252" y="60"/>
                      <a:pt x="456" y="0"/>
                    </a:cubicBezTo>
                    <a:close/>
                  </a:path>
                </a:pathLst>
              </a:custGeom>
              <a:solidFill>
                <a:srgbClr val="E8E8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326" name="Freeform 16"/>
              <p:cNvSpPr>
                <a:spLocks/>
              </p:cNvSpPr>
              <p:nvPr/>
            </p:nvSpPr>
            <p:spPr bwMode="auto">
              <a:xfrm>
                <a:off x="6095959" y="6272292"/>
                <a:ext cx="474663" cy="741363"/>
              </a:xfrm>
              <a:custGeom>
                <a:avLst/>
                <a:gdLst>
                  <a:gd name="T0" fmla="*/ 151 w 151"/>
                  <a:gd name="T1" fmla="*/ 4 h 235"/>
                  <a:gd name="T2" fmla="*/ 135 w 151"/>
                  <a:gd name="T3" fmla="*/ 0 h 235"/>
                  <a:gd name="T4" fmla="*/ 20 w 151"/>
                  <a:gd name="T5" fmla="*/ 235 h 235"/>
                  <a:gd name="T6" fmla="*/ 55 w 151"/>
                  <a:gd name="T7" fmla="*/ 235 h 235"/>
                  <a:gd name="T8" fmla="*/ 151 w 151"/>
                  <a:gd name="T9" fmla="*/ 4 h 235"/>
                </a:gdLst>
                <a:ahLst/>
                <a:cxnLst>
                  <a:cxn ang="0">
                    <a:pos x="T0" y="T1"/>
                  </a:cxn>
                  <a:cxn ang="0">
                    <a:pos x="T2" y="T3"/>
                  </a:cxn>
                  <a:cxn ang="0">
                    <a:pos x="T4" y="T5"/>
                  </a:cxn>
                  <a:cxn ang="0">
                    <a:pos x="T6" y="T7"/>
                  </a:cxn>
                  <a:cxn ang="0">
                    <a:pos x="T8" y="T9"/>
                  </a:cxn>
                </a:cxnLst>
                <a:rect l="0" t="0" r="r" b="b"/>
                <a:pathLst>
                  <a:path w="151" h="235">
                    <a:moveTo>
                      <a:pt x="151" y="4"/>
                    </a:moveTo>
                    <a:cubicBezTo>
                      <a:pt x="146" y="3"/>
                      <a:pt x="140" y="1"/>
                      <a:pt x="135" y="0"/>
                    </a:cubicBezTo>
                    <a:cubicBezTo>
                      <a:pt x="128" y="5"/>
                      <a:pt x="0" y="107"/>
                      <a:pt x="20" y="235"/>
                    </a:cubicBezTo>
                    <a:cubicBezTo>
                      <a:pt x="55" y="235"/>
                      <a:pt x="55" y="235"/>
                      <a:pt x="55" y="235"/>
                    </a:cubicBezTo>
                    <a:cubicBezTo>
                      <a:pt x="29" y="103"/>
                      <a:pt x="151" y="4"/>
                      <a:pt x="151" y="4"/>
                    </a:cubicBezTo>
                    <a:close/>
                  </a:path>
                </a:pathLst>
              </a:custGeom>
              <a:solidFill>
                <a:srgbClr val="E8E8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327" name="Freeform 17"/>
              <p:cNvSpPr>
                <a:spLocks/>
              </p:cNvSpPr>
              <p:nvPr/>
            </p:nvSpPr>
            <p:spPr bwMode="auto">
              <a:xfrm>
                <a:off x="4786271" y="6167544"/>
                <a:ext cx="1735138" cy="846111"/>
              </a:xfrm>
              <a:custGeom>
                <a:avLst/>
                <a:gdLst>
                  <a:gd name="T0" fmla="*/ 551 w 551"/>
                  <a:gd name="T1" fmla="*/ 30 h 265"/>
                  <a:gd name="T2" fmla="*/ 371 w 551"/>
                  <a:gd name="T3" fmla="*/ 0 h 265"/>
                  <a:gd name="T4" fmla="*/ 0 w 551"/>
                  <a:gd name="T5" fmla="*/ 265 h 265"/>
                  <a:gd name="T6" fmla="*/ 436 w 551"/>
                  <a:gd name="T7" fmla="*/ 265 h 265"/>
                  <a:gd name="T8" fmla="*/ 551 w 551"/>
                  <a:gd name="T9" fmla="*/ 30 h 265"/>
                </a:gdLst>
                <a:ahLst/>
                <a:cxnLst>
                  <a:cxn ang="0">
                    <a:pos x="T0" y="T1"/>
                  </a:cxn>
                  <a:cxn ang="0">
                    <a:pos x="T2" y="T3"/>
                  </a:cxn>
                  <a:cxn ang="0">
                    <a:pos x="T4" y="T5"/>
                  </a:cxn>
                  <a:cxn ang="0">
                    <a:pos x="T6" y="T7"/>
                  </a:cxn>
                  <a:cxn ang="0">
                    <a:pos x="T8" y="T9"/>
                  </a:cxn>
                </a:cxnLst>
                <a:rect l="0" t="0" r="r" b="b"/>
                <a:pathLst>
                  <a:path w="551" h="265">
                    <a:moveTo>
                      <a:pt x="551" y="30"/>
                    </a:moveTo>
                    <a:cubicBezTo>
                      <a:pt x="492" y="14"/>
                      <a:pt x="432" y="4"/>
                      <a:pt x="371" y="0"/>
                    </a:cubicBezTo>
                    <a:cubicBezTo>
                      <a:pt x="167" y="60"/>
                      <a:pt x="0" y="265"/>
                      <a:pt x="0" y="265"/>
                    </a:cubicBezTo>
                    <a:cubicBezTo>
                      <a:pt x="436" y="265"/>
                      <a:pt x="436" y="265"/>
                      <a:pt x="436" y="265"/>
                    </a:cubicBezTo>
                    <a:cubicBezTo>
                      <a:pt x="416" y="137"/>
                      <a:pt x="544" y="35"/>
                      <a:pt x="551" y="30"/>
                    </a:cubicBezTo>
                    <a:close/>
                  </a:path>
                </a:pathLst>
              </a:custGeom>
              <a:solidFill>
                <a:srgbClr val="9696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grpSp>
        <p:sp>
          <p:nvSpPr>
            <p:cNvPr id="20" name="Freeform 286"/>
            <p:cNvSpPr>
              <a:spLocks/>
            </p:cNvSpPr>
            <p:nvPr/>
          </p:nvSpPr>
          <p:spPr bwMode="auto">
            <a:xfrm flipH="1">
              <a:off x="2688591" y="4327021"/>
              <a:ext cx="147463" cy="409545"/>
            </a:xfrm>
            <a:custGeom>
              <a:avLst/>
              <a:gdLst>
                <a:gd name="T0" fmla="*/ 104 w 220"/>
                <a:gd name="T1" fmla="*/ 0 h 611"/>
                <a:gd name="T2" fmla="*/ 0 w 220"/>
                <a:gd name="T3" fmla="*/ 0 h 611"/>
                <a:gd name="T4" fmla="*/ 0 w 220"/>
                <a:gd name="T5" fmla="*/ 611 h 611"/>
                <a:gd name="T6" fmla="*/ 220 w 220"/>
                <a:gd name="T7" fmla="*/ 611 h 611"/>
                <a:gd name="T8" fmla="*/ 104 w 220"/>
                <a:gd name="T9" fmla="*/ 0 h 611"/>
              </a:gdLst>
              <a:ahLst/>
              <a:cxnLst>
                <a:cxn ang="0">
                  <a:pos x="T0" y="T1"/>
                </a:cxn>
                <a:cxn ang="0">
                  <a:pos x="T2" y="T3"/>
                </a:cxn>
                <a:cxn ang="0">
                  <a:pos x="T4" y="T5"/>
                </a:cxn>
                <a:cxn ang="0">
                  <a:pos x="T6" y="T7"/>
                </a:cxn>
                <a:cxn ang="0">
                  <a:pos x="T8" y="T9"/>
                </a:cxn>
              </a:cxnLst>
              <a:rect l="0" t="0" r="r" b="b"/>
              <a:pathLst>
                <a:path w="220" h="611">
                  <a:moveTo>
                    <a:pt x="104" y="0"/>
                  </a:moveTo>
                  <a:lnTo>
                    <a:pt x="0" y="0"/>
                  </a:lnTo>
                  <a:lnTo>
                    <a:pt x="0" y="611"/>
                  </a:lnTo>
                  <a:lnTo>
                    <a:pt x="220" y="611"/>
                  </a:lnTo>
                  <a:lnTo>
                    <a:pt x="104" y="0"/>
                  </a:lnTo>
                  <a:close/>
                </a:path>
              </a:pathLst>
            </a:cu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1" name="Rectangle 515"/>
            <p:cNvSpPr>
              <a:spLocks noChangeArrowheads="1"/>
            </p:cNvSpPr>
            <p:nvPr/>
          </p:nvSpPr>
          <p:spPr bwMode="auto">
            <a:xfrm flipH="1">
              <a:off x="3132990" y="5499353"/>
              <a:ext cx="211141" cy="536900"/>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22" name="Rectangle 516"/>
            <p:cNvSpPr>
              <a:spLocks noChangeArrowheads="1"/>
            </p:cNvSpPr>
            <p:nvPr/>
          </p:nvSpPr>
          <p:spPr bwMode="auto">
            <a:xfrm flipH="1">
              <a:off x="3159132" y="5343847"/>
              <a:ext cx="158858" cy="155507"/>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23" name="Freeform 517"/>
            <p:cNvSpPr>
              <a:spLocks/>
            </p:cNvSpPr>
            <p:nvPr/>
          </p:nvSpPr>
          <p:spPr bwMode="auto">
            <a:xfrm flipH="1">
              <a:off x="3199349" y="5241963"/>
              <a:ext cx="79094" cy="101884"/>
            </a:xfrm>
            <a:custGeom>
              <a:avLst/>
              <a:gdLst>
                <a:gd name="T0" fmla="*/ 81 w 118"/>
                <a:gd name="T1" fmla="*/ 0 h 152"/>
                <a:gd name="T2" fmla="*/ 37 w 118"/>
                <a:gd name="T3" fmla="*/ 0 h 152"/>
                <a:gd name="T4" fmla="*/ 0 w 118"/>
                <a:gd name="T5" fmla="*/ 152 h 152"/>
                <a:gd name="T6" fmla="*/ 118 w 118"/>
                <a:gd name="T7" fmla="*/ 152 h 152"/>
                <a:gd name="T8" fmla="*/ 81 w 118"/>
                <a:gd name="T9" fmla="*/ 0 h 152"/>
              </a:gdLst>
              <a:ahLst/>
              <a:cxnLst>
                <a:cxn ang="0">
                  <a:pos x="T0" y="T1"/>
                </a:cxn>
                <a:cxn ang="0">
                  <a:pos x="T2" y="T3"/>
                </a:cxn>
                <a:cxn ang="0">
                  <a:pos x="T4" y="T5"/>
                </a:cxn>
                <a:cxn ang="0">
                  <a:pos x="T6" y="T7"/>
                </a:cxn>
                <a:cxn ang="0">
                  <a:pos x="T8" y="T9"/>
                </a:cxn>
              </a:cxnLst>
              <a:rect l="0" t="0" r="r" b="b"/>
              <a:pathLst>
                <a:path w="118" h="152">
                  <a:moveTo>
                    <a:pt x="81" y="0"/>
                  </a:moveTo>
                  <a:lnTo>
                    <a:pt x="37" y="0"/>
                  </a:lnTo>
                  <a:lnTo>
                    <a:pt x="0" y="152"/>
                  </a:lnTo>
                  <a:lnTo>
                    <a:pt x="118" y="152"/>
                  </a:lnTo>
                  <a:lnTo>
                    <a:pt x="81" y="0"/>
                  </a:ln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24" name="Rectangle 518"/>
            <p:cNvSpPr>
              <a:spLocks noChangeArrowheads="1"/>
            </p:cNvSpPr>
            <p:nvPr/>
          </p:nvSpPr>
          <p:spPr bwMode="auto">
            <a:xfrm flipH="1">
              <a:off x="3291849" y="5535549"/>
              <a:ext cx="22790" cy="500704"/>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25" name="Rectangle 519"/>
            <p:cNvSpPr>
              <a:spLocks noChangeArrowheads="1"/>
            </p:cNvSpPr>
            <p:nvPr/>
          </p:nvSpPr>
          <p:spPr bwMode="auto">
            <a:xfrm flipH="1">
              <a:off x="3248950" y="5535549"/>
              <a:ext cx="22790" cy="500704"/>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26" name="Rectangle 520"/>
            <p:cNvSpPr>
              <a:spLocks noChangeArrowheads="1"/>
            </p:cNvSpPr>
            <p:nvPr/>
          </p:nvSpPr>
          <p:spPr bwMode="auto">
            <a:xfrm flipH="1">
              <a:off x="3205382" y="5535549"/>
              <a:ext cx="23460" cy="500704"/>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27" name="Rectangle 521"/>
            <p:cNvSpPr>
              <a:spLocks noChangeArrowheads="1"/>
            </p:cNvSpPr>
            <p:nvPr/>
          </p:nvSpPr>
          <p:spPr bwMode="auto">
            <a:xfrm flipH="1">
              <a:off x="3162484" y="5535549"/>
              <a:ext cx="21449" cy="500704"/>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28" name="Rectangle 522"/>
            <p:cNvSpPr>
              <a:spLocks noChangeArrowheads="1"/>
            </p:cNvSpPr>
            <p:nvPr/>
          </p:nvSpPr>
          <p:spPr bwMode="auto">
            <a:xfrm flipH="1">
              <a:off x="3159132" y="5343847"/>
              <a:ext cx="158858" cy="16757"/>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29" name="Rectangle 523"/>
            <p:cNvSpPr>
              <a:spLocks noChangeArrowheads="1"/>
            </p:cNvSpPr>
            <p:nvPr/>
          </p:nvSpPr>
          <p:spPr bwMode="auto">
            <a:xfrm flipH="1">
              <a:off x="3132990" y="5484607"/>
              <a:ext cx="211141" cy="14746"/>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30" name="Freeform 524"/>
            <p:cNvSpPr>
              <a:spLocks/>
            </p:cNvSpPr>
            <p:nvPr/>
          </p:nvSpPr>
          <p:spPr bwMode="auto">
            <a:xfrm flipH="1">
              <a:off x="2766343" y="4327021"/>
              <a:ext cx="1343926" cy="409545"/>
            </a:xfrm>
            <a:custGeom>
              <a:avLst/>
              <a:gdLst>
                <a:gd name="T0" fmla="*/ 2005 w 2005"/>
                <a:gd name="T1" fmla="*/ 0 h 611"/>
                <a:gd name="T2" fmla="*/ 103 w 2005"/>
                <a:gd name="T3" fmla="*/ 0 h 611"/>
                <a:gd name="T4" fmla="*/ 0 w 2005"/>
                <a:gd name="T5" fmla="*/ 611 h 611"/>
                <a:gd name="T6" fmla="*/ 1901 w 2005"/>
                <a:gd name="T7" fmla="*/ 611 h 611"/>
                <a:gd name="T8" fmla="*/ 2005 w 2005"/>
                <a:gd name="T9" fmla="*/ 0 h 611"/>
              </a:gdLst>
              <a:ahLst/>
              <a:cxnLst>
                <a:cxn ang="0">
                  <a:pos x="T0" y="T1"/>
                </a:cxn>
                <a:cxn ang="0">
                  <a:pos x="T2" y="T3"/>
                </a:cxn>
                <a:cxn ang="0">
                  <a:pos x="T4" y="T5"/>
                </a:cxn>
                <a:cxn ang="0">
                  <a:pos x="T6" y="T7"/>
                </a:cxn>
                <a:cxn ang="0">
                  <a:pos x="T8" y="T9"/>
                </a:cxn>
              </a:cxnLst>
              <a:rect l="0" t="0" r="r" b="b"/>
              <a:pathLst>
                <a:path w="2005" h="611">
                  <a:moveTo>
                    <a:pt x="2005" y="0"/>
                  </a:moveTo>
                  <a:lnTo>
                    <a:pt x="103" y="0"/>
                  </a:lnTo>
                  <a:lnTo>
                    <a:pt x="0" y="611"/>
                  </a:lnTo>
                  <a:lnTo>
                    <a:pt x="1901" y="611"/>
                  </a:lnTo>
                  <a:lnTo>
                    <a:pt x="2005" y="0"/>
                  </a:ln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31" name="Rectangle 525"/>
            <p:cNvSpPr>
              <a:spLocks noChangeArrowheads="1"/>
            </p:cNvSpPr>
            <p:nvPr/>
          </p:nvSpPr>
          <p:spPr bwMode="auto">
            <a:xfrm flipH="1">
              <a:off x="2870239" y="4736567"/>
              <a:ext cx="1205846" cy="1438435"/>
            </a:xfrm>
            <a:prstGeom prst="rect">
              <a:avLst/>
            </a:prstGeom>
            <a:solidFill>
              <a:schemeClr val="accent2"/>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32" name="Freeform 526"/>
            <p:cNvSpPr>
              <a:spLocks/>
            </p:cNvSpPr>
            <p:nvPr/>
          </p:nvSpPr>
          <p:spPr bwMode="auto">
            <a:xfrm flipH="1">
              <a:off x="3218787" y="4373271"/>
              <a:ext cx="510089" cy="321738"/>
            </a:xfrm>
            <a:custGeom>
              <a:avLst/>
              <a:gdLst>
                <a:gd name="T0" fmla="*/ 381 w 761"/>
                <a:gd name="T1" fmla="*/ 0 h 480"/>
                <a:gd name="T2" fmla="*/ 0 w 761"/>
                <a:gd name="T3" fmla="*/ 480 h 480"/>
                <a:gd name="T4" fmla="*/ 761 w 761"/>
                <a:gd name="T5" fmla="*/ 480 h 480"/>
                <a:gd name="T6" fmla="*/ 381 w 761"/>
                <a:gd name="T7" fmla="*/ 0 h 480"/>
              </a:gdLst>
              <a:ahLst/>
              <a:cxnLst>
                <a:cxn ang="0">
                  <a:pos x="T0" y="T1"/>
                </a:cxn>
                <a:cxn ang="0">
                  <a:pos x="T2" y="T3"/>
                </a:cxn>
                <a:cxn ang="0">
                  <a:pos x="T4" y="T5"/>
                </a:cxn>
                <a:cxn ang="0">
                  <a:pos x="T6" y="T7"/>
                </a:cxn>
              </a:cxnLst>
              <a:rect l="0" t="0" r="r" b="b"/>
              <a:pathLst>
                <a:path w="761" h="480">
                  <a:moveTo>
                    <a:pt x="381" y="0"/>
                  </a:moveTo>
                  <a:lnTo>
                    <a:pt x="0" y="480"/>
                  </a:lnTo>
                  <a:lnTo>
                    <a:pt x="761" y="480"/>
                  </a:lnTo>
                  <a:lnTo>
                    <a:pt x="381" y="0"/>
                  </a:lnTo>
                  <a:close/>
                </a:path>
              </a:pathLst>
            </a:cu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33" name="Rectangle 527"/>
            <p:cNvSpPr>
              <a:spLocks noChangeArrowheads="1"/>
            </p:cNvSpPr>
            <p:nvPr/>
          </p:nvSpPr>
          <p:spPr bwMode="auto">
            <a:xfrm flipH="1">
              <a:off x="2984187" y="4577709"/>
              <a:ext cx="138750" cy="117300"/>
            </a:xfrm>
            <a:prstGeom prst="rect">
              <a:avLst/>
            </a:prstGeom>
            <a:solidFill>
              <a:schemeClr val="accent2">
                <a:lumMod val="50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34" name="Freeform 528"/>
            <p:cNvSpPr>
              <a:spLocks/>
            </p:cNvSpPr>
            <p:nvPr/>
          </p:nvSpPr>
          <p:spPr bwMode="auto">
            <a:xfrm flipH="1">
              <a:off x="2984187" y="4453706"/>
              <a:ext cx="138750" cy="110598"/>
            </a:xfrm>
            <a:custGeom>
              <a:avLst/>
              <a:gdLst>
                <a:gd name="T0" fmla="*/ 207 w 207"/>
                <a:gd name="T1" fmla="*/ 165 h 165"/>
                <a:gd name="T2" fmla="*/ 0 w 207"/>
                <a:gd name="T3" fmla="*/ 165 h 165"/>
                <a:gd name="T4" fmla="*/ 103 w 207"/>
                <a:gd name="T5" fmla="*/ 0 h 165"/>
                <a:gd name="T6" fmla="*/ 207 w 207"/>
                <a:gd name="T7" fmla="*/ 165 h 165"/>
              </a:gdLst>
              <a:ahLst/>
              <a:cxnLst>
                <a:cxn ang="0">
                  <a:pos x="T0" y="T1"/>
                </a:cxn>
                <a:cxn ang="0">
                  <a:pos x="T2" y="T3"/>
                </a:cxn>
                <a:cxn ang="0">
                  <a:pos x="T4" y="T5"/>
                </a:cxn>
                <a:cxn ang="0">
                  <a:pos x="T6" y="T7"/>
                </a:cxn>
              </a:cxnLst>
              <a:rect l="0" t="0" r="r" b="b"/>
              <a:pathLst>
                <a:path w="207" h="165">
                  <a:moveTo>
                    <a:pt x="207" y="165"/>
                  </a:moveTo>
                  <a:lnTo>
                    <a:pt x="0" y="165"/>
                  </a:lnTo>
                  <a:lnTo>
                    <a:pt x="103" y="0"/>
                  </a:lnTo>
                  <a:lnTo>
                    <a:pt x="207" y="165"/>
                  </a:lnTo>
                  <a:close/>
                </a:path>
              </a:pathLst>
            </a:custGeom>
            <a:solidFill>
              <a:schemeClr val="accent2">
                <a:lumMod val="50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35" name="Rectangle 529"/>
            <p:cNvSpPr>
              <a:spLocks noChangeArrowheads="1"/>
            </p:cNvSpPr>
            <p:nvPr/>
          </p:nvSpPr>
          <p:spPr bwMode="auto">
            <a:xfrm flipH="1">
              <a:off x="3022393" y="4604520"/>
              <a:ext cx="64348" cy="64348"/>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36" name="Rectangle 530"/>
            <p:cNvSpPr>
              <a:spLocks noChangeArrowheads="1"/>
            </p:cNvSpPr>
            <p:nvPr/>
          </p:nvSpPr>
          <p:spPr bwMode="auto">
            <a:xfrm flipH="1">
              <a:off x="3821375" y="4577709"/>
              <a:ext cx="138750" cy="117300"/>
            </a:xfrm>
            <a:prstGeom prst="rect">
              <a:avLst/>
            </a:prstGeom>
            <a:solidFill>
              <a:schemeClr val="accent2">
                <a:lumMod val="50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37" name="Freeform 531"/>
            <p:cNvSpPr>
              <a:spLocks/>
            </p:cNvSpPr>
            <p:nvPr/>
          </p:nvSpPr>
          <p:spPr bwMode="auto">
            <a:xfrm flipH="1">
              <a:off x="3821375" y="4453706"/>
              <a:ext cx="138750" cy="110598"/>
            </a:xfrm>
            <a:custGeom>
              <a:avLst/>
              <a:gdLst>
                <a:gd name="T0" fmla="*/ 207 w 207"/>
                <a:gd name="T1" fmla="*/ 165 h 165"/>
                <a:gd name="T2" fmla="*/ 0 w 207"/>
                <a:gd name="T3" fmla="*/ 165 h 165"/>
                <a:gd name="T4" fmla="*/ 103 w 207"/>
                <a:gd name="T5" fmla="*/ 0 h 165"/>
                <a:gd name="T6" fmla="*/ 207 w 207"/>
                <a:gd name="T7" fmla="*/ 165 h 165"/>
              </a:gdLst>
              <a:ahLst/>
              <a:cxnLst>
                <a:cxn ang="0">
                  <a:pos x="T0" y="T1"/>
                </a:cxn>
                <a:cxn ang="0">
                  <a:pos x="T2" y="T3"/>
                </a:cxn>
                <a:cxn ang="0">
                  <a:pos x="T4" y="T5"/>
                </a:cxn>
                <a:cxn ang="0">
                  <a:pos x="T6" y="T7"/>
                </a:cxn>
              </a:cxnLst>
              <a:rect l="0" t="0" r="r" b="b"/>
              <a:pathLst>
                <a:path w="207" h="165">
                  <a:moveTo>
                    <a:pt x="207" y="165"/>
                  </a:moveTo>
                  <a:lnTo>
                    <a:pt x="0" y="165"/>
                  </a:lnTo>
                  <a:lnTo>
                    <a:pt x="103" y="0"/>
                  </a:lnTo>
                  <a:lnTo>
                    <a:pt x="207" y="165"/>
                  </a:lnTo>
                  <a:close/>
                </a:path>
              </a:pathLst>
            </a:custGeom>
            <a:solidFill>
              <a:schemeClr val="accent2">
                <a:lumMod val="50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38" name="Rectangle 532"/>
            <p:cNvSpPr>
              <a:spLocks noChangeArrowheads="1"/>
            </p:cNvSpPr>
            <p:nvPr/>
          </p:nvSpPr>
          <p:spPr bwMode="auto">
            <a:xfrm flipH="1">
              <a:off x="3859581" y="4604520"/>
              <a:ext cx="64348" cy="64348"/>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39" name="Freeform 533"/>
            <p:cNvSpPr>
              <a:spLocks/>
            </p:cNvSpPr>
            <p:nvPr/>
          </p:nvSpPr>
          <p:spPr bwMode="auto">
            <a:xfrm flipH="1">
              <a:off x="3421884" y="4516713"/>
              <a:ext cx="103895" cy="178296"/>
            </a:xfrm>
            <a:custGeom>
              <a:avLst/>
              <a:gdLst>
                <a:gd name="T0" fmla="*/ 32 w 63"/>
                <a:gd name="T1" fmla="*/ 0 h 108"/>
                <a:gd name="T2" fmla="*/ 0 w 63"/>
                <a:gd name="T3" fmla="*/ 31 h 108"/>
                <a:gd name="T4" fmla="*/ 0 w 63"/>
                <a:gd name="T5" fmla="*/ 108 h 108"/>
                <a:gd name="T6" fmla="*/ 63 w 63"/>
                <a:gd name="T7" fmla="*/ 108 h 108"/>
                <a:gd name="T8" fmla="*/ 63 w 63"/>
                <a:gd name="T9" fmla="*/ 31 h 108"/>
                <a:gd name="T10" fmla="*/ 32 w 63"/>
                <a:gd name="T11" fmla="*/ 0 h 108"/>
              </a:gdLst>
              <a:ahLst/>
              <a:cxnLst>
                <a:cxn ang="0">
                  <a:pos x="T0" y="T1"/>
                </a:cxn>
                <a:cxn ang="0">
                  <a:pos x="T2" y="T3"/>
                </a:cxn>
                <a:cxn ang="0">
                  <a:pos x="T4" y="T5"/>
                </a:cxn>
                <a:cxn ang="0">
                  <a:pos x="T6" y="T7"/>
                </a:cxn>
                <a:cxn ang="0">
                  <a:pos x="T8" y="T9"/>
                </a:cxn>
                <a:cxn ang="0">
                  <a:pos x="T10" y="T11"/>
                </a:cxn>
              </a:cxnLst>
              <a:rect l="0" t="0" r="r" b="b"/>
              <a:pathLst>
                <a:path w="63" h="108">
                  <a:moveTo>
                    <a:pt x="32" y="0"/>
                  </a:moveTo>
                  <a:cubicBezTo>
                    <a:pt x="14" y="0"/>
                    <a:pt x="0" y="14"/>
                    <a:pt x="0" y="31"/>
                  </a:cubicBezTo>
                  <a:cubicBezTo>
                    <a:pt x="0" y="108"/>
                    <a:pt x="0" y="108"/>
                    <a:pt x="0" y="108"/>
                  </a:cubicBezTo>
                  <a:cubicBezTo>
                    <a:pt x="63" y="108"/>
                    <a:pt x="63" y="108"/>
                    <a:pt x="63" y="108"/>
                  </a:cubicBezTo>
                  <a:cubicBezTo>
                    <a:pt x="63" y="31"/>
                    <a:pt x="63" y="31"/>
                    <a:pt x="63" y="31"/>
                  </a:cubicBezTo>
                  <a:cubicBezTo>
                    <a:pt x="63" y="14"/>
                    <a:pt x="49" y="0"/>
                    <a:pt x="32" y="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40" name="Freeform 534"/>
            <p:cNvSpPr>
              <a:spLocks/>
            </p:cNvSpPr>
            <p:nvPr/>
          </p:nvSpPr>
          <p:spPr bwMode="auto">
            <a:xfrm flipH="1">
              <a:off x="3917226" y="4871965"/>
              <a:ext cx="103895" cy="178296"/>
            </a:xfrm>
            <a:custGeom>
              <a:avLst/>
              <a:gdLst>
                <a:gd name="T0" fmla="*/ 31 w 63"/>
                <a:gd name="T1" fmla="*/ 0 h 108"/>
                <a:gd name="T2" fmla="*/ 0 w 63"/>
                <a:gd name="T3" fmla="*/ 31 h 108"/>
                <a:gd name="T4" fmla="*/ 0 w 63"/>
                <a:gd name="T5" fmla="*/ 108 h 108"/>
                <a:gd name="T6" fmla="*/ 63 w 63"/>
                <a:gd name="T7" fmla="*/ 108 h 108"/>
                <a:gd name="T8" fmla="*/ 63 w 63"/>
                <a:gd name="T9" fmla="*/ 31 h 108"/>
                <a:gd name="T10" fmla="*/ 31 w 63"/>
                <a:gd name="T11" fmla="*/ 0 h 108"/>
              </a:gdLst>
              <a:ahLst/>
              <a:cxnLst>
                <a:cxn ang="0">
                  <a:pos x="T0" y="T1"/>
                </a:cxn>
                <a:cxn ang="0">
                  <a:pos x="T2" y="T3"/>
                </a:cxn>
                <a:cxn ang="0">
                  <a:pos x="T4" y="T5"/>
                </a:cxn>
                <a:cxn ang="0">
                  <a:pos x="T6" y="T7"/>
                </a:cxn>
                <a:cxn ang="0">
                  <a:pos x="T8" y="T9"/>
                </a:cxn>
                <a:cxn ang="0">
                  <a:pos x="T10" y="T11"/>
                </a:cxn>
              </a:cxnLst>
              <a:rect l="0" t="0" r="r" b="b"/>
              <a:pathLst>
                <a:path w="63" h="108">
                  <a:moveTo>
                    <a:pt x="31" y="0"/>
                  </a:moveTo>
                  <a:cubicBezTo>
                    <a:pt x="14" y="0"/>
                    <a:pt x="0" y="14"/>
                    <a:pt x="0" y="31"/>
                  </a:cubicBezTo>
                  <a:cubicBezTo>
                    <a:pt x="0" y="108"/>
                    <a:pt x="0" y="108"/>
                    <a:pt x="0" y="108"/>
                  </a:cubicBezTo>
                  <a:cubicBezTo>
                    <a:pt x="63" y="108"/>
                    <a:pt x="63" y="108"/>
                    <a:pt x="63" y="108"/>
                  </a:cubicBezTo>
                  <a:cubicBezTo>
                    <a:pt x="63" y="31"/>
                    <a:pt x="63" y="31"/>
                    <a:pt x="63" y="31"/>
                  </a:cubicBezTo>
                  <a:cubicBezTo>
                    <a:pt x="63" y="14"/>
                    <a:pt x="49" y="0"/>
                    <a:pt x="31" y="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41" name="Freeform 535"/>
            <p:cNvSpPr>
              <a:spLocks/>
            </p:cNvSpPr>
            <p:nvPr/>
          </p:nvSpPr>
          <p:spPr bwMode="auto">
            <a:xfrm flipH="1">
              <a:off x="2929894" y="4871965"/>
              <a:ext cx="102554" cy="178296"/>
            </a:xfrm>
            <a:custGeom>
              <a:avLst/>
              <a:gdLst>
                <a:gd name="T0" fmla="*/ 31 w 62"/>
                <a:gd name="T1" fmla="*/ 0 h 108"/>
                <a:gd name="T2" fmla="*/ 0 w 62"/>
                <a:gd name="T3" fmla="*/ 31 h 108"/>
                <a:gd name="T4" fmla="*/ 0 w 62"/>
                <a:gd name="T5" fmla="*/ 108 h 108"/>
                <a:gd name="T6" fmla="*/ 62 w 62"/>
                <a:gd name="T7" fmla="*/ 108 h 108"/>
                <a:gd name="T8" fmla="*/ 62 w 62"/>
                <a:gd name="T9" fmla="*/ 31 h 108"/>
                <a:gd name="T10" fmla="*/ 31 w 62"/>
                <a:gd name="T11" fmla="*/ 0 h 108"/>
              </a:gdLst>
              <a:ahLst/>
              <a:cxnLst>
                <a:cxn ang="0">
                  <a:pos x="T0" y="T1"/>
                </a:cxn>
                <a:cxn ang="0">
                  <a:pos x="T2" y="T3"/>
                </a:cxn>
                <a:cxn ang="0">
                  <a:pos x="T4" y="T5"/>
                </a:cxn>
                <a:cxn ang="0">
                  <a:pos x="T6" y="T7"/>
                </a:cxn>
                <a:cxn ang="0">
                  <a:pos x="T8" y="T9"/>
                </a:cxn>
                <a:cxn ang="0">
                  <a:pos x="T10" y="T11"/>
                </a:cxn>
              </a:cxnLst>
              <a:rect l="0" t="0" r="r" b="b"/>
              <a:pathLst>
                <a:path w="62" h="108">
                  <a:moveTo>
                    <a:pt x="31" y="0"/>
                  </a:moveTo>
                  <a:cubicBezTo>
                    <a:pt x="14" y="0"/>
                    <a:pt x="0" y="14"/>
                    <a:pt x="0" y="31"/>
                  </a:cubicBezTo>
                  <a:cubicBezTo>
                    <a:pt x="0" y="108"/>
                    <a:pt x="0" y="108"/>
                    <a:pt x="0" y="108"/>
                  </a:cubicBezTo>
                  <a:cubicBezTo>
                    <a:pt x="62" y="108"/>
                    <a:pt x="62" y="108"/>
                    <a:pt x="62" y="108"/>
                  </a:cubicBezTo>
                  <a:cubicBezTo>
                    <a:pt x="62" y="31"/>
                    <a:pt x="62" y="31"/>
                    <a:pt x="62" y="31"/>
                  </a:cubicBezTo>
                  <a:cubicBezTo>
                    <a:pt x="62" y="14"/>
                    <a:pt x="48" y="0"/>
                    <a:pt x="31" y="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42" name="Freeform 536"/>
            <p:cNvSpPr>
              <a:spLocks/>
            </p:cNvSpPr>
            <p:nvPr/>
          </p:nvSpPr>
          <p:spPr bwMode="auto">
            <a:xfrm flipH="1">
              <a:off x="3106849" y="4871965"/>
              <a:ext cx="103895" cy="178296"/>
            </a:xfrm>
            <a:custGeom>
              <a:avLst/>
              <a:gdLst>
                <a:gd name="T0" fmla="*/ 32 w 63"/>
                <a:gd name="T1" fmla="*/ 0 h 108"/>
                <a:gd name="T2" fmla="*/ 0 w 63"/>
                <a:gd name="T3" fmla="*/ 31 h 108"/>
                <a:gd name="T4" fmla="*/ 0 w 63"/>
                <a:gd name="T5" fmla="*/ 108 h 108"/>
                <a:gd name="T6" fmla="*/ 63 w 63"/>
                <a:gd name="T7" fmla="*/ 108 h 108"/>
                <a:gd name="T8" fmla="*/ 63 w 63"/>
                <a:gd name="T9" fmla="*/ 31 h 108"/>
                <a:gd name="T10" fmla="*/ 32 w 63"/>
                <a:gd name="T11" fmla="*/ 0 h 108"/>
              </a:gdLst>
              <a:ahLst/>
              <a:cxnLst>
                <a:cxn ang="0">
                  <a:pos x="T0" y="T1"/>
                </a:cxn>
                <a:cxn ang="0">
                  <a:pos x="T2" y="T3"/>
                </a:cxn>
                <a:cxn ang="0">
                  <a:pos x="T4" y="T5"/>
                </a:cxn>
                <a:cxn ang="0">
                  <a:pos x="T6" y="T7"/>
                </a:cxn>
                <a:cxn ang="0">
                  <a:pos x="T8" y="T9"/>
                </a:cxn>
                <a:cxn ang="0">
                  <a:pos x="T10" y="T11"/>
                </a:cxn>
              </a:cxnLst>
              <a:rect l="0" t="0" r="r" b="b"/>
              <a:pathLst>
                <a:path w="63" h="108">
                  <a:moveTo>
                    <a:pt x="32" y="0"/>
                  </a:moveTo>
                  <a:cubicBezTo>
                    <a:pt x="14" y="0"/>
                    <a:pt x="0" y="14"/>
                    <a:pt x="0" y="31"/>
                  </a:cubicBezTo>
                  <a:cubicBezTo>
                    <a:pt x="0" y="108"/>
                    <a:pt x="0" y="108"/>
                    <a:pt x="0" y="108"/>
                  </a:cubicBezTo>
                  <a:cubicBezTo>
                    <a:pt x="63" y="108"/>
                    <a:pt x="63" y="108"/>
                    <a:pt x="63" y="108"/>
                  </a:cubicBezTo>
                  <a:cubicBezTo>
                    <a:pt x="63" y="31"/>
                    <a:pt x="63" y="31"/>
                    <a:pt x="63" y="31"/>
                  </a:cubicBezTo>
                  <a:cubicBezTo>
                    <a:pt x="63" y="14"/>
                    <a:pt x="49" y="0"/>
                    <a:pt x="32" y="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43" name="Freeform 537"/>
            <p:cNvSpPr>
              <a:spLocks/>
            </p:cNvSpPr>
            <p:nvPr/>
          </p:nvSpPr>
          <p:spPr bwMode="auto">
            <a:xfrm flipH="1">
              <a:off x="3735578" y="4871965"/>
              <a:ext cx="103895" cy="178296"/>
            </a:xfrm>
            <a:custGeom>
              <a:avLst/>
              <a:gdLst>
                <a:gd name="T0" fmla="*/ 31 w 63"/>
                <a:gd name="T1" fmla="*/ 0 h 108"/>
                <a:gd name="T2" fmla="*/ 0 w 63"/>
                <a:gd name="T3" fmla="*/ 31 h 108"/>
                <a:gd name="T4" fmla="*/ 0 w 63"/>
                <a:gd name="T5" fmla="*/ 108 h 108"/>
                <a:gd name="T6" fmla="*/ 63 w 63"/>
                <a:gd name="T7" fmla="*/ 108 h 108"/>
                <a:gd name="T8" fmla="*/ 63 w 63"/>
                <a:gd name="T9" fmla="*/ 31 h 108"/>
                <a:gd name="T10" fmla="*/ 31 w 63"/>
                <a:gd name="T11" fmla="*/ 0 h 108"/>
              </a:gdLst>
              <a:ahLst/>
              <a:cxnLst>
                <a:cxn ang="0">
                  <a:pos x="T0" y="T1"/>
                </a:cxn>
                <a:cxn ang="0">
                  <a:pos x="T2" y="T3"/>
                </a:cxn>
                <a:cxn ang="0">
                  <a:pos x="T4" y="T5"/>
                </a:cxn>
                <a:cxn ang="0">
                  <a:pos x="T6" y="T7"/>
                </a:cxn>
                <a:cxn ang="0">
                  <a:pos x="T8" y="T9"/>
                </a:cxn>
                <a:cxn ang="0">
                  <a:pos x="T10" y="T11"/>
                </a:cxn>
              </a:cxnLst>
              <a:rect l="0" t="0" r="r" b="b"/>
              <a:pathLst>
                <a:path w="63" h="108">
                  <a:moveTo>
                    <a:pt x="31" y="0"/>
                  </a:moveTo>
                  <a:cubicBezTo>
                    <a:pt x="14" y="0"/>
                    <a:pt x="0" y="14"/>
                    <a:pt x="0" y="31"/>
                  </a:cubicBezTo>
                  <a:cubicBezTo>
                    <a:pt x="0" y="108"/>
                    <a:pt x="0" y="108"/>
                    <a:pt x="0" y="108"/>
                  </a:cubicBezTo>
                  <a:cubicBezTo>
                    <a:pt x="63" y="108"/>
                    <a:pt x="63" y="108"/>
                    <a:pt x="63" y="108"/>
                  </a:cubicBezTo>
                  <a:cubicBezTo>
                    <a:pt x="63" y="31"/>
                    <a:pt x="63" y="31"/>
                    <a:pt x="63" y="31"/>
                  </a:cubicBezTo>
                  <a:cubicBezTo>
                    <a:pt x="63" y="14"/>
                    <a:pt x="49" y="0"/>
                    <a:pt x="31" y="0"/>
                  </a:cubicBezTo>
                  <a:close/>
                </a:path>
              </a:pathLst>
            </a:cu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44" name="Freeform 538"/>
            <p:cNvSpPr>
              <a:spLocks/>
            </p:cNvSpPr>
            <p:nvPr/>
          </p:nvSpPr>
          <p:spPr bwMode="auto">
            <a:xfrm flipH="1">
              <a:off x="3917226" y="5182307"/>
              <a:ext cx="103895" cy="178296"/>
            </a:xfrm>
            <a:custGeom>
              <a:avLst/>
              <a:gdLst>
                <a:gd name="T0" fmla="*/ 31 w 63"/>
                <a:gd name="T1" fmla="*/ 0 h 108"/>
                <a:gd name="T2" fmla="*/ 0 w 63"/>
                <a:gd name="T3" fmla="*/ 31 h 108"/>
                <a:gd name="T4" fmla="*/ 0 w 63"/>
                <a:gd name="T5" fmla="*/ 108 h 108"/>
                <a:gd name="T6" fmla="*/ 63 w 63"/>
                <a:gd name="T7" fmla="*/ 108 h 108"/>
                <a:gd name="T8" fmla="*/ 63 w 63"/>
                <a:gd name="T9" fmla="*/ 31 h 108"/>
                <a:gd name="T10" fmla="*/ 31 w 63"/>
                <a:gd name="T11" fmla="*/ 0 h 108"/>
              </a:gdLst>
              <a:ahLst/>
              <a:cxnLst>
                <a:cxn ang="0">
                  <a:pos x="T0" y="T1"/>
                </a:cxn>
                <a:cxn ang="0">
                  <a:pos x="T2" y="T3"/>
                </a:cxn>
                <a:cxn ang="0">
                  <a:pos x="T4" y="T5"/>
                </a:cxn>
                <a:cxn ang="0">
                  <a:pos x="T6" y="T7"/>
                </a:cxn>
                <a:cxn ang="0">
                  <a:pos x="T8" y="T9"/>
                </a:cxn>
                <a:cxn ang="0">
                  <a:pos x="T10" y="T11"/>
                </a:cxn>
              </a:cxnLst>
              <a:rect l="0" t="0" r="r" b="b"/>
              <a:pathLst>
                <a:path w="63" h="108">
                  <a:moveTo>
                    <a:pt x="31" y="0"/>
                  </a:moveTo>
                  <a:cubicBezTo>
                    <a:pt x="14" y="0"/>
                    <a:pt x="0" y="14"/>
                    <a:pt x="0" y="31"/>
                  </a:cubicBezTo>
                  <a:cubicBezTo>
                    <a:pt x="0" y="108"/>
                    <a:pt x="0" y="108"/>
                    <a:pt x="0" y="108"/>
                  </a:cubicBezTo>
                  <a:cubicBezTo>
                    <a:pt x="63" y="108"/>
                    <a:pt x="63" y="108"/>
                    <a:pt x="63" y="108"/>
                  </a:cubicBezTo>
                  <a:cubicBezTo>
                    <a:pt x="63" y="31"/>
                    <a:pt x="63" y="31"/>
                    <a:pt x="63" y="31"/>
                  </a:cubicBezTo>
                  <a:cubicBezTo>
                    <a:pt x="63" y="14"/>
                    <a:pt x="49" y="0"/>
                    <a:pt x="31" y="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45" name="Freeform 539"/>
            <p:cNvSpPr>
              <a:spLocks/>
            </p:cNvSpPr>
            <p:nvPr/>
          </p:nvSpPr>
          <p:spPr bwMode="auto">
            <a:xfrm flipH="1">
              <a:off x="2929894" y="5182307"/>
              <a:ext cx="102554" cy="178296"/>
            </a:xfrm>
            <a:custGeom>
              <a:avLst/>
              <a:gdLst>
                <a:gd name="T0" fmla="*/ 31 w 62"/>
                <a:gd name="T1" fmla="*/ 0 h 108"/>
                <a:gd name="T2" fmla="*/ 0 w 62"/>
                <a:gd name="T3" fmla="*/ 31 h 108"/>
                <a:gd name="T4" fmla="*/ 0 w 62"/>
                <a:gd name="T5" fmla="*/ 108 h 108"/>
                <a:gd name="T6" fmla="*/ 62 w 62"/>
                <a:gd name="T7" fmla="*/ 108 h 108"/>
                <a:gd name="T8" fmla="*/ 62 w 62"/>
                <a:gd name="T9" fmla="*/ 31 h 108"/>
                <a:gd name="T10" fmla="*/ 31 w 62"/>
                <a:gd name="T11" fmla="*/ 0 h 108"/>
              </a:gdLst>
              <a:ahLst/>
              <a:cxnLst>
                <a:cxn ang="0">
                  <a:pos x="T0" y="T1"/>
                </a:cxn>
                <a:cxn ang="0">
                  <a:pos x="T2" y="T3"/>
                </a:cxn>
                <a:cxn ang="0">
                  <a:pos x="T4" y="T5"/>
                </a:cxn>
                <a:cxn ang="0">
                  <a:pos x="T6" y="T7"/>
                </a:cxn>
                <a:cxn ang="0">
                  <a:pos x="T8" y="T9"/>
                </a:cxn>
                <a:cxn ang="0">
                  <a:pos x="T10" y="T11"/>
                </a:cxn>
              </a:cxnLst>
              <a:rect l="0" t="0" r="r" b="b"/>
              <a:pathLst>
                <a:path w="62" h="108">
                  <a:moveTo>
                    <a:pt x="31" y="0"/>
                  </a:moveTo>
                  <a:cubicBezTo>
                    <a:pt x="14" y="0"/>
                    <a:pt x="0" y="14"/>
                    <a:pt x="0" y="31"/>
                  </a:cubicBezTo>
                  <a:cubicBezTo>
                    <a:pt x="0" y="108"/>
                    <a:pt x="0" y="108"/>
                    <a:pt x="0" y="108"/>
                  </a:cubicBezTo>
                  <a:cubicBezTo>
                    <a:pt x="62" y="108"/>
                    <a:pt x="62" y="108"/>
                    <a:pt x="62" y="108"/>
                  </a:cubicBezTo>
                  <a:cubicBezTo>
                    <a:pt x="62" y="31"/>
                    <a:pt x="62" y="31"/>
                    <a:pt x="62" y="31"/>
                  </a:cubicBezTo>
                  <a:cubicBezTo>
                    <a:pt x="62" y="14"/>
                    <a:pt x="48" y="0"/>
                    <a:pt x="31" y="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46" name="Freeform 540"/>
            <p:cNvSpPr>
              <a:spLocks/>
            </p:cNvSpPr>
            <p:nvPr/>
          </p:nvSpPr>
          <p:spPr bwMode="auto">
            <a:xfrm flipH="1">
              <a:off x="3106849" y="5182307"/>
              <a:ext cx="103895" cy="178296"/>
            </a:xfrm>
            <a:custGeom>
              <a:avLst/>
              <a:gdLst>
                <a:gd name="T0" fmla="*/ 32 w 63"/>
                <a:gd name="T1" fmla="*/ 0 h 108"/>
                <a:gd name="T2" fmla="*/ 0 w 63"/>
                <a:gd name="T3" fmla="*/ 31 h 108"/>
                <a:gd name="T4" fmla="*/ 0 w 63"/>
                <a:gd name="T5" fmla="*/ 108 h 108"/>
                <a:gd name="T6" fmla="*/ 63 w 63"/>
                <a:gd name="T7" fmla="*/ 108 h 108"/>
                <a:gd name="T8" fmla="*/ 63 w 63"/>
                <a:gd name="T9" fmla="*/ 31 h 108"/>
                <a:gd name="T10" fmla="*/ 32 w 63"/>
                <a:gd name="T11" fmla="*/ 0 h 108"/>
              </a:gdLst>
              <a:ahLst/>
              <a:cxnLst>
                <a:cxn ang="0">
                  <a:pos x="T0" y="T1"/>
                </a:cxn>
                <a:cxn ang="0">
                  <a:pos x="T2" y="T3"/>
                </a:cxn>
                <a:cxn ang="0">
                  <a:pos x="T4" y="T5"/>
                </a:cxn>
                <a:cxn ang="0">
                  <a:pos x="T6" y="T7"/>
                </a:cxn>
                <a:cxn ang="0">
                  <a:pos x="T8" y="T9"/>
                </a:cxn>
                <a:cxn ang="0">
                  <a:pos x="T10" y="T11"/>
                </a:cxn>
              </a:cxnLst>
              <a:rect l="0" t="0" r="r" b="b"/>
              <a:pathLst>
                <a:path w="63" h="108">
                  <a:moveTo>
                    <a:pt x="32" y="0"/>
                  </a:moveTo>
                  <a:cubicBezTo>
                    <a:pt x="14" y="0"/>
                    <a:pt x="0" y="14"/>
                    <a:pt x="0" y="31"/>
                  </a:cubicBezTo>
                  <a:cubicBezTo>
                    <a:pt x="0" y="108"/>
                    <a:pt x="0" y="108"/>
                    <a:pt x="0" y="108"/>
                  </a:cubicBezTo>
                  <a:cubicBezTo>
                    <a:pt x="63" y="108"/>
                    <a:pt x="63" y="108"/>
                    <a:pt x="63" y="108"/>
                  </a:cubicBezTo>
                  <a:cubicBezTo>
                    <a:pt x="63" y="31"/>
                    <a:pt x="63" y="31"/>
                    <a:pt x="63" y="31"/>
                  </a:cubicBezTo>
                  <a:cubicBezTo>
                    <a:pt x="63" y="14"/>
                    <a:pt x="49" y="0"/>
                    <a:pt x="32" y="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47" name="Freeform 541"/>
            <p:cNvSpPr>
              <a:spLocks/>
            </p:cNvSpPr>
            <p:nvPr/>
          </p:nvSpPr>
          <p:spPr bwMode="auto">
            <a:xfrm flipH="1">
              <a:off x="3735578" y="5182307"/>
              <a:ext cx="103895" cy="178296"/>
            </a:xfrm>
            <a:custGeom>
              <a:avLst/>
              <a:gdLst>
                <a:gd name="T0" fmla="*/ 31 w 63"/>
                <a:gd name="T1" fmla="*/ 0 h 108"/>
                <a:gd name="T2" fmla="*/ 0 w 63"/>
                <a:gd name="T3" fmla="*/ 31 h 108"/>
                <a:gd name="T4" fmla="*/ 0 w 63"/>
                <a:gd name="T5" fmla="*/ 108 h 108"/>
                <a:gd name="T6" fmla="*/ 63 w 63"/>
                <a:gd name="T7" fmla="*/ 108 h 108"/>
                <a:gd name="T8" fmla="*/ 63 w 63"/>
                <a:gd name="T9" fmla="*/ 31 h 108"/>
                <a:gd name="T10" fmla="*/ 31 w 63"/>
                <a:gd name="T11" fmla="*/ 0 h 108"/>
              </a:gdLst>
              <a:ahLst/>
              <a:cxnLst>
                <a:cxn ang="0">
                  <a:pos x="T0" y="T1"/>
                </a:cxn>
                <a:cxn ang="0">
                  <a:pos x="T2" y="T3"/>
                </a:cxn>
                <a:cxn ang="0">
                  <a:pos x="T4" y="T5"/>
                </a:cxn>
                <a:cxn ang="0">
                  <a:pos x="T6" y="T7"/>
                </a:cxn>
                <a:cxn ang="0">
                  <a:pos x="T8" y="T9"/>
                </a:cxn>
                <a:cxn ang="0">
                  <a:pos x="T10" y="T11"/>
                </a:cxn>
              </a:cxnLst>
              <a:rect l="0" t="0" r="r" b="b"/>
              <a:pathLst>
                <a:path w="63" h="108">
                  <a:moveTo>
                    <a:pt x="31" y="0"/>
                  </a:moveTo>
                  <a:cubicBezTo>
                    <a:pt x="14" y="0"/>
                    <a:pt x="0" y="14"/>
                    <a:pt x="0" y="31"/>
                  </a:cubicBezTo>
                  <a:cubicBezTo>
                    <a:pt x="0" y="108"/>
                    <a:pt x="0" y="108"/>
                    <a:pt x="0" y="108"/>
                  </a:cubicBezTo>
                  <a:cubicBezTo>
                    <a:pt x="63" y="108"/>
                    <a:pt x="63" y="108"/>
                    <a:pt x="63" y="108"/>
                  </a:cubicBezTo>
                  <a:cubicBezTo>
                    <a:pt x="63" y="31"/>
                    <a:pt x="63" y="31"/>
                    <a:pt x="63" y="31"/>
                  </a:cubicBezTo>
                  <a:cubicBezTo>
                    <a:pt x="63" y="14"/>
                    <a:pt x="49" y="0"/>
                    <a:pt x="31" y="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48" name="Freeform 542"/>
            <p:cNvSpPr>
              <a:spLocks/>
            </p:cNvSpPr>
            <p:nvPr/>
          </p:nvSpPr>
          <p:spPr bwMode="auto">
            <a:xfrm flipH="1">
              <a:off x="3917226" y="5492650"/>
              <a:ext cx="103895" cy="178296"/>
            </a:xfrm>
            <a:custGeom>
              <a:avLst/>
              <a:gdLst>
                <a:gd name="T0" fmla="*/ 31 w 63"/>
                <a:gd name="T1" fmla="*/ 0 h 108"/>
                <a:gd name="T2" fmla="*/ 0 w 63"/>
                <a:gd name="T3" fmla="*/ 31 h 108"/>
                <a:gd name="T4" fmla="*/ 0 w 63"/>
                <a:gd name="T5" fmla="*/ 108 h 108"/>
                <a:gd name="T6" fmla="*/ 63 w 63"/>
                <a:gd name="T7" fmla="*/ 108 h 108"/>
                <a:gd name="T8" fmla="*/ 63 w 63"/>
                <a:gd name="T9" fmla="*/ 31 h 108"/>
                <a:gd name="T10" fmla="*/ 31 w 63"/>
                <a:gd name="T11" fmla="*/ 0 h 108"/>
              </a:gdLst>
              <a:ahLst/>
              <a:cxnLst>
                <a:cxn ang="0">
                  <a:pos x="T0" y="T1"/>
                </a:cxn>
                <a:cxn ang="0">
                  <a:pos x="T2" y="T3"/>
                </a:cxn>
                <a:cxn ang="0">
                  <a:pos x="T4" y="T5"/>
                </a:cxn>
                <a:cxn ang="0">
                  <a:pos x="T6" y="T7"/>
                </a:cxn>
                <a:cxn ang="0">
                  <a:pos x="T8" y="T9"/>
                </a:cxn>
                <a:cxn ang="0">
                  <a:pos x="T10" y="T11"/>
                </a:cxn>
              </a:cxnLst>
              <a:rect l="0" t="0" r="r" b="b"/>
              <a:pathLst>
                <a:path w="63" h="108">
                  <a:moveTo>
                    <a:pt x="31" y="0"/>
                  </a:moveTo>
                  <a:cubicBezTo>
                    <a:pt x="14" y="0"/>
                    <a:pt x="0" y="14"/>
                    <a:pt x="0" y="31"/>
                  </a:cubicBezTo>
                  <a:cubicBezTo>
                    <a:pt x="0" y="108"/>
                    <a:pt x="0" y="108"/>
                    <a:pt x="0" y="108"/>
                  </a:cubicBezTo>
                  <a:cubicBezTo>
                    <a:pt x="63" y="108"/>
                    <a:pt x="63" y="108"/>
                    <a:pt x="63" y="108"/>
                  </a:cubicBezTo>
                  <a:cubicBezTo>
                    <a:pt x="63" y="31"/>
                    <a:pt x="63" y="31"/>
                    <a:pt x="63" y="31"/>
                  </a:cubicBezTo>
                  <a:cubicBezTo>
                    <a:pt x="63" y="14"/>
                    <a:pt x="49" y="0"/>
                    <a:pt x="31" y="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49" name="Freeform 544"/>
            <p:cNvSpPr>
              <a:spLocks/>
            </p:cNvSpPr>
            <p:nvPr/>
          </p:nvSpPr>
          <p:spPr bwMode="auto">
            <a:xfrm flipH="1">
              <a:off x="3106849" y="5492650"/>
              <a:ext cx="103895" cy="178296"/>
            </a:xfrm>
            <a:custGeom>
              <a:avLst/>
              <a:gdLst>
                <a:gd name="T0" fmla="*/ 32 w 63"/>
                <a:gd name="T1" fmla="*/ 0 h 108"/>
                <a:gd name="T2" fmla="*/ 0 w 63"/>
                <a:gd name="T3" fmla="*/ 31 h 108"/>
                <a:gd name="T4" fmla="*/ 0 w 63"/>
                <a:gd name="T5" fmla="*/ 108 h 108"/>
                <a:gd name="T6" fmla="*/ 63 w 63"/>
                <a:gd name="T7" fmla="*/ 108 h 108"/>
                <a:gd name="T8" fmla="*/ 63 w 63"/>
                <a:gd name="T9" fmla="*/ 31 h 108"/>
                <a:gd name="T10" fmla="*/ 32 w 63"/>
                <a:gd name="T11" fmla="*/ 0 h 108"/>
              </a:gdLst>
              <a:ahLst/>
              <a:cxnLst>
                <a:cxn ang="0">
                  <a:pos x="T0" y="T1"/>
                </a:cxn>
                <a:cxn ang="0">
                  <a:pos x="T2" y="T3"/>
                </a:cxn>
                <a:cxn ang="0">
                  <a:pos x="T4" y="T5"/>
                </a:cxn>
                <a:cxn ang="0">
                  <a:pos x="T6" y="T7"/>
                </a:cxn>
                <a:cxn ang="0">
                  <a:pos x="T8" y="T9"/>
                </a:cxn>
                <a:cxn ang="0">
                  <a:pos x="T10" y="T11"/>
                </a:cxn>
              </a:cxnLst>
              <a:rect l="0" t="0" r="r" b="b"/>
              <a:pathLst>
                <a:path w="63" h="108">
                  <a:moveTo>
                    <a:pt x="32" y="0"/>
                  </a:moveTo>
                  <a:cubicBezTo>
                    <a:pt x="14" y="0"/>
                    <a:pt x="0" y="14"/>
                    <a:pt x="0" y="31"/>
                  </a:cubicBezTo>
                  <a:cubicBezTo>
                    <a:pt x="0" y="108"/>
                    <a:pt x="0" y="108"/>
                    <a:pt x="0" y="108"/>
                  </a:cubicBezTo>
                  <a:cubicBezTo>
                    <a:pt x="63" y="108"/>
                    <a:pt x="63" y="108"/>
                    <a:pt x="63" y="108"/>
                  </a:cubicBezTo>
                  <a:cubicBezTo>
                    <a:pt x="63" y="31"/>
                    <a:pt x="63" y="31"/>
                    <a:pt x="63" y="31"/>
                  </a:cubicBezTo>
                  <a:cubicBezTo>
                    <a:pt x="63" y="14"/>
                    <a:pt x="49" y="0"/>
                    <a:pt x="32" y="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50" name="Freeform 545"/>
            <p:cNvSpPr>
              <a:spLocks/>
            </p:cNvSpPr>
            <p:nvPr/>
          </p:nvSpPr>
          <p:spPr bwMode="auto">
            <a:xfrm flipH="1">
              <a:off x="3735578" y="5492650"/>
              <a:ext cx="103895" cy="178296"/>
            </a:xfrm>
            <a:custGeom>
              <a:avLst/>
              <a:gdLst>
                <a:gd name="T0" fmla="*/ 31 w 63"/>
                <a:gd name="T1" fmla="*/ 0 h 108"/>
                <a:gd name="T2" fmla="*/ 0 w 63"/>
                <a:gd name="T3" fmla="*/ 31 h 108"/>
                <a:gd name="T4" fmla="*/ 0 w 63"/>
                <a:gd name="T5" fmla="*/ 108 h 108"/>
                <a:gd name="T6" fmla="*/ 63 w 63"/>
                <a:gd name="T7" fmla="*/ 108 h 108"/>
                <a:gd name="T8" fmla="*/ 63 w 63"/>
                <a:gd name="T9" fmla="*/ 31 h 108"/>
                <a:gd name="T10" fmla="*/ 31 w 63"/>
                <a:gd name="T11" fmla="*/ 0 h 108"/>
              </a:gdLst>
              <a:ahLst/>
              <a:cxnLst>
                <a:cxn ang="0">
                  <a:pos x="T0" y="T1"/>
                </a:cxn>
                <a:cxn ang="0">
                  <a:pos x="T2" y="T3"/>
                </a:cxn>
                <a:cxn ang="0">
                  <a:pos x="T4" y="T5"/>
                </a:cxn>
                <a:cxn ang="0">
                  <a:pos x="T6" y="T7"/>
                </a:cxn>
                <a:cxn ang="0">
                  <a:pos x="T8" y="T9"/>
                </a:cxn>
                <a:cxn ang="0">
                  <a:pos x="T10" y="T11"/>
                </a:cxn>
              </a:cxnLst>
              <a:rect l="0" t="0" r="r" b="b"/>
              <a:pathLst>
                <a:path w="63" h="108">
                  <a:moveTo>
                    <a:pt x="31" y="0"/>
                  </a:moveTo>
                  <a:cubicBezTo>
                    <a:pt x="14" y="0"/>
                    <a:pt x="0" y="14"/>
                    <a:pt x="0" y="31"/>
                  </a:cubicBezTo>
                  <a:cubicBezTo>
                    <a:pt x="0" y="108"/>
                    <a:pt x="0" y="108"/>
                    <a:pt x="0" y="108"/>
                  </a:cubicBezTo>
                  <a:cubicBezTo>
                    <a:pt x="63" y="108"/>
                    <a:pt x="63" y="108"/>
                    <a:pt x="63" y="108"/>
                  </a:cubicBezTo>
                  <a:cubicBezTo>
                    <a:pt x="63" y="31"/>
                    <a:pt x="63" y="31"/>
                    <a:pt x="63" y="31"/>
                  </a:cubicBezTo>
                  <a:cubicBezTo>
                    <a:pt x="63" y="14"/>
                    <a:pt x="49" y="0"/>
                    <a:pt x="31" y="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51" name="Freeform 546"/>
            <p:cNvSpPr>
              <a:spLocks/>
            </p:cNvSpPr>
            <p:nvPr/>
          </p:nvSpPr>
          <p:spPr bwMode="auto">
            <a:xfrm flipH="1">
              <a:off x="3917226" y="5802993"/>
              <a:ext cx="103895" cy="178967"/>
            </a:xfrm>
            <a:custGeom>
              <a:avLst/>
              <a:gdLst>
                <a:gd name="T0" fmla="*/ 31 w 63"/>
                <a:gd name="T1" fmla="*/ 0 h 108"/>
                <a:gd name="T2" fmla="*/ 0 w 63"/>
                <a:gd name="T3" fmla="*/ 31 h 108"/>
                <a:gd name="T4" fmla="*/ 0 w 63"/>
                <a:gd name="T5" fmla="*/ 108 h 108"/>
                <a:gd name="T6" fmla="*/ 63 w 63"/>
                <a:gd name="T7" fmla="*/ 108 h 108"/>
                <a:gd name="T8" fmla="*/ 63 w 63"/>
                <a:gd name="T9" fmla="*/ 31 h 108"/>
                <a:gd name="T10" fmla="*/ 31 w 63"/>
                <a:gd name="T11" fmla="*/ 0 h 108"/>
              </a:gdLst>
              <a:ahLst/>
              <a:cxnLst>
                <a:cxn ang="0">
                  <a:pos x="T0" y="T1"/>
                </a:cxn>
                <a:cxn ang="0">
                  <a:pos x="T2" y="T3"/>
                </a:cxn>
                <a:cxn ang="0">
                  <a:pos x="T4" y="T5"/>
                </a:cxn>
                <a:cxn ang="0">
                  <a:pos x="T6" y="T7"/>
                </a:cxn>
                <a:cxn ang="0">
                  <a:pos x="T8" y="T9"/>
                </a:cxn>
                <a:cxn ang="0">
                  <a:pos x="T10" y="T11"/>
                </a:cxn>
              </a:cxnLst>
              <a:rect l="0" t="0" r="r" b="b"/>
              <a:pathLst>
                <a:path w="63" h="108">
                  <a:moveTo>
                    <a:pt x="31" y="0"/>
                  </a:moveTo>
                  <a:cubicBezTo>
                    <a:pt x="14" y="0"/>
                    <a:pt x="0" y="14"/>
                    <a:pt x="0" y="31"/>
                  </a:cubicBezTo>
                  <a:cubicBezTo>
                    <a:pt x="0" y="108"/>
                    <a:pt x="0" y="108"/>
                    <a:pt x="0" y="108"/>
                  </a:cubicBezTo>
                  <a:cubicBezTo>
                    <a:pt x="63" y="108"/>
                    <a:pt x="63" y="108"/>
                    <a:pt x="63" y="108"/>
                  </a:cubicBezTo>
                  <a:cubicBezTo>
                    <a:pt x="63" y="31"/>
                    <a:pt x="63" y="31"/>
                    <a:pt x="63" y="31"/>
                  </a:cubicBezTo>
                  <a:cubicBezTo>
                    <a:pt x="63" y="14"/>
                    <a:pt x="49" y="0"/>
                    <a:pt x="31" y="0"/>
                  </a:cubicBezTo>
                  <a:close/>
                </a:path>
              </a:pathLst>
            </a:cu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52" name="Freeform 548"/>
            <p:cNvSpPr>
              <a:spLocks/>
            </p:cNvSpPr>
            <p:nvPr/>
          </p:nvSpPr>
          <p:spPr bwMode="auto">
            <a:xfrm flipH="1">
              <a:off x="3106849" y="5802993"/>
              <a:ext cx="103895" cy="178967"/>
            </a:xfrm>
            <a:custGeom>
              <a:avLst/>
              <a:gdLst>
                <a:gd name="T0" fmla="*/ 32 w 63"/>
                <a:gd name="T1" fmla="*/ 0 h 108"/>
                <a:gd name="T2" fmla="*/ 0 w 63"/>
                <a:gd name="T3" fmla="*/ 31 h 108"/>
                <a:gd name="T4" fmla="*/ 0 w 63"/>
                <a:gd name="T5" fmla="*/ 108 h 108"/>
                <a:gd name="T6" fmla="*/ 63 w 63"/>
                <a:gd name="T7" fmla="*/ 108 h 108"/>
                <a:gd name="T8" fmla="*/ 63 w 63"/>
                <a:gd name="T9" fmla="*/ 31 h 108"/>
                <a:gd name="T10" fmla="*/ 32 w 63"/>
                <a:gd name="T11" fmla="*/ 0 h 108"/>
              </a:gdLst>
              <a:ahLst/>
              <a:cxnLst>
                <a:cxn ang="0">
                  <a:pos x="T0" y="T1"/>
                </a:cxn>
                <a:cxn ang="0">
                  <a:pos x="T2" y="T3"/>
                </a:cxn>
                <a:cxn ang="0">
                  <a:pos x="T4" y="T5"/>
                </a:cxn>
                <a:cxn ang="0">
                  <a:pos x="T6" y="T7"/>
                </a:cxn>
                <a:cxn ang="0">
                  <a:pos x="T8" y="T9"/>
                </a:cxn>
                <a:cxn ang="0">
                  <a:pos x="T10" y="T11"/>
                </a:cxn>
              </a:cxnLst>
              <a:rect l="0" t="0" r="r" b="b"/>
              <a:pathLst>
                <a:path w="63" h="108">
                  <a:moveTo>
                    <a:pt x="32" y="0"/>
                  </a:moveTo>
                  <a:cubicBezTo>
                    <a:pt x="14" y="0"/>
                    <a:pt x="0" y="14"/>
                    <a:pt x="0" y="31"/>
                  </a:cubicBezTo>
                  <a:cubicBezTo>
                    <a:pt x="0" y="108"/>
                    <a:pt x="0" y="108"/>
                    <a:pt x="0" y="108"/>
                  </a:cubicBezTo>
                  <a:cubicBezTo>
                    <a:pt x="63" y="108"/>
                    <a:pt x="63" y="108"/>
                    <a:pt x="63" y="108"/>
                  </a:cubicBezTo>
                  <a:cubicBezTo>
                    <a:pt x="63" y="31"/>
                    <a:pt x="63" y="31"/>
                    <a:pt x="63" y="31"/>
                  </a:cubicBezTo>
                  <a:cubicBezTo>
                    <a:pt x="63" y="14"/>
                    <a:pt x="49" y="0"/>
                    <a:pt x="32" y="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53" name="Freeform 549"/>
            <p:cNvSpPr>
              <a:spLocks/>
            </p:cNvSpPr>
            <p:nvPr/>
          </p:nvSpPr>
          <p:spPr bwMode="auto">
            <a:xfrm flipH="1">
              <a:off x="3735578" y="5802993"/>
              <a:ext cx="103895" cy="178967"/>
            </a:xfrm>
            <a:custGeom>
              <a:avLst/>
              <a:gdLst>
                <a:gd name="T0" fmla="*/ 31 w 63"/>
                <a:gd name="T1" fmla="*/ 0 h 108"/>
                <a:gd name="T2" fmla="*/ 0 w 63"/>
                <a:gd name="T3" fmla="*/ 31 h 108"/>
                <a:gd name="T4" fmla="*/ 0 w 63"/>
                <a:gd name="T5" fmla="*/ 108 h 108"/>
                <a:gd name="T6" fmla="*/ 63 w 63"/>
                <a:gd name="T7" fmla="*/ 108 h 108"/>
                <a:gd name="T8" fmla="*/ 63 w 63"/>
                <a:gd name="T9" fmla="*/ 31 h 108"/>
                <a:gd name="T10" fmla="*/ 31 w 63"/>
                <a:gd name="T11" fmla="*/ 0 h 108"/>
              </a:gdLst>
              <a:ahLst/>
              <a:cxnLst>
                <a:cxn ang="0">
                  <a:pos x="T0" y="T1"/>
                </a:cxn>
                <a:cxn ang="0">
                  <a:pos x="T2" y="T3"/>
                </a:cxn>
                <a:cxn ang="0">
                  <a:pos x="T4" y="T5"/>
                </a:cxn>
                <a:cxn ang="0">
                  <a:pos x="T6" y="T7"/>
                </a:cxn>
                <a:cxn ang="0">
                  <a:pos x="T8" y="T9"/>
                </a:cxn>
                <a:cxn ang="0">
                  <a:pos x="T10" y="T11"/>
                </a:cxn>
              </a:cxnLst>
              <a:rect l="0" t="0" r="r" b="b"/>
              <a:pathLst>
                <a:path w="63" h="108">
                  <a:moveTo>
                    <a:pt x="31" y="0"/>
                  </a:moveTo>
                  <a:cubicBezTo>
                    <a:pt x="14" y="0"/>
                    <a:pt x="0" y="14"/>
                    <a:pt x="0" y="31"/>
                  </a:cubicBezTo>
                  <a:cubicBezTo>
                    <a:pt x="0" y="108"/>
                    <a:pt x="0" y="108"/>
                    <a:pt x="0" y="108"/>
                  </a:cubicBezTo>
                  <a:cubicBezTo>
                    <a:pt x="63" y="108"/>
                    <a:pt x="63" y="108"/>
                    <a:pt x="63" y="108"/>
                  </a:cubicBezTo>
                  <a:cubicBezTo>
                    <a:pt x="63" y="31"/>
                    <a:pt x="63" y="31"/>
                    <a:pt x="63" y="31"/>
                  </a:cubicBezTo>
                  <a:cubicBezTo>
                    <a:pt x="63" y="14"/>
                    <a:pt x="49" y="0"/>
                    <a:pt x="31" y="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54" name="Rectangle 550"/>
            <p:cNvSpPr>
              <a:spLocks noChangeArrowheads="1"/>
            </p:cNvSpPr>
            <p:nvPr/>
          </p:nvSpPr>
          <p:spPr bwMode="auto">
            <a:xfrm flipH="1">
              <a:off x="2870239" y="4777454"/>
              <a:ext cx="1205846" cy="24801"/>
            </a:xfrm>
            <a:prstGeom prst="rect">
              <a:avLst/>
            </a:prstGeom>
            <a:solidFill>
              <a:schemeClr val="bg2">
                <a:lumMod val="7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55" name="Freeform 54"/>
            <p:cNvSpPr>
              <a:spLocks/>
            </p:cNvSpPr>
            <p:nvPr/>
          </p:nvSpPr>
          <p:spPr bwMode="auto">
            <a:xfrm flipH="1">
              <a:off x="3374294" y="4835523"/>
              <a:ext cx="199746" cy="214739"/>
            </a:xfrm>
            <a:custGeom>
              <a:avLst/>
              <a:gdLst>
                <a:gd name="connsiteX0" fmla="*/ 103895 w 199746"/>
                <a:gd name="connsiteY0" fmla="*/ 155083 h 214739"/>
                <a:gd name="connsiteX1" fmla="*/ 199746 w 199746"/>
                <a:gd name="connsiteY1" fmla="*/ 155083 h 214739"/>
                <a:gd name="connsiteX2" fmla="*/ 199746 w 199746"/>
                <a:gd name="connsiteY2" fmla="*/ 177044 h 214739"/>
                <a:gd name="connsiteX3" fmla="*/ 199746 w 199746"/>
                <a:gd name="connsiteY3" fmla="*/ 214739 h 214739"/>
                <a:gd name="connsiteX4" fmla="*/ 115478 w 199746"/>
                <a:gd name="connsiteY4" fmla="*/ 214739 h 214739"/>
                <a:gd name="connsiteX5" fmla="*/ 103895 w 199746"/>
                <a:gd name="connsiteY5" fmla="*/ 214739 h 214739"/>
                <a:gd name="connsiteX6" fmla="*/ 0 w 199746"/>
                <a:gd name="connsiteY6" fmla="*/ 155083 h 214739"/>
                <a:gd name="connsiteX7" fmla="*/ 97862 w 199746"/>
                <a:gd name="connsiteY7" fmla="*/ 155083 h 214739"/>
                <a:gd name="connsiteX8" fmla="*/ 97862 w 199746"/>
                <a:gd name="connsiteY8" fmla="*/ 214739 h 214739"/>
                <a:gd name="connsiteX9" fmla="*/ 65932 w 199746"/>
                <a:gd name="connsiteY9" fmla="*/ 214739 h 214739"/>
                <a:gd name="connsiteX10" fmla="*/ 0 w 199746"/>
                <a:gd name="connsiteY10" fmla="*/ 214739 h 214739"/>
                <a:gd name="connsiteX11" fmla="*/ 0 w 199746"/>
                <a:gd name="connsiteY11" fmla="*/ 166560 h 214739"/>
                <a:gd name="connsiteX12" fmla="*/ 103895 w 199746"/>
                <a:gd name="connsiteY12" fmla="*/ 89395 h 214739"/>
                <a:gd name="connsiteX13" fmla="*/ 197542 w 199746"/>
                <a:gd name="connsiteY13" fmla="*/ 89395 h 214739"/>
                <a:gd name="connsiteX14" fmla="*/ 199746 w 199746"/>
                <a:gd name="connsiteY14" fmla="*/ 100538 h 214739"/>
                <a:gd name="connsiteX15" fmla="*/ 199746 w 199746"/>
                <a:gd name="connsiteY15" fmla="*/ 128419 h 214739"/>
                <a:gd name="connsiteX16" fmla="*/ 199746 w 199746"/>
                <a:gd name="connsiteY16" fmla="*/ 147040 h 214739"/>
                <a:gd name="connsiteX17" fmla="*/ 103895 w 199746"/>
                <a:gd name="connsiteY17" fmla="*/ 147040 h 214739"/>
                <a:gd name="connsiteX18" fmla="*/ 2211 w 199746"/>
                <a:gd name="connsiteY18" fmla="*/ 89395 h 214739"/>
                <a:gd name="connsiteX19" fmla="*/ 97862 w 199746"/>
                <a:gd name="connsiteY19" fmla="*/ 89395 h 214739"/>
                <a:gd name="connsiteX20" fmla="*/ 97862 w 199746"/>
                <a:gd name="connsiteY20" fmla="*/ 147040 h 214739"/>
                <a:gd name="connsiteX21" fmla="*/ 0 w 199746"/>
                <a:gd name="connsiteY21" fmla="*/ 147040 h 214739"/>
                <a:gd name="connsiteX22" fmla="*/ 0 w 199746"/>
                <a:gd name="connsiteY22" fmla="*/ 138233 h 214739"/>
                <a:gd name="connsiteX23" fmla="*/ 0 w 199746"/>
                <a:gd name="connsiteY23" fmla="*/ 100538 h 214739"/>
                <a:gd name="connsiteX24" fmla="*/ 103895 w 199746"/>
                <a:gd name="connsiteY24" fmla="*/ 66 h 214739"/>
                <a:gd name="connsiteX25" fmla="*/ 130068 w 199746"/>
                <a:gd name="connsiteY25" fmla="*/ 4072 h 214739"/>
                <a:gd name="connsiteX26" fmla="*/ 191931 w 199746"/>
                <a:gd name="connsiteY26" fmla="*/ 61023 h 214739"/>
                <a:gd name="connsiteX27" fmla="*/ 196217 w 199746"/>
                <a:gd name="connsiteY27" fmla="*/ 82692 h 214739"/>
                <a:gd name="connsiteX28" fmla="*/ 103895 w 199746"/>
                <a:gd name="connsiteY28" fmla="*/ 82692 h 214739"/>
                <a:gd name="connsiteX29" fmla="*/ 97862 w 199746"/>
                <a:gd name="connsiteY29" fmla="*/ 0 h 214739"/>
                <a:gd name="connsiteX30" fmla="*/ 97862 w 199746"/>
                <a:gd name="connsiteY30" fmla="*/ 82692 h 214739"/>
                <a:gd name="connsiteX31" fmla="*/ 3541 w 199746"/>
                <a:gd name="connsiteY31" fmla="*/ 82692 h 214739"/>
                <a:gd name="connsiteX32" fmla="*/ 7841 w 199746"/>
                <a:gd name="connsiteY32" fmla="*/ 61023 h 214739"/>
                <a:gd name="connsiteX33" fmla="*/ 70563 w 199746"/>
                <a:gd name="connsiteY33" fmla="*/ 4072 h 214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99746" h="214739">
                  <a:moveTo>
                    <a:pt x="103895" y="155083"/>
                  </a:moveTo>
                  <a:lnTo>
                    <a:pt x="199746" y="155083"/>
                  </a:lnTo>
                  <a:lnTo>
                    <a:pt x="199746" y="177044"/>
                  </a:lnTo>
                  <a:cubicBezTo>
                    <a:pt x="199746" y="187973"/>
                    <a:pt x="199746" y="200464"/>
                    <a:pt x="199746" y="214739"/>
                  </a:cubicBezTo>
                  <a:cubicBezTo>
                    <a:pt x="199746" y="214739"/>
                    <a:pt x="199746" y="214739"/>
                    <a:pt x="115478" y="214739"/>
                  </a:cubicBezTo>
                  <a:lnTo>
                    <a:pt x="103895" y="214739"/>
                  </a:lnTo>
                  <a:close/>
                  <a:moveTo>
                    <a:pt x="0" y="155083"/>
                  </a:moveTo>
                  <a:lnTo>
                    <a:pt x="97862" y="155083"/>
                  </a:lnTo>
                  <a:lnTo>
                    <a:pt x="97862" y="214739"/>
                  </a:lnTo>
                  <a:lnTo>
                    <a:pt x="65932" y="214739"/>
                  </a:lnTo>
                  <a:cubicBezTo>
                    <a:pt x="46816" y="214739"/>
                    <a:pt x="24968" y="214739"/>
                    <a:pt x="0" y="214739"/>
                  </a:cubicBezTo>
                  <a:cubicBezTo>
                    <a:pt x="0" y="214739"/>
                    <a:pt x="0" y="214739"/>
                    <a:pt x="0" y="166560"/>
                  </a:cubicBezTo>
                  <a:close/>
                  <a:moveTo>
                    <a:pt x="103895" y="89395"/>
                  </a:moveTo>
                  <a:lnTo>
                    <a:pt x="197542" y="89395"/>
                  </a:lnTo>
                  <a:lnTo>
                    <a:pt x="199746" y="100538"/>
                  </a:lnTo>
                  <a:cubicBezTo>
                    <a:pt x="199746" y="100538"/>
                    <a:pt x="199746" y="100538"/>
                    <a:pt x="199746" y="128419"/>
                  </a:cubicBezTo>
                  <a:lnTo>
                    <a:pt x="199746" y="147040"/>
                  </a:lnTo>
                  <a:lnTo>
                    <a:pt x="103895" y="147040"/>
                  </a:lnTo>
                  <a:close/>
                  <a:moveTo>
                    <a:pt x="2211" y="89395"/>
                  </a:moveTo>
                  <a:lnTo>
                    <a:pt x="97862" y="89395"/>
                  </a:lnTo>
                  <a:lnTo>
                    <a:pt x="97862" y="147040"/>
                  </a:lnTo>
                  <a:lnTo>
                    <a:pt x="0" y="147040"/>
                  </a:lnTo>
                  <a:lnTo>
                    <a:pt x="0" y="138233"/>
                  </a:lnTo>
                  <a:cubicBezTo>
                    <a:pt x="0" y="127304"/>
                    <a:pt x="0" y="114813"/>
                    <a:pt x="0" y="100538"/>
                  </a:cubicBezTo>
                  <a:close/>
                  <a:moveTo>
                    <a:pt x="103895" y="66"/>
                  </a:moveTo>
                  <a:lnTo>
                    <a:pt x="130068" y="4072"/>
                  </a:lnTo>
                  <a:cubicBezTo>
                    <a:pt x="157936" y="12844"/>
                    <a:pt x="180614" y="33791"/>
                    <a:pt x="191931" y="61023"/>
                  </a:cubicBezTo>
                  <a:lnTo>
                    <a:pt x="196217" y="82692"/>
                  </a:lnTo>
                  <a:lnTo>
                    <a:pt x="103895" y="82692"/>
                  </a:lnTo>
                  <a:close/>
                  <a:moveTo>
                    <a:pt x="97862" y="0"/>
                  </a:moveTo>
                  <a:lnTo>
                    <a:pt x="97862" y="82692"/>
                  </a:lnTo>
                  <a:lnTo>
                    <a:pt x="3541" y="82692"/>
                  </a:lnTo>
                  <a:lnTo>
                    <a:pt x="7841" y="61023"/>
                  </a:lnTo>
                  <a:cubicBezTo>
                    <a:pt x="19216" y="33791"/>
                    <a:pt x="42082" y="12844"/>
                    <a:pt x="70563" y="4072"/>
                  </a:cubicBezTo>
                  <a:close/>
                </a:path>
              </a:pathLst>
            </a:custGeom>
            <a:solidFill>
              <a:schemeClr val="bg1"/>
            </a:solidFill>
            <a:ln>
              <a:noFill/>
            </a:ln>
          </p:spPr>
          <p:txBody>
            <a:bodyPr vert="horz" wrap="square" lIns="91440" tIns="45720" rIns="91440" bIns="45720" numCol="1" anchor="t" anchorCtr="0" compatLnSpc="1">
              <a:prstTxWarp prst="textNoShape">
                <a:avLst/>
              </a:prstTxWarp>
              <a:noAutofit/>
            </a:bodyPr>
            <a:lstStyle/>
            <a:p>
              <a:endParaRPr lang="en-IN" sz="1350"/>
            </a:p>
          </p:txBody>
        </p:sp>
        <p:sp>
          <p:nvSpPr>
            <p:cNvPr id="56" name="Freeform 555"/>
            <p:cNvSpPr>
              <a:spLocks/>
            </p:cNvSpPr>
            <p:nvPr/>
          </p:nvSpPr>
          <p:spPr bwMode="auto">
            <a:xfrm flipH="1">
              <a:off x="3256994" y="5101203"/>
              <a:ext cx="441049" cy="54964"/>
            </a:xfrm>
            <a:custGeom>
              <a:avLst/>
              <a:gdLst>
                <a:gd name="T0" fmla="*/ 658 w 658"/>
                <a:gd name="T1" fmla="*/ 82 h 82"/>
                <a:gd name="T2" fmla="*/ 0 w 658"/>
                <a:gd name="T3" fmla="*/ 82 h 82"/>
                <a:gd name="T4" fmla="*/ 116 w 658"/>
                <a:gd name="T5" fmla="*/ 0 h 82"/>
                <a:gd name="T6" fmla="*/ 545 w 658"/>
                <a:gd name="T7" fmla="*/ 0 h 82"/>
                <a:gd name="T8" fmla="*/ 658 w 658"/>
                <a:gd name="T9" fmla="*/ 82 h 82"/>
              </a:gdLst>
              <a:ahLst/>
              <a:cxnLst>
                <a:cxn ang="0">
                  <a:pos x="T0" y="T1"/>
                </a:cxn>
                <a:cxn ang="0">
                  <a:pos x="T2" y="T3"/>
                </a:cxn>
                <a:cxn ang="0">
                  <a:pos x="T4" y="T5"/>
                </a:cxn>
                <a:cxn ang="0">
                  <a:pos x="T6" y="T7"/>
                </a:cxn>
                <a:cxn ang="0">
                  <a:pos x="T8" y="T9"/>
                </a:cxn>
              </a:cxnLst>
              <a:rect l="0" t="0" r="r" b="b"/>
              <a:pathLst>
                <a:path w="658" h="82">
                  <a:moveTo>
                    <a:pt x="658" y="82"/>
                  </a:moveTo>
                  <a:lnTo>
                    <a:pt x="0" y="82"/>
                  </a:lnTo>
                  <a:lnTo>
                    <a:pt x="116" y="0"/>
                  </a:lnTo>
                  <a:lnTo>
                    <a:pt x="545" y="0"/>
                  </a:lnTo>
                  <a:lnTo>
                    <a:pt x="658" y="82"/>
                  </a:lnTo>
                  <a:close/>
                </a:path>
              </a:pathLst>
            </a:cu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57" name="Rectangle 556"/>
            <p:cNvSpPr>
              <a:spLocks noChangeArrowheads="1"/>
            </p:cNvSpPr>
            <p:nvPr/>
          </p:nvSpPr>
          <p:spPr bwMode="auto">
            <a:xfrm flipH="1">
              <a:off x="3385689" y="5182307"/>
              <a:ext cx="168242" cy="178296"/>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58" name="Freeform 57"/>
            <p:cNvSpPr>
              <a:spLocks noChangeArrowheads="1"/>
            </p:cNvSpPr>
            <p:nvPr/>
          </p:nvSpPr>
          <p:spPr bwMode="auto">
            <a:xfrm flipH="1">
              <a:off x="3587445" y="5182307"/>
              <a:ext cx="82446" cy="178296"/>
            </a:xfrm>
            <a:custGeom>
              <a:avLst/>
              <a:gdLst>
                <a:gd name="connsiteX0" fmla="*/ 0 w 82446"/>
                <a:gd name="connsiteY0" fmla="*/ 92500 h 178296"/>
                <a:gd name="connsiteX1" fmla="*/ 82446 w 82446"/>
                <a:gd name="connsiteY1" fmla="*/ 92500 h 178296"/>
                <a:gd name="connsiteX2" fmla="*/ 82446 w 82446"/>
                <a:gd name="connsiteY2" fmla="*/ 178296 h 178296"/>
                <a:gd name="connsiteX3" fmla="*/ 0 w 82446"/>
                <a:gd name="connsiteY3" fmla="*/ 178296 h 178296"/>
                <a:gd name="connsiteX4" fmla="*/ 0 w 82446"/>
                <a:gd name="connsiteY4" fmla="*/ 0 h 178296"/>
                <a:gd name="connsiteX5" fmla="*/ 82446 w 82446"/>
                <a:gd name="connsiteY5" fmla="*/ 0 h 178296"/>
                <a:gd name="connsiteX6" fmla="*/ 82446 w 82446"/>
                <a:gd name="connsiteY6" fmla="*/ 85797 h 178296"/>
                <a:gd name="connsiteX7" fmla="*/ 0 w 82446"/>
                <a:gd name="connsiteY7" fmla="*/ 85797 h 178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2446" h="178296">
                  <a:moveTo>
                    <a:pt x="0" y="92500"/>
                  </a:moveTo>
                  <a:lnTo>
                    <a:pt x="82446" y="92500"/>
                  </a:lnTo>
                  <a:lnTo>
                    <a:pt x="82446" y="178296"/>
                  </a:lnTo>
                  <a:lnTo>
                    <a:pt x="0" y="178296"/>
                  </a:lnTo>
                  <a:close/>
                  <a:moveTo>
                    <a:pt x="0" y="0"/>
                  </a:moveTo>
                  <a:lnTo>
                    <a:pt x="82446" y="0"/>
                  </a:lnTo>
                  <a:lnTo>
                    <a:pt x="82446" y="85797"/>
                  </a:lnTo>
                  <a:lnTo>
                    <a:pt x="0" y="85797"/>
                  </a:lnTo>
                  <a:close/>
                </a:path>
              </a:pathLst>
            </a:custGeom>
            <a:solidFill>
              <a:schemeClr val="bg1"/>
            </a:solidFill>
            <a:ln>
              <a:noFill/>
            </a:ln>
          </p:spPr>
          <p:txBody>
            <a:bodyPr vert="horz" wrap="square" lIns="91440" tIns="45720" rIns="91440" bIns="45720" numCol="1" anchor="t" anchorCtr="0" compatLnSpc="1">
              <a:prstTxWarp prst="textNoShape">
                <a:avLst/>
              </a:prstTxWarp>
              <a:noAutofit/>
            </a:bodyPr>
            <a:lstStyle/>
            <a:p>
              <a:endParaRPr lang="en-IN" sz="1350"/>
            </a:p>
          </p:txBody>
        </p:sp>
        <p:sp>
          <p:nvSpPr>
            <p:cNvPr id="59" name="Freeform 58"/>
            <p:cNvSpPr>
              <a:spLocks noChangeArrowheads="1"/>
            </p:cNvSpPr>
            <p:nvPr/>
          </p:nvSpPr>
          <p:spPr bwMode="auto">
            <a:xfrm flipH="1">
              <a:off x="3270399" y="5182307"/>
              <a:ext cx="83786" cy="178296"/>
            </a:xfrm>
            <a:custGeom>
              <a:avLst/>
              <a:gdLst>
                <a:gd name="connsiteX0" fmla="*/ 0 w 83786"/>
                <a:gd name="connsiteY0" fmla="*/ 92500 h 178296"/>
                <a:gd name="connsiteX1" fmla="*/ 83786 w 83786"/>
                <a:gd name="connsiteY1" fmla="*/ 92500 h 178296"/>
                <a:gd name="connsiteX2" fmla="*/ 83786 w 83786"/>
                <a:gd name="connsiteY2" fmla="*/ 178296 h 178296"/>
                <a:gd name="connsiteX3" fmla="*/ 0 w 83786"/>
                <a:gd name="connsiteY3" fmla="*/ 178296 h 178296"/>
                <a:gd name="connsiteX4" fmla="*/ 0 w 83786"/>
                <a:gd name="connsiteY4" fmla="*/ 0 h 178296"/>
                <a:gd name="connsiteX5" fmla="*/ 83786 w 83786"/>
                <a:gd name="connsiteY5" fmla="*/ 0 h 178296"/>
                <a:gd name="connsiteX6" fmla="*/ 83786 w 83786"/>
                <a:gd name="connsiteY6" fmla="*/ 85797 h 178296"/>
                <a:gd name="connsiteX7" fmla="*/ 0 w 83786"/>
                <a:gd name="connsiteY7" fmla="*/ 85797 h 178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3786" h="178296">
                  <a:moveTo>
                    <a:pt x="0" y="92500"/>
                  </a:moveTo>
                  <a:lnTo>
                    <a:pt x="83786" y="92500"/>
                  </a:lnTo>
                  <a:lnTo>
                    <a:pt x="83786" y="178296"/>
                  </a:lnTo>
                  <a:lnTo>
                    <a:pt x="0" y="178296"/>
                  </a:lnTo>
                  <a:close/>
                  <a:moveTo>
                    <a:pt x="0" y="0"/>
                  </a:moveTo>
                  <a:lnTo>
                    <a:pt x="83786" y="0"/>
                  </a:lnTo>
                  <a:lnTo>
                    <a:pt x="83786" y="85797"/>
                  </a:lnTo>
                  <a:lnTo>
                    <a:pt x="0" y="85797"/>
                  </a:lnTo>
                  <a:close/>
                </a:path>
              </a:pathLst>
            </a:custGeom>
            <a:solidFill>
              <a:schemeClr val="bg1"/>
            </a:solidFill>
            <a:ln>
              <a:noFill/>
            </a:ln>
          </p:spPr>
          <p:txBody>
            <a:bodyPr vert="horz" wrap="square" lIns="91440" tIns="45720" rIns="91440" bIns="45720" numCol="1" anchor="t" anchorCtr="0" compatLnSpc="1">
              <a:prstTxWarp prst="textNoShape">
                <a:avLst/>
              </a:prstTxWarp>
              <a:noAutofit/>
            </a:bodyPr>
            <a:lstStyle/>
            <a:p>
              <a:endParaRPr lang="en-IN" sz="1350"/>
            </a:p>
          </p:txBody>
        </p:sp>
        <p:sp>
          <p:nvSpPr>
            <p:cNvPr id="60" name="Freeform 561"/>
            <p:cNvSpPr>
              <a:spLocks/>
            </p:cNvSpPr>
            <p:nvPr/>
          </p:nvSpPr>
          <p:spPr bwMode="auto">
            <a:xfrm flipH="1">
              <a:off x="3256994" y="5411545"/>
              <a:ext cx="441049" cy="54964"/>
            </a:xfrm>
            <a:custGeom>
              <a:avLst/>
              <a:gdLst>
                <a:gd name="T0" fmla="*/ 658 w 658"/>
                <a:gd name="T1" fmla="*/ 82 h 82"/>
                <a:gd name="T2" fmla="*/ 0 w 658"/>
                <a:gd name="T3" fmla="*/ 82 h 82"/>
                <a:gd name="T4" fmla="*/ 116 w 658"/>
                <a:gd name="T5" fmla="*/ 0 h 82"/>
                <a:gd name="T6" fmla="*/ 545 w 658"/>
                <a:gd name="T7" fmla="*/ 0 h 82"/>
                <a:gd name="T8" fmla="*/ 658 w 658"/>
                <a:gd name="T9" fmla="*/ 82 h 82"/>
              </a:gdLst>
              <a:ahLst/>
              <a:cxnLst>
                <a:cxn ang="0">
                  <a:pos x="T0" y="T1"/>
                </a:cxn>
                <a:cxn ang="0">
                  <a:pos x="T2" y="T3"/>
                </a:cxn>
                <a:cxn ang="0">
                  <a:pos x="T4" y="T5"/>
                </a:cxn>
                <a:cxn ang="0">
                  <a:pos x="T6" y="T7"/>
                </a:cxn>
                <a:cxn ang="0">
                  <a:pos x="T8" y="T9"/>
                </a:cxn>
              </a:cxnLst>
              <a:rect l="0" t="0" r="r" b="b"/>
              <a:pathLst>
                <a:path w="658" h="82">
                  <a:moveTo>
                    <a:pt x="658" y="82"/>
                  </a:moveTo>
                  <a:lnTo>
                    <a:pt x="0" y="82"/>
                  </a:lnTo>
                  <a:lnTo>
                    <a:pt x="116" y="0"/>
                  </a:lnTo>
                  <a:lnTo>
                    <a:pt x="545" y="0"/>
                  </a:lnTo>
                  <a:lnTo>
                    <a:pt x="658" y="82"/>
                  </a:lnTo>
                  <a:close/>
                </a:path>
              </a:pathLst>
            </a:cu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61" name="Rectangle 562"/>
            <p:cNvSpPr>
              <a:spLocks noChangeArrowheads="1"/>
            </p:cNvSpPr>
            <p:nvPr/>
          </p:nvSpPr>
          <p:spPr bwMode="auto">
            <a:xfrm flipH="1">
              <a:off x="3385689" y="5492650"/>
              <a:ext cx="168242" cy="178296"/>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62" name="Freeform 61"/>
            <p:cNvSpPr>
              <a:spLocks noChangeArrowheads="1"/>
            </p:cNvSpPr>
            <p:nvPr/>
          </p:nvSpPr>
          <p:spPr bwMode="auto">
            <a:xfrm flipH="1">
              <a:off x="3587445" y="5492650"/>
              <a:ext cx="82446" cy="178296"/>
            </a:xfrm>
            <a:custGeom>
              <a:avLst/>
              <a:gdLst>
                <a:gd name="connsiteX0" fmla="*/ 0 w 82446"/>
                <a:gd name="connsiteY0" fmla="*/ 92500 h 178296"/>
                <a:gd name="connsiteX1" fmla="*/ 82446 w 82446"/>
                <a:gd name="connsiteY1" fmla="*/ 92500 h 178296"/>
                <a:gd name="connsiteX2" fmla="*/ 82446 w 82446"/>
                <a:gd name="connsiteY2" fmla="*/ 178296 h 178296"/>
                <a:gd name="connsiteX3" fmla="*/ 0 w 82446"/>
                <a:gd name="connsiteY3" fmla="*/ 178296 h 178296"/>
                <a:gd name="connsiteX4" fmla="*/ 0 w 82446"/>
                <a:gd name="connsiteY4" fmla="*/ 0 h 178296"/>
                <a:gd name="connsiteX5" fmla="*/ 82446 w 82446"/>
                <a:gd name="connsiteY5" fmla="*/ 0 h 178296"/>
                <a:gd name="connsiteX6" fmla="*/ 82446 w 82446"/>
                <a:gd name="connsiteY6" fmla="*/ 85797 h 178296"/>
                <a:gd name="connsiteX7" fmla="*/ 0 w 82446"/>
                <a:gd name="connsiteY7" fmla="*/ 85797 h 178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2446" h="178296">
                  <a:moveTo>
                    <a:pt x="0" y="92500"/>
                  </a:moveTo>
                  <a:lnTo>
                    <a:pt x="82446" y="92500"/>
                  </a:lnTo>
                  <a:lnTo>
                    <a:pt x="82446" y="178296"/>
                  </a:lnTo>
                  <a:lnTo>
                    <a:pt x="0" y="178296"/>
                  </a:lnTo>
                  <a:close/>
                  <a:moveTo>
                    <a:pt x="0" y="0"/>
                  </a:moveTo>
                  <a:lnTo>
                    <a:pt x="82446" y="0"/>
                  </a:lnTo>
                  <a:lnTo>
                    <a:pt x="82446" y="85797"/>
                  </a:lnTo>
                  <a:lnTo>
                    <a:pt x="0" y="85797"/>
                  </a:lnTo>
                  <a:close/>
                </a:path>
              </a:pathLst>
            </a:custGeom>
            <a:solidFill>
              <a:schemeClr val="bg1"/>
            </a:solidFill>
            <a:ln>
              <a:noFill/>
            </a:ln>
          </p:spPr>
          <p:txBody>
            <a:bodyPr vert="horz" wrap="square" lIns="91440" tIns="45720" rIns="91440" bIns="45720" numCol="1" anchor="t" anchorCtr="0" compatLnSpc="1">
              <a:prstTxWarp prst="textNoShape">
                <a:avLst/>
              </a:prstTxWarp>
              <a:noAutofit/>
            </a:bodyPr>
            <a:lstStyle/>
            <a:p>
              <a:endParaRPr lang="en-IN" sz="1350"/>
            </a:p>
          </p:txBody>
        </p:sp>
        <p:sp>
          <p:nvSpPr>
            <p:cNvPr id="63" name="Freeform 62"/>
            <p:cNvSpPr>
              <a:spLocks noChangeArrowheads="1"/>
            </p:cNvSpPr>
            <p:nvPr/>
          </p:nvSpPr>
          <p:spPr bwMode="auto">
            <a:xfrm flipH="1">
              <a:off x="3270399" y="5492650"/>
              <a:ext cx="83786" cy="178296"/>
            </a:xfrm>
            <a:custGeom>
              <a:avLst/>
              <a:gdLst>
                <a:gd name="connsiteX0" fmla="*/ 0 w 83786"/>
                <a:gd name="connsiteY0" fmla="*/ 92500 h 178296"/>
                <a:gd name="connsiteX1" fmla="*/ 83786 w 83786"/>
                <a:gd name="connsiteY1" fmla="*/ 92500 h 178296"/>
                <a:gd name="connsiteX2" fmla="*/ 83786 w 83786"/>
                <a:gd name="connsiteY2" fmla="*/ 178296 h 178296"/>
                <a:gd name="connsiteX3" fmla="*/ 0 w 83786"/>
                <a:gd name="connsiteY3" fmla="*/ 178296 h 178296"/>
                <a:gd name="connsiteX4" fmla="*/ 0 w 83786"/>
                <a:gd name="connsiteY4" fmla="*/ 0 h 178296"/>
                <a:gd name="connsiteX5" fmla="*/ 83786 w 83786"/>
                <a:gd name="connsiteY5" fmla="*/ 0 h 178296"/>
                <a:gd name="connsiteX6" fmla="*/ 83786 w 83786"/>
                <a:gd name="connsiteY6" fmla="*/ 85797 h 178296"/>
                <a:gd name="connsiteX7" fmla="*/ 0 w 83786"/>
                <a:gd name="connsiteY7" fmla="*/ 85797 h 178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3786" h="178296">
                  <a:moveTo>
                    <a:pt x="0" y="92500"/>
                  </a:moveTo>
                  <a:lnTo>
                    <a:pt x="83786" y="92500"/>
                  </a:lnTo>
                  <a:lnTo>
                    <a:pt x="83786" y="178296"/>
                  </a:lnTo>
                  <a:lnTo>
                    <a:pt x="0" y="178296"/>
                  </a:lnTo>
                  <a:close/>
                  <a:moveTo>
                    <a:pt x="0" y="0"/>
                  </a:moveTo>
                  <a:lnTo>
                    <a:pt x="83786" y="0"/>
                  </a:lnTo>
                  <a:lnTo>
                    <a:pt x="83786" y="85797"/>
                  </a:lnTo>
                  <a:lnTo>
                    <a:pt x="0" y="85797"/>
                  </a:lnTo>
                  <a:close/>
                </a:path>
              </a:pathLst>
            </a:custGeom>
            <a:solidFill>
              <a:schemeClr val="bg1"/>
            </a:solidFill>
            <a:ln>
              <a:noFill/>
            </a:ln>
          </p:spPr>
          <p:txBody>
            <a:bodyPr vert="horz" wrap="square" lIns="91440" tIns="45720" rIns="91440" bIns="45720" numCol="1" anchor="t" anchorCtr="0" compatLnSpc="1">
              <a:prstTxWarp prst="textNoShape">
                <a:avLst/>
              </a:prstTxWarp>
              <a:noAutofit/>
            </a:bodyPr>
            <a:lstStyle/>
            <a:p>
              <a:endParaRPr lang="en-IN" sz="1350"/>
            </a:p>
          </p:txBody>
        </p:sp>
        <p:sp>
          <p:nvSpPr>
            <p:cNvPr id="64" name="Freeform 567"/>
            <p:cNvSpPr>
              <a:spLocks/>
            </p:cNvSpPr>
            <p:nvPr/>
          </p:nvSpPr>
          <p:spPr bwMode="auto">
            <a:xfrm flipH="1">
              <a:off x="3356196" y="5753391"/>
              <a:ext cx="240633" cy="297607"/>
            </a:xfrm>
            <a:custGeom>
              <a:avLst/>
              <a:gdLst>
                <a:gd name="T0" fmla="*/ 73 w 146"/>
                <a:gd name="T1" fmla="*/ 0 h 180"/>
                <a:gd name="T2" fmla="*/ 0 w 146"/>
                <a:gd name="T3" fmla="*/ 73 h 180"/>
                <a:gd name="T4" fmla="*/ 0 w 146"/>
                <a:gd name="T5" fmla="*/ 180 h 180"/>
                <a:gd name="T6" fmla="*/ 146 w 146"/>
                <a:gd name="T7" fmla="*/ 180 h 180"/>
                <a:gd name="T8" fmla="*/ 146 w 146"/>
                <a:gd name="T9" fmla="*/ 73 h 180"/>
                <a:gd name="T10" fmla="*/ 73 w 146"/>
                <a:gd name="T11" fmla="*/ 0 h 180"/>
              </a:gdLst>
              <a:ahLst/>
              <a:cxnLst>
                <a:cxn ang="0">
                  <a:pos x="T0" y="T1"/>
                </a:cxn>
                <a:cxn ang="0">
                  <a:pos x="T2" y="T3"/>
                </a:cxn>
                <a:cxn ang="0">
                  <a:pos x="T4" y="T5"/>
                </a:cxn>
                <a:cxn ang="0">
                  <a:pos x="T6" y="T7"/>
                </a:cxn>
                <a:cxn ang="0">
                  <a:pos x="T8" y="T9"/>
                </a:cxn>
                <a:cxn ang="0">
                  <a:pos x="T10" y="T11"/>
                </a:cxn>
              </a:cxnLst>
              <a:rect l="0" t="0" r="r" b="b"/>
              <a:pathLst>
                <a:path w="146" h="180">
                  <a:moveTo>
                    <a:pt x="73" y="0"/>
                  </a:moveTo>
                  <a:cubicBezTo>
                    <a:pt x="32" y="0"/>
                    <a:pt x="0" y="32"/>
                    <a:pt x="0" y="73"/>
                  </a:cubicBezTo>
                  <a:cubicBezTo>
                    <a:pt x="0" y="180"/>
                    <a:pt x="0" y="180"/>
                    <a:pt x="0" y="180"/>
                  </a:cubicBezTo>
                  <a:cubicBezTo>
                    <a:pt x="146" y="180"/>
                    <a:pt x="146" y="180"/>
                    <a:pt x="146" y="180"/>
                  </a:cubicBezTo>
                  <a:cubicBezTo>
                    <a:pt x="146" y="73"/>
                    <a:pt x="146" y="73"/>
                    <a:pt x="146" y="73"/>
                  </a:cubicBezTo>
                  <a:cubicBezTo>
                    <a:pt x="146" y="32"/>
                    <a:pt x="113" y="0"/>
                    <a:pt x="73" y="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65" name="Rectangle 568"/>
            <p:cNvSpPr>
              <a:spLocks noChangeArrowheads="1"/>
            </p:cNvSpPr>
            <p:nvPr/>
          </p:nvSpPr>
          <p:spPr bwMode="auto">
            <a:xfrm flipH="1">
              <a:off x="3313298" y="6071107"/>
              <a:ext cx="328441" cy="24801"/>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66" name="Rectangle 569"/>
            <p:cNvSpPr>
              <a:spLocks noChangeArrowheads="1"/>
            </p:cNvSpPr>
            <p:nvPr/>
          </p:nvSpPr>
          <p:spPr bwMode="auto">
            <a:xfrm flipH="1">
              <a:off x="3270399" y="6110654"/>
              <a:ext cx="412227" cy="24801"/>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67" name="Rectangle 570"/>
            <p:cNvSpPr>
              <a:spLocks noChangeArrowheads="1"/>
            </p:cNvSpPr>
            <p:nvPr/>
          </p:nvSpPr>
          <p:spPr bwMode="auto">
            <a:xfrm flipH="1">
              <a:off x="3210744" y="6150201"/>
              <a:ext cx="533548" cy="24801"/>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68" name="Rectangle 633"/>
            <p:cNvSpPr>
              <a:spLocks noChangeArrowheads="1"/>
            </p:cNvSpPr>
            <p:nvPr/>
          </p:nvSpPr>
          <p:spPr bwMode="auto">
            <a:xfrm flipH="1">
              <a:off x="2746905" y="4736567"/>
              <a:ext cx="123333" cy="1438435"/>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69" name="Freeform 634"/>
            <p:cNvSpPr>
              <a:spLocks/>
            </p:cNvSpPr>
            <p:nvPr/>
          </p:nvSpPr>
          <p:spPr bwMode="auto">
            <a:xfrm flipH="1">
              <a:off x="3218787" y="4373271"/>
              <a:ext cx="254709" cy="321738"/>
            </a:xfrm>
            <a:custGeom>
              <a:avLst/>
              <a:gdLst>
                <a:gd name="T0" fmla="*/ 0 w 380"/>
                <a:gd name="T1" fmla="*/ 0 h 480"/>
                <a:gd name="T2" fmla="*/ 193 w 380"/>
                <a:gd name="T3" fmla="*/ 0 h 480"/>
                <a:gd name="T4" fmla="*/ 380 w 380"/>
                <a:gd name="T5" fmla="*/ 480 h 480"/>
                <a:gd name="T6" fmla="*/ 0 w 380"/>
                <a:gd name="T7" fmla="*/ 0 h 480"/>
              </a:gdLst>
              <a:ahLst/>
              <a:cxnLst>
                <a:cxn ang="0">
                  <a:pos x="T0" y="T1"/>
                </a:cxn>
                <a:cxn ang="0">
                  <a:pos x="T2" y="T3"/>
                </a:cxn>
                <a:cxn ang="0">
                  <a:pos x="T4" y="T5"/>
                </a:cxn>
                <a:cxn ang="0">
                  <a:pos x="T6" y="T7"/>
                </a:cxn>
              </a:cxnLst>
              <a:rect l="0" t="0" r="r" b="b"/>
              <a:pathLst>
                <a:path w="380" h="480">
                  <a:moveTo>
                    <a:pt x="0" y="0"/>
                  </a:moveTo>
                  <a:lnTo>
                    <a:pt x="193" y="0"/>
                  </a:lnTo>
                  <a:lnTo>
                    <a:pt x="380" y="480"/>
                  </a:lnTo>
                  <a:lnTo>
                    <a:pt x="0" y="0"/>
                  </a:lnTo>
                  <a:close/>
                </a:path>
              </a:pathLst>
            </a:cu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70" name="Freeform 635"/>
            <p:cNvSpPr>
              <a:spLocks/>
            </p:cNvSpPr>
            <p:nvPr/>
          </p:nvSpPr>
          <p:spPr bwMode="auto">
            <a:xfrm flipH="1">
              <a:off x="2956035" y="4577709"/>
              <a:ext cx="28152" cy="117300"/>
            </a:xfrm>
            <a:custGeom>
              <a:avLst/>
              <a:gdLst>
                <a:gd name="T0" fmla="*/ 0 w 42"/>
                <a:gd name="T1" fmla="*/ 175 h 175"/>
                <a:gd name="T2" fmla="*/ 42 w 42"/>
                <a:gd name="T3" fmla="*/ 0 h 175"/>
                <a:gd name="T4" fmla="*/ 0 w 42"/>
                <a:gd name="T5" fmla="*/ 0 h 175"/>
                <a:gd name="T6" fmla="*/ 0 w 42"/>
                <a:gd name="T7" fmla="*/ 175 h 175"/>
              </a:gdLst>
              <a:ahLst/>
              <a:cxnLst>
                <a:cxn ang="0">
                  <a:pos x="T0" y="T1"/>
                </a:cxn>
                <a:cxn ang="0">
                  <a:pos x="T2" y="T3"/>
                </a:cxn>
                <a:cxn ang="0">
                  <a:pos x="T4" y="T5"/>
                </a:cxn>
                <a:cxn ang="0">
                  <a:pos x="T6" y="T7"/>
                </a:cxn>
              </a:cxnLst>
              <a:rect l="0" t="0" r="r" b="b"/>
              <a:pathLst>
                <a:path w="42" h="175">
                  <a:moveTo>
                    <a:pt x="0" y="175"/>
                  </a:moveTo>
                  <a:lnTo>
                    <a:pt x="42" y="0"/>
                  </a:lnTo>
                  <a:lnTo>
                    <a:pt x="0" y="0"/>
                  </a:lnTo>
                  <a:lnTo>
                    <a:pt x="0" y="175"/>
                  </a:lnTo>
                  <a:close/>
                </a:path>
              </a:pathLst>
            </a:cu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71" name="Freeform 636"/>
            <p:cNvSpPr>
              <a:spLocks/>
            </p:cNvSpPr>
            <p:nvPr/>
          </p:nvSpPr>
          <p:spPr bwMode="auto">
            <a:xfrm flipH="1">
              <a:off x="2923191" y="4453706"/>
              <a:ext cx="130706" cy="110598"/>
            </a:xfrm>
            <a:custGeom>
              <a:avLst/>
              <a:gdLst>
                <a:gd name="T0" fmla="*/ 0 w 195"/>
                <a:gd name="T1" fmla="*/ 0 h 165"/>
                <a:gd name="T2" fmla="*/ 195 w 195"/>
                <a:gd name="T3" fmla="*/ 0 h 165"/>
                <a:gd name="T4" fmla="*/ 153 w 195"/>
                <a:gd name="T5" fmla="*/ 165 h 165"/>
                <a:gd name="T6" fmla="*/ 104 w 195"/>
                <a:gd name="T7" fmla="*/ 165 h 165"/>
                <a:gd name="T8" fmla="*/ 0 w 195"/>
                <a:gd name="T9" fmla="*/ 0 h 165"/>
              </a:gdLst>
              <a:ahLst/>
              <a:cxnLst>
                <a:cxn ang="0">
                  <a:pos x="T0" y="T1"/>
                </a:cxn>
                <a:cxn ang="0">
                  <a:pos x="T2" y="T3"/>
                </a:cxn>
                <a:cxn ang="0">
                  <a:pos x="T4" y="T5"/>
                </a:cxn>
                <a:cxn ang="0">
                  <a:pos x="T6" y="T7"/>
                </a:cxn>
                <a:cxn ang="0">
                  <a:pos x="T8" y="T9"/>
                </a:cxn>
              </a:cxnLst>
              <a:rect l="0" t="0" r="r" b="b"/>
              <a:pathLst>
                <a:path w="195" h="165">
                  <a:moveTo>
                    <a:pt x="0" y="0"/>
                  </a:moveTo>
                  <a:lnTo>
                    <a:pt x="195" y="0"/>
                  </a:lnTo>
                  <a:lnTo>
                    <a:pt x="153" y="165"/>
                  </a:lnTo>
                  <a:lnTo>
                    <a:pt x="104" y="165"/>
                  </a:lnTo>
                  <a:lnTo>
                    <a:pt x="0" y="0"/>
                  </a:lnTo>
                  <a:close/>
                </a:path>
              </a:pathLst>
            </a:cu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72" name="Freeform 637"/>
            <p:cNvSpPr>
              <a:spLocks/>
            </p:cNvSpPr>
            <p:nvPr/>
          </p:nvSpPr>
          <p:spPr bwMode="auto">
            <a:xfrm flipH="1">
              <a:off x="3793224" y="4577709"/>
              <a:ext cx="28152" cy="117300"/>
            </a:xfrm>
            <a:custGeom>
              <a:avLst/>
              <a:gdLst>
                <a:gd name="T0" fmla="*/ 0 w 42"/>
                <a:gd name="T1" fmla="*/ 175 h 175"/>
                <a:gd name="T2" fmla="*/ 42 w 42"/>
                <a:gd name="T3" fmla="*/ 0 h 175"/>
                <a:gd name="T4" fmla="*/ 0 w 42"/>
                <a:gd name="T5" fmla="*/ 0 h 175"/>
                <a:gd name="T6" fmla="*/ 0 w 42"/>
                <a:gd name="T7" fmla="*/ 175 h 175"/>
              </a:gdLst>
              <a:ahLst/>
              <a:cxnLst>
                <a:cxn ang="0">
                  <a:pos x="T0" y="T1"/>
                </a:cxn>
                <a:cxn ang="0">
                  <a:pos x="T2" y="T3"/>
                </a:cxn>
                <a:cxn ang="0">
                  <a:pos x="T4" y="T5"/>
                </a:cxn>
                <a:cxn ang="0">
                  <a:pos x="T6" y="T7"/>
                </a:cxn>
              </a:cxnLst>
              <a:rect l="0" t="0" r="r" b="b"/>
              <a:pathLst>
                <a:path w="42" h="175">
                  <a:moveTo>
                    <a:pt x="0" y="175"/>
                  </a:moveTo>
                  <a:lnTo>
                    <a:pt x="42" y="0"/>
                  </a:lnTo>
                  <a:lnTo>
                    <a:pt x="0" y="0"/>
                  </a:lnTo>
                  <a:lnTo>
                    <a:pt x="0" y="175"/>
                  </a:lnTo>
                  <a:close/>
                </a:path>
              </a:pathLst>
            </a:cu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73" name="Freeform 638"/>
            <p:cNvSpPr>
              <a:spLocks/>
            </p:cNvSpPr>
            <p:nvPr/>
          </p:nvSpPr>
          <p:spPr bwMode="auto">
            <a:xfrm flipH="1">
              <a:off x="3760379" y="4453706"/>
              <a:ext cx="130706" cy="110598"/>
            </a:xfrm>
            <a:custGeom>
              <a:avLst/>
              <a:gdLst>
                <a:gd name="T0" fmla="*/ 0 w 195"/>
                <a:gd name="T1" fmla="*/ 0 h 165"/>
                <a:gd name="T2" fmla="*/ 195 w 195"/>
                <a:gd name="T3" fmla="*/ 0 h 165"/>
                <a:gd name="T4" fmla="*/ 153 w 195"/>
                <a:gd name="T5" fmla="*/ 165 h 165"/>
                <a:gd name="T6" fmla="*/ 104 w 195"/>
                <a:gd name="T7" fmla="*/ 165 h 165"/>
                <a:gd name="T8" fmla="*/ 0 w 195"/>
                <a:gd name="T9" fmla="*/ 0 h 165"/>
              </a:gdLst>
              <a:ahLst/>
              <a:cxnLst>
                <a:cxn ang="0">
                  <a:pos x="T0" y="T1"/>
                </a:cxn>
                <a:cxn ang="0">
                  <a:pos x="T2" y="T3"/>
                </a:cxn>
                <a:cxn ang="0">
                  <a:pos x="T4" y="T5"/>
                </a:cxn>
                <a:cxn ang="0">
                  <a:pos x="T6" y="T7"/>
                </a:cxn>
                <a:cxn ang="0">
                  <a:pos x="T8" y="T9"/>
                </a:cxn>
              </a:cxnLst>
              <a:rect l="0" t="0" r="r" b="b"/>
              <a:pathLst>
                <a:path w="195" h="165">
                  <a:moveTo>
                    <a:pt x="0" y="0"/>
                  </a:moveTo>
                  <a:lnTo>
                    <a:pt x="195" y="0"/>
                  </a:lnTo>
                  <a:lnTo>
                    <a:pt x="153" y="165"/>
                  </a:lnTo>
                  <a:lnTo>
                    <a:pt x="104" y="165"/>
                  </a:lnTo>
                  <a:lnTo>
                    <a:pt x="0" y="0"/>
                  </a:lnTo>
                  <a:close/>
                </a:path>
              </a:pathLst>
            </a:cu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74" name="Rectangle 672"/>
            <p:cNvSpPr>
              <a:spLocks noChangeArrowheads="1"/>
            </p:cNvSpPr>
            <p:nvPr/>
          </p:nvSpPr>
          <p:spPr bwMode="auto">
            <a:xfrm flipH="1">
              <a:off x="2746905" y="4777454"/>
              <a:ext cx="123333" cy="24801"/>
            </a:xfrm>
            <a:prstGeom prst="rect">
              <a:avLst/>
            </a:pr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57" name="Rectangle 294"/>
            <p:cNvSpPr>
              <a:spLocks noChangeArrowheads="1"/>
            </p:cNvSpPr>
            <p:nvPr/>
          </p:nvSpPr>
          <p:spPr bwMode="auto">
            <a:xfrm flipH="1">
              <a:off x="4270468" y="4574356"/>
              <a:ext cx="630740" cy="1600645"/>
            </a:xfrm>
            <a:prstGeom prst="rect">
              <a:avLst/>
            </a:prstGeom>
            <a:solidFill>
              <a:schemeClr val="accent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258" name="Freeform 295"/>
            <p:cNvSpPr>
              <a:spLocks/>
            </p:cNvSpPr>
            <p:nvPr/>
          </p:nvSpPr>
          <p:spPr bwMode="auto">
            <a:xfrm flipH="1">
              <a:off x="4362968" y="4761366"/>
              <a:ext cx="102554" cy="179637"/>
            </a:xfrm>
            <a:custGeom>
              <a:avLst/>
              <a:gdLst>
                <a:gd name="T0" fmla="*/ 31 w 62"/>
                <a:gd name="T1" fmla="*/ 0 h 109"/>
                <a:gd name="T2" fmla="*/ 0 w 62"/>
                <a:gd name="T3" fmla="*/ 32 h 109"/>
                <a:gd name="T4" fmla="*/ 0 w 62"/>
                <a:gd name="T5" fmla="*/ 109 h 109"/>
                <a:gd name="T6" fmla="*/ 62 w 62"/>
                <a:gd name="T7" fmla="*/ 109 h 109"/>
                <a:gd name="T8" fmla="*/ 62 w 62"/>
                <a:gd name="T9" fmla="*/ 32 h 109"/>
                <a:gd name="T10" fmla="*/ 31 w 62"/>
                <a:gd name="T11" fmla="*/ 0 h 109"/>
              </a:gdLst>
              <a:ahLst/>
              <a:cxnLst>
                <a:cxn ang="0">
                  <a:pos x="T0" y="T1"/>
                </a:cxn>
                <a:cxn ang="0">
                  <a:pos x="T2" y="T3"/>
                </a:cxn>
                <a:cxn ang="0">
                  <a:pos x="T4" y="T5"/>
                </a:cxn>
                <a:cxn ang="0">
                  <a:pos x="T6" y="T7"/>
                </a:cxn>
                <a:cxn ang="0">
                  <a:pos x="T8" y="T9"/>
                </a:cxn>
                <a:cxn ang="0">
                  <a:pos x="T10" y="T11"/>
                </a:cxn>
              </a:cxnLst>
              <a:rect l="0" t="0" r="r" b="b"/>
              <a:pathLst>
                <a:path w="62" h="109">
                  <a:moveTo>
                    <a:pt x="31" y="0"/>
                  </a:moveTo>
                  <a:cubicBezTo>
                    <a:pt x="14" y="0"/>
                    <a:pt x="0" y="14"/>
                    <a:pt x="0" y="32"/>
                  </a:cubicBezTo>
                  <a:cubicBezTo>
                    <a:pt x="0" y="109"/>
                    <a:pt x="0" y="109"/>
                    <a:pt x="0" y="109"/>
                  </a:cubicBezTo>
                  <a:cubicBezTo>
                    <a:pt x="62" y="109"/>
                    <a:pt x="62" y="109"/>
                    <a:pt x="62" y="109"/>
                  </a:cubicBezTo>
                  <a:cubicBezTo>
                    <a:pt x="62" y="32"/>
                    <a:pt x="62" y="32"/>
                    <a:pt x="62" y="32"/>
                  </a:cubicBezTo>
                  <a:cubicBezTo>
                    <a:pt x="62" y="14"/>
                    <a:pt x="48" y="0"/>
                    <a:pt x="31" y="0"/>
                  </a:cubicBez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259" name="Freeform 296"/>
            <p:cNvSpPr>
              <a:spLocks/>
            </p:cNvSpPr>
            <p:nvPr/>
          </p:nvSpPr>
          <p:spPr bwMode="auto">
            <a:xfrm flipH="1">
              <a:off x="4568075" y="4761366"/>
              <a:ext cx="102554" cy="179637"/>
            </a:xfrm>
            <a:custGeom>
              <a:avLst/>
              <a:gdLst>
                <a:gd name="T0" fmla="*/ 31 w 62"/>
                <a:gd name="T1" fmla="*/ 0 h 109"/>
                <a:gd name="T2" fmla="*/ 0 w 62"/>
                <a:gd name="T3" fmla="*/ 32 h 109"/>
                <a:gd name="T4" fmla="*/ 0 w 62"/>
                <a:gd name="T5" fmla="*/ 109 h 109"/>
                <a:gd name="T6" fmla="*/ 62 w 62"/>
                <a:gd name="T7" fmla="*/ 109 h 109"/>
                <a:gd name="T8" fmla="*/ 62 w 62"/>
                <a:gd name="T9" fmla="*/ 32 h 109"/>
                <a:gd name="T10" fmla="*/ 31 w 62"/>
                <a:gd name="T11" fmla="*/ 0 h 109"/>
              </a:gdLst>
              <a:ahLst/>
              <a:cxnLst>
                <a:cxn ang="0">
                  <a:pos x="T0" y="T1"/>
                </a:cxn>
                <a:cxn ang="0">
                  <a:pos x="T2" y="T3"/>
                </a:cxn>
                <a:cxn ang="0">
                  <a:pos x="T4" y="T5"/>
                </a:cxn>
                <a:cxn ang="0">
                  <a:pos x="T6" y="T7"/>
                </a:cxn>
                <a:cxn ang="0">
                  <a:pos x="T8" y="T9"/>
                </a:cxn>
                <a:cxn ang="0">
                  <a:pos x="T10" y="T11"/>
                </a:cxn>
              </a:cxnLst>
              <a:rect l="0" t="0" r="r" b="b"/>
              <a:pathLst>
                <a:path w="62" h="109">
                  <a:moveTo>
                    <a:pt x="31" y="0"/>
                  </a:moveTo>
                  <a:cubicBezTo>
                    <a:pt x="14" y="0"/>
                    <a:pt x="0" y="14"/>
                    <a:pt x="0" y="32"/>
                  </a:cubicBezTo>
                  <a:cubicBezTo>
                    <a:pt x="0" y="109"/>
                    <a:pt x="0" y="109"/>
                    <a:pt x="0" y="109"/>
                  </a:cubicBezTo>
                  <a:cubicBezTo>
                    <a:pt x="62" y="109"/>
                    <a:pt x="62" y="109"/>
                    <a:pt x="62" y="109"/>
                  </a:cubicBezTo>
                  <a:cubicBezTo>
                    <a:pt x="62" y="32"/>
                    <a:pt x="62" y="32"/>
                    <a:pt x="62" y="32"/>
                  </a:cubicBezTo>
                  <a:cubicBezTo>
                    <a:pt x="62" y="14"/>
                    <a:pt x="48" y="0"/>
                    <a:pt x="31" y="0"/>
                  </a:cubicBez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260" name="Rectangle 297"/>
            <p:cNvSpPr>
              <a:spLocks noChangeArrowheads="1"/>
            </p:cNvSpPr>
            <p:nvPr/>
          </p:nvSpPr>
          <p:spPr bwMode="auto">
            <a:xfrm flipH="1">
              <a:off x="4270468" y="4715117"/>
              <a:ext cx="630740" cy="24801"/>
            </a:xfrm>
            <a:prstGeom prst="rect">
              <a:avLst/>
            </a:prstGeom>
            <a:solidFill>
              <a:schemeClr val="bg2">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261" name="Rectangle 298"/>
            <p:cNvSpPr>
              <a:spLocks noChangeArrowheads="1"/>
            </p:cNvSpPr>
            <p:nvPr/>
          </p:nvSpPr>
          <p:spPr bwMode="auto">
            <a:xfrm flipH="1">
              <a:off x="4270468" y="4962452"/>
              <a:ext cx="630740" cy="23460"/>
            </a:xfrm>
            <a:prstGeom prst="rect">
              <a:avLst/>
            </a:prstGeom>
            <a:solidFill>
              <a:schemeClr val="bg2">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262" name="Freeform 299"/>
            <p:cNvSpPr>
              <a:spLocks/>
            </p:cNvSpPr>
            <p:nvPr/>
          </p:nvSpPr>
          <p:spPr bwMode="auto">
            <a:xfrm flipH="1">
              <a:off x="4362968" y="5004010"/>
              <a:ext cx="102554" cy="178296"/>
            </a:xfrm>
            <a:custGeom>
              <a:avLst/>
              <a:gdLst>
                <a:gd name="T0" fmla="*/ 31 w 62"/>
                <a:gd name="T1" fmla="*/ 0 h 108"/>
                <a:gd name="T2" fmla="*/ 0 w 62"/>
                <a:gd name="T3" fmla="*/ 31 h 108"/>
                <a:gd name="T4" fmla="*/ 0 w 62"/>
                <a:gd name="T5" fmla="*/ 108 h 108"/>
                <a:gd name="T6" fmla="*/ 62 w 62"/>
                <a:gd name="T7" fmla="*/ 108 h 108"/>
                <a:gd name="T8" fmla="*/ 62 w 62"/>
                <a:gd name="T9" fmla="*/ 31 h 108"/>
                <a:gd name="T10" fmla="*/ 31 w 62"/>
                <a:gd name="T11" fmla="*/ 0 h 108"/>
              </a:gdLst>
              <a:ahLst/>
              <a:cxnLst>
                <a:cxn ang="0">
                  <a:pos x="T0" y="T1"/>
                </a:cxn>
                <a:cxn ang="0">
                  <a:pos x="T2" y="T3"/>
                </a:cxn>
                <a:cxn ang="0">
                  <a:pos x="T4" y="T5"/>
                </a:cxn>
                <a:cxn ang="0">
                  <a:pos x="T6" y="T7"/>
                </a:cxn>
                <a:cxn ang="0">
                  <a:pos x="T8" y="T9"/>
                </a:cxn>
                <a:cxn ang="0">
                  <a:pos x="T10" y="T11"/>
                </a:cxn>
              </a:cxnLst>
              <a:rect l="0" t="0" r="r" b="b"/>
              <a:pathLst>
                <a:path w="62" h="108">
                  <a:moveTo>
                    <a:pt x="31" y="0"/>
                  </a:moveTo>
                  <a:cubicBezTo>
                    <a:pt x="14" y="0"/>
                    <a:pt x="0" y="14"/>
                    <a:pt x="0" y="31"/>
                  </a:cubicBezTo>
                  <a:cubicBezTo>
                    <a:pt x="0" y="108"/>
                    <a:pt x="0" y="108"/>
                    <a:pt x="0" y="108"/>
                  </a:cubicBezTo>
                  <a:cubicBezTo>
                    <a:pt x="62" y="108"/>
                    <a:pt x="62" y="108"/>
                    <a:pt x="62" y="108"/>
                  </a:cubicBezTo>
                  <a:cubicBezTo>
                    <a:pt x="62" y="31"/>
                    <a:pt x="62" y="31"/>
                    <a:pt x="62" y="31"/>
                  </a:cubicBezTo>
                  <a:cubicBezTo>
                    <a:pt x="62" y="14"/>
                    <a:pt x="48" y="0"/>
                    <a:pt x="31" y="0"/>
                  </a:cubicBez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263" name="Freeform 300"/>
            <p:cNvSpPr>
              <a:spLocks/>
            </p:cNvSpPr>
            <p:nvPr/>
          </p:nvSpPr>
          <p:spPr bwMode="auto">
            <a:xfrm flipH="1">
              <a:off x="4568075" y="5004010"/>
              <a:ext cx="102554" cy="178296"/>
            </a:xfrm>
            <a:custGeom>
              <a:avLst/>
              <a:gdLst>
                <a:gd name="T0" fmla="*/ 31 w 62"/>
                <a:gd name="T1" fmla="*/ 0 h 108"/>
                <a:gd name="T2" fmla="*/ 0 w 62"/>
                <a:gd name="T3" fmla="*/ 31 h 108"/>
                <a:gd name="T4" fmla="*/ 0 w 62"/>
                <a:gd name="T5" fmla="*/ 108 h 108"/>
                <a:gd name="T6" fmla="*/ 62 w 62"/>
                <a:gd name="T7" fmla="*/ 108 h 108"/>
                <a:gd name="T8" fmla="*/ 62 w 62"/>
                <a:gd name="T9" fmla="*/ 31 h 108"/>
                <a:gd name="T10" fmla="*/ 31 w 62"/>
                <a:gd name="T11" fmla="*/ 0 h 108"/>
              </a:gdLst>
              <a:ahLst/>
              <a:cxnLst>
                <a:cxn ang="0">
                  <a:pos x="T0" y="T1"/>
                </a:cxn>
                <a:cxn ang="0">
                  <a:pos x="T2" y="T3"/>
                </a:cxn>
                <a:cxn ang="0">
                  <a:pos x="T4" y="T5"/>
                </a:cxn>
                <a:cxn ang="0">
                  <a:pos x="T6" y="T7"/>
                </a:cxn>
                <a:cxn ang="0">
                  <a:pos x="T8" y="T9"/>
                </a:cxn>
                <a:cxn ang="0">
                  <a:pos x="T10" y="T11"/>
                </a:cxn>
              </a:cxnLst>
              <a:rect l="0" t="0" r="r" b="b"/>
              <a:pathLst>
                <a:path w="62" h="108">
                  <a:moveTo>
                    <a:pt x="31" y="0"/>
                  </a:moveTo>
                  <a:cubicBezTo>
                    <a:pt x="14" y="0"/>
                    <a:pt x="0" y="14"/>
                    <a:pt x="0" y="31"/>
                  </a:cubicBezTo>
                  <a:cubicBezTo>
                    <a:pt x="0" y="108"/>
                    <a:pt x="0" y="108"/>
                    <a:pt x="0" y="108"/>
                  </a:cubicBezTo>
                  <a:cubicBezTo>
                    <a:pt x="62" y="108"/>
                    <a:pt x="62" y="108"/>
                    <a:pt x="62" y="108"/>
                  </a:cubicBezTo>
                  <a:cubicBezTo>
                    <a:pt x="62" y="31"/>
                    <a:pt x="62" y="31"/>
                    <a:pt x="62" y="31"/>
                  </a:cubicBezTo>
                  <a:cubicBezTo>
                    <a:pt x="62" y="14"/>
                    <a:pt x="48" y="0"/>
                    <a:pt x="31" y="0"/>
                  </a:cubicBez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264" name="Rectangle 301"/>
            <p:cNvSpPr>
              <a:spLocks noChangeArrowheads="1"/>
            </p:cNvSpPr>
            <p:nvPr/>
          </p:nvSpPr>
          <p:spPr bwMode="auto">
            <a:xfrm flipH="1">
              <a:off x="4270468" y="5203756"/>
              <a:ext cx="630740" cy="24801"/>
            </a:xfrm>
            <a:prstGeom prst="rect">
              <a:avLst/>
            </a:prstGeom>
            <a:solidFill>
              <a:schemeClr val="bg2">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265" name="Freeform 302"/>
            <p:cNvSpPr>
              <a:spLocks/>
            </p:cNvSpPr>
            <p:nvPr/>
          </p:nvSpPr>
          <p:spPr bwMode="auto">
            <a:xfrm flipH="1">
              <a:off x="4362968" y="5245313"/>
              <a:ext cx="102554" cy="179637"/>
            </a:xfrm>
            <a:custGeom>
              <a:avLst/>
              <a:gdLst>
                <a:gd name="T0" fmla="*/ 31 w 62"/>
                <a:gd name="T1" fmla="*/ 0 h 109"/>
                <a:gd name="T2" fmla="*/ 0 w 62"/>
                <a:gd name="T3" fmla="*/ 31 h 109"/>
                <a:gd name="T4" fmla="*/ 0 w 62"/>
                <a:gd name="T5" fmla="*/ 109 h 109"/>
                <a:gd name="T6" fmla="*/ 62 w 62"/>
                <a:gd name="T7" fmla="*/ 109 h 109"/>
                <a:gd name="T8" fmla="*/ 62 w 62"/>
                <a:gd name="T9" fmla="*/ 31 h 109"/>
                <a:gd name="T10" fmla="*/ 31 w 62"/>
                <a:gd name="T11" fmla="*/ 0 h 109"/>
              </a:gdLst>
              <a:ahLst/>
              <a:cxnLst>
                <a:cxn ang="0">
                  <a:pos x="T0" y="T1"/>
                </a:cxn>
                <a:cxn ang="0">
                  <a:pos x="T2" y="T3"/>
                </a:cxn>
                <a:cxn ang="0">
                  <a:pos x="T4" y="T5"/>
                </a:cxn>
                <a:cxn ang="0">
                  <a:pos x="T6" y="T7"/>
                </a:cxn>
                <a:cxn ang="0">
                  <a:pos x="T8" y="T9"/>
                </a:cxn>
                <a:cxn ang="0">
                  <a:pos x="T10" y="T11"/>
                </a:cxn>
              </a:cxnLst>
              <a:rect l="0" t="0" r="r" b="b"/>
              <a:pathLst>
                <a:path w="62" h="109">
                  <a:moveTo>
                    <a:pt x="31" y="0"/>
                  </a:moveTo>
                  <a:cubicBezTo>
                    <a:pt x="14" y="0"/>
                    <a:pt x="0" y="14"/>
                    <a:pt x="0" y="31"/>
                  </a:cubicBezTo>
                  <a:cubicBezTo>
                    <a:pt x="0" y="109"/>
                    <a:pt x="0" y="109"/>
                    <a:pt x="0" y="109"/>
                  </a:cubicBezTo>
                  <a:cubicBezTo>
                    <a:pt x="62" y="109"/>
                    <a:pt x="62" y="109"/>
                    <a:pt x="62" y="109"/>
                  </a:cubicBezTo>
                  <a:cubicBezTo>
                    <a:pt x="62" y="31"/>
                    <a:pt x="62" y="31"/>
                    <a:pt x="62" y="31"/>
                  </a:cubicBezTo>
                  <a:cubicBezTo>
                    <a:pt x="62" y="14"/>
                    <a:pt x="48" y="0"/>
                    <a:pt x="31" y="0"/>
                  </a:cubicBez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266" name="Freeform 303"/>
            <p:cNvSpPr>
              <a:spLocks/>
            </p:cNvSpPr>
            <p:nvPr/>
          </p:nvSpPr>
          <p:spPr bwMode="auto">
            <a:xfrm flipH="1">
              <a:off x="4568075" y="5245313"/>
              <a:ext cx="102554" cy="179637"/>
            </a:xfrm>
            <a:custGeom>
              <a:avLst/>
              <a:gdLst>
                <a:gd name="T0" fmla="*/ 31 w 62"/>
                <a:gd name="T1" fmla="*/ 0 h 109"/>
                <a:gd name="T2" fmla="*/ 0 w 62"/>
                <a:gd name="T3" fmla="*/ 31 h 109"/>
                <a:gd name="T4" fmla="*/ 0 w 62"/>
                <a:gd name="T5" fmla="*/ 109 h 109"/>
                <a:gd name="T6" fmla="*/ 62 w 62"/>
                <a:gd name="T7" fmla="*/ 109 h 109"/>
                <a:gd name="T8" fmla="*/ 62 w 62"/>
                <a:gd name="T9" fmla="*/ 31 h 109"/>
                <a:gd name="T10" fmla="*/ 31 w 62"/>
                <a:gd name="T11" fmla="*/ 0 h 109"/>
              </a:gdLst>
              <a:ahLst/>
              <a:cxnLst>
                <a:cxn ang="0">
                  <a:pos x="T0" y="T1"/>
                </a:cxn>
                <a:cxn ang="0">
                  <a:pos x="T2" y="T3"/>
                </a:cxn>
                <a:cxn ang="0">
                  <a:pos x="T4" y="T5"/>
                </a:cxn>
                <a:cxn ang="0">
                  <a:pos x="T6" y="T7"/>
                </a:cxn>
                <a:cxn ang="0">
                  <a:pos x="T8" y="T9"/>
                </a:cxn>
                <a:cxn ang="0">
                  <a:pos x="T10" y="T11"/>
                </a:cxn>
              </a:cxnLst>
              <a:rect l="0" t="0" r="r" b="b"/>
              <a:pathLst>
                <a:path w="62" h="109">
                  <a:moveTo>
                    <a:pt x="31" y="0"/>
                  </a:moveTo>
                  <a:cubicBezTo>
                    <a:pt x="14" y="0"/>
                    <a:pt x="0" y="14"/>
                    <a:pt x="0" y="31"/>
                  </a:cubicBezTo>
                  <a:cubicBezTo>
                    <a:pt x="0" y="109"/>
                    <a:pt x="0" y="109"/>
                    <a:pt x="0" y="109"/>
                  </a:cubicBezTo>
                  <a:cubicBezTo>
                    <a:pt x="62" y="109"/>
                    <a:pt x="62" y="109"/>
                    <a:pt x="62" y="109"/>
                  </a:cubicBezTo>
                  <a:cubicBezTo>
                    <a:pt x="62" y="31"/>
                    <a:pt x="62" y="31"/>
                    <a:pt x="62" y="31"/>
                  </a:cubicBezTo>
                  <a:cubicBezTo>
                    <a:pt x="62" y="14"/>
                    <a:pt x="48" y="0"/>
                    <a:pt x="31" y="0"/>
                  </a:cubicBez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267" name="Rectangle 304"/>
            <p:cNvSpPr>
              <a:spLocks noChangeArrowheads="1"/>
            </p:cNvSpPr>
            <p:nvPr/>
          </p:nvSpPr>
          <p:spPr bwMode="auto">
            <a:xfrm flipH="1">
              <a:off x="4270468" y="5446399"/>
              <a:ext cx="630740" cy="23460"/>
            </a:xfrm>
            <a:prstGeom prst="rect">
              <a:avLst/>
            </a:prstGeom>
            <a:solidFill>
              <a:schemeClr val="bg2">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268" name="Freeform 305"/>
            <p:cNvSpPr>
              <a:spLocks/>
            </p:cNvSpPr>
            <p:nvPr/>
          </p:nvSpPr>
          <p:spPr bwMode="auto">
            <a:xfrm flipH="1">
              <a:off x="4362968" y="5487957"/>
              <a:ext cx="102554" cy="178296"/>
            </a:xfrm>
            <a:custGeom>
              <a:avLst/>
              <a:gdLst>
                <a:gd name="T0" fmla="*/ 31 w 62"/>
                <a:gd name="T1" fmla="*/ 0 h 108"/>
                <a:gd name="T2" fmla="*/ 0 w 62"/>
                <a:gd name="T3" fmla="*/ 31 h 108"/>
                <a:gd name="T4" fmla="*/ 0 w 62"/>
                <a:gd name="T5" fmla="*/ 108 h 108"/>
                <a:gd name="T6" fmla="*/ 62 w 62"/>
                <a:gd name="T7" fmla="*/ 108 h 108"/>
                <a:gd name="T8" fmla="*/ 62 w 62"/>
                <a:gd name="T9" fmla="*/ 31 h 108"/>
                <a:gd name="T10" fmla="*/ 31 w 62"/>
                <a:gd name="T11" fmla="*/ 0 h 108"/>
              </a:gdLst>
              <a:ahLst/>
              <a:cxnLst>
                <a:cxn ang="0">
                  <a:pos x="T0" y="T1"/>
                </a:cxn>
                <a:cxn ang="0">
                  <a:pos x="T2" y="T3"/>
                </a:cxn>
                <a:cxn ang="0">
                  <a:pos x="T4" y="T5"/>
                </a:cxn>
                <a:cxn ang="0">
                  <a:pos x="T6" y="T7"/>
                </a:cxn>
                <a:cxn ang="0">
                  <a:pos x="T8" y="T9"/>
                </a:cxn>
                <a:cxn ang="0">
                  <a:pos x="T10" y="T11"/>
                </a:cxn>
              </a:cxnLst>
              <a:rect l="0" t="0" r="r" b="b"/>
              <a:pathLst>
                <a:path w="62" h="108">
                  <a:moveTo>
                    <a:pt x="31" y="0"/>
                  </a:moveTo>
                  <a:cubicBezTo>
                    <a:pt x="14" y="0"/>
                    <a:pt x="0" y="14"/>
                    <a:pt x="0" y="31"/>
                  </a:cubicBezTo>
                  <a:cubicBezTo>
                    <a:pt x="0" y="108"/>
                    <a:pt x="0" y="108"/>
                    <a:pt x="0" y="108"/>
                  </a:cubicBezTo>
                  <a:cubicBezTo>
                    <a:pt x="62" y="108"/>
                    <a:pt x="62" y="108"/>
                    <a:pt x="62" y="108"/>
                  </a:cubicBezTo>
                  <a:cubicBezTo>
                    <a:pt x="62" y="31"/>
                    <a:pt x="62" y="31"/>
                    <a:pt x="62" y="31"/>
                  </a:cubicBezTo>
                  <a:cubicBezTo>
                    <a:pt x="62" y="14"/>
                    <a:pt x="48" y="0"/>
                    <a:pt x="31" y="0"/>
                  </a:cubicBez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269" name="Freeform 306"/>
            <p:cNvSpPr>
              <a:spLocks/>
            </p:cNvSpPr>
            <p:nvPr/>
          </p:nvSpPr>
          <p:spPr bwMode="auto">
            <a:xfrm flipH="1">
              <a:off x="4568075" y="5487957"/>
              <a:ext cx="102554" cy="178296"/>
            </a:xfrm>
            <a:custGeom>
              <a:avLst/>
              <a:gdLst>
                <a:gd name="T0" fmla="*/ 31 w 62"/>
                <a:gd name="T1" fmla="*/ 0 h 108"/>
                <a:gd name="T2" fmla="*/ 0 w 62"/>
                <a:gd name="T3" fmla="*/ 31 h 108"/>
                <a:gd name="T4" fmla="*/ 0 w 62"/>
                <a:gd name="T5" fmla="*/ 108 h 108"/>
                <a:gd name="T6" fmla="*/ 62 w 62"/>
                <a:gd name="T7" fmla="*/ 108 h 108"/>
                <a:gd name="T8" fmla="*/ 62 w 62"/>
                <a:gd name="T9" fmla="*/ 31 h 108"/>
                <a:gd name="T10" fmla="*/ 31 w 62"/>
                <a:gd name="T11" fmla="*/ 0 h 108"/>
              </a:gdLst>
              <a:ahLst/>
              <a:cxnLst>
                <a:cxn ang="0">
                  <a:pos x="T0" y="T1"/>
                </a:cxn>
                <a:cxn ang="0">
                  <a:pos x="T2" y="T3"/>
                </a:cxn>
                <a:cxn ang="0">
                  <a:pos x="T4" y="T5"/>
                </a:cxn>
                <a:cxn ang="0">
                  <a:pos x="T6" y="T7"/>
                </a:cxn>
                <a:cxn ang="0">
                  <a:pos x="T8" y="T9"/>
                </a:cxn>
                <a:cxn ang="0">
                  <a:pos x="T10" y="T11"/>
                </a:cxn>
              </a:cxnLst>
              <a:rect l="0" t="0" r="r" b="b"/>
              <a:pathLst>
                <a:path w="62" h="108">
                  <a:moveTo>
                    <a:pt x="31" y="0"/>
                  </a:moveTo>
                  <a:cubicBezTo>
                    <a:pt x="14" y="0"/>
                    <a:pt x="0" y="14"/>
                    <a:pt x="0" y="31"/>
                  </a:cubicBezTo>
                  <a:cubicBezTo>
                    <a:pt x="0" y="108"/>
                    <a:pt x="0" y="108"/>
                    <a:pt x="0" y="108"/>
                  </a:cubicBezTo>
                  <a:cubicBezTo>
                    <a:pt x="62" y="108"/>
                    <a:pt x="62" y="108"/>
                    <a:pt x="62" y="108"/>
                  </a:cubicBezTo>
                  <a:cubicBezTo>
                    <a:pt x="62" y="31"/>
                    <a:pt x="62" y="31"/>
                    <a:pt x="62" y="31"/>
                  </a:cubicBezTo>
                  <a:cubicBezTo>
                    <a:pt x="62" y="14"/>
                    <a:pt x="48" y="0"/>
                    <a:pt x="31" y="0"/>
                  </a:cubicBez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270" name="Freeform 307"/>
            <p:cNvSpPr>
              <a:spLocks/>
            </p:cNvSpPr>
            <p:nvPr/>
          </p:nvSpPr>
          <p:spPr bwMode="auto">
            <a:xfrm flipH="1">
              <a:off x="4765810" y="4761366"/>
              <a:ext cx="102554" cy="179637"/>
            </a:xfrm>
            <a:custGeom>
              <a:avLst/>
              <a:gdLst>
                <a:gd name="T0" fmla="*/ 31 w 62"/>
                <a:gd name="T1" fmla="*/ 0 h 109"/>
                <a:gd name="T2" fmla="*/ 0 w 62"/>
                <a:gd name="T3" fmla="*/ 32 h 109"/>
                <a:gd name="T4" fmla="*/ 0 w 62"/>
                <a:gd name="T5" fmla="*/ 109 h 109"/>
                <a:gd name="T6" fmla="*/ 62 w 62"/>
                <a:gd name="T7" fmla="*/ 109 h 109"/>
                <a:gd name="T8" fmla="*/ 62 w 62"/>
                <a:gd name="T9" fmla="*/ 32 h 109"/>
                <a:gd name="T10" fmla="*/ 31 w 62"/>
                <a:gd name="T11" fmla="*/ 0 h 109"/>
              </a:gdLst>
              <a:ahLst/>
              <a:cxnLst>
                <a:cxn ang="0">
                  <a:pos x="T0" y="T1"/>
                </a:cxn>
                <a:cxn ang="0">
                  <a:pos x="T2" y="T3"/>
                </a:cxn>
                <a:cxn ang="0">
                  <a:pos x="T4" y="T5"/>
                </a:cxn>
                <a:cxn ang="0">
                  <a:pos x="T6" y="T7"/>
                </a:cxn>
                <a:cxn ang="0">
                  <a:pos x="T8" y="T9"/>
                </a:cxn>
                <a:cxn ang="0">
                  <a:pos x="T10" y="T11"/>
                </a:cxn>
              </a:cxnLst>
              <a:rect l="0" t="0" r="r" b="b"/>
              <a:pathLst>
                <a:path w="62" h="109">
                  <a:moveTo>
                    <a:pt x="31" y="0"/>
                  </a:moveTo>
                  <a:cubicBezTo>
                    <a:pt x="14" y="0"/>
                    <a:pt x="0" y="14"/>
                    <a:pt x="0" y="32"/>
                  </a:cubicBezTo>
                  <a:cubicBezTo>
                    <a:pt x="0" y="109"/>
                    <a:pt x="0" y="109"/>
                    <a:pt x="0" y="109"/>
                  </a:cubicBezTo>
                  <a:cubicBezTo>
                    <a:pt x="62" y="109"/>
                    <a:pt x="62" y="109"/>
                    <a:pt x="62" y="109"/>
                  </a:cubicBezTo>
                  <a:cubicBezTo>
                    <a:pt x="62" y="32"/>
                    <a:pt x="62" y="32"/>
                    <a:pt x="62" y="32"/>
                  </a:cubicBezTo>
                  <a:cubicBezTo>
                    <a:pt x="62" y="14"/>
                    <a:pt x="48" y="0"/>
                    <a:pt x="31" y="0"/>
                  </a:cubicBez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271" name="Freeform 308"/>
            <p:cNvSpPr>
              <a:spLocks/>
            </p:cNvSpPr>
            <p:nvPr/>
          </p:nvSpPr>
          <p:spPr bwMode="auto">
            <a:xfrm flipH="1">
              <a:off x="4765810" y="5004010"/>
              <a:ext cx="102554" cy="178296"/>
            </a:xfrm>
            <a:custGeom>
              <a:avLst/>
              <a:gdLst>
                <a:gd name="T0" fmla="*/ 31 w 62"/>
                <a:gd name="T1" fmla="*/ 0 h 108"/>
                <a:gd name="T2" fmla="*/ 0 w 62"/>
                <a:gd name="T3" fmla="*/ 31 h 108"/>
                <a:gd name="T4" fmla="*/ 0 w 62"/>
                <a:gd name="T5" fmla="*/ 108 h 108"/>
                <a:gd name="T6" fmla="*/ 62 w 62"/>
                <a:gd name="T7" fmla="*/ 108 h 108"/>
                <a:gd name="T8" fmla="*/ 62 w 62"/>
                <a:gd name="T9" fmla="*/ 31 h 108"/>
                <a:gd name="T10" fmla="*/ 31 w 62"/>
                <a:gd name="T11" fmla="*/ 0 h 108"/>
              </a:gdLst>
              <a:ahLst/>
              <a:cxnLst>
                <a:cxn ang="0">
                  <a:pos x="T0" y="T1"/>
                </a:cxn>
                <a:cxn ang="0">
                  <a:pos x="T2" y="T3"/>
                </a:cxn>
                <a:cxn ang="0">
                  <a:pos x="T4" y="T5"/>
                </a:cxn>
                <a:cxn ang="0">
                  <a:pos x="T6" y="T7"/>
                </a:cxn>
                <a:cxn ang="0">
                  <a:pos x="T8" y="T9"/>
                </a:cxn>
                <a:cxn ang="0">
                  <a:pos x="T10" y="T11"/>
                </a:cxn>
              </a:cxnLst>
              <a:rect l="0" t="0" r="r" b="b"/>
              <a:pathLst>
                <a:path w="62" h="108">
                  <a:moveTo>
                    <a:pt x="31" y="0"/>
                  </a:moveTo>
                  <a:cubicBezTo>
                    <a:pt x="14" y="0"/>
                    <a:pt x="0" y="14"/>
                    <a:pt x="0" y="31"/>
                  </a:cubicBezTo>
                  <a:cubicBezTo>
                    <a:pt x="0" y="108"/>
                    <a:pt x="0" y="108"/>
                    <a:pt x="0" y="108"/>
                  </a:cubicBezTo>
                  <a:cubicBezTo>
                    <a:pt x="62" y="108"/>
                    <a:pt x="62" y="108"/>
                    <a:pt x="62" y="108"/>
                  </a:cubicBezTo>
                  <a:cubicBezTo>
                    <a:pt x="62" y="31"/>
                    <a:pt x="62" y="31"/>
                    <a:pt x="62" y="31"/>
                  </a:cubicBezTo>
                  <a:cubicBezTo>
                    <a:pt x="62" y="14"/>
                    <a:pt x="48" y="0"/>
                    <a:pt x="31" y="0"/>
                  </a:cubicBez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272" name="Freeform 309"/>
            <p:cNvSpPr>
              <a:spLocks/>
            </p:cNvSpPr>
            <p:nvPr/>
          </p:nvSpPr>
          <p:spPr bwMode="auto">
            <a:xfrm flipH="1">
              <a:off x="4765810" y="5245313"/>
              <a:ext cx="102554" cy="179637"/>
            </a:xfrm>
            <a:custGeom>
              <a:avLst/>
              <a:gdLst>
                <a:gd name="T0" fmla="*/ 31 w 62"/>
                <a:gd name="T1" fmla="*/ 0 h 109"/>
                <a:gd name="T2" fmla="*/ 0 w 62"/>
                <a:gd name="T3" fmla="*/ 31 h 109"/>
                <a:gd name="T4" fmla="*/ 0 w 62"/>
                <a:gd name="T5" fmla="*/ 109 h 109"/>
                <a:gd name="T6" fmla="*/ 62 w 62"/>
                <a:gd name="T7" fmla="*/ 109 h 109"/>
                <a:gd name="T8" fmla="*/ 62 w 62"/>
                <a:gd name="T9" fmla="*/ 31 h 109"/>
                <a:gd name="T10" fmla="*/ 31 w 62"/>
                <a:gd name="T11" fmla="*/ 0 h 109"/>
              </a:gdLst>
              <a:ahLst/>
              <a:cxnLst>
                <a:cxn ang="0">
                  <a:pos x="T0" y="T1"/>
                </a:cxn>
                <a:cxn ang="0">
                  <a:pos x="T2" y="T3"/>
                </a:cxn>
                <a:cxn ang="0">
                  <a:pos x="T4" y="T5"/>
                </a:cxn>
                <a:cxn ang="0">
                  <a:pos x="T6" y="T7"/>
                </a:cxn>
                <a:cxn ang="0">
                  <a:pos x="T8" y="T9"/>
                </a:cxn>
                <a:cxn ang="0">
                  <a:pos x="T10" y="T11"/>
                </a:cxn>
              </a:cxnLst>
              <a:rect l="0" t="0" r="r" b="b"/>
              <a:pathLst>
                <a:path w="62" h="109">
                  <a:moveTo>
                    <a:pt x="31" y="0"/>
                  </a:moveTo>
                  <a:cubicBezTo>
                    <a:pt x="14" y="0"/>
                    <a:pt x="0" y="14"/>
                    <a:pt x="0" y="31"/>
                  </a:cubicBezTo>
                  <a:cubicBezTo>
                    <a:pt x="0" y="109"/>
                    <a:pt x="0" y="109"/>
                    <a:pt x="0" y="109"/>
                  </a:cubicBezTo>
                  <a:cubicBezTo>
                    <a:pt x="62" y="109"/>
                    <a:pt x="62" y="109"/>
                    <a:pt x="62" y="109"/>
                  </a:cubicBezTo>
                  <a:cubicBezTo>
                    <a:pt x="62" y="31"/>
                    <a:pt x="62" y="31"/>
                    <a:pt x="62" y="31"/>
                  </a:cubicBezTo>
                  <a:cubicBezTo>
                    <a:pt x="62" y="14"/>
                    <a:pt x="48" y="0"/>
                    <a:pt x="31" y="0"/>
                  </a:cubicBez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273" name="Freeform 310"/>
            <p:cNvSpPr>
              <a:spLocks/>
            </p:cNvSpPr>
            <p:nvPr/>
          </p:nvSpPr>
          <p:spPr bwMode="auto">
            <a:xfrm flipH="1">
              <a:off x="4765810" y="5487957"/>
              <a:ext cx="102554" cy="178296"/>
            </a:xfrm>
            <a:custGeom>
              <a:avLst/>
              <a:gdLst>
                <a:gd name="T0" fmla="*/ 31 w 62"/>
                <a:gd name="T1" fmla="*/ 0 h 108"/>
                <a:gd name="T2" fmla="*/ 0 w 62"/>
                <a:gd name="T3" fmla="*/ 31 h 108"/>
                <a:gd name="T4" fmla="*/ 0 w 62"/>
                <a:gd name="T5" fmla="*/ 108 h 108"/>
                <a:gd name="T6" fmla="*/ 62 w 62"/>
                <a:gd name="T7" fmla="*/ 108 h 108"/>
                <a:gd name="T8" fmla="*/ 62 w 62"/>
                <a:gd name="T9" fmla="*/ 31 h 108"/>
                <a:gd name="T10" fmla="*/ 31 w 62"/>
                <a:gd name="T11" fmla="*/ 0 h 108"/>
              </a:gdLst>
              <a:ahLst/>
              <a:cxnLst>
                <a:cxn ang="0">
                  <a:pos x="T0" y="T1"/>
                </a:cxn>
                <a:cxn ang="0">
                  <a:pos x="T2" y="T3"/>
                </a:cxn>
                <a:cxn ang="0">
                  <a:pos x="T4" y="T5"/>
                </a:cxn>
                <a:cxn ang="0">
                  <a:pos x="T6" y="T7"/>
                </a:cxn>
                <a:cxn ang="0">
                  <a:pos x="T8" y="T9"/>
                </a:cxn>
                <a:cxn ang="0">
                  <a:pos x="T10" y="T11"/>
                </a:cxn>
              </a:cxnLst>
              <a:rect l="0" t="0" r="r" b="b"/>
              <a:pathLst>
                <a:path w="62" h="108">
                  <a:moveTo>
                    <a:pt x="31" y="0"/>
                  </a:moveTo>
                  <a:cubicBezTo>
                    <a:pt x="14" y="0"/>
                    <a:pt x="0" y="14"/>
                    <a:pt x="0" y="31"/>
                  </a:cubicBezTo>
                  <a:cubicBezTo>
                    <a:pt x="0" y="108"/>
                    <a:pt x="0" y="108"/>
                    <a:pt x="0" y="108"/>
                  </a:cubicBezTo>
                  <a:cubicBezTo>
                    <a:pt x="62" y="108"/>
                    <a:pt x="62" y="108"/>
                    <a:pt x="62" y="108"/>
                  </a:cubicBezTo>
                  <a:cubicBezTo>
                    <a:pt x="62" y="31"/>
                    <a:pt x="62" y="31"/>
                    <a:pt x="62" y="31"/>
                  </a:cubicBezTo>
                  <a:cubicBezTo>
                    <a:pt x="62" y="14"/>
                    <a:pt x="48" y="0"/>
                    <a:pt x="31" y="0"/>
                  </a:cubicBez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274" name="Rectangle 311"/>
            <p:cNvSpPr>
              <a:spLocks noChangeArrowheads="1"/>
            </p:cNvSpPr>
            <p:nvPr/>
          </p:nvSpPr>
          <p:spPr bwMode="auto">
            <a:xfrm flipH="1">
              <a:off x="4270468" y="5687703"/>
              <a:ext cx="630740" cy="24801"/>
            </a:xfrm>
            <a:prstGeom prst="rect">
              <a:avLst/>
            </a:prstGeom>
            <a:solidFill>
              <a:schemeClr val="bg2">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275" name="Rectangle 312"/>
            <p:cNvSpPr>
              <a:spLocks noChangeArrowheads="1"/>
            </p:cNvSpPr>
            <p:nvPr/>
          </p:nvSpPr>
          <p:spPr bwMode="auto">
            <a:xfrm flipH="1">
              <a:off x="4536572" y="4414158"/>
              <a:ext cx="160199" cy="160199"/>
            </a:xfrm>
            <a:prstGeom prst="rect">
              <a:avLst/>
            </a:prstGeom>
            <a:solidFill>
              <a:schemeClr val="accent2"/>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276" name="Rectangle 313"/>
            <p:cNvSpPr>
              <a:spLocks noChangeArrowheads="1"/>
            </p:cNvSpPr>
            <p:nvPr/>
          </p:nvSpPr>
          <p:spPr bwMode="auto">
            <a:xfrm flipH="1">
              <a:off x="4247679" y="4574356"/>
              <a:ext cx="673638" cy="36866"/>
            </a:xfrm>
            <a:prstGeom prst="rect">
              <a:avLst/>
            </a:prstGeom>
            <a:solidFill>
              <a:schemeClr val="accent2"/>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277" name="Rectangle 314"/>
            <p:cNvSpPr>
              <a:spLocks noChangeArrowheads="1"/>
            </p:cNvSpPr>
            <p:nvPr/>
          </p:nvSpPr>
          <p:spPr bwMode="auto">
            <a:xfrm flipH="1">
              <a:off x="4734977" y="4612563"/>
              <a:ext cx="32844" cy="56304"/>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278" name="Rectangle 315"/>
            <p:cNvSpPr>
              <a:spLocks noChangeArrowheads="1"/>
            </p:cNvSpPr>
            <p:nvPr/>
          </p:nvSpPr>
          <p:spPr bwMode="auto">
            <a:xfrm flipH="1">
              <a:off x="4686717" y="4612563"/>
              <a:ext cx="31503" cy="56304"/>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279" name="Rectangle 316"/>
            <p:cNvSpPr>
              <a:spLocks noChangeArrowheads="1"/>
            </p:cNvSpPr>
            <p:nvPr/>
          </p:nvSpPr>
          <p:spPr bwMode="auto">
            <a:xfrm flipH="1">
              <a:off x="4833509" y="4612563"/>
              <a:ext cx="33514" cy="56304"/>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280" name="Rectangle 317"/>
            <p:cNvSpPr>
              <a:spLocks noChangeArrowheads="1"/>
            </p:cNvSpPr>
            <p:nvPr/>
          </p:nvSpPr>
          <p:spPr bwMode="auto">
            <a:xfrm flipH="1">
              <a:off x="4784578" y="4612563"/>
              <a:ext cx="32844" cy="56304"/>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281" name="Rectangle 318"/>
            <p:cNvSpPr>
              <a:spLocks noChangeArrowheads="1"/>
            </p:cNvSpPr>
            <p:nvPr/>
          </p:nvSpPr>
          <p:spPr bwMode="auto">
            <a:xfrm flipH="1">
              <a:off x="4637115" y="4612563"/>
              <a:ext cx="33514" cy="56304"/>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282" name="Rectangle 319"/>
            <p:cNvSpPr>
              <a:spLocks noChangeArrowheads="1"/>
            </p:cNvSpPr>
            <p:nvPr/>
          </p:nvSpPr>
          <p:spPr bwMode="auto">
            <a:xfrm flipH="1">
              <a:off x="4587514" y="4612563"/>
              <a:ext cx="33514" cy="56304"/>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283" name="Rectangle 320"/>
            <p:cNvSpPr>
              <a:spLocks noChangeArrowheads="1"/>
            </p:cNvSpPr>
            <p:nvPr/>
          </p:nvSpPr>
          <p:spPr bwMode="auto">
            <a:xfrm flipH="1">
              <a:off x="4538583" y="4612563"/>
              <a:ext cx="32844" cy="56304"/>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284" name="Rectangle 321"/>
            <p:cNvSpPr>
              <a:spLocks noChangeArrowheads="1"/>
            </p:cNvSpPr>
            <p:nvPr/>
          </p:nvSpPr>
          <p:spPr bwMode="auto">
            <a:xfrm flipH="1">
              <a:off x="4488982" y="4612563"/>
              <a:ext cx="32844" cy="56304"/>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285" name="Rectangle 322"/>
            <p:cNvSpPr>
              <a:spLocks noChangeArrowheads="1"/>
            </p:cNvSpPr>
            <p:nvPr/>
          </p:nvSpPr>
          <p:spPr bwMode="auto">
            <a:xfrm flipH="1">
              <a:off x="4440721" y="4612563"/>
              <a:ext cx="32844" cy="56304"/>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286" name="Rectangle 323"/>
            <p:cNvSpPr>
              <a:spLocks noChangeArrowheads="1"/>
            </p:cNvSpPr>
            <p:nvPr/>
          </p:nvSpPr>
          <p:spPr bwMode="auto">
            <a:xfrm flipH="1">
              <a:off x="4391120" y="4612563"/>
              <a:ext cx="33514" cy="56304"/>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287" name="Rectangle 324"/>
            <p:cNvSpPr>
              <a:spLocks noChangeArrowheads="1"/>
            </p:cNvSpPr>
            <p:nvPr/>
          </p:nvSpPr>
          <p:spPr bwMode="auto">
            <a:xfrm flipH="1">
              <a:off x="4341519" y="4612563"/>
              <a:ext cx="33514" cy="56304"/>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288" name="Rectangle 325"/>
            <p:cNvSpPr>
              <a:spLocks noChangeArrowheads="1"/>
            </p:cNvSpPr>
            <p:nvPr/>
          </p:nvSpPr>
          <p:spPr bwMode="auto">
            <a:xfrm flipH="1">
              <a:off x="4291918" y="4612563"/>
              <a:ext cx="33514" cy="56304"/>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289" name="Freeform 326"/>
            <p:cNvSpPr>
              <a:spLocks/>
            </p:cNvSpPr>
            <p:nvPr/>
          </p:nvSpPr>
          <p:spPr bwMode="auto">
            <a:xfrm flipH="1">
              <a:off x="4340178" y="5800311"/>
              <a:ext cx="658892" cy="140090"/>
            </a:xfrm>
            <a:custGeom>
              <a:avLst/>
              <a:gdLst>
                <a:gd name="T0" fmla="*/ 0 w 983"/>
                <a:gd name="T1" fmla="*/ 209 h 209"/>
                <a:gd name="T2" fmla="*/ 867 w 983"/>
                <a:gd name="T3" fmla="*/ 209 h 209"/>
                <a:gd name="T4" fmla="*/ 983 w 983"/>
                <a:gd name="T5" fmla="*/ 0 h 209"/>
                <a:gd name="T6" fmla="*/ 116 w 983"/>
                <a:gd name="T7" fmla="*/ 0 h 209"/>
                <a:gd name="T8" fmla="*/ 0 w 983"/>
                <a:gd name="T9" fmla="*/ 209 h 209"/>
              </a:gdLst>
              <a:ahLst/>
              <a:cxnLst>
                <a:cxn ang="0">
                  <a:pos x="T0" y="T1"/>
                </a:cxn>
                <a:cxn ang="0">
                  <a:pos x="T2" y="T3"/>
                </a:cxn>
                <a:cxn ang="0">
                  <a:pos x="T4" y="T5"/>
                </a:cxn>
                <a:cxn ang="0">
                  <a:pos x="T6" y="T7"/>
                </a:cxn>
                <a:cxn ang="0">
                  <a:pos x="T8" y="T9"/>
                </a:cxn>
              </a:cxnLst>
              <a:rect l="0" t="0" r="r" b="b"/>
              <a:pathLst>
                <a:path w="983" h="209">
                  <a:moveTo>
                    <a:pt x="0" y="209"/>
                  </a:moveTo>
                  <a:lnTo>
                    <a:pt x="867" y="209"/>
                  </a:lnTo>
                  <a:lnTo>
                    <a:pt x="983" y="0"/>
                  </a:lnTo>
                  <a:lnTo>
                    <a:pt x="116" y="0"/>
                  </a:lnTo>
                  <a:lnTo>
                    <a:pt x="0" y="209"/>
                  </a:lnTo>
                  <a:close/>
                </a:path>
              </a:pathLst>
            </a:cu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290" name="Freeform 327"/>
            <p:cNvSpPr>
              <a:spLocks/>
            </p:cNvSpPr>
            <p:nvPr/>
          </p:nvSpPr>
          <p:spPr bwMode="auto">
            <a:xfrm flipH="1">
              <a:off x="4340178" y="5800311"/>
              <a:ext cx="103894" cy="140090"/>
            </a:xfrm>
            <a:custGeom>
              <a:avLst/>
              <a:gdLst>
                <a:gd name="T0" fmla="*/ 118 w 155"/>
                <a:gd name="T1" fmla="*/ 0 h 209"/>
                <a:gd name="T2" fmla="*/ 155 w 155"/>
                <a:gd name="T3" fmla="*/ 0 h 209"/>
                <a:gd name="T4" fmla="*/ 39 w 155"/>
                <a:gd name="T5" fmla="*/ 209 h 209"/>
                <a:gd name="T6" fmla="*/ 0 w 155"/>
                <a:gd name="T7" fmla="*/ 209 h 209"/>
                <a:gd name="T8" fmla="*/ 118 w 155"/>
                <a:gd name="T9" fmla="*/ 0 h 209"/>
              </a:gdLst>
              <a:ahLst/>
              <a:cxnLst>
                <a:cxn ang="0">
                  <a:pos x="T0" y="T1"/>
                </a:cxn>
                <a:cxn ang="0">
                  <a:pos x="T2" y="T3"/>
                </a:cxn>
                <a:cxn ang="0">
                  <a:pos x="T4" y="T5"/>
                </a:cxn>
                <a:cxn ang="0">
                  <a:pos x="T6" y="T7"/>
                </a:cxn>
                <a:cxn ang="0">
                  <a:pos x="T8" y="T9"/>
                </a:cxn>
              </a:cxnLst>
              <a:rect l="0" t="0" r="r" b="b"/>
              <a:pathLst>
                <a:path w="155" h="209">
                  <a:moveTo>
                    <a:pt x="118" y="0"/>
                  </a:moveTo>
                  <a:lnTo>
                    <a:pt x="155" y="0"/>
                  </a:lnTo>
                  <a:lnTo>
                    <a:pt x="39" y="209"/>
                  </a:lnTo>
                  <a:lnTo>
                    <a:pt x="0" y="209"/>
                  </a:lnTo>
                  <a:lnTo>
                    <a:pt x="118"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91" name="Freeform 328"/>
            <p:cNvSpPr>
              <a:spLocks/>
            </p:cNvSpPr>
            <p:nvPr/>
          </p:nvSpPr>
          <p:spPr bwMode="auto">
            <a:xfrm flipH="1">
              <a:off x="4391120" y="5800311"/>
              <a:ext cx="103894" cy="140090"/>
            </a:xfrm>
            <a:custGeom>
              <a:avLst/>
              <a:gdLst>
                <a:gd name="T0" fmla="*/ 115 w 155"/>
                <a:gd name="T1" fmla="*/ 0 h 209"/>
                <a:gd name="T2" fmla="*/ 155 w 155"/>
                <a:gd name="T3" fmla="*/ 0 h 209"/>
                <a:gd name="T4" fmla="*/ 37 w 155"/>
                <a:gd name="T5" fmla="*/ 209 h 209"/>
                <a:gd name="T6" fmla="*/ 0 w 155"/>
                <a:gd name="T7" fmla="*/ 209 h 209"/>
                <a:gd name="T8" fmla="*/ 115 w 155"/>
                <a:gd name="T9" fmla="*/ 0 h 209"/>
              </a:gdLst>
              <a:ahLst/>
              <a:cxnLst>
                <a:cxn ang="0">
                  <a:pos x="T0" y="T1"/>
                </a:cxn>
                <a:cxn ang="0">
                  <a:pos x="T2" y="T3"/>
                </a:cxn>
                <a:cxn ang="0">
                  <a:pos x="T4" y="T5"/>
                </a:cxn>
                <a:cxn ang="0">
                  <a:pos x="T6" y="T7"/>
                </a:cxn>
                <a:cxn ang="0">
                  <a:pos x="T8" y="T9"/>
                </a:cxn>
              </a:cxnLst>
              <a:rect l="0" t="0" r="r" b="b"/>
              <a:pathLst>
                <a:path w="155" h="209">
                  <a:moveTo>
                    <a:pt x="115" y="0"/>
                  </a:moveTo>
                  <a:lnTo>
                    <a:pt x="155" y="0"/>
                  </a:lnTo>
                  <a:lnTo>
                    <a:pt x="37" y="209"/>
                  </a:lnTo>
                  <a:lnTo>
                    <a:pt x="0" y="209"/>
                  </a:lnTo>
                  <a:lnTo>
                    <a:pt x="115"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92" name="Freeform 329"/>
            <p:cNvSpPr>
              <a:spLocks/>
            </p:cNvSpPr>
            <p:nvPr/>
          </p:nvSpPr>
          <p:spPr bwMode="auto">
            <a:xfrm flipH="1">
              <a:off x="4444073" y="5800311"/>
              <a:ext cx="103894" cy="140090"/>
            </a:xfrm>
            <a:custGeom>
              <a:avLst/>
              <a:gdLst>
                <a:gd name="T0" fmla="*/ 116 w 155"/>
                <a:gd name="T1" fmla="*/ 0 h 209"/>
                <a:gd name="T2" fmla="*/ 155 w 155"/>
                <a:gd name="T3" fmla="*/ 0 h 209"/>
                <a:gd name="T4" fmla="*/ 39 w 155"/>
                <a:gd name="T5" fmla="*/ 209 h 209"/>
                <a:gd name="T6" fmla="*/ 0 w 155"/>
                <a:gd name="T7" fmla="*/ 209 h 209"/>
                <a:gd name="T8" fmla="*/ 116 w 155"/>
                <a:gd name="T9" fmla="*/ 0 h 209"/>
              </a:gdLst>
              <a:ahLst/>
              <a:cxnLst>
                <a:cxn ang="0">
                  <a:pos x="T0" y="T1"/>
                </a:cxn>
                <a:cxn ang="0">
                  <a:pos x="T2" y="T3"/>
                </a:cxn>
                <a:cxn ang="0">
                  <a:pos x="T4" y="T5"/>
                </a:cxn>
                <a:cxn ang="0">
                  <a:pos x="T6" y="T7"/>
                </a:cxn>
                <a:cxn ang="0">
                  <a:pos x="T8" y="T9"/>
                </a:cxn>
              </a:cxnLst>
              <a:rect l="0" t="0" r="r" b="b"/>
              <a:pathLst>
                <a:path w="155" h="209">
                  <a:moveTo>
                    <a:pt x="116" y="0"/>
                  </a:moveTo>
                  <a:lnTo>
                    <a:pt x="155" y="0"/>
                  </a:lnTo>
                  <a:lnTo>
                    <a:pt x="39" y="209"/>
                  </a:lnTo>
                  <a:lnTo>
                    <a:pt x="0" y="209"/>
                  </a:lnTo>
                  <a:lnTo>
                    <a:pt x="116"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93" name="Freeform 330"/>
            <p:cNvSpPr>
              <a:spLocks/>
            </p:cNvSpPr>
            <p:nvPr/>
          </p:nvSpPr>
          <p:spPr bwMode="auto">
            <a:xfrm flipH="1">
              <a:off x="4495015" y="5800311"/>
              <a:ext cx="105905" cy="140090"/>
            </a:xfrm>
            <a:custGeom>
              <a:avLst/>
              <a:gdLst>
                <a:gd name="T0" fmla="*/ 118 w 158"/>
                <a:gd name="T1" fmla="*/ 0 h 209"/>
                <a:gd name="T2" fmla="*/ 158 w 158"/>
                <a:gd name="T3" fmla="*/ 0 h 209"/>
                <a:gd name="T4" fmla="*/ 39 w 158"/>
                <a:gd name="T5" fmla="*/ 209 h 209"/>
                <a:gd name="T6" fmla="*/ 0 w 158"/>
                <a:gd name="T7" fmla="*/ 209 h 209"/>
                <a:gd name="T8" fmla="*/ 118 w 158"/>
                <a:gd name="T9" fmla="*/ 0 h 209"/>
              </a:gdLst>
              <a:ahLst/>
              <a:cxnLst>
                <a:cxn ang="0">
                  <a:pos x="T0" y="T1"/>
                </a:cxn>
                <a:cxn ang="0">
                  <a:pos x="T2" y="T3"/>
                </a:cxn>
                <a:cxn ang="0">
                  <a:pos x="T4" y="T5"/>
                </a:cxn>
                <a:cxn ang="0">
                  <a:pos x="T6" y="T7"/>
                </a:cxn>
                <a:cxn ang="0">
                  <a:pos x="T8" y="T9"/>
                </a:cxn>
              </a:cxnLst>
              <a:rect l="0" t="0" r="r" b="b"/>
              <a:pathLst>
                <a:path w="158" h="209">
                  <a:moveTo>
                    <a:pt x="118" y="0"/>
                  </a:moveTo>
                  <a:lnTo>
                    <a:pt x="158" y="0"/>
                  </a:lnTo>
                  <a:lnTo>
                    <a:pt x="39" y="209"/>
                  </a:lnTo>
                  <a:lnTo>
                    <a:pt x="0" y="209"/>
                  </a:lnTo>
                  <a:lnTo>
                    <a:pt x="118"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94" name="Freeform 331"/>
            <p:cNvSpPr>
              <a:spLocks/>
            </p:cNvSpPr>
            <p:nvPr/>
          </p:nvSpPr>
          <p:spPr bwMode="auto">
            <a:xfrm flipH="1">
              <a:off x="4547967" y="5800311"/>
              <a:ext cx="103894" cy="140090"/>
            </a:xfrm>
            <a:custGeom>
              <a:avLst/>
              <a:gdLst>
                <a:gd name="T0" fmla="*/ 115 w 155"/>
                <a:gd name="T1" fmla="*/ 0 h 209"/>
                <a:gd name="T2" fmla="*/ 155 w 155"/>
                <a:gd name="T3" fmla="*/ 0 h 209"/>
                <a:gd name="T4" fmla="*/ 39 w 155"/>
                <a:gd name="T5" fmla="*/ 209 h 209"/>
                <a:gd name="T6" fmla="*/ 0 w 155"/>
                <a:gd name="T7" fmla="*/ 209 h 209"/>
                <a:gd name="T8" fmla="*/ 115 w 155"/>
                <a:gd name="T9" fmla="*/ 0 h 209"/>
              </a:gdLst>
              <a:ahLst/>
              <a:cxnLst>
                <a:cxn ang="0">
                  <a:pos x="T0" y="T1"/>
                </a:cxn>
                <a:cxn ang="0">
                  <a:pos x="T2" y="T3"/>
                </a:cxn>
                <a:cxn ang="0">
                  <a:pos x="T4" y="T5"/>
                </a:cxn>
                <a:cxn ang="0">
                  <a:pos x="T6" y="T7"/>
                </a:cxn>
                <a:cxn ang="0">
                  <a:pos x="T8" y="T9"/>
                </a:cxn>
              </a:cxnLst>
              <a:rect l="0" t="0" r="r" b="b"/>
              <a:pathLst>
                <a:path w="155" h="209">
                  <a:moveTo>
                    <a:pt x="115" y="0"/>
                  </a:moveTo>
                  <a:lnTo>
                    <a:pt x="155" y="0"/>
                  </a:lnTo>
                  <a:lnTo>
                    <a:pt x="39" y="209"/>
                  </a:lnTo>
                  <a:lnTo>
                    <a:pt x="0" y="209"/>
                  </a:lnTo>
                  <a:lnTo>
                    <a:pt x="115"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95" name="Freeform 332"/>
            <p:cNvSpPr>
              <a:spLocks/>
            </p:cNvSpPr>
            <p:nvPr/>
          </p:nvSpPr>
          <p:spPr bwMode="auto">
            <a:xfrm flipH="1">
              <a:off x="4600920" y="5800311"/>
              <a:ext cx="103894" cy="140090"/>
            </a:xfrm>
            <a:custGeom>
              <a:avLst/>
              <a:gdLst>
                <a:gd name="T0" fmla="*/ 118 w 155"/>
                <a:gd name="T1" fmla="*/ 0 h 209"/>
                <a:gd name="T2" fmla="*/ 155 w 155"/>
                <a:gd name="T3" fmla="*/ 0 h 209"/>
                <a:gd name="T4" fmla="*/ 39 w 155"/>
                <a:gd name="T5" fmla="*/ 209 h 209"/>
                <a:gd name="T6" fmla="*/ 0 w 155"/>
                <a:gd name="T7" fmla="*/ 209 h 209"/>
                <a:gd name="T8" fmla="*/ 118 w 155"/>
                <a:gd name="T9" fmla="*/ 0 h 209"/>
              </a:gdLst>
              <a:ahLst/>
              <a:cxnLst>
                <a:cxn ang="0">
                  <a:pos x="T0" y="T1"/>
                </a:cxn>
                <a:cxn ang="0">
                  <a:pos x="T2" y="T3"/>
                </a:cxn>
                <a:cxn ang="0">
                  <a:pos x="T4" y="T5"/>
                </a:cxn>
                <a:cxn ang="0">
                  <a:pos x="T6" y="T7"/>
                </a:cxn>
                <a:cxn ang="0">
                  <a:pos x="T8" y="T9"/>
                </a:cxn>
              </a:cxnLst>
              <a:rect l="0" t="0" r="r" b="b"/>
              <a:pathLst>
                <a:path w="155" h="209">
                  <a:moveTo>
                    <a:pt x="118" y="0"/>
                  </a:moveTo>
                  <a:lnTo>
                    <a:pt x="155" y="0"/>
                  </a:lnTo>
                  <a:lnTo>
                    <a:pt x="39" y="209"/>
                  </a:lnTo>
                  <a:lnTo>
                    <a:pt x="0" y="209"/>
                  </a:lnTo>
                  <a:lnTo>
                    <a:pt x="118"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96" name="Freeform 333"/>
            <p:cNvSpPr>
              <a:spLocks/>
            </p:cNvSpPr>
            <p:nvPr/>
          </p:nvSpPr>
          <p:spPr bwMode="auto">
            <a:xfrm flipH="1">
              <a:off x="4651861" y="5800311"/>
              <a:ext cx="104565" cy="140090"/>
            </a:xfrm>
            <a:custGeom>
              <a:avLst/>
              <a:gdLst>
                <a:gd name="T0" fmla="*/ 116 w 156"/>
                <a:gd name="T1" fmla="*/ 0 h 209"/>
                <a:gd name="T2" fmla="*/ 156 w 156"/>
                <a:gd name="T3" fmla="*/ 0 h 209"/>
                <a:gd name="T4" fmla="*/ 37 w 156"/>
                <a:gd name="T5" fmla="*/ 209 h 209"/>
                <a:gd name="T6" fmla="*/ 0 w 156"/>
                <a:gd name="T7" fmla="*/ 209 h 209"/>
                <a:gd name="T8" fmla="*/ 116 w 156"/>
                <a:gd name="T9" fmla="*/ 0 h 209"/>
              </a:gdLst>
              <a:ahLst/>
              <a:cxnLst>
                <a:cxn ang="0">
                  <a:pos x="T0" y="T1"/>
                </a:cxn>
                <a:cxn ang="0">
                  <a:pos x="T2" y="T3"/>
                </a:cxn>
                <a:cxn ang="0">
                  <a:pos x="T4" y="T5"/>
                </a:cxn>
                <a:cxn ang="0">
                  <a:pos x="T6" y="T7"/>
                </a:cxn>
                <a:cxn ang="0">
                  <a:pos x="T8" y="T9"/>
                </a:cxn>
              </a:cxnLst>
              <a:rect l="0" t="0" r="r" b="b"/>
              <a:pathLst>
                <a:path w="156" h="209">
                  <a:moveTo>
                    <a:pt x="116" y="0"/>
                  </a:moveTo>
                  <a:lnTo>
                    <a:pt x="156" y="0"/>
                  </a:lnTo>
                  <a:lnTo>
                    <a:pt x="37" y="209"/>
                  </a:lnTo>
                  <a:lnTo>
                    <a:pt x="0" y="209"/>
                  </a:lnTo>
                  <a:lnTo>
                    <a:pt x="116"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97" name="Freeform 334"/>
            <p:cNvSpPr>
              <a:spLocks/>
            </p:cNvSpPr>
            <p:nvPr/>
          </p:nvSpPr>
          <p:spPr bwMode="auto">
            <a:xfrm flipH="1">
              <a:off x="4704814" y="5800311"/>
              <a:ext cx="104565" cy="140090"/>
            </a:xfrm>
            <a:custGeom>
              <a:avLst/>
              <a:gdLst>
                <a:gd name="T0" fmla="*/ 116 w 156"/>
                <a:gd name="T1" fmla="*/ 0 h 209"/>
                <a:gd name="T2" fmla="*/ 156 w 156"/>
                <a:gd name="T3" fmla="*/ 0 h 209"/>
                <a:gd name="T4" fmla="*/ 40 w 156"/>
                <a:gd name="T5" fmla="*/ 209 h 209"/>
                <a:gd name="T6" fmla="*/ 0 w 156"/>
                <a:gd name="T7" fmla="*/ 209 h 209"/>
                <a:gd name="T8" fmla="*/ 116 w 156"/>
                <a:gd name="T9" fmla="*/ 0 h 209"/>
              </a:gdLst>
              <a:ahLst/>
              <a:cxnLst>
                <a:cxn ang="0">
                  <a:pos x="T0" y="T1"/>
                </a:cxn>
                <a:cxn ang="0">
                  <a:pos x="T2" y="T3"/>
                </a:cxn>
                <a:cxn ang="0">
                  <a:pos x="T4" y="T5"/>
                </a:cxn>
                <a:cxn ang="0">
                  <a:pos x="T6" y="T7"/>
                </a:cxn>
                <a:cxn ang="0">
                  <a:pos x="T8" y="T9"/>
                </a:cxn>
              </a:cxnLst>
              <a:rect l="0" t="0" r="r" b="b"/>
              <a:pathLst>
                <a:path w="156" h="209">
                  <a:moveTo>
                    <a:pt x="116" y="0"/>
                  </a:moveTo>
                  <a:lnTo>
                    <a:pt x="156" y="0"/>
                  </a:lnTo>
                  <a:lnTo>
                    <a:pt x="40" y="209"/>
                  </a:lnTo>
                  <a:lnTo>
                    <a:pt x="0" y="209"/>
                  </a:lnTo>
                  <a:lnTo>
                    <a:pt x="116"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98" name="Freeform 335"/>
            <p:cNvSpPr>
              <a:spLocks/>
            </p:cNvSpPr>
            <p:nvPr/>
          </p:nvSpPr>
          <p:spPr bwMode="auto">
            <a:xfrm flipH="1">
              <a:off x="4756426" y="5800311"/>
              <a:ext cx="105235" cy="140090"/>
            </a:xfrm>
            <a:custGeom>
              <a:avLst/>
              <a:gdLst>
                <a:gd name="T0" fmla="*/ 118 w 157"/>
                <a:gd name="T1" fmla="*/ 0 h 209"/>
                <a:gd name="T2" fmla="*/ 157 w 157"/>
                <a:gd name="T3" fmla="*/ 0 h 209"/>
                <a:gd name="T4" fmla="*/ 39 w 157"/>
                <a:gd name="T5" fmla="*/ 209 h 209"/>
                <a:gd name="T6" fmla="*/ 0 w 157"/>
                <a:gd name="T7" fmla="*/ 209 h 209"/>
                <a:gd name="T8" fmla="*/ 118 w 157"/>
                <a:gd name="T9" fmla="*/ 0 h 209"/>
              </a:gdLst>
              <a:ahLst/>
              <a:cxnLst>
                <a:cxn ang="0">
                  <a:pos x="T0" y="T1"/>
                </a:cxn>
                <a:cxn ang="0">
                  <a:pos x="T2" y="T3"/>
                </a:cxn>
                <a:cxn ang="0">
                  <a:pos x="T4" y="T5"/>
                </a:cxn>
                <a:cxn ang="0">
                  <a:pos x="T6" y="T7"/>
                </a:cxn>
                <a:cxn ang="0">
                  <a:pos x="T8" y="T9"/>
                </a:cxn>
              </a:cxnLst>
              <a:rect l="0" t="0" r="r" b="b"/>
              <a:pathLst>
                <a:path w="157" h="209">
                  <a:moveTo>
                    <a:pt x="118" y="0"/>
                  </a:moveTo>
                  <a:lnTo>
                    <a:pt x="157" y="0"/>
                  </a:lnTo>
                  <a:lnTo>
                    <a:pt x="39" y="209"/>
                  </a:lnTo>
                  <a:lnTo>
                    <a:pt x="0" y="209"/>
                  </a:lnTo>
                  <a:lnTo>
                    <a:pt x="118"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99" name="Freeform 336"/>
            <p:cNvSpPr>
              <a:spLocks/>
            </p:cNvSpPr>
            <p:nvPr/>
          </p:nvSpPr>
          <p:spPr bwMode="auto">
            <a:xfrm flipH="1">
              <a:off x="4809379" y="5800311"/>
              <a:ext cx="103894" cy="140090"/>
            </a:xfrm>
            <a:custGeom>
              <a:avLst/>
              <a:gdLst>
                <a:gd name="T0" fmla="*/ 116 w 155"/>
                <a:gd name="T1" fmla="*/ 0 h 209"/>
                <a:gd name="T2" fmla="*/ 155 w 155"/>
                <a:gd name="T3" fmla="*/ 0 h 209"/>
                <a:gd name="T4" fmla="*/ 40 w 155"/>
                <a:gd name="T5" fmla="*/ 209 h 209"/>
                <a:gd name="T6" fmla="*/ 0 w 155"/>
                <a:gd name="T7" fmla="*/ 209 h 209"/>
                <a:gd name="T8" fmla="*/ 116 w 155"/>
                <a:gd name="T9" fmla="*/ 0 h 209"/>
              </a:gdLst>
              <a:ahLst/>
              <a:cxnLst>
                <a:cxn ang="0">
                  <a:pos x="T0" y="T1"/>
                </a:cxn>
                <a:cxn ang="0">
                  <a:pos x="T2" y="T3"/>
                </a:cxn>
                <a:cxn ang="0">
                  <a:pos x="T4" y="T5"/>
                </a:cxn>
                <a:cxn ang="0">
                  <a:pos x="T6" y="T7"/>
                </a:cxn>
                <a:cxn ang="0">
                  <a:pos x="T8" y="T9"/>
                </a:cxn>
              </a:cxnLst>
              <a:rect l="0" t="0" r="r" b="b"/>
              <a:pathLst>
                <a:path w="155" h="209">
                  <a:moveTo>
                    <a:pt x="116" y="0"/>
                  </a:moveTo>
                  <a:lnTo>
                    <a:pt x="155" y="0"/>
                  </a:lnTo>
                  <a:lnTo>
                    <a:pt x="40" y="209"/>
                  </a:lnTo>
                  <a:lnTo>
                    <a:pt x="0" y="209"/>
                  </a:lnTo>
                  <a:lnTo>
                    <a:pt x="116"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300" name="Rectangle 337"/>
            <p:cNvSpPr>
              <a:spLocks noChangeArrowheads="1"/>
            </p:cNvSpPr>
            <p:nvPr/>
          </p:nvSpPr>
          <p:spPr bwMode="auto">
            <a:xfrm flipH="1">
              <a:off x="4417931" y="5940401"/>
              <a:ext cx="581139" cy="46250"/>
            </a:xfrm>
            <a:prstGeom prst="rect">
              <a:avLst/>
            </a:pr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301" name="Rectangle 338"/>
            <p:cNvSpPr>
              <a:spLocks noChangeArrowheads="1"/>
            </p:cNvSpPr>
            <p:nvPr/>
          </p:nvSpPr>
          <p:spPr bwMode="auto">
            <a:xfrm flipH="1">
              <a:off x="4417931" y="5940401"/>
              <a:ext cx="26141" cy="46250"/>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302" name="Rectangle 339"/>
            <p:cNvSpPr>
              <a:spLocks noChangeArrowheads="1"/>
            </p:cNvSpPr>
            <p:nvPr/>
          </p:nvSpPr>
          <p:spPr bwMode="auto">
            <a:xfrm flipH="1">
              <a:off x="4470213" y="5940401"/>
              <a:ext cx="24801" cy="46250"/>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303" name="Rectangle 340"/>
            <p:cNvSpPr>
              <a:spLocks noChangeArrowheads="1"/>
            </p:cNvSpPr>
            <p:nvPr/>
          </p:nvSpPr>
          <p:spPr bwMode="auto">
            <a:xfrm flipH="1">
              <a:off x="4521826" y="5940401"/>
              <a:ext cx="26141" cy="46250"/>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304" name="Rectangle 341"/>
            <p:cNvSpPr>
              <a:spLocks noChangeArrowheads="1"/>
            </p:cNvSpPr>
            <p:nvPr/>
          </p:nvSpPr>
          <p:spPr bwMode="auto">
            <a:xfrm flipH="1">
              <a:off x="4574779" y="5940401"/>
              <a:ext cx="26141" cy="46250"/>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305" name="Rectangle 342"/>
            <p:cNvSpPr>
              <a:spLocks noChangeArrowheads="1"/>
            </p:cNvSpPr>
            <p:nvPr/>
          </p:nvSpPr>
          <p:spPr bwMode="auto">
            <a:xfrm flipH="1">
              <a:off x="4625720" y="5940401"/>
              <a:ext cx="26141" cy="46250"/>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306" name="Rectangle 343"/>
            <p:cNvSpPr>
              <a:spLocks noChangeArrowheads="1"/>
            </p:cNvSpPr>
            <p:nvPr/>
          </p:nvSpPr>
          <p:spPr bwMode="auto">
            <a:xfrm flipH="1">
              <a:off x="4678673" y="5940401"/>
              <a:ext cx="26141" cy="46250"/>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307" name="Rectangle 344"/>
            <p:cNvSpPr>
              <a:spLocks noChangeArrowheads="1"/>
            </p:cNvSpPr>
            <p:nvPr/>
          </p:nvSpPr>
          <p:spPr bwMode="auto">
            <a:xfrm flipH="1">
              <a:off x="4731625" y="5940401"/>
              <a:ext cx="24801" cy="46250"/>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308" name="Rectangle 345"/>
            <p:cNvSpPr>
              <a:spLocks noChangeArrowheads="1"/>
            </p:cNvSpPr>
            <p:nvPr/>
          </p:nvSpPr>
          <p:spPr bwMode="auto">
            <a:xfrm flipH="1">
              <a:off x="4782568" y="5940401"/>
              <a:ext cx="26811" cy="46250"/>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309" name="Rectangle 346"/>
            <p:cNvSpPr>
              <a:spLocks noChangeArrowheads="1"/>
            </p:cNvSpPr>
            <p:nvPr/>
          </p:nvSpPr>
          <p:spPr bwMode="auto">
            <a:xfrm flipH="1">
              <a:off x="4835520" y="5940401"/>
              <a:ext cx="26141" cy="46250"/>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310" name="Rectangle 347"/>
            <p:cNvSpPr>
              <a:spLocks noChangeArrowheads="1"/>
            </p:cNvSpPr>
            <p:nvPr/>
          </p:nvSpPr>
          <p:spPr bwMode="auto">
            <a:xfrm flipH="1">
              <a:off x="4886462" y="5940401"/>
              <a:ext cx="26811" cy="46250"/>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311" name="Freeform 348"/>
            <p:cNvSpPr>
              <a:spLocks/>
            </p:cNvSpPr>
            <p:nvPr/>
          </p:nvSpPr>
          <p:spPr bwMode="auto">
            <a:xfrm flipH="1">
              <a:off x="4340178" y="5800311"/>
              <a:ext cx="77753" cy="186340"/>
            </a:xfrm>
            <a:custGeom>
              <a:avLst/>
              <a:gdLst>
                <a:gd name="T0" fmla="*/ 0 w 116"/>
                <a:gd name="T1" fmla="*/ 278 h 278"/>
                <a:gd name="T2" fmla="*/ 116 w 116"/>
                <a:gd name="T3" fmla="*/ 278 h 278"/>
                <a:gd name="T4" fmla="*/ 116 w 116"/>
                <a:gd name="T5" fmla="*/ 0 h 278"/>
                <a:gd name="T6" fmla="*/ 0 w 116"/>
                <a:gd name="T7" fmla="*/ 209 h 278"/>
                <a:gd name="T8" fmla="*/ 0 w 116"/>
                <a:gd name="T9" fmla="*/ 278 h 278"/>
              </a:gdLst>
              <a:ahLst/>
              <a:cxnLst>
                <a:cxn ang="0">
                  <a:pos x="T0" y="T1"/>
                </a:cxn>
                <a:cxn ang="0">
                  <a:pos x="T2" y="T3"/>
                </a:cxn>
                <a:cxn ang="0">
                  <a:pos x="T4" y="T5"/>
                </a:cxn>
                <a:cxn ang="0">
                  <a:pos x="T6" y="T7"/>
                </a:cxn>
                <a:cxn ang="0">
                  <a:pos x="T8" y="T9"/>
                </a:cxn>
              </a:cxnLst>
              <a:rect l="0" t="0" r="r" b="b"/>
              <a:pathLst>
                <a:path w="116" h="278">
                  <a:moveTo>
                    <a:pt x="0" y="278"/>
                  </a:moveTo>
                  <a:lnTo>
                    <a:pt x="116" y="278"/>
                  </a:lnTo>
                  <a:lnTo>
                    <a:pt x="116" y="0"/>
                  </a:lnTo>
                  <a:lnTo>
                    <a:pt x="0" y="209"/>
                  </a:lnTo>
                  <a:lnTo>
                    <a:pt x="0" y="278"/>
                  </a:lnTo>
                  <a:close/>
                </a:path>
              </a:pathLst>
            </a:cu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312" name="Freeform 349"/>
            <p:cNvSpPr>
              <a:spLocks/>
            </p:cNvSpPr>
            <p:nvPr/>
          </p:nvSpPr>
          <p:spPr bwMode="auto">
            <a:xfrm flipH="1">
              <a:off x="4340178" y="5986650"/>
              <a:ext cx="561030" cy="188351"/>
            </a:xfrm>
            <a:custGeom>
              <a:avLst/>
              <a:gdLst>
                <a:gd name="T0" fmla="*/ 0 w 837"/>
                <a:gd name="T1" fmla="*/ 281 h 281"/>
                <a:gd name="T2" fmla="*/ 527 w 837"/>
                <a:gd name="T3" fmla="*/ 281 h 281"/>
                <a:gd name="T4" fmla="*/ 837 w 837"/>
                <a:gd name="T5" fmla="*/ 0 h 281"/>
                <a:gd name="T6" fmla="*/ 0 w 837"/>
                <a:gd name="T7" fmla="*/ 0 h 281"/>
                <a:gd name="T8" fmla="*/ 0 w 837"/>
                <a:gd name="T9" fmla="*/ 281 h 281"/>
              </a:gdLst>
              <a:ahLst/>
              <a:cxnLst>
                <a:cxn ang="0">
                  <a:pos x="T0" y="T1"/>
                </a:cxn>
                <a:cxn ang="0">
                  <a:pos x="T2" y="T3"/>
                </a:cxn>
                <a:cxn ang="0">
                  <a:pos x="T4" y="T5"/>
                </a:cxn>
                <a:cxn ang="0">
                  <a:pos x="T6" y="T7"/>
                </a:cxn>
                <a:cxn ang="0">
                  <a:pos x="T8" y="T9"/>
                </a:cxn>
              </a:cxnLst>
              <a:rect l="0" t="0" r="r" b="b"/>
              <a:pathLst>
                <a:path w="837" h="281">
                  <a:moveTo>
                    <a:pt x="0" y="281"/>
                  </a:moveTo>
                  <a:lnTo>
                    <a:pt x="527" y="281"/>
                  </a:lnTo>
                  <a:lnTo>
                    <a:pt x="837" y="0"/>
                  </a:lnTo>
                  <a:lnTo>
                    <a:pt x="0" y="0"/>
                  </a:lnTo>
                  <a:lnTo>
                    <a:pt x="0" y="281"/>
                  </a:lnTo>
                  <a:close/>
                </a:path>
              </a:pathLst>
            </a:custGeom>
            <a:solidFill>
              <a:schemeClr val="accent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313" name="Rectangle 350"/>
            <p:cNvSpPr>
              <a:spLocks noChangeArrowheads="1"/>
            </p:cNvSpPr>
            <p:nvPr/>
          </p:nvSpPr>
          <p:spPr bwMode="auto">
            <a:xfrm flipH="1">
              <a:off x="4362967" y="5986650"/>
              <a:ext cx="205108" cy="124003"/>
            </a:xfrm>
            <a:prstGeom prst="rect">
              <a:avLst/>
            </a:pr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314" name="Rectangle 351"/>
            <p:cNvSpPr>
              <a:spLocks noChangeArrowheads="1"/>
            </p:cNvSpPr>
            <p:nvPr/>
          </p:nvSpPr>
          <p:spPr bwMode="auto">
            <a:xfrm flipH="1">
              <a:off x="4589524" y="5986650"/>
              <a:ext cx="204438" cy="124003"/>
            </a:xfrm>
            <a:prstGeom prst="rect">
              <a:avLst/>
            </a:pr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315" name="Rectangle 630"/>
            <p:cNvSpPr>
              <a:spLocks noChangeArrowheads="1"/>
            </p:cNvSpPr>
            <p:nvPr/>
          </p:nvSpPr>
          <p:spPr bwMode="auto">
            <a:xfrm flipH="1">
              <a:off x="4177968" y="4611223"/>
              <a:ext cx="92500" cy="1563779"/>
            </a:xfrm>
            <a:prstGeom prst="rect">
              <a:avLst/>
            </a:pr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316" name="Rectangle 631"/>
            <p:cNvSpPr>
              <a:spLocks noChangeArrowheads="1"/>
            </p:cNvSpPr>
            <p:nvPr/>
          </p:nvSpPr>
          <p:spPr bwMode="auto">
            <a:xfrm flipH="1">
              <a:off x="4156519" y="4574357"/>
              <a:ext cx="91159" cy="36866"/>
            </a:xfrm>
            <a:prstGeom prst="rect">
              <a:avLst/>
            </a:prstGeom>
            <a:solidFill>
              <a:schemeClr val="accent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317" name="Rectangle 632"/>
            <p:cNvSpPr>
              <a:spLocks noChangeArrowheads="1"/>
            </p:cNvSpPr>
            <p:nvPr/>
          </p:nvSpPr>
          <p:spPr bwMode="auto">
            <a:xfrm flipH="1">
              <a:off x="4536571" y="4414159"/>
              <a:ext cx="50942" cy="160199"/>
            </a:xfrm>
            <a:prstGeom prst="rect">
              <a:avLst/>
            </a:pr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318" name="Rectangle 673"/>
            <p:cNvSpPr>
              <a:spLocks noChangeArrowheads="1"/>
            </p:cNvSpPr>
            <p:nvPr/>
          </p:nvSpPr>
          <p:spPr bwMode="auto">
            <a:xfrm flipH="1">
              <a:off x="4177968" y="4985913"/>
              <a:ext cx="92500" cy="18098"/>
            </a:xfrm>
            <a:prstGeom prst="rect">
              <a:avLst/>
            </a:prstGeom>
            <a:solidFill>
              <a:schemeClr val="accent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319" name="Rectangle 674"/>
            <p:cNvSpPr>
              <a:spLocks noChangeArrowheads="1"/>
            </p:cNvSpPr>
            <p:nvPr/>
          </p:nvSpPr>
          <p:spPr bwMode="auto">
            <a:xfrm flipH="1">
              <a:off x="4177968" y="5228557"/>
              <a:ext cx="92500" cy="16757"/>
            </a:xfrm>
            <a:prstGeom prst="rect">
              <a:avLst/>
            </a:prstGeom>
            <a:solidFill>
              <a:schemeClr val="accent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320" name="Rectangle 675"/>
            <p:cNvSpPr>
              <a:spLocks noChangeArrowheads="1"/>
            </p:cNvSpPr>
            <p:nvPr/>
          </p:nvSpPr>
          <p:spPr bwMode="auto">
            <a:xfrm flipH="1">
              <a:off x="4177968" y="5469860"/>
              <a:ext cx="92500" cy="18098"/>
            </a:xfrm>
            <a:prstGeom prst="rect">
              <a:avLst/>
            </a:prstGeom>
            <a:solidFill>
              <a:schemeClr val="accent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321" name="Rectangle 676"/>
            <p:cNvSpPr>
              <a:spLocks noChangeArrowheads="1"/>
            </p:cNvSpPr>
            <p:nvPr/>
          </p:nvSpPr>
          <p:spPr bwMode="auto">
            <a:xfrm flipH="1">
              <a:off x="4177968" y="5712504"/>
              <a:ext cx="92500" cy="16757"/>
            </a:xfrm>
            <a:prstGeom prst="rect">
              <a:avLst/>
            </a:prstGeom>
            <a:solidFill>
              <a:schemeClr val="accent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322" name="Rectangle 677"/>
            <p:cNvSpPr>
              <a:spLocks noChangeArrowheads="1"/>
            </p:cNvSpPr>
            <p:nvPr/>
          </p:nvSpPr>
          <p:spPr bwMode="auto">
            <a:xfrm flipH="1">
              <a:off x="4177968" y="4739918"/>
              <a:ext cx="92500" cy="16087"/>
            </a:xfrm>
            <a:prstGeom prst="rect">
              <a:avLst/>
            </a:prstGeom>
            <a:solidFill>
              <a:schemeClr val="accent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323" name="Rectangle 678"/>
            <p:cNvSpPr>
              <a:spLocks noChangeArrowheads="1"/>
            </p:cNvSpPr>
            <p:nvPr/>
          </p:nvSpPr>
          <p:spPr bwMode="auto">
            <a:xfrm flipH="1">
              <a:off x="4177968" y="4611223"/>
              <a:ext cx="92500" cy="27482"/>
            </a:xfrm>
            <a:prstGeom prst="rect">
              <a:avLst/>
            </a:prstGeom>
            <a:solidFill>
              <a:schemeClr val="accent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76" name="Rectangle 679"/>
            <p:cNvSpPr>
              <a:spLocks noChangeArrowheads="1"/>
            </p:cNvSpPr>
            <p:nvPr/>
          </p:nvSpPr>
          <p:spPr bwMode="auto">
            <a:xfrm flipH="1">
              <a:off x="3635036" y="4250467"/>
              <a:ext cx="34855" cy="91440"/>
            </a:xfrm>
            <a:prstGeom prst="rect">
              <a:avLst/>
            </a:prstGeom>
            <a:solidFill>
              <a:schemeClr val="accent2"/>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78" name="Rectangle 458"/>
            <p:cNvSpPr>
              <a:spLocks noChangeArrowheads="1"/>
            </p:cNvSpPr>
            <p:nvPr/>
          </p:nvSpPr>
          <p:spPr bwMode="auto">
            <a:xfrm flipH="1">
              <a:off x="2512080" y="5532800"/>
              <a:ext cx="271426" cy="608230"/>
            </a:xfrm>
            <a:prstGeom prst="rect">
              <a:avLst/>
            </a:prstGeom>
            <a:solidFill>
              <a:schemeClr val="accent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80" name="Rectangle 352"/>
            <p:cNvSpPr>
              <a:spLocks noChangeArrowheads="1"/>
            </p:cNvSpPr>
            <p:nvPr/>
          </p:nvSpPr>
          <p:spPr bwMode="auto">
            <a:xfrm flipH="1">
              <a:off x="487287" y="5322792"/>
              <a:ext cx="409120" cy="818238"/>
            </a:xfrm>
            <a:prstGeom prst="rect">
              <a:avLst/>
            </a:prstGeom>
            <a:solidFill>
              <a:schemeClr val="accent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81" name="Rectangle 353"/>
            <p:cNvSpPr>
              <a:spLocks noChangeArrowheads="1"/>
            </p:cNvSpPr>
            <p:nvPr/>
          </p:nvSpPr>
          <p:spPr bwMode="auto">
            <a:xfrm flipH="1">
              <a:off x="542761" y="5381237"/>
              <a:ext cx="31699" cy="59436"/>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82" name="Rectangle 354"/>
            <p:cNvSpPr>
              <a:spLocks noChangeArrowheads="1"/>
            </p:cNvSpPr>
            <p:nvPr/>
          </p:nvSpPr>
          <p:spPr bwMode="auto">
            <a:xfrm flipH="1">
              <a:off x="630924" y="5381237"/>
              <a:ext cx="33681" cy="59436"/>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83" name="Rectangle 355"/>
            <p:cNvSpPr>
              <a:spLocks noChangeArrowheads="1"/>
            </p:cNvSpPr>
            <p:nvPr/>
          </p:nvSpPr>
          <p:spPr bwMode="auto">
            <a:xfrm flipH="1">
              <a:off x="721070" y="5381237"/>
              <a:ext cx="31699" cy="59436"/>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84" name="Rectangle 356"/>
            <p:cNvSpPr>
              <a:spLocks noChangeArrowheads="1"/>
            </p:cNvSpPr>
            <p:nvPr/>
          </p:nvSpPr>
          <p:spPr bwMode="auto">
            <a:xfrm flipH="1">
              <a:off x="809233" y="5381237"/>
              <a:ext cx="33681" cy="59436"/>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85" name="Rectangle 357"/>
            <p:cNvSpPr>
              <a:spLocks noChangeArrowheads="1"/>
            </p:cNvSpPr>
            <p:nvPr/>
          </p:nvSpPr>
          <p:spPr bwMode="auto">
            <a:xfrm flipH="1">
              <a:off x="542761" y="5469400"/>
              <a:ext cx="31699" cy="61418"/>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86" name="Rectangle 358"/>
            <p:cNvSpPr>
              <a:spLocks noChangeArrowheads="1"/>
            </p:cNvSpPr>
            <p:nvPr/>
          </p:nvSpPr>
          <p:spPr bwMode="auto">
            <a:xfrm flipH="1">
              <a:off x="630924" y="5469400"/>
              <a:ext cx="33681" cy="61418"/>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87" name="Rectangle 359"/>
            <p:cNvSpPr>
              <a:spLocks noChangeArrowheads="1"/>
            </p:cNvSpPr>
            <p:nvPr/>
          </p:nvSpPr>
          <p:spPr bwMode="auto">
            <a:xfrm flipH="1">
              <a:off x="721070" y="5469400"/>
              <a:ext cx="31699" cy="61418"/>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88" name="Rectangle 360"/>
            <p:cNvSpPr>
              <a:spLocks noChangeArrowheads="1"/>
            </p:cNvSpPr>
            <p:nvPr/>
          </p:nvSpPr>
          <p:spPr bwMode="auto">
            <a:xfrm flipH="1">
              <a:off x="809233" y="5469400"/>
              <a:ext cx="33681" cy="61418"/>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89" name="Rectangle 361"/>
            <p:cNvSpPr>
              <a:spLocks noChangeArrowheads="1"/>
            </p:cNvSpPr>
            <p:nvPr/>
          </p:nvSpPr>
          <p:spPr bwMode="auto">
            <a:xfrm flipH="1">
              <a:off x="542761" y="5559546"/>
              <a:ext cx="31699" cy="58446"/>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90" name="Rectangle 362"/>
            <p:cNvSpPr>
              <a:spLocks noChangeArrowheads="1"/>
            </p:cNvSpPr>
            <p:nvPr/>
          </p:nvSpPr>
          <p:spPr bwMode="auto">
            <a:xfrm flipH="1">
              <a:off x="630924" y="5559546"/>
              <a:ext cx="33681" cy="58446"/>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91" name="Rectangle 363"/>
            <p:cNvSpPr>
              <a:spLocks noChangeArrowheads="1"/>
            </p:cNvSpPr>
            <p:nvPr/>
          </p:nvSpPr>
          <p:spPr bwMode="auto">
            <a:xfrm flipH="1">
              <a:off x="721070" y="5559546"/>
              <a:ext cx="31699" cy="58446"/>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92" name="Rectangle 364"/>
            <p:cNvSpPr>
              <a:spLocks noChangeArrowheads="1"/>
            </p:cNvSpPr>
            <p:nvPr/>
          </p:nvSpPr>
          <p:spPr bwMode="auto">
            <a:xfrm flipH="1">
              <a:off x="809233" y="5559546"/>
              <a:ext cx="33681" cy="58446"/>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93" name="Rectangle 365"/>
            <p:cNvSpPr>
              <a:spLocks noChangeArrowheads="1"/>
            </p:cNvSpPr>
            <p:nvPr/>
          </p:nvSpPr>
          <p:spPr bwMode="auto">
            <a:xfrm flipH="1">
              <a:off x="542761" y="5647709"/>
              <a:ext cx="31699" cy="61418"/>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94" name="Rectangle 366"/>
            <p:cNvSpPr>
              <a:spLocks noChangeArrowheads="1"/>
            </p:cNvSpPr>
            <p:nvPr/>
          </p:nvSpPr>
          <p:spPr bwMode="auto">
            <a:xfrm flipH="1">
              <a:off x="630924" y="5647709"/>
              <a:ext cx="33681" cy="61418"/>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95" name="Rectangle 367"/>
            <p:cNvSpPr>
              <a:spLocks noChangeArrowheads="1"/>
            </p:cNvSpPr>
            <p:nvPr/>
          </p:nvSpPr>
          <p:spPr bwMode="auto">
            <a:xfrm flipH="1">
              <a:off x="721070" y="5647709"/>
              <a:ext cx="31699" cy="61418"/>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96" name="Rectangle 368"/>
            <p:cNvSpPr>
              <a:spLocks noChangeArrowheads="1"/>
            </p:cNvSpPr>
            <p:nvPr/>
          </p:nvSpPr>
          <p:spPr bwMode="auto">
            <a:xfrm flipH="1">
              <a:off x="809233" y="5647709"/>
              <a:ext cx="33681" cy="61418"/>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97" name="Rectangle 369"/>
            <p:cNvSpPr>
              <a:spLocks noChangeArrowheads="1"/>
            </p:cNvSpPr>
            <p:nvPr/>
          </p:nvSpPr>
          <p:spPr bwMode="auto">
            <a:xfrm flipH="1">
              <a:off x="542761" y="5737854"/>
              <a:ext cx="31699" cy="58446"/>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98" name="Rectangle 370"/>
            <p:cNvSpPr>
              <a:spLocks noChangeArrowheads="1"/>
            </p:cNvSpPr>
            <p:nvPr/>
          </p:nvSpPr>
          <p:spPr bwMode="auto">
            <a:xfrm flipH="1">
              <a:off x="630924" y="5737854"/>
              <a:ext cx="33681" cy="58446"/>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99" name="Rectangle 371"/>
            <p:cNvSpPr>
              <a:spLocks noChangeArrowheads="1"/>
            </p:cNvSpPr>
            <p:nvPr/>
          </p:nvSpPr>
          <p:spPr bwMode="auto">
            <a:xfrm flipH="1">
              <a:off x="721070" y="5737854"/>
              <a:ext cx="31699" cy="58446"/>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00" name="Rectangle 372"/>
            <p:cNvSpPr>
              <a:spLocks noChangeArrowheads="1"/>
            </p:cNvSpPr>
            <p:nvPr/>
          </p:nvSpPr>
          <p:spPr bwMode="auto">
            <a:xfrm flipH="1">
              <a:off x="809233" y="5737854"/>
              <a:ext cx="33681" cy="58446"/>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01" name="Rectangle 373"/>
            <p:cNvSpPr>
              <a:spLocks noChangeArrowheads="1"/>
            </p:cNvSpPr>
            <p:nvPr/>
          </p:nvSpPr>
          <p:spPr bwMode="auto">
            <a:xfrm flipH="1">
              <a:off x="542761" y="5826019"/>
              <a:ext cx="31699" cy="60426"/>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02" name="Rectangle 374"/>
            <p:cNvSpPr>
              <a:spLocks noChangeArrowheads="1"/>
            </p:cNvSpPr>
            <p:nvPr/>
          </p:nvSpPr>
          <p:spPr bwMode="auto">
            <a:xfrm flipH="1">
              <a:off x="630924" y="5826019"/>
              <a:ext cx="33681" cy="60426"/>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03" name="Rectangle 375"/>
            <p:cNvSpPr>
              <a:spLocks noChangeArrowheads="1"/>
            </p:cNvSpPr>
            <p:nvPr/>
          </p:nvSpPr>
          <p:spPr bwMode="auto">
            <a:xfrm flipH="1">
              <a:off x="721070" y="5826019"/>
              <a:ext cx="31699" cy="60426"/>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04" name="Rectangle 376"/>
            <p:cNvSpPr>
              <a:spLocks noChangeArrowheads="1"/>
            </p:cNvSpPr>
            <p:nvPr/>
          </p:nvSpPr>
          <p:spPr bwMode="auto">
            <a:xfrm flipH="1">
              <a:off x="809233" y="5826019"/>
              <a:ext cx="33681" cy="60426"/>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05" name="Rectangle 377"/>
            <p:cNvSpPr>
              <a:spLocks noChangeArrowheads="1"/>
            </p:cNvSpPr>
            <p:nvPr/>
          </p:nvSpPr>
          <p:spPr bwMode="auto">
            <a:xfrm flipH="1">
              <a:off x="542761" y="5916163"/>
              <a:ext cx="31699" cy="58446"/>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06" name="Rectangle 378"/>
            <p:cNvSpPr>
              <a:spLocks noChangeArrowheads="1"/>
            </p:cNvSpPr>
            <p:nvPr/>
          </p:nvSpPr>
          <p:spPr bwMode="auto">
            <a:xfrm flipH="1">
              <a:off x="630924" y="5916163"/>
              <a:ext cx="33681" cy="58446"/>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07" name="Rectangle 379"/>
            <p:cNvSpPr>
              <a:spLocks noChangeArrowheads="1"/>
            </p:cNvSpPr>
            <p:nvPr/>
          </p:nvSpPr>
          <p:spPr bwMode="auto">
            <a:xfrm flipH="1">
              <a:off x="721070" y="5916163"/>
              <a:ext cx="31699" cy="58446"/>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08" name="Rectangle 380"/>
            <p:cNvSpPr>
              <a:spLocks noChangeArrowheads="1"/>
            </p:cNvSpPr>
            <p:nvPr/>
          </p:nvSpPr>
          <p:spPr bwMode="auto">
            <a:xfrm flipH="1">
              <a:off x="809233" y="5916163"/>
              <a:ext cx="33681" cy="58446"/>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09" name="Rectangle 381"/>
            <p:cNvSpPr>
              <a:spLocks noChangeArrowheads="1"/>
            </p:cNvSpPr>
            <p:nvPr/>
          </p:nvSpPr>
          <p:spPr bwMode="auto">
            <a:xfrm flipH="1">
              <a:off x="542761" y="6004326"/>
              <a:ext cx="31699" cy="60426"/>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10" name="Rectangle 382"/>
            <p:cNvSpPr>
              <a:spLocks noChangeArrowheads="1"/>
            </p:cNvSpPr>
            <p:nvPr/>
          </p:nvSpPr>
          <p:spPr bwMode="auto">
            <a:xfrm flipH="1">
              <a:off x="630924" y="6004326"/>
              <a:ext cx="33681" cy="60426"/>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11" name="Rectangle 383"/>
            <p:cNvSpPr>
              <a:spLocks noChangeArrowheads="1"/>
            </p:cNvSpPr>
            <p:nvPr/>
          </p:nvSpPr>
          <p:spPr bwMode="auto">
            <a:xfrm flipH="1">
              <a:off x="721070" y="6004326"/>
              <a:ext cx="31699" cy="60426"/>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12" name="Rectangle 384"/>
            <p:cNvSpPr>
              <a:spLocks noChangeArrowheads="1"/>
            </p:cNvSpPr>
            <p:nvPr/>
          </p:nvSpPr>
          <p:spPr bwMode="auto">
            <a:xfrm flipH="1">
              <a:off x="809233" y="6004326"/>
              <a:ext cx="33681" cy="60426"/>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13" name="Rectangle 385"/>
            <p:cNvSpPr>
              <a:spLocks noChangeArrowheads="1"/>
            </p:cNvSpPr>
            <p:nvPr/>
          </p:nvSpPr>
          <p:spPr bwMode="auto">
            <a:xfrm flipH="1">
              <a:off x="977636" y="5499119"/>
              <a:ext cx="238735" cy="641911"/>
            </a:xfrm>
            <a:prstGeom prst="rect">
              <a:avLst/>
            </a:prstGeom>
            <a:solidFill>
              <a:schemeClr val="accent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114" name="Rectangle 386"/>
            <p:cNvSpPr>
              <a:spLocks noChangeArrowheads="1"/>
            </p:cNvSpPr>
            <p:nvPr/>
          </p:nvSpPr>
          <p:spPr bwMode="auto">
            <a:xfrm flipH="1">
              <a:off x="1387744" y="5501101"/>
              <a:ext cx="402186" cy="321946"/>
            </a:xfrm>
            <a:prstGeom prst="rect">
              <a:avLst/>
            </a:prstGeom>
            <a:solidFill>
              <a:schemeClr val="accent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115" name="Freeform 387"/>
            <p:cNvSpPr>
              <a:spLocks/>
            </p:cNvSpPr>
            <p:nvPr/>
          </p:nvSpPr>
          <p:spPr bwMode="auto">
            <a:xfrm flipH="1">
              <a:off x="1216371" y="4915654"/>
              <a:ext cx="341758" cy="1225376"/>
            </a:xfrm>
            <a:custGeom>
              <a:avLst/>
              <a:gdLst>
                <a:gd name="T0" fmla="*/ 0 w 345"/>
                <a:gd name="T1" fmla="*/ 0 h 1237"/>
                <a:gd name="T2" fmla="*/ 345 w 345"/>
                <a:gd name="T3" fmla="*/ 0 h 1237"/>
                <a:gd name="T4" fmla="*/ 345 w 345"/>
                <a:gd name="T5" fmla="*/ 1237 h 1237"/>
                <a:gd name="T6" fmla="*/ 0 w 345"/>
                <a:gd name="T7" fmla="*/ 1237 h 1237"/>
                <a:gd name="T8" fmla="*/ 0 w 345"/>
                <a:gd name="T9" fmla="*/ 805 h 1237"/>
                <a:gd name="T10" fmla="*/ 0 w 345"/>
                <a:gd name="T11" fmla="*/ 0 h 1237"/>
              </a:gdLst>
              <a:ahLst/>
              <a:cxnLst>
                <a:cxn ang="0">
                  <a:pos x="T0" y="T1"/>
                </a:cxn>
                <a:cxn ang="0">
                  <a:pos x="T2" y="T3"/>
                </a:cxn>
                <a:cxn ang="0">
                  <a:pos x="T4" y="T5"/>
                </a:cxn>
                <a:cxn ang="0">
                  <a:pos x="T6" y="T7"/>
                </a:cxn>
                <a:cxn ang="0">
                  <a:pos x="T8" y="T9"/>
                </a:cxn>
                <a:cxn ang="0">
                  <a:pos x="T10" y="T11"/>
                </a:cxn>
              </a:cxnLst>
              <a:rect l="0" t="0" r="r" b="b"/>
              <a:pathLst>
                <a:path w="345" h="1237">
                  <a:moveTo>
                    <a:pt x="0" y="0"/>
                  </a:moveTo>
                  <a:lnTo>
                    <a:pt x="345" y="0"/>
                  </a:lnTo>
                  <a:lnTo>
                    <a:pt x="345" y="1237"/>
                  </a:lnTo>
                  <a:lnTo>
                    <a:pt x="0" y="1237"/>
                  </a:lnTo>
                  <a:lnTo>
                    <a:pt x="0" y="805"/>
                  </a:ln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116" name="Freeform 388"/>
            <p:cNvSpPr>
              <a:spLocks/>
            </p:cNvSpPr>
            <p:nvPr/>
          </p:nvSpPr>
          <p:spPr bwMode="auto">
            <a:xfrm flipH="1">
              <a:off x="1558129" y="5506053"/>
              <a:ext cx="231801" cy="634977"/>
            </a:xfrm>
            <a:custGeom>
              <a:avLst/>
              <a:gdLst>
                <a:gd name="T0" fmla="*/ 0 w 234"/>
                <a:gd name="T1" fmla="*/ 320 h 641"/>
                <a:gd name="T2" fmla="*/ 0 w 234"/>
                <a:gd name="T3" fmla="*/ 641 h 641"/>
                <a:gd name="T4" fmla="*/ 234 w 234"/>
                <a:gd name="T5" fmla="*/ 641 h 641"/>
                <a:gd name="T6" fmla="*/ 234 w 234"/>
                <a:gd name="T7" fmla="*/ 0 h 641"/>
                <a:gd name="T8" fmla="*/ 0 w 234"/>
                <a:gd name="T9" fmla="*/ 320 h 641"/>
              </a:gdLst>
              <a:ahLst/>
              <a:cxnLst>
                <a:cxn ang="0">
                  <a:pos x="T0" y="T1"/>
                </a:cxn>
                <a:cxn ang="0">
                  <a:pos x="T2" y="T3"/>
                </a:cxn>
                <a:cxn ang="0">
                  <a:pos x="T4" y="T5"/>
                </a:cxn>
                <a:cxn ang="0">
                  <a:pos x="T6" y="T7"/>
                </a:cxn>
                <a:cxn ang="0">
                  <a:pos x="T8" y="T9"/>
                </a:cxn>
              </a:cxnLst>
              <a:rect l="0" t="0" r="r" b="b"/>
              <a:pathLst>
                <a:path w="234" h="641">
                  <a:moveTo>
                    <a:pt x="0" y="320"/>
                  </a:moveTo>
                  <a:lnTo>
                    <a:pt x="0" y="641"/>
                  </a:lnTo>
                  <a:lnTo>
                    <a:pt x="234" y="641"/>
                  </a:lnTo>
                  <a:lnTo>
                    <a:pt x="234" y="0"/>
                  </a:lnTo>
                  <a:lnTo>
                    <a:pt x="0" y="320"/>
                  </a:lnTo>
                  <a:close/>
                </a:path>
              </a:pathLst>
            </a:custGeom>
            <a:solidFill>
              <a:schemeClr val="accent1">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117" name="Rectangle 389"/>
            <p:cNvSpPr>
              <a:spLocks noChangeArrowheads="1"/>
            </p:cNvSpPr>
            <p:nvPr/>
          </p:nvSpPr>
          <p:spPr bwMode="auto">
            <a:xfrm flipH="1">
              <a:off x="1482845" y="4984006"/>
              <a:ext cx="31699" cy="63398"/>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18" name="Rectangle 390"/>
            <p:cNvSpPr>
              <a:spLocks noChangeArrowheads="1"/>
            </p:cNvSpPr>
            <p:nvPr/>
          </p:nvSpPr>
          <p:spPr bwMode="auto">
            <a:xfrm flipH="1">
              <a:off x="1406567" y="4984006"/>
              <a:ext cx="34671" cy="63398"/>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19" name="Rectangle 391"/>
            <p:cNvSpPr>
              <a:spLocks noChangeArrowheads="1"/>
            </p:cNvSpPr>
            <p:nvPr/>
          </p:nvSpPr>
          <p:spPr bwMode="auto">
            <a:xfrm flipH="1">
              <a:off x="1333262" y="4984006"/>
              <a:ext cx="34671" cy="63398"/>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20" name="Rectangle 392"/>
            <p:cNvSpPr>
              <a:spLocks noChangeArrowheads="1"/>
            </p:cNvSpPr>
            <p:nvPr/>
          </p:nvSpPr>
          <p:spPr bwMode="auto">
            <a:xfrm flipH="1">
              <a:off x="1259958" y="4984006"/>
              <a:ext cx="34671" cy="63398"/>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21" name="Rectangle 393"/>
            <p:cNvSpPr>
              <a:spLocks noChangeArrowheads="1"/>
            </p:cNvSpPr>
            <p:nvPr/>
          </p:nvSpPr>
          <p:spPr bwMode="auto">
            <a:xfrm flipH="1">
              <a:off x="1482845" y="5079104"/>
              <a:ext cx="31699" cy="63398"/>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22" name="Rectangle 394"/>
            <p:cNvSpPr>
              <a:spLocks noChangeArrowheads="1"/>
            </p:cNvSpPr>
            <p:nvPr/>
          </p:nvSpPr>
          <p:spPr bwMode="auto">
            <a:xfrm flipH="1">
              <a:off x="1406567" y="5079104"/>
              <a:ext cx="34671" cy="63398"/>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23" name="Rectangle 395"/>
            <p:cNvSpPr>
              <a:spLocks noChangeArrowheads="1"/>
            </p:cNvSpPr>
            <p:nvPr/>
          </p:nvSpPr>
          <p:spPr bwMode="auto">
            <a:xfrm flipH="1">
              <a:off x="1333262" y="5079104"/>
              <a:ext cx="34671" cy="63398"/>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24" name="Rectangle 396"/>
            <p:cNvSpPr>
              <a:spLocks noChangeArrowheads="1"/>
            </p:cNvSpPr>
            <p:nvPr/>
          </p:nvSpPr>
          <p:spPr bwMode="auto">
            <a:xfrm flipH="1">
              <a:off x="1259958" y="5079104"/>
              <a:ext cx="34671" cy="63398"/>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25" name="Rectangle 397"/>
            <p:cNvSpPr>
              <a:spLocks noChangeArrowheads="1"/>
            </p:cNvSpPr>
            <p:nvPr/>
          </p:nvSpPr>
          <p:spPr bwMode="auto">
            <a:xfrm flipH="1">
              <a:off x="1482845" y="5176183"/>
              <a:ext cx="31699" cy="63398"/>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26" name="Rectangle 398"/>
            <p:cNvSpPr>
              <a:spLocks noChangeArrowheads="1"/>
            </p:cNvSpPr>
            <p:nvPr/>
          </p:nvSpPr>
          <p:spPr bwMode="auto">
            <a:xfrm flipH="1">
              <a:off x="1406567" y="5176183"/>
              <a:ext cx="34671" cy="63398"/>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27" name="Rectangle 399"/>
            <p:cNvSpPr>
              <a:spLocks noChangeArrowheads="1"/>
            </p:cNvSpPr>
            <p:nvPr/>
          </p:nvSpPr>
          <p:spPr bwMode="auto">
            <a:xfrm flipH="1">
              <a:off x="1333262" y="5176183"/>
              <a:ext cx="34671" cy="63398"/>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28" name="Rectangle 400"/>
            <p:cNvSpPr>
              <a:spLocks noChangeArrowheads="1"/>
            </p:cNvSpPr>
            <p:nvPr/>
          </p:nvSpPr>
          <p:spPr bwMode="auto">
            <a:xfrm flipH="1">
              <a:off x="1259958" y="5176183"/>
              <a:ext cx="34671" cy="63398"/>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29" name="Rectangle 401"/>
            <p:cNvSpPr>
              <a:spLocks noChangeArrowheads="1"/>
            </p:cNvSpPr>
            <p:nvPr/>
          </p:nvSpPr>
          <p:spPr bwMode="auto">
            <a:xfrm flipH="1">
              <a:off x="1482845" y="5271280"/>
              <a:ext cx="31699" cy="64390"/>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30" name="Rectangle 402"/>
            <p:cNvSpPr>
              <a:spLocks noChangeArrowheads="1"/>
            </p:cNvSpPr>
            <p:nvPr/>
          </p:nvSpPr>
          <p:spPr bwMode="auto">
            <a:xfrm flipH="1">
              <a:off x="1406567" y="5271280"/>
              <a:ext cx="34671" cy="64390"/>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31" name="Rectangle 403"/>
            <p:cNvSpPr>
              <a:spLocks noChangeArrowheads="1"/>
            </p:cNvSpPr>
            <p:nvPr/>
          </p:nvSpPr>
          <p:spPr bwMode="auto">
            <a:xfrm flipH="1">
              <a:off x="1333262" y="5271280"/>
              <a:ext cx="34671" cy="64390"/>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32" name="Rectangle 404"/>
            <p:cNvSpPr>
              <a:spLocks noChangeArrowheads="1"/>
            </p:cNvSpPr>
            <p:nvPr/>
          </p:nvSpPr>
          <p:spPr bwMode="auto">
            <a:xfrm flipH="1">
              <a:off x="1259958" y="5271280"/>
              <a:ext cx="34671" cy="64390"/>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33" name="Rectangle 405"/>
            <p:cNvSpPr>
              <a:spLocks noChangeArrowheads="1"/>
            </p:cNvSpPr>
            <p:nvPr/>
          </p:nvSpPr>
          <p:spPr bwMode="auto">
            <a:xfrm flipH="1">
              <a:off x="1482845" y="5369351"/>
              <a:ext cx="31699" cy="63398"/>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34" name="Rectangle 406"/>
            <p:cNvSpPr>
              <a:spLocks noChangeArrowheads="1"/>
            </p:cNvSpPr>
            <p:nvPr/>
          </p:nvSpPr>
          <p:spPr bwMode="auto">
            <a:xfrm flipH="1">
              <a:off x="1406567" y="5369351"/>
              <a:ext cx="34671" cy="63398"/>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35" name="Rectangle 407"/>
            <p:cNvSpPr>
              <a:spLocks noChangeArrowheads="1"/>
            </p:cNvSpPr>
            <p:nvPr/>
          </p:nvSpPr>
          <p:spPr bwMode="auto">
            <a:xfrm flipH="1">
              <a:off x="1333262" y="5369351"/>
              <a:ext cx="34671" cy="63398"/>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36" name="Rectangle 408"/>
            <p:cNvSpPr>
              <a:spLocks noChangeArrowheads="1"/>
            </p:cNvSpPr>
            <p:nvPr/>
          </p:nvSpPr>
          <p:spPr bwMode="auto">
            <a:xfrm flipH="1">
              <a:off x="1259958" y="5369351"/>
              <a:ext cx="34671" cy="63398"/>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37" name="Rectangle 409"/>
            <p:cNvSpPr>
              <a:spLocks noChangeArrowheads="1"/>
            </p:cNvSpPr>
            <p:nvPr/>
          </p:nvSpPr>
          <p:spPr bwMode="auto">
            <a:xfrm flipH="1">
              <a:off x="1482845" y="5464448"/>
              <a:ext cx="31699" cy="63398"/>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38" name="Rectangle 410"/>
            <p:cNvSpPr>
              <a:spLocks noChangeArrowheads="1"/>
            </p:cNvSpPr>
            <p:nvPr/>
          </p:nvSpPr>
          <p:spPr bwMode="auto">
            <a:xfrm flipH="1">
              <a:off x="1406567" y="5464448"/>
              <a:ext cx="34671" cy="63398"/>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39" name="Rectangle 411"/>
            <p:cNvSpPr>
              <a:spLocks noChangeArrowheads="1"/>
            </p:cNvSpPr>
            <p:nvPr/>
          </p:nvSpPr>
          <p:spPr bwMode="auto">
            <a:xfrm flipH="1">
              <a:off x="1333262" y="5464448"/>
              <a:ext cx="34671" cy="63398"/>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40" name="Rectangle 412"/>
            <p:cNvSpPr>
              <a:spLocks noChangeArrowheads="1"/>
            </p:cNvSpPr>
            <p:nvPr/>
          </p:nvSpPr>
          <p:spPr bwMode="auto">
            <a:xfrm flipH="1">
              <a:off x="1259958" y="5464448"/>
              <a:ext cx="34671" cy="63398"/>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41" name="Rectangle 413"/>
            <p:cNvSpPr>
              <a:spLocks noChangeArrowheads="1"/>
            </p:cNvSpPr>
            <p:nvPr/>
          </p:nvSpPr>
          <p:spPr bwMode="auto">
            <a:xfrm flipH="1">
              <a:off x="1482845" y="5559546"/>
              <a:ext cx="31699" cy="66370"/>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42" name="Rectangle 414"/>
            <p:cNvSpPr>
              <a:spLocks noChangeArrowheads="1"/>
            </p:cNvSpPr>
            <p:nvPr/>
          </p:nvSpPr>
          <p:spPr bwMode="auto">
            <a:xfrm flipH="1">
              <a:off x="1406567" y="5559546"/>
              <a:ext cx="34671" cy="66370"/>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43" name="Rectangle 415"/>
            <p:cNvSpPr>
              <a:spLocks noChangeArrowheads="1"/>
            </p:cNvSpPr>
            <p:nvPr/>
          </p:nvSpPr>
          <p:spPr bwMode="auto">
            <a:xfrm flipH="1">
              <a:off x="1333262" y="5559546"/>
              <a:ext cx="34671" cy="66370"/>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44" name="Rectangle 416"/>
            <p:cNvSpPr>
              <a:spLocks noChangeArrowheads="1"/>
            </p:cNvSpPr>
            <p:nvPr/>
          </p:nvSpPr>
          <p:spPr bwMode="auto">
            <a:xfrm flipH="1">
              <a:off x="1259958" y="5559546"/>
              <a:ext cx="34671" cy="66370"/>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45" name="Rectangle 417"/>
            <p:cNvSpPr>
              <a:spLocks noChangeArrowheads="1"/>
            </p:cNvSpPr>
            <p:nvPr/>
          </p:nvSpPr>
          <p:spPr bwMode="auto">
            <a:xfrm flipH="1">
              <a:off x="1482845" y="5747760"/>
              <a:ext cx="31699" cy="63398"/>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46" name="Rectangle 418"/>
            <p:cNvSpPr>
              <a:spLocks noChangeArrowheads="1"/>
            </p:cNvSpPr>
            <p:nvPr/>
          </p:nvSpPr>
          <p:spPr bwMode="auto">
            <a:xfrm flipH="1">
              <a:off x="1406567" y="5747760"/>
              <a:ext cx="34671" cy="63398"/>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47" name="Rectangle 419"/>
            <p:cNvSpPr>
              <a:spLocks noChangeArrowheads="1"/>
            </p:cNvSpPr>
            <p:nvPr/>
          </p:nvSpPr>
          <p:spPr bwMode="auto">
            <a:xfrm flipH="1">
              <a:off x="1333262" y="5747760"/>
              <a:ext cx="34671" cy="63398"/>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48" name="Rectangle 420"/>
            <p:cNvSpPr>
              <a:spLocks noChangeArrowheads="1"/>
            </p:cNvSpPr>
            <p:nvPr/>
          </p:nvSpPr>
          <p:spPr bwMode="auto">
            <a:xfrm flipH="1">
              <a:off x="1259958" y="5747760"/>
              <a:ext cx="34671" cy="63398"/>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49" name="Rectangle 421"/>
            <p:cNvSpPr>
              <a:spLocks noChangeArrowheads="1"/>
            </p:cNvSpPr>
            <p:nvPr/>
          </p:nvSpPr>
          <p:spPr bwMode="auto">
            <a:xfrm flipH="1">
              <a:off x="1482845" y="5649691"/>
              <a:ext cx="31699" cy="63398"/>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50" name="Rectangle 422"/>
            <p:cNvSpPr>
              <a:spLocks noChangeArrowheads="1"/>
            </p:cNvSpPr>
            <p:nvPr/>
          </p:nvSpPr>
          <p:spPr bwMode="auto">
            <a:xfrm flipH="1">
              <a:off x="1406567" y="5649691"/>
              <a:ext cx="34671" cy="63398"/>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51" name="Rectangle 423"/>
            <p:cNvSpPr>
              <a:spLocks noChangeArrowheads="1"/>
            </p:cNvSpPr>
            <p:nvPr/>
          </p:nvSpPr>
          <p:spPr bwMode="auto">
            <a:xfrm flipH="1">
              <a:off x="1333262" y="5649691"/>
              <a:ext cx="34671" cy="63398"/>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52" name="Rectangle 424"/>
            <p:cNvSpPr>
              <a:spLocks noChangeArrowheads="1"/>
            </p:cNvSpPr>
            <p:nvPr/>
          </p:nvSpPr>
          <p:spPr bwMode="auto">
            <a:xfrm flipH="1">
              <a:off x="1259958" y="5649691"/>
              <a:ext cx="34671" cy="63398"/>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53" name="Rectangle 425"/>
            <p:cNvSpPr>
              <a:spLocks noChangeArrowheads="1"/>
            </p:cNvSpPr>
            <p:nvPr/>
          </p:nvSpPr>
          <p:spPr bwMode="auto">
            <a:xfrm flipH="1">
              <a:off x="1482845" y="5845829"/>
              <a:ext cx="31699" cy="63398"/>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54" name="Rectangle 426"/>
            <p:cNvSpPr>
              <a:spLocks noChangeArrowheads="1"/>
            </p:cNvSpPr>
            <p:nvPr/>
          </p:nvSpPr>
          <p:spPr bwMode="auto">
            <a:xfrm flipH="1">
              <a:off x="1406567" y="5845829"/>
              <a:ext cx="34671" cy="63398"/>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55" name="Rectangle 427"/>
            <p:cNvSpPr>
              <a:spLocks noChangeArrowheads="1"/>
            </p:cNvSpPr>
            <p:nvPr/>
          </p:nvSpPr>
          <p:spPr bwMode="auto">
            <a:xfrm flipH="1">
              <a:off x="1333262" y="5845829"/>
              <a:ext cx="34671" cy="63398"/>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56" name="Rectangle 428"/>
            <p:cNvSpPr>
              <a:spLocks noChangeArrowheads="1"/>
            </p:cNvSpPr>
            <p:nvPr/>
          </p:nvSpPr>
          <p:spPr bwMode="auto">
            <a:xfrm flipH="1">
              <a:off x="1259958" y="5845829"/>
              <a:ext cx="34671" cy="63398"/>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57" name="Rectangle 429"/>
            <p:cNvSpPr>
              <a:spLocks noChangeArrowheads="1"/>
            </p:cNvSpPr>
            <p:nvPr/>
          </p:nvSpPr>
          <p:spPr bwMode="auto">
            <a:xfrm flipH="1">
              <a:off x="1482845" y="5942908"/>
              <a:ext cx="31699" cy="66370"/>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58" name="Rectangle 430"/>
            <p:cNvSpPr>
              <a:spLocks noChangeArrowheads="1"/>
            </p:cNvSpPr>
            <p:nvPr/>
          </p:nvSpPr>
          <p:spPr bwMode="auto">
            <a:xfrm flipH="1">
              <a:off x="1406567" y="5942908"/>
              <a:ext cx="34671" cy="66370"/>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59" name="Rectangle 431"/>
            <p:cNvSpPr>
              <a:spLocks noChangeArrowheads="1"/>
            </p:cNvSpPr>
            <p:nvPr/>
          </p:nvSpPr>
          <p:spPr bwMode="auto">
            <a:xfrm flipH="1">
              <a:off x="1333262" y="5942908"/>
              <a:ext cx="34671" cy="66370"/>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60" name="Rectangle 432"/>
            <p:cNvSpPr>
              <a:spLocks noChangeArrowheads="1"/>
            </p:cNvSpPr>
            <p:nvPr/>
          </p:nvSpPr>
          <p:spPr bwMode="auto">
            <a:xfrm flipH="1">
              <a:off x="1259958" y="5942908"/>
              <a:ext cx="34671" cy="66370"/>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61" name="Rectangle 433"/>
            <p:cNvSpPr>
              <a:spLocks noChangeArrowheads="1"/>
            </p:cNvSpPr>
            <p:nvPr/>
          </p:nvSpPr>
          <p:spPr bwMode="auto">
            <a:xfrm flipH="1">
              <a:off x="1482845" y="6042959"/>
              <a:ext cx="31699" cy="63398"/>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62" name="Rectangle 434"/>
            <p:cNvSpPr>
              <a:spLocks noChangeArrowheads="1"/>
            </p:cNvSpPr>
            <p:nvPr/>
          </p:nvSpPr>
          <p:spPr bwMode="auto">
            <a:xfrm flipH="1">
              <a:off x="1406567" y="6042959"/>
              <a:ext cx="34671" cy="63398"/>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63" name="Rectangle 435"/>
            <p:cNvSpPr>
              <a:spLocks noChangeArrowheads="1"/>
            </p:cNvSpPr>
            <p:nvPr/>
          </p:nvSpPr>
          <p:spPr bwMode="auto">
            <a:xfrm flipH="1">
              <a:off x="1333262" y="6042959"/>
              <a:ext cx="34671" cy="63398"/>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64" name="Rectangle 436"/>
            <p:cNvSpPr>
              <a:spLocks noChangeArrowheads="1"/>
            </p:cNvSpPr>
            <p:nvPr/>
          </p:nvSpPr>
          <p:spPr bwMode="auto">
            <a:xfrm flipH="1">
              <a:off x="1259958" y="6042959"/>
              <a:ext cx="34671" cy="63398"/>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65" name="Rectangle 437"/>
            <p:cNvSpPr>
              <a:spLocks noChangeArrowheads="1"/>
            </p:cNvSpPr>
            <p:nvPr/>
          </p:nvSpPr>
          <p:spPr bwMode="auto">
            <a:xfrm flipH="1">
              <a:off x="1731485" y="5559546"/>
              <a:ext cx="33681" cy="66370"/>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66" name="Rectangle 438"/>
            <p:cNvSpPr>
              <a:spLocks noChangeArrowheads="1"/>
            </p:cNvSpPr>
            <p:nvPr/>
          </p:nvSpPr>
          <p:spPr bwMode="auto">
            <a:xfrm flipH="1">
              <a:off x="1658180" y="5559546"/>
              <a:ext cx="33681" cy="66370"/>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67" name="Rectangle 439"/>
            <p:cNvSpPr>
              <a:spLocks noChangeArrowheads="1"/>
            </p:cNvSpPr>
            <p:nvPr/>
          </p:nvSpPr>
          <p:spPr bwMode="auto">
            <a:xfrm flipH="1">
              <a:off x="1584876" y="5559546"/>
              <a:ext cx="31699" cy="66370"/>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68" name="Rectangle 440"/>
            <p:cNvSpPr>
              <a:spLocks noChangeArrowheads="1"/>
            </p:cNvSpPr>
            <p:nvPr/>
          </p:nvSpPr>
          <p:spPr bwMode="auto">
            <a:xfrm flipH="1">
              <a:off x="1731485" y="5657616"/>
              <a:ext cx="33681" cy="63398"/>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69" name="Rectangle 441"/>
            <p:cNvSpPr>
              <a:spLocks noChangeArrowheads="1"/>
            </p:cNvSpPr>
            <p:nvPr/>
          </p:nvSpPr>
          <p:spPr bwMode="auto">
            <a:xfrm flipH="1">
              <a:off x="1658180" y="5657616"/>
              <a:ext cx="33681" cy="63398"/>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70" name="Rectangle 442"/>
            <p:cNvSpPr>
              <a:spLocks noChangeArrowheads="1"/>
            </p:cNvSpPr>
            <p:nvPr/>
          </p:nvSpPr>
          <p:spPr bwMode="auto">
            <a:xfrm flipH="1">
              <a:off x="1584876" y="5657616"/>
              <a:ext cx="31699" cy="63398"/>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71" name="Rectangle 443"/>
            <p:cNvSpPr>
              <a:spLocks noChangeArrowheads="1"/>
            </p:cNvSpPr>
            <p:nvPr/>
          </p:nvSpPr>
          <p:spPr bwMode="auto">
            <a:xfrm flipH="1">
              <a:off x="1731485" y="5745779"/>
              <a:ext cx="33681" cy="65380"/>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72" name="Rectangle 444"/>
            <p:cNvSpPr>
              <a:spLocks noChangeArrowheads="1"/>
            </p:cNvSpPr>
            <p:nvPr/>
          </p:nvSpPr>
          <p:spPr bwMode="auto">
            <a:xfrm flipH="1">
              <a:off x="1658180" y="5745779"/>
              <a:ext cx="33681" cy="65380"/>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73" name="Rectangle 445"/>
            <p:cNvSpPr>
              <a:spLocks noChangeArrowheads="1"/>
            </p:cNvSpPr>
            <p:nvPr/>
          </p:nvSpPr>
          <p:spPr bwMode="auto">
            <a:xfrm flipH="1">
              <a:off x="1584876" y="5745779"/>
              <a:ext cx="31699" cy="65380"/>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74" name="Rectangle 446"/>
            <p:cNvSpPr>
              <a:spLocks noChangeArrowheads="1"/>
            </p:cNvSpPr>
            <p:nvPr/>
          </p:nvSpPr>
          <p:spPr bwMode="auto">
            <a:xfrm flipH="1">
              <a:off x="1731485" y="5835925"/>
              <a:ext cx="33681" cy="63398"/>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75" name="Rectangle 447"/>
            <p:cNvSpPr>
              <a:spLocks noChangeArrowheads="1"/>
            </p:cNvSpPr>
            <p:nvPr/>
          </p:nvSpPr>
          <p:spPr bwMode="auto">
            <a:xfrm flipH="1">
              <a:off x="1658180" y="5835925"/>
              <a:ext cx="33681" cy="63398"/>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76" name="Rectangle 448"/>
            <p:cNvSpPr>
              <a:spLocks noChangeArrowheads="1"/>
            </p:cNvSpPr>
            <p:nvPr/>
          </p:nvSpPr>
          <p:spPr bwMode="auto">
            <a:xfrm flipH="1">
              <a:off x="1584876" y="5835925"/>
              <a:ext cx="31699" cy="63398"/>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77" name="Rectangle 449"/>
            <p:cNvSpPr>
              <a:spLocks noChangeArrowheads="1"/>
            </p:cNvSpPr>
            <p:nvPr/>
          </p:nvSpPr>
          <p:spPr bwMode="auto">
            <a:xfrm flipH="1">
              <a:off x="1731485" y="5923097"/>
              <a:ext cx="33681" cy="66370"/>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78" name="Rectangle 450"/>
            <p:cNvSpPr>
              <a:spLocks noChangeArrowheads="1"/>
            </p:cNvSpPr>
            <p:nvPr/>
          </p:nvSpPr>
          <p:spPr bwMode="auto">
            <a:xfrm flipH="1">
              <a:off x="1658180" y="5923097"/>
              <a:ext cx="33681" cy="66370"/>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79" name="Rectangle 451"/>
            <p:cNvSpPr>
              <a:spLocks noChangeArrowheads="1"/>
            </p:cNvSpPr>
            <p:nvPr/>
          </p:nvSpPr>
          <p:spPr bwMode="auto">
            <a:xfrm flipH="1">
              <a:off x="1584876" y="5923097"/>
              <a:ext cx="31699" cy="66370"/>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80" name="Rectangle 452"/>
            <p:cNvSpPr>
              <a:spLocks noChangeArrowheads="1"/>
            </p:cNvSpPr>
            <p:nvPr/>
          </p:nvSpPr>
          <p:spPr bwMode="auto">
            <a:xfrm flipH="1">
              <a:off x="1731485" y="6014232"/>
              <a:ext cx="33681" cy="63398"/>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81" name="Rectangle 453"/>
            <p:cNvSpPr>
              <a:spLocks noChangeArrowheads="1"/>
            </p:cNvSpPr>
            <p:nvPr/>
          </p:nvSpPr>
          <p:spPr bwMode="auto">
            <a:xfrm flipH="1">
              <a:off x="1658180" y="6014232"/>
              <a:ext cx="33681" cy="63398"/>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82" name="Rectangle 454"/>
            <p:cNvSpPr>
              <a:spLocks noChangeArrowheads="1"/>
            </p:cNvSpPr>
            <p:nvPr/>
          </p:nvSpPr>
          <p:spPr bwMode="auto">
            <a:xfrm flipH="1">
              <a:off x="1584876" y="6014232"/>
              <a:ext cx="31699" cy="63398"/>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83" name="Rectangle 455"/>
            <p:cNvSpPr>
              <a:spLocks noChangeArrowheads="1"/>
            </p:cNvSpPr>
            <p:nvPr/>
          </p:nvSpPr>
          <p:spPr bwMode="auto">
            <a:xfrm flipH="1">
              <a:off x="1259958" y="4854236"/>
              <a:ext cx="107975" cy="61418"/>
            </a:xfrm>
            <a:prstGeom prst="rect">
              <a:avLst/>
            </a:prstGeom>
            <a:solidFill>
              <a:schemeClr val="accent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184" name="Rectangle 456"/>
            <p:cNvSpPr>
              <a:spLocks noChangeArrowheads="1"/>
            </p:cNvSpPr>
            <p:nvPr/>
          </p:nvSpPr>
          <p:spPr bwMode="auto">
            <a:xfrm flipH="1">
              <a:off x="1460059" y="4812631"/>
              <a:ext cx="22784" cy="103023"/>
            </a:xfrm>
            <a:prstGeom prst="rect">
              <a:avLst/>
            </a:prstGeom>
            <a:solidFill>
              <a:schemeClr val="accent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185" name="Freeform 457"/>
            <p:cNvSpPr>
              <a:spLocks/>
            </p:cNvSpPr>
            <p:nvPr/>
          </p:nvSpPr>
          <p:spPr bwMode="auto">
            <a:xfrm flipH="1">
              <a:off x="1960315" y="5467420"/>
              <a:ext cx="251613" cy="673610"/>
            </a:xfrm>
            <a:custGeom>
              <a:avLst/>
              <a:gdLst>
                <a:gd name="T0" fmla="*/ 0 w 254"/>
                <a:gd name="T1" fmla="*/ 162 h 680"/>
                <a:gd name="T2" fmla="*/ 254 w 254"/>
                <a:gd name="T3" fmla="*/ 0 h 680"/>
                <a:gd name="T4" fmla="*/ 254 w 254"/>
                <a:gd name="T5" fmla="*/ 680 h 680"/>
                <a:gd name="T6" fmla="*/ 0 w 254"/>
                <a:gd name="T7" fmla="*/ 680 h 680"/>
                <a:gd name="T8" fmla="*/ 0 w 254"/>
                <a:gd name="T9" fmla="*/ 162 h 680"/>
              </a:gdLst>
              <a:ahLst/>
              <a:cxnLst>
                <a:cxn ang="0">
                  <a:pos x="T0" y="T1"/>
                </a:cxn>
                <a:cxn ang="0">
                  <a:pos x="T2" y="T3"/>
                </a:cxn>
                <a:cxn ang="0">
                  <a:pos x="T4" y="T5"/>
                </a:cxn>
                <a:cxn ang="0">
                  <a:pos x="T6" y="T7"/>
                </a:cxn>
                <a:cxn ang="0">
                  <a:pos x="T8" y="T9"/>
                </a:cxn>
              </a:cxnLst>
              <a:rect l="0" t="0" r="r" b="b"/>
              <a:pathLst>
                <a:path w="254" h="680">
                  <a:moveTo>
                    <a:pt x="0" y="162"/>
                  </a:moveTo>
                  <a:lnTo>
                    <a:pt x="254" y="0"/>
                  </a:lnTo>
                  <a:lnTo>
                    <a:pt x="254" y="680"/>
                  </a:lnTo>
                  <a:lnTo>
                    <a:pt x="0" y="680"/>
                  </a:lnTo>
                  <a:lnTo>
                    <a:pt x="0" y="162"/>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186" name="Rectangle 459"/>
            <p:cNvSpPr>
              <a:spLocks noChangeArrowheads="1"/>
            </p:cNvSpPr>
            <p:nvPr/>
          </p:nvSpPr>
          <p:spPr bwMode="auto">
            <a:xfrm flipH="1">
              <a:off x="2316932" y="5184107"/>
              <a:ext cx="263500" cy="956923"/>
            </a:xfrm>
            <a:prstGeom prst="rect">
              <a:avLst/>
            </a:prstGeom>
            <a:solidFill>
              <a:schemeClr val="accent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187" name="Freeform 460"/>
            <p:cNvSpPr>
              <a:spLocks/>
            </p:cNvSpPr>
            <p:nvPr/>
          </p:nvSpPr>
          <p:spPr bwMode="auto">
            <a:xfrm flipH="1">
              <a:off x="2380330" y="5089009"/>
              <a:ext cx="136704" cy="95099"/>
            </a:xfrm>
            <a:custGeom>
              <a:avLst/>
              <a:gdLst>
                <a:gd name="T0" fmla="*/ 103 w 138"/>
                <a:gd name="T1" fmla="*/ 0 h 96"/>
                <a:gd name="T2" fmla="*/ 37 w 138"/>
                <a:gd name="T3" fmla="*/ 0 h 96"/>
                <a:gd name="T4" fmla="*/ 0 w 138"/>
                <a:gd name="T5" fmla="*/ 96 h 96"/>
                <a:gd name="T6" fmla="*/ 138 w 138"/>
                <a:gd name="T7" fmla="*/ 96 h 96"/>
                <a:gd name="T8" fmla="*/ 103 w 138"/>
                <a:gd name="T9" fmla="*/ 0 h 96"/>
              </a:gdLst>
              <a:ahLst/>
              <a:cxnLst>
                <a:cxn ang="0">
                  <a:pos x="T0" y="T1"/>
                </a:cxn>
                <a:cxn ang="0">
                  <a:pos x="T2" y="T3"/>
                </a:cxn>
                <a:cxn ang="0">
                  <a:pos x="T4" y="T5"/>
                </a:cxn>
                <a:cxn ang="0">
                  <a:pos x="T6" y="T7"/>
                </a:cxn>
                <a:cxn ang="0">
                  <a:pos x="T8" y="T9"/>
                </a:cxn>
              </a:cxnLst>
              <a:rect l="0" t="0" r="r" b="b"/>
              <a:pathLst>
                <a:path w="138" h="96">
                  <a:moveTo>
                    <a:pt x="103" y="0"/>
                  </a:moveTo>
                  <a:lnTo>
                    <a:pt x="37" y="0"/>
                  </a:lnTo>
                  <a:lnTo>
                    <a:pt x="0" y="96"/>
                  </a:lnTo>
                  <a:lnTo>
                    <a:pt x="138" y="96"/>
                  </a:lnTo>
                  <a:lnTo>
                    <a:pt x="103"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188" name="Rectangle 461"/>
            <p:cNvSpPr>
              <a:spLocks noChangeArrowheads="1"/>
            </p:cNvSpPr>
            <p:nvPr/>
          </p:nvSpPr>
          <p:spPr bwMode="auto">
            <a:xfrm flipH="1">
              <a:off x="2436795" y="4797772"/>
              <a:ext cx="23775" cy="332842"/>
            </a:xfrm>
            <a:prstGeom prst="rect">
              <a:avLst/>
            </a:prstGeom>
            <a:solidFill>
              <a:schemeClr val="accent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189" name="Rectangle 462"/>
            <p:cNvSpPr>
              <a:spLocks noChangeArrowheads="1"/>
            </p:cNvSpPr>
            <p:nvPr/>
          </p:nvSpPr>
          <p:spPr bwMode="auto">
            <a:xfrm flipH="1">
              <a:off x="2520006" y="5215806"/>
              <a:ext cx="26747" cy="63398"/>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90" name="Rectangle 463"/>
            <p:cNvSpPr>
              <a:spLocks noChangeArrowheads="1"/>
            </p:cNvSpPr>
            <p:nvPr/>
          </p:nvSpPr>
          <p:spPr bwMode="auto">
            <a:xfrm flipH="1">
              <a:off x="2463541" y="5215806"/>
              <a:ext cx="26747" cy="63398"/>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91" name="Rectangle 464"/>
            <p:cNvSpPr>
              <a:spLocks noChangeArrowheads="1"/>
            </p:cNvSpPr>
            <p:nvPr/>
          </p:nvSpPr>
          <p:spPr bwMode="auto">
            <a:xfrm flipH="1">
              <a:off x="2407077" y="5215806"/>
              <a:ext cx="26747" cy="63398"/>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92" name="Rectangle 465"/>
            <p:cNvSpPr>
              <a:spLocks noChangeArrowheads="1"/>
            </p:cNvSpPr>
            <p:nvPr/>
          </p:nvSpPr>
          <p:spPr bwMode="auto">
            <a:xfrm flipH="1">
              <a:off x="2351603" y="5215806"/>
              <a:ext cx="26747" cy="63398"/>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93" name="Rectangle 466"/>
            <p:cNvSpPr>
              <a:spLocks noChangeArrowheads="1"/>
            </p:cNvSpPr>
            <p:nvPr/>
          </p:nvSpPr>
          <p:spPr bwMode="auto">
            <a:xfrm flipH="1">
              <a:off x="2520006" y="5305951"/>
              <a:ext cx="26747" cy="61418"/>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94" name="Rectangle 467"/>
            <p:cNvSpPr>
              <a:spLocks noChangeArrowheads="1"/>
            </p:cNvSpPr>
            <p:nvPr/>
          </p:nvSpPr>
          <p:spPr bwMode="auto">
            <a:xfrm flipH="1">
              <a:off x="2463541" y="5305951"/>
              <a:ext cx="26747" cy="61418"/>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95" name="Rectangle 468"/>
            <p:cNvSpPr>
              <a:spLocks noChangeArrowheads="1"/>
            </p:cNvSpPr>
            <p:nvPr/>
          </p:nvSpPr>
          <p:spPr bwMode="auto">
            <a:xfrm flipH="1">
              <a:off x="2407077" y="5305951"/>
              <a:ext cx="26747" cy="61418"/>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96" name="Rectangle 469"/>
            <p:cNvSpPr>
              <a:spLocks noChangeArrowheads="1"/>
            </p:cNvSpPr>
            <p:nvPr/>
          </p:nvSpPr>
          <p:spPr bwMode="auto">
            <a:xfrm flipH="1">
              <a:off x="2351603" y="5305951"/>
              <a:ext cx="26747" cy="61418"/>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97" name="Rectangle 470"/>
            <p:cNvSpPr>
              <a:spLocks noChangeArrowheads="1"/>
            </p:cNvSpPr>
            <p:nvPr/>
          </p:nvSpPr>
          <p:spPr bwMode="auto">
            <a:xfrm flipH="1">
              <a:off x="2520006" y="5394116"/>
              <a:ext cx="26747" cy="63398"/>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98" name="Rectangle 471"/>
            <p:cNvSpPr>
              <a:spLocks noChangeArrowheads="1"/>
            </p:cNvSpPr>
            <p:nvPr/>
          </p:nvSpPr>
          <p:spPr bwMode="auto">
            <a:xfrm flipH="1">
              <a:off x="2463541" y="5394116"/>
              <a:ext cx="26747" cy="63398"/>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99" name="Rectangle 472"/>
            <p:cNvSpPr>
              <a:spLocks noChangeArrowheads="1"/>
            </p:cNvSpPr>
            <p:nvPr/>
          </p:nvSpPr>
          <p:spPr bwMode="auto">
            <a:xfrm flipH="1">
              <a:off x="2407077" y="5394116"/>
              <a:ext cx="26747" cy="63398"/>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00" name="Rectangle 473"/>
            <p:cNvSpPr>
              <a:spLocks noChangeArrowheads="1"/>
            </p:cNvSpPr>
            <p:nvPr/>
          </p:nvSpPr>
          <p:spPr bwMode="auto">
            <a:xfrm flipH="1">
              <a:off x="2351603" y="5394116"/>
              <a:ext cx="26747" cy="63398"/>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01" name="Rectangle 474"/>
            <p:cNvSpPr>
              <a:spLocks noChangeArrowheads="1"/>
            </p:cNvSpPr>
            <p:nvPr/>
          </p:nvSpPr>
          <p:spPr bwMode="auto">
            <a:xfrm flipH="1">
              <a:off x="2520006" y="5484260"/>
              <a:ext cx="26747" cy="60426"/>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02" name="Rectangle 475"/>
            <p:cNvSpPr>
              <a:spLocks noChangeArrowheads="1"/>
            </p:cNvSpPr>
            <p:nvPr/>
          </p:nvSpPr>
          <p:spPr bwMode="auto">
            <a:xfrm flipH="1">
              <a:off x="2463541" y="5484260"/>
              <a:ext cx="26747" cy="60426"/>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03" name="Rectangle 476"/>
            <p:cNvSpPr>
              <a:spLocks noChangeArrowheads="1"/>
            </p:cNvSpPr>
            <p:nvPr/>
          </p:nvSpPr>
          <p:spPr bwMode="auto">
            <a:xfrm flipH="1">
              <a:off x="2407077" y="5484260"/>
              <a:ext cx="26747" cy="60426"/>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04" name="Rectangle 477"/>
            <p:cNvSpPr>
              <a:spLocks noChangeArrowheads="1"/>
            </p:cNvSpPr>
            <p:nvPr/>
          </p:nvSpPr>
          <p:spPr bwMode="auto">
            <a:xfrm flipH="1">
              <a:off x="2351603" y="5484260"/>
              <a:ext cx="26747" cy="60426"/>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05" name="Rectangle 478"/>
            <p:cNvSpPr>
              <a:spLocks noChangeArrowheads="1"/>
            </p:cNvSpPr>
            <p:nvPr/>
          </p:nvSpPr>
          <p:spPr bwMode="auto">
            <a:xfrm flipH="1">
              <a:off x="2520006" y="5574405"/>
              <a:ext cx="26747" cy="61418"/>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06" name="Rectangle 479"/>
            <p:cNvSpPr>
              <a:spLocks noChangeArrowheads="1"/>
            </p:cNvSpPr>
            <p:nvPr/>
          </p:nvSpPr>
          <p:spPr bwMode="auto">
            <a:xfrm flipH="1">
              <a:off x="2463541" y="5574405"/>
              <a:ext cx="26747" cy="61418"/>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07" name="Rectangle 480"/>
            <p:cNvSpPr>
              <a:spLocks noChangeArrowheads="1"/>
            </p:cNvSpPr>
            <p:nvPr/>
          </p:nvSpPr>
          <p:spPr bwMode="auto">
            <a:xfrm flipH="1">
              <a:off x="2407077" y="5574405"/>
              <a:ext cx="26747" cy="61418"/>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08" name="Rectangle 481"/>
            <p:cNvSpPr>
              <a:spLocks noChangeArrowheads="1"/>
            </p:cNvSpPr>
            <p:nvPr/>
          </p:nvSpPr>
          <p:spPr bwMode="auto">
            <a:xfrm flipH="1">
              <a:off x="2351603" y="5574405"/>
              <a:ext cx="26747" cy="61418"/>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09" name="Rectangle 482"/>
            <p:cNvSpPr>
              <a:spLocks noChangeArrowheads="1"/>
            </p:cNvSpPr>
            <p:nvPr/>
          </p:nvSpPr>
          <p:spPr bwMode="auto">
            <a:xfrm flipH="1">
              <a:off x="2520006" y="5662568"/>
              <a:ext cx="26747" cy="60426"/>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10" name="Rectangle 483"/>
            <p:cNvSpPr>
              <a:spLocks noChangeArrowheads="1"/>
            </p:cNvSpPr>
            <p:nvPr/>
          </p:nvSpPr>
          <p:spPr bwMode="auto">
            <a:xfrm flipH="1">
              <a:off x="2463541" y="5662568"/>
              <a:ext cx="26747" cy="60426"/>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11" name="Rectangle 484"/>
            <p:cNvSpPr>
              <a:spLocks noChangeArrowheads="1"/>
            </p:cNvSpPr>
            <p:nvPr/>
          </p:nvSpPr>
          <p:spPr bwMode="auto">
            <a:xfrm flipH="1">
              <a:off x="2407077" y="5662568"/>
              <a:ext cx="26747" cy="60426"/>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12" name="Rectangle 486"/>
            <p:cNvSpPr>
              <a:spLocks noChangeArrowheads="1"/>
            </p:cNvSpPr>
            <p:nvPr/>
          </p:nvSpPr>
          <p:spPr bwMode="auto">
            <a:xfrm flipH="1">
              <a:off x="2351602" y="5662569"/>
              <a:ext cx="26747" cy="60428"/>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13" name="Rectangle 487"/>
            <p:cNvSpPr>
              <a:spLocks noChangeArrowheads="1"/>
            </p:cNvSpPr>
            <p:nvPr/>
          </p:nvSpPr>
          <p:spPr bwMode="auto">
            <a:xfrm flipH="1">
              <a:off x="2520004" y="5752714"/>
              <a:ext cx="26747" cy="61418"/>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14" name="Rectangle 488"/>
            <p:cNvSpPr>
              <a:spLocks noChangeArrowheads="1"/>
            </p:cNvSpPr>
            <p:nvPr/>
          </p:nvSpPr>
          <p:spPr bwMode="auto">
            <a:xfrm flipH="1">
              <a:off x="2463541" y="5752714"/>
              <a:ext cx="26747" cy="61418"/>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15" name="Rectangle 489"/>
            <p:cNvSpPr>
              <a:spLocks noChangeArrowheads="1"/>
            </p:cNvSpPr>
            <p:nvPr/>
          </p:nvSpPr>
          <p:spPr bwMode="auto">
            <a:xfrm flipH="1">
              <a:off x="2407075" y="5752714"/>
              <a:ext cx="26747" cy="61418"/>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16" name="Rectangle 490"/>
            <p:cNvSpPr>
              <a:spLocks noChangeArrowheads="1"/>
            </p:cNvSpPr>
            <p:nvPr/>
          </p:nvSpPr>
          <p:spPr bwMode="auto">
            <a:xfrm flipH="1">
              <a:off x="2351602" y="5752714"/>
              <a:ext cx="26747" cy="61418"/>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17" name="Rectangle 491"/>
            <p:cNvSpPr>
              <a:spLocks noChangeArrowheads="1"/>
            </p:cNvSpPr>
            <p:nvPr/>
          </p:nvSpPr>
          <p:spPr bwMode="auto">
            <a:xfrm flipH="1">
              <a:off x="2520004" y="5840879"/>
              <a:ext cx="26747" cy="60428"/>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18" name="Rectangle 492"/>
            <p:cNvSpPr>
              <a:spLocks noChangeArrowheads="1"/>
            </p:cNvSpPr>
            <p:nvPr/>
          </p:nvSpPr>
          <p:spPr bwMode="auto">
            <a:xfrm flipH="1">
              <a:off x="2463541" y="5840879"/>
              <a:ext cx="26747" cy="60428"/>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19" name="Rectangle 493"/>
            <p:cNvSpPr>
              <a:spLocks noChangeArrowheads="1"/>
            </p:cNvSpPr>
            <p:nvPr/>
          </p:nvSpPr>
          <p:spPr bwMode="auto">
            <a:xfrm flipH="1">
              <a:off x="2407075" y="5840879"/>
              <a:ext cx="26747" cy="60428"/>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20" name="Rectangle 494"/>
            <p:cNvSpPr>
              <a:spLocks noChangeArrowheads="1"/>
            </p:cNvSpPr>
            <p:nvPr/>
          </p:nvSpPr>
          <p:spPr bwMode="auto">
            <a:xfrm flipH="1">
              <a:off x="2351602" y="5840879"/>
              <a:ext cx="26747" cy="60428"/>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21" name="Rectangle 495"/>
            <p:cNvSpPr>
              <a:spLocks noChangeArrowheads="1"/>
            </p:cNvSpPr>
            <p:nvPr/>
          </p:nvSpPr>
          <p:spPr bwMode="auto">
            <a:xfrm flipH="1">
              <a:off x="2520004" y="5931023"/>
              <a:ext cx="26747" cy="60428"/>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22" name="Rectangle 496"/>
            <p:cNvSpPr>
              <a:spLocks noChangeArrowheads="1"/>
            </p:cNvSpPr>
            <p:nvPr/>
          </p:nvSpPr>
          <p:spPr bwMode="auto">
            <a:xfrm flipH="1">
              <a:off x="2463541" y="5931023"/>
              <a:ext cx="26747" cy="60428"/>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23" name="Rectangle 497"/>
            <p:cNvSpPr>
              <a:spLocks noChangeArrowheads="1"/>
            </p:cNvSpPr>
            <p:nvPr/>
          </p:nvSpPr>
          <p:spPr bwMode="auto">
            <a:xfrm flipH="1">
              <a:off x="2407075" y="5931023"/>
              <a:ext cx="26747" cy="60428"/>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24" name="Rectangle 498"/>
            <p:cNvSpPr>
              <a:spLocks noChangeArrowheads="1"/>
            </p:cNvSpPr>
            <p:nvPr/>
          </p:nvSpPr>
          <p:spPr bwMode="auto">
            <a:xfrm flipH="1">
              <a:off x="2351602" y="5931023"/>
              <a:ext cx="26747" cy="60428"/>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25" name="Rectangle 499"/>
            <p:cNvSpPr>
              <a:spLocks noChangeArrowheads="1"/>
            </p:cNvSpPr>
            <p:nvPr/>
          </p:nvSpPr>
          <p:spPr bwMode="auto">
            <a:xfrm flipH="1">
              <a:off x="2520004" y="6018196"/>
              <a:ext cx="26747" cy="61418"/>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26" name="Rectangle 500"/>
            <p:cNvSpPr>
              <a:spLocks noChangeArrowheads="1"/>
            </p:cNvSpPr>
            <p:nvPr/>
          </p:nvSpPr>
          <p:spPr bwMode="auto">
            <a:xfrm flipH="1">
              <a:off x="2463541" y="6018196"/>
              <a:ext cx="26747" cy="61418"/>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27" name="Rectangle 501"/>
            <p:cNvSpPr>
              <a:spLocks noChangeArrowheads="1"/>
            </p:cNvSpPr>
            <p:nvPr/>
          </p:nvSpPr>
          <p:spPr bwMode="auto">
            <a:xfrm flipH="1">
              <a:off x="2407075" y="6018196"/>
              <a:ext cx="26747" cy="61418"/>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28" name="Rectangle 502"/>
            <p:cNvSpPr>
              <a:spLocks noChangeArrowheads="1"/>
            </p:cNvSpPr>
            <p:nvPr/>
          </p:nvSpPr>
          <p:spPr bwMode="auto">
            <a:xfrm flipH="1">
              <a:off x="2351602" y="6018196"/>
              <a:ext cx="26747" cy="61418"/>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29" name="Rectangle 508"/>
            <p:cNvSpPr>
              <a:spLocks noChangeArrowheads="1"/>
            </p:cNvSpPr>
            <p:nvPr/>
          </p:nvSpPr>
          <p:spPr bwMode="auto">
            <a:xfrm flipH="1">
              <a:off x="977636" y="5532800"/>
              <a:ext cx="238735" cy="48539"/>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230" name="Rectangle 509"/>
            <p:cNvSpPr>
              <a:spLocks noChangeArrowheads="1"/>
            </p:cNvSpPr>
            <p:nvPr/>
          </p:nvSpPr>
          <p:spPr bwMode="auto">
            <a:xfrm flipH="1">
              <a:off x="977636" y="5620964"/>
              <a:ext cx="238735" cy="51511"/>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231" name="Rectangle 510"/>
            <p:cNvSpPr>
              <a:spLocks noChangeArrowheads="1"/>
            </p:cNvSpPr>
            <p:nvPr/>
          </p:nvSpPr>
          <p:spPr bwMode="auto">
            <a:xfrm flipH="1">
              <a:off x="977636" y="5711109"/>
              <a:ext cx="238735" cy="48539"/>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232" name="Rectangle 511"/>
            <p:cNvSpPr>
              <a:spLocks noChangeArrowheads="1"/>
            </p:cNvSpPr>
            <p:nvPr/>
          </p:nvSpPr>
          <p:spPr bwMode="auto">
            <a:xfrm flipH="1">
              <a:off x="977636" y="5799273"/>
              <a:ext cx="238735" cy="50521"/>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233" name="Rectangle 512"/>
            <p:cNvSpPr>
              <a:spLocks noChangeArrowheads="1"/>
            </p:cNvSpPr>
            <p:nvPr/>
          </p:nvSpPr>
          <p:spPr bwMode="auto">
            <a:xfrm flipH="1">
              <a:off x="977636" y="5889418"/>
              <a:ext cx="238735" cy="48539"/>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234" name="Rectangle 513"/>
            <p:cNvSpPr>
              <a:spLocks noChangeArrowheads="1"/>
            </p:cNvSpPr>
            <p:nvPr/>
          </p:nvSpPr>
          <p:spPr bwMode="auto">
            <a:xfrm flipH="1">
              <a:off x="977636" y="5977581"/>
              <a:ext cx="238735" cy="50521"/>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235" name="Rectangle 514"/>
            <p:cNvSpPr>
              <a:spLocks noChangeArrowheads="1"/>
            </p:cNvSpPr>
            <p:nvPr/>
          </p:nvSpPr>
          <p:spPr bwMode="auto">
            <a:xfrm flipH="1">
              <a:off x="977636" y="6067726"/>
              <a:ext cx="238735" cy="48539"/>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236" name="Rectangle 649"/>
            <p:cNvSpPr>
              <a:spLocks noChangeArrowheads="1"/>
            </p:cNvSpPr>
            <p:nvPr/>
          </p:nvSpPr>
          <p:spPr bwMode="auto">
            <a:xfrm flipH="1">
              <a:off x="1787948" y="5745780"/>
              <a:ext cx="172365" cy="328880"/>
            </a:xfrm>
            <a:prstGeom prst="rect">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37" name="Rectangle 474"/>
            <p:cNvSpPr>
              <a:spLocks noChangeArrowheads="1"/>
            </p:cNvSpPr>
            <p:nvPr/>
          </p:nvSpPr>
          <p:spPr bwMode="auto">
            <a:xfrm flipH="1">
              <a:off x="2153724" y="5647421"/>
              <a:ext cx="26747" cy="60426"/>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38" name="Rectangle 475"/>
            <p:cNvSpPr>
              <a:spLocks noChangeArrowheads="1"/>
            </p:cNvSpPr>
            <p:nvPr/>
          </p:nvSpPr>
          <p:spPr bwMode="auto">
            <a:xfrm flipH="1">
              <a:off x="2097258" y="5647421"/>
              <a:ext cx="26747" cy="60426"/>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39" name="Rectangle 476"/>
            <p:cNvSpPr>
              <a:spLocks noChangeArrowheads="1"/>
            </p:cNvSpPr>
            <p:nvPr/>
          </p:nvSpPr>
          <p:spPr bwMode="auto">
            <a:xfrm flipH="1">
              <a:off x="2040794" y="5647421"/>
              <a:ext cx="26747" cy="60426"/>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40" name="Rectangle 477"/>
            <p:cNvSpPr>
              <a:spLocks noChangeArrowheads="1"/>
            </p:cNvSpPr>
            <p:nvPr/>
          </p:nvSpPr>
          <p:spPr bwMode="auto">
            <a:xfrm flipH="1">
              <a:off x="1985321" y="5647421"/>
              <a:ext cx="26747" cy="60426"/>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41" name="Rectangle 478"/>
            <p:cNvSpPr>
              <a:spLocks noChangeArrowheads="1"/>
            </p:cNvSpPr>
            <p:nvPr/>
          </p:nvSpPr>
          <p:spPr bwMode="auto">
            <a:xfrm flipH="1">
              <a:off x="2153724" y="5737566"/>
              <a:ext cx="26747" cy="61418"/>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42" name="Rectangle 479"/>
            <p:cNvSpPr>
              <a:spLocks noChangeArrowheads="1"/>
            </p:cNvSpPr>
            <p:nvPr/>
          </p:nvSpPr>
          <p:spPr bwMode="auto">
            <a:xfrm flipH="1">
              <a:off x="2097258" y="5737566"/>
              <a:ext cx="26747" cy="61418"/>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43" name="Rectangle 480"/>
            <p:cNvSpPr>
              <a:spLocks noChangeArrowheads="1"/>
            </p:cNvSpPr>
            <p:nvPr/>
          </p:nvSpPr>
          <p:spPr bwMode="auto">
            <a:xfrm flipH="1">
              <a:off x="2040794" y="5737566"/>
              <a:ext cx="26747" cy="61418"/>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44" name="Rectangle 481"/>
            <p:cNvSpPr>
              <a:spLocks noChangeArrowheads="1"/>
            </p:cNvSpPr>
            <p:nvPr/>
          </p:nvSpPr>
          <p:spPr bwMode="auto">
            <a:xfrm flipH="1">
              <a:off x="1985321" y="5737566"/>
              <a:ext cx="26747" cy="61418"/>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45" name="Rectangle 482"/>
            <p:cNvSpPr>
              <a:spLocks noChangeArrowheads="1"/>
            </p:cNvSpPr>
            <p:nvPr/>
          </p:nvSpPr>
          <p:spPr bwMode="auto">
            <a:xfrm flipH="1">
              <a:off x="2153724" y="5825729"/>
              <a:ext cx="26747" cy="60426"/>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46" name="Rectangle 483"/>
            <p:cNvSpPr>
              <a:spLocks noChangeArrowheads="1"/>
            </p:cNvSpPr>
            <p:nvPr/>
          </p:nvSpPr>
          <p:spPr bwMode="auto">
            <a:xfrm flipH="1">
              <a:off x="2097258" y="5825729"/>
              <a:ext cx="26747" cy="60426"/>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47" name="Rectangle 484"/>
            <p:cNvSpPr>
              <a:spLocks noChangeArrowheads="1"/>
            </p:cNvSpPr>
            <p:nvPr/>
          </p:nvSpPr>
          <p:spPr bwMode="auto">
            <a:xfrm flipH="1">
              <a:off x="2040794" y="5825729"/>
              <a:ext cx="26747" cy="60426"/>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48" name="Rectangle 486"/>
            <p:cNvSpPr>
              <a:spLocks noChangeArrowheads="1"/>
            </p:cNvSpPr>
            <p:nvPr/>
          </p:nvSpPr>
          <p:spPr bwMode="auto">
            <a:xfrm flipH="1">
              <a:off x="1985319" y="5825730"/>
              <a:ext cx="26747" cy="60428"/>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49" name="Rectangle 487"/>
            <p:cNvSpPr>
              <a:spLocks noChangeArrowheads="1"/>
            </p:cNvSpPr>
            <p:nvPr/>
          </p:nvSpPr>
          <p:spPr bwMode="auto">
            <a:xfrm flipH="1">
              <a:off x="2153722" y="5915875"/>
              <a:ext cx="26747" cy="61418"/>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50" name="Rectangle 488"/>
            <p:cNvSpPr>
              <a:spLocks noChangeArrowheads="1"/>
            </p:cNvSpPr>
            <p:nvPr/>
          </p:nvSpPr>
          <p:spPr bwMode="auto">
            <a:xfrm flipH="1">
              <a:off x="2097258" y="5915875"/>
              <a:ext cx="26747" cy="61418"/>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51" name="Rectangle 489"/>
            <p:cNvSpPr>
              <a:spLocks noChangeArrowheads="1"/>
            </p:cNvSpPr>
            <p:nvPr/>
          </p:nvSpPr>
          <p:spPr bwMode="auto">
            <a:xfrm flipH="1">
              <a:off x="2040793" y="5915875"/>
              <a:ext cx="26747" cy="61418"/>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52" name="Rectangle 490"/>
            <p:cNvSpPr>
              <a:spLocks noChangeArrowheads="1"/>
            </p:cNvSpPr>
            <p:nvPr/>
          </p:nvSpPr>
          <p:spPr bwMode="auto">
            <a:xfrm flipH="1">
              <a:off x="1985319" y="5915875"/>
              <a:ext cx="26747" cy="61418"/>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53" name="Rectangle 491"/>
            <p:cNvSpPr>
              <a:spLocks noChangeArrowheads="1"/>
            </p:cNvSpPr>
            <p:nvPr/>
          </p:nvSpPr>
          <p:spPr bwMode="auto">
            <a:xfrm flipH="1">
              <a:off x="2153722" y="6004039"/>
              <a:ext cx="26747" cy="60428"/>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54" name="Rectangle 492"/>
            <p:cNvSpPr>
              <a:spLocks noChangeArrowheads="1"/>
            </p:cNvSpPr>
            <p:nvPr/>
          </p:nvSpPr>
          <p:spPr bwMode="auto">
            <a:xfrm flipH="1">
              <a:off x="2097258" y="6004039"/>
              <a:ext cx="26747" cy="60428"/>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55" name="Rectangle 493"/>
            <p:cNvSpPr>
              <a:spLocks noChangeArrowheads="1"/>
            </p:cNvSpPr>
            <p:nvPr/>
          </p:nvSpPr>
          <p:spPr bwMode="auto">
            <a:xfrm flipH="1">
              <a:off x="2040793" y="6004039"/>
              <a:ext cx="26747" cy="60428"/>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56" name="Rectangle 494"/>
            <p:cNvSpPr>
              <a:spLocks noChangeArrowheads="1"/>
            </p:cNvSpPr>
            <p:nvPr/>
          </p:nvSpPr>
          <p:spPr bwMode="auto">
            <a:xfrm flipH="1">
              <a:off x="1985319" y="6004039"/>
              <a:ext cx="26747" cy="60428"/>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grpSp>
      <p:graphicFrame>
        <p:nvGraphicFramePr>
          <p:cNvPr id="5" name="Object 4" hidden="1"/>
          <p:cNvGraphicFramePr>
            <a:graphicFrameLocks noChangeAspect="1"/>
          </p:cNvGraphicFramePr>
          <p:nvPr>
            <p:custDataLst>
              <p:tags r:id="rId2"/>
            </p:custDataLst>
            <p:extLst/>
          </p:nvPr>
        </p:nvGraphicFramePr>
        <p:xfrm>
          <a:off x="1191" y="1589"/>
          <a:ext cx="1190" cy="1587"/>
        </p:xfrm>
        <a:graphic>
          <a:graphicData uri="http://schemas.openxmlformats.org/presentationml/2006/ole">
            <mc:AlternateContent xmlns:mc="http://schemas.openxmlformats.org/markup-compatibility/2006">
              <mc:Choice xmlns:v="urn:schemas-microsoft-com:vml" Requires="v">
                <p:oleObj spid="_x0000_s111621" name="think-cell Slide" r:id="rId4" imgW="270" imgH="270" progId="TCLayout.ActiveDocument.1">
                  <p:embed/>
                </p:oleObj>
              </mc:Choice>
              <mc:Fallback>
                <p:oleObj name="think-cell Slide" r:id="rId4" imgW="270" imgH="270" progId="TCLayout.ActiveDocument.1">
                  <p:embed/>
                  <p:pic>
                    <p:nvPicPr>
                      <p:cNvPr id="5" name="Object 4" hidden="1"/>
                      <p:cNvPicPr/>
                      <p:nvPr/>
                    </p:nvPicPr>
                    <p:blipFill>
                      <a:blip r:embed="rId5"/>
                      <a:stretch>
                        <a:fillRect/>
                      </a:stretch>
                    </p:blipFill>
                    <p:spPr>
                      <a:xfrm>
                        <a:off x="1191" y="1589"/>
                        <a:ext cx="1190" cy="1587"/>
                      </a:xfrm>
                      <a:prstGeom prst="rect">
                        <a:avLst/>
                      </a:prstGeom>
                    </p:spPr>
                  </p:pic>
                </p:oleObj>
              </mc:Fallback>
            </mc:AlternateContent>
          </a:graphicData>
        </a:graphic>
      </p:graphicFrame>
      <p:sp>
        <p:nvSpPr>
          <p:cNvPr id="3" name="Footer Placeholder 2"/>
          <p:cNvSpPr>
            <a:spLocks noGrp="1"/>
          </p:cNvSpPr>
          <p:nvPr>
            <p:ph type="ftr" sz="quarter" idx="10"/>
          </p:nvPr>
        </p:nvSpPr>
        <p:spPr/>
        <p:txBody>
          <a:bodyPr/>
          <a:lstStyle/>
          <a:p>
            <a:r>
              <a:rPr lang="en-US"/>
              <a:t>Microsoft Confidential</a:t>
            </a:r>
          </a:p>
        </p:txBody>
      </p:sp>
      <p:sp>
        <p:nvSpPr>
          <p:cNvPr id="4" name="Slide Number Placeholder 3"/>
          <p:cNvSpPr>
            <a:spLocks noGrp="1"/>
          </p:cNvSpPr>
          <p:nvPr>
            <p:ph type="sldNum" sz="quarter" idx="11"/>
          </p:nvPr>
        </p:nvSpPr>
        <p:spPr/>
        <p:txBody>
          <a:bodyPr/>
          <a:lstStyle/>
          <a:p>
            <a:fld id="{27258FFF-F925-446B-8502-81C933981705}" type="slidenum">
              <a:rPr lang="en-US" smtClean="0"/>
              <a:pPr/>
              <a:t>‹#›</a:t>
            </a:fld>
            <a:endParaRPr lang="en-US"/>
          </a:p>
        </p:txBody>
      </p:sp>
      <p:sp>
        <p:nvSpPr>
          <p:cNvPr id="7" name="Title 1"/>
          <p:cNvSpPr>
            <a:spLocks noGrp="1"/>
          </p:cNvSpPr>
          <p:nvPr>
            <p:ph type="title" hasCustomPrompt="1"/>
          </p:nvPr>
        </p:nvSpPr>
        <p:spPr>
          <a:xfrm>
            <a:off x="438875" y="264964"/>
            <a:ext cx="8418931" cy="1097302"/>
          </a:xfrm>
        </p:spPr>
        <p:txBody>
          <a:bodyPr lIns="0" tIns="91440" rIns="146304" bIns="91440"/>
          <a:lstStyle>
            <a:lvl1pPr>
              <a:lnSpc>
                <a:spcPts val="3674"/>
              </a:lnSpc>
              <a:defRPr sz="2700" baseline="0">
                <a:solidFill>
                  <a:schemeClr val="accent1"/>
                </a:solidFill>
              </a:defRPr>
            </a:lvl1pPr>
          </a:lstStyle>
          <a:p>
            <a:r>
              <a:rPr lang="en-US" dirty="0" err="1"/>
              <a:t>Lorem</a:t>
            </a:r>
            <a:r>
              <a:rPr lang="en-US" dirty="0"/>
              <a:t> </a:t>
            </a:r>
            <a:r>
              <a:rPr lang="en-US" dirty="0" err="1"/>
              <a:t>ipsum</a:t>
            </a:r>
            <a:r>
              <a:rPr lang="en-US" dirty="0"/>
              <a:t> dolor sit.</a:t>
            </a:r>
          </a:p>
        </p:txBody>
      </p:sp>
    </p:spTree>
    <p:extLst>
      <p:ext uri="{BB962C8B-B14F-4D97-AF65-F5344CB8AC3E}">
        <p14:creationId xmlns:p14="http://schemas.microsoft.com/office/powerpoint/2010/main" val="4111942729"/>
      </p:ext>
    </p:extLst>
  </p:cSld>
  <p:clrMapOvr>
    <a:masterClrMapping/>
  </p:clrMapOvr>
  <mc:AlternateContent xmlns:mc="http://schemas.openxmlformats.org/markup-compatibility/2006" xmlns:p14="http://schemas.microsoft.com/office/powerpoint/2010/main">
    <mc:Choice Requires="p14">
      <p:transition spd="slow" p14:dur="1250">
        <p:fade/>
      </p:transition>
    </mc:Choice>
    <mc:Fallback xmlns="">
      <p:transition spd="slow">
        <p:fade/>
      </p:transition>
    </mc:Fallback>
  </mc:AlternateContent>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Closing logo slide">
    <p:bg>
      <p:bgPr>
        <a:solidFill>
          <a:schemeClr val="accent1"/>
        </a:solidFill>
        <a:effectLst/>
      </p:bgPr>
    </p:bg>
    <p:spTree>
      <p:nvGrpSpPr>
        <p:cNvPr id="1" name=""/>
        <p:cNvGrpSpPr/>
        <p:nvPr/>
      </p:nvGrpSpPr>
      <p:grpSpPr>
        <a:xfrm>
          <a:off x="0" y="0"/>
          <a:ext cx="0" cy="0"/>
          <a:chOff x="0" y="0"/>
          <a:chExt cx="0" cy="0"/>
        </a:xfrm>
      </p:grpSpPr>
      <p:sp>
        <p:nvSpPr>
          <p:cNvPr id="2" name="Text Box 3"/>
          <p:cNvSpPr txBox="1">
            <a:spLocks noChangeArrowheads="1"/>
          </p:cNvSpPr>
          <p:nvPr userDrawn="1"/>
        </p:nvSpPr>
        <p:spPr bwMode="blackWhite">
          <a:xfrm>
            <a:off x="205963" y="6220610"/>
            <a:ext cx="3428708" cy="477054"/>
          </a:xfrm>
          <a:prstGeom prst="rect">
            <a:avLst/>
          </a:prstGeom>
          <a:noFill/>
          <a:ln w="12700">
            <a:noFill/>
            <a:miter lim="800000"/>
            <a:headEnd type="none" w="sm" len="sm"/>
            <a:tailEnd type="none" w="sm" len="sm"/>
          </a:ln>
          <a:effectLst/>
        </p:spPr>
        <p:txBody>
          <a:bodyPr vert="horz" wrap="square" lIns="182880" tIns="182880" rIns="182880" bIns="182880" numCol="1" anchor="t" anchorCtr="0" compatLnSpc="1">
            <a:prstTxWarp prst="textNoShape">
              <a:avLst/>
            </a:prstTxWarp>
            <a:spAutoFit/>
          </a:bodyPr>
          <a:lstStyle/>
          <a:p>
            <a:pPr defTabSz="932212" eaLnBrk="0" hangingPunct="0"/>
            <a:r>
              <a:rPr lang="en-US" sz="700" dirty="0">
                <a:gradFill>
                  <a:gsLst>
                    <a:gs pos="0">
                      <a:schemeClr val="tx1"/>
                    </a:gs>
                    <a:gs pos="100000">
                      <a:schemeClr val="tx1"/>
                    </a:gs>
                  </a:gsLst>
                  <a:lin ang="5400000" scaled="0"/>
                </a:gradFill>
                <a:cs typeface="Segoe UI" pitchFamily="34" charset="0"/>
              </a:rPr>
              <a:t>© Copyright Microsoft Corporation. All rights reserved. </a:t>
            </a:r>
          </a:p>
        </p:txBody>
      </p:sp>
      <p:pic>
        <p:nvPicPr>
          <p:cNvPr id="5" name="MS logo white - EMF"/>
          <p:cNvPicPr>
            <a:picLocks noChangeAspect="1"/>
          </p:cNvPicPr>
          <p:nvPr userDrawn="1"/>
        </p:nvPicPr>
        <p:blipFill>
          <a:blip r:embed="rId2"/>
          <a:stretch>
            <a:fillRect/>
          </a:stretch>
        </p:blipFill>
        <p:spPr bwMode="black">
          <a:xfrm>
            <a:off x="365648" y="479425"/>
            <a:ext cx="1450281" cy="310896"/>
          </a:xfrm>
          <a:prstGeom prst="rect">
            <a:avLst/>
          </a:prstGeom>
        </p:spPr>
      </p:pic>
    </p:spTree>
    <p:extLst>
      <p:ext uri="{BB962C8B-B14F-4D97-AF65-F5344CB8AC3E}">
        <p14:creationId xmlns:p14="http://schemas.microsoft.com/office/powerpoint/2010/main" val="925069136"/>
      </p:ext>
    </p:extLst>
  </p:cSld>
  <p:clrMapOvr>
    <a:overrideClrMapping bg1="dk1" tx1="lt1" bg2="dk2" tx2="lt2" accent1="accent1" accent2="accent2" accent3="accent3" accent4="accent4" accent5="accent5" accent6="accent6" hlink="hlink" folHlink="folHlink"/>
  </p:clrMapOvr>
  <p:transition>
    <p:fade/>
  </p:transition>
</p:sldLayout>
</file>

<file path=ppt/slideLayouts/slideLayout180.xml><?xml version="1.0" encoding="utf-8"?>
<p:sldLayout xmlns:a="http://schemas.openxmlformats.org/drawingml/2006/main" xmlns:r="http://schemas.openxmlformats.org/officeDocument/2006/relationships" xmlns:p="http://schemas.openxmlformats.org/presentationml/2006/main" preserve="1" userDrawn="1">
  <p:cSld name="77_Illustrated Footer">
    <p:spTree>
      <p:nvGrpSpPr>
        <p:cNvPr id="1" name=""/>
        <p:cNvGrpSpPr/>
        <p:nvPr/>
      </p:nvGrpSpPr>
      <p:grpSpPr>
        <a:xfrm>
          <a:off x="0" y="0"/>
          <a:ext cx="0" cy="0"/>
          <a:chOff x="0" y="0"/>
          <a:chExt cx="0" cy="0"/>
        </a:xfrm>
      </p:grpSpPr>
      <p:grpSp>
        <p:nvGrpSpPr>
          <p:cNvPr id="2" name="Group 1"/>
          <p:cNvGrpSpPr/>
          <p:nvPr userDrawn="1"/>
        </p:nvGrpSpPr>
        <p:grpSpPr>
          <a:xfrm>
            <a:off x="-18980" y="4076359"/>
            <a:ext cx="9364592" cy="2918167"/>
            <a:chOff x="-25310" y="4076358"/>
            <a:chExt cx="12487185" cy="2918167"/>
          </a:xfrm>
        </p:grpSpPr>
        <p:sp>
          <p:nvSpPr>
            <p:cNvPr id="676" name="Rectangle 23"/>
            <p:cNvSpPr>
              <a:spLocks noChangeArrowheads="1"/>
            </p:cNvSpPr>
            <p:nvPr/>
          </p:nvSpPr>
          <p:spPr bwMode="auto">
            <a:xfrm>
              <a:off x="10623799" y="4913236"/>
              <a:ext cx="712129" cy="1209115"/>
            </a:xfrm>
            <a:prstGeom prst="rect">
              <a:avLst/>
            </a:prstGeom>
            <a:solidFill>
              <a:schemeClr val="accent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736" name="Rectangle 22"/>
            <p:cNvSpPr>
              <a:spLocks noChangeArrowheads="1"/>
            </p:cNvSpPr>
            <p:nvPr/>
          </p:nvSpPr>
          <p:spPr bwMode="auto">
            <a:xfrm>
              <a:off x="10136554" y="4913236"/>
              <a:ext cx="454175" cy="1209115"/>
            </a:xfrm>
            <a:prstGeom prst="rect">
              <a:avLst/>
            </a:prstGeom>
            <a:solidFill>
              <a:schemeClr val="accent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737" name="Freeform 736"/>
            <p:cNvSpPr>
              <a:spLocks/>
            </p:cNvSpPr>
            <p:nvPr/>
          </p:nvSpPr>
          <p:spPr bwMode="auto">
            <a:xfrm>
              <a:off x="10218129" y="5070695"/>
              <a:ext cx="291025" cy="266774"/>
            </a:xfrm>
            <a:custGeom>
              <a:avLst/>
              <a:gdLst>
                <a:gd name="connsiteX0" fmla="*/ 168275 w 209550"/>
                <a:gd name="connsiteY0" fmla="*/ 128587 h 192088"/>
                <a:gd name="connsiteX1" fmla="*/ 209550 w 209550"/>
                <a:gd name="connsiteY1" fmla="*/ 128587 h 192088"/>
                <a:gd name="connsiteX2" fmla="*/ 209550 w 209550"/>
                <a:gd name="connsiteY2" fmla="*/ 141851 h 192088"/>
                <a:gd name="connsiteX3" fmla="*/ 209550 w 209550"/>
                <a:gd name="connsiteY3" fmla="*/ 192088 h 192088"/>
                <a:gd name="connsiteX4" fmla="*/ 183356 w 209550"/>
                <a:gd name="connsiteY4" fmla="*/ 192088 h 192088"/>
                <a:gd name="connsiteX5" fmla="*/ 168275 w 209550"/>
                <a:gd name="connsiteY5" fmla="*/ 192088 h 192088"/>
                <a:gd name="connsiteX6" fmla="*/ 55563 w 209550"/>
                <a:gd name="connsiteY6" fmla="*/ 128587 h 192088"/>
                <a:gd name="connsiteX7" fmla="*/ 155575 w 209550"/>
                <a:gd name="connsiteY7" fmla="*/ 128587 h 192088"/>
                <a:gd name="connsiteX8" fmla="*/ 155575 w 209550"/>
                <a:gd name="connsiteY8" fmla="*/ 192088 h 192088"/>
                <a:gd name="connsiteX9" fmla="*/ 121146 w 209550"/>
                <a:gd name="connsiteY9" fmla="*/ 192088 h 192088"/>
                <a:gd name="connsiteX10" fmla="*/ 69168 w 209550"/>
                <a:gd name="connsiteY10" fmla="*/ 192088 h 192088"/>
                <a:gd name="connsiteX11" fmla="*/ 55563 w 209550"/>
                <a:gd name="connsiteY11" fmla="*/ 192088 h 192088"/>
                <a:gd name="connsiteX12" fmla="*/ 0 w 209550"/>
                <a:gd name="connsiteY12" fmla="*/ 128587 h 192088"/>
                <a:gd name="connsiteX13" fmla="*/ 46038 w 209550"/>
                <a:gd name="connsiteY13" fmla="*/ 128587 h 192088"/>
                <a:gd name="connsiteX14" fmla="*/ 46038 w 209550"/>
                <a:gd name="connsiteY14" fmla="*/ 192088 h 192088"/>
                <a:gd name="connsiteX15" fmla="*/ 0 w 209550"/>
                <a:gd name="connsiteY15" fmla="*/ 192088 h 192088"/>
                <a:gd name="connsiteX16" fmla="*/ 0 w 209550"/>
                <a:gd name="connsiteY16" fmla="*/ 133874 h 192088"/>
                <a:gd name="connsiteX17" fmla="*/ 168275 w 209550"/>
                <a:gd name="connsiteY17" fmla="*/ 24239 h 192088"/>
                <a:gd name="connsiteX18" fmla="*/ 179370 w 209550"/>
                <a:gd name="connsiteY18" fmla="*/ 32015 h 192088"/>
                <a:gd name="connsiteX19" fmla="*/ 209550 w 209550"/>
                <a:gd name="connsiteY19" fmla="*/ 105191 h 192088"/>
                <a:gd name="connsiteX20" fmla="*/ 209550 w 209550"/>
                <a:gd name="connsiteY20" fmla="*/ 116053 h 192088"/>
                <a:gd name="connsiteX21" fmla="*/ 209550 w 209550"/>
                <a:gd name="connsiteY21" fmla="*/ 119062 h 192088"/>
                <a:gd name="connsiteX22" fmla="*/ 168275 w 209550"/>
                <a:gd name="connsiteY22" fmla="*/ 119062 h 192088"/>
                <a:gd name="connsiteX23" fmla="*/ 46038 w 209550"/>
                <a:gd name="connsiteY23" fmla="*/ 20901 h 192088"/>
                <a:gd name="connsiteX24" fmla="*/ 46038 w 209550"/>
                <a:gd name="connsiteY24" fmla="*/ 119062 h 192088"/>
                <a:gd name="connsiteX25" fmla="*/ 0 w 209550"/>
                <a:gd name="connsiteY25" fmla="*/ 119062 h 192088"/>
                <a:gd name="connsiteX26" fmla="*/ 0 w 209550"/>
                <a:gd name="connsiteY26" fmla="*/ 105191 h 192088"/>
                <a:gd name="connsiteX27" fmla="*/ 30180 w 209550"/>
                <a:gd name="connsiteY27" fmla="*/ 32015 h 192088"/>
                <a:gd name="connsiteX28" fmla="*/ 104775 w 209550"/>
                <a:gd name="connsiteY28" fmla="*/ 0 h 192088"/>
                <a:gd name="connsiteX29" fmla="*/ 146130 w 209550"/>
                <a:gd name="connsiteY29" fmla="*/ 8719 h 192088"/>
                <a:gd name="connsiteX30" fmla="*/ 155575 w 209550"/>
                <a:gd name="connsiteY30" fmla="*/ 15338 h 192088"/>
                <a:gd name="connsiteX31" fmla="*/ 155575 w 209550"/>
                <a:gd name="connsiteY31" fmla="*/ 119062 h 192088"/>
                <a:gd name="connsiteX32" fmla="*/ 55563 w 209550"/>
                <a:gd name="connsiteY32" fmla="*/ 119062 h 192088"/>
                <a:gd name="connsiteX33" fmla="*/ 55563 w 209550"/>
                <a:gd name="connsiteY33" fmla="*/ 14225 h 192088"/>
                <a:gd name="connsiteX34" fmla="*/ 63420 w 209550"/>
                <a:gd name="connsiteY34" fmla="*/ 8719 h 192088"/>
                <a:gd name="connsiteX35" fmla="*/ 104775 w 209550"/>
                <a:gd name="connsiteY35" fmla="*/ 0 h 192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09550" h="192088">
                  <a:moveTo>
                    <a:pt x="168275" y="128587"/>
                  </a:moveTo>
                  <a:lnTo>
                    <a:pt x="209550" y="128587"/>
                  </a:lnTo>
                  <a:lnTo>
                    <a:pt x="209550" y="141851"/>
                  </a:lnTo>
                  <a:cubicBezTo>
                    <a:pt x="209550" y="154071"/>
                    <a:pt x="209550" y="170364"/>
                    <a:pt x="209550" y="192088"/>
                  </a:cubicBezTo>
                  <a:cubicBezTo>
                    <a:pt x="209550" y="192088"/>
                    <a:pt x="209550" y="192088"/>
                    <a:pt x="183356" y="192088"/>
                  </a:cubicBezTo>
                  <a:lnTo>
                    <a:pt x="168275" y="192088"/>
                  </a:lnTo>
                  <a:close/>
                  <a:moveTo>
                    <a:pt x="55563" y="128587"/>
                  </a:moveTo>
                  <a:lnTo>
                    <a:pt x="155575" y="128587"/>
                  </a:lnTo>
                  <a:lnTo>
                    <a:pt x="155575" y="192088"/>
                  </a:lnTo>
                  <a:lnTo>
                    <a:pt x="121146" y="192088"/>
                  </a:lnTo>
                  <a:cubicBezTo>
                    <a:pt x="106412" y="192088"/>
                    <a:pt x="89223" y="192088"/>
                    <a:pt x="69168" y="192088"/>
                  </a:cubicBezTo>
                  <a:lnTo>
                    <a:pt x="55563" y="192088"/>
                  </a:lnTo>
                  <a:close/>
                  <a:moveTo>
                    <a:pt x="0" y="128587"/>
                  </a:moveTo>
                  <a:lnTo>
                    <a:pt x="46038" y="128587"/>
                  </a:lnTo>
                  <a:lnTo>
                    <a:pt x="46038" y="192088"/>
                  </a:lnTo>
                  <a:lnTo>
                    <a:pt x="0" y="192088"/>
                  </a:lnTo>
                  <a:cubicBezTo>
                    <a:pt x="0" y="192088"/>
                    <a:pt x="0" y="192088"/>
                    <a:pt x="0" y="133874"/>
                  </a:cubicBezTo>
                  <a:close/>
                  <a:moveTo>
                    <a:pt x="168275" y="24239"/>
                  </a:moveTo>
                  <a:lnTo>
                    <a:pt x="179370" y="32015"/>
                  </a:lnTo>
                  <a:cubicBezTo>
                    <a:pt x="198162" y="51453"/>
                    <a:pt x="209550" y="77750"/>
                    <a:pt x="209550" y="105191"/>
                  </a:cubicBezTo>
                  <a:cubicBezTo>
                    <a:pt x="209550" y="105191"/>
                    <a:pt x="209550" y="105191"/>
                    <a:pt x="209550" y="116053"/>
                  </a:cubicBezTo>
                  <a:lnTo>
                    <a:pt x="209550" y="119062"/>
                  </a:lnTo>
                  <a:lnTo>
                    <a:pt x="168275" y="119062"/>
                  </a:lnTo>
                  <a:close/>
                  <a:moveTo>
                    <a:pt x="46038" y="20901"/>
                  </a:moveTo>
                  <a:lnTo>
                    <a:pt x="46038" y="119062"/>
                  </a:lnTo>
                  <a:lnTo>
                    <a:pt x="0" y="119062"/>
                  </a:lnTo>
                  <a:lnTo>
                    <a:pt x="0" y="105191"/>
                  </a:lnTo>
                  <a:cubicBezTo>
                    <a:pt x="0" y="77750"/>
                    <a:pt x="11389" y="51453"/>
                    <a:pt x="30180" y="32015"/>
                  </a:cubicBezTo>
                  <a:close/>
                  <a:moveTo>
                    <a:pt x="104775" y="0"/>
                  </a:moveTo>
                  <a:cubicBezTo>
                    <a:pt x="119580" y="0"/>
                    <a:pt x="133531" y="3145"/>
                    <a:pt x="146130" y="8719"/>
                  </a:cubicBezTo>
                  <a:lnTo>
                    <a:pt x="155575" y="15338"/>
                  </a:lnTo>
                  <a:lnTo>
                    <a:pt x="155575" y="119062"/>
                  </a:lnTo>
                  <a:lnTo>
                    <a:pt x="55563" y="119062"/>
                  </a:lnTo>
                  <a:lnTo>
                    <a:pt x="55563" y="14225"/>
                  </a:lnTo>
                  <a:lnTo>
                    <a:pt x="63420" y="8719"/>
                  </a:lnTo>
                  <a:cubicBezTo>
                    <a:pt x="76019" y="3145"/>
                    <a:pt x="89970" y="0"/>
                    <a:pt x="104775" y="0"/>
                  </a:cubicBezTo>
                  <a:close/>
                </a:path>
              </a:pathLst>
            </a:custGeom>
            <a:solidFill>
              <a:schemeClr val="bg1"/>
            </a:solidFill>
            <a:ln>
              <a:noFill/>
            </a:ln>
            <a:extLst/>
          </p:spPr>
          <p:txBody>
            <a:bodyPr vert="horz" wrap="square" lIns="91440" tIns="45720" rIns="91440" bIns="45720" numCol="1" anchor="t" anchorCtr="0" compatLnSpc="1">
              <a:prstTxWarp prst="textNoShape">
                <a:avLst/>
              </a:prstTxWarp>
              <a:noAutofit/>
            </a:bodyPr>
            <a:lstStyle/>
            <a:p>
              <a:endParaRPr lang="en-IN" sz="1350"/>
            </a:p>
          </p:txBody>
        </p:sp>
        <p:sp>
          <p:nvSpPr>
            <p:cNvPr id="678" name="Freeform 40"/>
            <p:cNvSpPr>
              <a:spLocks/>
            </p:cNvSpPr>
            <p:nvPr/>
          </p:nvSpPr>
          <p:spPr bwMode="auto">
            <a:xfrm>
              <a:off x="10685530" y="5691366"/>
              <a:ext cx="158740" cy="284412"/>
            </a:xfrm>
            <a:custGeom>
              <a:avLst/>
              <a:gdLst>
                <a:gd name="T0" fmla="*/ 12 w 25"/>
                <a:gd name="T1" fmla="*/ 0 h 45"/>
                <a:gd name="T2" fmla="*/ 0 w 25"/>
                <a:gd name="T3" fmla="*/ 12 h 45"/>
                <a:gd name="T4" fmla="*/ 0 w 25"/>
                <a:gd name="T5" fmla="*/ 45 h 45"/>
                <a:gd name="T6" fmla="*/ 25 w 25"/>
                <a:gd name="T7" fmla="*/ 45 h 45"/>
                <a:gd name="T8" fmla="*/ 25 w 25"/>
                <a:gd name="T9" fmla="*/ 12 h 45"/>
                <a:gd name="T10" fmla="*/ 12 w 25"/>
                <a:gd name="T11" fmla="*/ 0 h 45"/>
              </a:gdLst>
              <a:ahLst/>
              <a:cxnLst>
                <a:cxn ang="0">
                  <a:pos x="T0" y="T1"/>
                </a:cxn>
                <a:cxn ang="0">
                  <a:pos x="T2" y="T3"/>
                </a:cxn>
                <a:cxn ang="0">
                  <a:pos x="T4" y="T5"/>
                </a:cxn>
                <a:cxn ang="0">
                  <a:pos x="T6" y="T7"/>
                </a:cxn>
                <a:cxn ang="0">
                  <a:pos x="T8" y="T9"/>
                </a:cxn>
                <a:cxn ang="0">
                  <a:pos x="T10" y="T11"/>
                </a:cxn>
              </a:cxnLst>
              <a:rect l="0" t="0" r="r" b="b"/>
              <a:pathLst>
                <a:path w="25" h="45">
                  <a:moveTo>
                    <a:pt x="12" y="0"/>
                  </a:moveTo>
                  <a:cubicBezTo>
                    <a:pt x="5" y="0"/>
                    <a:pt x="0" y="5"/>
                    <a:pt x="0" y="12"/>
                  </a:cubicBezTo>
                  <a:cubicBezTo>
                    <a:pt x="0" y="45"/>
                    <a:pt x="0" y="45"/>
                    <a:pt x="0" y="45"/>
                  </a:cubicBezTo>
                  <a:cubicBezTo>
                    <a:pt x="25" y="45"/>
                    <a:pt x="25" y="45"/>
                    <a:pt x="25" y="45"/>
                  </a:cubicBezTo>
                  <a:cubicBezTo>
                    <a:pt x="25" y="12"/>
                    <a:pt x="25" y="12"/>
                    <a:pt x="25" y="12"/>
                  </a:cubicBezTo>
                  <a:cubicBezTo>
                    <a:pt x="25" y="5"/>
                    <a:pt x="19" y="0"/>
                    <a:pt x="12" y="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679" name="Freeform 41"/>
            <p:cNvSpPr>
              <a:spLocks/>
            </p:cNvSpPr>
            <p:nvPr/>
          </p:nvSpPr>
          <p:spPr bwMode="auto">
            <a:xfrm>
              <a:off x="11115453" y="5691366"/>
              <a:ext cx="156536" cy="284412"/>
            </a:xfrm>
            <a:custGeom>
              <a:avLst/>
              <a:gdLst>
                <a:gd name="T0" fmla="*/ 13 w 25"/>
                <a:gd name="T1" fmla="*/ 0 h 45"/>
                <a:gd name="T2" fmla="*/ 0 w 25"/>
                <a:gd name="T3" fmla="*/ 12 h 45"/>
                <a:gd name="T4" fmla="*/ 0 w 25"/>
                <a:gd name="T5" fmla="*/ 45 h 45"/>
                <a:gd name="T6" fmla="*/ 25 w 25"/>
                <a:gd name="T7" fmla="*/ 45 h 45"/>
                <a:gd name="T8" fmla="*/ 25 w 25"/>
                <a:gd name="T9" fmla="*/ 12 h 45"/>
                <a:gd name="T10" fmla="*/ 13 w 25"/>
                <a:gd name="T11" fmla="*/ 0 h 45"/>
              </a:gdLst>
              <a:ahLst/>
              <a:cxnLst>
                <a:cxn ang="0">
                  <a:pos x="T0" y="T1"/>
                </a:cxn>
                <a:cxn ang="0">
                  <a:pos x="T2" y="T3"/>
                </a:cxn>
                <a:cxn ang="0">
                  <a:pos x="T4" y="T5"/>
                </a:cxn>
                <a:cxn ang="0">
                  <a:pos x="T6" y="T7"/>
                </a:cxn>
                <a:cxn ang="0">
                  <a:pos x="T8" y="T9"/>
                </a:cxn>
                <a:cxn ang="0">
                  <a:pos x="T10" y="T11"/>
                </a:cxn>
              </a:cxnLst>
              <a:rect l="0" t="0" r="r" b="b"/>
              <a:pathLst>
                <a:path w="25" h="45">
                  <a:moveTo>
                    <a:pt x="13" y="0"/>
                  </a:moveTo>
                  <a:cubicBezTo>
                    <a:pt x="6" y="0"/>
                    <a:pt x="0" y="5"/>
                    <a:pt x="0" y="12"/>
                  </a:cubicBezTo>
                  <a:cubicBezTo>
                    <a:pt x="0" y="45"/>
                    <a:pt x="0" y="45"/>
                    <a:pt x="0" y="45"/>
                  </a:cubicBezTo>
                  <a:cubicBezTo>
                    <a:pt x="25" y="45"/>
                    <a:pt x="25" y="45"/>
                    <a:pt x="25" y="45"/>
                  </a:cubicBezTo>
                  <a:cubicBezTo>
                    <a:pt x="25" y="12"/>
                    <a:pt x="25" y="12"/>
                    <a:pt x="25" y="12"/>
                  </a:cubicBezTo>
                  <a:cubicBezTo>
                    <a:pt x="25" y="5"/>
                    <a:pt x="20" y="0"/>
                    <a:pt x="13" y="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680" name="Freeform 42"/>
            <p:cNvSpPr>
              <a:spLocks/>
            </p:cNvSpPr>
            <p:nvPr/>
          </p:nvSpPr>
          <p:spPr bwMode="auto">
            <a:xfrm>
              <a:off x="10899389" y="5691366"/>
              <a:ext cx="158740" cy="284412"/>
            </a:xfrm>
            <a:custGeom>
              <a:avLst/>
              <a:gdLst>
                <a:gd name="T0" fmla="*/ 13 w 25"/>
                <a:gd name="T1" fmla="*/ 0 h 45"/>
                <a:gd name="T2" fmla="*/ 0 w 25"/>
                <a:gd name="T3" fmla="*/ 12 h 45"/>
                <a:gd name="T4" fmla="*/ 0 w 25"/>
                <a:gd name="T5" fmla="*/ 45 h 45"/>
                <a:gd name="T6" fmla="*/ 25 w 25"/>
                <a:gd name="T7" fmla="*/ 45 h 45"/>
                <a:gd name="T8" fmla="*/ 25 w 25"/>
                <a:gd name="T9" fmla="*/ 12 h 45"/>
                <a:gd name="T10" fmla="*/ 13 w 25"/>
                <a:gd name="T11" fmla="*/ 0 h 45"/>
              </a:gdLst>
              <a:ahLst/>
              <a:cxnLst>
                <a:cxn ang="0">
                  <a:pos x="T0" y="T1"/>
                </a:cxn>
                <a:cxn ang="0">
                  <a:pos x="T2" y="T3"/>
                </a:cxn>
                <a:cxn ang="0">
                  <a:pos x="T4" y="T5"/>
                </a:cxn>
                <a:cxn ang="0">
                  <a:pos x="T6" y="T7"/>
                </a:cxn>
                <a:cxn ang="0">
                  <a:pos x="T8" y="T9"/>
                </a:cxn>
                <a:cxn ang="0">
                  <a:pos x="T10" y="T11"/>
                </a:cxn>
              </a:cxnLst>
              <a:rect l="0" t="0" r="r" b="b"/>
              <a:pathLst>
                <a:path w="25" h="45">
                  <a:moveTo>
                    <a:pt x="13" y="0"/>
                  </a:moveTo>
                  <a:cubicBezTo>
                    <a:pt x="6" y="0"/>
                    <a:pt x="0" y="5"/>
                    <a:pt x="0" y="12"/>
                  </a:cubicBezTo>
                  <a:cubicBezTo>
                    <a:pt x="0" y="45"/>
                    <a:pt x="0" y="45"/>
                    <a:pt x="0" y="45"/>
                  </a:cubicBezTo>
                  <a:cubicBezTo>
                    <a:pt x="25" y="45"/>
                    <a:pt x="25" y="45"/>
                    <a:pt x="25" y="45"/>
                  </a:cubicBezTo>
                  <a:cubicBezTo>
                    <a:pt x="25" y="12"/>
                    <a:pt x="25" y="12"/>
                    <a:pt x="25" y="12"/>
                  </a:cubicBezTo>
                  <a:cubicBezTo>
                    <a:pt x="25" y="5"/>
                    <a:pt x="20" y="0"/>
                    <a:pt x="13" y="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681" name="Rectangle 43"/>
            <p:cNvSpPr>
              <a:spLocks noChangeArrowheads="1"/>
            </p:cNvSpPr>
            <p:nvPr/>
          </p:nvSpPr>
          <p:spPr bwMode="auto">
            <a:xfrm>
              <a:off x="10623799" y="6083808"/>
              <a:ext cx="712129" cy="24253"/>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682" name="Rectangle 44"/>
            <p:cNvSpPr>
              <a:spLocks noChangeArrowheads="1"/>
            </p:cNvSpPr>
            <p:nvPr/>
          </p:nvSpPr>
          <p:spPr bwMode="auto">
            <a:xfrm>
              <a:off x="10623799" y="6033100"/>
              <a:ext cx="712129" cy="24253"/>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683" name="Rectangle 45"/>
            <p:cNvSpPr>
              <a:spLocks noChangeArrowheads="1"/>
            </p:cNvSpPr>
            <p:nvPr/>
          </p:nvSpPr>
          <p:spPr bwMode="auto">
            <a:xfrm>
              <a:off x="10623799" y="5975778"/>
              <a:ext cx="712129" cy="24253"/>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684" name="Rectangle 46"/>
            <p:cNvSpPr>
              <a:spLocks noChangeArrowheads="1"/>
            </p:cNvSpPr>
            <p:nvPr/>
          </p:nvSpPr>
          <p:spPr bwMode="auto">
            <a:xfrm>
              <a:off x="10723011" y="5056404"/>
              <a:ext cx="70552" cy="127874"/>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685" name="Rectangle 47"/>
            <p:cNvSpPr>
              <a:spLocks noChangeArrowheads="1"/>
            </p:cNvSpPr>
            <p:nvPr/>
          </p:nvSpPr>
          <p:spPr bwMode="auto">
            <a:xfrm>
              <a:off x="10868523" y="5056404"/>
              <a:ext cx="70552" cy="127874"/>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686" name="Rectangle 48"/>
            <p:cNvSpPr>
              <a:spLocks noChangeArrowheads="1"/>
            </p:cNvSpPr>
            <p:nvPr/>
          </p:nvSpPr>
          <p:spPr bwMode="auto">
            <a:xfrm>
              <a:off x="11020650" y="5056404"/>
              <a:ext cx="68348" cy="127874"/>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687" name="Rectangle 49"/>
            <p:cNvSpPr>
              <a:spLocks noChangeArrowheads="1"/>
            </p:cNvSpPr>
            <p:nvPr/>
          </p:nvSpPr>
          <p:spPr bwMode="auto">
            <a:xfrm>
              <a:off x="11172777" y="5056404"/>
              <a:ext cx="61733" cy="127874"/>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688" name="Rectangle 50"/>
            <p:cNvSpPr>
              <a:spLocks noChangeArrowheads="1"/>
            </p:cNvSpPr>
            <p:nvPr/>
          </p:nvSpPr>
          <p:spPr bwMode="auto">
            <a:xfrm>
              <a:off x="10723011" y="5309949"/>
              <a:ext cx="70552" cy="121260"/>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689" name="Rectangle 51"/>
            <p:cNvSpPr>
              <a:spLocks noChangeArrowheads="1"/>
            </p:cNvSpPr>
            <p:nvPr/>
          </p:nvSpPr>
          <p:spPr bwMode="auto">
            <a:xfrm>
              <a:off x="10868523" y="5309949"/>
              <a:ext cx="70552" cy="121260"/>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690" name="Rectangle 52"/>
            <p:cNvSpPr>
              <a:spLocks noChangeArrowheads="1"/>
            </p:cNvSpPr>
            <p:nvPr/>
          </p:nvSpPr>
          <p:spPr bwMode="auto">
            <a:xfrm>
              <a:off x="11020650" y="5309949"/>
              <a:ext cx="68348" cy="121260"/>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691" name="Rectangle 53"/>
            <p:cNvSpPr>
              <a:spLocks noChangeArrowheads="1"/>
            </p:cNvSpPr>
            <p:nvPr/>
          </p:nvSpPr>
          <p:spPr bwMode="auto">
            <a:xfrm>
              <a:off x="11172777" y="5309949"/>
              <a:ext cx="61733" cy="121260"/>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692" name="Freeform 19"/>
            <p:cNvSpPr>
              <a:spLocks noEditPoints="1"/>
            </p:cNvSpPr>
            <p:nvPr/>
          </p:nvSpPr>
          <p:spPr bwMode="auto">
            <a:xfrm>
              <a:off x="9259071" y="5078591"/>
              <a:ext cx="94803" cy="165355"/>
            </a:xfrm>
            <a:custGeom>
              <a:avLst/>
              <a:gdLst>
                <a:gd name="T0" fmla="*/ 7 w 15"/>
                <a:gd name="T1" fmla="*/ 0 h 26"/>
                <a:gd name="T2" fmla="*/ 0 w 15"/>
                <a:gd name="T3" fmla="*/ 8 h 26"/>
                <a:gd name="T4" fmla="*/ 0 w 15"/>
                <a:gd name="T5" fmla="*/ 26 h 26"/>
                <a:gd name="T6" fmla="*/ 15 w 15"/>
                <a:gd name="T7" fmla="*/ 26 h 26"/>
                <a:gd name="T8" fmla="*/ 15 w 15"/>
                <a:gd name="T9" fmla="*/ 8 h 26"/>
                <a:gd name="T10" fmla="*/ 7 w 15"/>
                <a:gd name="T11" fmla="*/ 0 h 26"/>
                <a:gd name="T12" fmla="*/ 11 w 15"/>
                <a:gd name="T13" fmla="*/ 20 h 26"/>
                <a:gd name="T14" fmla="*/ 6 w 15"/>
                <a:gd name="T15" fmla="*/ 20 h 26"/>
                <a:gd name="T16" fmla="*/ 6 w 15"/>
                <a:gd name="T17" fmla="*/ 12 h 26"/>
                <a:gd name="T18" fmla="*/ 11 w 15"/>
                <a:gd name="T19" fmla="*/ 12 h 26"/>
                <a:gd name="T20" fmla="*/ 11 w 15"/>
                <a:gd name="T21" fmla="*/ 2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26">
                  <a:moveTo>
                    <a:pt x="7" y="0"/>
                  </a:moveTo>
                  <a:cubicBezTo>
                    <a:pt x="3" y="0"/>
                    <a:pt x="0" y="4"/>
                    <a:pt x="0" y="8"/>
                  </a:cubicBezTo>
                  <a:cubicBezTo>
                    <a:pt x="0" y="26"/>
                    <a:pt x="0" y="26"/>
                    <a:pt x="0" y="26"/>
                  </a:cubicBezTo>
                  <a:cubicBezTo>
                    <a:pt x="15" y="26"/>
                    <a:pt x="15" y="26"/>
                    <a:pt x="15" y="26"/>
                  </a:cubicBezTo>
                  <a:cubicBezTo>
                    <a:pt x="15" y="8"/>
                    <a:pt x="15" y="8"/>
                    <a:pt x="15" y="8"/>
                  </a:cubicBezTo>
                  <a:cubicBezTo>
                    <a:pt x="15" y="4"/>
                    <a:pt x="12" y="0"/>
                    <a:pt x="7" y="0"/>
                  </a:cubicBezTo>
                  <a:close/>
                  <a:moveTo>
                    <a:pt x="11" y="20"/>
                  </a:moveTo>
                  <a:cubicBezTo>
                    <a:pt x="6" y="20"/>
                    <a:pt x="6" y="20"/>
                    <a:pt x="6" y="20"/>
                  </a:cubicBezTo>
                  <a:cubicBezTo>
                    <a:pt x="6" y="12"/>
                    <a:pt x="6" y="12"/>
                    <a:pt x="6" y="12"/>
                  </a:cubicBezTo>
                  <a:cubicBezTo>
                    <a:pt x="11" y="12"/>
                    <a:pt x="11" y="12"/>
                    <a:pt x="11" y="12"/>
                  </a:cubicBezTo>
                  <a:lnTo>
                    <a:pt x="11" y="20"/>
                  </a:ln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693" name="Line 20"/>
            <p:cNvSpPr>
              <a:spLocks noChangeShapeType="1"/>
            </p:cNvSpPr>
            <p:nvPr/>
          </p:nvSpPr>
          <p:spPr bwMode="auto">
            <a:xfrm flipV="1">
              <a:off x="9303166" y="4913236"/>
              <a:ext cx="0" cy="178584"/>
            </a:xfrm>
            <a:prstGeom prst="line">
              <a:avLst/>
            </a:prstGeom>
            <a:solidFill>
              <a:srgbClr val="B2B2B2"/>
            </a:solidFill>
            <a:ln w="9525">
              <a:solidFill>
                <a:schemeClr val="accent1"/>
              </a:solidFill>
              <a:miter lim="800000"/>
              <a:headEnd/>
              <a:tailEnd/>
            </a:ln>
          </p:spPr>
          <p:txBody>
            <a:bodyPr vert="horz" wrap="square" lIns="91440" tIns="45720" rIns="91440" bIns="45720" numCol="1" anchor="t" anchorCtr="0" compatLnSpc="1">
              <a:prstTxWarp prst="textNoShape">
                <a:avLst/>
              </a:prstTxWarp>
            </a:bodyPr>
            <a:lstStyle/>
            <a:p>
              <a:endParaRPr lang="en-IN" sz="1350"/>
            </a:p>
          </p:txBody>
        </p:sp>
        <p:sp>
          <p:nvSpPr>
            <p:cNvPr id="694" name="Freeform 21"/>
            <p:cNvSpPr>
              <a:spLocks/>
            </p:cNvSpPr>
            <p:nvPr/>
          </p:nvSpPr>
          <p:spPr bwMode="auto">
            <a:xfrm>
              <a:off x="9303166" y="4913236"/>
              <a:ext cx="233702" cy="90394"/>
            </a:xfrm>
            <a:custGeom>
              <a:avLst/>
              <a:gdLst>
                <a:gd name="T0" fmla="*/ 106 w 106"/>
                <a:gd name="T1" fmla="*/ 41 h 41"/>
                <a:gd name="T2" fmla="*/ 0 w 106"/>
                <a:gd name="T3" fmla="*/ 41 h 41"/>
                <a:gd name="T4" fmla="*/ 0 w 106"/>
                <a:gd name="T5" fmla="*/ 0 h 41"/>
                <a:gd name="T6" fmla="*/ 106 w 106"/>
                <a:gd name="T7" fmla="*/ 0 h 41"/>
                <a:gd name="T8" fmla="*/ 95 w 106"/>
                <a:gd name="T9" fmla="*/ 20 h 41"/>
                <a:gd name="T10" fmla="*/ 106 w 106"/>
                <a:gd name="T11" fmla="*/ 41 h 41"/>
              </a:gdLst>
              <a:ahLst/>
              <a:cxnLst>
                <a:cxn ang="0">
                  <a:pos x="T0" y="T1"/>
                </a:cxn>
                <a:cxn ang="0">
                  <a:pos x="T2" y="T3"/>
                </a:cxn>
                <a:cxn ang="0">
                  <a:pos x="T4" y="T5"/>
                </a:cxn>
                <a:cxn ang="0">
                  <a:pos x="T6" y="T7"/>
                </a:cxn>
                <a:cxn ang="0">
                  <a:pos x="T8" y="T9"/>
                </a:cxn>
                <a:cxn ang="0">
                  <a:pos x="T10" y="T11"/>
                </a:cxn>
              </a:cxnLst>
              <a:rect l="0" t="0" r="r" b="b"/>
              <a:pathLst>
                <a:path w="106" h="41">
                  <a:moveTo>
                    <a:pt x="106" y="41"/>
                  </a:moveTo>
                  <a:lnTo>
                    <a:pt x="0" y="41"/>
                  </a:lnTo>
                  <a:lnTo>
                    <a:pt x="0" y="0"/>
                  </a:lnTo>
                  <a:lnTo>
                    <a:pt x="106" y="0"/>
                  </a:lnTo>
                  <a:lnTo>
                    <a:pt x="95" y="20"/>
                  </a:lnTo>
                  <a:lnTo>
                    <a:pt x="106" y="41"/>
                  </a:ln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695" name="Freeform 71"/>
            <p:cNvSpPr>
              <a:spLocks noEditPoints="1"/>
            </p:cNvSpPr>
            <p:nvPr/>
          </p:nvSpPr>
          <p:spPr bwMode="auto">
            <a:xfrm>
              <a:off x="8602061" y="5247072"/>
              <a:ext cx="1452918" cy="875279"/>
            </a:xfrm>
            <a:custGeom>
              <a:avLst/>
              <a:gdLst>
                <a:gd name="T0" fmla="*/ 0 w 230"/>
                <a:gd name="T1" fmla="*/ 138 h 138"/>
                <a:gd name="T2" fmla="*/ 67 w 230"/>
                <a:gd name="T3" fmla="*/ 106 h 138"/>
                <a:gd name="T4" fmla="*/ 92 w 230"/>
                <a:gd name="T5" fmla="*/ 106 h 138"/>
                <a:gd name="T6" fmla="*/ 230 w 230"/>
                <a:gd name="T7" fmla="*/ 138 h 138"/>
                <a:gd name="T8" fmla="*/ 0 w 230"/>
                <a:gd name="T9" fmla="*/ 0 h 138"/>
                <a:gd name="T10" fmla="*/ 9 w 230"/>
                <a:gd name="T11" fmla="*/ 74 h 138"/>
                <a:gd name="T12" fmla="*/ 20 w 230"/>
                <a:gd name="T13" fmla="*/ 54 h 138"/>
                <a:gd name="T14" fmla="*/ 20 w 230"/>
                <a:gd name="T15" fmla="*/ 36 h 138"/>
                <a:gd name="T16" fmla="*/ 9 w 230"/>
                <a:gd name="T17" fmla="*/ 17 h 138"/>
                <a:gd name="T18" fmla="*/ 20 w 230"/>
                <a:gd name="T19" fmla="*/ 36 h 138"/>
                <a:gd name="T20" fmla="*/ 32 w 230"/>
                <a:gd name="T21" fmla="*/ 74 h 138"/>
                <a:gd name="T22" fmla="*/ 43 w 230"/>
                <a:gd name="T23" fmla="*/ 54 h 138"/>
                <a:gd name="T24" fmla="*/ 43 w 230"/>
                <a:gd name="T25" fmla="*/ 36 h 138"/>
                <a:gd name="T26" fmla="*/ 32 w 230"/>
                <a:gd name="T27" fmla="*/ 17 h 138"/>
                <a:gd name="T28" fmla="*/ 43 w 230"/>
                <a:gd name="T29" fmla="*/ 36 h 138"/>
                <a:gd name="T30" fmla="*/ 67 w 230"/>
                <a:gd name="T31" fmla="*/ 74 h 138"/>
                <a:gd name="T32" fmla="*/ 56 w 230"/>
                <a:gd name="T33" fmla="*/ 74 h 138"/>
                <a:gd name="T34" fmla="*/ 56 w 230"/>
                <a:gd name="T35" fmla="*/ 54 h 138"/>
                <a:gd name="T36" fmla="*/ 67 w 230"/>
                <a:gd name="T37" fmla="*/ 54 h 138"/>
                <a:gd name="T38" fmla="*/ 67 w 230"/>
                <a:gd name="T39" fmla="*/ 38 h 138"/>
                <a:gd name="T40" fmla="*/ 56 w 230"/>
                <a:gd name="T41" fmla="*/ 36 h 138"/>
                <a:gd name="T42" fmla="*/ 56 w 230"/>
                <a:gd name="T43" fmla="*/ 17 h 138"/>
                <a:gd name="T44" fmla="*/ 67 w 230"/>
                <a:gd name="T45" fmla="*/ 18 h 138"/>
                <a:gd name="T46" fmla="*/ 67 w 230"/>
                <a:gd name="T47" fmla="*/ 38 h 138"/>
                <a:gd name="T48" fmla="*/ 80 w 230"/>
                <a:gd name="T49" fmla="*/ 74 h 138"/>
                <a:gd name="T50" fmla="*/ 91 w 230"/>
                <a:gd name="T51" fmla="*/ 54 h 138"/>
                <a:gd name="T52" fmla="*/ 91 w 230"/>
                <a:gd name="T53" fmla="*/ 38 h 138"/>
                <a:gd name="T54" fmla="*/ 80 w 230"/>
                <a:gd name="T55" fmla="*/ 18 h 138"/>
                <a:gd name="T56" fmla="*/ 91 w 230"/>
                <a:gd name="T57" fmla="*/ 38 h 138"/>
                <a:gd name="T58" fmla="*/ 104 w 230"/>
                <a:gd name="T59" fmla="*/ 74 h 138"/>
                <a:gd name="T60" fmla="*/ 115 w 230"/>
                <a:gd name="T61" fmla="*/ 54 h 138"/>
                <a:gd name="T62" fmla="*/ 115 w 230"/>
                <a:gd name="T63" fmla="*/ 38 h 138"/>
                <a:gd name="T64" fmla="*/ 104 w 230"/>
                <a:gd name="T65" fmla="*/ 18 h 138"/>
                <a:gd name="T66" fmla="*/ 115 w 230"/>
                <a:gd name="T67" fmla="*/ 38 h 138"/>
                <a:gd name="T68" fmla="*/ 127 w 230"/>
                <a:gd name="T69" fmla="*/ 74 h 138"/>
                <a:gd name="T70" fmla="*/ 138 w 230"/>
                <a:gd name="T71" fmla="*/ 54 h 138"/>
                <a:gd name="T72" fmla="*/ 138 w 230"/>
                <a:gd name="T73" fmla="*/ 38 h 138"/>
                <a:gd name="T74" fmla="*/ 127 w 230"/>
                <a:gd name="T75" fmla="*/ 18 h 138"/>
                <a:gd name="T76" fmla="*/ 138 w 230"/>
                <a:gd name="T77" fmla="*/ 38 h 138"/>
                <a:gd name="T78" fmla="*/ 151 w 230"/>
                <a:gd name="T79" fmla="*/ 74 h 138"/>
                <a:gd name="T80" fmla="*/ 162 w 230"/>
                <a:gd name="T81" fmla="*/ 54 h 138"/>
                <a:gd name="T82" fmla="*/ 162 w 230"/>
                <a:gd name="T83" fmla="*/ 38 h 138"/>
                <a:gd name="T84" fmla="*/ 151 w 230"/>
                <a:gd name="T85" fmla="*/ 18 h 138"/>
                <a:gd name="T86" fmla="*/ 162 w 230"/>
                <a:gd name="T87" fmla="*/ 38 h 138"/>
                <a:gd name="T88" fmla="*/ 175 w 230"/>
                <a:gd name="T89" fmla="*/ 74 h 138"/>
                <a:gd name="T90" fmla="*/ 186 w 230"/>
                <a:gd name="T91" fmla="*/ 54 h 138"/>
                <a:gd name="T92" fmla="*/ 186 w 230"/>
                <a:gd name="T93" fmla="*/ 38 h 138"/>
                <a:gd name="T94" fmla="*/ 175 w 230"/>
                <a:gd name="T95" fmla="*/ 18 h 138"/>
                <a:gd name="T96" fmla="*/ 186 w 230"/>
                <a:gd name="T97" fmla="*/ 38 h 138"/>
                <a:gd name="T98" fmla="*/ 198 w 230"/>
                <a:gd name="T99" fmla="*/ 74 h 138"/>
                <a:gd name="T100" fmla="*/ 209 w 230"/>
                <a:gd name="T101" fmla="*/ 54 h 138"/>
                <a:gd name="T102" fmla="*/ 209 w 230"/>
                <a:gd name="T103" fmla="*/ 38 h 138"/>
                <a:gd name="T104" fmla="*/ 198 w 230"/>
                <a:gd name="T105" fmla="*/ 18 h 138"/>
                <a:gd name="T106" fmla="*/ 209 w 230"/>
                <a:gd name="T107" fmla="*/ 38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30" h="138">
                  <a:moveTo>
                    <a:pt x="0" y="0"/>
                  </a:moveTo>
                  <a:cubicBezTo>
                    <a:pt x="0" y="138"/>
                    <a:pt x="0" y="138"/>
                    <a:pt x="0" y="138"/>
                  </a:cubicBezTo>
                  <a:cubicBezTo>
                    <a:pt x="67" y="138"/>
                    <a:pt x="67" y="138"/>
                    <a:pt x="67" y="138"/>
                  </a:cubicBezTo>
                  <a:cubicBezTo>
                    <a:pt x="67" y="106"/>
                    <a:pt x="67" y="106"/>
                    <a:pt x="67" y="106"/>
                  </a:cubicBezTo>
                  <a:cubicBezTo>
                    <a:pt x="67" y="99"/>
                    <a:pt x="72" y="94"/>
                    <a:pt x="79" y="94"/>
                  </a:cubicBezTo>
                  <a:cubicBezTo>
                    <a:pt x="86" y="94"/>
                    <a:pt x="92" y="99"/>
                    <a:pt x="92" y="106"/>
                  </a:cubicBezTo>
                  <a:cubicBezTo>
                    <a:pt x="92" y="138"/>
                    <a:pt x="92" y="138"/>
                    <a:pt x="92" y="138"/>
                  </a:cubicBezTo>
                  <a:cubicBezTo>
                    <a:pt x="230" y="138"/>
                    <a:pt x="230" y="138"/>
                    <a:pt x="230" y="138"/>
                  </a:cubicBezTo>
                  <a:cubicBezTo>
                    <a:pt x="230" y="0"/>
                    <a:pt x="230" y="0"/>
                    <a:pt x="230" y="0"/>
                  </a:cubicBezTo>
                  <a:lnTo>
                    <a:pt x="0" y="0"/>
                  </a:lnTo>
                  <a:close/>
                  <a:moveTo>
                    <a:pt x="20" y="74"/>
                  </a:moveTo>
                  <a:cubicBezTo>
                    <a:pt x="9" y="74"/>
                    <a:pt x="9" y="74"/>
                    <a:pt x="9" y="74"/>
                  </a:cubicBezTo>
                  <a:cubicBezTo>
                    <a:pt x="9" y="54"/>
                    <a:pt x="9" y="54"/>
                    <a:pt x="9" y="54"/>
                  </a:cubicBezTo>
                  <a:cubicBezTo>
                    <a:pt x="20" y="54"/>
                    <a:pt x="20" y="54"/>
                    <a:pt x="20" y="54"/>
                  </a:cubicBezTo>
                  <a:lnTo>
                    <a:pt x="20" y="74"/>
                  </a:lnTo>
                  <a:close/>
                  <a:moveTo>
                    <a:pt x="20" y="36"/>
                  </a:moveTo>
                  <a:cubicBezTo>
                    <a:pt x="9" y="36"/>
                    <a:pt x="9" y="36"/>
                    <a:pt x="9" y="36"/>
                  </a:cubicBezTo>
                  <a:cubicBezTo>
                    <a:pt x="9" y="17"/>
                    <a:pt x="9" y="17"/>
                    <a:pt x="9" y="17"/>
                  </a:cubicBezTo>
                  <a:cubicBezTo>
                    <a:pt x="20" y="17"/>
                    <a:pt x="20" y="17"/>
                    <a:pt x="20" y="17"/>
                  </a:cubicBezTo>
                  <a:lnTo>
                    <a:pt x="20" y="36"/>
                  </a:lnTo>
                  <a:close/>
                  <a:moveTo>
                    <a:pt x="43" y="74"/>
                  </a:moveTo>
                  <a:cubicBezTo>
                    <a:pt x="32" y="74"/>
                    <a:pt x="32" y="74"/>
                    <a:pt x="32" y="74"/>
                  </a:cubicBezTo>
                  <a:cubicBezTo>
                    <a:pt x="32" y="54"/>
                    <a:pt x="32" y="54"/>
                    <a:pt x="32" y="54"/>
                  </a:cubicBezTo>
                  <a:cubicBezTo>
                    <a:pt x="43" y="54"/>
                    <a:pt x="43" y="54"/>
                    <a:pt x="43" y="54"/>
                  </a:cubicBezTo>
                  <a:lnTo>
                    <a:pt x="43" y="74"/>
                  </a:lnTo>
                  <a:close/>
                  <a:moveTo>
                    <a:pt x="43" y="36"/>
                  </a:moveTo>
                  <a:cubicBezTo>
                    <a:pt x="32" y="36"/>
                    <a:pt x="32" y="36"/>
                    <a:pt x="32" y="36"/>
                  </a:cubicBezTo>
                  <a:cubicBezTo>
                    <a:pt x="32" y="17"/>
                    <a:pt x="32" y="17"/>
                    <a:pt x="32" y="17"/>
                  </a:cubicBezTo>
                  <a:cubicBezTo>
                    <a:pt x="43" y="17"/>
                    <a:pt x="43" y="17"/>
                    <a:pt x="43" y="17"/>
                  </a:cubicBezTo>
                  <a:lnTo>
                    <a:pt x="43" y="36"/>
                  </a:lnTo>
                  <a:close/>
                  <a:moveTo>
                    <a:pt x="67" y="74"/>
                  </a:moveTo>
                  <a:cubicBezTo>
                    <a:pt x="67" y="74"/>
                    <a:pt x="67" y="74"/>
                    <a:pt x="67" y="74"/>
                  </a:cubicBezTo>
                  <a:cubicBezTo>
                    <a:pt x="56" y="74"/>
                    <a:pt x="56" y="74"/>
                    <a:pt x="56" y="74"/>
                  </a:cubicBezTo>
                  <a:cubicBezTo>
                    <a:pt x="56" y="74"/>
                    <a:pt x="56" y="74"/>
                    <a:pt x="56" y="74"/>
                  </a:cubicBezTo>
                  <a:cubicBezTo>
                    <a:pt x="56" y="54"/>
                    <a:pt x="56" y="54"/>
                    <a:pt x="56" y="54"/>
                  </a:cubicBezTo>
                  <a:cubicBezTo>
                    <a:pt x="56" y="54"/>
                    <a:pt x="56" y="54"/>
                    <a:pt x="56" y="54"/>
                  </a:cubicBezTo>
                  <a:cubicBezTo>
                    <a:pt x="67" y="54"/>
                    <a:pt x="67" y="54"/>
                    <a:pt x="67" y="54"/>
                  </a:cubicBezTo>
                  <a:cubicBezTo>
                    <a:pt x="67" y="54"/>
                    <a:pt x="67" y="54"/>
                    <a:pt x="67" y="54"/>
                  </a:cubicBezTo>
                  <a:lnTo>
                    <a:pt x="67" y="74"/>
                  </a:lnTo>
                  <a:close/>
                  <a:moveTo>
                    <a:pt x="67" y="38"/>
                  </a:moveTo>
                  <a:cubicBezTo>
                    <a:pt x="56" y="38"/>
                    <a:pt x="56" y="38"/>
                    <a:pt x="56" y="38"/>
                  </a:cubicBezTo>
                  <a:cubicBezTo>
                    <a:pt x="56" y="36"/>
                    <a:pt x="56" y="36"/>
                    <a:pt x="56" y="36"/>
                  </a:cubicBezTo>
                  <a:cubicBezTo>
                    <a:pt x="56" y="36"/>
                    <a:pt x="56" y="36"/>
                    <a:pt x="56" y="36"/>
                  </a:cubicBezTo>
                  <a:cubicBezTo>
                    <a:pt x="56" y="17"/>
                    <a:pt x="56" y="17"/>
                    <a:pt x="56" y="17"/>
                  </a:cubicBezTo>
                  <a:cubicBezTo>
                    <a:pt x="67" y="17"/>
                    <a:pt x="67" y="17"/>
                    <a:pt x="67" y="17"/>
                  </a:cubicBezTo>
                  <a:cubicBezTo>
                    <a:pt x="67" y="18"/>
                    <a:pt x="67" y="18"/>
                    <a:pt x="67" y="18"/>
                  </a:cubicBezTo>
                  <a:cubicBezTo>
                    <a:pt x="67" y="18"/>
                    <a:pt x="67" y="18"/>
                    <a:pt x="67" y="18"/>
                  </a:cubicBezTo>
                  <a:lnTo>
                    <a:pt x="67" y="38"/>
                  </a:lnTo>
                  <a:close/>
                  <a:moveTo>
                    <a:pt x="91" y="74"/>
                  </a:moveTo>
                  <a:cubicBezTo>
                    <a:pt x="80" y="74"/>
                    <a:pt x="80" y="74"/>
                    <a:pt x="80" y="74"/>
                  </a:cubicBezTo>
                  <a:cubicBezTo>
                    <a:pt x="80" y="54"/>
                    <a:pt x="80" y="54"/>
                    <a:pt x="80" y="54"/>
                  </a:cubicBezTo>
                  <a:cubicBezTo>
                    <a:pt x="91" y="54"/>
                    <a:pt x="91" y="54"/>
                    <a:pt x="91" y="54"/>
                  </a:cubicBezTo>
                  <a:lnTo>
                    <a:pt x="91" y="74"/>
                  </a:lnTo>
                  <a:close/>
                  <a:moveTo>
                    <a:pt x="91" y="38"/>
                  </a:moveTo>
                  <a:cubicBezTo>
                    <a:pt x="80" y="38"/>
                    <a:pt x="80" y="38"/>
                    <a:pt x="80" y="38"/>
                  </a:cubicBezTo>
                  <a:cubicBezTo>
                    <a:pt x="80" y="18"/>
                    <a:pt x="80" y="18"/>
                    <a:pt x="80" y="18"/>
                  </a:cubicBezTo>
                  <a:cubicBezTo>
                    <a:pt x="91" y="18"/>
                    <a:pt x="91" y="18"/>
                    <a:pt x="91" y="18"/>
                  </a:cubicBezTo>
                  <a:lnTo>
                    <a:pt x="91" y="38"/>
                  </a:lnTo>
                  <a:close/>
                  <a:moveTo>
                    <a:pt x="115" y="74"/>
                  </a:moveTo>
                  <a:cubicBezTo>
                    <a:pt x="104" y="74"/>
                    <a:pt x="104" y="74"/>
                    <a:pt x="104" y="74"/>
                  </a:cubicBezTo>
                  <a:cubicBezTo>
                    <a:pt x="104" y="54"/>
                    <a:pt x="104" y="54"/>
                    <a:pt x="104" y="54"/>
                  </a:cubicBezTo>
                  <a:cubicBezTo>
                    <a:pt x="115" y="54"/>
                    <a:pt x="115" y="54"/>
                    <a:pt x="115" y="54"/>
                  </a:cubicBezTo>
                  <a:lnTo>
                    <a:pt x="115" y="74"/>
                  </a:lnTo>
                  <a:close/>
                  <a:moveTo>
                    <a:pt x="115" y="38"/>
                  </a:moveTo>
                  <a:cubicBezTo>
                    <a:pt x="104" y="38"/>
                    <a:pt x="104" y="38"/>
                    <a:pt x="104" y="38"/>
                  </a:cubicBezTo>
                  <a:cubicBezTo>
                    <a:pt x="104" y="18"/>
                    <a:pt x="104" y="18"/>
                    <a:pt x="104" y="18"/>
                  </a:cubicBezTo>
                  <a:cubicBezTo>
                    <a:pt x="115" y="18"/>
                    <a:pt x="115" y="18"/>
                    <a:pt x="115" y="18"/>
                  </a:cubicBezTo>
                  <a:lnTo>
                    <a:pt x="115" y="38"/>
                  </a:lnTo>
                  <a:close/>
                  <a:moveTo>
                    <a:pt x="138" y="74"/>
                  </a:moveTo>
                  <a:cubicBezTo>
                    <a:pt x="127" y="74"/>
                    <a:pt x="127" y="74"/>
                    <a:pt x="127" y="74"/>
                  </a:cubicBezTo>
                  <a:cubicBezTo>
                    <a:pt x="127" y="54"/>
                    <a:pt x="127" y="54"/>
                    <a:pt x="127" y="54"/>
                  </a:cubicBezTo>
                  <a:cubicBezTo>
                    <a:pt x="138" y="54"/>
                    <a:pt x="138" y="54"/>
                    <a:pt x="138" y="54"/>
                  </a:cubicBezTo>
                  <a:lnTo>
                    <a:pt x="138" y="74"/>
                  </a:lnTo>
                  <a:close/>
                  <a:moveTo>
                    <a:pt x="138" y="38"/>
                  </a:moveTo>
                  <a:cubicBezTo>
                    <a:pt x="127" y="38"/>
                    <a:pt x="127" y="38"/>
                    <a:pt x="127" y="38"/>
                  </a:cubicBezTo>
                  <a:cubicBezTo>
                    <a:pt x="127" y="18"/>
                    <a:pt x="127" y="18"/>
                    <a:pt x="127" y="18"/>
                  </a:cubicBezTo>
                  <a:cubicBezTo>
                    <a:pt x="138" y="18"/>
                    <a:pt x="138" y="18"/>
                    <a:pt x="138" y="18"/>
                  </a:cubicBezTo>
                  <a:lnTo>
                    <a:pt x="138" y="38"/>
                  </a:lnTo>
                  <a:close/>
                  <a:moveTo>
                    <a:pt x="162" y="74"/>
                  </a:moveTo>
                  <a:cubicBezTo>
                    <a:pt x="151" y="74"/>
                    <a:pt x="151" y="74"/>
                    <a:pt x="151" y="74"/>
                  </a:cubicBezTo>
                  <a:cubicBezTo>
                    <a:pt x="151" y="54"/>
                    <a:pt x="151" y="54"/>
                    <a:pt x="151" y="54"/>
                  </a:cubicBezTo>
                  <a:cubicBezTo>
                    <a:pt x="162" y="54"/>
                    <a:pt x="162" y="54"/>
                    <a:pt x="162" y="54"/>
                  </a:cubicBezTo>
                  <a:lnTo>
                    <a:pt x="162" y="74"/>
                  </a:lnTo>
                  <a:close/>
                  <a:moveTo>
                    <a:pt x="162" y="38"/>
                  </a:moveTo>
                  <a:cubicBezTo>
                    <a:pt x="151" y="38"/>
                    <a:pt x="151" y="38"/>
                    <a:pt x="151" y="38"/>
                  </a:cubicBezTo>
                  <a:cubicBezTo>
                    <a:pt x="151" y="18"/>
                    <a:pt x="151" y="18"/>
                    <a:pt x="151" y="18"/>
                  </a:cubicBezTo>
                  <a:cubicBezTo>
                    <a:pt x="162" y="18"/>
                    <a:pt x="162" y="18"/>
                    <a:pt x="162" y="18"/>
                  </a:cubicBezTo>
                  <a:lnTo>
                    <a:pt x="162" y="38"/>
                  </a:lnTo>
                  <a:close/>
                  <a:moveTo>
                    <a:pt x="186" y="74"/>
                  </a:moveTo>
                  <a:cubicBezTo>
                    <a:pt x="175" y="74"/>
                    <a:pt x="175" y="74"/>
                    <a:pt x="175" y="74"/>
                  </a:cubicBezTo>
                  <a:cubicBezTo>
                    <a:pt x="175" y="54"/>
                    <a:pt x="175" y="54"/>
                    <a:pt x="175" y="54"/>
                  </a:cubicBezTo>
                  <a:cubicBezTo>
                    <a:pt x="186" y="54"/>
                    <a:pt x="186" y="54"/>
                    <a:pt x="186" y="54"/>
                  </a:cubicBezTo>
                  <a:lnTo>
                    <a:pt x="186" y="74"/>
                  </a:lnTo>
                  <a:close/>
                  <a:moveTo>
                    <a:pt x="186" y="38"/>
                  </a:moveTo>
                  <a:cubicBezTo>
                    <a:pt x="175" y="38"/>
                    <a:pt x="175" y="38"/>
                    <a:pt x="175" y="38"/>
                  </a:cubicBezTo>
                  <a:cubicBezTo>
                    <a:pt x="175" y="18"/>
                    <a:pt x="175" y="18"/>
                    <a:pt x="175" y="18"/>
                  </a:cubicBezTo>
                  <a:cubicBezTo>
                    <a:pt x="186" y="18"/>
                    <a:pt x="186" y="18"/>
                    <a:pt x="186" y="18"/>
                  </a:cubicBezTo>
                  <a:lnTo>
                    <a:pt x="186" y="38"/>
                  </a:lnTo>
                  <a:close/>
                  <a:moveTo>
                    <a:pt x="209" y="74"/>
                  </a:moveTo>
                  <a:cubicBezTo>
                    <a:pt x="198" y="74"/>
                    <a:pt x="198" y="74"/>
                    <a:pt x="198" y="74"/>
                  </a:cubicBezTo>
                  <a:cubicBezTo>
                    <a:pt x="198" y="54"/>
                    <a:pt x="198" y="54"/>
                    <a:pt x="198" y="54"/>
                  </a:cubicBezTo>
                  <a:cubicBezTo>
                    <a:pt x="209" y="54"/>
                    <a:pt x="209" y="54"/>
                    <a:pt x="209" y="54"/>
                  </a:cubicBezTo>
                  <a:lnTo>
                    <a:pt x="209" y="74"/>
                  </a:lnTo>
                  <a:close/>
                  <a:moveTo>
                    <a:pt x="209" y="38"/>
                  </a:moveTo>
                  <a:cubicBezTo>
                    <a:pt x="198" y="38"/>
                    <a:pt x="198" y="38"/>
                    <a:pt x="198" y="38"/>
                  </a:cubicBezTo>
                  <a:cubicBezTo>
                    <a:pt x="198" y="18"/>
                    <a:pt x="198" y="18"/>
                    <a:pt x="198" y="18"/>
                  </a:cubicBezTo>
                  <a:cubicBezTo>
                    <a:pt x="209" y="18"/>
                    <a:pt x="209" y="18"/>
                    <a:pt x="209" y="18"/>
                  </a:cubicBezTo>
                  <a:lnTo>
                    <a:pt x="209" y="38"/>
                  </a:lnTo>
                  <a:close/>
                </a:path>
              </a:pathLst>
            </a:custGeom>
            <a:solidFill>
              <a:schemeClr val="accent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696" name="Freeform 16"/>
            <p:cNvSpPr>
              <a:spLocks/>
            </p:cNvSpPr>
            <p:nvPr/>
          </p:nvSpPr>
          <p:spPr bwMode="auto">
            <a:xfrm>
              <a:off x="11600494" y="4158984"/>
              <a:ext cx="511498" cy="196222"/>
            </a:xfrm>
            <a:custGeom>
              <a:avLst/>
              <a:gdLst>
                <a:gd name="T0" fmla="*/ 232 w 232"/>
                <a:gd name="T1" fmla="*/ 89 h 89"/>
                <a:gd name="T2" fmla="*/ 0 w 232"/>
                <a:gd name="T3" fmla="*/ 89 h 89"/>
                <a:gd name="T4" fmla="*/ 0 w 232"/>
                <a:gd name="T5" fmla="*/ 0 h 89"/>
                <a:gd name="T6" fmla="*/ 232 w 232"/>
                <a:gd name="T7" fmla="*/ 0 h 89"/>
                <a:gd name="T8" fmla="*/ 204 w 232"/>
                <a:gd name="T9" fmla="*/ 46 h 89"/>
                <a:gd name="T10" fmla="*/ 232 w 232"/>
                <a:gd name="T11" fmla="*/ 89 h 89"/>
              </a:gdLst>
              <a:ahLst/>
              <a:cxnLst>
                <a:cxn ang="0">
                  <a:pos x="T0" y="T1"/>
                </a:cxn>
                <a:cxn ang="0">
                  <a:pos x="T2" y="T3"/>
                </a:cxn>
                <a:cxn ang="0">
                  <a:pos x="T4" y="T5"/>
                </a:cxn>
                <a:cxn ang="0">
                  <a:pos x="T6" y="T7"/>
                </a:cxn>
                <a:cxn ang="0">
                  <a:pos x="T8" y="T9"/>
                </a:cxn>
                <a:cxn ang="0">
                  <a:pos x="T10" y="T11"/>
                </a:cxn>
              </a:cxnLst>
              <a:rect l="0" t="0" r="r" b="b"/>
              <a:pathLst>
                <a:path w="232" h="89">
                  <a:moveTo>
                    <a:pt x="232" y="89"/>
                  </a:moveTo>
                  <a:lnTo>
                    <a:pt x="0" y="89"/>
                  </a:lnTo>
                  <a:lnTo>
                    <a:pt x="0" y="0"/>
                  </a:lnTo>
                  <a:lnTo>
                    <a:pt x="232" y="0"/>
                  </a:lnTo>
                  <a:lnTo>
                    <a:pt x="204" y="46"/>
                  </a:lnTo>
                  <a:lnTo>
                    <a:pt x="232" y="89"/>
                  </a:ln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697" name="Rectangle 30"/>
            <p:cNvSpPr>
              <a:spLocks noChangeArrowheads="1"/>
            </p:cNvSpPr>
            <p:nvPr/>
          </p:nvSpPr>
          <p:spPr bwMode="auto">
            <a:xfrm>
              <a:off x="11373406" y="4919853"/>
              <a:ext cx="449765" cy="1202498"/>
            </a:xfrm>
            <a:prstGeom prst="rect">
              <a:avLst/>
            </a:prstGeom>
            <a:solidFill>
              <a:schemeClr val="accent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698" name="Freeform 31"/>
            <p:cNvSpPr>
              <a:spLocks/>
            </p:cNvSpPr>
            <p:nvPr/>
          </p:nvSpPr>
          <p:spPr bwMode="auto">
            <a:xfrm>
              <a:off x="11373406" y="4558041"/>
              <a:ext cx="449765" cy="341733"/>
            </a:xfrm>
            <a:custGeom>
              <a:avLst/>
              <a:gdLst>
                <a:gd name="T0" fmla="*/ 103 w 204"/>
                <a:gd name="T1" fmla="*/ 0 h 155"/>
                <a:gd name="T2" fmla="*/ 0 w 204"/>
                <a:gd name="T3" fmla="*/ 155 h 155"/>
                <a:gd name="T4" fmla="*/ 204 w 204"/>
                <a:gd name="T5" fmla="*/ 155 h 155"/>
                <a:gd name="T6" fmla="*/ 103 w 204"/>
                <a:gd name="T7" fmla="*/ 0 h 155"/>
              </a:gdLst>
              <a:ahLst/>
              <a:cxnLst>
                <a:cxn ang="0">
                  <a:pos x="T0" y="T1"/>
                </a:cxn>
                <a:cxn ang="0">
                  <a:pos x="T2" y="T3"/>
                </a:cxn>
                <a:cxn ang="0">
                  <a:pos x="T4" y="T5"/>
                </a:cxn>
                <a:cxn ang="0">
                  <a:pos x="T6" y="T7"/>
                </a:cxn>
              </a:cxnLst>
              <a:rect l="0" t="0" r="r" b="b"/>
              <a:pathLst>
                <a:path w="204" h="155">
                  <a:moveTo>
                    <a:pt x="103" y="0"/>
                  </a:moveTo>
                  <a:lnTo>
                    <a:pt x="0" y="155"/>
                  </a:lnTo>
                  <a:lnTo>
                    <a:pt x="204" y="155"/>
                  </a:lnTo>
                  <a:lnTo>
                    <a:pt x="103" y="0"/>
                  </a:ln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699" name="Oval 32"/>
            <p:cNvSpPr>
              <a:spLocks noChangeArrowheads="1"/>
            </p:cNvSpPr>
            <p:nvPr/>
          </p:nvSpPr>
          <p:spPr bwMode="auto">
            <a:xfrm>
              <a:off x="11532146" y="4696937"/>
              <a:ext cx="132283" cy="127874"/>
            </a:xfrm>
            <a:prstGeom prst="ellipse">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700" name="Rectangle 33"/>
            <p:cNvSpPr>
              <a:spLocks noChangeArrowheads="1"/>
            </p:cNvSpPr>
            <p:nvPr/>
          </p:nvSpPr>
          <p:spPr bwMode="auto">
            <a:xfrm>
              <a:off x="11878731" y="4919853"/>
              <a:ext cx="447561" cy="1202498"/>
            </a:xfrm>
            <a:prstGeom prst="rect">
              <a:avLst/>
            </a:prstGeom>
            <a:solidFill>
              <a:schemeClr val="accent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701" name="Freeform 700"/>
            <p:cNvSpPr>
              <a:spLocks/>
            </p:cNvSpPr>
            <p:nvPr/>
          </p:nvSpPr>
          <p:spPr bwMode="auto">
            <a:xfrm>
              <a:off x="11454983" y="5064078"/>
              <a:ext cx="284412" cy="266774"/>
            </a:xfrm>
            <a:custGeom>
              <a:avLst/>
              <a:gdLst>
                <a:gd name="connsiteX0" fmla="*/ 165100 w 204788"/>
                <a:gd name="connsiteY0" fmla="*/ 128587 h 192088"/>
                <a:gd name="connsiteX1" fmla="*/ 204788 w 204788"/>
                <a:gd name="connsiteY1" fmla="*/ 128587 h 192088"/>
                <a:gd name="connsiteX2" fmla="*/ 204788 w 204788"/>
                <a:gd name="connsiteY2" fmla="*/ 141851 h 192088"/>
                <a:gd name="connsiteX3" fmla="*/ 204788 w 204788"/>
                <a:gd name="connsiteY3" fmla="*/ 192088 h 192088"/>
                <a:gd name="connsiteX4" fmla="*/ 171294 w 204788"/>
                <a:gd name="connsiteY4" fmla="*/ 192088 h 192088"/>
                <a:gd name="connsiteX5" fmla="*/ 165100 w 204788"/>
                <a:gd name="connsiteY5" fmla="*/ 192088 h 192088"/>
                <a:gd name="connsiteX6" fmla="*/ 55563 w 204788"/>
                <a:gd name="connsiteY6" fmla="*/ 128587 h 192088"/>
                <a:gd name="connsiteX7" fmla="*/ 155575 w 204788"/>
                <a:gd name="connsiteY7" fmla="*/ 128587 h 192088"/>
                <a:gd name="connsiteX8" fmla="*/ 155575 w 204788"/>
                <a:gd name="connsiteY8" fmla="*/ 192088 h 192088"/>
                <a:gd name="connsiteX9" fmla="*/ 146910 w 204788"/>
                <a:gd name="connsiteY9" fmla="*/ 192088 h 192088"/>
                <a:gd name="connsiteX10" fmla="*/ 67596 w 204788"/>
                <a:gd name="connsiteY10" fmla="*/ 192088 h 192088"/>
                <a:gd name="connsiteX11" fmla="*/ 55563 w 204788"/>
                <a:gd name="connsiteY11" fmla="*/ 192088 h 192088"/>
                <a:gd name="connsiteX12" fmla="*/ 0 w 204788"/>
                <a:gd name="connsiteY12" fmla="*/ 128587 h 192088"/>
                <a:gd name="connsiteX13" fmla="*/ 41275 w 204788"/>
                <a:gd name="connsiteY13" fmla="*/ 128587 h 192088"/>
                <a:gd name="connsiteX14" fmla="*/ 41275 w 204788"/>
                <a:gd name="connsiteY14" fmla="*/ 192088 h 192088"/>
                <a:gd name="connsiteX15" fmla="*/ 0 w 204788"/>
                <a:gd name="connsiteY15" fmla="*/ 192088 h 192088"/>
                <a:gd name="connsiteX16" fmla="*/ 0 w 204788"/>
                <a:gd name="connsiteY16" fmla="*/ 133874 h 192088"/>
                <a:gd name="connsiteX17" fmla="*/ 165100 w 204788"/>
                <a:gd name="connsiteY17" fmla="*/ 25323 h 192088"/>
                <a:gd name="connsiteX18" fmla="*/ 174639 w 204788"/>
                <a:gd name="connsiteY18" fmla="*/ 32015 h 192088"/>
                <a:gd name="connsiteX19" fmla="*/ 204788 w 204788"/>
                <a:gd name="connsiteY19" fmla="*/ 105191 h 192088"/>
                <a:gd name="connsiteX20" fmla="*/ 204788 w 204788"/>
                <a:gd name="connsiteY20" fmla="*/ 116053 h 192088"/>
                <a:gd name="connsiteX21" fmla="*/ 204788 w 204788"/>
                <a:gd name="connsiteY21" fmla="*/ 119062 h 192088"/>
                <a:gd name="connsiteX22" fmla="*/ 165100 w 204788"/>
                <a:gd name="connsiteY22" fmla="*/ 119062 h 192088"/>
                <a:gd name="connsiteX23" fmla="*/ 41275 w 204788"/>
                <a:gd name="connsiteY23" fmla="*/ 23463 h 192088"/>
                <a:gd name="connsiteX24" fmla="*/ 41275 w 204788"/>
                <a:gd name="connsiteY24" fmla="*/ 119062 h 192088"/>
                <a:gd name="connsiteX25" fmla="*/ 0 w 204788"/>
                <a:gd name="connsiteY25" fmla="*/ 119062 h 192088"/>
                <a:gd name="connsiteX26" fmla="*/ 0 w 204788"/>
                <a:gd name="connsiteY26" fmla="*/ 105191 h 192088"/>
                <a:gd name="connsiteX27" fmla="*/ 29581 w 204788"/>
                <a:gd name="connsiteY27" fmla="*/ 32015 h 192088"/>
                <a:gd name="connsiteX28" fmla="*/ 100119 w 204788"/>
                <a:gd name="connsiteY28" fmla="*/ 0 h 192088"/>
                <a:gd name="connsiteX29" fmla="*/ 141432 w 204788"/>
                <a:gd name="connsiteY29" fmla="*/ 8719 h 192088"/>
                <a:gd name="connsiteX30" fmla="*/ 155575 w 204788"/>
                <a:gd name="connsiteY30" fmla="*/ 18641 h 192088"/>
                <a:gd name="connsiteX31" fmla="*/ 155575 w 204788"/>
                <a:gd name="connsiteY31" fmla="*/ 119062 h 192088"/>
                <a:gd name="connsiteX32" fmla="*/ 55563 w 204788"/>
                <a:gd name="connsiteY32" fmla="*/ 119062 h 192088"/>
                <a:gd name="connsiteX33" fmla="*/ 55563 w 204788"/>
                <a:gd name="connsiteY33" fmla="*/ 13014 h 192088"/>
                <a:gd name="connsiteX34" fmla="*/ 61437 w 204788"/>
                <a:gd name="connsiteY34" fmla="*/ 8719 h 192088"/>
                <a:gd name="connsiteX35" fmla="*/ 100119 w 204788"/>
                <a:gd name="connsiteY35" fmla="*/ 0 h 192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04788" h="192088">
                  <a:moveTo>
                    <a:pt x="165100" y="128587"/>
                  </a:moveTo>
                  <a:lnTo>
                    <a:pt x="204788" y="128587"/>
                  </a:lnTo>
                  <a:lnTo>
                    <a:pt x="204788" y="141851"/>
                  </a:lnTo>
                  <a:cubicBezTo>
                    <a:pt x="204788" y="154071"/>
                    <a:pt x="204788" y="170364"/>
                    <a:pt x="204788" y="192088"/>
                  </a:cubicBezTo>
                  <a:cubicBezTo>
                    <a:pt x="204788" y="192088"/>
                    <a:pt x="204788" y="192088"/>
                    <a:pt x="171294" y="192088"/>
                  </a:cubicBezTo>
                  <a:lnTo>
                    <a:pt x="165100" y="192088"/>
                  </a:lnTo>
                  <a:close/>
                  <a:moveTo>
                    <a:pt x="55563" y="128587"/>
                  </a:moveTo>
                  <a:lnTo>
                    <a:pt x="155575" y="128587"/>
                  </a:lnTo>
                  <a:lnTo>
                    <a:pt x="155575" y="192088"/>
                  </a:lnTo>
                  <a:lnTo>
                    <a:pt x="146910" y="192088"/>
                  </a:lnTo>
                  <a:cubicBezTo>
                    <a:pt x="127618" y="192088"/>
                    <a:pt x="101894" y="192088"/>
                    <a:pt x="67596" y="192088"/>
                  </a:cubicBezTo>
                  <a:lnTo>
                    <a:pt x="55563" y="192088"/>
                  </a:lnTo>
                  <a:close/>
                  <a:moveTo>
                    <a:pt x="0" y="128587"/>
                  </a:moveTo>
                  <a:lnTo>
                    <a:pt x="41275" y="128587"/>
                  </a:lnTo>
                  <a:lnTo>
                    <a:pt x="41275" y="192088"/>
                  </a:lnTo>
                  <a:lnTo>
                    <a:pt x="0" y="192088"/>
                  </a:lnTo>
                  <a:cubicBezTo>
                    <a:pt x="0" y="192088"/>
                    <a:pt x="0" y="192088"/>
                    <a:pt x="0" y="133874"/>
                  </a:cubicBezTo>
                  <a:close/>
                  <a:moveTo>
                    <a:pt x="165100" y="25323"/>
                  </a:moveTo>
                  <a:lnTo>
                    <a:pt x="174639" y="32015"/>
                  </a:lnTo>
                  <a:cubicBezTo>
                    <a:pt x="193411" y="51453"/>
                    <a:pt x="204788" y="77750"/>
                    <a:pt x="204788" y="105191"/>
                  </a:cubicBezTo>
                  <a:cubicBezTo>
                    <a:pt x="204788" y="105191"/>
                    <a:pt x="204788" y="105191"/>
                    <a:pt x="204788" y="116053"/>
                  </a:cubicBezTo>
                  <a:lnTo>
                    <a:pt x="204788" y="119062"/>
                  </a:lnTo>
                  <a:lnTo>
                    <a:pt x="165100" y="119062"/>
                  </a:lnTo>
                  <a:close/>
                  <a:moveTo>
                    <a:pt x="41275" y="23463"/>
                  </a:moveTo>
                  <a:lnTo>
                    <a:pt x="41275" y="119062"/>
                  </a:lnTo>
                  <a:lnTo>
                    <a:pt x="0" y="119062"/>
                  </a:lnTo>
                  <a:lnTo>
                    <a:pt x="0" y="105191"/>
                  </a:lnTo>
                  <a:cubicBezTo>
                    <a:pt x="0" y="77750"/>
                    <a:pt x="11377" y="51453"/>
                    <a:pt x="29581" y="32015"/>
                  </a:cubicBezTo>
                  <a:close/>
                  <a:moveTo>
                    <a:pt x="100119" y="0"/>
                  </a:moveTo>
                  <a:cubicBezTo>
                    <a:pt x="114909" y="0"/>
                    <a:pt x="128846" y="3145"/>
                    <a:pt x="141432" y="8719"/>
                  </a:cubicBezTo>
                  <a:lnTo>
                    <a:pt x="155575" y="18641"/>
                  </a:lnTo>
                  <a:lnTo>
                    <a:pt x="155575" y="119062"/>
                  </a:lnTo>
                  <a:lnTo>
                    <a:pt x="55563" y="119062"/>
                  </a:lnTo>
                  <a:lnTo>
                    <a:pt x="55563" y="13014"/>
                  </a:lnTo>
                  <a:lnTo>
                    <a:pt x="61437" y="8719"/>
                  </a:lnTo>
                  <a:cubicBezTo>
                    <a:pt x="73383" y="3145"/>
                    <a:pt x="86466" y="0"/>
                    <a:pt x="100119" y="0"/>
                  </a:cubicBezTo>
                  <a:close/>
                </a:path>
              </a:pathLst>
            </a:custGeom>
            <a:solidFill>
              <a:schemeClr val="bg1"/>
            </a:solidFill>
            <a:ln>
              <a:noFill/>
            </a:ln>
          </p:spPr>
          <p:txBody>
            <a:bodyPr vert="horz" wrap="square" lIns="91440" tIns="45720" rIns="91440" bIns="45720" numCol="1" anchor="t" anchorCtr="0" compatLnSpc="1">
              <a:prstTxWarp prst="textNoShape">
                <a:avLst/>
              </a:prstTxWarp>
              <a:noAutofit/>
            </a:bodyPr>
            <a:lstStyle/>
            <a:p>
              <a:endParaRPr lang="en-IN" sz="1350"/>
            </a:p>
          </p:txBody>
        </p:sp>
        <p:sp>
          <p:nvSpPr>
            <p:cNvPr id="702" name="Rectangle 54"/>
            <p:cNvSpPr>
              <a:spLocks noChangeArrowheads="1"/>
            </p:cNvSpPr>
            <p:nvPr/>
          </p:nvSpPr>
          <p:spPr bwMode="auto">
            <a:xfrm>
              <a:off x="11991172" y="5090535"/>
              <a:ext cx="70552" cy="119055"/>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703" name="Rectangle 55"/>
            <p:cNvSpPr>
              <a:spLocks noChangeArrowheads="1"/>
            </p:cNvSpPr>
            <p:nvPr/>
          </p:nvSpPr>
          <p:spPr bwMode="auto">
            <a:xfrm>
              <a:off x="12143299" y="5090535"/>
              <a:ext cx="68348" cy="119055"/>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704" name="Rectangle 56"/>
            <p:cNvSpPr>
              <a:spLocks noChangeArrowheads="1"/>
            </p:cNvSpPr>
            <p:nvPr/>
          </p:nvSpPr>
          <p:spPr bwMode="auto">
            <a:xfrm>
              <a:off x="11991172" y="5399199"/>
              <a:ext cx="70552" cy="127874"/>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705" name="Rectangle 57"/>
            <p:cNvSpPr>
              <a:spLocks noChangeArrowheads="1"/>
            </p:cNvSpPr>
            <p:nvPr/>
          </p:nvSpPr>
          <p:spPr bwMode="auto">
            <a:xfrm>
              <a:off x="12143299" y="5399199"/>
              <a:ext cx="68348" cy="127874"/>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706" name="Rectangle 58"/>
            <p:cNvSpPr>
              <a:spLocks noChangeArrowheads="1"/>
            </p:cNvSpPr>
            <p:nvPr/>
          </p:nvSpPr>
          <p:spPr bwMode="auto">
            <a:xfrm>
              <a:off x="11991172" y="5716679"/>
              <a:ext cx="70552" cy="121260"/>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707" name="Rectangle 59"/>
            <p:cNvSpPr>
              <a:spLocks noChangeArrowheads="1"/>
            </p:cNvSpPr>
            <p:nvPr/>
          </p:nvSpPr>
          <p:spPr bwMode="auto">
            <a:xfrm>
              <a:off x="12143299" y="5716679"/>
              <a:ext cx="68348" cy="121260"/>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708" name="Freeform 80"/>
            <p:cNvSpPr>
              <a:spLocks/>
            </p:cNvSpPr>
            <p:nvPr/>
          </p:nvSpPr>
          <p:spPr bwMode="auto">
            <a:xfrm>
              <a:off x="11600494" y="4076358"/>
              <a:ext cx="0" cy="462994"/>
            </a:xfrm>
            <a:custGeom>
              <a:avLst/>
              <a:gdLst>
                <a:gd name="T0" fmla="*/ 210 h 210"/>
                <a:gd name="T1" fmla="*/ 0 h 210"/>
                <a:gd name="T2" fmla="*/ 210 h 210"/>
              </a:gdLst>
              <a:ahLst/>
              <a:cxnLst>
                <a:cxn ang="0">
                  <a:pos x="0" y="T0"/>
                </a:cxn>
                <a:cxn ang="0">
                  <a:pos x="0" y="T1"/>
                </a:cxn>
                <a:cxn ang="0">
                  <a:pos x="0" y="T2"/>
                </a:cxn>
              </a:cxnLst>
              <a:rect l="0" t="0" r="r" b="b"/>
              <a:pathLst>
                <a:path h="210">
                  <a:moveTo>
                    <a:pt x="0" y="210"/>
                  </a:moveTo>
                  <a:lnTo>
                    <a:pt x="0" y="0"/>
                  </a:lnTo>
                  <a:lnTo>
                    <a:pt x="0" y="210"/>
                  </a:lnTo>
                  <a:close/>
                </a:path>
              </a:pathLst>
            </a:custGeom>
            <a:solidFill>
              <a:srgbClr val="6DC2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709" name="Line 81"/>
            <p:cNvSpPr>
              <a:spLocks noChangeShapeType="1"/>
            </p:cNvSpPr>
            <p:nvPr/>
          </p:nvSpPr>
          <p:spPr bwMode="auto">
            <a:xfrm flipV="1">
              <a:off x="11600494" y="4158984"/>
              <a:ext cx="0" cy="462994"/>
            </a:xfrm>
            <a:prstGeom prst="line">
              <a:avLst/>
            </a:prstGeom>
            <a:solidFill>
              <a:srgbClr val="B2B2B2"/>
            </a:solidFill>
            <a:ln w="9525">
              <a:solidFill>
                <a:schemeClr val="accent1"/>
              </a:solidFill>
              <a:miter lim="800000"/>
              <a:headEnd/>
              <a:tailEnd/>
            </a:ln>
          </p:spPr>
          <p:txBody>
            <a:bodyPr vert="horz" wrap="square" lIns="91440" tIns="45720" rIns="91440" bIns="45720" numCol="1" anchor="t" anchorCtr="0" compatLnSpc="1">
              <a:prstTxWarp prst="textNoShape">
                <a:avLst/>
              </a:prstTxWarp>
            </a:bodyPr>
            <a:lstStyle/>
            <a:p>
              <a:endParaRPr lang="en-IN" sz="1350"/>
            </a:p>
          </p:txBody>
        </p:sp>
        <p:sp>
          <p:nvSpPr>
            <p:cNvPr id="710" name="Freeform 709"/>
            <p:cNvSpPr>
              <a:spLocks/>
            </p:cNvSpPr>
            <p:nvPr/>
          </p:nvSpPr>
          <p:spPr bwMode="auto">
            <a:xfrm flipH="1">
              <a:off x="4733400" y="6045494"/>
              <a:ext cx="7728475" cy="949031"/>
            </a:xfrm>
            <a:custGeom>
              <a:avLst/>
              <a:gdLst>
                <a:gd name="connsiteX0" fmla="*/ 2969244 w 7703075"/>
                <a:gd name="connsiteY0" fmla="*/ 0 h 949031"/>
                <a:gd name="connsiteX1" fmla="*/ 3256676 w 7703075"/>
                <a:gd name="connsiteY1" fmla="*/ 0 h 949031"/>
                <a:gd name="connsiteX2" fmla="*/ 3778747 w 7703075"/>
                <a:gd name="connsiteY2" fmla="*/ 20131 h 949031"/>
                <a:gd name="connsiteX3" fmla="*/ 4030983 w 7703075"/>
                <a:gd name="connsiteY3" fmla="*/ 37386 h 949031"/>
                <a:gd name="connsiteX4" fmla="*/ 4130705 w 7703075"/>
                <a:gd name="connsiteY4" fmla="*/ 43138 h 949031"/>
                <a:gd name="connsiteX5" fmla="*/ 7703075 w 7703075"/>
                <a:gd name="connsiteY5" fmla="*/ 949031 h 949031"/>
                <a:gd name="connsiteX6" fmla="*/ 1661135 w 7703075"/>
                <a:gd name="connsiteY6" fmla="*/ 949031 h 949031"/>
                <a:gd name="connsiteX7" fmla="*/ 262928 w 7703075"/>
                <a:gd name="connsiteY7" fmla="*/ 949031 h 949031"/>
                <a:gd name="connsiteX8" fmla="*/ 0 w 7703075"/>
                <a:gd name="connsiteY8" fmla="*/ 949031 h 949031"/>
                <a:gd name="connsiteX9" fmla="*/ 0 w 7703075"/>
                <a:gd name="connsiteY9" fmla="*/ 358820 h 949031"/>
                <a:gd name="connsiteX10" fmla="*/ 510673 w 7703075"/>
                <a:gd name="connsiteY10" fmla="*/ 241572 h 949031"/>
                <a:gd name="connsiteX11" fmla="*/ 2969244 w 7703075"/>
                <a:gd name="connsiteY11" fmla="*/ 0 h 949031"/>
                <a:gd name="connsiteX0" fmla="*/ 2994644 w 7728475"/>
                <a:gd name="connsiteY0" fmla="*/ 0 h 949031"/>
                <a:gd name="connsiteX1" fmla="*/ 3282076 w 7728475"/>
                <a:gd name="connsiteY1" fmla="*/ 0 h 949031"/>
                <a:gd name="connsiteX2" fmla="*/ 3804147 w 7728475"/>
                <a:gd name="connsiteY2" fmla="*/ 20131 h 949031"/>
                <a:gd name="connsiteX3" fmla="*/ 4056383 w 7728475"/>
                <a:gd name="connsiteY3" fmla="*/ 37386 h 949031"/>
                <a:gd name="connsiteX4" fmla="*/ 4156105 w 7728475"/>
                <a:gd name="connsiteY4" fmla="*/ 43138 h 949031"/>
                <a:gd name="connsiteX5" fmla="*/ 7728475 w 7728475"/>
                <a:gd name="connsiteY5" fmla="*/ 949031 h 949031"/>
                <a:gd name="connsiteX6" fmla="*/ 1686535 w 7728475"/>
                <a:gd name="connsiteY6" fmla="*/ 949031 h 949031"/>
                <a:gd name="connsiteX7" fmla="*/ 288328 w 7728475"/>
                <a:gd name="connsiteY7" fmla="*/ 949031 h 949031"/>
                <a:gd name="connsiteX8" fmla="*/ 25400 w 7728475"/>
                <a:gd name="connsiteY8" fmla="*/ 949031 h 949031"/>
                <a:gd name="connsiteX9" fmla="*/ 0 w 7728475"/>
                <a:gd name="connsiteY9" fmla="*/ 41320 h 949031"/>
                <a:gd name="connsiteX10" fmla="*/ 536073 w 7728475"/>
                <a:gd name="connsiteY10" fmla="*/ 241572 h 949031"/>
                <a:gd name="connsiteX11" fmla="*/ 2994644 w 7728475"/>
                <a:gd name="connsiteY11" fmla="*/ 0 h 949031"/>
                <a:gd name="connsiteX0" fmla="*/ 2994644 w 7728475"/>
                <a:gd name="connsiteY0" fmla="*/ 42650 h 991681"/>
                <a:gd name="connsiteX1" fmla="*/ 3282076 w 7728475"/>
                <a:gd name="connsiteY1" fmla="*/ 42650 h 991681"/>
                <a:gd name="connsiteX2" fmla="*/ 3804147 w 7728475"/>
                <a:gd name="connsiteY2" fmla="*/ 62781 h 991681"/>
                <a:gd name="connsiteX3" fmla="*/ 4056383 w 7728475"/>
                <a:gd name="connsiteY3" fmla="*/ 80036 h 991681"/>
                <a:gd name="connsiteX4" fmla="*/ 4156105 w 7728475"/>
                <a:gd name="connsiteY4" fmla="*/ 85788 h 991681"/>
                <a:gd name="connsiteX5" fmla="*/ 7728475 w 7728475"/>
                <a:gd name="connsiteY5" fmla="*/ 991681 h 991681"/>
                <a:gd name="connsiteX6" fmla="*/ 1686535 w 7728475"/>
                <a:gd name="connsiteY6" fmla="*/ 991681 h 991681"/>
                <a:gd name="connsiteX7" fmla="*/ 288328 w 7728475"/>
                <a:gd name="connsiteY7" fmla="*/ 991681 h 991681"/>
                <a:gd name="connsiteX8" fmla="*/ 25400 w 7728475"/>
                <a:gd name="connsiteY8" fmla="*/ 991681 h 991681"/>
                <a:gd name="connsiteX9" fmla="*/ 0 w 7728475"/>
                <a:gd name="connsiteY9" fmla="*/ 83970 h 991681"/>
                <a:gd name="connsiteX10" fmla="*/ 536073 w 7728475"/>
                <a:gd name="connsiteY10" fmla="*/ 81022 h 991681"/>
                <a:gd name="connsiteX11" fmla="*/ 2994644 w 7728475"/>
                <a:gd name="connsiteY11" fmla="*/ 42650 h 991681"/>
                <a:gd name="connsiteX0" fmla="*/ 2994644 w 7728475"/>
                <a:gd name="connsiteY0" fmla="*/ 0 h 949031"/>
                <a:gd name="connsiteX1" fmla="*/ 3282076 w 7728475"/>
                <a:gd name="connsiteY1" fmla="*/ 0 h 949031"/>
                <a:gd name="connsiteX2" fmla="*/ 3804147 w 7728475"/>
                <a:gd name="connsiteY2" fmla="*/ 20131 h 949031"/>
                <a:gd name="connsiteX3" fmla="*/ 4056383 w 7728475"/>
                <a:gd name="connsiteY3" fmla="*/ 37386 h 949031"/>
                <a:gd name="connsiteX4" fmla="*/ 4156105 w 7728475"/>
                <a:gd name="connsiteY4" fmla="*/ 43138 h 949031"/>
                <a:gd name="connsiteX5" fmla="*/ 7728475 w 7728475"/>
                <a:gd name="connsiteY5" fmla="*/ 949031 h 949031"/>
                <a:gd name="connsiteX6" fmla="*/ 1686535 w 7728475"/>
                <a:gd name="connsiteY6" fmla="*/ 949031 h 949031"/>
                <a:gd name="connsiteX7" fmla="*/ 288328 w 7728475"/>
                <a:gd name="connsiteY7" fmla="*/ 949031 h 949031"/>
                <a:gd name="connsiteX8" fmla="*/ 25400 w 7728475"/>
                <a:gd name="connsiteY8" fmla="*/ 949031 h 949031"/>
                <a:gd name="connsiteX9" fmla="*/ 0 w 7728475"/>
                <a:gd name="connsiteY9" fmla="*/ 41320 h 949031"/>
                <a:gd name="connsiteX10" fmla="*/ 510673 w 7728475"/>
                <a:gd name="connsiteY10" fmla="*/ 178072 h 949031"/>
                <a:gd name="connsiteX11" fmla="*/ 2994644 w 7728475"/>
                <a:gd name="connsiteY11" fmla="*/ 0 h 949031"/>
                <a:gd name="connsiteX0" fmla="*/ 2994644 w 7728475"/>
                <a:gd name="connsiteY0" fmla="*/ 34548 h 983579"/>
                <a:gd name="connsiteX1" fmla="*/ 3282076 w 7728475"/>
                <a:gd name="connsiteY1" fmla="*/ 34548 h 983579"/>
                <a:gd name="connsiteX2" fmla="*/ 3804147 w 7728475"/>
                <a:gd name="connsiteY2" fmla="*/ 54679 h 983579"/>
                <a:gd name="connsiteX3" fmla="*/ 4056383 w 7728475"/>
                <a:gd name="connsiteY3" fmla="*/ 71934 h 983579"/>
                <a:gd name="connsiteX4" fmla="*/ 4156105 w 7728475"/>
                <a:gd name="connsiteY4" fmla="*/ 77686 h 983579"/>
                <a:gd name="connsiteX5" fmla="*/ 7728475 w 7728475"/>
                <a:gd name="connsiteY5" fmla="*/ 983579 h 983579"/>
                <a:gd name="connsiteX6" fmla="*/ 1686535 w 7728475"/>
                <a:gd name="connsiteY6" fmla="*/ 983579 h 983579"/>
                <a:gd name="connsiteX7" fmla="*/ 288328 w 7728475"/>
                <a:gd name="connsiteY7" fmla="*/ 983579 h 983579"/>
                <a:gd name="connsiteX8" fmla="*/ 25400 w 7728475"/>
                <a:gd name="connsiteY8" fmla="*/ 983579 h 983579"/>
                <a:gd name="connsiteX9" fmla="*/ 0 w 7728475"/>
                <a:gd name="connsiteY9" fmla="*/ 75868 h 983579"/>
                <a:gd name="connsiteX10" fmla="*/ 485273 w 7728475"/>
                <a:gd name="connsiteY10" fmla="*/ 85620 h 983579"/>
                <a:gd name="connsiteX11" fmla="*/ 2994644 w 7728475"/>
                <a:gd name="connsiteY11" fmla="*/ 34548 h 983579"/>
                <a:gd name="connsiteX0" fmla="*/ 2994644 w 7728475"/>
                <a:gd name="connsiteY0" fmla="*/ 0 h 949031"/>
                <a:gd name="connsiteX1" fmla="*/ 3282076 w 7728475"/>
                <a:gd name="connsiteY1" fmla="*/ 0 h 949031"/>
                <a:gd name="connsiteX2" fmla="*/ 3804147 w 7728475"/>
                <a:gd name="connsiteY2" fmla="*/ 20131 h 949031"/>
                <a:gd name="connsiteX3" fmla="*/ 4056383 w 7728475"/>
                <a:gd name="connsiteY3" fmla="*/ 37386 h 949031"/>
                <a:gd name="connsiteX4" fmla="*/ 4156105 w 7728475"/>
                <a:gd name="connsiteY4" fmla="*/ 43138 h 949031"/>
                <a:gd name="connsiteX5" fmla="*/ 7728475 w 7728475"/>
                <a:gd name="connsiteY5" fmla="*/ 949031 h 949031"/>
                <a:gd name="connsiteX6" fmla="*/ 1686535 w 7728475"/>
                <a:gd name="connsiteY6" fmla="*/ 949031 h 949031"/>
                <a:gd name="connsiteX7" fmla="*/ 288328 w 7728475"/>
                <a:gd name="connsiteY7" fmla="*/ 949031 h 949031"/>
                <a:gd name="connsiteX8" fmla="*/ 25400 w 7728475"/>
                <a:gd name="connsiteY8" fmla="*/ 949031 h 949031"/>
                <a:gd name="connsiteX9" fmla="*/ 0 w 7728475"/>
                <a:gd name="connsiteY9" fmla="*/ 41320 h 949031"/>
                <a:gd name="connsiteX10" fmla="*/ 485273 w 7728475"/>
                <a:gd name="connsiteY10" fmla="*/ 51072 h 949031"/>
                <a:gd name="connsiteX11" fmla="*/ 2994644 w 7728475"/>
                <a:gd name="connsiteY11" fmla="*/ 0 h 949031"/>
                <a:gd name="connsiteX0" fmla="*/ 2994644 w 7728475"/>
                <a:gd name="connsiteY0" fmla="*/ 0 h 949031"/>
                <a:gd name="connsiteX1" fmla="*/ 3282076 w 7728475"/>
                <a:gd name="connsiteY1" fmla="*/ 0 h 949031"/>
                <a:gd name="connsiteX2" fmla="*/ 3804147 w 7728475"/>
                <a:gd name="connsiteY2" fmla="*/ 20131 h 949031"/>
                <a:gd name="connsiteX3" fmla="*/ 4056383 w 7728475"/>
                <a:gd name="connsiteY3" fmla="*/ 37386 h 949031"/>
                <a:gd name="connsiteX4" fmla="*/ 4156105 w 7728475"/>
                <a:gd name="connsiteY4" fmla="*/ 43138 h 949031"/>
                <a:gd name="connsiteX5" fmla="*/ 7728475 w 7728475"/>
                <a:gd name="connsiteY5" fmla="*/ 949031 h 949031"/>
                <a:gd name="connsiteX6" fmla="*/ 1686535 w 7728475"/>
                <a:gd name="connsiteY6" fmla="*/ 949031 h 949031"/>
                <a:gd name="connsiteX7" fmla="*/ 288328 w 7728475"/>
                <a:gd name="connsiteY7" fmla="*/ 949031 h 949031"/>
                <a:gd name="connsiteX8" fmla="*/ 25400 w 7728475"/>
                <a:gd name="connsiteY8" fmla="*/ 949031 h 949031"/>
                <a:gd name="connsiteX9" fmla="*/ 0 w 7728475"/>
                <a:gd name="connsiteY9" fmla="*/ 41320 h 949031"/>
                <a:gd name="connsiteX10" fmla="*/ 485273 w 7728475"/>
                <a:gd name="connsiteY10" fmla="*/ 51072 h 949031"/>
                <a:gd name="connsiteX11" fmla="*/ 2994644 w 7728475"/>
                <a:gd name="connsiteY11" fmla="*/ 0 h 949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728475" h="949031">
                  <a:moveTo>
                    <a:pt x="2994644" y="0"/>
                  </a:moveTo>
                  <a:lnTo>
                    <a:pt x="3282076" y="0"/>
                  </a:lnTo>
                  <a:cubicBezTo>
                    <a:pt x="3452189" y="2876"/>
                    <a:pt x="3628168" y="8628"/>
                    <a:pt x="3804147" y="20131"/>
                  </a:cubicBezTo>
                  <a:cubicBezTo>
                    <a:pt x="3886270" y="23007"/>
                    <a:pt x="3968394" y="28759"/>
                    <a:pt x="4056383" y="37386"/>
                  </a:cubicBezTo>
                  <a:cubicBezTo>
                    <a:pt x="4091579" y="37386"/>
                    <a:pt x="4120909" y="40262"/>
                    <a:pt x="4156105" y="43138"/>
                  </a:cubicBezTo>
                  <a:cubicBezTo>
                    <a:pt x="5464214" y="152420"/>
                    <a:pt x="6719530" y="454385"/>
                    <a:pt x="7728475" y="949031"/>
                  </a:cubicBezTo>
                  <a:lnTo>
                    <a:pt x="1686535" y="949031"/>
                  </a:lnTo>
                  <a:lnTo>
                    <a:pt x="288328" y="949031"/>
                  </a:lnTo>
                  <a:lnTo>
                    <a:pt x="25400" y="949031"/>
                  </a:lnTo>
                  <a:lnTo>
                    <a:pt x="0" y="41320"/>
                  </a:lnTo>
                  <a:cubicBezTo>
                    <a:pt x="195624" y="78437"/>
                    <a:pt x="315049" y="90155"/>
                    <a:pt x="485273" y="51072"/>
                  </a:cubicBezTo>
                  <a:cubicBezTo>
                    <a:pt x="1310145" y="19900"/>
                    <a:pt x="2158745" y="2876"/>
                    <a:pt x="2994644" y="0"/>
                  </a:cubicBezTo>
                  <a:close/>
                </a:path>
              </a:pathLst>
            </a:custGeom>
            <a:solidFill>
              <a:srgbClr val="B9D532"/>
            </a:solidFill>
            <a:ln>
              <a:noFill/>
            </a:ln>
          </p:spPr>
          <p:txBody>
            <a:bodyPr vert="horz" wrap="square" lIns="91440" tIns="45720" rIns="91440" bIns="45720" numCol="1" anchor="t" anchorCtr="0" compatLnSpc="1">
              <a:prstTxWarp prst="textNoShape">
                <a:avLst/>
              </a:prstTxWarp>
              <a:noAutofit/>
            </a:bodyPr>
            <a:lstStyle/>
            <a:p>
              <a:endParaRPr lang="en-IN" sz="1350"/>
            </a:p>
          </p:txBody>
        </p:sp>
        <p:sp>
          <p:nvSpPr>
            <p:cNvPr id="711" name="Freeform 6"/>
            <p:cNvSpPr>
              <a:spLocks/>
            </p:cNvSpPr>
            <p:nvPr/>
          </p:nvSpPr>
          <p:spPr bwMode="auto">
            <a:xfrm>
              <a:off x="7969563" y="6041956"/>
              <a:ext cx="1233035" cy="478937"/>
            </a:xfrm>
            <a:custGeom>
              <a:avLst/>
              <a:gdLst>
                <a:gd name="T0" fmla="*/ 298 w 323"/>
                <a:gd name="T1" fmla="*/ 10 h 227"/>
                <a:gd name="T2" fmla="*/ 140 w 323"/>
                <a:gd name="T3" fmla="*/ 169 h 227"/>
                <a:gd name="T4" fmla="*/ 254 w 323"/>
                <a:gd name="T5" fmla="*/ 227 h 227"/>
                <a:gd name="T6" fmla="*/ 247 w 323"/>
                <a:gd name="T7" fmla="*/ 200 h 227"/>
                <a:gd name="T8" fmla="*/ 318 w 323"/>
                <a:gd name="T9" fmla="*/ 0 h 227"/>
                <a:gd name="T10" fmla="*/ 298 w 323"/>
                <a:gd name="T11" fmla="*/ 10 h 227"/>
                <a:gd name="connsiteX0" fmla="*/ 5111 w 5737"/>
                <a:gd name="connsiteY0" fmla="*/ 441 h 10000"/>
                <a:gd name="connsiteX1" fmla="*/ 219 w 5737"/>
                <a:gd name="connsiteY1" fmla="*/ 7445 h 10000"/>
                <a:gd name="connsiteX2" fmla="*/ 3749 w 5737"/>
                <a:gd name="connsiteY2" fmla="*/ 10000 h 10000"/>
                <a:gd name="connsiteX3" fmla="*/ 3532 w 5737"/>
                <a:gd name="connsiteY3" fmla="*/ 8811 h 10000"/>
                <a:gd name="connsiteX4" fmla="*/ 5730 w 5737"/>
                <a:gd name="connsiteY4" fmla="*/ 0 h 10000"/>
                <a:gd name="connsiteX5" fmla="*/ 5111 w 5737"/>
                <a:gd name="connsiteY5" fmla="*/ 441 h 10000"/>
                <a:gd name="connsiteX0" fmla="*/ 8559 w 9650"/>
                <a:gd name="connsiteY0" fmla="*/ 441 h 9327"/>
                <a:gd name="connsiteX1" fmla="*/ 32 w 9650"/>
                <a:gd name="connsiteY1" fmla="*/ 7445 h 9327"/>
                <a:gd name="connsiteX2" fmla="*/ 5807 w 9650"/>
                <a:gd name="connsiteY2" fmla="*/ 8811 h 9327"/>
                <a:gd name="connsiteX3" fmla="*/ 9638 w 9650"/>
                <a:gd name="connsiteY3" fmla="*/ 0 h 9327"/>
                <a:gd name="connsiteX4" fmla="*/ 8559 w 9650"/>
                <a:gd name="connsiteY4" fmla="*/ 441 h 9327"/>
                <a:gd name="connsiteX0" fmla="*/ 8954 w 10001"/>
                <a:gd name="connsiteY0" fmla="*/ 55 h 10000"/>
                <a:gd name="connsiteX1" fmla="*/ 33 w 10001"/>
                <a:gd name="connsiteY1" fmla="*/ 7982 h 10000"/>
                <a:gd name="connsiteX2" fmla="*/ 6018 w 10001"/>
                <a:gd name="connsiteY2" fmla="*/ 9447 h 10000"/>
                <a:gd name="connsiteX3" fmla="*/ 9988 w 10001"/>
                <a:gd name="connsiteY3" fmla="*/ 0 h 10000"/>
                <a:gd name="connsiteX4" fmla="*/ 8954 w 10001"/>
                <a:gd name="connsiteY4" fmla="*/ 55 h 10000"/>
                <a:gd name="connsiteX0" fmla="*/ 8954 w 10001"/>
                <a:gd name="connsiteY0" fmla="*/ 55 h 10000"/>
                <a:gd name="connsiteX1" fmla="*/ 33 w 10001"/>
                <a:gd name="connsiteY1" fmla="*/ 7982 h 10000"/>
                <a:gd name="connsiteX2" fmla="*/ 6018 w 10001"/>
                <a:gd name="connsiteY2" fmla="*/ 9447 h 10000"/>
                <a:gd name="connsiteX3" fmla="*/ 9988 w 10001"/>
                <a:gd name="connsiteY3" fmla="*/ 0 h 10000"/>
                <a:gd name="connsiteX4" fmla="*/ 8954 w 10001"/>
                <a:gd name="connsiteY4" fmla="*/ 55 h 10000"/>
                <a:gd name="connsiteX0" fmla="*/ 8954 w 10001"/>
                <a:gd name="connsiteY0" fmla="*/ 0 h 10093"/>
                <a:gd name="connsiteX1" fmla="*/ 33 w 10001"/>
                <a:gd name="connsiteY1" fmla="*/ 8075 h 10093"/>
                <a:gd name="connsiteX2" fmla="*/ 6018 w 10001"/>
                <a:gd name="connsiteY2" fmla="*/ 9540 h 10093"/>
                <a:gd name="connsiteX3" fmla="*/ 9988 w 10001"/>
                <a:gd name="connsiteY3" fmla="*/ 93 h 10093"/>
                <a:gd name="connsiteX4" fmla="*/ 8954 w 10001"/>
                <a:gd name="connsiteY4" fmla="*/ 0 h 10093"/>
                <a:gd name="connsiteX0" fmla="*/ 8628 w 10001"/>
                <a:gd name="connsiteY0" fmla="*/ 0 h 10093"/>
                <a:gd name="connsiteX1" fmla="*/ 33 w 10001"/>
                <a:gd name="connsiteY1" fmla="*/ 8075 h 10093"/>
                <a:gd name="connsiteX2" fmla="*/ 6018 w 10001"/>
                <a:gd name="connsiteY2" fmla="*/ 9540 h 10093"/>
                <a:gd name="connsiteX3" fmla="*/ 9988 w 10001"/>
                <a:gd name="connsiteY3" fmla="*/ 93 h 10093"/>
                <a:gd name="connsiteX4" fmla="*/ 8628 w 10001"/>
                <a:gd name="connsiteY4" fmla="*/ 0 h 10093"/>
                <a:gd name="connsiteX0" fmla="*/ 8627 w 10000"/>
                <a:gd name="connsiteY0" fmla="*/ 0 h 11141"/>
                <a:gd name="connsiteX1" fmla="*/ 32 w 10000"/>
                <a:gd name="connsiteY1" fmla="*/ 8075 h 11141"/>
                <a:gd name="connsiteX2" fmla="*/ 6203 w 10000"/>
                <a:gd name="connsiteY2" fmla="*/ 10767 h 11141"/>
                <a:gd name="connsiteX3" fmla="*/ 9987 w 10000"/>
                <a:gd name="connsiteY3" fmla="*/ 93 h 11141"/>
                <a:gd name="connsiteX4" fmla="*/ 8627 w 10000"/>
                <a:gd name="connsiteY4" fmla="*/ 0 h 11141"/>
                <a:gd name="connsiteX0" fmla="*/ 8627 w 10000"/>
                <a:gd name="connsiteY0" fmla="*/ 0 h 11141"/>
                <a:gd name="connsiteX1" fmla="*/ 32 w 10000"/>
                <a:gd name="connsiteY1" fmla="*/ 8075 h 11141"/>
                <a:gd name="connsiteX2" fmla="*/ 6203 w 10000"/>
                <a:gd name="connsiteY2" fmla="*/ 10767 h 11141"/>
                <a:gd name="connsiteX3" fmla="*/ 9987 w 10000"/>
                <a:gd name="connsiteY3" fmla="*/ 93 h 11141"/>
                <a:gd name="connsiteX4" fmla="*/ 8627 w 10000"/>
                <a:gd name="connsiteY4" fmla="*/ 0 h 11141"/>
                <a:gd name="connsiteX0" fmla="*/ 8623 w 10000"/>
                <a:gd name="connsiteY0" fmla="*/ 0 h 11967"/>
                <a:gd name="connsiteX1" fmla="*/ 28 w 10000"/>
                <a:gd name="connsiteY1" fmla="*/ 8075 h 11967"/>
                <a:gd name="connsiteX2" fmla="*/ 7037 w 10000"/>
                <a:gd name="connsiteY2" fmla="*/ 11667 h 11967"/>
                <a:gd name="connsiteX3" fmla="*/ 9983 w 10000"/>
                <a:gd name="connsiteY3" fmla="*/ 93 h 11967"/>
                <a:gd name="connsiteX4" fmla="*/ 8623 w 10000"/>
                <a:gd name="connsiteY4" fmla="*/ 0 h 11967"/>
                <a:gd name="connsiteX0" fmla="*/ 8626 w 10000"/>
                <a:gd name="connsiteY0" fmla="*/ 0 h 10707"/>
                <a:gd name="connsiteX1" fmla="*/ 31 w 10000"/>
                <a:gd name="connsiteY1" fmla="*/ 8075 h 10707"/>
                <a:gd name="connsiteX2" fmla="*/ 6295 w 10000"/>
                <a:gd name="connsiteY2" fmla="*/ 10276 h 10707"/>
                <a:gd name="connsiteX3" fmla="*/ 9986 w 10000"/>
                <a:gd name="connsiteY3" fmla="*/ 93 h 10707"/>
                <a:gd name="connsiteX4" fmla="*/ 8626 w 10000"/>
                <a:gd name="connsiteY4" fmla="*/ 0 h 10707"/>
                <a:gd name="connsiteX0" fmla="*/ 8626 w 10000"/>
                <a:gd name="connsiteY0" fmla="*/ 0 h 10342"/>
                <a:gd name="connsiteX1" fmla="*/ 31 w 10000"/>
                <a:gd name="connsiteY1" fmla="*/ 8075 h 10342"/>
                <a:gd name="connsiteX2" fmla="*/ 6295 w 10000"/>
                <a:gd name="connsiteY2" fmla="*/ 10276 h 10342"/>
                <a:gd name="connsiteX3" fmla="*/ 9986 w 10000"/>
                <a:gd name="connsiteY3" fmla="*/ 93 h 10342"/>
                <a:gd name="connsiteX4" fmla="*/ 8626 w 10000"/>
                <a:gd name="connsiteY4" fmla="*/ 0 h 10342"/>
                <a:gd name="connsiteX0" fmla="*/ 8595 w 9969"/>
                <a:gd name="connsiteY0" fmla="*/ 0 h 10346"/>
                <a:gd name="connsiteX1" fmla="*/ 0 w 9969"/>
                <a:gd name="connsiteY1" fmla="*/ 8075 h 10346"/>
                <a:gd name="connsiteX2" fmla="*/ 6264 w 9969"/>
                <a:gd name="connsiteY2" fmla="*/ 10276 h 10346"/>
                <a:gd name="connsiteX3" fmla="*/ 9955 w 9969"/>
                <a:gd name="connsiteY3" fmla="*/ 93 h 10346"/>
                <a:gd name="connsiteX4" fmla="*/ 8595 w 9969"/>
                <a:gd name="connsiteY4" fmla="*/ 0 h 10346"/>
                <a:gd name="connsiteX0" fmla="*/ 8622 w 9986"/>
                <a:gd name="connsiteY0" fmla="*/ 0 h 7805"/>
                <a:gd name="connsiteX1" fmla="*/ 0 w 9986"/>
                <a:gd name="connsiteY1" fmla="*/ 7805 h 7805"/>
                <a:gd name="connsiteX2" fmla="*/ 9986 w 9986"/>
                <a:gd name="connsiteY2" fmla="*/ 90 h 7805"/>
                <a:gd name="connsiteX3" fmla="*/ 8622 w 9986"/>
                <a:gd name="connsiteY3" fmla="*/ 0 h 7805"/>
                <a:gd name="connsiteX0" fmla="*/ 8697 w 10063"/>
                <a:gd name="connsiteY0" fmla="*/ 0 h 13536"/>
                <a:gd name="connsiteX1" fmla="*/ 63 w 10063"/>
                <a:gd name="connsiteY1" fmla="*/ 10000 h 13536"/>
                <a:gd name="connsiteX2" fmla="*/ 6626 w 10063"/>
                <a:gd name="connsiteY2" fmla="*/ 13130 h 13536"/>
                <a:gd name="connsiteX3" fmla="*/ 10063 w 10063"/>
                <a:gd name="connsiteY3" fmla="*/ 115 h 13536"/>
                <a:gd name="connsiteX4" fmla="*/ 8697 w 10063"/>
                <a:gd name="connsiteY4" fmla="*/ 0 h 13536"/>
                <a:gd name="connsiteX0" fmla="*/ 8697 w 10132"/>
                <a:gd name="connsiteY0" fmla="*/ 0 h 13536"/>
                <a:gd name="connsiteX1" fmla="*/ 63 w 10132"/>
                <a:gd name="connsiteY1" fmla="*/ 10000 h 13536"/>
                <a:gd name="connsiteX2" fmla="*/ 6626 w 10132"/>
                <a:gd name="connsiteY2" fmla="*/ 13130 h 13536"/>
                <a:gd name="connsiteX3" fmla="*/ 10063 w 10132"/>
                <a:gd name="connsiteY3" fmla="*/ 115 h 13536"/>
                <a:gd name="connsiteX4" fmla="*/ 8697 w 10132"/>
                <a:gd name="connsiteY4" fmla="*/ 0 h 13536"/>
                <a:gd name="connsiteX0" fmla="*/ 8704 w 10126"/>
                <a:gd name="connsiteY0" fmla="*/ 0 h 13818"/>
                <a:gd name="connsiteX1" fmla="*/ 70 w 10126"/>
                <a:gd name="connsiteY1" fmla="*/ 10000 h 13818"/>
                <a:gd name="connsiteX2" fmla="*/ 6025 w 10126"/>
                <a:gd name="connsiteY2" fmla="*/ 13434 h 13818"/>
                <a:gd name="connsiteX3" fmla="*/ 10070 w 10126"/>
                <a:gd name="connsiteY3" fmla="*/ 115 h 13818"/>
                <a:gd name="connsiteX4" fmla="*/ 8704 w 10126"/>
                <a:gd name="connsiteY4" fmla="*/ 0 h 13818"/>
                <a:gd name="connsiteX0" fmla="*/ 8704 w 10134"/>
                <a:gd name="connsiteY0" fmla="*/ 0 h 13818"/>
                <a:gd name="connsiteX1" fmla="*/ 70 w 10134"/>
                <a:gd name="connsiteY1" fmla="*/ 10000 h 13818"/>
                <a:gd name="connsiteX2" fmla="*/ 6025 w 10134"/>
                <a:gd name="connsiteY2" fmla="*/ 13434 h 13818"/>
                <a:gd name="connsiteX3" fmla="*/ 10070 w 10134"/>
                <a:gd name="connsiteY3" fmla="*/ 115 h 13818"/>
                <a:gd name="connsiteX4" fmla="*/ 8704 w 10134"/>
                <a:gd name="connsiteY4" fmla="*/ 0 h 13818"/>
                <a:gd name="connsiteX0" fmla="*/ 8704 w 10180"/>
                <a:gd name="connsiteY0" fmla="*/ 0 h 13818"/>
                <a:gd name="connsiteX1" fmla="*/ 70 w 10180"/>
                <a:gd name="connsiteY1" fmla="*/ 10000 h 13818"/>
                <a:gd name="connsiteX2" fmla="*/ 6025 w 10180"/>
                <a:gd name="connsiteY2" fmla="*/ 13434 h 13818"/>
                <a:gd name="connsiteX3" fmla="*/ 10070 w 10180"/>
                <a:gd name="connsiteY3" fmla="*/ 115 h 13818"/>
                <a:gd name="connsiteX4" fmla="*/ 8704 w 10180"/>
                <a:gd name="connsiteY4" fmla="*/ 0 h 13818"/>
                <a:gd name="connsiteX0" fmla="*/ 8197 w 9673"/>
                <a:gd name="connsiteY0" fmla="*/ 0 h 13784"/>
                <a:gd name="connsiteX1" fmla="*/ 78 w 9673"/>
                <a:gd name="connsiteY1" fmla="*/ 9493 h 13784"/>
                <a:gd name="connsiteX2" fmla="*/ 5518 w 9673"/>
                <a:gd name="connsiteY2" fmla="*/ 13434 h 13784"/>
                <a:gd name="connsiteX3" fmla="*/ 9563 w 9673"/>
                <a:gd name="connsiteY3" fmla="*/ 115 h 13784"/>
                <a:gd name="connsiteX4" fmla="*/ 8197 w 9673"/>
                <a:gd name="connsiteY4" fmla="*/ 0 h 13784"/>
                <a:gd name="connsiteX0" fmla="*/ 8393 w 9918"/>
                <a:gd name="connsiteY0" fmla="*/ 0 h 10049"/>
                <a:gd name="connsiteX1" fmla="*/ 0 w 9918"/>
                <a:gd name="connsiteY1" fmla="*/ 6887 h 10049"/>
                <a:gd name="connsiteX2" fmla="*/ 5624 w 9918"/>
                <a:gd name="connsiteY2" fmla="*/ 9746 h 10049"/>
                <a:gd name="connsiteX3" fmla="*/ 9805 w 9918"/>
                <a:gd name="connsiteY3" fmla="*/ 83 h 10049"/>
                <a:gd name="connsiteX4" fmla="*/ 8393 w 9918"/>
                <a:gd name="connsiteY4" fmla="*/ 0 h 10049"/>
                <a:gd name="connsiteX0" fmla="*/ 8462 w 9915"/>
                <a:gd name="connsiteY0" fmla="*/ 0 h 10000"/>
                <a:gd name="connsiteX1" fmla="*/ 0 w 9915"/>
                <a:gd name="connsiteY1" fmla="*/ 6853 h 10000"/>
                <a:gd name="connsiteX2" fmla="*/ 5670 w 9915"/>
                <a:gd name="connsiteY2" fmla="*/ 9698 h 10000"/>
                <a:gd name="connsiteX3" fmla="*/ 9886 w 9915"/>
                <a:gd name="connsiteY3" fmla="*/ 83 h 10000"/>
                <a:gd name="connsiteX4" fmla="*/ 8462 w 9915"/>
                <a:gd name="connsiteY4" fmla="*/ 0 h 10000"/>
                <a:gd name="connsiteX0" fmla="*/ 8535 w 9997"/>
                <a:gd name="connsiteY0" fmla="*/ 0 h 10000"/>
                <a:gd name="connsiteX1" fmla="*/ 0 w 9997"/>
                <a:gd name="connsiteY1" fmla="*/ 6853 h 10000"/>
                <a:gd name="connsiteX2" fmla="*/ 5719 w 9997"/>
                <a:gd name="connsiteY2" fmla="*/ 9698 h 10000"/>
                <a:gd name="connsiteX3" fmla="*/ 9971 w 9997"/>
                <a:gd name="connsiteY3" fmla="*/ 83 h 10000"/>
                <a:gd name="connsiteX4" fmla="*/ 8535 w 9997"/>
                <a:gd name="connsiteY4" fmla="*/ 0 h 10000"/>
                <a:gd name="connsiteX0" fmla="*/ 8538 w 9996"/>
                <a:gd name="connsiteY0" fmla="*/ 0 h 9866"/>
                <a:gd name="connsiteX1" fmla="*/ 0 w 9996"/>
                <a:gd name="connsiteY1" fmla="*/ 6853 h 9866"/>
                <a:gd name="connsiteX2" fmla="*/ 5229 w 9996"/>
                <a:gd name="connsiteY2" fmla="*/ 9552 h 9866"/>
                <a:gd name="connsiteX3" fmla="*/ 9974 w 9996"/>
                <a:gd name="connsiteY3" fmla="*/ 83 h 9866"/>
                <a:gd name="connsiteX4" fmla="*/ 8538 w 9996"/>
                <a:gd name="connsiteY4" fmla="*/ 0 h 9866"/>
                <a:gd name="connsiteX0" fmla="*/ 8541 w 10004"/>
                <a:gd name="connsiteY0" fmla="*/ 0 h 10000"/>
                <a:gd name="connsiteX1" fmla="*/ 0 w 10004"/>
                <a:gd name="connsiteY1" fmla="*/ 6946 h 10000"/>
                <a:gd name="connsiteX2" fmla="*/ 5231 w 10004"/>
                <a:gd name="connsiteY2" fmla="*/ 9682 h 10000"/>
                <a:gd name="connsiteX3" fmla="*/ 9978 w 10004"/>
                <a:gd name="connsiteY3" fmla="*/ 84 h 10000"/>
                <a:gd name="connsiteX4" fmla="*/ 8541 w 10004"/>
                <a:gd name="connsiteY4" fmla="*/ 0 h 10000"/>
                <a:gd name="connsiteX0" fmla="*/ 8541 w 9991"/>
                <a:gd name="connsiteY0" fmla="*/ 0 h 10000"/>
                <a:gd name="connsiteX1" fmla="*/ 0 w 9991"/>
                <a:gd name="connsiteY1" fmla="*/ 6946 h 10000"/>
                <a:gd name="connsiteX2" fmla="*/ 5231 w 9991"/>
                <a:gd name="connsiteY2" fmla="*/ 9682 h 10000"/>
                <a:gd name="connsiteX3" fmla="*/ 9978 w 9991"/>
                <a:gd name="connsiteY3" fmla="*/ 84 h 10000"/>
                <a:gd name="connsiteX4" fmla="*/ 8541 w 9991"/>
                <a:gd name="connsiteY4" fmla="*/ 0 h 10000"/>
                <a:gd name="connsiteX0" fmla="*/ 8549 w 10058"/>
                <a:gd name="connsiteY0" fmla="*/ 0 h 10000"/>
                <a:gd name="connsiteX1" fmla="*/ 0 w 10058"/>
                <a:gd name="connsiteY1" fmla="*/ 6946 h 10000"/>
                <a:gd name="connsiteX2" fmla="*/ 5236 w 10058"/>
                <a:gd name="connsiteY2" fmla="*/ 9682 h 10000"/>
                <a:gd name="connsiteX3" fmla="*/ 9987 w 10058"/>
                <a:gd name="connsiteY3" fmla="*/ 84 h 10000"/>
                <a:gd name="connsiteX4" fmla="*/ 8549 w 10058"/>
                <a:gd name="connsiteY4" fmla="*/ 0 h 10000"/>
                <a:gd name="connsiteX0" fmla="*/ 8056 w 9565"/>
                <a:gd name="connsiteY0" fmla="*/ 0 h 10029"/>
                <a:gd name="connsiteX1" fmla="*/ 0 w 9565"/>
                <a:gd name="connsiteY1" fmla="*/ 7243 h 10029"/>
                <a:gd name="connsiteX2" fmla="*/ 4743 w 9565"/>
                <a:gd name="connsiteY2" fmla="*/ 9682 h 10029"/>
                <a:gd name="connsiteX3" fmla="*/ 9494 w 9565"/>
                <a:gd name="connsiteY3" fmla="*/ 84 h 10029"/>
                <a:gd name="connsiteX4" fmla="*/ 8056 w 9565"/>
                <a:gd name="connsiteY4" fmla="*/ 0 h 10029"/>
                <a:gd name="connsiteX0" fmla="*/ 8422 w 10000"/>
                <a:gd name="connsiteY0" fmla="*/ 0 h 10001"/>
                <a:gd name="connsiteX1" fmla="*/ 0 w 10000"/>
                <a:gd name="connsiteY1" fmla="*/ 7222 h 10001"/>
                <a:gd name="connsiteX2" fmla="*/ 4959 w 10000"/>
                <a:gd name="connsiteY2" fmla="*/ 9654 h 10001"/>
                <a:gd name="connsiteX3" fmla="*/ 9926 w 10000"/>
                <a:gd name="connsiteY3" fmla="*/ 84 h 10001"/>
                <a:gd name="connsiteX4" fmla="*/ 8422 w 10000"/>
                <a:gd name="connsiteY4" fmla="*/ 0 h 100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1">
                  <a:moveTo>
                    <a:pt x="8422" y="0"/>
                  </a:moveTo>
                  <a:cubicBezTo>
                    <a:pt x="8422" y="0"/>
                    <a:pt x="7309" y="5131"/>
                    <a:pt x="0" y="7222"/>
                  </a:cubicBezTo>
                  <a:cubicBezTo>
                    <a:pt x="906" y="8659"/>
                    <a:pt x="3122" y="10857"/>
                    <a:pt x="4959" y="9654"/>
                  </a:cubicBezTo>
                  <a:cubicBezTo>
                    <a:pt x="7410" y="9635"/>
                    <a:pt x="10525" y="3737"/>
                    <a:pt x="9926" y="84"/>
                  </a:cubicBezTo>
                  <a:lnTo>
                    <a:pt x="8422" y="0"/>
                  </a:lnTo>
                  <a:close/>
                </a:path>
              </a:pathLst>
            </a:custGeom>
            <a:solidFill>
              <a:srgbClr val="E8E8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dirty="0"/>
            </a:p>
          </p:txBody>
        </p:sp>
        <p:sp>
          <p:nvSpPr>
            <p:cNvPr id="712" name="Freeform 6"/>
            <p:cNvSpPr>
              <a:spLocks/>
            </p:cNvSpPr>
            <p:nvPr/>
          </p:nvSpPr>
          <p:spPr bwMode="auto">
            <a:xfrm>
              <a:off x="8097184" y="6041957"/>
              <a:ext cx="1060730" cy="436730"/>
            </a:xfrm>
            <a:custGeom>
              <a:avLst/>
              <a:gdLst>
                <a:gd name="T0" fmla="*/ 298 w 323"/>
                <a:gd name="T1" fmla="*/ 10 h 227"/>
                <a:gd name="T2" fmla="*/ 140 w 323"/>
                <a:gd name="T3" fmla="*/ 169 h 227"/>
                <a:gd name="T4" fmla="*/ 254 w 323"/>
                <a:gd name="T5" fmla="*/ 227 h 227"/>
                <a:gd name="T6" fmla="*/ 247 w 323"/>
                <a:gd name="T7" fmla="*/ 200 h 227"/>
                <a:gd name="T8" fmla="*/ 318 w 323"/>
                <a:gd name="T9" fmla="*/ 0 h 227"/>
                <a:gd name="T10" fmla="*/ 298 w 323"/>
                <a:gd name="T11" fmla="*/ 10 h 227"/>
                <a:gd name="connsiteX0" fmla="*/ 5111 w 5737"/>
                <a:gd name="connsiteY0" fmla="*/ 441 h 10000"/>
                <a:gd name="connsiteX1" fmla="*/ 219 w 5737"/>
                <a:gd name="connsiteY1" fmla="*/ 7445 h 10000"/>
                <a:gd name="connsiteX2" fmla="*/ 3749 w 5737"/>
                <a:gd name="connsiteY2" fmla="*/ 10000 h 10000"/>
                <a:gd name="connsiteX3" fmla="*/ 3532 w 5737"/>
                <a:gd name="connsiteY3" fmla="*/ 8811 h 10000"/>
                <a:gd name="connsiteX4" fmla="*/ 5730 w 5737"/>
                <a:gd name="connsiteY4" fmla="*/ 0 h 10000"/>
                <a:gd name="connsiteX5" fmla="*/ 5111 w 5737"/>
                <a:gd name="connsiteY5" fmla="*/ 441 h 10000"/>
                <a:gd name="connsiteX0" fmla="*/ 8559 w 9650"/>
                <a:gd name="connsiteY0" fmla="*/ 441 h 9327"/>
                <a:gd name="connsiteX1" fmla="*/ 32 w 9650"/>
                <a:gd name="connsiteY1" fmla="*/ 7445 h 9327"/>
                <a:gd name="connsiteX2" fmla="*/ 5807 w 9650"/>
                <a:gd name="connsiteY2" fmla="*/ 8811 h 9327"/>
                <a:gd name="connsiteX3" fmla="*/ 9638 w 9650"/>
                <a:gd name="connsiteY3" fmla="*/ 0 h 9327"/>
                <a:gd name="connsiteX4" fmla="*/ 8559 w 9650"/>
                <a:gd name="connsiteY4" fmla="*/ 441 h 9327"/>
                <a:gd name="connsiteX0" fmla="*/ 8954 w 10001"/>
                <a:gd name="connsiteY0" fmla="*/ 55 h 10000"/>
                <a:gd name="connsiteX1" fmla="*/ 33 w 10001"/>
                <a:gd name="connsiteY1" fmla="*/ 7982 h 10000"/>
                <a:gd name="connsiteX2" fmla="*/ 6018 w 10001"/>
                <a:gd name="connsiteY2" fmla="*/ 9447 h 10000"/>
                <a:gd name="connsiteX3" fmla="*/ 9988 w 10001"/>
                <a:gd name="connsiteY3" fmla="*/ 0 h 10000"/>
                <a:gd name="connsiteX4" fmla="*/ 8954 w 10001"/>
                <a:gd name="connsiteY4" fmla="*/ 55 h 10000"/>
                <a:gd name="connsiteX0" fmla="*/ 8954 w 10001"/>
                <a:gd name="connsiteY0" fmla="*/ 55 h 10000"/>
                <a:gd name="connsiteX1" fmla="*/ 33 w 10001"/>
                <a:gd name="connsiteY1" fmla="*/ 7982 h 10000"/>
                <a:gd name="connsiteX2" fmla="*/ 6018 w 10001"/>
                <a:gd name="connsiteY2" fmla="*/ 9447 h 10000"/>
                <a:gd name="connsiteX3" fmla="*/ 9988 w 10001"/>
                <a:gd name="connsiteY3" fmla="*/ 0 h 10000"/>
                <a:gd name="connsiteX4" fmla="*/ 8954 w 10001"/>
                <a:gd name="connsiteY4" fmla="*/ 55 h 10000"/>
                <a:gd name="connsiteX0" fmla="*/ 8954 w 10001"/>
                <a:gd name="connsiteY0" fmla="*/ 0 h 10093"/>
                <a:gd name="connsiteX1" fmla="*/ 33 w 10001"/>
                <a:gd name="connsiteY1" fmla="*/ 8075 h 10093"/>
                <a:gd name="connsiteX2" fmla="*/ 6018 w 10001"/>
                <a:gd name="connsiteY2" fmla="*/ 9540 h 10093"/>
                <a:gd name="connsiteX3" fmla="*/ 9988 w 10001"/>
                <a:gd name="connsiteY3" fmla="*/ 93 h 10093"/>
                <a:gd name="connsiteX4" fmla="*/ 8954 w 10001"/>
                <a:gd name="connsiteY4" fmla="*/ 0 h 100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1" h="10093">
                  <a:moveTo>
                    <a:pt x="8954" y="0"/>
                  </a:moveTo>
                  <a:cubicBezTo>
                    <a:pt x="8954" y="0"/>
                    <a:pt x="7807" y="5760"/>
                    <a:pt x="33" y="8075"/>
                  </a:cubicBezTo>
                  <a:cubicBezTo>
                    <a:pt x="-442" y="9571"/>
                    <a:pt x="4359" y="10870"/>
                    <a:pt x="6018" y="9540"/>
                  </a:cubicBezTo>
                  <a:cubicBezTo>
                    <a:pt x="6018" y="9540"/>
                    <a:pt x="10267" y="5760"/>
                    <a:pt x="9988" y="93"/>
                  </a:cubicBezTo>
                  <a:lnTo>
                    <a:pt x="8954" y="0"/>
                  </a:lnTo>
                  <a:close/>
                </a:path>
              </a:pathLst>
            </a:custGeom>
            <a:solidFill>
              <a:srgbClr val="D2D2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dirty="0"/>
            </a:p>
          </p:txBody>
        </p:sp>
        <p:sp>
          <p:nvSpPr>
            <p:cNvPr id="713" name="Freeform 712"/>
            <p:cNvSpPr>
              <a:spLocks/>
            </p:cNvSpPr>
            <p:nvPr/>
          </p:nvSpPr>
          <p:spPr bwMode="auto">
            <a:xfrm flipH="1">
              <a:off x="-25310" y="6541438"/>
              <a:ext cx="4661107" cy="451317"/>
            </a:xfrm>
            <a:custGeom>
              <a:avLst/>
              <a:gdLst>
                <a:gd name="connsiteX0" fmla="*/ 1922660 w 2948455"/>
                <a:gd name="connsiteY0" fmla="*/ 0 h 809625"/>
                <a:gd name="connsiteX1" fmla="*/ 2039071 w 2948455"/>
                <a:gd name="connsiteY1" fmla="*/ 3766 h 809625"/>
                <a:gd name="connsiteX2" fmla="*/ 2256873 w 2948455"/>
                <a:gd name="connsiteY2" fmla="*/ 18829 h 809625"/>
                <a:gd name="connsiteX3" fmla="*/ 2362018 w 2948455"/>
                <a:gd name="connsiteY3" fmla="*/ 33892 h 809625"/>
                <a:gd name="connsiteX4" fmla="*/ 2407080 w 2948455"/>
                <a:gd name="connsiteY4" fmla="*/ 41423 h 809625"/>
                <a:gd name="connsiteX5" fmla="*/ 2809473 w 2948455"/>
                <a:gd name="connsiteY5" fmla="*/ 140273 h 809625"/>
                <a:gd name="connsiteX6" fmla="*/ 2948455 w 2948455"/>
                <a:gd name="connsiteY6" fmla="*/ 191968 h 809625"/>
                <a:gd name="connsiteX7" fmla="*/ 2948455 w 2948455"/>
                <a:gd name="connsiteY7" fmla="*/ 809625 h 809625"/>
                <a:gd name="connsiteX8" fmla="*/ 2832709 w 2948455"/>
                <a:gd name="connsiteY8" fmla="*/ 809625 h 809625"/>
                <a:gd name="connsiteX9" fmla="*/ 1378157 w 2948455"/>
                <a:gd name="connsiteY9" fmla="*/ 809625 h 809625"/>
                <a:gd name="connsiteX10" fmla="*/ 0 w 2948455"/>
                <a:gd name="connsiteY10" fmla="*/ 809625 h 809625"/>
                <a:gd name="connsiteX11" fmla="*/ 1922660 w 2948455"/>
                <a:gd name="connsiteY11" fmla="*/ 0 h 809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948455" h="809625">
                  <a:moveTo>
                    <a:pt x="1922660" y="0"/>
                  </a:moveTo>
                  <a:cubicBezTo>
                    <a:pt x="1963967" y="0"/>
                    <a:pt x="2001519" y="0"/>
                    <a:pt x="2039071" y="3766"/>
                  </a:cubicBezTo>
                  <a:cubicBezTo>
                    <a:pt x="2114175" y="3766"/>
                    <a:pt x="2185524" y="11297"/>
                    <a:pt x="2256873" y="18829"/>
                  </a:cubicBezTo>
                  <a:cubicBezTo>
                    <a:pt x="2290670" y="22594"/>
                    <a:pt x="2328221" y="26360"/>
                    <a:pt x="2362018" y="33892"/>
                  </a:cubicBezTo>
                  <a:cubicBezTo>
                    <a:pt x="2377039" y="33892"/>
                    <a:pt x="2392060" y="37657"/>
                    <a:pt x="2407080" y="41423"/>
                  </a:cubicBezTo>
                  <a:cubicBezTo>
                    <a:pt x="2543206" y="64017"/>
                    <a:pt x="2677689" y="96967"/>
                    <a:pt x="2809473" y="140273"/>
                  </a:cubicBezTo>
                  <a:lnTo>
                    <a:pt x="2948455" y="191968"/>
                  </a:lnTo>
                  <a:lnTo>
                    <a:pt x="2948455" y="809625"/>
                  </a:lnTo>
                  <a:lnTo>
                    <a:pt x="2832709" y="809625"/>
                  </a:lnTo>
                  <a:cubicBezTo>
                    <a:pt x="2478899" y="809625"/>
                    <a:pt x="2007152" y="809625"/>
                    <a:pt x="1378157" y="809625"/>
                  </a:cubicBezTo>
                  <a:cubicBezTo>
                    <a:pt x="1378157" y="809625"/>
                    <a:pt x="1378157" y="809625"/>
                    <a:pt x="0" y="809625"/>
                  </a:cubicBezTo>
                  <a:cubicBezTo>
                    <a:pt x="529483" y="274896"/>
                    <a:pt x="1224194" y="7532"/>
                    <a:pt x="1922660" y="0"/>
                  </a:cubicBezTo>
                  <a:close/>
                </a:path>
              </a:pathLst>
            </a:custGeom>
            <a:solidFill>
              <a:srgbClr val="79A500"/>
            </a:solidFill>
            <a:ln>
              <a:noFill/>
            </a:ln>
          </p:spPr>
          <p:txBody>
            <a:bodyPr vert="horz" wrap="square" lIns="91440" tIns="45720" rIns="91440" bIns="45720" numCol="1" anchor="t" anchorCtr="0" compatLnSpc="1">
              <a:prstTxWarp prst="textNoShape">
                <a:avLst/>
              </a:prstTxWarp>
              <a:noAutofit/>
            </a:bodyPr>
            <a:lstStyle/>
            <a:p>
              <a:endParaRPr lang="en-IN" sz="1350"/>
            </a:p>
          </p:txBody>
        </p:sp>
        <p:sp>
          <p:nvSpPr>
            <p:cNvPr id="714" name="Freeform 17"/>
            <p:cNvSpPr>
              <a:spLocks/>
            </p:cNvSpPr>
            <p:nvPr/>
          </p:nvSpPr>
          <p:spPr bwMode="auto">
            <a:xfrm flipH="1">
              <a:off x="3796133" y="6299851"/>
              <a:ext cx="5989638" cy="692905"/>
            </a:xfrm>
            <a:custGeom>
              <a:avLst/>
              <a:gdLst>
                <a:gd name="T0" fmla="*/ 986 w 1595"/>
                <a:gd name="T1" fmla="*/ 15 h 330"/>
                <a:gd name="T2" fmla="*/ 969 w 1595"/>
                <a:gd name="T3" fmla="*/ 13 h 330"/>
                <a:gd name="T4" fmla="*/ 926 w 1595"/>
                <a:gd name="T5" fmla="*/ 7 h 330"/>
                <a:gd name="T6" fmla="*/ 837 w 1595"/>
                <a:gd name="T7" fmla="*/ 0 h 330"/>
                <a:gd name="T8" fmla="*/ 788 w 1595"/>
                <a:gd name="T9" fmla="*/ 0 h 330"/>
                <a:gd name="T10" fmla="*/ 0 w 1595"/>
                <a:gd name="T11" fmla="*/ 330 h 330"/>
                <a:gd name="T12" fmla="*/ 565 w 1595"/>
                <a:gd name="T13" fmla="*/ 330 h 330"/>
                <a:gd name="T14" fmla="*/ 1595 w 1595"/>
                <a:gd name="T15" fmla="*/ 330 h 330"/>
                <a:gd name="T16" fmla="*/ 986 w 1595"/>
                <a:gd name="T17" fmla="*/ 15 h 330"/>
                <a:gd name="connsiteX0" fmla="*/ 6182 w 10000"/>
                <a:gd name="connsiteY0" fmla="*/ 455 h 10000"/>
                <a:gd name="connsiteX1" fmla="*/ 6075 w 10000"/>
                <a:gd name="connsiteY1" fmla="*/ 394 h 10000"/>
                <a:gd name="connsiteX2" fmla="*/ 5806 w 10000"/>
                <a:gd name="connsiteY2" fmla="*/ 212 h 10000"/>
                <a:gd name="connsiteX3" fmla="*/ 5248 w 10000"/>
                <a:gd name="connsiteY3" fmla="*/ 0 h 10000"/>
                <a:gd name="connsiteX4" fmla="*/ 4940 w 10000"/>
                <a:gd name="connsiteY4" fmla="*/ 0 h 10000"/>
                <a:gd name="connsiteX5" fmla="*/ 0 w 10000"/>
                <a:gd name="connsiteY5" fmla="*/ 10000 h 10000"/>
                <a:gd name="connsiteX6" fmla="*/ 3542 w 10000"/>
                <a:gd name="connsiteY6" fmla="*/ 10000 h 10000"/>
                <a:gd name="connsiteX7" fmla="*/ 10000 w 10000"/>
                <a:gd name="connsiteY7" fmla="*/ 10000 h 10000"/>
                <a:gd name="connsiteX8" fmla="*/ 6182 w 10000"/>
                <a:gd name="connsiteY8" fmla="*/ 455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000" h="10000">
                  <a:moveTo>
                    <a:pt x="6182" y="455"/>
                  </a:moveTo>
                  <a:cubicBezTo>
                    <a:pt x="6144" y="424"/>
                    <a:pt x="6113" y="394"/>
                    <a:pt x="6075" y="394"/>
                  </a:cubicBezTo>
                  <a:cubicBezTo>
                    <a:pt x="5981" y="303"/>
                    <a:pt x="5893" y="242"/>
                    <a:pt x="5806" y="212"/>
                  </a:cubicBezTo>
                  <a:cubicBezTo>
                    <a:pt x="5618" y="91"/>
                    <a:pt x="5429" y="30"/>
                    <a:pt x="5248" y="0"/>
                  </a:cubicBezTo>
                  <a:lnTo>
                    <a:pt x="4940" y="0"/>
                  </a:lnTo>
                  <a:cubicBezTo>
                    <a:pt x="3154" y="61"/>
                    <a:pt x="1431" y="2577"/>
                    <a:pt x="0" y="10000"/>
                  </a:cubicBezTo>
                  <a:lnTo>
                    <a:pt x="3542" y="10000"/>
                  </a:lnTo>
                  <a:lnTo>
                    <a:pt x="10000" y="10000"/>
                  </a:lnTo>
                  <a:cubicBezTo>
                    <a:pt x="8922" y="4788"/>
                    <a:pt x="7580" y="1606"/>
                    <a:pt x="6182" y="455"/>
                  </a:cubicBezTo>
                  <a:close/>
                </a:path>
              </a:pathLst>
            </a:custGeom>
            <a:solidFill>
              <a:srgbClr val="7FB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grpSp>
          <p:nvGrpSpPr>
            <p:cNvPr id="715" name="Group 714"/>
            <p:cNvGrpSpPr/>
            <p:nvPr/>
          </p:nvGrpSpPr>
          <p:grpSpPr>
            <a:xfrm>
              <a:off x="5034383" y="6301620"/>
              <a:ext cx="3049588" cy="692905"/>
              <a:chOff x="6454775" y="5748338"/>
              <a:chExt cx="3049588" cy="1243013"/>
            </a:xfrm>
          </p:grpSpPr>
          <p:sp>
            <p:nvSpPr>
              <p:cNvPr id="733" name="Freeform 18"/>
              <p:cNvSpPr>
                <a:spLocks/>
              </p:cNvSpPr>
              <p:nvPr/>
            </p:nvSpPr>
            <p:spPr bwMode="auto">
              <a:xfrm>
                <a:off x="6454775" y="5748338"/>
                <a:ext cx="2132013" cy="1243013"/>
              </a:xfrm>
              <a:custGeom>
                <a:avLst/>
                <a:gdLst>
                  <a:gd name="T0" fmla="*/ 568 w 568"/>
                  <a:gd name="T1" fmla="*/ 1 h 330"/>
                  <a:gd name="T2" fmla="*/ 559 w 568"/>
                  <a:gd name="T3" fmla="*/ 0 h 330"/>
                  <a:gd name="T4" fmla="*/ 0 w 568"/>
                  <a:gd name="T5" fmla="*/ 330 h 330"/>
                  <a:gd name="T6" fmla="*/ 106 w 568"/>
                  <a:gd name="T7" fmla="*/ 330 h 330"/>
                  <a:gd name="T8" fmla="*/ 568 w 568"/>
                  <a:gd name="T9" fmla="*/ 1 h 330"/>
                </a:gdLst>
                <a:ahLst/>
                <a:cxnLst>
                  <a:cxn ang="0">
                    <a:pos x="T0" y="T1"/>
                  </a:cxn>
                  <a:cxn ang="0">
                    <a:pos x="T2" y="T3"/>
                  </a:cxn>
                  <a:cxn ang="0">
                    <a:pos x="T4" y="T5"/>
                  </a:cxn>
                  <a:cxn ang="0">
                    <a:pos x="T6" y="T7"/>
                  </a:cxn>
                  <a:cxn ang="0">
                    <a:pos x="T8" y="T9"/>
                  </a:cxn>
                </a:cxnLst>
                <a:rect l="0" t="0" r="r" b="b"/>
                <a:pathLst>
                  <a:path w="568" h="330">
                    <a:moveTo>
                      <a:pt x="568" y="1"/>
                    </a:moveTo>
                    <a:cubicBezTo>
                      <a:pt x="565" y="1"/>
                      <a:pt x="562" y="1"/>
                      <a:pt x="559" y="0"/>
                    </a:cubicBezTo>
                    <a:cubicBezTo>
                      <a:pt x="221" y="64"/>
                      <a:pt x="0" y="330"/>
                      <a:pt x="0" y="330"/>
                    </a:cubicBezTo>
                    <a:cubicBezTo>
                      <a:pt x="106" y="330"/>
                      <a:pt x="106" y="330"/>
                      <a:pt x="106" y="330"/>
                    </a:cubicBezTo>
                    <a:cubicBezTo>
                      <a:pt x="106" y="330"/>
                      <a:pt x="314" y="75"/>
                      <a:pt x="568" y="1"/>
                    </a:cubicBezTo>
                    <a:close/>
                  </a:path>
                </a:pathLst>
              </a:custGeom>
              <a:solidFill>
                <a:srgbClr val="E8E8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734" name="Freeform 19"/>
              <p:cNvSpPr>
                <a:spLocks/>
              </p:cNvSpPr>
              <p:nvPr/>
            </p:nvSpPr>
            <p:spPr bwMode="auto">
              <a:xfrm>
                <a:off x="8797925" y="5891213"/>
                <a:ext cx="706438" cy="1100138"/>
              </a:xfrm>
              <a:custGeom>
                <a:avLst/>
                <a:gdLst>
                  <a:gd name="T0" fmla="*/ 188 w 188"/>
                  <a:gd name="T1" fmla="*/ 5 h 292"/>
                  <a:gd name="T2" fmla="*/ 168 w 188"/>
                  <a:gd name="T3" fmla="*/ 0 h 292"/>
                  <a:gd name="T4" fmla="*/ 25 w 188"/>
                  <a:gd name="T5" fmla="*/ 292 h 292"/>
                  <a:gd name="T6" fmla="*/ 68 w 188"/>
                  <a:gd name="T7" fmla="*/ 292 h 292"/>
                  <a:gd name="T8" fmla="*/ 188 w 188"/>
                  <a:gd name="T9" fmla="*/ 5 h 292"/>
                </a:gdLst>
                <a:ahLst/>
                <a:cxnLst>
                  <a:cxn ang="0">
                    <a:pos x="T0" y="T1"/>
                  </a:cxn>
                  <a:cxn ang="0">
                    <a:pos x="T2" y="T3"/>
                  </a:cxn>
                  <a:cxn ang="0">
                    <a:pos x="T4" y="T5"/>
                  </a:cxn>
                  <a:cxn ang="0">
                    <a:pos x="T6" y="T7"/>
                  </a:cxn>
                  <a:cxn ang="0">
                    <a:pos x="T8" y="T9"/>
                  </a:cxn>
                </a:cxnLst>
                <a:rect l="0" t="0" r="r" b="b"/>
                <a:pathLst>
                  <a:path w="188" h="292">
                    <a:moveTo>
                      <a:pt x="188" y="5"/>
                    </a:moveTo>
                    <a:cubicBezTo>
                      <a:pt x="181" y="3"/>
                      <a:pt x="174" y="2"/>
                      <a:pt x="168" y="0"/>
                    </a:cubicBezTo>
                    <a:cubicBezTo>
                      <a:pt x="159" y="6"/>
                      <a:pt x="0" y="133"/>
                      <a:pt x="25" y="292"/>
                    </a:cubicBezTo>
                    <a:cubicBezTo>
                      <a:pt x="68" y="292"/>
                      <a:pt x="68" y="292"/>
                      <a:pt x="68" y="292"/>
                    </a:cubicBezTo>
                    <a:cubicBezTo>
                      <a:pt x="36" y="128"/>
                      <a:pt x="188" y="5"/>
                      <a:pt x="188" y="5"/>
                    </a:cubicBezTo>
                    <a:close/>
                  </a:path>
                </a:pathLst>
              </a:custGeom>
              <a:solidFill>
                <a:srgbClr val="E8E8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735" name="Freeform 20"/>
              <p:cNvSpPr>
                <a:spLocks/>
              </p:cNvSpPr>
              <p:nvPr/>
            </p:nvSpPr>
            <p:spPr bwMode="auto">
              <a:xfrm>
                <a:off x="6853237" y="5751513"/>
                <a:ext cx="2574925" cy="1239838"/>
              </a:xfrm>
              <a:custGeom>
                <a:avLst/>
                <a:gdLst>
                  <a:gd name="T0" fmla="*/ 686 w 686"/>
                  <a:gd name="T1" fmla="*/ 37 h 329"/>
                  <a:gd name="T2" fmla="*/ 462 w 686"/>
                  <a:gd name="T3" fmla="*/ 0 h 329"/>
                  <a:gd name="T4" fmla="*/ 0 w 686"/>
                  <a:gd name="T5" fmla="*/ 329 h 329"/>
                  <a:gd name="T6" fmla="*/ 543 w 686"/>
                  <a:gd name="T7" fmla="*/ 329 h 329"/>
                  <a:gd name="T8" fmla="*/ 686 w 686"/>
                  <a:gd name="T9" fmla="*/ 37 h 329"/>
                </a:gdLst>
                <a:ahLst/>
                <a:cxnLst>
                  <a:cxn ang="0">
                    <a:pos x="T0" y="T1"/>
                  </a:cxn>
                  <a:cxn ang="0">
                    <a:pos x="T2" y="T3"/>
                  </a:cxn>
                  <a:cxn ang="0">
                    <a:pos x="T4" y="T5"/>
                  </a:cxn>
                  <a:cxn ang="0">
                    <a:pos x="T6" y="T7"/>
                  </a:cxn>
                  <a:cxn ang="0">
                    <a:pos x="T8" y="T9"/>
                  </a:cxn>
                </a:cxnLst>
                <a:rect l="0" t="0" r="r" b="b"/>
                <a:pathLst>
                  <a:path w="686" h="329">
                    <a:moveTo>
                      <a:pt x="686" y="37"/>
                    </a:moveTo>
                    <a:cubicBezTo>
                      <a:pt x="612" y="17"/>
                      <a:pt x="538" y="5"/>
                      <a:pt x="462" y="0"/>
                    </a:cubicBezTo>
                    <a:cubicBezTo>
                      <a:pt x="208" y="74"/>
                      <a:pt x="0" y="329"/>
                      <a:pt x="0" y="329"/>
                    </a:cubicBezTo>
                    <a:cubicBezTo>
                      <a:pt x="543" y="329"/>
                      <a:pt x="543" y="329"/>
                      <a:pt x="543" y="329"/>
                    </a:cubicBezTo>
                    <a:cubicBezTo>
                      <a:pt x="518" y="170"/>
                      <a:pt x="677" y="43"/>
                      <a:pt x="686" y="37"/>
                    </a:cubicBezTo>
                    <a:close/>
                  </a:path>
                </a:pathLst>
              </a:custGeom>
              <a:solidFill>
                <a:srgbClr val="D2D2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grpSp>
        <p:grpSp>
          <p:nvGrpSpPr>
            <p:cNvPr id="716" name="Group 715"/>
            <p:cNvGrpSpPr/>
            <p:nvPr/>
          </p:nvGrpSpPr>
          <p:grpSpPr>
            <a:xfrm flipH="1">
              <a:off x="4569929" y="6015933"/>
              <a:ext cx="431697" cy="907566"/>
              <a:chOff x="4560123" y="5762538"/>
              <a:chExt cx="576447" cy="1211878"/>
            </a:xfrm>
          </p:grpSpPr>
          <p:sp>
            <p:nvSpPr>
              <p:cNvPr id="728" name="Freeform 642"/>
              <p:cNvSpPr>
                <a:spLocks/>
              </p:cNvSpPr>
              <p:nvPr/>
            </p:nvSpPr>
            <p:spPr bwMode="auto">
              <a:xfrm>
                <a:off x="4560123" y="6061486"/>
                <a:ext cx="576447" cy="685033"/>
              </a:xfrm>
              <a:custGeom>
                <a:avLst/>
                <a:gdLst>
                  <a:gd name="T0" fmla="*/ 431 w 860"/>
                  <a:gd name="T1" fmla="*/ 0 h 1022"/>
                  <a:gd name="T2" fmla="*/ 0 w 860"/>
                  <a:gd name="T3" fmla="*/ 1022 h 1022"/>
                  <a:gd name="T4" fmla="*/ 860 w 860"/>
                  <a:gd name="T5" fmla="*/ 1022 h 1022"/>
                  <a:gd name="T6" fmla="*/ 431 w 860"/>
                  <a:gd name="T7" fmla="*/ 0 h 1022"/>
                </a:gdLst>
                <a:ahLst/>
                <a:cxnLst>
                  <a:cxn ang="0">
                    <a:pos x="T0" y="T1"/>
                  </a:cxn>
                  <a:cxn ang="0">
                    <a:pos x="T2" y="T3"/>
                  </a:cxn>
                  <a:cxn ang="0">
                    <a:pos x="T4" y="T5"/>
                  </a:cxn>
                  <a:cxn ang="0">
                    <a:pos x="T6" y="T7"/>
                  </a:cxn>
                </a:cxnLst>
                <a:rect l="0" t="0" r="r" b="b"/>
                <a:pathLst>
                  <a:path w="860" h="1022">
                    <a:moveTo>
                      <a:pt x="431" y="0"/>
                    </a:moveTo>
                    <a:lnTo>
                      <a:pt x="0" y="1022"/>
                    </a:lnTo>
                    <a:lnTo>
                      <a:pt x="860" y="1022"/>
                    </a:lnTo>
                    <a:lnTo>
                      <a:pt x="431" y="0"/>
                    </a:lnTo>
                    <a:close/>
                  </a:path>
                </a:pathLst>
              </a:custGeom>
              <a:solidFill>
                <a:srgbClr val="B9D5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729" name="Freeform 643"/>
              <p:cNvSpPr>
                <a:spLocks/>
              </p:cNvSpPr>
              <p:nvPr/>
            </p:nvSpPr>
            <p:spPr bwMode="auto">
              <a:xfrm>
                <a:off x="4601681" y="5904639"/>
                <a:ext cx="493331" cy="587842"/>
              </a:xfrm>
              <a:custGeom>
                <a:avLst/>
                <a:gdLst>
                  <a:gd name="T0" fmla="*/ 369 w 736"/>
                  <a:gd name="T1" fmla="*/ 0 h 877"/>
                  <a:gd name="T2" fmla="*/ 0 w 736"/>
                  <a:gd name="T3" fmla="*/ 877 h 877"/>
                  <a:gd name="T4" fmla="*/ 736 w 736"/>
                  <a:gd name="T5" fmla="*/ 877 h 877"/>
                  <a:gd name="T6" fmla="*/ 369 w 736"/>
                  <a:gd name="T7" fmla="*/ 0 h 877"/>
                </a:gdLst>
                <a:ahLst/>
                <a:cxnLst>
                  <a:cxn ang="0">
                    <a:pos x="T0" y="T1"/>
                  </a:cxn>
                  <a:cxn ang="0">
                    <a:pos x="T2" y="T3"/>
                  </a:cxn>
                  <a:cxn ang="0">
                    <a:pos x="T4" y="T5"/>
                  </a:cxn>
                  <a:cxn ang="0">
                    <a:pos x="T6" y="T7"/>
                  </a:cxn>
                </a:cxnLst>
                <a:rect l="0" t="0" r="r" b="b"/>
                <a:pathLst>
                  <a:path w="736" h="877">
                    <a:moveTo>
                      <a:pt x="369" y="0"/>
                    </a:moveTo>
                    <a:lnTo>
                      <a:pt x="0" y="877"/>
                    </a:lnTo>
                    <a:lnTo>
                      <a:pt x="736" y="877"/>
                    </a:lnTo>
                    <a:lnTo>
                      <a:pt x="369" y="0"/>
                    </a:lnTo>
                    <a:close/>
                  </a:path>
                </a:pathLst>
              </a:custGeom>
              <a:solidFill>
                <a:srgbClr val="B9D5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730" name="Freeform 644"/>
              <p:cNvSpPr>
                <a:spLocks/>
              </p:cNvSpPr>
              <p:nvPr/>
            </p:nvSpPr>
            <p:spPr bwMode="auto">
              <a:xfrm>
                <a:off x="4684127" y="5762538"/>
                <a:ext cx="328441" cy="389437"/>
              </a:xfrm>
              <a:custGeom>
                <a:avLst/>
                <a:gdLst>
                  <a:gd name="T0" fmla="*/ 246 w 490"/>
                  <a:gd name="T1" fmla="*/ 0 h 581"/>
                  <a:gd name="T2" fmla="*/ 0 w 490"/>
                  <a:gd name="T3" fmla="*/ 581 h 581"/>
                  <a:gd name="T4" fmla="*/ 490 w 490"/>
                  <a:gd name="T5" fmla="*/ 581 h 581"/>
                  <a:gd name="T6" fmla="*/ 246 w 490"/>
                  <a:gd name="T7" fmla="*/ 0 h 581"/>
                </a:gdLst>
                <a:ahLst/>
                <a:cxnLst>
                  <a:cxn ang="0">
                    <a:pos x="T0" y="T1"/>
                  </a:cxn>
                  <a:cxn ang="0">
                    <a:pos x="T2" y="T3"/>
                  </a:cxn>
                  <a:cxn ang="0">
                    <a:pos x="T4" y="T5"/>
                  </a:cxn>
                  <a:cxn ang="0">
                    <a:pos x="T6" y="T7"/>
                  </a:cxn>
                </a:cxnLst>
                <a:rect l="0" t="0" r="r" b="b"/>
                <a:pathLst>
                  <a:path w="490" h="581">
                    <a:moveTo>
                      <a:pt x="246" y="0"/>
                    </a:moveTo>
                    <a:lnTo>
                      <a:pt x="0" y="581"/>
                    </a:lnTo>
                    <a:lnTo>
                      <a:pt x="490" y="581"/>
                    </a:lnTo>
                    <a:lnTo>
                      <a:pt x="246" y="0"/>
                    </a:lnTo>
                    <a:close/>
                  </a:path>
                </a:pathLst>
              </a:custGeom>
              <a:solidFill>
                <a:srgbClr val="B9D5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731" name="Freeform 645"/>
              <p:cNvSpPr>
                <a:spLocks/>
              </p:cNvSpPr>
              <p:nvPr/>
            </p:nvSpPr>
            <p:spPr bwMode="auto">
              <a:xfrm>
                <a:off x="4812822" y="5922736"/>
                <a:ext cx="74402" cy="809036"/>
              </a:xfrm>
              <a:custGeom>
                <a:avLst/>
                <a:gdLst>
                  <a:gd name="T0" fmla="*/ 54 w 111"/>
                  <a:gd name="T1" fmla="*/ 0 h 1207"/>
                  <a:gd name="T2" fmla="*/ 0 w 111"/>
                  <a:gd name="T3" fmla="*/ 1207 h 1207"/>
                  <a:gd name="T4" fmla="*/ 111 w 111"/>
                  <a:gd name="T5" fmla="*/ 1207 h 1207"/>
                  <a:gd name="T6" fmla="*/ 54 w 111"/>
                  <a:gd name="T7" fmla="*/ 0 h 1207"/>
                </a:gdLst>
                <a:ahLst/>
                <a:cxnLst>
                  <a:cxn ang="0">
                    <a:pos x="T0" y="T1"/>
                  </a:cxn>
                  <a:cxn ang="0">
                    <a:pos x="T2" y="T3"/>
                  </a:cxn>
                  <a:cxn ang="0">
                    <a:pos x="T4" y="T5"/>
                  </a:cxn>
                  <a:cxn ang="0">
                    <a:pos x="T6" y="T7"/>
                  </a:cxn>
                </a:cxnLst>
                <a:rect l="0" t="0" r="r" b="b"/>
                <a:pathLst>
                  <a:path w="111" h="1207">
                    <a:moveTo>
                      <a:pt x="54" y="0"/>
                    </a:moveTo>
                    <a:lnTo>
                      <a:pt x="0" y="1207"/>
                    </a:lnTo>
                    <a:lnTo>
                      <a:pt x="111" y="1207"/>
                    </a:lnTo>
                    <a:lnTo>
                      <a:pt x="54" y="0"/>
                    </a:lnTo>
                    <a:close/>
                  </a:path>
                </a:pathLst>
              </a:custGeom>
              <a:solidFill>
                <a:srgbClr val="00BC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732" name="Freeform 646"/>
              <p:cNvSpPr>
                <a:spLocks/>
              </p:cNvSpPr>
              <p:nvPr/>
            </p:nvSpPr>
            <p:spPr bwMode="auto">
              <a:xfrm>
                <a:off x="4715630" y="5922736"/>
                <a:ext cx="275488" cy="1051680"/>
              </a:xfrm>
              <a:custGeom>
                <a:avLst/>
                <a:gdLst>
                  <a:gd name="T0" fmla="*/ 411 w 411"/>
                  <a:gd name="T1" fmla="*/ 919 h 1569"/>
                  <a:gd name="T2" fmla="*/ 249 w 411"/>
                  <a:gd name="T3" fmla="*/ 1052 h 1569"/>
                  <a:gd name="T4" fmla="*/ 236 w 411"/>
                  <a:gd name="T5" fmla="*/ 751 h 1569"/>
                  <a:gd name="T6" fmla="*/ 364 w 411"/>
                  <a:gd name="T7" fmla="*/ 589 h 1569"/>
                  <a:gd name="T8" fmla="*/ 234 w 411"/>
                  <a:gd name="T9" fmla="*/ 692 h 1569"/>
                  <a:gd name="T10" fmla="*/ 222 w 411"/>
                  <a:gd name="T11" fmla="*/ 428 h 1569"/>
                  <a:gd name="T12" fmla="*/ 315 w 411"/>
                  <a:gd name="T13" fmla="*/ 303 h 1569"/>
                  <a:gd name="T14" fmla="*/ 219 w 411"/>
                  <a:gd name="T15" fmla="*/ 377 h 1569"/>
                  <a:gd name="T16" fmla="*/ 199 w 411"/>
                  <a:gd name="T17" fmla="*/ 0 h 1569"/>
                  <a:gd name="T18" fmla="*/ 182 w 411"/>
                  <a:gd name="T19" fmla="*/ 404 h 1569"/>
                  <a:gd name="T20" fmla="*/ 180 w 411"/>
                  <a:gd name="T21" fmla="*/ 406 h 1569"/>
                  <a:gd name="T22" fmla="*/ 182 w 411"/>
                  <a:gd name="T23" fmla="*/ 411 h 1569"/>
                  <a:gd name="T24" fmla="*/ 177 w 411"/>
                  <a:gd name="T25" fmla="*/ 473 h 1569"/>
                  <a:gd name="T26" fmla="*/ 59 w 411"/>
                  <a:gd name="T27" fmla="*/ 377 h 1569"/>
                  <a:gd name="T28" fmla="*/ 175 w 411"/>
                  <a:gd name="T29" fmla="*/ 527 h 1569"/>
                  <a:gd name="T30" fmla="*/ 165 w 411"/>
                  <a:gd name="T31" fmla="*/ 759 h 1569"/>
                  <a:gd name="T32" fmla="*/ 27 w 411"/>
                  <a:gd name="T33" fmla="*/ 645 h 1569"/>
                  <a:gd name="T34" fmla="*/ 162 w 411"/>
                  <a:gd name="T35" fmla="*/ 808 h 1569"/>
                  <a:gd name="T36" fmla="*/ 155 w 411"/>
                  <a:gd name="T37" fmla="*/ 975 h 1569"/>
                  <a:gd name="T38" fmla="*/ 0 w 411"/>
                  <a:gd name="T39" fmla="*/ 842 h 1569"/>
                  <a:gd name="T40" fmla="*/ 153 w 411"/>
                  <a:gd name="T41" fmla="*/ 1025 h 1569"/>
                  <a:gd name="T42" fmla="*/ 128 w 411"/>
                  <a:gd name="T43" fmla="*/ 1569 h 1569"/>
                  <a:gd name="T44" fmla="*/ 273 w 411"/>
                  <a:gd name="T45" fmla="*/ 1569 h 1569"/>
                  <a:gd name="T46" fmla="*/ 254 w 411"/>
                  <a:gd name="T47" fmla="*/ 1113 h 1569"/>
                  <a:gd name="T48" fmla="*/ 411 w 411"/>
                  <a:gd name="T49" fmla="*/ 919 h 1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11" h="1569">
                    <a:moveTo>
                      <a:pt x="411" y="919"/>
                    </a:moveTo>
                    <a:lnTo>
                      <a:pt x="249" y="1052"/>
                    </a:lnTo>
                    <a:lnTo>
                      <a:pt x="236" y="751"/>
                    </a:lnTo>
                    <a:lnTo>
                      <a:pt x="364" y="589"/>
                    </a:lnTo>
                    <a:lnTo>
                      <a:pt x="234" y="692"/>
                    </a:lnTo>
                    <a:lnTo>
                      <a:pt x="222" y="428"/>
                    </a:lnTo>
                    <a:lnTo>
                      <a:pt x="315" y="303"/>
                    </a:lnTo>
                    <a:lnTo>
                      <a:pt x="219" y="377"/>
                    </a:lnTo>
                    <a:lnTo>
                      <a:pt x="199" y="0"/>
                    </a:lnTo>
                    <a:lnTo>
                      <a:pt x="182" y="404"/>
                    </a:lnTo>
                    <a:lnTo>
                      <a:pt x="180" y="406"/>
                    </a:lnTo>
                    <a:lnTo>
                      <a:pt x="182" y="411"/>
                    </a:lnTo>
                    <a:lnTo>
                      <a:pt x="177" y="473"/>
                    </a:lnTo>
                    <a:lnTo>
                      <a:pt x="59" y="377"/>
                    </a:lnTo>
                    <a:lnTo>
                      <a:pt x="175" y="527"/>
                    </a:lnTo>
                    <a:lnTo>
                      <a:pt x="165" y="759"/>
                    </a:lnTo>
                    <a:lnTo>
                      <a:pt x="27" y="645"/>
                    </a:lnTo>
                    <a:lnTo>
                      <a:pt x="162" y="808"/>
                    </a:lnTo>
                    <a:lnTo>
                      <a:pt x="155" y="975"/>
                    </a:lnTo>
                    <a:lnTo>
                      <a:pt x="0" y="842"/>
                    </a:lnTo>
                    <a:lnTo>
                      <a:pt x="153" y="1025"/>
                    </a:lnTo>
                    <a:lnTo>
                      <a:pt x="128" y="1569"/>
                    </a:lnTo>
                    <a:lnTo>
                      <a:pt x="273" y="1569"/>
                    </a:lnTo>
                    <a:lnTo>
                      <a:pt x="254" y="1113"/>
                    </a:lnTo>
                    <a:lnTo>
                      <a:pt x="411" y="919"/>
                    </a:lnTo>
                    <a:close/>
                  </a:path>
                </a:pathLst>
              </a:custGeom>
              <a:solidFill>
                <a:srgbClr val="79A5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grpSp>
        <p:grpSp>
          <p:nvGrpSpPr>
            <p:cNvPr id="717" name="Group 716"/>
            <p:cNvGrpSpPr/>
            <p:nvPr/>
          </p:nvGrpSpPr>
          <p:grpSpPr>
            <a:xfrm flipH="1">
              <a:off x="7959255" y="5572206"/>
              <a:ext cx="263904" cy="554812"/>
              <a:chOff x="4560123" y="5762538"/>
              <a:chExt cx="576447" cy="1211878"/>
            </a:xfrm>
          </p:grpSpPr>
          <p:sp>
            <p:nvSpPr>
              <p:cNvPr id="723" name="Freeform 642"/>
              <p:cNvSpPr>
                <a:spLocks/>
              </p:cNvSpPr>
              <p:nvPr/>
            </p:nvSpPr>
            <p:spPr bwMode="auto">
              <a:xfrm>
                <a:off x="4560123" y="6061486"/>
                <a:ext cx="576447" cy="685033"/>
              </a:xfrm>
              <a:custGeom>
                <a:avLst/>
                <a:gdLst>
                  <a:gd name="T0" fmla="*/ 431 w 860"/>
                  <a:gd name="T1" fmla="*/ 0 h 1022"/>
                  <a:gd name="T2" fmla="*/ 0 w 860"/>
                  <a:gd name="T3" fmla="*/ 1022 h 1022"/>
                  <a:gd name="T4" fmla="*/ 860 w 860"/>
                  <a:gd name="T5" fmla="*/ 1022 h 1022"/>
                  <a:gd name="T6" fmla="*/ 431 w 860"/>
                  <a:gd name="T7" fmla="*/ 0 h 1022"/>
                </a:gdLst>
                <a:ahLst/>
                <a:cxnLst>
                  <a:cxn ang="0">
                    <a:pos x="T0" y="T1"/>
                  </a:cxn>
                  <a:cxn ang="0">
                    <a:pos x="T2" y="T3"/>
                  </a:cxn>
                  <a:cxn ang="0">
                    <a:pos x="T4" y="T5"/>
                  </a:cxn>
                  <a:cxn ang="0">
                    <a:pos x="T6" y="T7"/>
                  </a:cxn>
                </a:cxnLst>
                <a:rect l="0" t="0" r="r" b="b"/>
                <a:pathLst>
                  <a:path w="860" h="1022">
                    <a:moveTo>
                      <a:pt x="431" y="0"/>
                    </a:moveTo>
                    <a:lnTo>
                      <a:pt x="0" y="1022"/>
                    </a:lnTo>
                    <a:lnTo>
                      <a:pt x="860" y="1022"/>
                    </a:lnTo>
                    <a:lnTo>
                      <a:pt x="431" y="0"/>
                    </a:lnTo>
                    <a:close/>
                  </a:path>
                </a:pathLst>
              </a:custGeom>
              <a:solidFill>
                <a:srgbClr val="B9D5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724" name="Freeform 643"/>
              <p:cNvSpPr>
                <a:spLocks/>
              </p:cNvSpPr>
              <p:nvPr/>
            </p:nvSpPr>
            <p:spPr bwMode="auto">
              <a:xfrm>
                <a:off x="4601681" y="5904639"/>
                <a:ext cx="493331" cy="587842"/>
              </a:xfrm>
              <a:custGeom>
                <a:avLst/>
                <a:gdLst>
                  <a:gd name="T0" fmla="*/ 369 w 736"/>
                  <a:gd name="T1" fmla="*/ 0 h 877"/>
                  <a:gd name="T2" fmla="*/ 0 w 736"/>
                  <a:gd name="T3" fmla="*/ 877 h 877"/>
                  <a:gd name="T4" fmla="*/ 736 w 736"/>
                  <a:gd name="T5" fmla="*/ 877 h 877"/>
                  <a:gd name="T6" fmla="*/ 369 w 736"/>
                  <a:gd name="T7" fmla="*/ 0 h 877"/>
                </a:gdLst>
                <a:ahLst/>
                <a:cxnLst>
                  <a:cxn ang="0">
                    <a:pos x="T0" y="T1"/>
                  </a:cxn>
                  <a:cxn ang="0">
                    <a:pos x="T2" y="T3"/>
                  </a:cxn>
                  <a:cxn ang="0">
                    <a:pos x="T4" y="T5"/>
                  </a:cxn>
                  <a:cxn ang="0">
                    <a:pos x="T6" y="T7"/>
                  </a:cxn>
                </a:cxnLst>
                <a:rect l="0" t="0" r="r" b="b"/>
                <a:pathLst>
                  <a:path w="736" h="877">
                    <a:moveTo>
                      <a:pt x="369" y="0"/>
                    </a:moveTo>
                    <a:lnTo>
                      <a:pt x="0" y="877"/>
                    </a:lnTo>
                    <a:lnTo>
                      <a:pt x="736" y="877"/>
                    </a:lnTo>
                    <a:lnTo>
                      <a:pt x="369" y="0"/>
                    </a:lnTo>
                    <a:close/>
                  </a:path>
                </a:pathLst>
              </a:custGeom>
              <a:solidFill>
                <a:srgbClr val="B9D5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725" name="Freeform 644"/>
              <p:cNvSpPr>
                <a:spLocks/>
              </p:cNvSpPr>
              <p:nvPr/>
            </p:nvSpPr>
            <p:spPr bwMode="auto">
              <a:xfrm>
                <a:off x="4684127" y="5762538"/>
                <a:ext cx="328441" cy="389437"/>
              </a:xfrm>
              <a:custGeom>
                <a:avLst/>
                <a:gdLst>
                  <a:gd name="T0" fmla="*/ 246 w 490"/>
                  <a:gd name="T1" fmla="*/ 0 h 581"/>
                  <a:gd name="T2" fmla="*/ 0 w 490"/>
                  <a:gd name="T3" fmla="*/ 581 h 581"/>
                  <a:gd name="T4" fmla="*/ 490 w 490"/>
                  <a:gd name="T5" fmla="*/ 581 h 581"/>
                  <a:gd name="T6" fmla="*/ 246 w 490"/>
                  <a:gd name="T7" fmla="*/ 0 h 581"/>
                </a:gdLst>
                <a:ahLst/>
                <a:cxnLst>
                  <a:cxn ang="0">
                    <a:pos x="T0" y="T1"/>
                  </a:cxn>
                  <a:cxn ang="0">
                    <a:pos x="T2" y="T3"/>
                  </a:cxn>
                  <a:cxn ang="0">
                    <a:pos x="T4" y="T5"/>
                  </a:cxn>
                  <a:cxn ang="0">
                    <a:pos x="T6" y="T7"/>
                  </a:cxn>
                </a:cxnLst>
                <a:rect l="0" t="0" r="r" b="b"/>
                <a:pathLst>
                  <a:path w="490" h="581">
                    <a:moveTo>
                      <a:pt x="246" y="0"/>
                    </a:moveTo>
                    <a:lnTo>
                      <a:pt x="0" y="581"/>
                    </a:lnTo>
                    <a:lnTo>
                      <a:pt x="490" y="581"/>
                    </a:lnTo>
                    <a:lnTo>
                      <a:pt x="246" y="0"/>
                    </a:lnTo>
                    <a:close/>
                  </a:path>
                </a:pathLst>
              </a:custGeom>
              <a:solidFill>
                <a:srgbClr val="B9D5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726" name="Freeform 645"/>
              <p:cNvSpPr>
                <a:spLocks/>
              </p:cNvSpPr>
              <p:nvPr/>
            </p:nvSpPr>
            <p:spPr bwMode="auto">
              <a:xfrm>
                <a:off x="4812822" y="5922736"/>
                <a:ext cx="74402" cy="809036"/>
              </a:xfrm>
              <a:custGeom>
                <a:avLst/>
                <a:gdLst>
                  <a:gd name="T0" fmla="*/ 54 w 111"/>
                  <a:gd name="T1" fmla="*/ 0 h 1207"/>
                  <a:gd name="T2" fmla="*/ 0 w 111"/>
                  <a:gd name="T3" fmla="*/ 1207 h 1207"/>
                  <a:gd name="T4" fmla="*/ 111 w 111"/>
                  <a:gd name="T5" fmla="*/ 1207 h 1207"/>
                  <a:gd name="T6" fmla="*/ 54 w 111"/>
                  <a:gd name="T7" fmla="*/ 0 h 1207"/>
                </a:gdLst>
                <a:ahLst/>
                <a:cxnLst>
                  <a:cxn ang="0">
                    <a:pos x="T0" y="T1"/>
                  </a:cxn>
                  <a:cxn ang="0">
                    <a:pos x="T2" y="T3"/>
                  </a:cxn>
                  <a:cxn ang="0">
                    <a:pos x="T4" y="T5"/>
                  </a:cxn>
                  <a:cxn ang="0">
                    <a:pos x="T6" y="T7"/>
                  </a:cxn>
                </a:cxnLst>
                <a:rect l="0" t="0" r="r" b="b"/>
                <a:pathLst>
                  <a:path w="111" h="1207">
                    <a:moveTo>
                      <a:pt x="54" y="0"/>
                    </a:moveTo>
                    <a:lnTo>
                      <a:pt x="0" y="1207"/>
                    </a:lnTo>
                    <a:lnTo>
                      <a:pt x="111" y="1207"/>
                    </a:lnTo>
                    <a:lnTo>
                      <a:pt x="54" y="0"/>
                    </a:lnTo>
                    <a:close/>
                  </a:path>
                </a:pathLst>
              </a:custGeom>
              <a:solidFill>
                <a:srgbClr val="00BC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727" name="Freeform 646"/>
              <p:cNvSpPr>
                <a:spLocks/>
              </p:cNvSpPr>
              <p:nvPr/>
            </p:nvSpPr>
            <p:spPr bwMode="auto">
              <a:xfrm>
                <a:off x="4715630" y="5922736"/>
                <a:ext cx="275488" cy="1051680"/>
              </a:xfrm>
              <a:custGeom>
                <a:avLst/>
                <a:gdLst>
                  <a:gd name="T0" fmla="*/ 411 w 411"/>
                  <a:gd name="T1" fmla="*/ 919 h 1569"/>
                  <a:gd name="T2" fmla="*/ 249 w 411"/>
                  <a:gd name="T3" fmla="*/ 1052 h 1569"/>
                  <a:gd name="T4" fmla="*/ 236 w 411"/>
                  <a:gd name="T5" fmla="*/ 751 h 1569"/>
                  <a:gd name="T6" fmla="*/ 364 w 411"/>
                  <a:gd name="T7" fmla="*/ 589 h 1569"/>
                  <a:gd name="T8" fmla="*/ 234 w 411"/>
                  <a:gd name="T9" fmla="*/ 692 h 1569"/>
                  <a:gd name="T10" fmla="*/ 222 w 411"/>
                  <a:gd name="T11" fmla="*/ 428 h 1569"/>
                  <a:gd name="T12" fmla="*/ 315 w 411"/>
                  <a:gd name="T13" fmla="*/ 303 h 1569"/>
                  <a:gd name="T14" fmla="*/ 219 w 411"/>
                  <a:gd name="T15" fmla="*/ 377 h 1569"/>
                  <a:gd name="T16" fmla="*/ 199 w 411"/>
                  <a:gd name="T17" fmla="*/ 0 h 1569"/>
                  <a:gd name="T18" fmla="*/ 182 w 411"/>
                  <a:gd name="T19" fmla="*/ 404 h 1569"/>
                  <a:gd name="T20" fmla="*/ 180 w 411"/>
                  <a:gd name="T21" fmla="*/ 406 h 1569"/>
                  <a:gd name="T22" fmla="*/ 182 w 411"/>
                  <a:gd name="T23" fmla="*/ 411 h 1569"/>
                  <a:gd name="T24" fmla="*/ 177 w 411"/>
                  <a:gd name="T25" fmla="*/ 473 h 1569"/>
                  <a:gd name="T26" fmla="*/ 59 w 411"/>
                  <a:gd name="T27" fmla="*/ 377 h 1569"/>
                  <a:gd name="T28" fmla="*/ 175 w 411"/>
                  <a:gd name="T29" fmla="*/ 527 h 1569"/>
                  <a:gd name="T30" fmla="*/ 165 w 411"/>
                  <a:gd name="T31" fmla="*/ 759 h 1569"/>
                  <a:gd name="T32" fmla="*/ 27 w 411"/>
                  <a:gd name="T33" fmla="*/ 645 h 1569"/>
                  <a:gd name="T34" fmla="*/ 162 w 411"/>
                  <a:gd name="T35" fmla="*/ 808 h 1569"/>
                  <a:gd name="T36" fmla="*/ 155 w 411"/>
                  <a:gd name="T37" fmla="*/ 975 h 1569"/>
                  <a:gd name="T38" fmla="*/ 0 w 411"/>
                  <a:gd name="T39" fmla="*/ 842 h 1569"/>
                  <a:gd name="T40" fmla="*/ 153 w 411"/>
                  <a:gd name="T41" fmla="*/ 1025 h 1569"/>
                  <a:gd name="T42" fmla="*/ 128 w 411"/>
                  <a:gd name="T43" fmla="*/ 1569 h 1569"/>
                  <a:gd name="T44" fmla="*/ 273 w 411"/>
                  <a:gd name="T45" fmla="*/ 1569 h 1569"/>
                  <a:gd name="T46" fmla="*/ 254 w 411"/>
                  <a:gd name="T47" fmla="*/ 1113 h 1569"/>
                  <a:gd name="T48" fmla="*/ 411 w 411"/>
                  <a:gd name="T49" fmla="*/ 919 h 1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11" h="1569">
                    <a:moveTo>
                      <a:pt x="411" y="919"/>
                    </a:moveTo>
                    <a:lnTo>
                      <a:pt x="249" y="1052"/>
                    </a:lnTo>
                    <a:lnTo>
                      <a:pt x="236" y="751"/>
                    </a:lnTo>
                    <a:lnTo>
                      <a:pt x="364" y="589"/>
                    </a:lnTo>
                    <a:lnTo>
                      <a:pt x="234" y="692"/>
                    </a:lnTo>
                    <a:lnTo>
                      <a:pt x="222" y="428"/>
                    </a:lnTo>
                    <a:lnTo>
                      <a:pt x="315" y="303"/>
                    </a:lnTo>
                    <a:lnTo>
                      <a:pt x="219" y="377"/>
                    </a:lnTo>
                    <a:lnTo>
                      <a:pt x="199" y="0"/>
                    </a:lnTo>
                    <a:lnTo>
                      <a:pt x="182" y="404"/>
                    </a:lnTo>
                    <a:lnTo>
                      <a:pt x="180" y="406"/>
                    </a:lnTo>
                    <a:lnTo>
                      <a:pt x="182" y="411"/>
                    </a:lnTo>
                    <a:lnTo>
                      <a:pt x="177" y="473"/>
                    </a:lnTo>
                    <a:lnTo>
                      <a:pt x="59" y="377"/>
                    </a:lnTo>
                    <a:lnTo>
                      <a:pt x="175" y="527"/>
                    </a:lnTo>
                    <a:lnTo>
                      <a:pt x="165" y="759"/>
                    </a:lnTo>
                    <a:lnTo>
                      <a:pt x="27" y="645"/>
                    </a:lnTo>
                    <a:lnTo>
                      <a:pt x="162" y="808"/>
                    </a:lnTo>
                    <a:lnTo>
                      <a:pt x="155" y="975"/>
                    </a:lnTo>
                    <a:lnTo>
                      <a:pt x="0" y="842"/>
                    </a:lnTo>
                    <a:lnTo>
                      <a:pt x="153" y="1025"/>
                    </a:lnTo>
                    <a:lnTo>
                      <a:pt x="128" y="1569"/>
                    </a:lnTo>
                    <a:lnTo>
                      <a:pt x="273" y="1569"/>
                    </a:lnTo>
                    <a:lnTo>
                      <a:pt x="254" y="1113"/>
                    </a:lnTo>
                    <a:lnTo>
                      <a:pt x="411" y="919"/>
                    </a:lnTo>
                    <a:close/>
                  </a:path>
                </a:pathLst>
              </a:custGeom>
              <a:solidFill>
                <a:srgbClr val="79A5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grpSp>
        <p:pic>
          <p:nvPicPr>
            <p:cNvPr id="718" name="Picture 717"/>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456413" y="5809762"/>
              <a:ext cx="598528" cy="780360"/>
            </a:xfrm>
            <a:prstGeom prst="rect">
              <a:avLst/>
            </a:prstGeom>
          </p:spPr>
        </p:pic>
        <p:pic>
          <p:nvPicPr>
            <p:cNvPr id="719" name="Picture 718"/>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2401101" y="5924962"/>
              <a:ext cx="598528" cy="780360"/>
            </a:xfrm>
            <a:prstGeom prst="rect">
              <a:avLst/>
            </a:prstGeom>
          </p:spPr>
        </p:pic>
      </p:grpSp>
      <p:graphicFrame>
        <p:nvGraphicFramePr>
          <p:cNvPr id="5" name="Object 4" hidden="1"/>
          <p:cNvGraphicFramePr>
            <a:graphicFrameLocks noChangeAspect="1"/>
          </p:cNvGraphicFramePr>
          <p:nvPr>
            <p:custDataLst>
              <p:tags r:id="rId2"/>
            </p:custDataLst>
            <p:extLst/>
          </p:nvPr>
        </p:nvGraphicFramePr>
        <p:xfrm>
          <a:off x="1191" y="1589"/>
          <a:ext cx="1190" cy="1587"/>
        </p:xfrm>
        <a:graphic>
          <a:graphicData uri="http://schemas.openxmlformats.org/presentationml/2006/ole">
            <mc:AlternateContent xmlns:mc="http://schemas.openxmlformats.org/markup-compatibility/2006">
              <mc:Choice xmlns:v="urn:schemas-microsoft-com:vml" Requires="v">
                <p:oleObj spid="_x0000_s112645" name="think-cell Slide" r:id="rId5" imgW="270" imgH="270" progId="TCLayout.ActiveDocument.1">
                  <p:embed/>
                </p:oleObj>
              </mc:Choice>
              <mc:Fallback>
                <p:oleObj name="think-cell Slide" r:id="rId5" imgW="270" imgH="270" progId="TCLayout.ActiveDocument.1">
                  <p:embed/>
                  <p:pic>
                    <p:nvPicPr>
                      <p:cNvPr id="5" name="Object 4" hidden="1"/>
                      <p:cNvPicPr/>
                      <p:nvPr/>
                    </p:nvPicPr>
                    <p:blipFill>
                      <a:blip r:embed="rId6"/>
                      <a:stretch>
                        <a:fillRect/>
                      </a:stretch>
                    </p:blipFill>
                    <p:spPr>
                      <a:xfrm>
                        <a:off x="1191" y="1589"/>
                        <a:ext cx="1190" cy="1587"/>
                      </a:xfrm>
                      <a:prstGeom prst="rect">
                        <a:avLst/>
                      </a:prstGeom>
                    </p:spPr>
                  </p:pic>
                </p:oleObj>
              </mc:Fallback>
            </mc:AlternateContent>
          </a:graphicData>
        </a:graphic>
      </p:graphicFrame>
      <p:sp>
        <p:nvSpPr>
          <p:cNvPr id="3" name="Footer Placeholder 2"/>
          <p:cNvSpPr>
            <a:spLocks noGrp="1"/>
          </p:cNvSpPr>
          <p:nvPr>
            <p:ph type="ftr" sz="quarter" idx="10"/>
          </p:nvPr>
        </p:nvSpPr>
        <p:spPr/>
        <p:txBody>
          <a:bodyPr/>
          <a:lstStyle/>
          <a:p>
            <a:r>
              <a:rPr lang="en-US"/>
              <a:t>Microsoft Confidential</a:t>
            </a:r>
          </a:p>
        </p:txBody>
      </p:sp>
      <p:sp>
        <p:nvSpPr>
          <p:cNvPr id="4" name="Slide Number Placeholder 3"/>
          <p:cNvSpPr>
            <a:spLocks noGrp="1"/>
          </p:cNvSpPr>
          <p:nvPr>
            <p:ph type="sldNum" sz="quarter" idx="11"/>
          </p:nvPr>
        </p:nvSpPr>
        <p:spPr/>
        <p:txBody>
          <a:bodyPr/>
          <a:lstStyle/>
          <a:p>
            <a:fld id="{27258FFF-F925-446B-8502-81C933981705}" type="slidenum">
              <a:rPr lang="en-US" smtClean="0"/>
              <a:pPr/>
              <a:t>‹#›</a:t>
            </a:fld>
            <a:endParaRPr lang="en-US"/>
          </a:p>
        </p:txBody>
      </p:sp>
      <p:sp>
        <p:nvSpPr>
          <p:cNvPr id="7" name="Title 1"/>
          <p:cNvSpPr>
            <a:spLocks noGrp="1"/>
          </p:cNvSpPr>
          <p:nvPr>
            <p:ph type="title" hasCustomPrompt="1"/>
          </p:nvPr>
        </p:nvSpPr>
        <p:spPr>
          <a:xfrm>
            <a:off x="438875" y="264964"/>
            <a:ext cx="8418931" cy="1097302"/>
          </a:xfrm>
        </p:spPr>
        <p:txBody>
          <a:bodyPr lIns="0" tIns="91440" rIns="146304" bIns="91440"/>
          <a:lstStyle>
            <a:lvl1pPr>
              <a:lnSpc>
                <a:spcPts val="3674"/>
              </a:lnSpc>
              <a:defRPr sz="2700" baseline="0">
                <a:solidFill>
                  <a:schemeClr val="accent1"/>
                </a:solidFill>
              </a:defRPr>
            </a:lvl1pPr>
          </a:lstStyle>
          <a:p>
            <a:r>
              <a:rPr lang="en-US" dirty="0" err="1"/>
              <a:t>Lorem</a:t>
            </a:r>
            <a:r>
              <a:rPr lang="en-US" dirty="0"/>
              <a:t> </a:t>
            </a:r>
            <a:r>
              <a:rPr lang="en-US" dirty="0" err="1"/>
              <a:t>ipsum</a:t>
            </a:r>
            <a:r>
              <a:rPr lang="en-US" dirty="0"/>
              <a:t> dolor sit.</a:t>
            </a:r>
          </a:p>
        </p:txBody>
      </p:sp>
    </p:spTree>
    <p:extLst>
      <p:ext uri="{BB962C8B-B14F-4D97-AF65-F5344CB8AC3E}">
        <p14:creationId xmlns:p14="http://schemas.microsoft.com/office/powerpoint/2010/main" val="3385114309"/>
      </p:ext>
    </p:extLst>
  </p:cSld>
  <p:clrMapOvr>
    <a:masterClrMapping/>
  </p:clrMapOvr>
  <mc:AlternateContent xmlns:mc="http://schemas.openxmlformats.org/markup-compatibility/2006" xmlns:p14="http://schemas.microsoft.com/office/powerpoint/2010/main">
    <mc:Choice Requires="p14">
      <p:transition spd="slow" p14:dur="1250">
        <p:fade/>
      </p:transition>
    </mc:Choice>
    <mc:Fallback xmlns="">
      <p:transition spd="slow">
        <p:fade/>
      </p:transition>
    </mc:Fallback>
  </mc:AlternateContent>
</p:sldLayout>
</file>

<file path=ppt/slideLayouts/slideLayout181.xml><?xml version="1.0" encoding="utf-8"?>
<p:sldLayout xmlns:a="http://schemas.openxmlformats.org/drawingml/2006/main" xmlns:r="http://schemas.openxmlformats.org/officeDocument/2006/relationships" xmlns:p="http://schemas.openxmlformats.org/presentationml/2006/main" preserve="1" userDrawn="1">
  <p:cSld name="78_Illustrated Footer">
    <p:spTree>
      <p:nvGrpSpPr>
        <p:cNvPr id="1" name=""/>
        <p:cNvGrpSpPr/>
        <p:nvPr/>
      </p:nvGrpSpPr>
      <p:grpSpPr>
        <a:xfrm>
          <a:off x="0" y="0"/>
          <a:ext cx="0" cy="0"/>
          <a:chOff x="0" y="0"/>
          <a:chExt cx="0" cy="0"/>
        </a:xfrm>
      </p:grpSpPr>
      <p:grpSp>
        <p:nvGrpSpPr>
          <p:cNvPr id="2" name="Group 1"/>
          <p:cNvGrpSpPr/>
          <p:nvPr userDrawn="1"/>
        </p:nvGrpSpPr>
        <p:grpSpPr>
          <a:xfrm>
            <a:off x="-42205" y="4794146"/>
            <a:ext cx="9368769" cy="2289359"/>
            <a:chOff x="-56278" y="4794145"/>
            <a:chExt cx="12492754" cy="2289359"/>
          </a:xfrm>
        </p:grpSpPr>
        <p:grpSp>
          <p:nvGrpSpPr>
            <p:cNvPr id="8" name="Group 7"/>
            <p:cNvGrpSpPr/>
            <p:nvPr/>
          </p:nvGrpSpPr>
          <p:grpSpPr>
            <a:xfrm>
              <a:off x="-1" y="4886404"/>
              <a:ext cx="12436477" cy="2127250"/>
              <a:chOff x="1693821" y="4886404"/>
              <a:chExt cx="6853238" cy="2127250"/>
            </a:xfrm>
          </p:grpSpPr>
          <p:sp>
            <p:nvSpPr>
              <p:cNvPr id="206" name="Freeform 5"/>
              <p:cNvSpPr>
                <a:spLocks/>
              </p:cNvSpPr>
              <p:nvPr/>
            </p:nvSpPr>
            <p:spPr bwMode="auto">
              <a:xfrm>
                <a:off x="1693821" y="4956254"/>
                <a:ext cx="6853238" cy="2057400"/>
              </a:xfrm>
              <a:custGeom>
                <a:avLst/>
                <a:gdLst>
                  <a:gd name="T0" fmla="*/ 2178 w 2178"/>
                  <a:gd name="T1" fmla="*/ 652 h 652"/>
                  <a:gd name="T2" fmla="*/ 1898 w 2178"/>
                  <a:gd name="T3" fmla="*/ 245 h 652"/>
                  <a:gd name="T4" fmla="*/ 1870 w 2178"/>
                  <a:gd name="T5" fmla="*/ 208 h 652"/>
                  <a:gd name="T6" fmla="*/ 1734 w 2178"/>
                  <a:gd name="T7" fmla="*/ 103 h 652"/>
                  <a:gd name="T8" fmla="*/ 1662 w 2178"/>
                  <a:gd name="T9" fmla="*/ 236 h 652"/>
                  <a:gd name="T10" fmla="*/ 1662 w 2178"/>
                  <a:gd name="T11" fmla="*/ 236 h 652"/>
                  <a:gd name="T12" fmla="*/ 1642 w 2178"/>
                  <a:gd name="T13" fmla="*/ 246 h 652"/>
                  <a:gd name="T14" fmla="*/ 1493 w 2178"/>
                  <a:gd name="T15" fmla="*/ 114 h 652"/>
                  <a:gd name="T16" fmla="*/ 1340 w 2178"/>
                  <a:gd name="T17" fmla="*/ 0 h 652"/>
                  <a:gd name="T18" fmla="*/ 1227 w 2178"/>
                  <a:gd name="T19" fmla="*/ 119 h 652"/>
                  <a:gd name="T20" fmla="*/ 1041 w 2178"/>
                  <a:gd name="T21" fmla="*/ 191 h 652"/>
                  <a:gd name="T22" fmla="*/ 939 w 2178"/>
                  <a:gd name="T23" fmla="*/ 119 h 652"/>
                  <a:gd name="T24" fmla="*/ 815 w 2178"/>
                  <a:gd name="T25" fmla="*/ 149 h 652"/>
                  <a:gd name="T26" fmla="*/ 653 w 2178"/>
                  <a:gd name="T27" fmla="*/ 368 h 652"/>
                  <a:gd name="T28" fmla="*/ 563 w 2178"/>
                  <a:gd name="T29" fmla="*/ 348 h 652"/>
                  <a:gd name="T30" fmla="*/ 486 w 2178"/>
                  <a:gd name="T31" fmla="*/ 360 h 652"/>
                  <a:gd name="T32" fmla="*/ 396 w 2178"/>
                  <a:gd name="T33" fmla="*/ 462 h 652"/>
                  <a:gd name="T34" fmla="*/ 369 w 2178"/>
                  <a:gd name="T35" fmla="*/ 405 h 652"/>
                  <a:gd name="T36" fmla="*/ 315 w 2178"/>
                  <a:gd name="T37" fmla="*/ 405 h 652"/>
                  <a:gd name="T38" fmla="*/ 240 w 2178"/>
                  <a:gd name="T39" fmla="*/ 440 h 652"/>
                  <a:gd name="T40" fmla="*/ 0 w 2178"/>
                  <a:gd name="T41" fmla="*/ 652 h 652"/>
                  <a:gd name="T42" fmla="*/ 2178 w 2178"/>
                  <a:gd name="T43" fmla="*/ 652 h 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178" h="652">
                    <a:moveTo>
                      <a:pt x="2178" y="652"/>
                    </a:moveTo>
                    <a:cubicBezTo>
                      <a:pt x="1898" y="245"/>
                      <a:pt x="1898" y="245"/>
                      <a:pt x="1898" y="245"/>
                    </a:cubicBezTo>
                    <a:cubicBezTo>
                      <a:pt x="1870" y="208"/>
                      <a:pt x="1870" y="208"/>
                      <a:pt x="1870" y="208"/>
                    </a:cubicBezTo>
                    <a:cubicBezTo>
                      <a:pt x="1734" y="103"/>
                      <a:pt x="1734" y="103"/>
                      <a:pt x="1734" y="103"/>
                    </a:cubicBezTo>
                    <a:cubicBezTo>
                      <a:pt x="1662" y="236"/>
                      <a:pt x="1662" y="236"/>
                      <a:pt x="1662" y="236"/>
                    </a:cubicBezTo>
                    <a:cubicBezTo>
                      <a:pt x="1662" y="236"/>
                      <a:pt x="1662" y="236"/>
                      <a:pt x="1662" y="236"/>
                    </a:cubicBezTo>
                    <a:cubicBezTo>
                      <a:pt x="1642" y="246"/>
                      <a:pt x="1642" y="246"/>
                      <a:pt x="1642" y="246"/>
                    </a:cubicBezTo>
                    <a:cubicBezTo>
                      <a:pt x="1493" y="114"/>
                      <a:pt x="1493" y="114"/>
                      <a:pt x="1493" y="114"/>
                    </a:cubicBezTo>
                    <a:cubicBezTo>
                      <a:pt x="1340" y="0"/>
                      <a:pt x="1340" y="0"/>
                      <a:pt x="1340" y="0"/>
                    </a:cubicBezTo>
                    <a:cubicBezTo>
                      <a:pt x="1227" y="119"/>
                      <a:pt x="1227" y="119"/>
                      <a:pt x="1227" y="119"/>
                    </a:cubicBezTo>
                    <a:cubicBezTo>
                      <a:pt x="1041" y="191"/>
                      <a:pt x="1041" y="191"/>
                      <a:pt x="1041" y="191"/>
                    </a:cubicBezTo>
                    <a:cubicBezTo>
                      <a:pt x="939" y="119"/>
                      <a:pt x="939" y="119"/>
                      <a:pt x="939" y="119"/>
                    </a:cubicBezTo>
                    <a:cubicBezTo>
                      <a:pt x="815" y="149"/>
                      <a:pt x="815" y="149"/>
                      <a:pt x="815" y="149"/>
                    </a:cubicBezTo>
                    <a:cubicBezTo>
                      <a:pt x="653" y="368"/>
                      <a:pt x="653" y="368"/>
                      <a:pt x="653" y="368"/>
                    </a:cubicBezTo>
                    <a:cubicBezTo>
                      <a:pt x="563" y="348"/>
                      <a:pt x="563" y="348"/>
                      <a:pt x="563" y="348"/>
                    </a:cubicBezTo>
                    <a:cubicBezTo>
                      <a:pt x="486" y="360"/>
                      <a:pt x="486" y="360"/>
                      <a:pt x="486" y="360"/>
                    </a:cubicBezTo>
                    <a:cubicBezTo>
                      <a:pt x="396" y="462"/>
                      <a:pt x="396" y="462"/>
                      <a:pt x="396" y="462"/>
                    </a:cubicBezTo>
                    <a:cubicBezTo>
                      <a:pt x="369" y="405"/>
                      <a:pt x="369" y="405"/>
                      <a:pt x="369" y="405"/>
                    </a:cubicBezTo>
                    <a:cubicBezTo>
                      <a:pt x="315" y="405"/>
                      <a:pt x="315" y="405"/>
                      <a:pt x="315" y="405"/>
                    </a:cubicBezTo>
                    <a:cubicBezTo>
                      <a:pt x="315" y="405"/>
                      <a:pt x="283" y="420"/>
                      <a:pt x="240" y="440"/>
                    </a:cubicBezTo>
                    <a:cubicBezTo>
                      <a:pt x="0" y="652"/>
                      <a:pt x="0" y="652"/>
                      <a:pt x="0" y="652"/>
                    </a:cubicBezTo>
                    <a:lnTo>
                      <a:pt x="2178" y="652"/>
                    </a:lnTo>
                    <a:close/>
                  </a:path>
                </a:pathLst>
              </a:custGeom>
              <a:solidFill>
                <a:srgbClr val="ADD9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207" name="Freeform 40"/>
              <p:cNvSpPr>
                <a:spLocks/>
              </p:cNvSpPr>
              <p:nvPr/>
            </p:nvSpPr>
            <p:spPr bwMode="auto">
              <a:xfrm>
                <a:off x="3222584" y="5815092"/>
                <a:ext cx="525463" cy="303213"/>
              </a:xfrm>
              <a:custGeom>
                <a:avLst/>
                <a:gdLst>
                  <a:gd name="T0" fmla="*/ 0 w 331"/>
                  <a:gd name="T1" fmla="*/ 175 h 191"/>
                  <a:gd name="T2" fmla="*/ 153 w 331"/>
                  <a:gd name="T3" fmla="*/ 151 h 191"/>
                  <a:gd name="T4" fmla="*/ 331 w 331"/>
                  <a:gd name="T5" fmla="*/ 191 h 191"/>
                  <a:gd name="T6" fmla="*/ 155 w 331"/>
                  <a:gd name="T7" fmla="*/ 0 h 191"/>
                  <a:gd name="T8" fmla="*/ 0 w 331"/>
                  <a:gd name="T9" fmla="*/ 175 h 191"/>
                </a:gdLst>
                <a:ahLst/>
                <a:cxnLst>
                  <a:cxn ang="0">
                    <a:pos x="T0" y="T1"/>
                  </a:cxn>
                  <a:cxn ang="0">
                    <a:pos x="T2" y="T3"/>
                  </a:cxn>
                  <a:cxn ang="0">
                    <a:pos x="T4" y="T5"/>
                  </a:cxn>
                  <a:cxn ang="0">
                    <a:pos x="T6" y="T7"/>
                  </a:cxn>
                  <a:cxn ang="0">
                    <a:pos x="T8" y="T9"/>
                  </a:cxn>
                </a:cxnLst>
                <a:rect l="0" t="0" r="r" b="b"/>
                <a:pathLst>
                  <a:path w="331" h="191">
                    <a:moveTo>
                      <a:pt x="0" y="175"/>
                    </a:moveTo>
                    <a:lnTo>
                      <a:pt x="153" y="151"/>
                    </a:lnTo>
                    <a:lnTo>
                      <a:pt x="331" y="191"/>
                    </a:lnTo>
                    <a:lnTo>
                      <a:pt x="155" y="0"/>
                    </a:lnTo>
                    <a:lnTo>
                      <a:pt x="0" y="175"/>
                    </a:ln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208" name="Freeform 41"/>
              <p:cNvSpPr>
                <a:spLocks/>
              </p:cNvSpPr>
              <p:nvPr/>
            </p:nvSpPr>
            <p:spPr bwMode="auto">
              <a:xfrm>
                <a:off x="6923046" y="5143371"/>
                <a:ext cx="655638" cy="557421"/>
              </a:xfrm>
              <a:custGeom>
                <a:avLst/>
                <a:gdLst>
                  <a:gd name="T0" fmla="*/ 0 w 413"/>
                  <a:gd name="T1" fmla="*/ 342 h 342"/>
                  <a:gd name="T2" fmla="*/ 0 w 413"/>
                  <a:gd name="T3" fmla="*/ 342 h 342"/>
                  <a:gd name="T4" fmla="*/ 206 w 413"/>
                  <a:gd name="T5" fmla="*/ 153 h 342"/>
                  <a:gd name="T6" fmla="*/ 413 w 413"/>
                  <a:gd name="T7" fmla="*/ 286 h 342"/>
                  <a:gd name="T8" fmla="*/ 196 w 413"/>
                  <a:gd name="T9" fmla="*/ 0 h 342"/>
                  <a:gd name="T10" fmla="*/ 0 w 413"/>
                  <a:gd name="T11" fmla="*/ 342 h 342"/>
                  <a:gd name="connsiteX0" fmla="*/ 0 w 10000"/>
                  <a:gd name="connsiteY0" fmla="*/ 10267 h 10267"/>
                  <a:gd name="connsiteX1" fmla="*/ 0 w 10000"/>
                  <a:gd name="connsiteY1" fmla="*/ 10267 h 10267"/>
                  <a:gd name="connsiteX2" fmla="*/ 4988 w 10000"/>
                  <a:gd name="connsiteY2" fmla="*/ 4741 h 10267"/>
                  <a:gd name="connsiteX3" fmla="*/ 10000 w 10000"/>
                  <a:gd name="connsiteY3" fmla="*/ 8630 h 10267"/>
                  <a:gd name="connsiteX4" fmla="*/ 4136 w 10000"/>
                  <a:gd name="connsiteY4" fmla="*/ 0 h 10267"/>
                  <a:gd name="connsiteX5" fmla="*/ 0 w 10000"/>
                  <a:gd name="connsiteY5" fmla="*/ 10267 h 10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00" h="10267">
                    <a:moveTo>
                      <a:pt x="0" y="10267"/>
                    </a:moveTo>
                    <a:lnTo>
                      <a:pt x="0" y="10267"/>
                    </a:lnTo>
                    <a:lnTo>
                      <a:pt x="4988" y="4741"/>
                    </a:lnTo>
                    <a:lnTo>
                      <a:pt x="10000" y="8630"/>
                    </a:lnTo>
                    <a:lnTo>
                      <a:pt x="4136" y="0"/>
                    </a:lnTo>
                    <a:lnTo>
                      <a:pt x="0" y="10267"/>
                    </a:ln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209" name="Freeform 42"/>
              <p:cNvSpPr>
                <a:spLocks/>
              </p:cNvSpPr>
              <p:nvPr/>
            </p:nvSpPr>
            <p:spPr bwMode="auto">
              <a:xfrm>
                <a:off x="2449471" y="5934154"/>
                <a:ext cx="404813" cy="411163"/>
              </a:xfrm>
              <a:custGeom>
                <a:avLst/>
                <a:gdLst>
                  <a:gd name="T0" fmla="*/ 129 w 129"/>
                  <a:gd name="T1" fmla="*/ 95 h 130"/>
                  <a:gd name="T2" fmla="*/ 84 w 129"/>
                  <a:gd name="T3" fmla="*/ 0 h 130"/>
                  <a:gd name="T4" fmla="*/ 0 w 129"/>
                  <a:gd name="T5" fmla="*/ 130 h 130"/>
                  <a:gd name="T6" fmla="*/ 75 w 129"/>
                  <a:gd name="T7" fmla="*/ 95 h 130"/>
                  <a:gd name="T8" fmla="*/ 129 w 129"/>
                  <a:gd name="T9" fmla="*/ 95 h 130"/>
                </a:gdLst>
                <a:ahLst/>
                <a:cxnLst>
                  <a:cxn ang="0">
                    <a:pos x="T0" y="T1"/>
                  </a:cxn>
                  <a:cxn ang="0">
                    <a:pos x="T2" y="T3"/>
                  </a:cxn>
                  <a:cxn ang="0">
                    <a:pos x="T4" y="T5"/>
                  </a:cxn>
                  <a:cxn ang="0">
                    <a:pos x="T6" y="T7"/>
                  </a:cxn>
                  <a:cxn ang="0">
                    <a:pos x="T8" y="T9"/>
                  </a:cxn>
                </a:cxnLst>
                <a:rect l="0" t="0" r="r" b="b"/>
                <a:pathLst>
                  <a:path w="129" h="130">
                    <a:moveTo>
                      <a:pt x="129" y="95"/>
                    </a:moveTo>
                    <a:cubicBezTo>
                      <a:pt x="84" y="0"/>
                      <a:pt x="84" y="0"/>
                      <a:pt x="84" y="0"/>
                    </a:cubicBezTo>
                    <a:cubicBezTo>
                      <a:pt x="0" y="130"/>
                      <a:pt x="0" y="130"/>
                      <a:pt x="0" y="130"/>
                    </a:cubicBezTo>
                    <a:cubicBezTo>
                      <a:pt x="43" y="110"/>
                      <a:pt x="75" y="95"/>
                      <a:pt x="75" y="95"/>
                    </a:cubicBezTo>
                    <a:lnTo>
                      <a:pt x="129" y="95"/>
                    </a:ln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210" name="Freeform 43"/>
              <p:cNvSpPr>
                <a:spLocks/>
              </p:cNvSpPr>
              <p:nvPr/>
            </p:nvSpPr>
            <p:spPr bwMode="auto">
              <a:xfrm>
                <a:off x="4257634" y="4886404"/>
                <a:ext cx="2133600" cy="673100"/>
              </a:xfrm>
              <a:custGeom>
                <a:avLst/>
                <a:gdLst>
                  <a:gd name="T0" fmla="*/ 765 w 1344"/>
                  <a:gd name="T1" fmla="*/ 219 h 424"/>
                  <a:gd name="T2" fmla="*/ 506 w 1344"/>
                  <a:gd name="T3" fmla="*/ 270 h 424"/>
                  <a:gd name="T4" fmla="*/ 290 w 1344"/>
                  <a:gd name="T5" fmla="*/ 91 h 424"/>
                  <a:gd name="T6" fmla="*/ 0 w 1344"/>
                  <a:gd name="T7" fmla="*/ 340 h 424"/>
                  <a:gd name="T8" fmla="*/ 246 w 1344"/>
                  <a:gd name="T9" fmla="*/ 280 h 424"/>
                  <a:gd name="T10" fmla="*/ 448 w 1344"/>
                  <a:gd name="T11" fmla="*/ 424 h 424"/>
                  <a:gd name="T12" fmla="*/ 817 w 1344"/>
                  <a:gd name="T13" fmla="*/ 280 h 424"/>
                  <a:gd name="T14" fmla="*/ 1102 w 1344"/>
                  <a:gd name="T15" fmla="*/ 231 h 424"/>
                  <a:gd name="T16" fmla="*/ 1344 w 1344"/>
                  <a:gd name="T17" fmla="*/ 270 h 424"/>
                  <a:gd name="T18" fmla="*/ 1061 w 1344"/>
                  <a:gd name="T19" fmla="*/ 0 h 424"/>
                  <a:gd name="T20" fmla="*/ 765 w 1344"/>
                  <a:gd name="T21" fmla="*/ 219 h 4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44" h="424">
                    <a:moveTo>
                      <a:pt x="765" y="219"/>
                    </a:moveTo>
                    <a:lnTo>
                      <a:pt x="506" y="270"/>
                    </a:lnTo>
                    <a:lnTo>
                      <a:pt x="290" y="91"/>
                    </a:lnTo>
                    <a:lnTo>
                      <a:pt x="0" y="340"/>
                    </a:lnTo>
                    <a:lnTo>
                      <a:pt x="246" y="280"/>
                    </a:lnTo>
                    <a:lnTo>
                      <a:pt x="448" y="424"/>
                    </a:lnTo>
                    <a:lnTo>
                      <a:pt x="817" y="280"/>
                    </a:lnTo>
                    <a:lnTo>
                      <a:pt x="1102" y="231"/>
                    </a:lnTo>
                    <a:lnTo>
                      <a:pt x="1344" y="270"/>
                    </a:lnTo>
                    <a:lnTo>
                      <a:pt x="1061" y="0"/>
                    </a:lnTo>
                    <a:lnTo>
                      <a:pt x="765" y="219"/>
                    </a:ln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grpSp>
        <p:sp>
          <p:nvSpPr>
            <p:cNvPr id="9" name="AutoShape 3"/>
            <p:cNvSpPr>
              <a:spLocks noChangeAspect="1" noChangeArrowheads="1" noTextEdit="1"/>
            </p:cNvSpPr>
            <p:nvPr/>
          </p:nvSpPr>
          <p:spPr bwMode="auto">
            <a:xfrm>
              <a:off x="1693821" y="4886404"/>
              <a:ext cx="6853238" cy="2197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grpSp>
          <p:nvGrpSpPr>
            <p:cNvPr id="10" name="Group 9"/>
            <p:cNvGrpSpPr/>
            <p:nvPr/>
          </p:nvGrpSpPr>
          <p:grpSpPr>
            <a:xfrm>
              <a:off x="-56278" y="5700792"/>
              <a:ext cx="11708315" cy="1313461"/>
              <a:chOff x="-56278" y="5700792"/>
              <a:chExt cx="8603337" cy="1313461"/>
            </a:xfrm>
          </p:grpSpPr>
          <p:sp>
            <p:nvSpPr>
              <p:cNvPr id="198" name="Freeform 6"/>
              <p:cNvSpPr>
                <a:spLocks/>
              </p:cNvSpPr>
              <p:nvPr/>
            </p:nvSpPr>
            <p:spPr bwMode="auto">
              <a:xfrm>
                <a:off x="5922921" y="5700792"/>
                <a:ext cx="1016000" cy="715963"/>
              </a:xfrm>
              <a:custGeom>
                <a:avLst/>
                <a:gdLst>
                  <a:gd name="T0" fmla="*/ 298 w 323"/>
                  <a:gd name="T1" fmla="*/ 10 h 227"/>
                  <a:gd name="T2" fmla="*/ 140 w 323"/>
                  <a:gd name="T3" fmla="*/ 169 h 227"/>
                  <a:gd name="T4" fmla="*/ 254 w 323"/>
                  <a:gd name="T5" fmla="*/ 227 h 227"/>
                  <a:gd name="T6" fmla="*/ 247 w 323"/>
                  <a:gd name="T7" fmla="*/ 200 h 227"/>
                  <a:gd name="T8" fmla="*/ 318 w 323"/>
                  <a:gd name="T9" fmla="*/ 0 h 227"/>
                  <a:gd name="T10" fmla="*/ 298 w 323"/>
                  <a:gd name="T11" fmla="*/ 10 h 227"/>
                </a:gdLst>
                <a:ahLst/>
                <a:cxnLst>
                  <a:cxn ang="0">
                    <a:pos x="T0" y="T1"/>
                  </a:cxn>
                  <a:cxn ang="0">
                    <a:pos x="T2" y="T3"/>
                  </a:cxn>
                  <a:cxn ang="0">
                    <a:pos x="T4" y="T5"/>
                  </a:cxn>
                  <a:cxn ang="0">
                    <a:pos x="T6" y="T7"/>
                  </a:cxn>
                  <a:cxn ang="0">
                    <a:pos x="T8" y="T9"/>
                  </a:cxn>
                  <a:cxn ang="0">
                    <a:pos x="T10" y="T11"/>
                  </a:cxn>
                </a:cxnLst>
                <a:rect l="0" t="0" r="r" b="b"/>
                <a:pathLst>
                  <a:path w="323" h="227">
                    <a:moveTo>
                      <a:pt x="298" y="10"/>
                    </a:moveTo>
                    <a:cubicBezTo>
                      <a:pt x="298" y="10"/>
                      <a:pt x="279" y="120"/>
                      <a:pt x="140" y="169"/>
                    </a:cubicBezTo>
                    <a:cubicBezTo>
                      <a:pt x="0" y="218"/>
                      <a:pt x="254" y="227"/>
                      <a:pt x="254" y="227"/>
                    </a:cubicBezTo>
                    <a:cubicBezTo>
                      <a:pt x="247" y="200"/>
                      <a:pt x="247" y="200"/>
                      <a:pt x="247" y="200"/>
                    </a:cubicBezTo>
                    <a:cubicBezTo>
                      <a:pt x="247" y="200"/>
                      <a:pt x="323" y="120"/>
                      <a:pt x="318" y="0"/>
                    </a:cubicBezTo>
                    <a:lnTo>
                      <a:pt x="298" y="10"/>
                    </a:lnTo>
                    <a:close/>
                  </a:path>
                </a:pathLst>
              </a:custGeom>
              <a:solidFill>
                <a:srgbClr val="D2D2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199" name="Freeform 11"/>
              <p:cNvSpPr>
                <a:spLocks/>
              </p:cNvSpPr>
              <p:nvPr/>
            </p:nvSpPr>
            <p:spPr bwMode="auto">
              <a:xfrm>
                <a:off x="2609809" y="6492954"/>
                <a:ext cx="2501900" cy="520700"/>
              </a:xfrm>
              <a:custGeom>
                <a:avLst/>
                <a:gdLst>
                  <a:gd name="T0" fmla="*/ 491 w 795"/>
                  <a:gd name="T1" fmla="*/ 8 h 165"/>
                  <a:gd name="T2" fmla="*/ 483 w 795"/>
                  <a:gd name="T3" fmla="*/ 7 h 165"/>
                  <a:gd name="T4" fmla="*/ 461 w 795"/>
                  <a:gd name="T5" fmla="*/ 4 h 165"/>
                  <a:gd name="T6" fmla="*/ 417 w 795"/>
                  <a:gd name="T7" fmla="*/ 1 h 165"/>
                  <a:gd name="T8" fmla="*/ 393 w 795"/>
                  <a:gd name="T9" fmla="*/ 0 h 165"/>
                  <a:gd name="T10" fmla="*/ 0 w 795"/>
                  <a:gd name="T11" fmla="*/ 165 h 165"/>
                  <a:gd name="T12" fmla="*/ 282 w 795"/>
                  <a:gd name="T13" fmla="*/ 165 h 165"/>
                  <a:gd name="T14" fmla="*/ 795 w 795"/>
                  <a:gd name="T15" fmla="*/ 165 h 165"/>
                  <a:gd name="T16" fmla="*/ 491 w 795"/>
                  <a:gd name="T17" fmla="*/ 8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95" h="165">
                    <a:moveTo>
                      <a:pt x="491" y="8"/>
                    </a:moveTo>
                    <a:cubicBezTo>
                      <a:pt x="488" y="7"/>
                      <a:pt x="486" y="7"/>
                      <a:pt x="483" y="7"/>
                    </a:cubicBezTo>
                    <a:cubicBezTo>
                      <a:pt x="476" y="6"/>
                      <a:pt x="468" y="5"/>
                      <a:pt x="461" y="4"/>
                    </a:cubicBezTo>
                    <a:cubicBezTo>
                      <a:pt x="446" y="2"/>
                      <a:pt x="432" y="1"/>
                      <a:pt x="417" y="1"/>
                    </a:cubicBezTo>
                    <a:cubicBezTo>
                      <a:pt x="409" y="0"/>
                      <a:pt x="401" y="0"/>
                      <a:pt x="393" y="0"/>
                    </a:cubicBezTo>
                    <a:cubicBezTo>
                      <a:pt x="251" y="1"/>
                      <a:pt x="109" y="56"/>
                      <a:pt x="0" y="165"/>
                    </a:cubicBezTo>
                    <a:cubicBezTo>
                      <a:pt x="282" y="165"/>
                      <a:pt x="282" y="165"/>
                      <a:pt x="282" y="165"/>
                    </a:cubicBezTo>
                    <a:cubicBezTo>
                      <a:pt x="795" y="165"/>
                      <a:pt x="795" y="165"/>
                      <a:pt x="795" y="165"/>
                    </a:cubicBezTo>
                    <a:cubicBezTo>
                      <a:pt x="709" y="79"/>
                      <a:pt x="602" y="27"/>
                      <a:pt x="491" y="8"/>
                    </a:cubicBezTo>
                    <a:close/>
                  </a:path>
                </a:pathLst>
              </a:custGeom>
              <a:solidFill>
                <a:srgbClr val="79A5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200" name="Freeform 12"/>
              <p:cNvSpPr>
                <a:spLocks/>
              </p:cNvSpPr>
              <p:nvPr/>
            </p:nvSpPr>
            <p:spPr bwMode="auto">
              <a:xfrm>
                <a:off x="5926096" y="6467554"/>
                <a:ext cx="2620963" cy="546100"/>
              </a:xfrm>
              <a:custGeom>
                <a:avLst/>
                <a:gdLst>
                  <a:gd name="T0" fmla="*/ 515 w 833"/>
                  <a:gd name="T1" fmla="*/ 8 h 173"/>
                  <a:gd name="T2" fmla="*/ 506 w 833"/>
                  <a:gd name="T3" fmla="*/ 7 h 173"/>
                  <a:gd name="T4" fmla="*/ 483 w 833"/>
                  <a:gd name="T5" fmla="*/ 4 h 173"/>
                  <a:gd name="T6" fmla="*/ 437 w 833"/>
                  <a:gd name="T7" fmla="*/ 1 h 173"/>
                  <a:gd name="T8" fmla="*/ 411 w 833"/>
                  <a:gd name="T9" fmla="*/ 0 h 173"/>
                  <a:gd name="T10" fmla="*/ 0 w 833"/>
                  <a:gd name="T11" fmla="*/ 173 h 173"/>
                  <a:gd name="T12" fmla="*/ 295 w 833"/>
                  <a:gd name="T13" fmla="*/ 173 h 173"/>
                  <a:gd name="T14" fmla="*/ 833 w 833"/>
                  <a:gd name="T15" fmla="*/ 173 h 173"/>
                  <a:gd name="T16" fmla="*/ 515 w 833"/>
                  <a:gd name="T17" fmla="*/ 8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33" h="173">
                    <a:moveTo>
                      <a:pt x="515" y="8"/>
                    </a:moveTo>
                    <a:cubicBezTo>
                      <a:pt x="512" y="8"/>
                      <a:pt x="509" y="7"/>
                      <a:pt x="506" y="7"/>
                    </a:cubicBezTo>
                    <a:cubicBezTo>
                      <a:pt x="498" y="6"/>
                      <a:pt x="491" y="5"/>
                      <a:pt x="483" y="4"/>
                    </a:cubicBezTo>
                    <a:cubicBezTo>
                      <a:pt x="468" y="2"/>
                      <a:pt x="452" y="1"/>
                      <a:pt x="437" y="1"/>
                    </a:cubicBezTo>
                    <a:cubicBezTo>
                      <a:pt x="428" y="0"/>
                      <a:pt x="420" y="0"/>
                      <a:pt x="411" y="0"/>
                    </a:cubicBezTo>
                    <a:cubicBezTo>
                      <a:pt x="262" y="2"/>
                      <a:pt x="114" y="59"/>
                      <a:pt x="0" y="173"/>
                    </a:cubicBezTo>
                    <a:cubicBezTo>
                      <a:pt x="295" y="173"/>
                      <a:pt x="295" y="173"/>
                      <a:pt x="295" y="173"/>
                    </a:cubicBezTo>
                    <a:cubicBezTo>
                      <a:pt x="833" y="173"/>
                      <a:pt x="833" y="173"/>
                      <a:pt x="833" y="173"/>
                    </a:cubicBezTo>
                    <a:cubicBezTo>
                      <a:pt x="743" y="83"/>
                      <a:pt x="631" y="28"/>
                      <a:pt x="515" y="8"/>
                    </a:cubicBezTo>
                    <a:close/>
                  </a:path>
                </a:pathLst>
              </a:custGeom>
              <a:solidFill>
                <a:srgbClr val="79A5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201" name="Freeform 13"/>
              <p:cNvSpPr>
                <a:spLocks/>
              </p:cNvSpPr>
              <p:nvPr/>
            </p:nvSpPr>
            <p:spPr bwMode="auto">
              <a:xfrm>
                <a:off x="3754396" y="6173867"/>
                <a:ext cx="4030663" cy="839788"/>
              </a:xfrm>
              <a:custGeom>
                <a:avLst/>
                <a:gdLst>
                  <a:gd name="T0" fmla="*/ 792 w 1281"/>
                  <a:gd name="T1" fmla="*/ 13 h 266"/>
                  <a:gd name="T2" fmla="*/ 778 w 1281"/>
                  <a:gd name="T3" fmla="*/ 11 h 266"/>
                  <a:gd name="T4" fmla="*/ 743 w 1281"/>
                  <a:gd name="T5" fmla="*/ 6 h 266"/>
                  <a:gd name="T6" fmla="*/ 672 w 1281"/>
                  <a:gd name="T7" fmla="*/ 1 h 266"/>
                  <a:gd name="T8" fmla="*/ 633 w 1281"/>
                  <a:gd name="T9" fmla="*/ 0 h 266"/>
                  <a:gd name="T10" fmla="*/ 0 w 1281"/>
                  <a:gd name="T11" fmla="*/ 266 h 266"/>
                  <a:gd name="T12" fmla="*/ 453 w 1281"/>
                  <a:gd name="T13" fmla="*/ 266 h 266"/>
                  <a:gd name="T14" fmla="*/ 1281 w 1281"/>
                  <a:gd name="T15" fmla="*/ 266 h 266"/>
                  <a:gd name="T16" fmla="*/ 792 w 1281"/>
                  <a:gd name="T17" fmla="*/ 13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81" h="266">
                    <a:moveTo>
                      <a:pt x="792" y="13"/>
                    </a:moveTo>
                    <a:cubicBezTo>
                      <a:pt x="787" y="12"/>
                      <a:pt x="782" y="11"/>
                      <a:pt x="778" y="11"/>
                    </a:cubicBezTo>
                    <a:cubicBezTo>
                      <a:pt x="766" y="9"/>
                      <a:pt x="754" y="7"/>
                      <a:pt x="743" y="6"/>
                    </a:cubicBezTo>
                    <a:cubicBezTo>
                      <a:pt x="719" y="3"/>
                      <a:pt x="695" y="2"/>
                      <a:pt x="672" y="1"/>
                    </a:cubicBezTo>
                    <a:cubicBezTo>
                      <a:pt x="658" y="0"/>
                      <a:pt x="646" y="0"/>
                      <a:pt x="633" y="0"/>
                    </a:cubicBezTo>
                    <a:cubicBezTo>
                      <a:pt x="403" y="2"/>
                      <a:pt x="175" y="90"/>
                      <a:pt x="0" y="266"/>
                    </a:cubicBezTo>
                    <a:cubicBezTo>
                      <a:pt x="453" y="266"/>
                      <a:pt x="453" y="266"/>
                      <a:pt x="453" y="266"/>
                    </a:cubicBezTo>
                    <a:cubicBezTo>
                      <a:pt x="1281" y="266"/>
                      <a:pt x="1281" y="266"/>
                      <a:pt x="1281" y="266"/>
                    </a:cubicBezTo>
                    <a:cubicBezTo>
                      <a:pt x="1142" y="127"/>
                      <a:pt x="971" y="43"/>
                      <a:pt x="792" y="13"/>
                    </a:cubicBezTo>
                    <a:close/>
                  </a:path>
                </a:pathLst>
              </a:custGeom>
              <a:solidFill>
                <a:srgbClr val="7FB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202" name="Freeform 15"/>
              <p:cNvSpPr>
                <a:spLocks/>
              </p:cNvSpPr>
              <p:nvPr/>
            </p:nvSpPr>
            <p:spPr bwMode="auto">
              <a:xfrm>
                <a:off x="4519571" y="6177042"/>
                <a:ext cx="1435100" cy="836613"/>
              </a:xfrm>
              <a:custGeom>
                <a:avLst/>
                <a:gdLst>
                  <a:gd name="T0" fmla="*/ 456 w 456"/>
                  <a:gd name="T1" fmla="*/ 0 h 265"/>
                  <a:gd name="T2" fmla="*/ 449 w 456"/>
                  <a:gd name="T3" fmla="*/ 0 h 265"/>
                  <a:gd name="T4" fmla="*/ 0 w 456"/>
                  <a:gd name="T5" fmla="*/ 265 h 265"/>
                  <a:gd name="T6" fmla="*/ 85 w 456"/>
                  <a:gd name="T7" fmla="*/ 265 h 265"/>
                  <a:gd name="T8" fmla="*/ 456 w 456"/>
                  <a:gd name="T9" fmla="*/ 0 h 265"/>
                </a:gdLst>
                <a:ahLst/>
                <a:cxnLst>
                  <a:cxn ang="0">
                    <a:pos x="T0" y="T1"/>
                  </a:cxn>
                  <a:cxn ang="0">
                    <a:pos x="T2" y="T3"/>
                  </a:cxn>
                  <a:cxn ang="0">
                    <a:pos x="T4" y="T5"/>
                  </a:cxn>
                  <a:cxn ang="0">
                    <a:pos x="T6" y="T7"/>
                  </a:cxn>
                  <a:cxn ang="0">
                    <a:pos x="T8" y="T9"/>
                  </a:cxn>
                </a:cxnLst>
                <a:rect l="0" t="0" r="r" b="b"/>
                <a:pathLst>
                  <a:path w="456" h="265">
                    <a:moveTo>
                      <a:pt x="456" y="0"/>
                    </a:moveTo>
                    <a:cubicBezTo>
                      <a:pt x="454" y="0"/>
                      <a:pt x="451" y="0"/>
                      <a:pt x="449" y="0"/>
                    </a:cubicBezTo>
                    <a:cubicBezTo>
                      <a:pt x="177" y="51"/>
                      <a:pt x="0" y="265"/>
                      <a:pt x="0" y="265"/>
                    </a:cubicBezTo>
                    <a:cubicBezTo>
                      <a:pt x="85" y="265"/>
                      <a:pt x="85" y="265"/>
                      <a:pt x="85" y="265"/>
                    </a:cubicBezTo>
                    <a:cubicBezTo>
                      <a:pt x="85" y="265"/>
                      <a:pt x="252" y="60"/>
                      <a:pt x="456" y="0"/>
                    </a:cubicBezTo>
                    <a:close/>
                  </a:path>
                </a:pathLst>
              </a:custGeom>
              <a:solidFill>
                <a:srgbClr val="E8E8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203" name="Freeform 16"/>
              <p:cNvSpPr>
                <a:spLocks/>
              </p:cNvSpPr>
              <p:nvPr/>
            </p:nvSpPr>
            <p:spPr bwMode="auto">
              <a:xfrm>
                <a:off x="6095959" y="6272292"/>
                <a:ext cx="474663" cy="741363"/>
              </a:xfrm>
              <a:custGeom>
                <a:avLst/>
                <a:gdLst>
                  <a:gd name="T0" fmla="*/ 151 w 151"/>
                  <a:gd name="T1" fmla="*/ 4 h 235"/>
                  <a:gd name="T2" fmla="*/ 135 w 151"/>
                  <a:gd name="T3" fmla="*/ 0 h 235"/>
                  <a:gd name="T4" fmla="*/ 20 w 151"/>
                  <a:gd name="T5" fmla="*/ 235 h 235"/>
                  <a:gd name="T6" fmla="*/ 55 w 151"/>
                  <a:gd name="T7" fmla="*/ 235 h 235"/>
                  <a:gd name="T8" fmla="*/ 151 w 151"/>
                  <a:gd name="T9" fmla="*/ 4 h 235"/>
                </a:gdLst>
                <a:ahLst/>
                <a:cxnLst>
                  <a:cxn ang="0">
                    <a:pos x="T0" y="T1"/>
                  </a:cxn>
                  <a:cxn ang="0">
                    <a:pos x="T2" y="T3"/>
                  </a:cxn>
                  <a:cxn ang="0">
                    <a:pos x="T4" y="T5"/>
                  </a:cxn>
                  <a:cxn ang="0">
                    <a:pos x="T6" y="T7"/>
                  </a:cxn>
                  <a:cxn ang="0">
                    <a:pos x="T8" y="T9"/>
                  </a:cxn>
                </a:cxnLst>
                <a:rect l="0" t="0" r="r" b="b"/>
                <a:pathLst>
                  <a:path w="151" h="235">
                    <a:moveTo>
                      <a:pt x="151" y="4"/>
                    </a:moveTo>
                    <a:cubicBezTo>
                      <a:pt x="146" y="3"/>
                      <a:pt x="140" y="1"/>
                      <a:pt x="135" y="0"/>
                    </a:cubicBezTo>
                    <a:cubicBezTo>
                      <a:pt x="128" y="5"/>
                      <a:pt x="0" y="107"/>
                      <a:pt x="20" y="235"/>
                    </a:cubicBezTo>
                    <a:cubicBezTo>
                      <a:pt x="55" y="235"/>
                      <a:pt x="55" y="235"/>
                      <a:pt x="55" y="235"/>
                    </a:cubicBezTo>
                    <a:cubicBezTo>
                      <a:pt x="29" y="103"/>
                      <a:pt x="151" y="4"/>
                      <a:pt x="151" y="4"/>
                    </a:cubicBezTo>
                    <a:close/>
                  </a:path>
                </a:pathLst>
              </a:custGeom>
              <a:solidFill>
                <a:srgbClr val="E8E8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204" name="Freeform 17"/>
              <p:cNvSpPr>
                <a:spLocks/>
              </p:cNvSpPr>
              <p:nvPr/>
            </p:nvSpPr>
            <p:spPr bwMode="auto">
              <a:xfrm>
                <a:off x="4786271" y="6177042"/>
                <a:ext cx="1735138" cy="836613"/>
              </a:xfrm>
              <a:custGeom>
                <a:avLst/>
                <a:gdLst>
                  <a:gd name="T0" fmla="*/ 551 w 551"/>
                  <a:gd name="T1" fmla="*/ 30 h 265"/>
                  <a:gd name="T2" fmla="*/ 371 w 551"/>
                  <a:gd name="T3" fmla="*/ 0 h 265"/>
                  <a:gd name="T4" fmla="*/ 0 w 551"/>
                  <a:gd name="T5" fmla="*/ 265 h 265"/>
                  <a:gd name="T6" fmla="*/ 436 w 551"/>
                  <a:gd name="T7" fmla="*/ 265 h 265"/>
                  <a:gd name="T8" fmla="*/ 551 w 551"/>
                  <a:gd name="T9" fmla="*/ 30 h 265"/>
                </a:gdLst>
                <a:ahLst/>
                <a:cxnLst>
                  <a:cxn ang="0">
                    <a:pos x="T0" y="T1"/>
                  </a:cxn>
                  <a:cxn ang="0">
                    <a:pos x="T2" y="T3"/>
                  </a:cxn>
                  <a:cxn ang="0">
                    <a:pos x="T4" y="T5"/>
                  </a:cxn>
                  <a:cxn ang="0">
                    <a:pos x="T6" y="T7"/>
                  </a:cxn>
                  <a:cxn ang="0">
                    <a:pos x="T8" y="T9"/>
                  </a:cxn>
                </a:cxnLst>
                <a:rect l="0" t="0" r="r" b="b"/>
                <a:pathLst>
                  <a:path w="551" h="265">
                    <a:moveTo>
                      <a:pt x="551" y="30"/>
                    </a:moveTo>
                    <a:cubicBezTo>
                      <a:pt x="492" y="14"/>
                      <a:pt x="432" y="4"/>
                      <a:pt x="371" y="0"/>
                    </a:cubicBezTo>
                    <a:cubicBezTo>
                      <a:pt x="167" y="60"/>
                      <a:pt x="0" y="265"/>
                      <a:pt x="0" y="265"/>
                    </a:cubicBezTo>
                    <a:cubicBezTo>
                      <a:pt x="436" y="265"/>
                      <a:pt x="436" y="265"/>
                      <a:pt x="436" y="265"/>
                    </a:cubicBezTo>
                    <a:cubicBezTo>
                      <a:pt x="416" y="137"/>
                      <a:pt x="544" y="35"/>
                      <a:pt x="551" y="30"/>
                    </a:cubicBezTo>
                    <a:close/>
                  </a:path>
                </a:pathLst>
              </a:custGeom>
              <a:solidFill>
                <a:srgbClr val="9696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205" name="Freeform 11"/>
              <p:cNvSpPr>
                <a:spLocks/>
              </p:cNvSpPr>
              <p:nvPr/>
            </p:nvSpPr>
            <p:spPr bwMode="auto">
              <a:xfrm>
                <a:off x="-56278" y="6720634"/>
                <a:ext cx="3551458" cy="293619"/>
              </a:xfrm>
              <a:custGeom>
                <a:avLst/>
                <a:gdLst>
                  <a:gd name="T0" fmla="*/ 491 w 795"/>
                  <a:gd name="T1" fmla="*/ 8 h 165"/>
                  <a:gd name="T2" fmla="*/ 483 w 795"/>
                  <a:gd name="T3" fmla="*/ 7 h 165"/>
                  <a:gd name="T4" fmla="*/ 461 w 795"/>
                  <a:gd name="T5" fmla="*/ 4 h 165"/>
                  <a:gd name="T6" fmla="*/ 417 w 795"/>
                  <a:gd name="T7" fmla="*/ 1 h 165"/>
                  <a:gd name="T8" fmla="*/ 393 w 795"/>
                  <a:gd name="T9" fmla="*/ 0 h 165"/>
                  <a:gd name="T10" fmla="*/ 0 w 795"/>
                  <a:gd name="T11" fmla="*/ 165 h 165"/>
                  <a:gd name="T12" fmla="*/ 282 w 795"/>
                  <a:gd name="T13" fmla="*/ 165 h 165"/>
                  <a:gd name="T14" fmla="*/ 795 w 795"/>
                  <a:gd name="T15" fmla="*/ 165 h 165"/>
                  <a:gd name="T16" fmla="*/ 491 w 795"/>
                  <a:gd name="T17" fmla="*/ 8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95" h="165">
                    <a:moveTo>
                      <a:pt x="491" y="8"/>
                    </a:moveTo>
                    <a:cubicBezTo>
                      <a:pt x="488" y="7"/>
                      <a:pt x="486" y="7"/>
                      <a:pt x="483" y="7"/>
                    </a:cubicBezTo>
                    <a:cubicBezTo>
                      <a:pt x="476" y="6"/>
                      <a:pt x="468" y="5"/>
                      <a:pt x="461" y="4"/>
                    </a:cubicBezTo>
                    <a:cubicBezTo>
                      <a:pt x="446" y="2"/>
                      <a:pt x="432" y="1"/>
                      <a:pt x="417" y="1"/>
                    </a:cubicBezTo>
                    <a:cubicBezTo>
                      <a:pt x="409" y="0"/>
                      <a:pt x="401" y="0"/>
                      <a:pt x="393" y="0"/>
                    </a:cubicBezTo>
                    <a:cubicBezTo>
                      <a:pt x="251" y="1"/>
                      <a:pt x="109" y="56"/>
                      <a:pt x="0" y="165"/>
                    </a:cubicBezTo>
                    <a:cubicBezTo>
                      <a:pt x="282" y="165"/>
                      <a:pt x="282" y="165"/>
                      <a:pt x="282" y="165"/>
                    </a:cubicBezTo>
                    <a:cubicBezTo>
                      <a:pt x="795" y="165"/>
                      <a:pt x="795" y="165"/>
                      <a:pt x="795" y="165"/>
                    </a:cubicBezTo>
                    <a:cubicBezTo>
                      <a:pt x="709" y="79"/>
                      <a:pt x="602" y="27"/>
                      <a:pt x="491" y="8"/>
                    </a:cubicBezTo>
                    <a:close/>
                  </a:path>
                </a:pathLst>
              </a:custGeom>
              <a:solidFill>
                <a:srgbClr val="7FB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grpSp>
        <p:pic>
          <p:nvPicPr>
            <p:cNvPr id="11" name="Picture 10"/>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4303414" y="6413984"/>
              <a:ext cx="445269" cy="580541"/>
            </a:xfrm>
            <a:prstGeom prst="rect">
              <a:avLst/>
            </a:prstGeom>
          </p:spPr>
        </p:pic>
        <p:pic>
          <p:nvPicPr>
            <p:cNvPr id="12" name="Picture 11"/>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4882157" y="6413984"/>
              <a:ext cx="445269" cy="580541"/>
            </a:xfrm>
            <a:prstGeom prst="rect">
              <a:avLst/>
            </a:prstGeom>
          </p:spPr>
        </p:pic>
        <p:pic>
          <p:nvPicPr>
            <p:cNvPr id="13" name="Picture 12"/>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41581" y="6407873"/>
              <a:ext cx="445269" cy="580541"/>
            </a:xfrm>
            <a:prstGeom prst="rect">
              <a:avLst/>
            </a:prstGeom>
          </p:spPr>
        </p:pic>
        <p:sp>
          <p:nvSpPr>
            <p:cNvPr id="14" name="Rectangle 171"/>
            <p:cNvSpPr>
              <a:spLocks noChangeArrowheads="1"/>
            </p:cNvSpPr>
            <p:nvPr/>
          </p:nvSpPr>
          <p:spPr bwMode="auto">
            <a:xfrm>
              <a:off x="3547129" y="5649808"/>
              <a:ext cx="669925" cy="1338262"/>
            </a:xfrm>
            <a:prstGeom prst="rect">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5" name="Rectangle 172"/>
            <p:cNvSpPr>
              <a:spLocks noChangeArrowheads="1"/>
            </p:cNvSpPr>
            <p:nvPr/>
          </p:nvSpPr>
          <p:spPr bwMode="auto">
            <a:xfrm>
              <a:off x="4072592" y="5746645"/>
              <a:ext cx="52388" cy="95250"/>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6" name="Rectangle 173"/>
            <p:cNvSpPr>
              <a:spLocks noChangeArrowheads="1"/>
            </p:cNvSpPr>
            <p:nvPr/>
          </p:nvSpPr>
          <p:spPr bwMode="auto">
            <a:xfrm>
              <a:off x="3928129" y="5746645"/>
              <a:ext cx="52388" cy="95250"/>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7" name="Rectangle 174"/>
            <p:cNvSpPr>
              <a:spLocks noChangeArrowheads="1"/>
            </p:cNvSpPr>
            <p:nvPr/>
          </p:nvSpPr>
          <p:spPr bwMode="auto">
            <a:xfrm>
              <a:off x="3778904" y="5746645"/>
              <a:ext cx="57150" cy="95250"/>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8" name="Rectangle 175"/>
            <p:cNvSpPr>
              <a:spLocks noChangeArrowheads="1"/>
            </p:cNvSpPr>
            <p:nvPr/>
          </p:nvSpPr>
          <p:spPr bwMode="auto">
            <a:xfrm>
              <a:off x="3634442" y="5746645"/>
              <a:ext cx="57150" cy="95250"/>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9" name="Rectangle 176"/>
            <p:cNvSpPr>
              <a:spLocks noChangeArrowheads="1"/>
            </p:cNvSpPr>
            <p:nvPr/>
          </p:nvSpPr>
          <p:spPr bwMode="auto">
            <a:xfrm>
              <a:off x="4072592" y="5891108"/>
              <a:ext cx="52388" cy="100012"/>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0" name="Rectangle 177"/>
            <p:cNvSpPr>
              <a:spLocks noChangeArrowheads="1"/>
            </p:cNvSpPr>
            <p:nvPr/>
          </p:nvSpPr>
          <p:spPr bwMode="auto">
            <a:xfrm>
              <a:off x="3928129" y="5891108"/>
              <a:ext cx="52388" cy="100012"/>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1" name="Rectangle 178"/>
            <p:cNvSpPr>
              <a:spLocks noChangeArrowheads="1"/>
            </p:cNvSpPr>
            <p:nvPr/>
          </p:nvSpPr>
          <p:spPr bwMode="auto">
            <a:xfrm>
              <a:off x="3778904" y="5891108"/>
              <a:ext cx="57150" cy="100012"/>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2" name="Rectangle 179"/>
            <p:cNvSpPr>
              <a:spLocks noChangeArrowheads="1"/>
            </p:cNvSpPr>
            <p:nvPr/>
          </p:nvSpPr>
          <p:spPr bwMode="auto">
            <a:xfrm>
              <a:off x="3634442" y="5891108"/>
              <a:ext cx="57150" cy="100012"/>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3" name="Rectangle 180"/>
            <p:cNvSpPr>
              <a:spLocks noChangeArrowheads="1"/>
            </p:cNvSpPr>
            <p:nvPr/>
          </p:nvSpPr>
          <p:spPr bwMode="auto">
            <a:xfrm>
              <a:off x="4072592" y="6035570"/>
              <a:ext cx="52388" cy="101600"/>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4" name="Rectangle 181"/>
            <p:cNvSpPr>
              <a:spLocks noChangeArrowheads="1"/>
            </p:cNvSpPr>
            <p:nvPr/>
          </p:nvSpPr>
          <p:spPr bwMode="auto">
            <a:xfrm>
              <a:off x="3928129" y="6035570"/>
              <a:ext cx="52388" cy="101600"/>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5" name="Rectangle 182"/>
            <p:cNvSpPr>
              <a:spLocks noChangeArrowheads="1"/>
            </p:cNvSpPr>
            <p:nvPr/>
          </p:nvSpPr>
          <p:spPr bwMode="auto">
            <a:xfrm>
              <a:off x="3778904" y="6035570"/>
              <a:ext cx="57150" cy="101600"/>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6" name="Rectangle 183"/>
            <p:cNvSpPr>
              <a:spLocks noChangeArrowheads="1"/>
            </p:cNvSpPr>
            <p:nvPr/>
          </p:nvSpPr>
          <p:spPr bwMode="auto">
            <a:xfrm>
              <a:off x="3634442" y="6035570"/>
              <a:ext cx="57150" cy="101600"/>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7" name="Rectangle 184"/>
            <p:cNvSpPr>
              <a:spLocks noChangeArrowheads="1"/>
            </p:cNvSpPr>
            <p:nvPr/>
          </p:nvSpPr>
          <p:spPr bwMode="auto">
            <a:xfrm>
              <a:off x="4072592" y="6180033"/>
              <a:ext cx="52388" cy="101600"/>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8" name="Rectangle 185"/>
            <p:cNvSpPr>
              <a:spLocks noChangeArrowheads="1"/>
            </p:cNvSpPr>
            <p:nvPr/>
          </p:nvSpPr>
          <p:spPr bwMode="auto">
            <a:xfrm>
              <a:off x="3928129" y="6180033"/>
              <a:ext cx="52388" cy="101600"/>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29" name="Rectangle 186"/>
            <p:cNvSpPr>
              <a:spLocks noChangeArrowheads="1"/>
            </p:cNvSpPr>
            <p:nvPr/>
          </p:nvSpPr>
          <p:spPr bwMode="auto">
            <a:xfrm>
              <a:off x="3778904" y="6180033"/>
              <a:ext cx="57150" cy="101600"/>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30" name="Rectangle 187"/>
            <p:cNvSpPr>
              <a:spLocks noChangeArrowheads="1"/>
            </p:cNvSpPr>
            <p:nvPr/>
          </p:nvSpPr>
          <p:spPr bwMode="auto">
            <a:xfrm>
              <a:off x="3634442" y="6180033"/>
              <a:ext cx="57150" cy="101600"/>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31" name="Rectangle 188"/>
            <p:cNvSpPr>
              <a:spLocks noChangeArrowheads="1"/>
            </p:cNvSpPr>
            <p:nvPr/>
          </p:nvSpPr>
          <p:spPr bwMode="auto">
            <a:xfrm>
              <a:off x="4072592" y="6329258"/>
              <a:ext cx="52388" cy="96837"/>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32" name="Rectangle 189"/>
            <p:cNvSpPr>
              <a:spLocks noChangeArrowheads="1"/>
            </p:cNvSpPr>
            <p:nvPr/>
          </p:nvSpPr>
          <p:spPr bwMode="auto">
            <a:xfrm>
              <a:off x="3928129" y="6329258"/>
              <a:ext cx="52388" cy="96837"/>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33" name="Rectangle 190"/>
            <p:cNvSpPr>
              <a:spLocks noChangeArrowheads="1"/>
            </p:cNvSpPr>
            <p:nvPr/>
          </p:nvSpPr>
          <p:spPr bwMode="auto">
            <a:xfrm>
              <a:off x="3778904" y="6329258"/>
              <a:ext cx="57150" cy="96837"/>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34" name="Rectangle 191"/>
            <p:cNvSpPr>
              <a:spLocks noChangeArrowheads="1"/>
            </p:cNvSpPr>
            <p:nvPr/>
          </p:nvSpPr>
          <p:spPr bwMode="auto">
            <a:xfrm>
              <a:off x="3634442" y="6329258"/>
              <a:ext cx="57150" cy="96837"/>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35" name="Rectangle 192"/>
            <p:cNvSpPr>
              <a:spLocks noChangeArrowheads="1"/>
            </p:cNvSpPr>
            <p:nvPr/>
          </p:nvSpPr>
          <p:spPr bwMode="auto">
            <a:xfrm>
              <a:off x="4072592" y="6473720"/>
              <a:ext cx="52388" cy="96837"/>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36" name="Rectangle 193"/>
            <p:cNvSpPr>
              <a:spLocks noChangeArrowheads="1"/>
            </p:cNvSpPr>
            <p:nvPr/>
          </p:nvSpPr>
          <p:spPr bwMode="auto">
            <a:xfrm>
              <a:off x="3928129" y="6473720"/>
              <a:ext cx="52388" cy="96837"/>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37" name="Rectangle 194"/>
            <p:cNvSpPr>
              <a:spLocks noChangeArrowheads="1"/>
            </p:cNvSpPr>
            <p:nvPr/>
          </p:nvSpPr>
          <p:spPr bwMode="auto">
            <a:xfrm>
              <a:off x="3778904" y="6473720"/>
              <a:ext cx="57150" cy="96837"/>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38" name="Rectangle 195"/>
            <p:cNvSpPr>
              <a:spLocks noChangeArrowheads="1"/>
            </p:cNvSpPr>
            <p:nvPr/>
          </p:nvSpPr>
          <p:spPr bwMode="auto">
            <a:xfrm>
              <a:off x="3634442" y="6473720"/>
              <a:ext cx="57150" cy="96837"/>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39" name="Rectangle 196"/>
            <p:cNvSpPr>
              <a:spLocks noChangeArrowheads="1"/>
            </p:cNvSpPr>
            <p:nvPr/>
          </p:nvSpPr>
          <p:spPr bwMode="auto">
            <a:xfrm>
              <a:off x="4072592" y="6619770"/>
              <a:ext cx="52388" cy="100012"/>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40" name="Rectangle 197"/>
            <p:cNvSpPr>
              <a:spLocks noChangeArrowheads="1"/>
            </p:cNvSpPr>
            <p:nvPr/>
          </p:nvSpPr>
          <p:spPr bwMode="auto">
            <a:xfrm>
              <a:off x="3928129" y="6619770"/>
              <a:ext cx="52388" cy="100012"/>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41" name="Rectangle 198"/>
            <p:cNvSpPr>
              <a:spLocks noChangeArrowheads="1"/>
            </p:cNvSpPr>
            <p:nvPr/>
          </p:nvSpPr>
          <p:spPr bwMode="auto">
            <a:xfrm>
              <a:off x="3778904" y="6619770"/>
              <a:ext cx="57150" cy="100012"/>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42" name="Rectangle 199"/>
            <p:cNvSpPr>
              <a:spLocks noChangeArrowheads="1"/>
            </p:cNvSpPr>
            <p:nvPr/>
          </p:nvSpPr>
          <p:spPr bwMode="auto">
            <a:xfrm>
              <a:off x="3634442" y="6619770"/>
              <a:ext cx="57150" cy="100012"/>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43" name="Rectangle 200"/>
            <p:cNvSpPr>
              <a:spLocks noChangeArrowheads="1"/>
            </p:cNvSpPr>
            <p:nvPr/>
          </p:nvSpPr>
          <p:spPr bwMode="auto">
            <a:xfrm>
              <a:off x="4072592" y="6764233"/>
              <a:ext cx="52388" cy="101600"/>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44" name="Rectangle 201"/>
            <p:cNvSpPr>
              <a:spLocks noChangeArrowheads="1"/>
            </p:cNvSpPr>
            <p:nvPr/>
          </p:nvSpPr>
          <p:spPr bwMode="auto">
            <a:xfrm>
              <a:off x="3928129" y="6764233"/>
              <a:ext cx="52388" cy="101600"/>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45" name="Rectangle 202"/>
            <p:cNvSpPr>
              <a:spLocks noChangeArrowheads="1"/>
            </p:cNvSpPr>
            <p:nvPr/>
          </p:nvSpPr>
          <p:spPr bwMode="auto">
            <a:xfrm>
              <a:off x="3778904" y="6764233"/>
              <a:ext cx="57150" cy="101600"/>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46" name="Rectangle 203"/>
            <p:cNvSpPr>
              <a:spLocks noChangeArrowheads="1"/>
            </p:cNvSpPr>
            <p:nvPr/>
          </p:nvSpPr>
          <p:spPr bwMode="auto">
            <a:xfrm>
              <a:off x="3634442" y="6764233"/>
              <a:ext cx="57150" cy="101600"/>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47" name="Rectangle 204"/>
            <p:cNvSpPr>
              <a:spLocks noChangeArrowheads="1"/>
            </p:cNvSpPr>
            <p:nvPr/>
          </p:nvSpPr>
          <p:spPr bwMode="auto">
            <a:xfrm>
              <a:off x="1935302" y="6303858"/>
              <a:ext cx="390525" cy="684212"/>
            </a:xfrm>
            <a:prstGeom prst="rect">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48" name="Rectangle 205"/>
            <p:cNvSpPr>
              <a:spLocks noChangeArrowheads="1"/>
            </p:cNvSpPr>
            <p:nvPr/>
          </p:nvSpPr>
          <p:spPr bwMode="auto">
            <a:xfrm>
              <a:off x="3092589" y="5938733"/>
              <a:ext cx="388938" cy="1049337"/>
            </a:xfrm>
            <a:prstGeom prst="rect">
              <a:avLst/>
            </a:pr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49" name="Rectangle 206"/>
            <p:cNvSpPr>
              <a:spLocks noChangeArrowheads="1"/>
            </p:cNvSpPr>
            <p:nvPr/>
          </p:nvSpPr>
          <p:spPr bwMode="auto">
            <a:xfrm>
              <a:off x="2154377" y="5943495"/>
              <a:ext cx="657225" cy="527050"/>
            </a:xfrm>
            <a:prstGeom prst="rect">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50" name="Freeform 207"/>
            <p:cNvSpPr>
              <a:spLocks/>
            </p:cNvSpPr>
            <p:nvPr/>
          </p:nvSpPr>
          <p:spPr bwMode="auto">
            <a:xfrm>
              <a:off x="2530614" y="4986233"/>
              <a:ext cx="561975" cy="2001837"/>
            </a:xfrm>
            <a:custGeom>
              <a:avLst/>
              <a:gdLst>
                <a:gd name="T0" fmla="*/ 0 w 354"/>
                <a:gd name="T1" fmla="*/ 0 h 1261"/>
                <a:gd name="T2" fmla="*/ 354 w 354"/>
                <a:gd name="T3" fmla="*/ 0 h 1261"/>
                <a:gd name="T4" fmla="*/ 354 w 354"/>
                <a:gd name="T5" fmla="*/ 1261 h 1261"/>
                <a:gd name="T6" fmla="*/ 0 w 354"/>
                <a:gd name="T7" fmla="*/ 1261 h 1261"/>
                <a:gd name="T8" fmla="*/ 0 w 354"/>
                <a:gd name="T9" fmla="*/ 821 h 1261"/>
                <a:gd name="T10" fmla="*/ 0 w 354"/>
                <a:gd name="T11" fmla="*/ 0 h 1261"/>
              </a:gdLst>
              <a:ahLst/>
              <a:cxnLst>
                <a:cxn ang="0">
                  <a:pos x="T0" y="T1"/>
                </a:cxn>
                <a:cxn ang="0">
                  <a:pos x="T2" y="T3"/>
                </a:cxn>
                <a:cxn ang="0">
                  <a:pos x="T4" y="T5"/>
                </a:cxn>
                <a:cxn ang="0">
                  <a:pos x="T6" y="T7"/>
                </a:cxn>
                <a:cxn ang="0">
                  <a:pos x="T8" y="T9"/>
                </a:cxn>
                <a:cxn ang="0">
                  <a:pos x="T10" y="T11"/>
                </a:cxn>
              </a:cxnLst>
              <a:rect l="0" t="0" r="r" b="b"/>
              <a:pathLst>
                <a:path w="354" h="1261">
                  <a:moveTo>
                    <a:pt x="0" y="0"/>
                  </a:moveTo>
                  <a:lnTo>
                    <a:pt x="354" y="0"/>
                  </a:lnTo>
                  <a:lnTo>
                    <a:pt x="354" y="1261"/>
                  </a:lnTo>
                  <a:lnTo>
                    <a:pt x="0" y="1261"/>
                  </a:lnTo>
                  <a:lnTo>
                    <a:pt x="0" y="821"/>
                  </a:lnTo>
                  <a:lnTo>
                    <a:pt x="0"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51" name="Freeform 208"/>
            <p:cNvSpPr>
              <a:spLocks/>
            </p:cNvSpPr>
            <p:nvPr/>
          </p:nvSpPr>
          <p:spPr bwMode="auto">
            <a:xfrm>
              <a:off x="2154377" y="5953020"/>
              <a:ext cx="376238" cy="1035050"/>
            </a:xfrm>
            <a:custGeom>
              <a:avLst/>
              <a:gdLst>
                <a:gd name="T0" fmla="*/ 0 w 237"/>
                <a:gd name="T1" fmla="*/ 326 h 652"/>
                <a:gd name="T2" fmla="*/ 0 w 237"/>
                <a:gd name="T3" fmla="*/ 652 h 652"/>
                <a:gd name="T4" fmla="*/ 237 w 237"/>
                <a:gd name="T5" fmla="*/ 652 h 652"/>
                <a:gd name="T6" fmla="*/ 237 w 237"/>
                <a:gd name="T7" fmla="*/ 0 h 652"/>
                <a:gd name="T8" fmla="*/ 0 w 237"/>
                <a:gd name="T9" fmla="*/ 326 h 652"/>
              </a:gdLst>
              <a:ahLst/>
              <a:cxnLst>
                <a:cxn ang="0">
                  <a:pos x="T0" y="T1"/>
                </a:cxn>
                <a:cxn ang="0">
                  <a:pos x="T2" y="T3"/>
                </a:cxn>
                <a:cxn ang="0">
                  <a:pos x="T4" y="T5"/>
                </a:cxn>
                <a:cxn ang="0">
                  <a:pos x="T6" y="T7"/>
                </a:cxn>
                <a:cxn ang="0">
                  <a:pos x="T8" y="T9"/>
                </a:cxn>
              </a:cxnLst>
              <a:rect l="0" t="0" r="r" b="b"/>
              <a:pathLst>
                <a:path w="237" h="652">
                  <a:moveTo>
                    <a:pt x="0" y="326"/>
                  </a:moveTo>
                  <a:lnTo>
                    <a:pt x="0" y="652"/>
                  </a:lnTo>
                  <a:lnTo>
                    <a:pt x="237" y="652"/>
                  </a:lnTo>
                  <a:lnTo>
                    <a:pt x="237" y="0"/>
                  </a:lnTo>
                  <a:lnTo>
                    <a:pt x="0" y="326"/>
                  </a:lnTo>
                  <a:close/>
                </a:path>
              </a:pathLst>
            </a:cu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52" name="Rectangle 209"/>
            <p:cNvSpPr>
              <a:spLocks noChangeArrowheads="1"/>
            </p:cNvSpPr>
            <p:nvPr/>
          </p:nvSpPr>
          <p:spPr bwMode="auto">
            <a:xfrm>
              <a:off x="2602052" y="5095770"/>
              <a:ext cx="57150" cy="106362"/>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53" name="Rectangle 210"/>
            <p:cNvSpPr>
              <a:spLocks noChangeArrowheads="1"/>
            </p:cNvSpPr>
            <p:nvPr/>
          </p:nvSpPr>
          <p:spPr bwMode="auto">
            <a:xfrm>
              <a:off x="2724289" y="5095770"/>
              <a:ext cx="57150" cy="106362"/>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54" name="Rectangle 211"/>
            <p:cNvSpPr>
              <a:spLocks noChangeArrowheads="1"/>
            </p:cNvSpPr>
            <p:nvPr/>
          </p:nvSpPr>
          <p:spPr bwMode="auto">
            <a:xfrm>
              <a:off x="2841764" y="5095770"/>
              <a:ext cx="57150" cy="106362"/>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55" name="Rectangle 212"/>
            <p:cNvSpPr>
              <a:spLocks noChangeArrowheads="1"/>
            </p:cNvSpPr>
            <p:nvPr/>
          </p:nvSpPr>
          <p:spPr bwMode="auto">
            <a:xfrm>
              <a:off x="2965589" y="5095770"/>
              <a:ext cx="57150" cy="106362"/>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56" name="Rectangle 213"/>
            <p:cNvSpPr>
              <a:spLocks noChangeArrowheads="1"/>
            </p:cNvSpPr>
            <p:nvPr/>
          </p:nvSpPr>
          <p:spPr bwMode="auto">
            <a:xfrm>
              <a:off x="2602052" y="5254520"/>
              <a:ext cx="57150" cy="101600"/>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57" name="Rectangle 214"/>
            <p:cNvSpPr>
              <a:spLocks noChangeArrowheads="1"/>
            </p:cNvSpPr>
            <p:nvPr/>
          </p:nvSpPr>
          <p:spPr bwMode="auto">
            <a:xfrm>
              <a:off x="2724289" y="5254520"/>
              <a:ext cx="57150" cy="101600"/>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58" name="Rectangle 215"/>
            <p:cNvSpPr>
              <a:spLocks noChangeArrowheads="1"/>
            </p:cNvSpPr>
            <p:nvPr/>
          </p:nvSpPr>
          <p:spPr bwMode="auto">
            <a:xfrm>
              <a:off x="2841764" y="5254520"/>
              <a:ext cx="57150" cy="101600"/>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59" name="Rectangle 216"/>
            <p:cNvSpPr>
              <a:spLocks noChangeArrowheads="1"/>
            </p:cNvSpPr>
            <p:nvPr/>
          </p:nvSpPr>
          <p:spPr bwMode="auto">
            <a:xfrm>
              <a:off x="2965589" y="5254520"/>
              <a:ext cx="57150" cy="101600"/>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60" name="Rectangle 217"/>
            <p:cNvSpPr>
              <a:spLocks noChangeArrowheads="1"/>
            </p:cNvSpPr>
            <p:nvPr/>
          </p:nvSpPr>
          <p:spPr bwMode="auto">
            <a:xfrm>
              <a:off x="2602052" y="5408508"/>
              <a:ext cx="57150" cy="104775"/>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61" name="Rectangle 218"/>
            <p:cNvSpPr>
              <a:spLocks noChangeArrowheads="1"/>
            </p:cNvSpPr>
            <p:nvPr/>
          </p:nvSpPr>
          <p:spPr bwMode="auto">
            <a:xfrm>
              <a:off x="2724289" y="5408508"/>
              <a:ext cx="57150" cy="104775"/>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62" name="Rectangle 219"/>
            <p:cNvSpPr>
              <a:spLocks noChangeArrowheads="1"/>
            </p:cNvSpPr>
            <p:nvPr/>
          </p:nvSpPr>
          <p:spPr bwMode="auto">
            <a:xfrm>
              <a:off x="2841764" y="5408508"/>
              <a:ext cx="57150" cy="104775"/>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63" name="Rectangle 220"/>
            <p:cNvSpPr>
              <a:spLocks noChangeArrowheads="1"/>
            </p:cNvSpPr>
            <p:nvPr/>
          </p:nvSpPr>
          <p:spPr bwMode="auto">
            <a:xfrm>
              <a:off x="2965589" y="5408508"/>
              <a:ext cx="57150" cy="104775"/>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64" name="Rectangle 221"/>
            <p:cNvSpPr>
              <a:spLocks noChangeArrowheads="1"/>
            </p:cNvSpPr>
            <p:nvPr/>
          </p:nvSpPr>
          <p:spPr bwMode="auto">
            <a:xfrm>
              <a:off x="2602052" y="5565670"/>
              <a:ext cx="57150" cy="106362"/>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65" name="Rectangle 222"/>
            <p:cNvSpPr>
              <a:spLocks noChangeArrowheads="1"/>
            </p:cNvSpPr>
            <p:nvPr/>
          </p:nvSpPr>
          <p:spPr bwMode="auto">
            <a:xfrm>
              <a:off x="2724289" y="5565670"/>
              <a:ext cx="57150" cy="106362"/>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66" name="Rectangle 223"/>
            <p:cNvSpPr>
              <a:spLocks noChangeArrowheads="1"/>
            </p:cNvSpPr>
            <p:nvPr/>
          </p:nvSpPr>
          <p:spPr bwMode="auto">
            <a:xfrm>
              <a:off x="2841764" y="5565670"/>
              <a:ext cx="57150" cy="106362"/>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67" name="Rectangle 224"/>
            <p:cNvSpPr>
              <a:spLocks noChangeArrowheads="1"/>
            </p:cNvSpPr>
            <p:nvPr/>
          </p:nvSpPr>
          <p:spPr bwMode="auto">
            <a:xfrm>
              <a:off x="2965589" y="5565670"/>
              <a:ext cx="57150" cy="106362"/>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68" name="Rectangle 225"/>
            <p:cNvSpPr>
              <a:spLocks noChangeArrowheads="1"/>
            </p:cNvSpPr>
            <p:nvPr/>
          </p:nvSpPr>
          <p:spPr bwMode="auto">
            <a:xfrm>
              <a:off x="2602052" y="5724420"/>
              <a:ext cx="57150" cy="104775"/>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69" name="Rectangle 226"/>
            <p:cNvSpPr>
              <a:spLocks noChangeArrowheads="1"/>
            </p:cNvSpPr>
            <p:nvPr/>
          </p:nvSpPr>
          <p:spPr bwMode="auto">
            <a:xfrm>
              <a:off x="2724289" y="5724420"/>
              <a:ext cx="57150" cy="104775"/>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70" name="Rectangle 227"/>
            <p:cNvSpPr>
              <a:spLocks noChangeArrowheads="1"/>
            </p:cNvSpPr>
            <p:nvPr/>
          </p:nvSpPr>
          <p:spPr bwMode="auto">
            <a:xfrm>
              <a:off x="2841764" y="5724420"/>
              <a:ext cx="57150" cy="104775"/>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71" name="Rectangle 228"/>
            <p:cNvSpPr>
              <a:spLocks noChangeArrowheads="1"/>
            </p:cNvSpPr>
            <p:nvPr/>
          </p:nvSpPr>
          <p:spPr bwMode="auto">
            <a:xfrm>
              <a:off x="2965589" y="5724420"/>
              <a:ext cx="57150" cy="104775"/>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72" name="Rectangle 229"/>
            <p:cNvSpPr>
              <a:spLocks noChangeArrowheads="1"/>
            </p:cNvSpPr>
            <p:nvPr/>
          </p:nvSpPr>
          <p:spPr bwMode="auto">
            <a:xfrm>
              <a:off x="2602052" y="5881583"/>
              <a:ext cx="57150" cy="106362"/>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73" name="Rectangle 230"/>
            <p:cNvSpPr>
              <a:spLocks noChangeArrowheads="1"/>
            </p:cNvSpPr>
            <p:nvPr/>
          </p:nvSpPr>
          <p:spPr bwMode="auto">
            <a:xfrm>
              <a:off x="2724289" y="5881583"/>
              <a:ext cx="57150" cy="106362"/>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74" name="Rectangle 231"/>
            <p:cNvSpPr>
              <a:spLocks noChangeArrowheads="1"/>
            </p:cNvSpPr>
            <p:nvPr/>
          </p:nvSpPr>
          <p:spPr bwMode="auto">
            <a:xfrm>
              <a:off x="2841764" y="5881583"/>
              <a:ext cx="57150" cy="106362"/>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75" name="Rectangle 232"/>
            <p:cNvSpPr>
              <a:spLocks noChangeArrowheads="1"/>
            </p:cNvSpPr>
            <p:nvPr/>
          </p:nvSpPr>
          <p:spPr bwMode="auto">
            <a:xfrm>
              <a:off x="2965589" y="5881583"/>
              <a:ext cx="57150" cy="106362"/>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76" name="Rectangle 233"/>
            <p:cNvSpPr>
              <a:spLocks noChangeArrowheads="1"/>
            </p:cNvSpPr>
            <p:nvPr/>
          </p:nvSpPr>
          <p:spPr bwMode="auto">
            <a:xfrm>
              <a:off x="2602052" y="6040333"/>
              <a:ext cx="57150" cy="104775"/>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77" name="Rectangle 234"/>
            <p:cNvSpPr>
              <a:spLocks noChangeArrowheads="1"/>
            </p:cNvSpPr>
            <p:nvPr/>
          </p:nvSpPr>
          <p:spPr bwMode="auto">
            <a:xfrm>
              <a:off x="2724289" y="6040333"/>
              <a:ext cx="57150" cy="104775"/>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78" name="Rectangle 235"/>
            <p:cNvSpPr>
              <a:spLocks noChangeArrowheads="1"/>
            </p:cNvSpPr>
            <p:nvPr/>
          </p:nvSpPr>
          <p:spPr bwMode="auto">
            <a:xfrm>
              <a:off x="2841764" y="6040333"/>
              <a:ext cx="57150" cy="104775"/>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79" name="Rectangle 236"/>
            <p:cNvSpPr>
              <a:spLocks noChangeArrowheads="1"/>
            </p:cNvSpPr>
            <p:nvPr/>
          </p:nvSpPr>
          <p:spPr bwMode="auto">
            <a:xfrm>
              <a:off x="2965589" y="6040333"/>
              <a:ext cx="57150" cy="104775"/>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80" name="Rectangle 237"/>
            <p:cNvSpPr>
              <a:spLocks noChangeArrowheads="1"/>
            </p:cNvSpPr>
            <p:nvPr/>
          </p:nvSpPr>
          <p:spPr bwMode="auto">
            <a:xfrm>
              <a:off x="2602052" y="6346720"/>
              <a:ext cx="57150" cy="106362"/>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81" name="Rectangle 238"/>
            <p:cNvSpPr>
              <a:spLocks noChangeArrowheads="1"/>
            </p:cNvSpPr>
            <p:nvPr/>
          </p:nvSpPr>
          <p:spPr bwMode="auto">
            <a:xfrm>
              <a:off x="2724289" y="6346720"/>
              <a:ext cx="57150" cy="106362"/>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82" name="Rectangle 239"/>
            <p:cNvSpPr>
              <a:spLocks noChangeArrowheads="1"/>
            </p:cNvSpPr>
            <p:nvPr/>
          </p:nvSpPr>
          <p:spPr bwMode="auto">
            <a:xfrm>
              <a:off x="2841764" y="6346720"/>
              <a:ext cx="57150" cy="106362"/>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83" name="Rectangle 240"/>
            <p:cNvSpPr>
              <a:spLocks noChangeArrowheads="1"/>
            </p:cNvSpPr>
            <p:nvPr/>
          </p:nvSpPr>
          <p:spPr bwMode="auto">
            <a:xfrm>
              <a:off x="2965589" y="6346720"/>
              <a:ext cx="57150" cy="106362"/>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84" name="Rectangle 241"/>
            <p:cNvSpPr>
              <a:spLocks noChangeArrowheads="1"/>
            </p:cNvSpPr>
            <p:nvPr/>
          </p:nvSpPr>
          <p:spPr bwMode="auto">
            <a:xfrm>
              <a:off x="2602052" y="6184795"/>
              <a:ext cx="57150" cy="104775"/>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85" name="Rectangle 242"/>
            <p:cNvSpPr>
              <a:spLocks noChangeArrowheads="1"/>
            </p:cNvSpPr>
            <p:nvPr/>
          </p:nvSpPr>
          <p:spPr bwMode="auto">
            <a:xfrm>
              <a:off x="2724289" y="6184795"/>
              <a:ext cx="57150" cy="104775"/>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86" name="Rectangle 243"/>
            <p:cNvSpPr>
              <a:spLocks noChangeArrowheads="1"/>
            </p:cNvSpPr>
            <p:nvPr/>
          </p:nvSpPr>
          <p:spPr bwMode="auto">
            <a:xfrm>
              <a:off x="2841764" y="6184795"/>
              <a:ext cx="57150" cy="104775"/>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87" name="Rectangle 244"/>
            <p:cNvSpPr>
              <a:spLocks noChangeArrowheads="1"/>
            </p:cNvSpPr>
            <p:nvPr/>
          </p:nvSpPr>
          <p:spPr bwMode="auto">
            <a:xfrm>
              <a:off x="2965589" y="6184795"/>
              <a:ext cx="57150" cy="104775"/>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88" name="Rectangle 245"/>
            <p:cNvSpPr>
              <a:spLocks noChangeArrowheads="1"/>
            </p:cNvSpPr>
            <p:nvPr/>
          </p:nvSpPr>
          <p:spPr bwMode="auto">
            <a:xfrm>
              <a:off x="2602052" y="6505470"/>
              <a:ext cx="57150" cy="104775"/>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89" name="Rectangle 246"/>
            <p:cNvSpPr>
              <a:spLocks noChangeArrowheads="1"/>
            </p:cNvSpPr>
            <p:nvPr/>
          </p:nvSpPr>
          <p:spPr bwMode="auto">
            <a:xfrm>
              <a:off x="2724289" y="6505470"/>
              <a:ext cx="57150" cy="104775"/>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90" name="Rectangle 247"/>
            <p:cNvSpPr>
              <a:spLocks noChangeArrowheads="1"/>
            </p:cNvSpPr>
            <p:nvPr/>
          </p:nvSpPr>
          <p:spPr bwMode="auto">
            <a:xfrm>
              <a:off x="2841764" y="6505470"/>
              <a:ext cx="57150" cy="104775"/>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91" name="Rectangle 248"/>
            <p:cNvSpPr>
              <a:spLocks noChangeArrowheads="1"/>
            </p:cNvSpPr>
            <p:nvPr/>
          </p:nvSpPr>
          <p:spPr bwMode="auto">
            <a:xfrm>
              <a:off x="2965589" y="6505470"/>
              <a:ext cx="57150" cy="104775"/>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92" name="Rectangle 249"/>
            <p:cNvSpPr>
              <a:spLocks noChangeArrowheads="1"/>
            </p:cNvSpPr>
            <p:nvPr/>
          </p:nvSpPr>
          <p:spPr bwMode="auto">
            <a:xfrm>
              <a:off x="2602052" y="6667395"/>
              <a:ext cx="57150" cy="104775"/>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93" name="Rectangle 250"/>
            <p:cNvSpPr>
              <a:spLocks noChangeArrowheads="1"/>
            </p:cNvSpPr>
            <p:nvPr/>
          </p:nvSpPr>
          <p:spPr bwMode="auto">
            <a:xfrm>
              <a:off x="2724289" y="6667395"/>
              <a:ext cx="57150" cy="104775"/>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94" name="Rectangle 251"/>
            <p:cNvSpPr>
              <a:spLocks noChangeArrowheads="1"/>
            </p:cNvSpPr>
            <p:nvPr/>
          </p:nvSpPr>
          <p:spPr bwMode="auto">
            <a:xfrm>
              <a:off x="2841764" y="6667395"/>
              <a:ext cx="57150" cy="104775"/>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95" name="Rectangle 252"/>
            <p:cNvSpPr>
              <a:spLocks noChangeArrowheads="1"/>
            </p:cNvSpPr>
            <p:nvPr/>
          </p:nvSpPr>
          <p:spPr bwMode="auto">
            <a:xfrm>
              <a:off x="2965589" y="6667395"/>
              <a:ext cx="57150" cy="104775"/>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96" name="Rectangle 253"/>
            <p:cNvSpPr>
              <a:spLocks noChangeArrowheads="1"/>
            </p:cNvSpPr>
            <p:nvPr/>
          </p:nvSpPr>
          <p:spPr bwMode="auto">
            <a:xfrm>
              <a:off x="2602052" y="6826145"/>
              <a:ext cx="57150" cy="104775"/>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97" name="Rectangle 254"/>
            <p:cNvSpPr>
              <a:spLocks noChangeArrowheads="1"/>
            </p:cNvSpPr>
            <p:nvPr/>
          </p:nvSpPr>
          <p:spPr bwMode="auto">
            <a:xfrm>
              <a:off x="2724289" y="6826145"/>
              <a:ext cx="57150" cy="104775"/>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98" name="Rectangle 255"/>
            <p:cNvSpPr>
              <a:spLocks noChangeArrowheads="1"/>
            </p:cNvSpPr>
            <p:nvPr/>
          </p:nvSpPr>
          <p:spPr bwMode="auto">
            <a:xfrm>
              <a:off x="2841764" y="6826145"/>
              <a:ext cx="57150" cy="104775"/>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99" name="Rectangle 256"/>
            <p:cNvSpPr>
              <a:spLocks noChangeArrowheads="1"/>
            </p:cNvSpPr>
            <p:nvPr/>
          </p:nvSpPr>
          <p:spPr bwMode="auto">
            <a:xfrm>
              <a:off x="2965589" y="6826145"/>
              <a:ext cx="57150" cy="104775"/>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00" name="Rectangle 257"/>
            <p:cNvSpPr>
              <a:spLocks noChangeArrowheads="1"/>
            </p:cNvSpPr>
            <p:nvPr/>
          </p:nvSpPr>
          <p:spPr bwMode="auto">
            <a:xfrm>
              <a:off x="2194064" y="6040333"/>
              <a:ext cx="57150" cy="104775"/>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01" name="Rectangle 258"/>
            <p:cNvSpPr>
              <a:spLocks noChangeArrowheads="1"/>
            </p:cNvSpPr>
            <p:nvPr/>
          </p:nvSpPr>
          <p:spPr bwMode="auto">
            <a:xfrm>
              <a:off x="2316302" y="6040333"/>
              <a:ext cx="52388" cy="104775"/>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02" name="Rectangle 259"/>
            <p:cNvSpPr>
              <a:spLocks noChangeArrowheads="1"/>
            </p:cNvSpPr>
            <p:nvPr/>
          </p:nvSpPr>
          <p:spPr bwMode="auto">
            <a:xfrm>
              <a:off x="2435364" y="6040333"/>
              <a:ext cx="57150" cy="104775"/>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03" name="Rectangle 260"/>
            <p:cNvSpPr>
              <a:spLocks noChangeArrowheads="1"/>
            </p:cNvSpPr>
            <p:nvPr/>
          </p:nvSpPr>
          <p:spPr bwMode="auto">
            <a:xfrm>
              <a:off x="2194064" y="6197495"/>
              <a:ext cx="57150" cy="106362"/>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04" name="Rectangle 261"/>
            <p:cNvSpPr>
              <a:spLocks noChangeArrowheads="1"/>
            </p:cNvSpPr>
            <p:nvPr/>
          </p:nvSpPr>
          <p:spPr bwMode="auto">
            <a:xfrm>
              <a:off x="2316302" y="6197495"/>
              <a:ext cx="52388" cy="106362"/>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05" name="Rectangle 262"/>
            <p:cNvSpPr>
              <a:spLocks noChangeArrowheads="1"/>
            </p:cNvSpPr>
            <p:nvPr/>
          </p:nvSpPr>
          <p:spPr bwMode="auto">
            <a:xfrm>
              <a:off x="2435364" y="6197495"/>
              <a:ext cx="57150" cy="106362"/>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06" name="Rectangle 263"/>
            <p:cNvSpPr>
              <a:spLocks noChangeArrowheads="1"/>
            </p:cNvSpPr>
            <p:nvPr/>
          </p:nvSpPr>
          <p:spPr bwMode="auto">
            <a:xfrm>
              <a:off x="2194064" y="6343545"/>
              <a:ext cx="57150" cy="104775"/>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07" name="Rectangle 264"/>
            <p:cNvSpPr>
              <a:spLocks noChangeArrowheads="1"/>
            </p:cNvSpPr>
            <p:nvPr/>
          </p:nvSpPr>
          <p:spPr bwMode="auto">
            <a:xfrm>
              <a:off x="2316302" y="6343545"/>
              <a:ext cx="52388" cy="104775"/>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08" name="Rectangle 265"/>
            <p:cNvSpPr>
              <a:spLocks noChangeArrowheads="1"/>
            </p:cNvSpPr>
            <p:nvPr/>
          </p:nvSpPr>
          <p:spPr bwMode="auto">
            <a:xfrm>
              <a:off x="2435364" y="6343545"/>
              <a:ext cx="57150" cy="104775"/>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09" name="Rectangle 266"/>
            <p:cNvSpPr>
              <a:spLocks noChangeArrowheads="1"/>
            </p:cNvSpPr>
            <p:nvPr/>
          </p:nvSpPr>
          <p:spPr bwMode="auto">
            <a:xfrm>
              <a:off x="2194064" y="6488008"/>
              <a:ext cx="57150" cy="104775"/>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10" name="Rectangle 267"/>
            <p:cNvSpPr>
              <a:spLocks noChangeArrowheads="1"/>
            </p:cNvSpPr>
            <p:nvPr/>
          </p:nvSpPr>
          <p:spPr bwMode="auto">
            <a:xfrm>
              <a:off x="2316302" y="6488008"/>
              <a:ext cx="52388" cy="104775"/>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11" name="Rectangle 268"/>
            <p:cNvSpPr>
              <a:spLocks noChangeArrowheads="1"/>
            </p:cNvSpPr>
            <p:nvPr/>
          </p:nvSpPr>
          <p:spPr bwMode="auto">
            <a:xfrm>
              <a:off x="2435364" y="6488008"/>
              <a:ext cx="57150" cy="104775"/>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12" name="Rectangle 269"/>
            <p:cNvSpPr>
              <a:spLocks noChangeArrowheads="1"/>
            </p:cNvSpPr>
            <p:nvPr/>
          </p:nvSpPr>
          <p:spPr bwMode="auto">
            <a:xfrm>
              <a:off x="2194064" y="6637233"/>
              <a:ext cx="57150" cy="100012"/>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13" name="Rectangle 270"/>
            <p:cNvSpPr>
              <a:spLocks noChangeArrowheads="1"/>
            </p:cNvSpPr>
            <p:nvPr/>
          </p:nvSpPr>
          <p:spPr bwMode="auto">
            <a:xfrm>
              <a:off x="2316302" y="6637233"/>
              <a:ext cx="52388" cy="100012"/>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14" name="Rectangle 271"/>
            <p:cNvSpPr>
              <a:spLocks noChangeArrowheads="1"/>
            </p:cNvSpPr>
            <p:nvPr/>
          </p:nvSpPr>
          <p:spPr bwMode="auto">
            <a:xfrm>
              <a:off x="2435364" y="6637233"/>
              <a:ext cx="57150" cy="100012"/>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15" name="Rectangle 272"/>
            <p:cNvSpPr>
              <a:spLocks noChangeArrowheads="1"/>
            </p:cNvSpPr>
            <p:nvPr/>
          </p:nvSpPr>
          <p:spPr bwMode="auto">
            <a:xfrm>
              <a:off x="2194064" y="6781695"/>
              <a:ext cx="57150" cy="104775"/>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16" name="Rectangle 273"/>
            <p:cNvSpPr>
              <a:spLocks noChangeArrowheads="1"/>
            </p:cNvSpPr>
            <p:nvPr/>
          </p:nvSpPr>
          <p:spPr bwMode="auto">
            <a:xfrm>
              <a:off x="2316302" y="6781695"/>
              <a:ext cx="52388" cy="104775"/>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17" name="Rectangle 274"/>
            <p:cNvSpPr>
              <a:spLocks noChangeArrowheads="1"/>
            </p:cNvSpPr>
            <p:nvPr/>
          </p:nvSpPr>
          <p:spPr bwMode="auto">
            <a:xfrm>
              <a:off x="2435364" y="6781695"/>
              <a:ext cx="57150" cy="104775"/>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18" name="Rectangle 275"/>
            <p:cNvSpPr>
              <a:spLocks noChangeArrowheads="1"/>
            </p:cNvSpPr>
            <p:nvPr/>
          </p:nvSpPr>
          <p:spPr bwMode="auto">
            <a:xfrm>
              <a:off x="2841764" y="4881458"/>
              <a:ext cx="180975" cy="104775"/>
            </a:xfrm>
            <a:prstGeom prst="rect">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19" name="Rectangle 276"/>
            <p:cNvSpPr>
              <a:spLocks noChangeArrowheads="1"/>
            </p:cNvSpPr>
            <p:nvPr/>
          </p:nvSpPr>
          <p:spPr bwMode="auto">
            <a:xfrm>
              <a:off x="2659202" y="4816370"/>
              <a:ext cx="34925" cy="169862"/>
            </a:xfrm>
            <a:prstGeom prst="rect">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20" name="Freeform 277"/>
            <p:cNvSpPr>
              <a:spLocks/>
            </p:cNvSpPr>
            <p:nvPr/>
          </p:nvSpPr>
          <p:spPr bwMode="auto">
            <a:xfrm>
              <a:off x="1466989" y="5408508"/>
              <a:ext cx="407988" cy="1579562"/>
            </a:xfrm>
            <a:custGeom>
              <a:avLst/>
              <a:gdLst>
                <a:gd name="T0" fmla="*/ 0 w 257"/>
                <a:gd name="T1" fmla="*/ 166 h 995"/>
                <a:gd name="T2" fmla="*/ 257 w 257"/>
                <a:gd name="T3" fmla="*/ 0 h 995"/>
                <a:gd name="T4" fmla="*/ 257 w 257"/>
                <a:gd name="T5" fmla="*/ 995 h 995"/>
                <a:gd name="T6" fmla="*/ 0 w 257"/>
                <a:gd name="T7" fmla="*/ 995 h 995"/>
                <a:gd name="T8" fmla="*/ 0 w 257"/>
                <a:gd name="T9" fmla="*/ 166 h 995"/>
              </a:gdLst>
              <a:ahLst/>
              <a:cxnLst>
                <a:cxn ang="0">
                  <a:pos x="T0" y="T1"/>
                </a:cxn>
                <a:cxn ang="0">
                  <a:pos x="T2" y="T3"/>
                </a:cxn>
                <a:cxn ang="0">
                  <a:pos x="T4" y="T5"/>
                </a:cxn>
                <a:cxn ang="0">
                  <a:pos x="T6" y="T7"/>
                </a:cxn>
                <a:cxn ang="0">
                  <a:pos x="T8" y="T9"/>
                </a:cxn>
              </a:cxnLst>
              <a:rect l="0" t="0" r="r" b="b"/>
              <a:pathLst>
                <a:path w="257" h="995">
                  <a:moveTo>
                    <a:pt x="0" y="166"/>
                  </a:moveTo>
                  <a:lnTo>
                    <a:pt x="257" y="0"/>
                  </a:lnTo>
                  <a:lnTo>
                    <a:pt x="257" y="995"/>
                  </a:lnTo>
                  <a:lnTo>
                    <a:pt x="0" y="995"/>
                  </a:lnTo>
                  <a:lnTo>
                    <a:pt x="0" y="166"/>
                  </a:ln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121" name="Rectangle 278"/>
            <p:cNvSpPr>
              <a:spLocks noChangeArrowheads="1"/>
            </p:cNvSpPr>
            <p:nvPr/>
          </p:nvSpPr>
          <p:spPr bwMode="auto">
            <a:xfrm>
              <a:off x="752614" y="5991120"/>
              <a:ext cx="219075" cy="996950"/>
            </a:xfrm>
            <a:prstGeom prst="rect">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22" name="Rectangle 279"/>
            <p:cNvSpPr>
              <a:spLocks noChangeArrowheads="1"/>
            </p:cNvSpPr>
            <p:nvPr/>
          </p:nvSpPr>
          <p:spPr bwMode="auto">
            <a:xfrm>
              <a:off x="862152" y="5425970"/>
              <a:ext cx="433388" cy="1562100"/>
            </a:xfrm>
            <a:prstGeom prst="rect">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23" name="Freeform 280"/>
            <p:cNvSpPr>
              <a:spLocks/>
            </p:cNvSpPr>
            <p:nvPr/>
          </p:nvSpPr>
          <p:spPr bwMode="auto">
            <a:xfrm>
              <a:off x="966927" y="5267220"/>
              <a:ext cx="223838" cy="158750"/>
            </a:xfrm>
            <a:custGeom>
              <a:avLst/>
              <a:gdLst>
                <a:gd name="T0" fmla="*/ 105 w 141"/>
                <a:gd name="T1" fmla="*/ 0 h 100"/>
                <a:gd name="T2" fmla="*/ 36 w 141"/>
                <a:gd name="T3" fmla="*/ 0 h 100"/>
                <a:gd name="T4" fmla="*/ 0 w 141"/>
                <a:gd name="T5" fmla="*/ 100 h 100"/>
                <a:gd name="T6" fmla="*/ 141 w 141"/>
                <a:gd name="T7" fmla="*/ 100 h 100"/>
                <a:gd name="T8" fmla="*/ 105 w 141"/>
                <a:gd name="T9" fmla="*/ 0 h 100"/>
              </a:gdLst>
              <a:ahLst/>
              <a:cxnLst>
                <a:cxn ang="0">
                  <a:pos x="T0" y="T1"/>
                </a:cxn>
                <a:cxn ang="0">
                  <a:pos x="T2" y="T3"/>
                </a:cxn>
                <a:cxn ang="0">
                  <a:pos x="T4" y="T5"/>
                </a:cxn>
                <a:cxn ang="0">
                  <a:pos x="T6" y="T7"/>
                </a:cxn>
                <a:cxn ang="0">
                  <a:pos x="T8" y="T9"/>
                </a:cxn>
              </a:cxnLst>
              <a:rect l="0" t="0" r="r" b="b"/>
              <a:pathLst>
                <a:path w="141" h="100">
                  <a:moveTo>
                    <a:pt x="105" y="0"/>
                  </a:moveTo>
                  <a:lnTo>
                    <a:pt x="36" y="0"/>
                  </a:lnTo>
                  <a:lnTo>
                    <a:pt x="0" y="100"/>
                  </a:lnTo>
                  <a:lnTo>
                    <a:pt x="141" y="100"/>
                  </a:lnTo>
                  <a:lnTo>
                    <a:pt x="105"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24" name="Rectangle 281"/>
            <p:cNvSpPr>
              <a:spLocks noChangeArrowheads="1"/>
            </p:cNvSpPr>
            <p:nvPr/>
          </p:nvSpPr>
          <p:spPr bwMode="auto">
            <a:xfrm>
              <a:off x="1059002" y="4794145"/>
              <a:ext cx="39688" cy="544512"/>
            </a:xfrm>
            <a:prstGeom prst="rect">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25" name="Rectangle 282"/>
            <p:cNvSpPr>
              <a:spLocks noChangeArrowheads="1"/>
            </p:cNvSpPr>
            <p:nvPr/>
          </p:nvSpPr>
          <p:spPr bwMode="auto">
            <a:xfrm>
              <a:off x="919302" y="5478358"/>
              <a:ext cx="42863" cy="101600"/>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26" name="Rectangle 283"/>
            <p:cNvSpPr>
              <a:spLocks noChangeArrowheads="1"/>
            </p:cNvSpPr>
            <p:nvPr/>
          </p:nvSpPr>
          <p:spPr bwMode="auto">
            <a:xfrm>
              <a:off x="1011377" y="5478358"/>
              <a:ext cx="42863" cy="101600"/>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27" name="Rectangle 284"/>
            <p:cNvSpPr>
              <a:spLocks noChangeArrowheads="1"/>
            </p:cNvSpPr>
            <p:nvPr/>
          </p:nvSpPr>
          <p:spPr bwMode="auto">
            <a:xfrm>
              <a:off x="1103452" y="5478358"/>
              <a:ext cx="42863" cy="101600"/>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28" name="Rectangle 285"/>
            <p:cNvSpPr>
              <a:spLocks noChangeArrowheads="1"/>
            </p:cNvSpPr>
            <p:nvPr/>
          </p:nvSpPr>
          <p:spPr bwMode="auto">
            <a:xfrm>
              <a:off x="1195527" y="5478358"/>
              <a:ext cx="42863" cy="101600"/>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29" name="Rectangle 286"/>
            <p:cNvSpPr>
              <a:spLocks noChangeArrowheads="1"/>
            </p:cNvSpPr>
            <p:nvPr/>
          </p:nvSpPr>
          <p:spPr bwMode="auto">
            <a:xfrm>
              <a:off x="919302" y="5622820"/>
              <a:ext cx="42863" cy="101600"/>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30" name="Rectangle 287"/>
            <p:cNvSpPr>
              <a:spLocks noChangeArrowheads="1"/>
            </p:cNvSpPr>
            <p:nvPr/>
          </p:nvSpPr>
          <p:spPr bwMode="auto">
            <a:xfrm>
              <a:off x="1011377" y="5622820"/>
              <a:ext cx="42863" cy="101600"/>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31" name="Rectangle 288"/>
            <p:cNvSpPr>
              <a:spLocks noChangeArrowheads="1"/>
            </p:cNvSpPr>
            <p:nvPr/>
          </p:nvSpPr>
          <p:spPr bwMode="auto">
            <a:xfrm>
              <a:off x="1103452" y="5622820"/>
              <a:ext cx="42863" cy="101600"/>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32" name="Rectangle 289"/>
            <p:cNvSpPr>
              <a:spLocks noChangeArrowheads="1"/>
            </p:cNvSpPr>
            <p:nvPr/>
          </p:nvSpPr>
          <p:spPr bwMode="auto">
            <a:xfrm>
              <a:off x="1195527" y="5622820"/>
              <a:ext cx="42863" cy="101600"/>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33" name="Rectangle 290"/>
            <p:cNvSpPr>
              <a:spLocks noChangeArrowheads="1"/>
            </p:cNvSpPr>
            <p:nvPr/>
          </p:nvSpPr>
          <p:spPr bwMode="auto">
            <a:xfrm>
              <a:off x="919302" y="5767283"/>
              <a:ext cx="42863" cy="101600"/>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34" name="Rectangle 291"/>
            <p:cNvSpPr>
              <a:spLocks noChangeArrowheads="1"/>
            </p:cNvSpPr>
            <p:nvPr/>
          </p:nvSpPr>
          <p:spPr bwMode="auto">
            <a:xfrm>
              <a:off x="1011377" y="5767283"/>
              <a:ext cx="42863" cy="101600"/>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35" name="Rectangle 292"/>
            <p:cNvSpPr>
              <a:spLocks noChangeArrowheads="1"/>
            </p:cNvSpPr>
            <p:nvPr/>
          </p:nvSpPr>
          <p:spPr bwMode="auto">
            <a:xfrm>
              <a:off x="1103452" y="5767283"/>
              <a:ext cx="42863" cy="101600"/>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36" name="Rectangle 293"/>
            <p:cNvSpPr>
              <a:spLocks noChangeArrowheads="1"/>
            </p:cNvSpPr>
            <p:nvPr/>
          </p:nvSpPr>
          <p:spPr bwMode="auto">
            <a:xfrm>
              <a:off x="1195527" y="5767283"/>
              <a:ext cx="42863" cy="101600"/>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37" name="Rectangle 294"/>
            <p:cNvSpPr>
              <a:spLocks noChangeArrowheads="1"/>
            </p:cNvSpPr>
            <p:nvPr/>
          </p:nvSpPr>
          <p:spPr bwMode="auto">
            <a:xfrm>
              <a:off x="919302" y="5913333"/>
              <a:ext cx="42863" cy="100012"/>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38" name="Rectangle 295"/>
            <p:cNvSpPr>
              <a:spLocks noChangeArrowheads="1"/>
            </p:cNvSpPr>
            <p:nvPr/>
          </p:nvSpPr>
          <p:spPr bwMode="auto">
            <a:xfrm>
              <a:off x="1011377" y="5913333"/>
              <a:ext cx="42863" cy="100012"/>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39" name="Rectangle 296"/>
            <p:cNvSpPr>
              <a:spLocks noChangeArrowheads="1"/>
            </p:cNvSpPr>
            <p:nvPr/>
          </p:nvSpPr>
          <p:spPr bwMode="auto">
            <a:xfrm>
              <a:off x="1103452" y="5913333"/>
              <a:ext cx="42863" cy="100012"/>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40" name="Rectangle 297"/>
            <p:cNvSpPr>
              <a:spLocks noChangeArrowheads="1"/>
            </p:cNvSpPr>
            <p:nvPr/>
          </p:nvSpPr>
          <p:spPr bwMode="auto">
            <a:xfrm>
              <a:off x="1195527" y="5913333"/>
              <a:ext cx="42863" cy="100012"/>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41" name="Rectangle 298"/>
            <p:cNvSpPr>
              <a:spLocks noChangeArrowheads="1"/>
            </p:cNvSpPr>
            <p:nvPr/>
          </p:nvSpPr>
          <p:spPr bwMode="auto">
            <a:xfrm>
              <a:off x="919302" y="6062558"/>
              <a:ext cx="42863" cy="100012"/>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42" name="Rectangle 299"/>
            <p:cNvSpPr>
              <a:spLocks noChangeArrowheads="1"/>
            </p:cNvSpPr>
            <p:nvPr/>
          </p:nvSpPr>
          <p:spPr bwMode="auto">
            <a:xfrm>
              <a:off x="1011377" y="6062558"/>
              <a:ext cx="42863" cy="100012"/>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43" name="Rectangle 300"/>
            <p:cNvSpPr>
              <a:spLocks noChangeArrowheads="1"/>
            </p:cNvSpPr>
            <p:nvPr/>
          </p:nvSpPr>
          <p:spPr bwMode="auto">
            <a:xfrm>
              <a:off x="1103452" y="6062558"/>
              <a:ext cx="42863" cy="100012"/>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44" name="Rectangle 301"/>
            <p:cNvSpPr>
              <a:spLocks noChangeArrowheads="1"/>
            </p:cNvSpPr>
            <p:nvPr/>
          </p:nvSpPr>
          <p:spPr bwMode="auto">
            <a:xfrm>
              <a:off x="1195527" y="6062558"/>
              <a:ext cx="42863" cy="100012"/>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45" name="Rectangle 302"/>
            <p:cNvSpPr>
              <a:spLocks noChangeArrowheads="1"/>
            </p:cNvSpPr>
            <p:nvPr/>
          </p:nvSpPr>
          <p:spPr bwMode="auto">
            <a:xfrm>
              <a:off x="919302" y="6207020"/>
              <a:ext cx="42863" cy="100012"/>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46" name="Rectangle 303"/>
            <p:cNvSpPr>
              <a:spLocks noChangeArrowheads="1"/>
            </p:cNvSpPr>
            <p:nvPr/>
          </p:nvSpPr>
          <p:spPr bwMode="auto">
            <a:xfrm>
              <a:off x="1011377" y="6207020"/>
              <a:ext cx="42863" cy="100012"/>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47" name="Rectangle 304"/>
            <p:cNvSpPr>
              <a:spLocks noChangeArrowheads="1"/>
            </p:cNvSpPr>
            <p:nvPr/>
          </p:nvSpPr>
          <p:spPr bwMode="auto">
            <a:xfrm>
              <a:off x="1103452" y="6207020"/>
              <a:ext cx="42863" cy="100012"/>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48" name="Rectangle 305"/>
            <p:cNvSpPr>
              <a:spLocks noChangeArrowheads="1"/>
            </p:cNvSpPr>
            <p:nvPr/>
          </p:nvSpPr>
          <p:spPr bwMode="auto">
            <a:xfrm>
              <a:off x="1195527" y="6207020"/>
              <a:ext cx="42863" cy="100012"/>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49" name="Rectangle 306"/>
            <p:cNvSpPr>
              <a:spLocks noChangeArrowheads="1"/>
            </p:cNvSpPr>
            <p:nvPr/>
          </p:nvSpPr>
          <p:spPr bwMode="auto">
            <a:xfrm>
              <a:off x="919302" y="6351483"/>
              <a:ext cx="42863" cy="101600"/>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50" name="Rectangle 307"/>
            <p:cNvSpPr>
              <a:spLocks noChangeArrowheads="1"/>
            </p:cNvSpPr>
            <p:nvPr/>
          </p:nvSpPr>
          <p:spPr bwMode="auto">
            <a:xfrm>
              <a:off x="1011377" y="6351483"/>
              <a:ext cx="42863" cy="101600"/>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51" name="Rectangle 308"/>
            <p:cNvSpPr>
              <a:spLocks noChangeArrowheads="1"/>
            </p:cNvSpPr>
            <p:nvPr/>
          </p:nvSpPr>
          <p:spPr bwMode="auto">
            <a:xfrm>
              <a:off x="1103452" y="6351483"/>
              <a:ext cx="42863" cy="101600"/>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52" name="Rectangle 309"/>
            <p:cNvSpPr>
              <a:spLocks noChangeArrowheads="1"/>
            </p:cNvSpPr>
            <p:nvPr/>
          </p:nvSpPr>
          <p:spPr bwMode="auto">
            <a:xfrm>
              <a:off x="1195527" y="6351483"/>
              <a:ext cx="42863" cy="101600"/>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53" name="Rectangle 310"/>
            <p:cNvSpPr>
              <a:spLocks noChangeArrowheads="1"/>
            </p:cNvSpPr>
            <p:nvPr/>
          </p:nvSpPr>
          <p:spPr bwMode="auto">
            <a:xfrm>
              <a:off x="919302" y="6495945"/>
              <a:ext cx="42863" cy="101600"/>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54" name="Rectangle 311"/>
            <p:cNvSpPr>
              <a:spLocks noChangeArrowheads="1"/>
            </p:cNvSpPr>
            <p:nvPr/>
          </p:nvSpPr>
          <p:spPr bwMode="auto">
            <a:xfrm>
              <a:off x="1011377" y="6495945"/>
              <a:ext cx="42863" cy="101600"/>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55" name="Rectangle 312"/>
            <p:cNvSpPr>
              <a:spLocks noChangeArrowheads="1"/>
            </p:cNvSpPr>
            <p:nvPr/>
          </p:nvSpPr>
          <p:spPr bwMode="auto">
            <a:xfrm>
              <a:off x="1103452" y="6495945"/>
              <a:ext cx="42863" cy="101600"/>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56" name="Rectangle 313"/>
            <p:cNvSpPr>
              <a:spLocks noChangeArrowheads="1"/>
            </p:cNvSpPr>
            <p:nvPr/>
          </p:nvSpPr>
          <p:spPr bwMode="auto">
            <a:xfrm>
              <a:off x="1195527" y="6495945"/>
              <a:ext cx="42863" cy="101600"/>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57" name="Rectangle 314"/>
            <p:cNvSpPr>
              <a:spLocks noChangeArrowheads="1"/>
            </p:cNvSpPr>
            <p:nvPr/>
          </p:nvSpPr>
          <p:spPr bwMode="auto">
            <a:xfrm>
              <a:off x="919302" y="6641995"/>
              <a:ext cx="42863" cy="100012"/>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58" name="Rectangle 315"/>
            <p:cNvSpPr>
              <a:spLocks noChangeArrowheads="1"/>
            </p:cNvSpPr>
            <p:nvPr/>
          </p:nvSpPr>
          <p:spPr bwMode="auto">
            <a:xfrm>
              <a:off x="1011377" y="6641995"/>
              <a:ext cx="42863" cy="100012"/>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59" name="Rectangle 316"/>
            <p:cNvSpPr>
              <a:spLocks noChangeArrowheads="1"/>
            </p:cNvSpPr>
            <p:nvPr/>
          </p:nvSpPr>
          <p:spPr bwMode="auto">
            <a:xfrm>
              <a:off x="1103452" y="6641995"/>
              <a:ext cx="42863" cy="100012"/>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60" name="Rectangle 317"/>
            <p:cNvSpPr>
              <a:spLocks noChangeArrowheads="1"/>
            </p:cNvSpPr>
            <p:nvPr/>
          </p:nvSpPr>
          <p:spPr bwMode="auto">
            <a:xfrm>
              <a:off x="1195527" y="6641995"/>
              <a:ext cx="42863" cy="100012"/>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61" name="Rectangle 318"/>
            <p:cNvSpPr>
              <a:spLocks noChangeArrowheads="1"/>
            </p:cNvSpPr>
            <p:nvPr/>
          </p:nvSpPr>
          <p:spPr bwMode="auto">
            <a:xfrm>
              <a:off x="919302" y="6791220"/>
              <a:ext cx="42863" cy="100012"/>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62" name="Rectangle 319"/>
            <p:cNvSpPr>
              <a:spLocks noChangeArrowheads="1"/>
            </p:cNvSpPr>
            <p:nvPr/>
          </p:nvSpPr>
          <p:spPr bwMode="auto">
            <a:xfrm>
              <a:off x="1011377" y="6791220"/>
              <a:ext cx="42863" cy="100012"/>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63" name="Rectangle 320"/>
            <p:cNvSpPr>
              <a:spLocks noChangeArrowheads="1"/>
            </p:cNvSpPr>
            <p:nvPr/>
          </p:nvSpPr>
          <p:spPr bwMode="auto">
            <a:xfrm>
              <a:off x="1103452" y="6791220"/>
              <a:ext cx="42863" cy="100012"/>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64" name="Rectangle 321"/>
            <p:cNvSpPr>
              <a:spLocks noChangeArrowheads="1"/>
            </p:cNvSpPr>
            <p:nvPr/>
          </p:nvSpPr>
          <p:spPr bwMode="auto">
            <a:xfrm>
              <a:off x="1195527" y="6791220"/>
              <a:ext cx="42863" cy="100012"/>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65" name="Rectangle 327"/>
            <p:cNvSpPr>
              <a:spLocks noChangeArrowheads="1"/>
            </p:cNvSpPr>
            <p:nvPr/>
          </p:nvSpPr>
          <p:spPr bwMode="auto">
            <a:xfrm>
              <a:off x="3092589" y="5991120"/>
              <a:ext cx="388938" cy="84137"/>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66" name="Rectangle 328"/>
            <p:cNvSpPr>
              <a:spLocks noChangeArrowheads="1"/>
            </p:cNvSpPr>
            <p:nvPr/>
          </p:nvSpPr>
          <p:spPr bwMode="auto">
            <a:xfrm>
              <a:off x="3092589" y="6137170"/>
              <a:ext cx="388938" cy="82550"/>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67" name="Rectangle 329"/>
            <p:cNvSpPr>
              <a:spLocks noChangeArrowheads="1"/>
            </p:cNvSpPr>
            <p:nvPr/>
          </p:nvSpPr>
          <p:spPr bwMode="auto">
            <a:xfrm>
              <a:off x="3092589" y="6286395"/>
              <a:ext cx="388938" cy="77787"/>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68" name="Rectangle 330"/>
            <p:cNvSpPr>
              <a:spLocks noChangeArrowheads="1"/>
            </p:cNvSpPr>
            <p:nvPr/>
          </p:nvSpPr>
          <p:spPr bwMode="auto">
            <a:xfrm>
              <a:off x="3092589" y="6430858"/>
              <a:ext cx="388938" cy="82550"/>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69" name="Rectangle 331"/>
            <p:cNvSpPr>
              <a:spLocks noChangeArrowheads="1"/>
            </p:cNvSpPr>
            <p:nvPr/>
          </p:nvSpPr>
          <p:spPr bwMode="auto">
            <a:xfrm>
              <a:off x="3092589" y="6575320"/>
              <a:ext cx="388938" cy="84137"/>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70" name="Rectangle 332"/>
            <p:cNvSpPr>
              <a:spLocks noChangeArrowheads="1"/>
            </p:cNvSpPr>
            <p:nvPr/>
          </p:nvSpPr>
          <p:spPr bwMode="auto">
            <a:xfrm>
              <a:off x="3092589" y="6719783"/>
              <a:ext cx="388938" cy="84137"/>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71" name="Rectangle 333"/>
            <p:cNvSpPr>
              <a:spLocks noChangeArrowheads="1"/>
            </p:cNvSpPr>
            <p:nvPr/>
          </p:nvSpPr>
          <p:spPr bwMode="auto">
            <a:xfrm>
              <a:off x="3092589" y="6869008"/>
              <a:ext cx="388938" cy="79375"/>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72" name="Freeform 171"/>
            <p:cNvSpPr>
              <a:spLocks noChangeArrowheads="1"/>
            </p:cNvSpPr>
            <p:nvPr/>
          </p:nvSpPr>
          <p:spPr bwMode="auto">
            <a:xfrm>
              <a:off x="1759089" y="5457548"/>
              <a:ext cx="42863" cy="1530522"/>
            </a:xfrm>
            <a:custGeom>
              <a:avLst/>
              <a:gdLst>
                <a:gd name="connsiteX0" fmla="*/ 42863 w 42863"/>
                <a:gd name="connsiteY0" fmla="*/ 0 h 1530522"/>
                <a:gd name="connsiteX1" fmla="*/ 42863 w 42863"/>
                <a:gd name="connsiteY1" fmla="*/ 1530522 h 1530522"/>
                <a:gd name="connsiteX2" fmla="*/ 0 w 42863"/>
                <a:gd name="connsiteY2" fmla="*/ 1530522 h 1530522"/>
                <a:gd name="connsiteX3" fmla="*/ 0 w 42863"/>
                <a:gd name="connsiteY3" fmla="*/ 27489 h 1530522"/>
              </a:gdLst>
              <a:ahLst/>
              <a:cxnLst>
                <a:cxn ang="0">
                  <a:pos x="connsiteX0" y="connsiteY0"/>
                </a:cxn>
                <a:cxn ang="0">
                  <a:pos x="connsiteX1" y="connsiteY1"/>
                </a:cxn>
                <a:cxn ang="0">
                  <a:pos x="connsiteX2" y="connsiteY2"/>
                </a:cxn>
                <a:cxn ang="0">
                  <a:pos x="connsiteX3" y="connsiteY3"/>
                </a:cxn>
              </a:cxnLst>
              <a:rect l="l" t="t" r="r" b="b"/>
              <a:pathLst>
                <a:path w="42863" h="1530522">
                  <a:moveTo>
                    <a:pt x="42863" y="0"/>
                  </a:moveTo>
                  <a:lnTo>
                    <a:pt x="42863" y="1530522"/>
                  </a:lnTo>
                  <a:lnTo>
                    <a:pt x="0" y="1530522"/>
                  </a:lnTo>
                  <a:lnTo>
                    <a:pt x="0" y="27489"/>
                  </a:lnTo>
                  <a:close/>
                </a:path>
              </a:pathLst>
            </a:custGeom>
            <a:solidFill>
              <a:schemeClr val="accent1">
                <a:lumMod val="75000"/>
              </a:schemeClr>
            </a:solidFill>
            <a:ln>
              <a:noFill/>
            </a:ln>
          </p:spPr>
          <p:txBody>
            <a:bodyPr vert="horz" wrap="square" lIns="91440" tIns="45720" rIns="91440" bIns="45720" numCol="1" anchor="t" anchorCtr="0" compatLnSpc="1">
              <a:prstTxWarp prst="textNoShape">
                <a:avLst/>
              </a:prstTxWarp>
              <a:noAutofit/>
            </a:bodyPr>
            <a:lstStyle/>
            <a:p>
              <a:endParaRPr lang="en-IN" sz="1350"/>
            </a:p>
          </p:txBody>
        </p:sp>
        <p:sp>
          <p:nvSpPr>
            <p:cNvPr id="173" name="Freeform 172"/>
            <p:cNvSpPr>
              <a:spLocks noChangeArrowheads="1"/>
            </p:cNvSpPr>
            <p:nvPr/>
          </p:nvSpPr>
          <p:spPr bwMode="auto">
            <a:xfrm>
              <a:off x="1657772" y="5522526"/>
              <a:ext cx="42863" cy="1465545"/>
            </a:xfrm>
            <a:custGeom>
              <a:avLst/>
              <a:gdLst>
                <a:gd name="connsiteX0" fmla="*/ 42863 w 42863"/>
                <a:gd name="connsiteY0" fmla="*/ 0 h 1465545"/>
                <a:gd name="connsiteX1" fmla="*/ 42863 w 42863"/>
                <a:gd name="connsiteY1" fmla="*/ 1465545 h 1465545"/>
                <a:gd name="connsiteX2" fmla="*/ 0 w 42863"/>
                <a:gd name="connsiteY2" fmla="*/ 1465545 h 1465545"/>
                <a:gd name="connsiteX3" fmla="*/ 0 w 42863"/>
                <a:gd name="connsiteY3" fmla="*/ 27489 h 1465545"/>
              </a:gdLst>
              <a:ahLst/>
              <a:cxnLst>
                <a:cxn ang="0">
                  <a:pos x="connsiteX0" y="connsiteY0"/>
                </a:cxn>
                <a:cxn ang="0">
                  <a:pos x="connsiteX1" y="connsiteY1"/>
                </a:cxn>
                <a:cxn ang="0">
                  <a:pos x="connsiteX2" y="connsiteY2"/>
                </a:cxn>
                <a:cxn ang="0">
                  <a:pos x="connsiteX3" y="connsiteY3"/>
                </a:cxn>
              </a:cxnLst>
              <a:rect l="l" t="t" r="r" b="b"/>
              <a:pathLst>
                <a:path w="42863" h="1465545">
                  <a:moveTo>
                    <a:pt x="42863" y="0"/>
                  </a:moveTo>
                  <a:lnTo>
                    <a:pt x="42863" y="1465545"/>
                  </a:lnTo>
                  <a:lnTo>
                    <a:pt x="0" y="1465545"/>
                  </a:lnTo>
                  <a:lnTo>
                    <a:pt x="0" y="27489"/>
                  </a:lnTo>
                  <a:close/>
                </a:path>
              </a:pathLst>
            </a:custGeom>
            <a:solidFill>
              <a:schemeClr val="accent1">
                <a:lumMod val="75000"/>
              </a:schemeClr>
            </a:solidFill>
            <a:ln>
              <a:noFill/>
            </a:ln>
          </p:spPr>
          <p:txBody>
            <a:bodyPr vert="horz" wrap="square" lIns="91440" tIns="45720" rIns="91440" bIns="45720" numCol="1" anchor="t" anchorCtr="0" compatLnSpc="1">
              <a:prstTxWarp prst="textNoShape">
                <a:avLst/>
              </a:prstTxWarp>
              <a:noAutofit/>
            </a:bodyPr>
            <a:lstStyle/>
            <a:p>
              <a:endParaRPr lang="en-IN" sz="1350"/>
            </a:p>
          </p:txBody>
        </p:sp>
        <p:sp>
          <p:nvSpPr>
            <p:cNvPr id="174" name="Freeform 173"/>
            <p:cNvSpPr>
              <a:spLocks noChangeArrowheads="1"/>
            </p:cNvSpPr>
            <p:nvPr/>
          </p:nvSpPr>
          <p:spPr bwMode="auto">
            <a:xfrm>
              <a:off x="1554302" y="5588884"/>
              <a:ext cx="42863" cy="1399187"/>
            </a:xfrm>
            <a:custGeom>
              <a:avLst/>
              <a:gdLst>
                <a:gd name="connsiteX0" fmla="*/ 42863 w 42863"/>
                <a:gd name="connsiteY0" fmla="*/ 0 h 1399187"/>
                <a:gd name="connsiteX1" fmla="*/ 42863 w 42863"/>
                <a:gd name="connsiteY1" fmla="*/ 1399187 h 1399187"/>
                <a:gd name="connsiteX2" fmla="*/ 0 w 42863"/>
                <a:gd name="connsiteY2" fmla="*/ 1399187 h 1399187"/>
                <a:gd name="connsiteX3" fmla="*/ 0 w 42863"/>
                <a:gd name="connsiteY3" fmla="*/ 27489 h 1399187"/>
              </a:gdLst>
              <a:ahLst/>
              <a:cxnLst>
                <a:cxn ang="0">
                  <a:pos x="connsiteX0" y="connsiteY0"/>
                </a:cxn>
                <a:cxn ang="0">
                  <a:pos x="connsiteX1" y="connsiteY1"/>
                </a:cxn>
                <a:cxn ang="0">
                  <a:pos x="connsiteX2" y="connsiteY2"/>
                </a:cxn>
                <a:cxn ang="0">
                  <a:pos x="connsiteX3" y="connsiteY3"/>
                </a:cxn>
              </a:cxnLst>
              <a:rect l="l" t="t" r="r" b="b"/>
              <a:pathLst>
                <a:path w="42863" h="1399187">
                  <a:moveTo>
                    <a:pt x="42863" y="0"/>
                  </a:moveTo>
                  <a:lnTo>
                    <a:pt x="42863" y="1399187"/>
                  </a:lnTo>
                  <a:lnTo>
                    <a:pt x="0" y="1399187"/>
                  </a:lnTo>
                  <a:lnTo>
                    <a:pt x="0" y="27489"/>
                  </a:lnTo>
                  <a:close/>
                </a:path>
              </a:pathLst>
            </a:custGeom>
            <a:solidFill>
              <a:schemeClr val="accent1">
                <a:lumMod val="75000"/>
              </a:schemeClr>
            </a:solidFill>
            <a:ln>
              <a:noFill/>
            </a:ln>
          </p:spPr>
          <p:txBody>
            <a:bodyPr vert="horz" wrap="square" lIns="91440" tIns="45720" rIns="91440" bIns="45720" numCol="1" anchor="t" anchorCtr="0" compatLnSpc="1">
              <a:prstTxWarp prst="textNoShape">
                <a:avLst/>
              </a:prstTxWarp>
              <a:noAutofit/>
            </a:bodyPr>
            <a:lstStyle/>
            <a:p>
              <a:endParaRPr lang="en-IN" sz="1350"/>
            </a:p>
          </p:txBody>
        </p:sp>
      </p:grpSp>
      <p:graphicFrame>
        <p:nvGraphicFramePr>
          <p:cNvPr id="5" name="Object 4" hidden="1"/>
          <p:cNvGraphicFramePr>
            <a:graphicFrameLocks noChangeAspect="1"/>
          </p:cNvGraphicFramePr>
          <p:nvPr userDrawn="1">
            <p:custDataLst>
              <p:tags r:id="rId2"/>
            </p:custDataLst>
            <p:extLst/>
          </p:nvPr>
        </p:nvGraphicFramePr>
        <p:xfrm>
          <a:off x="1191" y="1589"/>
          <a:ext cx="1190" cy="1587"/>
        </p:xfrm>
        <a:graphic>
          <a:graphicData uri="http://schemas.openxmlformats.org/presentationml/2006/ole">
            <mc:AlternateContent xmlns:mc="http://schemas.openxmlformats.org/markup-compatibility/2006">
              <mc:Choice xmlns:v="urn:schemas-microsoft-com:vml" Requires="v">
                <p:oleObj spid="_x0000_s113669" name="think-cell Slide" r:id="rId5" imgW="270" imgH="270" progId="TCLayout.ActiveDocument.1">
                  <p:embed/>
                </p:oleObj>
              </mc:Choice>
              <mc:Fallback>
                <p:oleObj name="think-cell Slide" r:id="rId5" imgW="270" imgH="270" progId="TCLayout.ActiveDocument.1">
                  <p:embed/>
                  <p:pic>
                    <p:nvPicPr>
                      <p:cNvPr id="5" name="Object 4" hidden="1"/>
                      <p:cNvPicPr/>
                      <p:nvPr/>
                    </p:nvPicPr>
                    <p:blipFill>
                      <a:blip r:embed="rId6"/>
                      <a:stretch>
                        <a:fillRect/>
                      </a:stretch>
                    </p:blipFill>
                    <p:spPr>
                      <a:xfrm>
                        <a:off x="1191" y="1589"/>
                        <a:ext cx="1190" cy="1587"/>
                      </a:xfrm>
                      <a:prstGeom prst="rect">
                        <a:avLst/>
                      </a:prstGeom>
                    </p:spPr>
                  </p:pic>
                </p:oleObj>
              </mc:Fallback>
            </mc:AlternateContent>
          </a:graphicData>
        </a:graphic>
      </p:graphicFrame>
      <p:sp>
        <p:nvSpPr>
          <p:cNvPr id="3" name="Footer Placeholder 2"/>
          <p:cNvSpPr>
            <a:spLocks noGrp="1"/>
          </p:cNvSpPr>
          <p:nvPr userDrawn="1">
            <p:ph type="ftr" sz="quarter" idx="10"/>
          </p:nvPr>
        </p:nvSpPr>
        <p:spPr/>
        <p:txBody>
          <a:bodyPr/>
          <a:lstStyle/>
          <a:p>
            <a:r>
              <a:rPr lang="en-US"/>
              <a:t>Microsoft Confidential</a:t>
            </a:r>
          </a:p>
        </p:txBody>
      </p:sp>
      <p:sp>
        <p:nvSpPr>
          <p:cNvPr id="4" name="Slide Number Placeholder 3"/>
          <p:cNvSpPr>
            <a:spLocks noGrp="1"/>
          </p:cNvSpPr>
          <p:nvPr userDrawn="1">
            <p:ph type="sldNum" sz="quarter" idx="11"/>
          </p:nvPr>
        </p:nvSpPr>
        <p:spPr/>
        <p:txBody>
          <a:bodyPr/>
          <a:lstStyle/>
          <a:p>
            <a:fld id="{27258FFF-F925-446B-8502-81C933981705}" type="slidenum">
              <a:rPr lang="en-US" smtClean="0"/>
              <a:pPr/>
              <a:t>‹#›</a:t>
            </a:fld>
            <a:endParaRPr lang="en-US"/>
          </a:p>
        </p:txBody>
      </p:sp>
      <p:sp>
        <p:nvSpPr>
          <p:cNvPr id="7" name="Title 1"/>
          <p:cNvSpPr>
            <a:spLocks noGrp="1"/>
          </p:cNvSpPr>
          <p:nvPr userDrawn="1">
            <p:ph type="title" hasCustomPrompt="1"/>
          </p:nvPr>
        </p:nvSpPr>
        <p:spPr>
          <a:xfrm>
            <a:off x="438875" y="264964"/>
            <a:ext cx="8418931" cy="1097302"/>
          </a:xfrm>
        </p:spPr>
        <p:txBody>
          <a:bodyPr lIns="0" tIns="91440" rIns="146304" bIns="91440"/>
          <a:lstStyle>
            <a:lvl1pPr>
              <a:lnSpc>
                <a:spcPts val="3674"/>
              </a:lnSpc>
              <a:defRPr sz="2700" baseline="0">
                <a:solidFill>
                  <a:schemeClr val="accent1"/>
                </a:solidFill>
              </a:defRPr>
            </a:lvl1pPr>
          </a:lstStyle>
          <a:p>
            <a:r>
              <a:rPr lang="en-US" dirty="0" err="1"/>
              <a:t>Lorem</a:t>
            </a:r>
            <a:r>
              <a:rPr lang="en-US" dirty="0"/>
              <a:t> </a:t>
            </a:r>
            <a:r>
              <a:rPr lang="en-US" dirty="0" err="1"/>
              <a:t>ipsum</a:t>
            </a:r>
            <a:r>
              <a:rPr lang="en-US" dirty="0"/>
              <a:t> dolor sit.</a:t>
            </a:r>
          </a:p>
        </p:txBody>
      </p:sp>
    </p:spTree>
    <p:extLst>
      <p:ext uri="{BB962C8B-B14F-4D97-AF65-F5344CB8AC3E}">
        <p14:creationId xmlns:p14="http://schemas.microsoft.com/office/powerpoint/2010/main" val="154121997"/>
      </p:ext>
    </p:extLst>
  </p:cSld>
  <p:clrMapOvr>
    <a:masterClrMapping/>
  </p:clrMapOvr>
  <mc:AlternateContent xmlns:mc="http://schemas.openxmlformats.org/markup-compatibility/2006" xmlns:p14="http://schemas.microsoft.com/office/powerpoint/2010/main">
    <mc:Choice Requires="p14">
      <p:transition spd="slow" p14:dur="1250">
        <p:fade/>
      </p:transition>
    </mc:Choice>
    <mc:Fallback xmlns="">
      <p:transition spd="slow">
        <p:fade/>
      </p:transition>
    </mc:Fallback>
  </mc:AlternateContent>
</p:sldLayout>
</file>

<file path=ppt/slideLayouts/slideLayout182.xml><?xml version="1.0" encoding="utf-8"?>
<p:sldLayout xmlns:a="http://schemas.openxmlformats.org/drawingml/2006/main" xmlns:r="http://schemas.openxmlformats.org/officeDocument/2006/relationships" xmlns:p="http://schemas.openxmlformats.org/presentationml/2006/main" preserve="1" userDrawn="1">
  <p:cSld name="79_Illustrated Footer">
    <p:spTree>
      <p:nvGrpSpPr>
        <p:cNvPr id="1" name=""/>
        <p:cNvGrpSpPr/>
        <p:nvPr/>
      </p:nvGrpSpPr>
      <p:grpSpPr>
        <a:xfrm>
          <a:off x="0" y="0"/>
          <a:ext cx="0" cy="0"/>
          <a:chOff x="0" y="0"/>
          <a:chExt cx="0" cy="0"/>
        </a:xfrm>
      </p:grpSpPr>
      <p:graphicFrame>
        <p:nvGraphicFramePr>
          <p:cNvPr id="5" name="Object 4" hidden="1"/>
          <p:cNvGraphicFramePr>
            <a:graphicFrameLocks noChangeAspect="1"/>
          </p:cNvGraphicFramePr>
          <p:nvPr userDrawn="1">
            <p:custDataLst>
              <p:tags r:id="rId2"/>
            </p:custDataLst>
            <p:extLst/>
          </p:nvPr>
        </p:nvGraphicFramePr>
        <p:xfrm>
          <a:off x="1191" y="1589"/>
          <a:ext cx="1190" cy="1587"/>
        </p:xfrm>
        <a:graphic>
          <a:graphicData uri="http://schemas.openxmlformats.org/presentationml/2006/ole">
            <mc:AlternateContent xmlns:mc="http://schemas.openxmlformats.org/markup-compatibility/2006">
              <mc:Choice xmlns:v="urn:schemas-microsoft-com:vml" Requires="v">
                <p:oleObj spid="_x0000_s114693" name="think-cell Slide" r:id="rId4" imgW="270" imgH="270" progId="TCLayout.ActiveDocument.1">
                  <p:embed/>
                </p:oleObj>
              </mc:Choice>
              <mc:Fallback>
                <p:oleObj name="think-cell Slide" r:id="rId4" imgW="270" imgH="270" progId="TCLayout.ActiveDocument.1">
                  <p:embed/>
                  <p:pic>
                    <p:nvPicPr>
                      <p:cNvPr id="5" name="Object 4" hidden="1"/>
                      <p:cNvPicPr/>
                      <p:nvPr/>
                    </p:nvPicPr>
                    <p:blipFill>
                      <a:blip r:embed="rId5"/>
                      <a:stretch>
                        <a:fillRect/>
                      </a:stretch>
                    </p:blipFill>
                    <p:spPr>
                      <a:xfrm>
                        <a:off x="1191" y="1589"/>
                        <a:ext cx="1190" cy="1587"/>
                      </a:xfrm>
                      <a:prstGeom prst="rect">
                        <a:avLst/>
                      </a:prstGeom>
                    </p:spPr>
                  </p:pic>
                </p:oleObj>
              </mc:Fallback>
            </mc:AlternateContent>
          </a:graphicData>
        </a:graphic>
      </p:graphicFrame>
      <p:sp>
        <p:nvSpPr>
          <p:cNvPr id="3" name="Footer Placeholder 2"/>
          <p:cNvSpPr>
            <a:spLocks noGrp="1"/>
          </p:cNvSpPr>
          <p:nvPr userDrawn="1">
            <p:ph type="ftr" sz="quarter" idx="10"/>
          </p:nvPr>
        </p:nvSpPr>
        <p:spPr/>
        <p:txBody>
          <a:bodyPr/>
          <a:lstStyle>
            <a:lvl1pPr>
              <a:defRPr>
                <a:solidFill>
                  <a:schemeClr val="bg1"/>
                </a:solidFill>
              </a:defRPr>
            </a:lvl1pPr>
          </a:lstStyle>
          <a:p>
            <a:r>
              <a:rPr lang="en-US"/>
              <a:t>Microsoft Confidential</a:t>
            </a:r>
          </a:p>
        </p:txBody>
      </p:sp>
      <p:sp>
        <p:nvSpPr>
          <p:cNvPr id="4" name="Slide Number Placeholder 3"/>
          <p:cNvSpPr>
            <a:spLocks noGrp="1"/>
          </p:cNvSpPr>
          <p:nvPr userDrawn="1">
            <p:ph type="sldNum" sz="quarter" idx="11"/>
          </p:nvPr>
        </p:nvSpPr>
        <p:spPr/>
        <p:txBody>
          <a:bodyPr/>
          <a:lstStyle>
            <a:lvl1pPr>
              <a:defRPr>
                <a:solidFill>
                  <a:schemeClr val="bg1"/>
                </a:solidFill>
              </a:defRPr>
            </a:lvl1pPr>
          </a:lstStyle>
          <a:p>
            <a:fld id="{27258FFF-F925-446B-8502-81C933981705}" type="slidenum">
              <a:rPr lang="en-US" smtClean="0"/>
              <a:pPr/>
              <a:t>‹#›</a:t>
            </a:fld>
            <a:endParaRPr lang="en-US"/>
          </a:p>
        </p:txBody>
      </p:sp>
      <p:sp>
        <p:nvSpPr>
          <p:cNvPr id="7" name="Title 1"/>
          <p:cNvSpPr>
            <a:spLocks noGrp="1"/>
          </p:cNvSpPr>
          <p:nvPr userDrawn="1">
            <p:ph type="title" hasCustomPrompt="1"/>
          </p:nvPr>
        </p:nvSpPr>
        <p:spPr>
          <a:xfrm>
            <a:off x="438875" y="264964"/>
            <a:ext cx="8418931" cy="1097302"/>
          </a:xfrm>
        </p:spPr>
        <p:txBody>
          <a:bodyPr lIns="0" tIns="91440" rIns="146304" bIns="91440"/>
          <a:lstStyle>
            <a:lvl1pPr>
              <a:lnSpc>
                <a:spcPts val="3674"/>
              </a:lnSpc>
              <a:defRPr sz="2700" baseline="0">
                <a:solidFill>
                  <a:schemeClr val="accent1"/>
                </a:solidFill>
              </a:defRPr>
            </a:lvl1pPr>
          </a:lstStyle>
          <a:p>
            <a:r>
              <a:rPr lang="en-US" dirty="0" err="1"/>
              <a:t>Lorem</a:t>
            </a:r>
            <a:r>
              <a:rPr lang="en-US" dirty="0"/>
              <a:t> </a:t>
            </a:r>
            <a:r>
              <a:rPr lang="en-US" dirty="0" err="1"/>
              <a:t>ipsum</a:t>
            </a:r>
            <a:r>
              <a:rPr lang="en-US" dirty="0"/>
              <a:t> dolor sit.</a:t>
            </a:r>
          </a:p>
        </p:txBody>
      </p:sp>
      <p:grpSp>
        <p:nvGrpSpPr>
          <p:cNvPr id="87" name="Group 86"/>
          <p:cNvGrpSpPr/>
          <p:nvPr userDrawn="1"/>
        </p:nvGrpSpPr>
        <p:grpSpPr>
          <a:xfrm>
            <a:off x="0" y="5731251"/>
            <a:ext cx="9326563" cy="1268853"/>
            <a:chOff x="0" y="5731251"/>
            <a:chExt cx="12436475" cy="1268853"/>
          </a:xfrm>
        </p:grpSpPr>
        <p:grpSp>
          <p:nvGrpSpPr>
            <p:cNvPr id="88" name="Group 87"/>
            <p:cNvGrpSpPr/>
            <p:nvPr userDrawn="1"/>
          </p:nvGrpSpPr>
          <p:grpSpPr>
            <a:xfrm>
              <a:off x="109167" y="5734050"/>
              <a:ext cx="999965" cy="1217759"/>
              <a:chOff x="1072347" y="4344023"/>
              <a:chExt cx="999965" cy="1217759"/>
            </a:xfrm>
          </p:grpSpPr>
          <p:grpSp>
            <p:nvGrpSpPr>
              <p:cNvPr id="213" name="Group 212"/>
              <p:cNvGrpSpPr/>
              <p:nvPr/>
            </p:nvGrpSpPr>
            <p:grpSpPr>
              <a:xfrm flipH="1">
                <a:off x="1072347" y="4344023"/>
                <a:ext cx="293712" cy="1217759"/>
                <a:chOff x="11800399" y="4059666"/>
                <a:chExt cx="624402" cy="2588834"/>
              </a:xfrm>
            </p:grpSpPr>
            <p:sp>
              <p:nvSpPr>
                <p:cNvPr id="259" name="Line 225"/>
                <p:cNvSpPr>
                  <a:spLocks noChangeShapeType="1"/>
                </p:cNvSpPr>
                <p:nvPr/>
              </p:nvSpPr>
              <p:spPr bwMode="auto">
                <a:xfrm>
                  <a:off x="12203381" y="4059666"/>
                  <a:ext cx="0" cy="590745"/>
                </a:xfrm>
                <a:prstGeom prst="line">
                  <a:avLst/>
                </a:prstGeom>
                <a:noFill/>
                <a:ln w="3175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IN" sz="1350"/>
                </a:p>
              </p:txBody>
            </p:sp>
            <p:sp>
              <p:nvSpPr>
                <p:cNvPr id="260" name="Line 226"/>
                <p:cNvSpPr>
                  <a:spLocks noChangeShapeType="1"/>
                </p:cNvSpPr>
                <p:nvPr/>
              </p:nvSpPr>
              <p:spPr bwMode="auto">
                <a:xfrm>
                  <a:off x="12021819" y="4059666"/>
                  <a:ext cx="0" cy="590745"/>
                </a:xfrm>
                <a:prstGeom prst="line">
                  <a:avLst/>
                </a:prstGeom>
                <a:noFill/>
                <a:ln w="31750" cap="flat">
                  <a:solidFill>
                    <a:schemeClr val="accent2">
                      <a:lumMod val="75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IN" sz="1350"/>
                </a:p>
              </p:txBody>
            </p:sp>
            <p:sp>
              <p:nvSpPr>
                <p:cNvPr id="261" name="Rectangle 227"/>
                <p:cNvSpPr>
                  <a:spLocks noChangeArrowheads="1"/>
                </p:cNvSpPr>
                <p:nvPr/>
              </p:nvSpPr>
              <p:spPr bwMode="auto">
                <a:xfrm>
                  <a:off x="11800399" y="4360800"/>
                  <a:ext cx="624402" cy="2287700"/>
                </a:xfrm>
                <a:prstGeom prst="rect">
                  <a:avLst/>
                </a:prstGeom>
                <a:solidFill>
                  <a:schemeClr val="accent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262" name="Rectangle 228"/>
                <p:cNvSpPr>
                  <a:spLocks noChangeArrowheads="1"/>
                </p:cNvSpPr>
                <p:nvPr/>
              </p:nvSpPr>
              <p:spPr bwMode="auto">
                <a:xfrm>
                  <a:off x="11800399" y="4360796"/>
                  <a:ext cx="153222" cy="2287700"/>
                </a:xfrm>
                <a:prstGeom prst="rect">
                  <a:avLst/>
                </a:prstGeom>
                <a:solidFill>
                  <a:schemeClr val="accent2">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grpSp>
          <p:grpSp>
            <p:nvGrpSpPr>
              <p:cNvPr id="214" name="Group 213"/>
              <p:cNvGrpSpPr/>
              <p:nvPr/>
            </p:nvGrpSpPr>
            <p:grpSpPr>
              <a:xfrm flipH="1">
                <a:off x="1419428" y="4451509"/>
                <a:ext cx="294547" cy="1110273"/>
                <a:chOff x="10977606" y="4288171"/>
                <a:chExt cx="626177" cy="2360329"/>
              </a:xfrm>
            </p:grpSpPr>
            <p:sp>
              <p:nvSpPr>
                <p:cNvPr id="250" name="Rectangle 229"/>
                <p:cNvSpPr>
                  <a:spLocks noChangeArrowheads="1"/>
                </p:cNvSpPr>
                <p:nvPr/>
              </p:nvSpPr>
              <p:spPr bwMode="auto">
                <a:xfrm>
                  <a:off x="10977610" y="5051626"/>
                  <a:ext cx="626173" cy="1596874"/>
                </a:xfrm>
                <a:prstGeom prst="rect">
                  <a:avLst/>
                </a:prstGeom>
                <a:solidFill>
                  <a:schemeClr val="accent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251" name="Rectangle 230"/>
                <p:cNvSpPr>
                  <a:spLocks noChangeArrowheads="1"/>
                </p:cNvSpPr>
                <p:nvPr/>
              </p:nvSpPr>
              <p:spPr bwMode="auto">
                <a:xfrm>
                  <a:off x="11056431" y="4595500"/>
                  <a:ext cx="468523" cy="460551"/>
                </a:xfrm>
                <a:prstGeom prst="rect">
                  <a:avLst/>
                </a:prstGeom>
                <a:solidFill>
                  <a:schemeClr val="accent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252" name="Freeform 231"/>
                <p:cNvSpPr>
                  <a:spLocks/>
                </p:cNvSpPr>
                <p:nvPr/>
              </p:nvSpPr>
              <p:spPr bwMode="auto">
                <a:xfrm>
                  <a:off x="11169798" y="4288171"/>
                  <a:ext cx="239133" cy="307329"/>
                </a:xfrm>
                <a:custGeom>
                  <a:avLst/>
                  <a:gdLst>
                    <a:gd name="T0" fmla="*/ 186 w 270"/>
                    <a:gd name="T1" fmla="*/ 0 h 347"/>
                    <a:gd name="T2" fmla="*/ 84 w 270"/>
                    <a:gd name="T3" fmla="*/ 0 h 347"/>
                    <a:gd name="T4" fmla="*/ 0 w 270"/>
                    <a:gd name="T5" fmla="*/ 347 h 347"/>
                    <a:gd name="T6" fmla="*/ 270 w 270"/>
                    <a:gd name="T7" fmla="*/ 347 h 347"/>
                    <a:gd name="T8" fmla="*/ 186 w 270"/>
                    <a:gd name="T9" fmla="*/ 0 h 347"/>
                  </a:gdLst>
                  <a:ahLst/>
                  <a:cxnLst>
                    <a:cxn ang="0">
                      <a:pos x="T0" y="T1"/>
                    </a:cxn>
                    <a:cxn ang="0">
                      <a:pos x="T2" y="T3"/>
                    </a:cxn>
                    <a:cxn ang="0">
                      <a:pos x="T4" y="T5"/>
                    </a:cxn>
                    <a:cxn ang="0">
                      <a:pos x="T6" y="T7"/>
                    </a:cxn>
                    <a:cxn ang="0">
                      <a:pos x="T8" y="T9"/>
                    </a:cxn>
                  </a:cxnLst>
                  <a:rect l="0" t="0" r="r" b="b"/>
                  <a:pathLst>
                    <a:path w="270" h="347">
                      <a:moveTo>
                        <a:pt x="186" y="0"/>
                      </a:moveTo>
                      <a:lnTo>
                        <a:pt x="84" y="0"/>
                      </a:lnTo>
                      <a:lnTo>
                        <a:pt x="0" y="347"/>
                      </a:lnTo>
                      <a:lnTo>
                        <a:pt x="270" y="347"/>
                      </a:lnTo>
                      <a:lnTo>
                        <a:pt x="186"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253" name="Rectangle 232"/>
                <p:cNvSpPr>
                  <a:spLocks noChangeArrowheads="1"/>
                </p:cNvSpPr>
                <p:nvPr/>
              </p:nvSpPr>
              <p:spPr bwMode="auto">
                <a:xfrm>
                  <a:off x="11064403" y="5161447"/>
                  <a:ext cx="66425" cy="1487049"/>
                </a:xfrm>
                <a:prstGeom prst="rect">
                  <a:avLst/>
                </a:prstGeom>
                <a:solidFill>
                  <a:schemeClr val="accent2">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254" name="Rectangle 233"/>
                <p:cNvSpPr>
                  <a:spLocks noChangeArrowheads="1"/>
                </p:cNvSpPr>
                <p:nvPr/>
              </p:nvSpPr>
              <p:spPr bwMode="auto">
                <a:xfrm>
                  <a:off x="11193711" y="5161447"/>
                  <a:ext cx="63769" cy="1487049"/>
                </a:xfrm>
                <a:prstGeom prst="rect">
                  <a:avLst/>
                </a:prstGeom>
                <a:solidFill>
                  <a:schemeClr val="accent2">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255" name="Rectangle 234"/>
                <p:cNvSpPr>
                  <a:spLocks noChangeArrowheads="1"/>
                </p:cNvSpPr>
                <p:nvPr/>
              </p:nvSpPr>
              <p:spPr bwMode="auto">
                <a:xfrm>
                  <a:off x="11321248" y="5161447"/>
                  <a:ext cx="65541" cy="1487049"/>
                </a:xfrm>
                <a:prstGeom prst="rect">
                  <a:avLst/>
                </a:prstGeom>
                <a:solidFill>
                  <a:schemeClr val="accent2">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256" name="Rectangle 235"/>
                <p:cNvSpPr>
                  <a:spLocks noChangeArrowheads="1"/>
                </p:cNvSpPr>
                <p:nvPr/>
              </p:nvSpPr>
              <p:spPr bwMode="auto">
                <a:xfrm>
                  <a:off x="11447901" y="5161447"/>
                  <a:ext cx="65541" cy="1487049"/>
                </a:xfrm>
                <a:prstGeom prst="rect">
                  <a:avLst/>
                </a:prstGeom>
                <a:solidFill>
                  <a:schemeClr val="accent2">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257" name="Rectangle 236"/>
                <p:cNvSpPr>
                  <a:spLocks noChangeArrowheads="1"/>
                </p:cNvSpPr>
                <p:nvPr/>
              </p:nvSpPr>
              <p:spPr bwMode="auto">
                <a:xfrm>
                  <a:off x="11056431" y="4595500"/>
                  <a:ext cx="468523" cy="47827"/>
                </a:xfrm>
                <a:prstGeom prst="rect">
                  <a:avLst/>
                </a:prstGeom>
                <a:solidFill>
                  <a:schemeClr val="accent2">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258" name="Rectangle 237"/>
                <p:cNvSpPr>
                  <a:spLocks noChangeArrowheads="1"/>
                </p:cNvSpPr>
                <p:nvPr/>
              </p:nvSpPr>
              <p:spPr bwMode="auto">
                <a:xfrm>
                  <a:off x="10977606" y="5007340"/>
                  <a:ext cx="626173" cy="48712"/>
                </a:xfrm>
                <a:prstGeom prst="rect">
                  <a:avLst/>
                </a:prstGeom>
                <a:solidFill>
                  <a:schemeClr val="accent2">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grpSp>
          <p:sp>
            <p:nvSpPr>
              <p:cNvPr id="215" name="Freeform 239"/>
              <p:cNvSpPr>
                <a:spLocks/>
              </p:cNvSpPr>
              <p:nvPr/>
            </p:nvSpPr>
            <p:spPr bwMode="auto">
              <a:xfrm flipH="1">
                <a:off x="1767351" y="4750637"/>
                <a:ext cx="304961" cy="811144"/>
              </a:xfrm>
              <a:custGeom>
                <a:avLst/>
                <a:gdLst>
                  <a:gd name="T0" fmla="*/ 0 w 732"/>
                  <a:gd name="T1" fmla="*/ 0 h 1947"/>
                  <a:gd name="T2" fmla="*/ 732 w 732"/>
                  <a:gd name="T3" fmla="*/ 0 h 1947"/>
                  <a:gd name="T4" fmla="*/ 732 w 732"/>
                  <a:gd name="T5" fmla="*/ 1947 h 1947"/>
                  <a:gd name="T6" fmla="*/ 0 w 732"/>
                  <a:gd name="T7" fmla="*/ 1947 h 1947"/>
                  <a:gd name="T8" fmla="*/ 0 w 732"/>
                  <a:gd name="T9" fmla="*/ 1268 h 1947"/>
                  <a:gd name="T10" fmla="*/ 0 w 732"/>
                  <a:gd name="T11" fmla="*/ 0 h 1947"/>
                </a:gdLst>
                <a:ahLst/>
                <a:cxnLst>
                  <a:cxn ang="0">
                    <a:pos x="T0" y="T1"/>
                  </a:cxn>
                  <a:cxn ang="0">
                    <a:pos x="T2" y="T3"/>
                  </a:cxn>
                  <a:cxn ang="0">
                    <a:pos x="T4" y="T5"/>
                  </a:cxn>
                  <a:cxn ang="0">
                    <a:pos x="T6" y="T7"/>
                  </a:cxn>
                  <a:cxn ang="0">
                    <a:pos x="T8" y="T9"/>
                  </a:cxn>
                  <a:cxn ang="0">
                    <a:pos x="T10" y="T11"/>
                  </a:cxn>
                </a:cxnLst>
                <a:rect l="0" t="0" r="r" b="b"/>
                <a:pathLst>
                  <a:path w="732" h="1947">
                    <a:moveTo>
                      <a:pt x="0" y="0"/>
                    </a:moveTo>
                    <a:lnTo>
                      <a:pt x="732" y="0"/>
                    </a:lnTo>
                    <a:lnTo>
                      <a:pt x="732" y="1947"/>
                    </a:lnTo>
                    <a:lnTo>
                      <a:pt x="0" y="1947"/>
                    </a:lnTo>
                    <a:lnTo>
                      <a:pt x="0" y="1268"/>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216" name="Rectangle 241"/>
              <p:cNvSpPr>
                <a:spLocks noChangeArrowheads="1"/>
              </p:cNvSpPr>
              <p:nvPr/>
            </p:nvSpPr>
            <p:spPr bwMode="auto">
              <a:xfrm flipH="1">
                <a:off x="2004404" y="4810629"/>
                <a:ext cx="29579" cy="5749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217" name="Rectangle 242"/>
              <p:cNvSpPr>
                <a:spLocks noChangeArrowheads="1"/>
              </p:cNvSpPr>
              <p:nvPr/>
            </p:nvSpPr>
            <p:spPr bwMode="auto">
              <a:xfrm flipH="1">
                <a:off x="1938162" y="4810629"/>
                <a:ext cx="29996" cy="57493"/>
              </a:xfrm>
              <a:prstGeom prst="rect">
                <a:avLst/>
              </a:prstGeom>
              <a:solidFill>
                <a:schemeClr val="accent2">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218" name="Rectangle 243"/>
              <p:cNvSpPr>
                <a:spLocks noChangeArrowheads="1"/>
              </p:cNvSpPr>
              <p:nvPr/>
            </p:nvSpPr>
            <p:spPr bwMode="auto">
              <a:xfrm flipH="1">
                <a:off x="1872337" y="4810629"/>
                <a:ext cx="29996" cy="57493"/>
              </a:xfrm>
              <a:prstGeom prst="rect">
                <a:avLst/>
              </a:prstGeom>
              <a:solidFill>
                <a:schemeClr val="accent2">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219" name="Rectangle 244"/>
              <p:cNvSpPr>
                <a:spLocks noChangeArrowheads="1"/>
              </p:cNvSpPr>
              <p:nvPr/>
            </p:nvSpPr>
            <p:spPr bwMode="auto">
              <a:xfrm flipH="1">
                <a:off x="1806513" y="4810629"/>
                <a:ext cx="29579" cy="5749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220" name="Rectangle 245"/>
              <p:cNvSpPr>
                <a:spLocks noChangeArrowheads="1"/>
              </p:cNvSpPr>
              <p:nvPr/>
            </p:nvSpPr>
            <p:spPr bwMode="auto">
              <a:xfrm flipH="1">
                <a:off x="2004404" y="4897284"/>
                <a:ext cx="29579" cy="56659"/>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221" name="Rectangle 246"/>
              <p:cNvSpPr>
                <a:spLocks noChangeArrowheads="1"/>
              </p:cNvSpPr>
              <p:nvPr/>
            </p:nvSpPr>
            <p:spPr bwMode="auto">
              <a:xfrm flipH="1">
                <a:off x="1938162" y="4897284"/>
                <a:ext cx="29996" cy="56659"/>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222" name="Rectangle 247"/>
              <p:cNvSpPr>
                <a:spLocks noChangeArrowheads="1"/>
              </p:cNvSpPr>
              <p:nvPr/>
            </p:nvSpPr>
            <p:spPr bwMode="auto">
              <a:xfrm flipH="1">
                <a:off x="1872337" y="4897284"/>
                <a:ext cx="29996" cy="56659"/>
              </a:xfrm>
              <a:prstGeom prst="rect">
                <a:avLst/>
              </a:prstGeom>
              <a:solidFill>
                <a:schemeClr val="accent2">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223" name="Rectangle 248"/>
              <p:cNvSpPr>
                <a:spLocks noChangeArrowheads="1"/>
              </p:cNvSpPr>
              <p:nvPr/>
            </p:nvSpPr>
            <p:spPr bwMode="auto">
              <a:xfrm flipH="1">
                <a:off x="1806513" y="4897284"/>
                <a:ext cx="29579" cy="56659"/>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224" name="Rectangle 249"/>
              <p:cNvSpPr>
                <a:spLocks noChangeArrowheads="1"/>
              </p:cNvSpPr>
              <p:nvPr/>
            </p:nvSpPr>
            <p:spPr bwMode="auto">
              <a:xfrm flipH="1">
                <a:off x="2004404" y="4982690"/>
                <a:ext cx="29579" cy="57076"/>
              </a:xfrm>
              <a:prstGeom prst="rect">
                <a:avLst/>
              </a:prstGeom>
              <a:solidFill>
                <a:schemeClr val="accent2">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225" name="Rectangle 250"/>
              <p:cNvSpPr>
                <a:spLocks noChangeArrowheads="1"/>
              </p:cNvSpPr>
              <p:nvPr/>
            </p:nvSpPr>
            <p:spPr bwMode="auto">
              <a:xfrm flipH="1">
                <a:off x="1938162" y="4982690"/>
                <a:ext cx="29996" cy="5707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226" name="Rectangle 251"/>
              <p:cNvSpPr>
                <a:spLocks noChangeArrowheads="1"/>
              </p:cNvSpPr>
              <p:nvPr/>
            </p:nvSpPr>
            <p:spPr bwMode="auto">
              <a:xfrm flipH="1">
                <a:off x="1872337" y="4982690"/>
                <a:ext cx="29996" cy="5707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227" name="Rectangle 252"/>
              <p:cNvSpPr>
                <a:spLocks noChangeArrowheads="1"/>
              </p:cNvSpPr>
              <p:nvPr/>
            </p:nvSpPr>
            <p:spPr bwMode="auto">
              <a:xfrm flipH="1">
                <a:off x="1806513" y="4982690"/>
                <a:ext cx="29579" cy="5707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228" name="Rectangle 253"/>
              <p:cNvSpPr>
                <a:spLocks noChangeArrowheads="1"/>
              </p:cNvSpPr>
              <p:nvPr/>
            </p:nvSpPr>
            <p:spPr bwMode="auto">
              <a:xfrm flipH="1">
                <a:off x="2004404" y="5069345"/>
                <a:ext cx="29579" cy="5707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229" name="Rectangle 254"/>
              <p:cNvSpPr>
                <a:spLocks noChangeArrowheads="1"/>
              </p:cNvSpPr>
              <p:nvPr/>
            </p:nvSpPr>
            <p:spPr bwMode="auto">
              <a:xfrm flipH="1">
                <a:off x="1938162" y="5069345"/>
                <a:ext cx="29996" cy="57076"/>
              </a:xfrm>
              <a:prstGeom prst="rect">
                <a:avLst/>
              </a:prstGeom>
              <a:solidFill>
                <a:schemeClr val="accent2">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230" name="Rectangle 255"/>
              <p:cNvSpPr>
                <a:spLocks noChangeArrowheads="1"/>
              </p:cNvSpPr>
              <p:nvPr/>
            </p:nvSpPr>
            <p:spPr bwMode="auto">
              <a:xfrm flipH="1">
                <a:off x="1872337" y="5069345"/>
                <a:ext cx="29996" cy="57076"/>
              </a:xfrm>
              <a:prstGeom prst="rect">
                <a:avLst/>
              </a:prstGeom>
              <a:solidFill>
                <a:schemeClr val="accent2">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231" name="Rectangle 256"/>
              <p:cNvSpPr>
                <a:spLocks noChangeArrowheads="1"/>
              </p:cNvSpPr>
              <p:nvPr/>
            </p:nvSpPr>
            <p:spPr bwMode="auto">
              <a:xfrm flipH="1">
                <a:off x="1806513" y="5069345"/>
                <a:ext cx="29579" cy="5707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232" name="Rectangle 257"/>
              <p:cNvSpPr>
                <a:spLocks noChangeArrowheads="1"/>
              </p:cNvSpPr>
              <p:nvPr/>
            </p:nvSpPr>
            <p:spPr bwMode="auto">
              <a:xfrm flipH="1">
                <a:off x="2004404" y="5155167"/>
                <a:ext cx="29579" cy="56659"/>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233" name="Rectangle 259"/>
              <p:cNvSpPr>
                <a:spLocks noChangeArrowheads="1"/>
              </p:cNvSpPr>
              <p:nvPr/>
            </p:nvSpPr>
            <p:spPr bwMode="auto">
              <a:xfrm flipH="1">
                <a:off x="1938162" y="5155167"/>
                <a:ext cx="29996" cy="56659"/>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234" name="Rectangle 260"/>
              <p:cNvSpPr>
                <a:spLocks noChangeArrowheads="1"/>
              </p:cNvSpPr>
              <p:nvPr/>
            </p:nvSpPr>
            <p:spPr bwMode="auto">
              <a:xfrm flipH="1">
                <a:off x="1872337" y="5155167"/>
                <a:ext cx="29996" cy="56659"/>
              </a:xfrm>
              <a:prstGeom prst="rect">
                <a:avLst/>
              </a:prstGeom>
              <a:solidFill>
                <a:schemeClr val="accent2">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235" name="Rectangle 261"/>
              <p:cNvSpPr>
                <a:spLocks noChangeArrowheads="1"/>
              </p:cNvSpPr>
              <p:nvPr/>
            </p:nvSpPr>
            <p:spPr bwMode="auto">
              <a:xfrm flipH="1">
                <a:off x="1806512" y="5155167"/>
                <a:ext cx="29579" cy="56659"/>
              </a:xfrm>
              <a:prstGeom prst="rect">
                <a:avLst/>
              </a:prstGeom>
              <a:solidFill>
                <a:schemeClr val="accent2">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236" name="Rectangle 262"/>
              <p:cNvSpPr>
                <a:spLocks noChangeArrowheads="1"/>
              </p:cNvSpPr>
              <p:nvPr/>
            </p:nvSpPr>
            <p:spPr bwMode="auto">
              <a:xfrm flipH="1">
                <a:off x="2004403" y="5240573"/>
                <a:ext cx="29579" cy="57909"/>
              </a:xfrm>
              <a:prstGeom prst="rect">
                <a:avLst/>
              </a:prstGeom>
              <a:solidFill>
                <a:schemeClr val="accent2">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237" name="Rectangle 263"/>
              <p:cNvSpPr>
                <a:spLocks noChangeArrowheads="1"/>
              </p:cNvSpPr>
              <p:nvPr/>
            </p:nvSpPr>
            <p:spPr bwMode="auto">
              <a:xfrm flipH="1">
                <a:off x="1938162" y="5240573"/>
                <a:ext cx="29996" cy="57909"/>
              </a:xfrm>
              <a:prstGeom prst="rect">
                <a:avLst/>
              </a:prstGeom>
              <a:solidFill>
                <a:schemeClr val="accent2">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238" name="Rectangle 264"/>
              <p:cNvSpPr>
                <a:spLocks noChangeArrowheads="1"/>
              </p:cNvSpPr>
              <p:nvPr/>
            </p:nvSpPr>
            <p:spPr bwMode="auto">
              <a:xfrm flipH="1">
                <a:off x="1872337" y="5240573"/>
                <a:ext cx="29996" cy="57909"/>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239" name="Rectangle 265"/>
              <p:cNvSpPr>
                <a:spLocks noChangeArrowheads="1"/>
              </p:cNvSpPr>
              <p:nvPr/>
            </p:nvSpPr>
            <p:spPr bwMode="auto">
              <a:xfrm flipH="1">
                <a:off x="1806512" y="5240573"/>
                <a:ext cx="29579" cy="57909"/>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240" name="Rectangle 266"/>
              <p:cNvSpPr>
                <a:spLocks noChangeArrowheads="1"/>
              </p:cNvSpPr>
              <p:nvPr/>
            </p:nvSpPr>
            <p:spPr bwMode="auto">
              <a:xfrm flipH="1">
                <a:off x="2004403" y="5327229"/>
                <a:ext cx="29579" cy="57076"/>
              </a:xfrm>
              <a:prstGeom prst="rect">
                <a:avLst/>
              </a:pr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241" name="Rectangle 267"/>
              <p:cNvSpPr>
                <a:spLocks noChangeArrowheads="1"/>
              </p:cNvSpPr>
              <p:nvPr/>
            </p:nvSpPr>
            <p:spPr bwMode="auto">
              <a:xfrm flipH="1">
                <a:off x="1938162" y="5327229"/>
                <a:ext cx="29996" cy="5707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242" name="Rectangle 268"/>
              <p:cNvSpPr>
                <a:spLocks noChangeArrowheads="1"/>
              </p:cNvSpPr>
              <p:nvPr/>
            </p:nvSpPr>
            <p:spPr bwMode="auto">
              <a:xfrm flipH="1">
                <a:off x="1872337" y="5327229"/>
                <a:ext cx="29996" cy="57076"/>
              </a:xfrm>
              <a:prstGeom prst="rect">
                <a:avLst/>
              </a:prstGeom>
              <a:solidFill>
                <a:schemeClr val="accent2">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243" name="Rectangle 269"/>
              <p:cNvSpPr>
                <a:spLocks noChangeArrowheads="1"/>
              </p:cNvSpPr>
              <p:nvPr/>
            </p:nvSpPr>
            <p:spPr bwMode="auto">
              <a:xfrm flipH="1">
                <a:off x="1806512" y="5327229"/>
                <a:ext cx="29579" cy="5707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244" name="Rectangle 276"/>
              <p:cNvSpPr>
                <a:spLocks noChangeArrowheads="1"/>
              </p:cNvSpPr>
              <p:nvPr/>
            </p:nvSpPr>
            <p:spPr bwMode="auto">
              <a:xfrm flipH="1">
                <a:off x="2004403" y="5413050"/>
                <a:ext cx="29579" cy="56659"/>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245" name="Rectangle 277"/>
              <p:cNvSpPr>
                <a:spLocks noChangeArrowheads="1"/>
              </p:cNvSpPr>
              <p:nvPr/>
            </p:nvSpPr>
            <p:spPr bwMode="auto">
              <a:xfrm flipH="1">
                <a:off x="1938162" y="5413050"/>
                <a:ext cx="29996" cy="56659"/>
              </a:xfrm>
              <a:prstGeom prst="rect">
                <a:avLst/>
              </a:prstGeom>
              <a:solidFill>
                <a:schemeClr val="accent2">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246" name="Rectangle 278"/>
              <p:cNvSpPr>
                <a:spLocks noChangeArrowheads="1"/>
              </p:cNvSpPr>
              <p:nvPr/>
            </p:nvSpPr>
            <p:spPr bwMode="auto">
              <a:xfrm flipH="1">
                <a:off x="1872337" y="5413050"/>
                <a:ext cx="29996" cy="56659"/>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247" name="Rectangle 279"/>
              <p:cNvSpPr>
                <a:spLocks noChangeArrowheads="1"/>
              </p:cNvSpPr>
              <p:nvPr/>
            </p:nvSpPr>
            <p:spPr bwMode="auto">
              <a:xfrm flipH="1">
                <a:off x="1806512" y="5413050"/>
                <a:ext cx="29579" cy="56659"/>
              </a:xfrm>
              <a:prstGeom prst="rect">
                <a:avLst/>
              </a:prstGeom>
              <a:solidFill>
                <a:schemeClr val="accent2">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248" name="Rectangle 280"/>
              <p:cNvSpPr>
                <a:spLocks noChangeArrowheads="1"/>
              </p:cNvSpPr>
              <p:nvPr/>
            </p:nvSpPr>
            <p:spPr bwMode="auto">
              <a:xfrm flipH="1">
                <a:off x="1806512" y="4694811"/>
                <a:ext cx="95821" cy="55826"/>
              </a:xfrm>
              <a:prstGeom prst="rect">
                <a:avLst/>
              </a:prstGeom>
              <a:solidFill>
                <a:schemeClr val="accent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249" name="Rectangle 281"/>
              <p:cNvSpPr>
                <a:spLocks noChangeArrowheads="1"/>
              </p:cNvSpPr>
              <p:nvPr/>
            </p:nvSpPr>
            <p:spPr bwMode="auto">
              <a:xfrm flipH="1">
                <a:off x="1984823" y="4658982"/>
                <a:ext cx="19580" cy="91655"/>
              </a:xfrm>
              <a:prstGeom prst="rect">
                <a:avLst/>
              </a:prstGeom>
              <a:solidFill>
                <a:schemeClr val="accent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grpSp>
        <p:sp>
          <p:nvSpPr>
            <p:cNvPr id="89" name="Rectangle 130"/>
            <p:cNvSpPr>
              <a:spLocks noChangeArrowheads="1"/>
            </p:cNvSpPr>
            <p:nvPr/>
          </p:nvSpPr>
          <p:spPr bwMode="auto">
            <a:xfrm flipH="1">
              <a:off x="2668461" y="6735526"/>
              <a:ext cx="808042" cy="215355"/>
            </a:xfrm>
            <a:prstGeom prst="rect">
              <a:avLst/>
            </a:pr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90" name="Rectangle 131"/>
            <p:cNvSpPr>
              <a:spLocks noChangeArrowheads="1"/>
            </p:cNvSpPr>
            <p:nvPr/>
          </p:nvSpPr>
          <p:spPr bwMode="auto">
            <a:xfrm flipH="1">
              <a:off x="2753131" y="6660059"/>
              <a:ext cx="97554" cy="119642"/>
            </a:xfrm>
            <a:prstGeom prst="rect">
              <a:avLst/>
            </a:pr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91" name="Rectangle 136"/>
            <p:cNvSpPr>
              <a:spLocks noChangeArrowheads="1"/>
            </p:cNvSpPr>
            <p:nvPr/>
          </p:nvSpPr>
          <p:spPr bwMode="auto">
            <a:xfrm flipH="1">
              <a:off x="2743927" y="6844123"/>
              <a:ext cx="58901" cy="106757"/>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92" name="Rectangle 137"/>
            <p:cNvSpPr>
              <a:spLocks noChangeArrowheads="1"/>
            </p:cNvSpPr>
            <p:nvPr/>
          </p:nvSpPr>
          <p:spPr bwMode="auto">
            <a:xfrm flipH="1">
              <a:off x="3250104" y="6842283"/>
              <a:ext cx="180383" cy="62582"/>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93" name="Rectangle 138"/>
            <p:cNvSpPr>
              <a:spLocks noChangeArrowheads="1"/>
            </p:cNvSpPr>
            <p:nvPr/>
          </p:nvSpPr>
          <p:spPr bwMode="auto">
            <a:xfrm flipH="1">
              <a:off x="3047633" y="6842283"/>
              <a:ext cx="182224" cy="62582"/>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94" name="Rectangle 139"/>
            <p:cNvSpPr>
              <a:spLocks noChangeArrowheads="1"/>
            </p:cNvSpPr>
            <p:nvPr/>
          </p:nvSpPr>
          <p:spPr bwMode="auto">
            <a:xfrm flipH="1">
              <a:off x="2847003" y="6842283"/>
              <a:ext cx="180383" cy="62582"/>
            </a:xfrm>
            <a:prstGeom prst="rect">
              <a:avLst/>
            </a:prstGeom>
            <a:solidFill>
              <a:srgbClr val="00188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95" name="Rectangle 140"/>
            <p:cNvSpPr>
              <a:spLocks noChangeArrowheads="1"/>
            </p:cNvSpPr>
            <p:nvPr/>
          </p:nvSpPr>
          <p:spPr bwMode="auto">
            <a:xfrm flipH="1">
              <a:off x="2847003" y="6842283"/>
              <a:ext cx="180383" cy="62582"/>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96" name="Rectangle 11"/>
            <p:cNvSpPr>
              <a:spLocks noChangeArrowheads="1"/>
            </p:cNvSpPr>
            <p:nvPr/>
          </p:nvSpPr>
          <p:spPr bwMode="auto">
            <a:xfrm>
              <a:off x="3073307" y="6398496"/>
              <a:ext cx="804547" cy="596029"/>
            </a:xfrm>
            <a:prstGeom prst="rect">
              <a:avLst/>
            </a:prstGeom>
            <a:solidFill>
              <a:schemeClr val="bg1">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97" name="Rectangle 13"/>
            <p:cNvSpPr>
              <a:spLocks noChangeArrowheads="1"/>
            </p:cNvSpPr>
            <p:nvPr/>
          </p:nvSpPr>
          <p:spPr bwMode="auto">
            <a:xfrm>
              <a:off x="3284306" y="6538691"/>
              <a:ext cx="804547" cy="455834"/>
            </a:xfrm>
            <a:prstGeom prst="rect">
              <a:avLst/>
            </a:prstGeom>
            <a:solidFill>
              <a:schemeClr val="bg1">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98" name="Rectangle 18"/>
            <p:cNvSpPr>
              <a:spLocks noChangeArrowheads="1"/>
            </p:cNvSpPr>
            <p:nvPr/>
          </p:nvSpPr>
          <p:spPr bwMode="auto">
            <a:xfrm>
              <a:off x="4003080" y="6237329"/>
              <a:ext cx="195561" cy="757196"/>
            </a:xfrm>
            <a:prstGeom prst="rect">
              <a:avLst/>
            </a:prstGeom>
            <a:solidFill>
              <a:schemeClr val="bg1">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99" name="Rectangle 141"/>
            <p:cNvSpPr>
              <a:spLocks noChangeArrowheads="1"/>
            </p:cNvSpPr>
            <p:nvPr/>
          </p:nvSpPr>
          <p:spPr bwMode="auto">
            <a:xfrm>
              <a:off x="3476351" y="6240799"/>
              <a:ext cx="102927" cy="163461"/>
            </a:xfrm>
            <a:prstGeom prst="rect">
              <a:avLst/>
            </a:prstGeom>
            <a:solidFill>
              <a:schemeClr val="bg1">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100" name="Rectangle 143"/>
            <p:cNvSpPr>
              <a:spLocks noChangeArrowheads="1"/>
            </p:cNvSpPr>
            <p:nvPr/>
          </p:nvSpPr>
          <p:spPr bwMode="auto">
            <a:xfrm>
              <a:off x="3618733" y="6322529"/>
              <a:ext cx="198992" cy="81732"/>
            </a:xfrm>
            <a:prstGeom prst="rect">
              <a:avLst/>
            </a:prstGeom>
            <a:solidFill>
              <a:schemeClr val="bg1">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101" name="Freeform 18"/>
            <p:cNvSpPr>
              <a:spLocks/>
            </p:cNvSpPr>
            <p:nvPr userDrawn="1"/>
          </p:nvSpPr>
          <p:spPr bwMode="auto">
            <a:xfrm flipH="1">
              <a:off x="984" y="6403470"/>
              <a:ext cx="2761266" cy="596634"/>
            </a:xfrm>
            <a:custGeom>
              <a:avLst/>
              <a:gdLst>
                <a:gd name="T0" fmla="*/ 0 w 1014"/>
                <a:gd name="T1" fmla="*/ 296 h 296"/>
                <a:gd name="T2" fmla="*/ 0 w 1014"/>
                <a:gd name="T3" fmla="*/ 296 h 296"/>
                <a:gd name="T4" fmla="*/ 1014 w 1014"/>
                <a:gd name="T5" fmla="*/ 296 h 296"/>
                <a:gd name="T6" fmla="*/ 1014 w 1014"/>
                <a:gd name="T7" fmla="*/ 238 h 296"/>
                <a:gd name="T8" fmla="*/ 0 w 1014"/>
                <a:gd name="T9" fmla="*/ 296 h 296"/>
              </a:gdLst>
              <a:ahLst/>
              <a:cxnLst>
                <a:cxn ang="0">
                  <a:pos x="T0" y="T1"/>
                </a:cxn>
                <a:cxn ang="0">
                  <a:pos x="T2" y="T3"/>
                </a:cxn>
                <a:cxn ang="0">
                  <a:pos x="T4" y="T5"/>
                </a:cxn>
                <a:cxn ang="0">
                  <a:pos x="T6" y="T7"/>
                </a:cxn>
                <a:cxn ang="0">
                  <a:pos x="T8" y="T9"/>
                </a:cxn>
              </a:cxnLst>
              <a:rect l="0" t="0" r="r" b="b"/>
              <a:pathLst>
                <a:path w="1014" h="296">
                  <a:moveTo>
                    <a:pt x="0" y="296"/>
                  </a:moveTo>
                  <a:cubicBezTo>
                    <a:pt x="0" y="296"/>
                    <a:pt x="0" y="296"/>
                    <a:pt x="0" y="296"/>
                  </a:cubicBezTo>
                  <a:cubicBezTo>
                    <a:pt x="1014" y="296"/>
                    <a:pt x="1014" y="296"/>
                    <a:pt x="1014" y="296"/>
                  </a:cubicBezTo>
                  <a:cubicBezTo>
                    <a:pt x="1014" y="238"/>
                    <a:pt x="1014" y="238"/>
                    <a:pt x="1014" y="238"/>
                  </a:cubicBezTo>
                  <a:cubicBezTo>
                    <a:pt x="714" y="0"/>
                    <a:pt x="277" y="19"/>
                    <a:pt x="0" y="296"/>
                  </a:cubicBezTo>
                  <a:close/>
                </a:path>
              </a:pathLst>
            </a:custGeom>
            <a:solidFill>
              <a:srgbClr val="77AC00"/>
            </a:solidFill>
            <a:ln>
              <a:noFill/>
            </a:ln>
            <a:extLst/>
          </p:spPr>
          <p:txBody>
            <a:bodyPr vert="horz" wrap="square" lIns="91427" tIns="45713" rIns="91427" bIns="45713" numCol="1" anchor="t" anchorCtr="0" compatLnSpc="1">
              <a:prstTxWarp prst="textNoShape">
                <a:avLst/>
              </a:prstTxWarp>
              <a:noAutofit/>
            </a:bodyPr>
            <a:lstStyle/>
            <a:p>
              <a:pPr defTabSz="699171"/>
              <a:endParaRPr lang="en-US" sz="1350" kern="0">
                <a:solidFill>
                  <a:srgbClr val="000000"/>
                </a:solidFill>
              </a:endParaRPr>
            </a:p>
          </p:txBody>
        </p:sp>
        <p:sp>
          <p:nvSpPr>
            <p:cNvPr id="102" name="Rectangle 33"/>
            <p:cNvSpPr>
              <a:spLocks noChangeArrowheads="1"/>
            </p:cNvSpPr>
            <p:nvPr userDrawn="1"/>
          </p:nvSpPr>
          <p:spPr bwMode="auto">
            <a:xfrm>
              <a:off x="0" y="6942034"/>
              <a:ext cx="12436475" cy="52491"/>
            </a:xfrm>
            <a:prstGeom prst="rect">
              <a:avLst/>
            </a:prstGeom>
            <a:solidFill>
              <a:srgbClr val="7FBA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350"/>
            </a:p>
          </p:txBody>
        </p:sp>
        <p:sp>
          <p:nvSpPr>
            <p:cNvPr id="103" name="Freeform 44"/>
            <p:cNvSpPr>
              <a:spLocks/>
            </p:cNvSpPr>
            <p:nvPr userDrawn="1"/>
          </p:nvSpPr>
          <p:spPr bwMode="auto">
            <a:xfrm flipH="1">
              <a:off x="844999" y="5731251"/>
              <a:ext cx="362627" cy="237535"/>
            </a:xfrm>
            <a:custGeom>
              <a:avLst/>
              <a:gdLst>
                <a:gd name="T0" fmla="*/ 154 w 184"/>
                <a:gd name="T1" fmla="*/ 53 h 121"/>
                <a:gd name="T2" fmla="*/ 154 w 184"/>
                <a:gd name="T3" fmla="*/ 51 h 121"/>
                <a:gd name="T4" fmla="*/ 104 w 184"/>
                <a:gd name="T5" fmla="*/ 0 h 121"/>
                <a:gd name="T6" fmla="*/ 61 w 184"/>
                <a:gd name="T7" fmla="*/ 23 h 121"/>
                <a:gd name="T8" fmla="*/ 48 w 184"/>
                <a:gd name="T9" fmla="*/ 19 h 121"/>
                <a:gd name="T10" fmla="*/ 31 w 184"/>
                <a:gd name="T11" fmla="*/ 24 h 121"/>
                <a:gd name="T12" fmla="*/ 18 w 184"/>
                <a:gd name="T13" fmla="*/ 48 h 121"/>
                <a:gd name="T14" fmla="*/ 0 w 184"/>
                <a:gd name="T15" fmla="*/ 81 h 121"/>
                <a:gd name="T16" fmla="*/ 35 w 184"/>
                <a:gd name="T17" fmla="*/ 121 h 121"/>
                <a:gd name="T18" fmla="*/ 40 w 184"/>
                <a:gd name="T19" fmla="*/ 121 h 121"/>
                <a:gd name="T20" fmla="*/ 44 w 184"/>
                <a:gd name="T21" fmla="*/ 121 h 121"/>
                <a:gd name="T22" fmla="*/ 127 w 184"/>
                <a:gd name="T23" fmla="*/ 121 h 121"/>
                <a:gd name="T24" fmla="*/ 128 w 184"/>
                <a:gd name="T25" fmla="*/ 121 h 121"/>
                <a:gd name="T26" fmla="*/ 130 w 184"/>
                <a:gd name="T27" fmla="*/ 121 h 121"/>
                <a:gd name="T28" fmla="*/ 136 w 184"/>
                <a:gd name="T29" fmla="*/ 121 h 121"/>
                <a:gd name="T30" fmla="*/ 150 w 184"/>
                <a:gd name="T31" fmla="*/ 121 h 121"/>
                <a:gd name="T32" fmla="*/ 184 w 184"/>
                <a:gd name="T33" fmla="*/ 87 h 121"/>
                <a:gd name="T34" fmla="*/ 154 w 184"/>
                <a:gd name="T35" fmla="*/ 53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4" h="121">
                  <a:moveTo>
                    <a:pt x="154" y="53"/>
                  </a:moveTo>
                  <a:cubicBezTo>
                    <a:pt x="154" y="53"/>
                    <a:pt x="154" y="52"/>
                    <a:pt x="154" y="51"/>
                  </a:cubicBezTo>
                  <a:cubicBezTo>
                    <a:pt x="154" y="23"/>
                    <a:pt x="132" y="0"/>
                    <a:pt x="104" y="0"/>
                  </a:cubicBezTo>
                  <a:cubicBezTo>
                    <a:pt x="86" y="0"/>
                    <a:pt x="71" y="9"/>
                    <a:pt x="61" y="23"/>
                  </a:cubicBezTo>
                  <a:cubicBezTo>
                    <a:pt x="57" y="20"/>
                    <a:pt x="53" y="19"/>
                    <a:pt x="48" y="19"/>
                  </a:cubicBezTo>
                  <a:cubicBezTo>
                    <a:pt x="41" y="19"/>
                    <a:pt x="36" y="21"/>
                    <a:pt x="31" y="24"/>
                  </a:cubicBezTo>
                  <a:cubicBezTo>
                    <a:pt x="23" y="29"/>
                    <a:pt x="18" y="38"/>
                    <a:pt x="18" y="48"/>
                  </a:cubicBezTo>
                  <a:cubicBezTo>
                    <a:pt x="7" y="55"/>
                    <a:pt x="0" y="67"/>
                    <a:pt x="0" y="81"/>
                  </a:cubicBezTo>
                  <a:cubicBezTo>
                    <a:pt x="0" y="102"/>
                    <a:pt x="15" y="119"/>
                    <a:pt x="35" y="121"/>
                  </a:cubicBezTo>
                  <a:cubicBezTo>
                    <a:pt x="37" y="121"/>
                    <a:pt x="38" y="121"/>
                    <a:pt x="40" y="121"/>
                  </a:cubicBezTo>
                  <a:cubicBezTo>
                    <a:pt x="41" y="121"/>
                    <a:pt x="42" y="121"/>
                    <a:pt x="44" y="121"/>
                  </a:cubicBezTo>
                  <a:cubicBezTo>
                    <a:pt x="62" y="121"/>
                    <a:pt x="106" y="121"/>
                    <a:pt x="127" y="121"/>
                  </a:cubicBezTo>
                  <a:cubicBezTo>
                    <a:pt x="127" y="121"/>
                    <a:pt x="128" y="121"/>
                    <a:pt x="128" y="121"/>
                  </a:cubicBezTo>
                  <a:cubicBezTo>
                    <a:pt x="130" y="121"/>
                    <a:pt x="130" y="121"/>
                    <a:pt x="130" y="121"/>
                  </a:cubicBezTo>
                  <a:cubicBezTo>
                    <a:pt x="131" y="121"/>
                    <a:pt x="134" y="121"/>
                    <a:pt x="136" y="121"/>
                  </a:cubicBezTo>
                  <a:cubicBezTo>
                    <a:pt x="150" y="121"/>
                    <a:pt x="150" y="121"/>
                    <a:pt x="150" y="121"/>
                  </a:cubicBezTo>
                  <a:cubicBezTo>
                    <a:pt x="169" y="121"/>
                    <a:pt x="184" y="106"/>
                    <a:pt x="184" y="87"/>
                  </a:cubicBezTo>
                  <a:cubicBezTo>
                    <a:pt x="184" y="70"/>
                    <a:pt x="171" y="56"/>
                    <a:pt x="154" y="53"/>
                  </a:cubicBezTo>
                  <a:close/>
                </a:path>
              </a:pathLst>
            </a:custGeom>
            <a:solidFill>
              <a:schemeClr val="accent1">
                <a:lumMod val="20000"/>
                <a:lumOff val="8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a:p>
          </p:txBody>
        </p:sp>
        <p:sp>
          <p:nvSpPr>
            <p:cNvPr id="104" name="Freeform 46"/>
            <p:cNvSpPr>
              <a:spLocks/>
            </p:cNvSpPr>
            <p:nvPr userDrawn="1"/>
          </p:nvSpPr>
          <p:spPr bwMode="auto">
            <a:xfrm flipH="1">
              <a:off x="1207626" y="5989582"/>
              <a:ext cx="476476" cy="314839"/>
            </a:xfrm>
            <a:custGeom>
              <a:avLst/>
              <a:gdLst>
                <a:gd name="T0" fmla="*/ 203 w 242"/>
                <a:gd name="T1" fmla="*/ 70 h 160"/>
                <a:gd name="T2" fmla="*/ 203 w 242"/>
                <a:gd name="T3" fmla="*/ 67 h 160"/>
                <a:gd name="T4" fmla="*/ 136 w 242"/>
                <a:gd name="T5" fmla="*/ 0 h 160"/>
                <a:gd name="T6" fmla="*/ 81 w 242"/>
                <a:gd name="T7" fmla="*/ 30 h 160"/>
                <a:gd name="T8" fmla="*/ 62 w 242"/>
                <a:gd name="T9" fmla="*/ 25 h 160"/>
                <a:gd name="T10" fmla="*/ 24 w 242"/>
                <a:gd name="T11" fmla="*/ 63 h 160"/>
                <a:gd name="T12" fmla="*/ 0 w 242"/>
                <a:gd name="T13" fmla="*/ 107 h 160"/>
                <a:gd name="T14" fmla="*/ 46 w 242"/>
                <a:gd name="T15" fmla="*/ 160 h 160"/>
                <a:gd name="T16" fmla="*/ 52 w 242"/>
                <a:gd name="T17" fmla="*/ 160 h 160"/>
                <a:gd name="T18" fmla="*/ 57 w 242"/>
                <a:gd name="T19" fmla="*/ 160 h 160"/>
                <a:gd name="T20" fmla="*/ 166 w 242"/>
                <a:gd name="T21" fmla="*/ 160 h 160"/>
                <a:gd name="T22" fmla="*/ 171 w 242"/>
                <a:gd name="T23" fmla="*/ 160 h 160"/>
                <a:gd name="T24" fmla="*/ 179 w 242"/>
                <a:gd name="T25" fmla="*/ 160 h 160"/>
                <a:gd name="T26" fmla="*/ 197 w 242"/>
                <a:gd name="T27" fmla="*/ 160 h 160"/>
                <a:gd name="T28" fmla="*/ 242 w 242"/>
                <a:gd name="T29" fmla="*/ 115 h 160"/>
                <a:gd name="T30" fmla="*/ 203 w 242"/>
                <a:gd name="T31" fmla="*/ 7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42" h="160">
                  <a:moveTo>
                    <a:pt x="203" y="70"/>
                  </a:moveTo>
                  <a:cubicBezTo>
                    <a:pt x="203" y="69"/>
                    <a:pt x="203" y="68"/>
                    <a:pt x="203" y="67"/>
                  </a:cubicBezTo>
                  <a:cubicBezTo>
                    <a:pt x="203" y="30"/>
                    <a:pt x="173" y="0"/>
                    <a:pt x="136" y="0"/>
                  </a:cubicBezTo>
                  <a:cubicBezTo>
                    <a:pt x="113" y="0"/>
                    <a:pt x="93" y="12"/>
                    <a:pt x="81" y="30"/>
                  </a:cubicBezTo>
                  <a:cubicBezTo>
                    <a:pt x="75" y="27"/>
                    <a:pt x="69" y="25"/>
                    <a:pt x="62" y="25"/>
                  </a:cubicBezTo>
                  <a:cubicBezTo>
                    <a:pt x="41" y="25"/>
                    <a:pt x="24" y="42"/>
                    <a:pt x="24" y="63"/>
                  </a:cubicBezTo>
                  <a:cubicBezTo>
                    <a:pt x="9" y="73"/>
                    <a:pt x="0" y="89"/>
                    <a:pt x="0" y="107"/>
                  </a:cubicBezTo>
                  <a:cubicBezTo>
                    <a:pt x="0" y="135"/>
                    <a:pt x="20" y="157"/>
                    <a:pt x="46" y="160"/>
                  </a:cubicBezTo>
                  <a:cubicBezTo>
                    <a:pt x="48" y="160"/>
                    <a:pt x="50" y="160"/>
                    <a:pt x="52" y="160"/>
                  </a:cubicBezTo>
                  <a:cubicBezTo>
                    <a:pt x="54" y="160"/>
                    <a:pt x="56" y="160"/>
                    <a:pt x="57" y="160"/>
                  </a:cubicBezTo>
                  <a:cubicBezTo>
                    <a:pt x="82" y="160"/>
                    <a:pt x="139" y="160"/>
                    <a:pt x="166" y="160"/>
                  </a:cubicBezTo>
                  <a:cubicBezTo>
                    <a:pt x="171" y="160"/>
                    <a:pt x="171" y="160"/>
                    <a:pt x="171" y="160"/>
                  </a:cubicBezTo>
                  <a:cubicBezTo>
                    <a:pt x="173" y="160"/>
                    <a:pt x="177" y="160"/>
                    <a:pt x="179" y="160"/>
                  </a:cubicBezTo>
                  <a:cubicBezTo>
                    <a:pt x="197" y="160"/>
                    <a:pt x="197" y="160"/>
                    <a:pt x="197" y="160"/>
                  </a:cubicBezTo>
                  <a:cubicBezTo>
                    <a:pt x="222" y="160"/>
                    <a:pt x="242" y="139"/>
                    <a:pt x="242" y="115"/>
                  </a:cubicBezTo>
                  <a:cubicBezTo>
                    <a:pt x="242" y="92"/>
                    <a:pt x="225" y="73"/>
                    <a:pt x="203" y="70"/>
                  </a:cubicBezTo>
                </a:path>
              </a:pathLst>
            </a:custGeom>
            <a:solidFill>
              <a:srgbClr val="D9D9D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a:p>
          </p:txBody>
        </p:sp>
        <p:sp>
          <p:nvSpPr>
            <p:cNvPr id="105" name="Rectangle 98"/>
            <p:cNvSpPr>
              <a:spLocks noChangeArrowheads="1"/>
            </p:cNvSpPr>
            <p:nvPr/>
          </p:nvSpPr>
          <p:spPr bwMode="auto">
            <a:xfrm>
              <a:off x="3099404" y="6515456"/>
              <a:ext cx="195734" cy="318617"/>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106" name="Rectangle 99"/>
            <p:cNvSpPr>
              <a:spLocks noChangeArrowheads="1"/>
            </p:cNvSpPr>
            <p:nvPr/>
          </p:nvSpPr>
          <p:spPr bwMode="auto">
            <a:xfrm>
              <a:off x="3154701" y="6475958"/>
              <a:ext cx="79873" cy="81629"/>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107" name="Rectangle 100"/>
            <p:cNvSpPr>
              <a:spLocks noChangeArrowheads="1"/>
            </p:cNvSpPr>
            <p:nvPr/>
          </p:nvSpPr>
          <p:spPr bwMode="auto">
            <a:xfrm>
              <a:off x="3118714" y="6211761"/>
              <a:ext cx="251909" cy="39498"/>
            </a:xfrm>
            <a:prstGeom prst="rect">
              <a:avLst/>
            </a:pr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108" name="Rectangle 101"/>
            <p:cNvSpPr>
              <a:spLocks noChangeArrowheads="1"/>
            </p:cNvSpPr>
            <p:nvPr/>
          </p:nvSpPr>
          <p:spPr bwMode="auto">
            <a:xfrm>
              <a:off x="3037085" y="6251259"/>
              <a:ext cx="690774" cy="690775"/>
            </a:xfrm>
            <a:prstGeom prst="rect">
              <a:avLst/>
            </a:pr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109" name="Rectangle 102"/>
            <p:cNvSpPr>
              <a:spLocks noChangeArrowheads="1"/>
            </p:cNvSpPr>
            <p:nvPr/>
          </p:nvSpPr>
          <p:spPr bwMode="auto">
            <a:xfrm>
              <a:off x="3037085" y="6275836"/>
              <a:ext cx="690774" cy="14044"/>
            </a:xfrm>
            <a:prstGeom prst="rect">
              <a:avLst/>
            </a:prstGeom>
            <a:solidFill>
              <a:schemeClr val="accent1">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110" name="Rectangle 103"/>
            <p:cNvSpPr>
              <a:spLocks noChangeArrowheads="1"/>
            </p:cNvSpPr>
            <p:nvPr/>
          </p:nvSpPr>
          <p:spPr bwMode="auto">
            <a:xfrm>
              <a:off x="3075705" y="6315334"/>
              <a:ext cx="49153" cy="100939"/>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111" name="Rectangle 104"/>
            <p:cNvSpPr>
              <a:spLocks noChangeArrowheads="1"/>
            </p:cNvSpPr>
            <p:nvPr/>
          </p:nvSpPr>
          <p:spPr bwMode="auto">
            <a:xfrm>
              <a:off x="3068683" y="6363609"/>
              <a:ext cx="64074" cy="4389"/>
            </a:xfrm>
            <a:prstGeom prst="rect">
              <a:avLst/>
            </a:pr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112" name="Rectangle 105"/>
            <p:cNvSpPr>
              <a:spLocks noChangeArrowheads="1"/>
            </p:cNvSpPr>
            <p:nvPr/>
          </p:nvSpPr>
          <p:spPr bwMode="auto">
            <a:xfrm>
              <a:off x="3188932" y="6315334"/>
              <a:ext cx="48275" cy="100939"/>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113" name="Rectangle 106"/>
            <p:cNvSpPr>
              <a:spLocks noChangeArrowheads="1"/>
            </p:cNvSpPr>
            <p:nvPr/>
          </p:nvSpPr>
          <p:spPr bwMode="auto">
            <a:xfrm>
              <a:off x="3181033" y="6363609"/>
              <a:ext cx="62319" cy="4389"/>
            </a:xfrm>
            <a:prstGeom prst="rect">
              <a:avLst/>
            </a:pr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114" name="Rectangle 107"/>
            <p:cNvSpPr>
              <a:spLocks noChangeArrowheads="1"/>
            </p:cNvSpPr>
            <p:nvPr/>
          </p:nvSpPr>
          <p:spPr bwMode="auto">
            <a:xfrm>
              <a:off x="3301282" y="6315334"/>
              <a:ext cx="49153" cy="100939"/>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115" name="Rectangle 108"/>
            <p:cNvSpPr>
              <a:spLocks noChangeArrowheads="1"/>
            </p:cNvSpPr>
            <p:nvPr/>
          </p:nvSpPr>
          <p:spPr bwMode="auto">
            <a:xfrm>
              <a:off x="3294260" y="6363609"/>
              <a:ext cx="62319" cy="4389"/>
            </a:xfrm>
            <a:prstGeom prst="rect">
              <a:avLst/>
            </a:pr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116" name="Rectangle 109"/>
            <p:cNvSpPr>
              <a:spLocks noChangeArrowheads="1"/>
            </p:cNvSpPr>
            <p:nvPr/>
          </p:nvSpPr>
          <p:spPr bwMode="auto">
            <a:xfrm>
              <a:off x="3414509" y="6315334"/>
              <a:ext cx="48275" cy="100939"/>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117" name="Rectangle 110"/>
            <p:cNvSpPr>
              <a:spLocks noChangeArrowheads="1"/>
            </p:cNvSpPr>
            <p:nvPr/>
          </p:nvSpPr>
          <p:spPr bwMode="auto">
            <a:xfrm>
              <a:off x="3406610" y="6363609"/>
              <a:ext cx="62319" cy="4389"/>
            </a:xfrm>
            <a:prstGeom prst="rect">
              <a:avLst/>
            </a:pr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118" name="Rectangle 111"/>
            <p:cNvSpPr>
              <a:spLocks noChangeArrowheads="1"/>
            </p:cNvSpPr>
            <p:nvPr/>
          </p:nvSpPr>
          <p:spPr bwMode="auto">
            <a:xfrm>
              <a:off x="3526859" y="6315334"/>
              <a:ext cx="49153" cy="100939"/>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119" name="Rectangle 112"/>
            <p:cNvSpPr>
              <a:spLocks noChangeArrowheads="1"/>
            </p:cNvSpPr>
            <p:nvPr/>
          </p:nvSpPr>
          <p:spPr bwMode="auto">
            <a:xfrm>
              <a:off x="3518959" y="6363609"/>
              <a:ext cx="63197" cy="4389"/>
            </a:xfrm>
            <a:prstGeom prst="rect">
              <a:avLst/>
            </a:pr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120" name="Rectangle 113"/>
            <p:cNvSpPr>
              <a:spLocks noChangeArrowheads="1"/>
            </p:cNvSpPr>
            <p:nvPr/>
          </p:nvSpPr>
          <p:spPr bwMode="auto">
            <a:xfrm>
              <a:off x="3640086" y="6315334"/>
              <a:ext cx="48275" cy="100939"/>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121" name="Rectangle 114"/>
            <p:cNvSpPr>
              <a:spLocks noChangeArrowheads="1"/>
            </p:cNvSpPr>
            <p:nvPr/>
          </p:nvSpPr>
          <p:spPr bwMode="auto">
            <a:xfrm>
              <a:off x="3632186" y="6363609"/>
              <a:ext cx="62319" cy="4389"/>
            </a:xfrm>
            <a:prstGeom prst="rect">
              <a:avLst/>
            </a:pr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122" name="Rectangle 115"/>
            <p:cNvSpPr>
              <a:spLocks noChangeArrowheads="1"/>
            </p:cNvSpPr>
            <p:nvPr/>
          </p:nvSpPr>
          <p:spPr bwMode="auto">
            <a:xfrm>
              <a:off x="3075705" y="6447871"/>
              <a:ext cx="49153" cy="103572"/>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123" name="Rectangle 116"/>
            <p:cNvSpPr>
              <a:spLocks noChangeArrowheads="1"/>
            </p:cNvSpPr>
            <p:nvPr/>
          </p:nvSpPr>
          <p:spPr bwMode="auto">
            <a:xfrm>
              <a:off x="3068683" y="6497902"/>
              <a:ext cx="64074" cy="4389"/>
            </a:xfrm>
            <a:prstGeom prst="rect">
              <a:avLst/>
            </a:pr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124" name="Rectangle 117"/>
            <p:cNvSpPr>
              <a:spLocks noChangeArrowheads="1"/>
            </p:cNvSpPr>
            <p:nvPr/>
          </p:nvSpPr>
          <p:spPr bwMode="auto">
            <a:xfrm>
              <a:off x="3188932" y="6447871"/>
              <a:ext cx="48275" cy="103572"/>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125" name="Rectangle 118"/>
            <p:cNvSpPr>
              <a:spLocks noChangeArrowheads="1"/>
            </p:cNvSpPr>
            <p:nvPr/>
          </p:nvSpPr>
          <p:spPr bwMode="auto">
            <a:xfrm>
              <a:off x="3181033" y="6497902"/>
              <a:ext cx="62319" cy="4389"/>
            </a:xfrm>
            <a:prstGeom prst="rect">
              <a:avLst/>
            </a:pr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126" name="Rectangle 119"/>
            <p:cNvSpPr>
              <a:spLocks noChangeArrowheads="1"/>
            </p:cNvSpPr>
            <p:nvPr/>
          </p:nvSpPr>
          <p:spPr bwMode="auto">
            <a:xfrm>
              <a:off x="3301282" y="6447871"/>
              <a:ext cx="49153" cy="103572"/>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127" name="Rectangle 120"/>
            <p:cNvSpPr>
              <a:spLocks noChangeArrowheads="1"/>
            </p:cNvSpPr>
            <p:nvPr/>
          </p:nvSpPr>
          <p:spPr bwMode="auto">
            <a:xfrm>
              <a:off x="3294260" y="6497902"/>
              <a:ext cx="62319" cy="4389"/>
            </a:xfrm>
            <a:prstGeom prst="rect">
              <a:avLst/>
            </a:pr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128" name="Rectangle 121"/>
            <p:cNvSpPr>
              <a:spLocks noChangeArrowheads="1"/>
            </p:cNvSpPr>
            <p:nvPr/>
          </p:nvSpPr>
          <p:spPr bwMode="auto">
            <a:xfrm>
              <a:off x="3414509" y="6447871"/>
              <a:ext cx="48275" cy="103572"/>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129" name="Rectangle 122"/>
            <p:cNvSpPr>
              <a:spLocks noChangeArrowheads="1"/>
            </p:cNvSpPr>
            <p:nvPr/>
          </p:nvSpPr>
          <p:spPr bwMode="auto">
            <a:xfrm>
              <a:off x="3406610" y="6497902"/>
              <a:ext cx="62319" cy="4389"/>
            </a:xfrm>
            <a:prstGeom prst="rect">
              <a:avLst/>
            </a:pr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130" name="Rectangle 123"/>
            <p:cNvSpPr>
              <a:spLocks noChangeArrowheads="1"/>
            </p:cNvSpPr>
            <p:nvPr/>
          </p:nvSpPr>
          <p:spPr bwMode="auto">
            <a:xfrm>
              <a:off x="3526859" y="6447871"/>
              <a:ext cx="49153" cy="103572"/>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131" name="Rectangle 124"/>
            <p:cNvSpPr>
              <a:spLocks noChangeArrowheads="1"/>
            </p:cNvSpPr>
            <p:nvPr/>
          </p:nvSpPr>
          <p:spPr bwMode="auto">
            <a:xfrm>
              <a:off x="3518959" y="6497902"/>
              <a:ext cx="63197" cy="4389"/>
            </a:xfrm>
            <a:prstGeom prst="rect">
              <a:avLst/>
            </a:pr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132" name="Rectangle 125"/>
            <p:cNvSpPr>
              <a:spLocks noChangeArrowheads="1"/>
            </p:cNvSpPr>
            <p:nvPr/>
          </p:nvSpPr>
          <p:spPr bwMode="auto">
            <a:xfrm>
              <a:off x="3640086" y="6447871"/>
              <a:ext cx="48275" cy="103572"/>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133" name="Rectangle 126"/>
            <p:cNvSpPr>
              <a:spLocks noChangeArrowheads="1"/>
            </p:cNvSpPr>
            <p:nvPr/>
          </p:nvSpPr>
          <p:spPr bwMode="auto">
            <a:xfrm>
              <a:off x="3632186" y="6497902"/>
              <a:ext cx="62319" cy="4389"/>
            </a:xfrm>
            <a:prstGeom prst="rect">
              <a:avLst/>
            </a:pr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134" name="Rectangle 127"/>
            <p:cNvSpPr>
              <a:spLocks noChangeArrowheads="1"/>
            </p:cNvSpPr>
            <p:nvPr/>
          </p:nvSpPr>
          <p:spPr bwMode="auto">
            <a:xfrm>
              <a:off x="3075705" y="6582164"/>
              <a:ext cx="49153" cy="103572"/>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135" name="Rectangle 128"/>
            <p:cNvSpPr>
              <a:spLocks noChangeArrowheads="1"/>
            </p:cNvSpPr>
            <p:nvPr/>
          </p:nvSpPr>
          <p:spPr bwMode="auto">
            <a:xfrm>
              <a:off x="3068683" y="6632195"/>
              <a:ext cx="64074" cy="3511"/>
            </a:xfrm>
            <a:prstGeom prst="rect">
              <a:avLst/>
            </a:pr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136" name="Rectangle 129"/>
            <p:cNvSpPr>
              <a:spLocks noChangeArrowheads="1"/>
            </p:cNvSpPr>
            <p:nvPr/>
          </p:nvSpPr>
          <p:spPr bwMode="auto">
            <a:xfrm>
              <a:off x="3188932" y="6582164"/>
              <a:ext cx="48275" cy="103572"/>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137" name="Rectangle 130"/>
            <p:cNvSpPr>
              <a:spLocks noChangeArrowheads="1"/>
            </p:cNvSpPr>
            <p:nvPr/>
          </p:nvSpPr>
          <p:spPr bwMode="auto">
            <a:xfrm>
              <a:off x="3181033" y="6632195"/>
              <a:ext cx="62319" cy="3511"/>
            </a:xfrm>
            <a:prstGeom prst="rect">
              <a:avLst/>
            </a:pr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138" name="Rectangle 131"/>
            <p:cNvSpPr>
              <a:spLocks noChangeArrowheads="1"/>
            </p:cNvSpPr>
            <p:nvPr/>
          </p:nvSpPr>
          <p:spPr bwMode="auto">
            <a:xfrm>
              <a:off x="3301282" y="6582164"/>
              <a:ext cx="49153" cy="103572"/>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139" name="Rectangle 132"/>
            <p:cNvSpPr>
              <a:spLocks noChangeArrowheads="1"/>
            </p:cNvSpPr>
            <p:nvPr/>
          </p:nvSpPr>
          <p:spPr bwMode="auto">
            <a:xfrm>
              <a:off x="3294260" y="6632195"/>
              <a:ext cx="62319" cy="3511"/>
            </a:xfrm>
            <a:prstGeom prst="rect">
              <a:avLst/>
            </a:pr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140" name="Rectangle 133"/>
            <p:cNvSpPr>
              <a:spLocks noChangeArrowheads="1"/>
            </p:cNvSpPr>
            <p:nvPr/>
          </p:nvSpPr>
          <p:spPr bwMode="auto">
            <a:xfrm>
              <a:off x="3414509" y="6582164"/>
              <a:ext cx="48275" cy="103572"/>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141" name="Rectangle 134"/>
            <p:cNvSpPr>
              <a:spLocks noChangeArrowheads="1"/>
            </p:cNvSpPr>
            <p:nvPr/>
          </p:nvSpPr>
          <p:spPr bwMode="auto">
            <a:xfrm>
              <a:off x="3406610" y="6632195"/>
              <a:ext cx="62319" cy="3511"/>
            </a:xfrm>
            <a:prstGeom prst="rect">
              <a:avLst/>
            </a:pr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142" name="Rectangle 135"/>
            <p:cNvSpPr>
              <a:spLocks noChangeArrowheads="1"/>
            </p:cNvSpPr>
            <p:nvPr/>
          </p:nvSpPr>
          <p:spPr bwMode="auto">
            <a:xfrm>
              <a:off x="3526859" y="6582164"/>
              <a:ext cx="49153" cy="103572"/>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143" name="Rectangle 136"/>
            <p:cNvSpPr>
              <a:spLocks noChangeArrowheads="1"/>
            </p:cNvSpPr>
            <p:nvPr/>
          </p:nvSpPr>
          <p:spPr bwMode="auto">
            <a:xfrm>
              <a:off x="3518959" y="6632195"/>
              <a:ext cx="63197" cy="3511"/>
            </a:xfrm>
            <a:prstGeom prst="rect">
              <a:avLst/>
            </a:pr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144" name="Rectangle 137"/>
            <p:cNvSpPr>
              <a:spLocks noChangeArrowheads="1"/>
            </p:cNvSpPr>
            <p:nvPr/>
          </p:nvSpPr>
          <p:spPr bwMode="auto">
            <a:xfrm>
              <a:off x="3640086" y="6582164"/>
              <a:ext cx="48275" cy="103572"/>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145" name="Rectangle 138"/>
            <p:cNvSpPr>
              <a:spLocks noChangeArrowheads="1"/>
            </p:cNvSpPr>
            <p:nvPr/>
          </p:nvSpPr>
          <p:spPr bwMode="auto">
            <a:xfrm>
              <a:off x="3632186" y="6632195"/>
              <a:ext cx="62319" cy="3511"/>
            </a:xfrm>
            <a:prstGeom prst="rect">
              <a:avLst/>
            </a:pr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146" name="Rectangle 139"/>
            <p:cNvSpPr>
              <a:spLocks noChangeArrowheads="1"/>
            </p:cNvSpPr>
            <p:nvPr/>
          </p:nvSpPr>
          <p:spPr bwMode="auto">
            <a:xfrm>
              <a:off x="3075705" y="6716457"/>
              <a:ext cx="49153" cy="101817"/>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147" name="Rectangle 140"/>
            <p:cNvSpPr>
              <a:spLocks noChangeArrowheads="1"/>
            </p:cNvSpPr>
            <p:nvPr/>
          </p:nvSpPr>
          <p:spPr bwMode="auto">
            <a:xfrm>
              <a:off x="3068683" y="6765610"/>
              <a:ext cx="64074" cy="4389"/>
            </a:xfrm>
            <a:prstGeom prst="rect">
              <a:avLst/>
            </a:pr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148" name="Rectangle 141"/>
            <p:cNvSpPr>
              <a:spLocks noChangeArrowheads="1"/>
            </p:cNvSpPr>
            <p:nvPr/>
          </p:nvSpPr>
          <p:spPr bwMode="auto">
            <a:xfrm>
              <a:off x="3188932" y="6716457"/>
              <a:ext cx="48275" cy="101817"/>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149" name="Rectangle 142"/>
            <p:cNvSpPr>
              <a:spLocks noChangeArrowheads="1"/>
            </p:cNvSpPr>
            <p:nvPr/>
          </p:nvSpPr>
          <p:spPr bwMode="auto">
            <a:xfrm>
              <a:off x="3181033" y="6765610"/>
              <a:ext cx="62319" cy="4389"/>
            </a:xfrm>
            <a:prstGeom prst="rect">
              <a:avLst/>
            </a:pr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150" name="Rectangle 143"/>
            <p:cNvSpPr>
              <a:spLocks noChangeArrowheads="1"/>
            </p:cNvSpPr>
            <p:nvPr/>
          </p:nvSpPr>
          <p:spPr bwMode="auto">
            <a:xfrm>
              <a:off x="3188932" y="6899903"/>
              <a:ext cx="48275" cy="42131"/>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151" name="Rectangle 144"/>
            <p:cNvSpPr>
              <a:spLocks noChangeArrowheads="1"/>
            </p:cNvSpPr>
            <p:nvPr/>
          </p:nvSpPr>
          <p:spPr bwMode="auto">
            <a:xfrm>
              <a:off x="3075705" y="6899903"/>
              <a:ext cx="49153" cy="42131"/>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152" name="Rectangle 145"/>
            <p:cNvSpPr>
              <a:spLocks noChangeArrowheads="1"/>
            </p:cNvSpPr>
            <p:nvPr/>
          </p:nvSpPr>
          <p:spPr bwMode="auto">
            <a:xfrm>
              <a:off x="3638330" y="6901658"/>
              <a:ext cx="48275" cy="40376"/>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153" name="Rectangle 146"/>
            <p:cNvSpPr>
              <a:spLocks noChangeArrowheads="1"/>
            </p:cNvSpPr>
            <p:nvPr/>
          </p:nvSpPr>
          <p:spPr bwMode="auto">
            <a:xfrm>
              <a:off x="3525981" y="6901658"/>
              <a:ext cx="48275" cy="40376"/>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154" name="Rectangle 147"/>
            <p:cNvSpPr>
              <a:spLocks noChangeArrowheads="1"/>
            </p:cNvSpPr>
            <p:nvPr/>
          </p:nvSpPr>
          <p:spPr bwMode="auto">
            <a:xfrm>
              <a:off x="3526859" y="6716457"/>
              <a:ext cx="49153" cy="101817"/>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155" name="Rectangle 148"/>
            <p:cNvSpPr>
              <a:spLocks noChangeArrowheads="1"/>
            </p:cNvSpPr>
            <p:nvPr/>
          </p:nvSpPr>
          <p:spPr bwMode="auto">
            <a:xfrm>
              <a:off x="3518959" y="6765610"/>
              <a:ext cx="63197" cy="4389"/>
            </a:xfrm>
            <a:prstGeom prst="rect">
              <a:avLst/>
            </a:pr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156" name="Rectangle 149"/>
            <p:cNvSpPr>
              <a:spLocks noChangeArrowheads="1"/>
            </p:cNvSpPr>
            <p:nvPr/>
          </p:nvSpPr>
          <p:spPr bwMode="auto">
            <a:xfrm>
              <a:off x="3640086" y="6716457"/>
              <a:ext cx="48275" cy="101817"/>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157" name="Rectangle 150"/>
            <p:cNvSpPr>
              <a:spLocks noChangeArrowheads="1"/>
            </p:cNvSpPr>
            <p:nvPr/>
          </p:nvSpPr>
          <p:spPr bwMode="auto">
            <a:xfrm>
              <a:off x="3632186" y="6765610"/>
              <a:ext cx="62319" cy="4389"/>
            </a:xfrm>
            <a:prstGeom prst="rect">
              <a:avLst/>
            </a:pr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158" name="Rectangle 151"/>
            <p:cNvSpPr>
              <a:spLocks noChangeArrowheads="1"/>
            </p:cNvSpPr>
            <p:nvPr/>
          </p:nvSpPr>
          <p:spPr bwMode="auto">
            <a:xfrm>
              <a:off x="3324981" y="6712068"/>
              <a:ext cx="113227" cy="159747"/>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159" name="Rectangle 152"/>
            <p:cNvSpPr>
              <a:spLocks noChangeArrowheads="1"/>
            </p:cNvSpPr>
            <p:nvPr/>
          </p:nvSpPr>
          <p:spPr bwMode="auto">
            <a:xfrm>
              <a:off x="3301282" y="6882348"/>
              <a:ext cx="161502" cy="14044"/>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160" name="Rectangle 153"/>
            <p:cNvSpPr>
              <a:spLocks noChangeArrowheads="1"/>
            </p:cNvSpPr>
            <p:nvPr/>
          </p:nvSpPr>
          <p:spPr bwMode="auto">
            <a:xfrm>
              <a:off x="3287238" y="6904292"/>
              <a:ext cx="189590" cy="12288"/>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161" name="Rectangle 154"/>
            <p:cNvSpPr>
              <a:spLocks noChangeArrowheads="1"/>
            </p:cNvSpPr>
            <p:nvPr/>
          </p:nvSpPr>
          <p:spPr bwMode="auto">
            <a:xfrm>
              <a:off x="3272317" y="6927990"/>
              <a:ext cx="220310" cy="14044"/>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162" name="Line 155"/>
            <p:cNvSpPr>
              <a:spLocks noChangeShapeType="1"/>
            </p:cNvSpPr>
            <p:nvPr/>
          </p:nvSpPr>
          <p:spPr bwMode="auto">
            <a:xfrm flipV="1">
              <a:off x="3173133" y="6175774"/>
              <a:ext cx="0" cy="35109"/>
            </a:xfrm>
            <a:prstGeom prst="line">
              <a:avLst/>
            </a:prstGeom>
            <a:noFill/>
            <a:ln w="14288"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IN" sz="1350"/>
            </a:p>
          </p:txBody>
        </p:sp>
        <p:sp>
          <p:nvSpPr>
            <p:cNvPr id="163" name="Line 156"/>
            <p:cNvSpPr>
              <a:spLocks noChangeShapeType="1"/>
            </p:cNvSpPr>
            <p:nvPr/>
          </p:nvSpPr>
          <p:spPr bwMode="auto">
            <a:xfrm flipV="1">
              <a:off x="3218775" y="6140665"/>
              <a:ext cx="0" cy="70219"/>
            </a:xfrm>
            <a:prstGeom prst="line">
              <a:avLst/>
            </a:prstGeom>
            <a:noFill/>
            <a:ln w="14288"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IN" sz="1350"/>
            </a:p>
          </p:txBody>
        </p:sp>
        <p:grpSp>
          <p:nvGrpSpPr>
            <p:cNvPr id="164" name="Group 163"/>
            <p:cNvGrpSpPr/>
            <p:nvPr userDrawn="1"/>
          </p:nvGrpSpPr>
          <p:grpSpPr>
            <a:xfrm>
              <a:off x="4661623" y="6523407"/>
              <a:ext cx="619751" cy="416850"/>
              <a:chOff x="4661623" y="6549689"/>
              <a:chExt cx="619751" cy="416850"/>
            </a:xfrm>
          </p:grpSpPr>
          <p:grpSp>
            <p:nvGrpSpPr>
              <p:cNvPr id="187" name="Group 6"/>
              <p:cNvGrpSpPr>
                <a:grpSpLocks noChangeAspect="1"/>
              </p:cNvGrpSpPr>
              <p:nvPr userDrawn="1"/>
            </p:nvGrpSpPr>
            <p:grpSpPr bwMode="auto">
              <a:xfrm>
                <a:off x="4661623" y="6549689"/>
                <a:ext cx="200583" cy="416850"/>
                <a:chOff x="126" y="3692"/>
                <a:chExt cx="243" cy="505"/>
              </a:xfrm>
            </p:grpSpPr>
            <p:sp>
              <p:nvSpPr>
                <p:cNvPr id="201" name="AutoShape 5"/>
                <p:cNvSpPr>
                  <a:spLocks noChangeAspect="1" noChangeArrowheads="1" noTextEdit="1"/>
                </p:cNvSpPr>
                <p:nvPr/>
              </p:nvSpPr>
              <p:spPr bwMode="auto">
                <a:xfrm>
                  <a:off x="126" y="3692"/>
                  <a:ext cx="243" cy="5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202" name="Freeform 7"/>
                <p:cNvSpPr>
                  <a:spLocks/>
                </p:cNvSpPr>
                <p:nvPr/>
              </p:nvSpPr>
              <p:spPr bwMode="auto">
                <a:xfrm>
                  <a:off x="127" y="3818"/>
                  <a:ext cx="243" cy="285"/>
                </a:xfrm>
                <a:custGeom>
                  <a:avLst/>
                  <a:gdLst>
                    <a:gd name="T0" fmla="*/ 122 w 243"/>
                    <a:gd name="T1" fmla="*/ 0 h 285"/>
                    <a:gd name="T2" fmla="*/ 0 w 243"/>
                    <a:gd name="T3" fmla="*/ 285 h 285"/>
                    <a:gd name="T4" fmla="*/ 243 w 243"/>
                    <a:gd name="T5" fmla="*/ 285 h 285"/>
                    <a:gd name="T6" fmla="*/ 122 w 243"/>
                    <a:gd name="T7" fmla="*/ 0 h 285"/>
                  </a:gdLst>
                  <a:ahLst/>
                  <a:cxnLst>
                    <a:cxn ang="0">
                      <a:pos x="T0" y="T1"/>
                    </a:cxn>
                    <a:cxn ang="0">
                      <a:pos x="T2" y="T3"/>
                    </a:cxn>
                    <a:cxn ang="0">
                      <a:pos x="T4" y="T5"/>
                    </a:cxn>
                    <a:cxn ang="0">
                      <a:pos x="T6" y="T7"/>
                    </a:cxn>
                  </a:cxnLst>
                  <a:rect l="0" t="0" r="r" b="b"/>
                  <a:pathLst>
                    <a:path w="243" h="285">
                      <a:moveTo>
                        <a:pt x="122" y="0"/>
                      </a:moveTo>
                      <a:lnTo>
                        <a:pt x="0" y="285"/>
                      </a:lnTo>
                      <a:lnTo>
                        <a:pt x="243" y="285"/>
                      </a:lnTo>
                      <a:lnTo>
                        <a:pt x="122" y="0"/>
                      </a:lnTo>
                      <a:close/>
                    </a:path>
                  </a:pathLst>
                </a:custGeom>
                <a:solidFill>
                  <a:srgbClr val="7FB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203" name="Freeform 8"/>
                <p:cNvSpPr>
                  <a:spLocks/>
                </p:cNvSpPr>
                <p:nvPr/>
              </p:nvSpPr>
              <p:spPr bwMode="auto">
                <a:xfrm>
                  <a:off x="144" y="3753"/>
                  <a:ext cx="208" cy="244"/>
                </a:xfrm>
                <a:custGeom>
                  <a:avLst/>
                  <a:gdLst>
                    <a:gd name="T0" fmla="*/ 105 w 208"/>
                    <a:gd name="T1" fmla="*/ 0 h 244"/>
                    <a:gd name="T2" fmla="*/ 0 w 208"/>
                    <a:gd name="T3" fmla="*/ 244 h 244"/>
                    <a:gd name="T4" fmla="*/ 208 w 208"/>
                    <a:gd name="T5" fmla="*/ 244 h 244"/>
                    <a:gd name="T6" fmla="*/ 105 w 208"/>
                    <a:gd name="T7" fmla="*/ 0 h 244"/>
                  </a:gdLst>
                  <a:ahLst/>
                  <a:cxnLst>
                    <a:cxn ang="0">
                      <a:pos x="T0" y="T1"/>
                    </a:cxn>
                    <a:cxn ang="0">
                      <a:pos x="T2" y="T3"/>
                    </a:cxn>
                    <a:cxn ang="0">
                      <a:pos x="T4" y="T5"/>
                    </a:cxn>
                    <a:cxn ang="0">
                      <a:pos x="T6" y="T7"/>
                    </a:cxn>
                  </a:cxnLst>
                  <a:rect l="0" t="0" r="r" b="b"/>
                  <a:pathLst>
                    <a:path w="208" h="244">
                      <a:moveTo>
                        <a:pt x="105" y="0"/>
                      </a:moveTo>
                      <a:lnTo>
                        <a:pt x="0" y="244"/>
                      </a:lnTo>
                      <a:lnTo>
                        <a:pt x="208" y="244"/>
                      </a:lnTo>
                      <a:lnTo>
                        <a:pt x="105" y="0"/>
                      </a:lnTo>
                      <a:close/>
                    </a:path>
                  </a:pathLst>
                </a:custGeom>
                <a:solidFill>
                  <a:srgbClr val="7FB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204" name="Freeform 9"/>
                <p:cNvSpPr>
                  <a:spLocks/>
                </p:cNvSpPr>
                <p:nvPr/>
              </p:nvSpPr>
              <p:spPr bwMode="auto">
                <a:xfrm>
                  <a:off x="179" y="3693"/>
                  <a:ext cx="138" cy="163"/>
                </a:xfrm>
                <a:custGeom>
                  <a:avLst/>
                  <a:gdLst>
                    <a:gd name="T0" fmla="*/ 70 w 138"/>
                    <a:gd name="T1" fmla="*/ 0 h 163"/>
                    <a:gd name="T2" fmla="*/ 0 w 138"/>
                    <a:gd name="T3" fmla="*/ 163 h 163"/>
                    <a:gd name="T4" fmla="*/ 138 w 138"/>
                    <a:gd name="T5" fmla="*/ 163 h 163"/>
                    <a:gd name="T6" fmla="*/ 70 w 138"/>
                    <a:gd name="T7" fmla="*/ 0 h 163"/>
                  </a:gdLst>
                  <a:ahLst/>
                  <a:cxnLst>
                    <a:cxn ang="0">
                      <a:pos x="T0" y="T1"/>
                    </a:cxn>
                    <a:cxn ang="0">
                      <a:pos x="T2" y="T3"/>
                    </a:cxn>
                    <a:cxn ang="0">
                      <a:pos x="T4" y="T5"/>
                    </a:cxn>
                    <a:cxn ang="0">
                      <a:pos x="T6" y="T7"/>
                    </a:cxn>
                  </a:cxnLst>
                  <a:rect l="0" t="0" r="r" b="b"/>
                  <a:pathLst>
                    <a:path w="138" h="163">
                      <a:moveTo>
                        <a:pt x="70" y="0"/>
                      </a:moveTo>
                      <a:lnTo>
                        <a:pt x="0" y="163"/>
                      </a:lnTo>
                      <a:lnTo>
                        <a:pt x="138" y="163"/>
                      </a:lnTo>
                      <a:lnTo>
                        <a:pt x="70" y="0"/>
                      </a:lnTo>
                      <a:close/>
                    </a:path>
                  </a:pathLst>
                </a:custGeom>
                <a:solidFill>
                  <a:srgbClr val="7FB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205" name="Freeform 10"/>
                <p:cNvSpPr>
                  <a:spLocks/>
                </p:cNvSpPr>
                <p:nvPr/>
              </p:nvSpPr>
              <p:spPr bwMode="auto">
                <a:xfrm>
                  <a:off x="228" y="3760"/>
                  <a:ext cx="42" cy="438"/>
                </a:xfrm>
                <a:custGeom>
                  <a:avLst/>
                  <a:gdLst>
                    <a:gd name="T0" fmla="*/ 21 w 42"/>
                    <a:gd name="T1" fmla="*/ 0 h 438"/>
                    <a:gd name="T2" fmla="*/ 0 w 42"/>
                    <a:gd name="T3" fmla="*/ 438 h 438"/>
                    <a:gd name="T4" fmla="*/ 42 w 42"/>
                    <a:gd name="T5" fmla="*/ 438 h 438"/>
                    <a:gd name="T6" fmla="*/ 21 w 42"/>
                    <a:gd name="T7" fmla="*/ 0 h 438"/>
                  </a:gdLst>
                  <a:ahLst/>
                  <a:cxnLst>
                    <a:cxn ang="0">
                      <a:pos x="T0" y="T1"/>
                    </a:cxn>
                    <a:cxn ang="0">
                      <a:pos x="T2" y="T3"/>
                    </a:cxn>
                    <a:cxn ang="0">
                      <a:pos x="T4" y="T5"/>
                    </a:cxn>
                    <a:cxn ang="0">
                      <a:pos x="T6" y="T7"/>
                    </a:cxn>
                  </a:cxnLst>
                  <a:rect l="0" t="0" r="r" b="b"/>
                  <a:pathLst>
                    <a:path w="42" h="438">
                      <a:moveTo>
                        <a:pt x="21" y="0"/>
                      </a:moveTo>
                      <a:lnTo>
                        <a:pt x="0" y="438"/>
                      </a:lnTo>
                      <a:lnTo>
                        <a:pt x="42" y="438"/>
                      </a:lnTo>
                      <a:lnTo>
                        <a:pt x="21"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206" name="Freeform 11"/>
                <p:cNvSpPr>
                  <a:spLocks/>
                </p:cNvSpPr>
                <p:nvPr/>
              </p:nvSpPr>
              <p:spPr bwMode="auto">
                <a:xfrm>
                  <a:off x="234" y="3760"/>
                  <a:ext cx="32" cy="336"/>
                </a:xfrm>
                <a:custGeom>
                  <a:avLst/>
                  <a:gdLst>
                    <a:gd name="T0" fmla="*/ 15 w 32"/>
                    <a:gd name="T1" fmla="*/ 0 h 336"/>
                    <a:gd name="T2" fmla="*/ 0 w 32"/>
                    <a:gd name="T3" fmla="*/ 336 h 336"/>
                    <a:gd name="T4" fmla="*/ 32 w 32"/>
                    <a:gd name="T5" fmla="*/ 336 h 336"/>
                    <a:gd name="T6" fmla="*/ 15 w 32"/>
                    <a:gd name="T7" fmla="*/ 0 h 336"/>
                  </a:gdLst>
                  <a:ahLst/>
                  <a:cxnLst>
                    <a:cxn ang="0">
                      <a:pos x="T0" y="T1"/>
                    </a:cxn>
                    <a:cxn ang="0">
                      <a:pos x="T2" y="T3"/>
                    </a:cxn>
                    <a:cxn ang="0">
                      <a:pos x="T4" y="T5"/>
                    </a:cxn>
                    <a:cxn ang="0">
                      <a:pos x="T6" y="T7"/>
                    </a:cxn>
                  </a:cxnLst>
                  <a:rect l="0" t="0" r="r" b="b"/>
                  <a:pathLst>
                    <a:path w="32" h="336">
                      <a:moveTo>
                        <a:pt x="15" y="0"/>
                      </a:moveTo>
                      <a:lnTo>
                        <a:pt x="0" y="336"/>
                      </a:lnTo>
                      <a:lnTo>
                        <a:pt x="32" y="336"/>
                      </a:lnTo>
                      <a:lnTo>
                        <a:pt x="15" y="0"/>
                      </a:lnTo>
                      <a:close/>
                    </a:path>
                  </a:pathLst>
                </a:custGeom>
                <a:solidFill>
                  <a:srgbClr val="54513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207" name="Freeform 12"/>
                <p:cNvSpPr>
                  <a:spLocks/>
                </p:cNvSpPr>
                <p:nvPr/>
              </p:nvSpPr>
              <p:spPr bwMode="auto">
                <a:xfrm>
                  <a:off x="193" y="3996"/>
                  <a:ext cx="60" cy="59"/>
                </a:xfrm>
                <a:custGeom>
                  <a:avLst/>
                  <a:gdLst>
                    <a:gd name="T0" fmla="*/ 0 w 60"/>
                    <a:gd name="T1" fmla="*/ 0 h 59"/>
                    <a:gd name="T2" fmla="*/ 50 w 60"/>
                    <a:gd name="T3" fmla="*/ 59 h 59"/>
                    <a:gd name="T4" fmla="*/ 60 w 60"/>
                    <a:gd name="T5" fmla="*/ 51 h 59"/>
                    <a:gd name="T6" fmla="*/ 0 w 60"/>
                    <a:gd name="T7" fmla="*/ 0 h 59"/>
                  </a:gdLst>
                  <a:ahLst/>
                  <a:cxnLst>
                    <a:cxn ang="0">
                      <a:pos x="T0" y="T1"/>
                    </a:cxn>
                    <a:cxn ang="0">
                      <a:pos x="T2" y="T3"/>
                    </a:cxn>
                    <a:cxn ang="0">
                      <a:pos x="T4" y="T5"/>
                    </a:cxn>
                    <a:cxn ang="0">
                      <a:pos x="T6" y="T7"/>
                    </a:cxn>
                  </a:cxnLst>
                  <a:rect l="0" t="0" r="r" b="b"/>
                  <a:pathLst>
                    <a:path w="60" h="59">
                      <a:moveTo>
                        <a:pt x="0" y="0"/>
                      </a:moveTo>
                      <a:lnTo>
                        <a:pt x="50" y="59"/>
                      </a:lnTo>
                      <a:lnTo>
                        <a:pt x="60" y="51"/>
                      </a:lnTo>
                      <a:lnTo>
                        <a:pt x="0"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208" name="Freeform 13"/>
                <p:cNvSpPr>
                  <a:spLocks/>
                </p:cNvSpPr>
                <p:nvPr/>
              </p:nvSpPr>
              <p:spPr bwMode="auto">
                <a:xfrm>
                  <a:off x="200" y="3940"/>
                  <a:ext cx="53" cy="53"/>
                </a:xfrm>
                <a:custGeom>
                  <a:avLst/>
                  <a:gdLst>
                    <a:gd name="T0" fmla="*/ 0 w 53"/>
                    <a:gd name="T1" fmla="*/ 0 h 53"/>
                    <a:gd name="T2" fmla="*/ 43 w 53"/>
                    <a:gd name="T3" fmla="*/ 53 h 53"/>
                    <a:gd name="T4" fmla="*/ 53 w 53"/>
                    <a:gd name="T5" fmla="*/ 43 h 53"/>
                    <a:gd name="T6" fmla="*/ 0 w 53"/>
                    <a:gd name="T7" fmla="*/ 0 h 53"/>
                  </a:gdLst>
                  <a:ahLst/>
                  <a:cxnLst>
                    <a:cxn ang="0">
                      <a:pos x="T0" y="T1"/>
                    </a:cxn>
                    <a:cxn ang="0">
                      <a:pos x="T2" y="T3"/>
                    </a:cxn>
                    <a:cxn ang="0">
                      <a:pos x="T4" y="T5"/>
                    </a:cxn>
                    <a:cxn ang="0">
                      <a:pos x="T6" y="T7"/>
                    </a:cxn>
                  </a:cxnLst>
                  <a:rect l="0" t="0" r="r" b="b"/>
                  <a:pathLst>
                    <a:path w="53" h="53">
                      <a:moveTo>
                        <a:pt x="0" y="0"/>
                      </a:moveTo>
                      <a:lnTo>
                        <a:pt x="43" y="53"/>
                      </a:lnTo>
                      <a:lnTo>
                        <a:pt x="53" y="43"/>
                      </a:lnTo>
                      <a:lnTo>
                        <a:pt x="0"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209" name="Freeform 14"/>
                <p:cNvSpPr>
                  <a:spLocks/>
                </p:cNvSpPr>
                <p:nvPr/>
              </p:nvSpPr>
              <p:spPr bwMode="auto">
                <a:xfrm>
                  <a:off x="208" y="3866"/>
                  <a:ext cx="42" cy="44"/>
                </a:xfrm>
                <a:custGeom>
                  <a:avLst/>
                  <a:gdLst>
                    <a:gd name="T0" fmla="*/ 0 w 42"/>
                    <a:gd name="T1" fmla="*/ 0 h 44"/>
                    <a:gd name="T2" fmla="*/ 37 w 42"/>
                    <a:gd name="T3" fmla="*/ 44 h 44"/>
                    <a:gd name="T4" fmla="*/ 42 w 42"/>
                    <a:gd name="T5" fmla="*/ 32 h 44"/>
                    <a:gd name="T6" fmla="*/ 0 w 42"/>
                    <a:gd name="T7" fmla="*/ 0 h 44"/>
                  </a:gdLst>
                  <a:ahLst/>
                  <a:cxnLst>
                    <a:cxn ang="0">
                      <a:pos x="T0" y="T1"/>
                    </a:cxn>
                    <a:cxn ang="0">
                      <a:pos x="T2" y="T3"/>
                    </a:cxn>
                    <a:cxn ang="0">
                      <a:pos x="T4" y="T5"/>
                    </a:cxn>
                    <a:cxn ang="0">
                      <a:pos x="T6" y="T7"/>
                    </a:cxn>
                  </a:cxnLst>
                  <a:rect l="0" t="0" r="r" b="b"/>
                  <a:pathLst>
                    <a:path w="42" h="44">
                      <a:moveTo>
                        <a:pt x="0" y="0"/>
                      </a:moveTo>
                      <a:lnTo>
                        <a:pt x="37" y="44"/>
                      </a:lnTo>
                      <a:lnTo>
                        <a:pt x="42" y="32"/>
                      </a:lnTo>
                      <a:lnTo>
                        <a:pt x="0"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210" name="Freeform 15"/>
                <p:cNvSpPr>
                  <a:spLocks/>
                </p:cNvSpPr>
                <p:nvPr/>
              </p:nvSpPr>
              <p:spPr bwMode="auto">
                <a:xfrm>
                  <a:off x="252" y="4016"/>
                  <a:ext cx="57" cy="57"/>
                </a:xfrm>
                <a:custGeom>
                  <a:avLst/>
                  <a:gdLst>
                    <a:gd name="T0" fmla="*/ 57 w 57"/>
                    <a:gd name="T1" fmla="*/ 0 h 57"/>
                    <a:gd name="T2" fmla="*/ 11 w 57"/>
                    <a:gd name="T3" fmla="*/ 57 h 57"/>
                    <a:gd name="T4" fmla="*/ 0 w 57"/>
                    <a:gd name="T5" fmla="*/ 46 h 57"/>
                    <a:gd name="T6" fmla="*/ 57 w 57"/>
                    <a:gd name="T7" fmla="*/ 0 h 57"/>
                  </a:gdLst>
                  <a:ahLst/>
                  <a:cxnLst>
                    <a:cxn ang="0">
                      <a:pos x="T0" y="T1"/>
                    </a:cxn>
                    <a:cxn ang="0">
                      <a:pos x="T2" y="T3"/>
                    </a:cxn>
                    <a:cxn ang="0">
                      <a:pos x="T4" y="T5"/>
                    </a:cxn>
                    <a:cxn ang="0">
                      <a:pos x="T6" y="T7"/>
                    </a:cxn>
                  </a:cxnLst>
                  <a:rect l="0" t="0" r="r" b="b"/>
                  <a:pathLst>
                    <a:path w="57" h="57">
                      <a:moveTo>
                        <a:pt x="57" y="0"/>
                      </a:moveTo>
                      <a:lnTo>
                        <a:pt x="11" y="57"/>
                      </a:lnTo>
                      <a:lnTo>
                        <a:pt x="0" y="46"/>
                      </a:lnTo>
                      <a:lnTo>
                        <a:pt x="57"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211" name="Freeform 16"/>
                <p:cNvSpPr>
                  <a:spLocks/>
                </p:cNvSpPr>
                <p:nvPr/>
              </p:nvSpPr>
              <p:spPr bwMode="auto">
                <a:xfrm>
                  <a:off x="246" y="3924"/>
                  <a:ext cx="49" cy="49"/>
                </a:xfrm>
                <a:custGeom>
                  <a:avLst/>
                  <a:gdLst>
                    <a:gd name="T0" fmla="*/ 49 w 49"/>
                    <a:gd name="T1" fmla="*/ 0 h 49"/>
                    <a:gd name="T2" fmla="*/ 10 w 49"/>
                    <a:gd name="T3" fmla="*/ 49 h 49"/>
                    <a:gd name="T4" fmla="*/ 0 w 49"/>
                    <a:gd name="T5" fmla="*/ 38 h 49"/>
                    <a:gd name="T6" fmla="*/ 49 w 49"/>
                    <a:gd name="T7" fmla="*/ 0 h 49"/>
                  </a:gdLst>
                  <a:ahLst/>
                  <a:cxnLst>
                    <a:cxn ang="0">
                      <a:pos x="T0" y="T1"/>
                    </a:cxn>
                    <a:cxn ang="0">
                      <a:pos x="T2" y="T3"/>
                    </a:cxn>
                    <a:cxn ang="0">
                      <a:pos x="T4" y="T5"/>
                    </a:cxn>
                    <a:cxn ang="0">
                      <a:pos x="T6" y="T7"/>
                    </a:cxn>
                  </a:cxnLst>
                  <a:rect l="0" t="0" r="r" b="b"/>
                  <a:pathLst>
                    <a:path w="49" h="49">
                      <a:moveTo>
                        <a:pt x="49" y="0"/>
                      </a:moveTo>
                      <a:lnTo>
                        <a:pt x="10" y="49"/>
                      </a:lnTo>
                      <a:lnTo>
                        <a:pt x="0" y="38"/>
                      </a:lnTo>
                      <a:lnTo>
                        <a:pt x="49"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212" name="Freeform 17"/>
                <p:cNvSpPr>
                  <a:spLocks/>
                </p:cNvSpPr>
                <p:nvPr/>
              </p:nvSpPr>
              <p:spPr bwMode="auto">
                <a:xfrm>
                  <a:off x="243" y="3845"/>
                  <a:ext cx="38" cy="40"/>
                </a:xfrm>
                <a:custGeom>
                  <a:avLst/>
                  <a:gdLst>
                    <a:gd name="T0" fmla="*/ 38 w 38"/>
                    <a:gd name="T1" fmla="*/ 0 h 40"/>
                    <a:gd name="T2" fmla="*/ 7 w 38"/>
                    <a:gd name="T3" fmla="*/ 40 h 40"/>
                    <a:gd name="T4" fmla="*/ 0 w 38"/>
                    <a:gd name="T5" fmla="*/ 28 h 40"/>
                    <a:gd name="T6" fmla="*/ 38 w 38"/>
                    <a:gd name="T7" fmla="*/ 0 h 40"/>
                  </a:gdLst>
                  <a:ahLst/>
                  <a:cxnLst>
                    <a:cxn ang="0">
                      <a:pos x="T0" y="T1"/>
                    </a:cxn>
                    <a:cxn ang="0">
                      <a:pos x="T2" y="T3"/>
                    </a:cxn>
                    <a:cxn ang="0">
                      <a:pos x="T4" y="T5"/>
                    </a:cxn>
                    <a:cxn ang="0">
                      <a:pos x="T6" y="T7"/>
                    </a:cxn>
                  </a:cxnLst>
                  <a:rect l="0" t="0" r="r" b="b"/>
                  <a:pathLst>
                    <a:path w="38" h="40">
                      <a:moveTo>
                        <a:pt x="38" y="0"/>
                      </a:moveTo>
                      <a:lnTo>
                        <a:pt x="7" y="40"/>
                      </a:lnTo>
                      <a:lnTo>
                        <a:pt x="0" y="28"/>
                      </a:lnTo>
                      <a:lnTo>
                        <a:pt x="38"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grpSp>
          <p:grpSp>
            <p:nvGrpSpPr>
              <p:cNvPr id="188" name="Group 6"/>
              <p:cNvGrpSpPr>
                <a:grpSpLocks noChangeAspect="1"/>
              </p:cNvGrpSpPr>
              <p:nvPr userDrawn="1"/>
            </p:nvGrpSpPr>
            <p:grpSpPr bwMode="auto">
              <a:xfrm>
                <a:off x="5080791" y="6549689"/>
                <a:ext cx="200583" cy="416850"/>
                <a:chOff x="126" y="3692"/>
                <a:chExt cx="243" cy="505"/>
              </a:xfrm>
            </p:grpSpPr>
            <p:sp>
              <p:nvSpPr>
                <p:cNvPr id="189" name="AutoShape 5"/>
                <p:cNvSpPr>
                  <a:spLocks noChangeAspect="1" noChangeArrowheads="1" noTextEdit="1"/>
                </p:cNvSpPr>
                <p:nvPr/>
              </p:nvSpPr>
              <p:spPr bwMode="auto">
                <a:xfrm>
                  <a:off x="126" y="3692"/>
                  <a:ext cx="243" cy="5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190" name="Freeform 7"/>
                <p:cNvSpPr>
                  <a:spLocks/>
                </p:cNvSpPr>
                <p:nvPr/>
              </p:nvSpPr>
              <p:spPr bwMode="auto">
                <a:xfrm>
                  <a:off x="127" y="3818"/>
                  <a:ext cx="243" cy="285"/>
                </a:xfrm>
                <a:custGeom>
                  <a:avLst/>
                  <a:gdLst>
                    <a:gd name="T0" fmla="*/ 122 w 243"/>
                    <a:gd name="T1" fmla="*/ 0 h 285"/>
                    <a:gd name="T2" fmla="*/ 0 w 243"/>
                    <a:gd name="T3" fmla="*/ 285 h 285"/>
                    <a:gd name="T4" fmla="*/ 243 w 243"/>
                    <a:gd name="T5" fmla="*/ 285 h 285"/>
                    <a:gd name="T6" fmla="*/ 122 w 243"/>
                    <a:gd name="T7" fmla="*/ 0 h 285"/>
                  </a:gdLst>
                  <a:ahLst/>
                  <a:cxnLst>
                    <a:cxn ang="0">
                      <a:pos x="T0" y="T1"/>
                    </a:cxn>
                    <a:cxn ang="0">
                      <a:pos x="T2" y="T3"/>
                    </a:cxn>
                    <a:cxn ang="0">
                      <a:pos x="T4" y="T5"/>
                    </a:cxn>
                    <a:cxn ang="0">
                      <a:pos x="T6" y="T7"/>
                    </a:cxn>
                  </a:cxnLst>
                  <a:rect l="0" t="0" r="r" b="b"/>
                  <a:pathLst>
                    <a:path w="243" h="285">
                      <a:moveTo>
                        <a:pt x="122" y="0"/>
                      </a:moveTo>
                      <a:lnTo>
                        <a:pt x="0" y="285"/>
                      </a:lnTo>
                      <a:lnTo>
                        <a:pt x="243" y="285"/>
                      </a:lnTo>
                      <a:lnTo>
                        <a:pt x="122" y="0"/>
                      </a:lnTo>
                      <a:close/>
                    </a:path>
                  </a:pathLst>
                </a:custGeom>
                <a:solidFill>
                  <a:srgbClr val="7FB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191" name="Freeform 8"/>
                <p:cNvSpPr>
                  <a:spLocks/>
                </p:cNvSpPr>
                <p:nvPr/>
              </p:nvSpPr>
              <p:spPr bwMode="auto">
                <a:xfrm>
                  <a:off x="144" y="3753"/>
                  <a:ext cx="208" cy="244"/>
                </a:xfrm>
                <a:custGeom>
                  <a:avLst/>
                  <a:gdLst>
                    <a:gd name="T0" fmla="*/ 105 w 208"/>
                    <a:gd name="T1" fmla="*/ 0 h 244"/>
                    <a:gd name="T2" fmla="*/ 0 w 208"/>
                    <a:gd name="T3" fmla="*/ 244 h 244"/>
                    <a:gd name="T4" fmla="*/ 208 w 208"/>
                    <a:gd name="T5" fmla="*/ 244 h 244"/>
                    <a:gd name="T6" fmla="*/ 105 w 208"/>
                    <a:gd name="T7" fmla="*/ 0 h 244"/>
                  </a:gdLst>
                  <a:ahLst/>
                  <a:cxnLst>
                    <a:cxn ang="0">
                      <a:pos x="T0" y="T1"/>
                    </a:cxn>
                    <a:cxn ang="0">
                      <a:pos x="T2" y="T3"/>
                    </a:cxn>
                    <a:cxn ang="0">
                      <a:pos x="T4" y="T5"/>
                    </a:cxn>
                    <a:cxn ang="0">
                      <a:pos x="T6" y="T7"/>
                    </a:cxn>
                  </a:cxnLst>
                  <a:rect l="0" t="0" r="r" b="b"/>
                  <a:pathLst>
                    <a:path w="208" h="244">
                      <a:moveTo>
                        <a:pt x="105" y="0"/>
                      </a:moveTo>
                      <a:lnTo>
                        <a:pt x="0" y="244"/>
                      </a:lnTo>
                      <a:lnTo>
                        <a:pt x="208" y="244"/>
                      </a:lnTo>
                      <a:lnTo>
                        <a:pt x="105" y="0"/>
                      </a:lnTo>
                      <a:close/>
                    </a:path>
                  </a:pathLst>
                </a:custGeom>
                <a:solidFill>
                  <a:srgbClr val="7FB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192" name="Freeform 9"/>
                <p:cNvSpPr>
                  <a:spLocks/>
                </p:cNvSpPr>
                <p:nvPr/>
              </p:nvSpPr>
              <p:spPr bwMode="auto">
                <a:xfrm>
                  <a:off x="179" y="3693"/>
                  <a:ext cx="138" cy="163"/>
                </a:xfrm>
                <a:custGeom>
                  <a:avLst/>
                  <a:gdLst>
                    <a:gd name="T0" fmla="*/ 70 w 138"/>
                    <a:gd name="T1" fmla="*/ 0 h 163"/>
                    <a:gd name="T2" fmla="*/ 0 w 138"/>
                    <a:gd name="T3" fmla="*/ 163 h 163"/>
                    <a:gd name="T4" fmla="*/ 138 w 138"/>
                    <a:gd name="T5" fmla="*/ 163 h 163"/>
                    <a:gd name="T6" fmla="*/ 70 w 138"/>
                    <a:gd name="T7" fmla="*/ 0 h 163"/>
                  </a:gdLst>
                  <a:ahLst/>
                  <a:cxnLst>
                    <a:cxn ang="0">
                      <a:pos x="T0" y="T1"/>
                    </a:cxn>
                    <a:cxn ang="0">
                      <a:pos x="T2" y="T3"/>
                    </a:cxn>
                    <a:cxn ang="0">
                      <a:pos x="T4" y="T5"/>
                    </a:cxn>
                    <a:cxn ang="0">
                      <a:pos x="T6" y="T7"/>
                    </a:cxn>
                  </a:cxnLst>
                  <a:rect l="0" t="0" r="r" b="b"/>
                  <a:pathLst>
                    <a:path w="138" h="163">
                      <a:moveTo>
                        <a:pt x="70" y="0"/>
                      </a:moveTo>
                      <a:lnTo>
                        <a:pt x="0" y="163"/>
                      </a:lnTo>
                      <a:lnTo>
                        <a:pt x="138" y="163"/>
                      </a:lnTo>
                      <a:lnTo>
                        <a:pt x="70" y="0"/>
                      </a:lnTo>
                      <a:close/>
                    </a:path>
                  </a:pathLst>
                </a:custGeom>
                <a:solidFill>
                  <a:srgbClr val="7FB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193" name="Freeform 10"/>
                <p:cNvSpPr>
                  <a:spLocks/>
                </p:cNvSpPr>
                <p:nvPr/>
              </p:nvSpPr>
              <p:spPr bwMode="auto">
                <a:xfrm>
                  <a:off x="228" y="3760"/>
                  <a:ext cx="42" cy="438"/>
                </a:xfrm>
                <a:custGeom>
                  <a:avLst/>
                  <a:gdLst>
                    <a:gd name="T0" fmla="*/ 21 w 42"/>
                    <a:gd name="T1" fmla="*/ 0 h 438"/>
                    <a:gd name="T2" fmla="*/ 0 w 42"/>
                    <a:gd name="T3" fmla="*/ 438 h 438"/>
                    <a:gd name="T4" fmla="*/ 42 w 42"/>
                    <a:gd name="T5" fmla="*/ 438 h 438"/>
                    <a:gd name="T6" fmla="*/ 21 w 42"/>
                    <a:gd name="T7" fmla="*/ 0 h 438"/>
                  </a:gdLst>
                  <a:ahLst/>
                  <a:cxnLst>
                    <a:cxn ang="0">
                      <a:pos x="T0" y="T1"/>
                    </a:cxn>
                    <a:cxn ang="0">
                      <a:pos x="T2" y="T3"/>
                    </a:cxn>
                    <a:cxn ang="0">
                      <a:pos x="T4" y="T5"/>
                    </a:cxn>
                    <a:cxn ang="0">
                      <a:pos x="T6" y="T7"/>
                    </a:cxn>
                  </a:cxnLst>
                  <a:rect l="0" t="0" r="r" b="b"/>
                  <a:pathLst>
                    <a:path w="42" h="438">
                      <a:moveTo>
                        <a:pt x="21" y="0"/>
                      </a:moveTo>
                      <a:lnTo>
                        <a:pt x="0" y="438"/>
                      </a:lnTo>
                      <a:lnTo>
                        <a:pt x="42" y="438"/>
                      </a:lnTo>
                      <a:lnTo>
                        <a:pt x="21"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194" name="Freeform 11"/>
                <p:cNvSpPr>
                  <a:spLocks/>
                </p:cNvSpPr>
                <p:nvPr/>
              </p:nvSpPr>
              <p:spPr bwMode="auto">
                <a:xfrm>
                  <a:off x="234" y="3760"/>
                  <a:ext cx="32" cy="336"/>
                </a:xfrm>
                <a:custGeom>
                  <a:avLst/>
                  <a:gdLst>
                    <a:gd name="T0" fmla="*/ 15 w 32"/>
                    <a:gd name="T1" fmla="*/ 0 h 336"/>
                    <a:gd name="T2" fmla="*/ 0 w 32"/>
                    <a:gd name="T3" fmla="*/ 336 h 336"/>
                    <a:gd name="T4" fmla="*/ 32 w 32"/>
                    <a:gd name="T5" fmla="*/ 336 h 336"/>
                    <a:gd name="T6" fmla="*/ 15 w 32"/>
                    <a:gd name="T7" fmla="*/ 0 h 336"/>
                  </a:gdLst>
                  <a:ahLst/>
                  <a:cxnLst>
                    <a:cxn ang="0">
                      <a:pos x="T0" y="T1"/>
                    </a:cxn>
                    <a:cxn ang="0">
                      <a:pos x="T2" y="T3"/>
                    </a:cxn>
                    <a:cxn ang="0">
                      <a:pos x="T4" y="T5"/>
                    </a:cxn>
                    <a:cxn ang="0">
                      <a:pos x="T6" y="T7"/>
                    </a:cxn>
                  </a:cxnLst>
                  <a:rect l="0" t="0" r="r" b="b"/>
                  <a:pathLst>
                    <a:path w="32" h="336">
                      <a:moveTo>
                        <a:pt x="15" y="0"/>
                      </a:moveTo>
                      <a:lnTo>
                        <a:pt x="0" y="336"/>
                      </a:lnTo>
                      <a:lnTo>
                        <a:pt x="32" y="336"/>
                      </a:lnTo>
                      <a:lnTo>
                        <a:pt x="15" y="0"/>
                      </a:lnTo>
                      <a:close/>
                    </a:path>
                  </a:pathLst>
                </a:custGeom>
                <a:solidFill>
                  <a:srgbClr val="54513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195" name="Freeform 12"/>
                <p:cNvSpPr>
                  <a:spLocks/>
                </p:cNvSpPr>
                <p:nvPr/>
              </p:nvSpPr>
              <p:spPr bwMode="auto">
                <a:xfrm>
                  <a:off x="193" y="3996"/>
                  <a:ext cx="60" cy="59"/>
                </a:xfrm>
                <a:custGeom>
                  <a:avLst/>
                  <a:gdLst>
                    <a:gd name="T0" fmla="*/ 0 w 60"/>
                    <a:gd name="T1" fmla="*/ 0 h 59"/>
                    <a:gd name="T2" fmla="*/ 50 w 60"/>
                    <a:gd name="T3" fmla="*/ 59 h 59"/>
                    <a:gd name="T4" fmla="*/ 60 w 60"/>
                    <a:gd name="T5" fmla="*/ 51 h 59"/>
                    <a:gd name="T6" fmla="*/ 0 w 60"/>
                    <a:gd name="T7" fmla="*/ 0 h 59"/>
                  </a:gdLst>
                  <a:ahLst/>
                  <a:cxnLst>
                    <a:cxn ang="0">
                      <a:pos x="T0" y="T1"/>
                    </a:cxn>
                    <a:cxn ang="0">
                      <a:pos x="T2" y="T3"/>
                    </a:cxn>
                    <a:cxn ang="0">
                      <a:pos x="T4" y="T5"/>
                    </a:cxn>
                    <a:cxn ang="0">
                      <a:pos x="T6" y="T7"/>
                    </a:cxn>
                  </a:cxnLst>
                  <a:rect l="0" t="0" r="r" b="b"/>
                  <a:pathLst>
                    <a:path w="60" h="59">
                      <a:moveTo>
                        <a:pt x="0" y="0"/>
                      </a:moveTo>
                      <a:lnTo>
                        <a:pt x="50" y="59"/>
                      </a:lnTo>
                      <a:lnTo>
                        <a:pt x="60" y="51"/>
                      </a:lnTo>
                      <a:lnTo>
                        <a:pt x="0"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196" name="Freeform 13"/>
                <p:cNvSpPr>
                  <a:spLocks/>
                </p:cNvSpPr>
                <p:nvPr/>
              </p:nvSpPr>
              <p:spPr bwMode="auto">
                <a:xfrm>
                  <a:off x="200" y="3940"/>
                  <a:ext cx="53" cy="53"/>
                </a:xfrm>
                <a:custGeom>
                  <a:avLst/>
                  <a:gdLst>
                    <a:gd name="T0" fmla="*/ 0 w 53"/>
                    <a:gd name="T1" fmla="*/ 0 h 53"/>
                    <a:gd name="T2" fmla="*/ 43 w 53"/>
                    <a:gd name="T3" fmla="*/ 53 h 53"/>
                    <a:gd name="T4" fmla="*/ 53 w 53"/>
                    <a:gd name="T5" fmla="*/ 43 h 53"/>
                    <a:gd name="T6" fmla="*/ 0 w 53"/>
                    <a:gd name="T7" fmla="*/ 0 h 53"/>
                  </a:gdLst>
                  <a:ahLst/>
                  <a:cxnLst>
                    <a:cxn ang="0">
                      <a:pos x="T0" y="T1"/>
                    </a:cxn>
                    <a:cxn ang="0">
                      <a:pos x="T2" y="T3"/>
                    </a:cxn>
                    <a:cxn ang="0">
                      <a:pos x="T4" y="T5"/>
                    </a:cxn>
                    <a:cxn ang="0">
                      <a:pos x="T6" y="T7"/>
                    </a:cxn>
                  </a:cxnLst>
                  <a:rect l="0" t="0" r="r" b="b"/>
                  <a:pathLst>
                    <a:path w="53" h="53">
                      <a:moveTo>
                        <a:pt x="0" y="0"/>
                      </a:moveTo>
                      <a:lnTo>
                        <a:pt x="43" y="53"/>
                      </a:lnTo>
                      <a:lnTo>
                        <a:pt x="53" y="43"/>
                      </a:lnTo>
                      <a:lnTo>
                        <a:pt x="0"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197" name="Freeform 14"/>
                <p:cNvSpPr>
                  <a:spLocks/>
                </p:cNvSpPr>
                <p:nvPr/>
              </p:nvSpPr>
              <p:spPr bwMode="auto">
                <a:xfrm>
                  <a:off x="208" y="3866"/>
                  <a:ext cx="42" cy="44"/>
                </a:xfrm>
                <a:custGeom>
                  <a:avLst/>
                  <a:gdLst>
                    <a:gd name="T0" fmla="*/ 0 w 42"/>
                    <a:gd name="T1" fmla="*/ 0 h 44"/>
                    <a:gd name="T2" fmla="*/ 37 w 42"/>
                    <a:gd name="T3" fmla="*/ 44 h 44"/>
                    <a:gd name="T4" fmla="*/ 42 w 42"/>
                    <a:gd name="T5" fmla="*/ 32 h 44"/>
                    <a:gd name="T6" fmla="*/ 0 w 42"/>
                    <a:gd name="T7" fmla="*/ 0 h 44"/>
                  </a:gdLst>
                  <a:ahLst/>
                  <a:cxnLst>
                    <a:cxn ang="0">
                      <a:pos x="T0" y="T1"/>
                    </a:cxn>
                    <a:cxn ang="0">
                      <a:pos x="T2" y="T3"/>
                    </a:cxn>
                    <a:cxn ang="0">
                      <a:pos x="T4" y="T5"/>
                    </a:cxn>
                    <a:cxn ang="0">
                      <a:pos x="T6" y="T7"/>
                    </a:cxn>
                  </a:cxnLst>
                  <a:rect l="0" t="0" r="r" b="b"/>
                  <a:pathLst>
                    <a:path w="42" h="44">
                      <a:moveTo>
                        <a:pt x="0" y="0"/>
                      </a:moveTo>
                      <a:lnTo>
                        <a:pt x="37" y="44"/>
                      </a:lnTo>
                      <a:lnTo>
                        <a:pt x="42" y="32"/>
                      </a:lnTo>
                      <a:lnTo>
                        <a:pt x="0"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198" name="Freeform 15"/>
                <p:cNvSpPr>
                  <a:spLocks/>
                </p:cNvSpPr>
                <p:nvPr/>
              </p:nvSpPr>
              <p:spPr bwMode="auto">
                <a:xfrm>
                  <a:off x="252" y="4016"/>
                  <a:ext cx="57" cy="57"/>
                </a:xfrm>
                <a:custGeom>
                  <a:avLst/>
                  <a:gdLst>
                    <a:gd name="T0" fmla="*/ 57 w 57"/>
                    <a:gd name="T1" fmla="*/ 0 h 57"/>
                    <a:gd name="T2" fmla="*/ 11 w 57"/>
                    <a:gd name="T3" fmla="*/ 57 h 57"/>
                    <a:gd name="T4" fmla="*/ 0 w 57"/>
                    <a:gd name="T5" fmla="*/ 46 h 57"/>
                    <a:gd name="T6" fmla="*/ 57 w 57"/>
                    <a:gd name="T7" fmla="*/ 0 h 57"/>
                  </a:gdLst>
                  <a:ahLst/>
                  <a:cxnLst>
                    <a:cxn ang="0">
                      <a:pos x="T0" y="T1"/>
                    </a:cxn>
                    <a:cxn ang="0">
                      <a:pos x="T2" y="T3"/>
                    </a:cxn>
                    <a:cxn ang="0">
                      <a:pos x="T4" y="T5"/>
                    </a:cxn>
                    <a:cxn ang="0">
                      <a:pos x="T6" y="T7"/>
                    </a:cxn>
                  </a:cxnLst>
                  <a:rect l="0" t="0" r="r" b="b"/>
                  <a:pathLst>
                    <a:path w="57" h="57">
                      <a:moveTo>
                        <a:pt x="57" y="0"/>
                      </a:moveTo>
                      <a:lnTo>
                        <a:pt x="11" y="57"/>
                      </a:lnTo>
                      <a:lnTo>
                        <a:pt x="0" y="46"/>
                      </a:lnTo>
                      <a:lnTo>
                        <a:pt x="57"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199" name="Freeform 16"/>
                <p:cNvSpPr>
                  <a:spLocks/>
                </p:cNvSpPr>
                <p:nvPr/>
              </p:nvSpPr>
              <p:spPr bwMode="auto">
                <a:xfrm>
                  <a:off x="246" y="3924"/>
                  <a:ext cx="49" cy="49"/>
                </a:xfrm>
                <a:custGeom>
                  <a:avLst/>
                  <a:gdLst>
                    <a:gd name="T0" fmla="*/ 49 w 49"/>
                    <a:gd name="T1" fmla="*/ 0 h 49"/>
                    <a:gd name="T2" fmla="*/ 10 w 49"/>
                    <a:gd name="T3" fmla="*/ 49 h 49"/>
                    <a:gd name="T4" fmla="*/ 0 w 49"/>
                    <a:gd name="T5" fmla="*/ 38 h 49"/>
                    <a:gd name="T6" fmla="*/ 49 w 49"/>
                    <a:gd name="T7" fmla="*/ 0 h 49"/>
                  </a:gdLst>
                  <a:ahLst/>
                  <a:cxnLst>
                    <a:cxn ang="0">
                      <a:pos x="T0" y="T1"/>
                    </a:cxn>
                    <a:cxn ang="0">
                      <a:pos x="T2" y="T3"/>
                    </a:cxn>
                    <a:cxn ang="0">
                      <a:pos x="T4" y="T5"/>
                    </a:cxn>
                    <a:cxn ang="0">
                      <a:pos x="T6" y="T7"/>
                    </a:cxn>
                  </a:cxnLst>
                  <a:rect l="0" t="0" r="r" b="b"/>
                  <a:pathLst>
                    <a:path w="49" h="49">
                      <a:moveTo>
                        <a:pt x="49" y="0"/>
                      </a:moveTo>
                      <a:lnTo>
                        <a:pt x="10" y="49"/>
                      </a:lnTo>
                      <a:lnTo>
                        <a:pt x="0" y="38"/>
                      </a:lnTo>
                      <a:lnTo>
                        <a:pt x="49"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200" name="Freeform 17"/>
                <p:cNvSpPr>
                  <a:spLocks/>
                </p:cNvSpPr>
                <p:nvPr/>
              </p:nvSpPr>
              <p:spPr bwMode="auto">
                <a:xfrm>
                  <a:off x="243" y="3845"/>
                  <a:ext cx="38" cy="40"/>
                </a:xfrm>
                <a:custGeom>
                  <a:avLst/>
                  <a:gdLst>
                    <a:gd name="T0" fmla="*/ 38 w 38"/>
                    <a:gd name="T1" fmla="*/ 0 h 40"/>
                    <a:gd name="T2" fmla="*/ 7 w 38"/>
                    <a:gd name="T3" fmla="*/ 40 h 40"/>
                    <a:gd name="T4" fmla="*/ 0 w 38"/>
                    <a:gd name="T5" fmla="*/ 28 h 40"/>
                    <a:gd name="T6" fmla="*/ 38 w 38"/>
                    <a:gd name="T7" fmla="*/ 0 h 40"/>
                  </a:gdLst>
                  <a:ahLst/>
                  <a:cxnLst>
                    <a:cxn ang="0">
                      <a:pos x="T0" y="T1"/>
                    </a:cxn>
                    <a:cxn ang="0">
                      <a:pos x="T2" y="T3"/>
                    </a:cxn>
                    <a:cxn ang="0">
                      <a:pos x="T4" y="T5"/>
                    </a:cxn>
                    <a:cxn ang="0">
                      <a:pos x="T6" y="T7"/>
                    </a:cxn>
                  </a:cxnLst>
                  <a:rect l="0" t="0" r="r" b="b"/>
                  <a:pathLst>
                    <a:path w="38" h="40">
                      <a:moveTo>
                        <a:pt x="38" y="0"/>
                      </a:moveTo>
                      <a:lnTo>
                        <a:pt x="7" y="40"/>
                      </a:lnTo>
                      <a:lnTo>
                        <a:pt x="0" y="28"/>
                      </a:lnTo>
                      <a:lnTo>
                        <a:pt x="38"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grpSp>
        </p:grpSp>
        <p:grpSp>
          <p:nvGrpSpPr>
            <p:cNvPr id="165" name="Group 164"/>
            <p:cNvGrpSpPr/>
            <p:nvPr userDrawn="1"/>
          </p:nvGrpSpPr>
          <p:grpSpPr>
            <a:xfrm>
              <a:off x="3830395" y="6287162"/>
              <a:ext cx="244892" cy="655615"/>
              <a:chOff x="10757906" y="6352397"/>
              <a:chExt cx="244892" cy="655615"/>
            </a:xfrm>
            <a:solidFill>
              <a:schemeClr val="accent1"/>
            </a:solidFill>
          </p:grpSpPr>
          <p:sp>
            <p:nvSpPr>
              <p:cNvPr id="166" name="Freeform 457"/>
              <p:cNvSpPr>
                <a:spLocks/>
              </p:cNvSpPr>
              <p:nvPr/>
            </p:nvSpPr>
            <p:spPr bwMode="auto">
              <a:xfrm>
                <a:off x="10757906" y="6352397"/>
                <a:ext cx="244892" cy="655615"/>
              </a:xfrm>
              <a:custGeom>
                <a:avLst/>
                <a:gdLst>
                  <a:gd name="T0" fmla="*/ 0 w 254"/>
                  <a:gd name="T1" fmla="*/ 162 h 680"/>
                  <a:gd name="T2" fmla="*/ 254 w 254"/>
                  <a:gd name="T3" fmla="*/ 0 h 680"/>
                  <a:gd name="T4" fmla="*/ 254 w 254"/>
                  <a:gd name="T5" fmla="*/ 680 h 680"/>
                  <a:gd name="T6" fmla="*/ 0 w 254"/>
                  <a:gd name="T7" fmla="*/ 680 h 680"/>
                  <a:gd name="T8" fmla="*/ 0 w 254"/>
                  <a:gd name="T9" fmla="*/ 162 h 680"/>
                </a:gdLst>
                <a:ahLst/>
                <a:cxnLst>
                  <a:cxn ang="0">
                    <a:pos x="T0" y="T1"/>
                  </a:cxn>
                  <a:cxn ang="0">
                    <a:pos x="T2" y="T3"/>
                  </a:cxn>
                  <a:cxn ang="0">
                    <a:pos x="T4" y="T5"/>
                  </a:cxn>
                  <a:cxn ang="0">
                    <a:pos x="T6" y="T7"/>
                  </a:cxn>
                  <a:cxn ang="0">
                    <a:pos x="T8" y="T9"/>
                  </a:cxn>
                </a:cxnLst>
                <a:rect l="0" t="0" r="r" b="b"/>
                <a:pathLst>
                  <a:path w="254" h="680">
                    <a:moveTo>
                      <a:pt x="0" y="162"/>
                    </a:moveTo>
                    <a:lnTo>
                      <a:pt x="254" y="0"/>
                    </a:lnTo>
                    <a:lnTo>
                      <a:pt x="254" y="680"/>
                    </a:lnTo>
                    <a:lnTo>
                      <a:pt x="0" y="680"/>
                    </a:lnTo>
                    <a:lnTo>
                      <a:pt x="0" y="162"/>
                    </a:lnTo>
                    <a:close/>
                  </a:path>
                </a:pathLst>
              </a:cu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167" name="Rectangle 474"/>
              <p:cNvSpPr>
                <a:spLocks noChangeArrowheads="1"/>
              </p:cNvSpPr>
              <p:nvPr/>
            </p:nvSpPr>
            <p:spPr bwMode="auto">
              <a:xfrm>
                <a:off x="10788524" y="6527590"/>
                <a:ext cx="26032" cy="58812"/>
              </a:xfrm>
              <a:prstGeom prst="rect">
                <a:avLst/>
              </a:prstGeom>
              <a:grpFill/>
              <a:ln>
                <a:noFill/>
              </a:ln>
            </p:spPr>
            <p:txBody>
              <a:bodyPr vert="horz" wrap="square" lIns="91440" tIns="45720" rIns="91440" bIns="45720" numCol="1" anchor="t" anchorCtr="0" compatLnSpc="1">
                <a:prstTxWarp prst="textNoShape">
                  <a:avLst/>
                </a:prstTxWarp>
              </a:bodyPr>
              <a:lstStyle/>
              <a:p>
                <a:endParaRPr lang="en-IN" sz="1350"/>
              </a:p>
            </p:txBody>
          </p:sp>
          <p:sp>
            <p:nvSpPr>
              <p:cNvPr id="168" name="Rectangle 475"/>
              <p:cNvSpPr>
                <a:spLocks noChangeArrowheads="1"/>
              </p:cNvSpPr>
              <p:nvPr/>
            </p:nvSpPr>
            <p:spPr bwMode="auto">
              <a:xfrm>
                <a:off x="10843481" y="6527590"/>
                <a:ext cx="26032" cy="58812"/>
              </a:xfrm>
              <a:prstGeom prst="rect">
                <a:avLst/>
              </a:prstGeom>
              <a:grpFill/>
              <a:ln>
                <a:noFill/>
              </a:ln>
            </p:spPr>
            <p:txBody>
              <a:bodyPr vert="horz" wrap="square" lIns="91440" tIns="45720" rIns="91440" bIns="45720" numCol="1" anchor="t" anchorCtr="0" compatLnSpc="1">
                <a:prstTxWarp prst="textNoShape">
                  <a:avLst/>
                </a:prstTxWarp>
              </a:bodyPr>
              <a:lstStyle/>
              <a:p>
                <a:endParaRPr lang="en-IN" sz="1350"/>
              </a:p>
            </p:txBody>
          </p:sp>
          <p:sp>
            <p:nvSpPr>
              <p:cNvPr id="169" name="Rectangle 476"/>
              <p:cNvSpPr>
                <a:spLocks noChangeArrowheads="1"/>
              </p:cNvSpPr>
              <p:nvPr/>
            </p:nvSpPr>
            <p:spPr bwMode="auto">
              <a:xfrm>
                <a:off x="10898436" y="6527590"/>
                <a:ext cx="26032" cy="58812"/>
              </a:xfrm>
              <a:prstGeom prst="rect">
                <a:avLst/>
              </a:prstGeom>
              <a:grpFill/>
              <a:ln>
                <a:noFill/>
              </a:ln>
            </p:spPr>
            <p:txBody>
              <a:bodyPr vert="horz" wrap="square" lIns="91440" tIns="45720" rIns="91440" bIns="45720" numCol="1" anchor="t" anchorCtr="0" compatLnSpc="1">
                <a:prstTxWarp prst="textNoShape">
                  <a:avLst/>
                </a:prstTxWarp>
              </a:bodyPr>
              <a:lstStyle/>
              <a:p>
                <a:endParaRPr lang="en-IN" sz="1350"/>
              </a:p>
            </p:txBody>
          </p:sp>
          <p:sp>
            <p:nvSpPr>
              <p:cNvPr id="170" name="Rectangle 477"/>
              <p:cNvSpPr>
                <a:spLocks noChangeArrowheads="1"/>
              </p:cNvSpPr>
              <p:nvPr/>
            </p:nvSpPr>
            <p:spPr bwMode="auto">
              <a:xfrm>
                <a:off x="10952428" y="6527590"/>
                <a:ext cx="26032" cy="58812"/>
              </a:xfrm>
              <a:prstGeom prst="rect">
                <a:avLst/>
              </a:prstGeom>
              <a:grpFill/>
              <a:ln>
                <a:noFill/>
              </a:ln>
            </p:spPr>
            <p:txBody>
              <a:bodyPr vert="horz" wrap="square" lIns="91440" tIns="45720" rIns="91440" bIns="45720" numCol="1" anchor="t" anchorCtr="0" compatLnSpc="1">
                <a:prstTxWarp prst="textNoShape">
                  <a:avLst/>
                </a:prstTxWarp>
              </a:bodyPr>
              <a:lstStyle/>
              <a:p>
                <a:endParaRPr lang="en-IN" sz="1350"/>
              </a:p>
            </p:txBody>
          </p:sp>
          <p:sp>
            <p:nvSpPr>
              <p:cNvPr id="171" name="Rectangle 478"/>
              <p:cNvSpPr>
                <a:spLocks noChangeArrowheads="1"/>
              </p:cNvSpPr>
              <p:nvPr/>
            </p:nvSpPr>
            <p:spPr bwMode="auto">
              <a:xfrm>
                <a:off x="10788524" y="6615326"/>
                <a:ext cx="26032" cy="59777"/>
              </a:xfrm>
              <a:prstGeom prst="rect">
                <a:avLst/>
              </a:prstGeom>
              <a:grpFill/>
              <a:ln>
                <a:noFill/>
              </a:ln>
            </p:spPr>
            <p:txBody>
              <a:bodyPr vert="horz" wrap="square" lIns="91440" tIns="45720" rIns="91440" bIns="45720" numCol="1" anchor="t" anchorCtr="0" compatLnSpc="1">
                <a:prstTxWarp prst="textNoShape">
                  <a:avLst/>
                </a:prstTxWarp>
              </a:bodyPr>
              <a:lstStyle/>
              <a:p>
                <a:endParaRPr lang="en-IN" sz="1350"/>
              </a:p>
            </p:txBody>
          </p:sp>
          <p:sp>
            <p:nvSpPr>
              <p:cNvPr id="172" name="Rectangle 479"/>
              <p:cNvSpPr>
                <a:spLocks noChangeArrowheads="1"/>
              </p:cNvSpPr>
              <p:nvPr/>
            </p:nvSpPr>
            <p:spPr bwMode="auto">
              <a:xfrm>
                <a:off x="10843481" y="6615326"/>
                <a:ext cx="26032" cy="59777"/>
              </a:xfrm>
              <a:prstGeom prst="rect">
                <a:avLst/>
              </a:prstGeom>
              <a:grpFill/>
              <a:ln>
                <a:noFill/>
              </a:ln>
            </p:spPr>
            <p:txBody>
              <a:bodyPr vert="horz" wrap="square" lIns="91440" tIns="45720" rIns="91440" bIns="45720" numCol="1" anchor="t" anchorCtr="0" compatLnSpc="1">
                <a:prstTxWarp prst="textNoShape">
                  <a:avLst/>
                </a:prstTxWarp>
              </a:bodyPr>
              <a:lstStyle/>
              <a:p>
                <a:endParaRPr lang="en-IN" sz="1350"/>
              </a:p>
            </p:txBody>
          </p:sp>
          <p:sp>
            <p:nvSpPr>
              <p:cNvPr id="173" name="Rectangle 480"/>
              <p:cNvSpPr>
                <a:spLocks noChangeArrowheads="1"/>
              </p:cNvSpPr>
              <p:nvPr/>
            </p:nvSpPr>
            <p:spPr bwMode="auto">
              <a:xfrm>
                <a:off x="10898436" y="6615326"/>
                <a:ext cx="26032" cy="59777"/>
              </a:xfrm>
              <a:prstGeom prst="rect">
                <a:avLst/>
              </a:prstGeom>
              <a:grpFill/>
              <a:ln>
                <a:noFill/>
              </a:ln>
            </p:spPr>
            <p:txBody>
              <a:bodyPr vert="horz" wrap="square" lIns="91440" tIns="45720" rIns="91440" bIns="45720" numCol="1" anchor="t" anchorCtr="0" compatLnSpc="1">
                <a:prstTxWarp prst="textNoShape">
                  <a:avLst/>
                </a:prstTxWarp>
              </a:bodyPr>
              <a:lstStyle/>
              <a:p>
                <a:endParaRPr lang="en-IN" sz="1350"/>
              </a:p>
            </p:txBody>
          </p:sp>
          <p:sp>
            <p:nvSpPr>
              <p:cNvPr id="174" name="Rectangle 481"/>
              <p:cNvSpPr>
                <a:spLocks noChangeArrowheads="1"/>
              </p:cNvSpPr>
              <p:nvPr/>
            </p:nvSpPr>
            <p:spPr bwMode="auto">
              <a:xfrm>
                <a:off x="10952428" y="6615326"/>
                <a:ext cx="26032" cy="59777"/>
              </a:xfrm>
              <a:prstGeom prst="rect">
                <a:avLst/>
              </a:prstGeom>
              <a:grpFill/>
              <a:ln>
                <a:noFill/>
              </a:ln>
            </p:spPr>
            <p:txBody>
              <a:bodyPr vert="horz" wrap="square" lIns="91440" tIns="45720" rIns="91440" bIns="45720" numCol="1" anchor="t" anchorCtr="0" compatLnSpc="1">
                <a:prstTxWarp prst="textNoShape">
                  <a:avLst/>
                </a:prstTxWarp>
              </a:bodyPr>
              <a:lstStyle/>
              <a:p>
                <a:endParaRPr lang="en-IN" sz="1350"/>
              </a:p>
            </p:txBody>
          </p:sp>
          <p:sp>
            <p:nvSpPr>
              <p:cNvPr id="175" name="Rectangle 482"/>
              <p:cNvSpPr>
                <a:spLocks noChangeArrowheads="1"/>
              </p:cNvSpPr>
              <p:nvPr/>
            </p:nvSpPr>
            <p:spPr bwMode="auto">
              <a:xfrm>
                <a:off x="10788524" y="6701134"/>
                <a:ext cx="26032" cy="58812"/>
              </a:xfrm>
              <a:prstGeom prst="rect">
                <a:avLst/>
              </a:prstGeom>
              <a:grpFill/>
              <a:ln>
                <a:noFill/>
              </a:ln>
            </p:spPr>
            <p:txBody>
              <a:bodyPr vert="horz" wrap="square" lIns="91440" tIns="45720" rIns="91440" bIns="45720" numCol="1" anchor="t" anchorCtr="0" compatLnSpc="1">
                <a:prstTxWarp prst="textNoShape">
                  <a:avLst/>
                </a:prstTxWarp>
              </a:bodyPr>
              <a:lstStyle/>
              <a:p>
                <a:endParaRPr lang="en-IN" sz="1350"/>
              </a:p>
            </p:txBody>
          </p:sp>
          <p:sp>
            <p:nvSpPr>
              <p:cNvPr id="176" name="Rectangle 483"/>
              <p:cNvSpPr>
                <a:spLocks noChangeArrowheads="1"/>
              </p:cNvSpPr>
              <p:nvPr/>
            </p:nvSpPr>
            <p:spPr bwMode="auto">
              <a:xfrm>
                <a:off x="10843481" y="6701134"/>
                <a:ext cx="26032" cy="58812"/>
              </a:xfrm>
              <a:prstGeom prst="rect">
                <a:avLst/>
              </a:prstGeom>
              <a:grpFill/>
              <a:ln>
                <a:noFill/>
              </a:ln>
            </p:spPr>
            <p:txBody>
              <a:bodyPr vert="horz" wrap="square" lIns="91440" tIns="45720" rIns="91440" bIns="45720" numCol="1" anchor="t" anchorCtr="0" compatLnSpc="1">
                <a:prstTxWarp prst="textNoShape">
                  <a:avLst/>
                </a:prstTxWarp>
              </a:bodyPr>
              <a:lstStyle/>
              <a:p>
                <a:endParaRPr lang="en-IN" sz="1350"/>
              </a:p>
            </p:txBody>
          </p:sp>
          <p:sp>
            <p:nvSpPr>
              <p:cNvPr id="177" name="Rectangle 484"/>
              <p:cNvSpPr>
                <a:spLocks noChangeArrowheads="1"/>
              </p:cNvSpPr>
              <p:nvPr/>
            </p:nvSpPr>
            <p:spPr bwMode="auto">
              <a:xfrm>
                <a:off x="10898436" y="6701134"/>
                <a:ext cx="26032" cy="58812"/>
              </a:xfrm>
              <a:prstGeom prst="rect">
                <a:avLst/>
              </a:prstGeom>
              <a:grpFill/>
              <a:ln>
                <a:noFill/>
              </a:ln>
            </p:spPr>
            <p:txBody>
              <a:bodyPr vert="horz" wrap="square" lIns="91440" tIns="45720" rIns="91440" bIns="45720" numCol="1" anchor="t" anchorCtr="0" compatLnSpc="1">
                <a:prstTxWarp prst="textNoShape">
                  <a:avLst/>
                </a:prstTxWarp>
              </a:bodyPr>
              <a:lstStyle/>
              <a:p>
                <a:endParaRPr lang="en-IN" sz="1350"/>
              </a:p>
            </p:txBody>
          </p:sp>
          <p:sp>
            <p:nvSpPr>
              <p:cNvPr id="178" name="Rectangle 486"/>
              <p:cNvSpPr>
                <a:spLocks noChangeArrowheads="1"/>
              </p:cNvSpPr>
              <p:nvPr/>
            </p:nvSpPr>
            <p:spPr bwMode="auto">
              <a:xfrm>
                <a:off x="10952430" y="6701135"/>
                <a:ext cx="26032" cy="58813"/>
              </a:xfrm>
              <a:prstGeom prst="rect">
                <a:avLst/>
              </a:prstGeom>
              <a:grpFill/>
              <a:ln>
                <a:noFill/>
              </a:ln>
            </p:spPr>
            <p:txBody>
              <a:bodyPr vert="horz" wrap="square" lIns="91440" tIns="45720" rIns="91440" bIns="45720" numCol="1" anchor="t" anchorCtr="0" compatLnSpc="1">
                <a:prstTxWarp prst="textNoShape">
                  <a:avLst/>
                </a:prstTxWarp>
              </a:bodyPr>
              <a:lstStyle/>
              <a:p>
                <a:endParaRPr lang="en-IN" sz="1350"/>
              </a:p>
            </p:txBody>
          </p:sp>
          <p:sp>
            <p:nvSpPr>
              <p:cNvPr id="179" name="Rectangle 487"/>
              <p:cNvSpPr>
                <a:spLocks noChangeArrowheads="1"/>
              </p:cNvSpPr>
              <p:nvPr/>
            </p:nvSpPr>
            <p:spPr bwMode="auto">
              <a:xfrm>
                <a:off x="10788525" y="6788872"/>
                <a:ext cx="26032" cy="59777"/>
              </a:xfrm>
              <a:prstGeom prst="rect">
                <a:avLst/>
              </a:prstGeom>
              <a:grpFill/>
              <a:ln>
                <a:noFill/>
              </a:ln>
            </p:spPr>
            <p:txBody>
              <a:bodyPr vert="horz" wrap="square" lIns="91440" tIns="45720" rIns="91440" bIns="45720" numCol="1" anchor="t" anchorCtr="0" compatLnSpc="1">
                <a:prstTxWarp prst="textNoShape">
                  <a:avLst/>
                </a:prstTxWarp>
              </a:bodyPr>
              <a:lstStyle/>
              <a:p>
                <a:endParaRPr lang="en-IN" sz="1350"/>
              </a:p>
            </p:txBody>
          </p:sp>
          <p:sp>
            <p:nvSpPr>
              <p:cNvPr id="180" name="Rectangle 488"/>
              <p:cNvSpPr>
                <a:spLocks noChangeArrowheads="1"/>
              </p:cNvSpPr>
              <p:nvPr/>
            </p:nvSpPr>
            <p:spPr bwMode="auto">
              <a:xfrm>
                <a:off x="10843481" y="6788872"/>
                <a:ext cx="26032" cy="59777"/>
              </a:xfrm>
              <a:prstGeom prst="rect">
                <a:avLst/>
              </a:prstGeom>
              <a:grpFill/>
              <a:ln>
                <a:noFill/>
              </a:ln>
            </p:spPr>
            <p:txBody>
              <a:bodyPr vert="horz" wrap="square" lIns="91440" tIns="45720" rIns="91440" bIns="45720" numCol="1" anchor="t" anchorCtr="0" compatLnSpc="1">
                <a:prstTxWarp prst="textNoShape">
                  <a:avLst/>
                </a:prstTxWarp>
              </a:bodyPr>
              <a:lstStyle/>
              <a:p>
                <a:endParaRPr lang="en-IN" sz="1350"/>
              </a:p>
            </p:txBody>
          </p:sp>
          <p:sp>
            <p:nvSpPr>
              <p:cNvPr id="181" name="Rectangle 489"/>
              <p:cNvSpPr>
                <a:spLocks noChangeArrowheads="1"/>
              </p:cNvSpPr>
              <p:nvPr/>
            </p:nvSpPr>
            <p:spPr bwMode="auto">
              <a:xfrm>
                <a:off x="10898438" y="6788872"/>
                <a:ext cx="26032" cy="59777"/>
              </a:xfrm>
              <a:prstGeom prst="rect">
                <a:avLst/>
              </a:prstGeom>
              <a:grpFill/>
              <a:ln>
                <a:noFill/>
              </a:ln>
            </p:spPr>
            <p:txBody>
              <a:bodyPr vert="horz" wrap="square" lIns="91440" tIns="45720" rIns="91440" bIns="45720" numCol="1" anchor="t" anchorCtr="0" compatLnSpc="1">
                <a:prstTxWarp prst="textNoShape">
                  <a:avLst/>
                </a:prstTxWarp>
              </a:bodyPr>
              <a:lstStyle/>
              <a:p>
                <a:endParaRPr lang="en-IN" sz="1350"/>
              </a:p>
            </p:txBody>
          </p:sp>
          <p:sp>
            <p:nvSpPr>
              <p:cNvPr id="182" name="Rectangle 490"/>
              <p:cNvSpPr>
                <a:spLocks noChangeArrowheads="1"/>
              </p:cNvSpPr>
              <p:nvPr/>
            </p:nvSpPr>
            <p:spPr bwMode="auto">
              <a:xfrm>
                <a:off x="10952430" y="6788872"/>
                <a:ext cx="26032" cy="59777"/>
              </a:xfrm>
              <a:prstGeom prst="rect">
                <a:avLst/>
              </a:prstGeom>
              <a:grpFill/>
              <a:ln>
                <a:noFill/>
              </a:ln>
            </p:spPr>
            <p:txBody>
              <a:bodyPr vert="horz" wrap="square" lIns="91440" tIns="45720" rIns="91440" bIns="45720" numCol="1" anchor="t" anchorCtr="0" compatLnSpc="1">
                <a:prstTxWarp prst="textNoShape">
                  <a:avLst/>
                </a:prstTxWarp>
              </a:bodyPr>
              <a:lstStyle/>
              <a:p>
                <a:endParaRPr lang="en-IN" sz="1350"/>
              </a:p>
            </p:txBody>
          </p:sp>
          <p:sp>
            <p:nvSpPr>
              <p:cNvPr id="183" name="Rectangle 491"/>
              <p:cNvSpPr>
                <a:spLocks noChangeArrowheads="1"/>
              </p:cNvSpPr>
              <p:nvPr/>
            </p:nvSpPr>
            <p:spPr bwMode="auto">
              <a:xfrm>
                <a:off x="10788525" y="6874681"/>
                <a:ext cx="26032" cy="58813"/>
              </a:xfrm>
              <a:prstGeom prst="rect">
                <a:avLst/>
              </a:prstGeom>
              <a:grpFill/>
              <a:ln>
                <a:noFill/>
              </a:ln>
            </p:spPr>
            <p:txBody>
              <a:bodyPr vert="horz" wrap="square" lIns="91440" tIns="45720" rIns="91440" bIns="45720" numCol="1" anchor="t" anchorCtr="0" compatLnSpc="1">
                <a:prstTxWarp prst="textNoShape">
                  <a:avLst/>
                </a:prstTxWarp>
              </a:bodyPr>
              <a:lstStyle/>
              <a:p>
                <a:endParaRPr lang="en-IN" sz="1350"/>
              </a:p>
            </p:txBody>
          </p:sp>
          <p:sp>
            <p:nvSpPr>
              <p:cNvPr id="184" name="Rectangle 492"/>
              <p:cNvSpPr>
                <a:spLocks noChangeArrowheads="1"/>
              </p:cNvSpPr>
              <p:nvPr/>
            </p:nvSpPr>
            <p:spPr bwMode="auto">
              <a:xfrm>
                <a:off x="10843481" y="6874681"/>
                <a:ext cx="26032" cy="58813"/>
              </a:xfrm>
              <a:prstGeom prst="rect">
                <a:avLst/>
              </a:prstGeom>
              <a:grpFill/>
              <a:ln>
                <a:noFill/>
              </a:ln>
            </p:spPr>
            <p:txBody>
              <a:bodyPr vert="horz" wrap="square" lIns="91440" tIns="45720" rIns="91440" bIns="45720" numCol="1" anchor="t" anchorCtr="0" compatLnSpc="1">
                <a:prstTxWarp prst="textNoShape">
                  <a:avLst/>
                </a:prstTxWarp>
              </a:bodyPr>
              <a:lstStyle/>
              <a:p>
                <a:endParaRPr lang="en-IN" sz="1350"/>
              </a:p>
            </p:txBody>
          </p:sp>
          <p:sp>
            <p:nvSpPr>
              <p:cNvPr id="185" name="Rectangle 493"/>
              <p:cNvSpPr>
                <a:spLocks noChangeArrowheads="1"/>
              </p:cNvSpPr>
              <p:nvPr/>
            </p:nvSpPr>
            <p:spPr bwMode="auto">
              <a:xfrm>
                <a:off x="10898438" y="6874681"/>
                <a:ext cx="26032" cy="58813"/>
              </a:xfrm>
              <a:prstGeom prst="rect">
                <a:avLst/>
              </a:prstGeom>
              <a:grpFill/>
              <a:ln>
                <a:noFill/>
              </a:ln>
            </p:spPr>
            <p:txBody>
              <a:bodyPr vert="horz" wrap="square" lIns="91440" tIns="45720" rIns="91440" bIns="45720" numCol="1" anchor="t" anchorCtr="0" compatLnSpc="1">
                <a:prstTxWarp prst="textNoShape">
                  <a:avLst/>
                </a:prstTxWarp>
              </a:bodyPr>
              <a:lstStyle/>
              <a:p>
                <a:endParaRPr lang="en-IN" sz="1350"/>
              </a:p>
            </p:txBody>
          </p:sp>
          <p:sp>
            <p:nvSpPr>
              <p:cNvPr id="186" name="Rectangle 494"/>
              <p:cNvSpPr>
                <a:spLocks noChangeArrowheads="1"/>
              </p:cNvSpPr>
              <p:nvPr/>
            </p:nvSpPr>
            <p:spPr bwMode="auto">
              <a:xfrm>
                <a:off x="10952430" y="6874681"/>
                <a:ext cx="26032" cy="58813"/>
              </a:xfrm>
              <a:prstGeom prst="rect">
                <a:avLst/>
              </a:prstGeom>
              <a:grpFill/>
              <a:ln>
                <a:noFill/>
              </a:ln>
            </p:spPr>
            <p:txBody>
              <a:bodyPr vert="horz" wrap="square" lIns="91440" tIns="45720" rIns="91440" bIns="45720" numCol="1" anchor="t" anchorCtr="0" compatLnSpc="1">
                <a:prstTxWarp prst="textNoShape">
                  <a:avLst/>
                </a:prstTxWarp>
              </a:bodyPr>
              <a:lstStyle/>
              <a:p>
                <a:endParaRPr lang="en-IN" sz="1350"/>
              </a:p>
            </p:txBody>
          </p:sp>
        </p:grpSp>
      </p:grpSp>
    </p:spTree>
    <p:extLst>
      <p:ext uri="{BB962C8B-B14F-4D97-AF65-F5344CB8AC3E}">
        <p14:creationId xmlns:p14="http://schemas.microsoft.com/office/powerpoint/2010/main" val="2163694587"/>
      </p:ext>
    </p:extLst>
  </p:cSld>
  <p:clrMapOvr>
    <a:masterClrMapping/>
  </p:clrMapOvr>
  <mc:AlternateContent xmlns:mc="http://schemas.openxmlformats.org/markup-compatibility/2006" xmlns:p14="http://schemas.microsoft.com/office/powerpoint/2010/main">
    <mc:Choice Requires="p14">
      <p:transition spd="slow" p14:dur="1250">
        <p:fade/>
      </p:transition>
    </mc:Choice>
    <mc:Fallback xmlns="">
      <p:transition spd="slow">
        <p:fade/>
      </p:transition>
    </mc:Fallback>
  </mc:AlternateContent>
</p:sldLayout>
</file>

<file path=ppt/slideLayouts/slideLayout183.xml><?xml version="1.0" encoding="utf-8"?>
<p:sldLayout xmlns:a="http://schemas.openxmlformats.org/drawingml/2006/main" xmlns:r="http://schemas.openxmlformats.org/officeDocument/2006/relationships" xmlns:p="http://schemas.openxmlformats.org/presentationml/2006/main" preserve="1" userDrawn="1">
  <p:cSld name="80_Illustrated Footer">
    <p:spTree>
      <p:nvGrpSpPr>
        <p:cNvPr id="1" name=""/>
        <p:cNvGrpSpPr/>
        <p:nvPr/>
      </p:nvGrpSpPr>
      <p:grpSpPr>
        <a:xfrm>
          <a:off x="0" y="0"/>
          <a:ext cx="0" cy="0"/>
          <a:chOff x="0" y="0"/>
          <a:chExt cx="0" cy="0"/>
        </a:xfrm>
      </p:grpSpPr>
      <p:grpSp>
        <p:nvGrpSpPr>
          <p:cNvPr id="6" name="Group 5"/>
          <p:cNvGrpSpPr/>
          <p:nvPr userDrawn="1"/>
        </p:nvGrpSpPr>
        <p:grpSpPr>
          <a:xfrm>
            <a:off x="-1" y="4268789"/>
            <a:ext cx="9326564" cy="2725736"/>
            <a:chOff x="-1" y="4268789"/>
            <a:chExt cx="12436476" cy="2725736"/>
          </a:xfrm>
        </p:grpSpPr>
        <p:sp>
          <p:nvSpPr>
            <p:cNvPr id="777" name="Rectangle 236"/>
            <p:cNvSpPr>
              <a:spLocks noChangeArrowheads="1"/>
            </p:cNvSpPr>
            <p:nvPr/>
          </p:nvSpPr>
          <p:spPr bwMode="auto">
            <a:xfrm>
              <a:off x="11719588" y="5411136"/>
              <a:ext cx="325908" cy="1461154"/>
            </a:xfrm>
            <a:prstGeom prst="rect">
              <a:avLst/>
            </a:prstGeom>
            <a:solidFill>
              <a:schemeClr val="bg1">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778" name="Rectangle 237"/>
            <p:cNvSpPr>
              <a:spLocks noChangeArrowheads="1"/>
            </p:cNvSpPr>
            <p:nvPr/>
          </p:nvSpPr>
          <p:spPr bwMode="auto">
            <a:xfrm>
              <a:off x="12012905" y="5943452"/>
              <a:ext cx="255295" cy="689839"/>
            </a:xfrm>
            <a:prstGeom prst="rect">
              <a:avLst/>
            </a:prstGeom>
            <a:solidFill>
              <a:schemeClr val="bg1">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sp>
          <p:nvSpPr>
            <p:cNvPr id="776" name="Rectangle 235"/>
            <p:cNvSpPr>
              <a:spLocks noChangeArrowheads="1"/>
            </p:cNvSpPr>
            <p:nvPr/>
          </p:nvSpPr>
          <p:spPr bwMode="auto">
            <a:xfrm>
              <a:off x="7963834" y="5948884"/>
              <a:ext cx="521453" cy="700702"/>
            </a:xfrm>
            <a:prstGeom prst="rect">
              <a:avLst/>
            </a:prstGeom>
            <a:solidFill>
              <a:schemeClr val="bg1">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p>
          </p:txBody>
        </p:sp>
        <p:grpSp>
          <p:nvGrpSpPr>
            <p:cNvPr id="699" name="Group 698"/>
            <p:cNvGrpSpPr/>
            <p:nvPr userDrawn="1"/>
          </p:nvGrpSpPr>
          <p:grpSpPr>
            <a:xfrm>
              <a:off x="8368175" y="4268789"/>
              <a:ext cx="3529580" cy="2532888"/>
              <a:chOff x="10776368" y="7220431"/>
              <a:chExt cx="1341653" cy="963345"/>
            </a:xfrm>
          </p:grpSpPr>
          <p:sp>
            <p:nvSpPr>
              <p:cNvPr id="700" name="Freeform 424"/>
              <p:cNvSpPr>
                <a:spLocks/>
              </p:cNvSpPr>
              <p:nvPr/>
            </p:nvSpPr>
            <p:spPr bwMode="auto">
              <a:xfrm>
                <a:off x="10784637" y="7280382"/>
                <a:ext cx="485807" cy="876520"/>
              </a:xfrm>
              <a:custGeom>
                <a:avLst/>
                <a:gdLst>
                  <a:gd name="T0" fmla="*/ 426 w 469"/>
                  <a:gd name="T1" fmla="*/ 14 h 848"/>
                  <a:gd name="T2" fmla="*/ 327 w 469"/>
                  <a:gd name="T3" fmla="*/ 46 h 848"/>
                  <a:gd name="T4" fmla="*/ 283 w 469"/>
                  <a:gd name="T5" fmla="*/ 16 h 848"/>
                  <a:gd name="T6" fmla="*/ 225 w 469"/>
                  <a:gd name="T7" fmla="*/ 25 h 848"/>
                  <a:gd name="T8" fmla="*/ 162 w 469"/>
                  <a:gd name="T9" fmla="*/ 0 h 848"/>
                  <a:gd name="T10" fmla="*/ 0 w 469"/>
                  <a:gd name="T11" fmla="*/ 31 h 848"/>
                  <a:gd name="T12" fmla="*/ 0 w 469"/>
                  <a:gd name="T13" fmla="*/ 822 h 848"/>
                  <a:gd name="T14" fmla="*/ 194 w 469"/>
                  <a:gd name="T15" fmla="*/ 833 h 848"/>
                  <a:gd name="T16" fmla="*/ 240 w 469"/>
                  <a:gd name="T17" fmla="*/ 827 h 848"/>
                  <a:gd name="T18" fmla="*/ 469 w 469"/>
                  <a:gd name="T19" fmla="*/ 848 h 848"/>
                  <a:gd name="T20" fmla="*/ 460 w 469"/>
                  <a:gd name="T21" fmla="*/ 4 h 848"/>
                  <a:gd name="T22" fmla="*/ 459 w 469"/>
                  <a:gd name="T23" fmla="*/ 4 h 848"/>
                  <a:gd name="T24" fmla="*/ 456 w 469"/>
                  <a:gd name="T25" fmla="*/ 6 h 848"/>
                  <a:gd name="T26" fmla="*/ 451 w 469"/>
                  <a:gd name="T27" fmla="*/ 6 h 848"/>
                  <a:gd name="T28" fmla="*/ 445 w 469"/>
                  <a:gd name="T29" fmla="*/ 7 h 848"/>
                  <a:gd name="T30" fmla="*/ 439 w 469"/>
                  <a:gd name="T31" fmla="*/ 8 h 848"/>
                  <a:gd name="T32" fmla="*/ 434 w 469"/>
                  <a:gd name="T33" fmla="*/ 10 h 848"/>
                  <a:gd name="T34" fmla="*/ 429 w 469"/>
                  <a:gd name="T35" fmla="*/ 11 h 848"/>
                  <a:gd name="T36" fmla="*/ 426 w 469"/>
                  <a:gd name="T37" fmla="*/ 14 h 8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69" h="848">
                    <a:moveTo>
                      <a:pt x="426" y="14"/>
                    </a:moveTo>
                    <a:lnTo>
                      <a:pt x="327" y="46"/>
                    </a:lnTo>
                    <a:lnTo>
                      <a:pt x="283" y="16"/>
                    </a:lnTo>
                    <a:lnTo>
                      <a:pt x="225" y="25"/>
                    </a:lnTo>
                    <a:lnTo>
                      <a:pt x="162" y="0"/>
                    </a:lnTo>
                    <a:lnTo>
                      <a:pt x="0" y="31"/>
                    </a:lnTo>
                    <a:lnTo>
                      <a:pt x="0" y="822"/>
                    </a:lnTo>
                    <a:lnTo>
                      <a:pt x="194" y="833"/>
                    </a:lnTo>
                    <a:lnTo>
                      <a:pt x="240" y="827"/>
                    </a:lnTo>
                    <a:lnTo>
                      <a:pt x="469" y="848"/>
                    </a:lnTo>
                    <a:lnTo>
                      <a:pt x="460" y="4"/>
                    </a:lnTo>
                    <a:lnTo>
                      <a:pt x="459" y="4"/>
                    </a:lnTo>
                    <a:lnTo>
                      <a:pt x="456" y="6"/>
                    </a:lnTo>
                    <a:lnTo>
                      <a:pt x="451" y="6"/>
                    </a:lnTo>
                    <a:lnTo>
                      <a:pt x="445" y="7"/>
                    </a:lnTo>
                    <a:lnTo>
                      <a:pt x="439" y="8"/>
                    </a:lnTo>
                    <a:lnTo>
                      <a:pt x="434" y="10"/>
                    </a:lnTo>
                    <a:lnTo>
                      <a:pt x="429" y="11"/>
                    </a:lnTo>
                    <a:lnTo>
                      <a:pt x="426" y="14"/>
                    </a:ln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701" name="Freeform 425"/>
              <p:cNvSpPr>
                <a:spLocks/>
              </p:cNvSpPr>
              <p:nvPr/>
            </p:nvSpPr>
            <p:spPr bwMode="auto">
              <a:xfrm>
                <a:off x="11619812" y="7286584"/>
                <a:ext cx="485807" cy="876520"/>
              </a:xfrm>
              <a:custGeom>
                <a:avLst/>
                <a:gdLst>
                  <a:gd name="T0" fmla="*/ 44 w 470"/>
                  <a:gd name="T1" fmla="*/ 15 h 849"/>
                  <a:gd name="T2" fmla="*/ 143 w 470"/>
                  <a:gd name="T3" fmla="*/ 46 h 849"/>
                  <a:gd name="T4" fmla="*/ 189 w 470"/>
                  <a:gd name="T5" fmla="*/ 18 h 849"/>
                  <a:gd name="T6" fmla="*/ 245 w 470"/>
                  <a:gd name="T7" fmla="*/ 27 h 849"/>
                  <a:gd name="T8" fmla="*/ 309 w 470"/>
                  <a:gd name="T9" fmla="*/ 0 h 849"/>
                  <a:gd name="T10" fmla="*/ 470 w 470"/>
                  <a:gd name="T11" fmla="*/ 33 h 849"/>
                  <a:gd name="T12" fmla="*/ 470 w 470"/>
                  <a:gd name="T13" fmla="*/ 823 h 849"/>
                  <a:gd name="T14" fmla="*/ 276 w 470"/>
                  <a:gd name="T15" fmla="*/ 833 h 849"/>
                  <a:gd name="T16" fmla="*/ 230 w 470"/>
                  <a:gd name="T17" fmla="*/ 829 h 849"/>
                  <a:gd name="T18" fmla="*/ 0 w 470"/>
                  <a:gd name="T19" fmla="*/ 849 h 849"/>
                  <a:gd name="T20" fmla="*/ 10 w 470"/>
                  <a:gd name="T21" fmla="*/ 6 h 849"/>
                  <a:gd name="T22" fmla="*/ 15 w 470"/>
                  <a:gd name="T23" fmla="*/ 7 h 849"/>
                  <a:gd name="T24" fmla="*/ 25 w 470"/>
                  <a:gd name="T25" fmla="*/ 8 h 849"/>
                  <a:gd name="T26" fmla="*/ 37 w 470"/>
                  <a:gd name="T27" fmla="*/ 12 h 849"/>
                  <a:gd name="T28" fmla="*/ 44 w 470"/>
                  <a:gd name="T29" fmla="*/ 15 h 8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70" h="849">
                    <a:moveTo>
                      <a:pt x="44" y="15"/>
                    </a:moveTo>
                    <a:lnTo>
                      <a:pt x="143" y="46"/>
                    </a:lnTo>
                    <a:lnTo>
                      <a:pt x="189" y="18"/>
                    </a:lnTo>
                    <a:lnTo>
                      <a:pt x="245" y="27"/>
                    </a:lnTo>
                    <a:lnTo>
                      <a:pt x="309" y="0"/>
                    </a:lnTo>
                    <a:lnTo>
                      <a:pt x="470" y="33"/>
                    </a:lnTo>
                    <a:lnTo>
                      <a:pt x="470" y="823"/>
                    </a:lnTo>
                    <a:lnTo>
                      <a:pt x="276" y="833"/>
                    </a:lnTo>
                    <a:lnTo>
                      <a:pt x="230" y="829"/>
                    </a:lnTo>
                    <a:lnTo>
                      <a:pt x="0" y="849"/>
                    </a:lnTo>
                    <a:lnTo>
                      <a:pt x="10" y="6"/>
                    </a:lnTo>
                    <a:lnTo>
                      <a:pt x="15" y="7"/>
                    </a:lnTo>
                    <a:lnTo>
                      <a:pt x="25" y="8"/>
                    </a:lnTo>
                    <a:lnTo>
                      <a:pt x="37" y="12"/>
                    </a:lnTo>
                    <a:lnTo>
                      <a:pt x="44" y="15"/>
                    </a:ln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702" name="Freeform 428"/>
              <p:cNvSpPr>
                <a:spLocks/>
              </p:cNvSpPr>
              <p:nvPr/>
            </p:nvSpPr>
            <p:spPr bwMode="auto">
              <a:xfrm>
                <a:off x="11231166" y="7220431"/>
                <a:ext cx="427924" cy="963345"/>
              </a:xfrm>
              <a:custGeom>
                <a:avLst/>
                <a:gdLst>
                  <a:gd name="T0" fmla="*/ 0 w 416"/>
                  <a:gd name="T1" fmla="*/ 0 h 932"/>
                  <a:gd name="T2" fmla="*/ 416 w 416"/>
                  <a:gd name="T3" fmla="*/ 5 h 932"/>
                  <a:gd name="T4" fmla="*/ 416 w 416"/>
                  <a:gd name="T5" fmla="*/ 932 h 932"/>
                  <a:gd name="T6" fmla="*/ 0 w 416"/>
                  <a:gd name="T7" fmla="*/ 927 h 932"/>
                  <a:gd name="T8" fmla="*/ 0 w 416"/>
                  <a:gd name="T9" fmla="*/ 0 h 932"/>
                </a:gdLst>
                <a:ahLst/>
                <a:cxnLst>
                  <a:cxn ang="0">
                    <a:pos x="T0" y="T1"/>
                  </a:cxn>
                  <a:cxn ang="0">
                    <a:pos x="T2" y="T3"/>
                  </a:cxn>
                  <a:cxn ang="0">
                    <a:pos x="T4" y="T5"/>
                  </a:cxn>
                  <a:cxn ang="0">
                    <a:pos x="T6" y="T7"/>
                  </a:cxn>
                  <a:cxn ang="0">
                    <a:pos x="T8" y="T9"/>
                  </a:cxn>
                </a:cxnLst>
                <a:rect l="0" t="0" r="r" b="b"/>
                <a:pathLst>
                  <a:path w="416" h="932">
                    <a:moveTo>
                      <a:pt x="0" y="0"/>
                    </a:moveTo>
                    <a:lnTo>
                      <a:pt x="416" y="5"/>
                    </a:lnTo>
                    <a:lnTo>
                      <a:pt x="416" y="932"/>
                    </a:lnTo>
                    <a:lnTo>
                      <a:pt x="0" y="927"/>
                    </a:lnTo>
                    <a:lnTo>
                      <a:pt x="0" y="0"/>
                    </a:lnTo>
                    <a:close/>
                  </a:path>
                </a:pathLst>
              </a:custGeom>
              <a:solidFill>
                <a:schemeClr val="accent2">
                  <a:lumMod val="50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703" name="Freeform 429"/>
              <p:cNvSpPr>
                <a:spLocks/>
              </p:cNvSpPr>
              <p:nvPr/>
            </p:nvSpPr>
            <p:spPr bwMode="auto">
              <a:xfrm>
                <a:off x="11231166" y="7263844"/>
                <a:ext cx="427924" cy="919932"/>
              </a:xfrm>
              <a:custGeom>
                <a:avLst/>
                <a:gdLst>
                  <a:gd name="T0" fmla="*/ 0 w 416"/>
                  <a:gd name="T1" fmla="*/ 0 h 890"/>
                  <a:gd name="T2" fmla="*/ 416 w 416"/>
                  <a:gd name="T3" fmla="*/ 4 h 890"/>
                  <a:gd name="T4" fmla="*/ 416 w 416"/>
                  <a:gd name="T5" fmla="*/ 890 h 890"/>
                  <a:gd name="T6" fmla="*/ 0 w 416"/>
                  <a:gd name="T7" fmla="*/ 886 h 890"/>
                  <a:gd name="T8" fmla="*/ 0 w 416"/>
                  <a:gd name="T9" fmla="*/ 0 h 890"/>
                </a:gdLst>
                <a:ahLst/>
                <a:cxnLst>
                  <a:cxn ang="0">
                    <a:pos x="T0" y="T1"/>
                  </a:cxn>
                  <a:cxn ang="0">
                    <a:pos x="T2" y="T3"/>
                  </a:cxn>
                  <a:cxn ang="0">
                    <a:pos x="T4" y="T5"/>
                  </a:cxn>
                  <a:cxn ang="0">
                    <a:pos x="T6" y="T7"/>
                  </a:cxn>
                  <a:cxn ang="0">
                    <a:pos x="T8" y="T9"/>
                  </a:cxn>
                </a:cxnLst>
                <a:rect l="0" t="0" r="r" b="b"/>
                <a:pathLst>
                  <a:path w="416" h="890">
                    <a:moveTo>
                      <a:pt x="0" y="0"/>
                    </a:moveTo>
                    <a:lnTo>
                      <a:pt x="416" y="4"/>
                    </a:lnTo>
                    <a:lnTo>
                      <a:pt x="416" y="890"/>
                    </a:lnTo>
                    <a:lnTo>
                      <a:pt x="0" y="886"/>
                    </a:lnTo>
                    <a:lnTo>
                      <a:pt x="0" y="0"/>
                    </a:lnTo>
                    <a:close/>
                  </a:path>
                </a:pathLst>
              </a:cu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704" name="Rectangle 430"/>
              <p:cNvSpPr>
                <a:spLocks noChangeArrowheads="1"/>
              </p:cNvSpPr>
              <p:nvPr/>
            </p:nvSpPr>
            <p:spPr bwMode="auto">
              <a:xfrm>
                <a:off x="11227032" y="7220431"/>
                <a:ext cx="432058" cy="33076"/>
              </a:xfrm>
              <a:prstGeom prst="rect">
                <a:avLst/>
              </a:prstGeom>
              <a:solidFill>
                <a:schemeClr val="accent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705" name="Rectangle 431"/>
              <p:cNvSpPr>
                <a:spLocks noChangeArrowheads="1"/>
              </p:cNvSpPr>
              <p:nvPr/>
            </p:nvSpPr>
            <p:spPr bwMode="auto">
              <a:xfrm>
                <a:off x="11303521" y="7263844"/>
                <a:ext cx="76489" cy="899260"/>
              </a:xfrm>
              <a:prstGeom prst="rect">
                <a:avLst/>
              </a:prstGeom>
              <a:solidFill>
                <a:schemeClr val="accent2">
                  <a:lumMod val="50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706" name="Rectangle 433"/>
              <p:cNvSpPr>
                <a:spLocks noChangeArrowheads="1"/>
              </p:cNvSpPr>
              <p:nvPr/>
            </p:nvSpPr>
            <p:spPr bwMode="auto">
              <a:xfrm>
                <a:off x="11530920" y="7274180"/>
                <a:ext cx="76489" cy="899260"/>
              </a:xfrm>
              <a:prstGeom prst="rect">
                <a:avLst/>
              </a:prstGeom>
              <a:solidFill>
                <a:schemeClr val="accent2">
                  <a:lumMod val="50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707" name="Rectangle 440"/>
              <p:cNvSpPr>
                <a:spLocks noChangeArrowheads="1"/>
              </p:cNvSpPr>
              <p:nvPr/>
            </p:nvSpPr>
            <p:spPr bwMode="auto">
              <a:xfrm>
                <a:off x="11295252" y="7276247"/>
                <a:ext cx="93027" cy="28942"/>
              </a:xfrm>
              <a:prstGeom prst="rect">
                <a:avLst/>
              </a:prstGeom>
              <a:solidFill>
                <a:schemeClr val="accent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708" name="Freeform 453"/>
              <p:cNvSpPr>
                <a:spLocks/>
              </p:cNvSpPr>
              <p:nvPr/>
            </p:nvSpPr>
            <p:spPr bwMode="auto">
              <a:xfrm>
                <a:off x="11295252" y="7305189"/>
                <a:ext cx="93027" cy="10336"/>
              </a:xfrm>
              <a:custGeom>
                <a:avLst/>
                <a:gdLst>
                  <a:gd name="T0" fmla="*/ 0 w 88"/>
                  <a:gd name="T1" fmla="*/ 1 h 9"/>
                  <a:gd name="T2" fmla="*/ 4 w 88"/>
                  <a:gd name="T3" fmla="*/ 9 h 9"/>
                  <a:gd name="T4" fmla="*/ 78 w 88"/>
                  <a:gd name="T5" fmla="*/ 9 h 9"/>
                  <a:gd name="T6" fmla="*/ 88 w 88"/>
                  <a:gd name="T7" fmla="*/ 0 h 9"/>
                  <a:gd name="T8" fmla="*/ 0 w 88"/>
                  <a:gd name="T9" fmla="*/ 1 h 9"/>
                </a:gdLst>
                <a:ahLst/>
                <a:cxnLst>
                  <a:cxn ang="0">
                    <a:pos x="T0" y="T1"/>
                  </a:cxn>
                  <a:cxn ang="0">
                    <a:pos x="T2" y="T3"/>
                  </a:cxn>
                  <a:cxn ang="0">
                    <a:pos x="T4" y="T5"/>
                  </a:cxn>
                  <a:cxn ang="0">
                    <a:pos x="T6" y="T7"/>
                  </a:cxn>
                  <a:cxn ang="0">
                    <a:pos x="T8" y="T9"/>
                  </a:cxn>
                </a:cxnLst>
                <a:rect l="0" t="0" r="r" b="b"/>
                <a:pathLst>
                  <a:path w="88" h="9">
                    <a:moveTo>
                      <a:pt x="0" y="1"/>
                    </a:moveTo>
                    <a:lnTo>
                      <a:pt x="4" y="9"/>
                    </a:lnTo>
                    <a:lnTo>
                      <a:pt x="78" y="9"/>
                    </a:lnTo>
                    <a:lnTo>
                      <a:pt x="88" y="0"/>
                    </a:lnTo>
                    <a:lnTo>
                      <a:pt x="0" y="1"/>
                    </a:lnTo>
                    <a:close/>
                  </a:path>
                </a:pathLst>
              </a:cu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709" name="Freeform 471"/>
              <p:cNvSpPr>
                <a:spLocks/>
              </p:cNvSpPr>
              <p:nvPr/>
            </p:nvSpPr>
            <p:spPr bwMode="auto">
              <a:xfrm>
                <a:off x="10776368" y="7280382"/>
                <a:ext cx="173650" cy="53749"/>
              </a:xfrm>
              <a:custGeom>
                <a:avLst/>
                <a:gdLst>
                  <a:gd name="T0" fmla="*/ 0 w 169"/>
                  <a:gd name="T1" fmla="*/ 31 h 50"/>
                  <a:gd name="T2" fmla="*/ 169 w 169"/>
                  <a:gd name="T3" fmla="*/ 0 h 50"/>
                  <a:gd name="T4" fmla="*/ 169 w 169"/>
                  <a:gd name="T5" fmla="*/ 25 h 50"/>
                  <a:gd name="T6" fmla="*/ 10 w 169"/>
                  <a:gd name="T7" fmla="*/ 50 h 50"/>
                  <a:gd name="T8" fmla="*/ 0 w 169"/>
                  <a:gd name="T9" fmla="*/ 31 h 50"/>
                </a:gdLst>
                <a:ahLst/>
                <a:cxnLst>
                  <a:cxn ang="0">
                    <a:pos x="T0" y="T1"/>
                  </a:cxn>
                  <a:cxn ang="0">
                    <a:pos x="T2" y="T3"/>
                  </a:cxn>
                  <a:cxn ang="0">
                    <a:pos x="T4" y="T5"/>
                  </a:cxn>
                  <a:cxn ang="0">
                    <a:pos x="T6" y="T7"/>
                  </a:cxn>
                  <a:cxn ang="0">
                    <a:pos x="T8" y="T9"/>
                  </a:cxn>
                </a:cxnLst>
                <a:rect l="0" t="0" r="r" b="b"/>
                <a:pathLst>
                  <a:path w="169" h="50">
                    <a:moveTo>
                      <a:pt x="0" y="31"/>
                    </a:moveTo>
                    <a:lnTo>
                      <a:pt x="169" y="0"/>
                    </a:lnTo>
                    <a:lnTo>
                      <a:pt x="169" y="25"/>
                    </a:lnTo>
                    <a:lnTo>
                      <a:pt x="10" y="50"/>
                    </a:lnTo>
                    <a:lnTo>
                      <a:pt x="0" y="31"/>
                    </a:lnTo>
                    <a:close/>
                  </a:path>
                </a:pathLst>
              </a:custGeom>
              <a:solidFill>
                <a:schemeClr val="accent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710" name="Freeform 472"/>
              <p:cNvSpPr>
                <a:spLocks/>
              </p:cNvSpPr>
              <p:nvPr/>
            </p:nvSpPr>
            <p:spPr bwMode="auto">
              <a:xfrm>
                <a:off x="11942304" y="7286584"/>
                <a:ext cx="175717" cy="53749"/>
              </a:xfrm>
              <a:custGeom>
                <a:avLst/>
                <a:gdLst>
                  <a:gd name="T0" fmla="*/ 169 w 169"/>
                  <a:gd name="T1" fmla="*/ 33 h 53"/>
                  <a:gd name="T2" fmla="*/ 0 w 169"/>
                  <a:gd name="T3" fmla="*/ 0 h 53"/>
                  <a:gd name="T4" fmla="*/ 1 w 169"/>
                  <a:gd name="T5" fmla="*/ 27 h 53"/>
                  <a:gd name="T6" fmla="*/ 159 w 169"/>
                  <a:gd name="T7" fmla="*/ 53 h 53"/>
                  <a:gd name="T8" fmla="*/ 169 w 169"/>
                  <a:gd name="T9" fmla="*/ 33 h 53"/>
                </a:gdLst>
                <a:ahLst/>
                <a:cxnLst>
                  <a:cxn ang="0">
                    <a:pos x="T0" y="T1"/>
                  </a:cxn>
                  <a:cxn ang="0">
                    <a:pos x="T2" y="T3"/>
                  </a:cxn>
                  <a:cxn ang="0">
                    <a:pos x="T4" y="T5"/>
                  </a:cxn>
                  <a:cxn ang="0">
                    <a:pos x="T6" y="T7"/>
                  </a:cxn>
                  <a:cxn ang="0">
                    <a:pos x="T8" y="T9"/>
                  </a:cxn>
                </a:cxnLst>
                <a:rect l="0" t="0" r="r" b="b"/>
                <a:pathLst>
                  <a:path w="169" h="53">
                    <a:moveTo>
                      <a:pt x="169" y="33"/>
                    </a:moveTo>
                    <a:lnTo>
                      <a:pt x="0" y="0"/>
                    </a:lnTo>
                    <a:lnTo>
                      <a:pt x="1" y="27"/>
                    </a:lnTo>
                    <a:lnTo>
                      <a:pt x="159" y="53"/>
                    </a:lnTo>
                    <a:lnTo>
                      <a:pt x="169" y="33"/>
                    </a:lnTo>
                    <a:close/>
                  </a:path>
                </a:pathLst>
              </a:custGeom>
              <a:solidFill>
                <a:schemeClr val="accent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711" name="Freeform 477"/>
              <p:cNvSpPr>
                <a:spLocks/>
              </p:cNvSpPr>
              <p:nvPr/>
            </p:nvSpPr>
            <p:spPr bwMode="auto">
              <a:xfrm>
                <a:off x="10991364" y="7284516"/>
                <a:ext cx="51682" cy="31009"/>
              </a:xfrm>
              <a:custGeom>
                <a:avLst/>
                <a:gdLst>
                  <a:gd name="T0" fmla="*/ 0 w 50"/>
                  <a:gd name="T1" fmla="*/ 12 h 30"/>
                  <a:gd name="T2" fmla="*/ 50 w 50"/>
                  <a:gd name="T3" fmla="*/ 0 h 30"/>
                  <a:gd name="T4" fmla="*/ 50 w 50"/>
                  <a:gd name="T5" fmla="*/ 19 h 30"/>
                  <a:gd name="T6" fmla="*/ 0 w 50"/>
                  <a:gd name="T7" fmla="*/ 30 h 30"/>
                  <a:gd name="T8" fmla="*/ 0 w 50"/>
                  <a:gd name="T9" fmla="*/ 12 h 30"/>
                </a:gdLst>
                <a:ahLst/>
                <a:cxnLst>
                  <a:cxn ang="0">
                    <a:pos x="T0" y="T1"/>
                  </a:cxn>
                  <a:cxn ang="0">
                    <a:pos x="T2" y="T3"/>
                  </a:cxn>
                  <a:cxn ang="0">
                    <a:pos x="T4" y="T5"/>
                  </a:cxn>
                  <a:cxn ang="0">
                    <a:pos x="T6" y="T7"/>
                  </a:cxn>
                  <a:cxn ang="0">
                    <a:pos x="T8" y="T9"/>
                  </a:cxn>
                </a:cxnLst>
                <a:rect l="0" t="0" r="r" b="b"/>
                <a:pathLst>
                  <a:path w="50" h="30">
                    <a:moveTo>
                      <a:pt x="0" y="12"/>
                    </a:moveTo>
                    <a:lnTo>
                      <a:pt x="50" y="0"/>
                    </a:lnTo>
                    <a:lnTo>
                      <a:pt x="50" y="19"/>
                    </a:lnTo>
                    <a:lnTo>
                      <a:pt x="0" y="30"/>
                    </a:lnTo>
                    <a:lnTo>
                      <a:pt x="0" y="12"/>
                    </a:lnTo>
                    <a:close/>
                  </a:path>
                </a:pathLst>
              </a:custGeom>
              <a:solidFill>
                <a:schemeClr val="accent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712" name="Freeform 478"/>
              <p:cNvSpPr>
                <a:spLocks/>
              </p:cNvSpPr>
              <p:nvPr/>
            </p:nvSpPr>
            <p:spPr bwMode="auto">
              <a:xfrm>
                <a:off x="11849279" y="7290718"/>
                <a:ext cx="51682" cy="31009"/>
              </a:xfrm>
              <a:custGeom>
                <a:avLst/>
                <a:gdLst>
                  <a:gd name="T0" fmla="*/ 50 w 50"/>
                  <a:gd name="T1" fmla="*/ 12 h 30"/>
                  <a:gd name="T2" fmla="*/ 0 w 50"/>
                  <a:gd name="T3" fmla="*/ 0 h 30"/>
                  <a:gd name="T4" fmla="*/ 0 w 50"/>
                  <a:gd name="T5" fmla="*/ 18 h 30"/>
                  <a:gd name="T6" fmla="*/ 50 w 50"/>
                  <a:gd name="T7" fmla="*/ 30 h 30"/>
                  <a:gd name="T8" fmla="*/ 50 w 50"/>
                  <a:gd name="T9" fmla="*/ 12 h 30"/>
                </a:gdLst>
                <a:ahLst/>
                <a:cxnLst>
                  <a:cxn ang="0">
                    <a:pos x="T0" y="T1"/>
                  </a:cxn>
                  <a:cxn ang="0">
                    <a:pos x="T2" y="T3"/>
                  </a:cxn>
                  <a:cxn ang="0">
                    <a:pos x="T4" y="T5"/>
                  </a:cxn>
                  <a:cxn ang="0">
                    <a:pos x="T6" y="T7"/>
                  </a:cxn>
                  <a:cxn ang="0">
                    <a:pos x="T8" y="T9"/>
                  </a:cxn>
                </a:cxnLst>
                <a:rect l="0" t="0" r="r" b="b"/>
                <a:pathLst>
                  <a:path w="50" h="30">
                    <a:moveTo>
                      <a:pt x="50" y="12"/>
                    </a:moveTo>
                    <a:lnTo>
                      <a:pt x="0" y="0"/>
                    </a:lnTo>
                    <a:lnTo>
                      <a:pt x="0" y="18"/>
                    </a:lnTo>
                    <a:lnTo>
                      <a:pt x="50" y="30"/>
                    </a:lnTo>
                    <a:lnTo>
                      <a:pt x="50" y="12"/>
                    </a:lnTo>
                    <a:close/>
                  </a:path>
                </a:pathLst>
              </a:custGeom>
              <a:solidFill>
                <a:schemeClr val="accent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713" name="Freeform 505"/>
              <p:cNvSpPr>
                <a:spLocks/>
              </p:cNvSpPr>
              <p:nvPr/>
            </p:nvSpPr>
            <p:spPr bwMode="auto">
              <a:xfrm>
                <a:off x="11043045" y="7284516"/>
                <a:ext cx="31009" cy="28942"/>
              </a:xfrm>
              <a:custGeom>
                <a:avLst/>
                <a:gdLst>
                  <a:gd name="T0" fmla="*/ 0 w 30"/>
                  <a:gd name="T1" fmla="*/ 0 h 28"/>
                  <a:gd name="T2" fmla="*/ 30 w 30"/>
                  <a:gd name="T3" fmla="*/ 15 h 28"/>
                  <a:gd name="T4" fmla="*/ 28 w 30"/>
                  <a:gd name="T5" fmla="*/ 28 h 28"/>
                  <a:gd name="T6" fmla="*/ 0 w 30"/>
                  <a:gd name="T7" fmla="*/ 20 h 28"/>
                  <a:gd name="T8" fmla="*/ 0 w 30"/>
                  <a:gd name="T9" fmla="*/ 0 h 28"/>
                </a:gdLst>
                <a:ahLst/>
                <a:cxnLst>
                  <a:cxn ang="0">
                    <a:pos x="T0" y="T1"/>
                  </a:cxn>
                  <a:cxn ang="0">
                    <a:pos x="T2" y="T3"/>
                  </a:cxn>
                  <a:cxn ang="0">
                    <a:pos x="T4" y="T5"/>
                  </a:cxn>
                  <a:cxn ang="0">
                    <a:pos x="T6" y="T7"/>
                  </a:cxn>
                  <a:cxn ang="0">
                    <a:pos x="T8" y="T9"/>
                  </a:cxn>
                </a:cxnLst>
                <a:rect l="0" t="0" r="r" b="b"/>
                <a:pathLst>
                  <a:path w="30" h="28">
                    <a:moveTo>
                      <a:pt x="0" y="0"/>
                    </a:moveTo>
                    <a:lnTo>
                      <a:pt x="30" y="15"/>
                    </a:lnTo>
                    <a:lnTo>
                      <a:pt x="28" y="28"/>
                    </a:lnTo>
                    <a:lnTo>
                      <a:pt x="0" y="20"/>
                    </a:lnTo>
                    <a:lnTo>
                      <a:pt x="0" y="0"/>
                    </a:lnTo>
                    <a:close/>
                  </a:path>
                </a:pathLst>
              </a:custGeom>
              <a:solidFill>
                <a:schemeClr val="accent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714" name="Freeform 506"/>
              <p:cNvSpPr>
                <a:spLocks/>
              </p:cNvSpPr>
              <p:nvPr/>
            </p:nvSpPr>
            <p:spPr bwMode="auto">
              <a:xfrm>
                <a:off x="11820337" y="7290718"/>
                <a:ext cx="28942" cy="28942"/>
              </a:xfrm>
              <a:custGeom>
                <a:avLst/>
                <a:gdLst>
                  <a:gd name="T0" fmla="*/ 29 w 29"/>
                  <a:gd name="T1" fmla="*/ 0 h 28"/>
                  <a:gd name="T2" fmla="*/ 0 w 29"/>
                  <a:gd name="T3" fmla="*/ 15 h 28"/>
                  <a:gd name="T4" fmla="*/ 1 w 29"/>
                  <a:gd name="T5" fmla="*/ 28 h 28"/>
                  <a:gd name="T6" fmla="*/ 29 w 29"/>
                  <a:gd name="T7" fmla="*/ 20 h 28"/>
                  <a:gd name="T8" fmla="*/ 29 w 29"/>
                  <a:gd name="T9" fmla="*/ 0 h 28"/>
                </a:gdLst>
                <a:ahLst/>
                <a:cxnLst>
                  <a:cxn ang="0">
                    <a:pos x="T0" y="T1"/>
                  </a:cxn>
                  <a:cxn ang="0">
                    <a:pos x="T2" y="T3"/>
                  </a:cxn>
                  <a:cxn ang="0">
                    <a:pos x="T4" y="T5"/>
                  </a:cxn>
                  <a:cxn ang="0">
                    <a:pos x="T6" y="T7"/>
                  </a:cxn>
                  <a:cxn ang="0">
                    <a:pos x="T8" y="T9"/>
                  </a:cxn>
                </a:cxnLst>
                <a:rect l="0" t="0" r="r" b="b"/>
                <a:pathLst>
                  <a:path w="29" h="28">
                    <a:moveTo>
                      <a:pt x="29" y="0"/>
                    </a:moveTo>
                    <a:lnTo>
                      <a:pt x="0" y="15"/>
                    </a:lnTo>
                    <a:lnTo>
                      <a:pt x="1" y="28"/>
                    </a:lnTo>
                    <a:lnTo>
                      <a:pt x="29" y="20"/>
                    </a:lnTo>
                    <a:lnTo>
                      <a:pt x="29" y="0"/>
                    </a:lnTo>
                    <a:close/>
                  </a:path>
                </a:pathLst>
              </a:custGeom>
              <a:solidFill>
                <a:schemeClr val="accent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715" name="Freeform 533"/>
              <p:cNvSpPr>
                <a:spLocks/>
              </p:cNvSpPr>
              <p:nvPr/>
            </p:nvSpPr>
            <p:spPr bwMode="auto">
              <a:xfrm>
                <a:off x="10991364" y="7305189"/>
                <a:ext cx="78556" cy="16538"/>
              </a:xfrm>
              <a:custGeom>
                <a:avLst/>
                <a:gdLst>
                  <a:gd name="T0" fmla="*/ 0 w 76"/>
                  <a:gd name="T1" fmla="*/ 10 h 16"/>
                  <a:gd name="T2" fmla="*/ 24 w 76"/>
                  <a:gd name="T3" fmla="*/ 16 h 16"/>
                  <a:gd name="T4" fmla="*/ 76 w 76"/>
                  <a:gd name="T5" fmla="*/ 8 h 16"/>
                  <a:gd name="T6" fmla="*/ 49 w 76"/>
                  <a:gd name="T7" fmla="*/ 0 h 16"/>
                  <a:gd name="T8" fmla="*/ 0 w 76"/>
                  <a:gd name="T9" fmla="*/ 10 h 16"/>
                </a:gdLst>
                <a:ahLst/>
                <a:cxnLst>
                  <a:cxn ang="0">
                    <a:pos x="T0" y="T1"/>
                  </a:cxn>
                  <a:cxn ang="0">
                    <a:pos x="T2" y="T3"/>
                  </a:cxn>
                  <a:cxn ang="0">
                    <a:pos x="T4" y="T5"/>
                  </a:cxn>
                  <a:cxn ang="0">
                    <a:pos x="T6" y="T7"/>
                  </a:cxn>
                  <a:cxn ang="0">
                    <a:pos x="T8" y="T9"/>
                  </a:cxn>
                </a:cxnLst>
                <a:rect l="0" t="0" r="r" b="b"/>
                <a:pathLst>
                  <a:path w="76" h="16">
                    <a:moveTo>
                      <a:pt x="0" y="10"/>
                    </a:moveTo>
                    <a:lnTo>
                      <a:pt x="24" y="16"/>
                    </a:lnTo>
                    <a:lnTo>
                      <a:pt x="76" y="8"/>
                    </a:lnTo>
                    <a:lnTo>
                      <a:pt x="49" y="0"/>
                    </a:lnTo>
                    <a:lnTo>
                      <a:pt x="0" y="10"/>
                    </a:lnTo>
                    <a:close/>
                  </a:path>
                </a:pathLst>
              </a:custGeom>
              <a:solidFill>
                <a:schemeClr val="accent2">
                  <a:lumMod val="50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716" name="Freeform 534"/>
              <p:cNvSpPr>
                <a:spLocks/>
              </p:cNvSpPr>
              <p:nvPr/>
            </p:nvSpPr>
            <p:spPr bwMode="auto">
              <a:xfrm>
                <a:off x="11822404" y="7311391"/>
                <a:ext cx="78556" cy="16538"/>
              </a:xfrm>
              <a:custGeom>
                <a:avLst/>
                <a:gdLst>
                  <a:gd name="T0" fmla="*/ 76 w 76"/>
                  <a:gd name="T1" fmla="*/ 10 h 16"/>
                  <a:gd name="T2" fmla="*/ 51 w 76"/>
                  <a:gd name="T3" fmla="*/ 16 h 16"/>
                  <a:gd name="T4" fmla="*/ 0 w 76"/>
                  <a:gd name="T5" fmla="*/ 8 h 16"/>
                  <a:gd name="T6" fmla="*/ 26 w 76"/>
                  <a:gd name="T7" fmla="*/ 0 h 16"/>
                  <a:gd name="T8" fmla="*/ 76 w 76"/>
                  <a:gd name="T9" fmla="*/ 10 h 16"/>
                </a:gdLst>
                <a:ahLst/>
                <a:cxnLst>
                  <a:cxn ang="0">
                    <a:pos x="T0" y="T1"/>
                  </a:cxn>
                  <a:cxn ang="0">
                    <a:pos x="T2" y="T3"/>
                  </a:cxn>
                  <a:cxn ang="0">
                    <a:pos x="T4" y="T5"/>
                  </a:cxn>
                  <a:cxn ang="0">
                    <a:pos x="T6" y="T7"/>
                  </a:cxn>
                  <a:cxn ang="0">
                    <a:pos x="T8" y="T9"/>
                  </a:cxn>
                </a:cxnLst>
                <a:rect l="0" t="0" r="r" b="b"/>
                <a:pathLst>
                  <a:path w="76" h="16">
                    <a:moveTo>
                      <a:pt x="76" y="10"/>
                    </a:moveTo>
                    <a:lnTo>
                      <a:pt x="51" y="16"/>
                    </a:lnTo>
                    <a:lnTo>
                      <a:pt x="0" y="8"/>
                    </a:lnTo>
                    <a:lnTo>
                      <a:pt x="26" y="0"/>
                    </a:lnTo>
                    <a:lnTo>
                      <a:pt x="76" y="10"/>
                    </a:lnTo>
                    <a:close/>
                  </a:path>
                </a:pathLst>
              </a:custGeom>
              <a:solidFill>
                <a:schemeClr val="accent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717" name="Freeform 561"/>
              <p:cNvSpPr>
                <a:spLocks/>
              </p:cNvSpPr>
              <p:nvPr/>
            </p:nvSpPr>
            <p:spPr bwMode="auto">
              <a:xfrm>
                <a:off x="10950018" y="7280382"/>
                <a:ext cx="41345" cy="35144"/>
              </a:xfrm>
              <a:custGeom>
                <a:avLst/>
                <a:gdLst>
                  <a:gd name="T0" fmla="*/ 0 w 41"/>
                  <a:gd name="T1" fmla="*/ 0 h 33"/>
                  <a:gd name="T2" fmla="*/ 41 w 41"/>
                  <a:gd name="T3" fmla="*/ 15 h 33"/>
                  <a:gd name="T4" fmla="*/ 41 w 41"/>
                  <a:gd name="T5" fmla="*/ 33 h 33"/>
                  <a:gd name="T6" fmla="*/ 1 w 41"/>
                  <a:gd name="T7" fmla="*/ 24 h 33"/>
                  <a:gd name="T8" fmla="*/ 0 w 41"/>
                  <a:gd name="T9" fmla="*/ 0 h 33"/>
                </a:gdLst>
                <a:ahLst/>
                <a:cxnLst>
                  <a:cxn ang="0">
                    <a:pos x="T0" y="T1"/>
                  </a:cxn>
                  <a:cxn ang="0">
                    <a:pos x="T2" y="T3"/>
                  </a:cxn>
                  <a:cxn ang="0">
                    <a:pos x="T4" y="T5"/>
                  </a:cxn>
                  <a:cxn ang="0">
                    <a:pos x="T6" y="T7"/>
                  </a:cxn>
                  <a:cxn ang="0">
                    <a:pos x="T8" y="T9"/>
                  </a:cxn>
                </a:cxnLst>
                <a:rect l="0" t="0" r="r" b="b"/>
                <a:pathLst>
                  <a:path w="41" h="33">
                    <a:moveTo>
                      <a:pt x="0" y="0"/>
                    </a:moveTo>
                    <a:lnTo>
                      <a:pt x="41" y="15"/>
                    </a:lnTo>
                    <a:lnTo>
                      <a:pt x="41" y="33"/>
                    </a:lnTo>
                    <a:lnTo>
                      <a:pt x="1" y="24"/>
                    </a:lnTo>
                    <a:lnTo>
                      <a:pt x="0" y="0"/>
                    </a:lnTo>
                    <a:close/>
                  </a:path>
                </a:pathLst>
              </a:custGeom>
              <a:solidFill>
                <a:schemeClr val="accent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718" name="Freeform 562"/>
              <p:cNvSpPr>
                <a:spLocks/>
              </p:cNvSpPr>
              <p:nvPr/>
            </p:nvSpPr>
            <p:spPr bwMode="auto">
              <a:xfrm>
                <a:off x="11900960" y="7286584"/>
                <a:ext cx="43413" cy="33076"/>
              </a:xfrm>
              <a:custGeom>
                <a:avLst/>
                <a:gdLst>
                  <a:gd name="T0" fmla="*/ 41 w 41"/>
                  <a:gd name="T1" fmla="*/ 0 h 34"/>
                  <a:gd name="T2" fmla="*/ 0 w 41"/>
                  <a:gd name="T3" fmla="*/ 17 h 34"/>
                  <a:gd name="T4" fmla="*/ 0 w 41"/>
                  <a:gd name="T5" fmla="*/ 34 h 34"/>
                  <a:gd name="T6" fmla="*/ 39 w 41"/>
                  <a:gd name="T7" fmla="*/ 26 h 34"/>
                  <a:gd name="T8" fmla="*/ 41 w 41"/>
                  <a:gd name="T9" fmla="*/ 0 h 34"/>
                </a:gdLst>
                <a:ahLst/>
                <a:cxnLst>
                  <a:cxn ang="0">
                    <a:pos x="T0" y="T1"/>
                  </a:cxn>
                  <a:cxn ang="0">
                    <a:pos x="T2" y="T3"/>
                  </a:cxn>
                  <a:cxn ang="0">
                    <a:pos x="T4" y="T5"/>
                  </a:cxn>
                  <a:cxn ang="0">
                    <a:pos x="T6" y="T7"/>
                  </a:cxn>
                  <a:cxn ang="0">
                    <a:pos x="T8" y="T9"/>
                  </a:cxn>
                </a:cxnLst>
                <a:rect l="0" t="0" r="r" b="b"/>
                <a:pathLst>
                  <a:path w="41" h="34">
                    <a:moveTo>
                      <a:pt x="41" y="0"/>
                    </a:moveTo>
                    <a:lnTo>
                      <a:pt x="0" y="17"/>
                    </a:lnTo>
                    <a:lnTo>
                      <a:pt x="0" y="34"/>
                    </a:lnTo>
                    <a:lnTo>
                      <a:pt x="39" y="26"/>
                    </a:lnTo>
                    <a:lnTo>
                      <a:pt x="41" y="0"/>
                    </a:lnTo>
                    <a:close/>
                  </a:path>
                </a:pathLst>
              </a:custGeom>
              <a:solidFill>
                <a:schemeClr val="accent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719" name="Freeform 563"/>
              <p:cNvSpPr>
                <a:spLocks/>
              </p:cNvSpPr>
              <p:nvPr/>
            </p:nvSpPr>
            <p:spPr bwMode="auto">
              <a:xfrm>
                <a:off x="11115400" y="7294853"/>
                <a:ext cx="103363" cy="51682"/>
              </a:xfrm>
              <a:custGeom>
                <a:avLst/>
                <a:gdLst>
                  <a:gd name="T0" fmla="*/ 0 w 100"/>
                  <a:gd name="T1" fmla="*/ 33 h 49"/>
                  <a:gd name="T2" fmla="*/ 100 w 100"/>
                  <a:gd name="T3" fmla="*/ 0 h 49"/>
                  <a:gd name="T4" fmla="*/ 95 w 100"/>
                  <a:gd name="T5" fmla="*/ 22 h 49"/>
                  <a:gd name="T6" fmla="*/ 0 w 100"/>
                  <a:gd name="T7" fmla="*/ 49 h 49"/>
                  <a:gd name="T8" fmla="*/ 0 w 100"/>
                  <a:gd name="T9" fmla="*/ 33 h 49"/>
                </a:gdLst>
                <a:ahLst/>
                <a:cxnLst>
                  <a:cxn ang="0">
                    <a:pos x="T0" y="T1"/>
                  </a:cxn>
                  <a:cxn ang="0">
                    <a:pos x="T2" y="T3"/>
                  </a:cxn>
                  <a:cxn ang="0">
                    <a:pos x="T4" y="T5"/>
                  </a:cxn>
                  <a:cxn ang="0">
                    <a:pos x="T6" y="T7"/>
                  </a:cxn>
                  <a:cxn ang="0">
                    <a:pos x="T8" y="T9"/>
                  </a:cxn>
                </a:cxnLst>
                <a:rect l="0" t="0" r="r" b="b"/>
                <a:pathLst>
                  <a:path w="100" h="49">
                    <a:moveTo>
                      <a:pt x="0" y="33"/>
                    </a:moveTo>
                    <a:lnTo>
                      <a:pt x="100" y="0"/>
                    </a:lnTo>
                    <a:lnTo>
                      <a:pt x="95" y="22"/>
                    </a:lnTo>
                    <a:lnTo>
                      <a:pt x="0" y="49"/>
                    </a:lnTo>
                    <a:lnTo>
                      <a:pt x="0" y="33"/>
                    </a:lnTo>
                    <a:close/>
                  </a:path>
                </a:pathLst>
              </a:custGeom>
              <a:solidFill>
                <a:schemeClr val="accent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720" name="Freeform 564"/>
              <p:cNvSpPr>
                <a:spLocks/>
              </p:cNvSpPr>
              <p:nvPr/>
            </p:nvSpPr>
            <p:spPr bwMode="auto">
              <a:xfrm>
                <a:off x="11673561" y="7301054"/>
                <a:ext cx="103363" cy="51682"/>
              </a:xfrm>
              <a:custGeom>
                <a:avLst/>
                <a:gdLst>
                  <a:gd name="T0" fmla="*/ 100 w 100"/>
                  <a:gd name="T1" fmla="*/ 35 h 51"/>
                  <a:gd name="T2" fmla="*/ 0 w 100"/>
                  <a:gd name="T3" fmla="*/ 0 h 51"/>
                  <a:gd name="T4" fmla="*/ 4 w 100"/>
                  <a:gd name="T5" fmla="*/ 23 h 51"/>
                  <a:gd name="T6" fmla="*/ 100 w 100"/>
                  <a:gd name="T7" fmla="*/ 51 h 51"/>
                  <a:gd name="T8" fmla="*/ 100 w 100"/>
                  <a:gd name="T9" fmla="*/ 35 h 51"/>
                </a:gdLst>
                <a:ahLst/>
                <a:cxnLst>
                  <a:cxn ang="0">
                    <a:pos x="T0" y="T1"/>
                  </a:cxn>
                  <a:cxn ang="0">
                    <a:pos x="T2" y="T3"/>
                  </a:cxn>
                  <a:cxn ang="0">
                    <a:pos x="T4" y="T5"/>
                  </a:cxn>
                  <a:cxn ang="0">
                    <a:pos x="T6" y="T7"/>
                  </a:cxn>
                  <a:cxn ang="0">
                    <a:pos x="T8" y="T9"/>
                  </a:cxn>
                </a:cxnLst>
                <a:rect l="0" t="0" r="r" b="b"/>
                <a:pathLst>
                  <a:path w="100" h="51">
                    <a:moveTo>
                      <a:pt x="100" y="35"/>
                    </a:moveTo>
                    <a:lnTo>
                      <a:pt x="0" y="0"/>
                    </a:lnTo>
                    <a:lnTo>
                      <a:pt x="4" y="23"/>
                    </a:lnTo>
                    <a:lnTo>
                      <a:pt x="100" y="51"/>
                    </a:lnTo>
                    <a:lnTo>
                      <a:pt x="100" y="35"/>
                    </a:lnTo>
                    <a:close/>
                  </a:path>
                </a:pathLst>
              </a:custGeom>
              <a:solidFill>
                <a:schemeClr val="accent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721" name="Freeform 426"/>
              <p:cNvSpPr>
                <a:spLocks/>
              </p:cNvSpPr>
              <p:nvPr/>
            </p:nvSpPr>
            <p:spPr bwMode="auto">
              <a:xfrm>
                <a:off x="11028574" y="7323794"/>
                <a:ext cx="47547" cy="816569"/>
              </a:xfrm>
              <a:custGeom>
                <a:avLst/>
                <a:gdLst>
                  <a:gd name="T0" fmla="*/ 0 w 46"/>
                  <a:gd name="T1" fmla="*/ 0 h 791"/>
                  <a:gd name="T2" fmla="*/ 3 w 46"/>
                  <a:gd name="T3" fmla="*/ 788 h 791"/>
                  <a:gd name="T4" fmla="*/ 46 w 46"/>
                  <a:gd name="T5" fmla="*/ 791 h 791"/>
                  <a:gd name="T6" fmla="*/ 39 w 46"/>
                  <a:gd name="T7" fmla="*/ 0 h 791"/>
                  <a:gd name="T8" fmla="*/ 0 w 46"/>
                  <a:gd name="T9" fmla="*/ 0 h 791"/>
                </a:gdLst>
                <a:ahLst/>
                <a:cxnLst>
                  <a:cxn ang="0">
                    <a:pos x="T0" y="T1"/>
                  </a:cxn>
                  <a:cxn ang="0">
                    <a:pos x="T2" y="T3"/>
                  </a:cxn>
                  <a:cxn ang="0">
                    <a:pos x="T4" y="T5"/>
                  </a:cxn>
                  <a:cxn ang="0">
                    <a:pos x="T6" y="T7"/>
                  </a:cxn>
                  <a:cxn ang="0">
                    <a:pos x="T8" y="T9"/>
                  </a:cxn>
                </a:cxnLst>
                <a:rect l="0" t="0" r="r" b="b"/>
                <a:pathLst>
                  <a:path w="46" h="791">
                    <a:moveTo>
                      <a:pt x="0" y="0"/>
                    </a:moveTo>
                    <a:lnTo>
                      <a:pt x="3" y="788"/>
                    </a:lnTo>
                    <a:lnTo>
                      <a:pt x="46" y="791"/>
                    </a:lnTo>
                    <a:lnTo>
                      <a:pt x="39" y="0"/>
                    </a:lnTo>
                    <a:lnTo>
                      <a:pt x="0" y="0"/>
                    </a:lnTo>
                    <a:close/>
                  </a:path>
                </a:pathLst>
              </a:cu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722" name="Freeform 427"/>
              <p:cNvSpPr>
                <a:spLocks/>
              </p:cNvSpPr>
              <p:nvPr/>
            </p:nvSpPr>
            <p:spPr bwMode="auto">
              <a:xfrm>
                <a:off x="11816202" y="7327929"/>
                <a:ext cx="49614" cy="818637"/>
              </a:xfrm>
              <a:custGeom>
                <a:avLst/>
                <a:gdLst>
                  <a:gd name="T0" fmla="*/ 47 w 47"/>
                  <a:gd name="T1" fmla="*/ 0 h 791"/>
                  <a:gd name="T2" fmla="*/ 44 w 47"/>
                  <a:gd name="T3" fmla="*/ 788 h 791"/>
                  <a:gd name="T4" fmla="*/ 0 w 47"/>
                  <a:gd name="T5" fmla="*/ 791 h 791"/>
                  <a:gd name="T6" fmla="*/ 8 w 47"/>
                  <a:gd name="T7" fmla="*/ 0 h 791"/>
                  <a:gd name="T8" fmla="*/ 47 w 47"/>
                  <a:gd name="T9" fmla="*/ 0 h 791"/>
                </a:gdLst>
                <a:ahLst/>
                <a:cxnLst>
                  <a:cxn ang="0">
                    <a:pos x="T0" y="T1"/>
                  </a:cxn>
                  <a:cxn ang="0">
                    <a:pos x="T2" y="T3"/>
                  </a:cxn>
                  <a:cxn ang="0">
                    <a:pos x="T4" y="T5"/>
                  </a:cxn>
                  <a:cxn ang="0">
                    <a:pos x="T6" y="T7"/>
                  </a:cxn>
                  <a:cxn ang="0">
                    <a:pos x="T8" y="T9"/>
                  </a:cxn>
                </a:cxnLst>
                <a:rect l="0" t="0" r="r" b="b"/>
                <a:pathLst>
                  <a:path w="47" h="791">
                    <a:moveTo>
                      <a:pt x="47" y="0"/>
                    </a:moveTo>
                    <a:lnTo>
                      <a:pt x="44" y="788"/>
                    </a:lnTo>
                    <a:lnTo>
                      <a:pt x="0" y="791"/>
                    </a:lnTo>
                    <a:lnTo>
                      <a:pt x="8" y="0"/>
                    </a:lnTo>
                    <a:lnTo>
                      <a:pt x="47" y="0"/>
                    </a:lnTo>
                    <a:close/>
                  </a:path>
                </a:pathLst>
              </a:cu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723" name="Rectangle 434"/>
              <p:cNvSpPr>
                <a:spLocks noChangeArrowheads="1"/>
              </p:cNvSpPr>
              <p:nvPr/>
            </p:nvSpPr>
            <p:spPr bwMode="auto">
              <a:xfrm>
                <a:off x="11295252" y="7348602"/>
                <a:ext cx="93027" cy="31009"/>
              </a:xfrm>
              <a:prstGeom prst="rect">
                <a:avLst/>
              </a:prstGeom>
              <a:solidFill>
                <a:schemeClr val="accent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724" name="Rectangle 435"/>
              <p:cNvSpPr>
                <a:spLocks noChangeArrowheads="1"/>
              </p:cNvSpPr>
              <p:nvPr/>
            </p:nvSpPr>
            <p:spPr bwMode="auto">
              <a:xfrm>
                <a:off x="11295252" y="7782727"/>
                <a:ext cx="93027" cy="33076"/>
              </a:xfrm>
              <a:prstGeom prst="rect">
                <a:avLst/>
              </a:prstGeom>
              <a:solidFill>
                <a:schemeClr val="accent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725" name="Rectangle 436"/>
              <p:cNvSpPr>
                <a:spLocks noChangeArrowheads="1"/>
              </p:cNvSpPr>
              <p:nvPr/>
            </p:nvSpPr>
            <p:spPr bwMode="auto">
              <a:xfrm>
                <a:off x="11291117" y="7489175"/>
                <a:ext cx="93027" cy="31009"/>
              </a:xfrm>
              <a:prstGeom prst="rect">
                <a:avLst/>
              </a:prstGeom>
              <a:solidFill>
                <a:schemeClr val="accent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726" name="Rectangle 437"/>
              <p:cNvSpPr>
                <a:spLocks noChangeArrowheads="1"/>
              </p:cNvSpPr>
              <p:nvPr/>
            </p:nvSpPr>
            <p:spPr bwMode="auto">
              <a:xfrm>
                <a:off x="11291117" y="7925368"/>
                <a:ext cx="93027" cy="31009"/>
              </a:xfrm>
              <a:prstGeom prst="rect">
                <a:avLst/>
              </a:prstGeom>
              <a:solidFill>
                <a:schemeClr val="accent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727" name="Rectangle 438"/>
              <p:cNvSpPr>
                <a:spLocks noChangeArrowheads="1"/>
              </p:cNvSpPr>
              <p:nvPr/>
            </p:nvSpPr>
            <p:spPr bwMode="auto">
              <a:xfrm>
                <a:off x="11291117" y="7633884"/>
                <a:ext cx="93027" cy="31009"/>
              </a:xfrm>
              <a:prstGeom prst="rect">
                <a:avLst/>
              </a:prstGeom>
              <a:solidFill>
                <a:schemeClr val="accent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728" name="Rectangle 439"/>
              <p:cNvSpPr>
                <a:spLocks noChangeArrowheads="1"/>
              </p:cNvSpPr>
              <p:nvPr/>
            </p:nvSpPr>
            <p:spPr bwMode="auto">
              <a:xfrm>
                <a:off x="11291117" y="8070076"/>
                <a:ext cx="93027" cy="31009"/>
              </a:xfrm>
              <a:prstGeom prst="rect">
                <a:avLst/>
              </a:prstGeom>
              <a:solidFill>
                <a:schemeClr val="accent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729" name="Rectangle 441"/>
              <p:cNvSpPr>
                <a:spLocks noChangeArrowheads="1"/>
              </p:cNvSpPr>
              <p:nvPr/>
            </p:nvSpPr>
            <p:spPr bwMode="auto">
              <a:xfrm>
                <a:off x="11295252" y="7423023"/>
                <a:ext cx="93027" cy="31009"/>
              </a:xfrm>
              <a:prstGeom prst="rect">
                <a:avLst/>
              </a:prstGeom>
              <a:solidFill>
                <a:schemeClr val="accent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730" name="Rectangle 442"/>
              <p:cNvSpPr>
                <a:spLocks noChangeArrowheads="1"/>
              </p:cNvSpPr>
              <p:nvPr/>
            </p:nvSpPr>
            <p:spPr bwMode="auto">
              <a:xfrm>
                <a:off x="11295252" y="7859215"/>
                <a:ext cx="93027" cy="31009"/>
              </a:xfrm>
              <a:prstGeom prst="rect">
                <a:avLst/>
              </a:prstGeom>
              <a:solidFill>
                <a:schemeClr val="accent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731" name="Rectangle 443"/>
              <p:cNvSpPr>
                <a:spLocks noChangeArrowheads="1"/>
              </p:cNvSpPr>
              <p:nvPr/>
            </p:nvSpPr>
            <p:spPr bwMode="auto">
              <a:xfrm>
                <a:off x="11291117" y="7567731"/>
                <a:ext cx="93027" cy="31009"/>
              </a:xfrm>
              <a:prstGeom prst="rect">
                <a:avLst/>
              </a:prstGeom>
              <a:solidFill>
                <a:schemeClr val="accent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732" name="Rectangle 444"/>
              <p:cNvSpPr>
                <a:spLocks noChangeArrowheads="1"/>
              </p:cNvSpPr>
              <p:nvPr/>
            </p:nvSpPr>
            <p:spPr bwMode="auto">
              <a:xfrm>
                <a:off x="11291117" y="8001857"/>
                <a:ext cx="93027" cy="31009"/>
              </a:xfrm>
              <a:prstGeom prst="rect">
                <a:avLst/>
              </a:prstGeom>
              <a:solidFill>
                <a:schemeClr val="accent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733" name="Rectangle 445"/>
              <p:cNvSpPr>
                <a:spLocks noChangeArrowheads="1"/>
              </p:cNvSpPr>
              <p:nvPr/>
            </p:nvSpPr>
            <p:spPr bwMode="auto">
              <a:xfrm>
                <a:off x="11291117" y="7708305"/>
                <a:ext cx="93027" cy="31009"/>
              </a:xfrm>
              <a:prstGeom prst="rect">
                <a:avLst/>
              </a:prstGeom>
              <a:solidFill>
                <a:schemeClr val="accent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734" name="Rectangle 446"/>
              <p:cNvSpPr>
                <a:spLocks noChangeArrowheads="1"/>
              </p:cNvSpPr>
              <p:nvPr/>
            </p:nvSpPr>
            <p:spPr bwMode="auto">
              <a:xfrm>
                <a:off x="11291117" y="8142431"/>
                <a:ext cx="93027" cy="31009"/>
              </a:xfrm>
              <a:prstGeom prst="rect">
                <a:avLst/>
              </a:prstGeom>
              <a:solidFill>
                <a:srgbClr val="1BFFE3"/>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735" name="Freeform 447"/>
              <p:cNvSpPr>
                <a:spLocks/>
              </p:cNvSpPr>
              <p:nvPr/>
            </p:nvSpPr>
            <p:spPr bwMode="auto">
              <a:xfrm>
                <a:off x="11295252" y="7379610"/>
                <a:ext cx="93027" cy="8269"/>
              </a:xfrm>
              <a:custGeom>
                <a:avLst/>
                <a:gdLst>
                  <a:gd name="T0" fmla="*/ 0 w 88"/>
                  <a:gd name="T1" fmla="*/ 1 h 8"/>
                  <a:gd name="T2" fmla="*/ 4 w 88"/>
                  <a:gd name="T3" fmla="*/ 8 h 8"/>
                  <a:gd name="T4" fmla="*/ 78 w 88"/>
                  <a:gd name="T5" fmla="*/ 8 h 8"/>
                  <a:gd name="T6" fmla="*/ 88 w 88"/>
                  <a:gd name="T7" fmla="*/ 0 h 8"/>
                  <a:gd name="T8" fmla="*/ 0 w 88"/>
                  <a:gd name="T9" fmla="*/ 1 h 8"/>
                </a:gdLst>
                <a:ahLst/>
                <a:cxnLst>
                  <a:cxn ang="0">
                    <a:pos x="T0" y="T1"/>
                  </a:cxn>
                  <a:cxn ang="0">
                    <a:pos x="T2" y="T3"/>
                  </a:cxn>
                  <a:cxn ang="0">
                    <a:pos x="T4" y="T5"/>
                  </a:cxn>
                  <a:cxn ang="0">
                    <a:pos x="T6" y="T7"/>
                  </a:cxn>
                  <a:cxn ang="0">
                    <a:pos x="T8" y="T9"/>
                  </a:cxn>
                </a:cxnLst>
                <a:rect l="0" t="0" r="r" b="b"/>
                <a:pathLst>
                  <a:path w="88" h="8">
                    <a:moveTo>
                      <a:pt x="0" y="1"/>
                    </a:moveTo>
                    <a:lnTo>
                      <a:pt x="4" y="8"/>
                    </a:lnTo>
                    <a:lnTo>
                      <a:pt x="78" y="8"/>
                    </a:lnTo>
                    <a:lnTo>
                      <a:pt x="88" y="0"/>
                    </a:lnTo>
                    <a:lnTo>
                      <a:pt x="0" y="1"/>
                    </a:lnTo>
                    <a:close/>
                  </a:path>
                </a:pathLst>
              </a:cu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736" name="Freeform 448"/>
              <p:cNvSpPr>
                <a:spLocks/>
              </p:cNvSpPr>
              <p:nvPr/>
            </p:nvSpPr>
            <p:spPr bwMode="auto">
              <a:xfrm>
                <a:off x="11295252" y="7813735"/>
                <a:ext cx="93027" cy="10336"/>
              </a:xfrm>
              <a:custGeom>
                <a:avLst/>
                <a:gdLst>
                  <a:gd name="T0" fmla="*/ 0 w 88"/>
                  <a:gd name="T1" fmla="*/ 1 h 9"/>
                  <a:gd name="T2" fmla="*/ 4 w 88"/>
                  <a:gd name="T3" fmla="*/ 9 h 9"/>
                  <a:gd name="T4" fmla="*/ 78 w 88"/>
                  <a:gd name="T5" fmla="*/ 9 h 9"/>
                  <a:gd name="T6" fmla="*/ 88 w 88"/>
                  <a:gd name="T7" fmla="*/ 0 h 9"/>
                  <a:gd name="T8" fmla="*/ 0 w 88"/>
                  <a:gd name="T9" fmla="*/ 1 h 9"/>
                </a:gdLst>
                <a:ahLst/>
                <a:cxnLst>
                  <a:cxn ang="0">
                    <a:pos x="T0" y="T1"/>
                  </a:cxn>
                  <a:cxn ang="0">
                    <a:pos x="T2" y="T3"/>
                  </a:cxn>
                  <a:cxn ang="0">
                    <a:pos x="T4" y="T5"/>
                  </a:cxn>
                  <a:cxn ang="0">
                    <a:pos x="T6" y="T7"/>
                  </a:cxn>
                  <a:cxn ang="0">
                    <a:pos x="T8" y="T9"/>
                  </a:cxn>
                </a:cxnLst>
                <a:rect l="0" t="0" r="r" b="b"/>
                <a:pathLst>
                  <a:path w="88" h="9">
                    <a:moveTo>
                      <a:pt x="0" y="1"/>
                    </a:moveTo>
                    <a:lnTo>
                      <a:pt x="4" y="9"/>
                    </a:lnTo>
                    <a:lnTo>
                      <a:pt x="78" y="9"/>
                    </a:lnTo>
                    <a:lnTo>
                      <a:pt x="88" y="0"/>
                    </a:lnTo>
                    <a:lnTo>
                      <a:pt x="0" y="1"/>
                    </a:lnTo>
                    <a:close/>
                  </a:path>
                </a:pathLst>
              </a:cu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737" name="Freeform 449"/>
              <p:cNvSpPr>
                <a:spLocks/>
              </p:cNvSpPr>
              <p:nvPr/>
            </p:nvSpPr>
            <p:spPr bwMode="auto">
              <a:xfrm>
                <a:off x="11293184" y="7520184"/>
                <a:ext cx="88893" cy="8269"/>
              </a:xfrm>
              <a:custGeom>
                <a:avLst/>
                <a:gdLst>
                  <a:gd name="T0" fmla="*/ 0 w 88"/>
                  <a:gd name="T1" fmla="*/ 1 h 9"/>
                  <a:gd name="T2" fmla="*/ 5 w 88"/>
                  <a:gd name="T3" fmla="*/ 9 h 9"/>
                  <a:gd name="T4" fmla="*/ 78 w 88"/>
                  <a:gd name="T5" fmla="*/ 9 h 9"/>
                  <a:gd name="T6" fmla="*/ 88 w 88"/>
                  <a:gd name="T7" fmla="*/ 0 h 9"/>
                  <a:gd name="T8" fmla="*/ 0 w 88"/>
                  <a:gd name="T9" fmla="*/ 1 h 9"/>
                </a:gdLst>
                <a:ahLst/>
                <a:cxnLst>
                  <a:cxn ang="0">
                    <a:pos x="T0" y="T1"/>
                  </a:cxn>
                  <a:cxn ang="0">
                    <a:pos x="T2" y="T3"/>
                  </a:cxn>
                  <a:cxn ang="0">
                    <a:pos x="T4" y="T5"/>
                  </a:cxn>
                  <a:cxn ang="0">
                    <a:pos x="T6" y="T7"/>
                  </a:cxn>
                  <a:cxn ang="0">
                    <a:pos x="T8" y="T9"/>
                  </a:cxn>
                </a:cxnLst>
                <a:rect l="0" t="0" r="r" b="b"/>
                <a:pathLst>
                  <a:path w="88" h="9">
                    <a:moveTo>
                      <a:pt x="0" y="1"/>
                    </a:moveTo>
                    <a:lnTo>
                      <a:pt x="5" y="9"/>
                    </a:lnTo>
                    <a:lnTo>
                      <a:pt x="78" y="9"/>
                    </a:lnTo>
                    <a:lnTo>
                      <a:pt x="88" y="0"/>
                    </a:lnTo>
                    <a:lnTo>
                      <a:pt x="0" y="1"/>
                    </a:lnTo>
                    <a:close/>
                  </a:path>
                </a:pathLst>
              </a:cu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738" name="Freeform 450"/>
              <p:cNvSpPr>
                <a:spLocks/>
              </p:cNvSpPr>
              <p:nvPr/>
            </p:nvSpPr>
            <p:spPr bwMode="auto">
              <a:xfrm>
                <a:off x="11293184" y="7954310"/>
                <a:ext cx="88893" cy="8269"/>
              </a:xfrm>
              <a:custGeom>
                <a:avLst/>
                <a:gdLst>
                  <a:gd name="T0" fmla="*/ 0 w 88"/>
                  <a:gd name="T1" fmla="*/ 1 h 8"/>
                  <a:gd name="T2" fmla="*/ 5 w 88"/>
                  <a:gd name="T3" fmla="*/ 8 h 8"/>
                  <a:gd name="T4" fmla="*/ 78 w 88"/>
                  <a:gd name="T5" fmla="*/ 8 h 8"/>
                  <a:gd name="T6" fmla="*/ 88 w 88"/>
                  <a:gd name="T7" fmla="*/ 0 h 8"/>
                  <a:gd name="T8" fmla="*/ 0 w 88"/>
                  <a:gd name="T9" fmla="*/ 1 h 8"/>
                </a:gdLst>
                <a:ahLst/>
                <a:cxnLst>
                  <a:cxn ang="0">
                    <a:pos x="T0" y="T1"/>
                  </a:cxn>
                  <a:cxn ang="0">
                    <a:pos x="T2" y="T3"/>
                  </a:cxn>
                  <a:cxn ang="0">
                    <a:pos x="T4" y="T5"/>
                  </a:cxn>
                  <a:cxn ang="0">
                    <a:pos x="T6" y="T7"/>
                  </a:cxn>
                  <a:cxn ang="0">
                    <a:pos x="T8" y="T9"/>
                  </a:cxn>
                </a:cxnLst>
                <a:rect l="0" t="0" r="r" b="b"/>
                <a:pathLst>
                  <a:path w="88" h="8">
                    <a:moveTo>
                      <a:pt x="0" y="1"/>
                    </a:moveTo>
                    <a:lnTo>
                      <a:pt x="5" y="8"/>
                    </a:lnTo>
                    <a:lnTo>
                      <a:pt x="78" y="8"/>
                    </a:lnTo>
                    <a:lnTo>
                      <a:pt x="88" y="0"/>
                    </a:lnTo>
                    <a:lnTo>
                      <a:pt x="0" y="1"/>
                    </a:lnTo>
                    <a:close/>
                  </a:path>
                </a:pathLst>
              </a:cu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739" name="Freeform 451"/>
              <p:cNvSpPr>
                <a:spLocks/>
              </p:cNvSpPr>
              <p:nvPr/>
            </p:nvSpPr>
            <p:spPr bwMode="auto">
              <a:xfrm>
                <a:off x="11293184" y="7662825"/>
                <a:ext cx="88893" cy="10336"/>
              </a:xfrm>
              <a:custGeom>
                <a:avLst/>
                <a:gdLst>
                  <a:gd name="T0" fmla="*/ 0 w 88"/>
                  <a:gd name="T1" fmla="*/ 1 h 9"/>
                  <a:gd name="T2" fmla="*/ 5 w 88"/>
                  <a:gd name="T3" fmla="*/ 9 h 9"/>
                  <a:gd name="T4" fmla="*/ 78 w 88"/>
                  <a:gd name="T5" fmla="*/ 9 h 9"/>
                  <a:gd name="T6" fmla="*/ 88 w 88"/>
                  <a:gd name="T7" fmla="*/ 0 h 9"/>
                  <a:gd name="T8" fmla="*/ 0 w 88"/>
                  <a:gd name="T9" fmla="*/ 1 h 9"/>
                </a:gdLst>
                <a:ahLst/>
                <a:cxnLst>
                  <a:cxn ang="0">
                    <a:pos x="T0" y="T1"/>
                  </a:cxn>
                  <a:cxn ang="0">
                    <a:pos x="T2" y="T3"/>
                  </a:cxn>
                  <a:cxn ang="0">
                    <a:pos x="T4" y="T5"/>
                  </a:cxn>
                  <a:cxn ang="0">
                    <a:pos x="T6" y="T7"/>
                  </a:cxn>
                  <a:cxn ang="0">
                    <a:pos x="T8" y="T9"/>
                  </a:cxn>
                </a:cxnLst>
                <a:rect l="0" t="0" r="r" b="b"/>
                <a:pathLst>
                  <a:path w="88" h="9">
                    <a:moveTo>
                      <a:pt x="0" y="1"/>
                    </a:moveTo>
                    <a:lnTo>
                      <a:pt x="5" y="9"/>
                    </a:lnTo>
                    <a:lnTo>
                      <a:pt x="78" y="9"/>
                    </a:lnTo>
                    <a:lnTo>
                      <a:pt x="88" y="0"/>
                    </a:lnTo>
                    <a:lnTo>
                      <a:pt x="0" y="1"/>
                    </a:lnTo>
                    <a:close/>
                  </a:path>
                </a:pathLst>
              </a:cu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740" name="Freeform 452"/>
              <p:cNvSpPr>
                <a:spLocks/>
              </p:cNvSpPr>
              <p:nvPr/>
            </p:nvSpPr>
            <p:spPr bwMode="auto">
              <a:xfrm>
                <a:off x="11293184" y="8099018"/>
                <a:ext cx="88893" cy="8269"/>
              </a:xfrm>
              <a:custGeom>
                <a:avLst/>
                <a:gdLst>
                  <a:gd name="T0" fmla="*/ 0 w 88"/>
                  <a:gd name="T1" fmla="*/ 1 h 8"/>
                  <a:gd name="T2" fmla="*/ 5 w 88"/>
                  <a:gd name="T3" fmla="*/ 8 h 8"/>
                  <a:gd name="T4" fmla="*/ 78 w 88"/>
                  <a:gd name="T5" fmla="*/ 8 h 8"/>
                  <a:gd name="T6" fmla="*/ 88 w 88"/>
                  <a:gd name="T7" fmla="*/ 0 h 8"/>
                  <a:gd name="T8" fmla="*/ 0 w 88"/>
                  <a:gd name="T9" fmla="*/ 1 h 8"/>
                </a:gdLst>
                <a:ahLst/>
                <a:cxnLst>
                  <a:cxn ang="0">
                    <a:pos x="T0" y="T1"/>
                  </a:cxn>
                  <a:cxn ang="0">
                    <a:pos x="T2" y="T3"/>
                  </a:cxn>
                  <a:cxn ang="0">
                    <a:pos x="T4" y="T5"/>
                  </a:cxn>
                  <a:cxn ang="0">
                    <a:pos x="T6" y="T7"/>
                  </a:cxn>
                  <a:cxn ang="0">
                    <a:pos x="T8" y="T9"/>
                  </a:cxn>
                </a:cxnLst>
                <a:rect l="0" t="0" r="r" b="b"/>
                <a:pathLst>
                  <a:path w="88" h="8">
                    <a:moveTo>
                      <a:pt x="0" y="1"/>
                    </a:moveTo>
                    <a:lnTo>
                      <a:pt x="5" y="8"/>
                    </a:lnTo>
                    <a:lnTo>
                      <a:pt x="78" y="8"/>
                    </a:lnTo>
                    <a:lnTo>
                      <a:pt x="88" y="0"/>
                    </a:lnTo>
                    <a:lnTo>
                      <a:pt x="0" y="1"/>
                    </a:lnTo>
                    <a:close/>
                  </a:path>
                </a:pathLst>
              </a:cu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741" name="Freeform 454"/>
              <p:cNvSpPr>
                <a:spLocks/>
              </p:cNvSpPr>
              <p:nvPr/>
            </p:nvSpPr>
            <p:spPr bwMode="auto">
              <a:xfrm>
                <a:off x="11295252" y="7451965"/>
                <a:ext cx="93027" cy="8269"/>
              </a:xfrm>
              <a:custGeom>
                <a:avLst/>
                <a:gdLst>
                  <a:gd name="T0" fmla="*/ 0 w 88"/>
                  <a:gd name="T1" fmla="*/ 1 h 8"/>
                  <a:gd name="T2" fmla="*/ 4 w 88"/>
                  <a:gd name="T3" fmla="*/ 8 h 8"/>
                  <a:gd name="T4" fmla="*/ 78 w 88"/>
                  <a:gd name="T5" fmla="*/ 8 h 8"/>
                  <a:gd name="T6" fmla="*/ 88 w 88"/>
                  <a:gd name="T7" fmla="*/ 0 h 8"/>
                  <a:gd name="T8" fmla="*/ 0 w 88"/>
                  <a:gd name="T9" fmla="*/ 1 h 8"/>
                </a:gdLst>
                <a:ahLst/>
                <a:cxnLst>
                  <a:cxn ang="0">
                    <a:pos x="T0" y="T1"/>
                  </a:cxn>
                  <a:cxn ang="0">
                    <a:pos x="T2" y="T3"/>
                  </a:cxn>
                  <a:cxn ang="0">
                    <a:pos x="T4" y="T5"/>
                  </a:cxn>
                  <a:cxn ang="0">
                    <a:pos x="T6" y="T7"/>
                  </a:cxn>
                  <a:cxn ang="0">
                    <a:pos x="T8" y="T9"/>
                  </a:cxn>
                </a:cxnLst>
                <a:rect l="0" t="0" r="r" b="b"/>
                <a:pathLst>
                  <a:path w="88" h="8">
                    <a:moveTo>
                      <a:pt x="0" y="1"/>
                    </a:moveTo>
                    <a:lnTo>
                      <a:pt x="4" y="8"/>
                    </a:lnTo>
                    <a:lnTo>
                      <a:pt x="78" y="8"/>
                    </a:lnTo>
                    <a:lnTo>
                      <a:pt x="88" y="0"/>
                    </a:lnTo>
                    <a:lnTo>
                      <a:pt x="0" y="1"/>
                    </a:lnTo>
                    <a:close/>
                  </a:path>
                </a:pathLst>
              </a:cu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742" name="Freeform 455"/>
              <p:cNvSpPr>
                <a:spLocks/>
              </p:cNvSpPr>
              <p:nvPr/>
            </p:nvSpPr>
            <p:spPr bwMode="auto">
              <a:xfrm>
                <a:off x="11295252" y="7888157"/>
                <a:ext cx="93027" cy="8269"/>
              </a:xfrm>
              <a:custGeom>
                <a:avLst/>
                <a:gdLst>
                  <a:gd name="T0" fmla="*/ 0 w 88"/>
                  <a:gd name="T1" fmla="*/ 1 h 8"/>
                  <a:gd name="T2" fmla="*/ 4 w 88"/>
                  <a:gd name="T3" fmla="*/ 8 h 8"/>
                  <a:gd name="T4" fmla="*/ 78 w 88"/>
                  <a:gd name="T5" fmla="*/ 8 h 8"/>
                  <a:gd name="T6" fmla="*/ 88 w 88"/>
                  <a:gd name="T7" fmla="*/ 0 h 8"/>
                  <a:gd name="T8" fmla="*/ 0 w 88"/>
                  <a:gd name="T9" fmla="*/ 1 h 8"/>
                </a:gdLst>
                <a:ahLst/>
                <a:cxnLst>
                  <a:cxn ang="0">
                    <a:pos x="T0" y="T1"/>
                  </a:cxn>
                  <a:cxn ang="0">
                    <a:pos x="T2" y="T3"/>
                  </a:cxn>
                  <a:cxn ang="0">
                    <a:pos x="T4" y="T5"/>
                  </a:cxn>
                  <a:cxn ang="0">
                    <a:pos x="T6" y="T7"/>
                  </a:cxn>
                  <a:cxn ang="0">
                    <a:pos x="T8" y="T9"/>
                  </a:cxn>
                </a:cxnLst>
                <a:rect l="0" t="0" r="r" b="b"/>
                <a:pathLst>
                  <a:path w="88" h="8">
                    <a:moveTo>
                      <a:pt x="0" y="1"/>
                    </a:moveTo>
                    <a:lnTo>
                      <a:pt x="4" y="8"/>
                    </a:lnTo>
                    <a:lnTo>
                      <a:pt x="78" y="8"/>
                    </a:lnTo>
                    <a:lnTo>
                      <a:pt x="88" y="0"/>
                    </a:lnTo>
                    <a:lnTo>
                      <a:pt x="0" y="1"/>
                    </a:lnTo>
                    <a:close/>
                  </a:path>
                </a:pathLst>
              </a:cu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743" name="Freeform 456"/>
              <p:cNvSpPr>
                <a:spLocks/>
              </p:cNvSpPr>
              <p:nvPr/>
            </p:nvSpPr>
            <p:spPr bwMode="auto">
              <a:xfrm>
                <a:off x="11293184" y="7596673"/>
                <a:ext cx="88893" cy="8269"/>
              </a:xfrm>
              <a:custGeom>
                <a:avLst/>
                <a:gdLst>
                  <a:gd name="T0" fmla="*/ 0 w 88"/>
                  <a:gd name="T1" fmla="*/ 1 h 8"/>
                  <a:gd name="T2" fmla="*/ 5 w 88"/>
                  <a:gd name="T3" fmla="*/ 8 h 8"/>
                  <a:gd name="T4" fmla="*/ 78 w 88"/>
                  <a:gd name="T5" fmla="*/ 8 h 8"/>
                  <a:gd name="T6" fmla="*/ 88 w 88"/>
                  <a:gd name="T7" fmla="*/ 0 h 8"/>
                  <a:gd name="T8" fmla="*/ 0 w 88"/>
                  <a:gd name="T9" fmla="*/ 1 h 8"/>
                </a:gdLst>
                <a:ahLst/>
                <a:cxnLst>
                  <a:cxn ang="0">
                    <a:pos x="T0" y="T1"/>
                  </a:cxn>
                  <a:cxn ang="0">
                    <a:pos x="T2" y="T3"/>
                  </a:cxn>
                  <a:cxn ang="0">
                    <a:pos x="T4" y="T5"/>
                  </a:cxn>
                  <a:cxn ang="0">
                    <a:pos x="T6" y="T7"/>
                  </a:cxn>
                  <a:cxn ang="0">
                    <a:pos x="T8" y="T9"/>
                  </a:cxn>
                </a:cxnLst>
                <a:rect l="0" t="0" r="r" b="b"/>
                <a:pathLst>
                  <a:path w="88" h="8">
                    <a:moveTo>
                      <a:pt x="0" y="1"/>
                    </a:moveTo>
                    <a:lnTo>
                      <a:pt x="5" y="8"/>
                    </a:lnTo>
                    <a:lnTo>
                      <a:pt x="78" y="8"/>
                    </a:lnTo>
                    <a:lnTo>
                      <a:pt x="88" y="0"/>
                    </a:lnTo>
                    <a:lnTo>
                      <a:pt x="0" y="1"/>
                    </a:lnTo>
                    <a:close/>
                  </a:path>
                </a:pathLst>
              </a:cu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744" name="Freeform 457"/>
              <p:cNvSpPr>
                <a:spLocks/>
              </p:cNvSpPr>
              <p:nvPr/>
            </p:nvSpPr>
            <p:spPr bwMode="auto">
              <a:xfrm>
                <a:off x="11293184" y="8032866"/>
                <a:ext cx="88893" cy="8269"/>
              </a:xfrm>
              <a:custGeom>
                <a:avLst/>
                <a:gdLst>
                  <a:gd name="T0" fmla="*/ 0 w 88"/>
                  <a:gd name="T1" fmla="*/ 1 h 8"/>
                  <a:gd name="T2" fmla="*/ 5 w 88"/>
                  <a:gd name="T3" fmla="*/ 8 h 8"/>
                  <a:gd name="T4" fmla="*/ 78 w 88"/>
                  <a:gd name="T5" fmla="*/ 8 h 8"/>
                  <a:gd name="T6" fmla="*/ 88 w 88"/>
                  <a:gd name="T7" fmla="*/ 0 h 8"/>
                  <a:gd name="T8" fmla="*/ 0 w 88"/>
                  <a:gd name="T9" fmla="*/ 1 h 8"/>
                </a:gdLst>
                <a:ahLst/>
                <a:cxnLst>
                  <a:cxn ang="0">
                    <a:pos x="T0" y="T1"/>
                  </a:cxn>
                  <a:cxn ang="0">
                    <a:pos x="T2" y="T3"/>
                  </a:cxn>
                  <a:cxn ang="0">
                    <a:pos x="T4" y="T5"/>
                  </a:cxn>
                  <a:cxn ang="0">
                    <a:pos x="T6" y="T7"/>
                  </a:cxn>
                  <a:cxn ang="0">
                    <a:pos x="T8" y="T9"/>
                  </a:cxn>
                </a:cxnLst>
                <a:rect l="0" t="0" r="r" b="b"/>
                <a:pathLst>
                  <a:path w="88" h="8">
                    <a:moveTo>
                      <a:pt x="0" y="1"/>
                    </a:moveTo>
                    <a:lnTo>
                      <a:pt x="5" y="8"/>
                    </a:lnTo>
                    <a:lnTo>
                      <a:pt x="78" y="8"/>
                    </a:lnTo>
                    <a:lnTo>
                      <a:pt x="88" y="0"/>
                    </a:lnTo>
                    <a:lnTo>
                      <a:pt x="0" y="1"/>
                    </a:lnTo>
                    <a:close/>
                  </a:path>
                </a:pathLst>
              </a:cu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745" name="Freeform 458"/>
              <p:cNvSpPr>
                <a:spLocks/>
              </p:cNvSpPr>
              <p:nvPr/>
            </p:nvSpPr>
            <p:spPr bwMode="auto">
              <a:xfrm>
                <a:off x="11293184" y="7737247"/>
                <a:ext cx="88893" cy="8269"/>
              </a:xfrm>
              <a:custGeom>
                <a:avLst/>
                <a:gdLst>
                  <a:gd name="T0" fmla="*/ 0 w 88"/>
                  <a:gd name="T1" fmla="*/ 1 h 8"/>
                  <a:gd name="T2" fmla="*/ 5 w 88"/>
                  <a:gd name="T3" fmla="*/ 8 h 8"/>
                  <a:gd name="T4" fmla="*/ 78 w 88"/>
                  <a:gd name="T5" fmla="*/ 8 h 8"/>
                  <a:gd name="T6" fmla="*/ 88 w 88"/>
                  <a:gd name="T7" fmla="*/ 0 h 8"/>
                  <a:gd name="T8" fmla="*/ 0 w 88"/>
                  <a:gd name="T9" fmla="*/ 1 h 8"/>
                </a:gdLst>
                <a:ahLst/>
                <a:cxnLst>
                  <a:cxn ang="0">
                    <a:pos x="T0" y="T1"/>
                  </a:cxn>
                  <a:cxn ang="0">
                    <a:pos x="T2" y="T3"/>
                  </a:cxn>
                  <a:cxn ang="0">
                    <a:pos x="T4" y="T5"/>
                  </a:cxn>
                  <a:cxn ang="0">
                    <a:pos x="T6" y="T7"/>
                  </a:cxn>
                  <a:cxn ang="0">
                    <a:pos x="T8" y="T9"/>
                  </a:cxn>
                </a:cxnLst>
                <a:rect l="0" t="0" r="r" b="b"/>
                <a:pathLst>
                  <a:path w="88" h="8">
                    <a:moveTo>
                      <a:pt x="0" y="1"/>
                    </a:moveTo>
                    <a:lnTo>
                      <a:pt x="5" y="8"/>
                    </a:lnTo>
                    <a:lnTo>
                      <a:pt x="78" y="8"/>
                    </a:lnTo>
                    <a:lnTo>
                      <a:pt x="88" y="0"/>
                    </a:lnTo>
                    <a:lnTo>
                      <a:pt x="0" y="1"/>
                    </a:lnTo>
                    <a:close/>
                  </a:path>
                </a:pathLst>
              </a:cu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746" name="Freeform 459"/>
              <p:cNvSpPr>
                <a:spLocks/>
              </p:cNvSpPr>
              <p:nvPr/>
            </p:nvSpPr>
            <p:spPr bwMode="auto">
              <a:xfrm>
                <a:off x="11293184" y="8173440"/>
                <a:ext cx="88893" cy="8269"/>
              </a:xfrm>
              <a:custGeom>
                <a:avLst/>
                <a:gdLst>
                  <a:gd name="T0" fmla="*/ 0 w 88"/>
                  <a:gd name="T1" fmla="*/ 1 h 8"/>
                  <a:gd name="T2" fmla="*/ 5 w 88"/>
                  <a:gd name="T3" fmla="*/ 8 h 8"/>
                  <a:gd name="T4" fmla="*/ 78 w 88"/>
                  <a:gd name="T5" fmla="*/ 8 h 8"/>
                  <a:gd name="T6" fmla="*/ 88 w 88"/>
                  <a:gd name="T7" fmla="*/ 0 h 8"/>
                  <a:gd name="T8" fmla="*/ 0 w 88"/>
                  <a:gd name="T9" fmla="*/ 1 h 8"/>
                </a:gdLst>
                <a:ahLst/>
                <a:cxnLst>
                  <a:cxn ang="0">
                    <a:pos x="T0" y="T1"/>
                  </a:cxn>
                  <a:cxn ang="0">
                    <a:pos x="T2" y="T3"/>
                  </a:cxn>
                  <a:cxn ang="0">
                    <a:pos x="T4" y="T5"/>
                  </a:cxn>
                  <a:cxn ang="0">
                    <a:pos x="T6" y="T7"/>
                  </a:cxn>
                  <a:cxn ang="0">
                    <a:pos x="T8" y="T9"/>
                  </a:cxn>
                </a:cxnLst>
                <a:rect l="0" t="0" r="r" b="b"/>
                <a:pathLst>
                  <a:path w="88" h="8">
                    <a:moveTo>
                      <a:pt x="0" y="1"/>
                    </a:moveTo>
                    <a:lnTo>
                      <a:pt x="5" y="8"/>
                    </a:lnTo>
                    <a:lnTo>
                      <a:pt x="78" y="8"/>
                    </a:lnTo>
                    <a:lnTo>
                      <a:pt x="88" y="0"/>
                    </a:lnTo>
                    <a:lnTo>
                      <a:pt x="0" y="1"/>
                    </a:lnTo>
                    <a:close/>
                  </a:path>
                </a:pathLst>
              </a:custGeom>
              <a:solidFill>
                <a:schemeClr val="bg2">
                  <a:lumMod val="7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747" name="Rectangle 460"/>
              <p:cNvSpPr>
                <a:spLocks noChangeArrowheads="1"/>
              </p:cNvSpPr>
              <p:nvPr/>
            </p:nvSpPr>
            <p:spPr bwMode="auto">
              <a:xfrm>
                <a:off x="11530920" y="7327929"/>
                <a:ext cx="78556" cy="14471"/>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748" name="Rectangle 461"/>
              <p:cNvSpPr>
                <a:spLocks noChangeArrowheads="1"/>
              </p:cNvSpPr>
              <p:nvPr/>
            </p:nvSpPr>
            <p:spPr bwMode="auto">
              <a:xfrm>
                <a:off x="11530920" y="7631816"/>
                <a:ext cx="78556" cy="14471"/>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749" name="Rectangle 462"/>
              <p:cNvSpPr>
                <a:spLocks noChangeArrowheads="1"/>
              </p:cNvSpPr>
              <p:nvPr/>
            </p:nvSpPr>
            <p:spPr bwMode="auto">
              <a:xfrm>
                <a:off x="11530920" y="7927435"/>
                <a:ext cx="78556" cy="16538"/>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750" name="Rectangle 463"/>
              <p:cNvSpPr>
                <a:spLocks noChangeArrowheads="1"/>
              </p:cNvSpPr>
              <p:nvPr/>
            </p:nvSpPr>
            <p:spPr bwMode="auto">
              <a:xfrm>
                <a:off x="11530920" y="7478839"/>
                <a:ext cx="78556" cy="14471"/>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751" name="Rectangle 464"/>
              <p:cNvSpPr>
                <a:spLocks noChangeArrowheads="1"/>
              </p:cNvSpPr>
              <p:nvPr/>
            </p:nvSpPr>
            <p:spPr bwMode="auto">
              <a:xfrm>
                <a:off x="11530920" y="7780660"/>
                <a:ext cx="78556" cy="16538"/>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752" name="Rectangle 465"/>
              <p:cNvSpPr>
                <a:spLocks noChangeArrowheads="1"/>
              </p:cNvSpPr>
              <p:nvPr/>
            </p:nvSpPr>
            <p:spPr bwMode="auto">
              <a:xfrm>
                <a:off x="11530920" y="8078345"/>
                <a:ext cx="78556" cy="16538"/>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753" name="Rectangle 466"/>
              <p:cNvSpPr>
                <a:spLocks noChangeArrowheads="1"/>
              </p:cNvSpPr>
              <p:nvPr/>
            </p:nvSpPr>
            <p:spPr bwMode="auto">
              <a:xfrm>
                <a:off x="11530920" y="7398216"/>
                <a:ext cx="78556" cy="16538"/>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754" name="Rectangle 467"/>
              <p:cNvSpPr>
                <a:spLocks noChangeArrowheads="1"/>
              </p:cNvSpPr>
              <p:nvPr/>
            </p:nvSpPr>
            <p:spPr bwMode="auto">
              <a:xfrm>
                <a:off x="11530920" y="7702103"/>
                <a:ext cx="78556" cy="16538"/>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755" name="Rectangle 468"/>
              <p:cNvSpPr>
                <a:spLocks noChangeArrowheads="1"/>
              </p:cNvSpPr>
              <p:nvPr/>
            </p:nvSpPr>
            <p:spPr bwMode="auto">
              <a:xfrm>
                <a:off x="11530920" y="7999789"/>
                <a:ext cx="78556" cy="14471"/>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756" name="Rectangle 469"/>
              <p:cNvSpPr>
                <a:spLocks noChangeArrowheads="1"/>
              </p:cNvSpPr>
              <p:nvPr/>
            </p:nvSpPr>
            <p:spPr bwMode="auto">
              <a:xfrm>
                <a:off x="11530920" y="7551193"/>
                <a:ext cx="78556" cy="14471"/>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757" name="Rectangle 470"/>
              <p:cNvSpPr>
                <a:spLocks noChangeArrowheads="1"/>
              </p:cNvSpPr>
              <p:nvPr/>
            </p:nvSpPr>
            <p:spPr bwMode="auto">
              <a:xfrm>
                <a:off x="11530920" y="7853014"/>
                <a:ext cx="78556" cy="14471"/>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758" name="Freeform 473"/>
              <p:cNvSpPr>
                <a:spLocks/>
              </p:cNvSpPr>
              <p:nvPr/>
            </p:nvSpPr>
            <p:spPr bwMode="auto">
              <a:xfrm>
                <a:off x="10784637" y="7334131"/>
                <a:ext cx="159179" cy="808300"/>
              </a:xfrm>
              <a:custGeom>
                <a:avLst/>
                <a:gdLst>
                  <a:gd name="T0" fmla="*/ 0 w 154"/>
                  <a:gd name="T1" fmla="*/ 21 h 783"/>
                  <a:gd name="T2" fmla="*/ 154 w 154"/>
                  <a:gd name="T3" fmla="*/ 0 h 783"/>
                  <a:gd name="T4" fmla="*/ 154 w 154"/>
                  <a:gd name="T5" fmla="*/ 783 h 783"/>
                  <a:gd name="T6" fmla="*/ 0 w 154"/>
                  <a:gd name="T7" fmla="*/ 762 h 783"/>
                  <a:gd name="T8" fmla="*/ 0 w 154"/>
                  <a:gd name="T9" fmla="*/ 21 h 783"/>
                </a:gdLst>
                <a:ahLst/>
                <a:cxnLst>
                  <a:cxn ang="0">
                    <a:pos x="T0" y="T1"/>
                  </a:cxn>
                  <a:cxn ang="0">
                    <a:pos x="T2" y="T3"/>
                  </a:cxn>
                  <a:cxn ang="0">
                    <a:pos x="T4" y="T5"/>
                  </a:cxn>
                  <a:cxn ang="0">
                    <a:pos x="T6" y="T7"/>
                  </a:cxn>
                  <a:cxn ang="0">
                    <a:pos x="T8" y="T9"/>
                  </a:cxn>
                </a:cxnLst>
                <a:rect l="0" t="0" r="r" b="b"/>
                <a:pathLst>
                  <a:path w="154" h="783">
                    <a:moveTo>
                      <a:pt x="0" y="21"/>
                    </a:moveTo>
                    <a:lnTo>
                      <a:pt x="154" y="0"/>
                    </a:lnTo>
                    <a:lnTo>
                      <a:pt x="154" y="783"/>
                    </a:lnTo>
                    <a:lnTo>
                      <a:pt x="0" y="762"/>
                    </a:lnTo>
                    <a:lnTo>
                      <a:pt x="0" y="21"/>
                    </a:lnTo>
                    <a:close/>
                  </a:path>
                </a:pathLst>
              </a:cu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759" name="Freeform 474"/>
              <p:cNvSpPr>
                <a:spLocks/>
              </p:cNvSpPr>
              <p:nvPr/>
            </p:nvSpPr>
            <p:spPr bwMode="auto">
              <a:xfrm>
                <a:off x="11948508" y="7340332"/>
                <a:ext cx="157112" cy="806233"/>
              </a:xfrm>
              <a:custGeom>
                <a:avLst/>
                <a:gdLst>
                  <a:gd name="T0" fmla="*/ 153 w 153"/>
                  <a:gd name="T1" fmla="*/ 20 h 780"/>
                  <a:gd name="T2" fmla="*/ 0 w 153"/>
                  <a:gd name="T3" fmla="*/ 0 h 780"/>
                  <a:gd name="T4" fmla="*/ 0 w 153"/>
                  <a:gd name="T5" fmla="*/ 780 h 780"/>
                  <a:gd name="T6" fmla="*/ 153 w 153"/>
                  <a:gd name="T7" fmla="*/ 761 h 780"/>
                  <a:gd name="T8" fmla="*/ 153 w 153"/>
                  <a:gd name="T9" fmla="*/ 20 h 780"/>
                </a:gdLst>
                <a:ahLst/>
                <a:cxnLst>
                  <a:cxn ang="0">
                    <a:pos x="T0" y="T1"/>
                  </a:cxn>
                  <a:cxn ang="0">
                    <a:pos x="T2" y="T3"/>
                  </a:cxn>
                  <a:cxn ang="0">
                    <a:pos x="T4" y="T5"/>
                  </a:cxn>
                  <a:cxn ang="0">
                    <a:pos x="T6" y="T7"/>
                  </a:cxn>
                  <a:cxn ang="0">
                    <a:pos x="T8" y="T9"/>
                  </a:cxn>
                </a:cxnLst>
                <a:rect l="0" t="0" r="r" b="b"/>
                <a:pathLst>
                  <a:path w="153" h="780">
                    <a:moveTo>
                      <a:pt x="153" y="20"/>
                    </a:moveTo>
                    <a:lnTo>
                      <a:pt x="0" y="0"/>
                    </a:lnTo>
                    <a:lnTo>
                      <a:pt x="0" y="780"/>
                    </a:lnTo>
                    <a:lnTo>
                      <a:pt x="153" y="761"/>
                    </a:lnTo>
                    <a:lnTo>
                      <a:pt x="153" y="20"/>
                    </a:lnTo>
                    <a:close/>
                  </a:path>
                </a:pathLst>
              </a:cu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760" name="Freeform 475"/>
              <p:cNvSpPr>
                <a:spLocks/>
              </p:cNvSpPr>
              <p:nvPr/>
            </p:nvSpPr>
            <p:spPr bwMode="auto">
              <a:xfrm>
                <a:off x="11123669" y="7327929"/>
                <a:ext cx="95094" cy="808300"/>
              </a:xfrm>
              <a:custGeom>
                <a:avLst/>
                <a:gdLst>
                  <a:gd name="T0" fmla="*/ 0 w 92"/>
                  <a:gd name="T1" fmla="*/ 25 h 781"/>
                  <a:gd name="T2" fmla="*/ 92 w 92"/>
                  <a:gd name="T3" fmla="*/ 0 h 781"/>
                  <a:gd name="T4" fmla="*/ 92 w 92"/>
                  <a:gd name="T5" fmla="*/ 781 h 781"/>
                  <a:gd name="T6" fmla="*/ 0 w 92"/>
                  <a:gd name="T7" fmla="*/ 781 h 781"/>
                  <a:gd name="T8" fmla="*/ 0 w 92"/>
                  <a:gd name="T9" fmla="*/ 25 h 781"/>
                </a:gdLst>
                <a:ahLst/>
                <a:cxnLst>
                  <a:cxn ang="0">
                    <a:pos x="T0" y="T1"/>
                  </a:cxn>
                  <a:cxn ang="0">
                    <a:pos x="T2" y="T3"/>
                  </a:cxn>
                  <a:cxn ang="0">
                    <a:pos x="T4" y="T5"/>
                  </a:cxn>
                  <a:cxn ang="0">
                    <a:pos x="T6" y="T7"/>
                  </a:cxn>
                  <a:cxn ang="0">
                    <a:pos x="T8" y="T9"/>
                  </a:cxn>
                </a:cxnLst>
                <a:rect l="0" t="0" r="r" b="b"/>
                <a:pathLst>
                  <a:path w="92" h="781">
                    <a:moveTo>
                      <a:pt x="0" y="25"/>
                    </a:moveTo>
                    <a:lnTo>
                      <a:pt x="92" y="0"/>
                    </a:lnTo>
                    <a:lnTo>
                      <a:pt x="92" y="781"/>
                    </a:lnTo>
                    <a:lnTo>
                      <a:pt x="0" y="781"/>
                    </a:lnTo>
                    <a:lnTo>
                      <a:pt x="0" y="25"/>
                    </a:lnTo>
                    <a:close/>
                  </a:path>
                </a:pathLst>
              </a:cu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761" name="Freeform 476"/>
              <p:cNvSpPr>
                <a:spLocks/>
              </p:cNvSpPr>
              <p:nvPr/>
            </p:nvSpPr>
            <p:spPr bwMode="auto">
              <a:xfrm>
                <a:off x="11673561" y="7334131"/>
                <a:ext cx="95094" cy="808300"/>
              </a:xfrm>
              <a:custGeom>
                <a:avLst/>
                <a:gdLst>
                  <a:gd name="T0" fmla="*/ 91 w 91"/>
                  <a:gd name="T1" fmla="*/ 27 h 783"/>
                  <a:gd name="T2" fmla="*/ 0 w 91"/>
                  <a:gd name="T3" fmla="*/ 0 h 783"/>
                  <a:gd name="T4" fmla="*/ 0 w 91"/>
                  <a:gd name="T5" fmla="*/ 783 h 783"/>
                  <a:gd name="T6" fmla="*/ 91 w 91"/>
                  <a:gd name="T7" fmla="*/ 783 h 783"/>
                  <a:gd name="T8" fmla="*/ 91 w 91"/>
                  <a:gd name="T9" fmla="*/ 27 h 783"/>
                </a:gdLst>
                <a:ahLst/>
                <a:cxnLst>
                  <a:cxn ang="0">
                    <a:pos x="T0" y="T1"/>
                  </a:cxn>
                  <a:cxn ang="0">
                    <a:pos x="T2" y="T3"/>
                  </a:cxn>
                  <a:cxn ang="0">
                    <a:pos x="T4" y="T5"/>
                  </a:cxn>
                  <a:cxn ang="0">
                    <a:pos x="T6" y="T7"/>
                  </a:cxn>
                  <a:cxn ang="0">
                    <a:pos x="T8" y="T9"/>
                  </a:cxn>
                </a:cxnLst>
                <a:rect l="0" t="0" r="r" b="b"/>
                <a:pathLst>
                  <a:path w="91" h="783">
                    <a:moveTo>
                      <a:pt x="91" y="27"/>
                    </a:moveTo>
                    <a:lnTo>
                      <a:pt x="0" y="0"/>
                    </a:lnTo>
                    <a:lnTo>
                      <a:pt x="0" y="783"/>
                    </a:lnTo>
                    <a:lnTo>
                      <a:pt x="91" y="783"/>
                    </a:lnTo>
                    <a:lnTo>
                      <a:pt x="91" y="27"/>
                    </a:lnTo>
                    <a:close/>
                  </a:path>
                </a:pathLst>
              </a:cu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762" name="Freeform 479"/>
              <p:cNvSpPr>
                <a:spLocks/>
              </p:cNvSpPr>
              <p:nvPr/>
            </p:nvSpPr>
            <p:spPr bwMode="auto">
              <a:xfrm>
                <a:off x="10997565" y="7528453"/>
                <a:ext cx="51682" cy="28942"/>
              </a:xfrm>
              <a:custGeom>
                <a:avLst/>
                <a:gdLst>
                  <a:gd name="T0" fmla="*/ 0 w 49"/>
                  <a:gd name="T1" fmla="*/ 12 h 29"/>
                  <a:gd name="T2" fmla="*/ 49 w 49"/>
                  <a:gd name="T3" fmla="*/ 0 h 29"/>
                  <a:gd name="T4" fmla="*/ 49 w 49"/>
                  <a:gd name="T5" fmla="*/ 19 h 29"/>
                  <a:gd name="T6" fmla="*/ 0 w 49"/>
                  <a:gd name="T7" fmla="*/ 29 h 29"/>
                  <a:gd name="T8" fmla="*/ 0 w 49"/>
                  <a:gd name="T9" fmla="*/ 12 h 29"/>
                </a:gdLst>
                <a:ahLst/>
                <a:cxnLst>
                  <a:cxn ang="0">
                    <a:pos x="T0" y="T1"/>
                  </a:cxn>
                  <a:cxn ang="0">
                    <a:pos x="T2" y="T3"/>
                  </a:cxn>
                  <a:cxn ang="0">
                    <a:pos x="T4" y="T5"/>
                  </a:cxn>
                  <a:cxn ang="0">
                    <a:pos x="T6" y="T7"/>
                  </a:cxn>
                  <a:cxn ang="0">
                    <a:pos x="T8" y="T9"/>
                  </a:cxn>
                </a:cxnLst>
                <a:rect l="0" t="0" r="r" b="b"/>
                <a:pathLst>
                  <a:path w="49" h="29">
                    <a:moveTo>
                      <a:pt x="0" y="12"/>
                    </a:moveTo>
                    <a:lnTo>
                      <a:pt x="49" y="0"/>
                    </a:lnTo>
                    <a:lnTo>
                      <a:pt x="49" y="19"/>
                    </a:lnTo>
                    <a:lnTo>
                      <a:pt x="0" y="29"/>
                    </a:lnTo>
                    <a:lnTo>
                      <a:pt x="0" y="12"/>
                    </a:lnTo>
                    <a:close/>
                  </a:path>
                </a:pathLst>
              </a:custGeom>
              <a:solidFill>
                <a:schemeClr val="accent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763" name="Freeform 480"/>
              <p:cNvSpPr>
                <a:spLocks/>
              </p:cNvSpPr>
              <p:nvPr/>
            </p:nvSpPr>
            <p:spPr bwMode="auto">
              <a:xfrm>
                <a:off x="11843077" y="7532588"/>
                <a:ext cx="53749" cy="31009"/>
              </a:xfrm>
              <a:custGeom>
                <a:avLst/>
                <a:gdLst>
                  <a:gd name="T0" fmla="*/ 51 w 51"/>
                  <a:gd name="T1" fmla="*/ 11 h 30"/>
                  <a:gd name="T2" fmla="*/ 0 w 51"/>
                  <a:gd name="T3" fmla="*/ 0 h 30"/>
                  <a:gd name="T4" fmla="*/ 0 w 51"/>
                  <a:gd name="T5" fmla="*/ 19 h 30"/>
                  <a:gd name="T6" fmla="*/ 50 w 51"/>
                  <a:gd name="T7" fmla="*/ 30 h 30"/>
                  <a:gd name="T8" fmla="*/ 51 w 51"/>
                  <a:gd name="T9" fmla="*/ 11 h 30"/>
                </a:gdLst>
                <a:ahLst/>
                <a:cxnLst>
                  <a:cxn ang="0">
                    <a:pos x="T0" y="T1"/>
                  </a:cxn>
                  <a:cxn ang="0">
                    <a:pos x="T2" y="T3"/>
                  </a:cxn>
                  <a:cxn ang="0">
                    <a:pos x="T4" y="T5"/>
                  </a:cxn>
                  <a:cxn ang="0">
                    <a:pos x="T6" y="T7"/>
                  </a:cxn>
                  <a:cxn ang="0">
                    <a:pos x="T8" y="T9"/>
                  </a:cxn>
                </a:cxnLst>
                <a:rect l="0" t="0" r="r" b="b"/>
                <a:pathLst>
                  <a:path w="51" h="30">
                    <a:moveTo>
                      <a:pt x="51" y="11"/>
                    </a:moveTo>
                    <a:lnTo>
                      <a:pt x="0" y="0"/>
                    </a:lnTo>
                    <a:lnTo>
                      <a:pt x="0" y="19"/>
                    </a:lnTo>
                    <a:lnTo>
                      <a:pt x="50" y="30"/>
                    </a:lnTo>
                    <a:lnTo>
                      <a:pt x="51" y="11"/>
                    </a:lnTo>
                    <a:close/>
                  </a:path>
                </a:pathLst>
              </a:custGeom>
              <a:solidFill>
                <a:schemeClr val="accent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764" name="Freeform 481"/>
              <p:cNvSpPr>
                <a:spLocks/>
              </p:cNvSpPr>
              <p:nvPr/>
            </p:nvSpPr>
            <p:spPr bwMode="auto">
              <a:xfrm>
                <a:off x="11001700" y="7770323"/>
                <a:ext cx="51682" cy="26874"/>
              </a:xfrm>
              <a:custGeom>
                <a:avLst/>
                <a:gdLst>
                  <a:gd name="T0" fmla="*/ 0 w 51"/>
                  <a:gd name="T1" fmla="*/ 8 h 27"/>
                  <a:gd name="T2" fmla="*/ 51 w 51"/>
                  <a:gd name="T3" fmla="*/ 0 h 27"/>
                  <a:gd name="T4" fmla="*/ 50 w 51"/>
                  <a:gd name="T5" fmla="*/ 19 h 27"/>
                  <a:gd name="T6" fmla="*/ 0 w 51"/>
                  <a:gd name="T7" fmla="*/ 27 h 27"/>
                  <a:gd name="T8" fmla="*/ 0 w 51"/>
                  <a:gd name="T9" fmla="*/ 8 h 27"/>
                </a:gdLst>
                <a:ahLst/>
                <a:cxnLst>
                  <a:cxn ang="0">
                    <a:pos x="T0" y="T1"/>
                  </a:cxn>
                  <a:cxn ang="0">
                    <a:pos x="T2" y="T3"/>
                  </a:cxn>
                  <a:cxn ang="0">
                    <a:pos x="T4" y="T5"/>
                  </a:cxn>
                  <a:cxn ang="0">
                    <a:pos x="T6" y="T7"/>
                  </a:cxn>
                  <a:cxn ang="0">
                    <a:pos x="T8" y="T9"/>
                  </a:cxn>
                </a:cxnLst>
                <a:rect l="0" t="0" r="r" b="b"/>
                <a:pathLst>
                  <a:path w="51" h="27">
                    <a:moveTo>
                      <a:pt x="0" y="8"/>
                    </a:moveTo>
                    <a:lnTo>
                      <a:pt x="51" y="0"/>
                    </a:lnTo>
                    <a:lnTo>
                      <a:pt x="50" y="19"/>
                    </a:lnTo>
                    <a:lnTo>
                      <a:pt x="0" y="27"/>
                    </a:lnTo>
                    <a:lnTo>
                      <a:pt x="0" y="8"/>
                    </a:lnTo>
                    <a:close/>
                  </a:path>
                </a:pathLst>
              </a:custGeom>
              <a:solidFill>
                <a:schemeClr val="accent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765" name="Freeform 482"/>
              <p:cNvSpPr>
                <a:spLocks/>
              </p:cNvSpPr>
              <p:nvPr/>
            </p:nvSpPr>
            <p:spPr bwMode="auto">
              <a:xfrm>
                <a:off x="11838942" y="7776525"/>
                <a:ext cx="53749" cy="26874"/>
              </a:xfrm>
              <a:custGeom>
                <a:avLst/>
                <a:gdLst>
                  <a:gd name="T0" fmla="*/ 49 w 51"/>
                  <a:gd name="T1" fmla="*/ 7 h 26"/>
                  <a:gd name="T2" fmla="*/ 0 w 51"/>
                  <a:gd name="T3" fmla="*/ 0 h 26"/>
                  <a:gd name="T4" fmla="*/ 0 w 51"/>
                  <a:gd name="T5" fmla="*/ 18 h 26"/>
                  <a:gd name="T6" fmla="*/ 51 w 51"/>
                  <a:gd name="T7" fmla="*/ 26 h 26"/>
                  <a:gd name="T8" fmla="*/ 49 w 51"/>
                  <a:gd name="T9" fmla="*/ 7 h 26"/>
                </a:gdLst>
                <a:ahLst/>
                <a:cxnLst>
                  <a:cxn ang="0">
                    <a:pos x="T0" y="T1"/>
                  </a:cxn>
                  <a:cxn ang="0">
                    <a:pos x="T2" y="T3"/>
                  </a:cxn>
                  <a:cxn ang="0">
                    <a:pos x="T4" y="T5"/>
                  </a:cxn>
                  <a:cxn ang="0">
                    <a:pos x="T6" y="T7"/>
                  </a:cxn>
                  <a:cxn ang="0">
                    <a:pos x="T8" y="T9"/>
                  </a:cxn>
                </a:cxnLst>
                <a:rect l="0" t="0" r="r" b="b"/>
                <a:pathLst>
                  <a:path w="51" h="26">
                    <a:moveTo>
                      <a:pt x="49" y="7"/>
                    </a:moveTo>
                    <a:lnTo>
                      <a:pt x="0" y="0"/>
                    </a:lnTo>
                    <a:lnTo>
                      <a:pt x="0" y="18"/>
                    </a:lnTo>
                    <a:lnTo>
                      <a:pt x="51" y="26"/>
                    </a:lnTo>
                    <a:lnTo>
                      <a:pt x="49" y="7"/>
                    </a:lnTo>
                    <a:close/>
                  </a:path>
                </a:pathLst>
              </a:custGeom>
              <a:solidFill>
                <a:schemeClr val="accent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766" name="Freeform 483"/>
              <p:cNvSpPr>
                <a:spLocks/>
              </p:cNvSpPr>
              <p:nvPr/>
            </p:nvSpPr>
            <p:spPr bwMode="auto">
              <a:xfrm>
                <a:off x="10993431" y="7404417"/>
                <a:ext cx="51682" cy="28942"/>
              </a:xfrm>
              <a:custGeom>
                <a:avLst/>
                <a:gdLst>
                  <a:gd name="T0" fmla="*/ 0 w 51"/>
                  <a:gd name="T1" fmla="*/ 11 h 29"/>
                  <a:gd name="T2" fmla="*/ 51 w 51"/>
                  <a:gd name="T3" fmla="*/ 0 h 29"/>
                  <a:gd name="T4" fmla="*/ 51 w 51"/>
                  <a:gd name="T5" fmla="*/ 19 h 29"/>
                  <a:gd name="T6" fmla="*/ 0 w 51"/>
                  <a:gd name="T7" fmla="*/ 29 h 29"/>
                  <a:gd name="T8" fmla="*/ 0 w 51"/>
                  <a:gd name="T9" fmla="*/ 11 h 29"/>
                </a:gdLst>
                <a:ahLst/>
                <a:cxnLst>
                  <a:cxn ang="0">
                    <a:pos x="T0" y="T1"/>
                  </a:cxn>
                  <a:cxn ang="0">
                    <a:pos x="T2" y="T3"/>
                  </a:cxn>
                  <a:cxn ang="0">
                    <a:pos x="T4" y="T5"/>
                  </a:cxn>
                  <a:cxn ang="0">
                    <a:pos x="T6" y="T7"/>
                  </a:cxn>
                  <a:cxn ang="0">
                    <a:pos x="T8" y="T9"/>
                  </a:cxn>
                </a:cxnLst>
                <a:rect l="0" t="0" r="r" b="b"/>
                <a:pathLst>
                  <a:path w="51" h="29">
                    <a:moveTo>
                      <a:pt x="0" y="11"/>
                    </a:moveTo>
                    <a:lnTo>
                      <a:pt x="51" y="0"/>
                    </a:lnTo>
                    <a:lnTo>
                      <a:pt x="51" y="19"/>
                    </a:lnTo>
                    <a:lnTo>
                      <a:pt x="0" y="29"/>
                    </a:lnTo>
                    <a:lnTo>
                      <a:pt x="0" y="11"/>
                    </a:lnTo>
                    <a:close/>
                  </a:path>
                </a:pathLst>
              </a:custGeom>
              <a:solidFill>
                <a:schemeClr val="accent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767" name="Freeform 484"/>
              <p:cNvSpPr>
                <a:spLocks/>
              </p:cNvSpPr>
              <p:nvPr/>
            </p:nvSpPr>
            <p:spPr bwMode="auto">
              <a:xfrm>
                <a:off x="11847211" y="7408552"/>
                <a:ext cx="51682" cy="31009"/>
              </a:xfrm>
              <a:custGeom>
                <a:avLst/>
                <a:gdLst>
                  <a:gd name="T0" fmla="*/ 49 w 49"/>
                  <a:gd name="T1" fmla="*/ 12 h 30"/>
                  <a:gd name="T2" fmla="*/ 0 w 49"/>
                  <a:gd name="T3" fmla="*/ 0 h 30"/>
                  <a:gd name="T4" fmla="*/ 0 w 49"/>
                  <a:gd name="T5" fmla="*/ 20 h 30"/>
                  <a:gd name="T6" fmla="*/ 49 w 49"/>
                  <a:gd name="T7" fmla="*/ 30 h 30"/>
                  <a:gd name="T8" fmla="*/ 49 w 49"/>
                  <a:gd name="T9" fmla="*/ 12 h 30"/>
                </a:gdLst>
                <a:ahLst/>
                <a:cxnLst>
                  <a:cxn ang="0">
                    <a:pos x="T0" y="T1"/>
                  </a:cxn>
                  <a:cxn ang="0">
                    <a:pos x="T2" y="T3"/>
                  </a:cxn>
                  <a:cxn ang="0">
                    <a:pos x="T4" y="T5"/>
                  </a:cxn>
                  <a:cxn ang="0">
                    <a:pos x="T6" y="T7"/>
                  </a:cxn>
                  <a:cxn ang="0">
                    <a:pos x="T8" y="T9"/>
                  </a:cxn>
                </a:cxnLst>
                <a:rect l="0" t="0" r="r" b="b"/>
                <a:pathLst>
                  <a:path w="49" h="30">
                    <a:moveTo>
                      <a:pt x="49" y="12"/>
                    </a:moveTo>
                    <a:lnTo>
                      <a:pt x="0" y="0"/>
                    </a:lnTo>
                    <a:lnTo>
                      <a:pt x="0" y="20"/>
                    </a:lnTo>
                    <a:lnTo>
                      <a:pt x="49" y="30"/>
                    </a:lnTo>
                    <a:lnTo>
                      <a:pt x="49" y="12"/>
                    </a:lnTo>
                    <a:close/>
                  </a:path>
                </a:pathLst>
              </a:custGeom>
              <a:solidFill>
                <a:schemeClr val="accent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768" name="Freeform 485"/>
              <p:cNvSpPr>
                <a:spLocks/>
              </p:cNvSpPr>
              <p:nvPr/>
            </p:nvSpPr>
            <p:spPr bwMode="auto">
              <a:xfrm>
                <a:off x="10999633" y="7646287"/>
                <a:ext cx="51682" cy="31009"/>
              </a:xfrm>
              <a:custGeom>
                <a:avLst/>
                <a:gdLst>
                  <a:gd name="T0" fmla="*/ 0 w 49"/>
                  <a:gd name="T1" fmla="*/ 12 h 30"/>
                  <a:gd name="T2" fmla="*/ 49 w 49"/>
                  <a:gd name="T3" fmla="*/ 0 h 30"/>
                  <a:gd name="T4" fmla="*/ 49 w 49"/>
                  <a:gd name="T5" fmla="*/ 19 h 30"/>
                  <a:gd name="T6" fmla="*/ 0 w 49"/>
                  <a:gd name="T7" fmla="*/ 30 h 30"/>
                  <a:gd name="T8" fmla="*/ 0 w 49"/>
                  <a:gd name="T9" fmla="*/ 12 h 30"/>
                </a:gdLst>
                <a:ahLst/>
                <a:cxnLst>
                  <a:cxn ang="0">
                    <a:pos x="T0" y="T1"/>
                  </a:cxn>
                  <a:cxn ang="0">
                    <a:pos x="T2" y="T3"/>
                  </a:cxn>
                  <a:cxn ang="0">
                    <a:pos x="T4" y="T5"/>
                  </a:cxn>
                  <a:cxn ang="0">
                    <a:pos x="T6" y="T7"/>
                  </a:cxn>
                  <a:cxn ang="0">
                    <a:pos x="T8" y="T9"/>
                  </a:cxn>
                </a:cxnLst>
                <a:rect l="0" t="0" r="r" b="b"/>
                <a:pathLst>
                  <a:path w="49" h="30">
                    <a:moveTo>
                      <a:pt x="0" y="12"/>
                    </a:moveTo>
                    <a:lnTo>
                      <a:pt x="49" y="0"/>
                    </a:lnTo>
                    <a:lnTo>
                      <a:pt x="49" y="19"/>
                    </a:lnTo>
                    <a:lnTo>
                      <a:pt x="0" y="30"/>
                    </a:lnTo>
                    <a:lnTo>
                      <a:pt x="0" y="12"/>
                    </a:lnTo>
                    <a:close/>
                  </a:path>
                </a:pathLst>
              </a:custGeom>
              <a:solidFill>
                <a:schemeClr val="accent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769" name="Freeform 486"/>
              <p:cNvSpPr>
                <a:spLocks/>
              </p:cNvSpPr>
              <p:nvPr/>
            </p:nvSpPr>
            <p:spPr bwMode="auto">
              <a:xfrm>
                <a:off x="11841010" y="7652489"/>
                <a:ext cx="51682" cy="28942"/>
              </a:xfrm>
              <a:custGeom>
                <a:avLst/>
                <a:gdLst>
                  <a:gd name="T0" fmla="*/ 51 w 51"/>
                  <a:gd name="T1" fmla="*/ 12 h 29"/>
                  <a:gd name="T2" fmla="*/ 0 w 51"/>
                  <a:gd name="T3" fmla="*/ 0 h 29"/>
                  <a:gd name="T4" fmla="*/ 0 w 51"/>
                  <a:gd name="T5" fmla="*/ 18 h 29"/>
                  <a:gd name="T6" fmla="*/ 51 w 51"/>
                  <a:gd name="T7" fmla="*/ 29 h 29"/>
                  <a:gd name="T8" fmla="*/ 51 w 51"/>
                  <a:gd name="T9" fmla="*/ 12 h 29"/>
                </a:gdLst>
                <a:ahLst/>
                <a:cxnLst>
                  <a:cxn ang="0">
                    <a:pos x="T0" y="T1"/>
                  </a:cxn>
                  <a:cxn ang="0">
                    <a:pos x="T2" y="T3"/>
                  </a:cxn>
                  <a:cxn ang="0">
                    <a:pos x="T4" y="T5"/>
                  </a:cxn>
                  <a:cxn ang="0">
                    <a:pos x="T6" y="T7"/>
                  </a:cxn>
                  <a:cxn ang="0">
                    <a:pos x="T8" y="T9"/>
                  </a:cxn>
                </a:cxnLst>
                <a:rect l="0" t="0" r="r" b="b"/>
                <a:pathLst>
                  <a:path w="51" h="29">
                    <a:moveTo>
                      <a:pt x="51" y="12"/>
                    </a:moveTo>
                    <a:lnTo>
                      <a:pt x="0" y="0"/>
                    </a:lnTo>
                    <a:lnTo>
                      <a:pt x="0" y="18"/>
                    </a:lnTo>
                    <a:lnTo>
                      <a:pt x="51" y="29"/>
                    </a:lnTo>
                    <a:lnTo>
                      <a:pt x="51" y="12"/>
                    </a:lnTo>
                    <a:close/>
                  </a:path>
                </a:pathLst>
              </a:custGeom>
              <a:solidFill>
                <a:schemeClr val="accent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770" name="Freeform 487"/>
              <p:cNvSpPr>
                <a:spLocks/>
              </p:cNvSpPr>
              <p:nvPr/>
            </p:nvSpPr>
            <p:spPr bwMode="auto">
              <a:xfrm>
                <a:off x="10997565" y="7890224"/>
                <a:ext cx="53749" cy="26874"/>
              </a:xfrm>
              <a:custGeom>
                <a:avLst/>
                <a:gdLst>
                  <a:gd name="T0" fmla="*/ 1 w 50"/>
                  <a:gd name="T1" fmla="*/ 8 h 27"/>
                  <a:gd name="T2" fmla="*/ 50 w 50"/>
                  <a:gd name="T3" fmla="*/ 0 h 27"/>
                  <a:gd name="T4" fmla="*/ 50 w 50"/>
                  <a:gd name="T5" fmla="*/ 19 h 27"/>
                  <a:gd name="T6" fmla="*/ 0 w 50"/>
                  <a:gd name="T7" fmla="*/ 27 h 27"/>
                  <a:gd name="T8" fmla="*/ 1 w 50"/>
                  <a:gd name="T9" fmla="*/ 8 h 27"/>
                </a:gdLst>
                <a:ahLst/>
                <a:cxnLst>
                  <a:cxn ang="0">
                    <a:pos x="T0" y="T1"/>
                  </a:cxn>
                  <a:cxn ang="0">
                    <a:pos x="T2" y="T3"/>
                  </a:cxn>
                  <a:cxn ang="0">
                    <a:pos x="T4" y="T5"/>
                  </a:cxn>
                  <a:cxn ang="0">
                    <a:pos x="T6" y="T7"/>
                  </a:cxn>
                  <a:cxn ang="0">
                    <a:pos x="T8" y="T9"/>
                  </a:cxn>
                </a:cxnLst>
                <a:rect l="0" t="0" r="r" b="b"/>
                <a:pathLst>
                  <a:path w="50" h="27">
                    <a:moveTo>
                      <a:pt x="1" y="8"/>
                    </a:moveTo>
                    <a:lnTo>
                      <a:pt x="50" y="0"/>
                    </a:lnTo>
                    <a:lnTo>
                      <a:pt x="50" y="19"/>
                    </a:lnTo>
                    <a:lnTo>
                      <a:pt x="0" y="27"/>
                    </a:lnTo>
                    <a:lnTo>
                      <a:pt x="1" y="8"/>
                    </a:lnTo>
                    <a:close/>
                  </a:path>
                </a:pathLst>
              </a:custGeom>
              <a:solidFill>
                <a:schemeClr val="accent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771" name="Freeform 488"/>
              <p:cNvSpPr>
                <a:spLocks/>
              </p:cNvSpPr>
              <p:nvPr/>
            </p:nvSpPr>
            <p:spPr bwMode="auto">
              <a:xfrm>
                <a:off x="11841010" y="7896426"/>
                <a:ext cx="51682" cy="24807"/>
              </a:xfrm>
              <a:custGeom>
                <a:avLst/>
                <a:gdLst>
                  <a:gd name="T0" fmla="*/ 51 w 51"/>
                  <a:gd name="T1" fmla="*/ 8 h 25"/>
                  <a:gd name="T2" fmla="*/ 0 w 51"/>
                  <a:gd name="T3" fmla="*/ 0 h 25"/>
                  <a:gd name="T4" fmla="*/ 1 w 51"/>
                  <a:gd name="T5" fmla="*/ 19 h 25"/>
                  <a:gd name="T6" fmla="*/ 51 w 51"/>
                  <a:gd name="T7" fmla="*/ 25 h 25"/>
                  <a:gd name="T8" fmla="*/ 51 w 51"/>
                  <a:gd name="T9" fmla="*/ 8 h 25"/>
                </a:gdLst>
                <a:ahLst/>
                <a:cxnLst>
                  <a:cxn ang="0">
                    <a:pos x="T0" y="T1"/>
                  </a:cxn>
                  <a:cxn ang="0">
                    <a:pos x="T2" y="T3"/>
                  </a:cxn>
                  <a:cxn ang="0">
                    <a:pos x="T4" y="T5"/>
                  </a:cxn>
                  <a:cxn ang="0">
                    <a:pos x="T6" y="T7"/>
                  </a:cxn>
                  <a:cxn ang="0">
                    <a:pos x="T8" y="T9"/>
                  </a:cxn>
                </a:cxnLst>
                <a:rect l="0" t="0" r="r" b="b"/>
                <a:pathLst>
                  <a:path w="51" h="25">
                    <a:moveTo>
                      <a:pt x="51" y="8"/>
                    </a:moveTo>
                    <a:lnTo>
                      <a:pt x="0" y="0"/>
                    </a:lnTo>
                    <a:lnTo>
                      <a:pt x="1" y="19"/>
                    </a:lnTo>
                    <a:lnTo>
                      <a:pt x="51" y="25"/>
                    </a:lnTo>
                    <a:lnTo>
                      <a:pt x="51" y="8"/>
                    </a:lnTo>
                    <a:close/>
                  </a:path>
                </a:pathLst>
              </a:custGeom>
              <a:solidFill>
                <a:schemeClr val="accent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772" name="Freeform 489"/>
              <p:cNvSpPr>
                <a:spLocks/>
              </p:cNvSpPr>
              <p:nvPr/>
            </p:nvSpPr>
            <p:spPr bwMode="auto">
              <a:xfrm>
                <a:off x="11003767" y="8014260"/>
                <a:ext cx="51682" cy="26874"/>
              </a:xfrm>
              <a:custGeom>
                <a:avLst/>
                <a:gdLst>
                  <a:gd name="T0" fmla="*/ 0 w 51"/>
                  <a:gd name="T1" fmla="*/ 8 h 27"/>
                  <a:gd name="T2" fmla="*/ 51 w 51"/>
                  <a:gd name="T3" fmla="*/ 0 h 27"/>
                  <a:gd name="T4" fmla="*/ 50 w 51"/>
                  <a:gd name="T5" fmla="*/ 19 h 27"/>
                  <a:gd name="T6" fmla="*/ 0 w 51"/>
                  <a:gd name="T7" fmla="*/ 27 h 27"/>
                  <a:gd name="T8" fmla="*/ 0 w 51"/>
                  <a:gd name="T9" fmla="*/ 8 h 27"/>
                </a:gdLst>
                <a:ahLst/>
                <a:cxnLst>
                  <a:cxn ang="0">
                    <a:pos x="T0" y="T1"/>
                  </a:cxn>
                  <a:cxn ang="0">
                    <a:pos x="T2" y="T3"/>
                  </a:cxn>
                  <a:cxn ang="0">
                    <a:pos x="T4" y="T5"/>
                  </a:cxn>
                  <a:cxn ang="0">
                    <a:pos x="T6" y="T7"/>
                  </a:cxn>
                  <a:cxn ang="0">
                    <a:pos x="T8" y="T9"/>
                  </a:cxn>
                </a:cxnLst>
                <a:rect l="0" t="0" r="r" b="b"/>
                <a:pathLst>
                  <a:path w="51" h="27">
                    <a:moveTo>
                      <a:pt x="0" y="8"/>
                    </a:moveTo>
                    <a:lnTo>
                      <a:pt x="51" y="0"/>
                    </a:lnTo>
                    <a:lnTo>
                      <a:pt x="50" y="19"/>
                    </a:lnTo>
                    <a:lnTo>
                      <a:pt x="0" y="27"/>
                    </a:lnTo>
                    <a:lnTo>
                      <a:pt x="0" y="8"/>
                    </a:lnTo>
                    <a:close/>
                  </a:path>
                </a:pathLst>
              </a:custGeom>
              <a:solidFill>
                <a:schemeClr val="accent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773" name="Freeform 490"/>
              <p:cNvSpPr>
                <a:spLocks/>
              </p:cNvSpPr>
              <p:nvPr/>
            </p:nvSpPr>
            <p:spPr bwMode="auto">
              <a:xfrm>
                <a:off x="11836875" y="8018395"/>
                <a:ext cx="53749" cy="28942"/>
              </a:xfrm>
              <a:custGeom>
                <a:avLst/>
                <a:gdLst>
                  <a:gd name="T0" fmla="*/ 50 w 50"/>
                  <a:gd name="T1" fmla="*/ 8 h 26"/>
                  <a:gd name="T2" fmla="*/ 0 w 50"/>
                  <a:gd name="T3" fmla="*/ 0 h 26"/>
                  <a:gd name="T4" fmla="*/ 1 w 50"/>
                  <a:gd name="T5" fmla="*/ 18 h 26"/>
                  <a:gd name="T6" fmla="*/ 50 w 50"/>
                  <a:gd name="T7" fmla="*/ 26 h 26"/>
                  <a:gd name="T8" fmla="*/ 50 w 50"/>
                  <a:gd name="T9" fmla="*/ 8 h 26"/>
                </a:gdLst>
                <a:ahLst/>
                <a:cxnLst>
                  <a:cxn ang="0">
                    <a:pos x="T0" y="T1"/>
                  </a:cxn>
                  <a:cxn ang="0">
                    <a:pos x="T2" y="T3"/>
                  </a:cxn>
                  <a:cxn ang="0">
                    <a:pos x="T4" y="T5"/>
                  </a:cxn>
                  <a:cxn ang="0">
                    <a:pos x="T6" y="T7"/>
                  </a:cxn>
                  <a:cxn ang="0">
                    <a:pos x="T8" y="T9"/>
                  </a:cxn>
                </a:cxnLst>
                <a:rect l="0" t="0" r="r" b="b"/>
                <a:pathLst>
                  <a:path w="50" h="26">
                    <a:moveTo>
                      <a:pt x="50" y="8"/>
                    </a:moveTo>
                    <a:lnTo>
                      <a:pt x="0" y="0"/>
                    </a:lnTo>
                    <a:lnTo>
                      <a:pt x="1" y="18"/>
                    </a:lnTo>
                    <a:lnTo>
                      <a:pt x="50" y="26"/>
                    </a:lnTo>
                    <a:lnTo>
                      <a:pt x="50" y="8"/>
                    </a:lnTo>
                    <a:close/>
                  </a:path>
                </a:pathLst>
              </a:custGeom>
              <a:solidFill>
                <a:schemeClr val="accent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774" name="Freeform 491"/>
              <p:cNvSpPr>
                <a:spLocks/>
              </p:cNvSpPr>
              <p:nvPr/>
            </p:nvSpPr>
            <p:spPr bwMode="auto">
              <a:xfrm>
                <a:off x="10993431" y="7344467"/>
                <a:ext cx="51682" cy="31009"/>
              </a:xfrm>
              <a:custGeom>
                <a:avLst/>
                <a:gdLst>
                  <a:gd name="T0" fmla="*/ 0 w 51"/>
                  <a:gd name="T1" fmla="*/ 11 h 30"/>
                  <a:gd name="T2" fmla="*/ 51 w 51"/>
                  <a:gd name="T3" fmla="*/ 0 h 30"/>
                  <a:gd name="T4" fmla="*/ 51 w 51"/>
                  <a:gd name="T5" fmla="*/ 18 h 30"/>
                  <a:gd name="T6" fmla="*/ 0 w 51"/>
                  <a:gd name="T7" fmla="*/ 30 h 30"/>
                  <a:gd name="T8" fmla="*/ 0 w 51"/>
                  <a:gd name="T9" fmla="*/ 11 h 30"/>
                </a:gdLst>
                <a:ahLst/>
                <a:cxnLst>
                  <a:cxn ang="0">
                    <a:pos x="T0" y="T1"/>
                  </a:cxn>
                  <a:cxn ang="0">
                    <a:pos x="T2" y="T3"/>
                  </a:cxn>
                  <a:cxn ang="0">
                    <a:pos x="T4" y="T5"/>
                  </a:cxn>
                  <a:cxn ang="0">
                    <a:pos x="T6" y="T7"/>
                  </a:cxn>
                  <a:cxn ang="0">
                    <a:pos x="T8" y="T9"/>
                  </a:cxn>
                </a:cxnLst>
                <a:rect l="0" t="0" r="r" b="b"/>
                <a:pathLst>
                  <a:path w="51" h="30">
                    <a:moveTo>
                      <a:pt x="0" y="11"/>
                    </a:moveTo>
                    <a:lnTo>
                      <a:pt x="51" y="0"/>
                    </a:lnTo>
                    <a:lnTo>
                      <a:pt x="51" y="18"/>
                    </a:lnTo>
                    <a:lnTo>
                      <a:pt x="0" y="30"/>
                    </a:lnTo>
                    <a:lnTo>
                      <a:pt x="0" y="11"/>
                    </a:lnTo>
                    <a:close/>
                  </a:path>
                </a:pathLst>
              </a:custGeom>
              <a:solidFill>
                <a:schemeClr val="accent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152" name="Freeform 492"/>
              <p:cNvSpPr>
                <a:spLocks/>
              </p:cNvSpPr>
              <p:nvPr/>
            </p:nvSpPr>
            <p:spPr bwMode="auto">
              <a:xfrm>
                <a:off x="11847211" y="7350668"/>
                <a:ext cx="51682" cy="31009"/>
              </a:xfrm>
              <a:custGeom>
                <a:avLst/>
                <a:gdLst>
                  <a:gd name="T0" fmla="*/ 49 w 49"/>
                  <a:gd name="T1" fmla="*/ 11 h 30"/>
                  <a:gd name="T2" fmla="*/ 0 w 49"/>
                  <a:gd name="T3" fmla="*/ 0 h 30"/>
                  <a:gd name="T4" fmla="*/ 0 w 49"/>
                  <a:gd name="T5" fmla="*/ 18 h 30"/>
                  <a:gd name="T6" fmla="*/ 49 w 49"/>
                  <a:gd name="T7" fmla="*/ 30 h 30"/>
                  <a:gd name="T8" fmla="*/ 49 w 49"/>
                  <a:gd name="T9" fmla="*/ 11 h 30"/>
                </a:gdLst>
                <a:ahLst/>
                <a:cxnLst>
                  <a:cxn ang="0">
                    <a:pos x="T0" y="T1"/>
                  </a:cxn>
                  <a:cxn ang="0">
                    <a:pos x="T2" y="T3"/>
                  </a:cxn>
                  <a:cxn ang="0">
                    <a:pos x="T4" y="T5"/>
                  </a:cxn>
                  <a:cxn ang="0">
                    <a:pos x="T6" y="T7"/>
                  </a:cxn>
                  <a:cxn ang="0">
                    <a:pos x="T8" y="T9"/>
                  </a:cxn>
                </a:cxnLst>
                <a:rect l="0" t="0" r="r" b="b"/>
                <a:pathLst>
                  <a:path w="49" h="30">
                    <a:moveTo>
                      <a:pt x="49" y="11"/>
                    </a:moveTo>
                    <a:lnTo>
                      <a:pt x="0" y="0"/>
                    </a:lnTo>
                    <a:lnTo>
                      <a:pt x="0" y="18"/>
                    </a:lnTo>
                    <a:lnTo>
                      <a:pt x="49" y="30"/>
                    </a:lnTo>
                    <a:lnTo>
                      <a:pt x="49" y="11"/>
                    </a:lnTo>
                    <a:close/>
                  </a:path>
                </a:pathLst>
              </a:custGeom>
              <a:solidFill>
                <a:schemeClr val="accent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153" name="Freeform 493"/>
              <p:cNvSpPr>
                <a:spLocks/>
              </p:cNvSpPr>
              <p:nvPr/>
            </p:nvSpPr>
            <p:spPr bwMode="auto">
              <a:xfrm>
                <a:off x="10999633" y="7586337"/>
                <a:ext cx="51682" cy="31009"/>
              </a:xfrm>
              <a:custGeom>
                <a:avLst/>
                <a:gdLst>
                  <a:gd name="T0" fmla="*/ 0 w 49"/>
                  <a:gd name="T1" fmla="*/ 11 h 30"/>
                  <a:gd name="T2" fmla="*/ 49 w 49"/>
                  <a:gd name="T3" fmla="*/ 0 h 30"/>
                  <a:gd name="T4" fmla="*/ 49 w 49"/>
                  <a:gd name="T5" fmla="*/ 19 h 30"/>
                  <a:gd name="T6" fmla="*/ 0 w 49"/>
                  <a:gd name="T7" fmla="*/ 30 h 30"/>
                  <a:gd name="T8" fmla="*/ 0 w 49"/>
                  <a:gd name="T9" fmla="*/ 11 h 30"/>
                </a:gdLst>
                <a:ahLst/>
                <a:cxnLst>
                  <a:cxn ang="0">
                    <a:pos x="T0" y="T1"/>
                  </a:cxn>
                  <a:cxn ang="0">
                    <a:pos x="T2" y="T3"/>
                  </a:cxn>
                  <a:cxn ang="0">
                    <a:pos x="T4" y="T5"/>
                  </a:cxn>
                  <a:cxn ang="0">
                    <a:pos x="T6" y="T7"/>
                  </a:cxn>
                  <a:cxn ang="0">
                    <a:pos x="T8" y="T9"/>
                  </a:cxn>
                </a:cxnLst>
                <a:rect l="0" t="0" r="r" b="b"/>
                <a:pathLst>
                  <a:path w="49" h="30">
                    <a:moveTo>
                      <a:pt x="0" y="11"/>
                    </a:moveTo>
                    <a:lnTo>
                      <a:pt x="49" y="0"/>
                    </a:lnTo>
                    <a:lnTo>
                      <a:pt x="49" y="19"/>
                    </a:lnTo>
                    <a:lnTo>
                      <a:pt x="0" y="30"/>
                    </a:lnTo>
                    <a:lnTo>
                      <a:pt x="0" y="11"/>
                    </a:lnTo>
                    <a:close/>
                  </a:path>
                </a:pathLst>
              </a:custGeom>
              <a:solidFill>
                <a:schemeClr val="accent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154" name="Freeform 494"/>
              <p:cNvSpPr>
                <a:spLocks/>
              </p:cNvSpPr>
              <p:nvPr/>
            </p:nvSpPr>
            <p:spPr bwMode="auto">
              <a:xfrm>
                <a:off x="11841010" y="7592538"/>
                <a:ext cx="51682" cy="31009"/>
              </a:xfrm>
              <a:custGeom>
                <a:avLst/>
                <a:gdLst>
                  <a:gd name="T0" fmla="*/ 51 w 51"/>
                  <a:gd name="T1" fmla="*/ 12 h 30"/>
                  <a:gd name="T2" fmla="*/ 0 w 51"/>
                  <a:gd name="T3" fmla="*/ 0 h 30"/>
                  <a:gd name="T4" fmla="*/ 0 w 51"/>
                  <a:gd name="T5" fmla="*/ 19 h 30"/>
                  <a:gd name="T6" fmla="*/ 51 w 51"/>
                  <a:gd name="T7" fmla="*/ 30 h 30"/>
                  <a:gd name="T8" fmla="*/ 51 w 51"/>
                  <a:gd name="T9" fmla="*/ 12 h 30"/>
                </a:gdLst>
                <a:ahLst/>
                <a:cxnLst>
                  <a:cxn ang="0">
                    <a:pos x="T0" y="T1"/>
                  </a:cxn>
                  <a:cxn ang="0">
                    <a:pos x="T2" y="T3"/>
                  </a:cxn>
                  <a:cxn ang="0">
                    <a:pos x="T4" y="T5"/>
                  </a:cxn>
                  <a:cxn ang="0">
                    <a:pos x="T6" y="T7"/>
                  </a:cxn>
                  <a:cxn ang="0">
                    <a:pos x="T8" y="T9"/>
                  </a:cxn>
                </a:cxnLst>
                <a:rect l="0" t="0" r="r" b="b"/>
                <a:pathLst>
                  <a:path w="51" h="30">
                    <a:moveTo>
                      <a:pt x="51" y="12"/>
                    </a:moveTo>
                    <a:lnTo>
                      <a:pt x="0" y="0"/>
                    </a:lnTo>
                    <a:lnTo>
                      <a:pt x="0" y="19"/>
                    </a:lnTo>
                    <a:lnTo>
                      <a:pt x="51" y="30"/>
                    </a:lnTo>
                    <a:lnTo>
                      <a:pt x="51" y="12"/>
                    </a:lnTo>
                    <a:close/>
                  </a:path>
                </a:pathLst>
              </a:custGeom>
              <a:solidFill>
                <a:schemeClr val="accent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155" name="Freeform 495"/>
              <p:cNvSpPr>
                <a:spLocks/>
              </p:cNvSpPr>
              <p:nvPr/>
            </p:nvSpPr>
            <p:spPr bwMode="auto">
              <a:xfrm>
                <a:off x="11001700" y="7830274"/>
                <a:ext cx="51682" cy="26874"/>
              </a:xfrm>
              <a:custGeom>
                <a:avLst/>
                <a:gdLst>
                  <a:gd name="T0" fmla="*/ 0 w 51"/>
                  <a:gd name="T1" fmla="*/ 8 h 26"/>
                  <a:gd name="T2" fmla="*/ 51 w 51"/>
                  <a:gd name="T3" fmla="*/ 0 h 26"/>
                  <a:gd name="T4" fmla="*/ 51 w 51"/>
                  <a:gd name="T5" fmla="*/ 18 h 26"/>
                  <a:gd name="T6" fmla="*/ 0 w 51"/>
                  <a:gd name="T7" fmla="*/ 26 h 26"/>
                  <a:gd name="T8" fmla="*/ 0 w 51"/>
                  <a:gd name="T9" fmla="*/ 8 h 26"/>
                </a:gdLst>
                <a:ahLst/>
                <a:cxnLst>
                  <a:cxn ang="0">
                    <a:pos x="T0" y="T1"/>
                  </a:cxn>
                  <a:cxn ang="0">
                    <a:pos x="T2" y="T3"/>
                  </a:cxn>
                  <a:cxn ang="0">
                    <a:pos x="T4" y="T5"/>
                  </a:cxn>
                  <a:cxn ang="0">
                    <a:pos x="T6" y="T7"/>
                  </a:cxn>
                  <a:cxn ang="0">
                    <a:pos x="T8" y="T9"/>
                  </a:cxn>
                </a:cxnLst>
                <a:rect l="0" t="0" r="r" b="b"/>
                <a:pathLst>
                  <a:path w="51" h="26">
                    <a:moveTo>
                      <a:pt x="0" y="8"/>
                    </a:moveTo>
                    <a:lnTo>
                      <a:pt x="51" y="0"/>
                    </a:lnTo>
                    <a:lnTo>
                      <a:pt x="51" y="18"/>
                    </a:lnTo>
                    <a:lnTo>
                      <a:pt x="0" y="26"/>
                    </a:lnTo>
                    <a:lnTo>
                      <a:pt x="0" y="8"/>
                    </a:lnTo>
                    <a:close/>
                  </a:path>
                </a:pathLst>
              </a:custGeom>
              <a:solidFill>
                <a:schemeClr val="accent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156" name="Freeform 496"/>
              <p:cNvSpPr>
                <a:spLocks/>
              </p:cNvSpPr>
              <p:nvPr/>
            </p:nvSpPr>
            <p:spPr bwMode="auto">
              <a:xfrm>
                <a:off x="11838942" y="7834408"/>
                <a:ext cx="53749" cy="28942"/>
              </a:xfrm>
              <a:custGeom>
                <a:avLst/>
                <a:gdLst>
                  <a:gd name="T0" fmla="*/ 50 w 52"/>
                  <a:gd name="T1" fmla="*/ 10 h 28"/>
                  <a:gd name="T2" fmla="*/ 0 w 52"/>
                  <a:gd name="T3" fmla="*/ 0 h 28"/>
                  <a:gd name="T4" fmla="*/ 1 w 52"/>
                  <a:gd name="T5" fmla="*/ 20 h 28"/>
                  <a:gd name="T6" fmla="*/ 52 w 52"/>
                  <a:gd name="T7" fmla="*/ 28 h 28"/>
                  <a:gd name="T8" fmla="*/ 50 w 52"/>
                  <a:gd name="T9" fmla="*/ 10 h 28"/>
                </a:gdLst>
                <a:ahLst/>
                <a:cxnLst>
                  <a:cxn ang="0">
                    <a:pos x="T0" y="T1"/>
                  </a:cxn>
                  <a:cxn ang="0">
                    <a:pos x="T2" y="T3"/>
                  </a:cxn>
                  <a:cxn ang="0">
                    <a:pos x="T4" y="T5"/>
                  </a:cxn>
                  <a:cxn ang="0">
                    <a:pos x="T6" y="T7"/>
                  </a:cxn>
                  <a:cxn ang="0">
                    <a:pos x="T8" y="T9"/>
                  </a:cxn>
                </a:cxnLst>
                <a:rect l="0" t="0" r="r" b="b"/>
                <a:pathLst>
                  <a:path w="52" h="28">
                    <a:moveTo>
                      <a:pt x="50" y="10"/>
                    </a:moveTo>
                    <a:lnTo>
                      <a:pt x="0" y="0"/>
                    </a:lnTo>
                    <a:lnTo>
                      <a:pt x="1" y="20"/>
                    </a:lnTo>
                    <a:lnTo>
                      <a:pt x="52" y="28"/>
                    </a:lnTo>
                    <a:lnTo>
                      <a:pt x="50" y="10"/>
                    </a:lnTo>
                    <a:close/>
                  </a:path>
                </a:pathLst>
              </a:custGeom>
              <a:solidFill>
                <a:schemeClr val="accent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157" name="Freeform 497"/>
              <p:cNvSpPr>
                <a:spLocks/>
              </p:cNvSpPr>
              <p:nvPr/>
            </p:nvSpPr>
            <p:spPr bwMode="auto">
              <a:xfrm>
                <a:off x="10995498" y="7462301"/>
                <a:ext cx="53749" cy="31009"/>
              </a:xfrm>
              <a:custGeom>
                <a:avLst/>
                <a:gdLst>
                  <a:gd name="T0" fmla="*/ 0 w 51"/>
                  <a:gd name="T1" fmla="*/ 11 h 30"/>
                  <a:gd name="T2" fmla="*/ 51 w 51"/>
                  <a:gd name="T3" fmla="*/ 0 h 30"/>
                  <a:gd name="T4" fmla="*/ 51 w 51"/>
                  <a:gd name="T5" fmla="*/ 19 h 30"/>
                  <a:gd name="T6" fmla="*/ 0 w 51"/>
                  <a:gd name="T7" fmla="*/ 30 h 30"/>
                  <a:gd name="T8" fmla="*/ 0 w 51"/>
                  <a:gd name="T9" fmla="*/ 11 h 30"/>
                </a:gdLst>
                <a:ahLst/>
                <a:cxnLst>
                  <a:cxn ang="0">
                    <a:pos x="T0" y="T1"/>
                  </a:cxn>
                  <a:cxn ang="0">
                    <a:pos x="T2" y="T3"/>
                  </a:cxn>
                  <a:cxn ang="0">
                    <a:pos x="T4" y="T5"/>
                  </a:cxn>
                  <a:cxn ang="0">
                    <a:pos x="T6" y="T7"/>
                  </a:cxn>
                  <a:cxn ang="0">
                    <a:pos x="T8" y="T9"/>
                  </a:cxn>
                </a:cxnLst>
                <a:rect l="0" t="0" r="r" b="b"/>
                <a:pathLst>
                  <a:path w="51" h="30">
                    <a:moveTo>
                      <a:pt x="0" y="11"/>
                    </a:moveTo>
                    <a:lnTo>
                      <a:pt x="51" y="0"/>
                    </a:lnTo>
                    <a:lnTo>
                      <a:pt x="51" y="19"/>
                    </a:lnTo>
                    <a:lnTo>
                      <a:pt x="0" y="30"/>
                    </a:lnTo>
                    <a:lnTo>
                      <a:pt x="0" y="11"/>
                    </a:lnTo>
                    <a:close/>
                  </a:path>
                </a:pathLst>
              </a:custGeom>
              <a:solidFill>
                <a:schemeClr val="accent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158" name="Freeform 498"/>
              <p:cNvSpPr>
                <a:spLocks/>
              </p:cNvSpPr>
              <p:nvPr/>
            </p:nvSpPr>
            <p:spPr bwMode="auto">
              <a:xfrm>
                <a:off x="11845144" y="7468503"/>
                <a:ext cx="51682" cy="31009"/>
              </a:xfrm>
              <a:custGeom>
                <a:avLst/>
                <a:gdLst>
                  <a:gd name="T0" fmla="*/ 50 w 50"/>
                  <a:gd name="T1" fmla="*/ 11 h 30"/>
                  <a:gd name="T2" fmla="*/ 0 w 50"/>
                  <a:gd name="T3" fmla="*/ 0 h 30"/>
                  <a:gd name="T4" fmla="*/ 0 w 50"/>
                  <a:gd name="T5" fmla="*/ 17 h 30"/>
                  <a:gd name="T6" fmla="*/ 50 w 50"/>
                  <a:gd name="T7" fmla="*/ 30 h 30"/>
                  <a:gd name="T8" fmla="*/ 50 w 50"/>
                  <a:gd name="T9" fmla="*/ 11 h 30"/>
                </a:gdLst>
                <a:ahLst/>
                <a:cxnLst>
                  <a:cxn ang="0">
                    <a:pos x="T0" y="T1"/>
                  </a:cxn>
                  <a:cxn ang="0">
                    <a:pos x="T2" y="T3"/>
                  </a:cxn>
                  <a:cxn ang="0">
                    <a:pos x="T4" y="T5"/>
                  </a:cxn>
                  <a:cxn ang="0">
                    <a:pos x="T6" y="T7"/>
                  </a:cxn>
                  <a:cxn ang="0">
                    <a:pos x="T8" y="T9"/>
                  </a:cxn>
                </a:cxnLst>
                <a:rect l="0" t="0" r="r" b="b"/>
                <a:pathLst>
                  <a:path w="50" h="30">
                    <a:moveTo>
                      <a:pt x="50" y="11"/>
                    </a:moveTo>
                    <a:lnTo>
                      <a:pt x="0" y="0"/>
                    </a:lnTo>
                    <a:lnTo>
                      <a:pt x="0" y="17"/>
                    </a:lnTo>
                    <a:lnTo>
                      <a:pt x="50" y="30"/>
                    </a:lnTo>
                    <a:lnTo>
                      <a:pt x="50" y="11"/>
                    </a:lnTo>
                    <a:close/>
                  </a:path>
                </a:pathLst>
              </a:custGeom>
              <a:solidFill>
                <a:schemeClr val="accent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159" name="Freeform 499"/>
              <p:cNvSpPr>
                <a:spLocks/>
              </p:cNvSpPr>
              <p:nvPr/>
            </p:nvSpPr>
            <p:spPr bwMode="auto">
              <a:xfrm>
                <a:off x="11003767" y="7704171"/>
                <a:ext cx="49614" cy="31009"/>
              </a:xfrm>
              <a:custGeom>
                <a:avLst/>
                <a:gdLst>
                  <a:gd name="T0" fmla="*/ 0 w 49"/>
                  <a:gd name="T1" fmla="*/ 11 h 30"/>
                  <a:gd name="T2" fmla="*/ 49 w 49"/>
                  <a:gd name="T3" fmla="*/ 0 h 30"/>
                  <a:gd name="T4" fmla="*/ 49 w 49"/>
                  <a:gd name="T5" fmla="*/ 18 h 30"/>
                  <a:gd name="T6" fmla="*/ 0 w 49"/>
                  <a:gd name="T7" fmla="*/ 30 h 30"/>
                  <a:gd name="T8" fmla="*/ 0 w 49"/>
                  <a:gd name="T9" fmla="*/ 11 h 30"/>
                </a:gdLst>
                <a:ahLst/>
                <a:cxnLst>
                  <a:cxn ang="0">
                    <a:pos x="T0" y="T1"/>
                  </a:cxn>
                  <a:cxn ang="0">
                    <a:pos x="T2" y="T3"/>
                  </a:cxn>
                  <a:cxn ang="0">
                    <a:pos x="T4" y="T5"/>
                  </a:cxn>
                  <a:cxn ang="0">
                    <a:pos x="T6" y="T7"/>
                  </a:cxn>
                  <a:cxn ang="0">
                    <a:pos x="T8" y="T9"/>
                  </a:cxn>
                </a:cxnLst>
                <a:rect l="0" t="0" r="r" b="b"/>
                <a:pathLst>
                  <a:path w="49" h="30">
                    <a:moveTo>
                      <a:pt x="0" y="11"/>
                    </a:moveTo>
                    <a:lnTo>
                      <a:pt x="49" y="0"/>
                    </a:lnTo>
                    <a:lnTo>
                      <a:pt x="49" y="18"/>
                    </a:lnTo>
                    <a:lnTo>
                      <a:pt x="0" y="30"/>
                    </a:lnTo>
                    <a:lnTo>
                      <a:pt x="0" y="11"/>
                    </a:lnTo>
                    <a:close/>
                  </a:path>
                </a:pathLst>
              </a:custGeom>
              <a:solidFill>
                <a:schemeClr val="accent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160" name="Freeform 500"/>
              <p:cNvSpPr>
                <a:spLocks/>
              </p:cNvSpPr>
              <p:nvPr/>
            </p:nvSpPr>
            <p:spPr bwMode="auto">
              <a:xfrm>
                <a:off x="11838942" y="7710373"/>
                <a:ext cx="51682" cy="31009"/>
              </a:xfrm>
              <a:custGeom>
                <a:avLst/>
                <a:gdLst>
                  <a:gd name="T0" fmla="*/ 50 w 50"/>
                  <a:gd name="T1" fmla="*/ 10 h 28"/>
                  <a:gd name="T2" fmla="*/ 0 w 50"/>
                  <a:gd name="T3" fmla="*/ 0 h 28"/>
                  <a:gd name="T4" fmla="*/ 0 w 50"/>
                  <a:gd name="T5" fmla="*/ 17 h 28"/>
                  <a:gd name="T6" fmla="*/ 50 w 50"/>
                  <a:gd name="T7" fmla="*/ 28 h 28"/>
                  <a:gd name="T8" fmla="*/ 50 w 50"/>
                  <a:gd name="T9" fmla="*/ 10 h 28"/>
                </a:gdLst>
                <a:ahLst/>
                <a:cxnLst>
                  <a:cxn ang="0">
                    <a:pos x="T0" y="T1"/>
                  </a:cxn>
                  <a:cxn ang="0">
                    <a:pos x="T2" y="T3"/>
                  </a:cxn>
                  <a:cxn ang="0">
                    <a:pos x="T4" y="T5"/>
                  </a:cxn>
                  <a:cxn ang="0">
                    <a:pos x="T6" y="T7"/>
                  </a:cxn>
                  <a:cxn ang="0">
                    <a:pos x="T8" y="T9"/>
                  </a:cxn>
                </a:cxnLst>
                <a:rect l="0" t="0" r="r" b="b"/>
                <a:pathLst>
                  <a:path w="50" h="28">
                    <a:moveTo>
                      <a:pt x="50" y="10"/>
                    </a:moveTo>
                    <a:lnTo>
                      <a:pt x="0" y="0"/>
                    </a:lnTo>
                    <a:lnTo>
                      <a:pt x="0" y="17"/>
                    </a:lnTo>
                    <a:lnTo>
                      <a:pt x="50" y="28"/>
                    </a:lnTo>
                    <a:lnTo>
                      <a:pt x="50" y="10"/>
                    </a:lnTo>
                    <a:close/>
                  </a:path>
                </a:pathLst>
              </a:custGeom>
              <a:solidFill>
                <a:schemeClr val="accent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161" name="Freeform 501"/>
              <p:cNvSpPr>
                <a:spLocks/>
              </p:cNvSpPr>
              <p:nvPr/>
            </p:nvSpPr>
            <p:spPr bwMode="auto">
              <a:xfrm>
                <a:off x="10997565" y="7948108"/>
                <a:ext cx="53749" cy="26874"/>
              </a:xfrm>
              <a:custGeom>
                <a:avLst/>
                <a:gdLst>
                  <a:gd name="T0" fmla="*/ 1 w 50"/>
                  <a:gd name="T1" fmla="*/ 8 h 26"/>
                  <a:gd name="T2" fmla="*/ 50 w 50"/>
                  <a:gd name="T3" fmla="*/ 0 h 26"/>
                  <a:gd name="T4" fmla="*/ 50 w 50"/>
                  <a:gd name="T5" fmla="*/ 19 h 26"/>
                  <a:gd name="T6" fmla="*/ 0 w 50"/>
                  <a:gd name="T7" fmla="*/ 26 h 26"/>
                  <a:gd name="T8" fmla="*/ 1 w 50"/>
                  <a:gd name="T9" fmla="*/ 8 h 26"/>
                </a:gdLst>
                <a:ahLst/>
                <a:cxnLst>
                  <a:cxn ang="0">
                    <a:pos x="T0" y="T1"/>
                  </a:cxn>
                  <a:cxn ang="0">
                    <a:pos x="T2" y="T3"/>
                  </a:cxn>
                  <a:cxn ang="0">
                    <a:pos x="T4" y="T5"/>
                  </a:cxn>
                  <a:cxn ang="0">
                    <a:pos x="T6" y="T7"/>
                  </a:cxn>
                  <a:cxn ang="0">
                    <a:pos x="T8" y="T9"/>
                  </a:cxn>
                </a:cxnLst>
                <a:rect l="0" t="0" r="r" b="b"/>
                <a:pathLst>
                  <a:path w="50" h="26">
                    <a:moveTo>
                      <a:pt x="1" y="8"/>
                    </a:moveTo>
                    <a:lnTo>
                      <a:pt x="50" y="0"/>
                    </a:lnTo>
                    <a:lnTo>
                      <a:pt x="50" y="19"/>
                    </a:lnTo>
                    <a:lnTo>
                      <a:pt x="0" y="26"/>
                    </a:lnTo>
                    <a:lnTo>
                      <a:pt x="1" y="8"/>
                    </a:lnTo>
                    <a:close/>
                  </a:path>
                </a:pathLst>
              </a:custGeom>
              <a:solidFill>
                <a:schemeClr val="accent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162" name="Freeform 502"/>
              <p:cNvSpPr>
                <a:spLocks/>
              </p:cNvSpPr>
              <p:nvPr/>
            </p:nvSpPr>
            <p:spPr bwMode="auto">
              <a:xfrm>
                <a:off x="11841010" y="7954310"/>
                <a:ext cx="51682" cy="26874"/>
              </a:xfrm>
              <a:custGeom>
                <a:avLst/>
                <a:gdLst>
                  <a:gd name="T0" fmla="*/ 51 w 51"/>
                  <a:gd name="T1" fmla="*/ 8 h 26"/>
                  <a:gd name="T2" fmla="*/ 0 w 51"/>
                  <a:gd name="T3" fmla="*/ 0 h 26"/>
                  <a:gd name="T4" fmla="*/ 1 w 51"/>
                  <a:gd name="T5" fmla="*/ 19 h 26"/>
                  <a:gd name="T6" fmla="*/ 51 w 51"/>
                  <a:gd name="T7" fmla="*/ 26 h 26"/>
                  <a:gd name="T8" fmla="*/ 51 w 51"/>
                  <a:gd name="T9" fmla="*/ 8 h 26"/>
                </a:gdLst>
                <a:ahLst/>
                <a:cxnLst>
                  <a:cxn ang="0">
                    <a:pos x="T0" y="T1"/>
                  </a:cxn>
                  <a:cxn ang="0">
                    <a:pos x="T2" y="T3"/>
                  </a:cxn>
                  <a:cxn ang="0">
                    <a:pos x="T4" y="T5"/>
                  </a:cxn>
                  <a:cxn ang="0">
                    <a:pos x="T6" y="T7"/>
                  </a:cxn>
                  <a:cxn ang="0">
                    <a:pos x="T8" y="T9"/>
                  </a:cxn>
                </a:cxnLst>
                <a:rect l="0" t="0" r="r" b="b"/>
                <a:pathLst>
                  <a:path w="51" h="26">
                    <a:moveTo>
                      <a:pt x="51" y="8"/>
                    </a:moveTo>
                    <a:lnTo>
                      <a:pt x="0" y="0"/>
                    </a:lnTo>
                    <a:lnTo>
                      <a:pt x="1" y="19"/>
                    </a:lnTo>
                    <a:lnTo>
                      <a:pt x="51" y="26"/>
                    </a:lnTo>
                    <a:lnTo>
                      <a:pt x="51" y="8"/>
                    </a:lnTo>
                    <a:close/>
                  </a:path>
                </a:pathLst>
              </a:custGeom>
              <a:solidFill>
                <a:schemeClr val="accent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163" name="Freeform 503"/>
              <p:cNvSpPr>
                <a:spLocks/>
              </p:cNvSpPr>
              <p:nvPr/>
            </p:nvSpPr>
            <p:spPr bwMode="auto">
              <a:xfrm>
                <a:off x="11003767" y="8072143"/>
                <a:ext cx="51682" cy="28942"/>
              </a:xfrm>
              <a:custGeom>
                <a:avLst/>
                <a:gdLst>
                  <a:gd name="T0" fmla="*/ 0 w 51"/>
                  <a:gd name="T1" fmla="*/ 8 h 26"/>
                  <a:gd name="T2" fmla="*/ 51 w 51"/>
                  <a:gd name="T3" fmla="*/ 0 h 26"/>
                  <a:gd name="T4" fmla="*/ 50 w 51"/>
                  <a:gd name="T5" fmla="*/ 18 h 26"/>
                  <a:gd name="T6" fmla="*/ 0 w 51"/>
                  <a:gd name="T7" fmla="*/ 26 h 26"/>
                  <a:gd name="T8" fmla="*/ 0 w 51"/>
                  <a:gd name="T9" fmla="*/ 8 h 26"/>
                </a:gdLst>
                <a:ahLst/>
                <a:cxnLst>
                  <a:cxn ang="0">
                    <a:pos x="T0" y="T1"/>
                  </a:cxn>
                  <a:cxn ang="0">
                    <a:pos x="T2" y="T3"/>
                  </a:cxn>
                  <a:cxn ang="0">
                    <a:pos x="T4" y="T5"/>
                  </a:cxn>
                  <a:cxn ang="0">
                    <a:pos x="T6" y="T7"/>
                  </a:cxn>
                  <a:cxn ang="0">
                    <a:pos x="T8" y="T9"/>
                  </a:cxn>
                </a:cxnLst>
                <a:rect l="0" t="0" r="r" b="b"/>
                <a:pathLst>
                  <a:path w="51" h="26">
                    <a:moveTo>
                      <a:pt x="0" y="8"/>
                    </a:moveTo>
                    <a:lnTo>
                      <a:pt x="51" y="0"/>
                    </a:lnTo>
                    <a:lnTo>
                      <a:pt x="50" y="18"/>
                    </a:lnTo>
                    <a:lnTo>
                      <a:pt x="0" y="26"/>
                    </a:lnTo>
                    <a:lnTo>
                      <a:pt x="0" y="8"/>
                    </a:lnTo>
                    <a:close/>
                  </a:path>
                </a:pathLst>
              </a:custGeom>
              <a:solidFill>
                <a:schemeClr val="accent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164" name="Freeform 504"/>
              <p:cNvSpPr>
                <a:spLocks/>
              </p:cNvSpPr>
              <p:nvPr/>
            </p:nvSpPr>
            <p:spPr bwMode="auto">
              <a:xfrm>
                <a:off x="11836875" y="8078345"/>
                <a:ext cx="53749" cy="26874"/>
              </a:xfrm>
              <a:custGeom>
                <a:avLst/>
                <a:gdLst>
                  <a:gd name="T0" fmla="*/ 50 w 50"/>
                  <a:gd name="T1" fmla="*/ 8 h 27"/>
                  <a:gd name="T2" fmla="*/ 0 w 50"/>
                  <a:gd name="T3" fmla="*/ 0 h 27"/>
                  <a:gd name="T4" fmla="*/ 0 w 50"/>
                  <a:gd name="T5" fmla="*/ 20 h 27"/>
                  <a:gd name="T6" fmla="*/ 50 w 50"/>
                  <a:gd name="T7" fmla="*/ 27 h 27"/>
                  <a:gd name="T8" fmla="*/ 50 w 50"/>
                  <a:gd name="T9" fmla="*/ 8 h 27"/>
                </a:gdLst>
                <a:ahLst/>
                <a:cxnLst>
                  <a:cxn ang="0">
                    <a:pos x="T0" y="T1"/>
                  </a:cxn>
                  <a:cxn ang="0">
                    <a:pos x="T2" y="T3"/>
                  </a:cxn>
                  <a:cxn ang="0">
                    <a:pos x="T4" y="T5"/>
                  </a:cxn>
                  <a:cxn ang="0">
                    <a:pos x="T6" y="T7"/>
                  </a:cxn>
                  <a:cxn ang="0">
                    <a:pos x="T8" y="T9"/>
                  </a:cxn>
                </a:cxnLst>
                <a:rect l="0" t="0" r="r" b="b"/>
                <a:pathLst>
                  <a:path w="50" h="27">
                    <a:moveTo>
                      <a:pt x="50" y="8"/>
                    </a:moveTo>
                    <a:lnTo>
                      <a:pt x="0" y="0"/>
                    </a:lnTo>
                    <a:lnTo>
                      <a:pt x="0" y="20"/>
                    </a:lnTo>
                    <a:lnTo>
                      <a:pt x="50" y="27"/>
                    </a:lnTo>
                    <a:lnTo>
                      <a:pt x="50" y="8"/>
                    </a:lnTo>
                    <a:close/>
                  </a:path>
                </a:pathLst>
              </a:custGeom>
              <a:solidFill>
                <a:schemeClr val="accent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165" name="Freeform 507"/>
              <p:cNvSpPr>
                <a:spLocks/>
              </p:cNvSpPr>
              <p:nvPr/>
            </p:nvSpPr>
            <p:spPr bwMode="auto">
              <a:xfrm>
                <a:off x="11049247" y="7526386"/>
                <a:ext cx="28942" cy="28942"/>
              </a:xfrm>
              <a:custGeom>
                <a:avLst/>
                <a:gdLst>
                  <a:gd name="T0" fmla="*/ 0 w 29"/>
                  <a:gd name="T1" fmla="*/ 0 h 29"/>
                  <a:gd name="T2" fmla="*/ 27 w 29"/>
                  <a:gd name="T3" fmla="*/ 9 h 29"/>
                  <a:gd name="T4" fmla="*/ 29 w 29"/>
                  <a:gd name="T5" fmla="*/ 29 h 29"/>
                  <a:gd name="T6" fmla="*/ 0 w 29"/>
                  <a:gd name="T7" fmla="*/ 20 h 29"/>
                  <a:gd name="T8" fmla="*/ 0 w 29"/>
                  <a:gd name="T9" fmla="*/ 0 h 29"/>
                </a:gdLst>
                <a:ahLst/>
                <a:cxnLst>
                  <a:cxn ang="0">
                    <a:pos x="T0" y="T1"/>
                  </a:cxn>
                  <a:cxn ang="0">
                    <a:pos x="T2" y="T3"/>
                  </a:cxn>
                  <a:cxn ang="0">
                    <a:pos x="T4" y="T5"/>
                  </a:cxn>
                  <a:cxn ang="0">
                    <a:pos x="T6" y="T7"/>
                  </a:cxn>
                  <a:cxn ang="0">
                    <a:pos x="T8" y="T9"/>
                  </a:cxn>
                </a:cxnLst>
                <a:rect l="0" t="0" r="r" b="b"/>
                <a:pathLst>
                  <a:path w="29" h="29">
                    <a:moveTo>
                      <a:pt x="0" y="0"/>
                    </a:moveTo>
                    <a:lnTo>
                      <a:pt x="27" y="9"/>
                    </a:lnTo>
                    <a:lnTo>
                      <a:pt x="29" y="29"/>
                    </a:lnTo>
                    <a:lnTo>
                      <a:pt x="0" y="20"/>
                    </a:lnTo>
                    <a:lnTo>
                      <a:pt x="0" y="0"/>
                    </a:lnTo>
                    <a:close/>
                  </a:path>
                </a:pathLst>
              </a:custGeom>
              <a:solidFill>
                <a:schemeClr val="accent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166" name="Freeform 508"/>
              <p:cNvSpPr>
                <a:spLocks/>
              </p:cNvSpPr>
              <p:nvPr/>
            </p:nvSpPr>
            <p:spPr bwMode="auto">
              <a:xfrm>
                <a:off x="11816202" y="7532588"/>
                <a:ext cx="28942" cy="28942"/>
              </a:xfrm>
              <a:custGeom>
                <a:avLst/>
                <a:gdLst>
                  <a:gd name="T0" fmla="*/ 27 w 27"/>
                  <a:gd name="T1" fmla="*/ 0 h 29"/>
                  <a:gd name="T2" fmla="*/ 0 w 27"/>
                  <a:gd name="T3" fmla="*/ 10 h 29"/>
                  <a:gd name="T4" fmla="*/ 0 w 27"/>
                  <a:gd name="T5" fmla="*/ 29 h 29"/>
                  <a:gd name="T6" fmla="*/ 27 w 27"/>
                  <a:gd name="T7" fmla="*/ 19 h 29"/>
                  <a:gd name="T8" fmla="*/ 27 w 27"/>
                  <a:gd name="T9" fmla="*/ 0 h 29"/>
                </a:gdLst>
                <a:ahLst/>
                <a:cxnLst>
                  <a:cxn ang="0">
                    <a:pos x="T0" y="T1"/>
                  </a:cxn>
                  <a:cxn ang="0">
                    <a:pos x="T2" y="T3"/>
                  </a:cxn>
                  <a:cxn ang="0">
                    <a:pos x="T4" y="T5"/>
                  </a:cxn>
                  <a:cxn ang="0">
                    <a:pos x="T6" y="T7"/>
                  </a:cxn>
                  <a:cxn ang="0">
                    <a:pos x="T8" y="T9"/>
                  </a:cxn>
                </a:cxnLst>
                <a:rect l="0" t="0" r="r" b="b"/>
                <a:pathLst>
                  <a:path w="27" h="29">
                    <a:moveTo>
                      <a:pt x="27" y="0"/>
                    </a:moveTo>
                    <a:lnTo>
                      <a:pt x="0" y="10"/>
                    </a:lnTo>
                    <a:lnTo>
                      <a:pt x="0" y="29"/>
                    </a:lnTo>
                    <a:lnTo>
                      <a:pt x="27" y="19"/>
                    </a:lnTo>
                    <a:lnTo>
                      <a:pt x="27" y="0"/>
                    </a:lnTo>
                    <a:close/>
                  </a:path>
                </a:pathLst>
              </a:custGeom>
              <a:solidFill>
                <a:schemeClr val="accent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167" name="Freeform 509"/>
              <p:cNvSpPr>
                <a:spLocks/>
              </p:cNvSpPr>
              <p:nvPr/>
            </p:nvSpPr>
            <p:spPr bwMode="auto">
              <a:xfrm>
                <a:off x="11051314" y="7770323"/>
                <a:ext cx="28942" cy="31009"/>
              </a:xfrm>
              <a:custGeom>
                <a:avLst/>
                <a:gdLst>
                  <a:gd name="T0" fmla="*/ 1 w 27"/>
                  <a:gd name="T1" fmla="*/ 0 h 30"/>
                  <a:gd name="T2" fmla="*/ 27 w 27"/>
                  <a:gd name="T3" fmla="*/ 12 h 30"/>
                  <a:gd name="T4" fmla="*/ 27 w 27"/>
                  <a:gd name="T5" fmla="*/ 30 h 30"/>
                  <a:gd name="T6" fmla="*/ 0 w 27"/>
                  <a:gd name="T7" fmla="*/ 20 h 30"/>
                  <a:gd name="T8" fmla="*/ 1 w 27"/>
                  <a:gd name="T9" fmla="*/ 0 h 30"/>
                </a:gdLst>
                <a:ahLst/>
                <a:cxnLst>
                  <a:cxn ang="0">
                    <a:pos x="T0" y="T1"/>
                  </a:cxn>
                  <a:cxn ang="0">
                    <a:pos x="T2" y="T3"/>
                  </a:cxn>
                  <a:cxn ang="0">
                    <a:pos x="T4" y="T5"/>
                  </a:cxn>
                  <a:cxn ang="0">
                    <a:pos x="T6" y="T7"/>
                  </a:cxn>
                  <a:cxn ang="0">
                    <a:pos x="T8" y="T9"/>
                  </a:cxn>
                </a:cxnLst>
                <a:rect l="0" t="0" r="r" b="b"/>
                <a:pathLst>
                  <a:path w="27" h="30">
                    <a:moveTo>
                      <a:pt x="1" y="0"/>
                    </a:moveTo>
                    <a:lnTo>
                      <a:pt x="27" y="12"/>
                    </a:lnTo>
                    <a:lnTo>
                      <a:pt x="27" y="30"/>
                    </a:lnTo>
                    <a:lnTo>
                      <a:pt x="0" y="20"/>
                    </a:lnTo>
                    <a:lnTo>
                      <a:pt x="1" y="0"/>
                    </a:lnTo>
                    <a:close/>
                  </a:path>
                </a:pathLst>
              </a:custGeom>
              <a:solidFill>
                <a:schemeClr val="accent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168" name="Freeform 510"/>
              <p:cNvSpPr>
                <a:spLocks/>
              </p:cNvSpPr>
              <p:nvPr/>
            </p:nvSpPr>
            <p:spPr bwMode="auto">
              <a:xfrm>
                <a:off x="11812068" y="7776525"/>
                <a:ext cx="28942" cy="31009"/>
              </a:xfrm>
              <a:custGeom>
                <a:avLst/>
                <a:gdLst>
                  <a:gd name="T0" fmla="*/ 27 w 28"/>
                  <a:gd name="T1" fmla="*/ 0 h 30"/>
                  <a:gd name="T2" fmla="*/ 0 w 28"/>
                  <a:gd name="T3" fmla="*/ 11 h 30"/>
                  <a:gd name="T4" fmla="*/ 0 w 28"/>
                  <a:gd name="T5" fmla="*/ 30 h 30"/>
                  <a:gd name="T6" fmla="*/ 28 w 28"/>
                  <a:gd name="T7" fmla="*/ 20 h 30"/>
                  <a:gd name="T8" fmla="*/ 27 w 28"/>
                  <a:gd name="T9" fmla="*/ 0 h 30"/>
                </a:gdLst>
                <a:ahLst/>
                <a:cxnLst>
                  <a:cxn ang="0">
                    <a:pos x="T0" y="T1"/>
                  </a:cxn>
                  <a:cxn ang="0">
                    <a:pos x="T2" y="T3"/>
                  </a:cxn>
                  <a:cxn ang="0">
                    <a:pos x="T4" y="T5"/>
                  </a:cxn>
                  <a:cxn ang="0">
                    <a:pos x="T6" y="T7"/>
                  </a:cxn>
                  <a:cxn ang="0">
                    <a:pos x="T8" y="T9"/>
                  </a:cxn>
                </a:cxnLst>
                <a:rect l="0" t="0" r="r" b="b"/>
                <a:pathLst>
                  <a:path w="28" h="30">
                    <a:moveTo>
                      <a:pt x="27" y="0"/>
                    </a:moveTo>
                    <a:lnTo>
                      <a:pt x="0" y="11"/>
                    </a:lnTo>
                    <a:lnTo>
                      <a:pt x="0" y="30"/>
                    </a:lnTo>
                    <a:lnTo>
                      <a:pt x="28" y="20"/>
                    </a:lnTo>
                    <a:lnTo>
                      <a:pt x="27" y="0"/>
                    </a:lnTo>
                    <a:close/>
                  </a:path>
                </a:pathLst>
              </a:custGeom>
              <a:solidFill>
                <a:schemeClr val="accent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169" name="Freeform 511"/>
              <p:cNvSpPr>
                <a:spLocks/>
              </p:cNvSpPr>
              <p:nvPr/>
            </p:nvSpPr>
            <p:spPr bwMode="auto">
              <a:xfrm>
                <a:off x="11045113" y="7402350"/>
                <a:ext cx="28942" cy="28942"/>
              </a:xfrm>
              <a:custGeom>
                <a:avLst/>
                <a:gdLst>
                  <a:gd name="T0" fmla="*/ 0 w 27"/>
                  <a:gd name="T1" fmla="*/ 0 h 28"/>
                  <a:gd name="T2" fmla="*/ 27 w 27"/>
                  <a:gd name="T3" fmla="*/ 11 h 28"/>
                  <a:gd name="T4" fmla="*/ 27 w 27"/>
                  <a:gd name="T5" fmla="*/ 28 h 28"/>
                  <a:gd name="T6" fmla="*/ 0 w 27"/>
                  <a:gd name="T7" fmla="*/ 20 h 28"/>
                  <a:gd name="T8" fmla="*/ 0 w 27"/>
                  <a:gd name="T9" fmla="*/ 0 h 28"/>
                </a:gdLst>
                <a:ahLst/>
                <a:cxnLst>
                  <a:cxn ang="0">
                    <a:pos x="T0" y="T1"/>
                  </a:cxn>
                  <a:cxn ang="0">
                    <a:pos x="T2" y="T3"/>
                  </a:cxn>
                  <a:cxn ang="0">
                    <a:pos x="T4" y="T5"/>
                  </a:cxn>
                  <a:cxn ang="0">
                    <a:pos x="T6" y="T7"/>
                  </a:cxn>
                  <a:cxn ang="0">
                    <a:pos x="T8" y="T9"/>
                  </a:cxn>
                </a:cxnLst>
                <a:rect l="0" t="0" r="r" b="b"/>
                <a:pathLst>
                  <a:path w="27" h="28">
                    <a:moveTo>
                      <a:pt x="0" y="0"/>
                    </a:moveTo>
                    <a:lnTo>
                      <a:pt x="27" y="11"/>
                    </a:lnTo>
                    <a:lnTo>
                      <a:pt x="27" y="28"/>
                    </a:lnTo>
                    <a:lnTo>
                      <a:pt x="0" y="20"/>
                    </a:lnTo>
                    <a:lnTo>
                      <a:pt x="0" y="0"/>
                    </a:lnTo>
                    <a:close/>
                  </a:path>
                </a:pathLst>
              </a:custGeom>
              <a:solidFill>
                <a:schemeClr val="accent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170" name="Freeform 512"/>
              <p:cNvSpPr>
                <a:spLocks/>
              </p:cNvSpPr>
              <p:nvPr/>
            </p:nvSpPr>
            <p:spPr bwMode="auto">
              <a:xfrm>
                <a:off x="11818270" y="7408552"/>
                <a:ext cx="28942" cy="28942"/>
              </a:xfrm>
              <a:custGeom>
                <a:avLst/>
                <a:gdLst>
                  <a:gd name="T0" fmla="*/ 28 w 28"/>
                  <a:gd name="T1" fmla="*/ 0 h 28"/>
                  <a:gd name="T2" fmla="*/ 1 w 28"/>
                  <a:gd name="T3" fmla="*/ 10 h 28"/>
                  <a:gd name="T4" fmla="*/ 0 w 28"/>
                  <a:gd name="T5" fmla="*/ 28 h 28"/>
                  <a:gd name="T6" fmla="*/ 28 w 28"/>
                  <a:gd name="T7" fmla="*/ 20 h 28"/>
                  <a:gd name="T8" fmla="*/ 28 w 28"/>
                  <a:gd name="T9" fmla="*/ 0 h 28"/>
                </a:gdLst>
                <a:ahLst/>
                <a:cxnLst>
                  <a:cxn ang="0">
                    <a:pos x="T0" y="T1"/>
                  </a:cxn>
                  <a:cxn ang="0">
                    <a:pos x="T2" y="T3"/>
                  </a:cxn>
                  <a:cxn ang="0">
                    <a:pos x="T4" y="T5"/>
                  </a:cxn>
                  <a:cxn ang="0">
                    <a:pos x="T6" y="T7"/>
                  </a:cxn>
                  <a:cxn ang="0">
                    <a:pos x="T8" y="T9"/>
                  </a:cxn>
                </a:cxnLst>
                <a:rect l="0" t="0" r="r" b="b"/>
                <a:pathLst>
                  <a:path w="28" h="28">
                    <a:moveTo>
                      <a:pt x="28" y="0"/>
                    </a:moveTo>
                    <a:lnTo>
                      <a:pt x="1" y="10"/>
                    </a:lnTo>
                    <a:lnTo>
                      <a:pt x="0" y="28"/>
                    </a:lnTo>
                    <a:lnTo>
                      <a:pt x="28" y="20"/>
                    </a:lnTo>
                    <a:lnTo>
                      <a:pt x="28" y="0"/>
                    </a:lnTo>
                    <a:close/>
                  </a:path>
                </a:pathLst>
              </a:custGeom>
              <a:solidFill>
                <a:schemeClr val="accent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171" name="Freeform 513"/>
              <p:cNvSpPr>
                <a:spLocks/>
              </p:cNvSpPr>
              <p:nvPr/>
            </p:nvSpPr>
            <p:spPr bwMode="auto">
              <a:xfrm>
                <a:off x="11051314" y="7646287"/>
                <a:ext cx="28942" cy="26874"/>
              </a:xfrm>
              <a:custGeom>
                <a:avLst/>
                <a:gdLst>
                  <a:gd name="T0" fmla="*/ 0 w 28"/>
                  <a:gd name="T1" fmla="*/ 0 h 28"/>
                  <a:gd name="T2" fmla="*/ 27 w 28"/>
                  <a:gd name="T3" fmla="*/ 11 h 28"/>
                  <a:gd name="T4" fmla="*/ 28 w 28"/>
                  <a:gd name="T5" fmla="*/ 28 h 28"/>
                  <a:gd name="T6" fmla="*/ 0 w 28"/>
                  <a:gd name="T7" fmla="*/ 20 h 28"/>
                  <a:gd name="T8" fmla="*/ 0 w 28"/>
                  <a:gd name="T9" fmla="*/ 0 h 28"/>
                </a:gdLst>
                <a:ahLst/>
                <a:cxnLst>
                  <a:cxn ang="0">
                    <a:pos x="T0" y="T1"/>
                  </a:cxn>
                  <a:cxn ang="0">
                    <a:pos x="T2" y="T3"/>
                  </a:cxn>
                  <a:cxn ang="0">
                    <a:pos x="T4" y="T5"/>
                  </a:cxn>
                  <a:cxn ang="0">
                    <a:pos x="T6" y="T7"/>
                  </a:cxn>
                  <a:cxn ang="0">
                    <a:pos x="T8" y="T9"/>
                  </a:cxn>
                </a:cxnLst>
                <a:rect l="0" t="0" r="r" b="b"/>
                <a:pathLst>
                  <a:path w="28" h="28">
                    <a:moveTo>
                      <a:pt x="0" y="0"/>
                    </a:moveTo>
                    <a:lnTo>
                      <a:pt x="27" y="11"/>
                    </a:lnTo>
                    <a:lnTo>
                      <a:pt x="28" y="28"/>
                    </a:lnTo>
                    <a:lnTo>
                      <a:pt x="0" y="20"/>
                    </a:lnTo>
                    <a:lnTo>
                      <a:pt x="0" y="0"/>
                    </a:lnTo>
                    <a:close/>
                  </a:path>
                </a:pathLst>
              </a:custGeom>
              <a:solidFill>
                <a:schemeClr val="accent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172" name="Freeform 514"/>
              <p:cNvSpPr>
                <a:spLocks/>
              </p:cNvSpPr>
              <p:nvPr/>
            </p:nvSpPr>
            <p:spPr bwMode="auto">
              <a:xfrm>
                <a:off x="11814135" y="7650422"/>
                <a:ext cx="28942" cy="28942"/>
              </a:xfrm>
              <a:custGeom>
                <a:avLst/>
                <a:gdLst>
                  <a:gd name="T0" fmla="*/ 27 w 27"/>
                  <a:gd name="T1" fmla="*/ 0 h 28"/>
                  <a:gd name="T2" fmla="*/ 0 w 27"/>
                  <a:gd name="T3" fmla="*/ 11 h 28"/>
                  <a:gd name="T4" fmla="*/ 0 w 27"/>
                  <a:gd name="T5" fmla="*/ 28 h 28"/>
                  <a:gd name="T6" fmla="*/ 27 w 27"/>
                  <a:gd name="T7" fmla="*/ 21 h 28"/>
                  <a:gd name="T8" fmla="*/ 27 w 27"/>
                  <a:gd name="T9" fmla="*/ 0 h 28"/>
                </a:gdLst>
                <a:ahLst/>
                <a:cxnLst>
                  <a:cxn ang="0">
                    <a:pos x="T0" y="T1"/>
                  </a:cxn>
                  <a:cxn ang="0">
                    <a:pos x="T2" y="T3"/>
                  </a:cxn>
                  <a:cxn ang="0">
                    <a:pos x="T4" y="T5"/>
                  </a:cxn>
                  <a:cxn ang="0">
                    <a:pos x="T6" y="T7"/>
                  </a:cxn>
                  <a:cxn ang="0">
                    <a:pos x="T8" y="T9"/>
                  </a:cxn>
                </a:cxnLst>
                <a:rect l="0" t="0" r="r" b="b"/>
                <a:pathLst>
                  <a:path w="27" h="28">
                    <a:moveTo>
                      <a:pt x="27" y="0"/>
                    </a:moveTo>
                    <a:lnTo>
                      <a:pt x="0" y="11"/>
                    </a:lnTo>
                    <a:lnTo>
                      <a:pt x="0" y="28"/>
                    </a:lnTo>
                    <a:lnTo>
                      <a:pt x="27" y="21"/>
                    </a:lnTo>
                    <a:lnTo>
                      <a:pt x="27" y="0"/>
                    </a:lnTo>
                    <a:close/>
                  </a:path>
                </a:pathLst>
              </a:custGeom>
              <a:solidFill>
                <a:schemeClr val="accent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173" name="Freeform 515"/>
              <p:cNvSpPr>
                <a:spLocks/>
              </p:cNvSpPr>
              <p:nvPr/>
            </p:nvSpPr>
            <p:spPr bwMode="auto">
              <a:xfrm>
                <a:off x="11049247" y="7888157"/>
                <a:ext cx="28942" cy="31009"/>
              </a:xfrm>
              <a:custGeom>
                <a:avLst/>
                <a:gdLst>
                  <a:gd name="T0" fmla="*/ 1 w 28"/>
                  <a:gd name="T1" fmla="*/ 0 h 30"/>
                  <a:gd name="T2" fmla="*/ 28 w 28"/>
                  <a:gd name="T3" fmla="*/ 13 h 30"/>
                  <a:gd name="T4" fmla="*/ 28 w 28"/>
                  <a:gd name="T5" fmla="*/ 30 h 30"/>
                  <a:gd name="T6" fmla="*/ 0 w 28"/>
                  <a:gd name="T7" fmla="*/ 20 h 30"/>
                  <a:gd name="T8" fmla="*/ 1 w 28"/>
                  <a:gd name="T9" fmla="*/ 0 h 30"/>
                </a:gdLst>
                <a:ahLst/>
                <a:cxnLst>
                  <a:cxn ang="0">
                    <a:pos x="T0" y="T1"/>
                  </a:cxn>
                  <a:cxn ang="0">
                    <a:pos x="T2" y="T3"/>
                  </a:cxn>
                  <a:cxn ang="0">
                    <a:pos x="T4" y="T5"/>
                  </a:cxn>
                  <a:cxn ang="0">
                    <a:pos x="T6" y="T7"/>
                  </a:cxn>
                  <a:cxn ang="0">
                    <a:pos x="T8" y="T9"/>
                  </a:cxn>
                </a:cxnLst>
                <a:rect l="0" t="0" r="r" b="b"/>
                <a:pathLst>
                  <a:path w="28" h="30">
                    <a:moveTo>
                      <a:pt x="1" y="0"/>
                    </a:moveTo>
                    <a:lnTo>
                      <a:pt x="28" y="13"/>
                    </a:lnTo>
                    <a:lnTo>
                      <a:pt x="28" y="30"/>
                    </a:lnTo>
                    <a:lnTo>
                      <a:pt x="0" y="20"/>
                    </a:lnTo>
                    <a:lnTo>
                      <a:pt x="1" y="0"/>
                    </a:lnTo>
                    <a:close/>
                  </a:path>
                </a:pathLst>
              </a:custGeom>
              <a:solidFill>
                <a:schemeClr val="accent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174" name="Freeform 516"/>
              <p:cNvSpPr>
                <a:spLocks/>
              </p:cNvSpPr>
              <p:nvPr/>
            </p:nvSpPr>
            <p:spPr bwMode="auto">
              <a:xfrm>
                <a:off x="11814135" y="7894359"/>
                <a:ext cx="28942" cy="31009"/>
              </a:xfrm>
              <a:custGeom>
                <a:avLst/>
                <a:gdLst>
                  <a:gd name="T0" fmla="*/ 26 w 26"/>
                  <a:gd name="T1" fmla="*/ 0 h 30"/>
                  <a:gd name="T2" fmla="*/ 0 w 26"/>
                  <a:gd name="T3" fmla="*/ 13 h 30"/>
                  <a:gd name="T4" fmla="*/ 0 w 26"/>
                  <a:gd name="T5" fmla="*/ 30 h 30"/>
                  <a:gd name="T6" fmla="*/ 26 w 26"/>
                  <a:gd name="T7" fmla="*/ 20 h 30"/>
                  <a:gd name="T8" fmla="*/ 26 w 26"/>
                  <a:gd name="T9" fmla="*/ 0 h 30"/>
                </a:gdLst>
                <a:ahLst/>
                <a:cxnLst>
                  <a:cxn ang="0">
                    <a:pos x="T0" y="T1"/>
                  </a:cxn>
                  <a:cxn ang="0">
                    <a:pos x="T2" y="T3"/>
                  </a:cxn>
                  <a:cxn ang="0">
                    <a:pos x="T4" y="T5"/>
                  </a:cxn>
                  <a:cxn ang="0">
                    <a:pos x="T6" y="T7"/>
                  </a:cxn>
                  <a:cxn ang="0">
                    <a:pos x="T8" y="T9"/>
                  </a:cxn>
                </a:cxnLst>
                <a:rect l="0" t="0" r="r" b="b"/>
                <a:pathLst>
                  <a:path w="26" h="30">
                    <a:moveTo>
                      <a:pt x="26" y="0"/>
                    </a:moveTo>
                    <a:lnTo>
                      <a:pt x="0" y="13"/>
                    </a:lnTo>
                    <a:lnTo>
                      <a:pt x="0" y="30"/>
                    </a:lnTo>
                    <a:lnTo>
                      <a:pt x="26" y="20"/>
                    </a:lnTo>
                    <a:lnTo>
                      <a:pt x="26" y="0"/>
                    </a:lnTo>
                    <a:close/>
                  </a:path>
                </a:pathLst>
              </a:custGeom>
              <a:solidFill>
                <a:schemeClr val="accent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175" name="Freeform 517"/>
              <p:cNvSpPr>
                <a:spLocks/>
              </p:cNvSpPr>
              <p:nvPr/>
            </p:nvSpPr>
            <p:spPr bwMode="auto">
              <a:xfrm>
                <a:off x="11053382" y="8012193"/>
                <a:ext cx="28942" cy="31009"/>
              </a:xfrm>
              <a:custGeom>
                <a:avLst/>
                <a:gdLst>
                  <a:gd name="T0" fmla="*/ 0 w 26"/>
                  <a:gd name="T1" fmla="*/ 0 h 30"/>
                  <a:gd name="T2" fmla="*/ 26 w 26"/>
                  <a:gd name="T3" fmla="*/ 13 h 30"/>
                  <a:gd name="T4" fmla="*/ 26 w 26"/>
                  <a:gd name="T5" fmla="*/ 30 h 30"/>
                  <a:gd name="T6" fmla="*/ 0 w 26"/>
                  <a:gd name="T7" fmla="*/ 20 h 30"/>
                  <a:gd name="T8" fmla="*/ 0 w 26"/>
                  <a:gd name="T9" fmla="*/ 0 h 30"/>
                </a:gdLst>
                <a:ahLst/>
                <a:cxnLst>
                  <a:cxn ang="0">
                    <a:pos x="T0" y="T1"/>
                  </a:cxn>
                  <a:cxn ang="0">
                    <a:pos x="T2" y="T3"/>
                  </a:cxn>
                  <a:cxn ang="0">
                    <a:pos x="T4" y="T5"/>
                  </a:cxn>
                  <a:cxn ang="0">
                    <a:pos x="T6" y="T7"/>
                  </a:cxn>
                  <a:cxn ang="0">
                    <a:pos x="T8" y="T9"/>
                  </a:cxn>
                </a:cxnLst>
                <a:rect l="0" t="0" r="r" b="b"/>
                <a:pathLst>
                  <a:path w="26" h="30">
                    <a:moveTo>
                      <a:pt x="0" y="0"/>
                    </a:moveTo>
                    <a:lnTo>
                      <a:pt x="26" y="13"/>
                    </a:lnTo>
                    <a:lnTo>
                      <a:pt x="26" y="30"/>
                    </a:lnTo>
                    <a:lnTo>
                      <a:pt x="0" y="20"/>
                    </a:lnTo>
                    <a:lnTo>
                      <a:pt x="0" y="0"/>
                    </a:lnTo>
                    <a:close/>
                  </a:path>
                </a:pathLst>
              </a:custGeom>
              <a:solidFill>
                <a:schemeClr val="accent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176" name="Freeform 518"/>
              <p:cNvSpPr>
                <a:spLocks/>
              </p:cNvSpPr>
              <p:nvPr/>
            </p:nvSpPr>
            <p:spPr bwMode="auto">
              <a:xfrm>
                <a:off x="11810001" y="8018395"/>
                <a:ext cx="28942" cy="31009"/>
              </a:xfrm>
              <a:custGeom>
                <a:avLst/>
                <a:gdLst>
                  <a:gd name="T0" fmla="*/ 27 w 28"/>
                  <a:gd name="T1" fmla="*/ 0 h 30"/>
                  <a:gd name="T2" fmla="*/ 0 w 28"/>
                  <a:gd name="T3" fmla="*/ 12 h 30"/>
                  <a:gd name="T4" fmla="*/ 0 w 28"/>
                  <a:gd name="T5" fmla="*/ 30 h 30"/>
                  <a:gd name="T6" fmla="*/ 28 w 28"/>
                  <a:gd name="T7" fmla="*/ 19 h 30"/>
                  <a:gd name="T8" fmla="*/ 27 w 28"/>
                  <a:gd name="T9" fmla="*/ 0 h 30"/>
                </a:gdLst>
                <a:ahLst/>
                <a:cxnLst>
                  <a:cxn ang="0">
                    <a:pos x="T0" y="T1"/>
                  </a:cxn>
                  <a:cxn ang="0">
                    <a:pos x="T2" y="T3"/>
                  </a:cxn>
                  <a:cxn ang="0">
                    <a:pos x="T4" y="T5"/>
                  </a:cxn>
                  <a:cxn ang="0">
                    <a:pos x="T6" y="T7"/>
                  </a:cxn>
                  <a:cxn ang="0">
                    <a:pos x="T8" y="T9"/>
                  </a:cxn>
                </a:cxnLst>
                <a:rect l="0" t="0" r="r" b="b"/>
                <a:pathLst>
                  <a:path w="28" h="30">
                    <a:moveTo>
                      <a:pt x="27" y="0"/>
                    </a:moveTo>
                    <a:lnTo>
                      <a:pt x="0" y="12"/>
                    </a:lnTo>
                    <a:lnTo>
                      <a:pt x="0" y="30"/>
                    </a:lnTo>
                    <a:lnTo>
                      <a:pt x="28" y="19"/>
                    </a:lnTo>
                    <a:lnTo>
                      <a:pt x="27" y="0"/>
                    </a:lnTo>
                    <a:close/>
                  </a:path>
                </a:pathLst>
              </a:custGeom>
              <a:solidFill>
                <a:schemeClr val="accent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177" name="Freeform 519"/>
              <p:cNvSpPr>
                <a:spLocks/>
              </p:cNvSpPr>
              <p:nvPr/>
            </p:nvSpPr>
            <p:spPr bwMode="auto">
              <a:xfrm>
                <a:off x="11045113" y="7342399"/>
                <a:ext cx="28942" cy="31009"/>
              </a:xfrm>
              <a:custGeom>
                <a:avLst/>
                <a:gdLst>
                  <a:gd name="T0" fmla="*/ 0 w 27"/>
                  <a:gd name="T1" fmla="*/ 0 h 29"/>
                  <a:gd name="T2" fmla="*/ 27 w 27"/>
                  <a:gd name="T3" fmla="*/ 11 h 29"/>
                  <a:gd name="T4" fmla="*/ 27 w 27"/>
                  <a:gd name="T5" fmla="*/ 29 h 29"/>
                  <a:gd name="T6" fmla="*/ 0 w 27"/>
                  <a:gd name="T7" fmla="*/ 20 h 29"/>
                  <a:gd name="T8" fmla="*/ 0 w 27"/>
                  <a:gd name="T9" fmla="*/ 0 h 29"/>
                </a:gdLst>
                <a:ahLst/>
                <a:cxnLst>
                  <a:cxn ang="0">
                    <a:pos x="T0" y="T1"/>
                  </a:cxn>
                  <a:cxn ang="0">
                    <a:pos x="T2" y="T3"/>
                  </a:cxn>
                  <a:cxn ang="0">
                    <a:pos x="T4" y="T5"/>
                  </a:cxn>
                  <a:cxn ang="0">
                    <a:pos x="T6" y="T7"/>
                  </a:cxn>
                  <a:cxn ang="0">
                    <a:pos x="T8" y="T9"/>
                  </a:cxn>
                </a:cxnLst>
                <a:rect l="0" t="0" r="r" b="b"/>
                <a:pathLst>
                  <a:path w="27" h="29">
                    <a:moveTo>
                      <a:pt x="0" y="0"/>
                    </a:moveTo>
                    <a:lnTo>
                      <a:pt x="27" y="11"/>
                    </a:lnTo>
                    <a:lnTo>
                      <a:pt x="27" y="29"/>
                    </a:lnTo>
                    <a:lnTo>
                      <a:pt x="0" y="20"/>
                    </a:lnTo>
                    <a:lnTo>
                      <a:pt x="0" y="0"/>
                    </a:lnTo>
                    <a:close/>
                  </a:path>
                </a:pathLst>
              </a:custGeom>
              <a:solidFill>
                <a:schemeClr val="accent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178" name="Freeform 520"/>
              <p:cNvSpPr>
                <a:spLocks/>
              </p:cNvSpPr>
              <p:nvPr/>
            </p:nvSpPr>
            <p:spPr bwMode="auto">
              <a:xfrm>
                <a:off x="11818270" y="7348602"/>
                <a:ext cx="28942" cy="31009"/>
              </a:xfrm>
              <a:custGeom>
                <a:avLst/>
                <a:gdLst>
                  <a:gd name="T0" fmla="*/ 28 w 28"/>
                  <a:gd name="T1" fmla="*/ 0 h 29"/>
                  <a:gd name="T2" fmla="*/ 1 w 28"/>
                  <a:gd name="T3" fmla="*/ 11 h 29"/>
                  <a:gd name="T4" fmla="*/ 0 w 28"/>
                  <a:gd name="T5" fmla="*/ 29 h 29"/>
                  <a:gd name="T6" fmla="*/ 28 w 28"/>
                  <a:gd name="T7" fmla="*/ 20 h 29"/>
                  <a:gd name="T8" fmla="*/ 28 w 28"/>
                  <a:gd name="T9" fmla="*/ 0 h 29"/>
                </a:gdLst>
                <a:ahLst/>
                <a:cxnLst>
                  <a:cxn ang="0">
                    <a:pos x="T0" y="T1"/>
                  </a:cxn>
                  <a:cxn ang="0">
                    <a:pos x="T2" y="T3"/>
                  </a:cxn>
                  <a:cxn ang="0">
                    <a:pos x="T4" y="T5"/>
                  </a:cxn>
                  <a:cxn ang="0">
                    <a:pos x="T6" y="T7"/>
                  </a:cxn>
                  <a:cxn ang="0">
                    <a:pos x="T8" y="T9"/>
                  </a:cxn>
                </a:cxnLst>
                <a:rect l="0" t="0" r="r" b="b"/>
                <a:pathLst>
                  <a:path w="28" h="29">
                    <a:moveTo>
                      <a:pt x="28" y="0"/>
                    </a:moveTo>
                    <a:lnTo>
                      <a:pt x="1" y="11"/>
                    </a:lnTo>
                    <a:lnTo>
                      <a:pt x="0" y="29"/>
                    </a:lnTo>
                    <a:lnTo>
                      <a:pt x="28" y="20"/>
                    </a:lnTo>
                    <a:lnTo>
                      <a:pt x="28" y="0"/>
                    </a:lnTo>
                    <a:close/>
                  </a:path>
                </a:pathLst>
              </a:custGeom>
              <a:solidFill>
                <a:schemeClr val="accent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179" name="Freeform 521"/>
              <p:cNvSpPr>
                <a:spLocks/>
              </p:cNvSpPr>
              <p:nvPr/>
            </p:nvSpPr>
            <p:spPr bwMode="auto">
              <a:xfrm>
                <a:off x="11051314" y="7586337"/>
                <a:ext cx="28942" cy="28942"/>
              </a:xfrm>
              <a:custGeom>
                <a:avLst/>
                <a:gdLst>
                  <a:gd name="T0" fmla="*/ 0 w 28"/>
                  <a:gd name="T1" fmla="*/ 0 h 27"/>
                  <a:gd name="T2" fmla="*/ 27 w 28"/>
                  <a:gd name="T3" fmla="*/ 10 h 27"/>
                  <a:gd name="T4" fmla="*/ 28 w 28"/>
                  <a:gd name="T5" fmla="*/ 27 h 27"/>
                  <a:gd name="T6" fmla="*/ 0 w 28"/>
                  <a:gd name="T7" fmla="*/ 19 h 27"/>
                  <a:gd name="T8" fmla="*/ 0 w 28"/>
                  <a:gd name="T9" fmla="*/ 0 h 27"/>
                </a:gdLst>
                <a:ahLst/>
                <a:cxnLst>
                  <a:cxn ang="0">
                    <a:pos x="T0" y="T1"/>
                  </a:cxn>
                  <a:cxn ang="0">
                    <a:pos x="T2" y="T3"/>
                  </a:cxn>
                  <a:cxn ang="0">
                    <a:pos x="T4" y="T5"/>
                  </a:cxn>
                  <a:cxn ang="0">
                    <a:pos x="T6" y="T7"/>
                  </a:cxn>
                  <a:cxn ang="0">
                    <a:pos x="T8" y="T9"/>
                  </a:cxn>
                </a:cxnLst>
                <a:rect l="0" t="0" r="r" b="b"/>
                <a:pathLst>
                  <a:path w="28" h="27">
                    <a:moveTo>
                      <a:pt x="0" y="0"/>
                    </a:moveTo>
                    <a:lnTo>
                      <a:pt x="27" y="10"/>
                    </a:lnTo>
                    <a:lnTo>
                      <a:pt x="28" y="27"/>
                    </a:lnTo>
                    <a:lnTo>
                      <a:pt x="0" y="19"/>
                    </a:lnTo>
                    <a:lnTo>
                      <a:pt x="0" y="0"/>
                    </a:lnTo>
                    <a:close/>
                  </a:path>
                </a:pathLst>
              </a:custGeom>
              <a:solidFill>
                <a:schemeClr val="accent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180" name="Freeform 522"/>
              <p:cNvSpPr>
                <a:spLocks/>
              </p:cNvSpPr>
              <p:nvPr/>
            </p:nvSpPr>
            <p:spPr bwMode="auto">
              <a:xfrm>
                <a:off x="11814135" y="7592538"/>
                <a:ext cx="28942" cy="28942"/>
              </a:xfrm>
              <a:custGeom>
                <a:avLst/>
                <a:gdLst>
                  <a:gd name="T0" fmla="*/ 27 w 27"/>
                  <a:gd name="T1" fmla="*/ 0 h 28"/>
                  <a:gd name="T2" fmla="*/ 0 w 27"/>
                  <a:gd name="T3" fmla="*/ 11 h 28"/>
                  <a:gd name="T4" fmla="*/ 0 w 27"/>
                  <a:gd name="T5" fmla="*/ 28 h 28"/>
                  <a:gd name="T6" fmla="*/ 27 w 27"/>
                  <a:gd name="T7" fmla="*/ 20 h 28"/>
                  <a:gd name="T8" fmla="*/ 27 w 27"/>
                  <a:gd name="T9" fmla="*/ 0 h 28"/>
                </a:gdLst>
                <a:ahLst/>
                <a:cxnLst>
                  <a:cxn ang="0">
                    <a:pos x="T0" y="T1"/>
                  </a:cxn>
                  <a:cxn ang="0">
                    <a:pos x="T2" y="T3"/>
                  </a:cxn>
                  <a:cxn ang="0">
                    <a:pos x="T4" y="T5"/>
                  </a:cxn>
                  <a:cxn ang="0">
                    <a:pos x="T6" y="T7"/>
                  </a:cxn>
                  <a:cxn ang="0">
                    <a:pos x="T8" y="T9"/>
                  </a:cxn>
                </a:cxnLst>
                <a:rect l="0" t="0" r="r" b="b"/>
                <a:pathLst>
                  <a:path w="27" h="28">
                    <a:moveTo>
                      <a:pt x="27" y="0"/>
                    </a:moveTo>
                    <a:lnTo>
                      <a:pt x="0" y="11"/>
                    </a:lnTo>
                    <a:lnTo>
                      <a:pt x="0" y="28"/>
                    </a:lnTo>
                    <a:lnTo>
                      <a:pt x="27" y="20"/>
                    </a:lnTo>
                    <a:lnTo>
                      <a:pt x="27" y="0"/>
                    </a:lnTo>
                    <a:close/>
                  </a:path>
                </a:pathLst>
              </a:custGeom>
              <a:solidFill>
                <a:schemeClr val="accent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181" name="Freeform 523"/>
              <p:cNvSpPr>
                <a:spLocks/>
              </p:cNvSpPr>
              <p:nvPr/>
            </p:nvSpPr>
            <p:spPr bwMode="auto">
              <a:xfrm>
                <a:off x="11051314" y="7828206"/>
                <a:ext cx="28942" cy="33076"/>
              </a:xfrm>
              <a:custGeom>
                <a:avLst/>
                <a:gdLst>
                  <a:gd name="T0" fmla="*/ 1 w 27"/>
                  <a:gd name="T1" fmla="*/ 0 h 33"/>
                  <a:gd name="T2" fmla="*/ 27 w 27"/>
                  <a:gd name="T3" fmla="*/ 14 h 33"/>
                  <a:gd name="T4" fmla="*/ 27 w 27"/>
                  <a:gd name="T5" fmla="*/ 33 h 33"/>
                  <a:gd name="T6" fmla="*/ 0 w 27"/>
                  <a:gd name="T7" fmla="*/ 22 h 33"/>
                  <a:gd name="T8" fmla="*/ 1 w 27"/>
                  <a:gd name="T9" fmla="*/ 0 h 33"/>
                </a:gdLst>
                <a:ahLst/>
                <a:cxnLst>
                  <a:cxn ang="0">
                    <a:pos x="T0" y="T1"/>
                  </a:cxn>
                  <a:cxn ang="0">
                    <a:pos x="T2" y="T3"/>
                  </a:cxn>
                  <a:cxn ang="0">
                    <a:pos x="T4" y="T5"/>
                  </a:cxn>
                  <a:cxn ang="0">
                    <a:pos x="T6" y="T7"/>
                  </a:cxn>
                  <a:cxn ang="0">
                    <a:pos x="T8" y="T9"/>
                  </a:cxn>
                </a:cxnLst>
                <a:rect l="0" t="0" r="r" b="b"/>
                <a:pathLst>
                  <a:path w="27" h="33">
                    <a:moveTo>
                      <a:pt x="1" y="0"/>
                    </a:moveTo>
                    <a:lnTo>
                      <a:pt x="27" y="14"/>
                    </a:lnTo>
                    <a:lnTo>
                      <a:pt x="27" y="33"/>
                    </a:lnTo>
                    <a:lnTo>
                      <a:pt x="0" y="22"/>
                    </a:lnTo>
                    <a:lnTo>
                      <a:pt x="1" y="0"/>
                    </a:lnTo>
                    <a:close/>
                  </a:path>
                </a:pathLst>
              </a:custGeom>
              <a:solidFill>
                <a:schemeClr val="accent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182" name="Freeform 524"/>
              <p:cNvSpPr>
                <a:spLocks/>
              </p:cNvSpPr>
              <p:nvPr/>
            </p:nvSpPr>
            <p:spPr bwMode="auto">
              <a:xfrm>
                <a:off x="11812068" y="7834408"/>
                <a:ext cx="26874" cy="31009"/>
              </a:xfrm>
              <a:custGeom>
                <a:avLst/>
                <a:gdLst>
                  <a:gd name="T0" fmla="*/ 27 w 27"/>
                  <a:gd name="T1" fmla="*/ 0 h 31"/>
                  <a:gd name="T2" fmla="*/ 0 w 27"/>
                  <a:gd name="T3" fmla="*/ 14 h 31"/>
                  <a:gd name="T4" fmla="*/ 0 w 27"/>
                  <a:gd name="T5" fmla="*/ 31 h 31"/>
                  <a:gd name="T6" fmla="*/ 27 w 27"/>
                  <a:gd name="T7" fmla="*/ 21 h 31"/>
                  <a:gd name="T8" fmla="*/ 27 w 27"/>
                  <a:gd name="T9" fmla="*/ 0 h 31"/>
                </a:gdLst>
                <a:ahLst/>
                <a:cxnLst>
                  <a:cxn ang="0">
                    <a:pos x="T0" y="T1"/>
                  </a:cxn>
                  <a:cxn ang="0">
                    <a:pos x="T2" y="T3"/>
                  </a:cxn>
                  <a:cxn ang="0">
                    <a:pos x="T4" y="T5"/>
                  </a:cxn>
                  <a:cxn ang="0">
                    <a:pos x="T6" y="T7"/>
                  </a:cxn>
                  <a:cxn ang="0">
                    <a:pos x="T8" y="T9"/>
                  </a:cxn>
                </a:cxnLst>
                <a:rect l="0" t="0" r="r" b="b"/>
                <a:pathLst>
                  <a:path w="27" h="31">
                    <a:moveTo>
                      <a:pt x="27" y="0"/>
                    </a:moveTo>
                    <a:lnTo>
                      <a:pt x="0" y="14"/>
                    </a:lnTo>
                    <a:lnTo>
                      <a:pt x="0" y="31"/>
                    </a:lnTo>
                    <a:lnTo>
                      <a:pt x="27" y="21"/>
                    </a:lnTo>
                    <a:lnTo>
                      <a:pt x="27" y="0"/>
                    </a:lnTo>
                    <a:close/>
                  </a:path>
                </a:pathLst>
              </a:custGeom>
              <a:solidFill>
                <a:schemeClr val="accent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183" name="Freeform 525"/>
              <p:cNvSpPr>
                <a:spLocks/>
              </p:cNvSpPr>
              <p:nvPr/>
            </p:nvSpPr>
            <p:spPr bwMode="auto">
              <a:xfrm>
                <a:off x="11047180" y="7462301"/>
                <a:ext cx="28942" cy="28942"/>
              </a:xfrm>
              <a:custGeom>
                <a:avLst/>
                <a:gdLst>
                  <a:gd name="T0" fmla="*/ 0 w 28"/>
                  <a:gd name="T1" fmla="*/ 0 h 28"/>
                  <a:gd name="T2" fmla="*/ 28 w 28"/>
                  <a:gd name="T3" fmla="*/ 10 h 28"/>
                  <a:gd name="T4" fmla="*/ 28 w 28"/>
                  <a:gd name="T5" fmla="*/ 28 h 28"/>
                  <a:gd name="T6" fmla="*/ 0 w 28"/>
                  <a:gd name="T7" fmla="*/ 19 h 28"/>
                  <a:gd name="T8" fmla="*/ 0 w 28"/>
                  <a:gd name="T9" fmla="*/ 0 h 28"/>
                </a:gdLst>
                <a:ahLst/>
                <a:cxnLst>
                  <a:cxn ang="0">
                    <a:pos x="T0" y="T1"/>
                  </a:cxn>
                  <a:cxn ang="0">
                    <a:pos x="T2" y="T3"/>
                  </a:cxn>
                  <a:cxn ang="0">
                    <a:pos x="T4" y="T5"/>
                  </a:cxn>
                  <a:cxn ang="0">
                    <a:pos x="T6" y="T7"/>
                  </a:cxn>
                  <a:cxn ang="0">
                    <a:pos x="T8" y="T9"/>
                  </a:cxn>
                </a:cxnLst>
                <a:rect l="0" t="0" r="r" b="b"/>
                <a:pathLst>
                  <a:path w="28" h="28">
                    <a:moveTo>
                      <a:pt x="0" y="0"/>
                    </a:moveTo>
                    <a:lnTo>
                      <a:pt x="28" y="10"/>
                    </a:lnTo>
                    <a:lnTo>
                      <a:pt x="28" y="28"/>
                    </a:lnTo>
                    <a:lnTo>
                      <a:pt x="0" y="19"/>
                    </a:lnTo>
                    <a:lnTo>
                      <a:pt x="0" y="0"/>
                    </a:lnTo>
                    <a:close/>
                  </a:path>
                </a:pathLst>
              </a:custGeom>
              <a:solidFill>
                <a:schemeClr val="accent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184" name="Freeform 526"/>
              <p:cNvSpPr>
                <a:spLocks/>
              </p:cNvSpPr>
              <p:nvPr/>
            </p:nvSpPr>
            <p:spPr bwMode="auto">
              <a:xfrm>
                <a:off x="11816202" y="7468503"/>
                <a:ext cx="28942" cy="28942"/>
              </a:xfrm>
              <a:custGeom>
                <a:avLst/>
                <a:gdLst>
                  <a:gd name="T0" fmla="*/ 27 w 27"/>
                  <a:gd name="T1" fmla="*/ 0 h 27"/>
                  <a:gd name="T2" fmla="*/ 1 w 27"/>
                  <a:gd name="T3" fmla="*/ 10 h 27"/>
                  <a:gd name="T4" fmla="*/ 0 w 27"/>
                  <a:gd name="T5" fmla="*/ 27 h 27"/>
                  <a:gd name="T6" fmla="*/ 27 w 27"/>
                  <a:gd name="T7" fmla="*/ 19 h 27"/>
                  <a:gd name="T8" fmla="*/ 27 w 27"/>
                  <a:gd name="T9" fmla="*/ 0 h 27"/>
                </a:gdLst>
                <a:ahLst/>
                <a:cxnLst>
                  <a:cxn ang="0">
                    <a:pos x="T0" y="T1"/>
                  </a:cxn>
                  <a:cxn ang="0">
                    <a:pos x="T2" y="T3"/>
                  </a:cxn>
                  <a:cxn ang="0">
                    <a:pos x="T4" y="T5"/>
                  </a:cxn>
                  <a:cxn ang="0">
                    <a:pos x="T6" y="T7"/>
                  </a:cxn>
                  <a:cxn ang="0">
                    <a:pos x="T8" y="T9"/>
                  </a:cxn>
                </a:cxnLst>
                <a:rect l="0" t="0" r="r" b="b"/>
                <a:pathLst>
                  <a:path w="27" h="27">
                    <a:moveTo>
                      <a:pt x="27" y="0"/>
                    </a:moveTo>
                    <a:lnTo>
                      <a:pt x="1" y="10"/>
                    </a:lnTo>
                    <a:lnTo>
                      <a:pt x="0" y="27"/>
                    </a:lnTo>
                    <a:lnTo>
                      <a:pt x="27" y="19"/>
                    </a:lnTo>
                    <a:lnTo>
                      <a:pt x="27" y="0"/>
                    </a:lnTo>
                    <a:close/>
                  </a:path>
                </a:pathLst>
              </a:custGeom>
              <a:solidFill>
                <a:schemeClr val="accent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185" name="Freeform 527"/>
              <p:cNvSpPr>
                <a:spLocks/>
              </p:cNvSpPr>
              <p:nvPr/>
            </p:nvSpPr>
            <p:spPr bwMode="auto">
              <a:xfrm>
                <a:off x="11053382" y="7704171"/>
                <a:ext cx="28942" cy="28942"/>
              </a:xfrm>
              <a:custGeom>
                <a:avLst/>
                <a:gdLst>
                  <a:gd name="T0" fmla="*/ 0 w 27"/>
                  <a:gd name="T1" fmla="*/ 0 h 27"/>
                  <a:gd name="T2" fmla="*/ 26 w 27"/>
                  <a:gd name="T3" fmla="*/ 10 h 27"/>
                  <a:gd name="T4" fmla="*/ 27 w 27"/>
                  <a:gd name="T5" fmla="*/ 27 h 27"/>
                  <a:gd name="T6" fmla="*/ 0 w 27"/>
                  <a:gd name="T7" fmla="*/ 19 h 27"/>
                  <a:gd name="T8" fmla="*/ 0 w 27"/>
                  <a:gd name="T9" fmla="*/ 0 h 27"/>
                </a:gdLst>
                <a:ahLst/>
                <a:cxnLst>
                  <a:cxn ang="0">
                    <a:pos x="T0" y="T1"/>
                  </a:cxn>
                  <a:cxn ang="0">
                    <a:pos x="T2" y="T3"/>
                  </a:cxn>
                  <a:cxn ang="0">
                    <a:pos x="T4" y="T5"/>
                  </a:cxn>
                  <a:cxn ang="0">
                    <a:pos x="T6" y="T7"/>
                  </a:cxn>
                  <a:cxn ang="0">
                    <a:pos x="T8" y="T9"/>
                  </a:cxn>
                </a:cxnLst>
                <a:rect l="0" t="0" r="r" b="b"/>
                <a:pathLst>
                  <a:path w="27" h="27">
                    <a:moveTo>
                      <a:pt x="0" y="0"/>
                    </a:moveTo>
                    <a:lnTo>
                      <a:pt x="26" y="10"/>
                    </a:lnTo>
                    <a:lnTo>
                      <a:pt x="27" y="27"/>
                    </a:lnTo>
                    <a:lnTo>
                      <a:pt x="0" y="19"/>
                    </a:lnTo>
                    <a:lnTo>
                      <a:pt x="0" y="0"/>
                    </a:lnTo>
                    <a:close/>
                  </a:path>
                </a:pathLst>
              </a:custGeom>
              <a:solidFill>
                <a:schemeClr val="accent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186" name="Freeform 528"/>
              <p:cNvSpPr>
                <a:spLocks/>
              </p:cNvSpPr>
              <p:nvPr/>
            </p:nvSpPr>
            <p:spPr bwMode="auto">
              <a:xfrm>
                <a:off x="11812068" y="7710373"/>
                <a:ext cx="26874" cy="28942"/>
              </a:xfrm>
              <a:custGeom>
                <a:avLst/>
                <a:gdLst>
                  <a:gd name="T0" fmla="*/ 28 w 28"/>
                  <a:gd name="T1" fmla="*/ 0 h 29"/>
                  <a:gd name="T2" fmla="*/ 0 w 28"/>
                  <a:gd name="T3" fmla="*/ 11 h 29"/>
                  <a:gd name="T4" fmla="*/ 0 w 28"/>
                  <a:gd name="T5" fmla="*/ 29 h 29"/>
                  <a:gd name="T6" fmla="*/ 28 w 28"/>
                  <a:gd name="T7" fmla="*/ 19 h 29"/>
                  <a:gd name="T8" fmla="*/ 28 w 28"/>
                  <a:gd name="T9" fmla="*/ 0 h 29"/>
                </a:gdLst>
                <a:ahLst/>
                <a:cxnLst>
                  <a:cxn ang="0">
                    <a:pos x="T0" y="T1"/>
                  </a:cxn>
                  <a:cxn ang="0">
                    <a:pos x="T2" y="T3"/>
                  </a:cxn>
                  <a:cxn ang="0">
                    <a:pos x="T4" y="T5"/>
                  </a:cxn>
                  <a:cxn ang="0">
                    <a:pos x="T6" y="T7"/>
                  </a:cxn>
                  <a:cxn ang="0">
                    <a:pos x="T8" y="T9"/>
                  </a:cxn>
                </a:cxnLst>
                <a:rect l="0" t="0" r="r" b="b"/>
                <a:pathLst>
                  <a:path w="28" h="29">
                    <a:moveTo>
                      <a:pt x="28" y="0"/>
                    </a:moveTo>
                    <a:lnTo>
                      <a:pt x="0" y="11"/>
                    </a:lnTo>
                    <a:lnTo>
                      <a:pt x="0" y="29"/>
                    </a:lnTo>
                    <a:lnTo>
                      <a:pt x="28" y="19"/>
                    </a:lnTo>
                    <a:lnTo>
                      <a:pt x="28" y="0"/>
                    </a:lnTo>
                    <a:close/>
                  </a:path>
                </a:pathLst>
              </a:custGeom>
              <a:solidFill>
                <a:schemeClr val="accent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187" name="Freeform 529"/>
              <p:cNvSpPr>
                <a:spLocks/>
              </p:cNvSpPr>
              <p:nvPr/>
            </p:nvSpPr>
            <p:spPr bwMode="auto">
              <a:xfrm>
                <a:off x="11049247" y="7948108"/>
                <a:ext cx="28942" cy="31009"/>
              </a:xfrm>
              <a:custGeom>
                <a:avLst/>
                <a:gdLst>
                  <a:gd name="T0" fmla="*/ 1 w 28"/>
                  <a:gd name="T1" fmla="*/ 0 h 30"/>
                  <a:gd name="T2" fmla="*/ 28 w 28"/>
                  <a:gd name="T3" fmla="*/ 12 h 30"/>
                  <a:gd name="T4" fmla="*/ 28 w 28"/>
                  <a:gd name="T5" fmla="*/ 30 h 30"/>
                  <a:gd name="T6" fmla="*/ 0 w 28"/>
                  <a:gd name="T7" fmla="*/ 19 h 30"/>
                  <a:gd name="T8" fmla="*/ 1 w 28"/>
                  <a:gd name="T9" fmla="*/ 0 h 30"/>
                </a:gdLst>
                <a:ahLst/>
                <a:cxnLst>
                  <a:cxn ang="0">
                    <a:pos x="T0" y="T1"/>
                  </a:cxn>
                  <a:cxn ang="0">
                    <a:pos x="T2" y="T3"/>
                  </a:cxn>
                  <a:cxn ang="0">
                    <a:pos x="T4" y="T5"/>
                  </a:cxn>
                  <a:cxn ang="0">
                    <a:pos x="T6" y="T7"/>
                  </a:cxn>
                  <a:cxn ang="0">
                    <a:pos x="T8" y="T9"/>
                  </a:cxn>
                </a:cxnLst>
                <a:rect l="0" t="0" r="r" b="b"/>
                <a:pathLst>
                  <a:path w="28" h="30">
                    <a:moveTo>
                      <a:pt x="1" y="0"/>
                    </a:moveTo>
                    <a:lnTo>
                      <a:pt x="28" y="12"/>
                    </a:lnTo>
                    <a:lnTo>
                      <a:pt x="28" y="30"/>
                    </a:lnTo>
                    <a:lnTo>
                      <a:pt x="0" y="19"/>
                    </a:lnTo>
                    <a:lnTo>
                      <a:pt x="1" y="0"/>
                    </a:lnTo>
                    <a:close/>
                  </a:path>
                </a:pathLst>
              </a:custGeom>
              <a:solidFill>
                <a:schemeClr val="accent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188" name="Freeform 530"/>
              <p:cNvSpPr>
                <a:spLocks/>
              </p:cNvSpPr>
              <p:nvPr/>
            </p:nvSpPr>
            <p:spPr bwMode="auto">
              <a:xfrm>
                <a:off x="11814135" y="7954310"/>
                <a:ext cx="28942" cy="31009"/>
              </a:xfrm>
              <a:custGeom>
                <a:avLst/>
                <a:gdLst>
                  <a:gd name="T0" fmla="*/ 26 w 27"/>
                  <a:gd name="T1" fmla="*/ 0 h 30"/>
                  <a:gd name="T2" fmla="*/ 1 w 27"/>
                  <a:gd name="T3" fmla="*/ 12 h 30"/>
                  <a:gd name="T4" fmla="*/ 0 w 27"/>
                  <a:gd name="T5" fmla="*/ 30 h 30"/>
                  <a:gd name="T6" fmla="*/ 27 w 27"/>
                  <a:gd name="T7" fmla="*/ 19 h 30"/>
                  <a:gd name="T8" fmla="*/ 26 w 27"/>
                  <a:gd name="T9" fmla="*/ 0 h 30"/>
                </a:gdLst>
                <a:ahLst/>
                <a:cxnLst>
                  <a:cxn ang="0">
                    <a:pos x="T0" y="T1"/>
                  </a:cxn>
                  <a:cxn ang="0">
                    <a:pos x="T2" y="T3"/>
                  </a:cxn>
                  <a:cxn ang="0">
                    <a:pos x="T4" y="T5"/>
                  </a:cxn>
                  <a:cxn ang="0">
                    <a:pos x="T6" y="T7"/>
                  </a:cxn>
                  <a:cxn ang="0">
                    <a:pos x="T8" y="T9"/>
                  </a:cxn>
                </a:cxnLst>
                <a:rect l="0" t="0" r="r" b="b"/>
                <a:pathLst>
                  <a:path w="27" h="30">
                    <a:moveTo>
                      <a:pt x="26" y="0"/>
                    </a:moveTo>
                    <a:lnTo>
                      <a:pt x="1" y="12"/>
                    </a:lnTo>
                    <a:lnTo>
                      <a:pt x="0" y="30"/>
                    </a:lnTo>
                    <a:lnTo>
                      <a:pt x="27" y="19"/>
                    </a:lnTo>
                    <a:lnTo>
                      <a:pt x="26" y="0"/>
                    </a:lnTo>
                    <a:close/>
                  </a:path>
                </a:pathLst>
              </a:custGeom>
              <a:solidFill>
                <a:schemeClr val="accent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189" name="Freeform 531"/>
              <p:cNvSpPr>
                <a:spLocks/>
              </p:cNvSpPr>
              <p:nvPr/>
            </p:nvSpPr>
            <p:spPr bwMode="auto">
              <a:xfrm>
                <a:off x="11053382" y="8072143"/>
                <a:ext cx="28942" cy="31009"/>
              </a:xfrm>
              <a:custGeom>
                <a:avLst/>
                <a:gdLst>
                  <a:gd name="T0" fmla="*/ 0 w 26"/>
                  <a:gd name="T1" fmla="*/ 0 h 30"/>
                  <a:gd name="T2" fmla="*/ 26 w 26"/>
                  <a:gd name="T3" fmla="*/ 12 h 30"/>
                  <a:gd name="T4" fmla="*/ 26 w 26"/>
                  <a:gd name="T5" fmla="*/ 30 h 30"/>
                  <a:gd name="T6" fmla="*/ 0 w 26"/>
                  <a:gd name="T7" fmla="*/ 19 h 30"/>
                  <a:gd name="T8" fmla="*/ 0 w 26"/>
                  <a:gd name="T9" fmla="*/ 0 h 30"/>
                </a:gdLst>
                <a:ahLst/>
                <a:cxnLst>
                  <a:cxn ang="0">
                    <a:pos x="T0" y="T1"/>
                  </a:cxn>
                  <a:cxn ang="0">
                    <a:pos x="T2" y="T3"/>
                  </a:cxn>
                  <a:cxn ang="0">
                    <a:pos x="T4" y="T5"/>
                  </a:cxn>
                  <a:cxn ang="0">
                    <a:pos x="T6" y="T7"/>
                  </a:cxn>
                  <a:cxn ang="0">
                    <a:pos x="T8" y="T9"/>
                  </a:cxn>
                </a:cxnLst>
                <a:rect l="0" t="0" r="r" b="b"/>
                <a:pathLst>
                  <a:path w="26" h="30">
                    <a:moveTo>
                      <a:pt x="0" y="0"/>
                    </a:moveTo>
                    <a:lnTo>
                      <a:pt x="26" y="12"/>
                    </a:lnTo>
                    <a:lnTo>
                      <a:pt x="26" y="30"/>
                    </a:lnTo>
                    <a:lnTo>
                      <a:pt x="0" y="19"/>
                    </a:lnTo>
                    <a:lnTo>
                      <a:pt x="0" y="0"/>
                    </a:lnTo>
                    <a:close/>
                  </a:path>
                </a:pathLst>
              </a:custGeom>
              <a:solidFill>
                <a:schemeClr val="accent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190" name="Freeform 532"/>
              <p:cNvSpPr>
                <a:spLocks/>
              </p:cNvSpPr>
              <p:nvPr/>
            </p:nvSpPr>
            <p:spPr bwMode="auto">
              <a:xfrm>
                <a:off x="11810001" y="8078345"/>
                <a:ext cx="28942" cy="31009"/>
              </a:xfrm>
              <a:custGeom>
                <a:avLst/>
                <a:gdLst>
                  <a:gd name="T0" fmla="*/ 27 w 28"/>
                  <a:gd name="T1" fmla="*/ 0 h 30"/>
                  <a:gd name="T2" fmla="*/ 0 w 28"/>
                  <a:gd name="T3" fmla="*/ 13 h 30"/>
                  <a:gd name="T4" fmla="*/ 0 w 28"/>
                  <a:gd name="T5" fmla="*/ 30 h 30"/>
                  <a:gd name="T6" fmla="*/ 28 w 28"/>
                  <a:gd name="T7" fmla="*/ 20 h 30"/>
                  <a:gd name="T8" fmla="*/ 27 w 28"/>
                  <a:gd name="T9" fmla="*/ 0 h 30"/>
                </a:gdLst>
                <a:ahLst/>
                <a:cxnLst>
                  <a:cxn ang="0">
                    <a:pos x="T0" y="T1"/>
                  </a:cxn>
                  <a:cxn ang="0">
                    <a:pos x="T2" y="T3"/>
                  </a:cxn>
                  <a:cxn ang="0">
                    <a:pos x="T4" y="T5"/>
                  </a:cxn>
                  <a:cxn ang="0">
                    <a:pos x="T6" y="T7"/>
                  </a:cxn>
                  <a:cxn ang="0">
                    <a:pos x="T8" y="T9"/>
                  </a:cxn>
                </a:cxnLst>
                <a:rect l="0" t="0" r="r" b="b"/>
                <a:pathLst>
                  <a:path w="28" h="30">
                    <a:moveTo>
                      <a:pt x="27" y="0"/>
                    </a:moveTo>
                    <a:lnTo>
                      <a:pt x="0" y="13"/>
                    </a:lnTo>
                    <a:lnTo>
                      <a:pt x="0" y="30"/>
                    </a:lnTo>
                    <a:lnTo>
                      <a:pt x="28" y="20"/>
                    </a:lnTo>
                    <a:lnTo>
                      <a:pt x="27" y="0"/>
                    </a:lnTo>
                    <a:close/>
                  </a:path>
                </a:pathLst>
              </a:custGeom>
              <a:solidFill>
                <a:schemeClr val="accent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191" name="Freeform 535"/>
              <p:cNvSpPr>
                <a:spLocks/>
              </p:cNvSpPr>
              <p:nvPr/>
            </p:nvSpPr>
            <p:spPr bwMode="auto">
              <a:xfrm>
                <a:off x="10997565" y="7547059"/>
                <a:ext cx="80623" cy="16538"/>
              </a:xfrm>
              <a:custGeom>
                <a:avLst/>
                <a:gdLst>
                  <a:gd name="T0" fmla="*/ 0 w 77"/>
                  <a:gd name="T1" fmla="*/ 10 h 17"/>
                  <a:gd name="T2" fmla="*/ 23 w 77"/>
                  <a:gd name="T3" fmla="*/ 17 h 17"/>
                  <a:gd name="T4" fmla="*/ 77 w 77"/>
                  <a:gd name="T5" fmla="*/ 8 h 17"/>
                  <a:gd name="T6" fmla="*/ 49 w 77"/>
                  <a:gd name="T7" fmla="*/ 0 h 17"/>
                  <a:gd name="T8" fmla="*/ 0 w 77"/>
                  <a:gd name="T9" fmla="*/ 10 h 17"/>
                </a:gdLst>
                <a:ahLst/>
                <a:cxnLst>
                  <a:cxn ang="0">
                    <a:pos x="T0" y="T1"/>
                  </a:cxn>
                  <a:cxn ang="0">
                    <a:pos x="T2" y="T3"/>
                  </a:cxn>
                  <a:cxn ang="0">
                    <a:pos x="T4" y="T5"/>
                  </a:cxn>
                  <a:cxn ang="0">
                    <a:pos x="T6" y="T7"/>
                  </a:cxn>
                  <a:cxn ang="0">
                    <a:pos x="T8" y="T9"/>
                  </a:cxn>
                </a:cxnLst>
                <a:rect l="0" t="0" r="r" b="b"/>
                <a:pathLst>
                  <a:path w="77" h="17">
                    <a:moveTo>
                      <a:pt x="0" y="10"/>
                    </a:moveTo>
                    <a:lnTo>
                      <a:pt x="23" y="17"/>
                    </a:lnTo>
                    <a:lnTo>
                      <a:pt x="77" y="8"/>
                    </a:lnTo>
                    <a:lnTo>
                      <a:pt x="49" y="0"/>
                    </a:lnTo>
                    <a:lnTo>
                      <a:pt x="0" y="10"/>
                    </a:lnTo>
                    <a:close/>
                  </a:path>
                </a:pathLst>
              </a:custGeom>
              <a:solidFill>
                <a:schemeClr val="accent2">
                  <a:lumMod val="50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192" name="Freeform 536"/>
              <p:cNvSpPr>
                <a:spLocks/>
              </p:cNvSpPr>
              <p:nvPr/>
            </p:nvSpPr>
            <p:spPr bwMode="auto">
              <a:xfrm>
                <a:off x="11816202" y="7553261"/>
                <a:ext cx="78556" cy="16538"/>
              </a:xfrm>
              <a:custGeom>
                <a:avLst/>
                <a:gdLst>
                  <a:gd name="T0" fmla="*/ 76 w 76"/>
                  <a:gd name="T1" fmla="*/ 11 h 18"/>
                  <a:gd name="T2" fmla="*/ 52 w 76"/>
                  <a:gd name="T3" fmla="*/ 18 h 18"/>
                  <a:gd name="T4" fmla="*/ 0 w 76"/>
                  <a:gd name="T5" fmla="*/ 8 h 18"/>
                  <a:gd name="T6" fmla="*/ 26 w 76"/>
                  <a:gd name="T7" fmla="*/ 0 h 18"/>
                  <a:gd name="T8" fmla="*/ 76 w 76"/>
                  <a:gd name="T9" fmla="*/ 11 h 18"/>
                </a:gdLst>
                <a:ahLst/>
                <a:cxnLst>
                  <a:cxn ang="0">
                    <a:pos x="T0" y="T1"/>
                  </a:cxn>
                  <a:cxn ang="0">
                    <a:pos x="T2" y="T3"/>
                  </a:cxn>
                  <a:cxn ang="0">
                    <a:pos x="T4" y="T5"/>
                  </a:cxn>
                  <a:cxn ang="0">
                    <a:pos x="T6" y="T7"/>
                  </a:cxn>
                  <a:cxn ang="0">
                    <a:pos x="T8" y="T9"/>
                  </a:cxn>
                </a:cxnLst>
                <a:rect l="0" t="0" r="r" b="b"/>
                <a:pathLst>
                  <a:path w="76" h="18">
                    <a:moveTo>
                      <a:pt x="76" y="11"/>
                    </a:moveTo>
                    <a:lnTo>
                      <a:pt x="52" y="18"/>
                    </a:lnTo>
                    <a:lnTo>
                      <a:pt x="0" y="8"/>
                    </a:lnTo>
                    <a:lnTo>
                      <a:pt x="26" y="0"/>
                    </a:lnTo>
                    <a:lnTo>
                      <a:pt x="76" y="11"/>
                    </a:lnTo>
                    <a:close/>
                  </a:path>
                </a:pathLst>
              </a:custGeom>
              <a:solidFill>
                <a:schemeClr val="accent2">
                  <a:lumMod val="50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193" name="Freeform 537"/>
              <p:cNvSpPr>
                <a:spLocks/>
              </p:cNvSpPr>
              <p:nvPr/>
            </p:nvSpPr>
            <p:spPr bwMode="auto">
              <a:xfrm>
                <a:off x="11001700" y="7790996"/>
                <a:ext cx="78556" cy="14471"/>
              </a:xfrm>
              <a:custGeom>
                <a:avLst/>
                <a:gdLst>
                  <a:gd name="T0" fmla="*/ 0 w 76"/>
                  <a:gd name="T1" fmla="*/ 7 h 15"/>
                  <a:gd name="T2" fmla="*/ 24 w 76"/>
                  <a:gd name="T3" fmla="*/ 15 h 15"/>
                  <a:gd name="T4" fmla="*/ 76 w 76"/>
                  <a:gd name="T5" fmla="*/ 9 h 15"/>
                  <a:gd name="T6" fmla="*/ 51 w 76"/>
                  <a:gd name="T7" fmla="*/ 0 h 15"/>
                  <a:gd name="T8" fmla="*/ 0 w 76"/>
                  <a:gd name="T9" fmla="*/ 7 h 15"/>
                </a:gdLst>
                <a:ahLst/>
                <a:cxnLst>
                  <a:cxn ang="0">
                    <a:pos x="T0" y="T1"/>
                  </a:cxn>
                  <a:cxn ang="0">
                    <a:pos x="T2" y="T3"/>
                  </a:cxn>
                  <a:cxn ang="0">
                    <a:pos x="T4" y="T5"/>
                  </a:cxn>
                  <a:cxn ang="0">
                    <a:pos x="T6" y="T7"/>
                  </a:cxn>
                  <a:cxn ang="0">
                    <a:pos x="T8" y="T9"/>
                  </a:cxn>
                </a:cxnLst>
                <a:rect l="0" t="0" r="r" b="b"/>
                <a:pathLst>
                  <a:path w="76" h="15">
                    <a:moveTo>
                      <a:pt x="0" y="7"/>
                    </a:moveTo>
                    <a:lnTo>
                      <a:pt x="24" y="15"/>
                    </a:lnTo>
                    <a:lnTo>
                      <a:pt x="76" y="9"/>
                    </a:lnTo>
                    <a:lnTo>
                      <a:pt x="51" y="0"/>
                    </a:lnTo>
                    <a:lnTo>
                      <a:pt x="0" y="7"/>
                    </a:lnTo>
                    <a:close/>
                  </a:path>
                </a:pathLst>
              </a:custGeom>
              <a:solidFill>
                <a:schemeClr val="accent2">
                  <a:lumMod val="50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194" name="Freeform 538"/>
              <p:cNvSpPr>
                <a:spLocks/>
              </p:cNvSpPr>
              <p:nvPr/>
            </p:nvSpPr>
            <p:spPr bwMode="auto">
              <a:xfrm>
                <a:off x="11812068" y="7795130"/>
                <a:ext cx="78556" cy="16538"/>
              </a:xfrm>
              <a:custGeom>
                <a:avLst/>
                <a:gdLst>
                  <a:gd name="T0" fmla="*/ 76 w 76"/>
                  <a:gd name="T1" fmla="*/ 8 h 17"/>
                  <a:gd name="T2" fmla="*/ 53 w 76"/>
                  <a:gd name="T3" fmla="*/ 17 h 17"/>
                  <a:gd name="T4" fmla="*/ 0 w 76"/>
                  <a:gd name="T5" fmla="*/ 11 h 17"/>
                  <a:gd name="T6" fmla="*/ 27 w 76"/>
                  <a:gd name="T7" fmla="*/ 0 h 17"/>
                  <a:gd name="T8" fmla="*/ 76 w 76"/>
                  <a:gd name="T9" fmla="*/ 8 h 17"/>
                </a:gdLst>
                <a:ahLst/>
                <a:cxnLst>
                  <a:cxn ang="0">
                    <a:pos x="T0" y="T1"/>
                  </a:cxn>
                  <a:cxn ang="0">
                    <a:pos x="T2" y="T3"/>
                  </a:cxn>
                  <a:cxn ang="0">
                    <a:pos x="T4" y="T5"/>
                  </a:cxn>
                  <a:cxn ang="0">
                    <a:pos x="T6" y="T7"/>
                  </a:cxn>
                  <a:cxn ang="0">
                    <a:pos x="T8" y="T9"/>
                  </a:cxn>
                </a:cxnLst>
                <a:rect l="0" t="0" r="r" b="b"/>
                <a:pathLst>
                  <a:path w="76" h="17">
                    <a:moveTo>
                      <a:pt x="76" y="8"/>
                    </a:moveTo>
                    <a:lnTo>
                      <a:pt x="53" y="17"/>
                    </a:lnTo>
                    <a:lnTo>
                      <a:pt x="0" y="11"/>
                    </a:lnTo>
                    <a:lnTo>
                      <a:pt x="27" y="0"/>
                    </a:lnTo>
                    <a:lnTo>
                      <a:pt x="76" y="8"/>
                    </a:lnTo>
                    <a:close/>
                  </a:path>
                </a:pathLst>
              </a:custGeom>
              <a:solidFill>
                <a:schemeClr val="accent2">
                  <a:lumMod val="50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195" name="Freeform 539"/>
              <p:cNvSpPr>
                <a:spLocks/>
              </p:cNvSpPr>
              <p:nvPr/>
            </p:nvSpPr>
            <p:spPr bwMode="auto">
              <a:xfrm>
                <a:off x="10995498" y="7423023"/>
                <a:ext cx="78556" cy="18605"/>
              </a:xfrm>
              <a:custGeom>
                <a:avLst/>
                <a:gdLst>
                  <a:gd name="T0" fmla="*/ 0 w 76"/>
                  <a:gd name="T1" fmla="*/ 10 h 17"/>
                  <a:gd name="T2" fmla="*/ 24 w 76"/>
                  <a:gd name="T3" fmla="*/ 17 h 17"/>
                  <a:gd name="T4" fmla="*/ 76 w 76"/>
                  <a:gd name="T5" fmla="*/ 8 h 17"/>
                  <a:gd name="T6" fmla="*/ 50 w 76"/>
                  <a:gd name="T7" fmla="*/ 0 h 17"/>
                  <a:gd name="T8" fmla="*/ 0 w 76"/>
                  <a:gd name="T9" fmla="*/ 10 h 17"/>
                </a:gdLst>
                <a:ahLst/>
                <a:cxnLst>
                  <a:cxn ang="0">
                    <a:pos x="T0" y="T1"/>
                  </a:cxn>
                  <a:cxn ang="0">
                    <a:pos x="T2" y="T3"/>
                  </a:cxn>
                  <a:cxn ang="0">
                    <a:pos x="T4" y="T5"/>
                  </a:cxn>
                  <a:cxn ang="0">
                    <a:pos x="T6" y="T7"/>
                  </a:cxn>
                  <a:cxn ang="0">
                    <a:pos x="T8" y="T9"/>
                  </a:cxn>
                </a:cxnLst>
                <a:rect l="0" t="0" r="r" b="b"/>
                <a:pathLst>
                  <a:path w="76" h="17">
                    <a:moveTo>
                      <a:pt x="0" y="10"/>
                    </a:moveTo>
                    <a:lnTo>
                      <a:pt x="24" y="17"/>
                    </a:lnTo>
                    <a:lnTo>
                      <a:pt x="76" y="8"/>
                    </a:lnTo>
                    <a:lnTo>
                      <a:pt x="50" y="0"/>
                    </a:lnTo>
                    <a:lnTo>
                      <a:pt x="0" y="10"/>
                    </a:lnTo>
                    <a:close/>
                  </a:path>
                </a:pathLst>
              </a:custGeom>
              <a:solidFill>
                <a:schemeClr val="accent2">
                  <a:lumMod val="50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196" name="Freeform 540"/>
              <p:cNvSpPr>
                <a:spLocks/>
              </p:cNvSpPr>
              <p:nvPr/>
            </p:nvSpPr>
            <p:spPr bwMode="auto">
              <a:xfrm>
                <a:off x="11820337" y="7429225"/>
                <a:ext cx="78556" cy="16538"/>
              </a:xfrm>
              <a:custGeom>
                <a:avLst/>
                <a:gdLst>
                  <a:gd name="T0" fmla="*/ 76 w 76"/>
                  <a:gd name="T1" fmla="*/ 10 h 17"/>
                  <a:gd name="T2" fmla="*/ 52 w 76"/>
                  <a:gd name="T3" fmla="*/ 17 h 17"/>
                  <a:gd name="T4" fmla="*/ 0 w 76"/>
                  <a:gd name="T5" fmla="*/ 8 h 17"/>
                  <a:gd name="T6" fmla="*/ 27 w 76"/>
                  <a:gd name="T7" fmla="*/ 0 h 17"/>
                  <a:gd name="T8" fmla="*/ 76 w 76"/>
                  <a:gd name="T9" fmla="*/ 10 h 17"/>
                </a:gdLst>
                <a:ahLst/>
                <a:cxnLst>
                  <a:cxn ang="0">
                    <a:pos x="T0" y="T1"/>
                  </a:cxn>
                  <a:cxn ang="0">
                    <a:pos x="T2" y="T3"/>
                  </a:cxn>
                  <a:cxn ang="0">
                    <a:pos x="T4" y="T5"/>
                  </a:cxn>
                  <a:cxn ang="0">
                    <a:pos x="T6" y="T7"/>
                  </a:cxn>
                  <a:cxn ang="0">
                    <a:pos x="T8" y="T9"/>
                  </a:cxn>
                </a:cxnLst>
                <a:rect l="0" t="0" r="r" b="b"/>
                <a:pathLst>
                  <a:path w="76" h="17">
                    <a:moveTo>
                      <a:pt x="76" y="10"/>
                    </a:moveTo>
                    <a:lnTo>
                      <a:pt x="52" y="17"/>
                    </a:lnTo>
                    <a:lnTo>
                      <a:pt x="0" y="8"/>
                    </a:lnTo>
                    <a:lnTo>
                      <a:pt x="27" y="0"/>
                    </a:lnTo>
                    <a:lnTo>
                      <a:pt x="76" y="10"/>
                    </a:lnTo>
                    <a:close/>
                  </a:path>
                </a:pathLst>
              </a:custGeom>
              <a:solidFill>
                <a:schemeClr val="accent2">
                  <a:lumMod val="50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197" name="Freeform 541"/>
              <p:cNvSpPr>
                <a:spLocks/>
              </p:cNvSpPr>
              <p:nvPr/>
            </p:nvSpPr>
            <p:spPr bwMode="auto">
              <a:xfrm>
                <a:off x="11001700" y="7664893"/>
                <a:ext cx="78556" cy="16538"/>
              </a:xfrm>
              <a:custGeom>
                <a:avLst/>
                <a:gdLst>
                  <a:gd name="T0" fmla="*/ 0 w 76"/>
                  <a:gd name="T1" fmla="*/ 11 h 16"/>
                  <a:gd name="T2" fmla="*/ 23 w 76"/>
                  <a:gd name="T3" fmla="*/ 16 h 16"/>
                  <a:gd name="T4" fmla="*/ 76 w 76"/>
                  <a:gd name="T5" fmla="*/ 9 h 16"/>
                  <a:gd name="T6" fmla="*/ 48 w 76"/>
                  <a:gd name="T7" fmla="*/ 0 h 16"/>
                  <a:gd name="T8" fmla="*/ 0 w 76"/>
                  <a:gd name="T9" fmla="*/ 11 h 16"/>
                </a:gdLst>
                <a:ahLst/>
                <a:cxnLst>
                  <a:cxn ang="0">
                    <a:pos x="T0" y="T1"/>
                  </a:cxn>
                  <a:cxn ang="0">
                    <a:pos x="T2" y="T3"/>
                  </a:cxn>
                  <a:cxn ang="0">
                    <a:pos x="T4" y="T5"/>
                  </a:cxn>
                  <a:cxn ang="0">
                    <a:pos x="T6" y="T7"/>
                  </a:cxn>
                  <a:cxn ang="0">
                    <a:pos x="T8" y="T9"/>
                  </a:cxn>
                </a:cxnLst>
                <a:rect l="0" t="0" r="r" b="b"/>
                <a:pathLst>
                  <a:path w="76" h="16">
                    <a:moveTo>
                      <a:pt x="0" y="11"/>
                    </a:moveTo>
                    <a:lnTo>
                      <a:pt x="23" y="16"/>
                    </a:lnTo>
                    <a:lnTo>
                      <a:pt x="76" y="9"/>
                    </a:lnTo>
                    <a:lnTo>
                      <a:pt x="48" y="0"/>
                    </a:lnTo>
                    <a:lnTo>
                      <a:pt x="0" y="11"/>
                    </a:lnTo>
                    <a:close/>
                  </a:path>
                </a:pathLst>
              </a:custGeom>
              <a:solidFill>
                <a:schemeClr val="accent2">
                  <a:lumMod val="50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198" name="Freeform 542"/>
              <p:cNvSpPr>
                <a:spLocks/>
              </p:cNvSpPr>
              <p:nvPr/>
            </p:nvSpPr>
            <p:spPr bwMode="auto">
              <a:xfrm>
                <a:off x="11814135" y="7671094"/>
                <a:ext cx="78556" cy="16538"/>
              </a:xfrm>
              <a:custGeom>
                <a:avLst/>
                <a:gdLst>
                  <a:gd name="T0" fmla="*/ 76 w 76"/>
                  <a:gd name="T1" fmla="*/ 11 h 18"/>
                  <a:gd name="T2" fmla="*/ 51 w 76"/>
                  <a:gd name="T3" fmla="*/ 18 h 18"/>
                  <a:gd name="T4" fmla="*/ 0 w 76"/>
                  <a:gd name="T5" fmla="*/ 9 h 18"/>
                  <a:gd name="T6" fmla="*/ 26 w 76"/>
                  <a:gd name="T7" fmla="*/ 0 h 18"/>
                  <a:gd name="T8" fmla="*/ 76 w 76"/>
                  <a:gd name="T9" fmla="*/ 11 h 18"/>
                </a:gdLst>
                <a:ahLst/>
                <a:cxnLst>
                  <a:cxn ang="0">
                    <a:pos x="T0" y="T1"/>
                  </a:cxn>
                  <a:cxn ang="0">
                    <a:pos x="T2" y="T3"/>
                  </a:cxn>
                  <a:cxn ang="0">
                    <a:pos x="T4" y="T5"/>
                  </a:cxn>
                  <a:cxn ang="0">
                    <a:pos x="T6" y="T7"/>
                  </a:cxn>
                  <a:cxn ang="0">
                    <a:pos x="T8" y="T9"/>
                  </a:cxn>
                </a:cxnLst>
                <a:rect l="0" t="0" r="r" b="b"/>
                <a:pathLst>
                  <a:path w="76" h="18">
                    <a:moveTo>
                      <a:pt x="76" y="11"/>
                    </a:moveTo>
                    <a:lnTo>
                      <a:pt x="51" y="18"/>
                    </a:lnTo>
                    <a:lnTo>
                      <a:pt x="0" y="9"/>
                    </a:lnTo>
                    <a:lnTo>
                      <a:pt x="26" y="0"/>
                    </a:lnTo>
                    <a:lnTo>
                      <a:pt x="76" y="11"/>
                    </a:lnTo>
                    <a:close/>
                  </a:path>
                </a:pathLst>
              </a:custGeom>
              <a:solidFill>
                <a:schemeClr val="accent2">
                  <a:lumMod val="50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199" name="Freeform 543"/>
              <p:cNvSpPr>
                <a:spLocks/>
              </p:cNvSpPr>
              <p:nvPr/>
            </p:nvSpPr>
            <p:spPr bwMode="auto">
              <a:xfrm>
                <a:off x="10999633" y="7908830"/>
                <a:ext cx="78556" cy="14471"/>
              </a:xfrm>
              <a:custGeom>
                <a:avLst/>
                <a:gdLst>
                  <a:gd name="T0" fmla="*/ 0 w 76"/>
                  <a:gd name="T1" fmla="*/ 8 h 15"/>
                  <a:gd name="T2" fmla="*/ 23 w 76"/>
                  <a:gd name="T3" fmla="*/ 15 h 15"/>
                  <a:gd name="T4" fmla="*/ 76 w 76"/>
                  <a:gd name="T5" fmla="*/ 10 h 15"/>
                  <a:gd name="T6" fmla="*/ 49 w 76"/>
                  <a:gd name="T7" fmla="*/ 0 h 15"/>
                  <a:gd name="T8" fmla="*/ 0 w 76"/>
                  <a:gd name="T9" fmla="*/ 8 h 15"/>
                </a:gdLst>
                <a:ahLst/>
                <a:cxnLst>
                  <a:cxn ang="0">
                    <a:pos x="T0" y="T1"/>
                  </a:cxn>
                  <a:cxn ang="0">
                    <a:pos x="T2" y="T3"/>
                  </a:cxn>
                  <a:cxn ang="0">
                    <a:pos x="T4" y="T5"/>
                  </a:cxn>
                  <a:cxn ang="0">
                    <a:pos x="T6" y="T7"/>
                  </a:cxn>
                  <a:cxn ang="0">
                    <a:pos x="T8" y="T9"/>
                  </a:cxn>
                </a:cxnLst>
                <a:rect l="0" t="0" r="r" b="b"/>
                <a:pathLst>
                  <a:path w="76" h="15">
                    <a:moveTo>
                      <a:pt x="0" y="8"/>
                    </a:moveTo>
                    <a:lnTo>
                      <a:pt x="23" y="15"/>
                    </a:lnTo>
                    <a:lnTo>
                      <a:pt x="76" y="10"/>
                    </a:lnTo>
                    <a:lnTo>
                      <a:pt x="49" y="0"/>
                    </a:lnTo>
                    <a:lnTo>
                      <a:pt x="0" y="8"/>
                    </a:lnTo>
                    <a:close/>
                  </a:path>
                </a:pathLst>
              </a:custGeom>
              <a:solidFill>
                <a:schemeClr val="accent2">
                  <a:lumMod val="50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1200" name="Freeform 544"/>
              <p:cNvSpPr>
                <a:spLocks/>
              </p:cNvSpPr>
              <p:nvPr/>
            </p:nvSpPr>
            <p:spPr bwMode="auto">
              <a:xfrm>
                <a:off x="11814135" y="7915032"/>
                <a:ext cx="78556" cy="14471"/>
              </a:xfrm>
              <a:custGeom>
                <a:avLst/>
                <a:gdLst>
                  <a:gd name="T0" fmla="*/ 76 w 76"/>
                  <a:gd name="T1" fmla="*/ 8 h 15"/>
                  <a:gd name="T2" fmla="*/ 52 w 76"/>
                  <a:gd name="T3" fmla="*/ 15 h 15"/>
                  <a:gd name="T4" fmla="*/ 0 w 76"/>
                  <a:gd name="T5" fmla="*/ 10 h 15"/>
                  <a:gd name="T6" fmla="*/ 26 w 76"/>
                  <a:gd name="T7" fmla="*/ 0 h 15"/>
                  <a:gd name="T8" fmla="*/ 76 w 76"/>
                  <a:gd name="T9" fmla="*/ 8 h 15"/>
                </a:gdLst>
                <a:ahLst/>
                <a:cxnLst>
                  <a:cxn ang="0">
                    <a:pos x="T0" y="T1"/>
                  </a:cxn>
                  <a:cxn ang="0">
                    <a:pos x="T2" y="T3"/>
                  </a:cxn>
                  <a:cxn ang="0">
                    <a:pos x="T4" y="T5"/>
                  </a:cxn>
                  <a:cxn ang="0">
                    <a:pos x="T6" y="T7"/>
                  </a:cxn>
                  <a:cxn ang="0">
                    <a:pos x="T8" y="T9"/>
                  </a:cxn>
                </a:cxnLst>
                <a:rect l="0" t="0" r="r" b="b"/>
                <a:pathLst>
                  <a:path w="76" h="15">
                    <a:moveTo>
                      <a:pt x="76" y="8"/>
                    </a:moveTo>
                    <a:lnTo>
                      <a:pt x="52" y="15"/>
                    </a:lnTo>
                    <a:lnTo>
                      <a:pt x="0" y="10"/>
                    </a:lnTo>
                    <a:lnTo>
                      <a:pt x="26" y="0"/>
                    </a:lnTo>
                    <a:lnTo>
                      <a:pt x="76" y="8"/>
                    </a:lnTo>
                    <a:close/>
                  </a:path>
                </a:pathLst>
              </a:custGeom>
              <a:solidFill>
                <a:schemeClr val="accent2">
                  <a:lumMod val="50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201" name="Freeform 545"/>
              <p:cNvSpPr>
                <a:spLocks/>
              </p:cNvSpPr>
              <p:nvPr/>
            </p:nvSpPr>
            <p:spPr bwMode="auto">
              <a:xfrm>
                <a:off x="11003767" y="8032866"/>
                <a:ext cx="78556" cy="14471"/>
              </a:xfrm>
              <a:custGeom>
                <a:avLst/>
                <a:gdLst>
                  <a:gd name="T0" fmla="*/ 0 w 76"/>
                  <a:gd name="T1" fmla="*/ 8 h 15"/>
                  <a:gd name="T2" fmla="*/ 25 w 76"/>
                  <a:gd name="T3" fmla="*/ 15 h 15"/>
                  <a:gd name="T4" fmla="*/ 76 w 76"/>
                  <a:gd name="T5" fmla="*/ 10 h 15"/>
                  <a:gd name="T6" fmla="*/ 50 w 76"/>
                  <a:gd name="T7" fmla="*/ 0 h 15"/>
                  <a:gd name="T8" fmla="*/ 0 w 76"/>
                  <a:gd name="T9" fmla="*/ 8 h 15"/>
                </a:gdLst>
                <a:ahLst/>
                <a:cxnLst>
                  <a:cxn ang="0">
                    <a:pos x="T0" y="T1"/>
                  </a:cxn>
                  <a:cxn ang="0">
                    <a:pos x="T2" y="T3"/>
                  </a:cxn>
                  <a:cxn ang="0">
                    <a:pos x="T4" y="T5"/>
                  </a:cxn>
                  <a:cxn ang="0">
                    <a:pos x="T6" y="T7"/>
                  </a:cxn>
                  <a:cxn ang="0">
                    <a:pos x="T8" y="T9"/>
                  </a:cxn>
                </a:cxnLst>
                <a:rect l="0" t="0" r="r" b="b"/>
                <a:pathLst>
                  <a:path w="76" h="15">
                    <a:moveTo>
                      <a:pt x="0" y="8"/>
                    </a:moveTo>
                    <a:lnTo>
                      <a:pt x="25" y="15"/>
                    </a:lnTo>
                    <a:lnTo>
                      <a:pt x="76" y="10"/>
                    </a:lnTo>
                    <a:lnTo>
                      <a:pt x="50" y="0"/>
                    </a:lnTo>
                    <a:lnTo>
                      <a:pt x="0" y="8"/>
                    </a:lnTo>
                    <a:close/>
                  </a:path>
                </a:pathLst>
              </a:custGeom>
              <a:solidFill>
                <a:schemeClr val="accent2">
                  <a:lumMod val="50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202" name="Freeform 546"/>
              <p:cNvSpPr>
                <a:spLocks/>
              </p:cNvSpPr>
              <p:nvPr/>
            </p:nvSpPr>
            <p:spPr bwMode="auto">
              <a:xfrm>
                <a:off x="11812068" y="8039068"/>
                <a:ext cx="78556" cy="14471"/>
              </a:xfrm>
              <a:custGeom>
                <a:avLst/>
                <a:gdLst>
                  <a:gd name="T0" fmla="*/ 76 w 76"/>
                  <a:gd name="T1" fmla="*/ 8 h 15"/>
                  <a:gd name="T2" fmla="*/ 52 w 76"/>
                  <a:gd name="T3" fmla="*/ 15 h 15"/>
                  <a:gd name="T4" fmla="*/ 0 w 76"/>
                  <a:gd name="T5" fmla="*/ 11 h 15"/>
                  <a:gd name="T6" fmla="*/ 26 w 76"/>
                  <a:gd name="T7" fmla="*/ 0 h 15"/>
                  <a:gd name="T8" fmla="*/ 76 w 76"/>
                  <a:gd name="T9" fmla="*/ 8 h 15"/>
                </a:gdLst>
                <a:ahLst/>
                <a:cxnLst>
                  <a:cxn ang="0">
                    <a:pos x="T0" y="T1"/>
                  </a:cxn>
                  <a:cxn ang="0">
                    <a:pos x="T2" y="T3"/>
                  </a:cxn>
                  <a:cxn ang="0">
                    <a:pos x="T4" y="T5"/>
                  </a:cxn>
                  <a:cxn ang="0">
                    <a:pos x="T6" y="T7"/>
                  </a:cxn>
                  <a:cxn ang="0">
                    <a:pos x="T8" y="T9"/>
                  </a:cxn>
                </a:cxnLst>
                <a:rect l="0" t="0" r="r" b="b"/>
                <a:pathLst>
                  <a:path w="76" h="15">
                    <a:moveTo>
                      <a:pt x="76" y="8"/>
                    </a:moveTo>
                    <a:lnTo>
                      <a:pt x="52" y="15"/>
                    </a:lnTo>
                    <a:lnTo>
                      <a:pt x="0" y="11"/>
                    </a:lnTo>
                    <a:lnTo>
                      <a:pt x="26" y="0"/>
                    </a:lnTo>
                    <a:lnTo>
                      <a:pt x="76" y="8"/>
                    </a:lnTo>
                    <a:close/>
                  </a:path>
                </a:pathLst>
              </a:custGeom>
              <a:solidFill>
                <a:schemeClr val="accent2">
                  <a:lumMod val="50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203" name="Freeform 547"/>
              <p:cNvSpPr>
                <a:spLocks/>
              </p:cNvSpPr>
              <p:nvPr/>
            </p:nvSpPr>
            <p:spPr bwMode="auto">
              <a:xfrm>
                <a:off x="10995498" y="7363072"/>
                <a:ext cx="78556" cy="18605"/>
              </a:xfrm>
              <a:custGeom>
                <a:avLst/>
                <a:gdLst>
                  <a:gd name="T0" fmla="*/ 0 w 76"/>
                  <a:gd name="T1" fmla="*/ 12 h 18"/>
                  <a:gd name="T2" fmla="*/ 24 w 76"/>
                  <a:gd name="T3" fmla="*/ 18 h 18"/>
                  <a:gd name="T4" fmla="*/ 76 w 76"/>
                  <a:gd name="T5" fmla="*/ 8 h 18"/>
                  <a:gd name="T6" fmla="*/ 50 w 76"/>
                  <a:gd name="T7" fmla="*/ 0 h 18"/>
                  <a:gd name="T8" fmla="*/ 0 w 76"/>
                  <a:gd name="T9" fmla="*/ 12 h 18"/>
                </a:gdLst>
                <a:ahLst/>
                <a:cxnLst>
                  <a:cxn ang="0">
                    <a:pos x="T0" y="T1"/>
                  </a:cxn>
                  <a:cxn ang="0">
                    <a:pos x="T2" y="T3"/>
                  </a:cxn>
                  <a:cxn ang="0">
                    <a:pos x="T4" y="T5"/>
                  </a:cxn>
                  <a:cxn ang="0">
                    <a:pos x="T6" y="T7"/>
                  </a:cxn>
                  <a:cxn ang="0">
                    <a:pos x="T8" y="T9"/>
                  </a:cxn>
                </a:cxnLst>
                <a:rect l="0" t="0" r="r" b="b"/>
                <a:pathLst>
                  <a:path w="76" h="18">
                    <a:moveTo>
                      <a:pt x="0" y="12"/>
                    </a:moveTo>
                    <a:lnTo>
                      <a:pt x="24" y="18"/>
                    </a:lnTo>
                    <a:lnTo>
                      <a:pt x="76" y="8"/>
                    </a:lnTo>
                    <a:lnTo>
                      <a:pt x="50" y="0"/>
                    </a:lnTo>
                    <a:lnTo>
                      <a:pt x="0" y="12"/>
                    </a:lnTo>
                    <a:close/>
                  </a:path>
                </a:pathLst>
              </a:custGeom>
              <a:solidFill>
                <a:schemeClr val="accent2">
                  <a:lumMod val="50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204" name="Freeform 548"/>
              <p:cNvSpPr>
                <a:spLocks/>
              </p:cNvSpPr>
              <p:nvPr/>
            </p:nvSpPr>
            <p:spPr bwMode="auto">
              <a:xfrm>
                <a:off x="11820337" y="7369274"/>
                <a:ext cx="78556" cy="18605"/>
              </a:xfrm>
              <a:custGeom>
                <a:avLst/>
                <a:gdLst>
                  <a:gd name="T0" fmla="*/ 76 w 76"/>
                  <a:gd name="T1" fmla="*/ 12 h 17"/>
                  <a:gd name="T2" fmla="*/ 52 w 76"/>
                  <a:gd name="T3" fmla="*/ 17 h 17"/>
                  <a:gd name="T4" fmla="*/ 0 w 76"/>
                  <a:gd name="T5" fmla="*/ 8 h 17"/>
                  <a:gd name="T6" fmla="*/ 27 w 76"/>
                  <a:gd name="T7" fmla="*/ 0 h 17"/>
                  <a:gd name="T8" fmla="*/ 76 w 76"/>
                  <a:gd name="T9" fmla="*/ 12 h 17"/>
                </a:gdLst>
                <a:ahLst/>
                <a:cxnLst>
                  <a:cxn ang="0">
                    <a:pos x="T0" y="T1"/>
                  </a:cxn>
                  <a:cxn ang="0">
                    <a:pos x="T2" y="T3"/>
                  </a:cxn>
                  <a:cxn ang="0">
                    <a:pos x="T4" y="T5"/>
                  </a:cxn>
                  <a:cxn ang="0">
                    <a:pos x="T6" y="T7"/>
                  </a:cxn>
                  <a:cxn ang="0">
                    <a:pos x="T8" y="T9"/>
                  </a:cxn>
                </a:cxnLst>
                <a:rect l="0" t="0" r="r" b="b"/>
                <a:pathLst>
                  <a:path w="76" h="17">
                    <a:moveTo>
                      <a:pt x="76" y="12"/>
                    </a:moveTo>
                    <a:lnTo>
                      <a:pt x="52" y="17"/>
                    </a:lnTo>
                    <a:lnTo>
                      <a:pt x="0" y="8"/>
                    </a:lnTo>
                    <a:lnTo>
                      <a:pt x="27" y="0"/>
                    </a:lnTo>
                    <a:lnTo>
                      <a:pt x="76" y="12"/>
                    </a:lnTo>
                    <a:close/>
                  </a:path>
                </a:pathLst>
              </a:custGeom>
              <a:solidFill>
                <a:schemeClr val="accent2">
                  <a:lumMod val="50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205" name="Freeform 549"/>
              <p:cNvSpPr>
                <a:spLocks/>
              </p:cNvSpPr>
              <p:nvPr/>
            </p:nvSpPr>
            <p:spPr bwMode="auto">
              <a:xfrm>
                <a:off x="11001700" y="7607009"/>
                <a:ext cx="78556" cy="16538"/>
              </a:xfrm>
              <a:custGeom>
                <a:avLst/>
                <a:gdLst>
                  <a:gd name="T0" fmla="*/ 0 w 76"/>
                  <a:gd name="T1" fmla="*/ 11 h 16"/>
                  <a:gd name="T2" fmla="*/ 23 w 76"/>
                  <a:gd name="T3" fmla="*/ 16 h 16"/>
                  <a:gd name="T4" fmla="*/ 76 w 76"/>
                  <a:gd name="T5" fmla="*/ 8 h 16"/>
                  <a:gd name="T6" fmla="*/ 48 w 76"/>
                  <a:gd name="T7" fmla="*/ 0 h 16"/>
                  <a:gd name="T8" fmla="*/ 0 w 76"/>
                  <a:gd name="T9" fmla="*/ 11 h 16"/>
                </a:gdLst>
                <a:ahLst/>
                <a:cxnLst>
                  <a:cxn ang="0">
                    <a:pos x="T0" y="T1"/>
                  </a:cxn>
                  <a:cxn ang="0">
                    <a:pos x="T2" y="T3"/>
                  </a:cxn>
                  <a:cxn ang="0">
                    <a:pos x="T4" y="T5"/>
                  </a:cxn>
                  <a:cxn ang="0">
                    <a:pos x="T6" y="T7"/>
                  </a:cxn>
                  <a:cxn ang="0">
                    <a:pos x="T8" y="T9"/>
                  </a:cxn>
                </a:cxnLst>
                <a:rect l="0" t="0" r="r" b="b"/>
                <a:pathLst>
                  <a:path w="76" h="16">
                    <a:moveTo>
                      <a:pt x="0" y="11"/>
                    </a:moveTo>
                    <a:lnTo>
                      <a:pt x="23" y="16"/>
                    </a:lnTo>
                    <a:lnTo>
                      <a:pt x="76" y="8"/>
                    </a:lnTo>
                    <a:lnTo>
                      <a:pt x="48" y="0"/>
                    </a:lnTo>
                    <a:lnTo>
                      <a:pt x="0" y="11"/>
                    </a:lnTo>
                    <a:close/>
                  </a:path>
                </a:pathLst>
              </a:custGeom>
              <a:solidFill>
                <a:schemeClr val="accent2">
                  <a:lumMod val="50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206" name="Freeform 550"/>
              <p:cNvSpPr>
                <a:spLocks/>
              </p:cNvSpPr>
              <p:nvPr/>
            </p:nvSpPr>
            <p:spPr bwMode="auto">
              <a:xfrm>
                <a:off x="11814135" y="7613211"/>
                <a:ext cx="78556" cy="16538"/>
              </a:xfrm>
              <a:custGeom>
                <a:avLst/>
                <a:gdLst>
                  <a:gd name="T0" fmla="*/ 76 w 76"/>
                  <a:gd name="T1" fmla="*/ 10 h 16"/>
                  <a:gd name="T2" fmla="*/ 51 w 76"/>
                  <a:gd name="T3" fmla="*/ 16 h 16"/>
                  <a:gd name="T4" fmla="*/ 0 w 76"/>
                  <a:gd name="T5" fmla="*/ 8 h 16"/>
                  <a:gd name="T6" fmla="*/ 26 w 76"/>
                  <a:gd name="T7" fmla="*/ 0 h 16"/>
                  <a:gd name="T8" fmla="*/ 76 w 76"/>
                  <a:gd name="T9" fmla="*/ 10 h 16"/>
                </a:gdLst>
                <a:ahLst/>
                <a:cxnLst>
                  <a:cxn ang="0">
                    <a:pos x="T0" y="T1"/>
                  </a:cxn>
                  <a:cxn ang="0">
                    <a:pos x="T2" y="T3"/>
                  </a:cxn>
                  <a:cxn ang="0">
                    <a:pos x="T4" y="T5"/>
                  </a:cxn>
                  <a:cxn ang="0">
                    <a:pos x="T6" y="T7"/>
                  </a:cxn>
                  <a:cxn ang="0">
                    <a:pos x="T8" y="T9"/>
                  </a:cxn>
                </a:cxnLst>
                <a:rect l="0" t="0" r="r" b="b"/>
                <a:pathLst>
                  <a:path w="76" h="16">
                    <a:moveTo>
                      <a:pt x="76" y="10"/>
                    </a:moveTo>
                    <a:lnTo>
                      <a:pt x="51" y="16"/>
                    </a:lnTo>
                    <a:lnTo>
                      <a:pt x="0" y="8"/>
                    </a:lnTo>
                    <a:lnTo>
                      <a:pt x="26" y="0"/>
                    </a:lnTo>
                    <a:lnTo>
                      <a:pt x="76" y="10"/>
                    </a:lnTo>
                    <a:close/>
                  </a:path>
                </a:pathLst>
              </a:custGeom>
              <a:solidFill>
                <a:schemeClr val="accent2">
                  <a:lumMod val="50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207" name="Freeform 551"/>
              <p:cNvSpPr>
                <a:spLocks/>
              </p:cNvSpPr>
              <p:nvPr/>
            </p:nvSpPr>
            <p:spPr bwMode="auto">
              <a:xfrm>
                <a:off x="11003767" y="7848879"/>
                <a:ext cx="76489" cy="16538"/>
              </a:xfrm>
              <a:custGeom>
                <a:avLst/>
                <a:gdLst>
                  <a:gd name="T0" fmla="*/ 0 w 74"/>
                  <a:gd name="T1" fmla="*/ 8 h 16"/>
                  <a:gd name="T2" fmla="*/ 22 w 74"/>
                  <a:gd name="T3" fmla="*/ 16 h 16"/>
                  <a:gd name="T4" fmla="*/ 74 w 74"/>
                  <a:gd name="T5" fmla="*/ 11 h 16"/>
                  <a:gd name="T6" fmla="*/ 49 w 74"/>
                  <a:gd name="T7" fmla="*/ 0 h 16"/>
                  <a:gd name="T8" fmla="*/ 0 w 74"/>
                  <a:gd name="T9" fmla="*/ 8 h 16"/>
                </a:gdLst>
                <a:ahLst/>
                <a:cxnLst>
                  <a:cxn ang="0">
                    <a:pos x="T0" y="T1"/>
                  </a:cxn>
                  <a:cxn ang="0">
                    <a:pos x="T2" y="T3"/>
                  </a:cxn>
                  <a:cxn ang="0">
                    <a:pos x="T4" y="T5"/>
                  </a:cxn>
                  <a:cxn ang="0">
                    <a:pos x="T6" y="T7"/>
                  </a:cxn>
                  <a:cxn ang="0">
                    <a:pos x="T8" y="T9"/>
                  </a:cxn>
                </a:cxnLst>
                <a:rect l="0" t="0" r="r" b="b"/>
                <a:pathLst>
                  <a:path w="74" h="16">
                    <a:moveTo>
                      <a:pt x="0" y="8"/>
                    </a:moveTo>
                    <a:lnTo>
                      <a:pt x="22" y="16"/>
                    </a:lnTo>
                    <a:lnTo>
                      <a:pt x="74" y="11"/>
                    </a:lnTo>
                    <a:lnTo>
                      <a:pt x="49" y="0"/>
                    </a:lnTo>
                    <a:lnTo>
                      <a:pt x="0" y="8"/>
                    </a:lnTo>
                    <a:close/>
                  </a:path>
                </a:pathLst>
              </a:custGeom>
              <a:solidFill>
                <a:schemeClr val="accent2">
                  <a:lumMod val="50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208" name="Freeform 552"/>
              <p:cNvSpPr>
                <a:spLocks/>
              </p:cNvSpPr>
              <p:nvPr/>
            </p:nvSpPr>
            <p:spPr bwMode="auto">
              <a:xfrm>
                <a:off x="11812068" y="7855081"/>
                <a:ext cx="78556" cy="16538"/>
              </a:xfrm>
              <a:custGeom>
                <a:avLst/>
                <a:gdLst>
                  <a:gd name="T0" fmla="*/ 76 w 76"/>
                  <a:gd name="T1" fmla="*/ 8 h 16"/>
                  <a:gd name="T2" fmla="*/ 53 w 76"/>
                  <a:gd name="T3" fmla="*/ 16 h 16"/>
                  <a:gd name="T4" fmla="*/ 0 w 76"/>
                  <a:gd name="T5" fmla="*/ 10 h 16"/>
                  <a:gd name="T6" fmla="*/ 27 w 76"/>
                  <a:gd name="T7" fmla="*/ 0 h 16"/>
                  <a:gd name="T8" fmla="*/ 76 w 76"/>
                  <a:gd name="T9" fmla="*/ 8 h 16"/>
                </a:gdLst>
                <a:ahLst/>
                <a:cxnLst>
                  <a:cxn ang="0">
                    <a:pos x="T0" y="T1"/>
                  </a:cxn>
                  <a:cxn ang="0">
                    <a:pos x="T2" y="T3"/>
                  </a:cxn>
                  <a:cxn ang="0">
                    <a:pos x="T4" y="T5"/>
                  </a:cxn>
                  <a:cxn ang="0">
                    <a:pos x="T6" y="T7"/>
                  </a:cxn>
                  <a:cxn ang="0">
                    <a:pos x="T8" y="T9"/>
                  </a:cxn>
                </a:cxnLst>
                <a:rect l="0" t="0" r="r" b="b"/>
                <a:pathLst>
                  <a:path w="76" h="16">
                    <a:moveTo>
                      <a:pt x="76" y="8"/>
                    </a:moveTo>
                    <a:lnTo>
                      <a:pt x="53" y="16"/>
                    </a:lnTo>
                    <a:lnTo>
                      <a:pt x="0" y="10"/>
                    </a:lnTo>
                    <a:lnTo>
                      <a:pt x="27" y="0"/>
                    </a:lnTo>
                    <a:lnTo>
                      <a:pt x="76" y="8"/>
                    </a:lnTo>
                    <a:close/>
                  </a:path>
                </a:pathLst>
              </a:custGeom>
              <a:solidFill>
                <a:schemeClr val="accent2">
                  <a:lumMod val="50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209" name="Freeform 553"/>
              <p:cNvSpPr>
                <a:spLocks/>
              </p:cNvSpPr>
              <p:nvPr/>
            </p:nvSpPr>
            <p:spPr bwMode="auto">
              <a:xfrm>
                <a:off x="10997565" y="7480906"/>
                <a:ext cx="78556" cy="16538"/>
              </a:xfrm>
              <a:custGeom>
                <a:avLst/>
                <a:gdLst>
                  <a:gd name="T0" fmla="*/ 0 w 76"/>
                  <a:gd name="T1" fmla="*/ 13 h 17"/>
                  <a:gd name="T2" fmla="*/ 24 w 76"/>
                  <a:gd name="T3" fmla="*/ 17 h 17"/>
                  <a:gd name="T4" fmla="*/ 76 w 76"/>
                  <a:gd name="T5" fmla="*/ 11 h 17"/>
                  <a:gd name="T6" fmla="*/ 50 w 76"/>
                  <a:gd name="T7" fmla="*/ 0 h 17"/>
                  <a:gd name="T8" fmla="*/ 0 w 76"/>
                  <a:gd name="T9" fmla="*/ 13 h 17"/>
                </a:gdLst>
                <a:ahLst/>
                <a:cxnLst>
                  <a:cxn ang="0">
                    <a:pos x="T0" y="T1"/>
                  </a:cxn>
                  <a:cxn ang="0">
                    <a:pos x="T2" y="T3"/>
                  </a:cxn>
                  <a:cxn ang="0">
                    <a:pos x="T4" y="T5"/>
                  </a:cxn>
                  <a:cxn ang="0">
                    <a:pos x="T6" y="T7"/>
                  </a:cxn>
                  <a:cxn ang="0">
                    <a:pos x="T8" y="T9"/>
                  </a:cxn>
                </a:cxnLst>
                <a:rect l="0" t="0" r="r" b="b"/>
                <a:pathLst>
                  <a:path w="76" h="17">
                    <a:moveTo>
                      <a:pt x="0" y="13"/>
                    </a:moveTo>
                    <a:lnTo>
                      <a:pt x="24" y="17"/>
                    </a:lnTo>
                    <a:lnTo>
                      <a:pt x="76" y="11"/>
                    </a:lnTo>
                    <a:lnTo>
                      <a:pt x="50" y="0"/>
                    </a:lnTo>
                    <a:lnTo>
                      <a:pt x="0" y="13"/>
                    </a:lnTo>
                    <a:close/>
                  </a:path>
                </a:pathLst>
              </a:custGeom>
              <a:solidFill>
                <a:schemeClr val="accent2">
                  <a:lumMod val="50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210" name="Freeform 554"/>
              <p:cNvSpPr>
                <a:spLocks/>
              </p:cNvSpPr>
              <p:nvPr/>
            </p:nvSpPr>
            <p:spPr bwMode="auto">
              <a:xfrm>
                <a:off x="11818270" y="7485041"/>
                <a:ext cx="78556" cy="18605"/>
              </a:xfrm>
              <a:custGeom>
                <a:avLst/>
                <a:gdLst>
                  <a:gd name="T0" fmla="*/ 76 w 76"/>
                  <a:gd name="T1" fmla="*/ 14 h 18"/>
                  <a:gd name="T2" fmla="*/ 52 w 76"/>
                  <a:gd name="T3" fmla="*/ 18 h 18"/>
                  <a:gd name="T4" fmla="*/ 0 w 76"/>
                  <a:gd name="T5" fmla="*/ 11 h 18"/>
                  <a:gd name="T6" fmla="*/ 24 w 76"/>
                  <a:gd name="T7" fmla="*/ 0 h 18"/>
                  <a:gd name="T8" fmla="*/ 76 w 76"/>
                  <a:gd name="T9" fmla="*/ 14 h 18"/>
                </a:gdLst>
                <a:ahLst/>
                <a:cxnLst>
                  <a:cxn ang="0">
                    <a:pos x="T0" y="T1"/>
                  </a:cxn>
                  <a:cxn ang="0">
                    <a:pos x="T2" y="T3"/>
                  </a:cxn>
                  <a:cxn ang="0">
                    <a:pos x="T4" y="T5"/>
                  </a:cxn>
                  <a:cxn ang="0">
                    <a:pos x="T6" y="T7"/>
                  </a:cxn>
                  <a:cxn ang="0">
                    <a:pos x="T8" y="T9"/>
                  </a:cxn>
                </a:cxnLst>
                <a:rect l="0" t="0" r="r" b="b"/>
                <a:pathLst>
                  <a:path w="76" h="18">
                    <a:moveTo>
                      <a:pt x="76" y="14"/>
                    </a:moveTo>
                    <a:lnTo>
                      <a:pt x="52" y="18"/>
                    </a:lnTo>
                    <a:lnTo>
                      <a:pt x="0" y="11"/>
                    </a:lnTo>
                    <a:lnTo>
                      <a:pt x="24" y="0"/>
                    </a:lnTo>
                    <a:lnTo>
                      <a:pt x="76" y="14"/>
                    </a:lnTo>
                    <a:close/>
                  </a:path>
                </a:pathLst>
              </a:custGeom>
              <a:solidFill>
                <a:schemeClr val="accent2">
                  <a:lumMod val="50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211" name="Freeform 555"/>
              <p:cNvSpPr>
                <a:spLocks/>
              </p:cNvSpPr>
              <p:nvPr/>
            </p:nvSpPr>
            <p:spPr bwMode="auto">
              <a:xfrm>
                <a:off x="11003767" y="7722776"/>
                <a:ext cx="78556" cy="16538"/>
              </a:xfrm>
              <a:custGeom>
                <a:avLst/>
                <a:gdLst>
                  <a:gd name="T0" fmla="*/ 0 w 76"/>
                  <a:gd name="T1" fmla="*/ 13 h 16"/>
                  <a:gd name="T2" fmla="*/ 25 w 76"/>
                  <a:gd name="T3" fmla="*/ 16 h 16"/>
                  <a:gd name="T4" fmla="*/ 76 w 76"/>
                  <a:gd name="T5" fmla="*/ 9 h 16"/>
                  <a:gd name="T6" fmla="*/ 51 w 76"/>
                  <a:gd name="T7" fmla="*/ 0 h 16"/>
                  <a:gd name="T8" fmla="*/ 0 w 76"/>
                  <a:gd name="T9" fmla="*/ 13 h 16"/>
                </a:gdLst>
                <a:ahLst/>
                <a:cxnLst>
                  <a:cxn ang="0">
                    <a:pos x="T0" y="T1"/>
                  </a:cxn>
                  <a:cxn ang="0">
                    <a:pos x="T2" y="T3"/>
                  </a:cxn>
                  <a:cxn ang="0">
                    <a:pos x="T4" y="T5"/>
                  </a:cxn>
                  <a:cxn ang="0">
                    <a:pos x="T6" y="T7"/>
                  </a:cxn>
                  <a:cxn ang="0">
                    <a:pos x="T8" y="T9"/>
                  </a:cxn>
                </a:cxnLst>
                <a:rect l="0" t="0" r="r" b="b"/>
                <a:pathLst>
                  <a:path w="76" h="16">
                    <a:moveTo>
                      <a:pt x="0" y="13"/>
                    </a:moveTo>
                    <a:lnTo>
                      <a:pt x="25" y="16"/>
                    </a:lnTo>
                    <a:lnTo>
                      <a:pt x="76" y="9"/>
                    </a:lnTo>
                    <a:lnTo>
                      <a:pt x="51" y="0"/>
                    </a:lnTo>
                    <a:lnTo>
                      <a:pt x="0" y="13"/>
                    </a:lnTo>
                    <a:close/>
                  </a:path>
                </a:pathLst>
              </a:custGeom>
              <a:solidFill>
                <a:schemeClr val="accent2">
                  <a:lumMod val="50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212" name="Freeform 556"/>
              <p:cNvSpPr>
                <a:spLocks/>
              </p:cNvSpPr>
              <p:nvPr/>
            </p:nvSpPr>
            <p:spPr bwMode="auto">
              <a:xfrm>
                <a:off x="11812068" y="7728978"/>
                <a:ext cx="78556" cy="16538"/>
              </a:xfrm>
              <a:custGeom>
                <a:avLst/>
                <a:gdLst>
                  <a:gd name="T0" fmla="*/ 76 w 76"/>
                  <a:gd name="T1" fmla="*/ 11 h 16"/>
                  <a:gd name="T2" fmla="*/ 52 w 76"/>
                  <a:gd name="T3" fmla="*/ 16 h 16"/>
                  <a:gd name="T4" fmla="*/ 0 w 76"/>
                  <a:gd name="T5" fmla="*/ 9 h 16"/>
                  <a:gd name="T6" fmla="*/ 26 w 76"/>
                  <a:gd name="T7" fmla="*/ 0 h 16"/>
                  <a:gd name="T8" fmla="*/ 76 w 76"/>
                  <a:gd name="T9" fmla="*/ 11 h 16"/>
                </a:gdLst>
                <a:ahLst/>
                <a:cxnLst>
                  <a:cxn ang="0">
                    <a:pos x="T0" y="T1"/>
                  </a:cxn>
                  <a:cxn ang="0">
                    <a:pos x="T2" y="T3"/>
                  </a:cxn>
                  <a:cxn ang="0">
                    <a:pos x="T4" y="T5"/>
                  </a:cxn>
                  <a:cxn ang="0">
                    <a:pos x="T6" y="T7"/>
                  </a:cxn>
                  <a:cxn ang="0">
                    <a:pos x="T8" y="T9"/>
                  </a:cxn>
                </a:cxnLst>
                <a:rect l="0" t="0" r="r" b="b"/>
                <a:pathLst>
                  <a:path w="76" h="16">
                    <a:moveTo>
                      <a:pt x="76" y="11"/>
                    </a:moveTo>
                    <a:lnTo>
                      <a:pt x="52" y="16"/>
                    </a:lnTo>
                    <a:lnTo>
                      <a:pt x="0" y="9"/>
                    </a:lnTo>
                    <a:lnTo>
                      <a:pt x="26" y="0"/>
                    </a:lnTo>
                    <a:lnTo>
                      <a:pt x="76" y="11"/>
                    </a:lnTo>
                    <a:close/>
                  </a:path>
                </a:pathLst>
              </a:custGeom>
              <a:solidFill>
                <a:schemeClr val="accent2">
                  <a:lumMod val="50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213" name="Freeform 557"/>
              <p:cNvSpPr>
                <a:spLocks/>
              </p:cNvSpPr>
              <p:nvPr/>
            </p:nvSpPr>
            <p:spPr bwMode="auto">
              <a:xfrm>
                <a:off x="10999633" y="7966713"/>
                <a:ext cx="78556" cy="16538"/>
              </a:xfrm>
              <a:custGeom>
                <a:avLst/>
                <a:gdLst>
                  <a:gd name="T0" fmla="*/ 0 w 76"/>
                  <a:gd name="T1" fmla="*/ 8 h 15"/>
                  <a:gd name="T2" fmla="*/ 23 w 76"/>
                  <a:gd name="T3" fmla="*/ 15 h 15"/>
                  <a:gd name="T4" fmla="*/ 76 w 76"/>
                  <a:gd name="T5" fmla="*/ 12 h 15"/>
                  <a:gd name="T6" fmla="*/ 52 w 76"/>
                  <a:gd name="T7" fmla="*/ 0 h 15"/>
                  <a:gd name="T8" fmla="*/ 0 w 76"/>
                  <a:gd name="T9" fmla="*/ 8 h 15"/>
                </a:gdLst>
                <a:ahLst/>
                <a:cxnLst>
                  <a:cxn ang="0">
                    <a:pos x="T0" y="T1"/>
                  </a:cxn>
                  <a:cxn ang="0">
                    <a:pos x="T2" y="T3"/>
                  </a:cxn>
                  <a:cxn ang="0">
                    <a:pos x="T4" y="T5"/>
                  </a:cxn>
                  <a:cxn ang="0">
                    <a:pos x="T6" y="T7"/>
                  </a:cxn>
                  <a:cxn ang="0">
                    <a:pos x="T8" y="T9"/>
                  </a:cxn>
                </a:cxnLst>
                <a:rect l="0" t="0" r="r" b="b"/>
                <a:pathLst>
                  <a:path w="76" h="15">
                    <a:moveTo>
                      <a:pt x="0" y="8"/>
                    </a:moveTo>
                    <a:lnTo>
                      <a:pt x="23" y="15"/>
                    </a:lnTo>
                    <a:lnTo>
                      <a:pt x="76" y="12"/>
                    </a:lnTo>
                    <a:lnTo>
                      <a:pt x="52" y="0"/>
                    </a:lnTo>
                    <a:lnTo>
                      <a:pt x="0" y="8"/>
                    </a:lnTo>
                    <a:close/>
                  </a:path>
                </a:pathLst>
              </a:custGeom>
              <a:solidFill>
                <a:schemeClr val="accent2">
                  <a:lumMod val="50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214" name="Freeform 558"/>
              <p:cNvSpPr>
                <a:spLocks/>
              </p:cNvSpPr>
              <p:nvPr/>
            </p:nvSpPr>
            <p:spPr bwMode="auto">
              <a:xfrm>
                <a:off x="11814135" y="7972915"/>
                <a:ext cx="78556" cy="14471"/>
              </a:xfrm>
              <a:custGeom>
                <a:avLst/>
                <a:gdLst>
                  <a:gd name="T0" fmla="*/ 76 w 76"/>
                  <a:gd name="T1" fmla="*/ 8 h 15"/>
                  <a:gd name="T2" fmla="*/ 52 w 76"/>
                  <a:gd name="T3" fmla="*/ 15 h 15"/>
                  <a:gd name="T4" fmla="*/ 0 w 76"/>
                  <a:gd name="T5" fmla="*/ 12 h 15"/>
                  <a:gd name="T6" fmla="*/ 24 w 76"/>
                  <a:gd name="T7" fmla="*/ 0 h 15"/>
                  <a:gd name="T8" fmla="*/ 76 w 76"/>
                  <a:gd name="T9" fmla="*/ 8 h 15"/>
                </a:gdLst>
                <a:ahLst/>
                <a:cxnLst>
                  <a:cxn ang="0">
                    <a:pos x="T0" y="T1"/>
                  </a:cxn>
                  <a:cxn ang="0">
                    <a:pos x="T2" y="T3"/>
                  </a:cxn>
                  <a:cxn ang="0">
                    <a:pos x="T4" y="T5"/>
                  </a:cxn>
                  <a:cxn ang="0">
                    <a:pos x="T6" y="T7"/>
                  </a:cxn>
                  <a:cxn ang="0">
                    <a:pos x="T8" y="T9"/>
                  </a:cxn>
                </a:cxnLst>
                <a:rect l="0" t="0" r="r" b="b"/>
                <a:pathLst>
                  <a:path w="76" h="15">
                    <a:moveTo>
                      <a:pt x="76" y="8"/>
                    </a:moveTo>
                    <a:lnTo>
                      <a:pt x="52" y="15"/>
                    </a:lnTo>
                    <a:lnTo>
                      <a:pt x="0" y="12"/>
                    </a:lnTo>
                    <a:lnTo>
                      <a:pt x="24" y="0"/>
                    </a:lnTo>
                    <a:lnTo>
                      <a:pt x="76" y="8"/>
                    </a:lnTo>
                    <a:close/>
                  </a:path>
                </a:pathLst>
              </a:custGeom>
              <a:solidFill>
                <a:schemeClr val="accent2">
                  <a:lumMod val="50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215" name="Freeform 559"/>
              <p:cNvSpPr>
                <a:spLocks/>
              </p:cNvSpPr>
              <p:nvPr/>
            </p:nvSpPr>
            <p:spPr bwMode="auto">
              <a:xfrm>
                <a:off x="11003767" y="8090749"/>
                <a:ext cx="78556" cy="16538"/>
              </a:xfrm>
              <a:custGeom>
                <a:avLst/>
                <a:gdLst>
                  <a:gd name="T0" fmla="*/ 0 w 76"/>
                  <a:gd name="T1" fmla="*/ 9 h 15"/>
                  <a:gd name="T2" fmla="*/ 25 w 76"/>
                  <a:gd name="T3" fmla="*/ 15 h 15"/>
                  <a:gd name="T4" fmla="*/ 76 w 76"/>
                  <a:gd name="T5" fmla="*/ 12 h 15"/>
                  <a:gd name="T6" fmla="*/ 52 w 76"/>
                  <a:gd name="T7" fmla="*/ 0 h 15"/>
                  <a:gd name="T8" fmla="*/ 0 w 76"/>
                  <a:gd name="T9" fmla="*/ 9 h 15"/>
                </a:gdLst>
                <a:ahLst/>
                <a:cxnLst>
                  <a:cxn ang="0">
                    <a:pos x="T0" y="T1"/>
                  </a:cxn>
                  <a:cxn ang="0">
                    <a:pos x="T2" y="T3"/>
                  </a:cxn>
                  <a:cxn ang="0">
                    <a:pos x="T4" y="T5"/>
                  </a:cxn>
                  <a:cxn ang="0">
                    <a:pos x="T6" y="T7"/>
                  </a:cxn>
                  <a:cxn ang="0">
                    <a:pos x="T8" y="T9"/>
                  </a:cxn>
                </a:cxnLst>
                <a:rect l="0" t="0" r="r" b="b"/>
                <a:pathLst>
                  <a:path w="76" h="15">
                    <a:moveTo>
                      <a:pt x="0" y="9"/>
                    </a:moveTo>
                    <a:lnTo>
                      <a:pt x="25" y="15"/>
                    </a:lnTo>
                    <a:lnTo>
                      <a:pt x="76" y="12"/>
                    </a:lnTo>
                    <a:lnTo>
                      <a:pt x="52" y="0"/>
                    </a:lnTo>
                    <a:lnTo>
                      <a:pt x="0" y="9"/>
                    </a:lnTo>
                    <a:close/>
                  </a:path>
                </a:pathLst>
              </a:custGeom>
              <a:solidFill>
                <a:schemeClr val="accent2">
                  <a:lumMod val="50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1216" name="Freeform 560"/>
              <p:cNvSpPr>
                <a:spLocks/>
              </p:cNvSpPr>
              <p:nvPr/>
            </p:nvSpPr>
            <p:spPr bwMode="auto">
              <a:xfrm>
                <a:off x="11812068" y="8096951"/>
                <a:ext cx="78556" cy="14471"/>
              </a:xfrm>
              <a:custGeom>
                <a:avLst/>
                <a:gdLst>
                  <a:gd name="T0" fmla="*/ 76 w 76"/>
                  <a:gd name="T1" fmla="*/ 8 h 15"/>
                  <a:gd name="T2" fmla="*/ 52 w 76"/>
                  <a:gd name="T3" fmla="*/ 15 h 15"/>
                  <a:gd name="T4" fmla="*/ 0 w 76"/>
                  <a:gd name="T5" fmla="*/ 11 h 15"/>
                  <a:gd name="T6" fmla="*/ 24 w 76"/>
                  <a:gd name="T7" fmla="*/ 0 h 15"/>
                  <a:gd name="T8" fmla="*/ 76 w 76"/>
                  <a:gd name="T9" fmla="*/ 8 h 15"/>
                </a:gdLst>
                <a:ahLst/>
                <a:cxnLst>
                  <a:cxn ang="0">
                    <a:pos x="T0" y="T1"/>
                  </a:cxn>
                  <a:cxn ang="0">
                    <a:pos x="T2" y="T3"/>
                  </a:cxn>
                  <a:cxn ang="0">
                    <a:pos x="T4" y="T5"/>
                  </a:cxn>
                  <a:cxn ang="0">
                    <a:pos x="T6" y="T7"/>
                  </a:cxn>
                  <a:cxn ang="0">
                    <a:pos x="T8" y="T9"/>
                  </a:cxn>
                </a:cxnLst>
                <a:rect l="0" t="0" r="r" b="b"/>
                <a:pathLst>
                  <a:path w="76" h="15">
                    <a:moveTo>
                      <a:pt x="76" y="8"/>
                    </a:moveTo>
                    <a:lnTo>
                      <a:pt x="52" y="15"/>
                    </a:lnTo>
                    <a:lnTo>
                      <a:pt x="0" y="11"/>
                    </a:lnTo>
                    <a:lnTo>
                      <a:pt x="24" y="0"/>
                    </a:lnTo>
                    <a:lnTo>
                      <a:pt x="76" y="8"/>
                    </a:lnTo>
                    <a:close/>
                  </a:path>
                </a:pathLst>
              </a:custGeom>
              <a:solidFill>
                <a:schemeClr val="accent2">
                  <a:lumMod val="50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1217" name="Freeform 565"/>
              <p:cNvSpPr>
                <a:spLocks/>
              </p:cNvSpPr>
              <p:nvPr/>
            </p:nvSpPr>
            <p:spPr bwMode="auto">
              <a:xfrm>
                <a:off x="10881799" y="7361005"/>
                <a:ext cx="33076" cy="49614"/>
              </a:xfrm>
              <a:custGeom>
                <a:avLst/>
                <a:gdLst>
                  <a:gd name="T0" fmla="*/ 1 w 32"/>
                  <a:gd name="T1" fmla="*/ 5 h 48"/>
                  <a:gd name="T2" fmla="*/ 32 w 32"/>
                  <a:gd name="T3" fmla="*/ 0 h 48"/>
                  <a:gd name="T4" fmla="*/ 32 w 32"/>
                  <a:gd name="T5" fmla="*/ 44 h 48"/>
                  <a:gd name="T6" fmla="*/ 0 w 32"/>
                  <a:gd name="T7" fmla="*/ 48 h 48"/>
                  <a:gd name="T8" fmla="*/ 1 w 32"/>
                  <a:gd name="T9" fmla="*/ 5 h 48"/>
                </a:gdLst>
                <a:ahLst/>
                <a:cxnLst>
                  <a:cxn ang="0">
                    <a:pos x="T0" y="T1"/>
                  </a:cxn>
                  <a:cxn ang="0">
                    <a:pos x="T2" y="T3"/>
                  </a:cxn>
                  <a:cxn ang="0">
                    <a:pos x="T4" y="T5"/>
                  </a:cxn>
                  <a:cxn ang="0">
                    <a:pos x="T6" y="T7"/>
                  </a:cxn>
                  <a:cxn ang="0">
                    <a:pos x="T8" y="T9"/>
                  </a:cxn>
                </a:cxnLst>
                <a:rect l="0" t="0" r="r" b="b"/>
                <a:pathLst>
                  <a:path w="32" h="48">
                    <a:moveTo>
                      <a:pt x="1" y="5"/>
                    </a:moveTo>
                    <a:lnTo>
                      <a:pt x="32" y="0"/>
                    </a:lnTo>
                    <a:lnTo>
                      <a:pt x="32" y="44"/>
                    </a:lnTo>
                    <a:lnTo>
                      <a:pt x="0" y="48"/>
                    </a:lnTo>
                    <a:lnTo>
                      <a:pt x="1" y="5"/>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218" name="Freeform 566"/>
              <p:cNvSpPr>
                <a:spLocks/>
              </p:cNvSpPr>
              <p:nvPr/>
            </p:nvSpPr>
            <p:spPr bwMode="auto">
              <a:xfrm>
                <a:off x="11977449" y="7367207"/>
                <a:ext cx="33076" cy="47547"/>
              </a:xfrm>
              <a:custGeom>
                <a:avLst/>
                <a:gdLst>
                  <a:gd name="T0" fmla="*/ 33 w 33"/>
                  <a:gd name="T1" fmla="*/ 4 h 47"/>
                  <a:gd name="T2" fmla="*/ 0 w 33"/>
                  <a:gd name="T3" fmla="*/ 0 h 47"/>
                  <a:gd name="T4" fmla="*/ 0 w 33"/>
                  <a:gd name="T5" fmla="*/ 44 h 47"/>
                  <a:gd name="T6" fmla="*/ 33 w 33"/>
                  <a:gd name="T7" fmla="*/ 47 h 47"/>
                  <a:gd name="T8" fmla="*/ 33 w 33"/>
                  <a:gd name="T9" fmla="*/ 4 h 47"/>
                </a:gdLst>
                <a:ahLst/>
                <a:cxnLst>
                  <a:cxn ang="0">
                    <a:pos x="T0" y="T1"/>
                  </a:cxn>
                  <a:cxn ang="0">
                    <a:pos x="T2" y="T3"/>
                  </a:cxn>
                  <a:cxn ang="0">
                    <a:pos x="T4" y="T5"/>
                  </a:cxn>
                  <a:cxn ang="0">
                    <a:pos x="T6" y="T7"/>
                  </a:cxn>
                  <a:cxn ang="0">
                    <a:pos x="T8" y="T9"/>
                  </a:cxn>
                </a:cxnLst>
                <a:rect l="0" t="0" r="r" b="b"/>
                <a:pathLst>
                  <a:path w="33" h="47">
                    <a:moveTo>
                      <a:pt x="33" y="4"/>
                    </a:moveTo>
                    <a:lnTo>
                      <a:pt x="0" y="0"/>
                    </a:lnTo>
                    <a:lnTo>
                      <a:pt x="0" y="44"/>
                    </a:lnTo>
                    <a:lnTo>
                      <a:pt x="33" y="47"/>
                    </a:lnTo>
                    <a:lnTo>
                      <a:pt x="33" y="4"/>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219" name="Freeform 567"/>
              <p:cNvSpPr>
                <a:spLocks/>
              </p:cNvSpPr>
              <p:nvPr/>
            </p:nvSpPr>
            <p:spPr bwMode="auto">
              <a:xfrm>
                <a:off x="11152610" y="7365139"/>
                <a:ext cx="33076" cy="49614"/>
              </a:xfrm>
              <a:custGeom>
                <a:avLst/>
                <a:gdLst>
                  <a:gd name="T0" fmla="*/ 2 w 33"/>
                  <a:gd name="T1" fmla="*/ 6 h 49"/>
                  <a:gd name="T2" fmla="*/ 33 w 33"/>
                  <a:gd name="T3" fmla="*/ 0 h 49"/>
                  <a:gd name="T4" fmla="*/ 33 w 33"/>
                  <a:gd name="T5" fmla="*/ 44 h 49"/>
                  <a:gd name="T6" fmla="*/ 0 w 33"/>
                  <a:gd name="T7" fmla="*/ 49 h 49"/>
                  <a:gd name="T8" fmla="*/ 2 w 33"/>
                  <a:gd name="T9" fmla="*/ 6 h 49"/>
                </a:gdLst>
                <a:ahLst/>
                <a:cxnLst>
                  <a:cxn ang="0">
                    <a:pos x="T0" y="T1"/>
                  </a:cxn>
                  <a:cxn ang="0">
                    <a:pos x="T2" y="T3"/>
                  </a:cxn>
                  <a:cxn ang="0">
                    <a:pos x="T4" y="T5"/>
                  </a:cxn>
                  <a:cxn ang="0">
                    <a:pos x="T6" y="T7"/>
                  </a:cxn>
                  <a:cxn ang="0">
                    <a:pos x="T8" y="T9"/>
                  </a:cxn>
                </a:cxnLst>
                <a:rect l="0" t="0" r="r" b="b"/>
                <a:pathLst>
                  <a:path w="33" h="49">
                    <a:moveTo>
                      <a:pt x="2" y="6"/>
                    </a:moveTo>
                    <a:lnTo>
                      <a:pt x="33" y="0"/>
                    </a:lnTo>
                    <a:lnTo>
                      <a:pt x="33" y="44"/>
                    </a:lnTo>
                    <a:lnTo>
                      <a:pt x="0" y="49"/>
                    </a:lnTo>
                    <a:lnTo>
                      <a:pt x="2" y="6"/>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220" name="Freeform 568"/>
              <p:cNvSpPr>
                <a:spLocks/>
              </p:cNvSpPr>
              <p:nvPr/>
            </p:nvSpPr>
            <p:spPr bwMode="auto">
              <a:xfrm>
                <a:off x="11706638" y="7371341"/>
                <a:ext cx="33076" cy="49614"/>
              </a:xfrm>
              <a:custGeom>
                <a:avLst/>
                <a:gdLst>
                  <a:gd name="T0" fmla="*/ 31 w 31"/>
                  <a:gd name="T1" fmla="*/ 5 h 49"/>
                  <a:gd name="T2" fmla="*/ 0 w 31"/>
                  <a:gd name="T3" fmla="*/ 0 h 49"/>
                  <a:gd name="T4" fmla="*/ 0 w 31"/>
                  <a:gd name="T5" fmla="*/ 44 h 49"/>
                  <a:gd name="T6" fmla="*/ 31 w 31"/>
                  <a:gd name="T7" fmla="*/ 49 h 49"/>
                  <a:gd name="T8" fmla="*/ 31 w 31"/>
                  <a:gd name="T9" fmla="*/ 5 h 49"/>
                </a:gdLst>
                <a:ahLst/>
                <a:cxnLst>
                  <a:cxn ang="0">
                    <a:pos x="T0" y="T1"/>
                  </a:cxn>
                  <a:cxn ang="0">
                    <a:pos x="T2" y="T3"/>
                  </a:cxn>
                  <a:cxn ang="0">
                    <a:pos x="T4" y="T5"/>
                  </a:cxn>
                  <a:cxn ang="0">
                    <a:pos x="T6" y="T7"/>
                  </a:cxn>
                  <a:cxn ang="0">
                    <a:pos x="T8" y="T9"/>
                  </a:cxn>
                </a:cxnLst>
                <a:rect l="0" t="0" r="r" b="b"/>
                <a:pathLst>
                  <a:path w="31" h="49">
                    <a:moveTo>
                      <a:pt x="31" y="5"/>
                    </a:moveTo>
                    <a:lnTo>
                      <a:pt x="0" y="0"/>
                    </a:lnTo>
                    <a:lnTo>
                      <a:pt x="0" y="44"/>
                    </a:lnTo>
                    <a:lnTo>
                      <a:pt x="31" y="49"/>
                    </a:lnTo>
                    <a:lnTo>
                      <a:pt x="31" y="5"/>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221" name="Freeform 569"/>
              <p:cNvSpPr>
                <a:spLocks/>
              </p:cNvSpPr>
              <p:nvPr/>
            </p:nvSpPr>
            <p:spPr bwMode="auto">
              <a:xfrm>
                <a:off x="10881799" y="7623547"/>
                <a:ext cx="33076" cy="49614"/>
              </a:xfrm>
              <a:custGeom>
                <a:avLst/>
                <a:gdLst>
                  <a:gd name="T0" fmla="*/ 1 w 32"/>
                  <a:gd name="T1" fmla="*/ 4 h 47"/>
                  <a:gd name="T2" fmla="*/ 32 w 32"/>
                  <a:gd name="T3" fmla="*/ 0 h 47"/>
                  <a:gd name="T4" fmla="*/ 32 w 32"/>
                  <a:gd name="T5" fmla="*/ 43 h 47"/>
                  <a:gd name="T6" fmla="*/ 0 w 32"/>
                  <a:gd name="T7" fmla="*/ 47 h 47"/>
                  <a:gd name="T8" fmla="*/ 1 w 32"/>
                  <a:gd name="T9" fmla="*/ 4 h 47"/>
                </a:gdLst>
                <a:ahLst/>
                <a:cxnLst>
                  <a:cxn ang="0">
                    <a:pos x="T0" y="T1"/>
                  </a:cxn>
                  <a:cxn ang="0">
                    <a:pos x="T2" y="T3"/>
                  </a:cxn>
                  <a:cxn ang="0">
                    <a:pos x="T4" y="T5"/>
                  </a:cxn>
                  <a:cxn ang="0">
                    <a:pos x="T6" y="T7"/>
                  </a:cxn>
                  <a:cxn ang="0">
                    <a:pos x="T8" y="T9"/>
                  </a:cxn>
                </a:cxnLst>
                <a:rect l="0" t="0" r="r" b="b"/>
                <a:pathLst>
                  <a:path w="32" h="47">
                    <a:moveTo>
                      <a:pt x="1" y="4"/>
                    </a:moveTo>
                    <a:lnTo>
                      <a:pt x="32" y="0"/>
                    </a:lnTo>
                    <a:lnTo>
                      <a:pt x="32" y="43"/>
                    </a:lnTo>
                    <a:lnTo>
                      <a:pt x="0" y="47"/>
                    </a:lnTo>
                    <a:lnTo>
                      <a:pt x="1" y="4"/>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222" name="Freeform 570"/>
              <p:cNvSpPr>
                <a:spLocks/>
              </p:cNvSpPr>
              <p:nvPr/>
            </p:nvSpPr>
            <p:spPr bwMode="auto">
              <a:xfrm>
                <a:off x="11977449" y="7629749"/>
                <a:ext cx="33076" cy="49614"/>
              </a:xfrm>
              <a:custGeom>
                <a:avLst/>
                <a:gdLst>
                  <a:gd name="T0" fmla="*/ 33 w 33"/>
                  <a:gd name="T1" fmla="*/ 5 h 49"/>
                  <a:gd name="T2" fmla="*/ 0 w 33"/>
                  <a:gd name="T3" fmla="*/ 0 h 49"/>
                  <a:gd name="T4" fmla="*/ 0 w 33"/>
                  <a:gd name="T5" fmla="*/ 45 h 49"/>
                  <a:gd name="T6" fmla="*/ 33 w 33"/>
                  <a:gd name="T7" fmla="*/ 49 h 49"/>
                  <a:gd name="T8" fmla="*/ 33 w 33"/>
                  <a:gd name="T9" fmla="*/ 5 h 49"/>
                </a:gdLst>
                <a:ahLst/>
                <a:cxnLst>
                  <a:cxn ang="0">
                    <a:pos x="T0" y="T1"/>
                  </a:cxn>
                  <a:cxn ang="0">
                    <a:pos x="T2" y="T3"/>
                  </a:cxn>
                  <a:cxn ang="0">
                    <a:pos x="T4" y="T5"/>
                  </a:cxn>
                  <a:cxn ang="0">
                    <a:pos x="T6" y="T7"/>
                  </a:cxn>
                  <a:cxn ang="0">
                    <a:pos x="T8" y="T9"/>
                  </a:cxn>
                </a:cxnLst>
                <a:rect l="0" t="0" r="r" b="b"/>
                <a:pathLst>
                  <a:path w="33" h="49">
                    <a:moveTo>
                      <a:pt x="33" y="5"/>
                    </a:moveTo>
                    <a:lnTo>
                      <a:pt x="0" y="0"/>
                    </a:lnTo>
                    <a:lnTo>
                      <a:pt x="0" y="45"/>
                    </a:lnTo>
                    <a:lnTo>
                      <a:pt x="33" y="49"/>
                    </a:lnTo>
                    <a:lnTo>
                      <a:pt x="33" y="5"/>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223" name="Freeform 571"/>
              <p:cNvSpPr>
                <a:spLocks/>
              </p:cNvSpPr>
              <p:nvPr/>
            </p:nvSpPr>
            <p:spPr bwMode="auto">
              <a:xfrm>
                <a:off x="10881799" y="7888157"/>
                <a:ext cx="33076" cy="49614"/>
              </a:xfrm>
              <a:custGeom>
                <a:avLst/>
                <a:gdLst>
                  <a:gd name="T0" fmla="*/ 1 w 32"/>
                  <a:gd name="T1" fmla="*/ 6 h 49"/>
                  <a:gd name="T2" fmla="*/ 32 w 32"/>
                  <a:gd name="T3" fmla="*/ 0 h 49"/>
                  <a:gd name="T4" fmla="*/ 32 w 32"/>
                  <a:gd name="T5" fmla="*/ 44 h 49"/>
                  <a:gd name="T6" fmla="*/ 0 w 32"/>
                  <a:gd name="T7" fmla="*/ 49 h 49"/>
                  <a:gd name="T8" fmla="*/ 1 w 32"/>
                  <a:gd name="T9" fmla="*/ 6 h 49"/>
                </a:gdLst>
                <a:ahLst/>
                <a:cxnLst>
                  <a:cxn ang="0">
                    <a:pos x="T0" y="T1"/>
                  </a:cxn>
                  <a:cxn ang="0">
                    <a:pos x="T2" y="T3"/>
                  </a:cxn>
                  <a:cxn ang="0">
                    <a:pos x="T4" y="T5"/>
                  </a:cxn>
                  <a:cxn ang="0">
                    <a:pos x="T6" y="T7"/>
                  </a:cxn>
                  <a:cxn ang="0">
                    <a:pos x="T8" y="T9"/>
                  </a:cxn>
                </a:cxnLst>
                <a:rect l="0" t="0" r="r" b="b"/>
                <a:pathLst>
                  <a:path w="32" h="49">
                    <a:moveTo>
                      <a:pt x="1" y="6"/>
                    </a:moveTo>
                    <a:lnTo>
                      <a:pt x="32" y="0"/>
                    </a:lnTo>
                    <a:lnTo>
                      <a:pt x="32" y="44"/>
                    </a:lnTo>
                    <a:lnTo>
                      <a:pt x="0" y="49"/>
                    </a:lnTo>
                    <a:lnTo>
                      <a:pt x="1" y="6"/>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224" name="Freeform 572"/>
              <p:cNvSpPr>
                <a:spLocks/>
              </p:cNvSpPr>
              <p:nvPr/>
            </p:nvSpPr>
            <p:spPr bwMode="auto">
              <a:xfrm>
                <a:off x="11977449" y="7894359"/>
                <a:ext cx="33076" cy="49614"/>
              </a:xfrm>
              <a:custGeom>
                <a:avLst/>
                <a:gdLst>
                  <a:gd name="T0" fmla="*/ 33 w 33"/>
                  <a:gd name="T1" fmla="*/ 5 h 48"/>
                  <a:gd name="T2" fmla="*/ 0 w 33"/>
                  <a:gd name="T3" fmla="*/ 0 h 48"/>
                  <a:gd name="T4" fmla="*/ 0 w 33"/>
                  <a:gd name="T5" fmla="*/ 44 h 48"/>
                  <a:gd name="T6" fmla="*/ 33 w 33"/>
                  <a:gd name="T7" fmla="*/ 48 h 48"/>
                  <a:gd name="T8" fmla="*/ 33 w 33"/>
                  <a:gd name="T9" fmla="*/ 5 h 48"/>
                </a:gdLst>
                <a:ahLst/>
                <a:cxnLst>
                  <a:cxn ang="0">
                    <a:pos x="T0" y="T1"/>
                  </a:cxn>
                  <a:cxn ang="0">
                    <a:pos x="T2" y="T3"/>
                  </a:cxn>
                  <a:cxn ang="0">
                    <a:pos x="T4" y="T5"/>
                  </a:cxn>
                  <a:cxn ang="0">
                    <a:pos x="T6" y="T7"/>
                  </a:cxn>
                  <a:cxn ang="0">
                    <a:pos x="T8" y="T9"/>
                  </a:cxn>
                </a:cxnLst>
                <a:rect l="0" t="0" r="r" b="b"/>
                <a:pathLst>
                  <a:path w="33" h="48">
                    <a:moveTo>
                      <a:pt x="33" y="5"/>
                    </a:moveTo>
                    <a:lnTo>
                      <a:pt x="0" y="0"/>
                    </a:lnTo>
                    <a:lnTo>
                      <a:pt x="0" y="44"/>
                    </a:lnTo>
                    <a:lnTo>
                      <a:pt x="33" y="48"/>
                    </a:lnTo>
                    <a:lnTo>
                      <a:pt x="33" y="5"/>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225" name="Freeform 573"/>
              <p:cNvSpPr>
                <a:spLocks/>
              </p:cNvSpPr>
              <p:nvPr/>
            </p:nvSpPr>
            <p:spPr bwMode="auto">
              <a:xfrm>
                <a:off x="11158812" y="7896426"/>
                <a:ext cx="31009" cy="49614"/>
              </a:xfrm>
              <a:custGeom>
                <a:avLst/>
                <a:gdLst>
                  <a:gd name="T0" fmla="*/ 0 w 31"/>
                  <a:gd name="T1" fmla="*/ 5 h 48"/>
                  <a:gd name="T2" fmla="*/ 31 w 31"/>
                  <a:gd name="T3" fmla="*/ 0 h 48"/>
                  <a:gd name="T4" fmla="*/ 31 w 31"/>
                  <a:gd name="T5" fmla="*/ 44 h 48"/>
                  <a:gd name="T6" fmla="*/ 0 w 31"/>
                  <a:gd name="T7" fmla="*/ 48 h 48"/>
                  <a:gd name="T8" fmla="*/ 0 w 31"/>
                  <a:gd name="T9" fmla="*/ 5 h 48"/>
                </a:gdLst>
                <a:ahLst/>
                <a:cxnLst>
                  <a:cxn ang="0">
                    <a:pos x="T0" y="T1"/>
                  </a:cxn>
                  <a:cxn ang="0">
                    <a:pos x="T2" y="T3"/>
                  </a:cxn>
                  <a:cxn ang="0">
                    <a:pos x="T4" y="T5"/>
                  </a:cxn>
                  <a:cxn ang="0">
                    <a:pos x="T6" y="T7"/>
                  </a:cxn>
                  <a:cxn ang="0">
                    <a:pos x="T8" y="T9"/>
                  </a:cxn>
                </a:cxnLst>
                <a:rect l="0" t="0" r="r" b="b"/>
                <a:pathLst>
                  <a:path w="31" h="48">
                    <a:moveTo>
                      <a:pt x="0" y="5"/>
                    </a:moveTo>
                    <a:lnTo>
                      <a:pt x="31" y="0"/>
                    </a:lnTo>
                    <a:lnTo>
                      <a:pt x="31" y="44"/>
                    </a:lnTo>
                    <a:lnTo>
                      <a:pt x="0" y="48"/>
                    </a:lnTo>
                    <a:lnTo>
                      <a:pt x="0" y="5"/>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226" name="Freeform 574"/>
              <p:cNvSpPr>
                <a:spLocks/>
              </p:cNvSpPr>
              <p:nvPr/>
            </p:nvSpPr>
            <p:spPr bwMode="auto">
              <a:xfrm>
                <a:off x="11702503" y="7902628"/>
                <a:ext cx="33076" cy="49614"/>
              </a:xfrm>
              <a:custGeom>
                <a:avLst/>
                <a:gdLst>
                  <a:gd name="T0" fmla="*/ 33 w 33"/>
                  <a:gd name="T1" fmla="*/ 5 h 47"/>
                  <a:gd name="T2" fmla="*/ 0 w 33"/>
                  <a:gd name="T3" fmla="*/ 0 h 47"/>
                  <a:gd name="T4" fmla="*/ 0 w 33"/>
                  <a:gd name="T5" fmla="*/ 44 h 47"/>
                  <a:gd name="T6" fmla="*/ 33 w 33"/>
                  <a:gd name="T7" fmla="*/ 47 h 47"/>
                  <a:gd name="T8" fmla="*/ 33 w 33"/>
                  <a:gd name="T9" fmla="*/ 5 h 47"/>
                </a:gdLst>
                <a:ahLst/>
                <a:cxnLst>
                  <a:cxn ang="0">
                    <a:pos x="T0" y="T1"/>
                  </a:cxn>
                  <a:cxn ang="0">
                    <a:pos x="T2" y="T3"/>
                  </a:cxn>
                  <a:cxn ang="0">
                    <a:pos x="T4" y="T5"/>
                  </a:cxn>
                  <a:cxn ang="0">
                    <a:pos x="T6" y="T7"/>
                  </a:cxn>
                  <a:cxn ang="0">
                    <a:pos x="T8" y="T9"/>
                  </a:cxn>
                </a:cxnLst>
                <a:rect l="0" t="0" r="r" b="b"/>
                <a:pathLst>
                  <a:path w="33" h="47">
                    <a:moveTo>
                      <a:pt x="33" y="5"/>
                    </a:moveTo>
                    <a:lnTo>
                      <a:pt x="0" y="0"/>
                    </a:lnTo>
                    <a:lnTo>
                      <a:pt x="0" y="44"/>
                    </a:lnTo>
                    <a:lnTo>
                      <a:pt x="33" y="47"/>
                    </a:lnTo>
                    <a:lnTo>
                      <a:pt x="33" y="5"/>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227" name="Freeform 575"/>
              <p:cNvSpPr>
                <a:spLocks/>
              </p:cNvSpPr>
              <p:nvPr/>
            </p:nvSpPr>
            <p:spPr bwMode="auto">
              <a:xfrm>
                <a:off x="11152610" y="7627682"/>
                <a:ext cx="33076" cy="49614"/>
              </a:xfrm>
              <a:custGeom>
                <a:avLst/>
                <a:gdLst>
                  <a:gd name="T0" fmla="*/ 2 w 33"/>
                  <a:gd name="T1" fmla="*/ 3 h 48"/>
                  <a:gd name="T2" fmla="*/ 33 w 33"/>
                  <a:gd name="T3" fmla="*/ 0 h 48"/>
                  <a:gd name="T4" fmla="*/ 33 w 33"/>
                  <a:gd name="T5" fmla="*/ 44 h 48"/>
                  <a:gd name="T6" fmla="*/ 0 w 33"/>
                  <a:gd name="T7" fmla="*/ 48 h 48"/>
                  <a:gd name="T8" fmla="*/ 2 w 33"/>
                  <a:gd name="T9" fmla="*/ 3 h 48"/>
                </a:gdLst>
                <a:ahLst/>
                <a:cxnLst>
                  <a:cxn ang="0">
                    <a:pos x="T0" y="T1"/>
                  </a:cxn>
                  <a:cxn ang="0">
                    <a:pos x="T2" y="T3"/>
                  </a:cxn>
                  <a:cxn ang="0">
                    <a:pos x="T4" y="T5"/>
                  </a:cxn>
                  <a:cxn ang="0">
                    <a:pos x="T6" y="T7"/>
                  </a:cxn>
                  <a:cxn ang="0">
                    <a:pos x="T8" y="T9"/>
                  </a:cxn>
                </a:cxnLst>
                <a:rect l="0" t="0" r="r" b="b"/>
                <a:pathLst>
                  <a:path w="33" h="48">
                    <a:moveTo>
                      <a:pt x="2" y="3"/>
                    </a:moveTo>
                    <a:lnTo>
                      <a:pt x="33" y="0"/>
                    </a:lnTo>
                    <a:lnTo>
                      <a:pt x="33" y="44"/>
                    </a:lnTo>
                    <a:lnTo>
                      <a:pt x="0" y="48"/>
                    </a:lnTo>
                    <a:lnTo>
                      <a:pt x="2" y="3"/>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228" name="Freeform 576"/>
              <p:cNvSpPr>
                <a:spLocks/>
              </p:cNvSpPr>
              <p:nvPr/>
            </p:nvSpPr>
            <p:spPr bwMode="auto">
              <a:xfrm>
                <a:off x="11706638" y="7633884"/>
                <a:ext cx="33076" cy="47547"/>
              </a:xfrm>
              <a:custGeom>
                <a:avLst/>
                <a:gdLst>
                  <a:gd name="T0" fmla="*/ 31 w 31"/>
                  <a:gd name="T1" fmla="*/ 4 h 46"/>
                  <a:gd name="T2" fmla="*/ 0 w 31"/>
                  <a:gd name="T3" fmla="*/ 0 h 46"/>
                  <a:gd name="T4" fmla="*/ 0 w 31"/>
                  <a:gd name="T5" fmla="*/ 44 h 46"/>
                  <a:gd name="T6" fmla="*/ 31 w 31"/>
                  <a:gd name="T7" fmla="*/ 46 h 46"/>
                  <a:gd name="T8" fmla="*/ 31 w 31"/>
                  <a:gd name="T9" fmla="*/ 4 h 46"/>
                </a:gdLst>
                <a:ahLst/>
                <a:cxnLst>
                  <a:cxn ang="0">
                    <a:pos x="T0" y="T1"/>
                  </a:cxn>
                  <a:cxn ang="0">
                    <a:pos x="T2" y="T3"/>
                  </a:cxn>
                  <a:cxn ang="0">
                    <a:pos x="T4" y="T5"/>
                  </a:cxn>
                  <a:cxn ang="0">
                    <a:pos x="T6" y="T7"/>
                  </a:cxn>
                  <a:cxn ang="0">
                    <a:pos x="T8" y="T9"/>
                  </a:cxn>
                </a:cxnLst>
                <a:rect l="0" t="0" r="r" b="b"/>
                <a:pathLst>
                  <a:path w="31" h="46">
                    <a:moveTo>
                      <a:pt x="31" y="4"/>
                    </a:moveTo>
                    <a:lnTo>
                      <a:pt x="0" y="0"/>
                    </a:lnTo>
                    <a:lnTo>
                      <a:pt x="0" y="44"/>
                    </a:lnTo>
                    <a:lnTo>
                      <a:pt x="31" y="46"/>
                    </a:lnTo>
                    <a:lnTo>
                      <a:pt x="31" y="4"/>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229" name="Freeform 577"/>
              <p:cNvSpPr>
                <a:spLocks/>
              </p:cNvSpPr>
              <p:nvPr/>
            </p:nvSpPr>
            <p:spPr bwMode="auto">
              <a:xfrm>
                <a:off x="10881799" y="7491243"/>
                <a:ext cx="33076" cy="47547"/>
              </a:xfrm>
              <a:custGeom>
                <a:avLst/>
                <a:gdLst>
                  <a:gd name="T0" fmla="*/ 1 w 32"/>
                  <a:gd name="T1" fmla="*/ 4 h 47"/>
                  <a:gd name="T2" fmla="*/ 32 w 32"/>
                  <a:gd name="T3" fmla="*/ 0 h 47"/>
                  <a:gd name="T4" fmla="*/ 32 w 32"/>
                  <a:gd name="T5" fmla="*/ 43 h 47"/>
                  <a:gd name="T6" fmla="*/ 0 w 32"/>
                  <a:gd name="T7" fmla="*/ 47 h 47"/>
                  <a:gd name="T8" fmla="*/ 1 w 32"/>
                  <a:gd name="T9" fmla="*/ 4 h 47"/>
                </a:gdLst>
                <a:ahLst/>
                <a:cxnLst>
                  <a:cxn ang="0">
                    <a:pos x="T0" y="T1"/>
                  </a:cxn>
                  <a:cxn ang="0">
                    <a:pos x="T2" y="T3"/>
                  </a:cxn>
                  <a:cxn ang="0">
                    <a:pos x="T4" y="T5"/>
                  </a:cxn>
                  <a:cxn ang="0">
                    <a:pos x="T6" y="T7"/>
                  </a:cxn>
                  <a:cxn ang="0">
                    <a:pos x="T8" y="T9"/>
                  </a:cxn>
                </a:cxnLst>
                <a:rect l="0" t="0" r="r" b="b"/>
                <a:pathLst>
                  <a:path w="32" h="47">
                    <a:moveTo>
                      <a:pt x="1" y="4"/>
                    </a:moveTo>
                    <a:lnTo>
                      <a:pt x="32" y="0"/>
                    </a:lnTo>
                    <a:lnTo>
                      <a:pt x="32" y="43"/>
                    </a:lnTo>
                    <a:lnTo>
                      <a:pt x="0" y="47"/>
                    </a:lnTo>
                    <a:lnTo>
                      <a:pt x="1" y="4"/>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230" name="Freeform 578"/>
              <p:cNvSpPr>
                <a:spLocks/>
              </p:cNvSpPr>
              <p:nvPr/>
            </p:nvSpPr>
            <p:spPr bwMode="auto">
              <a:xfrm>
                <a:off x="11977449" y="7497444"/>
                <a:ext cx="33076" cy="47547"/>
              </a:xfrm>
              <a:custGeom>
                <a:avLst/>
                <a:gdLst>
                  <a:gd name="T0" fmla="*/ 33 w 33"/>
                  <a:gd name="T1" fmla="*/ 5 h 48"/>
                  <a:gd name="T2" fmla="*/ 0 w 33"/>
                  <a:gd name="T3" fmla="*/ 0 h 48"/>
                  <a:gd name="T4" fmla="*/ 0 w 33"/>
                  <a:gd name="T5" fmla="*/ 44 h 48"/>
                  <a:gd name="T6" fmla="*/ 33 w 33"/>
                  <a:gd name="T7" fmla="*/ 48 h 48"/>
                  <a:gd name="T8" fmla="*/ 33 w 33"/>
                  <a:gd name="T9" fmla="*/ 5 h 48"/>
                </a:gdLst>
                <a:ahLst/>
                <a:cxnLst>
                  <a:cxn ang="0">
                    <a:pos x="T0" y="T1"/>
                  </a:cxn>
                  <a:cxn ang="0">
                    <a:pos x="T2" y="T3"/>
                  </a:cxn>
                  <a:cxn ang="0">
                    <a:pos x="T4" y="T5"/>
                  </a:cxn>
                  <a:cxn ang="0">
                    <a:pos x="T6" y="T7"/>
                  </a:cxn>
                  <a:cxn ang="0">
                    <a:pos x="T8" y="T9"/>
                  </a:cxn>
                </a:cxnLst>
                <a:rect l="0" t="0" r="r" b="b"/>
                <a:pathLst>
                  <a:path w="33" h="48">
                    <a:moveTo>
                      <a:pt x="33" y="5"/>
                    </a:moveTo>
                    <a:lnTo>
                      <a:pt x="0" y="0"/>
                    </a:lnTo>
                    <a:lnTo>
                      <a:pt x="0" y="44"/>
                    </a:lnTo>
                    <a:lnTo>
                      <a:pt x="33" y="48"/>
                    </a:lnTo>
                    <a:lnTo>
                      <a:pt x="33" y="5"/>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231" name="Freeform 579"/>
              <p:cNvSpPr>
                <a:spLocks/>
              </p:cNvSpPr>
              <p:nvPr/>
            </p:nvSpPr>
            <p:spPr bwMode="auto">
              <a:xfrm>
                <a:off x="11152610" y="7493310"/>
                <a:ext cx="33076" cy="51682"/>
              </a:xfrm>
              <a:custGeom>
                <a:avLst/>
                <a:gdLst>
                  <a:gd name="T0" fmla="*/ 2 w 33"/>
                  <a:gd name="T1" fmla="*/ 5 h 48"/>
                  <a:gd name="T2" fmla="*/ 33 w 33"/>
                  <a:gd name="T3" fmla="*/ 0 h 48"/>
                  <a:gd name="T4" fmla="*/ 33 w 33"/>
                  <a:gd name="T5" fmla="*/ 44 h 48"/>
                  <a:gd name="T6" fmla="*/ 0 w 33"/>
                  <a:gd name="T7" fmla="*/ 48 h 48"/>
                  <a:gd name="T8" fmla="*/ 2 w 33"/>
                  <a:gd name="T9" fmla="*/ 5 h 48"/>
                </a:gdLst>
                <a:ahLst/>
                <a:cxnLst>
                  <a:cxn ang="0">
                    <a:pos x="T0" y="T1"/>
                  </a:cxn>
                  <a:cxn ang="0">
                    <a:pos x="T2" y="T3"/>
                  </a:cxn>
                  <a:cxn ang="0">
                    <a:pos x="T4" y="T5"/>
                  </a:cxn>
                  <a:cxn ang="0">
                    <a:pos x="T6" y="T7"/>
                  </a:cxn>
                  <a:cxn ang="0">
                    <a:pos x="T8" y="T9"/>
                  </a:cxn>
                </a:cxnLst>
                <a:rect l="0" t="0" r="r" b="b"/>
                <a:pathLst>
                  <a:path w="33" h="48">
                    <a:moveTo>
                      <a:pt x="2" y="5"/>
                    </a:moveTo>
                    <a:lnTo>
                      <a:pt x="33" y="0"/>
                    </a:lnTo>
                    <a:lnTo>
                      <a:pt x="33" y="44"/>
                    </a:lnTo>
                    <a:lnTo>
                      <a:pt x="0" y="48"/>
                    </a:lnTo>
                    <a:lnTo>
                      <a:pt x="2" y="5"/>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232" name="Freeform 580"/>
              <p:cNvSpPr>
                <a:spLocks/>
              </p:cNvSpPr>
              <p:nvPr/>
            </p:nvSpPr>
            <p:spPr bwMode="auto">
              <a:xfrm>
                <a:off x="11706638" y="7499512"/>
                <a:ext cx="33076" cy="51682"/>
              </a:xfrm>
              <a:custGeom>
                <a:avLst/>
                <a:gdLst>
                  <a:gd name="T0" fmla="*/ 31 w 31"/>
                  <a:gd name="T1" fmla="*/ 4 h 48"/>
                  <a:gd name="T2" fmla="*/ 0 w 31"/>
                  <a:gd name="T3" fmla="*/ 0 h 48"/>
                  <a:gd name="T4" fmla="*/ 0 w 31"/>
                  <a:gd name="T5" fmla="*/ 44 h 48"/>
                  <a:gd name="T6" fmla="*/ 31 w 31"/>
                  <a:gd name="T7" fmla="*/ 48 h 48"/>
                  <a:gd name="T8" fmla="*/ 31 w 31"/>
                  <a:gd name="T9" fmla="*/ 4 h 48"/>
                </a:gdLst>
                <a:ahLst/>
                <a:cxnLst>
                  <a:cxn ang="0">
                    <a:pos x="T0" y="T1"/>
                  </a:cxn>
                  <a:cxn ang="0">
                    <a:pos x="T2" y="T3"/>
                  </a:cxn>
                  <a:cxn ang="0">
                    <a:pos x="T4" y="T5"/>
                  </a:cxn>
                  <a:cxn ang="0">
                    <a:pos x="T6" y="T7"/>
                  </a:cxn>
                  <a:cxn ang="0">
                    <a:pos x="T8" y="T9"/>
                  </a:cxn>
                </a:cxnLst>
                <a:rect l="0" t="0" r="r" b="b"/>
                <a:pathLst>
                  <a:path w="31" h="48">
                    <a:moveTo>
                      <a:pt x="31" y="4"/>
                    </a:moveTo>
                    <a:lnTo>
                      <a:pt x="0" y="0"/>
                    </a:lnTo>
                    <a:lnTo>
                      <a:pt x="0" y="44"/>
                    </a:lnTo>
                    <a:lnTo>
                      <a:pt x="31" y="48"/>
                    </a:lnTo>
                    <a:lnTo>
                      <a:pt x="31" y="4"/>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233" name="Freeform 581"/>
              <p:cNvSpPr>
                <a:spLocks/>
              </p:cNvSpPr>
              <p:nvPr/>
            </p:nvSpPr>
            <p:spPr bwMode="auto">
              <a:xfrm>
                <a:off x="10881799" y="7751718"/>
                <a:ext cx="33076" cy="51682"/>
              </a:xfrm>
              <a:custGeom>
                <a:avLst/>
                <a:gdLst>
                  <a:gd name="T0" fmla="*/ 1 w 32"/>
                  <a:gd name="T1" fmla="*/ 6 h 48"/>
                  <a:gd name="T2" fmla="*/ 32 w 32"/>
                  <a:gd name="T3" fmla="*/ 0 h 48"/>
                  <a:gd name="T4" fmla="*/ 32 w 32"/>
                  <a:gd name="T5" fmla="*/ 45 h 48"/>
                  <a:gd name="T6" fmla="*/ 0 w 32"/>
                  <a:gd name="T7" fmla="*/ 48 h 48"/>
                  <a:gd name="T8" fmla="*/ 1 w 32"/>
                  <a:gd name="T9" fmla="*/ 6 h 48"/>
                </a:gdLst>
                <a:ahLst/>
                <a:cxnLst>
                  <a:cxn ang="0">
                    <a:pos x="T0" y="T1"/>
                  </a:cxn>
                  <a:cxn ang="0">
                    <a:pos x="T2" y="T3"/>
                  </a:cxn>
                  <a:cxn ang="0">
                    <a:pos x="T4" y="T5"/>
                  </a:cxn>
                  <a:cxn ang="0">
                    <a:pos x="T6" y="T7"/>
                  </a:cxn>
                  <a:cxn ang="0">
                    <a:pos x="T8" y="T9"/>
                  </a:cxn>
                </a:cxnLst>
                <a:rect l="0" t="0" r="r" b="b"/>
                <a:pathLst>
                  <a:path w="32" h="48">
                    <a:moveTo>
                      <a:pt x="1" y="6"/>
                    </a:moveTo>
                    <a:lnTo>
                      <a:pt x="32" y="0"/>
                    </a:lnTo>
                    <a:lnTo>
                      <a:pt x="32" y="45"/>
                    </a:lnTo>
                    <a:lnTo>
                      <a:pt x="0" y="48"/>
                    </a:lnTo>
                    <a:lnTo>
                      <a:pt x="1" y="6"/>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234" name="Freeform 582"/>
              <p:cNvSpPr>
                <a:spLocks/>
              </p:cNvSpPr>
              <p:nvPr/>
            </p:nvSpPr>
            <p:spPr bwMode="auto">
              <a:xfrm>
                <a:off x="11977449" y="7757920"/>
                <a:ext cx="33076" cy="51682"/>
              </a:xfrm>
              <a:custGeom>
                <a:avLst/>
                <a:gdLst>
                  <a:gd name="T0" fmla="*/ 33 w 33"/>
                  <a:gd name="T1" fmla="*/ 5 h 48"/>
                  <a:gd name="T2" fmla="*/ 0 w 33"/>
                  <a:gd name="T3" fmla="*/ 0 h 48"/>
                  <a:gd name="T4" fmla="*/ 0 w 33"/>
                  <a:gd name="T5" fmla="*/ 45 h 48"/>
                  <a:gd name="T6" fmla="*/ 33 w 33"/>
                  <a:gd name="T7" fmla="*/ 48 h 48"/>
                  <a:gd name="T8" fmla="*/ 33 w 33"/>
                  <a:gd name="T9" fmla="*/ 5 h 48"/>
                </a:gdLst>
                <a:ahLst/>
                <a:cxnLst>
                  <a:cxn ang="0">
                    <a:pos x="T0" y="T1"/>
                  </a:cxn>
                  <a:cxn ang="0">
                    <a:pos x="T2" y="T3"/>
                  </a:cxn>
                  <a:cxn ang="0">
                    <a:pos x="T4" y="T5"/>
                  </a:cxn>
                  <a:cxn ang="0">
                    <a:pos x="T6" y="T7"/>
                  </a:cxn>
                  <a:cxn ang="0">
                    <a:pos x="T8" y="T9"/>
                  </a:cxn>
                </a:cxnLst>
                <a:rect l="0" t="0" r="r" b="b"/>
                <a:pathLst>
                  <a:path w="33" h="48">
                    <a:moveTo>
                      <a:pt x="33" y="5"/>
                    </a:moveTo>
                    <a:lnTo>
                      <a:pt x="0" y="0"/>
                    </a:lnTo>
                    <a:lnTo>
                      <a:pt x="0" y="45"/>
                    </a:lnTo>
                    <a:lnTo>
                      <a:pt x="33" y="48"/>
                    </a:lnTo>
                    <a:lnTo>
                      <a:pt x="33" y="5"/>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235" name="Freeform 583"/>
              <p:cNvSpPr>
                <a:spLocks/>
              </p:cNvSpPr>
              <p:nvPr/>
            </p:nvSpPr>
            <p:spPr bwMode="auto">
              <a:xfrm>
                <a:off x="10881799" y="8018395"/>
                <a:ext cx="33076" cy="49614"/>
              </a:xfrm>
              <a:custGeom>
                <a:avLst/>
                <a:gdLst>
                  <a:gd name="T0" fmla="*/ 1 w 32"/>
                  <a:gd name="T1" fmla="*/ 4 h 48"/>
                  <a:gd name="T2" fmla="*/ 32 w 32"/>
                  <a:gd name="T3" fmla="*/ 0 h 48"/>
                  <a:gd name="T4" fmla="*/ 32 w 32"/>
                  <a:gd name="T5" fmla="*/ 44 h 48"/>
                  <a:gd name="T6" fmla="*/ 0 w 32"/>
                  <a:gd name="T7" fmla="*/ 48 h 48"/>
                  <a:gd name="T8" fmla="*/ 1 w 32"/>
                  <a:gd name="T9" fmla="*/ 4 h 48"/>
                </a:gdLst>
                <a:ahLst/>
                <a:cxnLst>
                  <a:cxn ang="0">
                    <a:pos x="T0" y="T1"/>
                  </a:cxn>
                  <a:cxn ang="0">
                    <a:pos x="T2" y="T3"/>
                  </a:cxn>
                  <a:cxn ang="0">
                    <a:pos x="T4" y="T5"/>
                  </a:cxn>
                  <a:cxn ang="0">
                    <a:pos x="T6" y="T7"/>
                  </a:cxn>
                  <a:cxn ang="0">
                    <a:pos x="T8" y="T9"/>
                  </a:cxn>
                </a:cxnLst>
                <a:rect l="0" t="0" r="r" b="b"/>
                <a:pathLst>
                  <a:path w="32" h="48">
                    <a:moveTo>
                      <a:pt x="1" y="4"/>
                    </a:moveTo>
                    <a:lnTo>
                      <a:pt x="32" y="0"/>
                    </a:lnTo>
                    <a:lnTo>
                      <a:pt x="32" y="44"/>
                    </a:lnTo>
                    <a:lnTo>
                      <a:pt x="0" y="48"/>
                    </a:lnTo>
                    <a:lnTo>
                      <a:pt x="1" y="4"/>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236" name="Freeform 584"/>
              <p:cNvSpPr>
                <a:spLocks/>
              </p:cNvSpPr>
              <p:nvPr/>
            </p:nvSpPr>
            <p:spPr bwMode="auto">
              <a:xfrm>
                <a:off x="11977449" y="8024597"/>
                <a:ext cx="33076" cy="49614"/>
              </a:xfrm>
              <a:custGeom>
                <a:avLst/>
                <a:gdLst>
                  <a:gd name="T0" fmla="*/ 33 w 33"/>
                  <a:gd name="T1" fmla="*/ 4 h 48"/>
                  <a:gd name="T2" fmla="*/ 0 w 33"/>
                  <a:gd name="T3" fmla="*/ 0 h 48"/>
                  <a:gd name="T4" fmla="*/ 0 w 33"/>
                  <a:gd name="T5" fmla="*/ 43 h 48"/>
                  <a:gd name="T6" fmla="*/ 33 w 33"/>
                  <a:gd name="T7" fmla="*/ 48 h 48"/>
                  <a:gd name="T8" fmla="*/ 33 w 33"/>
                  <a:gd name="T9" fmla="*/ 4 h 48"/>
                </a:gdLst>
                <a:ahLst/>
                <a:cxnLst>
                  <a:cxn ang="0">
                    <a:pos x="T0" y="T1"/>
                  </a:cxn>
                  <a:cxn ang="0">
                    <a:pos x="T2" y="T3"/>
                  </a:cxn>
                  <a:cxn ang="0">
                    <a:pos x="T4" y="T5"/>
                  </a:cxn>
                  <a:cxn ang="0">
                    <a:pos x="T6" y="T7"/>
                  </a:cxn>
                  <a:cxn ang="0">
                    <a:pos x="T8" y="T9"/>
                  </a:cxn>
                </a:cxnLst>
                <a:rect l="0" t="0" r="r" b="b"/>
                <a:pathLst>
                  <a:path w="33" h="48">
                    <a:moveTo>
                      <a:pt x="33" y="4"/>
                    </a:moveTo>
                    <a:lnTo>
                      <a:pt x="0" y="0"/>
                    </a:lnTo>
                    <a:lnTo>
                      <a:pt x="0" y="43"/>
                    </a:lnTo>
                    <a:lnTo>
                      <a:pt x="33" y="48"/>
                    </a:lnTo>
                    <a:lnTo>
                      <a:pt x="33" y="4"/>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237" name="Freeform 585"/>
              <p:cNvSpPr>
                <a:spLocks/>
              </p:cNvSpPr>
              <p:nvPr/>
            </p:nvSpPr>
            <p:spPr bwMode="auto">
              <a:xfrm>
                <a:off x="11158812" y="8024597"/>
                <a:ext cx="31009" cy="51682"/>
              </a:xfrm>
              <a:custGeom>
                <a:avLst/>
                <a:gdLst>
                  <a:gd name="T0" fmla="*/ 0 w 31"/>
                  <a:gd name="T1" fmla="*/ 5 h 48"/>
                  <a:gd name="T2" fmla="*/ 31 w 31"/>
                  <a:gd name="T3" fmla="*/ 0 h 48"/>
                  <a:gd name="T4" fmla="*/ 31 w 31"/>
                  <a:gd name="T5" fmla="*/ 45 h 48"/>
                  <a:gd name="T6" fmla="*/ 0 w 31"/>
                  <a:gd name="T7" fmla="*/ 48 h 48"/>
                  <a:gd name="T8" fmla="*/ 0 w 31"/>
                  <a:gd name="T9" fmla="*/ 5 h 48"/>
                </a:gdLst>
                <a:ahLst/>
                <a:cxnLst>
                  <a:cxn ang="0">
                    <a:pos x="T0" y="T1"/>
                  </a:cxn>
                  <a:cxn ang="0">
                    <a:pos x="T2" y="T3"/>
                  </a:cxn>
                  <a:cxn ang="0">
                    <a:pos x="T4" y="T5"/>
                  </a:cxn>
                  <a:cxn ang="0">
                    <a:pos x="T6" y="T7"/>
                  </a:cxn>
                  <a:cxn ang="0">
                    <a:pos x="T8" y="T9"/>
                  </a:cxn>
                </a:cxnLst>
                <a:rect l="0" t="0" r="r" b="b"/>
                <a:pathLst>
                  <a:path w="31" h="48">
                    <a:moveTo>
                      <a:pt x="0" y="5"/>
                    </a:moveTo>
                    <a:lnTo>
                      <a:pt x="31" y="0"/>
                    </a:lnTo>
                    <a:lnTo>
                      <a:pt x="31" y="45"/>
                    </a:lnTo>
                    <a:lnTo>
                      <a:pt x="0" y="48"/>
                    </a:lnTo>
                    <a:lnTo>
                      <a:pt x="0" y="5"/>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238" name="Freeform 586"/>
              <p:cNvSpPr>
                <a:spLocks/>
              </p:cNvSpPr>
              <p:nvPr/>
            </p:nvSpPr>
            <p:spPr bwMode="auto">
              <a:xfrm>
                <a:off x="11702503" y="8030798"/>
                <a:ext cx="33076" cy="49614"/>
              </a:xfrm>
              <a:custGeom>
                <a:avLst/>
                <a:gdLst>
                  <a:gd name="T0" fmla="*/ 33 w 33"/>
                  <a:gd name="T1" fmla="*/ 6 h 49"/>
                  <a:gd name="T2" fmla="*/ 0 w 33"/>
                  <a:gd name="T3" fmla="*/ 0 h 49"/>
                  <a:gd name="T4" fmla="*/ 0 w 33"/>
                  <a:gd name="T5" fmla="*/ 45 h 49"/>
                  <a:gd name="T6" fmla="*/ 33 w 33"/>
                  <a:gd name="T7" fmla="*/ 49 h 49"/>
                  <a:gd name="T8" fmla="*/ 33 w 33"/>
                  <a:gd name="T9" fmla="*/ 6 h 49"/>
                </a:gdLst>
                <a:ahLst/>
                <a:cxnLst>
                  <a:cxn ang="0">
                    <a:pos x="T0" y="T1"/>
                  </a:cxn>
                  <a:cxn ang="0">
                    <a:pos x="T2" y="T3"/>
                  </a:cxn>
                  <a:cxn ang="0">
                    <a:pos x="T4" y="T5"/>
                  </a:cxn>
                  <a:cxn ang="0">
                    <a:pos x="T6" y="T7"/>
                  </a:cxn>
                  <a:cxn ang="0">
                    <a:pos x="T8" y="T9"/>
                  </a:cxn>
                </a:cxnLst>
                <a:rect l="0" t="0" r="r" b="b"/>
                <a:pathLst>
                  <a:path w="33" h="49">
                    <a:moveTo>
                      <a:pt x="33" y="6"/>
                    </a:moveTo>
                    <a:lnTo>
                      <a:pt x="0" y="0"/>
                    </a:lnTo>
                    <a:lnTo>
                      <a:pt x="0" y="45"/>
                    </a:lnTo>
                    <a:lnTo>
                      <a:pt x="33" y="49"/>
                    </a:lnTo>
                    <a:lnTo>
                      <a:pt x="33" y="6"/>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239" name="Freeform 587"/>
              <p:cNvSpPr>
                <a:spLocks/>
              </p:cNvSpPr>
              <p:nvPr/>
            </p:nvSpPr>
            <p:spPr bwMode="auto">
              <a:xfrm>
                <a:off x="11152610" y="7757920"/>
                <a:ext cx="33076" cy="47547"/>
              </a:xfrm>
              <a:custGeom>
                <a:avLst/>
                <a:gdLst>
                  <a:gd name="T0" fmla="*/ 2 w 33"/>
                  <a:gd name="T1" fmla="*/ 4 h 47"/>
                  <a:gd name="T2" fmla="*/ 33 w 33"/>
                  <a:gd name="T3" fmla="*/ 0 h 47"/>
                  <a:gd name="T4" fmla="*/ 33 w 33"/>
                  <a:gd name="T5" fmla="*/ 43 h 47"/>
                  <a:gd name="T6" fmla="*/ 0 w 33"/>
                  <a:gd name="T7" fmla="*/ 47 h 47"/>
                  <a:gd name="T8" fmla="*/ 2 w 33"/>
                  <a:gd name="T9" fmla="*/ 4 h 47"/>
                </a:gdLst>
                <a:ahLst/>
                <a:cxnLst>
                  <a:cxn ang="0">
                    <a:pos x="T0" y="T1"/>
                  </a:cxn>
                  <a:cxn ang="0">
                    <a:pos x="T2" y="T3"/>
                  </a:cxn>
                  <a:cxn ang="0">
                    <a:pos x="T4" y="T5"/>
                  </a:cxn>
                  <a:cxn ang="0">
                    <a:pos x="T6" y="T7"/>
                  </a:cxn>
                  <a:cxn ang="0">
                    <a:pos x="T8" y="T9"/>
                  </a:cxn>
                </a:cxnLst>
                <a:rect l="0" t="0" r="r" b="b"/>
                <a:pathLst>
                  <a:path w="33" h="47">
                    <a:moveTo>
                      <a:pt x="2" y="4"/>
                    </a:moveTo>
                    <a:lnTo>
                      <a:pt x="33" y="0"/>
                    </a:lnTo>
                    <a:lnTo>
                      <a:pt x="33" y="43"/>
                    </a:lnTo>
                    <a:lnTo>
                      <a:pt x="0" y="47"/>
                    </a:lnTo>
                    <a:lnTo>
                      <a:pt x="2" y="4"/>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240" name="Freeform 588"/>
              <p:cNvSpPr>
                <a:spLocks/>
              </p:cNvSpPr>
              <p:nvPr/>
            </p:nvSpPr>
            <p:spPr bwMode="auto">
              <a:xfrm>
                <a:off x="11706638" y="7762054"/>
                <a:ext cx="33076" cy="49614"/>
              </a:xfrm>
              <a:custGeom>
                <a:avLst/>
                <a:gdLst>
                  <a:gd name="T0" fmla="*/ 31 w 31"/>
                  <a:gd name="T1" fmla="*/ 6 h 49"/>
                  <a:gd name="T2" fmla="*/ 0 w 31"/>
                  <a:gd name="T3" fmla="*/ 0 h 49"/>
                  <a:gd name="T4" fmla="*/ 0 w 31"/>
                  <a:gd name="T5" fmla="*/ 45 h 49"/>
                  <a:gd name="T6" fmla="*/ 31 w 31"/>
                  <a:gd name="T7" fmla="*/ 49 h 49"/>
                  <a:gd name="T8" fmla="*/ 31 w 31"/>
                  <a:gd name="T9" fmla="*/ 6 h 49"/>
                </a:gdLst>
                <a:ahLst/>
                <a:cxnLst>
                  <a:cxn ang="0">
                    <a:pos x="T0" y="T1"/>
                  </a:cxn>
                  <a:cxn ang="0">
                    <a:pos x="T2" y="T3"/>
                  </a:cxn>
                  <a:cxn ang="0">
                    <a:pos x="T4" y="T5"/>
                  </a:cxn>
                  <a:cxn ang="0">
                    <a:pos x="T6" y="T7"/>
                  </a:cxn>
                  <a:cxn ang="0">
                    <a:pos x="T8" y="T9"/>
                  </a:cxn>
                </a:cxnLst>
                <a:rect l="0" t="0" r="r" b="b"/>
                <a:pathLst>
                  <a:path w="31" h="49">
                    <a:moveTo>
                      <a:pt x="31" y="6"/>
                    </a:moveTo>
                    <a:lnTo>
                      <a:pt x="0" y="0"/>
                    </a:lnTo>
                    <a:lnTo>
                      <a:pt x="0" y="45"/>
                    </a:lnTo>
                    <a:lnTo>
                      <a:pt x="31" y="49"/>
                    </a:lnTo>
                    <a:lnTo>
                      <a:pt x="31" y="6"/>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241" name="Freeform 589"/>
              <p:cNvSpPr>
                <a:spLocks/>
              </p:cNvSpPr>
              <p:nvPr/>
            </p:nvSpPr>
            <p:spPr bwMode="auto">
              <a:xfrm>
                <a:off x="10881799" y="7425090"/>
                <a:ext cx="33076" cy="47547"/>
              </a:xfrm>
              <a:custGeom>
                <a:avLst/>
                <a:gdLst>
                  <a:gd name="T0" fmla="*/ 1 w 32"/>
                  <a:gd name="T1" fmla="*/ 5 h 47"/>
                  <a:gd name="T2" fmla="*/ 32 w 32"/>
                  <a:gd name="T3" fmla="*/ 0 h 47"/>
                  <a:gd name="T4" fmla="*/ 32 w 32"/>
                  <a:gd name="T5" fmla="*/ 44 h 47"/>
                  <a:gd name="T6" fmla="*/ 0 w 32"/>
                  <a:gd name="T7" fmla="*/ 47 h 47"/>
                  <a:gd name="T8" fmla="*/ 1 w 32"/>
                  <a:gd name="T9" fmla="*/ 5 h 47"/>
                </a:gdLst>
                <a:ahLst/>
                <a:cxnLst>
                  <a:cxn ang="0">
                    <a:pos x="T0" y="T1"/>
                  </a:cxn>
                  <a:cxn ang="0">
                    <a:pos x="T2" y="T3"/>
                  </a:cxn>
                  <a:cxn ang="0">
                    <a:pos x="T4" y="T5"/>
                  </a:cxn>
                  <a:cxn ang="0">
                    <a:pos x="T6" y="T7"/>
                  </a:cxn>
                  <a:cxn ang="0">
                    <a:pos x="T8" y="T9"/>
                  </a:cxn>
                </a:cxnLst>
                <a:rect l="0" t="0" r="r" b="b"/>
                <a:pathLst>
                  <a:path w="32" h="47">
                    <a:moveTo>
                      <a:pt x="1" y="5"/>
                    </a:moveTo>
                    <a:lnTo>
                      <a:pt x="32" y="0"/>
                    </a:lnTo>
                    <a:lnTo>
                      <a:pt x="32" y="44"/>
                    </a:lnTo>
                    <a:lnTo>
                      <a:pt x="0" y="47"/>
                    </a:lnTo>
                    <a:lnTo>
                      <a:pt x="1" y="5"/>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242" name="Freeform 590"/>
              <p:cNvSpPr>
                <a:spLocks/>
              </p:cNvSpPr>
              <p:nvPr/>
            </p:nvSpPr>
            <p:spPr bwMode="auto">
              <a:xfrm>
                <a:off x="11977449" y="7429225"/>
                <a:ext cx="33076" cy="49614"/>
              </a:xfrm>
              <a:custGeom>
                <a:avLst/>
                <a:gdLst>
                  <a:gd name="T0" fmla="*/ 33 w 33"/>
                  <a:gd name="T1" fmla="*/ 4 h 47"/>
                  <a:gd name="T2" fmla="*/ 0 w 33"/>
                  <a:gd name="T3" fmla="*/ 0 h 47"/>
                  <a:gd name="T4" fmla="*/ 0 w 33"/>
                  <a:gd name="T5" fmla="*/ 44 h 47"/>
                  <a:gd name="T6" fmla="*/ 33 w 33"/>
                  <a:gd name="T7" fmla="*/ 47 h 47"/>
                  <a:gd name="T8" fmla="*/ 33 w 33"/>
                  <a:gd name="T9" fmla="*/ 4 h 47"/>
                </a:gdLst>
                <a:ahLst/>
                <a:cxnLst>
                  <a:cxn ang="0">
                    <a:pos x="T0" y="T1"/>
                  </a:cxn>
                  <a:cxn ang="0">
                    <a:pos x="T2" y="T3"/>
                  </a:cxn>
                  <a:cxn ang="0">
                    <a:pos x="T4" y="T5"/>
                  </a:cxn>
                  <a:cxn ang="0">
                    <a:pos x="T6" y="T7"/>
                  </a:cxn>
                  <a:cxn ang="0">
                    <a:pos x="T8" y="T9"/>
                  </a:cxn>
                </a:cxnLst>
                <a:rect l="0" t="0" r="r" b="b"/>
                <a:pathLst>
                  <a:path w="33" h="47">
                    <a:moveTo>
                      <a:pt x="33" y="4"/>
                    </a:moveTo>
                    <a:lnTo>
                      <a:pt x="0" y="0"/>
                    </a:lnTo>
                    <a:lnTo>
                      <a:pt x="0" y="44"/>
                    </a:lnTo>
                    <a:lnTo>
                      <a:pt x="33" y="47"/>
                    </a:lnTo>
                    <a:lnTo>
                      <a:pt x="33" y="4"/>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243" name="Freeform 591"/>
              <p:cNvSpPr>
                <a:spLocks/>
              </p:cNvSpPr>
              <p:nvPr/>
            </p:nvSpPr>
            <p:spPr bwMode="auto">
              <a:xfrm>
                <a:off x="11152610" y="7427157"/>
                <a:ext cx="33076" cy="49614"/>
              </a:xfrm>
              <a:custGeom>
                <a:avLst/>
                <a:gdLst>
                  <a:gd name="T0" fmla="*/ 2 w 33"/>
                  <a:gd name="T1" fmla="*/ 4 h 49"/>
                  <a:gd name="T2" fmla="*/ 33 w 33"/>
                  <a:gd name="T3" fmla="*/ 0 h 49"/>
                  <a:gd name="T4" fmla="*/ 33 w 33"/>
                  <a:gd name="T5" fmla="*/ 44 h 49"/>
                  <a:gd name="T6" fmla="*/ 0 w 33"/>
                  <a:gd name="T7" fmla="*/ 49 h 49"/>
                  <a:gd name="T8" fmla="*/ 2 w 33"/>
                  <a:gd name="T9" fmla="*/ 4 h 49"/>
                </a:gdLst>
                <a:ahLst/>
                <a:cxnLst>
                  <a:cxn ang="0">
                    <a:pos x="T0" y="T1"/>
                  </a:cxn>
                  <a:cxn ang="0">
                    <a:pos x="T2" y="T3"/>
                  </a:cxn>
                  <a:cxn ang="0">
                    <a:pos x="T4" y="T5"/>
                  </a:cxn>
                  <a:cxn ang="0">
                    <a:pos x="T6" y="T7"/>
                  </a:cxn>
                  <a:cxn ang="0">
                    <a:pos x="T8" y="T9"/>
                  </a:cxn>
                </a:cxnLst>
                <a:rect l="0" t="0" r="r" b="b"/>
                <a:pathLst>
                  <a:path w="33" h="49">
                    <a:moveTo>
                      <a:pt x="2" y="4"/>
                    </a:moveTo>
                    <a:lnTo>
                      <a:pt x="33" y="0"/>
                    </a:lnTo>
                    <a:lnTo>
                      <a:pt x="33" y="44"/>
                    </a:lnTo>
                    <a:lnTo>
                      <a:pt x="0" y="49"/>
                    </a:lnTo>
                    <a:lnTo>
                      <a:pt x="2" y="4"/>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244" name="Freeform 592"/>
              <p:cNvSpPr>
                <a:spLocks/>
              </p:cNvSpPr>
              <p:nvPr/>
            </p:nvSpPr>
            <p:spPr bwMode="auto">
              <a:xfrm>
                <a:off x="11706638" y="7433359"/>
                <a:ext cx="33076" cy="49614"/>
              </a:xfrm>
              <a:custGeom>
                <a:avLst/>
                <a:gdLst>
                  <a:gd name="T0" fmla="*/ 31 w 31"/>
                  <a:gd name="T1" fmla="*/ 5 h 47"/>
                  <a:gd name="T2" fmla="*/ 0 w 31"/>
                  <a:gd name="T3" fmla="*/ 0 h 47"/>
                  <a:gd name="T4" fmla="*/ 0 w 31"/>
                  <a:gd name="T5" fmla="*/ 44 h 47"/>
                  <a:gd name="T6" fmla="*/ 31 w 31"/>
                  <a:gd name="T7" fmla="*/ 47 h 47"/>
                  <a:gd name="T8" fmla="*/ 31 w 31"/>
                  <a:gd name="T9" fmla="*/ 5 h 47"/>
                </a:gdLst>
                <a:ahLst/>
                <a:cxnLst>
                  <a:cxn ang="0">
                    <a:pos x="T0" y="T1"/>
                  </a:cxn>
                  <a:cxn ang="0">
                    <a:pos x="T2" y="T3"/>
                  </a:cxn>
                  <a:cxn ang="0">
                    <a:pos x="T4" y="T5"/>
                  </a:cxn>
                  <a:cxn ang="0">
                    <a:pos x="T6" y="T7"/>
                  </a:cxn>
                  <a:cxn ang="0">
                    <a:pos x="T8" y="T9"/>
                  </a:cxn>
                </a:cxnLst>
                <a:rect l="0" t="0" r="r" b="b"/>
                <a:pathLst>
                  <a:path w="31" h="47">
                    <a:moveTo>
                      <a:pt x="31" y="5"/>
                    </a:moveTo>
                    <a:lnTo>
                      <a:pt x="0" y="0"/>
                    </a:lnTo>
                    <a:lnTo>
                      <a:pt x="0" y="44"/>
                    </a:lnTo>
                    <a:lnTo>
                      <a:pt x="31" y="47"/>
                    </a:lnTo>
                    <a:lnTo>
                      <a:pt x="31" y="5"/>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245" name="Freeform 593"/>
              <p:cNvSpPr>
                <a:spLocks/>
              </p:cNvSpPr>
              <p:nvPr/>
            </p:nvSpPr>
            <p:spPr bwMode="auto">
              <a:xfrm>
                <a:off x="10881799" y="7685565"/>
                <a:ext cx="33076" cy="49614"/>
              </a:xfrm>
              <a:custGeom>
                <a:avLst/>
                <a:gdLst>
                  <a:gd name="T0" fmla="*/ 1 w 32"/>
                  <a:gd name="T1" fmla="*/ 7 h 50"/>
                  <a:gd name="T2" fmla="*/ 32 w 32"/>
                  <a:gd name="T3" fmla="*/ 0 h 50"/>
                  <a:gd name="T4" fmla="*/ 32 w 32"/>
                  <a:gd name="T5" fmla="*/ 46 h 50"/>
                  <a:gd name="T6" fmla="*/ 0 w 32"/>
                  <a:gd name="T7" fmla="*/ 50 h 50"/>
                  <a:gd name="T8" fmla="*/ 1 w 32"/>
                  <a:gd name="T9" fmla="*/ 7 h 50"/>
                </a:gdLst>
                <a:ahLst/>
                <a:cxnLst>
                  <a:cxn ang="0">
                    <a:pos x="T0" y="T1"/>
                  </a:cxn>
                  <a:cxn ang="0">
                    <a:pos x="T2" y="T3"/>
                  </a:cxn>
                  <a:cxn ang="0">
                    <a:pos x="T4" y="T5"/>
                  </a:cxn>
                  <a:cxn ang="0">
                    <a:pos x="T6" y="T7"/>
                  </a:cxn>
                  <a:cxn ang="0">
                    <a:pos x="T8" y="T9"/>
                  </a:cxn>
                </a:cxnLst>
                <a:rect l="0" t="0" r="r" b="b"/>
                <a:pathLst>
                  <a:path w="32" h="50">
                    <a:moveTo>
                      <a:pt x="1" y="7"/>
                    </a:moveTo>
                    <a:lnTo>
                      <a:pt x="32" y="0"/>
                    </a:lnTo>
                    <a:lnTo>
                      <a:pt x="32" y="46"/>
                    </a:lnTo>
                    <a:lnTo>
                      <a:pt x="0" y="50"/>
                    </a:lnTo>
                    <a:lnTo>
                      <a:pt x="1" y="7"/>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246" name="Freeform 594"/>
              <p:cNvSpPr>
                <a:spLocks/>
              </p:cNvSpPr>
              <p:nvPr/>
            </p:nvSpPr>
            <p:spPr bwMode="auto">
              <a:xfrm>
                <a:off x="11977449" y="7691767"/>
                <a:ext cx="33076" cy="49614"/>
              </a:xfrm>
              <a:custGeom>
                <a:avLst/>
                <a:gdLst>
                  <a:gd name="T0" fmla="*/ 33 w 33"/>
                  <a:gd name="T1" fmla="*/ 6 h 49"/>
                  <a:gd name="T2" fmla="*/ 0 w 33"/>
                  <a:gd name="T3" fmla="*/ 0 h 49"/>
                  <a:gd name="T4" fmla="*/ 0 w 33"/>
                  <a:gd name="T5" fmla="*/ 45 h 49"/>
                  <a:gd name="T6" fmla="*/ 33 w 33"/>
                  <a:gd name="T7" fmla="*/ 49 h 49"/>
                  <a:gd name="T8" fmla="*/ 33 w 33"/>
                  <a:gd name="T9" fmla="*/ 6 h 49"/>
                </a:gdLst>
                <a:ahLst/>
                <a:cxnLst>
                  <a:cxn ang="0">
                    <a:pos x="T0" y="T1"/>
                  </a:cxn>
                  <a:cxn ang="0">
                    <a:pos x="T2" y="T3"/>
                  </a:cxn>
                  <a:cxn ang="0">
                    <a:pos x="T4" y="T5"/>
                  </a:cxn>
                  <a:cxn ang="0">
                    <a:pos x="T6" y="T7"/>
                  </a:cxn>
                  <a:cxn ang="0">
                    <a:pos x="T8" y="T9"/>
                  </a:cxn>
                </a:cxnLst>
                <a:rect l="0" t="0" r="r" b="b"/>
                <a:pathLst>
                  <a:path w="33" h="49">
                    <a:moveTo>
                      <a:pt x="33" y="6"/>
                    </a:moveTo>
                    <a:lnTo>
                      <a:pt x="0" y="0"/>
                    </a:lnTo>
                    <a:lnTo>
                      <a:pt x="0" y="45"/>
                    </a:lnTo>
                    <a:lnTo>
                      <a:pt x="33" y="49"/>
                    </a:lnTo>
                    <a:lnTo>
                      <a:pt x="33" y="6"/>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247" name="Freeform 595"/>
              <p:cNvSpPr>
                <a:spLocks/>
              </p:cNvSpPr>
              <p:nvPr/>
            </p:nvSpPr>
            <p:spPr bwMode="auto">
              <a:xfrm>
                <a:off x="10881799" y="7952242"/>
                <a:ext cx="33076" cy="49614"/>
              </a:xfrm>
              <a:custGeom>
                <a:avLst/>
                <a:gdLst>
                  <a:gd name="T0" fmla="*/ 1 w 32"/>
                  <a:gd name="T1" fmla="*/ 5 h 49"/>
                  <a:gd name="T2" fmla="*/ 32 w 32"/>
                  <a:gd name="T3" fmla="*/ 0 h 49"/>
                  <a:gd name="T4" fmla="*/ 32 w 32"/>
                  <a:gd name="T5" fmla="*/ 44 h 49"/>
                  <a:gd name="T6" fmla="*/ 0 w 32"/>
                  <a:gd name="T7" fmla="*/ 49 h 49"/>
                  <a:gd name="T8" fmla="*/ 1 w 32"/>
                  <a:gd name="T9" fmla="*/ 5 h 49"/>
                </a:gdLst>
                <a:ahLst/>
                <a:cxnLst>
                  <a:cxn ang="0">
                    <a:pos x="T0" y="T1"/>
                  </a:cxn>
                  <a:cxn ang="0">
                    <a:pos x="T2" y="T3"/>
                  </a:cxn>
                  <a:cxn ang="0">
                    <a:pos x="T4" y="T5"/>
                  </a:cxn>
                  <a:cxn ang="0">
                    <a:pos x="T6" y="T7"/>
                  </a:cxn>
                  <a:cxn ang="0">
                    <a:pos x="T8" y="T9"/>
                  </a:cxn>
                </a:cxnLst>
                <a:rect l="0" t="0" r="r" b="b"/>
                <a:pathLst>
                  <a:path w="32" h="49">
                    <a:moveTo>
                      <a:pt x="1" y="5"/>
                    </a:moveTo>
                    <a:lnTo>
                      <a:pt x="32" y="0"/>
                    </a:lnTo>
                    <a:lnTo>
                      <a:pt x="32" y="44"/>
                    </a:lnTo>
                    <a:lnTo>
                      <a:pt x="0" y="49"/>
                    </a:lnTo>
                    <a:lnTo>
                      <a:pt x="1" y="5"/>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248" name="Freeform 596"/>
              <p:cNvSpPr>
                <a:spLocks/>
              </p:cNvSpPr>
              <p:nvPr/>
            </p:nvSpPr>
            <p:spPr bwMode="auto">
              <a:xfrm>
                <a:off x="11977449" y="7958444"/>
                <a:ext cx="33076" cy="49614"/>
              </a:xfrm>
              <a:custGeom>
                <a:avLst/>
                <a:gdLst>
                  <a:gd name="T0" fmla="*/ 33 w 33"/>
                  <a:gd name="T1" fmla="*/ 5 h 48"/>
                  <a:gd name="T2" fmla="*/ 0 w 33"/>
                  <a:gd name="T3" fmla="*/ 0 h 48"/>
                  <a:gd name="T4" fmla="*/ 0 w 33"/>
                  <a:gd name="T5" fmla="*/ 44 h 48"/>
                  <a:gd name="T6" fmla="*/ 33 w 33"/>
                  <a:gd name="T7" fmla="*/ 48 h 48"/>
                  <a:gd name="T8" fmla="*/ 33 w 33"/>
                  <a:gd name="T9" fmla="*/ 5 h 48"/>
                </a:gdLst>
                <a:ahLst/>
                <a:cxnLst>
                  <a:cxn ang="0">
                    <a:pos x="T0" y="T1"/>
                  </a:cxn>
                  <a:cxn ang="0">
                    <a:pos x="T2" y="T3"/>
                  </a:cxn>
                  <a:cxn ang="0">
                    <a:pos x="T4" y="T5"/>
                  </a:cxn>
                  <a:cxn ang="0">
                    <a:pos x="T6" y="T7"/>
                  </a:cxn>
                  <a:cxn ang="0">
                    <a:pos x="T8" y="T9"/>
                  </a:cxn>
                </a:cxnLst>
                <a:rect l="0" t="0" r="r" b="b"/>
                <a:pathLst>
                  <a:path w="33" h="48">
                    <a:moveTo>
                      <a:pt x="33" y="5"/>
                    </a:moveTo>
                    <a:lnTo>
                      <a:pt x="0" y="0"/>
                    </a:lnTo>
                    <a:lnTo>
                      <a:pt x="0" y="44"/>
                    </a:lnTo>
                    <a:lnTo>
                      <a:pt x="33" y="48"/>
                    </a:lnTo>
                    <a:lnTo>
                      <a:pt x="33" y="5"/>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249" name="Freeform 597"/>
              <p:cNvSpPr>
                <a:spLocks/>
              </p:cNvSpPr>
              <p:nvPr/>
            </p:nvSpPr>
            <p:spPr bwMode="auto">
              <a:xfrm>
                <a:off x="11158812" y="7960511"/>
                <a:ext cx="31009" cy="47547"/>
              </a:xfrm>
              <a:custGeom>
                <a:avLst/>
                <a:gdLst>
                  <a:gd name="T0" fmla="*/ 0 w 31"/>
                  <a:gd name="T1" fmla="*/ 5 h 48"/>
                  <a:gd name="T2" fmla="*/ 31 w 31"/>
                  <a:gd name="T3" fmla="*/ 0 h 48"/>
                  <a:gd name="T4" fmla="*/ 31 w 31"/>
                  <a:gd name="T5" fmla="*/ 44 h 48"/>
                  <a:gd name="T6" fmla="*/ 0 w 31"/>
                  <a:gd name="T7" fmla="*/ 48 h 48"/>
                  <a:gd name="T8" fmla="*/ 0 w 31"/>
                  <a:gd name="T9" fmla="*/ 5 h 48"/>
                </a:gdLst>
                <a:ahLst/>
                <a:cxnLst>
                  <a:cxn ang="0">
                    <a:pos x="T0" y="T1"/>
                  </a:cxn>
                  <a:cxn ang="0">
                    <a:pos x="T2" y="T3"/>
                  </a:cxn>
                  <a:cxn ang="0">
                    <a:pos x="T4" y="T5"/>
                  </a:cxn>
                  <a:cxn ang="0">
                    <a:pos x="T6" y="T7"/>
                  </a:cxn>
                  <a:cxn ang="0">
                    <a:pos x="T8" y="T9"/>
                  </a:cxn>
                </a:cxnLst>
                <a:rect l="0" t="0" r="r" b="b"/>
                <a:pathLst>
                  <a:path w="31" h="48">
                    <a:moveTo>
                      <a:pt x="0" y="5"/>
                    </a:moveTo>
                    <a:lnTo>
                      <a:pt x="31" y="0"/>
                    </a:lnTo>
                    <a:lnTo>
                      <a:pt x="31" y="44"/>
                    </a:lnTo>
                    <a:lnTo>
                      <a:pt x="0" y="48"/>
                    </a:lnTo>
                    <a:lnTo>
                      <a:pt x="0" y="5"/>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250" name="Freeform 598"/>
              <p:cNvSpPr>
                <a:spLocks/>
              </p:cNvSpPr>
              <p:nvPr/>
            </p:nvSpPr>
            <p:spPr bwMode="auto">
              <a:xfrm>
                <a:off x="11702503" y="7964646"/>
                <a:ext cx="33076" cy="49614"/>
              </a:xfrm>
              <a:custGeom>
                <a:avLst/>
                <a:gdLst>
                  <a:gd name="T0" fmla="*/ 33 w 33"/>
                  <a:gd name="T1" fmla="*/ 6 h 48"/>
                  <a:gd name="T2" fmla="*/ 0 w 33"/>
                  <a:gd name="T3" fmla="*/ 0 h 48"/>
                  <a:gd name="T4" fmla="*/ 0 w 33"/>
                  <a:gd name="T5" fmla="*/ 45 h 48"/>
                  <a:gd name="T6" fmla="*/ 33 w 33"/>
                  <a:gd name="T7" fmla="*/ 48 h 48"/>
                  <a:gd name="T8" fmla="*/ 33 w 33"/>
                  <a:gd name="T9" fmla="*/ 6 h 48"/>
                </a:gdLst>
                <a:ahLst/>
                <a:cxnLst>
                  <a:cxn ang="0">
                    <a:pos x="T0" y="T1"/>
                  </a:cxn>
                  <a:cxn ang="0">
                    <a:pos x="T2" y="T3"/>
                  </a:cxn>
                  <a:cxn ang="0">
                    <a:pos x="T4" y="T5"/>
                  </a:cxn>
                  <a:cxn ang="0">
                    <a:pos x="T6" y="T7"/>
                  </a:cxn>
                  <a:cxn ang="0">
                    <a:pos x="T8" y="T9"/>
                  </a:cxn>
                </a:cxnLst>
                <a:rect l="0" t="0" r="r" b="b"/>
                <a:pathLst>
                  <a:path w="33" h="48">
                    <a:moveTo>
                      <a:pt x="33" y="6"/>
                    </a:moveTo>
                    <a:lnTo>
                      <a:pt x="0" y="0"/>
                    </a:lnTo>
                    <a:lnTo>
                      <a:pt x="0" y="45"/>
                    </a:lnTo>
                    <a:lnTo>
                      <a:pt x="33" y="48"/>
                    </a:lnTo>
                    <a:lnTo>
                      <a:pt x="33" y="6"/>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251" name="Freeform 599"/>
              <p:cNvSpPr>
                <a:spLocks/>
              </p:cNvSpPr>
              <p:nvPr/>
            </p:nvSpPr>
            <p:spPr bwMode="auto">
              <a:xfrm>
                <a:off x="11152610" y="7691767"/>
                <a:ext cx="33076" cy="47547"/>
              </a:xfrm>
              <a:custGeom>
                <a:avLst/>
                <a:gdLst>
                  <a:gd name="T0" fmla="*/ 2 w 33"/>
                  <a:gd name="T1" fmla="*/ 5 h 47"/>
                  <a:gd name="T2" fmla="*/ 33 w 33"/>
                  <a:gd name="T3" fmla="*/ 0 h 47"/>
                  <a:gd name="T4" fmla="*/ 33 w 33"/>
                  <a:gd name="T5" fmla="*/ 44 h 47"/>
                  <a:gd name="T6" fmla="*/ 0 w 33"/>
                  <a:gd name="T7" fmla="*/ 47 h 47"/>
                  <a:gd name="T8" fmla="*/ 2 w 33"/>
                  <a:gd name="T9" fmla="*/ 5 h 47"/>
                </a:gdLst>
                <a:ahLst/>
                <a:cxnLst>
                  <a:cxn ang="0">
                    <a:pos x="T0" y="T1"/>
                  </a:cxn>
                  <a:cxn ang="0">
                    <a:pos x="T2" y="T3"/>
                  </a:cxn>
                  <a:cxn ang="0">
                    <a:pos x="T4" y="T5"/>
                  </a:cxn>
                  <a:cxn ang="0">
                    <a:pos x="T6" y="T7"/>
                  </a:cxn>
                  <a:cxn ang="0">
                    <a:pos x="T8" y="T9"/>
                  </a:cxn>
                </a:cxnLst>
                <a:rect l="0" t="0" r="r" b="b"/>
                <a:pathLst>
                  <a:path w="33" h="47">
                    <a:moveTo>
                      <a:pt x="2" y="5"/>
                    </a:moveTo>
                    <a:lnTo>
                      <a:pt x="33" y="0"/>
                    </a:lnTo>
                    <a:lnTo>
                      <a:pt x="33" y="44"/>
                    </a:lnTo>
                    <a:lnTo>
                      <a:pt x="0" y="47"/>
                    </a:lnTo>
                    <a:lnTo>
                      <a:pt x="2" y="5"/>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252" name="Freeform 600"/>
              <p:cNvSpPr>
                <a:spLocks/>
              </p:cNvSpPr>
              <p:nvPr/>
            </p:nvSpPr>
            <p:spPr bwMode="auto">
              <a:xfrm>
                <a:off x="11706638" y="7695902"/>
                <a:ext cx="33076" cy="49614"/>
              </a:xfrm>
              <a:custGeom>
                <a:avLst/>
                <a:gdLst>
                  <a:gd name="T0" fmla="*/ 31 w 31"/>
                  <a:gd name="T1" fmla="*/ 4 h 47"/>
                  <a:gd name="T2" fmla="*/ 0 w 31"/>
                  <a:gd name="T3" fmla="*/ 0 h 47"/>
                  <a:gd name="T4" fmla="*/ 0 w 31"/>
                  <a:gd name="T5" fmla="*/ 44 h 47"/>
                  <a:gd name="T6" fmla="*/ 31 w 31"/>
                  <a:gd name="T7" fmla="*/ 47 h 47"/>
                  <a:gd name="T8" fmla="*/ 31 w 31"/>
                  <a:gd name="T9" fmla="*/ 4 h 47"/>
                </a:gdLst>
                <a:ahLst/>
                <a:cxnLst>
                  <a:cxn ang="0">
                    <a:pos x="T0" y="T1"/>
                  </a:cxn>
                  <a:cxn ang="0">
                    <a:pos x="T2" y="T3"/>
                  </a:cxn>
                  <a:cxn ang="0">
                    <a:pos x="T4" y="T5"/>
                  </a:cxn>
                  <a:cxn ang="0">
                    <a:pos x="T6" y="T7"/>
                  </a:cxn>
                  <a:cxn ang="0">
                    <a:pos x="T8" y="T9"/>
                  </a:cxn>
                </a:cxnLst>
                <a:rect l="0" t="0" r="r" b="b"/>
                <a:pathLst>
                  <a:path w="31" h="47">
                    <a:moveTo>
                      <a:pt x="31" y="4"/>
                    </a:moveTo>
                    <a:lnTo>
                      <a:pt x="0" y="0"/>
                    </a:lnTo>
                    <a:lnTo>
                      <a:pt x="0" y="44"/>
                    </a:lnTo>
                    <a:lnTo>
                      <a:pt x="31" y="47"/>
                    </a:lnTo>
                    <a:lnTo>
                      <a:pt x="31" y="4"/>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253" name="Freeform 601"/>
              <p:cNvSpPr>
                <a:spLocks/>
              </p:cNvSpPr>
              <p:nvPr/>
            </p:nvSpPr>
            <p:spPr bwMode="auto">
              <a:xfrm>
                <a:off x="10881799" y="7553261"/>
                <a:ext cx="33076" cy="49614"/>
              </a:xfrm>
              <a:custGeom>
                <a:avLst/>
                <a:gdLst>
                  <a:gd name="T0" fmla="*/ 1 w 32"/>
                  <a:gd name="T1" fmla="*/ 6 h 49"/>
                  <a:gd name="T2" fmla="*/ 32 w 32"/>
                  <a:gd name="T3" fmla="*/ 0 h 49"/>
                  <a:gd name="T4" fmla="*/ 32 w 32"/>
                  <a:gd name="T5" fmla="*/ 45 h 49"/>
                  <a:gd name="T6" fmla="*/ 0 w 32"/>
                  <a:gd name="T7" fmla="*/ 49 h 49"/>
                  <a:gd name="T8" fmla="*/ 1 w 32"/>
                  <a:gd name="T9" fmla="*/ 6 h 49"/>
                </a:gdLst>
                <a:ahLst/>
                <a:cxnLst>
                  <a:cxn ang="0">
                    <a:pos x="T0" y="T1"/>
                  </a:cxn>
                  <a:cxn ang="0">
                    <a:pos x="T2" y="T3"/>
                  </a:cxn>
                  <a:cxn ang="0">
                    <a:pos x="T4" y="T5"/>
                  </a:cxn>
                  <a:cxn ang="0">
                    <a:pos x="T6" y="T7"/>
                  </a:cxn>
                  <a:cxn ang="0">
                    <a:pos x="T8" y="T9"/>
                  </a:cxn>
                </a:cxnLst>
                <a:rect l="0" t="0" r="r" b="b"/>
                <a:pathLst>
                  <a:path w="32" h="49">
                    <a:moveTo>
                      <a:pt x="1" y="6"/>
                    </a:moveTo>
                    <a:lnTo>
                      <a:pt x="32" y="0"/>
                    </a:lnTo>
                    <a:lnTo>
                      <a:pt x="32" y="45"/>
                    </a:lnTo>
                    <a:lnTo>
                      <a:pt x="0" y="49"/>
                    </a:lnTo>
                    <a:lnTo>
                      <a:pt x="1" y="6"/>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254" name="Freeform 602"/>
              <p:cNvSpPr>
                <a:spLocks/>
              </p:cNvSpPr>
              <p:nvPr/>
            </p:nvSpPr>
            <p:spPr bwMode="auto">
              <a:xfrm>
                <a:off x="11977449" y="7559462"/>
                <a:ext cx="33076" cy="49614"/>
              </a:xfrm>
              <a:custGeom>
                <a:avLst/>
                <a:gdLst>
                  <a:gd name="T0" fmla="*/ 33 w 33"/>
                  <a:gd name="T1" fmla="*/ 6 h 49"/>
                  <a:gd name="T2" fmla="*/ 0 w 33"/>
                  <a:gd name="T3" fmla="*/ 0 h 49"/>
                  <a:gd name="T4" fmla="*/ 0 w 33"/>
                  <a:gd name="T5" fmla="*/ 45 h 49"/>
                  <a:gd name="T6" fmla="*/ 33 w 33"/>
                  <a:gd name="T7" fmla="*/ 49 h 49"/>
                  <a:gd name="T8" fmla="*/ 33 w 33"/>
                  <a:gd name="T9" fmla="*/ 6 h 49"/>
                </a:gdLst>
                <a:ahLst/>
                <a:cxnLst>
                  <a:cxn ang="0">
                    <a:pos x="T0" y="T1"/>
                  </a:cxn>
                  <a:cxn ang="0">
                    <a:pos x="T2" y="T3"/>
                  </a:cxn>
                  <a:cxn ang="0">
                    <a:pos x="T4" y="T5"/>
                  </a:cxn>
                  <a:cxn ang="0">
                    <a:pos x="T6" y="T7"/>
                  </a:cxn>
                  <a:cxn ang="0">
                    <a:pos x="T8" y="T9"/>
                  </a:cxn>
                </a:cxnLst>
                <a:rect l="0" t="0" r="r" b="b"/>
                <a:pathLst>
                  <a:path w="33" h="49">
                    <a:moveTo>
                      <a:pt x="33" y="6"/>
                    </a:moveTo>
                    <a:lnTo>
                      <a:pt x="0" y="0"/>
                    </a:lnTo>
                    <a:lnTo>
                      <a:pt x="0" y="45"/>
                    </a:lnTo>
                    <a:lnTo>
                      <a:pt x="33" y="49"/>
                    </a:lnTo>
                    <a:lnTo>
                      <a:pt x="33" y="6"/>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255" name="Freeform 603"/>
              <p:cNvSpPr>
                <a:spLocks/>
              </p:cNvSpPr>
              <p:nvPr/>
            </p:nvSpPr>
            <p:spPr bwMode="auto">
              <a:xfrm>
                <a:off x="11152610" y="7557395"/>
                <a:ext cx="33076" cy="49614"/>
              </a:xfrm>
              <a:custGeom>
                <a:avLst/>
                <a:gdLst>
                  <a:gd name="T0" fmla="*/ 2 w 33"/>
                  <a:gd name="T1" fmla="*/ 5 h 47"/>
                  <a:gd name="T2" fmla="*/ 33 w 33"/>
                  <a:gd name="T3" fmla="*/ 0 h 47"/>
                  <a:gd name="T4" fmla="*/ 33 w 33"/>
                  <a:gd name="T5" fmla="*/ 44 h 47"/>
                  <a:gd name="T6" fmla="*/ 0 w 33"/>
                  <a:gd name="T7" fmla="*/ 47 h 47"/>
                  <a:gd name="T8" fmla="*/ 2 w 33"/>
                  <a:gd name="T9" fmla="*/ 5 h 47"/>
                </a:gdLst>
                <a:ahLst/>
                <a:cxnLst>
                  <a:cxn ang="0">
                    <a:pos x="T0" y="T1"/>
                  </a:cxn>
                  <a:cxn ang="0">
                    <a:pos x="T2" y="T3"/>
                  </a:cxn>
                  <a:cxn ang="0">
                    <a:pos x="T4" y="T5"/>
                  </a:cxn>
                  <a:cxn ang="0">
                    <a:pos x="T6" y="T7"/>
                  </a:cxn>
                  <a:cxn ang="0">
                    <a:pos x="T8" y="T9"/>
                  </a:cxn>
                </a:cxnLst>
                <a:rect l="0" t="0" r="r" b="b"/>
                <a:pathLst>
                  <a:path w="33" h="47">
                    <a:moveTo>
                      <a:pt x="2" y="5"/>
                    </a:moveTo>
                    <a:lnTo>
                      <a:pt x="33" y="0"/>
                    </a:lnTo>
                    <a:lnTo>
                      <a:pt x="33" y="44"/>
                    </a:lnTo>
                    <a:lnTo>
                      <a:pt x="0" y="47"/>
                    </a:lnTo>
                    <a:lnTo>
                      <a:pt x="2" y="5"/>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256" name="Freeform 604"/>
              <p:cNvSpPr>
                <a:spLocks/>
              </p:cNvSpPr>
              <p:nvPr/>
            </p:nvSpPr>
            <p:spPr bwMode="auto">
              <a:xfrm>
                <a:off x="11706638" y="7563597"/>
                <a:ext cx="33076" cy="49614"/>
              </a:xfrm>
              <a:custGeom>
                <a:avLst/>
                <a:gdLst>
                  <a:gd name="T0" fmla="*/ 31 w 31"/>
                  <a:gd name="T1" fmla="*/ 4 h 47"/>
                  <a:gd name="T2" fmla="*/ 0 w 31"/>
                  <a:gd name="T3" fmla="*/ 0 h 47"/>
                  <a:gd name="T4" fmla="*/ 0 w 31"/>
                  <a:gd name="T5" fmla="*/ 44 h 47"/>
                  <a:gd name="T6" fmla="*/ 31 w 31"/>
                  <a:gd name="T7" fmla="*/ 47 h 47"/>
                  <a:gd name="T8" fmla="*/ 31 w 31"/>
                  <a:gd name="T9" fmla="*/ 4 h 47"/>
                </a:gdLst>
                <a:ahLst/>
                <a:cxnLst>
                  <a:cxn ang="0">
                    <a:pos x="T0" y="T1"/>
                  </a:cxn>
                  <a:cxn ang="0">
                    <a:pos x="T2" y="T3"/>
                  </a:cxn>
                  <a:cxn ang="0">
                    <a:pos x="T4" y="T5"/>
                  </a:cxn>
                  <a:cxn ang="0">
                    <a:pos x="T6" y="T7"/>
                  </a:cxn>
                  <a:cxn ang="0">
                    <a:pos x="T8" y="T9"/>
                  </a:cxn>
                </a:cxnLst>
                <a:rect l="0" t="0" r="r" b="b"/>
                <a:pathLst>
                  <a:path w="31" h="47">
                    <a:moveTo>
                      <a:pt x="31" y="4"/>
                    </a:moveTo>
                    <a:lnTo>
                      <a:pt x="0" y="0"/>
                    </a:lnTo>
                    <a:lnTo>
                      <a:pt x="0" y="44"/>
                    </a:lnTo>
                    <a:lnTo>
                      <a:pt x="31" y="47"/>
                    </a:lnTo>
                    <a:lnTo>
                      <a:pt x="31" y="4"/>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257" name="Freeform 605"/>
              <p:cNvSpPr>
                <a:spLocks/>
              </p:cNvSpPr>
              <p:nvPr/>
            </p:nvSpPr>
            <p:spPr bwMode="auto">
              <a:xfrm>
                <a:off x="10881799" y="7815803"/>
                <a:ext cx="33076" cy="49614"/>
              </a:xfrm>
              <a:custGeom>
                <a:avLst/>
                <a:gdLst>
                  <a:gd name="T0" fmla="*/ 1 w 32"/>
                  <a:gd name="T1" fmla="*/ 6 h 48"/>
                  <a:gd name="T2" fmla="*/ 32 w 32"/>
                  <a:gd name="T3" fmla="*/ 0 h 48"/>
                  <a:gd name="T4" fmla="*/ 32 w 32"/>
                  <a:gd name="T5" fmla="*/ 44 h 48"/>
                  <a:gd name="T6" fmla="*/ 0 w 32"/>
                  <a:gd name="T7" fmla="*/ 48 h 48"/>
                  <a:gd name="T8" fmla="*/ 1 w 32"/>
                  <a:gd name="T9" fmla="*/ 6 h 48"/>
                </a:gdLst>
                <a:ahLst/>
                <a:cxnLst>
                  <a:cxn ang="0">
                    <a:pos x="T0" y="T1"/>
                  </a:cxn>
                  <a:cxn ang="0">
                    <a:pos x="T2" y="T3"/>
                  </a:cxn>
                  <a:cxn ang="0">
                    <a:pos x="T4" y="T5"/>
                  </a:cxn>
                  <a:cxn ang="0">
                    <a:pos x="T6" y="T7"/>
                  </a:cxn>
                  <a:cxn ang="0">
                    <a:pos x="T8" y="T9"/>
                  </a:cxn>
                </a:cxnLst>
                <a:rect l="0" t="0" r="r" b="b"/>
                <a:pathLst>
                  <a:path w="32" h="48">
                    <a:moveTo>
                      <a:pt x="1" y="6"/>
                    </a:moveTo>
                    <a:lnTo>
                      <a:pt x="32" y="0"/>
                    </a:lnTo>
                    <a:lnTo>
                      <a:pt x="32" y="44"/>
                    </a:lnTo>
                    <a:lnTo>
                      <a:pt x="0" y="48"/>
                    </a:lnTo>
                    <a:lnTo>
                      <a:pt x="1" y="6"/>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258" name="Freeform 606"/>
              <p:cNvSpPr>
                <a:spLocks/>
              </p:cNvSpPr>
              <p:nvPr/>
            </p:nvSpPr>
            <p:spPr bwMode="auto">
              <a:xfrm>
                <a:off x="11977449" y="7822005"/>
                <a:ext cx="33076" cy="49614"/>
              </a:xfrm>
              <a:custGeom>
                <a:avLst/>
                <a:gdLst>
                  <a:gd name="T0" fmla="*/ 33 w 33"/>
                  <a:gd name="T1" fmla="*/ 5 h 48"/>
                  <a:gd name="T2" fmla="*/ 0 w 33"/>
                  <a:gd name="T3" fmla="*/ 0 h 48"/>
                  <a:gd name="T4" fmla="*/ 0 w 33"/>
                  <a:gd name="T5" fmla="*/ 44 h 48"/>
                  <a:gd name="T6" fmla="*/ 33 w 33"/>
                  <a:gd name="T7" fmla="*/ 48 h 48"/>
                  <a:gd name="T8" fmla="*/ 33 w 33"/>
                  <a:gd name="T9" fmla="*/ 5 h 48"/>
                </a:gdLst>
                <a:ahLst/>
                <a:cxnLst>
                  <a:cxn ang="0">
                    <a:pos x="T0" y="T1"/>
                  </a:cxn>
                  <a:cxn ang="0">
                    <a:pos x="T2" y="T3"/>
                  </a:cxn>
                  <a:cxn ang="0">
                    <a:pos x="T4" y="T5"/>
                  </a:cxn>
                  <a:cxn ang="0">
                    <a:pos x="T6" y="T7"/>
                  </a:cxn>
                  <a:cxn ang="0">
                    <a:pos x="T8" y="T9"/>
                  </a:cxn>
                </a:cxnLst>
                <a:rect l="0" t="0" r="r" b="b"/>
                <a:pathLst>
                  <a:path w="33" h="48">
                    <a:moveTo>
                      <a:pt x="33" y="5"/>
                    </a:moveTo>
                    <a:lnTo>
                      <a:pt x="0" y="0"/>
                    </a:lnTo>
                    <a:lnTo>
                      <a:pt x="0" y="44"/>
                    </a:lnTo>
                    <a:lnTo>
                      <a:pt x="33" y="48"/>
                    </a:lnTo>
                    <a:lnTo>
                      <a:pt x="33" y="5"/>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259" name="Freeform 607"/>
              <p:cNvSpPr>
                <a:spLocks/>
              </p:cNvSpPr>
              <p:nvPr/>
            </p:nvSpPr>
            <p:spPr bwMode="auto">
              <a:xfrm>
                <a:off x="11152610" y="7819937"/>
                <a:ext cx="33076" cy="49614"/>
              </a:xfrm>
              <a:custGeom>
                <a:avLst/>
                <a:gdLst>
                  <a:gd name="T0" fmla="*/ 2 w 33"/>
                  <a:gd name="T1" fmla="*/ 6 h 49"/>
                  <a:gd name="T2" fmla="*/ 33 w 33"/>
                  <a:gd name="T3" fmla="*/ 0 h 49"/>
                  <a:gd name="T4" fmla="*/ 33 w 33"/>
                  <a:gd name="T5" fmla="*/ 45 h 49"/>
                  <a:gd name="T6" fmla="*/ 0 w 33"/>
                  <a:gd name="T7" fmla="*/ 49 h 49"/>
                  <a:gd name="T8" fmla="*/ 2 w 33"/>
                  <a:gd name="T9" fmla="*/ 6 h 49"/>
                </a:gdLst>
                <a:ahLst/>
                <a:cxnLst>
                  <a:cxn ang="0">
                    <a:pos x="T0" y="T1"/>
                  </a:cxn>
                  <a:cxn ang="0">
                    <a:pos x="T2" y="T3"/>
                  </a:cxn>
                  <a:cxn ang="0">
                    <a:pos x="T4" y="T5"/>
                  </a:cxn>
                  <a:cxn ang="0">
                    <a:pos x="T6" y="T7"/>
                  </a:cxn>
                  <a:cxn ang="0">
                    <a:pos x="T8" y="T9"/>
                  </a:cxn>
                </a:cxnLst>
                <a:rect l="0" t="0" r="r" b="b"/>
                <a:pathLst>
                  <a:path w="33" h="49">
                    <a:moveTo>
                      <a:pt x="2" y="6"/>
                    </a:moveTo>
                    <a:lnTo>
                      <a:pt x="33" y="0"/>
                    </a:lnTo>
                    <a:lnTo>
                      <a:pt x="33" y="45"/>
                    </a:lnTo>
                    <a:lnTo>
                      <a:pt x="0" y="49"/>
                    </a:lnTo>
                    <a:lnTo>
                      <a:pt x="2" y="6"/>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260" name="Freeform 608"/>
              <p:cNvSpPr>
                <a:spLocks/>
              </p:cNvSpPr>
              <p:nvPr/>
            </p:nvSpPr>
            <p:spPr bwMode="auto">
              <a:xfrm>
                <a:off x="11706638" y="7826139"/>
                <a:ext cx="33076" cy="49614"/>
              </a:xfrm>
              <a:custGeom>
                <a:avLst/>
                <a:gdLst>
                  <a:gd name="T0" fmla="*/ 31 w 31"/>
                  <a:gd name="T1" fmla="*/ 5 h 49"/>
                  <a:gd name="T2" fmla="*/ 0 w 31"/>
                  <a:gd name="T3" fmla="*/ 0 h 49"/>
                  <a:gd name="T4" fmla="*/ 0 w 31"/>
                  <a:gd name="T5" fmla="*/ 45 h 49"/>
                  <a:gd name="T6" fmla="*/ 31 w 31"/>
                  <a:gd name="T7" fmla="*/ 49 h 49"/>
                  <a:gd name="T8" fmla="*/ 31 w 31"/>
                  <a:gd name="T9" fmla="*/ 5 h 49"/>
                </a:gdLst>
                <a:ahLst/>
                <a:cxnLst>
                  <a:cxn ang="0">
                    <a:pos x="T0" y="T1"/>
                  </a:cxn>
                  <a:cxn ang="0">
                    <a:pos x="T2" y="T3"/>
                  </a:cxn>
                  <a:cxn ang="0">
                    <a:pos x="T4" y="T5"/>
                  </a:cxn>
                  <a:cxn ang="0">
                    <a:pos x="T6" y="T7"/>
                  </a:cxn>
                  <a:cxn ang="0">
                    <a:pos x="T8" y="T9"/>
                  </a:cxn>
                </a:cxnLst>
                <a:rect l="0" t="0" r="r" b="b"/>
                <a:pathLst>
                  <a:path w="31" h="49">
                    <a:moveTo>
                      <a:pt x="31" y="5"/>
                    </a:moveTo>
                    <a:lnTo>
                      <a:pt x="0" y="0"/>
                    </a:lnTo>
                    <a:lnTo>
                      <a:pt x="0" y="45"/>
                    </a:lnTo>
                    <a:lnTo>
                      <a:pt x="31" y="49"/>
                    </a:lnTo>
                    <a:lnTo>
                      <a:pt x="31" y="5"/>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grpSp>
        <p:sp>
          <p:nvSpPr>
            <p:cNvPr id="780" name="Freeform 779"/>
            <p:cNvSpPr>
              <a:spLocks/>
            </p:cNvSpPr>
            <p:nvPr/>
          </p:nvSpPr>
          <p:spPr bwMode="auto">
            <a:xfrm>
              <a:off x="-1" y="6544047"/>
              <a:ext cx="12436476" cy="450478"/>
            </a:xfrm>
            <a:custGeom>
              <a:avLst/>
              <a:gdLst>
                <a:gd name="connsiteX0" fmla="*/ 11986338 w 12506323"/>
                <a:gd name="connsiteY0" fmla="*/ 1739 h 397158"/>
                <a:gd name="connsiteX1" fmla="*/ 0 w 12506323"/>
                <a:gd name="connsiteY1" fmla="*/ 397158 h 397158"/>
                <a:gd name="connsiteX2" fmla="*/ 7917511 w 12506323"/>
                <a:gd name="connsiteY2" fmla="*/ 397158 h 397158"/>
                <a:gd name="connsiteX3" fmla="*/ 12506323 w 12506323"/>
                <a:gd name="connsiteY3" fmla="*/ 397158 h 397158"/>
                <a:gd name="connsiteX4" fmla="*/ 12506323 w 12506323"/>
                <a:gd name="connsiteY4" fmla="*/ 6599 h 3971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06323" h="397158">
                  <a:moveTo>
                    <a:pt x="11986338" y="1739"/>
                  </a:moveTo>
                  <a:cubicBezTo>
                    <a:pt x="7676236" y="-16923"/>
                    <a:pt x="3294865" y="114615"/>
                    <a:pt x="0" y="397158"/>
                  </a:cubicBezTo>
                  <a:lnTo>
                    <a:pt x="7917511" y="397158"/>
                  </a:lnTo>
                  <a:lnTo>
                    <a:pt x="12506323" y="397158"/>
                  </a:lnTo>
                  <a:lnTo>
                    <a:pt x="12506323" y="6599"/>
                  </a:lnTo>
                  <a:close/>
                </a:path>
              </a:pathLst>
            </a:custGeom>
            <a:solidFill>
              <a:srgbClr val="7FBA00"/>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IN" sz="1350"/>
            </a:p>
          </p:txBody>
        </p:sp>
        <p:grpSp>
          <p:nvGrpSpPr>
            <p:cNvPr id="569" name="Group 568"/>
            <p:cNvGrpSpPr/>
            <p:nvPr userDrawn="1"/>
          </p:nvGrpSpPr>
          <p:grpSpPr>
            <a:xfrm>
              <a:off x="6816615" y="5578167"/>
              <a:ext cx="1512480" cy="1085380"/>
              <a:chOff x="10776368" y="7220431"/>
              <a:chExt cx="1341655" cy="963345"/>
            </a:xfrm>
          </p:grpSpPr>
          <p:sp>
            <p:nvSpPr>
              <p:cNvPr id="570" name="Freeform 424"/>
              <p:cNvSpPr>
                <a:spLocks/>
              </p:cNvSpPr>
              <p:nvPr/>
            </p:nvSpPr>
            <p:spPr bwMode="auto">
              <a:xfrm>
                <a:off x="10784637" y="7280382"/>
                <a:ext cx="485807" cy="876520"/>
              </a:xfrm>
              <a:custGeom>
                <a:avLst/>
                <a:gdLst>
                  <a:gd name="T0" fmla="*/ 426 w 469"/>
                  <a:gd name="T1" fmla="*/ 14 h 848"/>
                  <a:gd name="T2" fmla="*/ 327 w 469"/>
                  <a:gd name="T3" fmla="*/ 46 h 848"/>
                  <a:gd name="T4" fmla="*/ 283 w 469"/>
                  <a:gd name="T5" fmla="*/ 16 h 848"/>
                  <a:gd name="T6" fmla="*/ 225 w 469"/>
                  <a:gd name="T7" fmla="*/ 25 h 848"/>
                  <a:gd name="T8" fmla="*/ 162 w 469"/>
                  <a:gd name="T9" fmla="*/ 0 h 848"/>
                  <a:gd name="T10" fmla="*/ 0 w 469"/>
                  <a:gd name="T11" fmla="*/ 31 h 848"/>
                  <a:gd name="T12" fmla="*/ 0 w 469"/>
                  <a:gd name="T13" fmla="*/ 822 h 848"/>
                  <a:gd name="T14" fmla="*/ 194 w 469"/>
                  <a:gd name="T15" fmla="*/ 833 h 848"/>
                  <a:gd name="T16" fmla="*/ 240 w 469"/>
                  <a:gd name="T17" fmla="*/ 827 h 848"/>
                  <a:gd name="T18" fmla="*/ 469 w 469"/>
                  <a:gd name="T19" fmla="*/ 848 h 848"/>
                  <a:gd name="T20" fmla="*/ 460 w 469"/>
                  <a:gd name="T21" fmla="*/ 4 h 848"/>
                  <a:gd name="T22" fmla="*/ 459 w 469"/>
                  <a:gd name="T23" fmla="*/ 4 h 848"/>
                  <a:gd name="T24" fmla="*/ 456 w 469"/>
                  <a:gd name="T25" fmla="*/ 6 h 848"/>
                  <a:gd name="T26" fmla="*/ 451 w 469"/>
                  <a:gd name="T27" fmla="*/ 6 h 848"/>
                  <a:gd name="T28" fmla="*/ 445 w 469"/>
                  <a:gd name="T29" fmla="*/ 7 h 848"/>
                  <a:gd name="T30" fmla="*/ 439 w 469"/>
                  <a:gd name="T31" fmla="*/ 8 h 848"/>
                  <a:gd name="T32" fmla="*/ 434 w 469"/>
                  <a:gd name="T33" fmla="*/ 10 h 848"/>
                  <a:gd name="T34" fmla="*/ 429 w 469"/>
                  <a:gd name="T35" fmla="*/ 11 h 848"/>
                  <a:gd name="T36" fmla="*/ 426 w 469"/>
                  <a:gd name="T37" fmla="*/ 14 h 8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69" h="848">
                    <a:moveTo>
                      <a:pt x="426" y="14"/>
                    </a:moveTo>
                    <a:lnTo>
                      <a:pt x="327" y="46"/>
                    </a:lnTo>
                    <a:lnTo>
                      <a:pt x="283" y="16"/>
                    </a:lnTo>
                    <a:lnTo>
                      <a:pt x="225" y="25"/>
                    </a:lnTo>
                    <a:lnTo>
                      <a:pt x="162" y="0"/>
                    </a:lnTo>
                    <a:lnTo>
                      <a:pt x="0" y="31"/>
                    </a:lnTo>
                    <a:lnTo>
                      <a:pt x="0" y="822"/>
                    </a:lnTo>
                    <a:lnTo>
                      <a:pt x="194" y="833"/>
                    </a:lnTo>
                    <a:lnTo>
                      <a:pt x="240" y="827"/>
                    </a:lnTo>
                    <a:lnTo>
                      <a:pt x="469" y="848"/>
                    </a:lnTo>
                    <a:lnTo>
                      <a:pt x="460" y="4"/>
                    </a:lnTo>
                    <a:lnTo>
                      <a:pt x="459" y="4"/>
                    </a:lnTo>
                    <a:lnTo>
                      <a:pt x="456" y="6"/>
                    </a:lnTo>
                    <a:lnTo>
                      <a:pt x="451" y="6"/>
                    </a:lnTo>
                    <a:lnTo>
                      <a:pt x="445" y="7"/>
                    </a:lnTo>
                    <a:lnTo>
                      <a:pt x="439" y="8"/>
                    </a:lnTo>
                    <a:lnTo>
                      <a:pt x="434" y="10"/>
                    </a:lnTo>
                    <a:lnTo>
                      <a:pt x="429" y="11"/>
                    </a:lnTo>
                    <a:lnTo>
                      <a:pt x="426" y="14"/>
                    </a:ln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571" name="Freeform 425"/>
              <p:cNvSpPr>
                <a:spLocks/>
              </p:cNvSpPr>
              <p:nvPr/>
            </p:nvSpPr>
            <p:spPr bwMode="auto">
              <a:xfrm>
                <a:off x="11619812" y="7286584"/>
                <a:ext cx="485807" cy="876520"/>
              </a:xfrm>
              <a:custGeom>
                <a:avLst/>
                <a:gdLst>
                  <a:gd name="T0" fmla="*/ 44 w 470"/>
                  <a:gd name="T1" fmla="*/ 15 h 849"/>
                  <a:gd name="T2" fmla="*/ 143 w 470"/>
                  <a:gd name="T3" fmla="*/ 46 h 849"/>
                  <a:gd name="T4" fmla="*/ 189 w 470"/>
                  <a:gd name="T5" fmla="*/ 18 h 849"/>
                  <a:gd name="T6" fmla="*/ 245 w 470"/>
                  <a:gd name="T7" fmla="*/ 27 h 849"/>
                  <a:gd name="T8" fmla="*/ 309 w 470"/>
                  <a:gd name="T9" fmla="*/ 0 h 849"/>
                  <a:gd name="T10" fmla="*/ 470 w 470"/>
                  <a:gd name="T11" fmla="*/ 33 h 849"/>
                  <a:gd name="T12" fmla="*/ 470 w 470"/>
                  <a:gd name="T13" fmla="*/ 823 h 849"/>
                  <a:gd name="T14" fmla="*/ 276 w 470"/>
                  <a:gd name="T15" fmla="*/ 833 h 849"/>
                  <a:gd name="T16" fmla="*/ 230 w 470"/>
                  <a:gd name="T17" fmla="*/ 829 h 849"/>
                  <a:gd name="T18" fmla="*/ 0 w 470"/>
                  <a:gd name="T19" fmla="*/ 849 h 849"/>
                  <a:gd name="T20" fmla="*/ 10 w 470"/>
                  <a:gd name="T21" fmla="*/ 6 h 849"/>
                  <a:gd name="T22" fmla="*/ 15 w 470"/>
                  <a:gd name="T23" fmla="*/ 7 h 849"/>
                  <a:gd name="T24" fmla="*/ 25 w 470"/>
                  <a:gd name="T25" fmla="*/ 8 h 849"/>
                  <a:gd name="T26" fmla="*/ 37 w 470"/>
                  <a:gd name="T27" fmla="*/ 12 h 849"/>
                  <a:gd name="T28" fmla="*/ 44 w 470"/>
                  <a:gd name="T29" fmla="*/ 15 h 8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70" h="849">
                    <a:moveTo>
                      <a:pt x="44" y="15"/>
                    </a:moveTo>
                    <a:lnTo>
                      <a:pt x="143" y="46"/>
                    </a:lnTo>
                    <a:lnTo>
                      <a:pt x="189" y="18"/>
                    </a:lnTo>
                    <a:lnTo>
                      <a:pt x="245" y="27"/>
                    </a:lnTo>
                    <a:lnTo>
                      <a:pt x="309" y="0"/>
                    </a:lnTo>
                    <a:lnTo>
                      <a:pt x="470" y="33"/>
                    </a:lnTo>
                    <a:lnTo>
                      <a:pt x="470" y="823"/>
                    </a:lnTo>
                    <a:lnTo>
                      <a:pt x="276" y="833"/>
                    </a:lnTo>
                    <a:lnTo>
                      <a:pt x="230" y="829"/>
                    </a:lnTo>
                    <a:lnTo>
                      <a:pt x="0" y="849"/>
                    </a:lnTo>
                    <a:lnTo>
                      <a:pt x="10" y="6"/>
                    </a:lnTo>
                    <a:lnTo>
                      <a:pt x="15" y="7"/>
                    </a:lnTo>
                    <a:lnTo>
                      <a:pt x="25" y="8"/>
                    </a:lnTo>
                    <a:lnTo>
                      <a:pt x="37" y="12"/>
                    </a:lnTo>
                    <a:lnTo>
                      <a:pt x="44" y="15"/>
                    </a:ln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572" name="Freeform 428"/>
              <p:cNvSpPr>
                <a:spLocks/>
              </p:cNvSpPr>
              <p:nvPr/>
            </p:nvSpPr>
            <p:spPr bwMode="auto">
              <a:xfrm>
                <a:off x="11231166" y="7220431"/>
                <a:ext cx="427924" cy="963345"/>
              </a:xfrm>
              <a:custGeom>
                <a:avLst/>
                <a:gdLst>
                  <a:gd name="T0" fmla="*/ 0 w 416"/>
                  <a:gd name="T1" fmla="*/ 0 h 932"/>
                  <a:gd name="T2" fmla="*/ 416 w 416"/>
                  <a:gd name="T3" fmla="*/ 5 h 932"/>
                  <a:gd name="T4" fmla="*/ 416 w 416"/>
                  <a:gd name="T5" fmla="*/ 932 h 932"/>
                  <a:gd name="T6" fmla="*/ 0 w 416"/>
                  <a:gd name="T7" fmla="*/ 927 h 932"/>
                  <a:gd name="T8" fmla="*/ 0 w 416"/>
                  <a:gd name="T9" fmla="*/ 0 h 932"/>
                </a:gdLst>
                <a:ahLst/>
                <a:cxnLst>
                  <a:cxn ang="0">
                    <a:pos x="T0" y="T1"/>
                  </a:cxn>
                  <a:cxn ang="0">
                    <a:pos x="T2" y="T3"/>
                  </a:cxn>
                  <a:cxn ang="0">
                    <a:pos x="T4" y="T5"/>
                  </a:cxn>
                  <a:cxn ang="0">
                    <a:pos x="T6" y="T7"/>
                  </a:cxn>
                  <a:cxn ang="0">
                    <a:pos x="T8" y="T9"/>
                  </a:cxn>
                </a:cxnLst>
                <a:rect l="0" t="0" r="r" b="b"/>
                <a:pathLst>
                  <a:path w="416" h="932">
                    <a:moveTo>
                      <a:pt x="0" y="0"/>
                    </a:moveTo>
                    <a:lnTo>
                      <a:pt x="416" y="5"/>
                    </a:lnTo>
                    <a:lnTo>
                      <a:pt x="416" y="932"/>
                    </a:lnTo>
                    <a:lnTo>
                      <a:pt x="0" y="927"/>
                    </a:lnTo>
                    <a:lnTo>
                      <a:pt x="0" y="0"/>
                    </a:lnTo>
                    <a:close/>
                  </a:path>
                </a:pathLst>
              </a:custGeom>
              <a:solidFill>
                <a:schemeClr val="accent2">
                  <a:lumMod val="50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573" name="Freeform 429"/>
              <p:cNvSpPr>
                <a:spLocks/>
              </p:cNvSpPr>
              <p:nvPr/>
            </p:nvSpPr>
            <p:spPr bwMode="auto">
              <a:xfrm>
                <a:off x="11231166" y="7263844"/>
                <a:ext cx="427924" cy="919932"/>
              </a:xfrm>
              <a:custGeom>
                <a:avLst/>
                <a:gdLst>
                  <a:gd name="T0" fmla="*/ 0 w 416"/>
                  <a:gd name="T1" fmla="*/ 0 h 890"/>
                  <a:gd name="T2" fmla="*/ 416 w 416"/>
                  <a:gd name="T3" fmla="*/ 4 h 890"/>
                  <a:gd name="T4" fmla="*/ 416 w 416"/>
                  <a:gd name="T5" fmla="*/ 890 h 890"/>
                  <a:gd name="T6" fmla="*/ 0 w 416"/>
                  <a:gd name="T7" fmla="*/ 886 h 890"/>
                  <a:gd name="T8" fmla="*/ 0 w 416"/>
                  <a:gd name="T9" fmla="*/ 0 h 890"/>
                </a:gdLst>
                <a:ahLst/>
                <a:cxnLst>
                  <a:cxn ang="0">
                    <a:pos x="T0" y="T1"/>
                  </a:cxn>
                  <a:cxn ang="0">
                    <a:pos x="T2" y="T3"/>
                  </a:cxn>
                  <a:cxn ang="0">
                    <a:pos x="T4" y="T5"/>
                  </a:cxn>
                  <a:cxn ang="0">
                    <a:pos x="T6" y="T7"/>
                  </a:cxn>
                  <a:cxn ang="0">
                    <a:pos x="T8" y="T9"/>
                  </a:cxn>
                </a:cxnLst>
                <a:rect l="0" t="0" r="r" b="b"/>
                <a:pathLst>
                  <a:path w="416" h="890">
                    <a:moveTo>
                      <a:pt x="0" y="0"/>
                    </a:moveTo>
                    <a:lnTo>
                      <a:pt x="416" y="4"/>
                    </a:lnTo>
                    <a:lnTo>
                      <a:pt x="416" y="890"/>
                    </a:lnTo>
                    <a:lnTo>
                      <a:pt x="0" y="886"/>
                    </a:lnTo>
                    <a:lnTo>
                      <a:pt x="0" y="0"/>
                    </a:lnTo>
                    <a:close/>
                  </a:path>
                </a:pathLst>
              </a:cu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574" name="Rectangle 430"/>
              <p:cNvSpPr>
                <a:spLocks noChangeArrowheads="1"/>
              </p:cNvSpPr>
              <p:nvPr/>
            </p:nvSpPr>
            <p:spPr bwMode="auto">
              <a:xfrm>
                <a:off x="11227032" y="7220431"/>
                <a:ext cx="432058" cy="33076"/>
              </a:xfrm>
              <a:prstGeom prst="rect">
                <a:avLst/>
              </a:prstGeom>
              <a:solidFill>
                <a:schemeClr val="accent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575" name="Rectangle 431"/>
              <p:cNvSpPr>
                <a:spLocks noChangeArrowheads="1"/>
              </p:cNvSpPr>
              <p:nvPr/>
            </p:nvSpPr>
            <p:spPr bwMode="auto">
              <a:xfrm>
                <a:off x="11303521" y="7263844"/>
                <a:ext cx="76489" cy="899260"/>
              </a:xfrm>
              <a:prstGeom prst="rect">
                <a:avLst/>
              </a:prstGeom>
              <a:solidFill>
                <a:schemeClr val="accent2">
                  <a:lumMod val="50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576" name="Rectangle 433"/>
              <p:cNvSpPr>
                <a:spLocks noChangeArrowheads="1"/>
              </p:cNvSpPr>
              <p:nvPr/>
            </p:nvSpPr>
            <p:spPr bwMode="auto">
              <a:xfrm>
                <a:off x="11530920" y="7274180"/>
                <a:ext cx="76489" cy="899260"/>
              </a:xfrm>
              <a:prstGeom prst="rect">
                <a:avLst/>
              </a:prstGeom>
              <a:solidFill>
                <a:schemeClr val="accent2">
                  <a:lumMod val="50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577" name="Rectangle 440"/>
              <p:cNvSpPr>
                <a:spLocks noChangeArrowheads="1"/>
              </p:cNvSpPr>
              <p:nvPr/>
            </p:nvSpPr>
            <p:spPr bwMode="auto">
              <a:xfrm>
                <a:off x="11295252" y="7276247"/>
                <a:ext cx="93027" cy="28942"/>
              </a:xfrm>
              <a:prstGeom prst="rect">
                <a:avLst/>
              </a:prstGeom>
              <a:solidFill>
                <a:schemeClr val="accent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578" name="Freeform 453"/>
              <p:cNvSpPr>
                <a:spLocks/>
              </p:cNvSpPr>
              <p:nvPr/>
            </p:nvSpPr>
            <p:spPr bwMode="auto">
              <a:xfrm>
                <a:off x="11295252" y="7305189"/>
                <a:ext cx="93027" cy="10336"/>
              </a:xfrm>
              <a:custGeom>
                <a:avLst/>
                <a:gdLst>
                  <a:gd name="T0" fmla="*/ 0 w 88"/>
                  <a:gd name="T1" fmla="*/ 1 h 9"/>
                  <a:gd name="T2" fmla="*/ 4 w 88"/>
                  <a:gd name="T3" fmla="*/ 9 h 9"/>
                  <a:gd name="T4" fmla="*/ 78 w 88"/>
                  <a:gd name="T5" fmla="*/ 9 h 9"/>
                  <a:gd name="T6" fmla="*/ 88 w 88"/>
                  <a:gd name="T7" fmla="*/ 0 h 9"/>
                  <a:gd name="T8" fmla="*/ 0 w 88"/>
                  <a:gd name="T9" fmla="*/ 1 h 9"/>
                </a:gdLst>
                <a:ahLst/>
                <a:cxnLst>
                  <a:cxn ang="0">
                    <a:pos x="T0" y="T1"/>
                  </a:cxn>
                  <a:cxn ang="0">
                    <a:pos x="T2" y="T3"/>
                  </a:cxn>
                  <a:cxn ang="0">
                    <a:pos x="T4" y="T5"/>
                  </a:cxn>
                  <a:cxn ang="0">
                    <a:pos x="T6" y="T7"/>
                  </a:cxn>
                  <a:cxn ang="0">
                    <a:pos x="T8" y="T9"/>
                  </a:cxn>
                </a:cxnLst>
                <a:rect l="0" t="0" r="r" b="b"/>
                <a:pathLst>
                  <a:path w="88" h="9">
                    <a:moveTo>
                      <a:pt x="0" y="1"/>
                    </a:moveTo>
                    <a:lnTo>
                      <a:pt x="4" y="9"/>
                    </a:lnTo>
                    <a:lnTo>
                      <a:pt x="78" y="9"/>
                    </a:lnTo>
                    <a:lnTo>
                      <a:pt x="88" y="0"/>
                    </a:lnTo>
                    <a:lnTo>
                      <a:pt x="0" y="1"/>
                    </a:lnTo>
                    <a:close/>
                  </a:path>
                </a:pathLst>
              </a:cu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579" name="Freeform 471"/>
              <p:cNvSpPr>
                <a:spLocks/>
              </p:cNvSpPr>
              <p:nvPr/>
            </p:nvSpPr>
            <p:spPr bwMode="auto">
              <a:xfrm>
                <a:off x="10776368" y="7280382"/>
                <a:ext cx="173650" cy="53749"/>
              </a:xfrm>
              <a:custGeom>
                <a:avLst/>
                <a:gdLst>
                  <a:gd name="T0" fmla="*/ 0 w 169"/>
                  <a:gd name="T1" fmla="*/ 31 h 50"/>
                  <a:gd name="T2" fmla="*/ 169 w 169"/>
                  <a:gd name="T3" fmla="*/ 0 h 50"/>
                  <a:gd name="T4" fmla="*/ 169 w 169"/>
                  <a:gd name="T5" fmla="*/ 25 h 50"/>
                  <a:gd name="T6" fmla="*/ 10 w 169"/>
                  <a:gd name="T7" fmla="*/ 50 h 50"/>
                  <a:gd name="T8" fmla="*/ 0 w 169"/>
                  <a:gd name="T9" fmla="*/ 31 h 50"/>
                </a:gdLst>
                <a:ahLst/>
                <a:cxnLst>
                  <a:cxn ang="0">
                    <a:pos x="T0" y="T1"/>
                  </a:cxn>
                  <a:cxn ang="0">
                    <a:pos x="T2" y="T3"/>
                  </a:cxn>
                  <a:cxn ang="0">
                    <a:pos x="T4" y="T5"/>
                  </a:cxn>
                  <a:cxn ang="0">
                    <a:pos x="T6" y="T7"/>
                  </a:cxn>
                  <a:cxn ang="0">
                    <a:pos x="T8" y="T9"/>
                  </a:cxn>
                </a:cxnLst>
                <a:rect l="0" t="0" r="r" b="b"/>
                <a:pathLst>
                  <a:path w="169" h="50">
                    <a:moveTo>
                      <a:pt x="0" y="31"/>
                    </a:moveTo>
                    <a:lnTo>
                      <a:pt x="169" y="0"/>
                    </a:lnTo>
                    <a:lnTo>
                      <a:pt x="169" y="25"/>
                    </a:lnTo>
                    <a:lnTo>
                      <a:pt x="10" y="50"/>
                    </a:lnTo>
                    <a:lnTo>
                      <a:pt x="0" y="31"/>
                    </a:lnTo>
                    <a:close/>
                  </a:path>
                </a:pathLst>
              </a:custGeom>
              <a:solidFill>
                <a:schemeClr val="accent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580" name="Freeform 472"/>
              <p:cNvSpPr>
                <a:spLocks/>
              </p:cNvSpPr>
              <p:nvPr/>
            </p:nvSpPr>
            <p:spPr bwMode="auto">
              <a:xfrm>
                <a:off x="11942306" y="7286584"/>
                <a:ext cx="175717" cy="53749"/>
              </a:xfrm>
              <a:custGeom>
                <a:avLst/>
                <a:gdLst>
                  <a:gd name="T0" fmla="*/ 169 w 169"/>
                  <a:gd name="T1" fmla="*/ 33 h 53"/>
                  <a:gd name="T2" fmla="*/ 0 w 169"/>
                  <a:gd name="T3" fmla="*/ 0 h 53"/>
                  <a:gd name="T4" fmla="*/ 1 w 169"/>
                  <a:gd name="T5" fmla="*/ 27 h 53"/>
                  <a:gd name="T6" fmla="*/ 159 w 169"/>
                  <a:gd name="T7" fmla="*/ 53 h 53"/>
                  <a:gd name="T8" fmla="*/ 169 w 169"/>
                  <a:gd name="T9" fmla="*/ 33 h 53"/>
                </a:gdLst>
                <a:ahLst/>
                <a:cxnLst>
                  <a:cxn ang="0">
                    <a:pos x="T0" y="T1"/>
                  </a:cxn>
                  <a:cxn ang="0">
                    <a:pos x="T2" y="T3"/>
                  </a:cxn>
                  <a:cxn ang="0">
                    <a:pos x="T4" y="T5"/>
                  </a:cxn>
                  <a:cxn ang="0">
                    <a:pos x="T6" y="T7"/>
                  </a:cxn>
                  <a:cxn ang="0">
                    <a:pos x="T8" y="T9"/>
                  </a:cxn>
                </a:cxnLst>
                <a:rect l="0" t="0" r="r" b="b"/>
                <a:pathLst>
                  <a:path w="169" h="53">
                    <a:moveTo>
                      <a:pt x="169" y="33"/>
                    </a:moveTo>
                    <a:lnTo>
                      <a:pt x="0" y="0"/>
                    </a:lnTo>
                    <a:lnTo>
                      <a:pt x="1" y="27"/>
                    </a:lnTo>
                    <a:lnTo>
                      <a:pt x="159" y="53"/>
                    </a:lnTo>
                    <a:lnTo>
                      <a:pt x="169" y="33"/>
                    </a:lnTo>
                    <a:close/>
                  </a:path>
                </a:pathLst>
              </a:custGeom>
              <a:solidFill>
                <a:schemeClr val="accent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581" name="Freeform 477"/>
              <p:cNvSpPr>
                <a:spLocks/>
              </p:cNvSpPr>
              <p:nvPr/>
            </p:nvSpPr>
            <p:spPr bwMode="auto">
              <a:xfrm>
                <a:off x="10991364" y="7284516"/>
                <a:ext cx="51682" cy="31009"/>
              </a:xfrm>
              <a:custGeom>
                <a:avLst/>
                <a:gdLst>
                  <a:gd name="T0" fmla="*/ 0 w 50"/>
                  <a:gd name="T1" fmla="*/ 12 h 30"/>
                  <a:gd name="T2" fmla="*/ 50 w 50"/>
                  <a:gd name="T3" fmla="*/ 0 h 30"/>
                  <a:gd name="T4" fmla="*/ 50 w 50"/>
                  <a:gd name="T5" fmla="*/ 19 h 30"/>
                  <a:gd name="T6" fmla="*/ 0 w 50"/>
                  <a:gd name="T7" fmla="*/ 30 h 30"/>
                  <a:gd name="T8" fmla="*/ 0 w 50"/>
                  <a:gd name="T9" fmla="*/ 12 h 30"/>
                </a:gdLst>
                <a:ahLst/>
                <a:cxnLst>
                  <a:cxn ang="0">
                    <a:pos x="T0" y="T1"/>
                  </a:cxn>
                  <a:cxn ang="0">
                    <a:pos x="T2" y="T3"/>
                  </a:cxn>
                  <a:cxn ang="0">
                    <a:pos x="T4" y="T5"/>
                  </a:cxn>
                  <a:cxn ang="0">
                    <a:pos x="T6" y="T7"/>
                  </a:cxn>
                  <a:cxn ang="0">
                    <a:pos x="T8" y="T9"/>
                  </a:cxn>
                </a:cxnLst>
                <a:rect l="0" t="0" r="r" b="b"/>
                <a:pathLst>
                  <a:path w="50" h="30">
                    <a:moveTo>
                      <a:pt x="0" y="12"/>
                    </a:moveTo>
                    <a:lnTo>
                      <a:pt x="50" y="0"/>
                    </a:lnTo>
                    <a:lnTo>
                      <a:pt x="50" y="19"/>
                    </a:lnTo>
                    <a:lnTo>
                      <a:pt x="0" y="30"/>
                    </a:lnTo>
                    <a:lnTo>
                      <a:pt x="0" y="12"/>
                    </a:lnTo>
                    <a:close/>
                  </a:path>
                </a:pathLst>
              </a:custGeom>
              <a:solidFill>
                <a:schemeClr val="accent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582" name="Freeform 478"/>
              <p:cNvSpPr>
                <a:spLocks/>
              </p:cNvSpPr>
              <p:nvPr/>
            </p:nvSpPr>
            <p:spPr bwMode="auto">
              <a:xfrm>
                <a:off x="11849279" y="7290718"/>
                <a:ext cx="51682" cy="31009"/>
              </a:xfrm>
              <a:custGeom>
                <a:avLst/>
                <a:gdLst>
                  <a:gd name="T0" fmla="*/ 50 w 50"/>
                  <a:gd name="T1" fmla="*/ 12 h 30"/>
                  <a:gd name="T2" fmla="*/ 0 w 50"/>
                  <a:gd name="T3" fmla="*/ 0 h 30"/>
                  <a:gd name="T4" fmla="*/ 0 w 50"/>
                  <a:gd name="T5" fmla="*/ 18 h 30"/>
                  <a:gd name="T6" fmla="*/ 50 w 50"/>
                  <a:gd name="T7" fmla="*/ 30 h 30"/>
                  <a:gd name="T8" fmla="*/ 50 w 50"/>
                  <a:gd name="T9" fmla="*/ 12 h 30"/>
                </a:gdLst>
                <a:ahLst/>
                <a:cxnLst>
                  <a:cxn ang="0">
                    <a:pos x="T0" y="T1"/>
                  </a:cxn>
                  <a:cxn ang="0">
                    <a:pos x="T2" y="T3"/>
                  </a:cxn>
                  <a:cxn ang="0">
                    <a:pos x="T4" y="T5"/>
                  </a:cxn>
                  <a:cxn ang="0">
                    <a:pos x="T6" y="T7"/>
                  </a:cxn>
                  <a:cxn ang="0">
                    <a:pos x="T8" y="T9"/>
                  </a:cxn>
                </a:cxnLst>
                <a:rect l="0" t="0" r="r" b="b"/>
                <a:pathLst>
                  <a:path w="50" h="30">
                    <a:moveTo>
                      <a:pt x="50" y="12"/>
                    </a:moveTo>
                    <a:lnTo>
                      <a:pt x="0" y="0"/>
                    </a:lnTo>
                    <a:lnTo>
                      <a:pt x="0" y="18"/>
                    </a:lnTo>
                    <a:lnTo>
                      <a:pt x="50" y="30"/>
                    </a:lnTo>
                    <a:lnTo>
                      <a:pt x="50" y="12"/>
                    </a:lnTo>
                    <a:close/>
                  </a:path>
                </a:pathLst>
              </a:custGeom>
              <a:solidFill>
                <a:schemeClr val="accent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583" name="Freeform 505"/>
              <p:cNvSpPr>
                <a:spLocks/>
              </p:cNvSpPr>
              <p:nvPr/>
            </p:nvSpPr>
            <p:spPr bwMode="auto">
              <a:xfrm>
                <a:off x="11043045" y="7284516"/>
                <a:ext cx="31009" cy="28942"/>
              </a:xfrm>
              <a:custGeom>
                <a:avLst/>
                <a:gdLst>
                  <a:gd name="T0" fmla="*/ 0 w 30"/>
                  <a:gd name="T1" fmla="*/ 0 h 28"/>
                  <a:gd name="T2" fmla="*/ 30 w 30"/>
                  <a:gd name="T3" fmla="*/ 15 h 28"/>
                  <a:gd name="T4" fmla="*/ 28 w 30"/>
                  <a:gd name="T5" fmla="*/ 28 h 28"/>
                  <a:gd name="T6" fmla="*/ 0 w 30"/>
                  <a:gd name="T7" fmla="*/ 20 h 28"/>
                  <a:gd name="T8" fmla="*/ 0 w 30"/>
                  <a:gd name="T9" fmla="*/ 0 h 28"/>
                </a:gdLst>
                <a:ahLst/>
                <a:cxnLst>
                  <a:cxn ang="0">
                    <a:pos x="T0" y="T1"/>
                  </a:cxn>
                  <a:cxn ang="0">
                    <a:pos x="T2" y="T3"/>
                  </a:cxn>
                  <a:cxn ang="0">
                    <a:pos x="T4" y="T5"/>
                  </a:cxn>
                  <a:cxn ang="0">
                    <a:pos x="T6" y="T7"/>
                  </a:cxn>
                  <a:cxn ang="0">
                    <a:pos x="T8" y="T9"/>
                  </a:cxn>
                </a:cxnLst>
                <a:rect l="0" t="0" r="r" b="b"/>
                <a:pathLst>
                  <a:path w="30" h="28">
                    <a:moveTo>
                      <a:pt x="0" y="0"/>
                    </a:moveTo>
                    <a:lnTo>
                      <a:pt x="30" y="15"/>
                    </a:lnTo>
                    <a:lnTo>
                      <a:pt x="28" y="28"/>
                    </a:lnTo>
                    <a:lnTo>
                      <a:pt x="0" y="20"/>
                    </a:lnTo>
                    <a:lnTo>
                      <a:pt x="0" y="0"/>
                    </a:lnTo>
                    <a:close/>
                  </a:path>
                </a:pathLst>
              </a:custGeom>
              <a:solidFill>
                <a:schemeClr val="accent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584" name="Freeform 506"/>
              <p:cNvSpPr>
                <a:spLocks/>
              </p:cNvSpPr>
              <p:nvPr/>
            </p:nvSpPr>
            <p:spPr bwMode="auto">
              <a:xfrm>
                <a:off x="11820337" y="7290718"/>
                <a:ext cx="28942" cy="28942"/>
              </a:xfrm>
              <a:custGeom>
                <a:avLst/>
                <a:gdLst>
                  <a:gd name="T0" fmla="*/ 29 w 29"/>
                  <a:gd name="T1" fmla="*/ 0 h 28"/>
                  <a:gd name="T2" fmla="*/ 0 w 29"/>
                  <a:gd name="T3" fmla="*/ 15 h 28"/>
                  <a:gd name="T4" fmla="*/ 1 w 29"/>
                  <a:gd name="T5" fmla="*/ 28 h 28"/>
                  <a:gd name="T6" fmla="*/ 29 w 29"/>
                  <a:gd name="T7" fmla="*/ 20 h 28"/>
                  <a:gd name="T8" fmla="*/ 29 w 29"/>
                  <a:gd name="T9" fmla="*/ 0 h 28"/>
                </a:gdLst>
                <a:ahLst/>
                <a:cxnLst>
                  <a:cxn ang="0">
                    <a:pos x="T0" y="T1"/>
                  </a:cxn>
                  <a:cxn ang="0">
                    <a:pos x="T2" y="T3"/>
                  </a:cxn>
                  <a:cxn ang="0">
                    <a:pos x="T4" y="T5"/>
                  </a:cxn>
                  <a:cxn ang="0">
                    <a:pos x="T6" y="T7"/>
                  </a:cxn>
                  <a:cxn ang="0">
                    <a:pos x="T8" y="T9"/>
                  </a:cxn>
                </a:cxnLst>
                <a:rect l="0" t="0" r="r" b="b"/>
                <a:pathLst>
                  <a:path w="29" h="28">
                    <a:moveTo>
                      <a:pt x="29" y="0"/>
                    </a:moveTo>
                    <a:lnTo>
                      <a:pt x="0" y="15"/>
                    </a:lnTo>
                    <a:lnTo>
                      <a:pt x="1" y="28"/>
                    </a:lnTo>
                    <a:lnTo>
                      <a:pt x="29" y="20"/>
                    </a:lnTo>
                    <a:lnTo>
                      <a:pt x="29" y="0"/>
                    </a:lnTo>
                    <a:close/>
                  </a:path>
                </a:pathLst>
              </a:custGeom>
              <a:solidFill>
                <a:schemeClr val="accent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585" name="Freeform 533"/>
              <p:cNvSpPr>
                <a:spLocks/>
              </p:cNvSpPr>
              <p:nvPr/>
            </p:nvSpPr>
            <p:spPr bwMode="auto">
              <a:xfrm>
                <a:off x="10991364" y="7305189"/>
                <a:ext cx="78556" cy="16538"/>
              </a:xfrm>
              <a:custGeom>
                <a:avLst/>
                <a:gdLst>
                  <a:gd name="T0" fmla="*/ 0 w 76"/>
                  <a:gd name="T1" fmla="*/ 10 h 16"/>
                  <a:gd name="T2" fmla="*/ 24 w 76"/>
                  <a:gd name="T3" fmla="*/ 16 h 16"/>
                  <a:gd name="T4" fmla="*/ 76 w 76"/>
                  <a:gd name="T5" fmla="*/ 8 h 16"/>
                  <a:gd name="T6" fmla="*/ 49 w 76"/>
                  <a:gd name="T7" fmla="*/ 0 h 16"/>
                  <a:gd name="T8" fmla="*/ 0 w 76"/>
                  <a:gd name="T9" fmla="*/ 10 h 16"/>
                </a:gdLst>
                <a:ahLst/>
                <a:cxnLst>
                  <a:cxn ang="0">
                    <a:pos x="T0" y="T1"/>
                  </a:cxn>
                  <a:cxn ang="0">
                    <a:pos x="T2" y="T3"/>
                  </a:cxn>
                  <a:cxn ang="0">
                    <a:pos x="T4" y="T5"/>
                  </a:cxn>
                  <a:cxn ang="0">
                    <a:pos x="T6" y="T7"/>
                  </a:cxn>
                  <a:cxn ang="0">
                    <a:pos x="T8" y="T9"/>
                  </a:cxn>
                </a:cxnLst>
                <a:rect l="0" t="0" r="r" b="b"/>
                <a:pathLst>
                  <a:path w="76" h="16">
                    <a:moveTo>
                      <a:pt x="0" y="10"/>
                    </a:moveTo>
                    <a:lnTo>
                      <a:pt x="24" y="16"/>
                    </a:lnTo>
                    <a:lnTo>
                      <a:pt x="76" y="8"/>
                    </a:lnTo>
                    <a:lnTo>
                      <a:pt x="49" y="0"/>
                    </a:lnTo>
                    <a:lnTo>
                      <a:pt x="0" y="10"/>
                    </a:lnTo>
                    <a:close/>
                  </a:path>
                </a:pathLst>
              </a:custGeom>
              <a:solidFill>
                <a:schemeClr val="accent2">
                  <a:lumMod val="50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586" name="Freeform 534"/>
              <p:cNvSpPr>
                <a:spLocks/>
              </p:cNvSpPr>
              <p:nvPr/>
            </p:nvSpPr>
            <p:spPr bwMode="auto">
              <a:xfrm>
                <a:off x="11822404" y="7311391"/>
                <a:ext cx="78556" cy="16538"/>
              </a:xfrm>
              <a:custGeom>
                <a:avLst/>
                <a:gdLst>
                  <a:gd name="T0" fmla="*/ 76 w 76"/>
                  <a:gd name="T1" fmla="*/ 10 h 16"/>
                  <a:gd name="T2" fmla="*/ 51 w 76"/>
                  <a:gd name="T3" fmla="*/ 16 h 16"/>
                  <a:gd name="T4" fmla="*/ 0 w 76"/>
                  <a:gd name="T5" fmla="*/ 8 h 16"/>
                  <a:gd name="T6" fmla="*/ 26 w 76"/>
                  <a:gd name="T7" fmla="*/ 0 h 16"/>
                  <a:gd name="T8" fmla="*/ 76 w 76"/>
                  <a:gd name="T9" fmla="*/ 10 h 16"/>
                </a:gdLst>
                <a:ahLst/>
                <a:cxnLst>
                  <a:cxn ang="0">
                    <a:pos x="T0" y="T1"/>
                  </a:cxn>
                  <a:cxn ang="0">
                    <a:pos x="T2" y="T3"/>
                  </a:cxn>
                  <a:cxn ang="0">
                    <a:pos x="T4" y="T5"/>
                  </a:cxn>
                  <a:cxn ang="0">
                    <a:pos x="T6" y="T7"/>
                  </a:cxn>
                  <a:cxn ang="0">
                    <a:pos x="T8" y="T9"/>
                  </a:cxn>
                </a:cxnLst>
                <a:rect l="0" t="0" r="r" b="b"/>
                <a:pathLst>
                  <a:path w="76" h="16">
                    <a:moveTo>
                      <a:pt x="76" y="10"/>
                    </a:moveTo>
                    <a:lnTo>
                      <a:pt x="51" y="16"/>
                    </a:lnTo>
                    <a:lnTo>
                      <a:pt x="0" y="8"/>
                    </a:lnTo>
                    <a:lnTo>
                      <a:pt x="26" y="0"/>
                    </a:lnTo>
                    <a:lnTo>
                      <a:pt x="76" y="10"/>
                    </a:lnTo>
                    <a:close/>
                  </a:path>
                </a:pathLst>
              </a:custGeom>
              <a:solidFill>
                <a:schemeClr val="accent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587" name="Freeform 561"/>
              <p:cNvSpPr>
                <a:spLocks/>
              </p:cNvSpPr>
              <p:nvPr/>
            </p:nvSpPr>
            <p:spPr bwMode="auto">
              <a:xfrm>
                <a:off x="10950018" y="7280382"/>
                <a:ext cx="41345" cy="35144"/>
              </a:xfrm>
              <a:custGeom>
                <a:avLst/>
                <a:gdLst>
                  <a:gd name="T0" fmla="*/ 0 w 41"/>
                  <a:gd name="T1" fmla="*/ 0 h 33"/>
                  <a:gd name="T2" fmla="*/ 41 w 41"/>
                  <a:gd name="T3" fmla="*/ 15 h 33"/>
                  <a:gd name="T4" fmla="*/ 41 w 41"/>
                  <a:gd name="T5" fmla="*/ 33 h 33"/>
                  <a:gd name="T6" fmla="*/ 1 w 41"/>
                  <a:gd name="T7" fmla="*/ 24 h 33"/>
                  <a:gd name="T8" fmla="*/ 0 w 41"/>
                  <a:gd name="T9" fmla="*/ 0 h 33"/>
                </a:gdLst>
                <a:ahLst/>
                <a:cxnLst>
                  <a:cxn ang="0">
                    <a:pos x="T0" y="T1"/>
                  </a:cxn>
                  <a:cxn ang="0">
                    <a:pos x="T2" y="T3"/>
                  </a:cxn>
                  <a:cxn ang="0">
                    <a:pos x="T4" y="T5"/>
                  </a:cxn>
                  <a:cxn ang="0">
                    <a:pos x="T6" y="T7"/>
                  </a:cxn>
                  <a:cxn ang="0">
                    <a:pos x="T8" y="T9"/>
                  </a:cxn>
                </a:cxnLst>
                <a:rect l="0" t="0" r="r" b="b"/>
                <a:pathLst>
                  <a:path w="41" h="33">
                    <a:moveTo>
                      <a:pt x="0" y="0"/>
                    </a:moveTo>
                    <a:lnTo>
                      <a:pt x="41" y="15"/>
                    </a:lnTo>
                    <a:lnTo>
                      <a:pt x="41" y="33"/>
                    </a:lnTo>
                    <a:lnTo>
                      <a:pt x="1" y="24"/>
                    </a:lnTo>
                    <a:lnTo>
                      <a:pt x="0" y="0"/>
                    </a:lnTo>
                    <a:close/>
                  </a:path>
                </a:pathLst>
              </a:custGeom>
              <a:solidFill>
                <a:schemeClr val="accent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588" name="Freeform 562"/>
              <p:cNvSpPr>
                <a:spLocks/>
              </p:cNvSpPr>
              <p:nvPr/>
            </p:nvSpPr>
            <p:spPr bwMode="auto">
              <a:xfrm>
                <a:off x="11900960" y="7286584"/>
                <a:ext cx="43413" cy="33076"/>
              </a:xfrm>
              <a:custGeom>
                <a:avLst/>
                <a:gdLst>
                  <a:gd name="T0" fmla="*/ 41 w 41"/>
                  <a:gd name="T1" fmla="*/ 0 h 34"/>
                  <a:gd name="T2" fmla="*/ 0 w 41"/>
                  <a:gd name="T3" fmla="*/ 17 h 34"/>
                  <a:gd name="T4" fmla="*/ 0 w 41"/>
                  <a:gd name="T5" fmla="*/ 34 h 34"/>
                  <a:gd name="T6" fmla="*/ 39 w 41"/>
                  <a:gd name="T7" fmla="*/ 26 h 34"/>
                  <a:gd name="T8" fmla="*/ 41 w 41"/>
                  <a:gd name="T9" fmla="*/ 0 h 34"/>
                </a:gdLst>
                <a:ahLst/>
                <a:cxnLst>
                  <a:cxn ang="0">
                    <a:pos x="T0" y="T1"/>
                  </a:cxn>
                  <a:cxn ang="0">
                    <a:pos x="T2" y="T3"/>
                  </a:cxn>
                  <a:cxn ang="0">
                    <a:pos x="T4" y="T5"/>
                  </a:cxn>
                  <a:cxn ang="0">
                    <a:pos x="T6" y="T7"/>
                  </a:cxn>
                  <a:cxn ang="0">
                    <a:pos x="T8" y="T9"/>
                  </a:cxn>
                </a:cxnLst>
                <a:rect l="0" t="0" r="r" b="b"/>
                <a:pathLst>
                  <a:path w="41" h="34">
                    <a:moveTo>
                      <a:pt x="41" y="0"/>
                    </a:moveTo>
                    <a:lnTo>
                      <a:pt x="0" y="17"/>
                    </a:lnTo>
                    <a:lnTo>
                      <a:pt x="0" y="34"/>
                    </a:lnTo>
                    <a:lnTo>
                      <a:pt x="39" y="26"/>
                    </a:lnTo>
                    <a:lnTo>
                      <a:pt x="41" y="0"/>
                    </a:lnTo>
                    <a:close/>
                  </a:path>
                </a:pathLst>
              </a:custGeom>
              <a:solidFill>
                <a:schemeClr val="accent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589" name="Freeform 563"/>
              <p:cNvSpPr>
                <a:spLocks/>
              </p:cNvSpPr>
              <p:nvPr/>
            </p:nvSpPr>
            <p:spPr bwMode="auto">
              <a:xfrm>
                <a:off x="11115400" y="7294853"/>
                <a:ext cx="103363" cy="51682"/>
              </a:xfrm>
              <a:custGeom>
                <a:avLst/>
                <a:gdLst>
                  <a:gd name="T0" fmla="*/ 0 w 100"/>
                  <a:gd name="T1" fmla="*/ 33 h 49"/>
                  <a:gd name="T2" fmla="*/ 100 w 100"/>
                  <a:gd name="T3" fmla="*/ 0 h 49"/>
                  <a:gd name="T4" fmla="*/ 95 w 100"/>
                  <a:gd name="T5" fmla="*/ 22 h 49"/>
                  <a:gd name="T6" fmla="*/ 0 w 100"/>
                  <a:gd name="T7" fmla="*/ 49 h 49"/>
                  <a:gd name="T8" fmla="*/ 0 w 100"/>
                  <a:gd name="T9" fmla="*/ 33 h 49"/>
                </a:gdLst>
                <a:ahLst/>
                <a:cxnLst>
                  <a:cxn ang="0">
                    <a:pos x="T0" y="T1"/>
                  </a:cxn>
                  <a:cxn ang="0">
                    <a:pos x="T2" y="T3"/>
                  </a:cxn>
                  <a:cxn ang="0">
                    <a:pos x="T4" y="T5"/>
                  </a:cxn>
                  <a:cxn ang="0">
                    <a:pos x="T6" y="T7"/>
                  </a:cxn>
                  <a:cxn ang="0">
                    <a:pos x="T8" y="T9"/>
                  </a:cxn>
                </a:cxnLst>
                <a:rect l="0" t="0" r="r" b="b"/>
                <a:pathLst>
                  <a:path w="100" h="49">
                    <a:moveTo>
                      <a:pt x="0" y="33"/>
                    </a:moveTo>
                    <a:lnTo>
                      <a:pt x="100" y="0"/>
                    </a:lnTo>
                    <a:lnTo>
                      <a:pt x="95" y="22"/>
                    </a:lnTo>
                    <a:lnTo>
                      <a:pt x="0" y="49"/>
                    </a:lnTo>
                    <a:lnTo>
                      <a:pt x="0" y="33"/>
                    </a:lnTo>
                    <a:close/>
                  </a:path>
                </a:pathLst>
              </a:custGeom>
              <a:solidFill>
                <a:schemeClr val="accent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590" name="Freeform 564"/>
              <p:cNvSpPr>
                <a:spLocks/>
              </p:cNvSpPr>
              <p:nvPr/>
            </p:nvSpPr>
            <p:spPr bwMode="auto">
              <a:xfrm>
                <a:off x="11673561" y="7301054"/>
                <a:ext cx="103363" cy="51682"/>
              </a:xfrm>
              <a:custGeom>
                <a:avLst/>
                <a:gdLst>
                  <a:gd name="T0" fmla="*/ 100 w 100"/>
                  <a:gd name="T1" fmla="*/ 35 h 51"/>
                  <a:gd name="T2" fmla="*/ 0 w 100"/>
                  <a:gd name="T3" fmla="*/ 0 h 51"/>
                  <a:gd name="T4" fmla="*/ 4 w 100"/>
                  <a:gd name="T5" fmla="*/ 23 h 51"/>
                  <a:gd name="T6" fmla="*/ 100 w 100"/>
                  <a:gd name="T7" fmla="*/ 51 h 51"/>
                  <a:gd name="T8" fmla="*/ 100 w 100"/>
                  <a:gd name="T9" fmla="*/ 35 h 51"/>
                </a:gdLst>
                <a:ahLst/>
                <a:cxnLst>
                  <a:cxn ang="0">
                    <a:pos x="T0" y="T1"/>
                  </a:cxn>
                  <a:cxn ang="0">
                    <a:pos x="T2" y="T3"/>
                  </a:cxn>
                  <a:cxn ang="0">
                    <a:pos x="T4" y="T5"/>
                  </a:cxn>
                  <a:cxn ang="0">
                    <a:pos x="T6" y="T7"/>
                  </a:cxn>
                  <a:cxn ang="0">
                    <a:pos x="T8" y="T9"/>
                  </a:cxn>
                </a:cxnLst>
                <a:rect l="0" t="0" r="r" b="b"/>
                <a:pathLst>
                  <a:path w="100" h="51">
                    <a:moveTo>
                      <a:pt x="100" y="35"/>
                    </a:moveTo>
                    <a:lnTo>
                      <a:pt x="0" y="0"/>
                    </a:lnTo>
                    <a:lnTo>
                      <a:pt x="4" y="23"/>
                    </a:lnTo>
                    <a:lnTo>
                      <a:pt x="100" y="51"/>
                    </a:lnTo>
                    <a:lnTo>
                      <a:pt x="100" y="35"/>
                    </a:lnTo>
                    <a:close/>
                  </a:path>
                </a:pathLst>
              </a:custGeom>
              <a:solidFill>
                <a:schemeClr val="accent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591" name="Freeform 426"/>
              <p:cNvSpPr>
                <a:spLocks/>
              </p:cNvSpPr>
              <p:nvPr/>
            </p:nvSpPr>
            <p:spPr bwMode="auto">
              <a:xfrm>
                <a:off x="11028574" y="7323794"/>
                <a:ext cx="47547" cy="816569"/>
              </a:xfrm>
              <a:custGeom>
                <a:avLst/>
                <a:gdLst>
                  <a:gd name="T0" fmla="*/ 0 w 46"/>
                  <a:gd name="T1" fmla="*/ 0 h 791"/>
                  <a:gd name="T2" fmla="*/ 3 w 46"/>
                  <a:gd name="T3" fmla="*/ 788 h 791"/>
                  <a:gd name="T4" fmla="*/ 46 w 46"/>
                  <a:gd name="T5" fmla="*/ 791 h 791"/>
                  <a:gd name="T6" fmla="*/ 39 w 46"/>
                  <a:gd name="T7" fmla="*/ 0 h 791"/>
                  <a:gd name="T8" fmla="*/ 0 w 46"/>
                  <a:gd name="T9" fmla="*/ 0 h 791"/>
                </a:gdLst>
                <a:ahLst/>
                <a:cxnLst>
                  <a:cxn ang="0">
                    <a:pos x="T0" y="T1"/>
                  </a:cxn>
                  <a:cxn ang="0">
                    <a:pos x="T2" y="T3"/>
                  </a:cxn>
                  <a:cxn ang="0">
                    <a:pos x="T4" y="T5"/>
                  </a:cxn>
                  <a:cxn ang="0">
                    <a:pos x="T6" y="T7"/>
                  </a:cxn>
                  <a:cxn ang="0">
                    <a:pos x="T8" y="T9"/>
                  </a:cxn>
                </a:cxnLst>
                <a:rect l="0" t="0" r="r" b="b"/>
                <a:pathLst>
                  <a:path w="46" h="791">
                    <a:moveTo>
                      <a:pt x="0" y="0"/>
                    </a:moveTo>
                    <a:lnTo>
                      <a:pt x="3" y="788"/>
                    </a:lnTo>
                    <a:lnTo>
                      <a:pt x="46" y="791"/>
                    </a:lnTo>
                    <a:lnTo>
                      <a:pt x="39" y="0"/>
                    </a:lnTo>
                    <a:lnTo>
                      <a:pt x="0" y="0"/>
                    </a:lnTo>
                    <a:close/>
                  </a:path>
                </a:pathLst>
              </a:cu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592" name="Freeform 427"/>
              <p:cNvSpPr>
                <a:spLocks/>
              </p:cNvSpPr>
              <p:nvPr/>
            </p:nvSpPr>
            <p:spPr bwMode="auto">
              <a:xfrm>
                <a:off x="11816202" y="7327929"/>
                <a:ext cx="49614" cy="818637"/>
              </a:xfrm>
              <a:custGeom>
                <a:avLst/>
                <a:gdLst>
                  <a:gd name="T0" fmla="*/ 47 w 47"/>
                  <a:gd name="T1" fmla="*/ 0 h 791"/>
                  <a:gd name="T2" fmla="*/ 44 w 47"/>
                  <a:gd name="T3" fmla="*/ 788 h 791"/>
                  <a:gd name="T4" fmla="*/ 0 w 47"/>
                  <a:gd name="T5" fmla="*/ 791 h 791"/>
                  <a:gd name="T6" fmla="*/ 8 w 47"/>
                  <a:gd name="T7" fmla="*/ 0 h 791"/>
                  <a:gd name="T8" fmla="*/ 47 w 47"/>
                  <a:gd name="T9" fmla="*/ 0 h 791"/>
                </a:gdLst>
                <a:ahLst/>
                <a:cxnLst>
                  <a:cxn ang="0">
                    <a:pos x="T0" y="T1"/>
                  </a:cxn>
                  <a:cxn ang="0">
                    <a:pos x="T2" y="T3"/>
                  </a:cxn>
                  <a:cxn ang="0">
                    <a:pos x="T4" y="T5"/>
                  </a:cxn>
                  <a:cxn ang="0">
                    <a:pos x="T6" y="T7"/>
                  </a:cxn>
                  <a:cxn ang="0">
                    <a:pos x="T8" y="T9"/>
                  </a:cxn>
                </a:cxnLst>
                <a:rect l="0" t="0" r="r" b="b"/>
                <a:pathLst>
                  <a:path w="47" h="791">
                    <a:moveTo>
                      <a:pt x="47" y="0"/>
                    </a:moveTo>
                    <a:lnTo>
                      <a:pt x="44" y="788"/>
                    </a:lnTo>
                    <a:lnTo>
                      <a:pt x="0" y="791"/>
                    </a:lnTo>
                    <a:lnTo>
                      <a:pt x="8" y="0"/>
                    </a:lnTo>
                    <a:lnTo>
                      <a:pt x="47" y="0"/>
                    </a:lnTo>
                    <a:close/>
                  </a:path>
                </a:pathLst>
              </a:cu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593" name="Rectangle 434"/>
              <p:cNvSpPr>
                <a:spLocks noChangeArrowheads="1"/>
              </p:cNvSpPr>
              <p:nvPr/>
            </p:nvSpPr>
            <p:spPr bwMode="auto">
              <a:xfrm>
                <a:off x="11295252" y="7348602"/>
                <a:ext cx="93027" cy="31009"/>
              </a:xfrm>
              <a:prstGeom prst="rect">
                <a:avLst/>
              </a:prstGeom>
              <a:solidFill>
                <a:schemeClr val="accent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594" name="Rectangle 435"/>
              <p:cNvSpPr>
                <a:spLocks noChangeArrowheads="1"/>
              </p:cNvSpPr>
              <p:nvPr/>
            </p:nvSpPr>
            <p:spPr bwMode="auto">
              <a:xfrm>
                <a:off x="11295252" y="7782727"/>
                <a:ext cx="93027" cy="33076"/>
              </a:xfrm>
              <a:prstGeom prst="rect">
                <a:avLst/>
              </a:prstGeom>
              <a:solidFill>
                <a:schemeClr val="accent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595" name="Rectangle 436"/>
              <p:cNvSpPr>
                <a:spLocks noChangeArrowheads="1"/>
              </p:cNvSpPr>
              <p:nvPr/>
            </p:nvSpPr>
            <p:spPr bwMode="auto">
              <a:xfrm>
                <a:off x="11291117" y="7489175"/>
                <a:ext cx="93027" cy="31009"/>
              </a:xfrm>
              <a:prstGeom prst="rect">
                <a:avLst/>
              </a:prstGeom>
              <a:solidFill>
                <a:schemeClr val="accent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596" name="Rectangle 437"/>
              <p:cNvSpPr>
                <a:spLocks noChangeArrowheads="1"/>
              </p:cNvSpPr>
              <p:nvPr/>
            </p:nvSpPr>
            <p:spPr bwMode="auto">
              <a:xfrm>
                <a:off x="11291117" y="7925368"/>
                <a:ext cx="93027" cy="31009"/>
              </a:xfrm>
              <a:prstGeom prst="rect">
                <a:avLst/>
              </a:prstGeom>
              <a:solidFill>
                <a:schemeClr val="accent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597" name="Rectangle 438"/>
              <p:cNvSpPr>
                <a:spLocks noChangeArrowheads="1"/>
              </p:cNvSpPr>
              <p:nvPr/>
            </p:nvSpPr>
            <p:spPr bwMode="auto">
              <a:xfrm>
                <a:off x="11291117" y="7633884"/>
                <a:ext cx="93027" cy="31009"/>
              </a:xfrm>
              <a:prstGeom prst="rect">
                <a:avLst/>
              </a:prstGeom>
              <a:solidFill>
                <a:schemeClr val="accent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598" name="Rectangle 439"/>
              <p:cNvSpPr>
                <a:spLocks noChangeArrowheads="1"/>
              </p:cNvSpPr>
              <p:nvPr/>
            </p:nvSpPr>
            <p:spPr bwMode="auto">
              <a:xfrm>
                <a:off x="11291117" y="8070076"/>
                <a:ext cx="93027" cy="31009"/>
              </a:xfrm>
              <a:prstGeom prst="rect">
                <a:avLst/>
              </a:prstGeom>
              <a:solidFill>
                <a:schemeClr val="accent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599" name="Rectangle 441"/>
              <p:cNvSpPr>
                <a:spLocks noChangeArrowheads="1"/>
              </p:cNvSpPr>
              <p:nvPr/>
            </p:nvSpPr>
            <p:spPr bwMode="auto">
              <a:xfrm>
                <a:off x="11295252" y="7423023"/>
                <a:ext cx="93027" cy="31009"/>
              </a:xfrm>
              <a:prstGeom prst="rect">
                <a:avLst/>
              </a:prstGeom>
              <a:solidFill>
                <a:schemeClr val="accent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600" name="Rectangle 442"/>
              <p:cNvSpPr>
                <a:spLocks noChangeArrowheads="1"/>
              </p:cNvSpPr>
              <p:nvPr/>
            </p:nvSpPr>
            <p:spPr bwMode="auto">
              <a:xfrm>
                <a:off x="11295252" y="7859215"/>
                <a:ext cx="93027" cy="31009"/>
              </a:xfrm>
              <a:prstGeom prst="rect">
                <a:avLst/>
              </a:prstGeom>
              <a:solidFill>
                <a:schemeClr val="accent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601" name="Rectangle 443"/>
              <p:cNvSpPr>
                <a:spLocks noChangeArrowheads="1"/>
              </p:cNvSpPr>
              <p:nvPr/>
            </p:nvSpPr>
            <p:spPr bwMode="auto">
              <a:xfrm>
                <a:off x="11291117" y="7567731"/>
                <a:ext cx="93027" cy="31009"/>
              </a:xfrm>
              <a:prstGeom prst="rect">
                <a:avLst/>
              </a:prstGeom>
              <a:solidFill>
                <a:schemeClr val="accent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602" name="Rectangle 444"/>
              <p:cNvSpPr>
                <a:spLocks noChangeArrowheads="1"/>
              </p:cNvSpPr>
              <p:nvPr/>
            </p:nvSpPr>
            <p:spPr bwMode="auto">
              <a:xfrm>
                <a:off x="11291117" y="8001857"/>
                <a:ext cx="93027" cy="31009"/>
              </a:xfrm>
              <a:prstGeom prst="rect">
                <a:avLst/>
              </a:prstGeom>
              <a:solidFill>
                <a:schemeClr val="accent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603" name="Rectangle 445"/>
              <p:cNvSpPr>
                <a:spLocks noChangeArrowheads="1"/>
              </p:cNvSpPr>
              <p:nvPr/>
            </p:nvSpPr>
            <p:spPr bwMode="auto">
              <a:xfrm>
                <a:off x="11291117" y="7708305"/>
                <a:ext cx="93027" cy="31009"/>
              </a:xfrm>
              <a:prstGeom prst="rect">
                <a:avLst/>
              </a:prstGeom>
              <a:solidFill>
                <a:schemeClr val="accent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604" name="Rectangle 446"/>
              <p:cNvSpPr>
                <a:spLocks noChangeArrowheads="1"/>
              </p:cNvSpPr>
              <p:nvPr/>
            </p:nvSpPr>
            <p:spPr bwMode="auto">
              <a:xfrm>
                <a:off x="11291117" y="8142431"/>
                <a:ext cx="93027" cy="31009"/>
              </a:xfrm>
              <a:prstGeom prst="rect">
                <a:avLst/>
              </a:prstGeom>
              <a:solidFill>
                <a:schemeClr val="accent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605" name="Freeform 447"/>
              <p:cNvSpPr>
                <a:spLocks/>
              </p:cNvSpPr>
              <p:nvPr/>
            </p:nvSpPr>
            <p:spPr bwMode="auto">
              <a:xfrm>
                <a:off x="11295252" y="7379610"/>
                <a:ext cx="93027" cy="8269"/>
              </a:xfrm>
              <a:custGeom>
                <a:avLst/>
                <a:gdLst>
                  <a:gd name="T0" fmla="*/ 0 w 88"/>
                  <a:gd name="T1" fmla="*/ 1 h 8"/>
                  <a:gd name="T2" fmla="*/ 4 w 88"/>
                  <a:gd name="T3" fmla="*/ 8 h 8"/>
                  <a:gd name="T4" fmla="*/ 78 w 88"/>
                  <a:gd name="T5" fmla="*/ 8 h 8"/>
                  <a:gd name="T6" fmla="*/ 88 w 88"/>
                  <a:gd name="T7" fmla="*/ 0 h 8"/>
                  <a:gd name="T8" fmla="*/ 0 w 88"/>
                  <a:gd name="T9" fmla="*/ 1 h 8"/>
                </a:gdLst>
                <a:ahLst/>
                <a:cxnLst>
                  <a:cxn ang="0">
                    <a:pos x="T0" y="T1"/>
                  </a:cxn>
                  <a:cxn ang="0">
                    <a:pos x="T2" y="T3"/>
                  </a:cxn>
                  <a:cxn ang="0">
                    <a:pos x="T4" y="T5"/>
                  </a:cxn>
                  <a:cxn ang="0">
                    <a:pos x="T6" y="T7"/>
                  </a:cxn>
                  <a:cxn ang="0">
                    <a:pos x="T8" y="T9"/>
                  </a:cxn>
                </a:cxnLst>
                <a:rect l="0" t="0" r="r" b="b"/>
                <a:pathLst>
                  <a:path w="88" h="8">
                    <a:moveTo>
                      <a:pt x="0" y="1"/>
                    </a:moveTo>
                    <a:lnTo>
                      <a:pt x="4" y="8"/>
                    </a:lnTo>
                    <a:lnTo>
                      <a:pt x="78" y="8"/>
                    </a:lnTo>
                    <a:lnTo>
                      <a:pt x="88" y="0"/>
                    </a:lnTo>
                    <a:lnTo>
                      <a:pt x="0" y="1"/>
                    </a:lnTo>
                    <a:close/>
                  </a:path>
                </a:pathLst>
              </a:cu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606" name="Freeform 448"/>
              <p:cNvSpPr>
                <a:spLocks/>
              </p:cNvSpPr>
              <p:nvPr/>
            </p:nvSpPr>
            <p:spPr bwMode="auto">
              <a:xfrm>
                <a:off x="11295252" y="7813735"/>
                <a:ext cx="93027" cy="10336"/>
              </a:xfrm>
              <a:custGeom>
                <a:avLst/>
                <a:gdLst>
                  <a:gd name="T0" fmla="*/ 0 w 88"/>
                  <a:gd name="T1" fmla="*/ 1 h 9"/>
                  <a:gd name="T2" fmla="*/ 4 w 88"/>
                  <a:gd name="T3" fmla="*/ 9 h 9"/>
                  <a:gd name="T4" fmla="*/ 78 w 88"/>
                  <a:gd name="T5" fmla="*/ 9 h 9"/>
                  <a:gd name="T6" fmla="*/ 88 w 88"/>
                  <a:gd name="T7" fmla="*/ 0 h 9"/>
                  <a:gd name="T8" fmla="*/ 0 w 88"/>
                  <a:gd name="T9" fmla="*/ 1 h 9"/>
                </a:gdLst>
                <a:ahLst/>
                <a:cxnLst>
                  <a:cxn ang="0">
                    <a:pos x="T0" y="T1"/>
                  </a:cxn>
                  <a:cxn ang="0">
                    <a:pos x="T2" y="T3"/>
                  </a:cxn>
                  <a:cxn ang="0">
                    <a:pos x="T4" y="T5"/>
                  </a:cxn>
                  <a:cxn ang="0">
                    <a:pos x="T6" y="T7"/>
                  </a:cxn>
                  <a:cxn ang="0">
                    <a:pos x="T8" y="T9"/>
                  </a:cxn>
                </a:cxnLst>
                <a:rect l="0" t="0" r="r" b="b"/>
                <a:pathLst>
                  <a:path w="88" h="9">
                    <a:moveTo>
                      <a:pt x="0" y="1"/>
                    </a:moveTo>
                    <a:lnTo>
                      <a:pt x="4" y="9"/>
                    </a:lnTo>
                    <a:lnTo>
                      <a:pt x="78" y="9"/>
                    </a:lnTo>
                    <a:lnTo>
                      <a:pt x="88" y="0"/>
                    </a:lnTo>
                    <a:lnTo>
                      <a:pt x="0" y="1"/>
                    </a:lnTo>
                    <a:close/>
                  </a:path>
                </a:pathLst>
              </a:cu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607" name="Freeform 449"/>
              <p:cNvSpPr>
                <a:spLocks/>
              </p:cNvSpPr>
              <p:nvPr/>
            </p:nvSpPr>
            <p:spPr bwMode="auto">
              <a:xfrm>
                <a:off x="11293184" y="7520184"/>
                <a:ext cx="88893" cy="8269"/>
              </a:xfrm>
              <a:custGeom>
                <a:avLst/>
                <a:gdLst>
                  <a:gd name="T0" fmla="*/ 0 w 88"/>
                  <a:gd name="T1" fmla="*/ 1 h 9"/>
                  <a:gd name="T2" fmla="*/ 5 w 88"/>
                  <a:gd name="T3" fmla="*/ 9 h 9"/>
                  <a:gd name="T4" fmla="*/ 78 w 88"/>
                  <a:gd name="T5" fmla="*/ 9 h 9"/>
                  <a:gd name="T6" fmla="*/ 88 w 88"/>
                  <a:gd name="T7" fmla="*/ 0 h 9"/>
                  <a:gd name="T8" fmla="*/ 0 w 88"/>
                  <a:gd name="T9" fmla="*/ 1 h 9"/>
                </a:gdLst>
                <a:ahLst/>
                <a:cxnLst>
                  <a:cxn ang="0">
                    <a:pos x="T0" y="T1"/>
                  </a:cxn>
                  <a:cxn ang="0">
                    <a:pos x="T2" y="T3"/>
                  </a:cxn>
                  <a:cxn ang="0">
                    <a:pos x="T4" y="T5"/>
                  </a:cxn>
                  <a:cxn ang="0">
                    <a:pos x="T6" y="T7"/>
                  </a:cxn>
                  <a:cxn ang="0">
                    <a:pos x="T8" y="T9"/>
                  </a:cxn>
                </a:cxnLst>
                <a:rect l="0" t="0" r="r" b="b"/>
                <a:pathLst>
                  <a:path w="88" h="9">
                    <a:moveTo>
                      <a:pt x="0" y="1"/>
                    </a:moveTo>
                    <a:lnTo>
                      <a:pt x="5" y="9"/>
                    </a:lnTo>
                    <a:lnTo>
                      <a:pt x="78" y="9"/>
                    </a:lnTo>
                    <a:lnTo>
                      <a:pt x="88" y="0"/>
                    </a:lnTo>
                    <a:lnTo>
                      <a:pt x="0" y="1"/>
                    </a:lnTo>
                    <a:close/>
                  </a:path>
                </a:pathLst>
              </a:cu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608" name="Freeform 450"/>
              <p:cNvSpPr>
                <a:spLocks/>
              </p:cNvSpPr>
              <p:nvPr/>
            </p:nvSpPr>
            <p:spPr bwMode="auto">
              <a:xfrm>
                <a:off x="11293184" y="7954310"/>
                <a:ext cx="88893" cy="8269"/>
              </a:xfrm>
              <a:custGeom>
                <a:avLst/>
                <a:gdLst>
                  <a:gd name="T0" fmla="*/ 0 w 88"/>
                  <a:gd name="T1" fmla="*/ 1 h 8"/>
                  <a:gd name="T2" fmla="*/ 5 w 88"/>
                  <a:gd name="T3" fmla="*/ 8 h 8"/>
                  <a:gd name="T4" fmla="*/ 78 w 88"/>
                  <a:gd name="T5" fmla="*/ 8 h 8"/>
                  <a:gd name="T6" fmla="*/ 88 w 88"/>
                  <a:gd name="T7" fmla="*/ 0 h 8"/>
                  <a:gd name="T8" fmla="*/ 0 w 88"/>
                  <a:gd name="T9" fmla="*/ 1 h 8"/>
                </a:gdLst>
                <a:ahLst/>
                <a:cxnLst>
                  <a:cxn ang="0">
                    <a:pos x="T0" y="T1"/>
                  </a:cxn>
                  <a:cxn ang="0">
                    <a:pos x="T2" y="T3"/>
                  </a:cxn>
                  <a:cxn ang="0">
                    <a:pos x="T4" y="T5"/>
                  </a:cxn>
                  <a:cxn ang="0">
                    <a:pos x="T6" y="T7"/>
                  </a:cxn>
                  <a:cxn ang="0">
                    <a:pos x="T8" y="T9"/>
                  </a:cxn>
                </a:cxnLst>
                <a:rect l="0" t="0" r="r" b="b"/>
                <a:pathLst>
                  <a:path w="88" h="8">
                    <a:moveTo>
                      <a:pt x="0" y="1"/>
                    </a:moveTo>
                    <a:lnTo>
                      <a:pt x="5" y="8"/>
                    </a:lnTo>
                    <a:lnTo>
                      <a:pt x="78" y="8"/>
                    </a:lnTo>
                    <a:lnTo>
                      <a:pt x="88" y="0"/>
                    </a:lnTo>
                    <a:lnTo>
                      <a:pt x="0" y="1"/>
                    </a:lnTo>
                    <a:close/>
                  </a:path>
                </a:pathLst>
              </a:cu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609" name="Freeform 451"/>
              <p:cNvSpPr>
                <a:spLocks/>
              </p:cNvSpPr>
              <p:nvPr/>
            </p:nvSpPr>
            <p:spPr bwMode="auto">
              <a:xfrm>
                <a:off x="11293184" y="7662825"/>
                <a:ext cx="88893" cy="10336"/>
              </a:xfrm>
              <a:custGeom>
                <a:avLst/>
                <a:gdLst>
                  <a:gd name="T0" fmla="*/ 0 w 88"/>
                  <a:gd name="T1" fmla="*/ 1 h 9"/>
                  <a:gd name="T2" fmla="*/ 5 w 88"/>
                  <a:gd name="T3" fmla="*/ 9 h 9"/>
                  <a:gd name="T4" fmla="*/ 78 w 88"/>
                  <a:gd name="T5" fmla="*/ 9 h 9"/>
                  <a:gd name="T6" fmla="*/ 88 w 88"/>
                  <a:gd name="T7" fmla="*/ 0 h 9"/>
                  <a:gd name="T8" fmla="*/ 0 w 88"/>
                  <a:gd name="T9" fmla="*/ 1 h 9"/>
                </a:gdLst>
                <a:ahLst/>
                <a:cxnLst>
                  <a:cxn ang="0">
                    <a:pos x="T0" y="T1"/>
                  </a:cxn>
                  <a:cxn ang="0">
                    <a:pos x="T2" y="T3"/>
                  </a:cxn>
                  <a:cxn ang="0">
                    <a:pos x="T4" y="T5"/>
                  </a:cxn>
                  <a:cxn ang="0">
                    <a:pos x="T6" y="T7"/>
                  </a:cxn>
                  <a:cxn ang="0">
                    <a:pos x="T8" y="T9"/>
                  </a:cxn>
                </a:cxnLst>
                <a:rect l="0" t="0" r="r" b="b"/>
                <a:pathLst>
                  <a:path w="88" h="9">
                    <a:moveTo>
                      <a:pt x="0" y="1"/>
                    </a:moveTo>
                    <a:lnTo>
                      <a:pt x="5" y="9"/>
                    </a:lnTo>
                    <a:lnTo>
                      <a:pt x="78" y="9"/>
                    </a:lnTo>
                    <a:lnTo>
                      <a:pt x="88" y="0"/>
                    </a:lnTo>
                    <a:lnTo>
                      <a:pt x="0" y="1"/>
                    </a:lnTo>
                    <a:close/>
                  </a:path>
                </a:pathLst>
              </a:cu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610" name="Freeform 452"/>
              <p:cNvSpPr>
                <a:spLocks/>
              </p:cNvSpPr>
              <p:nvPr/>
            </p:nvSpPr>
            <p:spPr bwMode="auto">
              <a:xfrm>
                <a:off x="11293184" y="8099018"/>
                <a:ext cx="88893" cy="8269"/>
              </a:xfrm>
              <a:custGeom>
                <a:avLst/>
                <a:gdLst>
                  <a:gd name="T0" fmla="*/ 0 w 88"/>
                  <a:gd name="T1" fmla="*/ 1 h 8"/>
                  <a:gd name="T2" fmla="*/ 5 w 88"/>
                  <a:gd name="T3" fmla="*/ 8 h 8"/>
                  <a:gd name="T4" fmla="*/ 78 w 88"/>
                  <a:gd name="T5" fmla="*/ 8 h 8"/>
                  <a:gd name="T6" fmla="*/ 88 w 88"/>
                  <a:gd name="T7" fmla="*/ 0 h 8"/>
                  <a:gd name="T8" fmla="*/ 0 w 88"/>
                  <a:gd name="T9" fmla="*/ 1 h 8"/>
                </a:gdLst>
                <a:ahLst/>
                <a:cxnLst>
                  <a:cxn ang="0">
                    <a:pos x="T0" y="T1"/>
                  </a:cxn>
                  <a:cxn ang="0">
                    <a:pos x="T2" y="T3"/>
                  </a:cxn>
                  <a:cxn ang="0">
                    <a:pos x="T4" y="T5"/>
                  </a:cxn>
                  <a:cxn ang="0">
                    <a:pos x="T6" y="T7"/>
                  </a:cxn>
                  <a:cxn ang="0">
                    <a:pos x="T8" y="T9"/>
                  </a:cxn>
                </a:cxnLst>
                <a:rect l="0" t="0" r="r" b="b"/>
                <a:pathLst>
                  <a:path w="88" h="8">
                    <a:moveTo>
                      <a:pt x="0" y="1"/>
                    </a:moveTo>
                    <a:lnTo>
                      <a:pt x="5" y="8"/>
                    </a:lnTo>
                    <a:lnTo>
                      <a:pt x="78" y="8"/>
                    </a:lnTo>
                    <a:lnTo>
                      <a:pt x="88" y="0"/>
                    </a:lnTo>
                    <a:lnTo>
                      <a:pt x="0" y="1"/>
                    </a:lnTo>
                    <a:close/>
                  </a:path>
                </a:pathLst>
              </a:cu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611" name="Freeform 454"/>
              <p:cNvSpPr>
                <a:spLocks/>
              </p:cNvSpPr>
              <p:nvPr/>
            </p:nvSpPr>
            <p:spPr bwMode="auto">
              <a:xfrm>
                <a:off x="11295252" y="7451965"/>
                <a:ext cx="93027" cy="8269"/>
              </a:xfrm>
              <a:custGeom>
                <a:avLst/>
                <a:gdLst>
                  <a:gd name="T0" fmla="*/ 0 w 88"/>
                  <a:gd name="T1" fmla="*/ 1 h 8"/>
                  <a:gd name="T2" fmla="*/ 4 w 88"/>
                  <a:gd name="T3" fmla="*/ 8 h 8"/>
                  <a:gd name="T4" fmla="*/ 78 w 88"/>
                  <a:gd name="T5" fmla="*/ 8 h 8"/>
                  <a:gd name="T6" fmla="*/ 88 w 88"/>
                  <a:gd name="T7" fmla="*/ 0 h 8"/>
                  <a:gd name="T8" fmla="*/ 0 w 88"/>
                  <a:gd name="T9" fmla="*/ 1 h 8"/>
                </a:gdLst>
                <a:ahLst/>
                <a:cxnLst>
                  <a:cxn ang="0">
                    <a:pos x="T0" y="T1"/>
                  </a:cxn>
                  <a:cxn ang="0">
                    <a:pos x="T2" y="T3"/>
                  </a:cxn>
                  <a:cxn ang="0">
                    <a:pos x="T4" y="T5"/>
                  </a:cxn>
                  <a:cxn ang="0">
                    <a:pos x="T6" y="T7"/>
                  </a:cxn>
                  <a:cxn ang="0">
                    <a:pos x="T8" y="T9"/>
                  </a:cxn>
                </a:cxnLst>
                <a:rect l="0" t="0" r="r" b="b"/>
                <a:pathLst>
                  <a:path w="88" h="8">
                    <a:moveTo>
                      <a:pt x="0" y="1"/>
                    </a:moveTo>
                    <a:lnTo>
                      <a:pt x="4" y="8"/>
                    </a:lnTo>
                    <a:lnTo>
                      <a:pt x="78" y="8"/>
                    </a:lnTo>
                    <a:lnTo>
                      <a:pt x="88" y="0"/>
                    </a:lnTo>
                    <a:lnTo>
                      <a:pt x="0" y="1"/>
                    </a:lnTo>
                    <a:close/>
                  </a:path>
                </a:pathLst>
              </a:cu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612" name="Freeform 455"/>
              <p:cNvSpPr>
                <a:spLocks/>
              </p:cNvSpPr>
              <p:nvPr/>
            </p:nvSpPr>
            <p:spPr bwMode="auto">
              <a:xfrm>
                <a:off x="11295252" y="7888157"/>
                <a:ext cx="93027" cy="8269"/>
              </a:xfrm>
              <a:custGeom>
                <a:avLst/>
                <a:gdLst>
                  <a:gd name="T0" fmla="*/ 0 w 88"/>
                  <a:gd name="T1" fmla="*/ 1 h 8"/>
                  <a:gd name="T2" fmla="*/ 4 w 88"/>
                  <a:gd name="T3" fmla="*/ 8 h 8"/>
                  <a:gd name="T4" fmla="*/ 78 w 88"/>
                  <a:gd name="T5" fmla="*/ 8 h 8"/>
                  <a:gd name="T6" fmla="*/ 88 w 88"/>
                  <a:gd name="T7" fmla="*/ 0 h 8"/>
                  <a:gd name="T8" fmla="*/ 0 w 88"/>
                  <a:gd name="T9" fmla="*/ 1 h 8"/>
                </a:gdLst>
                <a:ahLst/>
                <a:cxnLst>
                  <a:cxn ang="0">
                    <a:pos x="T0" y="T1"/>
                  </a:cxn>
                  <a:cxn ang="0">
                    <a:pos x="T2" y="T3"/>
                  </a:cxn>
                  <a:cxn ang="0">
                    <a:pos x="T4" y="T5"/>
                  </a:cxn>
                  <a:cxn ang="0">
                    <a:pos x="T6" y="T7"/>
                  </a:cxn>
                  <a:cxn ang="0">
                    <a:pos x="T8" y="T9"/>
                  </a:cxn>
                </a:cxnLst>
                <a:rect l="0" t="0" r="r" b="b"/>
                <a:pathLst>
                  <a:path w="88" h="8">
                    <a:moveTo>
                      <a:pt x="0" y="1"/>
                    </a:moveTo>
                    <a:lnTo>
                      <a:pt x="4" y="8"/>
                    </a:lnTo>
                    <a:lnTo>
                      <a:pt x="78" y="8"/>
                    </a:lnTo>
                    <a:lnTo>
                      <a:pt x="88" y="0"/>
                    </a:lnTo>
                    <a:lnTo>
                      <a:pt x="0" y="1"/>
                    </a:lnTo>
                    <a:close/>
                  </a:path>
                </a:pathLst>
              </a:cu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613" name="Freeform 456"/>
              <p:cNvSpPr>
                <a:spLocks/>
              </p:cNvSpPr>
              <p:nvPr/>
            </p:nvSpPr>
            <p:spPr bwMode="auto">
              <a:xfrm>
                <a:off x="11293184" y="7596673"/>
                <a:ext cx="88893" cy="8269"/>
              </a:xfrm>
              <a:custGeom>
                <a:avLst/>
                <a:gdLst>
                  <a:gd name="T0" fmla="*/ 0 w 88"/>
                  <a:gd name="T1" fmla="*/ 1 h 8"/>
                  <a:gd name="T2" fmla="*/ 5 w 88"/>
                  <a:gd name="T3" fmla="*/ 8 h 8"/>
                  <a:gd name="T4" fmla="*/ 78 w 88"/>
                  <a:gd name="T5" fmla="*/ 8 h 8"/>
                  <a:gd name="T6" fmla="*/ 88 w 88"/>
                  <a:gd name="T7" fmla="*/ 0 h 8"/>
                  <a:gd name="T8" fmla="*/ 0 w 88"/>
                  <a:gd name="T9" fmla="*/ 1 h 8"/>
                </a:gdLst>
                <a:ahLst/>
                <a:cxnLst>
                  <a:cxn ang="0">
                    <a:pos x="T0" y="T1"/>
                  </a:cxn>
                  <a:cxn ang="0">
                    <a:pos x="T2" y="T3"/>
                  </a:cxn>
                  <a:cxn ang="0">
                    <a:pos x="T4" y="T5"/>
                  </a:cxn>
                  <a:cxn ang="0">
                    <a:pos x="T6" y="T7"/>
                  </a:cxn>
                  <a:cxn ang="0">
                    <a:pos x="T8" y="T9"/>
                  </a:cxn>
                </a:cxnLst>
                <a:rect l="0" t="0" r="r" b="b"/>
                <a:pathLst>
                  <a:path w="88" h="8">
                    <a:moveTo>
                      <a:pt x="0" y="1"/>
                    </a:moveTo>
                    <a:lnTo>
                      <a:pt x="5" y="8"/>
                    </a:lnTo>
                    <a:lnTo>
                      <a:pt x="78" y="8"/>
                    </a:lnTo>
                    <a:lnTo>
                      <a:pt x="88" y="0"/>
                    </a:lnTo>
                    <a:lnTo>
                      <a:pt x="0" y="1"/>
                    </a:lnTo>
                    <a:close/>
                  </a:path>
                </a:pathLst>
              </a:cu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614" name="Freeform 457"/>
              <p:cNvSpPr>
                <a:spLocks/>
              </p:cNvSpPr>
              <p:nvPr/>
            </p:nvSpPr>
            <p:spPr bwMode="auto">
              <a:xfrm>
                <a:off x="11293184" y="8032866"/>
                <a:ext cx="88893" cy="8269"/>
              </a:xfrm>
              <a:custGeom>
                <a:avLst/>
                <a:gdLst>
                  <a:gd name="T0" fmla="*/ 0 w 88"/>
                  <a:gd name="T1" fmla="*/ 1 h 8"/>
                  <a:gd name="T2" fmla="*/ 5 w 88"/>
                  <a:gd name="T3" fmla="*/ 8 h 8"/>
                  <a:gd name="T4" fmla="*/ 78 w 88"/>
                  <a:gd name="T5" fmla="*/ 8 h 8"/>
                  <a:gd name="T6" fmla="*/ 88 w 88"/>
                  <a:gd name="T7" fmla="*/ 0 h 8"/>
                  <a:gd name="T8" fmla="*/ 0 w 88"/>
                  <a:gd name="T9" fmla="*/ 1 h 8"/>
                </a:gdLst>
                <a:ahLst/>
                <a:cxnLst>
                  <a:cxn ang="0">
                    <a:pos x="T0" y="T1"/>
                  </a:cxn>
                  <a:cxn ang="0">
                    <a:pos x="T2" y="T3"/>
                  </a:cxn>
                  <a:cxn ang="0">
                    <a:pos x="T4" y="T5"/>
                  </a:cxn>
                  <a:cxn ang="0">
                    <a:pos x="T6" y="T7"/>
                  </a:cxn>
                  <a:cxn ang="0">
                    <a:pos x="T8" y="T9"/>
                  </a:cxn>
                </a:cxnLst>
                <a:rect l="0" t="0" r="r" b="b"/>
                <a:pathLst>
                  <a:path w="88" h="8">
                    <a:moveTo>
                      <a:pt x="0" y="1"/>
                    </a:moveTo>
                    <a:lnTo>
                      <a:pt x="5" y="8"/>
                    </a:lnTo>
                    <a:lnTo>
                      <a:pt x="78" y="8"/>
                    </a:lnTo>
                    <a:lnTo>
                      <a:pt x="88" y="0"/>
                    </a:lnTo>
                    <a:lnTo>
                      <a:pt x="0" y="1"/>
                    </a:lnTo>
                    <a:close/>
                  </a:path>
                </a:pathLst>
              </a:cu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615" name="Freeform 458"/>
              <p:cNvSpPr>
                <a:spLocks/>
              </p:cNvSpPr>
              <p:nvPr/>
            </p:nvSpPr>
            <p:spPr bwMode="auto">
              <a:xfrm>
                <a:off x="11293184" y="7737247"/>
                <a:ext cx="88893" cy="8269"/>
              </a:xfrm>
              <a:custGeom>
                <a:avLst/>
                <a:gdLst>
                  <a:gd name="T0" fmla="*/ 0 w 88"/>
                  <a:gd name="T1" fmla="*/ 1 h 8"/>
                  <a:gd name="T2" fmla="*/ 5 w 88"/>
                  <a:gd name="T3" fmla="*/ 8 h 8"/>
                  <a:gd name="T4" fmla="*/ 78 w 88"/>
                  <a:gd name="T5" fmla="*/ 8 h 8"/>
                  <a:gd name="T6" fmla="*/ 88 w 88"/>
                  <a:gd name="T7" fmla="*/ 0 h 8"/>
                  <a:gd name="T8" fmla="*/ 0 w 88"/>
                  <a:gd name="T9" fmla="*/ 1 h 8"/>
                </a:gdLst>
                <a:ahLst/>
                <a:cxnLst>
                  <a:cxn ang="0">
                    <a:pos x="T0" y="T1"/>
                  </a:cxn>
                  <a:cxn ang="0">
                    <a:pos x="T2" y="T3"/>
                  </a:cxn>
                  <a:cxn ang="0">
                    <a:pos x="T4" y="T5"/>
                  </a:cxn>
                  <a:cxn ang="0">
                    <a:pos x="T6" y="T7"/>
                  </a:cxn>
                  <a:cxn ang="0">
                    <a:pos x="T8" y="T9"/>
                  </a:cxn>
                </a:cxnLst>
                <a:rect l="0" t="0" r="r" b="b"/>
                <a:pathLst>
                  <a:path w="88" h="8">
                    <a:moveTo>
                      <a:pt x="0" y="1"/>
                    </a:moveTo>
                    <a:lnTo>
                      <a:pt x="5" y="8"/>
                    </a:lnTo>
                    <a:lnTo>
                      <a:pt x="78" y="8"/>
                    </a:lnTo>
                    <a:lnTo>
                      <a:pt x="88" y="0"/>
                    </a:lnTo>
                    <a:lnTo>
                      <a:pt x="0" y="1"/>
                    </a:lnTo>
                    <a:close/>
                  </a:path>
                </a:pathLst>
              </a:cu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616" name="Freeform 459"/>
              <p:cNvSpPr>
                <a:spLocks/>
              </p:cNvSpPr>
              <p:nvPr/>
            </p:nvSpPr>
            <p:spPr bwMode="auto">
              <a:xfrm>
                <a:off x="11293184" y="8173440"/>
                <a:ext cx="88893" cy="8269"/>
              </a:xfrm>
              <a:custGeom>
                <a:avLst/>
                <a:gdLst>
                  <a:gd name="T0" fmla="*/ 0 w 88"/>
                  <a:gd name="T1" fmla="*/ 1 h 8"/>
                  <a:gd name="T2" fmla="*/ 5 w 88"/>
                  <a:gd name="T3" fmla="*/ 8 h 8"/>
                  <a:gd name="T4" fmla="*/ 78 w 88"/>
                  <a:gd name="T5" fmla="*/ 8 h 8"/>
                  <a:gd name="T6" fmla="*/ 88 w 88"/>
                  <a:gd name="T7" fmla="*/ 0 h 8"/>
                  <a:gd name="T8" fmla="*/ 0 w 88"/>
                  <a:gd name="T9" fmla="*/ 1 h 8"/>
                </a:gdLst>
                <a:ahLst/>
                <a:cxnLst>
                  <a:cxn ang="0">
                    <a:pos x="T0" y="T1"/>
                  </a:cxn>
                  <a:cxn ang="0">
                    <a:pos x="T2" y="T3"/>
                  </a:cxn>
                  <a:cxn ang="0">
                    <a:pos x="T4" y="T5"/>
                  </a:cxn>
                  <a:cxn ang="0">
                    <a:pos x="T6" y="T7"/>
                  </a:cxn>
                  <a:cxn ang="0">
                    <a:pos x="T8" y="T9"/>
                  </a:cxn>
                </a:cxnLst>
                <a:rect l="0" t="0" r="r" b="b"/>
                <a:pathLst>
                  <a:path w="88" h="8">
                    <a:moveTo>
                      <a:pt x="0" y="1"/>
                    </a:moveTo>
                    <a:lnTo>
                      <a:pt x="5" y="8"/>
                    </a:lnTo>
                    <a:lnTo>
                      <a:pt x="78" y="8"/>
                    </a:lnTo>
                    <a:lnTo>
                      <a:pt x="88" y="0"/>
                    </a:lnTo>
                    <a:lnTo>
                      <a:pt x="0" y="1"/>
                    </a:lnTo>
                    <a:close/>
                  </a:path>
                </a:pathLst>
              </a:custGeom>
              <a:solidFill>
                <a:schemeClr val="bg2">
                  <a:lumMod val="7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617" name="Rectangle 460"/>
              <p:cNvSpPr>
                <a:spLocks noChangeArrowheads="1"/>
              </p:cNvSpPr>
              <p:nvPr/>
            </p:nvSpPr>
            <p:spPr bwMode="auto">
              <a:xfrm>
                <a:off x="11530920" y="7327929"/>
                <a:ext cx="78556" cy="14471"/>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618" name="Rectangle 461"/>
              <p:cNvSpPr>
                <a:spLocks noChangeArrowheads="1"/>
              </p:cNvSpPr>
              <p:nvPr/>
            </p:nvSpPr>
            <p:spPr bwMode="auto">
              <a:xfrm>
                <a:off x="11530920" y="7631816"/>
                <a:ext cx="78556" cy="14471"/>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619" name="Rectangle 462"/>
              <p:cNvSpPr>
                <a:spLocks noChangeArrowheads="1"/>
              </p:cNvSpPr>
              <p:nvPr/>
            </p:nvSpPr>
            <p:spPr bwMode="auto">
              <a:xfrm>
                <a:off x="11530920" y="7927435"/>
                <a:ext cx="78556" cy="16538"/>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620" name="Rectangle 463"/>
              <p:cNvSpPr>
                <a:spLocks noChangeArrowheads="1"/>
              </p:cNvSpPr>
              <p:nvPr/>
            </p:nvSpPr>
            <p:spPr bwMode="auto">
              <a:xfrm>
                <a:off x="11530920" y="7478839"/>
                <a:ext cx="78556" cy="14471"/>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621" name="Rectangle 464"/>
              <p:cNvSpPr>
                <a:spLocks noChangeArrowheads="1"/>
              </p:cNvSpPr>
              <p:nvPr/>
            </p:nvSpPr>
            <p:spPr bwMode="auto">
              <a:xfrm>
                <a:off x="11530920" y="7780660"/>
                <a:ext cx="78556" cy="16538"/>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622" name="Rectangle 465"/>
              <p:cNvSpPr>
                <a:spLocks noChangeArrowheads="1"/>
              </p:cNvSpPr>
              <p:nvPr/>
            </p:nvSpPr>
            <p:spPr bwMode="auto">
              <a:xfrm>
                <a:off x="11530920" y="8078345"/>
                <a:ext cx="78556" cy="16538"/>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623" name="Rectangle 466"/>
              <p:cNvSpPr>
                <a:spLocks noChangeArrowheads="1"/>
              </p:cNvSpPr>
              <p:nvPr/>
            </p:nvSpPr>
            <p:spPr bwMode="auto">
              <a:xfrm>
                <a:off x="11530920" y="7398216"/>
                <a:ext cx="78556" cy="16538"/>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624" name="Rectangle 467"/>
              <p:cNvSpPr>
                <a:spLocks noChangeArrowheads="1"/>
              </p:cNvSpPr>
              <p:nvPr/>
            </p:nvSpPr>
            <p:spPr bwMode="auto">
              <a:xfrm>
                <a:off x="11530920" y="7702103"/>
                <a:ext cx="78556" cy="16538"/>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625" name="Rectangle 468"/>
              <p:cNvSpPr>
                <a:spLocks noChangeArrowheads="1"/>
              </p:cNvSpPr>
              <p:nvPr/>
            </p:nvSpPr>
            <p:spPr bwMode="auto">
              <a:xfrm>
                <a:off x="11530920" y="7999789"/>
                <a:ext cx="78556" cy="14471"/>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626" name="Rectangle 469"/>
              <p:cNvSpPr>
                <a:spLocks noChangeArrowheads="1"/>
              </p:cNvSpPr>
              <p:nvPr/>
            </p:nvSpPr>
            <p:spPr bwMode="auto">
              <a:xfrm>
                <a:off x="11530920" y="7551193"/>
                <a:ext cx="78556" cy="14471"/>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627" name="Rectangle 470"/>
              <p:cNvSpPr>
                <a:spLocks noChangeArrowheads="1"/>
              </p:cNvSpPr>
              <p:nvPr/>
            </p:nvSpPr>
            <p:spPr bwMode="auto">
              <a:xfrm>
                <a:off x="11530920" y="7853014"/>
                <a:ext cx="78556" cy="14471"/>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628" name="Freeform 473"/>
              <p:cNvSpPr>
                <a:spLocks/>
              </p:cNvSpPr>
              <p:nvPr/>
            </p:nvSpPr>
            <p:spPr bwMode="auto">
              <a:xfrm>
                <a:off x="10784637" y="7334131"/>
                <a:ext cx="159179" cy="808300"/>
              </a:xfrm>
              <a:custGeom>
                <a:avLst/>
                <a:gdLst>
                  <a:gd name="T0" fmla="*/ 0 w 154"/>
                  <a:gd name="T1" fmla="*/ 21 h 783"/>
                  <a:gd name="T2" fmla="*/ 154 w 154"/>
                  <a:gd name="T3" fmla="*/ 0 h 783"/>
                  <a:gd name="T4" fmla="*/ 154 w 154"/>
                  <a:gd name="T5" fmla="*/ 783 h 783"/>
                  <a:gd name="T6" fmla="*/ 0 w 154"/>
                  <a:gd name="T7" fmla="*/ 762 h 783"/>
                  <a:gd name="T8" fmla="*/ 0 w 154"/>
                  <a:gd name="T9" fmla="*/ 21 h 783"/>
                </a:gdLst>
                <a:ahLst/>
                <a:cxnLst>
                  <a:cxn ang="0">
                    <a:pos x="T0" y="T1"/>
                  </a:cxn>
                  <a:cxn ang="0">
                    <a:pos x="T2" y="T3"/>
                  </a:cxn>
                  <a:cxn ang="0">
                    <a:pos x="T4" y="T5"/>
                  </a:cxn>
                  <a:cxn ang="0">
                    <a:pos x="T6" y="T7"/>
                  </a:cxn>
                  <a:cxn ang="0">
                    <a:pos x="T8" y="T9"/>
                  </a:cxn>
                </a:cxnLst>
                <a:rect l="0" t="0" r="r" b="b"/>
                <a:pathLst>
                  <a:path w="154" h="783">
                    <a:moveTo>
                      <a:pt x="0" y="21"/>
                    </a:moveTo>
                    <a:lnTo>
                      <a:pt x="154" y="0"/>
                    </a:lnTo>
                    <a:lnTo>
                      <a:pt x="154" y="783"/>
                    </a:lnTo>
                    <a:lnTo>
                      <a:pt x="0" y="762"/>
                    </a:lnTo>
                    <a:lnTo>
                      <a:pt x="0" y="21"/>
                    </a:lnTo>
                    <a:close/>
                  </a:path>
                </a:pathLst>
              </a:cu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629" name="Freeform 474"/>
              <p:cNvSpPr>
                <a:spLocks/>
              </p:cNvSpPr>
              <p:nvPr/>
            </p:nvSpPr>
            <p:spPr bwMode="auto">
              <a:xfrm>
                <a:off x="11948508" y="7340332"/>
                <a:ext cx="157112" cy="806233"/>
              </a:xfrm>
              <a:custGeom>
                <a:avLst/>
                <a:gdLst>
                  <a:gd name="T0" fmla="*/ 153 w 153"/>
                  <a:gd name="T1" fmla="*/ 20 h 780"/>
                  <a:gd name="T2" fmla="*/ 0 w 153"/>
                  <a:gd name="T3" fmla="*/ 0 h 780"/>
                  <a:gd name="T4" fmla="*/ 0 w 153"/>
                  <a:gd name="T5" fmla="*/ 780 h 780"/>
                  <a:gd name="T6" fmla="*/ 153 w 153"/>
                  <a:gd name="T7" fmla="*/ 761 h 780"/>
                  <a:gd name="T8" fmla="*/ 153 w 153"/>
                  <a:gd name="T9" fmla="*/ 20 h 780"/>
                </a:gdLst>
                <a:ahLst/>
                <a:cxnLst>
                  <a:cxn ang="0">
                    <a:pos x="T0" y="T1"/>
                  </a:cxn>
                  <a:cxn ang="0">
                    <a:pos x="T2" y="T3"/>
                  </a:cxn>
                  <a:cxn ang="0">
                    <a:pos x="T4" y="T5"/>
                  </a:cxn>
                  <a:cxn ang="0">
                    <a:pos x="T6" y="T7"/>
                  </a:cxn>
                  <a:cxn ang="0">
                    <a:pos x="T8" y="T9"/>
                  </a:cxn>
                </a:cxnLst>
                <a:rect l="0" t="0" r="r" b="b"/>
                <a:pathLst>
                  <a:path w="153" h="780">
                    <a:moveTo>
                      <a:pt x="153" y="20"/>
                    </a:moveTo>
                    <a:lnTo>
                      <a:pt x="0" y="0"/>
                    </a:lnTo>
                    <a:lnTo>
                      <a:pt x="0" y="780"/>
                    </a:lnTo>
                    <a:lnTo>
                      <a:pt x="153" y="761"/>
                    </a:lnTo>
                    <a:lnTo>
                      <a:pt x="153" y="20"/>
                    </a:lnTo>
                    <a:close/>
                  </a:path>
                </a:pathLst>
              </a:cu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630" name="Freeform 475"/>
              <p:cNvSpPr>
                <a:spLocks/>
              </p:cNvSpPr>
              <p:nvPr/>
            </p:nvSpPr>
            <p:spPr bwMode="auto">
              <a:xfrm>
                <a:off x="11123669" y="7327929"/>
                <a:ext cx="95094" cy="808300"/>
              </a:xfrm>
              <a:custGeom>
                <a:avLst/>
                <a:gdLst>
                  <a:gd name="T0" fmla="*/ 0 w 92"/>
                  <a:gd name="T1" fmla="*/ 25 h 781"/>
                  <a:gd name="T2" fmla="*/ 92 w 92"/>
                  <a:gd name="T3" fmla="*/ 0 h 781"/>
                  <a:gd name="T4" fmla="*/ 92 w 92"/>
                  <a:gd name="T5" fmla="*/ 781 h 781"/>
                  <a:gd name="T6" fmla="*/ 0 w 92"/>
                  <a:gd name="T7" fmla="*/ 781 h 781"/>
                  <a:gd name="T8" fmla="*/ 0 w 92"/>
                  <a:gd name="T9" fmla="*/ 25 h 781"/>
                </a:gdLst>
                <a:ahLst/>
                <a:cxnLst>
                  <a:cxn ang="0">
                    <a:pos x="T0" y="T1"/>
                  </a:cxn>
                  <a:cxn ang="0">
                    <a:pos x="T2" y="T3"/>
                  </a:cxn>
                  <a:cxn ang="0">
                    <a:pos x="T4" y="T5"/>
                  </a:cxn>
                  <a:cxn ang="0">
                    <a:pos x="T6" y="T7"/>
                  </a:cxn>
                  <a:cxn ang="0">
                    <a:pos x="T8" y="T9"/>
                  </a:cxn>
                </a:cxnLst>
                <a:rect l="0" t="0" r="r" b="b"/>
                <a:pathLst>
                  <a:path w="92" h="781">
                    <a:moveTo>
                      <a:pt x="0" y="25"/>
                    </a:moveTo>
                    <a:lnTo>
                      <a:pt x="92" y="0"/>
                    </a:lnTo>
                    <a:lnTo>
                      <a:pt x="92" y="781"/>
                    </a:lnTo>
                    <a:lnTo>
                      <a:pt x="0" y="781"/>
                    </a:lnTo>
                    <a:lnTo>
                      <a:pt x="0" y="25"/>
                    </a:lnTo>
                    <a:close/>
                  </a:path>
                </a:pathLst>
              </a:cu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631" name="Freeform 476"/>
              <p:cNvSpPr>
                <a:spLocks/>
              </p:cNvSpPr>
              <p:nvPr/>
            </p:nvSpPr>
            <p:spPr bwMode="auto">
              <a:xfrm>
                <a:off x="11673561" y="7334131"/>
                <a:ext cx="95094" cy="808300"/>
              </a:xfrm>
              <a:custGeom>
                <a:avLst/>
                <a:gdLst>
                  <a:gd name="T0" fmla="*/ 91 w 91"/>
                  <a:gd name="T1" fmla="*/ 27 h 783"/>
                  <a:gd name="T2" fmla="*/ 0 w 91"/>
                  <a:gd name="T3" fmla="*/ 0 h 783"/>
                  <a:gd name="T4" fmla="*/ 0 w 91"/>
                  <a:gd name="T5" fmla="*/ 783 h 783"/>
                  <a:gd name="T6" fmla="*/ 91 w 91"/>
                  <a:gd name="T7" fmla="*/ 783 h 783"/>
                  <a:gd name="T8" fmla="*/ 91 w 91"/>
                  <a:gd name="T9" fmla="*/ 27 h 783"/>
                </a:gdLst>
                <a:ahLst/>
                <a:cxnLst>
                  <a:cxn ang="0">
                    <a:pos x="T0" y="T1"/>
                  </a:cxn>
                  <a:cxn ang="0">
                    <a:pos x="T2" y="T3"/>
                  </a:cxn>
                  <a:cxn ang="0">
                    <a:pos x="T4" y="T5"/>
                  </a:cxn>
                  <a:cxn ang="0">
                    <a:pos x="T6" y="T7"/>
                  </a:cxn>
                  <a:cxn ang="0">
                    <a:pos x="T8" y="T9"/>
                  </a:cxn>
                </a:cxnLst>
                <a:rect l="0" t="0" r="r" b="b"/>
                <a:pathLst>
                  <a:path w="91" h="783">
                    <a:moveTo>
                      <a:pt x="91" y="27"/>
                    </a:moveTo>
                    <a:lnTo>
                      <a:pt x="0" y="0"/>
                    </a:lnTo>
                    <a:lnTo>
                      <a:pt x="0" y="783"/>
                    </a:lnTo>
                    <a:lnTo>
                      <a:pt x="91" y="783"/>
                    </a:lnTo>
                    <a:lnTo>
                      <a:pt x="91" y="27"/>
                    </a:lnTo>
                    <a:close/>
                  </a:path>
                </a:pathLst>
              </a:cu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632" name="Freeform 479"/>
              <p:cNvSpPr>
                <a:spLocks/>
              </p:cNvSpPr>
              <p:nvPr/>
            </p:nvSpPr>
            <p:spPr bwMode="auto">
              <a:xfrm>
                <a:off x="10997565" y="7528453"/>
                <a:ext cx="51682" cy="28942"/>
              </a:xfrm>
              <a:custGeom>
                <a:avLst/>
                <a:gdLst>
                  <a:gd name="T0" fmla="*/ 0 w 49"/>
                  <a:gd name="T1" fmla="*/ 12 h 29"/>
                  <a:gd name="T2" fmla="*/ 49 w 49"/>
                  <a:gd name="T3" fmla="*/ 0 h 29"/>
                  <a:gd name="T4" fmla="*/ 49 w 49"/>
                  <a:gd name="T5" fmla="*/ 19 h 29"/>
                  <a:gd name="T6" fmla="*/ 0 w 49"/>
                  <a:gd name="T7" fmla="*/ 29 h 29"/>
                  <a:gd name="T8" fmla="*/ 0 w 49"/>
                  <a:gd name="T9" fmla="*/ 12 h 29"/>
                </a:gdLst>
                <a:ahLst/>
                <a:cxnLst>
                  <a:cxn ang="0">
                    <a:pos x="T0" y="T1"/>
                  </a:cxn>
                  <a:cxn ang="0">
                    <a:pos x="T2" y="T3"/>
                  </a:cxn>
                  <a:cxn ang="0">
                    <a:pos x="T4" y="T5"/>
                  </a:cxn>
                  <a:cxn ang="0">
                    <a:pos x="T6" y="T7"/>
                  </a:cxn>
                  <a:cxn ang="0">
                    <a:pos x="T8" y="T9"/>
                  </a:cxn>
                </a:cxnLst>
                <a:rect l="0" t="0" r="r" b="b"/>
                <a:pathLst>
                  <a:path w="49" h="29">
                    <a:moveTo>
                      <a:pt x="0" y="12"/>
                    </a:moveTo>
                    <a:lnTo>
                      <a:pt x="49" y="0"/>
                    </a:lnTo>
                    <a:lnTo>
                      <a:pt x="49" y="19"/>
                    </a:lnTo>
                    <a:lnTo>
                      <a:pt x="0" y="29"/>
                    </a:lnTo>
                    <a:lnTo>
                      <a:pt x="0" y="12"/>
                    </a:lnTo>
                    <a:close/>
                  </a:path>
                </a:pathLst>
              </a:custGeom>
              <a:solidFill>
                <a:schemeClr val="accent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633" name="Freeform 480"/>
              <p:cNvSpPr>
                <a:spLocks/>
              </p:cNvSpPr>
              <p:nvPr/>
            </p:nvSpPr>
            <p:spPr bwMode="auto">
              <a:xfrm>
                <a:off x="11843077" y="7532588"/>
                <a:ext cx="53749" cy="31009"/>
              </a:xfrm>
              <a:custGeom>
                <a:avLst/>
                <a:gdLst>
                  <a:gd name="T0" fmla="*/ 51 w 51"/>
                  <a:gd name="T1" fmla="*/ 11 h 30"/>
                  <a:gd name="T2" fmla="*/ 0 w 51"/>
                  <a:gd name="T3" fmla="*/ 0 h 30"/>
                  <a:gd name="T4" fmla="*/ 0 w 51"/>
                  <a:gd name="T5" fmla="*/ 19 h 30"/>
                  <a:gd name="T6" fmla="*/ 50 w 51"/>
                  <a:gd name="T7" fmla="*/ 30 h 30"/>
                  <a:gd name="T8" fmla="*/ 51 w 51"/>
                  <a:gd name="T9" fmla="*/ 11 h 30"/>
                </a:gdLst>
                <a:ahLst/>
                <a:cxnLst>
                  <a:cxn ang="0">
                    <a:pos x="T0" y="T1"/>
                  </a:cxn>
                  <a:cxn ang="0">
                    <a:pos x="T2" y="T3"/>
                  </a:cxn>
                  <a:cxn ang="0">
                    <a:pos x="T4" y="T5"/>
                  </a:cxn>
                  <a:cxn ang="0">
                    <a:pos x="T6" y="T7"/>
                  </a:cxn>
                  <a:cxn ang="0">
                    <a:pos x="T8" y="T9"/>
                  </a:cxn>
                </a:cxnLst>
                <a:rect l="0" t="0" r="r" b="b"/>
                <a:pathLst>
                  <a:path w="51" h="30">
                    <a:moveTo>
                      <a:pt x="51" y="11"/>
                    </a:moveTo>
                    <a:lnTo>
                      <a:pt x="0" y="0"/>
                    </a:lnTo>
                    <a:lnTo>
                      <a:pt x="0" y="19"/>
                    </a:lnTo>
                    <a:lnTo>
                      <a:pt x="50" y="30"/>
                    </a:lnTo>
                    <a:lnTo>
                      <a:pt x="51" y="11"/>
                    </a:lnTo>
                    <a:close/>
                  </a:path>
                </a:pathLst>
              </a:custGeom>
              <a:solidFill>
                <a:schemeClr val="accent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634" name="Freeform 481"/>
              <p:cNvSpPr>
                <a:spLocks/>
              </p:cNvSpPr>
              <p:nvPr/>
            </p:nvSpPr>
            <p:spPr bwMode="auto">
              <a:xfrm>
                <a:off x="11001700" y="7770323"/>
                <a:ext cx="51682" cy="26874"/>
              </a:xfrm>
              <a:custGeom>
                <a:avLst/>
                <a:gdLst>
                  <a:gd name="T0" fmla="*/ 0 w 51"/>
                  <a:gd name="T1" fmla="*/ 8 h 27"/>
                  <a:gd name="T2" fmla="*/ 51 w 51"/>
                  <a:gd name="T3" fmla="*/ 0 h 27"/>
                  <a:gd name="T4" fmla="*/ 50 w 51"/>
                  <a:gd name="T5" fmla="*/ 19 h 27"/>
                  <a:gd name="T6" fmla="*/ 0 w 51"/>
                  <a:gd name="T7" fmla="*/ 27 h 27"/>
                  <a:gd name="T8" fmla="*/ 0 w 51"/>
                  <a:gd name="T9" fmla="*/ 8 h 27"/>
                </a:gdLst>
                <a:ahLst/>
                <a:cxnLst>
                  <a:cxn ang="0">
                    <a:pos x="T0" y="T1"/>
                  </a:cxn>
                  <a:cxn ang="0">
                    <a:pos x="T2" y="T3"/>
                  </a:cxn>
                  <a:cxn ang="0">
                    <a:pos x="T4" y="T5"/>
                  </a:cxn>
                  <a:cxn ang="0">
                    <a:pos x="T6" y="T7"/>
                  </a:cxn>
                  <a:cxn ang="0">
                    <a:pos x="T8" y="T9"/>
                  </a:cxn>
                </a:cxnLst>
                <a:rect l="0" t="0" r="r" b="b"/>
                <a:pathLst>
                  <a:path w="51" h="27">
                    <a:moveTo>
                      <a:pt x="0" y="8"/>
                    </a:moveTo>
                    <a:lnTo>
                      <a:pt x="51" y="0"/>
                    </a:lnTo>
                    <a:lnTo>
                      <a:pt x="50" y="19"/>
                    </a:lnTo>
                    <a:lnTo>
                      <a:pt x="0" y="27"/>
                    </a:lnTo>
                    <a:lnTo>
                      <a:pt x="0" y="8"/>
                    </a:lnTo>
                    <a:close/>
                  </a:path>
                </a:pathLst>
              </a:custGeom>
              <a:solidFill>
                <a:schemeClr val="accent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635" name="Freeform 482"/>
              <p:cNvSpPr>
                <a:spLocks/>
              </p:cNvSpPr>
              <p:nvPr/>
            </p:nvSpPr>
            <p:spPr bwMode="auto">
              <a:xfrm>
                <a:off x="11838942" y="7776525"/>
                <a:ext cx="53749" cy="26874"/>
              </a:xfrm>
              <a:custGeom>
                <a:avLst/>
                <a:gdLst>
                  <a:gd name="T0" fmla="*/ 49 w 51"/>
                  <a:gd name="T1" fmla="*/ 7 h 26"/>
                  <a:gd name="T2" fmla="*/ 0 w 51"/>
                  <a:gd name="T3" fmla="*/ 0 h 26"/>
                  <a:gd name="T4" fmla="*/ 0 w 51"/>
                  <a:gd name="T5" fmla="*/ 18 h 26"/>
                  <a:gd name="T6" fmla="*/ 51 w 51"/>
                  <a:gd name="T7" fmla="*/ 26 h 26"/>
                  <a:gd name="T8" fmla="*/ 49 w 51"/>
                  <a:gd name="T9" fmla="*/ 7 h 26"/>
                </a:gdLst>
                <a:ahLst/>
                <a:cxnLst>
                  <a:cxn ang="0">
                    <a:pos x="T0" y="T1"/>
                  </a:cxn>
                  <a:cxn ang="0">
                    <a:pos x="T2" y="T3"/>
                  </a:cxn>
                  <a:cxn ang="0">
                    <a:pos x="T4" y="T5"/>
                  </a:cxn>
                  <a:cxn ang="0">
                    <a:pos x="T6" y="T7"/>
                  </a:cxn>
                  <a:cxn ang="0">
                    <a:pos x="T8" y="T9"/>
                  </a:cxn>
                </a:cxnLst>
                <a:rect l="0" t="0" r="r" b="b"/>
                <a:pathLst>
                  <a:path w="51" h="26">
                    <a:moveTo>
                      <a:pt x="49" y="7"/>
                    </a:moveTo>
                    <a:lnTo>
                      <a:pt x="0" y="0"/>
                    </a:lnTo>
                    <a:lnTo>
                      <a:pt x="0" y="18"/>
                    </a:lnTo>
                    <a:lnTo>
                      <a:pt x="51" y="26"/>
                    </a:lnTo>
                    <a:lnTo>
                      <a:pt x="49" y="7"/>
                    </a:lnTo>
                    <a:close/>
                  </a:path>
                </a:pathLst>
              </a:custGeom>
              <a:solidFill>
                <a:schemeClr val="accent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636" name="Freeform 483"/>
              <p:cNvSpPr>
                <a:spLocks/>
              </p:cNvSpPr>
              <p:nvPr/>
            </p:nvSpPr>
            <p:spPr bwMode="auto">
              <a:xfrm>
                <a:off x="10993431" y="7404417"/>
                <a:ext cx="51682" cy="28942"/>
              </a:xfrm>
              <a:custGeom>
                <a:avLst/>
                <a:gdLst>
                  <a:gd name="T0" fmla="*/ 0 w 51"/>
                  <a:gd name="T1" fmla="*/ 11 h 29"/>
                  <a:gd name="T2" fmla="*/ 51 w 51"/>
                  <a:gd name="T3" fmla="*/ 0 h 29"/>
                  <a:gd name="T4" fmla="*/ 51 w 51"/>
                  <a:gd name="T5" fmla="*/ 19 h 29"/>
                  <a:gd name="T6" fmla="*/ 0 w 51"/>
                  <a:gd name="T7" fmla="*/ 29 h 29"/>
                  <a:gd name="T8" fmla="*/ 0 w 51"/>
                  <a:gd name="T9" fmla="*/ 11 h 29"/>
                </a:gdLst>
                <a:ahLst/>
                <a:cxnLst>
                  <a:cxn ang="0">
                    <a:pos x="T0" y="T1"/>
                  </a:cxn>
                  <a:cxn ang="0">
                    <a:pos x="T2" y="T3"/>
                  </a:cxn>
                  <a:cxn ang="0">
                    <a:pos x="T4" y="T5"/>
                  </a:cxn>
                  <a:cxn ang="0">
                    <a:pos x="T6" y="T7"/>
                  </a:cxn>
                  <a:cxn ang="0">
                    <a:pos x="T8" y="T9"/>
                  </a:cxn>
                </a:cxnLst>
                <a:rect l="0" t="0" r="r" b="b"/>
                <a:pathLst>
                  <a:path w="51" h="29">
                    <a:moveTo>
                      <a:pt x="0" y="11"/>
                    </a:moveTo>
                    <a:lnTo>
                      <a:pt x="51" y="0"/>
                    </a:lnTo>
                    <a:lnTo>
                      <a:pt x="51" y="19"/>
                    </a:lnTo>
                    <a:lnTo>
                      <a:pt x="0" y="29"/>
                    </a:lnTo>
                    <a:lnTo>
                      <a:pt x="0" y="11"/>
                    </a:lnTo>
                    <a:close/>
                  </a:path>
                </a:pathLst>
              </a:custGeom>
              <a:solidFill>
                <a:schemeClr val="accent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637" name="Freeform 484"/>
              <p:cNvSpPr>
                <a:spLocks/>
              </p:cNvSpPr>
              <p:nvPr/>
            </p:nvSpPr>
            <p:spPr bwMode="auto">
              <a:xfrm>
                <a:off x="11847211" y="7408552"/>
                <a:ext cx="51682" cy="31009"/>
              </a:xfrm>
              <a:custGeom>
                <a:avLst/>
                <a:gdLst>
                  <a:gd name="T0" fmla="*/ 49 w 49"/>
                  <a:gd name="T1" fmla="*/ 12 h 30"/>
                  <a:gd name="T2" fmla="*/ 0 w 49"/>
                  <a:gd name="T3" fmla="*/ 0 h 30"/>
                  <a:gd name="T4" fmla="*/ 0 w 49"/>
                  <a:gd name="T5" fmla="*/ 20 h 30"/>
                  <a:gd name="T6" fmla="*/ 49 w 49"/>
                  <a:gd name="T7" fmla="*/ 30 h 30"/>
                  <a:gd name="T8" fmla="*/ 49 w 49"/>
                  <a:gd name="T9" fmla="*/ 12 h 30"/>
                </a:gdLst>
                <a:ahLst/>
                <a:cxnLst>
                  <a:cxn ang="0">
                    <a:pos x="T0" y="T1"/>
                  </a:cxn>
                  <a:cxn ang="0">
                    <a:pos x="T2" y="T3"/>
                  </a:cxn>
                  <a:cxn ang="0">
                    <a:pos x="T4" y="T5"/>
                  </a:cxn>
                  <a:cxn ang="0">
                    <a:pos x="T6" y="T7"/>
                  </a:cxn>
                  <a:cxn ang="0">
                    <a:pos x="T8" y="T9"/>
                  </a:cxn>
                </a:cxnLst>
                <a:rect l="0" t="0" r="r" b="b"/>
                <a:pathLst>
                  <a:path w="49" h="30">
                    <a:moveTo>
                      <a:pt x="49" y="12"/>
                    </a:moveTo>
                    <a:lnTo>
                      <a:pt x="0" y="0"/>
                    </a:lnTo>
                    <a:lnTo>
                      <a:pt x="0" y="20"/>
                    </a:lnTo>
                    <a:lnTo>
                      <a:pt x="49" y="30"/>
                    </a:lnTo>
                    <a:lnTo>
                      <a:pt x="49" y="12"/>
                    </a:lnTo>
                    <a:close/>
                  </a:path>
                </a:pathLst>
              </a:custGeom>
              <a:solidFill>
                <a:schemeClr val="accent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638" name="Freeform 485"/>
              <p:cNvSpPr>
                <a:spLocks/>
              </p:cNvSpPr>
              <p:nvPr/>
            </p:nvSpPr>
            <p:spPr bwMode="auto">
              <a:xfrm>
                <a:off x="10999633" y="7646287"/>
                <a:ext cx="51682" cy="31009"/>
              </a:xfrm>
              <a:custGeom>
                <a:avLst/>
                <a:gdLst>
                  <a:gd name="T0" fmla="*/ 0 w 49"/>
                  <a:gd name="T1" fmla="*/ 12 h 30"/>
                  <a:gd name="T2" fmla="*/ 49 w 49"/>
                  <a:gd name="T3" fmla="*/ 0 h 30"/>
                  <a:gd name="T4" fmla="*/ 49 w 49"/>
                  <a:gd name="T5" fmla="*/ 19 h 30"/>
                  <a:gd name="T6" fmla="*/ 0 w 49"/>
                  <a:gd name="T7" fmla="*/ 30 h 30"/>
                  <a:gd name="T8" fmla="*/ 0 w 49"/>
                  <a:gd name="T9" fmla="*/ 12 h 30"/>
                </a:gdLst>
                <a:ahLst/>
                <a:cxnLst>
                  <a:cxn ang="0">
                    <a:pos x="T0" y="T1"/>
                  </a:cxn>
                  <a:cxn ang="0">
                    <a:pos x="T2" y="T3"/>
                  </a:cxn>
                  <a:cxn ang="0">
                    <a:pos x="T4" y="T5"/>
                  </a:cxn>
                  <a:cxn ang="0">
                    <a:pos x="T6" y="T7"/>
                  </a:cxn>
                  <a:cxn ang="0">
                    <a:pos x="T8" y="T9"/>
                  </a:cxn>
                </a:cxnLst>
                <a:rect l="0" t="0" r="r" b="b"/>
                <a:pathLst>
                  <a:path w="49" h="30">
                    <a:moveTo>
                      <a:pt x="0" y="12"/>
                    </a:moveTo>
                    <a:lnTo>
                      <a:pt x="49" y="0"/>
                    </a:lnTo>
                    <a:lnTo>
                      <a:pt x="49" y="19"/>
                    </a:lnTo>
                    <a:lnTo>
                      <a:pt x="0" y="30"/>
                    </a:lnTo>
                    <a:lnTo>
                      <a:pt x="0" y="12"/>
                    </a:lnTo>
                    <a:close/>
                  </a:path>
                </a:pathLst>
              </a:custGeom>
              <a:solidFill>
                <a:schemeClr val="accent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639" name="Freeform 486"/>
              <p:cNvSpPr>
                <a:spLocks/>
              </p:cNvSpPr>
              <p:nvPr/>
            </p:nvSpPr>
            <p:spPr bwMode="auto">
              <a:xfrm>
                <a:off x="11841010" y="7652489"/>
                <a:ext cx="51682" cy="28942"/>
              </a:xfrm>
              <a:custGeom>
                <a:avLst/>
                <a:gdLst>
                  <a:gd name="T0" fmla="*/ 51 w 51"/>
                  <a:gd name="T1" fmla="*/ 12 h 29"/>
                  <a:gd name="T2" fmla="*/ 0 w 51"/>
                  <a:gd name="T3" fmla="*/ 0 h 29"/>
                  <a:gd name="T4" fmla="*/ 0 w 51"/>
                  <a:gd name="T5" fmla="*/ 18 h 29"/>
                  <a:gd name="T6" fmla="*/ 51 w 51"/>
                  <a:gd name="T7" fmla="*/ 29 h 29"/>
                  <a:gd name="T8" fmla="*/ 51 w 51"/>
                  <a:gd name="T9" fmla="*/ 12 h 29"/>
                </a:gdLst>
                <a:ahLst/>
                <a:cxnLst>
                  <a:cxn ang="0">
                    <a:pos x="T0" y="T1"/>
                  </a:cxn>
                  <a:cxn ang="0">
                    <a:pos x="T2" y="T3"/>
                  </a:cxn>
                  <a:cxn ang="0">
                    <a:pos x="T4" y="T5"/>
                  </a:cxn>
                  <a:cxn ang="0">
                    <a:pos x="T6" y="T7"/>
                  </a:cxn>
                  <a:cxn ang="0">
                    <a:pos x="T8" y="T9"/>
                  </a:cxn>
                </a:cxnLst>
                <a:rect l="0" t="0" r="r" b="b"/>
                <a:pathLst>
                  <a:path w="51" h="29">
                    <a:moveTo>
                      <a:pt x="51" y="12"/>
                    </a:moveTo>
                    <a:lnTo>
                      <a:pt x="0" y="0"/>
                    </a:lnTo>
                    <a:lnTo>
                      <a:pt x="0" y="18"/>
                    </a:lnTo>
                    <a:lnTo>
                      <a:pt x="51" y="29"/>
                    </a:lnTo>
                    <a:lnTo>
                      <a:pt x="51" y="12"/>
                    </a:lnTo>
                    <a:close/>
                  </a:path>
                </a:pathLst>
              </a:custGeom>
              <a:solidFill>
                <a:schemeClr val="accent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640" name="Freeform 487"/>
              <p:cNvSpPr>
                <a:spLocks/>
              </p:cNvSpPr>
              <p:nvPr/>
            </p:nvSpPr>
            <p:spPr bwMode="auto">
              <a:xfrm>
                <a:off x="10997565" y="7890224"/>
                <a:ext cx="53749" cy="26874"/>
              </a:xfrm>
              <a:custGeom>
                <a:avLst/>
                <a:gdLst>
                  <a:gd name="T0" fmla="*/ 1 w 50"/>
                  <a:gd name="T1" fmla="*/ 8 h 27"/>
                  <a:gd name="T2" fmla="*/ 50 w 50"/>
                  <a:gd name="T3" fmla="*/ 0 h 27"/>
                  <a:gd name="T4" fmla="*/ 50 w 50"/>
                  <a:gd name="T5" fmla="*/ 19 h 27"/>
                  <a:gd name="T6" fmla="*/ 0 w 50"/>
                  <a:gd name="T7" fmla="*/ 27 h 27"/>
                  <a:gd name="T8" fmla="*/ 1 w 50"/>
                  <a:gd name="T9" fmla="*/ 8 h 27"/>
                </a:gdLst>
                <a:ahLst/>
                <a:cxnLst>
                  <a:cxn ang="0">
                    <a:pos x="T0" y="T1"/>
                  </a:cxn>
                  <a:cxn ang="0">
                    <a:pos x="T2" y="T3"/>
                  </a:cxn>
                  <a:cxn ang="0">
                    <a:pos x="T4" y="T5"/>
                  </a:cxn>
                  <a:cxn ang="0">
                    <a:pos x="T6" y="T7"/>
                  </a:cxn>
                  <a:cxn ang="0">
                    <a:pos x="T8" y="T9"/>
                  </a:cxn>
                </a:cxnLst>
                <a:rect l="0" t="0" r="r" b="b"/>
                <a:pathLst>
                  <a:path w="50" h="27">
                    <a:moveTo>
                      <a:pt x="1" y="8"/>
                    </a:moveTo>
                    <a:lnTo>
                      <a:pt x="50" y="0"/>
                    </a:lnTo>
                    <a:lnTo>
                      <a:pt x="50" y="19"/>
                    </a:lnTo>
                    <a:lnTo>
                      <a:pt x="0" y="27"/>
                    </a:lnTo>
                    <a:lnTo>
                      <a:pt x="1" y="8"/>
                    </a:lnTo>
                    <a:close/>
                  </a:path>
                </a:pathLst>
              </a:custGeom>
              <a:solidFill>
                <a:schemeClr val="accent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641" name="Freeform 488"/>
              <p:cNvSpPr>
                <a:spLocks/>
              </p:cNvSpPr>
              <p:nvPr/>
            </p:nvSpPr>
            <p:spPr bwMode="auto">
              <a:xfrm>
                <a:off x="11841010" y="7896426"/>
                <a:ext cx="51682" cy="24807"/>
              </a:xfrm>
              <a:custGeom>
                <a:avLst/>
                <a:gdLst>
                  <a:gd name="T0" fmla="*/ 51 w 51"/>
                  <a:gd name="T1" fmla="*/ 8 h 25"/>
                  <a:gd name="T2" fmla="*/ 0 w 51"/>
                  <a:gd name="T3" fmla="*/ 0 h 25"/>
                  <a:gd name="T4" fmla="*/ 1 w 51"/>
                  <a:gd name="T5" fmla="*/ 19 h 25"/>
                  <a:gd name="T6" fmla="*/ 51 w 51"/>
                  <a:gd name="T7" fmla="*/ 25 h 25"/>
                  <a:gd name="T8" fmla="*/ 51 w 51"/>
                  <a:gd name="T9" fmla="*/ 8 h 25"/>
                </a:gdLst>
                <a:ahLst/>
                <a:cxnLst>
                  <a:cxn ang="0">
                    <a:pos x="T0" y="T1"/>
                  </a:cxn>
                  <a:cxn ang="0">
                    <a:pos x="T2" y="T3"/>
                  </a:cxn>
                  <a:cxn ang="0">
                    <a:pos x="T4" y="T5"/>
                  </a:cxn>
                  <a:cxn ang="0">
                    <a:pos x="T6" y="T7"/>
                  </a:cxn>
                  <a:cxn ang="0">
                    <a:pos x="T8" y="T9"/>
                  </a:cxn>
                </a:cxnLst>
                <a:rect l="0" t="0" r="r" b="b"/>
                <a:pathLst>
                  <a:path w="51" h="25">
                    <a:moveTo>
                      <a:pt x="51" y="8"/>
                    </a:moveTo>
                    <a:lnTo>
                      <a:pt x="0" y="0"/>
                    </a:lnTo>
                    <a:lnTo>
                      <a:pt x="1" y="19"/>
                    </a:lnTo>
                    <a:lnTo>
                      <a:pt x="51" y="25"/>
                    </a:lnTo>
                    <a:lnTo>
                      <a:pt x="51" y="8"/>
                    </a:lnTo>
                    <a:close/>
                  </a:path>
                </a:pathLst>
              </a:custGeom>
              <a:solidFill>
                <a:schemeClr val="accent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642" name="Freeform 489"/>
              <p:cNvSpPr>
                <a:spLocks/>
              </p:cNvSpPr>
              <p:nvPr/>
            </p:nvSpPr>
            <p:spPr bwMode="auto">
              <a:xfrm>
                <a:off x="11003767" y="8014260"/>
                <a:ext cx="51682" cy="26874"/>
              </a:xfrm>
              <a:custGeom>
                <a:avLst/>
                <a:gdLst>
                  <a:gd name="T0" fmla="*/ 0 w 51"/>
                  <a:gd name="T1" fmla="*/ 8 h 27"/>
                  <a:gd name="T2" fmla="*/ 51 w 51"/>
                  <a:gd name="T3" fmla="*/ 0 h 27"/>
                  <a:gd name="T4" fmla="*/ 50 w 51"/>
                  <a:gd name="T5" fmla="*/ 19 h 27"/>
                  <a:gd name="T6" fmla="*/ 0 w 51"/>
                  <a:gd name="T7" fmla="*/ 27 h 27"/>
                  <a:gd name="T8" fmla="*/ 0 w 51"/>
                  <a:gd name="T9" fmla="*/ 8 h 27"/>
                </a:gdLst>
                <a:ahLst/>
                <a:cxnLst>
                  <a:cxn ang="0">
                    <a:pos x="T0" y="T1"/>
                  </a:cxn>
                  <a:cxn ang="0">
                    <a:pos x="T2" y="T3"/>
                  </a:cxn>
                  <a:cxn ang="0">
                    <a:pos x="T4" y="T5"/>
                  </a:cxn>
                  <a:cxn ang="0">
                    <a:pos x="T6" y="T7"/>
                  </a:cxn>
                  <a:cxn ang="0">
                    <a:pos x="T8" y="T9"/>
                  </a:cxn>
                </a:cxnLst>
                <a:rect l="0" t="0" r="r" b="b"/>
                <a:pathLst>
                  <a:path w="51" h="27">
                    <a:moveTo>
                      <a:pt x="0" y="8"/>
                    </a:moveTo>
                    <a:lnTo>
                      <a:pt x="51" y="0"/>
                    </a:lnTo>
                    <a:lnTo>
                      <a:pt x="50" y="19"/>
                    </a:lnTo>
                    <a:lnTo>
                      <a:pt x="0" y="27"/>
                    </a:lnTo>
                    <a:lnTo>
                      <a:pt x="0" y="8"/>
                    </a:lnTo>
                    <a:close/>
                  </a:path>
                </a:pathLst>
              </a:custGeom>
              <a:solidFill>
                <a:schemeClr val="accent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643" name="Freeform 490"/>
              <p:cNvSpPr>
                <a:spLocks/>
              </p:cNvSpPr>
              <p:nvPr/>
            </p:nvSpPr>
            <p:spPr bwMode="auto">
              <a:xfrm>
                <a:off x="11836875" y="8018395"/>
                <a:ext cx="53749" cy="28942"/>
              </a:xfrm>
              <a:custGeom>
                <a:avLst/>
                <a:gdLst>
                  <a:gd name="T0" fmla="*/ 50 w 50"/>
                  <a:gd name="T1" fmla="*/ 8 h 26"/>
                  <a:gd name="T2" fmla="*/ 0 w 50"/>
                  <a:gd name="T3" fmla="*/ 0 h 26"/>
                  <a:gd name="T4" fmla="*/ 1 w 50"/>
                  <a:gd name="T5" fmla="*/ 18 h 26"/>
                  <a:gd name="T6" fmla="*/ 50 w 50"/>
                  <a:gd name="T7" fmla="*/ 26 h 26"/>
                  <a:gd name="T8" fmla="*/ 50 w 50"/>
                  <a:gd name="T9" fmla="*/ 8 h 26"/>
                </a:gdLst>
                <a:ahLst/>
                <a:cxnLst>
                  <a:cxn ang="0">
                    <a:pos x="T0" y="T1"/>
                  </a:cxn>
                  <a:cxn ang="0">
                    <a:pos x="T2" y="T3"/>
                  </a:cxn>
                  <a:cxn ang="0">
                    <a:pos x="T4" y="T5"/>
                  </a:cxn>
                  <a:cxn ang="0">
                    <a:pos x="T6" y="T7"/>
                  </a:cxn>
                  <a:cxn ang="0">
                    <a:pos x="T8" y="T9"/>
                  </a:cxn>
                </a:cxnLst>
                <a:rect l="0" t="0" r="r" b="b"/>
                <a:pathLst>
                  <a:path w="50" h="26">
                    <a:moveTo>
                      <a:pt x="50" y="8"/>
                    </a:moveTo>
                    <a:lnTo>
                      <a:pt x="0" y="0"/>
                    </a:lnTo>
                    <a:lnTo>
                      <a:pt x="1" y="18"/>
                    </a:lnTo>
                    <a:lnTo>
                      <a:pt x="50" y="26"/>
                    </a:lnTo>
                    <a:lnTo>
                      <a:pt x="50" y="8"/>
                    </a:lnTo>
                    <a:close/>
                  </a:path>
                </a:pathLst>
              </a:custGeom>
              <a:solidFill>
                <a:schemeClr val="accent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644" name="Freeform 491"/>
              <p:cNvSpPr>
                <a:spLocks/>
              </p:cNvSpPr>
              <p:nvPr/>
            </p:nvSpPr>
            <p:spPr bwMode="auto">
              <a:xfrm>
                <a:off x="10993431" y="7344467"/>
                <a:ext cx="51682" cy="31009"/>
              </a:xfrm>
              <a:custGeom>
                <a:avLst/>
                <a:gdLst>
                  <a:gd name="T0" fmla="*/ 0 w 51"/>
                  <a:gd name="T1" fmla="*/ 11 h 30"/>
                  <a:gd name="T2" fmla="*/ 51 w 51"/>
                  <a:gd name="T3" fmla="*/ 0 h 30"/>
                  <a:gd name="T4" fmla="*/ 51 w 51"/>
                  <a:gd name="T5" fmla="*/ 18 h 30"/>
                  <a:gd name="T6" fmla="*/ 0 w 51"/>
                  <a:gd name="T7" fmla="*/ 30 h 30"/>
                  <a:gd name="T8" fmla="*/ 0 w 51"/>
                  <a:gd name="T9" fmla="*/ 11 h 30"/>
                </a:gdLst>
                <a:ahLst/>
                <a:cxnLst>
                  <a:cxn ang="0">
                    <a:pos x="T0" y="T1"/>
                  </a:cxn>
                  <a:cxn ang="0">
                    <a:pos x="T2" y="T3"/>
                  </a:cxn>
                  <a:cxn ang="0">
                    <a:pos x="T4" y="T5"/>
                  </a:cxn>
                  <a:cxn ang="0">
                    <a:pos x="T6" y="T7"/>
                  </a:cxn>
                  <a:cxn ang="0">
                    <a:pos x="T8" y="T9"/>
                  </a:cxn>
                </a:cxnLst>
                <a:rect l="0" t="0" r="r" b="b"/>
                <a:pathLst>
                  <a:path w="51" h="30">
                    <a:moveTo>
                      <a:pt x="0" y="11"/>
                    </a:moveTo>
                    <a:lnTo>
                      <a:pt x="51" y="0"/>
                    </a:lnTo>
                    <a:lnTo>
                      <a:pt x="51" y="18"/>
                    </a:lnTo>
                    <a:lnTo>
                      <a:pt x="0" y="30"/>
                    </a:lnTo>
                    <a:lnTo>
                      <a:pt x="0" y="11"/>
                    </a:lnTo>
                    <a:close/>
                  </a:path>
                </a:pathLst>
              </a:custGeom>
              <a:solidFill>
                <a:schemeClr val="accent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645" name="Freeform 492"/>
              <p:cNvSpPr>
                <a:spLocks/>
              </p:cNvSpPr>
              <p:nvPr/>
            </p:nvSpPr>
            <p:spPr bwMode="auto">
              <a:xfrm>
                <a:off x="11847211" y="7350668"/>
                <a:ext cx="51682" cy="31009"/>
              </a:xfrm>
              <a:custGeom>
                <a:avLst/>
                <a:gdLst>
                  <a:gd name="T0" fmla="*/ 49 w 49"/>
                  <a:gd name="T1" fmla="*/ 11 h 30"/>
                  <a:gd name="T2" fmla="*/ 0 w 49"/>
                  <a:gd name="T3" fmla="*/ 0 h 30"/>
                  <a:gd name="T4" fmla="*/ 0 w 49"/>
                  <a:gd name="T5" fmla="*/ 18 h 30"/>
                  <a:gd name="T6" fmla="*/ 49 w 49"/>
                  <a:gd name="T7" fmla="*/ 30 h 30"/>
                  <a:gd name="T8" fmla="*/ 49 w 49"/>
                  <a:gd name="T9" fmla="*/ 11 h 30"/>
                </a:gdLst>
                <a:ahLst/>
                <a:cxnLst>
                  <a:cxn ang="0">
                    <a:pos x="T0" y="T1"/>
                  </a:cxn>
                  <a:cxn ang="0">
                    <a:pos x="T2" y="T3"/>
                  </a:cxn>
                  <a:cxn ang="0">
                    <a:pos x="T4" y="T5"/>
                  </a:cxn>
                  <a:cxn ang="0">
                    <a:pos x="T6" y="T7"/>
                  </a:cxn>
                  <a:cxn ang="0">
                    <a:pos x="T8" y="T9"/>
                  </a:cxn>
                </a:cxnLst>
                <a:rect l="0" t="0" r="r" b="b"/>
                <a:pathLst>
                  <a:path w="49" h="30">
                    <a:moveTo>
                      <a:pt x="49" y="11"/>
                    </a:moveTo>
                    <a:lnTo>
                      <a:pt x="0" y="0"/>
                    </a:lnTo>
                    <a:lnTo>
                      <a:pt x="0" y="18"/>
                    </a:lnTo>
                    <a:lnTo>
                      <a:pt x="49" y="30"/>
                    </a:lnTo>
                    <a:lnTo>
                      <a:pt x="49" y="11"/>
                    </a:lnTo>
                    <a:close/>
                  </a:path>
                </a:pathLst>
              </a:custGeom>
              <a:solidFill>
                <a:schemeClr val="accent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646" name="Freeform 493"/>
              <p:cNvSpPr>
                <a:spLocks/>
              </p:cNvSpPr>
              <p:nvPr/>
            </p:nvSpPr>
            <p:spPr bwMode="auto">
              <a:xfrm>
                <a:off x="10999633" y="7586337"/>
                <a:ext cx="51682" cy="31009"/>
              </a:xfrm>
              <a:custGeom>
                <a:avLst/>
                <a:gdLst>
                  <a:gd name="T0" fmla="*/ 0 w 49"/>
                  <a:gd name="T1" fmla="*/ 11 h 30"/>
                  <a:gd name="T2" fmla="*/ 49 w 49"/>
                  <a:gd name="T3" fmla="*/ 0 h 30"/>
                  <a:gd name="T4" fmla="*/ 49 w 49"/>
                  <a:gd name="T5" fmla="*/ 19 h 30"/>
                  <a:gd name="T6" fmla="*/ 0 w 49"/>
                  <a:gd name="T7" fmla="*/ 30 h 30"/>
                  <a:gd name="T8" fmla="*/ 0 w 49"/>
                  <a:gd name="T9" fmla="*/ 11 h 30"/>
                </a:gdLst>
                <a:ahLst/>
                <a:cxnLst>
                  <a:cxn ang="0">
                    <a:pos x="T0" y="T1"/>
                  </a:cxn>
                  <a:cxn ang="0">
                    <a:pos x="T2" y="T3"/>
                  </a:cxn>
                  <a:cxn ang="0">
                    <a:pos x="T4" y="T5"/>
                  </a:cxn>
                  <a:cxn ang="0">
                    <a:pos x="T6" y="T7"/>
                  </a:cxn>
                  <a:cxn ang="0">
                    <a:pos x="T8" y="T9"/>
                  </a:cxn>
                </a:cxnLst>
                <a:rect l="0" t="0" r="r" b="b"/>
                <a:pathLst>
                  <a:path w="49" h="30">
                    <a:moveTo>
                      <a:pt x="0" y="11"/>
                    </a:moveTo>
                    <a:lnTo>
                      <a:pt x="49" y="0"/>
                    </a:lnTo>
                    <a:lnTo>
                      <a:pt x="49" y="19"/>
                    </a:lnTo>
                    <a:lnTo>
                      <a:pt x="0" y="30"/>
                    </a:lnTo>
                    <a:lnTo>
                      <a:pt x="0" y="11"/>
                    </a:lnTo>
                    <a:close/>
                  </a:path>
                </a:pathLst>
              </a:custGeom>
              <a:solidFill>
                <a:schemeClr val="accent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647" name="Freeform 494"/>
              <p:cNvSpPr>
                <a:spLocks/>
              </p:cNvSpPr>
              <p:nvPr/>
            </p:nvSpPr>
            <p:spPr bwMode="auto">
              <a:xfrm>
                <a:off x="11841010" y="7592538"/>
                <a:ext cx="51682" cy="31009"/>
              </a:xfrm>
              <a:custGeom>
                <a:avLst/>
                <a:gdLst>
                  <a:gd name="T0" fmla="*/ 51 w 51"/>
                  <a:gd name="T1" fmla="*/ 12 h 30"/>
                  <a:gd name="T2" fmla="*/ 0 w 51"/>
                  <a:gd name="T3" fmla="*/ 0 h 30"/>
                  <a:gd name="T4" fmla="*/ 0 w 51"/>
                  <a:gd name="T5" fmla="*/ 19 h 30"/>
                  <a:gd name="T6" fmla="*/ 51 w 51"/>
                  <a:gd name="T7" fmla="*/ 30 h 30"/>
                  <a:gd name="T8" fmla="*/ 51 w 51"/>
                  <a:gd name="T9" fmla="*/ 12 h 30"/>
                </a:gdLst>
                <a:ahLst/>
                <a:cxnLst>
                  <a:cxn ang="0">
                    <a:pos x="T0" y="T1"/>
                  </a:cxn>
                  <a:cxn ang="0">
                    <a:pos x="T2" y="T3"/>
                  </a:cxn>
                  <a:cxn ang="0">
                    <a:pos x="T4" y="T5"/>
                  </a:cxn>
                  <a:cxn ang="0">
                    <a:pos x="T6" y="T7"/>
                  </a:cxn>
                  <a:cxn ang="0">
                    <a:pos x="T8" y="T9"/>
                  </a:cxn>
                </a:cxnLst>
                <a:rect l="0" t="0" r="r" b="b"/>
                <a:pathLst>
                  <a:path w="51" h="30">
                    <a:moveTo>
                      <a:pt x="51" y="12"/>
                    </a:moveTo>
                    <a:lnTo>
                      <a:pt x="0" y="0"/>
                    </a:lnTo>
                    <a:lnTo>
                      <a:pt x="0" y="19"/>
                    </a:lnTo>
                    <a:lnTo>
                      <a:pt x="51" y="30"/>
                    </a:lnTo>
                    <a:lnTo>
                      <a:pt x="51" y="12"/>
                    </a:lnTo>
                    <a:close/>
                  </a:path>
                </a:pathLst>
              </a:custGeom>
              <a:solidFill>
                <a:schemeClr val="accent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648" name="Freeform 495"/>
              <p:cNvSpPr>
                <a:spLocks/>
              </p:cNvSpPr>
              <p:nvPr/>
            </p:nvSpPr>
            <p:spPr bwMode="auto">
              <a:xfrm>
                <a:off x="11001700" y="7830274"/>
                <a:ext cx="51682" cy="26874"/>
              </a:xfrm>
              <a:custGeom>
                <a:avLst/>
                <a:gdLst>
                  <a:gd name="T0" fmla="*/ 0 w 51"/>
                  <a:gd name="T1" fmla="*/ 8 h 26"/>
                  <a:gd name="T2" fmla="*/ 51 w 51"/>
                  <a:gd name="T3" fmla="*/ 0 h 26"/>
                  <a:gd name="T4" fmla="*/ 51 w 51"/>
                  <a:gd name="T5" fmla="*/ 18 h 26"/>
                  <a:gd name="T6" fmla="*/ 0 w 51"/>
                  <a:gd name="T7" fmla="*/ 26 h 26"/>
                  <a:gd name="T8" fmla="*/ 0 w 51"/>
                  <a:gd name="T9" fmla="*/ 8 h 26"/>
                </a:gdLst>
                <a:ahLst/>
                <a:cxnLst>
                  <a:cxn ang="0">
                    <a:pos x="T0" y="T1"/>
                  </a:cxn>
                  <a:cxn ang="0">
                    <a:pos x="T2" y="T3"/>
                  </a:cxn>
                  <a:cxn ang="0">
                    <a:pos x="T4" y="T5"/>
                  </a:cxn>
                  <a:cxn ang="0">
                    <a:pos x="T6" y="T7"/>
                  </a:cxn>
                  <a:cxn ang="0">
                    <a:pos x="T8" y="T9"/>
                  </a:cxn>
                </a:cxnLst>
                <a:rect l="0" t="0" r="r" b="b"/>
                <a:pathLst>
                  <a:path w="51" h="26">
                    <a:moveTo>
                      <a:pt x="0" y="8"/>
                    </a:moveTo>
                    <a:lnTo>
                      <a:pt x="51" y="0"/>
                    </a:lnTo>
                    <a:lnTo>
                      <a:pt x="51" y="18"/>
                    </a:lnTo>
                    <a:lnTo>
                      <a:pt x="0" y="26"/>
                    </a:lnTo>
                    <a:lnTo>
                      <a:pt x="0" y="8"/>
                    </a:lnTo>
                    <a:close/>
                  </a:path>
                </a:pathLst>
              </a:custGeom>
              <a:solidFill>
                <a:schemeClr val="accent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649" name="Freeform 496"/>
              <p:cNvSpPr>
                <a:spLocks/>
              </p:cNvSpPr>
              <p:nvPr/>
            </p:nvSpPr>
            <p:spPr bwMode="auto">
              <a:xfrm>
                <a:off x="11838942" y="7834408"/>
                <a:ext cx="53749" cy="28942"/>
              </a:xfrm>
              <a:custGeom>
                <a:avLst/>
                <a:gdLst>
                  <a:gd name="T0" fmla="*/ 50 w 52"/>
                  <a:gd name="T1" fmla="*/ 10 h 28"/>
                  <a:gd name="T2" fmla="*/ 0 w 52"/>
                  <a:gd name="T3" fmla="*/ 0 h 28"/>
                  <a:gd name="T4" fmla="*/ 1 w 52"/>
                  <a:gd name="T5" fmla="*/ 20 h 28"/>
                  <a:gd name="T6" fmla="*/ 52 w 52"/>
                  <a:gd name="T7" fmla="*/ 28 h 28"/>
                  <a:gd name="T8" fmla="*/ 50 w 52"/>
                  <a:gd name="T9" fmla="*/ 10 h 28"/>
                </a:gdLst>
                <a:ahLst/>
                <a:cxnLst>
                  <a:cxn ang="0">
                    <a:pos x="T0" y="T1"/>
                  </a:cxn>
                  <a:cxn ang="0">
                    <a:pos x="T2" y="T3"/>
                  </a:cxn>
                  <a:cxn ang="0">
                    <a:pos x="T4" y="T5"/>
                  </a:cxn>
                  <a:cxn ang="0">
                    <a:pos x="T6" y="T7"/>
                  </a:cxn>
                  <a:cxn ang="0">
                    <a:pos x="T8" y="T9"/>
                  </a:cxn>
                </a:cxnLst>
                <a:rect l="0" t="0" r="r" b="b"/>
                <a:pathLst>
                  <a:path w="52" h="28">
                    <a:moveTo>
                      <a:pt x="50" y="10"/>
                    </a:moveTo>
                    <a:lnTo>
                      <a:pt x="0" y="0"/>
                    </a:lnTo>
                    <a:lnTo>
                      <a:pt x="1" y="20"/>
                    </a:lnTo>
                    <a:lnTo>
                      <a:pt x="52" y="28"/>
                    </a:lnTo>
                    <a:lnTo>
                      <a:pt x="50" y="10"/>
                    </a:lnTo>
                    <a:close/>
                  </a:path>
                </a:pathLst>
              </a:custGeom>
              <a:solidFill>
                <a:schemeClr val="accent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650" name="Freeform 497"/>
              <p:cNvSpPr>
                <a:spLocks/>
              </p:cNvSpPr>
              <p:nvPr/>
            </p:nvSpPr>
            <p:spPr bwMode="auto">
              <a:xfrm>
                <a:off x="10995498" y="7462301"/>
                <a:ext cx="53749" cy="31009"/>
              </a:xfrm>
              <a:custGeom>
                <a:avLst/>
                <a:gdLst>
                  <a:gd name="T0" fmla="*/ 0 w 51"/>
                  <a:gd name="T1" fmla="*/ 11 h 30"/>
                  <a:gd name="T2" fmla="*/ 51 w 51"/>
                  <a:gd name="T3" fmla="*/ 0 h 30"/>
                  <a:gd name="T4" fmla="*/ 51 w 51"/>
                  <a:gd name="T5" fmla="*/ 19 h 30"/>
                  <a:gd name="T6" fmla="*/ 0 w 51"/>
                  <a:gd name="T7" fmla="*/ 30 h 30"/>
                  <a:gd name="T8" fmla="*/ 0 w 51"/>
                  <a:gd name="T9" fmla="*/ 11 h 30"/>
                </a:gdLst>
                <a:ahLst/>
                <a:cxnLst>
                  <a:cxn ang="0">
                    <a:pos x="T0" y="T1"/>
                  </a:cxn>
                  <a:cxn ang="0">
                    <a:pos x="T2" y="T3"/>
                  </a:cxn>
                  <a:cxn ang="0">
                    <a:pos x="T4" y="T5"/>
                  </a:cxn>
                  <a:cxn ang="0">
                    <a:pos x="T6" y="T7"/>
                  </a:cxn>
                  <a:cxn ang="0">
                    <a:pos x="T8" y="T9"/>
                  </a:cxn>
                </a:cxnLst>
                <a:rect l="0" t="0" r="r" b="b"/>
                <a:pathLst>
                  <a:path w="51" h="30">
                    <a:moveTo>
                      <a:pt x="0" y="11"/>
                    </a:moveTo>
                    <a:lnTo>
                      <a:pt x="51" y="0"/>
                    </a:lnTo>
                    <a:lnTo>
                      <a:pt x="51" y="19"/>
                    </a:lnTo>
                    <a:lnTo>
                      <a:pt x="0" y="30"/>
                    </a:lnTo>
                    <a:lnTo>
                      <a:pt x="0" y="11"/>
                    </a:lnTo>
                    <a:close/>
                  </a:path>
                </a:pathLst>
              </a:custGeom>
              <a:solidFill>
                <a:schemeClr val="accent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651" name="Freeform 498"/>
              <p:cNvSpPr>
                <a:spLocks/>
              </p:cNvSpPr>
              <p:nvPr/>
            </p:nvSpPr>
            <p:spPr bwMode="auto">
              <a:xfrm>
                <a:off x="11845144" y="7468503"/>
                <a:ext cx="51682" cy="31009"/>
              </a:xfrm>
              <a:custGeom>
                <a:avLst/>
                <a:gdLst>
                  <a:gd name="T0" fmla="*/ 50 w 50"/>
                  <a:gd name="T1" fmla="*/ 11 h 30"/>
                  <a:gd name="T2" fmla="*/ 0 w 50"/>
                  <a:gd name="T3" fmla="*/ 0 h 30"/>
                  <a:gd name="T4" fmla="*/ 0 w 50"/>
                  <a:gd name="T5" fmla="*/ 17 h 30"/>
                  <a:gd name="T6" fmla="*/ 50 w 50"/>
                  <a:gd name="T7" fmla="*/ 30 h 30"/>
                  <a:gd name="T8" fmla="*/ 50 w 50"/>
                  <a:gd name="T9" fmla="*/ 11 h 30"/>
                </a:gdLst>
                <a:ahLst/>
                <a:cxnLst>
                  <a:cxn ang="0">
                    <a:pos x="T0" y="T1"/>
                  </a:cxn>
                  <a:cxn ang="0">
                    <a:pos x="T2" y="T3"/>
                  </a:cxn>
                  <a:cxn ang="0">
                    <a:pos x="T4" y="T5"/>
                  </a:cxn>
                  <a:cxn ang="0">
                    <a:pos x="T6" y="T7"/>
                  </a:cxn>
                  <a:cxn ang="0">
                    <a:pos x="T8" y="T9"/>
                  </a:cxn>
                </a:cxnLst>
                <a:rect l="0" t="0" r="r" b="b"/>
                <a:pathLst>
                  <a:path w="50" h="30">
                    <a:moveTo>
                      <a:pt x="50" y="11"/>
                    </a:moveTo>
                    <a:lnTo>
                      <a:pt x="0" y="0"/>
                    </a:lnTo>
                    <a:lnTo>
                      <a:pt x="0" y="17"/>
                    </a:lnTo>
                    <a:lnTo>
                      <a:pt x="50" y="30"/>
                    </a:lnTo>
                    <a:lnTo>
                      <a:pt x="50" y="11"/>
                    </a:lnTo>
                    <a:close/>
                  </a:path>
                </a:pathLst>
              </a:custGeom>
              <a:solidFill>
                <a:schemeClr val="accent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652" name="Freeform 499"/>
              <p:cNvSpPr>
                <a:spLocks/>
              </p:cNvSpPr>
              <p:nvPr/>
            </p:nvSpPr>
            <p:spPr bwMode="auto">
              <a:xfrm>
                <a:off x="11003767" y="7704171"/>
                <a:ext cx="49614" cy="31009"/>
              </a:xfrm>
              <a:custGeom>
                <a:avLst/>
                <a:gdLst>
                  <a:gd name="T0" fmla="*/ 0 w 49"/>
                  <a:gd name="T1" fmla="*/ 11 h 30"/>
                  <a:gd name="T2" fmla="*/ 49 w 49"/>
                  <a:gd name="T3" fmla="*/ 0 h 30"/>
                  <a:gd name="T4" fmla="*/ 49 w 49"/>
                  <a:gd name="T5" fmla="*/ 18 h 30"/>
                  <a:gd name="T6" fmla="*/ 0 w 49"/>
                  <a:gd name="T7" fmla="*/ 30 h 30"/>
                  <a:gd name="T8" fmla="*/ 0 w 49"/>
                  <a:gd name="T9" fmla="*/ 11 h 30"/>
                </a:gdLst>
                <a:ahLst/>
                <a:cxnLst>
                  <a:cxn ang="0">
                    <a:pos x="T0" y="T1"/>
                  </a:cxn>
                  <a:cxn ang="0">
                    <a:pos x="T2" y="T3"/>
                  </a:cxn>
                  <a:cxn ang="0">
                    <a:pos x="T4" y="T5"/>
                  </a:cxn>
                  <a:cxn ang="0">
                    <a:pos x="T6" y="T7"/>
                  </a:cxn>
                  <a:cxn ang="0">
                    <a:pos x="T8" y="T9"/>
                  </a:cxn>
                </a:cxnLst>
                <a:rect l="0" t="0" r="r" b="b"/>
                <a:pathLst>
                  <a:path w="49" h="30">
                    <a:moveTo>
                      <a:pt x="0" y="11"/>
                    </a:moveTo>
                    <a:lnTo>
                      <a:pt x="49" y="0"/>
                    </a:lnTo>
                    <a:lnTo>
                      <a:pt x="49" y="18"/>
                    </a:lnTo>
                    <a:lnTo>
                      <a:pt x="0" y="30"/>
                    </a:lnTo>
                    <a:lnTo>
                      <a:pt x="0" y="11"/>
                    </a:lnTo>
                    <a:close/>
                  </a:path>
                </a:pathLst>
              </a:custGeom>
              <a:solidFill>
                <a:schemeClr val="accent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653" name="Freeform 500"/>
              <p:cNvSpPr>
                <a:spLocks/>
              </p:cNvSpPr>
              <p:nvPr/>
            </p:nvSpPr>
            <p:spPr bwMode="auto">
              <a:xfrm>
                <a:off x="11838942" y="7710373"/>
                <a:ext cx="51682" cy="31009"/>
              </a:xfrm>
              <a:custGeom>
                <a:avLst/>
                <a:gdLst>
                  <a:gd name="T0" fmla="*/ 50 w 50"/>
                  <a:gd name="T1" fmla="*/ 10 h 28"/>
                  <a:gd name="T2" fmla="*/ 0 w 50"/>
                  <a:gd name="T3" fmla="*/ 0 h 28"/>
                  <a:gd name="T4" fmla="*/ 0 w 50"/>
                  <a:gd name="T5" fmla="*/ 17 h 28"/>
                  <a:gd name="T6" fmla="*/ 50 w 50"/>
                  <a:gd name="T7" fmla="*/ 28 h 28"/>
                  <a:gd name="T8" fmla="*/ 50 w 50"/>
                  <a:gd name="T9" fmla="*/ 10 h 28"/>
                </a:gdLst>
                <a:ahLst/>
                <a:cxnLst>
                  <a:cxn ang="0">
                    <a:pos x="T0" y="T1"/>
                  </a:cxn>
                  <a:cxn ang="0">
                    <a:pos x="T2" y="T3"/>
                  </a:cxn>
                  <a:cxn ang="0">
                    <a:pos x="T4" y="T5"/>
                  </a:cxn>
                  <a:cxn ang="0">
                    <a:pos x="T6" y="T7"/>
                  </a:cxn>
                  <a:cxn ang="0">
                    <a:pos x="T8" y="T9"/>
                  </a:cxn>
                </a:cxnLst>
                <a:rect l="0" t="0" r="r" b="b"/>
                <a:pathLst>
                  <a:path w="50" h="28">
                    <a:moveTo>
                      <a:pt x="50" y="10"/>
                    </a:moveTo>
                    <a:lnTo>
                      <a:pt x="0" y="0"/>
                    </a:lnTo>
                    <a:lnTo>
                      <a:pt x="0" y="17"/>
                    </a:lnTo>
                    <a:lnTo>
                      <a:pt x="50" y="28"/>
                    </a:lnTo>
                    <a:lnTo>
                      <a:pt x="50" y="10"/>
                    </a:lnTo>
                    <a:close/>
                  </a:path>
                </a:pathLst>
              </a:custGeom>
              <a:solidFill>
                <a:schemeClr val="accent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654" name="Freeform 501"/>
              <p:cNvSpPr>
                <a:spLocks/>
              </p:cNvSpPr>
              <p:nvPr/>
            </p:nvSpPr>
            <p:spPr bwMode="auto">
              <a:xfrm>
                <a:off x="10997565" y="7948108"/>
                <a:ext cx="53749" cy="26874"/>
              </a:xfrm>
              <a:custGeom>
                <a:avLst/>
                <a:gdLst>
                  <a:gd name="T0" fmla="*/ 1 w 50"/>
                  <a:gd name="T1" fmla="*/ 8 h 26"/>
                  <a:gd name="T2" fmla="*/ 50 w 50"/>
                  <a:gd name="T3" fmla="*/ 0 h 26"/>
                  <a:gd name="T4" fmla="*/ 50 w 50"/>
                  <a:gd name="T5" fmla="*/ 19 h 26"/>
                  <a:gd name="T6" fmla="*/ 0 w 50"/>
                  <a:gd name="T7" fmla="*/ 26 h 26"/>
                  <a:gd name="T8" fmla="*/ 1 w 50"/>
                  <a:gd name="T9" fmla="*/ 8 h 26"/>
                </a:gdLst>
                <a:ahLst/>
                <a:cxnLst>
                  <a:cxn ang="0">
                    <a:pos x="T0" y="T1"/>
                  </a:cxn>
                  <a:cxn ang="0">
                    <a:pos x="T2" y="T3"/>
                  </a:cxn>
                  <a:cxn ang="0">
                    <a:pos x="T4" y="T5"/>
                  </a:cxn>
                  <a:cxn ang="0">
                    <a:pos x="T6" y="T7"/>
                  </a:cxn>
                  <a:cxn ang="0">
                    <a:pos x="T8" y="T9"/>
                  </a:cxn>
                </a:cxnLst>
                <a:rect l="0" t="0" r="r" b="b"/>
                <a:pathLst>
                  <a:path w="50" h="26">
                    <a:moveTo>
                      <a:pt x="1" y="8"/>
                    </a:moveTo>
                    <a:lnTo>
                      <a:pt x="50" y="0"/>
                    </a:lnTo>
                    <a:lnTo>
                      <a:pt x="50" y="19"/>
                    </a:lnTo>
                    <a:lnTo>
                      <a:pt x="0" y="26"/>
                    </a:lnTo>
                    <a:lnTo>
                      <a:pt x="1" y="8"/>
                    </a:lnTo>
                    <a:close/>
                  </a:path>
                </a:pathLst>
              </a:custGeom>
              <a:solidFill>
                <a:schemeClr val="accent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655" name="Freeform 502"/>
              <p:cNvSpPr>
                <a:spLocks/>
              </p:cNvSpPr>
              <p:nvPr/>
            </p:nvSpPr>
            <p:spPr bwMode="auto">
              <a:xfrm>
                <a:off x="11841010" y="7954310"/>
                <a:ext cx="51682" cy="26874"/>
              </a:xfrm>
              <a:custGeom>
                <a:avLst/>
                <a:gdLst>
                  <a:gd name="T0" fmla="*/ 51 w 51"/>
                  <a:gd name="T1" fmla="*/ 8 h 26"/>
                  <a:gd name="T2" fmla="*/ 0 w 51"/>
                  <a:gd name="T3" fmla="*/ 0 h 26"/>
                  <a:gd name="T4" fmla="*/ 1 w 51"/>
                  <a:gd name="T5" fmla="*/ 19 h 26"/>
                  <a:gd name="T6" fmla="*/ 51 w 51"/>
                  <a:gd name="T7" fmla="*/ 26 h 26"/>
                  <a:gd name="T8" fmla="*/ 51 w 51"/>
                  <a:gd name="T9" fmla="*/ 8 h 26"/>
                </a:gdLst>
                <a:ahLst/>
                <a:cxnLst>
                  <a:cxn ang="0">
                    <a:pos x="T0" y="T1"/>
                  </a:cxn>
                  <a:cxn ang="0">
                    <a:pos x="T2" y="T3"/>
                  </a:cxn>
                  <a:cxn ang="0">
                    <a:pos x="T4" y="T5"/>
                  </a:cxn>
                  <a:cxn ang="0">
                    <a:pos x="T6" y="T7"/>
                  </a:cxn>
                  <a:cxn ang="0">
                    <a:pos x="T8" y="T9"/>
                  </a:cxn>
                </a:cxnLst>
                <a:rect l="0" t="0" r="r" b="b"/>
                <a:pathLst>
                  <a:path w="51" h="26">
                    <a:moveTo>
                      <a:pt x="51" y="8"/>
                    </a:moveTo>
                    <a:lnTo>
                      <a:pt x="0" y="0"/>
                    </a:lnTo>
                    <a:lnTo>
                      <a:pt x="1" y="19"/>
                    </a:lnTo>
                    <a:lnTo>
                      <a:pt x="51" y="26"/>
                    </a:lnTo>
                    <a:lnTo>
                      <a:pt x="51" y="8"/>
                    </a:lnTo>
                    <a:close/>
                  </a:path>
                </a:pathLst>
              </a:custGeom>
              <a:solidFill>
                <a:schemeClr val="accent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656" name="Freeform 503"/>
              <p:cNvSpPr>
                <a:spLocks/>
              </p:cNvSpPr>
              <p:nvPr/>
            </p:nvSpPr>
            <p:spPr bwMode="auto">
              <a:xfrm>
                <a:off x="11003767" y="8072143"/>
                <a:ext cx="51682" cy="28942"/>
              </a:xfrm>
              <a:custGeom>
                <a:avLst/>
                <a:gdLst>
                  <a:gd name="T0" fmla="*/ 0 w 51"/>
                  <a:gd name="T1" fmla="*/ 8 h 26"/>
                  <a:gd name="T2" fmla="*/ 51 w 51"/>
                  <a:gd name="T3" fmla="*/ 0 h 26"/>
                  <a:gd name="T4" fmla="*/ 50 w 51"/>
                  <a:gd name="T5" fmla="*/ 18 h 26"/>
                  <a:gd name="T6" fmla="*/ 0 w 51"/>
                  <a:gd name="T7" fmla="*/ 26 h 26"/>
                  <a:gd name="T8" fmla="*/ 0 w 51"/>
                  <a:gd name="T9" fmla="*/ 8 h 26"/>
                </a:gdLst>
                <a:ahLst/>
                <a:cxnLst>
                  <a:cxn ang="0">
                    <a:pos x="T0" y="T1"/>
                  </a:cxn>
                  <a:cxn ang="0">
                    <a:pos x="T2" y="T3"/>
                  </a:cxn>
                  <a:cxn ang="0">
                    <a:pos x="T4" y="T5"/>
                  </a:cxn>
                  <a:cxn ang="0">
                    <a:pos x="T6" y="T7"/>
                  </a:cxn>
                  <a:cxn ang="0">
                    <a:pos x="T8" y="T9"/>
                  </a:cxn>
                </a:cxnLst>
                <a:rect l="0" t="0" r="r" b="b"/>
                <a:pathLst>
                  <a:path w="51" h="26">
                    <a:moveTo>
                      <a:pt x="0" y="8"/>
                    </a:moveTo>
                    <a:lnTo>
                      <a:pt x="51" y="0"/>
                    </a:lnTo>
                    <a:lnTo>
                      <a:pt x="50" y="18"/>
                    </a:lnTo>
                    <a:lnTo>
                      <a:pt x="0" y="26"/>
                    </a:lnTo>
                    <a:lnTo>
                      <a:pt x="0" y="8"/>
                    </a:lnTo>
                    <a:close/>
                  </a:path>
                </a:pathLst>
              </a:custGeom>
              <a:solidFill>
                <a:schemeClr val="accent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657" name="Freeform 504"/>
              <p:cNvSpPr>
                <a:spLocks/>
              </p:cNvSpPr>
              <p:nvPr/>
            </p:nvSpPr>
            <p:spPr bwMode="auto">
              <a:xfrm>
                <a:off x="11836875" y="8078345"/>
                <a:ext cx="53749" cy="26874"/>
              </a:xfrm>
              <a:custGeom>
                <a:avLst/>
                <a:gdLst>
                  <a:gd name="T0" fmla="*/ 50 w 50"/>
                  <a:gd name="T1" fmla="*/ 8 h 27"/>
                  <a:gd name="T2" fmla="*/ 0 w 50"/>
                  <a:gd name="T3" fmla="*/ 0 h 27"/>
                  <a:gd name="T4" fmla="*/ 0 w 50"/>
                  <a:gd name="T5" fmla="*/ 20 h 27"/>
                  <a:gd name="T6" fmla="*/ 50 w 50"/>
                  <a:gd name="T7" fmla="*/ 27 h 27"/>
                  <a:gd name="T8" fmla="*/ 50 w 50"/>
                  <a:gd name="T9" fmla="*/ 8 h 27"/>
                </a:gdLst>
                <a:ahLst/>
                <a:cxnLst>
                  <a:cxn ang="0">
                    <a:pos x="T0" y="T1"/>
                  </a:cxn>
                  <a:cxn ang="0">
                    <a:pos x="T2" y="T3"/>
                  </a:cxn>
                  <a:cxn ang="0">
                    <a:pos x="T4" y="T5"/>
                  </a:cxn>
                  <a:cxn ang="0">
                    <a:pos x="T6" y="T7"/>
                  </a:cxn>
                  <a:cxn ang="0">
                    <a:pos x="T8" y="T9"/>
                  </a:cxn>
                </a:cxnLst>
                <a:rect l="0" t="0" r="r" b="b"/>
                <a:pathLst>
                  <a:path w="50" h="27">
                    <a:moveTo>
                      <a:pt x="50" y="8"/>
                    </a:moveTo>
                    <a:lnTo>
                      <a:pt x="0" y="0"/>
                    </a:lnTo>
                    <a:lnTo>
                      <a:pt x="0" y="20"/>
                    </a:lnTo>
                    <a:lnTo>
                      <a:pt x="50" y="27"/>
                    </a:lnTo>
                    <a:lnTo>
                      <a:pt x="50" y="8"/>
                    </a:lnTo>
                    <a:close/>
                  </a:path>
                </a:pathLst>
              </a:custGeom>
              <a:solidFill>
                <a:schemeClr val="accent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658" name="Freeform 507"/>
              <p:cNvSpPr>
                <a:spLocks/>
              </p:cNvSpPr>
              <p:nvPr/>
            </p:nvSpPr>
            <p:spPr bwMode="auto">
              <a:xfrm>
                <a:off x="11049247" y="7526386"/>
                <a:ext cx="28942" cy="28942"/>
              </a:xfrm>
              <a:custGeom>
                <a:avLst/>
                <a:gdLst>
                  <a:gd name="T0" fmla="*/ 0 w 29"/>
                  <a:gd name="T1" fmla="*/ 0 h 29"/>
                  <a:gd name="T2" fmla="*/ 27 w 29"/>
                  <a:gd name="T3" fmla="*/ 9 h 29"/>
                  <a:gd name="T4" fmla="*/ 29 w 29"/>
                  <a:gd name="T5" fmla="*/ 29 h 29"/>
                  <a:gd name="T6" fmla="*/ 0 w 29"/>
                  <a:gd name="T7" fmla="*/ 20 h 29"/>
                  <a:gd name="T8" fmla="*/ 0 w 29"/>
                  <a:gd name="T9" fmla="*/ 0 h 29"/>
                </a:gdLst>
                <a:ahLst/>
                <a:cxnLst>
                  <a:cxn ang="0">
                    <a:pos x="T0" y="T1"/>
                  </a:cxn>
                  <a:cxn ang="0">
                    <a:pos x="T2" y="T3"/>
                  </a:cxn>
                  <a:cxn ang="0">
                    <a:pos x="T4" y="T5"/>
                  </a:cxn>
                  <a:cxn ang="0">
                    <a:pos x="T6" y="T7"/>
                  </a:cxn>
                  <a:cxn ang="0">
                    <a:pos x="T8" y="T9"/>
                  </a:cxn>
                </a:cxnLst>
                <a:rect l="0" t="0" r="r" b="b"/>
                <a:pathLst>
                  <a:path w="29" h="29">
                    <a:moveTo>
                      <a:pt x="0" y="0"/>
                    </a:moveTo>
                    <a:lnTo>
                      <a:pt x="27" y="9"/>
                    </a:lnTo>
                    <a:lnTo>
                      <a:pt x="29" y="29"/>
                    </a:lnTo>
                    <a:lnTo>
                      <a:pt x="0" y="20"/>
                    </a:lnTo>
                    <a:lnTo>
                      <a:pt x="0" y="0"/>
                    </a:lnTo>
                    <a:close/>
                  </a:path>
                </a:pathLst>
              </a:custGeom>
              <a:solidFill>
                <a:schemeClr val="accent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659" name="Freeform 508"/>
              <p:cNvSpPr>
                <a:spLocks/>
              </p:cNvSpPr>
              <p:nvPr/>
            </p:nvSpPr>
            <p:spPr bwMode="auto">
              <a:xfrm>
                <a:off x="11816202" y="7532588"/>
                <a:ext cx="28942" cy="28942"/>
              </a:xfrm>
              <a:custGeom>
                <a:avLst/>
                <a:gdLst>
                  <a:gd name="T0" fmla="*/ 27 w 27"/>
                  <a:gd name="T1" fmla="*/ 0 h 29"/>
                  <a:gd name="T2" fmla="*/ 0 w 27"/>
                  <a:gd name="T3" fmla="*/ 10 h 29"/>
                  <a:gd name="T4" fmla="*/ 0 w 27"/>
                  <a:gd name="T5" fmla="*/ 29 h 29"/>
                  <a:gd name="T6" fmla="*/ 27 w 27"/>
                  <a:gd name="T7" fmla="*/ 19 h 29"/>
                  <a:gd name="T8" fmla="*/ 27 w 27"/>
                  <a:gd name="T9" fmla="*/ 0 h 29"/>
                </a:gdLst>
                <a:ahLst/>
                <a:cxnLst>
                  <a:cxn ang="0">
                    <a:pos x="T0" y="T1"/>
                  </a:cxn>
                  <a:cxn ang="0">
                    <a:pos x="T2" y="T3"/>
                  </a:cxn>
                  <a:cxn ang="0">
                    <a:pos x="T4" y="T5"/>
                  </a:cxn>
                  <a:cxn ang="0">
                    <a:pos x="T6" y="T7"/>
                  </a:cxn>
                  <a:cxn ang="0">
                    <a:pos x="T8" y="T9"/>
                  </a:cxn>
                </a:cxnLst>
                <a:rect l="0" t="0" r="r" b="b"/>
                <a:pathLst>
                  <a:path w="27" h="29">
                    <a:moveTo>
                      <a:pt x="27" y="0"/>
                    </a:moveTo>
                    <a:lnTo>
                      <a:pt x="0" y="10"/>
                    </a:lnTo>
                    <a:lnTo>
                      <a:pt x="0" y="29"/>
                    </a:lnTo>
                    <a:lnTo>
                      <a:pt x="27" y="19"/>
                    </a:lnTo>
                    <a:lnTo>
                      <a:pt x="27" y="0"/>
                    </a:lnTo>
                    <a:close/>
                  </a:path>
                </a:pathLst>
              </a:custGeom>
              <a:solidFill>
                <a:schemeClr val="accent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660" name="Freeform 509"/>
              <p:cNvSpPr>
                <a:spLocks/>
              </p:cNvSpPr>
              <p:nvPr/>
            </p:nvSpPr>
            <p:spPr bwMode="auto">
              <a:xfrm>
                <a:off x="11051314" y="7770323"/>
                <a:ext cx="28942" cy="31009"/>
              </a:xfrm>
              <a:custGeom>
                <a:avLst/>
                <a:gdLst>
                  <a:gd name="T0" fmla="*/ 1 w 27"/>
                  <a:gd name="T1" fmla="*/ 0 h 30"/>
                  <a:gd name="T2" fmla="*/ 27 w 27"/>
                  <a:gd name="T3" fmla="*/ 12 h 30"/>
                  <a:gd name="T4" fmla="*/ 27 w 27"/>
                  <a:gd name="T5" fmla="*/ 30 h 30"/>
                  <a:gd name="T6" fmla="*/ 0 w 27"/>
                  <a:gd name="T7" fmla="*/ 20 h 30"/>
                  <a:gd name="T8" fmla="*/ 1 w 27"/>
                  <a:gd name="T9" fmla="*/ 0 h 30"/>
                </a:gdLst>
                <a:ahLst/>
                <a:cxnLst>
                  <a:cxn ang="0">
                    <a:pos x="T0" y="T1"/>
                  </a:cxn>
                  <a:cxn ang="0">
                    <a:pos x="T2" y="T3"/>
                  </a:cxn>
                  <a:cxn ang="0">
                    <a:pos x="T4" y="T5"/>
                  </a:cxn>
                  <a:cxn ang="0">
                    <a:pos x="T6" y="T7"/>
                  </a:cxn>
                  <a:cxn ang="0">
                    <a:pos x="T8" y="T9"/>
                  </a:cxn>
                </a:cxnLst>
                <a:rect l="0" t="0" r="r" b="b"/>
                <a:pathLst>
                  <a:path w="27" h="30">
                    <a:moveTo>
                      <a:pt x="1" y="0"/>
                    </a:moveTo>
                    <a:lnTo>
                      <a:pt x="27" y="12"/>
                    </a:lnTo>
                    <a:lnTo>
                      <a:pt x="27" y="30"/>
                    </a:lnTo>
                    <a:lnTo>
                      <a:pt x="0" y="20"/>
                    </a:lnTo>
                    <a:lnTo>
                      <a:pt x="1" y="0"/>
                    </a:lnTo>
                    <a:close/>
                  </a:path>
                </a:pathLst>
              </a:custGeom>
              <a:solidFill>
                <a:schemeClr val="accent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661" name="Freeform 510"/>
              <p:cNvSpPr>
                <a:spLocks/>
              </p:cNvSpPr>
              <p:nvPr/>
            </p:nvSpPr>
            <p:spPr bwMode="auto">
              <a:xfrm>
                <a:off x="11812068" y="7776525"/>
                <a:ext cx="28942" cy="31009"/>
              </a:xfrm>
              <a:custGeom>
                <a:avLst/>
                <a:gdLst>
                  <a:gd name="T0" fmla="*/ 27 w 28"/>
                  <a:gd name="T1" fmla="*/ 0 h 30"/>
                  <a:gd name="T2" fmla="*/ 0 w 28"/>
                  <a:gd name="T3" fmla="*/ 11 h 30"/>
                  <a:gd name="T4" fmla="*/ 0 w 28"/>
                  <a:gd name="T5" fmla="*/ 30 h 30"/>
                  <a:gd name="T6" fmla="*/ 28 w 28"/>
                  <a:gd name="T7" fmla="*/ 20 h 30"/>
                  <a:gd name="T8" fmla="*/ 27 w 28"/>
                  <a:gd name="T9" fmla="*/ 0 h 30"/>
                </a:gdLst>
                <a:ahLst/>
                <a:cxnLst>
                  <a:cxn ang="0">
                    <a:pos x="T0" y="T1"/>
                  </a:cxn>
                  <a:cxn ang="0">
                    <a:pos x="T2" y="T3"/>
                  </a:cxn>
                  <a:cxn ang="0">
                    <a:pos x="T4" y="T5"/>
                  </a:cxn>
                  <a:cxn ang="0">
                    <a:pos x="T6" y="T7"/>
                  </a:cxn>
                  <a:cxn ang="0">
                    <a:pos x="T8" y="T9"/>
                  </a:cxn>
                </a:cxnLst>
                <a:rect l="0" t="0" r="r" b="b"/>
                <a:pathLst>
                  <a:path w="28" h="30">
                    <a:moveTo>
                      <a:pt x="27" y="0"/>
                    </a:moveTo>
                    <a:lnTo>
                      <a:pt x="0" y="11"/>
                    </a:lnTo>
                    <a:lnTo>
                      <a:pt x="0" y="30"/>
                    </a:lnTo>
                    <a:lnTo>
                      <a:pt x="28" y="20"/>
                    </a:lnTo>
                    <a:lnTo>
                      <a:pt x="27" y="0"/>
                    </a:lnTo>
                    <a:close/>
                  </a:path>
                </a:pathLst>
              </a:custGeom>
              <a:solidFill>
                <a:schemeClr val="accent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662" name="Freeform 511"/>
              <p:cNvSpPr>
                <a:spLocks/>
              </p:cNvSpPr>
              <p:nvPr/>
            </p:nvSpPr>
            <p:spPr bwMode="auto">
              <a:xfrm>
                <a:off x="11045113" y="7402350"/>
                <a:ext cx="28942" cy="28942"/>
              </a:xfrm>
              <a:custGeom>
                <a:avLst/>
                <a:gdLst>
                  <a:gd name="T0" fmla="*/ 0 w 27"/>
                  <a:gd name="T1" fmla="*/ 0 h 28"/>
                  <a:gd name="T2" fmla="*/ 27 w 27"/>
                  <a:gd name="T3" fmla="*/ 11 h 28"/>
                  <a:gd name="T4" fmla="*/ 27 w 27"/>
                  <a:gd name="T5" fmla="*/ 28 h 28"/>
                  <a:gd name="T6" fmla="*/ 0 w 27"/>
                  <a:gd name="T7" fmla="*/ 20 h 28"/>
                  <a:gd name="T8" fmla="*/ 0 w 27"/>
                  <a:gd name="T9" fmla="*/ 0 h 28"/>
                </a:gdLst>
                <a:ahLst/>
                <a:cxnLst>
                  <a:cxn ang="0">
                    <a:pos x="T0" y="T1"/>
                  </a:cxn>
                  <a:cxn ang="0">
                    <a:pos x="T2" y="T3"/>
                  </a:cxn>
                  <a:cxn ang="0">
                    <a:pos x="T4" y="T5"/>
                  </a:cxn>
                  <a:cxn ang="0">
                    <a:pos x="T6" y="T7"/>
                  </a:cxn>
                  <a:cxn ang="0">
                    <a:pos x="T8" y="T9"/>
                  </a:cxn>
                </a:cxnLst>
                <a:rect l="0" t="0" r="r" b="b"/>
                <a:pathLst>
                  <a:path w="27" h="28">
                    <a:moveTo>
                      <a:pt x="0" y="0"/>
                    </a:moveTo>
                    <a:lnTo>
                      <a:pt x="27" y="11"/>
                    </a:lnTo>
                    <a:lnTo>
                      <a:pt x="27" y="28"/>
                    </a:lnTo>
                    <a:lnTo>
                      <a:pt x="0" y="20"/>
                    </a:lnTo>
                    <a:lnTo>
                      <a:pt x="0" y="0"/>
                    </a:lnTo>
                    <a:close/>
                  </a:path>
                </a:pathLst>
              </a:custGeom>
              <a:solidFill>
                <a:schemeClr val="accent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663" name="Freeform 512"/>
              <p:cNvSpPr>
                <a:spLocks/>
              </p:cNvSpPr>
              <p:nvPr/>
            </p:nvSpPr>
            <p:spPr bwMode="auto">
              <a:xfrm>
                <a:off x="11818270" y="7408552"/>
                <a:ext cx="28942" cy="28942"/>
              </a:xfrm>
              <a:custGeom>
                <a:avLst/>
                <a:gdLst>
                  <a:gd name="T0" fmla="*/ 28 w 28"/>
                  <a:gd name="T1" fmla="*/ 0 h 28"/>
                  <a:gd name="T2" fmla="*/ 1 w 28"/>
                  <a:gd name="T3" fmla="*/ 10 h 28"/>
                  <a:gd name="T4" fmla="*/ 0 w 28"/>
                  <a:gd name="T5" fmla="*/ 28 h 28"/>
                  <a:gd name="T6" fmla="*/ 28 w 28"/>
                  <a:gd name="T7" fmla="*/ 20 h 28"/>
                  <a:gd name="T8" fmla="*/ 28 w 28"/>
                  <a:gd name="T9" fmla="*/ 0 h 28"/>
                </a:gdLst>
                <a:ahLst/>
                <a:cxnLst>
                  <a:cxn ang="0">
                    <a:pos x="T0" y="T1"/>
                  </a:cxn>
                  <a:cxn ang="0">
                    <a:pos x="T2" y="T3"/>
                  </a:cxn>
                  <a:cxn ang="0">
                    <a:pos x="T4" y="T5"/>
                  </a:cxn>
                  <a:cxn ang="0">
                    <a:pos x="T6" y="T7"/>
                  </a:cxn>
                  <a:cxn ang="0">
                    <a:pos x="T8" y="T9"/>
                  </a:cxn>
                </a:cxnLst>
                <a:rect l="0" t="0" r="r" b="b"/>
                <a:pathLst>
                  <a:path w="28" h="28">
                    <a:moveTo>
                      <a:pt x="28" y="0"/>
                    </a:moveTo>
                    <a:lnTo>
                      <a:pt x="1" y="10"/>
                    </a:lnTo>
                    <a:lnTo>
                      <a:pt x="0" y="28"/>
                    </a:lnTo>
                    <a:lnTo>
                      <a:pt x="28" y="20"/>
                    </a:lnTo>
                    <a:lnTo>
                      <a:pt x="28" y="0"/>
                    </a:lnTo>
                    <a:close/>
                  </a:path>
                </a:pathLst>
              </a:custGeom>
              <a:solidFill>
                <a:schemeClr val="accent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664" name="Freeform 513"/>
              <p:cNvSpPr>
                <a:spLocks/>
              </p:cNvSpPr>
              <p:nvPr/>
            </p:nvSpPr>
            <p:spPr bwMode="auto">
              <a:xfrm>
                <a:off x="11051314" y="7646287"/>
                <a:ext cx="28942" cy="26874"/>
              </a:xfrm>
              <a:custGeom>
                <a:avLst/>
                <a:gdLst>
                  <a:gd name="T0" fmla="*/ 0 w 28"/>
                  <a:gd name="T1" fmla="*/ 0 h 28"/>
                  <a:gd name="T2" fmla="*/ 27 w 28"/>
                  <a:gd name="T3" fmla="*/ 11 h 28"/>
                  <a:gd name="T4" fmla="*/ 28 w 28"/>
                  <a:gd name="T5" fmla="*/ 28 h 28"/>
                  <a:gd name="T6" fmla="*/ 0 w 28"/>
                  <a:gd name="T7" fmla="*/ 20 h 28"/>
                  <a:gd name="T8" fmla="*/ 0 w 28"/>
                  <a:gd name="T9" fmla="*/ 0 h 28"/>
                </a:gdLst>
                <a:ahLst/>
                <a:cxnLst>
                  <a:cxn ang="0">
                    <a:pos x="T0" y="T1"/>
                  </a:cxn>
                  <a:cxn ang="0">
                    <a:pos x="T2" y="T3"/>
                  </a:cxn>
                  <a:cxn ang="0">
                    <a:pos x="T4" y="T5"/>
                  </a:cxn>
                  <a:cxn ang="0">
                    <a:pos x="T6" y="T7"/>
                  </a:cxn>
                  <a:cxn ang="0">
                    <a:pos x="T8" y="T9"/>
                  </a:cxn>
                </a:cxnLst>
                <a:rect l="0" t="0" r="r" b="b"/>
                <a:pathLst>
                  <a:path w="28" h="28">
                    <a:moveTo>
                      <a:pt x="0" y="0"/>
                    </a:moveTo>
                    <a:lnTo>
                      <a:pt x="27" y="11"/>
                    </a:lnTo>
                    <a:lnTo>
                      <a:pt x="28" y="28"/>
                    </a:lnTo>
                    <a:lnTo>
                      <a:pt x="0" y="20"/>
                    </a:lnTo>
                    <a:lnTo>
                      <a:pt x="0" y="0"/>
                    </a:lnTo>
                    <a:close/>
                  </a:path>
                </a:pathLst>
              </a:custGeom>
              <a:solidFill>
                <a:schemeClr val="accent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665" name="Freeform 514"/>
              <p:cNvSpPr>
                <a:spLocks/>
              </p:cNvSpPr>
              <p:nvPr/>
            </p:nvSpPr>
            <p:spPr bwMode="auto">
              <a:xfrm>
                <a:off x="11814135" y="7650422"/>
                <a:ext cx="28942" cy="28942"/>
              </a:xfrm>
              <a:custGeom>
                <a:avLst/>
                <a:gdLst>
                  <a:gd name="T0" fmla="*/ 27 w 27"/>
                  <a:gd name="T1" fmla="*/ 0 h 28"/>
                  <a:gd name="T2" fmla="*/ 0 w 27"/>
                  <a:gd name="T3" fmla="*/ 11 h 28"/>
                  <a:gd name="T4" fmla="*/ 0 w 27"/>
                  <a:gd name="T5" fmla="*/ 28 h 28"/>
                  <a:gd name="T6" fmla="*/ 27 w 27"/>
                  <a:gd name="T7" fmla="*/ 21 h 28"/>
                  <a:gd name="T8" fmla="*/ 27 w 27"/>
                  <a:gd name="T9" fmla="*/ 0 h 28"/>
                </a:gdLst>
                <a:ahLst/>
                <a:cxnLst>
                  <a:cxn ang="0">
                    <a:pos x="T0" y="T1"/>
                  </a:cxn>
                  <a:cxn ang="0">
                    <a:pos x="T2" y="T3"/>
                  </a:cxn>
                  <a:cxn ang="0">
                    <a:pos x="T4" y="T5"/>
                  </a:cxn>
                  <a:cxn ang="0">
                    <a:pos x="T6" y="T7"/>
                  </a:cxn>
                  <a:cxn ang="0">
                    <a:pos x="T8" y="T9"/>
                  </a:cxn>
                </a:cxnLst>
                <a:rect l="0" t="0" r="r" b="b"/>
                <a:pathLst>
                  <a:path w="27" h="28">
                    <a:moveTo>
                      <a:pt x="27" y="0"/>
                    </a:moveTo>
                    <a:lnTo>
                      <a:pt x="0" y="11"/>
                    </a:lnTo>
                    <a:lnTo>
                      <a:pt x="0" y="28"/>
                    </a:lnTo>
                    <a:lnTo>
                      <a:pt x="27" y="21"/>
                    </a:lnTo>
                    <a:lnTo>
                      <a:pt x="27" y="0"/>
                    </a:lnTo>
                    <a:close/>
                  </a:path>
                </a:pathLst>
              </a:custGeom>
              <a:solidFill>
                <a:schemeClr val="accent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666" name="Freeform 515"/>
              <p:cNvSpPr>
                <a:spLocks/>
              </p:cNvSpPr>
              <p:nvPr/>
            </p:nvSpPr>
            <p:spPr bwMode="auto">
              <a:xfrm>
                <a:off x="11049247" y="7888157"/>
                <a:ext cx="28942" cy="31009"/>
              </a:xfrm>
              <a:custGeom>
                <a:avLst/>
                <a:gdLst>
                  <a:gd name="T0" fmla="*/ 1 w 28"/>
                  <a:gd name="T1" fmla="*/ 0 h 30"/>
                  <a:gd name="T2" fmla="*/ 28 w 28"/>
                  <a:gd name="T3" fmla="*/ 13 h 30"/>
                  <a:gd name="T4" fmla="*/ 28 w 28"/>
                  <a:gd name="T5" fmla="*/ 30 h 30"/>
                  <a:gd name="T6" fmla="*/ 0 w 28"/>
                  <a:gd name="T7" fmla="*/ 20 h 30"/>
                  <a:gd name="T8" fmla="*/ 1 w 28"/>
                  <a:gd name="T9" fmla="*/ 0 h 30"/>
                </a:gdLst>
                <a:ahLst/>
                <a:cxnLst>
                  <a:cxn ang="0">
                    <a:pos x="T0" y="T1"/>
                  </a:cxn>
                  <a:cxn ang="0">
                    <a:pos x="T2" y="T3"/>
                  </a:cxn>
                  <a:cxn ang="0">
                    <a:pos x="T4" y="T5"/>
                  </a:cxn>
                  <a:cxn ang="0">
                    <a:pos x="T6" y="T7"/>
                  </a:cxn>
                  <a:cxn ang="0">
                    <a:pos x="T8" y="T9"/>
                  </a:cxn>
                </a:cxnLst>
                <a:rect l="0" t="0" r="r" b="b"/>
                <a:pathLst>
                  <a:path w="28" h="30">
                    <a:moveTo>
                      <a:pt x="1" y="0"/>
                    </a:moveTo>
                    <a:lnTo>
                      <a:pt x="28" y="13"/>
                    </a:lnTo>
                    <a:lnTo>
                      <a:pt x="28" y="30"/>
                    </a:lnTo>
                    <a:lnTo>
                      <a:pt x="0" y="20"/>
                    </a:lnTo>
                    <a:lnTo>
                      <a:pt x="1" y="0"/>
                    </a:lnTo>
                    <a:close/>
                  </a:path>
                </a:pathLst>
              </a:custGeom>
              <a:solidFill>
                <a:schemeClr val="accent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667" name="Freeform 516"/>
              <p:cNvSpPr>
                <a:spLocks/>
              </p:cNvSpPr>
              <p:nvPr/>
            </p:nvSpPr>
            <p:spPr bwMode="auto">
              <a:xfrm>
                <a:off x="11814135" y="7894359"/>
                <a:ext cx="28942" cy="31009"/>
              </a:xfrm>
              <a:custGeom>
                <a:avLst/>
                <a:gdLst>
                  <a:gd name="T0" fmla="*/ 26 w 26"/>
                  <a:gd name="T1" fmla="*/ 0 h 30"/>
                  <a:gd name="T2" fmla="*/ 0 w 26"/>
                  <a:gd name="T3" fmla="*/ 13 h 30"/>
                  <a:gd name="T4" fmla="*/ 0 w 26"/>
                  <a:gd name="T5" fmla="*/ 30 h 30"/>
                  <a:gd name="T6" fmla="*/ 26 w 26"/>
                  <a:gd name="T7" fmla="*/ 20 h 30"/>
                  <a:gd name="T8" fmla="*/ 26 w 26"/>
                  <a:gd name="T9" fmla="*/ 0 h 30"/>
                </a:gdLst>
                <a:ahLst/>
                <a:cxnLst>
                  <a:cxn ang="0">
                    <a:pos x="T0" y="T1"/>
                  </a:cxn>
                  <a:cxn ang="0">
                    <a:pos x="T2" y="T3"/>
                  </a:cxn>
                  <a:cxn ang="0">
                    <a:pos x="T4" y="T5"/>
                  </a:cxn>
                  <a:cxn ang="0">
                    <a:pos x="T6" y="T7"/>
                  </a:cxn>
                  <a:cxn ang="0">
                    <a:pos x="T8" y="T9"/>
                  </a:cxn>
                </a:cxnLst>
                <a:rect l="0" t="0" r="r" b="b"/>
                <a:pathLst>
                  <a:path w="26" h="30">
                    <a:moveTo>
                      <a:pt x="26" y="0"/>
                    </a:moveTo>
                    <a:lnTo>
                      <a:pt x="0" y="13"/>
                    </a:lnTo>
                    <a:lnTo>
                      <a:pt x="0" y="30"/>
                    </a:lnTo>
                    <a:lnTo>
                      <a:pt x="26" y="20"/>
                    </a:lnTo>
                    <a:lnTo>
                      <a:pt x="26" y="0"/>
                    </a:lnTo>
                    <a:close/>
                  </a:path>
                </a:pathLst>
              </a:custGeom>
              <a:solidFill>
                <a:schemeClr val="accent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668" name="Freeform 517"/>
              <p:cNvSpPr>
                <a:spLocks/>
              </p:cNvSpPr>
              <p:nvPr/>
            </p:nvSpPr>
            <p:spPr bwMode="auto">
              <a:xfrm>
                <a:off x="11053382" y="8012193"/>
                <a:ext cx="28942" cy="31009"/>
              </a:xfrm>
              <a:custGeom>
                <a:avLst/>
                <a:gdLst>
                  <a:gd name="T0" fmla="*/ 0 w 26"/>
                  <a:gd name="T1" fmla="*/ 0 h 30"/>
                  <a:gd name="T2" fmla="*/ 26 w 26"/>
                  <a:gd name="T3" fmla="*/ 13 h 30"/>
                  <a:gd name="T4" fmla="*/ 26 w 26"/>
                  <a:gd name="T5" fmla="*/ 30 h 30"/>
                  <a:gd name="T6" fmla="*/ 0 w 26"/>
                  <a:gd name="T7" fmla="*/ 20 h 30"/>
                  <a:gd name="T8" fmla="*/ 0 w 26"/>
                  <a:gd name="T9" fmla="*/ 0 h 30"/>
                </a:gdLst>
                <a:ahLst/>
                <a:cxnLst>
                  <a:cxn ang="0">
                    <a:pos x="T0" y="T1"/>
                  </a:cxn>
                  <a:cxn ang="0">
                    <a:pos x="T2" y="T3"/>
                  </a:cxn>
                  <a:cxn ang="0">
                    <a:pos x="T4" y="T5"/>
                  </a:cxn>
                  <a:cxn ang="0">
                    <a:pos x="T6" y="T7"/>
                  </a:cxn>
                  <a:cxn ang="0">
                    <a:pos x="T8" y="T9"/>
                  </a:cxn>
                </a:cxnLst>
                <a:rect l="0" t="0" r="r" b="b"/>
                <a:pathLst>
                  <a:path w="26" h="30">
                    <a:moveTo>
                      <a:pt x="0" y="0"/>
                    </a:moveTo>
                    <a:lnTo>
                      <a:pt x="26" y="13"/>
                    </a:lnTo>
                    <a:lnTo>
                      <a:pt x="26" y="30"/>
                    </a:lnTo>
                    <a:lnTo>
                      <a:pt x="0" y="20"/>
                    </a:lnTo>
                    <a:lnTo>
                      <a:pt x="0" y="0"/>
                    </a:lnTo>
                    <a:close/>
                  </a:path>
                </a:pathLst>
              </a:custGeom>
              <a:solidFill>
                <a:schemeClr val="accent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669" name="Freeform 518"/>
              <p:cNvSpPr>
                <a:spLocks/>
              </p:cNvSpPr>
              <p:nvPr/>
            </p:nvSpPr>
            <p:spPr bwMode="auto">
              <a:xfrm>
                <a:off x="11810001" y="8018395"/>
                <a:ext cx="28942" cy="31009"/>
              </a:xfrm>
              <a:custGeom>
                <a:avLst/>
                <a:gdLst>
                  <a:gd name="T0" fmla="*/ 27 w 28"/>
                  <a:gd name="T1" fmla="*/ 0 h 30"/>
                  <a:gd name="T2" fmla="*/ 0 w 28"/>
                  <a:gd name="T3" fmla="*/ 12 h 30"/>
                  <a:gd name="T4" fmla="*/ 0 w 28"/>
                  <a:gd name="T5" fmla="*/ 30 h 30"/>
                  <a:gd name="T6" fmla="*/ 28 w 28"/>
                  <a:gd name="T7" fmla="*/ 19 h 30"/>
                  <a:gd name="T8" fmla="*/ 27 w 28"/>
                  <a:gd name="T9" fmla="*/ 0 h 30"/>
                </a:gdLst>
                <a:ahLst/>
                <a:cxnLst>
                  <a:cxn ang="0">
                    <a:pos x="T0" y="T1"/>
                  </a:cxn>
                  <a:cxn ang="0">
                    <a:pos x="T2" y="T3"/>
                  </a:cxn>
                  <a:cxn ang="0">
                    <a:pos x="T4" y="T5"/>
                  </a:cxn>
                  <a:cxn ang="0">
                    <a:pos x="T6" y="T7"/>
                  </a:cxn>
                  <a:cxn ang="0">
                    <a:pos x="T8" y="T9"/>
                  </a:cxn>
                </a:cxnLst>
                <a:rect l="0" t="0" r="r" b="b"/>
                <a:pathLst>
                  <a:path w="28" h="30">
                    <a:moveTo>
                      <a:pt x="27" y="0"/>
                    </a:moveTo>
                    <a:lnTo>
                      <a:pt x="0" y="12"/>
                    </a:lnTo>
                    <a:lnTo>
                      <a:pt x="0" y="30"/>
                    </a:lnTo>
                    <a:lnTo>
                      <a:pt x="28" y="19"/>
                    </a:lnTo>
                    <a:lnTo>
                      <a:pt x="27" y="0"/>
                    </a:lnTo>
                    <a:close/>
                  </a:path>
                </a:pathLst>
              </a:custGeom>
              <a:solidFill>
                <a:schemeClr val="accent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670" name="Freeform 519"/>
              <p:cNvSpPr>
                <a:spLocks/>
              </p:cNvSpPr>
              <p:nvPr/>
            </p:nvSpPr>
            <p:spPr bwMode="auto">
              <a:xfrm>
                <a:off x="11045113" y="7342399"/>
                <a:ext cx="28942" cy="31009"/>
              </a:xfrm>
              <a:custGeom>
                <a:avLst/>
                <a:gdLst>
                  <a:gd name="T0" fmla="*/ 0 w 27"/>
                  <a:gd name="T1" fmla="*/ 0 h 29"/>
                  <a:gd name="T2" fmla="*/ 27 w 27"/>
                  <a:gd name="T3" fmla="*/ 11 h 29"/>
                  <a:gd name="T4" fmla="*/ 27 w 27"/>
                  <a:gd name="T5" fmla="*/ 29 h 29"/>
                  <a:gd name="T6" fmla="*/ 0 w 27"/>
                  <a:gd name="T7" fmla="*/ 20 h 29"/>
                  <a:gd name="T8" fmla="*/ 0 w 27"/>
                  <a:gd name="T9" fmla="*/ 0 h 29"/>
                </a:gdLst>
                <a:ahLst/>
                <a:cxnLst>
                  <a:cxn ang="0">
                    <a:pos x="T0" y="T1"/>
                  </a:cxn>
                  <a:cxn ang="0">
                    <a:pos x="T2" y="T3"/>
                  </a:cxn>
                  <a:cxn ang="0">
                    <a:pos x="T4" y="T5"/>
                  </a:cxn>
                  <a:cxn ang="0">
                    <a:pos x="T6" y="T7"/>
                  </a:cxn>
                  <a:cxn ang="0">
                    <a:pos x="T8" y="T9"/>
                  </a:cxn>
                </a:cxnLst>
                <a:rect l="0" t="0" r="r" b="b"/>
                <a:pathLst>
                  <a:path w="27" h="29">
                    <a:moveTo>
                      <a:pt x="0" y="0"/>
                    </a:moveTo>
                    <a:lnTo>
                      <a:pt x="27" y="11"/>
                    </a:lnTo>
                    <a:lnTo>
                      <a:pt x="27" y="29"/>
                    </a:lnTo>
                    <a:lnTo>
                      <a:pt x="0" y="20"/>
                    </a:lnTo>
                    <a:lnTo>
                      <a:pt x="0" y="0"/>
                    </a:lnTo>
                    <a:close/>
                  </a:path>
                </a:pathLst>
              </a:custGeom>
              <a:solidFill>
                <a:schemeClr val="accent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671" name="Freeform 520"/>
              <p:cNvSpPr>
                <a:spLocks/>
              </p:cNvSpPr>
              <p:nvPr/>
            </p:nvSpPr>
            <p:spPr bwMode="auto">
              <a:xfrm>
                <a:off x="11818270" y="7348602"/>
                <a:ext cx="28942" cy="31009"/>
              </a:xfrm>
              <a:custGeom>
                <a:avLst/>
                <a:gdLst>
                  <a:gd name="T0" fmla="*/ 28 w 28"/>
                  <a:gd name="T1" fmla="*/ 0 h 29"/>
                  <a:gd name="T2" fmla="*/ 1 w 28"/>
                  <a:gd name="T3" fmla="*/ 11 h 29"/>
                  <a:gd name="T4" fmla="*/ 0 w 28"/>
                  <a:gd name="T5" fmla="*/ 29 h 29"/>
                  <a:gd name="T6" fmla="*/ 28 w 28"/>
                  <a:gd name="T7" fmla="*/ 20 h 29"/>
                  <a:gd name="T8" fmla="*/ 28 w 28"/>
                  <a:gd name="T9" fmla="*/ 0 h 29"/>
                </a:gdLst>
                <a:ahLst/>
                <a:cxnLst>
                  <a:cxn ang="0">
                    <a:pos x="T0" y="T1"/>
                  </a:cxn>
                  <a:cxn ang="0">
                    <a:pos x="T2" y="T3"/>
                  </a:cxn>
                  <a:cxn ang="0">
                    <a:pos x="T4" y="T5"/>
                  </a:cxn>
                  <a:cxn ang="0">
                    <a:pos x="T6" y="T7"/>
                  </a:cxn>
                  <a:cxn ang="0">
                    <a:pos x="T8" y="T9"/>
                  </a:cxn>
                </a:cxnLst>
                <a:rect l="0" t="0" r="r" b="b"/>
                <a:pathLst>
                  <a:path w="28" h="29">
                    <a:moveTo>
                      <a:pt x="28" y="0"/>
                    </a:moveTo>
                    <a:lnTo>
                      <a:pt x="1" y="11"/>
                    </a:lnTo>
                    <a:lnTo>
                      <a:pt x="0" y="29"/>
                    </a:lnTo>
                    <a:lnTo>
                      <a:pt x="28" y="20"/>
                    </a:lnTo>
                    <a:lnTo>
                      <a:pt x="28" y="0"/>
                    </a:lnTo>
                    <a:close/>
                  </a:path>
                </a:pathLst>
              </a:custGeom>
              <a:solidFill>
                <a:schemeClr val="accent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672" name="Freeform 521"/>
              <p:cNvSpPr>
                <a:spLocks/>
              </p:cNvSpPr>
              <p:nvPr/>
            </p:nvSpPr>
            <p:spPr bwMode="auto">
              <a:xfrm>
                <a:off x="11051314" y="7586337"/>
                <a:ext cx="28942" cy="28942"/>
              </a:xfrm>
              <a:custGeom>
                <a:avLst/>
                <a:gdLst>
                  <a:gd name="T0" fmla="*/ 0 w 28"/>
                  <a:gd name="T1" fmla="*/ 0 h 27"/>
                  <a:gd name="T2" fmla="*/ 27 w 28"/>
                  <a:gd name="T3" fmla="*/ 10 h 27"/>
                  <a:gd name="T4" fmla="*/ 28 w 28"/>
                  <a:gd name="T5" fmla="*/ 27 h 27"/>
                  <a:gd name="T6" fmla="*/ 0 w 28"/>
                  <a:gd name="T7" fmla="*/ 19 h 27"/>
                  <a:gd name="T8" fmla="*/ 0 w 28"/>
                  <a:gd name="T9" fmla="*/ 0 h 27"/>
                </a:gdLst>
                <a:ahLst/>
                <a:cxnLst>
                  <a:cxn ang="0">
                    <a:pos x="T0" y="T1"/>
                  </a:cxn>
                  <a:cxn ang="0">
                    <a:pos x="T2" y="T3"/>
                  </a:cxn>
                  <a:cxn ang="0">
                    <a:pos x="T4" y="T5"/>
                  </a:cxn>
                  <a:cxn ang="0">
                    <a:pos x="T6" y="T7"/>
                  </a:cxn>
                  <a:cxn ang="0">
                    <a:pos x="T8" y="T9"/>
                  </a:cxn>
                </a:cxnLst>
                <a:rect l="0" t="0" r="r" b="b"/>
                <a:pathLst>
                  <a:path w="28" h="27">
                    <a:moveTo>
                      <a:pt x="0" y="0"/>
                    </a:moveTo>
                    <a:lnTo>
                      <a:pt x="27" y="10"/>
                    </a:lnTo>
                    <a:lnTo>
                      <a:pt x="28" y="27"/>
                    </a:lnTo>
                    <a:lnTo>
                      <a:pt x="0" y="19"/>
                    </a:lnTo>
                    <a:lnTo>
                      <a:pt x="0" y="0"/>
                    </a:lnTo>
                    <a:close/>
                  </a:path>
                </a:pathLst>
              </a:custGeom>
              <a:solidFill>
                <a:schemeClr val="accent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673" name="Freeform 522"/>
              <p:cNvSpPr>
                <a:spLocks/>
              </p:cNvSpPr>
              <p:nvPr/>
            </p:nvSpPr>
            <p:spPr bwMode="auto">
              <a:xfrm>
                <a:off x="11814135" y="7592538"/>
                <a:ext cx="28942" cy="28942"/>
              </a:xfrm>
              <a:custGeom>
                <a:avLst/>
                <a:gdLst>
                  <a:gd name="T0" fmla="*/ 27 w 27"/>
                  <a:gd name="T1" fmla="*/ 0 h 28"/>
                  <a:gd name="T2" fmla="*/ 0 w 27"/>
                  <a:gd name="T3" fmla="*/ 11 h 28"/>
                  <a:gd name="T4" fmla="*/ 0 w 27"/>
                  <a:gd name="T5" fmla="*/ 28 h 28"/>
                  <a:gd name="T6" fmla="*/ 27 w 27"/>
                  <a:gd name="T7" fmla="*/ 20 h 28"/>
                  <a:gd name="T8" fmla="*/ 27 w 27"/>
                  <a:gd name="T9" fmla="*/ 0 h 28"/>
                </a:gdLst>
                <a:ahLst/>
                <a:cxnLst>
                  <a:cxn ang="0">
                    <a:pos x="T0" y="T1"/>
                  </a:cxn>
                  <a:cxn ang="0">
                    <a:pos x="T2" y="T3"/>
                  </a:cxn>
                  <a:cxn ang="0">
                    <a:pos x="T4" y="T5"/>
                  </a:cxn>
                  <a:cxn ang="0">
                    <a:pos x="T6" y="T7"/>
                  </a:cxn>
                  <a:cxn ang="0">
                    <a:pos x="T8" y="T9"/>
                  </a:cxn>
                </a:cxnLst>
                <a:rect l="0" t="0" r="r" b="b"/>
                <a:pathLst>
                  <a:path w="27" h="28">
                    <a:moveTo>
                      <a:pt x="27" y="0"/>
                    </a:moveTo>
                    <a:lnTo>
                      <a:pt x="0" y="11"/>
                    </a:lnTo>
                    <a:lnTo>
                      <a:pt x="0" y="28"/>
                    </a:lnTo>
                    <a:lnTo>
                      <a:pt x="27" y="20"/>
                    </a:lnTo>
                    <a:lnTo>
                      <a:pt x="27" y="0"/>
                    </a:lnTo>
                    <a:close/>
                  </a:path>
                </a:pathLst>
              </a:custGeom>
              <a:solidFill>
                <a:schemeClr val="accent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674" name="Freeform 523"/>
              <p:cNvSpPr>
                <a:spLocks/>
              </p:cNvSpPr>
              <p:nvPr/>
            </p:nvSpPr>
            <p:spPr bwMode="auto">
              <a:xfrm>
                <a:off x="11051314" y="7828206"/>
                <a:ext cx="28942" cy="33076"/>
              </a:xfrm>
              <a:custGeom>
                <a:avLst/>
                <a:gdLst>
                  <a:gd name="T0" fmla="*/ 1 w 27"/>
                  <a:gd name="T1" fmla="*/ 0 h 33"/>
                  <a:gd name="T2" fmla="*/ 27 w 27"/>
                  <a:gd name="T3" fmla="*/ 14 h 33"/>
                  <a:gd name="T4" fmla="*/ 27 w 27"/>
                  <a:gd name="T5" fmla="*/ 33 h 33"/>
                  <a:gd name="T6" fmla="*/ 0 w 27"/>
                  <a:gd name="T7" fmla="*/ 22 h 33"/>
                  <a:gd name="T8" fmla="*/ 1 w 27"/>
                  <a:gd name="T9" fmla="*/ 0 h 33"/>
                </a:gdLst>
                <a:ahLst/>
                <a:cxnLst>
                  <a:cxn ang="0">
                    <a:pos x="T0" y="T1"/>
                  </a:cxn>
                  <a:cxn ang="0">
                    <a:pos x="T2" y="T3"/>
                  </a:cxn>
                  <a:cxn ang="0">
                    <a:pos x="T4" y="T5"/>
                  </a:cxn>
                  <a:cxn ang="0">
                    <a:pos x="T6" y="T7"/>
                  </a:cxn>
                  <a:cxn ang="0">
                    <a:pos x="T8" y="T9"/>
                  </a:cxn>
                </a:cxnLst>
                <a:rect l="0" t="0" r="r" b="b"/>
                <a:pathLst>
                  <a:path w="27" h="33">
                    <a:moveTo>
                      <a:pt x="1" y="0"/>
                    </a:moveTo>
                    <a:lnTo>
                      <a:pt x="27" y="14"/>
                    </a:lnTo>
                    <a:lnTo>
                      <a:pt x="27" y="33"/>
                    </a:lnTo>
                    <a:lnTo>
                      <a:pt x="0" y="22"/>
                    </a:lnTo>
                    <a:lnTo>
                      <a:pt x="1" y="0"/>
                    </a:lnTo>
                    <a:close/>
                  </a:path>
                </a:pathLst>
              </a:custGeom>
              <a:solidFill>
                <a:schemeClr val="accent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675" name="Freeform 524"/>
              <p:cNvSpPr>
                <a:spLocks/>
              </p:cNvSpPr>
              <p:nvPr/>
            </p:nvSpPr>
            <p:spPr bwMode="auto">
              <a:xfrm>
                <a:off x="11812068" y="7834408"/>
                <a:ext cx="26874" cy="31009"/>
              </a:xfrm>
              <a:custGeom>
                <a:avLst/>
                <a:gdLst>
                  <a:gd name="T0" fmla="*/ 27 w 27"/>
                  <a:gd name="T1" fmla="*/ 0 h 31"/>
                  <a:gd name="T2" fmla="*/ 0 w 27"/>
                  <a:gd name="T3" fmla="*/ 14 h 31"/>
                  <a:gd name="T4" fmla="*/ 0 w 27"/>
                  <a:gd name="T5" fmla="*/ 31 h 31"/>
                  <a:gd name="T6" fmla="*/ 27 w 27"/>
                  <a:gd name="T7" fmla="*/ 21 h 31"/>
                  <a:gd name="T8" fmla="*/ 27 w 27"/>
                  <a:gd name="T9" fmla="*/ 0 h 31"/>
                </a:gdLst>
                <a:ahLst/>
                <a:cxnLst>
                  <a:cxn ang="0">
                    <a:pos x="T0" y="T1"/>
                  </a:cxn>
                  <a:cxn ang="0">
                    <a:pos x="T2" y="T3"/>
                  </a:cxn>
                  <a:cxn ang="0">
                    <a:pos x="T4" y="T5"/>
                  </a:cxn>
                  <a:cxn ang="0">
                    <a:pos x="T6" y="T7"/>
                  </a:cxn>
                  <a:cxn ang="0">
                    <a:pos x="T8" y="T9"/>
                  </a:cxn>
                </a:cxnLst>
                <a:rect l="0" t="0" r="r" b="b"/>
                <a:pathLst>
                  <a:path w="27" h="31">
                    <a:moveTo>
                      <a:pt x="27" y="0"/>
                    </a:moveTo>
                    <a:lnTo>
                      <a:pt x="0" y="14"/>
                    </a:lnTo>
                    <a:lnTo>
                      <a:pt x="0" y="31"/>
                    </a:lnTo>
                    <a:lnTo>
                      <a:pt x="27" y="21"/>
                    </a:lnTo>
                    <a:lnTo>
                      <a:pt x="27" y="0"/>
                    </a:lnTo>
                    <a:close/>
                  </a:path>
                </a:pathLst>
              </a:custGeom>
              <a:solidFill>
                <a:schemeClr val="accent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676" name="Freeform 525"/>
              <p:cNvSpPr>
                <a:spLocks/>
              </p:cNvSpPr>
              <p:nvPr/>
            </p:nvSpPr>
            <p:spPr bwMode="auto">
              <a:xfrm>
                <a:off x="11047180" y="7462301"/>
                <a:ext cx="28942" cy="28942"/>
              </a:xfrm>
              <a:custGeom>
                <a:avLst/>
                <a:gdLst>
                  <a:gd name="T0" fmla="*/ 0 w 28"/>
                  <a:gd name="T1" fmla="*/ 0 h 28"/>
                  <a:gd name="T2" fmla="*/ 28 w 28"/>
                  <a:gd name="T3" fmla="*/ 10 h 28"/>
                  <a:gd name="T4" fmla="*/ 28 w 28"/>
                  <a:gd name="T5" fmla="*/ 28 h 28"/>
                  <a:gd name="T6" fmla="*/ 0 w 28"/>
                  <a:gd name="T7" fmla="*/ 19 h 28"/>
                  <a:gd name="T8" fmla="*/ 0 w 28"/>
                  <a:gd name="T9" fmla="*/ 0 h 28"/>
                </a:gdLst>
                <a:ahLst/>
                <a:cxnLst>
                  <a:cxn ang="0">
                    <a:pos x="T0" y="T1"/>
                  </a:cxn>
                  <a:cxn ang="0">
                    <a:pos x="T2" y="T3"/>
                  </a:cxn>
                  <a:cxn ang="0">
                    <a:pos x="T4" y="T5"/>
                  </a:cxn>
                  <a:cxn ang="0">
                    <a:pos x="T6" y="T7"/>
                  </a:cxn>
                  <a:cxn ang="0">
                    <a:pos x="T8" y="T9"/>
                  </a:cxn>
                </a:cxnLst>
                <a:rect l="0" t="0" r="r" b="b"/>
                <a:pathLst>
                  <a:path w="28" h="28">
                    <a:moveTo>
                      <a:pt x="0" y="0"/>
                    </a:moveTo>
                    <a:lnTo>
                      <a:pt x="28" y="10"/>
                    </a:lnTo>
                    <a:lnTo>
                      <a:pt x="28" y="28"/>
                    </a:lnTo>
                    <a:lnTo>
                      <a:pt x="0" y="19"/>
                    </a:lnTo>
                    <a:lnTo>
                      <a:pt x="0" y="0"/>
                    </a:lnTo>
                    <a:close/>
                  </a:path>
                </a:pathLst>
              </a:custGeom>
              <a:solidFill>
                <a:schemeClr val="accent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677" name="Freeform 526"/>
              <p:cNvSpPr>
                <a:spLocks/>
              </p:cNvSpPr>
              <p:nvPr/>
            </p:nvSpPr>
            <p:spPr bwMode="auto">
              <a:xfrm>
                <a:off x="11816202" y="7468503"/>
                <a:ext cx="28942" cy="28942"/>
              </a:xfrm>
              <a:custGeom>
                <a:avLst/>
                <a:gdLst>
                  <a:gd name="T0" fmla="*/ 27 w 27"/>
                  <a:gd name="T1" fmla="*/ 0 h 27"/>
                  <a:gd name="T2" fmla="*/ 1 w 27"/>
                  <a:gd name="T3" fmla="*/ 10 h 27"/>
                  <a:gd name="T4" fmla="*/ 0 w 27"/>
                  <a:gd name="T5" fmla="*/ 27 h 27"/>
                  <a:gd name="T6" fmla="*/ 27 w 27"/>
                  <a:gd name="T7" fmla="*/ 19 h 27"/>
                  <a:gd name="T8" fmla="*/ 27 w 27"/>
                  <a:gd name="T9" fmla="*/ 0 h 27"/>
                </a:gdLst>
                <a:ahLst/>
                <a:cxnLst>
                  <a:cxn ang="0">
                    <a:pos x="T0" y="T1"/>
                  </a:cxn>
                  <a:cxn ang="0">
                    <a:pos x="T2" y="T3"/>
                  </a:cxn>
                  <a:cxn ang="0">
                    <a:pos x="T4" y="T5"/>
                  </a:cxn>
                  <a:cxn ang="0">
                    <a:pos x="T6" y="T7"/>
                  </a:cxn>
                  <a:cxn ang="0">
                    <a:pos x="T8" y="T9"/>
                  </a:cxn>
                </a:cxnLst>
                <a:rect l="0" t="0" r="r" b="b"/>
                <a:pathLst>
                  <a:path w="27" h="27">
                    <a:moveTo>
                      <a:pt x="27" y="0"/>
                    </a:moveTo>
                    <a:lnTo>
                      <a:pt x="1" y="10"/>
                    </a:lnTo>
                    <a:lnTo>
                      <a:pt x="0" y="27"/>
                    </a:lnTo>
                    <a:lnTo>
                      <a:pt x="27" y="19"/>
                    </a:lnTo>
                    <a:lnTo>
                      <a:pt x="27" y="0"/>
                    </a:lnTo>
                    <a:close/>
                  </a:path>
                </a:pathLst>
              </a:custGeom>
              <a:solidFill>
                <a:schemeClr val="accent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678" name="Freeform 527"/>
              <p:cNvSpPr>
                <a:spLocks/>
              </p:cNvSpPr>
              <p:nvPr/>
            </p:nvSpPr>
            <p:spPr bwMode="auto">
              <a:xfrm>
                <a:off x="11053382" y="7704171"/>
                <a:ext cx="28942" cy="28942"/>
              </a:xfrm>
              <a:custGeom>
                <a:avLst/>
                <a:gdLst>
                  <a:gd name="T0" fmla="*/ 0 w 27"/>
                  <a:gd name="T1" fmla="*/ 0 h 27"/>
                  <a:gd name="T2" fmla="*/ 26 w 27"/>
                  <a:gd name="T3" fmla="*/ 10 h 27"/>
                  <a:gd name="T4" fmla="*/ 27 w 27"/>
                  <a:gd name="T5" fmla="*/ 27 h 27"/>
                  <a:gd name="T6" fmla="*/ 0 w 27"/>
                  <a:gd name="T7" fmla="*/ 19 h 27"/>
                  <a:gd name="T8" fmla="*/ 0 w 27"/>
                  <a:gd name="T9" fmla="*/ 0 h 27"/>
                </a:gdLst>
                <a:ahLst/>
                <a:cxnLst>
                  <a:cxn ang="0">
                    <a:pos x="T0" y="T1"/>
                  </a:cxn>
                  <a:cxn ang="0">
                    <a:pos x="T2" y="T3"/>
                  </a:cxn>
                  <a:cxn ang="0">
                    <a:pos x="T4" y="T5"/>
                  </a:cxn>
                  <a:cxn ang="0">
                    <a:pos x="T6" y="T7"/>
                  </a:cxn>
                  <a:cxn ang="0">
                    <a:pos x="T8" y="T9"/>
                  </a:cxn>
                </a:cxnLst>
                <a:rect l="0" t="0" r="r" b="b"/>
                <a:pathLst>
                  <a:path w="27" h="27">
                    <a:moveTo>
                      <a:pt x="0" y="0"/>
                    </a:moveTo>
                    <a:lnTo>
                      <a:pt x="26" y="10"/>
                    </a:lnTo>
                    <a:lnTo>
                      <a:pt x="27" y="27"/>
                    </a:lnTo>
                    <a:lnTo>
                      <a:pt x="0" y="19"/>
                    </a:lnTo>
                    <a:lnTo>
                      <a:pt x="0" y="0"/>
                    </a:lnTo>
                    <a:close/>
                  </a:path>
                </a:pathLst>
              </a:custGeom>
              <a:solidFill>
                <a:schemeClr val="accent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679" name="Freeform 528"/>
              <p:cNvSpPr>
                <a:spLocks/>
              </p:cNvSpPr>
              <p:nvPr/>
            </p:nvSpPr>
            <p:spPr bwMode="auto">
              <a:xfrm>
                <a:off x="11812068" y="7710373"/>
                <a:ext cx="26874" cy="28942"/>
              </a:xfrm>
              <a:custGeom>
                <a:avLst/>
                <a:gdLst>
                  <a:gd name="T0" fmla="*/ 28 w 28"/>
                  <a:gd name="T1" fmla="*/ 0 h 29"/>
                  <a:gd name="T2" fmla="*/ 0 w 28"/>
                  <a:gd name="T3" fmla="*/ 11 h 29"/>
                  <a:gd name="T4" fmla="*/ 0 w 28"/>
                  <a:gd name="T5" fmla="*/ 29 h 29"/>
                  <a:gd name="T6" fmla="*/ 28 w 28"/>
                  <a:gd name="T7" fmla="*/ 19 h 29"/>
                  <a:gd name="T8" fmla="*/ 28 w 28"/>
                  <a:gd name="T9" fmla="*/ 0 h 29"/>
                </a:gdLst>
                <a:ahLst/>
                <a:cxnLst>
                  <a:cxn ang="0">
                    <a:pos x="T0" y="T1"/>
                  </a:cxn>
                  <a:cxn ang="0">
                    <a:pos x="T2" y="T3"/>
                  </a:cxn>
                  <a:cxn ang="0">
                    <a:pos x="T4" y="T5"/>
                  </a:cxn>
                  <a:cxn ang="0">
                    <a:pos x="T6" y="T7"/>
                  </a:cxn>
                  <a:cxn ang="0">
                    <a:pos x="T8" y="T9"/>
                  </a:cxn>
                </a:cxnLst>
                <a:rect l="0" t="0" r="r" b="b"/>
                <a:pathLst>
                  <a:path w="28" h="29">
                    <a:moveTo>
                      <a:pt x="28" y="0"/>
                    </a:moveTo>
                    <a:lnTo>
                      <a:pt x="0" y="11"/>
                    </a:lnTo>
                    <a:lnTo>
                      <a:pt x="0" y="29"/>
                    </a:lnTo>
                    <a:lnTo>
                      <a:pt x="28" y="19"/>
                    </a:lnTo>
                    <a:lnTo>
                      <a:pt x="28" y="0"/>
                    </a:lnTo>
                    <a:close/>
                  </a:path>
                </a:pathLst>
              </a:custGeom>
              <a:solidFill>
                <a:schemeClr val="accent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680" name="Freeform 529"/>
              <p:cNvSpPr>
                <a:spLocks/>
              </p:cNvSpPr>
              <p:nvPr/>
            </p:nvSpPr>
            <p:spPr bwMode="auto">
              <a:xfrm>
                <a:off x="11049247" y="7948108"/>
                <a:ext cx="28942" cy="31009"/>
              </a:xfrm>
              <a:custGeom>
                <a:avLst/>
                <a:gdLst>
                  <a:gd name="T0" fmla="*/ 1 w 28"/>
                  <a:gd name="T1" fmla="*/ 0 h 30"/>
                  <a:gd name="T2" fmla="*/ 28 w 28"/>
                  <a:gd name="T3" fmla="*/ 12 h 30"/>
                  <a:gd name="T4" fmla="*/ 28 w 28"/>
                  <a:gd name="T5" fmla="*/ 30 h 30"/>
                  <a:gd name="T6" fmla="*/ 0 w 28"/>
                  <a:gd name="T7" fmla="*/ 19 h 30"/>
                  <a:gd name="T8" fmla="*/ 1 w 28"/>
                  <a:gd name="T9" fmla="*/ 0 h 30"/>
                </a:gdLst>
                <a:ahLst/>
                <a:cxnLst>
                  <a:cxn ang="0">
                    <a:pos x="T0" y="T1"/>
                  </a:cxn>
                  <a:cxn ang="0">
                    <a:pos x="T2" y="T3"/>
                  </a:cxn>
                  <a:cxn ang="0">
                    <a:pos x="T4" y="T5"/>
                  </a:cxn>
                  <a:cxn ang="0">
                    <a:pos x="T6" y="T7"/>
                  </a:cxn>
                  <a:cxn ang="0">
                    <a:pos x="T8" y="T9"/>
                  </a:cxn>
                </a:cxnLst>
                <a:rect l="0" t="0" r="r" b="b"/>
                <a:pathLst>
                  <a:path w="28" h="30">
                    <a:moveTo>
                      <a:pt x="1" y="0"/>
                    </a:moveTo>
                    <a:lnTo>
                      <a:pt x="28" y="12"/>
                    </a:lnTo>
                    <a:lnTo>
                      <a:pt x="28" y="30"/>
                    </a:lnTo>
                    <a:lnTo>
                      <a:pt x="0" y="19"/>
                    </a:lnTo>
                    <a:lnTo>
                      <a:pt x="1" y="0"/>
                    </a:lnTo>
                    <a:close/>
                  </a:path>
                </a:pathLst>
              </a:custGeom>
              <a:solidFill>
                <a:schemeClr val="accent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681" name="Freeform 530"/>
              <p:cNvSpPr>
                <a:spLocks/>
              </p:cNvSpPr>
              <p:nvPr/>
            </p:nvSpPr>
            <p:spPr bwMode="auto">
              <a:xfrm>
                <a:off x="11814135" y="7954310"/>
                <a:ext cx="28942" cy="31009"/>
              </a:xfrm>
              <a:custGeom>
                <a:avLst/>
                <a:gdLst>
                  <a:gd name="T0" fmla="*/ 26 w 27"/>
                  <a:gd name="T1" fmla="*/ 0 h 30"/>
                  <a:gd name="T2" fmla="*/ 1 w 27"/>
                  <a:gd name="T3" fmla="*/ 12 h 30"/>
                  <a:gd name="T4" fmla="*/ 0 w 27"/>
                  <a:gd name="T5" fmla="*/ 30 h 30"/>
                  <a:gd name="T6" fmla="*/ 27 w 27"/>
                  <a:gd name="T7" fmla="*/ 19 h 30"/>
                  <a:gd name="T8" fmla="*/ 26 w 27"/>
                  <a:gd name="T9" fmla="*/ 0 h 30"/>
                </a:gdLst>
                <a:ahLst/>
                <a:cxnLst>
                  <a:cxn ang="0">
                    <a:pos x="T0" y="T1"/>
                  </a:cxn>
                  <a:cxn ang="0">
                    <a:pos x="T2" y="T3"/>
                  </a:cxn>
                  <a:cxn ang="0">
                    <a:pos x="T4" y="T5"/>
                  </a:cxn>
                  <a:cxn ang="0">
                    <a:pos x="T6" y="T7"/>
                  </a:cxn>
                  <a:cxn ang="0">
                    <a:pos x="T8" y="T9"/>
                  </a:cxn>
                </a:cxnLst>
                <a:rect l="0" t="0" r="r" b="b"/>
                <a:pathLst>
                  <a:path w="27" h="30">
                    <a:moveTo>
                      <a:pt x="26" y="0"/>
                    </a:moveTo>
                    <a:lnTo>
                      <a:pt x="1" y="12"/>
                    </a:lnTo>
                    <a:lnTo>
                      <a:pt x="0" y="30"/>
                    </a:lnTo>
                    <a:lnTo>
                      <a:pt x="27" y="19"/>
                    </a:lnTo>
                    <a:lnTo>
                      <a:pt x="26" y="0"/>
                    </a:lnTo>
                    <a:close/>
                  </a:path>
                </a:pathLst>
              </a:custGeom>
              <a:solidFill>
                <a:schemeClr val="accent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682" name="Freeform 531"/>
              <p:cNvSpPr>
                <a:spLocks/>
              </p:cNvSpPr>
              <p:nvPr/>
            </p:nvSpPr>
            <p:spPr bwMode="auto">
              <a:xfrm>
                <a:off x="11053382" y="8072143"/>
                <a:ext cx="28942" cy="31009"/>
              </a:xfrm>
              <a:custGeom>
                <a:avLst/>
                <a:gdLst>
                  <a:gd name="T0" fmla="*/ 0 w 26"/>
                  <a:gd name="T1" fmla="*/ 0 h 30"/>
                  <a:gd name="T2" fmla="*/ 26 w 26"/>
                  <a:gd name="T3" fmla="*/ 12 h 30"/>
                  <a:gd name="T4" fmla="*/ 26 w 26"/>
                  <a:gd name="T5" fmla="*/ 30 h 30"/>
                  <a:gd name="T6" fmla="*/ 0 w 26"/>
                  <a:gd name="T7" fmla="*/ 19 h 30"/>
                  <a:gd name="T8" fmla="*/ 0 w 26"/>
                  <a:gd name="T9" fmla="*/ 0 h 30"/>
                </a:gdLst>
                <a:ahLst/>
                <a:cxnLst>
                  <a:cxn ang="0">
                    <a:pos x="T0" y="T1"/>
                  </a:cxn>
                  <a:cxn ang="0">
                    <a:pos x="T2" y="T3"/>
                  </a:cxn>
                  <a:cxn ang="0">
                    <a:pos x="T4" y="T5"/>
                  </a:cxn>
                  <a:cxn ang="0">
                    <a:pos x="T6" y="T7"/>
                  </a:cxn>
                  <a:cxn ang="0">
                    <a:pos x="T8" y="T9"/>
                  </a:cxn>
                </a:cxnLst>
                <a:rect l="0" t="0" r="r" b="b"/>
                <a:pathLst>
                  <a:path w="26" h="30">
                    <a:moveTo>
                      <a:pt x="0" y="0"/>
                    </a:moveTo>
                    <a:lnTo>
                      <a:pt x="26" y="12"/>
                    </a:lnTo>
                    <a:lnTo>
                      <a:pt x="26" y="30"/>
                    </a:lnTo>
                    <a:lnTo>
                      <a:pt x="0" y="19"/>
                    </a:lnTo>
                    <a:lnTo>
                      <a:pt x="0" y="0"/>
                    </a:lnTo>
                    <a:close/>
                  </a:path>
                </a:pathLst>
              </a:custGeom>
              <a:solidFill>
                <a:schemeClr val="accent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683" name="Freeform 532"/>
              <p:cNvSpPr>
                <a:spLocks/>
              </p:cNvSpPr>
              <p:nvPr/>
            </p:nvSpPr>
            <p:spPr bwMode="auto">
              <a:xfrm>
                <a:off x="11810001" y="8078345"/>
                <a:ext cx="28942" cy="31009"/>
              </a:xfrm>
              <a:custGeom>
                <a:avLst/>
                <a:gdLst>
                  <a:gd name="T0" fmla="*/ 27 w 28"/>
                  <a:gd name="T1" fmla="*/ 0 h 30"/>
                  <a:gd name="T2" fmla="*/ 0 w 28"/>
                  <a:gd name="T3" fmla="*/ 13 h 30"/>
                  <a:gd name="T4" fmla="*/ 0 w 28"/>
                  <a:gd name="T5" fmla="*/ 30 h 30"/>
                  <a:gd name="T6" fmla="*/ 28 w 28"/>
                  <a:gd name="T7" fmla="*/ 20 h 30"/>
                  <a:gd name="T8" fmla="*/ 27 w 28"/>
                  <a:gd name="T9" fmla="*/ 0 h 30"/>
                </a:gdLst>
                <a:ahLst/>
                <a:cxnLst>
                  <a:cxn ang="0">
                    <a:pos x="T0" y="T1"/>
                  </a:cxn>
                  <a:cxn ang="0">
                    <a:pos x="T2" y="T3"/>
                  </a:cxn>
                  <a:cxn ang="0">
                    <a:pos x="T4" y="T5"/>
                  </a:cxn>
                  <a:cxn ang="0">
                    <a:pos x="T6" y="T7"/>
                  </a:cxn>
                  <a:cxn ang="0">
                    <a:pos x="T8" y="T9"/>
                  </a:cxn>
                </a:cxnLst>
                <a:rect l="0" t="0" r="r" b="b"/>
                <a:pathLst>
                  <a:path w="28" h="30">
                    <a:moveTo>
                      <a:pt x="27" y="0"/>
                    </a:moveTo>
                    <a:lnTo>
                      <a:pt x="0" y="13"/>
                    </a:lnTo>
                    <a:lnTo>
                      <a:pt x="0" y="30"/>
                    </a:lnTo>
                    <a:lnTo>
                      <a:pt x="28" y="20"/>
                    </a:lnTo>
                    <a:lnTo>
                      <a:pt x="27" y="0"/>
                    </a:lnTo>
                    <a:close/>
                  </a:path>
                </a:pathLst>
              </a:custGeom>
              <a:solidFill>
                <a:schemeClr val="accent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684" name="Freeform 535"/>
              <p:cNvSpPr>
                <a:spLocks/>
              </p:cNvSpPr>
              <p:nvPr/>
            </p:nvSpPr>
            <p:spPr bwMode="auto">
              <a:xfrm>
                <a:off x="10997565" y="7547059"/>
                <a:ext cx="80623" cy="16538"/>
              </a:xfrm>
              <a:custGeom>
                <a:avLst/>
                <a:gdLst>
                  <a:gd name="T0" fmla="*/ 0 w 77"/>
                  <a:gd name="T1" fmla="*/ 10 h 17"/>
                  <a:gd name="T2" fmla="*/ 23 w 77"/>
                  <a:gd name="T3" fmla="*/ 17 h 17"/>
                  <a:gd name="T4" fmla="*/ 77 w 77"/>
                  <a:gd name="T5" fmla="*/ 8 h 17"/>
                  <a:gd name="T6" fmla="*/ 49 w 77"/>
                  <a:gd name="T7" fmla="*/ 0 h 17"/>
                  <a:gd name="T8" fmla="*/ 0 w 77"/>
                  <a:gd name="T9" fmla="*/ 10 h 17"/>
                </a:gdLst>
                <a:ahLst/>
                <a:cxnLst>
                  <a:cxn ang="0">
                    <a:pos x="T0" y="T1"/>
                  </a:cxn>
                  <a:cxn ang="0">
                    <a:pos x="T2" y="T3"/>
                  </a:cxn>
                  <a:cxn ang="0">
                    <a:pos x="T4" y="T5"/>
                  </a:cxn>
                  <a:cxn ang="0">
                    <a:pos x="T6" y="T7"/>
                  </a:cxn>
                  <a:cxn ang="0">
                    <a:pos x="T8" y="T9"/>
                  </a:cxn>
                </a:cxnLst>
                <a:rect l="0" t="0" r="r" b="b"/>
                <a:pathLst>
                  <a:path w="77" h="17">
                    <a:moveTo>
                      <a:pt x="0" y="10"/>
                    </a:moveTo>
                    <a:lnTo>
                      <a:pt x="23" y="17"/>
                    </a:lnTo>
                    <a:lnTo>
                      <a:pt x="77" y="8"/>
                    </a:lnTo>
                    <a:lnTo>
                      <a:pt x="49" y="0"/>
                    </a:lnTo>
                    <a:lnTo>
                      <a:pt x="0" y="10"/>
                    </a:lnTo>
                    <a:close/>
                  </a:path>
                </a:pathLst>
              </a:custGeom>
              <a:solidFill>
                <a:schemeClr val="accent2">
                  <a:lumMod val="50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685" name="Freeform 536"/>
              <p:cNvSpPr>
                <a:spLocks/>
              </p:cNvSpPr>
              <p:nvPr/>
            </p:nvSpPr>
            <p:spPr bwMode="auto">
              <a:xfrm>
                <a:off x="11816202" y="7553261"/>
                <a:ext cx="78556" cy="16538"/>
              </a:xfrm>
              <a:custGeom>
                <a:avLst/>
                <a:gdLst>
                  <a:gd name="T0" fmla="*/ 76 w 76"/>
                  <a:gd name="T1" fmla="*/ 11 h 18"/>
                  <a:gd name="T2" fmla="*/ 52 w 76"/>
                  <a:gd name="T3" fmla="*/ 18 h 18"/>
                  <a:gd name="T4" fmla="*/ 0 w 76"/>
                  <a:gd name="T5" fmla="*/ 8 h 18"/>
                  <a:gd name="T6" fmla="*/ 26 w 76"/>
                  <a:gd name="T7" fmla="*/ 0 h 18"/>
                  <a:gd name="T8" fmla="*/ 76 w 76"/>
                  <a:gd name="T9" fmla="*/ 11 h 18"/>
                </a:gdLst>
                <a:ahLst/>
                <a:cxnLst>
                  <a:cxn ang="0">
                    <a:pos x="T0" y="T1"/>
                  </a:cxn>
                  <a:cxn ang="0">
                    <a:pos x="T2" y="T3"/>
                  </a:cxn>
                  <a:cxn ang="0">
                    <a:pos x="T4" y="T5"/>
                  </a:cxn>
                  <a:cxn ang="0">
                    <a:pos x="T6" y="T7"/>
                  </a:cxn>
                  <a:cxn ang="0">
                    <a:pos x="T8" y="T9"/>
                  </a:cxn>
                </a:cxnLst>
                <a:rect l="0" t="0" r="r" b="b"/>
                <a:pathLst>
                  <a:path w="76" h="18">
                    <a:moveTo>
                      <a:pt x="76" y="11"/>
                    </a:moveTo>
                    <a:lnTo>
                      <a:pt x="52" y="18"/>
                    </a:lnTo>
                    <a:lnTo>
                      <a:pt x="0" y="8"/>
                    </a:lnTo>
                    <a:lnTo>
                      <a:pt x="26" y="0"/>
                    </a:lnTo>
                    <a:lnTo>
                      <a:pt x="76" y="11"/>
                    </a:lnTo>
                    <a:close/>
                  </a:path>
                </a:pathLst>
              </a:custGeom>
              <a:solidFill>
                <a:schemeClr val="accent2">
                  <a:lumMod val="50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686" name="Freeform 537"/>
              <p:cNvSpPr>
                <a:spLocks/>
              </p:cNvSpPr>
              <p:nvPr/>
            </p:nvSpPr>
            <p:spPr bwMode="auto">
              <a:xfrm>
                <a:off x="11001700" y="7790996"/>
                <a:ext cx="78556" cy="14471"/>
              </a:xfrm>
              <a:custGeom>
                <a:avLst/>
                <a:gdLst>
                  <a:gd name="T0" fmla="*/ 0 w 76"/>
                  <a:gd name="T1" fmla="*/ 7 h 15"/>
                  <a:gd name="T2" fmla="*/ 24 w 76"/>
                  <a:gd name="T3" fmla="*/ 15 h 15"/>
                  <a:gd name="T4" fmla="*/ 76 w 76"/>
                  <a:gd name="T5" fmla="*/ 9 h 15"/>
                  <a:gd name="T6" fmla="*/ 51 w 76"/>
                  <a:gd name="T7" fmla="*/ 0 h 15"/>
                  <a:gd name="T8" fmla="*/ 0 w 76"/>
                  <a:gd name="T9" fmla="*/ 7 h 15"/>
                </a:gdLst>
                <a:ahLst/>
                <a:cxnLst>
                  <a:cxn ang="0">
                    <a:pos x="T0" y="T1"/>
                  </a:cxn>
                  <a:cxn ang="0">
                    <a:pos x="T2" y="T3"/>
                  </a:cxn>
                  <a:cxn ang="0">
                    <a:pos x="T4" y="T5"/>
                  </a:cxn>
                  <a:cxn ang="0">
                    <a:pos x="T6" y="T7"/>
                  </a:cxn>
                  <a:cxn ang="0">
                    <a:pos x="T8" y="T9"/>
                  </a:cxn>
                </a:cxnLst>
                <a:rect l="0" t="0" r="r" b="b"/>
                <a:pathLst>
                  <a:path w="76" h="15">
                    <a:moveTo>
                      <a:pt x="0" y="7"/>
                    </a:moveTo>
                    <a:lnTo>
                      <a:pt x="24" y="15"/>
                    </a:lnTo>
                    <a:lnTo>
                      <a:pt x="76" y="9"/>
                    </a:lnTo>
                    <a:lnTo>
                      <a:pt x="51" y="0"/>
                    </a:lnTo>
                    <a:lnTo>
                      <a:pt x="0" y="7"/>
                    </a:lnTo>
                    <a:close/>
                  </a:path>
                </a:pathLst>
              </a:custGeom>
              <a:solidFill>
                <a:schemeClr val="accent2">
                  <a:lumMod val="50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687" name="Freeform 538"/>
              <p:cNvSpPr>
                <a:spLocks/>
              </p:cNvSpPr>
              <p:nvPr/>
            </p:nvSpPr>
            <p:spPr bwMode="auto">
              <a:xfrm>
                <a:off x="11812068" y="7795130"/>
                <a:ext cx="78556" cy="16538"/>
              </a:xfrm>
              <a:custGeom>
                <a:avLst/>
                <a:gdLst>
                  <a:gd name="T0" fmla="*/ 76 w 76"/>
                  <a:gd name="T1" fmla="*/ 8 h 17"/>
                  <a:gd name="T2" fmla="*/ 53 w 76"/>
                  <a:gd name="T3" fmla="*/ 17 h 17"/>
                  <a:gd name="T4" fmla="*/ 0 w 76"/>
                  <a:gd name="T5" fmla="*/ 11 h 17"/>
                  <a:gd name="T6" fmla="*/ 27 w 76"/>
                  <a:gd name="T7" fmla="*/ 0 h 17"/>
                  <a:gd name="T8" fmla="*/ 76 w 76"/>
                  <a:gd name="T9" fmla="*/ 8 h 17"/>
                </a:gdLst>
                <a:ahLst/>
                <a:cxnLst>
                  <a:cxn ang="0">
                    <a:pos x="T0" y="T1"/>
                  </a:cxn>
                  <a:cxn ang="0">
                    <a:pos x="T2" y="T3"/>
                  </a:cxn>
                  <a:cxn ang="0">
                    <a:pos x="T4" y="T5"/>
                  </a:cxn>
                  <a:cxn ang="0">
                    <a:pos x="T6" y="T7"/>
                  </a:cxn>
                  <a:cxn ang="0">
                    <a:pos x="T8" y="T9"/>
                  </a:cxn>
                </a:cxnLst>
                <a:rect l="0" t="0" r="r" b="b"/>
                <a:pathLst>
                  <a:path w="76" h="17">
                    <a:moveTo>
                      <a:pt x="76" y="8"/>
                    </a:moveTo>
                    <a:lnTo>
                      <a:pt x="53" y="17"/>
                    </a:lnTo>
                    <a:lnTo>
                      <a:pt x="0" y="11"/>
                    </a:lnTo>
                    <a:lnTo>
                      <a:pt x="27" y="0"/>
                    </a:lnTo>
                    <a:lnTo>
                      <a:pt x="76" y="8"/>
                    </a:lnTo>
                    <a:close/>
                  </a:path>
                </a:pathLst>
              </a:custGeom>
              <a:solidFill>
                <a:schemeClr val="accent2">
                  <a:lumMod val="50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688" name="Freeform 539"/>
              <p:cNvSpPr>
                <a:spLocks/>
              </p:cNvSpPr>
              <p:nvPr/>
            </p:nvSpPr>
            <p:spPr bwMode="auto">
              <a:xfrm>
                <a:off x="10995498" y="7423023"/>
                <a:ext cx="78556" cy="18605"/>
              </a:xfrm>
              <a:custGeom>
                <a:avLst/>
                <a:gdLst>
                  <a:gd name="T0" fmla="*/ 0 w 76"/>
                  <a:gd name="T1" fmla="*/ 10 h 17"/>
                  <a:gd name="T2" fmla="*/ 24 w 76"/>
                  <a:gd name="T3" fmla="*/ 17 h 17"/>
                  <a:gd name="T4" fmla="*/ 76 w 76"/>
                  <a:gd name="T5" fmla="*/ 8 h 17"/>
                  <a:gd name="T6" fmla="*/ 50 w 76"/>
                  <a:gd name="T7" fmla="*/ 0 h 17"/>
                  <a:gd name="T8" fmla="*/ 0 w 76"/>
                  <a:gd name="T9" fmla="*/ 10 h 17"/>
                </a:gdLst>
                <a:ahLst/>
                <a:cxnLst>
                  <a:cxn ang="0">
                    <a:pos x="T0" y="T1"/>
                  </a:cxn>
                  <a:cxn ang="0">
                    <a:pos x="T2" y="T3"/>
                  </a:cxn>
                  <a:cxn ang="0">
                    <a:pos x="T4" y="T5"/>
                  </a:cxn>
                  <a:cxn ang="0">
                    <a:pos x="T6" y="T7"/>
                  </a:cxn>
                  <a:cxn ang="0">
                    <a:pos x="T8" y="T9"/>
                  </a:cxn>
                </a:cxnLst>
                <a:rect l="0" t="0" r="r" b="b"/>
                <a:pathLst>
                  <a:path w="76" h="17">
                    <a:moveTo>
                      <a:pt x="0" y="10"/>
                    </a:moveTo>
                    <a:lnTo>
                      <a:pt x="24" y="17"/>
                    </a:lnTo>
                    <a:lnTo>
                      <a:pt x="76" y="8"/>
                    </a:lnTo>
                    <a:lnTo>
                      <a:pt x="50" y="0"/>
                    </a:lnTo>
                    <a:lnTo>
                      <a:pt x="0" y="10"/>
                    </a:lnTo>
                    <a:close/>
                  </a:path>
                </a:pathLst>
              </a:custGeom>
              <a:solidFill>
                <a:schemeClr val="accent2">
                  <a:lumMod val="50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689" name="Freeform 540"/>
              <p:cNvSpPr>
                <a:spLocks/>
              </p:cNvSpPr>
              <p:nvPr/>
            </p:nvSpPr>
            <p:spPr bwMode="auto">
              <a:xfrm>
                <a:off x="11820337" y="7429225"/>
                <a:ext cx="78556" cy="16538"/>
              </a:xfrm>
              <a:custGeom>
                <a:avLst/>
                <a:gdLst>
                  <a:gd name="T0" fmla="*/ 76 w 76"/>
                  <a:gd name="T1" fmla="*/ 10 h 17"/>
                  <a:gd name="T2" fmla="*/ 52 w 76"/>
                  <a:gd name="T3" fmla="*/ 17 h 17"/>
                  <a:gd name="T4" fmla="*/ 0 w 76"/>
                  <a:gd name="T5" fmla="*/ 8 h 17"/>
                  <a:gd name="T6" fmla="*/ 27 w 76"/>
                  <a:gd name="T7" fmla="*/ 0 h 17"/>
                  <a:gd name="T8" fmla="*/ 76 w 76"/>
                  <a:gd name="T9" fmla="*/ 10 h 17"/>
                </a:gdLst>
                <a:ahLst/>
                <a:cxnLst>
                  <a:cxn ang="0">
                    <a:pos x="T0" y="T1"/>
                  </a:cxn>
                  <a:cxn ang="0">
                    <a:pos x="T2" y="T3"/>
                  </a:cxn>
                  <a:cxn ang="0">
                    <a:pos x="T4" y="T5"/>
                  </a:cxn>
                  <a:cxn ang="0">
                    <a:pos x="T6" y="T7"/>
                  </a:cxn>
                  <a:cxn ang="0">
                    <a:pos x="T8" y="T9"/>
                  </a:cxn>
                </a:cxnLst>
                <a:rect l="0" t="0" r="r" b="b"/>
                <a:pathLst>
                  <a:path w="76" h="17">
                    <a:moveTo>
                      <a:pt x="76" y="10"/>
                    </a:moveTo>
                    <a:lnTo>
                      <a:pt x="52" y="17"/>
                    </a:lnTo>
                    <a:lnTo>
                      <a:pt x="0" y="8"/>
                    </a:lnTo>
                    <a:lnTo>
                      <a:pt x="27" y="0"/>
                    </a:lnTo>
                    <a:lnTo>
                      <a:pt x="76" y="10"/>
                    </a:lnTo>
                    <a:close/>
                  </a:path>
                </a:pathLst>
              </a:custGeom>
              <a:solidFill>
                <a:schemeClr val="accent2">
                  <a:lumMod val="50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690" name="Freeform 541"/>
              <p:cNvSpPr>
                <a:spLocks/>
              </p:cNvSpPr>
              <p:nvPr/>
            </p:nvSpPr>
            <p:spPr bwMode="auto">
              <a:xfrm>
                <a:off x="11001700" y="7664893"/>
                <a:ext cx="78556" cy="16538"/>
              </a:xfrm>
              <a:custGeom>
                <a:avLst/>
                <a:gdLst>
                  <a:gd name="T0" fmla="*/ 0 w 76"/>
                  <a:gd name="T1" fmla="*/ 11 h 16"/>
                  <a:gd name="T2" fmla="*/ 23 w 76"/>
                  <a:gd name="T3" fmla="*/ 16 h 16"/>
                  <a:gd name="T4" fmla="*/ 76 w 76"/>
                  <a:gd name="T5" fmla="*/ 9 h 16"/>
                  <a:gd name="T6" fmla="*/ 48 w 76"/>
                  <a:gd name="T7" fmla="*/ 0 h 16"/>
                  <a:gd name="T8" fmla="*/ 0 w 76"/>
                  <a:gd name="T9" fmla="*/ 11 h 16"/>
                </a:gdLst>
                <a:ahLst/>
                <a:cxnLst>
                  <a:cxn ang="0">
                    <a:pos x="T0" y="T1"/>
                  </a:cxn>
                  <a:cxn ang="0">
                    <a:pos x="T2" y="T3"/>
                  </a:cxn>
                  <a:cxn ang="0">
                    <a:pos x="T4" y="T5"/>
                  </a:cxn>
                  <a:cxn ang="0">
                    <a:pos x="T6" y="T7"/>
                  </a:cxn>
                  <a:cxn ang="0">
                    <a:pos x="T8" y="T9"/>
                  </a:cxn>
                </a:cxnLst>
                <a:rect l="0" t="0" r="r" b="b"/>
                <a:pathLst>
                  <a:path w="76" h="16">
                    <a:moveTo>
                      <a:pt x="0" y="11"/>
                    </a:moveTo>
                    <a:lnTo>
                      <a:pt x="23" y="16"/>
                    </a:lnTo>
                    <a:lnTo>
                      <a:pt x="76" y="9"/>
                    </a:lnTo>
                    <a:lnTo>
                      <a:pt x="48" y="0"/>
                    </a:lnTo>
                    <a:lnTo>
                      <a:pt x="0" y="11"/>
                    </a:lnTo>
                    <a:close/>
                  </a:path>
                </a:pathLst>
              </a:custGeom>
              <a:solidFill>
                <a:schemeClr val="accent2">
                  <a:lumMod val="50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691" name="Freeform 542"/>
              <p:cNvSpPr>
                <a:spLocks/>
              </p:cNvSpPr>
              <p:nvPr/>
            </p:nvSpPr>
            <p:spPr bwMode="auto">
              <a:xfrm>
                <a:off x="11814135" y="7671094"/>
                <a:ext cx="78556" cy="16538"/>
              </a:xfrm>
              <a:custGeom>
                <a:avLst/>
                <a:gdLst>
                  <a:gd name="T0" fmla="*/ 76 w 76"/>
                  <a:gd name="T1" fmla="*/ 11 h 18"/>
                  <a:gd name="T2" fmla="*/ 51 w 76"/>
                  <a:gd name="T3" fmla="*/ 18 h 18"/>
                  <a:gd name="T4" fmla="*/ 0 w 76"/>
                  <a:gd name="T5" fmla="*/ 9 h 18"/>
                  <a:gd name="T6" fmla="*/ 26 w 76"/>
                  <a:gd name="T7" fmla="*/ 0 h 18"/>
                  <a:gd name="T8" fmla="*/ 76 w 76"/>
                  <a:gd name="T9" fmla="*/ 11 h 18"/>
                </a:gdLst>
                <a:ahLst/>
                <a:cxnLst>
                  <a:cxn ang="0">
                    <a:pos x="T0" y="T1"/>
                  </a:cxn>
                  <a:cxn ang="0">
                    <a:pos x="T2" y="T3"/>
                  </a:cxn>
                  <a:cxn ang="0">
                    <a:pos x="T4" y="T5"/>
                  </a:cxn>
                  <a:cxn ang="0">
                    <a:pos x="T6" y="T7"/>
                  </a:cxn>
                  <a:cxn ang="0">
                    <a:pos x="T8" y="T9"/>
                  </a:cxn>
                </a:cxnLst>
                <a:rect l="0" t="0" r="r" b="b"/>
                <a:pathLst>
                  <a:path w="76" h="18">
                    <a:moveTo>
                      <a:pt x="76" y="11"/>
                    </a:moveTo>
                    <a:lnTo>
                      <a:pt x="51" y="18"/>
                    </a:lnTo>
                    <a:lnTo>
                      <a:pt x="0" y="9"/>
                    </a:lnTo>
                    <a:lnTo>
                      <a:pt x="26" y="0"/>
                    </a:lnTo>
                    <a:lnTo>
                      <a:pt x="76" y="11"/>
                    </a:lnTo>
                    <a:close/>
                  </a:path>
                </a:pathLst>
              </a:custGeom>
              <a:solidFill>
                <a:schemeClr val="accent2">
                  <a:lumMod val="50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692" name="Freeform 543"/>
              <p:cNvSpPr>
                <a:spLocks/>
              </p:cNvSpPr>
              <p:nvPr/>
            </p:nvSpPr>
            <p:spPr bwMode="auto">
              <a:xfrm>
                <a:off x="10999633" y="7908830"/>
                <a:ext cx="78556" cy="14471"/>
              </a:xfrm>
              <a:custGeom>
                <a:avLst/>
                <a:gdLst>
                  <a:gd name="T0" fmla="*/ 0 w 76"/>
                  <a:gd name="T1" fmla="*/ 8 h 15"/>
                  <a:gd name="T2" fmla="*/ 23 w 76"/>
                  <a:gd name="T3" fmla="*/ 15 h 15"/>
                  <a:gd name="T4" fmla="*/ 76 w 76"/>
                  <a:gd name="T5" fmla="*/ 10 h 15"/>
                  <a:gd name="T6" fmla="*/ 49 w 76"/>
                  <a:gd name="T7" fmla="*/ 0 h 15"/>
                  <a:gd name="T8" fmla="*/ 0 w 76"/>
                  <a:gd name="T9" fmla="*/ 8 h 15"/>
                </a:gdLst>
                <a:ahLst/>
                <a:cxnLst>
                  <a:cxn ang="0">
                    <a:pos x="T0" y="T1"/>
                  </a:cxn>
                  <a:cxn ang="0">
                    <a:pos x="T2" y="T3"/>
                  </a:cxn>
                  <a:cxn ang="0">
                    <a:pos x="T4" y="T5"/>
                  </a:cxn>
                  <a:cxn ang="0">
                    <a:pos x="T6" y="T7"/>
                  </a:cxn>
                  <a:cxn ang="0">
                    <a:pos x="T8" y="T9"/>
                  </a:cxn>
                </a:cxnLst>
                <a:rect l="0" t="0" r="r" b="b"/>
                <a:pathLst>
                  <a:path w="76" h="15">
                    <a:moveTo>
                      <a:pt x="0" y="8"/>
                    </a:moveTo>
                    <a:lnTo>
                      <a:pt x="23" y="15"/>
                    </a:lnTo>
                    <a:lnTo>
                      <a:pt x="76" y="10"/>
                    </a:lnTo>
                    <a:lnTo>
                      <a:pt x="49" y="0"/>
                    </a:lnTo>
                    <a:lnTo>
                      <a:pt x="0" y="8"/>
                    </a:lnTo>
                    <a:close/>
                  </a:path>
                </a:pathLst>
              </a:custGeom>
              <a:solidFill>
                <a:schemeClr val="accent2">
                  <a:lumMod val="50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693" name="Freeform 544"/>
              <p:cNvSpPr>
                <a:spLocks/>
              </p:cNvSpPr>
              <p:nvPr/>
            </p:nvSpPr>
            <p:spPr bwMode="auto">
              <a:xfrm>
                <a:off x="11814135" y="7915032"/>
                <a:ext cx="78556" cy="14471"/>
              </a:xfrm>
              <a:custGeom>
                <a:avLst/>
                <a:gdLst>
                  <a:gd name="T0" fmla="*/ 76 w 76"/>
                  <a:gd name="T1" fmla="*/ 8 h 15"/>
                  <a:gd name="T2" fmla="*/ 52 w 76"/>
                  <a:gd name="T3" fmla="*/ 15 h 15"/>
                  <a:gd name="T4" fmla="*/ 0 w 76"/>
                  <a:gd name="T5" fmla="*/ 10 h 15"/>
                  <a:gd name="T6" fmla="*/ 26 w 76"/>
                  <a:gd name="T7" fmla="*/ 0 h 15"/>
                  <a:gd name="T8" fmla="*/ 76 w 76"/>
                  <a:gd name="T9" fmla="*/ 8 h 15"/>
                </a:gdLst>
                <a:ahLst/>
                <a:cxnLst>
                  <a:cxn ang="0">
                    <a:pos x="T0" y="T1"/>
                  </a:cxn>
                  <a:cxn ang="0">
                    <a:pos x="T2" y="T3"/>
                  </a:cxn>
                  <a:cxn ang="0">
                    <a:pos x="T4" y="T5"/>
                  </a:cxn>
                  <a:cxn ang="0">
                    <a:pos x="T6" y="T7"/>
                  </a:cxn>
                  <a:cxn ang="0">
                    <a:pos x="T8" y="T9"/>
                  </a:cxn>
                </a:cxnLst>
                <a:rect l="0" t="0" r="r" b="b"/>
                <a:pathLst>
                  <a:path w="76" h="15">
                    <a:moveTo>
                      <a:pt x="76" y="8"/>
                    </a:moveTo>
                    <a:lnTo>
                      <a:pt x="52" y="15"/>
                    </a:lnTo>
                    <a:lnTo>
                      <a:pt x="0" y="10"/>
                    </a:lnTo>
                    <a:lnTo>
                      <a:pt x="26" y="0"/>
                    </a:lnTo>
                    <a:lnTo>
                      <a:pt x="76" y="8"/>
                    </a:lnTo>
                    <a:close/>
                  </a:path>
                </a:pathLst>
              </a:custGeom>
              <a:solidFill>
                <a:schemeClr val="accent2">
                  <a:lumMod val="50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694" name="Freeform 545"/>
              <p:cNvSpPr>
                <a:spLocks/>
              </p:cNvSpPr>
              <p:nvPr/>
            </p:nvSpPr>
            <p:spPr bwMode="auto">
              <a:xfrm>
                <a:off x="11003767" y="8032866"/>
                <a:ext cx="78556" cy="14471"/>
              </a:xfrm>
              <a:custGeom>
                <a:avLst/>
                <a:gdLst>
                  <a:gd name="T0" fmla="*/ 0 w 76"/>
                  <a:gd name="T1" fmla="*/ 8 h 15"/>
                  <a:gd name="T2" fmla="*/ 25 w 76"/>
                  <a:gd name="T3" fmla="*/ 15 h 15"/>
                  <a:gd name="T4" fmla="*/ 76 w 76"/>
                  <a:gd name="T5" fmla="*/ 10 h 15"/>
                  <a:gd name="T6" fmla="*/ 50 w 76"/>
                  <a:gd name="T7" fmla="*/ 0 h 15"/>
                  <a:gd name="T8" fmla="*/ 0 w 76"/>
                  <a:gd name="T9" fmla="*/ 8 h 15"/>
                </a:gdLst>
                <a:ahLst/>
                <a:cxnLst>
                  <a:cxn ang="0">
                    <a:pos x="T0" y="T1"/>
                  </a:cxn>
                  <a:cxn ang="0">
                    <a:pos x="T2" y="T3"/>
                  </a:cxn>
                  <a:cxn ang="0">
                    <a:pos x="T4" y="T5"/>
                  </a:cxn>
                  <a:cxn ang="0">
                    <a:pos x="T6" y="T7"/>
                  </a:cxn>
                  <a:cxn ang="0">
                    <a:pos x="T8" y="T9"/>
                  </a:cxn>
                </a:cxnLst>
                <a:rect l="0" t="0" r="r" b="b"/>
                <a:pathLst>
                  <a:path w="76" h="15">
                    <a:moveTo>
                      <a:pt x="0" y="8"/>
                    </a:moveTo>
                    <a:lnTo>
                      <a:pt x="25" y="15"/>
                    </a:lnTo>
                    <a:lnTo>
                      <a:pt x="76" y="10"/>
                    </a:lnTo>
                    <a:lnTo>
                      <a:pt x="50" y="0"/>
                    </a:lnTo>
                    <a:lnTo>
                      <a:pt x="0" y="8"/>
                    </a:lnTo>
                    <a:close/>
                  </a:path>
                </a:pathLst>
              </a:custGeom>
              <a:solidFill>
                <a:schemeClr val="accent2">
                  <a:lumMod val="50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695" name="Freeform 546"/>
              <p:cNvSpPr>
                <a:spLocks/>
              </p:cNvSpPr>
              <p:nvPr/>
            </p:nvSpPr>
            <p:spPr bwMode="auto">
              <a:xfrm>
                <a:off x="11812068" y="8039068"/>
                <a:ext cx="78556" cy="14471"/>
              </a:xfrm>
              <a:custGeom>
                <a:avLst/>
                <a:gdLst>
                  <a:gd name="T0" fmla="*/ 76 w 76"/>
                  <a:gd name="T1" fmla="*/ 8 h 15"/>
                  <a:gd name="T2" fmla="*/ 52 w 76"/>
                  <a:gd name="T3" fmla="*/ 15 h 15"/>
                  <a:gd name="T4" fmla="*/ 0 w 76"/>
                  <a:gd name="T5" fmla="*/ 11 h 15"/>
                  <a:gd name="T6" fmla="*/ 26 w 76"/>
                  <a:gd name="T7" fmla="*/ 0 h 15"/>
                  <a:gd name="T8" fmla="*/ 76 w 76"/>
                  <a:gd name="T9" fmla="*/ 8 h 15"/>
                </a:gdLst>
                <a:ahLst/>
                <a:cxnLst>
                  <a:cxn ang="0">
                    <a:pos x="T0" y="T1"/>
                  </a:cxn>
                  <a:cxn ang="0">
                    <a:pos x="T2" y="T3"/>
                  </a:cxn>
                  <a:cxn ang="0">
                    <a:pos x="T4" y="T5"/>
                  </a:cxn>
                  <a:cxn ang="0">
                    <a:pos x="T6" y="T7"/>
                  </a:cxn>
                  <a:cxn ang="0">
                    <a:pos x="T8" y="T9"/>
                  </a:cxn>
                </a:cxnLst>
                <a:rect l="0" t="0" r="r" b="b"/>
                <a:pathLst>
                  <a:path w="76" h="15">
                    <a:moveTo>
                      <a:pt x="76" y="8"/>
                    </a:moveTo>
                    <a:lnTo>
                      <a:pt x="52" y="15"/>
                    </a:lnTo>
                    <a:lnTo>
                      <a:pt x="0" y="11"/>
                    </a:lnTo>
                    <a:lnTo>
                      <a:pt x="26" y="0"/>
                    </a:lnTo>
                    <a:lnTo>
                      <a:pt x="76" y="8"/>
                    </a:lnTo>
                    <a:close/>
                  </a:path>
                </a:pathLst>
              </a:custGeom>
              <a:solidFill>
                <a:schemeClr val="accent2">
                  <a:lumMod val="50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696" name="Freeform 547"/>
              <p:cNvSpPr>
                <a:spLocks/>
              </p:cNvSpPr>
              <p:nvPr/>
            </p:nvSpPr>
            <p:spPr bwMode="auto">
              <a:xfrm>
                <a:off x="10995498" y="7363072"/>
                <a:ext cx="78556" cy="18605"/>
              </a:xfrm>
              <a:custGeom>
                <a:avLst/>
                <a:gdLst>
                  <a:gd name="T0" fmla="*/ 0 w 76"/>
                  <a:gd name="T1" fmla="*/ 12 h 18"/>
                  <a:gd name="T2" fmla="*/ 24 w 76"/>
                  <a:gd name="T3" fmla="*/ 18 h 18"/>
                  <a:gd name="T4" fmla="*/ 76 w 76"/>
                  <a:gd name="T5" fmla="*/ 8 h 18"/>
                  <a:gd name="T6" fmla="*/ 50 w 76"/>
                  <a:gd name="T7" fmla="*/ 0 h 18"/>
                  <a:gd name="T8" fmla="*/ 0 w 76"/>
                  <a:gd name="T9" fmla="*/ 12 h 18"/>
                </a:gdLst>
                <a:ahLst/>
                <a:cxnLst>
                  <a:cxn ang="0">
                    <a:pos x="T0" y="T1"/>
                  </a:cxn>
                  <a:cxn ang="0">
                    <a:pos x="T2" y="T3"/>
                  </a:cxn>
                  <a:cxn ang="0">
                    <a:pos x="T4" y="T5"/>
                  </a:cxn>
                  <a:cxn ang="0">
                    <a:pos x="T6" y="T7"/>
                  </a:cxn>
                  <a:cxn ang="0">
                    <a:pos x="T8" y="T9"/>
                  </a:cxn>
                </a:cxnLst>
                <a:rect l="0" t="0" r="r" b="b"/>
                <a:pathLst>
                  <a:path w="76" h="18">
                    <a:moveTo>
                      <a:pt x="0" y="12"/>
                    </a:moveTo>
                    <a:lnTo>
                      <a:pt x="24" y="18"/>
                    </a:lnTo>
                    <a:lnTo>
                      <a:pt x="76" y="8"/>
                    </a:lnTo>
                    <a:lnTo>
                      <a:pt x="50" y="0"/>
                    </a:lnTo>
                    <a:lnTo>
                      <a:pt x="0" y="12"/>
                    </a:lnTo>
                    <a:close/>
                  </a:path>
                </a:pathLst>
              </a:custGeom>
              <a:solidFill>
                <a:schemeClr val="accent2">
                  <a:lumMod val="50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697" name="Freeform 548"/>
              <p:cNvSpPr>
                <a:spLocks/>
              </p:cNvSpPr>
              <p:nvPr/>
            </p:nvSpPr>
            <p:spPr bwMode="auto">
              <a:xfrm>
                <a:off x="11820337" y="7369274"/>
                <a:ext cx="78556" cy="18605"/>
              </a:xfrm>
              <a:custGeom>
                <a:avLst/>
                <a:gdLst>
                  <a:gd name="T0" fmla="*/ 76 w 76"/>
                  <a:gd name="T1" fmla="*/ 12 h 17"/>
                  <a:gd name="T2" fmla="*/ 52 w 76"/>
                  <a:gd name="T3" fmla="*/ 17 h 17"/>
                  <a:gd name="T4" fmla="*/ 0 w 76"/>
                  <a:gd name="T5" fmla="*/ 8 h 17"/>
                  <a:gd name="T6" fmla="*/ 27 w 76"/>
                  <a:gd name="T7" fmla="*/ 0 h 17"/>
                  <a:gd name="T8" fmla="*/ 76 w 76"/>
                  <a:gd name="T9" fmla="*/ 12 h 17"/>
                </a:gdLst>
                <a:ahLst/>
                <a:cxnLst>
                  <a:cxn ang="0">
                    <a:pos x="T0" y="T1"/>
                  </a:cxn>
                  <a:cxn ang="0">
                    <a:pos x="T2" y="T3"/>
                  </a:cxn>
                  <a:cxn ang="0">
                    <a:pos x="T4" y="T5"/>
                  </a:cxn>
                  <a:cxn ang="0">
                    <a:pos x="T6" y="T7"/>
                  </a:cxn>
                  <a:cxn ang="0">
                    <a:pos x="T8" y="T9"/>
                  </a:cxn>
                </a:cxnLst>
                <a:rect l="0" t="0" r="r" b="b"/>
                <a:pathLst>
                  <a:path w="76" h="17">
                    <a:moveTo>
                      <a:pt x="76" y="12"/>
                    </a:moveTo>
                    <a:lnTo>
                      <a:pt x="52" y="17"/>
                    </a:lnTo>
                    <a:lnTo>
                      <a:pt x="0" y="8"/>
                    </a:lnTo>
                    <a:lnTo>
                      <a:pt x="27" y="0"/>
                    </a:lnTo>
                    <a:lnTo>
                      <a:pt x="76" y="12"/>
                    </a:lnTo>
                    <a:close/>
                  </a:path>
                </a:pathLst>
              </a:custGeom>
              <a:solidFill>
                <a:schemeClr val="accent2">
                  <a:lumMod val="50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698" name="Freeform 549"/>
              <p:cNvSpPr>
                <a:spLocks/>
              </p:cNvSpPr>
              <p:nvPr/>
            </p:nvSpPr>
            <p:spPr bwMode="auto">
              <a:xfrm>
                <a:off x="11001700" y="7607009"/>
                <a:ext cx="78556" cy="16538"/>
              </a:xfrm>
              <a:custGeom>
                <a:avLst/>
                <a:gdLst>
                  <a:gd name="T0" fmla="*/ 0 w 76"/>
                  <a:gd name="T1" fmla="*/ 11 h 16"/>
                  <a:gd name="T2" fmla="*/ 23 w 76"/>
                  <a:gd name="T3" fmla="*/ 16 h 16"/>
                  <a:gd name="T4" fmla="*/ 76 w 76"/>
                  <a:gd name="T5" fmla="*/ 8 h 16"/>
                  <a:gd name="T6" fmla="*/ 48 w 76"/>
                  <a:gd name="T7" fmla="*/ 0 h 16"/>
                  <a:gd name="T8" fmla="*/ 0 w 76"/>
                  <a:gd name="T9" fmla="*/ 11 h 16"/>
                </a:gdLst>
                <a:ahLst/>
                <a:cxnLst>
                  <a:cxn ang="0">
                    <a:pos x="T0" y="T1"/>
                  </a:cxn>
                  <a:cxn ang="0">
                    <a:pos x="T2" y="T3"/>
                  </a:cxn>
                  <a:cxn ang="0">
                    <a:pos x="T4" y="T5"/>
                  </a:cxn>
                  <a:cxn ang="0">
                    <a:pos x="T6" y="T7"/>
                  </a:cxn>
                  <a:cxn ang="0">
                    <a:pos x="T8" y="T9"/>
                  </a:cxn>
                </a:cxnLst>
                <a:rect l="0" t="0" r="r" b="b"/>
                <a:pathLst>
                  <a:path w="76" h="16">
                    <a:moveTo>
                      <a:pt x="0" y="11"/>
                    </a:moveTo>
                    <a:lnTo>
                      <a:pt x="23" y="16"/>
                    </a:lnTo>
                    <a:lnTo>
                      <a:pt x="76" y="8"/>
                    </a:lnTo>
                    <a:lnTo>
                      <a:pt x="48" y="0"/>
                    </a:lnTo>
                    <a:lnTo>
                      <a:pt x="0" y="11"/>
                    </a:lnTo>
                    <a:close/>
                  </a:path>
                </a:pathLst>
              </a:custGeom>
              <a:solidFill>
                <a:schemeClr val="accent2">
                  <a:lumMod val="50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779" name="Freeform 550"/>
              <p:cNvSpPr>
                <a:spLocks/>
              </p:cNvSpPr>
              <p:nvPr/>
            </p:nvSpPr>
            <p:spPr bwMode="auto">
              <a:xfrm>
                <a:off x="11814135" y="7613211"/>
                <a:ext cx="78556" cy="16538"/>
              </a:xfrm>
              <a:custGeom>
                <a:avLst/>
                <a:gdLst>
                  <a:gd name="T0" fmla="*/ 76 w 76"/>
                  <a:gd name="T1" fmla="*/ 10 h 16"/>
                  <a:gd name="T2" fmla="*/ 51 w 76"/>
                  <a:gd name="T3" fmla="*/ 16 h 16"/>
                  <a:gd name="T4" fmla="*/ 0 w 76"/>
                  <a:gd name="T5" fmla="*/ 8 h 16"/>
                  <a:gd name="T6" fmla="*/ 26 w 76"/>
                  <a:gd name="T7" fmla="*/ 0 h 16"/>
                  <a:gd name="T8" fmla="*/ 76 w 76"/>
                  <a:gd name="T9" fmla="*/ 10 h 16"/>
                </a:gdLst>
                <a:ahLst/>
                <a:cxnLst>
                  <a:cxn ang="0">
                    <a:pos x="T0" y="T1"/>
                  </a:cxn>
                  <a:cxn ang="0">
                    <a:pos x="T2" y="T3"/>
                  </a:cxn>
                  <a:cxn ang="0">
                    <a:pos x="T4" y="T5"/>
                  </a:cxn>
                  <a:cxn ang="0">
                    <a:pos x="T6" y="T7"/>
                  </a:cxn>
                  <a:cxn ang="0">
                    <a:pos x="T8" y="T9"/>
                  </a:cxn>
                </a:cxnLst>
                <a:rect l="0" t="0" r="r" b="b"/>
                <a:pathLst>
                  <a:path w="76" h="16">
                    <a:moveTo>
                      <a:pt x="76" y="10"/>
                    </a:moveTo>
                    <a:lnTo>
                      <a:pt x="51" y="16"/>
                    </a:lnTo>
                    <a:lnTo>
                      <a:pt x="0" y="8"/>
                    </a:lnTo>
                    <a:lnTo>
                      <a:pt x="26" y="0"/>
                    </a:lnTo>
                    <a:lnTo>
                      <a:pt x="76" y="10"/>
                    </a:lnTo>
                    <a:close/>
                  </a:path>
                </a:pathLst>
              </a:custGeom>
              <a:solidFill>
                <a:schemeClr val="accent2">
                  <a:lumMod val="50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968" name="Freeform 551"/>
              <p:cNvSpPr>
                <a:spLocks/>
              </p:cNvSpPr>
              <p:nvPr/>
            </p:nvSpPr>
            <p:spPr bwMode="auto">
              <a:xfrm>
                <a:off x="11003767" y="7848879"/>
                <a:ext cx="76489" cy="16538"/>
              </a:xfrm>
              <a:custGeom>
                <a:avLst/>
                <a:gdLst>
                  <a:gd name="T0" fmla="*/ 0 w 74"/>
                  <a:gd name="T1" fmla="*/ 8 h 16"/>
                  <a:gd name="T2" fmla="*/ 22 w 74"/>
                  <a:gd name="T3" fmla="*/ 16 h 16"/>
                  <a:gd name="T4" fmla="*/ 74 w 74"/>
                  <a:gd name="T5" fmla="*/ 11 h 16"/>
                  <a:gd name="T6" fmla="*/ 49 w 74"/>
                  <a:gd name="T7" fmla="*/ 0 h 16"/>
                  <a:gd name="T8" fmla="*/ 0 w 74"/>
                  <a:gd name="T9" fmla="*/ 8 h 16"/>
                </a:gdLst>
                <a:ahLst/>
                <a:cxnLst>
                  <a:cxn ang="0">
                    <a:pos x="T0" y="T1"/>
                  </a:cxn>
                  <a:cxn ang="0">
                    <a:pos x="T2" y="T3"/>
                  </a:cxn>
                  <a:cxn ang="0">
                    <a:pos x="T4" y="T5"/>
                  </a:cxn>
                  <a:cxn ang="0">
                    <a:pos x="T6" y="T7"/>
                  </a:cxn>
                  <a:cxn ang="0">
                    <a:pos x="T8" y="T9"/>
                  </a:cxn>
                </a:cxnLst>
                <a:rect l="0" t="0" r="r" b="b"/>
                <a:pathLst>
                  <a:path w="74" h="16">
                    <a:moveTo>
                      <a:pt x="0" y="8"/>
                    </a:moveTo>
                    <a:lnTo>
                      <a:pt x="22" y="16"/>
                    </a:lnTo>
                    <a:lnTo>
                      <a:pt x="74" y="11"/>
                    </a:lnTo>
                    <a:lnTo>
                      <a:pt x="49" y="0"/>
                    </a:lnTo>
                    <a:lnTo>
                      <a:pt x="0" y="8"/>
                    </a:lnTo>
                    <a:close/>
                  </a:path>
                </a:pathLst>
              </a:custGeom>
              <a:solidFill>
                <a:schemeClr val="accent2">
                  <a:lumMod val="50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969" name="Freeform 552"/>
              <p:cNvSpPr>
                <a:spLocks/>
              </p:cNvSpPr>
              <p:nvPr/>
            </p:nvSpPr>
            <p:spPr bwMode="auto">
              <a:xfrm>
                <a:off x="11812068" y="7855081"/>
                <a:ext cx="78556" cy="16538"/>
              </a:xfrm>
              <a:custGeom>
                <a:avLst/>
                <a:gdLst>
                  <a:gd name="T0" fmla="*/ 76 w 76"/>
                  <a:gd name="T1" fmla="*/ 8 h 16"/>
                  <a:gd name="T2" fmla="*/ 53 w 76"/>
                  <a:gd name="T3" fmla="*/ 16 h 16"/>
                  <a:gd name="T4" fmla="*/ 0 w 76"/>
                  <a:gd name="T5" fmla="*/ 10 h 16"/>
                  <a:gd name="T6" fmla="*/ 27 w 76"/>
                  <a:gd name="T7" fmla="*/ 0 h 16"/>
                  <a:gd name="T8" fmla="*/ 76 w 76"/>
                  <a:gd name="T9" fmla="*/ 8 h 16"/>
                </a:gdLst>
                <a:ahLst/>
                <a:cxnLst>
                  <a:cxn ang="0">
                    <a:pos x="T0" y="T1"/>
                  </a:cxn>
                  <a:cxn ang="0">
                    <a:pos x="T2" y="T3"/>
                  </a:cxn>
                  <a:cxn ang="0">
                    <a:pos x="T4" y="T5"/>
                  </a:cxn>
                  <a:cxn ang="0">
                    <a:pos x="T6" y="T7"/>
                  </a:cxn>
                  <a:cxn ang="0">
                    <a:pos x="T8" y="T9"/>
                  </a:cxn>
                </a:cxnLst>
                <a:rect l="0" t="0" r="r" b="b"/>
                <a:pathLst>
                  <a:path w="76" h="16">
                    <a:moveTo>
                      <a:pt x="76" y="8"/>
                    </a:moveTo>
                    <a:lnTo>
                      <a:pt x="53" y="16"/>
                    </a:lnTo>
                    <a:lnTo>
                      <a:pt x="0" y="10"/>
                    </a:lnTo>
                    <a:lnTo>
                      <a:pt x="27" y="0"/>
                    </a:lnTo>
                    <a:lnTo>
                      <a:pt x="76" y="8"/>
                    </a:lnTo>
                    <a:close/>
                  </a:path>
                </a:pathLst>
              </a:custGeom>
              <a:solidFill>
                <a:schemeClr val="accent2">
                  <a:lumMod val="50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970" name="Freeform 553"/>
              <p:cNvSpPr>
                <a:spLocks/>
              </p:cNvSpPr>
              <p:nvPr/>
            </p:nvSpPr>
            <p:spPr bwMode="auto">
              <a:xfrm>
                <a:off x="10997565" y="7480906"/>
                <a:ext cx="78556" cy="16538"/>
              </a:xfrm>
              <a:custGeom>
                <a:avLst/>
                <a:gdLst>
                  <a:gd name="T0" fmla="*/ 0 w 76"/>
                  <a:gd name="T1" fmla="*/ 13 h 17"/>
                  <a:gd name="T2" fmla="*/ 24 w 76"/>
                  <a:gd name="T3" fmla="*/ 17 h 17"/>
                  <a:gd name="T4" fmla="*/ 76 w 76"/>
                  <a:gd name="T5" fmla="*/ 11 h 17"/>
                  <a:gd name="T6" fmla="*/ 50 w 76"/>
                  <a:gd name="T7" fmla="*/ 0 h 17"/>
                  <a:gd name="T8" fmla="*/ 0 w 76"/>
                  <a:gd name="T9" fmla="*/ 13 h 17"/>
                </a:gdLst>
                <a:ahLst/>
                <a:cxnLst>
                  <a:cxn ang="0">
                    <a:pos x="T0" y="T1"/>
                  </a:cxn>
                  <a:cxn ang="0">
                    <a:pos x="T2" y="T3"/>
                  </a:cxn>
                  <a:cxn ang="0">
                    <a:pos x="T4" y="T5"/>
                  </a:cxn>
                  <a:cxn ang="0">
                    <a:pos x="T6" y="T7"/>
                  </a:cxn>
                  <a:cxn ang="0">
                    <a:pos x="T8" y="T9"/>
                  </a:cxn>
                </a:cxnLst>
                <a:rect l="0" t="0" r="r" b="b"/>
                <a:pathLst>
                  <a:path w="76" h="17">
                    <a:moveTo>
                      <a:pt x="0" y="13"/>
                    </a:moveTo>
                    <a:lnTo>
                      <a:pt x="24" y="17"/>
                    </a:lnTo>
                    <a:lnTo>
                      <a:pt x="76" y="11"/>
                    </a:lnTo>
                    <a:lnTo>
                      <a:pt x="50" y="0"/>
                    </a:lnTo>
                    <a:lnTo>
                      <a:pt x="0" y="13"/>
                    </a:lnTo>
                    <a:close/>
                  </a:path>
                </a:pathLst>
              </a:custGeom>
              <a:solidFill>
                <a:schemeClr val="accent2">
                  <a:lumMod val="50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971" name="Freeform 554"/>
              <p:cNvSpPr>
                <a:spLocks/>
              </p:cNvSpPr>
              <p:nvPr/>
            </p:nvSpPr>
            <p:spPr bwMode="auto">
              <a:xfrm>
                <a:off x="11818270" y="7485041"/>
                <a:ext cx="78556" cy="18605"/>
              </a:xfrm>
              <a:custGeom>
                <a:avLst/>
                <a:gdLst>
                  <a:gd name="T0" fmla="*/ 76 w 76"/>
                  <a:gd name="T1" fmla="*/ 14 h 18"/>
                  <a:gd name="T2" fmla="*/ 52 w 76"/>
                  <a:gd name="T3" fmla="*/ 18 h 18"/>
                  <a:gd name="T4" fmla="*/ 0 w 76"/>
                  <a:gd name="T5" fmla="*/ 11 h 18"/>
                  <a:gd name="T6" fmla="*/ 24 w 76"/>
                  <a:gd name="T7" fmla="*/ 0 h 18"/>
                  <a:gd name="T8" fmla="*/ 76 w 76"/>
                  <a:gd name="T9" fmla="*/ 14 h 18"/>
                </a:gdLst>
                <a:ahLst/>
                <a:cxnLst>
                  <a:cxn ang="0">
                    <a:pos x="T0" y="T1"/>
                  </a:cxn>
                  <a:cxn ang="0">
                    <a:pos x="T2" y="T3"/>
                  </a:cxn>
                  <a:cxn ang="0">
                    <a:pos x="T4" y="T5"/>
                  </a:cxn>
                  <a:cxn ang="0">
                    <a:pos x="T6" y="T7"/>
                  </a:cxn>
                  <a:cxn ang="0">
                    <a:pos x="T8" y="T9"/>
                  </a:cxn>
                </a:cxnLst>
                <a:rect l="0" t="0" r="r" b="b"/>
                <a:pathLst>
                  <a:path w="76" h="18">
                    <a:moveTo>
                      <a:pt x="76" y="14"/>
                    </a:moveTo>
                    <a:lnTo>
                      <a:pt x="52" y="18"/>
                    </a:lnTo>
                    <a:lnTo>
                      <a:pt x="0" y="11"/>
                    </a:lnTo>
                    <a:lnTo>
                      <a:pt x="24" y="0"/>
                    </a:lnTo>
                    <a:lnTo>
                      <a:pt x="76" y="14"/>
                    </a:lnTo>
                    <a:close/>
                  </a:path>
                </a:pathLst>
              </a:custGeom>
              <a:solidFill>
                <a:schemeClr val="accent2">
                  <a:lumMod val="50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972" name="Freeform 555"/>
              <p:cNvSpPr>
                <a:spLocks/>
              </p:cNvSpPr>
              <p:nvPr/>
            </p:nvSpPr>
            <p:spPr bwMode="auto">
              <a:xfrm>
                <a:off x="11003767" y="7722776"/>
                <a:ext cx="78556" cy="16538"/>
              </a:xfrm>
              <a:custGeom>
                <a:avLst/>
                <a:gdLst>
                  <a:gd name="T0" fmla="*/ 0 w 76"/>
                  <a:gd name="T1" fmla="*/ 13 h 16"/>
                  <a:gd name="T2" fmla="*/ 25 w 76"/>
                  <a:gd name="T3" fmla="*/ 16 h 16"/>
                  <a:gd name="T4" fmla="*/ 76 w 76"/>
                  <a:gd name="T5" fmla="*/ 9 h 16"/>
                  <a:gd name="T6" fmla="*/ 51 w 76"/>
                  <a:gd name="T7" fmla="*/ 0 h 16"/>
                  <a:gd name="T8" fmla="*/ 0 w 76"/>
                  <a:gd name="T9" fmla="*/ 13 h 16"/>
                </a:gdLst>
                <a:ahLst/>
                <a:cxnLst>
                  <a:cxn ang="0">
                    <a:pos x="T0" y="T1"/>
                  </a:cxn>
                  <a:cxn ang="0">
                    <a:pos x="T2" y="T3"/>
                  </a:cxn>
                  <a:cxn ang="0">
                    <a:pos x="T4" y="T5"/>
                  </a:cxn>
                  <a:cxn ang="0">
                    <a:pos x="T6" y="T7"/>
                  </a:cxn>
                  <a:cxn ang="0">
                    <a:pos x="T8" y="T9"/>
                  </a:cxn>
                </a:cxnLst>
                <a:rect l="0" t="0" r="r" b="b"/>
                <a:pathLst>
                  <a:path w="76" h="16">
                    <a:moveTo>
                      <a:pt x="0" y="13"/>
                    </a:moveTo>
                    <a:lnTo>
                      <a:pt x="25" y="16"/>
                    </a:lnTo>
                    <a:lnTo>
                      <a:pt x="76" y="9"/>
                    </a:lnTo>
                    <a:lnTo>
                      <a:pt x="51" y="0"/>
                    </a:lnTo>
                    <a:lnTo>
                      <a:pt x="0" y="13"/>
                    </a:lnTo>
                    <a:close/>
                  </a:path>
                </a:pathLst>
              </a:custGeom>
              <a:solidFill>
                <a:schemeClr val="accent2">
                  <a:lumMod val="50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973" name="Freeform 556"/>
              <p:cNvSpPr>
                <a:spLocks/>
              </p:cNvSpPr>
              <p:nvPr/>
            </p:nvSpPr>
            <p:spPr bwMode="auto">
              <a:xfrm>
                <a:off x="11812068" y="7728978"/>
                <a:ext cx="78556" cy="16538"/>
              </a:xfrm>
              <a:custGeom>
                <a:avLst/>
                <a:gdLst>
                  <a:gd name="T0" fmla="*/ 76 w 76"/>
                  <a:gd name="T1" fmla="*/ 11 h 16"/>
                  <a:gd name="T2" fmla="*/ 52 w 76"/>
                  <a:gd name="T3" fmla="*/ 16 h 16"/>
                  <a:gd name="T4" fmla="*/ 0 w 76"/>
                  <a:gd name="T5" fmla="*/ 9 h 16"/>
                  <a:gd name="T6" fmla="*/ 26 w 76"/>
                  <a:gd name="T7" fmla="*/ 0 h 16"/>
                  <a:gd name="T8" fmla="*/ 76 w 76"/>
                  <a:gd name="T9" fmla="*/ 11 h 16"/>
                </a:gdLst>
                <a:ahLst/>
                <a:cxnLst>
                  <a:cxn ang="0">
                    <a:pos x="T0" y="T1"/>
                  </a:cxn>
                  <a:cxn ang="0">
                    <a:pos x="T2" y="T3"/>
                  </a:cxn>
                  <a:cxn ang="0">
                    <a:pos x="T4" y="T5"/>
                  </a:cxn>
                  <a:cxn ang="0">
                    <a:pos x="T6" y="T7"/>
                  </a:cxn>
                  <a:cxn ang="0">
                    <a:pos x="T8" y="T9"/>
                  </a:cxn>
                </a:cxnLst>
                <a:rect l="0" t="0" r="r" b="b"/>
                <a:pathLst>
                  <a:path w="76" h="16">
                    <a:moveTo>
                      <a:pt x="76" y="11"/>
                    </a:moveTo>
                    <a:lnTo>
                      <a:pt x="52" y="16"/>
                    </a:lnTo>
                    <a:lnTo>
                      <a:pt x="0" y="9"/>
                    </a:lnTo>
                    <a:lnTo>
                      <a:pt x="26" y="0"/>
                    </a:lnTo>
                    <a:lnTo>
                      <a:pt x="76" y="11"/>
                    </a:lnTo>
                    <a:close/>
                  </a:path>
                </a:pathLst>
              </a:custGeom>
              <a:solidFill>
                <a:schemeClr val="accent2">
                  <a:lumMod val="50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974" name="Freeform 557"/>
              <p:cNvSpPr>
                <a:spLocks/>
              </p:cNvSpPr>
              <p:nvPr/>
            </p:nvSpPr>
            <p:spPr bwMode="auto">
              <a:xfrm>
                <a:off x="10999633" y="7966713"/>
                <a:ext cx="78556" cy="16538"/>
              </a:xfrm>
              <a:custGeom>
                <a:avLst/>
                <a:gdLst>
                  <a:gd name="T0" fmla="*/ 0 w 76"/>
                  <a:gd name="T1" fmla="*/ 8 h 15"/>
                  <a:gd name="T2" fmla="*/ 23 w 76"/>
                  <a:gd name="T3" fmla="*/ 15 h 15"/>
                  <a:gd name="T4" fmla="*/ 76 w 76"/>
                  <a:gd name="T5" fmla="*/ 12 h 15"/>
                  <a:gd name="T6" fmla="*/ 52 w 76"/>
                  <a:gd name="T7" fmla="*/ 0 h 15"/>
                  <a:gd name="T8" fmla="*/ 0 w 76"/>
                  <a:gd name="T9" fmla="*/ 8 h 15"/>
                </a:gdLst>
                <a:ahLst/>
                <a:cxnLst>
                  <a:cxn ang="0">
                    <a:pos x="T0" y="T1"/>
                  </a:cxn>
                  <a:cxn ang="0">
                    <a:pos x="T2" y="T3"/>
                  </a:cxn>
                  <a:cxn ang="0">
                    <a:pos x="T4" y="T5"/>
                  </a:cxn>
                  <a:cxn ang="0">
                    <a:pos x="T6" y="T7"/>
                  </a:cxn>
                  <a:cxn ang="0">
                    <a:pos x="T8" y="T9"/>
                  </a:cxn>
                </a:cxnLst>
                <a:rect l="0" t="0" r="r" b="b"/>
                <a:pathLst>
                  <a:path w="76" h="15">
                    <a:moveTo>
                      <a:pt x="0" y="8"/>
                    </a:moveTo>
                    <a:lnTo>
                      <a:pt x="23" y="15"/>
                    </a:lnTo>
                    <a:lnTo>
                      <a:pt x="76" y="12"/>
                    </a:lnTo>
                    <a:lnTo>
                      <a:pt x="52" y="0"/>
                    </a:lnTo>
                    <a:lnTo>
                      <a:pt x="0" y="8"/>
                    </a:lnTo>
                    <a:close/>
                  </a:path>
                </a:pathLst>
              </a:custGeom>
              <a:solidFill>
                <a:schemeClr val="accent2">
                  <a:lumMod val="50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975" name="Freeform 558"/>
              <p:cNvSpPr>
                <a:spLocks/>
              </p:cNvSpPr>
              <p:nvPr/>
            </p:nvSpPr>
            <p:spPr bwMode="auto">
              <a:xfrm>
                <a:off x="11814135" y="7972915"/>
                <a:ext cx="78556" cy="14471"/>
              </a:xfrm>
              <a:custGeom>
                <a:avLst/>
                <a:gdLst>
                  <a:gd name="T0" fmla="*/ 76 w 76"/>
                  <a:gd name="T1" fmla="*/ 8 h 15"/>
                  <a:gd name="T2" fmla="*/ 52 w 76"/>
                  <a:gd name="T3" fmla="*/ 15 h 15"/>
                  <a:gd name="T4" fmla="*/ 0 w 76"/>
                  <a:gd name="T5" fmla="*/ 12 h 15"/>
                  <a:gd name="T6" fmla="*/ 24 w 76"/>
                  <a:gd name="T7" fmla="*/ 0 h 15"/>
                  <a:gd name="T8" fmla="*/ 76 w 76"/>
                  <a:gd name="T9" fmla="*/ 8 h 15"/>
                </a:gdLst>
                <a:ahLst/>
                <a:cxnLst>
                  <a:cxn ang="0">
                    <a:pos x="T0" y="T1"/>
                  </a:cxn>
                  <a:cxn ang="0">
                    <a:pos x="T2" y="T3"/>
                  </a:cxn>
                  <a:cxn ang="0">
                    <a:pos x="T4" y="T5"/>
                  </a:cxn>
                  <a:cxn ang="0">
                    <a:pos x="T6" y="T7"/>
                  </a:cxn>
                  <a:cxn ang="0">
                    <a:pos x="T8" y="T9"/>
                  </a:cxn>
                </a:cxnLst>
                <a:rect l="0" t="0" r="r" b="b"/>
                <a:pathLst>
                  <a:path w="76" h="15">
                    <a:moveTo>
                      <a:pt x="76" y="8"/>
                    </a:moveTo>
                    <a:lnTo>
                      <a:pt x="52" y="15"/>
                    </a:lnTo>
                    <a:lnTo>
                      <a:pt x="0" y="12"/>
                    </a:lnTo>
                    <a:lnTo>
                      <a:pt x="24" y="0"/>
                    </a:lnTo>
                    <a:lnTo>
                      <a:pt x="76" y="8"/>
                    </a:lnTo>
                    <a:close/>
                  </a:path>
                </a:pathLst>
              </a:custGeom>
              <a:solidFill>
                <a:schemeClr val="accent2">
                  <a:lumMod val="50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976" name="Freeform 559"/>
              <p:cNvSpPr>
                <a:spLocks/>
              </p:cNvSpPr>
              <p:nvPr/>
            </p:nvSpPr>
            <p:spPr bwMode="auto">
              <a:xfrm>
                <a:off x="11003767" y="8090749"/>
                <a:ext cx="78556" cy="16538"/>
              </a:xfrm>
              <a:custGeom>
                <a:avLst/>
                <a:gdLst>
                  <a:gd name="T0" fmla="*/ 0 w 76"/>
                  <a:gd name="T1" fmla="*/ 9 h 15"/>
                  <a:gd name="T2" fmla="*/ 25 w 76"/>
                  <a:gd name="T3" fmla="*/ 15 h 15"/>
                  <a:gd name="T4" fmla="*/ 76 w 76"/>
                  <a:gd name="T5" fmla="*/ 12 h 15"/>
                  <a:gd name="T6" fmla="*/ 52 w 76"/>
                  <a:gd name="T7" fmla="*/ 0 h 15"/>
                  <a:gd name="T8" fmla="*/ 0 w 76"/>
                  <a:gd name="T9" fmla="*/ 9 h 15"/>
                </a:gdLst>
                <a:ahLst/>
                <a:cxnLst>
                  <a:cxn ang="0">
                    <a:pos x="T0" y="T1"/>
                  </a:cxn>
                  <a:cxn ang="0">
                    <a:pos x="T2" y="T3"/>
                  </a:cxn>
                  <a:cxn ang="0">
                    <a:pos x="T4" y="T5"/>
                  </a:cxn>
                  <a:cxn ang="0">
                    <a:pos x="T6" y="T7"/>
                  </a:cxn>
                  <a:cxn ang="0">
                    <a:pos x="T8" y="T9"/>
                  </a:cxn>
                </a:cxnLst>
                <a:rect l="0" t="0" r="r" b="b"/>
                <a:pathLst>
                  <a:path w="76" h="15">
                    <a:moveTo>
                      <a:pt x="0" y="9"/>
                    </a:moveTo>
                    <a:lnTo>
                      <a:pt x="25" y="15"/>
                    </a:lnTo>
                    <a:lnTo>
                      <a:pt x="76" y="12"/>
                    </a:lnTo>
                    <a:lnTo>
                      <a:pt x="52" y="0"/>
                    </a:lnTo>
                    <a:lnTo>
                      <a:pt x="0" y="9"/>
                    </a:lnTo>
                    <a:close/>
                  </a:path>
                </a:pathLst>
              </a:custGeom>
              <a:solidFill>
                <a:schemeClr val="accent2">
                  <a:lumMod val="50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977" name="Freeform 560"/>
              <p:cNvSpPr>
                <a:spLocks/>
              </p:cNvSpPr>
              <p:nvPr/>
            </p:nvSpPr>
            <p:spPr bwMode="auto">
              <a:xfrm>
                <a:off x="11812068" y="8096951"/>
                <a:ext cx="78556" cy="14471"/>
              </a:xfrm>
              <a:custGeom>
                <a:avLst/>
                <a:gdLst>
                  <a:gd name="T0" fmla="*/ 76 w 76"/>
                  <a:gd name="T1" fmla="*/ 8 h 15"/>
                  <a:gd name="T2" fmla="*/ 52 w 76"/>
                  <a:gd name="T3" fmla="*/ 15 h 15"/>
                  <a:gd name="T4" fmla="*/ 0 w 76"/>
                  <a:gd name="T5" fmla="*/ 11 h 15"/>
                  <a:gd name="T6" fmla="*/ 24 w 76"/>
                  <a:gd name="T7" fmla="*/ 0 h 15"/>
                  <a:gd name="T8" fmla="*/ 76 w 76"/>
                  <a:gd name="T9" fmla="*/ 8 h 15"/>
                </a:gdLst>
                <a:ahLst/>
                <a:cxnLst>
                  <a:cxn ang="0">
                    <a:pos x="T0" y="T1"/>
                  </a:cxn>
                  <a:cxn ang="0">
                    <a:pos x="T2" y="T3"/>
                  </a:cxn>
                  <a:cxn ang="0">
                    <a:pos x="T4" y="T5"/>
                  </a:cxn>
                  <a:cxn ang="0">
                    <a:pos x="T6" y="T7"/>
                  </a:cxn>
                  <a:cxn ang="0">
                    <a:pos x="T8" y="T9"/>
                  </a:cxn>
                </a:cxnLst>
                <a:rect l="0" t="0" r="r" b="b"/>
                <a:pathLst>
                  <a:path w="76" h="15">
                    <a:moveTo>
                      <a:pt x="76" y="8"/>
                    </a:moveTo>
                    <a:lnTo>
                      <a:pt x="52" y="15"/>
                    </a:lnTo>
                    <a:lnTo>
                      <a:pt x="0" y="11"/>
                    </a:lnTo>
                    <a:lnTo>
                      <a:pt x="24" y="0"/>
                    </a:lnTo>
                    <a:lnTo>
                      <a:pt x="76" y="8"/>
                    </a:lnTo>
                    <a:close/>
                  </a:path>
                </a:pathLst>
              </a:custGeom>
              <a:solidFill>
                <a:schemeClr val="accent2">
                  <a:lumMod val="50000"/>
                </a:schemeClr>
              </a:solidFill>
              <a:ln>
                <a:noFill/>
              </a:ln>
              <a:extLst/>
            </p:spPr>
            <p:txBody>
              <a:bodyPr vert="horz" wrap="square" lIns="91440" tIns="45720" rIns="91440" bIns="45720" numCol="1" anchor="t" anchorCtr="0" compatLnSpc="1">
                <a:prstTxWarp prst="textNoShape">
                  <a:avLst/>
                </a:prstTxWarp>
              </a:bodyPr>
              <a:lstStyle/>
              <a:p>
                <a:endParaRPr lang="en-IN" sz="1350"/>
              </a:p>
            </p:txBody>
          </p:sp>
          <p:sp>
            <p:nvSpPr>
              <p:cNvPr id="978" name="Freeform 565"/>
              <p:cNvSpPr>
                <a:spLocks/>
              </p:cNvSpPr>
              <p:nvPr/>
            </p:nvSpPr>
            <p:spPr bwMode="auto">
              <a:xfrm>
                <a:off x="10881799" y="7361005"/>
                <a:ext cx="33076" cy="49614"/>
              </a:xfrm>
              <a:custGeom>
                <a:avLst/>
                <a:gdLst>
                  <a:gd name="T0" fmla="*/ 1 w 32"/>
                  <a:gd name="T1" fmla="*/ 5 h 48"/>
                  <a:gd name="T2" fmla="*/ 32 w 32"/>
                  <a:gd name="T3" fmla="*/ 0 h 48"/>
                  <a:gd name="T4" fmla="*/ 32 w 32"/>
                  <a:gd name="T5" fmla="*/ 44 h 48"/>
                  <a:gd name="T6" fmla="*/ 0 w 32"/>
                  <a:gd name="T7" fmla="*/ 48 h 48"/>
                  <a:gd name="T8" fmla="*/ 1 w 32"/>
                  <a:gd name="T9" fmla="*/ 5 h 48"/>
                </a:gdLst>
                <a:ahLst/>
                <a:cxnLst>
                  <a:cxn ang="0">
                    <a:pos x="T0" y="T1"/>
                  </a:cxn>
                  <a:cxn ang="0">
                    <a:pos x="T2" y="T3"/>
                  </a:cxn>
                  <a:cxn ang="0">
                    <a:pos x="T4" y="T5"/>
                  </a:cxn>
                  <a:cxn ang="0">
                    <a:pos x="T6" y="T7"/>
                  </a:cxn>
                  <a:cxn ang="0">
                    <a:pos x="T8" y="T9"/>
                  </a:cxn>
                </a:cxnLst>
                <a:rect l="0" t="0" r="r" b="b"/>
                <a:pathLst>
                  <a:path w="32" h="48">
                    <a:moveTo>
                      <a:pt x="1" y="5"/>
                    </a:moveTo>
                    <a:lnTo>
                      <a:pt x="32" y="0"/>
                    </a:lnTo>
                    <a:lnTo>
                      <a:pt x="32" y="44"/>
                    </a:lnTo>
                    <a:lnTo>
                      <a:pt x="0" y="48"/>
                    </a:lnTo>
                    <a:lnTo>
                      <a:pt x="1" y="5"/>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979" name="Freeform 566"/>
              <p:cNvSpPr>
                <a:spLocks/>
              </p:cNvSpPr>
              <p:nvPr/>
            </p:nvSpPr>
            <p:spPr bwMode="auto">
              <a:xfrm>
                <a:off x="11977449" y="7367207"/>
                <a:ext cx="33076" cy="47547"/>
              </a:xfrm>
              <a:custGeom>
                <a:avLst/>
                <a:gdLst>
                  <a:gd name="T0" fmla="*/ 33 w 33"/>
                  <a:gd name="T1" fmla="*/ 4 h 47"/>
                  <a:gd name="T2" fmla="*/ 0 w 33"/>
                  <a:gd name="T3" fmla="*/ 0 h 47"/>
                  <a:gd name="T4" fmla="*/ 0 w 33"/>
                  <a:gd name="T5" fmla="*/ 44 h 47"/>
                  <a:gd name="T6" fmla="*/ 33 w 33"/>
                  <a:gd name="T7" fmla="*/ 47 h 47"/>
                  <a:gd name="T8" fmla="*/ 33 w 33"/>
                  <a:gd name="T9" fmla="*/ 4 h 47"/>
                </a:gdLst>
                <a:ahLst/>
                <a:cxnLst>
                  <a:cxn ang="0">
                    <a:pos x="T0" y="T1"/>
                  </a:cxn>
                  <a:cxn ang="0">
                    <a:pos x="T2" y="T3"/>
                  </a:cxn>
                  <a:cxn ang="0">
                    <a:pos x="T4" y="T5"/>
                  </a:cxn>
                  <a:cxn ang="0">
                    <a:pos x="T6" y="T7"/>
                  </a:cxn>
                  <a:cxn ang="0">
                    <a:pos x="T8" y="T9"/>
                  </a:cxn>
                </a:cxnLst>
                <a:rect l="0" t="0" r="r" b="b"/>
                <a:pathLst>
                  <a:path w="33" h="47">
                    <a:moveTo>
                      <a:pt x="33" y="4"/>
                    </a:moveTo>
                    <a:lnTo>
                      <a:pt x="0" y="0"/>
                    </a:lnTo>
                    <a:lnTo>
                      <a:pt x="0" y="44"/>
                    </a:lnTo>
                    <a:lnTo>
                      <a:pt x="33" y="47"/>
                    </a:lnTo>
                    <a:lnTo>
                      <a:pt x="33" y="4"/>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980" name="Freeform 567"/>
              <p:cNvSpPr>
                <a:spLocks/>
              </p:cNvSpPr>
              <p:nvPr/>
            </p:nvSpPr>
            <p:spPr bwMode="auto">
              <a:xfrm>
                <a:off x="11152610" y="7365139"/>
                <a:ext cx="33076" cy="49614"/>
              </a:xfrm>
              <a:custGeom>
                <a:avLst/>
                <a:gdLst>
                  <a:gd name="T0" fmla="*/ 2 w 33"/>
                  <a:gd name="T1" fmla="*/ 6 h 49"/>
                  <a:gd name="T2" fmla="*/ 33 w 33"/>
                  <a:gd name="T3" fmla="*/ 0 h 49"/>
                  <a:gd name="T4" fmla="*/ 33 w 33"/>
                  <a:gd name="T5" fmla="*/ 44 h 49"/>
                  <a:gd name="T6" fmla="*/ 0 w 33"/>
                  <a:gd name="T7" fmla="*/ 49 h 49"/>
                  <a:gd name="T8" fmla="*/ 2 w 33"/>
                  <a:gd name="T9" fmla="*/ 6 h 49"/>
                </a:gdLst>
                <a:ahLst/>
                <a:cxnLst>
                  <a:cxn ang="0">
                    <a:pos x="T0" y="T1"/>
                  </a:cxn>
                  <a:cxn ang="0">
                    <a:pos x="T2" y="T3"/>
                  </a:cxn>
                  <a:cxn ang="0">
                    <a:pos x="T4" y="T5"/>
                  </a:cxn>
                  <a:cxn ang="0">
                    <a:pos x="T6" y="T7"/>
                  </a:cxn>
                  <a:cxn ang="0">
                    <a:pos x="T8" y="T9"/>
                  </a:cxn>
                </a:cxnLst>
                <a:rect l="0" t="0" r="r" b="b"/>
                <a:pathLst>
                  <a:path w="33" h="49">
                    <a:moveTo>
                      <a:pt x="2" y="6"/>
                    </a:moveTo>
                    <a:lnTo>
                      <a:pt x="33" y="0"/>
                    </a:lnTo>
                    <a:lnTo>
                      <a:pt x="33" y="44"/>
                    </a:lnTo>
                    <a:lnTo>
                      <a:pt x="0" y="49"/>
                    </a:lnTo>
                    <a:lnTo>
                      <a:pt x="2" y="6"/>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981" name="Freeform 568"/>
              <p:cNvSpPr>
                <a:spLocks/>
              </p:cNvSpPr>
              <p:nvPr/>
            </p:nvSpPr>
            <p:spPr bwMode="auto">
              <a:xfrm>
                <a:off x="11706638" y="7371341"/>
                <a:ext cx="33076" cy="49614"/>
              </a:xfrm>
              <a:custGeom>
                <a:avLst/>
                <a:gdLst>
                  <a:gd name="T0" fmla="*/ 31 w 31"/>
                  <a:gd name="T1" fmla="*/ 5 h 49"/>
                  <a:gd name="T2" fmla="*/ 0 w 31"/>
                  <a:gd name="T3" fmla="*/ 0 h 49"/>
                  <a:gd name="T4" fmla="*/ 0 w 31"/>
                  <a:gd name="T5" fmla="*/ 44 h 49"/>
                  <a:gd name="T6" fmla="*/ 31 w 31"/>
                  <a:gd name="T7" fmla="*/ 49 h 49"/>
                  <a:gd name="T8" fmla="*/ 31 w 31"/>
                  <a:gd name="T9" fmla="*/ 5 h 49"/>
                </a:gdLst>
                <a:ahLst/>
                <a:cxnLst>
                  <a:cxn ang="0">
                    <a:pos x="T0" y="T1"/>
                  </a:cxn>
                  <a:cxn ang="0">
                    <a:pos x="T2" y="T3"/>
                  </a:cxn>
                  <a:cxn ang="0">
                    <a:pos x="T4" y="T5"/>
                  </a:cxn>
                  <a:cxn ang="0">
                    <a:pos x="T6" y="T7"/>
                  </a:cxn>
                  <a:cxn ang="0">
                    <a:pos x="T8" y="T9"/>
                  </a:cxn>
                </a:cxnLst>
                <a:rect l="0" t="0" r="r" b="b"/>
                <a:pathLst>
                  <a:path w="31" h="49">
                    <a:moveTo>
                      <a:pt x="31" y="5"/>
                    </a:moveTo>
                    <a:lnTo>
                      <a:pt x="0" y="0"/>
                    </a:lnTo>
                    <a:lnTo>
                      <a:pt x="0" y="44"/>
                    </a:lnTo>
                    <a:lnTo>
                      <a:pt x="31" y="49"/>
                    </a:lnTo>
                    <a:lnTo>
                      <a:pt x="31" y="5"/>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982" name="Freeform 569"/>
              <p:cNvSpPr>
                <a:spLocks/>
              </p:cNvSpPr>
              <p:nvPr/>
            </p:nvSpPr>
            <p:spPr bwMode="auto">
              <a:xfrm>
                <a:off x="10881799" y="7623547"/>
                <a:ext cx="33076" cy="49614"/>
              </a:xfrm>
              <a:custGeom>
                <a:avLst/>
                <a:gdLst>
                  <a:gd name="T0" fmla="*/ 1 w 32"/>
                  <a:gd name="T1" fmla="*/ 4 h 47"/>
                  <a:gd name="T2" fmla="*/ 32 w 32"/>
                  <a:gd name="T3" fmla="*/ 0 h 47"/>
                  <a:gd name="T4" fmla="*/ 32 w 32"/>
                  <a:gd name="T5" fmla="*/ 43 h 47"/>
                  <a:gd name="T6" fmla="*/ 0 w 32"/>
                  <a:gd name="T7" fmla="*/ 47 h 47"/>
                  <a:gd name="T8" fmla="*/ 1 w 32"/>
                  <a:gd name="T9" fmla="*/ 4 h 47"/>
                </a:gdLst>
                <a:ahLst/>
                <a:cxnLst>
                  <a:cxn ang="0">
                    <a:pos x="T0" y="T1"/>
                  </a:cxn>
                  <a:cxn ang="0">
                    <a:pos x="T2" y="T3"/>
                  </a:cxn>
                  <a:cxn ang="0">
                    <a:pos x="T4" y="T5"/>
                  </a:cxn>
                  <a:cxn ang="0">
                    <a:pos x="T6" y="T7"/>
                  </a:cxn>
                  <a:cxn ang="0">
                    <a:pos x="T8" y="T9"/>
                  </a:cxn>
                </a:cxnLst>
                <a:rect l="0" t="0" r="r" b="b"/>
                <a:pathLst>
                  <a:path w="32" h="47">
                    <a:moveTo>
                      <a:pt x="1" y="4"/>
                    </a:moveTo>
                    <a:lnTo>
                      <a:pt x="32" y="0"/>
                    </a:lnTo>
                    <a:lnTo>
                      <a:pt x="32" y="43"/>
                    </a:lnTo>
                    <a:lnTo>
                      <a:pt x="0" y="47"/>
                    </a:lnTo>
                    <a:lnTo>
                      <a:pt x="1" y="4"/>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983" name="Freeform 570"/>
              <p:cNvSpPr>
                <a:spLocks/>
              </p:cNvSpPr>
              <p:nvPr/>
            </p:nvSpPr>
            <p:spPr bwMode="auto">
              <a:xfrm>
                <a:off x="11977449" y="7629749"/>
                <a:ext cx="33076" cy="49614"/>
              </a:xfrm>
              <a:custGeom>
                <a:avLst/>
                <a:gdLst>
                  <a:gd name="T0" fmla="*/ 33 w 33"/>
                  <a:gd name="T1" fmla="*/ 5 h 49"/>
                  <a:gd name="T2" fmla="*/ 0 w 33"/>
                  <a:gd name="T3" fmla="*/ 0 h 49"/>
                  <a:gd name="T4" fmla="*/ 0 w 33"/>
                  <a:gd name="T5" fmla="*/ 45 h 49"/>
                  <a:gd name="T6" fmla="*/ 33 w 33"/>
                  <a:gd name="T7" fmla="*/ 49 h 49"/>
                  <a:gd name="T8" fmla="*/ 33 w 33"/>
                  <a:gd name="T9" fmla="*/ 5 h 49"/>
                </a:gdLst>
                <a:ahLst/>
                <a:cxnLst>
                  <a:cxn ang="0">
                    <a:pos x="T0" y="T1"/>
                  </a:cxn>
                  <a:cxn ang="0">
                    <a:pos x="T2" y="T3"/>
                  </a:cxn>
                  <a:cxn ang="0">
                    <a:pos x="T4" y="T5"/>
                  </a:cxn>
                  <a:cxn ang="0">
                    <a:pos x="T6" y="T7"/>
                  </a:cxn>
                  <a:cxn ang="0">
                    <a:pos x="T8" y="T9"/>
                  </a:cxn>
                </a:cxnLst>
                <a:rect l="0" t="0" r="r" b="b"/>
                <a:pathLst>
                  <a:path w="33" h="49">
                    <a:moveTo>
                      <a:pt x="33" y="5"/>
                    </a:moveTo>
                    <a:lnTo>
                      <a:pt x="0" y="0"/>
                    </a:lnTo>
                    <a:lnTo>
                      <a:pt x="0" y="45"/>
                    </a:lnTo>
                    <a:lnTo>
                      <a:pt x="33" y="49"/>
                    </a:lnTo>
                    <a:lnTo>
                      <a:pt x="33" y="5"/>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984" name="Freeform 571"/>
              <p:cNvSpPr>
                <a:spLocks/>
              </p:cNvSpPr>
              <p:nvPr/>
            </p:nvSpPr>
            <p:spPr bwMode="auto">
              <a:xfrm>
                <a:off x="10881799" y="7888157"/>
                <a:ext cx="33076" cy="49614"/>
              </a:xfrm>
              <a:custGeom>
                <a:avLst/>
                <a:gdLst>
                  <a:gd name="T0" fmla="*/ 1 w 32"/>
                  <a:gd name="T1" fmla="*/ 6 h 49"/>
                  <a:gd name="T2" fmla="*/ 32 w 32"/>
                  <a:gd name="T3" fmla="*/ 0 h 49"/>
                  <a:gd name="T4" fmla="*/ 32 w 32"/>
                  <a:gd name="T5" fmla="*/ 44 h 49"/>
                  <a:gd name="T6" fmla="*/ 0 w 32"/>
                  <a:gd name="T7" fmla="*/ 49 h 49"/>
                  <a:gd name="T8" fmla="*/ 1 w 32"/>
                  <a:gd name="T9" fmla="*/ 6 h 49"/>
                </a:gdLst>
                <a:ahLst/>
                <a:cxnLst>
                  <a:cxn ang="0">
                    <a:pos x="T0" y="T1"/>
                  </a:cxn>
                  <a:cxn ang="0">
                    <a:pos x="T2" y="T3"/>
                  </a:cxn>
                  <a:cxn ang="0">
                    <a:pos x="T4" y="T5"/>
                  </a:cxn>
                  <a:cxn ang="0">
                    <a:pos x="T6" y="T7"/>
                  </a:cxn>
                  <a:cxn ang="0">
                    <a:pos x="T8" y="T9"/>
                  </a:cxn>
                </a:cxnLst>
                <a:rect l="0" t="0" r="r" b="b"/>
                <a:pathLst>
                  <a:path w="32" h="49">
                    <a:moveTo>
                      <a:pt x="1" y="6"/>
                    </a:moveTo>
                    <a:lnTo>
                      <a:pt x="32" y="0"/>
                    </a:lnTo>
                    <a:lnTo>
                      <a:pt x="32" y="44"/>
                    </a:lnTo>
                    <a:lnTo>
                      <a:pt x="0" y="49"/>
                    </a:lnTo>
                    <a:lnTo>
                      <a:pt x="1" y="6"/>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985" name="Freeform 572"/>
              <p:cNvSpPr>
                <a:spLocks/>
              </p:cNvSpPr>
              <p:nvPr/>
            </p:nvSpPr>
            <p:spPr bwMode="auto">
              <a:xfrm>
                <a:off x="11977449" y="7894359"/>
                <a:ext cx="33076" cy="49614"/>
              </a:xfrm>
              <a:custGeom>
                <a:avLst/>
                <a:gdLst>
                  <a:gd name="T0" fmla="*/ 33 w 33"/>
                  <a:gd name="T1" fmla="*/ 5 h 48"/>
                  <a:gd name="T2" fmla="*/ 0 w 33"/>
                  <a:gd name="T3" fmla="*/ 0 h 48"/>
                  <a:gd name="T4" fmla="*/ 0 w 33"/>
                  <a:gd name="T5" fmla="*/ 44 h 48"/>
                  <a:gd name="T6" fmla="*/ 33 w 33"/>
                  <a:gd name="T7" fmla="*/ 48 h 48"/>
                  <a:gd name="T8" fmla="*/ 33 w 33"/>
                  <a:gd name="T9" fmla="*/ 5 h 48"/>
                </a:gdLst>
                <a:ahLst/>
                <a:cxnLst>
                  <a:cxn ang="0">
                    <a:pos x="T0" y="T1"/>
                  </a:cxn>
                  <a:cxn ang="0">
                    <a:pos x="T2" y="T3"/>
                  </a:cxn>
                  <a:cxn ang="0">
                    <a:pos x="T4" y="T5"/>
                  </a:cxn>
                  <a:cxn ang="0">
                    <a:pos x="T6" y="T7"/>
                  </a:cxn>
                  <a:cxn ang="0">
                    <a:pos x="T8" y="T9"/>
                  </a:cxn>
                </a:cxnLst>
                <a:rect l="0" t="0" r="r" b="b"/>
                <a:pathLst>
                  <a:path w="33" h="48">
                    <a:moveTo>
                      <a:pt x="33" y="5"/>
                    </a:moveTo>
                    <a:lnTo>
                      <a:pt x="0" y="0"/>
                    </a:lnTo>
                    <a:lnTo>
                      <a:pt x="0" y="44"/>
                    </a:lnTo>
                    <a:lnTo>
                      <a:pt x="33" y="48"/>
                    </a:lnTo>
                    <a:lnTo>
                      <a:pt x="33" y="5"/>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986" name="Freeform 573"/>
              <p:cNvSpPr>
                <a:spLocks/>
              </p:cNvSpPr>
              <p:nvPr/>
            </p:nvSpPr>
            <p:spPr bwMode="auto">
              <a:xfrm>
                <a:off x="11158812" y="7896426"/>
                <a:ext cx="31009" cy="49614"/>
              </a:xfrm>
              <a:custGeom>
                <a:avLst/>
                <a:gdLst>
                  <a:gd name="T0" fmla="*/ 0 w 31"/>
                  <a:gd name="T1" fmla="*/ 5 h 48"/>
                  <a:gd name="T2" fmla="*/ 31 w 31"/>
                  <a:gd name="T3" fmla="*/ 0 h 48"/>
                  <a:gd name="T4" fmla="*/ 31 w 31"/>
                  <a:gd name="T5" fmla="*/ 44 h 48"/>
                  <a:gd name="T6" fmla="*/ 0 w 31"/>
                  <a:gd name="T7" fmla="*/ 48 h 48"/>
                  <a:gd name="T8" fmla="*/ 0 w 31"/>
                  <a:gd name="T9" fmla="*/ 5 h 48"/>
                </a:gdLst>
                <a:ahLst/>
                <a:cxnLst>
                  <a:cxn ang="0">
                    <a:pos x="T0" y="T1"/>
                  </a:cxn>
                  <a:cxn ang="0">
                    <a:pos x="T2" y="T3"/>
                  </a:cxn>
                  <a:cxn ang="0">
                    <a:pos x="T4" y="T5"/>
                  </a:cxn>
                  <a:cxn ang="0">
                    <a:pos x="T6" y="T7"/>
                  </a:cxn>
                  <a:cxn ang="0">
                    <a:pos x="T8" y="T9"/>
                  </a:cxn>
                </a:cxnLst>
                <a:rect l="0" t="0" r="r" b="b"/>
                <a:pathLst>
                  <a:path w="31" h="48">
                    <a:moveTo>
                      <a:pt x="0" y="5"/>
                    </a:moveTo>
                    <a:lnTo>
                      <a:pt x="31" y="0"/>
                    </a:lnTo>
                    <a:lnTo>
                      <a:pt x="31" y="44"/>
                    </a:lnTo>
                    <a:lnTo>
                      <a:pt x="0" y="48"/>
                    </a:lnTo>
                    <a:lnTo>
                      <a:pt x="0" y="5"/>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987" name="Freeform 574"/>
              <p:cNvSpPr>
                <a:spLocks/>
              </p:cNvSpPr>
              <p:nvPr/>
            </p:nvSpPr>
            <p:spPr bwMode="auto">
              <a:xfrm>
                <a:off x="11702503" y="7902628"/>
                <a:ext cx="33076" cy="49614"/>
              </a:xfrm>
              <a:custGeom>
                <a:avLst/>
                <a:gdLst>
                  <a:gd name="T0" fmla="*/ 33 w 33"/>
                  <a:gd name="T1" fmla="*/ 5 h 47"/>
                  <a:gd name="T2" fmla="*/ 0 w 33"/>
                  <a:gd name="T3" fmla="*/ 0 h 47"/>
                  <a:gd name="T4" fmla="*/ 0 w 33"/>
                  <a:gd name="T5" fmla="*/ 44 h 47"/>
                  <a:gd name="T6" fmla="*/ 33 w 33"/>
                  <a:gd name="T7" fmla="*/ 47 h 47"/>
                  <a:gd name="T8" fmla="*/ 33 w 33"/>
                  <a:gd name="T9" fmla="*/ 5 h 47"/>
                </a:gdLst>
                <a:ahLst/>
                <a:cxnLst>
                  <a:cxn ang="0">
                    <a:pos x="T0" y="T1"/>
                  </a:cxn>
                  <a:cxn ang="0">
                    <a:pos x="T2" y="T3"/>
                  </a:cxn>
                  <a:cxn ang="0">
                    <a:pos x="T4" y="T5"/>
                  </a:cxn>
                  <a:cxn ang="0">
                    <a:pos x="T6" y="T7"/>
                  </a:cxn>
                  <a:cxn ang="0">
                    <a:pos x="T8" y="T9"/>
                  </a:cxn>
                </a:cxnLst>
                <a:rect l="0" t="0" r="r" b="b"/>
                <a:pathLst>
                  <a:path w="33" h="47">
                    <a:moveTo>
                      <a:pt x="33" y="5"/>
                    </a:moveTo>
                    <a:lnTo>
                      <a:pt x="0" y="0"/>
                    </a:lnTo>
                    <a:lnTo>
                      <a:pt x="0" y="44"/>
                    </a:lnTo>
                    <a:lnTo>
                      <a:pt x="33" y="47"/>
                    </a:lnTo>
                    <a:lnTo>
                      <a:pt x="33" y="5"/>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988" name="Freeform 575"/>
              <p:cNvSpPr>
                <a:spLocks/>
              </p:cNvSpPr>
              <p:nvPr/>
            </p:nvSpPr>
            <p:spPr bwMode="auto">
              <a:xfrm>
                <a:off x="11152610" y="7627682"/>
                <a:ext cx="33076" cy="49614"/>
              </a:xfrm>
              <a:custGeom>
                <a:avLst/>
                <a:gdLst>
                  <a:gd name="T0" fmla="*/ 2 w 33"/>
                  <a:gd name="T1" fmla="*/ 3 h 48"/>
                  <a:gd name="T2" fmla="*/ 33 w 33"/>
                  <a:gd name="T3" fmla="*/ 0 h 48"/>
                  <a:gd name="T4" fmla="*/ 33 w 33"/>
                  <a:gd name="T5" fmla="*/ 44 h 48"/>
                  <a:gd name="T6" fmla="*/ 0 w 33"/>
                  <a:gd name="T7" fmla="*/ 48 h 48"/>
                  <a:gd name="T8" fmla="*/ 2 w 33"/>
                  <a:gd name="T9" fmla="*/ 3 h 48"/>
                </a:gdLst>
                <a:ahLst/>
                <a:cxnLst>
                  <a:cxn ang="0">
                    <a:pos x="T0" y="T1"/>
                  </a:cxn>
                  <a:cxn ang="0">
                    <a:pos x="T2" y="T3"/>
                  </a:cxn>
                  <a:cxn ang="0">
                    <a:pos x="T4" y="T5"/>
                  </a:cxn>
                  <a:cxn ang="0">
                    <a:pos x="T6" y="T7"/>
                  </a:cxn>
                  <a:cxn ang="0">
                    <a:pos x="T8" y="T9"/>
                  </a:cxn>
                </a:cxnLst>
                <a:rect l="0" t="0" r="r" b="b"/>
                <a:pathLst>
                  <a:path w="33" h="48">
                    <a:moveTo>
                      <a:pt x="2" y="3"/>
                    </a:moveTo>
                    <a:lnTo>
                      <a:pt x="33" y="0"/>
                    </a:lnTo>
                    <a:lnTo>
                      <a:pt x="33" y="44"/>
                    </a:lnTo>
                    <a:lnTo>
                      <a:pt x="0" y="48"/>
                    </a:lnTo>
                    <a:lnTo>
                      <a:pt x="2" y="3"/>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989" name="Freeform 576"/>
              <p:cNvSpPr>
                <a:spLocks/>
              </p:cNvSpPr>
              <p:nvPr/>
            </p:nvSpPr>
            <p:spPr bwMode="auto">
              <a:xfrm>
                <a:off x="11706638" y="7633884"/>
                <a:ext cx="33076" cy="47547"/>
              </a:xfrm>
              <a:custGeom>
                <a:avLst/>
                <a:gdLst>
                  <a:gd name="T0" fmla="*/ 31 w 31"/>
                  <a:gd name="T1" fmla="*/ 4 h 46"/>
                  <a:gd name="T2" fmla="*/ 0 w 31"/>
                  <a:gd name="T3" fmla="*/ 0 h 46"/>
                  <a:gd name="T4" fmla="*/ 0 w 31"/>
                  <a:gd name="T5" fmla="*/ 44 h 46"/>
                  <a:gd name="T6" fmla="*/ 31 w 31"/>
                  <a:gd name="T7" fmla="*/ 46 h 46"/>
                  <a:gd name="T8" fmla="*/ 31 w 31"/>
                  <a:gd name="T9" fmla="*/ 4 h 46"/>
                </a:gdLst>
                <a:ahLst/>
                <a:cxnLst>
                  <a:cxn ang="0">
                    <a:pos x="T0" y="T1"/>
                  </a:cxn>
                  <a:cxn ang="0">
                    <a:pos x="T2" y="T3"/>
                  </a:cxn>
                  <a:cxn ang="0">
                    <a:pos x="T4" y="T5"/>
                  </a:cxn>
                  <a:cxn ang="0">
                    <a:pos x="T6" y="T7"/>
                  </a:cxn>
                  <a:cxn ang="0">
                    <a:pos x="T8" y="T9"/>
                  </a:cxn>
                </a:cxnLst>
                <a:rect l="0" t="0" r="r" b="b"/>
                <a:pathLst>
                  <a:path w="31" h="46">
                    <a:moveTo>
                      <a:pt x="31" y="4"/>
                    </a:moveTo>
                    <a:lnTo>
                      <a:pt x="0" y="0"/>
                    </a:lnTo>
                    <a:lnTo>
                      <a:pt x="0" y="44"/>
                    </a:lnTo>
                    <a:lnTo>
                      <a:pt x="31" y="46"/>
                    </a:lnTo>
                    <a:lnTo>
                      <a:pt x="31" y="4"/>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990" name="Freeform 577"/>
              <p:cNvSpPr>
                <a:spLocks/>
              </p:cNvSpPr>
              <p:nvPr/>
            </p:nvSpPr>
            <p:spPr bwMode="auto">
              <a:xfrm>
                <a:off x="10881799" y="7491243"/>
                <a:ext cx="33076" cy="47547"/>
              </a:xfrm>
              <a:custGeom>
                <a:avLst/>
                <a:gdLst>
                  <a:gd name="T0" fmla="*/ 1 w 32"/>
                  <a:gd name="T1" fmla="*/ 4 h 47"/>
                  <a:gd name="T2" fmla="*/ 32 w 32"/>
                  <a:gd name="T3" fmla="*/ 0 h 47"/>
                  <a:gd name="T4" fmla="*/ 32 w 32"/>
                  <a:gd name="T5" fmla="*/ 43 h 47"/>
                  <a:gd name="T6" fmla="*/ 0 w 32"/>
                  <a:gd name="T7" fmla="*/ 47 h 47"/>
                  <a:gd name="T8" fmla="*/ 1 w 32"/>
                  <a:gd name="T9" fmla="*/ 4 h 47"/>
                </a:gdLst>
                <a:ahLst/>
                <a:cxnLst>
                  <a:cxn ang="0">
                    <a:pos x="T0" y="T1"/>
                  </a:cxn>
                  <a:cxn ang="0">
                    <a:pos x="T2" y="T3"/>
                  </a:cxn>
                  <a:cxn ang="0">
                    <a:pos x="T4" y="T5"/>
                  </a:cxn>
                  <a:cxn ang="0">
                    <a:pos x="T6" y="T7"/>
                  </a:cxn>
                  <a:cxn ang="0">
                    <a:pos x="T8" y="T9"/>
                  </a:cxn>
                </a:cxnLst>
                <a:rect l="0" t="0" r="r" b="b"/>
                <a:pathLst>
                  <a:path w="32" h="47">
                    <a:moveTo>
                      <a:pt x="1" y="4"/>
                    </a:moveTo>
                    <a:lnTo>
                      <a:pt x="32" y="0"/>
                    </a:lnTo>
                    <a:lnTo>
                      <a:pt x="32" y="43"/>
                    </a:lnTo>
                    <a:lnTo>
                      <a:pt x="0" y="47"/>
                    </a:lnTo>
                    <a:lnTo>
                      <a:pt x="1" y="4"/>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991" name="Freeform 578"/>
              <p:cNvSpPr>
                <a:spLocks/>
              </p:cNvSpPr>
              <p:nvPr/>
            </p:nvSpPr>
            <p:spPr bwMode="auto">
              <a:xfrm>
                <a:off x="11977449" y="7497444"/>
                <a:ext cx="33076" cy="47547"/>
              </a:xfrm>
              <a:custGeom>
                <a:avLst/>
                <a:gdLst>
                  <a:gd name="T0" fmla="*/ 33 w 33"/>
                  <a:gd name="T1" fmla="*/ 5 h 48"/>
                  <a:gd name="T2" fmla="*/ 0 w 33"/>
                  <a:gd name="T3" fmla="*/ 0 h 48"/>
                  <a:gd name="T4" fmla="*/ 0 w 33"/>
                  <a:gd name="T5" fmla="*/ 44 h 48"/>
                  <a:gd name="T6" fmla="*/ 33 w 33"/>
                  <a:gd name="T7" fmla="*/ 48 h 48"/>
                  <a:gd name="T8" fmla="*/ 33 w 33"/>
                  <a:gd name="T9" fmla="*/ 5 h 48"/>
                </a:gdLst>
                <a:ahLst/>
                <a:cxnLst>
                  <a:cxn ang="0">
                    <a:pos x="T0" y="T1"/>
                  </a:cxn>
                  <a:cxn ang="0">
                    <a:pos x="T2" y="T3"/>
                  </a:cxn>
                  <a:cxn ang="0">
                    <a:pos x="T4" y="T5"/>
                  </a:cxn>
                  <a:cxn ang="0">
                    <a:pos x="T6" y="T7"/>
                  </a:cxn>
                  <a:cxn ang="0">
                    <a:pos x="T8" y="T9"/>
                  </a:cxn>
                </a:cxnLst>
                <a:rect l="0" t="0" r="r" b="b"/>
                <a:pathLst>
                  <a:path w="33" h="48">
                    <a:moveTo>
                      <a:pt x="33" y="5"/>
                    </a:moveTo>
                    <a:lnTo>
                      <a:pt x="0" y="0"/>
                    </a:lnTo>
                    <a:lnTo>
                      <a:pt x="0" y="44"/>
                    </a:lnTo>
                    <a:lnTo>
                      <a:pt x="33" y="48"/>
                    </a:lnTo>
                    <a:lnTo>
                      <a:pt x="33" y="5"/>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992" name="Freeform 579"/>
              <p:cNvSpPr>
                <a:spLocks/>
              </p:cNvSpPr>
              <p:nvPr/>
            </p:nvSpPr>
            <p:spPr bwMode="auto">
              <a:xfrm>
                <a:off x="11152610" y="7493310"/>
                <a:ext cx="33076" cy="51682"/>
              </a:xfrm>
              <a:custGeom>
                <a:avLst/>
                <a:gdLst>
                  <a:gd name="T0" fmla="*/ 2 w 33"/>
                  <a:gd name="T1" fmla="*/ 5 h 48"/>
                  <a:gd name="T2" fmla="*/ 33 w 33"/>
                  <a:gd name="T3" fmla="*/ 0 h 48"/>
                  <a:gd name="T4" fmla="*/ 33 w 33"/>
                  <a:gd name="T5" fmla="*/ 44 h 48"/>
                  <a:gd name="T6" fmla="*/ 0 w 33"/>
                  <a:gd name="T7" fmla="*/ 48 h 48"/>
                  <a:gd name="T8" fmla="*/ 2 w 33"/>
                  <a:gd name="T9" fmla="*/ 5 h 48"/>
                </a:gdLst>
                <a:ahLst/>
                <a:cxnLst>
                  <a:cxn ang="0">
                    <a:pos x="T0" y="T1"/>
                  </a:cxn>
                  <a:cxn ang="0">
                    <a:pos x="T2" y="T3"/>
                  </a:cxn>
                  <a:cxn ang="0">
                    <a:pos x="T4" y="T5"/>
                  </a:cxn>
                  <a:cxn ang="0">
                    <a:pos x="T6" y="T7"/>
                  </a:cxn>
                  <a:cxn ang="0">
                    <a:pos x="T8" y="T9"/>
                  </a:cxn>
                </a:cxnLst>
                <a:rect l="0" t="0" r="r" b="b"/>
                <a:pathLst>
                  <a:path w="33" h="48">
                    <a:moveTo>
                      <a:pt x="2" y="5"/>
                    </a:moveTo>
                    <a:lnTo>
                      <a:pt x="33" y="0"/>
                    </a:lnTo>
                    <a:lnTo>
                      <a:pt x="33" y="44"/>
                    </a:lnTo>
                    <a:lnTo>
                      <a:pt x="0" y="48"/>
                    </a:lnTo>
                    <a:lnTo>
                      <a:pt x="2" y="5"/>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993" name="Freeform 580"/>
              <p:cNvSpPr>
                <a:spLocks/>
              </p:cNvSpPr>
              <p:nvPr/>
            </p:nvSpPr>
            <p:spPr bwMode="auto">
              <a:xfrm>
                <a:off x="11706638" y="7499512"/>
                <a:ext cx="33076" cy="51682"/>
              </a:xfrm>
              <a:custGeom>
                <a:avLst/>
                <a:gdLst>
                  <a:gd name="T0" fmla="*/ 31 w 31"/>
                  <a:gd name="T1" fmla="*/ 4 h 48"/>
                  <a:gd name="T2" fmla="*/ 0 w 31"/>
                  <a:gd name="T3" fmla="*/ 0 h 48"/>
                  <a:gd name="T4" fmla="*/ 0 w 31"/>
                  <a:gd name="T5" fmla="*/ 44 h 48"/>
                  <a:gd name="T6" fmla="*/ 31 w 31"/>
                  <a:gd name="T7" fmla="*/ 48 h 48"/>
                  <a:gd name="T8" fmla="*/ 31 w 31"/>
                  <a:gd name="T9" fmla="*/ 4 h 48"/>
                </a:gdLst>
                <a:ahLst/>
                <a:cxnLst>
                  <a:cxn ang="0">
                    <a:pos x="T0" y="T1"/>
                  </a:cxn>
                  <a:cxn ang="0">
                    <a:pos x="T2" y="T3"/>
                  </a:cxn>
                  <a:cxn ang="0">
                    <a:pos x="T4" y="T5"/>
                  </a:cxn>
                  <a:cxn ang="0">
                    <a:pos x="T6" y="T7"/>
                  </a:cxn>
                  <a:cxn ang="0">
                    <a:pos x="T8" y="T9"/>
                  </a:cxn>
                </a:cxnLst>
                <a:rect l="0" t="0" r="r" b="b"/>
                <a:pathLst>
                  <a:path w="31" h="48">
                    <a:moveTo>
                      <a:pt x="31" y="4"/>
                    </a:moveTo>
                    <a:lnTo>
                      <a:pt x="0" y="0"/>
                    </a:lnTo>
                    <a:lnTo>
                      <a:pt x="0" y="44"/>
                    </a:lnTo>
                    <a:lnTo>
                      <a:pt x="31" y="48"/>
                    </a:lnTo>
                    <a:lnTo>
                      <a:pt x="31" y="4"/>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994" name="Freeform 581"/>
              <p:cNvSpPr>
                <a:spLocks/>
              </p:cNvSpPr>
              <p:nvPr/>
            </p:nvSpPr>
            <p:spPr bwMode="auto">
              <a:xfrm>
                <a:off x="10881799" y="7751718"/>
                <a:ext cx="33076" cy="51682"/>
              </a:xfrm>
              <a:custGeom>
                <a:avLst/>
                <a:gdLst>
                  <a:gd name="T0" fmla="*/ 1 w 32"/>
                  <a:gd name="T1" fmla="*/ 6 h 48"/>
                  <a:gd name="T2" fmla="*/ 32 w 32"/>
                  <a:gd name="T3" fmla="*/ 0 h 48"/>
                  <a:gd name="T4" fmla="*/ 32 w 32"/>
                  <a:gd name="T5" fmla="*/ 45 h 48"/>
                  <a:gd name="T6" fmla="*/ 0 w 32"/>
                  <a:gd name="T7" fmla="*/ 48 h 48"/>
                  <a:gd name="T8" fmla="*/ 1 w 32"/>
                  <a:gd name="T9" fmla="*/ 6 h 48"/>
                </a:gdLst>
                <a:ahLst/>
                <a:cxnLst>
                  <a:cxn ang="0">
                    <a:pos x="T0" y="T1"/>
                  </a:cxn>
                  <a:cxn ang="0">
                    <a:pos x="T2" y="T3"/>
                  </a:cxn>
                  <a:cxn ang="0">
                    <a:pos x="T4" y="T5"/>
                  </a:cxn>
                  <a:cxn ang="0">
                    <a:pos x="T6" y="T7"/>
                  </a:cxn>
                  <a:cxn ang="0">
                    <a:pos x="T8" y="T9"/>
                  </a:cxn>
                </a:cxnLst>
                <a:rect l="0" t="0" r="r" b="b"/>
                <a:pathLst>
                  <a:path w="32" h="48">
                    <a:moveTo>
                      <a:pt x="1" y="6"/>
                    </a:moveTo>
                    <a:lnTo>
                      <a:pt x="32" y="0"/>
                    </a:lnTo>
                    <a:lnTo>
                      <a:pt x="32" y="45"/>
                    </a:lnTo>
                    <a:lnTo>
                      <a:pt x="0" y="48"/>
                    </a:lnTo>
                    <a:lnTo>
                      <a:pt x="1" y="6"/>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995" name="Freeform 582"/>
              <p:cNvSpPr>
                <a:spLocks/>
              </p:cNvSpPr>
              <p:nvPr/>
            </p:nvSpPr>
            <p:spPr bwMode="auto">
              <a:xfrm>
                <a:off x="11977449" y="7757920"/>
                <a:ext cx="33076" cy="51682"/>
              </a:xfrm>
              <a:custGeom>
                <a:avLst/>
                <a:gdLst>
                  <a:gd name="T0" fmla="*/ 33 w 33"/>
                  <a:gd name="T1" fmla="*/ 5 h 48"/>
                  <a:gd name="T2" fmla="*/ 0 w 33"/>
                  <a:gd name="T3" fmla="*/ 0 h 48"/>
                  <a:gd name="T4" fmla="*/ 0 w 33"/>
                  <a:gd name="T5" fmla="*/ 45 h 48"/>
                  <a:gd name="T6" fmla="*/ 33 w 33"/>
                  <a:gd name="T7" fmla="*/ 48 h 48"/>
                  <a:gd name="T8" fmla="*/ 33 w 33"/>
                  <a:gd name="T9" fmla="*/ 5 h 48"/>
                </a:gdLst>
                <a:ahLst/>
                <a:cxnLst>
                  <a:cxn ang="0">
                    <a:pos x="T0" y="T1"/>
                  </a:cxn>
                  <a:cxn ang="0">
                    <a:pos x="T2" y="T3"/>
                  </a:cxn>
                  <a:cxn ang="0">
                    <a:pos x="T4" y="T5"/>
                  </a:cxn>
                  <a:cxn ang="0">
                    <a:pos x="T6" y="T7"/>
                  </a:cxn>
                  <a:cxn ang="0">
                    <a:pos x="T8" y="T9"/>
                  </a:cxn>
                </a:cxnLst>
                <a:rect l="0" t="0" r="r" b="b"/>
                <a:pathLst>
                  <a:path w="33" h="48">
                    <a:moveTo>
                      <a:pt x="33" y="5"/>
                    </a:moveTo>
                    <a:lnTo>
                      <a:pt x="0" y="0"/>
                    </a:lnTo>
                    <a:lnTo>
                      <a:pt x="0" y="45"/>
                    </a:lnTo>
                    <a:lnTo>
                      <a:pt x="33" y="48"/>
                    </a:lnTo>
                    <a:lnTo>
                      <a:pt x="33" y="5"/>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996" name="Freeform 583"/>
              <p:cNvSpPr>
                <a:spLocks/>
              </p:cNvSpPr>
              <p:nvPr/>
            </p:nvSpPr>
            <p:spPr bwMode="auto">
              <a:xfrm>
                <a:off x="10881799" y="8018395"/>
                <a:ext cx="33076" cy="49614"/>
              </a:xfrm>
              <a:custGeom>
                <a:avLst/>
                <a:gdLst>
                  <a:gd name="T0" fmla="*/ 1 w 32"/>
                  <a:gd name="T1" fmla="*/ 4 h 48"/>
                  <a:gd name="T2" fmla="*/ 32 w 32"/>
                  <a:gd name="T3" fmla="*/ 0 h 48"/>
                  <a:gd name="T4" fmla="*/ 32 w 32"/>
                  <a:gd name="T5" fmla="*/ 44 h 48"/>
                  <a:gd name="T6" fmla="*/ 0 w 32"/>
                  <a:gd name="T7" fmla="*/ 48 h 48"/>
                  <a:gd name="T8" fmla="*/ 1 w 32"/>
                  <a:gd name="T9" fmla="*/ 4 h 48"/>
                </a:gdLst>
                <a:ahLst/>
                <a:cxnLst>
                  <a:cxn ang="0">
                    <a:pos x="T0" y="T1"/>
                  </a:cxn>
                  <a:cxn ang="0">
                    <a:pos x="T2" y="T3"/>
                  </a:cxn>
                  <a:cxn ang="0">
                    <a:pos x="T4" y="T5"/>
                  </a:cxn>
                  <a:cxn ang="0">
                    <a:pos x="T6" y="T7"/>
                  </a:cxn>
                  <a:cxn ang="0">
                    <a:pos x="T8" y="T9"/>
                  </a:cxn>
                </a:cxnLst>
                <a:rect l="0" t="0" r="r" b="b"/>
                <a:pathLst>
                  <a:path w="32" h="48">
                    <a:moveTo>
                      <a:pt x="1" y="4"/>
                    </a:moveTo>
                    <a:lnTo>
                      <a:pt x="32" y="0"/>
                    </a:lnTo>
                    <a:lnTo>
                      <a:pt x="32" y="44"/>
                    </a:lnTo>
                    <a:lnTo>
                      <a:pt x="0" y="48"/>
                    </a:lnTo>
                    <a:lnTo>
                      <a:pt x="1" y="4"/>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997" name="Freeform 584"/>
              <p:cNvSpPr>
                <a:spLocks/>
              </p:cNvSpPr>
              <p:nvPr/>
            </p:nvSpPr>
            <p:spPr bwMode="auto">
              <a:xfrm>
                <a:off x="11977449" y="8024597"/>
                <a:ext cx="33076" cy="49614"/>
              </a:xfrm>
              <a:custGeom>
                <a:avLst/>
                <a:gdLst>
                  <a:gd name="T0" fmla="*/ 33 w 33"/>
                  <a:gd name="T1" fmla="*/ 4 h 48"/>
                  <a:gd name="T2" fmla="*/ 0 w 33"/>
                  <a:gd name="T3" fmla="*/ 0 h 48"/>
                  <a:gd name="T4" fmla="*/ 0 w 33"/>
                  <a:gd name="T5" fmla="*/ 43 h 48"/>
                  <a:gd name="T6" fmla="*/ 33 w 33"/>
                  <a:gd name="T7" fmla="*/ 48 h 48"/>
                  <a:gd name="T8" fmla="*/ 33 w 33"/>
                  <a:gd name="T9" fmla="*/ 4 h 48"/>
                </a:gdLst>
                <a:ahLst/>
                <a:cxnLst>
                  <a:cxn ang="0">
                    <a:pos x="T0" y="T1"/>
                  </a:cxn>
                  <a:cxn ang="0">
                    <a:pos x="T2" y="T3"/>
                  </a:cxn>
                  <a:cxn ang="0">
                    <a:pos x="T4" y="T5"/>
                  </a:cxn>
                  <a:cxn ang="0">
                    <a:pos x="T6" y="T7"/>
                  </a:cxn>
                  <a:cxn ang="0">
                    <a:pos x="T8" y="T9"/>
                  </a:cxn>
                </a:cxnLst>
                <a:rect l="0" t="0" r="r" b="b"/>
                <a:pathLst>
                  <a:path w="33" h="48">
                    <a:moveTo>
                      <a:pt x="33" y="4"/>
                    </a:moveTo>
                    <a:lnTo>
                      <a:pt x="0" y="0"/>
                    </a:lnTo>
                    <a:lnTo>
                      <a:pt x="0" y="43"/>
                    </a:lnTo>
                    <a:lnTo>
                      <a:pt x="33" y="48"/>
                    </a:lnTo>
                    <a:lnTo>
                      <a:pt x="33" y="4"/>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998" name="Freeform 585"/>
              <p:cNvSpPr>
                <a:spLocks/>
              </p:cNvSpPr>
              <p:nvPr/>
            </p:nvSpPr>
            <p:spPr bwMode="auto">
              <a:xfrm>
                <a:off x="11158812" y="8024597"/>
                <a:ext cx="31009" cy="51682"/>
              </a:xfrm>
              <a:custGeom>
                <a:avLst/>
                <a:gdLst>
                  <a:gd name="T0" fmla="*/ 0 w 31"/>
                  <a:gd name="T1" fmla="*/ 5 h 48"/>
                  <a:gd name="T2" fmla="*/ 31 w 31"/>
                  <a:gd name="T3" fmla="*/ 0 h 48"/>
                  <a:gd name="T4" fmla="*/ 31 w 31"/>
                  <a:gd name="T5" fmla="*/ 45 h 48"/>
                  <a:gd name="T6" fmla="*/ 0 w 31"/>
                  <a:gd name="T7" fmla="*/ 48 h 48"/>
                  <a:gd name="T8" fmla="*/ 0 w 31"/>
                  <a:gd name="T9" fmla="*/ 5 h 48"/>
                </a:gdLst>
                <a:ahLst/>
                <a:cxnLst>
                  <a:cxn ang="0">
                    <a:pos x="T0" y="T1"/>
                  </a:cxn>
                  <a:cxn ang="0">
                    <a:pos x="T2" y="T3"/>
                  </a:cxn>
                  <a:cxn ang="0">
                    <a:pos x="T4" y="T5"/>
                  </a:cxn>
                  <a:cxn ang="0">
                    <a:pos x="T6" y="T7"/>
                  </a:cxn>
                  <a:cxn ang="0">
                    <a:pos x="T8" y="T9"/>
                  </a:cxn>
                </a:cxnLst>
                <a:rect l="0" t="0" r="r" b="b"/>
                <a:pathLst>
                  <a:path w="31" h="48">
                    <a:moveTo>
                      <a:pt x="0" y="5"/>
                    </a:moveTo>
                    <a:lnTo>
                      <a:pt x="31" y="0"/>
                    </a:lnTo>
                    <a:lnTo>
                      <a:pt x="31" y="45"/>
                    </a:lnTo>
                    <a:lnTo>
                      <a:pt x="0" y="48"/>
                    </a:lnTo>
                    <a:lnTo>
                      <a:pt x="0" y="5"/>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999" name="Freeform 586"/>
              <p:cNvSpPr>
                <a:spLocks/>
              </p:cNvSpPr>
              <p:nvPr/>
            </p:nvSpPr>
            <p:spPr bwMode="auto">
              <a:xfrm>
                <a:off x="11702503" y="8030798"/>
                <a:ext cx="33076" cy="49614"/>
              </a:xfrm>
              <a:custGeom>
                <a:avLst/>
                <a:gdLst>
                  <a:gd name="T0" fmla="*/ 33 w 33"/>
                  <a:gd name="T1" fmla="*/ 6 h 49"/>
                  <a:gd name="T2" fmla="*/ 0 w 33"/>
                  <a:gd name="T3" fmla="*/ 0 h 49"/>
                  <a:gd name="T4" fmla="*/ 0 w 33"/>
                  <a:gd name="T5" fmla="*/ 45 h 49"/>
                  <a:gd name="T6" fmla="*/ 33 w 33"/>
                  <a:gd name="T7" fmla="*/ 49 h 49"/>
                  <a:gd name="T8" fmla="*/ 33 w 33"/>
                  <a:gd name="T9" fmla="*/ 6 h 49"/>
                </a:gdLst>
                <a:ahLst/>
                <a:cxnLst>
                  <a:cxn ang="0">
                    <a:pos x="T0" y="T1"/>
                  </a:cxn>
                  <a:cxn ang="0">
                    <a:pos x="T2" y="T3"/>
                  </a:cxn>
                  <a:cxn ang="0">
                    <a:pos x="T4" y="T5"/>
                  </a:cxn>
                  <a:cxn ang="0">
                    <a:pos x="T6" y="T7"/>
                  </a:cxn>
                  <a:cxn ang="0">
                    <a:pos x="T8" y="T9"/>
                  </a:cxn>
                </a:cxnLst>
                <a:rect l="0" t="0" r="r" b="b"/>
                <a:pathLst>
                  <a:path w="33" h="49">
                    <a:moveTo>
                      <a:pt x="33" y="6"/>
                    </a:moveTo>
                    <a:lnTo>
                      <a:pt x="0" y="0"/>
                    </a:lnTo>
                    <a:lnTo>
                      <a:pt x="0" y="45"/>
                    </a:lnTo>
                    <a:lnTo>
                      <a:pt x="33" y="49"/>
                    </a:lnTo>
                    <a:lnTo>
                      <a:pt x="33" y="6"/>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000" name="Freeform 587"/>
              <p:cNvSpPr>
                <a:spLocks/>
              </p:cNvSpPr>
              <p:nvPr/>
            </p:nvSpPr>
            <p:spPr bwMode="auto">
              <a:xfrm>
                <a:off x="11152610" y="7757920"/>
                <a:ext cx="33076" cy="47547"/>
              </a:xfrm>
              <a:custGeom>
                <a:avLst/>
                <a:gdLst>
                  <a:gd name="T0" fmla="*/ 2 w 33"/>
                  <a:gd name="T1" fmla="*/ 4 h 47"/>
                  <a:gd name="T2" fmla="*/ 33 w 33"/>
                  <a:gd name="T3" fmla="*/ 0 h 47"/>
                  <a:gd name="T4" fmla="*/ 33 w 33"/>
                  <a:gd name="T5" fmla="*/ 43 h 47"/>
                  <a:gd name="T6" fmla="*/ 0 w 33"/>
                  <a:gd name="T7" fmla="*/ 47 h 47"/>
                  <a:gd name="T8" fmla="*/ 2 w 33"/>
                  <a:gd name="T9" fmla="*/ 4 h 47"/>
                </a:gdLst>
                <a:ahLst/>
                <a:cxnLst>
                  <a:cxn ang="0">
                    <a:pos x="T0" y="T1"/>
                  </a:cxn>
                  <a:cxn ang="0">
                    <a:pos x="T2" y="T3"/>
                  </a:cxn>
                  <a:cxn ang="0">
                    <a:pos x="T4" y="T5"/>
                  </a:cxn>
                  <a:cxn ang="0">
                    <a:pos x="T6" y="T7"/>
                  </a:cxn>
                  <a:cxn ang="0">
                    <a:pos x="T8" y="T9"/>
                  </a:cxn>
                </a:cxnLst>
                <a:rect l="0" t="0" r="r" b="b"/>
                <a:pathLst>
                  <a:path w="33" h="47">
                    <a:moveTo>
                      <a:pt x="2" y="4"/>
                    </a:moveTo>
                    <a:lnTo>
                      <a:pt x="33" y="0"/>
                    </a:lnTo>
                    <a:lnTo>
                      <a:pt x="33" y="43"/>
                    </a:lnTo>
                    <a:lnTo>
                      <a:pt x="0" y="47"/>
                    </a:lnTo>
                    <a:lnTo>
                      <a:pt x="2" y="4"/>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001" name="Freeform 588"/>
              <p:cNvSpPr>
                <a:spLocks/>
              </p:cNvSpPr>
              <p:nvPr/>
            </p:nvSpPr>
            <p:spPr bwMode="auto">
              <a:xfrm>
                <a:off x="11706638" y="7762054"/>
                <a:ext cx="33076" cy="49614"/>
              </a:xfrm>
              <a:custGeom>
                <a:avLst/>
                <a:gdLst>
                  <a:gd name="T0" fmla="*/ 31 w 31"/>
                  <a:gd name="T1" fmla="*/ 6 h 49"/>
                  <a:gd name="T2" fmla="*/ 0 w 31"/>
                  <a:gd name="T3" fmla="*/ 0 h 49"/>
                  <a:gd name="T4" fmla="*/ 0 w 31"/>
                  <a:gd name="T5" fmla="*/ 45 h 49"/>
                  <a:gd name="T6" fmla="*/ 31 w 31"/>
                  <a:gd name="T7" fmla="*/ 49 h 49"/>
                  <a:gd name="T8" fmla="*/ 31 w 31"/>
                  <a:gd name="T9" fmla="*/ 6 h 49"/>
                </a:gdLst>
                <a:ahLst/>
                <a:cxnLst>
                  <a:cxn ang="0">
                    <a:pos x="T0" y="T1"/>
                  </a:cxn>
                  <a:cxn ang="0">
                    <a:pos x="T2" y="T3"/>
                  </a:cxn>
                  <a:cxn ang="0">
                    <a:pos x="T4" y="T5"/>
                  </a:cxn>
                  <a:cxn ang="0">
                    <a:pos x="T6" y="T7"/>
                  </a:cxn>
                  <a:cxn ang="0">
                    <a:pos x="T8" y="T9"/>
                  </a:cxn>
                </a:cxnLst>
                <a:rect l="0" t="0" r="r" b="b"/>
                <a:pathLst>
                  <a:path w="31" h="49">
                    <a:moveTo>
                      <a:pt x="31" y="6"/>
                    </a:moveTo>
                    <a:lnTo>
                      <a:pt x="0" y="0"/>
                    </a:lnTo>
                    <a:lnTo>
                      <a:pt x="0" y="45"/>
                    </a:lnTo>
                    <a:lnTo>
                      <a:pt x="31" y="49"/>
                    </a:lnTo>
                    <a:lnTo>
                      <a:pt x="31" y="6"/>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002" name="Freeform 589"/>
              <p:cNvSpPr>
                <a:spLocks/>
              </p:cNvSpPr>
              <p:nvPr/>
            </p:nvSpPr>
            <p:spPr bwMode="auto">
              <a:xfrm>
                <a:off x="10881799" y="7425090"/>
                <a:ext cx="33076" cy="47547"/>
              </a:xfrm>
              <a:custGeom>
                <a:avLst/>
                <a:gdLst>
                  <a:gd name="T0" fmla="*/ 1 w 32"/>
                  <a:gd name="T1" fmla="*/ 5 h 47"/>
                  <a:gd name="T2" fmla="*/ 32 w 32"/>
                  <a:gd name="T3" fmla="*/ 0 h 47"/>
                  <a:gd name="T4" fmla="*/ 32 w 32"/>
                  <a:gd name="T5" fmla="*/ 44 h 47"/>
                  <a:gd name="T6" fmla="*/ 0 w 32"/>
                  <a:gd name="T7" fmla="*/ 47 h 47"/>
                  <a:gd name="T8" fmla="*/ 1 w 32"/>
                  <a:gd name="T9" fmla="*/ 5 h 47"/>
                </a:gdLst>
                <a:ahLst/>
                <a:cxnLst>
                  <a:cxn ang="0">
                    <a:pos x="T0" y="T1"/>
                  </a:cxn>
                  <a:cxn ang="0">
                    <a:pos x="T2" y="T3"/>
                  </a:cxn>
                  <a:cxn ang="0">
                    <a:pos x="T4" y="T5"/>
                  </a:cxn>
                  <a:cxn ang="0">
                    <a:pos x="T6" y="T7"/>
                  </a:cxn>
                  <a:cxn ang="0">
                    <a:pos x="T8" y="T9"/>
                  </a:cxn>
                </a:cxnLst>
                <a:rect l="0" t="0" r="r" b="b"/>
                <a:pathLst>
                  <a:path w="32" h="47">
                    <a:moveTo>
                      <a:pt x="1" y="5"/>
                    </a:moveTo>
                    <a:lnTo>
                      <a:pt x="32" y="0"/>
                    </a:lnTo>
                    <a:lnTo>
                      <a:pt x="32" y="44"/>
                    </a:lnTo>
                    <a:lnTo>
                      <a:pt x="0" y="47"/>
                    </a:lnTo>
                    <a:lnTo>
                      <a:pt x="1" y="5"/>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003" name="Freeform 590"/>
              <p:cNvSpPr>
                <a:spLocks/>
              </p:cNvSpPr>
              <p:nvPr/>
            </p:nvSpPr>
            <p:spPr bwMode="auto">
              <a:xfrm>
                <a:off x="11977449" y="7429225"/>
                <a:ext cx="33076" cy="49614"/>
              </a:xfrm>
              <a:custGeom>
                <a:avLst/>
                <a:gdLst>
                  <a:gd name="T0" fmla="*/ 33 w 33"/>
                  <a:gd name="T1" fmla="*/ 4 h 47"/>
                  <a:gd name="T2" fmla="*/ 0 w 33"/>
                  <a:gd name="T3" fmla="*/ 0 h 47"/>
                  <a:gd name="T4" fmla="*/ 0 w 33"/>
                  <a:gd name="T5" fmla="*/ 44 h 47"/>
                  <a:gd name="T6" fmla="*/ 33 w 33"/>
                  <a:gd name="T7" fmla="*/ 47 h 47"/>
                  <a:gd name="T8" fmla="*/ 33 w 33"/>
                  <a:gd name="T9" fmla="*/ 4 h 47"/>
                </a:gdLst>
                <a:ahLst/>
                <a:cxnLst>
                  <a:cxn ang="0">
                    <a:pos x="T0" y="T1"/>
                  </a:cxn>
                  <a:cxn ang="0">
                    <a:pos x="T2" y="T3"/>
                  </a:cxn>
                  <a:cxn ang="0">
                    <a:pos x="T4" y="T5"/>
                  </a:cxn>
                  <a:cxn ang="0">
                    <a:pos x="T6" y="T7"/>
                  </a:cxn>
                  <a:cxn ang="0">
                    <a:pos x="T8" y="T9"/>
                  </a:cxn>
                </a:cxnLst>
                <a:rect l="0" t="0" r="r" b="b"/>
                <a:pathLst>
                  <a:path w="33" h="47">
                    <a:moveTo>
                      <a:pt x="33" y="4"/>
                    </a:moveTo>
                    <a:lnTo>
                      <a:pt x="0" y="0"/>
                    </a:lnTo>
                    <a:lnTo>
                      <a:pt x="0" y="44"/>
                    </a:lnTo>
                    <a:lnTo>
                      <a:pt x="33" y="47"/>
                    </a:lnTo>
                    <a:lnTo>
                      <a:pt x="33" y="4"/>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004" name="Freeform 591"/>
              <p:cNvSpPr>
                <a:spLocks/>
              </p:cNvSpPr>
              <p:nvPr/>
            </p:nvSpPr>
            <p:spPr bwMode="auto">
              <a:xfrm>
                <a:off x="11152610" y="7427157"/>
                <a:ext cx="33076" cy="49614"/>
              </a:xfrm>
              <a:custGeom>
                <a:avLst/>
                <a:gdLst>
                  <a:gd name="T0" fmla="*/ 2 w 33"/>
                  <a:gd name="T1" fmla="*/ 4 h 49"/>
                  <a:gd name="T2" fmla="*/ 33 w 33"/>
                  <a:gd name="T3" fmla="*/ 0 h 49"/>
                  <a:gd name="T4" fmla="*/ 33 w 33"/>
                  <a:gd name="T5" fmla="*/ 44 h 49"/>
                  <a:gd name="T6" fmla="*/ 0 w 33"/>
                  <a:gd name="T7" fmla="*/ 49 h 49"/>
                  <a:gd name="T8" fmla="*/ 2 w 33"/>
                  <a:gd name="T9" fmla="*/ 4 h 49"/>
                </a:gdLst>
                <a:ahLst/>
                <a:cxnLst>
                  <a:cxn ang="0">
                    <a:pos x="T0" y="T1"/>
                  </a:cxn>
                  <a:cxn ang="0">
                    <a:pos x="T2" y="T3"/>
                  </a:cxn>
                  <a:cxn ang="0">
                    <a:pos x="T4" y="T5"/>
                  </a:cxn>
                  <a:cxn ang="0">
                    <a:pos x="T6" y="T7"/>
                  </a:cxn>
                  <a:cxn ang="0">
                    <a:pos x="T8" y="T9"/>
                  </a:cxn>
                </a:cxnLst>
                <a:rect l="0" t="0" r="r" b="b"/>
                <a:pathLst>
                  <a:path w="33" h="49">
                    <a:moveTo>
                      <a:pt x="2" y="4"/>
                    </a:moveTo>
                    <a:lnTo>
                      <a:pt x="33" y="0"/>
                    </a:lnTo>
                    <a:lnTo>
                      <a:pt x="33" y="44"/>
                    </a:lnTo>
                    <a:lnTo>
                      <a:pt x="0" y="49"/>
                    </a:lnTo>
                    <a:lnTo>
                      <a:pt x="2" y="4"/>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005" name="Freeform 592"/>
              <p:cNvSpPr>
                <a:spLocks/>
              </p:cNvSpPr>
              <p:nvPr/>
            </p:nvSpPr>
            <p:spPr bwMode="auto">
              <a:xfrm>
                <a:off x="11706638" y="7433359"/>
                <a:ext cx="33076" cy="49614"/>
              </a:xfrm>
              <a:custGeom>
                <a:avLst/>
                <a:gdLst>
                  <a:gd name="T0" fmla="*/ 31 w 31"/>
                  <a:gd name="T1" fmla="*/ 5 h 47"/>
                  <a:gd name="T2" fmla="*/ 0 w 31"/>
                  <a:gd name="T3" fmla="*/ 0 h 47"/>
                  <a:gd name="T4" fmla="*/ 0 w 31"/>
                  <a:gd name="T5" fmla="*/ 44 h 47"/>
                  <a:gd name="T6" fmla="*/ 31 w 31"/>
                  <a:gd name="T7" fmla="*/ 47 h 47"/>
                  <a:gd name="T8" fmla="*/ 31 w 31"/>
                  <a:gd name="T9" fmla="*/ 5 h 47"/>
                </a:gdLst>
                <a:ahLst/>
                <a:cxnLst>
                  <a:cxn ang="0">
                    <a:pos x="T0" y="T1"/>
                  </a:cxn>
                  <a:cxn ang="0">
                    <a:pos x="T2" y="T3"/>
                  </a:cxn>
                  <a:cxn ang="0">
                    <a:pos x="T4" y="T5"/>
                  </a:cxn>
                  <a:cxn ang="0">
                    <a:pos x="T6" y="T7"/>
                  </a:cxn>
                  <a:cxn ang="0">
                    <a:pos x="T8" y="T9"/>
                  </a:cxn>
                </a:cxnLst>
                <a:rect l="0" t="0" r="r" b="b"/>
                <a:pathLst>
                  <a:path w="31" h="47">
                    <a:moveTo>
                      <a:pt x="31" y="5"/>
                    </a:moveTo>
                    <a:lnTo>
                      <a:pt x="0" y="0"/>
                    </a:lnTo>
                    <a:lnTo>
                      <a:pt x="0" y="44"/>
                    </a:lnTo>
                    <a:lnTo>
                      <a:pt x="31" y="47"/>
                    </a:lnTo>
                    <a:lnTo>
                      <a:pt x="31" y="5"/>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006" name="Freeform 593"/>
              <p:cNvSpPr>
                <a:spLocks/>
              </p:cNvSpPr>
              <p:nvPr/>
            </p:nvSpPr>
            <p:spPr bwMode="auto">
              <a:xfrm>
                <a:off x="10881799" y="7685565"/>
                <a:ext cx="33076" cy="49614"/>
              </a:xfrm>
              <a:custGeom>
                <a:avLst/>
                <a:gdLst>
                  <a:gd name="T0" fmla="*/ 1 w 32"/>
                  <a:gd name="T1" fmla="*/ 7 h 50"/>
                  <a:gd name="T2" fmla="*/ 32 w 32"/>
                  <a:gd name="T3" fmla="*/ 0 h 50"/>
                  <a:gd name="T4" fmla="*/ 32 w 32"/>
                  <a:gd name="T5" fmla="*/ 46 h 50"/>
                  <a:gd name="T6" fmla="*/ 0 w 32"/>
                  <a:gd name="T7" fmla="*/ 50 h 50"/>
                  <a:gd name="T8" fmla="*/ 1 w 32"/>
                  <a:gd name="T9" fmla="*/ 7 h 50"/>
                </a:gdLst>
                <a:ahLst/>
                <a:cxnLst>
                  <a:cxn ang="0">
                    <a:pos x="T0" y="T1"/>
                  </a:cxn>
                  <a:cxn ang="0">
                    <a:pos x="T2" y="T3"/>
                  </a:cxn>
                  <a:cxn ang="0">
                    <a:pos x="T4" y="T5"/>
                  </a:cxn>
                  <a:cxn ang="0">
                    <a:pos x="T6" y="T7"/>
                  </a:cxn>
                  <a:cxn ang="0">
                    <a:pos x="T8" y="T9"/>
                  </a:cxn>
                </a:cxnLst>
                <a:rect l="0" t="0" r="r" b="b"/>
                <a:pathLst>
                  <a:path w="32" h="50">
                    <a:moveTo>
                      <a:pt x="1" y="7"/>
                    </a:moveTo>
                    <a:lnTo>
                      <a:pt x="32" y="0"/>
                    </a:lnTo>
                    <a:lnTo>
                      <a:pt x="32" y="46"/>
                    </a:lnTo>
                    <a:lnTo>
                      <a:pt x="0" y="50"/>
                    </a:lnTo>
                    <a:lnTo>
                      <a:pt x="1" y="7"/>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007" name="Freeform 594"/>
              <p:cNvSpPr>
                <a:spLocks/>
              </p:cNvSpPr>
              <p:nvPr/>
            </p:nvSpPr>
            <p:spPr bwMode="auto">
              <a:xfrm>
                <a:off x="11977449" y="7691767"/>
                <a:ext cx="33076" cy="49614"/>
              </a:xfrm>
              <a:custGeom>
                <a:avLst/>
                <a:gdLst>
                  <a:gd name="T0" fmla="*/ 33 w 33"/>
                  <a:gd name="T1" fmla="*/ 6 h 49"/>
                  <a:gd name="T2" fmla="*/ 0 w 33"/>
                  <a:gd name="T3" fmla="*/ 0 h 49"/>
                  <a:gd name="T4" fmla="*/ 0 w 33"/>
                  <a:gd name="T5" fmla="*/ 45 h 49"/>
                  <a:gd name="T6" fmla="*/ 33 w 33"/>
                  <a:gd name="T7" fmla="*/ 49 h 49"/>
                  <a:gd name="T8" fmla="*/ 33 w 33"/>
                  <a:gd name="T9" fmla="*/ 6 h 49"/>
                </a:gdLst>
                <a:ahLst/>
                <a:cxnLst>
                  <a:cxn ang="0">
                    <a:pos x="T0" y="T1"/>
                  </a:cxn>
                  <a:cxn ang="0">
                    <a:pos x="T2" y="T3"/>
                  </a:cxn>
                  <a:cxn ang="0">
                    <a:pos x="T4" y="T5"/>
                  </a:cxn>
                  <a:cxn ang="0">
                    <a:pos x="T6" y="T7"/>
                  </a:cxn>
                  <a:cxn ang="0">
                    <a:pos x="T8" y="T9"/>
                  </a:cxn>
                </a:cxnLst>
                <a:rect l="0" t="0" r="r" b="b"/>
                <a:pathLst>
                  <a:path w="33" h="49">
                    <a:moveTo>
                      <a:pt x="33" y="6"/>
                    </a:moveTo>
                    <a:lnTo>
                      <a:pt x="0" y="0"/>
                    </a:lnTo>
                    <a:lnTo>
                      <a:pt x="0" y="45"/>
                    </a:lnTo>
                    <a:lnTo>
                      <a:pt x="33" y="49"/>
                    </a:lnTo>
                    <a:lnTo>
                      <a:pt x="33" y="6"/>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008" name="Freeform 595"/>
              <p:cNvSpPr>
                <a:spLocks/>
              </p:cNvSpPr>
              <p:nvPr/>
            </p:nvSpPr>
            <p:spPr bwMode="auto">
              <a:xfrm>
                <a:off x="10881799" y="7952242"/>
                <a:ext cx="33076" cy="49614"/>
              </a:xfrm>
              <a:custGeom>
                <a:avLst/>
                <a:gdLst>
                  <a:gd name="T0" fmla="*/ 1 w 32"/>
                  <a:gd name="T1" fmla="*/ 5 h 49"/>
                  <a:gd name="T2" fmla="*/ 32 w 32"/>
                  <a:gd name="T3" fmla="*/ 0 h 49"/>
                  <a:gd name="T4" fmla="*/ 32 w 32"/>
                  <a:gd name="T5" fmla="*/ 44 h 49"/>
                  <a:gd name="T6" fmla="*/ 0 w 32"/>
                  <a:gd name="T7" fmla="*/ 49 h 49"/>
                  <a:gd name="T8" fmla="*/ 1 w 32"/>
                  <a:gd name="T9" fmla="*/ 5 h 49"/>
                </a:gdLst>
                <a:ahLst/>
                <a:cxnLst>
                  <a:cxn ang="0">
                    <a:pos x="T0" y="T1"/>
                  </a:cxn>
                  <a:cxn ang="0">
                    <a:pos x="T2" y="T3"/>
                  </a:cxn>
                  <a:cxn ang="0">
                    <a:pos x="T4" y="T5"/>
                  </a:cxn>
                  <a:cxn ang="0">
                    <a:pos x="T6" y="T7"/>
                  </a:cxn>
                  <a:cxn ang="0">
                    <a:pos x="T8" y="T9"/>
                  </a:cxn>
                </a:cxnLst>
                <a:rect l="0" t="0" r="r" b="b"/>
                <a:pathLst>
                  <a:path w="32" h="49">
                    <a:moveTo>
                      <a:pt x="1" y="5"/>
                    </a:moveTo>
                    <a:lnTo>
                      <a:pt x="32" y="0"/>
                    </a:lnTo>
                    <a:lnTo>
                      <a:pt x="32" y="44"/>
                    </a:lnTo>
                    <a:lnTo>
                      <a:pt x="0" y="49"/>
                    </a:lnTo>
                    <a:lnTo>
                      <a:pt x="1" y="5"/>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009" name="Freeform 596"/>
              <p:cNvSpPr>
                <a:spLocks/>
              </p:cNvSpPr>
              <p:nvPr/>
            </p:nvSpPr>
            <p:spPr bwMode="auto">
              <a:xfrm>
                <a:off x="11977449" y="7958444"/>
                <a:ext cx="33076" cy="49614"/>
              </a:xfrm>
              <a:custGeom>
                <a:avLst/>
                <a:gdLst>
                  <a:gd name="T0" fmla="*/ 33 w 33"/>
                  <a:gd name="T1" fmla="*/ 5 h 48"/>
                  <a:gd name="T2" fmla="*/ 0 w 33"/>
                  <a:gd name="T3" fmla="*/ 0 h 48"/>
                  <a:gd name="T4" fmla="*/ 0 w 33"/>
                  <a:gd name="T5" fmla="*/ 44 h 48"/>
                  <a:gd name="T6" fmla="*/ 33 w 33"/>
                  <a:gd name="T7" fmla="*/ 48 h 48"/>
                  <a:gd name="T8" fmla="*/ 33 w 33"/>
                  <a:gd name="T9" fmla="*/ 5 h 48"/>
                </a:gdLst>
                <a:ahLst/>
                <a:cxnLst>
                  <a:cxn ang="0">
                    <a:pos x="T0" y="T1"/>
                  </a:cxn>
                  <a:cxn ang="0">
                    <a:pos x="T2" y="T3"/>
                  </a:cxn>
                  <a:cxn ang="0">
                    <a:pos x="T4" y="T5"/>
                  </a:cxn>
                  <a:cxn ang="0">
                    <a:pos x="T6" y="T7"/>
                  </a:cxn>
                  <a:cxn ang="0">
                    <a:pos x="T8" y="T9"/>
                  </a:cxn>
                </a:cxnLst>
                <a:rect l="0" t="0" r="r" b="b"/>
                <a:pathLst>
                  <a:path w="33" h="48">
                    <a:moveTo>
                      <a:pt x="33" y="5"/>
                    </a:moveTo>
                    <a:lnTo>
                      <a:pt x="0" y="0"/>
                    </a:lnTo>
                    <a:lnTo>
                      <a:pt x="0" y="44"/>
                    </a:lnTo>
                    <a:lnTo>
                      <a:pt x="33" y="48"/>
                    </a:lnTo>
                    <a:lnTo>
                      <a:pt x="33" y="5"/>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010" name="Freeform 597"/>
              <p:cNvSpPr>
                <a:spLocks/>
              </p:cNvSpPr>
              <p:nvPr/>
            </p:nvSpPr>
            <p:spPr bwMode="auto">
              <a:xfrm>
                <a:off x="11158812" y="7960511"/>
                <a:ext cx="31009" cy="47547"/>
              </a:xfrm>
              <a:custGeom>
                <a:avLst/>
                <a:gdLst>
                  <a:gd name="T0" fmla="*/ 0 w 31"/>
                  <a:gd name="T1" fmla="*/ 5 h 48"/>
                  <a:gd name="T2" fmla="*/ 31 w 31"/>
                  <a:gd name="T3" fmla="*/ 0 h 48"/>
                  <a:gd name="T4" fmla="*/ 31 w 31"/>
                  <a:gd name="T5" fmla="*/ 44 h 48"/>
                  <a:gd name="T6" fmla="*/ 0 w 31"/>
                  <a:gd name="T7" fmla="*/ 48 h 48"/>
                  <a:gd name="T8" fmla="*/ 0 w 31"/>
                  <a:gd name="T9" fmla="*/ 5 h 48"/>
                </a:gdLst>
                <a:ahLst/>
                <a:cxnLst>
                  <a:cxn ang="0">
                    <a:pos x="T0" y="T1"/>
                  </a:cxn>
                  <a:cxn ang="0">
                    <a:pos x="T2" y="T3"/>
                  </a:cxn>
                  <a:cxn ang="0">
                    <a:pos x="T4" y="T5"/>
                  </a:cxn>
                  <a:cxn ang="0">
                    <a:pos x="T6" y="T7"/>
                  </a:cxn>
                  <a:cxn ang="0">
                    <a:pos x="T8" y="T9"/>
                  </a:cxn>
                </a:cxnLst>
                <a:rect l="0" t="0" r="r" b="b"/>
                <a:pathLst>
                  <a:path w="31" h="48">
                    <a:moveTo>
                      <a:pt x="0" y="5"/>
                    </a:moveTo>
                    <a:lnTo>
                      <a:pt x="31" y="0"/>
                    </a:lnTo>
                    <a:lnTo>
                      <a:pt x="31" y="44"/>
                    </a:lnTo>
                    <a:lnTo>
                      <a:pt x="0" y="48"/>
                    </a:lnTo>
                    <a:lnTo>
                      <a:pt x="0" y="5"/>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011" name="Freeform 598"/>
              <p:cNvSpPr>
                <a:spLocks/>
              </p:cNvSpPr>
              <p:nvPr/>
            </p:nvSpPr>
            <p:spPr bwMode="auto">
              <a:xfrm>
                <a:off x="11702503" y="7964646"/>
                <a:ext cx="33076" cy="49614"/>
              </a:xfrm>
              <a:custGeom>
                <a:avLst/>
                <a:gdLst>
                  <a:gd name="T0" fmla="*/ 33 w 33"/>
                  <a:gd name="T1" fmla="*/ 6 h 48"/>
                  <a:gd name="T2" fmla="*/ 0 w 33"/>
                  <a:gd name="T3" fmla="*/ 0 h 48"/>
                  <a:gd name="T4" fmla="*/ 0 w 33"/>
                  <a:gd name="T5" fmla="*/ 45 h 48"/>
                  <a:gd name="T6" fmla="*/ 33 w 33"/>
                  <a:gd name="T7" fmla="*/ 48 h 48"/>
                  <a:gd name="T8" fmla="*/ 33 w 33"/>
                  <a:gd name="T9" fmla="*/ 6 h 48"/>
                </a:gdLst>
                <a:ahLst/>
                <a:cxnLst>
                  <a:cxn ang="0">
                    <a:pos x="T0" y="T1"/>
                  </a:cxn>
                  <a:cxn ang="0">
                    <a:pos x="T2" y="T3"/>
                  </a:cxn>
                  <a:cxn ang="0">
                    <a:pos x="T4" y="T5"/>
                  </a:cxn>
                  <a:cxn ang="0">
                    <a:pos x="T6" y="T7"/>
                  </a:cxn>
                  <a:cxn ang="0">
                    <a:pos x="T8" y="T9"/>
                  </a:cxn>
                </a:cxnLst>
                <a:rect l="0" t="0" r="r" b="b"/>
                <a:pathLst>
                  <a:path w="33" h="48">
                    <a:moveTo>
                      <a:pt x="33" y="6"/>
                    </a:moveTo>
                    <a:lnTo>
                      <a:pt x="0" y="0"/>
                    </a:lnTo>
                    <a:lnTo>
                      <a:pt x="0" y="45"/>
                    </a:lnTo>
                    <a:lnTo>
                      <a:pt x="33" y="48"/>
                    </a:lnTo>
                    <a:lnTo>
                      <a:pt x="33" y="6"/>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012" name="Freeform 599"/>
              <p:cNvSpPr>
                <a:spLocks/>
              </p:cNvSpPr>
              <p:nvPr/>
            </p:nvSpPr>
            <p:spPr bwMode="auto">
              <a:xfrm>
                <a:off x="11152610" y="7691767"/>
                <a:ext cx="33076" cy="47547"/>
              </a:xfrm>
              <a:custGeom>
                <a:avLst/>
                <a:gdLst>
                  <a:gd name="T0" fmla="*/ 2 w 33"/>
                  <a:gd name="T1" fmla="*/ 5 h 47"/>
                  <a:gd name="T2" fmla="*/ 33 w 33"/>
                  <a:gd name="T3" fmla="*/ 0 h 47"/>
                  <a:gd name="T4" fmla="*/ 33 w 33"/>
                  <a:gd name="T5" fmla="*/ 44 h 47"/>
                  <a:gd name="T6" fmla="*/ 0 w 33"/>
                  <a:gd name="T7" fmla="*/ 47 h 47"/>
                  <a:gd name="T8" fmla="*/ 2 w 33"/>
                  <a:gd name="T9" fmla="*/ 5 h 47"/>
                </a:gdLst>
                <a:ahLst/>
                <a:cxnLst>
                  <a:cxn ang="0">
                    <a:pos x="T0" y="T1"/>
                  </a:cxn>
                  <a:cxn ang="0">
                    <a:pos x="T2" y="T3"/>
                  </a:cxn>
                  <a:cxn ang="0">
                    <a:pos x="T4" y="T5"/>
                  </a:cxn>
                  <a:cxn ang="0">
                    <a:pos x="T6" y="T7"/>
                  </a:cxn>
                  <a:cxn ang="0">
                    <a:pos x="T8" y="T9"/>
                  </a:cxn>
                </a:cxnLst>
                <a:rect l="0" t="0" r="r" b="b"/>
                <a:pathLst>
                  <a:path w="33" h="47">
                    <a:moveTo>
                      <a:pt x="2" y="5"/>
                    </a:moveTo>
                    <a:lnTo>
                      <a:pt x="33" y="0"/>
                    </a:lnTo>
                    <a:lnTo>
                      <a:pt x="33" y="44"/>
                    </a:lnTo>
                    <a:lnTo>
                      <a:pt x="0" y="47"/>
                    </a:lnTo>
                    <a:lnTo>
                      <a:pt x="2" y="5"/>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013" name="Freeform 600"/>
              <p:cNvSpPr>
                <a:spLocks/>
              </p:cNvSpPr>
              <p:nvPr/>
            </p:nvSpPr>
            <p:spPr bwMode="auto">
              <a:xfrm>
                <a:off x="11706638" y="7695902"/>
                <a:ext cx="33076" cy="49614"/>
              </a:xfrm>
              <a:custGeom>
                <a:avLst/>
                <a:gdLst>
                  <a:gd name="T0" fmla="*/ 31 w 31"/>
                  <a:gd name="T1" fmla="*/ 4 h 47"/>
                  <a:gd name="T2" fmla="*/ 0 w 31"/>
                  <a:gd name="T3" fmla="*/ 0 h 47"/>
                  <a:gd name="T4" fmla="*/ 0 w 31"/>
                  <a:gd name="T5" fmla="*/ 44 h 47"/>
                  <a:gd name="T6" fmla="*/ 31 w 31"/>
                  <a:gd name="T7" fmla="*/ 47 h 47"/>
                  <a:gd name="T8" fmla="*/ 31 w 31"/>
                  <a:gd name="T9" fmla="*/ 4 h 47"/>
                </a:gdLst>
                <a:ahLst/>
                <a:cxnLst>
                  <a:cxn ang="0">
                    <a:pos x="T0" y="T1"/>
                  </a:cxn>
                  <a:cxn ang="0">
                    <a:pos x="T2" y="T3"/>
                  </a:cxn>
                  <a:cxn ang="0">
                    <a:pos x="T4" y="T5"/>
                  </a:cxn>
                  <a:cxn ang="0">
                    <a:pos x="T6" y="T7"/>
                  </a:cxn>
                  <a:cxn ang="0">
                    <a:pos x="T8" y="T9"/>
                  </a:cxn>
                </a:cxnLst>
                <a:rect l="0" t="0" r="r" b="b"/>
                <a:pathLst>
                  <a:path w="31" h="47">
                    <a:moveTo>
                      <a:pt x="31" y="4"/>
                    </a:moveTo>
                    <a:lnTo>
                      <a:pt x="0" y="0"/>
                    </a:lnTo>
                    <a:lnTo>
                      <a:pt x="0" y="44"/>
                    </a:lnTo>
                    <a:lnTo>
                      <a:pt x="31" y="47"/>
                    </a:lnTo>
                    <a:lnTo>
                      <a:pt x="31" y="4"/>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014" name="Freeform 601"/>
              <p:cNvSpPr>
                <a:spLocks/>
              </p:cNvSpPr>
              <p:nvPr/>
            </p:nvSpPr>
            <p:spPr bwMode="auto">
              <a:xfrm>
                <a:off x="10881799" y="7553261"/>
                <a:ext cx="33076" cy="49614"/>
              </a:xfrm>
              <a:custGeom>
                <a:avLst/>
                <a:gdLst>
                  <a:gd name="T0" fmla="*/ 1 w 32"/>
                  <a:gd name="T1" fmla="*/ 6 h 49"/>
                  <a:gd name="T2" fmla="*/ 32 w 32"/>
                  <a:gd name="T3" fmla="*/ 0 h 49"/>
                  <a:gd name="T4" fmla="*/ 32 w 32"/>
                  <a:gd name="T5" fmla="*/ 45 h 49"/>
                  <a:gd name="T6" fmla="*/ 0 w 32"/>
                  <a:gd name="T7" fmla="*/ 49 h 49"/>
                  <a:gd name="T8" fmla="*/ 1 w 32"/>
                  <a:gd name="T9" fmla="*/ 6 h 49"/>
                </a:gdLst>
                <a:ahLst/>
                <a:cxnLst>
                  <a:cxn ang="0">
                    <a:pos x="T0" y="T1"/>
                  </a:cxn>
                  <a:cxn ang="0">
                    <a:pos x="T2" y="T3"/>
                  </a:cxn>
                  <a:cxn ang="0">
                    <a:pos x="T4" y="T5"/>
                  </a:cxn>
                  <a:cxn ang="0">
                    <a:pos x="T6" y="T7"/>
                  </a:cxn>
                  <a:cxn ang="0">
                    <a:pos x="T8" y="T9"/>
                  </a:cxn>
                </a:cxnLst>
                <a:rect l="0" t="0" r="r" b="b"/>
                <a:pathLst>
                  <a:path w="32" h="49">
                    <a:moveTo>
                      <a:pt x="1" y="6"/>
                    </a:moveTo>
                    <a:lnTo>
                      <a:pt x="32" y="0"/>
                    </a:lnTo>
                    <a:lnTo>
                      <a:pt x="32" y="45"/>
                    </a:lnTo>
                    <a:lnTo>
                      <a:pt x="0" y="49"/>
                    </a:lnTo>
                    <a:lnTo>
                      <a:pt x="1" y="6"/>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015" name="Freeform 602"/>
              <p:cNvSpPr>
                <a:spLocks/>
              </p:cNvSpPr>
              <p:nvPr/>
            </p:nvSpPr>
            <p:spPr bwMode="auto">
              <a:xfrm>
                <a:off x="11977449" y="7559462"/>
                <a:ext cx="33076" cy="49614"/>
              </a:xfrm>
              <a:custGeom>
                <a:avLst/>
                <a:gdLst>
                  <a:gd name="T0" fmla="*/ 33 w 33"/>
                  <a:gd name="T1" fmla="*/ 6 h 49"/>
                  <a:gd name="T2" fmla="*/ 0 w 33"/>
                  <a:gd name="T3" fmla="*/ 0 h 49"/>
                  <a:gd name="T4" fmla="*/ 0 w 33"/>
                  <a:gd name="T5" fmla="*/ 45 h 49"/>
                  <a:gd name="T6" fmla="*/ 33 w 33"/>
                  <a:gd name="T7" fmla="*/ 49 h 49"/>
                  <a:gd name="T8" fmla="*/ 33 w 33"/>
                  <a:gd name="T9" fmla="*/ 6 h 49"/>
                </a:gdLst>
                <a:ahLst/>
                <a:cxnLst>
                  <a:cxn ang="0">
                    <a:pos x="T0" y="T1"/>
                  </a:cxn>
                  <a:cxn ang="0">
                    <a:pos x="T2" y="T3"/>
                  </a:cxn>
                  <a:cxn ang="0">
                    <a:pos x="T4" y="T5"/>
                  </a:cxn>
                  <a:cxn ang="0">
                    <a:pos x="T6" y="T7"/>
                  </a:cxn>
                  <a:cxn ang="0">
                    <a:pos x="T8" y="T9"/>
                  </a:cxn>
                </a:cxnLst>
                <a:rect l="0" t="0" r="r" b="b"/>
                <a:pathLst>
                  <a:path w="33" h="49">
                    <a:moveTo>
                      <a:pt x="33" y="6"/>
                    </a:moveTo>
                    <a:lnTo>
                      <a:pt x="0" y="0"/>
                    </a:lnTo>
                    <a:lnTo>
                      <a:pt x="0" y="45"/>
                    </a:lnTo>
                    <a:lnTo>
                      <a:pt x="33" y="49"/>
                    </a:lnTo>
                    <a:lnTo>
                      <a:pt x="33" y="6"/>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016" name="Freeform 603"/>
              <p:cNvSpPr>
                <a:spLocks/>
              </p:cNvSpPr>
              <p:nvPr/>
            </p:nvSpPr>
            <p:spPr bwMode="auto">
              <a:xfrm>
                <a:off x="11152610" y="7557395"/>
                <a:ext cx="33076" cy="49614"/>
              </a:xfrm>
              <a:custGeom>
                <a:avLst/>
                <a:gdLst>
                  <a:gd name="T0" fmla="*/ 2 w 33"/>
                  <a:gd name="T1" fmla="*/ 5 h 47"/>
                  <a:gd name="T2" fmla="*/ 33 w 33"/>
                  <a:gd name="T3" fmla="*/ 0 h 47"/>
                  <a:gd name="T4" fmla="*/ 33 w 33"/>
                  <a:gd name="T5" fmla="*/ 44 h 47"/>
                  <a:gd name="T6" fmla="*/ 0 w 33"/>
                  <a:gd name="T7" fmla="*/ 47 h 47"/>
                  <a:gd name="T8" fmla="*/ 2 w 33"/>
                  <a:gd name="T9" fmla="*/ 5 h 47"/>
                </a:gdLst>
                <a:ahLst/>
                <a:cxnLst>
                  <a:cxn ang="0">
                    <a:pos x="T0" y="T1"/>
                  </a:cxn>
                  <a:cxn ang="0">
                    <a:pos x="T2" y="T3"/>
                  </a:cxn>
                  <a:cxn ang="0">
                    <a:pos x="T4" y="T5"/>
                  </a:cxn>
                  <a:cxn ang="0">
                    <a:pos x="T6" y="T7"/>
                  </a:cxn>
                  <a:cxn ang="0">
                    <a:pos x="T8" y="T9"/>
                  </a:cxn>
                </a:cxnLst>
                <a:rect l="0" t="0" r="r" b="b"/>
                <a:pathLst>
                  <a:path w="33" h="47">
                    <a:moveTo>
                      <a:pt x="2" y="5"/>
                    </a:moveTo>
                    <a:lnTo>
                      <a:pt x="33" y="0"/>
                    </a:lnTo>
                    <a:lnTo>
                      <a:pt x="33" y="44"/>
                    </a:lnTo>
                    <a:lnTo>
                      <a:pt x="0" y="47"/>
                    </a:lnTo>
                    <a:lnTo>
                      <a:pt x="2" y="5"/>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017" name="Freeform 604"/>
              <p:cNvSpPr>
                <a:spLocks/>
              </p:cNvSpPr>
              <p:nvPr/>
            </p:nvSpPr>
            <p:spPr bwMode="auto">
              <a:xfrm>
                <a:off x="11706638" y="7563597"/>
                <a:ext cx="33076" cy="49614"/>
              </a:xfrm>
              <a:custGeom>
                <a:avLst/>
                <a:gdLst>
                  <a:gd name="T0" fmla="*/ 31 w 31"/>
                  <a:gd name="T1" fmla="*/ 4 h 47"/>
                  <a:gd name="T2" fmla="*/ 0 w 31"/>
                  <a:gd name="T3" fmla="*/ 0 h 47"/>
                  <a:gd name="T4" fmla="*/ 0 w 31"/>
                  <a:gd name="T5" fmla="*/ 44 h 47"/>
                  <a:gd name="T6" fmla="*/ 31 w 31"/>
                  <a:gd name="T7" fmla="*/ 47 h 47"/>
                  <a:gd name="T8" fmla="*/ 31 w 31"/>
                  <a:gd name="T9" fmla="*/ 4 h 47"/>
                </a:gdLst>
                <a:ahLst/>
                <a:cxnLst>
                  <a:cxn ang="0">
                    <a:pos x="T0" y="T1"/>
                  </a:cxn>
                  <a:cxn ang="0">
                    <a:pos x="T2" y="T3"/>
                  </a:cxn>
                  <a:cxn ang="0">
                    <a:pos x="T4" y="T5"/>
                  </a:cxn>
                  <a:cxn ang="0">
                    <a:pos x="T6" y="T7"/>
                  </a:cxn>
                  <a:cxn ang="0">
                    <a:pos x="T8" y="T9"/>
                  </a:cxn>
                </a:cxnLst>
                <a:rect l="0" t="0" r="r" b="b"/>
                <a:pathLst>
                  <a:path w="31" h="47">
                    <a:moveTo>
                      <a:pt x="31" y="4"/>
                    </a:moveTo>
                    <a:lnTo>
                      <a:pt x="0" y="0"/>
                    </a:lnTo>
                    <a:lnTo>
                      <a:pt x="0" y="44"/>
                    </a:lnTo>
                    <a:lnTo>
                      <a:pt x="31" y="47"/>
                    </a:lnTo>
                    <a:lnTo>
                      <a:pt x="31" y="4"/>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018" name="Freeform 605"/>
              <p:cNvSpPr>
                <a:spLocks/>
              </p:cNvSpPr>
              <p:nvPr/>
            </p:nvSpPr>
            <p:spPr bwMode="auto">
              <a:xfrm>
                <a:off x="10881799" y="7815803"/>
                <a:ext cx="33076" cy="49614"/>
              </a:xfrm>
              <a:custGeom>
                <a:avLst/>
                <a:gdLst>
                  <a:gd name="T0" fmla="*/ 1 w 32"/>
                  <a:gd name="T1" fmla="*/ 6 h 48"/>
                  <a:gd name="T2" fmla="*/ 32 w 32"/>
                  <a:gd name="T3" fmla="*/ 0 h 48"/>
                  <a:gd name="T4" fmla="*/ 32 w 32"/>
                  <a:gd name="T5" fmla="*/ 44 h 48"/>
                  <a:gd name="T6" fmla="*/ 0 w 32"/>
                  <a:gd name="T7" fmla="*/ 48 h 48"/>
                  <a:gd name="T8" fmla="*/ 1 w 32"/>
                  <a:gd name="T9" fmla="*/ 6 h 48"/>
                </a:gdLst>
                <a:ahLst/>
                <a:cxnLst>
                  <a:cxn ang="0">
                    <a:pos x="T0" y="T1"/>
                  </a:cxn>
                  <a:cxn ang="0">
                    <a:pos x="T2" y="T3"/>
                  </a:cxn>
                  <a:cxn ang="0">
                    <a:pos x="T4" y="T5"/>
                  </a:cxn>
                  <a:cxn ang="0">
                    <a:pos x="T6" y="T7"/>
                  </a:cxn>
                  <a:cxn ang="0">
                    <a:pos x="T8" y="T9"/>
                  </a:cxn>
                </a:cxnLst>
                <a:rect l="0" t="0" r="r" b="b"/>
                <a:pathLst>
                  <a:path w="32" h="48">
                    <a:moveTo>
                      <a:pt x="1" y="6"/>
                    </a:moveTo>
                    <a:lnTo>
                      <a:pt x="32" y="0"/>
                    </a:lnTo>
                    <a:lnTo>
                      <a:pt x="32" y="44"/>
                    </a:lnTo>
                    <a:lnTo>
                      <a:pt x="0" y="48"/>
                    </a:lnTo>
                    <a:lnTo>
                      <a:pt x="1" y="6"/>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019" name="Freeform 606"/>
              <p:cNvSpPr>
                <a:spLocks/>
              </p:cNvSpPr>
              <p:nvPr/>
            </p:nvSpPr>
            <p:spPr bwMode="auto">
              <a:xfrm>
                <a:off x="11977449" y="7822005"/>
                <a:ext cx="33076" cy="49614"/>
              </a:xfrm>
              <a:custGeom>
                <a:avLst/>
                <a:gdLst>
                  <a:gd name="T0" fmla="*/ 33 w 33"/>
                  <a:gd name="T1" fmla="*/ 5 h 48"/>
                  <a:gd name="T2" fmla="*/ 0 w 33"/>
                  <a:gd name="T3" fmla="*/ 0 h 48"/>
                  <a:gd name="T4" fmla="*/ 0 w 33"/>
                  <a:gd name="T5" fmla="*/ 44 h 48"/>
                  <a:gd name="T6" fmla="*/ 33 w 33"/>
                  <a:gd name="T7" fmla="*/ 48 h 48"/>
                  <a:gd name="T8" fmla="*/ 33 w 33"/>
                  <a:gd name="T9" fmla="*/ 5 h 48"/>
                </a:gdLst>
                <a:ahLst/>
                <a:cxnLst>
                  <a:cxn ang="0">
                    <a:pos x="T0" y="T1"/>
                  </a:cxn>
                  <a:cxn ang="0">
                    <a:pos x="T2" y="T3"/>
                  </a:cxn>
                  <a:cxn ang="0">
                    <a:pos x="T4" y="T5"/>
                  </a:cxn>
                  <a:cxn ang="0">
                    <a:pos x="T6" y="T7"/>
                  </a:cxn>
                  <a:cxn ang="0">
                    <a:pos x="T8" y="T9"/>
                  </a:cxn>
                </a:cxnLst>
                <a:rect l="0" t="0" r="r" b="b"/>
                <a:pathLst>
                  <a:path w="33" h="48">
                    <a:moveTo>
                      <a:pt x="33" y="5"/>
                    </a:moveTo>
                    <a:lnTo>
                      <a:pt x="0" y="0"/>
                    </a:lnTo>
                    <a:lnTo>
                      <a:pt x="0" y="44"/>
                    </a:lnTo>
                    <a:lnTo>
                      <a:pt x="33" y="48"/>
                    </a:lnTo>
                    <a:lnTo>
                      <a:pt x="33" y="5"/>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020" name="Freeform 607"/>
              <p:cNvSpPr>
                <a:spLocks/>
              </p:cNvSpPr>
              <p:nvPr/>
            </p:nvSpPr>
            <p:spPr bwMode="auto">
              <a:xfrm>
                <a:off x="11152610" y="7819937"/>
                <a:ext cx="33076" cy="49614"/>
              </a:xfrm>
              <a:custGeom>
                <a:avLst/>
                <a:gdLst>
                  <a:gd name="T0" fmla="*/ 2 w 33"/>
                  <a:gd name="T1" fmla="*/ 6 h 49"/>
                  <a:gd name="T2" fmla="*/ 33 w 33"/>
                  <a:gd name="T3" fmla="*/ 0 h 49"/>
                  <a:gd name="T4" fmla="*/ 33 w 33"/>
                  <a:gd name="T5" fmla="*/ 45 h 49"/>
                  <a:gd name="T6" fmla="*/ 0 w 33"/>
                  <a:gd name="T7" fmla="*/ 49 h 49"/>
                  <a:gd name="T8" fmla="*/ 2 w 33"/>
                  <a:gd name="T9" fmla="*/ 6 h 49"/>
                </a:gdLst>
                <a:ahLst/>
                <a:cxnLst>
                  <a:cxn ang="0">
                    <a:pos x="T0" y="T1"/>
                  </a:cxn>
                  <a:cxn ang="0">
                    <a:pos x="T2" y="T3"/>
                  </a:cxn>
                  <a:cxn ang="0">
                    <a:pos x="T4" y="T5"/>
                  </a:cxn>
                  <a:cxn ang="0">
                    <a:pos x="T6" y="T7"/>
                  </a:cxn>
                  <a:cxn ang="0">
                    <a:pos x="T8" y="T9"/>
                  </a:cxn>
                </a:cxnLst>
                <a:rect l="0" t="0" r="r" b="b"/>
                <a:pathLst>
                  <a:path w="33" h="49">
                    <a:moveTo>
                      <a:pt x="2" y="6"/>
                    </a:moveTo>
                    <a:lnTo>
                      <a:pt x="33" y="0"/>
                    </a:lnTo>
                    <a:lnTo>
                      <a:pt x="33" y="45"/>
                    </a:lnTo>
                    <a:lnTo>
                      <a:pt x="0" y="49"/>
                    </a:lnTo>
                    <a:lnTo>
                      <a:pt x="2" y="6"/>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sp>
            <p:nvSpPr>
              <p:cNvPr id="1021" name="Freeform 608"/>
              <p:cNvSpPr>
                <a:spLocks/>
              </p:cNvSpPr>
              <p:nvPr/>
            </p:nvSpPr>
            <p:spPr bwMode="auto">
              <a:xfrm>
                <a:off x="11706638" y="7826139"/>
                <a:ext cx="33076" cy="49614"/>
              </a:xfrm>
              <a:custGeom>
                <a:avLst/>
                <a:gdLst>
                  <a:gd name="T0" fmla="*/ 31 w 31"/>
                  <a:gd name="T1" fmla="*/ 5 h 49"/>
                  <a:gd name="T2" fmla="*/ 0 w 31"/>
                  <a:gd name="T3" fmla="*/ 0 h 49"/>
                  <a:gd name="T4" fmla="*/ 0 w 31"/>
                  <a:gd name="T5" fmla="*/ 45 h 49"/>
                  <a:gd name="T6" fmla="*/ 31 w 31"/>
                  <a:gd name="T7" fmla="*/ 49 h 49"/>
                  <a:gd name="T8" fmla="*/ 31 w 31"/>
                  <a:gd name="T9" fmla="*/ 5 h 49"/>
                </a:gdLst>
                <a:ahLst/>
                <a:cxnLst>
                  <a:cxn ang="0">
                    <a:pos x="T0" y="T1"/>
                  </a:cxn>
                  <a:cxn ang="0">
                    <a:pos x="T2" y="T3"/>
                  </a:cxn>
                  <a:cxn ang="0">
                    <a:pos x="T4" y="T5"/>
                  </a:cxn>
                  <a:cxn ang="0">
                    <a:pos x="T6" y="T7"/>
                  </a:cxn>
                  <a:cxn ang="0">
                    <a:pos x="T8" y="T9"/>
                  </a:cxn>
                </a:cxnLst>
                <a:rect l="0" t="0" r="r" b="b"/>
                <a:pathLst>
                  <a:path w="31" h="49">
                    <a:moveTo>
                      <a:pt x="31" y="5"/>
                    </a:moveTo>
                    <a:lnTo>
                      <a:pt x="0" y="0"/>
                    </a:lnTo>
                    <a:lnTo>
                      <a:pt x="0" y="45"/>
                    </a:lnTo>
                    <a:lnTo>
                      <a:pt x="31" y="49"/>
                    </a:lnTo>
                    <a:lnTo>
                      <a:pt x="31" y="5"/>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p>
            </p:txBody>
          </p:sp>
        </p:grpSp>
      </p:grpSp>
      <p:graphicFrame>
        <p:nvGraphicFramePr>
          <p:cNvPr id="5" name="Object 4" hidden="1"/>
          <p:cNvGraphicFramePr>
            <a:graphicFrameLocks noChangeAspect="1"/>
          </p:cNvGraphicFramePr>
          <p:nvPr userDrawn="1">
            <p:custDataLst>
              <p:tags r:id="rId2"/>
            </p:custDataLst>
            <p:extLst/>
          </p:nvPr>
        </p:nvGraphicFramePr>
        <p:xfrm>
          <a:off x="1191" y="1589"/>
          <a:ext cx="1190" cy="1587"/>
        </p:xfrm>
        <a:graphic>
          <a:graphicData uri="http://schemas.openxmlformats.org/presentationml/2006/ole">
            <mc:AlternateContent xmlns:mc="http://schemas.openxmlformats.org/markup-compatibility/2006">
              <mc:Choice xmlns:v="urn:schemas-microsoft-com:vml" Requires="v">
                <p:oleObj spid="_x0000_s115717" name="think-cell Slide" r:id="rId4" imgW="270" imgH="270" progId="TCLayout.ActiveDocument.1">
                  <p:embed/>
                </p:oleObj>
              </mc:Choice>
              <mc:Fallback>
                <p:oleObj name="think-cell Slide" r:id="rId4" imgW="270" imgH="270" progId="TCLayout.ActiveDocument.1">
                  <p:embed/>
                  <p:pic>
                    <p:nvPicPr>
                      <p:cNvPr id="5" name="Object 4" hidden="1"/>
                      <p:cNvPicPr/>
                      <p:nvPr/>
                    </p:nvPicPr>
                    <p:blipFill>
                      <a:blip r:embed="rId5"/>
                      <a:stretch>
                        <a:fillRect/>
                      </a:stretch>
                    </p:blipFill>
                    <p:spPr>
                      <a:xfrm>
                        <a:off x="1191" y="1589"/>
                        <a:ext cx="1190" cy="1587"/>
                      </a:xfrm>
                      <a:prstGeom prst="rect">
                        <a:avLst/>
                      </a:prstGeom>
                    </p:spPr>
                  </p:pic>
                </p:oleObj>
              </mc:Fallback>
            </mc:AlternateContent>
          </a:graphicData>
        </a:graphic>
      </p:graphicFrame>
      <p:sp>
        <p:nvSpPr>
          <p:cNvPr id="3" name="Footer Placeholder 2"/>
          <p:cNvSpPr>
            <a:spLocks noGrp="1"/>
          </p:cNvSpPr>
          <p:nvPr userDrawn="1">
            <p:ph type="ftr" sz="quarter" idx="10"/>
          </p:nvPr>
        </p:nvSpPr>
        <p:spPr/>
        <p:txBody>
          <a:bodyPr/>
          <a:lstStyle/>
          <a:p>
            <a:r>
              <a:rPr lang="en-US"/>
              <a:t>Microsoft Confidential</a:t>
            </a:r>
          </a:p>
        </p:txBody>
      </p:sp>
      <p:sp>
        <p:nvSpPr>
          <p:cNvPr id="4" name="Slide Number Placeholder 3"/>
          <p:cNvSpPr>
            <a:spLocks noGrp="1"/>
          </p:cNvSpPr>
          <p:nvPr userDrawn="1">
            <p:ph type="sldNum" sz="quarter" idx="11"/>
          </p:nvPr>
        </p:nvSpPr>
        <p:spPr/>
        <p:txBody>
          <a:bodyPr/>
          <a:lstStyle>
            <a:lvl1pPr>
              <a:defRPr>
                <a:solidFill>
                  <a:schemeClr val="bg1"/>
                </a:solidFill>
              </a:defRPr>
            </a:lvl1pPr>
          </a:lstStyle>
          <a:p>
            <a:fld id="{27258FFF-F925-446B-8502-81C933981705}" type="slidenum">
              <a:rPr lang="en-US" smtClean="0"/>
              <a:pPr/>
              <a:t>‹#›</a:t>
            </a:fld>
            <a:endParaRPr lang="en-US"/>
          </a:p>
        </p:txBody>
      </p:sp>
      <p:sp>
        <p:nvSpPr>
          <p:cNvPr id="7" name="Title 1"/>
          <p:cNvSpPr>
            <a:spLocks noGrp="1"/>
          </p:cNvSpPr>
          <p:nvPr userDrawn="1">
            <p:ph type="title" hasCustomPrompt="1"/>
          </p:nvPr>
        </p:nvSpPr>
        <p:spPr>
          <a:xfrm>
            <a:off x="438875" y="264964"/>
            <a:ext cx="8418931" cy="1097302"/>
          </a:xfrm>
        </p:spPr>
        <p:txBody>
          <a:bodyPr lIns="0" tIns="91440" rIns="146304" bIns="91440"/>
          <a:lstStyle>
            <a:lvl1pPr>
              <a:lnSpc>
                <a:spcPts val="3674"/>
              </a:lnSpc>
              <a:defRPr sz="2700" baseline="0">
                <a:solidFill>
                  <a:schemeClr val="accent1"/>
                </a:solidFill>
              </a:defRPr>
            </a:lvl1pPr>
          </a:lstStyle>
          <a:p>
            <a:r>
              <a:rPr lang="en-US" dirty="0" err="1"/>
              <a:t>Lorem</a:t>
            </a:r>
            <a:r>
              <a:rPr lang="en-US" dirty="0"/>
              <a:t> </a:t>
            </a:r>
            <a:r>
              <a:rPr lang="en-US" dirty="0" err="1"/>
              <a:t>ipsum</a:t>
            </a:r>
            <a:r>
              <a:rPr lang="en-US" dirty="0"/>
              <a:t> dolor sit.</a:t>
            </a:r>
          </a:p>
        </p:txBody>
      </p:sp>
    </p:spTree>
    <p:extLst>
      <p:ext uri="{BB962C8B-B14F-4D97-AF65-F5344CB8AC3E}">
        <p14:creationId xmlns:p14="http://schemas.microsoft.com/office/powerpoint/2010/main" val="1550795134"/>
      </p:ext>
    </p:extLst>
  </p:cSld>
  <p:clrMapOvr>
    <a:masterClrMapping/>
  </p:clrMapOvr>
  <mc:AlternateContent xmlns:mc="http://schemas.openxmlformats.org/markup-compatibility/2006" xmlns:p14="http://schemas.microsoft.com/office/powerpoint/2010/main">
    <mc:Choice Requires="p14">
      <p:transition spd="slow" p14:dur="1250">
        <p:fade/>
      </p:transition>
    </mc:Choice>
    <mc:Fallback xmlns="">
      <p:transition spd="slow">
        <p:fade/>
      </p:transition>
    </mc:Fallback>
  </mc:AlternateContent>
</p:sldLayout>
</file>

<file path=ppt/slideLayouts/slideLayout184.xml><?xml version="1.0" encoding="utf-8"?>
<p:sldLayout xmlns:a="http://schemas.openxmlformats.org/drawingml/2006/main" xmlns:r="http://schemas.openxmlformats.org/officeDocument/2006/relationships" xmlns:p="http://schemas.openxmlformats.org/presentationml/2006/main" userDrawn="1">
  <p:cSld name="Blank Accent Color 1">
    <p:bg>
      <p:bgPr>
        <a:solidFill>
          <a:schemeClr val="accent1"/>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3384906726"/>
      </p:ext>
    </p:extLst>
  </p:cSld>
  <p:clrMapOvr>
    <a:overrideClrMapping bg1="dk1" tx1="lt1" bg2="dk2" tx2="lt2" accent1="accent1" accent2="accent2" accent3="accent3" accent4="accent4" accent5="accent5" accent6="accent6" hlink="hlink" folHlink="folHlink"/>
  </p:clrMapOvr>
  <p:transition>
    <p:fade/>
  </p:transition>
</p:sldLayout>
</file>

<file path=ppt/slideLayouts/slideLayout185.xml><?xml version="1.0" encoding="utf-8"?>
<p:sldLayout xmlns:a="http://schemas.openxmlformats.org/drawingml/2006/main" xmlns:r="http://schemas.openxmlformats.org/officeDocument/2006/relationships" xmlns:p="http://schemas.openxmlformats.org/presentationml/2006/main" userDrawn="1">
  <p:cSld name="36pt Header w/Subtext">
    <p:spTree>
      <p:nvGrpSpPr>
        <p:cNvPr id="1" name=""/>
        <p:cNvGrpSpPr/>
        <p:nvPr/>
      </p:nvGrpSpPr>
      <p:grpSpPr>
        <a:xfrm>
          <a:off x="0" y="0"/>
          <a:ext cx="0" cy="0"/>
          <a:chOff x="0" y="0"/>
          <a:chExt cx="0" cy="0"/>
        </a:xfrm>
      </p:grpSpPr>
      <p:sp>
        <p:nvSpPr>
          <p:cNvPr id="2" name="Footer Placeholder 1"/>
          <p:cNvSpPr>
            <a:spLocks noGrp="1"/>
          </p:cNvSpPr>
          <p:nvPr>
            <p:ph type="ftr" sz="quarter" idx="12"/>
          </p:nvPr>
        </p:nvSpPr>
        <p:spPr/>
        <p:txBody>
          <a:bodyPr/>
          <a:lstStyle/>
          <a:p>
            <a:pPr>
              <a:defRPr/>
            </a:pPr>
            <a:r>
              <a:rPr lang="en-US">
                <a:solidFill>
                  <a:srgbClr val="505050"/>
                </a:solidFill>
              </a:rPr>
              <a:t>Microsoft Confidential</a:t>
            </a:r>
            <a:endParaRPr lang="en-US" dirty="0">
              <a:solidFill>
                <a:srgbClr val="505050"/>
              </a:solidFill>
            </a:endParaRPr>
          </a:p>
        </p:txBody>
      </p:sp>
      <p:sp>
        <p:nvSpPr>
          <p:cNvPr id="3" name="Slide Number Placeholder 2"/>
          <p:cNvSpPr>
            <a:spLocks noGrp="1"/>
          </p:cNvSpPr>
          <p:nvPr>
            <p:ph type="sldNum" sz="quarter" idx="13"/>
          </p:nvPr>
        </p:nvSpPr>
        <p:spPr/>
        <p:txBody>
          <a:bodyPr/>
          <a:lstStyle/>
          <a:p>
            <a:pPr defTabSz="699491">
              <a:defRPr/>
            </a:pPr>
            <a:fld id="{27258FFF-F925-446B-8502-81C933981705}" type="slidenum">
              <a:rPr lang="en-US" smtClean="0">
                <a:solidFill>
                  <a:srgbClr val="505050"/>
                </a:solidFill>
              </a:rPr>
              <a:pPr defTabSz="699491">
                <a:defRPr/>
              </a:pPr>
              <a:t>‹#›</a:t>
            </a:fld>
            <a:endParaRPr lang="en-US" dirty="0">
              <a:solidFill>
                <a:srgbClr val="505050"/>
              </a:solidFill>
            </a:endParaRPr>
          </a:p>
        </p:txBody>
      </p:sp>
      <p:sp>
        <p:nvSpPr>
          <p:cNvPr id="8" name="Text Placeholder 4"/>
          <p:cNvSpPr>
            <a:spLocks noGrp="1"/>
          </p:cNvSpPr>
          <p:nvPr>
            <p:ph type="body" sz="quarter" idx="11"/>
          </p:nvPr>
        </p:nvSpPr>
        <p:spPr>
          <a:xfrm>
            <a:off x="205963" y="355513"/>
            <a:ext cx="4800191" cy="629914"/>
          </a:xfrm>
        </p:spPr>
        <p:txBody>
          <a:bodyPr lIns="146304" tIns="109728" rIns="146304" bIns="109728" anchor="t" anchorCtr="0"/>
          <a:lstStyle>
            <a:lvl1pPr marL="0" indent="0">
              <a:lnSpc>
                <a:spcPts val="2700"/>
              </a:lnSpc>
              <a:buFontTx/>
              <a:buNone/>
              <a:defRPr sz="2700">
                <a:solidFill>
                  <a:schemeClr val="tx2"/>
                </a:solidFill>
                <a:latin typeface="+mj-lt"/>
              </a:defRPr>
            </a:lvl1pPr>
            <a:lvl2pPr marL="257126" indent="0">
              <a:buFontTx/>
              <a:buNone/>
              <a:defRPr sz="2700">
                <a:latin typeface="Segoe Pro Light"/>
              </a:defRPr>
            </a:lvl2pPr>
            <a:lvl3pPr marL="428543" indent="0">
              <a:buFontTx/>
              <a:buNone/>
              <a:defRPr sz="2700">
                <a:latin typeface="Segoe Pro Light"/>
              </a:defRPr>
            </a:lvl3pPr>
            <a:lvl4pPr marL="599960" indent="0">
              <a:buFontTx/>
              <a:buNone/>
              <a:defRPr sz="2700">
                <a:latin typeface="Segoe Pro Light"/>
              </a:defRPr>
            </a:lvl4pPr>
            <a:lvl5pPr marL="771376" indent="0">
              <a:buFontTx/>
              <a:buNone/>
              <a:defRPr sz="2700">
                <a:latin typeface="Segoe Pro Light"/>
              </a:defRPr>
            </a:lvl5pPr>
          </a:lstStyle>
          <a:p>
            <a:pPr lvl="0"/>
            <a:r>
              <a:rPr lang="en-US" dirty="0"/>
              <a:t>Click to edit Master text styles</a:t>
            </a:r>
          </a:p>
        </p:txBody>
      </p:sp>
      <p:sp>
        <p:nvSpPr>
          <p:cNvPr id="11" name="Text Placeholder 10"/>
          <p:cNvSpPr>
            <a:spLocks noGrp="1"/>
          </p:cNvSpPr>
          <p:nvPr>
            <p:ph type="body" sz="quarter" idx="14"/>
          </p:nvPr>
        </p:nvSpPr>
        <p:spPr>
          <a:xfrm>
            <a:off x="205962" y="2125663"/>
            <a:ext cx="2400117" cy="2743200"/>
          </a:xfrm>
        </p:spPr>
        <p:txBody>
          <a:bodyPr/>
          <a:lstStyle>
            <a:lvl1pPr marL="0" indent="0">
              <a:lnSpc>
                <a:spcPct val="100000"/>
              </a:lnSpc>
              <a:spcBef>
                <a:spcPts val="0"/>
              </a:spcBef>
              <a:spcAft>
                <a:spcPts val="2250"/>
              </a:spcAft>
              <a:buNone/>
              <a:defRPr sz="1350">
                <a:latin typeface="+mn-lt"/>
              </a:defRPr>
            </a:lvl1pPr>
            <a:lvl2pPr marL="2381" indent="0">
              <a:lnSpc>
                <a:spcPts val="1087"/>
              </a:lnSpc>
              <a:spcBef>
                <a:spcPts val="0"/>
              </a:spcBef>
              <a:spcAft>
                <a:spcPts val="900"/>
              </a:spcAft>
              <a:buNone/>
              <a:defRPr sz="975" b="1"/>
            </a:lvl2pPr>
          </a:lstStyle>
          <a:p>
            <a:pPr lvl="0"/>
            <a:r>
              <a:rPr lang="en-US"/>
              <a:t>Click to edit Master text styles</a:t>
            </a:r>
          </a:p>
          <a:p>
            <a:pPr lvl="1"/>
            <a:r>
              <a:rPr lang="en-US"/>
              <a:t>Second level</a:t>
            </a:r>
          </a:p>
        </p:txBody>
      </p:sp>
    </p:spTree>
    <p:extLst>
      <p:ext uri="{BB962C8B-B14F-4D97-AF65-F5344CB8AC3E}">
        <p14:creationId xmlns:p14="http://schemas.microsoft.com/office/powerpoint/2010/main" val="739237139"/>
      </p:ext>
    </p:extLst>
  </p:cSld>
  <p:clrMapOvr>
    <a:masterClrMapping/>
  </p:clrMapOvr>
  <p:transition>
    <p:fade/>
  </p:transition>
</p:sldLayout>
</file>

<file path=ppt/slideLayouts/slideLayout186.xml><?xml version="1.0" encoding="utf-8"?>
<p:sldLayout xmlns:a="http://schemas.openxmlformats.org/drawingml/2006/main" xmlns:r="http://schemas.openxmlformats.org/officeDocument/2006/relationships" xmlns:p="http://schemas.openxmlformats.org/presentationml/2006/main" preserve="1" userDrawn="1">
  <p:cSld name="Short Quote">
    <p:spTree>
      <p:nvGrpSpPr>
        <p:cNvPr id="1" name=""/>
        <p:cNvGrpSpPr/>
        <p:nvPr/>
      </p:nvGrpSpPr>
      <p:grpSpPr>
        <a:xfrm>
          <a:off x="0" y="0"/>
          <a:ext cx="0" cy="0"/>
          <a:chOff x="0" y="0"/>
          <a:chExt cx="0" cy="0"/>
        </a:xfrm>
      </p:grpSpPr>
      <p:pic>
        <p:nvPicPr>
          <p:cNvPr id="10" name="Picture 9"/>
          <p:cNvPicPr>
            <a:picLocks noChangeAspect="1"/>
          </p:cNvPicPr>
          <p:nvPr userDrawn="1"/>
        </p:nvPicPr>
        <p:blipFill rotWithShape="1">
          <a:blip r:embed="rId2" cstate="screen">
            <a:extLst>
              <a:ext uri="{28A0092B-C50C-407E-A947-70E740481C1C}">
                <a14:useLocalDpi xmlns:a14="http://schemas.microsoft.com/office/drawing/2010/main" val="0"/>
              </a:ext>
            </a:extLst>
          </a:blip>
          <a:srcRect/>
          <a:stretch/>
        </p:blipFill>
        <p:spPr>
          <a:xfrm>
            <a:off x="0" y="0"/>
            <a:ext cx="9326563" cy="6994525"/>
          </a:xfrm>
          <a:prstGeom prst="rect">
            <a:avLst/>
          </a:prstGeom>
        </p:spPr>
      </p:pic>
      <p:sp>
        <p:nvSpPr>
          <p:cNvPr id="2" name="Footer Placeholder 1"/>
          <p:cNvSpPr>
            <a:spLocks noGrp="1"/>
          </p:cNvSpPr>
          <p:nvPr>
            <p:ph type="ftr" sz="quarter" idx="12"/>
          </p:nvPr>
        </p:nvSpPr>
        <p:spPr/>
        <p:txBody>
          <a:bodyPr/>
          <a:lstStyle>
            <a:lvl1pPr>
              <a:defRPr>
                <a:solidFill>
                  <a:schemeClr val="bg1"/>
                </a:solidFill>
              </a:defRPr>
            </a:lvl1pPr>
          </a:lstStyle>
          <a:p>
            <a:pPr>
              <a:defRPr/>
            </a:pPr>
            <a:r>
              <a:rPr lang="en-US">
                <a:solidFill>
                  <a:srgbClr val="FFFFFF"/>
                </a:solidFill>
              </a:rPr>
              <a:t>Microsoft Confidential</a:t>
            </a:r>
            <a:endParaRPr lang="en-US" dirty="0">
              <a:solidFill>
                <a:srgbClr val="FFFFFF"/>
              </a:solidFill>
            </a:endParaRPr>
          </a:p>
        </p:txBody>
      </p:sp>
      <p:sp>
        <p:nvSpPr>
          <p:cNvPr id="5" name="Slide Number Placeholder 4"/>
          <p:cNvSpPr>
            <a:spLocks noGrp="1"/>
          </p:cNvSpPr>
          <p:nvPr>
            <p:ph type="sldNum" sz="quarter" idx="13"/>
          </p:nvPr>
        </p:nvSpPr>
        <p:spPr/>
        <p:txBody>
          <a:bodyPr/>
          <a:lstStyle>
            <a:lvl1pPr>
              <a:defRPr>
                <a:solidFill>
                  <a:schemeClr val="bg1"/>
                </a:solidFill>
              </a:defRPr>
            </a:lvl1pPr>
          </a:lstStyle>
          <a:p>
            <a:pPr defTabSz="699491">
              <a:defRPr/>
            </a:pPr>
            <a:fld id="{27258FFF-F925-446B-8502-81C933981705}" type="slidenum">
              <a:rPr lang="en-US" smtClean="0">
                <a:solidFill>
                  <a:srgbClr val="FFFFFF"/>
                </a:solidFill>
              </a:rPr>
              <a:pPr defTabSz="699491">
                <a:defRPr/>
              </a:pPr>
              <a:t>‹#›</a:t>
            </a:fld>
            <a:endParaRPr lang="en-US" dirty="0">
              <a:solidFill>
                <a:srgbClr val="FFFFFF"/>
              </a:solidFill>
            </a:endParaRPr>
          </a:p>
        </p:txBody>
      </p:sp>
      <p:sp>
        <p:nvSpPr>
          <p:cNvPr id="6" name="Text Placeholder 5"/>
          <p:cNvSpPr>
            <a:spLocks noGrp="1"/>
          </p:cNvSpPr>
          <p:nvPr>
            <p:ph type="body" sz="quarter" idx="14" hasCustomPrompt="1"/>
          </p:nvPr>
        </p:nvSpPr>
        <p:spPr>
          <a:xfrm>
            <a:off x="3319229" y="3628284"/>
            <a:ext cx="1686924" cy="2249424"/>
          </a:xfrm>
          <a:solidFill>
            <a:schemeClr val="accent3"/>
          </a:solidFill>
        </p:spPr>
        <p:txBody>
          <a:bodyPr/>
          <a:lstStyle>
            <a:lvl1pPr marL="0" indent="0">
              <a:lnSpc>
                <a:spcPts val="2775"/>
              </a:lnSpc>
              <a:spcBef>
                <a:spcPts val="0"/>
              </a:spcBef>
              <a:buNone/>
              <a:defRPr sz="2400">
                <a:solidFill>
                  <a:schemeClr val="bg1"/>
                </a:solidFill>
              </a:defRPr>
            </a:lvl1pPr>
            <a:lvl2pPr marL="257151" indent="0">
              <a:buNone/>
              <a:defRPr sz="2400"/>
            </a:lvl2pPr>
            <a:lvl3pPr marL="428584" indent="0">
              <a:buNone/>
              <a:defRPr sz="2400"/>
            </a:lvl3pPr>
            <a:lvl4pPr marL="600019" indent="0">
              <a:buNone/>
              <a:defRPr sz="2400"/>
            </a:lvl4pPr>
            <a:lvl5pPr marL="771453" indent="0">
              <a:buNone/>
              <a:defRPr sz="2400"/>
            </a:lvl5pPr>
          </a:lstStyle>
          <a:p>
            <a:pPr lvl="0"/>
            <a:r>
              <a:rPr lang="en-US"/>
              <a:t>Quote</a:t>
            </a:r>
          </a:p>
          <a:p>
            <a:pPr lvl="0"/>
            <a:r>
              <a:rPr lang="en-US"/>
              <a:t>statement</a:t>
            </a:r>
          </a:p>
          <a:p>
            <a:pPr lvl="0"/>
            <a:r>
              <a:rPr lang="en-US"/>
              <a:t>here</a:t>
            </a:r>
          </a:p>
        </p:txBody>
      </p:sp>
      <p:sp>
        <p:nvSpPr>
          <p:cNvPr id="20" name="Text Placeholder 5"/>
          <p:cNvSpPr>
            <a:spLocks noGrp="1"/>
          </p:cNvSpPr>
          <p:nvPr>
            <p:ph type="body" sz="quarter" idx="15" hasCustomPrompt="1"/>
          </p:nvPr>
        </p:nvSpPr>
        <p:spPr>
          <a:xfrm>
            <a:off x="4524425" y="723012"/>
            <a:ext cx="480019" cy="640080"/>
          </a:xfrm>
          <a:solidFill>
            <a:schemeClr val="accent3"/>
          </a:solidFill>
        </p:spPr>
        <p:txBody>
          <a:bodyPr anchor="ctr"/>
          <a:lstStyle>
            <a:lvl1pPr marL="0" indent="0">
              <a:lnSpc>
                <a:spcPts val="450"/>
              </a:lnSpc>
              <a:spcBef>
                <a:spcPts val="0"/>
              </a:spcBef>
              <a:buNone/>
              <a:defRPr sz="450">
                <a:solidFill>
                  <a:schemeClr val="bg1"/>
                </a:solidFill>
              </a:defRPr>
            </a:lvl1pPr>
            <a:lvl2pPr marL="257151" indent="0">
              <a:buNone/>
              <a:defRPr sz="2400"/>
            </a:lvl2pPr>
            <a:lvl3pPr marL="428584" indent="0">
              <a:buNone/>
              <a:defRPr sz="2400"/>
            </a:lvl3pPr>
            <a:lvl4pPr marL="600019" indent="0">
              <a:buNone/>
              <a:defRPr sz="2400"/>
            </a:lvl4pPr>
            <a:lvl5pPr marL="771453" indent="0">
              <a:buNone/>
              <a:defRPr sz="2400"/>
            </a:lvl5pPr>
          </a:lstStyle>
          <a:p>
            <a:pPr lvl="0"/>
            <a:r>
              <a:rPr lang="en-US"/>
              <a:t> </a:t>
            </a:r>
          </a:p>
        </p:txBody>
      </p:sp>
      <p:sp>
        <p:nvSpPr>
          <p:cNvPr id="21" name="Text Placeholder 5"/>
          <p:cNvSpPr>
            <a:spLocks noGrp="1"/>
          </p:cNvSpPr>
          <p:nvPr>
            <p:ph type="body" sz="quarter" idx="16" hasCustomPrompt="1"/>
          </p:nvPr>
        </p:nvSpPr>
        <p:spPr>
          <a:xfrm>
            <a:off x="7063379" y="723012"/>
            <a:ext cx="480019" cy="640080"/>
          </a:xfrm>
          <a:solidFill>
            <a:schemeClr val="accent3"/>
          </a:solidFill>
        </p:spPr>
        <p:txBody>
          <a:bodyPr anchor="ctr"/>
          <a:lstStyle>
            <a:lvl1pPr marL="0" indent="0">
              <a:lnSpc>
                <a:spcPts val="450"/>
              </a:lnSpc>
              <a:spcBef>
                <a:spcPts val="0"/>
              </a:spcBef>
              <a:buNone/>
              <a:defRPr sz="450">
                <a:solidFill>
                  <a:schemeClr val="bg1"/>
                </a:solidFill>
              </a:defRPr>
            </a:lvl1pPr>
            <a:lvl2pPr marL="257151" indent="0">
              <a:buNone/>
              <a:defRPr sz="2400"/>
            </a:lvl2pPr>
            <a:lvl3pPr marL="428584" indent="0">
              <a:buNone/>
              <a:defRPr sz="2400"/>
            </a:lvl3pPr>
            <a:lvl4pPr marL="600019" indent="0">
              <a:buNone/>
              <a:defRPr sz="2400"/>
            </a:lvl4pPr>
            <a:lvl5pPr marL="771453" indent="0">
              <a:buNone/>
              <a:defRPr sz="2400"/>
            </a:lvl5pPr>
          </a:lstStyle>
          <a:p>
            <a:pPr lvl="0"/>
            <a:r>
              <a:rPr lang="en-US"/>
              <a:t> </a:t>
            </a:r>
          </a:p>
        </p:txBody>
      </p:sp>
      <p:sp>
        <p:nvSpPr>
          <p:cNvPr id="22" name="Text Placeholder 5"/>
          <p:cNvSpPr>
            <a:spLocks noGrp="1"/>
          </p:cNvSpPr>
          <p:nvPr>
            <p:ph type="body" sz="quarter" idx="17" hasCustomPrompt="1"/>
          </p:nvPr>
        </p:nvSpPr>
        <p:spPr>
          <a:xfrm>
            <a:off x="7063379" y="3631833"/>
            <a:ext cx="480019" cy="640080"/>
          </a:xfrm>
          <a:solidFill>
            <a:schemeClr val="accent3"/>
          </a:solidFill>
        </p:spPr>
        <p:txBody>
          <a:bodyPr anchor="ctr"/>
          <a:lstStyle>
            <a:lvl1pPr marL="0" indent="0">
              <a:lnSpc>
                <a:spcPts val="450"/>
              </a:lnSpc>
              <a:spcBef>
                <a:spcPts val="0"/>
              </a:spcBef>
              <a:buNone/>
              <a:defRPr sz="450">
                <a:solidFill>
                  <a:schemeClr val="bg1"/>
                </a:solidFill>
              </a:defRPr>
            </a:lvl1pPr>
            <a:lvl2pPr marL="257151" indent="0">
              <a:buNone/>
              <a:defRPr sz="2400"/>
            </a:lvl2pPr>
            <a:lvl3pPr marL="428584" indent="0">
              <a:buNone/>
              <a:defRPr sz="2400"/>
            </a:lvl3pPr>
            <a:lvl4pPr marL="600019" indent="0">
              <a:buNone/>
              <a:defRPr sz="2400"/>
            </a:lvl4pPr>
            <a:lvl5pPr marL="771453" indent="0">
              <a:buNone/>
              <a:defRPr sz="2400"/>
            </a:lvl5pPr>
          </a:lstStyle>
          <a:p>
            <a:pPr lvl="0"/>
            <a:r>
              <a:rPr lang="en-US"/>
              <a:t> </a:t>
            </a:r>
          </a:p>
        </p:txBody>
      </p:sp>
    </p:spTree>
    <p:extLst>
      <p:ext uri="{BB962C8B-B14F-4D97-AF65-F5344CB8AC3E}">
        <p14:creationId xmlns:p14="http://schemas.microsoft.com/office/powerpoint/2010/main" val="1427215096"/>
      </p:ext>
    </p:extLst>
  </p:cSld>
  <p:clrMapOvr>
    <a:masterClrMapping/>
  </p:clrMapOvr>
  <mc:AlternateContent xmlns:mc="http://schemas.openxmlformats.org/markup-compatibility/2006" xmlns:p14="http://schemas.microsoft.com/office/powerpoint/2010/main">
    <mc:Choice Requires="p14">
      <p:transition spd="slow" p14:dur="1250">
        <p:fad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528" fill="hold" grpId="0" nodeType="withEffect">
                                  <p:stCondLst>
                                    <p:cond delay="0"/>
                                  </p:stCondLst>
                                  <p:childTnLst>
                                    <p:set>
                                      <p:cBhvr>
                                        <p:cTn id="6" dur="1" fill="hold">
                                          <p:stCondLst>
                                            <p:cond delay="0"/>
                                          </p:stCondLst>
                                        </p:cTn>
                                        <p:tgtEl>
                                          <p:spTgt spid="6">
                                            <p:bg/>
                                          </p:spTgt>
                                        </p:tgtEl>
                                        <p:attrNameLst>
                                          <p:attrName>style.visibility</p:attrName>
                                        </p:attrNameLst>
                                      </p:cBhvr>
                                      <p:to>
                                        <p:strVal val="visible"/>
                                      </p:to>
                                    </p:set>
                                    <p:anim calcmode="lin" valueType="num">
                                      <p:cBhvr>
                                        <p:cTn id="7" dur="500" fill="hold"/>
                                        <p:tgtEl>
                                          <p:spTgt spid="6">
                                            <p:bg/>
                                          </p:spTgt>
                                        </p:tgtEl>
                                        <p:attrNameLst>
                                          <p:attrName>ppt_w</p:attrName>
                                        </p:attrNameLst>
                                      </p:cBhvr>
                                      <p:tavLst>
                                        <p:tav tm="0">
                                          <p:val>
                                            <p:fltVal val="0"/>
                                          </p:val>
                                        </p:tav>
                                        <p:tav tm="100000">
                                          <p:val>
                                            <p:strVal val="#ppt_w"/>
                                          </p:val>
                                        </p:tav>
                                      </p:tavLst>
                                    </p:anim>
                                    <p:anim calcmode="lin" valueType="num">
                                      <p:cBhvr>
                                        <p:cTn id="8" dur="500" fill="hold"/>
                                        <p:tgtEl>
                                          <p:spTgt spid="6">
                                            <p:bg/>
                                          </p:spTgt>
                                        </p:tgtEl>
                                        <p:attrNameLst>
                                          <p:attrName>ppt_h</p:attrName>
                                        </p:attrNameLst>
                                      </p:cBhvr>
                                      <p:tavLst>
                                        <p:tav tm="0">
                                          <p:val>
                                            <p:fltVal val="0"/>
                                          </p:val>
                                        </p:tav>
                                        <p:tav tm="100000">
                                          <p:val>
                                            <p:strVal val="#ppt_h"/>
                                          </p:val>
                                        </p:tav>
                                      </p:tavLst>
                                    </p:anim>
                                    <p:animEffect transition="in" filter="fade">
                                      <p:cBhvr>
                                        <p:cTn id="9" dur="500"/>
                                        <p:tgtEl>
                                          <p:spTgt spid="6">
                                            <p:bg/>
                                          </p:spTgt>
                                        </p:tgtEl>
                                      </p:cBhvr>
                                    </p:animEffect>
                                    <p:anim calcmode="lin" valueType="num">
                                      <p:cBhvr>
                                        <p:cTn id="10" dur="500" fill="hold"/>
                                        <p:tgtEl>
                                          <p:spTgt spid="6">
                                            <p:bg/>
                                          </p:spTgt>
                                        </p:tgtEl>
                                        <p:attrNameLst>
                                          <p:attrName>ppt_x</p:attrName>
                                        </p:attrNameLst>
                                      </p:cBhvr>
                                      <p:tavLst>
                                        <p:tav tm="0">
                                          <p:val>
                                            <p:fltVal val="0.5"/>
                                          </p:val>
                                        </p:tav>
                                        <p:tav tm="100000">
                                          <p:val>
                                            <p:strVal val="#ppt_x"/>
                                          </p:val>
                                        </p:tav>
                                      </p:tavLst>
                                    </p:anim>
                                    <p:anim calcmode="lin" valueType="num">
                                      <p:cBhvr>
                                        <p:cTn id="11" dur="500" fill="hold"/>
                                        <p:tgtEl>
                                          <p:spTgt spid="6">
                                            <p:bg/>
                                          </p:spTgt>
                                        </p:tgtEl>
                                        <p:attrNameLst>
                                          <p:attrName>ppt_y</p:attrName>
                                        </p:attrNameLst>
                                      </p:cBhvr>
                                      <p:tavLst>
                                        <p:tav tm="0">
                                          <p:val>
                                            <p:fltVal val="0.5"/>
                                          </p:val>
                                        </p:tav>
                                        <p:tav tm="100000">
                                          <p:val>
                                            <p:strVal val="#ppt_y"/>
                                          </p:val>
                                        </p:tav>
                                      </p:tavLst>
                                    </p:anim>
                                  </p:childTnLst>
                                </p:cTn>
                              </p:par>
                              <p:par>
                                <p:cTn id="12" presetID="53" presetClass="entr" presetSubtype="528" fill="hold" grpId="0" nodeType="withEffect">
                                  <p:stCondLst>
                                    <p:cond delay="0"/>
                                  </p:stCondLst>
                                  <p:childTnLst>
                                    <p:set>
                                      <p:cBhvr>
                                        <p:cTn id="13" dur="1" fill="hold">
                                          <p:stCondLst>
                                            <p:cond delay="0"/>
                                          </p:stCondLst>
                                        </p:cTn>
                                        <p:tgtEl>
                                          <p:spTgt spid="6">
                                            <p:txEl>
                                              <p:pRg st="0" end="0"/>
                                            </p:txEl>
                                          </p:spTgt>
                                        </p:tgtEl>
                                        <p:attrNameLst>
                                          <p:attrName>style.visibility</p:attrName>
                                        </p:attrNameLst>
                                      </p:cBhvr>
                                      <p:to>
                                        <p:strVal val="visible"/>
                                      </p:to>
                                    </p:set>
                                    <p:anim calcmode="lin" valueType="num">
                                      <p:cBhvr>
                                        <p:cTn id="14" dur="500" fill="hold"/>
                                        <p:tgtEl>
                                          <p:spTgt spid="6">
                                            <p:txEl>
                                              <p:pRg st="0" end="0"/>
                                            </p:txEl>
                                          </p:spTgt>
                                        </p:tgtEl>
                                        <p:attrNameLst>
                                          <p:attrName>ppt_w</p:attrName>
                                        </p:attrNameLst>
                                      </p:cBhvr>
                                      <p:tavLst>
                                        <p:tav tm="0">
                                          <p:val>
                                            <p:fltVal val="0"/>
                                          </p:val>
                                        </p:tav>
                                        <p:tav tm="100000">
                                          <p:val>
                                            <p:strVal val="#ppt_w"/>
                                          </p:val>
                                        </p:tav>
                                      </p:tavLst>
                                    </p:anim>
                                    <p:anim calcmode="lin" valueType="num">
                                      <p:cBhvr>
                                        <p:cTn id="15" dur="500" fill="hold"/>
                                        <p:tgtEl>
                                          <p:spTgt spid="6">
                                            <p:txEl>
                                              <p:pRg st="0" end="0"/>
                                            </p:txEl>
                                          </p:spTgt>
                                        </p:tgtEl>
                                        <p:attrNameLst>
                                          <p:attrName>ppt_h</p:attrName>
                                        </p:attrNameLst>
                                      </p:cBhvr>
                                      <p:tavLst>
                                        <p:tav tm="0">
                                          <p:val>
                                            <p:fltVal val="0"/>
                                          </p:val>
                                        </p:tav>
                                        <p:tav tm="100000">
                                          <p:val>
                                            <p:strVal val="#ppt_h"/>
                                          </p:val>
                                        </p:tav>
                                      </p:tavLst>
                                    </p:anim>
                                    <p:animEffect transition="in" filter="fade">
                                      <p:cBhvr>
                                        <p:cTn id="16" dur="500"/>
                                        <p:tgtEl>
                                          <p:spTgt spid="6">
                                            <p:txEl>
                                              <p:pRg st="0" end="0"/>
                                            </p:txEl>
                                          </p:spTgt>
                                        </p:tgtEl>
                                      </p:cBhvr>
                                    </p:animEffect>
                                    <p:anim calcmode="lin" valueType="num">
                                      <p:cBhvr>
                                        <p:cTn id="17" dur="500" fill="hold"/>
                                        <p:tgtEl>
                                          <p:spTgt spid="6">
                                            <p:txEl>
                                              <p:pRg st="0" end="0"/>
                                            </p:txEl>
                                          </p:spTgt>
                                        </p:tgtEl>
                                        <p:attrNameLst>
                                          <p:attrName>ppt_x</p:attrName>
                                        </p:attrNameLst>
                                      </p:cBhvr>
                                      <p:tavLst>
                                        <p:tav tm="0">
                                          <p:val>
                                            <p:fltVal val="0.5"/>
                                          </p:val>
                                        </p:tav>
                                        <p:tav tm="100000">
                                          <p:val>
                                            <p:strVal val="#ppt_x"/>
                                          </p:val>
                                        </p:tav>
                                      </p:tavLst>
                                    </p:anim>
                                    <p:anim calcmode="lin" valueType="num">
                                      <p:cBhvr>
                                        <p:cTn id="18" dur="500" fill="hold"/>
                                        <p:tgtEl>
                                          <p:spTgt spid="6">
                                            <p:txEl>
                                              <p:pRg st="0" end="0"/>
                                            </p:txEl>
                                          </p:spTgt>
                                        </p:tgtEl>
                                        <p:attrNameLst>
                                          <p:attrName>ppt_y</p:attrName>
                                        </p:attrNameLst>
                                      </p:cBhvr>
                                      <p:tavLst>
                                        <p:tav tm="0">
                                          <p:val>
                                            <p:fltVal val="0.5"/>
                                          </p:val>
                                        </p:tav>
                                        <p:tav tm="100000">
                                          <p:val>
                                            <p:strVal val="#ppt_y"/>
                                          </p:val>
                                        </p:tav>
                                      </p:tavLst>
                                    </p:anim>
                                  </p:childTnLst>
                                </p:cTn>
                              </p:par>
                              <p:par>
                                <p:cTn id="19" presetID="53" presetClass="entr" presetSubtype="528" fill="hold" grpId="0" nodeType="withEffect">
                                  <p:stCondLst>
                                    <p:cond delay="0"/>
                                  </p:stCondLst>
                                  <p:childTnLst>
                                    <p:set>
                                      <p:cBhvr>
                                        <p:cTn id="20" dur="1" fill="hold">
                                          <p:stCondLst>
                                            <p:cond delay="0"/>
                                          </p:stCondLst>
                                        </p:cTn>
                                        <p:tgtEl>
                                          <p:spTgt spid="6">
                                            <p:txEl>
                                              <p:pRg st="1" end="1"/>
                                            </p:txEl>
                                          </p:spTgt>
                                        </p:tgtEl>
                                        <p:attrNameLst>
                                          <p:attrName>style.visibility</p:attrName>
                                        </p:attrNameLst>
                                      </p:cBhvr>
                                      <p:to>
                                        <p:strVal val="visible"/>
                                      </p:to>
                                    </p:set>
                                    <p:anim calcmode="lin" valueType="num">
                                      <p:cBhvr>
                                        <p:cTn id="21" dur="500" fill="hold"/>
                                        <p:tgtEl>
                                          <p:spTgt spid="6">
                                            <p:txEl>
                                              <p:pRg st="1" end="1"/>
                                            </p:txEl>
                                          </p:spTgt>
                                        </p:tgtEl>
                                        <p:attrNameLst>
                                          <p:attrName>ppt_w</p:attrName>
                                        </p:attrNameLst>
                                      </p:cBhvr>
                                      <p:tavLst>
                                        <p:tav tm="0">
                                          <p:val>
                                            <p:fltVal val="0"/>
                                          </p:val>
                                        </p:tav>
                                        <p:tav tm="100000">
                                          <p:val>
                                            <p:strVal val="#ppt_w"/>
                                          </p:val>
                                        </p:tav>
                                      </p:tavLst>
                                    </p:anim>
                                    <p:anim calcmode="lin" valueType="num">
                                      <p:cBhvr>
                                        <p:cTn id="22" dur="500" fill="hold"/>
                                        <p:tgtEl>
                                          <p:spTgt spid="6">
                                            <p:txEl>
                                              <p:pRg st="1" end="1"/>
                                            </p:txEl>
                                          </p:spTgt>
                                        </p:tgtEl>
                                        <p:attrNameLst>
                                          <p:attrName>ppt_h</p:attrName>
                                        </p:attrNameLst>
                                      </p:cBhvr>
                                      <p:tavLst>
                                        <p:tav tm="0">
                                          <p:val>
                                            <p:fltVal val="0"/>
                                          </p:val>
                                        </p:tav>
                                        <p:tav tm="100000">
                                          <p:val>
                                            <p:strVal val="#ppt_h"/>
                                          </p:val>
                                        </p:tav>
                                      </p:tavLst>
                                    </p:anim>
                                    <p:animEffect transition="in" filter="fade">
                                      <p:cBhvr>
                                        <p:cTn id="23" dur="500"/>
                                        <p:tgtEl>
                                          <p:spTgt spid="6">
                                            <p:txEl>
                                              <p:pRg st="1" end="1"/>
                                            </p:txEl>
                                          </p:spTgt>
                                        </p:tgtEl>
                                      </p:cBhvr>
                                    </p:animEffect>
                                    <p:anim calcmode="lin" valueType="num">
                                      <p:cBhvr>
                                        <p:cTn id="24" dur="500" fill="hold"/>
                                        <p:tgtEl>
                                          <p:spTgt spid="6">
                                            <p:txEl>
                                              <p:pRg st="1" end="1"/>
                                            </p:txEl>
                                          </p:spTgt>
                                        </p:tgtEl>
                                        <p:attrNameLst>
                                          <p:attrName>ppt_x</p:attrName>
                                        </p:attrNameLst>
                                      </p:cBhvr>
                                      <p:tavLst>
                                        <p:tav tm="0">
                                          <p:val>
                                            <p:fltVal val="0.5"/>
                                          </p:val>
                                        </p:tav>
                                        <p:tav tm="100000">
                                          <p:val>
                                            <p:strVal val="#ppt_x"/>
                                          </p:val>
                                        </p:tav>
                                      </p:tavLst>
                                    </p:anim>
                                    <p:anim calcmode="lin" valueType="num">
                                      <p:cBhvr>
                                        <p:cTn id="25" dur="500" fill="hold"/>
                                        <p:tgtEl>
                                          <p:spTgt spid="6">
                                            <p:txEl>
                                              <p:pRg st="1" end="1"/>
                                            </p:txEl>
                                          </p:spTgt>
                                        </p:tgtEl>
                                        <p:attrNameLst>
                                          <p:attrName>ppt_y</p:attrName>
                                        </p:attrNameLst>
                                      </p:cBhvr>
                                      <p:tavLst>
                                        <p:tav tm="0">
                                          <p:val>
                                            <p:fltVal val="0.5"/>
                                          </p:val>
                                        </p:tav>
                                        <p:tav tm="100000">
                                          <p:val>
                                            <p:strVal val="#ppt_y"/>
                                          </p:val>
                                        </p:tav>
                                      </p:tavLst>
                                    </p:anim>
                                  </p:childTnLst>
                                </p:cTn>
                              </p:par>
                              <p:par>
                                <p:cTn id="26" presetID="53" presetClass="entr" presetSubtype="528" fill="hold" grpId="0" nodeType="withEffect">
                                  <p:stCondLst>
                                    <p:cond delay="0"/>
                                  </p:stCondLst>
                                  <p:childTnLst>
                                    <p:set>
                                      <p:cBhvr>
                                        <p:cTn id="27" dur="1" fill="hold">
                                          <p:stCondLst>
                                            <p:cond delay="0"/>
                                          </p:stCondLst>
                                        </p:cTn>
                                        <p:tgtEl>
                                          <p:spTgt spid="6">
                                            <p:txEl>
                                              <p:pRg st="2" end="2"/>
                                            </p:txEl>
                                          </p:spTgt>
                                        </p:tgtEl>
                                        <p:attrNameLst>
                                          <p:attrName>style.visibility</p:attrName>
                                        </p:attrNameLst>
                                      </p:cBhvr>
                                      <p:to>
                                        <p:strVal val="visible"/>
                                      </p:to>
                                    </p:set>
                                    <p:anim calcmode="lin" valueType="num">
                                      <p:cBhvr>
                                        <p:cTn id="28" dur="500" fill="hold"/>
                                        <p:tgtEl>
                                          <p:spTgt spid="6">
                                            <p:txEl>
                                              <p:pRg st="2" end="2"/>
                                            </p:txEl>
                                          </p:spTgt>
                                        </p:tgtEl>
                                        <p:attrNameLst>
                                          <p:attrName>ppt_w</p:attrName>
                                        </p:attrNameLst>
                                      </p:cBhvr>
                                      <p:tavLst>
                                        <p:tav tm="0">
                                          <p:val>
                                            <p:fltVal val="0"/>
                                          </p:val>
                                        </p:tav>
                                        <p:tav tm="100000">
                                          <p:val>
                                            <p:strVal val="#ppt_w"/>
                                          </p:val>
                                        </p:tav>
                                      </p:tavLst>
                                    </p:anim>
                                    <p:anim calcmode="lin" valueType="num">
                                      <p:cBhvr>
                                        <p:cTn id="29" dur="500" fill="hold"/>
                                        <p:tgtEl>
                                          <p:spTgt spid="6">
                                            <p:txEl>
                                              <p:pRg st="2" end="2"/>
                                            </p:txEl>
                                          </p:spTgt>
                                        </p:tgtEl>
                                        <p:attrNameLst>
                                          <p:attrName>ppt_h</p:attrName>
                                        </p:attrNameLst>
                                      </p:cBhvr>
                                      <p:tavLst>
                                        <p:tav tm="0">
                                          <p:val>
                                            <p:fltVal val="0"/>
                                          </p:val>
                                        </p:tav>
                                        <p:tav tm="100000">
                                          <p:val>
                                            <p:strVal val="#ppt_h"/>
                                          </p:val>
                                        </p:tav>
                                      </p:tavLst>
                                    </p:anim>
                                    <p:animEffect transition="in" filter="fade">
                                      <p:cBhvr>
                                        <p:cTn id="30" dur="500"/>
                                        <p:tgtEl>
                                          <p:spTgt spid="6">
                                            <p:txEl>
                                              <p:pRg st="2" end="2"/>
                                            </p:txEl>
                                          </p:spTgt>
                                        </p:tgtEl>
                                      </p:cBhvr>
                                    </p:animEffect>
                                    <p:anim calcmode="lin" valueType="num">
                                      <p:cBhvr>
                                        <p:cTn id="31" dur="500" fill="hold"/>
                                        <p:tgtEl>
                                          <p:spTgt spid="6">
                                            <p:txEl>
                                              <p:pRg st="2" end="2"/>
                                            </p:txEl>
                                          </p:spTgt>
                                        </p:tgtEl>
                                        <p:attrNameLst>
                                          <p:attrName>ppt_x</p:attrName>
                                        </p:attrNameLst>
                                      </p:cBhvr>
                                      <p:tavLst>
                                        <p:tav tm="0">
                                          <p:val>
                                            <p:fltVal val="0.5"/>
                                          </p:val>
                                        </p:tav>
                                        <p:tav tm="100000">
                                          <p:val>
                                            <p:strVal val="#ppt_x"/>
                                          </p:val>
                                        </p:tav>
                                      </p:tavLst>
                                    </p:anim>
                                    <p:anim calcmode="lin" valueType="num">
                                      <p:cBhvr>
                                        <p:cTn id="32" dur="500" fill="hold"/>
                                        <p:tgtEl>
                                          <p:spTgt spid="6">
                                            <p:txEl>
                                              <p:pRg st="2" end="2"/>
                                            </p:txEl>
                                          </p:spTgt>
                                        </p:tgtEl>
                                        <p:attrNameLst>
                                          <p:attrName>ppt_y</p:attrName>
                                        </p:attrNameLst>
                                      </p:cBhvr>
                                      <p:tavLst>
                                        <p:tav tm="0">
                                          <p:val>
                                            <p:fltVal val="0.5"/>
                                          </p:val>
                                        </p:tav>
                                        <p:tav tm="100000">
                                          <p:val>
                                            <p:strVal val="#ppt_y"/>
                                          </p:val>
                                        </p:tav>
                                      </p:tavLst>
                                    </p:anim>
                                  </p:childTnLst>
                                </p:cTn>
                              </p:par>
                              <p:par>
                                <p:cTn id="33" presetID="53" presetClass="entr" presetSubtype="528" fill="hold" grpId="0" nodeType="withEffect">
                                  <p:stCondLst>
                                    <p:cond delay="0"/>
                                  </p:stCondLst>
                                  <p:childTnLst>
                                    <p:set>
                                      <p:cBhvr>
                                        <p:cTn id="34" dur="1" fill="hold">
                                          <p:stCondLst>
                                            <p:cond delay="0"/>
                                          </p:stCondLst>
                                        </p:cTn>
                                        <p:tgtEl>
                                          <p:spTgt spid="20">
                                            <p:bg/>
                                          </p:spTgt>
                                        </p:tgtEl>
                                        <p:attrNameLst>
                                          <p:attrName>style.visibility</p:attrName>
                                        </p:attrNameLst>
                                      </p:cBhvr>
                                      <p:to>
                                        <p:strVal val="visible"/>
                                      </p:to>
                                    </p:set>
                                    <p:anim calcmode="lin" valueType="num">
                                      <p:cBhvr>
                                        <p:cTn id="35" dur="500" fill="hold"/>
                                        <p:tgtEl>
                                          <p:spTgt spid="20">
                                            <p:bg/>
                                          </p:spTgt>
                                        </p:tgtEl>
                                        <p:attrNameLst>
                                          <p:attrName>ppt_w</p:attrName>
                                        </p:attrNameLst>
                                      </p:cBhvr>
                                      <p:tavLst>
                                        <p:tav tm="0">
                                          <p:val>
                                            <p:fltVal val="0"/>
                                          </p:val>
                                        </p:tav>
                                        <p:tav tm="100000">
                                          <p:val>
                                            <p:strVal val="#ppt_w"/>
                                          </p:val>
                                        </p:tav>
                                      </p:tavLst>
                                    </p:anim>
                                    <p:anim calcmode="lin" valueType="num">
                                      <p:cBhvr>
                                        <p:cTn id="36" dur="500" fill="hold"/>
                                        <p:tgtEl>
                                          <p:spTgt spid="20">
                                            <p:bg/>
                                          </p:spTgt>
                                        </p:tgtEl>
                                        <p:attrNameLst>
                                          <p:attrName>ppt_h</p:attrName>
                                        </p:attrNameLst>
                                      </p:cBhvr>
                                      <p:tavLst>
                                        <p:tav tm="0">
                                          <p:val>
                                            <p:fltVal val="0"/>
                                          </p:val>
                                        </p:tav>
                                        <p:tav tm="100000">
                                          <p:val>
                                            <p:strVal val="#ppt_h"/>
                                          </p:val>
                                        </p:tav>
                                      </p:tavLst>
                                    </p:anim>
                                    <p:animEffect transition="in" filter="fade">
                                      <p:cBhvr>
                                        <p:cTn id="37" dur="500"/>
                                        <p:tgtEl>
                                          <p:spTgt spid="20">
                                            <p:bg/>
                                          </p:spTgt>
                                        </p:tgtEl>
                                      </p:cBhvr>
                                    </p:animEffect>
                                    <p:anim calcmode="lin" valueType="num">
                                      <p:cBhvr>
                                        <p:cTn id="38" dur="500" fill="hold"/>
                                        <p:tgtEl>
                                          <p:spTgt spid="20">
                                            <p:bg/>
                                          </p:spTgt>
                                        </p:tgtEl>
                                        <p:attrNameLst>
                                          <p:attrName>ppt_x</p:attrName>
                                        </p:attrNameLst>
                                      </p:cBhvr>
                                      <p:tavLst>
                                        <p:tav tm="0">
                                          <p:val>
                                            <p:fltVal val="0.5"/>
                                          </p:val>
                                        </p:tav>
                                        <p:tav tm="100000">
                                          <p:val>
                                            <p:strVal val="#ppt_x"/>
                                          </p:val>
                                        </p:tav>
                                      </p:tavLst>
                                    </p:anim>
                                    <p:anim calcmode="lin" valueType="num">
                                      <p:cBhvr>
                                        <p:cTn id="39" dur="500" fill="hold"/>
                                        <p:tgtEl>
                                          <p:spTgt spid="20">
                                            <p:bg/>
                                          </p:spTgt>
                                        </p:tgtEl>
                                        <p:attrNameLst>
                                          <p:attrName>ppt_y</p:attrName>
                                        </p:attrNameLst>
                                      </p:cBhvr>
                                      <p:tavLst>
                                        <p:tav tm="0">
                                          <p:val>
                                            <p:fltVal val="0.5"/>
                                          </p:val>
                                        </p:tav>
                                        <p:tav tm="100000">
                                          <p:val>
                                            <p:strVal val="#ppt_y"/>
                                          </p:val>
                                        </p:tav>
                                      </p:tavLst>
                                    </p:anim>
                                  </p:childTnLst>
                                </p:cTn>
                              </p:par>
                              <p:par>
                                <p:cTn id="40" presetID="53" presetClass="entr" presetSubtype="528" fill="hold" grpId="0" nodeType="withEffect">
                                  <p:stCondLst>
                                    <p:cond delay="0"/>
                                  </p:stCondLst>
                                  <p:childTnLst>
                                    <p:set>
                                      <p:cBhvr>
                                        <p:cTn id="41" dur="1" fill="hold">
                                          <p:stCondLst>
                                            <p:cond delay="0"/>
                                          </p:stCondLst>
                                        </p:cTn>
                                        <p:tgtEl>
                                          <p:spTgt spid="20">
                                            <p:txEl>
                                              <p:pRg st="0" end="0"/>
                                            </p:txEl>
                                          </p:spTgt>
                                        </p:tgtEl>
                                        <p:attrNameLst>
                                          <p:attrName>style.visibility</p:attrName>
                                        </p:attrNameLst>
                                      </p:cBhvr>
                                      <p:to>
                                        <p:strVal val="visible"/>
                                      </p:to>
                                    </p:set>
                                    <p:anim calcmode="lin" valueType="num">
                                      <p:cBhvr>
                                        <p:cTn id="42" dur="500" fill="hold"/>
                                        <p:tgtEl>
                                          <p:spTgt spid="20">
                                            <p:txEl>
                                              <p:pRg st="0" end="0"/>
                                            </p:txEl>
                                          </p:spTgt>
                                        </p:tgtEl>
                                        <p:attrNameLst>
                                          <p:attrName>ppt_w</p:attrName>
                                        </p:attrNameLst>
                                      </p:cBhvr>
                                      <p:tavLst>
                                        <p:tav tm="0">
                                          <p:val>
                                            <p:fltVal val="0"/>
                                          </p:val>
                                        </p:tav>
                                        <p:tav tm="100000">
                                          <p:val>
                                            <p:strVal val="#ppt_w"/>
                                          </p:val>
                                        </p:tav>
                                      </p:tavLst>
                                    </p:anim>
                                    <p:anim calcmode="lin" valueType="num">
                                      <p:cBhvr>
                                        <p:cTn id="43" dur="500" fill="hold"/>
                                        <p:tgtEl>
                                          <p:spTgt spid="20">
                                            <p:txEl>
                                              <p:pRg st="0" end="0"/>
                                            </p:txEl>
                                          </p:spTgt>
                                        </p:tgtEl>
                                        <p:attrNameLst>
                                          <p:attrName>ppt_h</p:attrName>
                                        </p:attrNameLst>
                                      </p:cBhvr>
                                      <p:tavLst>
                                        <p:tav tm="0">
                                          <p:val>
                                            <p:fltVal val="0"/>
                                          </p:val>
                                        </p:tav>
                                        <p:tav tm="100000">
                                          <p:val>
                                            <p:strVal val="#ppt_h"/>
                                          </p:val>
                                        </p:tav>
                                      </p:tavLst>
                                    </p:anim>
                                    <p:animEffect transition="in" filter="fade">
                                      <p:cBhvr>
                                        <p:cTn id="44" dur="500"/>
                                        <p:tgtEl>
                                          <p:spTgt spid="20">
                                            <p:txEl>
                                              <p:pRg st="0" end="0"/>
                                            </p:txEl>
                                          </p:spTgt>
                                        </p:tgtEl>
                                      </p:cBhvr>
                                    </p:animEffect>
                                    <p:anim calcmode="lin" valueType="num">
                                      <p:cBhvr>
                                        <p:cTn id="45" dur="500" fill="hold"/>
                                        <p:tgtEl>
                                          <p:spTgt spid="20">
                                            <p:txEl>
                                              <p:pRg st="0" end="0"/>
                                            </p:txEl>
                                          </p:spTgt>
                                        </p:tgtEl>
                                        <p:attrNameLst>
                                          <p:attrName>ppt_x</p:attrName>
                                        </p:attrNameLst>
                                      </p:cBhvr>
                                      <p:tavLst>
                                        <p:tav tm="0">
                                          <p:val>
                                            <p:fltVal val="0.5"/>
                                          </p:val>
                                        </p:tav>
                                        <p:tav tm="100000">
                                          <p:val>
                                            <p:strVal val="#ppt_x"/>
                                          </p:val>
                                        </p:tav>
                                      </p:tavLst>
                                    </p:anim>
                                    <p:anim calcmode="lin" valueType="num">
                                      <p:cBhvr>
                                        <p:cTn id="46" dur="500" fill="hold"/>
                                        <p:tgtEl>
                                          <p:spTgt spid="20">
                                            <p:txEl>
                                              <p:pRg st="0" end="0"/>
                                            </p:txEl>
                                          </p:spTgt>
                                        </p:tgtEl>
                                        <p:attrNameLst>
                                          <p:attrName>ppt_y</p:attrName>
                                        </p:attrNameLst>
                                      </p:cBhvr>
                                      <p:tavLst>
                                        <p:tav tm="0">
                                          <p:val>
                                            <p:fltVal val="0.5"/>
                                          </p:val>
                                        </p:tav>
                                        <p:tav tm="100000">
                                          <p:val>
                                            <p:strVal val="#ppt_y"/>
                                          </p:val>
                                        </p:tav>
                                      </p:tavLst>
                                    </p:anim>
                                  </p:childTnLst>
                                </p:cTn>
                              </p:par>
                              <p:par>
                                <p:cTn id="47" presetID="53" presetClass="entr" presetSubtype="528" fill="hold" grpId="0" nodeType="withEffect">
                                  <p:stCondLst>
                                    <p:cond delay="0"/>
                                  </p:stCondLst>
                                  <p:childTnLst>
                                    <p:set>
                                      <p:cBhvr>
                                        <p:cTn id="48" dur="1" fill="hold">
                                          <p:stCondLst>
                                            <p:cond delay="0"/>
                                          </p:stCondLst>
                                        </p:cTn>
                                        <p:tgtEl>
                                          <p:spTgt spid="21">
                                            <p:bg/>
                                          </p:spTgt>
                                        </p:tgtEl>
                                        <p:attrNameLst>
                                          <p:attrName>style.visibility</p:attrName>
                                        </p:attrNameLst>
                                      </p:cBhvr>
                                      <p:to>
                                        <p:strVal val="visible"/>
                                      </p:to>
                                    </p:set>
                                    <p:anim calcmode="lin" valueType="num">
                                      <p:cBhvr>
                                        <p:cTn id="49" dur="500" fill="hold"/>
                                        <p:tgtEl>
                                          <p:spTgt spid="21">
                                            <p:bg/>
                                          </p:spTgt>
                                        </p:tgtEl>
                                        <p:attrNameLst>
                                          <p:attrName>ppt_w</p:attrName>
                                        </p:attrNameLst>
                                      </p:cBhvr>
                                      <p:tavLst>
                                        <p:tav tm="0">
                                          <p:val>
                                            <p:fltVal val="0"/>
                                          </p:val>
                                        </p:tav>
                                        <p:tav tm="100000">
                                          <p:val>
                                            <p:strVal val="#ppt_w"/>
                                          </p:val>
                                        </p:tav>
                                      </p:tavLst>
                                    </p:anim>
                                    <p:anim calcmode="lin" valueType="num">
                                      <p:cBhvr>
                                        <p:cTn id="50" dur="500" fill="hold"/>
                                        <p:tgtEl>
                                          <p:spTgt spid="21">
                                            <p:bg/>
                                          </p:spTgt>
                                        </p:tgtEl>
                                        <p:attrNameLst>
                                          <p:attrName>ppt_h</p:attrName>
                                        </p:attrNameLst>
                                      </p:cBhvr>
                                      <p:tavLst>
                                        <p:tav tm="0">
                                          <p:val>
                                            <p:fltVal val="0"/>
                                          </p:val>
                                        </p:tav>
                                        <p:tav tm="100000">
                                          <p:val>
                                            <p:strVal val="#ppt_h"/>
                                          </p:val>
                                        </p:tav>
                                      </p:tavLst>
                                    </p:anim>
                                    <p:animEffect transition="in" filter="fade">
                                      <p:cBhvr>
                                        <p:cTn id="51" dur="500"/>
                                        <p:tgtEl>
                                          <p:spTgt spid="21">
                                            <p:bg/>
                                          </p:spTgt>
                                        </p:tgtEl>
                                      </p:cBhvr>
                                    </p:animEffect>
                                    <p:anim calcmode="lin" valueType="num">
                                      <p:cBhvr>
                                        <p:cTn id="52" dur="500" fill="hold"/>
                                        <p:tgtEl>
                                          <p:spTgt spid="21">
                                            <p:bg/>
                                          </p:spTgt>
                                        </p:tgtEl>
                                        <p:attrNameLst>
                                          <p:attrName>ppt_x</p:attrName>
                                        </p:attrNameLst>
                                      </p:cBhvr>
                                      <p:tavLst>
                                        <p:tav tm="0">
                                          <p:val>
                                            <p:fltVal val="0.5"/>
                                          </p:val>
                                        </p:tav>
                                        <p:tav tm="100000">
                                          <p:val>
                                            <p:strVal val="#ppt_x"/>
                                          </p:val>
                                        </p:tav>
                                      </p:tavLst>
                                    </p:anim>
                                    <p:anim calcmode="lin" valueType="num">
                                      <p:cBhvr>
                                        <p:cTn id="53" dur="500" fill="hold"/>
                                        <p:tgtEl>
                                          <p:spTgt spid="21">
                                            <p:bg/>
                                          </p:spTgt>
                                        </p:tgtEl>
                                        <p:attrNameLst>
                                          <p:attrName>ppt_y</p:attrName>
                                        </p:attrNameLst>
                                      </p:cBhvr>
                                      <p:tavLst>
                                        <p:tav tm="0">
                                          <p:val>
                                            <p:fltVal val="0.5"/>
                                          </p:val>
                                        </p:tav>
                                        <p:tav tm="100000">
                                          <p:val>
                                            <p:strVal val="#ppt_y"/>
                                          </p:val>
                                        </p:tav>
                                      </p:tavLst>
                                    </p:anim>
                                  </p:childTnLst>
                                </p:cTn>
                              </p:par>
                              <p:par>
                                <p:cTn id="54" presetID="53" presetClass="entr" presetSubtype="528" fill="hold" grpId="0" nodeType="withEffect">
                                  <p:stCondLst>
                                    <p:cond delay="0"/>
                                  </p:stCondLst>
                                  <p:childTnLst>
                                    <p:set>
                                      <p:cBhvr>
                                        <p:cTn id="55" dur="1" fill="hold">
                                          <p:stCondLst>
                                            <p:cond delay="0"/>
                                          </p:stCondLst>
                                        </p:cTn>
                                        <p:tgtEl>
                                          <p:spTgt spid="21">
                                            <p:txEl>
                                              <p:pRg st="0" end="0"/>
                                            </p:txEl>
                                          </p:spTgt>
                                        </p:tgtEl>
                                        <p:attrNameLst>
                                          <p:attrName>style.visibility</p:attrName>
                                        </p:attrNameLst>
                                      </p:cBhvr>
                                      <p:to>
                                        <p:strVal val="visible"/>
                                      </p:to>
                                    </p:set>
                                    <p:anim calcmode="lin" valueType="num">
                                      <p:cBhvr>
                                        <p:cTn id="56" dur="500" fill="hold"/>
                                        <p:tgtEl>
                                          <p:spTgt spid="21">
                                            <p:txEl>
                                              <p:pRg st="0" end="0"/>
                                            </p:txEl>
                                          </p:spTgt>
                                        </p:tgtEl>
                                        <p:attrNameLst>
                                          <p:attrName>ppt_w</p:attrName>
                                        </p:attrNameLst>
                                      </p:cBhvr>
                                      <p:tavLst>
                                        <p:tav tm="0">
                                          <p:val>
                                            <p:fltVal val="0"/>
                                          </p:val>
                                        </p:tav>
                                        <p:tav tm="100000">
                                          <p:val>
                                            <p:strVal val="#ppt_w"/>
                                          </p:val>
                                        </p:tav>
                                      </p:tavLst>
                                    </p:anim>
                                    <p:anim calcmode="lin" valueType="num">
                                      <p:cBhvr>
                                        <p:cTn id="57" dur="500" fill="hold"/>
                                        <p:tgtEl>
                                          <p:spTgt spid="21">
                                            <p:txEl>
                                              <p:pRg st="0" end="0"/>
                                            </p:txEl>
                                          </p:spTgt>
                                        </p:tgtEl>
                                        <p:attrNameLst>
                                          <p:attrName>ppt_h</p:attrName>
                                        </p:attrNameLst>
                                      </p:cBhvr>
                                      <p:tavLst>
                                        <p:tav tm="0">
                                          <p:val>
                                            <p:fltVal val="0"/>
                                          </p:val>
                                        </p:tav>
                                        <p:tav tm="100000">
                                          <p:val>
                                            <p:strVal val="#ppt_h"/>
                                          </p:val>
                                        </p:tav>
                                      </p:tavLst>
                                    </p:anim>
                                    <p:animEffect transition="in" filter="fade">
                                      <p:cBhvr>
                                        <p:cTn id="58" dur="500"/>
                                        <p:tgtEl>
                                          <p:spTgt spid="21">
                                            <p:txEl>
                                              <p:pRg st="0" end="0"/>
                                            </p:txEl>
                                          </p:spTgt>
                                        </p:tgtEl>
                                      </p:cBhvr>
                                    </p:animEffect>
                                    <p:anim calcmode="lin" valueType="num">
                                      <p:cBhvr>
                                        <p:cTn id="59" dur="500" fill="hold"/>
                                        <p:tgtEl>
                                          <p:spTgt spid="21">
                                            <p:txEl>
                                              <p:pRg st="0" end="0"/>
                                            </p:txEl>
                                          </p:spTgt>
                                        </p:tgtEl>
                                        <p:attrNameLst>
                                          <p:attrName>ppt_x</p:attrName>
                                        </p:attrNameLst>
                                      </p:cBhvr>
                                      <p:tavLst>
                                        <p:tav tm="0">
                                          <p:val>
                                            <p:fltVal val="0.5"/>
                                          </p:val>
                                        </p:tav>
                                        <p:tav tm="100000">
                                          <p:val>
                                            <p:strVal val="#ppt_x"/>
                                          </p:val>
                                        </p:tav>
                                      </p:tavLst>
                                    </p:anim>
                                    <p:anim calcmode="lin" valueType="num">
                                      <p:cBhvr>
                                        <p:cTn id="60" dur="500" fill="hold"/>
                                        <p:tgtEl>
                                          <p:spTgt spid="21">
                                            <p:txEl>
                                              <p:pRg st="0" end="0"/>
                                            </p:txEl>
                                          </p:spTgt>
                                        </p:tgtEl>
                                        <p:attrNameLst>
                                          <p:attrName>ppt_y</p:attrName>
                                        </p:attrNameLst>
                                      </p:cBhvr>
                                      <p:tavLst>
                                        <p:tav tm="0">
                                          <p:val>
                                            <p:fltVal val="0.5"/>
                                          </p:val>
                                        </p:tav>
                                        <p:tav tm="100000">
                                          <p:val>
                                            <p:strVal val="#ppt_y"/>
                                          </p:val>
                                        </p:tav>
                                      </p:tavLst>
                                    </p:anim>
                                  </p:childTnLst>
                                </p:cTn>
                              </p:par>
                              <p:par>
                                <p:cTn id="61" presetID="53" presetClass="entr" presetSubtype="528" fill="hold" grpId="0" nodeType="withEffect">
                                  <p:stCondLst>
                                    <p:cond delay="0"/>
                                  </p:stCondLst>
                                  <p:childTnLst>
                                    <p:set>
                                      <p:cBhvr>
                                        <p:cTn id="62" dur="1" fill="hold">
                                          <p:stCondLst>
                                            <p:cond delay="0"/>
                                          </p:stCondLst>
                                        </p:cTn>
                                        <p:tgtEl>
                                          <p:spTgt spid="22">
                                            <p:bg/>
                                          </p:spTgt>
                                        </p:tgtEl>
                                        <p:attrNameLst>
                                          <p:attrName>style.visibility</p:attrName>
                                        </p:attrNameLst>
                                      </p:cBhvr>
                                      <p:to>
                                        <p:strVal val="visible"/>
                                      </p:to>
                                    </p:set>
                                    <p:anim calcmode="lin" valueType="num">
                                      <p:cBhvr>
                                        <p:cTn id="63" dur="500" fill="hold"/>
                                        <p:tgtEl>
                                          <p:spTgt spid="22">
                                            <p:bg/>
                                          </p:spTgt>
                                        </p:tgtEl>
                                        <p:attrNameLst>
                                          <p:attrName>ppt_w</p:attrName>
                                        </p:attrNameLst>
                                      </p:cBhvr>
                                      <p:tavLst>
                                        <p:tav tm="0">
                                          <p:val>
                                            <p:fltVal val="0"/>
                                          </p:val>
                                        </p:tav>
                                        <p:tav tm="100000">
                                          <p:val>
                                            <p:strVal val="#ppt_w"/>
                                          </p:val>
                                        </p:tav>
                                      </p:tavLst>
                                    </p:anim>
                                    <p:anim calcmode="lin" valueType="num">
                                      <p:cBhvr>
                                        <p:cTn id="64" dur="500" fill="hold"/>
                                        <p:tgtEl>
                                          <p:spTgt spid="22">
                                            <p:bg/>
                                          </p:spTgt>
                                        </p:tgtEl>
                                        <p:attrNameLst>
                                          <p:attrName>ppt_h</p:attrName>
                                        </p:attrNameLst>
                                      </p:cBhvr>
                                      <p:tavLst>
                                        <p:tav tm="0">
                                          <p:val>
                                            <p:fltVal val="0"/>
                                          </p:val>
                                        </p:tav>
                                        <p:tav tm="100000">
                                          <p:val>
                                            <p:strVal val="#ppt_h"/>
                                          </p:val>
                                        </p:tav>
                                      </p:tavLst>
                                    </p:anim>
                                    <p:animEffect transition="in" filter="fade">
                                      <p:cBhvr>
                                        <p:cTn id="65" dur="500"/>
                                        <p:tgtEl>
                                          <p:spTgt spid="22">
                                            <p:bg/>
                                          </p:spTgt>
                                        </p:tgtEl>
                                      </p:cBhvr>
                                    </p:animEffect>
                                    <p:anim calcmode="lin" valueType="num">
                                      <p:cBhvr>
                                        <p:cTn id="66" dur="500" fill="hold"/>
                                        <p:tgtEl>
                                          <p:spTgt spid="22">
                                            <p:bg/>
                                          </p:spTgt>
                                        </p:tgtEl>
                                        <p:attrNameLst>
                                          <p:attrName>ppt_x</p:attrName>
                                        </p:attrNameLst>
                                      </p:cBhvr>
                                      <p:tavLst>
                                        <p:tav tm="0">
                                          <p:val>
                                            <p:fltVal val="0.5"/>
                                          </p:val>
                                        </p:tav>
                                        <p:tav tm="100000">
                                          <p:val>
                                            <p:strVal val="#ppt_x"/>
                                          </p:val>
                                        </p:tav>
                                      </p:tavLst>
                                    </p:anim>
                                    <p:anim calcmode="lin" valueType="num">
                                      <p:cBhvr>
                                        <p:cTn id="67" dur="500" fill="hold"/>
                                        <p:tgtEl>
                                          <p:spTgt spid="22">
                                            <p:bg/>
                                          </p:spTgt>
                                        </p:tgtEl>
                                        <p:attrNameLst>
                                          <p:attrName>ppt_y</p:attrName>
                                        </p:attrNameLst>
                                      </p:cBhvr>
                                      <p:tavLst>
                                        <p:tav tm="0">
                                          <p:val>
                                            <p:fltVal val="0.5"/>
                                          </p:val>
                                        </p:tav>
                                        <p:tav tm="100000">
                                          <p:val>
                                            <p:strVal val="#ppt_y"/>
                                          </p:val>
                                        </p:tav>
                                      </p:tavLst>
                                    </p:anim>
                                  </p:childTnLst>
                                </p:cTn>
                              </p:par>
                              <p:par>
                                <p:cTn id="68" presetID="53" presetClass="entr" presetSubtype="528" fill="hold" grpId="0" nodeType="withEffect">
                                  <p:stCondLst>
                                    <p:cond delay="0"/>
                                  </p:stCondLst>
                                  <p:childTnLst>
                                    <p:set>
                                      <p:cBhvr>
                                        <p:cTn id="69" dur="1" fill="hold">
                                          <p:stCondLst>
                                            <p:cond delay="0"/>
                                          </p:stCondLst>
                                        </p:cTn>
                                        <p:tgtEl>
                                          <p:spTgt spid="22">
                                            <p:txEl>
                                              <p:pRg st="0" end="0"/>
                                            </p:txEl>
                                          </p:spTgt>
                                        </p:tgtEl>
                                        <p:attrNameLst>
                                          <p:attrName>style.visibility</p:attrName>
                                        </p:attrNameLst>
                                      </p:cBhvr>
                                      <p:to>
                                        <p:strVal val="visible"/>
                                      </p:to>
                                    </p:set>
                                    <p:anim calcmode="lin" valueType="num">
                                      <p:cBhvr>
                                        <p:cTn id="70" dur="500" fill="hold"/>
                                        <p:tgtEl>
                                          <p:spTgt spid="22">
                                            <p:txEl>
                                              <p:pRg st="0" end="0"/>
                                            </p:txEl>
                                          </p:spTgt>
                                        </p:tgtEl>
                                        <p:attrNameLst>
                                          <p:attrName>ppt_w</p:attrName>
                                        </p:attrNameLst>
                                      </p:cBhvr>
                                      <p:tavLst>
                                        <p:tav tm="0">
                                          <p:val>
                                            <p:fltVal val="0"/>
                                          </p:val>
                                        </p:tav>
                                        <p:tav tm="100000">
                                          <p:val>
                                            <p:strVal val="#ppt_w"/>
                                          </p:val>
                                        </p:tav>
                                      </p:tavLst>
                                    </p:anim>
                                    <p:anim calcmode="lin" valueType="num">
                                      <p:cBhvr>
                                        <p:cTn id="71" dur="500" fill="hold"/>
                                        <p:tgtEl>
                                          <p:spTgt spid="22">
                                            <p:txEl>
                                              <p:pRg st="0" end="0"/>
                                            </p:txEl>
                                          </p:spTgt>
                                        </p:tgtEl>
                                        <p:attrNameLst>
                                          <p:attrName>ppt_h</p:attrName>
                                        </p:attrNameLst>
                                      </p:cBhvr>
                                      <p:tavLst>
                                        <p:tav tm="0">
                                          <p:val>
                                            <p:fltVal val="0"/>
                                          </p:val>
                                        </p:tav>
                                        <p:tav tm="100000">
                                          <p:val>
                                            <p:strVal val="#ppt_h"/>
                                          </p:val>
                                        </p:tav>
                                      </p:tavLst>
                                    </p:anim>
                                    <p:animEffect transition="in" filter="fade">
                                      <p:cBhvr>
                                        <p:cTn id="72" dur="500"/>
                                        <p:tgtEl>
                                          <p:spTgt spid="22">
                                            <p:txEl>
                                              <p:pRg st="0" end="0"/>
                                            </p:txEl>
                                          </p:spTgt>
                                        </p:tgtEl>
                                      </p:cBhvr>
                                    </p:animEffect>
                                    <p:anim calcmode="lin" valueType="num">
                                      <p:cBhvr>
                                        <p:cTn id="73" dur="500" fill="hold"/>
                                        <p:tgtEl>
                                          <p:spTgt spid="22">
                                            <p:txEl>
                                              <p:pRg st="0" end="0"/>
                                            </p:txEl>
                                          </p:spTgt>
                                        </p:tgtEl>
                                        <p:attrNameLst>
                                          <p:attrName>ppt_x</p:attrName>
                                        </p:attrNameLst>
                                      </p:cBhvr>
                                      <p:tavLst>
                                        <p:tav tm="0">
                                          <p:val>
                                            <p:fltVal val="0.5"/>
                                          </p:val>
                                        </p:tav>
                                        <p:tav tm="100000">
                                          <p:val>
                                            <p:strVal val="#ppt_x"/>
                                          </p:val>
                                        </p:tav>
                                      </p:tavLst>
                                    </p:anim>
                                    <p:anim calcmode="lin" valueType="num">
                                      <p:cBhvr>
                                        <p:cTn id="74" dur="500" fill="hold"/>
                                        <p:tgtEl>
                                          <p:spTgt spid="22">
                                            <p:txEl>
                                              <p:pRg st="0" end="0"/>
                                            </p:txEl>
                                          </p:spTgt>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build="p" animBg="1">
        <p:tmplLst>
          <p:tmpl>
            <p:tnLst>
              <p:par>
                <p:cTn presetID="53" presetClass="entr" presetSubtype="528" fill="hold" nodeType="withEffect">
                  <p:stCondLst>
                    <p:cond delay="0"/>
                  </p:stCondLst>
                  <p:childTnLst>
                    <p:set>
                      <p:cBhvr>
                        <p:cTn dur="1" fill="hold">
                          <p:stCondLst>
                            <p:cond delay="0"/>
                          </p:stCondLst>
                        </p:cTn>
                        <p:tgtEl>
                          <p:spTgt spid="6"/>
                        </p:tgtEl>
                        <p:attrNameLst>
                          <p:attrName>style.visibility</p:attrName>
                        </p:attrNameLst>
                      </p:cBhvr>
                      <p:to>
                        <p:strVal val="visible"/>
                      </p:to>
                    </p:set>
                    <p:anim calcmode="lin" valueType="num">
                      <p:cBhvr>
                        <p:cTn dur="500" fill="hold"/>
                        <p:tgtEl>
                          <p:spTgt spid="6"/>
                        </p:tgtEl>
                        <p:attrNameLst>
                          <p:attrName>ppt_w</p:attrName>
                        </p:attrNameLst>
                      </p:cBhvr>
                      <p:tavLst>
                        <p:tav tm="0">
                          <p:val>
                            <p:fltVal val="0"/>
                          </p:val>
                        </p:tav>
                        <p:tav tm="100000">
                          <p:val>
                            <p:strVal val="#ppt_w"/>
                          </p:val>
                        </p:tav>
                      </p:tavLst>
                    </p:anim>
                    <p:anim calcmode="lin" valueType="num">
                      <p:cBhvr>
                        <p:cTn dur="500" fill="hold"/>
                        <p:tgtEl>
                          <p:spTgt spid="6"/>
                        </p:tgtEl>
                        <p:attrNameLst>
                          <p:attrName>ppt_h</p:attrName>
                        </p:attrNameLst>
                      </p:cBhvr>
                      <p:tavLst>
                        <p:tav tm="0">
                          <p:val>
                            <p:fltVal val="0"/>
                          </p:val>
                        </p:tav>
                        <p:tav tm="100000">
                          <p:val>
                            <p:strVal val="#ppt_h"/>
                          </p:val>
                        </p:tav>
                      </p:tavLst>
                    </p:anim>
                    <p:animEffect transition="in" filter="fade">
                      <p:cBhvr>
                        <p:cTn dur="500"/>
                        <p:tgtEl>
                          <p:spTgt spid="6"/>
                        </p:tgtEl>
                      </p:cBhvr>
                    </p:animEffect>
                    <p:anim calcmode="lin" valueType="num">
                      <p:cBhvr>
                        <p:cTn dur="500" fill="hold"/>
                        <p:tgtEl>
                          <p:spTgt spid="6"/>
                        </p:tgtEl>
                        <p:attrNameLst>
                          <p:attrName>ppt_x</p:attrName>
                        </p:attrNameLst>
                      </p:cBhvr>
                      <p:tavLst>
                        <p:tav tm="0">
                          <p:val>
                            <p:fltVal val="0.5"/>
                          </p:val>
                        </p:tav>
                        <p:tav tm="100000">
                          <p:val>
                            <p:strVal val="#ppt_x"/>
                          </p:val>
                        </p:tav>
                      </p:tavLst>
                    </p:anim>
                    <p:anim calcmode="lin" valueType="num">
                      <p:cBhvr>
                        <p:cTn dur="500" fill="hold"/>
                        <p:tgtEl>
                          <p:spTgt spid="6"/>
                        </p:tgtEl>
                        <p:attrNameLst>
                          <p:attrName>ppt_y</p:attrName>
                        </p:attrNameLst>
                      </p:cBhvr>
                      <p:tavLst>
                        <p:tav tm="0">
                          <p:val>
                            <p:fltVal val="0.5"/>
                          </p:val>
                        </p:tav>
                        <p:tav tm="100000">
                          <p:val>
                            <p:strVal val="#ppt_y"/>
                          </p:val>
                        </p:tav>
                      </p:tavLst>
                    </p:anim>
                  </p:childTnLst>
                </p:cTn>
              </p:par>
            </p:tnLst>
          </p:tmpl>
          <p:tmpl lvl="1">
            <p:tnLst>
              <p:par>
                <p:cTn presetID="53" presetClass="entr" presetSubtype="528" fill="hold" nodeType="withEffect">
                  <p:stCondLst>
                    <p:cond delay="0"/>
                  </p:stCondLst>
                  <p:childTnLst>
                    <p:set>
                      <p:cBhvr>
                        <p:cTn dur="1" fill="hold">
                          <p:stCondLst>
                            <p:cond delay="0"/>
                          </p:stCondLst>
                        </p:cTn>
                        <p:tgtEl>
                          <p:spTgt spid="6"/>
                        </p:tgtEl>
                        <p:attrNameLst>
                          <p:attrName>style.visibility</p:attrName>
                        </p:attrNameLst>
                      </p:cBhvr>
                      <p:to>
                        <p:strVal val="visible"/>
                      </p:to>
                    </p:set>
                    <p:anim calcmode="lin" valueType="num">
                      <p:cBhvr>
                        <p:cTn dur="500" fill="hold"/>
                        <p:tgtEl>
                          <p:spTgt spid="6"/>
                        </p:tgtEl>
                        <p:attrNameLst>
                          <p:attrName>ppt_w</p:attrName>
                        </p:attrNameLst>
                      </p:cBhvr>
                      <p:tavLst>
                        <p:tav tm="0">
                          <p:val>
                            <p:fltVal val="0"/>
                          </p:val>
                        </p:tav>
                        <p:tav tm="100000">
                          <p:val>
                            <p:strVal val="#ppt_w"/>
                          </p:val>
                        </p:tav>
                      </p:tavLst>
                    </p:anim>
                    <p:anim calcmode="lin" valueType="num">
                      <p:cBhvr>
                        <p:cTn dur="500" fill="hold"/>
                        <p:tgtEl>
                          <p:spTgt spid="6"/>
                        </p:tgtEl>
                        <p:attrNameLst>
                          <p:attrName>ppt_h</p:attrName>
                        </p:attrNameLst>
                      </p:cBhvr>
                      <p:tavLst>
                        <p:tav tm="0">
                          <p:val>
                            <p:fltVal val="0"/>
                          </p:val>
                        </p:tav>
                        <p:tav tm="100000">
                          <p:val>
                            <p:strVal val="#ppt_h"/>
                          </p:val>
                        </p:tav>
                      </p:tavLst>
                    </p:anim>
                    <p:animEffect transition="in" filter="fade">
                      <p:cBhvr>
                        <p:cTn dur="500"/>
                        <p:tgtEl>
                          <p:spTgt spid="6"/>
                        </p:tgtEl>
                      </p:cBhvr>
                    </p:animEffect>
                    <p:anim calcmode="lin" valueType="num">
                      <p:cBhvr>
                        <p:cTn dur="500" fill="hold"/>
                        <p:tgtEl>
                          <p:spTgt spid="6"/>
                        </p:tgtEl>
                        <p:attrNameLst>
                          <p:attrName>ppt_x</p:attrName>
                        </p:attrNameLst>
                      </p:cBhvr>
                      <p:tavLst>
                        <p:tav tm="0">
                          <p:val>
                            <p:fltVal val="0.5"/>
                          </p:val>
                        </p:tav>
                        <p:tav tm="100000">
                          <p:val>
                            <p:strVal val="#ppt_x"/>
                          </p:val>
                        </p:tav>
                      </p:tavLst>
                    </p:anim>
                    <p:anim calcmode="lin" valueType="num">
                      <p:cBhvr>
                        <p:cTn dur="500" fill="hold"/>
                        <p:tgtEl>
                          <p:spTgt spid="6"/>
                        </p:tgtEl>
                        <p:attrNameLst>
                          <p:attrName>ppt_y</p:attrName>
                        </p:attrNameLst>
                      </p:cBhvr>
                      <p:tavLst>
                        <p:tav tm="0">
                          <p:val>
                            <p:fltVal val="0.5"/>
                          </p:val>
                        </p:tav>
                        <p:tav tm="100000">
                          <p:val>
                            <p:strVal val="#ppt_y"/>
                          </p:val>
                        </p:tav>
                      </p:tavLst>
                    </p:anim>
                  </p:childTnLst>
                </p:cTn>
              </p:par>
            </p:tnLst>
          </p:tmpl>
        </p:tmplLst>
      </p:bldP>
      <p:bldP spid="20" grpId="0" build="p" animBg="1">
        <p:tmplLst>
          <p:tmpl>
            <p:tnLst>
              <p:par>
                <p:cTn presetID="53" presetClass="entr" presetSubtype="528" fill="hold" nodeType="withEffect">
                  <p:stCondLst>
                    <p:cond delay="0"/>
                  </p:stCondLst>
                  <p:childTnLst>
                    <p:set>
                      <p:cBhvr>
                        <p:cTn dur="1" fill="hold">
                          <p:stCondLst>
                            <p:cond delay="0"/>
                          </p:stCondLst>
                        </p:cTn>
                        <p:tgtEl>
                          <p:spTgt spid="20"/>
                        </p:tgtEl>
                        <p:attrNameLst>
                          <p:attrName>style.visibility</p:attrName>
                        </p:attrNameLst>
                      </p:cBhvr>
                      <p:to>
                        <p:strVal val="visible"/>
                      </p:to>
                    </p:set>
                    <p:anim calcmode="lin" valueType="num">
                      <p:cBhvr>
                        <p:cTn dur="500" fill="hold"/>
                        <p:tgtEl>
                          <p:spTgt spid="20"/>
                        </p:tgtEl>
                        <p:attrNameLst>
                          <p:attrName>ppt_w</p:attrName>
                        </p:attrNameLst>
                      </p:cBhvr>
                      <p:tavLst>
                        <p:tav tm="0">
                          <p:val>
                            <p:fltVal val="0"/>
                          </p:val>
                        </p:tav>
                        <p:tav tm="100000">
                          <p:val>
                            <p:strVal val="#ppt_w"/>
                          </p:val>
                        </p:tav>
                      </p:tavLst>
                    </p:anim>
                    <p:anim calcmode="lin" valueType="num">
                      <p:cBhvr>
                        <p:cTn dur="500" fill="hold"/>
                        <p:tgtEl>
                          <p:spTgt spid="20"/>
                        </p:tgtEl>
                        <p:attrNameLst>
                          <p:attrName>ppt_h</p:attrName>
                        </p:attrNameLst>
                      </p:cBhvr>
                      <p:tavLst>
                        <p:tav tm="0">
                          <p:val>
                            <p:fltVal val="0"/>
                          </p:val>
                        </p:tav>
                        <p:tav tm="100000">
                          <p:val>
                            <p:strVal val="#ppt_h"/>
                          </p:val>
                        </p:tav>
                      </p:tavLst>
                    </p:anim>
                    <p:animEffect transition="in" filter="fade">
                      <p:cBhvr>
                        <p:cTn dur="500"/>
                        <p:tgtEl>
                          <p:spTgt spid="20"/>
                        </p:tgtEl>
                      </p:cBhvr>
                    </p:animEffect>
                    <p:anim calcmode="lin" valueType="num">
                      <p:cBhvr>
                        <p:cTn dur="500" fill="hold"/>
                        <p:tgtEl>
                          <p:spTgt spid="20"/>
                        </p:tgtEl>
                        <p:attrNameLst>
                          <p:attrName>ppt_x</p:attrName>
                        </p:attrNameLst>
                      </p:cBhvr>
                      <p:tavLst>
                        <p:tav tm="0">
                          <p:val>
                            <p:fltVal val="0.5"/>
                          </p:val>
                        </p:tav>
                        <p:tav tm="100000">
                          <p:val>
                            <p:strVal val="#ppt_x"/>
                          </p:val>
                        </p:tav>
                      </p:tavLst>
                    </p:anim>
                    <p:anim calcmode="lin" valueType="num">
                      <p:cBhvr>
                        <p:cTn dur="500" fill="hold"/>
                        <p:tgtEl>
                          <p:spTgt spid="20"/>
                        </p:tgtEl>
                        <p:attrNameLst>
                          <p:attrName>ppt_y</p:attrName>
                        </p:attrNameLst>
                      </p:cBhvr>
                      <p:tavLst>
                        <p:tav tm="0">
                          <p:val>
                            <p:fltVal val="0.5"/>
                          </p:val>
                        </p:tav>
                        <p:tav tm="100000">
                          <p:val>
                            <p:strVal val="#ppt_y"/>
                          </p:val>
                        </p:tav>
                      </p:tavLst>
                    </p:anim>
                  </p:childTnLst>
                </p:cTn>
              </p:par>
            </p:tnLst>
          </p:tmpl>
          <p:tmpl lvl="1">
            <p:tnLst>
              <p:par>
                <p:cTn presetID="53" presetClass="entr" presetSubtype="528" fill="hold" nodeType="withEffect">
                  <p:stCondLst>
                    <p:cond delay="0"/>
                  </p:stCondLst>
                  <p:childTnLst>
                    <p:set>
                      <p:cBhvr>
                        <p:cTn dur="1" fill="hold">
                          <p:stCondLst>
                            <p:cond delay="0"/>
                          </p:stCondLst>
                        </p:cTn>
                        <p:tgtEl>
                          <p:spTgt spid="20"/>
                        </p:tgtEl>
                        <p:attrNameLst>
                          <p:attrName>style.visibility</p:attrName>
                        </p:attrNameLst>
                      </p:cBhvr>
                      <p:to>
                        <p:strVal val="visible"/>
                      </p:to>
                    </p:set>
                    <p:anim calcmode="lin" valueType="num">
                      <p:cBhvr>
                        <p:cTn dur="500" fill="hold"/>
                        <p:tgtEl>
                          <p:spTgt spid="20"/>
                        </p:tgtEl>
                        <p:attrNameLst>
                          <p:attrName>ppt_w</p:attrName>
                        </p:attrNameLst>
                      </p:cBhvr>
                      <p:tavLst>
                        <p:tav tm="0">
                          <p:val>
                            <p:fltVal val="0"/>
                          </p:val>
                        </p:tav>
                        <p:tav tm="100000">
                          <p:val>
                            <p:strVal val="#ppt_w"/>
                          </p:val>
                        </p:tav>
                      </p:tavLst>
                    </p:anim>
                    <p:anim calcmode="lin" valueType="num">
                      <p:cBhvr>
                        <p:cTn dur="500" fill="hold"/>
                        <p:tgtEl>
                          <p:spTgt spid="20"/>
                        </p:tgtEl>
                        <p:attrNameLst>
                          <p:attrName>ppt_h</p:attrName>
                        </p:attrNameLst>
                      </p:cBhvr>
                      <p:tavLst>
                        <p:tav tm="0">
                          <p:val>
                            <p:fltVal val="0"/>
                          </p:val>
                        </p:tav>
                        <p:tav tm="100000">
                          <p:val>
                            <p:strVal val="#ppt_h"/>
                          </p:val>
                        </p:tav>
                      </p:tavLst>
                    </p:anim>
                    <p:animEffect transition="in" filter="fade">
                      <p:cBhvr>
                        <p:cTn dur="500"/>
                        <p:tgtEl>
                          <p:spTgt spid="20"/>
                        </p:tgtEl>
                      </p:cBhvr>
                    </p:animEffect>
                    <p:anim calcmode="lin" valueType="num">
                      <p:cBhvr>
                        <p:cTn dur="500" fill="hold"/>
                        <p:tgtEl>
                          <p:spTgt spid="20"/>
                        </p:tgtEl>
                        <p:attrNameLst>
                          <p:attrName>ppt_x</p:attrName>
                        </p:attrNameLst>
                      </p:cBhvr>
                      <p:tavLst>
                        <p:tav tm="0">
                          <p:val>
                            <p:fltVal val="0.5"/>
                          </p:val>
                        </p:tav>
                        <p:tav tm="100000">
                          <p:val>
                            <p:strVal val="#ppt_x"/>
                          </p:val>
                        </p:tav>
                      </p:tavLst>
                    </p:anim>
                    <p:anim calcmode="lin" valueType="num">
                      <p:cBhvr>
                        <p:cTn dur="500" fill="hold"/>
                        <p:tgtEl>
                          <p:spTgt spid="20"/>
                        </p:tgtEl>
                        <p:attrNameLst>
                          <p:attrName>ppt_y</p:attrName>
                        </p:attrNameLst>
                      </p:cBhvr>
                      <p:tavLst>
                        <p:tav tm="0">
                          <p:val>
                            <p:fltVal val="0.5"/>
                          </p:val>
                        </p:tav>
                        <p:tav tm="100000">
                          <p:val>
                            <p:strVal val="#ppt_y"/>
                          </p:val>
                        </p:tav>
                      </p:tavLst>
                    </p:anim>
                  </p:childTnLst>
                </p:cTn>
              </p:par>
            </p:tnLst>
          </p:tmpl>
        </p:tmplLst>
      </p:bldP>
      <p:bldP spid="21" grpId="0" build="p" animBg="1">
        <p:tmplLst>
          <p:tmpl>
            <p:tnLst>
              <p:par>
                <p:cTn presetID="53" presetClass="entr" presetSubtype="528" fill="hold" nodeType="withEffect">
                  <p:stCondLst>
                    <p:cond delay="0"/>
                  </p:stCondLst>
                  <p:childTnLst>
                    <p:set>
                      <p:cBhvr>
                        <p:cTn dur="1" fill="hold">
                          <p:stCondLst>
                            <p:cond delay="0"/>
                          </p:stCondLst>
                        </p:cTn>
                        <p:tgtEl>
                          <p:spTgt spid="21"/>
                        </p:tgtEl>
                        <p:attrNameLst>
                          <p:attrName>style.visibility</p:attrName>
                        </p:attrNameLst>
                      </p:cBhvr>
                      <p:to>
                        <p:strVal val="visible"/>
                      </p:to>
                    </p:set>
                    <p:anim calcmode="lin" valueType="num">
                      <p:cBhvr>
                        <p:cTn dur="500" fill="hold"/>
                        <p:tgtEl>
                          <p:spTgt spid="21"/>
                        </p:tgtEl>
                        <p:attrNameLst>
                          <p:attrName>ppt_w</p:attrName>
                        </p:attrNameLst>
                      </p:cBhvr>
                      <p:tavLst>
                        <p:tav tm="0">
                          <p:val>
                            <p:fltVal val="0"/>
                          </p:val>
                        </p:tav>
                        <p:tav tm="100000">
                          <p:val>
                            <p:strVal val="#ppt_w"/>
                          </p:val>
                        </p:tav>
                      </p:tavLst>
                    </p:anim>
                    <p:anim calcmode="lin" valueType="num">
                      <p:cBhvr>
                        <p:cTn dur="500" fill="hold"/>
                        <p:tgtEl>
                          <p:spTgt spid="21"/>
                        </p:tgtEl>
                        <p:attrNameLst>
                          <p:attrName>ppt_h</p:attrName>
                        </p:attrNameLst>
                      </p:cBhvr>
                      <p:tavLst>
                        <p:tav tm="0">
                          <p:val>
                            <p:fltVal val="0"/>
                          </p:val>
                        </p:tav>
                        <p:tav tm="100000">
                          <p:val>
                            <p:strVal val="#ppt_h"/>
                          </p:val>
                        </p:tav>
                      </p:tavLst>
                    </p:anim>
                    <p:animEffect transition="in" filter="fade">
                      <p:cBhvr>
                        <p:cTn dur="500"/>
                        <p:tgtEl>
                          <p:spTgt spid="21"/>
                        </p:tgtEl>
                      </p:cBhvr>
                    </p:animEffect>
                    <p:anim calcmode="lin" valueType="num">
                      <p:cBhvr>
                        <p:cTn dur="500" fill="hold"/>
                        <p:tgtEl>
                          <p:spTgt spid="21"/>
                        </p:tgtEl>
                        <p:attrNameLst>
                          <p:attrName>ppt_x</p:attrName>
                        </p:attrNameLst>
                      </p:cBhvr>
                      <p:tavLst>
                        <p:tav tm="0">
                          <p:val>
                            <p:fltVal val="0.5"/>
                          </p:val>
                        </p:tav>
                        <p:tav tm="100000">
                          <p:val>
                            <p:strVal val="#ppt_x"/>
                          </p:val>
                        </p:tav>
                      </p:tavLst>
                    </p:anim>
                    <p:anim calcmode="lin" valueType="num">
                      <p:cBhvr>
                        <p:cTn dur="500" fill="hold"/>
                        <p:tgtEl>
                          <p:spTgt spid="21"/>
                        </p:tgtEl>
                        <p:attrNameLst>
                          <p:attrName>ppt_y</p:attrName>
                        </p:attrNameLst>
                      </p:cBhvr>
                      <p:tavLst>
                        <p:tav tm="0">
                          <p:val>
                            <p:fltVal val="0.5"/>
                          </p:val>
                        </p:tav>
                        <p:tav tm="100000">
                          <p:val>
                            <p:strVal val="#ppt_y"/>
                          </p:val>
                        </p:tav>
                      </p:tavLst>
                    </p:anim>
                  </p:childTnLst>
                </p:cTn>
              </p:par>
            </p:tnLst>
          </p:tmpl>
          <p:tmpl lvl="1">
            <p:tnLst>
              <p:par>
                <p:cTn presetID="53" presetClass="entr" presetSubtype="528" fill="hold" nodeType="withEffect">
                  <p:stCondLst>
                    <p:cond delay="0"/>
                  </p:stCondLst>
                  <p:childTnLst>
                    <p:set>
                      <p:cBhvr>
                        <p:cTn dur="1" fill="hold">
                          <p:stCondLst>
                            <p:cond delay="0"/>
                          </p:stCondLst>
                        </p:cTn>
                        <p:tgtEl>
                          <p:spTgt spid="21"/>
                        </p:tgtEl>
                        <p:attrNameLst>
                          <p:attrName>style.visibility</p:attrName>
                        </p:attrNameLst>
                      </p:cBhvr>
                      <p:to>
                        <p:strVal val="visible"/>
                      </p:to>
                    </p:set>
                    <p:anim calcmode="lin" valueType="num">
                      <p:cBhvr>
                        <p:cTn dur="500" fill="hold"/>
                        <p:tgtEl>
                          <p:spTgt spid="21"/>
                        </p:tgtEl>
                        <p:attrNameLst>
                          <p:attrName>ppt_w</p:attrName>
                        </p:attrNameLst>
                      </p:cBhvr>
                      <p:tavLst>
                        <p:tav tm="0">
                          <p:val>
                            <p:fltVal val="0"/>
                          </p:val>
                        </p:tav>
                        <p:tav tm="100000">
                          <p:val>
                            <p:strVal val="#ppt_w"/>
                          </p:val>
                        </p:tav>
                      </p:tavLst>
                    </p:anim>
                    <p:anim calcmode="lin" valueType="num">
                      <p:cBhvr>
                        <p:cTn dur="500" fill="hold"/>
                        <p:tgtEl>
                          <p:spTgt spid="21"/>
                        </p:tgtEl>
                        <p:attrNameLst>
                          <p:attrName>ppt_h</p:attrName>
                        </p:attrNameLst>
                      </p:cBhvr>
                      <p:tavLst>
                        <p:tav tm="0">
                          <p:val>
                            <p:fltVal val="0"/>
                          </p:val>
                        </p:tav>
                        <p:tav tm="100000">
                          <p:val>
                            <p:strVal val="#ppt_h"/>
                          </p:val>
                        </p:tav>
                      </p:tavLst>
                    </p:anim>
                    <p:animEffect transition="in" filter="fade">
                      <p:cBhvr>
                        <p:cTn dur="500"/>
                        <p:tgtEl>
                          <p:spTgt spid="21"/>
                        </p:tgtEl>
                      </p:cBhvr>
                    </p:animEffect>
                    <p:anim calcmode="lin" valueType="num">
                      <p:cBhvr>
                        <p:cTn dur="500" fill="hold"/>
                        <p:tgtEl>
                          <p:spTgt spid="21"/>
                        </p:tgtEl>
                        <p:attrNameLst>
                          <p:attrName>ppt_x</p:attrName>
                        </p:attrNameLst>
                      </p:cBhvr>
                      <p:tavLst>
                        <p:tav tm="0">
                          <p:val>
                            <p:fltVal val="0.5"/>
                          </p:val>
                        </p:tav>
                        <p:tav tm="100000">
                          <p:val>
                            <p:strVal val="#ppt_x"/>
                          </p:val>
                        </p:tav>
                      </p:tavLst>
                    </p:anim>
                    <p:anim calcmode="lin" valueType="num">
                      <p:cBhvr>
                        <p:cTn dur="500" fill="hold"/>
                        <p:tgtEl>
                          <p:spTgt spid="21"/>
                        </p:tgtEl>
                        <p:attrNameLst>
                          <p:attrName>ppt_y</p:attrName>
                        </p:attrNameLst>
                      </p:cBhvr>
                      <p:tavLst>
                        <p:tav tm="0">
                          <p:val>
                            <p:fltVal val="0.5"/>
                          </p:val>
                        </p:tav>
                        <p:tav tm="100000">
                          <p:val>
                            <p:strVal val="#ppt_y"/>
                          </p:val>
                        </p:tav>
                      </p:tavLst>
                    </p:anim>
                  </p:childTnLst>
                </p:cTn>
              </p:par>
            </p:tnLst>
          </p:tmpl>
        </p:tmplLst>
      </p:bldP>
      <p:bldP spid="22" grpId="0" build="p" animBg="1">
        <p:tmplLst>
          <p:tmpl>
            <p:tnLst>
              <p:par>
                <p:cTn presetID="53" presetClass="entr" presetSubtype="528" fill="hold" nodeType="withEffect">
                  <p:stCondLst>
                    <p:cond delay="0"/>
                  </p:stCondLst>
                  <p:childTnLst>
                    <p:set>
                      <p:cBhvr>
                        <p:cTn dur="1" fill="hold">
                          <p:stCondLst>
                            <p:cond delay="0"/>
                          </p:stCondLst>
                        </p:cTn>
                        <p:tgtEl>
                          <p:spTgt spid="22"/>
                        </p:tgtEl>
                        <p:attrNameLst>
                          <p:attrName>style.visibility</p:attrName>
                        </p:attrNameLst>
                      </p:cBhvr>
                      <p:to>
                        <p:strVal val="visible"/>
                      </p:to>
                    </p:set>
                    <p:anim calcmode="lin" valueType="num">
                      <p:cBhvr>
                        <p:cTn dur="500" fill="hold"/>
                        <p:tgtEl>
                          <p:spTgt spid="22"/>
                        </p:tgtEl>
                        <p:attrNameLst>
                          <p:attrName>ppt_w</p:attrName>
                        </p:attrNameLst>
                      </p:cBhvr>
                      <p:tavLst>
                        <p:tav tm="0">
                          <p:val>
                            <p:fltVal val="0"/>
                          </p:val>
                        </p:tav>
                        <p:tav tm="100000">
                          <p:val>
                            <p:strVal val="#ppt_w"/>
                          </p:val>
                        </p:tav>
                      </p:tavLst>
                    </p:anim>
                    <p:anim calcmode="lin" valueType="num">
                      <p:cBhvr>
                        <p:cTn dur="500" fill="hold"/>
                        <p:tgtEl>
                          <p:spTgt spid="22"/>
                        </p:tgtEl>
                        <p:attrNameLst>
                          <p:attrName>ppt_h</p:attrName>
                        </p:attrNameLst>
                      </p:cBhvr>
                      <p:tavLst>
                        <p:tav tm="0">
                          <p:val>
                            <p:fltVal val="0"/>
                          </p:val>
                        </p:tav>
                        <p:tav tm="100000">
                          <p:val>
                            <p:strVal val="#ppt_h"/>
                          </p:val>
                        </p:tav>
                      </p:tavLst>
                    </p:anim>
                    <p:animEffect transition="in" filter="fade">
                      <p:cBhvr>
                        <p:cTn dur="500"/>
                        <p:tgtEl>
                          <p:spTgt spid="22"/>
                        </p:tgtEl>
                      </p:cBhvr>
                    </p:animEffect>
                    <p:anim calcmode="lin" valueType="num">
                      <p:cBhvr>
                        <p:cTn dur="500" fill="hold"/>
                        <p:tgtEl>
                          <p:spTgt spid="22"/>
                        </p:tgtEl>
                        <p:attrNameLst>
                          <p:attrName>ppt_x</p:attrName>
                        </p:attrNameLst>
                      </p:cBhvr>
                      <p:tavLst>
                        <p:tav tm="0">
                          <p:val>
                            <p:fltVal val="0.5"/>
                          </p:val>
                        </p:tav>
                        <p:tav tm="100000">
                          <p:val>
                            <p:strVal val="#ppt_x"/>
                          </p:val>
                        </p:tav>
                      </p:tavLst>
                    </p:anim>
                    <p:anim calcmode="lin" valueType="num">
                      <p:cBhvr>
                        <p:cTn dur="500" fill="hold"/>
                        <p:tgtEl>
                          <p:spTgt spid="22"/>
                        </p:tgtEl>
                        <p:attrNameLst>
                          <p:attrName>ppt_y</p:attrName>
                        </p:attrNameLst>
                      </p:cBhvr>
                      <p:tavLst>
                        <p:tav tm="0">
                          <p:val>
                            <p:fltVal val="0.5"/>
                          </p:val>
                        </p:tav>
                        <p:tav tm="100000">
                          <p:val>
                            <p:strVal val="#ppt_y"/>
                          </p:val>
                        </p:tav>
                      </p:tavLst>
                    </p:anim>
                  </p:childTnLst>
                </p:cTn>
              </p:par>
            </p:tnLst>
          </p:tmpl>
          <p:tmpl lvl="1">
            <p:tnLst>
              <p:par>
                <p:cTn presetID="53" presetClass="entr" presetSubtype="528" fill="hold" nodeType="withEffect">
                  <p:stCondLst>
                    <p:cond delay="0"/>
                  </p:stCondLst>
                  <p:childTnLst>
                    <p:set>
                      <p:cBhvr>
                        <p:cTn dur="1" fill="hold">
                          <p:stCondLst>
                            <p:cond delay="0"/>
                          </p:stCondLst>
                        </p:cTn>
                        <p:tgtEl>
                          <p:spTgt spid="22"/>
                        </p:tgtEl>
                        <p:attrNameLst>
                          <p:attrName>style.visibility</p:attrName>
                        </p:attrNameLst>
                      </p:cBhvr>
                      <p:to>
                        <p:strVal val="visible"/>
                      </p:to>
                    </p:set>
                    <p:anim calcmode="lin" valueType="num">
                      <p:cBhvr>
                        <p:cTn dur="500" fill="hold"/>
                        <p:tgtEl>
                          <p:spTgt spid="22"/>
                        </p:tgtEl>
                        <p:attrNameLst>
                          <p:attrName>ppt_w</p:attrName>
                        </p:attrNameLst>
                      </p:cBhvr>
                      <p:tavLst>
                        <p:tav tm="0">
                          <p:val>
                            <p:fltVal val="0"/>
                          </p:val>
                        </p:tav>
                        <p:tav tm="100000">
                          <p:val>
                            <p:strVal val="#ppt_w"/>
                          </p:val>
                        </p:tav>
                      </p:tavLst>
                    </p:anim>
                    <p:anim calcmode="lin" valueType="num">
                      <p:cBhvr>
                        <p:cTn dur="500" fill="hold"/>
                        <p:tgtEl>
                          <p:spTgt spid="22"/>
                        </p:tgtEl>
                        <p:attrNameLst>
                          <p:attrName>ppt_h</p:attrName>
                        </p:attrNameLst>
                      </p:cBhvr>
                      <p:tavLst>
                        <p:tav tm="0">
                          <p:val>
                            <p:fltVal val="0"/>
                          </p:val>
                        </p:tav>
                        <p:tav tm="100000">
                          <p:val>
                            <p:strVal val="#ppt_h"/>
                          </p:val>
                        </p:tav>
                      </p:tavLst>
                    </p:anim>
                    <p:animEffect transition="in" filter="fade">
                      <p:cBhvr>
                        <p:cTn dur="500"/>
                        <p:tgtEl>
                          <p:spTgt spid="22"/>
                        </p:tgtEl>
                      </p:cBhvr>
                    </p:animEffect>
                    <p:anim calcmode="lin" valueType="num">
                      <p:cBhvr>
                        <p:cTn dur="500" fill="hold"/>
                        <p:tgtEl>
                          <p:spTgt spid="22"/>
                        </p:tgtEl>
                        <p:attrNameLst>
                          <p:attrName>ppt_x</p:attrName>
                        </p:attrNameLst>
                      </p:cBhvr>
                      <p:tavLst>
                        <p:tav tm="0">
                          <p:val>
                            <p:fltVal val="0.5"/>
                          </p:val>
                        </p:tav>
                        <p:tav tm="100000">
                          <p:val>
                            <p:strVal val="#ppt_x"/>
                          </p:val>
                        </p:tav>
                      </p:tavLst>
                    </p:anim>
                    <p:anim calcmode="lin" valueType="num">
                      <p:cBhvr>
                        <p:cTn dur="500" fill="hold"/>
                        <p:tgtEl>
                          <p:spTgt spid="22"/>
                        </p:tgtEl>
                        <p:attrNameLst>
                          <p:attrName>ppt_y</p:attrName>
                        </p:attrNameLst>
                      </p:cBhvr>
                      <p:tavLst>
                        <p:tav tm="0">
                          <p:val>
                            <p:fltVal val="0.5"/>
                          </p:val>
                        </p:tav>
                        <p:tav tm="100000">
                          <p:val>
                            <p:strVal val="#ppt_y"/>
                          </p:val>
                        </p:tav>
                      </p:tavLst>
                    </p:anim>
                  </p:childTnLst>
                </p:cTn>
              </p:par>
            </p:tnLst>
          </p:tmpl>
        </p:tmplLst>
      </p:bldP>
    </p:bldLst>
  </p:timing>
</p:sldLayout>
</file>

<file path=ppt/slideLayouts/slideLayout187.xml><?xml version="1.0" encoding="utf-8"?>
<p:sldLayout xmlns:a="http://schemas.openxmlformats.org/drawingml/2006/main" xmlns:r="http://schemas.openxmlformats.org/officeDocument/2006/relationships" xmlns:p="http://schemas.openxmlformats.org/presentationml/2006/main" preserve="1" userDrawn="1">
  <p:cSld name="58pt Title/16pt Tex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05963" y="264964"/>
            <a:ext cx="6857416" cy="3384866"/>
          </a:xfrm>
        </p:spPr>
        <p:txBody>
          <a:bodyPr lIns="146304" tIns="91440" rIns="146304" bIns="91440"/>
          <a:lstStyle>
            <a:lvl1pPr>
              <a:lnSpc>
                <a:spcPts val="4725"/>
              </a:lnSpc>
              <a:defRPr sz="4350" baseline="0">
                <a:solidFill>
                  <a:schemeClr val="accent2"/>
                </a:solidFill>
              </a:defRPr>
            </a:lvl1pPr>
          </a:lstStyle>
          <a:p>
            <a:r>
              <a:rPr lang="en-US"/>
              <a:t>Lorem ipsum dolor sit</a:t>
            </a:r>
            <a:br>
              <a:rPr lang="en-US"/>
            </a:br>
            <a:r>
              <a:rPr lang="en-US"/>
              <a:t>amet, consectetuer adipi</a:t>
            </a:r>
            <a:br>
              <a:rPr lang="en-US"/>
            </a:br>
            <a:r>
              <a:rPr lang="en-US"/>
              <a:t>scing elit aenean massa.</a:t>
            </a:r>
            <a:br>
              <a:rPr lang="en-US"/>
            </a:br>
            <a:r>
              <a:rPr lang="en-US"/>
              <a:t>Cum sociis natoque.</a:t>
            </a:r>
          </a:p>
        </p:txBody>
      </p:sp>
      <p:sp>
        <p:nvSpPr>
          <p:cNvPr id="3" name="Footer Placeholder 2"/>
          <p:cNvSpPr>
            <a:spLocks noGrp="1"/>
          </p:cNvSpPr>
          <p:nvPr>
            <p:ph type="ftr" sz="quarter" idx="10"/>
          </p:nvPr>
        </p:nvSpPr>
        <p:spPr/>
        <p:txBody>
          <a:bodyPr/>
          <a:lstStyle/>
          <a:p>
            <a:pPr>
              <a:defRPr/>
            </a:pPr>
            <a:r>
              <a:rPr lang="en-US">
                <a:solidFill>
                  <a:srgbClr val="505050"/>
                </a:solidFill>
              </a:rPr>
              <a:t>Microsoft Confidential</a:t>
            </a:r>
            <a:endParaRPr lang="en-US" dirty="0">
              <a:solidFill>
                <a:srgbClr val="505050"/>
              </a:solidFill>
            </a:endParaRPr>
          </a:p>
        </p:txBody>
      </p:sp>
      <p:sp>
        <p:nvSpPr>
          <p:cNvPr id="4" name="Slide Number Placeholder 3"/>
          <p:cNvSpPr>
            <a:spLocks noGrp="1"/>
          </p:cNvSpPr>
          <p:nvPr>
            <p:ph type="sldNum" sz="quarter" idx="11"/>
          </p:nvPr>
        </p:nvSpPr>
        <p:spPr/>
        <p:txBody>
          <a:bodyPr/>
          <a:lstStyle/>
          <a:p>
            <a:pPr defTabSz="699491">
              <a:defRPr/>
            </a:pPr>
            <a:fld id="{27258FFF-F925-446B-8502-81C933981705}" type="slidenum">
              <a:rPr lang="en-US" smtClean="0">
                <a:solidFill>
                  <a:srgbClr val="505050"/>
                </a:solidFill>
              </a:rPr>
              <a:pPr defTabSz="699491">
                <a:defRPr/>
              </a:pPr>
              <a:t>‹#›</a:t>
            </a:fld>
            <a:endParaRPr lang="en-US" dirty="0">
              <a:solidFill>
                <a:srgbClr val="505050"/>
              </a:solidFill>
            </a:endParaRPr>
          </a:p>
        </p:txBody>
      </p:sp>
      <p:sp>
        <p:nvSpPr>
          <p:cNvPr id="7" name="Text Placeholder 6"/>
          <p:cNvSpPr>
            <a:spLocks noGrp="1"/>
          </p:cNvSpPr>
          <p:nvPr>
            <p:ph type="body" sz="quarter" idx="12" hasCustomPrompt="1"/>
          </p:nvPr>
        </p:nvSpPr>
        <p:spPr>
          <a:xfrm>
            <a:off x="205961" y="3954463"/>
            <a:ext cx="4114450" cy="2468562"/>
          </a:xfrm>
        </p:spPr>
        <p:txBody>
          <a:bodyPr/>
          <a:lstStyle>
            <a:lvl1pPr marL="0" indent="0">
              <a:lnSpc>
                <a:spcPts val="1350"/>
              </a:lnSpc>
              <a:spcBef>
                <a:spcPts val="900"/>
              </a:spcBef>
              <a:buNone/>
              <a:defRPr sz="1200" baseline="0"/>
            </a:lvl1pPr>
            <a:lvl2pPr marL="0" indent="0">
              <a:lnSpc>
                <a:spcPts val="1350"/>
              </a:lnSpc>
              <a:spcBef>
                <a:spcPts val="900"/>
              </a:spcBef>
              <a:buNone/>
              <a:defRPr sz="1200"/>
            </a:lvl2pPr>
            <a:lvl3pPr marL="0" indent="0">
              <a:lnSpc>
                <a:spcPts val="1350"/>
              </a:lnSpc>
              <a:spcBef>
                <a:spcPts val="900"/>
              </a:spcBef>
              <a:buNone/>
              <a:defRPr sz="1200"/>
            </a:lvl3pPr>
            <a:lvl4pPr marL="0" indent="0">
              <a:lnSpc>
                <a:spcPts val="1350"/>
              </a:lnSpc>
              <a:spcBef>
                <a:spcPts val="900"/>
              </a:spcBef>
              <a:buNone/>
              <a:defRPr sz="1200"/>
            </a:lvl4pPr>
            <a:lvl5pPr marL="0" indent="0">
              <a:lnSpc>
                <a:spcPts val="1350"/>
              </a:lnSpc>
              <a:spcBef>
                <a:spcPts val="900"/>
              </a:spcBef>
              <a:buNone/>
              <a:defRPr sz="1200"/>
            </a:lvl5pPr>
          </a:lstStyle>
          <a:p>
            <a:pPr lvl="0"/>
            <a:r>
              <a:rPr lang="en-US"/>
              <a:t>Lorem ipsum dolor sit amet, consectetur adipiscing elit. Nunc et sagittis ligula, non laoreet urna. Aenean porttitor pulvinar lorem, eu accumsan purus mattis nec. Suspendisse eu justo tempus, volutpat velit ut, eleifend velit. </a:t>
            </a:r>
          </a:p>
          <a:p>
            <a:pPr lvl="0"/>
            <a:r>
              <a:rPr lang="en-US"/>
              <a:t>Cum sociis natoque penatibus et magnis dis parturient montes, nascetur ridiculus mus. Nullam tempus lorem justo, ac placerat neque molestie ut. </a:t>
            </a:r>
          </a:p>
        </p:txBody>
      </p:sp>
    </p:spTree>
    <p:extLst>
      <p:ext uri="{BB962C8B-B14F-4D97-AF65-F5344CB8AC3E}">
        <p14:creationId xmlns:p14="http://schemas.microsoft.com/office/powerpoint/2010/main" val="2874990398"/>
      </p:ext>
    </p:extLst>
  </p:cSld>
  <p:clrMapOvr>
    <a:masterClrMapping/>
  </p:clrMapOvr>
  <mc:AlternateContent xmlns:mc="http://schemas.openxmlformats.org/markup-compatibility/2006" xmlns:p14="http://schemas.microsoft.com/office/powerpoint/2010/main">
    <mc:Choice Requires="p14">
      <p:transition spd="slow" p14:dur="1250">
        <p:fade/>
      </p:transition>
    </mc:Choice>
    <mc:Fallback xmlns="">
      <p:transition spd="slow">
        <p:fade/>
      </p:transition>
    </mc:Fallback>
  </mc:AlternateContent>
</p:sldLayout>
</file>

<file path=ppt/slideLayouts/slideLayout188.xml><?xml version="1.0" encoding="utf-8"?>
<p:sldLayout xmlns:a="http://schemas.openxmlformats.org/drawingml/2006/main" xmlns:r="http://schemas.openxmlformats.org/officeDocument/2006/relationships" xmlns:p="http://schemas.openxmlformats.org/presentationml/2006/main" preserve="1" userDrawn="1">
  <p:cSld name="2_58pt Title/16pt Text - Blue">
    <p:bg>
      <p:bgPr>
        <a:solidFill>
          <a:schemeClr val="accent2"/>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05963" y="264964"/>
            <a:ext cx="6857416" cy="3384866"/>
          </a:xfrm>
        </p:spPr>
        <p:txBody>
          <a:bodyPr lIns="146304" tIns="91440" rIns="146304" bIns="91440"/>
          <a:lstStyle>
            <a:lvl1pPr>
              <a:lnSpc>
                <a:spcPts val="4725"/>
              </a:lnSpc>
              <a:defRPr sz="4350" baseline="0">
                <a:solidFill>
                  <a:schemeClr val="bg1"/>
                </a:solidFill>
              </a:defRPr>
            </a:lvl1pPr>
          </a:lstStyle>
          <a:p>
            <a:r>
              <a:rPr lang="en-US"/>
              <a:t>Lorem ipsum dolor sit</a:t>
            </a:r>
            <a:br>
              <a:rPr lang="en-US"/>
            </a:br>
            <a:r>
              <a:rPr lang="en-US"/>
              <a:t>amet, consectetuer adipi</a:t>
            </a:r>
            <a:br>
              <a:rPr lang="en-US"/>
            </a:br>
            <a:r>
              <a:rPr lang="en-US"/>
              <a:t>scing elit aenean massa.</a:t>
            </a:r>
            <a:br>
              <a:rPr lang="en-US"/>
            </a:br>
            <a:r>
              <a:rPr lang="en-US"/>
              <a:t>Cum sociis natoque.</a:t>
            </a:r>
          </a:p>
        </p:txBody>
      </p:sp>
      <p:sp>
        <p:nvSpPr>
          <p:cNvPr id="3" name="Footer Placeholder 2"/>
          <p:cNvSpPr>
            <a:spLocks noGrp="1"/>
          </p:cNvSpPr>
          <p:nvPr>
            <p:ph type="ftr" sz="quarter" idx="10"/>
          </p:nvPr>
        </p:nvSpPr>
        <p:spPr/>
        <p:txBody>
          <a:bodyPr/>
          <a:lstStyle>
            <a:lvl1pPr>
              <a:defRPr>
                <a:solidFill>
                  <a:schemeClr val="bg1"/>
                </a:solidFill>
              </a:defRPr>
            </a:lvl1pPr>
          </a:lstStyle>
          <a:p>
            <a:pPr>
              <a:defRPr/>
            </a:pPr>
            <a:r>
              <a:rPr lang="en-US">
                <a:solidFill>
                  <a:srgbClr val="FFFFFF"/>
                </a:solidFill>
              </a:rPr>
              <a:t>Microsoft Confidential</a:t>
            </a:r>
            <a:endParaRPr lang="en-US" dirty="0">
              <a:solidFill>
                <a:srgbClr val="FFFFFF"/>
              </a:solidFill>
            </a:endParaRPr>
          </a:p>
        </p:txBody>
      </p:sp>
      <p:sp>
        <p:nvSpPr>
          <p:cNvPr id="4" name="Slide Number Placeholder 3"/>
          <p:cNvSpPr>
            <a:spLocks noGrp="1"/>
          </p:cNvSpPr>
          <p:nvPr>
            <p:ph type="sldNum" sz="quarter" idx="11"/>
          </p:nvPr>
        </p:nvSpPr>
        <p:spPr/>
        <p:txBody>
          <a:bodyPr/>
          <a:lstStyle>
            <a:lvl1pPr>
              <a:defRPr>
                <a:solidFill>
                  <a:schemeClr val="bg1"/>
                </a:solidFill>
              </a:defRPr>
            </a:lvl1pPr>
          </a:lstStyle>
          <a:p>
            <a:pPr defTabSz="699491">
              <a:defRPr/>
            </a:pPr>
            <a:fld id="{27258FFF-F925-446B-8502-81C933981705}" type="slidenum">
              <a:rPr lang="en-US" smtClean="0">
                <a:solidFill>
                  <a:srgbClr val="FFFFFF"/>
                </a:solidFill>
              </a:rPr>
              <a:pPr defTabSz="699491">
                <a:defRPr/>
              </a:pPr>
              <a:t>‹#›</a:t>
            </a:fld>
            <a:endParaRPr lang="en-US" dirty="0">
              <a:solidFill>
                <a:srgbClr val="FFFFFF"/>
              </a:solidFill>
            </a:endParaRPr>
          </a:p>
        </p:txBody>
      </p:sp>
      <p:sp>
        <p:nvSpPr>
          <p:cNvPr id="7" name="Text Placeholder 6"/>
          <p:cNvSpPr>
            <a:spLocks noGrp="1"/>
          </p:cNvSpPr>
          <p:nvPr>
            <p:ph type="body" sz="quarter" idx="12" hasCustomPrompt="1"/>
          </p:nvPr>
        </p:nvSpPr>
        <p:spPr>
          <a:xfrm>
            <a:off x="205961" y="3954463"/>
            <a:ext cx="4114450" cy="2468562"/>
          </a:xfrm>
        </p:spPr>
        <p:txBody>
          <a:bodyPr/>
          <a:lstStyle>
            <a:lvl1pPr marL="0" indent="0">
              <a:lnSpc>
                <a:spcPts val="1350"/>
              </a:lnSpc>
              <a:spcBef>
                <a:spcPts val="900"/>
              </a:spcBef>
              <a:buNone/>
              <a:defRPr sz="1200" baseline="0">
                <a:solidFill>
                  <a:schemeClr val="bg1"/>
                </a:solidFill>
              </a:defRPr>
            </a:lvl1pPr>
            <a:lvl2pPr marL="0" indent="0">
              <a:lnSpc>
                <a:spcPts val="1350"/>
              </a:lnSpc>
              <a:spcBef>
                <a:spcPts val="900"/>
              </a:spcBef>
              <a:buNone/>
              <a:defRPr sz="1200"/>
            </a:lvl2pPr>
            <a:lvl3pPr marL="0" indent="0">
              <a:lnSpc>
                <a:spcPts val="1350"/>
              </a:lnSpc>
              <a:spcBef>
                <a:spcPts val="900"/>
              </a:spcBef>
              <a:buNone/>
              <a:defRPr sz="1200"/>
            </a:lvl3pPr>
            <a:lvl4pPr marL="0" indent="0">
              <a:lnSpc>
                <a:spcPts val="1350"/>
              </a:lnSpc>
              <a:spcBef>
                <a:spcPts val="900"/>
              </a:spcBef>
              <a:buNone/>
              <a:defRPr sz="1200"/>
            </a:lvl4pPr>
            <a:lvl5pPr marL="0" indent="0">
              <a:lnSpc>
                <a:spcPts val="1350"/>
              </a:lnSpc>
              <a:spcBef>
                <a:spcPts val="900"/>
              </a:spcBef>
              <a:buNone/>
              <a:defRPr sz="1200"/>
            </a:lvl5pPr>
          </a:lstStyle>
          <a:p>
            <a:pPr lvl="0"/>
            <a:r>
              <a:rPr lang="en-US"/>
              <a:t>Lorem ipsum dolor sit amet, consectetur adipiscing elit. Nunc et sagittis ligula, non laoreet urna. Aenean porttitor pulvinar lorem, eu accumsan purus mattis nec. Suspendisse eu justo tempus, volutpat velit ut, eleifend velit. </a:t>
            </a:r>
          </a:p>
          <a:p>
            <a:pPr lvl="0"/>
            <a:r>
              <a:rPr lang="en-US"/>
              <a:t>Cum sociis natoque penatibus et magnis dis parturient montes, nascetur ridiculus mus. Nullam tempus lorem justo, ac placerat neque molestie ut. </a:t>
            </a:r>
          </a:p>
        </p:txBody>
      </p:sp>
    </p:spTree>
    <p:extLst>
      <p:ext uri="{BB962C8B-B14F-4D97-AF65-F5344CB8AC3E}">
        <p14:creationId xmlns:p14="http://schemas.microsoft.com/office/powerpoint/2010/main" val="1414166202"/>
      </p:ext>
    </p:extLst>
  </p:cSld>
  <p:clrMapOvr>
    <a:masterClrMapping/>
  </p:clrMapOvr>
  <mc:AlternateContent xmlns:mc="http://schemas.openxmlformats.org/markup-compatibility/2006" xmlns:p14="http://schemas.microsoft.com/office/powerpoint/2010/main">
    <mc:Choice Requires="p14">
      <p:transition spd="slow" p14:dur="1250">
        <p:fade/>
      </p:transition>
    </mc:Choice>
    <mc:Fallback xmlns="">
      <p:transition spd="slow">
        <p:fade/>
      </p:transition>
    </mc:Fallback>
  </mc:AlternateContent>
</p:sldLayout>
</file>

<file path=ppt/slideLayouts/slideLayout189.xml><?xml version="1.0" encoding="utf-8"?>
<p:sldLayout xmlns:a="http://schemas.openxmlformats.org/drawingml/2006/main" xmlns:r="http://schemas.openxmlformats.org/officeDocument/2006/relationships" xmlns:p="http://schemas.openxmlformats.org/presentationml/2006/main" preserve="1" userDrawn="1">
  <p:cSld name="2_58pt Title/16pt Text - Purple">
    <p:bg>
      <p:bgPr>
        <a:solidFill>
          <a:schemeClr val="accent3"/>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05963" y="264964"/>
            <a:ext cx="6857416" cy="3384866"/>
          </a:xfrm>
        </p:spPr>
        <p:txBody>
          <a:bodyPr lIns="146304" tIns="91440" rIns="146304" bIns="91440"/>
          <a:lstStyle>
            <a:lvl1pPr>
              <a:lnSpc>
                <a:spcPts val="4725"/>
              </a:lnSpc>
              <a:defRPr sz="4350" baseline="0">
                <a:solidFill>
                  <a:schemeClr val="bg1"/>
                </a:solidFill>
              </a:defRPr>
            </a:lvl1pPr>
          </a:lstStyle>
          <a:p>
            <a:r>
              <a:rPr lang="en-US"/>
              <a:t>Lorem ipsum dolor sit</a:t>
            </a:r>
            <a:br>
              <a:rPr lang="en-US"/>
            </a:br>
            <a:r>
              <a:rPr lang="en-US"/>
              <a:t>amet, consectetuer adipi</a:t>
            </a:r>
            <a:br>
              <a:rPr lang="en-US"/>
            </a:br>
            <a:r>
              <a:rPr lang="en-US"/>
              <a:t>scing elit aenean massa.</a:t>
            </a:r>
            <a:br>
              <a:rPr lang="en-US"/>
            </a:br>
            <a:r>
              <a:rPr lang="en-US"/>
              <a:t>Cum sociis natoque.</a:t>
            </a:r>
          </a:p>
        </p:txBody>
      </p:sp>
      <p:sp>
        <p:nvSpPr>
          <p:cNvPr id="3" name="Footer Placeholder 2"/>
          <p:cNvSpPr>
            <a:spLocks noGrp="1"/>
          </p:cNvSpPr>
          <p:nvPr>
            <p:ph type="ftr" sz="quarter" idx="10"/>
          </p:nvPr>
        </p:nvSpPr>
        <p:spPr/>
        <p:txBody>
          <a:bodyPr/>
          <a:lstStyle>
            <a:lvl1pPr>
              <a:defRPr>
                <a:solidFill>
                  <a:schemeClr val="bg1"/>
                </a:solidFill>
              </a:defRPr>
            </a:lvl1pPr>
          </a:lstStyle>
          <a:p>
            <a:pPr>
              <a:defRPr/>
            </a:pPr>
            <a:r>
              <a:rPr lang="en-US">
                <a:solidFill>
                  <a:srgbClr val="FFFFFF"/>
                </a:solidFill>
              </a:rPr>
              <a:t>Microsoft Confidential</a:t>
            </a:r>
            <a:endParaRPr lang="en-US" dirty="0">
              <a:solidFill>
                <a:srgbClr val="FFFFFF"/>
              </a:solidFill>
            </a:endParaRPr>
          </a:p>
        </p:txBody>
      </p:sp>
      <p:sp>
        <p:nvSpPr>
          <p:cNvPr id="4" name="Slide Number Placeholder 3"/>
          <p:cNvSpPr>
            <a:spLocks noGrp="1"/>
          </p:cNvSpPr>
          <p:nvPr>
            <p:ph type="sldNum" sz="quarter" idx="11"/>
          </p:nvPr>
        </p:nvSpPr>
        <p:spPr/>
        <p:txBody>
          <a:bodyPr/>
          <a:lstStyle>
            <a:lvl1pPr>
              <a:defRPr>
                <a:solidFill>
                  <a:schemeClr val="bg1"/>
                </a:solidFill>
              </a:defRPr>
            </a:lvl1pPr>
          </a:lstStyle>
          <a:p>
            <a:pPr defTabSz="699491">
              <a:defRPr/>
            </a:pPr>
            <a:fld id="{27258FFF-F925-446B-8502-81C933981705}" type="slidenum">
              <a:rPr lang="en-US" smtClean="0">
                <a:solidFill>
                  <a:srgbClr val="FFFFFF"/>
                </a:solidFill>
              </a:rPr>
              <a:pPr defTabSz="699491">
                <a:defRPr/>
              </a:pPr>
              <a:t>‹#›</a:t>
            </a:fld>
            <a:endParaRPr lang="en-US" dirty="0">
              <a:solidFill>
                <a:srgbClr val="FFFFFF"/>
              </a:solidFill>
            </a:endParaRPr>
          </a:p>
        </p:txBody>
      </p:sp>
      <p:sp>
        <p:nvSpPr>
          <p:cNvPr id="7" name="Text Placeholder 6"/>
          <p:cNvSpPr>
            <a:spLocks noGrp="1"/>
          </p:cNvSpPr>
          <p:nvPr>
            <p:ph type="body" sz="quarter" idx="12" hasCustomPrompt="1"/>
          </p:nvPr>
        </p:nvSpPr>
        <p:spPr>
          <a:xfrm>
            <a:off x="205961" y="3954463"/>
            <a:ext cx="4114450" cy="2468562"/>
          </a:xfrm>
        </p:spPr>
        <p:txBody>
          <a:bodyPr/>
          <a:lstStyle>
            <a:lvl1pPr marL="0" indent="0">
              <a:lnSpc>
                <a:spcPts val="1350"/>
              </a:lnSpc>
              <a:spcBef>
                <a:spcPts val="900"/>
              </a:spcBef>
              <a:buNone/>
              <a:defRPr sz="1200" baseline="0">
                <a:solidFill>
                  <a:schemeClr val="bg1"/>
                </a:solidFill>
              </a:defRPr>
            </a:lvl1pPr>
            <a:lvl2pPr marL="0" indent="0">
              <a:lnSpc>
                <a:spcPts val="1350"/>
              </a:lnSpc>
              <a:spcBef>
                <a:spcPts val="900"/>
              </a:spcBef>
              <a:buNone/>
              <a:defRPr sz="1200"/>
            </a:lvl2pPr>
            <a:lvl3pPr marL="0" indent="0">
              <a:lnSpc>
                <a:spcPts val="1350"/>
              </a:lnSpc>
              <a:spcBef>
                <a:spcPts val="900"/>
              </a:spcBef>
              <a:buNone/>
              <a:defRPr sz="1200"/>
            </a:lvl3pPr>
            <a:lvl4pPr marL="0" indent="0">
              <a:lnSpc>
                <a:spcPts val="1350"/>
              </a:lnSpc>
              <a:spcBef>
                <a:spcPts val="900"/>
              </a:spcBef>
              <a:buNone/>
              <a:defRPr sz="1200"/>
            </a:lvl4pPr>
            <a:lvl5pPr marL="0" indent="0">
              <a:lnSpc>
                <a:spcPts val="1350"/>
              </a:lnSpc>
              <a:spcBef>
                <a:spcPts val="900"/>
              </a:spcBef>
              <a:buNone/>
              <a:defRPr sz="1200"/>
            </a:lvl5pPr>
          </a:lstStyle>
          <a:p>
            <a:pPr lvl="0"/>
            <a:r>
              <a:rPr lang="en-US"/>
              <a:t>Lorem ipsum dolor sit amet, consectetur adipiscing elit. Nunc et sagittis ligula, non laoreet urna. Aenean porttitor pulvinar lorem, eu accumsan purus mattis nec. Suspendisse eu justo tempus, volutpat velit ut, eleifend velit. </a:t>
            </a:r>
          </a:p>
          <a:p>
            <a:pPr lvl="0"/>
            <a:r>
              <a:rPr lang="en-US"/>
              <a:t>Cum sociis natoque penatibus et magnis dis parturient montes, nascetur ridiculus mus. Nullam tempus lorem justo, ac placerat neque molestie ut. </a:t>
            </a:r>
          </a:p>
        </p:txBody>
      </p:sp>
    </p:spTree>
    <p:extLst>
      <p:ext uri="{BB962C8B-B14F-4D97-AF65-F5344CB8AC3E}">
        <p14:creationId xmlns:p14="http://schemas.microsoft.com/office/powerpoint/2010/main" val="1289569826"/>
      </p:ext>
    </p:extLst>
  </p:cSld>
  <p:clrMapOvr>
    <a:masterClrMapping/>
  </p:clrMapOvr>
  <mc:AlternateContent xmlns:mc="http://schemas.openxmlformats.org/markup-compatibility/2006" xmlns:p14="http://schemas.microsoft.com/office/powerpoint/2010/main">
    <mc:Choice Requires="p14">
      <p:transition spd="slow" p14:dur="1250">
        <p:fade/>
      </p:transition>
    </mc:Choice>
    <mc:Fallback xmlns="">
      <p:transition spd="slow">
        <p:fade/>
      </p:transition>
    </mc:Fallback>
  </mc:AlternateContent>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Black Notes slide Layout">
    <p:bg bwMode="black">
      <p:bgPr>
        <a:solidFill>
          <a:srgbClr val="000000"/>
        </a:solidFill>
        <a:effectLst/>
      </p:bgPr>
    </p:bg>
    <p:spTree>
      <p:nvGrpSpPr>
        <p:cNvPr id="1" name=""/>
        <p:cNvGrpSpPr/>
        <p:nvPr/>
      </p:nvGrpSpPr>
      <p:grpSpPr>
        <a:xfrm>
          <a:off x="0" y="0"/>
          <a:ext cx="0" cy="0"/>
          <a:chOff x="0" y="0"/>
          <a:chExt cx="0" cy="0"/>
        </a:xfrm>
      </p:grpSpPr>
      <p:sp>
        <p:nvSpPr>
          <p:cNvPr id="6" name="Text Placeholder 5"/>
          <p:cNvSpPr>
            <a:spLocks noGrp="1"/>
          </p:cNvSpPr>
          <p:nvPr>
            <p:ph type="body" sz="quarter" idx="10" hasCustomPrompt="1"/>
          </p:nvPr>
        </p:nvSpPr>
        <p:spPr bwMode="white">
          <a:xfrm>
            <a:off x="182770" y="1212850"/>
            <a:ext cx="8961120" cy="2443746"/>
          </a:xfrm>
          <a:prstGeom prst="rect">
            <a:avLst/>
          </a:prstGeom>
        </p:spPr>
        <p:txBody>
          <a:bodyPr/>
          <a:lstStyle>
            <a:lvl1pPr marL="290489" indent="-290489">
              <a:buClr>
                <a:schemeClr val="tx1"/>
              </a:buClr>
              <a:buSzPct val="90000"/>
              <a:buFont typeface="Arial" pitchFamily="34" charset="0"/>
              <a:buChar char="•"/>
              <a:defRPr sz="3600">
                <a:gradFill>
                  <a:gsLst>
                    <a:gs pos="1250">
                      <a:schemeClr val="tx1"/>
                    </a:gs>
                    <a:gs pos="100000">
                      <a:schemeClr val="tx1"/>
                    </a:gs>
                  </a:gsLst>
                  <a:lin ang="5400000" scaled="0"/>
                </a:gradFill>
                <a:latin typeface="Segoe UI" pitchFamily="34" charset="0"/>
                <a:ea typeface="Segoe UI" pitchFamily="34" charset="0"/>
                <a:cs typeface="Segoe UI" pitchFamily="34" charset="0"/>
              </a:defRPr>
            </a:lvl1pPr>
            <a:lvl2pPr marL="571453" indent="-280965">
              <a:buClr>
                <a:schemeClr val="tx1"/>
              </a:buClr>
              <a:buSzPct val="90000"/>
              <a:buFont typeface="Arial" pitchFamily="34" charset="0"/>
              <a:buChar char="•"/>
              <a:defRPr sz="3200">
                <a:gradFill>
                  <a:gsLst>
                    <a:gs pos="1250">
                      <a:schemeClr val="tx1"/>
                    </a:gs>
                    <a:gs pos="100000">
                      <a:schemeClr val="tx1"/>
                    </a:gs>
                  </a:gsLst>
                  <a:lin ang="5400000" scaled="0"/>
                </a:gradFill>
                <a:latin typeface="Segoe UI" pitchFamily="34" charset="0"/>
                <a:ea typeface="Segoe UI" pitchFamily="34" charset="0"/>
                <a:cs typeface="Segoe UI" pitchFamily="34" charset="0"/>
              </a:defRPr>
            </a:lvl2pPr>
            <a:lvl3pPr marL="861942" indent="-290489">
              <a:buClr>
                <a:schemeClr val="tx1"/>
              </a:buClr>
              <a:buSzPct val="90000"/>
              <a:buFont typeface="Arial" pitchFamily="34" charset="0"/>
              <a:buChar char="•"/>
              <a:defRPr sz="2800">
                <a:gradFill>
                  <a:gsLst>
                    <a:gs pos="1250">
                      <a:schemeClr val="tx1"/>
                    </a:gs>
                    <a:gs pos="100000">
                      <a:schemeClr val="tx1"/>
                    </a:gs>
                  </a:gsLst>
                  <a:lin ang="5400000" scaled="0"/>
                </a:gradFill>
                <a:latin typeface="Segoe UI" pitchFamily="34" charset="0"/>
                <a:ea typeface="Segoe UI" pitchFamily="34" charset="0"/>
                <a:cs typeface="Segoe UI" pitchFamily="34" charset="0"/>
              </a:defRPr>
            </a:lvl3pPr>
            <a:lvl4pPr marL="1090523" indent="-228581">
              <a:buClr>
                <a:schemeClr val="tx1"/>
              </a:buClr>
              <a:buSzPct val="90000"/>
              <a:buFont typeface="Arial" pitchFamily="34" charset="0"/>
              <a:buChar char="•"/>
              <a:defRPr sz="2400">
                <a:gradFill>
                  <a:gsLst>
                    <a:gs pos="1250">
                      <a:schemeClr val="tx1"/>
                    </a:gs>
                    <a:gs pos="100000">
                      <a:schemeClr val="tx1"/>
                    </a:gs>
                  </a:gsLst>
                  <a:lin ang="5400000" scaled="0"/>
                </a:gradFill>
                <a:latin typeface="Segoe UI" pitchFamily="34" charset="0"/>
                <a:ea typeface="Segoe UI" pitchFamily="34" charset="0"/>
                <a:cs typeface="Segoe UI" pitchFamily="34" charset="0"/>
              </a:defRPr>
            </a:lvl4pPr>
            <a:lvl5pPr marL="1319103" indent="-228581">
              <a:buClr>
                <a:schemeClr val="tx1"/>
              </a:buClr>
              <a:buSzPct val="90000"/>
              <a:buFont typeface="Arial" pitchFamily="34" charset="0"/>
              <a:buChar char="•"/>
              <a:defRPr sz="2000">
                <a:gradFill>
                  <a:gsLst>
                    <a:gs pos="1250">
                      <a:schemeClr val="tx1"/>
                    </a:gs>
                    <a:gs pos="100000">
                      <a:schemeClr val="tx1"/>
                    </a:gs>
                  </a:gsLst>
                  <a:lin ang="5400000" scaled="0"/>
                </a:gradFill>
                <a:latin typeface="Segoe UI" pitchFamily="34" charset="0"/>
                <a:ea typeface="Segoe UI" pitchFamily="34" charset="0"/>
                <a:cs typeface="Segoe UI" pitchFamily="34" charset="0"/>
              </a:defRPr>
            </a:lvl5pPr>
          </a:lstStyle>
          <a:p>
            <a:pPr lvl="0"/>
            <a:r>
              <a:rPr lang="en-US" dirty="0"/>
              <a:t>Use this Layout for Speaker Notes slides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6"/>
          <p:cNvSpPr>
            <a:spLocks noGrp="1"/>
          </p:cNvSpPr>
          <p:nvPr>
            <p:ph type="body" sz="quarter" idx="11" hasCustomPrompt="1"/>
          </p:nvPr>
        </p:nvSpPr>
        <p:spPr>
          <a:xfrm>
            <a:off x="1" y="6363076"/>
            <a:ext cx="9326564" cy="631450"/>
          </a:xfrm>
          <a:prstGeom prst="rect">
            <a:avLst/>
          </a:prstGeom>
          <a:solidFill>
            <a:srgbClr val="FFFF99"/>
          </a:solidFill>
        </p:spPr>
        <p:txBody>
          <a:bodyPr wrap="square" lIns="155457" tIns="77729" rIns="155457" bIns="77729" anchor="b" anchorCtr="0">
            <a:noAutofit/>
          </a:bodyPr>
          <a:lstStyle>
            <a:lvl1pPr algn="r">
              <a:buFont typeface="Arial" pitchFamily="34" charset="0"/>
              <a:buNone/>
              <a:defRPr sz="3700" spc="-51" baseline="0">
                <a:gradFill>
                  <a:gsLst>
                    <a:gs pos="0">
                      <a:srgbClr val="000000"/>
                    </a:gs>
                    <a:gs pos="100000">
                      <a:srgbClr val="000000"/>
                    </a:gs>
                  </a:gsLst>
                  <a:lin ang="5400000" scaled="0"/>
                </a:gradFill>
                <a:effectLst/>
                <a:latin typeface="Segoe UI" pitchFamily="34" charset="0"/>
                <a:ea typeface="Segoe UI" pitchFamily="34" charset="0"/>
                <a:cs typeface="Segoe UI" pitchFamily="34" charset="0"/>
              </a:defRPr>
            </a:lvl1pPr>
          </a:lstStyle>
          <a:p>
            <a:pPr lvl="0"/>
            <a:r>
              <a:rPr lang="en-US" dirty="0"/>
              <a:t>Next:</a:t>
            </a:r>
          </a:p>
        </p:txBody>
      </p:sp>
      <p:sp>
        <p:nvSpPr>
          <p:cNvPr id="3" name="Title 2"/>
          <p:cNvSpPr>
            <a:spLocks noGrp="1"/>
          </p:cNvSpPr>
          <p:nvPr>
            <p:ph type="title"/>
          </p:nvPr>
        </p:nvSpPr>
        <p:spPr bwMode="white"/>
        <p:txBody>
          <a:bodyPr/>
          <a:lstStyle>
            <a:lvl1pPr>
              <a:defRPr>
                <a:gradFill>
                  <a:gsLst>
                    <a:gs pos="1250">
                      <a:schemeClr val="tx1"/>
                    </a:gs>
                    <a:gs pos="100000">
                      <a:schemeClr val="tx1"/>
                    </a:gs>
                  </a:gsLst>
                  <a:lin ang="5400000" scaled="0"/>
                </a:gradFill>
                <a:latin typeface="Segoe UI" pitchFamily="34" charset="0"/>
                <a:ea typeface="Segoe UI" pitchFamily="34" charset="0"/>
                <a:cs typeface="Segoe UI" pitchFamily="34" charset="0"/>
              </a:defRPr>
            </a:lvl1pPr>
          </a:lstStyle>
          <a:p>
            <a:r>
              <a:rPr lang="en-US"/>
              <a:t>Click to edit Master title style</a:t>
            </a:r>
            <a:endParaRPr lang="en-US" dirty="0"/>
          </a:p>
        </p:txBody>
      </p:sp>
    </p:spTree>
    <p:extLst>
      <p:ext uri="{BB962C8B-B14F-4D97-AF65-F5344CB8AC3E}">
        <p14:creationId xmlns:p14="http://schemas.microsoft.com/office/powerpoint/2010/main" val="3482969643"/>
      </p:ext>
    </p:extLst>
  </p:cSld>
  <p:clrMapOvr>
    <a:overrideClrMapping bg1="dk1" tx1="lt1" bg2="dk2" tx2="lt2" accent1="accent1" accent2="accent2" accent3="accent3" accent4="accent4" accent5="accent5" accent6="accent6" hlink="hlink" folHlink="folHlink"/>
  </p:clrMapOvr>
  <p:transition>
    <p:fade/>
  </p:transition>
</p:sldLayout>
</file>

<file path=ppt/slideLayouts/slideLayout190.xml><?xml version="1.0" encoding="utf-8"?>
<p:sldLayout xmlns:a="http://schemas.openxmlformats.org/drawingml/2006/main" xmlns:r="http://schemas.openxmlformats.org/officeDocument/2006/relationships" xmlns:p="http://schemas.openxmlformats.org/presentationml/2006/main" preserve="1" userDrawn="1">
  <p:cSld name="2_58pt Title/24pt Tex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05963" y="264964"/>
            <a:ext cx="6857416" cy="1828800"/>
          </a:xfrm>
        </p:spPr>
        <p:txBody>
          <a:bodyPr lIns="146304" tIns="91440" rIns="146304" bIns="91440"/>
          <a:lstStyle>
            <a:lvl1pPr>
              <a:lnSpc>
                <a:spcPts val="4725"/>
              </a:lnSpc>
              <a:defRPr sz="4350" baseline="0">
                <a:solidFill>
                  <a:schemeClr val="accent2"/>
                </a:solidFill>
              </a:defRPr>
            </a:lvl1pPr>
          </a:lstStyle>
          <a:p>
            <a:r>
              <a:rPr lang="en-US"/>
              <a:t>Lorem ipsum dolor sit</a:t>
            </a:r>
            <a:br>
              <a:rPr lang="en-US"/>
            </a:br>
            <a:r>
              <a:rPr lang="en-US"/>
              <a:t>amet, consectetuer adipi.</a:t>
            </a:r>
          </a:p>
        </p:txBody>
      </p:sp>
      <p:sp>
        <p:nvSpPr>
          <p:cNvPr id="3" name="Footer Placeholder 2"/>
          <p:cNvSpPr>
            <a:spLocks noGrp="1"/>
          </p:cNvSpPr>
          <p:nvPr>
            <p:ph type="ftr" sz="quarter" idx="10"/>
          </p:nvPr>
        </p:nvSpPr>
        <p:spPr/>
        <p:txBody>
          <a:bodyPr/>
          <a:lstStyle/>
          <a:p>
            <a:pPr>
              <a:defRPr/>
            </a:pPr>
            <a:r>
              <a:rPr lang="en-US">
                <a:solidFill>
                  <a:srgbClr val="505050"/>
                </a:solidFill>
              </a:rPr>
              <a:t>Microsoft Confidential</a:t>
            </a:r>
            <a:endParaRPr lang="en-US" dirty="0">
              <a:solidFill>
                <a:srgbClr val="505050"/>
              </a:solidFill>
            </a:endParaRPr>
          </a:p>
        </p:txBody>
      </p:sp>
      <p:sp>
        <p:nvSpPr>
          <p:cNvPr id="4" name="Slide Number Placeholder 3"/>
          <p:cNvSpPr>
            <a:spLocks noGrp="1"/>
          </p:cNvSpPr>
          <p:nvPr>
            <p:ph type="sldNum" sz="quarter" idx="11"/>
          </p:nvPr>
        </p:nvSpPr>
        <p:spPr/>
        <p:txBody>
          <a:bodyPr/>
          <a:lstStyle/>
          <a:p>
            <a:pPr defTabSz="699491">
              <a:defRPr/>
            </a:pPr>
            <a:fld id="{27258FFF-F925-446B-8502-81C933981705}" type="slidenum">
              <a:rPr lang="en-US" smtClean="0">
                <a:solidFill>
                  <a:srgbClr val="505050"/>
                </a:solidFill>
              </a:rPr>
              <a:pPr defTabSz="699491">
                <a:defRPr/>
              </a:pPr>
              <a:t>‹#›</a:t>
            </a:fld>
            <a:endParaRPr lang="en-US" dirty="0">
              <a:solidFill>
                <a:srgbClr val="505050"/>
              </a:solidFill>
            </a:endParaRPr>
          </a:p>
        </p:txBody>
      </p:sp>
      <p:sp>
        <p:nvSpPr>
          <p:cNvPr id="7" name="Text Placeholder 6"/>
          <p:cNvSpPr>
            <a:spLocks noGrp="1"/>
          </p:cNvSpPr>
          <p:nvPr>
            <p:ph type="body" sz="quarter" idx="12" hasCustomPrompt="1"/>
          </p:nvPr>
        </p:nvSpPr>
        <p:spPr>
          <a:xfrm>
            <a:off x="205961" y="2857190"/>
            <a:ext cx="5752050" cy="3474397"/>
          </a:xfrm>
        </p:spPr>
        <p:txBody>
          <a:bodyPr/>
          <a:lstStyle>
            <a:lvl1pPr marL="0" indent="0">
              <a:lnSpc>
                <a:spcPts val="1950"/>
              </a:lnSpc>
              <a:spcBef>
                <a:spcPts val="2250"/>
              </a:spcBef>
              <a:buNone/>
              <a:defRPr sz="1800" baseline="0">
                <a:latin typeface="+mn-lt"/>
              </a:defRPr>
            </a:lvl1pPr>
            <a:lvl2pPr marL="0" indent="0">
              <a:lnSpc>
                <a:spcPts val="1350"/>
              </a:lnSpc>
              <a:spcBef>
                <a:spcPts val="900"/>
              </a:spcBef>
              <a:buNone/>
              <a:defRPr sz="1200"/>
            </a:lvl2pPr>
            <a:lvl3pPr marL="0" indent="0">
              <a:lnSpc>
                <a:spcPts val="1350"/>
              </a:lnSpc>
              <a:spcBef>
                <a:spcPts val="900"/>
              </a:spcBef>
              <a:buNone/>
              <a:defRPr sz="1200"/>
            </a:lvl3pPr>
            <a:lvl4pPr marL="0" indent="0">
              <a:lnSpc>
                <a:spcPts val="1350"/>
              </a:lnSpc>
              <a:spcBef>
                <a:spcPts val="900"/>
              </a:spcBef>
              <a:buNone/>
              <a:defRPr sz="1200"/>
            </a:lvl4pPr>
            <a:lvl5pPr marL="0" indent="0">
              <a:lnSpc>
                <a:spcPts val="1350"/>
              </a:lnSpc>
              <a:spcBef>
                <a:spcPts val="900"/>
              </a:spcBef>
              <a:buNone/>
              <a:defRPr sz="1200"/>
            </a:lvl5pPr>
          </a:lstStyle>
          <a:p>
            <a:pPr lvl="0"/>
            <a:r>
              <a:rPr lang="en-US"/>
              <a:t>Lorem ipsum dolor sit amet, consectetur adipiscing </a:t>
            </a:r>
            <a:br>
              <a:rPr lang="en-US"/>
            </a:br>
            <a:r>
              <a:rPr lang="en-US"/>
              <a:t>elit. Nunc et sagittis ligula, non laoreet urna. </a:t>
            </a:r>
          </a:p>
          <a:p>
            <a:pPr lvl="0"/>
            <a:r>
              <a:rPr lang="en-US"/>
              <a:t>Aenean porttitor pulvinar lorem, eu accumsan purus mattis nec. Suspendisse eu justo tempus. </a:t>
            </a:r>
          </a:p>
          <a:p>
            <a:pPr lvl="0"/>
            <a:r>
              <a:rPr lang="en-US"/>
              <a:t>Cum sociis natoque penatibus et magnis dis parturient montes, nascetur ridiculus mus.</a:t>
            </a:r>
          </a:p>
        </p:txBody>
      </p:sp>
    </p:spTree>
    <p:extLst>
      <p:ext uri="{BB962C8B-B14F-4D97-AF65-F5344CB8AC3E}">
        <p14:creationId xmlns:p14="http://schemas.microsoft.com/office/powerpoint/2010/main" val="522335511"/>
      </p:ext>
    </p:extLst>
  </p:cSld>
  <p:clrMapOvr>
    <a:masterClrMapping/>
  </p:clrMapOvr>
  <mc:AlternateContent xmlns:mc="http://schemas.openxmlformats.org/markup-compatibility/2006" xmlns:p14="http://schemas.microsoft.com/office/powerpoint/2010/main">
    <mc:Choice Requires="p14">
      <p:transition spd="slow" p14:dur="1250">
        <p:fade/>
      </p:transition>
    </mc:Choice>
    <mc:Fallback xmlns="">
      <p:transition spd="slow">
        <p:fade/>
      </p:transition>
    </mc:Fallback>
  </mc:AlternateContent>
</p:sldLayout>
</file>

<file path=ppt/slideLayouts/slideLayout191.xml><?xml version="1.0" encoding="utf-8"?>
<p:sldLayout xmlns:a="http://schemas.openxmlformats.org/drawingml/2006/main" xmlns:r="http://schemas.openxmlformats.org/officeDocument/2006/relationships" xmlns:p="http://schemas.openxmlformats.org/presentationml/2006/main" preserve="1" userDrawn="1">
  <p:cSld name="2_58pt Title/24pt Text - Gray">
    <p:bg>
      <p:bgPr>
        <a:solidFill>
          <a:schemeClr val="tx2"/>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05963" y="264964"/>
            <a:ext cx="6857416" cy="1828800"/>
          </a:xfrm>
        </p:spPr>
        <p:txBody>
          <a:bodyPr lIns="146304" tIns="91440" rIns="146304" bIns="91440"/>
          <a:lstStyle>
            <a:lvl1pPr>
              <a:lnSpc>
                <a:spcPts val="4725"/>
              </a:lnSpc>
              <a:defRPr sz="4350" baseline="0">
                <a:solidFill>
                  <a:schemeClr val="accent6"/>
                </a:solidFill>
              </a:defRPr>
            </a:lvl1pPr>
          </a:lstStyle>
          <a:p>
            <a:r>
              <a:rPr lang="en-US"/>
              <a:t>Lorem ipsum dolor sit</a:t>
            </a:r>
            <a:br>
              <a:rPr lang="en-US"/>
            </a:br>
            <a:r>
              <a:rPr lang="en-US"/>
              <a:t>amet, consectetuer adipi.</a:t>
            </a:r>
          </a:p>
        </p:txBody>
      </p:sp>
      <p:sp>
        <p:nvSpPr>
          <p:cNvPr id="3" name="Footer Placeholder 2"/>
          <p:cNvSpPr>
            <a:spLocks noGrp="1"/>
          </p:cNvSpPr>
          <p:nvPr>
            <p:ph type="ftr" sz="quarter" idx="10"/>
          </p:nvPr>
        </p:nvSpPr>
        <p:spPr/>
        <p:txBody>
          <a:bodyPr/>
          <a:lstStyle>
            <a:lvl1pPr>
              <a:defRPr>
                <a:solidFill>
                  <a:schemeClr val="bg1"/>
                </a:solidFill>
              </a:defRPr>
            </a:lvl1pPr>
          </a:lstStyle>
          <a:p>
            <a:pPr>
              <a:defRPr/>
            </a:pPr>
            <a:r>
              <a:rPr lang="en-US">
                <a:solidFill>
                  <a:srgbClr val="FFFFFF"/>
                </a:solidFill>
              </a:rPr>
              <a:t>Microsoft Confidential</a:t>
            </a:r>
            <a:endParaRPr lang="en-US" dirty="0">
              <a:solidFill>
                <a:srgbClr val="FFFFFF"/>
              </a:solidFill>
            </a:endParaRPr>
          </a:p>
        </p:txBody>
      </p:sp>
      <p:sp>
        <p:nvSpPr>
          <p:cNvPr id="4" name="Slide Number Placeholder 3"/>
          <p:cNvSpPr>
            <a:spLocks noGrp="1"/>
          </p:cNvSpPr>
          <p:nvPr>
            <p:ph type="sldNum" sz="quarter" idx="11"/>
          </p:nvPr>
        </p:nvSpPr>
        <p:spPr/>
        <p:txBody>
          <a:bodyPr/>
          <a:lstStyle>
            <a:lvl1pPr>
              <a:defRPr>
                <a:solidFill>
                  <a:schemeClr val="bg1"/>
                </a:solidFill>
              </a:defRPr>
            </a:lvl1pPr>
          </a:lstStyle>
          <a:p>
            <a:pPr defTabSz="699491">
              <a:defRPr/>
            </a:pPr>
            <a:fld id="{27258FFF-F925-446B-8502-81C933981705}" type="slidenum">
              <a:rPr lang="en-US" smtClean="0">
                <a:solidFill>
                  <a:srgbClr val="FFFFFF"/>
                </a:solidFill>
              </a:rPr>
              <a:pPr defTabSz="699491">
                <a:defRPr/>
              </a:pPr>
              <a:t>‹#›</a:t>
            </a:fld>
            <a:endParaRPr lang="en-US" dirty="0">
              <a:solidFill>
                <a:srgbClr val="FFFFFF"/>
              </a:solidFill>
            </a:endParaRPr>
          </a:p>
        </p:txBody>
      </p:sp>
      <p:sp>
        <p:nvSpPr>
          <p:cNvPr id="7" name="Text Placeholder 6"/>
          <p:cNvSpPr>
            <a:spLocks noGrp="1"/>
          </p:cNvSpPr>
          <p:nvPr>
            <p:ph type="body" sz="quarter" idx="12" hasCustomPrompt="1"/>
          </p:nvPr>
        </p:nvSpPr>
        <p:spPr>
          <a:xfrm>
            <a:off x="205961" y="2857190"/>
            <a:ext cx="5752050" cy="3474397"/>
          </a:xfrm>
        </p:spPr>
        <p:txBody>
          <a:bodyPr/>
          <a:lstStyle>
            <a:lvl1pPr marL="0" indent="0">
              <a:lnSpc>
                <a:spcPts val="1950"/>
              </a:lnSpc>
              <a:spcBef>
                <a:spcPts val="2250"/>
              </a:spcBef>
              <a:buNone/>
              <a:defRPr sz="1800" baseline="0">
                <a:solidFill>
                  <a:schemeClr val="bg1"/>
                </a:solidFill>
                <a:latin typeface="+mn-lt"/>
              </a:defRPr>
            </a:lvl1pPr>
            <a:lvl2pPr marL="0" indent="0">
              <a:lnSpc>
                <a:spcPts val="1350"/>
              </a:lnSpc>
              <a:spcBef>
                <a:spcPts val="900"/>
              </a:spcBef>
              <a:buNone/>
              <a:defRPr sz="1200"/>
            </a:lvl2pPr>
            <a:lvl3pPr marL="0" indent="0">
              <a:lnSpc>
                <a:spcPts val="1350"/>
              </a:lnSpc>
              <a:spcBef>
                <a:spcPts val="900"/>
              </a:spcBef>
              <a:buNone/>
              <a:defRPr sz="1200"/>
            </a:lvl3pPr>
            <a:lvl4pPr marL="0" indent="0">
              <a:lnSpc>
                <a:spcPts val="1350"/>
              </a:lnSpc>
              <a:spcBef>
                <a:spcPts val="900"/>
              </a:spcBef>
              <a:buNone/>
              <a:defRPr sz="1200"/>
            </a:lvl4pPr>
            <a:lvl5pPr marL="0" indent="0">
              <a:lnSpc>
                <a:spcPts val="1350"/>
              </a:lnSpc>
              <a:spcBef>
                <a:spcPts val="900"/>
              </a:spcBef>
              <a:buNone/>
              <a:defRPr sz="1200"/>
            </a:lvl5pPr>
          </a:lstStyle>
          <a:p>
            <a:pPr lvl="0"/>
            <a:r>
              <a:rPr lang="en-US"/>
              <a:t>Lorem ipsum dolor sit amet, consectetur adipiscing </a:t>
            </a:r>
            <a:br>
              <a:rPr lang="en-US"/>
            </a:br>
            <a:r>
              <a:rPr lang="en-US"/>
              <a:t>elit. Nunc et sagittis ligula, non laoreet urna. </a:t>
            </a:r>
          </a:p>
          <a:p>
            <a:pPr lvl="0"/>
            <a:r>
              <a:rPr lang="en-US"/>
              <a:t>Aenean porttitor pulvinar lorem, eu accumsan purus mattis nec. Suspendisse eu justo tempus. </a:t>
            </a:r>
          </a:p>
          <a:p>
            <a:pPr lvl="0"/>
            <a:r>
              <a:rPr lang="en-US"/>
              <a:t>Cum sociis natoque penatibus et magnis dis parturient montes, nascetur ridiculus mus.</a:t>
            </a:r>
          </a:p>
        </p:txBody>
      </p:sp>
    </p:spTree>
    <p:extLst>
      <p:ext uri="{BB962C8B-B14F-4D97-AF65-F5344CB8AC3E}">
        <p14:creationId xmlns:p14="http://schemas.microsoft.com/office/powerpoint/2010/main" val="1386702289"/>
      </p:ext>
    </p:extLst>
  </p:cSld>
  <p:clrMapOvr>
    <a:masterClrMapping/>
  </p:clrMapOvr>
  <mc:AlternateContent xmlns:mc="http://schemas.openxmlformats.org/markup-compatibility/2006" xmlns:p14="http://schemas.microsoft.com/office/powerpoint/2010/main">
    <mc:Choice Requires="p14">
      <p:transition spd="slow" p14:dur="1250">
        <p:fade/>
      </p:transition>
    </mc:Choice>
    <mc:Fallback xmlns="">
      <p:transition spd="slow">
        <p:fade/>
      </p:transition>
    </mc:Fallback>
  </mc:AlternateContent>
</p:sldLayout>
</file>

<file path=ppt/slideLayouts/slideLayout192.xml><?xml version="1.0" encoding="utf-8"?>
<p:sldLayout xmlns:a="http://schemas.openxmlformats.org/drawingml/2006/main" xmlns:r="http://schemas.openxmlformats.org/officeDocument/2006/relationships" xmlns:p="http://schemas.openxmlformats.org/presentationml/2006/main" preserve="1" userDrawn="1">
  <p:cSld name="4_58pt Title/24pt Text - Orange">
    <p:bg>
      <p:bgPr>
        <a:solidFill>
          <a:schemeClr val="accent5"/>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05963" y="264964"/>
            <a:ext cx="6857416" cy="1828800"/>
          </a:xfrm>
        </p:spPr>
        <p:txBody>
          <a:bodyPr lIns="146304" tIns="91440" rIns="146304" bIns="91440"/>
          <a:lstStyle>
            <a:lvl1pPr>
              <a:lnSpc>
                <a:spcPts val="4725"/>
              </a:lnSpc>
              <a:defRPr sz="4350" baseline="0">
                <a:solidFill>
                  <a:schemeClr val="bg1"/>
                </a:solidFill>
              </a:defRPr>
            </a:lvl1pPr>
          </a:lstStyle>
          <a:p>
            <a:r>
              <a:rPr lang="en-US"/>
              <a:t>Lorem ipsum dolor sit</a:t>
            </a:r>
            <a:br>
              <a:rPr lang="en-US"/>
            </a:br>
            <a:r>
              <a:rPr lang="en-US"/>
              <a:t>amet, consectetuer adipi.</a:t>
            </a:r>
          </a:p>
        </p:txBody>
      </p:sp>
      <p:sp>
        <p:nvSpPr>
          <p:cNvPr id="3" name="Footer Placeholder 2"/>
          <p:cNvSpPr>
            <a:spLocks noGrp="1"/>
          </p:cNvSpPr>
          <p:nvPr>
            <p:ph type="ftr" sz="quarter" idx="10"/>
          </p:nvPr>
        </p:nvSpPr>
        <p:spPr/>
        <p:txBody>
          <a:bodyPr/>
          <a:lstStyle>
            <a:lvl1pPr>
              <a:defRPr>
                <a:solidFill>
                  <a:schemeClr val="bg1"/>
                </a:solidFill>
              </a:defRPr>
            </a:lvl1pPr>
          </a:lstStyle>
          <a:p>
            <a:pPr>
              <a:defRPr/>
            </a:pPr>
            <a:r>
              <a:rPr lang="en-US">
                <a:solidFill>
                  <a:srgbClr val="FFFFFF"/>
                </a:solidFill>
              </a:rPr>
              <a:t>Microsoft Confidential</a:t>
            </a:r>
            <a:endParaRPr lang="en-US" dirty="0">
              <a:solidFill>
                <a:srgbClr val="FFFFFF"/>
              </a:solidFill>
            </a:endParaRPr>
          </a:p>
        </p:txBody>
      </p:sp>
      <p:sp>
        <p:nvSpPr>
          <p:cNvPr id="4" name="Slide Number Placeholder 3"/>
          <p:cNvSpPr>
            <a:spLocks noGrp="1"/>
          </p:cNvSpPr>
          <p:nvPr>
            <p:ph type="sldNum" sz="quarter" idx="11"/>
          </p:nvPr>
        </p:nvSpPr>
        <p:spPr/>
        <p:txBody>
          <a:bodyPr/>
          <a:lstStyle>
            <a:lvl1pPr>
              <a:defRPr>
                <a:solidFill>
                  <a:schemeClr val="bg1"/>
                </a:solidFill>
              </a:defRPr>
            </a:lvl1pPr>
          </a:lstStyle>
          <a:p>
            <a:pPr defTabSz="699491">
              <a:defRPr/>
            </a:pPr>
            <a:fld id="{27258FFF-F925-446B-8502-81C933981705}" type="slidenum">
              <a:rPr lang="en-US" smtClean="0">
                <a:solidFill>
                  <a:srgbClr val="FFFFFF"/>
                </a:solidFill>
              </a:rPr>
              <a:pPr defTabSz="699491">
                <a:defRPr/>
              </a:pPr>
              <a:t>‹#›</a:t>
            </a:fld>
            <a:endParaRPr lang="en-US" dirty="0">
              <a:solidFill>
                <a:srgbClr val="FFFFFF"/>
              </a:solidFill>
            </a:endParaRPr>
          </a:p>
        </p:txBody>
      </p:sp>
      <p:sp>
        <p:nvSpPr>
          <p:cNvPr id="7" name="Text Placeholder 6"/>
          <p:cNvSpPr>
            <a:spLocks noGrp="1"/>
          </p:cNvSpPr>
          <p:nvPr>
            <p:ph type="body" sz="quarter" idx="12" hasCustomPrompt="1"/>
          </p:nvPr>
        </p:nvSpPr>
        <p:spPr>
          <a:xfrm>
            <a:off x="205961" y="2857190"/>
            <a:ext cx="5752050" cy="3474397"/>
          </a:xfrm>
        </p:spPr>
        <p:txBody>
          <a:bodyPr/>
          <a:lstStyle>
            <a:lvl1pPr marL="0" indent="0">
              <a:lnSpc>
                <a:spcPts val="1950"/>
              </a:lnSpc>
              <a:spcBef>
                <a:spcPts val="2250"/>
              </a:spcBef>
              <a:buNone/>
              <a:defRPr sz="1800" baseline="0">
                <a:solidFill>
                  <a:schemeClr val="bg1"/>
                </a:solidFill>
                <a:latin typeface="+mn-lt"/>
              </a:defRPr>
            </a:lvl1pPr>
            <a:lvl2pPr marL="0" indent="0">
              <a:lnSpc>
                <a:spcPts val="1350"/>
              </a:lnSpc>
              <a:spcBef>
                <a:spcPts val="900"/>
              </a:spcBef>
              <a:buNone/>
              <a:defRPr sz="1200"/>
            </a:lvl2pPr>
            <a:lvl3pPr marL="0" indent="0">
              <a:lnSpc>
                <a:spcPts val="1350"/>
              </a:lnSpc>
              <a:spcBef>
                <a:spcPts val="900"/>
              </a:spcBef>
              <a:buNone/>
              <a:defRPr sz="1200"/>
            </a:lvl3pPr>
            <a:lvl4pPr marL="0" indent="0">
              <a:lnSpc>
                <a:spcPts val="1350"/>
              </a:lnSpc>
              <a:spcBef>
                <a:spcPts val="900"/>
              </a:spcBef>
              <a:buNone/>
              <a:defRPr sz="1200"/>
            </a:lvl4pPr>
            <a:lvl5pPr marL="0" indent="0">
              <a:lnSpc>
                <a:spcPts val="1350"/>
              </a:lnSpc>
              <a:spcBef>
                <a:spcPts val="900"/>
              </a:spcBef>
              <a:buNone/>
              <a:defRPr sz="1200"/>
            </a:lvl5pPr>
          </a:lstStyle>
          <a:p>
            <a:pPr lvl="0"/>
            <a:r>
              <a:rPr lang="en-US"/>
              <a:t>Lorem ipsum dolor sit amet, consectetur adipiscing </a:t>
            </a:r>
            <a:br>
              <a:rPr lang="en-US"/>
            </a:br>
            <a:r>
              <a:rPr lang="en-US"/>
              <a:t>elit. Nunc et sagittis ligula, non laoreet urna. </a:t>
            </a:r>
          </a:p>
          <a:p>
            <a:pPr lvl="0"/>
            <a:r>
              <a:rPr lang="en-US"/>
              <a:t>Aenean porttitor pulvinar lorem, eu accumsan purus mattis nec. Suspendisse eu justo tempus. </a:t>
            </a:r>
          </a:p>
          <a:p>
            <a:pPr lvl="0"/>
            <a:r>
              <a:rPr lang="en-US"/>
              <a:t>Cum sociis natoque penatibus et magnis dis parturient montes, nascetur ridiculus mus.</a:t>
            </a:r>
          </a:p>
        </p:txBody>
      </p:sp>
    </p:spTree>
    <p:extLst>
      <p:ext uri="{BB962C8B-B14F-4D97-AF65-F5344CB8AC3E}">
        <p14:creationId xmlns:p14="http://schemas.microsoft.com/office/powerpoint/2010/main" val="3043567922"/>
      </p:ext>
    </p:extLst>
  </p:cSld>
  <p:clrMapOvr>
    <a:masterClrMapping/>
  </p:clrMapOvr>
  <mc:AlternateContent xmlns:mc="http://schemas.openxmlformats.org/markup-compatibility/2006" xmlns:p14="http://schemas.microsoft.com/office/powerpoint/2010/main">
    <mc:Choice Requires="p14">
      <p:transition spd="slow" p14:dur="1250">
        <p:fade/>
      </p:transition>
    </mc:Choice>
    <mc:Fallback xmlns="">
      <p:transition spd="slow">
        <p:fade/>
      </p:transition>
    </mc:Fallback>
  </mc:AlternateContent>
</p:sldLayout>
</file>

<file path=ppt/slideLayouts/slideLayout193.xml><?xml version="1.0" encoding="utf-8"?>
<p:sldLayout xmlns:a="http://schemas.openxmlformats.org/drawingml/2006/main" xmlns:r="http://schemas.openxmlformats.org/officeDocument/2006/relationships" xmlns:p="http://schemas.openxmlformats.org/presentationml/2006/main" preserve="1" userDrawn="1">
  <p:cSld name="58pt Title/26pt Bullet Tex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05963" y="264964"/>
            <a:ext cx="6857416" cy="1097302"/>
          </a:xfrm>
        </p:spPr>
        <p:txBody>
          <a:bodyPr lIns="146304" tIns="91440" rIns="146304" bIns="91440"/>
          <a:lstStyle>
            <a:lvl1pPr>
              <a:lnSpc>
                <a:spcPts val="4725"/>
              </a:lnSpc>
              <a:defRPr sz="4350" baseline="0">
                <a:solidFill>
                  <a:schemeClr val="accent2"/>
                </a:solidFill>
              </a:defRPr>
            </a:lvl1pPr>
          </a:lstStyle>
          <a:p>
            <a:r>
              <a:rPr lang="en-US"/>
              <a:t>Lorem ipsum dolor sit.</a:t>
            </a:r>
          </a:p>
        </p:txBody>
      </p:sp>
      <p:sp>
        <p:nvSpPr>
          <p:cNvPr id="3" name="Footer Placeholder 2"/>
          <p:cNvSpPr>
            <a:spLocks noGrp="1"/>
          </p:cNvSpPr>
          <p:nvPr>
            <p:ph type="ftr" sz="quarter" idx="10"/>
          </p:nvPr>
        </p:nvSpPr>
        <p:spPr/>
        <p:txBody>
          <a:bodyPr/>
          <a:lstStyle/>
          <a:p>
            <a:pPr>
              <a:defRPr/>
            </a:pPr>
            <a:r>
              <a:rPr lang="en-US">
                <a:solidFill>
                  <a:srgbClr val="505050"/>
                </a:solidFill>
              </a:rPr>
              <a:t>Microsoft Confidential</a:t>
            </a:r>
            <a:endParaRPr lang="en-US" dirty="0">
              <a:solidFill>
                <a:srgbClr val="505050"/>
              </a:solidFill>
            </a:endParaRPr>
          </a:p>
        </p:txBody>
      </p:sp>
      <p:sp>
        <p:nvSpPr>
          <p:cNvPr id="4" name="Slide Number Placeholder 3"/>
          <p:cNvSpPr>
            <a:spLocks noGrp="1"/>
          </p:cNvSpPr>
          <p:nvPr>
            <p:ph type="sldNum" sz="quarter" idx="11"/>
          </p:nvPr>
        </p:nvSpPr>
        <p:spPr/>
        <p:txBody>
          <a:bodyPr/>
          <a:lstStyle/>
          <a:p>
            <a:pPr defTabSz="699491">
              <a:defRPr/>
            </a:pPr>
            <a:fld id="{27258FFF-F925-446B-8502-81C933981705}" type="slidenum">
              <a:rPr lang="en-US" smtClean="0">
                <a:solidFill>
                  <a:srgbClr val="505050"/>
                </a:solidFill>
              </a:rPr>
              <a:pPr defTabSz="699491">
                <a:defRPr/>
              </a:pPr>
              <a:t>‹#›</a:t>
            </a:fld>
            <a:endParaRPr lang="en-US" dirty="0">
              <a:solidFill>
                <a:srgbClr val="505050"/>
              </a:solidFill>
            </a:endParaRPr>
          </a:p>
        </p:txBody>
      </p:sp>
      <p:sp>
        <p:nvSpPr>
          <p:cNvPr id="8" name="Text Placeholder 7"/>
          <p:cNvSpPr>
            <a:spLocks noGrp="1"/>
          </p:cNvSpPr>
          <p:nvPr>
            <p:ph type="body" sz="quarter" idx="13" hasCustomPrompt="1"/>
          </p:nvPr>
        </p:nvSpPr>
        <p:spPr>
          <a:xfrm>
            <a:off x="205961" y="2125664"/>
            <a:ext cx="6857417" cy="4082870"/>
          </a:xfrm>
        </p:spPr>
        <p:txBody>
          <a:bodyPr/>
          <a:lstStyle>
            <a:lvl1pPr marL="175006" indent="-175006">
              <a:spcBef>
                <a:spcPts val="900"/>
              </a:spcBef>
              <a:defRPr sz="1950">
                <a:latin typeface="+mn-lt"/>
              </a:defRPr>
            </a:lvl1pPr>
            <a:lvl2pPr marL="517874" indent="-175006">
              <a:spcBef>
                <a:spcPts val="900"/>
              </a:spcBef>
              <a:buSzPct val="100000"/>
              <a:buFont typeface="Segoe UI" pitchFamily="34" charset="0"/>
              <a:buChar char="‐"/>
              <a:defRPr/>
            </a:lvl2pPr>
            <a:lvl3pPr marL="860741" indent="-175006">
              <a:spcBef>
                <a:spcPts val="900"/>
              </a:spcBef>
              <a:buFont typeface="Wingdings" pitchFamily="2" charset="2"/>
              <a:buChar char="§"/>
              <a:defRPr/>
            </a:lvl3pPr>
            <a:lvl4pPr marL="1200037" indent="-257151">
              <a:spcBef>
                <a:spcPts val="900"/>
              </a:spcBef>
              <a:buFont typeface="+mj-lt"/>
              <a:buAutoNum type="arabicPeriod"/>
              <a:defRPr/>
            </a:lvl4pPr>
            <a:lvl5pPr marL="1459569" indent="-257151">
              <a:spcBef>
                <a:spcPts val="900"/>
              </a:spcBef>
              <a:buFont typeface="+mj-lt"/>
              <a:buAutoNum type="alphaLcParenR"/>
              <a:defRPr/>
            </a:lvl5pPr>
          </a:lstStyle>
          <a:p>
            <a:pPr lvl="0"/>
            <a:r>
              <a:rPr lang="en-US"/>
              <a:t>Lorem ipsum dolor sit amet, consectetur adipiscing </a:t>
            </a:r>
            <a:br>
              <a:rPr lang="en-US"/>
            </a:br>
            <a:r>
              <a:rPr lang="en-US"/>
              <a:t>elit. Nunc et sagittis ligula</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6371167"/>
      </p:ext>
    </p:extLst>
  </p:cSld>
  <p:clrMapOvr>
    <a:masterClrMapping/>
  </p:clrMapOvr>
  <mc:AlternateContent xmlns:mc="http://schemas.openxmlformats.org/markup-compatibility/2006" xmlns:p14="http://schemas.microsoft.com/office/powerpoint/2010/main">
    <mc:Choice Requires="p14">
      <p:transition spd="slow" p14:dur="1250">
        <p:fade/>
      </p:transition>
    </mc:Choice>
    <mc:Fallback xmlns="">
      <p:transition spd="slow">
        <p:fade/>
      </p:transition>
    </mc:Fallback>
  </mc:AlternateContent>
</p:sldLayout>
</file>

<file path=ppt/slideLayouts/slideLayout194.xml><?xml version="1.0" encoding="utf-8"?>
<p:sldLayout xmlns:a="http://schemas.openxmlformats.org/drawingml/2006/main" xmlns:r="http://schemas.openxmlformats.org/officeDocument/2006/relationships" xmlns:p="http://schemas.openxmlformats.org/presentationml/2006/main" preserve="1" userDrawn="1">
  <p:cSld name="30pt Text">
    <p:spTree>
      <p:nvGrpSpPr>
        <p:cNvPr id="1" name=""/>
        <p:cNvGrpSpPr/>
        <p:nvPr/>
      </p:nvGrpSpPr>
      <p:grpSpPr>
        <a:xfrm>
          <a:off x="0" y="0"/>
          <a:ext cx="0" cy="0"/>
          <a:chOff x="0" y="0"/>
          <a:chExt cx="0" cy="0"/>
        </a:xfrm>
      </p:grpSpPr>
      <p:sp>
        <p:nvSpPr>
          <p:cNvPr id="4" name="Slide Number Placeholder 3"/>
          <p:cNvSpPr>
            <a:spLocks noGrp="1"/>
          </p:cNvSpPr>
          <p:nvPr>
            <p:ph type="sldNum" sz="quarter" idx="11"/>
          </p:nvPr>
        </p:nvSpPr>
        <p:spPr/>
        <p:txBody>
          <a:bodyPr/>
          <a:lstStyle/>
          <a:p>
            <a:pPr defTabSz="699491">
              <a:defRPr/>
            </a:pPr>
            <a:fld id="{27258FFF-F925-446B-8502-81C933981705}" type="slidenum">
              <a:rPr lang="en-US" smtClean="0">
                <a:solidFill>
                  <a:srgbClr val="505050"/>
                </a:solidFill>
              </a:rPr>
              <a:pPr defTabSz="699491">
                <a:defRPr/>
              </a:pPr>
              <a:t>‹#›</a:t>
            </a:fld>
            <a:endParaRPr lang="en-US" dirty="0">
              <a:solidFill>
                <a:srgbClr val="505050"/>
              </a:solidFill>
            </a:endParaRPr>
          </a:p>
        </p:txBody>
      </p:sp>
      <p:pic>
        <p:nvPicPr>
          <p:cNvPr id="6" name="Picture 5"/>
          <p:cNvPicPr>
            <a:picLocks noChangeAspect="1"/>
          </p:cNvPicPr>
          <p:nvPr userDrawn="1"/>
        </p:nvPicPr>
        <p:blipFill rotWithShape="1">
          <a:blip r:embed="rId2" cstate="screen">
            <a:extLst>
              <a:ext uri="{28A0092B-C50C-407E-A947-70E740481C1C}">
                <a14:useLocalDpi xmlns:a14="http://schemas.microsoft.com/office/drawing/2010/main" val="0"/>
              </a:ext>
            </a:extLst>
          </a:blip>
          <a:srcRect/>
          <a:stretch/>
        </p:blipFill>
        <p:spPr>
          <a:xfrm>
            <a:off x="0" y="0"/>
            <a:ext cx="4473268" cy="6994525"/>
          </a:xfrm>
          <a:prstGeom prst="rect">
            <a:avLst/>
          </a:prstGeom>
        </p:spPr>
      </p:pic>
      <p:sp>
        <p:nvSpPr>
          <p:cNvPr id="9" name="Rectangle 8"/>
          <p:cNvSpPr/>
          <p:nvPr userDrawn="1"/>
        </p:nvSpPr>
        <p:spPr bwMode="auto">
          <a:xfrm>
            <a:off x="3668402" y="0"/>
            <a:ext cx="1508615" cy="6994525"/>
          </a:xfrm>
          <a:prstGeom prst="rect">
            <a:avLst/>
          </a:prstGeom>
          <a:gradFill>
            <a:gsLst>
              <a:gs pos="63000">
                <a:schemeClr val="bg1"/>
              </a:gs>
              <a:gs pos="75325">
                <a:srgbClr val="FFFFFF">
                  <a:alpha val="92000"/>
                </a:srgbClr>
              </a:gs>
              <a:gs pos="88000">
                <a:schemeClr val="bg1">
                  <a:alpha val="33000"/>
                </a:schemeClr>
              </a:gs>
              <a:gs pos="100000">
                <a:schemeClr val="bg1">
                  <a:alpha val="0"/>
                </a:schemeClr>
              </a:gs>
            </a:gsLst>
            <a:lin ang="10800000" scaled="0"/>
          </a:gra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37148" tIns="109719" rIns="137148" bIns="109719" numCol="1" spcCol="0" rtlCol="0" fromWordArt="0" anchor="t" anchorCtr="0" forceAA="0" compatLnSpc="1">
            <a:prstTxWarp prst="textNoShape">
              <a:avLst/>
            </a:prstTxWarp>
            <a:noAutofit/>
          </a:bodyPr>
          <a:lstStyle/>
          <a:p>
            <a:pPr marL="0" marR="0" lvl="0" indent="0" algn="ctr" defTabSz="699288" rtl="0" eaLnBrk="1" fontAlgn="base" latinLnBrk="0" hangingPunct="1">
              <a:lnSpc>
                <a:spcPct val="90000"/>
              </a:lnSpc>
              <a:spcBef>
                <a:spcPct val="0"/>
              </a:spcBef>
              <a:spcAft>
                <a:spcPct val="0"/>
              </a:spcAft>
              <a:buClrTx/>
              <a:buSzTx/>
              <a:buFontTx/>
              <a:buNone/>
              <a:tabLst/>
              <a:defRPr/>
            </a:pPr>
            <a:endParaRPr kumimoji="0" lang="en-US" sz="1800" b="0" i="0" u="none" strike="noStrike" kern="120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7" name="Text Placeholder 6"/>
          <p:cNvSpPr>
            <a:spLocks noGrp="1"/>
          </p:cNvSpPr>
          <p:nvPr>
            <p:ph type="body" sz="quarter" idx="12" hasCustomPrompt="1"/>
          </p:nvPr>
        </p:nvSpPr>
        <p:spPr>
          <a:xfrm>
            <a:off x="4320411" y="1028410"/>
            <a:ext cx="4806809" cy="5303462"/>
          </a:xfrm>
        </p:spPr>
        <p:txBody>
          <a:bodyPr/>
          <a:lstStyle>
            <a:lvl1pPr marL="0" indent="0">
              <a:lnSpc>
                <a:spcPts val="2550"/>
              </a:lnSpc>
              <a:spcBef>
                <a:spcPts val="2700"/>
              </a:spcBef>
              <a:buNone/>
              <a:defRPr sz="2250" baseline="0">
                <a:solidFill>
                  <a:schemeClr val="tx2"/>
                </a:solidFill>
                <a:latin typeface="+mj-lt"/>
              </a:defRPr>
            </a:lvl1pPr>
            <a:lvl2pPr marL="0" indent="0">
              <a:lnSpc>
                <a:spcPts val="1350"/>
              </a:lnSpc>
              <a:spcBef>
                <a:spcPts val="900"/>
              </a:spcBef>
              <a:buNone/>
              <a:defRPr sz="1200"/>
            </a:lvl2pPr>
            <a:lvl3pPr marL="0" indent="0">
              <a:lnSpc>
                <a:spcPts val="1350"/>
              </a:lnSpc>
              <a:spcBef>
                <a:spcPts val="900"/>
              </a:spcBef>
              <a:buNone/>
              <a:defRPr sz="1200"/>
            </a:lvl3pPr>
            <a:lvl4pPr marL="0" indent="0">
              <a:lnSpc>
                <a:spcPts val="1350"/>
              </a:lnSpc>
              <a:spcBef>
                <a:spcPts val="900"/>
              </a:spcBef>
              <a:buNone/>
              <a:defRPr sz="1200"/>
            </a:lvl4pPr>
            <a:lvl5pPr marL="0" indent="0">
              <a:lnSpc>
                <a:spcPts val="1350"/>
              </a:lnSpc>
              <a:spcBef>
                <a:spcPts val="900"/>
              </a:spcBef>
              <a:buNone/>
              <a:defRPr sz="1200"/>
            </a:lvl5pPr>
          </a:lstStyle>
          <a:p>
            <a:pPr lvl="0"/>
            <a:r>
              <a:rPr lang="en-US"/>
              <a:t>Lorem ipsum dolor sit amet, consectetur adipiscing elit. Suspendisse eu justo tempus. </a:t>
            </a:r>
          </a:p>
          <a:p>
            <a:pPr lvl="0"/>
            <a:r>
              <a:rPr lang="en-US"/>
              <a:t>Aenean porttitor pulvinar lorem, </a:t>
            </a:r>
            <a:br>
              <a:rPr lang="en-US"/>
            </a:br>
            <a:r>
              <a:rPr lang="en-US"/>
              <a:t>eu accumsan purus mattis nec. </a:t>
            </a:r>
          </a:p>
          <a:p>
            <a:pPr lvl="0"/>
            <a:r>
              <a:rPr lang="en-US"/>
              <a:t>Cum sociis natoque penatibus </a:t>
            </a:r>
            <a:br>
              <a:rPr lang="en-US"/>
            </a:br>
            <a:r>
              <a:rPr lang="en-US"/>
              <a:t>et magnis dis parturient montes, nascetur ridiculus mus.</a:t>
            </a:r>
          </a:p>
        </p:txBody>
      </p:sp>
      <p:sp>
        <p:nvSpPr>
          <p:cNvPr id="3" name="Footer Placeholder 2"/>
          <p:cNvSpPr>
            <a:spLocks noGrp="1"/>
          </p:cNvSpPr>
          <p:nvPr>
            <p:ph type="ftr" sz="quarter" idx="10"/>
          </p:nvPr>
        </p:nvSpPr>
        <p:spPr/>
        <p:txBody>
          <a:bodyPr/>
          <a:lstStyle>
            <a:lvl1pPr>
              <a:defRPr>
                <a:solidFill>
                  <a:schemeClr val="bg1"/>
                </a:solidFill>
              </a:defRPr>
            </a:lvl1pPr>
          </a:lstStyle>
          <a:p>
            <a:pPr>
              <a:defRPr/>
            </a:pPr>
            <a:r>
              <a:rPr lang="en-US">
                <a:solidFill>
                  <a:srgbClr val="FFFFFF"/>
                </a:solidFill>
              </a:rPr>
              <a:t>Microsoft Confidential</a:t>
            </a:r>
            <a:endParaRPr lang="en-US" dirty="0">
              <a:solidFill>
                <a:srgbClr val="FFFFFF"/>
              </a:solidFill>
            </a:endParaRPr>
          </a:p>
        </p:txBody>
      </p:sp>
    </p:spTree>
    <p:extLst>
      <p:ext uri="{BB962C8B-B14F-4D97-AF65-F5344CB8AC3E}">
        <p14:creationId xmlns:p14="http://schemas.microsoft.com/office/powerpoint/2010/main" val="565511563"/>
      </p:ext>
    </p:extLst>
  </p:cSld>
  <p:clrMapOvr>
    <a:masterClrMapping/>
  </p:clrMapOvr>
  <mc:AlternateContent xmlns:mc="http://schemas.openxmlformats.org/markup-compatibility/2006" xmlns:p14="http://schemas.microsoft.com/office/powerpoint/2010/main">
    <mc:Choice Requires="p14">
      <p:transition spd="slow" p14:dur="1250">
        <p:fade/>
      </p:transition>
    </mc:Choice>
    <mc:Fallback xmlns="">
      <p:transition spd="slow">
        <p:fade/>
      </p:transition>
    </mc:Fallback>
  </mc:AlternateContent>
</p:sldLayout>
</file>

<file path=ppt/slideLayouts/slideLayout195.xml><?xml version="1.0" encoding="utf-8"?>
<p:sldLayout xmlns:a="http://schemas.openxmlformats.org/drawingml/2006/main" xmlns:r="http://schemas.openxmlformats.org/officeDocument/2006/relationships" xmlns:p="http://schemas.openxmlformats.org/presentationml/2006/main" preserve="1" userDrawn="1">
  <p:cSld name="63pt Title Only">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05963" y="264964"/>
            <a:ext cx="6857416" cy="1097302"/>
          </a:xfrm>
        </p:spPr>
        <p:txBody>
          <a:bodyPr lIns="146304" tIns="91440" rIns="146304" bIns="91440"/>
          <a:lstStyle>
            <a:lvl1pPr>
              <a:lnSpc>
                <a:spcPts val="4725"/>
              </a:lnSpc>
              <a:defRPr sz="4350" baseline="0">
                <a:solidFill>
                  <a:schemeClr val="accent2"/>
                </a:solidFill>
              </a:defRPr>
            </a:lvl1pPr>
          </a:lstStyle>
          <a:p>
            <a:r>
              <a:rPr lang="en-US"/>
              <a:t>Lorem ipsum dolor sit.</a:t>
            </a:r>
          </a:p>
        </p:txBody>
      </p:sp>
      <p:sp>
        <p:nvSpPr>
          <p:cNvPr id="3" name="Footer Placeholder 2"/>
          <p:cNvSpPr>
            <a:spLocks noGrp="1"/>
          </p:cNvSpPr>
          <p:nvPr>
            <p:ph type="ftr" sz="quarter" idx="10"/>
          </p:nvPr>
        </p:nvSpPr>
        <p:spPr/>
        <p:txBody>
          <a:bodyPr/>
          <a:lstStyle/>
          <a:p>
            <a:pPr>
              <a:defRPr/>
            </a:pPr>
            <a:r>
              <a:rPr lang="en-US">
                <a:solidFill>
                  <a:srgbClr val="505050"/>
                </a:solidFill>
              </a:rPr>
              <a:t>Microsoft Confidential</a:t>
            </a:r>
            <a:endParaRPr lang="en-US" dirty="0">
              <a:solidFill>
                <a:srgbClr val="505050"/>
              </a:solidFill>
            </a:endParaRPr>
          </a:p>
        </p:txBody>
      </p:sp>
      <p:sp>
        <p:nvSpPr>
          <p:cNvPr id="4" name="Slide Number Placeholder 3"/>
          <p:cNvSpPr>
            <a:spLocks noGrp="1"/>
          </p:cNvSpPr>
          <p:nvPr>
            <p:ph type="sldNum" sz="quarter" idx="11"/>
          </p:nvPr>
        </p:nvSpPr>
        <p:spPr/>
        <p:txBody>
          <a:bodyPr/>
          <a:lstStyle/>
          <a:p>
            <a:pPr defTabSz="699491">
              <a:defRPr/>
            </a:pPr>
            <a:fld id="{27258FFF-F925-446B-8502-81C933981705}" type="slidenum">
              <a:rPr lang="en-US" smtClean="0">
                <a:solidFill>
                  <a:srgbClr val="505050"/>
                </a:solidFill>
              </a:rPr>
              <a:pPr defTabSz="699491">
                <a:defRPr/>
              </a:pPr>
              <a:t>‹#›</a:t>
            </a:fld>
            <a:endParaRPr lang="en-US" dirty="0">
              <a:solidFill>
                <a:srgbClr val="505050"/>
              </a:solidFill>
            </a:endParaRPr>
          </a:p>
        </p:txBody>
      </p:sp>
    </p:spTree>
    <p:extLst>
      <p:ext uri="{BB962C8B-B14F-4D97-AF65-F5344CB8AC3E}">
        <p14:creationId xmlns:p14="http://schemas.microsoft.com/office/powerpoint/2010/main" val="107288891"/>
      </p:ext>
    </p:extLst>
  </p:cSld>
  <p:clrMapOvr>
    <a:masterClrMapping/>
  </p:clrMapOvr>
  <mc:AlternateContent xmlns:mc="http://schemas.openxmlformats.org/markup-compatibility/2006" xmlns:p14="http://schemas.microsoft.com/office/powerpoint/2010/main">
    <mc:Choice Requires="p14">
      <p:transition spd="slow" p14:dur="1250">
        <p:fade/>
      </p:transition>
    </mc:Choice>
    <mc:Fallback xmlns="">
      <p:transition spd="slow">
        <p:fade/>
      </p:transition>
    </mc:Fallback>
  </mc:AlternateContent>
</p:sldLayout>
</file>

<file path=ppt/slideLayouts/slideLayout196.xml><?xml version="1.0" encoding="utf-8"?>
<p:sldLayout xmlns:a="http://schemas.openxmlformats.org/drawingml/2006/main" xmlns:r="http://schemas.openxmlformats.org/officeDocument/2006/relationships" xmlns:p="http://schemas.openxmlformats.org/presentationml/2006/main" userDrawn="1">
  <p:cSld name="24pt Title/36pt Header">
    <p:spTree>
      <p:nvGrpSpPr>
        <p:cNvPr id="1" name=""/>
        <p:cNvGrpSpPr/>
        <p:nvPr/>
      </p:nvGrpSpPr>
      <p:grpSpPr>
        <a:xfrm>
          <a:off x="0" y="0"/>
          <a:ext cx="0" cy="0"/>
          <a:chOff x="0" y="0"/>
          <a:chExt cx="0" cy="0"/>
        </a:xfrm>
      </p:grpSpPr>
      <p:sp>
        <p:nvSpPr>
          <p:cNvPr id="6" name="Text Placeholder 4"/>
          <p:cNvSpPr>
            <a:spLocks noGrp="1"/>
          </p:cNvSpPr>
          <p:nvPr>
            <p:ph type="body" sz="quarter" idx="11"/>
          </p:nvPr>
        </p:nvSpPr>
        <p:spPr>
          <a:xfrm>
            <a:off x="205961" y="1582678"/>
            <a:ext cx="4800192" cy="507831"/>
          </a:xfrm>
        </p:spPr>
        <p:txBody>
          <a:bodyPr lIns="182880" rIns="182880"/>
          <a:lstStyle>
            <a:lvl1pPr marL="0" indent="0">
              <a:buFontTx/>
              <a:buNone/>
              <a:defRPr sz="2700">
                <a:solidFill>
                  <a:schemeClr val="tx2"/>
                </a:solidFill>
                <a:latin typeface="+mj-lt"/>
              </a:defRPr>
            </a:lvl1pPr>
            <a:lvl2pPr marL="257126" indent="0">
              <a:buFontTx/>
              <a:buNone/>
              <a:defRPr sz="2700">
                <a:latin typeface="Segoe Pro Light"/>
              </a:defRPr>
            </a:lvl2pPr>
            <a:lvl3pPr marL="428543" indent="0">
              <a:buFontTx/>
              <a:buNone/>
              <a:defRPr sz="2700">
                <a:latin typeface="Segoe Pro Light"/>
              </a:defRPr>
            </a:lvl3pPr>
            <a:lvl4pPr marL="599960" indent="0">
              <a:buFontTx/>
              <a:buNone/>
              <a:defRPr sz="2700">
                <a:latin typeface="Segoe Pro Light"/>
              </a:defRPr>
            </a:lvl4pPr>
            <a:lvl5pPr marL="771376" indent="0">
              <a:buFontTx/>
              <a:buNone/>
              <a:defRPr sz="2700">
                <a:latin typeface="Segoe Pro Light"/>
              </a:defRPr>
            </a:lvl5pPr>
          </a:lstStyle>
          <a:p>
            <a:pPr lvl="0"/>
            <a:r>
              <a:rPr lang="en-US"/>
              <a:t>Click to edit Master text styles</a:t>
            </a:r>
          </a:p>
        </p:txBody>
      </p:sp>
      <p:sp>
        <p:nvSpPr>
          <p:cNvPr id="2" name="Footer Placeholder 1"/>
          <p:cNvSpPr>
            <a:spLocks noGrp="1"/>
          </p:cNvSpPr>
          <p:nvPr>
            <p:ph type="ftr" sz="quarter" idx="12"/>
          </p:nvPr>
        </p:nvSpPr>
        <p:spPr/>
        <p:txBody>
          <a:bodyPr/>
          <a:lstStyle/>
          <a:p>
            <a:pPr>
              <a:defRPr/>
            </a:pPr>
            <a:r>
              <a:rPr lang="en-US">
                <a:solidFill>
                  <a:srgbClr val="505050"/>
                </a:solidFill>
              </a:rPr>
              <a:t>Microsoft Confidential</a:t>
            </a:r>
            <a:endParaRPr lang="en-US" dirty="0">
              <a:solidFill>
                <a:srgbClr val="505050"/>
              </a:solidFill>
            </a:endParaRPr>
          </a:p>
        </p:txBody>
      </p:sp>
      <p:sp>
        <p:nvSpPr>
          <p:cNvPr id="3" name="Slide Number Placeholder 2"/>
          <p:cNvSpPr>
            <a:spLocks noGrp="1"/>
          </p:cNvSpPr>
          <p:nvPr>
            <p:ph type="sldNum" sz="quarter" idx="13"/>
          </p:nvPr>
        </p:nvSpPr>
        <p:spPr/>
        <p:txBody>
          <a:bodyPr/>
          <a:lstStyle/>
          <a:p>
            <a:pPr defTabSz="699491">
              <a:defRPr/>
            </a:pPr>
            <a:fld id="{27258FFF-F925-446B-8502-81C933981705}" type="slidenum">
              <a:rPr lang="en-US" smtClean="0">
                <a:solidFill>
                  <a:srgbClr val="505050"/>
                </a:solidFill>
              </a:rPr>
              <a:pPr defTabSz="699491">
                <a:defRPr/>
              </a:pPr>
              <a:t>‹#›</a:t>
            </a:fld>
            <a:endParaRPr lang="en-US" dirty="0">
              <a:solidFill>
                <a:srgbClr val="505050"/>
              </a:solidFill>
            </a:endParaRPr>
          </a:p>
        </p:txBody>
      </p:sp>
      <p:sp>
        <p:nvSpPr>
          <p:cNvPr id="9" name="Text Placeholder 4"/>
          <p:cNvSpPr>
            <a:spLocks noGrp="1"/>
          </p:cNvSpPr>
          <p:nvPr>
            <p:ph type="body" sz="quarter" idx="10"/>
          </p:nvPr>
        </p:nvSpPr>
        <p:spPr>
          <a:xfrm>
            <a:off x="206097" y="375658"/>
            <a:ext cx="4800052" cy="457195"/>
          </a:xfrm>
        </p:spPr>
        <p:txBody>
          <a:bodyPr lIns="182880" tIns="146304" rIns="182880" bIns="146304" anchor="ctr" anchorCtr="0"/>
          <a:lstStyle>
            <a:lvl1pPr marL="0" indent="0">
              <a:lnSpc>
                <a:spcPts val="2100"/>
              </a:lnSpc>
              <a:spcBef>
                <a:spcPts val="0"/>
              </a:spcBef>
              <a:buFontTx/>
              <a:buNone/>
              <a:defRPr sz="1800">
                <a:solidFill>
                  <a:schemeClr val="tx2"/>
                </a:solidFill>
                <a:latin typeface="+mj-lt"/>
              </a:defRPr>
            </a:lvl1pPr>
            <a:lvl2pPr marL="257126" indent="0">
              <a:buFontTx/>
              <a:buNone/>
              <a:defRPr sz="1800">
                <a:latin typeface="Segoe Pro Light"/>
              </a:defRPr>
            </a:lvl2pPr>
            <a:lvl3pPr marL="428543" indent="0">
              <a:buFontTx/>
              <a:buNone/>
              <a:defRPr sz="1800">
                <a:latin typeface="Segoe Pro Light"/>
              </a:defRPr>
            </a:lvl3pPr>
            <a:lvl4pPr marL="599960" indent="0">
              <a:buFontTx/>
              <a:buNone/>
              <a:defRPr sz="1800">
                <a:latin typeface="Segoe Pro Light"/>
              </a:defRPr>
            </a:lvl4pPr>
            <a:lvl5pPr marL="771376" indent="0">
              <a:buFontTx/>
              <a:buNone/>
              <a:defRPr sz="1800">
                <a:latin typeface="Segoe Pro Light"/>
              </a:defRPr>
            </a:lvl5pPr>
          </a:lstStyle>
          <a:p>
            <a:pPr lvl="0"/>
            <a:r>
              <a:rPr lang="en-US"/>
              <a:t>Click to edit Master text styles</a:t>
            </a:r>
          </a:p>
        </p:txBody>
      </p:sp>
    </p:spTree>
    <p:extLst>
      <p:ext uri="{BB962C8B-B14F-4D97-AF65-F5344CB8AC3E}">
        <p14:creationId xmlns:p14="http://schemas.microsoft.com/office/powerpoint/2010/main" val="1210203817"/>
      </p:ext>
    </p:extLst>
  </p:cSld>
  <p:clrMapOvr>
    <a:masterClrMapping/>
  </p:clrMapOvr>
  <mc:AlternateContent xmlns:mc="http://schemas.openxmlformats.org/markup-compatibility/2006" xmlns:p14="http://schemas.microsoft.com/office/powerpoint/2010/main">
    <mc:Choice Requires="p14">
      <p:transition spd="slow" p14:dur="1250">
        <p:fade/>
      </p:transition>
    </mc:Choice>
    <mc:Fallback xmlns="">
      <p:transition spd="slow">
        <p:fade/>
      </p:transition>
    </mc:Fallback>
  </mc:AlternateContent>
</p:sldLayout>
</file>

<file path=ppt/slideLayouts/slideLayout197.xml><?xml version="1.0" encoding="utf-8"?>
<p:sldLayout xmlns:a="http://schemas.openxmlformats.org/drawingml/2006/main" xmlns:r="http://schemas.openxmlformats.org/officeDocument/2006/relationships" xmlns:p="http://schemas.openxmlformats.org/presentationml/2006/main" preserve="1" userDrawn="1">
  <p:cSld name="40pt Header &amp; 24pt Title Box">
    <p:spTree>
      <p:nvGrpSpPr>
        <p:cNvPr id="1" name=""/>
        <p:cNvGrpSpPr/>
        <p:nvPr/>
      </p:nvGrpSpPr>
      <p:grpSpPr>
        <a:xfrm>
          <a:off x="0" y="0"/>
          <a:ext cx="0" cy="0"/>
          <a:chOff x="0" y="0"/>
          <a:chExt cx="0" cy="0"/>
        </a:xfrm>
      </p:grpSpPr>
      <p:sp>
        <p:nvSpPr>
          <p:cNvPr id="4" name="Picture Placeholder 3"/>
          <p:cNvSpPr>
            <a:spLocks noGrp="1"/>
          </p:cNvSpPr>
          <p:nvPr>
            <p:ph type="pic" sz="quarter" idx="10"/>
          </p:nvPr>
        </p:nvSpPr>
        <p:spPr>
          <a:xfrm>
            <a:off x="0" y="0"/>
            <a:ext cx="9326563" cy="6994525"/>
          </a:xfrm>
        </p:spPr>
        <p:txBody>
          <a:bodyPr/>
          <a:lstStyle>
            <a:lvl1pPr marL="0" indent="0">
              <a:buNone/>
              <a:defRPr>
                <a:solidFill>
                  <a:srgbClr val="505050"/>
                </a:solidFill>
              </a:defRPr>
            </a:lvl1pPr>
          </a:lstStyle>
          <a:p>
            <a:r>
              <a:rPr lang="en-US" dirty="0"/>
              <a:t>Click icon to add picture</a:t>
            </a:r>
          </a:p>
        </p:txBody>
      </p:sp>
      <p:sp>
        <p:nvSpPr>
          <p:cNvPr id="2" name="Footer Placeholder 1"/>
          <p:cNvSpPr>
            <a:spLocks noGrp="1"/>
          </p:cNvSpPr>
          <p:nvPr>
            <p:ph type="ftr" sz="quarter" idx="12"/>
          </p:nvPr>
        </p:nvSpPr>
        <p:spPr/>
        <p:txBody>
          <a:bodyPr/>
          <a:lstStyle/>
          <a:p>
            <a:pPr>
              <a:defRPr/>
            </a:pPr>
            <a:r>
              <a:rPr lang="en-US">
                <a:solidFill>
                  <a:srgbClr val="505050"/>
                </a:solidFill>
              </a:rPr>
              <a:t>Microsoft Confidential</a:t>
            </a:r>
            <a:endParaRPr lang="en-US" dirty="0">
              <a:solidFill>
                <a:srgbClr val="505050"/>
              </a:solidFill>
            </a:endParaRPr>
          </a:p>
        </p:txBody>
      </p:sp>
      <p:sp>
        <p:nvSpPr>
          <p:cNvPr id="5" name="Slide Number Placeholder 4"/>
          <p:cNvSpPr>
            <a:spLocks noGrp="1"/>
          </p:cNvSpPr>
          <p:nvPr>
            <p:ph type="sldNum" sz="quarter" idx="13"/>
          </p:nvPr>
        </p:nvSpPr>
        <p:spPr/>
        <p:txBody>
          <a:bodyPr/>
          <a:lstStyle/>
          <a:p>
            <a:pPr defTabSz="699491">
              <a:defRPr/>
            </a:pPr>
            <a:fld id="{27258FFF-F925-446B-8502-81C933981705}" type="slidenum">
              <a:rPr lang="en-US" smtClean="0">
                <a:solidFill>
                  <a:srgbClr val="505050"/>
                </a:solidFill>
              </a:rPr>
              <a:pPr defTabSz="699491">
                <a:defRPr/>
              </a:pPr>
              <a:t>‹#›</a:t>
            </a:fld>
            <a:endParaRPr lang="en-US" dirty="0">
              <a:solidFill>
                <a:srgbClr val="505050"/>
              </a:solidFill>
            </a:endParaRPr>
          </a:p>
        </p:txBody>
      </p:sp>
      <p:sp>
        <p:nvSpPr>
          <p:cNvPr id="9" name="Text Placeholder 8"/>
          <p:cNvSpPr>
            <a:spLocks noGrp="1"/>
          </p:cNvSpPr>
          <p:nvPr>
            <p:ph type="body" sz="quarter" idx="14"/>
          </p:nvPr>
        </p:nvSpPr>
        <p:spPr>
          <a:xfrm>
            <a:off x="205961" y="1242535"/>
            <a:ext cx="3771579" cy="5029200"/>
          </a:xfrm>
        </p:spPr>
        <p:txBody>
          <a:bodyPr lIns="146304" tIns="91440" rIns="146304" bIns="91440"/>
          <a:lstStyle>
            <a:lvl1pPr marL="0" indent="0">
              <a:lnSpc>
                <a:spcPts val="2175"/>
              </a:lnSpc>
              <a:spcBef>
                <a:spcPts val="0"/>
              </a:spcBef>
              <a:spcAft>
                <a:spcPts val="1800"/>
              </a:spcAft>
              <a:buNone/>
              <a:defRPr lang="en-US" sz="1800" kern="1200" spc="0" baseline="0">
                <a:solidFill>
                  <a:schemeClr val="bg1"/>
                </a:solidFill>
                <a:latin typeface="+mj-lt"/>
                <a:ea typeface="+mn-ea"/>
                <a:cs typeface="+mn-cs"/>
              </a:defRPr>
            </a:lvl1pPr>
            <a:lvl2pPr marL="257151" indent="0">
              <a:buNone/>
              <a:defRPr/>
            </a:lvl2pPr>
            <a:lvl3pPr marL="428584" indent="0">
              <a:buNone/>
              <a:defRPr/>
            </a:lvl3pPr>
            <a:lvl4pPr marL="600019" indent="0">
              <a:buNone/>
              <a:defRPr/>
            </a:lvl4pPr>
            <a:lvl5pPr marL="771453" indent="0">
              <a:buNone/>
              <a:defRPr/>
            </a:lvl5pPr>
          </a:lstStyle>
          <a:p>
            <a:pPr marL="0" marR="0" lvl="0" indent="0" algn="l" defTabSz="699491" rtl="0" eaLnBrk="1" fontAlgn="auto" latinLnBrk="0" hangingPunct="1">
              <a:lnSpc>
                <a:spcPct val="90000"/>
              </a:lnSpc>
              <a:spcBef>
                <a:spcPct val="20000"/>
              </a:spcBef>
              <a:spcAft>
                <a:spcPts val="0"/>
              </a:spcAft>
              <a:buClrTx/>
              <a:buSzPct val="90000"/>
              <a:buFont typeface="Arial" pitchFamily="34" charset="0"/>
              <a:buNone/>
              <a:tabLst/>
            </a:pPr>
            <a:r>
              <a:rPr lang="en-US"/>
              <a:t>Click to edit Master text styles</a:t>
            </a:r>
          </a:p>
          <a:p>
            <a:pPr marL="0" marR="0" lvl="1" indent="0" algn="l" defTabSz="699491" rtl="0" eaLnBrk="1" fontAlgn="auto" latinLnBrk="0" hangingPunct="1">
              <a:lnSpc>
                <a:spcPct val="90000"/>
              </a:lnSpc>
              <a:spcBef>
                <a:spcPct val="20000"/>
              </a:spcBef>
              <a:spcAft>
                <a:spcPts val="0"/>
              </a:spcAft>
              <a:buClrTx/>
              <a:buSzPct val="90000"/>
              <a:buFont typeface="Arial" pitchFamily="34" charset="0"/>
              <a:buNone/>
              <a:tabLst/>
            </a:pPr>
            <a:r>
              <a:rPr lang="en-US"/>
              <a:t>Second level</a:t>
            </a:r>
          </a:p>
          <a:p>
            <a:pPr marL="0" marR="0" lvl="2" indent="0" algn="l" defTabSz="699491" rtl="0" eaLnBrk="1" fontAlgn="auto" latinLnBrk="0" hangingPunct="1">
              <a:lnSpc>
                <a:spcPct val="90000"/>
              </a:lnSpc>
              <a:spcBef>
                <a:spcPct val="20000"/>
              </a:spcBef>
              <a:spcAft>
                <a:spcPts val="0"/>
              </a:spcAft>
              <a:buClrTx/>
              <a:buSzPct val="90000"/>
              <a:buFont typeface="Arial" pitchFamily="34" charset="0"/>
              <a:buNone/>
              <a:tabLst/>
            </a:pPr>
            <a:r>
              <a:rPr lang="en-US"/>
              <a:t>Third level</a:t>
            </a:r>
          </a:p>
          <a:p>
            <a:pPr marL="0" marR="0" lvl="3" indent="0" algn="l" defTabSz="699491" rtl="0" eaLnBrk="1" fontAlgn="auto" latinLnBrk="0" hangingPunct="1">
              <a:lnSpc>
                <a:spcPct val="90000"/>
              </a:lnSpc>
              <a:spcBef>
                <a:spcPct val="20000"/>
              </a:spcBef>
              <a:spcAft>
                <a:spcPts val="0"/>
              </a:spcAft>
              <a:buClrTx/>
              <a:buSzPct val="90000"/>
              <a:buFont typeface="Arial" pitchFamily="34" charset="0"/>
              <a:buNone/>
              <a:tabLst/>
            </a:pPr>
            <a:r>
              <a:rPr lang="en-US"/>
              <a:t>Fourth level</a:t>
            </a:r>
          </a:p>
          <a:p>
            <a:pPr marL="0" marR="0" lvl="4" indent="0" algn="l" defTabSz="699491" rtl="0" eaLnBrk="1" fontAlgn="auto" latinLnBrk="0" hangingPunct="1">
              <a:lnSpc>
                <a:spcPct val="90000"/>
              </a:lnSpc>
              <a:spcBef>
                <a:spcPct val="20000"/>
              </a:spcBef>
              <a:spcAft>
                <a:spcPts val="0"/>
              </a:spcAft>
              <a:buClrTx/>
              <a:buSzPct val="90000"/>
              <a:buFont typeface="Arial" pitchFamily="34" charset="0"/>
              <a:buNone/>
              <a:tabLst/>
            </a:pPr>
            <a:r>
              <a:rPr lang="en-US"/>
              <a:t>Fifth level</a:t>
            </a:r>
          </a:p>
        </p:txBody>
      </p:sp>
    </p:spTree>
    <p:extLst>
      <p:ext uri="{BB962C8B-B14F-4D97-AF65-F5344CB8AC3E}">
        <p14:creationId xmlns:p14="http://schemas.microsoft.com/office/powerpoint/2010/main" val="1775522824"/>
      </p:ext>
    </p:extLst>
  </p:cSld>
  <p:clrMapOvr>
    <a:masterClrMapping/>
  </p:clrMapOvr>
  <mc:AlternateContent xmlns:mc="http://schemas.openxmlformats.org/markup-compatibility/2006" xmlns:p14="http://schemas.microsoft.com/office/powerpoint/2010/main">
    <mc:Choice Requires="p14">
      <p:transition spd="slow" p14:dur="1250">
        <p:fade/>
      </p:transition>
    </mc:Choice>
    <mc:Fallback xmlns="">
      <p:transition spd="slow">
        <p:fade/>
      </p:transition>
    </mc:Fallback>
  </mc:AlternateContent>
</p:sldLayout>
</file>

<file path=ppt/slideLayouts/slideLayout198.xml><?xml version="1.0" encoding="utf-8"?>
<p:sldLayout xmlns:a="http://schemas.openxmlformats.org/drawingml/2006/main" xmlns:r="http://schemas.openxmlformats.org/officeDocument/2006/relationships" xmlns:p="http://schemas.openxmlformats.org/presentationml/2006/main" preserve="1" userDrawn="1">
  <p:cSld name="24pt Title">
    <p:spTree>
      <p:nvGrpSpPr>
        <p:cNvPr id="1" name=""/>
        <p:cNvGrpSpPr/>
        <p:nvPr/>
      </p:nvGrpSpPr>
      <p:grpSpPr>
        <a:xfrm>
          <a:off x="0" y="0"/>
          <a:ext cx="0" cy="0"/>
          <a:chOff x="0" y="0"/>
          <a:chExt cx="0" cy="0"/>
        </a:xfrm>
      </p:grpSpPr>
      <p:sp>
        <p:nvSpPr>
          <p:cNvPr id="2" name="Footer Placeholder 1"/>
          <p:cNvSpPr>
            <a:spLocks noGrp="1"/>
          </p:cNvSpPr>
          <p:nvPr>
            <p:ph type="ftr" sz="quarter" idx="12"/>
          </p:nvPr>
        </p:nvSpPr>
        <p:spPr/>
        <p:txBody>
          <a:bodyPr/>
          <a:lstStyle/>
          <a:p>
            <a:pPr>
              <a:defRPr/>
            </a:pPr>
            <a:r>
              <a:rPr lang="en-US">
                <a:solidFill>
                  <a:srgbClr val="505050"/>
                </a:solidFill>
              </a:rPr>
              <a:t>Microsoft Confidential</a:t>
            </a:r>
            <a:endParaRPr lang="en-US" dirty="0">
              <a:solidFill>
                <a:srgbClr val="505050"/>
              </a:solidFill>
            </a:endParaRPr>
          </a:p>
        </p:txBody>
      </p:sp>
      <p:sp>
        <p:nvSpPr>
          <p:cNvPr id="3" name="Slide Number Placeholder 2"/>
          <p:cNvSpPr>
            <a:spLocks noGrp="1"/>
          </p:cNvSpPr>
          <p:nvPr>
            <p:ph type="sldNum" sz="quarter" idx="13"/>
          </p:nvPr>
        </p:nvSpPr>
        <p:spPr/>
        <p:txBody>
          <a:bodyPr/>
          <a:lstStyle/>
          <a:p>
            <a:pPr defTabSz="699491">
              <a:defRPr/>
            </a:pPr>
            <a:fld id="{27258FFF-F925-446B-8502-81C933981705}" type="slidenum">
              <a:rPr lang="en-US" smtClean="0">
                <a:solidFill>
                  <a:srgbClr val="505050"/>
                </a:solidFill>
              </a:rPr>
              <a:pPr defTabSz="699491">
                <a:defRPr/>
              </a:pPr>
              <a:t>‹#›</a:t>
            </a:fld>
            <a:endParaRPr lang="en-US" dirty="0">
              <a:solidFill>
                <a:srgbClr val="505050"/>
              </a:solidFill>
            </a:endParaRPr>
          </a:p>
        </p:txBody>
      </p:sp>
      <p:sp>
        <p:nvSpPr>
          <p:cNvPr id="9" name="Text Placeholder 4"/>
          <p:cNvSpPr>
            <a:spLocks noGrp="1"/>
          </p:cNvSpPr>
          <p:nvPr>
            <p:ph type="body" sz="quarter" idx="10"/>
          </p:nvPr>
        </p:nvSpPr>
        <p:spPr>
          <a:xfrm>
            <a:off x="206097" y="375658"/>
            <a:ext cx="4800052" cy="457195"/>
          </a:xfrm>
        </p:spPr>
        <p:txBody>
          <a:bodyPr lIns="182880" tIns="146304" rIns="182880" bIns="146304" anchor="ctr" anchorCtr="0"/>
          <a:lstStyle>
            <a:lvl1pPr marL="0" indent="0">
              <a:lnSpc>
                <a:spcPts val="2100"/>
              </a:lnSpc>
              <a:spcBef>
                <a:spcPts val="0"/>
              </a:spcBef>
              <a:buFontTx/>
              <a:buNone/>
              <a:defRPr sz="1800">
                <a:solidFill>
                  <a:schemeClr val="tx2"/>
                </a:solidFill>
                <a:latin typeface="+mj-lt"/>
              </a:defRPr>
            </a:lvl1pPr>
            <a:lvl2pPr marL="257126" indent="0">
              <a:buFontTx/>
              <a:buNone/>
              <a:defRPr sz="1800">
                <a:latin typeface="Segoe Pro Light"/>
              </a:defRPr>
            </a:lvl2pPr>
            <a:lvl3pPr marL="428543" indent="0">
              <a:buFontTx/>
              <a:buNone/>
              <a:defRPr sz="1800">
                <a:latin typeface="Segoe Pro Light"/>
              </a:defRPr>
            </a:lvl3pPr>
            <a:lvl4pPr marL="599960" indent="0">
              <a:buFontTx/>
              <a:buNone/>
              <a:defRPr sz="1800">
                <a:latin typeface="Segoe Pro Light"/>
              </a:defRPr>
            </a:lvl4pPr>
            <a:lvl5pPr marL="771376" indent="0">
              <a:buFontTx/>
              <a:buNone/>
              <a:defRPr sz="1800">
                <a:latin typeface="Segoe Pro Light"/>
              </a:defRPr>
            </a:lvl5pPr>
          </a:lstStyle>
          <a:p>
            <a:pPr lvl="0"/>
            <a:r>
              <a:rPr lang="en-US" dirty="0"/>
              <a:t>Click to edit Master text styles</a:t>
            </a:r>
          </a:p>
        </p:txBody>
      </p:sp>
    </p:spTree>
    <p:extLst>
      <p:ext uri="{BB962C8B-B14F-4D97-AF65-F5344CB8AC3E}">
        <p14:creationId xmlns:p14="http://schemas.microsoft.com/office/powerpoint/2010/main" val="3072508492"/>
      </p:ext>
    </p:extLst>
  </p:cSld>
  <p:clrMapOvr>
    <a:masterClrMapping/>
  </p:clrMapOvr>
  <mc:AlternateContent xmlns:mc="http://schemas.openxmlformats.org/markup-compatibility/2006" xmlns:p14="http://schemas.microsoft.com/office/powerpoint/2010/main">
    <mc:Choice Requires="p14">
      <p:transition spd="slow" p14:dur="1250">
        <p:fade/>
      </p:transition>
    </mc:Choice>
    <mc:Fallback xmlns="">
      <p:transition spd="slow">
        <p:fade/>
      </p:transition>
    </mc:Fallback>
  </mc:AlternateContent>
</p:sldLayout>
</file>

<file path=ppt/slideLayouts/slideLayout199.xml><?xml version="1.0" encoding="utf-8"?>
<p:sldLayout xmlns:a="http://schemas.openxmlformats.org/drawingml/2006/main" xmlns:r="http://schemas.openxmlformats.org/officeDocument/2006/relationships" xmlns:p="http://schemas.openxmlformats.org/presentationml/2006/main" userDrawn="1">
  <p:cSld name="24pt Title/48pt header">
    <p:spTree>
      <p:nvGrpSpPr>
        <p:cNvPr id="1" name=""/>
        <p:cNvGrpSpPr/>
        <p:nvPr/>
      </p:nvGrpSpPr>
      <p:grpSpPr>
        <a:xfrm>
          <a:off x="0" y="0"/>
          <a:ext cx="0" cy="0"/>
          <a:chOff x="0" y="0"/>
          <a:chExt cx="0" cy="0"/>
        </a:xfrm>
      </p:grpSpPr>
      <p:sp>
        <p:nvSpPr>
          <p:cNvPr id="6" name="Text Placeholder 4"/>
          <p:cNvSpPr>
            <a:spLocks noGrp="1"/>
          </p:cNvSpPr>
          <p:nvPr>
            <p:ph type="body" sz="quarter" idx="13"/>
          </p:nvPr>
        </p:nvSpPr>
        <p:spPr>
          <a:xfrm>
            <a:off x="194650" y="1499851"/>
            <a:ext cx="6182967" cy="677108"/>
          </a:xfrm>
        </p:spPr>
        <p:txBody>
          <a:bodyPr lIns="146304" tIns="91440" rIns="146304" bIns="91440"/>
          <a:lstStyle>
            <a:lvl1pPr marL="0" indent="0">
              <a:lnSpc>
                <a:spcPct val="90000"/>
              </a:lnSpc>
              <a:buFontTx/>
              <a:buNone/>
              <a:defRPr sz="3599">
                <a:solidFill>
                  <a:schemeClr val="tx2"/>
                </a:solidFill>
                <a:latin typeface="+mj-lt"/>
              </a:defRPr>
            </a:lvl1pPr>
            <a:lvl2pPr marL="257126" indent="0">
              <a:buFontTx/>
              <a:buNone/>
              <a:defRPr sz="2700">
                <a:latin typeface="Segoe Pro Light"/>
              </a:defRPr>
            </a:lvl2pPr>
            <a:lvl3pPr marL="428543" indent="0">
              <a:buFontTx/>
              <a:buNone/>
              <a:defRPr sz="2700">
                <a:latin typeface="Segoe Pro Light"/>
              </a:defRPr>
            </a:lvl3pPr>
            <a:lvl4pPr marL="599960" indent="0">
              <a:buFontTx/>
              <a:buNone/>
              <a:defRPr sz="2700">
                <a:latin typeface="Segoe Pro Light"/>
              </a:defRPr>
            </a:lvl4pPr>
            <a:lvl5pPr marL="771376" indent="0">
              <a:buFontTx/>
              <a:buNone/>
              <a:defRPr sz="2700">
                <a:latin typeface="Segoe Pro Light"/>
              </a:defRPr>
            </a:lvl5pPr>
          </a:lstStyle>
          <a:p>
            <a:pPr lvl="0"/>
            <a:r>
              <a:rPr lang="en-US"/>
              <a:t>Click to edit Master text styles</a:t>
            </a:r>
          </a:p>
        </p:txBody>
      </p:sp>
      <p:sp>
        <p:nvSpPr>
          <p:cNvPr id="2" name="Footer Placeholder 1"/>
          <p:cNvSpPr>
            <a:spLocks noGrp="1"/>
          </p:cNvSpPr>
          <p:nvPr>
            <p:ph type="ftr" sz="quarter" idx="14"/>
          </p:nvPr>
        </p:nvSpPr>
        <p:spPr/>
        <p:txBody>
          <a:bodyPr/>
          <a:lstStyle/>
          <a:p>
            <a:pPr>
              <a:defRPr/>
            </a:pPr>
            <a:r>
              <a:rPr lang="en-US">
                <a:solidFill>
                  <a:srgbClr val="505050"/>
                </a:solidFill>
              </a:rPr>
              <a:t>Microsoft Confidential</a:t>
            </a:r>
            <a:endParaRPr lang="en-US" dirty="0">
              <a:solidFill>
                <a:srgbClr val="505050"/>
              </a:solidFill>
            </a:endParaRPr>
          </a:p>
        </p:txBody>
      </p:sp>
      <p:sp>
        <p:nvSpPr>
          <p:cNvPr id="3" name="Slide Number Placeholder 2"/>
          <p:cNvSpPr>
            <a:spLocks noGrp="1"/>
          </p:cNvSpPr>
          <p:nvPr>
            <p:ph type="sldNum" sz="quarter" idx="15"/>
          </p:nvPr>
        </p:nvSpPr>
        <p:spPr/>
        <p:txBody>
          <a:bodyPr/>
          <a:lstStyle/>
          <a:p>
            <a:pPr defTabSz="699491">
              <a:defRPr/>
            </a:pPr>
            <a:fld id="{27258FFF-F925-446B-8502-81C933981705}" type="slidenum">
              <a:rPr lang="en-US" smtClean="0">
                <a:solidFill>
                  <a:srgbClr val="505050"/>
                </a:solidFill>
              </a:rPr>
              <a:pPr defTabSz="699491">
                <a:defRPr/>
              </a:pPr>
              <a:t>‹#›</a:t>
            </a:fld>
            <a:endParaRPr lang="en-US" dirty="0">
              <a:solidFill>
                <a:srgbClr val="505050"/>
              </a:solidFill>
            </a:endParaRPr>
          </a:p>
        </p:txBody>
      </p:sp>
      <p:sp>
        <p:nvSpPr>
          <p:cNvPr id="10" name="Text Placeholder 4"/>
          <p:cNvSpPr>
            <a:spLocks noGrp="1"/>
          </p:cNvSpPr>
          <p:nvPr>
            <p:ph type="body" sz="quarter" idx="10"/>
          </p:nvPr>
        </p:nvSpPr>
        <p:spPr>
          <a:xfrm>
            <a:off x="206097" y="375658"/>
            <a:ext cx="4800052" cy="457195"/>
          </a:xfrm>
        </p:spPr>
        <p:txBody>
          <a:bodyPr lIns="182880" tIns="146304" rIns="182880" bIns="146304" anchor="ctr" anchorCtr="0"/>
          <a:lstStyle>
            <a:lvl1pPr marL="0" indent="0">
              <a:lnSpc>
                <a:spcPts val="2100"/>
              </a:lnSpc>
              <a:spcBef>
                <a:spcPts val="0"/>
              </a:spcBef>
              <a:buFontTx/>
              <a:buNone/>
              <a:defRPr sz="1800">
                <a:solidFill>
                  <a:schemeClr val="tx2"/>
                </a:solidFill>
                <a:latin typeface="+mj-lt"/>
              </a:defRPr>
            </a:lvl1pPr>
            <a:lvl2pPr marL="257126" indent="0">
              <a:buFontTx/>
              <a:buNone/>
              <a:defRPr sz="1800">
                <a:latin typeface="Segoe Pro Light"/>
              </a:defRPr>
            </a:lvl2pPr>
            <a:lvl3pPr marL="428543" indent="0">
              <a:buFontTx/>
              <a:buNone/>
              <a:defRPr sz="1800">
                <a:latin typeface="Segoe Pro Light"/>
              </a:defRPr>
            </a:lvl3pPr>
            <a:lvl4pPr marL="599960" indent="0">
              <a:buFontTx/>
              <a:buNone/>
              <a:defRPr sz="1800">
                <a:latin typeface="Segoe Pro Light"/>
              </a:defRPr>
            </a:lvl4pPr>
            <a:lvl5pPr marL="771376" indent="0">
              <a:buFontTx/>
              <a:buNone/>
              <a:defRPr sz="1800">
                <a:latin typeface="Segoe Pro Light"/>
              </a:defRPr>
            </a:lvl5pPr>
          </a:lstStyle>
          <a:p>
            <a:pPr lvl="0"/>
            <a:r>
              <a:rPr lang="en-US"/>
              <a:t>Click to edit Master text styles</a:t>
            </a:r>
          </a:p>
        </p:txBody>
      </p:sp>
    </p:spTree>
    <p:extLst>
      <p:ext uri="{BB962C8B-B14F-4D97-AF65-F5344CB8AC3E}">
        <p14:creationId xmlns:p14="http://schemas.microsoft.com/office/powerpoint/2010/main" val="3493157692"/>
      </p:ext>
    </p:extLst>
  </p:cSld>
  <p:clrMapOvr>
    <a:masterClrMapping/>
  </p:clrMapOvr>
  <mc:AlternateContent xmlns:mc="http://schemas.openxmlformats.org/markup-compatibility/2006" xmlns:p14="http://schemas.microsoft.com/office/powerpoint/2010/main">
    <mc:Choice Requires="p14">
      <p:transition spd="slow" p14:dur="1250">
        <p:fade/>
      </p:transition>
    </mc:Choice>
    <mc:Fallback xmlns="">
      <p:transition spd="slow">
        <p:fade/>
      </p:transition>
    </mc:Fallback>
  </mc:AlternateContent>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Title with photo and tile">
    <p:spTree>
      <p:nvGrpSpPr>
        <p:cNvPr id="1" name=""/>
        <p:cNvGrpSpPr/>
        <p:nvPr/>
      </p:nvGrpSpPr>
      <p:grpSpPr>
        <a:xfrm>
          <a:off x="0" y="0"/>
          <a:ext cx="0" cy="0"/>
          <a:chOff x="0" y="0"/>
          <a:chExt cx="0" cy="0"/>
        </a:xfrm>
      </p:grpSpPr>
      <p:pic>
        <p:nvPicPr>
          <p:cNvPr id="8" name="Picture 7"/>
          <p:cNvPicPr>
            <a:picLocks noChangeAspect="1"/>
          </p:cNvPicPr>
          <p:nvPr userDrawn="1"/>
        </p:nvPicPr>
        <p:blipFill rotWithShape="1">
          <a:blip r:embed="rId2"/>
          <a:srcRect l="6618" t="13403" r="18388" b="2204"/>
          <a:stretch/>
        </p:blipFill>
        <p:spPr>
          <a:xfrm>
            <a:off x="0" y="0"/>
            <a:ext cx="9326564" cy="6995517"/>
          </a:xfrm>
          <a:prstGeom prst="rect">
            <a:avLst/>
          </a:prstGeom>
        </p:spPr>
      </p:pic>
      <p:sp>
        <p:nvSpPr>
          <p:cNvPr id="12" name="Rectangle 11"/>
          <p:cNvSpPr/>
          <p:nvPr userDrawn="1"/>
        </p:nvSpPr>
        <p:spPr bwMode="auto">
          <a:xfrm>
            <a:off x="182770" y="2125663"/>
            <a:ext cx="5486400" cy="3657600"/>
          </a:xfrm>
          <a:prstGeom prst="rect">
            <a:avLst/>
          </a:prstGeom>
          <a:solidFill>
            <a:schemeClr val="accent1">
              <a:alpha val="89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395" fontAlgn="base">
              <a:lnSpc>
                <a:spcPct val="90000"/>
              </a:lnSpc>
              <a:spcBef>
                <a:spcPct val="0"/>
              </a:spcBef>
              <a:spcAft>
                <a:spcPct val="0"/>
              </a:spcAft>
            </a:pPr>
            <a:endParaRPr lang="en-US" sz="2400" dirty="0" err="1">
              <a:gradFill>
                <a:gsLst>
                  <a:gs pos="0">
                    <a:srgbClr val="FFFFFF"/>
                  </a:gs>
                  <a:gs pos="100000">
                    <a:srgbClr val="FFFFFF"/>
                  </a:gs>
                </a:gsLst>
                <a:lin ang="5400000" scaled="0"/>
              </a:gradFill>
              <a:ea typeface="Segoe UI" pitchFamily="34" charset="0"/>
              <a:cs typeface="Segoe UI" pitchFamily="34" charset="0"/>
            </a:endParaRPr>
          </a:p>
        </p:txBody>
      </p:sp>
      <p:sp>
        <p:nvSpPr>
          <p:cNvPr id="9" name="Title 1"/>
          <p:cNvSpPr>
            <a:spLocks noGrp="1"/>
          </p:cNvSpPr>
          <p:nvPr>
            <p:ph type="title" hasCustomPrompt="1"/>
          </p:nvPr>
        </p:nvSpPr>
        <p:spPr bwMode="auto">
          <a:xfrm>
            <a:off x="182770" y="2119177"/>
            <a:ext cx="5486400" cy="1828800"/>
          </a:xfrm>
          <a:noFill/>
        </p:spPr>
        <p:txBody>
          <a:bodyPr lIns="146304" tIns="91440" rIns="146304" bIns="91440" anchor="t" anchorCtr="0"/>
          <a:lstStyle>
            <a:lvl1pPr>
              <a:defRPr sz="4800" spc="-100" baseline="0">
                <a:gradFill>
                  <a:gsLst>
                    <a:gs pos="91720">
                      <a:srgbClr val="FFFFFF"/>
                    </a:gs>
                    <a:gs pos="75796">
                      <a:srgbClr val="FFFFFF"/>
                    </a:gs>
                  </a:gsLst>
                  <a:lin ang="5400000" scaled="0"/>
                </a:gradFill>
              </a:defRPr>
            </a:lvl1pPr>
          </a:lstStyle>
          <a:p>
            <a:r>
              <a:rPr lang="en-US" dirty="0"/>
              <a:t>Presentation title</a:t>
            </a:r>
          </a:p>
        </p:txBody>
      </p:sp>
      <p:sp>
        <p:nvSpPr>
          <p:cNvPr id="3" name="Text Placeholder 2"/>
          <p:cNvSpPr>
            <a:spLocks noGrp="1"/>
          </p:cNvSpPr>
          <p:nvPr>
            <p:ph type="body" sz="quarter" idx="14" hasCustomPrompt="1"/>
          </p:nvPr>
        </p:nvSpPr>
        <p:spPr bwMode="auto">
          <a:xfrm>
            <a:off x="182770" y="3954465"/>
            <a:ext cx="5486400" cy="609398"/>
          </a:xfrm>
          <a:noFill/>
        </p:spPr>
        <p:txBody>
          <a:bodyPr wrap="square" lIns="164592" tIns="109728" rIns="164592" bIns="109728">
            <a:spAutoFit/>
          </a:bodyPr>
          <a:lstStyle>
            <a:lvl1pPr marL="0" indent="0">
              <a:spcBef>
                <a:spcPts val="0"/>
              </a:spcBef>
              <a:buNone/>
              <a:defRPr sz="2800">
                <a:gradFill>
                  <a:gsLst>
                    <a:gs pos="91720">
                      <a:srgbClr val="FFFFFF"/>
                    </a:gs>
                    <a:gs pos="75796">
                      <a:srgbClr val="FFFFFF"/>
                    </a:gs>
                  </a:gsLst>
                  <a:lin ang="5400000" scaled="0"/>
                </a:gradFill>
                <a:latin typeface="+mn-lt"/>
              </a:defRPr>
            </a:lvl1pPr>
          </a:lstStyle>
          <a:p>
            <a:pPr lvl="0"/>
            <a:r>
              <a:rPr lang="en-US" dirty="0"/>
              <a:t>Speaker name</a:t>
            </a:r>
          </a:p>
        </p:txBody>
      </p:sp>
      <p:pic>
        <p:nvPicPr>
          <p:cNvPr id="13" name="MS logo white - EMF"/>
          <p:cNvPicPr>
            <a:picLocks noChangeAspect="1"/>
          </p:cNvPicPr>
          <p:nvPr userDrawn="1"/>
        </p:nvPicPr>
        <p:blipFill>
          <a:blip r:embed="rId3"/>
          <a:stretch>
            <a:fillRect/>
          </a:stretch>
        </p:blipFill>
        <p:spPr bwMode="black">
          <a:xfrm>
            <a:off x="345488" y="479425"/>
            <a:ext cx="1450281" cy="310896"/>
          </a:xfrm>
          <a:prstGeom prst="rect">
            <a:avLst/>
          </a:prstGeom>
        </p:spPr>
      </p:pic>
    </p:spTree>
    <p:extLst>
      <p:ext uri="{BB962C8B-B14F-4D97-AF65-F5344CB8AC3E}">
        <p14:creationId xmlns:p14="http://schemas.microsoft.com/office/powerpoint/2010/main" val="409011578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Walkin (event name)">
    <p:bg>
      <p:bgPr>
        <a:solidFill>
          <a:schemeClr val="accent1"/>
        </a:solidFill>
        <a:effectLst/>
      </p:bgPr>
    </p:bg>
    <p:spTree>
      <p:nvGrpSpPr>
        <p:cNvPr id="1" name=""/>
        <p:cNvGrpSpPr/>
        <p:nvPr/>
      </p:nvGrpSpPr>
      <p:grpSpPr>
        <a:xfrm>
          <a:off x="0" y="0"/>
          <a:ext cx="0" cy="0"/>
          <a:chOff x="0" y="0"/>
          <a:chExt cx="0" cy="0"/>
        </a:xfrm>
      </p:grpSpPr>
      <p:sp>
        <p:nvSpPr>
          <p:cNvPr id="9" name="Title 1"/>
          <p:cNvSpPr>
            <a:spLocks noGrp="1"/>
          </p:cNvSpPr>
          <p:nvPr>
            <p:ph type="title" hasCustomPrompt="1"/>
          </p:nvPr>
        </p:nvSpPr>
        <p:spPr>
          <a:xfrm>
            <a:off x="182769" y="1211264"/>
            <a:ext cx="6400800" cy="1828800"/>
          </a:xfrm>
          <a:noFill/>
        </p:spPr>
        <p:txBody>
          <a:bodyPr lIns="146304" tIns="91440" rIns="146304" bIns="91440" anchor="b" anchorCtr="0"/>
          <a:lstStyle>
            <a:lvl1pPr>
              <a:defRPr sz="4800" spc="-100" baseline="0">
                <a:gradFill>
                  <a:gsLst>
                    <a:gs pos="62564">
                      <a:schemeClr val="tx1"/>
                    </a:gs>
                    <a:gs pos="55000">
                      <a:schemeClr val="tx1"/>
                    </a:gs>
                  </a:gsLst>
                  <a:lin ang="5400000" scaled="0"/>
                </a:gradFill>
              </a:defRPr>
            </a:lvl1pPr>
          </a:lstStyle>
          <a:p>
            <a:r>
              <a:rPr lang="en-US" dirty="0"/>
              <a:t>Event name</a:t>
            </a:r>
          </a:p>
        </p:txBody>
      </p:sp>
      <p:sp>
        <p:nvSpPr>
          <p:cNvPr id="5" name="Text Placeholder 4"/>
          <p:cNvSpPr>
            <a:spLocks noGrp="1"/>
          </p:cNvSpPr>
          <p:nvPr>
            <p:ph type="body" sz="quarter" idx="12" hasCustomPrompt="1"/>
          </p:nvPr>
        </p:nvSpPr>
        <p:spPr>
          <a:xfrm>
            <a:off x="182769" y="3040068"/>
            <a:ext cx="6400800" cy="730183"/>
          </a:xfrm>
          <a:noFill/>
        </p:spPr>
        <p:txBody>
          <a:bodyPr lIns="164592" tIns="109728" rIns="164592" bIns="109728">
            <a:noAutofit/>
          </a:bodyPr>
          <a:lstStyle>
            <a:lvl1pPr marL="0" indent="0">
              <a:spcBef>
                <a:spcPts val="0"/>
              </a:spcBef>
              <a:buNone/>
              <a:defRPr sz="3200" spc="0" baseline="0">
                <a:gradFill>
                  <a:gsLst>
                    <a:gs pos="91000">
                      <a:schemeClr val="tx1"/>
                    </a:gs>
                    <a:gs pos="0">
                      <a:schemeClr val="tx1"/>
                    </a:gs>
                  </a:gsLst>
                  <a:lin ang="5400000" scaled="0"/>
                </a:gradFill>
                <a:latin typeface="+mn-lt"/>
              </a:defRPr>
            </a:lvl1pPr>
          </a:lstStyle>
          <a:p>
            <a:pPr lvl="0"/>
            <a:r>
              <a:rPr lang="en-US" dirty="0"/>
              <a:t>Date</a:t>
            </a:r>
          </a:p>
        </p:txBody>
      </p:sp>
      <p:sp>
        <p:nvSpPr>
          <p:cNvPr id="3" name="Text Placeholder 2"/>
          <p:cNvSpPr>
            <a:spLocks noGrp="1"/>
          </p:cNvSpPr>
          <p:nvPr>
            <p:ph type="body" sz="quarter" idx="13" hasCustomPrompt="1"/>
          </p:nvPr>
        </p:nvSpPr>
        <p:spPr>
          <a:xfrm>
            <a:off x="182769" y="3770247"/>
            <a:ext cx="6400800" cy="461665"/>
          </a:xfrm>
        </p:spPr>
        <p:txBody>
          <a:bodyPr/>
          <a:lstStyle>
            <a:lvl1pPr marL="0" indent="0">
              <a:buNone/>
              <a:defRPr lang="en-US" sz="2000" kern="1200" spc="0" baseline="0" dirty="0" smtClean="0">
                <a:gradFill>
                  <a:gsLst>
                    <a:gs pos="91000">
                      <a:schemeClr val="tx1"/>
                    </a:gs>
                    <a:gs pos="0">
                      <a:schemeClr val="tx1"/>
                    </a:gs>
                  </a:gsLst>
                  <a:lin ang="5400000" scaled="0"/>
                </a:gradFill>
                <a:latin typeface="Segoe UI" panose="020B0502040204020203" pitchFamily="34" charset="0"/>
                <a:ea typeface="+mn-ea"/>
                <a:cs typeface="Segoe UI" panose="020B0502040204020203" pitchFamily="34" charset="0"/>
              </a:defRPr>
            </a:lvl1pPr>
          </a:lstStyle>
          <a:p>
            <a:r>
              <a:rPr lang="en-US" dirty="0"/>
              <a:t>Optional (City, State or venue)</a:t>
            </a:r>
          </a:p>
        </p:txBody>
      </p:sp>
      <p:pic>
        <p:nvPicPr>
          <p:cNvPr id="10" name="MS logo white - EMF"/>
          <p:cNvPicPr>
            <a:picLocks noChangeAspect="1"/>
          </p:cNvPicPr>
          <p:nvPr userDrawn="1"/>
        </p:nvPicPr>
        <p:blipFill>
          <a:blip r:embed="rId2"/>
          <a:stretch>
            <a:fillRect/>
          </a:stretch>
        </p:blipFill>
        <p:spPr bwMode="black">
          <a:xfrm>
            <a:off x="345488" y="479425"/>
            <a:ext cx="1450281" cy="310896"/>
          </a:xfrm>
          <a:prstGeom prst="rect">
            <a:avLst/>
          </a:prstGeom>
        </p:spPr>
      </p:pic>
    </p:spTree>
    <p:extLst>
      <p:ext uri="{BB962C8B-B14F-4D97-AF65-F5344CB8AC3E}">
        <p14:creationId xmlns:p14="http://schemas.microsoft.com/office/powerpoint/2010/main" val="3283379531"/>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slow" p14:dur="3400">
        <p14:reveal/>
      </p:transition>
    </mc:Choice>
    <mc:Fallback xmlns="">
      <p:transition spd="slow">
        <p:fade/>
      </p:transition>
    </mc:Fallback>
  </mc:AlternateContent>
</p:sldLayout>
</file>

<file path=ppt/slideLayouts/slideLayout200.xml><?xml version="1.0" encoding="utf-8"?>
<p:sldLayout xmlns:a="http://schemas.openxmlformats.org/drawingml/2006/main" xmlns:r="http://schemas.openxmlformats.org/officeDocument/2006/relationships" xmlns:p="http://schemas.openxmlformats.org/presentationml/2006/main" userDrawn="1">
  <p:cSld name="8 Categories">
    <p:spTree>
      <p:nvGrpSpPr>
        <p:cNvPr id="1" name=""/>
        <p:cNvGrpSpPr/>
        <p:nvPr/>
      </p:nvGrpSpPr>
      <p:grpSpPr>
        <a:xfrm>
          <a:off x="0" y="0"/>
          <a:ext cx="0" cy="0"/>
          <a:chOff x="0" y="0"/>
          <a:chExt cx="0" cy="0"/>
        </a:xfrm>
      </p:grpSpPr>
      <p:sp>
        <p:nvSpPr>
          <p:cNvPr id="2" name="Text Placeholder 4"/>
          <p:cNvSpPr>
            <a:spLocks noGrp="1"/>
          </p:cNvSpPr>
          <p:nvPr>
            <p:ph type="body" sz="quarter" idx="10"/>
          </p:nvPr>
        </p:nvSpPr>
        <p:spPr>
          <a:xfrm>
            <a:off x="206097" y="375658"/>
            <a:ext cx="4800051" cy="457195"/>
          </a:xfrm>
        </p:spPr>
        <p:txBody>
          <a:bodyPr lIns="182880" tIns="146304" rIns="182880" bIns="146304" anchor="ctr" anchorCtr="0"/>
          <a:lstStyle>
            <a:lvl1pPr marL="0" indent="0">
              <a:lnSpc>
                <a:spcPts val="2100"/>
              </a:lnSpc>
              <a:spcBef>
                <a:spcPts val="0"/>
              </a:spcBef>
              <a:buFontTx/>
              <a:buNone/>
              <a:defRPr sz="1800">
                <a:solidFill>
                  <a:schemeClr val="tx2"/>
                </a:solidFill>
                <a:latin typeface="+mj-lt"/>
              </a:defRPr>
            </a:lvl1pPr>
            <a:lvl2pPr marL="257126" indent="0">
              <a:buFontTx/>
              <a:buNone/>
              <a:defRPr sz="1800">
                <a:latin typeface="Segoe Pro Light"/>
              </a:defRPr>
            </a:lvl2pPr>
            <a:lvl3pPr marL="428543" indent="0">
              <a:buFontTx/>
              <a:buNone/>
              <a:defRPr sz="1800">
                <a:latin typeface="Segoe Pro Light"/>
              </a:defRPr>
            </a:lvl3pPr>
            <a:lvl4pPr marL="599960" indent="0">
              <a:buFontTx/>
              <a:buNone/>
              <a:defRPr sz="1800">
                <a:latin typeface="Segoe Pro Light"/>
              </a:defRPr>
            </a:lvl4pPr>
            <a:lvl5pPr marL="771376" indent="0">
              <a:buFontTx/>
              <a:buNone/>
              <a:defRPr sz="1800">
                <a:latin typeface="Segoe Pro Light"/>
              </a:defRPr>
            </a:lvl5pPr>
          </a:lstStyle>
          <a:p>
            <a:pPr lvl="0"/>
            <a:r>
              <a:rPr lang="en-US"/>
              <a:t>Click to edit Master text styles</a:t>
            </a:r>
          </a:p>
        </p:txBody>
      </p:sp>
      <p:sp>
        <p:nvSpPr>
          <p:cNvPr id="27" name="Text Placeholder 26"/>
          <p:cNvSpPr>
            <a:spLocks noGrp="1"/>
          </p:cNvSpPr>
          <p:nvPr>
            <p:ph type="body" sz="quarter" idx="29" hasCustomPrompt="1"/>
          </p:nvPr>
        </p:nvSpPr>
        <p:spPr>
          <a:xfrm>
            <a:off x="617449" y="1091909"/>
            <a:ext cx="2057225" cy="2743200"/>
          </a:xfrm>
        </p:spPr>
        <p:txBody>
          <a:bodyPr lIns="146304" tIns="91440" rIns="146304" bIns="91440">
            <a:noAutofit/>
          </a:bodyPr>
          <a:lstStyle>
            <a:lvl1pPr marL="0" indent="0">
              <a:buFontTx/>
              <a:buNone/>
              <a:defRPr sz="1800">
                <a:solidFill>
                  <a:schemeClr val="tx2"/>
                </a:solidFill>
                <a:latin typeface="+mj-lt"/>
              </a:defRPr>
            </a:lvl1pPr>
            <a:lvl2pPr marL="257126" indent="0">
              <a:buFontTx/>
              <a:buNone/>
              <a:defRPr/>
            </a:lvl2pPr>
            <a:lvl3pPr marL="428543" indent="0">
              <a:buFontTx/>
              <a:buNone/>
              <a:defRPr/>
            </a:lvl3pPr>
            <a:lvl4pPr marL="599960" indent="0">
              <a:buFontTx/>
              <a:buNone/>
              <a:defRPr/>
            </a:lvl4pPr>
            <a:lvl5pPr marL="771376" indent="0">
              <a:buFontTx/>
              <a:buNone/>
              <a:defRPr/>
            </a:lvl5pPr>
          </a:lstStyle>
          <a:p>
            <a:pPr lvl="0"/>
            <a:r>
              <a:rPr lang="en-US" dirty="0"/>
              <a:t>Click </a:t>
            </a:r>
            <a:r>
              <a:rPr lang="en-US"/>
              <a:t>to edit </a:t>
            </a:r>
            <a:br>
              <a:rPr lang="en-US" dirty="0"/>
            </a:br>
            <a:r>
              <a:rPr lang="en-US" dirty="0"/>
              <a:t>Master text styles</a:t>
            </a:r>
          </a:p>
        </p:txBody>
      </p:sp>
      <p:sp>
        <p:nvSpPr>
          <p:cNvPr id="28" name="Text Placeholder 26"/>
          <p:cNvSpPr>
            <a:spLocks noGrp="1"/>
          </p:cNvSpPr>
          <p:nvPr>
            <p:ph type="body" sz="quarter" idx="30" hasCustomPrompt="1"/>
          </p:nvPr>
        </p:nvSpPr>
        <p:spPr>
          <a:xfrm>
            <a:off x="2766171" y="1091909"/>
            <a:ext cx="2057010" cy="2743200"/>
          </a:xfrm>
        </p:spPr>
        <p:txBody>
          <a:bodyPr lIns="146304" tIns="91440" rIns="146304" bIns="91440">
            <a:noAutofit/>
          </a:bodyPr>
          <a:lstStyle>
            <a:lvl1pPr marL="0" indent="0">
              <a:buFontTx/>
              <a:buNone/>
              <a:defRPr sz="1800">
                <a:solidFill>
                  <a:schemeClr val="tx2"/>
                </a:solidFill>
                <a:latin typeface="+mj-lt"/>
              </a:defRPr>
            </a:lvl1pPr>
            <a:lvl2pPr marL="257126" indent="0">
              <a:buFontTx/>
              <a:buNone/>
              <a:defRPr/>
            </a:lvl2pPr>
            <a:lvl3pPr marL="428543" indent="0">
              <a:buFontTx/>
              <a:buNone/>
              <a:defRPr/>
            </a:lvl3pPr>
            <a:lvl4pPr marL="599960" indent="0">
              <a:buFontTx/>
              <a:buNone/>
              <a:defRPr/>
            </a:lvl4pPr>
            <a:lvl5pPr marL="771376" indent="0">
              <a:buFontTx/>
              <a:buNone/>
              <a:defRPr/>
            </a:lvl5pPr>
          </a:lstStyle>
          <a:p>
            <a:pPr lvl="0"/>
            <a:r>
              <a:rPr lang="en-US" dirty="0"/>
              <a:t>Click to edit </a:t>
            </a:r>
            <a:br>
              <a:rPr lang="en-US" dirty="0"/>
            </a:br>
            <a:r>
              <a:rPr lang="en-US" dirty="0"/>
              <a:t>Master text styles</a:t>
            </a:r>
          </a:p>
        </p:txBody>
      </p:sp>
      <p:sp>
        <p:nvSpPr>
          <p:cNvPr id="30" name="Text Placeholder 26"/>
          <p:cNvSpPr>
            <a:spLocks noGrp="1"/>
          </p:cNvSpPr>
          <p:nvPr>
            <p:ph type="body" sz="quarter" idx="32" hasCustomPrompt="1"/>
          </p:nvPr>
        </p:nvSpPr>
        <p:spPr>
          <a:xfrm>
            <a:off x="4914679" y="1091909"/>
            <a:ext cx="2057010" cy="2743200"/>
          </a:xfrm>
        </p:spPr>
        <p:txBody>
          <a:bodyPr lIns="146304" tIns="91440" rIns="146304" bIns="91440">
            <a:noAutofit/>
          </a:bodyPr>
          <a:lstStyle>
            <a:lvl1pPr marL="0" indent="0">
              <a:buFontTx/>
              <a:buNone/>
              <a:defRPr sz="1800">
                <a:solidFill>
                  <a:schemeClr val="tx2"/>
                </a:solidFill>
                <a:latin typeface="+mj-lt"/>
              </a:defRPr>
            </a:lvl1pPr>
            <a:lvl2pPr marL="257126" indent="0">
              <a:buFontTx/>
              <a:buNone/>
              <a:defRPr/>
            </a:lvl2pPr>
            <a:lvl3pPr marL="428543" indent="0">
              <a:buFontTx/>
              <a:buNone/>
              <a:defRPr/>
            </a:lvl3pPr>
            <a:lvl4pPr marL="599960" indent="0">
              <a:buFontTx/>
              <a:buNone/>
              <a:defRPr/>
            </a:lvl4pPr>
            <a:lvl5pPr marL="771376" indent="0">
              <a:buFontTx/>
              <a:buNone/>
              <a:defRPr/>
            </a:lvl5pPr>
          </a:lstStyle>
          <a:p>
            <a:pPr lvl="0"/>
            <a:r>
              <a:rPr lang="en-US" dirty="0"/>
              <a:t>Click to edit </a:t>
            </a:r>
            <a:br>
              <a:rPr lang="en-US" dirty="0"/>
            </a:br>
            <a:r>
              <a:rPr lang="en-US" dirty="0"/>
              <a:t>Master text styles</a:t>
            </a:r>
          </a:p>
        </p:txBody>
      </p:sp>
      <p:sp>
        <p:nvSpPr>
          <p:cNvPr id="32" name="Text Placeholder 26"/>
          <p:cNvSpPr>
            <a:spLocks noGrp="1"/>
          </p:cNvSpPr>
          <p:nvPr>
            <p:ph type="body" sz="quarter" idx="33" hasCustomPrompt="1"/>
          </p:nvPr>
        </p:nvSpPr>
        <p:spPr>
          <a:xfrm>
            <a:off x="7063186" y="1091909"/>
            <a:ext cx="2057010" cy="2743200"/>
          </a:xfrm>
        </p:spPr>
        <p:txBody>
          <a:bodyPr lIns="146304" tIns="91440" rIns="146304" bIns="91440">
            <a:noAutofit/>
          </a:bodyPr>
          <a:lstStyle>
            <a:lvl1pPr marL="0" indent="0">
              <a:buFontTx/>
              <a:buNone/>
              <a:defRPr sz="1800">
                <a:solidFill>
                  <a:schemeClr val="tx2"/>
                </a:solidFill>
                <a:latin typeface="+mj-lt"/>
              </a:defRPr>
            </a:lvl1pPr>
            <a:lvl2pPr marL="257126" indent="0">
              <a:buFontTx/>
              <a:buNone/>
              <a:defRPr/>
            </a:lvl2pPr>
            <a:lvl3pPr marL="428543" indent="0">
              <a:buFontTx/>
              <a:buNone/>
              <a:defRPr/>
            </a:lvl3pPr>
            <a:lvl4pPr marL="599960" indent="0">
              <a:buFontTx/>
              <a:buNone/>
              <a:defRPr/>
            </a:lvl4pPr>
            <a:lvl5pPr marL="771376" indent="0">
              <a:buFontTx/>
              <a:buNone/>
              <a:defRPr/>
            </a:lvl5pPr>
          </a:lstStyle>
          <a:p>
            <a:pPr lvl="0"/>
            <a:r>
              <a:rPr lang="en-US" dirty="0"/>
              <a:t>Click to edit </a:t>
            </a:r>
            <a:br>
              <a:rPr lang="en-US" dirty="0"/>
            </a:br>
            <a:r>
              <a:rPr lang="en-US" dirty="0"/>
              <a:t>Master text styles</a:t>
            </a:r>
          </a:p>
        </p:txBody>
      </p:sp>
      <p:sp>
        <p:nvSpPr>
          <p:cNvPr id="37" name="Text Placeholder 26"/>
          <p:cNvSpPr>
            <a:spLocks noGrp="1"/>
          </p:cNvSpPr>
          <p:nvPr>
            <p:ph type="body" sz="quarter" idx="38" hasCustomPrompt="1"/>
          </p:nvPr>
        </p:nvSpPr>
        <p:spPr>
          <a:xfrm>
            <a:off x="617449" y="3954456"/>
            <a:ext cx="2057225" cy="2560671"/>
          </a:xfrm>
        </p:spPr>
        <p:txBody>
          <a:bodyPr lIns="182880" tIns="146304" bIns="146304">
            <a:noAutofit/>
          </a:bodyPr>
          <a:lstStyle>
            <a:lvl1pPr marL="0" indent="0">
              <a:lnSpc>
                <a:spcPct val="90000"/>
              </a:lnSpc>
              <a:spcBef>
                <a:spcPts val="225"/>
              </a:spcBef>
              <a:spcAft>
                <a:spcPts val="450"/>
              </a:spcAft>
              <a:buFontTx/>
              <a:buNone/>
              <a:defRPr sz="900" b="0">
                <a:solidFill>
                  <a:schemeClr val="tx2"/>
                </a:solidFill>
                <a:latin typeface="+mn-lt"/>
                <a:cs typeface="Segoe Pro"/>
              </a:defRPr>
            </a:lvl1pPr>
            <a:lvl2pPr marL="257126" indent="0">
              <a:buFontTx/>
              <a:buNone/>
              <a:defRPr/>
            </a:lvl2pPr>
            <a:lvl3pPr marL="428543" indent="0">
              <a:buFontTx/>
              <a:buNone/>
              <a:defRPr/>
            </a:lvl3pPr>
            <a:lvl4pPr marL="599960" indent="0">
              <a:buFontTx/>
              <a:buNone/>
              <a:defRPr/>
            </a:lvl4pPr>
            <a:lvl5pPr marL="771376" indent="0">
              <a:buFontTx/>
              <a:buNone/>
              <a:defRPr/>
            </a:lvl5pPr>
          </a:lstStyle>
          <a:p>
            <a:pPr lvl="0"/>
            <a:r>
              <a:rPr lang="en-US" dirty="0"/>
              <a:t>Click to edit </a:t>
            </a:r>
            <a:br>
              <a:rPr lang="en-US" dirty="0"/>
            </a:br>
            <a:r>
              <a:rPr lang="en-US" dirty="0"/>
              <a:t>Master text styles</a:t>
            </a:r>
          </a:p>
        </p:txBody>
      </p:sp>
      <p:sp>
        <p:nvSpPr>
          <p:cNvPr id="43" name="Text Placeholder 26"/>
          <p:cNvSpPr>
            <a:spLocks noGrp="1"/>
          </p:cNvSpPr>
          <p:nvPr>
            <p:ph type="body" sz="quarter" idx="39" hasCustomPrompt="1"/>
          </p:nvPr>
        </p:nvSpPr>
        <p:spPr>
          <a:xfrm>
            <a:off x="2766235" y="3954457"/>
            <a:ext cx="2057010" cy="2560643"/>
          </a:xfrm>
        </p:spPr>
        <p:txBody>
          <a:bodyPr lIns="182880" tIns="146304" bIns="146304">
            <a:noAutofit/>
          </a:bodyPr>
          <a:lstStyle>
            <a:lvl1pPr marL="0" indent="0">
              <a:lnSpc>
                <a:spcPts val="1080"/>
              </a:lnSpc>
              <a:spcBef>
                <a:spcPts val="225"/>
              </a:spcBef>
              <a:spcAft>
                <a:spcPts val="450"/>
              </a:spcAft>
              <a:buFontTx/>
              <a:buNone/>
              <a:defRPr sz="900" b="0">
                <a:solidFill>
                  <a:schemeClr val="tx2"/>
                </a:solidFill>
                <a:latin typeface="+mn-lt"/>
                <a:cs typeface="Segoe Pro"/>
              </a:defRPr>
            </a:lvl1pPr>
            <a:lvl2pPr marL="257126" indent="0">
              <a:buFontTx/>
              <a:buNone/>
              <a:defRPr/>
            </a:lvl2pPr>
            <a:lvl3pPr marL="428543" indent="0">
              <a:buFontTx/>
              <a:buNone/>
              <a:defRPr/>
            </a:lvl3pPr>
            <a:lvl4pPr marL="599960" indent="0">
              <a:buFontTx/>
              <a:buNone/>
              <a:defRPr/>
            </a:lvl4pPr>
            <a:lvl5pPr marL="771376" indent="0">
              <a:buFontTx/>
              <a:buNone/>
              <a:defRPr/>
            </a:lvl5pPr>
          </a:lstStyle>
          <a:p>
            <a:pPr lvl="0"/>
            <a:r>
              <a:rPr lang="en-US" dirty="0"/>
              <a:t>Click to edit </a:t>
            </a:r>
            <a:br>
              <a:rPr lang="en-US" dirty="0"/>
            </a:br>
            <a:r>
              <a:rPr lang="en-US" dirty="0"/>
              <a:t>Master text styles</a:t>
            </a:r>
          </a:p>
        </p:txBody>
      </p:sp>
      <p:sp>
        <p:nvSpPr>
          <p:cNvPr id="45" name="Text Placeholder 26"/>
          <p:cNvSpPr>
            <a:spLocks noGrp="1"/>
          </p:cNvSpPr>
          <p:nvPr>
            <p:ph type="body" sz="quarter" idx="41" hasCustomPrompt="1"/>
          </p:nvPr>
        </p:nvSpPr>
        <p:spPr>
          <a:xfrm>
            <a:off x="7063378" y="3954457"/>
            <a:ext cx="2057010" cy="2560643"/>
          </a:xfrm>
        </p:spPr>
        <p:txBody>
          <a:bodyPr lIns="182880" tIns="146304" bIns="146304">
            <a:noAutofit/>
          </a:bodyPr>
          <a:lstStyle>
            <a:lvl1pPr marL="0" indent="0">
              <a:lnSpc>
                <a:spcPts val="1080"/>
              </a:lnSpc>
              <a:spcBef>
                <a:spcPts val="225"/>
              </a:spcBef>
              <a:spcAft>
                <a:spcPts val="450"/>
              </a:spcAft>
              <a:buFontTx/>
              <a:buNone/>
              <a:defRPr sz="900" b="0">
                <a:solidFill>
                  <a:schemeClr val="tx2"/>
                </a:solidFill>
                <a:latin typeface="Segoe Pro"/>
                <a:cs typeface="Segoe Pro"/>
              </a:defRPr>
            </a:lvl1pPr>
            <a:lvl2pPr marL="257126" indent="0">
              <a:buFontTx/>
              <a:buNone/>
              <a:defRPr/>
            </a:lvl2pPr>
            <a:lvl3pPr marL="428543" indent="0">
              <a:buFontTx/>
              <a:buNone/>
              <a:defRPr/>
            </a:lvl3pPr>
            <a:lvl4pPr marL="599960" indent="0">
              <a:buFontTx/>
              <a:buNone/>
              <a:defRPr/>
            </a:lvl4pPr>
            <a:lvl5pPr marL="771376" indent="0">
              <a:buFontTx/>
              <a:buNone/>
              <a:defRPr/>
            </a:lvl5pPr>
          </a:lstStyle>
          <a:p>
            <a:pPr lvl="0"/>
            <a:r>
              <a:rPr lang="en-US" dirty="0"/>
              <a:t>Click to edit </a:t>
            </a:r>
            <a:br>
              <a:rPr lang="en-US" dirty="0"/>
            </a:br>
            <a:r>
              <a:rPr lang="en-US" dirty="0"/>
              <a:t>Master text styles</a:t>
            </a:r>
          </a:p>
        </p:txBody>
      </p:sp>
      <p:sp>
        <p:nvSpPr>
          <p:cNvPr id="31" name="Text Placeholder 26"/>
          <p:cNvSpPr>
            <a:spLocks noGrp="1"/>
          </p:cNvSpPr>
          <p:nvPr>
            <p:ph type="body" sz="quarter" idx="42" hasCustomPrompt="1"/>
          </p:nvPr>
        </p:nvSpPr>
        <p:spPr>
          <a:xfrm>
            <a:off x="4914806" y="3954457"/>
            <a:ext cx="2057010" cy="2560643"/>
          </a:xfrm>
        </p:spPr>
        <p:txBody>
          <a:bodyPr lIns="182880" tIns="146304" bIns="146304">
            <a:noAutofit/>
          </a:bodyPr>
          <a:lstStyle>
            <a:lvl1pPr marL="0" indent="0">
              <a:lnSpc>
                <a:spcPts val="1080"/>
              </a:lnSpc>
              <a:spcBef>
                <a:spcPts val="225"/>
              </a:spcBef>
              <a:spcAft>
                <a:spcPts val="450"/>
              </a:spcAft>
              <a:buFontTx/>
              <a:buNone/>
              <a:defRPr sz="900" b="0">
                <a:solidFill>
                  <a:schemeClr val="tx2"/>
                </a:solidFill>
                <a:latin typeface="+mn-lt"/>
                <a:cs typeface="Segoe Pro"/>
              </a:defRPr>
            </a:lvl1pPr>
            <a:lvl2pPr marL="257126" indent="0">
              <a:buFontTx/>
              <a:buNone/>
              <a:defRPr/>
            </a:lvl2pPr>
            <a:lvl3pPr marL="428543" indent="0">
              <a:buFontTx/>
              <a:buNone/>
              <a:defRPr/>
            </a:lvl3pPr>
            <a:lvl4pPr marL="599960" indent="0">
              <a:buFontTx/>
              <a:buNone/>
              <a:defRPr/>
            </a:lvl4pPr>
            <a:lvl5pPr marL="771376" indent="0">
              <a:buFontTx/>
              <a:buNone/>
              <a:defRPr/>
            </a:lvl5pPr>
          </a:lstStyle>
          <a:p>
            <a:pPr lvl="0"/>
            <a:r>
              <a:rPr lang="en-US" dirty="0"/>
              <a:t>Click to edit </a:t>
            </a:r>
            <a:br>
              <a:rPr lang="en-US" dirty="0"/>
            </a:br>
            <a:r>
              <a:rPr lang="en-US" dirty="0"/>
              <a:t>Master text styles</a:t>
            </a:r>
          </a:p>
        </p:txBody>
      </p:sp>
      <p:sp>
        <p:nvSpPr>
          <p:cNvPr id="3" name="Footer Placeholder 2"/>
          <p:cNvSpPr>
            <a:spLocks noGrp="1"/>
          </p:cNvSpPr>
          <p:nvPr>
            <p:ph type="ftr" sz="quarter" idx="43"/>
          </p:nvPr>
        </p:nvSpPr>
        <p:spPr/>
        <p:txBody>
          <a:bodyPr/>
          <a:lstStyle>
            <a:lvl1pPr>
              <a:defRPr>
                <a:solidFill>
                  <a:srgbClr val="505050"/>
                </a:solidFill>
              </a:defRPr>
            </a:lvl1pPr>
          </a:lstStyle>
          <a:p>
            <a:pPr>
              <a:defRPr/>
            </a:pPr>
            <a:r>
              <a:rPr lang="en-US"/>
              <a:t>Microsoft Confidential</a:t>
            </a:r>
            <a:endParaRPr lang="en-US" dirty="0"/>
          </a:p>
        </p:txBody>
      </p:sp>
      <p:sp>
        <p:nvSpPr>
          <p:cNvPr id="4" name="Slide Number Placeholder 3"/>
          <p:cNvSpPr>
            <a:spLocks noGrp="1"/>
          </p:cNvSpPr>
          <p:nvPr>
            <p:ph type="sldNum" sz="quarter" idx="44"/>
          </p:nvPr>
        </p:nvSpPr>
        <p:spPr/>
        <p:txBody>
          <a:bodyPr/>
          <a:lstStyle>
            <a:lvl1pPr>
              <a:defRPr>
                <a:solidFill>
                  <a:srgbClr val="505050"/>
                </a:solidFill>
              </a:defRPr>
            </a:lvl1pPr>
          </a:lstStyle>
          <a:p>
            <a:pPr defTabSz="699491">
              <a:defRPr/>
            </a:pPr>
            <a:fld id="{27258FFF-F925-446B-8502-81C933981705}" type="slidenum">
              <a:rPr lang="en-US" smtClean="0"/>
              <a:pPr defTabSz="699491">
                <a:defRPr/>
              </a:pPr>
              <a:t>‹#›</a:t>
            </a:fld>
            <a:endParaRPr lang="en-US" dirty="0"/>
          </a:p>
        </p:txBody>
      </p:sp>
    </p:spTree>
    <p:extLst>
      <p:ext uri="{BB962C8B-B14F-4D97-AF65-F5344CB8AC3E}">
        <p14:creationId xmlns:p14="http://schemas.microsoft.com/office/powerpoint/2010/main" val="220047201"/>
      </p:ext>
    </p:extLst>
  </p:cSld>
  <p:clrMapOvr>
    <a:masterClrMapping/>
  </p:clrMapOvr>
  <mc:AlternateContent xmlns:mc="http://schemas.openxmlformats.org/markup-compatibility/2006" xmlns:p14="http://schemas.microsoft.com/office/powerpoint/2010/main">
    <mc:Choice Requires="p14">
      <p:transition spd="slow" p14:dur="1250">
        <p:fade/>
      </p:transition>
    </mc:Choice>
    <mc:Fallback xmlns="">
      <p:transition spd="slow">
        <p:fade/>
      </p:transition>
    </mc:Fallback>
  </mc:AlternateContent>
</p:sldLayout>
</file>

<file path=ppt/slideLayouts/slideLayout201.xml><?xml version="1.0" encoding="utf-8"?>
<p:sldLayout xmlns:a="http://schemas.openxmlformats.org/drawingml/2006/main" xmlns:r="http://schemas.openxmlformats.org/officeDocument/2006/relationships" xmlns:p="http://schemas.openxmlformats.org/presentationml/2006/main" preserve="1" userDrawn="1">
  <p:cSld name="1_Blank">
    <p:spTree>
      <p:nvGrpSpPr>
        <p:cNvPr id="1" name=""/>
        <p:cNvGrpSpPr/>
        <p:nvPr/>
      </p:nvGrpSpPr>
      <p:grpSpPr>
        <a:xfrm>
          <a:off x="0" y="0"/>
          <a:ext cx="0" cy="0"/>
          <a:chOff x="0" y="0"/>
          <a:chExt cx="0" cy="0"/>
        </a:xfrm>
      </p:grpSpPr>
      <p:sp>
        <p:nvSpPr>
          <p:cNvPr id="2" name="Footer Placeholder 1"/>
          <p:cNvSpPr>
            <a:spLocks noGrp="1"/>
          </p:cNvSpPr>
          <p:nvPr>
            <p:ph type="ftr" sz="quarter" idx="10"/>
          </p:nvPr>
        </p:nvSpPr>
        <p:spPr/>
        <p:txBody>
          <a:bodyPr/>
          <a:lstStyle/>
          <a:p>
            <a:pPr>
              <a:defRPr/>
            </a:pPr>
            <a:r>
              <a:rPr lang="en-US">
                <a:solidFill>
                  <a:srgbClr val="505050"/>
                </a:solidFill>
              </a:rPr>
              <a:t>Microsoft Confidential</a:t>
            </a:r>
            <a:endParaRPr lang="en-US" dirty="0">
              <a:solidFill>
                <a:srgbClr val="505050"/>
              </a:solidFill>
            </a:endParaRPr>
          </a:p>
        </p:txBody>
      </p:sp>
      <p:sp>
        <p:nvSpPr>
          <p:cNvPr id="3" name="Slide Number Placeholder 2"/>
          <p:cNvSpPr>
            <a:spLocks noGrp="1"/>
          </p:cNvSpPr>
          <p:nvPr>
            <p:ph type="sldNum" sz="quarter" idx="11"/>
          </p:nvPr>
        </p:nvSpPr>
        <p:spPr/>
        <p:txBody>
          <a:bodyPr/>
          <a:lstStyle/>
          <a:p>
            <a:pPr defTabSz="699491">
              <a:defRPr/>
            </a:pPr>
            <a:fld id="{27258FFF-F925-446B-8502-81C933981705}" type="slidenum">
              <a:rPr lang="en-US" smtClean="0">
                <a:solidFill>
                  <a:srgbClr val="505050"/>
                </a:solidFill>
              </a:rPr>
              <a:pPr defTabSz="699491">
                <a:defRPr/>
              </a:pPr>
              <a:t>‹#›</a:t>
            </a:fld>
            <a:endParaRPr lang="en-US" dirty="0">
              <a:solidFill>
                <a:srgbClr val="505050"/>
              </a:solidFill>
            </a:endParaRPr>
          </a:p>
        </p:txBody>
      </p:sp>
    </p:spTree>
    <p:extLst>
      <p:ext uri="{BB962C8B-B14F-4D97-AF65-F5344CB8AC3E}">
        <p14:creationId xmlns:p14="http://schemas.microsoft.com/office/powerpoint/2010/main" val="1636935508"/>
      </p:ext>
    </p:extLst>
  </p:cSld>
  <p:clrMapOvr>
    <a:masterClrMapping/>
  </p:clrMapOvr>
  <mc:AlternateContent xmlns:mc="http://schemas.openxmlformats.org/markup-compatibility/2006" xmlns:p14="http://schemas.microsoft.com/office/powerpoint/2010/main">
    <mc:Choice Requires="p14">
      <p:transition spd="slow" p14:dur="1250">
        <p:fade/>
      </p:transition>
    </mc:Choice>
    <mc:Fallback xmlns="">
      <p:transition spd="slow">
        <p:fade/>
      </p:transition>
    </mc:Fallback>
  </mc:AlternateContent>
</p:sldLayout>
</file>

<file path=ppt/slideLayouts/slideLayout202.xml><?xml version="1.0" encoding="utf-8"?>
<p:sldLayout xmlns:a="http://schemas.openxmlformats.org/drawingml/2006/main" xmlns:r="http://schemas.openxmlformats.org/officeDocument/2006/relationships" xmlns:p="http://schemas.openxmlformats.org/presentationml/2006/main" preserve="1" userDrawn="1">
  <p:cSld name="Gray Background &amp; Tiles">
    <p:bg>
      <p:bgPr>
        <a:solidFill>
          <a:srgbClr val="505050"/>
        </a:solidFill>
        <a:effectLst/>
      </p:bgPr>
    </p:bg>
    <p:spTree>
      <p:nvGrpSpPr>
        <p:cNvPr id="1" name=""/>
        <p:cNvGrpSpPr/>
        <p:nvPr/>
      </p:nvGrpSpPr>
      <p:grpSpPr>
        <a:xfrm>
          <a:off x="0" y="0"/>
          <a:ext cx="0" cy="0"/>
          <a:chOff x="0" y="0"/>
          <a:chExt cx="0" cy="0"/>
        </a:xfrm>
      </p:grpSpPr>
      <p:sp>
        <p:nvSpPr>
          <p:cNvPr id="2" name="Footer Placeholder 1"/>
          <p:cNvSpPr>
            <a:spLocks noGrp="1"/>
          </p:cNvSpPr>
          <p:nvPr>
            <p:ph type="ftr" sz="quarter" idx="10"/>
          </p:nvPr>
        </p:nvSpPr>
        <p:spPr/>
        <p:txBody>
          <a:bodyPr/>
          <a:lstStyle>
            <a:lvl1pPr>
              <a:defRPr>
                <a:solidFill>
                  <a:schemeClr val="bg1"/>
                </a:solidFill>
              </a:defRPr>
            </a:lvl1pPr>
          </a:lstStyle>
          <a:p>
            <a:pPr>
              <a:defRPr/>
            </a:pPr>
            <a:r>
              <a:rPr lang="en-US">
                <a:solidFill>
                  <a:srgbClr val="FFFFFF"/>
                </a:solidFill>
              </a:rPr>
              <a:t>Microsoft Confidential</a:t>
            </a:r>
            <a:endParaRPr lang="en-US" dirty="0">
              <a:solidFill>
                <a:srgbClr val="FFFFFF"/>
              </a:solidFill>
            </a:endParaRPr>
          </a:p>
        </p:txBody>
      </p:sp>
      <p:sp>
        <p:nvSpPr>
          <p:cNvPr id="3" name="Slide Number Placeholder 2"/>
          <p:cNvSpPr>
            <a:spLocks noGrp="1"/>
          </p:cNvSpPr>
          <p:nvPr>
            <p:ph type="sldNum" sz="quarter" idx="11"/>
          </p:nvPr>
        </p:nvSpPr>
        <p:spPr/>
        <p:txBody>
          <a:bodyPr/>
          <a:lstStyle>
            <a:lvl1pPr>
              <a:defRPr>
                <a:solidFill>
                  <a:schemeClr val="bg1"/>
                </a:solidFill>
              </a:defRPr>
            </a:lvl1pPr>
          </a:lstStyle>
          <a:p>
            <a:pPr defTabSz="699491">
              <a:defRPr/>
            </a:pPr>
            <a:fld id="{27258FFF-F925-446B-8502-81C933981705}" type="slidenum">
              <a:rPr lang="en-US" smtClean="0">
                <a:solidFill>
                  <a:srgbClr val="FFFFFF"/>
                </a:solidFill>
              </a:rPr>
              <a:pPr defTabSz="699491">
                <a:defRPr/>
              </a:pPr>
              <a:t>‹#›</a:t>
            </a:fld>
            <a:endParaRPr lang="en-US" dirty="0">
              <a:solidFill>
                <a:srgbClr val="FFFFFF"/>
              </a:solidFill>
            </a:endParaRPr>
          </a:p>
        </p:txBody>
      </p:sp>
      <p:grpSp>
        <p:nvGrpSpPr>
          <p:cNvPr id="13" name="Group 12"/>
          <p:cNvGrpSpPr/>
          <p:nvPr userDrawn="1"/>
        </p:nvGrpSpPr>
        <p:grpSpPr>
          <a:xfrm>
            <a:off x="208939" y="296864"/>
            <a:ext cx="8914642" cy="6247693"/>
            <a:chOff x="274638" y="297107"/>
            <a:chExt cx="11887200" cy="6247693"/>
          </a:xfrm>
        </p:grpSpPr>
        <p:pic>
          <p:nvPicPr>
            <p:cNvPr id="4" name="Picture 3" descr="NewGridTile_8x8.png"/>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74638" y="298483"/>
              <a:ext cx="3657356" cy="3657356"/>
            </a:xfrm>
            <a:prstGeom prst="rect">
              <a:avLst/>
            </a:prstGeom>
          </p:spPr>
        </p:pic>
        <p:pic>
          <p:nvPicPr>
            <p:cNvPr id="5" name="Picture 4" descr="NewGridTile_8x8.png"/>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7589838" y="298727"/>
              <a:ext cx="3657356" cy="3657356"/>
            </a:xfrm>
            <a:prstGeom prst="rect">
              <a:avLst/>
            </a:prstGeom>
          </p:spPr>
        </p:pic>
        <p:pic>
          <p:nvPicPr>
            <p:cNvPr id="6" name="Picture 5" descr="NewGridTile_8x8.png"/>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3932482" y="298483"/>
              <a:ext cx="3657356" cy="3657356"/>
            </a:xfrm>
            <a:prstGeom prst="rect">
              <a:avLst/>
            </a:prstGeom>
          </p:spPr>
        </p:pic>
        <p:pic>
          <p:nvPicPr>
            <p:cNvPr id="7" name="Picture 6" descr="NewGridTile_8x8.png"/>
            <p:cNvPicPr>
              <a:picLocks noChangeAspect="1"/>
            </p:cNvPicPr>
            <p:nvPr userDrawn="1"/>
          </p:nvPicPr>
          <p:blipFill rotWithShape="1">
            <a:blip r:embed="rId3" cstate="screen">
              <a:extLst>
                <a:ext uri="{28A0092B-C50C-407E-A947-70E740481C1C}">
                  <a14:useLocalDpi xmlns:a14="http://schemas.microsoft.com/office/drawing/2010/main" val="0"/>
                </a:ext>
              </a:extLst>
            </a:blip>
            <a:srcRect/>
            <a:stretch/>
          </p:blipFill>
          <p:spPr>
            <a:xfrm>
              <a:off x="274882" y="3954584"/>
              <a:ext cx="3657356" cy="2583015"/>
            </a:xfrm>
            <a:prstGeom prst="rect">
              <a:avLst/>
            </a:prstGeom>
          </p:spPr>
        </p:pic>
        <p:pic>
          <p:nvPicPr>
            <p:cNvPr id="8" name="Picture 7" descr="NewGridTile_8x8.png"/>
            <p:cNvPicPr>
              <a:picLocks noChangeAspect="1"/>
            </p:cNvPicPr>
            <p:nvPr userDrawn="1"/>
          </p:nvPicPr>
          <p:blipFill rotWithShape="1">
            <a:blip r:embed="rId4" cstate="screen">
              <a:extLst>
                <a:ext uri="{28A0092B-C50C-407E-A947-70E740481C1C}">
                  <a14:useLocalDpi xmlns:a14="http://schemas.microsoft.com/office/drawing/2010/main" val="0"/>
                </a:ext>
              </a:extLst>
            </a:blip>
            <a:srcRect/>
            <a:stretch/>
          </p:blipFill>
          <p:spPr>
            <a:xfrm>
              <a:off x="7589838" y="3954707"/>
              <a:ext cx="3657356" cy="2590093"/>
            </a:xfrm>
            <a:prstGeom prst="rect">
              <a:avLst/>
            </a:prstGeom>
          </p:spPr>
        </p:pic>
        <p:pic>
          <p:nvPicPr>
            <p:cNvPr id="9" name="Picture 8" descr="NewGridTile_8x8.png"/>
            <p:cNvPicPr>
              <a:picLocks noChangeAspect="1"/>
            </p:cNvPicPr>
            <p:nvPr userDrawn="1"/>
          </p:nvPicPr>
          <p:blipFill rotWithShape="1">
            <a:blip r:embed="rId4" cstate="screen">
              <a:extLst>
                <a:ext uri="{28A0092B-C50C-407E-A947-70E740481C1C}">
                  <a14:useLocalDpi xmlns:a14="http://schemas.microsoft.com/office/drawing/2010/main" val="0"/>
                </a:ext>
              </a:extLst>
            </a:blip>
            <a:srcRect/>
            <a:stretch/>
          </p:blipFill>
          <p:spPr>
            <a:xfrm>
              <a:off x="3932482" y="3954463"/>
              <a:ext cx="3657356" cy="2590337"/>
            </a:xfrm>
            <a:prstGeom prst="rect">
              <a:avLst/>
            </a:prstGeom>
          </p:spPr>
        </p:pic>
        <p:pic>
          <p:nvPicPr>
            <p:cNvPr id="11" name="Picture 10" descr="NewGridTile_8x8.png"/>
            <p:cNvPicPr>
              <a:picLocks noChangeAspect="1"/>
            </p:cNvPicPr>
            <p:nvPr userDrawn="1"/>
          </p:nvPicPr>
          <p:blipFill rotWithShape="1">
            <a:blip r:embed="rId5" cstate="screen">
              <a:extLst>
                <a:ext uri="{28A0092B-C50C-407E-A947-70E740481C1C}">
                  <a14:useLocalDpi xmlns:a14="http://schemas.microsoft.com/office/drawing/2010/main" val="0"/>
                </a:ext>
              </a:extLst>
            </a:blip>
            <a:srcRect/>
            <a:stretch/>
          </p:blipFill>
          <p:spPr>
            <a:xfrm>
              <a:off x="11247438" y="297107"/>
              <a:ext cx="914400" cy="3657356"/>
            </a:xfrm>
            <a:prstGeom prst="rect">
              <a:avLst/>
            </a:prstGeom>
          </p:spPr>
        </p:pic>
        <p:pic>
          <p:nvPicPr>
            <p:cNvPr id="12" name="Picture 11" descr="NewGridTile_8x8.png"/>
            <p:cNvPicPr>
              <a:picLocks noChangeAspect="1"/>
            </p:cNvPicPr>
            <p:nvPr userDrawn="1"/>
          </p:nvPicPr>
          <p:blipFill rotWithShape="1">
            <a:blip r:embed="rId6" cstate="screen">
              <a:extLst>
                <a:ext uri="{28A0092B-C50C-407E-A947-70E740481C1C}">
                  <a14:useLocalDpi xmlns:a14="http://schemas.microsoft.com/office/drawing/2010/main" val="0"/>
                </a:ext>
              </a:extLst>
            </a:blip>
            <a:srcRect/>
            <a:stretch/>
          </p:blipFill>
          <p:spPr>
            <a:xfrm>
              <a:off x="11247438" y="3952515"/>
              <a:ext cx="914400" cy="2590093"/>
            </a:xfrm>
            <a:prstGeom prst="rect">
              <a:avLst/>
            </a:prstGeom>
          </p:spPr>
        </p:pic>
      </p:grpSp>
      <p:sp>
        <p:nvSpPr>
          <p:cNvPr id="14" name="Text Placeholder 4"/>
          <p:cNvSpPr>
            <a:spLocks noGrp="1"/>
          </p:cNvSpPr>
          <p:nvPr>
            <p:ph type="body" sz="quarter" idx="13"/>
          </p:nvPr>
        </p:nvSpPr>
        <p:spPr>
          <a:xfrm>
            <a:off x="205961" y="2122379"/>
            <a:ext cx="8914642" cy="1828800"/>
          </a:xfrm>
        </p:spPr>
        <p:txBody>
          <a:bodyPr lIns="146304" tIns="91440" rIns="146304" bIns="91440"/>
          <a:lstStyle>
            <a:lvl1pPr marL="0" indent="0">
              <a:lnSpc>
                <a:spcPct val="90000"/>
              </a:lnSpc>
              <a:buFontTx/>
              <a:buNone/>
              <a:defRPr sz="6600" b="0">
                <a:solidFill>
                  <a:schemeClr val="bg1"/>
                </a:solidFill>
                <a:latin typeface="+mj-lt"/>
              </a:defRPr>
            </a:lvl1pPr>
            <a:lvl2pPr marL="257126" indent="0">
              <a:buFontTx/>
              <a:buNone/>
              <a:defRPr sz="2700">
                <a:latin typeface="Segoe Pro Light"/>
              </a:defRPr>
            </a:lvl2pPr>
            <a:lvl3pPr marL="428543" indent="0">
              <a:buFontTx/>
              <a:buNone/>
              <a:defRPr sz="2700">
                <a:latin typeface="Segoe Pro Light"/>
              </a:defRPr>
            </a:lvl3pPr>
            <a:lvl4pPr marL="599960" indent="0">
              <a:buFontTx/>
              <a:buNone/>
              <a:defRPr sz="2700">
                <a:latin typeface="Segoe Pro Light"/>
              </a:defRPr>
            </a:lvl4pPr>
            <a:lvl5pPr marL="771376" indent="0">
              <a:buFontTx/>
              <a:buNone/>
              <a:defRPr sz="2700">
                <a:latin typeface="Segoe Pro Light"/>
              </a:defRPr>
            </a:lvl5pPr>
          </a:lstStyle>
          <a:p>
            <a:pPr lvl="0"/>
            <a:r>
              <a:rPr lang="en-US"/>
              <a:t>Click to edit Master text styles</a:t>
            </a:r>
          </a:p>
        </p:txBody>
      </p:sp>
    </p:spTree>
    <p:extLst>
      <p:ext uri="{BB962C8B-B14F-4D97-AF65-F5344CB8AC3E}">
        <p14:creationId xmlns:p14="http://schemas.microsoft.com/office/powerpoint/2010/main" val="45494292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03.xml><?xml version="1.0" encoding="utf-8"?>
<p:sldLayout xmlns:a="http://schemas.openxmlformats.org/drawingml/2006/main" xmlns:r="http://schemas.openxmlformats.org/officeDocument/2006/relationships" xmlns:p="http://schemas.openxmlformats.org/presentationml/2006/main" preserve="1" userDrawn="1">
  <p:cSld name="54pt Text- Gray Background">
    <p:bg>
      <p:bgPr>
        <a:solidFill>
          <a:srgbClr val="505050"/>
        </a:solidFill>
        <a:effectLst/>
      </p:bgPr>
    </p:bg>
    <p:spTree>
      <p:nvGrpSpPr>
        <p:cNvPr id="1" name=""/>
        <p:cNvGrpSpPr/>
        <p:nvPr/>
      </p:nvGrpSpPr>
      <p:grpSpPr>
        <a:xfrm>
          <a:off x="0" y="0"/>
          <a:ext cx="0" cy="0"/>
          <a:chOff x="0" y="0"/>
          <a:chExt cx="0" cy="0"/>
        </a:xfrm>
      </p:grpSpPr>
      <p:sp>
        <p:nvSpPr>
          <p:cNvPr id="2" name="Footer Placeholder 1"/>
          <p:cNvSpPr>
            <a:spLocks noGrp="1"/>
          </p:cNvSpPr>
          <p:nvPr>
            <p:ph type="ftr" sz="quarter" idx="10"/>
          </p:nvPr>
        </p:nvSpPr>
        <p:spPr/>
        <p:txBody>
          <a:bodyPr/>
          <a:lstStyle>
            <a:lvl1pPr>
              <a:defRPr>
                <a:solidFill>
                  <a:schemeClr val="bg1"/>
                </a:solidFill>
              </a:defRPr>
            </a:lvl1pPr>
          </a:lstStyle>
          <a:p>
            <a:pPr>
              <a:defRPr/>
            </a:pPr>
            <a:r>
              <a:rPr lang="en-US">
                <a:solidFill>
                  <a:srgbClr val="FFFFFF"/>
                </a:solidFill>
              </a:rPr>
              <a:t>Microsoft Confidential</a:t>
            </a:r>
            <a:endParaRPr lang="en-US" dirty="0">
              <a:solidFill>
                <a:srgbClr val="FFFFFF"/>
              </a:solidFill>
            </a:endParaRPr>
          </a:p>
        </p:txBody>
      </p:sp>
      <p:sp>
        <p:nvSpPr>
          <p:cNvPr id="3" name="Slide Number Placeholder 2"/>
          <p:cNvSpPr>
            <a:spLocks noGrp="1"/>
          </p:cNvSpPr>
          <p:nvPr>
            <p:ph type="sldNum" sz="quarter" idx="11"/>
          </p:nvPr>
        </p:nvSpPr>
        <p:spPr/>
        <p:txBody>
          <a:bodyPr/>
          <a:lstStyle>
            <a:lvl1pPr>
              <a:defRPr>
                <a:solidFill>
                  <a:schemeClr val="bg1"/>
                </a:solidFill>
              </a:defRPr>
            </a:lvl1pPr>
          </a:lstStyle>
          <a:p>
            <a:pPr defTabSz="699491">
              <a:defRPr/>
            </a:pPr>
            <a:fld id="{27258FFF-F925-446B-8502-81C933981705}" type="slidenum">
              <a:rPr lang="en-US" smtClean="0">
                <a:solidFill>
                  <a:srgbClr val="FFFFFF"/>
                </a:solidFill>
              </a:rPr>
              <a:pPr defTabSz="699491">
                <a:defRPr/>
              </a:pPr>
              <a:t>‹#›</a:t>
            </a:fld>
            <a:endParaRPr lang="en-US" dirty="0">
              <a:solidFill>
                <a:srgbClr val="FFFFFF"/>
              </a:solidFill>
            </a:endParaRPr>
          </a:p>
        </p:txBody>
      </p:sp>
      <p:sp>
        <p:nvSpPr>
          <p:cNvPr id="4" name="Text Placeholder 4"/>
          <p:cNvSpPr>
            <a:spLocks noGrp="1"/>
          </p:cNvSpPr>
          <p:nvPr>
            <p:ph type="body" sz="quarter" idx="13"/>
          </p:nvPr>
        </p:nvSpPr>
        <p:spPr>
          <a:xfrm>
            <a:off x="205961" y="296863"/>
            <a:ext cx="8914642" cy="1828800"/>
          </a:xfrm>
        </p:spPr>
        <p:txBody>
          <a:bodyPr lIns="146304" tIns="91440" rIns="146304" bIns="91440"/>
          <a:lstStyle>
            <a:lvl1pPr marL="0" indent="0">
              <a:lnSpc>
                <a:spcPct val="90000"/>
              </a:lnSpc>
              <a:buFontTx/>
              <a:buNone/>
              <a:defRPr sz="4050">
                <a:solidFill>
                  <a:schemeClr val="bg1"/>
                </a:solidFill>
                <a:latin typeface="+mj-lt"/>
              </a:defRPr>
            </a:lvl1pPr>
            <a:lvl2pPr marL="257126" indent="0">
              <a:buFontTx/>
              <a:buNone/>
              <a:defRPr sz="2700">
                <a:latin typeface="Segoe Pro Light"/>
              </a:defRPr>
            </a:lvl2pPr>
            <a:lvl3pPr marL="428543" indent="0">
              <a:buFontTx/>
              <a:buNone/>
              <a:defRPr sz="2700">
                <a:latin typeface="Segoe Pro Light"/>
              </a:defRPr>
            </a:lvl3pPr>
            <a:lvl4pPr marL="599960" indent="0">
              <a:buFontTx/>
              <a:buNone/>
              <a:defRPr sz="2700">
                <a:latin typeface="Segoe Pro Light"/>
              </a:defRPr>
            </a:lvl4pPr>
            <a:lvl5pPr marL="771376" indent="0">
              <a:buFontTx/>
              <a:buNone/>
              <a:defRPr sz="2700">
                <a:latin typeface="Segoe Pro Light"/>
              </a:defRPr>
            </a:lvl5pPr>
          </a:lstStyle>
          <a:p>
            <a:pPr lvl="0"/>
            <a:r>
              <a:rPr lang="en-US"/>
              <a:t>Click to edit Master text styles</a:t>
            </a:r>
          </a:p>
        </p:txBody>
      </p:sp>
    </p:spTree>
    <p:extLst>
      <p:ext uri="{BB962C8B-B14F-4D97-AF65-F5344CB8AC3E}">
        <p14:creationId xmlns:p14="http://schemas.microsoft.com/office/powerpoint/2010/main" val="229402687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04.xml><?xml version="1.0" encoding="utf-8"?>
<p:sldLayout xmlns:a="http://schemas.openxmlformats.org/drawingml/2006/main" xmlns:r="http://schemas.openxmlformats.org/officeDocument/2006/relationships" xmlns:p="http://schemas.openxmlformats.org/presentationml/2006/main" preserve="1" userDrawn="1">
  <p:cSld name="2_Blank - Black Background">
    <p:bg>
      <p:bgPr>
        <a:solidFill>
          <a:schemeClr val="tx1"/>
        </a:solidFill>
        <a:effectLst/>
      </p:bgPr>
    </p:bg>
    <p:spTree>
      <p:nvGrpSpPr>
        <p:cNvPr id="1" name=""/>
        <p:cNvGrpSpPr/>
        <p:nvPr/>
      </p:nvGrpSpPr>
      <p:grpSpPr>
        <a:xfrm>
          <a:off x="0" y="0"/>
          <a:ext cx="0" cy="0"/>
          <a:chOff x="0" y="0"/>
          <a:chExt cx="0" cy="0"/>
        </a:xfrm>
      </p:grpSpPr>
      <p:sp>
        <p:nvSpPr>
          <p:cNvPr id="2" name="Footer Placeholder 1"/>
          <p:cNvSpPr>
            <a:spLocks noGrp="1"/>
          </p:cNvSpPr>
          <p:nvPr>
            <p:ph type="ftr" sz="quarter" idx="10"/>
          </p:nvPr>
        </p:nvSpPr>
        <p:spPr/>
        <p:txBody>
          <a:bodyPr/>
          <a:lstStyle>
            <a:lvl1pPr>
              <a:defRPr>
                <a:solidFill>
                  <a:schemeClr val="bg1"/>
                </a:solidFill>
              </a:defRPr>
            </a:lvl1pPr>
          </a:lstStyle>
          <a:p>
            <a:pPr>
              <a:defRPr/>
            </a:pPr>
            <a:r>
              <a:rPr lang="en-US">
                <a:solidFill>
                  <a:srgbClr val="FFFFFF"/>
                </a:solidFill>
              </a:rPr>
              <a:t>Microsoft Confidential</a:t>
            </a:r>
            <a:endParaRPr lang="en-US" dirty="0">
              <a:solidFill>
                <a:srgbClr val="FFFFFF"/>
              </a:solidFill>
            </a:endParaRPr>
          </a:p>
        </p:txBody>
      </p:sp>
      <p:sp>
        <p:nvSpPr>
          <p:cNvPr id="3" name="Slide Number Placeholder 2"/>
          <p:cNvSpPr>
            <a:spLocks noGrp="1"/>
          </p:cNvSpPr>
          <p:nvPr>
            <p:ph type="sldNum" sz="quarter" idx="11"/>
          </p:nvPr>
        </p:nvSpPr>
        <p:spPr/>
        <p:txBody>
          <a:bodyPr/>
          <a:lstStyle>
            <a:lvl1pPr>
              <a:defRPr>
                <a:solidFill>
                  <a:schemeClr val="bg1"/>
                </a:solidFill>
              </a:defRPr>
            </a:lvl1pPr>
          </a:lstStyle>
          <a:p>
            <a:pPr defTabSz="699491">
              <a:defRPr/>
            </a:pPr>
            <a:fld id="{27258FFF-F925-446B-8502-81C933981705}" type="slidenum">
              <a:rPr lang="en-US" smtClean="0">
                <a:solidFill>
                  <a:srgbClr val="FFFFFF"/>
                </a:solidFill>
              </a:rPr>
              <a:pPr defTabSz="699491">
                <a:defRPr/>
              </a:pPr>
              <a:t>‹#›</a:t>
            </a:fld>
            <a:endParaRPr lang="en-US" dirty="0">
              <a:solidFill>
                <a:srgbClr val="FFFFFF"/>
              </a:solidFill>
            </a:endParaRPr>
          </a:p>
        </p:txBody>
      </p:sp>
    </p:spTree>
    <p:extLst>
      <p:ext uri="{BB962C8B-B14F-4D97-AF65-F5344CB8AC3E}">
        <p14:creationId xmlns:p14="http://schemas.microsoft.com/office/powerpoint/2010/main" val="2804096445"/>
      </p:ext>
    </p:extLst>
  </p:cSld>
  <p:clrMapOvr>
    <a:masterClrMapping/>
  </p:clrMapOvr>
  <mc:AlternateContent xmlns:mc="http://schemas.openxmlformats.org/markup-compatibility/2006" xmlns:p14="http://schemas.microsoft.com/office/powerpoint/2010/main">
    <mc:Choice Requires="p14">
      <p:transition spd="slow" p14:dur="1250">
        <p:fade/>
      </p:transition>
    </mc:Choice>
    <mc:Fallback xmlns="">
      <p:transition spd="slow">
        <p:fade/>
      </p:transition>
    </mc:Fallback>
  </mc:AlternateContent>
</p:sldLayout>
</file>

<file path=ppt/slideLayouts/slideLayout205.xml><?xml version="1.0" encoding="utf-8"?>
<p:sldLayout xmlns:a="http://schemas.openxmlformats.org/drawingml/2006/main" xmlns:r="http://schemas.openxmlformats.org/officeDocument/2006/relationships" xmlns:p="http://schemas.openxmlformats.org/presentationml/2006/main" preserve="1" userDrawn="1">
  <p:cSld name="Thank You Slide Solid">
    <p:bg>
      <p:bgPr>
        <a:solidFill>
          <a:schemeClr val="bg1"/>
        </a:solidFill>
        <a:effectLst/>
      </p:bgPr>
    </p:bg>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205961" y="2674312"/>
            <a:ext cx="8420574" cy="1737340"/>
          </a:xfrm>
        </p:spPr>
        <p:txBody>
          <a:bodyPr anchor="ctr"/>
          <a:lstStyle>
            <a:lvl1pPr>
              <a:defRPr sz="4500">
                <a:solidFill>
                  <a:schemeClr val="tx2"/>
                </a:solidFill>
              </a:defRPr>
            </a:lvl1pPr>
          </a:lstStyle>
          <a:p>
            <a:r>
              <a:rPr lang="en-US"/>
              <a:t>Thank you</a:t>
            </a:r>
          </a:p>
        </p:txBody>
      </p:sp>
      <p:pic>
        <p:nvPicPr>
          <p:cNvPr id="4" name="Picture 3"/>
          <p:cNvPicPr>
            <a:picLocks noChangeAspect="1"/>
          </p:cNvPicPr>
          <p:nvPr userDrawn="1"/>
        </p:nvPicPr>
        <p:blipFill>
          <a:blip r:embed="rId2" cstate="screen">
            <a:extLst>
              <a:ext uri="{28A0092B-C50C-407E-A947-70E740481C1C}">
                <a14:useLocalDpi xmlns:a14="http://schemas.microsoft.com/office/drawing/2010/main" val="0"/>
              </a:ext>
            </a:extLst>
          </a:blip>
          <a:stretch>
            <a:fillRect/>
          </a:stretch>
        </p:blipFill>
        <p:spPr>
          <a:xfrm>
            <a:off x="360300" y="492476"/>
            <a:ext cx="937754" cy="266701"/>
          </a:xfrm>
          <a:prstGeom prst="rect">
            <a:avLst/>
          </a:prstGeom>
        </p:spPr>
      </p:pic>
    </p:spTree>
    <p:extLst>
      <p:ext uri="{BB962C8B-B14F-4D97-AF65-F5344CB8AC3E}">
        <p14:creationId xmlns:p14="http://schemas.microsoft.com/office/powerpoint/2010/main" val="3534313657"/>
      </p:ext>
    </p:extLst>
  </p:cSld>
  <p:clrMapOvr>
    <a:masterClrMapping/>
  </p:clrMapOvr>
  <mc:AlternateContent xmlns:mc="http://schemas.openxmlformats.org/markup-compatibility/2006" xmlns:p14="http://schemas.microsoft.com/office/powerpoint/2010/main">
    <mc:Choice Requires="p14">
      <p:transition spd="med" p14:dur="700" advClick="0" advTm="2000">
        <p:fade/>
      </p:transition>
    </mc:Choice>
    <mc:Fallback xmlns="">
      <p:transition spd="med" advClick="0" advTm="2000">
        <p:fade/>
      </p:transition>
    </mc:Fallback>
  </mc:AlternateContent>
</p:sldLayout>
</file>

<file path=ppt/slideLayouts/slideLayout206.xml><?xml version="1.0" encoding="utf-8"?>
<p:sldLayout xmlns:a="http://schemas.openxmlformats.org/drawingml/2006/main" xmlns:r="http://schemas.openxmlformats.org/officeDocument/2006/relationships" xmlns:p="http://schemas.openxmlformats.org/presentationml/2006/main" preserve="1" userDrawn="1">
  <p:cSld name="2_Closing Slide">
    <p:bg>
      <p:bgPr>
        <a:solidFill>
          <a:schemeClr val="accent2"/>
        </a:solidFill>
        <a:effectLst/>
      </p:bgPr>
    </p:bg>
    <p:spTree>
      <p:nvGrpSpPr>
        <p:cNvPr id="1" name=""/>
        <p:cNvGrpSpPr/>
        <p:nvPr/>
      </p:nvGrpSpPr>
      <p:grpSpPr>
        <a:xfrm>
          <a:off x="0" y="0"/>
          <a:ext cx="0" cy="0"/>
          <a:chOff x="0" y="0"/>
          <a:chExt cx="0" cy="0"/>
        </a:xfrm>
      </p:grpSpPr>
      <p:pic>
        <p:nvPicPr>
          <p:cNvPr id="6" name="Picture 5"/>
          <p:cNvPicPr>
            <a:picLocks noChangeAspect="1"/>
          </p:cNvPicPr>
          <p:nvPr userDrawn="1"/>
        </p:nvPicPr>
        <p:blipFill>
          <a:blip r:embed="rId2" cstate="screen">
            <a:extLst>
              <a:ext uri="{28A0092B-C50C-407E-A947-70E740481C1C}">
                <a14:useLocalDpi xmlns:a14="http://schemas.microsoft.com/office/drawing/2010/main" val="0"/>
              </a:ext>
            </a:extLst>
          </a:blip>
          <a:stretch>
            <a:fillRect/>
          </a:stretch>
        </p:blipFill>
        <p:spPr bwMode="invGray">
          <a:xfrm>
            <a:off x="344393" y="3145041"/>
            <a:ext cx="2466170" cy="704445"/>
          </a:xfrm>
          <a:prstGeom prst="rect">
            <a:avLst/>
          </a:prstGeom>
        </p:spPr>
      </p:pic>
    </p:spTree>
    <p:extLst>
      <p:ext uri="{BB962C8B-B14F-4D97-AF65-F5344CB8AC3E}">
        <p14:creationId xmlns:p14="http://schemas.microsoft.com/office/powerpoint/2010/main" val="1311061156"/>
      </p:ext>
    </p:extLst>
  </p:cSld>
  <p:clrMapOvr>
    <a:masterClrMapping/>
  </p:clrMapOvr>
  <mc:AlternateContent xmlns:mc="http://schemas.openxmlformats.org/markup-compatibility/2006" xmlns:p14="http://schemas.microsoft.com/office/powerpoint/2010/main">
    <mc:Choice Requires="p14">
      <p:transition spd="med" p14:dur="700" advClick="0" advTm="2000">
        <p:fade/>
      </p:transition>
    </mc:Choice>
    <mc:Fallback xmlns="">
      <p:transition spd="med" advClick="0" advTm="2000">
        <p:fade/>
      </p:transition>
    </mc:Fallback>
  </mc:AlternateContent>
</p:sldLayout>
</file>

<file path=ppt/slideLayouts/slideLayout207.xml><?xml version="1.0" encoding="utf-8"?>
<p:sldLayout xmlns:a="http://schemas.openxmlformats.org/drawingml/2006/main" xmlns:r="http://schemas.openxmlformats.org/officeDocument/2006/relationships" xmlns:p="http://schemas.openxmlformats.org/presentationml/2006/main" userDrawn="1">
  <p:cSld name="Title with dense layou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a:xfrm>
            <a:off x="641202" y="6482890"/>
            <a:ext cx="2098477" cy="372394"/>
          </a:xfrm>
          <a:prstGeom prst="rect">
            <a:avLst/>
          </a:prstGeom>
        </p:spPr>
        <p:txBody>
          <a:bodyPr/>
          <a:lstStyle/>
          <a:p>
            <a:pPr defTabSz="699491">
              <a:defRPr/>
            </a:pPr>
            <a:endParaRPr lang="en-US" sz="1350" dirty="0">
              <a:solidFill>
                <a:srgbClr val="000000"/>
              </a:solidFill>
            </a:endParaRPr>
          </a:p>
        </p:txBody>
      </p:sp>
      <p:sp>
        <p:nvSpPr>
          <p:cNvPr id="4" name="Footer Placeholder 3"/>
          <p:cNvSpPr>
            <a:spLocks noGrp="1"/>
          </p:cNvSpPr>
          <p:nvPr>
            <p:ph type="ftr" sz="quarter" idx="11"/>
          </p:nvPr>
        </p:nvSpPr>
        <p:spPr/>
        <p:txBody>
          <a:bodyPr/>
          <a:lstStyle/>
          <a:p>
            <a:pPr>
              <a:defRPr/>
            </a:pPr>
            <a:r>
              <a:rPr lang="en-US">
                <a:solidFill>
                  <a:srgbClr val="505050"/>
                </a:solidFill>
              </a:rPr>
              <a:t>Microsoft Confidential</a:t>
            </a:r>
            <a:endParaRPr lang="en-US" dirty="0">
              <a:solidFill>
                <a:srgbClr val="505050"/>
              </a:solidFill>
            </a:endParaRPr>
          </a:p>
        </p:txBody>
      </p:sp>
      <p:sp>
        <p:nvSpPr>
          <p:cNvPr id="5" name="Slide Number Placeholder 4"/>
          <p:cNvSpPr>
            <a:spLocks noGrp="1"/>
          </p:cNvSpPr>
          <p:nvPr>
            <p:ph type="sldNum" sz="quarter" idx="12"/>
          </p:nvPr>
        </p:nvSpPr>
        <p:spPr/>
        <p:txBody>
          <a:bodyPr/>
          <a:lstStyle/>
          <a:p>
            <a:pPr defTabSz="699491">
              <a:defRPr/>
            </a:pPr>
            <a:fld id="{93DFA8D8-48DF-42AA-A7C2-CCE5EEA09C86}" type="slidenum">
              <a:rPr lang="en-US" smtClean="0">
                <a:solidFill>
                  <a:srgbClr val="505050"/>
                </a:solidFill>
              </a:rPr>
              <a:pPr defTabSz="699491">
                <a:defRPr/>
              </a:pPr>
              <a:t>‹#›</a:t>
            </a:fld>
            <a:endParaRPr lang="en-US" dirty="0">
              <a:solidFill>
                <a:srgbClr val="505050"/>
              </a:solidFill>
            </a:endParaRPr>
          </a:p>
        </p:txBody>
      </p:sp>
      <p:sp>
        <p:nvSpPr>
          <p:cNvPr id="7" name="Text Placeholder 6"/>
          <p:cNvSpPr>
            <a:spLocks noGrp="1"/>
          </p:cNvSpPr>
          <p:nvPr>
            <p:ph type="body" sz="quarter" idx="13"/>
          </p:nvPr>
        </p:nvSpPr>
        <p:spPr>
          <a:xfrm>
            <a:off x="641202" y="2976795"/>
            <a:ext cx="2448223" cy="3028459"/>
          </a:xfrm>
        </p:spPr>
        <p:txBody>
          <a:bodyPr>
            <a:normAutofit/>
          </a:bodyPr>
          <a:lstStyle>
            <a:lvl1pPr marL="0" indent="0">
              <a:buNone/>
              <a:defRPr sz="918"/>
            </a:lvl1pPr>
          </a:lstStyle>
          <a:p>
            <a:pPr lvl="0"/>
            <a:r>
              <a:rPr lang="en-US" dirty="0"/>
              <a:t>Click to edit Master text styles</a:t>
            </a:r>
          </a:p>
        </p:txBody>
      </p:sp>
      <p:sp>
        <p:nvSpPr>
          <p:cNvPr id="9" name="Text Placeholder 8"/>
          <p:cNvSpPr>
            <a:spLocks noGrp="1"/>
          </p:cNvSpPr>
          <p:nvPr>
            <p:ph type="body" sz="quarter" idx="14"/>
          </p:nvPr>
        </p:nvSpPr>
        <p:spPr>
          <a:xfrm>
            <a:off x="3439170" y="2976795"/>
            <a:ext cx="2448223" cy="3028459"/>
          </a:xfrm>
        </p:spPr>
        <p:txBody>
          <a:bodyPr>
            <a:normAutofit/>
          </a:bodyPr>
          <a:lstStyle>
            <a:lvl1pPr marL="0" indent="0">
              <a:buNone/>
              <a:defRPr sz="918"/>
            </a:lvl1pPr>
          </a:lstStyle>
          <a:p>
            <a:pPr lvl="0"/>
            <a:r>
              <a:rPr lang="en-US" dirty="0"/>
              <a:t>Click to edit Master text styles</a:t>
            </a:r>
          </a:p>
        </p:txBody>
      </p:sp>
      <p:sp>
        <p:nvSpPr>
          <p:cNvPr id="11" name="Text Placeholder 10"/>
          <p:cNvSpPr>
            <a:spLocks noGrp="1"/>
          </p:cNvSpPr>
          <p:nvPr>
            <p:ph type="body" sz="quarter" idx="15"/>
          </p:nvPr>
        </p:nvSpPr>
        <p:spPr>
          <a:xfrm>
            <a:off x="6237140" y="2976795"/>
            <a:ext cx="2448223" cy="3028459"/>
          </a:xfrm>
        </p:spPr>
        <p:txBody>
          <a:bodyPr>
            <a:normAutofit/>
          </a:bodyPr>
          <a:lstStyle>
            <a:lvl1pPr marL="0" indent="0">
              <a:buNone/>
              <a:defRPr sz="918"/>
            </a:lvl1pPr>
          </a:lstStyle>
          <a:p>
            <a:pPr lvl="0"/>
            <a:r>
              <a:rPr lang="en-US" dirty="0"/>
              <a:t>Click to edit Master text styles</a:t>
            </a:r>
          </a:p>
        </p:txBody>
      </p:sp>
    </p:spTree>
    <p:extLst>
      <p:ext uri="{BB962C8B-B14F-4D97-AF65-F5344CB8AC3E}">
        <p14:creationId xmlns:p14="http://schemas.microsoft.com/office/powerpoint/2010/main" val="3749718697"/>
      </p:ext>
    </p:extLst>
  </p:cSld>
  <p:clrMapOvr>
    <a:masterClrMapping/>
  </p:clrMapOvr>
</p:sldLayout>
</file>

<file path=ppt/slideLayouts/slideLayout208.xml><?xml version="1.0" encoding="utf-8"?>
<p:sldLayout xmlns:a="http://schemas.openxmlformats.org/drawingml/2006/main" xmlns:r="http://schemas.openxmlformats.org/officeDocument/2006/relationships" xmlns:p="http://schemas.openxmlformats.org/presentationml/2006/main" userDrawn="1">
  <p:cSld name="Section Change 48pt Title">
    <p:bg>
      <p:bgPr>
        <a:solidFill>
          <a:schemeClr val="accent6"/>
        </a:solidFill>
        <a:effectLst/>
      </p:bgPr>
    </p:bg>
    <p:spTree>
      <p:nvGrpSpPr>
        <p:cNvPr id="1" name=""/>
        <p:cNvGrpSpPr/>
        <p:nvPr/>
      </p:nvGrpSpPr>
      <p:grpSpPr>
        <a:xfrm>
          <a:off x="0" y="0"/>
          <a:ext cx="0" cy="0"/>
          <a:chOff x="0" y="0"/>
          <a:chExt cx="0" cy="0"/>
        </a:xfrm>
      </p:grpSpPr>
      <p:sp>
        <p:nvSpPr>
          <p:cNvPr id="4" name="Picture Placeholder 3"/>
          <p:cNvSpPr>
            <a:spLocks noGrp="1"/>
          </p:cNvSpPr>
          <p:nvPr>
            <p:ph type="pic" sz="quarter" idx="10"/>
          </p:nvPr>
        </p:nvSpPr>
        <p:spPr>
          <a:xfrm>
            <a:off x="0" y="0"/>
            <a:ext cx="9326563" cy="6994525"/>
          </a:xfrm>
          <a:prstGeom prst="rect">
            <a:avLst/>
          </a:prstGeom>
        </p:spPr>
        <p:txBody>
          <a:bodyPr/>
          <a:lstStyle>
            <a:lvl1pPr marL="0" indent="0">
              <a:buNone/>
              <a:defRPr>
                <a:solidFill>
                  <a:schemeClr val="bg1"/>
                </a:solidFill>
              </a:defRPr>
            </a:lvl1pPr>
          </a:lstStyle>
          <a:p>
            <a:r>
              <a:rPr lang="en-US" dirty="0"/>
              <a:t>Click icon to add picture</a:t>
            </a:r>
          </a:p>
        </p:txBody>
      </p:sp>
      <p:sp>
        <p:nvSpPr>
          <p:cNvPr id="3" name="Text Placeholder 2"/>
          <p:cNvSpPr>
            <a:spLocks noGrp="1"/>
          </p:cNvSpPr>
          <p:nvPr>
            <p:ph type="body" sz="quarter" idx="11"/>
          </p:nvPr>
        </p:nvSpPr>
        <p:spPr>
          <a:xfrm>
            <a:off x="205961" y="1211263"/>
            <a:ext cx="3428708" cy="4572000"/>
          </a:xfrm>
          <a:prstGeom prst="rect">
            <a:avLst/>
          </a:prstGeom>
          <a:solidFill>
            <a:schemeClr val="accent6">
              <a:alpha val="90588"/>
            </a:schemeClr>
          </a:solidFill>
        </p:spPr>
        <p:txBody>
          <a:bodyPr lIns="146304" tIns="91440" rIns="146304" bIns="91440">
            <a:noAutofit/>
          </a:bodyPr>
          <a:lstStyle>
            <a:lvl1pPr marL="0" indent="0" algn="l">
              <a:buNone/>
              <a:defRPr lang="en-US" sz="3599" kern="1200" spc="0" baseline="0" dirty="0" smtClean="0">
                <a:solidFill>
                  <a:schemeClr val="bg1"/>
                </a:solidFill>
                <a:latin typeface="+mj-lt"/>
                <a:ea typeface="+mn-ea"/>
                <a:cs typeface="+mn-cs"/>
              </a:defRPr>
            </a:lvl1pPr>
            <a:lvl2pPr marL="257126" indent="0" algn="l">
              <a:buNone/>
              <a:defRPr sz="3599"/>
            </a:lvl2pPr>
            <a:lvl3pPr marL="428543" indent="0" algn="l">
              <a:buNone/>
              <a:defRPr sz="3599"/>
            </a:lvl3pPr>
            <a:lvl4pPr marL="599960" indent="0" algn="l">
              <a:buNone/>
              <a:defRPr sz="3599"/>
            </a:lvl4pPr>
            <a:lvl5pPr marL="771376" indent="0" algn="l">
              <a:buNone/>
              <a:defRPr sz="3599"/>
            </a:lvl5pPr>
          </a:lstStyle>
          <a:p>
            <a:pPr marL="0" marR="0" lvl="0" indent="0" algn="l" defTabSz="699491" rtl="0" eaLnBrk="1" fontAlgn="auto" latinLnBrk="0" hangingPunct="1">
              <a:lnSpc>
                <a:spcPct val="90000"/>
              </a:lnSpc>
              <a:spcBef>
                <a:spcPct val="20000"/>
              </a:spcBef>
              <a:spcAft>
                <a:spcPts val="0"/>
              </a:spcAft>
              <a:buClrTx/>
              <a:buSzPct val="90000"/>
              <a:buFont typeface="Arial" pitchFamily="34" charset="0"/>
              <a:buNone/>
              <a:tabLst/>
            </a:pPr>
            <a:r>
              <a:rPr lang="en-US" dirty="0"/>
              <a:t>Click to edit Master text styles</a:t>
            </a:r>
          </a:p>
        </p:txBody>
      </p:sp>
      <p:sp>
        <p:nvSpPr>
          <p:cNvPr id="5" name="Footer Placeholder 2"/>
          <p:cNvSpPr>
            <a:spLocks noGrp="1"/>
          </p:cNvSpPr>
          <p:nvPr>
            <p:ph type="ftr" sz="quarter" idx="3"/>
          </p:nvPr>
        </p:nvSpPr>
        <p:spPr>
          <a:xfrm>
            <a:off x="342871" y="6565392"/>
            <a:ext cx="2952499" cy="137160"/>
          </a:xfrm>
          <a:prstGeom prst="rect">
            <a:avLst/>
          </a:prstGeom>
        </p:spPr>
        <p:txBody>
          <a:bodyPr vert="horz" lIns="0" tIns="0" rIns="91440" bIns="0" rtlCol="0" anchor="ctr"/>
          <a:lstStyle>
            <a:lvl1pPr marL="0" algn="l" defTabSz="699491" rtl="0" eaLnBrk="1" latinLnBrk="0" hangingPunct="1">
              <a:defRPr lang="en-US" sz="675" kern="1200">
                <a:solidFill>
                  <a:schemeClr val="bg1"/>
                </a:solidFill>
                <a:latin typeface="+mn-lt"/>
                <a:ea typeface="+mn-ea"/>
                <a:cs typeface="+mn-cs"/>
              </a:defRPr>
            </a:lvl1pPr>
          </a:lstStyle>
          <a:p>
            <a:pPr>
              <a:defRPr/>
            </a:pPr>
            <a:r>
              <a:rPr lang="en-US">
                <a:solidFill>
                  <a:srgbClr val="FFFFFF"/>
                </a:solidFill>
              </a:rPr>
              <a:t>Microsoft Confidential</a:t>
            </a:r>
            <a:endParaRPr lang="en-US" dirty="0">
              <a:solidFill>
                <a:srgbClr val="FFFFFF"/>
              </a:solidFill>
            </a:endParaRPr>
          </a:p>
        </p:txBody>
      </p:sp>
      <p:sp>
        <p:nvSpPr>
          <p:cNvPr id="6" name="Slide Number Placeholder 4"/>
          <p:cNvSpPr>
            <a:spLocks noGrp="1"/>
          </p:cNvSpPr>
          <p:nvPr>
            <p:ph type="sldNum" sz="quarter" idx="4"/>
          </p:nvPr>
        </p:nvSpPr>
        <p:spPr>
          <a:xfrm>
            <a:off x="8695587" y="6565392"/>
            <a:ext cx="425016" cy="137160"/>
          </a:xfrm>
          <a:prstGeom prst="rect">
            <a:avLst/>
          </a:prstGeom>
        </p:spPr>
        <p:txBody>
          <a:bodyPr vert="horz" lIns="91440" tIns="0" rIns="0" bIns="0" rtlCol="0" anchor="ctr"/>
          <a:lstStyle>
            <a:lvl1pPr algn="r">
              <a:defRPr lang="en-US" sz="675" b="0" kern="1200" smtClean="0">
                <a:solidFill>
                  <a:schemeClr val="bg1"/>
                </a:solidFill>
                <a:latin typeface="+mn-lt"/>
                <a:ea typeface="+mn-ea"/>
                <a:cs typeface="+mn-cs"/>
              </a:defRPr>
            </a:lvl1pPr>
          </a:lstStyle>
          <a:p>
            <a:pPr defTabSz="699491">
              <a:defRPr/>
            </a:pPr>
            <a:fld id="{27258FFF-F925-446B-8502-81C933981705}" type="slidenum">
              <a:rPr lang="en-US" smtClean="0">
                <a:solidFill>
                  <a:srgbClr val="FFFFFF"/>
                </a:solidFill>
              </a:rPr>
              <a:pPr defTabSz="699491">
                <a:defRPr/>
              </a:pPr>
              <a:t>‹#›</a:t>
            </a:fld>
            <a:endParaRPr lang="en-US" dirty="0">
              <a:solidFill>
                <a:srgbClr val="FFFFFF"/>
              </a:solidFill>
            </a:endParaRPr>
          </a:p>
        </p:txBody>
      </p:sp>
    </p:spTree>
    <p:extLst>
      <p:ext uri="{BB962C8B-B14F-4D97-AF65-F5344CB8AC3E}">
        <p14:creationId xmlns:p14="http://schemas.microsoft.com/office/powerpoint/2010/main" val="17341493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09.xml><?xml version="1.0" encoding="utf-8"?>
<p:sldLayout xmlns:a="http://schemas.openxmlformats.org/drawingml/2006/main" xmlns:r="http://schemas.openxmlformats.org/officeDocument/2006/relationships" xmlns:p="http://schemas.openxmlformats.org/presentationml/2006/main" userDrawn="1">
  <p:cSld name="3_Title only_Grey B">
    <p:spTree>
      <p:nvGrpSpPr>
        <p:cNvPr id="1" name=""/>
        <p:cNvGrpSpPr/>
        <p:nvPr/>
      </p:nvGrpSpPr>
      <p:grpSpPr>
        <a:xfrm>
          <a:off x="0" y="0"/>
          <a:ext cx="0" cy="0"/>
          <a:chOff x="0" y="0"/>
          <a:chExt cx="0" cy="0"/>
        </a:xfrm>
      </p:grpSpPr>
      <p:sp>
        <p:nvSpPr>
          <p:cNvPr id="3" name="Title 2"/>
          <p:cNvSpPr>
            <a:spLocks noGrp="1"/>
          </p:cNvSpPr>
          <p:nvPr>
            <p:ph type="title"/>
          </p:nvPr>
        </p:nvSpPr>
        <p:spPr>
          <a:xfrm>
            <a:off x="641201" y="628647"/>
            <a:ext cx="8044161" cy="745589"/>
          </a:xfrm>
        </p:spPr>
        <p:txBody>
          <a:bodyPr anchor="t">
            <a:spAutoFit/>
          </a:bodyPr>
          <a:lstStyle>
            <a:lvl1pPr>
              <a:defRPr>
                <a:gradFill>
                  <a:gsLst>
                    <a:gs pos="18750">
                      <a:schemeClr val="bg2"/>
                    </a:gs>
                    <a:gs pos="52000">
                      <a:schemeClr val="bg2"/>
                    </a:gs>
                  </a:gsLst>
                  <a:lin ang="5400000" scaled="1"/>
                </a:gradFill>
              </a:defRPr>
            </a:lvl1pPr>
          </a:lstStyle>
          <a:p>
            <a:r>
              <a:rPr lang="en-US" dirty="0"/>
              <a:t>Click to edit Master title style</a:t>
            </a:r>
          </a:p>
        </p:txBody>
      </p:sp>
      <p:pic>
        <p:nvPicPr>
          <p:cNvPr id="8" name="Picture 7"/>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8462443" y="6569403"/>
            <a:ext cx="635180" cy="179813"/>
          </a:xfrm>
          <a:prstGeom prst="rect">
            <a:avLst/>
          </a:prstGeom>
        </p:spPr>
      </p:pic>
      <p:pic>
        <p:nvPicPr>
          <p:cNvPr id="6" name="Picture 5"/>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180910" y="6582009"/>
            <a:ext cx="1238101" cy="206091"/>
          </a:xfrm>
          <a:prstGeom prst="rect">
            <a:avLst/>
          </a:prstGeom>
        </p:spPr>
      </p:pic>
    </p:spTree>
    <p:extLst>
      <p:ext uri="{BB962C8B-B14F-4D97-AF65-F5344CB8AC3E}">
        <p14:creationId xmlns:p14="http://schemas.microsoft.com/office/powerpoint/2010/main" val="1657190441"/>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Title with photo and tile">
    <p:spTree>
      <p:nvGrpSpPr>
        <p:cNvPr id="1" name=""/>
        <p:cNvGrpSpPr/>
        <p:nvPr/>
      </p:nvGrpSpPr>
      <p:grpSpPr>
        <a:xfrm>
          <a:off x="0" y="0"/>
          <a:ext cx="0" cy="0"/>
          <a:chOff x="0" y="0"/>
          <a:chExt cx="0" cy="0"/>
        </a:xfrm>
      </p:grpSpPr>
      <p:pic>
        <p:nvPicPr>
          <p:cNvPr id="8" name="Picture 7"/>
          <p:cNvPicPr>
            <a:picLocks noChangeAspect="1"/>
          </p:cNvPicPr>
          <p:nvPr userDrawn="1"/>
        </p:nvPicPr>
        <p:blipFill rotWithShape="1">
          <a:blip r:embed="rId2"/>
          <a:srcRect l="6618" t="13403" r="18388" b="2204"/>
          <a:stretch/>
        </p:blipFill>
        <p:spPr>
          <a:xfrm>
            <a:off x="0" y="0"/>
            <a:ext cx="9326564" cy="6995517"/>
          </a:xfrm>
          <a:prstGeom prst="rect">
            <a:avLst/>
          </a:prstGeom>
        </p:spPr>
      </p:pic>
      <p:sp>
        <p:nvSpPr>
          <p:cNvPr id="12" name="Rectangle 11"/>
          <p:cNvSpPr/>
          <p:nvPr userDrawn="1"/>
        </p:nvSpPr>
        <p:spPr bwMode="auto">
          <a:xfrm>
            <a:off x="182769" y="2125662"/>
            <a:ext cx="5486400" cy="3657600"/>
          </a:xfrm>
          <a:prstGeom prst="rect">
            <a:avLst/>
          </a:prstGeom>
          <a:solidFill>
            <a:schemeClr val="accent1">
              <a:alpha val="89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395" fontAlgn="base">
              <a:lnSpc>
                <a:spcPct val="90000"/>
              </a:lnSpc>
              <a:spcBef>
                <a:spcPct val="0"/>
              </a:spcBef>
              <a:spcAft>
                <a:spcPct val="0"/>
              </a:spcAft>
            </a:pPr>
            <a:endParaRPr lang="en-US" sz="2400" dirty="0" err="1">
              <a:gradFill>
                <a:gsLst>
                  <a:gs pos="0">
                    <a:srgbClr val="FFFFFF"/>
                  </a:gs>
                  <a:gs pos="100000">
                    <a:srgbClr val="FFFFFF"/>
                  </a:gs>
                </a:gsLst>
                <a:lin ang="5400000" scaled="0"/>
              </a:gradFill>
              <a:ea typeface="Segoe UI" pitchFamily="34" charset="0"/>
              <a:cs typeface="Segoe UI" pitchFamily="34" charset="0"/>
            </a:endParaRPr>
          </a:p>
        </p:txBody>
      </p:sp>
      <p:sp>
        <p:nvSpPr>
          <p:cNvPr id="9" name="Title 1"/>
          <p:cNvSpPr>
            <a:spLocks noGrp="1"/>
          </p:cNvSpPr>
          <p:nvPr>
            <p:ph type="title" hasCustomPrompt="1"/>
          </p:nvPr>
        </p:nvSpPr>
        <p:spPr bwMode="auto">
          <a:xfrm>
            <a:off x="182769" y="2119177"/>
            <a:ext cx="5486400" cy="1828800"/>
          </a:xfrm>
          <a:noFill/>
        </p:spPr>
        <p:txBody>
          <a:bodyPr lIns="146304" tIns="91440" rIns="146304" bIns="91440" anchor="t" anchorCtr="0"/>
          <a:lstStyle>
            <a:lvl1pPr>
              <a:defRPr sz="4800" spc="-100" baseline="0">
                <a:gradFill>
                  <a:gsLst>
                    <a:gs pos="91720">
                      <a:srgbClr val="FFFFFF"/>
                    </a:gs>
                    <a:gs pos="75796">
                      <a:srgbClr val="FFFFFF"/>
                    </a:gs>
                  </a:gsLst>
                  <a:lin ang="5400000" scaled="0"/>
                </a:gradFill>
              </a:defRPr>
            </a:lvl1pPr>
          </a:lstStyle>
          <a:p>
            <a:r>
              <a:rPr lang="en-US" dirty="0"/>
              <a:t>Presentation title</a:t>
            </a:r>
          </a:p>
        </p:txBody>
      </p:sp>
      <p:sp>
        <p:nvSpPr>
          <p:cNvPr id="3" name="Text Placeholder 2"/>
          <p:cNvSpPr>
            <a:spLocks noGrp="1"/>
          </p:cNvSpPr>
          <p:nvPr>
            <p:ph type="body" sz="quarter" idx="14" hasCustomPrompt="1"/>
          </p:nvPr>
        </p:nvSpPr>
        <p:spPr bwMode="auto">
          <a:xfrm>
            <a:off x="182770" y="3954465"/>
            <a:ext cx="5486400" cy="609398"/>
          </a:xfrm>
          <a:noFill/>
        </p:spPr>
        <p:txBody>
          <a:bodyPr wrap="square" lIns="164592" tIns="109728" rIns="164592" bIns="109728">
            <a:spAutoFit/>
          </a:bodyPr>
          <a:lstStyle>
            <a:lvl1pPr marL="0" indent="0">
              <a:spcBef>
                <a:spcPts val="0"/>
              </a:spcBef>
              <a:buNone/>
              <a:defRPr sz="2800">
                <a:gradFill>
                  <a:gsLst>
                    <a:gs pos="91720">
                      <a:srgbClr val="FFFFFF"/>
                    </a:gs>
                    <a:gs pos="75796">
                      <a:srgbClr val="FFFFFF"/>
                    </a:gs>
                  </a:gsLst>
                  <a:lin ang="5400000" scaled="0"/>
                </a:gradFill>
                <a:latin typeface="+mn-lt"/>
              </a:defRPr>
            </a:lvl1pPr>
          </a:lstStyle>
          <a:p>
            <a:pPr lvl="0"/>
            <a:r>
              <a:rPr lang="en-US" dirty="0"/>
              <a:t>Speaker name</a:t>
            </a:r>
          </a:p>
        </p:txBody>
      </p:sp>
      <p:pic>
        <p:nvPicPr>
          <p:cNvPr id="13" name="MS logo white - EMF"/>
          <p:cNvPicPr>
            <a:picLocks noChangeAspect="1"/>
          </p:cNvPicPr>
          <p:nvPr userDrawn="1"/>
        </p:nvPicPr>
        <p:blipFill>
          <a:blip r:embed="rId3"/>
          <a:stretch>
            <a:fillRect/>
          </a:stretch>
        </p:blipFill>
        <p:spPr bwMode="black">
          <a:xfrm>
            <a:off x="345488" y="479425"/>
            <a:ext cx="1450281" cy="310896"/>
          </a:xfrm>
          <a:prstGeom prst="rect">
            <a:avLst/>
          </a:prstGeom>
        </p:spPr>
      </p:pic>
    </p:spTree>
    <p:extLst>
      <p:ext uri="{BB962C8B-B14F-4D97-AF65-F5344CB8AC3E}">
        <p14:creationId xmlns:p14="http://schemas.microsoft.com/office/powerpoint/2010/main" val="81668763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10.xml><?xml version="1.0" encoding="utf-8"?>
<p:sldLayout xmlns:a="http://schemas.openxmlformats.org/drawingml/2006/main" xmlns:r="http://schemas.openxmlformats.org/officeDocument/2006/relationships" xmlns:p="http://schemas.openxmlformats.org/presentationml/2006/main" userDrawn="1">
  <p:cSld name="1_Title and Content">
    <p:spTree>
      <p:nvGrpSpPr>
        <p:cNvPr id="1" name=""/>
        <p:cNvGrpSpPr/>
        <p:nvPr/>
      </p:nvGrpSpPr>
      <p:grpSpPr>
        <a:xfrm>
          <a:off x="0" y="0"/>
          <a:ext cx="0" cy="0"/>
          <a:chOff x="0" y="0"/>
          <a:chExt cx="0" cy="0"/>
        </a:xfrm>
      </p:grpSpPr>
      <p:sp>
        <p:nvSpPr>
          <p:cNvPr id="4" name="Text Placeholder 3"/>
          <p:cNvSpPr>
            <a:spLocks noGrp="1"/>
          </p:cNvSpPr>
          <p:nvPr>
            <p:ph type="body" sz="quarter" idx="10"/>
          </p:nvPr>
        </p:nvSpPr>
        <p:spPr>
          <a:xfrm>
            <a:off x="205961" y="1212850"/>
            <a:ext cx="8914642" cy="1726627"/>
          </a:xfrm>
        </p:spPr>
        <p:txBody>
          <a:bodyPr>
            <a:spAutoFit/>
          </a:bodyPr>
          <a:lstStyle>
            <a:lvl1pPr>
              <a:defRPr sz="3000"/>
            </a:lvl1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6" name="Title 5"/>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1250751781"/>
      </p:ext>
    </p:extLst>
  </p:cSld>
  <p:clrMapOvr>
    <a:masterClrMapping/>
  </p:clrMapOvr>
  <mc:AlternateContent xmlns:mc="http://schemas.openxmlformats.org/markup-compatibility/2006" xmlns:p14="http://schemas.microsoft.com/office/powerpoint/2010/main">
    <mc:Choice Requires="p14">
      <p:transition spd="slow" p14:dur="1250">
        <p:fade/>
      </p:transition>
    </mc:Choice>
    <mc:Fallback xmlns="">
      <p:transition spd="slow">
        <p:fade/>
      </p:transition>
    </mc:Fallback>
  </mc:AlternateContent>
</p:sldLayout>
</file>

<file path=ppt/slideLayouts/slideLayout211.xml><?xml version="1.0" encoding="utf-8"?>
<p:sldLayout xmlns:a="http://schemas.openxmlformats.org/drawingml/2006/main" xmlns:r="http://schemas.openxmlformats.org/officeDocument/2006/relationships" xmlns:p="http://schemas.openxmlformats.org/presentationml/2006/main" userDrawn="1">
  <p:cSld name="3_Title Slide">
    <p:spTree>
      <p:nvGrpSpPr>
        <p:cNvPr id="1" name=""/>
        <p:cNvGrpSpPr/>
        <p:nvPr/>
      </p:nvGrpSpPr>
      <p:grpSpPr>
        <a:xfrm>
          <a:off x="0" y="0"/>
          <a:ext cx="0" cy="0"/>
          <a:chOff x="0" y="0"/>
          <a:chExt cx="0" cy="0"/>
        </a:xfrm>
      </p:grpSpPr>
      <p:pic>
        <p:nvPicPr>
          <p:cNvPr id="2" name="Picture 4"/>
          <p:cNvPicPr>
            <a:picLocks noChangeAspect="1"/>
          </p:cNvPicPr>
          <p:nvPr userDrawn="1"/>
        </p:nvPicPr>
        <p:blipFill>
          <a:blip r:embed="rId2">
            <a:extLst>
              <a:ext uri="{28A0092B-C50C-407E-A947-70E740481C1C}">
                <a14:useLocalDpi xmlns:a14="http://schemas.microsoft.com/office/drawing/2010/main" val="0"/>
              </a:ext>
            </a:extLst>
          </a:blip>
          <a:srcRect t="-11" r="-38"/>
          <a:stretch>
            <a:fillRect/>
          </a:stretch>
        </p:blipFill>
        <p:spPr bwMode="auto">
          <a:xfrm>
            <a:off x="0" y="0"/>
            <a:ext cx="9326563" cy="69945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698692593"/>
      </p:ext>
    </p:extLst>
  </p:cSld>
  <p:clrMapOvr>
    <a:masterClrMapping/>
  </p:clrMapOvr>
</p:sldLayout>
</file>

<file path=ppt/slideLayouts/slideLayout212.xml><?xml version="1.0" encoding="utf-8"?>
<p:sldLayout xmlns:a="http://schemas.openxmlformats.org/drawingml/2006/main" xmlns:r="http://schemas.openxmlformats.org/officeDocument/2006/relationships" xmlns:p="http://schemas.openxmlformats.org/presentationml/2006/main" userDrawn="1">
  <p:cSld name="Section Title Accent Color 1">
    <p:bg>
      <p:bgPr>
        <a:solidFill>
          <a:schemeClr val="accent1"/>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05961" y="2125663"/>
            <a:ext cx="8914642" cy="1831975"/>
          </a:xfrm>
          <a:noFill/>
        </p:spPr>
        <p:txBody>
          <a:bodyPr tIns="91440" bIns="91440" anchor="t" anchorCtr="0"/>
          <a:lstStyle>
            <a:lvl1pPr>
              <a:defRPr sz="6600" spc="-75" baseline="0">
                <a:gradFill>
                  <a:gsLst>
                    <a:gs pos="100000">
                      <a:schemeClr val="tx1"/>
                    </a:gs>
                    <a:gs pos="0">
                      <a:schemeClr val="tx1"/>
                    </a:gs>
                  </a:gsLst>
                  <a:lin ang="5400000" scaled="0"/>
                </a:gradFill>
              </a:defRPr>
            </a:lvl1pPr>
          </a:lstStyle>
          <a:p>
            <a:r>
              <a:rPr lang="en-US" dirty="0"/>
              <a:t>Section title</a:t>
            </a:r>
          </a:p>
        </p:txBody>
      </p:sp>
    </p:spTree>
    <p:extLst>
      <p:ext uri="{BB962C8B-B14F-4D97-AF65-F5344CB8AC3E}">
        <p14:creationId xmlns:p14="http://schemas.microsoft.com/office/powerpoint/2010/main" val="604517934"/>
      </p:ext>
    </p:extLst>
  </p:cSld>
  <p:clrMapOvr>
    <a:overrideClrMapping bg1="dk1" tx1="lt1" bg2="dk2" tx2="lt2" accent1="accent1" accent2="accent2" accent3="accent3" accent4="accent4" accent5="accent5" accent6="accent6" hlink="hlink" folHlink="folHlink"/>
  </p:clrMapOvr>
  <p:transition>
    <p:fade/>
  </p:transition>
</p:sldLayout>
</file>

<file path=ppt/slideLayouts/slideLayout213.xml><?xml version="1.0" encoding="utf-8"?>
<p:sldLayout xmlns:a="http://schemas.openxmlformats.org/drawingml/2006/main" xmlns:r="http://schemas.openxmlformats.org/officeDocument/2006/relationships" xmlns:p="http://schemas.openxmlformats.org/presentationml/2006/main" userDrawn="1">
  <p:cSld name="Title &amp; 2-color Non-bulleted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6" name="Text Placeholder 5"/>
          <p:cNvSpPr>
            <a:spLocks noGrp="1"/>
          </p:cNvSpPr>
          <p:nvPr>
            <p:ph type="body" sz="quarter" idx="10"/>
          </p:nvPr>
        </p:nvSpPr>
        <p:spPr>
          <a:xfrm>
            <a:off x="205961" y="1212851"/>
            <a:ext cx="8914642" cy="2025170"/>
          </a:xfrm>
        </p:spPr>
        <p:txBody>
          <a:bodyPr/>
          <a:lstStyle>
            <a:lvl1pPr marL="0" indent="0">
              <a:buNone/>
              <a:defRPr>
                <a:gradFill>
                  <a:gsLst>
                    <a:gs pos="1250">
                      <a:schemeClr val="tx2"/>
                    </a:gs>
                    <a:gs pos="99000">
                      <a:schemeClr val="tx2"/>
                    </a:gs>
                  </a:gsLst>
                  <a:lin ang="5400000" scaled="0"/>
                </a:gradFill>
              </a:defRPr>
            </a:lvl1pPr>
            <a:lvl2pPr marL="0" indent="0">
              <a:buFontTx/>
              <a:buNone/>
              <a:defRPr sz="1500"/>
            </a:lvl2pPr>
            <a:lvl3pPr marL="171434" indent="0">
              <a:buNone/>
              <a:defRPr/>
            </a:lvl3pPr>
            <a:lvl4pPr marL="342868" indent="0">
              <a:buNone/>
              <a:defRPr/>
            </a:lvl4pPr>
            <a:lvl5pPr marL="514302" indent="0">
              <a:buNone/>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2269727350"/>
      </p:ext>
    </p:extLst>
  </p:cSld>
  <p:clrMapOvr>
    <a:masterClrMapping/>
  </p:clrMapOvr>
  <p:transition>
    <p:fade/>
  </p:transition>
</p:sldLayout>
</file>

<file path=ppt/slideLayouts/slideLayout214.xml><?xml version="1.0" encoding="utf-8"?>
<p:sldLayout xmlns:a="http://schemas.openxmlformats.org/drawingml/2006/main" xmlns:r="http://schemas.openxmlformats.org/officeDocument/2006/relationships" xmlns:p="http://schemas.openxmlformats.org/presentationml/2006/main" preserve="1" userDrawn="1">
  <p:cSld name="Title Slide">
    <p:bg>
      <p:bgPr>
        <a:solidFill>
          <a:schemeClr val="accent1"/>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748871" y="2151537"/>
            <a:ext cx="7833681" cy="1017048"/>
          </a:xfrm>
        </p:spPr>
        <p:txBody>
          <a:bodyPr anchor="b" anchorCtr="0"/>
          <a:lstStyle>
            <a:lvl1pPr>
              <a:defRPr sz="5508" spc="-115" baseline="0">
                <a:gradFill>
                  <a:gsLst>
                    <a:gs pos="1250">
                      <a:schemeClr val="bg1"/>
                    </a:gs>
                    <a:gs pos="100000">
                      <a:schemeClr val="bg1"/>
                    </a:gs>
                  </a:gsLst>
                  <a:lin ang="5400000" scaled="0"/>
                </a:gradFill>
              </a:defRPr>
            </a:lvl1pPr>
          </a:lstStyle>
          <a:p>
            <a:r>
              <a:rPr lang="en-US" dirty="0"/>
              <a:t>Click to edit title style</a:t>
            </a:r>
          </a:p>
        </p:txBody>
      </p:sp>
      <p:sp>
        <p:nvSpPr>
          <p:cNvPr id="5" name="Text Placeholder 4"/>
          <p:cNvSpPr>
            <a:spLocks noGrp="1"/>
          </p:cNvSpPr>
          <p:nvPr>
            <p:ph type="body" sz="quarter" idx="12" hasCustomPrompt="1"/>
          </p:nvPr>
        </p:nvSpPr>
        <p:spPr>
          <a:xfrm>
            <a:off x="748871" y="3494024"/>
            <a:ext cx="7833681" cy="508524"/>
          </a:xfrm>
        </p:spPr>
        <p:txBody>
          <a:bodyPr>
            <a:noAutofit/>
          </a:bodyPr>
          <a:lstStyle>
            <a:lvl1pPr marL="0" indent="0">
              <a:spcBef>
                <a:spcPts val="0"/>
              </a:spcBef>
              <a:buNone/>
              <a:defRPr spc="-54" baseline="0">
                <a:gradFill>
                  <a:gsLst>
                    <a:gs pos="0">
                      <a:schemeClr val="bg1"/>
                    </a:gs>
                    <a:gs pos="100000">
                      <a:schemeClr val="bg1"/>
                    </a:gs>
                  </a:gsLst>
                  <a:lin ang="5400000" scaled="0"/>
                </a:gradFill>
                <a:latin typeface="+mj-lt"/>
              </a:defRPr>
            </a:lvl1pPr>
          </a:lstStyle>
          <a:p>
            <a:pPr lvl="0"/>
            <a:r>
              <a:rPr lang="en-US" dirty="0"/>
              <a:t>Speaker Title</a:t>
            </a:r>
          </a:p>
        </p:txBody>
      </p:sp>
      <p:pic>
        <p:nvPicPr>
          <p:cNvPr id="4" name="Picture 3"/>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5826798" y="4971003"/>
            <a:ext cx="3337791" cy="2087525"/>
          </a:xfrm>
          <a:prstGeom prst="rect">
            <a:avLst/>
          </a:prstGeom>
        </p:spPr>
      </p:pic>
    </p:spTree>
    <p:extLst>
      <p:ext uri="{BB962C8B-B14F-4D97-AF65-F5344CB8AC3E}">
        <p14:creationId xmlns:p14="http://schemas.microsoft.com/office/powerpoint/2010/main" val="1720889939"/>
      </p:ext>
    </p:extLst>
  </p:cSld>
  <p:clrMapOvr>
    <a:masterClrMapping/>
  </p:clrMapOvr>
  <mc:AlternateContent xmlns:mc="http://schemas.openxmlformats.org/markup-compatibility/2006" xmlns:p14="http://schemas.microsoft.com/office/powerpoint/2010/main">
    <mc:Choice Requires="p14">
      <p:transition spd="slow" p14:dur="3400">
        <p14:reveal/>
      </p:transition>
    </mc:Choice>
    <mc:Fallback xmlns="">
      <p:transition spd="slow">
        <p:fade/>
      </p:transition>
    </mc:Fallback>
  </mc:AlternateContent>
</p:sldLayout>
</file>

<file path=ppt/slideLayouts/slideLayout215.xml><?xml version="1.0" encoding="utf-8"?>
<p:sldLayout xmlns:a="http://schemas.openxmlformats.org/drawingml/2006/main" xmlns:r="http://schemas.openxmlformats.org/officeDocument/2006/relationships" xmlns:p="http://schemas.openxmlformats.org/presentationml/2006/main" preserve="1" userDrawn="1">
  <p:cSld name="Divider Slide">
    <p:bg>
      <p:bgPr>
        <a:solidFill>
          <a:schemeClr val="accent1"/>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397211" y="2875736"/>
            <a:ext cx="8530927" cy="1243058"/>
          </a:xfrm>
        </p:spPr>
        <p:txBody>
          <a:bodyPr anchor="b" anchorCtr="0"/>
          <a:lstStyle>
            <a:lvl1pPr>
              <a:defRPr sz="6732" spc="-230" baseline="0">
                <a:gradFill>
                  <a:gsLst>
                    <a:gs pos="100000">
                      <a:schemeClr val="bg1"/>
                    </a:gs>
                    <a:gs pos="0">
                      <a:schemeClr val="bg1"/>
                    </a:gs>
                  </a:gsLst>
                  <a:lin ang="5400000" scaled="0"/>
                </a:gradFill>
              </a:defRPr>
            </a:lvl1pPr>
          </a:lstStyle>
          <a:p>
            <a:r>
              <a:rPr lang="en-US" dirty="0"/>
              <a:t>Click to edit title style</a:t>
            </a:r>
          </a:p>
        </p:txBody>
      </p:sp>
      <p:pic>
        <p:nvPicPr>
          <p:cNvPr id="4" name="Picture 3"/>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bwMode="black">
          <a:xfrm>
            <a:off x="7721114" y="6018120"/>
            <a:ext cx="1139223" cy="712494"/>
          </a:xfrm>
          <a:prstGeom prst="rect">
            <a:avLst/>
          </a:prstGeom>
        </p:spPr>
      </p:pic>
    </p:spTree>
    <p:extLst>
      <p:ext uri="{BB962C8B-B14F-4D97-AF65-F5344CB8AC3E}">
        <p14:creationId xmlns:p14="http://schemas.microsoft.com/office/powerpoint/2010/main" val="1179249142"/>
      </p:ext>
    </p:extLst>
  </p:cSld>
  <p:clrMapOvr>
    <a:masterClrMapping/>
  </p:clrMapOvr>
  <p:transition>
    <p:fade/>
  </p:transition>
</p:sldLayout>
</file>

<file path=ppt/slideLayouts/slideLayout216.xml><?xml version="1.0" encoding="utf-8"?>
<p:sldLayout xmlns:a="http://schemas.openxmlformats.org/drawingml/2006/main" xmlns:r="http://schemas.openxmlformats.org/officeDocument/2006/relationships" xmlns:p="http://schemas.openxmlformats.org/presentationml/2006/main" preserve="1" userDrawn="1">
  <p:cSld name="Demo, Video etc. &quot;special&quot; slides">
    <p:spTree>
      <p:nvGrpSpPr>
        <p:cNvPr id="1" name=""/>
        <p:cNvGrpSpPr/>
        <p:nvPr/>
      </p:nvGrpSpPr>
      <p:grpSpPr>
        <a:xfrm>
          <a:off x="0" y="0"/>
          <a:ext cx="0" cy="0"/>
          <a:chOff x="0" y="0"/>
          <a:chExt cx="0" cy="0"/>
        </a:xfrm>
      </p:grpSpPr>
      <p:sp>
        <p:nvSpPr>
          <p:cNvPr id="3" name="Subtitle 2"/>
          <p:cNvSpPr>
            <a:spLocks noGrp="1"/>
          </p:cNvSpPr>
          <p:nvPr>
            <p:ph type="subTitle" idx="1"/>
          </p:nvPr>
        </p:nvSpPr>
        <p:spPr>
          <a:xfrm>
            <a:off x="744620" y="4429867"/>
            <a:ext cx="7833680" cy="470856"/>
          </a:xfrm>
        </p:spPr>
        <p:txBody>
          <a:bodyPr>
            <a:noAutofit/>
          </a:bodyPr>
          <a:lstStyle>
            <a:lvl1pPr marL="0" indent="0" algn="l">
              <a:lnSpc>
                <a:spcPct val="90000"/>
              </a:lnSpc>
              <a:spcBef>
                <a:spcPts val="0"/>
              </a:spcBef>
              <a:buNone/>
              <a:defRPr lang="en-US" sz="2754" kern="1200" spc="-54" baseline="0" dirty="0">
                <a:gradFill>
                  <a:gsLst>
                    <a:gs pos="2083">
                      <a:schemeClr val="bg2"/>
                    </a:gs>
                    <a:gs pos="99000">
                      <a:schemeClr val="bg2"/>
                    </a:gs>
                  </a:gsLst>
                  <a:lin ang="5400000" scaled="0"/>
                </a:gradFill>
                <a:latin typeface="+mj-lt"/>
                <a:ea typeface="+mn-ea"/>
                <a:cs typeface="+mn-cs"/>
              </a:defRPr>
            </a:lvl1pPr>
            <a:lvl2pPr marL="349744" indent="0" algn="ctr">
              <a:buNone/>
              <a:defRPr>
                <a:solidFill>
                  <a:schemeClr val="tx1">
                    <a:tint val="75000"/>
                  </a:schemeClr>
                </a:solidFill>
              </a:defRPr>
            </a:lvl2pPr>
            <a:lvl3pPr marL="699488" indent="0" algn="ctr">
              <a:buNone/>
              <a:defRPr>
                <a:solidFill>
                  <a:schemeClr val="tx1">
                    <a:tint val="75000"/>
                  </a:schemeClr>
                </a:solidFill>
              </a:defRPr>
            </a:lvl3pPr>
            <a:lvl4pPr marL="1049232" indent="0" algn="ctr">
              <a:buNone/>
              <a:defRPr>
                <a:solidFill>
                  <a:schemeClr val="tx1">
                    <a:tint val="75000"/>
                  </a:schemeClr>
                </a:solidFill>
              </a:defRPr>
            </a:lvl4pPr>
            <a:lvl5pPr marL="1398976" indent="0" algn="ctr">
              <a:buNone/>
              <a:defRPr>
                <a:solidFill>
                  <a:schemeClr val="tx1">
                    <a:tint val="75000"/>
                  </a:schemeClr>
                </a:solidFill>
              </a:defRPr>
            </a:lvl5pPr>
            <a:lvl6pPr marL="1748720" indent="0" algn="ctr">
              <a:buNone/>
              <a:defRPr>
                <a:solidFill>
                  <a:schemeClr val="tx1">
                    <a:tint val="75000"/>
                  </a:schemeClr>
                </a:solidFill>
              </a:defRPr>
            </a:lvl6pPr>
            <a:lvl7pPr marL="2098464" indent="0" algn="ctr">
              <a:buNone/>
              <a:defRPr>
                <a:solidFill>
                  <a:schemeClr val="tx1">
                    <a:tint val="75000"/>
                  </a:schemeClr>
                </a:solidFill>
              </a:defRPr>
            </a:lvl7pPr>
            <a:lvl8pPr marL="2448208" indent="0" algn="ctr">
              <a:buNone/>
              <a:defRPr>
                <a:solidFill>
                  <a:schemeClr val="tx1">
                    <a:tint val="75000"/>
                  </a:schemeClr>
                </a:solidFill>
              </a:defRPr>
            </a:lvl8pPr>
            <a:lvl9pPr marL="2797952" indent="0" algn="ctr">
              <a:buNone/>
              <a:defRPr>
                <a:solidFill>
                  <a:schemeClr val="tx1">
                    <a:tint val="75000"/>
                  </a:schemeClr>
                </a:solidFill>
              </a:defRPr>
            </a:lvl9pPr>
          </a:lstStyle>
          <a:p>
            <a:pPr marL="0" marR="0" lvl="0" indent="0" algn="l" defTabSz="699488" rtl="0" eaLnBrk="1" fontAlgn="auto" latinLnBrk="0" hangingPunct="1">
              <a:lnSpc>
                <a:spcPct val="90000"/>
              </a:lnSpc>
              <a:spcBef>
                <a:spcPts val="0"/>
              </a:spcBef>
              <a:spcAft>
                <a:spcPts val="0"/>
              </a:spcAft>
              <a:buClrTx/>
              <a:buSzPct val="90000"/>
              <a:buFont typeface="Arial" pitchFamily="34" charset="0"/>
              <a:buNone/>
              <a:tabLst/>
            </a:pPr>
            <a:r>
              <a:rPr lang="en-US"/>
              <a:t>Click to edit Master subtitle style</a:t>
            </a:r>
            <a:endParaRPr lang="en-US" dirty="0"/>
          </a:p>
        </p:txBody>
      </p:sp>
      <p:sp>
        <p:nvSpPr>
          <p:cNvPr id="7" name="Text Placeholder 6"/>
          <p:cNvSpPr>
            <a:spLocks noGrp="1"/>
          </p:cNvSpPr>
          <p:nvPr>
            <p:ph type="body" sz="quarter" idx="10" hasCustomPrompt="1"/>
          </p:nvPr>
        </p:nvSpPr>
        <p:spPr>
          <a:xfrm>
            <a:off x="744620" y="2794218"/>
            <a:ext cx="7839755" cy="1406089"/>
          </a:xfrm>
        </p:spPr>
        <p:txBody>
          <a:bodyPr anchor="ctr" anchorCtr="0">
            <a:noAutofit/>
            <a:scene3d>
              <a:camera prst="orthographicFront"/>
              <a:lightRig rig="flat" dir="t"/>
            </a:scene3d>
            <a:sp3d>
              <a:contourClr>
                <a:schemeClr val="tx2"/>
              </a:contourClr>
            </a:sp3d>
          </a:bodyPr>
          <a:lstStyle>
            <a:lvl1pPr marL="0" indent="0" algn="l">
              <a:spcBef>
                <a:spcPts val="0"/>
              </a:spcBef>
              <a:buFont typeface="Arial" pitchFamily="34" charset="0"/>
              <a:buNone/>
              <a:defRPr lang="en-US" sz="7344" b="0" kern="1200" cap="none" spc="-306" baseline="0" dirty="0" smtClean="0">
                <a:ln w="3175">
                  <a:noFill/>
                </a:ln>
                <a:gradFill>
                  <a:gsLst>
                    <a:gs pos="100000">
                      <a:schemeClr val="tx2"/>
                    </a:gs>
                    <a:gs pos="0">
                      <a:schemeClr val="tx2"/>
                    </a:gs>
                  </a:gsLst>
                  <a:lin ang="5400000" scaled="0"/>
                </a:gradFill>
                <a:effectLst/>
                <a:latin typeface="+mj-lt"/>
                <a:ea typeface="+mn-ea"/>
                <a:cs typeface="Arial" charset="0"/>
              </a:defRPr>
            </a:lvl1pPr>
          </a:lstStyle>
          <a:p>
            <a:pPr lvl="0"/>
            <a:r>
              <a:rPr lang="en-US" dirty="0"/>
              <a:t>click to…</a:t>
            </a:r>
          </a:p>
        </p:txBody>
      </p:sp>
      <p:sp>
        <p:nvSpPr>
          <p:cNvPr id="5" name="Text Placeholder 4"/>
          <p:cNvSpPr>
            <a:spLocks noGrp="1"/>
          </p:cNvSpPr>
          <p:nvPr>
            <p:ph type="body" sz="quarter" idx="11"/>
          </p:nvPr>
        </p:nvSpPr>
        <p:spPr>
          <a:xfrm>
            <a:off x="744620" y="1476622"/>
            <a:ext cx="7833681" cy="932293"/>
          </a:xfrm>
        </p:spPr>
        <p:txBody>
          <a:bodyPr wrap="square" anchor="b">
            <a:noAutofit/>
          </a:bodyPr>
          <a:lstStyle>
            <a:lvl1pPr marL="0" indent="0">
              <a:buNone/>
              <a:defRPr sz="5049" spc="-115"/>
            </a:lvl1pPr>
          </a:lstStyle>
          <a:p>
            <a:pPr lvl="0"/>
            <a:r>
              <a:rPr lang="en-US"/>
              <a:t>Click to edit Master text styles</a:t>
            </a:r>
          </a:p>
        </p:txBody>
      </p:sp>
    </p:spTree>
    <p:extLst>
      <p:ext uri="{BB962C8B-B14F-4D97-AF65-F5344CB8AC3E}">
        <p14:creationId xmlns:p14="http://schemas.microsoft.com/office/powerpoint/2010/main" val="1605771123"/>
      </p:ext>
    </p:extLst>
  </p:cSld>
  <p:clrMapOvr>
    <a:masterClrMapping/>
  </p:clrMapOvr>
  <mc:AlternateContent xmlns:mc="http://schemas.openxmlformats.org/markup-compatibility/2006" xmlns:p14="http://schemas.microsoft.com/office/powerpoint/2010/main">
    <mc:Choice Requires="p14">
      <p:transition spd="slow" p14:dur="3400">
        <p14:reveal/>
      </p:transition>
    </mc:Choice>
    <mc:Fallback xmlns="">
      <p:transition spd="slow">
        <p:fade/>
      </p:transition>
    </mc:Fallback>
  </mc:AlternateContent>
</p:sldLayout>
</file>

<file path=ppt/slideLayouts/slideLayout217.xml><?xml version="1.0" encoding="utf-8"?>
<p:sldLayout xmlns:a="http://schemas.openxmlformats.org/drawingml/2006/main" xmlns:r="http://schemas.openxmlformats.org/officeDocument/2006/relationships" xmlns:p="http://schemas.openxmlformats.org/presentationml/2006/main" preserve="1" userDrawn="1">
  <p:cSld name="Title &amp; Content, 2-color, no Bullets">
    <p:spTree>
      <p:nvGrpSpPr>
        <p:cNvPr id="1" name=""/>
        <p:cNvGrpSpPr/>
        <p:nvPr/>
      </p:nvGrpSpPr>
      <p:grpSpPr>
        <a:xfrm>
          <a:off x="0" y="0"/>
          <a:ext cx="0" cy="0"/>
          <a:chOff x="0" y="0"/>
          <a:chExt cx="0" cy="0"/>
        </a:xfrm>
      </p:grpSpPr>
      <p:sp>
        <p:nvSpPr>
          <p:cNvPr id="5" name="Text Placeholder 4"/>
          <p:cNvSpPr>
            <a:spLocks noGrp="1"/>
          </p:cNvSpPr>
          <p:nvPr>
            <p:ph type="body" sz="quarter" idx="10"/>
          </p:nvPr>
        </p:nvSpPr>
        <p:spPr>
          <a:xfrm>
            <a:off x="397211" y="1476621"/>
            <a:ext cx="8530927" cy="2015262"/>
          </a:xfrm>
          <a:prstGeom prst="rect">
            <a:avLst/>
          </a:prstGeom>
        </p:spPr>
        <p:txBody>
          <a:bodyPr/>
          <a:lstStyle>
            <a:lvl1pPr marL="0" indent="0">
              <a:spcBef>
                <a:spcPts val="1836"/>
              </a:spcBef>
              <a:buNone/>
              <a:defRPr sz="3060">
                <a:gradFill>
                  <a:gsLst>
                    <a:gs pos="100000">
                      <a:schemeClr val="tx2"/>
                    </a:gs>
                    <a:gs pos="0">
                      <a:schemeClr val="tx2"/>
                    </a:gs>
                  </a:gsLst>
                  <a:lin ang="5400000" scaled="0"/>
                </a:gradFill>
                <a:latin typeface="+mj-lt"/>
              </a:defRPr>
            </a:lvl1pPr>
            <a:lvl2pPr marL="0" indent="0">
              <a:buNone/>
              <a:defRPr sz="1530">
                <a:gradFill>
                  <a:gsLst>
                    <a:gs pos="100000">
                      <a:schemeClr val="bg2"/>
                    </a:gs>
                    <a:gs pos="6000">
                      <a:schemeClr val="bg2"/>
                    </a:gs>
                  </a:gsLst>
                  <a:lin ang="5400000" scaled="0"/>
                </a:gradFill>
              </a:defRPr>
            </a:lvl2pPr>
            <a:lvl3pPr marL="177308" indent="0">
              <a:buNone/>
              <a:defRPr sz="1530">
                <a:gradFill>
                  <a:gsLst>
                    <a:gs pos="100000">
                      <a:schemeClr val="bg2"/>
                    </a:gs>
                    <a:gs pos="6000">
                      <a:schemeClr val="bg2"/>
                    </a:gs>
                  </a:gsLst>
                  <a:lin ang="5400000" scaled="0"/>
                </a:gradFill>
              </a:defRPr>
            </a:lvl3pPr>
            <a:lvl4pPr marL="349758" indent="0">
              <a:buNone/>
              <a:defRPr sz="1530">
                <a:gradFill>
                  <a:gsLst>
                    <a:gs pos="100000">
                      <a:schemeClr val="bg2"/>
                    </a:gs>
                    <a:gs pos="6000">
                      <a:schemeClr val="bg2"/>
                    </a:gs>
                  </a:gsLst>
                  <a:lin ang="5400000" scaled="0"/>
                </a:gradFill>
              </a:defRPr>
            </a:lvl4pPr>
            <a:lvl5pPr marL="530710" indent="0">
              <a:buNone/>
              <a:defRPr sz="1530">
                <a:gradFill>
                  <a:gsLst>
                    <a:gs pos="100000">
                      <a:schemeClr val="bg2"/>
                    </a:gs>
                    <a:gs pos="6000">
                      <a:schemeClr val="bg2"/>
                    </a:gs>
                  </a:gsLst>
                  <a:lin ang="5400000" scaled="0"/>
                </a:gra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3" name="Title 2"/>
          <p:cNvSpPr>
            <a:spLocks noGrp="1"/>
          </p:cNvSpPr>
          <p:nvPr>
            <p:ph type="title"/>
          </p:nvPr>
        </p:nvSpPr>
        <p:spPr/>
        <p:txBody>
          <a:bodyPr/>
          <a:lstStyle>
            <a:lvl1pPr>
              <a:defRPr>
                <a:gradFill>
                  <a:gsLst>
                    <a:gs pos="1250">
                      <a:schemeClr val="tx2"/>
                    </a:gs>
                    <a:gs pos="100000">
                      <a:schemeClr val="tx2"/>
                    </a:gs>
                  </a:gsLst>
                  <a:lin ang="5400000" scaled="0"/>
                </a:gradFill>
              </a:defRPr>
            </a:lvl1pPr>
          </a:lstStyle>
          <a:p>
            <a:r>
              <a:rPr lang="en-US"/>
              <a:t>Click to edit Master title style</a:t>
            </a:r>
            <a:endParaRPr lang="en-US" dirty="0"/>
          </a:p>
        </p:txBody>
      </p:sp>
      <p:sp>
        <p:nvSpPr>
          <p:cNvPr id="6" name="Slide Number Placeholder 9"/>
          <p:cNvSpPr>
            <a:spLocks noGrp="1"/>
          </p:cNvSpPr>
          <p:nvPr>
            <p:ph type="sldNum" sz="quarter" idx="12"/>
          </p:nvPr>
        </p:nvSpPr>
        <p:spPr>
          <a:xfrm>
            <a:off x="398426" y="6526955"/>
            <a:ext cx="429022" cy="223825"/>
          </a:xfrm>
          <a:prstGeom prst="rect">
            <a:avLst/>
          </a:prstGeom>
        </p:spPr>
        <p:txBody>
          <a:bodyPr lIns="121899" tIns="60949" rIns="121899" bIns="60949" anchor="ctr"/>
          <a:lstStyle>
            <a:lvl1pPr algn="l">
              <a:defRPr sz="1224">
                <a:gradFill>
                  <a:gsLst>
                    <a:gs pos="100000">
                      <a:schemeClr val="bg2"/>
                    </a:gs>
                    <a:gs pos="0">
                      <a:schemeClr val="bg2"/>
                    </a:gs>
                  </a:gsLst>
                  <a:lin ang="5400000" scaled="0"/>
                </a:gradFill>
              </a:defRPr>
            </a:lvl1pPr>
          </a:lstStyle>
          <a:p>
            <a:fld id="{727B4C2D-45E2-4621-8491-2995EB46A674}" type="slidenum">
              <a:rPr lang="en-US" smtClean="0"/>
              <a:pPr/>
              <a:t>‹#›</a:t>
            </a:fld>
            <a:endParaRPr lang="en-US" dirty="0"/>
          </a:p>
        </p:txBody>
      </p:sp>
    </p:spTree>
    <p:extLst>
      <p:ext uri="{BB962C8B-B14F-4D97-AF65-F5344CB8AC3E}">
        <p14:creationId xmlns:p14="http://schemas.microsoft.com/office/powerpoint/2010/main" val="3493638670"/>
      </p:ext>
    </p:extLst>
  </p:cSld>
  <p:clrMapOvr>
    <a:masterClrMapping/>
  </p:clrMapOvr>
  <p:transition>
    <p:fade/>
  </p:transition>
</p:sldLayout>
</file>

<file path=ppt/slideLayouts/slideLayout218.xml><?xml version="1.0" encoding="utf-8"?>
<p:sldLayout xmlns:a="http://schemas.openxmlformats.org/drawingml/2006/main" xmlns:r="http://schemas.openxmlformats.org/officeDocument/2006/relationships" xmlns:p="http://schemas.openxmlformats.org/presentationml/2006/main" preserve="1" userDrawn="1">
  <p:cSld name="1_Title &amp; Content, no Bullets">
    <p:spTree>
      <p:nvGrpSpPr>
        <p:cNvPr id="1" name=""/>
        <p:cNvGrpSpPr/>
        <p:nvPr/>
      </p:nvGrpSpPr>
      <p:grpSpPr>
        <a:xfrm>
          <a:off x="0" y="0"/>
          <a:ext cx="0" cy="0"/>
          <a:chOff x="0" y="0"/>
          <a:chExt cx="0" cy="0"/>
        </a:xfrm>
      </p:grpSpPr>
      <p:sp>
        <p:nvSpPr>
          <p:cNvPr id="5" name="Text Placeholder 4"/>
          <p:cNvSpPr>
            <a:spLocks noGrp="1"/>
          </p:cNvSpPr>
          <p:nvPr>
            <p:ph type="body" sz="quarter" idx="10"/>
          </p:nvPr>
        </p:nvSpPr>
        <p:spPr>
          <a:xfrm>
            <a:off x="397211" y="1476621"/>
            <a:ext cx="8530927" cy="2015262"/>
          </a:xfrm>
          <a:prstGeom prst="rect">
            <a:avLst/>
          </a:prstGeom>
        </p:spPr>
        <p:txBody>
          <a:bodyPr/>
          <a:lstStyle>
            <a:lvl1pPr marL="0" indent="0">
              <a:spcBef>
                <a:spcPts val="1836"/>
              </a:spcBef>
              <a:buNone/>
              <a:defRPr sz="3060">
                <a:gradFill>
                  <a:gsLst>
                    <a:gs pos="100000">
                      <a:schemeClr val="bg2"/>
                    </a:gs>
                    <a:gs pos="0">
                      <a:schemeClr val="bg2"/>
                    </a:gs>
                  </a:gsLst>
                  <a:lin ang="5400000" scaled="0"/>
                </a:gradFill>
                <a:latin typeface="+mj-lt"/>
              </a:defRPr>
            </a:lvl1pPr>
            <a:lvl2pPr marL="0" indent="0">
              <a:buNone/>
              <a:defRPr sz="1530">
                <a:gradFill>
                  <a:gsLst>
                    <a:gs pos="100000">
                      <a:schemeClr val="bg2"/>
                    </a:gs>
                    <a:gs pos="0">
                      <a:schemeClr val="bg2"/>
                    </a:gs>
                  </a:gsLst>
                  <a:lin ang="5400000" scaled="0"/>
                </a:gradFill>
              </a:defRPr>
            </a:lvl2pPr>
            <a:lvl3pPr marL="177308" indent="0">
              <a:buNone/>
              <a:defRPr sz="1530">
                <a:gradFill>
                  <a:gsLst>
                    <a:gs pos="100000">
                      <a:schemeClr val="bg2"/>
                    </a:gs>
                    <a:gs pos="0">
                      <a:schemeClr val="bg2"/>
                    </a:gs>
                  </a:gsLst>
                  <a:lin ang="5400000" scaled="0"/>
                </a:gradFill>
              </a:defRPr>
            </a:lvl3pPr>
            <a:lvl4pPr marL="349758" indent="0">
              <a:buNone/>
              <a:defRPr sz="1530">
                <a:gradFill>
                  <a:gsLst>
                    <a:gs pos="100000">
                      <a:schemeClr val="bg2"/>
                    </a:gs>
                    <a:gs pos="0">
                      <a:schemeClr val="bg2"/>
                    </a:gs>
                  </a:gsLst>
                  <a:lin ang="5400000" scaled="0"/>
                </a:gradFill>
              </a:defRPr>
            </a:lvl4pPr>
            <a:lvl5pPr marL="530710" indent="0">
              <a:buNone/>
              <a:defRPr sz="1530">
                <a:gradFill>
                  <a:gsLst>
                    <a:gs pos="100000">
                      <a:schemeClr val="bg2"/>
                    </a:gs>
                    <a:gs pos="0">
                      <a:schemeClr val="bg2"/>
                    </a:gs>
                  </a:gsLst>
                  <a:lin ang="5400000" scaled="0"/>
                </a:gra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3" name="Title 2"/>
          <p:cNvSpPr>
            <a:spLocks noGrp="1"/>
          </p:cNvSpPr>
          <p:nvPr>
            <p:ph type="title"/>
          </p:nvPr>
        </p:nvSpPr>
        <p:spPr/>
        <p:txBody>
          <a:bodyPr/>
          <a:lstStyle>
            <a:lvl1pPr>
              <a:defRPr>
                <a:gradFill>
                  <a:gsLst>
                    <a:gs pos="1250">
                      <a:schemeClr val="tx2"/>
                    </a:gs>
                    <a:gs pos="100000">
                      <a:schemeClr val="tx2"/>
                    </a:gs>
                  </a:gsLst>
                  <a:lin ang="5400000" scaled="0"/>
                </a:gradFill>
              </a:defRPr>
            </a:lvl1pPr>
          </a:lstStyle>
          <a:p>
            <a:r>
              <a:rPr lang="en-US"/>
              <a:t>Click to edit Master title style</a:t>
            </a:r>
            <a:endParaRPr lang="en-US" dirty="0"/>
          </a:p>
        </p:txBody>
      </p:sp>
      <p:sp>
        <p:nvSpPr>
          <p:cNvPr id="6" name="Slide Number Placeholder 9"/>
          <p:cNvSpPr>
            <a:spLocks noGrp="1"/>
          </p:cNvSpPr>
          <p:nvPr>
            <p:ph type="sldNum" sz="quarter" idx="12"/>
          </p:nvPr>
        </p:nvSpPr>
        <p:spPr>
          <a:xfrm>
            <a:off x="398426" y="6526955"/>
            <a:ext cx="429022" cy="223825"/>
          </a:xfrm>
          <a:prstGeom prst="rect">
            <a:avLst/>
          </a:prstGeom>
        </p:spPr>
        <p:txBody>
          <a:bodyPr lIns="121899" tIns="60949" rIns="121899" bIns="60949" anchor="ctr"/>
          <a:lstStyle>
            <a:lvl1pPr algn="l">
              <a:defRPr sz="1224">
                <a:gradFill>
                  <a:gsLst>
                    <a:gs pos="100000">
                      <a:schemeClr val="bg2"/>
                    </a:gs>
                    <a:gs pos="0">
                      <a:schemeClr val="bg2"/>
                    </a:gs>
                  </a:gsLst>
                  <a:lin ang="5400000" scaled="0"/>
                </a:gradFill>
              </a:defRPr>
            </a:lvl1pPr>
          </a:lstStyle>
          <a:p>
            <a:fld id="{727B4C2D-45E2-4621-8491-2995EB46A674}" type="slidenum">
              <a:rPr lang="en-US" smtClean="0"/>
              <a:pPr/>
              <a:t>‹#›</a:t>
            </a:fld>
            <a:endParaRPr lang="en-US" dirty="0"/>
          </a:p>
        </p:txBody>
      </p:sp>
    </p:spTree>
    <p:extLst>
      <p:ext uri="{BB962C8B-B14F-4D97-AF65-F5344CB8AC3E}">
        <p14:creationId xmlns:p14="http://schemas.microsoft.com/office/powerpoint/2010/main" val="3074642527"/>
      </p:ext>
    </p:extLst>
  </p:cSld>
  <p:clrMapOvr>
    <a:masterClrMapping/>
  </p:clrMapOvr>
  <p:transition>
    <p:fade/>
  </p:transition>
</p:sldLayout>
</file>

<file path=ppt/slideLayouts/slideLayout219.xml><?xml version="1.0" encoding="utf-8"?>
<p:sldLayout xmlns:a="http://schemas.openxmlformats.org/drawingml/2006/main" xmlns:r="http://schemas.openxmlformats.org/officeDocument/2006/relationships" xmlns:p="http://schemas.openxmlformats.org/presentationml/2006/main" preserve="1" userDrawn="1">
  <p:cSld name="Title &amp; 2-Content, 2-color, no Bullets">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gradFill>
                  <a:gsLst>
                    <a:gs pos="1250">
                      <a:schemeClr val="tx2"/>
                    </a:gs>
                    <a:gs pos="100000">
                      <a:schemeClr val="tx2"/>
                    </a:gs>
                  </a:gsLst>
                  <a:lin ang="5400000" scaled="0"/>
                </a:gradFill>
              </a:defRPr>
            </a:lvl1pPr>
          </a:lstStyle>
          <a:p>
            <a:r>
              <a:rPr lang="en-US"/>
              <a:t>Click to edit Master title style</a:t>
            </a:r>
            <a:endParaRPr lang="en-US" dirty="0"/>
          </a:p>
        </p:txBody>
      </p:sp>
      <p:sp>
        <p:nvSpPr>
          <p:cNvPr id="6" name="Text Placeholder 5"/>
          <p:cNvSpPr>
            <a:spLocks noGrp="1"/>
          </p:cNvSpPr>
          <p:nvPr>
            <p:ph type="body" sz="quarter" idx="11"/>
          </p:nvPr>
        </p:nvSpPr>
        <p:spPr>
          <a:xfrm>
            <a:off x="398426" y="1476624"/>
            <a:ext cx="4128079" cy="2511229"/>
          </a:xfrm>
        </p:spPr>
        <p:txBody>
          <a:bodyPr/>
          <a:lstStyle>
            <a:lvl1pPr marL="0" indent="0">
              <a:spcBef>
                <a:spcPts val="918"/>
              </a:spcBef>
              <a:buNone/>
              <a:defRPr sz="3060">
                <a:gradFill>
                  <a:gsLst>
                    <a:gs pos="100000">
                      <a:schemeClr val="tx2"/>
                    </a:gs>
                    <a:gs pos="0">
                      <a:schemeClr val="tx2"/>
                    </a:gs>
                  </a:gsLst>
                  <a:lin ang="5400000" scaled="0"/>
                </a:gradFill>
                <a:latin typeface="+mj-lt"/>
              </a:defRPr>
            </a:lvl1pPr>
            <a:lvl2pPr marL="0" indent="0">
              <a:buNone/>
              <a:defRPr sz="1530"/>
            </a:lvl2pPr>
            <a:lvl3pPr marL="178523" indent="0">
              <a:buNone/>
              <a:defRPr sz="1530"/>
            </a:lvl3pPr>
            <a:lvl4pPr marL="349758" indent="0">
              <a:buNone/>
              <a:defRPr sz="1530"/>
            </a:lvl4pPr>
            <a:lvl5pPr marL="530710" indent="0">
              <a:buNone/>
              <a:defRPr sz="153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9" name="Text Placeholder 8"/>
          <p:cNvSpPr>
            <a:spLocks noGrp="1"/>
          </p:cNvSpPr>
          <p:nvPr>
            <p:ph type="body" sz="quarter" idx="12"/>
          </p:nvPr>
        </p:nvSpPr>
        <p:spPr>
          <a:xfrm>
            <a:off x="4803703" y="1476624"/>
            <a:ext cx="4128079" cy="2511229"/>
          </a:xfrm>
        </p:spPr>
        <p:txBody>
          <a:bodyPr/>
          <a:lstStyle>
            <a:lvl1pPr marL="0" indent="0">
              <a:spcBef>
                <a:spcPts val="918"/>
              </a:spcBef>
              <a:buNone/>
              <a:defRPr lang="en-US" sz="3060" kern="1200" spc="-54" baseline="0" dirty="0" smtClean="0">
                <a:gradFill>
                  <a:gsLst>
                    <a:gs pos="100000">
                      <a:schemeClr val="tx2"/>
                    </a:gs>
                    <a:gs pos="0">
                      <a:schemeClr val="tx2"/>
                    </a:gs>
                  </a:gsLst>
                  <a:lin ang="5400000" scaled="0"/>
                </a:gradFill>
                <a:latin typeface="+mj-lt"/>
                <a:ea typeface="+mn-ea"/>
                <a:cs typeface="+mn-cs"/>
              </a:defRPr>
            </a:lvl1pPr>
            <a:lvl2pPr marL="2429" marR="0" indent="0" algn="l" defTabSz="699488" rtl="0" eaLnBrk="1" fontAlgn="auto" latinLnBrk="0" hangingPunct="1">
              <a:lnSpc>
                <a:spcPct val="90000"/>
              </a:lnSpc>
              <a:spcBef>
                <a:spcPct val="20000"/>
              </a:spcBef>
              <a:spcAft>
                <a:spcPts val="0"/>
              </a:spcAft>
              <a:buClrTx/>
              <a:buSzPct val="90000"/>
              <a:buFont typeface="Arial" pitchFamily="34" charset="0"/>
              <a:buNone/>
              <a:tabLst/>
              <a:defRPr lang="en-US" sz="1530" kern="1200" spc="-54" baseline="0" dirty="0" smtClean="0">
                <a:gradFill>
                  <a:gsLst>
                    <a:gs pos="1250">
                      <a:schemeClr val="bg2"/>
                    </a:gs>
                    <a:gs pos="100000">
                      <a:schemeClr val="bg2"/>
                    </a:gs>
                  </a:gsLst>
                  <a:lin ang="5400000" scaled="0"/>
                </a:gradFill>
                <a:latin typeface="+mn-lt"/>
                <a:ea typeface="+mn-ea"/>
                <a:cs typeface="+mn-cs"/>
              </a:defRPr>
            </a:lvl2pPr>
            <a:lvl3pPr marL="178523" marR="0" indent="0" algn="l" defTabSz="699488" rtl="0" eaLnBrk="1" fontAlgn="auto" latinLnBrk="0" hangingPunct="1">
              <a:lnSpc>
                <a:spcPct val="90000"/>
              </a:lnSpc>
              <a:spcBef>
                <a:spcPct val="20000"/>
              </a:spcBef>
              <a:spcAft>
                <a:spcPts val="0"/>
              </a:spcAft>
              <a:buClrTx/>
              <a:buSzPct val="90000"/>
              <a:buFont typeface="Arial" pitchFamily="34" charset="0"/>
              <a:buNone/>
              <a:tabLst/>
              <a:defRPr lang="en-US" sz="1530" kern="1200" spc="-54" baseline="0" dirty="0" smtClean="0">
                <a:gradFill>
                  <a:gsLst>
                    <a:gs pos="1250">
                      <a:schemeClr val="bg2"/>
                    </a:gs>
                    <a:gs pos="100000">
                      <a:schemeClr val="bg2"/>
                    </a:gs>
                  </a:gsLst>
                  <a:lin ang="5400000" scaled="0"/>
                </a:gradFill>
                <a:latin typeface="+mn-lt"/>
                <a:ea typeface="+mn-ea"/>
                <a:cs typeface="+mn-cs"/>
              </a:defRPr>
            </a:lvl3pPr>
            <a:lvl4pPr marL="352187" marR="0" indent="0" algn="l" defTabSz="699488" rtl="0" eaLnBrk="1" fontAlgn="auto" latinLnBrk="0" hangingPunct="1">
              <a:lnSpc>
                <a:spcPct val="90000"/>
              </a:lnSpc>
              <a:spcBef>
                <a:spcPct val="20000"/>
              </a:spcBef>
              <a:spcAft>
                <a:spcPts val="0"/>
              </a:spcAft>
              <a:buClrTx/>
              <a:buSzPct val="90000"/>
              <a:buFont typeface="Arial" pitchFamily="34" charset="0"/>
              <a:buNone/>
              <a:tabLst/>
              <a:defRPr lang="en-US" sz="1530" kern="1200" spc="-54" baseline="0" dirty="0" smtClean="0">
                <a:gradFill>
                  <a:gsLst>
                    <a:gs pos="1250">
                      <a:schemeClr val="bg2"/>
                    </a:gs>
                    <a:gs pos="100000">
                      <a:schemeClr val="bg2"/>
                    </a:gs>
                  </a:gsLst>
                  <a:lin ang="5400000" scaled="0"/>
                </a:gradFill>
                <a:latin typeface="+mn-lt"/>
                <a:ea typeface="+mn-ea"/>
                <a:cs typeface="+mn-cs"/>
              </a:defRPr>
            </a:lvl4pPr>
            <a:lvl5pPr marL="525852" marR="0" indent="0" algn="l" defTabSz="699488" rtl="0" eaLnBrk="1" fontAlgn="auto" latinLnBrk="0" hangingPunct="1">
              <a:lnSpc>
                <a:spcPct val="90000"/>
              </a:lnSpc>
              <a:spcBef>
                <a:spcPct val="20000"/>
              </a:spcBef>
              <a:spcAft>
                <a:spcPts val="0"/>
              </a:spcAft>
              <a:buClrTx/>
              <a:buSzPct val="90000"/>
              <a:buFont typeface="Arial" pitchFamily="34" charset="0"/>
              <a:buNone/>
              <a:tabLst/>
              <a:defRPr lang="en-US" sz="1530" kern="1200" spc="-54" baseline="0" dirty="0">
                <a:gradFill>
                  <a:gsLst>
                    <a:gs pos="1250">
                      <a:schemeClr val="bg2"/>
                    </a:gs>
                    <a:gs pos="100000">
                      <a:schemeClr val="bg2"/>
                    </a:gs>
                  </a:gsLst>
                  <a:lin ang="5400000" scaled="0"/>
                </a:gradFill>
                <a:latin typeface="+mn-lt"/>
                <a:ea typeface="+mn-ea"/>
                <a:cs typeface="+mn-cs"/>
              </a:defRPr>
            </a:lvl5pPr>
          </a:lstStyle>
          <a:p>
            <a:pPr marL="0" marR="0" lvl="0" indent="0" algn="l" defTabSz="699488" rtl="0" eaLnBrk="1" fontAlgn="auto" latinLnBrk="0" hangingPunct="1">
              <a:lnSpc>
                <a:spcPct val="90000"/>
              </a:lnSpc>
              <a:spcBef>
                <a:spcPct val="20000"/>
              </a:spcBef>
              <a:spcAft>
                <a:spcPts val="0"/>
              </a:spcAft>
              <a:buClrTx/>
              <a:buSzPct val="90000"/>
              <a:buFont typeface="Arial" pitchFamily="34" charset="0"/>
              <a:buNone/>
              <a:tabLst/>
            </a:pPr>
            <a:r>
              <a:rPr lang="en-US"/>
              <a:t>Click to edit Master text styles</a:t>
            </a:r>
          </a:p>
          <a:p>
            <a:pPr marL="0" marR="0" lvl="1" indent="0" algn="l" defTabSz="699488" rtl="0" eaLnBrk="1" fontAlgn="auto" latinLnBrk="0" hangingPunct="1">
              <a:lnSpc>
                <a:spcPct val="90000"/>
              </a:lnSpc>
              <a:spcBef>
                <a:spcPct val="20000"/>
              </a:spcBef>
              <a:spcAft>
                <a:spcPts val="0"/>
              </a:spcAft>
              <a:buClrTx/>
              <a:buSzPct val="90000"/>
              <a:buFont typeface="Arial" pitchFamily="34" charset="0"/>
              <a:buNone/>
              <a:tabLst/>
            </a:pPr>
            <a:r>
              <a:rPr lang="en-US"/>
              <a:t>Second level</a:t>
            </a:r>
          </a:p>
          <a:p>
            <a:pPr marL="0" marR="0" lvl="2" indent="0" algn="l" defTabSz="699488" rtl="0" eaLnBrk="1" fontAlgn="auto" latinLnBrk="0" hangingPunct="1">
              <a:lnSpc>
                <a:spcPct val="90000"/>
              </a:lnSpc>
              <a:spcBef>
                <a:spcPct val="20000"/>
              </a:spcBef>
              <a:spcAft>
                <a:spcPts val="0"/>
              </a:spcAft>
              <a:buClrTx/>
              <a:buSzPct val="90000"/>
              <a:buFont typeface="Arial" pitchFamily="34" charset="0"/>
              <a:buNone/>
              <a:tabLst/>
            </a:pPr>
            <a:r>
              <a:rPr lang="en-US"/>
              <a:t>Third level</a:t>
            </a:r>
          </a:p>
          <a:p>
            <a:pPr marL="0" marR="0" lvl="3" indent="0" algn="l" defTabSz="699488" rtl="0" eaLnBrk="1" fontAlgn="auto" latinLnBrk="0" hangingPunct="1">
              <a:lnSpc>
                <a:spcPct val="90000"/>
              </a:lnSpc>
              <a:spcBef>
                <a:spcPct val="20000"/>
              </a:spcBef>
              <a:spcAft>
                <a:spcPts val="0"/>
              </a:spcAft>
              <a:buClrTx/>
              <a:buSzPct val="90000"/>
              <a:buFont typeface="Arial" pitchFamily="34" charset="0"/>
              <a:buNone/>
              <a:tabLst/>
            </a:pPr>
            <a:r>
              <a:rPr lang="en-US"/>
              <a:t>Fourth level</a:t>
            </a:r>
          </a:p>
          <a:p>
            <a:pPr marL="0" marR="0" lvl="4" indent="0" algn="l" defTabSz="699488" rtl="0" eaLnBrk="1" fontAlgn="auto" latinLnBrk="0" hangingPunct="1">
              <a:lnSpc>
                <a:spcPct val="90000"/>
              </a:lnSpc>
              <a:spcBef>
                <a:spcPct val="20000"/>
              </a:spcBef>
              <a:spcAft>
                <a:spcPts val="0"/>
              </a:spcAft>
              <a:buClrTx/>
              <a:buSzPct val="90000"/>
              <a:buFont typeface="Arial" pitchFamily="34" charset="0"/>
              <a:buNone/>
              <a:tabLst/>
            </a:pPr>
            <a:r>
              <a:rPr lang="en-US"/>
              <a:t>Fifth level</a:t>
            </a:r>
            <a:endParaRPr lang="en-US" dirty="0"/>
          </a:p>
        </p:txBody>
      </p:sp>
      <p:sp>
        <p:nvSpPr>
          <p:cNvPr id="7" name="Slide Number Placeholder 9"/>
          <p:cNvSpPr>
            <a:spLocks noGrp="1"/>
          </p:cNvSpPr>
          <p:nvPr>
            <p:ph type="sldNum" sz="quarter" idx="13"/>
          </p:nvPr>
        </p:nvSpPr>
        <p:spPr>
          <a:xfrm>
            <a:off x="398426" y="6526955"/>
            <a:ext cx="429022" cy="223825"/>
          </a:xfrm>
          <a:prstGeom prst="rect">
            <a:avLst/>
          </a:prstGeom>
        </p:spPr>
        <p:txBody>
          <a:bodyPr lIns="121899" tIns="60949" rIns="121899" bIns="60949" anchor="ctr"/>
          <a:lstStyle>
            <a:lvl1pPr algn="l">
              <a:defRPr sz="1224">
                <a:gradFill>
                  <a:gsLst>
                    <a:gs pos="100000">
                      <a:schemeClr val="bg2"/>
                    </a:gs>
                    <a:gs pos="0">
                      <a:schemeClr val="bg2"/>
                    </a:gs>
                  </a:gsLst>
                  <a:lin ang="5400000" scaled="0"/>
                </a:gradFill>
              </a:defRPr>
            </a:lvl1pPr>
          </a:lstStyle>
          <a:p>
            <a:fld id="{727B4C2D-45E2-4621-8491-2995EB46A674}" type="slidenum">
              <a:rPr lang="en-US" smtClean="0"/>
              <a:pPr/>
              <a:t>‹#›</a:t>
            </a:fld>
            <a:endParaRPr lang="en-US" dirty="0"/>
          </a:p>
        </p:txBody>
      </p:sp>
    </p:spTree>
    <p:extLst>
      <p:ext uri="{BB962C8B-B14F-4D97-AF65-F5344CB8AC3E}">
        <p14:creationId xmlns:p14="http://schemas.microsoft.com/office/powerpoint/2010/main" val="3079343330"/>
      </p:ext>
    </p:extLst>
  </p:cSld>
  <p:clrMapOvr>
    <a:masterClrMapping/>
  </p:clrMapOvr>
  <p:transition>
    <p:fade/>
  </p:transition>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Title Slide">
    <p:bg>
      <p:bgPr>
        <a:solidFill>
          <a:schemeClr val="accent1"/>
        </a:solidFill>
        <a:effectLst/>
      </p:bgPr>
    </p:bg>
    <p:spTree>
      <p:nvGrpSpPr>
        <p:cNvPr id="1" name=""/>
        <p:cNvGrpSpPr/>
        <p:nvPr/>
      </p:nvGrpSpPr>
      <p:grpSpPr>
        <a:xfrm>
          <a:off x="0" y="0"/>
          <a:ext cx="0" cy="0"/>
          <a:chOff x="0" y="0"/>
          <a:chExt cx="0" cy="0"/>
        </a:xfrm>
      </p:grpSpPr>
      <p:sp>
        <p:nvSpPr>
          <p:cNvPr id="9" name="Title 1"/>
          <p:cNvSpPr>
            <a:spLocks noGrp="1"/>
          </p:cNvSpPr>
          <p:nvPr>
            <p:ph type="title" hasCustomPrompt="1"/>
          </p:nvPr>
        </p:nvSpPr>
        <p:spPr>
          <a:xfrm>
            <a:off x="182769" y="2125678"/>
            <a:ext cx="6400800" cy="1828786"/>
          </a:xfrm>
          <a:noFill/>
        </p:spPr>
        <p:txBody>
          <a:bodyPr lIns="146304" tIns="91440" rIns="146304" bIns="91440" anchor="t" anchorCtr="0"/>
          <a:lstStyle>
            <a:lvl1pPr>
              <a:defRPr sz="4800" spc="-100" baseline="0">
                <a:gradFill>
                  <a:gsLst>
                    <a:gs pos="62564">
                      <a:schemeClr val="tx1"/>
                    </a:gs>
                    <a:gs pos="55000">
                      <a:schemeClr val="tx1"/>
                    </a:gs>
                  </a:gsLst>
                  <a:lin ang="5400000" scaled="0"/>
                </a:gradFill>
              </a:defRPr>
            </a:lvl1pPr>
          </a:lstStyle>
          <a:p>
            <a:r>
              <a:rPr lang="en-US" dirty="0"/>
              <a:t>Presentation title</a:t>
            </a:r>
          </a:p>
        </p:txBody>
      </p:sp>
      <p:sp>
        <p:nvSpPr>
          <p:cNvPr id="5" name="Text Placeholder 4"/>
          <p:cNvSpPr>
            <a:spLocks noGrp="1"/>
          </p:cNvSpPr>
          <p:nvPr>
            <p:ph type="body" sz="quarter" idx="12" hasCustomPrompt="1"/>
          </p:nvPr>
        </p:nvSpPr>
        <p:spPr>
          <a:xfrm>
            <a:off x="182770" y="3955791"/>
            <a:ext cx="6400800" cy="1828007"/>
          </a:xfrm>
          <a:noFill/>
        </p:spPr>
        <p:txBody>
          <a:bodyPr lIns="164592" tIns="109728" rIns="164592" bIns="109728">
            <a:noAutofit/>
          </a:bodyPr>
          <a:lstStyle>
            <a:lvl1pPr marL="0" indent="0">
              <a:spcBef>
                <a:spcPts val="0"/>
              </a:spcBef>
              <a:buNone/>
              <a:defRPr sz="2800" spc="0" baseline="0">
                <a:gradFill>
                  <a:gsLst>
                    <a:gs pos="91000">
                      <a:schemeClr val="tx1"/>
                    </a:gs>
                    <a:gs pos="0">
                      <a:schemeClr val="tx1"/>
                    </a:gs>
                  </a:gsLst>
                  <a:lin ang="5400000" scaled="0"/>
                </a:gradFill>
                <a:latin typeface="+mn-lt"/>
              </a:defRPr>
            </a:lvl1pPr>
          </a:lstStyle>
          <a:p>
            <a:pPr lvl="0"/>
            <a:r>
              <a:rPr lang="en-US" dirty="0"/>
              <a:t>Speaker name</a:t>
            </a:r>
          </a:p>
        </p:txBody>
      </p:sp>
      <p:pic>
        <p:nvPicPr>
          <p:cNvPr id="7" name="MS logo white - EMF"/>
          <p:cNvPicPr>
            <a:picLocks noChangeAspect="1"/>
          </p:cNvPicPr>
          <p:nvPr userDrawn="1"/>
        </p:nvPicPr>
        <p:blipFill>
          <a:blip r:embed="rId2"/>
          <a:stretch>
            <a:fillRect/>
          </a:stretch>
        </p:blipFill>
        <p:spPr bwMode="black">
          <a:xfrm>
            <a:off x="345488" y="479425"/>
            <a:ext cx="1450281" cy="310896"/>
          </a:xfrm>
          <a:prstGeom prst="rect">
            <a:avLst/>
          </a:prstGeom>
        </p:spPr>
      </p:pic>
    </p:spTree>
    <p:extLst>
      <p:ext uri="{BB962C8B-B14F-4D97-AF65-F5344CB8AC3E}">
        <p14:creationId xmlns:p14="http://schemas.microsoft.com/office/powerpoint/2010/main" val="1008543682"/>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slow" p14:dur="3400">
        <p14:reveal/>
      </p:transition>
    </mc:Choice>
    <mc:Fallback xmlns="">
      <p:transition spd="slow">
        <p:fade/>
      </p:transition>
    </mc:Fallback>
  </mc:AlternateContent>
</p:sldLayout>
</file>

<file path=ppt/slideLayouts/slideLayout220.xml><?xml version="1.0" encoding="utf-8"?>
<p:sldLayout xmlns:a="http://schemas.openxmlformats.org/drawingml/2006/main" xmlns:r="http://schemas.openxmlformats.org/officeDocument/2006/relationships" xmlns:p="http://schemas.openxmlformats.org/presentationml/2006/main" preserve="1" userDrawn="1">
  <p:cSld name="Color Block Header on Left &amp; Text on Right ">
    <p:spTree>
      <p:nvGrpSpPr>
        <p:cNvPr id="1" name=""/>
        <p:cNvGrpSpPr/>
        <p:nvPr/>
      </p:nvGrpSpPr>
      <p:grpSpPr>
        <a:xfrm>
          <a:off x="0" y="0"/>
          <a:ext cx="0" cy="0"/>
          <a:chOff x="0" y="0"/>
          <a:chExt cx="0" cy="0"/>
        </a:xfrm>
      </p:grpSpPr>
      <p:sp>
        <p:nvSpPr>
          <p:cNvPr id="2" name="Rectangle 1"/>
          <p:cNvSpPr/>
          <p:nvPr userDrawn="1"/>
        </p:nvSpPr>
        <p:spPr bwMode="white">
          <a:xfrm>
            <a:off x="-7288" y="0"/>
            <a:ext cx="4580681" cy="6994525"/>
          </a:xfrm>
          <a:prstGeom prst="rect">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34975" tIns="34975" rIns="34975" bIns="34975" numCol="1" spcCol="0" rtlCol="0" fromWordArt="0" anchor="ctr" anchorCtr="0" forceAA="0" compatLnSpc="1">
            <a:prstTxWarp prst="textNoShape">
              <a:avLst/>
            </a:prstTxWarp>
            <a:noAutofit/>
          </a:bodyPr>
          <a:lstStyle/>
          <a:p>
            <a:pPr algn="ctr" defTabSz="699286" fontAlgn="base">
              <a:spcBef>
                <a:spcPct val="0"/>
              </a:spcBef>
              <a:spcAft>
                <a:spcPct val="0"/>
              </a:spcAft>
            </a:pPr>
            <a:endParaRPr lang="en-US" sz="1683" dirty="0">
              <a:gradFill>
                <a:gsLst>
                  <a:gs pos="0">
                    <a:srgbClr val="FFFFFF"/>
                  </a:gs>
                  <a:gs pos="100000">
                    <a:srgbClr val="FFFFFF"/>
                  </a:gs>
                </a:gsLst>
                <a:lin ang="5400000" scaled="0"/>
              </a:gradFill>
              <a:ea typeface="Segoe UI" pitchFamily="34" charset="0"/>
              <a:cs typeface="Segoe UI" pitchFamily="34" charset="0"/>
            </a:endParaRPr>
          </a:p>
        </p:txBody>
      </p:sp>
      <p:sp>
        <p:nvSpPr>
          <p:cNvPr id="3" name="Text Placeholder 2"/>
          <p:cNvSpPr>
            <a:spLocks noGrp="1"/>
          </p:cNvSpPr>
          <p:nvPr>
            <p:ph type="body" idx="1" hasCustomPrompt="1"/>
          </p:nvPr>
        </p:nvSpPr>
        <p:spPr>
          <a:xfrm>
            <a:off x="398425" y="1476623"/>
            <a:ext cx="4003693" cy="1695079"/>
          </a:xfrm>
          <a:prstGeom prst="rect">
            <a:avLst/>
          </a:prstGeom>
        </p:spPr>
        <p:txBody>
          <a:bodyPr>
            <a:noAutofit/>
          </a:bodyPr>
          <a:lstStyle>
            <a:lvl1pPr marL="0" indent="0">
              <a:buNone/>
              <a:defRPr sz="3060" b="0" cap="none" baseline="0">
                <a:gradFill>
                  <a:gsLst>
                    <a:gs pos="100000">
                      <a:schemeClr val="bg1"/>
                    </a:gs>
                    <a:gs pos="0">
                      <a:schemeClr val="bg1"/>
                    </a:gs>
                  </a:gsLst>
                  <a:lin ang="5400000" scaled="0"/>
                </a:gradFill>
                <a:latin typeface="+mj-lt"/>
              </a:defRPr>
            </a:lvl1pPr>
            <a:lvl2pPr marL="466262" indent="0">
              <a:buNone/>
              <a:defRPr sz="2066" b="1"/>
            </a:lvl2pPr>
            <a:lvl3pPr marL="932525" indent="0">
              <a:buNone/>
              <a:defRPr sz="1836" b="1"/>
            </a:lvl3pPr>
            <a:lvl4pPr marL="1398787" indent="0">
              <a:buNone/>
              <a:defRPr sz="1607" b="1"/>
            </a:lvl4pPr>
            <a:lvl5pPr marL="1865049" indent="0">
              <a:buNone/>
              <a:defRPr sz="1607" b="1"/>
            </a:lvl5pPr>
            <a:lvl6pPr marL="2331312" indent="0">
              <a:buNone/>
              <a:defRPr sz="1607" b="1"/>
            </a:lvl6pPr>
            <a:lvl7pPr marL="2797574" indent="0">
              <a:buNone/>
              <a:defRPr sz="1607" b="1"/>
            </a:lvl7pPr>
            <a:lvl8pPr marL="3263837" indent="0">
              <a:buNone/>
              <a:defRPr sz="1607" b="1"/>
            </a:lvl8pPr>
            <a:lvl9pPr marL="3730099" indent="0">
              <a:buNone/>
              <a:defRPr sz="1607" b="1"/>
            </a:lvl9pPr>
          </a:lstStyle>
          <a:p>
            <a:pPr lvl="0"/>
            <a:r>
              <a:rPr lang="en-US" dirty="0"/>
              <a:t>Click to edit Master text styles.</a:t>
            </a:r>
          </a:p>
        </p:txBody>
      </p:sp>
      <p:sp>
        <p:nvSpPr>
          <p:cNvPr id="6" name="Content Placeholder 5"/>
          <p:cNvSpPr>
            <a:spLocks noGrp="1"/>
          </p:cNvSpPr>
          <p:nvPr>
            <p:ph sz="quarter" idx="4"/>
          </p:nvPr>
        </p:nvSpPr>
        <p:spPr>
          <a:xfrm>
            <a:off x="4735006" y="1715388"/>
            <a:ext cx="4196777" cy="339016"/>
          </a:xfrm>
          <a:prstGeom prst="rect">
            <a:avLst/>
          </a:prstGeom>
        </p:spPr>
        <p:txBody>
          <a:bodyPr>
            <a:noAutofit/>
          </a:bodyPr>
          <a:lstStyle>
            <a:lvl1pPr marL="0" indent="0">
              <a:spcBef>
                <a:spcPts val="918"/>
              </a:spcBef>
              <a:buNone/>
              <a:defRPr lang="en-US" sz="1530" kern="1200" spc="0" dirty="0" smtClean="0">
                <a:gradFill>
                  <a:gsLst>
                    <a:gs pos="100000">
                      <a:schemeClr val="bg2"/>
                    </a:gs>
                    <a:gs pos="0">
                      <a:schemeClr val="bg2"/>
                    </a:gs>
                  </a:gsLst>
                  <a:lin ang="5400000" scaled="0"/>
                </a:gradFill>
                <a:latin typeface="+mn-lt"/>
                <a:ea typeface="+mn-ea"/>
                <a:cs typeface="Segoe UI" pitchFamily="34" charset="0"/>
              </a:defRPr>
            </a:lvl1pPr>
            <a:lvl2pPr marL="699394" indent="-291414">
              <a:defRPr lang="en-US" sz="1607" kern="1200" dirty="0" smtClean="0">
                <a:solidFill>
                  <a:schemeClr val="bg2">
                    <a:lumMod val="50000"/>
                  </a:schemeClr>
                </a:solidFill>
                <a:latin typeface="+mn-lt"/>
                <a:ea typeface="+mn-ea"/>
                <a:cs typeface="Arial" pitchFamily="34" charset="0"/>
              </a:defRPr>
            </a:lvl2pPr>
            <a:lvl3pPr marL="699394" indent="-174848">
              <a:defRPr lang="en-US" sz="1454" kern="1200" dirty="0" smtClean="0">
                <a:solidFill>
                  <a:schemeClr val="bg2">
                    <a:lumMod val="50000"/>
                  </a:schemeClr>
                </a:solidFill>
                <a:latin typeface="+mn-lt"/>
                <a:ea typeface="+mn-ea"/>
                <a:cs typeface="Arial" pitchFamily="34" charset="0"/>
              </a:defRPr>
            </a:lvl3pPr>
            <a:lvl4pPr marL="932525" indent="-174848">
              <a:defRPr lang="en-US" sz="1224" kern="1200" dirty="0" smtClean="0">
                <a:solidFill>
                  <a:schemeClr val="bg2">
                    <a:lumMod val="50000"/>
                  </a:schemeClr>
                </a:solidFill>
                <a:latin typeface="+mn-lt"/>
                <a:ea typeface="+mn-ea"/>
                <a:cs typeface="Arial" pitchFamily="34" charset="0"/>
              </a:defRPr>
            </a:lvl4pPr>
            <a:lvl5pPr marL="1107373" indent="-174848">
              <a:defRPr lang="en-US" sz="1224" kern="1200" dirty="0">
                <a:solidFill>
                  <a:schemeClr val="bg2">
                    <a:lumMod val="50000"/>
                  </a:schemeClr>
                </a:solidFill>
                <a:latin typeface="+mn-lt"/>
                <a:ea typeface="+mn-ea"/>
                <a:cs typeface="Arial" pitchFamily="34" charset="0"/>
              </a:defRPr>
            </a:lvl5pPr>
            <a:lvl6pPr>
              <a:defRPr sz="1607"/>
            </a:lvl6pPr>
            <a:lvl7pPr>
              <a:defRPr sz="1607"/>
            </a:lvl7pPr>
            <a:lvl8pPr>
              <a:defRPr sz="1607"/>
            </a:lvl8pPr>
            <a:lvl9pPr>
              <a:defRPr sz="1607"/>
            </a:lvl9pPr>
          </a:lstStyle>
          <a:p>
            <a:pPr lvl="0"/>
            <a:r>
              <a:rPr lang="en-US"/>
              <a:t>Click to edit Master text styles</a:t>
            </a:r>
          </a:p>
        </p:txBody>
      </p:sp>
      <p:pic>
        <p:nvPicPr>
          <p:cNvPr id="8" name="Picture 7"/>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7789665" y="6141008"/>
            <a:ext cx="1349206" cy="830017"/>
          </a:xfrm>
          <a:prstGeom prst="rect">
            <a:avLst/>
          </a:prstGeom>
        </p:spPr>
      </p:pic>
    </p:spTree>
    <p:extLst>
      <p:ext uri="{BB962C8B-B14F-4D97-AF65-F5344CB8AC3E}">
        <p14:creationId xmlns:p14="http://schemas.microsoft.com/office/powerpoint/2010/main" val="2456754611"/>
      </p:ext>
    </p:extLst>
  </p:cSld>
  <p:clrMapOvr>
    <a:masterClrMapping/>
  </p:clrMapOvr>
</p:sldLayout>
</file>

<file path=ppt/slideLayouts/slideLayout221.xml><?xml version="1.0" encoding="utf-8"?>
<p:sldLayout xmlns:a="http://schemas.openxmlformats.org/drawingml/2006/main" xmlns:r="http://schemas.openxmlformats.org/officeDocument/2006/relationships" xmlns:p="http://schemas.openxmlformats.org/presentationml/2006/main" preserve="1" userDrawn="1">
  <p:cSld name="2_Color Block Header on Left &amp; Text on Right ">
    <p:spTree>
      <p:nvGrpSpPr>
        <p:cNvPr id="1" name=""/>
        <p:cNvGrpSpPr/>
        <p:nvPr/>
      </p:nvGrpSpPr>
      <p:grpSpPr>
        <a:xfrm>
          <a:off x="0" y="0"/>
          <a:ext cx="0" cy="0"/>
          <a:chOff x="0" y="0"/>
          <a:chExt cx="0" cy="0"/>
        </a:xfrm>
      </p:grpSpPr>
      <p:sp>
        <p:nvSpPr>
          <p:cNvPr id="2" name="Rectangle 1"/>
          <p:cNvSpPr/>
          <p:nvPr userDrawn="1"/>
        </p:nvSpPr>
        <p:spPr bwMode="white">
          <a:xfrm>
            <a:off x="-7288" y="0"/>
            <a:ext cx="4580681" cy="6994525"/>
          </a:xfrm>
          <a:prstGeom prst="rect">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34975" tIns="34975" rIns="34975" bIns="34975" numCol="1" spcCol="0" rtlCol="0" fromWordArt="0" anchor="ctr" anchorCtr="0" forceAA="0" compatLnSpc="1">
            <a:prstTxWarp prst="textNoShape">
              <a:avLst/>
            </a:prstTxWarp>
            <a:noAutofit/>
          </a:bodyPr>
          <a:lstStyle/>
          <a:p>
            <a:pPr algn="ctr" defTabSz="699286" fontAlgn="base">
              <a:spcBef>
                <a:spcPct val="0"/>
              </a:spcBef>
              <a:spcAft>
                <a:spcPct val="0"/>
              </a:spcAft>
            </a:pPr>
            <a:endParaRPr lang="en-US" sz="1683" dirty="0">
              <a:gradFill>
                <a:gsLst>
                  <a:gs pos="0">
                    <a:srgbClr val="FFFFFF"/>
                  </a:gs>
                  <a:gs pos="100000">
                    <a:srgbClr val="FFFFFF"/>
                  </a:gs>
                </a:gsLst>
                <a:lin ang="5400000" scaled="0"/>
              </a:gradFill>
              <a:ea typeface="Segoe UI" pitchFamily="34" charset="0"/>
              <a:cs typeface="Segoe UI" pitchFamily="34" charset="0"/>
            </a:endParaRPr>
          </a:p>
        </p:txBody>
      </p:sp>
      <p:sp>
        <p:nvSpPr>
          <p:cNvPr id="3" name="Text Placeholder 2"/>
          <p:cNvSpPr>
            <a:spLocks noGrp="1"/>
          </p:cNvSpPr>
          <p:nvPr>
            <p:ph type="body" idx="1" hasCustomPrompt="1"/>
          </p:nvPr>
        </p:nvSpPr>
        <p:spPr>
          <a:xfrm>
            <a:off x="398425" y="1476623"/>
            <a:ext cx="4003693" cy="1695079"/>
          </a:xfrm>
          <a:prstGeom prst="rect">
            <a:avLst/>
          </a:prstGeom>
        </p:spPr>
        <p:txBody>
          <a:bodyPr>
            <a:noAutofit/>
          </a:bodyPr>
          <a:lstStyle>
            <a:lvl1pPr marL="0" indent="0">
              <a:buNone/>
              <a:defRPr sz="3060" b="0" cap="none" baseline="0">
                <a:gradFill>
                  <a:gsLst>
                    <a:gs pos="100000">
                      <a:schemeClr val="bg1"/>
                    </a:gs>
                    <a:gs pos="0">
                      <a:schemeClr val="bg1"/>
                    </a:gs>
                  </a:gsLst>
                  <a:lin ang="5400000" scaled="0"/>
                </a:gradFill>
                <a:latin typeface="+mj-lt"/>
              </a:defRPr>
            </a:lvl1pPr>
            <a:lvl2pPr marL="466262" indent="0">
              <a:buNone/>
              <a:defRPr sz="2066" b="1"/>
            </a:lvl2pPr>
            <a:lvl3pPr marL="932525" indent="0">
              <a:buNone/>
              <a:defRPr sz="1836" b="1"/>
            </a:lvl3pPr>
            <a:lvl4pPr marL="1398787" indent="0">
              <a:buNone/>
              <a:defRPr sz="1607" b="1"/>
            </a:lvl4pPr>
            <a:lvl5pPr marL="1865049" indent="0">
              <a:buNone/>
              <a:defRPr sz="1607" b="1"/>
            </a:lvl5pPr>
            <a:lvl6pPr marL="2331312" indent="0">
              <a:buNone/>
              <a:defRPr sz="1607" b="1"/>
            </a:lvl6pPr>
            <a:lvl7pPr marL="2797574" indent="0">
              <a:buNone/>
              <a:defRPr sz="1607" b="1"/>
            </a:lvl7pPr>
            <a:lvl8pPr marL="3263837" indent="0">
              <a:buNone/>
              <a:defRPr sz="1607" b="1"/>
            </a:lvl8pPr>
            <a:lvl9pPr marL="3730099" indent="0">
              <a:buNone/>
              <a:defRPr sz="1607" b="1"/>
            </a:lvl9pPr>
          </a:lstStyle>
          <a:p>
            <a:pPr lvl="0"/>
            <a:r>
              <a:rPr lang="en-US" dirty="0"/>
              <a:t>Click to edit Master text styles.</a:t>
            </a:r>
          </a:p>
        </p:txBody>
      </p:sp>
      <p:sp>
        <p:nvSpPr>
          <p:cNvPr id="6" name="Content Placeholder 5"/>
          <p:cNvSpPr>
            <a:spLocks noGrp="1"/>
          </p:cNvSpPr>
          <p:nvPr>
            <p:ph sz="quarter" idx="4"/>
          </p:nvPr>
        </p:nvSpPr>
        <p:spPr>
          <a:xfrm>
            <a:off x="4735006" y="1715388"/>
            <a:ext cx="4196777" cy="339016"/>
          </a:xfrm>
          <a:prstGeom prst="rect">
            <a:avLst/>
          </a:prstGeom>
        </p:spPr>
        <p:txBody>
          <a:bodyPr>
            <a:noAutofit/>
          </a:bodyPr>
          <a:lstStyle>
            <a:lvl1pPr marL="0" indent="0">
              <a:spcBef>
                <a:spcPts val="918"/>
              </a:spcBef>
              <a:buNone/>
              <a:defRPr lang="en-US" sz="1530" kern="1200" spc="0" dirty="0" smtClean="0">
                <a:gradFill>
                  <a:gsLst>
                    <a:gs pos="100000">
                      <a:schemeClr val="bg2"/>
                    </a:gs>
                    <a:gs pos="0">
                      <a:schemeClr val="bg2"/>
                    </a:gs>
                  </a:gsLst>
                  <a:lin ang="5400000" scaled="0"/>
                </a:gradFill>
                <a:latin typeface="+mn-lt"/>
                <a:ea typeface="+mn-ea"/>
                <a:cs typeface="Segoe UI" pitchFamily="34" charset="0"/>
              </a:defRPr>
            </a:lvl1pPr>
            <a:lvl2pPr marL="699394" indent="-291414">
              <a:defRPr lang="en-US" sz="1607" kern="1200" dirty="0" smtClean="0">
                <a:solidFill>
                  <a:schemeClr val="bg2">
                    <a:lumMod val="50000"/>
                  </a:schemeClr>
                </a:solidFill>
                <a:latin typeface="+mn-lt"/>
                <a:ea typeface="+mn-ea"/>
                <a:cs typeface="Arial" pitchFamily="34" charset="0"/>
              </a:defRPr>
            </a:lvl2pPr>
            <a:lvl3pPr marL="699394" indent="-174848">
              <a:defRPr lang="en-US" sz="1454" kern="1200" dirty="0" smtClean="0">
                <a:solidFill>
                  <a:schemeClr val="bg2">
                    <a:lumMod val="50000"/>
                  </a:schemeClr>
                </a:solidFill>
                <a:latin typeface="+mn-lt"/>
                <a:ea typeface="+mn-ea"/>
                <a:cs typeface="Arial" pitchFamily="34" charset="0"/>
              </a:defRPr>
            </a:lvl3pPr>
            <a:lvl4pPr marL="932525" indent="-174848">
              <a:defRPr lang="en-US" sz="1224" kern="1200" dirty="0" smtClean="0">
                <a:solidFill>
                  <a:schemeClr val="bg2">
                    <a:lumMod val="50000"/>
                  </a:schemeClr>
                </a:solidFill>
                <a:latin typeface="+mn-lt"/>
                <a:ea typeface="+mn-ea"/>
                <a:cs typeface="Arial" pitchFamily="34" charset="0"/>
              </a:defRPr>
            </a:lvl4pPr>
            <a:lvl5pPr marL="1107373" indent="-174848">
              <a:defRPr lang="en-US" sz="1224" kern="1200" dirty="0">
                <a:solidFill>
                  <a:schemeClr val="bg2">
                    <a:lumMod val="50000"/>
                  </a:schemeClr>
                </a:solidFill>
                <a:latin typeface="+mn-lt"/>
                <a:ea typeface="+mn-ea"/>
                <a:cs typeface="Arial" pitchFamily="34" charset="0"/>
              </a:defRPr>
            </a:lvl5pPr>
            <a:lvl6pPr>
              <a:defRPr sz="1607"/>
            </a:lvl6pPr>
            <a:lvl7pPr>
              <a:defRPr sz="1607"/>
            </a:lvl7pPr>
            <a:lvl8pPr>
              <a:defRPr sz="1607"/>
            </a:lvl8pPr>
            <a:lvl9pPr>
              <a:defRPr sz="1607"/>
            </a:lvl9pPr>
          </a:lstStyle>
          <a:p>
            <a:pPr lvl="0"/>
            <a:r>
              <a:rPr lang="en-US"/>
              <a:t>Click to edit Master text styles</a:t>
            </a:r>
          </a:p>
        </p:txBody>
      </p:sp>
      <p:pic>
        <p:nvPicPr>
          <p:cNvPr id="7" name="Picture 6"/>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7566226" y="6221788"/>
            <a:ext cx="1656282" cy="764735"/>
          </a:xfrm>
          <a:prstGeom prst="rect">
            <a:avLst/>
          </a:prstGeom>
        </p:spPr>
      </p:pic>
    </p:spTree>
    <p:extLst>
      <p:ext uri="{BB962C8B-B14F-4D97-AF65-F5344CB8AC3E}">
        <p14:creationId xmlns:p14="http://schemas.microsoft.com/office/powerpoint/2010/main" val="3088078854"/>
      </p:ext>
    </p:extLst>
  </p:cSld>
  <p:clrMapOvr>
    <a:masterClrMapping/>
  </p:clrMapOvr>
</p:sldLayout>
</file>

<file path=ppt/slideLayouts/slideLayout222.xml><?xml version="1.0" encoding="utf-8"?>
<p:sldLayout xmlns:a="http://schemas.openxmlformats.org/drawingml/2006/main" xmlns:r="http://schemas.openxmlformats.org/officeDocument/2006/relationships" xmlns:p="http://schemas.openxmlformats.org/presentationml/2006/main" preserve="1" userDrawn="1">
  <p:cSld name="1_Color Block Header on Left &amp; Text on Right ">
    <p:spTree>
      <p:nvGrpSpPr>
        <p:cNvPr id="1" name=""/>
        <p:cNvGrpSpPr/>
        <p:nvPr/>
      </p:nvGrpSpPr>
      <p:grpSpPr>
        <a:xfrm>
          <a:off x="0" y="0"/>
          <a:ext cx="0" cy="0"/>
          <a:chOff x="0" y="0"/>
          <a:chExt cx="0" cy="0"/>
        </a:xfrm>
      </p:grpSpPr>
      <p:sp>
        <p:nvSpPr>
          <p:cNvPr id="2" name="Rectangle 1"/>
          <p:cNvSpPr/>
          <p:nvPr userDrawn="1"/>
        </p:nvSpPr>
        <p:spPr bwMode="white">
          <a:xfrm>
            <a:off x="-7288" y="0"/>
            <a:ext cx="4580681" cy="6994525"/>
          </a:xfrm>
          <a:prstGeom prst="rect">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34975" tIns="34975" rIns="34975" bIns="34975" numCol="1" spcCol="0" rtlCol="0" fromWordArt="0" anchor="ctr" anchorCtr="0" forceAA="0" compatLnSpc="1">
            <a:prstTxWarp prst="textNoShape">
              <a:avLst/>
            </a:prstTxWarp>
            <a:noAutofit/>
          </a:bodyPr>
          <a:lstStyle/>
          <a:p>
            <a:pPr algn="ctr" defTabSz="699286" fontAlgn="base">
              <a:spcBef>
                <a:spcPct val="0"/>
              </a:spcBef>
              <a:spcAft>
                <a:spcPct val="0"/>
              </a:spcAft>
            </a:pPr>
            <a:endParaRPr lang="en-US" sz="1683" dirty="0">
              <a:gradFill>
                <a:gsLst>
                  <a:gs pos="0">
                    <a:srgbClr val="FFFFFF"/>
                  </a:gs>
                  <a:gs pos="100000">
                    <a:srgbClr val="FFFFFF"/>
                  </a:gs>
                </a:gsLst>
                <a:lin ang="5400000" scaled="0"/>
              </a:gradFill>
              <a:ea typeface="Segoe UI" pitchFamily="34" charset="0"/>
              <a:cs typeface="Segoe UI" pitchFamily="34" charset="0"/>
            </a:endParaRPr>
          </a:p>
        </p:txBody>
      </p:sp>
      <p:sp>
        <p:nvSpPr>
          <p:cNvPr id="3" name="Text Placeholder 2"/>
          <p:cNvSpPr>
            <a:spLocks noGrp="1"/>
          </p:cNvSpPr>
          <p:nvPr>
            <p:ph type="body" idx="1" hasCustomPrompt="1"/>
          </p:nvPr>
        </p:nvSpPr>
        <p:spPr>
          <a:xfrm>
            <a:off x="398425" y="1476623"/>
            <a:ext cx="4003693" cy="1695079"/>
          </a:xfrm>
          <a:prstGeom prst="rect">
            <a:avLst/>
          </a:prstGeom>
        </p:spPr>
        <p:txBody>
          <a:bodyPr>
            <a:noAutofit/>
          </a:bodyPr>
          <a:lstStyle>
            <a:lvl1pPr marL="0" indent="0">
              <a:buNone/>
              <a:defRPr sz="3060" b="0" cap="none" baseline="0">
                <a:gradFill>
                  <a:gsLst>
                    <a:gs pos="100000">
                      <a:schemeClr val="bg1"/>
                    </a:gs>
                    <a:gs pos="0">
                      <a:schemeClr val="bg1"/>
                    </a:gs>
                  </a:gsLst>
                  <a:lin ang="5400000" scaled="0"/>
                </a:gradFill>
                <a:latin typeface="+mj-lt"/>
              </a:defRPr>
            </a:lvl1pPr>
            <a:lvl2pPr marL="466262" indent="0">
              <a:buNone/>
              <a:defRPr sz="2066" b="1"/>
            </a:lvl2pPr>
            <a:lvl3pPr marL="932525" indent="0">
              <a:buNone/>
              <a:defRPr sz="1836" b="1"/>
            </a:lvl3pPr>
            <a:lvl4pPr marL="1398787" indent="0">
              <a:buNone/>
              <a:defRPr sz="1607" b="1"/>
            </a:lvl4pPr>
            <a:lvl5pPr marL="1865049" indent="0">
              <a:buNone/>
              <a:defRPr sz="1607" b="1"/>
            </a:lvl5pPr>
            <a:lvl6pPr marL="2331312" indent="0">
              <a:buNone/>
              <a:defRPr sz="1607" b="1"/>
            </a:lvl6pPr>
            <a:lvl7pPr marL="2797574" indent="0">
              <a:buNone/>
              <a:defRPr sz="1607" b="1"/>
            </a:lvl7pPr>
            <a:lvl8pPr marL="3263837" indent="0">
              <a:buNone/>
              <a:defRPr sz="1607" b="1"/>
            </a:lvl8pPr>
            <a:lvl9pPr marL="3730099" indent="0">
              <a:buNone/>
              <a:defRPr sz="1607" b="1"/>
            </a:lvl9pPr>
          </a:lstStyle>
          <a:p>
            <a:pPr lvl="0"/>
            <a:r>
              <a:rPr lang="en-US" dirty="0"/>
              <a:t>Click to edit Master text styles.</a:t>
            </a:r>
          </a:p>
        </p:txBody>
      </p:sp>
      <p:sp>
        <p:nvSpPr>
          <p:cNvPr id="6" name="Content Placeholder 5"/>
          <p:cNvSpPr>
            <a:spLocks noGrp="1"/>
          </p:cNvSpPr>
          <p:nvPr>
            <p:ph sz="quarter" idx="4"/>
          </p:nvPr>
        </p:nvSpPr>
        <p:spPr>
          <a:xfrm>
            <a:off x="4735006" y="1715388"/>
            <a:ext cx="4196777" cy="339016"/>
          </a:xfrm>
          <a:prstGeom prst="rect">
            <a:avLst/>
          </a:prstGeom>
        </p:spPr>
        <p:txBody>
          <a:bodyPr>
            <a:noAutofit/>
          </a:bodyPr>
          <a:lstStyle>
            <a:lvl1pPr marL="0" indent="0">
              <a:spcBef>
                <a:spcPts val="918"/>
              </a:spcBef>
              <a:buNone/>
              <a:defRPr lang="en-US" sz="1530" kern="1200" spc="0" dirty="0" smtClean="0">
                <a:gradFill>
                  <a:gsLst>
                    <a:gs pos="100000">
                      <a:schemeClr val="bg2"/>
                    </a:gs>
                    <a:gs pos="0">
                      <a:schemeClr val="bg2"/>
                    </a:gs>
                  </a:gsLst>
                  <a:lin ang="5400000" scaled="0"/>
                </a:gradFill>
                <a:latin typeface="+mn-lt"/>
                <a:ea typeface="+mn-ea"/>
                <a:cs typeface="Segoe UI" pitchFamily="34" charset="0"/>
              </a:defRPr>
            </a:lvl1pPr>
            <a:lvl2pPr marL="699394" indent="-291414">
              <a:defRPr lang="en-US" sz="1607" kern="1200" dirty="0" smtClean="0">
                <a:solidFill>
                  <a:schemeClr val="bg2">
                    <a:lumMod val="50000"/>
                  </a:schemeClr>
                </a:solidFill>
                <a:latin typeface="+mn-lt"/>
                <a:ea typeface="+mn-ea"/>
                <a:cs typeface="Arial" pitchFamily="34" charset="0"/>
              </a:defRPr>
            </a:lvl2pPr>
            <a:lvl3pPr marL="699394" indent="-174848">
              <a:defRPr lang="en-US" sz="1454" kern="1200" dirty="0" smtClean="0">
                <a:solidFill>
                  <a:schemeClr val="bg2">
                    <a:lumMod val="50000"/>
                  </a:schemeClr>
                </a:solidFill>
                <a:latin typeface="+mn-lt"/>
                <a:ea typeface="+mn-ea"/>
                <a:cs typeface="Arial" pitchFamily="34" charset="0"/>
              </a:defRPr>
            </a:lvl3pPr>
            <a:lvl4pPr marL="932525" indent="-174848">
              <a:defRPr lang="en-US" sz="1224" kern="1200" dirty="0" smtClean="0">
                <a:solidFill>
                  <a:schemeClr val="bg2">
                    <a:lumMod val="50000"/>
                  </a:schemeClr>
                </a:solidFill>
                <a:latin typeface="+mn-lt"/>
                <a:ea typeface="+mn-ea"/>
                <a:cs typeface="Arial" pitchFamily="34" charset="0"/>
              </a:defRPr>
            </a:lvl4pPr>
            <a:lvl5pPr marL="1107373" indent="-174848">
              <a:defRPr lang="en-US" sz="1224" kern="1200" dirty="0">
                <a:solidFill>
                  <a:schemeClr val="bg2">
                    <a:lumMod val="50000"/>
                  </a:schemeClr>
                </a:solidFill>
                <a:latin typeface="+mn-lt"/>
                <a:ea typeface="+mn-ea"/>
                <a:cs typeface="Arial" pitchFamily="34" charset="0"/>
              </a:defRPr>
            </a:lvl5pPr>
            <a:lvl6pPr>
              <a:defRPr sz="1607"/>
            </a:lvl6pPr>
            <a:lvl7pPr>
              <a:defRPr sz="1607"/>
            </a:lvl7pPr>
            <a:lvl8pPr>
              <a:defRPr sz="1607"/>
            </a:lvl8pPr>
            <a:lvl9pPr>
              <a:defRPr sz="1607"/>
            </a:lvl9pPr>
          </a:lstStyle>
          <a:p>
            <a:pPr lvl="0"/>
            <a:r>
              <a:rPr lang="en-US"/>
              <a:t>Click to edit Master text styles</a:t>
            </a:r>
          </a:p>
        </p:txBody>
      </p:sp>
    </p:spTree>
    <p:extLst>
      <p:ext uri="{BB962C8B-B14F-4D97-AF65-F5344CB8AC3E}">
        <p14:creationId xmlns:p14="http://schemas.microsoft.com/office/powerpoint/2010/main" val="2251522637"/>
      </p:ext>
    </p:extLst>
  </p:cSld>
  <p:clrMapOvr>
    <a:masterClrMapping/>
  </p:clrMapOvr>
</p:sldLayout>
</file>

<file path=ppt/slideLayouts/slideLayout223.xml><?xml version="1.0" encoding="utf-8"?>
<p:sldLayout xmlns:a="http://schemas.openxmlformats.org/drawingml/2006/main" xmlns:r="http://schemas.openxmlformats.org/officeDocument/2006/relationships" xmlns:p="http://schemas.openxmlformats.org/presentationml/2006/main" preserve="1" userDrawn="1">
  <p:cSld name="1_Color Block text w/Photo on Right">
    <p:spTree>
      <p:nvGrpSpPr>
        <p:cNvPr id="1" name=""/>
        <p:cNvGrpSpPr/>
        <p:nvPr/>
      </p:nvGrpSpPr>
      <p:grpSpPr>
        <a:xfrm>
          <a:off x="0" y="0"/>
          <a:ext cx="0" cy="0"/>
          <a:chOff x="0" y="0"/>
          <a:chExt cx="0" cy="0"/>
        </a:xfrm>
      </p:grpSpPr>
      <p:sp>
        <p:nvSpPr>
          <p:cNvPr id="7" name="Rectangle 6"/>
          <p:cNvSpPr/>
          <p:nvPr userDrawn="1"/>
        </p:nvSpPr>
        <p:spPr bwMode="white">
          <a:xfrm>
            <a:off x="1" y="0"/>
            <a:ext cx="4759244" cy="6994525"/>
          </a:xfrm>
          <a:prstGeom prst="rect">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34975" tIns="34975" rIns="34975" bIns="34975" numCol="1" spcCol="0" rtlCol="0" fromWordArt="0" anchor="ctr" anchorCtr="0" forceAA="0" compatLnSpc="1">
            <a:prstTxWarp prst="textNoShape">
              <a:avLst/>
            </a:prstTxWarp>
            <a:noAutofit/>
          </a:bodyPr>
          <a:lstStyle/>
          <a:p>
            <a:pPr algn="ctr" defTabSz="699286" fontAlgn="base">
              <a:spcBef>
                <a:spcPct val="0"/>
              </a:spcBef>
              <a:spcAft>
                <a:spcPct val="0"/>
              </a:spcAft>
            </a:pPr>
            <a:endParaRPr lang="en-US" sz="1683" dirty="0">
              <a:gradFill>
                <a:gsLst>
                  <a:gs pos="0">
                    <a:srgbClr val="FFFFFF"/>
                  </a:gs>
                  <a:gs pos="100000">
                    <a:srgbClr val="FFFFFF"/>
                  </a:gs>
                </a:gsLst>
                <a:lin ang="5400000" scaled="0"/>
              </a:gradFill>
              <a:ea typeface="Segoe UI" pitchFamily="34" charset="0"/>
              <a:cs typeface="Segoe UI" pitchFamily="34" charset="0"/>
            </a:endParaRPr>
          </a:p>
        </p:txBody>
      </p:sp>
      <p:sp>
        <p:nvSpPr>
          <p:cNvPr id="3" name="Text Placeholder 2"/>
          <p:cNvSpPr>
            <a:spLocks noGrp="1"/>
          </p:cNvSpPr>
          <p:nvPr>
            <p:ph type="body" idx="1" hasCustomPrompt="1"/>
          </p:nvPr>
        </p:nvSpPr>
        <p:spPr>
          <a:xfrm>
            <a:off x="398425" y="1476623"/>
            <a:ext cx="4157594" cy="1201902"/>
          </a:xfrm>
          <a:prstGeom prst="rect">
            <a:avLst/>
          </a:prstGeom>
        </p:spPr>
        <p:txBody>
          <a:bodyPr>
            <a:noAutofit/>
          </a:bodyPr>
          <a:lstStyle>
            <a:lvl1pPr marL="0" indent="0">
              <a:buNone/>
              <a:defRPr sz="3060" b="0" cap="none" baseline="0">
                <a:gradFill>
                  <a:gsLst>
                    <a:gs pos="100000">
                      <a:schemeClr val="bg1"/>
                    </a:gs>
                    <a:gs pos="0">
                      <a:schemeClr val="bg1"/>
                    </a:gs>
                  </a:gsLst>
                  <a:lin ang="5400000" scaled="0"/>
                </a:gradFill>
                <a:latin typeface="+mj-lt"/>
              </a:defRPr>
            </a:lvl1pPr>
            <a:lvl2pPr marL="466262" indent="0">
              <a:buNone/>
              <a:defRPr sz="2066" b="1"/>
            </a:lvl2pPr>
            <a:lvl3pPr marL="932525" indent="0">
              <a:buNone/>
              <a:defRPr sz="1836" b="1"/>
            </a:lvl3pPr>
            <a:lvl4pPr marL="1398787" indent="0">
              <a:buNone/>
              <a:defRPr sz="1607" b="1"/>
            </a:lvl4pPr>
            <a:lvl5pPr marL="1865049" indent="0">
              <a:buNone/>
              <a:defRPr sz="1607" b="1"/>
            </a:lvl5pPr>
            <a:lvl6pPr marL="2331312" indent="0">
              <a:buNone/>
              <a:defRPr sz="1607" b="1"/>
            </a:lvl6pPr>
            <a:lvl7pPr marL="2797574" indent="0">
              <a:buNone/>
              <a:defRPr sz="1607" b="1"/>
            </a:lvl7pPr>
            <a:lvl8pPr marL="3263837" indent="0">
              <a:buNone/>
              <a:defRPr sz="1607" b="1"/>
            </a:lvl8pPr>
            <a:lvl9pPr marL="3730099" indent="0">
              <a:buNone/>
              <a:defRPr sz="1607" b="1"/>
            </a:lvl9pPr>
          </a:lstStyle>
          <a:p>
            <a:pPr lvl="0"/>
            <a:r>
              <a:rPr lang="en-US" dirty="0"/>
              <a:t>Click to edit Master text styles.</a:t>
            </a:r>
          </a:p>
        </p:txBody>
      </p:sp>
      <p:sp>
        <p:nvSpPr>
          <p:cNvPr id="9" name="Content Placeholder 5"/>
          <p:cNvSpPr>
            <a:spLocks noGrp="1"/>
          </p:cNvSpPr>
          <p:nvPr>
            <p:ph sz="quarter" idx="13"/>
          </p:nvPr>
        </p:nvSpPr>
        <p:spPr>
          <a:xfrm>
            <a:off x="398426" y="2789431"/>
            <a:ext cx="4165729" cy="621530"/>
          </a:xfrm>
          <a:prstGeom prst="rect">
            <a:avLst/>
          </a:prstGeom>
        </p:spPr>
        <p:txBody>
          <a:bodyPr>
            <a:noAutofit/>
          </a:bodyPr>
          <a:lstStyle>
            <a:lvl1pPr marL="0" indent="0">
              <a:spcBef>
                <a:spcPts val="918"/>
              </a:spcBef>
              <a:buFont typeface="Arial" pitchFamily="34" charset="0"/>
              <a:buNone/>
              <a:defRPr lang="en-US" sz="1530" kern="1200" spc="0" dirty="0" smtClean="0">
                <a:gradFill>
                  <a:gsLst>
                    <a:gs pos="100000">
                      <a:schemeClr val="bg1"/>
                    </a:gs>
                    <a:gs pos="0">
                      <a:schemeClr val="bg1"/>
                    </a:gs>
                  </a:gsLst>
                  <a:lin ang="5400000" scaled="0"/>
                </a:gradFill>
                <a:latin typeface="+mn-lt"/>
                <a:ea typeface="+mn-ea"/>
                <a:cs typeface="Segoe UI" pitchFamily="34" charset="0"/>
              </a:defRPr>
            </a:lvl1pPr>
            <a:lvl2pPr marL="699394" indent="-291414">
              <a:defRPr lang="en-US" sz="1607" kern="1200" dirty="0" smtClean="0">
                <a:solidFill>
                  <a:schemeClr val="bg2">
                    <a:lumMod val="50000"/>
                  </a:schemeClr>
                </a:solidFill>
                <a:latin typeface="+mn-lt"/>
                <a:ea typeface="+mn-ea"/>
                <a:cs typeface="Arial" pitchFamily="34" charset="0"/>
              </a:defRPr>
            </a:lvl2pPr>
            <a:lvl3pPr marL="699394" indent="-174848">
              <a:defRPr lang="en-US" sz="1454" kern="1200" dirty="0" smtClean="0">
                <a:solidFill>
                  <a:schemeClr val="bg2">
                    <a:lumMod val="50000"/>
                  </a:schemeClr>
                </a:solidFill>
                <a:latin typeface="+mn-lt"/>
                <a:ea typeface="+mn-ea"/>
                <a:cs typeface="Arial" pitchFamily="34" charset="0"/>
              </a:defRPr>
            </a:lvl3pPr>
            <a:lvl4pPr marL="932525" indent="-174848">
              <a:defRPr lang="en-US" sz="1224" kern="1200" dirty="0" smtClean="0">
                <a:solidFill>
                  <a:schemeClr val="bg2">
                    <a:lumMod val="50000"/>
                  </a:schemeClr>
                </a:solidFill>
                <a:latin typeface="+mn-lt"/>
                <a:ea typeface="+mn-ea"/>
                <a:cs typeface="Arial" pitchFamily="34" charset="0"/>
              </a:defRPr>
            </a:lvl4pPr>
            <a:lvl5pPr marL="1107373" indent="-174848">
              <a:defRPr lang="en-US" sz="1224" kern="1200" dirty="0">
                <a:solidFill>
                  <a:schemeClr val="bg2">
                    <a:lumMod val="50000"/>
                  </a:schemeClr>
                </a:solidFill>
                <a:latin typeface="+mn-lt"/>
                <a:ea typeface="+mn-ea"/>
                <a:cs typeface="Arial" pitchFamily="34" charset="0"/>
              </a:defRPr>
            </a:lvl5pPr>
            <a:lvl6pPr>
              <a:defRPr sz="1607"/>
            </a:lvl6pPr>
            <a:lvl7pPr>
              <a:defRPr sz="1607"/>
            </a:lvl7pPr>
            <a:lvl8pPr>
              <a:defRPr sz="1607"/>
            </a:lvl8pPr>
            <a:lvl9pPr>
              <a:defRPr sz="1607"/>
            </a:lvl9pPr>
          </a:lstStyle>
          <a:p>
            <a:pPr lvl="0"/>
            <a:r>
              <a:rPr lang="en-US"/>
              <a:t>Click to edit Master text styles</a:t>
            </a:r>
          </a:p>
        </p:txBody>
      </p:sp>
    </p:spTree>
    <p:extLst>
      <p:ext uri="{BB962C8B-B14F-4D97-AF65-F5344CB8AC3E}">
        <p14:creationId xmlns:p14="http://schemas.microsoft.com/office/powerpoint/2010/main" val="1510893250"/>
      </p:ext>
    </p:extLst>
  </p:cSld>
  <p:clrMapOvr>
    <a:masterClrMapping/>
  </p:clrMapOvr>
</p:sldLayout>
</file>

<file path=ppt/slideLayouts/slideLayout224.xml><?xml version="1.0" encoding="utf-8"?>
<p:sldLayout xmlns:a="http://schemas.openxmlformats.org/drawingml/2006/main" xmlns:r="http://schemas.openxmlformats.org/officeDocument/2006/relationships" xmlns:p="http://schemas.openxmlformats.org/presentationml/2006/main" preserve="1" userDrawn="1">
  <p:cSld name="2_Color Block text w/Photo on Right">
    <p:spTree>
      <p:nvGrpSpPr>
        <p:cNvPr id="1" name=""/>
        <p:cNvGrpSpPr/>
        <p:nvPr/>
      </p:nvGrpSpPr>
      <p:grpSpPr>
        <a:xfrm>
          <a:off x="0" y="0"/>
          <a:ext cx="0" cy="0"/>
          <a:chOff x="0" y="0"/>
          <a:chExt cx="0" cy="0"/>
        </a:xfrm>
      </p:grpSpPr>
      <p:sp>
        <p:nvSpPr>
          <p:cNvPr id="7" name="Rectangle 6"/>
          <p:cNvSpPr/>
          <p:nvPr userDrawn="1"/>
        </p:nvSpPr>
        <p:spPr bwMode="white">
          <a:xfrm>
            <a:off x="1" y="0"/>
            <a:ext cx="4759244" cy="6994525"/>
          </a:xfrm>
          <a:prstGeom prst="rect">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34975" tIns="34975" rIns="34975" bIns="34975" numCol="1" spcCol="0" rtlCol="0" fromWordArt="0" anchor="ctr" anchorCtr="0" forceAA="0" compatLnSpc="1">
            <a:prstTxWarp prst="textNoShape">
              <a:avLst/>
            </a:prstTxWarp>
            <a:noAutofit/>
          </a:bodyPr>
          <a:lstStyle/>
          <a:p>
            <a:pPr algn="ctr" defTabSz="699286" fontAlgn="base">
              <a:spcBef>
                <a:spcPct val="0"/>
              </a:spcBef>
              <a:spcAft>
                <a:spcPct val="0"/>
              </a:spcAft>
            </a:pPr>
            <a:endParaRPr lang="en-US" sz="1683" dirty="0">
              <a:gradFill>
                <a:gsLst>
                  <a:gs pos="0">
                    <a:srgbClr val="FFFFFF"/>
                  </a:gs>
                  <a:gs pos="100000">
                    <a:srgbClr val="FFFFFF"/>
                  </a:gs>
                </a:gsLst>
                <a:lin ang="5400000" scaled="0"/>
              </a:gradFill>
              <a:ea typeface="Segoe UI" pitchFamily="34" charset="0"/>
              <a:cs typeface="Segoe UI" pitchFamily="34" charset="0"/>
            </a:endParaRPr>
          </a:p>
        </p:txBody>
      </p:sp>
      <p:sp>
        <p:nvSpPr>
          <p:cNvPr id="3" name="Text Placeholder 2"/>
          <p:cNvSpPr>
            <a:spLocks noGrp="1"/>
          </p:cNvSpPr>
          <p:nvPr>
            <p:ph type="body" idx="1" hasCustomPrompt="1"/>
          </p:nvPr>
        </p:nvSpPr>
        <p:spPr>
          <a:xfrm>
            <a:off x="398425" y="1476623"/>
            <a:ext cx="4157594" cy="1201902"/>
          </a:xfrm>
          <a:prstGeom prst="rect">
            <a:avLst/>
          </a:prstGeom>
        </p:spPr>
        <p:txBody>
          <a:bodyPr>
            <a:noAutofit/>
          </a:bodyPr>
          <a:lstStyle>
            <a:lvl1pPr marL="0" indent="0">
              <a:buNone/>
              <a:defRPr sz="3060" b="0" cap="none" baseline="0">
                <a:gradFill>
                  <a:gsLst>
                    <a:gs pos="100000">
                      <a:schemeClr val="bg1"/>
                    </a:gs>
                    <a:gs pos="0">
                      <a:schemeClr val="bg1"/>
                    </a:gs>
                  </a:gsLst>
                  <a:lin ang="5400000" scaled="0"/>
                </a:gradFill>
                <a:latin typeface="+mj-lt"/>
              </a:defRPr>
            </a:lvl1pPr>
            <a:lvl2pPr marL="466262" indent="0">
              <a:buNone/>
              <a:defRPr sz="2066" b="1"/>
            </a:lvl2pPr>
            <a:lvl3pPr marL="932525" indent="0">
              <a:buNone/>
              <a:defRPr sz="1836" b="1"/>
            </a:lvl3pPr>
            <a:lvl4pPr marL="1398787" indent="0">
              <a:buNone/>
              <a:defRPr sz="1607" b="1"/>
            </a:lvl4pPr>
            <a:lvl5pPr marL="1865049" indent="0">
              <a:buNone/>
              <a:defRPr sz="1607" b="1"/>
            </a:lvl5pPr>
            <a:lvl6pPr marL="2331312" indent="0">
              <a:buNone/>
              <a:defRPr sz="1607" b="1"/>
            </a:lvl6pPr>
            <a:lvl7pPr marL="2797574" indent="0">
              <a:buNone/>
              <a:defRPr sz="1607" b="1"/>
            </a:lvl7pPr>
            <a:lvl8pPr marL="3263837" indent="0">
              <a:buNone/>
              <a:defRPr sz="1607" b="1"/>
            </a:lvl8pPr>
            <a:lvl9pPr marL="3730099" indent="0">
              <a:buNone/>
              <a:defRPr sz="1607" b="1"/>
            </a:lvl9pPr>
          </a:lstStyle>
          <a:p>
            <a:pPr lvl="0"/>
            <a:r>
              <a:rPr lang="en-US" dirty="0"/>
              <a:t>Click to edit Master text styles.</a:t>
            </a:r>
          </a:p>
        </p:txBody>
      </p:sp>
      <p:sp>
        <p:nvSpPr>
          <p:cNvPr id="9" name="Content Placeholder 5"/>
          <p:cNvSpPr>
            <a:spLocks noGrp="1"/>
          </p:cNvSpPr>
          <p:nvPr>
            <p:ph sz="quarter" idx="13"/>
          </p:nvPr>
        </p:nvSpPr>
        <p:spPr>
          <a:xfrm>
            <a:off x="398426" y="2789431"/>
            <a:ext cx="4165729" cy="621530"/>
          </a:xfrm>
          <a:prstGeom prst="rect">
            <a:avLst/>
          </a:prstGeom>
        </p:spPr>
        <p:txBody>
          <a:bodyPr>
            <a:noAutofit/>
          </a:bodyPr>
          <a:lstStyle>
            <a:lvl1pPr marL="0" indent="0">
              <a:spcBef>
                <a:spcPts val="918"/>
              </a:spcBef>
              <a:buFont typeface="Arial" pitchFamily="34" charset="0"/>
              <a:buNone/>
              <a:defRPr lang="en-US" sz="1530" kern="1200" spc="0" dirty="0" smtClean="0">
                <a:gradFill>
                  <a:gsLst>
                    <a:gs pos="100000">
                      <a:schemeClr val="bg1"/>
                    </a:gs>
                    <a:gs pos="0">
                      <a:schemeClr val="bg1"/>
                    </a:gs>
                  </a:gsLst>
                  <a:lin ang="5400000" scaled="0"/>
                </a:gradFill>
                <a:latin typeface="+mn-lt"/>
                <a:ea typeface="+mn-ea"/>
                <a:cs typeface="Segoe UI" pitchFamily="34" charset="0"/>
              </a:defRPr>
            </a:lvl1pPr>
            <a:lvl2pPr marL="699394" indent="-291414">
              <a:defRPr lang="en-US" sz="1607" kern="1200" dirty="0" smtClean="0">
                <a:solidFill>
                  <a:schemeClr val="bg2">
                    <a:lumMod val="50000"/>
                  </a:schemeClr>
                </a:solidFill>
                <a:latin typeface="+mn-lt"/>
                <a:ea typeface="+mn-ea"/>
                <a:cs typeface="Arial" pitchFamily="34" charset="0"/>
              </a:defRPr>
            </a:lvl2pPr>
            <a:lvl3pPr marL="699394" indent="-174848">
              <a:defRPr lang="en-US" sz="1454" kern="1200" dirty="0" smtClean="0">
                <a:solidFill>
                  <a:schemeClr val="bg2">
                    <a:lumMod val="50000"/>
                  </a:schemeClr>
                </a:solidFill>
                <a:latin typeface="+mn-lt"/>
                <a:ea typeface="+mn-ea"/>
                <a:cs typeface="Arial" pitchFamily="34" charset="0"/>
              </a:defRPr>
            </a:lvl3pPr>
            <a:lvl4pPr marL="932525" indent="-174848">
              <a:defRPr lang="en-US" sz="1224" kern="1200" dirty="0" smtClean="0">
                <a:solidFill>
                  <a:schemeClr val="bg2">
                    <a:lumMod val="50000"/>
                  </a:schemeClr>
                </a:solidFill>
                <a:latin typeface="+mn-lt"/>
                <a:ea typeface="+mn-ea"/>
                <a:cs typeface="Arial" pitchFamily="34" charset="0"/>
              </a:defRPr>
            </a:lvl4pPr>
            <a:lvl5pPr marL="1107373" indent="-174848">
              <a:defRPr lang="en-US" sz="1224" kern="1200" dirty="0">
                <a:solidFill>
                  <a:schemeClr val="bg2">
                    <a:lumMod val="50000"/>
                  </a:schemeClr>
                </a:solidFill>
                <a:latin typeface="+mn-lt"/>
                <a:ea typeface="+mn-ea"/>
                <a:cs typeface="Arial" pitchFamily="34" charset="0"/>
              </a:defRPr>
            </a:lvl5pPr>
            <a:lvl6pPr>
              <a:defRPr sz="1607"/>
            </a:lvl6pPr>
            <a:lvl7pPr>
              <a:defRPr sz="1607"/>
            </a:lvl7pPr>
            <a:lvl8pPr>
              <a:defRPr sz="1607"/>
            </a:lvl8pPr>
            <a:lvl9pPr>
              <a:defRPr sz="1607"/>
            </a:lvl9pPr>
          </a:lstStyle>
          <a:p>
            <a:pPr lvl="0"/>
            <a:r>
              <a:rPr lang="en-US"/>
              <a:t>Click to edit Master text styles</a:t>
            </a:r>
          </a:p>
        </p:txBody>
      </p:sp>
      <p:pic>
        <p:nvPicPr>
          <p:cNvPr id="5" name="Picture 4"/>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7789665" y="6141008"/>
            <a:ext cx="1349206" cy="830017"/>
          </a:xfrm>
          <a:prstGeom prst="rect">
            <a:avLst/>
          </a:prstGeom>
        </p:spPr>
      </p:pic>
    </p:spTree>
    <p:extLst>
      <p:ext uri="{BB962C8B-B14F-4D97-AF65-F5344CB8AC3E}">
        <p14:creationId xmlns:p14="http://schemas.microsoft.com/office/powerpoint/2010/main" val="2844574696"/>
      </p:ext>
    </p:extLst>
  </p:cSld>
  <p:clrMapOvr>
    <a:masterClrMapping/>
  </p:clrMapOvr>
</p:sldLayout>
</file>

<file path=ppt/slideLayouts/slideLayout225.xml><?xml version="1.0" encoding="utf-8"?>
<p:sldLayout xmlns:a="http://schemas.openxmlformats.org/drawingml/2006/main" xmlns:r="http://schemas.openxmlformats.org/officeDocument/2006/relationships" xmlns:p="http://schemas.openxmlformats.org/presentationml/2006/main" preserve="1" userDrawn="1">
  <p:cSld name="Color Block text w/Photo on Left">
    <p:spTree>
      <p:nvGrpSpPr>
        <p:cNvPr id="1" name=""/>
        <p:cNvGrpSpPr/>
        <p:nvPr/>
      </p:nvGrpSpPr>
      <p:grpSpPr>
        <a:xfrm>
          <a:off x="0" y="0"/>
          <a:ext cx="0" cy="0"/>
          <a:chOff x="0" y="0"/>
          <a:chExt cx="0" cy="0"/>
        </a:xfrm>
      </p:grpSpPr>
      <p:sp>
        <p:nvSpPr>
          <p:cNvPr id="7" name="Rectangle 6"/>
          <p:cNvSpPr/>
          <p:nvPr userDrawn="1"/>
        </p:nvSpPr>
        <p:spPr bwMode="white">
          <a:xfrm>
            <a:off x="4566105" y="0"/>
            <a:ext cx="4760458" cy="6994525"/>
          </a:xfrm>
          <a:prstGeom prst="rect">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34975" tIns="34975" rIns="34975" bIns="34975" numCol="1" spcCol="0" rtlCol="0" fromWordArt="0" anchor="ctr" anchorCtr="0" forceAA="0" compatLnSpc="1">
            <a:prstTxWarp prst="textNoShape">
              <a:avLst/>
            </a:prstTxWarp>
            <a:noAutofit/>
          </a:bodyPr>
          <a:lstStyle/>
          <a:p>
            <a:pPr algn="ctr" defTabSz="699286" fontAlgn="base">
              <a:spcBef>
                <a:spcPct val="0"/>
              </a:spcBef>
              <a:spcAft>
                <a:spcPct val="0"/>
              </a:spcAft>
            </a:pPr>
            <a:endParaRPr lang="en-US" sz="1683" dirty="0">
              <a:gradFill>
                <a:gsLst>
                  <a:gs pos="0">
                    <a:srgbClr val="FFFFFF"/>
                  </a:gs>
                  <a:gs pos="100000">
                    <a:srgbClr val="FFFFFF"/>
                  </a:gs>
                </a:gsLst>
                <a:lin ang="5400000" scaled="0"/>
              </a:gradFill>
              <a:ea typeface="Segoe UI" pitchFamily="34" charset="0"/>
              <a:cs typeface="Segoe UI" pitchFamily="34" charset="0"/>
            </a:endParaRPr>
          </a:p>
        </p:txBody>
      </p:sp>
      <p:sp>
        <p:nvSpPr>
          <p:cNvPr id="3" name="Text Placeholder 2"/>
          <p:cNvSpPr>
            <a:spLocks noGrp="1"/>
          </p:cNvSpPr>
          <p:nvPr>
            <p:ph type="body" idx="1" hasCustomPrompt="1"/>
          </p:nvPr>
        </p:nvSpPr>
        <p:spPr>
          <a:xfrm>
            <a:off x="4757916" y="1476623"/>
            <a:ext cx="4157594" cy="1201902"/>
          </a:xfrm>
          <a:prstGeom prst="rect">
            <a:avLst/>
          </a:prstGeom>
        </p:spPr>
        <p:txBody>
          <a:bodyPr>
            <a:noAutofit/>
          </a:bodyPr>
          <a:lstStyle>
            <a:lvl1pPr marL="0" indent="0">
              <a:buNone/>
              <a:defRPr sz="3060" b="0" cap="none" baseline="0">
                <a:gradFill>
                  <a:gsLst>
                    <a:gs pos="100000">
                      <a:schemeClr val="bg1"/>
                    </a:gs>
                    <a:gs pos="0">
                      <a:schemeClr val="bg1"/>
                    </a:gs>
                  </a:gsLst>
                  <a:lin ang="5400000" scaled="0"/>
                </a:gradFill>
                <a:latin typeface="+mj-lt"/>
              </a:defRPr>
            </a:lvl1pPr>
            <a:lvl2pPr marL="466262" indent="0">
              <a:buNone/>
              <a:defRPr sz="2066" b="1"/>
            </a:lvl2pPr>
            <a:lvl3pPr marL="932525" indent="0">
              <a:buNone/>
              <a:defRPr sz="1836" b="1"/>
            </a:lvl3pPr>
            <a:lvl4pPr marL="1398787" indent="0">
              <a:buNone/>
              <a:defRPr sz="1607" b="1"/>
            </a:lvl4pPr>
            <a:lvl5pPr marL="1865049" indent="0">
              <a:buNone/>
              <a:defRPr sz="1607" b="1"/>
            </a:lvl5pPr>
            <a:lvl6pPr marL="2331312" indent="0">
              <a:buNone/>
              <a:defRPr sz="1607" b="1"/>
            </a:lvl6pPr>
            <a:lvl7pPr marL="2797574" indent="0">
              <a:buNone/>
              <a:defRPr sz="1607" b="1"/>
            </a:lvl7pPr>
            <a:lvl8pPr marL="3263837" indent="0">
              <a:buNone/>
              <a:defRPr sz="1607" b="1"/>
            </a:lvl8pPr>
            <a:lvl9pPr marL="3730099" indent="0">
              <a:buNone/>
              <a:defRPr sz="1607" b="1"/>
            </a:lvl9pPr>
          </a:lstStyle>
          <a:p>
            <a:pPr lvl="0"/>
            <a:r>
              <a:rPr lang="en-US" dirty="0"/>
              <a:t>Click to edit Master text styles.</a:t>
            </a:r>
          </a:p>
        </p:txBody>
      </p:sp>
      <p:sp>
        <p:nvSpPr>
          <p:cNvPr id="9" name="Content Placeholder 5"/>
          <p:cNvSpPr>
            <a:spLocks noGrp="1"/>
          </p:cNvSpPr>
          <p:nvPr>
            <p:ph sz="quarter" idx="13"/>
          </p:nvPr>
        </p:nvSpPr>
        <p:spPr>
          <a:xfrm>
            <a:off x="4757917" y="2789431"/>
            <a:ext cx="4165729" cy="621530"/>
          </a:xfrm>
          <a:prstGeom prst="rect">
            <a:avLst/>
          </a:prstGeom>
        </p:spPr>
        <p:txBody>
          <a:bodyPr>
            <a:noAutofit/>
          </a:bodyPr>
          <a:lstStyle>
            <a:lvl1pPr marL="0" indent="0">
              <a:spcBef>
                <a:spcPts val="918"/>
              </a:spcBef>
              <a:buFont typeface="Arial" pitchFamily="34" charset="0"/>
              <a:buNone/>
              <a:defRPr lang="en-US" sz="1530" kern="1200" spc="0" dirty="0" smtClean="0">
                <a:gradFill>
                  <a:gsLst>
                    <a:gs pos="100000">
                      <a:schemeClr val="bg1"/>
                    </a:gs>
                    <a:gs pos="0">
                      <a:schemeClr val="bg1"/>
                    </a:gs>
                  </a:gsLst>
                  <a:lin ang="5400000" scaled="0"/>
                </a:gradFill>
                <a:latin typeface="+mn-lt"/>
                <a:ea typeface="+mn-ea"/>
                <a:cs typeface="Segoe UI" pitchFamily="34" charset="0"/>
              </a:defRPr>
            </a:lvl1pPr>
            <a:lvl2pPr marL="699394" indent="-291414">
              <a:defRPr lang="en-US" sz="1607" kern="1200" dirty="0" smtClean="0">
                <a:solidFill>
                  <a:schemeClr val="bg2">
                    <a:lumMod val="50000"/>
                  </a:schemeClr>
                </a:solidFill>
                <a:latin typeface="+mn-lt"/>
                <a:ea typeface="+mn-ea"/>
                <a:cs typeface="Arial" pitchFamily="34" charset="0"/>
              </a:defRPr>
            </a:lvl2pPr>
            <a:lvl3pPr marL="699394" indent="-174848">
              <a:defRPr lang="en-US" sz="1454" kern="1200" dirty="0" smtClean="0">
                <a:solidFill>
                  <a:schemeClr val="bg2">
                    <a:lumMod val="50000"/>
                  </a:schemeClr>
                </a:solidFill>
                <a:latin typeface="+mn-lt"/>
                <a:ea typeface="+mn-ea"/>
                <a:cs typeface="Arial" pitchFamily="34" charset="0"/>
              </a:defRPr>
            </a:lvl3pPr>
            <a:lvl4pPr marL="932525" indent="-174848">
              <a:defRPr lang="en-US" sz="1224" kern="1200" dirty="0" smtClean="0">
                <a:solidFill>
                  <a:schemeClr val="bg2">
                    <a:lumMod val="50000"/>
                  </a:schemeClr>
                </a:solidFill>
                <a:latin typeface="+mn-lt"/>
                <a:ea typeface="+mn-ea"/>
                <a:cs typeface="Arial" pitchFamily="34" charset="0"/>
              </a:defRPr>
            </a:lvl4pPr>
            <a:lvl5pPr marL="1107373" indent="-174848">
              <a:defRPr lang="en-US" sz="1224" kern="1200" dirty="0">
                <a:solidFill>
                  <a:schemeClr val="bg2">
                    <a:lumMod val="50000"/>
                  </a:schemeClr>
                </a:solidFill>
                <a:latin typeface="+mn-lt"/>
                <a:ea typeface="+mn-ea"/>
                <a:cs typeface="Arial" pitchFamily="34" charset="0"/>
              </a:defRPr>
            </a:lvl5pPr>
            <a:lvl6pPr>
              <a:defRPr sz="1607"/>
            </a:lvl6pPr>
            <a:lvl7pPr>
              <a:defRPr sz="1607"/>
            </a:lvl7pPr>
            <a:lvl8pPr>
              <a:defRPr sz="1607"/>
            </a:lvl8pPr>
            <a:lvl9pPr>
              <a:defRPr sz="1607"/>
            </a:lvl9pPr>
          </a:lstStyle>
          <a:p>
            <a:pPr lvl="0"/>
            <a:r>
              <a:rPr lang="en-US"/>
              <a:t>Click to edit Master text styles</a:t>
            </a:r>
          </a:p>
        </p:txBody>
      </p:sp>
      <p:sp>
        <p:nvSpPr>
          <p:cNvPr id="4" name="Picture Placeholder 3"/>
          <p:cNvSpPr>
            <a:spLocks noGrp="1"/>
          </p:cNvSpPr>
          <p:nvPr>
            <p:ph type="pic" sz="quarter" idx="14" hasCustomPrompt="1"/>
          </p:nvPr>
        </p:nvSpPr>
        <p:spPr>
          <a:xfrm>
            <a:off x="0" y="0"/>
            <a:ext cx="4575822" cy="6994525"/>
          </a:xfrm>
        </p:spPr>
        <p:txBody>
          <a:bodyPr lIns="182880" anchor="ctr"/>
          <a:lstStyle>
            <a:lvl1pPr marL="0" indent="0" algn="l">
              <a:buNone/>
              <a:defRPr/>
            </a:lvl1pPr>
          </a:lstStyle>
          <a:p>
            <a:r>
              <a:rPr lang="en-US" dirty="0"/>
              <a:t>Click to insert photo.</a:t>
            </a:r>
          </a:p>
        </p:txBody>
      </p:sp>
    </p:spTree>
    <p:extLst>
      <p:ext uri="{BB962C8B-B14F-4D97-AF65-F5344CB8AC3E}">
        <p14:creationId xmlns:p14="http://schemas.microsoft.com/office/powerpoint/2010/main" val="2762279343"/>
      </p:ext>
    </p:extLst>
  </p:cSld>
  <p:clrMapOvr>
    <a:masterClrMapping/>
  </p:clrMapOvr>
</p:sldLayout>
</file>

<file path=ppt/slideLayouts/slideLayout226.xml><?xml version="1.0" encoding="utf-8"?>
<p:sldLayout xmlns:a="http://schemas.openxmlformats.org/drawingml/2006/main" xmlns:r="http://schemas.openxmlformats.org/officeDocument/2006/relationships" xmlns:p="http://schemas.openxmlformats.org/presentationml/2006/main" preserve="1">
  <p:cSld name="Color Block Quote ">
    <p:spTree>
      <p:nvGrpSpPr>
        <p:cNvPr id="1" name=""/>
        <p:cNvGrpSpPr/>
        <p:nvPr/>
      </p:nvGrpSpPr>
      <p:grpSpPr>
        <a:xfrm>
          <a:off x="0" y="0"/>
          <a:ext cx="0" cy="0"/>
          <a:chOff x="0" y="0"/>
          <a:chExt cx="0" cy="0"/>
        </a:xfrm>
      </p:grpSpPr>
      <p:sp>
        <p:nvSpPr>
          <p:cNvPr id="2" name="Rectangle 1"/>
          <p:cNvSpPr/>
          <p:nvPr userDrawn="1"/>
        </p:nvSpPr>
        <p:spPr bwMode="white">
          <a:xfrm>
            <a:off x="1" y="874315"/>
            <a:ext cx="9326563" cy="5226465"/>
          </a:xfrm>
          <a:prstGeom prst="rect">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34975" tIns="34975" rIns="34975" bIns="34975" numCol="1" spcCol="0" rtlCol="0" fromWordArt="0" anchor="ctr" anchorCtr="0" forceAA="0" compatLnSpc="1">
            <a:prstTxWarp prst="textNoShape">
              <a:avLst/>
            </a:prstTxWarp>
            <a:noAutofit/>
          </a:bodyPr>
          <a:lstStyle/>
          <a:p>
            <a:pPr algn="ctr" defTabSz="699286" fontAlgn="base">
              <a:spcBef>
                <a:spcPct val="0"/>
              </a:spcBef>
              <a:spcAft>
                <a:spcPct val="0"/>
              </a:spcAft>
            </a:pPr>
            <a:endParaRPr lang="en-US" sz="1683" dirty="0">
              <a:gradFill>
                <a:gsLst>
                  <a:gs pos="0">
                    <a:srgbClr val="FFFFFF"/>
                  </a:gs>
                  <a:gs pos="100000">
                    <a:srgbClr val="FFFFFF"/>
                  </a:gs>
                </a:gsLst>
                <a:lin ang="5400000" scaled="0"/>
              </a:gradFill>
              <a:ea typeface="Segoe UI" pitchFamily="34" charset="0"/>
              <a:cs typeface="Segoe UI" pitchFamily="34" charset="0"/>
            </a:endParaRPr>
          </a:p>
        </p:txBody>
      </p:sp>
      <p:sp>
        <p:nvSpPr>
          <p:cNvPr id="5" name="Content Placeholder 4"/>
          <p:cNvSpPr>
            <a:spLocks noGrp="1"/>
          </p:cNvSpPr>
          <p:nvPr>
            <p:ph sz="quarter" idx="11" hasCustomPrompt="1"/>
          </p:nvPr>
        </p:nvSpPr>
        <p:spPr>
          <a:xfrm>
            <a:off x="398426" y="1385090"/>
            <a:ext cx="8533356" cy="2920069"/>
          </a:xfrm>
          <a:prstGeom prst="rect">
            <a:avLst/>
          </a:prstGeom>
        </p:spPr>
        <p:txBody>
          <a:bodyPr>
            <a:normAutofit/>
          </a:bodyPr>
          <a:lstStyle>
            <a:lvl1pPr marL="0" indent="0">
              <a:lnSpc>
                <a:spcPct val="90000"/>
              </a:lnSpc>
              <a:buNone/>
              <a:defRPr sz="4896">
                <a:gradFill>
                  <a:gsLst>
                    <a:gs pos="100000">
                      <a:schemeClr val="bg1"/>
                    </a:gs>
                    <a:gs pos="0">
                      <a:schemeClr val="bg1"/>
                    </a:gs>
                  </a:gsLst>
                  <a:lin ang="5400000" scaled="0"/>
                </a:gradFill>
                <a:latin typeface="+mj-lt"/>
              </a:defRPr>
            </a:lvl1pPr>
            <a:lvl2pPr>
              <a:defRPr sz="4896">
                <a:solidFill>
                  <a:schemeClr val="tx2"/>
                </a:solidFill>
                <a:latin typeface="+mn-lt"/>
              </a:defRPr>
            </a:lvl2pPr>
          </a:lstStyle>
          <a:p>
            <a:pPr lvl="0"/>
            <a:r>
              <a:rPr lang="en-US" dirty="0"/>
              <a:t>“Click to edit Master text styles”</a:t>
            </a:r>
          </a:p>
        </p:txBody>
      </p:sp>
      <p:sp>
        <p:nvSpPr>
          <p:cNvPr id="10" name="Slide Number Placeholder 9"/>
          <p:cNvSpPr>
            <a:spLocks noGrp="1"/>
          </p:cNvSpPr>
          <p:nvPr>
            <p:ph type="sldNum" sz="quarter" idx="12"/>
          </p:nvPr>
        </p:nvSpPr>
        <p:spPr>
          <a:xfrm>
            <a:off x="398426" y="6526955"/>
            <a:ext cx="429022" cy="223825"/>
          </a:xfrm>
          <a:prstGeom prst="rect">
            <a:avLst/>
          </a:prstGeom>
        </p:spPr>
        <p:txBody>
          <a:bodyPr lIns="121899" tIns="60949" rIns="121899" bIns="60949" anchor="ctr"/>
          <a:lstStyle>
            <a:lvl1pPr algn="l">
              <a:defRPr sz="1224">
                <a:gradFill>
                  <a:gsLst>
                    <a:gs pos="100000">
                      <a:schemeClr val="bg2"/>
                    </a:gs>
                    <a:gs pos="0">
                      <a:schemeClr val="bg2"/>
                    </a:gs>
                  </a:gsLst>
                  <a:lin ang="5400000" scaled="0"/>
                </a:gradFill>
              </a:defRPr>
            </a:lvl1pPr>
          </a:lstStyle>
          <a:p>
            <a:fld id="{727B4C2D-45E2-4621-8491-2995EB46A674}" type="slidenum">
              <a:rPr lang="en-US" smtClean="0"/>
              <a:pPr/>
              <a:t>‹#›</a:t>
            </a:fld>
            <a:endParaRPr lang="en-US" dirty="0"/>
          </a:p>
        </p:txBody>
      </p:sp>
      <p:sp>
        <p:nvSpPr>
          <p:cNvPr id="11" name="Content Placeholder 4"/>
          <p:cNvSpPr>
            <a:spLocks noGrp="1"/>
          </p:cNvSpPr>
          <p:nvPr>
            <p:ph sz="quarter" idx="13"/>
          </p:nvPr>
        </p:nvSpPr>
        <p:spPr>
          <a:xfrm>
            <a:off x="398426" y="4429868"/>
            <a:ext cx="8533356" cy="480118"/>
          </a:xfrm>
          <a:prstGeom prst="rect">
            <a:avLst/>
          </a:prstGeom>
        </p:spPr>
        <p:txBody>
          <a:bodyPr>
            <a:normAutofit/>
          </a:bodyPr>
          <a:lstStyle>
            <a:lvl1pPr marL="0" indent="0">
              <a:lnSpc>
                <a:spcPct val="90000"/>
              </a:lnSpc>
              <a:buNone/>
              <a:defRPr sz="2754">
                <a:gradFill>
                  <a:gsLst>
                    <a:gs pos="100000">
                      <a:schemeClr val="bg1"/>
                    </a:gs>
                    <a:gs pos="0">
                      <a:schemeClr val="bg1"/>
                    </a:gs>
                  </a:gsLst>
                  <a:lin ang="5400000" scaled="0"/>
                </a:gradFill>
                <a:latin typeface="+mj-lt"/>
              </a:defRPr>
            </a:lvl1pPr>
            <a:lvl2pPr>
              <a:defRPr sz="4896">
                <a:solidFill>
                  <a:schemeClr val="tx2"/>
                </a:solidFill>
                <a:latin typeface="+mn-lt"/>
              </a:defRPr>
            </a:lvl2pPr>
          </a:lstStyle>
          <a:p>
            <a:pPr lvl="0"/>
            <a:r>
              <a:rPr lang="en-US"/>
              <a:t>Click to edit Master text styles</a:t>
            </a:r>
          </a:p>
        </p:txBody>
      </p:sp>
    </p:spTree>
    <p:extLst>
      <p:ext uri="{BB962C8B-B14F-4D97-AF65-F5344CB8AC3E}">
        <p14:creationId xmlns:p14="http://schemas.microsoft.com/office/powerpoint/2010/main" val="390108308"/>
      </p:ext>
    </p:extLst>
  </p:cSld>
  <p:clrMapOvr>
    <a:masterClrMapping/>
  </p:clrMapOvr>
</p:sldLayout>
</file>

<file path=ppt/slideLayouts/slideLayout22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gradFill>
                  <a:gsLst>
                    <a:gs pos="1250">
                      <a:schemeClr val="tx2"/>
                    </a:gs>
                    <a:gs pos="100000">
                      <a:schemeClr val="tx2"/>
                    </a:gs>
                  </a:gsLst>
                  <a:lin ang="5400000" scaled="0"/>
                </a:gradFill>
              </a:defRPr>
            </a:lvl1pPr>
          </a:lstStyle>
          <a:p>
            <a:r>
              <a:rPr lang="en-US"/>
              <a:t>Click to edit Master title style</a:t>
            </a:r>
            <a:endParaRPr lang="en-US" dirty="0"/>
          </a:p>
        </p:txBody>
      </p:sp>
      <p:sp>
        <p:nvSpPr>
          <p:cNvPr id="4" name="Slide Number Placeholder 9"/>
          <p:cNvSpPr>
            <a:spLocks noGrp="1"/>
          </p:cNvSpPr>
          <p:nvPr>
            <p:ph type="sldNum" sz="quarter" idx="12"/>
          </p:nvPr>
        </p:nvSpPr>
        <p:spPr>
          <a:xfrm>
            <a:off x="398426" y="6526955"/>
            <a:ext cx="429022" cy="223825"/>
          </a:xfrm>
          <a:prstGeom prst="rect">
            <a:avLst/>
          </a:prstGeom>
        </p:spPr>
        <p:txBody>
          <a:bodyPr lIns="121899" tIns="60949" rIns="121899" bIns="60949" anchor="ctr"/>
          <a:lstStyle>
            <a:lvl1pPr algn="l">
              <a:defRPr sz="1224">
                <a:gradFill>
                  <a:gsLst>
                    <a:gs pos="100000">
                      <a:schemeClr val="bg2"/>
                    </a:gs>
                    <a:gs pos="0">
                      <a:schemeClr val="bg2"/>
                    </a:gs>
                  </a:gsLst>
                  <a:lin ang="5400000" scaled="0"/>
                </a:gradFill>
              </a:defRPr>
            </a:lvl1pPr>
          </a:lstStyle>
          <a:p>
            <a:fld id="{727B4C2D-45E2-4621-8491-2995EB46A674}" type="slidenum">
              <a:rPr lang="en-US" smtClean="0"/>
              <a:pPr/>
              <a:t>‹#›</a:t>
            </a:fld>
            <a:endParaRPr lang="en-US" dirty="0"/>
          </a:p>
        </p:txBody>
      </p:sp>
      <p:pic>
        <p:nvPicPr>
          <p:cNvPr id="6" name="Picture 5"/>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7789665" y="6141008"/>
            <a:ext cx="1349206" cy="830017"/>
          </a:xfrm>
          <a:prstGeom prst="rect">
            <a:avLst/>
          </a:prstGeom>
        </p:spPr>
      </p:pic>
    </p:spTree>
    <p:extLst>
      <p:ext uri="{BB962C8B-B14F-4D97-AF65-F5344CB8AC3E}">
        <p14:creationId xmlns:p14="http://schemas.microsoft.com/office/powerpoint/2010/main" val="1826095515"/>
      </p:ext>
    </p:extLst>
  </p:cSld>
  <p:clrMapOvr>
    <a:masterClrMapping/>
  </p:clrMapOvr>
  <p:transition>
    <p:fade/>
  </p:transition>
</p:sldLayout>
</file>

<file path=ppt/slideLayouts/slideLayout228.xml><?xml version="1.0" encoding="utf-8"?>
<p:sldLayout xmlns:a="http://schemas.openxmlformats.org/drawingml/2006/main" xmlns:r="http://schemas.openxmlformats.org/officeDocument/2006/relationships" xmlns:p="http://schemas.openxmlformats.org/presentationml/2006/main" type="titleOnly" preserve="1">
  <p:cSld name="1_Title Only">
    <p:spTree>
      <p:nvGrpSpPr>
        <p:cNvPr id="1" name=""/>
        <p:cNvGrpSpPr/>
        <p:nvPr/>
      </p:nvGrpSpPr>
      <p:grpSpPr>
        <a:xfrm>
          <a:off x="0" y="0"/>
          <a:ext cx="0" cy="0"/>
          <a:chOff x="0" y="0"/>
          <a:chExt cx="0" cy="0"/>
        </a:xfrm>
      </p:grpSpPr>
      <p:sp>
        <p:nvSpPr>
          <p:cNvPr id="2" name="Title 1"/>
          <p:cNvSpPr>
            <a:spLocks noGrp="1"/>
          </p:cNvSpPr>
          <p:nvPr>
            <p:ph type="title"/>
          </p:nvPr>
        </p:nvSpPr>
        <p:spPr>
          <a:xfrm>
            <a:off x="397211" y="349728"/>
            <a:ext cx="8530927" cy="762786"/>
          </a:xfrm>
        </p:spPr>
        <p:txBody>
          <a:bodyPr/>
          <a:lstStyle>
            <a:lvl1pPr>
              <a:defRPr>
                <a:gradFill>
                  <a:gsLst>
                    <a:gs pos="1250">
                      <a:schemeClr val="tx2"/>
                    </a:gs>
                    <a:gs pos="100000">
                      <a:schemeClr val="tx2"/>
                    </a:gs>
                  </a:gsLst>
                  <a:lin ang="5400000" scaled="0"/>
                </a:gradFill>
              </a:defRPr>
            </a:lvl1pPr>
          </a:lstStyle>
          <a:p>
            <a:r>
              <a:rPr lang="en-US"/>
              <a:t>Click to edit Master title style</a:t>
            </a:r>
            <a:endParaRPr lang="en-US" dirty="0"/>
          </a:p>
        </p:txBody>
      </p:sp>
    </p:spTree>
    <p:extLst>
      <p:ext uri="{BB962C8B-B14F-4D97-AF65-F5344CB8AC3E}">
        <p14:creationId xmlns:p14="http://schemas.microsoft.com/office/powerpoint/2010/main" val="2833448013"/>
      </p:ext>
    </p:extLst>
  </p:cSld>
  <p:clrMapOvr>
    <a:masterClrMapping/>
  </p:clrMapOvr>
  <p:transition>
    <p:fade/>
  </p:transition>
</p:sldLayout>
</file>

<file path=ppt/slideLayouts/slideLayout229.xml><?xml version="1.0" encoding="utf-8"?>
<p:sldLayout xmlns:a="http://schemas.openxmlformats.org/drawingml/2006/main" xmlns:r="http://schemas.openxmlformats.org/officeDocument/2006/relationships" xmlns:p="http://schemas.openxmlformats.org/presentationml/2006/main" type="titleOnly" preserve="1">
  <p:cSld name="4_Title Only">
    <p:spTree>
      <p:nvGrpSpPr>
        <p:cNvPr id="1" name=""/>
        <p:cNvGrpSpPr/>
        <p:nvPr/>
      </p:nvGrpSpPr>
      <p:grpSpPr>
        <a:xfrm>
          <a:off x="0" y="0"/>
          <a:ext cx="0" cy="0"/>
          <a:chOff x="0" y="0"/>
          <a:chExt cx="0" cy="0"/>
        </a:xfrm>
      </p:grpSpPr>
      <p:pic>
        <p:nvPicPr>
          <p:cNvPr id="8194" name="Picture 2"/>
          <p:cNvPicPr>
            <a:picLocks noChangeAspect="1" noChangeArrowheads="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0" y="0"/>
            <a:ext cx="9328993" cy="6994525"/>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2" name="Title 1"/>
          <p:cNvSpPr>
            <a:spLocks noGrp="1"/>
          </p:cNvSpPr>
          <p:nvPr>
            <p:ph type="title"/>
          </p:nvPr>
        </p:nvSpPr>
        <p:spPr>
          <a:xfrm>
            <a:off x="397211" y="349728"/>
            <a:ext cx="8530927" cy="762786"/>
          </a:xfrm>
        </p:spPr>
        <p:txBody>
          <a:bodyPr/>
          <a:lstStyle>
            <a:lvl1pPr>
              <a:defRPr>
                <a:gradFill>
                  <a:gsLst>
                    <a:gs pos="1250">
                      <a:schemeClr val="tx2"/>
                    </a:gs>
                    <a:gs pos="100000">
                      <a:schemeClr val="tx2"/>
                    </a:gs>
                  </a:gsLst>
                  <a:lin ang="5400000" scaled="0"/>
                </a:gradFill>
              </a:defRPr>
            </a:lvl1pPr>
          </a:lstStyle>
          <a:p>
            <a:r>
              <a:rPr lang="en-US"/>
              <a:t>Click to edit Master title style</a:t>
            </a:r>
            <a:endParaRPr lang="en-US" dirty="0"/>
          </a:p>
        </p:txBody>
      </p:sp>
    </p:spTree>
    <p:extLst>
      <p:ext uri="{BB962C8B-B14F-4D97-AF65-F5344CB8AC3E}">
        <p14:creationId xmlns:p14="http://schemas.microsoft.com/office/powerpoint/2010/main" val="2764153942"/>
      </p:ext>
    </p:extLst>
  </p:cSld>
  <p:clrMapOvr>
    <a:masterClrMapping/>
  </p:clrMapOvr>
  <p:transition>
    <p:fade/>
  </p:transition>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userDrawn="1">
  <p:cSld name="Title square photo">
    <p:bg>
      <p:bgPr>
        <a:solidFill>
          <a:schemeClr val="accent1"/>
        </a:solidFill>
        <a:effectLst/>
      </p:bgPr>
    </p:bg>
    <p:spTree>
      <p:nvGrpSpPr>
        <p:cNvPr id="1" name=""/>
        <p:cNvGrpSpPr/>
        <p:nvPr/>
      </p:nvGrpSpPr>
      <p:grpSpPr>
        <a:xfrm>
          <a:off x="0" y="0"/>
          <a:ext cx="0" cy="0"/>
          <a:chOff x="0" y="0"/>
          <a:chExt cx="0" cy="0"/>
        </a:xfrm>
      </p:grpSpPr>
      <p:sp>
        <p:nvSpPr>
          <p:cNvPr id="9" name="Title 1"/>
          <p:cNvSpPr>
            <a:spLocks noGrp="1"/>
          </p:cNvSpPr>
          <p:nvPr>
            <p:ph type="title" hasCustomPrompt="1"/>
          </p:nvPr>
        </p:nvSpPr>
        <p:spPr bwMode="auto">
          <a:xfrm>
            <a:off x="182770" y="2125677"/>
            <a:ext cx="3657600" cy="1828800"/>
          </a:xfrm>
          <a:noFill/>
        </p:spPr>
        <p:txBody>
          <a:bodyPr lIns="146304" tIns="91440" rIns="146304" bIns="91440" anchor="t" anchorCtr="0"/>
          <a:lstStyle>
            <a:lvl1pPr>
              <a:defRPr sz="4800" spc="-100" baseline="0">
                <a:gradFill>
                  <a:gsLst>
                    <a:gs pos="74359">
                      <a:schemeClr val="tx1"/>
                    </a:gs>
                    <a:gs pos="57576">
                      <a:schemeClr val="tx1"/>
                    </a:gs>
                  </a:gsLst>
                  <a:lin ang="5400000" scaled="0"/>
                </a:gradFill>
              </a:defRPr>
            </a:lvl1pPr>
          </a:lstStyle>
          <a:p>
            <a:r>
              <a:rPr lang="en-US" dirty="0"/>
              <a:t>Presentation title</a:t>
            </a:r>
          </a:p>
        </p:txBody>
      </p:sp>
      <p:sp>
        <p:nvSpPr>
          <p:cNvPr id="3" name="Text Placeholder 2"/>
          <p:cNvSpPr>
            <a:spLocks noGrp="1"/>
          </p:cNvSpPr>
          <p:nvPr>
            <p:ph type="body" sz="quarter" idx="14" hasCustomPrompt="1"/>
          </p:nvPr>
        </p:nvSpPr>
        <p:spPr bwMode="auto">
          <a:xfrm>
            <a:off x="182770" y="3960957"/>
            <a:ext cx="3657600" cy="731528"/>
          </a:xfrm>
        </p:spPr>
        <p:txBody>
          <a:bodyPr lIns="164592" tIns="109728" rIns="164592" bIns="109728">
            <a:noAutofit/>
          </a:bodyPr>
          <a:lstStyle>
            <a:lvl1pPr marL="0" indent="0">
              <a:spcBef>
                <a:spcPts val="0"/>
              </a:spcBef>
              <a:buNone/>
              <a:defRPr lang="en-US" sz="2800" kern="1200" spc="0" baseline="0" dirty="0">
                <a:gradFill>
                  <a:gsLst>
                    <a:gs pos="91000">
                      <a:schemeClr val="tx1"/>
                    </a:gs>
                    <a:gs pos="0">
                      <a:schemeClr val="tx1"/>
                    </a:gs>
                  </a:gsLst>
                  <a:lin ang="5400000" scaled="0"/>
                </a:gradFill>
                <a:latin typeface="+mn-lt"/>
                <a:ea typeface="+mn-ea"/>
                <a:cs typeface="+mn-cs"/>
              </a:defRPr>
            </a:lvl1pPr>
          </a:lstStyle>
          <a:p>
            <a:pPr marL="0" marR="0" lvl="0" indent="0" algn="l" defTabSz="932664" rtl="0" eaLnBrk="1" fontAlgn="auto" latinLnBrk="0" hangingPunct="1">
              <a:lnSpc>
                <a:spcPct val="90000"/>
              </a:lnSpc>
              <a:spcBef>
                <a:spcPts val="0"/>
              </a:spcBef>
              <a:spcAft>
                <a:spcPts val="0"/>
              </a:spcAft>
              <a:buClrTx/>
              <a:buSzPct val="90000"/>
              <a:buFont typeface="Arial" pitchFamily="34" charset="0"/>
              <a:buNone/>
              <a:tabLst/>
            </a:pPr>
            <a:r>
              <a:rPr lang="en-US" dirty="0"/>
              <a:t>Speaker name</a:t>
            </a:r>
          </a:p>
        </p:txBody>
      </p:sp>
      <p:pic>
        <p:nvPicPr>
          <p:cNvPr id="8" name="MS logo white - EMF"/>
          <p:cNvPicPr>
            <a:picLocks noChangeAspect="1"/>
          </p:cNvPicPr>
          <p:nvPr userDrawn="1"/>
        </p:nvPicPr>
        <p:blipFill>
          <a:blip r:embed="rId2"/>
          <a:stretch>
            <a:fillRect/>
          </a:stretch>
        </p:blipFill>
        <p:spPr bwMode="black">
          <a:xfrm>
            <a:off x="345488" y="479425"/>
            <a:ext cx="1450281" cy="310896"/>
          </a:xfrm>
          <a:prstGeom prst="rect">
            <a:avLst/>
          </a:prstGeom>
        </p:spPr>
      </p:pic>
      <p:pic>
        <p:nvPicPr>
          <p:cNvPr id="7" name="Picture 6"/>
          <p:cNvPicPr>
            <a:picLocks noChangeAspect="1"/>
          </p:cNvPicPr>
          <p:nvPr userDrawn="1"/>
        </p:nvPicPr>
        <p:blipFill rotWithShape="1">
          <a:blip r:embed="rId3"/>
          <a:srcRect l="39425" t="13403" r="18387" b="2204"/>
          <a:stretch/>
        </p:blipFill>
        <p:spPr>
          <a:xfrm>
            <a:off x="4079874" y="0"/>
            <a:ext cx="5246689" cy="6995517"/>
          </a:xfrm>
          <a:prstGeom prst="rect">
            <a:avLst/>
          </a:prstGeom>
        </p:spPr>
      </p:pic>
    </p:spTree>
    <p:extLst>
      <p:ext uri="{BB962C8B-B14F-4D97-AF65-F5344CB8AC3E}">
        <p14:creationId xmlns:p14="http://schemas.microsoft.com/office/powerpoint/2010/main" val="1286451259"/>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mod="1">
    <p:ext uri="{DCECCB84-F9BA-43D5-87BE-67443E8EF086}">
      <p15:sldGuideLst xmlns:p15="http://schemas.microsoft.com/office/powerpoint/2012/main">
        <p15:guide id="1" pos="2570">
          <p15:clr>
            <a:srgbClr val="FBAE40"/>
          </p15:clr>
        </p15:guide>
      </p15:sldGuideLst>
    </p:ext>
  </p:extLst>
</p:sldLayout>
</file>

<file path=ppt/slideLayouts/slideLayout230.xml><?xml version="1.0" encoding="utf-8"?>
<p:sldLayout xmlns:a="http://schemas.openxmlformats.org/drawingml/2006/main" xmlns:r="http://schemas.openxmlformats.org/officeDocument/2006/relationships" xmlns:p="http://schemas.openxmlformats.org/presentationml/2006/main" type="titleOnly" preserve="1">
  <p:cSld name="2_Title Only">
    <p:bg>
      <p:bgRef idx="1001">
        <a:schemeClr val="bg2"/>
      </p:bgRef>
    </p:bg>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solidFill>
                  <a:schemeClr val="tx1"/>
                </a:solidFill>
              </a:defRPr>
            </a:lvl1pPr>
          </a:lstStyle>
          <a:p>
            <a:r>
              <a:rPr lang="en-US" dirty="0"/>
              <a:t>Click to edit Master title style</a:t>
            </a:r>
          </a:p>
        </p:txBody>
      </p:sp>
    </p:spTree>
    <p:extLst>
      <p:ext uri="{BB962C8B-B14F-4D97-AF65-F5344CB8AC3E}">
        <p14:creationId xmlns:p14="http://schemas.microsoft.com/office/powerpoint/2010/main" val="2483150894"/>
      </p:ext>
    </p:extLst>
  </p:cSld>
  <p:clrMapOvr>
    <a:overrideClrMapping bg1="dk1" tx1="lt1" bg2="dk2" tx2="lt2" accent1="accent1" accent2="accent2" accent3="accent3" accent4="accent4" accent5="accent5" accent6="accent6" hlink="hlink" folHlink="folHlink"/>
  </p:clrMapOvr>
  <p:transition>
    <p:fade/>
  </p:transition>
</p:sldLayout>
</file>

<file path=ppt/slideLayouts/slideLayout231.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1399378174"/>
      </p:ext>
    </p:extLst>
  </p:cSld>
  <p:clrMapOvr>
    <a:masterClrMapping/>
  </p:clrMapOvr>
  <p:transition>
    <p:fade/>
  </p:transition>
</p:sldLayout>
</file>

<file path=ppt/slideLayouts/slideLayout232.xml><?xml version="1.0" encoding="utf-8"?>
<p:sldLayout xmlns:a="http://schemas.openxmlformats.org/drawingml/2006/main" xmlns:r="http://schemas.openxmlformats.org/officeDocument/2006/relationships" xmlns:p="http://schemas.openxmlformats.org/presentationml/2006/main" preserve="1" userDrawn="1">
  <p:cSld name="Developer Code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lvl1pPr>
              <a:defRPr>
                <a:gradFill>
                  <a:gsLst>
                    <a:gs pos="1250">
                      <a:schemeClr val="tx2"/>
                    </a:gs>
                    <a:gs pos="100000">
                      <a:schemeClr val="tx2"/>
                    </a:gs>
                  </a:gsLst>
                  <a:lin ang="5400000" scaled="0"/>
                </a:gradFill>
              </a:defRPr>
            </a:lvl1pPr>
          </a:lstStyle>
          <a:p>
            <a:r>
              <a:rPr lang="en-US" dirty="0"/>
              <a:t>Slide for Developer Code</a:t>
            </a:r>
          </a:p>
        </p:txBody>
      </p:sp>
      <p:sp>
        <p:nvSpPr>
          <p:cNvPr id="3" name="Rectangle 2"/>
          <p:cNvSpPr/>
          <p:nvPr userDrawn="1"/>
        </p:nvSpPr>
        <p:spPr bwMode="hidden">
          <a:xfrm>
            <a:off x="1" y="1178952"/>
            <a:ext cx="9326563" cy="5815573"/>
          </a:xfrm>
          <a:prstGeom prst="rect">
            <a:avLst/>
          </a:prstGeom>
          <a:solidFill>
            <a:srgbClr val="FFFFFF"/>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34975" tIns="34975" rIns="34975" bIns="34975" numCol="1" spcCol="0" rtlCol="0" fromWordArt="0" anchor="ctr" anchorCtr="0" forceAA="0" compatLnSpc="1">
            <a:prstTxWarp prst="textNoShape">
              <a:avLst/>
            </a:prstTxWarp>
            <a:noAutofit/>
          </a:bodyPr>
          <a:lstStyle/>
          <a:p>
            <a:pPr algn="ctr" defTabSz="699286" fontAlgn="base">
              <a:spcBef>
                <a:spcPct val="0"/>
              </a:spcBef>
              <a:spcAft>
                <a:spcPct val="0"/>
              </a:spcAft>
            </a:pPr>
            <a:endParaRPr lang="en-US" sz="1377" dirty="0">
              <a:gradFill>
                <a:gsLst>
                  <a:gs pos="0">
                    <a:srgbClr val="FFFFFF"/>
                  </a:gs>
                  <a:gs pos="100000">
                    <a:srgbClr val="FFFFFF"/>
                  </a:gs>
                </a:gsLst>
                <a:lin ang="5400000" scaled="0"/>
              </a:gradFill>
              <a:ea typeface="Segoe UI" pitchFamily="34" charset="0"/>
              <a:cs typeface="Segoe UI" pitchFamily="34" charset="0"/>
            </a:endParaRPr>
          </a:p>
        </p:txBody>
      </p:sp>
      <p:sp>
        <p:nvSpPr>
          <p:cNvPr id="5" name="Text Placeholder 4"/>
          <p:cNvSpPr>
            <a:spLocks noGrp="1"/>
          </p:cNvSpPr>
          <p:nvPr>
            <p:ph type="body" sz="quarter" idx="10"/>
          </p:nvPr>
        </p:nvSpPr>
        <p:spPr>
          <a:xfrm>
            <a:off x="396604" y="1476623"/>
            <a:ext cx="8533356" cy="2027818"/>
          </a:xfrm>
        </p:spPr>
        <p:txBody>
          <a:bodyPr/>
          <a:lstStyle>
            <a:lvl1pPr marL="0" indent="0">
              <a:lnSpc>
                <a:spcPct val="95000"/>
              </a:lnSpc>
              <a:buNone/>
              <a:defRPr sz="2448">
                <a:gradFill>
                  <a:gsLst>
                    <a:gs pos="1250">
                      <a:srgbClr val="000000"/>
                    </a:gs>
                    <a:gs pos="100000">
                      <a:srgbClr val="000000"/>
                    </a:gs>
                  </a:gsLst>
                  <a:lin ang="5400000" scaled="0"/>
                </a:gradFill>
                <a:latin typeface="Consolas" pitchFamily="49" charset="0"/>
                <a:cs typeface="Consolas" pitchFamily="49" charset="0"/>
              </a:defRPr>
            </a:lvl1pPr>
            <a:lvl2pPr marL="259890" indent="0">
              <a:lnSpc>
                <a:spcPct val="95000"/>
              </a:lnSpc>
              <a:buNone/>
              <a:defRPr>
                <a:gradFill>
                  <a:gsLst>
                    <a:gs pos="1250">
                      <a:srgbClr val="000000"/>
                    </a:gs>
                    <a:gs pos="100000">
                      <a:srgbClr val="000000"/>
                    </a:gs>
                  </a:gsLst>
                  <a:lin ang="5400000" scaled="0"/>
                </a:gradFill>
                <a:latin typeface="Consolas" pitchFamily="49" charset="0"/>
                <a:cs typeface="Consolas" pitchFamily="49" charset="0"/>
              </a:defRPr>
            </a:lvl2pPr>
            <a:lvl3pPr marL="438412" indent="0">
              <a:lnSpc>
                <a:spcPct val="95000"/>
              </a:lnSpc>
              <a:buNone/>
              <a:defRPr>
                <a:gradFill>
                  <a:gsLst>
                    <a:gs pos="1250">
                      <a:srgbClr val="000000"/>
                    </a:gs>
                    <a:gs pos="100000">
                      <a:srgbClr val="000000"/>
                    </a:gs>
                  </a:gsLst>
                  <a:lin ang="5400000" scaled="0"/>
                </a:gradFill>
                <a:latin typeface="Consolas" pitchFamily="49" charset="0"/>
                <a:cs typeface="Consolas" pitchFamily="49" charset="0"/>
              </a:defRPr>
            </a:lvl3pPr>
            <a:lvl4pPr marL="610862" indent="0">
              <a:lnSpc>
                <a:spcPct val="95000"/>
              </a:lnSpc>
              <a:buNone/>
              <a:defRPr>
                <a:gradFill>
                  <a:gsLst>
                    <a:gs pos="1250">
                      <a:srgbClr val="000000"/>
                    </a:gs>
                    <a:gs pos="100000">
                      <a:srgbClr val="000000"/>
                    </a:gs>
                  </a:gsLst>
                  <a:lin ang="5400000" scaled="0"/>
                </a:gradFill>
                <a:latin typeface="Consolas" pitchFamily="49" charset="0"/>
                <a:cs typeface="Consolas" pitchFamily="49" charset="0"/>
              </a:defRPr>
            </a:lvl4pPr>
            <a:lvl5pPr marL="788170" indent="0">
              <a:lnSpc>
                <a:spcPct val="95000"/>
              </a:lnSpc>
              <a:buNone/>
              <a:defRPr>
                <a:gradFill>
                  <a:gsLst>
                    <a:gs pos="1250">
                      <a:srgbClr val="000000"/>
                    </a:gs>
                    <a:gs pos="100000">
                      <a:srgbClr val="000000"/>
                    </a:gs>
                  </a:gsLst>
                  <a:lin ang="5400000" scaled="0"/>
                </a:gradFill>
                <a:latin typeface="Consolas" pitchFamily="49" charset="0"/>
                <a:cs typeface="Consolas" pitchFamily="49"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1772971722"/>
      </p:ext>
    </p:extLst>
  </p:cSld>
  <p:clrMapOvr>
    <a:masterClrMapping/>
  </p:clrMapOvr>
  <p:transition>
    <p:fade/>
  </p:transition>
</p:sldLayout>
</file>

<file path=ppt/slideLayouts/slideLayout233.xml><?xml version="1.0" encoding="utf-8"?>
<p:sldLayout xmlns:a="http://schemas.openxmlformats.org/drawingml/2006/main" xmlns:r="http://schemas.openxmlformats.org/officeDocument/2006/relationships" xmlns:p="http://schemas.openxmlformats.org/presentationml/2006/main" preserve="1">
  <p:cSld name="Black Notes slide Layout">
    <p:bg bwMode="black">
      <p:bgPr>
        <a:solidFill>
          <a:srgbClr val="000000"/>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bwMode="white">
          <a:xfrm>
            <a:off x="398426" y="233153"/>
            <a:ext cx="8533356" cy="678031"/>
          </a:xfrm>
        </p:spPr>
        <p:txBody>
          <a:bodyPr/>
          <a:lstStyle>
            <a:lvl1pPr>
              <a:defRPr sz="3672" baseline="0">
                <a:gradFill>
                  <a:gsLst>
                    <a:gs pos="0">
                      <a:srgbClr val="FFFFFF"/>
                    </a:gs>
                    <a:gs pos="100000">
                      <a:srgbClr val="FFFFFF"/>
                    </a:gs>
                  </a:gsLst>
                  <a:lin ang="5400000" scaled="0"/>
                </a:gradFill>
                <a:latin typeface="Segoe UI" pitchFamily="34" charset="0"/>
                <a:ea typeface="Segoe UI" pitchFamily="34" charset="0"/>
                <a:cs typeface="Segoe UI" pitchFamily="34" charset="0"/>
              </a:defRPr>
            </a:lvl1pPr>
          </a:lstStyle>
          <a:p>
            <a:r>
              <a:rPr lang="en-US"/>
              <a:t>Click to edit Master title style</a:t>
            </a:r>
            <a:endParaRPr lang="en-US" dirty="0"/>
          </a:p>
        </p:txBody>
      </p:sp>
      <p:sp>
        <p:nvSpPr>
          <p:cNvPr id="6" name="Text Placeholder 5"/>
          <p:cNvSpPr>
            <a:spLocks noGrp="1"/>
          </p:cNvSpPr>
          <p:nvPr>
            <p:ph type="body" sz="quarter" idx="10" hasCustomPrompt="1"/>
          </p:nvPr>
        </p:nvSpPr>
        <p:spPr bwMode="white">
          <a:xfrm>
            <a:off x="397211" y="1476621"/>
            <a:ext cx="8530927" cy="2084319"/>
          </a:xfrm>
          <a:prstGeom prst="rect">
            <a:avLst/>
          </a:prstGeom>
        </p:spPr>
        <p:txBody>
          <a:bodyPr/>
          <a:lstStyle>
            <a:lvl1pPr marL="262319" indent="-262319">
              <a:buClr>
                <a:srgbClr val="FFFFFF"/>
              </a:buClr>
              <a:buSzPct val="90000"/>
              <a:buFont typeface="Arial" pitchFamily="34" charset="0"/>
              <a:buChar char="•"/>
              <a:defRPr>
                <a:gradFill>
                  <a:gsLst>
                    <a:gs pos="0">
                      <a:srgbClr val="FFFFFF"/>
                    </a:gs>
                    <a:gs pos="86000">
                      <a:srgbClr val="FFFFFF"/>
                    </a:gs>
                  </a:gsLst>
                  <a:lin ang="5400000" scaled="0"/>
                </a:gradFill>
                <a:latin typeface="Segoe UI" pitchFamily="34" charset="0"/>
                <a:ea typeface="Segoe UI" pitchFamily="34" charset="0"/>
                <a:cs typeface="Segoe UI" pitchFamily="34" charset="0"/>
              </a:defRPr>
            </a:lvl1pPr>
            <a:lvl2pPr marL="480917" indent="-218599">
              <a:buClr>
                <a:srgbClr val="FFFFFF"/>
              </a:buClr>
              <a:buSzPct val="90000"/>
              <a:buFont typeface="Arial" pitchFamily="34" charset="0"/>
              <a:buChar char="•"/>
              <a:defRPr>
                <a:gradFill>
                  <a:gsLst>
                    <a:gs pos="0">
                      <a:srgbClr val="FFFFFF"/>
                    </a:gs>
                    <a:gs pos="86000">
                      <a:srgbClr val="FFFFFF"/>
                    </a:gs>
                  </a:gsLst>
                  <a:lin ang="5400000" scaled="0"/>
                </a:gradFill>
                <a:latin typeface="Segoe UI" pitchFamily="34" charset="0"/>
                <a:ea typeface="Segoe UI" pitchFamily="34" charset="0"/>
                <a:cs typeface="Segoe UI" pitchFamily="34" charset="0"/>
              </a:defRPr>
            </a:lvl2pPr>
            <a:lvl3pPr marL="699516" indent="-218599">
              <a:buClr>
                <a:srgbClr val="FFFFFF"/>
              </a:buClr>
              <a:buSzPct val="90000"/>
              <a:buFont typeface="Arial" pitchFamily="34" charset="0"/>
              <a:buChar char="•"/>
              <a:defRPr>
                <a:gradFill>
                  <a:gsLst>
                    <a:gs pos="0">
                      <a:srgbClr val="FFFFFF"/>
                    </a:gs>
                    <a:gs pos="86000">
                      <a:srgbClr val="FFFFFF"/>
                    </a:gs>
                  </a:gsLst>
                  <a:lin ang="5400000" scaled="0"/>
                </a:gradFill>
                <a:latin typeface="Segoe UI" pitchFamily="34" charset="0"/>
                <a:ea typeface="Segoe UI" pitchFamily="34" charset="0"/>
                <a:cs typeface="Segoe UI" pitchFamily="34" charset="0"/>
              </a:defRPr>
            </a:lvl3pPr>
            <a:lvl4pPr marL="874395" indent="-174879">
              <a:buClr>
                <a:srgbClr val="FFFFFF"/>
              </a:buClr>
              <a:buSzPct val="90000"/>
              <a:buFont typeface="Arial" pitchFamily="34" charset="0"/>
              <a:buChar char="•"/>
              <a:defRPr>
                <a:gradFill>
                  <a:gsLst>
                    <a:gs pos="0">
                      <a:srgbClr val="FFFFFF"/>
                    </a:gs>
                    <a:gs pos="86000">
                      <a:srgbClr val="FFFFFF"/>
                    </a:gs>
                  </a:gsLst>
                  <a:lin ang="5400000" scaled="0"/>
                </a:gradFill>
                <a:latin typeface="Segoe UI" pitchFamily="34" charset="0"/>
                <a:ea typeface="Segoe UI" pitchFamily="34" charset="0"/>
                <a:cs typeface="Segoe UI" pitchFamily="34" charset="0"/>
              </a:defRPr>
            </a:lvl4pPr>
            <a:lvl5pPr marL="1049274" indent="-174879">
              <a:buClr>
                <a:srgbClr val="FFFFFF"/>
              </a:buClr>
              <a:buSzPct val="90000"/>
              <a:buFont typeface="Arial" pitchFamily="34" charset="0"/>
              <a:buChar char="•"/>
              <a:defRPr>
                <a:gradFill>
                  <a:gsLst>
                    <a:gs pos="0">
                      <a:srgbClr val="FFFFFF"/>
                    </a:gs>
                    <a:gs pos="86000">
                      <a:srgbClr val="FFFFFF"/>
                    </a:gs>
                  </a:gsLst>
                  <a:lin ang="5400000" scaled="0"/>
                </a:gradFill>
                <a:latin typeface="Segoe UI" pitchFamily="34" charset="0"/>
                <a:ea typeface="Segoe UI" pitchFamily="34" charset="0"/>
                <a:cs typeface="Segoe UI" pitchFamily="34" charset="0"/>
              </a:defRPr>
            </a:lvl5pPr>
          </a:lstStyle>
          <a:p>
            <a:pPr lvl="0"/>
            <a:r>
              <a:rPr lang="en-US" dirty="0"/>
              <a:t>Use this Layout for Speaker Notes slides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6"/>
          <p:cNvSpPr>
            <a:spLocks noGrp="1"/>
          </p:cNvSpPr>
          <p:nvPr>
            <p:ph type="body" sz="quarter" idx="11" hasCustomPrompt="1"/>
          </p:nvPr>
        </p:nvSpPr>
        <p:spPr>
          <a:xfrm>
            <a:off x="1" y="6363077"/>
            <a:ext cx="9326564" cy="631450"/>
          </a:xfrm>
          <a:prstGeom prst="rect">
            <a:avLst/>
          </a:prstGeom>
          <a:solidFill>
            <a:srgbClr val="FFFF99"/>
          </a:solidFill>
        </p:spPr>
        <p:txBody>
          <a:bodyPr wrap="square" lIns="152394" tIns="76197" rIns="152394" bIns="76197" anchor="b" anchorCtr="0">
            <a:noAutofit/>
          </a:bodyPr>
          <a:lstStyle>
            <a:lvl1pPr algn="r">
              <a:buFont typeface="Arial" pitchFamily="34" charset="0"/>
              <a:buNone/>
              <a:defRPr sz="2754" spc="-38" baseline="0">
                <a:gradFill>
                  <a:gsLst>
                    <a:gs pos="0">
                      <a:srgbClr val="000000"/>
                    </a:gs>
                    <a:gs pos="100000">
                      <a:srgbClr val="000000"/>
                    </a:gs>
                  </a:gsLst>
                  <a:lin ang="5400000" scaled="0"/>
                </a:gradFill>
                <a:effectLst/>
                <a:latin typeface="Segoe UI" pitchFamily="34" charset="0"/>
                <a:ea typeface="Segoe UI" pitchFamily="34" charset="0"/>
                <a:cs typeface="Segoe UI" pitchFamily="34" charset="0"/>
              </a:defRPr>
            </a:lvl1pPr>
          </a:lstStyle>
          <a:p>
            <a:pPr lvl="0"/>
            <a:r>
              <a:rPr lang="en-US" dirty="0"/>
              <a:t>Next:</a:t>
            </a:r>
          </a:p>
        </p:txBody>
      </p:sp>
    </p:spTree>
    <p:extLst>
      <p:ext uri="{BB962C8B-B14F-4D97-AF65-F5344CB8AC3E}">
        <p14:creationId xmlns:p14="http://schemas.microsoft.com/office/powerpoint/2010/main" val="750962468"/>
      </p:ext>
    </p:extLst>
  </p:cSld>
  <p:clrMapOvr>
    <a:masterClrMapping/>
  </p:clrMapOvr>
  <p:transition>
    <p:fade/>
  </p:transition>
</p:sldLayout>
</file>

<file path=ppt/slideLayouts/slideLayout234.xml><?xml version="1.0" encoding="utf-8"?>
<p:sldLayout xmlns:a="http://schemas.openxmlformats.org/drawingml/2006/main" xmlns:r="http://schemas.openxmlformats.org/officeDocument/2006/relationships" xmlns:p="http://schemas.openxmlformats.org/presentationml/2006/main" userDrawn="1">
  <p:cSld name="Title and Content - Bullets">
    <p:spTree>
      <p:nvGrpSpPr>
        <p:cNvPr id="1" name=""/>
        <p:cNvGrpSpPr/>
        <p:nvPr/>
      </p:nvGrpSpPr>
      <p:grpSpPr>
        <a:xfrm>
          <a:off x="0" y="0"/>
          <a:ext cx="0" cy="0"/>
          <a:chOff x="0" y="0"/>
          <a:chExt cx="0" cy="0"/>
        </a:xfrm>
      </p:grpSpPr>
      <p:sp>
        <p:nvSpPr>
          <p:cNvPr id="4" name="Rectangle 3"/>
          <p:cNvSpPr/>
          <p:nvPr userDrawn="1"/>
        </p:nvSpPr>
        <p:spPr bwMode="auto">
          <a:xfrm>
            <a:off x="2" y="3975035"/>
            <a:ext cx="9326563" cy="3019494"/>
          </a:xfrm>
          <a:prstGeom prst="rect">
            <a:avLst/>
          </a:prstGeom>
          <a:solidFill>
            <a:schemeClr val="bg1"/>
          </a:solidFill>
          <a:ln>
            <a:noFill/>
            <a:headEnd type="none" w="med" len="med"/>
            <a:tailEnd type="none" w="med" len="med"/>
          </a:ln>
          <a:effectLst/>
        </p:spPr>
        <p:style>
          <a:lnRef idx="1">
            <a:schemeClr val="accent4"/>
          </a:lnRef>
          <a:fillRef idx="3">
            <a:schemeClr val="accent4"/>
          </a:fillRef>
          <a:effectRef idx="2">
            <a:schemeClr val="accent4"/>
          </a:effectRef>
          <a:fontRef idx="minor">
            <a:schemeClr val="lt1"/>
          </a:fontRef>
        </p:style>
        <p:txBody>
          <a:bodyPr lIns="58263" tIns="29132" rIns="58263" bIns="29132" anchor="ctr"/>
          <a:lstStyle/>
          <a:p>
            <a:pPr algn="ctr" defTabSz="582462">
              <a:defRPr/>
            </a:pPr>
            <a:endParaRPr lang="en-US" sz="1148" dirty="0">
              <a:gradFill>
                <a:gsLst>
                  <a:gs pos="0">
                    <a:srgbClr val="FFFFFF"/>
                  </a:gs>
                  <a:gs pos="100000">
                    <a:srgbClr val="FFFFFF"/>
                  </a:gs>
                </a:gsLst>
                <a:lin ang="5400000" scaled="0"/>
              </a:gradFill>
            </a:endParaRPr>
          </a:p>
        </p:txBody>
      </p:sp>
      <p:sp>
        <p:nvSpPr>
          <p:cNvPr id="6" name="Title 1"/>
          <p:cNvSpPr>
            <a:spLocks noGrp="1"/>
          </p:cNvSpPr>
          <p:nvPr>
            <p:ph type="title"/>
          </p:nvPr>
        </p:nvSpPr>
        <p:spPr>
          <a:xfrm>
            <a:off x="323116" y="445106"/>
            <a:ext cx="8721637" cy="494398"/>
          </a:xfrm>
        </p:spPr>
        <p:txBody>
          <a:bodyPr/>
          <a:lstStyle>
            <a:lvl1pPr algn="l" defTabSz="699272" rtl="0" eaLnBrk="1" latinLnBrk="0" hangingPunct="1">
              <a:lnSpc>
                <a:spcPct val="90000"/>
              </a:lnSpc>
              <a:spcBef>
                <a:spcPct val="0"/>
              </a:spcBef>
              <a:buNone/>
              <a:defRPr lang="en-US" sz="2677" b="0" kern="1200" cap="none" spc="0" baseline="0" dirty="0">
                <a:ln w="3175">
                  <a:noFill/>
                </a:ln>
                <a:solidFill>
                  <a:schemeClr val="tx2">
                    <a:alpha val="99000"/>
                  </a:schemeClr>
                </a:solidFill>
                <a:effectLst/>
                <a:latin typeface="Segoe UI Light" pitchFamily="34" charset="0"/>
                <a:ea typeface="+mn-ea"/>
                <a:cs typeface="Arial" charset="0"/>
              </a:defRPr>
            </a:lvl1pPr>
          </a:lstStyle>
          <a:p>
            <a:r>
              <a:rPr lang="en-US" dirty="0"/>
              <a:t>Click to edit Master title style</a:t>
            </a:r>
          </a:p>
        </p:txBody>
      </p:sp>
      <p:sp>
        <p:nvSpPr>
          <p:cNvPr id="7" name="Text Placeholder 4"/>
          <p:cNvSpPr>
            <a:spLocks noGrp="1"/>
          </p:cNvSpPr>
          <p:nvPr>
            <p:ph type="body" sz="quarter" idx="10"/>
          </p:nvPr>
        </p:nvSpPr>
        <p:spPr>
          <a:xfrm>
            <a:off x="323114" y="1222429"/>
            <a:ext cx="8721636" cy="1520866"/>
          </a:xfrm>
          <a:noFill/>
          <a:ln w="9525">
            <a:noFill/>
            <a:miter lim="800000"/>
            <a:headEnd/>
            <a:tailEnd/>
          </a:ln>
        </p:spPr>
        <p:txBody>
          <a:bodyPr vert="horz" wrap="square" lIns="0" tIns="0" rIns="0" bIns="0" numCol="1" anchor="t" anchorCtr="0" compatLnSpc="1">
            <a:prstTxWarp prst="textNoShape">
              <a:avLst/>
            </a:prstTxWarp>
            <a:spAutoFit/>
          </a:bodyPr>
          <a:lstStyle>
            <a:lvl1pPr marL="291327" indent="-291327">
              <a:buFont typeface="Arial" pitchFamily="34" charset="0"/>
              <a:buChar char="•"/>
              <a:defRPr lang="en-US" dirty="0" smtClean="0"/>
            </a:lvl1pPr>
            <a:lvl2pPr marL="505776" indent="-210403">
              <a:defRPr lang="en-US" baseline="0" dirty="0" smtClean="0"/>
            </a:lvl2pPr>
            <a:lvl3pPr>
              <a:defRPr lang="en-US" baseline="0" dirty="0" smtClean="0"/>
            </a:lvl3pPr>
            <a:lvl4pPr>
              <a:defRPr lang="en-US" baseline="0" dirty="0" smtClean="0"/>
            </a:lvl4pPr>
            <a:lvl5pPr>
              <a:defRPr lang="en-US" dirty="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9" name="Date Placeholder 3"/>
          <p:cNvSpPr txBox="1">
            <a:spLocks/>
          </p:cNvSpPr>
          <p:nvPr userDrawn="1"/>
        </p:nvSpPr>
        <p:spPr>
          <a:xfrm>
            <a:off x="6472113" y="6651294"/>
            <a:ext cx="2483388" cy="214437"/>
          </a:xfrm>
          <a:prstGeom prst="rect">
            <a:avLst/>
          </a:prstGeom>
        </p:spPr>
        <p:txBody>
          <a:bodyPr lIns="0" tIns="0" rIns="0" bIns="0" anchor="t" anchorCtr="0"/>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r>
              <a:rPr lang="en-US" sz="689" dirty="0">
                <a:solidFill>
                  <a:schemeClr val="tx1">
                    <a:lumMod val="65000"/>
                    <a:lumOff val="35000"/>
                  </a:schemeClr>
                </a:solidFill>
              </a:rPr>
              <a:t>Copyright© 2012 Microsoft Corporation</a:t>
            </a:r>
          </a:p>
        </p:txBody>
      </p:sp>
      <p:sp>
        <p:nvSpPr>
          <p:cNvPr id="10" name="Rectangle 9"/>
          <p:cNvSpPr/>
          <p:nvPr userDrawn="1"/>
        </p:nvSpPr>
        <p:spPr>
          <a:xfrm>
            <a:off x="4229687" y="6651294"/>
            <a:ext cx="867225" cy="106055"/>
          </a:xfrm>
          <a:prstGeom prst="rect">
            <a:avLst/>
          </a:prstGeom>
        </p:spPr>
        <p:txBody>
          <a:bodyPr wrap="none" lIns="0" tIns="0" rIns="0" bIns="0" anchor="t" anchorCtr="0">
            <a:spAutoFit/>
          </a:bodyPr>
          <a:lstStyle/>
          <a:p>
            <a:r>
              <a:rPr lang="en-US" sz="689" b="1" dirty="0">
                <a:solidFill>
                  <a:schemeClr val="tx1">
                    <a:lumMod val="65000"/>
                    <a:lumOff val="35000"/>
                  </a:schemeClr>
                </a:solidFill>
              </a:rPr>
              <a:t>NDA Disclosure Only</a:t>
            </a:r>
          </a:p>
        </p:txBody>
      </p:sp>
    </p:spTree>
    <p:extLst>
      <p:ext uri="{BB962C8B-B14F-4D97-AF65-F5344CB8AC3E}">
        <p14:creationId xmlns:p14="http://schemas.microsoft.com/office/powerpoint/2010/main" val="3761359937"/>
      </p:ext>
    </p:extLst>
  </p:cSld>
  <p:clrMapOvr>
    <a:masterClrMapping/>
  </p:clrMapOvr>
  <p:transition>
    <p:fade/>
  </p:transition>
</p:sldLayout>
</file>

<file path=ppt/slideLayouts/slideLayout235.xml><?xml version="1.0" encoding="utf-8"?>
<p:sldLayout xmlns:a="http://schemas.openxmlformats.org/drawingml/2006/main" xmlns:r="http://schemas.openxmlformats.org/officeDocument/2006/relationships" xmlns:p="http://schemas.openxmlformats.org/presentationml/2006/main" userDrawn="1">
  <p:cSld name="Blank Slide Orange">
    <p:bg>
      <p:bgPr>
        <a:solidFill>
          <a:srgbClr val="EB3C00"/>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900381013"/>
      </p:ext>
    </p:extLst>
  </p:cSld>
  <p:clrMapOvr>
    <a:masterClrMapping/>
  </p:clrMapOvr>
  <p:transition>
    <p:fade/>
  </p:transition>
</p:sldLayout>
</file>

<file path=ppt/slideLayouts/slideLayout236.xml><?xml version="1.0" encoding="utf-8"?>
<p:sldLayout xmlns:a="http://schemas.openxmlformats.org/drawingml/2006/main" xmlns:r="http://schemas.openxmlformats.org/officeDocument/2006/relationships" xmlns:p="http://schemas.openxmlformats.org/presentationml/2006/main" showMasterSp="0" userDrawn="1">
  <p:cSld name="Blank - white">
    <p:bg>
      <p:bgPr>
        <a:solidFill>
          <a:schemeClr val="tx1"/>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3585149699"/>
      </p:ext>
    </p:extLst>
  </p:cSld>
  <p:clrMapOvr>
    <a:masterClrMapping/>
  </p:clrMapOvr>
  <p:transition>
    <p:fade/>
  </p:transition>
</p:sldLayout>
</file>

<file path=ppt/slideLayouts/slideLayout237.xml><?xml version="1.0" encoding="utf-8"?>
<p:sldLayout xmlns:a="http://schemas.openxmlformats.org/drawingml/2006/main" xmlns:r="http://schemas.openxmlformats.org/officeDocument/2006/relationships" xmlns:p="http://schemas.openxmlformats.org/presentationml/2006/main" type="blank">
  <p:cSld name="1_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3014926244"/>
      </p:ext>
    </p:extLst>
  </p:cSld>
  <p:clrMapOvr>
    <a:masterClrMapping/>
  </p:clrMapOvr>
  <p:transition>
    <p:fade/>
  </p:transition>
</p:sldLayout>
</file>

<file path=ppt/slideLayouts/slideLayout238.xml><?xml version="1.0" encoding="utf-8"?>
<p:sldLayout xmlns:a="http://schemas.openxmlformats.org/drawingml/2006/main" xmlns:r="http://schemas.openxmlformats.org/officeDocument/2006/relationships" xmlns:p="http://schemas.openxmlformats.org/presentationml/2006/main" userDrawn="1">
  <p:cSld name="11_Title Only">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3815690460"/>
      </p:ext>
    </p:extLst>
  </p:cSld>
  <p:clrMapOvr>
    <a:masterClrMapping/>
  </p:clrMapOvr>
  <p:transition>
    <p:fade/>
  </p:transition>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Title &amp; Non-bulleted text">
    <p:spTree>
      <p:nvGrpSpPr>
        <p:cNvPr id="1" name=""/>
        <p:cNvGrpSpPr/>
        <p:nvPr/>
      </p:nvGrpSpPr>
      <p:grpSpPr>
        <a:xfrm>
          <a:off x="0" y="0"/>
          <a:ext cx="0" cy="0"/>
          <a:chOff x="0" y="0"/>
          <a:chExt cx="0" cy="0"/>
        </a:xfrm>
      </p:grpSpPr>
      <p:sp>
        <p:nvSpPr>
          <p:cNvPr id="4" name="Text Placeholder 3"/>
          <p:cNvSpPr>
            <a:spLocks noGrp="1"/>
          </p:cNvSpPr>
          <p:nvPr>
            <p:ph type="body" sz="quarter" idx="10"/>
          </p:nvPr>
        </p:nvSpPr>
        <p:spPr>
          <a:xfrm>
            <a:off x="182672" y="1211287"/>
            <a:ext cx="8961120" cy="2308324"/>
          </a:xfrm>
        </p:spPr>
        <p:txBody>
          <a:bodyPr>
            <a:spAutoFit/>
          </a:bodyPr>
          <a:lstStyle>
            <a:lvl1pPr marL="0" indent="0">
              <a:buNone/>
              <a:defRPr/>
            </a:lvl1pPr>
            <a:lvl2pPr marL="228581" indent="0">
              <a:buNone/>
              <a:defRPr/>
            </a:lvl2pPr>
            <a:lvl3pPr marL="457162" indent="0">
              <a:buNone/>
              <a:defRPr/>
            </a:lvl3pPr>
            <a:lvl4pPr marL="685742" indent="0">
              <a:buNone/>
              <a:defRPr/>
            </a:lvl4pPr>
            <a:lvl5pPr marL="914324" indent="0">
              <a:buNone/>
              <a:defRPr/>
            </a:lvl5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3" name="Title 2"/>
          <p:cNvSpPr>
            <a:spLocks noGrp="1"/>
          </p:cNvSpPr>
          <p:nvPr>
            <p:ph type="title"/>
          </p:nvPr>
        </p:nvSpPr>
        <p:spPr/>
        <p:txBody>
          <a:bodyPr/>
          <a:lstStyle/>
          <a:p>
            <a:r>
              <a:rPr lang="en-US" dirty="0"/>
              <a:t>Click to edit Master title style</a:t>
            </a:r>
          </a:p>
        </p:txBody>
      </p:sp>
    </p:spTree>
    <p:extLst>
      <p:ext uri="{BB962C8B-B14F-4D97-AF65-F5344CB8AC3E}">
        <p14:creationId xmlns:p14="http://schemas.microsoft.com/office/powerpoint/2010/main" val="30157652"/>
      </p:ext>
    </p:extLst>
  </p:cSld>
  <p:clrMapOvr>
    <a:masterClrMapping/>
  </p:clrMapOvr>
  <p:transition>
    <p:fade/>
  </p:transition>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6" name="Title 5"/>
          <p:cNvSpPr>
            <a:spLocks noGrp="1"/>
          </p:cNvSpPr>
          <p:nvPr>
            <p:ph type="title"/>
          </p:nvPr>
        </p:nvSpPr>
        <p:spPr/>
        <p:txBody>
          <a:bodyPr/>
          <a:lstStyle/>
          <a:p>
            <a:r>
              <a:rPr lang="en-US" dirty="0"/>
              <a:t>Click to edit Master title style</a:t>
            </a:r>
          </a:p>
        </p:txBody>
      </p:sp>
      <p:sp>
        <p:nvSpPr>
          <p:cNvPr id="3" name="Text Placeholder 2"/>
          <p:cNvSpPr>
            <a:spLocks noGrp="1"/>
          </p:cNvSpPr>
          <p:nvPr>
            <p:ph type="body" sz="quarter" idx="10"/>
          </p:nvPr>
        </p:nvSpPr>
        <p:spPr>
          <a:xfrm>
            <a:off x="182770" y="1211288"/>
            <a:ext cx="8961120" cy="2308324"/>
          </a:xfrm>
        </p:spPr>
        <p:txBody>
          <a:body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3119427825"/>
      </p:ext>
    </p:extLst>
  </p:cSld>
  <p:clrMapOvr>
    <a:masterClrMapping/>
  </p:clrMapOvr>
  <p:transition>
    <p:fade/>
  </p:transition>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userDrawn="1">
  <p:cSld name="Two Column Non-bulleted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Click to edit Master title style</a:t>
            </a:r>
          </a:p>
        </p:txBody>
      </p:sp>
      <p:sp>
        <p:nvSpPr>
          <p:cNvPr id="4" name="Text Placeholder 3"/>
          <p:cNvSpPr>
            <a:spLocks noGrp="1"/>
          </p:cNvSpPr>
          <p:nvPr>
            <p:ph type="body" sz="quarter" idx="10"/>
          </p:nvPr>
        </p:nvSpPr>
        <p:spPr>
          <a:xfrm>
            <a:off x="182770" y="1211288"/>
            <a:ext cx="4114449" cy="2539157"/>
          </a:xfrm>
        </p:spPr>
        <p:txBody>
          <a:bodyPr wrap="square">
            <a:spAutoFit/>
          </a:bodyPr>
          <a:lstStyle>
            <a:lvl1pPr marL="0" indent="0">
              <a:spcBef>
                <a:spcPts val="1224"/>
              </a:spcBef>
              <a:buClr>
                <a:schemeClr val="tx1"/>
              </a:buClr>
              <a:buFont typeface="Wingdings" panose="05000000000000000000" pitchFamily="2" charset="2"/>
              <a:buNone/>
              <a:defRPr sz="2800" b="0">
                <a:latin typeface="+mn-lt"/>
              </a:defRPr>
            </a:lvl1pPr>
            <a:lvl2pPr marL="255566" indent="0">
              <a:buFont typeface="Wingdings" panose="05000000000000000000" pitchFamily="2" charset="2"/>
              <a:buNone/>
              <a:defRPr sz="2400" b="0"/>
            </a:lvl2pPr>
            <a:lvl3pPr marL="450812" indent="0">
              <a:buFont typeface="Wingdings" panose="05000000000000000000" pitchFamily="2" charset="2"/>
              <a:buNone/>
              <a:tabLst/>
              <a:defRPr sz="2200" b="0"/>
            </a:lvl3pPr>
            <a:lvl4pPr marL="652407" indent="0">
              <a:buFont typeface="Wingdings" panose="05000000000000000000" pitchFamily="2" charset="2"/>
              <a:buNone/>
              <a:defRPr sz="2200" b="0"/>
            </a:lvl4pPr>
            <a:lvl5pPr marL="854004" indent="0">
              <a:buFont typeface="Wingdings" panose="05000000000000000000" pitchFamily="2" charset="2"/>
              <a:buNone/>
              <a:tabLst/>
              <a:defRPr sz="2200" b="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3"/>
          <p:cNvSpPr>
            <a:spLocks noGrp="1"/>
          </p:cNvSpPr>
          <p:nvPr>
            <p:ph type="body" sz="quarter" idx="11"/>
          </p:nvPr>
        </p:nvSpPr>
        <p:spPr>
          <a:xfrm>
            <a:off x="5029343" y="1211289"/>
            <a:ext cx="4114449" cy="2539157"/>
          </a:xfrm>
        </p:spPr>
        <p:txBody>
          <a:bodyPr wrap="square">
            <a:spAutoFit/>
          </a:bodyPr>
          <a:lstStyle>
            <a:lvl1pPr marL="0" indent="0">
              <a:spcBef>
                <a:spcPts val="1224"/>
              </a:spcBef>
              <a:buClr>
                <a:schemeClr val="tx1"/>
              </a:buClr>
              <a:buFont typeface="Arial" panose="020B0604020202020204" pitchFamily="34" charset="0"/>
              <a:buNone/>
              <a:defRPr lang="en-US" sz="2800" b="0" kern="1200" spc="0" baseline="0" dirty="0">
                <a:gradFill>
                  <a:gsLst>
                    <a:gs pos="1250">
                      <a:schemeClr val="tx1"/>
                    </a:gs>
                    <a:gs pos="100000">
                      <a:schemeClr val="tx1"/>
                    </a:gs>
                  </a:gsLst>
                  <a:lin ang="5400000" scaled="0"/>
                </a:gradFill>
                <a:latin typeface="+mn-lt"/>
                <a:ea typeface="+mn-ea"/>
                <a:cs typeface="+mn-cs"/>
              </a:defRPr>
            </a:lvl1pPr>
            <a:lvl2pPr marL="255566" indent="0">
              <a:buFont typeface="Arial" panose="020B0604020202020204" pitchFamily="34" charset="0"/>
              <a:buNone/>
              <a:defRPr lang="en-US" sz="2400" b="0" kern="1200" spc="0" baseline="0" dirty="0">
                <a:gradFill>
                  <a:gsLst>
                    <a:gs pos="1250">
                      <a:schemeClr val="tx1"/>
                    </a:gs>
                    <a:gs pos="100000">
                      <a:schemeClr val="tx1"/>
                    </a:gs>
                  </a:gsLst>
                  <a:lin ang="5400000" scaled="0"/>
                </a:gradFill>
                <a:latin typeface="+mn-lt"/>
                <a:ea typeface="+mn-ea"/>
                <a:cs typeface="+mn-cs"/>
              </a:defRPr>
            </a:lvl2pPr>
            <a:lvl3pPr marL="450812" indent="0">
              <a:buFont typeface="Arial" panose="020B0604020202020204" pitchFamily="34" charset="0"/>
              <a:buNone/>
              <a:tabLst/>
              <a:defRPr lang="en-US" sz="2200" b="0" kern="1200" spc="0" baseline="0" dirty="0">
                <a:gradFill>
                  <a:gsLst>
                    <a:gs pos="1250">
                      <a:schemeClr val="tx1"/>
                    </a:gs>
                    <a:gs pos="100000">
                      <a:schemeClr val="tx1"/>
                    </a:gs>
                  </a:gsLst>
                  <a:lin ang="5400000" scaled="0"/>
                </a:gradFill>
                <a:latin typeface="+mn-lt"/>
                <a:ea typeface="+mn-ea"/>
                <a:cs typeface="+mn-cs"/>
              </a:defRPr>
            </a:lvl3pPr>
            <a:lvl4pPr marL="652407" indent="0">
              <a:buFont typeface="Arial" panose="020B0604020202020204" pitchFamily="34" charset="0"/>
              <a:buNone/>
              <a:defRPr lang="en-US" sz="2200" b="0" kern="1200" spc="0" baseline="0" dirty="0">
                <a:gradFill>
                  <a:gsLst>
                    <a:gs pos="1250">
                      <a:schemeClr val="tx1"/>
                    </a:gs>
                    <a:gs pos="100000">
                      <a:schemeClr val="tx1"/>
                    </a:gs>
                  </a:gsLst>
                  <a:lin ang="5400000" scaled="0"/>
                </a:gradFill>
                <a:latin typeface="+mn-lt"/>
                <a:ea typeface="+mn-ea"/>
                <a:cs typeface="+mn-cs"/>
              </a:defRPr>
            </a:lvl4pPr>
            <a:lvl5pPr marL="854004" indent="0">
              <a:buFont typeface="Arial" panose="020B0604020202020204" pitchFamily="34" charset="0"/>
              <a:buNone/>
              <a:tabLst/>
              <a:defRPr lang="en-US" sz="2200" b="0" kern="1200" spc="0" baseline="0" dirty="0">
                <a:gradFill>
                  <a:gsLst>
                    <a:gs pos="1250">
                      <a:schemeClr val="tx1"/>
                    </a:gs>
                    <a:gs pos="100000">
                      <a:schemeClr val="tx1"/>
                    </a:gs>
                  </a:gsLst>
                  <a:lin ang="5400000" scaled="0"/>
                </a:gradFill>
                <a:latin typeface="+mn-lt"/>
                <a:ea typeface="+mn-ea"/>
                <a:cs typeface="+mn-cs"/>
              </a:defRPr>
            </a:lvl5pPr>
          </a:lstStyle>
          <a:p>
            <a:pPr marL="0" marR="0" lvl="0" indent="0" algn="l" defTabSz="932664" rtl="0" eaLnBrk="1" fontAlgn="auto" latinLnBrk="0" hangingPunct="1">
              <a:lnSpc>
                <a:spcPct val="90000"/>
              </a:lnSpc>
              <a:spcBef>
                <a:spcPts val="1224"/>
              </a:spcBef>
              <a:spcAft>
                <a:spcPts val="0"/>
              </a:spcAft>
              <a:buClr>
                <a:schemeClr val="tx1"/>
              </a:buClr>
              <a:buSzPct val="90000"/>
              <a:buFont typeface="Wingdings" panose="05000000000000000000" pitchFamily="2" charset="2"/>
              <a:buNone/>
              <a:tabLst/>
            </a:pPr>
            <a:r>
              <a:rPr lang="en-US" dirty="0"/>
              <a:t>Click to edit Master text styles</a:t>
            </a:r>
          </a:p>
          <a:p>
            <a:pPr marL="712729" marR="0" lvl="1" indent="-457162" algn="l" defTabSz="932664" rtl="0" eaLnBrk="1" fontAlgn="auto" latinLnBrk="0" hangingPunct="1">
              <a:lnSpc>
                <a:spcPct val="90000"/>
              </a:lnSpc>
              <a:spcBef>
                <a:spcPct val="20000"/>
              </a:spcBef>
              <a:spcAft>
                <a:spcPts val="0"/>
              </a:spcAft>
              <a:buClrTx/>
              <a:buSzPct val="90000"/>
              <a:tabLst/>
            </a:pPr>
            <a:r>
              <a:rPr lang="en-US" dirty="0"/>
              <a:t>Second level</a:t>
            </a:r>
          </a:p>
          <a:p>
            <a:pPr marL="907975" marR="0" lvl="2" indent="-457162" algn="l" defTabSz="932664" rtl="0" eaLnBrk="1" fontAlgn="auto" latinLnBrk="0" hangingPunct="1">
              <a:lnSpc>
                <a:spcPct val="90000"/>
              </a:lnSpc>
              <a:spcBef>
                <a:spcPct val="20000"/>
              </a:spcBef>
              <a:spcAft>
                <a:spcPts val="0"/>
              </a:spcAft>
              <a:buClrTx/>
              <a:buSzPct val="90000"/>
              <a:tabLst/>
            </a:pPr>
            <a:r>
              <a:rPr lang="en-US" dirty="0"/>
              <a:t>Third level</a:t>
            </a:r>
          </a:p>
          <a:p>
            <a:pPr marL="1109570" marR="0" lvl="3" indent="-457162" algn="l" defTabSz="932664" rtl="0" eaLnBrk="1" fontAlgn="auto" latinLnBrk="0" hangingPunct="1">
              <a:lnSpc>
                <a:spcPct val="90000"/>
              </a:lnSpc>
              <a:spcBef>
                <a:spcPct val="20000"/>
              </a:spcBef>
              <a:spcAft>
                <a:spcPts val="0"/>
              </a:spcAft>
              <a:buClrTx/>
              <a:buSzPct val="90000"/>
              <a:tabLst/>
            </a:pPr>
            <a:r>
              <a:rPr lang="en-US" dirty="0"/>
              <a:t>Fourth level</a:t>
            </a:r>
          </a:p>
          <a:p>
            <a:pPr marL="1311166" marR="0" lvl="4" indent="-457162" algn="l" defTabSz="932664" rtl="0" eaLnBrk="1" fontAlgn="auto" latinLnBrk="0" hangingPunct="1">
              <a:lnSpc>
                <a:spcPct val="90000"/>
              </a:lnSpc>
              <a:spcBef>
                <a:spcPct val="20000"/>
              </a:spcBef>
              <a:spcAft>
                <a:spcPts val="0"/>
              </a:spcAft>
              <a:buClrTx/>
              <a:buSzPct val="90000"/>
              <a:tabLst/>
            </a:pPr>
            <a:r>
              <a:rPr lang="en-US" dirty="0"/>
              <a:t>Fifth level</a:t>
            </a:r>
          </a:p>
        </p:txBody>
      </p:sp>
    </p:spTree>
    <p:extLst>
      <p:ext uri="{BB962C8B-B14F-4D97-AF65-F5344CB8AC3E}">
        <p14:creationId xmlns:p14="http://schemas.microsoft.com/office/powerpoint/2010/main" val="2945995706"/>
      </p:ext>
    </p:extLst>
  </p:cSld>
  <p:clrMapOvr>
    <a:masterClrMapping/>
  </p:clrMapOvr>
  <p:transition>
    <p:fade/>
  </p:transition>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userDrawn="1">
  <p:cSld name="Two Column Bullet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Click to edit Master title style</a:t>
            </a:r>
          </a:p>
        </p:txBody>
      </p:sp>
      <p:sp>
        <p:nvSpPr>
          <p:cNvPr id="4" name="Text Placeholder 3"/>
          <p:cNvSpPr>
            <a:spLocks noGrp="1"/>
          </p:cNvSpPr>
          <p:nvPr>
            <p:ph type="body" sz="quarter" idx="10"/>
          </p:nvPr>
        </p:nvSpPr>
        <p:spPr>
          <a:xfrm>
            <a:off x="182770" y="1211288"/>
            <a:ext cx="4114449" cy="2539157"/>
          </a:xfrm>
        </p:spPr>
        <p:txBody>
          <a:bodyPr wrap="square">
            <a:spAutoFit/>
          </a:bodyPr>
          <a:lstStyle>
            <a:lvl1pPr marL="231756" indent="-231756">
              <a:spcBef>
                <a:spcPts val="1224"/>
              </a:spcBef>
              <a:buClr>
                <a:schemeClr val="tx1"/>
              </a:buClr>
              <a:buFont typeface="Wingdings" panose="05000000000000000000" pitchFamily="2" charset="2"/>
              <a:buChar char=""/>
              <a:defRPr sz="2800" b="0">
                <a:latin typeface="+mn-lt"/>
              </a:defRPr>
            </a:lvl1pPr>
            <a:lvl2pPr marL="427003" indent="-171435">
              <a:buFont typeface="Wingdings" panose="05000000000000000000" pitchFamily="2" charset="2"/>
              <a:buChar char=""/>
              <a:defRPr sz="2400" b="0"/>
            </a:lvl2pPr>
            <a:lvl3pPr marL="639709" indent="-188897">
              <a:buFont typeface="Wingdings" panose="05000000000000000000" pitchFamily="2" charset="2"/>
              <a:buChar char=""/>
              <a:tabLst/>
              <a:defRPr sz="2200" b="0"/>
            </a:lvl3pPr>
            <a:lvl4pPr marL="828605" indent="-176198">
              <a:buFont typeface="Wingdings" panose="05000000000000000000" pitchFamily="2" charset="2"/>
              <a:buChar char=""/>
              <a:defRPr sz="2200" b="0"/>
            </a:lvl4pPr>
            <a:lvl5pPr marL="1023853" indent="-169848">
              <a:buFont typeface="Wingdings" panose="05000000000000000000" pitchFamily="2" charset="2"/>
              <a:buChar char=""/>
              <a:tabLst/>
              <a:defRPr sz="2200" b="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3"/>
          <p:cNvSpPr>
            <a:spLocks noGrp="1"/>
          </p:cNvSpPr>
          <p:nvPr>
            <p:ph type="body" sz="quarter" idx="11"/>
          </p:nvPr>
        </p:nvSpPr>
        <p:spPr>
          <a:xfrm>
            <a:off x="5029343" y="1211289"/>
            <a:ext cx="4114449" cy="2539157"/>
          </a:xfrm>
        </p:spPr>
        <p:txBody>
          <a:bodyPr wrap="square">
            <a:spAutoFit/>
          </a:bodyPr>
          <a:lstStyle>
            <a:lvl1pPr marL="287314" indent="-287314">
              <a:spcBef>
                <a:spcPts val="1224"/>
              </a:spcBef>
              <a:buClr>
                <a:schemeClr val="tx1"/>
              </a:buClr>
              <a:buFont typeface="Arial" pitchFamily="34" charset="0"/>
              <a:buChar char="•"/>
              <a:defRPr lang="en-US" sz="2800" b="0" kern="1200" spc="0" baseline="0" dirty="0">
                <a:gradFill>
                  <a:gsLst>
                    <a:gs pos="1250">
                      <a:schemeClr val="tx1"/>
                    </a:gs>
                    <a:gs pos="100000">
                      <a:schemeClr val="tx1"/>
                    </a:gs>
                  </a:gsLst>
                  <a:lin ang="5400000" scaled="0"/>
                </a:gradFill>
                <a:latin typeface="+mn-lt"/>
                <a:ea typeface="+mn-ea"/>
                <a:cs typeface="+mn-cs"/>
              </a:defRPr>
            </a:lvl1pPr>
            <a:lvl2pPr marL="598438" indent="-342872">
              <a:defRPr lang="en-US" sz="2400" b="0" kern="1200" spc="0" baseline="0" dirty="0">
                <a:gradFill>
                  <a:gsLst>
                    <a:gs pos="1250">
                      <a:schemeClr val="tx1"/>
                    </a:gs>
                    <a:gs pos="100000">
                      <a:schemeClr val="tx1"/>
                    </a:gs>
                  </a:gsLst>
                  <a:lin ang="5400000" scaled="0"/>
                </a:gradFill>
                <a:latin typeface="+mn-lt"/>
                <a:ea typeface="+mn-ea"/>
                <a:cs typeface="+mn-cs"/>
              </a:defRPr>
            </a:lvl2pPr>
            <a:lvl3pPr marL="793684" indent="-342872">
              <a:tabLst/>
              <a:defRPr lang="en-US" sz="2200" b="0" kern="1200" spc="0" baseline="0" dirty="0">
                <a:gradFill>
                  <a:gsLst>
                    <a:gs pos="1250">
                      <a:schemeClr val="tx1"/>
                    </a:gs>
                    <a:gs pos="100000">
                      <a:schemeClr val="tx1"/>
                    </a:gs>
                  </a:gsLst>
                  <a:lin ang="5400000" scaled="0"/>
                </a:gradFill>
                <a:latin typeface="+mn-lt"/>
                <a:ea typeface="+mn-ea"/>
                <a:cs typeface="+mn-cs"/>
              </a:defRPr>
            </a:lvl3pPr>
            <a:lvl4pPr marL="995279" indent="-342872">
              <a:defRPr lang="en-US" sz="2200" b="0" kern="1200" spc="0" baseline="0" dirty="0">
                <a:gradFill>
                  <a:gsLst>
                    <a:gs pos="1250">
                      <a:schemeClr val="tx1"/>
                    </a:gs>
                    <a:gs pos="100000">
                      <a:schemeClr val="tx1"/>
                    </a:gs>
                  </a:gsLst>
                  <a:lin ang="5400000" scaled="0"/>
                </a:gradFill>
                <a:latin typeface="+mn-lt"/>
                <a:ea typeface="+mn-ea"/>
                <a:cs typeface="+mn-cs"/>
              </a:defRPr>
            </a:lvl4pPr>
            <a:lvl5pPr marL="1196876" indent="-342872">
              <a:tabLst/>
              <a:defRPr lang="en-US" sz="2200" b="0" kern="1200" spc="0" baseline="0" dirty="0">
                <a:gradFill>
                  <a:gsLst>
                    <a:gs pos="1250">
                      <a:schemeClr val="tx1"/>
                    </a:gs>
                    <a:gs pos="100000">
                      <a:schemeClr val="tx1"/>
                    </a:gs>
                  </a:gsLst>
                  <a:lin ang="5400000" scaled="0"/>
                </a:gradFill>
                <a:latin typeface="+mn-lt"/>
                <a:ea typeface="+mn-ea"/>
                <a:cs typeface="+mn-cs"/>
              </a:defRPr>
            </a:lvl5pPr>
          </a:lstStyle>
          <a:p>
            <a:pPr marL="231756" marR="0" lvl="0" indent="-231756" algn="l" defTabSz="932664" rtl="0" eaLnBrk="1" fontAlgn="auto" latinLnBrk="0" hangingPunct="1">
              <a:lnSpc>
                <a:spcPct val="90000"/>
              </a:lnSpc>
              <a:spcBef>
                <a:spcPts val="1224"/>
              </a:spcBef>
              <a:spcAft>
                <a:spcPts val="0"/>
              </a:spcAft>
              <a:buClr>
                <a:schemeClr val="tx1"/>
              </a:buClr>
              <a:buSzPct val="90000"/>
              <a:buFont typeface="Wingdings" panose="05000000000000000000" pitchFamily="2" charset="2"/>
              <a:buChar char=""/>
              <a:tabLst/>
            </a:pPr>
            <a:r>
              <a:rPr lang="en-US" dirty="0"/>
              <a:t>Click to edit Master text styles</a:t>
            </a:r>
          </a:p>
          <a:p>
            <a:pPr marL="427003" marR="0" lvl="1" indent="-171435" algn="l" defTabSz="932664" rtl="0" eaLnBrk="1" fontAlgn="auto" latinLnBrk="0" hangingPunct="1">
              <a:lnSpc>
                <a:spcPct val="90000"/>
              </a:lnSpc>
              <a:spcBef>
                <a:spcPct val="20000"/>
              </a:spcBef>
              <a:spcAft>
                <a:spcPts val="0"/>
              </a:spcAft>
              <a:buClrTx/>
              <a:buSzPct val="90000"/>
              <a:buFont typeface="Wingdings" panose="05000000000000000000" pitchFamily="2" charset="2"/>
              <a:buChar char=""/>
              <a:tabLst/>
            </a:pPr>
            <a:r>
              <a:rPr lang="en-US" dirty="0"/>
              <a:t>Second level</a:t>
            </a:r>
          </a:p>
          <a:p>
            <a:pPr marL="639709" marR="0" lvl="2" indent="-188897" algn="l" defTabSz="932664" rtl="0" eaLnBrk="1" fontAlgn="auto" latinLnBrk="0" hangingPunct="1">
              <a:lnSpc>
                <a:spcPct val="90000"/>
              </a:lnSpc>
              <a:spcBef>
                <a:spcPct val="20000"/>
              </a:spcBef>
              <a:spcAft>
                <a:spcPts val="0"/>
              </a:spcAft>
              <a:buClrTx/>
              <a:buSzPct val="90000"/>
              <a:buFont typeface="Wingdings" panose="05000000000000000000" pitchFamily="2" charset="2"/>
              <a:buChar char=""/>
              <a:tabLst/>
            </a:pPr>
            <a:r>
              <a:rPr lang="en-US" dirty="0"/>
              <a:t>Third level</a:t>
            </a:r>
          </a:p>
          <a:p>
            <a:pPr marL="828605" marR="0" lvl="3" indent="-176198" algn="l" defTabSz="932664" rtl="0" eaLnBrk="1" fontAlgn="auto" latinLnBrk="0" hangingPunct="1">
              <a:lnSpc>
                <a:spcPct val="90000"/>
              </a:lnSpc>
              <a:spcBef>
                <a:spcPct val="20000"/>
              </a:spcBef>
              <a:spcAft>
                <a:spcPts val="0"/>
              </a:spcAft>
              <a:buClrTx/>
              <a:buSzPct val="90000"/>
              <a:buFont typeface="Wingdings" panose="05000000000000000000" pitchFamily="2" charset="2"/>
              <a:buChar char=""/>
              <a:tabLst/>
            </a:pPr>
            <a:r>
              <a:rPr lang="en-US" dirty="0"/>
              <a:t>Fourth level</a:t>
            </a:r>
          </a:p>
          <a:p>
            <a:pPr marL="1023853" marR="0" lvl="4" indent="-169848" algn="l" defTabSz="932664" rtl="0" eaLnBrk="1" fontAlgn="auto" latinLnBrk="0" hangingPunct="1">
              <a:lnSpc>
                <a:spcPct val="90000"/>
              </a:lnSpc>
              <a:spcBef>
                <a:spcPct val="20000"/>
              </a:spcBef>
              <a:spcAft>
                <a:spcPts val="0"/>
              </a:spcAft>
              <a:buClrTx/>
              <a:buSzPct val="90000"/>
              <a:buFont typeface="Wingdings" panose="05000000000000000000" pitchFamily="2" charset="2"/>
              <a:buChar char=""/>
              <a:tabLst/>
            </a:pPr>
            <a:r>
              <a:rPr lang="en-US" dirty="0"/>
              <a:t>Fifth level</a:t>
            </a:r>
          </a:p>
        </p:txBody>
      </p:sp>
    </p:spTree>
    <p:extLst>
      <p:ext uri="{BB962C8B-B14F-4D97-AF65-F5344CB8AC3E}">
        <p14:creationId xmlns:p14="http://schemas.microsoft.com/office/powerpoint/2010/main" val="3728532009"/>
      </p:ext>
    </p:extLst>
  </p:cSld>
  <p:clrMapOvr>
    <a:masterClrMapping/>
  </p:clrMapOvr>
  <p:transition>
    <p:fade/>
  </p:transition>
</p:sldLayout>
</file>

<file path=ppt/slideLayouts/slideLayout28.xml><?xml version="1.0" encoding="utf-8"?>
<p:sldLayout xmlns:a="http://schemas.openxmlformats.org/drawingml/2006/main" xmlns:r="http://schemas.openxmlformats.org/officeDocument/2006/relationships" xmlns:p="http://schemas.openxmlformats.org/presentationml/2006/main" preserve="1" userDrawn="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Click to edit Master title style</a:t>
            </a:r>
          </a:p>
        </p:txBody>
      </p:sp>
    </p:spTree>
    <p:extLst>
      <p:ext uri="{BB962C8B-B14F-4D97-AF65-F5344CB8AC3E}">
        <p14:creationId xmlns:p14="http://schemas.microsoft.com/office/powerpoint/2010/main" val="3028491624"/>
      </p:ext>
    </p:extLst>
  </p:cSld>
  <p:clrMapOvr>
    <a:masterClrMapping/>
  </p:clrMapOvr>
  <p:transition>
    <p:fade/>
  </p:transition>
</p:sldLayout>
</file>

<file path=ppt/slideLayouts/slideLayout29.xml><?xml version="1.0" encoding="utf-8"?>
<p:sldLayout xmlns:a="http://schemas.openxmlformats.org/drawingml/2006/main" xmlns:r="http://schemas.openxmlformats.org/officeDocument/2006/relationships" xmlns:p="http://schemas.openxmlformats.org/presentationml/2006/main" preserve="1" userDrawn="1">
  <p:cSld name="Demo slide">
    <p:bg>
      <p:bgPr>
        <a:solidFill>
          <a:schemeClr val="accent1"/>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82770" y="2125678"/>
            <a:ext cx="7315200" cy="1015663"/>
          </a:xfrm>
          <a:noFill/>
        </p:spPr>
        <p:txBody>
          <a:bodyPr wrap="square" tIns="91440" bIns="91440" anchor="t" anchorCtr="0">
            <a:spAutoFit/>
          </a:bodyPr>
          <a:lstStyle>
            <a:lvl1pPr>
              <a:defRPr sz="6000" spc="-100" baseline="0">
                <a:gradFill>
                  <a:gsLst>
                    <a:gs pos="0">
                      <a:schemeClr val="tx1"/>
                    </a:gs>
                    <a:gs pos="100000">
                      <a:schemeClr val="tx1"/>
                    </a:gs>
                  </a:gsLst>
                  <a:lin ang="5400000" scaled="0"/>
                </a:gradFill>
              </a:defRPr>
            </a:lvl1pPr>
          </a:lstStyle>
          <a:p>
            <a:r>
              <a:rPr lang="en-US" dirty="0"/>
              <a:t>Demo title</a:t>
            </a:r>
          </a:p>
        </p:txBody>
      </p:sp>
      <p:sp>
        <p:nvSpPr>
          <p:cNvPr id="5" name="Text Placeholder 4"/>
          <p:cNvSpPr>
            <a:spLocks noGrp="1"/>
          </p:cNvSpPr>
          <p:nvPr>
            <p:ph type="body" sz="quarter" idx="12" hasCustomPrompt="1"/>
          </p:nvPr>
        </p:nvSpPr>
        <p:spPr>
          <a:xfrm>
            <a:off x="182770" y="3954463"/>
            <a:ext cx="7315200" cy="738664"/>
          </a:xfrm>
          <a:noFill/>
        </p:spPr>
        <p:txBody>
          <a:bodyPr wrap="square" lIns="182880" tIns="146304" rIns="182880" bIns="146304">
            <a:spAutoFit/>
          </a:bodyPr>
          <a:lstStyle>
            <a:lvl1pPr marL="0" indent="0">
              <a:spcBef>
                <a:spcPts val="0"/>
              </a:spcBef>
              <a:buNone/>
              <a:defRPr sz="3200" spc="0" baseline="0">
                <a:gradFill>
                  <a:gsLst>
                    <a:gs pos="0">
                      <a:schemeClr val="tx1"/>
                    </a:gs>
                    <a:gs pos="100000">
                      <a:schemeClr val="tx1"/>
                    </a:gs>
                  </a:gsLst>
                  <a:lin ang="5400000" scaled="0"/>
                </a:gradFill>
                <a:latin typeface="+mj-lt"/>
              </a:defRPr>
            </a:lvl1pPr>
          </a:lstStyle>
          <a:p>
            <a:pPr lvl="0"/>
            <a:r>
              <a:rPr lang="en-US" dirty="0"/>
              <a:t>Speaker Name</a:t>
            </a:r>
          </a:p>
        </p:txBody>
      </p:sp>
    </p:spTree>
    <p:extLst>
      <p:ext uri="{BB962C8B-B14F-4D97-AF65-F5344CB8AC3E}">
        <p14:creationId xmlns:p14="http://schemas.microsoft.com/office/powerpoint/2010/main" val="3936696251"/>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slow" p14:dur="3400">
        <p14:reveal/>
      </p:transition>
    </mc:Choice>
    <mc:Fallback xmlns="">
      <p:transition spd="slow">
        <p:fade/>
      </p:transition>
    </mc:Fallback>
  </mc:AlternateContent>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Title Slide">
    <p:bg>
      <p:bgPr>
        <a:solidFill>
          <a:schemeClr val="accent1"/>
        </a:solidFill>
        <a:effectLst/>
      </p:bgPr>
    </p:bg>
    <p:spTree>
      <p:nvGrpSpPr>
        <p:cNvPr id="1" name=""/>
        <p:cNvGrpSpPr/>
        <p:nvPr/>
      </p:nvGrpSpPr>
      <p:grpSpPr>
        <a:xfrm>
          <a:off x="0" y="0"/>
          <a:ext cx="0" cy="0"/>
          <a:chOff x="0" y="0"/>
          <a:chExt cx="0" cy="0"/>
        </a:xfrm>
      </p:grpSpPr>
      <p:sp>
        <p:nvSpPr>
          <p:cNvPr id="9" name="Title 1"/>
          <p:cNvSpPr>
            <a:spLocks noGrp="1"/>
          </p:cNvSpPr>
          <p:nvPr>
            <p:ph type="title" hasCustomPrompt="1"/>
          </p:nvPr>
        </p:nvSpPr>
        <p:spPr>
          <a:xfrm>
            <a:off x="182770" y="2125678"/>
            <a:ext cx="6400800" cy="1828786"/>
          </a:xfrm>
          <a:noFill/>
        </p:spPr>
        <p:txBody>
          <a:bodyPr lIns="146304" tIns="91440" rIns="146304" bIns="91440" anchor="t" anchorCtr="0"/>
          <a:lstStyle>
            <a:lvl1pPr>
              <a:defRPr sz="4800" spc="-100" baseline="0">
                <a:gradFill>
                  <a:gsLst>
                    <a:gs pos="62564">
                      <a:schemeClr val="tx1"/>
                    </a:gs>
                    <a:gs pos="55000">
                      <a:schemeClr val="tx1"/>
                    </a:gs>
                  </a:gsLst>
                  <a:lin ang="5400000" scaled="0"/>
                </a:gradFill>
              </a:defRPr>
            </a:lvl1pPr>
          </a:lstStyle>
          <a:p>
            <a:r>
              <a:rPr lang="en-US" dirty="0"/>
              <a:t>Presentation title</a:t>
            </a:r>
          </a:p>
        </p:txBody>
      </p:sp>
      <p:sp>
        <p:nvSpPr>
          <p:cNvPr id="5" name="Text Placeholder 4"/>
          <p:cNvSpPr>
            <a:spLocks noGrp="1"/>
          </p:cNvSpPr>
          <p:nvPr>
            <p:ph type="body" sz="quarter" idx="12" hasCustomPrompt="1"/>
          </p:nvPr>
        </p:nvSpPr>
        <p:spPr>
          <a:xfrm>
            <a:off x="182770" y="3955791"/>
            <a:ext cx="6400800" cy="1828007"/>
          </a:xfrm>
          <a:noFill/>
        </p:spPr>
        <p:txBody>
          <a:bodyPr lIns="164592" tIns="109728" rIns="164592" bIns="109728">
            <a:noAutofit/>
          </a:bodyPr>
          <a:lstStyle>
            <a:lvl1pPr marL="0" indent="0">
              <a:spcBef>
                <a:spcPts val="0"/>
              </a:spcBef>
              <a:buNone/>
              <a:defRPr sz="2800" spc="0" baseline="0">
                <a:gradFill>
                  <a:gsLst>
                    <a:gs pos="91000">
                      <a:schemeClr val="tx1"/>
                    </a:gs>
                    <a:gs pos="0">
                      <a:schemeClr val="tx1"/>
                    </a:gs>
                  </a:gsLst>
                  <a:lin ang="5400000" scaled="0"/>
                </a:gradFill>
                <a:latin typeface="+mn-lt"/>
              </a:defRPr>
            </a:lvl1pPr>
          </a:lstStyle>
          <a:p>
            <a:pPr lvl="0"/>
            <a:r>
              <a:rPr lang="en-US" dirty="0"/>
              <a:t>Speaker name</a:t>
            </a:r>
          </a:p>
        </p:txBody>
      </p:sp>
      <p:pic>
        <p:nvPicPr>
          <p:cNvPr id="7" name="MS logo white - EMF"/>
          <p:cNvPicPr>
            <a:picLocks noChangeAspect="1"/>
          </p:cNvPicPr>
          <p:nvPr userDrawn="1"/>
        </p:nvPicPr>
        <p:blipFill>
          <a:blip r:embed="rId2"/>
          <a:stretch>
            <a:fillRect/>
          </a:stretch>
        </p:blipFill>
        <p:spPr bwMode="black">
          <a:xfrm>
            <a:off x="345488" y="479425"/>
            <a:ext cx="1450281" cy="310896"/>
          </a:xfrm>
          <a:prstGeom prst="rect">
            <a:avLst/>
          </a:prstGeom>
        </p:spPr>
      </p:pic>
    </p:spTree>
    <p:extLst>
      <p:ext uri="{BB962C8B-B14F-4D97-AF65-F5344CB8AC3E}">
        <p14:creationId xmlns:p14="http://schemas.microsoft.com/office/powerpoint/2010/main" val="3451850179"/>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slow" p14:dur="3400">
        <p14:reveal/>
      </p:transition>
    </mc:Choice>
    <mc:Fallback xmlns="">
      <p:transition spd="slow">
        <p:fade/>
      </p:transition>
    </mc:Fallback>
  </mc:AlternateContent>
</p:sldLayout>
</file>

<file path=ppt/slideLayouts/slideLayout30.xml><?xml version="1.0" encoding="utf-8"?>
<p:sldLayout xmlns:a="http://schemas.openxmlformats.org/drawingml/2006/main" xmlns:r="http://schemas.openxmlformats.org/officeDocument/2006/relationships" xmlns:p="http://schemas.openxmlformats.org/presentationml/2006/main" preserve="1" userDrawn="1">
  <p:cSld name="Video slide">
    <p:bg>
      <p:bgPr>
        <a:solidFill>
          <a:schemeClr val="accent1"/>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82770" y="2125663"/>
            <a:ext cx="7315200" cy="1015663"/>
          </a:xfrm>
          <a:noFill/>
        </p:spPr>
        <p:txBody>
          <a:bodyPr wrap="square" tIns="91440" bIns="91440" anchor="t" anchorCtr="0">
            <a:spAutoFit/>
          </a:bodyPr>
          <a:lstStyle>
            <a:lvl1pPr>
              <a:defRPr lang="en-US" sz="6000" b="0" kern="1200" cap="none" spc="-100" baseline="0" dirty="0">
                <a:ln w="3175">
                  <a:noFill/>
                </a:ln>
                <a:gradFill>
                  <a:gsLst>
                    <a:gs pos="0">
                      <a:schemeClr val="tx1"/>
                    </a:gs>
                    <a:gs pos="100000">
                      <a:schemeClr val="tx1"/>
                    </a:gs>
                  </a:gsLst>
                  <a:lin ang="5400000" scaled="0"/>
                </a:gradFill>
                <a:effectLst/>
                <a:latin typeface="+mj-lt"/>
                <a:ea typeface="+mn-ea"/>
                <a:cs typeface="Segoe UI" pitchFamily="34" charset="0"/>
              </a:defRPr>
            </a:lvl1pPr>
          </a:lstStyle>
          <a:p>
            <a:r>
              <a:rPr lang="en-US" dirty="0"/>
              <a:t>Video title</a:t>
            </a:r>
          </a:p>
        </p:txBody>
      </p:sp>
    </p:spTree>
    <p:extLst>
      <p:ext uri="{BB962C8B-B14F-4D97-AF65-F5344CB8AC3E}">
        <p14:creationId xmlns:p14="http://schemas.microsoft.com/office/powerpoint/2010/main" val="3168550019"/>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slow" p14:dur="3400">
        <p14:reveal/>
      </p:transition>
    </mc:Choice>
    <mc:Fallback xmlns="">
      <p:transition spd="slow">
        <p:fade/>
      </p:transition>
    </mc:Fallback>
  </mc:AlternateContent>
</p:sldLayout>
</file>

<file path=ppt/slideLayouts/slideLayout31.xml><?xml version="1.0" encoding="utf-8"?>
<p:sldLayout xmlns:a="http://schemas.openxmlformats.org/drawingml/2006/main" xmlns:r="http://schemas.openxmlformats.org/officeDocument/2006/relationships" xmlns:p="http://schemas.openxmlformats.org/presentationml/2006/main" preserve="1" userDrawn="1">
  <p:cSld name="Section Titl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82769" y="2125663"/>
            <a:ext cx="7315200" cy="1015663"/>
          </a:xfrm>
          <a:noFill/>
        </p:spPr>
        <p:txBody>
          <a:bodyPr wrap="square" tIns="91440" bIns="91440" anchor="t" anchorCtr="0">
            <a:spAutoFit/>
          </a:bodyPr>
          <a:lstStyle>
            <a:lvl1pPr>
              <a:defRPr sz="6000" spc="-100" baseline="0">
                <a:gradFill>
                  <a:gsLst>
                    <a:gs pos="100000">
                      <a:schemeClr val="tx1"/>
                    </a:gs>
                    <a:gs pos="0">
                      <a:schemeClr val="tx1"/>
                    </a:gs>
                  </a:gsLst>
                  <a:lin ang="5400000" scaled="0"/>
                </a:gradFill>
              </a:defRPr>
            </a:lvl1pPr>
          </a:lstStyle>
          <a:p>
            <a:r>
              <a:rPr lang="en-US" dirty="0"/>
              <a:t>Section title</a:t>
            </a:r>
          </a:p>
        </p:txBody>
      </p:sp>
    </p:spTree>
    <p:extLst>
      <p:ext uri="{BB962C8B-B14F-4D97-AF65-F5344CB8AC3E}">
        <p14:creationId xmlns:p14="http://schemas.microsoft.com/office/powerpoint/2010/main" val="2310235802"/>
      </p:ext>
    </p:extLst>
  </p:cSld>
  <p:clrMapOvr>
    <a:masterClrMapping/>
  </p:clrMapOvr>
  <p:transition>
    <p:fade/>
  </p:transition>
</p:sldLayout>
</file>

<file path=ppt/slideLayouts/slideLayout32.xml><?xml version="1.0" encoding="utf-8"?>
<p:sldLayout xmlns:a="http://schemas.openxmlformats.org/drawingml/2006/main" xmlns:r="http://schemas.openxmlformats.org/officeDocument/2006/relationships" xmlns:p="http://schemas.openxmlformats.org/presentationml/2006/main" preserve="1" userDrawn="1">
  <p:cSld name="Section Title Accent Color 1">
    <p:bg>
      <p:bgPr>
        <a:solidFill>
          <a:schemeClr val="accent1"/>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82770" y="2125663"/>
            <a:ext cx="7315200" cy="1015663"/>
          </a:xfrm>
          <a:noFill/>
        </p:spPr>
        <p:txBody>
          <a:bodyPr wrap="square" tIns="91440" bIns="91440" anchor="t" anchorCtr="0">
            <a:spAutoFit/>
          </a:bodyPr>
          <a:lstStyle>
            <a:lvl1pPr>
              <a:defRPr sz="6000" spc="-100" baseline="0">
                <a:gradFill>
                  <a:gsLst>
                    <a:gs pos="100000">
                      <a:schemeClr val="tx1"/>
                    </a:gs>
                    <a:gs pos="0">
                      <a:schemeClr val="tx1"/>
                    </a:gs>
                  </a:gsLst>
                  <a:lin ang="5400000" scaled="0"/>
                </a:gradFill>
              </a:defRPr>
            </a:lvl1pPr>
          </a:lstStyle>
          <a:p>
            <a:r>
              <a:rPr lang="en-US" dirty="0"/>
              <a:t>Section title</a:t>
            </a:r>
          </a:p>
        </p:txBody>
      </p:sp>
    </p:spTree>
    <p:extLst>
      <p:ext uri="{BB962C8B-B14F-4D97-AF65-F5344CB8AC3E}">
        <p14:creationId xmlns:p14="http://schemas.microsoft.com/office/powerpoint/2010/main" val="2427426355"/>
      </p:ext>
    </p:extLst>
  </p:cSld>
  <p:clrMapOvr>
    <a:overrideClrMapping bg1="dk1" tx1="lt1" bg2="dk2" tx2="lt2" accent1="accent1" accent2="accent2" accent3="accent3" accent4="accent4" accent5="accent5" accent6="accent6" hlink="hlink" folHlink="folHlink"/>
  </p:clrMapOvr>
  <p:transition>
    <p:fade/>
  </p:transition>
</p:sldLayout>
</file>

<file path=ppt/slideLayouts/slideLayout33.xml><?xml version="1.0" encoding="utf-8"?>
<p:sldLayout xmlns:a="http://schemas.openxmlformats.org/drawingml/2006/main" xmlns:r="http://schemas.openxmlformats.org/officeDocument/2006/relationships" xmlns:p="http://schemas.openxmlformats.org/presentationml/2006/main" preserve="1" userDrawn="1">
  <p:cSld name="Square Right Photo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82770" y="2740136"/>
            <a:ext cx="3657600" cy="1514261"/>
          </a:xfrm>
        </p:spPr>
        <p:txBody>
          <a:bodyPr wrap="square" anchor="ctr">
            <a:spAutoFit/>
          </a:bodyPr>
          <a:lstStyle>
            <a:lvl1pPr>
              <a:defRPr sz="4800" baseline="0">
                <a:gradFill>
                  <a:gsLst>
                    <a:gs pos="1250">
                      <a:schemeClr val="tx1"/>
                    </a:gs>
                    <a:gs pos="100000">
                      <a:schemeClr val="tx1"/>
                    </a:gs>
                  </a:gsLst>
                  <a:lin ang="5400000" scaled="0"/>
                </a:gradFill>
              </a:defRPr>
            </a:lvl1pPr>
          </a:lstStyle>
          <a:p>
            <a:r>
              <a:rPr lang="en-US" dirty="0"/>
              <a:t>Tall photo layout</a:t>
            </a:r>
          </a:p>
        </p:txBody>
      </p:sp>
      <p:sp>
        <p:nvSpPr>
          <p:cNvPr id="5" name="Picture Placeholder 4"/>
          <p:cNvSpPr>
            <a:spLocks noGrp="1" noChangeAspect="1"/>
          </p:cNvSpPr>
          <p:nvPr>
            <p:ph type="pic" sz="quarter" idx="10"/>
          </p:nvPr>
        </p:nvSpPr>
        <p:spPr bwMode="ltGray">
          <a:xfrm>
            <a:off x="4080639" y="5"/>
            <a:ext cx="5245924" cy="6992587"/>
          </a:xfrm>
          <a:prstGeom prst="rect">
            <a:avLst/>
          </a:prstGeom>
          <a:blipFill>
            <a:blip r:embed="rId2"/>
            <a:stretch>
              <a:fillRect/>
            </a:stretch>
          </a:blipFill>
        </p:spPr>
        <p:txBody>
          <a:bodyPr tIns="548640" anchor="ctr" anchorCtr="0">
            <a:noAutofit/>
          </a:bodyPr>
          <a:lstStyle>
            <a:lvl1pPr marL="0" indent="0" algn="ctr">
              <a:buNone/>
              <a:defRPr sz="1600" b="1" cap="none" baseline="0">
                <a:gradFill>
                  <a:gsLst>
                    <a:gs pos="0">
                      <a:srgbClr val="FFFFFF"/>
                    </a:gs>
                    <a:gs pos="27000">
                      <a:srgbClr val="FFFFFF"/>
                    </a:gs>
                  </a:gsLst>
                  <a:lin ang="5400000" scaled="0"/>
                </a:gradFill>
                <a:latin typeface="+mn-lt"/>
              </a:defRPr>
            </a:lvl1pPr>
          </a:lstStyle>
          <a:p>
            <a:r>
              <a:rPr lang="en-US" dirty="0"/>
              <a:t>Click icon to add picture</a:t>
            </a:r>
          </a:p>
        </p:txBody>
      </p:sp>
    </p:spTree>
    <p:extLst>
      <p:ext uri="{BB962C8B-B14F-4D97-AF65-F5344CB8AC3E}">
        <p14:creationId xmlns:p14="http://schemas.microsoft.com/office/powerpoint/2010/main" val="2368734917"/>
      </p:ext>
    </p:extLst>
  </p:cSld>
  <p:clrMapOvr>
    <a:masterClrMapping/>
  </p:clrMapOvr>
  <p:transition>
    <p:fade/>
  </p:transition>
  <p:extLst mod="1">
    <p:ext uri="{DCECCB84-F9BA-43D5-87BE-67443E8EF086}">
      <p15:sldGuideLst xmlns:p15="http://schemas.microsoft.com/office/powerpoint/2012/main">
        <p15:guide id="1" pos="2570">
          <p15:clr>
            <a:srgbClr val="FBAE40"/>
          </p15:clr>
        </p15:guide>
      </p15:sldGuideLst>
    </p:ext>
  </p:extLst>
</p:sldLayout>
</file>

<file path=ppt/slideLayouts/slideLayout34.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66358899"/>
      </p:ext>
    </p:extLst>
  </p:cSld>
  <p:clrMapOvr>
    <a:masterClrMapping/>
  </p:clrMapOvr>
  <p:transition>
    <p:fade/>
  </p:transition>
</p:sldLayout>
</file>

<file path=ppt/slideLayouts/slideLayout35.xml><?xml version="1.0" encoding="utf-8"?>
<p:sldLayout xmlns:a="http://schemas.openxmlformats.org/drawingml/2006/main" xmlns:r="http://schemas.openxmlformats.org/officeDocument/2006/relationships" xmlns:p="http://schemas.openxmlformats.org/presentationml/2006/main" preserve="1" userDrawn="1">
  <p:cSld name="Blank Accent Color 1">
    <p:bg>
      <p:bgPr>
        <a:solidFill>
          <a:schemeClr val="accent1"/>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2551841543"/>
      </p:ext>
    </p:extLst>
  </p:cSld>
  <p:clrMapOvr>
    <a:overrideClrMapping bg1="dk1" tx1="lt1" bg2="dk2" tx2="lt2" accent1="accent1" accent2="accent2" accent3="accent3" accent4="accent4" accent5="accent5" accent6="accent6" hlink="hlink" folHlink="folHlink"/>
  </p:clrMapOvr>
  <p:transition>
    <p:fade/>
  </p:transition>
</p:sldLayout>
</file>

<file path=ppt/slideLayouts/slideLayout36.xml><?xml version="1.0" encoding="utf-8"?>
<p:sldLayout xmlns:a="http://schemas.openxmlformats.org/drawingml/2006/main" xmlns:r="http://schemas.openxmlformats.org/officeDocument/2006/relationships" xmlns:p="http://schemas.openxmlformats.org/presentationml/2006/main" preserve="1" userDrawn="1">
  <p:cSld name="Developer Code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lvl1pPr>
              <a:defRPr baseline="0"/>
            </a:lvl1pPr>
          </a:lstStyle>
          <a:p>
            <a:r>
              <a:rPr lang="en-US" dirty="0"/>
              <a:t>Slide for developer code</a:t>
            </a:r>
          </a:p>
        </p:txBody>
      </p:sp>
      <p:sp>
        <p:nvSpPr>
          <p:cNvPr id="3" name="Rectangle 2"/>
          <p:cNvSpPr/>
          <p:nvPr userDrawn="1"/>
        </p:nvSpPr>
        <p:spPr bwMode="hidden">
          <a:xfrm>
            <a:off x="3" y="1212849"/>
            <a:ext cx="9326563" cy="5781676"/>
          </a:xfrm>
          <a:prstGeom prst="rect">
            <a:avLst/>
          </a:prstGeom>
          <a:solidFill>
            <a:srgbClr val="FFFFFF"/>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6639" tIns="46639" rIns="46639" bIns="46639" numCol="1" spcCol="0" rtlCol="0" fromWordArt="0" anchor="ctr" anchorCtr="0" forceAA="0" compatLnSpc="1">
            <a:prstTxWarp prst="textNoShape">
              <a:avLst/>
            </a:prstTxWarp>
            <a:noAutofit/>
          </a:bodyPr>
          <a:lstStyle/>
          <a:p>
            <a:pPr algn="ctr" defTabSz="932395" fontAlgn="base">
              <a:spcBef>
                <a:spcPct val="0"/>
              </a:spcBef>
              <a:spcAft>
                <a:spcPct val="0"/>
              </a:spcAft>
            </a:pPr>
            <a:endParaRPr lang="en-US" sz="1800" dirty="0">
              <a:gradFill>
                <a:gsLst>
                  <a:gs pos="0">
                    <a:srgbClr val="FFFFFF"/>
                  </a:gs>
                  <a:gs pos="100000">
                    <a:srgbClr val="FFFFFF"/>
                  </a:gs>
                </a:gsLst>
                <a:lin ang="5400000" scaled="0"/>
              </a:gradFill>
              <a:ea typeface="Segoe UI" pitchFamily="34" charset="0"/>
              <a:cs typeface="Segoe UI" pitchFamily="34" charset="0"/>
            </a:endParaRPr>
          </a:p>
        </p:txBody>
      </p:sp>
      <p:sp>
        <p:nvSpPr>
          <p:cNvPr id="5" name="Text Placeholder 4"/>
          <p:cNvSpPr>
            <a:spLocks noGrp="1"/>
          </p:cNvSpPr>
          <p:nvPr>
            <p:ph type="body" sz="quarter" idx="10"/>
          </p:nvPr>
        </p:nvSpPr>
        <p:spPr>
          <a:xfrm>
            <a:off x="182769" y="1221158"/>
            <a:ext cx="8961120" cy="2266774"/>
          </a:xfrm>
        </p:spPr>
        <p:txBody>
          <a:bodyPr/>
          <a:lstStyle>
            <a:lvl1pPr marL="0" indent="0">
              <a:buNone/>
              <a:defRPr sz="3300">
                <a:gradFill>
                  <a:gsLst>
                    <a:gs pos="8718">
                      <a:srgbClr val="353535"/>
                    </a:gs>
                    <a:gs pos="34000">
                      <a:srgbClr val="353535"/>
                    </a:gs>
                  </a:gsLst>
                  <a:lin ang="5400000" scaled="0"/>
                </a:gradFill>
                <a:latin typeface="Consolas" panose="020B0609020204030204" pitchFamily="49" charset="0"/>
                <a:cs typeface="Consolas" panose="020B0609020204030204" pitchFamily="49" charset="0"/>
              </a:defRPr>
            </a:lvl1pPr>
            <a:lvl2pPr marL="346524" indent="0">
              <a:buNone/>
              <a:defRPr>
                <a:gradFill>
                  <a:gsLst>
                    <a:gs pos="8718">
                      <a:srgbClr val="353535"/>
                    </a:gs>
                    <a:gs pos="34000">
                      <a:srgbClr val="353535"/>
                    </a:gs>
                  </a:gsLst>
                  <a:lin ang="5400000" scaled="0"/>
                </a:gradFill>
                <a:latin typeface="Consolas" panose="020B0609020204030204" pitchFamily="49" charset="0"/>
                <a:cs typeface="Consolas" panose="020B0609020204030204" pitchFamily="49" charset="0"/>
              </a:defRPr>
            </a:lvl2pPr>
            <a:lvl3pPr marL="584559" indent="0">
              <a:buNone/>
              <a:defRPr>
                <a:gradFill>
                  <a:gsLst>
                    <a:gs pos="8718">
                      <a:srgbClr val="353535"/>
                    </a:gs>
                    <a:gs pos="34000">
                      <a:srgbClr val="353535"/>
                    </a:gs>
                  </a:gsLst>
                  <a:lin ang="5400000" scaled="0"/>
                </a:gradFill>
                <a:latin typeface="Consolas" panose="020B0609020204030204" pitchFamily="49" charset="0"/>
                <a:cs typeface="Consolas" panose="020B0609020204030204" pitchFamily="49" charset="0"/>
              </a:defRPr>
            </a:lvl3pPr>
            <a:lvl4pPr marL="814495" indent="0">
              <a:buNone/>
              <a:defRPr>
                <a:gradFill>
                  <a:gsLst>
                    <a:gs pos="8718">
                      <a:srgbClr val="353535"/>
                    </a:gs>
                    <a:gs pos="34000">
                      <a:srgbClr val="353535"/>
                    </a:gs>
                  </a:gsLst>
                  <a:lin ang="5400000" scaled="0"/>
                </a:gradFill>
                <a:latin typeface="Consolas" panose="020B0609020204030204" pitchFamily="49" charset="0"/>
                <a:cs typeface="Consolas" panose="020B0609020204030204" pitchFamily="49" charset="0"/>
              </a:defRPr>
            </a:lvl4pPr>
            <a:lvl5pPr marL="1050910" indent="0">
              <a:buNone/>
              <a:defRPr>
                <a:gradFill>
                  <a:gsLst>
                    <a:gs pos="8718">
                      <a:srgbClr val="353535"/>
                    </a:gs>
                    <a:gs pos="34000">
                      <a:srgbClr val="353535"/>
                    </a:gs>
                  </a:gsLst>
                  <a:lin ang="5400000" scaled="0"/>
                </a:gradFill>
                <a:latin typeface="Consolas" panose="020B0609020204030204" pitchFamily="49" charset="0"/>
                <a:cs typeface="Consolas" panose="020B0609020204030204" pitchFamily="49"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234156447"/>
      </p:ext>
    </p:extLst>
  </p:cSld>
  <p:clrMapOvr>
    <a:masterClrMapping/>
  </p:clrMapOvr>
  <p:transition>
    <p:fade/>
  </p:transition>
</p:sldLayout>
</file>

<file path=ppt/slideLayouts/slideLayout37.xml><?xml version="1.0" encoding="utf-8"?>
<p:sldLayout xmlns:a="http://schemas.openxmlformats.org/drawingml/2006/main" xmlns:r="http://schemas.openxmlformats.org/officeDocument/2006/relationships" xmlns:p="http://schemas.openxmlformats.org/presentationml/2006/main" preserve="1" userDrawn="1">
  <p:cSld name="Closing logo slide">
    <p:bg>
      <p:bgPr>
        <a:solidFill>
          <a:schemeClr val="accent1"/>
        </a:solidFill>
        <a:effectLst/>
      </p:bgPr>
    </p:bg>
    <p:spTree>
      <p:nvGrpSpPr>
        <p:cNvPr id="1" name=""/>
        <p:cNvGrpSpPr/>
        <p:nvPr/>
      </p:nvGrpSpPr>
      <p:grpSpPr>
        <a:xfrm>
          <a:off x="0" y="0"/>
          <a:ext cx="0" cy="0"/>
          <a:chOff x="0" y="0"/>
          <a:chExt cx="0" cy="0"/>
        </a:xfrm>
      </p:grpSpPr>
      <p:sp>
        <p:nvSpPr>
          <p:cNvPr id="2" name="Text Box 3"/>
          <p:cNvSpPr txBox="1">
            <a:spLocks noChangeArrowheads="1"/>
          </p:cNvSpPr>
          <p:nvPr userDrawn="1"/>
        </p:nvSpPr>
        <p:spPr bwMode="blackWhite">
          <a:xfrm>
            <a:off x="205963" y="6220610"/>
            <a:ext cx="3428708" cy="477054"/>
          </a:xfrm>
          <a:prstGeom prst="rect">
            <a:avLst/>
          </a:prstGeom>
          <a:noFill/>
          <a:ln w="12700">
            <a:noFill/>
            <a:miter lim="800000"/>
            <a:headEnd type="none" w="sm" len="sm"/>
            <a:tailEnd type="none" w="sm" len="sm"/>
          </a:ln>
          <a:effectLst/>
        </p:spPr>
        <p:txBody>
          <a:bodyPr vert="horz" wrap="square" lIns="182880" tIns="182880" rIns="182880" bIns="182880" numCol="1" anchor="t" anchorCtr="0" compatLnSpc="1">
            <a:prstTxWarp prst="textNoShape">
              <a:avLst/>
            </a:prstTxWarp>
            <a:spAutoFit/>
          </a:bodyPr>
          <a:lstStyle/>
          <a:p>
            <a:pPr defTabSz="932212" eaLnBrk="0" hangingPunct="0"/>
            <a:r>
              <a:rPr lang="en-US" sz="700" dirty="0">
                <a:gradFill>
                  <a:gsLst>
                    <a:gs pos="0">
                      <a:schemeClr val="tx1"/>
                    </a:gs>
                    <a:gs pos="100000">
                      <a:schemeClr val="tx1"/>
                    </a:gs>
                  </a:gsLst>
                  <a:lin ang="5400000" scaled="0"/>
                </a:gradFill>
                <a:cs typeface="Segoe UI" pitchFamily="34" charset="0"/>
              </a:rPr>
              <a:t>© Copyright Microsoft Corporation. All rights reserved. </a:t>
            </a:r>
          </a:p>
        </p:txBody>
      </p:sp>
      <p:pic>
        <p:nvPicPr>
          <p:cNvPr id="5" name="MS logo white - EMF"/>
          <p:cNvPicPr>
            <a:picLocks noChangeAspect="1"/>
          </p:cNvPicPr>
          <p:nvPr userDrawn="1"/>
        </p:nvPicPr>
        <p:blipFill>
          <a:blip r:embed="rId2"/>
          <a:stretch>
            <a:fillRect/>
          </a:stretch>
        </p:blipFill>
        <p:spPr bwMode="black">
          <a:xfrm>
            <a:off x="365648" y="479425"/>
            <a:ext cx="1450281" cy="310896"/>
          </a:xfrm>
          <a:prstGeom prst="rect">
            <a:avLst/>
          </a:prstGeom>
        </p:spPr>
      </p:pic>
    </p:spTree>
    <p:extLst>
      <p:ext uri="{BB962C8B-B14F-4D97-AF65-F5344CB8AC3E}">
        <p14:creationId xmlns:p14="http://schemas.microsoft.com/office/powerpoint/2010/main" val="752644006"/>
      </p:ext>
    </p:extLst>
  </p:cSld>
  <p:clrMapOvr>
    <a:overrideClrMapping bg1="dk1" tx1="lt1" bg2="dk2" tx2="lt2" accent1="accent1" accent2="accent2" accent3="accent3" accent4="accent4" accent5="accent5" accent6="accent6" hlink="hlink" folHlink="folHlink"/>
  </p:clrMapOvr>
  <p:transition>
    <p:fade/>
  </p:transition>
</p:sldLayout>
</file>

<file path=ppt/slideLayouts/slideLayout38.xml><?xml version="1.0" encoding="utf-8"?>
<p:sldLayout xmlns:a="http://schemas.openxmlformats.org/drawingml/2006/main" xmlns:r="http://schemas.openxmlformats.org/officeDocument/2006/relationships" xmlns:p="http://schemas.openxmlformats.org/presentationml/2006/main" preserve="1" userDrawn="1">
  <p:cSld name="Black Notes slide Layout">
    <p:bg bwMode="black">
      <p:bgPr>
        <a:solidFill>
          <a:srgbClr val="000000"/>
        </a:solidFill>
        <a:effectLst/>
      </p:bgPr>
    </p:bg>
    <p:spTree>
      <p:nvGrpSpPr>
        <p:cNvPr id="1" name=""/>
        <p:cNvGrpSpPr/>
        <p:nvPr/>
      </p:nvGrpSpPr>
      <p:grpSpPr>
        <a:xfrm>
          <a:off x="0" y="0"/>
          <a:ext cx="0" cy="0"/>
          <a:chOff x="0" y="0"/>
          <a:chExt cx="0" cy="0"/>
        </a:xfrm>
      </p:grpSpPr>
      <p:sp>
        <p:nvSpPr>
          <p:cNvPr id="6" name="Text Placeholder 5"/>
          <p:cNvSpPr>
            <a:spLocks noGrp="1"/>
          </p:cNvSpPr>
          <p:nvPr>
            <p:ph type="body" sz="quarter" idx="10" hasCustomPrompt="1"/>
          </p:nvPr>
        </p:nvSpPr>
        <p:spPr bwMode="white">
          <a:xfrm>
            <a:off x="182770" y="1212850"/>
            <a:ext cx="8961120" cy="2443746"/>
          </a:xfrm>
          <a:prstGeom prst="rect">
            <a:avLst/>
          </a:prstGeom>
        </p:spPr>
        <p:txBody>
          <a:bodyPr/>
          <a:lstStyle>
            <a:lvl1pPr marL="290489" indent="-290489">
              <a:buClr>
                <a:schemeClr val="tx1"/>
              </a:buClr>
              <a:buSzPct val="90000"/>
              <a:buFont typeface="Arial" pitchFamily="34" charset="0"/>
              <a:buChar char="•"/>
              <a:defRPr sz="3600">
                <a:gradFill>
                  <a:gsLst>
                    <a:gs pos="1250">
                      <a:schemeClr val="tx1"/>
                    </a:gs>
                    <a:gs pos="100000">
                      <a:schemeClr val="tx1"/>
                    </a:gs>
                  </a:gsLst>
                  <a:lin ang="5400000" scaled="0"/>
                </a:gradFill>
                <a:latin typeface="Segoe UI" pitchFamily="34" charset="0"/>
                <a:ea typeface="Segoe UI" pitchFamily="34" charset="0"/>
                <a:cs typeface="Segoe UI" pitchFamily="34" charset="0"/>
              </a:defRPr>
            </a:lvl1pPr>
            <a:lvl2pPr marL="571453" indent="-280965">
              <a:buClr>
                <a:schemeClr val="tx1"/>
              </a:buClr>
              <a:buSzPct val="90000"/>
              <a:buFont typeface="Arial" pitchFamily="34" charset="0"/>
              <a:buChar char="•"/>
              <a:defRPr sz="3200">
                <a:gradFill>
                  <a:gsLst>
                    <a:gs pos="1250">
                      <a:schemeClr val="tx1"/>
                    </a:gs>
                    <a:gs pos="100000">
                      <a:schemeClr val="tx1"/>
                    </a:gs>
                  </a:gsLst>
                  <a:lin ang="5400000" scaled="0"/>
                </a:gradFill>
                <a:latin typeface="Segoe UI" pitchFamily="34" charset="0"/>
                <a:ea typeface="Segoe UI" pitchFamily="34" charset="0"/>
                <a:cs typeface="Segoe UI" pitchFamily="34" charset="0"/>
              </a:defRPr>
            </a:lvl2pPr>
            <a:lvl3pPr marL="861942" indent="-290489">
              <a:buClr>
                <a:schemeClr val="tx1"/>
              </a:buClr>
              <a:buSzPct val="90000"/>
              <a:buFont typeface="Arial" pitchFamily="34" charset="0"/>
              <a:buChar char="•"/>
              <a:defRPr sz="2800">
                <a:gradFill>
                  <a:gsLst>
                    <a:gs pos="1250">
                      <a:schemeClr val="tx1"/>
                    </a:gs>
                    <a:gs pos="100000">
                      <a:schemeClr val="tx1"/>
                    </a:gs>
                  </a:gsLst>
                  <a:lin ang="5400000" scaled="0"/>
                </a:gradFill>
                <a:latin typeface="Segoe UI" pitchFamily="34" charset="0"/>
                <a:ea typeface="Segoe UI" pitchFamily="34" charset="0"/>
                <a:cs typeface="Segoe UI" pitchFamily="34" charset="0"/>
              </a:defRPr>
            </a:lvl3pPr>
            <a:lvl4pPr marL="1090523" indent="-228581">
              <a:buClr>
                <a:schemeClr val="tx1"/>
              </a:buClr>
              <a:buSzPct val="90000"/>
              <a:buFont typeface="Arial" pitchFamily="34" charset="0"/>
              <a:buChar char="•"/>
              <a:defRPr sz="2400">
                <a:gradFill>
                  <a:gsLst>
                    <a:gs pos="1250">
                      <a:schemeClr val="tx1"/>
                    </a:gs>
                    <a:gs pos="100000">
                      <a:schemeClr val="tx1"/>
                    </a:gs>
                  </a:gsLst>
                  <a:lin ang="5400000" scaled="0"/>
                </a:gradFill>
                <a:latin typeface="Segoe UI" pitchFamily="34" charset="0"/>
                <a:ea typeface="Segoe UI" pitchFamily="34" charset="0"/>
                <a:cs typeface="Segoe UI" pitchFamily="34" charset="0"/>
              </a:defRPr>
            </a:lvl4pPr>
            <a:lvl5pPr marL="1319103" indent="-228581">
              <a:buClr>
                <a:schemeClr val="tx1"/>
              </a:buClr>
              <a:buSzPct val="90000"/>
              <a:buFont typeface="Arial" pitchFamily="34" charset="0"/>
              <a:buChar char="•"/>
              <a:defRPr sz="2000">
                <a:gradFill>
                  <a:gsLst>
                    <a:gs pos="1250">
                      <a:schemeClr val="tx1"/>
                    </a:gs>
                    <a:gs pos="100000">
                      <a:schemeClr val="tx1"/>
                    </a:gs>
                  </a:gsLst>
                  <a:lin ang="5400000" scaled="0"/>
                </a:gradFill>
                <a:latin typeface="Segoe UI" pitchFamily="34" charset="0"/>
                <a:ea typeface="Segoe UI" pitchFamily="34" charset="0"/>
                <a:cs typeface="Segoe UI" pitchFamily="34" charset="0"/>
              </a:defRPr>
            </a:lvl5pPr>
          </a:lstStyle>
          <a:p>
            <a:pPr lvl="0"/>
            <a:r>
              <a:rPr lang="en-US" dirty="0"/>
              <a:t>Use this Layout for Speaker Notes slides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6"/>
          <p:cNvSpPr>
            <a:spLocks noGrp="1"/>
          </p:cNvSpPr>
          <p:nvPr>
            <p:ph type="body" sz="quarter" idx="11" hasCustomPrompt="1"/>
          </p:nvPr>
        </p:nvSpPr>
        <p:spPr>
          <a:xfrm>
            <a:off x="1" y="6363076"/>
            <a:ext cx="9326564" cy="631450"/>
          </a:xfrm>
          <a:prstGeom prst="rect">
            <a:avLst/>
          </a:prstGeom>
          <a:solidFill>
            <a:srgbClr val="FFFF99"/>
          </a:solidFill>
        </p:spPr>
        <p:txBody>
          <a:bodyPr wrap="square" lIns="155457" tIns="77729" rIns="155457" bIns="77729" anchor="b" anchorCtr="0">
            <a:noAutofit/>
          </a:bodyPr>
          <a:lstStyle>
            <a:lvl1pPr algn="r">
              <a:buFont typeface="Arial" pitchFamily="34" charset="0"/>
              <a:buNone/>
              <a:defRPr sz="3700" spc="-51" baseline="0">
                <a:gradFill>
                  <a:gsLst>
                    <a:gs pos="0">
                      <a:srgbClr val="000000"/>
                    </a:gs>
                    <a:gs pos="100000">
                      <a:srgbClr val="000000"/>
                    </a:gs>
                  </a:gsLst>
                  <a:lin ang="5400000" scaled="0"/>
                </a:gradFill>
                <a:effectLst/>
                <a:latin typeface="Segoe UI" pitchFamily="34" charset="0"/>
                <a:ea typeface="Segoe UI" pitchFamily="34" charset="0"/>
                <a:cs typeface="Segoe UI" pitchFamily="34" charset="0"/>
              </a:defRPr>
            </a:lvl1pPr>
          </a:lstStyle>
          <a:p>
            <a:pPr lvl="0"/>
            <a:r>
              <a:rPr lang="en-US" dirty="0"/>
              <a:t>Next:</a:t>
            </a:r>
          </a:p>
        </p:txBody>
      </p:sp>
      <p:sp>
        <p:nvSpPr>
          <p:cNvPr id="3" name="Title 2"/>
          <p:cNvSpPr>
            <a:spLocks noGrp="1"/>
          </p:cNvSpPr>
          <p:nvPr>
            <p:ph type="title"/>
          </p:nvPr>
        </p:nvSpPr>
        <p:spPr bwMode="white"/>
        <p:txBody>
          <a:bodyPr/>
          <a:lstStyle>
            <a:lvl1pPr>
              <a:defRPr>
                <a:gradFill>
                  <a:gsLst>
                    <a:gs pos="1250">
                      <a:schemeClr val="tx1"/>
                    </a:gs>
                    <a:gs pos="100000">
                      <a:schemeClr val="tx1"/>
                    </a:gs>
                  </a:gsLst>
                  <a:lin ang="5400000" scaled="0"/>
                </a:gradFill>
                <a:latin typeface="Segoe UI" pitchFamily="34" charset="0"/>
                <a:ea typeface="Segoe UI" pitchFamily="34" charset="0"/>
                <a:cs typeface="Segoe UI" pitchFamily="34" charset="0"/>
              </a:defRPr>
            </a:lvl1pPr>
          </a:lstStyle>
          <a:p>
            <a:r>
              <a:rPr lang="en-US" dirty="0"/>
              <a:t>Click to edit Master title style</a:t>
            </a:r>
          </a:p>
        </p:txBody>
      </p:sp>
    </p:spTree>
    <p:extLst>
      <p:ext uri="{BB962C8B-B14F-4D97-AF65-F5344CB8AC3E}">
        <p14:creationId xmlns:p14="http://schemas.microsoft.com/office/powerpoint/2010/main" val="153750298"/>
      </p:ext>
    </p:extLst>
  </p:cSld>
  <p:clrMapOvr>
    <a:overrideClrMapping bg1="dk1" tx1="lt1" bg2="dk2" tx2="lt2" accent1="accent1" accent2="accent2" accent3="accent3" accent4="accent4" accent5="accent5" accent6="accent6" hlink="hlink" folHlink="folHlink"/>
  </p:clrMapOvr>
  <p:transition>
    <p:fade/>
  </p:transition>
</p:sldLayout>
</file>

<file path=ppt/slideLayouts/slideLayout39.xml><?xml version="1.0" encoding="utf-8"?>
<p:sldLayout xmlns:a="http://schemas.openxmlformats.org/drawingml/2006/main" xmlns:r="http://schemas.openxmlformats.org/officeDocument/2006/relationships" xmlns:p="http://schemas.openxmlformats.org/presentationml/2006/main" preserve="1" userDrawn="1">
  <p:cSld name="Walkin (event name)">
    <p:bg>
      <p:bgPr>
        <a:solidFill>
          <a:schemeClr val="accent1"/>
        </a:solidFill>
        <a:effectLst/>
      </p:bgPr>
    </p:bg>
    <p:spTree>
      <p:nvGrpSpPr>
        <p:cNvPr id="1" name=""/>
        <p:cNvGrpSpPr/>
        <p:nvPr/>
      </p:nvGrpSpPr>
      <p:grpSpPr>
        <a:xfrm>
          <a:off x="0" y="0"/>
          <a:ext cx="0" cy="0"/>
          <a:chOff x="0" y="0"/>
          <a:chExt cx="0" cy="0"/>
        </a:xfrm>
      </p:grpSpPr>
      <p:sp>
        <p:nvSpPr>
          <p:cNvPr id="9" name="Title 1"/>
          <p:cNvSpPr>
            <a:spLocks noGrp="1"/>
          </p:cNvSpPr>
          <p:nvPr>
            <p:ph type="title" hasCustomPrompt="1"/>
          </p:nvPr>
        </p:nvSpPr>
        <p:spPr>
          <a:xfrm>
            <a:off x="182770" y="1211264"/>
            <a:ext cx="6400800" cy="1828800"/>
          </a:xfrm>
          <a:noFill/>
        </p:spPr>
        <p:txBody>
          <a:bodyPr lIns="146304" tIns="91440" rIns="146304" bIns="91440" anchor="b" anchorCtr="0"/>
          <a:lstStyle>
            <a:lvl1pPr>
              <a:defRPr sz="4800" spc="-100" baseline="0">
                <a:gradFill>
                  <a:gsLst>
                    <a:gs pos="62564">
                      <a:schemeClr val="tx1"/>
                    </a:gs>
                    <a:gs pos="55000">
                      <a:schemeClr val="tx1"/>
                    </a:gs>
                  </a:gsLst>
                  <a:lin ang="5400000" scaled="0"/>
                </a:gradFill>
              </a:defRPr>
            </a:lvl1pPr>
          </a:lstStyle>
          <a:p>
            <a:r>
              <a:rPr lang="en-US" dirty="0"/>
              <a:t>Event name</a:t>
            </a:r>
          </a:p>
        </p:txBody>
      </p:sp>
      <p:sp>
        <p:nvSpPr>
          <p:cNvPr id="5" name="Text Placeholder 4"/>
          <p:cNvSpPr>
            <a:spLocks noGrp="1"/>
          </p:cNvSpPr>
          <p:nvPr>
            <p:ph type="body" sz="quarter" idx="12" hasCustomPrompt="1"/>
          </p:nvPr>
        </p:nvSpPr>
        <p:spPr>
          <a:xfrm>
            <a:off x="182770" y="3040068"/>
            <a:ext cx="6400800" cy="730183"/>
          </a:xfrm>
          <a:noFill/>
        </p:spPr>
        <p:txBody>
          <a:bodyPr lIns="164592" tIns="109728" rIns="164592" bIns="109728">
            <a:noAutofit/>
          </a:bodyPr>
          <a:lstStyle>
            <a:lvl1pPr marL="0" indent="0">
              <a:spcBef>
                <a:spcPts val="0"/>
              </a:spcBef>
              <a:buNone/>
              <a:defRPr sz="3200" spc="0" baseline="0">
                <a:gradFill>
                  <a:gsLst>
                    <a:gs pos="91000">
                      <a:schemeClr val="tx1"/>
                    </a:gs>
                    <a:gs pos="0">
                      <a:schemeClr val="tx1"/>
                    </a:gs>
                  </a:gsLst>
                  <a:lin ang="5400000" scaled="0"/>
                </a:gradFill>
                <a:latin typeface="+mn-lt"/>
              </a:defRPr>
            </a:lvl1pPr>
          </a:lstStyle>
          <a:p>
            <a:pPr lvl="0"/>
            <a:r>
              <a:rPr lang="en-US" dirty="0"/>
              <a:t>Date</a:t>
            </a:r>
          </a:p>
        </p:txBody>
      </p:sp>
      <p:sp>
        <p:nvSpPr>
          <p:cNvPr id="3" name="Text Placeholder 2"/>
          <p:cNvSpPr>
            <a:spLocks noGrp="1"/>
          </p:cNvSpPr>
          <p:nvPr>
            <p:ph type="body" sz="quarter" idx="13" hasCustomPrompt="1"/>
          </p:nvPr>
        </p:nvSpPr>
        <p:spPr>
          <a:xfrm>
            <a:off x="182770" y="3770247"/>
            <a:ext cx="6400800" cy="461665"/>
          </a:xfrm>
        </p:spPr>
        <p:txBody>
          <a:bodyPr/>
          <a:lstStyle>
            <a:lvl1pPr marL="0" indent="0">
              <a:buNone/>
              <a:defRPr lang="en-US" sz="2000" kern="1200" spc="0" baseline="0" dirty="0" smtClean="0">
                <a:gradFill>
                  <a:gsLst>
                    <a:gs pos="91000">
                      <a:schemeClr val="tx1"/>
                    </a:gs>
                    <a:gs pos="0">
                      <a:schemeClr val="tx1"/>
                    </a:gs>
                  </a:gsLst>
                  <a:lin ang="5400000" scaled="0"/>
                </a:gradFill>
                <a:latin typeface="Segoe UI" panose="020B0502040204020203" pitchFamily="34" charset="0"/>
                <a:ea typeface="+mn-ea"/>
                <a:cs typeface="Segoe UI" panose="020B0502040204020203" pitchFamily="34" charset="0"/>
              </a:defRPr>
            </a:lvl1pPr>
          </a:lstStyle>
          <a:p>
            <a:r>
              <a:rPr lang="en-US" dirty="0"/>
              <a:t>Optional (City, State or venue)</a:t>
            </a:r>
          </a:p>
        </p:txBody>
      </p:sp>
      <p:pic>
        <p:nvPicPr>
          <p:cNvPr id="10" name="MS logo white - EMF"/>
          <p:cNvPicPr>
            <a:picLocks noChangeAspect="1"/>
          </p:cNvPicPr>
          <p:nvPr userDrawn="1"/>
        </p:nvPicPr>
        <p:blipFill>
          <a:blip r:embed="rId2"/>
          <a:stretch>
            <a:fillRect/>
          </a:stretch>
        </p:blipFill>
        <p:spPr bwMode="black">
          <a:xfrm>
            <a:off x="345488" y="479425"/>
            <a:ext cx="1450281" cy="310896"/>
          </a:xfrm>
          <a:prstGeom prst="rect">
            <a:avLst/>
          </a:prstGeom>
        </p:spPr>
      </p:pic>
    </p:spTree>
    <p:extLst>
      <p:ext uri="{BB962C8B-B14F-4D97-AF65-F5344CB8AC3E}">
        <p14:creationId xmlns:p14="http://schemas.microsoft.com/office/powerpoint/2010/main" val="318432136"/>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slow" p14:dur="3400">
        <p14:reveal/>
      </p:transition>
    </mc:Choice>
    <mc:Fallback xmlns="">
      <p:transition spd="slow">
        <p:fade/>
      </p:transition>
    </mc:Fallback>
  </mc:AlternateContent>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Title square photo">
    <p:bg>
      <p:bgPr>
        <a:solidFill>
          <a:schemeClr val="accent1"/>
        </a:solidFill>
        <a:effectLst/>
      </p:bgPr>
    </p:bg>
    <p:spTree>
      <p:nvGrpSpPr>
        <p:cNvPr id="1" name=""/>
        <p:cNvGrpSpPr/>
        <p:nvPr/>
      </p:nvGrpSpPr>
      <p:grpSpPr>
        <a:xfrm>
          <a:off x="0" y="0"/>
          <a:ext cx="0" cy="0"/>
          <a:chOff x="0" y="0"/>
          <a:chExt cx="0" cy="0"/>
        </a:xfrm>
      </p:grpSpPr>
      <p:sp>
        <p:nvSpPr>
          <p:cNvPr id="9" name="Title 1"/>
          <p:cNvSpPr>
            <a:spLocks noGrp="1"/>
          </p:cNvSpPr>
          <p:nvPr>
            <p:ph type="title" hasCustomPrompt="1"/>
          </p:nvPr>
        </p:nvSpPr>
        <p:spPr bwMode="auto">
          <a:xfrm>
            <a:off x="182770" y="2125677"/>
            <a:ext cx="3657600" cy="1828800"/>
          </a:xfrm>
          <a:noFill/>
        </p:spPr>
        <p:txBody>
          <a:bodyPr lIns="146304" tIns="91440" rIns="146304" bIns="91440" anchor="t" anchorCtr="0"/>
          <a:lstStyle>
            <a:lvl1pPr>
              <a:defRPr sz="4800" spc="-100" baseline="0">
                <a:gradFill>
                  <a:gsLst>
                    <a:gs pos="74359">
                      <a:schemeClr val="tx1"/>
                    </a:gs>
                    <a:gs pos="57576">
                      <a:schemeClr val="tx1"/>
                    </a:gs>
                  </a:gsLst>
                  <a:lin ang="5400000" scaled="0"/>
                </a:gradFill>
              </a:defRPr>
            </a:lvl1pPr>
          </a:lstStyle>
          <a:p>
            <a:r>
              <a:rPr lang="en-US" dirty="0"/>
              <a:t>Presentation title</a:t>
            </a:r>
          </a:p>
        </p:txBody>
      </p:sp>
      <p:sp>
        <p:nvSpPr>
          <p:cNvPr id="3" name="Text Placeholder 2"/>
          <p:cNvSpPr>
            <a:spLocks noGrp="1"/>
          </p:cNvSpPr>
          <p:nvPr>
            <p:ph type="body" sz="quarter" idx="14" hasCustomPrompt="1"/>
          </p:nvPr>
        </p:nvSpPr>
        <p:spPr bwMode="auto">
          <a:xfrm>
            <a:off x="182770" y="3954463"/>
            <a:ext cx="3657600" cy="731528"/>
          </a:xfrm>
        </p:spPr>
        <p:txBody>
          <a:bodyPr lIns="164592" tIns="109728" rIns="164592" bIns="109728">
            <a:noAutofit/>
          </a:bodyPr>
          <a:lstStyle>
            <a:lvl1pPr marL="0" indent="0">
              <a:spcBef>
                <a:spcPts val="0"/>
              </a:spcBef>
              <a:buNone/>
              <a:defRPr lang="en-US" sz="2800" kern="1200" spc="0" baseline="0" dirty="0">
                <a:gradFill>
                  <a:gsLst>
                    <a:gs pos="91000">
                      <a:schemeClr val="tx1"/>
                    </a:gs>
                    <a:gs pos="0">
                      <a:schemeClr val="tx1"/>
                    </a:gs>
                  </a:gsLst>
                  <a:lin ang="5400000" scaled="0"/>
                </a:gradFill>
                <a:latin typeface="+mn-lt"/>
                <a:ea typeface="+mn-ea"/>
                <a:cs typeface="+mn-cs"/>
              </a:defRPr>
            </a:lvl1pPr>
          </a:lstStyle>
          <a:p>
            <a:pPr marL="0" marR="0" lvl="0" indent="0" algn="l" defTabSz="932664" rtl="0" eaLnBrk="1" fontAlgn="auto" latinLnBrk="0" hangingPunct="1">
              <a:lnSpc>
                <a:spcPct val="90000"/>
              </a:lnSpc>
              <a:spcBef>
                <a:spcPts val="0"/>
              </a:spcBef>
              <a:spcAft>
                <a:spcPts val="0"/>
              </a:spcAft>
              <a:buClrTx/>
              <a:buSzPct val="90000"/>
              <a:buFont typeface="Arial" pitchFamily="34" charset="0"/>
              <a:buNone/>
              <a:tabLst/>
            </a:pPr>
            <a:r>
              <a:rPr lang="en-US" dirty="0"/>
              <a:t>Speaker name</a:t>
            </a:r>
          </a:p>
        </p:txBody>
      </p:sp>
      <p:pic>
        <p:nvPicPr>
          <p:cNvPr id="8" name="MS logo white - EMF"/>
          <p:cNvPicPr>
            <a:picLocks noChangeAspect="1"/>
          </p:cNvPicPr>
          <p:nvPr userDrawn="1"/>
        </p:nvPicPr>
        <p:blipFill>
          <a:blip r:embed="rId2"/>
          <a:stretch>
            <a:fillRect/>
          </a:stretch>
        </p:blipFill>
        <p:spPr bwMode="black">
          <a:xfrm>
            <a:off x="345488" y="479425"/>
            <a:ext cx="1450281" cy="310896"/>
          </a:xfrm>
          <a:prstGeom prst="rect">
            <a:avLst/>
          </a:prstGeom>
        </p:spPr>
      </p:pic>
      <p:pic>
        <p:nvPicPr>
          <p:cNvPr id="7" name="Picture 6"/>
          <p:cNvPicPr>
            <a:picLocks noChangeAspect="1"/>
          </p:cNvPicPr>
          <p:nvPr userDrawn="1"/>
        </p:nvPicPr>
        <p:blipFill rotWithShape="1">
          <a:blip r:embed="rId3"/>
          <a:srcRect l="39425" t="13403" r="18387" b="2204"/>
          <a:stretch/>
        </p:blipFill>
        <p:spPr>
          <a:xfrm>
            <a:off x="4079874" y="0"/>
            <a:ext cx="5246689" cy="6995517"/>
          </a:xfrm>
          <a:prstGeom prst="rect">
            <a:avLst/>
          </a:prstGeom>
        </p:spPr>
      </p:pic>
    </p:spTree>
    <p:extLst>
      <p:ext uri="{BB962C8B-B14F-4D97-AF65-F5344CB8AC3E}">
        <p14:creationId xmlns:p14="http://schemas.microsoft.com/office/powerpoint/2010/main" val="1368165240"/>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mod="1">
    <p:ext uri="{DCECCB84-F9BA-43D5-87BE-67443E8EF086}">
      <p15:sldGuideLst xmlns:p15="http://schemas.microsoft.com/office/powerpoint/2012/main">
        <p15:guide id="1" pos="2570" userDrawn="1">
          <p15:clr>
            <a:srgbClr val="FBAE40"/>
          </p15:clr>
        </p15:guide>
      </p15:sldGuideLst>
    </p:ext>
  </p:extLst>
</p:sldLayout>
</file>

<file path=ppt/slideLayouts/slideLayout40.xml><?xml version="1.0" encoding="utf-8"?>
<p:sldLayout xmlns:a="http://schemas.openxmlformats.org/drawingml/2006/main" xmlns:r="http://schemas.openxmlformats.org/officeDocument/2006/relationships" xmlns:p="http://schemas.openxmlformats.org/presentationml/2006/main" preserve="1" userDrawn="1">
  <p:cSld name="Title with photo and tile">
    <p:spTree>
      <p:nvGrpSpPr>
        <p:cNvPr id="1" name=""/>
        <p:cNvGrpSpPr/>
        <p:nvPr/>
      </p:nvGrpSpPr>
      <p:grpSpPr>
        <a:xfrm>
          <a:off x="0" y="0"/>
          <a:ext cx="0" cy="0"/>
          <a:chOff x="0" y="0"/>
          <a:chExt cx="0" cy="0"/>
        </a:xfrm>
      </p:grpSpPr>
      <p:pic>
        <p:nvPicPr>
          <p:cNvPr id="8" name="Picture 7"/>
          <p:cNvPicPr>
            <a:picLocks noChangeAspect="1"/>
          </p:cNvPicPr>
          <p:nvPr userDrawn="1"/>
        </p:nvPicPr>
        <p:blipFill rotWithShape="1">
          <a:blip r:embed="rId2"/>
          <a:srcRect l="6618" t="13403" r="18388" b="2204"/>
          <a:stretch/>
        </p:blipFill>
        <p:spPr>
          <a:xfrm>
            <a:off x="0" y="0"/>
            <a:ext cx="9326564" cy="6995517"/>
          </a:xfrm>
          <a:prstGeom prst="rect">
            <a:avLst/>
          </a:prstGeom>
        </p:spPr>
      </p:pic>
      <p:sp>
        <p:nvSpPr>
          <p:cNvPr id="12" name="Rectangle 11"/>
          <p:cNvSpPr/>
          <p:nvPr userDrawn="1"/>
        </p:nvSpPr>
        <p:spPr bwMode="auto">
          <a:xfrm>
            <a:off x="182770" y="2125662"/>
            <a:ext cx="5486400" cy="3657600"/>
          </a:xfrm>
          <a:prstGeom prst="rect">
            <a:avLst/>
          </a:prstGeom>
          <a:solidFill>
            <a:schemeClr val="accent1">
              <a:alpha val="89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395" fontAlgn="base">
              <a:lnSpc>
                <a:spcPct val="90000"/>
              </a:lnSpc>
              <a:spcBef>
                <a:spcPct val="0"/>
              </a:spcBef>
              <a:spcAft>
                <a:spcPct val="0"/>
              </a:spcAft>
            </a:pPr>
            <a:endParaRPr lang="en-US" sz="2400" dirty="0" err="1">
              <a:gradFill>
                <a:gsLst>
                  <a:gs pos="0">
                    <a:srgbClr val="FFFFFF"/>
                  </a:gs>
                  <a:gs pos="100000">
                    <a:srgbClr val="FFFFFF"/>
                  </a:gs>
                </a:gsLst>
                <a:lin ang="5400000" scaled="0"/>
              </a:gradFill>
              <a:ea typeface="Segoe UI" pitchFamily="34" charset="0"/>
              <a:cs typeface="Segoe UI" pitchFamily="34" charset="0"/>
            </a:endParaRPr>
          </a:p>
        </p:txBody>
      </p:sp>
      <p:sp>
        <p:nvSpPr>
          <p:cNvPr id="9" name="Title 1"/>
          <p:cNvSpPr>
            <a:spLocks noGrp="1"/>
          </p:cNvSpPr>
          <p:nvPr>
            <p:ph type="title" hasCustomPrompt="1"/>
          </p:nvPr>
        </p:nvSpPr>
        <p:spPr bwMode="auto">
          <a:xfrm>
            <a:off x="182770" y="2119177"/>
            <a:ext cx="5486400" cy="1828800"/>
          </a:xfrm>
          <a:noFill/>
        </p:spPr>
        <p:txBody>
          <a:bodyPr lIns="146304" tIns="91440" rIns="146304" bIns="91440" anchor="t" anchorCtr="0"/>
          <a:lstStyle>
            <a:lvl1pPr>
              <a:defRPr sz="4800" spc="-100" baseline="0">
                <a:gradFill>
                  <a:gsLst>
                    <a:gs pos="91720">
                      <a:srgbClr val="FFFFFF"/>
                    </a:gs>
                    <a:gs pos="75796">
                      <a:srgbClr val="FFFFFF"/>
                    </a:gs>
                  </a:gsLst>
                  <a:lin ang="5400000" scaled="0"/>
                </a:gradFill>
              </a:defRPr>
            </a:lvl1pPr>
          </a:lstStyle>
          <a:p>
            <a:r>
              <a:rPr lang="en-US" dirty="0"/>
              <a:t>Presentation title</a:t>
            </a:r>
          </a:p>
        </p:txBody>
      </p:sp>
      <p:sp>
        <p:nvSpPr>
          <p:cNvPr id="3" name="Text Placeholder 2"/>
          <p:cNvSpPr>
            <a:spLocks noGrp="1"/>
          </p:cNvSpPr>
          <p:nvPr>
            <p:ph type="body" sz="quarter" idx="14" hasCustomPrompt="1"/>
          </p:nvPr>
        </p:nvSpPr>
        <p:spPr bwMode="auto">
          <a:xfrm>
            <a:off x="182771" y="3954465"/>
            <a:ext cx="5486400" cy="609398"/>
          </a:xfrm>
          <a:noFill/>
        </p:spPr>
        <p:txBody>
          <a:bodyPr wrap="square" lIns="164592" tIns="109728" rIns="164592" bIns="109728">
            <a:spAutoFit/>
          </a:bodyPr>
          <a:lstStyle>
            <a:lvl1pPr marL="0" indent="0">
              <a:spcBef>
                <a:spcPts val="0"/>
              </a:spcBef>
              <a:buNone/>
              <a:defRPr sz="2800">
                <a:gradFill>
                  <a:gsLst>
                    <a:gs pos="91720">
                      <a:srgbClr val="FFFFFF"/>
                    </a:gs>
                    <a:gs pos="75796">
                      <a:srgbClr val="FFFFFF"/>
                    </a:gs>
                  </a:gsLst>
                  <a:lin ang="5400000" scaled="0"/>
                </a:gradFill>
                <a:latin typeface="+mn-lt"/>
              </a:defRPr>
            </a:lvl1pPr>
          </a:lstStyle>
          <a:p>
            <a:pPr lvl="0"/>
            <a:r>
              <a:rPr lang="en-US" dirty="0"/>
              <a:t>Speaker name</a:t>
            </a:r>
          </a:p>
        </p:txBody>
      </p:sp>
      <p:pic>
        <p:nvPicPr>
          <p:cNvPr id="13" name="MS logo white - EMF"/>
          <p:cNvPicPr>
            <a:picLocks noChangeAspect="1"/>
          </p:cNvPicPr>
          <p:nvPr userDrawn="1"/>
        </p:nvPicPr>
        <p:blipFill>
          <a:blip r:embed="rId3"/>
          <a:stretch>
            <a:fillRect/>
          </a:stretch>
        </p:blipFill>
        <p:spPr bwMode="black">
          <a:xfrm>
            <a:off x="345488" y="479425"/>
            <a:ext cx="1450281" cy="310896"/>
          </a:xfrm>
          <a:prstGeom prst="rect">
            <a:avLst/>
          </a:prstGeom>
        </p:spPr>
      </p:pic>
    </p:spTree>
    <p:extLst>
      <p:ext uri="{BB962C8B-B14F-4D97-AF65-F5344CB8AC3E}">
        <p14:creationId xmlns:p14="http://schemas.microsoft.com/office/powerpoint/2010/main" val="418486516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1.xml><?xml version="1.0" encoding="utf-8"?>
<p:sldLayout xmlns:a="http://schemas.openxmlformats.org/drawingml/2006/main" xmlns:r="http://schemas.openxmlformats.org/officeDocument/2006/relationships" xmlns:p="http://schemas.openxmlformats.org/presentationml/2006/main" preserve="1" userDrawn="1">
  <p:cSld name="Title Slide">
    <p:bg>
      <p:bgPr>
        <a:solidFill>
          <a:schemeClr val="accent1"/>
        </a:solidFill>
        <a:effectLst/>
      </p:bgPr>
    </p:bg>
    <p:spTree>
      <p:nvGrpSpPr>
        <p:cNvPr id="1" name=""/>
        <p:cNvGrpSpPr/>
        <p:nvPr/>
      </p:nvGrpSpPr>
      <p:grpSpPr>
        <a:xfrm>
          <a:off x="0" y="0"/>
          <a:ext cx="0" cy="0"/>
          <a:chOff x="0" y="0"/>
          <a:chExt cx="0" cy="0"/>
        </a:xfrm>
      </p:grpSpPr>
      <p:sp>
        <p:nvSpPr>
          <p:cNvPr id="9" name="Title 1"/>
          <p:cNvSpPr>
            <a:spLocks noGrp="1"/>
          </p:cNvSpPr>
          <p:nvPr>
            <p:ph type="title" hasCustomPrompt="1"/>
          </p:nvPr>
        </p:nvSpPr>
        <p:spPr>
          <a:xfrm>
            <a:off x="182770" y="2125678"/>
            <a:ext cx="6400800" cy="1828786"/>
          </a:xfrm>
          <a:noFill/>
        </p:spPr>
        <p:txBody>
          <a:bodyPr lIns="146304" tIns="91440" rIns="146304" bIns="91440" anchor="t" anchorCtr="0"/>
          <a:lstStyle>
            <a:lvl1pPr>
              <a:defRPr sz="4800" spc="-100" baseline="0">
                <a:gradFill>
                  <a:gsLst>
                    <a:gs pos="62564">
                      <a:schemeClr val="tx1"/>
                    </a:gs>
                    <a:gs pos="55000">
                      <a:schemeClr val="tx1"/>
                    </a:gs>
                  </a:gsLst>
                  <a:lin ang="5400000" scaled="0"/>
                </a:gradFill>
              </a:defRPr>
            </a:lvl1pPr>
          </a:lstStyle>
          <a:p>
            <a:r>
              <a:rPr lang="en-US" dirty="0"/>
              <a:t>Presentation title</a:t>
            </a:r>
          </a:p>
        </p:txBody>
      </p:sp>
      <p:sp>
        <p:nvSpPr>
          <p:cNvPr id="5" name="Text Placeholder 4"/>
          <p:cNvSpPr>
            <a:spLocks noGrp="1"/>
          </p:cNvSpPr>
          <p:nvPr>
            <p:ph type="body" sz="quarter" idx="12" hasCustomPrompt="1"/>
          </p:nvPr>
        </p:nvSpPr>
        <p:spPr>
          <a:xfrm>
            <a:off x="182770" y="3955791"/>
            <a:ext cx="6400800" cy="1828007"/>
          </a:xfrm>
          <a:noFill/>
        </p:spPr>
        <p:txBody>
          <a:bodyPr lIns="164592" tIns="109728" rIns="164592" bIns="109728">
            <a:noAutofit/>
          </a:bodyPr>
          <a:lstStyle>
            <a:lvl1pPr marL="0" indent="0">
              <a:spcBef>
                <a:spcPts val="0"/>
              </a:spcBef>
              <a:buNone/>
              <a:defRPr sz="2800" spc="0" baseline="0">
                <a:gradFill>
                  <a:gsLst>
                    <a:gs pos="91000">
                      <a:schemeClr val="tx1"/>
                    </a:gs>
                    <a:gs pos="0">
                      <a:schemeClr val="tx1"/>
                    </a:gs>
                  </a:gsLst>
                  <a:lin ang="5400000" scaled="0"/>
                </a:gradFill>
                <a:latin typeface="+mn-lt"/>
              </a:defRPr>
            </a:lvl1pPr>
          </a:lstStyle>
          <a:p>
            <a:pPr lvl="0"/>
            <a:r>
              <a:rPr lang="en-US" dirty="0"/>
              <a:t>Speaker name</a:t>
            </a:r>
          </a:p>
        </p:txBody>
      </p:sp>
      <p:pic>
        <p:nvPicPr>
          <p:cNvPr id="7" name="MS logo white - EMF"/>
          <p:cNvPicPr>
            <a:picLocks noChangeAspect="1"/>
          </p:cNvPicPr>
          <p:nvPr userDrawn="1"/>
        </p:nvPicPr>
        <p:blipFill>
          <a:blip r:embed="rId2"/>
          <a:stretch>
            <a:fillRect/>
          </a:stretch>
        </p:blipFill>
        <p:spPr bwMode="black">
          <a:xfrm>
            <a:off x="345488" y="479425"/>
            <a:ext cx="1450281" cy="310896"/>
          </a:xfrm>
          <a:prstGeom prst="rect">
            <a:avLst/>
          </a:prstGeom>
        </p:spPr>
      </p:pic>
    </p:spTree>
    <p:extLst>
      <p:ext uri="{BB962C8B-B14F-4D97-AF65-F5344CB8AC3E}">
        <p14:creationId xmlns:p14="http://schemas.microsoft.com/office/powerpoint/2010/main" val="3877271445"/>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slow" p14:dur="3400">
        <p14:reveal/>
      </p:transition>
    </mc:Choice>
    <mc:Fallback xmlns="">
      <p:transition spd="slow">
        <p:fade/>
      </p:transition>
    </mc:Fallback>
  </mc:AlternateContent>
</p:sldLayout>
</file>

<file path=ppt/slideLayouts/slideLayout42.xml><?xml version="1.0" encoding="utf-8"?>
<p:sldLayout xmlns:a="http://schemas.openxmlformats.org/drawingml/2006/main" xmlns:r="http://schemas.openxmlformats.org/officeDocument/2006/relationships" xmlns:p="http://schemas.openxmlformats.org/presentationml/2006/main" preserve="1" userDrawn="1">
  <p:cSld name="Title square photo">
    <p:bg>
      <p:bgPr>
        <a:solidFill>
          <a:schemeClr val="accent1"/>
        </a:solidFill>
        <a:effectLst/>
      </p:bgPr>
    </p:bg>
    <p:spTree>
      <p:nvGrpSpPr>
        <p:cNvPr id="1" name=""/>
        <p:cNvGrpSpPr/>
        <p:nvPr/>
      </p:nvGrpSpPr>
      <p:grpSpPr>
        <a:xfrm>
          <a:off x="0" y="0"/>
          <a:ext cx="0" cy="0"/>
          <a:chOff x="0" y="0"/>
          <a:chExt cx="0" cy="0"/>
        </a:xfrm>
      </p:grpSpPr>
      <p:sp>
        <p:nvSpPr>
          <p:cNvPr id="9" name="Title 1"/>
          <p:cNvSpPr>
            <a:spLocks noGrp="1"/>
          </p:cNvSpPr>
          <p:nvPr>
            <p:ph type="title" hasCustomPrompt="1"/>
          </p:nvPr>
        </p:nvSpPr>
        <p:spPr bwMode="auto">
          <a:xfrm>
            <a:off x="182770" y="2119183"/>
            <a:ext cx="3657600" cy="1828800"/>
          </a:xfrm>
          <a:noFill/>
        </p:spPr>
        <p:txBody>
          <a:bodyPr lIns="146304" tIns="91440" rIns="146304" bIns="91440" anchor="t" anchorCtr="0"/>
          <a:lstStyle>
            <a:lvl1pPr>
              <a:defRPr sz="4800" spc="-100" baseline="0">
                <a:gradFill>
                  <a:gsLst>
                    <a:gs pos="74359">
                      <a:schemeClr val="tx1"/>
                    </a:gs>
                    <a:gs pos="57576">
                      <a:schemeClr val="tx1"/>
                    </a:gs>
                  </a:gsLst>
                  <a:lin ang="5400000" scaled="0"/>
                </a:gradFill>
              </a:defRPr>
            </a:lvl1pPr>
          </a:lstStyle>
          <a:p>
            <a:r>
              <a:rPr lang="en-US" dirty="0"/>
              <a:t>Presentation title</a:t>
            </a:r>
          </a:p>
        </p:txBody>
      </p:sp>
      <p:sp>
        <p:nvSpPr>
          <p:cNvPr id="3" name="Text Placeholder 2"/>
          <p:cNvSpPr>
            <a:spLocks noGrp="1"/>
          </p:cNvSpPr>
          <p:nvPr>
            <p:ph type="body" sz="quarter" idx="14" hasCustomPrompt="1"/>
          </p:nvPr>
        </p:nvSpPr>
        <p:spPr bwMode="auto">
          <a:xfrm>
            <a:off x="182770" y="3954463"/>
            <a:ext cx="3657600" cy="731528"/>
          </a:xfrm>
        </p:spPr>
        <p:txBody>
          <a:bodyPr lIns="164592" tIns="109728" rIns="164592" bIns="109728">
            <a:noAutofit/>
          </a:bodyPr>
          <a:lstStyle>
            <a:lvl1pPr marL="0" indent="0">
              <a:spcBef>
                <a:spcPts val="0"/>
              </a:spcBef>
              <a:buNone/>
              <a:defRPr lang="en-US" sz="2800" kern="1200" spc="0" baseline="0" dirty="0">
                <a:gradFill>
                  <a:gsLst>
                    <a:gs pos="91000">
                      <a:schemeClr val="tx1"/>
                    </a:gs>
                    <a:gs pos="0">
                      <a:schemeClr val="tx1"/>
                    </a:gs>
                  </a:gsLst>
                  <a:lin ang="5400000" scaled="0"/>
                </a:gradFill>
                <a:latin typeface="+mn-lt"/>
                <a:ea typeface="+mn-ea"/>
                <a:cs typeface="+mn-cs"/>
              </a:defRPr>
            </a:lvl1pPr>
          </a:lstStyle>
          <a:p>
            <a:pPr marL="0" marR="0" lvl="0" indent="0" algn="l" defTabSz="932664" rtl="0" eaLnBrk="1" fontAlgn="auto" latinLnBrk="0" hangingPunct="1">
              <a:lnSpc>
                <a:spcPct val="90000"/>
              </a:lnSpc>
              <a:spcBef>
                <a:spcPts val="0"/>
              </a:spcBef>
              <a:spcAft>
                <a:spcPts val="0"/>
              </a:spcAft>
              <a:buClrTx/>
              <a:buSzPct val="90000"/>
              <a:buFont typeface="Arial" pitchFamily="34" charset="0"/>
              <a:buNone/>
              <a:tabLst/>
            </a:pPr>
            <a:r>
              <a:rPr lang="en-US" dirty="0"/>
              <a:t>Speaker name</a:t>
            </a:r>
          </a:p>
        </p:txBody>
      </p:sp>
      <p:pic>
        <p:nvPicPr>
          <p:cNvPr id="8" name="MS logo white - EMF"/>
          <p:cNvPicPr>
            <a:picLocks noChangeAspect="1"/>
          </p:cNvPicPr>
          <p:nvPr userDrawn="1"/>
        </p:nvPicPr>
        <p:blipFill>
          <a:blip r:embed="rId2"/>
          <a:stretch>
            <a:fillRect/>
          </a:stretch>
        </p:blipFill>
        <p:spPr bwMode="black">
          <a:xfrm>
            <a:off x="345488" y="479425"/>
            <a:ext cx="1450281" cy="310896"/>
          </a:xfrm>
          <a:prstGeom prst="rect">
            <a:avLst/>
          </a:prstGeom>
        </p:spPr>
      </p:pic>
      <p:pic>
        <p:nvPicPr>
          <p:cNvPr id="7" name="Picture 6"/>
          <p:cNvPicPr>
            <a:picLocks noChangeAspect="1"/>
          </p:cNvPicPr>
          <p:nvPr userDrawn="1"/>
        </p:nvPicPr>
        <p:blipFill rotWithShape="1">
          <a:blip r:embed="rId3"/>
          <a:srcRect l="39425" t="13403" r="18387" b="2204"/>
          <a:stretch/>
        </p:blipFill>
        <p:spPr>
          <a:xfrm>
            <a:off x="4079874" y="0"/>
            <a:ext cx="5246689" cy="6995517"/>
          </a:xfrm>
          <a:prstGeom prst="rect">
            <a:avLst/>
          </a:prstGeom>
        </p:spPr>
      </p:pic>
    </p:spTree>
    <p:extLst>
      <p:ext uri="{BB962C8B-B14F-4D97-AF65-F5344CB8AC3E}">
        <p14:creationId xmlns:p14="http://schemas.microsoft.com/office/powerpoint/2010/main" val="605524074"/>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mod="1">
    <p:ext uri="{DCECCB84-F9BA-43D5-87BE-67443E8EF086}">
      <p15:sldGuideLst xmlns:p15="http://schemas.microsoft.com/office/powerpoint/2012/main">
        <p15:guide id="1" pos="2570">
          <p15:clr>
            <a:srgbClr val="FBAE40"/>
          </p15:clr>
        </p15:guide>
      </p15:sldGuideLst>
    </p:ext>
  </p:extLst>
</p:sldLayout>
</file>

<file path=ppt/slideLayouts/slideLayout43.xml><?xml version="1.0" encoding="utf-8"?>
<p:sldLayout xmlns:a="http://schemas.openxmlformats.org/drawingml/2006/main" xmlns:r="http://schemas.openxmlformats.org/officeDocument/2006/relationships" xmlns:p="http://schemas.openxmlformats.org/presentationml/2006/main" preserve="1" userDrawn="1">
  <p:cSld name="Title &amp; Non-bulleted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Click to edit Master title style</a:t>
            </a:r>
          </a:p>
        </p:txBody>
      </p:sp>
      <p:sp>
        <p:nvSpPr>
          <p:cNvPr id="4" name="Text Placeholder 3"/>
          <p:cNvSpPr>
            <a:spLocks noGrp="1"/>
          </p:cNvSpPr>
          <p:nvPr>
            <p:ph type="body" sz="quarter" idx="10"/>
          </p:nvPr>
        </p:nvSpPr>
        <p:spPr>
          <a:xfrm>
            <a:off x="182770" y="1212850"/>
            <a:ext cx="8961120" cy="2308324"/>
          </a:xfrm>
        </p:spPr>
        <p:txBody>
          <a:bodyPr>
            <a:spAutoFit/>
          </a:bodyPr>
          <a:lstStyle>
            <a:lvl1pPr marL="0" indent="0">
              <a:buNone/>
              <a:defRPr/>
            </a:lvl1pPr>
            <a:lvl2pPr marL="228581" indent="0">
              <a:buNone/>
              <a:defRPr/>
            </a:lvl2pPr>
            <a:lvl3pPr marL="457162" indent="0">
              <a:buNone/>
              <a:defRPr/>
            </a:lvl3pPr>
            <a:lvl4pPr marL="685742" indent="0">
              <a:buNone/>
              <a:defRPr/>
            </a:lvl4pPr>
            <a:lvl5pPr marL="914324" indent="0">
              <a:buNone/>
              <a:defRPr/>
            </a:lvl5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2599697225"/>
      </p:ext>
    </p:extLst>
  </p:cSld>
  <p:clrMapOvr>
    <a:masterClrMapping/>
  </p:clrMapOvr>
  <p:transition>
    <p:fade/>
  </p:transition>
</p:sldLayout>
</file>

<file path=ppt/slideLayouts/slideLayout44.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6" name="Title 5"/>
          <p:cNvSpPr>
            <a:spLocks noGrp="1"/>
          </p:cNvSpPr>
          <p:nvPr>
            <p:ph type="title"/>
          </p:nvPr>
        </p:nvSpPr>
        <p:spPr/>
        <p:txBody>
          <a:bodyPr/>
          <a:lstStyle/>
          <a:p>
            <a:r>
              <a:rPr lang="en-US" dirty="0"/>
              <a:t>Click to edit Master title style</a:t>
            </a:r>
          </a:p>
        </p:txBody>
      </p:sp>
      <p:sp>
        <p:nvSpPr>
          <p:cNvPr id="3" name="Text Placeholder 2"/>
          <p:cNvSpPr>
            <a:spLocks noGrp="1"/>
          </p:cNvSpPr>
          <p:nvPr>
            <p:ph type="body" sz="quarter" idx="10"/>
          </p:nvPr>
        </p:nvSpPr>
        <p:spPr>
          <a:xfrm>
            <a:off x="182770" y="1211288"/>
            <a:ext cx="8961120" cy="2308324"/>
          </a:xfrm>
        </p:spPr>
        <p:txBody>
          <a:body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2221174688"/>
      </p:ext>
    </p:extLst>
  </p:cSld>
  <p:clrMapOvr>
    <a:masterClrMapping/>
  </p:clrMapOvr>
  <p:transition>
    <p:fade/>
  </p:transition>
</p:sldLayout>
</file>

<file path=ppt/slideLayouts/slideLayout45.xml><?xml version="1.0" encoding="utf-8"?>
<p:sldLayout xmlns:a="http://schemas.openxmlformats.org/drawingml/2006/main" xmlns:r="http://schemas.openxmlformats.org/officeDocument/2006/relationships" xmlns:p="http://schemas.openxmlformats.org/presentationml/2006/main" preserve="1" userDrawn="1">
  <p:cSld name="Two Column Non-bulleted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Click to edit Master title style</a:t>
            </a:r>
          </a:p>
        </p:txBody>
      </p:sp>
      <p:sp>
        <p:nvSpPr>
          <p:cNvPr id="4" name="Text Placeholder 3"/>
          <p:cNvSpPr>
            <a:spLocks noGrp="1"/>
          </p:cNvSpPr>
          <p:nvPr>
            <p:ph type="body" sz="quarter" idx="10"/>
          </p:nvPr>
        </p:nvSpPr>
        <p:spPr>
          <a:xfrm>
            <a:off x="182770" y="1211288"/>
            <a:ext cx="4114449" cy="2539157"/>
          </a:xfrm>
        </p:spPr>
        <p:txBody>
          <a:bodyPr wrap="square">
            <a:spAutoFit/>
          </a:bodyPr>
          <a:lstStyle>
            <a:lvl1pPr marL="0" indent="0">
              <a:spcBef>
                <a:spcPts val="1224"/>
              </a:spcBef>
              <a:buClr>
                <a:schemeClr val="tx1"/>
              </a:buClr>
              <a:buFont typeface="Wingdings" panose="05000000000000000000" pitchFamily="2" charset="2"/>
              <a:buNone/>
              <a:defRPr sz="2800" b="0">
                <a:latin typeface="+mn-lt"/>
              </a:defRPr>
            </a:lvl1pPr>
            <a:lvl2pPr marL="255566" indent="0">
              <a:buFont typeface="Wingdings" panose="05000000000000000000" pitchFamily="2" charset="2"/>
              <a:buNone/>
              <a:defRPr sz="2400" b="0"/>
            </a:lvl2pPr>
            <a:lvl3pPr marL="450812" indent="0">
              <a:buFont typeface="Wingdings" panose="05000000000000000000" pitchFamily="2" charset="2"/>
              <a:buNone/>
              <a:tabLst/>
              <a:defRPr sz="2200" b="0"/>
            </a:lvl3pPr>
            <a:lvl4pPr marL="652407" indent="0">
              <a:buFont typeface="Wingdings" panose="05000000000000000000" pitchFamily="2" charset="2"/>
              <a:buNone/>
              <a:defRPr sz="2200" b="0"/>
            </a:lvl4pPr>
            <a:lvl5pPr marL="854004" indent="0">
              <a:buFont typeface="Wingdings" panose="05000000000000000000" pitchFamily="2" charset="2"/>
              <a:buNone/>
              <a:tabLst/>
              <a:defRPr sz="2200" b="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3"/>
          <p:cNvSpPr>
            <a:spLocks noGrp="1"/>
          </p:cNvSpPr>
          <p:nvPr>
            <p:ph type="body" sz="quarter" idx="11"/>
          </p:nvPr>
        </p:nvSpPr>
        <p:spPr>
          <a:xfrm>
            <a:off x="5029343" y="1211289"/>
            <a:ext cx="4114449" cy="2539157"/>
          </a:xfrm>
        </p:spPr>
        <p:txBody>
          <a:bodyPr wrap="square">
            <a:spAutoFit/>
          </a:bodyPr>
          <a:lstStyle>
            <a:lvl1pPr marL="0" indent="0">
              <a:spcBef>
                <a:spcPts val="1224"/>
              </a:spcBef>
              <a:buClr>
                <a:schemeClr val="tx1"/>
              </a:buClr>
              <a:buFont typeface="Arial" panose="020B0604020202020204" pitchFamily="34" charset="0"/>
              <a:buNone/>
              <a:defRPr lang="en-US" sz="2800" b="0" kern="1200" spc="0" baseline="0" dirty="0">
                <a:gradFill>
                  <a:gsLst>
                    <a:gs pos="1250">
                      <a:schemeClr val="tx1"/>
                    </a:gs>
                    <a:gs pos="100000">
                      <a:schemeClr val="tx1"/>
                    </a:gs>
                  </a:gsLst>
                  <a:lin ang="5400000" scaled="0"/>
                </a:gradFill>
                <a:latin typeface="+mn-lt"/>
                <a:ea typeface="+mn-ea"/>
                <a:cs typeface="+mn-cs"/>
              </a:defRPr>
            </a:lvl1pPr>
            <a:lvl2pPr marL="255566" indent="0">
              <a:buFont typeface="Arial" panose="020B0604020202020204" pitchFamily="34" charset="0"/>
              <a:buNone/>
              <a:defRPr lang="en-US" sz="2400" b="0" kern="1200" spc="0" baseline="0" dirty="0">
                <a:gradFill>
                  <a:gsLst>
                    <a:gs pos="1250">
                      <a:schemeClr val="tx1"/>
                    </a:gs>
                    <a:gs pos="100000">
                      <a:schemeClr val="tx1"/>
                    </a:gs>
                  </a:gsLst>
                  <a:lin ang="5400000" scaled="0"/>
                </a:gradFill>
                <a:latin typeface="+mn-lt"/>
                <a:ea typeface="+mn-ea"/>
                <a:cs typeface="+mn-cs"/>
              </a:defRPr>
            </a:lvl2pPr>
            <a:lvl3pPr marL="450812" indent="0">
              <a:buFont typeface="Arial" panose="020B0604020202020204" pitchFamily="34" charset="0"/>
              <a:buNone/>
              <a:tabLst/>
              <a:defRPr lang="en-US" sz="2200" b="0" kern="1200" spc="0" baseline="0" dirty="0">
                <a:gradFill>
                  <a:gsLst>
                    <a:gs pos="1250">
                      <a:schemeClr val="tx1"/>
                    </a:gs>
                    <a:gs pos="100000">
                      <a:schemeClr val="tx1"/>
                    </a:gs>
                  </a:gsLst>
                  <a:lin ang="5400000" scaled="0"/>
                </a:gradFill>
                <a:latin typeface="+mn-lt"/>
                <a:ea typeface="+mn-ea"/>
                <a:cs typeface="+mn-cs"/>
              </a:defRPr>
            </a:lvl3pPr>
            <a:lvl4pPr marL="652407" indent="0">
              <a:buFont typeface="Arial" panose="020B0604020202020204" pitchFamily="34" charset="0"/>
              <a:buNone/>
              <a:defRPr lang="en-US" sz="2200" b="0" kern="1200" spc="0" baseline="0" dirty="0">
                <a:gradFill>
                  <a:gsLst>
                    <a:gs pos="1250">
                      <a:schemeClr val="tx1"/>
                    </a:gs>
                    <a:gs pos="100000">
                      <a:schemeClr val="tx1"/>
                    </a:gs>
                  </a:gsLst>
                  <a:lin ang="5400000" scaled="0"/>
                </a:gradFill>
                <a:latin typeface="+mn-lt"/>
                <a:ea typeface="+mn-ea"/>
                <a:cs typeface="+mn-cs"/>
              </a:defRPr>
            </a:lvl4pPr>
            <a:lvl5pPr marL="854004" indent="0">
              <a:buFont typeface="Arial" panose="020B0604020202020204" pitchFamily="34" charset="0"/>
              <a:buNone/>
              <a:tabLst/>
              <a:defRPr lang="en-US" sz="2200" b="0" kern="1200" spc="0" baseline="0" dirty="0">
                <a:gradFill>
                  <a:gsLst>
                    <a:gs pos="1250">
                      <a:schemeClr val="tx1"/>
                    </a:gs>
                    <a:gs pos="100000">
                      <a:schemeClr val="tx1"/>
                    </a:gs>
                  </a:gsLst>
                  <a:lin ang="5400000" scaled="0"/>
                </a:gradFill>
                <a:latin typeface="+mn-lt"/>
                <a:ea typeface="+mn-ea"/>
                <a:cs typeface="+mn-cs"/>
              </a:defRPr>
            </a:lvl5pPr>
          </a:lstStyle>
          <a:p>
            <a:pPr marL="0" marR="0" lvl="0" indent="0" algn="l" defTabSz="932664" rtl="0" eaLnBrk="1" fontAlgn="auto" latinLnBrk="0" hangingPunct="1">
              <a:lnSpc>
                <a:spcPct val="90000"/>
              </a:lnSpc>
              <a:spcBef>
                <a:spcPts val="1224"/>
              </a:spcBef>
              <a:spcAft>
                <a:spcPts val="0"/>
              </a:spcAft>
              <a:buClr>
                <a:schemeClr val="tx1"/>
              </a:buClr>
              <a:buSzPct val="90000"/>
              <a:buFont typeface="Wingdings" panose="05000000000000000000" pitchFamily="2" charset="2"/>
              <a:buNone/>
              <a:tabLst/>
            </a:pPr>
            <a:r>
              <a:rPr lang="en-US" dirty="0"/>
              <a:t>Click to edit Master text styles</a:t>
            </a:r>
          </a:p>
          <a:p>
            <a:pPr marL="712729" marR="0" lvl="1" indent="-457162" algn="l" defTabSz="932664" rtl="0" eaLnBrk="1" fontAlgn="auto" latinLnBrk="0" hangingPunct="1">
              <a:lnSpc>
                <a:spcPct val="90000"/>
              </a:lnSpc>
              <a:spcBef>
                <a:spcPct val="20000"/>
              </a:spcBef>
              <a:spcAft>
                <a:spcPts val="0"/>
              </a:spcAft>
              <a:buClrTx/>
              <a:buSzPct val="90000"/>
              <a:tabLst/>
            </a:pPr>
            <a:r>
              <a:rPr lang="en-US" dirty="0"/>
              <a:t>Second level</a:t>
            </a:r>
          </a:p>
          <a:p>
            <a:pPr marL="907975" marR="0" lvl="2" indent="-457162" algn="l" defTabSz="932664" rtl="0" eaLnBrk="1" fontAlgn="auto" latinLnBrk="0" hangingPunct="1">
              <a:lnSpc>
                <a:spcPct val="90000"/>
              </a:lnSpc>
              <a:spcBef>
                <a:spcPct val="20000"/>
              </a:spcBef>
              <a:spcAft>
                <a:spcPts val="0"/>
              </a:spcAft>
              <a:buClrTx/>
              <a:buSzPct val="90000"/>
              <a:tabLst/>
            </a:pPr>
            <a:r>
              <a:rPr lang="en-US" dirty="0"/>
              <a:t>Third level</a:t>
            </a:r>
          </a:p>
          <a:p>
            <a:pPr marL="1109570" marR="0" lvl="3" indent="-457162" algn="l" defTabSz="932664" rtl="0" eaLnBrk="1" fontAlgn="auto" latinLnBrk="0" hangingPunct="1">
              <a:lnSpc>
                <a:spcPct val="90000"/>
              </a:lnSpc>
              <a:spcBef>
                <a:spcPct val="20000"/>
              </a:spcBef>
              <a:spcAft>
                <a:spcPts val="0"/>
              </a:spcAft>
              <a:buClrTx/>
              <a:buSzPct val="90000"/>
              <a:tabLst/>
            </a:pPr>
            <a:r>
              <a:rPr lang="en-US" dirty="0"/>
              <a:t>Fourth level</a:t>
            </a:r>
          </a:p>
          <a:p>
            <a:pPr marL="1311166" marR="0" lvl="4" indent="-457162" algn="l" defTabSz="932664" rtl="0" eaLnBrk="1" fontAlgn="auto" latinLnBrk="0" hangingPunct="1">
              <a:lnSpc>
                <a:spcPct val="90000"/>
              </a:lnSpc>
              <a:spcBef>
                <a:spcPct val="20000"/>
              </a:spcBef>
              <a:spcAft>
                <a:spcPts val="0"/>
              </a:spcAft>
              <a:buClrTx/>
              <a:buSzPct val="90000"/>
              <a:tabLst/>
            </a:pPr>
            <a:r>
              <a:rPr lang="en-US" dirty="0"/>
              <a:t>Fifth level</a:t>
            </a:r>
          </a:p>
        </p:txBody>
      </p:sp>
    </p:spTree>
    <p:extLst>
      <p:ext uri="{BB962C8B-B14F-4D97-AF65-F5344CB8AC3E}">
        <p14:creationId xmlns:p14="http://schemas.microsoft.com/office/powerpoint/2010/main" val="222197213"/>
      </p:ext>
    </p:extLst>
  </p:cSld>
  <p:clrMapOvr>
    <a:masterClrMapping/>
  </p:clrMapOvr>
  <p:transition>
    <p:fade/>
  </p:transition>
</p:sldLayout>
</file>

<file path=ppt/slideLayouts/slideLayout46.xml><?xml version="1.0" encoding="utf-8"?>
<p:sldLayout xmlns:a="http://schemas.openxmlformats.org/drawingml/2006/main" xmlns:r="http://schemas.openxmlformats.org/officeDocument/2006/relationships" xmlns:p="http://schemas.openxmlformats.org/presentationml/2006/main" preserve="1" userDrawn="1">
  <p:cSld name="Two Column Bullet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Click to edit Master title style</a:t>
            </a:r>
          </a:p>
        </p:txBody>
      </p:sp>
      <p:sp>
        <p:nvSpPr>
          <p:cNvPr id="4" name="Text Placeholder 3"/>
          <p:cNvSpPr>
            <a:spLocks noGrp="1"/>
          </p:cNvSpPr>
          <p:nvPr>
            <p:ph type="body" sz="quarter" idx="10"/>
          </p:nvPr>
        </p:nvSpPr>
        <p:spPr>
          <a:xfrm>
            <a:off x="182770" y="1211288"/>
            <a:ext cx="4114449" cy="2539157"/>
          </a:xfrm>
        </p:spPr>
        <p:txBody>
          <a:bodyPr wrap="square">
            <a:spAutoFit/>
          </a:bodyPr>
          <a:lstStyle>
            <a:lvl1pPr marL="231756" indent="-231756">
              <a:spcBef>
                <a:spcPts val="1224"/>
              </a:spcBef>
              <a:buClr>
                <a:schemeClr val="tx1"/>
              </a:buClr>
              <a:buFont typeface="Wingdings" panose="05000000000000000000" pitchFamily="2" charset="2"/>
              <a:buChar char=""/>
              <a:defRPr sz="2800" b="0">
                <a:latin typeface="+mn-lt"/>
              </a:defRPr>
            </a:lvl1pPr>
            <a:lvl2pPr marL="427003" indent="-171435">
              <a:buFont typeface="Wingdings" panose="05000000000000000000" pitchFamily="2" charset="2"/>
              <a:buChar char=""/>
              <a:defRPr sz="2400" b="0"/>
            </a:lvl2pPr>
            <a:lvl3pPr marL="639709" indent="-188897">
              <a:buFont typeface="Wingdings" panose="05000000000000000000" pitchFamily="2" charset="2"/>
              <a:buChar char=""/>
              <a:tabLst/>
              <a:defRPr sz="2200" b="0"/>
            </a:lvl3pPr>
            <a:lvl4pPr marL="828605" indent="-176198">
              <a:buFont typeface="Wingdings" panose="05000000000000000000" pitchFamily="2" charset="2"/>
              <a:buChar char=""/>
              <a:defRPr sz="2200" b="0"/>
            </a:lvl4pPr>
            <a:lvl5pPr marL="1023853" indent="-169848">
              <a:buFont typeface="Wingdings" panose="05000000000000000000" pitchFamily="2" charset="2"/>
              <a:buChar char=""/>
              <a:tabLst/>
              <a:defRPr sz="2200" b="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3"/>
          <p:cNvSpPr>
            <a:spLocks noGrp="1"/>
          </p:cNvSpPr>
          <p:nvPr>
            <p:ph type="body" sz="quarter" idx="11"/>
          </p:nvPr>
        </p:nvSpPr>
        <p:spPr>
          <a:xfrm>
            <a:off x="5029343" y="1211289"/>
            <a:ext cx="4114449" cy="2539157"/>
          </a:xfrm>
        </p:spPr>
        <p:txBody>
          <a:bodyPr wrap="square">
            <a:spAutoFit/>
          </a:bodyPr>
          <a:lstStyle>
            <a:lvl1pPr marL="287314" indent="-287314">
              <a:spcBef>
                <a:spcPts val="1224"/>
              </a:spcBef>
              <a:buClr>
                <a:schemeClr val="tx1"/>
              </a:buClr>
              <a:buFont typeface="Arial" pitchFamily="34" charset="0"/>
              <a:buChar char="•"/>
              <a:defRPr lang="en-US" sz="2800" b="0" kern="1200" spc="0" baseline="0" dirty="0">
                <a:gradFill>
                  <a:gsLst>
                    <a:gs pos="1250">
                      <a:schemeClr val="tx1"/>
                    </a:gs>
                    <a:gs pos="100000">
                      <a:schemeClr val="tx1"/>
                    </a:gs>
                  </a:gsLst>
                  <a:lin ang="5400000" scaled="0"/>
                </a:gradFill>
                <a:latin typeface="+mn-lt"/>
                <a:ea typeface="+mn-ea"/>
                <a:cs typeface="+mn-cs"/>
              </a:defRPr>
            </a:lvl1pPr>
            <a:lvl2pPr marL="598438" indent="-342872">
              <a:defRPr lang="en-US" sz="2400" b="0" kern="1200" spc="0" baseline="0" dirty="0">
                <a:gradFill>
                  <a:gsLst>
                    <a:gs pos="1250">
                      <a:schemeClr val="tx1"/>
                    </a:gs>
                    <a:gs pos="100000">
                      <a:schemeClr val="tx1"/>
                    </a:gs>
                  </a:gsLst>
                  <a:lin ang="5400000" scaled="0"/>
                </a:gradFill>
                <a:latin typeface="+mn-lt"/>
                <a:ea typeface="+mn-ea"/>
                <a:cs typeface="+mn-cs"/>
              </a:defRPr>
            </a:lvl2pPr>
            <a:lvl3pPr marL="793684" indent="-342872">
              <a:tabLst/>
              <a:defRPr lang="en-US" sz="2200" b="0" kern="1200" spc="0" baseline="0" dirty="0">
                <a:gradFill>
                  <a:gsLst>
                    <a:gs pos="1250">
                      <a:schemeClr val="tx1"/>
                    </a:gs>
                    <a:gs pos="100000">
                      <a:schemeClr val="tx1"/>
                    </a:gs>
                  </a:gsLst>
                  <a:lin ang="5400000" scaled="0"/>
                </a:gradFill>
                <a:latin typeface="+mn-lt"/>
                <a:ea typeface="+mn-ea"/>
                <a:cs typeface="+mn-cs"/>
              </a:defRPr>
            </a:lvl3pPr>
            <a:lvl4pPr marL="995279" indent="-342872">
              <a:defRPr lang="en-US" sz="2200" b="0" kern="1200" spc="0" baseline="0" dirty="0">
                <a:gradFill>
                  <a:gsLst>
                    <a:gs pos="1250">
                      <a:schemeClr val="tx1"/>
                    </a:gs>
                    <a:gs pos="100000">
                      <a:schemeClr val="tx1"/>
                    </a:gs>
                  </a:gsLst>
                  <a:lin ang="5400000" scaled="0"/>
                </a:gradFill>
                <a:latin typeface="+mn-lt"/>
                <a:ea typeface="+mn-ea"/>
                <a:cs typeface="+mn-cs"/>
              </a:defRPr>
            </a:lvl4pPr>
            <a:lvl5pPr marL="1196876" indent="-342872">
              <a:tabLst/>
              <a:defRPr lang="en-US" sz="2200" b="0" kern="1200" spc="0" baseline="0" dirty="0">
                <a:gradFill>
                  <a:gsLst>
                    <a:gs pos="1250">
                      <a:schemeClr val="tx1"/>
                    </a:gs>
                    <a:gs pos="100000">
                      <a:schemeClr val="tx1"/>
                    </a:gs>
                  </a:gsLst>
                  <a:lin ang="5400000" scaled="0"/>
                </a:gradFill>
                <a:latin typeface="+mn-lt"/>
                <a:ea typeface="+mn-ea"/>
                <a:cs typeface="+mn-cs"/>
              </a:defRPr>
            </a:lvl5pPr>
          </a:lstStyle>
          <a:p>
            <a:pPr marL="231756" marR="0" lvl="0" indent="-231756" algn="l" defTabSz="932664" rtl="0" eaLnBrk="1" fontAlgn="auto" latinLnBrk="0" hangingPunct="1">
              <a:lnSpc>
                <a:spcPct val="90000"/>
              </a:lnSpc>
              <a:spcBef>
                <a:spcPts val="1224"/>
              </a:spcBef>
              <a:spcAft>
                <a:spcPts val="0"/>
              </a:spcAft>
              <a:buClr>
                <a:schemeClr val="tx1"/>
              </a:buClr>
              <a:buSzPct val="90000"/>
              <a:buFont typeface="Wingdings" panose="05000000000000000000" pitchFamily="2" charset="2"/>
              <a:buChar char=""/>
              <a:tabLst/>
            </a:pPr>
            <a:r>
              <a:rPr lang="en-US" dirty="0"/>
              <a:t>Click to edit Master text styles</a:t>
            </a:r>
          </a:p>
          <a:p>
            <a:pPr marL="427003" marR="0" lvl="1" indent="-171435" algn="l" defTabSz="932664" rtl="0" eaLnBrk="1" fontAlgn="auto" latinLnBrk="0" hangingPunct="1">
              <a:lnSpc>
                <a:spcPct val="90000"/>
              </a:lnSpc>
              <a:spcBef>
                <a:spcPct val="20000"/>
              </a:spcBef>
              <a:spcAft>
                <a:spcPts val="0"/>
              </a:spcAft>
              <a:buClrTx/>
              <a:buSzPct val="90000"/>
              <a:buFont typeface="Wingdings" panose="05000000000000000000" pitchFamily="2" charset="2"/>
              <a:buChar char=""/>
              <a:tabLst/>
            </a:pPr>
            <a:r>
              <a:rPr lang="en-US" dirty="0"/>
              <a:t>Second level</a:t>
            </a:r>
          </a:p>
          <a:p>
            <a:pPr marL="639709" marR="0" lvl="2" indent="-188897" algn="l" defTabSz="932664" rtl="0" eaLnBrk="1" fontAlgn="auto" latinLnBrk="0" hangingPunct="1">
              <a:lnSpc>
                <a:spcPct val="90000"/>
              </a:lnSpc>
              <a:spcBef>
                <a:spcPct val="20000"/>
              </a:spcBef>
              <a:spcAft>
                <a:spcPts val="0"/>
              </a:spcAft>
              <a:buClrTx/>
              <a:buSzPct val="90000"/>
              <a:buFont typeface="Wingdings" panose="05000000000000000000" pitchFamily="2" charset="2"/>
              <a:buChar char=""/>
              <a:tabLst/>
            </a:pPr>
            <a:r>
              <a:rPr lang="en-US" dirty="0"/>
              <a:t>Third level</a:t>
            </a:r>
          </a:p>
          <a:p>
            <a:pPr marL="828605" marR="0" lvl="3" indent="-176198" algn="l" defTabSz="932664" rtl="0" eaLnBrk="1" fontAlgn="auto" latinLnBrk="0" hangingPunct="1">
              <a:lnSpc>
                <a:spcPct val="90000"/>
              </a:lnSpc>
              <a:spcBef>
                <a:spcPct val="20000"/>
              </a:spcBef>
              <a:spcAft>
                <a:spcPts val="0"/>
              </a:spcAft>
              <a:buClrTx/>
              <a:buSzPct val="90000"/>
              <a:buFont typeface="Wingdings" panose="05000000000000000000" pitchFamily="2" charset="2"/>
              <a:buChar char=""/>
              <a:tabLst/>
            </a:pPr>
            <a:r>
              <a:rPr lang="en-US" dirty="0"/>
              <a:t>Fourth level</a:t>
            </a:r>
          </a:p>
          <a:p>
            <a:pPr marL="1023853" marR="0" lvl="4" indent="-169848" algn="l" defTabSz="932664" rtl="0" eaLnBrk="1" fontAlgn="auto" latinLnBrk="0" hangingPunct="1">
              <a:lnSpc>
                <a:spcPct val="90000"/>
              </a:lnSpc>
              <a:spcBef>
                <a:spcPct val="20000"/>
              </a:spcBef>
              <a:spcAft>
                <a:spcPts val="0"/>
              </a:spcAft>
              <a:buClrTx/>
              <a:buSzPct val="90000"/>
              <a:buFont typeface="Wingdings" panose="05000000000000000000" pitchFamily="2" charset="2"/>
              <a:buChar char=""/>
              <a:tabLst/>
            </a:pPr>
            <a:r>
              <a:rPr lang="en-US" dirty="0"/>
              <a:t>Fifth level</a:t>
            </a:r>
          </a:p>
        </p:txBody>
      </p:sp>
    </p:spTree>
    <p:extLst>
      <p:ext uri="{BB962C8B-B14F-4D97-AF65-F5344CB8AC3E}">
        <p14:creationId xmlns:p14="http://schemas.microsoft.com/office/powerpoint/2010/main" val="4029452349"/>
      </p:ext>
    </p:extLst>
  </p:cSld>
  <p:clrMapOvr>
    <a:masterClrMapping/>
  </p:clrMapOvr>
  <p:transition>
    <p:fade/>
  </p:transition>
</p:sldLayout>
</file>

<file path=ppt/slideLayouts/slideLayout47.xml><?xml version="1.0" encoding="utf-8"?>
<p:sldLayout xmlns:a="http://schemas.openxmlformats.org/drawingml/2006/main" xmlns:r="http://schemas.openxmlformats.org/officeDocument/2006/relationships" xmlns:p="http://schemas.openxmlformats.org/presentationml/2006/main" preserve="1" userDrawn="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Click to edit Master title style</a:t>
            </a:r>
          </a:p>
        </p:txBody>
      </p:sp>
    </p:spTree>
    <p:extLst>
      <p:ext uri="{BB962C8B-B14F-4D97-AF65-F5344CB8AC3E}">
        <p14:creationId xmlns:p14="http://schemas.microsoft.com/office/powerpoint/2010/main" val="4184948709"/>
      </p:ext>
    </p:extLst>
  </p:cSld>
  <p:clrMapOvr>
    <a:masterClrMapping/>
  </p:clrMapOvr>
  <p:transition>
    <p:fade/>
  </p:transition>
</p:sldLayout>
</file>

<file path=ppt/slideLayouts/slideLayout48.xml><?xml version="1.0" encoding="utf-8"?>
<p:sldLayout xmlns:a="http://schemas.openxmlformats.org/drawingml/2006/main" xmlns:r="http://schemas.openxmlformats.org/officeDocument/2006/relationships" xmlns:p="http://schemas.openxmlformats.org/presentationml/2006/main" preserve="1" userDrawn="1">
  <p:cSld name="Demo slide">
    <p:bg>
      <p:bgPr>
        <a:solidFill>
          <a:schemeClr val="accent1"/>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82770" y="2125678"/>
            <a:ext cx="7291802" cy="1015663"/>
          </a:xfrm>
          <a:noFill/>
        </p:spPr>
        <p:txBody>
          <a:bodyPr wrap="square" tIns="91440" bIns="91440" anchor="t" anchorCtr="0">
            <a:spAutoFit/>
          </a:bodyPr>
          <a:lstStyle>
            <a:lvl1pPr>
              <a:defRPr sz="6000" spc="-100" baseline="0">
                <a:gradFill>
                  <a:gsLst>
                    <a:gs pos="0">
                      <a:schemeClr val="tx1"/>
                    </a:gs>
                    <a:gs pos="100000">
                      <a:schemeClr val="tx1"/>
                    </a:gs>
                  </a:gsLst>
                  <a:lin ang="5400000" scaled="0"/>
                </a:gradFill>
              </a:defRPr>
            </a:lvl1pPr>
          </a:lstStyle>
          <a:p>
            <a:r>
              <a:rPr lang="en-US" dirty="0"/>
              <a:t>Demo title</a:t>
            </a:r>
          </a:p>
        </p:txBody>
      </p:sp>
      <p:sp>
        <p:nvSpPr>
          <p:cNvPr id="5" name="Text Placeholder 4"/>
          <p:cNvSpPr>
            <a:spLocks noGrp="1"/>
          </p:cNvSpPr>
          <p:nvPr>
            <p:ph type="body" sz="quarter" idx="12" hasCustomPrompt="1"/>
          </p:nvPr>
        </p:nvSpPr>
        <p:spPr>
          <a:xfrm>
            <a:off x="182770" y="3954463"/>
            <a:ext cx="7315200" cy="738664"/>
          </a:xfrm>
          <a:noFill/>
        </p:spPr>
        <p:txBody>
          <a:bodyPr wrap="square" lIns="182880" tIns="146304" rIns="182880" bIns="146304">
            <a:spAutoFit/>
          </a:bodyPr>
          <a:lstStyle>
            <a:lvl1pPr marL="0" indent="0">
              <a:spcBef>
                <a:spcPts val="0"/>
              </a:spcBef>
              <a:buNone/>
              <a:defRPr sz="3200" spc="0" baseline="0">
                <a:gradFill>
                  <a:gsLst>
                    <a:gs pos="0">
                      <a:schemeClr val="tx1"/>
                    </a:gs>
                    <a:gs pos="100000">
                      <a:schemeClr val="tx1"/>
                    </a:gs>
                  </a:gsLst>
                  <a:lin ang="5400000" scaled="0"/>
                </a:gradFill>
                <a:latin typeface="+mj-lt"/>
              </a:defRPr>
            </a:lvl1pPr>
          </a:lstStyle>
          <a:p>
            <a:pPr lvl="0"/>
            <a:r>
              <a:rPr lang="en-US" dirty="0"/>
              <a:t>Speaker Name</a:t>
            </a:r>
          </a:p>
        </p:txBody>
      </p:sp>
    </p:spTree>
    <p:extLst>
      <p:ext uri="{BB962C8B-B14F-4D97-AF65-F5344CB8AC3E}">
        <p14:creationId xmlns:p14="http://schemas.microsoft.com/office/powerpoint/2010/main" val="1991698237"/>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slow" p14:dur="3400">
        <p14:reveal/>
      </p:transition>
    </mc:Choice>
    <mc:Fallback xmlns="">
      <p:transition spd="slow">
        <p:fade/>
      </p:transition>
    </mc:Fallback>
  </mc:AlternateContent>
</p:sldLayout>
</file>

<file path=ppt/slideLayouts/slideLayout49.xml><?xml version="1.0" encoding="utf-8"?>
<p:sldLayout xmlns:a="http://schemas.openxmlformats.org/drawingml/2006/main" xmlns:r="http://schemas.openxmlformats.org/officeDocument/2006/relationships" xmlns:p="http://schemas.openxmlformats.org/presentationml/2006/main" preserve="1" userDrawn="1">
  <p:cSld name="Video slide">
    <p:bg>
      <p:bgPr>
        <a:solidFill>
          <a:schemeClr val="accent1"/>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82770" y="2125678"/>
            <a:ext cx="7315200" cy="1015663"/>
          </a:xfrm>
          <a:noFill/>
        </p:spPr>
        <p:txBody>
          <a:bodyPr wrap="square" tIns="91440" bIns="91440" anchor="t" anchorCtr="0">
            <a:spAutoFit/>
          </a:bodyPr>
          <a:lstStyle>
            <a:lvl1pPr>
              <a:defRPr lang="en-US" sz="6000" b="0" kern="1200" cap="none" spc="-100" baseline="0" dirty="0">
                <a:ln w="3175">
                  <a:noFill/>
                </a:ln>
                <a:gradFill>
                  <a:gsLst>
                    <a:gs pos="0">
                      <a:schemeClr val="tx1"/>
                    </a:gs>
                    <a:gs pos="100000">
                      <a:schemeClr val="tx1"/>
                    </a:gs>
                  </a:gsLst>
                  <a:lin ang="5400000" scaled="0"/>
                </a:gradFill>
                <a:effectLst/>
                <a:latin typeface="+mj-lt"/>
                <a:ea typeface="+mn-ea"/>
                <a:cs typeface="Segoe UI" pitchFamily="34" charset="0"/>
              </a:defRPr>
            </a:lvl1pPr>
          </a:lstStyle>
          <a:p>
            <a:r>
              <a:rPr lang="en-US" dirty="0"/>
              <a:t>Video title</a:t>
            </a:r>
          </a:p>
        </p:txBody>
      </p:sp>
    </p:spTree>
    <p:extLst>
      <p:ext uri="{BB962C8B-B14F-4D97-AF65-F5344CB8AC3E}">
        <p14:creationId xmlns:p14="http://schemas.microsoft.com/office/powerpoint/2010/main" val="3238899645"/>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slow" p14:dur="3400">
        <p14:reveal/>
      </p:transition>
    </mc:Choice>
    <mc:Fallback xmlns="">
      <p:transition spd="slow">
        <p:fade/>
      </p:transition>
    </mc:Fallback>
  </mc:AlternateContent>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Title &amp; Non-bulleted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4" name="Text Placeholder 3"/>
          <p:cNvSpPr>
            <a:spLocks noGrp="1"/>
          </p:cNvSpPr>
          <p:nvPr>
            <p:ph type="body" sz="quarter" idx="10"/>
          </p:nvPr>
        </p:nvSpPr>
        <p:spPr>
          <a:xfrm>
            <a:off x="182770" y="1212850"/>
            <a:ext cx="8961120" cy="2308324"/>
          </a:xfrm>
        </p:spPr>
        <p:txBody>
          <a:bodyPr>
            <a:spAutoFit/>
          </a:bodyPr>
          <a:lstStyle>
            <a:lvl1pPr marL="0" indent="0">
              <a:buNone/>
              <a:defRPr/>
            </a:lvl1pPr>
            <a:lvl2pPr marL="228581" indent="0">
              <a:buNone/>
              <a:defRPr/>
            </a:lvl2pPr>
            <a:lvl3pPr marL="457162" indent="0">
              <a:buNone/>
              <a:defRPr/>
            </a:lvl3pPr>
            <a:lvl4pPr marL="685742" indent="0">
              <a:buNone/>
              <a:defRPr/>
            </a:lvl4pPr>
            <a:lvl5pPr marL="914324" indent="0">
              <a:buNone/>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1531337368"/>
      </p:ext>
    </p:extLst>
  </p:cSld>
  <p:clrMapOvr>
    <a:masterClrMapping/>
  </p:clrMapOvr>
  <p:transition>
    <p:fade/>
  </p:transition>
</p:sldLayout>
</file>

<file path=ppt/slideLayouts/slideLayout50.xml><?xml version="1.0" encoding="utf-8"?>
<p:sldLayout xmlns:a="http://schemas.openxmlformats.org/drawingml/2006/main" xmlns:r="http://schemas.openxmlformats.org/officeDocument/2006/relationships" xmlns:p="http://schemas.openxmlformats.org/presentationml/2006/main" preserve="1" userDrawn="1">
  <p:cSld name="Section Titl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82769" y="2125663"/>
            <a:ext cx="7315200" cy="1015663"/>
          </a:xfrm>
          <a:noFill/>
        </p:spPr>
        <p:txBody>
          <a:bodyPr wrap="square" tIns="91440" bIns="91440" anchor="t" anchorCtr="0">
            <a:spAutoFit/>
          </a:bodyPr>
          <a:lstStyle>
            <a:lvl1pPr>
              <a:defRPr sz="6000" spc="-100" baseline="0">
                <a:gradFill>
                  <a:gsLst>
                    <a:gs pos="100000">
                      <a:schemeClr val="tx1"/>
                    </a:gs>
                    <a:gs pos="0">
                      <a:schemeClr val="tx1"/>
                    </a:gs>
                  </a:gsLst>
                  <a:lin ang="5400000" scaled="0"/>
                </a:gradFill>
              </a:defRPr>
            </a:lvl1pPr>
          </a:lstStyle>
          <a:p>
            <a:r>
              <a:rPr lang="en-US" dirty="0"/>
              <a:t>Section title</a:t>
            </a:r>
          </a:p>
        </p:txBody>
      </p:sp>
    </p:spTree>
    <p:extLst>
      <p:ext uri="{BB962C8B-B14F-4D97-AF65-F5344CB8AC3E}">
        <p14:creationId xmlns:p14="http://schemas.microsoft.com/office/powerpoint/2010/main" val="2074735884"/>
      </p:ext>
    </p:extLst>
  </p:cSld>
  <p:clrMapOvr>
    <a:masterClrMapping/>
  </p:clrMapOvr>
  <p:transition>
    <p:fade/>
  </p:transition>
</p:sldLayout>
</file>

<file path=ppt/slideLayouts/slideLayout51.xml><?xml version="1.0" encoding="utf-8"?>
<p:sldLayout xmlns:a="http://schemas.openxmlformats.org/drawingml/2006/main" xmlns:r="http://schemas.openxmlformats.org/officeDocument/2006/relationships" xmlns:p="http://schemas.openxmlformats.org/presentationml/2006/main" preserve="1" userDrawn="1">
  <p:cSld name="Section Title Accent Color 1">
    <p:bg>
      <p:bgPr>
        <a:solidFill>
          <a:schemeClr val="accent1"/>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82770" y="2125663"/>
            <a:ext cx="7315200" cy="1015663"/>
          </a:xfrm>
          <a:noFill/>
        </p:spPr>
        <p:txBody>
          <a:bodyPr wrap="square" tIns="91440" bIns="91440" anchor="t" anchorCtr="0">
            <a:spAutoFit/>
          </a:bodyPr>
          <a:lstStyle>
            <a:lvl1pPr>
              <a:defRPr sz="6000" spc="-100" baseline="0">
                <a:gradFill>
                  <a:gsLst>
                    <a:gs pos="100000">
                      <a:schemeClr val="tx1"/>
                    </a:gs>
                    <a:gs pos="0">
                      <a:schemeClr val="tx1"/>
                    </a:gs>
                  </a:gsLst>
                  <a:lin ang="5400000" scaled="0"/>
                </a:gradFill>
              </a:defRPr>
            </a:lvl1pPr>
          </a:lstStyle>
          <a:p>
            <a:r>
              <a:rPr lang="en-US" dirty="0"/>
              <a:t>Section title</a:t>
            </a:r>
          </a:p>
        </p:txBody>
      </p:sp>
    </p:spTree>
    <p:extLst>
      <p:ext uri="{BB962C8B-B14F-4D97-AF65-F5344CB8AC3E}">
        <p14:creationId xmlns:p14="http://schemas.microsoft.com/office/powerpoint/2010/main" val="1696279313"/>
      </p:ext>
    </p:extLst>
  </p:cSld>
  <p:clrMapOvr>
    <a:overrideClrMapping bg1="dk1" tx1="lt1" bg2="dk2" tx2="lt2" accent1="accent1" accent2="accent2" accent3="accent3" accent4="accent4" accent5="accent5" accent6="accent6" hlink="hlink" folHlink="folHlink"/>
  </p:clrMapOvr>
  <p:transition>
    <p:fade/>
  </p:transition>
</p:sldLayout>
</file>

<file path=ppt/slideLayouts/slideLayout52.xml><?xml version="1.0" encoding="utf-8"?>
<p:sldLayout xmlns:a="http://schemas.openxmlformats.org/drawingml/2006/main" xmlns:r="http://schemas.openxmlformats.org/officeDocument/2006/relationships" xmlns:p="http://schemas.openxmlformats.org/presentationml/2006/main" preserve="1" userDrawn="1">
  <p:cSld name="Square Right Photo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82770" y="2740136"/>
            <a:ext cx="3657600" cy="1514261"/>
          </a:xfrm>
        </p:spPr>
        <p:txBody>
          <a:bodyPr wrap="square" anchor="ctr">
            <a:spAutoFit/>
          </a:bodyPr>
          <a:lstStyle>
            <a:lvl1pPr>
              <a:defRPr sz="4800" baseline="0">
                <a:gradFill>
                  <a:gsLst>
                    <a:gs pos="1250">
                      <a:schemeClr val="tx1"/>
                    </a:gs>
                    <a:gs pos="100000">
                      <a:schemeClr val="tx1"/>
                    </a:gs>
                  </a:gsLst>
                  <a:lin ang="5400000" scaled="0"/>
                </a:gradFill>
              </a:defRPr>
            </a:lvl1pPr>
          </a:lstStyle>
          <a:p>
            <a:r>
              <a:rPr lang="en-US" dirty="0"/>
              <a:t>Tall photo layout</a:t>
            </a:r>
          </a:p>
        </p:txBody>
      </p:sp>
      <p:sp>
        <p:nvSpPr>
          <p:cNvPr id="5" name="Picture Placeholder 4"/>
          <p:cNvSpPr>
            <a:spLocks noGrp="1" noChangeAspect="1"/>
          </p:cNvSpPr>
          <p:nvPr>
            <p:ph type="pic" sz="quarter" idx="10"/>
          </p:nvPr>
        </p:nvSpPr>
        <p:spPr bwMode="ltGray">
          <a:xfrm>
            <a:off x="4080639" y="5"/>
            <a:ext cx="5245924" cy="6992587"/>
          </a:xfrm>
          <a:prstGeom prst="rect">
            <a:avLst/>
          </a:prstGeom>
          <a:blipFill>
            <a:blip r:embed="rId2"/>
            <a:stretch>
              <a:fillRect/>
            </a:stretch>
          </a:blipFill>
        </p:spPr>
        <p:txBody>
          <a:bodyPr tIns="548640" anchor="ctr" anchorCtr="0">
            <a:noAutofit/>
          </a:bodyPr>
          <a:lstStyle>
            <a:lvl1pPr marL="0" indent="0" algn="ctr">
              <a:buNone/>
              <a:defRPr sz="1600" b="1" cap="none" baseline="0">
                <a:gradFill>
                  <a:gsLst>
                    <a:gs pos="0">
                      <a:srgbClr val="FFFFFF"/>
                    </a:gs>
                    <a:gs pos="27000">
                      <a:srgbClr val="FFFFFF"/>
                    </a:gs>
                  </a:gsLst>
                  <a:lin ang="5400000" scaled="0"/>
                </a:gradFill>
                <a:latin typeface="+mn-lt"/>
              </a:defRPr>
            </a:lvl1pPr>
          </a:lstStyle>
          <a:p>
            <a:r>
              <a:rPr lang="en-US" dirty="0"/>
              <a:t>Click icon to add picture</a:t>
            </a:r>
          </a:p>
        </p:txBody>
      </p:sp>
    </p:spTree>
    <p:extLst>
      <p:ext uri="{BB962C8B-B14F-4D97-AF65-F5344CB8AC3E}">
        <p14:creationId xmlns:p14="http://schemas.microsoft.com/office/powerpoint/2010/main" val="2569339263"/>
      </p:ext>
    </p:extLst>
  </p:cSld>
  <p:clrMapOvr>
    <a:masterClrMapping/>
  </p:clrMapOvr>
  <p:transition>
    <p:fade/>
  </p:transition>
  <p:extLst mod="1">
    <p:ext uri="{DCECCB84-F9BA-43D5-87BE-67443E8EF086}">
      <p15:sldGuideLst xmlns:p15="http://schemas.microsoft.com/office/powerpoint/2012/main">
        <p15:guide id="1" pos="2570">
          <p15:clr>
            <a:srgbClr val="FBAE40"/>
          </p15:clr>
        </p15:guide>
      </p15:sldGuideLst>
    </p:ext>
  </p:extLst>
</p:sldLayout>
</file>

<file path=ppt/slideLayouts/slideLayout53.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2876016857"/>
      </p:ext>
    </p:extLst>
  </p:cSld>
  <p:clrMapOvr>
    <a:masterClrMapping/>
  </p:clrMapOvr>
  <p:transition>
    <p:fade/>
  </p:transition>
</p:sldLayout>
</file>

<file path=ppt/slideLayouts/slideLayout54.xml><?xml version="1.0" encoding="utf-8"?>
<p:sldLayout xmlns:a="http://schemas.openxmlformats.org/drawingml/2006/main" xmlns:r="http://schemas.openxmlformats.org/officeDocument/2006/relationships" xmlns:p="http://schemas.openxmlformats.org/presentationml/2006/main" preserve="1" userDrawn="1">
  <p:cSld name="Blank Accent Color 1">
    <p:bg>
      <p:bgPr>
        <a:solidFill>
          <a:schemeClr val="accent1"/>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4095062626"/>
      </p:ext>
    </p:extLst>
  </p:cSld>
  <p:clrMapOvr>
    <a:overrideClrMapping bg1="dk1" tx1="lt1" bg2="dk2" tx2="lt2" accent1="accent1" accent2="accent2" accent3="accent3" accent4="accent4" accent5="accent5" accent6="accent6" hlink="hlink" folHlink="folHlink"/>
  </p:clrMapOvr>
  <p:transition>
    <p:fade/>
  </p:transition>
</p:sldLayout>
</file>

<file path=ppt/slideLayouts/slideLayout55.xml><?xml version="1.0" encoding="utf-8"?>
<p:sldLayout xmlns:a="http://schemas.openxmlformats.org/drawingml/2006/main" xmlns:r="http://schemas.openxmlformats.org/officeDocument/2006/relationships" xmlns:p="http://schemas.openxmlformats.org/presentationml/2006/main" preserve="1" userDrawn="1">
  <p:cSld name="Developer Code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lvl1pPr>
              <a:defRPr baseline="0"/>
            </a:lvl1pPr>
          </a:lstStyle>
          <a:p>
            <a:r>
              <a:rPr lang="en-US" dirty="0"/>
              <a:t>Slide for developer code</a:t>
            </a:r>
          </a:p>
        </p:txBody>
      </p:sp>
      <p:sp>
        <p:nvSpPr>
          <p:cNvPr id="3" name="Rectangle 2"/>
          <p:cNvSpPr/>
          <p:nvPr userDrawn="1"/>
        </p:nvSpPr>
        <p:spPr bwMode="hidden">
          <a:xfrm>
            <a:off x="3" y="1212849"/>
            <a:ext cx="9326563" cy="5781676"/>
          </a:xfrm>
          <a:prstGeom prst="rect">
            <a:avLst/>
          </a:prstGeom>
          <a:solidFill>
            <a:srgbClr val="FFFFFF"/>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6639" tIns="46639" rIns="46639" bIns="46639" numCol="1" spcCol="0" rtlCol="0" fromWordArt="0" anchor="ctr" anchorCtr="0" forceAA="0" compatLnSpc="1">
            <a:prstTxWarp prst="textNoShape">
              <a:avLst/>
            </a:prstTxWarp>
            <a:noAutofit/>
          </a:bodyPr>
          <a:lstStyle/>
          <a:p>
            <a:pPr algn="ctr" defTabSz="932395" fontAlgn="base">
              <a:spcBef>
                <a:spcPct val="0"/>
              </a:spcBef>
              <a:spcAft>
                <a:spcPct val="0"/>
              </a:spcAft>
            </a:pPr>
            <a:endParaRPr lang="en-US" sz="1800" dirty="0">
              <a:gradFill>
                <a:gsLst>
                  <a:gs pos="0">
                    <a:srgbClr val="FFFFFF"/>
                  </a:gs>
                  <a:gs pos="100000">
                    <a:srgbClr val="FFFFFF"/>
                  </a:gs>
                </a:gsLst>
                <a:lin ang="5400000" scaled="0"/>
              </a:gradFill>
              <a:ea typeface="Segoe UI" pitchFamily="34" charset="0"/>
              <a:cs typeface="Segoe UI" pitchFamily="34" charset="0"/>
            </a:endParaRPr>
          </a:p>
        </p:txBody>
      </p:sp>
      <p:sp>
        <p:nvSpPr>
          <p:cNvPr id="5" name="Text Placeholder 4"/>
          <p:cNvSpPr>
            <a:spLocks noGrp="1"/>
          </p:cNvSpPr>
          <p:nvPr>
            <p:ph type="body" sz="quarter" idx="10"/>
          </p:nvPr>
        </p:nvSpPr>
        <p:spPr>
          <a:xfrm>
            <a:off x="182769" y="1221158"/>
            <a:ext cx="8961120" cy="2266774"/>
          </a:xfrm>
        </p:spPr>
        <p:txBody>
          <a:bodyPr/>
          <a:lstStyle>
            <a:lvl1pPr marL="0" indent="0">
              <a:buNone/>
              <a:defRPr sz="3300">
                <a:gradFill>
                  <a:gsLst>
                    <a:gs pos="8718">
                      <a:srgbClr val="353535"/>
                    </a:gs>
                    <a:gs pos="34000">
                      <a:srgbClr val="353535"/>
                    </a:gs>
                  </a:gsLst>
                  <a:lin ang="5400000" scaled="0"/>
                </a:gradFill>
                <a:latin typeface="Consolas" panose="020B0609020204030204" pitchFamily="49" charset="0"/>
                <a:cs typeface="Consolas" panose="020B0609020204030204" pitchFamily="49" charset="0"/>
              </a:defRPr>
            </a:lvl1pPr>
            <a:lvl2pPr marL="346524" indent="0">
              <a:buNone/>
              <a:defRPr>
                <a:gradFill>
                  <a:gsLst>
                    <a:gs pos="8718">
                      <a:srgbClr val="353535"/>
                    </a:gs>
                    <a:gs pos="34000">
                      <a:srgbClr val="353535"/>
                    </a:gs>
                  </a:gsLst>
                  <a:lin ang="5400000" scaled="0"/>
                </a:gradFill>
                <a:latin typeface="Consolas" panose="020B0609020204030204" pitchFamily="49" charset="0"/>
                <a:cs typeface="Consolas" panose="020B0609020204030204" pitchFamily="49" charset="0"/>
              </a:defRPr>
            </a:lvl2pPr>
            <a:lvl3pPr marL="584559" indent="0">
              <a:buNone/>
              <a:defRPr>
                <a:gradFill>
                  <a:gsLst>
                    <a:gs pos="8718">
                      <a:srgbClr val="353535"/>
                    </a:gs>
                    <a:gs pos="34000">
                      <a:srgbClr val="353535"/>
                    </a:gs>
                  </a:gsLst>
                  <a:lin ang="5400000" scaled="0"/>
                </a:gradFill>
                <a:latin typeface="Consolas" panose="020B0609020204030204" pitchFamily="49" charset="0"/>
                <a:cs typeface="Consolas" panose="020B0609020204030204" pitchFamily="49" charset="0"/>
              </a:defRPr>
            </a:lvl3pPr>
            <a:lvl4pPr marL="814495" indent="0">
              <a:buNone/>
              <a:defRPr>
                <a:gradFill>
                  <a:gsLst>
                    <a:gs pos="8718">
                      <a:srgbClr val="353535"/>
                    </a:gs>
                    <a:gs pos="34000">
                      <a:srgbClr val="353535"/>
                    </a:gs>
                  </a:gsLst>
                  <a:lin ang="5400000" scaled="0"/>
                </a:gradFill>
                <a:latin typeface="Consolas" panose="020B0609020204030204" pitchFamily="49" charset="0"/>
                <a:cs typeface="Consolas" panose="020B0609020204030204" pitchFamily="49" charset="0"/>
              </a:defRPr>
            </a:lvl4pPr>
            <a:lvl5pPr marL="1050910" indent="0">
              <a:buNone/>
              <a:defRPr>
                <a:gradFill>
                  <a:gsLst>
                    <a:gs pos="8718">
                      <a:srgbClr val="353535"/>
                    </a:gs>
                    <a:gs pos="34000">
                      <a:srgbClr val="353535"/>
                    </a:gs>
                  </a:gsLst>
                  <a:lin ang="5400000" scaled="0"/>
                </a:gradFill>
                <a:latin typeface="Consolas" panose="020B0609020204030204" pitchFamily="49" charset="0"/>
                <a:cs typeface="Consolas" panose="020B0609020204030204" pitchFamily="49"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1122894456"/>
      </p:ext>
    </p:extLst>
  </p:cSld>
  <p:clrMapOvr>
    <a:masterClrMapping/>
  </p:clrMapOvr>
  <p:transition>
    <p:fade/>
  </p:transition>
</p:sldLayout>
</file>

<file path=ppt/slideLayouts/slideLayout56.xml><?xml version="1.0" encoding="utf-8"?>
<p:sldLayout xmlns:a="http://schemas.openxmlformats.org/drawingml/2006/main" xmlns:r="http://schemas.openxmlformats.org/officeDocument/2006/relationships" xmlns:p="http://schemas.openxmlformats.org/presentationml/2006/main" preserve="1" userDrawn="1">
  <p:cSld name="Closing logo slide">
    <p:bg>
      <p:bgPr>
        <a:solidFill>
          <a:schemeClr val="accent1"/>
        </a:solidFill>
        <a:effectLst/>
      </p:bgPr>
    </p:bg>
    <p:spTree>
      <p:nvGrpSpPr>
        <p:cNvPr id="1" name=""/>
        <p:cNvGrpSpPr/>
        <p:nvPr/>
      </p:nvGrpSpPr>
      <p:grpSpPr>
        <a:xfrm>
          <a:off x="0" y="0"/>
          <a:ext cx="0" cy="0"/>
          <a:chOff x="0" y="0"/>
          <a:chExt cx="0" cy="0"/>
        </a:xfrm>
      </p:grpSpPr>
      <p:sp>
        <p:nvSpPr>
          <p:cNvPr id="2" name="Text Box 3"/>
          <p:cNvSpPr txBox="1">
            <a:spLocks noChangeArrowheads="1"/>
          </p:cNvSpPr>
          <p:nvPr userDrawn="1"/>
        </p:nvSpPr>
        <p:spPr bwMode="blackWhite">
          <a:xfrm>
            <a:off x="205963" y="6220610"/>
            <a:ext cx="3428708" cy="477054"/>
          </a:xfrm>
          <a:prstGeom prst="rect">
            <a:avLst/>
          </a:prstGeom>
          <a:noFill/>
          <a:ln w="12700">
            <a:noFill/>
            <a:miter lim="800000"/>
            <a:headEnd type="none" w="sm" len="sm"/>
            <a:tailEnd type="none" w="sm" len="sm"/>
          </a:ln>
          <a:effectLst/>
        </p:spPr>
        <p:txBody>
          <a:bodyPr vert="horz" wrap="square" lIns="182880" tIns="182880" rIns="182880" bIns="182880" numCol="1" anchor="t" anchorCtr="0" compatLnSpc="1">
            <a:prstTxWarp prst="textNoShape">
              <a:avLst/>
            </a:prstTxWarp>
            <a:spAutoFit/>
          </a:bodyPr>
          <a:lstStyle/>
          <a:p>
            <a:pPr defTabSz="932212" eaLnBrk="0" hangingPunct="0"/>
            <a:r>
              <a:rPr lang="en-US" sz="700" dirty="0">
                <a:gradFill>
                  <a:gsLst>
                    <a:gs pos="0">
                      <a:schemeClr val="tx1"/>
                    </a:gs>
                    <a:gs pos="100000">
                      <a:schemeClr val="tx1"/>
                    </a:gs>
                  </a:gsLst>
                  <a:lin ang="5400000" scaled="0"/>
                </a:gradFill>
                <a:cs typeface="Segoe UI" pitchFamily="34" charset="0"/>
              </a:rPr>
              <a:t>© Copyright Microsoft Corporation. All rights reserved. </a:t>
            </a:r>
          </a:p>
        </p:txBody>
      </p:sp>
      <p:pic>
        <p:nvPicPr>
          <p:cNvPr id="5" name="MS logo white - EMF"/>
          <p:cNvPicPr>
            <a:picLocks noChangeAspect="1"/>
          </p:cNvPicPr>
          <p:nvPr userDrawn="1"/>
        </p:nvPicPr>
        <p:blipFill>
          <a:blip r:embed="rId2"/>
          <a:stretch>
            <a:fillRect/>
          </a:stretch>
        </p:blipFill>
        <p:spPr bwMode="black">
          <a:xfrm>
            <a:off x="365648" y="479425"/>
            <a:ext cx="1450281" cy="310896"/>
          </a:xfrm>
          <a:prstGeom prst="rect">
            <a:avLst/>
          </a:prstGeom>
        </p:spPr>
      </p:pic>
    </p:spTree>
    <p:extLst>
      <p:ext uri="{BB962C8B-B14F-4D97-AF65-F5344CB8AC3E}">
        <p14:creationId xmlns:p14="http://schemas.microsoft.com/office/powerpoint/2010/main" val="551107636"/>
      </p:ext>
    </p:extLst>
  </p:cSld>
  <p:clrMapOvr>
    <a:overrideClrMapping bg1="dk1" tx1="lt1" bg2="dk2" tx2="lt2" accent1="accent1" accent2="accent2" accent3="accent3" accent4="accent4" accent5="accent5" accent6="accent6" hlink="hlink" folHlink="folHlink"/>
  </p:clrMapOvr>
  <p:transition>
    <p:fade/>
  </p:transition>
</p:sldLayout>
</file>

<file path=ppt/slideLayouts/slideLayout57.xml><?xml version="1.0" encoding="utf-8"?>
<p:sldLayout xmlns:a="http://schemas.openxmlformats.org/drawingml/2006/main" xmlns:r="http://schemas.openxmlformats.org/officeDocument/2006/relationships" xmlns:p="http://schemas.openxmlformats.org/presentationml/2006/main" preserve="1" userDrawn="1">
  <p:cSld name="Black Notes slide Layout">
    <p:bg bwMode="black">
      <p:bgPr>
        <a:solidFill>
          <a:srgbClr val="000000"/>
        </a:solidFill>
        <a:effectLst/>
      </p:bgPr>
    </p:bg>
    <p:spTree>
      <p:nvGrpSpPr>
        <p:cNvPr id="1" name=""/>
        <p:cNvGrpSpPr/>
        <p:nvPr/>
      </p:nvGrpSpPr>
      <p:grpSpPr>
        <a:xfrm>
          <a:off x="0" y="0"/>
          <a:ext cx="0" cy="0"/>
          <a:chOff x="0" y="0"/>
          <a:chExt cx="0" cy="0"/>
        </a:xfrm>
      </p:grpSpPr>
      <p:sp>
        <p:nvSpPr>
          <p:cNvPr id="6" name="Text Placeholder 5"/>
          <p:cNvSpPr>
            <a:spLocks noGrp="1"/>
          </p:cNvSpPr>
          <p:nvPr>
            <p:ph type="body" sz="quarter" idx="10" hasCustomPrompt="1"/>
          </p:nvPr>
        </p:nvSpPr>
        <p:spPr bwMode="white">
          <a:xfrm>
            <a:off x="182770" y="1212850"/>
            <a:ext cx="8961120" cy="2443746"/>
          </a:xfrm>
          <a:prstGeom prst="rect">
            <a:avLst/>
          </a:prstGeom>
        </p:spPr>
        <p:txBody>
          <a:bodyPr/>
          <a:lstStyle>
            <a:lvl1pPr marL="290489" indent="-290489">
              <a:buClr>
                <a:schemeClr val="tx1"/>
              </a:buClr>
              <a:buSzPct val="90000"/>
              <a:buFont typeface="Arial" pitchFamily="34" charset="0"/>
              <a:buChar char="•"/>
              <a:defRPr sz="3600">
                <a:gradFill>
                  <a:gsLst>
                    <a:gs pos="1250">
                      <a:schemeClr val="tx1"/>
                    </a:gs>
                    <a:gs pos="100000">
                      <a:schemeClr val="tx1"/>
                    </a:gs>
                  </a:gsLst>
                  <a:lin ang="5400000" scaled="0"/>
                </a:gradFill>
                <a:latin typeface="Segoe UI" pitchFamily="34" charset="0"/>
                <a:ea typeface="Segoe UI" pitchFamily="34" charset="0"/>
                <a:cs typeface="Segoe UI" pitchFamily="34" charset="0"/>
              </a:defRPr>
            </a:lvl1pPr>
            <a:lvl2pPr marL="571453" indent="-280965">
              <a:buClr>
                <a:schemeClr val="tx1"/>
              </a:buClr>
              <a:buSzPct val="90000"/>
              <a:buFont typeface="Arial" pitchFamily="34" charset="0"/>
              <a:buChar char="•"/>
              <a:defRPr sz="3200">
                <a:gradFill>
                  <a:gsLst>
                    <a:gs pos="1250">
                      <a:schemeClr val="tx1"/>
                    </a:gs>
                    <a:gs pos="100000">
                      <a:schemeClr val="tx1"/>
                    </a:gs>
                  </a:gsLst>
                  <a:lin ang="5400000" scaled="0"/>
                </a:gradFill>
                <a:latin typeface="Segoe UI" pitchFamily="34" charset="0"/>
                <a:ea typeface="Segoe UI" pitchFamily="34" charset="0"/>
                <a:cs typeface="Segoe UI" pitchFamily="34" charset="0"/>
              </a:defRPr>
            </a:lvl2pPr>
            <a:lvl3pPr marL="861942" indent="-290489">
              <a:buClr>
                <a:schemeClr val="tx1"/>
              </a:buClr>
              <a:buSzPct val="90000"/>
              <a:buFont typeface="Arial" pitchFamily="34" charset="0"/>
              <a:buChar char="•"/>
              <a:defRPr sz="2800">
                <a:gradFill>
                  <a:gsLst>
                    <a:gs pos="1250">
                      <a:schemeClr val="tx1"/>
                    </a:gs>
                    <a:gs pos="100000">
                      <a:schemeClr val="tx1"/>
                    </a:gs>
                  </a:gsLst>
                  <a:lin ang="5400000" scaled="0"/>
                </a:gradFill>
                <a:latin typeface="Segoe UI" pitchFamily="34" charset="0"/>
                <a:ea typeface="Segoe UI" pitchFamily="34" charset="0"/>
                <a:cs typeface="Segoe UI" pitchFamily="34" charset="0"/>
              </a:defRPr>
            </a:lvl3pPr>
            <a:lvl4pPr marL="1090523" indent="-228581">
              <a:buClr>
                <a:schemeClr val="tx1"/>
              </a:buClr>
              <a:buSzPct val="90000"/>
              <a:buFont typeface="Arial" pitchFamily="34" charset="0"/>
              <a:buChar char="•"/>
              <a:defRPr sz="2400">
                <a:gradFill>
                  <a:gsLst>
                    <a:gs pos="1250">
                      <a:schemeClr val="tx1"/>
                    </a:gs>
                    <a:gs pos="100000">
                      <a:schemeClr val="tx1"/>
                    </a:gs>
                  </a:gsLst>
                  <a:lin ang="5400000" scaled="0"/>
                </a:gradFill>
                <a:latin typeface="Segoe UI" pitchFamily="34" charset="0"/>
                <a:ea typeface="Segoe UI" pitchFamily="34" charset="0"/>
                <a:cs typeface="Segoe UI" pitchFamily="34" charset="0"/>
              </a:defRPr>
            </a:lvl4pPr>
            <a:lvl5pPr marL="1319103" indent="-228581">
              <a:buClr>
                <a:schemeClr val="tx1"/>
              </a:buClr>
              <a:buSzPct val="90000"/>
              <a:buFont typeface="Arial" pitchFamily="34" charset="0"/>
              <a:buChar char="•"/>
              <a:defRPr sz="2000">
                <a:gradFill>
                  <a:gsLst>
                    <a:gs pos="1250">
                      <a:schemeClr val="tx1"/>
                    </a:gs>
                    <a:gs pos="100000">
                      <a:schemeClr val="tx1"/>
                    </a:gs>
                  </a:gsLst>
                  <a:lin ang="5400000" scaled="0"/>
                </a:gradFill>
                <a:latin typeface="Segoe UI" pitchFamily="34" charset="0"/>
                <a:ea typeface="Segoe UI" pitchFamily="34" charset="0"/>
                <a:cs typeface="Segoe UI" pitchFamily="34" charset="0"/>
              </a:defRPr>
            </a:lvl5pPr>
          </a:lstStyle>
          <a:p>
            <a:pPr lvl="0"/>
            <a:r>
              <a:rPr lang="en-US" dirty="0"/>
              <a:t>Use this Layout for Speaker Notes slides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6"/>
          <p:cNvSpPr>
            <a:spLocks noGrp="1"/>
          </p:cNvSpPr>
          <p:nvPr>
            <p:ph type="body" sz="quarter" idx="11" hasCustomPrompt="1"/>
          </p:nvPr>
        </p:nvSpPr>
        <p:spPr>
          <a:xfrm>
            <a:off x="1" y="6363076"/>
            <a:ext cx="9326564" cy="631450"/>
          </a:xfrm>
          <a:prstGeom prst="rect">
            <a:avLst/>
          </a:prstGeom>
          <a:solidFill>
            <a:srgbClr val="FFFF99"/>
          </a:solidFill>
        </p:spPr>
        <p:txBody>
          <a:bodyPr wrap="square" lIns="155457" tIns="77729" rIns="155457" bIns="77729" anchor="b" anchorCtr="0">
            <a:noAutofit/>
          </a:bodyPr>
          <a:lstStyle>
            <a:lvl1pPr algn="r">
              <a:buFont typeface="Arial" pitchFamily="34" charset="0"/>
              <a:buNone/>
              <a:defRPr sz="3700" spc="-51" baseline="0">
                <a:gradFill>
                  <a:gsLst>
                    <a:gs pos="0">
                      <a:srgbClr val="000000"/>
                    </a:gs>
                    <a:gs pos="100000">
                      <a:srgbClr val="000000"/>
                    </a:gs>
                  </a:gsLst>
                  <a:lin ang="5400000" scaled="0"/>
                </a:gradFill>
                <a:effectLst/>
                <a:latin typeface="Segoe UI" pitchFamily="34" charset="0"/>
                <a:ea typeface="Segoe UI" pitchFamily="34" charset="0"/>
                <a:cs typeface="Segoe UI" pitchFamily="34" charset="0"/>
              </a:defRPr>
            </a:lvl1pPr>
          </a:lstStyle>
          <a:p>
            <a:pPr lvl="0"/>
            <a:r>
              <a:rPr lang="en-US" dirty="0"/>
              <a:t>Next:</a:t>
            </a:r>
          </a:p>
        </p:txBody>
      </p:sp>
      <p:sp>
        <p:nvSpPr>
          <p:cNvPr id="3" name="Title 2"/>
          <p:cNvSpPr>
            <a:spLocks noGrp="1"/>
          </p:cNvSpPr>
          <p:nvPr>
            <p:ph type="title"/>
          </p:nvPr>
        </p:nvSpPr>
        <p:spPr bwMode="white"/>
        <p:txBody>
          <a:bodyPr/>
          <a:lstStyle>
            <a:lvl1pPr>
              <a:defRPr>
                <a:gradFill>
                  <a:gsLst>
                    <a:gs pos="1250">
                      <a:schemeClr val="tx1"/>
                    </a:gs>
                    <a:gs pos="100000">
                      <a:schemeClr val="tx1"/>
                    </a:gs>
                  </a:gsLst>
                  <a:lin ang="5400000" scaled="0"/>
                </a:gradFill>
                <a:latin typeface="Segoe UI" pitchFamily="34" charset="0"/>
                <a:ea typeface="Segoe UI" pitchFamily="34" charset="0"/>
                <a:cs typeface="Segoe UI" pitchFamily="34" charset="0"/>
              </a:defRPr>
            </a:lvl1pPr>
          </a:lstStyle>
          <a:p>
            <a:r>
              <a:rPr lang="en-US" dirty="0"/>
              <a:t>Click to edit Master title style</a:t>
            </a:r>
          </a:p>
        </p:txBody>
      </p:sp>
    </p:spTree>
    <p:extLst>
      <p:ext uri="{BB962C8B-B14F-4D97-AF65-F5344CB8AC3E}">
        <p14:creationId xmlns:p14="http://schemas.microsoft.com/office/powerpoint/2010/main" val="1572335817"/>
      </p:ext>
    </p:extLst>
  </p:cSld>
  <p:clrMapOvr>
    <a:masterClrMapping/>
  </p:clrMapOvr>
  <p:transition>
    <p:fade/>
  </p:transition>
</p:sldLayout>
</file>

<file path=ppt/slideLayouts/slideLayout58.xml><?xml version="1.0" encoding="utf-8"?>
<p:sldLayout xmlns:a="http://schemas.openxmlformats.org/drawingml/2006/main" xmlns:r="http://schemas.openxmlformats.org/officeDocument/2006/relationships" xmlns:p="http://schemas.openxmlformats.org/presentationml/2006/main" userDrawn="1">
  <p:cSld name="2_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2917404319"/>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noAutofit/>
          </a:bodyPr>
          <a:lstStyle>
            <a:lvl1pPr>
              <a:defRPr/>
            </a:lvl1pPr>
          </a:lstStyle>
          <a:p>
            <a:r>
              <a:rPr lang="en-US"/>
              <a:t>Click to edit Master title style</a:t>
            </a:r>
            <a:endParaRPr lang="en-US" dirty="0"/>
          </a:p>
        </p:txBody>
      </p:sp>
      <p:sp>
        <p:nvSpPr>
          <p:cNvPr id="4" name="Footer Placeholder 3"/>
          <p:cNvSpPr>
            <a:spLocks noGrp="1"/>
          </p:cNvSpPr>
          <p:nvPr>
            <p:ph type="ftr" sz="quarter" idx="11"/>
          </p:nvPr>
        </p:nvSpPr>
        <p:spPr>
          <a:xfrm>
            <a:off x="1" y="6606832"/>
            <a:ext cx="8743652" cy="387694"/>
          </a:xfrm>
        </p:spPr>
        <p:txBody>
          <a:bodyPr/>
          <a:lstStyle/>
          <a:p>
            <a:r>
              <a:rPr lang="en-US" dirty="0">
                <a:solidFill>
                  <a:srgbClr val="505050"/>
                </a:solidFill>
              </a:rPr>
              <a:t>Note: Use presenter mode to activate all links.</a:t>
            </a:r>
          </a:p>
        </p:txBody>
      </p:sp>
      <p:sp>
        <p:nvSpPr>
          <p:cNvPr id="5" name="Slide Number Placeholder 4"/>
          <p:cNvSpPr>
            <a:spLocks noGrp="1"/>
          </p:cNvSpPr>
          <p:nvPr>
            <p:ph type="sldNum" sz="quarter" idx="12"/>
          </p:nvPr>
        </p:nvSpPr>
        <p:spPr>
          <a:xfrm>
            <a:off x="8743653" y="6607560"/>
            <a:ext cx="582909" cy="386966"/>
          </a:xfrm>
          <a:prstGeom prst="rect">
            <a:avLst/>
          </a:prstGeom>
        </p:spPr>
        <p:txBody>
          <a:bodyPr/>
          <a:lstStyle/>
          <a:p>
            <a:fld id="{6A4C1A4A-E5E6-4CC1-B72C-A20A4EB3E2D2}" type="slidenum">
              <a:rPr lang="en-US" smtClean="0">
                <a:solidFill>
                  <a:srgbClr val="505050"/>
                </a:solidFill>
              </a:rPr>
              <a:pPr/>
              <a:t>‹#›</a:t>
            </a:fld>
            <a:endParaRPr lang="en-US" dirty="0">
              <a:solidFill>
                <a:srgbClr val="505050"/>
              </a:solidFill>
            </a:endParaRPr>
          </a:p>
        </p:txBody>
      </p:sp>
      <p:sp>
        <p:nvSpPr>
          <p:cNvPr id="6" name="Text Placeholder 5"/>
          <p:cNvSpPr>
            <a:spLocks noGrp="1"/>
          </p:cNvSpPr>
          <p:nvPr>
            <p:ph type="body" sz="quarter" idx="13" hasCustomPrompt="1"/>
          </p:nvPr>
        </p:nvSpPr>
        <p:spPr>
          <a:xfrm>
            <a:off x="1" y="585024"/>
            <a:ext cx="9326563" cy="380490"/>
          </a:xfrm>
          <a:prstGeom prst="rect">
            <a:avLst/>
          </a:prstGeom>
        </p:spPr>
        <p:txBody>
          <a:bodyPr lIns="320040" tIns="53325" rIns="53325" bIns="53325">
            <a:noAutofit/>
          </a:bodyPr>
          <a:lstStyle>
            <a:lvl1pPr marL="0" indent="0">
              <a:buNone/>
              <a:defRPr sz="2142">
                <a:solidFill>
                  <a:schemeClr val="tx1"/>
                </a:solidFill>
                <a:latin typeface="Segoe UI Light" pitchFamily="34" charset="0"/>
              </a:defRPr>
            </a:lvl1pPr>
            <a:lvl2pPr marL="215481" indent="0">
              <a:buNone/>
              <a:defRPr/>
            </a:lvl2pPr>
            <a:lvl3pPr marL="450184" indent="0">
              <a:buNone/>
              <a:defRPr/>
            </a:lvl3pPr>
            <a:lvl4pPr marL="665665" indent="0">
              <a:buNone/>
              <a:defRPr/>
            </a:lvl4pPr>
            <a:lvl5pPr marL="845738" indent="0">
              <a:buNone/>
              <a:defRPr/>
            </a:lvl5pPr>
          </a:lstStyle>
          <a:p>
            <a:pPr lvl="0"/>
            <a:r>
              <a:rPr lang="en-US" dirty="0"/>
              <a:t>Click to add subtitle</a:t>
            </a:r>
          </a:p>
        </p:txBody>
      </p:sp>
    </p:spTree>
    <p:extLst>
      <p:ext uri="{BB962C8B-B14F-4D97-AF65-F5344CB8AC3E}">
        <p14:creationId xmlns:p14="http://schemas.microsoft.com/office/powerpoint/2010/main" val="1113057729"/>
      </p:ext>
    </p:extLst>
  </p:cSld>
  <p:clrMapOvr>
    <a:masterClrMapping/>
  </p:clrMapOvr>
  <p:transition>
    <p:fade/>
  </p:transition>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6" name="Title 5"/>
          <p:cNvSpPr>
            <a:spLocks noGrp="1"/>
          </p:cNvSpPr>
          <p:nvPr>
            <p:ph type="title"/>
          </p:nvPr>
        </p:nvSpPr>
        <p:spPr/>
        <p:txBody>
          <a:bodyPr/>
          <a:lstStyle/>
          <a:p>
            <a:r>
              <a:rPr lang="en-US"/>
              <a:t>Click to edit Master title style</a:t>
            </a:r>
            <a:endParaRPr lang="en-US" dirty="0"/>
          </a:p>
        </p:txBody>
      </p:sp>
      <p:sp>
        <p:nvSpPr>
          <p:cNvPr id="3" name="Text Placeholder 2"/>
          <p:cNvSpPr>
            <a:spLocks noGrp="1"/>
          </p:cNvSpPr>
          <p:nvPr>
            <p:ph type="body" sz="quarter" idx="10"/>
          </p:nvPr>
        </p:nvSpPr>
        <p:spPr>
          <a:xfrm>
            <a:off x="182770" y="1226959"/>
            <a:ext cx="8961120" cy="2308324"/>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1703268474"/>
      </p:ext>
    </p:extLst>
  </p:cSld>
  <p:clrMapOvr>
    <a:masterClrMapping/>
  </p:clrMapOvr>
  <p:transition>
    <p:fade/>
  </p:transition>
</p:sldLayout>
</file>

<file path=ppt/slideLayouts/slideLayout60.xml><?xml version="1.0" encoding="utf-8"?>
<p:sldLayout xmlns:a="http://schemas.openxmlformats.org/drawingml/2006/main" xmlns:r="http://schemas.openxmlformats.org/officeDocument/2006/relationships" xmlns:p="http://schemas.openxmlformats.org/presentationml/2006/main" preserve="1">
  <p:cSld name="Section Title Accent Color 1">
    <p:bg>
      <p:bgPr>
        <a:solidFill>
          <a:srgbClr val="D83B01"/>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5399" y="2098359"/>
            <a:ext cx="9095767" cy="1859279"/>
          </a:xfrm>
          <a:noFill/>
        </p:spPr>
        <p:txBody>
          <a:bodyPr lIns="137160" tIns="137160" rIns="137160" bIns="137160" anchor="t" anchorCtr="0"/>
          <a:lstStyle>
            <a:lvl1pPr>
              <a:defRPr sz="6579" spc="-75" baseline="0">
                <a:gradFill>
                  <a:gsLst>
                    <a:gs pos="100000">
                      <a:schemeClr val="tx1"/>
                    </a:gs>
                    <a:gs pos="0">
                      <a:schemeClr val="tx1"/>
                    </a:gs>
                  </a:gsLst>
                  <a:lin ang="5400000" scaled="0"/>
                </a:gradFill>
              </a:defRPr>
            </a:lvl1pPr>
          </a:lstStyle>
          <a:p>
            <a:r>
              <a:rPr lang="en-US" dirty="0"/>
              <a:t>Section title</a:t>
            </a:r>
          </a:p>
        </p:txBody>
      </p:sp>
      <p:sp>
        <p:nvSpPr>
          <p:cNvPr id="3" name="Text Placeholder 10"/>
          <p:cNvSpPr>
            <a:spLocks noGrp="1"/>
          </p:cNvSpPr>
          <p:nvPr>
            <p:ph type="body" sz="quarter" idx="14"/>
          </p:nvPr>
        </p:nvSpPr>
        <p:spPr>
          <a:xfrm>
            <a:off x="115398" y="3963564"/>
            <a:ext cx="4897721" cy="2642376"/>
          </a:xfrm>
          <a:prstGeom prst="rect">
            <a:avLst/>
          </a:prstGeom>
        </p:spPr>
        <p:txBody>
          <a:bodyPr lIns="137160" tIns="137160" rIns="137160" bIns="137160">
            <a:noAutofit/>
          </a:bodyPr>
          <a:lstStyle>
            <a:lvl1pPr marL="145677" indent="-145677">
              <a:lnSpc>
                <a:spcPct val="80000"/>
              </a:lnSpc>
              <a:buNone/>
              <a:defRPr lang="en-US" sz="1530" kern="1200" dirty="0">
                <a:solidFill>
                  <a:srgbClr val="FFFFFF"/>
                </a:solidFill>
                <a:latin typeface="Segoe UI" pitchFamily="34" charset="0"/>
                <a:ea typeface="Segoe UI" pitchFamily="34" charset="0"/>
                <a:cs typeface="Segoe UI" pitchFamily="34" charset="0"/>
              </a:defRPr>
            </a:lvl1pPr>
          </a:lstStyle>
          <a:p>
            <a:pPr marL="0" lvl="0" indent="0" algn="l" defTabSz="832400" rtl="0" eaLnBrk="1" latinLnBrk="0" hangingPunct="1">
              <a:spcBef>
                <a:spcPct val="20000"/>
              </a:spcBef>
              <a:buClr>
                <a:srgbClr val="0072C6"/>
              </a:buClr>
              <a:buSzPct val="100000"/>
            </a:pPr>
            <a:r>
              <a:rPr lang="en-US"/>
              <a:t>Click to edit Master text styles</a:t>
            </a:r>
          </a:p>
        </p:txBody>
      </p:sp>
    </p:spTree>
    <p:extLst>
      <p:ext uri="{BB962C8B-B14F-4D97-AF65-F5344CB8AC3E}">
        <p14:creationId xmlns:p14="http://schemas.microsoft.com/office/powerpoint/2010/main" val="2568545503"/>
      </p:ext>
    </p:extLst>
  </p:cSld>
  <p:clrMapOvr>
    <a:overrideClrMapping bg1="dk1" tx1="lt1" bg2="dk2" tx2="lt2" accent1="accent1" accent2="accent2" accent3="accent3" accent4="accent4" accent5="accent5" accent6="accent6" hlink="hlink" folHlink="folHlink"/>
  </p:clrMapOvr>
  <p:transition>
    <p:fade/>
  </p:transition>
</p:sldLayout>
</file>

<file path=ppt/slideLayouts/slideLayout61.xml><?xml version="1.0" encoding="utf-8"?>
<p:sldLayout xmlns:a="http://schemas.openxmlformats.org/drawingml/2006/main" xmlns:r="http://schemas.openxmlformats.org/officeDocument/2006/relationships" xmlns:p="http://schemas.openxmlformats.org/presentationml/2006/main">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noAutofit/>
          </a:bodyPr>
          <a:lstStyle>
            <a:lvl1pPr>
              <a:defRPr/>
            </a:lvl1pPr>
          </a:lstStyle>
          <a:p>
            <a:r>
              <a:rPr lang="en-US"/>
              <a:t>Click to edit Master title style</a:t>
            </a:r>
            <a:endParaRPr lang="en-US" dirty="0"/>
          </a:p>
        </p:txBody>
      </p:sp>
      <p:sp>
        <p:nvSpPr>
          <p:cNvPr id="6" name="Text Placeholder 5"/>
          <p:cNvSpPr>
            <a:spLocks noGrp="1"/>
          </p:cNvSpPr>
          <p:nvPr>
            <p:ph type="body" sz="quarter" idx="13" hasCustomPrompt="1"/>
          </p:nvPr>
        </p:nvSpPr>
        <p:spPr>
          <a:xfrm>
            <a:off x="1" y="585024"/>
            <a:ext cx="9326563" cy="380490"/>
          </a:xfrm>
          <a:prstGeom prst="rect">
            <a:avLst/>
          </a:prstGeom>
        </p:spPr>
        <p:txBody>
          <a:bodyPr lIns="320040" tIns="53325" rIns="53325" bIns="53325">
            <a:noAutofit/>
          </a:bodyPr>
          <a:lstStyle>
            <a:lvl1pPr marL="0" indent="0">
              <a:buNone/>
              <a:defRPr sz="2142">
                <a:solidFill>
                  <a:schemeClr val="tx1"/>
                </a:solidFill>
                <a:latin typeface="Segoe UI Light" pitchFamily="34" charset="0"/>
              </a:defRPr>
            </a:lvl1pPr>
            <a:lvl2pPr marL="215481" indent="0">
              <a:buNone/>
              <a:defRPr/>
            </a:lvl2pPr>
            <a:lvl3pPr marL="450184" indent="0">
              <a:buNone/>
              <a:defRPr/>
            </a:lvl3pPr>
            <a:lvl4pPr marL="665665" indent="0">
              <a:buNone/>
              <a:defRPr/>
            </a:lvl4pPr>
            <a:lvl5pPr marL="845738" indent="0">
              <a:buNone/>
              <a:defRPr/>
            </a:lvl5pPr>
          </a:lstStyle>
          <a:p>
            <a:pPr lvl="0"/>
            <a:r>
              <a:rPr lang="en-US" dirty="0"/>
              <a:t>Click to add subtitle</a:t>
            </a:r>
          </a:p>
        </p:txBody>
      </p:sp>
      <p:sp>
        <p:nvSpPr>
          <p:cNvPr id="16" name="Text Placeholder 15"/>
          <p:cNvSpPr>
            <a:spLocks noGrp="1"/>
          </p:cNvSpPr>
          <p:nvPr>
            <p:ph type="body" sz="quarter" idx="14"/>
          </p:nvPr>
        </p:nvSpPr>
        <p:spPr>
          <a:xfrm>
            <a:off x="115399" y="1632056"/>
            <a:ext cx="9095767" cy="4668167"/>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9" name="Slide Number Placeholder 18"/>
          <p:cNvSpPr>
            <a:spLocks noGrp="1"/>
          </p:cNvSpPr>
          <p:nvPr>
            <p:ph type="sldNum" sz="quarter" idx="15"/>
          </p:nvPr>
        </p:nvSpPr>
        <p:spPr/>
        <p:txBody>
          <a:bodyPr/>
          <a:lstStyle/>
          <a:p>
            <a:fld id="{FAADACFB-7C71-4E89-89D2-7BBA40B7BFA9}" type="slidenum">
              <a:rPr lang="en-US" smtClean="0">
                <a:solidFill>
                  <a:srgbClr val="505050"/>
                </a:solidFill>
              </a:rPr>
              <a:pPr/>
              <a:t>‹#›</a:t>
            </a:fld>
            <a:endParaRPr lang="en-US" dirty="0">
              <a:solidFill>
                <a:srgbClr val="505050"/>
              </a:solidFill>
            </a:endParaRPr>
          </a:p>
        </p:txBody>
      </p:sp>
      <p:sp>
        <p:nvSpPr>
          <p:cNvPr id="20" name="Footer Placeholder 19"/>
          <p:cNvSpPr>
            <a:spLocks noGrp="1"/>
          </p:cNvSpPr>
          <p:nvPr>
            <p:ph type="ftr" sz="quarter" idx="16"/>
          </p:nvPr>
        </p:nvSpPr>
        <p:spPr>
          <a:xfrm>
            <a:off x="1" y="6606832"/>
            <a:ext cx="8743654" cy="387694"/>
          </a:xfrm>
        </p:spPr>
        <p:txBody>
          <a:bodyPr/>
          <a:lstStyle/>
          <a:p>
            <a:r>
              <a:rPr lang="en-US" dirty="0">
                <a:solidFill>
                  <a:srgbClr val="505050"/>
                </a:solidFill>
              </a:rPr>
              <a:t>Note: Use presenter view to activate all links. </a:t>
            </a:r>
          </a:p>
        </p:txBody>
      </p:sp>
    </p:spTree>
    <p:extLst>
      <p:ext uri="{BB962C8B-B14F-4D97-AF65-F5344CB8AC3E}">
        <p14:creationId xmlns:p14="http://schemas.microsoft.com/office/powerpoint/2010/main" val="1090083242"/>
      </p:ext>
    </p:extLst>
  </p:cSld>
  <p:clrMapOvr>
    <a:masterClrMapping/>
  </p:clrMapOvr>
  <p:transition>
    <p:fade/>
  </p:transition>
</p:sldLayout>
</file>

<file path=ppt/slideLayouts/slideLayout62.xml><?xml version="1.0" encoding="utf-8"?>
<p:sldLayout xmlns:a="http://schemas.openxmlformats.org/drawingml/2006/main" xmlns:r="http://schemas.openxmlformats.org/officeDocument/2006/relationships" xmlns:p="http://schemas.openxmlformats.org/presentationml/2006/main" preserve="1" userDrawn="1">
  <p:cSld name="3_EXAMPLE ONLY: Title with photo">
    <p:bg>
      <p:bgPr>
        <a:blipFill dpi="0" rotWithShape="1">
          <a:blip r:embed="rId2" cstate="email">
            <a:lum/>
            <a:extLst>
              <a:ext uri="{28A0092B-C50C-407E-A947-70E740481C1C}">
                <a14:useLocalDpi xmlns:a14="http://schemas.microsoft.com/office/drawing/2010/main" val="0"/>
              </a:ext>
            </a:extLst>
          </a:blip>
          <a:srcRect/>
          <a:stretch>
            <a:fillRect/>
          </a:stretch>
        </a:blipFill>
        <a:effectLst/>
      </p:bgPr>
    </p:bg>
    <p:spTree>
      <p:nvGrpSpPr>
        <p:cNvPr id="1" name=""/>
        <p:cNvGrpSpPr/>
        <p:nvPr/>
      </p:nvGrpSpPr>
      <p:grpSpPr>
        <a:xfrm>
          <a:off x="0" y="0"/>
          <a:ext cx="0" cy="0"/>
          <a:chOff x="0" y="0"/>
          <a:chExt cx="0" cy="0"/>
        </a:xfrm>
      </p:grpSpPr>
      <p:sp>
        <p:nvSpPr>
          <p:cNvPr id="9" name="Title 1"/>
          <p:cNvSpPr>
            <a:spLocks noGrp="1"/>
          </p:cNvSpPr>
          <p:nvPr>
            <p:ph type="title" hasCustomPrompt="1"/>
          </p:nvPr>
        </p:nvSpPr>
        <p:spPr bwMode="ltGray">
          <a:xfrm>
            <a:off x="221824" y="1515481"/>
            <a:ext cx="4638190" cy="2798040"/>
          </a:xfrm>
          <a:noFill/>
        </p:spPr>
        <p:txBody>
          <a:bodyPr vert="horz" lIns="137160" tIns="182880" rIns="146304" bIns="91440" rtlCol="0" anchor="t" anchorCtr="0">
            <a:normAutofit/>
          </a:bodyPr>
          <a:lstStyle>
            <a:lvl1pPr>
              <a:defRPr lang="en-US" sz="3366" spc="-75" dirty="0">
                <a:solidFill>
                  <a:schemeClr val="accent6">
                    <a:lumMod val="50000"/>
                  </a:schemeClr>
                </a:solidFill>
              </a:defRPr>
            </a:lvl1pPr>
          </a:lstStyle>
          <a:p>
            <a:pPr lvl="0"/>
            <a:r>
              <a:rPr lang="en-US" dirty="0"/>
              <a:t>Presentation title</a:t>
            </a:r>
          </a:p>
        </p:txBody>
      </p:sp>
      <p:sp>
        <p:nvSpPr>
          <p:cNvPr id="4" name="Text Placeholder 3"/>
          <p:cNvSpPr>
            <a:spLocks noGrp="1"/>
          </p:cNvSpPr>
          <p:nvPr>
            <p:ph type="body" sz="quarter" idx="10" hasCustomPrompt="1"/>
          </p:nvPr>
        </p:nvSpPr>
        <p:spPr>
          <a:xfrm>
            <a:off x="221823" y="4323236"/>
            <a:ext cx="2306550" cy="932603"/>
          </a:xfrm>
        </p:spPr>
        <p:txBody>
          <a:bodyPr lIns="137160" tIns="91440">
            <a:noAutofit/>
          </a:bodyPr>
          <a:lstStyle>
            <a:lvl1pPr marL="0" indent="0">
              <a:spcBef>
                <a:spcPts val="0"/>
              </a:spcBef>
              <a:buNone/>
              <a:defRPr sz="1530">
                <a:solidFill>
                  <a:schemeClr val="accent6">
                    <a:lumMod val="50000"/>
                  </a:schemeClr>
                </a:solidFill>
              </a:defRPr>
            </a:lvl1pPr>
            <a:lvl2pPr marL="215481" indent="0">
              <a:buNone/>
              <a:defRPr sz="1530">
                <a:solidFill>
                  <a:schemeClr val="bg1"/>
                </a:solidFill>
              </a:defRPr>
            </a:lvl2pPr>
            <a:lvl3pPr marL="450184" indent="0">
              <a:buNone/>
              <a:defRPr sz="1530">
                <a:solidFill>
                  <a:schemeClr val="bg1"/>
                </a:solidFill>
              </a:defRPr>
            </a:lvl3pPr>
            <a:lvl4pPr marL="665665" indent="0">
              <a:buNone/>
              <a:defRPr sz="1530">
                <a:solidFill>
                  <a:schemeClr val="bg1"/>
                </a:solidFill>
              </a:defRPr>
            </a:lvl4pPr>
            <a:lvl5pPr marL="845738" indent="0">
              <a:buNone/>
              <a:defRPr sz="1530">
                <a:solidFill>
                  <a:schemeClr val="bg1"/>
                </a:solidFill>
              </a:defRPr>
            </a:lvl5pPr>
          </a:lstStyle>
          <a:p>
            <a:pPr lvl="0"/>
            <a:r>
              <a:rPr lang="en-US" dirty="0"/>
              <a:t>Speaker Name</a:t>
            </a:r>
          </a:p>
        </p:txBody>
      </p:sp>
      <p:pic>
        <p:nvPicPr>
          <p:cNvPr id="17" name="Picture 16"/>
          <p:cNvPicPr>
            <a:picLocks noChangeAspect="1"/>
          </p:cNvPicPr>
          <p:nvPr userDrawn="1"/>
        </p:nvPicPr>
        <p:blipFill>
          <a:blip r:embed="rId3" cstate="email">
            <a:extLst>
              <a:ext uri="{28A0092B-C50C-407E-A947-70E740481C1C}">
                <a14:useLocalDpi xmlns:a14="http://schemas.microsoft.com/office/drawing/2010/main" val="0"/>
              </a:ext>
            </a:extLst>
          </a:blip>
          <a:stretch>
            <a:fillRect/>
          </a:stretch>
        </p:blipFill>
        <p:spPr>
          <a:xfrm>
            <a:off x="-1672578" y="-7408"/>
            <a:ext cx="1489483" cy="730297"/>
          </a:xfrm>
          <a:prstGeom prst="rect">
            <a:avLst/>
          </a:prstGeom>
        </p:spPr>
      </p:pic>
    </p:spTree>
    <p:extLst>
      <p:ext uri="{BB962C8B-B14F-4D97-AF65-F5344CB8AC3E}">
        <p14:creationId xmlns:p14="http://schemas.microsoft.com/office/powerpoint/2010/main" val="2819645706"/>
      </p:ext>
    </p:extLst>
  </p:cSld>
  <p:clrMapOvr>
    <a:masterClrMapping/>
  </p:clrMapOvr>
  <p:transition>
    <p:fade/>
  </p:transition>
  <p:extLst mod="1">
    <p:ext uri="{DCECCB84-F9BA-43D5-87BE-67443E8EF086}">
      <p15:sldGuideLst xmlns:p15="http://schemas.microsoft.com/office/powerpoint/2012/main"/>
    </p:ext>
  </p:extLst>
</p:sldLayout>
</file>

<file path=ppt/slideLayouts/slideLayout63.xml><?xml version="1.0" encoding="utf-8"?>
<p:sldLayout xmlns:a="http://schemas.openxmlformats.org/drawingml/2006/main" xmlns:r="http://schemas.openxmlformats.org/officeDocument/2006/relationships" xmlns:p="http://schemas.openxmlformats.org/presentationml/2006/main" userDrawn="1">
  <p:cSld name="4_EXAMPLE ONLY: Title with photo">
    <p:spTree>
      <p:nvGrpSpPr>
        <p:cNvPr id="1" name=""/>
        <p:cNvGrpSpPr/>
        <p:nvPr/>
      </p:nvGrpSpPr>
      <p:grpSpPr>
        <a:xfrm>
          <a:off x="0" y="0"/>
          <a:ext cx="0" cy="0"/>
          <a:chOff x="0" y="0"/>
          <a:chExt cx="0" cy="0"/>
        </a:xfrm>
      </p:grpSpPr>
      <p:sp>
        <p:nvSpPr>
          <p:cNvPr id="9" name="Title 1"/>
          <p:cNvSpPr>
            <a:spLocks noGrp="1"/>
          </p:cNvSpPr>
          <p:nvPr>
            <p:ph type="title" hasCustomPrompt="1"/>
          </p:nvPr>
        </p:nvSpPr>
        <p:spPr bwMode="ltGray">
          <a:xfrm>
            <a:off x="115398" y="2098358"/>
            <a:ext cx="4198046" cy="2798040"/>
          </a:xfrm>
          <a:noFill/>
        </p:spPr>
        <p:txBody>
          <a:bodyPr vert="horz" lIns="137160" tIns="182880" rIns="146304" bIns="91440" rtlCol="0" anchor="t" anchorCtr="0">
            <a:normAutofit/>
          </a:bodyPr>
          <a:lstStyle>
            <a:lvl1pPr>
              <a:defRPr lang="en-US" sz="3366" spc="-75" dirty="0">
                <a:gradFill>
                  <a:gsLst>
                    <a:gs pos="5833">
                      <a:srgbClr val="FFFFFF"/>
                    </a:gs>
                    <a:gs pos="18000">
                      <a:srgbClr val="FFFFFF"/>
                    </a:gs>
                  </a:gsLst>
                  <a:lin ang="5400000" scaled="0"/>
                </a:gradFill>
              </a:defRPr>
            </a:lvl1pPr>
          </a:lstStyle>
          <a:p>
            <a:pPr lvl="0"/>
            <a:r>
              <a:rPr lang="en-US" dirty="0"/>
              <a:t>Presentation title</a:t>
            </a:r>
          </a:p>
        </p:txBody>
      </p:sp>
      <p:pic>
        <p:nvPicPr>
          <p:cNvPr id="11" name="Picture 10"/>
          <p:cNvPicPr>
            <a:picLocks noChangeAspect="1"/>
          </p:cNvPicPr>
          <p:nvPr userDrawn="1"/>
        </p:nvPicPr>
        <p:blipFill>
          <a:blip r:embed="rId2" cstate="email">
            <a:extLst>
              <a:ext uri="{28A0092B-C50C-407E-A947-70E740481C1C}">
                <a14:useLocalDpi xmlns:a14="http://schemas.microsoft.com/office/drawing/2010/main" val="0"/>
              </a:ext>
            </a:extLst>
          </a:blip>
          <a:stretch>
            <a:fillRect/>
          </a:stretch>
        </p:blipFill>
        <p:spPr>
          <a:xfrm>
            <a:off x="-1852026" y="279665"/>
            <a:ext cx="1489483" cy="730298"/>
          </a:xfrm>
          <a:prstGeom prst="rect">
            <a:avLst/>
          </a:prstGeom>
        </p:spPr>
      </p:pic>
      <p:sp>
        <p:nvSpPr>
          <p:cNvPr id="4" name="Text Placeholder 3"/>
          <p:cNvSpPr>
            <a:spLocks noGrp="1"/>
          </p:cNvSpPr>
          <p:nvPr>
            <p:ph type="body" sz="quarter" idx="10" hasCustomPrompt="1"/>
          </p:nvPr>
        </p:nvSpPr>
        <p:spPr>
          <a:xfrm>
            <a:off x="115398" y="4896168"/>
            <a:ext cx="4198046" cy="932603"/>
          </a:xfrm>
        </p:spPr>
        <p:txBody>
          <a:bodyPr lIns="137160" tIns="91440">
            <a:noAutofit/>
          </a:bodyPr>
          <a:lstStyle>
            <a:lvl1pPr marL="0" indent="0">
              <a:spcBef>
                <a:spcPts val="0"/>
              </a:spcBef>
              <a:buNone/>
              <a:defRPr sz="1530">
                <a:solidFill>
                  <a:schemeClr val="bg1"/>
                </a:solidFill>
              </a:defRPr>
            </a:lvl1pPr>
            <a:lvl2pPr marL="215481" indent="0">
              <a:buNone/>
              <a:defRPr sz="1530">
                <a:solidFill>
                  <a:schemeClr val="bg1"/>
                </a:solidFill>
              </a:defRPr>
            </a:lvl2pPr>
            <a:lvl3pPr marL="450184" indent="0">
              <a:buNone/>
              <a:defRPr sz="1530">
                <a:solidFill>
                  <a:schemeClr val="bg1"/>
                </a:solidFill>
              </a:defRPr>
            </a:lvl3pPr>
            <a:lvl4pPr marL="665665" indent="0">
              <a:buNone/>
              <a:defRPr sz="1530">
                <a:solidFill>
                  <a:schemeClr val="bg1"/>
                </a:solidFill>
              </a:defRPr>
            </a:lvl4pPr>
            <a:lvl5pPr marL="845738" indent="0">
              <a:buNone/>
              <a:defRPr sz="1530">
                <a:solidFill>
                  <a:schemeClr val="bg1"/>
                </a:solidFill>
              </a:defRPr>
            </a:lvl5pPr>
          </a:lstStyle>
          <a:p>
            <a:pPr lvl="0"/>
            <a:r>
              <a:rPr lang="en-US" dirty="0"/>
              <a:t>Speaker Name</a:t>
            </a:r>
          </a:p>
        </p:txBody>
      </p:sp>
    </p:spTree>
    <p:extLst>
      <p:ext uri="{BB962C8B-B14F-4D97-AF65-F5344CB8AC3E}">
        <p14:creationId xmlns:p14="http://schemas.microsoft.com/office/powerpoint/2010/main" val="1364104308"/>
      </p:ext>
    </p:extLst>
  </p:cSld>
  <p:clrMapOvr>
    <a:masterClrMapping/>
  </p:clrMapOvr>
  <p:transition>
    <p:fade/>
  </p:transition>
  <p:extLst mod="1">
    <p:ext uri="{DCECCB84-F9BA-43D5-87BE-67443E8EF086}">
      <p15:sldGuideLst xmlns:p15="http://schemas.microsoft.com/office/powerpoint/2012/main">
        <p15:guide id="1" pos="95">
          <p15:clr>
            <a:srgbClr val="5ACBF0"/>
          </p15:clr>
        </p15:guide>
        <p15:guide id="2" pos="671">
          <p15:clr>
            <a:srgbClr val="5ACBF0"/>
          </p15:clr>
        </p15:guide>
        <p15:guide id="3" pos="1247">
          <p15:clr>
            <a:srgbClr val="5ACBF0"/>
          </p15:clr>
        </p15:guide>
        <p15:guide id="4" pos="1823">
          <p15:clr>
            <a:srgbClr val="5ACBF0"/>
          </p15:clr>
        </p15:guide>
        <p15:guide id="5" pos="2399">
          <p15:clr>
            <a:srgbClr val="5ACBF0"/>
          </p15:clr>
        </p15:guide>
        <p15:guide id="6" pos="2975">
          <p15:clr>
            <a:srgbClr val="5ACBF0"/>
          </p15:clr>
        </p15:guide>
        <p15:guide id="7" pos="3551">
          <p15:clr>
            <a:srgbClr val="5ACBF0"/>
          </p15:clr>
        </p15:guide>
        <p15:guide id="8" pos="4127">
          <p15:clr>
            <a:srgbClr val="5ACBF0"/>
          </p15:clr>
        </p15:guide>
        <p15:guide id="9" pos="4703">
          <p15:clr>
            <a:srgbClr val="5ACBF0"/>
          </p15:clr>
        </p15:guide>
        <p15:guide id="10" pos="5279">
          <p15:clr>
            <a:srgbClr val="5ACBF0"/>
          </p15:clr>
        </p15:guide>
        <p15:guide id="11" pos="5855">
          <p15:clr>
            <a:srgbClr val="5ACBF0"/>
          </p15:clr>
        </p15:guide>
        <p15:guide id="12" pos="6431">
          <p15:clr>
            <a:srgbClr val="5ACBF0"/>
          </p15:clr>
        </p15:guide>
        <p15:guide id="13" pos="7007">
          <p15:clr>
            <a:srgbClr val="5ACBF0"/>
          </p15:clr>
        </p15:guide>
        <p15:guide id="14" pos="7583">
          <p15:clr>
            <a:srgbClr val="5ACBF0"/>
          </p15:clr>
        </p15:guide>
      </p15:sldGuideLst>
    </p:ext>
  </p:extLst>
</p:sldLayout>
</file>

<file path=ppt/slideLayouts/slideLayout64.xml><?xml version="1.0" encoding="utf-8"?>
<p:sldLayout xmlns:a="http://schemas.openxmlformats.org/drawingml/2006/main" xmlns:r="http://schemas.openxmlformats.org/officeDocument/2006/relationships" xmlns:p="http://schemas.openxmlformats.org/presentationml/2006/main" type="title" preserve="1">
  <p:cSld name="2_Title Slide Solid">
    <p:bg>
      <p:bgPr>
        <a:solidFill>
          <a:schemeClr val="accent1"/>
        </a:solidFill>
        <a:effectLst/>
      </p:bgPr>
    </p:bg>
    <p:spTree>
      <p:nvGrpSpPr>
        <p:cNvPr id="1" name=""/>
        <p:cNvGrpSpPr/>
        <p:nvPr/>
      </p:nvGrpSpPr>
      <p:grpSpPr>
        <a:xfrm>
          <a:off x="0" y="0"/>
          <a:ext cx="0" cy="0"/>
          <a:chOff x="0" y="0"/>
          <a:chExt cx="0" cy="0"/>
        </a:xfrm>
      </p:grpSpPr>
      <p:grpSp>
        <p:nvGrpSpPr>
          <p:cNvPr id="128" name="Group 127"/>
          <p:cNvGrpSpPr/>
          <p:nvPr userDrawn="1"/>
        </p:nvGrpSpPr>
        <p:grpSpPr>
          <a:xfrm>
            <a:off x="1957937" y="5270501"/>
            <a:ext cx="7369739" cy="1724754"/>
            <a:chOff x="4402138" y="4330700"/>
            <a:chExt cx="4757738" cy="835026"/>
          </a:xfrm>
        </p:grpSpPr>
        <p:sp>
          <p:nvSpPr>
            <p:cNvPr id="219" name="Freeform 8"/>
            <p:cNvSpPr>
              <a:spLocks/>
            </p:cNvSpPr>
            <p:nvPr/>
          </p:nvSpPr>
          <p:spPr bwMode="auto">
            <a:xfrm>
              <a:off x="4402138" y="4602163"/>
              <a:ext cx="2403475" cy="563563"/>
            </a:xfrm>
            <a:custGeom>
              <a:avLst/>
              <a:gdLst>
                <a:gd name="T0" fmla="*/ 1368 w 2213"/>
                <a:gd name="T1" fmla="*/ 82 h 519"/>
                <a:gd name="T2" fmla="*/ 0 w 2213"/>
                <a:gd name="T3" fmla="*/ 519 h 519"/>
                <a:gd name="T4" fmla="*/ 784 w 2213"/>
                <a:gd name="T5" fmla="*/ 519 h 519"/>
                <a:gd name="T6" fmla="*/ 2213 w 2213"/>
                <a:gd name="T7" fmla="*/ 519 h 519"/>
                <a:gd name="T8" fmla="*/ 1368 w 2213"/>
                <a:gd name="T9" fmla="*/ 82 h 519"/>
              </a:gdLst>
              <a:ahLst/>
              <a:cxnLst>
                <a:cxn ang="0">
                  <a:pos x="T0" y="T1"/>
                </a:cxn>
                <a:cxn ang="0">
                  <a:pos x="T2" y="T3"/>
                </a:cxn>
                <a:cxn ang="0">
                  <a:pos x="T4" y="T5"/>
                </a:cxn>
                <a:cxn ang="0">
                  <a:pos x="T6" y="T7"/>
                </a:cxn>
                <a:cxn ang="0">
                  <a:pos x="T8" y="T9"/>
                </a:cxn>
              </a:cxnLst>
              <a:rect l="0" t="0" r="r" b="b"/>
              <a:pathLst>
                <a:path w="2213" h="519">
                  <a:moveTo>
                    <a:pt x="1368" y="82"/>
                  </a:moveTo>
                  <a:cubicBezTo>
                    <a:pt x="886" y="0"/>
                    <a:pt x="373" y="146"/>
                    <a:pt x="0" y="519"/>
                  </a:cubicBezTo>
                  <a:cubicBezTo>
                    <a:pt x="784" y="519"/>
                    <a:pt x="784" y="519"/>
                    <a:pt x="784" y="519"/>
                  </a:cubicBezTo>
                  <a:cubicBezTo>
                    <a:pt x="2213" y="519"/>
                    <a:pt x="2213" y="519"/>
                    <a:pt x="2213" y="519"/>
                  </a:cubicBezTo>
                  <a:cubicBezTo>
                    <a:pt x="1974" y="280"/>
                    <a:pt x="1678" y="134"/>
                    <a:pt x="1368" y="82"/>
                  </a:cubicBezTo>
                  <a:close/>
                </a:path>
              </a:pathLst>
            </a:custGeom>
            <a:solidFill>
              <a:srgbClr val="79A5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4347" tIns="62174" rIns="124347" bIns="62174" numCol="1" anchor="t" anchorCtr="0" compatLnSpc="1">
              <a:prstTxWarp prst="textNoShape">
                <a:avLst/>
              </a:prstTxWarp>
            </a:bodyPr>
            <a:lstStyle/>
            <a:p>
              <a:pPr defTabSz="466243"/>
              <a:endParaRPr lang="en-US" sz="1836">
                <a:solidFill>
                  <a:srgbClr val="000000"/>
                </a:solidFill>
              </a:endParaRPr>
            </a:p>
          </p:txBody>
        </p:sp>
        <p:sp>
          <p:nvSpPr>
            <p:cNvPr id="220" name="Freeform 9"/>
            <p:cNvSpPr>
              <a:spLocks/>
            </p:cNvSpPr>
            <p:nvPr/>
          </p:nvSpPr>
          <p:spPr bwMode="auto">
            <a:xfrm>
              <a:off x="5503863" y="4330700"/>
              <a:ext cx="3656013" cy="835025"/>
            </a:xfrm>
            <a:custGeom>
              <a:avLst/>
              <a:gdLst>
                <a:gd name="T0" fmla="*/ 2420 w 3366"/>
                <a:gd name="T1" fmla="*/ 106 h 769"/>
                <a:gd name="T2" fmla="*/ 1231 w 3366"/>
                <a:gd name="T3" fmla="*/ 89 h 769"/>
                <a:gd name="T4" fmla="*/ 0 w 3366"/>
                <a:gd name="T5" fmla="*/ 769 h 769"/>
                <a:gd name="T6" fmla="*/ 3366 w 3366"/>
                <a:gd name="T7" fmla="*/ 769 h 769"/>
                <a:gd name="T8" fmla="*/ 3366 w 3366"/>
                <a:gd name="T9" fmla="*/ 577 h 769"/>
                <a:gd name="T10" fmla="*/ 2420 w 3366"/>
                <a:gd name="T11" fmla="*/ 106 h 769"/>
              </a:gdLst>
              <a:ahLst/>
              <a:cxnLst>
                <a:cxn ang="0">
                  <a:pos x="T0" y="T1"/>
                </a:cxn>
                <a:cxn ang="0">
                  <a:pos x="T2" y="T3"/>
                </a:cxn>
                <a:cxn ang="0">
                  <a:pos x="T4" y="T5"/>
                </a:cxn>
                <a:cxn ang="0">
                  <a:pos x="T6" y="T7"/>
                </a:cxn>
                <a:cxn ang="0">
                  <a:pos x="T8" y="T9"/>
                </a:cxn>
                <a:cxn ang="0">
                  <a:pos x="T10" y="T11"/>
                </a:cxn>
              </a:cxnLst>
              <a:rect l="0" t="0" r="r" b="b"/>
              <a:pathLst>
                <a:path w="3366" h="769">
                  <a:moveTo>
                    <a:pt x="2420" y="106"/>
                  </a:moveTo>
                  <a:cubicBezTo>
                    <a:pt x="2031" y="6"/>
                    <a:pt x="1623" y="0"/>
                    <a:pt x="1231" y="89"/>
                  </a:cubicBezTo>
                  <a:cubicBezTo>
                    <a:pt x="780" y="191"/>
                    <a:pt x="351" y="417"/>
                    <a:pt x="0" y="769"/>
                  </a:cubicBezTo>
                  <a:cubicBezTo>
                    <a:pt x="3366" y="769"/>
                    <a:pt x="3366" y="769"/>
                    <a:pt x="3366" y="769"/>
                  </a:cubicBezTo>
                  <a:cubicBezTo>
                    <a:pt x="3366" y="577"/>
                    <a:pt x="3366" y="577"/>
                    <a:pt x="3366" y="577"/>
                  </a:cubicBezTo>
                  <a:cubicBezTo>
                    <a:pt x="3080" y="349"/>
                    <a:pt x="2757" y="192"/>
                    <a:pt x="2420" y="106"/>
                  </a:cubicBezTo>
                  <a:close/>
                </a:path>
              </a:pathLst>
            </a:custGeom>
            <a:solidFill>
              <a:srgbClr val="7FB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4347" tIns="62174" rIns="124347" bIns="62174" numCol="1" anchor="t" anchorCtr="0" compatLnSpc="1">
              <a:prstTxWarp prst="textNoShape">
                <a:avLst/>
              </a:prstTxWarp>
            </a:bodyPr>
            <a:lstStyle/>
            <a:p>
              <a:pPr defTabSz="466243"/>
              <a:endParaRPr lang="en-US" sz="1836">
                <a:solidFill>
                  <a:srgbClr val="000000"/>
                </a:solidFill>
              </a:endParaRPr>
            </a:p>
          </p:txBody>
        </p:sp>
        <p:sp>
          <p:nvSpPr>
            <p:cNvPr id="221" name="Freeform 17"/>
            <p:cNvSpPr>
              <a:spLocks/>
            </p:cNvSpPr>
            <p:nvPr/>
          </p:nvSpPr>
          <p:spPr bwMode="auto">
            <a:xfrm>
              <a:off x="6896100" y="4733925"/>
              <a:ext cx="2005013" cy="431800"/>
            </a:xfrm>
            <a:custGeom>
              <a:avLst/>
              <a:gdLst>
                <a:gd name="T0" fmla="*/ 1443 w 1846"/>
                <a:gd name="T1" fmla="*/ 123 h 398"/>
                <a:gd name="T2" fmla="*/ 1141 w 1846"/>
                <a:gd name="T3" fmla="*/ 33 h 398"/>
                <a:gd name="T4" fmla="*/ 985 w 1846"/>
                <a:gd name="T5" fmla="*/ 17 h 398"/>
                <a:gd name="T6" fmla="*/ 0 w 1846"/>
                <a:gd name="T7" fmla="*/ 398 h 398"/>
                <a:gd name="T8" fmla="*/ 654 w 1846"/>
                <a:gd name="T9" fmla="*/ 398 h 398"/>
                <a:gd name="T10" fmla="*/ 1846 w 1846"/>
                <a:gd name="T11" fmla="*/ 398 h 398"/>
                <a:gd name="T12" fmla="*/ 1443 w 1846"/>
                <a:gd name="T13" fmla="*/ 123 h 398"/>
              </a:gdLst>
              <a:ahLst/>
              <a:cxnLst>
                <a:cxn ang="0">
                  <a:pos x="T0" y="T1"/>
                </a:cxn>
                <a:cxn ang="0">
                  <a:pos x="T2" y="T3"/>
                </a:cxn>
                <a:cxn ang="0">
                  <a:pos x="T4" y="T5"/>
                </a:cxn>
                <a:cxn ang="0">
                  <a:pos x="T6" y="T7"/>
                </a:cxn>
                <a:cxn ang="0">
                  <a:pos x="T8" y="T9"/>
                </a:cxn>
                <a:cxn ang="0">
                  <a:pos x="T10" y="T11"/>
                </a:cxn>
                <a:cxn ang="0">
                  <a:pos x="T12" y="T13"/>
                </a:cxn>
              </a:cxnLst>
              <a:rect l="0" t="0" r="r" b="b"/>
              <a:pathLst>
                <a:path w="1846" h="398">
                  <a:moveTo>
                    <a:pt x="1443" y="123"/>
                  </a:moveTo>
                  <a:cubicBezTo>
                    <a:pt x="1346" y="81"/>
                    <a:pt x="1244" y="51"/>
                    <a:pt x="1141" y="33"/>
                  </a:cubicBezTo>
                  <a:cubicBezTo>
                    <a:pt x="1089" y="25"/>
                    <a:pt x="1037" y="19"/>
                    <a:pt x="985" y="17"/>
                  </a:cubicBezTo>
                  <a:cubicBezTo>
                    <a:pt x="631" y="0"/>
                    <a:pt x="271" y="127"/>
                    <a:pt x="0" y="398"/>
                  </a:cubicBezTo>
                  <a:cubicBezTo>
                    <a:pt x="654" y="398"/>
                    <a:pt x="654" y="398"/>
                    <a:pt x="654" y="398"/>
                  </a:cubicBezTo>
                  <a:cubicBezTo>
                    <a:pt x="1846" y="398"/>
                    <a:pt x="1846" y="398"/>
                    <a:pt x="1846" y="398"/>
                  </a:cubicBezTo>
                  <a:cubicBezTo>
                    <a:pt x="1726" y="278"/>
                    <a:pt x="1589" y="187"/>
                    <a:pt x="1443" y="123"/>
                  </a:cubicBezTo>
                  <a:close/>
                </a:path>
              </a:pathLst>
            </a:custGeom>
            <a:solidFill>
              <a:srgbClr val="BAD8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4347" tIns="62174" rIns="124347" bIns="62174" numCol="1" anchor="t" anchorCtr="0" compatLnSpc="1">
              <a:prstTxWarp prst="textNoShape">
                <a:avLst/>
              </a:prstTxWarp>
            </a:bodyPr>
            <a:lstStyle/>
            <a:p>
              <a:pPr defTabSz="466243"/>
              <a:endParaRPr lang="en-US" sz="1836">
                <a:solidFill>
                  <a:srgbClr val="000000"/>
                </a:solidFill>
              </a:endParaRPr>
            </a:p>
          </p:txBody>
        </p:sp>
      </p:grpSp>
      <p:grpSp>
        <p:nvGrpSpPr>
          <p:cNvPr id="24" name="Group 23"/>
          <p:cNvGrpSpPr/>
          <p:nvPr userDrawn="1"/>
        </p:nvGrpSpPr>
        <p:grpSpPr>
          <a:xfrm>
            <a:off x="3800325" y="6253060"/>
            <a:ext cx="352499" cy="458142"/>
            <a:chOff x="5067530" y="6253060"/>
            <a:chExt cx="470039" cy="458142"/>
          </a:xfrm>
        </p:grpSpPr>
        <p:sp>
          <p:nvSpPr>
            <p:cNvPr id="146" name="Rectangle 7"/>
            <p:cNvSpPr>
              <a:spLocks noChangeArrowheads="1"/>
            </p:cNvSpPr>
            <p:nvPr userDrawn="1"/>
          </p:nvSpPr>
          <p:spPr bwMode="auto">
            <a:xfrm flipH="1">
              <a:off x="5208385" y="6427624"/>
              <a:ext cx="329184" cy="283578"/>
            </a:xfrm>
            <a:prstGeom prst="rect">
              <a:avLst/>
            </a:prstGeom>
            <a:solidFill>
              <a:srgbClr val="D2D2D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147" name="Rectangle 8"/>
            <p:cNvSpPr>
              <a:spLocks noChangeArrowheads="1"/>
            </p:cNvSpPr>
            <p:nvPr userDrawn="1"/>
          </p:nvSpPr>
          <p:spPr bwMode="auto">
            <a:xfrm flipH="1">
              <a:off x="5067530" y="6297029"/>
              <a:ext cx="362817" cy="414172"/>
            </a:xfrm>
            <a:prstGeom prst="rect">
              <a:avLst/>
            </a:prstGeom>
            <a:solidFill>
              <a:srgbClr val="D2D2D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150" name="Rectangle 149"/>
            <p:cNvSpPr/>
            <p:nvPr userDrawn="1"/>
          </p:nvSpPr>
          <p:spPr bwMode="auto">
            <a:xfrm>
              <a:off x="5316482" y="6573207"/>
              <a:ext cx="76044" cy="96449"/>
            </a:xfrm>
            <a:prstGeom prst="rect">
              <a:avLst/>
            </a:prstGeom>
            <a:solidFill>
              <a:schemeClr val="bg2">
                <a:lumMod val="7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699288" fontAlgn="base">
                <a:lnSpc>
                  <a:spcPct val="90000"/>
                </a:lnSpc>
                <a:spcBef>
                  <a:spcPct val="0"/>
                </a:spcBef>
                <a:spcAft>
                  <a:spcPct val="0"/>
                </a:spcAft>
              </a:pPr>
              <a:endParaRPr lang="en-US" sz="1800" dirty="0" err="1">
                <a:gradFill>
                  <a:gsLst>
                    <a:gs pos="0">
                      <a:srgbClr val="FFFFFF"/>
                    </a:gs>
                    <a:gs pos="100000">
                      <a:srgbClr val="FFFFFF"/>
                    </a:gs>
                  </a:gsLst>
                  <a:lin ang="5400000" scaled="0"/>
                </a:gradFill>
                <a:ea typeface="Segoe UI" pitchFamily="34" charset="0"/>
                <a:cs typeface="Segoe UI" pitchFamily="34" charset="0"/>
              </a:endParaRPr>
            </a:p>
          </p:txBody>
        </p:sp>
        <p:sp>
          <p:nvSpPr>
            <p:cNvPr id="151" name="Rectangle 150"/>
            <p:cNvSpPr/>
            <p:nvPr userDrawn="1"/>
          </p:nvSpPr>
          <p:spPr bwMode="auto">
            <a:xfrm>
              <a:off x="5428924" y="6573207"/>
              <a:ext cx="76044" cy="96449"/>
            </a:xfrm>
            <a:prstGeom prst="rect">
              <a:avLst/>
            </a:prstGeom>
            <a:solidFill>
              <a:schemeClr val="bg2">
                <a:lumMod val="7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699288" fontAlgn="base">
                <a:lnSpc>
                  <a:spcPct val="90000"/>
                </a:lnSpc>
                <a:spcBef>
                  <a:spcPct val="0"/>
                </a:spcBef>
                <a:spcAft>
                  <a:spcPct val="0"/>
                </a:spcAft>
              </a:pPr>
              <a:endParaRPr lang="en-US" sz="1800" dirty="0" err="1">
                <a:gradFill>
                  <a:gsLst>
                    <a:gs pos="0">
                      <a:srgbClr val="FFFFFF"/>
                    </a:gs>
                    <a:gs pos="100000">
                      <a:srgbClr val="FFFFFF"/>
                    </a:gs>
                  </a:gsLst>
                  <a:lin ang="5400000" scaled="0"/>
                </a:gradFill>
                <a:ea typeface="Segoe UI" pitchFamily="34" charset="0"/>
                <a:cs typeface="Segoe UI" pitchFamily="34" charset="0"/>
              </a:endParaRPr>
            </a:p>
          </p:txBody>
        </p:sp>
        <p:sp>
          <p:nvSpPr>
            <p:cNvPr id="152" name="Rectangle 151"/>
            <p:cNvSpPr/>
            <p:nvPr userDrawn="1"/>
          </p:nvSpPr>
          <p:spPr bwMode="auto">
            <a:xfrm>
              <a:off x="5100322" y="6573207"/>
              <a:ext cx="76044" cy="96449"/>
            </a:xfrm>
            <a:prstGeom prst="rect">
              <a:avLst/>
            </a:prstGeom>
            <a:solidFill>
              <a:schemeClr val="bg2">
                <a:lumMod val="7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699288" fontAlgn="base">
                <a:lnSpc>
                  <a:spcPct val="90000"/>
                </a:lnSpc>
                <a:spcBef>
                  <a:spcPct val="0"/>
                </a:spcBef>
                <a:spcAft>
                  <a:spcPct val="0"/>
                </a:spcAft>
              </a:pPr>
              <a:endParaRPr lang="en-US" sz="1800" dirty="0" err="1">
                <a:gradFill>
                  <a:gsLst>
                    <a:gs pos="0">
                      <a:srgbClr val="FFFFFF"/>
                    </a:gs>
                    <a:gs pos="100000">
                      <a:srgbClr val="FFFFFF"/>
                    </a:gs>
                  </a:gsLst>
                  <a:lin ang="5400000" scaled="0"/>
                </a:gradFill>
                <a:ea typeface="Segoe UI" pitchFamily="34" charset="0"/>
                <a:cs typeface="Segoe UI" pitchFamily="34" charset="0"/>
              </a:endParaRPr>
            </a:p>
          </p:txBody>
        </p:sp>
        <p:sp>
          <p:nvSpPr>
            <p:cNvPr id="153" name="Rectangle 152"/>
            <p:cNvSpPr/>
            <p:nvPr userDrawn="1"/>
          </p:nvSpPr>
          <p:spPr bwMode="auto">
            <a:xfrm>
              <a:off x="5208402" y="6573207"/>
              <a:ext cx="76044" cy="96449"/>
            </a:xfrm>
            <a:prstGeom prst="rect">
              <a:avLst/>
            </a:prstGeom>
            <a:solidFill>
              <a:schemeClr val="bg2">
                <a:lumMod val="7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699288" fontAlgn="base">
                <a:lnSpc>
                  <a:spcPct val="90000"/>
                </a:lnSpc>
                <a:spcBef>
                  <a:spcPct val="0"/>
                </a:spcBef>
                <a:spcAft>
                  <a:spcPct val="0"/>
                </a:spcAft>
              </a:pPr>
              <a:endParaRPr lang="en-US" sz="1800" dirty="0" err="1">
                <a:gradFill>
                  <a:gsLst>
                    <a:gs pos="0">
                      <a:srgbClr val="FFFFFF"/>
                    </a:gs>
                    <a:gs pos="100000">
                      <a:srgbClr val="FFFFFF"/>
                    </a:gs>
                  </a:gsLst>
                  <a:lin ang="5400000" scaled="0"/>
                </a:gradFill>
                <a:ea typeface="Segoe UI" pitchFamily="34" charset="0"/>
                <a:cs typeface="Segoe UI" pitchFamily="34" charset="0"/>
              </a:endParaRPr>
            </a:p>
          </p:txBody>
        </p:sp>
        <p:sp>
          <p:nvSpPr>
            <p:cNvPr id="216" name="Rectangle 215"/>
            <p:cNvSpPr/>
            <p:nvPr userDrawn="1"/>
          </p:nvSpPr>
          <p:spPr bwMode="auto">
            <a:xfrm>
              <a:off x="5316482" y="6341456"/>
              <a:ext cx="76044" cy="75593"/>
            </a:xfrm>
            <a:prstGeom prst="rect">
              <a:avLst/>
            </a:prstGeom>
            <a:solidFill>
              <a:schemeClr val="bg2">
                <a:lumMod val="7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699288" fontAlgn="base">
                <a:lnSpc>
                  <a:spcPct val="90000"/>
                </a:lnSpc>
                <a:spcBef>
                  <a:spcPct val="0"/>
                </a:spcBef>
                <a:spcAft>
                  <a:spcPct val="0"/>
                </a:spcAft>
              </a:pPr>
              <a:endParaRPr lang="en-US" sz="1800" dirty="0" err="1">
                <a:gradFill>
                  <a:gsLst>
                    <a:gs pos="0">
                      <a:srgbClr val="FFFFFF"/>
                    </a:gs>
                    <a:gs pos="100000">
                      <a:srgbClr val="FFFFFF"/>
                    </a:gs>
                  </a:gsLst>
                  <a:lin ang="5400000" scaled="0"/>
                </a:gradFill>
                <a:ea typeface="Segoe UI" pitchFamily="34" charset="0"/>
                <a:cs typeface="Segoe UI" pitchFamily="34" charset="0"/>
              </a:endParaRPr>
            </a:p>
          </p:txBody>
        </p:sp>
        <p:sp>
          <p:nvSpPr>
            <p:cNvPr id="217" name="Rectangle 216"/>
            <p:cNvSpPr/>
            <p:nvPr userDrawn="1"/>
          </p:nvSpPr>
          <p:spPr bwMode="auto">
            <a:xfrm>
              <a:off x="5208402" y="6341456"/>
              <a:ext cx="76044" cy="75593"/>
            </a:xfrm>
            <a:prstGeom prst="rect">
              <a:avLst/>
            </a:prstGeom>
            <a:solidFill>
              <a:schemeClr val="bg2">
                <a:lumMod val="7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699288" fontAlgn="base">
                <a:lnSpc>
                  <a:spcPct val="90000"/>
                </a:lnSpc>
                <a:spcBef>
                  <a:spcPct val="0"/>
                </a:spcBef>
                <a:spcAft>
                  <a:spcPct val="0"/>
                </a:spcAft>
              </a:pPr>
              <a:endParaRPr lang="en-US" sz="1800" dirty="0" err="1">
                <a:gradFill>
                  <a:gsLst>
                    <a:gs pos="0">
                      <a:srgbClr val="FFFFFF"/>
                    </a:gs>
                    <a:gs pos="100000">
                      <a:srgbClr val="FFFFFF"/>
                    </a:gs>
                  </a:gsLst>
                  <a:lin ang="5400000" scaled="0"/>
                </a:gradFill>
                <a:ea typeface="Segoe UI" pitchFamily="34" charset="0"/>
                <a:cs typeface="Segoe UI" pitchFamily="34" charset="0"/>
              </a:endParaRPr>
            </a:p>
          </p:txBody>
        </p:sp>
        <p:sp>
          <p:nvSpPr>
            <p:cNvPr id="218" name="Rectangle 217"/>
            <p:cNvSpPr/>
            <p:nvPr userDrawn="1"/>
          </p:nvSpPr>
          <p:spPr bwMode="auto">
            <a:xfrm>
              <a:off x="5100322" y="6341456"/>
              <a:ext cx="76044" cy="75593"/>
            </a:xfrm>
            <a:prstGeom prst="rect">
              <a:avLst/>
            </a:prstGeom>
            <a:solidFill>
              <a:schemeClr val="bg2">
                <a:lumMod val="7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699288" fontAlgn="base">
                <a:lnSpc>
                  <a:spcPct val="90000"/>
                </a:lnSpc>
                <a:spcBef>
                  <a:spcPct val="0"/>
                </a:spcBef>
                <a:spcAft>
                  <a:spcPct val="0"/>
                </a:spcAft>
              </a:pPr>
              <a:endParaRPr lang="en-US" sz="1800" dirty="0" err="1">
                <a:gradFill>
                  <a:gsLst>
                    <a:gs pos="0">
                      <a:srgbClr val="FFFFFF"/>
                    </a:gs>
                    <a:gs pos="100000">
                      <a:srgbClr val="FFFFFF"/>
                    </a:gs>
                  </a:gsLst>
                  <a:lin ang="5400000" scaled="0"/>
                </a:gradFill>
                <a:ea typeface="Segoe UI" pitchFamily="34" charset="0"/>
                <a:cs typeface="Segoe UI" pitchFamily="34" charset="0"/>
              </a:endParaRPr>
            </a:p>
          </p:txBody>
        </p:sp>
        <p:sp>
          <p:nvSpPr>
            <p:cNvPr id="190" name="Rectangle 189"/>
            <p:cNvSpPr/>
            <p:nvPr userDrawn="1"/>
          </p:nvSpPr>
          <p:spPr bwMode="auto">
            <a:xfrm>
              <a:off x="5428924" y="6459119"/>
              <a:ext cx="76044" cy="75593"/>
            </a:xfrm>
            <a:prstGeom prst="rect">
              <a:avLst/>
            </a:prstGeom>
            <a:solidFill>
              <a:schemeClr val="bg2">
                <a:lumMod val="7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699288" fontAlgn="base">
                <a:lnSpc>
                  <a:spcPct val="90000"/>
                </a:lnSpc>
                <a:spcBef>
                  <a:spcPct val="0"/>
                </a:spcBef>
                <a:spcAft>
                  <a:spcPct val="0"/>
                </a:spcAft>
              </a:pPr>
              <a:endParaRPr lang="en-US" sz="1800" dirty="0" err="1">
                <a:gradFill>
                  <a:gsLst>
                    <a:gs pos="0">
                      <a:srgbClr val="FFFFFF"/>
                    </a:gs>
                    <a:gs pos="100000">
                      <a:srgbClr val="FFFFFF"/>
                    </a:gs>
                  </a:gsLst>
                  <a:lin ang="5400000" scaled="0"/>
                </a:gradFill>
                <a:ea typeface="Segoe UI" pitchFamily="34" charset="0"/>
                <a:cs typeface="Segoe UI" pitchFamily="34" charset="0"/>
              </a:endParaRPr>
            </a:p>
          </p:txBody>
        </p:sp>
        <p:sp>
          <p:nvSpPr>
            <p:cNvPr id="191" name="Rectangle 190"/>
            <p:cNvSpPr/>
            <p:nvPr userDrawn="1"/>
          </p:nvSpPr>
          <p:spPr bwMode="auto">
            <a:xfrm>
              <a:off x="5316482" y="6459119"/>
              <a:ext cx="76044" cy="75593"/>
            </a:xfrm>
            <a:prstGeom prst="rect">
              <a:avLst/>
            </a:prstGeom>
            <a:solidFill>
              <a:schemeClr val="bg2">
                <a:lumMod val="7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699288" fontAlgn="base">
                <a:lnSpc>
                  <a:spcPct val="90000"/>
                </a:lnSpc>
                <a:spcBef>
                  <a:spcPct val="0"/>
                </a:spcBef>
                <a:spcAft>
                  <a:spcPct val="0"/>
                </a:spcAft>
              </a:pPr>
              <a:endParaRPr lang="en-US" sz="1800" dirty="0" err="1">
                <a:gradFill>
                  <a:gsLst>
                    <a:gs pos="0">
                      <a:srgbClr val="FFFFFF"/>
                    </a:gs>
                    <a:gs pos="100000">
                      <a:srgbClr val="FFFFFF"/>
                    </a:gs>
                  </a:gsLst>
                  <a:lin ang="5400000" scaled="0"/>
                </a:gradFill>
                <a:ea typeface="Segoe UI" pitchFamily="34" charset="0"/>
                <a:cs typeface="Segoe UI" pitchFamily="34" charset="0"/>
              </a:endParaRPr>
            </a:p>
          </p:txBody>
        </p:sp>
        <p:sp>
          <p:nvSpPr>
            <p:cNvPr id="192" name="Rectangle 191"/>
            <p:cNvSpPr/>
            <p:nvPr userDrawn="1"/>
          </p:nvSpPr>
          <p:spPr bwMode="auto">
            <a:xfrm>
              <a:off x="5208402" y="6459119"/>
              <a:ext cx="76044" cy="75593"/>
            </a:xfrm>
            <a:prstGeom prst="rect">
              <a:avLst/>
            </a:prstGeom>
            <a:solidFill>
              <a:schemeClr val="bg2">
                <a:lumMod val="7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699288" fontAlgn="base">
                <a:lnSpc>
                  <a:spcPct val="90000"/>
                </a:lnSpc>
                <a:spcBef>
                  <a:spcPct val="0"/>
                </a:spcBef>
                <a:spcAft>
                  <a:spcPct val="0"/>
                </a:spcAft>
              </a:pPr>
              <a:endParaRPr lang="en-US" sz="1800" dirty="0" err="1">
                <a:gradFill>
                  <a:gsLst>
                    <a:gs pos="0">
                      <a:srgbClr val="FFFFFF"/>
                    </a:gs>
                    <a:gs pos="100000">
                      <a:srgbClr val="FFFFFF"/>
                    </a:gs>
                  </a:gsLst>
                  <a:lin ang="5400000" scaled="0"/>
                </a:gradFill>
                <a:ea typeface="Segoe UI" pitchFamily="34" charset="0"/>
                <a:cs typeface="Segoe UI" pitchFamily="34" charset="0"/>
              </a:endParaRPr>
            </a:p>
          </p:txBody>
        </p:sp>
        <p:sp>
          <p:nvSpPr>
            <p:cNvPr id="193" name="Rectangle 192"/>
            <p:cNvSpPr/>
            <p:nvPr userDrawn="1"/>
          </p:nvSpPr>
          <p:spPr bwMode="auto">
            <a:xfrm>
              <a:off x="5100322" y="6459119"/>
              <a:ext cx="76044" cy="75593"/>
            </a:xfrm>
            <a:prstGeom prst="rect">
              <a:avLst/>
            </a:prstGeom>
            <a:solidFill>
              <a:schemeClr val="bg2">
                <a:lumMod val="7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699288" fontAlgn="base">
                <a:lnSpc>
                  <a:spcPct val="90000"/>
                </a:lnSpc>
                <a:spcBef>
                  <a:spcPct val="0"/>
                </a:spcBef>
                <a:spcAft>
                  <a:spcPct val="0"/>
                </a:spcAft>
              </a:pPr>
              <a:endParaRPr lang="en-US" sz="1800" dirty="0" err="1">
                <a:gradFill>
                  <a:gsLst>
                    <a:gs pos="0">
                      <a:srgbClr val="FFFFFF"/>
                    </a:gs>
                    <a:gs pos="100000">
                      <a:srgbClr val="FFFFFF"/>
                    </a:gs>
                  </a:gsLst>
                  <a:lin ang="5400000" scaled="0"/>
                </a:gradFill>
                <a:ea typeface="Segoe UI" pitchFamily="34" charset="0"/>
                <a:cs typeface="Segoe UI" pitchFamily="34" charset="0"/>
              </a:endParaRPr>
            </a:p>
          </p:txBody>
        </p:sp>
        <p:sp>
          <p:nvSpPr>
            <p:cNvPr id="279" name="Rectangle 6"/>
            <p:cNvSpPr>
              <a:spLocks noChangeArrowheads="1"/>
            </p:cNvSpPr>
            <p:nvPr userDrawn="1"/>
          </p:nvSpPr>
          <p:spPr bwMode="auto">
            <a:xfrm flipH="1">
              <a:off x="5100321" y="6253060"/>
              <a:ext cx="108080" cy="54686"/>
            </a:xfrm>
            <a:prstGeom prst="rect">
              <a:avLst/>
            </a:prstGeom>
            <a:solidFill>
              <a:srgbClr val="D2D2D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grpSp>
      <p:sp>
        <p:nvSpPr>
          <p:cNvPr id="149" name="Rectangle 10"/>
          <p:cNvSpPr>
            <a:spLocks noChangeArrowheads="1"/>
          </p:cNvSpPr>
          <p:nvPr userDrawn="1"/>
        </p:nvSpPr>
        <p:spPr bwMode="auto">
          <a:xfrm flipH="1">
            <a:off x="1027990" y="5878856"/>
            <a:ext cx="409939" cy="600576"/>
          </a:xfrm>
          <a:prstGeom prst="rect">
            <a:avLst/>
          </a:prstGeom>
          <a:solidFill>
            <a:srgbClr val="D2D2D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74" tIns="34287" rIns="68574" bIns="34287" numCol="1" anchor="t" anchorCtr="0" compatLnSpc="1">
            <a:prstTxWarp prst="textNoShape">
              <a:avLst/>
            </a:prstTxWarp>
          </a:bodyPr>
          <a:lstStyle/>
          <a:p>
            <a:endParaRPr lang="en-US" sz="1350">
              <a:solidFill>
                <a:srgbClr val="000000"/>
              </a:solidFill>
            </a:endParaRPr>
          </a:p>
        </p:txBody>
      </p:sp>
      <p:grpSp>
        <p:nvGrpSpPr>
          <p:cNvPr id="28" name="Group 27"/>
          <p:cNvGrpSpPr/>
          <p:nvPr userDrawn="1"/>
        </p:nvGrpSpPr>
        <p:grpSpPr>
          <a:xfrm>
            <a:off x="990697" y="5793050"/>
            <a:ext cx="613726" cy="686381"/>
            <a:chOff x="1321042" y="5793049"/>
            <a:chExt cx="818370" cy="686381"/>
          </a:xfrm>
        </p:grpSpPr>
        <p:sp>
          <p:nvSpPr>
            <p:cNvPr id="148" name="Rectangle 9"/>
            <p:cNvSpPr>
              <a:spLocks noChangeArrowheads="1"/>
            </p:cNvSpPr>
            <p:nvPr/>
          </p:nvSpPr>
          <p:spPr bwMode="auto">
            <a:xfrm flipH="1">
              <a:off x="1592780" y="6228918"/>
              <a:ext cx="546632" cy="250512"/>
            </a:xfrm>
            <a:prstGeom prst="rect">
              <a:avLst/>
            </a:prstGeom>
            <a:solidFill>
              <a:srgbClr val="D2D2D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grpSp>
          <p:nvGrpSpPr>
            <p:cNvPr id="27" name="Group 26"/>
            <p:cNvGrpSpPr/>
            <p:nvPr userDrawn="1"/>
          </p:nvGrpSpPr>
          <p:grpSpPr>
            <a:xfrm>
              <a:off x="1321042" y="5793049"/>
              <a:ext cx="764532" cy="599334"/>
              <a:chOff x="1321042" y="5793049"/>
              <a:chExt cx="764532" cy="599334"/>
            </a:xfrm>
          </p:grpSpPr>
          <p:sp>
            <p:nvSpPr>
              <p:cNvPr id="282" name="Rectangle 6"/>
              <p:cNvSpPr>
                <a:spLocks noChangeArrowheads="1"/>
              </p:cNvSpPr>
              <p:nvPr userDrawn="1"/>
            </p:nvSpPr>
            <p:spPr bwMode="auto">
              <a:xfrm flipH="1">
                <a:off x="1370769" y="5793049"/>
                <a:ext cx="91440" cy="50627"/>
              </a:xfrm>
              <a:prstGeom prst="rect">
                <a:avLst/>
              </a:prstGeom>
              <a:solidFill>
                <a:srgbClr val="D2D2D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215" name="Rectangle 214"/>
              <p:cNvSpPr/>
              <p:nvPr userDrawn="1"/>
            </p:nvSpPr>
            <p:spPr bwMode="auto">
              <a:xfrm>
                <a:off x="1949600" y="6266909"/>
                <a:ext cx="135230" cy="125471"/>
              </a:xfrm>
              <a:prstGeom prst="rect">
                <a:avLst/>
              </a:prstGeom>
              <a:solidFill>
                <a:schemeClr val="bg2">
                  <a:lumMod val="7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699288" fontAlgn="base">
                  <a:lnSpc>
                    <a:spcPct val="90000"/>
                  </a:lnSpc>
                  <a:spcBef>
                    <a:spcPct val="0"/>
                  </a:spcBef>
                  <a:spcAft>
                    <a:spcPct val="0"/>
                  </a:spcAft>
                </a:pPr>
                <a:endParaRPr lang="en-US" sz="1800" dirty="0" err="1">
                  <a:gradFill>
                    <a:gsLst>
                      <a:gs pos="0">
                        <a:srgbClr val="FFFFFF"/>
                      </a:gs>
                      <a:gs pos="100000">
                        <a:srgbClr val="FFFFFF"/>
                      </a:gs>
                    </a:gsLst>
                    <a:lin ang="5400000" scaled="0"/>
                  </a:gradFill>
                  <a:ea typeface="Segoe UI" pitchFamily="34" charset="0"/>
                  <a:cs typeface="Segoe UI" pitchFamily="34" charset="0"/>
                </a:endParaRPr>
              </a:p>
            </p:txBody>
          </p:sp>
          <p:sp>
            <p:nvSpPr>
              <p:cNvPr id="281" name="Rectangle 6"/>
              <p:cNvSpPr>
                <a:spLocks noChangeArrowheads="1"/>
              </p:cNvSpPr>
              <p:nvPr userDrawn="1"/>
            </p:nvSpPr>
            <p:spPr bwMode="auto">
              <a:xfrm flipH="1">
                <a:off x="1321042" y="5844430"/>
                <a:ext cx="640080" cy="36576"/>
              </a:xfrm>
              <a:prstGeom prst="rect">
                <a:avLst/>
              </a:prstGeom>
              <a:solidFill>
                <a:schemeClr val="bg1">
                  <a:lumMod val="65000"/>
                </a:schemeClr>
              </a:solidFill>
              <a:ln>
                <a:noFill/>
              </a:ln>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222" name="Rectangle 221"/>
              <p:cNvSpPr/>
              <p:nvPr userDrawn="1"/>
            </p:nvSpPr>
            <p:spPr bwMode="auto">
              <a:xfrm>
                <a:off x="1409374" y="5909621"/>
                <a:ext cx="83947" cy="82311"/>
              </a:xfrm>
              <a:prstGeom prst="rect">
                <a:avLst/>
              </a:prstGeom>
              <a:solidFill>
                <a:schemeClr val="bg2">
                  <a:lumMod val="7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699288" fontAlgn="base">
                  <a:lnSpc>
                    <a:spcPct val="90000"/>
                  </a:lnSpc>
                  <a:spcBef>
                    <a:spcPct val="0"/>
                  </a:spcBef>
                  <a:spcAft>
                    <a:spcPct val="0"/>
                  </a:spcAft>
                </a:pPr>
                <a:endParaRPr lang="en-US" sz="1800" dirty="0" err="1">
                  <a:gradFill>
                    <a:gsLst>
                      <a:gs pos="0">
                        <a:srgbClr val="FFFFFF"/>
                      </a:gs>
                      <a:gs pos="100000">
                        <a:srgbClr val="FFFFFF"/>
                      </a:gs>
                    </a:gsLst>
                    <a:lin ang="5400000" scaled="0"/>
                  </a:gradFill>
                  <a:ea typeface="Segoe UI" pitchFamily="34" charset="0"/>
                  <a:cs typeface="Segoe UI" pitchFamily="34" charset="0"/>
                </a:endParaRPr>
              </a:p>
            </p:txBody>
          </p:sp>
          <p:sp>
            <p:nvSpPr>
              <p:cNvPr id="223" name="Rectangle 222"/>
              <p:cNvSpPr/>
              <p:nvPr userDrawn="1"/>
            </p:nvSpPr>
            <p:spPr bwMode="auto">
              <a:xfrm>
                <a:off x="1534990" y="5909621"/>
                <a:ext cx="83947" cy="82311"/>
              </a:xfrm>
              <a:prstGeom prst="rect">
                <a:avLst/>
              </a:prstGeom>
              <a:solidFill>
                <a:schemeClr val="bg2">
                  <a:lumMod val="7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699288" fontAlgn="base">
                  <a:lnSpc>
                    <a:spcPct val="90000"/>
                  </a:lnSpc>
                  <a:spcBef>
                    <a:spcPct val="0"/>
                  </a:spcBef>
                  <a:spcAft>
                    <a:spcPct val="0"/>
                  </a:spcAft>
                </a:pPr>
                <a:endParaRPr lang="en-US" sz="1800" dirty="0" err="1">
                  <a:gradFill>
                    <a:gsLst>
                      <a:gs pos="0">
                        <a:srgbClr val="FFFFFF"/>
                      </a:gs>
                      <a:gs pos="100000">
                        <a:srgbClr val="FFFFFF"/>
                      </a:gs>
                    </a:gsLst>
                    <a:lin ang="5400000" scaled="0"/>
                  </a:gradFill>
                  <a:ea typeface="Segoe UI" pitchFamily="34" charset="0"/>
                  <a:cs typeface="Segoe UI" pitchFamily="34" charset="0"/>
                </a:endParaRPr>
              </a:p>
            </p:txBody>
          </p:sp>
          <p:sp>
            <p:nvSpPr>
              <p:cNvPr id="224" name="Rectangle 223"/>
              <p:cNvSpPr/>
              <p:nvPr userDrawn="1"/>
            </p:nvSpPr>
            <p:spPr bwMode="auto">
              <a:xfrm>
                <a:off x="1661403" y="5909621"/>
                <a:ext cx="83947" cy="82311"/>
              </a:xfrm>
              <a:prstGeom prst="rect">
                <a:avLst/>
              </a:prstGeom>
              <a:solidFill>
                <a:schemeClr val="bg2">
                  <a:lumMod val="7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699288" fontAlgn="base">
                  <a:lnSpc>
                    <a:spcPct val="90000"/>
                  </a:lnSpc>
                  <a:spcBef>
                    <a:spcPct val="0"/>
                  </a:spcBef>
                  <a:spcAft>
                    <a:spcPct val="0"/>
                  </a:spcAft>
                </a:pPr>
                <a:endParaRPr lang="en-US" sz="1800" dirty="0" err="1">
                  <a:gradFill>
                    <a:gsLst>
                      <a:gs pos="0">
                        <a:srgbClr val="FFFFFF"/>
                      </a:gs>
                      <a:gs pos="100000">
                        <a:srgbClr val="FFFFFF"/>
                      </a:gs>
                    </a:gsLst>
                    <a:lin ang="5400000" scaled="0"/>
                  </a:gradFill>
                  <a:ea typeface="Segoe UI" pitchFamily="34" charset="0"/>
                  <a:cs typeface="Segoe UI" pitchFamily="34" charset="0"/>
                </a:endParaRPr>
              </a:p>
            </p:txBody>
          </p:sp>
          <p:sp>
            <p:nvSpPr>
              <p:cNvPr id="225" name="Rectangle 224"/>
              <p:cNvSpPr/>
              <p:nvPr userDrawn="1"/>
            </p:nvSpPr>
            <p:spPr bwMode="auto">
              <a:xfrm>
                <a:off x="1794849" y="5909621"/>
                <a:ext cx="83947" cy="82311"/>
              </a:xfrm>
              <a:prstGeom prst="rect">
                <a:avLst/>
              </a:prstGeom>
              <a:solidFill>
                <a:schemeClr val="bg2">
                  <a:lumMod val="7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699288" fontAlgn="base">
                  <a:lnSpc>
                    <a:spcPct val="90000"/>
                  </a:lnSpc>
                  <a:spcBef>
                    <a:spcPct val="0"/>
                  </a:spcBef>
                  <a:spcAft>
                    <a:spcPct val="0"/>
                  </a:spcAft>
                </a:pPr>
                <a:endParaRPr lang="en-US" sz="1800" dirty="0" err="1">
                  <a:gradFill>
                    <a:gsLst>
                      <a:gs pos="0">
                        <a:srgbClr val="FFFFFF"/>
                      </a:gs>
                      <a:gs pos="100000">
                        <a:srgbClr val="FFFFFF"/>
                      </a:gs>
                    </a:gsLst>
                    <a:lin ang="5400000" scaled="0"/>
                  </a:gradFill>
                  <a:ea typeface="Segoe UI" pitchFamily="34" charset="0"/>
                  <a:cs typeface="Segoe UI" pitchFamily="34" charset="0"/>
                </a:endParaRPr>
              </a:p>
            </p:txBody>
          </p:sp>
          <p:sp>
            <p:nvSpPr>
              <p:cNvPr id="289" name="Rectangle 288"/>
              <p:cNvSpPr/>
              <p:nvPr userDrawn="1"/>
            </p:nvSpPr>
            <p:spPr bwMode="auto">
              <a:xfrm>
                <a:off x="1409374" y="6028612"/>
                <a:ext cx="83947" cy="82311"/>
              </a:xfrm>
              <a:prstGeom prst="rect">
                <a:avLst/>
              </a:prstGeom>
              <a:solidFill>
                <a:schemeClr val="bg2">
                  <a:lumMod val="7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699288" fontAlgn="base">
                  <a:lnSpc>
                    <a:spcPct val="90000"/>
                  </a:lnSpc>
                  <a:spcBef>
                    <a:spcPct val="0"/>
                  </a:spcBef>
                  <a:spcAft>
                    <a:spcPct val="0"/>
                  </a:spcAft>
                </a:pPr>
                <a:endParaRPr lang="en-US" sz="1800" dirty="0" err="1">
                  <a:gradFill>
                    <a:gsLst>
                      <a:gs pos="0">
                        <a:srgbClr val="FFFFFF"/>
                      </a:gs>
                      <a:gs pos="100000">
                        <a:srgbClr val="FFFFFF"/>
                      </a:gs>
                    </a:gsLst>
                    <a:lin ang="5400000" scaled="0"/>
                  </a:gradFill>
                  <a:ea typeface="Segoe UI" pitchFamily="34" charset="0"/>
                  <a:cs typeface="Segoe UI" pitchFamily="34" charset="0"/>
                </a:endParaRPr>
              </a:p>
            </p:txBody>
          </p:sp>
          <p:sp>
            <p:nvSpPr>
              <p:cNvPr id="290" name="Rectangle 289"/>
              <p:cNvSpPr/>
              <p:nvPr userDrawn="1"/>
            </p:nvSpPr>
            <p:spPr bwMode="auto">
              <a:xfrm>
                <a:off x="1534990" y="6028612"/>
                <a:ext cx="83947" cy="82311"/>
              </a:xfrm>
              <a:prstGeom prst="rect">
                <a:avLst/>
              </a:prstGeom>
              <a:solidFill>
                <a:schemeClr val="bg2">
                  <a:lumMod val="7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699288" fontAlgn="base">
                  <a:lnSpc>
                    <a:spcPct val="90000"/>
                  </a:lnSpc>
                  <a:spcBef>
                    <a:spcPct val="0"/>
                  </a:spcBef>
                  <a:spcAft>
                    <a:spcPct val="0"/>
                  </a:spcAft>
                </a:pPr>
                <a:endParaRPr lang="en-US" sz="1800" dirty="0" err="1">
                  <a:gradFill>
                    <a:gsLst>
                      <a:gs pos="0">
                        <a:srgbClr val="FFFFFF"/>
                      </a:gs>
                      <a:gs pos="100000">
                        <a:srgbClr val="FFFFFF"/>
                      </a:gs>
                    </a:gsLst>
                    <a:lin ang="5400000" scaled="0"/>
                  </a:gradFill>
                  <a:ea typeface="Segoe UI" pitchFamily="34" charset="0"/>
                  <a:cs typeface="Segoe UI" pitchFamily="34" charset="0"/>
                </a:endParaRPr>
              </a:p>
            </p:txBody>
          </p:sp>
          <p:sp>
            <p:nvSpPr>
              <p:cNvPr id="291" name="Rectangle 290"/>
              <p:cNvSpPr/>
              <p:nvPr userDrawn="1"/>
            </p:nvSpPr>
            <p:spPr bwMode="auto">
              <a:xfrm>
                <a:off x="1661403" y="6028612"/>
                <a:ext cx="83947" cy="82311"/>
              </a:xfrm>
              <a:prstGeom prst="rect">
                <a:avLst/>
              </a:prstGeom>
              <a:solidFill>
                <a:schemeClr val="bg2">
                  <a:lumMod val="7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699288" fontAlgn="base">
                  <a:lnSpc>
                    <a:spcPct val="90000"/>
                  </a:lnSpc>
                  <a:spcBef>
                    <a:spcPct val="0"/>
                  </a:spcBef>
                  <a:spcAft>
                    <a:spcPct val="0"/>
                  </a:spcAft>
                </a:pPr>
                <a:endParaRPr lang="en-US" sz="1800" dirty="0" err="1">
                  <a:gradFill>
                    <a:gsLst>
                      <a:gs pos="0">
                        <a:srgbClr val="FFFFFF"/>
                      </a:gs>
                      <a:gs pos="100000">
                        <a:srgbClr val="FFFFFF"/>
                      </a:gs>
                    </a:gsLst>
                    <a:lin ang="5400000" scaled="0"/>
                  </a:gradFill>
                  <a:ea typeface="Segoe UI" pitchFamily="34" charset="0"/>
                  <a:cs typeface="Segoe UI" pitchFamily="34" charset="0"/>
                </a:endParaRPr>
              </a:p>
            </p:txBody>
          </p:sp>
          <p:sp>
            <p:nvSpPr>
              <p:cNvPr id="292" name="Rectangle 291"/>
              <p:cNvSpPr/>
              <p:nvPr userDrawn="1"/>
            </p:nvSpPr>
            <p:spPr bwMode="auto">
              <a:xfrm>
                <a:off x="1794849" y="6028612"/>
                <a:ext cx="83947" cy="82311"/>
              </a:xfrm>
              <a:prstGeom prst="rect">
                <a:avLst/>
              </a:prstGeom>
              <a:solidFill>
                <a:schemeClr val="bg2">
                  <a:lumMod val="7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699288" fontAlgn="base">
                  <a:lnSpc>
                    <a:spcPct val="90000"/>
                  </a:lnSpc>
                  <a:spcBef>
                    <a:spcPct val="0"/>
                  </a:spcBef>
                  <a:spcAft>
                    <a:spcPct val="0"/>
                  </a:spcAft>
                </a:pPr>
                <a:endParaRPr lang="en-US" sz="1800" dirty="0" err="1">
                  <a:gradFill>
                    <a:gsLst>
                      <a:gs pos="0">
                        <a:srgbClr val="FFFFFF"/>
                      </a:gs>
                      <a:gs pos="100000">
                        <a:srgbClr val="FFFFFF"/>
                      </a:gs>
                    </a:gsLst>
                    <a:lin ang="5400000" scaled="0"/>
                  </a:gradFill>
                  <a:ea typeface="Segoe UI" pitchFamily="34" charset="0"/>
                  <a:cs typeface="Segoe UI" pitchFamily="34" charset="0"/>
                </a:endParaRPr>
              </a:p>
            </p:txBody>
          </p:sp>
          <p:sp>
            <p:nvSpPr>
              <p:cNvPr id="295" name="Rectangle 294"/>
              <p:cNvSpPr/>
              <p:nvPr userDrawn="1"/>
            </p:nvSpPr>
            <p:spPr bwMode="auto">
              <a:xfrm>
                <a:off x="1409374" y="6147603"/>
                <a:ext cx="83947" cy="82311"/>
              </a:xfrm>
              <a:prstGeom prst="rect">
                <a:avLst/>
              </a:prstGeom>
              <a:solidFill>
                <a:schemeClr val="bg2">
                  <a:lumMod val="7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699288" fontAlgn="base">
                  <a:lnSpc>
                    <a:spcPct val="90000"/>
                  </a:lnSpc>
                  <a:spcBef>
                    <a:spcPct val="0"/>
                  </a:spcBef>
                  <a:spcAft>
                    <a:spcPct val="0"/>
                  </a:spcAft>
                </a:pPr>
                <a:endParaRPr lang="en-US" sz="1800" dirty="0" err="1">
                  <a:gradFill>
                    <a:gsLst>
                      <a:gs pos="0">
                        <a:srgbClr val="FFFFFF"/>
                      </a:gs>
                      <a:gs pos="100000">
                        <a:srgbClr val="FFFFFF"/>
                      </a:gs>
                    </a:gsLst>
                    <a:lin ang="5400000" scaled="0"/>
                  </a:gradFill>
                  <a:ea typeface="Segoe UI" pitchFamily="34" charset="0"/>
                  <a:cs typeface="Segoe UI" pitchFamily="34" charset="0"/>
                </a:endParaRPr>
              </a:p>
            </p:txBody>
          </p:sp>
          <p:sp>
            <p:nvSpPr>
              <p:cNvPr id="296" name="Rectangle 295"/>
              <p:cNvSpPr/>
              <p:nvPr userDrawn="1"/>
            </p:nvSpPr>
            <p:spPr bwMode="auto">
              <a:xfrm>
                <a:off x="1534990" y="6147603"/>
                <a:ext cx="83947" cy="82311"/>
              </a:xfrm>
              <a:prstGeom prst="rect">
                <a:avLst/>
              </a:prstGeom>
              <a:solidFill>
                <a:schemeClr val="bg2">
                  <a:lumMod val="7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699288" fontAlgn="base">
                  <a:lnSpc>
                    <a:spcPct val="90000"/>
                  </a:lnSpc>
                  <a:spcBef>
                    <a:spcPct val="0"/>
                  </a:spcBef>
                  <a:spcAft>
                    <a:spcPct val="0"/>
                  </a:spcAft>
                </a:pPr>
                <a:endParaRPr lang="en-US" sz="1800" dirty="0" err="1">
                  <a:gradFill>
                    <a:gsLst>
                      <a:gs pos="0">
                        <a:srgbClr val="FFFFFF"/>
                      </a:gs>
                      <a:gs pos="100000">
                        <a:srgbClr val="FFFFFF"/>
                      </a:gs>
                    </a:gsLst>
                    <a:lin ang="5400000" scaled="0"/>
                  </a:gradFill>
                  <a:ea typeface="Segoe UI" pitchFamily="34" charset="0"/>
                  <a:cs typeface="Segoe UI" pitchFamily="34" charset="0"/>
                </a:endParaRPr>
              </a:p>
            </p:txBody>
          </p:sp>
          <p:sp>
            <p:nvSpPr>
              <p:cNvPr id="297" name="Rectangle 296"/>
              <p:cNvSpPr/>
              <p:nvPr userDrawn="1"/>
            </p:nvSpPr>
            <p:spPr bwMode="auto">
              <a:xfrm>
                <a:off x="1661403" y="6147603"/>
                <a:ext cx="83947" cy="82311"/>
              </a:xfrm>
              <a:prstGeom prst="rect">
                <a:avLst/>
              </a:prstGeom>
              <a:solidFill>
                <a:schemeClr val="bg2">
                  <a:lumMod val="7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699288" fontAlgn="base">
                  <a:lnSpc>
                    <a:spcPct val="90000"/>
                  </a:lnSpc>
                  <a:spcBef>
                    <a:spcPct val="0"/>
                  </a:spcBef>
                  <a:spcAft>
                    <a:spcPct val="0"/>
                  </a:spcAft>
                </a:pPr>
                <a:endParaRPr lang="en-US" sz="1800" dirty="0" err="1">
                  <a:gradFill>
                    <a:gsLst>
                      <a:gs pos="0">
                        <a:srgbClr val="FFFFFF"/>
                      </a:gs>
                      <a:gs pos="100000">
                        <a:srgbClr val="FFFFFF"/>
                      </a:gs>
                    </a:gsLst>
                    <a:lin ang="5400000" scaled="0"/>
                  </a:gradFill>
                  <a:ea typeface="Segoe UI" pitchFamily="34" charset="0"/>
                  <a:cs typeface="Segoe UI" pitchFamily="34" charset="0"/>
                </a:endParaRPr>
              </a:p>
            </p:txBody>
          </p:sp>
          <p:sp>
            <p:nvSpPr>
              <p:cNvPr id="298" name="Rectangle 297"/>
              <p:cNvSpPr/>
              <p:nvPr userDrawn="1"/>
            </p:nvSpPr>
            <p:spPr bwMode="auto">
              <a:xfrm>
                <a:off x="1794849" y="6147603"/>
                <a:ext cx="83947" cy="82311"/>
              </a:xfrm>
              <a:prstGeom prst="rect">
                <a:avLst/>
              </a:prstGeom>
              <a:solidFill>
                <a:schemeClr val="bg2">
                  <a:lumMod val="7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699288" fontAlgn="base">
                  <a:lnSpc>
                    <a:spcPct val="90000"/>
                  </a:lnSpc>
                  <a:spcBef>
                    <a:spcPct val="0"/>
                  </a:spcBef>
                  <a:spcAft>
                    <a:spcPct val="0"/>
                  </a:spcAft>
                </a:pPr>
                <a:endParaRPr lang="en-US" sz="1800" dirty="0" err="1">
                  <a:gradFill>
                    <a:gsLst>
                      <a:gs pos="0">
                        <a:srgbClr val="FFFFFF"/>
                      </a:gs>
                      <a:gs pos="100000">
                        <a:srgbClr val="FFFFFF"/>
                      </a:gs>
                    </a:gsLst>
                    <a:lin ang="5400000" scaled="0"/>
                  </a:gradFill>
                  <a:ea typeface="Segoe UI" pitchFamily="34" charset="0"/>
                  <a:cs typeface="Segoe UI" pitchFamily="34" charset="0"/>
                </a:endParaRPr>
              </a:p>
            </p:txBody>
          </p:sp>
          <p:sp>
            <p:nvSpPr>
              <p:cNvPr id="312" name="Rectangle 311"/>
              <p:cNvSpPr/>
              <p:nvPr userDrawn="1"/>
            </p:nvSpPr>
            <p:spPr bwMode="auto">
              <a:xfrm>
                <a:off x="1534990" y="6266591"/>
                <a:ext cx="83947" cy="125788"/>
              </a:xfrm>
              <a:prstGeom prst="rect">
                <a:avLst/>
              </a:prstGeom>
              <a:solidFill>
                <a:schemeClr val="bg2">
                  <a:lumMod val="7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699288" fontAlgn="base">
                  <a:lnSpc>
                    <a:spcPct val="90000"/>
                  </a:lnSpc>
                  <a:spcBef>
                    <a:spcPct val="0"/>
                  </a:spcBef>
                  <a:spcAft>
                    <a:spcPct val="0"/>
                  </a:spcAft>
                </a:pPr>
                <a:endParaRPr lang="en-US" sz="1800" dirty="0" err="1">
                  <a:gradFill>
                    <a:gsLst>
                      <a:gs pos="0">
                        <a:srgbClr val="FFFFFF"/>
                      </a:gs>
                      <a:gs pos="100000">
                        <a:srgbClr val="FFFFFF"/>
                      </a:gs>
                    </a:gsLst>
                    <a:lin ang="5400000" scaled="0"/>
                  </a:gradFill>
                  <a:ea typeface="Segoe UI" pitchFamily="34" charset="0"/>
                  <a:cs typeface="Segoe UI" pitchFamily="34" charset="0"/>
                </a:endParaRPr>
              </a:p>
            </p:txBody>
          </p:sp>
          <p:sp>
            <p:nvSpPr>
              <p:cNvPr id="313" name="Rectangle 312"/>
              <p:cNvSpPr/>
              <p:nvPr userDrawn="1"/>
            </p:nvSpPr>
            <p:spPr bwMode="auto">
              <a:xfrm>
                <a:off x="1661403" y="6266595"/>
                <a:ext cx="83947" cy="125788"/>
              </a:xfrm>
              <a:prstGeom prst="rect">
                <a:avLst/>
              </a:prstGeom>
              <a:solidFill>
                <a:schemeClr val="bg2">
                  <a:lumMod val="7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699288" fontAlgn="base">
                  <a:lnSpc>
                    <a:spcPct val="90000"/>
                  </a:lnSpc>
                  <a:spcBef>
                    <a:spcPct val="0"/>
                  </a:spcBef>
                  <a:spcAft>
                    <a:spcPct val="0"/>
                  </a:spcAft>
                </a:pPr>
                <a:endParaRPr lang="en-US" sz="1800" dirty="0" err="1">
                  <a:gradFill>
                    <a:gsLst>
                      <a:gs pos="0">
                        <a:srgbClr val="FFFFFF"/>
                      </a:gs>
                      <a:gs pos="100000">
                        <a:srgbClr val="FFFFFF"/>
                      </a:gs>
                    </a:gsLst>
                    <a:lin ang="5400000" scaled="0"/>
                  </a:gradFill>
                  <a:ea typeface="Segoe UI" pitchFamily="34" charset="0"/>
                  <a:cs typeface="Segoe UI" pitchFamily="34" charset="0"/>
                </a:endParaRPr>
              </a:p>
            </p:txBody>
          </p:sp>
          <p:sp>
            <p:nvSpPr>
              <p:cNvPr id="338" name="Rectangle 6"/>
              <p:cNvSpPr>
                <a:spLocks noChangeArrowheads="1"/>
              </p:cNvSpPr>
              <p:nvPr userDrawn="1"/>
            </p:nvSpPr>
            <p:spPr bwMode="auto">
              <a:xfrm flipH="1">
                <a:off x="1994134" y="6182191"/>
                <a:ext cx="91440" cy="50627"/>
              </a:xfrm>
              <a:prstGeom prst="rect">
                <a:avLst/>
              </a:prstGeom>
              <a:solidFill>
                <a:srgbClr val="D2D2D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grpSp>
      </p:grpSp>
      <p:sp>
        <p:nvSpPr>
          <p:cNvPr id="277" name="Rectangle 6"/>
          <p:cNvSpPr>
            <a:spLocks noChangeArrowheads="1"/>
          </p:cNvSpPr>
          <p:nvPr userDrawn="1"/>
        </p:nvSpPr>
        <p:spPr bwMode="auto">
          <a:xfrm flipH="1">
            <a:off x="2562453" y="5783526"/>
            <a:ext cx="68574" cy="50627"/>
          </a:xfrm>
          <a:prstGeom prst="rect">
            <a:avLst/>
          </a:prstGeom>
          <a:solidFill>
            <a:srgbClr val="D2D2D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74" tIns="34287" rIns="68574" bIns="34287" numCol="1" anchor="t" anchorCtr="0" compatLnSpc="1">
            <a:prstTxWarp prst="textNoShape">
              <a:avLst/>
            </a:prstTxWarp>
          </a:bodyPr>
          <a:lstStyle/>
          <a:p>
            <a:endParaRPr lang="en-US" sz="1350">
              <a:solidFill>
                <a:srgbClr val="000000"/>
              </a:solidFill>
            </a:endParaRPr>
          </a:p>
        </p:txBody>
      </p:sp>
      <p:sp>
        <p:nvSpPr>
          <p:cNvPr id="278" name="Rectangle 6"/>
          <p:cNvSpPr>
            <a:spLocks noChangeArrowheads="1"/>
          </p:cNvSpPr>
          <p:nvPr userDrawn="1"/>
        </p:nvSpPr>
        <p:spPr bwMode="auto">
          <a:xfrm flipH="1">
            <a:off x="2642806" y="5783526"/>
            <a:ext cx="68574" cy="50627"/>
          </a:xfrm>
          <a:prstGeom prst="rect">
            <a:avLst/>
          </a:prstGeom>
          <a:solidFill>
            <a:srgbClr val="D2D2D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74" tIns="34287" rIns="68574" bIns="34287" numCol="1" anchor="t" anchorCtr="0" compatLnSpc="1">
            <a:prstTxWarp prst="textNoShape">
              <a:avLst/>
            </a:prstTxWarp>
          </a:bodyPr>
          <a:lstStyle/>
          <a:p>
            <a:endParaRPr lang="en-US" sz="1350">
              <a:solidFill>
                <a:srgbClr val="000000"/>
              </a:solidFill>
            </a:endParaRPr>
          </a:p>
        </p:txBody>
      </p:sp>
      <p:sp>
        <p:nvSpPr>
          <p:cNvPr id="139" name="Freeform 9"/>
          <p:cNvSpPr>
            <a:spLocks/>
          </p:cNvSpPr>
          <p:nvPr userDrawn="1"/>
        </p:nvSpPr>
        <p:spPr bwMode="auto">
          <a:xfrm>
            <a:off x="5328274" y="5672812"/>
            <a:ext cx="3998290" cy="1331570"/>
          </a:xfrm>
          <a:custGeom>
            <a:avLst/>
            <a:gdLst>
              <a:gd name="T0" fmla="*/ 2029 w 2821"/>
              <a:gd name="T1" fmla="*/ 88 h 644"/>
              <a:gd name="T2" fmla="*/ 1032 w 2821"/>
              <a:gd name="T3" fmla="*/ 74 h 644"/>
              <a:gd name="T4" fmla="*/ 0 w 2821"/>
              <a:gd name="T5" fmla="*/ 644 h 644"/>
              <a:gd name="T6" fmla="*/ 2821 w 2821"/>
              <a:gd name="T7" fmla="*/ 644 h 644"/>
              <a:gd name="T8" fmla="*/ 2821 w 2821"/>
              <a:gd name="T9" fmla="*/ 483 h 644"/>
              <a:gd name="T10" fmla="*/ 2029 w 2821"/>
              <a:gd name="T11" fmla="*/ 88 h 644"/>
            </a:gdLst>
            <a:ahLst/>
            <a:cxnLst>
              <a:cxn ang="0">
                <a:pos x="T0" y="T1"/>
              </a:cxn>
              <a:cxn ang="0">
                <a:pos x="T2" y="T3"/>
              </a:cxn>
              <a:cxn ang="0">
                <a:pos x="T4" y="T5"/>
              </a:cxn>
              <a:cxn ang="0">
                <a:pos x="T6" y="T7"/>
              </a:cxn>
              <a:cxn ang="0">
                <a:pos x="T8" y="T9"/>
              </a:cxn>
              <a:cxn ang="0">
                <a:pos x="T10" y="T11"/>
              </a:cxn>
            </a:cxnLst>
            <a:rect l="0" t="0" r="r" b="b"/>
            <a:pathLst>
              <a:path w="2821" h="644">
                <a:moveTo>
                  <a:pt x="2029" y="88"/>
                </a:moveTo>
                <a:cubicBezTo>
                  <a:pt x="1702" y="5"/>
                  <a:pt x="1360" y="0"/>
                  <a:pt x="1032" y="74"/>
                </a:cubicBezTo>
                <a:cubicBezTo>
                  <a:pt x="654" y="160"/>
                  <a:pt x="295" y="349"/>
                  <a:pt x="0" y="644"/>
                </a:cubicBezTo>
                <a:cubicBezTo>
                  <a:pt x="2821" y="644"/>
                  <a:pt x="2821" y="644"/>
                  <a:pt x="2821" y="644"/>
                </a:cubicBezTo>
                <a:cubicBezTo>
                  <a:pt x="2821" y="483"/>
                  <a:pt x="2821" y="483"/>
                  <a:pt x="2821" y="483"/>
                </a:cubicBezTo>
                <a:cubicBezTo>
                  <a:pt x="2582" y="292"/>
                  <a:pt x="2311" y="161"/>
                  <a:pt x="2029" y="88"/>
                </a:cubicBezTo>
                <a:close/>
              </a:path>
            </a:pathLst>
          </a:custGeom>
          <a:solidFill>
            <a:srgbClr val="7FB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74" tIns="34287" rIns="68574" bIns="34287" numCol="1" anchor="t" anchorCtr="0" compatLnSpc="1">
            <a:prstTxWarp prst="textNoShape">
              <a:avLst/>
            </a:prstTxWarp>
          </a:bodyPr>
          <a:lstStyle/>
          <a:p>
            <a:pPr defTabSz="699171">
              <a:defRPr/>
            </a:pPr>
            <a:endParaRPr lang="en-US" sz="1377" kern="0">
              <a:solidFill>
                <a:srgbClr val="000000"/>
              </a:solidFill>
            </a:endParaRPr>
          </a:p>
        </p:txBody>
      </p:sp>
      <p:sp>
        <p:nvSpPr>
          <p:cNvPr id="140" name="Freeform 15"/>
          <p:cNvSpPr>
            <a:spLocks/>
          </p:cNvSpPr>
          <p:nvPr userDrawn="1"/>
        </p:nvSpPr>
        <p:spPr bwMode="auto">
          <a:xfrm>
            <a:off x="6994771" y="6315940"/>
            <a:ext cx="2358025" cy="688442"/>
          </a:xfrm>
          <a:custGeom>
            <a:avLst/>
            <a:gdLst>
              <a:gd name="T0" fmla="*/ 1210 w 1547"/>
              <a:gd name="T1" fmla="*/ 103 h 333"/>
              <a:gd name="T2" fmla="*/ 956 w 1547"/>
              <a:gd name="T3" fmla="*/ 28 h 333"/>
              <a:gd name="T4" fmla="*/ 825 w 1547"/>
              <a:gd name="T5" fmla="*/ 14 h 333"/>
              <a:gd name="T6" fmla="*/ 0 w 1547"/>
              <a:gd name="T7" fmla="*/ 333 h 333"/>
              <a:gd name="T8" fmla="*/ 547 w 1547"/>
              <a:gd name="T9" fmla="*/ 333 h 333"/>
              <a:gd name="T10" fmla="*/ 1547 w 1547"/>
              <a:gd name="T11" fmla="*/ 333 h 333"/>
              <a:gd name="T12" fmla="*/ 1210 w 1547"/>
              <a:gd name="T13" fmla="*/ 103 h 333"/>
            </a:gdLst>
            <a:ahLst/>
            <a:cxnLst>
              <a:cxn ang="0">
                <a:pos x="T0" y="T1"/>
              </a:cxn>
              <a:cxn ang="0">
                <a:pos x="T2" y="T3"/>
              </a:cxn>
              <a:cxn ang="0">
                <a:pos x="T4" y="T5"/>
              </a:cxn>
              <a:cxn ang="0">
                <a:pos x="T6" y="T7"/>
              </a:cxn>
              <a:cxn ang="0">
                <a:pos x="T8" y="T9"/>
              </a:cxn>
              <a:cxn ang="0">
                <a:pos x="T10" y="T11"/>
              </a:cxn>
              <a:cxn ang="0">
                <a:pos x="T12" y="T13"/>
              </a:cxn>
            </a:cxnLst>
            <a:rect l="0" t="0" r="r" b="b"/>
            <a:pathLst>
              <a:path w="1547" h="333">
                <a:moveTo>
                  <a:pt x="1210" y="103"/>
                </a:moveTo>
                <a:cubicBezTo>
                  <a:pt x="1128" y="67"/>
                  <a:pt x="1043" y="42"/>
                  <a:pt x="956" y="28"/>
                </a:cubicBezTo>
                <a:cubicBezTo>
                  <a:pt x="913" y="20"/>
                  <a:pt x="869" y="16"/>
                  <a:pt x="825" y="14"/>
                </a:cubicBezTo>
                <a:cubicBezTo>
                  <a:pt x="528" y="0"/>
                  <a:pt x="227" y="106"/>
                  <a:pt x="0" y="333"/>
                </a:cubicBezTo>
                <a:cubicBezTo>
                  <a:pt x="547" y="333"/>
                  <a:pt x="547" y="333"/>
                  <a:pt x="547" y="333"/>
                </a:cubicBezTo>
                <a:cubicBezTo>
                  <a:pt x="1547" y="333"/>
                  <a:pt x="1547" y="333"/>
                  <a:pt x="1547" y="333"/>
                </a:cubicBezTo>
                <a:cubicBezTo>
                  <a:pt x="1447" y="233"/>
                  <a:pt x="1332" y="156"/>
                  <a:pt x="1210" y="103"/>
                </a:cubicBezTo>
                <a:close/>
              </a:path>
            </a:pathLst>
          </a:custGeom>
          <a:solidFill>
            <a:srgbClr val="BAD8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74" tIns="34287" rIns="68574" bIns="34287" numCol="1" anchor="t" anchorCtr="0" compatLnSpc="1">
            <a:prstTxWarp prst="textNoShape">
              <a:avLst/>
            </a:prstTxWarp>
          </a:bodyPr>
          <a:lstStyle/>
          <a:p>
            <a:pPr defTabSz="699171">
              <a:defRPr/>
            </a:pPr>
            <a:endParaRPr lang="en-US" sz="1377" kern="0">
              <a:solidFill>
                <a:srgbClr val="000000"/>
              </a:solidFill>
            </a:endParaRPr>
          </a:p>
        </p:txBody>
      </p:sp>
      <p:sp>
        <p:nvSpPr>
          <p:cNvPr id="142" name="Freeform 141"/>
          <p:cNvSpPr>
            <a:spLocks/>
          </p:cNvSpPr>
          <p:nvPr userDrawn="1"/>
        </p:nvSpPr>
        <p:spPr bwMode="black">
          <a:xfrm>
            <a:off x="5388854" y="6735804"/>
            <a:ext cx="240608" cy="181002"/>
          </a:xfrm>
          <a:custGeom>
            <a:avLst/>
            <a:gdLst>
              <a:gd name="connsiteX0" fmla="*/ 208342 w 644867"/>
              <a:gd name="connsiteY0" fmla="*/ 178753 h 363803"/>
              <a:gd name="connsiteX1" fmla="*/ 284403 w 644867"/>
              <a:gd name="connsiteY1" fmla="*/ 224190 h 363803"/>
              <a:gd name="connsiteX2" fmla="*/ 322434 w 644867"/>
              <a:gd name="connsiteY2" fmla="*/ 234103 h 363803"/>
              <a:gd name="connsiteX3" fmla="*/ 359638 w 644867"/>
              <a:gd name="connsiteY3" fmla="*/ 224190 h 363803"/>
              <a:gd name="connsiteX4" fmla="*/ 436526 w 644867"/>
              <a:gd name="connsiteY4" fmla="*/ 178753 h 363803"/>
              <a:gd name="connsiteX5" fmla="*/ 644867 w 644867"/>
              <a:gd name="connsiteY5" fmla="*/ 302671 h 363803"/>
              <a:gd name="connsiteX6" fmla="*/ 644867 w 644867"/>
              <a:gd name="connsiteY6" fmla="*/ 324150 h 363803"/>
              <a:gd name="connsiteX7" fmla="*/ 605183 w 644867"/>
              <a:gd name="connsiteY7" fmla="*/ 363803 h 363803"/>
              <a:gd name="connsiteX8" fmla="*/ 39684 w 644867"/>
              <a:gd name="connsiteY8" fmla="*/ 363803 h 363803"/>
              <a:gd name="connsiteX9" fmla="*/ 0 w 644867"/>
              <a:gd name="connsiteY9" fmla="*/ 324150 h 363803"/>
              <a:gd name="connsiteX10" fmla="*/ 0 w 644867"/>
              <a:gd name="connsiteY10" fmla="*/ 302671 h 363803"/>
              <a:gd name="connsiteX11" fmla="*/ 208342 w 644867"/>
              <a:gd name="connsiteY11" fmla="*/ 178753 h 363803"/>
              <a:gd name="connsiteX12" fmla="*/ 644867 w 644867"/>
              <a:gd name="connsiteY12" fmla="*/ 54570 h 363803"/>
              <a:gd name="connsiteX13" fmla="*/ 644867 w 644867"/>
              <a:gd name="connsiteY13" fmla="*/ 267954 h 363803"/>
              <a:gd name="connsiteX14" fmla="*/ 465368 w 644867"/>
              <a:gd name="connsiteY14" fmla="*/ 161262 h 363803"/>
              <a:gd name="connsiteX15" fmla="*/ 0 w 644867"/>
              <a:gd name="connsiteY15" fmla="*/ 54570 h 363803"/>
              <a:gd name="connsiteX16" fmla="*/ 179149 w 644867"/>
              <a:gd name="connsiteY16" fmla="*/ 161262 h 363803"/>
              <a:gd name="connsiteX17" fmla="*/ 0 w 644867"/>
              <a:gd name="connsiteY17" fmla="*/ 267954 h 363803"/>
              <a:gd name="connsiteX18" fmla="*/ 39412 w 644867"/>
              <a:gd name="connsiteY18" fmla="*/ 0 h 363803"/>
              <a:gd name="connsiteX19" fmla="*/ 605107 w 644867"/>
              <a:gd name="connsiteY19" fmla="*/ 0 h 363803"/>
              <a:gd name="connsiteX20" fmla="*/ 640669 w 644867"/>
              <a:gd name="connsiteY20" fmla="*/ 22331 h 363803"/>
              <a:gd name="connsiteX21" fmla="*/ 343762 w 644867"/>
              <a:gd name="connsiteY21" fmla="*/ 198501 h 363803"/>
              <a:gd name="connsiteX22" fmla="*/ 343762 w 644867"/>
              <a:gd name="connsiteY22" fmla="*/ 199328 h 363803"/>
              <a:gd name="connsiteX23" fmla="*/ 322259 w 644867"/>
              <a:gd name="connsiteY23" fmla="*/ 204290 h 363803"/>
              <a:gd name="connsiteX24" fmla="*/ 299929 w 644867"/>
              <a:gd name="connsiteY24" fmla="*/ 199328 h 363803"/>
              <a:gd name="connsiteX25" fmla="*/ 3849 w 644867"/>
              <a:gd name="connsiteY25" fmla="*/ 22331 h 363803"/>
              <a:gd name="connsiteX26" fmla="*/ 39412 w 644867"/>
              <a:gd name="connsiteY26" fmla="*/ 0 h 363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644867" h="363803">
                <a:moveTo>
                  <a:pt x="208342" y="178753"/>
                </a:moveTo>
                <a:cubicBezTo>
                  <a:pt x="208342" y="178753"/>
                  <a:pt x="208342" y="178753"/>
                  <a:pt x="284403" y="224190"/>
                </a:cubicBezTo>
                <a:cubicBezTo>
                  <a:pt x="295151" y="230798"/>
                  <a:pt x="308379" y="234103"/>
                  <a:pt x="322434" y="234103"/>
                </a:cubicBezTo>
                <a:cubicBezTo>
                  <a:pt x="336489" y="234103"/>
                  <a:pt x="349717" y="230798"/>
                  <a:pt x="359638" y="224190"/>
                </a:cubicBezTo>
                <a:cubicBezTo>
                  <a:pt x="359638" y="224190"/>
                  <a:pt x="359638" y="224190"/>
                  <a:pt x="436526" y="178753"/>
                </a:cubicBezTo>
                <a:cubicBezTo>
                  <a:pt x="436526" y="178753"/>
                  <a:pt x="436526" y="178753"/>
                  <a:pt x="644867" y="302671"/>
                </a:cubicBezTo>
                <a:cubicBezTo>
                  <a:pt x="644867" y="302671"/>
                  <a:pt x="644867" y="302671"/>
                  <a:pt x="644867" y="324150"/>
                </a:cubicBezTo>
                <a:cubicBezTo>
                  <a:pt x="644867" y="346455"/>
                  <a:pt x="626679" y="363803"/>
                  <a:pt x="605183" y="363803"/>
                </a:cubicBezTo>
                <a:cubicBezTo>
                  <a:pt x="605183" y="363803"/>
                  <a:pt x="605183" y="363803"/>
                  <a:pt x="39684" y="363803"/>
                </a:cubicBezTo>
                <a:cubicBezTo>
                  <a:pt x="17362" y="363803"/>
                  <a:pt x="0" y="346455"/>
                  <a:pt x="0" y="324150"/>
                </a:cubicBezTo>
                <a:lnTo>
                  <a:pt x="0" y="302671"/>
                </a:lnTo>
                <a:cubicBezTo>
                  <a:pt x="0" y="302671"/>
                  <a:pt x="0" y="302671"/>
                  <a:pt x="208342" y="178753"/>
                </a:cubicBezTo>
                <a:close/>
                <a:moveTo>
                  <a:pt x="644867" y="54570"/>
                </a:moveTo>
                <a:lnTo>
                  <a:pt x="644867" y="267954"/>
                </a:lnTo>
                <a:lnTo>
                  <a:pt x="465368" y="161262"/>
                </a:lnTo>
                <a:close/>
                <a:moveTo>
                  <a:pt x="0" y="54570"/>
                </a:moveTo>
                <a:lnTo>
                  <a:pt x="179149" y="161262"/>
                </a:lnTo>
                <a:lnTo>
                  <a:pt x="0" y="267954"/>
                </a:lnTo>
                <a:close/>
                <a:moveTo>
                  <a:pt x="39412" y="0"/>
                </a:moveTo>
                <a:cubicBezTo>
                  <a:pt x="39412" y="0"/>
                  <a:pt x="39412" y="0"/>
                  <a:pt x="605107" y="0"/>
                </a:cubicBezTo>
                <a:cubicBezTo>
                  <a:pt x="620820" y="0"/>
                  <a:pt x="634053" y="9098"/>
                  <a:pt x="640669" y="22331"/>
                </a:cubicBezTo>
                <a:cubicBezTo>
                  <a:pt x="640669" y="22331"/>
                  <a:pt x="640669" y="22331"/>
                  <a:pt x="343762" y="198501"/>
                </a:cubicBezTo>
                <a:cubicBezTo>
                  <a:pt x="343762" y="198501"/>
                  <a:pt x="343762" y="198501"/>
                  <a:pt x="343762" y="199328"/>
                </a:cubicBezTo>
                <a:cubicBezTo>
                  <a:pt x="337973" y="202636"/>
                  <a:pt x="330530" y="204290"/>
                  <a:pt x="322259" y="204290"/>
                </a:cubicBezTo>
                <a:cubicBezTo>
                  <a:pt x="313989" y="204290"/>
                  <a:pt x="305718" y="202636"/>
                  <a:pt x="299929" y="199328"/>
                </a:cubicBezTo>
                <a:cubicBezTo>
                  <a:pt x="299929" y="199328"/>
                  <a:pt x="299929" y="199328"/>
                  <a:pt x="3849" y="22331"/>
                </a:cubicBezTo>
                <a:cubicBezTo>
                  <a:pt x="9639" y="9098"/>
                  <a:pt x="23698" y="0"/>
                  <a:pt x="39412" y="0"/>
                </a:cubicBezTo>
                <a:close/>
              </a:path>
            </a:pathLst>
          </a:custGeom>
          <a:solidFill>
            <a:schemeClr val="bg1"/>
          </a:solidFill>
          <a:ln>
            <a:noFill/>
            <a:headEnd type="none" w="med" len="med"/>
            <a:tailEnd type="none" w="med" len="med"/>
          </a:ln>
        </p:spPr>
        <p:style>
          <a:lnRef idx="2">
            <a:schemeClr val="accent3">
              <a:shade val="50000"/>
            </a:schemeClr>
          </a:lnRef>
          <a:fillRef idx="1">
            <a:schemeClr val="accent3"/>
          </a:fillRef>
          <a:effectRef idx="0">
            <a:schemeClr val="accent3"/>
          </a:effectRef>
          <a:fontRef idx="minor">
            <a:schemeClr val="lt1"/>
          </a:fontRef>
        </p:style>
        <p:txBody>
          <a:bodyPr vert="horz" wrap="square" lIns="68562" tIns="34280" rIns="68562" bIns="34280" numCol="1" rtlCol="0" anchor="ctr" anchorCtr="0" compatLnSpc="1">
            <a:prstTxWarp prst="textNoShape">
              <a:avLst/>
            </a:prstTxWarp>
            <a:noAutofit/>
          </a:bodyPr>
          <a:lstStyle/>
          <a:p>
            <a:pPr defTabSz="555395"/>
            <a:endParaRPr lang="en-US" sz="1350" spc="-92">
              <a:solidFill>
                <a:prstClr val="black">
                  <a:lumMod val="50000"/>
                </a:prstClr>
              </a:solidFill>
              <a:latin typeface="Segoe UI Light" panose="020B0502040204020203" pitchFamily="34" charset="0"/>
              <a:sym typeface="Segoe UI Light" panose="020B0502040204020203" pitchFamily="34" charset="0"/>
            </a:endParaRPr>
          </a:p>
        </p:txBody>
      </p:sp>
      <p:sp>
        <p:nvSpPr>
          <p:cNvPr id="143" name="Rectangle 5"/>
          <p:cNvSpPr>
            <a:spLocks noChangeArrowheads="1"/>
          </p:cNvSpPr>
          <p:nvPr userDrawn="1"/>
        </p:nvSpPr>
        <p:spPr bwMode="auto">
          <a:xfrm flipH="1">
            <a:off x="2563512" y="5868866"/>
            <a:ext cx="412737" cy="530608"/>
          </a:xfrm>
          <a:prstGeom prst="rect">
            <a:avLst/>
          </a:prstGeom>
          <a:solidFill>
            <a:srgbClr val="D2D2D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74" tIns="34287" rIns="68574" bIns="34287" numCol="1" anchor="t" anchorCtr="0" compatLnSpc="1">
            <a:prstTxWarp prst="textNoShape">
              <a:avLst/>
            </a:prstTxWarp>
          </a:bodyPr>
          <a:lstStyle/>
          <a:p>
            <a:endParaRPr lang="en-US" sz="1350">
              <a:solidFill>
                <a:srgbClr val="000000"/>
              </a:solidFill>
            </a:endParaRPr>
          </a:p>
        </p:txBody>
      </p:sp>
      <p:sp>
        <p:nvSpPr>
          <p:cNvPr id="144" name="Rectangle 6"/>
          <p:cNvSpPr>
            <a:spLocks noChangeArrowheads="1"/>
          </p:cNvSpPr>
          <p:nvPr userDrawn="1"/>
        </p:nvSpPr>
        <p:spPr bwMode="auto">
          <a:xfrm flipH="1">
            <a:off x="2529794" y="5832524"/>
            <a:ext cx="480019" cy="36576"/>
          </a:xfrm>
          <a:prstGeom prst="rect">
            <a:avLst/>
          </a:prstGeom>
          <a:solidFill>
            <a:schemeClr val="bg1">
              <a:lumMod val="65000"/>
            </a:schemeClr>
          </a:solidFill>
          <a:ln>
            <a:noFill/>
          </a:ln>
          <a:extLst/>
        </p:spPr>
        <p:txBody>
          <a:bodyPr vert="horz" wrap="square" lIns="68574" tIns="34287" rIns="68574" bIns="34287" numCol="1" anchor="t" anchorCtr="0" compatLnSpc="1">
            <a:prstTxWarp prst="textNoShape">
              <a:avLst/>
            </a:prstTxWarp>
          </a:bodyPr>
          <a:lstStyle/>
          <a:p>
            <a:endParaRPr lang="en-US" sz="1350">
              <a:solidFill>
                <a:srgbClr val="000000"/>
              </a:solidFill>
            </a:endParaRPr>
          </a:p>
        </p:txBody>
      </p:sp>
      <p:sp>
        <p:nvSpPr>
          <p:cNvPr id="145" name="Rectangle 144"/>
          <p:cNvSpPr/>
          <p:nvPr userDrawn="1"/>
        </p:nvSpPr>
        <p:spPr bwMode="auto">
          <a:xfrm>
            <a:off x="2596741" y="6228918"/>
            <a:ext cx="346278" cy="73152"/>
          </a:xfrm>
          <a:prstGeom prst="rect">
            <a:avLst/>
          </a:prstGeom>
          <a:solidFill>
            <a:schemeClr val="bg2">
              <a:lumMod val="7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37148" tIns="109719" rIns="137148" bIns="109719" numCol="1" spcCol="0" rtlCol="0" fromWordArt="0" anchor="t" anchorCtr="0" forceAA="0" compatLnSpc="1">
            <a:prstTxWarp prst="textNoShape">
              <a:avLst/>
            </a:prstTxWarp>
            <a:noAutofit/>
          </a:bodyPr>
          <a:lstStyle/>
          <a:p>
            <a:pPr algn="ctr" defTabSz="699288" fontAlgn="base">
              <a:lnSpc>
                <a:spcPct val="90000"/>
              </a:lnSpc>
              <a:spcBef>
                <a:spcPct val="0"/>
              </a:spcBef>
              <a:spcAft>
                <a:spcPct val="0"/>
              </a:spcAft>
            </a:pPr>
            <a:endParaRPr lang="en-US" sz="1800" dirty="0" err="1">
              <a:gradFill>
                <a:gsLst>
                  <a:gs pos="0">
                    <a:srgbClr val="FFFFFF"/>
                  </a:gs>
                  <a:gs pos="100000">
                    <a:srgbClr val="FFFFFF"/>
                  </a:gs>
                </a:gsLst>
                <a:lin ang="5400000" scaled="0"/>
              </a:gradFill>
              <a:ea typeface="Segoe UI" pitchFamily="34" charset="0"/>
              <a:cs typeface="Segoe UI" pitchFamily="34" charset="0"/>
            </a:endParaRPr>
          </a:p>
        </p:txBody>
      </p:sp>
      <p:sp>
        <p:nvSpPr>
          <p:cNvPr id="156" name="Freeform 11"/>
          <p:cNvSpPr>
            <a:spLocks/>
          </p:cNvSpPr>
          <p:nvPr userDrawn="1"/>
        </p:nvSpPr>
        <p:spPr bwMode="auto">
          <a:xfrm flipH="1">
            <a:off x="3294350" y="6489852"/>
            <a:ext cx="2977712" cy="510252"/>
          </a:xfrm>
          <a:custGeom>
            <a:avLst/>
            <a:gdLst>
              <a:gd name="T0" fmla="*/ 408 w 661"/>
              <a:gd name="T1" fmla="*/ 25 h 155"/>
              <a:gd name="T2" fmla="*/ 408 w 661"/>
              <a:gd name="T3" fmla="*/ 25 h 155"/>
              <a:gd name="T4" fmla="*/ 0 w 661"/>
              <a:gd name="T5" fmla="*/ 155 h 155"/>
              <a:gd name="T6" fmla="*/ 234 w 661"/>
              <a:gd name="T7" fmla="*/ 155 h 155"/>
              <a:gd name="T8" fmla="*/ 661 w 661"/>
              <a:gd name="T9" fmla="*/ 155 h 155"/>
              <a:gd name="T10" fmla="*/ 408 w 661"/>
              <a:gd name="T11" fmla="*/ 25 h 155"/>
            </a:gdLst>
            <a:ahLst/>
            <a:cxnLst>
              <a:cxn ang="0">
                <a:pos x="T0" y="T1"/>
              </a:cxn>
              <a:cxn ang="0">
                <a:pos x="T2" y="T3"/>
              </a:cxn>
              <a:cxn ang="0">
                <a:pos x="T4" y="T5"/>
              </a:cxn>
              <a:cxn ang="0">
                <a:pos x="T6" y="T7"/>
              </a:cxn>
              <a:cxn ang="0">
                <a:pos x="T8" y="T9"/>
              </a:cxn>
              <a:cxn ang="0">
                <a:pos x="T10" y="T11"/>
              </a:cxn>
            </a:cxnLst>
            <a:rect l="0" t="0" r="r" b="b"/>
            <a:pathLst>
              <a:path w="661" h="155">
                <a:moveTo>
                  <a:pt x="408" y="25"/>
                </a:moveTo>
                <a:cubicBezTo>
                  <a:pt x="408" y="25"/>
                  <a:pt x="408" y="25"/>
                  <a:pt x="408" y="25"/>
                </a:cubicBezTo>
                <a:cubicBezTo>
                  <a:pt x="264" y="0"/>
                  <a:pt x="111" y="44"/>
                  <a:pt x="0" y="155"/>
                </a:cubicBezTo>
                <a:cubicBezTo>
                  <a:pt x="234" y="155"/>
                  <a:pt x="234" y="155"/>
                  <a:pt x="234" y="155"/>
                </a:cubicBezTo>
                <a:cubicBezTo>
                  <a:pt x="661" y="155"/>
                  <a:pt x="661" y="155"/>
                  <a:pt x="661" y="155"/>
                </a:cubicBezTo>
                <a:cubicBezTo>
                  <a:pt x="589" y="84"/>
                  <a:pt x="501" y="40"/>
                  <a:pt x="408" y="25"/>
                </a:cubicBezTo>
                <a:close/>
              </a:path>
            </a:pathLst>
          </a:custGeom>
          <a:solidFill>
            <a:srgbClr val="79A5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74" tIns="34287" rIns="68574" bIns="34287" numCol="1" anchor="t" anchorCtr="0" compatLnSpc="1">
            <a:prstTxWarp prst="textNoShape">
              <a:avLst/>
            </a:prstTxWarp>
          </a:bodyPr>
          <a:lstStyle/>
          <a:p>
            <a:endParaRPr lang="en-US" sz="1350">
              <a:solidFill>
                <a:srgbClr val="000000"/>
              </a:solidFill>
            </a:endParaRPr>
          </a:p>
        </p:txBody>
      </p:sp>
      <p:sp>
        <p:nvSpPr>
          <p:cNvPr id="157" name="Freeform 18"/>
          <p:cNvSpPr>
            <a:spLocks/>
          </p:cNvSpPr>
          <p:nvPr userDrawn="1"/>
        </p:nvSpPr>
        <p:spPr bwMode="auto">
          <a:xfrm flipH="1">
            <a:off x="738" y="6027174"/>
            <a:ext cx="4568051" cy="972930"/>
          </a:xfrm>
          <a:custGeom>
            <a:avLst/>
            <a:gdLst>
              <a:gd name="T0" fmla="*/ 0 w 1014"/>
              <a:gd name="T1" fmla="*/ 296 h 296"/>
              <a:gd name="T2" fmla="*/ 0 w 1014"/>
              <a:gd name="T3" fmla="*/ 296 h 296"/>
              <a:gd name="T4" fmla="*/ 1014 w 1014"/>
              <a:gd name="T5" fmla="*/ 296 h 296"/>
              <a:gd name="T6" fmla="*/ 1014 w 1014"/>
              <a:gd name="T7" fmla="*/ 238 h 296"/>
              <a:gd name="T8" fmla="*/ 0 w 1014"/>
              <a:gd name="T9" fmla="*/ 296 h 296"/>
            </a:gdLst>
            <a:ahLst/>
            <a:cxnLst>
              <a:cxn ang="0">
                <a:pos x="T0" y="T1"/>
              </a:cxn>
              <a:cxn ang="0">
                <a:pos x="T2" y="T3"/>
              </a:cxn>
              <a:cxn ang="0">
                <a:pos x="T4" y="T5"/>
              </a:cxn>
              <a:cxn ang="0">
                <a:pos x="T6" y="T7"/>
              </a:cxn>
              <a:cxn ang="0">
                <a:pos x="T8" y="T9"/>
              </a:cxn>
            </a:cxnLst>
            <a:rect l="0" t="0" r="r" b="b"/>
            <a:pathLst>
              <a:path w="1014" h="296">
                <a:moveTo>
                  <a:pt x="0" y="296"/>
                </a:moveTo>
                <a:cubicBezTo>
                  <a:pt x="0" y="296"/>
                  <a:pt x="0" y="296"/>
                  <a:pt x="0" y="296"/>
                </a:cubicBezTo>
                <a:cubicBezTo>
                  <a:pt x="1014" y="296"/>
                  <a:pt x="1014" y="296"/>
                  <a:pt x="1014" y="296"/>
                </a:cubicBezTo>
                <a:cubicBezTo>
                  <a:pt x="1014" y="238"/>
                  <a:pt x="1014" y="238"/>
                  <a:pt x="1014" y="238"/>
                </a:cubicBezTo>
                <a:cubicBezTo>
                  <a:pt x="714" y="0"/>
                  <a:pt x="277" y="19"/>
                  <a:pt x="0" y="296"/>
                </a:cubicBezTo>
                <a:close/>
              </a:path>
            </a:pathLst>
          </a:custGeom>
          <a:solidFill>
            <a:srgbClr val="7FB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74" tIns="34287" rIns="68574" bIns="34287" numCol="1" anchor="t" anchorCtr="0" compatLnSpc="1">
            <a:prstTxWarp prst="textNoShape">
              <a:avLst/>
            </a:prstTxWarp>
          </a:bodyPr>
          <a:lstStyle/>
          <a:p>
            <a:endParaRPr lang="en-US" sz="1350">
              <a:solidFill>
                <a:srgbClr val="000000"/>
              </a:solidFill>
            </a:endParaRPr>
          </a:p>
        </p:txBody>
      </p:sp>
      <p:sp>
        <p:nvSpPr>
          <p:cNvPr id="158" name="Freeform 29"/>
          <p:cNvSpPr>
            <a:spLocks/>
          </p:cNvSpPr>
          <p:nvPr userDrawn="1"/>
        </p:nvSpPr>
        <p:spPr bwMode="auto">
          <a:xfrm flipH="1">
            <a:off x="324458" y="6571940"/>
            <a:ext cx="2504977" cy="428164"/>
          </a:xfrm>
          <a:custGeom>
            <a:avLst/>
            <a:gdLst>
              <a:gd name="T0" fmla="*/ 344 w 556"/>
              <a:gd name="T1" fmla="*/ 21 h 130"/>
              <a:gd name="T2" fmla="*/ 344 w 556"/>
              <a:gd name="T3" fmla="*/ 21 h 130"/>
              <a:gd name="T4" fmla="*/ 0 w 556"/>
              <a:gd name="T5" fmla="*/ 130 h 130"/>
              <a:gd name="T6" fmla="*/ 197 w 556"/>
              <a:gd name="T7" fmla="*/ 130 h 130"/>
              <a:gd name="T8" fmla="*/ 556 w 556"/>
              <a:gd name="T9" fmla="*/ 130 h 130"/>
              <a:gd name="T10" fmla="*/ 344 w 556"/>
              <a:gd name="T11" fmla="*/ 21 h 130"/>
            </a:gdLst>
            <a:ahLst/>
            <a:cxnLst>
              <a:cxn ang="0">
                <a:pos x="T0" y="T1"/>
              </a:cxn>
              <a:cxn ang="0">
                <a:pos x="T2" y="T3"/>
              </a:cxn>
              <a:cxn ang="0">
                <a:pos x="T4" y="T5"/>
              </a:cxn>
              <a:cxn ang="0">
                <a:pos x="T6" y="T7"/>
              </a:cxn>
              <a:cxn ang="0">
                <a:pos x="T8" y="T9"/>
              </a:cxn>
              <a:cxn ang="0">
                <a:pos x="T10" y="T11"/>
              </a:cxn>
            </a:cxnLst>
            <a:rect l="0" t="0" r="r" b="b"/>
            <a:pathLst>
              <a:path w="556" h="130">
                <a:moveTo>
                  <a:pt x="344" y="21"/>
                </a:moveTo>
                <a:cubicBezTo>
                  <a:pt x="344" y="21"/>
                  <a:pt x="344" y="21"/>
                  <a:pt x="344" y="21"/>
                </a:cubicBezTo>
                <a:cubicBezTo>
                  <a:pt x="223" y="0"/>
                  <a:pt x="94" y="37"/>
                  <a:pt x="0" y="130"/>
                </a:cubicBezTo>
                <a:cubicBezTo>
                  <a:pt x="197" y="130"/>
                  <a:pt x="197" y="130"/>
                  <a:pt x="197" y="130"/>
                </a:cubicBezTo>
                <a:cubicBezTo>
                  <a:pt x="556" y="130"/>
                  <a:pt x="556" y="130"/>
                  <a:pt x="556" y="130"/>
                </a:cubicBezTo>
                <a:cubicBezTo>
                  <a:pt x="496" y="70"/>
                  <a:pt x="422" y="34"/>
                  <a:pt x="344" y="21"/>
                </a:cubicBezTo>
                <a:close/>
              </a:path>
            </a:pathLst>
          </a:custGeom>
          <a:solidFill>
            <a:srgbClr val="BAD8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74" tIns="34287" rIns="68574" bIns="34287" numCol="1" anchor="t" anchorCtr="0" compatLnSpc="1">
            <a:prstTxWarp prst="textNoShape">
              <a:avLst/>
            </a:prstTxWarp>
          </a:bodyPr>
          <a:lstStyle/>
          <a:p>
            <a:endParaRPr lang="en-US" sz="1350">
              <a:solidFill>
                <a:srgbClr val="000000"/>
              </a:solidFill>
            </a:endParaRPr>
          </a:p>
        </p:txBody>
      </p:sp>
      <p:sp>
        <p:nvSpPr>
          <p:cNvPr id="159" name="AutoShape 3"/>
          <p:cNvSpPr>
            <a:spLocks noChangeAspect="1" noChangeArrowheads="1" noTextEdit="1"/>
          </p:cNvSpPr>
          <p:nvPr userDrawn="1"/>
        </p:nvSpPr>
        <p:spPr bwMode="auto">
          <a:xfrm flipH="1">
            <a:off x="738" y="5602741"/>
            <a:ext cx="3223548" cy="1400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68574" tIns="34287" rIns="68574" bIns="34287" numCol="1" anchor="t" anchorCtr="0" compatLnSpc="1">
            <a:prstTxWarp prst="textNoShape">
              <a:avLst/>
            </a:prstTxWarp>
          </a:bodyPr>
          <a:lstStyle/>
          <a:p>
            <a:endParaRPr lang="en-US" sz="1350">
              <a:solidFill>
                <a:srgbClr val="000000"/>
              </a:solidFill>
            </a:endParaRPr>
          </a:p>
        </p:txBody>
      </p:sp>
      <p:grpSp>
        <p:nvGrpSpPr>
          <p:cNvPr id="160" name="Group 159"/>
          <p:cNvGrpSpPr/>
          <p:nvPr userDrawn="1"/>
        </p:nvGrpSpPr>
        <p:grpSpPr>
          <a:xfrm flipH="1">
            <a:off x="2011600" y="5937788"/>
            <a:ext cx="141238" cy="365034"/>
            <a:chOff x="6229350" y="5232400"/>
            <a:chExt cx="539750" cy="1046162"/>
          </a:xfrm>
        </p:grpSpPr>
        <p:sp>
          <p:nvSpPr>
            <p:cNvPr id="206" name="Freeform 14"/>
            <p:cNvSpPr>
              <a:spLocks/>
            </p:cNvSpPr>
            <p:nvPr/>
          </p:nvSpPr>
          <p:spPr bwMode="auto">
            <a:xfrm>
              <a:off x="6446838" y="5870575"/>
              <a:ext cx="111125" cy="407987"/>
            </a:xfrm>
            <a:custGeom>
              <a:avLst/>
              <a:gdLst>
                <a:gd name="T0" fmla="*/ 70 w 70"/>
                <a:gd name="T1" fmla="*/ 257 h 257"/>
                <a:gd name="T2" fmla="*/ 70 w 70"/>
                <a:gd name="T3" fmla="*/ 257 h 257"/>
                <a:gd name="T4" fmla="*/ 0 w 70"/>
                <a:gd name="T5" fmla="*/ 257 h 257"/>
                <a:gd name="T6" fmla="*/ 0 w 70"/>
                <a:gd name="T7" fmla="*/ 0 h 257"/>
                <a:gd name="T8" fmla="*/ 70 w 70"/>
                <a:gd name="T9" fmla="*/ 0 h 257"/>
                <a:gd name="T10" fmla="*/ 70 w 70"/>
                <a:gd name="T11" fmla="*/ 257 h 257"/>
                <a:gd name="T12" fmla="*/ 70 w 70"/>
                <a:gd name="T13" fmla="*/ 257 h 257"/>
                <a:gd name="T14" fmla="*/ 70 w 70"/>
                <a:gd name="T15" fmla="*/ 257 h 25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0" h="257">
                  <a:moveTo>
                    <a:pt x="70" y="257"/>
                  </a:moveTo>
                  <a:lnTo>
                    <a:pt x="70" y="257"/>
                  </a:lnTo>
                  <a:lnTo>
                    <a:pt x="0" y="257"/>
                  </a:lnTo>
                  <a:lnTo>
                    <a:pt x="0" y="0"/>
                  </a:lnTo>
                  <a:lnTo>
                    <a:pt x="70" y="0"/>
                  </a:lnTo>
                  <a:lnTo>
                    <a:pt x="70" y="257"/>
                  </a:lnTo>
                  <a:lnTo>
                    <a:pt x="70" y="257"/>
                  </a:lnTo>
                  <a:lnTo>
                    <a:pt x="70" y="257"/>
                  </a:lnTo>
                  <a:close/>
                </a:path>
              </a:pathLst>
            </a:custGeom>
            <a:solidFill>
              <a:srgbClr val="9696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207" name="Freeform 15"/>
            <p:cNvSpPr>
              <a:spLocks/>
            </p:cNvSpPr>
            <p:nvPr/>
          </p:nvSpPr>
          <p:spPr bwMode="auto">
            <a:xfrm>
              <a:off x="6229350" y="5511800"/>
              <a:ext cx="539750" cy="542925"/>
            </a:xfrm>
            <a:custGeom>
              <a:avLst/>
              <a:gdLst>
                <a:gd name="T0" fmla="*/ 97 w 97"/>
                <a:gd name="T1" fmla="*/ 48 h 97"/>
                <a:gd name="T2" fmla="*/ 97 w 97"/>
                <a:gd name="T3" fmla="*/ 48 h 97"/>
                <a:gd name="T4" fmla="*/ 48 w 97"/>
                <a:gd name="T5" fmla="*/ 97 h 97"/>
                <a:gd name="T6" fmla="*/ 0 w 97"/>
                <a:gd name="T7" fmla="*/ 48 h 97"/>
                <a:gd name="T8" fmla="*/ 48 w 97"/>
                <a:gd name="T9" fmla="*/ 0 h 97"/>
                <a:gd name="T10" fmla="*/ 97 w 97"/>
                <a:gd name="T11" fmla="*/ 48 h 97"/>
              </a:gdLst>
              <a:ahLst/>
              <a:cxnLst>
                <a:cxn ang="0">
                  <a:pos x="T0" y="T1"/>
                </a:cxn>
                <a:cxn ang="0">
                  <a:pos x="T2" y="T3"/>
                </a:cxn>
                <a:cxn ang="0">
                  <a:pos x="T4" y="T5"/>
                </a:cxn>
                <a:cxn ang="0">
                  <a:pos x="T6" y="T7"/>
                </a:cxn>
                <a:cxn ang="0">
                  <a:pos x="T8" y="T9"/>
                </a:cxn>
                <a:cxn ang="0">
                  <a:pos x="T10" y="T11"/>
                </a:cxn>
              </a:cxnLst>
              <a:rect l="0" t="0" r="r" b="b"/>
              <a:pathLst>
                <a:path w="97" h="97">
                  <a:moveTo>
                    <a:pt x="97" y="48"/>
                  </a:moveTo>
                  <a:cubicBezTo>
                    <a:pt x="97" y="48"/>
                    <a:pt x="97" y="48"/>
                    <a:pt x="97" y="48"/>
                  </a:cubicBezTo>
                  <a:cubicBezTo>
                    <a:pt x="97" y="75"/>
                    <a:pt x="75" y="97"/>
                    <a:pt x="48" y="97"/>
                  </a:cubicBezTo>
                  <a:cubicBezTo>
                    <a:pt x="22" y="97"/>
                    <a:pt x="0" y="75"/>
                    <a:pt x="0" y="48"/>
                  </a:cubicBezTo>
                  <a:cubicBezTo>
                    <a:pt x="0" y="22"/>
                    <a:pt x="22" y="0"/>
                    <a:pt x="48" y="0"/>
                  </a:cubicBezTo>
                  <a:cubicBezTo>
                    <a:pt x="75" y="0"/>
                    <a:pt x="97" y="22"/>
                    <a:pt x="97" y="48"/>
                  </a:cubicBezTo>
                  <a:close/>
                </a:path>
              </a:pathLst>
            </a:custGeom>
            <a:solidFill>
              <a:srgbClr val="7FB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208" name="Freeform 16"/>
            <p:cNvSpPr>
              <a:spLocks/>
            </p:cNvSpPr>
            <p:nvPr/>
          </p:nvSpPr>
          <p:spPr bwMode="auto">
            <a:xfrm>
              <a:off x="6300788" y="5232400"/>
              <a:ext cx="395288" cy="396875"/>
            </a:xfrm>
            <a:custGeom>
              <a:avLst/>
              <a:gdLst>
                <a:gd name="T0" fmla="*/ 71 w 71"/>
                <a:gd name="T1" fmla="*/ 35 h 71"/>
                <a:gd name="T2" fmla="*/ 71 w 71"/>
                <a:gd name="T3" fmla="*/ 35 h 71"/>
                <a:gd name="T4" fmla="*/ 35 w 71"/>
                <a:gd name="T5" fmla="*/ 71 h 71"/>
                <a:gd name="T6" fmla="*/ 0 w 71"/>
                <a:gd name="T7" fmla="*/ 35 h 71"/>
                <a:gd name="T8" fmla="*/ 35 w 71"/>
                <a:gd name="T9" fmla="*/ 0 h 71"/>
                <a:gd name="T10" fmla="*/ 71 w 71"/>
                <a:gd name="T11" fmla="*/ 35 h 71"/>
              </a:gdLst>
              <a:ahLst/>
              <a:cxnLst>
                <a:cxn ang="0">
                  <a:pos x="T0" y="T1"/>
                </a:cxn>
                <a:cxn ang="0">
                  <a:pos x="T2" y="T3"/>
                </a:cxn>
                <a:cxn ang="0">
                  <a:pos x="T4" y="T5"/>
                </a:cxn>
                <a:cxn ang="0">
                  <a:pos x="T6" y="T7"/>
                </a:cxn>
                <a:cxn ang="0">
                  <a:pos x="T8" y="T9"/>
                </a:cxn>
                <a:cxn ang="0">
                  <a:pos x="T10" y="T11"/>
                </a:cxn>
              </a:cxnLst>
              <a:rect l="0" t="0" r="r" b="b"/>
              <a:pathLst>
                <a:path w="71" h="71">
                  <a:moveTo>
                    <a:pt x="71" y="35"/>
                  </a:moveTo>
                  <a:cubicBezTo>
                    <a:pt x="71" y="35"/>
                    <a:pt x="71" y="35"/>
                    <a:pt x="71" y="35"/>
                  </a:cubicBezTo>
                  <a:cubicBezTo>
                    <a:pt x="71" y="55"/>
                    <a:pt x="55" y="71"/>
                    <a:pt x="35" y="71"/>
                  </a:cubicBezTo>
                  <a:cubicBezTo>
                    <a:pt x="16" y="71"/>
                    <a:pt x="0" y="55"/>
                    <a:pt x="0" y="35"/>
                  </a:cubicBezTo>
                  <a:cubicBezTo>
                    <a:pt x="0" y="16"/>
                    <a:pt x="16" y="0"/>
                    <a:pt x="35" y="0"/>
                  </a:cubicBezTo>
                  <a:cubicBezTo>
                    <a:pt x="55" y="0"/>
                    <a:pt x="71" y="16"/>
                    <a:pt x="71" y="35"/>
                  </a:cubicBezTo>
                  <a:close/>
                </a:path>
              </a:pathLst>
            </a:custGeom>
            <a:solidFill>
              <a:srgbClr val="7FB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grpSp>
      <p:grpSp>
        <p:nvGrpSpPr>
          <p:cNvPr id="161" name="Group 160"/>
          <p:cNvGrpSpPr/>
          <p:nvPr userDrawn="1"/>
        </p:nvGrpSpPr>
        <p:grpSpPr>
          <a:xfrm flipH="1">
            <a:off x="3602316" y="6266909"/>
            <a:ext cx="141238" cy="365034"/>
            <a:chOff x="6229350" y="5232400"/>
            <a:chExt cx="539750" cy="1046162"/>
          </a:xfrm>
        </p:grpSpPr>
        <p:sp>
          <p:nvSpPr>
            <p:cNvPr id="203" name="Freeform 14"/>
            <p:cNvSpPr>
              <a:spLocks/>
            </p:cNvSpPr>
            <p:nvPr/>
          </p:nvSpPr>
          <p:spPr bwMode="auto">
            <a:xfrm>
              <a:off x="6446838" y="5870575"/>
              <a:ext cx="111125" cy="407987"/>
            </a:xfrm>
            <a:custGeom>
              <a:avLst/>
              <a:gdLst>
                <a:gd name="T0" fmla="*/ 70 w 70"/>
                <a:gd name="T1" fmla="*/ 257 h 257"/>
                <a:gd name="T2" fmla="*/ 70 w 70"/>
                <a:gd name="T3" fmla="*/ 257 h 257"/>
                <a:gd name="T4" fmla="*/ 0 w 70"/>
                <a:gd name="T5" fmla="*/ 257 h 257"/>
                <a:gd name="T6" fmla="*/ 0 w 70"/>
                <a:gd name="T7" fmla="*/ 0 h 257"/>
                <a:gd name="T8" fmla="*/ 70 w 70"/>
                <a:gd name="T9" fmla="*/ 0 h 257"/>
                <a:gd name="T10" fmla="*/ 70 w 70"/>
                <a:gd name="T11" fmla="*/ 257 h 257"/>
                <a:gd name="T12" fmla="*/ 70 w 70"/>
                <a:gd name="T13" fmla="*/ 257 h 257"/>
                <a:gd name="T14" fmla="*/ 70 w 70"/>
                <a:gd name="T15" fmla="*/ 257 h 25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0" h="257">
                  <a:moveTo>
                    <a:pt x="70" y="257"/>
                  </a:moveTo>
                  <a:lnTo>
                    <a:pt x="70" y="257"/>
                  </a:lnTo>
                  <a:lnTo>
                    <a:pt x="0" y="257"/>
                  </a:lnTo>
                  <a:lnTo>
                    <a:pt x="0" y="0"/>
                  </a:lnTo>
                  <a:lnTo>
                    <a:pt x="70" y="0"/>
                  </a:lnTo>
                  <a:lnTo>
                    <a:pt x="70" y="257"/>
                  </a:lnTo>
                  <a:lnTo>
                    <a:pt x="70" y="257"/>
                  </a:lnTo>
                  <a:lnTo>
                    <a:pt x="70" y="257"/>
                  </a:lnTo>
                  <a:close/>
                </a:path>
              </a:pathLst>
            </a:custGeom>
            <a:solidFill>
              <a:srgbClr val="9696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204" name="Freeform 15"/>
            <p:cNvSpPr>
              <a:spLocks/>
            </p:cNvSpPr>
            <p:nvPr/>
          </p:nvSpPr>
          <p:spPr bwMode="auto">
            <a:xfrm>
              <a:off x="6229350" y="5511800"/>
              <a:ext cx="539750" cy="542925"/>
            </a:xfrm>
            <a:custGeom>
              <a:avLst/>
              <a:gdLst>
                <a:gd name="T0" fmla="*/ 97 w 97"/>
                <a:gd name="T1" fmla="*/ 48 h 97"/>
                <a:gd name="T2" fmla="*/ 97 w 97"/>
                <a:gd name="T3" fmla="*/ 48 h 97"/>
                <a:gd name="T4" fmla="*/ 48 w 97"/>
                <a:gd name="T5" fmla="*/ 97 h 97"/>
                <a:gd name="T6" fmla="*/ 0 w 97"/>
                <a:gd name="T7" fmla="*/ 48 h 97"/>
                <a:gd name="T8" fmla="*/ 48 w 97"/>
                <a:gd name="T9" fmla="*/ 0 h 97"/>
                <a:gd name="T10" fmla="*/ 97 w 97"/>
                <a:gd name="T11" fmla="*/ 48 h 97"/>
              </a:gdLst>
              <a:ahLst/>
              <a:cxnLst>
                <a:cxn ang="0">
                  <a:pos x="T0" y="T1"/>
                </a:cxn>
                <a:cxn ang="0">
                  <a:pos x="T2" y="T3"/>
                </a:cxn>
                <a:cxn ang="0">
                  <a:pos x="T4" y="T5"/>
                </a:cxn>
                <a:cxn ang="0">
                  <a:pos x="T6" y="T7"/>
                </a:cxn>
                <a:cxn ang="0">
                  <a:pos x="T8" y="T9"/>
                </a:cxn>
                <a:cxn ang="0">
                  <a:pos x="T10" y="T11"/>
                </a:cxn>
              </a:cxnLst>
              <a:rect l="0" t="0" r="r" b="b"/>
              <a:pathLst>
                <a:path w="97" h="97">
                  <a:moveTo>
                    <a:pt x="97" y="48"/>
                  </a:moveTo>
                  <a:cubicBezTo>
                    <a:pt x="97" y="48"/>
                    <a:pt x="97" y="48"/>
                    <a:pt x="97" y="48"/>
                  </a:cubicBezTo>
                  <a:cubicBezTo>
                    <a:pt x="97" y="75"/>
                    <a:pt x="75" y="97"/>
                    <a:pt x="48" y="97"/>
                  </a:cubicBezTo>
                  <a:cubicBezTo>
                    <a:pt x="22" y="97"/>
                    <a:pt x="0" y="75"/>
                    <a:pt x="0" y="48"/>
                  </a:cubicBezTo>
                  <a:cubicBezTo>
                    <a:pt x="0" y="22"/>
                    <a:pt x="22" y="0"/>
                    <a:pt x="48" y="0"/>
                  </a:cubicBezTo>
                  <a:cubicBezTo>
                    <a:pt x="75" y="0"/>
                    <a:pt x="97" y="22"/>
                    <a:pt x="97" y="48"/>
                  </a:cubicBezTo>
                  <a:close/>
                </a:path>
              </a:pathLst>
            </a:custGeom>
            <a:solidFill>
              <a:srgbClr val="7FB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205" name="Freeform 16"/>
            <p:cNvSpPr>
              <a:spLocks/>
            </p:cNvSpPr>
            <p:nvPr/>
          </p:nvSpPr>
          <p:spPr bwMode="auto">
            <a:xfrm>
              <a:off x="6300788" y="5232400"/>
              <a:ext cx="395288" cy="396875"/>
            </a:xfrm>
            <a:custGeom>
              <a:avLst/>
              <a:gdLst>
                <a:gd name="T0" fmla="*/ 71 w 71"/>
                <a:gd name="T1" fmla="*/ 35 h 71"/>
                <a:gd name="T2" fmla="*/ 71 w 71"/>
                <a:gd name="T3" fmla="*/ 35 h 71"/>
                <a:gd name="T4" fmla="*/ 35 w 71"/>
                <a:gd name="T5" fmla="*/ 71 h 71"/>
                <a:gd name="T6" fmla="*/ 0 w 71"/>
                <a:gd name="T7" fmla="*/ 35 h 71"/>
                <a:gd name="T8" fmla="*/ 35 w 71"/>
                <a:gd name="T9" fmla="*/ 0 h 71"/>
                <a:gd name="T10" fmla="*/ 71 w 71"/>
                <a:gd name="T11" fmla="*/ 35 h 71"/>
              </a:gdLst>
              <a:ahLst/>
              <a:cxnLst>
                <a:cxn ang="0">
                  <a:pos x="T0" y="T1"/>
                </a:cxn>
                <a:cxn ang="0">
                  <a:pos x="T2" y="T3"/>
                </a:cxn>
                <a:cxn ang="0">
                  <a:pos x="T4" y="T5"/>
                </a:cxn>
                <a:cxn ang="0">
                  <a:pos x="T6" y="T7"/>
                </a:cxn>
                <a:cxn ang="0">
                  <a:pos x="T8" y="T9"/>
                </a:cxn>
                <a:cxn ang="0">
                  <a:pos x="T10" y="T11"/>
                </a:cxn>
              </a:cxnLst>
              <a:rect l="0" t="0" r="r" b="b"/>
              <a:pathLst>
                <a:path w="71" h="71">
                  <a:moveTo>
                    <a:pt x="71" y="35"/>
                  </a:moveTo>
                  <a:cubicBezTo>
                    <a:pt x="71" y="35"/>
                    <a:pt x="71" y="35"/>
                    <a:pt x="71" y="35"/>
                  </a:cubicBezTo>
                  <a:cubicBezTo>
                    <a:pt x="71" y="55"/>
                    <a:pt x="55" y="71"/>
                    <a:pt x="35" y="71"/>
                  </a:cubicBezTo>
                  <a:cubicBezTo>
                    <a:pt x="16" y="71"/>
                    <a:pt x="0" y="55"/>
                    <a:pt x="0" y="35"/>
                  </a:cubicBezTo>
                  <a:cubicBezTo>
                    <a:pt x="0" y="16"/>
                    <a:pt x="16" y="0"/>
                    <a:pt x="35" y="0"/>
                  </a:cubicBezTo>
                  <a:cubicBezTo>
                    <a:pt x="55" y="0"/>
                    <a:pt x="71" y="16"/>
                    <a:pt x="71" y="35"/>
                  </a:cubicBezTo>
                  <a:close/>
                </a:path>
              </a:pathLst>
            </a:custGeom>
            <a:solidFill>
              <a:srgbClr val="7FB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grpSp>
      <p:sp>
        <p:nvSpPr>
          <p:cNvPr id="162" name="Freeform 17"/>
          <p:cNvSpPr>
            <a:spLocks/>
          </p:cNvSpPr>
          <p:nvPr userDrawn="1"/>
        </p:nvSpPr>
        <p:spPr bwMode="auto">
          <a:xfrm flipH="1">
            <a:off x="-3965" y="6414294"/>
            <a:ext cx="1084310" cy="585810"/>
          </a:xfrm>
          <a:custGeom>
            <a:avLst/>
            <a:gdLst>
              <a:gd name="T0" fmla="*/ 0 w 442"/>
              <a:gd name="T1" fmla="*/ 178 h 178"/>
              <a:gd name="T2" fmla="*/ 0 w 442"/>
              <a:gd name="T3" fmla="*/ 178 h 178"/>
              <a:gd name="T4" fmla="*/ 290 w 442"/>
              <a:gd name="T5" fmla="*/ 178 h 178"/>
              <a:gd name="T6" fmla="*/ 442 w 442"/>
              <a:gd name="T7" fmla="*/ 178 h 178"/>
              <a:gd name="T8" fmla="*/ 442 w 442"/>
              <a:gd name="T9" fmla="*/ 9 h 178"/>
              <a:gd name="T10" fmla="*/ 0 w 442"/>
              <a:gd name="T11" fmla="*/ 178 h 178"/>
            </a:gdLst>
            <a:ahLst/>
            <a:cxnLst>
              <a:cxn ang="0">
                <a:pos x="T0" y="T1"/>
              </a:cxn>
              <a:cxn ang="0">
                <a:pos x="T2" y="T3"/>
              </a:cxn>
              <a:cxn ang="0">
                <a:pos x="T4" y="T5"/>
              </a:cxn>
              <a:cxn ang="0">
                <a:pos x="T6" y="T7"/>
              </a:cxn>
              <a:cxn ang="0">
                <a:pos x="T8" y="T9"/>
              </a:cxn>
              <a:cxn ang="0">
                <a:pos x="T10" y="T11"/>
              </a:cxn>
            </a:cxnLst>
            <a:rect l="0" t="0" r="r" b="b"/>
            <a:pathLst>
              <a:path w="442" h="178">
                <a:moveTo>
                  <a:pt x="0" y="178"/>
                </a:moveTo>
                <a:cubicBezTo>
                  <a:pt x="0" y="178"/>
                  <a:pt x="0" y="178"/>
                  <a:pt x="0" y="178"/>
                </a:cubicBezTo>
                <a:cubicBezTo>
                  <a:pt x="290" y="178"/>
                  <a:pt x="290" y="178"/>
                  <a:pt x="290" y="178"/>
                </a:cubicBezTo>
                <a:cubicBezTo>
                  <a:pt x="442" y="178"/>
                  <a:pt x="442" y="178"/>
                  <a:pt x="442" y="178"/>
                </a:cubicBezTo>
                <a:cubicBezTo>
                  <a:pt x="442" y="9"/>
                  <a:pt x="442" y="9"/>
                  <a:pt x="442" y="9"/>
                </a:cubicBezTo>
                <a:cubicBezTo>
                  <a:pt x="283" y="0"/>
                  <a:pt x="121" y="57"/>
                  <a:pt x="0" y="178"/>
                </a:cubicBezTo>
                <a:close/>
              </a:path>
            </a:pathLst>
          </a:custGeom>
          <a:solidFill>
            <a:srgbClr val="79A5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74" tIns="34287" rIns="68574" bIns="34287" numCol="1" anchor="t" anchorCtr="0" compatLnSpc="1">
            <a:prstTxWarp prst="textNoShape">
              <a:avLst/>
            </a:prstTxWarp>
          </a:bodyPr>
          <a:lstStyle/>
          <a:p>
            <a:endParaRPr lang="en-US" sz="1350">
              <a:solidFill>
                <a:srgbClr val="000000"/>
              </a:solidFill>
            </a:endParaRPr>
          </a:p>
        </p:txBody>
      </p:sp>
      <p:grpSp>
        <p:nvGrpSpPr>
          <p:cNvPr id="163" name="Group 162"/>
          <p:cNvGrpSpPr/>
          <p:nvPr userDrawn="1"/>
        </p:nvGrpSpPr>
        <p:grpSpPr>
          <a:xfrm flipH="1">
            <a:off x="3434458" y="6201146"/>
            <a:ext cx="141238" cy="365034"/>
            <a:chOff x="6229350" y="5232400"/>
            <a:chExt cx="539750" cy="1046162"/>
          </a:xfrm>
        </p:grpSpPr>
        <p:sp>
          <p:nvSpPr>
            <p:cNvPr id="200" name="Freeform 14"/>
            <p:cNvSpPr>
              <a:spLocks/>
            </p:cNvSpPr>
            <p:nvPr/>
          </p:nvSpPr>
          <p:spPr bwMode="auto">
            <a:xfrm>
              <a:off x="6446838" y="5870575"/>
              <a:ext cx="111125" cy="407987"/>
            </a:xfrm>
            <a:custGeom>
              <a:avLst/>
              <a:gdLst>
                <a:gd name="T0" fmla="*/ 70 w 70"/>
                <a:gd name="T1" fmla="*/ 257 h 257"/>
                <a:gd name="T2" fmla="*/ 70 w 70"/>
                <a:gd name="T3" fmla="*/ 257 h 257"/>
                <a:gd name="T4" fmla="*/ 0 w 70"/>
                <a:gd name="T5" fmla="*/ 257 h 257"/>
                <a:gd name="T6" fmla="*/ 0 w 70"/>
                <a:gd name="T7" fmla="*/ 0 h 257"/>
                <a:gd name="T8" fmla="*/ 70 w 70"/>
                <a:gd name="T9" fmla="*/ 0 h 257"/>
                <a:gd name="T10" fmla="*/ 70 w 70"/>
                <a:gd name="T11" fmla="*/ 257 h 257"/>
                <a:gd name="T12" fmla="*/ 70 w 70"/>
                <a:gd name="T13" fmla="*/ 257 h 257"/>
                <a:gd name="T14" fmla="*/ 70 w 70"/>
                <a:gd name="T15" fmla="*/ 257 h 25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0" h="257">
                  <a:moveTo>
                    <a:pt x="70" y="257"/>
                  </a:moveTo>
                  <a:lnTo>
                    <a:pt x="70" y="257"/>
                  </a:lnTo>
                  <a:lnTo>
                    <a:pt x="0" y="257"/>
                  </a:lnTo>
                  <a:lnTo>
                    <a:pt x="0" y="0"/>
                  </a:lnTo>
                  <a:lnTo>
                    <a:pt x="70" y="0"/>
                  </a:lnTo>
                  <a:lnTo>
                    <a:pt x="70" y="257"/>
                  </a:lnTo>
                  <a:lnTo>
                    <a:pt x="70" y="257"/>
                  </a:lnTo>
                  <a:lnTo>
                    <a:pt x="70" y="257"/>
                  </a:lnTo>
                  <a:close/>
                </a:path>
              </a:pathLst>
            </a:custGeom>
            <a:solidFill>
              <a:srgbClr val="9696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201" name="Freeform 15"/>
            <p:cNvSpPr>
              <a:spLocks/>
            </p:cNvSpPr>
            <p:nvPr/>
          </p:nvSpPr>
          <p:spPr bwMode="auto">
            <a:xfrm>
              <a:off x="6229350" y="5511800"/>
              <a:ext cx="539750" cy="542925"/>
            </a:xfrm>
            <a:custGeom>
              <a:avLst/>
              <a:gdLst>
                <a:gd name="T0" fmla="*/ 97 w 97"/>
                <a:gd name="T1" fmla="*/ 48 h 97"/>
                <a:gd name="T2" fmla="*/ 97 w 97"/>
                <a:gd name="T3" fmla="*/ 48 h 97"/>
                <a:gd name="T4" fmla="*/ 48 w 97"/>
                <a:gd name="T5" fmla="*/ 97 h 97"/>
                <a:gd name="T6" fmla="*/ 0 w 97"/>
                <a:gd name="T7" fmla="*/ 48 h 97"/>
                <a:gd name="T8" fmla="*/ 48 w 97"/>
                <a:gd name="T9" fmla="*/ 0 h 97"/>
                <a:gd name="T10" fmla="*/ 97 w 97"/>
                <a:gd name="T11" fmla="*/ 48 h 97"/>
              </a:gdLst>
              <a:ahLst/>
              <a:cxnLst>
                <a:cxn ang="0">
                  <a:pos x="T0" y="T1"/>
                </a:cxn>
                <a:cxn ang="0">
                  <a:pos x="T2" y="T3"/>
                </a:cxn>
                <a:cxn ang="0">
                  <a:pos x="T4" y="T5"/>
                </a:cxn>
                <a:cxn ang="0">
                  <a:pos x="T6" y="T7"/>
                </a:cxn>
                <a:cxn ang="0">
                  <a:pos x="T8" y="T9"/>
                </a:cxn>
                <a:cxn ang="0">
                  <a:pos x="T10" y="T11"/>
                </a:cxn>
              </a:cxnLst>
              <a:rect l="0" t="0" r="r" b="b"/>
              <a:pathLst>
                <a:path w="97" h="97">
                  <a:moveTo>
                    <a:pt x="97" y="48"/>
                  </a:moveTo>
                  <a:cubicBezTo>
                    <a:pt x="97" y="48"/>
                    <a:pt x="97" y="48"/>
                    <a:pt x="97" y="48"/>
                  </a:cubicBezTo>
                  <a:cubicBezTo>
                    <a:pt x="97" y="75"/>
                    <a:pt x="75" y="97"/>
                    <a:pt x="48" y="97"/>
                  </a:cubicBezTo>
                  <a:cubicBezTo>
                    <a:pt x="22" y="97"/>
                    <a:pt x="0" y="75"/>
                    <a:pt x="0" y="48"/>
                  </a:cubicBezTo>
                  <a:cubicBezTo>
                    <a:pt x="0" y="22"/>
                    <a:pt x="22" y="0"/>
                    <a:pt x="48" y="0"/>
                  </a:cubicBezTo>
                  <a:cubicBezTo>
                    <a:pt x="75" y="0"/>
                    <a:pt x="97" y="22"/>
                    <a:pt x="97" y="48"/>
                  </a:cubicBezTo>
                  <a:close/>
                </a:path>
              </a:pathLst>
            </a:custGeom>
            <a:solidFill>
              <a:srgbClr val="7FB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202" name="Freeform 16"/>
            <p:cNvSpPr>
              <a:spLocks/>
            </p:cNvSpPr>
            <p:nvPr/>
          </p:nvSpPr>
          <p:spPr bwMode="auto">
            <a:xfrm>
              <a:off x="6300788" y="5232400"/>
              <a:ext cx="395288" cy="396875"/>
            </a:xfrm>
            <a:custGeom>
              <a:avLst/>
              <a:gdLst>
                <a:gd name="T0" fmla="*/ 71 w 71"/>
                <a:gd name="T1" fmla="*/ 35 h 71"/>
                <a:gd name="T2" fmla="*/ 71 w 71"/>
                <a:gd name="T3" fmla="*/ 35 h 71"/>
                <a:gd name="T4" fmla="*/ 35 w 71"/>
                <a:gd name="T5" fmla="*/ 71 h 71"/>
                <a:gd name="T6" fmla="*/ 0 w 71"/>
                <a:gd name="T7" fmla="*/ 35 h 71"/>
                <a:gd name="T8" fmla="*/ 35 w 71"/>
                <a:gd name="T9" fmla="*/ 0 h 71"/>
                <a:gd name="T10" fmla="*/ 71 w 71"/>
                <a:gd name="T11" fmla="*/ 35 h 71"/>
              </a:gdLst>
              <a:ahLst/>
              <a:cxnLst>
                <a:cxn ang="0">
                  <a:pos x="T0" y="T1"/>
                </a:cxn>
                <a:cxn ang="0">
                  <a:pos x="T2" y="T3"/>
                </a:cxn>
                <a:cxn ang="0">
                  <a:pos x="T4" y="T5"/>
                </a:cxn>
                <a:cxn ang="0">
                  <a:pos x="T6" y="T7"/>
                </a:cxn>
                <a:cxn ang="0">
                  <a:pos x="T8" y="T9"/>
                </a:cxn>
                <a:cxn ang="0">
                  <a:pos x="T10" y="T11"/>
                </a:cxn>
              </a:cxnLst>
              <a:rect l="0" t="0" r="r" b="b"/>
              <a:pathLst>
                <a:path w="71" h="71">
                  <a:moveTo>
                    <a:pt x="71" y="35"/>
                  </a:moveTo>
                  <a:cubicBezTo>
                    <a:pt x="71" y="35"/>
                    <a:pt x="71" y="35"/>
                    <a:pt x="71" y="35"/>
                  </a:cubicBezTo>
                  <a:cubicBezTo>
                    <a:pt x="71" y="55"/>
                    <a:pt x="55" y="71"/>
                    <a:pt x="35" y="71"/>
                  </a:cubicBezTo>
                  <a:cubicBezTo>
                    <a:pt x="16" y="71"/>
                    <a:pt x="0" y="55"/>
                    <a:pt x="0" y="35"/>
                  </a:cubicBezTo>
                  <a:cubicBezTo>
                    <a:pt x="0" y="16"/>
                    <a:pt x="16" y="0"/>
                    <a:pt x="35" y="0"/>
                  </a:cubicBezTo>
                  <a:cubicBezTo>
                    <a:pt x="55" y="0"/>
                    <a:pt x="71" y="16"/>
                    <a:pt x="71" y="35"/>
                  </a:cubicBezTo>
                  <a:close/>
                </a:path>
              </a:pathLst>
            </a:custGeom>
            <a:solidFill>
              <a:srgbClr val="7FB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grpSp>
      <p:sp>
        <p:nvSpPr>
          <p:cNvPr id="164" name="Rectangle 21"/>
          <p:cNvSpPr/>
          <p:nvPr userDrawn="1"/>
        </p:nvSpPr>
        <p:spPr>
          <a:xfrm>
            <a:off x="6614752" y="2627475"/>
            <a:ext cx="1773340" cy="3460972"/>
          </a:xfrm>
          <a:custGeom>
            <a:avLst/>
            <a:gdLst>
              <a:gd name="connsiteX0" fmla="*/ 1308929 w 1538514"/>
              <a:gd name="connsiteY0" fmla="*/ 1112066 h 1493713"/>
              <a:gd name="connsiteX1" fmla="*/ 1538514 w 1538514"/>
              <a:gd name="connsiteY1" fmla="*/ 1112066 h 1493713"/>
              <a:gd name="connsiteX2" fmla="*/ 1538514 w 1538514"/>
              <a:gd name="connsiteY2" fmla="*/ 1493713 h 1493713"/>
              <a:gd name="connsiteX3" fmla="*/ 1308929 w 1538514"/>
              <a:gd name="connsiteY3" fmla="*/ 1493713 h 1493713"/>
              <a:gd name="connsiteX4" fmla="*/ 1308929 w 1538514"/>
              <a:gd name="connsiteY4" fmla="*/ 1112066 h 1493713"/>
              <a:gd name="connsiteX5" fmla="*/ 0 w 1538514"/>
              <a:gd name="connsiteY5" fmla="*/ 1112066 h 1493713"/>
              <a:gd name="connsiteX6" fmla="*/ 229585 w 1538514"/>
              <a:gd name="connsiteY6" fmla="*/ 1112066 h 1493713"/>
              <a:gd name="connsiteX7" fmla="*/ 229585 w 1538514"/>
              <a:gd name="connsiteY7" fmla="*/ 1493713 h 1493713"/>
              <a:gd name="connsiteX8" fmla="*/ 0 w 1538514"/>
              <a:gd name="connsiteY8" fmla="*/ 1493713 h 1493713"/>
              <a:gd name="connsiteX9" fmla="*/ 0 w 1538514"/>
              <a:gd name="connsiteY9" fmla="*/ 1112066 h 1493713"/>
              <a:gd name="connsiteX10" fmla="*/ 1107301 w 1538514"/>
              <a:gd name="connsiteY10" fmla="*/ 1054797 h 1493713"/>
              <a:gd name="connsiteX11" fmla="*/ 1107301 w 1538514"/>
              <a:gd name="connsiteY11" fmla="*/ 1292922 h 1493713"/>
              <a:gd name="connsiteX12" fmla="*/ 1190645 w 1538514"/>
              <a:gd name="connsiteY12" fmla="*/ 1292922 h 1493713"/>
              <a:gd name="connsiteX13" fmla="*/ 1190645 w 1538514"/>
              <a:gd name="connsiteY13" fmla="*/ 1054797 h 1493713"/>
              <a:gd name="connsiteX14" fmla="*/ 1107301 w 1538514"/>
              <a:gd name="connsiteY14" fmla="*/ 1054797 h 1493713"/>
              <a:gd name="connsiteX15" fmla="*/ 955414 w 1538514"/>
              <a:gd name="connsiteY15" fmla="*/ 1054797 h 1493713"/>
              <a:gd name="connsiteX16" fmla="*/ 955414 w 1538514"/>
              <a:gd name="connsiteY16" fmla="*/ 1292922 h 1493713"/>
              <a:gd name="connsiteX17" fmla="*/ 1038758 w 1538514"/>
              <a:gd name="connsiteY17" fmla="*/ 1292922 h 1493713"/>
              <a:gd name="connsiteX18" fmla="*/ 1038758 w 1538514"/>
              <a:gd name="connsiteY18" fmla="*/ 1054797 h 1493713"/>
              <a:gd name="connsiteX19" fmla="*/ 955414 w 1538514"/>
              <a:gd name="connsiteY19" fmla="*/ 1054797 h 1493713"/>
              <a:gd name="connsiteX20" fmla="*/ 803528 w 1538514"/>
              <a:gd name="connsiteY20" fmla="*/ 1054797 h 1493713"/>
              <a:gd name="connsiteX21" fmla="*/ 803528 w 1538514"/>
              <a:gd name="connsiteY21" fmla="*/ 1292922 h 1493713"/>
              <a:gd name="connsiteX22" fmla="*/ 886872 w 1538514"/>
              <a:gd name="connsiteY22" fmla="*/ 1292922 h 1493713"/>
              <a:gd name="connsiteX23" fmla="*/ 886872 w 1538514"/>
              <a:gd name="connsiteY23" fmla="*/ 1054797 h 1493713"/>
              <a:gd name="connsiteX24" fmla="*/ 803528 w 1538514"/>
              <a:gd name="connsiteY24" fmla="*/ 1054797 h 1493713"/>
              <a:gd name="connsiteX25" fmla="*/ 651642 w 1538514"/>
              <a:gd name="connsiteY25" fmla="*/ 1054797 h 1493713"/>
              <a:gd name="connsiteX26" fmla="*/ 651642 w 1538514"/>
              <a:gd name="connsiteY26" fmla="*/ 1292922 h 1493713"/>
              <a:gd name="connsiteX27" fmla="*/ 734986 w 1538514"/>
              <a:gd name="connsiteY27" fmla="*/ 1292922 h 1493713"/>
              <a:gd name="connsiteX28" fmla="*/ 734986 w 1538514"/>
              <a:gd name="connsiteY28" fmla="*/ 1054797 h 1493713"/>
              <a:gd name="connsiteX29" fmla="*/ 651642 w 1538514"/>
              <a:gd name="connsiteY29" fmla="*/ 1054797 h 1493713"/>
              <a:gd name="connsiteX30" fmla="*/ 499756 w 1538514"/>
              <a:gd name="connsiteY30" fmla="*/ 1054797 h 1493713"/>
              <a:gd name="connsiteX31" fmla="*/ 499756 w 1538514"/>
              <a:gd name="connsiteY31" fmla="*/ 1292922 h 1493713"/>
              <a:gd name="connsiteX32" fmla="*/ 583100 w 1538514"/>
              <a:gd name="connsiteY32" fmla="*/ 1292922 h 1493713"/>
              <a:gd name="connsiteX33" fmla="*/ 583100 w 1538514"/>
              <a:gd name="connsiteY33" fmla="*/ 1054797 h 1493713"/>
              <a:gd name="connsiteX34" fmla="*/ 499756 w 1538514"/>
              <a:gd name="connsiteY34" fmla="*/ 1054797 h 1493713"/>
              <a:gd name="connsiteX35" fmla="*/ 347870 w 1538514"/>
              <a:gd name="connsiteY35" fmla="*/ 1054797 h 1493713"/>
              <a:gd name="connsiteX36" fmla="*/ 347870 w 1538514"/>
              <a:gd name="connsiteY36" fmla="*/ 1292922 h 1493713"/>
              <a:gd name="connsiteX37" fmla="*/ 431214 w 1538514"/>
              <a:gd name="connsiteY37" fmla="*/ 1292922 h 1493713"/>
              <a:gd name="connsiteX38" fmla="*/ 431214 w 1538514"/>
              <a:gd name="connsiteY38" fmla="*/ 1054797 h 1493713"/>
              <a:gd name="connsiteX39" fmla="*/ 347870 w 1538514"/>
              <a:gd name="connsiteY39" fmla="*/ 1054797 h 1493713"/>
              <a:gd name="connsiteX40" fmla="*/ 766840 w 1538514"/>
              <a:gd name="connsiteY40" fmla="*/ 775661 h 1493713"/>
              <a:gd name="connsiteX41" fmla="*/ 1121732 w 1538514"/>
              <a:gd name="connsiteY41" fmla="*/ 992676 h 1493713"/>
              <a:gd name="connsiteX42" fmla="*/ 1166727 w 1538514"/>
              <a:gd name="connsiteY42" fmla="*/ 1019636 h 1493713"/>
              <a:gd name="connsiteX43" fmla="*/ 1250788 w 1538514"/>
              <a:gd name="connsiteY43" fmla="*/ 1019636 h 1493713"/>
              <a:gd name="connsiteX44" fmla="*/ 1250788 w 1538514"/>
              <a:gd name="connsiteY44" fmla="*/ 1493713 h 1493713"/>
              <a:gd name="connsiteX45" fmla="*/ 287726 w 1538514"/>
              <a:gd name="connsiteY45" fmla="*/ 1493713 h 1493713"/>
              <a:gd name="connsiteX46" fmla="*/ 287726 w 1538514"/>
              <a:gd name="connsiteY46" fmla="*/ 1019636 h 1493713"/>
              <a:gd name="connsiteX47" fmla="*/ 371787 w 1538514"/>
              <a:gd name="connsiteY47" fmla="*/ 1019636 h 1493713"/>
              <a:gd name="connsiteX48" fmla="*/ 424881 w 1538514"/>
              <a:gd name="connsiteY48" fmla="*/ 986773 h 1493713"/>
              <a:gd name="connsiteX49" fmla="*/ 424881 w 1538514"/>
              <a:gd name="connsiteY49" fmla="*/ 984767 h 1493713"/>
              <a:gd name="connsiteX50" fmla="*/ 766840 w 1538514"/>
              <a:gd name="connsiteY50" fmla="*/ 775661 h 1493713"/>
              <a:gd name="connsiteX51" fmla="*/ 754302 w 1538514"/>
              <a:gd name="connsiteY51" fmla="*/ 0 h 1493713"/>
              <a:gd name="connsiteX52" fmla="*/ 784212 w 1538514"/>
              <a:gd name="connsiteY52" fmla="*/ 0 h 1493713"/>
              <a:gd name="connsiteX53" fmla="*/ 800564 w 1538514"/>
              <a:gd name="connsiteY53" fmla="*/ 16352 h 1493713"/>
              <a:gd name="connsiteX54" fmla="*/ 800564 w 1538514"/>
              <a:gd name="connsiteY54" fmla="*/ 95334 h 1493713"/>
              <a:gd name="connsiteX55" fmla="*/ 836343 w 1538514"/>
              <a:gd name="connsiteY55" fmla="*/ 95334 h 1493713"/>
              <a:gd name="connsiteX56" fmla="*/ 836343 w 1538514"/>
              <a:gd name="connsiteY56" fmla="*/ 219073 h 1493713"/>
              <a:gd name="connsiteX57" fmla="*/ 1025376 w 1538514"/>
              <a:gd name="connsiteY57" fmla="*/ 445674 h 1493713"/>
              <a:gd name="connsiteX58" fmla="*/ 1042075 w 1538514"/>
              <a:gd name="connsiteY58" fmla="*/ 445674 h 1493713"/>
              <a:gd name="connsiteX59" fmla="*/ 1042075 w 1538514"/>
              <a:gd name="connsiteY59" fmla="*/ 564194 h 1493713"/>
              <a:gd name="connsiteX60" fmla="*/ 1071891 w 1538514"/>
              <a:gd name="connsiteY60" fmla="*/ 564194 h 1493713"/>
              <a:gd name="connsiteX61" fmla="*/ 1071891 w 1538514"/>
              <a:gd name="connsiteY61" fmla="*/ 752036 h 1493713"/>
              <a:gd name="connsiteX62" fmla="*/ 1113634 w 1538514"/>
              <a:gd name="connsiteY62" fmla="*/ 752036 h 1493713"/>
              <a:gd name="connsiteX63" fmla="*/ 1113634 w 1538514"/>
              <a:gd name="connsiteY63" fmla="*/ 909130 h 1493713"/>
              <a:gd name="connsiteX64" fmla="*/ 1018520 w 1538514"/>
              <a:gd name="connsiteY64" fmla="*/ 850969 h 1493713"/>
              <a:gd name="connsiteX65" fmla="*/ 1018520 w 1538514"/>
              <a:gd name="connsiteY65" fmla="*/ 640460 h 1493713"/>
              <a:gd name="connsiteX66" fmla="*/ 935176 w 1538514"/>
              <a:gd name="connsiteY66" fmla="*/ 640460 h 1493713"/>
              <a:gd name="connsiteX67" fmla="*/ 935176 w 1538514"/>
              <a:gd name="connsiteY67" fmla="*/ 800004 h 1493713"/>
              <a:gd name="connsiteX68" fmla="*/ 880127 w 1538514"/>
              <a:gd name="connsiteY68" fmla="*/ 766342 h 1493713"/>
              <a:gd name="connsiteX69" fmla="*/ 880127 w 1538514"/>
              <a:gd name="connsiteY69" fmla="*/ 640461 h 1493713"/>
              <a:gd name="connsiteX70" fmla="*/ 796783 w 1538514"/>
              <a:gd name="connsiteY70" fmla="*/ 640461 h 1493713"/>
              <a:gd name="connsiteX71" fmla="*/ 796783 w 1538514"/>
              <a:gd name="connsiteY71" fmla="*/ 715377 h 1493713"/>
              <a:gd name="connsiteX72" fmla="*/ 766840 w 1538514"/>
              <a:gd name="connsiteY72" fmla="*/ 697067 h 1493713"/>
              <a:gd name="connsiteX73" fmla="*/ 741733 w 1538514"/>
              <a:gd name="connsiteY73" fmla="*/ 712420 h 1493713"/>
              <a:gd name="connsiteX74" fmla="*/ 741733 w 1538514"/>
              <a:gd name="connsiteY74" fmla="*/ 640461 h 1493713"/>
              <a:gd name="connsiteX75" fmla="*/ 658389 w 1538514"/>
              <a:gd name="connsiteY75" fmla="*/ 640461 h 1493713"/>
              <a:gd name="connsiteX76" fmla="*/ 658389 w 1538514"/>
              <a:gd name="connsiteY76" fmla="*/ 763384 h 1493713"/>
              <a:gd name="connsiteX77" fmla="*/ 603339 w 1538514"/>
              <a:gd name="connsiteY77" fmla="*/ 797047 h 1493713"/>
              <a:gd name="connsiteX78" fmla="*/ 603339 w 1538514"/>
              <a:gd name="connsiteY78" fmla="*/ 640461 h 1493713"/>
              <a:gd name="connsiteX79" fmla="*/ 519995 w 1538514"/>
              <a:gd name="connsiteY79" fmla="*/ 640461 h 1493713"/>
              <a:gd name="connsiteX80" fmla="*/ 519995 w 1538514"/>
              <a:gd name="connsiteY80" fmla="*/ 848012 h 1493713"/>
              <a:gd name="connsiteX81" fmla="*/ 424881 w 1538514"/>
              <a:gd name="connsiteY81" fmla="*/ 906173 h 1493713"/>
              <a:gd name="connsiteX82" fmla="*/ 424881 w 1538514"/>
              <a:gd name="connsiteY82" fmla="*/ 752036 h 1493713"/>
              <a:gd name="connsiteX83" fmla="*/ 466623 w 1538514"/>
              <a:gd name="connsiteY83" fmla="*/ 752036 h 1493713"/>
              <a:gd name="connsiteX84" fmla="*/ 466623 w 1538514"/>
              <a:gd name="connsiteY84" fmla="*/ 564194 h 1493713"/>
              <a:gd name="connsiteX85" fmla="*/ 496439 w 1538514"/>
              <a:gd name="connsiteY85" fmla="*/ 564194 h 1493713"/>
              <a:gd name="connsiteX86" fmla="*/ 496439 w 1538514"/>
              <a:gd name="connsiteY86" fmla="*/ 445674 h 1493713"/>
              <a:gd name="connsiteX87" fmla="*/ 513138 w 1538514"/>
              <a:gd name="connsiteY87" fmla="*/ 445674 h 1493713"/>
              <a:gd name="connsiteX88" fmla="*/ 702171 w 1538514"/>
              <a:gd name="connsiteY88" fmla="*/ 219073 h 1493713"/>
              <a:gd name="connsiteX89" fmla="*/ 702171 w 1538514"/>
              <a:gd name="connsiteY89" fmla="*/ 95334 h 1493713"/>
              <a:gd name="connsiteX90" fmla="*/ 737950 w 1538514"/>
              <a:gd name="connsiteY90" fmla="*/ 95334 h 1493713"/>
              <a:gd name="connsiteX91" fmla="*/ 737950 w 1538514"/>
              <a:gd name="connsiteY91" fmla="*/ 16352 h 1493713"/>
              <a:gd name="connsiteX92" fmla="*/ 754302 w 1538514"/>
              <a:gd name="connsiteY92" fmla="*/ 0 h 1493713"/>
              <a:gd name="connsiteX0" fmla="*/ 1308929 w 1538514"/>
              <a:gd name="connsiteY0" fmla="*/ 1112066 h 1493713"/>
              <a:gd name="connsiteX1" fmla="*/ 1538514 w 1538514"/>
              <a:gd name="connsiteY1" fmla="*/ 1112066 h 1493713"/>
              <a:gd name="connsiteX2" fmla="*/ 1538514 w 1538514"/>
              <a:gd name="connsiteY2" fmla="*/ 1493713 h 1493713"/>
              <a:gd name="connsiteX3" fmla="*/ 1308929 w 1538514"/>
              <a:gd name="connsiteY3" fmla="*/ 1493713 h 1493713"/>
              <a:gd name="connsiteX4" fmla="*/ 1308929 w 1538514"/>
              <a:gd name="connsiteY4" fmla="*/ 1112066 h 1493713"/>
              <a:gd name="connsiteX5" fmla="*/ 0 w 1538514"/>
              <a:gd name="connsiteY5" fmla="*/ 1112066 h 1493713"/>
              <a:gd name="connsiteX6" fmla="*/ 229585 w 1538514"/>
              <a:gd name="connsiteY6" fmla="*/ 1112066 h 1493713"/>
              <a:gd name="connsiteX7" fmla="*/ 229585 w 1538514"/>
              <a:gd name="connsiteY7" fmla="*/ 1493713 h 1493713"/>
              <a:gd name="connsiteX8" fmla="*/ 0 w 1538514"/>
              <a:gd name="connsiteY8" fmla="*/ 1493713 h 1493713"/>
              <a:gd name="connsiteX9" fmla="*/ 0 w 1538514"/>
              <a:gd name="connsiteY9" fmla="*/ 1112066 h 1493713"/>
              <a:gd name="connsiteX10" fmla="*/ 1107301 w 1538514"/>
              <a:gd name="connsiteY10" fmla="*/ 1054797 h 1493713"/>
              <a:gd name="connsiteX11" fmla="*/ 1107301 w 1538514"/>
              <a:gd name="connsiteY11" fmla="*/ 1292922 h 1493713"/>
              <a:gd name="connsiteX12" fmla="*/ 1190645 w 1538514"/>
              <a:gd name="connsiteY12" fmla="*/ 1292922 h 1493713"/>
              <a:gd name="connsiteX13" fmla="*/ 1190645 w 1538514"/>
              <a:gd name="connsiteY13" fmla="*/ 1054797 h 1493713"/>
              <a:gd name="connsiteX14" fmla="*/ 1107301 w 1538514"/>
              <a:gd name="connsiteY14" fmla="*/ 1054797 h 1493713"/>
              <a:gd name="connsiteX15" fmla="*/ 955414 w 1538514"/>
              <a:gd name="connsiteY15" fmla="*/ 1054797 h 1493713"/>
              <a:gd name="connsiteX16" fmla="*/ 955414 w 1538514"/>
              <a:gd name="connsiteY16" fmla="*/ 1292922 h 1493713"/>
              <a:gd name="connsiteX17" fmla="*/ 1038758 w 1538514"/>
              <a:gd name="connsiteY17" fmla="*/ 1292922 h 1493713"/>
              <a:gd name="connsiteX18" fmla="*/ 1038758 w 1538514"/>
              <a:gd name="connsiteY18" fmla="*/ 1054797 h 1493713"/>
              <a:gd name="connsiteX19" fmla="*/ 955414 w 1538514"/>
              <a:gd name="connsiteY19" fmla="*/ 1054797 h 1493713"/>
              <a:gd name="connsiteX20" fmla="*/ 803528 w 1538514"/>
              <a:gd name="connsiteY20" fmla="*/ 1054797 h 1493713"/>
              <a:gd name="connsiteX21" fmla="*/ 803528 w 1538514"/>
              <a:gd name="connsiteY21" fmla="*/ 1292922 h 1493713"/>
              <a:gd name="connsiteX22" fmla="*/ 886872 w 1538514"/>
              <a:gd name="connsiteY22" fmla="*/ 1292922 h 1493713"/>
              <a:gd name="connsiteX23" fmla="*/ 886872 w 1538514"/>
              <a:gd name="connsiteY23" fmla="*/ 1054797 h 1493713"/>
              <a:gd name="connsiteX24" fmla="*/ 803528 w 1538514"/>
              <a:gd name="connsiteY24" fmla="*/ 1054797 h 1493713"/>
              <a:gd name="connsiteX25" fmla="*/ 651642 w 1538514"/>
              <a:gd name="connsiteY25" fmla="*/ 1054797 h 1493713"/>
              <a:gd name="connsiteX26" fmla="*/ 651642 w 1538514"/>
              <a:gd name="connsiteY26" fmla="*/ 1292922 h 1493713"/>
              <a:gd name="connsiteX27" fmla="*/ 734986 w 1538514"/>
              <a:gd name="connsiteY27" fmla="*/ 1292922 h 1493713"/>
              <a:gd name="connsiteX28" fmla="*/ 734986 w 1538514"/>
              <a:gd name="connsiteY28" fmla="*/ 1054797 h 1493713"/>
              <a:gd name="connsiteX29" fmla="*/ 651642 w 1538514"/>
              <a:gd name="connsiteY29" fmla="*/ 1054797 h 1493713"/>
              <a:gd name="connsiteX30" fmla="*/ 499756 w 1538514"/>
              <a:gd name="connsiteY30" fmla="*/ 1054797 h 1493713"/>
              <a:gd name="connsiteX31" fmla="*/ 499756 w 1538514"/>
              <a:gd name="connsiteY31" fmla="*/ 1292922 h 1493713"/>
              <a:gd name="connsiteX32" fmla="*/ 583100 w 1538514"/>
              <a:gd name="connsiteY32" fmla="*/ 1292922 h 1493713"/>
              <a:gd name="connsiteX33" fmla="*/ 583100 w 1538514"/>
              <a:gd name="connsiteY33" fmla="*/ 1054797 h 1493713"/>
              <a:gd name="connsiteX34" fmla="*/ 499756 w 1538514"/>
              <a:gd name="connsiteY34" fmla="*/ 1054797 h 1493713"/>
              <a:gd name="connsiteX35" fmla="*/ 347870 w 1538514"/>
              <a:gd name="connsiteY35" fmla="*/ 1054797 h 1493713"/>
              <a:gd name="connsiteX36" fmla="*/ 347870 w 1538514"/>
              <a:gd name="connsiteY36" fmla="*/ 1292922 h 1493713"/>
              <a:gd name="connsiteX37" fmla="*/ 431214 w 1538514"/>
              <a:gd name="connsiteY37" fmla="*/ 1292922 h 1493713"/>
              <a:gd name="connsiteX38" fmla="*/ 431214 w 1538514"/>
              <a:gd name="connsiteY38" fmla="*/ 1054797 h 1493713"/>
              <a:gd name="connsiteX39" fmla="*/ 347870 w 1538514"/>
              <a:gd name="connsiteY39" fmla="*/ 1054797 h 1493713"/>
              <a:gd name="connsiteX40" fmla="*/ 766840 w 1538514"/>
              <a:gd name="connsiteY40" fmla="*/ 775661 h 1493713"/>
              <a:gd name="connsiteX41" fmla="*/ 1121732 w 1538514"/>
              <a:gd name="connsiteY41" fmla="*/ 992676 h 1493713"/>
              <a:gd name="connsiteX42" fmla="*/ 1166727 w 1538514"/>
              <a:gd name="connsiteY42" fmla="*/ 1019636 h 1493713"/>
              <a:gd name="connsiteX43" fmla="*/ 1250788 w 1538514"/>
              <a:gd name="connsiteY43" fmla="*/ 1019636 h 1493713"/>
              <a:gd name="connsiteX44" fmla="*/ 1250788 w 1538514"/>
              <a:gd name="connsiteY44" fmla="*/ 1493713 h 1493713"/>
              <a:gd name="connsiteX45" fmla="*/ 287726 w 1538514"/>
              <a:gd name="connsiteY45" fmla="*/ 1493713 h 1493713"/>
              <a:gd name="connsiteX46" fmla="*/ 287726 w 1538514"/>
              <a:gd name="connsiteY46" fmla="*/ 1019636 h 1493713"/>
              <a:gd name="connsiteX47" fmla="*/ 371787 w 1538514"/>
              <a:gd name="connsiteY47" fmla="*/ 1019636 h 1493713"/>
              <a:gd name="connsiteX48" fmla="*/ 424881 w 1538514"/>
              <a:gd name="connsiteY48" fmla="*/ 986773 h 1493713"/>
              <a:gd name="connsiteX49" fmla="*/ 766840 w 1538514"/>
              <a:gd name="connsiteY49" fmla="*/ 775661 h 1493713"/>
              <a:gd name="connsiteX50" fmla="*/ 754302 w 1538514"/>
              <a:gd name="connsiteY50" fmla="*/ 0 h 1493713"/>
              <a:gd name="connsiteX51" fmla="*/ 784212 w 1538514"/>
              <a:gd name="connsiteY51" fmla="*/ 0 h 1493713"/>
              <a:gd name="connsiteX52" fmla="*/ 800564 w 1538514"/>
              <a:gd name="connsiteY52" fmla="*/ 16352 h 1493713"/>
              <a:gd name="connsiteX53" fmla="*/ 800564 w 1538514"/>
              <a:gd name="connsiteY53" fmla="*/ 95334 h 1493713"/>
              <a:gd name="connsiteX54" fmla="*/ 836343 w 1538514"/>
              <a:gd name="connsiteY54" fmla="*/ 95334 h 1493713"/>
              <a:gd name="connsiteX55" fmla="*/ 836343 w 1538514"/>
              <a:gd name="connsiteY55" fmla="*/ 219073 h 1493713"/>
              <a:gd name="connsiteX56" fmla="*/ 1025376 w 1538514"/>
              <a:gd name="connsiteY56" fmla="*/ 445674 h 1493713"/>
              <a:gd name="connsiteX57" fmla="*/ 1042075 w 1538514"/>
              <a:gd name="connsiteY57" fmla="*/ 445674 h 1493713"/>
              <a:gd name="connsiteX58" fmla="*/ 1042075 w 1538514"/>
              <a:gd name="connsiteY58" fmla="*/ 564194 h 1493713"/>
              <a:gd name="connsiteX59" fmla="*/ 1071891 w 1538514"/>
              <a:gd name="connsiteY59" fmla="*/ 564194 h 1493713"/>
              <a:gd name="connsiteX60" fmla="*/ 1071891 w 1538514"/>
              <a:gd name="connsiteY60" fmla="*/ 752036 h 1493713"/>
              <a:gd name="connsiteX61" fmla="*/ 1113634 w 1538514"/>
              <a:gd name="connsiteY61" fmla="*/ 752036 h 1493713"/>
              <a:gd name="connsiteX62" fmla="*/ 1113634 w 1538514"/>
              <a:gd name="connsiteY62" fmla="*/ 909130 h 1493713"/>
              <a:gd name="connsiteX63" fmla="*/ 1018520 w 1538514"/>
              <a:gd name="connsiteY63" fmla="*/ 850969 h 1493713"/>
              <a:gd name="connsiteX64" fmla="*/ 1018520 w 1538514"/>
              <a:gd name="connsiteY64" fmla="*/ 640460 h 1493713"/>
              <a:gd name="connsiteX65" fmla="*/ 935176 w 1538514"/>
              <a:gd name="connsiteY65" fmla="*/ 640460 h 1493713"/>
              <a:gd name="connsiteX66" fmla="*/ 935176 w 1538514"/>
              <a:gd name="connsiteY66" fmla="*/ 800004 h 1493713"/>
              <a:gd name="connsiteX67" fmla="*/ 880127 w 1538514"/>
              <a:gd name="connsiteY67" fmla="*/ 766342 h 1493713"/>
              <a:gd name="connsiteX68" fmla="*/ 880127 w 1538514"/>
              <a:gd name="connsiteY68" fmla="*/ 640461 h 1493713"/>
              <a:gd name="connsiteX69" fmla="*/ 796783 w 1538514"/>
              <a:gd name="connsiteY69" fmla="*/ 640461 h 1493713"/>
              <a:gd name="connsiteX70" fmla="*/ 796783 w 1538514"/>
              <a:gd name="connsiteY70" fmla="*/ 715377 h 1493713"/>
              <a:gd name="connsiteX71" fmla="*/ 766840 w 1538514"/>
              <a:gd name="connsiteY71" fmla="*/ 697067 h 1493713"/>
              <a:gd name="connsiteX72" fmla="*/ 741733 w 1538514"/>
              <a:gd name="connsiteY72" fmla="*/ 712420 h 1493713"/>
              <a:gd name="connsiteX73" fmla="*/ 741733 w 1538514"/>
              <a:gd name="connsiteY73" fmla="*/ 640461 h 1493713"/>
              <a:gd name="connsiteX74" fmla="*/ 658389 w 1538514"/>
              <a:gd name="connsiteY74" fmla="*/ 640461 h 1493713"/>
              <a:gd name="connsiteX75" fmla="*/ 658389 w 1538514"/>
              <a:gd name="connsiteY75" fmla="*/ 763384 h 1493713"/>
              <a:gd name="connsiteX76" fmla="*/ 603339 w 1538514"/>
              <a:gd name="connsiteY76" fmla="*/ 797047 h 1493713"/>
              <a:gd name="connsiteX77" fmla="*/ 603339 w 1538514"/>
              <a:gd name="connsiteY77" fmla="*/ 640461 h 1493713"/>
              <a:gd name="connsiteX78" fmla="*/ 519995 w 1538514"/>
              <a:gd name="connsiteY78" fmla="*/ 640461 h 1493713"/>
              <a:gd name="connsiteX79" fmla="*/ 519995 w 1538514"/>
              <a:gd name="connsiteY79" fmla="*/ 848012 h 1493713"/>
              <a:gd name="connsiteX80" fmla="*/ 424881 w 1538514"/>
              <a:gd name="connsiteY80" fmla="*/ 906173 h 1493713"/>
              <a:gd name="connsiteX81" fmla="*/ 424881 w 1538514"/>
              <a:gd name="connsiteY81" fmla="*/ 752036 h 1493713"/>
              <a:gd name="connsiteX82" fmla="*/ 466623 w 1538514"/>
              <a:gd name="connsiteY82" fmla="*/ 752036 h 1493713"/>
              <a:gd name="connsiteX83" fmla="*/ 466623 w 1538514"/>
              <a:gd name="connsiteY83" fmla="*/ 564194 h 1493713"/>
              <a:gd name="connsiteX84" fmla="*/ 496439 w 1538514"/>
              <a:gd name="connsiteY84" fmla="*/ 564194 h 1493713"/>
              <a:gd name="connsiteX85" fmla="*/ 496439 w 1538514"/>
              <a:gd name="connsiteY85" fmla="*/ 445674 h 1493713"/>
              <a:gd name="connsiteX86" fmla="*/ 513138 w 1538514"/>
              <a:gd name="connsiteY86" fmla="*/ 445674 h 1493713"/>
              <a:gd name="connsiteX87" fmla="*/ 702171 w 1538514"/>
              <a:gd name="connsiteY87" fmla="*/ 219073 h 1493713"/>
              <a:gd name="connsiteX88" fmla="*/ 702171 w 1538514"/>
              <a:gd name="connsiteY88" fmla="*/ 95334 h 1493713"/>
              <a:gd name="connsiteX89" fmla="*/ 737950 w 1538514"/>
              <a:gd name="connsiteY89" fmla="*/ 95334 h 1493713"/>
              <a:gd name="connsiteX90" fmla="*/ 737950 w 1538514"/>
              <a:gd name="connsiteY90" fmla="*/ 16352 h 1493713"/>
              <a:gd name="connsiteX91" fmla="*/ 754302 w 1538514"/>
              <a:gd name="connsiteY91" fmla="*/ 0 h 1493713"/>
              <a:gd name="connsiteX0" fmla="*/ 1308929 w 1538514"/>
              <a:gd name="connsiteY0" fmla="*/ 1112066 h 1493713"/>
              <a:gd name="connsiteX1" fmla="*/ 1538514 w 1538514"/>
              <a:gd name="connsiteY1" fmla="*/ 1112066 h 1493713"/>
              <a:gd name="connsiteX2" fmla="*/ 1538514 w 1538514"/>
              <a:gd name="connsiteY2" fmla="*/ 1493713 h 1493713"/>
              <a:gd name="connsiteX3" fmla="*/ 1308929 w 1538514"/>
              <a:gd name="connsiteY3" fmla="*/ 1493713 h 1493713"/>
              <a:gd name="connsiteX4" fmla="*/ 1308929 w 1538514"/>
              <a:gd name="connsiteY4" fmla="*/ 1112066 h 1493713"/>
              <a:gd name="connsiteX5" fmla="*/ 0 w 1538514"/>
              <a:gd name="connsiteY5" fmla="*/ 1112066 h 1493713"/>
              <a:gd name="connsiteX6" fmla="*/ 229585 w 1538514"/>
              <a:gd name="connsiteY6" fmla="*/ 1112066 h 1493713"/>
              <a:gd name="connsiteX7" fmla="*/ 229585 w 1538514"/>
              <a:gd name="connsiteY7" fmla="*/ 1493713 h 1493713"/>
              <a:gd name="connsiteX8" fmla="*/ 0 w 1538514"/>
              <a:gd name="connsiteY8" fmla="*/ 1493713 h 1493713"/>
              <a:gd name="connsiteX9" fmla="*/ 0 w 1538514"/>
              <a:gd name="connsiteY9" fmla="*/ 1112066 h 1493713"/>
              <a:gd name="connsiteX10" fmla="*/ 1107301 w 1538514"/>
              <a:gd name="connsiteY10" fmla="*/ 1054797 h 1493713"/>
              <a:gd name="connsiteX11" fmla="*/ 1107301 w 1538514"/>
              <a:gd name="connsiteY11" fmla="*/ 1292922 h 1493713"/>
              <a:gd name="connsiteX12" fmla="*/ 1190645 w 1538514"/>
              <a:gd name="connsiteY12" fmla="*/ 1292922 h 1493713"/>
              <a:gd name="connsiteX13" fmla="*/ 1190645 w 1538514"/>
              <a:gd name="connsiteY13" fmla="*/ 1054797 h 1493713"/>
              <a:gd name="connsiteX14" fmla="*/ 1107301 w 1538514"/>
              <a:gd name="connsiteY14" fmla="*/ 1054797 h 1493713"/>
              <a:gd name="connsiteX15" fmla="*/ 955414 w 1538514"/>
              <a:gd name="connsiteY15" fmla="*/ 1054797 h 1493713"/>
              <a:gd name="connsiteX16" fmla="*/ 955414 w 1538514"/>
              <a:gd name="connsiteY16" fmla="*/ 1292922 h 1493713"/>
              <a:gd name="connsiteX17" fmla="*/ 1038758 w 1538514"/>
              <a:gd name="connsiteY17" fmla="*/ 1292922 h 1493713"/>
              <a:gd name="connsiteX18" fmla="*/ 1038758 w 1538514"/>
              <a:gd name="connsiteY18" fmla="*/ 1054797 h 1493713"/>
              <a:gd name="connsiteX19" fmla="*/ 955414 w 1538514"/>
              <a:gd name="connsiteY19" fmla="*/ 1054797 h 1493713"/>
              <a:gd name="connsiteX20" fmla="*/ 803528 w 1538514"/>
              <a:gd name="connsiteY20" fmla="*/ 1054797 h 1493713"/>
              <a:gd name="connsiteX21" fmla="*/ 803528 w 1538514"/>
              <a:gd name="connsiteY21" fmla="*/ 1292922 h 1493713"/>
              <a:gd name="connsiteX22" fmla="*/ 886872 w 1538514"/>
              <a:gd name="connsiteY22" fmla="*/ 1292922 h 1493713"/>
              <a:gd name="connsiteX23" fmla="*/ 886872 w 1538514"/>
              <a:gd name="connsiteY23" fmla="*/ 1054797 h 1493713"/>
              <a:gd name="connsiteX24" fmla="*/ 803528 w 1538514"/>
              <a:gd name="connsiteY24" fmla="*/ 1054797 h 1493713"/>
              <a:gd name="connsiteX25" fmla="*/ 651642 w 1538514"/>
              <a:gd name="connsiteY25" fmla="*/ 1054797 h 1493713"/>
              <a:gd name="connsiteX26" fmla="*/ 651642 w 1538514"/>
              <a:gd name="connsiteY26" fmla="*/ 1292922 h 1493713"/>
              <a:gd name="connsiteX27" fmla="*/ 734986 w 1538514"/>
              <a:gd name="connsiteY27" fmla="*/ 1292922 h 1493713"/>
              <a:gd name="connsiteX28" fmla="*/ 734986 w 1538514"/>
              <a:gd name="connsiteY28" fmla="*/ 1054797 h 1493713"/>
              <a:gd name="connsiteX29" fmla="*/ 651642 w 1538514"/>
              <a:gd name="connsiteY29" fmla="*/ 1054797 h 1493713"/>
              <a:gd name="connsiteX30" fmla="*/ 499756 w 1538514"/>
              <a:gd name="connsiteY30" fmla="*/ 1054797 h 1493713"/>
              <a:gd name="connsiteX31" fmla="*/ 499756 w 1538514"/>
              <a:gd name="connsiteY31" fmla="*/ 1292922 h 1493713"/>
              <a:gd name="connsiteX32" fmla="*/ 583100 w 1538514"/>
              <a:gd name="connsiteY32" fmla="*/ 1292922 h 1493713"/>
              <a:gd name="connsiteX33" fmla="*/ 583100 w 1538514"/>
              <a:gd name="connsiteY33" fmla="*/ 1054797 h 1493713"/>
              <a:gd name="connsiteX34" fmla="*/ 499756 w 1538514"/>
              <a:gd name="connsiteY34" fmla="*/ 1054797 h 1493713"/>
              <a:gd name="connsiteX35" fmla="*/ 347870 w 1538514"/>
              <a:gd name="connsiteY35" fmla="*/ 1054797 h 1493713"/>
              <a:gd name="connsiteX36" fmla="*/ 347870 w 1538514"/>
              <a:gd name="connsiteY36" fmla="*/ 1292922 h 1493713"/>
              <a:gd name="connsiteX37" fmla="*/ 431214 w 1538514"/>
              <a:gd name="connsiteY37" fmla="*/ 1292922 h 1493713"/>
              <a:gd name="connsiteX38" fmla="*/ 431214 w 1538514"/>
              <a:gd name="connsiteY38" fmla="*/ 1054797 h 1493713"/>
              <a:gd name="connsiteX39" fmla="*/ 347870 w 1538514"/>
              <a:gd name="connsiteY39" fmla="*/ 1054797 h 1493713"/>
              <a:gd name="connsiteX40" fmla="*/ 766840 w 1538514"/>
              <a:gd name="connsiteY40" fmla="*/ 775661 h 1493713"/>
              <a:gd name="connsiteX41" fmla="*/ 1121732 w 1538514"/>
              <a:gd name="connsiteY41" fmla="*/ 992676 h 1493713"/>
              <a:gd name="connsiteX42" fmla="*/ 1166727 w 1538514"/>
              <a:gd name="connsiteY42" fmla="*/ 1019636 h 1493713"/>
              <a:gd name="connsiteX43" fmla="*/ 1250788 w 1538514"/>
              <a:gd name="connsiteY43" fmla="*/ 1019636 h 1493713"/>
              <a:gd name="connsiteX44" fmla="*/ 1250788 w 1538514"/>
              <a:gd name="connsiteY44" fmla="*/ 1493713 h 1493713"/>
              <a:gd name="connsiteX45" fmla="*/ 287726 w 1538514"/>
              <a:gd name="connsiteY45" fmla="*/ 1493713 h 1493713"/>
              <a:gd name="connsiteX46" fmla="*/ 287726 w 1538514"/>
              <a:gd name="connsiteY46" fmla="*/ 1019636 h 1493713"/>
              <a:gd name="connsiteX47" fmla="*/ 371787 w 1538514"/>
              <a:gd name="connsiteY47" fmla="*/ 1019636 h 1493713"/>
              <a:gd name="connsiteX48" fmla="*/ 766840 w 1538514"/>
              <a:gd name="connsiteY48" fmla="*/ 775661 h 1493713"/>
              <a:gd name="connsiteX49" fmla="*/ 754302 w 1538514"/>
              <a:gd name="connsiteY49" fmla="*/ 0 h 1493713"/>
              <a:gd name="connsiteX50" fmla="*/ 784212 w 1538514"/>
              <a:gd name="connsiteY50" fmla="*/ 0 h 1493713"/>
              <a:gd name="connsiteX51" fmla="*/ 800564 w 1538514"/>
              <a:gd name="connsiteY51" fmla="*/ 16352 h 1493713"/>
              <a:gd name="connsiteX52" fmla="*/ 800564 w 1538514"/>
              <a:gd name="connsiteY52" fmla="*/ 95334 h 1493713"/>
              <a:gd name="connsiteX53" fmla="*/ 836343 w 1538514"/>
              <a:gd name="connsiteY53" fmla="*/ 95334 h 1493713"/>
              <a:gd name="connsiteX54" fmla="*/ 836343 w 1538514"/>
              <a:gd name="connsiteY54" fmla="*/ 219073 h 1493713"/>
              <a:gd name="connsiteX55" fmla="*/ 1025376 w 1538514"/>
              <a:gd name="connsiteY55" fmla="*/ 445674 h 1493713"/>
              <a:gd name="connsiteX56" fmla="*/ 1042075 w 1538514"/>
              <a:gd name="connsiteY56" fmla="*/ 445674 h 1493713"/>
              <a:gd name="connsiteX57" fmla="*/ 1042075 w 1538514"/>
              <a:gd name="connsiteY57" fmla="*/ 564194 h 1493713"/>
              <a:gd name="connsiteX58" fmla="*/ 1071891 w 1538514"/>
              <a:gd name="connsiteY58" fmla="*/ 564194 h 1493713"/>
              <a:gd name="connsiteX59" fmla="*/ 1071891 w 1538514"/>
              <a:gd name="connsiteY59" fmla="*/ 752036 h 1493713"/>
              <a:gd name="connsiteX60" fmla="*/ 1113634 w 1538514"/>
              <a:gd name="connsiteY60" fmla="*/ 752036 h 1493713"/>
              <a:gd name="connsiteX61" fmla="*/ 1113634 w 1538514"/>
              <a:gd name="connsiteY61" fmla="*/ 909130 h 1493713"/>
              <a:gd name="connsiteX62" fmla="*/ 1018520 w 1538514"/>
              <a:gd name="connsiteY62" fmla="*/ 850969 h 1493713"/>
              <a:gd name="connsiteX63" fmla="*/ 1018520 w 1538514"/>
              <a:gd name="connsiteY63" fmla="*/ 640460 h 1493713"/>
              <a:gd name="connsiteX64" fmla="*/ 935176 w 1538514"/>
              <a:gd name="connsiteY64" fmla="*/ 640460 h 1493713"/>
              <a:gd name="connsiteX65" fmla="*/ 935176 w 1538514"/>
              <a:gd name="connsiteY65" fmla="*/ 800004 h 1493713"/>
              <a:gd name="connsiteX66" fmla="*/ 880127 w 1538514"/>
              <a:gd name="connsiteY66" fmla="*/ 766342 h 1493713"/>
              <a:gd name="connsiteX67" fmla="*/ 880127 w 1538514"/>
              <a:gd name="connsiteY67" fmla="*/ 640461 h 1493713"/>
              <a:gd name="connsiteX68" fmla="*/ 796783 w 1538514"/>
              <a:gd name="connsiteY68" fmla="*/ 640461 h 1493713"/>
              <a:gd name="connsiteX69" fmla="*/ 796783 w 1538514"/>
              <a:gd name="connsiteY69" fmla="*/ 715377 h 1493713"/>
              <a:gd name="connsiteX70" fmla="*/ 766840 w 1538514"/>
              <a:gd name="connsiteY70" fmla="*/ 697067 h 1493713"/>
              <a:gd name="connsiteX71" fmla="*/ 741733 w 1538514"/>
              <a:gd name="connsiteY71" fmla="*/ 712420 h 1493713"/>
              <a:gd name="connsiteX72" fmla="*/ 741733 w 1538514"/>
              <a:gd name="connsiteY72" fmla="*/ 640461 h 1493713"/>
              <a:gd name="connsiteX73" fmla="*/ 658389 w 1538514"/>
              <a:gd name="connsiteY73" fmla="*/ 640461 h 1493713"/>
              <a:gd name="connsiteX74" fmla="*/ 658389 w 1538514"/>
              <a:gd name="connsiteY74" fmla="*/ 763384 h 1493713"/>
              <a:gd name="connsiteX75" fmla="*/ 603339 w 1538514"/>
              <a:gd name="connsiteY75" fmla="*/ 797047 h 1493713"/>
              <a:gd name="connsiteX76" fmla="*/ 603339 w 1538514"/>
              <a:gd name="connsiteY76" fmla="*/ 640461 h 1493713"/>
              <a:gd name="connsiteX77" fmla="*/ 519995 w 1538514"/>
              <a:gd name="connsiteY77" fmla="*/ 640461 h 1493713"/>
              <a:gd name="connsiteX78" fmla="*/ 519995 w 1538514"/>
              <a:gd name="connsiteY78" fmla="*/ 848012 h 1493713"/>
              <a:gd name="connsiteX79" fmla="*/ 424881 w 1538514"/>
              <a:gd name="connsiteY79" fmla="*/ 906173 h 1493713"/>
              <a:gd name="connsiteX80" fmla="*/ 424881 w 1538514"/>
              <a:gd name="connsiteY80" fmla="*/ 752036 h 1493713"/>
              <a:gd name="connsiteX81" fmla="*/ 466623 w 1538514"/>
              <a:gd name="connsiteY81" fmla="*/ 752036 h 1493713"/>
              <a:gd name="connsiteX82" fmla="*/ 466623 w 1538514"/>
              <a:gd name="connsiteY82" fmla="*/ 564194 h 1493713"/>
              <a:gd name="connsiteX83" fmla="*/ 496439 w 1538514"/>
              <a:gd name="connsiteY83" fmla="*/ 564194 h 1493713"/>
              <a:gd name="connsiteX84" fmla="*/ 496439 w 1538514"/>
              <a:gd name="connsiteY84" fmla="*/ 445674 h 1493713"/>
              <a:gd name="connsiteX85" fmla="*/ 513138 w 1538514"/>
              <a:gd name="connsiteY85" fmla="*/ 445674 h 1493713"/>
              <a:gd name="connsiteX86" fmla="*/ 702171 w 1538514"/>
              <a:gd name="connsiteY86" fmla="*/ 219073 h 1493713"/>
              <a:gd name="connsiteX87" fmla="*/ 702171 w 1538514"/>
              <a:gd name="connsiteY87" fmla="*/ 95334 h 1493713"/>
              <a:gd name="connsiteX88" fmla="*/ 737950 w 1538514"/>
              <a:gd name="connsiteY88" fmla="*/ 95334 h 1493713"/>
              <a:gd name="connsiteX89" fmla="*/ 737950 w 1538514"/>
              <a:gd name="connsiteY89" fmla="*/ 16352 h 1493713"/>
              <a:gd name="connsiteX90" fmla="*/ 754302 w 1538514"/>
              <a:gd name="connsiteY90" fmla="*/ 0 h 1493713"/>
              <a:gd name="connsiteX0" fmla="*/ 1308929 w 1538514"/>
              <a:gd name="connsiteY0" fmla="*/ 1112066 h 1493713"/>
              <a:gd name="connsiteX1" fmla="*/ 1538514 w 1538514"/>
              <a:gd name="connsiteY1" fmla="*/ 1112066 h 1493713"/>
              <a:gd name="connsiteX2" fmla="*/ 1538514 w 1538514"/>
              <a:gd name="connsiteY2" fmla="*/ 1493713 h 1493713"/>
              <a:gd name="connsiteX3" fmla="*/ 1308929 w 1538514"/>
              <a:gd name="connsiteY3" fmla="*/ 1493713 h 1493713"/>
              <a:gd name="connsiteX4" fmla="*/ 1308929 w 1538514"/>
              <a:gd name="connsiteY4" fmla="*/ 1112066 h 1493713"/>
              <a:gd name="connsiteX5" fmla="*/ 0 w 1538514"/>
              <a:gd name="connsiteY5" fmla="*/ 1112066 h 1493713"/>
              <a:gd name="connsiteX6" fmla="*/ 229585 w 1538514"/>
              <a:gd name="connsiteY6" fmla="*/ 1112066 h 1493713"/>
              <a:gd name="connsiteX7" fmla="*/ 229585 w 1538514"/>
              <a:gd name="connsiteY7" fmla="*/ 1493713 h 1493713"/>
              <a:gd name="connsiteX8" fmla="*/ 0 w 1538514"/>
              <a:gd name="connsiteY8" fmla="*/ 1493713 h 1493713"/>
              <a:gd name="connsiteX9" fmla="*/ 0 w 1538514"/>
              <a:gd name="connsiteY9" fmla="*/ 1112066 h 1493713"/>
              <a:gd name="connsiteX10" fmla="*/ 1107301 w 1538514"/>
              <a:gd name="connsiteY10" fmla="*/ 1054797 h 1493713"/>
              <a:gd name="connsiteX11" fmla="*/ 1107301 w 1538514"/>
              <a:gd name="connsiteY11" fmla="*/ 1292922 h 1493713"/>
              <a:gd name="connsiteX12" fmla="*/ 1190645 w 1538514"/>
              <a:gd name="connsiteY12" fmla="*/ 1292922 h 1493713"/>
              <a:gd name="connsiteX13" fmla="*/ 1190645 w 1538514"/>
              <a:gd name="connsiteY13" fmla="*/ 1054797 h 1493713"/>
              <a:gd name="connsiteX14" fmla="*/ 1107301 w 1538514"/>
              <a:gd name="connsiteY14" fmla="*/ 1054797 h 1493713"/>
              <a:gd name="connsiteX15" fmla="*/ 955414 w 1538514"/>
              <a:gd name="connsiteY15" fmla="*/ 1054797 h 1493713"/>
              <a:gd name="connsiteX16" fmla="*/ 955414 w 1538514"/>
              <a:gd name="connsiteY16" fmla="*/ 1292922 h 1493713"/>
              <a:gd name="connsiteX17" fmla="*/ 1038758 w 1538514"/>
              <a:gd name="connsiteY17" fmla="*/ 1292922 h 1493713"/>
              <a:gd name="connsiteX18" fmla="*/ 1038758 w 1538514"/>
              <a:gd name="connsiteY18" fmla="*/ 1054797 h 1493713"/>
              <a:gd name="connsiteX19" fmla="*/ 955414 w 1538514"/>
              <a:gd name="connsiteY19" fmla="*/ 1054797 h 1493713"/>
              <a:gd name="connsiteX20" fmla="*/ 803528 w 1538514"/>
              <a:gd name="connsiteY20" fmla="*/ 1054797 h 1493713"/>
              <a:gd name="connsiteX21" fmla="*/ 803528 w 1538514"/>
              <a:gd name="connsiteY21" fmla="*/ 1292922 h 1493713"/>
              <a:gd name="connsiteX22" fmla="*/ 886872 w 1538514"/>
              <a:gd name="connsiteY22" fmla="*/ 1292922 h 1493713"/>
              <a:gd name="connsiteX23" fmla="*/ 886872 w 1538514"/>
              <a:gd name="connsiteY23" fmla="*/ 1054797 h 1493713"/>
              <a:gd name="connsiteX24" fmla="*/ 803528 w 1538514"/>
              <a:gd name="connsiteY24" fmla="*/ 1054797 h 1493713"/>
              <a:gd name="connsiteX25" fmla="*/ 651642 w 1538514"/>
              <a:gd name="connsiteY25" fmla="*/ 1054797 h 1493713"/>
              <a:gd name="connsiteX26" fmla="*/ 651642 w 1538514"/>
              <a:gd name="connsiteY26" fmla="*/ 1292922 h 1493713"/>
              <a:gd name="connsiteX27" fmla="*/ 734986 w 1538514"/>
              <a:gd name="connsiteY27" fmla="*/ 1292922 h 1493713"/>
              <a:gd name="connsiteX28" fmla="*/ 734986 w 1538514"/>
              <a:gd name="connsiteY28" fmla="*/ 1054797 h 1493713"/>
              <a:gd name="connsiteX29" fmla="*/ 651642 w 1538514"/>
              <a:gd name="connsiteY29" fmla="*/ 1054797 h 1493713"/>
              <a:gd name="connsiteX30" fmla="*/ 499756 w 1538514"/>
              <a:gd name="connsiteY30" fmla="*/ 1054797 h 1493713"/>
              <a:gd name="connsiteX31" fmla="*/ 499756 w 1538514"/>
              <a:gd name="connsiteY31" fmla="*/ 1292922 h 1493713"/>
              <a:gd name="connsiteX32" fmla="*/ 583100 w 1538514"/>
              <a:gd name="connsiteY32" fmla="*/ 1292922 h 1493713"/>
              <a:gd name="connsiteX33" fmla="*/ 583100 w 1538514"/>
              <a:gd name="connsiteY33" fmla="*/ 1054797 h 1493713"/>
              <a:gd name="connsiteX34" fmla="*/ 499756 w 1538514"/>
              <a:gd name="connsiteY34" fmla="*/ 1054797 h 1493713"/>
              <a:gd name="connsiteX35" fmla="*/ 347870 w 1538514"/>
              <a:gd name="connsiteY35" fmla="*/ 1054797 h 1493713"/>
              <a:gd name="connsiteX36" fmla="*/ 347870 w 1538514"/>
              <a:gd name="connsiteY36" fmla="*/ 1292922 h 1493713"/>
              <a:gd name="connsiteX37" fmla="*/ 431214 w 1538514"/>
              <a:gd name="connsiteY37" fmla="*/ 1292922 h 1493713"/>
              <a:gd name="connsiteX38" fmla="*/ 431214 w 1538514"/>
              <a:gd name="connsiteY38" fmla="*/ 1054797 h 1493713"/>
              <a:gd name="connsiteX39" fmla="*/ 347870 w 1538514"/>
              <a:gd name="connsiteY39" fmla="*/ 1054797 h 1493713"/>
              <a:gd name="connsiteX40" fmla="*/ 766840 w 1538514"/>
              <a:gd name="connsiteY40" fmla="*/ 775661 h 1493713"/>
              <a:gd name="connsiteX41" fmla="*/ 1166727 w 1538514"/>
              <a:gd name="connsiteY41" fmla="*/ 1019636 h 1493713"/>
              <a:gd name="connsiteX42" fmla="*/ 1250788 w 1538514"/>
              <a:gd name="connsiteY42" fmla="*/ 1019636 h 1493713"/>
              <a:gd name="connsiteX43" fmla="*/ 1250788 w 1538514"/>
              <a:gd name="connsiteY43" fmla="*/ 1493713 h 1493713"/>
              <a:gd name="connsiteX44" fmla="*/ 287726 w 1538514"/>
              <a:gd name="connsiteY44" fmla="*/ 1493713 h 1493713"/>
              <a:gd name="connsiteX45" fmla="*/ 287726 w 1538514"/>
              <a:gd name="connsiteY45" fmla="*/ 1019636 h 1493713"/>
              <a:gd name="connsiteX46" fmla="*/ 371787 w 1538514"/>
              <a:gd name="connsiteY46" fmla="*/ 1019636 h 1493713"/>
              <a:gd name="connsiteX47" fmla="*/ 766840 w 1538514"/>
              <a:gd name="connsiteY47" fmla="*/ 775661 h 1493713"/>
              <a:gd name="connsiteX48" fmla="*/ 754302 w 1538514"/>
              <a:gd name="connsiteY48" fmla="*/ 0 h 1493713"/>
              <a:gd name="connsiteX49" fmla="*/ 784212 w 1538514"/>
              <a:gd name="connsiteY49" fmla="*/ 0 h 1493713"/>
              <a:gd name="connsiteX50" fmla="*/ 800564 w 1538514"/>
              <a:gd name="connsiteY50" fmla="*/ 16352 h 1493713"/>
              <a:gd name="connsiteX51" fmla="*/ 800564 w 1538514"/>
              <a:gd name="connsiteY51" fmla="*/ 95334 h 1493713"/>
              <a:gd name="connsiteX52" fmla="*/ 836343 w 1538514"/>
              <a:gd name="connsiteY52" fmla="*/ 95334 h 1493713"/>
              <a:gd name="connsiteX53" fmla="*/ 836343 w 1538514"/>
              <a:gd name="connsiteY53" fmla="*/ 219073 h 1493713"/>
              <a:gd name="connsiteX54" fmla="*/ 1025376 w 1538514"/>
              <a:gd name="connsiteY54" fmla="*/ 445674 h 1493713"/>
              <a:gd name="connsiteX55" fmla="*/ 1042075 w 1538514"/>
              <a:gd name="connsiteY55" fmla="*/ 445674 h 1493713"/>
              <a:gd name="connsiteX56" fmla="*/ 1042075 w 1538514"/>
              <a:gd name="connsiteY56" fmla="*/ 564194 h 1493713"/>
              <a:gd name="connsiteX57" fmla="*/ 1071891 w 1538514"/>
              <a:gd name="connsiteY57" fmla="*/ 564194 h 1493713"/>
              <a:gd name="connsiteX58" fmla="*/ 1071891 w 1538514"/>
              <a:gd name="connsiteY58" fmla="*/ 752036 h 1493713"/>
              <a:gd name="connsiteX59" fmla="*/ 1113634 w 1538514"/>
              <a:gd name="connsiteY59" fmla="*/ 752036 h 1493713"/>
              <a:gd name="connsiteX60" fmla="*/ 1113634 w 1538514"/>
              <a:gd name="connsiteY60" fmla="*/ 909130 h 1493713"/>
              <a:gd name="connsiteX61" fmla="*/ 1018520 w 1538514"/>
              <a:gd name="connsiteY61" fmla="*/ 850969 h 1493713"/>
              <a:gd name="connsiteX62" fmla="*/ 1018520 w 1538514"/>
              <a:gd name="connsiteY62" fmla="*/ 640460 h 1493713"/>
              <a:gd name="connsiteX63" fmla="*/ 935176 w 1538514"/>
              <a:gd name="connsiteY63" fmla="*/ 640460 h 1493713"/>
              <a:gd name="connsiteX64" fmla="*/ 935176 w 1538514"/>
              <a:gd name="connsiteY64" fmla="*/ 800004 h 1493713"/>
              <a:gd name="connsiteX65" fmla="*/ 880127 w 1538514"/>
              <a:gd name="connsiteY65" fmla="*/ 766342 h 1493713"/>
              <a:gd name="connsiteX66" fmla="*/ 880127 w 1538514"/>
              <a:gd name="connsiteY66" fmla="*/ 640461 h 1493713"/>
              <a:gd name="connsiteX67" fmla="*/ 796783 w 1538514"/>
              <a:gd name="connsiteY67" fmla="*/ 640461 h 1493713"/>
              <a:gd name="connsiteX68" fmla="*/ 796783 w 1538514"/>
              <a:gd name="connsiteY68" fmla="*/ 715377 h 1493713"/>
              <a:gd name="connsiteX69" fmla="*/ 766840 w 1538514"/>
              <a:gd name="connsiteY69" fmla="*/ 697067 h 1493713"/>
              <a:gd name="connsiteX70" fmla="*/ 741733 w 1538514"/>
              <a:gd name="connsiteY70" fmla="*/ 712420 h 1493713"/>
              <a:gd name="connsiteX71" fmla="*/ 741733 w 1538514"/>
              <a:gd name="connsiteY71" fmla="*/ 640461 h 1493713"/>
              <a:gd name="connsiteX72" fmla="*/ 658389 w 1538514"/>
              <a:gd name="connsiteY72" fmla="*/ 640461 h 1493713"/>
              <a:gd name="connsiteX73" fmla="*/ 658389 w 1538514"/>
              <a:gd name="connsiteY73" fmla="*/ 763384 h 1493713"/>
              <a:gd name="connsiteX74" fmla="*/ 603339 w 1538514"/>
              <a:gd name="connsiteY74" fmla="*/ 797047 h 1493713"/>
              <a:gd name="connsiteX75" fmla="*/ 603339 w 1538514"/>
              <a:gd name="connsiteY75" fmla="*/ 640461 h 1493713"/>
              <a:gd name="connsiteX76" fmla="*/ 519995 w 1538514"/>
              <a:gd name="connsiteY76" fmla="*/ 640461 h 1493713"/>
              <a:gd name="connsiteX77" fmla="*/ 519995 w 1538514"/>
              <a:gd name="connsiteY77" fmla="*/ 848012 h 1493713"/>
              <a:gd name="connsiteX78" fmla="*/ 424881 w 1538514"/>
              <a:gd name="connsiteY78" fmla="*/ 906173 h 1493713"/>
              <a:gd name="connsiteX79" fmla="*/ 424881 w 1538514"/>
              <a:gd name="connsiteY79" fmla="*/ 752036 h 1493713"/>
              <a:gd name="connsiteX80" fmla="*/ 466623 w 1538514"/>
              <a:gd name="connsiteY80" fmla="*/ 752036 h 1493713"/>
              <a:gd name="connsiteX81" fmla="*/ 466623 w 1538514"/>
              <a:gd name="connsiteY81" fmla="*/ 564194 h 1493713"/>
              <a:gd name="connsiteX82" fmla="*/ 496439 w 1538514"/>
              <a:gd name="connsiteY82" fmla="*/ 564194 h 1493713"/>
              <a:gd name="connsiteX83" fmla="*/ 496439 w 1538514"/>
              <a:gd name="connsiteY83" fmla="*/ 445674 h 1493713"/>
              <a:gd name="connsiteX84" fmla="*/ 513138 w 1538514"/>
              <a:gd name="connsiteY84" fmla="*/ 445674 h 1493713"/>
              <a:gd name="connsiteX85" fmla="*/ 702171 w 1538514"/>
              <a:gd name="connsiteY85" fmla="*/ 219073 h 1493713"/>
              <a:gd name="connsiteX86" fmla="*/ 702171 w 1538514"/>
              <a:gd name="connsiteY86" fmla="*/ 95334 h 1493713"/>
              <a:gd name="connsiteX87" fmla="*/ 737950 w 1538514"/>
              <a:gd name="connsiteY87" fmla="*/ 95334 h 1493713"/>
              <a:gd name="connsiteX88" fmla="*/ 737950 w 1538514"/>
              <a:gd name="connsiteY88" fmla="*/ 16352 h 1493713"/>
              <a:gd name="connsiteX89" fmla="*/ 754302 w 1538514"/>
              <a:gd name="connsiteY89" fmla="*/ 0 h 1493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1538514" h="1493713">
                <a:moveTo>
                  <a:pt x="1308929" y="1112066"/>
                </a:moveTo>
                <a:lnTo>
                  <a:pt x="1538514" y="1112066"/>
                </a:lnTo>
                <a:lnTo>
                  <a:pt x="1538514" y="1493713"/>
                </a:lnTo>
                <a:lnTo>
                  <a:pt x="1308929" y="1493713"/>
                </a:lnTo>
                <a:lnTo>
                  <a:pt x="1308929" y="1112066"/>
                </a:lnTo>
                <a:close/>
                <a:moveTo>
                  <a:pt x="0" y="1112066"/>
                </a:moveTo>
                <a:lnTo>
                  <a:pt x="229585" y="1112066"/>
                </a:lnTo>
                <a:lnTo>
                  <a:pt x="229585" y="1493713"/>
                </a:lnTo>
                <a:lnTo>
                  <a:pt x="0" y="1493713"/>
                </a:lnTo>
                <a:lnTo>
                  <a:pt x="0" y="1112066"/>
                </a:lnTo>
                <a:close/>
                <a:moveTo>
                  <a:pt x="1107301" y="1054797"/>
                </a:moveTo>
                <a:lnTo>
                  <a:pt x="1107301" y="1292922"/>
                </a:lnTo>
                <a:lnTo>
                  <a:pt x="1190645" y="1292922"/>
                </a:lnTo>
                <a:lnTo>
                  <a:pt x="1190645" y="1054797"/>
                </a:lnTo>
                <a:lnTo>
                  <a:pt x="1107301" y="1054797"/>
                </a:lnTo>
                <a:close/>
                <a:moveTo>
                  <a:pt x="955414" y="1054797"/>
                </a:moveTo>
                <a:lnTo>
                  <a:pt x="955414" y="1292922"/>
                </a:lnTo>
                <a:lnTo>
                  <a:pt x="1038758" y="1292922"/>
                </a:lnTo>
                <a:lnTo>
                  <a:pt x="1038758" y="1054797"/>
                </a:lnTo>
                <a:lnTo>
                  <a:pt x="955414" y="1054797"/>
                </a:lnTo>
                <a:close/>
                <a:moveTo>
                  <a:pt x="803528" y="1054797"/>
                </a:moveTo>
                <a:lnTo>
                  <a:pt x="803528" y="1292922"/>
                </a:lnTo>
                <a:lnTo>
                  <a:pt x="886872" y="1292922"/>
                </a:lnTo>
                <a:lnTo>
                  <a:pt x="886872" y="1054797"/>
                </a:lnTo>
                <a:lnTo>
                  <a:pt x="803528" y="1054797"/>
                </a:lnTo>
                <a:close/>
                <a:moveTo>
                  <a:pt x="651642" y="1054797"/>
                </a:moveTo>
                <a:lnTo>
                  <a:pt x="651642" y="1292922"/>
                </a:lnTo>
                <a:lnTo>
                  <a:pt x="734986" y="1292922"/>
                </a:lnTo>
                <a:lnTo>
                  <a:pt x="734986" y="1054797"/>
                </a:lnTo>
                <a:lnTo>
                  <a:pt x="651642" y="1054797"/>
                </a:lnTo>
                <a:close/>
                <a:moveTo>
                  <a:pt x="499756" y="1054797"/>
                </a:moveTo>
                <a:lnTo>
                  <a:pt x="499756" y="1292922"/>
                </a:lnTo>
                <a:lnTo>
                  <a:pt x="583100" y="1292922"/>
                </a:lnTo>
                <a:lnTo>
                  <a:pt x="583100" y="1054797"/>
                </a:lnTo>
                <a:lnTo>
                  <a:pt x="499756" y="1054797"/>
                </a:lnTo>
                <a:close/>
                <a:moveTo>
                  <a:pt x="347870" y="1054797"/>
                </a:moveTo>
                <a:lnTo>
                  <a:pt x="347870" y="1292922"/>
                </a:lnTo>
                <a:lnTo>
                  <a:pt x="431214" y="1292922"/>
                </a:lnTo>
                <a:lnTo>
                  <a:pt x="431214" y="1054797"/>
                </a:lnTo>
                <a:lnTo>
                  <a:pt x="347870" y="1054797"/>
                </a:lnTo>
                <a:close/>
                <a:moveTo>
                  <a:pt x="766840" y="775661"/>
                </a:moveTo>
                <a:lnTo>
                  <a:pt x="1166727" y="1019636"/>
                </a:lnTo>
                <a:lnTo>
                  <a:pt x="1250788" y="1019636"/>
                </a:lnTo>
                <a:lnTo>
                  <a:pt x="1250788" y="1493713"/>
                </a:lnTo>
                <a:lnTo>
                  <a:pt x="287726" y="1493713"/>
                </a:lnTo>
                <a:lnTo>
                  <a:pt x="287726" y="1019636"/>
                </a:lnTo>
                <a:lnTo>
                  <a:pt x="371787" y="1019636"/>
                </a:lnTo>
                <a:lnTo>
                  <a:pt x="766840" y="775661"/>
                </a:lnTo>
                <a:close/>
                <a:moveTo>
                  <a:pt x="754302" y="0"/>
                </a:moveTo>
                <a:lnTo>
                  <a:pt x="784212" y="0"/>
                </a:lnTo>
                <a:cubicBezTo>
                  <a:pt x="793243" y="0"/>
                  <a:pt x="800564" y="7321"/>
                  <a:pt x="800564" y="16352"/>
                </a:cubicBezTo>
                <a:lnTo>
                  <a:pt x="800564" y="95334"/>
                </a:lnTo>
                <a:lnTo>
                  <a:pt x="836343" y="95334"/>
                </a:lnTo>
                <a:lnTo>
                  <a:pt x="836343" y="219073"/>
                </a:lnTo>
                <a:cubicBezTo>
                  <a:pt x="943289" y="239580"/>
                  <a:pt x="1024217" y="333044"/>
                  <a:pt x="1025376" y="445674"/>
                </a:cubicBezTo>
                <a:lnTo>
                  <a:pt x="1042075" y="445674"/>
                </a:lnTo>
                <a:lnTo>
                  <a:pt x="1042075" y="564194"/>
                </a:lnTo>
                <a:lnTo>
                  <a:pt x="1071891" y="564194"/>
                </a:lnTo>
                <a:lnTo>
                  <a:pt x="1071891" y="752036"/>
                </a:lnTo>
                <a:lnTo>
                  <a:pt x="1113634" y="752036"/>
                </a:lnTo>
                <a:lnTo>
                  <a:pt x="1113634" y="909130"/>
                </a:lnTo>
                <a:lnTo>
                  <a:pt x="1018520" y="850969"/>
                </a:lnTo>
                <a:lnTo>
                  <a:pt x="1018520" y="640460"/>
                </a:lnTo>
                <a:lnTo>
                  <a:pt x="935176" y="640460"/>
                </a:lnTo>
                <a:lnTo>
                  <a:pt x="935176" y="800004"/>
                </a:lnTo>
                <a:lnTo>
                  <a:pt x="880127" y="766342"/>
                </a:lnTo>
                <a:lnTo>
                  <a:pt x="880127" y="640461"/>
                </a:lnTo>
                <a:lnTo>
                  <a:pt x="796783" y="640461"/>
                </a:lnTo>
                <a:lnTo>
                  <a:pt x="796783" y="715377"/>
                </a:lnTo>
                <a:lnTo>
                  <a:pt x="766840" y="697067"/>
                </a:lnTo>
                <a:lnTo>
                  <a:pt x="741733" y="712420"/>
                </a:lnTo>
                <a:lnTo>
                  <a:pt x="741733" y="640461"/>
                </a:lnTo>
                <a:lnTo>
                  <a:pt x="658389" y="640461"/>
                </a:lnTo>
                <a:lnTo>
                  <a:pt x="658389" y="763384"/>
                </a:lnTo>
                <a:lnTo>
                  <a:pt x="603339" y="797047"/>
                </a:lnTo>
                <a:lnTo>
                  <a:pt x="603339" y="640461"/>
                </a:lnTo>
                <a:lnTo>
                  <a:pt x="519995" y="640461"/>
                </a:lnTo>
                <a:lnTo>
                  <a:pt x="519995" y="848012"/>
                </a:lnTo>
                <a:lnTo>
                  <a:pt x="424881" y="906173"/>
                </a:lnTo>
                <a:lnTo>
                  <a:pt x="424881" y="752036"/>
                </a:lnTo>
                <a:lnTo>
                  <a:pt x="466623" y="752036"/>
                </a:lnTo>
                <a:lnTo>
                  <a:pt x="466623" y="564194"/>
                </a:lnTo>
                <a:lnTo>
                  <a:pt x="496439" y="564194"/>
                </a:lnTo>
                <a:lnTo>
                  <a:pt x="496439" y="445674"/>
                </a:lnTo>
                <a:lnTo>
                  <a:pt x="513138" y="445674"/>
                </a:lnTo>
                <a:cubicBezTo>
                  <a:pt x="514297" y="333044"/>
                  <a:pt x="595225" y="239580"/>
                  <a:pt x="702171" y="219073"/>
                </a:cubicBezTo>
                <a:lnTo>
                  <a:pt x="702171" y="95334"/>
                </a:lnTo>
                <a:lnTo>
                  <a:pt x="737950" y="95334"/>
                </a:lnTo>
                <a:lnTo>
                  <a:pt x="737950" y="16352"/>
                </a:lnTo>
                <a:cubicBezTo>
                  <a:pt x="737950" y="7321"/>
                  <a:pt x="745271" y="0"/>
                  <a:pt x="754302"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74" tIns="68574" rIns="68574" bIns="68574" numCol="1" spcCol="0" rtlCol="0" fromWordArt="0" anchor="b" anchorCtr="0" forceAA="0" compatLnSpc="1">
            <a:prstTxWarp prst="textNoShape">
              <a:avLst/>
            </a:prstTxWarp>
            <a:noAutofit/>
          </a:bodyPr>
          <a:lstStyle/>
          <a:p>
            <a:pPr algn="r"/>
            <a:endParaRPr lang="en-US" sz="900" dirty="0" err="1">
              <a:solidFill>
                <a:srgbClr val="FFFFFF"/>
              </a:solidFill>
            </a:endParaRPr>
          </a:p>
        </p:txBody>
      </p:sp>
      <p:grpSp>
        <p:nvGrpSpPr>
          <p:cNvPr id="165" name="Group 164"/>
          <p:cNvGrpSpPr/>
          <p:nvPr userDrawn="1"/>
        </p:nvGrpSpPr>
        <p:grpSpPr>
          <a:xfrm>
            <a:off x="8212436" y="5461051"/>
            <a:ext cx="364301" cy="941389"/>
            <a:chOff x="7916877" y="4953006"/>
            <a:chExt cx="485776" cy="941389"/>
          </a:xfrm>
        </p:grpSpPr>
        <p:sp>
          <p:nvSpPr>
            <p:cNvPr id="197" name="Rectangle 43"/>
            <p:cNvSpPr>
              <a:spLocks noChangeArrowheads="1"/>
            </p:cNvSpPr>
            <p:nvPr userDrawn="1"/>
          </p:nvSpPr>
          <p:spPr bwMode="auto">
            <a:xfrm>
              <a:off x="8113727" y="5524507"/>
              <a:ext cx="98425" cy="369888"/>
            </a:xfrm>
            <a:prstGeom prst="rect">
              <a:avLst/>
            </a:prstGeom>
            <a:solidFill>
              <a:srgbClr val="96969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198" name="Oval 44"/>
            <p:cNvSpPr>
              <a:spLocks noChangeArrowheads="1"/>
            </p:cNvSpPr>
            <p:nvPr userDrawn="1"/>
          </p:nvSpPr>
          <p:spPr bwMode="auto">
            <a:xfrm>
              <a:off x="7916877" y="5205419"/>
              <a:ext cx="485776" cy="485776"/>
            </a:xfrm>
            <a:prstGeom prst="ellipse">
              <a:avLst/>
            </a:prstGeom>
            <a:solidFill>
              <a:srgbClr val="00B0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199" name="Oval 45"/>
            <p:cNvSpPr>
              <a:spLocks noChangeArrowheads="1"/>
            </p:cNvSpPr>
            <p:nvPr userDrawn="1"/>
          </p:nvSpPr>
          <p:spPr bwMode="auto">
            <a:xfrm>
              <a:off x="7977202" y="4953006"/>
              <a:ext cx="357188" cy="357188"/>
            </a:xfrm>
            <a:prstGeom prst="ellipse">
              <a:avLst/>
            </a:prstGeom>
            <a:solidFill>
              <a:srgbClr val="00B0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grpSp>
      <p:sp>
        <p:nvSpPr>
          <p:cNvPr id="166" name="Freeform 11"/>
          <p:cNvSpPr>
            <a:spLocks/>
          </p:cNvSpPr>
          <p:nvPr userDrawn="1"/>
        </p:nvSpPr>
        <p:spPr bwMode="auto">
          <a:xfrm>
            <a:off x="5613330" y="3132141"/>
            <a:ext cx="2072705" cy="2762254"/>
          </a:xfrm>
          <a:custGeom>
            <a:avLst/>
            <a:gdLst>
              <a:gd name="T0" fmla="*/ 698 w 1741"/>
              <a:gd name="T1" fmla="*/ 182 h 1740"/>
              <a:gd name="T2" fmla="*/ 698 w 1741"/>
              <a:gd name="T3" fmla="*/ 0 h 1740"/>
              <a:gd name="T4" fmla="*/ 248 w 1741"/>
              <a:gd name="T5" fmla="*/ 0 h 1740"/>
              <a:gd name="T6" fmla="*/ 248 w 1741"/>
              <a:gd name="T7" fmla="*/ 182 h 1740"/>
              <a:gd name="T8" fmla="*/ 0 w 1741"/>
              <a:gd name="T9" fmla="*/ 182 h 1740"/>
              <a:gd name="T10" fmla="*/ 0 w 1741"/>
              <a:gd name="T11" fmla="*/ 228 h 1740"/>
              <a:gd name="T12" fmla="*/ 58 w 1741"/>
              <a:gd name="T13" fmla="*/ 228 h 1740"/>
              <a:gd name="T14" fmla="*/ 58 w 1741"/>
              <a:gd name="T15" fmla="*/ 1740 h 1740"/>
              <a:gd name="T16" fmla="*/ 1682 w 1741"/>
              <a:gd name="T17" fmla="*/ 1740 h 1740"/>
              <a:gd name="T18" fmla="*/ 1682 w 1741"/>
              <a:gd name="T19" fmla="*/ 228 h 1740"/>
              <a:gd name="T20" fmla="*/ 1741 w 1741"/>
              <a:gd name="T21" fmla="*/ 228 h 1740"/>
              <a:gd name="T22" fmla="*/ 1741 w 1741"/>
              <a:gd name="T23" fmla="*/ 182 h 1740"/>
              <a:gd name="T24" fmla="*/ 698 w 1741"/>
              <a:gd name="T25" fmla="*/ 182 h 17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41" h="1740">
                <a:moveTo>
                  <a:pt x="698" y="182"/>
                </a:moveTo>
                <a:lnTo>
                  <a:pt x="698" y="0"/>
                </a:lnTo>
                <a:lnTo>
                  <a:pt x="248" y="0"/>
                </a:lnTo>
                <a:lnTo>
                  <a:pt x="248" y="182"/>
                </a:lnTo>
                <a:lnTo>
                  <a:pt x="0" y="182"/>
                </a:lnTo>
                <a:lnTo>
                  <a:pt x="0" y="228"/>
                </a:lnTo>
                <a:lnTo>
                  <a:pt x="58" y="228"/>
                </a:lnTo>
                <a:lnTo>
                  <a:pt x="58" y="1740"/>
                </a:lnTo>
                <a:lnTo>
                  <a:pt x="1682" y="1740"/>
                </a:lnTo>
                <a:lnTo>
                  <a:pt x="1682" y="228"/>
                </a:lnTo>
                <a:lnTo>
                  <a:pt x="1741" y="228"/>
                </a:lnTo>
                <a:lnTo>
                  <a:pt x="1741" y="182"/>
                </a:lnTo>
                <a:lnTo>
                  <a:pt x="698" y="18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68574" tIns="34287" rIns="68574" bIns="34287" numCol="1" anchor="t" anchorCtr="0" compatLnSpc="1">
            <a:prstTxWarp prst="textNoShape">
              <a:avLst/>
            </a:prstTxWarp>
          </a:bodyPr>
          <a:lstStyle/>
          <a:p>
            <a:endParaRPr lang="en-US" sz="1350">
              <a:solidFill>
                <a:srgbClr val="000000"/>
              </a:solidFill>
            </a:endParaRPr>
          </a:p>
        </p:txBody>
      </p:sp>
      <p:sp>
        <p:nvSpPr>
          <p:cNvPr id="167" name="Freeform 12"/>
          <p:cNvSpPr>
            <a:spLocks/>
          </p:cNvSpPr>
          <p:nvPr userDrawn="1"/>
        </p:nvSpPr>
        <p:spPr bwMode="auto">
          <a:xfrm flipH="1">
            <a:off x="6065730" y="577850"/>
            <a:ext cx="1131000" cy="990602"/>
          </a:xfrm>
          <a:custGeom>
            <a:avLst/>
            <a:gdLst>
              <a:gd name="T0" fmla="*/ 206 w 245"/>
              <a:gd name="T1" fmla="*/ 71 h 161"/>
              <a:gd name="T2" fmla="*/ 206 w 245"/>
              <a:gd name="T3" fmla="*/ 67 h 161"/>
              <a:gd name="T4" fmla="*/ 139 w 245"/>
              <a:gd name="T5" fmla="*/ 0 h 161"/>
              <a:gd name="T6" fmla="*/ 82 w 245"/>
              <a:gd name="T7" fmla="*/ 30 h 161"/>
              <a:gd name="T8" fmla="*/ 64 w 245"/>
              <a:gd name="T9" fmla="*/ 25 h 161"/>
              <a:gd name="T10" fmla="*/ 42 w 245"/>
              <a:gd name="T11" fmla="*/ 32 h 161"/>
              <a:gd name="T12" fmla="*/ 25 w 245"/>
              <a:gd name="T13" fmla="*/ 63 h 161"/>
              <a:gd name="T14" fmla="*/ 0 w 245"/>
              <a:gd name="T15" fmla="*/ 108 h 161"/>
              <a:gd name="T16" fmla="*/ 48 w 245"/>
              <a:gd name="T17" fmla="*/ 161 h 161"/>
              <a:gd name="T18" fmla="*/ 54 w 245"/>
              <a:gd name="T19" fmla="*/ 161 h 161"/>
              <a:gd name="T20" fmla="*/ 59 w 245"/>
              <a:gd name="T21" fmla="*/ 161 h 161"/>
              <a:gd name="T22" fmla="*/ 169 w 245"/>
              <a:gd name="T23" fmla="*/ 161 h 161"/>
              <a:gd name="T24" fmla="*/ 171 w 245"/>
              <a:gd name="T25" fmla="*/ 161 h 161"/>
              <a:gd name="T26" fmla="*/ 174 w 245"/>
              <a:gd name="T27" fmla="*/ 161 h 161"/>
              <a:gd name="T28" fmla="*/ 182 w 245"/>
              <a:gd name="T29" fmla="*/ 161 h 161"/>
              <a:gd name="T30" fmla="*/ 200 w 245"/>
              <a:gd name="T31" fmla="*/ 161 h 161"/>
              <a:gd name="T32" fmla="*/ 245 w 245"/>
              <a:gd name="T33" fmla="*/ 116 h 161"/>
              <a:gd name="T34" fmla="*/ 206 w 245"/>
              <a:gd name="T35" fmla="*/ 71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45" h="161">
                <a:moveTo>
                  <a:pt x="206" y="71"/>
                </a:moveTo>
                <a:cubicBezTo>
                  <a:pt x="206" y="70"/>
                  <a:pt x="206" y="68"/>
                  <a:pt x="206" y="67"/>
                </a:cubicBezTo>
                <a:cubicBezTo>
                  <a:pt x="206" y="30"/>
                  <a:pt x="176" y="0"/>
                  <a:pt x="139" y="0"/>
                </a:cubicBezTo>
                <a:cubicBezTo>
                  <a:pt x="115" y="0"/>
                  <a:pt x="95" y="12"/>
                  <a:pt x="82" y="30"/>
                </a:cubicBezTo>
                <a:cubicBezTo>
                  <a:pt x="77" y="27"/>
                  <a:pt x="71" y="25"/>
                  <a:pt x="64" y="25"/>
                </a:cubicBezTo>
                <a:cubicBezTo>
                  <a:pt x="56" y="25"/>
                  <a:pt x="48" y="28"/>
                  <a:pt x="42" y="32"/>
                </a:cubicBezTo>
                <a:cubicBezTo>
                  <a:pt x="32" y="39"/>
                  <a:pt x="25" y="50"/>
                  <a:pt x="25" y="63"/>
                </a:cubicBezTo>
                <a:cubicBezTo>
                  <a:pt x="10" y="73"/>
                  <a:pt x="0" y="90"/>
                  <a:pt x="0" y="108"/>
                </a:cubicBezTo>
                <a:cubicBezTo>
                  <a:pt x="0" y="135"/>
                  <a:pt x="21" y="158"/>
                  <a:pt x="48" y="161"/>
                </a:cubicBezTo>
                <a:cubicBezTo>
                  <a:pt x="50" y="161"/>
                  <a:pt x="52" y="161"/>
                  <a:pt x="54" y="161"/>
                </a:cubicBezTo>
                <a:cubicBezTo>
                  <a:pt x="55" y="161"/>
                  <a:pt x="57" y="161"/>
                  <a:pt x="59" y="161"/>
                </a:cubicBezTo>
                <a:cubicBezTo>
                  <a:pt x="84" y="161"/>
                  <a:pt x="142" y="161"/>
                  <a:pt x="169" y="161"/>
                </a:cubicBezTo>
                <a:cubicBezTo>
                  <a:pt x="170" y="161"/>
                  <a:pt x="171" y="161"/>
                  <a:pt x="171" y="161"/>
                </a:cubicBezTo>
                <a:cubicBezTo>
                  <a:pt x="174" y="161"/>
                  <a:pt x="174" y="161"/>
                  <a:pt x="174" y="161"/>
                </a:cubicBezTo>
                <a:cubicBezTo>
                  <a:pt x="176" y="161"/>
                  <a:pt x="180" y="161"/>
                  <a:pt x="182" y="161"/>
                </a:cubicBezTo>
                <a:cubicBezTo>
                  <a:pt x="200" y="161"/>
                  <a:pt x="200" y="161"/>
                  <a:pt x="200" y="161"/>
                </a:cubicBezTo>
                <a:cubicBezTo>
                  <a:pt x="225" y="161"/>
                  <a:pt x="245" y="140"/>
                  <a:pt x="245" y="116"/>
                </a:cubicBezTo>
                <a:cubicBezTo>
                  <a:pt x="245" y="93"/>
                  <a:pt x="228" y="74"/>
                  <a:pt x="206" y="71"/>
                </a:cubicBezTo>
                <a:close/>
              </a:path>
            </a:pathLst>
          </a:custGeom>
          <a:solidFill>
            <a:schemeClr val="bg1">
              <a:lumMod val="95000"/>
            </a:schemeClr>
          </a:solidFill>
          <a:ln>
            <a:noFill/>
          </a:ln>
        </p:spPr>
        <p:txBody>
          <a:bodyPr vert="horz" wrap="square" lIns="68574" tIns="34287" rIns="68574" bIns="34287" numCol="1" anchor="t" anchorCtr="0" compatLnSpc="1">
            <a:prstTxWarp prst="textNoShape">
              <a:avLst/>
            </a:prstTxWarp>
          </a:bodyPr>
          <a:lstStyle/>
          <a:p>
            <a:endParaRPr lang="en-US" sz="1350">
              <a:solidFill>
                <a:srgbClr val="000000"/>
              </a:solidFill>
            </a:endParaRPr>
          </a:p>
        </p:txBody>
      </p:sp>
      <p:sp>
        <p:nvSpPr>
          <p:cNvPr id="168" name="Freeform 13"/>
          <p:cNvSpPr>
            <a:spLocks/>
          </p:cNvSpPr>
          <p:nvPr userDrawn="1"/>
        </p:nvSpPr>
        <p:spPr bwMode="auto">
          <a:xfrm>
            <a:off x="7344354" y="1322388"/>
            <a:ext cx="405969" cy="350838"/>
          </a:xfrm>
          <a:custGeom>
            <a:avLst/>
            <a:gdLst>
              <a:gd name="T0" fmla="*/ 74 w 88"/>
              <a:gd name="T1" fmla="*/ 25 h 57"/>
              <a:gd name="T2" fmla="*/ 74 w 88"/>
              <a:gd name="T3" fmla="*/ 24 h 57"/>
              <a:gd name="T4" fmla="*/ 50 w 88"/>
              <a:gd name="T5" fmla="*/ 0 h 57"/>
              <a:gd name="T6" fmla="*/ 29 w 88"/>
              <a:gd name="T7" fmla="*/ 10 h 57"/>
              <a:gd name="T8" fmla="*/ 23 w 88"/>
              <a:gd name="T9" fmla="*/ 9 h 57"/>
              <a:gd name="T10" fmla="*/ 15 w 88"/>
              <a:gd name="T11" fmla="*/ 11 h 57"/>
              <a:gd name="T12" fmla="*/ 9 w 88"/>
              <a:gd name="T13" fmla="*/ 22 h 57"/>
              <a:gd name="T14" fmla="*/ 0 w 88"/>
              <a:gd name="T15" fmla="*/ 38 h 57"/>
              <a:gd name="T16" fmla="*/ 17 w 88"/>
              <a:gd name="T17" fmla="*/ 57 h 57"/>
              <a:gd name="T18" fmla="*/ 19 w 88"/>
              <a:gd name="T19" fmla="*/ 57 h 57"/>
              <a:gd name="T20" fmla="*/ 21 w 88"/>
              <a:gd name="T21" fmla="*/ 57 h 57"/>
              <a:gd name="T22" fmla="*/ 61 w 88"/>
              <a:gd name="T23" fmla="*/ 57 h 57"/>
              <a:gd name="T24" fmla="*/ 61 w 88"/>
              <a:gd name="T25" fmla="*/ 57 h 57"/>
              <a:gd name="T26" fmla="*/ 62 w 88"/>
              <a:gd name="T27" fmla="*/ 57 h 57"/>
              <a:gd name="T28" fmla="*/ 65 w 88"/>
              <a:gd name="T29" fmla="*/ 57 h 57"/>
              <a:gd name="T30" fmla="*/ 72 w 88"/>
              <a:gd name="T31" fmla="*/ 57 h 57"/>
              <a:gd name="T32" fmla="*/ 88 w 88"/>
              <a:gd name="T33" fmla="*/ 41 h 57"/>
              <a:gd name="T34" fmla="*/ 74 w 88"/>
              <a:gd name="T35" fmla="*/ 2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8" h="57">
                <a:moveTo>
                  <a:pt x="74" y="25"/>
                </a:moveTo>
                <a:cubicBezTo>
                  <a:pt x="74" y="24"/>
                  <a:pt x="74" y="24"/>
                  <a:pt x="74" y="24"/>
                </a:cubicBezTo>
                <a:cubicBezTo>
                  <a:pt x="74" y="10"/>
                  <a:pt x="63" y="0"/>
                  <a:pt x="50" y="0"/>
                </a:cubicBezTo>
                <a:cubicBezTo>
                  <a:pt x="41" y="0"/>
                  <a:pt x="34" y="4"/>
                  <a:pt x="29" y="10"/>
                </a:cubicBezTo>
                <a:cubicBezTo>
                  <a:pt x="28" y="9"/>
                  <a:pt x="25" y="9"/>
                  <a:pt x="23" y="9"/>
                </a:cubicBezTo>
                <a:cubicBezTo>
                  <a:pt x="20" y="9"/>
                  <a:pt x="17" y="10"/>
                  <a:pt x="15" y="11"/>
                </a:cubicBezTo>
                <a:cubicBezTo>
                  <a:pt x="11" y="13"/>
                  <a:pt x="9" y="18"/>
                  <a:pt x="9" y="22"/>
                </a:cubicBezTo>
                <a:cubicBezTo>
                  <a:pt x="4" y="26"/>
                  <a:pt x="0" y="32"/>
                  <a:pt x="0" y="38"/>
                </a:cubicBezTo>
                <a:cubicBezTo>
                  <a:pt x="0" y="48"/>
                  <a:pt x="7" y="56"/>
                  <a:pt x="17" y="57"/>
                </a:cubicBezTo>
                <a:cubicBezTo>
                  <a:pt x="18" y="57"/>
                  <a:pt x="18" y="57"/>
                  <a:pt x="19" y="57"/>
                </a:cubicBezTo>
                <a:cubicBezTo>
                  <a:pt x="20" y="57"/>
                  <a:pt x="20" y="57"/>
                  <a:pt x="21" y="57"/>
                </a:cubicBezTo>
                <a:cubicBezTo>
                  <a:pt x="30" y="57"/>
                  <a:pt x="51" y="57"/>
                  <a:pt x="61" y="57"/>
                </a:cubicBezTo>
                <a:cubicBezTo>
                  <a:pt x="61" y="57"/>
                  <a:pt x="61" y="57"/>
                  <a:pt x="61" y="57"/>
                </a:cubicBezTo>
                <a:cubicBezTo>
                  <a:pt x="62" y="57"/>
                  <a:pt x="62" y="57"/>
                  <a:pt x="62" y="57"/>
                </a:cubicBezTo>
                <a:cubicBezTo>
                  <a:pt x="63" y="57"/>
                  <a:pt x="64" y="57"/>
                  <a:pt x="65" y="57"/>
                </a:cubicBezTo>
                <a:cubicBezTo>
                  <a:pt x="72" y="57"/>
                  <a:pt x="72" y="57"/>
                  <a:pt x="72" y="57"/>
                </a:cubicBezTo>
                <a:cubicBezTo>
                  <a:pt x="81" y="57"/>
                  <a:pt x="88" y="50"/>
                  <a:pt x="88" y="41"/>
                </a:cubicBezTo>
                <a:cubicBezTo>
                  <a:pt x="88" y="33"/>
                  <a:pt x="82" y="26"/>
                  <a:pt x="74" y="25"/>
                </a:cubicBezTo>
                <a:close/>
              </a:path>
            </a:pathLst>
          </a:custGeom>
          <a:solidFill>
            <a:srgbClr val="D2D2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74" tIns="34287" rIns="68574" bIns="34287" numCol="1" anchor="t" anchorCtr="0" compatLnSpc="1">
            <a:prstTxWarp prst="textNoShape">
              <a:avLst/>
            </a:prstTxWarp>
          </a:bodyPr>
          <a:lstStyle/>
          <a:p>
            <a:endParaRPr lang="en-US" sz="1350">
              <a:solidFill>
                <a:srgbClr val="000000"/>
              </a:solidFill>
            </a:endParaRPr>
          </a:p>
        </p:txBody>
      </p:sp>
      <p:sp>
        <p:nvSpPr>
          <p:cNvPr id="169" name="Freeform 14"/>
          <p:cNvSpPr>
            <a:spLocks/>
          </p:cNvSpPr>
          <p:nvPr userDrawn="1"/>
        </p:nvSpPr>
        <p:spPr bwMode="auto">
          <a:xfrm flipH="1">
            <a:off x="5539517" y="1501776"/>
            <a:ext cx="627407" cy="546101"/>
          </a:xfrm>
          <a:custGeom>
            <a:avLst/>
            <a:gdLst>
              <a:gd name="T0" fmla="*/ 114 w 136"/>
              <a:gd name="T1" fmla="*/ 39 h 89"/>
              <a:gd name="T2" fmla="*/ 114 w 136"/>
              <a:gd name="T3" fmla="*/ 37 h 89"/>
              <a:gd name="T4" fmla="*/ 76 w 136"/>
              <a:gd name="T5" fmla="*/ 0 h 89"/>
              <a:gd name="T6" fmla="*/ 45 w 136"/>
              <a:gd name="T7" fmla="*/ 16 h 89"/>
              <a:gd name="T8" fmla="*/ 35 w 136"/>
              <a:gd name="T9" fmla="*/ 14 h 89"/>
              <a:gd name="T10" fmla="*/ 23 w 136"/>
              <a:gd name="T11" fmla="*/ 17 h 89"/>
              <a:gd name="T12" fmla="*/ 13 w 136"/>
              <a:gd name="T13" fmla="*/ 35 h 89"/>
              <a:gd name="T14" fmla="*/ 0 w 136"/>
              <a:gd name="T15" fmla="*/ 60 h 89"/>
              <a:gd name="T16" fmla="*/ 26 w 136"/>
              <a:gd name="T17" fmla="*/ 89 h 89"/>
              <a:gd name="T18" fmla="*/ 29 w 136"/>
              <a:gd name="T19" fmla="*/ 89 h 89"/>
              <a:gd name="T20" fmla="*/ 32 w 136"/>
              <a:gd name="T21" fmla="*/ 89 h 89"/>
              <a:gd name="T22" fmla="*/ 93 w 136"/>
              <a:gd name="T23" fmla="*/ 89 h 89"/>
              <a:gd name="T24" fmla="*/ 95 w 136"/>
              <a:gd name="T25" fmla="*/ 89 h 89"/>
              <a:gd name="T26" fmla="*/ 96 w 136"/>
              <a:gd name="T27" fmla="*/ 89 h 89"/>
              <a:gd name="T28" fmla="*/ 101 w 136"/>
              <a:gd name="T29" fmla="*/ 89 h 89"/>
              <a:gd name="T30" fmla="*/ 110 w 136"/>
              <a:gd name="T31" fmla="*/ 89 h 89"/>
              <a:gd name="T32" fmla="*/ 136 w 136"/>
              <a:gd name="T33" fmla="*/ 64 h 89"/>
              <a:gd name="T34" fmla="*/ 114 w 136"/>
              <a:gd name="T35" fmla="*/ 39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36" h="89">
                <a:moveTo>
                  <a:pt x="114" y="39"/>
                </a:moveTo>
                <a:cubicBezTo>
                  <a:pt x="114" y="38"/>
                  <a:pt x="114" y="38"/>
                  <a:pt x="114" y="37"/>
                </a:cubicBezTo>
                <a:cubicBezTo>
                  <a:pt x="114" y="16"/>
                  <a:pt x="97" y="0"/>
                  <a:pt x="76" y="0"/>
                </a:cubicBezTo>
                <a:cubicBezTo>
                  <a:pt x="63" y="0"/>
                  <a:pt x="52" y="6"/>
                  <a:pt x="45" y="16"/>
                </a:cubicBezTo>
                <a:cubicBezTo>
                  <a:pt x="42" y="15"/>
                  <a:pt x="39" y="14"/>
                  <a:pt x="35" y="14"/>
                </a:cubicBezTo>
                <a:cubicBezTo>
                  <a:pt x="30" y="14"/>
                  <a:pt x="26" y="15"/>
                  <a:pt x="23" y="17"/>
                </a:cubicBezTo>
                <a:cubicBezTo>
                  <a:pt x="17" y="21"/>
                  <a:pt x="13" y="27"/>
                  <a:pt x="13" y="35"/>
                </a:cubicBezTo>
                <a:cubicBezTo>
                  <a:pt x="5" y="40"/>
                  <a:pt x="0" y="49"/>
                  <a:pt x="0" y="60"/>
                </a:cubicBezTo>
                <a:cubicBezTo>
                  <a:pt x="0" y="75"/>
                  <a:pt x="11" y="87"/>
                  <a:pt x="26" y="89"/>
                </a:cubicBezTo>
                <a:cubicBezTo>
                  <a:pt x="27" y="89"/>
                  <a:pt x="28" y="89"/>
                  <a:pt x="29" y="89"/>
                </a:cubicBezTo>
                <a:cubicBezTo>
                  <a:pt x="30" y="89"/>
                  <a:pt x="31" y="89"/>
                  <a:pt x="32" y="89"/>
                </a:cubicBezTo>
                <a:cubicBezTo>
                  <a:pt x="46" y="89"/>
                  <a:pt x="78" y="89"/>
                  <a:pt x="93" y="89"/>
                </a:cubicBezTo>
                <a:cubicBezTo>
                  <a:pt x="94" y="89"/>
                  <a:pt x="94" y="89"/>
                  <a:pt x="95" y="89"/>
                </a:cubicBezTo>
                <a:cubicBezTo>
                  <a:pt x="96" y="89"/>
                  <a:pt x="96" y="89"/>
                  <a:pt x="96" y="89"/>
                </a:cubicBezTo>
                <a:cubicBezTo>
                  <a:pt x="97" y="89"/>
                  <a:pt x="99" y="89"/>
                  <a:pt x="101" y="89"/>
                </a:cubicBezTo>
                <a:cubicBezTo>
                  <a:pt x="110" y="89"/>
                  <a:pt x="110" y="89"/>
                  <a:pt x="110" y="89"/>
                </a:cubicBezTo>
                <a:cubicBezTo>
                  <a:pt x="124" y="89"/>
                  <a:pt x="136" y="78"/>
                  <a:pt x="136" y="64"/>
                </a:cubicBezTo>
                <a:cubicBezTo>
                  <a:pt x="136" y="51"/>
                  <a:pt x="126" y="41"/>
                  <a:pt x="114" y="39"/>
                </a:cubicBezTo>
                <a:close/>
              </a:path>
            </a:pathLst>
          </a:custGeom>
          <a:solidFill>
            <a:schemeClr val="accent6">
              <a:lumMod val="20000"/>
              <a:lumOff val="80000"/>
            </a:schemeClr>
          </a:solidFill>
          <a:ln>
            <a:noFill/>
          </a:ln>
        </p:spPr>
        <p:txBody>
          <a:bodyPr vert="horz" wrap="square" lIns="68574" tIns="34287" rIns="68574" bIns="34287" numCol="1" anchor="t" anchorCtr="0" compatLnSpc="1">
            <a:prstTxWarp prst="textNoShape">
              <a:avLst/>
            </a:prstTxWarp>
          </a:bodyPr>
          <a:lstStyle/>
          <a:p>
            <a:endParaRPr lang="en-US" sz="1350">
              <a:solidFill>
                <a:srgbClr val="000000"/>
              </a:solidFill>
            </a:endParaRPr>
          </a:p>
        </p:txBody>
      </p:sp>
      <p:sp>
        <p:nvSpPr>
          <p:cNvPr id="170" name="Rectangle 16"/>
          <p:cNvSpPr>
            <a:spLocks noChangeArrowheads="1"/>
          </p:cNvSpPr>
          <p:nvPr userDrawn="1"/>
        </p:nvSpPr>
        <p:spPr bwMode="auto">
          <a:xfrm>
            <a:off x="6388362" y="2017714"/>
            <a:ext cx="1384582" cy="15319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68574" tIns="34287" rIns="68574" bIns="34287" numCol="1" anchor="t" anchorCtr="0" compatLnSpc="1">
            <a:prstTxWarp prst="textNoShape">
              <a:avLst/>
            </a:prstTxWarp>
          </a:bodyPr>
          <a:lstStyle/>
          <a:p>
            <a:endParaRPr lang="en-US" sz="1350">
              <a:solidFill>
                <a:srgbClr val="000000"/>
              </a:solidFill>
            </a:endParaRPr>
          </a:p>
        </p:txBody>
      </p:sp>
      <p:sp>
        <p:nvSpPr>
          <p:cNvPr id="171" name="Rectangle 20"/>
          <p:cNvSpPr>
            <a:spLocks noChangeArrowheads="1"/>
          </p:cNvSpPr>
          <p:nvPr userDrawn="1"/>
        </p:nvSpPr>
        <p:spPr bwMode="auto">
          <a:xfrm>
            <a:off x="6527653" y="2220915"/>
            <a:ext cx="1116714" cy="239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68574" tIns="34287" rIns="68574" bIns="34287" numCol="1" anchor="t" anchorCtr="0" compatLnSpc="1">
            <a:prstTxWarp prst="textNoShape">
              <a:avLst/>
            </a:prstTxWarp>
          </a:bodyPr>
          <a:lstStyle/>
          <a:p>
            <a:endParaRPr lang="en-US" sz="1350">
              <a:solidFill>
                <a:srgbClr val="000000"/>
              </a:solidFill>
            </a:endParaRPr>
          </a:p>
        </p:txBody>
      </p:sp>
      <p:sp>
        <p:nvSpPr>
          <p:cNvPr id="172" name="Rectangle 22"/>
          <p:cNvSpPr>
            <a:spLocks noChangeArrowheads="1"/>
          </p:cNvSpPr>
          <p:nvPr userDrawn="1"/>
        </p:nvSpPr>
        <p:spPr bwMode="auto">
          <a:xfrm>
            <a:off x="6527653" y="2640016"/>
            <a:ext cx="1116714" cy="239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68574" tIns="34287" rIns="68574" bIns="34287" numCol="1" anchor="t" anchorCtr="0" compatLnSpc="1">
            <a:prstTxWarp prst="textNoShape">
              <a:avLst/>
            </a:prstTxWarp>
          </a:bodyPr>
          <a:lstStyle/>
          <a:p>
            <a:endParaRPr lang="en-US" sz="1350">
              <a:solidFill>
                <a:srgbClr val="000000"/>
              </a:solidFill>
            </a:endParaRPr>
          </a:p>
        </p:txBody>
      </p:sp>
      <p:sp>
        <p:nvSpPr>
          <p:cNvPr id="173" name="Rectangle 27"/>
          <p:cNvSpPr>
            <a:spLocks noChangeArrowheads="1"/>
          </p:cNvSpPr>
          <p:nvPr userDrawn="1"/>
        </p:nvSpPr>
        <p:spPr bwMode="auto">
          <a:xfrm>
            <a:off x="6527653" y="3051178"/>
            <a:ext cx="1116714" cy="239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68574" tIns="34287" rIns="68574" bIns="34287" numCol="1" anchor="t" anchorCtr="0" compatLnSpc="1">
            <a:prstTxWarp prst="textNoShape">
              <a:avLst/>
            </a:prstTxWarp>
          </a:bodyPr>
          <a:lstStyle/>
          <a:p>
            <a:endParaRPr lang="en-US" sz="1350">
              <a:solidFill>
                <a:srgbClr val="000000"/>
              </a:solidFill>
            </a:endParaRPr>
          </a:p>
        </p:txBody>
      </p:sp>
      <p:sp>
        <p:nvSpPr>
          <p:cNvPr id="174" name="Rectangle 29"/>
          <p:cNvSpPr>
            <a:spLocks noChangeArrowheads="1"/>
          </p:cNvSpPr>
          <p:nvPr userDrawn="1"/>
        </p:nvSpPr>
        <p:spPr bwMode="auto">
          <a:xfrm>
            <a:off x="6388362" y="3549655"/>
            <a:ext cx="1384582" cy="23447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68574" tIns="34287" rIns="68574" bIns="34287" numCol="1" anchor="t" anchorCtr="0" compatLnSpc="1">
            <a:prstTxWarp prst="textNoShape">
              <a:avLst/>
            </a:prstTxWarp>
          </a:bodyPr>
          <a:lstStyle/>
          <a:p>
            <a:endParaRPr lang="en-US" sz="1350">
              <a:solidFill>
                <a:srgbClr val="000000"/>
              </a:solidFill>
            </a:endParaRPr>
          </a:p>
        </p:txBody>
      </p:sp>
      <p:sp>
        <p:nvSpPr>
          <p:cNvPr id="175" name="Rectangle 31"/>
          <p:cNvSpPr>
            <a:spLocks noChangeArrowheads="1"/>
          </p:cNvSpPr>
          <p:nvPr userDrawn="1"/>
        </p:nvSpPr>
        <p:spPr bwMode="auto">
          <a:xfrm>
            <a:off x="6319312" y="3513142"/>
            <a:ext cx="1522682" cy="73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68574" tIns="34287" rIns="68574" bIns="34287" numCol="1" anchor="t" anchorCtr="0" compatLnSpc="1">
            <a:prstTxWarp prst="textNoShape">
              <a:avLst/>
            </a:prstTxWarp>
          </a:bodyPr>
          <a:lstStyle/>
          <a:p>
            <a:endParaRPr lang="en-US" sz="1350">
              <a:solidFill>
                <a:srgbClr val="000000"/>
              </a:solidFill>
            </a:endParaRPr>
          </a:p>
        </p:txBody>
      </p:sp>
      <p:sp>
        <p:nvSpPr>
          <p:cNvPr id="176" name="Rectangle 34"/>
          <p:cNvSpPr>
            <a:spLocks noChangeArrowheads="1"/>
          </p:cNvSpPr>
          <p:nvPr userDrawn="1"/>
        </p:nvSpPr>
        <p:spPr bwMode="auto">
          <a:xfrm>
            <a:off x="6835999" y="5426083"/>
            <a:ext cx="18096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68574" tIns="34287" rIns="68574" bIns="34287" numCol="1" anchor="t" anchorCtr="0" compatLnSpc="1">
            <a:prstTxWarp prst="textNoShape">
              <a:avLst/>
            </a:prstTxWarp>
          </a:bodyPr>
          <a:lstStyle/>
          <a:p>
            <a:endParaRPr lang="en-US" sz="1350">
              <a:solidFill>
                <a:srgbClr val="000000"/>
              </a:solidFill>
            </a:endParaRPr>
          </a:p>
        </p:txBody>
      </p:sp>
      <p:sp>
        <p:nvSpPr>
          <p:cNvPr id="177" name="Rectangle 36"/>
          <p:cNvSpPr>
            <a:spLocks noChangeArrowheads="1"/>
          </p:cNvSpPr>
          <p:nvPr userDrawn="1"/>
        </p:nvSpPr>
        <p:spPr bwMode="auto">
          <a:xfrm>
            <a:off x="6527653" y="3795718"/>
            <a:ext cx="1116714" cy="239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68574" tIns="34287" rIns="68574" bIns="34287" numCol="1" anchor="t" anchorCtr="0" compatLnSpc="1">
            <a:prstTxWarp prst="textNoShape">
              <a:avLst/>
            </a:prstTxWarp>
          </a:bodyPr>
          <a:lstStyle/>
          <a:p>
            <a:endParaRPr lang="en-US" sz="1350">
              <a:solidFill>
                <a:srgbClr val="000000"/>
              </a:solidFill>
            </a:endParaRPr>
          </a:p>
        </p:txBody>
      </p:sp>
      <p:sp>
        <p:nvSpPr>
          <p:cNvPr id="178" name="Rectangle 38"/>
          <p:cNvSpPr>
            <a:spLocks noChangeArrowheads="1"/>
          </p:cNvSpPr>
          <p:nvPr userDrawn="1"/>
        </p:nvSpPr>
        <p:spPr bwMode="auto">
          <a:xfrm>
            <a:off x="6527653" y="4208467"/>
            <a:ext cx="1116714" cy="239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68574" tIns="34287" rIns="68574" bIns="34287" numCol="1" anchor="t" anchorCtr="0" compatLnSpc="1">
            <a:prstTxWarp prst="textNoShape">
              <a:avLst/>
            </a:prstTxWarp>
          </a:bodyPr>
          <a:lstStyle/>
          <a:p>
            <a:endParaRPr lang="en-US" sz="1350">
              <a:solidFill>
                <a:srgbClr val="000000"/>
              </a:solidFill>
            </a:endParaRPr>
          </a:p>
        </p:txBody>
      </p:sp>
      <p:sp>
        <p:nvSpPr>
          <p:cNvPr id="179" name="Rectangle 42"/>
          <p:cNvSpPr>
            <a:spLocks noChangeArrowheads="1"/>
          </p:cNvSpPr>
          <p:nvPr userDrawn="1"/>
        </p:nvSpPr>
        <p:spPr bwMode="auto">
          <a:xfrm>
            <a:off x="6527653" y="5038731"/>
            <a:ext cx="1116714" cy="239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68574" tIns="34287" rIns="68574" bIns="34287" numCol="1" anchor="t" anchorCtr="0" compatLnSpc="1">
            <a:prstTxWarp prst="textNoShape">
              <a:avLst/>
            </a:prstTxWarp>
          </a:bodyPr>
          <a:lstStyle/>
          <a:p>
            <a:endParaRPr lang="en-US" sz="1350">
              <a:solidFill>
                <a:srgbClr val="000000"/>
              </a:solidFill>
            </a:endParaRPr>
          </a:p>
        </p:txBody>
      </p:sp>
      <p:grpSp>
        <p:nvGrpSpPr>
          <p:cNvPr id="180" name="Group 179"/>
          <p:cNvGrpSpPr/>
          <p:nvPr userDrawn="1"/>
        </p:nvGrpSpPr>
        <p:grpSpPr>
          <a:xfrm>
            <a:off x="7117823" y="5857915"/>
            <a:ext cx="364301" cy="941389"/>
            <a:chOff x="7319976" y="4953006"/>
            <a:chExt cx="485776" cy="941389"/>
          </a:xfrm>
        </p:grpSpPr>
        <p:sp>
          <p:nvSpPr>
            <p:cNvPr id="194" name="Rectangle 46"/>
            <p:cNvSpPr>
              <a:spLocks noChangeArrowheads="1"/>
            </p:cNvSpPr>
            <p:nvPr userDrawn="1"/>
          </p:nvSpPr>
          <p:spPr bwMode="auto">
            <a:xfrm>
              <a:off x="7516826" y="5524507"/>
              <a:ext cx="98425" cy="369888"/>
            </a:xfrm>
            <a:prstGeom prst="rect">
              <a:avLst/>
            </a:prstGeom>
            <a:solidFill>
              <a:srgbClr val="96969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195" name="Oval 47"/>
            <p:cNvSpPr>
              <a:spLocks noChangeArrowheads="1"/>
            </p:cNvSpPr>
            <p:nvPr userDrawn="1"/>
          </p:nvSpPr>
          <p:spPr bwMode="auto">
            <a:xfrm>
              <a:off x="7319976" y="5205419"/>
              <a:ext cx="485776" cy="485776"/>
            </a:xfrm>
            <a:prstGeom prst="ellipse">
              <a:avLst/>
            </a:prstGeom>
            <a:solidFill>
              <a:srgbClr val="00B0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196" name="Oval 48"/>
            <p:cNvSpPr>
              <a:spLocks noChangeArrowheads="1"/>
            </p:cNvSpPr>
            <p:nvPr userDrawn="1"/>
          </p:nvSpPr>
          <p:spPr bwMode="auto">
            <a:xfrm>
              <a:off x="7380301" y="4953006"/>
              <a:ext cx="357188" cy="357188"/>
            </a:xfrm>
            <a:prstGeom prst="ellipse">
              <a:avLst/>
            </a:prstGeom>
            <a:solidFill>
              <a:srgbClr val="00B0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grpSp>
      <p:sp>
        <p:nvSpPr>
          <p:cNvPr id="181" name="Freeform 263"/>
          <p:cNvSpPr>
            <a:spLocks/>
          </p:cNvSpPr>
          <p:nvPr userDrawn="1"/>
        </p:nvSpPr>
        <p:spPr bwMode="auto">
          <a:xfrm flipH="1">
            <a:off x="7324975" y="1212852"/>
            <a:ext cx="529401" cy="467731"/>
          </a:xfrm>
          <a:custGeom>
            <a:avLst/>
            <a:gdLst>
              <a:gd name="T0" fmla="*/ 181 w 216"/>
              <a:gd name="T1" fmla="*/ 63 h 143"/>
              <a:gd name="T2" fmla="*/ 181 w 216"/>
              <a:gd name="T3" fmla="*/ 60 h 143"/>
              <a:gd name="T4" fmla="*/ 122 w 216"/>
              <a:gd name="T5" fmla="*/ 0 h 143"/>
              <a:gd name="T6" fmla="*/ 72 w 216"/>
              <a:gd name="T7" fmla="*/ 27 h 143"/>
              <a:gd name="T8" fmla="*/ 56 w 216"/>
              <a:gd name="T9" fmla="*/ 23 h 143"/>
              <a:gd name="T10" fmla="*/ 36 w 216"/>
              <a:gd name="T11" fmla="*/ 28 h 143"/>
              <a:gd name="T12" fmla="*/ 21 w 216"/>
              <a:gd name="T13" fmla="*/ 56 h 143"/>
              <a:gd name="T14" fmla="*/ 0 w 216"/>
              <a:gd name="T15" fmla="*/ 96 h 143"/>
              <a:gd name="T16" fmla="*/ 41 w 216"/>
              <a:gd name="T17" fmla="*/ 143 h 143"/>
              <a:gd name="T18" fmla="*/ 47 w 216"/>
              <a:gd name="T19" fmla="*/ 143 h 143"/>
              <a:gd name="T20" fmla="*/ 51 w 216"/>
              <a:gd name="T21" fmla="*/ 143 h 143"/>
              <a:gd name="T22" fmla="*/ 149 w 216"/>
              <a:gd name="T23" fmla="*/ 143 h 143"/>
              <a:gd name="T24" fmla="*/ 151 w 216"/>
              <a:gd name="T25" fmla="*/ 143 h 143"/>
              <a:gd name="T26" fmla="*/ 153 w 216"/>
              <a:gd name="T27" fmla="*/ 143 h 143"/>
              <a:gd name="T28" fmla="*/ 160 w 216"/>
              <a:gd name="T29" fmla="*/ 143 h 143"/>
              <a:gd name="T30" fmla="*/ 176 w 216"/>
              <a:gd name="T31" fmla="*/ 143 h 143"/>
              <a:gd name="T32" fmla="*/ 216 w 216"/>
              <a:gd name="T33" fmla="*/ 102 h 143"/>
              <a:gd name="T34" fmla="*/ 181 w 216"/>
              <a:gd name="T35" fmla="*/ 63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6" h="143">
                <a:moveTo>
                  <a:pt x="181" y="63"/>
                </a:moveTo>
                <a:cubicBezTo>
                  <a:pt x="181" y="62"/>
                  <a:pt x="181" y="61"/>
                  <a:pt x="181" y="60"/>
                </a:cubicBezTo>
                <a:cubicBezTo>
                  <a:pt x="181" y="27"/>
                  <a:pt x="155" y="0"/>
                  <a:pt x="122" y="0"/>
                </a:cubicBezTo>
                <a:cubicBezTo>
                  <a:pt x="101" y="0"/>
                  <a:pt x="83" y="11"/>
                  <a:pt x="72" y="27"/>
                </a:cubicBezTo>
                <a:cubicBezTo>
                  <a:pt x="67" y="24"/>
                  <a:pt x="62" y="23"/>
                  <a:pt x="56" y="23"/>
                </a:cubicBezTo>
                <a:cubicBezTo>
                  <a:pt x="48" y="23"/>
                  <a:pt x="42" y="25"/>
                  <a:pt x="36" y="28"/>
                </a:cubicBezTo>
                <a:cubicBezTo>
                  <a:pt x="27" y="34"/>
                  <a:pt x="21" y="45"/>
                  <a:pt x="21" y="56"/>
                </a:cubicBezTo>
                <a:cubicBezTo>
                  <a:pt x="8" y="65"/>
                  <a:pt x="0" y="79"/>
                  <a:pt x="0" y="96"/>
                </a:cubicBezTo>
                <a:cubicBezTo>
                  <a:pt x="0" y="120"/>
                  <a:pt x="18" y="140"/>
                  <a:pt x="41" y="143"/>
                </a:cubicBezTo>
                <a:cubicBezTo>
                  <a:pt x="43" y="143"/>
                  <a:pt x="45" y="143"/>
                  <a:pt x="47" y="143"/>
                </a:cubicBezTo>
                <a:cubicBezTo>
                  <a:pt x="48" y="143"/>
                  <a:pt x="50" y="143"/>
                  <a:pt x="51" y="143"/>
                </a:cubicBezTo>
                <a:cubicBezTo>
                  <a:pt x="73" y="143"/>
                  <a:pt x="124" y="143"/>
                  <a:pt x="149" y="143"/>
                </a:cubicBezTo>
                <a:cubicBezTo>
                  <a:pt x="150" y="143"/>
                  <a:pt x="150" y="143"/>
                  <a:pt x="151" y="143"/>
                </a:cubicBezTo>
                <a:cubicBezTo>
                  <a:pt x="153" y="143"/>
                  <a:pt x="153" y="143"/>
                  <a:pt x="153" y="143"/>
                </a:cubicBezTo>
                <a:cubicBezTo>
                  <a:pt x="154" y="143"/>
                  <a:pt x="158" y="143"/>
                  <a:pt x="160" y="143"/>
                </a:cubicBezTo>
                <a:cubicBezTo>
                  <a:pt x="176" y="143"/>
                  <a:pt x="176" y="143"/>
                  <a:pt x="176" y="143"/>
                </a:cubicBezTo>
                <a:cubicBezTo>
                  <a:pt x="198" y="142"/>
                  <a:pt x="216" y="124"/>
                  <a:pt x="216" y="102"/>
                </a:cubicBezTo>
                <a:cubicBezTo>
                  <a:pt x="216" y="82"/>
                  <a:pt x="201" y="66"/>
                  <a:pt x="181" y="63"/>
                </a:cubicBezTo>
                <a:close/>
              </a:path>
            </a:pathLst>
          </a:custGeom>
          <a:solidFill>
            <a:schemeClr val="accent6">
              <a:lumMod val="40000"/>
              <a:lumOff val="60000"/>
            </a:schemeClr>
          </a:solidFill>
          <a:ln>
            <a:noFill/>
          </a:ln>
          <a:extLst/>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182" name="Freeform 264"/>
          <p:cNvSpPr>
            <a:spLocks/>
          </p:cNvSpPr>
          <p:nvPr userDrawn="1"/>
        </p:nvSpPr>
        <p:spPr bwMode="auto">
          <a:xfrm flipH="1">
            <a:off x="8495806" y="1452492"/>
            <a:ext cx="654985" cy="574559"/>
          </a:xfrm>
          <a:custGeom>
            <a:avLst/>
            <a:gdLst>
              <a:gd name="T0" fmla="*/ 224 w 267"/>
              <a:gd name="T1" fmla="*/ 77 h 176"/>
              <a:gd name="T2" fmla="*/ 224 w 267"/>
              <a:gd name="T3" fmla="*/ 74 h 176"/>
              <a:gd name="T4" fmla="*/ 151 w 267"/>
              <a:gd name="T5" fmla="*/ 0 h 176"/>
              <a:gd name="T6" fmla="*/ 89 w 267"/>
              <a:gd name="T7" fmla="*/ 33 h 176"/>
              <a:gd name="T8" fmla="*/ 69 w 267"/>
              <a:gd name="T9" fmla="*/ 28 h 176"/>
              <a:gd name="T10" fmla="*/ 46 w 267"/>
              <a:gd name="T11" fmla="*/ 35 h 176"/>
              <a:gd name="T12" fmla="*/ 27 w 267"/>
              <a:gd name="T13" fmla="*/ 69 h 176"/>
              <a:gd name="T14" fmla="*/ 0 w 267"/>
              <a:gd name="T15" fmla="*/ 118 h 176"/>
              <a:gd name="T16" fmla="*/ 52 w 267"/>
              <a:gd name="T17" fmla="*/ 176 h 176"/>
              <a:gd name="T18" fmla="*/ 58 w 267"/>
              <a:gd name="T19" fmla="*/ 176 h 176"/>
              <a:gd name="T20" fmla="*/ 64 w 267"/>
              <a:gd name="T21" fmla="*/ 176 h 176"/>
              <a:gd name="T22" fmla="*/ 184 w 267"/>
              <a:gd name="T23" fmla="*/ 176 h 176"/>
              <a:gd name="T24" fmla="*/ 186 w 267"/>
              <a:gd name="T25" fmla="*/ 176 h 176"/>
              <a:gd name="T26" fmla="*/ 190 w 267"/>
              <a:gd name="T27" fmla="*/ 176 h 176"/>
              <a:gd name="T28" fmla="*/ 198 w 267"/>
              <a:gd name="T29" fmla="*/ 176 h 176"/>
              <a:gd name="T30" fmla="*/ 218 w 267"/>
              <a:gd name="T31" fmla="*/ 176 h 176"/>
              <a:gd name="T32" fmla="*/ 267 w 267"/>
              <a:gd name="T33" fmla="*/ 126 h 176"/>
              <a:gd name="T34" fmla="*/ 224 w 267"/>
              <a:gd name="T35" fmla="*/ 77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7" h="176">
                <a:moveTo>
                  <a:pt x="224" y="77"/>
                </a:moveTo>
                <a:cubicBezTo>
                  <a:pt x="224" y="76"/>
                  <a:pt x="224" y="75"/>
                  <a:pt x="224" y="74"/>
                </a:cubicBezTo>
                <a:cubicBezTo>
                  <a:pt x="224" y="33"/>
                  <a:pt x="191" y="0"/>
                  <a:pt x="151" y="0"/>
                </a:cubicBezTo>
                <a:cubicBezTo>
                  <a:pt x="125" y="0"/>
                  <a:pt x="103" y="13"/>
                  <a:pt x="89" y="33"/>
                </a:cubicBezTo>
                <a:cubicBezTo>
                  <a:pt x="84" y="30"/>
                  <a:pt x="77" y="28"/>
                  <a:pt x="69" y="28"/>
                </a:cubicBezTo>
                <a:cubicBezTo>
                  <a:pt x="60" y="28"/>
                  <a:pt x="52" y="30"/>
                  <a:pt x="46" y="35"/>
                </a:cubicBezTo>
                <a:cubicBezTo>
                  <a:pt x="34" y="42"/>
                  <a:pt x="27" y="55"/>
                  <a:pt x="27" y="69"/>
                </a:cubicBezTo>
                <a:cubicBezTo>
                  <a:pt x="11" y="80"/>
                  <a:pt x="0" y="98"/>
                  <a:pt x="0" y="118"/>
                </a:cubicBezTo>
                <a:cubicBezTo>
                  <a:pt x="0" y="148"/>
                  <a:pt x="23" y="172"/>
                  <a:pt x="52" y="176"/>
                </a:cubicBezTo>
                <a:cubicBezTo>
                  <a:pt x="54" y="176"/>
                  <a:pt x="56" y="176"/>
                  <a:pt x="58" y="176"/>
                </a:cubicBezTo>
                <a:cubicBezTo>
                  <a:pt x="60" y="176"/>
                  <a:pt x="62" y="176"/>
                  <a:pt x="64" y="176"/>
                </a:cubicBezTo>
                <a:cubicBezTo>
                  <a:pt x="91" y="176"/>
                  <a:pt x="154" y="176"/>
                  <a:pt x="184" y="176"/>
                </a:cubicBezTo>
                <a:cubicBezTo>
                  <a:pt x="185" y="176"/>
                  <a:pt x="186" y="176"/>
                  <a:pt x="186" y="176"/>
                </a:cubicBezTo>
                <a:cubicBezTo>
                  <a:pt x="190" y="176"/>
                  <a:pt x="190" y="176"/>
                  <a:pt x="190" y="176"/>
                </a:cubicBezTo>
                <a:cubicBezTo>
                  <a:pt x="191" y="176"/>
                  <a:pt x="195" y="176"/>
                  <a:pt x="198" y="176"/>
                </a:cubicBezTo>
                <a:cubicBezTo>
                  <a:pt x="218" y="176"/>
                  <a:pt x="218" y="176"/>
                  <a:pt x="218" y="176"/>
                </a:cubicBezTo>
                <a:cubicBezTo>
                  <a:pt x="245" y="175"/>
                  <a:pt x="267" y="153"/>
                  <a:pt x="267" y="126"/>
                </a:cubicBezTo>
                <a:cubicBezTo>
                  <a:pt x="267" y="101"/>
                  <a:pt x="248" y="81"/>
                  <a:pt x="224" y="77"/>
                </a:cubicBezTo>
                <a:close/>
              </a:path>
            </a:pathLst>
          </a:custGeom>
          <a:solidFill>
            <a:schemeClr val="bg1"/>
          </a:solidFill>
          <a:ln>
            <a:noFill/>
          </a:ln>
          <a:extLst/>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183" name="Freeform 266"/>
          <p:cNvSpPr>
            <a:spLocks/>
          </p:cNvSpPr>
          <p:nvPr userDrawn="1"/>
        </p:nvSpPr>
        <p:spPr bwMode="auto">
          <a:xfrm>
            <a:off x="7859789" y="2678119"/>
            <a:ext cx="498005" cy="154466"/>
          </a:xfrm>
          <a:custGeom>
            <a:avLst/>
            <a:gdLst>
              <a:gd name="T0" fmla="*/ 147 w 203"/>
              <a:gd name="T1" fmla="*/ 0 h 47"/>
              <a:gd name="T2" fmla="*/ 112 w 203"/>
              <a:gd name="T3" fmla="*/ 11 h 47"/>
              <a:gd name="T4" fmla="*/ 72 w 203"/>
              <a:gd name="T5" fmla="*/ 0 h 47"/>
              <a:gd name="T6" fmla="*/ 0 w 203"/>
              <a:gd name="T7" fmla="*/ 47 h 47"/>
              <a:gd name="T8" fmla="*/ 72 w 203"/>
              <a:gd name="T9" fmla="*/ 19 h 47"/>
              <a:gd name="T10" fmla="*/ 99 w 203"/>
              <a:gd name="T11" fmla="*/ 22 h 47"/>
              <a:gd name="T12" fmla="*/ 91 w 203"/>
              <a:gd name="T13" fmla="*/ 36 h 47"/>
              <a:gd name="T14" fmla="*/ 107 w 203"/>
              <a:gd name="T15" fmla="*/ 24 h 47"/>
              <a:gd name="T16" fmla="*/ 122 w 203"/>
              <a:gd name="T17" fmla="*/ 18 h 47"/>
              <a:gd name="T18" fmla="*/ 147 w 203"/>
              <a:gd name="T19" fmla="*/ 15 h 47"/>
              <a:gd name="T20" fmla="*/ 203 w 203"/>
              <a:gd name="T21" fmla="*/ 36 h 47"/>
              <a:gd name="T22" fmla="*/ 147 w 203"/>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3" h="47">
                <a:moveTo>
                  <a:pt x="147" y="0"/>
                </a:moveTo>
                <a:cubicBezTo>
                  <a:pt x="134" y="0"/>
                  <a:pt x="122" y="4"/>
                  <a:pt x="112" y="11"/>
                </a:cubicBezTo>
                <a:cubicBezTo>
                  <a:pt x="101" y="4"/>
                  <a:pt x="87" y="0"/>
                  <a:pt x="72" y="0"/>
                </a:cubicBezTo>
                <a:cubicBezTo>
                  <a:pt x="40" y="0"/>
                  <a:pt x="12" y="19"/>
                  <a:pt x="0" y="47"/>
                </a:cubicBezTo>
                <a:cubicBezTo>
                  <a:pt x="17" y="30"/>
                  <a:pt x="43" y="19"/>
                  <a:pt x="72" y="19"/>
                </a:cubicBezTo>
                <a:cubicBezTo>
                  <a:pt x="82" y="19"/>
                  <a:pt x="91" y="20"/>
                  <a:pt x="99" y="22"/>
                </a:cubicBezTo>
                <a:cubicBezTo>
                  <a:pt x="96" y="27"/>
                  <a:pt x="93" y="31"/>
                  <a:pt x="91" y="36"/>
                </a:cubicBezTo>
                <a:cubicBezTo>
                  <a:pt x="96" y="32"/>
                  <a:pt x="101" y="28"/>
                  <a:pt x="107" y="24"/>
                </a:cubicBezTo>
                <a:cubicBezTo>
                  <a:pt x="112" y="22"/>
                  <a:pt x="117" y="20"/>
                  <a:pt x="122" y="18"/>
                </a:cubicBezTo>
                <a:cubicBezTo>
                  <a:pt x="130" y="16"/>
                  <a:pt x="138" y="15"/>
                  <a:pt x="147" y="15"/>
                </a:cubicBezTo>
                <a:cubicBezTo>
                  <a:pt x="169" y="15"/>
                  <a:pt x="189" y="23"/>
                  <a:pt x="203" y="36"/>
                </a:cubicBezTo>
                <a:cubicBezTo>
                  <a:pt x="193" y="15"/>
                  <a:pt x="172" y="0"/>
                  <a:pt x="147" y="0"/>
                </a:cubicBezTo>
              </a:path>
            </a:pathLst>
          </a:custGeom>
          <a:solidFill>
            <a:schemeClr val="accent1">
              <a:lumMod val="50000"/>
            </a:schemeClr>
          </a:solidFill>
          <a:ln>
            <a:noFill/>
          </a:ln>
          <a:extLst/>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184" name="Freeform 267"/>
          <p:cNvSpPr>
            <a:spLocks/>
          </p:cNvSpPr>
          <p:nvPr userDrawn="1"/>
        </p:nvSpPr>
        <p:spPr bwMode="auto">
          <a:xfrm>
            <a:off x="8259275" y="2411053"/>
            <a:ext cx="495839" cy="147249"/>
          </a:xfrm>
          <a:custGeom>
            <a:avLst/>
            <a:gdLst>
              <a:gd name="T0" fmla="*/ 146 w 202"/>
              <a:gd name="T1" fmla="*/ 0 h 45"/>
              <a:gd name="T2" fmla="*/ 111 w 202"/>
              <a:gd name="T3" fmla="*/ 10 h 45"/>
              <a:gd name="T4" fmla="*/ 71 w 202"/>
              <a:gd name="T5" fmla="*/ 0 h 45"/>
              <a:gd name="T6" fmla="*/ 0 w 202"/>
              <a:gd name="T7" fmla="*/ 45 h 45"/>
              <a:gd name="T8" fmla="*/ 71 w 202"/>
              <a:gd name="T9" fmla="*/ 18 h 45"/>
              <a:gd name="T10" fmla="*/ 99 w 202"/>
              <a:gd name="T11" fmla="*/ 22 h 45"/>
              <a:gd name="T12" fmla="*/ 90 w 202"/>
              <a:gd name="T13" fmla="*/ 35 h 45"/>
              <a:gd name="T14" fmla="*/ 106 w 202"/>
              <a:gd name="T15" fmla="*/ 24 h 45"/>
              <a:gd name="T16" fmla="*/ 122 w 202"/>
              <a:gd name="T17" fmla="*/ 17 h 45"/>
              <a:gd name="T18" fmla="*/ 146 w 202"/>
              <a:gd name="T19" fmla="*/ 14 h 45"/>
              <a:gd name="T20" fmla="*/ 202 w 202"/>
              <a:gd name="T21" fmla="*/ 35 h 45"/>
              <a:gd name="T22" fmla="*/ 146 w 202"/>
              <a:gd name="T23"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2" h="45">
                <a:moveTo>
                  <a:pt x="146" y="0"/>
                </a:moveTo>
                <a:cubicBezTo>
                  <a:pt x="133" y="0"/>
                  <a:pt x="121" y="4"/>
                  <a:pt x="111" y="10"/>
                </a:cubicBezTo>
                <a:cubicBezTo>
                  <a:pt x="100" y="4"/>
                  <a:pt x="86" y="0"/>
                  <a:pt x="71" y="0"/>
                </a:cubicBezTo>
                <a:cubicBezTo>
                  <a:pt x="40" y="0"/>
                  <a:pt x="12" y="19"/>
                  <a:pt x="0" y="45"/>
                </a:cubicBezTo>
                <a:cubicBezTo>
                  <a:pt x="17" y="29"/>
                  <a:pt x="43" y="18"/>
                  <a:pt x="71" y="18"/>
                </a:cubicBezTo>
                <a:cubicBezTo>
                  <a:pt x="81" y="18"/>
                  <a:pt x="90" y="20"/>
                  <a:pt x="99" y="22"/>
                </a:cubicBezTo>
                <a:cubicBezTo>
                  <a:pt x="95" y="26"/>
                  <a:pt x="92" y="30"/>
                  <a:pt x="90" y="35"/>
                </a:cubicBezTo>
                <a:cubicBezTo>
                  <a:pt x="95" y="31"/>
                  <a:pt x="100" y="27"/>
                  <a:pt x="106" y="24"/>
                </a:cubicBezTo>
                <a:cubicBezTo>
                  <a:pt x="111" y="21"/>
                  <a:pt x="116" y="19"/>
                  <a:pt x="122" y="17"/>
                </a:cubicBezTo>
                <a:cubicBezTo>
                  <a:pt x="129" y="15"/>
                  <a:pt x="138" y="14"/>
                  <a:pt x="146" y="14"/>
                </a:cubicBezTo>
                <a:cubicBezTo>
                  <a:pt x="168" y="14"/>
                  <a:pt x="188" y="22"/>
                  <a:pt x="202" y="35"/>
                </a:cubicBezTo>
                <a:cubicBezTo>
                  <a:pt x="192" y="14"/>
                  <a:pt x="171" y="0"/>
                  <a:pt x="146" y="0"/>
                </a:cubicBezTo>
              </a:path>
            </a:pathLst>
          </a:custGeom>
          <a:solidFill>
            <a:schemeClr val="accent1">
              <a:lumMod val="50000"/>
            </a:schemeClr>
          </a:solidFill>
          <a:ln>
            <a:noFill/>
          </a:ln>
          <a:extLst/>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185" name="Freeform 268"/>
          <p:cNvSpPr>
            <a:spLocks/>
          </p:cNvSpPr>
          <p:nvPr userDrawn="1"/>
        </p:nvSpPr>
        <p:spPr bwMode="auto">
          <a:xfrm>
            <a:off x="8493120" y="2623263"/>
            <a:ext cx="498005" cy="157354"/>
          </a:xfrm>
          <a:custGeom>
            <a:avLst/>
            <a:gdLst>
              <a:gd name="T0" fmla="*/ 147 w 203"/>
              <a:gd name="T1" fmla="*/ 0 h 48"/>
              <a:gd name="T2" fmla="*/ 112 w 203"/>
              <a:gd name="T3" fmla="*/ 11 h 48"/>
              <a:gd name="T4" fmla="*/ 72 w 203"/>
              <a:gd name="T5" fmla="*/ 0 h 48"/>
              <a:gd name="T6" fmla="*/ 0 w 203"/>
              <a:gd name="T7" fmla="*/ 48 h 48"/>
              <a:gd name="T8" fmla="*/ 72 w 203"/>
              <a:gd name="T9" fmla="*/ 19 h 48"/>
              <a:gd name="T10" fmla="*/ 99 w 203"/>
              <a:gd name="T11" fmla="*/ 23 h 48"/>
              <a:gd name="T12" fmla="*/ 91 w 203"/>
              <a:gd name="T13" fmla="*/ 37 h 48"/>
              <a:gd name="T14" fmla="*/ 107 w 203"/>
              <a:gd name="T15" fmla="*/ 25 h 48"/>
              <a:gd name="T16" fmla="*/ 122 w 203"/>
              <a:gd name="T17" fmla="*/ 18 h 48"/>
              <a:gd name="T18" fmla="*/ 147 w 203"/>
              <a:gd name="T19" fmla="*/ 15 h 48"/>
              <a:gd name="T20" fmla="*/ 203 w 203"/>
              <a:gd name="T21" fmla="*/ 37 h 48"/>
              <a:gd name="T22" fmla="*/ 147 w 203"/>
              <a:gd name="T23"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3" h="48">
                <a:moveTo>
                  <a:pt x="147" y="0"/>
                </a:moveTo>
                <a:cubicBezTo>
                  <a:pt x="134" y="0"/>
                  <a:pt x="122" y="4"/>
                  <a:pt x="112" y="11"/>
                </a:cubicBezTo>
                <a:cubicBezTo>
                  <a:pt x="101" y="4"/>
                  <a:pt x="87" y="0"/>
                  <a:pt x="72" y="0"/>
                </a:cubicBezTo>
                <a:cubicBezTo>
                  <a:pt x="40" y="0"/>
                  <a:pt x="13" y="20"/>
                  <a:pt x="0" y="48"/>
                </a:cubicBezTo>
                <a:cubicBezTo>
                  <a:pt x="18" y="30"/>
                  <a:pt x="44" y="19"/>
                  <a:pt x="72" y="19"/>
                </a:cubicBezTo>
                <a:cubicBezTo>
                  <a:pt x="82" y="19"/>
                  <a:pt x="91" y="21"/>
                  <a:pt x="99" y="23"/>
                </a:cubicBezTo>
                <a:cubicBezTo>
                  <a:pt x="96" y="27"/>
                  <a:pt x="93" y="32"/>
                  <a:pt x="91" y="37"/>
                </a:cubicBezTo>
                <a:cubicBezTo>
                  <a:pt x="96" y="32"/>
                  <a:pt x="101" y="28"/>
                  <a:pt x="107" y="25"/>
                </a:cubicBezTo>
                <a:cubicBezTo>
                  <a:pt x="112" y="22"/>
                  <a:pt x="117" y="20"/>
                  <a:pt x="122" y="18"/>
                </a:cubicBezTo>
                <a:cubicBezTo>
                  <a:pt x="130" y="16"/>
                  <a:pt x="138" y="15"/>
                  <a:pt x="147" y="15"/>
                </a:cubicBezTo>
                <a:cubicBezTo>
                  <a:pt x="169" y="15"/>
                  <a:pt x="189" y="24"/>
                  <a:pt x="203" y="37"/>
                </a:cubicBezTo>
                <a:cubicBezTo>
                  <a:pt x="193" y="15"/>
                  <a:pt x="172" y="0"/>
                  <a:pt x="147" y="0"/>
                </a:cubicBezTo>
              </a:path>
            </a:pathLst>
          </a:custGeom>
          <a:solidFill>
            <a:schemeClr val="accent1">
              <a:lumMod val="50000"/>
            </a:schemeClr>
          </a:solidFill>
          <a:ln>
            <a:noFill/>
          </a:ln>
          <a:extLst/>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186" name="Rectangle 185"/>
          <p:cNvSpPr/>
          <p:nvPr userDrawn="1"/>
        </p:nvSpPr>
        <p:spPr bwMode="auto">
          <a:xfrm>
            <a:off x="2596741" y="5909103"/>
            <a:ext cx="346278" cy="73152"/>
          </a:xfrm>
          <a:prstGeom prst="rect">
            <a:avLst/>
          </a:prstGeom>
          <a:solidFill>
            <a:schemeClr val="bg2">
              <a:lumMod val="7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37148" tIns="109719" rIns="137148" bIns="109719" numCol="1" spcCol="0" rtlCol="0" fromWordArt="0" anchor="t" anchorCtr="0" forceAA="0" compatLnSpc="1">
            <a:prstTxWarp prst="textNoShape">
              <a:avLst/>
            </a:prstTxWarp>
            <a:noAutofit/>
          </a:bodyPr>
          <a:lstStyle/>
          <a:p>
            <a:pPr algn="ctr" defTabSz="699288" fontAlgn="base">
              <a:lnSpc>
                <a:spcPct val="90000"/>
              </a:lnSpc>
              <a:spcBef>
                <a:spcPct val="0"/>
              </a:spcBef>
              <a:spcAft>
                <a:spcPct val="0"/>
              </a:spcAft>
            </a:pPr>
            <a:endParaRPr lang="en-US" sz="1800" dirty="0" err="1">
              <a:gradFill>
                <a:gsLst>
                  <a:gs pos="0">
                    <a:srgbClr val="FFFFFF"/>
                  </a:gs>
                  <a:gs pos="100000">
                    <a:srgbClr val="FFFFFF"/>
                  </a:gs>
                </a:gsLst>
                <a:lin ang="5400000" scaled="0"/>
              </a:gradFill>
              <a:ea typeface="Segoe UI" pitchFamily="34" charset="0"/>
              <a:cs typeface="Segoe UI" pitchFamily="34" charset="0"/>
            </a:endParaRPr>
          </a:p>
        </p:txBody>
      </p:sp>
      <p:sp>
        <p:nvSpPr>
          <p:cNvPr id="187" name="Rectangle 186"/>
          <p:cNvSpPr/>
          <p:nvPr userDrawn="1"/>
        </p:nvSpPr>
        <p:spPr bwMode="auto">
          <a:xfrm>
            <a:off x="2596741" y="6020212"/>
            <a:ext cx="346278" cy="73152"/>
          </a:xfrm>
          <a:prstGeom prst="rect">
            <a:avLst/>
          </a:prstGeom>
          <a:solidFill>
            <a:schemeClr val="bg2">
              <a:lumMod val="7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37148" tIns="109719" rIns="137148" bIns="109719" numCol="1" spcCol="0" rtlCol="0" fromWordArt="0" anchor="t" anchorCtr="0" forceAA="0" compatLnSpc="1">
            <a:prstTxWarp prst="textNoShape">
              <a:avLst/>
            </a:prstTxWarp>
            <a:noAutofit/>
          </a:bodyPr>
          <a:lstStyle/>
          <a:p>
            <a:pPr algn="ctr" defTabSz="699288" fontAlgn="base">
              <a:lnSpc>
                <a:spcPct val="90000"/>
              </a:lnSpc>
              <a:spcBef>
                <a:spcPct val="0"/>
              </a:spcBef>
              <a:spcAft>
                <a:spcPct val="0"/>
              </a:spcAft>
            </a:pPr>
            <a:endParaRPr lang="en-US" sz="1800" dirty="0" err="1">
              <a:gradFill>
                <a:gsLst>
                  <a:gs pos="0">
                    <a:srgbClr val="FFFFFF"/>
                  </a:gs>
                  <a:gs pos="100000">
                    <a:srgbClr val="FFFFFF"/>
                  </a:gs>
                </a:gsLst>
                <a:lin ang="5400000" scaled="0"/>
              </a:gradFill>
              <a:ea typeface="Segoe UI" pitchFamily="34" charset="0"/>
              <a:cs typeface="Segoe UI" pitchFamily="34" charset="0"/>
            </a:endParaRPr>
          </a:p>
        </p:txBody>
      </p:sp>
      <p:sp>
        <p:nvSpPr>
          <p:cNvPr id="188" name="Rectangle 187"/>
          <p:cNvSpPr/>
          <p:nvPr userDrawn="1"/>
        </p:nvSpPr>
        <p:spPr bwMode="auto">
          <a:xfrm>
            <a:off x="2596741" y="6126558"/>
            <a:ext cx="346278" cy="73152"/>
          </a:xfrm>
          <a:prstGeom prst="rect">
            <a:avLst/>
          </a:prstGeom>
          <a:solidFill>
            <a:schemeClr val="bg2">
              <a:lumMod val="7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37148" tIns="109719" rIns="137148" bIns="109719" numCol="1" spcCol="0" rtlCol="0" fromWordArt="0" anchor="t" anchorCtr="0" forceAA="0" compatLnSpc="1">
            <a:prstTxWarp prst="textNoShape">
              <a:avLst/>
            </a:prstTxWarp>
            <a:noAutofit/>
          </a:bodyPr>
          <a:lstStyle/>
          <a:p>
            <a:pPr algn="ctr" defTabSz="699288" fontAlgn="base">
              <a:lnSpc>
                <a:spcPct val="90000"/>
              </a:lnSpc>
              <a:spcBef>
                <a:spcPct val="0"/>
              </a:spcBef>
              <a:spcAft>
                <a:spcPct val="0"/>
              </a:spcAft>
            </a:pPr>
            <a:endParaRPr lang="en-US" sz="1800" dirty="0" err="1">
              <a:gradFill>
                <a:gsLst>
                  <a:gs pos="0">
                    <a:srgbClr val="FFFFFF"/>
                  </a:gs>
                  <a:gs pos="100000">
                    <a:srgbClr val="FFFFFF"/>
                  </a:gs>
                </a:gsLst>
                <a:lin ang="5400000" scaled="0"/>
              </a:gradFill>
              <a:ea typeface="Segoe UI" pitchFamily="34" charset="0"/>
              <a:cs typeface="Segoe UI" pitchFamily="34" charset="0"/>
            </a:endParaRPr>
          </a:p>
        </p:txBody>
      </p:sp>
      <p:graphicFrame>
        <p:nvGraphicFramePr>
          <p:cNvPr id="4" name="Object 3" hidden="1"/>
          <p:cNvGraphicFramePr>
            <a:graphicFrameLocks noChangeAspect="1"/>
          </p:cNvGraphicFramePr>
          <p:nvPr userDrawn="1">
            <p:custDataLst>
              <p:tags r:id="rId2"/>
            </p:custDataLst>
            <p:extLst/>
          </p:nvPr>
        </p:nvGraphicFramePr>
        <p:xfrm>
          <a:off x="1191" y="1589"/>
          <a:ext cx="1190" cy="1587"/>
        </p:xfrm>
        <a:graphic>
          <a:graphicData uri="http://schemas.openxmlformats.org/presentationml/2006/ole">
            <mc:AlternateContent xmlns:mc="http://schemas.openxmlformats.org/markup-compatibility/2006">
              <mc:Choice xmlns:v="urn:schemas-microsoft-com:vml" Requires="v">
                <p:oleObj spid="_x0000_s2053" name="think-cell Slide" r:id="rId4" imgW="270" imgH="270" progId="TCLayout.ActiveDocument.1">
                  <p:embed/>
                </p:oleObj>
              </mc:Choice>
              <mc:Fallback>
                <p:oleObj name="think-cell Slide" r:id="rId4" imgW="270" imgH="270" progId="TCLayout.ActiveDocument.1">
                  <p:embed/>
                  <p:pic>
                    <p:nvPicPr>
                      <p:cNvPr id="4" name="Object 3" hidden="1"/>
                      <p:cNvPicPr/>
                      <p:nvPr/>
                    </p:nvPicPr>
                    <p:blipFill>
                      <a:blip r:embed="rId5"/>
                      <a:stretch>
                        <a:fillRect/>
                      </a:stretch>
                    </p:blipFill>
                    <p:spPr>
                      <a:xfrm>
                        <a:off x="1191" y="1589"/>
                        <a:ext cx="1190" cy="1587"/>
                      </a:xfrm>
                      <a:prstGeom prst="rect">
                        <a:avLst/>
                      </a:prstGeom>
                    </p:spPr>
                  </p:pic>
                </p:oleObj>
              </mc:Fallback>
            </mc:AlternateContent>
          </a:graphicData>
        </a:graphic>
      </p:graphicFrame>
      <p:pic>
        <p:nvPicPr>
          <p:cNvPr id="8" name="Picture 7"/>
          <p:cNvPicPr>
            <a:picLocks noChangeAspect="1"/>
          </p:cNvPicPr>
          <p:nvPr userDrawn="1"/>
        </p:nvPicPr>
        <p:blipFill>
          <a:blip r:embed="rId6">
            <a:extLst>
              <a:ext uri="{28A0092B-C50C-407E-A947-70E740481C1C}">
                <a14:useLocalDpi xmlns:a14="http://schemas.microsoft.com/office/drawing/2010/main" val="0"/>
              </a:ext>
            </a:extLst>
          </a:blip>
          <a:stretch>
            <a:fillRect/>
          </a:stretch>
        </p:blipFill>
        <p:spPr>
          <a:xfrm>
            <a:off x="241448" y="327122"/>
            <a:ext cx="1205040" cy="591072"/>
          </a:xfrm>
          <a:prstGeom prst="rect">
            <a:avLst/>
          </a:prstGeom>
        </p:spPr>
      </p:pic>
      <p:sp>
        <p:nvSpPr>
          <p:cNvPr id="2" name="Title 1"/>
          <p:cNvSpPr>
            <a:spLocks noGrp="1"/>
          </p:cNvSpPr>
          <p:nvPr userDrawn="1">
            <p:ph type="ctrTitle" hasCustomPrompt="1"/>
          </p:nvPr>
        </p:nvSpPr>
        <p:spPr>
          <a:xfrm>
            <a:off x="432018" y="2142637"/>
            <a:ext cx="6528880" cy="1720381"/>
          </a:xfrm>
        </p:spPr>
        <p:txBody>
          <a:bodyPr/>
          <a:lstStyle>
            <a:lvl1pPr>
              <a:defRPr sz="4050">
                <a:solidFill>
                  <a:schemeClr val="bg1"/>
                </a:solidFill>
              </a:defRPr>
            </a:lvl1pPr>
          </a:lstStyle>
          <a:p>
            <a:r>
              <a:rPr lang="en-US" dirty="0"/>
              <a:t>Headline here</a:t>
            </a:r>
          </a:p>
        </p:txBody>
      </p:sp>
      <p:sp>
        <p:nvSpPr>
          <p:cNvPr id="3" name="Subtitle 2"/>
          <p:cNvSpPr>
            <a:spLocks noGrp="1"/>
          </p:cNvSpPr>
          <p:nvPr userDrawn="1">
            <p:ph type="subTitle" idx="1" hasCustomPrompt="1"/>
          </p:nvPr>
        </p:nvSpPr>
        <p:spPr>
          <a:xfrm>
            <a:off x="432066" y="3954463"/>
            <a:ext cx="6528832" cy="1055382"/>
          </a:xfrm>
        </p:spPr>
        <p:txBody>
          <a:bodyPr/>
          <a:lstStyle>
            <a:lvl1pPr marL="0" indent="0" algn="l">
              <a:buNone/>
              <a:defRPr sz="1650">
                <a:solidFill>
                  <a:schemeClr val="bg1"/>
                </a:solidFill>
                <a:latin typeface="+mn-lt"/>
              </a:defRPr>
            </a:lvl1pPr>
            <a:lvl2pPr marL="342868" indent="0" algn="ctr">
              <a:buNone/>
              <a:defRPr>
                <a:solidFill>
                  <a:schemeClr val="tx1">
                    <a:tint val="75000"/>
                  </a:schemeClr>
                </a:solidFill>
              </a:defRPr>
            </a:lvl2pPr>
            <a:lvl3pPr marL="685735" indent="0" algn="ctr">
              <a:buNone/>
              <a:defRPr>
                <a:solidFill>
                  <a:schemeClr val="tx1">
                    <a:tint val="75000"/>
                  </a:schemeClr>
                </a:solidFill>
              </a:defRPr>
            </a:lvl3pPr>
            <a:lvl4pPr marL="1028603" indent="0" algn="ctr">
              <a:buNone/>
              <a:defRPr>
                <a:solidFill>
                  <a:schemeClr val="tx1">
                    <a:tint val="75000"/>
                  </a:schemeClr>
                </a:solidFill>
              </a:defRPr>
            </a:lvl4pPr>
            <a:lvl5pPr marL="1371471" indent="0" algn="ctr">
              <a:buNone/>
              <a:defRPr>
                <a:solidFill>
                  <a:schemeClr val="tx1">
                    <a:tint val="75000"/>
                  </a:schemeClr>
                </a:solidFill>
              </a:defRPr>
            </a:lvl5pPr>
            <a:lvl6pPr marL="1714339" indent="0" algn="ctr">
              <a:buNone/>
              <a:defRPr>
                <a:solidFill>
                  <a:schemeClr val="tx1">
                    <a:tint val="75000"/>
                  </a:schemeClr>
                </a:solidFill>
              </a:defRPr>
            </a:lvl6pPr>
            <a:lvl7pPr marL="2057207" indent="0" algn="ctr">
              <a:buNone/>
              <a:defRPr>
                <a:solidFill>
                  <a:schemeClr val="tx1">
                    <a:tint val="75000"/>
                  </a:schemeClr>
                </a:solidFill>
              </a:defRPr>
            </a:lvl7pPr>
            <a:lvl8pPr marL="2400074" indent="0" algn="ctr">
              <a:buNone/>
              <a:defRPr>
                <a:solidFill>
                  <a:schemeClr val="tx1">
                    <a:tint val="75000"/>
                  </a:schemeClr>
                </a:solidFill>
              </a:defRPr>
            </a:lvl8pPr>
            <a:lvl9pPr marL="2742942" indent="0" algn="ctr">
              <a:buNone/>
              <a:defRPr>
                <a:solidFill>
                  <a:schemeClr val="tx1">
                    <a:tint val="75000"/>
                  </a:schemeClr>
                </a:solidFill>
              </a:defRPr>
            </a:lvl9pPr>
          </a:lstStyle>
          <a:p>
            <a:r>
              <a:rPr lang="en-US"/>
              <a:t>Speaker Name</a:t>
            </a:r>
            <a:br>
              <a:rPr lang="en-US"/>
            </a:br>
            <a:r>
              <a:rPr lang="en-US"/>
              <a:t>Date</a:t>
            </a:r>
          </a:p>
        </p:txBody>
      </p:sp>
    </p:spTree>
    <p:extLst>
      <p:ext uri="{BB962C8B-B14F-4D97-AF65-F5344CB8AC3E}">
        <p14:creationId xmlns:p14="http://schemas.microsoft.com/office/powerpoint/2010/main" val="2827463316"/>
      </p:ext>
    </p:extLst>
  </p:cSld>
  <p:clrMapOvr>
    <a:masterClrMapping/>
  </p:clrMapOvr>
  <mc:AlternateContent xmlns:mc="http://schemas.openxmlformats.org/markup-compatibility/2006" xmlns:p14="http://schemas.microsoft.com/office/powerpoint/2010/main">
    <mc:Choice Requires="p14">
      <p:transition spd="slow" p14:dur="1250">
        <p:fade/>
      </p:transition>
    </mc:Choice>
    <mc:Fallback xmlns="">
      <p:transition spd="slow">
        <p:fade/>
      </p:transition>
    </mc:Fallback>
  </mc:AlternateContent>
</p:sldLayout>
</file>

<file path=ppt/slideLayouts/slideLayout65.xml><?xml version="1.0" encoding="utf-8"?>
<p:sldLayout xmlns:a="http://schemas.openxmlformats.org/drawingml/2006/main" xmlns:r="http://schemas.openxmlformats.org/officeDocument/2006/relationships" xmlns:p="http://schemas.openxmlformats.org/presentationml/2006/main" preserve="1" userDrawn="1">
  <p:cSld name="58pt Title/24pt Text">
    <p:bg>
      <p:bgPr>
        <a:solidFill>
          <a:schemeClr val="accent1"/>
        </a:solidFill>
        <a:effectLst/>
      </p:bgPr>
    </p:bg>
    <p:spTree>
      <p:nvGrpSpPr>
        <p:cNvPr id="1" name=""/>
        <p:cNvGrpSpPr/>
        <p:nvPr/>
      </p:nvGrpSpPr>
      <p:grpSpPr>
        <a:xfrm>
          <a:off x="0" y="0"/>
          <a:ext cx="0" cy="0"/>
          <a:chOff x="0" y="0"/>
          <a:chExt cx="0" cy="0"/>
        </a:xfrm>
      </p:grpSpPr>
      <p:graphicFrame>
        <p:nvGraphicFramePr>
          <p:cNvPr id="2" name="Object 1" hidden="1"/>
          <p:cNvGraphicFramePr>
            <a:graphicFrameLocks noChangeAspect="1"/>
          </p:cNvGraphicFramePr>
          <p:nvPr userDrawn="1">
            <p:custDataLst>
              <p:tags r:id="rId2"/>
            </p:custDataLst>
            <p:extLst/>
          </p:nvPr>
        </p:nvGraphicFramePr>
        <p:xfrm>
          <a:off x="1191" y="1589"/>
          <a:ext cx="1190" cy="1587"/>
        </p:xfrm>
        <a:graphic>
          <a:graphicData uri="http://schemas.openxmlformats.org/presentationml/2006/ole">
            <mc:AlternateContent xmlns:mc="http://schemas.openxmlformats.org/markup-compatibility/2006">
              <mc:Choice xmlns:v="urn:schemas-microsoft-com:vml" Requires="v">
                <p:oleObj spid="_x0000_s3077" name="think-cell Slide" r:id="rId4" imgW="270" imgH="270" progId="TCLayout.ActiveDocument.1">
                  <p:embed/>
                </p:oleObj>
              </mc:Choice>
              <mc:Fallback>
                <p:oleObj name="think-cell Slide" r:id="rId4" imgW="270" imgH="270" progId="TCLayout.ActiveDocument.1">
                  <p:embed/>
                  <p:pic>
                    <p:nvPicPr>
                      <p:cNvPr id="2" name="Object 1" hidden="1"/>
                      <p:cNvPicPr/>
                      <p:nvPr/>
                    </p:nvPicPr>
                    <p:blipFill>
                      <a:blip r:embed="rId5"/>
                      <a:stretch>
                        <a:fillRect/>
                      </a:stretch>
                    </p:blipFill>
                    <p:spPr>
                      <a:xfrm>
                        <a:off x="1191" y="1589"/>
                        <a:ext cx="1190" cy="1587"/>
                      </a:xfrm>
                      <a:prstGeom prst="rect">
                        <a:avLst/>
                      </a:prstGeom>
                    </p:spPr>
                  </p:pic>
                </p:oleObj>
              </mc:Fallback>
            </mc:AlternateContent>
          </a:graphicData>
        </a:graphic>
      </p:graphicFrame>
      <p:sp>
        <p:nvSpPr>
          <p:cNvPr id="6" name="Title 1"/>
          <p:cNvSpPr>
            <a:spLocks noGrp="1"/>
          </p:cNvSpPr>
          <p:nvPr>
            <p:ph type="ctrTitle" hasCustomPrompt="1"/>
          </p:nvPr>
        </p:nvSpPr>
        <p:spPr>
          <a:xfrm>
            <a:off x="438875" y="2142637"/>
            <a:ext cx="8420574" cy="1720381"/>
          </a:xfrm>
        </p:spPr>
        <p:txBody>
          <a:bodyPr/>
          <a:lstStyle>
            <a:lvl1pPr>
              <a:defRPr sz="4500">
                <a:solidFill>
                  <a:schemeClr val="bg1"/>
                </a:solidFill>
              </a:defRPr>
            </a:lvl1pPr>
          </a:lstStyle>
          <a:p>
            <a:r>
              <a:rPr lang="en-US" dirty="0"/>
              <a:t>Title</a:t>
            </a:r>
          </a:p>
        </p:txBody>
      </p:sp>
      <p:sp>
        <p:nvSpPr>
          <p:cNvPr id="8" name="Subtitle 2"/>
          <p:cNvSpPr>
            <a:spLocks noGrp="1"/>
          </p:cNvSpPr>
          <p:nvPr>
            <p:ph type="subTitle" idx="1" hasCustomPrompt="1"/>
          </p:nvPr>
        </p:nvSpPr>
        <p:spPr>
          <a:xfrm>
            <a:off x="438875" y="3954463"/>
            <a:ext cx="8420574" cy="1055382"/>
          </a:xfrm>
        </p:spPr>
        <p:txBody>
          <a:bodyPr/>
          <a:lstStyle>
            <a:lvl1pPr marL="0" indent="0" algn="l">
              <a:buNone/>
              <a:defRPr sz="1650">
                <a:solidFill>
                  <a:schemeClr val="bg1"/>
                </a:solidFill>
                <a:latin typeface="+mn-lt"/>
              </a:defRPr>
            </a:lvl1pPr>
            <a:lvl2pPr marL="342868" indent="0" algn="ctr">
              <a:buNone/>
              <a:defRPr>
                <a:solidFill>
                  <a:schemeClr val="tx1">
                    <a:tint val="75000"/>
                  </a:schemeClr>
                </a:solidFill>
              </a:defRPr>
            </a:lvl2pPr>
            <a:lvl3pPr marL="685735" indent="0" algn="ctr">
              <a:buNone/>
              <a:defRPr>
                <a:solidFill>
                  <a:schemeClr val="tx1">
                    <a:tint val="75000"/>
                  </a:schemeClr>
                </a:solidFill>
              </a:defRPr>
            </a:lvl3pPr>
            <a:lvl4pPr marL="1028603" indent="0" algn="ctr">
              <a:buNone/>
              <a:defRPr>
                <a:solidFill>
                  <a:schemeClr val="tx1">
                    <a:tint val="75000"/>
                  </a:schemeClr>
                </a:solidFill>
              </a:defRPr>
            </a:lvl4pPr>
            <a:lvl5pPr marL="1371471" indent="0" algn="ctr">
              <a:buNone/>
              <a:defRPr>
                <a:solidFill>
                  <a:schemeClr val="tx1">
                    <a:tint val="75000"/>
                  </a:schemeClr>
                </a:solidFill>
              </a:defRPr>
            </a:lvl5pPr>
            <a:lvl6pPr marL="1714339" indent="0" algn="ctr">
              <a:buNone/>
              <a:defRPr>
                <a:solidFill>
                  <a:schemeClr val="tx1">
                    <a:tint val="75000"/>
                  </a:schemeClr>
                </a:solidFill>
              </a:defRPr>
            </a:lvl6pPr>
            <a:lvl7pPr marL="2057207" indent="0" algn="ctr">
              <a:buNone/>
              <a:defRPr>
                <a:solidFill>
                  <a:schemeClr val="tx1">
                    <a:tint val="75000"/>
                  </a:schemeClr>
                </a:solidFill>
              </a:defRPr>
            </a:lvl7pPr>
            <a:lvl8pPr marL="2400074" indent="0" algn="ctr">
              <a:buNone/>
              <a:defRPr>
                <a:solidFill>
                  <a:schemeClr val="tx1">
                    <a:tint val="75000"/>
                  </a:schemeClr>
                </a:solidFill>
              </a:defRPr>
            </a:lvl8pPr>
            <a:lvl9pPr marL="2742942" indent="0" algn="ctr">
              <a:buNone/>
              <a:defRPr>
                <a:solidFill>
                  <a:schemeClr val="tx1">
                    <a:tint val="75000"/>
                  </a:schemeClr>
                </a:solidFill>
              </a:defRPr>
            </a:lvl9pPr>
          </a:lstStyle>
          <a:p>
            <a:r>
              <a:rPr lang="en-US" dirty="0"/>
              <a:t>Subtitle</a:t>
            </a:r>
          </a:p>
        </p:txBody>
      </p:sp>
      <p:grpSp>
        <p:nvGrpSpPr>
          <p:cNvPr id="14" name="Group 13"/>
          <p:cNvGrpSpPr/>
          <p:nvPr userDrawn="1"/>
        </p:nvGrpSpPr>
        <p:grpSpPr>
          <a:xfrm>
            <a:off x="438875" y="5405055"/>
            <a:ext cx="1183915" cy="833174"/>
            <a:chOff x="2825708" y="3803918"/>
            <a:chExt cx="5590060" cy="2950238"/>
          </a:xfrm>
          <a:solidFill>
            <a:schemeClr val="bg1"/>
          </a:solidFill>
        </p:grpSpPr>
        <p:sp>
          <p:nvSpPr>
            <p:cNvPr id="20" name="Freeform 19"/>
            <p:cNvSpPr>
              <a:spLocks/>
            </p:cNvSpPr>
            <p:nvPr userDrawn="1"/>
          </p:nvSpPr>
          <p:spPr bwMode="auto">
            <a:xfrm flipH="1">
              <a:off x="2825708" y="3803918"/>
              <a:ext cx="3798668" cy="2644406"/>
            </a:xfrm>
            <a:custGeom>
              <a:avLst/>
              <a:gdLst>
                <a:gd name="connsiteX0" fmla="*/ 2056832 w 3798668"/>
                <a:gd name="connsiteY0" fmla="*/ 0 h 2644406"/>
                <a:gd name="connsiteX1" fmla="*/ 1120184 w 3798668"/>
                <a:gd name="connsiteY1" fmla="*/ 492747 h 2644406"/>
                <a:gd name="connsiteX2" fmla="*/ 824401 w 3798668"/>
                <a:gd name="connsiteY2" fmla="*/ 410622 h 2644406"/>
                <a:gd name="connsiteX3" fmla="*/ 462888 w 3798668"/>
                <a:gd name="connsiteY3" fmla="*/ 525596 h 2644406"/>
                <a:gd name="connsiteX4" fmla="*/ 183537 w 3798668"/>
                <a:gd name="connsiteY4" fmla="*/ 1034768 h 2644406"/>
                <a:gd name="connsiteX5" fmla="*/ 15361 w 3798668"/>
                <a:gd name="connsiteY5" fmla="*/ 1177972 h 2644406"/>
                <a:gd name="connsiteX6" fmla="*/ 7490 w 3798668"/>
                <a:gd name="connsiteY6" fmla="*/ 1187499 h 2644406"/>
                <a:gd name="connsiteX7" fmla="*/ 6772 w 3798668"/>
                <a:gd name="connsiteY7" fmla="*/ 1235951 h 2644406"/>
                <a:gd name="connsiteX8" fmla="*/ 0 w 3798668"/>
                <a:gd name="connsiteY8" fmla="*/ 1650660 h 2644406"/>
                <a:gd name="connsiteX9" fmla="*/ 132557 w 3798668"/>
                <a:gd name="connsiteY9" fmla="*/ 1653042 h 2644406"/>
                <a:gd name="connsiteX10" fmla="*/ 132557 w 3798668"/>
                <a:gd name="connsiteY10" fmla="*/ 2095954 h 2644406"/>
                <a:gd name="connsiteX11" fmla="*/ 310357 w 3798668"/>
                <a:gd name="connsiteY11" fmla="*/ 2095954 h 2644406"/>
                <a:gd name="connsiteX12" fmla="*/ 310357 w 3798668"/>
                <a:gd name="connsiteY12" fmla="*/ 2251529 h 2644406"/>
                <a:gd name="connsiteX13" fmla="*/ 767557 w 3798668"/>
                <a:gd name="connsiteY13" fmla="*/ 2251529 h 2644406"/>
                <a:gd name="connsiteX14" fmla="*/ 767557 w 3798668"/>
                <a:gd name="connsiteY14" fmla="*/ 2644406 h 2644406"/>
                <a:gd name="connsiteX15" fmla="*/ 825364 w 3798668"/>
                <a:gd name="connsiteY15" fmla="*/ 2644406 h 2644406"/>
                <a:gd name="connsiteX16" fmla="*/ 2549804 w 3798668"/>
                <a:gd name="connsiteY16" fmla="*/ 2644406 h 2644406"/>
                <a:gd name="connsiteX17" fmla="*/ 2582669 w 3798668"/>
                <a:gd name="connsiteY17" fmla="*/ 2644406 h 2644406"/>
                <a:gd name="connsiteX18" fmla="*/ 2631967 w 3798668"/>
                <a:gd name="connsiteY18" fmla="*/ 2644406 h 2644406"/>
                <a:gd name="connsiteX19" fmla="*/ 2763426 w 3798668"/>
                <a:gd name="connsiteY19" fmla="*/ 2644406 h 2644406"/>
                <a:gd name="connsiteX20" fmla="*/ 3059209 w 3798668"/>
                <a:gd name="connsiteY20" fmla="*/ 2644406 h 2644406"/>
                <a:gd name="connsiteX21" fmla="*/ 3798668 w 3798668"/>
                <a:gd name="connsiteY21" fmla="*/ 1905286 h 2644406"/>
                <a:gd name="connsiteX22" fmla="*/ 3157804 w 3798668"/>
                <a:gd name="connsiteY22" fmla="*/ 1166167 h 2644406"/>
                <a:gd name="connsiteX23" fmla="*/ 3157804 w 3798668"/>
                <a:gd name="connsiteY23" fmla="*/ 1100467 h 2644406"/>
                <a:gd name="connsiteX24" fmla="*/ 2056832 w 3798668"/>
                <a:gd name="connsiteY24" fmla="*/ 0 h 2644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798668" h="2644406">
                  <a:moveTo>
                    <a:pt x="2056832" y="0"/>
                  </a:moveTo>
                  <a:cubicBezTo>
                    <a:pt x="1662454" y="0"/>
                    <a:pt x="1333806" y="197099"/>
                    <a:pt x="1120184" y="492747"/>
                  </a:cubicBezTo>
                  <a:cubicBezTo>
                    <a:pt x="1038022" y="443472"/>
                    <a:pt x="939428" y="410622"/>
                    <a:pt x="824401" y="410622"/>
                  </a:cubicBezTo>
                  <a:cubicBezTo>
                    <a:pt x="692941" y="410622"/>
                    <a:pt x="561482" y="459897"/>
                    <a:pt x="462888" y="525596"/>
                  </a:cubicBezTo>
                  <a:cubicBezTo>
                    <a:pt x="298563" y="640571"/>
                    <a:pt x="183537" y="821244"/>
                    <a:pt x="183537" y="1034768"/>
                  </a:cubicBezTo>
                  <a:cubicBezTo>
                    <a:pt x="121915" y="1075830"/>
                    <a:pt x="65429" y="1124078"/>
                    <a:pt x="15361" y="1177972"/>
                  </a:cubicBezTo>
                  <a:lnTo>
                    <a:pt x="7490" y="1187499"/>
                  </a:lnTo>
                  <a:lnTo>
                    <a:pt x="6772" y="1235951"/>
                  </a:lnTo>
                  <a:cubicBezTo>
                    <a:pt x="4515" y="1374188"/>
                    <a:pt x="1588" y="1484965"/>
                    <a:pt x="0" y="1650660"/>
                  </a:cubicBezTo>
                  <a:lnTo>
                    <a:pt x="132557" y="1653042"/>
                  </a:lnTo>
                  <a:lnTo>
                    <a:pt x="132557" y="2095954"/>
                  </a:lnTo>
                  <a:lnTo>
                    <a:pt x="310357" y="2095954"/>
                  </a:lnTo>
                  <a:lnTo>
                    <a:pt x="310357" y="2251529"/>
                  </a:lnTo>
                  <a:lnTo>
                    <a:pt x="767557" y="2251529"/>
                  </a:lnTo>
                  <a:lnTo>
                    <a:pt x="767557" y="2644406"/>
                  </a:lnTo>
                  <a:lnTo>
                    <a:pt x="825364" y="2644406"/>
                  </a:lnTo>
                  <a:cubicBezTo>
                    <a:pt x="1270194" y="2644406"/>
                    <a:pt x="2133859" y="2644406"/>
                    <a:pt x="2549804" y="2644406"/>
                  </a:cubicBezTo>
                  <a:cubicBezTo>
                    <a:pt x="2566237" y="2644406"/>
                    <a:pt x="2582669" y="2644406"/>
                    <a:pt x="2582669" y="2644406"/>
                  </a:cubicBezTo>
                  <a:cubicBezTo>
                    <a:pt x="2631967" y="2644406"/>
                    <a:pt x="2631967" y="2644406"/>
                    <a:pt x="2631967" y="2644406"/>
                  </a:cubicBezTo>
                  <a:cubicBezTo>
                    <a:pt x="2664831" y="2644406"/>
                    <a:pt x="2730561" y="2644406"/>
                    <a:pt x="2763426" y="2644406"/>
                  </a:cubicBezTo>
                  <a:cubicBezTo>
                    <a:pt x="3059209" y="2644406"/>
                    <a:pt x="3059209" y="2644406"/>
                    <a:pt x="3059209" y="2644406"/>
                  </a:cubicBezTo>
                  <a:cubicBezTo>
                    <a:pt x="3470020" y="2644406"/>
                    <a:pt x="3798668" y="2299484"/>
                    <a:pt x="3798668" y="1905286"/>
                  </a:cubicBezTo>
                  <a:cubicBezTo>
                    <a:pt x="3798668" y="1527514"/>
                    <a:pt x="3519317" y="1215441"/>
                    <a:pt x="3157804" y="1166167"/>
                  </a:cubicBezTo>
                  <a:cubicBezTo>
                    <a:pt x="3157804" y="1149742"/>
                    <a:pt x="3157804" y="1116892"/>
                    <a:pt x="3157804" y="1100467"/>
                  </a:cubicBezTo>
                  <a:cubicBezTo>
                    <a:pt x="3157804" y="492747"/>
                    <a:pt x="2664831" y="0"/>
                    <a:pt x="2056832" y="0"/>
                  </a:cubicBezTo>
                  <a:close/>
                </a:path>
              </a:pathLst>
            </a:custGeom>
            <a:grpFill/>
            <a:ln>
              <a:noFill/>
            </a:ln>
          </p:spPr>
          <p:txBody>
            <a:bodyPr vert="horz" wrap="square" lIns="91440" tIns="45720" rIns="91440" bIns="45720" numCol="1" anchor="t" anchorCtr="0" compatLnSpc="1">
              <a:prstTxWarp prst="textNoShape">
                <a:avLst/>
              </a:prstTxWarp>
              <a:noAutofit/>
            </a:bodyPr>
            <a:lstStyle/>
            <a:p>
              <a:endParaRPr lang="en-US" sz="1350">
                <a:solidFill>
                  <a:srgbClr val="000000"/>
                </a:solidFill>
              </a:endParaRPr>
            </a:p>
          </p:txBody>
        </p:sp>
        <p:sp>
          <p:nvSpPr>
            <p:cNvPr id="13" name="Rectangle 21"/>
            <p:cNvSpPr/>
            <p:nvPr userDrawn="1"/>
          </p:nvSpPr>
          <p:spPr>
            <a:xfrm>
              <a:off x="5967818" y="4377490"/>
              <a:ext cx="2447950" cy="2376666"/>
            </a:xfrm>
            <a:custGeom>
              <a:avLst/>
              <a:gdLst>
                <a:gd name="connsiteX0" fmla="*/ 1308929 w 1538514"/>
                <a:gd name="connsiteY0" fmla="*/ 1112066 h 1493713"/>
                <a:gd name="connsiteX1" fmla="*/ 1538514 w 1538514"/>
                <a:gd name="connsiteY1" fmla="*/ 1112066 h 1493713"/>
                <a:gd name="connsiteX2" fmla="*/ 1538514 w 1538514"/>
                <a:gd name="connsiteY2" fmla="*/ 1493713 h 1493713"/>
                <a:gd name="connsiteX3" fmla="*/ 1308929 w 1538514"/>
                <a:gd name="connsiteY3" fmla="*/ 1493713 h 1493713"/>
                <a:gd name="connsiteX4" fmla="*/ 1308929 w 1538514"/>
                <a:gd name="connsiteY4" fmla="*/ 1112066 h 1493713"/>
                <a:gd name="connsiteX5" fmla="*/ 0 w 1538514"/>
                <a:gd name="connsiteY5" fmla="*/ 1112066 h 1493713"/>
                <a:gd name="connsiteX6" fmla="*/ 229585 w 1538514"/>
                <a:gd name="connsiteY6" fmla="*/ 1112066 h 1493713"/>
                <a:gd name="connsiteX7" fmla="*/ 229585 w 1538514"/>
                <a:gd name="connsiteY7" fmla="*/ 1493713 h 1493713"/>
                <a:gd name="connsiteX8" fmla="*/ 0 w 1538514"/>
                <a:gd name="connsiteY8" fmla="*/ 1493713 h 1493713"/>
                <a:gd name="connsiteX9" fmla="*/ 0 w 1538514"/>
                <a:gd name="connsiteY9" fmla="*/ 1112066 h 1493713"/>
                <a:gd name="connsiteX10" fmla="*/ 1107301 w 1538514"/>
                <a:gd name="connsiteY10" fmla="*/ 1054797 h 1493713"/>
                <a:gd name="connsiteX11" fmla="*/ 1107301 w 1538514"/>
                <a:gd name="connsiteY11" fmla="*/ 1292922 h 1493713"/>
                <a:gd name="connsiteX12" fmla="*/ 1190645 w 1538514"/>
                <a:gd name="connsiteY12" fmla="*/ 1292922 h 1493713"/>
                <a:gd name="connsiteX13" fmla="*/ 1190645 w 1538514"/>
                <a:gd name="connsiteY13" fmla="*/ 1054797 h 1493713"/>
                <a:gd name="connsiteX14" fmla="*/ 1107301 w 1538514"/>
                <a:gd name="connsiteY14" fmla="*/ 1054797 h 1493713"/>
                <a:gd name="connsiteX15" fmla="*/ 955414 w 1538514"/>
                <a:gd name="connsiteY15" fmla="*/ 1054797 h 1493713"/>
                <a:gd name="connsiteX16" fmla="*/ 955414 w 1538514"/>
                <a:gd name="connsiteY16" fmla="*/ 1292922 h 1493713"/>
                <a:gd name="connsiteX17" fmla="*/ 1038758 w 1538514"/>
                <a:gd name="connsiteY17" fmla="*/ 1292922 h 1493713"/>
                <a:gd name="connsiteX18" fmla="*/ 1038758 w 1538514"/>
                <a:gd name="connsiteY18" fmla="*/ 1054797 h 1493713"/>
                <a:gd name="connsiteX19" fmla="*/ 955414 w 1538514"/>
                <a:gd name="connsiteY19" fmla="*/ 1054797 h 1493713"/>
                <a:gd name="connsiteX20" fmla="*/ 803528 w 1538514"/>
                <a:gd name="connsiteY20" fmla="*/ 1054797 h 1493713"/>
                <a:gd name="connsiteX21" fmla="*/ 803528 w 1538514"/>
                <a:gd name="connsiteY21" fmla="*/ 1292922 h 1493713"/>
                <a:gd name="connsiteX22" fmla="*/ 886872 w 1538514"/>
                <a:gd name="connsiteY22" fmla="*/ 1292922 h 1493713"/>
                <a:gd name="connsiteX23" fmla="*/ 886872 w 1538514"/>
                <a:gd name="connsiteY23" fmla="*/ 1054797 h 1493713"/>
                <a:gd name="connsiteX24" fmla="*/ 803528 w 1538514"/>
                <a:gd name="connsiteY24" fmla="*/ 1054797 h 1493713"/>
                <a:gd name="connsiteX25" fmla="*/ 651642 w 1538514"/>
                <a:gd name="connsiteY25" fmla="*/ 1054797 h 1493713"/>
                <a:gd name="connsiteX26" fmla="*/ 651642 w 1538514"/>
                <a:gd name="connsiteY26" fmla="*/ 1292922 h 1493713"/>
                <a:gd name="connsiteX27" fmla="*/ 734986 w 1538514"/>
                <a:gd name="connsiteY27" fmla="*/ 1292922 h 1493713"/>
                <a:gd name="connsiteX28" fmla="*/ 734986 w 1538514"/>
                <a:gd name="connsiteY28" fmla="*/ 1054797 h 1493713"/>
                <a:gd name="connsiteX29" fmla="*/ 651642 w 1538514"/>
                <a:gd name="connsiteY29" fmla="*/ 1054797 h 1493713"/>
                <a:gd name="connsiteX30" fmla="*/ 499756 w 1538514"/>
                <a:gd name="connsiteY30" fmla="*/ 1054797 h 1493713"/>
                <a:gd name="connsiteX31" fmla="*/ 499756 w 1538514"/>
                <a:gd name="connsiteY31" fmla="*/ 1292922 h 1493713"/>
                <a:gd name="connsiteX32" fmla="*/ 583100 w 1538514"/>
                <a:gd name="connsiteY32" fmla="*/ 1292922 h 1493713"/>
                <a:gd name="connsiteX33" fmla="*/ 583100 w 1538514"/>
                <a:gd name="connsiteY33" fmla="*/ 1054797 h 1493713"/>
                <a:gd name="connsiteX34" fmla="*/ 499756 w 1538514"/>
                <a:gd name="connsiteY34" fmla="*/ 1054797 h 1493713"/>
                <a:gd name="connsiteX35" fmla="*/ 347870 w 1538514"/>
                <a:gd name="connsiteY35" fmla="*/ 1054797 h 1493713"/>
                <a:gd name="connsiteX36" fmla="*/ 347870 w 1538514"/>
                <a:gd name="connsiteY36" fmla="*/ 1292922 h 1493713"/>
                <a:gd name="connsiteX37" fmla="*/ 431214 w 1538514"/>
                <a:gd name="connsiteY37" fmla="*/ 1292922 h 1493713"/>
                <a:gd name="connsiteX38" fmla="*/ 431214 w 1538514"/>
                <a:gd name="connsiteY38" fmla="*/ 1054797 h 1493713"/>
                <a:gd name="connsiteX39" fmla="*/ 347870 w 1538514"/>
                <a:gd name="connsiteY39" fmla="*/ 1054797 h 1493713"/>
                <a:gd name="connsiteX40" fmla="*/ 766840 w 1538514"/>
                <a:gd name="connsiteY40" fmla="*/ 775661 h 1493713"/>
                <a:gd name="connsiteX41" fmla="*/ 1121732 w 1538514"/>
                <a:gd name="connsiteY41" fmla="*/ 992676 h 1493713"/>
                <a:gd name="connsiteX42" fmla="*/ 1166727 w 1538514"/>
                <a:gd name="connsiteY42" fmla="*/ 1019636 h 1493713"/>
                <a:gd name="connsiteX43" fmla="*/ 1250788 w 1538514"/>
                <a:gd name="connsiteY43" fmla="*/ 1019636 h 1493713"/>
                <a:gd name="connsiteX44" fmla="*/ 1250788 w 1538514"/>
                <a:gd name="connsiteY44" fmla="*/ 1493713 h 1493713"/>
                <a:gd name="connsiteX45" fmla="*/ 287726 w 1538514"/>
                <a:gd name="connsiteY45" fmla="*/ 1493713 h 1493713"/>
                <a:gd name="connsiteX46" fmla="*/ 287726 w 1538514"/>
                <a:gd name="connsiteY46" fmla="*/ 1019636 h 1493713"/>
                <a:gd name="connsiteX47" fmla="*/ 371787 w 1538514"/>
                <a:gd name="connsiteY47" fmla="*/ 1019636 h 1493713"/>
                <a:gd name="connsiteX48" fmla="*/ 424881 w 1538514"/>
                <a:gd name="connsiteY48" fmla="*/ 986773 h 1493713"/>
                <a:gd name="connsiteX49" fmla="*/ 424881 w 1538514"/>
                <a:gd name="connsiteY49" fmla="*/ 984767 h 1493713"/>
                <a:gd name="connsiteX50" fmla="*/ 766840 w 1538514"/>
                <a:gd name="connsiteY50" fmla="*/ 775661 h 1493713"/>
                <a:gd name="connsiteX51" fmla="*/ 754302 w 1538514"/>
                <a:gd name="connsiteY51" fmla="*/ 0 h 1493713"/>
                <a:gd name="connsiteX52" fmla="*/ 784212 w 1538514"/>
                <a:gd name="connsiteY52" fmla="*/ 0 h 1493713"/>
                <a:gd name="connsiteX53" fmla="*/ 800564 w 1538514"/>
                <a:gd name="connsiteY53" fmla="*/ 16352 h 1493713"/>
                <a:gd name="connsiteX54" fmla="*/ 800564 w 1538514"/>
                <a:gd name="connsiteY54" fmla="*/ 95334 h 1493713"/>
                <a:gd name="connsiteX55" fmla="*/ 836343 w 1538514"/>
                <a:gd name="connsiteY55" fmla="*/ 95334 h 1493713"/>
                <a:gd name="connsiteX56" fmla="*/ 836343 w 1538514"/>
                <a:gd name="connsiteY56" fmla="*/ 219073 h 1493713"/>
                <a:gd name="connsiteX57" fmla="*/ 1025376 w 1538514"/>
                <a:gd name="connsiteY57" fmla="*/ 445674 h 1493713"/>
                <a:gd name="connsiteX58" fmla="*/ 1042075 w 1538514"/>
                <a:gd name="connsiteY58" fmla="*/ 445674 h 1493713"/>
                <a:gd name="connsiteX59" fmla="*/ 1042075 w 1538514"/>
                <a:gd name="connsiteY59" fmla="*/ 564194 h 1493713"/>
                <a:gd name="connsiteX60" fmla="*/ 1071891 w 1538514"/>
                <a:gd name="connsiteY60" fmla="*/ 564194 h 1493713"/>
                <a:gd name="connsiteX61" fmla="*/ 1071891 w 1538514"/>
                <a:gd name="connsiteY61" fmla="*/ 752036 h 1493713"/>
                <a:gd name="connsiteX62" fmla="*/ 1113634 w 1538514"/>
                <a:gd name="connsiteY62" fmla="*/ 752036 h 1493713"/>
                <a:gd name="connsiteX63" fmla="*/ 1113634 w 1538514"/>
                <a:gd name="connsiteY63" fmla="*/ 909130 h 1493713"/>
                <a:gd name="connsiteX64" fmla="*/ 1018520 w 1538514"/>
                <a:gd name="connsiteY64" fmla="*/ 850969 h 1493713"/>
                <a:gd name="connsiteX65" fmla="*/ 1018520 w 1538514"/>
                <a:gd name="connsiteY65" fmla="*/ 640460 h 1493713"/>
                <a:gd name="connsiteX66" fmla="*/ 935176 w 1538514"/>
                <a:gd name="connsiteY66" fmla="*/ 640460 h 1493713"/>
                <a:gd name="connsiteX67" fmla="*/ 935176 w 1538514"/>
                <a:gd name="connsiteY67" fmla="*/ 800004 h 1493713"/>
                <a:gd name="connsiteX68" fmla="*/ 880127 w 1538514"/>
                <a:gd name="connsiteY68" fmla="*/ 766342 h 1493713"/>
                <a:gd name="connsiteX69" fmla="*/ 880127 w 1538514"/>
                <a:gd name="connsiteY69" fmla="*/ 640461 h 1493713"/>
                <a:gd name="connsiteX70" fmla="*/ 796783 w 1538514"/>
                <a:gd name="connsiteY70" fmla="*/ 640461 h 1493713"/>
                <a:gd name="connsiteX71" fmla="*/ 796783 w 1538514"/>
                <a:gd name="connsiteY71" fmla="*/ 715377 h 1493713"/>
                <a:gd name="connsiteX72" fmla="*/ 766840 w 1538514"/>
                <a:gd name="connsiteY72" fmla="*/ 697067 h 1493713"/>
                <a:gd name="connsiteX73" fmla="*/ 741733 w 1538514"/>
                <a:gd name="connsiteY73" fmla="*/ 712420 h 1493713"/>
                <a:gd name="connsiteX74" fmla="*/ 741733 w 1538514"/>
                <a:gd name="connsiteY74" fmla="*/ 640461 h 1493713"/>
                <a:gd name="connsiteX75" fmla="*/ 658389 w 1538514"/>
                <a:gd name="connsiteY75" fmla="*/ 640461 h 1493713"/>
                <a:gd name="connsiteX76" fmla="*/ 658389 w 1538514"/>
                <a:gd name="connsiteY76" fmla="*/ 763384 h 1493713"/>
                <a:gd name="connsiteX77" fmla="*/ 603339 w 1538514"/>
                <a:gd name="connsiteY77" fmla="*/ 797047 h 1493713"/>
                <a:gd name="connsiteX78" fmla="*/ 603339 w 1538514"/>
                <a:gd name="connsiteY78" fmla="*/ 640461 h 1493713"/>
                <a:gd name="connsiteX79" fmla="*/ 519995 w 1538514"/>
                <a:gd name="connsiteY79" fmla="*/ 640461 h 1493713"/>
                <a:gd name="connsiteX80" fmla="*/ 519995 w 1538514"/>
                <a:gd name="connsiteY80" fmla="*/ 848012 h 1493713"/>
                <a:gd name="connsiteX81" fmla="*/ 424881 w 1538514"/>
                <a:gd name="connsiteY81" fmla="*/ 906173 h 1493713"/>
                <a:gd name="connsiteX82" fmla="*/ 424881 w 1538514"/>
                <a:gd name="connsiteY82" fmla="*/ 752036 h 1493713"/>
                <a:gd name="connsiteX83" fmla="*/ 466623 w 1538514"/>
                <a:gd name="connsiteY83" fmla="*/ 752036 h 1493713"/>
                <a:gd name="connsiteX84" fmla="*/ 466623 w 1538514"/>
                <a:gd name="connsiteY84" fmla="*/ 564194 h 1493713"/>
                <a:gd name="connsiteX85" fmla="*/ 496439 w 1538514"/>
                <a:gd name="connsiteY85" fmla="*/ 564194 h 1493713"/>
                <a:gd name="connsiteX86" fmla="*/ 496439 w 1538514"/>
                <a:gd name="connsiteY86" fmla="*/ 445674 h 1493713"/>
                <a:gd name="connsiteX87" fmla="*/ 513138 w 1538514"/>
                <a:gd name="connsiteY87" fmla="*/ 445674 h 1493713"/>
                <a:gd name="connsiteX88" fmla="*/ 702171 w 1538514"/>
                <a:gd name="connsiteY88" fmla="*/ 219073 h 1493713"/>
                <a:gd name="connsiteX89" fmla="*/ 702171 w 1538514"/>
                <a:gd name="connsiteY89" fmla="*/ 95334 h 1493713"/>
                <a:gd name="connsiteX90" fmla="*/ 737950 w 1538514"/>
                <a:gd name="connsiteY90" fmla="*/ 95334 h 1493713"/>
                <a:gd name="connsiteX91" fmla="*/ 737950 w 1538514"/>
                <a:gd name="connsiteY91" fmla="*/ 16352 h 1493713"/>
                <a:gd name="connsiteX92" fmla="*/ 754302 w 1538514"/>
                <a:gd name="connsiteY92" fmla="*/ 0 h 1493713"/>
                <a:gd name="connsiteX0" fmla="*/ 1308929 w 1538514"/>
                <a:gd name="connsiteY0" fmla="*/ 1112066 h 1493713"/>
                <a:gd name="connsiteX1" fmla="*/ 1538514 w 1538514"/>
                <a:gd name="connsiteY1" fmla="*/ 1112066 h 1493713"/>
                <a:gd name="connsiteX2" fmla="*/ 1538514 w 1538514"/>
                <a:gd name="connsiteY2" fmla="*/ 1493713 h 1493713"/>
                <a:gd name="connsiteX3" fmla="*/ 1308929 w 1538514"/>
                <a:gd name="connsiteY3" fmla="*/ 1493713 h 1493713"/>
                <a:gd name="connsiteX4" fmla="*/ 1308929 w 1538514"/>
                <a:gd name="connsiteY4" fmla="*/ 1112066 h 1493713"/>
                <a:gd name="connsiteX5" fmla="*/ 0 w 1538514"/>
                <a:gd name="connsiteY5" fmla="*/ 1112066 h 1493713"/>
                <a:gd name="connsiteX6" fmla="*/ 229585 w 1538514"/>
                <a:gd name="connsiteY6" fmla="*/ 1112066 h 1493713"/>
                <a:gd name="connsiteX7" fmla="*/ 229585 w 1538514"/>
                <a:gd name="connsiteY7" fmla="*/ 1493713 h 1493713"/>
                <a:gd name="connsiteX8" fmla="*/ 0 w 1538514"/>
                <a:gd name="connsiteY8" fmla="*/ 1493713 h 1493713"/>
                <a:gd name="connsiteX9" fmla="*/ 0 w 1538514"/>
                <a:gd name="connsiteY9" fmla="*/ 1112066 h 1493713"/>
                <a:gd name="connsiteX10" fmla="*/ 1107301 w 1538514"/>
                <a:gd name="connsiteY10" fmla="*/ 1054797 h 1493713"/>
                <a:gd name="connsiteX11" fmla="*/ 1107301 w 1538514"/>
                <a:gd name="connsiteY11" fmla="*/ 1292922 h 1493713"/>
                <a:gd name="connsiteX12" fmla="*/ 1190645 w 1538514"/>
                <a:gd name="connsiteY12" fmla="*/ 1292922 h 1493713"/>
                <a:gd name="connsiteX13" fmla="*/ 1190645 w 1538514"/>
                <a:gd name="connsiteY13" fmla="*/ 1054797 h 1493713"/>
                <a:gd name="connsiteX14" fmla="*/ 1107301 w 1538514"/>
                <a:gd name="connsiteY14" fmla="*/ 1054797 h 1493713"/>
                <a:gd name="connsiteX15" fmla="*/ 955414 w 1538514"/>
                <a:gd name="connsiteY15" fmla="*/ 1054797 h 1493713"/>
                <a:gd name="connsiteX16" fmla="*/ 955414 w 1538514"/>
                <a:gd name="connsiteY16" fmla="*/ 1292922 h 1493713"/>
                <a:gd name="connsiteX17" fmla="*/ 1038758 w 1538514"/>
                <a:gd name="connsiteY17" fmla="*/ 1292922 h 1493713"/>
                <a:gd name="connsiteX18" fmla="*/ 1038758 w 1538514"/>
                <a:gd name="connsiteY18" fmla="*/ 1054797 h 1493713"/>
                <a:gd name="connsiteX19" fmla="*/ 955414 w 1538514"/>
                <a:gd name="connsiteY19" fmla="*/ 1054797 h 1493713"/>
                <a:gd name="connsiteX20" fmla="*/ 803528 w 1538514"/>
                <a:gd name="connsiteY20" fmla="*/ 1054797 h 1493713"/>
                <a:gd name="connsiteX21" fmla="*/ 803528 w 1538514"/>
                <a:gd name="connsiteY21" fmla="*/ 1292922 h 1493713"/>
                <a:gd name="connsiteX22" fmla="*/ 886872 w 1538514"/>
                <a:gd name="connsiteY22" fmla="*/ 1292922 h 1493713"/>
                <a:gd name="connsiteX23" fmla="*/ 886872 w 1538514"/>
                <a:gd name="connsiteY23" fmla="*/ 1054797 h 1493713"/>
                <a:gd name="connsiteX24" fmla="*/ 803528 w 1538514"/>
                <a:gd name="connsiteY24" fmla="*/ 1054797 h 1493713"/>
                <a:gd name="connsiteX25" fmla="*/ 651642 w 1538514"/>
                <a:gd name="connsiteY25" fmla="*/ 1054797 h 1493713"/>
                <a:gd name="connsiteX26" fmla="*/ 651642 w 1538514"/>
                <a:gd name="connsiteY26" fmla="*/ 1292922 h 1493713"/>
                <a:gd name="connsiteX27" fmla="*/ 734986 w 1538514"/>
                <a:gd name="connsiteY27" fmla="*/ 1292922 h 1493713"/>
                <a:gd name="connsiteX28" fmla="*/ 734986 w 1538514"/>
                <a:gd name="connsiteY28" fmla="*/ 1054797 h 1493713"/>
                <a:gd name="connsiteX29" fmla="*/ 651642 w 1538514"/>
                <a:gd name="connsiteY29" fmla="*/ 1054797 h 1493713"/>
                <a:gd name="connsiteX30" fmla="*/ 499756 w 1538514"/>
                <a:gd name="connsiteY30" fmla="*/ 1054797 h 1493713"/>
                <a:gd name="connsiteX31" fmla="*/ 499756 w 1538514"/>
                <a:gd name="connsiteY31" fmla="*/ 1292922 h 1493713"/>
                <a:gd name="connsiteX32" fmla="*/ 583100 w 1538514"/>
                <a:gd name="connsiteY32" fmla="*/ 1292922 h 1493713"/>
                <a:gd name="connsiteX33" fmla="*/ 583100 w 1538514"/>
                <a:gd name="connsiteY33" fmla="*/ 1054797 h 1493713"/>
                <a:gd name="connsiteX34" fmla="*/ 499756 w 1538514"/>
                <a:gd name="connsiteY34" fmla="*/ 1054797 h 1493713"/>
                <a:gd name="connsiteX35" fmla="*/ 347870 w 1538514"/>
                <a:gd name="connsiteY35" fmla="*/ 1054797 h 1493713"/>
                <a:gd name="connsiteX36" fmla="*/ 347870 w 1538514"/>
                <a:gd name="connsiteY36" fmla="*/ 1292922 h 1493713"/>
                <a:gd name="connsiteX37" fmla="*/ 431214 w 1538514"/>
                <a:gd name="connsiteY37" fmla="*/ 1292922 h 1493713"/>
                <a:gd name="connsiteX38" fmla="*/ 431214 w 1538514"/>
                <a:gd name="connsiteY38" fmla="*/ 1054797 h 1493713"/>
                <a:gd name="connsiteX39" fmla="*/ 347870 w 1538514"/>
                <a:gd name="connsiteY39" fmla="*/ 1054797 h 1493713"/>
                <a:gd name="connsiteX40" fmla="*/ 766840 w 1538514"/>
                <a:gd name="connsiteY40" fmla="*/ 775661 h 1493713"/>
                <a:gd name="connsiteX41" fmla="*/ 1121732 w 1538514"/>
                <a:gd name="connsiteY41" fmla="*/ 992676 h 1493713"/>
                <a:gd name="connsiteX42" fmla="*/ 1166727 w 1538514"/>
                <a:gd name="connsiteY42" fmla="*/ 1019636 h 1493713"/>
                <a:gd name="connsiteX43" fmla="*/ 1250788 w 1538514"/>
                <a:gd name="connsiteY43" fmla="*/ 1019636 h 1493713"/>
                <a:gd name="connsiteX44" fmla="*/ 1250788 w 1538514"/>
                <a:gd name="connsiteY44" fmla="*/ 1493713 h 1493713"/>
                <a:gd name="connsiteX45" fmla="*/ 287726 w 1538514"/>
                <a:gd name="connsiteY45" fmla="*/ 1493713 h 1493713"/>
                <a:gd name="connsiteX46" fmla="*/ 287726 w 1538514"/>
                <a:gd name="connsiteY46" fmla="*/ 1019636 h 1493713"/>
                <a:gd name="connsiteX47" fmla="*/ 371787 w 1538514"/>
                <a:gd name="connsiteY47" fmla="*/ 1019636 h 1493713"/>
                <a:gd name="connsiteX48" fmla="*/ 424881 w 1538514"/>
                <a:gd name="connsiteY48" fmla="*/ 986773 h 1493713"/>
                <a:gd name="connsiteX49" fmla="*/ 766840 w 1538514"/>
                <a:gd name="connsiteY49" fmla="*/ 775661 h 1493713"/>
                <a:gd name="connsiteX50" fmla="*/ 754302 w 1538514"/>
                <a:gd name="connsiteY50" fmla="*/ 0 h 1493713"/>
                <a:gd name="connsiteX51" fmla="*/ 784212 w 1538514"/>
                <a:gd name="connsiteY51" fmla="*/ 0 h 1493713"/>
                <a:gd name="connsiteX52" fmla="*/ 800564 w 1538514"/>
                <a:gd name="connsiteY52" fmla="*/ 16352 h 1493713"/>
                <a:gd name="connsiteX53" fmla="*/ 800564 w 1538514"/>
                <a:gd name="connsiteY53" fmla="*/ 95334 h 1493713"/>
                <a:gd name="connsiteX54" fmla="*/ 836343 w 1538514"/>
                <a:gd name="connsiteY54" fmla="*/ 95334 h 1493713"/>
                <a:gd name="connsiteX55" fmla="*/ 836343 w 1538514"/>
                <a:gd name="connsiteY55" fmla="*/ 219073 h 1493713"/>
                <a:gd name="connsiteX56" fmla="*/ 1025376 w 1538514"/>
                <a:gd name="connsiteY56" fmla="*/ 445674 h 1493713"/>
                <a:gd name="connsiteX57" fmla="*/ 1042075 w 1538514"/>
                <a:gd name="connsiteY57" fmla="*/ 445674 h 1493713"/>
                <a:gd name="connsiteX58" fmla="*/ 1042075 w 1538514"/>
                <a:gd name="connsiteY58" fmla="*/ 564194 h 1493713"/>
                <a:gd name="connsiteX59" fmla="*/ 1071891 w 1538514"/>
                <a:gd name="connsiteY59" fmla="*/ 564194 h 1493713"/>
                <a:gd name="connsiteX60" fmla="*/ 1071891 w 1538514"/>
                <a:gd name="connsiteY60" fmla="*/ 752036 h 1493713"/>
                <a:gd name="connsiteX61" fmla="*/ 1113634 w 1538514"/>
                <a:gd name="connsiteY61" fmla="*/ 752036 h 1493713"/>
                <a:gd name="connsiteX62" fmla="*/ 1113634 w 1538514"/>
                <a:gd name="connsiteY62" fmla="*/ 909130 h 1493713"/>
                <a:gd name="connsiteX63" fmla="*/ 1018520 w 1538514"/>
                <a:gd name="connsiteY63" fmla="*/ 850969 h 1493713"/>
                <a:gd name="connsiteX64" fmla="*/ 1018520 w 1538514"/>
                <a:gd name="connsiteY64" fmla="*/ 640460 h 1493713"/>
                <a:gd name="connsiteX65" fmla="*/ 935176 w 1538514"/>
                <a:gd name="connsiteY65" fmla="*/ 640460 h 1493713"/>
                <a:gd name="connsiteX66" fmla="*/ 935176 w 1538514"/>
                <a:gd name="connsiteY66" fmla="*/ 800004 h 1493713"/>
                <a:gd name="connsiteX67" fmla="*/ 880127 w 1538514"/>
                <a:gd name="connsiteY67" fmla="*/ 766342 h 1493713"/>
                <a:gd name="connsiteX68" fmla="*/ 880127 w 1538514"/>
                <a:gd name="connsiteY68" fmla="*/ 640461 h 1493713"/>
                <a:gd name="connsiteX69" fmla="*/ 796783 w 1538514"/>
                <a:gd name="connsiteY69" fmla="*/ 640461 h 1493713"/>
                <a:gd name="connsiteX70" fmla="*/ 796783 w 1538514"/>
                <a:gd name="connsiteY70" fmla="*/ 715377 h 1493713"/>
                <a:gd name="connsiteX71" fmla="*/ 766840 w 1538514"/>
                <a:gd name="connsiteY71" fmla="*/ 697067 h 1493713"/>
                <a:gd name="connsiteX72" fmla="*/ 741733 w 1538514"/>
                <a:gd name="connsiteY72" fmla="*/ 712420 h 1493713"/>
                <a:gd name="connsiteX73" fmla="*/ 741733 w 1538514"/>
                <a:gd name="connsiteY73" fmla="*/ 640461 h 1493713"/>
                <a:gd name="connsiteX74" fmla="*/ 658389 w 1538514"/>
                <a:gd name="connsiteY74" fmla="*/ 640461 h 1493713"/>
                <a:gd name="connsiteX75" fmla="*/ 658389 w 1538514"/>
                <a:gd name="connsiteY75" fmla="*/ 763384 h 1493713"/>
                <a:gd name="connsiteX76" fmla="*/ 603339 w 1538514"/>
                <a:gd name="connsiteY76" fmla="*/ 797047 h 1493713"/>
                <a:gd name="connsiteX77" fmla="*/ 603339 w 1538514"/>
                <a:gd name="connsiteY77" fmla="*/ 640461 h 1493713"/>
                <a:gd name="connsiteX78" fmla="*/ 519995 w 1538514"/>
                <a:gd name="connsiteY78" fmla="*/ 640461 h 1493713"/>
                <a:gd name="connsiteX79" fmla="*/ 519995 w 1538514"/>
                <a:gd name="connsiteY79" fmla="*/ 848012 h 1493713"/>
                <a:gd name="connsiteX80" fmla="*/ 424881 w 1538514"/>
                <a:gd name="connsiteY80" fmla="*/ 906173 h 1493713"/>
                <a:gd name="connsiteX81" fmla="*/ 424881 w 1538514"/>
                <a:gd name="connsiteY81" fmla="*/ 752036 h 1493713"/>
                <a:gd name="connsiteX82" fmla="*/ 466623 w 1538514"/>
                <a:gd name="connsiteY82" fmla="*/ 752036 h 1493713"/>
                <a:gd name="connsiteX83" fmla="*/ 466623 w 1538514"/>
                <a:gd name="connsiteY83" fmla="*/ 564194 h 1493713"/>
                <a:gd name="connsiteX84" fmla="*/ 496439 w 1538514"/>
                <a:gd name="connsiteY84" fmla="*/ 564194 h 1493713"/>
                <a:gd name="connsiteX85" fmla="*/ 496439 w 1538514"/>
                <a:gd name="connsiteY85" fmla="*/ 445674 h 1493713"/>
                <a:gd name="connsiteX86" fmla="*/ 513138 w 1538514"/>
                <a:gd name="connsiteY86" fmla="*/ 445674 h 1493713"/>
                <a:gd name="connsiteX87" fmla="*/ 702171 w 1538514"/>
                <a:gd name="connsiteY87" fmla="*/ 219073 h 1493713"/>
                <a:gd name="connsiteX88" fmla="*/ 702171 w 1538514"/>
                <a:gd name="connsiteY88" fmla="*/ 95334 h 1493713"/>
                <a:gd name="connsiteX89" fmla="*/ 737950 w 1538514"/>
                <a:gd name="connsiteY89" fmla="*/ 95334 h 1493713"/>
                <a:gd name="connsiteX90" fmla="*/ 737950 w 1538514"/>
                <a:gd name="connsiteY90" fmla="*/ 16352 h 1493713"/>
                <a:gd name="connsiteX91" fmla="*/ 754302 w 1538514"/>
                <a:gd name="connsiteY91" fmla="*/ 0 h 1493713"/>
                <a:gd name="connsiteX0" fmla="*/ 1308929 w 1538514"/>
                <a:gd name="connsiteY0" fmla="*/ 1112066 h 1493713"/>
                <a:gd name="connsiteX1" fmla="*/ 1538514 w 1538514"/>
                <a:gd name="connsiteY1" fmla="*/ 1112066 h 1493713"/>
                <a:gd name="connsiteX2" fmla="*/ 1538514 w 1538514"/>
                <a:gd name="connsiteY2" fmla="*/ 1493713 h 1493713"/>
                <a:gd name="connsiteX3" fmla="*/ 1308929 w 1538514"/>
                <a:gd name="connsiteY3" fmla="*/ 1493713 h 1493713"/>
                <a:gd name="connsiteX4" fmla="*/ 1308929 w 1538514"/>
                <a:gd name="connsiteY4" fmla="*/ 1112066 h 1493713"/>
                <a:gd name="connsiteX5" fmla="*/ 0 w 1538514"/>
                <a:gd name="connsiteY5" fmla="*/ 1112066 h 1493713"/>
                <a:gd name="connsiteX6" fmla="*/ 229585 w 1538514"/>
                <a:gd name="connsiteY6" fmla="*/ 1112066 h 1493713"/>
                <a:gd name="connsiteX7" fmla="*/ 229585 w 1538514"/>
                <a:gd name="connsiteY7" fmla="*/ 1493713 h 1493713"/>
                <a:gd name="connsiteX8" fmla="*/ 0 w 1538514"/>
                <a:gd name="connsiteY8" fmla="*/ 1493713 h 1493713"/>
                <a:gd name="connsiteX9" fmla="*/ 0 w 1538514"/>
                <a:gd name="connsiteY9" fmla="*/ 1112066 h 1493713"/>
                <a:gd name="connsiteX10" fmla="*/ 1107301 w 1538514"/>
                <a:gd name="connsiteY10" fmla="*/ 1054797 h 1493713"/>
                <a:gd name="connsiteX11" fmla="*/ 1107301 w 1538514"/>
                <a:gd name="connsiteY11" fmla="*/ 1292922 h 1493713"/>
                <a:gd name="connsiteX12" fmla="*/ 1190645 w 1538514"/>
                <a:gd name="connsiteY12" fmla="*/ 1292922 h 1493713"/>
                <a:gd name="connsiteX13" fmla="*/ 1190645 w 1538514"/>
                <a:gd name="connsiteY13" fmla="*/ 1054797 h 1493713"/>
                <a:gd name="connsiteX14" fmla="*/ 1107301 w 1538514"/>
                <a:gd name="connsiteY14" fmla="*/ 1054797 h 1493713"/>
                <a:gd name="connsiteX15" fmla="*/ 955414 w 1538514"/>
                <a:gd name="connsiteY15" fmla="*/ 1054797 h 1493713"/>
                <a:gd name="connsiteX16" fmla="*/ 955414 w 1538514"/>
                <a:gd name="connsiteY16" fmla="*/ 1292922 h 1493713"/>
                <a:gd name="connsiteX17" fmla="*/ 1038758 w 1538514"/>
                <a:gd name="connsiteY17" fmla="*/ 1292922 h 1493713"/>
                <a:gd name="connsiteX18" fmla="*/ 1038758 w 1538514"/>
                <a:gd name="connsiteY18" fmla="*/ 1054797 h 1493713"/>
                <a:gd name="connsiteX19" fmla="*/ 955414 w 1538514"/>
                <a:gd name="connsiteY19" fmla="*/ 1054797 h 1493713"/>
                <a:gd name="connsiteX20" fmla="*/ 803528 w 1538514"/>
                <a:gd name="connsiteY20" fmla="*/ 1054797 h 1493713"/>
                <a:gd name="connsiteX21" fmla="*/ 803528 w 1538514"/>
                <a:gd name="connsiteY21" fmla="*/ 1292922 h 1493713"/>
                <a:gd name="connsiteX22" fmla="*/ 886872 w 1538514"/>
                <a:gd name="connsiteY22" fmla="*/ 1292922 h 1493713"/>
                <a:gd name="connsiteX23" fmla="*/ 886872 w 1538514"/>
                <a:gd name="connsiteY23" fmla="*/ 1054797 h 1493713"/>
                <a:gd name="connsiteX24" fmla="*/ 803528 w 1538514"/>
                <a:gd name="connsiteY24" fmla="*/ 1054797 h 1493713"/>
                <a:gd name="connsiteX25" fmla="*/ 651642 w 1538514"/>
                <a:gd name="connsiteY25" fmla="*/ 1054797 h 1493713"/>
                <a:gd name="connsiteX26" fmla="*/ 651642 w 1538514"/>
                <a:gd name="connsiteY26" fmla="*/ 1292922 h 1493713"/>
                <a:gd name="connsiteX27" fmla="*/ 734986 w 1538514"/>
                <a:gd name="connsiteY27" fmla="*/ 1292922 h 1493713"/>
                <a:gd name="connsiteX28" fmla="*/ 734986 w 1538514"/>
                <a:gd name="connsiteY28" fmla="*/ 1054797 h 1493713"/>
                <a:gd name="connsiteX29" fmla="*/ 651642 w 1538514"/>
                <a:gd name="connsiteY29" fmla="*/ 1054797 h 1493713"/>
                <a:gd name="connsiteX30" fmla="*/ 499756 w 1538514"/>
                <a:gd name="connsiteY30" fmla="*/ 1054797 h 1493713"/>
                <a:gd name="connsiteX31" fmla="*/ 499756 w 1538514"/>
                <a:gd name="connsiteY31" fmla="*/ 1292922 h 1493713"/>
                <a:gd name="connsiteX32" fmla="*/ 583100 w 1538514"/>
                <a:gd name="connsiteY32" fmla="*/ 1292922 h 1493713"/>
                <a:gd name="connsiteX33" fmla="*/ 583100 w 1538514"/>
                <a:gd name="connsiteY33" fmla="*/ 1054797 h 1493713"/>
                <a:gd name="connsiteX34" fmla="*/ 499756 w 1538514"/>
                <a:gd name="connsiteY34" fmla="*/ 1054797 h 1493713"/>
                <a:gd name="connsiteX35" fmla="*/ 347870 w 1538514"/>
                <a:gd name="connsiteY35" fmla="*/ 1054797 h 1493713"/>
                <a:gd name="connsiteX36" fmla="*/ 347870 w 1538514"/>
                <a:gd name="connsiteY36" fmla="*/ 1292922 h 1493713"/>
                <a:gd name="connsiteX37" fmla="*/ 431214 w 1538514"/>
                <a:gd name="connsiteY37" fmla="*/ 1292922 h 1493713"/>
                <a:gd name="connsiteX38" fmla="*/ 431214 w 1538514"/>
                <a:gd name="connsiteY38" fmla="*/ 1054797 h 1493713"/>
                <a:gd name="connsiteX39" fmla="*/ 347870 w 1538514"/>
                <a:gd name="connsiteY39" fmla="*/ 1054797 h 1493713"/>
                <a:gd name="connsiteX40" fmla="*/ 766840 w 1538514"/>
                <a:gd name="connsiteY40" fmla="*/ 775661 h 1493713"/>
                <a:gd name="connsiteX41" fmla="*/ 1121732 w 1538514"/>
                <a:gd name="connsiteY41" fmla="*/ 992676 h 1493713"/>
                <a:gd name="connsiteX42" fmla="*/ 1166727 w 1538514"/>
                <a:gd name="connsiteY42" fmla="*/ 1019636 h 1493713"/>
                <a:gd name="connsiteX43" fmla="*/ 1250788 w 1538514"/>
                <a:gd name="connsiteY43" fmla="*/ 1019636 h 1493713"/>
                <a:gd name="connsiteX44" fmla="*/ 1250788 w 1538514"/>
                <a:gd name="connsiteY44" fmla="*/ 1493713 h 1493713"/>
                <a:gd name="connsiteX45" fmla="*/ 287726 w 1538514"/>
                <a:gd name="connsiteY45" fmla="*/ 1493713 h 1493713"/>
                <a:gd name="connsiteX46" fmla="*/ 287726 w 1538514"/>
                <a:gd name="connsiteY46" fmla="*/ 1019636 h 1493713"/>
                <a:gd name="connsiteX47" fmla="*/ 371787 w 1538514"/>
                <a:gd name="connsiteY47" fmla="*/ 1019636 h 1493713"/>
                <a:gd name="connsiteX48" fmla="*/ 766840 w 1538514"/>
                <a:gd name="connsiteY48" fmla="*/ 775661 h 1493713"/>
                <a:gd name="connsiteX49" fmla="*/ 754302 w 1538514"/>
                <a:gd name="connsiteY49" fmla="*/ 0 h 1493713"/>
                <a:gd name="connsiteX50" fmla="*/ 784212 w 1538514"/>
                <a:gd name="connsiteY50" fmla="*/ 0 h 1493713"/>
                <a:gd name="connsiteX51" fmla="*/ 800564 w 1538514"/>
                <a:gd name="connsiteY51" fmla="*/ 16352 h 1493713"/>
                <a:gd name="connsiteX52" fmla="*/ 800564 w 1538514"/>
                <a:gd name="connsiteY52" fmla="*/ 95334 h 1493713"/>
                <a:gd name="connsiteX53" fmla="*/ 836343 w 1538514"/>
                <a:gd name="connsiteY53" fmla="*/ 95334 h 1493713"/>
                <a:gd name="connsiteX54" fmla="*/ 836343 w 1538514"/>
                <a:gd name="connsiteY54" fmla="*/ 219073 h 1493713"/>
                <a:gd name="connsiteX55" fmla="*/ 1025376 w 1538514"/>
                <a:gd name="connsiteY55" fmla="*/ 445674 h 1493713"/>
                <a:gd name="connsiteX56" fmla="*/ 1042075 w 1538514"/>
                <a:gd name="connsiteY56" fmla="*/ 445674 h 1493713"/>
                <a:gd name="connsiteX57" fmla="*/ 1042075 w 1538514"/>
                <a:gd name="connsiteY57" fmla="*/ 564194 h 1493713"/>
                <a:gd name="connsiteX58" fmla="*/ 1071891 w 1538514"/>
                <a:gd name="connsiteY58" fmla="*/ 564194 h 1493713"/>
                <a:gd name="connsiteX59" fmla="*/ 1071891 w 1538514"/>
                <a:gd name="connsiteY59" fmla="*/ 752036 h 1493713"/>
                <a:gd name="connsiteX60" fmla="*/ 1113634 w 1538514"/>
                <a:gd name="connsiteY60" fmla="*/ 752036 h 1493713"/>
                <a:gd name="connsiteX61" fmla="*/ 1113634 w 1538514"/>
                <a:gd name="connsiteY61" fmla="*/ 909130 h 1493713"/>
                <a:gd name="connsiteX62" fmla="*/ 1018520 w 1538514"/>
                <a:gd name="connsiteY62" fmla="*/ 850969 h 1493713"/>
                <a:gd name="connsiteX63" fmla="*/ 1018520 w 1538514"/>
                <a:gd name="connsiteY63" fmla="*/ 640460 h 1493713"/>
                <a:gd name="connsiteX64" fmla="*/ 935176 w 1538514"/>
                <a:gd name="connsiteY64" fmla="*/ 640460 h 1493713"/>
                <a:gd name="connsiteX65" fmla="*/ 935176 w 1538514"/>
                <a:gd name="connsiteY65" fmla="*/ 800004 h 1493713"/>
                <a:gd name="connsiteX66" fmla="*/ 880127 w 1538514"/>
                <a:gd name="connsiteY66" fmla="*/ 766342 h 1493713"/>
                <a:gd name="connsiteX67" fmla="*/ 880127 w 1538514"/>
                <a:gd name="connsiteY67" fmla="*/ 640461 h 1493713"/>
                <a:gd name="connsiteX68" fmla="*/ 796783 w 1538514"/>
                <a:gd name="connsiteY68" fmla="*/ 640461 h 1493713"/>
                <a:gd name="connsiteX69" fmla="*/ 796783 w 1538514"/>
                <a:gd name="connsiteY69" fmla="*/ 715377 h 1493713"/>
                <a:gd name="connsiteX70" fmla="*/ 766840 w 1538514"/>
                <a:gd name="connsiteY70" fmla="*/ 697067 h 1493713"/>
                <a:gd name="connsiteX71" fmla="*/ 741733 w 1538514"/>
                <a:gd name="connsiteY71" fmla="*/ 712420 h 1493713"/>
                <a:gd name="connsiteX72" fmla="*/ 741733 w 1538514"/>
                <a:gd name="connsiteY72" fmla="*/ 640461 h 1493713"/>
                <a:gd name="connsiteX73" fmla="*/ 658389 w 1538514"/>
                <a:gd name="connsiteY73" fmla="*/ 640461 h 1493713"/>
                <a:gd name="connsiteX74" fmla="*/ 658389 w 1538514"/>
                <a:gd name="connsiteY74" fmla="*/ 763384 h 1493713"/>
                <a:gd name="connsiteX75" fmla="*/ 603339 w 1538514"/>
                <a:gd name="connsiteY75" fmla="*/ 797047 h 1493713"/>
                <a:gd name="connsiteX76" fmla="*/ 603339 w 1538514"/>
                <a:gd name="connsiteY76" fmla="*/ 640461 h 1493713"/>
                <a:gd name="connsiteX77" fmla="*/ 519995 w 1538514"/>
                <a:gd name="connsiteY77" fmla="*/ 640461 h 1493713"/>
                <a:gd name="connsiteX78" fmla="*/ 519995 w 1538514"/>
                <a:gd name="connsiteY78" fmla="*/ 848012 h 1493713"/>
                <a:gd name="connsiteX79" fmla="*/ 424881 w 1538514"/>
                <a:gd name="connsiteY79" fmla="*/ 906173 h 1493713"/>
                <a:gd name="connsiteX80" fmla="*/ 424881 w 1538514"/>
                <a:gd name="connsiteY80" fmla="*/ 752036 h 1493713"/>
                <a:gd name="connsiteX81" fmla="*/ 466623 w 1538514"/>
                <a:gd name="connsiteY81" fmla="*/ 752036 h 1493713"/>
                <a:gd name="connsiteX82" fmla="*/ 466623 w 1538514"/>
                <a:gd name="connsiteY82" fmla="*/ 564194 h 1493713"/>
                <a:gd name="connsiteX83" fmla="*/ 496439 w 1538514"/>
                <a:gd name="connsiteY83" fmla="*/ 564194 h 1493713"/>
                <a:gd name="connsiteX84" fmla="*/ 496439 w 1538514"/>
                <a:gd name="connsiteY84" fmla="*/ 445674 h 1493713"/>
                <a:gd name="connsiteX85" fmla="*/ 513138 w 1538514"/>
                <a:gd name="connsiteY85" fmla="*/ 445674 h 1493713"/>
                <a:gd name="connsiteX86" fmla="*/ 702171 w 1538514"/>
                <a:gd name="connsiteY86" fmla="*/ 219073 h 1493713"/>
                <a:gd name="connsiteX87" fmla="*/ 702171 w 1538514"/>
                <a:gd name="connsiteY87" fmla="*/ 95334 h 1493713"/>
                <a:gd name="connsiteX88" fmla="*/ 737950 w 1538514"/>
                <a:gd name="connsiteY88" fmla="*/ 95334 h 1493713"/>
                <a:gd name="connsiteX89" fmla="*/ 737950 w 1538514"/>
                <a:gd name="connsiteY89" fmla="*/ 16352 h 1493713"/>
                <a:gd name="connsiteX90" fmla="*/ 754302 w 1538514"/>
                <a:gd name="connsiteY90" fmla="*/ 0 h 1493713"/>
                <a:gd name="connsiteX0" fmla="*/ 1308929 w 1538514"/>
                <a:gd name="connsiteY0" fmla="*/ 1112066 h 1493713"/>
                <a:gd name="connsiteX1" fmla="*/ 1538514 w 1538514"/>
                <a:gd name="connsiteY1" fmla="*/ 1112066 h 1493713"/>
                <a:gd name="connsiteX2" fmla="*/ 1538514 w 1538514"/>
                <a:gd name="connsiteY2" fmla="*/ 1493713 h 1493713"/>
                <a:gd name="connsiteX3" fmla="*/ 1308929 w 1538514"/>
                <a:gd name="connsiteY3" fmla="*/ 1493713 h 1493713"/>
                <a:gd name="connsiteX4" fmla="*/ 1308929 w 1538514"/>
                <a:gd name="connsiteY4" fmla="*/ 1112066 h 1493713"/>
                <a:gd name="connsiteX5" fmla="*/ 0 w 1538514"/>
                <a:gd name="connsiteY5" fmla="*/ 1112066 h 1493713"/>
                <a:gd name="connsiteX6" fmla="*/ 229585 w 1538514"/>
                <a:gd name="connsiteY6" fmla="*/ 1112066 h 1493713"/>
                <a:gd name="connsiteX7" fmla="*/ 229585 w 1538514"/>
                <a:gd name="connsiteY7" fmla="*/ 1493713 h 1493713"/>
                <a:gd name="connsiteX8" fmla="*/ 0 w 1538514"/>
                <a:gd name="connsiteY8" fmla="*/ 1493713 h 1493713"/>
                <a:gd name="connsiteX9" fmla="*/ 0 w 1538514"/>
                <a:gd name="connsiteY9" fmla="*/ 1112066 h 1493713"/>
                <a:gd name="connsiteX10" fmla="*/ 1107301 w 1538514"/>
                <a:gd name="connsiteY10" fmla="*/ 1054797 h 1493713"/>
                <a:gd name="connsiteX11" fmla="*/ 1107301 w 1538514"/>
                <a:gd name="connsiteY11" fmla="*/ 1292922 h 1493713"/>
                <a:gd name="connsiteX12" fmla="*/ 1190645 w 1538514"/>
                <a:gd name="connsiteY12" fmla="*/ 1292922 h 1493713"/>
                <a:gd name="connsiteX13" fmla="*/ 1190645 w 1538514"/>
                <a:gd name="connsiteY13" fmla="*/ 1054797 h 1493713"/>
                <a:gd name="connsiteX14" fmla="*/ 1107301 w 1538514"/>
                <a:gd name="connsiteY14" fmla="*/ 1054797 h 1493713"/>
                <a:gd name="connsiteX15" fmla="*/ 955414 w 1538514"/>
                <a:gd name="connsiteY15" fmla="*/ 1054797 h 1493713"/>
                <a:gd name="connsiteX16" fmla="*/ 955414 w 1538514"/>
                <a:gd name="connsiteY16" fmla="*/ 1292922 h 1493713"/>
                <a:gd name="connsiteX17" fmla="*/ 1038758 w 1538514"/>
                <a:gd name="connsiteY17" fmla="*/ 1292922 h 1493713"/>
                <a:gd name="connsiteX18" fmla="*/ 1038758 w 1538514"/>
                <a:gd name="connsiteY18" fmla="*/ 1054797 h 1493713"/>
                <a:gd name="connsiteX19" fmla="*/ 955414 w 1538514"/>
                <a:gd name="connsiteY19" fmla="*/ 1054797 h 1493713"/>
                <a:gd name="connsiteX20" fmla="*/ 803528 w 1538514"/>
                <a:gd name="connsiteY20" fmla="*/ 1054797 h 1493713"/>
                <a:gd name="connsiteX21" fmla="*/ 803528 w 1538514"/>
                <a:gd name="connsiteY21" fmla="*/ 1292922 h 1493713"/>
                <a:gd name="connsiteX22" fmla="*/ 886872 w 1538514"/>
                <a:gd name="connsiteY22" fmla="*/ 1292922 h 1493713"/>
                <a:gd name="connsiteX23" fmla="*/ 886872 w 1538514"/>
                <a:gd name="connsiteY23" fmla="*/ 1054797 h 1493713"/>
                <a:gd name="connsiteX24" fmla="*/ 803528 w 1538514"/>
                <a:gd name="connsiteY24" fmla="*/ 1054797 h 1493713"/>
                <a:gd name="connsiteX25" fmla="*/ 651642 w 1538514"/>
                <a:gd name="connsiteY25" fmla="*/ 1054797 h 1493713"/>
                <a:gd name="connsiteX26" fmla="*/ 651642 w 1538514"/>
                <a:gd name="connsiteY26" fmla="*/ 1292922 h 1493713"/>
                <a:gd name="connsiteX27" fmla="*/ 734986 w 1538514"/>
                <a:gd name="connsiteY27" fmla="*/ 1292922 h 1493713"/>
                <a:gd name="connsiteX28" fmla="*/ 734986 w 1538514"/>
                <a:gd name="connsiteY28" fmla="*/ 1054797 h 1493713"/>
                <a:gd name="connsiteX29" fmla="*/ 651642 w 1538514"/>
                <a:gd name="connsiteY29" fmla="*/ 1054797 h 1493713"/>
                <a:gd name="connsiteX30" fmla="*/ 499756 w 1538514"/>
                <a:gd name="connsiteY30" fmla="*/ 1054797 h 1493713"/>
                <a:gd name="connsiteX31" fmla="*/ 499756 w 1538514"/>
                <a:gd name="connsiteY31" fmla="*/ 1292922 h 1493713"/>
                <a:gd name="connsiteX32" fmla="*/ 583100 w 1538514"/>
                <a:gd name="connsiteY32" fmla="*/ 1292922 h 1493713"/>
                <a:gd name="connsiteX33" fmla="*/ 583100 w 1538514"/>
                <a:gd name="connsiteY33" fmla="*/ 1054797 h 1493713"/>
                <a:gd name="connsiteX34" fmla="*/ 499756 w 1538514"/>
                <a:gd name="connsiteY34" fmla="*/ 1054797 h 1493713"/>
                <a:gd name="connsiteX35" fmla="*/ 347870 w 1538514"/>
                <a:gd name="connsiteY35" fmla="*/ 1054797 h 1493713"/>
                <a:gd name="connsiteX36" fmla="*/ 347870 w 1538514"/>
                <a:gd name="connsiteY36" fmla="*/ 1292922 h 1493713"/>
                <a:gd name="connsiteX37" fmla="*/ 431214 w 1538514"/>
                <a:gd name="connsiteY37" fmla="*/ 1292922 h 1493713"/>
                <a:gd name="connsiteX38" fmla="*/ 431214 w 1538514"/>
                <a:gd name="connsiteY38" fmla="*/ 1054797 h 1493713"/>
                <a:gd name="connsiteX39" fmla="*/ 347870 w 1538514"/>
                <a:gd name="connsiteY39" fmla="*/ 1054797 h 1493713"/>
                <a:gd name="connsiteX40" fmla="*/ 766840 w 1538514"/>
                <a:gd name="connsiteY40" fmla="*/ 775661 h 1493713"/>
                <a:gd name="connsiteX41" fmla="*/ 1166727 w 1538514"/>
                <a:gd name="connsiteY41" fmla="*/ 1019636 h 1493713"/>
                <a:gd name="connsiteX42" fmla="*/ 1250788 w 1538514"/>
                <a:gd name="connsiteY42" fmla="*/ 1019636 h 1493713"/>
                <a:gd name="connsiteX43" fmla="*/ 1250788 w 1538514"/>
                <a:gd name="connsiteY43" fmla="*/ 1493713 h 1493713"/>
                <a:gd name="connsiteX44" fmla="*/ 287726 w 1538514"/>
                <a:gd name="connsiteY44" fmla="*/ 1493713 h 1493713"/>
                <a:gd name="connsiteX45" fmla="*/ 287726 w 1538514"/>
                <a:gd name="connsiteY45" fmla="*/ 1019636 h 1493713"/>
                <a:gd name="connsiteX46" fmla="*/ 371787 w 1538514"/>
                <a:gd name="connsiteY46" fmla="*/ 1019636 h 1493713"/>
                <a:gd name="connsiteX47" fmla="*/ 766840 w 1538514"/>
                <a:gd name="connsiteY47" fmla="*/ 775661 h 1493713"/>
                <a:gd name="connsiteX48" fmla="*/ 754302 w 1538514"/>
                <a:gd name="connsiteY48" fmla="*/ 0 h 1493713"/>
                <a:gd name="connsiteX49" fmla="*/ 784212 w 1538514"/>
                <a:gd name="connsiteY49" fmla="*/ 0 h 1493713"/>
                <a:gd name="connsiteX50" fmla="*/ 800564 w 1538514"/>
                <a:gd name="connsiteY50" fmla="*/ 16352 h 1493713"/>
                <a:gd name="connsiteX51" fmla="*/ 800564 w 1538514"/>
                <a:gd name="connsiteY51" fmla="*/ 95334 h 1493713"/>
                <a:gd name="connsiteX52" fmla="*/ 836343 w 1538514"/>
                <a:gd name="connsiteY52" fmla="*/ 95334 h 1493713"/>
                <a:gd name="connsiteX53" fmla="*/ 836343 w 1538514"/>
                <a:gd name="connsiteY53" fmla="*/ 219073 h 1493713"/>
                <a:gd name="connsiteX54" fmla="*/ 1025376 w 1538514"/>
                <a:gd name="connsiteY54" fmla="*/ 445674 h 1493713"/>
                <a:gd name="connsiteX55" fmla="*/ 1042075 w 1538514"/>
                <a:gd name="connsiteY55" fmla="*/ 445674 h 1493713"/>
                <a:gd name="connsiteX56" fmla="*/ 1042075 w 1538514"/>
                <a:gd name="connsiteY56" fmla="*/ 564194 h 1493713"/>
                <a:gd name="connsiteX57" fmla="*/ 1071891 w 1538514"/>
                <a:gd name="connsiteY57" fmla="*/ 564194 h 1493713"/>
                <a:gd name="connsiteX58" fmla="*/ 1071891 w 1538514"/>
                <a:gd name="connsiteY58" fmla="*/ 752036 h 1493713"/>
                <a:gd name="connsiteX59" fmla="*/ 1113634 w 1538514"/>
                <a:gd name="connsiteY59" fmla="*/ 752036 h 1493713"/>
                <a:gd name="connsiteX60" fmla="*/ 1113634 w 1538514"/>
                <a:gd name="connsiteY60" fmla="*/ 909130 h 1493713"/>
                <a:gd name="connsiteX61" fmla="*/ 1018520 w 1538514"/>
                <a:gd name="connsiteY61" fmla="*/ 850969 h 1493713"/>
                <a:gd name="connsiteX62" fmla="*/ 1018520 w 1538514"/>
                <a:gd name="connsiteY62" fmla="*/ 640460 h 1493713"/>
                <a:gd name="connsiteX63" fmla="*/ 935176 w 1538514"/>
                <a:gd name="connsiteY63" fmla="*/ 640460 h 1493713"/>
                <a:gd name="connsiteX64" fmla="*/ 935176 w 1538514"/>
                <a:gd name="connsiteY64" fmla="*/ 800004 h 1493713"/>
                <a:gd name="connsiteX65" fmla="*/ 880127 w 1538514"/>
                <a:gd name="connsiteY65" fmla="*/ 766342 h 1493713"/>
                <a:gd name="connsiteX66" fmla="*/ 880127 w 1538514"/>
                <a:gd name="connsiteY66" fmla="*/ 640461 h 1493713"/>
                <a:gd name="connsiteX67" fmla="*/ 796783 w 1538514"/>
                <a:gd name="connsiteY67" fmla="*/ 640461 h 1493713"/>
                <a:gd name="connsiteX68" fmla="*/ 796783 w 1538514"/>
                <a:gd name="connsiteY68" fmla="*/ 715377 h 1493713"/>
                <a:gd name="connsiteX69" fmla="*/ 766840 w 1538514"/>
                <a:gd name="connsiteY69" fmla="*/ 697067 h 1493713"/>
                <a:gd name="connsiteX70" fmla="*/ 741733 w 1538514"/>
                <a:gd name="connsiteY70" fmla="*/ 712420 h 1493713"/>
                <a:gd name="connsiteX71" fmla="*/ 741733 w 1538514"/>
                <a:gd name="connsiteY71" fmla="*/ 640461 h 1493713"/>
                <a:gd name="connsiteX72" fmla="*/ 658389 w 1538514"/>
                <a:gd name="connsiteY72" fmla="*/ 640461 h 1493713"/>
                <a:gd name="connsiteX73" fmla="*/ 658389 w 1538514"/>
                <a:gd name="connsiteY73" fmla="*/ 763384 h 1493713"/>
                <a:gd name="connsiteX74" fmla="*/ 603339 w 1538514"/>
                <a:gd name="connsiteY74" fmla="*/ 797047 h 1493713"/>
                <a:gd name="connsiteX75" fmla="*/ 603339 w 1538514"/>
                <a:gd name="connsiteY75" fmla="*/ 640461 h 1493713"/>
                <a:gd name="connsiteX76" fmla="*/ 519995 w 1538514"/>
                <a:gd name="connsiteY76" fmla="*/ 640461 h 1493713"/>
                <a:gd name="connsiteX77" fmla="*/ 519995 w 1538514"/>
                <a:gd name="connsiteY77" fmla="*/ 848012 h 1493713"/>
                <a:gd name="connsiteX78" fmla="*/ 424881 w 1538514"/>
                <a:gd name="connsiteY78" fmla="*/ 906173 h 1493713"/>
                <a:gd name="connsiteX79" fmla="*/ 424881 w 1538514"/>
                <a:gd name="connsiteY79" fmla="*/ 752036 h 1493713"/>
                <a:gd name="connsiteX80" fmla="*/ 466623 w 1538514"/>
                <a:gd name="connsiteY80" fmla="*/ 752036 h 1493713"/>
                <a:gd name="connsiteX81" fmla="*/ 466623 w 1538514"/>
                <a:gd name="connsiteY81" fmla="*/ 564194 h 1493713"/>
                <a:gd name="connsiteX82" fmla="*/ 496439 w 1538514"/>
                <a:gd name="connsiteY82" fmla="*/ 564194 h 1493713"/>
                <a:gd name="connsiteX83" fmla="*/ 496439 w 1538514"/>
                <a:gd name="connsiteY83" fmla="*/ 445674 h 1493713"/>
                <a:gd name="connsiteX84" fmla="*/ 513138 w 1538514"/>
                <a:gd name="connsiteY84" fmla="*/ 445674 h 1493713"/>
                <a:gd name="connsiteX85" fmla="*/ 702171 w 1538514"/>
                <a:gd name="connsiteY85" fmla="*/ 219073 h 1493713"/>
                <a:gd name="connsiteX86" fmla="*/ 702171 w 1538514"/>
                <a:gd name="connsiteY86" fmla="*/ 95334 h 1493713"/>
                <a:gd name="connsiteX87" fmla="*/ 737950 w 1538514"/>
                <a:gd name="connsiteY87" fmla="*/ 95334 h 1493713"/>
                <a:gd name="connsiteX88" fmla="*/ 737950 w 1538514"/>
                <a:gd name="connsiteY88" fmla="*/ 16352 h 1493713"/>
                <a:gd name="connsiteX89" fmla="*/ 754302 w 1538514"/>
                <a:gd name="connsiteY89" fmla="*/ 0 h 1493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1538514" h="1493713">
                  <a:moveTo>
                    <a:pt x="1308929" y="1112066"/>
                  </a:moveTo>
                  <a:lnTo>
                    <a:pt x="1538514" y="1112066"/>
                  </a:lnTo>
                  <a:lnTo>
                    <a:pt x="1538514" y="1493713"/>
                  </a:lnTo>
                  <a:lnTo>
                    <a:pt x="1308929" y="1493713"/>
                  </a:lnTo>
                  <a:lnTo>
                    <a:pt x="1308929" y="1112066"/>
                  </a:lnTo>
                  <a:close/>
                  <a:moveTo>
                    <a:pt x="0" y="1112066"/>
                  </a:moveTo>
                  <a:lnTo>
                    <a:pt x="229585" y="1112066"/>
                  </a:lnTo>
                  <a:lnTo>
                    <a:pt x="229585" y="1493713"/>
                  </a:lnTo>
                  <a:lnTo>
                    <a:pt x="0" y="1493713"/>
                  </a:lnTo>
                  <a:lnTo>
                    <a:pt x="0" y="1112066"/>
                  </a:lnTo>
                  <a:close/>
                  <a:moveTo>
                    <a:pt x="1107301" y="1054797"/>
                  </a:moveTo>
                  <a:lnTo>
                    <a:pt x="1107301" y="1292922"/>
                  </a:lnTo>
                  <a:lnTo>
                    <a:pt x="1190645" y="1292922"/>
                  </a:lnTo>
                  <a:lnTo>
                    <a:pt x="1190645" y="1054797"/>
                  </a:lnTo>
                  <a:lnTo>
                    <a:pt x="1107301" y="1054797"/>
                  </a:lnTo>
                  <a:close/>
                  <a:moveTo>
                    <a:pt x="955414" y="1054797"/>
                  </a:moveTo>
                  <a:lnTo>
                    <a:pt x="955414" y="1292922"/>
                  </a:lnTo>
                  <a:lnTo>
                    <a:pt x="1038758" y="1292922"/>
                  </a:lnTo>
                  <a:lnTo>
                    <a:pt x="1038758" y="1054797"/>
                  </a:lnTo>
                  <a:lnTo>
                    <a:pt x="955414" y="1054797"/>
                  </a:lnTo>
                  <a:close/>
                  <a:moveTo>
                    <a:pt x="803528" y="1054797"/>
                  </a:moveTo>
                  <a:lnTo>
                    <a:pt x="803528" y="1292922"/>
                  </a:lnTo>
                  <a:lnTo>
                    <a:pt x="886872" y="1292922"/>
                  </a:lnTo>
                  <a:lnTo>
                    <a:pt x="886872" y="1054797"/>
                  </a:lnTo>
                  <a:lnTo>
                    <a:pt x="803528" y="1054797"/>
                  </a:lnTo>
                  <a:close/>
                  <a:moveTo>
                    <a:pt x="651642" y="1054797"/>
                  </a:moveTo>
                  <a:lnTo>
                    <a:pt x="651642" y="1292922"/>
                  </a:lnTo>
                  <a:lnTo>
                    <a:pt x="734986" y="1292922"/>
                  </a:lnTo>
                  <a:lnTo>
                    <a:pt x="734986" y="1054797"/>
                  </a:lnTo>
                  <a:lnTo>
                    <a:pt x="651642" y="1054797"/>
                  </a:lnTo>
                  <a:close/>
                  <a:moveTo>
                    <a:pt x="499756" y="1054797"/>
                  </a:moveTo>
                  <a:lnTo>
                    <a:pt x="499756" y="1292922"/>
                  </a:lnTo>
                  <a:lnTo>
                    <a:pt x="583100" y="1292922"/>
                  </a:lnTo>
                  <a:lnTo>
                    <a:pt x="583100" y="1054797"/>
                  </a:lnTo>
                  <a:lnTo>
                    <a:pt x="499756" y="1054797"/>
                  </a:lnTo>
                  <a:close/>
                  <a:moveTo>
                    <a:pt x="347870" y="1054797"/>
                  </a:moveTo>
                  <a:lnTo>
                    <a:pt x="347870" y="1292922"/>
                  </a:lnTo>
                  <a:lnTo>
                    <a:pt x="431214" y="1292922"/>
                  </a:lnTo>
                  <a:lnTo>
                    <a:pt x="431214" y="1054797"/>
                  </a:lnTo>
                  <a:lnTo>
                    <a:pt x="347870" y="1054797"/>
                  </a:lnTo>
                  <a:close/>
                  <a:moveTo>
                    <a:pt x="766840" y="775661"/>
                  </a:moveTo>
                  <a:lnTo>
                    <a:pt x="1166727" y="1019636"/>
                  </a:lnTo>
                  <a:lnTo>
                    <a:pt x="1250788" y="1019636"/>
                  </a:lnTo>
                  <a:lnTo>
                    <a:pt x="1250788" y="1493713"/>
                  </a:lnTo>
                  <a:lnTo>
                    <a:pt x="287726" y="1493713"/>
                  </a:lnTo>
                  <a:lnTo>
                    <a:pt x="287726" y="1019636"/>
                  </a:lnTo>
                  <a:lnTo>
                    <a:pt x="371787" y="1019636"/>
                  </a:lnTo>
                  <a:lnTo>
                    <a:pt x="766840" y="775661"/>
                  </a:lnTo>
                  <a:close/>
                  <a:moveTo>
                    <a:pt x="754302" y="0"/>
                  </a:moveTo>
                  <a:lnTo>
                    <a:pt x="784212" y="0"/>
                  </a:lnTo>
                  <a:cubicBezTo>
                    <a:pt x="793243" y="0"/>
                    <a:pt x="800564" y="7321"/>
                    <a:pt x="800564" y="16352"/>
                  </a:cubicBezTo>
                  <a:lnTo>
                    <a:pt x="800564" y="95334"/>
                  </a:lnTo>
                  <a:lnTo>
                    <a:pt x="836343" y="95334"/>
                  </a:lnTo>
                  <a:lnTo>
                    <a:pt x="836343" y="219073"/>
                  </a:lnTo>
                  <a:cubicBezTo>
                    <a:pt x="943289" y="239580"/>
                    <a:pt x="1024217" y="333044"/>
                    <a:pt x="1025376" y="445674"/>
                  </a:cubicBezTo>
                  <a:lnTo>
                    <a:pt x="1042075" y="445674"/>
                  </a:lnTo>
                  <a:lnTo>
                    <a:pt x="1042075" y="564194"/>
                  </a:lnTo>
                  <a:lnTo>
                    <a:pt x="1071891" y="564194"/>
                  </a:lnTo>
                  <a:lnTo>
                    <a:pt x="1071891" y="752036"/>
                  </a:lnTo>
                  <a:lnTo>
                    <a:pt x="1113634" y="752036"/>
                  </a:lnTo>
                  <a:lnTo>
                    <a:pt x="1113634" y="909130"/>
                  </a:lnTo>
                  <a:lnTo>
                    <a:pt x="1018520" y="850969"/>
                  </a:lnTo>
                  <a:lnTo>
                    <a:pt x="1018520" y="640460"/>
                  </a:lnTo>
                  <a:lnTo>
                    <a:pt x="935176" y="640460"/>
                  </a:lnTo>
                  <a:lnTo>
                    <a:pt x="935176" y="800004"/>
                  </a:lnTo>
                  <a:lnTo>
                    <a:pt x="880127" y="766342"/>
                  </a:lnTo>
                  <a:lnTo>
                    <a:pt x="880127" y="640461"/>
                  </a:lnTo>
                  <a:lnTo>
                    <a:pt x="796783" y="640461"/>
                  </a:lnTo>
                  <a:lnTo>
                    <a:pt x="796783" y="715377"/>
                  </a:lnTo>
                  <a:lnTo>
                    <a:pt x="766840" y="697067"/>
                  </a:lnTo>
                  <a:lnTo>
                    <a:pt x="741733" y="712420"/>
                  </a:lnTo>
                  <a:lnTo>
                    <a:pt x="741733" y="640461"/>
                  </a:lnTo>
                  <a:lnTo>
                    <a:pt x="658389" y="640461"/>
                  </a:lnTo>
                  <a:lnTo>
                    <a:pt x="658389" y="763384"/>
                  </a:lnTo>
                  <a:lnTo>
                    <a:pt x="603339" y="797047"/>
                  </a:lnTo>
                  <a:lnTo>
                    <a:pt x="603339" y="640461"/>
                  </a:lnTo>
                  <a:lnTo>
                    <a:pt x="519995" y="640461"/>
                  </a:lnTo>
                  <a:lnTo>
                    <a:pt x="519995" y="848012"/>
                  </a:lnTo>
                  <a:lnTo>
                    <a:pt x="424881" y="906173"/>
                  </a:lnTo>
                  <a:lnTo>
                    <a:pt x="424881" y="752036"/>
                  </a:lnTo>
                  <a:lnTo>
                    <a:pt x="466623" y="752036"/>
                  </a:lnTo>
                  <a:lnTo>
                    <a:pt x="466623" y="564194"/>
                  </a:lnTo>
                  <a:lnTo>
                    <a:pt x="496439" y="564194"/>
                  </a:lnTo>
                  <a:lnTo>
                    <a:pt x="496439" y="445674"/>
                  </a:lnTo>
                  <a:lnTo>
                    <a:pt x="513138" y="445674"/>
                  </a:lnTo>
                  <a:cubicBezTo>
                    <a:pt x="514297" y="333044"/>
                    <a:pt x="595225" y="239580"/>
                    <a:pt x="702171" y="219073"/>
                  </a:cubicBezTo>
                  <a:lnTo>
                    <a:pt x="702171" y="95334"/>
                  </a:lnTo>
                  <a:lnTo>
                    <a:pt x="737950" y="95334"/>
                  </a:lnTo>
                  <a:lnTo>
                    <a:pt x="737950" y="16352"/>
                  </a:lnTo>
                  <a:cubicBezTo>
                    <a:pt x="737950" y="7321"/>
                    <a:pt x="745271" y="0"/>
                    <a:pt x="754302"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91440" rIns="91440" bIns="91440" numCol="1" spcCol="0" rtlCol="0" fromWordArt="0" anchor="b" anchorCtr="0" forceAA="0" compatLnSpc="1">
              <a:prstTxWarp prst="textNoShape">
                <a:avLst/>
              </a:prstTxWarp>
              <a:noAutofit/>
            </a:bodyPr>
            <a:lstStyle/>
            <a:p>
              <a:pPr algn="r"/>
              <a:endParaRPr lang="en-US" sz="900" dirty="0">
                <a:solidFill>
                  <a:srgbClr val="FFFFFF"/>
                </a:solidFill>
              </a:endParaRPr>
            </a:p>
          </p:txBody>
        </p:sp>
      </p:grpSp>
    </p:spTree>
    <p:extLst>
      <p:ext uri="{BB962C8B-B14F-4D97-AF65-F5344CB8AC3E}">
        <p14:creationId xmlns:p14="http://schemas.microsoft.com/office/powerpoint/2010/main" val="294382912"/>
      </p:ext>
    </p:extLst>
  </p:cSld>
  <p:clrMapOvr>
    <a:masterClrMapping/>
  </p:clrMapOvr>
  <mc:AlternateContent xmlns:mc="http://schemas.openxmlformats.org/markup-compatibility/2006" xmlns:p14="http://schemas.microsoft.com/office/powerpoint/2010/main">
    <mc:Choice Requires="p14">
      <p:transition spd="slow" p14:dur="1250">
        <p:fade/>
      </p:transition>
    </mc:Choice>
    <mc:Fallback xmlns="">
      <p:transition spd="slow">
        <p:fade/>
      </p:transition>
    </mc:Fallback>
  </mc:AlternateContent>
  <p:extLst mod="1">
    <p:ext uri="{DCECCB84-F9BA-43D5-87BE-67443E8EF086}">
      <p15:sldGuideLst xmlns:p15="http://schemas.microsoft.com/office/powerpoint/2012/main">
        <p15:guide id="1" orient="horz" pos="2203">
          <p15:clr>
            <a:srgbClr val="FBAE40"/>
          </p15:clr>
        </p15:guide>
        <p15:guide id="2" pos="3917">
          <p15:clr>
            <a:srgbClr val="FBAE40"/>
          </p15:clr>
        </p15:guide>
      </p15:sldGuideLst>
    </p:ext>
  </p:extLst>
</p:sldLayout>
</file>

<file path=ppt/slideLayouts/slideLayout66.xml><?xml version="1.0" encoding="utf-8"?>
<p:sldLayout xmlns:a="http://schemas.openxmlformats.org/drawingml/2006/main" xmlns:r="http://schemas.openxmlformats.org/officeDocument/2006/relationships" xmlns:p="http://schemas.openxmlformats.org/presentationml/2006/main" preserve="1" userDrawn="1">
  <p:cSld name="58pt Title/16pt Text - Blue">
    <p:bg>
      <p:bgPr>
        <a:solidFill>
          <a:schemeClr val="accent2"/>
        </a:solidFill>
        <a:effectLst/>
      </p:bgPr>
    </p:bg>
    <p:spTree>
      <p:nvGrpSpPr>
        <p:cNvPr id="1" name=""/>
        <p:cNvGrpSpPr/>
        <p:nvPr/>
      </p:nvGrpSpPr>
      <p:grpSpPr>
        <a:xfrm>
          <a:off x="0" y="0"/>
          <a:ext cx="0" cy="0"/>
          <a:chOff x="0" y="0"/>
          <a:chExt cx="0" cy="0"/>
        </a:xfrm>
      </p:grpSpPr>
      <p:graphicFrame>
        <p:nvGraphicFramePr>
          <p:cNvPr id="2" name="Object 1" hidden="1"/>
          <p:cNvGraphicFramePr>
            <a:graphicFrameLocks noChangeAspect="1"/>
          </p:cNvGraphicFramePr>
          <p:nvPr userDrawn="1">
            <p:custDataLst>
              <p:tags r:id="rId2"/>
            </p:custDataLst>
            <p:extLst/>
          </p:nvPr>
        </p:nvGraphicFramePr>
        <p:xfrm>
          <a:off x="1191" y="1589"/>
          <a:ext cx="1190" cy="1587"/>
        </p:xfrm>
        <a:graphic>
          <a:graphicData uri="http://schemas.openxmlformats.org/presentationml/2006/ole">
            <mc:AlternateContent xmlns:mc="http://schemas.openxmlformats.org/markup-compatibility/2006">
              <mc:Choice xmlns:v="urn:schemas-microsoft-com:vml" Requires="v">
                <p:oleObj spid="_x0000_s4101" name="think-cell Slide" r:id="rId4" imgW="270" imgH="270" progId="TCLayout.ActiveDocument.1">
                  <p:embed/>
                </p:oleObj>
              </mc:Choice>
              <mc:Fallback>
                <p:oleObj name="think-cell Slide" r:id="rId4" imgW="270" imgH="270" progId="TCLayout.ActiveDocument.1">
                  <p:embed/>
                  <p:pic>
                    <p:nvPicPr>
                      <p:cNvPr id="2" name="Object 1" hidden="1"/>
                      <p:cNvPicPr/>
                      <p:nvPr/>
                    </p:nvPicPr>
                    <p:blipFill>
                      <a:blip r:embed="rId5"/>
                      <a:stretch>
                        <a:fillRect/>
                      </a:stretch>
                    </p:blipFill>
                    <p:spPr>
                      <a:xfrm>
                        <a:off x="1191" y="1589"/>
                        <a:ext cx="1190" cy="1587"/>
                      </a:xfrm>
                      <a:prstGeom prst="rect">
                        <a:avLst/>
                      </a:prstGeom>
                    </p:spPr>
                  </p:pic>
                </p:oleObj>
              </mc:Fallback>
            </mc:AlternateContent>
          </a:graphicData>
        </a:graphic>
      </p:graphicFrame>
      <p:sp>
        <p:nvSpPr>
          <p:cNvPr id="7" name="Title 1"/>
          <p:cNvSpPr>
            <a:spLocks noGrp="1"/>
          </p:cNvSpPr>
          <p:nvPr>
            <p:ph type="ctrTitle" hasCustomPrompt="1"/>
          </p:nvPr>
        </p:nvSpPr>
        <p:spPr>
          <a:xfrm>
            <a:off x="438874" y="2142637"/>
            <a:ext cx="8420908" cy="1720381"/>
          </a:xfrm>
        </p:spPr>
        <p:txBody>
          <a:bodyPr/>
          <a:lstStyle>
            <a:lvl1pPr>
              <a:defRPr sz="4500">
                <a:solidFill>
                  <a:schemeClr val="bg1"/>
                </a:solidFill>
              </a:defRPr>
            </a:lvl1pPr>
          </a:lstStyle>
          <a:p>
            <a:r>
              <a:rPr lang="en-US" dirty="0"/>
              <a:t>Title</a:t>
            </a:r>
          </a:p>
        </p:txBody>
      </p:sp>
      <p:sp>
        <p:nvSpPr>
          <p:cNvPr id="10" name="Subtitle 2"/>
          <p:cNvSpPr>
            <a:spLocks noGrp="1"/>
          </p:cNvSpPr>
          <p:nvPr>
            <p:ph type="subTitle" idx="1" hasCustomPrompt="1"/>
          </p:nvPr>
        </p:nvSpPr>
        <p:spPr>
          <a:xfrm>
            <a:off x="438874" y="3954463"/>
            <a:ext cx="8420908" cy="1055382"/>
          </a:xfrm>
        </p:spPr>
        <p:txBody>
          <a:bodyPr/>
          <a:lstStyle>
            <a:lvl1pPr marL="0" indent="0" algn="l">
              <a:buNone/>
              <a:defRPr sz="1650">
                <a:solidFill>
                  <a:schemeClr val="bg1"/>
                </a:solidFill>
                <a:latin typeface="+mn-lt"/>
              </a:defRPr>
            </a:lvl1pPr>
            <a:lvl2pPr marL="342868" indent="0" algn="ctr">
              <a:buNone/>
              <a:defRPr>
                <a:solidFill>
                  <a:schemeClr val="tx1">
                    <a:tint val="75000"/>
                  </a:schemeClr>
                </a:solidFill>
              </a:defRPr>
            </a:lvl2pPr>
            <a:lvl3pPr marL="685735" indent="0" algn="ctr">
              <a:buNone/>
              <a:defRPr>
                <a:solidFill>
                  <a:schemeClr val="tx1">
                    <a:tint val="75000"/>
                  </a:schemeClr>
                </a:solidFill>
              </a:defRPr>
            </a:lvl3pPr>
            <a:lvl4pPr marL="1028603" indent="0" algn="ctr">
              <a:buNone/>
              <a:defRPr>
                <a:solidFill>
                  <a:schemeClr val="tx1">
                    <a:tint val="75000"/>
                  </a:schemeClr>
                </a:solidFill>
              </a:defRPr>
            </a:lvl4pPr>
            <a:lvl5pPr marL="1371471" indent="0" algn="ctr">
              <a:buNone/>
              <a:defRPr>
                <a:solidFill>
                  <a:schemeClr val="tx1">
                    <a:tint val="75000"/>
                  </a:schemeClr>
                </a:solidFill>
              </a:defRPr>
            </a:lvl5pPr>
            <a:lvl6pPr marL="1714339" indent="0" algn="ctr">
              <a:buNone/>
              <a:defRPr>
                <a:solidFill>
                  <a:schemeClr val="tx1">
                    <a:tint val="75000"/>
                  </a:schemeClr>
                </a:solidFill>
              </a:defRPr>
            </a:lvl6pPr>
            <a:lvl7pPr marL="2057207" indent="0" algn="ctr">
              <a:buNone/>
              <a:defRPr>
                <a:solidFill>
                  <a:schemeClr val="tx1">
                    <a:tint val="75000"/>
                  </a:schemeClr>
                </a:solidFill>
              </a:defRPr>
            </a:lvl7pPr>
            <a:lvl8pPr marL="2400074" indent="0" algn="ctr">
              <a:buNone/>
              <a:defRPr>
                <a:solidFill>
                  <a:schemeClr val="tx1">
                    <a:tint val="75000"/>
                  </a:schemeClr>
                </a:solidFill>
              </a:defRPr>
            </a:lvl8pPr>
            <a:lvl9pPr marL="2742942" indent="0" algn="ctr">
              <a:buNone/>
              <a:defRPr>
                <a:solidFill>
                  <a:schemeClr val="tx1">
                    <a:tint val="75000"/>
                  </a:schemeClr>
                </a:solidFill>
              </a:defRPr>
            </a:lvl9pPr>
          </a:lstStyle>
          <a:p>
            <a:r>
              <a:rPr lang="en-US" dirty="0"/>
              <a:t>Subtitle</a:t>
            </a:r>
          </a:p>
        </p:txBody>
      </p:sp>
      <p:grpSp>
        <p:nvGrpSpPr>
          <p:cNvPr id="8" name="Group 7"/>
          <p:cNvGrpSpPr/>
          <p:nvPr userDrawn="1"/>
        </p:nvGrpSpPr>
        <p:grpSpPr>
          <a:xfrm>
            <a:off x="438875" y="5405055"/>
            <a:ext cx="1183915" cy="833174"/>
            <a:chOff x="2825708" y="3803918"/>
            <a:chExt cx="5590060" cy="2950238"/>
          </a:xfrm>
          <a:solidFill>
            <a:schemeClr val="bg1"/>
          </a:solidFill>
        </p:grpSpPr>
        <p:sp>
          <p:nvSpPr>
            <p:cNvPr id="9" name="Freeform 8"/>
            <p:cNvSpPr>
              <a:spLocks/>
            </p:cNvSpPr>
            <p:nvPr userDrawn="1"/>
          </p:nvSpPr>
          <p:spPr bwMode="auto">
            <a:xfrm flipH="1">
              <a:off x="2825708" y="3803918"/>
              <a:ext cx="3798668" cy="2644406"/>
            </a:xfrm>
            <a:custGeom>
              <a:avLst/>
              <a:gdLst>
                <a:gd name="connsiteX0" fmla="*/ 2056832 w 3798668"/>
                <a:gd name="connsiteY0" fmla="*/ 0 h 2644406"/>
                <a:gd name="connsiteX1" fmla="*/ 1120184 w 3798668"/>
                <a:gd name="connsiteY1" fmla="*/ 492747 h 2644406"/>
                <a:gd name="connsiteX2" fmla="*/ 824401 w 3798668"/>
                <a:gd name="connsiteY2" fmla="*/ 410622 h 2644406"/>
                <a:gd name="connsiteX3" fmla="*/ 462888 w 3798668"/>
                <a:gd name="connsiteY3" fmla="*/ 525596 h 2644406"/>
                <a:gd name="connsiteX4" fmla="*/ 183537 w 3798668"/>
                <a:gd name="connsiteY4" fmla="*/ 1034768 h 2644406"/>
                <a:gd name="connsiteX5" fmla="*/ 15361 w 3798668"/>
                <a:gd name="connsiteY5" fmla="*/ 1177972 h 2644406"/>
                <a:gd name="connsiteX6" fmla="*/ 7490 w 3798668"/>
                <a:gd name="connsiteY6" fmla="*/ 1187499 h 2644406"/>
                <a:gd name="connsiteX7" fmla="*/ 6772 w 3798668"/>
                <a:gd name="connsiteY7" fmla="*/ 1235951 h 2644406"/>
                <a:gd name="connsiteX8" fmla="*/ 0 w 3798668"/>
                <a:gd name="connsiteY8" fmla="*/ 1650660 h 2644406"/>
                <a:gd name="connsiteX9" fmla="*/ 132557 w 3798668"/>
                <a:gd name="connsiteY9" fmla="*/ 1653042 h 2644406"/>
                <a:gd name="connsiteX10" fmla="*/ 132557 w 3798668"/>
                <a:gd name="connsiteY10" fmla="*/ 2095954 h 2644406"/>
                <a:gd name="connsiteX11" fmla="*/ 310357 w 3798668"/>
                <a:gd name="connsiteY11" fmla="*/ 2095954 h 2644406"/>
                <a:gd name="connsiteX12" fmla="*/ 310357 w 3798668"/>
                <a:gd name="connsiteY12" fmla="*/ 2251529 h 2644406"/>
                <a:gd name="connsiteX13" fmla="*/ 767557 w 3798668"/>
                <a:gd name="connsiteY13" fmla="*/ 2251529 h 2644406"/>
                <a:gd name="connsiteX14" fmla="*/ 767557 w 3798668"/>
                <a:gd name="connsiteY14" fmla="*/ 2644406 h 2644406"/>
                <a:gd name="connsiteX15" fmla="*/ 825364 w 3798668"/>
                <a:gd name="connsiteY15" fmla="*/ 2644406 h 2644406"/>
                <a:gd name="connsiteX16" fmla="*/ 2549804 w 3798668"/>
                <a:gd name="connsiteY16" fmla="*/ 2644406 h 2644406"/>
                <a:gd name="connsiteX17" fmla="*/ 2582669 w 3798668"/>
                <a:gd name="connsiteY17" fmla="*/ 2644406 h 2644406"/>
                <a:gd name="connsiteX18" fmla="*/ 2631967 w 3798668"/>
                <a:gd name="connsiteY18" fmla="*/ 2644406 h 2644406"/>
                <a:gd name="connsiteX19" fmla="*/ 2763426 w 3798668"/>
                <a:gd name="connsiteY19" fmla="*/ 2644406 h 2644406"/>
                <a:gd name="connsiteX20" fmla="*/ 3059209 w 3798668"/>
                <a:gd name="connsiteY20" fmla="*/ 2644406 h 2644406"/>
                <a:gd name="connsiteX21" fmla="*/ 3798668 w 3798668"/>
                <a:gd name="connsiteY21" fmla="*/ 1905286 h 2644406"/>
                <a:gd name="connsiteX22" fmla="*/ 3157804 w 3798668"/>
                <a:gd name="connsiteY22" fmla="*/ 1166167 h 2644406"/>
                <a:gd name="connsiteX23" fmla="*/ 3157804 w 3798668"/>
                <a:gd name="connsiteY23" fmla="*/ 1100467 h 2644406"/>
                <a:gd name="connsiteX24" fmla="*/ 2056832 w 3798668"/>
                <a:gd name="connsiteY24" fmla="*/ 0 h 2644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798668" h="2644406">
                  <a:moveTo>
                    <a:pt x="2056832" y="0"/>
                  </a:moveTo>
                  <a:cubicBezTo>
                    <a:pt x="1662454" y="0"/>
                    <a:pt x="1333806" y="197099"/>
                    <a:pt x="1120184" y="492747"/>
                  </a:cubicBezTo>
                  <a:cubicBezTo>
                    <a:pt x="1038022" y="443472"/>
                    <a:pt x="939428" y="410622"/>
                    <a:pt x="824401" y="410622"/>
                  </a:cubicBezTo>
                  <a:cubicBezTo>
                    <a:pt x="692941" y="410622"/>
                    <a:pt x="561482" y="459897"/>
                    <a:pt x="462888" y="525596"/>
                  </a:cubicBezTo>
                  <a:cubicBezTo>
                    <a:pt x="298563" y="640571"/>
                    <a:pt x="183537" y="821244"/>
                    <a:pt x="183537" y="1034768"/>
                  </a:cubicBezTo>
                  <a:cubicBezTo>
                    <a:pt x="121915" y="1075830"/>
                    <a:pt x="65429" y="1124078"/>
                    <a:pt x="15361" y="1177972"/>
                  </a:cubicBezTo>
                  <a:lnTo>
                    <a:pt x="7490" y="1187499"/>
                  </a:lnTo>
                  <a:lnTo>
                    <a:pt x="6772" y="1235951"/>
                  </a:lnTo>
                  <a:cubicBezTo>
                    <a:pt x="4515" y="1374188"/>
                    <a:pt x="1588" y="1484965"/>
                    <a:pt x="0" y="1650660"/>
                  </a:cubicBezTo>
                  <a:lnTo>
                    <a:pt x="132557" y="1653042"/>
                  </a:lnTo>
                  <a:lnTo>
                    <a:pt x="132557" y="2095954"/>
                  </a:lnTo>
                  <a:lnTo>
                    <a:pt x="310357" y="2095954"/>
                  </a:lnTo>
                  <a:lnTo>
                    <a:pt x="310357" y="2251529"/>
                  </a:lnTo>
                  <a:lnTo>
                    <a:pt x="767557" y="2251529"/>
                  </a:lnTo>
                  <a:lnTo>
                    <a:pt x="767557" y="2644406"/>
                  </a:lnTo>
                  <a:lnTo>
                    <a:pt x="825364" y="2644406"/>
                  </a:lnTo>
                  <a:cubicBezTo>
                    <a:pt x="1270194" y="2644406"/>
                    <a:pt x="2133859" y="2644406"/>
                    <a:pt x="2549804" y="2644406"/>
                  </a:cubicBezTo>
                  <a:cubicBezTo>
                    <a:pt x="2566237" y="2644406"/>
                    <a:pt x="2582669" y="2644406"/>
                    <a:pt x="2582669" y="2644406"/>
                  </a:cubicBezTo>
                  <a:cubicBezTo>
                    <a:pt x="2631967" y="2644406"/>
                    <a:pt x="2631967" y="2644406"/>
                    <a:pt x="2631967" y="2644406"/>
                  </a:cubicBezTo>
                  <a:cubicBezTo>
                    <a:pt x="2664831" y="2644406"/>
                    <a:pt x="2730561" y="2644406"/>
                    <a:pt x="2763426" y="2644406"/>
                  </a:cubicBezTo>
                  <a:cubicBezTo>
                    <a:pt x="3059209" y="2644406"/>
                    <a:pt x="3059209" y="2644406"/>
                    <a:pt x="3059209" y="2644406"/>
                  </a:cubicBezTo>
                  <a:cubicBezTo>
                    <a:pt x="3470020" y="2644406"/>
                    <a:pt x="3798668" y="2299484"/>
                    <a:pt x="3798668" y="1905286"/>
                  </a:cubicBezTo>
                  <a:cubicBezTo>
                    <a:pt x="3798668" y="1527514"/>
                    <a:pt x="3519317" y="1215441"/>
                    <a:pt x="3157804" y="1166167"/>
                  </a:cubicBezTo>
                  <a:cubicBezTo>
                    <a:pt x="3157804" y="1149742"/>
                    <a:pt x="3157804" y="1116892"/>
                    <a:pt x="3157804" y="1100467"/>
                  </a:cubicBezTo>
                  <a:cubicBezTo>
                    <a:pt x="3157804" y="492747"/>
                    <a:pt x="2664831" y="0"/>
                    <a:pt x="2056832" y="0"/>
                  </a:cubicBezTo>
                  <a:close/>
                </a:path>
              </a:pathLst>
            </a:custGeom>
            <a:grpFill/>
            <a:ln>
              <a:noFill/>
            </a:ln>
          </p:spPr>
          <p:txBody>
            <a:bodyPr vert="horz" wrap="square" lIns="91440" tIns="45720" rIns="91440" bIns="45720" numCol="1" anchor="t" anchorCtr="0" compatLnSpc="1">
              <a:prstTxWarp prst="textNoShape">
                <a:avLst/>
              </a:prstTxWarp>
              <a:noAutofit/>
            </a:bodyPr>
            <a:lstStyle/>
            <a:p>
              <a:endParaRPr lang="en-US" sz="1350">
                <a:solidFill>
                  <a:srgbClr val="000000"/>
                </a:solidFill>
              </a:endParaRPr>
            </a:p>
          </p:txBody>
        </p:sp>
        <p:sp>
          <p:nvSpPr>
            <p:cNvPr id="11" name="Rectangle 21"/>
            <p:cNvSpPr/>
            <p:nvPr userDrawn="1"/>
          </p:nvSpPr>
          <p:spPr>
            <a:xfrm>
              <a:off x="5967818" y="4377490"/>
              <a:ext cx="2447950" cy="2376666"/>
            </a:xfrm>
            <a:custGeom>
              <a:avLst/>
              <a:gdLst>
                <a:gd name="connsiteX0" fmla="*/ 1308929 w 1538514"/>
                <a:gd name="connsiteY0" fmla="*/ 1112066 h 1493713"/>
                <a:gd name="connsiteX1" fmla="*/ 1538514 w 1538514"/>
                <a:gd name="connsiteY1" fmla="*/ 1112066 h 1493713"/>
                <a:gd name="connsiteX2" fmla="*/ 1538514 w 1538514"/>
                <a:gd name="connsiteY2" fmla="*/ 1493713 h 1493713"/>
                <a:gd name="connsiteX3" fmla="*/ 1308929 w 1538514"/>
                <a:gd name="connsiteY3" fmla="*/ 1493713 h 1493713"/>
                <a:gd name="connsiteX4" fmla="*/ 1308929 w 1538514"/>
                <a:gd name="connsiteY4" fmla="*/ 1112066 h 1493713"/>
                <a:gd name="connsiteX5" fmla="*/ 0 w 1538514"/>
                <a:gd name="connsiteY5" fmla="*/ 1112066 h 1493713"/>
                <a:gd name="connsiteX6" fmla="*/ 229585 w 1538514"/>
                <a:gd name="connsiteY6" fmla="*/ 1112066 h 1493713"/>
                <a:gd name="connsiteX7" fmla="*/ 229585 w 1538514"/>
                <a:gd name="connsiteY7" fmla="*/ 1493713 h 1493713"/>
                <a:gd name="connsiteX8" fmla="*/ 0 w 1538514"/>
                <a:gd name="connsiteY8" fmla="*/ 1493713 h 1493713"/>
                <a:gd name="connsiteX9" fmla="*/ 0 w 1538514"/>
                <a:gd name="connsiteY9" fmla="*/ 1112066 h 1493713"/>
                <a:gd name="connsiteX10" fmla="*/ 1107301 w 1538514"/>
                <a:gd name="connsiteY10" fmla="*/ 1054797 h 1493713"/>
                <a:gd name="connsiteX11" fmla="*/ 1107301 w 1538514"/>
                <a:gd name="connsiteY11" fmla="*/ 1292922 h 1493713"/>
                <a:gd name="connsiteX12" fmla="*/ 1190645 w 1538514"/>
                <a:gd name="connsiteY12" fmla="*/ 1292922 h 1493713"/>
                <a:gd name="connsiteX13" fmla="*/ 1190645 w 1538514"/>
                <a:gd name="connsiteY13" fmla="*/ 1054797 h 1493713"/>
                <a:gd name="connsiteX14" fmla="*/ 1107301 w 1538514"/>
                <a:gd name="connsiteY14" fmla="*/ 1054797 h 1493713"/>
                <a:gd name="connsiteX15" fmla="*/ 955414 w 1538514"/>
                <a:gd name="connsiteY15" fmla="*/ 1054797 h 1493713"/>
                <a:gd name="connsiteX16" fmla="*/ 955414 w 1538514"/>
                <a:gd name="connsiteY16" fmla="*/ 1292922 h 1493713"/>
                <a:gd name="connsiteX17" fmla="*/ 1038758 w 1538514"/>
                <a:gd name="connsiteY17" fmla="*/ 1292922 h 1493713"/>
                <a:gd name="connsiteX18" fmla="*/ 1038758 w 1538514"/>
                <a:gd name="connsiteY18" fmla="*/ 1054797 h 1493713"/>
                <a:gd name="connsiteX19" fmla="*/ 955414 w 1538514"/>
                <a:gd name="connsiteY19" fmla="*/ 1054797 h 1493713"/>
                <a:gd name="connsiteX20" fmla="*/ 803528 w 1538514"/>
                <a:gd name="connsiteY20" fmla="*/ 1054797 h 1493713"/>
                <a:gd name="connsiteX21" fmla="*/ 803528 w 1538514"/>
                <a:gd name="connsiteY21" fmla="*/ 1292922 h 1493713"/>
                <a:gd name="connsiteX22" fmla="*/ 886872 w 1538514"/>
                <a:gd name="connsiteY22" fmla="*/ 1292922 h 1493713"/>
                <a:gd name="connsiteX23" fmla="*/ 886872 w 1538514"/>
                <a:gd name="connsiteY23" fmla="*/ 1054797 h 1493713"/>
                <a:gd name="connsiteX24" fmla="*/ 803528 w 1538514"/>
                <a:gd name="connsiteY24" fmla="*/ 1054797 h 1493713"/>
                <a:gd name="connsiteX25" fmla="*/ 651642 w 1538514"/>
                <a:gd name="connsiteY25" fmla="*/ 1054797 h 1493713"/>
                <a:gd name="connsiteX26" fmla="*/ 651642 w 1538514"/>
                <a:gd name="connsiteY26" fmla="*/ 1292922 h 1493713"/>
                <a:gd name="connsiteX27" fmla="*/ 734986 w 1538514"/>
                <a:gd name="connsiteY27" fmla="*/ 1292922 h 1493713"/>
                <a:gd name="connsiteX28" fmla="*/ 734986 w 1538514"/>
                <a:gd name="connsiteY28" fmla="*/ 1054797 h 1493713"/>
                <a:gd name="connsiteX29" fmla="*/ 651642 w 1538514"/>
                <a:gd name="connsiteY29" fmla="*/ 1054797 h 1493713"/>
                <a:gd name="connsiteX30" fmla="*/ 499756 w 1538514"/>
                <a:gd name="connsiteY30" fmla="*/ 1054797 h 1493713"/>
                <a:gd name="connsiteX31" fmla="*/ 499756 w 1538514"/>
                <a:gd name="connsiteY31" fmla="*/ 1292922 h 1493713"/>
                <a:gd name="connsiteX32" fmla="*/ 583100 w 1538514"/>
                <a:gd name="connsiteY32" fmla="*/ 1292922 h 1493713"/>
                <a:gd name="connsiteX33" fmla="*/ 583100 w 1538514"/>
                <a:gd name="connsiteY33" fmla="*/ 1054797 h 1493713"/>
                <a:gd name="connsiteX34" fmla="*/ 499756 w 1538514"/>
                <a:gd name="connsiteY34" fmla="*/ 1054797 h 1493713"/>
                <a:gd name="connsiteX35" fmla="*/ 347870 w 1538514"/>
                <a:gd name="connsiteY35" fmla="*/ 1054797 h 1493713"/>
                <a:gd name="connsiteX36" fmla="*/ 347870 w 1538514"/>
                <a:gd name="connsiteY36" fmla="*/ 1292922 h 1493713"/>
                <a:gd name="connsiteX37" fmla="*/ 431214 w 1538514"/>
                <a:gd name="connsiteY37" fmla="*/ 1292922 h 1493713"/>
                <a:gd name="connsiteX38" fmla="*/ 431214 w 1538514"/>
                <a:gd name="connsiteY38" fmla="*/ 1054797 h 1493713"/>
                <a:gd name="connsiteX39" fmla="*/ 347870 w 1538514"/>
                <a:gd name="connsiteY39" fmla="*/ 1054797 h 1493713"/>
                <a:gd name="connsiteX40" fmla="*/ 766840 w 1538514"/>
                <a:gd name="connsiteY40" fmla="*/ 775661 h 1493713"/>
                <a:gd name="connsiteX41" fmla="*/ 1121732 w 1538514"/>
                <a:gd name="connsiteY41" fmla="*/ 992676 h 1493713"/>
                <a:gd name="connsiteX42" fmla="*/ 1166727 w 1538514"/>
                <a:gd name="connsiteY42" fmla="*/ 1019636 h 1493713"/>
                <a:gd name="connsiteX43" fmla="*/ 1250788 w 1538514"/>
                <a:gd name="connsiteY43" fmla="*/ 1019636 h 1493713"/>
                <a:gd name="connsiteX44" fmla="*/ 1250788 w 1538514"/>
                <a:gd name="connsiteY44" fmla="*/ 1493713 h 1493713"/>
                <a:gd name="connsiteX45" fmla="*/ 287726 w 1538514"/>
                <a:gd name="connsiteY45" fmla="*/ 1493713 h 1493713"/>
                <a:gd name="connsiteX46" fmla="*/ 287726 w 1538514"/>
                <a:gd name="connsiteY46" fmla="*/ 1019636 h 1493713"/>
                <a:gd name="connsiteX47" fmla="*/ 371787 w 1538514"/>
                <a:gd name="connsiteY47" fmla="*/ 1019636 h 1493713"/>
                <a:gd name="connsiteX48" fmla="*/ 424881 w 1538514"/>
                <a:gd name="connsiteY48" fmla="*/ 986773 h 1493713"/>
                <a:gd name="connsiteX49" fmla="*/ 424881 w 1538514"/>
                <a:gd name="connsiteY49" fmla="*/ 984767 h 1493713"/>
                <a:gd name="connsiteX50" fmla="*/ 766840 w 1538514"/>
                <a:gd name="connsiteY50" fmla="*/ 775661 h 1493713"/>
                <a:gd name="connsiteX51" fmla="*/ 754302 w 1538514"/>
                <a:gd name="connsiteY51" fmla="*/ 0 h 1493713"/>
                <a:gd name="connsiteX52" fmla="*/ 784212 w 1538514"/>
                <a:gd name="connsiteY52" fmla="*/ 0 h 1493713"/>
                <a:gd name="connsiteX53" fmla="*/ 800564 w 1538514"/>
                <a:gd name="connsiteY53" fmla="*/ 16352 h 1493713"/>
                <a:gd name="connsiteX54" fmla="*/ 800564 w 1538514"/>
                <a:gd name="connsiteY54" fmla="*/ 95334 h 1493713"/>
                <a:gd name="connsiteX55" fmla="*/ 836343 w 1538514"/>
                <a:gd name="connsiteY55" fmla="*/ 95334 h 1493713"/>
                <a:gd name="connsiteX56" fmla="*/ 836343 w 1538514"/>
                <a:gd name="connsiteY56" fmla="*/ 219073 h 1493713"/>
                <a:gd name="connsiteX57" fmla="*/ 1025376 w 1538514"/>
                <a:gd name="connsiteY57" fmla="*/ 445674 h 1493713"/>
                <a:gd name="connsiteX58" fmla="*/ 1042075 w 1538514"/>
                <a:gd name="connsiteY58" fmla="*/ 445674 h 1493713"/>
                <a:gd name="connsiteX59" fmla="*/ 1042075 w 1538514"/>
                <a:gd name="connsiteY59" fmla="*/ 564194 h 1493713"/>
                <a:gd name="connsiteX60" fmla="*/ 1071891 w 1538514"/>
                <a:gd name="connsiteY60" fmla="*/ 564194 h 1493713"/>
                <a:gd name="connsiteX61" fmla="*/ 1071891 w 1538514"/>
                <a:gd name="connsiteY61" fmla="*/ 752036 h 1493713"/>
                <a:gd name="connsiteX62" fmla="*/ 1113634 w 1538514"/>
                <a:gd name="connsiteY62" fmla="*/ 752036 h 1493713"/>
                <a:gd name="connsiteX63" fmla="*/ 1113634 w 1538514"/>
                <a:gd name="connsiteY63" fmla="*/ 909130 h 1493713"/>
                <a:gd name="connsiteX64" fmla="*/ 1018520 w 1538514"/>
                <a:gd name="connsiteY64" fmla="*/ 850969 h 1493713"/>
                <a:gd name="connsiteX65" fmla="*/ 1018520 w 1538514"/>
                <a:gd name="connsiteY65" fmla="*/ 640460 h 1493713"/>
                <a:gd name="connsiteX66" fmla="*/ 935176 w 1538514"/>
                <a:gd name="connsiteY66" fmla="*/ 640460 h 1493713"/>
                <a:gd name="connsiteX67" fmla="*/ 935176 w 1538514"/>
                <a:gd name="connsiteY67" fmla="*/ 800004 h 1493713"/>
                <a:gd name="connsiteX68" fmla="*/ 880127 w 1538514"/>
                <a:gd name="connsiteY68" fmla="*/ 766342 h 1493713"/>
                <a:gd name="connsiteX69" fmla="*/ 880127 w 1538514"/>
                <a:gd name="connsiteY69" fmla="*/ 640461 h 1493713"/>
                <a:gd name="connsiteX70" fmla="*/ 796783 w 1538514"/>
                <a:gd name="connsiteY70" fmla="*/ 640461 h 1493713"/>
                <a:gd name="connsiteX71" fmla="*/ 796783 w 1538514"/>
                <a:gd name="connsiteY71" fmla="*/ 715377 h 1493713"/>
                <a:gd name="connsiteX72" fmla="*/ 766840 w 1538514"/>
                <a:gd name="connsiteY72" fmla="*/ 697067 h 1493713"/>
                <a:gd name="connsiteX73" fmla="*/ 741733 w 1538514"/>
                <a:gd name="connsiteY73" fmla="*/ 712420 h 1493713"/>
                <a:gd name="connsiteX74" fmla="*/ 741733 w 1538514"/>
                <a:gd name="connsiteY74" fmla="*/ 640461 h 1493713"/>
                <a:gd name="connsiteX75" fmla="*/ 658389 w 1538514"/>
                <a:gd name="connsiteY75" fmla="*/ 640461 h 1493713"/>
                <a:gd name="connsiteX76" fmla="*/ 658389 w 1538514"/>
                <a:gd name="connsiteY76" fmla="*/ 763384 h 1493713"/>
                <a:gd name="connsiteX77" fmla="*/ 603339 w 1538514"/>
                <a:gd name="connsiteY77" fmla="*/ 797047 h 1493713"/>
                <a:gd name="connsiteX78" fmla="*/ 603339 w 1538514"/>
                <a:gd name="connsiteY78" fmla="*/ 640461 h 1493713"/>
                <a:gd name="connsiteX79" fmla="*/ 519995 w 1538514"/>
                <a:gd name="connsiteY79" fmla="*/ 640461 h 1493713"/>
                <a:gd name="connsiteX80" fmla="*/ 519995 w 1538514"/>
                <a:gd name="connsiteY80" fmla="*/ 848012 h 1493713"/>
                <a:gd name="connsiteX81" fmla="*/ 424881 w 1538514"/>
                <a:gd name="connsiteY81" fmla="*/ 906173 h 1493713"/>
                <a:gd name="connsiteX82" fmla="*/ 424881 w 1538514"/>
                <a:gd name="connsiteY82" fmla="*/ 752036 h 1493713"/>
                <a:gd name="connsiteX83" fmla="*/ 466623 w 1538514"/>
                <a:gd name="connsiteY83" fmla="*/ 752036 h 1493713"/>
                <a:gd name="connsiteX84" fmla="*/ 466623 w 1538514"/>
                <a:gd name="connsiteY84" fmla="*/ 564194 h 1493713"/>
                <a:gd name="connsiteX85" fmla="*/ 496439 w 1538514"/>
                <a:gd name="connsiteY85" fmla="*/ 564194 h 1493713"/>
                <a:gd name="connsiteX86" fmla="*/ 496439 w 1538514"/>
                <a:gd name="connsiteY86" fmla="*/ 445674 h 1493713"/>
                <a:gd name="connsiteX87" fmla="*/ 513138 w 1538514"/>
                <a:gd name="connsiteY87" fmla="*/ 445674 h 1493713"/>
                <a:gd name="connsiteX88" fmla="*/ 702171 w 1538514"/>
                <a:gd name="connsiteY88" fmla="*/ 219073 h 1493713"/>
                <a:gd name="connsiteX89" fmla="*/ 702171 w 1538514"/>
                <a:gd name="connsiteY89" fmla="*/ 95334 h 1493713"/>
                <a:gd name="connsiteX90" fmla="*/ 737950 w 1538514"/>
                <a:gd name="connsiteY90" fmla="*/ 95334 h 1493713"/>
                <a:gd name="connsiteX91" fmla="*/ 737950 w 1538514"/>
                <a:gd name="connsiteY91" fmla="*/ 16352 h 1493713"/>
                <a:gd name="connsiteX92" fmla="*/ 754302 w 1538514"/>
                <a:gd name="connsiteY92" fmla="*/ 0 h 1493713"/>
                <a:gd name="connsiteX0" fmla="*/ 1308929 w 1538514"/>
                <a:gd name="connsiteY0" fmla="*/ 1112066 h 1493713"/>
                <a:gd name="connsiteX1" fmla="*/ 1538514 w 1538514"/>
                <a:gd name="connsiteY1" fmla="*/ 1112066 h 1493713"/>
                <a:gd name="connsiteX2" fmla="*/ 1538514 w 1538514"/>
                <a:gd name="connsiteY2" fmla="*/ 1493713 h 1493713"/>
                <a:gd name="connsiteX3" fmla="*/ 1308929 w 1538514"/>
                <a:gd name="connsiteY3" fmla="*/ 1493713 h 1493713"/>
                <a:gd name="connsiteX4" fmla="*/ 1308929 w 1538514"/>
                <a:gd name="connsiteY4" fmla="*/ 1112066 h 1493713"/>
                <a:gd name="connsiteX5" fmla="*/ 0 w 1538514"/>
                <a:gd name="connsiteY5" fmla="*/ 1112066 h 1493713"/>
                <a:gd name="connsiteX6" fmla="*/ 229585 w 1538514"/>
                <a:gd name="connsiteY6" fmla="*/ 1112066 h 1493713"/>
                <a:gd name="connsiteX7" fmla="*/ 229585 w 1538514"/>
                <a:gd name="connsiteY7" fmla="*/ 1493713 h 1493713"/>
                <a:gd name="connsiteX8" fmla="*/ 0 w 1538514"/>
                <a:gd name="connsiteY8" fmla="*/ 1493713 h 1493713"/>
                <a:gd name="connsiteX9" fmla="*/ 0 w 1538514"/>
                <a:gd name="connsiteY9" fmla="*/ 1112066 h 1493713"/>
                <a:gd name="connsiteX10" fmla="*/ 1107301 w 1538514"/>
                <a:gd name="connsiteY10" fmla="*/ 1054797 h 1493713"/>
                <a:gd name="connsiteX11" fmla="*/ 1107301 w 1538514"/>
                <a:gd name="connsiteY11" fmla="*/ 1292922 h 1493713"/>
                <a:gd name="connsiteX12" fmla="*/ 1190645 w 1538514"/>
                <a:gd name="connsiteY12" fmla="*/ 1292922 h 1493713"/>
                <a:gd name="connsiteX13" fmla="*/ 1190645 w 1538514"/>
                <a:gd name="connsiteY13" fmla="*/ 1054797 h 1493713"/>
                <a:gd name="connsiteX14" fmla="*/ 1107301 w 1538514"/>
                <a:gd name="connsiteY14" fmla="*/ 1054797 h 1493713"/>
                <a:gd name="connsiteX15" fmla="*/ 955414 w 1538514"/>
                <a:gd name="connsiteY15" fmla="*/ 1054797 h 1493713"/>
                <a:gd name="connsiteX16" fmla="*/ 955414 w 1538514"/>
                <a:gd name="connsiteY16" fmla="*/ 1292922 h 1493713"/>
                <a:gd name="connsiteX17" fmla="*/ 1038758 w 1538514"/>
                <a:gd name="connsiteY17" fmla="*/ 1292922 h 1493713"/>
                <a:gd name="connsiteX18" fmla="*/ 1038758 w 1538514"/>
                <a:gd name="connsiteY18" fmla="*/ 1054797 h 1493713"/>
                <a:gd name="connsiteX19" fmla="*/ 955414 w 1538514"/>
                <a:gd name="connsiteY19" fmla="*/ 1054797 h 1493713"/>
                <a:gd name="connsiteX20" fmla="*/ 803528 w 1538514"/>
                <a:gd name="connsiteY20" fmla="*/ 1054797 h 1493713"/>
                <a:gd name="connsiteX21" fmla="*/ 803528 w 1538514"/>
                <a:gd name="connsiteY21" fmla="*/ 1292922 h 1493713"/>
                <a:gd name="connsiteX22" fmla="*/ 886872 w 1538514"/>
                <a:gd name="connsiteY22" fmla="*/ 1292922 h 1493713"/>
                <a:gd name="connsiteX23" fmla="*/ 886872 w 1538514"/>
                <a:gd name="connsiteY23" fmla="*/ 1054797 h 1493713"/>
                <a:gd name="connsiteX24" fmla="*/ 803528 w 1538514"/>
                <a:gd name="connsiteY24" fmla="*/ 1054797 h 1493713"/>
                <a:gd name="connsiteX25" fmla="*/ 651642 w 1538514"/>
                <a:gd name="connsiteY25" fmla="*/ 1054797 h 1493713"/>
                <a:gd name="connsiteX26" fmla="*/ 651642 w 1538514"/>
                <a:gd name="connsiteY26" fmla="*/ 1292922 h 1493713"/>
                <a:gd name="connsiteX27" fmla="*/ 734986 w 1538514"/>
                <a:gd name="connsiteY27" fmla="*/ 1292922 h 1493713"/>
                <a:gd name="connsiteX28" fmla="*/ 734986 w 1538514"/>
                <a:gd name="connsiteY28" fmla="*/ 1054797 h 1493713"/>
                <a:gd name="connsiteX29" fmla="*/ 651642 w 1538514"/>
                <a:gd name="connsiteY29" fmla="*/ 1054797 h 1493713"/>
                <a:gd name="connsiteX30" fmla="*/ 499756 w 1538514"/>
                <a:gd name="connsiteY30" fmla="*/ 1054797 h 1493713"/>
                <a:gd name="connsiteX31" fmla="*/ 499756 w 1538514"/>
                <a:gd name="connsiteY31" fmla="*/ 1292922 h 1493713"/>
                <a:gd name="connsiteX32" fmla="*/ 583100 w 1538514"/>
                <a:gd name="connsiteY32" fmla="*/ 1292922 h 1493713"/>
                <a:gd name="connsiteX33" fmla="*/ 583100 w 1538514"/>
                <a:gd name="connsiteY33" fmla="*/ 1054797 h 1493713"/>
                <a:gd name="connsiteX34" fmla="*/ 499756 w 1538514"/>
                <a:gd name="connsiteY34" fmla="*/ 1054797 h 1493713"/>
                <a:gd name="connsiteX35" fmla="*/ 347870 w 1538514"/>
                <a:gd name="connsiteY35" fmla="*/ 1054797 h 1493713"/>
                <a:gd name="connsiteX36" fmla="*/ 347870 w 1538514"/>
                <a:gd name="connsiteY36" fmla="*/ 1292922 h 1493713"/>
                <a:gd name="connsiteX37" fmla="*/ 431214 w 1538514"/>
                <a:gd name="connsiteY37" fmla="*/ 1292922 h 1493713"/>
                <a:gd name="connsiteX38" fmla="*/ 431214 w 1538514"/>
                <a:gd name="connsiteY38" fmla="*/ 1054797 h 1493713"/>
                <a:gd name="connsiteX39" fmla="*/ 347870 w 1538514"/>
                <a:gd name="connsiteY39" fmla="*/ 1054797 h 1493713"/>
                <a:gd name="connsiteX40" fmla="*/ 766840 w 1538514"/>
                <a:gd name="connsiteY40" fmla="*/ 775661 h 1493713"/>
                <a:gd name="connsiteX41" fmla="*/ 1121732 w 1538514"/>
                <a:gd name="connsiteY41" fmla="*/ 992676 h 1493713"/>
                <a:gd name="connsiteX42" fmla="*/ 1166727 w 1538514"/>
                <a:gd name="connsiteY42" fmla="*/ 1019636 h 1493713"/>
                <a:gd name="connsiteX43" fmla="*/ 1250788 w 1538514"/>
                <a:gd name="connsiteY43" fmla="*/ 1019636 h 1493713"/>
                <a:gd name="connsiteX44" fmla="*/ 1250788 w 1538514"/>
                <a:gd name="connsiteY44" fmla="*/ 1493713 h 1493713"/>
                <a:gd name="connsiteX45" fmla="*/ 287726 w 1538514"/>
                <a:gd name="connsiteY45" fmla="*/ 1493713 h 1493713"/>
                <a:gd name="connsiteX46" fmla="*/ 287726 w 1538514"/>
                <a:gd name="connsiteY46" fmla="*/ 1019636 h 1493713"/>
                <a:gd name="connsiteX47" fmla="*/ 371787 w 1538514"/>
                <a:gd name="connsiteY47" fmla="*/ 1019636 h 1493713"/>
                <a:gd name="connsiteX48" fmla="*/ 424881 w 1538514"/>
                <a:gd name="connsiteY48" fmla="*/ 986773 h 1493713"/>
                <a:gd name="connsiteX49" fmla="*/ 766840 w 1538514"/>
                <a:gd name="connsiteY49" fmla="*/ 775661 h 1493713"/>
                <a:gd name="connsiteX50" fmla="*/ 754302 w 1538514"/>
                <a:gd name="connsiteY50" fmla="*/ 0 h 1493713"/>
                <a:gd name="connsiteX51" fmla="*/ 784212 w 1538514"/>
                <a:gd name="connsiteY51" fmla="*/ 0 h 1493713"/>
                <a:gd name="connsiteX52" fmla="*/ 800564 w 1538514"/>
                <a:gd name="connsiteY52" fmla="*/ 16352 h 1493713"/>
                <a:gd name="connsiteX53" fmla="*/ 800564 w 1538514"/>
                <a:gd name="connsiteY53" fmla="*/ 95334 h 1493713"/>
                <a:gd name="connsiteX54" fmla="*/ 836343 w 1538514"/>
                <a:gd name="connsiteY54" fmla="*/ 95334 h 1493713"/>
                <a:gd name="connsiteX55" fmla="*/ 836343 w 1538514"/>
                <a:gd name="connsiteY55" fmla="*/ 219073 h 1493713"/>
                <a:gd name="connsiteX56" fmla="*/ 1025376 w 1538514"/>
                <a:gd name="connsiteY56" fmla="*/ 445674 h 1493713"/>
                <a:gd name="connsiteX57" fmla="*/ 1042075 w 1538514"/>
                <a:gd name="connsiteY57" fmla="*/ 445674 h 1493713"/>
                <a:gd name="connsiteX58" fmla="*/ 1042075 w 1538514"/>
                <a:gd name="connsiteY58" fmla="*/ 564194 h 1493713"/>
                <a:gd name="connsiteX59" fmla="*/ 1071891 w 1538514"/>
                <a:gd name="connsiteY59" fmla="*/ 564194 h 1493713"/>
                <a:gd name="connsiteX60" fmla="*/ 1071891 w 1538514"/>
                <a:gd name="connsiteY60" fmla="*/ 752036 h 1493713"/>
                <a:gd name="connsiteX61" fmla="*/ 1113634 w 1538514"/>
                <a:gd name="connsiteY61" fmla="*/ 752036 h 1493713"/>
                <a:gd name="connsiteX62" fmla="*/ 1113634 w 1538514"/>
                <a:gd name="connsiteY62" fmla="*/ 909130 h 1493713"/>
                <a:gd name="connsiteX63" fmla="*/ 1018520 w 1538514"/>
                <a:gd name="connsiteY63" fmla="*/ 850969 h 1493713"/>
                <a:gd name="connsiteX64" fmla="*/ 1018520 w 1538514"/>
                <a:gd name="connsiteY64" fmla="*/ 640460 h 1493713"/>
                <a:gd name="connsiteX65" fmla="*/ 935176 w 1538514"/>
                <a:gd name="connsiteY65" fmla="*/ 640460 h 1493713"/>
                <a:gd name="connsiteX66" fmla="*/ 935176 w 1538514"/>
                <a:gd name="connsiteY66" fmla="*/ 800004 h 1493713"/>
                <a:gd name="connsiteX67" fmla="*/ 880127 w 1538514"/>
                <a:gd name="connsiteY67" fmla="*/ 766342 h 1493713"/>
                <a:gd name="connsiteX68" fmla="*/ 880127 w 1538514"/>
                <a:gd name="connsiteY68" fmla="*/ 640461 h 1493713"/>
                <a:gd name="connsiteX69" fmla="*/ 796783 w 1538514"/>
                <a:gd name="connsiteY69" fmla="*/ 640461 h 1493713"/>
                <a:gd name="connsiteX70" fmla="*/ 796783 w 1538514"/>
                <a:gd name="connsiteY70" fmla="*/ 715377 h 1493713"/>
                <a:gd name="connsiteX71" fmla="*/ 766840 w 1538514"/>
                <a:gd name="connsiteY71" fmla="*/ 697067 h 1493713"/>
                <a:gd name="connsiteX72" fmla="*/ 741733 w 1538514"/>
                <a:gd name="connsiteY72" fmla="*/ 712420 h 1493713"/>
                <a:gd name="connsiteX73" fmla="*/ 741733 w 1538514"/>
                <a:gd name="connsiteY73" fmla="*/ 640461 h 1493713"/>
                <a:gd name="connsiteX74" fmla="*/ 658389 w 1538514"/>
                <a:gd name="connsiteY74" fmla="*/ 640461 h 1493713"/>
                <a:gd name="connsiteX75" fmla="*/ 658389 w 1538514"/>
                <a:gd name="connsiteY75" fmla="*/ 763384 h 1493713"/>
                <a:gd name="connsiteX76" fmla="*/ 603339 w 1538514"/>
                <a:gd name="connsiteY76" fmla="*/ 797047 h 1493713"/>
                <a:gd name="connsiteX77" fmla="*/ 603339 w 1538514"/>
                <a:gd name="connsiteY77" fmla="*/ 640461 h 1493713"/>
                <a:gd name="connsiteX78" fmla="*/ 519995 w 1538514"/>
                <a:gd name="connsiteY78" fmla="*/ 640461 h 1493713"/>
                <a:gd name="connsiteX79" fmla="*/ 519995 w 1538514"/>
                <a:gd name="connsiteY79" fmla="*/ 848012 h 1493713"/>
                <a:gd name="connsiteX80" fmla="*/ 424881 w 1538514"/>
                <a:gd name="connsiteY80" fmla="*/ 906173 h 1493713"/>
                <a:gd name="connsiteX81" fmla="*/ 424881 w 1538514"/>
                <a:gd name="connsiteY81" fmla="*/ 752036 h 1493713"/>
                <a:gd name="connsiteX82" fmla="*/ 466623 w 1538514"/>
                <a:gd name="connsiteY82" fmla="*/ 752036 h 1493713"/>
                <a:gd name="connsiteX83" fmla="*/ 466623 w 1538514"/>
                <a:gd name="connsiteY83" fmla="*/ 564194 h 1493713"/>
                <a:gd name="connsiteX84" fmla="*/ 496439 w 1538514"/>
                <a:gd name="connsiteY84" fmla="*/ 564194 h 1493713"/>
                <a:gd name="connsiteX85" fmla="*/ 496439 w 1538514"/>
                <a:gd name="connsiteY85" fmla="*/ 445674 h 1493713"/>
                <a:gd name="connsiteX86" fmla="*/ 513138 w 1538514"/>
                <a:gd name="connsiteY86" fmla="*/ 445674 h 1493713"/>
                <a:gd name="connsiteX87" fmla="*/ 702171 w 1538514"/>
                <a:gd name="connsiteY87" fmla="*/ 219073 h 1493713"/>
                <a:gd name="connsiteX88" fmla="*/ 702171 w 1538514"/>
                <a:gd name="connsiteY88" fmla="*/ 95334 h 1493713"/>
                <a:gd name="connsiteX89" fmla="*/ 737950 w 1538514"/>
                <a:gd name="connsiteY89" fmla="*/ 95334 h 1493713"/>
                <a:gd name="connsiteX90" fmla="*/ 737950 w 1538514"/>
                <a:gd name="connsiteY90" fmla="*/ 16352 h 1493713"/>
                <a:gd name="connsiteX91" fmla="*/ 754302 w 1538514"/>
                <a:gd name="connsiteY91" fmla="*/ 0 h 1493713"/>
                <a:gd name="connsiteX0" fmla="*/ 1308929 w 1538514"/>
                <a:gd name="connsiteY0" fmla="*/ 1112066 h 1493713"/>
                <a:gd name="connsiteX1" fmla="*/ 1538514 w 1538514"/>
                <a:gd name="connsiteY1" fmla="*/ 1112066 h 1493713"/>
                <a:gd name="connsiteX2" fmla="*/ 1538514 w 1538514"/>
                <a:gd name="connsiteY2" fmla="*/ 1493713 h 1493713"/>
                <a:gd name="connsiteX3" fmla="*/ 1308929 w 1538514"/>
                <a:gd name="connsiteY3" fmla="*/ 1493713 h 1493713"/>
                <a:gd name="connsiteX4" fmla="*/ 1308929 w 1538514"/>
                <a:gd name="connsiteY4" fmla="*/ 1112066 h 1493713"/>
                <a:gd name="connsiteX5" fmla="*/ 0 w 1538514"/>
                <a:gd name="connsiteY5" fmla="*/ 1112066 h 1493713"/>
                <a:gd name="connsiteX6" fmla="*/ 229585 w 1538514"/>
                <a:gd name="connsiteY6" fmla="*/ 1112066 h 1493713"/>
                <a:gd name="connsiteX7" fmla="*/ 229585 w 1538514"/>
                <a:gd name="connsiteY7" fmla="*/ 1493713 h 1493713"/>
                <a:gd name="connsiteX8" fmla="*/ 0 w 1538514"/>
                <a:gd name="connsiteY8" fmla="*/ 1493713 h 1493713"/>
                <a:gd name="connsiteX9" fmla="*/ 0 w 1538514"/>
                <a:gd name="connsiteY9" fmla="*/ 1112066 h 1493713"/>
                <a:gd name="connsiteX10" fmla="*/ 1107301 w 1538514"/>
                <a:gd name="connsiteY10" fmla="*/ 1054797 h 1493713"/>
                <a:gd name="connsiteX11" fmla="*/ 1107301 w 1538514"/>
                <a:gd name="connsiteY11" fmla="*/ 1292922 h 1493713"/>
                <a:gd name="connsiteX12" fmla="*/ 1190645 w 1538514"/>
                <a:gd name="connsiteY12" fmla="*/ 1292922 h 1493713"/>
                <a:gd name="connsiteX13" fmla="*/ 1190645 w 1538514"/>
                <a:gd name="connsiteY13" fmla="*/ 1054797 h 1493713"/>
                <a:gd name="connsiteX14" fmla="*/ 1107301 w 1538514"/>
                <a:gd name="connsiteY14" fmla="*/ 1054797 h 1493713"/>
                <a:gd name="connsiteX15" fmla="*/ 955414 w 1538514"/>
                <a:gd name="connsiteY15" fmla="*/ 1054797 h 1493713"/>
                <a:gd name="connsiteX16" fmla="*/ 955414 w 1538514"/>
                <a:gd name="connsiteY16" fmla="*/ 1292922 h 1493713"/>
                <a:gd name="connsiteX17" fmla="*/ 1038758 w 1538514"/>
                <a:gd name="connsiteY17" fmla="*/ 1292922 h 1493713"/>
                <a:gd name="connsiteX18" fmla="*/ 1038758 w 1538514"/>
                <a:gd name="connsiteY18" fmla="*/ 1054797 h 1493713"/>
                <a:gd name="connsiteX19" fmla="*/ 955414 w 1538514"/>
                <a:gd name="connsiteY19" fmla="*/ 1054797 h 1493713"/>
                <a:gd name="connsiteX20" fmla="*/ 803528 w 1538514"/>
                <a:gd name="connsiteY20" fmla="*/ 1054797 h 1493713"/>
                <a:gd name="connsiteX21" fmla="*/ 803528 w 1538514"/>
                <a:gd name="connsiteY21" fmla="*/ 1292922 h 1493713"/>
                <a:gd name="connsiteX22" fmla="*/ 886872 w 1538514"/>
                <a:gd name="connsiteY22" fmla="*/ 1292922 h 1493713"/>
                <a:gd name="connsiteX23" fmla="*/ 886872 w 1538514"/>
                <a:gd name="connsiteY23" fmla="*/ 1054797 h 1493713"/>
                <a:gd name="connsiteX24" fmla="*/ 803528 w 1538514"/>
                <a:gd name="connsiteY24" fmla="*/ 1054797 h 1493713"/>
                <a:gd name="connsiteX25" fmla="*/ 651642 w 1538514"/>
                <a:gd name="connsiteY25" fmla="*/ 1054797 h 1493713"/>
                <a:gd name="connsiteX26" fmla="*/ 651642 w 1538514"/>
                <a:gd name="connsiteY26" fmla="*/ 1292922 h 1493713"/>
                <a:gd name="connsiteX27" fmla="*/ 734986 w 1538514"/>
                <a:gd name="connsiteY27" fmla="*/ 1292922 h 1493713"/>
                <a:gd name="connsiteX28" fmla="*/ 734986 w 1538514"/>
                <a:gd name="connsiteY28" fmla="*/ 1054797 h 1493713"/>
                <a:gd name="connsiteX29" fmla="*/ 651642 w 1538514"/>
                <a:gd name="connsiteY29" fmla="*/ 1054797 h 1493713"/>
                <a:gd name="connsiteX30" fmla="*/ 499756 w 1538514"/>
                <a:gd name="connsiteY30" fmla="*/ 1054797 h 1493713"/>
                <a:gd name="connsiteX31" fmla="*/ 499756 w 1538514"/>
                <a:gd name="connsiteY31" fmla="*/ 1292922 h 1493713"/>
                <a:gd name="connsiteX32" fmla="*/ 583100 w 1538514"/>
                <a:gd name="connsiteY32" fmla="*/ 1292922 h 1493713"/>
                <a:gd name="connsiteX33" fmla="*/ 583100 w 1538514"/>
                <a:gd name="connsiteY33" fmla="*/ 1054797 h 1493713"/>
                <a:gd name="connsiteX34" fmla="*/ 499756 w 1538514"/>
                <a:gd name="connsiteY34" fmla="*/ 1054797 h 1493713"/>
                <a:gd name="connsiteX35" fmla="*/ 347870 w 1538514"/>
                <a:gd name="connsiteY35" fmla="*/ 1054797 h 1493713"/>
                <a:gd name="connsiteX36" fmla="*/ 347870 w 1538514"/>
                <a:gd name="connsiteY36" fmla="*/ 1292922 h 1493713"/>
                <a:gd name="connsiteX37" fmla="*/ 431214 w 1538514"/>
                <a:gd name="connsiteY37" fmla="*/ 1292922 h 1493713"/>
                <a:gd name="connsiteX38" fmla="*/ 431214 w 1538514"/>
                <a:gd name="connsiteY38" fmla="*/ 1054797 h 1493713"/>
                <a:gd name="connsiteX39" fmla="*/ 347870 w 1538514"/>
                <a:gd name="connsiteY39" fmla="*/ 1054797 h 1493713"/>
                <a:gd name="connsiteX40" fmla="*/ 766840 w 1538514"/>
                <a:gd name="connsiteY40" fmla="*/ 775661 h 1493713"/>
                <a:gd name="connsiteX41" fmla="*/ 1121732 w 1538514"/>
                <a:gd name="connsiteY41" fmla="*/ 992676 h 1493713"/>
                <a:gd name="connsiteX42" fmla="*/ 1166727 w 1538514"/>
                <a:gd name="connsiteY42" fmla="*/ 1019636 h 1493713"/>
                <a:gd name="connsiteX43" fmla="*/ 1250788 w 1538514"/>
                <a:gd name="connsiteY43" fmla="*/ 1019636 h 1493713"/>
                <a:gd name="connsiteX44" fmla="*/ 1250788 w 1538514"/>
                <a:gd name="connsiteY44" fmla="*/ 1493713 h 1493713"/>
                <a:gd name="connsiteX45" fmla="*/ 287726 w 1538514"/>
                <a:gd name="connsiteY45" fmla="*/ 1493713 h 1493713"/>
                <a:gd name="connsiteX46" fmla="*/ 287726 w 1538514"/>
                <a:gd name="connsiteY46" fmla="*/ 1019636 h 1493713"/>
                <a:gd name="connsiteX47" fmla="*/ 371787 w 1538514"/>
                <a:gd name="connsiteY47" fmla="*/ 1019636 h 1493713"/>
                <a:gd name="connsiteX48" fmla="*/ 766840 w 1538514"/>
                <a:gd name="connsiteY48" fmla="*/ 775661 h 1493713"/>
                <a:gd name="connsiteX49" fmla="*/ 754302 w 1538514"/>
                <a:gd name="connsiteY49" fmla="*/ 0 h 1493713"/>
                <a:gd name="connsiteX50" fmla="*/ 784212 w 1538514"/>
                <a:gd name="connsiteY50" fmla="*/ 0 h 1493713"/>
                <a:gd name="connsiteX51" fmla="*/ 800564 w 1538514"/>
                <a:gd name="connsiteY51" fmla="*/ 16352 h 1493713"/>
                <a:gd name="connsiteX52" fmla="*/ 800564 w 1538514"/>
                <a:gd name="connsiteY52" fmla="*/ 95334 h 1493713"/>
                <a:gd name="connsiteX53" fmla="*/ 836343 w 1538514"/>
                <a:gd name="connsiteY53" fmla="*/ 95334 h 1493713"/>
                <a:gd name="connsiteX54" fmla="*/ 836343 w 1538514"/>
                <a:gd name="connsiteY54" fmla="*/ 219073 h 1493713"/>
                <a:gd name="connsiteX55" fmla="*/ 1025376 w 1538514"/>
                <a:gd name="connsiteY55" fmla="*/ 445674 h 1493713"/>
                <a:gd name="connsiteX56" fmla="*/ 1042075 w 1538514"/>
                <a:gd name="connsiteY56" fmla="*/ 445674 h 1493713"/>
                <a:gd name="connsiteX57" fmla="*/ 1042075 w 1538514"/>
                <a:gd name="connsiteY57" fmla="*/ 564194 h 1493713"/>
                <a:gd name="connsiteX58" fmla="*/ 1071891 w 1538514"/>
                <a:gd name="connsiteY58" fmla="*/ 564194 h 1493713"/>
                <a:gd name="connsiteX59" fmla="*/ 1071891 w 1538514"/>
                <a:gd name="connsiteY59" fmla="*/ 752036 h 1493713"/>
                <a:gd name="connsiteX60" fmla="*/ 1113634 w 1538514"/>
                <a:gd name="connsiteY60" fmla="*/ 752036 h 1493713"/>
                <a:gd name="connsiteX61" fmla="*/ 1113634 w 1538514"/>
                <a:gd name="connsiteY61" fmla="*/ 909130 h 1493713"/>
                <a:gd name="connsiteX62" fmla="*/ 1018520 w 1538514"/>
                <a:gd name="connsiteY62" fmla="*/ 850969 h 1493713"/>
                <a:gd name="connsiteX63" fmla="*/ 1018520 w 1538514"/>
                <a:gd name="connsiteY63" fmla="*/ 640460 h 1493713"/>
                <a:gd name="connsiteX64" fmla="*/ 935176 w 1538514"/>
                <a:gd name="connsiteY64" fmla="*/ 640460 h 1493713"/>
                <a:gd name="connsiteX65" fmla="*/ 935176 w 1538514"/>
                <a:gd name="connsiteY65" fmla="*/ 800004 h 1493713"/>
                <a:gd name="connsiteX66" fmla="*/ 880127 w 1538514"/>
                <a:gd name="connsiteY66" fmla="*/ 766342 h 1493713"/>
                <a:gd name="connsiteX67" fmla="*/ 880127 w 1538514"/>
                <a:gd name="connsiteY67" fmla="*/ 640461 h 1493713"/>
                <a:gd name="connsiteX68" fmla="*/ 796783 w 1538514"/>
                <a:gd name="connsiteY68" fmla="*/ 640461 h 1493713"/>
                <a:gd name="connsiteX69" fmla="*/ 796783 w 1538514"/>
                <a:gd name="connsiteY69" fmla="*/ 715377 h 1493713"/>
                <a:gd name="connsiteX70" fmla="*/ 766840 w 1538514"/>
                <a:gd name="connsiteY70" fmla="*/ 697067 h 1493713"/>
                <a:gd name="connsiteX71" fmla="*/ 741733 w 1538514"/>
                <a:gd name="connsiteY71" fmla="*/ 712420 h 1493713"/>
                <a:gd name="connsiteX72" fmla="*/ 741733 w 1538514"/>
                <a:gd name="connsiteY72" fmla="*/ 640461 h 1493713"/>
                <a:gd name="connsiteX73" fmla="*/ 658389 w 1538514"/>
                <a:gd name="connsiteY73" fmla="*/ 640461 h 1493713"/>
                <a:gd name="connsiteX74" fmla="*/ 658389 w 1538514"/>
                <a:gd name="connsiteY74" fmla="*/ 763384 h 1493713"/>
                <a:gd name="connsiteX75" fmla="*/ 603339 w 1538514"/>
                <a:gd name="connsiteY75" fmla="*/ 797047 h 1493713"/>
                <a:gd name="connsiteX76" fmla="*/ 603339 w 1538514"/>
                <a:gd name="connsiteY76" fmla="*/ 640461 h 1493713"/>
                <a:gd name="connsiteX77" fmla="*/ 519995 w 1538514"/>
                <a:gd name="connsiteY77" fmla="*/ 640461 h 1493713"/>
                <a:gd name="connsiteX78" fmla="*/ 519995 w 1538514"/>
                <a:gd name="connsiteY78" fmla="*/ 848012 h 1493713"/>
                <a:gd name="connsiteX79" fmla="*/ 424881 w 1538514"/>
                <a:gd name="connsiteY79" fmla="*/ 906173 h 1493713"/>
                <a:gd name="connsiteX80" fmla="*/ 424881 w 1538514"/>
                <a:gd name="connsiteY80" fmla="*/ 752036 h 1493713"/>
                <a:gd name="connsiteX81" fmla="*/ 466623 w 1538514"/>
                <a:gd name="connsiteY81" fmla="*/ 752036 h 1493713"/>
                <a:gd name="connsiteX82" fmla="*/ 466623 w 1538514"/>
                <a:gd name="connsiteY82" fmla="*/ 564194 h 1493713"/>
                <a:gd name="connsiteX83" fmla="*/ 496439 w 1538514"/>
                <a:gd name="connsiteY83" fmla="*/ 564194 h 1493713"/>
                <a:gd name="connsiteX84" fmla="*/ 496439 w 1538514"/>
                <a:gd name="connsiteY84" fmla="*/ 445674 h 1493713"/>
                <a:gd name="connsiteX85" fmla="*/ 513138 w 1538514"/>
                <a:gd name="connsiteY85" fmla="*/ 445674 h 1493713"/>
                <a:gd name="connsiteX86" fmla="*/ 702171 w 1538514"/>
                <a:gd name="connsiteY86" fmla="*/ 219073 h 1493713"/>
                <a:gd name="connsiteX87" fmla="*/ 702171 w 1538514"/>
                <a:gd name="connsiteY87" fmla="*/ 95334 h 1493713"/>
                <a:gd name="connsiteX88" fmla="*/ 737950 w 1538514"/>
                <a:gd name="connsiteY88" fmla="*/ 95334 h 1493713"/>
                <a:gd name="connsiteX89" fmla="*/ 737950 w 1538514"/>
                <a:gd name="connsiteY89" fmla="*/ 16352 h 1493713"/>
                <a:gd name="connsiteX90" fmla="*/ 754302 w 1538514"/>
                <a:gd name="connsiteY90" fmla="*/ 0 h 1493713"/>
                <a:gd name="connsiteX0" fmla="*/ 1308929 w 1538514"/>
                <a:gd name="connsiteY0" fmla="*/ 1112066 h 1493713"/>
                <a:gd name="connsiteX1" fmla="*/ 1538514 w 1538514"/>
                <a:gd name="connsiteY1" fmla="*/ 1112066 h 1493713"/>
                <a:gd name="connsiteX2" fmla="*/ 1538514 w 1538514"/>
                <a:gd name="connsiteY2" fmla="*/ 1493713 h 1493713"/>
                <a:gd name="connsiteX3" fmla="*/ 1308929 w 1538514"/>
                <a:gd name="connsiteY3" fmla="*/ 1493713 h 1493713"/>
                <a:gd name="connsiteX4" fmla="*/ 1308929 w 1538514"/>
                <a:gd name="connsiteY4" fmla="*/ 1112066 h 1493713"/>
                <a:gd name="connsiteX5" fmla="*/ 0 w 1538514"/>
                <a:gd name="connsiteY5" fmla="*/ 1112066 h 1493713"/>
                <a:gd name="connsiteX6" fmla="*/ 229585 w 1538514"/>
                <a:gd name="connsiteY6" fmla="*/ 1112066 h 1493713"/>
                <a:gd name="connsiteX7" fmla="*/ 229585 w 1538514"/>
                <a:gd name="connsiteY7" fmla="*/ 1493713 h 1493713"/>
                <a:gd name="connsiteX8" fmla="*/ 0 w 1538514"/>
                <a:gd name="connsiteY8" fmla="*/ 1493713 h 1493713"/>
                <a:gd name="connsiteX9" fmla="*/ 0 w 1538514"/>
                <a:gd name="connsiteY9" fmla="*/ 1112066 h 1493713"/>
                <a:gd name="connsiteX10" fmla="*/ 1107301 w 1538514"/>
                <a:gd name="connsiteY10" fmla="*/ 1054797 h 1493713"/>
                <a:gd name="connsiteX11" fmla="*/ 1107301 w 1538514"/>
                <a:gd name="connsiteY11" fmla="*/ 1292922 h 1493713"/>
                <a:gd name="connsiteX12" fmla="*/ 1190645 w 1538514"/>
                <a:gd name="connsiteY12" fmla="*/ 1292922 h 1493713"/>
                <a:gd name="connsiteX13" fmla="*/ 1190645 w 1538514"/>
                <a:gd name="connsiteY13" fmla="*/ 1054797 h 1493713"/>
                <a:gd name="connsiteX14" fmla="*/ 1107301 w 1538514"/>
                <a:gd name="connsiteY14" fmla="*/ 1054797 h 1493713"/>
                <a:gd name="connsiteX15" fmla="*/ 955414 w 1538514"/>
                <a:gd name="connsiteY15" fmla="*/ 1054797 h 1493713"/>
                <a:gd name="connsiteX16" fmla="*/ 955414 w 1538514"/>
                <a:gd name="connsiteY16" fmla="*/ 1292922 h 1493713"/>
                <a:gd name="connsiteX17" fmla="*/ 1038758 w 1538514"/>
                <a:gd name="connsiteY17" fmla="*/ 1292922 h 1493713"/>
                <a:gd name="connsiteX18" fmla="*/ 1038758 w 1538514"/>
                <a:gd name="connsiteY18" fmla="*/ 1054797 h 1493713"/>
                <a:gd name="connsiteX19" fmla="*/ 955414 w 1538514"/>
                <a:gd name="connsiteY19" fmla="*/ 1054797 h 1493713"/>
                <a:gd name="connsiteX20" fmla="*/ 803528 w 1538514"/>
                <a:gd name="connsiteY20" fmla="*/ 1054797 h 1493713"/>
                <a:gd name="connsiteX21" fmla="*/ 803528 w 1538514"/>
                <a:gd name="connsiteY21" fmla="*/ 1292922 h 1493713"/>
                <a:gd name="connsiteX22" fmla="*/ 886872 w 1538514"/>
                <a:gd name="connsiteY22" fmla="*/ 1292922 h 1493713"/>
                <a:gd name="connsiteX23" fmla="*/ 886872 w 1538514"/>
                <a:gd name="connsiteY23" fmla="*/ 1054797 h 1493713"/>
                <a:gd name="connsiteX24" fmla="*/ 803528 w 1538514"/>
                <a:gd name="connsiteY24" fmla="*/ 1054797 h 1493713"/>
                <a:gd name="connsiteX25" fmla="*/ 651642 w 1538514"/>
                <a:gd name="connsiteY25" fmla="*/ 1054797 h 1493713"/>
                <a:gd name="connsiteX26" fmla="*/ 651642 w 1538514"/>
                <a:gd name="connsiteY26" fmla="*/ 1292922 h 1493713"/>
                <a:gd name="connsiteX27" fmla="*/ 734986 w 1538514"/>
                <a:gd name="connsiteY27" fmla="*/ 1292922 h 1493713"/>
                <a:gd name="connsiteX28" fmla="*/ 734986 w 1538514"/>
                <a:gd name="connsiteY28" fmla="*/ 1054797 h 1493713"/>
                <a:gd name="connsiteX29" fmla="*/ 651642 w 1538514"/>
                <a:gd name="connsiteY29" fmla="*/ 1054797 h 1493713"/>
                <a:gd name="connsiteX30" fmla="*/ 499756 w 1538514"/>
                <a:gd name="connsiteY30" fmla="*/ 1054797 h 1493713"/>
                <a:gd name="connsiteX31" fmla="*/ 499756 w 1538514"/>
                <a:gd name="connsiteY31" fmla="*/ 1292922 h 1493713"/>
                <a:gd name="connsiteX32" fmla="*/ 583100 w 1538514"/>
                <a:gd name="connsiteY32" fmla="*/ 1292922 h 1493713"/>
                <a:gd name="connsiteX33" fmla="*/ 583100 w 1538514"/>
                <a:gd name="connsiteY33" fmla="*/ 1054797 h 1493713"/>
                <a:gd name="connsiteX34" fmla="*/ 499756 w 1538514"/>
                <a:gd name="connsiteY34" fmla="*/ 1054797 h 1493713"/>
                <a:gd name="connsiteX35" fmla="*/ 347870 w 1538514"/>
                <a:gd name="connsiteY35" fmla="*/ 1054797 h 1493713"/>
                <a:gd name="connsiteX36" fmla="*/ 347870 w 1538514"/>
                <a:gd name="connsiteY36" fmla="*/ 1292922 h 1493713"/>
                <a:gd name="connsiteX37" fmla="*/ 431214 w 1538514"/>
                <a:gd name="connsiteY37" fmla="*/ 1292922 h 1493713"/>
                <a:gd name="connsiteX38" fmla="*/ 431214 w 1538514"/>
                <a:gd name="connsiteY38" fmla="*/ 1054797 h 1493713"/>
                <a:gd name="connsiteX39" fmla="*/ 347870 w 1538514"/>
                <a:gd name="connsiteY39" fmla="*/ 1054797 h 1493713"/>
                <a:gd name="connsiteX40" fmla="*/ 766840 w 1538514"/>
                <a:gd name="connsiteY40" fmla="*/ 775661 h 1493713"/>
                <a:gd name="connsiteX41" fmla="*/ 1166727 w 1538514"/>
                <a:gd name="connsiteY41" fmla="*/ 1019636 h 1493713"/>
                <a:gd name="connsiteX42" fmla="*/ 1250788 w 1538514"/>
                <a:gd name="connsiteY42" fmla="*/ 1019636 h 1493713"/>
                <a:gd name="connsiteX43" fmla="*/ 1250788 w 1538514"/>
                <a:gd name="connsiteY43" fmla="*/ 1493713 h 1493713"/>
                <a:gd name="connsiteX44" fmla="*/ 287726 w 1538514"/>
                <a:gd name="connsiteY44" fmla="*/ 1493713 h 1493713"/>
                <a:gd name="connsiteX45" fmla="*/ 287726 w 1538514"/>
                <a:gd name="connsiteY45" fmla="*/ 1019636 h 1493713"/>
                <a:gd name="connsiteX46" fmla="*/ 371787 w 1538514"/>
                <a:gd name="connsiteY46" fmla="*/ 1019636 h 1493713"/>
                <a:gd name="connsiteX47" fmla="*/ 766840 w 1538514"/>
                <a:gd name="connsiteY47" fmla="*/ 775661 h 1493713"/>
                <a:gd name="connsiteX48" fmla="*/ 754302 w 1538514"/>
                <a:gd name="connsiteY48" fmla="*/ 0 h 1493713"/>
                <a:gd name="connsiteX49" fmla="*/ 784212 w 1538514"/>
                <a:gd name="connsiteY49" fmla="*/ 0 h 1493713"/>
                <a:gd name="connsiteX50" fmla="*/ 800564 w 1538514"/>
                <a:gd name="connsiteY50" fmla="*/ 16352 h 1493713"/>
                <a:gd name="connsiteX51" fmla="*/ 800564 w 1538514"/>
                <a:gd name="connsiteY51" fmla="*/ 95334 h 1493713"/>
                <a:gd name="connsiteX52" fmla="*/ 836343 w 1538514"/>
                <a:gd name="connsiteY52" fmla="*/ 95334 h 1493713"/>
                <a:gd name="connsiteX53" fmla="*/ 836343 w 1538514"/>
                <a:gd name="connsiteY53" fmla="*/ 219073 h 1493713"/>
                <a:gd name="connsiteX54" fmla="*/ 1025376 w 1538514"/>
                <a:gd name="connsiteY54" fmla="*/ 445674 h 1493713"/>
                <a:gd name="connsiteX55" fmla="*/ 1042075 w 1538514"/>
                <a:gd name="connsiteY55" fmla="*/ 445674 h 1493713"/>
                <a:gd name="connsiteX56" fmla="*/ 1042075 w 1538514"/>
                <a:gd name="connsiteY56" fmla="*/ 564194 h 1493713"/>
                <a:gd name="connsiteX57" fmla="*/ 1071891 w 1538514"/>
                <a:gd name="connsiteY57" fmla="*/ 564194 h 1493713"/>
                <a:gd name="connsiteX58" fmla="*/ 1071891 w 1538514"/>
                <a:gd name="connsiteY58" fmla="*/ 752036 h 1493713"/>
                <a:gd name="connsiteX59" fmla="*/ 1113634 w 1538514"/>
                <a:gd name="connsiteY59" fmla="*/ 752036 h 1493713"/>
                <a:gd name="connsiteX60" fmla="*/ 1113634 w 1538514"/>
                <a:gd name="connsiteY60" fmla="*/ 909130 h 1493713"/>
                <a:gd name="connsiteX61" fmla="*/ 1018520 w 1538514"/>
                <a:gd name="connsiteY61" fmla="*/ 850969 h 1493713"/>
                <a:gd name="connsiteX62" fmla="*/ 1018520 w 1538514"/>
                <a:gd name="connsiteY62" fmla="*/ 640460 h 1493713"/>
                <a:gd name="connsiteX63" fmla="*/ 935176 w 1538514"/>
                <a:gd name="connsiteY63" fmla="*/ 640460 h 1493713"/>
                <a:gd name="connsiteX64" fmla="*/ 935176 w 1538514"/>
                <a:gd name="connsiteY64" fmla="*/ 800004 h 1493713"/>
                <a:gd name="connsiteX65" fmla="*/ 880127 w 1538514"/>
                <a:gd name="connsiteY65" fmla="*/ 766342 h 1493713"/>
                <a:gd name="connsiteX66" fmla="*/ 880127 w 1538514"/>
                <a:gd name="connsiteY66" fmla="*/ 640461 h 1493713"/>
                <a:gd name="connsiteX67" fmla="*/ 796783 w 1538514"/>
                <a:gd name="connsiteY67" fmla="*/ 640461 h 1493713"/>
                <a:gd name="connsiteX68" fmla="*/ 796783 w 1538514"/>
                <a:gd name="connsiteY68" fmla="*/ 715377 h 1493713"/>
                <a:gd name="connsiteX69" fmla="*/ 766840 w 1538514"/>
                <a:gd name="connsiteY69" fmla="*/ 697067 h 1493713"/>
                <a:gd name="connsiteX70" fmla="*/ 741733 w 1538514"/>
                <a:gd name="connsiteY70" fmla="*/ 712420 h 1493713"/>
                <a:gd name="connsiteX71" fmla="*/ 741733 w 1538514"/>
                <a:gd name="connsiteY71" fmla="*/ 640461 h 1493713"/>
                <a:gd name="connsiteX72" fmla="*/ 658389 w 1538514"/>
                <a:gd name="connsiteY72" fmla="*/ 640461 h 1493713"/>
                <a:gd name="connsiteX73" fmla="*/ 658389 w 1538514"/>
                <a:gd name="connsiteY73" fmla="*/ 763384 h 1493713"/>
                <a:gd name="connsiteX74" fmla="*/ 603339 w 1538514"/>
                <a:gd name="connsiteY74" fmla="*/ 797047 h 1493713"/>
                <a:gd name="connsiteX75" fmla="*/ 603339 w 1538514"/>
                <a:gd name="connsiteY75" fmla="*/ 640461 h 1493713"/>
                <a:gd name="connsiteX76" fmla="*/ 519995 w 1538514"/>
                <a:gd name="connsiteY76" fmla="*/ 640461 h 1493713"/>
                <a:gd name="connsiteX77" fmla="*/ 519995 w 1538514"/>
                <a:gd name="connsiteY77" fmla="*/ 848012 h 1493713"/>
                <a:gd name="connsiteX78" fmla="*/ 424881 w 1538514"/>
                <a:gd name="connsiteY78" fmla="*/ 906173 h 1493713"/>
                <a:gd name="connsiteX79" fmla="*/ 424881 w 1538514"/>
                <a:gd name="connsiteY79" fmla="*/ 752036 h 1493713"/>
                <a:gd name="connsiteX80" fmla="*/ 466623 w 1538514"/>
                <a:gd name="connsiteY80" fmla="*/ 752036 h 1493713"/>
                <a:gd name="connsiteX81" fmla="*/ 466623 w 1538514"/>
                <a:gd name="connsiteY81" fmla="*/ 564194 h 1493713"/>
                <a:gd name="connsiteX82" fmla="*/ 496439 w 1538514"/>
                <a:gd name="connsiteY82" fmla="*/ 564194 h 1493713"/>
                <a:gd name="connsiteX83" fmla="*/ 496439 w 1538514"/>
                <a:gd name="connsiteY83" fmla="*/ 445674 h 1493713"/>
                <a:gd name="connsiteX84" fmla="*/ 513138 w 1538514"/>
                <a:gd name="connsiteY84" fmla="*/ 445674 h 1493713"/>
                <a:gd name="connsiteX85" fmla="*/ 702171 w 1538514"/>
                <a:gd name="connsiteY85" fmla="*/ 219073 h 1493713"/>
                <a:gd name="connsiteX86" fmla="*/ 702171 w 1538514"/>
                <a:gd name="connsiteY86" fmla="*/ 95334 h 1493713"/>
                <a:gd name="connsiteX87" fmla="*/ 737950 w 1538514"/>
                <a:gd name="connsiteY87" fmla="*/ 95334 h 1493713"/>
                <a:gd name="connsiteX88" fmla="*/ 737950 w 1538514"/>
                <a:gd name="connsiteY88" fmla="*/ 16352 h 1493713"/>
                <a:gd name="connsiteX89" fmla="*/ 754302 w 1538514"/>
                <a:gd name="connsiteY89" fmla="*/ 0 h 1493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1538514" h="1493713">
                  <a:moveTo>
                    <a:pt x="1308929" y="1112066"/>
                  </a:moveTo>
                  <a:lnTo>
                    <a:pt x="1538514" y="1112066"/>
                  </a:lnTo>
                  <a:lnTo>
                    <a:pt x="1538514" y="1493713"/>
                  </a:lnTo>
                  <a:lnTo>
                    <a:pt x="1308929" y="1493713"/>
                  </a:lnTo>
                  <a:lnTo>
                    <a:pt x="1308929" y="1112066"/>
                  </a:lnTo>
                  <a:close/>
                  <a:moveTo>
                    <a:pt x="0" y="1112066"/>
                  </a:moveTo>
                  <a:lnTo>
                    <a:pt x="229585" y="1112066"/>
                  </a:lnTo>
                  <a:lnTo>
                    <a:pt x="229585" y="1493713"/>
                  </a:lnTo>
                  <a:lnTo>
                    <a:pt x="0" y="1493713"/>
                  </a:lnTo>
                  <a:lnTo>
                    <a:pt x="0" y="1112066"/>
                  </a:lnTo>
                  <a:close/>
                  <a:moveTo>
                    <a:pt x="1107301" y="1054797"/>
                  </a:moveTo>
                  <a:lnTo>
                    <a:pt x="1107301" y="1292922"/>
                  </a:lnTo>
                  <a:lnTo>
                    <a:pt x="1190645" y="1292922"/>
                  </a:lnTo>
                  <a:lnTo>
                    <a:pt x="1190645" y="1054797"/>
                  </a:lnTo>
                  <a:lnTo>
                    <a:pt x="1107301" y="1054797"/>
                  </a:lnTo>
                  <a:close/>
                  <a:moveTo>
                    <a:pt x="955414" y="1054797"/>
                  </a:moveTo>
                  <a:lnTo>
                    <a:pt x="955414" y="1292922"/>
                  </a:lnTo>
                  <a:lnTo>
                    <a:pt x="1038758" y="1292922"/>
                  </a:lnTo>
                  <a:lnTo>
                    <a:pt x="1038758" y="1054797"/>
                  </a:lnTo>
                  <a:lnTo>
                    <a:pt x="955414" y="1054797"/>
                  </a:lnTo>
                  <a:close/>
                  <a:moveTo>
                    <a:pt x="803528" y="1054797"/>
                  </a:moveTo>
                  <a:lnTo>
                    <a:pt x="803528" y="1292922"/>
                  </a:lnTo>
                  <a:lnTo>
                    <a:pt x="886872" y="1292922"/>
                  </a:lnTo>
                  <a:lnTo>
                    <a:pt x="886872" y="1054797"/>
                  </a:lnTo>
                  <a:lnTo>
                    <a:pt x="803528" y="1054797"/>
                  </a:lnTo>
                  <a:close/>
                  <a:moveTo>
                    <a:pt x="651642" y="1054797"/>
                  </a:moveTo>
                  <a:lnTo>
                    <a:pt x="651642" y="1292922"/>
                  </a:lnTo>
                  <a:lnTo>
                    <a:pt x="734986" y="1292922"/>
                  </a:lnTo>
                  <a:lnTo>
                    <a:pt x="734986" y="1054797"/>
                  </a:lnTo>
                  <a:lnTo>
                    <a:pt x="651642" y="1054797"/>
                  </a:lnTo>
                  <a:close/>
                  <a:moveTo>
                    <a:pt x="499756" y="1054797"/>
                  </a:moveTo>
                  <a:lnTo>
                    <a:pt x="499756" y="1292922"/>
                  </a:lnTo>
                  <a:lnTo>
                    <a:pt x="583100" y="1292922"/>
                  </a:lnTo>
                  <a:lnTo>
                    <a:pt x="583100" y="1054797"/>
                  </a:lnTo>
                  <a:lnTo>
                    <a:pt x="499756" y="1054797"/>
                  </a:lnTo>
                  <a:close/>
                  <a:moveTo>
                    <a:pt x="347870" y="1054797"/>
                  </a:moveTo>
                  <a:lnTo>
                    <a:pt x="347870" y="1292922"/>
                  </a:lnTo>
                  <a:lnTo>
                    <a:pt x="431214" y="1292922"/>
                  </a:lnTo>
                  <a:lnTo>
                    <a:pt x="431214" y="1054797"/>
                  </a:lnTo>
                  <a:lnTo>
                    <a:pt x="347870" y="1054797"/>
                  </a:lnTo>
                  <a:close/>
                  <a:moveTo>
                    <a:pt x="766840" y="775661"/>
                  </a:moveTo>
                  <a:lnTo>
                    <a:pt x="1166727" y="1019636"/>
                  </a:lnTo>
                  <a:lnTo>
                    <a:pt x="1250788" y="1019636"/>
                  </a:lnTo>
                  <a:lnTo>
                    <a:pt x="1250788" y="1493713"/>
                  </a:lnTo>
                  <a:lnTo>
                    <a:pt x="287726" y="1493713"/>
                  </a:lnTo>
                  <a:lnTo>
                    <a:pt x="287726" y="1019636"/>
                  </a:lnTo>
                  <a:lnTo>
                    <a:pt x="371787" y="1019636"/>
                  </a:lnTo>
                  <a:lnTo>
                    <a:pt x="766840" y="775661"/>
                  </a:lnTo>
                  <a:close/>
                  <a:moveTo>
                    <a:pt x="754302" y="0"/>
                  </a:moveTo>
                  <a:lnTo>
                    <a:pt x="784212" y="0"/>
                  </a:lnTo>
                  <a:cubicBezTo>
                    <a:pt x="793243" y="0"/>
                    <a:pt x="800564" y="7321"/>
                    <a:pt x="800564" y="16352"/>
                  </a:cubicBezTo>
                  <a:lnTo>
                    <a:pt x="800564" y="95334"/>
                  </a:lnTo>
                  <a:lnTo>
                    <a:pt x="836343" y="95334"/>
                  </a:lnTo>
                  <a:lnTo>
                    <a:pt x="836343" y="219073"/>
                  </a:lnTo>
                  <a:cubicBezTo>
                    <a:pt x="943289" y="239580"/>
                    <a:pt x="1024217" y="333044"/>
                    <a:pt x="1025376" y="445674"/>
                  </a:cubicBezTo>
                  <a:lnTo>
                    <a:pt x="1042075" y="445674"/>
                  </a:lnTo>
                  <a:lnTo>
                    <a:pt x="1042075" y="564194"/>
                  </a:lnTo>
                  <a:lnTo>
                    <a:pt x="1071891" y="564194"/>
                  </a:lnTo>
                  <a:lnTo>
                    <a:pt x="1071891" y="752036"/>
                  </a:lnTo>
                  <a:lnTo>
                    <a:pt x="1113634" y="752036"/>
                  </a:lnTo>
                  <a:lnTo>
                    <a:pt x="1113634" y="909130"/>
                  </a:lnTo>
                  <a:lnTo>
                    <a:pt x="1018520" y="850969"/>
                  </a:lnTo>
                  <a:lnTo>
                    <a:pt x="1018520" y="640460"/>
                  </a:lnTo>
                  <a:lnTo>
                    <a:pt x="935176" y="640460"/>
                  </a:lnTo>
                  <a:lnTo>
                    <a:pt x="935176" y="800004"/>
                  </a:lnTo>
                  <a:lnTo>
                    <a:pt x="880127" y="766342"/>
                  </a:lnTo>
                  <a:lnTo>
                    <a:pt x="880127" y="640461"/>
                  </a:lnTo>
                  <a:lnTo>
                    <a:pt x="796783" y="640461"/>
                  </a:lnTo>
                  <a:lnTo>
                    <a:pt x="796783" y="715377"/>
                  </a:lnTo>
                  <a:lnTo>
                    <a:pt x="766840" y="697067"/>
                  </a:lnTo>
                  <a:lnTo>
                    <a:pt x="741733" y="712420"/>
                  </a:lnTo>
                  <a:lnTo>
                    <a:pt x="741733" y="640461"/>
                  </a:lnTo>
                  <a:lnTo>
                    <a:pt x="658389" y="640461"/>
                  </a:lnTo>
                  <a:lnTo>
                    <a:pt x="658389" y="763384"/>
                  </a:lnTo>
                  <a:lnTo>
                    <a:pt x="603339" y="797047"/>
                  </a:lnTo>
                  <a:lnTo>
                    <a:pt x="603339" y="640461"/>
                  </a:lnTo>
                  <a:lnTo>
                    <a:pt x="519995" y="640461"/>
                  </a:lnTo>
                  <a:lnTo>
                    <a:pt x="519995" y="848012"/>
                  </a:lnTo>
                  <a:lnTo>
                    <a:pt x="424881" y="906173"/>
                  </a:lnTo>
                  <a:lnTo>
                    <a:pt x="424881" y="752036"/>
                  </a:lnTo>
                  <a:lnTo>
                    <a:pt x="466623" y="752036"/>
                  </a:lnTo>
                  <a:lnTo>
                    <a:pt x="466623" y="564194"/>
                  </a:lnTo>
                  <a:lnTo>
                    <a:pt x="496439" y="564194"/>
                  </a:lnTo>
                  <a:lnTo>
                    <a:pt x="496439" y="445674"/>
                  </a:lnTo>
                  <a:lnTo>
                    <a:pt x="513138" y="445674"/>
                  </a:lnTo>
                  <a:cubicBezTo>
                    <a:pt x="514297" y="333044"/>
                    <a:pt x="595225" y="239580"/>
                    <a:pt x="702171" y="219073"/>
                  </a:cubicBezTo>
                  <a:lnTo>
                    <a:pt x="702171" y="95334"/>
                  </a:lnTo>
                  <a:lnTo>
                    <a:pt x="737950" y="95334"/>
                  </a:lnTo>
                  <a:lnTo>
                    <a:pt x="737950" y="16352"/>
                  </a:lnTo>
                  <a:cubicBezTo>
                    <a:pt x="737950" y="7321"/>
                    <a:pt x="745271" y="0"/>
                    <a:pt x="754302"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91440" rIns="91440" bIns="91440" numCol="1" spcCol="0" rtlCol="0" fromWordArt="0" anchor="b" anchorCtr="0" forceAA="0" compatLnSpc="1">
              <a:prstTxWarp prst="textNoShape">
                <a:avLst/>
              </a:prstTxWarp>
              <a:noAutofit/>
            </a:bodyPr>
            <a:lstStyle/>
            <a:p>
              <a:pPr algn="r"/>
              <a:endParaRPr lang="en-US" sz="900" dirty="0">
                <a:solidFill>
                  <a:srgbClr val="FFFFFF"/>
                </a:solidFill>
              </a:endParaRPr>
            </a:p>
          </p:txBody>
        </p:sp>
      </p:grpSp>
    </p:spTree>
    <p:extLst>
      <p:ext uri="{BB962C8B-B14F-4D97-AF65-F5344CB8AC3E}">
        <p14:creationId xmlns:p14="http://schemas.microsoft.com/office/powerpoint/2010/main" val="1477299514"/>
      </p:ext>
    </p:extLst>
  </p:cSld>
  <p:clrMapOvr>
    <a:masterClrMapping/>
  </p:clrMapOvr>
  <mc:AlternateContent xmlns:mc="http://schemas.openxmlformats.org/markup-compatibility/2006" xmlns:p14="http://schemas.microsoft.com/office/powerpoint/2010/main">
    <mc:Choice Requires="p14">
      <p:transition spd="slow" p14:dur="1250">
        <p:fade/>
      </p:transition>
    </mc:Choice>
    <mc:Fallback xmlns="">
      <p:transition spd="slow">
        <p:fade/>
      </p:transition>
    </mc:Fallback>
  </mc:AlternateContent>
</p:sldLayout>
</file>

<file path=ppt/slideLayouts/slideLayout67.xml><?xml version="1.0" encoding="utf-8"?>
<p:sldLayout xmlns:a="http://schemas.openxmlformats.org/drawingml/2006/main" xmlns:r="http://schemas.openxmlformats.org/officeDocument/2006/relationships" xmlns:p="http://schemas.openxmlformats.org/presentationml/2006/main" preserve="1" userDrawn="1">
  <p:cSld name="58pt Title/16pt Text - Purple">
    <p:bg>
      <p:bgPr>
        <a:solidFill>
          <a:schemeClr val="accent3"/>
        </a:solidFill>
        <a:effectLst/>
      </p:bgPr>
    </p:bg>
    <p:spTree>
      <p:nvGrpSpPr>
        <p:cNvPr id="1" name=""/>
        <p:cNvGrpSpPr/>
        <p:nvPr/>
      </p:nvGrpSpPr>
      <p:grpSpPr>
        <a:xfrm>
          <a:off x="0" y="0"/>
          <a:ext cx="0" cy="0"/>
          <a:chOff x="0" y="0"/>
          <a:chExt cx="0" cy="0"/>
        </a:xfrm>
      </p:grpSpPr>
      <p:graphicFrame>
        <p:nvGraphicFramePr>
          <p:cNvPr id="2" name="Object 1" hidden="1"/>
          <p:cNvGraphicFramePr>
            <a:graphicFrameLocks noChangeAspect="1"/>
          </p:cNvGraphicFramePr>
          <p:nvPr userDrawn="1">
            <p:custDataLst>
              <p:tags r:id="rId2"/>
            </p:custDataLst>
            <p:extLst/>
          </p:nvPr>
        </p:nvGraphicFramePr>
        <p:xfrm>
          <a:off x="1191" y="1589"/>
          <a:ext cx="1190" cy="1587"/>
        </p:xfrm>
        <a:graphic>
          <a:graphicData uri="http://schemas.openxmlformats.org/presentationml/2006/ole">
            <mc:AlternateContent xmlns:mc="http://schemas.openxmlformats.org/markup-compatibility/2006">
              <mc:Choice xmlns:v="urn:schemas-microsoft-com:vml" Requires="v">
                <p:oleObj spid="_x0000_s5125" name="think-cell Slide" r:id="rId4" imgW="270" imgH="270" progId="TCLayout.ActiveDocument.1">
                  <p:embed/>
                </p:oleObj>
              </mc:Choice>
              <mc:Fallback>
                <p:oleObj name="think-cell Slide" r:id="rId4" imgW="270" imgH="270" progId="TCLayout.ActiveDocument.1">
                  <p:embed/>
                  <p:pic>
                    <p:nvPicPr>
                      <p:cNvPr id="2" name="Object 1" hidden="1"/>
                      <p:cNvPicPr/>
                      <p:nvPr/>
                    </p:nvPicPr>
                    <p:blipFill>
                      <a:blip r:embed="rId5"/>
                      <a:stretch>
                        <a:fillRect/>
                      </a:stretch>
                    </p:blipFill>
                    <p:spPr>
                      <a:xfrm>
                        <a:off x="1191" y="1589"/>
                        <a:ext cx="1190" cy="1587"/>
                      </a:xfrm>
                      <a:prstGeom prst="rect">
                        <a:avLst/>
                      </a:prstGeom>
                    </p:spPr>
                  </p:pic>
                </p:oleObj>
              </mc:Fallback>
            </mc:AlternateContent>
          </a:graphicData>
        </a:graphic>
      </p:graphicFrame>
      <p:sp>
        <p:nvSpPr>
          <p:cNvPr id="7" name="Title 1"/>
          <p:cNvSpPr>
            <a:spLocks noGrp="1"/>
          </p:cNvSpPr>
          <p:nvPr>
            <p:ph type="ctrTitle" hasCustomPrompt="1"/>
          </p:nvPr>
        </p:nvSpPr>
        <p:spPr>
          <a:xfrm>
            <a:off x="438875" y="2142637"/>
            <a:ext cx="8420574" cy="1720381"/>
          </a:xfrm>
        </p:spPr>
        <p:txBody>
          <a:bodyPr/>
          <a:lstStyle>
            <a:lvl1pPr>
              <a:defRPr sz="4500">
                <a:solidFill>
                  <a:schemeClr val="bg1"/>
                </a:solidFill>
              </a:defRPr>
            </a:lvl1pPr>
          </a:lstStyle>
          <a:p>
            <a:r>
              <a:rPr lang="en-US" dirty="0"/>
              <a:t>Title</a:t>
            </a:r>
          </a:p>
        </p:txBody>
      </p:sp>
      <p:sp>
        <p:nvSpPr>
          <p:cNvPr id="10" name="Subtitle 2"/>
          <p:cNvSpPr>
            <a:spLocks noGrp="1"/>
          </p:cNvSpPr>
          <p:nvPr>
            <p:ph type="subTitle" idx="1" hasCustomPrompt="1"/>
          </p:nvPr>
        </p:nvSpPr>
        <p:spPr>
          <a:xfrm>
            <a:off x="438875" y="3954463"/>
            <a:ext cx="8420908" cy="1055382"/>
          </a:xfrm>
        </p:spPr>
        <p:txBody>
          <a:bodyPr/>
          <a:lstStyle>
            <a:lvl1pPr marL="0" indent="0" algn="l">
              <a:buNone/>
              <a:defRPr sz="1650">
                <a:solidFill>
                  <a:schemeClr val="bg1"/>
                </a:solidFill>
                <a:latin typeface="+mn-lt"/>
              </a:defRPr>
            </a:lvl1pPr>
            <a:lvl2pPr marL="342868" indent="0" algn="ctr">
              <a:buNone/>
              <a:defRPr>
                <a:solidFill>
                  <a:schemeClr val="tx1">
                    <a:tint val="75000"/>
                  </a:schemeClr>
                </a:solidFill>
              </a:defRPr>
            </a:lvl2pPr>
            <a:lvl3pPr marL="685735" indent="0" algn="ctr">
              <a:buNone/>
              <a:defRPr>
                <a:solidFill>
                  <a:schemeClr val="tx1">
                    <a:tint val="75000"/>
                  </a:schemeClr>
                </a:solidFill>
              </a:defRPr>
            </a:lvl3pPr>
            <a:lvl4pPr marL="1028603" indent="0" algn="ctr">
              <a:buNone/>
              <a:defRPr>
                <a:solidFill>
                  <a:schemeClr val="tx1">
                    <a:tint val="75000"/>
                  </a:schemeClr>
                </a:solidFill>
              </a:defRPr>
            </a:lvl4pPr>
            <a:lvl5pPr marL="1371471" indent="0" algn="ctr">
              <a:buNone/>
              <a:defRPr>
                <a:solidFill>
                  <a:schemeClr val="tx1">
                    <a:tint val="75000"/>
                  </a:schemeClr>
                </a:solidFill>
              </a:defRPr>
            </a:lvl5pPr>
            <a:lvl6pPr marL="1714339" indent="0" algn="ctr">
              <a:buNone/>
              <a:defRPr>
                <a:solidFill>
                  <a:schemeClr val="tx1">
                    <a:tint val="75000"/>
                  </a:schemeClr>
                </a:solidFill>
              </a:defRPr>
            </a:lvl6pPr>
            <a:lvl7pPr marL="2057207" indent="0" algn="ctr">
              <a:buNone/>
              <a:defRPr>
                <a:solidFill>
                  <a:schemeClr val="tx1">
                    <a:tint val="75000"/>
                  </a:schemeClr>
                </a:solidFill>
              </a:defRPr>
            </a:lvl7pPr>
            <a:lvl8pPr marL="2400074" indent="0" algn="ctr">
              <a:buNone/>
              <a:defRPr>
                <a:solidFill>
                  <a:schemeClr val="tx1">
                    <a:tint val="75000"/>
                  </a:schemeClr>
                </a:solidFill>
              </a:defRPr>
            </a:lvl8pPr>
            <a:lvl9pPr marL="2742942" indent="0" algn="ctr">
              <a:buNone/>
              <a:defRPr>
                <a:solidFill>
                  <a:schemeClr val="tx1">
                    <a:tint val="75000"/>
                  </a:schemeClr>
                </a:solidFill>
              </a:defRPr>
            </a:lvl9pPr>
          </a:lstStyle>
          <a:p>
            <a:r>
              <a:rPr lang="en-US" dirty="0"/>
              <a:t>Subtitle</a:t>
            </a:r>
          </a:p>
        </p:txBody>
      </p:sp>
      <p:grpSp>
        <p:nvGrpSpPr>
          <p:cNvPr id="8" name="Group 7"/>
          <p:cNvGrpSpPr/>
          <p:nvPr userDrawn="1"/>
        </p:nvGrpSpPr>
        <p:grpSpPr>
          <a:xfrm>
            <a:off x="438875" y="5405055"/>
            <a:ext cx="1183915" cy="833174"/>
            <a:chOff x="2825708" y="3803918"/>
            <a:chExt cx="5590060" cy="2950238"/>
          </a:xfrm>
          <a:solidFill>
            <a:schemeClr val="bg1"/>
          </a:solidFill>
        </p:grpSpPr>
        <p:sp>
          <p:nvSpPr>
            <p:cNvPr id="9" name="Freeform 8"/>
            <p:cNvSpPr>
              <a:spLocks/>
            </p:cNvSpPr>
            <p:nvPr userDrawn="1"/>
          </p:nvSpPr>
          <p:spPr bwMode="auto">
            <a:xfrm flipH="1">
              <a:off x="2825708" y="3803918"/>
              <a:ext cx="3798668" cy="2644406"/>
            </a:xfrm>
            <a:custGeom>
              <a:avLst/>
              <a:gdLst>
                <a:gd name="connsiteX0" fmla="*/ 2056832 w 3798668"/>
                <a:gd name="connsiteY0" fmla="*/ 0 h 2644406"/>
                <a:gd name="connsiteX1" fmla="*/ 1120184 w 3798668"/>
                <a:gd name="connsiteY1" fmla="*/ 492747 h 2644406"/>
                <a:gd name="connsiteX2" fmla="*/ 824401 w 3798668"/>
                <a:gd name="connsiteY2" fmla="*/ 410622 h 2644406"/>
                <a:gd name="connsiteX3" fmla="*/ 462888 w 3798668"/>
                <a:gd name="connsiteY3" fmla="*/ 525596 h 2644406"/>
                <a:gd name="connsiteX4" fmla="*/ 183537 w 3798668"/>
                <a:gd name="connsiteY4" fmla="*/ 1034768 h 2644406"/>
                <a:gd name="connsiteX5" fmla="*/ 15361 w 3798668"/>
                <a:gd name="connsiteY5" fmla="*/ 1177972 h 2644406"/>
                <a:gd name="connsiteX6" fmla="*/ 7490 w 3798668"/>
                <a:gd name="connsiteY6" fmla="*/ 1187499 h 2644406"/>
                <a:gd name="connsiteX7" fmla="*/ 6772 w 3798668"/>
                <a:gd name="connsiteY7" fmla="*/ 1235951 h 2644406"/>
                <a:gd name="connsiteX8" fmla="*/ 0 w 3798668"/>
                <a:gd name="connsiteY8" fmla="*/ 1650660 h 2644406"/>
                <a:gd name="connsiteX9" fmla="*/ 132557 w 3798668"/>
                <a:gd name="connsiteY9" fmla="*/ 1653042 h 2644406"/>
                <a:gd name="connsiteX10" fmla="*/ 132557 w 3798668"/>
                <a:gd name="connsiteY10" fmla="*/ 2095954 h 2644406"/>
                <a:gd name="connsiteX11" fmla="*/ 310357 w 3798668"/>
                <a:gd name="connsiteY11" fmla="*/ 2095954 h 2644406"/>
                <a:gd name="connsiteX12" fmla="*/ 310357 w 3798668"/>
                <a:gd name="connsiteY12" fmla="*/ 2251529 h 2644406"/>
                <a:gd name="connsiteX13" fmla="*/ 767557 w 3798668"/>
                <a:gd name="connsiteY13" fmla="*/ 2251529 h 2644406"/>
                <a:gd name="connsiteX14" fmla="*/ 767557 w 3798668"/>
                <a:gd name="connsiteY14" fmla="*/ 2644406 h 2644406"/>
                <a:gd name="connsiteX15" fmla="*/ 825364 w 3798668"/>
                <a:gd name="connsiteY15" fmla="*/ 2644406 h 2644406"/>
                <a:gd name="connsiteX16" fmla="*/ 2549804 w 3798668"/>
                <a:gd name="connsiteY16" fmla="*/ 2644406 h 2644406"/>
                <a:gd name="connsiteX17" fmla="*/ 2582669 w 3798668"/>
                <a:gd name="connsiteY17" fmla="*/ 2644406 h 2644406"/>
                <a:gd name="connsiteX18" fmla="*/ 2631967 w 3798668"/>
                <a:gd name="connsiteY18" fmla="*/ 2644406 h 2644406"/>
                <a:gd name="connsiteX19" fmla="*/ 2763426 w 3798668"/>
                <a:gd name="connsiteY19" fmla="*/ 2644406 h 2644406"/>
                <a:gd name="connsiteX20" fmla="*/ 3059209 w 3798668"/>
                <a:gd name="connsiteY20" fmla="*/ 2644406 h 2644406"/>
                <a:gd name="connsiteX21" fmla="*/ 3798668 w 3798668"/>
                <a:gd name="connsiteY21" fmla="*/ 1905286 h 2644406"/>
                <a:gd name="connsiteX22" fmla="*/ 3157804 w 3798668"/>
                <a:gd name="connsiteY22" fmla="*/ 1166167 h 2644406"/>
                <a:gd name="connsiteX23" fmla="*/ 3157804 w 3798668"/>
                <a:gd name="connsiteY23" fmla="*/ 1100467 h 2644406"/>
                <a:gd name="connsiteX24" fmla="*/ 2056832 w 3798668"/>
                <a:gd name="connsiteY24" fmla="*/ 0 h 2644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798668" h="2644406">
                  <a:moveTo>
                    <a:pt x="2056832" y="0"/>
                  </a:moveTo>
                  <a:cubicBezTo>
                    <a:pt x="1662454" y="0"/>
                    <a:pt x="1333806" y="197099"/>
                    <a:pt x="1120184" y="492747"/>
                  </a:cubicBezTo>
                  <a:cubicBezTo>
                    <a:pt x="1038022" y="443472"/>
                    <a:pt x="939428" y="410622"/>
                    <a:pt x="824401" y="410622"/>
                  </a:cubicBezTo>
                  <a:cubicBezTo>
                    <a:pt x="692941" y="410622"/>
                    <a:pt x="561482" y="459897"/>
                    <a:pt x="462888" y="525596"/>
                  </a:cubicBezTo>
                  <a:cubicBezTo>
                    <a:pt x="298563" y="640571"/>
                    <a:pt x="183537" y="821244"/>
                    <a:pt x="183537" y="1034768"/>
                  </a:cubicBezTo>
                  <a:cubicBezTo>
                    <a:pt x="121915" y="1075830"/>
                    <a:pt x="65429" y="1124078"/>
                    <a:pt x="15361" y="1177972"/>
                  </a:cubicBezTo>
                  <a:lnTo>
                    <a:pt x="7490" y="1187499"/>
                  </a:lnTo>
                  <a:lnTo>
                    <a:pt x="6772" y="1235951"/>
                  </a:lnTo>
                  <a:cubicBezTo>
                    <a:pt x="4515" y="1374188"/>
                    <a:pt x="1588" y="1484965"/>
                    <a:pt x="0" y="1650660"/>
                  </a:cubicBezTo>
                  <a:lnTo>
                    <a:pt x="132557" y="1653042"/>
                  </a:lnTo>
                  <a:lnTo>
                    <a:pt x="132557" y="2095954"/>
                  </a:lnTo>
                  <a:lnTo>
                    <a:pt x="310357" y="2095954"/>
                  </a:lnTo>
                  <a:lnTo>
                    <a:pt x="310357" y="2251529"/>
                  </a:lnTo>
                  <a:lnTo>
                    <a:pt x="767557" y="2251529"/>
                  </a:lnTo>
                  <a:lnTo>
                    <a:pt x="767557" y="2644406"/>
                  </a:lnTo>
                  <a:lnTo>
                    <a:pt x="825364" y="2644406"/>
                  </a:lnTo>
                  <a:cubicBezTo>
                    <a:pt x="1270194" y="2644406"/>
                    <a:pt x="2133859" y="2644406"/>
                    <a:pt x="2549804" y="2644406"/>
                  </a:cubicBezTo>
                  <a:cubicBezTo>
                    <a:pt x="2566237" y="2644406"/>
                    <a:pt x="2582669" y="2644406"/>
                    <a:pt x="2582669" y="2644406"/>
                  </a:cubicBezTo>
                  <a:cubicBezTo>
                    <a:pt x="2631967" y="2644406"/>
                    <a:pt x="2631967" y="2644406"/>
                    <a:pt x="2631967" y="2644406"/>
                  </a:cubicBezTo>
                  <a:cubicBezTo>
                    <a:pt x="2664831" y="2644406"/>
                    <a:pt x="2730561" y="2644406"/>
                    <a:pt x="2763426" y="2644406"/>
                  </a:cubicBezTo>
                  <a:cubicBezTo>
                    <a:pt x="3059209" y="2644406"/>
                    <a:pt x="3059209" y="2644406"/>
                    <a:pt x="3059209" y="2644406"/>
                  </a:cubicBezTo>
                  <a:cubicBezTo>
                    <a:pt x="3470020" y="2644406"/>
                    <a:pt x="3798668" y="2299484"/>
                    <a:pt x="3798668" y="1905286"/>
                  </a:cubicBezTo>
                  <a:cubicBezTo>
                    <a:pt x="3798668" y="1527514"/>
                    <a:pt x="3519317" y="1215441"/>
                    <a:pt x="3157804" y="1166167"/>
                  </a:cubicBezTo>
                  <a:cubicBezTo>
                    <a:pt x="3157804" y="1149742"/>
                    <a:pt x="3157804" y="1116892"/>
                    <a:pt x="3157804" y="1100467"/>
                  </a:cubicBezTo>
                  <a:cubicBezTo>
                    <a:pt x="3157804" y="492747"/>
                    <a:pt x="2664831" y="0"/>
                    <a:pt x="2056832" y="0"/>
                  </a:cubicBezTo>
                  <a:close/>
                </a:path>
              </a:pathLst>
            </a:custGeom>
            <a:grpFill/>
            <a:ln>
              <a:noFill/>
            </a:ln>
          </p:spPr>
          <p:txBody>
            <a:bodyPr vert="horz" wrap="square" lIns="91440" tIns="45720" rIns="91440" bIns="45720" numCol="1" anchor="t" anchorCtr="0" compatLnSpc="1">
              <a:prstTxWarp prst="textNoShape">
                <a:avLst/>
              </a:prstTxWarp>
              <a:noAutofit/>
            </a:bodyPr>
            <a:lstStyle/>
            <a:p>
              <a:endParaRPr lang="en-US" sz="1350">
                <a:solidFill>
                  <a:srgbClr val="000000"/>
                </a:solidFill>
              </a:endParaRPr>
            </a:p>
          </p:txBody>
        </p:sp>
        <p:sp>
          <p:nvSpPr>
            <p:cNvPr id="11" name="Rectangle 21"/>
            <p:cNvSpPr/>
            <p:nvPr userDrawn="1"/>
          </p:nvSpPr>
          <p:spPr>
            <a:xfrm>
              <a:off x="5967818" y="4377490"/>
              <a:ext cx="2447950" cy="2376666"/>
            </a:xfrm>
            <a:custGeom>
              <a:avLst/>
              <a:gdLst>
                <a:gd name="connsiteX0" fmla="*/ 1308929 w 1538514"/>
                <a:gd name="connsiteY0" fmla="*/ 1112066 h 1493713"/>
                <a:gd name="connsiteX1" fmla="*/ 1538514 w 1538514"/>
                <a:gd name="connsiteY1" fmla="*/ 1112066 h 1493713"/>
                <a:gd name="connsiteX2" fmla="*/ 1538514 w 1538514"/>
                <a:gd name="connsiteY2" fmla="*/ 1493713 h 1493713"/>
                <a:gd name="connsiteX3" fmla="*/ 1308929 w 1538514"/>
                <a:gd name="connsiteY3" fmla="*/ 1493713 h 1493713"/>
                <a:gd name="connsiteX4" fmla="*/ 1308929 w 1538514"/>
                <a:gd name="connsiteY4" fmla="*/ 1112066 h 1493713"/>
                <a:gd name="connsiteX5" fmla="*/ 0 w 1538514"/>
                <a:gd name="connsiteY5" fmla="*/ 1112066 h 1493713"/>
                <a:gd name="connsiteX6" fmla="*/ 229585 w 1538514"/>
                <a:gd name="connsiteY6" fmla="*/ 1112066 h 1493713"/>
                <a:gd name="connsiteX7" fmla="*/ 229585 w 1538514"/>
                <a:gd name="connsiteY7" fmla="*/ 1493713 h 1493713"/>
                <a:gd name="connsiteX8" fmla="*/ 0 w 1538514"/>
                <a:gd name="connsiteY8" fmla="*/ 1493713 h 1493713"/>
                <a:gd name="connsiteX9" fmla="*/ 0 w 1538514"/>
                <a:gd name="connsiteY9" fmla="*/ 1112066 h 1493713"/>
                <a:gd name="connsiteX10" fmla="*/ 1107301 w 1538514"/>
                <a:gd name="connsiteY10" fmla="*/ 1054797 h 1493713"/>
                <a:gd name="connsiteX11" fmla="*/ 1107301 w 1538514"/>
                <a:gd name="connsiteY11" fmla="*/ 1292922 h 1493713"/>
                <a:gd name="connsiteX12" fmla="*/ 1190645 w 1538514"/>
                <a:gd name="connsiteY12" fmla="*/ 1292922 h 1493713"/>
                <a:gd name="connsiteX13" fmla="*/ 1190645 w 1538514"/>
                <a:gd name="connsiteY13" fmla="*/ 1054797 h 1493713"/>
                <a:gd name="connsiteX14" fmla="*/ 1107301 w 1538514"/>
                <a:gd name="connsiteY14" fmla="*/ 1054797 h 1493713"/>
                <a:gd name="connsiteX15" fmla="*/ 955414 w 1538514"/>
                <a:gd name="connsiteY15" fmla="*/ 1054797 h 1493713"/>
                <a:gd name="connsiteX16" fmla="*/ 955414 w 1538514"/>
                <a:gd name="connsiteY16" fmla="*/ 1292922 h 1493713"/>
                <a:gd name="connsiteX17" fmla="*/ 1038758 w 1538514"/>
                <a:gd name="connsiteY17" fmla="*/ 1292922 h 1493713"/>
                <a:gd name="connsiteX18" fmla="*/ 1038758 w 1538514"/>
                <a:gd name="connsiteY18" fmla="*/ 1054797 h 1493713"/>
                <a:gd name="connsiteX19" fmla="*/ 955414 w 1538514"/>
                <a:gd name="connsiteY19" fmla="*/ 1054797 h 1493713"/>
                <a:gd name="connsiteX20" fmla="*/ 803528 w 1538514"/>
                <a:gd name="connsiteY20" fmla="*/ 1054797 h 1493713"/>
                <a:gd name="connsiteX21" fmla="*/ 803528 w 1538514"/>
                <a:gd name="connsiteY21" fmla="*/ 1292922 h 1493713"/>
                <a:gd name="connsiteX22" fmla="*/ 886872 w 1538514"/>
                <a:gd name="connsiteY22" fmla="*/ 1292922 h 1493713"/>
                <a:gd name="connsiteX23" fmla="*/ 886872 w 1538514"/>
                <a:gd name="connsiteY23" fmla="*/ 1054797 h 1493713"/>
                <a:gd name="connsiteX24" fmla="*/ 803528 w 1538514"/>
                <a:gd name="connsiteY24" fmla="*/ 1054797 h 1493713"/>
                <a:gd name="connsiteX25" fmla="*/ 651642 w 1538514"/>
                <a:gd name="connsiteY25" fmla="*/ 1054797 h 1493713"/>
                <a:gd name="connsiteX26" fmla="*/ 651642 w 1538514"/>
                <a:gd name="connsiteY26" fmla="*/ 1292922 h 1493713"/>
                <a:gd name="connsiteX27" fmla="*/ 734986 w 1538514"/>
                <a:gd name="connsiteY27" fmla="*/ 1292922 h 1493713"/>
                <a:gd name="connsiteX28" fmla="*/ 734986 w 1538514"/>
                <a:gd name="connsiteY28" fmla="*/ 1054797 h 1493713"/>
                <a:gd name="connsiteX29" fmla="*/ 651642 w 1538514"/>
                <a:gd name="connsiteY29" fmla="*/ 1054797 h 1493713"/>
                <a:gd name="connsiteX30" fmla="*/ 499756 w 1538514"/>
                <a:gd name="connsiteY30" fmla="*/ 1054797 h 1493713"/>
                <a:gd name="connsiteX31" fmla="*/ 499756 w 1538514"/>
                <a:gd name="connsiteY31" fmla="*/ 1292922 h 1493713"/>
                <a:gd name="connsiteX32" fmla="*/ 583100 w 1538514"/>
                <a:gd name="connsiteY32" fmla="*/ 1292922 h 1493713"/>
                <a:gd name="connsiteX33" fmla="*/ 583100 w 1538514"/>
                <a:gd name="connsiteY33" fmla="*/ 1054797 h 1493713"/>
                <a:gd name="connsiteX34" fmla="*/ 499756 w 1538514"/>
                <a:gd name="connsiteY34" fmla="*/ 1054797 h 1493713"/>
                <a:gd name="connsiteX35" fmla="*/ 347870 w 1538514"/>
                <a:gd name="connsiteY35" fmla="*/ 1054797 h 1493713"/>
                <a:gd name="connsiteX36" fmla="*/ 347870 w 1538514"/>
                <a:gd name="connsiteY36" fmla="*/ 1292922 h 1493713"/>
                <a:gd name="connsiteX37" fmla="*/ 431214 w 1538514"/>
                <a:gd name="connsiteY37" fmla="*/ 1292922 h 1493713"/>
                <a:gd name="connsiteX38" fmla="*/ 431214 w 1538514"/>
                <a:gd name="connsiteY38" fmla="*/ 1054797 h 1493713"/>
                <a:gd name="connsiteX39" fmla="*/ 347870 w 1538514"/>
                <a:gd name="connsiteY39" fmla="*/ 1054797 h 1493713"/>
                <a:gd name="connsiteX40" fmla="*/ 766840 w 1538514"/>
                <a:gd name="connsiteY40" fmla="*/ 775661 h 1493713"/>
                <a:gd name="connsiteX41" fmla="*/ 1121732 w 1538514"/>
                <a:gd name="connsiteY41" fmla="*/ 992676 h 1493713"/>
                <a:gd name="connsiteX42" fmla="*/ 1166727 w 1538514"/>
                <a:gd name="connsiteY42" fmla="*/ 1019636 h 1493713"/>
                <a:gd name="connsiteX43" fmla="*/ 1250788 w 1538514"/>
                <a:gd name="connsiteY43" fmla="*/ 1019636 h 1493713"/>
                <a:gd name="connsiteX44" fmla="*/ 1250788 w 1538514"/>
                <a:gd name="connsiteY44" fmla="*/ 1493713 h 1493713"/>
                <a:gd name="connsiteX45" fmla="*/ 287726 w 1538514"/>
                <a:gd name="connsiteY45" fmla="*/ 1493713 h 1493713"/>
                <a:gd name="connsiteX46" fmla="*/ 287726 w 1538514"/>
                <a:gd name="connsiteY46" fmla="*/ 1019636 h 1493713"/>
                <a:gd name="connsiteX47" fmla="*/ 371787 w 1538514"/>
                <a:gd name="connsiteY47" fmla="*/ 1019636 h 1493713"/>
                <a:gd name="connsiteX48" fmla="*/ 424881 w 1538514"/>
                <a:gd name="connsiteY48" fmla="*/ 986773 h 1493713"/>
                <a:gd name="connsiteX49" fmla="*/ 424881 w 1538514"/>
                <a:gd name="connsiteY49" fmla="*/ 984767 h 1493713"/>
                <a:gd name="connsiteX50" fmla="*/ 766840 w 1538514"/>
                <a:gd name="connsiteY50" fmla="*/ 775661 h 1493713"/>
                <a:gd name="connsiteX51" fmla="*/ 754302 w 1538514"/>
                <a:gd name="connsiteY51" fmla="*/ 0 h 1493713"/>
                <a:gd name="connsiteX52" fmla="*/ 784212 w 1538514"/>
                <a:gd name="connsiteY52" fmla="*/ 0 h 1493713"/>
                <a:gd name="connsiteX53" fmla="*/ 800564 w 1538514"/>
                <a:gd name="connsiteY53" fmla="*/ 16352 h 1493713"/>
                <a:gd name="connsiteX54" fmla="*/ 800564 w 1538514"/>
                <a:gd name="connsiteY54" fmla="*/ 95334 h 1493713"/>
                <a:gd name="connsiteX55" fmla="*/ 836343 w 1538514"/>
                <a:gd name="connsiteY55" fmla="*/ 95334 h 1493713"/>
                <a:gd name="connsiteX56" fmla="*/ 836343 w 1538514"/>
                <a:gd name="connsiteY56" fmla="*/ 219073 h 1493713"/>
                <a:gd name="connsiteX57" fmla="*/ 1025376 w 1538514"/>
                <a:gd name="connsiteY57" fmla="*/ 445674 h 1493713"/>
                <a:gd name="connsiteX58" fmla="*/ 1042075 w 1538514"/>
                <a:gd name="connsiteY58" fmla="*/ 445674 h 1493713"/>
                <a:gd name="connsiteX59" fmla="*/ 1042075 w 1538514"/>
                <a:gd name="connsiteY59" fmla="*/ 564194 h 1493713"/>
                <a:gd name="connsiteX60" fmla="*/ 1071891 w 1538514"/>
                <a:gd name="connsiteY60" fmla="*/ 564194 h 1493713"/>
                <a:gd name="connsiteX61" fmla="*/ 1071891 w 1538514"/>
                <a:gd name="connsiteY61" fmla="*/ 752036 h 1493713"/>
                <a:gd name="connsiteX62" fmla="*/ 1113634 w 1538514"/>
                <a:gd name="connsiteY62" fmla="*/ 752036 h 1493713"/>
                <a:gd name="connsiteX63" fmla="*/ 1113634 w 1538514"/>
                <a:gd name="connsiteY63" fmla="*/ 909130 h 1493713"/>
                <a:gd name="connsiteX64" fmla="*/ 1018520 w 1538514"/>
                <a:gd name="connsiteY64" fmla="*/ 850969 h 1493713"/>
                <a:gd name="connsiteX65" fmla="*/ 1018520 w 1538514"/>
                <a:gd name="connsiteY65" fmla="*/ 640460 h 1493713"/>
                <a:gd name="connsiteX66" fmla="*/ 935176 w 1538514"/>
                <a:gd name="connsiteY66" fmla="*/ 640460 h 1493713"/>
                <a:gd name="connsiteX67" fmla="*/ 935176 w 1538514"/>
                <a:gd name="connsiteY67" fmla="*/ 800004 h 1493713"/>
                <a:gd name="connsiteX68" fmla="*/ 880127 w 1538514"/>
                <a:gd name="connsiteY68" fmla="*/ 766342 h 1493713"/>
                <a:gd name="connsiteX69" fmla="*/ 880127 w 1538514"/>
                <a:gd name="connsiteY69" fmla="*/ 640461 h 1493713"/>
                <a:gd name="connsiteX70" fmla="*/ 796783 w 1538514"/>
                <a:gd name="connsiteY70" fmla="*/ 640461 h 1493713"/>
                <a:gd name="connsiteX71" fmla="*/ 796783 w 1538514"/>
                <a:gd name="connsiteY71" fmla="*/ 715377 h 1493713"/>
                <a:gd name="connsiteX72" fmla="*/ 766840 w 1538514"/>
                <a:gd name="connsiteY72" fmla="*/ 697067 h 1493713"/>
                <a:gd name="connsiteX73" fmla="*/ 741733 w 1538514"/>
                <a:gd name="connsiteY73" fmla="*/ 712420 h 1493713"/>
                <a:gd name="connsiteX74" fmla="*/ 741733 w 1538514"/>
                <a:gd name="connsiteY74" fmla="*/ 640461 h 1493713"/>
                <a:gd name="connsiteX75" fmla="*/ 658389 w 1538514"/>
                <a:gd name="connsiteY75" fmla="*/ 640461 h 1493713"/>
                <a:gd name="connsiteX76" fmla="*/ 658389 w 1538514"/>
                <a:gd name="connsiteY76" fmla="*/ 763384 h 1493713"/>
                <a:gd name="connsiteX77" fmla="*/ 603339 w 1538514"/>
                <a:gd name="connsiteY77" fmla="*/ 797047 h 1493713"/>
                <a:gd name="connsiteX78" fmla="*/ 603339 w 1538514"/>
                <a:gd name="connsiteY78" fmla="*/ 640461 h 1493713"/>
                <a:gd name="connsiteX79" fmla="*/ 519995 w 1538514"/>
                <a:gd name="connsiteY79" fmla="*/ 640461 h 1493713"/>
                <a:gd name="connsiteX80" fmla="*/ 519995 w 1538514"/>
                <a:gd name="connsiteY80" fmla="*/ 848012 h 1493713"/>
                <a:gd name="connsiteX81" fmla="*/ 424881 w 1538514"/>
                <a:gd name="connsiteY81" fmla="*/ 906173 h 1493713"/>
                <a:gd name="connsiteX82" fmla="*/ 424881 w 1538514"/>
                <a:gd name="connsiteY82" fmla="*/ 752036 h 1493713"/>
                <a:gd name="connsiteX83" fmla="*/ 466623 w 1538514"/>
                <a:gd name="connsiteY83" fmla="*/ 752036 h 1493713"/>
                <a:gd name="connsiteX84" fmla="*/ 466623 w 1538514"/>
                <a:gd name="connsiteY84" fmla="*/ 564194 h 1493713"/>
                <a:gd name="connsiteX85" fmla="*/ 496439 w 1538514"/>
                <a:gd name="connsiteY85" fmla="*/ 564194 h 1493713"/>
                <a:gd name="connsiteX86" fmla="*/ 496439 w 1538514"/>
                <a:gd name="connsiteY86" fmla="*/ 445674 h 1493713"/>
                <a:gd name="connsiteX87" fmla="*/ 513138 w 1538514"/>
                <a:gd name="connsiteY87" fmla="*/ 445674 h 1493713"/>
                <a:gd name="connsiteX88" fmla="*/ 702171 w 1538514"/>
                <a:gd name="connsiteY88" fmla="*/ 219073 h 1493713"/>
                <a:gd name="connsiteX89" fmla="*/ 702171 w 1538514"/>
                <a:gd name="connsiteY89" fmla="*/ 95334 h 1493713"/>
                <a:gd name="connsiteX90" fmla="*/ 737950 w 1538514"/>
                <a:gd name="connsiteY90" fmla="*/ 95334 h 1493713"/>
                <a:gd name="connsiteX91" fmla="*/ 737950 w 1538514"/>
                <a:gd name="connsiteY91" fmla="*/ 16352 h 1493713"/>
                <a:gd name="connsiteX92" fmla="*/ 754302 w 1538514"/>
                <a:gd name="connsiteY92" fmla="*/ 0 h 1493713"/>
                <a:gd name="connsiteX0" fmla="*/ 1308929 w 1538514"/>
                <a:gd name="connsiteY0" fmla="*/ 1112066 h 1493713"/>
                <a:gd name="connsiteX1" fmla="*/ 1538514 w 1538514"/>
                <a:gd name="connsiteY1" fmla="*/ 1112066 h 1493713"/>
                <a:gd name="connsiteX2" fmla="*/ 1538514 w 1538514"/>
                <a:gd name="connsiteY2" fmla="*/ 1493713 h 1493713"/>
                <a:gd name="connsiteX3" fmla="*/ 1308929 w 1538514"/>
                <a:gd name="connsiteY3" fmla="*/ 1493713 h 1493713"/>
                <a:gd name="connsiteX4" fmla="*/ 1308929 w 1538514"/>
                <a:gd name="connsiteY4" fmla="*/ 1112066 h 1493713"/>
                <a:gd name="connsiteX5" fmla="*/ 0 w 1538514"/>
                <a:gd name="connsiteY5" fmla="*/ 1112066 h 1493713"/>
                <a:gd name="connsiteX6" fmla="*/ 229585 w 1538514"/>
                <a:gd name="connsiteY6" fmla="*/ 1112066 h 1493713"/>
                <a:gd name="connsiteX7" fmla="*/ 229585 w 1538514"/>
                <a:gd name="connsiteY7" fmla="*/ 1493713 h 1493713"/>
                <a:gd name="connsiteX8" fmla="*/ 0 w 1538514"/>
                <a:gd name="connsiteY8" fmla="*/ 1493713 h 1493713"/>
                <a:gd name="connsiteX9" fmla="*/ 0 w 1538514"/>
                <a:gd name="connsiteY9" fmla="*/ 1112066 h 1493713"/>
                <a:gd name="connsiteX10" fmla="*/ 1107301 w 1538514"/>
                <a:gd name="connsiteY10" fmla="*/ 1054797 h 1493713"/>
                <a:gd name="connsiteX11" fmla="*/ 1107301 w 1538514"/>
                <a:gd name="connsiteY11" fmla="*/ 1292922 h 1493713"/>
                <a:gd name="connsiteX12" fmla="*/ 1190645 w 1538514"/>
                <a:gd name="connsiteY12" fmla="*/ 1292922 h 1493713"/>
                <a:gd name="connsiteX13" fmla="*/ 1190645 w 1538514"/>
                <a:gd name="connsiteY13" fmla="*/ 1054797 h 1493713"/>
                <a:gd name="connsiteX14" fmla="*/ 1107301 w 1538514"/>
                <a:gd name="connsiteY14" fmla="*/ 1054797 h 1493713"/>
                <a:gd name="connsiteX15" fmla="*/ 955414 w 1538514"/>
                <a:gd name="connsiteY15" fmla="*/ 1054797 h 1493713"/>
                <a:gd name="connsiteX16" fmla="*/ 955414 w 1538514"/>
                <a:gd name="connsiteY16" fmla="*/ 1292922 h 1493713"/>
                <a:gd name="connsiteX17" fmla="*/ 1038758 w 1538514"/>
                <a:gd name="connsiteY17" fmla="*/ 1292922 h 1493713"/>
                <a:gd name="connsiteX18" fmla="*/ 1038758 w 1538514"/>
                <a:gd name="connsiteY18" fmla="*/ 1054797 h 1493713"/>
                <a:gd name="connsiteX19" fmla="*/ 955414 w 1538514"/>
                <a:gd name="connsiteY19" fmla="*/ 1054797 h 1493713"/>
                <a:gd name="connsiteX20" fmla="*/ 803528 w 1538514"/>
                <a:gd name="connsiteY20" fmla="*/ 1054797 h 1493713"/>
                <a:gd name="connsiteX21" fmla="*/ 803528 w 1538514"/>
                <a:gd name="connsiteY21" fmla="*/ 1292922 h 1493713"/>
                <a:gd name="connsiteX22" fmla="*/ 886872 w 1538514"/>
                <a:gd name="connsiteY22" fmla="*/ 1292922 h 1493713"/>
                <a:gd name="connsiteX23" fmla="*/ 886872 w 1538514"/>
                <a:gd name="connsiteY23" fmla="*/ 1054797 h 1493713"/>
                <a:gd name="connsiteX24" fmla="*/ 803528 w 1538514"/>
                <a:gd name="connsiteY24" fmla="*/ 1054797 h 1493713"/>
                <a:gd name="connsiteX25" fmla="*/ 651642 w 1538514"/>
                <a:gd name="connsiteY25" fmla="*/ 1054797 h 1493713"/>
                <a:gd name="connsiteX26" fmla="*/ 651642 w 1538514"/>
                <a:gd name="connsiteY26" fmla="*/ 1292922 h 1493713"/>
                <a:gd name="connsiteX27" fmla="*/ 734986 w 1538514"/>
                <a:gd name="connsiteY27" fmla="*/ 1292922 h 1493713"/>
                <a:gd name="connsiteX28" fmla="*/ 734986 w 1538514"/>
                <a:gd name="connsiteY28" fmla="*/ 1054797 h 1493713"/>
                <a:gd name="connsiteX29" fmla="*/ 651642 w 1538514"/>
                <a:gd name="connsiteY29" fmla="*/ 1054797 h 1493713"/>
                <a:gd name="connsiteX30" fmla="*/ 499756 w 1538514"/>
                <a:gd name="connsiteY30" fmla="*/ 1054797 h 1493713"/>
                <a:gd name="connsiteX31" fmla="*/ 499756 w 1538514"/>
                <a:gd name="connsiteY31" fmla="*/ 1292922 h 1493713"/>
                <a:gd name="connsiteX32" fmla="*/ 583100 w 1538514"/>
                <a:gd name="connsiteY32" fmla="*/ 1292922 h 1493713"/>
                <a:gd name="connsiteX33" fmla="*/ 583100 w 1538514"/>
                <a:gd name="connsiteY33" fmla="*/ 1054797 h 1493713"/>
                <a:gd name="connsiteX34" fmla="*/ 499756 w 1538514"/>
                <a:gd name="connsiteY34" fmla="*/ 1054797 h 1493713"/>
                <a:gd name="connsiteX35" fmla="*/ 347870 w 1538514"/>
                <a:gd name="connsiteY35" fmla="*/ 1054797 h 1493713"/>
                <a:gd name="connsiteX36" fmla="*/ 347870 w 1538514"/>
                <a:gd name="connsiteY36" fmla="*/ 1292922 h 1493713"/>
                <a:gd name="connsiteX37" fmla="*/ 431214 w 1538514"/>
                <a:gd name="connsiteY37" fmla="*/ 1292922 h 1493713"/>
                <a:gd name="connsiteX38" fmla="*/ 431214 w 1538514"/>
                <a:gd name="connsiteY38" fmla="*/ 1054797 h 1493713"/>
                <a:gd name="connsiteX39" fmla="*/ 347870 w 1538514"/>
                <a:gd name="connsiteY39" fmla="*/ 1054797 h 1493713"/>
                <a:gd name="connsiteX40" fmla="*/ 766840 w 1538514"/>
                <a:gd name="connsiteY40" fmla="*/ 775661 h 1493713"/>
                <a:gd name="connsiteX41" fmla="*/ 1121732 w 1538514"/>
                <a:gd name="connsiteY41" fmla="*/ 992676 h 1493713"/>
                <a:gd name="connsiteX42" fmla="*/ 1166727 w 1538514"/>
                <a:gd name="connsiteY42" fmla="*/ 1019636 h 1493713"/>
                <a:gd name="connsiteX43" fmla="*/ 1250788 w 1538514"/>
                <a:gd name="connsiteY43" fmla="*/ 1019636 h 1493713"/>
                <a:gd name="connsiteX44" fmla="*/ 1250788 w 1538514"/>
                <a:gd name="connsiteY44" fmla="*/ 1493713 h 1493713"/>
                <a:gd name="connsiteX45" fmla="*/ 287726 w 1538514"/>
                <a:gd name="connsiteY45" fmla="*/ 1493713 h 1493713"/>
                <a:gd name="connsiteX46" fmla="*/ 287726 w 1538514"/>
                <a:gd name="connsiteY46" fmla="*/ 1019636 h 1493713"/>
                <a:gd name="connsiteX47" fmla="*/ 371787 w 1538514"/>
                <a:gd name="connsiteY47" fmla="*/ 1019636 h 1493713"/>
                <a:gd name="connsiteX48" fmla="*/ 424881 w 1538514"/>
                <a:gd name="connsiteY48" fmla="*/ 986773 h 1493713"/>
                <a:gd name="connsiteX49" fmla="*/ 766840 w 1538514"/>
                <a:gd name="connsiteY49" fmla="*/ 775661 h 1493713"/>
                <a:gd name="connsiteX50" fmla="*/ 754302 w 1538514"/>
                <a:gd name="connsiteY50" fmla="*/ 0 h 1493713"/>
                <a:gd name="connsiteX51" fmla="*/ 784212 w 1538514"/>
                <a:gd name="connsiteY51" fmla="*/ 0 h 1493713"/>
                <a:gd name="connsiteX52" fmla="*/ 800564 w 1538514"/>
                <a:gd name="connsiteY52" fmla="*/ 16352 h 1493713"/>
                <a:gd name="connsiteX53" fmla="*/ 800564 w 1538514"/>
                <a:gd name="connsiteY53" fmla="*/ 95334 h 1493713"/>
                <a:gd name="connsiteX54" fmla="*/ 836343 w 1538514"/>
                <a:gd name="connsiteY54" fmla="*/ 95334 h 1493713"/>
                <a:gd name="connsiteX55" fmla="*/ 836343 w 1538514"/>
                <a:gd name="connsiteY55" fmla="*/ 219073 h 1493713"/>
                <a:gd name="connsiteX56" fmla="*/ 1025376 w 1538514"/>
                <a:gd name="connsiteY56" fmla="*/ 445674 h 1493713"/>
                <a:gd name="connsiteX57" fmla="*/ 1042075 w 1538514"/>
                <a:gd name="connsiteY57" fmla="*/ 445674 h 1493713"/>
                <a:gd name="connsiteX58" fmla="*/ 1042075 w 1538514"/>
                <a:gd name="connsiteY58" fmla="*/ 564194 h 1493713"/>
                <a:gd name="connsiteX59" fmla="*/ 1071891 w 1538514"/>
                <a:gd name="connsiteY59" fmla="*/ 564194 h 1493713"/>
                <a:gd name="connsiteX60" fmla="*/ 1071891 w 1538514"/>
                <a:gd name="connsiteY60" fmla="*/ 752036 h 1493713"/>
                <a:gd name="connsiteX61" fmla="*/ 1113634 w 1538514"/>
                <a:gd name="connsiteY61" fmla="*/ 752036 h 1493713"/>
                <a:gd name="connsiteX62" fmla="*/ 1113634 w 1538514"/>
                <a:gd name="connsiteY62" fmla="*/ 909130 h 1493713"/>
                <a:gd name="connsiteX63" fmla="*/ 1018520 w 1538514"/>
                <a:gd name="connsiteY63" fmla="*/ 850969 h 1493713"/>
                <a:gd name="connsiteX64" fmla="*/ 1018520 w 1538514"/>
                <a:gd name="connsiteY64" fmla="*/ 640460 h 1493713"/>
                <a:gd name="connsiteX65" fmla="*/ 935176 w 1538514"/>
                <a:gd name="connsiteY65" fmla="*/ 640460 h 1493713"/>
                <a:gd name="connsiteX66" fmla="*/ 935176 w 1538514"/>
                <a:gd name="connsiteY66" fmla="*/ 800004 h 1493713"/>
                <a:gd name="connsiteX67" fmla="*/ 880127 w 1538514"/>
                <a:gd name="connsiteY67" fmla="*/ 766342 h 1493713"/>
                <a:gd name="connsiteX68" fmla="*/ 880127 w 1538514"/>
                <a:gd name="connsiteY68" fmla="*/ 640461 h 1493713"/>
                <a:gd name="connsiteX69" fmla="*/ 796783 w 1538514"/>
                <a:gd name="connsiteY69" fmla="*/ 640461 h 1493713"/>
                <a:gd name="connsiteX70" fmla="*/ 796783 w 1538514"/>
                <a:gd name="connsiteY70" fmla="*/ 715377 h 1493713"/>
                <a:gd name="connsiteX71" fmla="*/ 766840 w 1538514"/>
                <a:gd name="connsiteY71" fmla="*/ 697067 h 1493713"/>
                <a:gd name="connsiteX72" fmla="*/ 741733 w 1538514"/>
                <a:gd name="connsiteY72" fmla="*/ 712420 h 1493713"/>
                <a:gd name="connsiteX73" fmla="*/ 741733 w 1538514"/>
                <a:gd name="connsiteY73" fmla="*/ 640461 h 1493713"/>
                <a:gd name="connsiteX74" fmla="*/ 658389 w 1538514"/>
                <a:gd name="connsiteY74" fmla="*/ 640461 h 1493713"/>
                <a:gd name="connsiteX75" fmla="*/ 658389 w 1538514"/>
                <a:gd name="connsiteY75" fmla="*/ 763384 h 1493713"/>
                <a:gd name="connsiteX76" fmla="*/ 603339 w 1538514"/>
                <a:gd name="connsiteY76" fmla="*/ 797047 h 1493713"/>
                <a:gd name="connsiteX77" fmla="*/ 603339 w 1538514"/>
                <a:gd name="connsiteY77" fmla="*/ 640461 h 1493713"/>
                <a:gd name="connsiteX78" fmla="*/ 519995 w 1538514"/>
                <a:gd name="connsiteY78" fmla="*/ 640461 h 1493713"/>
                <a:gd name="connsiteX79" fmla="*/ 519995 w 1538514"/>
                <a:gd name="connsiteY79" fmla="*/ 848012 h 1493713"/>
                <a:gd name="connsiteX80" fmla="*/ 424881 w 1538514"/>
                <a:gd name="connsiteY80" fmla="*/ 906173 h 1493713"/>
                <a:gd name="connsiteX81" fmla="*/ 424881 w 1538514"/>
                <a:gd name="connsiteY81" fmla="*/ 752036 h 1493713"/>
                <a:gd name="connsiteX82" fmla="*/ 466623 w 1538514"/>
                <a:gd name="connsiteY82" fmla="*/ 752036 h 1493713"/>
                <a:gd name="connsiteX83" fmla="*/ 466623 w 1538514"/>
                <a:gd name="connsiteY83" fmla="*/ 564194 h 1493713"/>
                <a:gd name="connsiteX84" fmla="*/ 496439 w 1538514"/>
                <a:gd name="connsiteY84" fmla="*/ 564194 h 1493713"/>
                <a:gd name="connsiteX85" fmla="*/ 496439 w 1538514"/>
                <a:gd name="connsiteY85" fmla="*/ 445674 h 1493713"/>
                <a:gd name="connsiteX86" fmla="*/ 513138 w 1538514"/>
                <a:gd name="connsiteY86" fmla="*/ 445674 h 1493713"/>
                <a:gd name="connsiteX87" fmla="*/ 702171 w 1538514"/>
                <a:gd name="connsiteY87" fmla="*/ 219073 h 1493713"/>
                <a:gd name="connsiteX88" fmla="*/ 702171 w 1538514"/>
                <a:gd name="connsiteY88" fmla="*/ 95334 h 1493713"/>
                <a:gd name="connsiteX89" fmla="*/ 737950 w 1538514"/>
                <a:gd name="connsiteY89" fmla="*/ 95334 h 1493713"/>
                <a:gd name="connsiteX90" fmla="*/ 737950 w 1538514"/>
                <a:gd name="connsiteY90" fmla="*/ 16352 h 1493713"/>
                <a:gd name="connsiteX91" fmla="*/ 754302 w 1538514"/>
                <a:gd name="connsiteY91" fmla="*/ 0 h 1493713"/>
                <a:gd name="connsiteX0" fmla="*/ 1308929 w 1538514"/>
                <a:gd name="connsiteY0" fmla="*/ 1112066 h 1493713"/>
                <a:gd name="connsiteX1" fmla="*/ 1538514 w 1538514"/>
                <a:gd name="connsiteY1" fmla="*/ 1112066 h 1493713"/>
                <a:gd name="connsiteX2" fmla="*/ 1538514 w 1538514"/>
                <a:gd name="connsiteY2" fmla="*/ 1493713 h 1493713"/>
                <a:gd name="connsiteX3" fmla="*/ 1308929 w 1538514"/>
                <a:gd name="connsiteY3" fmla="*/ 1493713 h 1493713"/>
                <a:gd name="connsiteX4" fmla="*/ 1308929 w 1538514"/>
                <a:gd name="connsiteY4" fmla="*/ 1112066 h 1493713"/>
                <a:gd name="connsiteX5" fmla="*/ 0 w 1538514"/>
                <a:gd name="connsiteY5" fmla="*/ 1112066 h 1493713"/>
                <a:gd name="connsiteX6" fmla="*/ 229585 w 1538514"/>
                <a:gd name="connsiteY6" fmla="*/ 1112066 h 1493713"/>
                <a:gd name="connsiteX7" fmla="*/ 229585 w 1538514"/>
                <a:gd name="connsiteY7" fmla="*/ 1493713 h 1493713"/>
                <a:gd name="connsiteX8" fmla="*/ 0 w 1538514"/>
                <a:gd name="connsiteY8" fmla="*/ 1493713 h 1493713"/>
                <a:gd name="connsiteX9" fmla="*/ 0 w 1538514"/>
                <a:gd name="connsiteY9" fmla="*/ 1112066 h 1493713"/>
                <a:gd name="connsiteX10" fmla="*/ 1107301 w 1538514"/>
                <a:gd name="connsiteY10" fmla="*/ 1054797 h 1493713"/>
                <a:gd name="connsiteX11" fmla="*/ 1107301 w 1538514"/>
                <a:gd name="connsiteY11" fmla="*/ 1292922 h 1493713"/>
                <a:gd name="connsiteX12" fmla="*/ 1190645 w 1538514"/>
                <a:gd name="connsiteY12" fmla="*/ 1292922 h 1493713"/>
                <a:gd name="connsiteX13" fmla="*/ 1190645 w 1538514"/>
                <a:gd name="connsiteY13" fmla="*/ 1054797 h 1493713"/>
                <a:gd name="connsiteX14" fmla="*/ 1107301 w 1538514"/>
                <a:gd name="connsiteY14" fmla="*/ 1054797 h 1493713"/>
                <a:gd name="connsiteX15" fmla="*/ 955414 w 1538514"/>
                <a:gd name="connsiteY15" fmla="*/ 1054797 h 1493713"/>
                <a:gd name="connsiteX16" fmla="*/ 955414 w 1538514"/>
                <a:gd name="connsiteY16" fmla="*/ 1292922 h 1493713"/>
                <a:gd name="connsiteX17" fmla="*/ 1038758 w 1538514"/>
                <a:gd name="connsiteY17" fmla="*/ 1292922 h 1493713"/>
                <a:gd name="connsiteX18" fmla="*/ 1038758 w 1538514"/>
                <a:gd name="connsiteY18" fmla="*/ 1054797 h 1493713"/>
                <a:gd name="connsiteX19" fmla="*/ 955414 w 1538514"/>
                <a:gd name="connsiteY19" fmla="*/ 1054797 h 1493713"/>
                <a:gd name="connsiteX20" fmla="*/ 803528 w 1538514"/>
                <a:gd name="connsiteY20" fmla="*/ 1054797 h 1493713"/>
                <a:gd name="connsiteX21" fmla="*/ 803528 w 1538514"/>
                <a:gd name="connsiteY21" fmla="*/ 1292922 h 1493713"/>
                <a:gd name="connsiteX22" fmla="*/ 886872 w 1538514"/>
                <a:gd name="connsiteY22" fmla="*/ 1292922 h 1493713"/>
                <a:gd name="connsiteX23" fmla="*/ 886872 w 1538514"/>
                <a:gd name="connsiteY23" fmla="*/ 1054797 h 1493713"/>
                <a:gd name="connsiteX24" fmla="*/ 803528 w 1538514"/>
                <a:gd name="connsiteY24" fmla="*/ 1054797 h 1493713"/>
                <a:gd name="connsiteX25" fmla="*/ 651642 w 1538514"/>
                <a:gd name="connsiteY25" fmla="*/ 1054797 h 1493713"/>
                <a:gd name="connsiteX26" fmla="*/ 651642 w 1538514"/>
                <a:gd name="connsiteY26" fmla="*/ 1292922 h 1493713"/>
                <a:gd name="connsiteX27" fmla="*/ 734986 w 1538514"/>
                <a:gd name="connsiteY27" fmla="*/ 1292922 h 1493713"/>
                <a:gd name="connsiteX28" fmla="*/ 734986 w 1538514"/>
                <a:gd name="connsiteY28" fmla="*/ 1054797 h 1493713"/>
                <a:gd name="connsiteX29" fmla="*/ 651642 w 1538514"/>
                <a:gd name="connsiteY29" fmla="*/ 1054797 h 1493713"/>
                <a:gd name="connsiteX30" fmla="*/ 499756 w 1538514"/>
                <a:gd name="connsiteY30" fmla="*/ 1054797 h 1493713"/>
                <a:gd name="connsiteX31" fmla="*/ 499756 w 1538514"/>
                <a:gd name="connsiteY31" fmla="*/ 1292922 h 1493713"/>
                <a:gd name="connsiteX32" fmla="*/ 583100 w 1538514"/>
                <a:gd name="connsiteY32" fmla="*/ 1292922 h 1493713"/>
                <a:gd name="connsiteX33" fmla="*/ 583100 w 1538514"/>
                <a:gd name="connsiteY33" fmla="*/ 1054797 h 1493713"/>
                <a:gd name="connsiteX34" fmla="*/ 499756 w 1538514"/>
                <a:gd name="connsiteY34" fmla="*/ 1054797 h 1493713"/>
                <a:gd name="connsiteX35" fmla="*/ 347870 w 1538514"/>
                <a:gd name="connsiteY35" fmla="*/ 1054797 h 1493713"/>
                <a:gd name="connsiteX36" fmla="*/ 347870 w 1538514"/>
                <a:gd name="connsiteY36" fmla="*/ 1292922 h 1493713"/>
                <a:gd name="connsiteX37" fmla="*/ 431214 w 1538514"/>
                <a:gd name="connsiteY37" fmla="*/ 1292922 h 1493713"/>
                <a:gd name="connsiteX38" fmla="*/ 431214 w 1538514"/>
                <a:gd name="connsiteY38" fmla="*/ 1054797 h 1493713"/>
                <a:gd name="connsiteX39" fmla="*/ 347870 w 1538514"/>
                <a:gd name="connsiteY39" fmla="*/ 1054797 h 1493713"/>
                <a:gd name="connsiteX40" fmla="*/ 766840 w 1538514"/>
                <a:gd name="connsiteY40" fmla="*/ 775661 h 1493713"/>
                <a:gd name="connsiteX41" fmla="*/ 1121732 w 1538514"/>
                <a:gd name="connsiteY41" fmla="*/ 992676 h 1493713"/>
                <a:gd name="connsiteX42" fmla="*/ 1166727 w 1538514"/>
                <a:gd name="connsiteY42" fmla="*/ 1019636 h 1493713"/>
                <a:gd name="connsiteX43" fmla="*/ 1250788 w 1538514"/>
                <a:gd name="connsiteY43" fmla="*/ 1019636 h 1493713"/>
                <a:gd name="connsiteX44" fmla="*/ 1250788 w 1538514"/>
                <a:gd name="connsiteY44" fmla="*/ 1493713 h 1493713"/>
                <a:gd name="connsiteX45" fmla="*/ 287726 w 1538514"/>
                <a:gd name="connsiteY45" fmla="*/ 1493713 h 1493713"/>
                <a:gd name="connsiteX46" fmla="*/ 287726 w 1538514"/>
                <a:gd name="connsiteY46" fmla="*/ 1019636 h 1493713"/>
                <a:gd name="connsiteX47" fmla="*/ 371787 w 1538514"/>
                <a:gd name="connsiteY47" fmla="*/ 1019636 h 1493713"/>
                <a:gd name="connsiteX48" fmla="*/ 766840 w 1538514"/>
                <a:gd name="connsiteY48" fmla="*/ 775661 h 1493713"/>
                <a:gd name="connsiteX49" fmla="*/ 754302 w 1538514"/>
                <a:gd name="connsiteY49" fmla="*/ 0 h 1493713"/>
                <a:gd name="connsiteX50" fmla="*/ 784212 w 1538514"/>
                <a:gd name="connsiteY50" fmla="*/ 0 h 1493713"/>
                <a:gd name="connsiteX51" fmla="*/ 800564 w 1538514"/>
                <a:gd name="connsiteY51" fmla="*/ 16352 h 1493713"/>
                <a:gd name="connsiteX52" fmla="*/ 800564 w 1538514"/>
                <a:gd name="connsiteY52" fmla="*/ 95334 h 1493713"/>
                <a:gd name="connsiteX53" fmla="*/ 836343 w 1538514"/>
                <a:gd name="connsiteY53" fmla="*/ 95334 h 1493713"/>
                <a:gd name="connsiteX54" fmla="*/ 836343 w 1538514"/>
                <a:gd name="connsiteY54" fmla="*/ 219073 h 1493713"/>
                <a:gd name="connsiteX55" fmla="*/ 1025376 w 1538514"/>
                <a:gd name="connsiteY55" fmla="*/ 445674 h 1493713"/>
                <a:gd name="connsiteX56" fmla="*/ 1042075 w 1538514"/>
                <a:gd name="connsiteY56" fmla="*/ 445674 h 1493713"/>
                <a:gd name="connsiteX57" fmla="*/ 1042075 w 1538514"/>
                <a:gd name="connsiteY57" fmla="*/ 564194 h 1493713"/>
                <a:gd name="connsiteX58" fmla="*/ 1071891 w 1538514"/>
                <a:gd name="connsiteY58" fmla="*/ 564194 h 1493713"/>
                <a:gd name="connsiteX59" fmla="*/ 1071891 w 1538514"/>
                <a:gd name="connsiteY59" fmla="*/ 752036 h 1493713"/>
                <a:gd name="connsiteX60" fmla="*/ 1113634 w 1538514"/>
                <a:gd name="connsiteY60" fmla="*/ 752036 h 1493713"/>
                <a:gd name="connsiteX61" fmla="*/ 1113634 w 1538514"/>
                <a:gd name="connsiteY61" fmla="*/ 909130 h 1493713"/>
                <a:gd name="connsiteX62" fmla="*/ 1018520 w 1538514"/>
                <a:gd name="connsiteY62" fmla="*/ 850969 h 1493713"/>
                <a:gd name="connsiteX63" fmla="*/ 1018520 w 1538514"/>
                <a:gd name="connsiteY63" fmla="*/ 640460 h 1493713"/>
                <a:gd name="connsiteX64" fmla="*/ 935176 w 1538514"/>
                <a:gd name="connsiteY64" fmla="*/ 640460 h 1493713"/>
                <a:gd name="connsiteX65" fmla="*/ 935176 w 1538514"/>
                <a:gd name="connsiteY65" fmla="*/ 800004 h 1493713"/>
                <a:gd name="connsiteX66" fmla="*/ 880127 w 1538514"/>
                <a:gd name="connsiteY66" fmla="*/ 766342 h 1493713"/>
                <a:gd name="connsiteX67" fmla="*/ 880127 w 1538514"/>
                <a:gd name="connsiteY67" fmla="*/ 640461 h 1493713"/>
                <a:gd name="connsiteX68" fmla="*/ 796783 w 1538514"/>
                <a:gd name="connsiteY68" fmla="*/ 640461 h 1493713"/>
                <a:gd name="connsiteX69" fmla="*/ 796783 w 1538514"/>
                <a:gd name="connsiteY69" fmla="*/ 715377 h 1493713"/>
                <a:gd name="connsiteX70" fmla="*/ 766840 w 1538514"/>
                <a:gd name="connsiteY70" fmla="*/ 697067 h 1493713"/>
                <a:gd name="connsiteX71" fmla="*/ 741733 w 1538514"/>
                <a:gd name="connsiteY71" fmla="*/ 712420 h 1493713"/>
                <a:gd name="connsiteX72" fmla="*/ 741733 w 1538514"/>
                <a:gd name="connsiteY72" fmla="*/ 640461 h 1493713"/>
                <a:gd name="connsiteX73" fmla="*/ 658389 w 1538514"/>
                <a:gd name="connsiteY73" fmla="*/ 640461 h 1493713"/>
                <a:gd name="connsiteX74" fmla="*/ 658389 w 1538514"/>
                <a:gd name="connsiteY74" fmla="*/ 763384 h 1493713"/>
                <a:gd name="connsiteX75" fmla="*/ 603339 w 1538514"/>
                <a:gd name="connsiteY75" fmla="*/ 797047 h 1493713"/>
                <a:gd name="connsiteX76" fmla="*/ 603339 w 1538514"/>
                <a:gd name="connsiteY76" fmla="*/ 640461 h 1493713"/>
                <a:gd name="connsiteX77" fmla="*/ 519995 w 1538514"/>
                <a:gd name="connsiteY77" fmla="*/ 640461 h 1493713"/>
                <a:gd name="connsiteX78" fmla="*/ 519995 w 1538514"/>
                <a:gd name="connsiteY78" fmla="*/ 848012 h 1493713"/>
                <a:gd name="connsiteX79" fmla="*/ 424881 w 1538514"/>
                <a:gd name="connsiteY79" fmla="*/ 906173 h 1493713"/>
                <a:gd name="connsiteX80" fmla="*/ 424881 w 1538514"/>
                <a:gd name="connsiteY80" fmla="*/ 752036 h 1493713"/>
                <a:gd name="connsiteX81" fmla="*/ 466623 w 1538514"/>
                <a:gd name="connsiteY81" fmla="*/ 752036 h 1493713"/>
                <a:gd name="connsiteX82" fmla="*/ 466623 w 1538514"/>
                <a:gd name="connsiteY82" fmla="*/ 564194 h 1493713"/>
                <a:gd name="connsiteX83" fmla="*/ 496439 w 1538514"/>
                <a:gd name="connsiteY83" fmla="*/ 564194 h 1493713"/>
                <a:gd name="connsiteX84" fmla="*/ 496439 w 1538514"/>
                <a:gd name="connsiteY84" fmla="*/ 445674 h 1493713"/>
                <a:gd name="connsiteX85" fmla="*/ 513138 w 1538514"/>
                <a:gd name="connsiteY85" fmla="*/ 445674 h 1493713"/>
                <a:gd name="connsiteX86" fmla="*/ 702171 w 1538514"/>
                <a:gd name="connsiteY86" fmla="*/ 219073 h 1493713"/>
                <a:gd name="connsiteX87" fmla="*/ 702171 w 1538514"/>
                <a:gd name="connsiteY87" fmla="*/ 95334 h 1493713"/>
                <a:gd name="connsiteX88" fmla="*/ 737950 w 1538514"/>
                <a:gd name="connsiteY88" fmla="*/ 95334 h 1493713"/>
                <a:gd name="connsiteX89" fmla="*/ 737950 w 1538514"/>
                <a:gd name="connsiteY89" fmla="*/ 16352 h 1493713"/>
                <a:gd name="connsiteX90" fmla="*/ 754302 w 1538514"/>
                <a:gd name="connsiteY90" fmla="*/ 0 h 1493713"/>
                <a:gd name="connsiteX0" fmla="*/ 1308929 w 1538514"/>
                <a:gd name="connsiteY0" fmla="*/ 1112066 h 1493713"/>
                <a:gd name="connsiteX1" fmla="*/ 1538514 w 1538514"/>
                <a:gd name="connsiteY1" fmla="*/ 1112066 h 1493713"/>
                <a:gd name="connsiteX2" fmla="*/ 1538514 w 1538514"/>
                <a:gd name="connsiteY2" fmla="*/ 1493713 h 1493713"/>
                <a:gd name="connsiteX3" fmla="*/ 1308929 w 1538514"/>
                <a:gd name="connsiteY3" fmla="*/ 1493713 h 1493713"/>
                <a:gd name="connsiteX4" fmla="*/ 1308929 w 1538514"/>
                <a:gd name="connsiteY4" fmla="*/ 1112066 h 1493713"/>
                <a:gd name="connsiteX5" fmla="*/ 0 w 1538514"/>
                <a:gd name="connsiteY5" fmla="*/ 1112066 h 1493713"/>
                <a:gd name="connsiteX6" fmla="*/ 229585 w 1538514"/>
                <a:gd name="connsiteY6" fmla="*/ 1112066 h 1493713"/>
                <a:gd name="connsiteX7" fmla="*/ 229585 w 1538514"/>
                <a:gd name="connsiteY7" fmla="*/ 1493713 h 1493713"/>
                <a:gd name="connsiteX8" fmla="*/ 0 w 1538514"/>
                <a:gd name="connsiteY8" fmla="*/ 1493713 h 1493713"/>
                <a:gd name="connsiteX9" fmla="*/ 0 w 1538514"/>
                <a:gd name="connsiteY9" fmla="*/ 1112066 h 1493713"/>
                <a:gd name="connsiteX10" fmla="*/ 1107301 w 1538514"/>
                <a:gd name="connsiteY10" fmla="*/ 1054797 h 1493713"/>
                <a:gd name="connsiteX11" fmla="*/ 1107301 w 1538514"/>
                <a:gd name="connsiteY11" fmla="*/ 1292922 h 1493713"/>
                <a:gd name="connsiteX12" fmla="*/ 1190645 w 1538514"/>
                <a:gd name="connsiteY12" fmla="*/ 1292922 h 1493713"/>
                <a:gd name="connsiteX13" fmla="*/ 1190645 w 1538514"/>
                <a:gd name="connsiteY13" fmla="*/ 1054797 h 1493713"/>
                <a:gd name="connsiteX14" fmla="*/ 1107301 w 1538514"/>
                <a:gd name="connsiteY14" fmla="*/ 1054797 h 1493713"/>
                <a:gd name="connsiteX15" fmla="*/ 955414 w 1538514"/>
                <a:gd name="connsiteY15" fmla="*/ 1054797 h 1493713"/>
                <a:gd name="connsiteX16" fmla="*/ 955414 w 1538514"/>
                <a:gd name="connsiteY16" fmla="*/ 1292922 h 1493713"/>
                <a:gd name="connsiteX17" fmla="*/ 1038758 w 1538514"/>
                <a:gd name="connsiteY17" fmla="*/ 1292922 h 1493713"/>
                <a:gd name="connsiteX18" fmla="*/ 1038758 w 1538514"/>
                <a:gd name="connsiteY18" fmla="*/ 1054797 h 1493713"/>
                <a:gd name="connsiteX19" fmla="*/ 955414 w 1538514"/>
                <a:gd name="connsiteY19" fmla="*/ 1054797 h 1493713"/>
                <a:gd name="connsiteX20" fmla="*/ 803528 w 1538514"/>
                <a:gd name="connsiteY20" fmla="*/ 1054797 h 1493713"/>
                <a:gd name="connsiteX21" fmla="*/ 803528 w 1538514"/>
                <a:gd name="connsiteY21" fmla="*/ 1292922 h 1493713"/>
                <a:gd name="connsiteX22" fmla="*/ 886872 w 1538514"/>
                <a:gd name="connsiteY22" fmla="*/ 1292922 h 1493713"/>
                <a:gd name="connsiteX23" fmla="*/ 886872 w 1538514"/>
                <a:gd name="connsiteY23" fmla="*/ 1054797 h 1493713"/>
                <a:gd name="connsiteX24" fmla="*/ 803528 w 1538514"/>
                <a:gd name="connsiteY24" fmla="*/ 1054797 h 1493713"/>
                <a:gd name="connsiteX25" fmla="*/ 651642 w 1538514"/>
                <a:gd name="connsiteY25" fmla="*/ 1054797 h 1493713"/>
                <a:gd name="connsiteX26" fmla="*/ 651642 w 1538514"/>
                <a:gd name="connsiteY26" fmla="*/ 1292922 h 1493713"/>
                <a:gd name="connsiteX27" fmla="*/ 734986 w 1538514"/>
                <a:gd name="connsiteY27" fmla="*/ 1292922 h 1493713"/>
                <a:gd name="connsiteX28" fmla="*/ 734986 w 1538514"/>
                <a:gd name="connsiteY28" fmla="*/ 1054797 h 1493713"/>
                <a:gd name="connsiteX29" fmla="*/ 651642 w 1538514"/>
                <a:gd name="connsiteY29" fmla="*/ 1054797 h 1493713"/>
                <a:gd name="connsiteX30" fmla="*/ 499756 w 1538514"/>
                <a:gd name="connsiteY30" fmla="*/ 1054797 h 1493713"/>
                <a:gd name="connsiteX31" fmla="*/ 499756 w 1538514"/>
                <a:gd name="connsiteY31" fmla="*/ 1292922 h 1493713"/>
                <a:gd name="connsiteX32" fmla="*/ 583100 w 1538514"/>
                <a:gd name="connsiteY32" fmla="*/ 1292922 h 1493713"/>
                <a:gd name="connsiteX33" fmla="*/ 583100 w 1538514"/>
                <a:gd name="connsiteY33" fmla="*/ 1054797 h 1493713"/>
                <a:gd name="connsiteX34" fmla="*/ 499756 w 1538514"/>
                <a:gd name="connsiteY34" fmla="*/ 1054797 h 1493713"/>
                <a:gd name="connsiteX35" fmla="*/ 347870 w 1538514"/>
                <a:gd name="connsiteY35" fmla="*/ 1054797 h 1493713"/>
                <a:gd name="connsiteX36" fmla="*/ 347870 w 1538514"/>
                <a:gd name="connsiteY36" fmla="*/ 1292922 h 1493713"/>
                <a:gd name="connsiteX37" fmla="*/ 431214 w 1538514"/>
                <a:gd name="connsiteY37" fmla="*/ 1292922 h 1493713"/>
                <a:gd name="connsiteX38" fmla="*/ 431214 w 1538514"/>
                <a:gd name="connsiteY38" fmla="*/ 1054797 h 1493713"/>
                <a:gd name="connsiteX39" fmla="*/ 347870 w 1538514"/>
                <a:gd name="connsiteY39" fmla="*/ 1054797 h 1493713"/>
                <a:gd name="connsiteX40" fmla="*/ 766840 w 1538514"/>
                <a:gd name="connsiteY40" fmla="*/ 775661 h 1493713"/>
                <a:gd name="connsiteX41" fmla="*/ 1166727 w 1538514"/>
                <a:gd name="connsiteY41" fmla="*/ 1019636 h 1493713"/>
                <a:gd name="connsiteX42" fmla="*/ 1250788 w 1538514"/>
                <a:gd name="connsiteY42" fmla="*/ 1019636 h 1493713"/>
                <a:gd name="connsiteX43" fmla="*/ 1250788 w 1538514"/>
                <a:gd name="connsiteY43" fmla="*/ 1493713 h 1493713"/>
                <a:gd name="connsiteX44" fmla="*/ 287726 w 1538514"/>
                <a:gd name="connsiteY44" fmla="*/ 1493713 h 1493713"/>
                <a:gd name="connsiteX45" fmla="*/ 287726 w 1538514"/>
                <a:gd name="connsiteY45" fmla="*/ 1019636 h 1493713"/>
                <a:gd name="connsiteX46" fmla="*/ 371787 w 1538514"/>
                <a:gd name="connsiteY46" fmla="*/ 1019636 h 1493713"/>
                <a:gd name="connsiteX47" fmla="*/ 766840 w 1538514"/>
                <a:gd name="connsiteY47" fmla="*/ 775661 h 1493713"/>
                <a:gd name="connsiteX48" fmla="*/ 754302 w 1538514"/>
                <a:gd name="connsiteY48" fmla="*/ 0 h 1493713"/>
                <a:gd name="connsiteX49" fmla="*/ 784212 w 1538514"/>
                <a:gd name="connsiteY49" fmla="*/ 0 h 1493713"/>
                <a:gd name="connsiteX50" fmla="*/ 800564 w 1538514"/>
                <a:gd name="connsiteY50" fmla="*/ 16352 h 1493713"/>
                <a:gd name="connsiteX51" fmla="*/ 800564 w 1538514"/>
                <a:gd name="connsiteY51" fmla="*/ 95334 h 1493713"/>
                <a:gd name="connsiteX52" fmla="*/ 836343 w 1538514"/>
                <a:gd name="connsiteY52" fmla="*/ 95334 h 1493713"/>
                <a:gd name="connsiteX53" fmla="*/ 836343 w 1538514"/>
                <a:gd name="connsiteY53" fmla="*/ 219073 h 1493713"/>
                <a:gd name="connsiteX54" fmla="*/ 1025376 w 1538514"/>
                <a:gd name="connsiteY54" fmla="*/ 445674 h 1493713"/>
                <a:gd name="connsiteX55" fmla="*/ 1042075 w 1538514"/>
                <a:gd name="connsiteY55" fmla="*/ 445674 h 1493713"/>
                <a:gd name="connsiteX56" fmla="*/ 1042075 w 1538514"/>
                <a:gd name="connsiteY56" fmla="*/ 564194 h 1493713"/>
                <a:gd name="connsiteX57" fmla="*/ 1071891 w 1538514"/>
                <a:gd name="connsiteY57" fmla="*/ 564194 h 1493713"/>
                <a:gd name="connsiteX58" fmla="*/ 1071891 w 1538514"/>
                <a:gd name="connsiteY58" fmla="*/ 752036 h 1493713"/>
                <a:gd name="connsiteX59" fmla="*/ 1113634 w 1538514"/>
                <a:gd name="connsiteY59" fmla="*/ 752036 h 1493713"/>
                <a:gd name="connsiteX60" fmla="*/ 1113634 w 1538514"/>
                <a:gd name="connsiteY60" fmla="*/ 909130 h 1493713"/>
                <a:gd name="connsiteX61" fmla="*/ 1018520 w 1538514"/>
                <a:gd name="connsiteY61" fmla="*/ 850969 h 1493713"/>
                <a:gd name="connsiteX62" fmla="*/ 1018520 w 1538514"/>
                <a:gd name="connsiteY62" fmla="*/ 640460 h 1493713"/>
                <a:gd name="connsiteX63" fmla="*/ 935176 w 1538514"/>
                <a:gd name="connsiteY63" fmla="*/ 640460 h 1493713"/>
                <a:gd name="connsiteX64" fmla="*/ 935176 w 1538514"/>
                <a:gd name="connsiteY64" fmla="*/ 800004 h 1493713"/>
                <a:gd name="connsiteX65" fmla="*/ 880127 w 1538514"/>
                <a:gd name="connsiteY65" fmla="*/ 766342 h 1493713"/>
                <a:gd name="connsiteX66" fmla="*/ 880127 w 1538514"/>
                <a:gd name="connsiteY66" fmla="*/ 640461 h 1493713"/>
                <a:gd name="connsiteX67" fmla="*/ 796783 w 1538514"/>
                <a:gd name="connsiteY67" fmla="*/ 640461 h 1493713"/>
                <a:gd name="connsiteX68" fmla="*/ 796783 w 1538514"/>
                <a:gd name="connsiteY68" fmla="*/ 715377 h 1493713"/>
                <a:gd name="connsiteX69" fmla="*/ 766840 w 1538514"/>
                <a:gd name="connsiteY69" fmla="*/ 697067 h 1493713"/>
                <a:gd name="connsiteX70" fmla="*/ 741733 w 1538514"/>
                <a:gd name="connsiteY70" fmla="*/ 712420 h 1493713"/>
                <a:gd name="connsiteX71" fmla="*/ 741733 w 1538514"/>
                <a:gd name="connsiteY71" fmla="*/ 640461 h 1493713"/>
                <a:gd name="connsiteX72" fmla="*/ 658389 w 1538514"/>
                <a:gd name="connsiteY72" fmla="*/ 640461 h 1493713"/>
                <a:gd name="connsiteX73" fmla="*/ 658389 w 1538514"/>
                <a:gd name="connsiteY73" fmla="*/ 763384 h 1493713"/>
                <a:gd name="connsiteX74" fmla="*/ 603339 w 1538514"/>
                <a:gd name="connsiteY74" fmla="*/ 797047 h 1493713"/>
                <a:gd name="connsiteX75" fmla="*/ 603339 w 1538514"/>
                <a:gd name="connsiteY75" fmla="*/ 640461 h 1493713"/>
                <a:gd name="connsiteX76" fmla="*/ 519995 w 1538514"/>
                <a:gd name="connsiteY76" fmla="*/ 640461 h 1493713"/>
                <a:gd name="connsiteX77" fmla="*/ 519995 w 1538514"/>
                <a:gd name="connsiteY77" fmla="*/ 848012 h 1493713"/>
                <a:gd name="connsiteX78" fmla="*/ 424881 w 1538514"/>
                <a:gd name="connsiteY78" fmla="*/ 906173 h 1493713"/>
                <a:gd name="connsiteX79" fmla="*/ 424881 w 1538514"/>
                <a:gd name="connsiteY79" fmla="*/ 752036 h 1493713"/>
                <a:gd name="connsiteX80" fmla="*/ 466623 w 1538514"/>
                <a:gd name="connsiteY80" fmla="*/ 752036 h 1493713"/>
                <a:gd name="connsiteX81" fmla="*/ 466623 w 1538514"/>
                <a:gd name="connsiteY81" fmla="*/ 564194 h 1493713"/>
                <a:gd name="connsiteX82" fmla="*/ 496439 w 1538514"/>
                <a:gd name="connsiteY82" fmla="*/ 564194 h 1493713"/>
                <a:gd name="connsiteX83" fmla="*/ 496439 w 1538514"/>
                <a:gd name="connsiteY83" fmla="*/ 445674 h 1493713"/>
                <a:gd name="connsiteX84" fmla="*/ 513138 w 1538514"/>
                <a:gd name="connsiteY84" fmla="*/ 445674 h 1493713"/>
                <a:gd name="connsiteX85" fmla="*/ 702171 w 1538514"/>
                <a:gd name="connsiteY85" fmla="*/ 219073 h 1493713"/>
                <a:gd name="connsiteX86" fmla="*/ 702171 w 1538514"/>
                <a:gd name="connsiteY86" fmla="*/ 95334 h 1493713"/>
                <a:gd name="connsiteX87" fmla="*/ 737950 w 1538514"/>
                <a:gd name="connsiteY87" fmla="*/ 95334 h 1493713"/>
                <a:gd name="connsiteX88" fmla="*/ 737950 w 1538514"/>
                <a:gd name="connsiteY88" fmla="*/ 16352 h 1493713"/>
                <a:gd name="connsiteX89" fmla="*/ 754302 w 1538514"/>
                <a:gd name="connsiteY89" fmla="*/ 0 h 1493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1538514" h="1493713">
                  <a:moveTo>
                    <a:pt x="1308929" y="1112066"/>
                  </a:moveTo>
                  <a:lnTo>
                    <a:pt x="1538514" y="1112066"/>
                  </a:lnTo>
                  <a:lnTo>
                    <a:pt x="1538514" y="1493713"/>
                  </a:lnTo>
                  <a:lnTo>
                    <a:pt x="1308929" y="1493713"/>
                  </a:lnTo>
                  <a:lnTo>
                    <a:pt x="1308929" y="1112066"/>
                  </a:lnTo>
                  <a:close/>
                  <a:moveTo>
                    <a:pt x="0" y="1112066"/>
                  </a:moveTo>
                  <a:lnTo>
                    <a:pt x="229585" y="1112066"/>
                  </a:lnTo>
                  <a:lnTo>
                    <a:pt x="229585" y="1493713"/>
                  </a:lnTo>
                  <a:lnTo>
                    <a:pt x="0" y="1493713"/>
                  </a:lnTo>
                  <a:lnTo>
                    <a:pt x="0" y="1112066"/>
                  </a:lnTo>
                  <a:close/>
                  <a:moveTo>
                    <a:pt x="1107301" y="1054797"/>
                  </a:moveTo>
                  <a:lnTo>
                    <a:pt x="1107301" y="1292922"/>
                  </a:lnTo>
                  <a:lnTo>
                    <a:pt x="1190645" y="1292922"/>
                  </a:lnTo>
                  <a:lnTo>
                    <a:pt x="1190645" y="1054797"/>
                  </a:lnTo>
                  <a:lnTo>
                    <a:pt x="1107301" y="1054797"/>
                  </a:lnTo>
                  <a:close/>
                  <a:moveTo>
                    <a:pt x="955414" y="1054797"/>
                  </a:moveTo>
                  <a:lnTo>
                    <a:pt x="955414" y="1292922"/>
                  </a:lnTo>
                  <a:lnTo>
                    <a:pt x="1038758" y="1292922"/>
                  </a:lnTo>
                  <a:lnTo>
                    <a:pt x="1038758" y="1054797"/>
                  </a:lnTo>
                  <a:lnTo>
                    <a:pt x="955414" y="1054797"/>
                  </a:lnTo>
                  <a:close/>
                  <a:moveTo>
                    <a:pt x="803528" y="1054797"/>
                  </a:moveTo>
                  <a:lnTo>
                    <a:pt x="803528" y="1292922"/>
                  </a:lnTo>
                  <a:lnTo>
                    <a:pt x="886872" y="1292922"/>
                  </a:lnTo>
                  <a:lnTo>
                    <a:pt x="886872" y="1054797"/>
                  </a:lnTo>
                  <a:lnTo>
                    <a:pt x="803528" y="1054797"/>
                  </a:lnTo>
                  <a:close/>
                  <a:moveTo>
                    <a:pt x="651642" y="1054797"/>
                  </a:moveTo>
                  <a:lnTo>
                    <a:pt x="651642" y="1292922"/>
                  </a:lnTo>
                  <a:lnTo>
                    <a:pt x="734986" y="1292922"/>
                  </a:lnTo>
                  <a:lnTo>
                    <a:pt x="734986" y="1054797"/>
                  </a:lnTo>
                  <a:lnTo>
                    <a:pt x="651642" y="1054797"/>
                  </a:lnTo>
                  <a:close/>
                  <a:moveTo>
                    <a:pt x="499756" y="1054797"/>
                  </a:moveTo>
                  <a:lnTo>
                    <a:pt x="499756" y="1292922"/>
                  </a:lnTo>
                  <a:lnTo>
                    <a:pt x="583100" y="1292922"/>
                  </a:lnTo>
                  <a:lnTo>
                    <a:pt x="583100" y="1054797"/>
                  </a:lnTo>
                  <a:lnTo>
                    <a:pt x="499756" y="1054797"/>
                  </a:lnTo>
                  <a:close/>
                  <a:moveTo>
                    <a:pt x="347870" y="1054797"/>
                  </a:moveTo>
                  <a:lnTo>
                    <a:pt x="347870" y="1292922"/>
                  </a:lnTo>
                  <a:lnTo>
                    <a:pt x="431214" y="1292922"/>
                  </a:lnTo>
                  <a:lnTo>
                    <a:pt x="431214" y="1054797"/>
                  </a:lnTo>
                  <a:lnTo>
                    <a:pt x="347870" y="1054797"/>
                  </a:lnTo>
                  <a:close/>
                  <a:moveTo>
                    <a:pt x="766840" y="775661"/>
                  </a:moveTo>
                  <a:lnTo>
                    <a:pt x="1166727" y="1019636"/>
                  </a:lnTo>
                  <a:lnTo>
                    <a:pt x="1250788" y="1019636"/>
                  </a:lnTo>
                  <a:lnTo>
                    <a:pt x="1250788" y="1493713"/>
                  </a:lnTo>
                  <a:lnTo>
                    <a:pt x="287726" y="1493713"/>
                  </a:lnTo>
                  <a:lnTo>
                    <a:pt x="287726" y="1019636"/>
                  </a:lnTo>
                  <a:lnTo>
                    <a:pt x="371787" y="1019636"/>
                  </a:lnTo>
                  <a:lnTo>
                    <a:pt x="766840" y="775661"/>
                  </a:lnTo>
                  <a:close/>
                  <a:moveTo>
                    <a:pt x="754302" y="0"/>
                  </a:moveTo>
                  <a:lnTo>
                    <a:pt x="784212" y="0"/>
                  </a:lnTo>
                  <a:cubicBezTo>
                    <a:pt x="793243" y="0"/>
                    <a:pt x="800564" y="7321"/>
                    <a:pt x="800564" y="16352"/>
                  </a:cubicBezTo>
                  <a:lnTo>
                    <a:pt x="800564" y="95334"/>
                  </a:lnTo>
                  <a:lnTo>
                    <a:pt x="836343" y="95334"/>
                  </a:lnTo>
                  <a:lnTo>
                    <a:pt x="836343" y="219073"/>
                  </a:lnTo>
                  <a:cubicBezTo>
                    <a:pt x="943289" y="239580"/>
                    <a:pt x="1024217" y="333044"/>
                    <a:pt x="1025376" y="445674"/>
                  </a:cubicBezTo>
                  <a:lnTo>
                    <a:pt x="1042075" y="445674"/>
                  </a:lnTo>
                  <a:lnTo>
                    <a:pt x="1042075" y="564194"/>
                  </a:lnTo>
                  <a:lnTo>
                    <a:pt x="1071891" y="564194"/>
                  </a:lnTo>
                  <a:lnTo>
                    <a:pt x="1071891" y="752036"/>
                  </a:lnTo>
                  <a:lnTo>
                    <a:pt x="1113634" y="752036"/>
                  </a:lnTo>
                  <a:lnTo>
                    <a:pt x="1113634" y="909130"/>
                  </a:lnTo>
                  <a:lnTo>
                    <a:pt x="1018520" y="850969"/>
                  </a:lnTo>
                  <a:lnTo>
                    <a:pt x="1018520" y="640460"/>
                  </a:lnTo>
                  <a:lnTo>
                    <a:pt x="935176" y="640460"/>
                  </a:lnTo>
                  <a:lnTo>
                    <a:pt x="935176" y="800004"/>
                  </a:lnTo>
                  <a:lnTo>
                    <a:pt x="880127" y="766342"/>
                  </a:lnTo>
                  <a:lnTo>
                    <a:pt x="880127" y="640461"/>
                  </a:lnTo>
                  <a:lnTo>
                    <a:pt x="796783" y="640461"/>
                  </a:lnTo>
                  <a:lnTo>
                    <a:pt x="796783" y="715377"/>
                  </a:lnTo>
                  <a:lnTo>
                    <a:pt x="766840" y="697067"/>
                  </a:lnTo>
                  <a:lnTo>
                    <a:pt x="741733" y="712420"/>
                  </a:lnTo>
                  <a:lnTo>
                    <a:pt x="741733" y="640461"/>
                  </a:lnTo>
                  <a:lnTo>
                    <a:pt x="658389" y="640461"/>
                  </a:lnTo>
                  <a:lnTo>
                    <a:pt x="658389" y="763384"/>
                  </a:lnTo>
                  <a:lnTo>
                    <a:pt x="603339" y="797047"/>
                  </a:lnTo>
                  <a:lnTo>
                    <a:pt x="603339" y="640461"/>
                  </a:lnTo>
                  <a:lnTo>
                    <a:pt x="519995" y="640461"/>
                  </a:lnTo>
                  <a:lnTo>
                    <a:pt x="519995" y="848012"/>
                  </a:lnTo>
                  <a:lnTo>
                    <a:pt x="424881" y="906173"/>
                  </a:lnTo>
                  <a:lnTo>
                    <a:pt x="424881" y="752036"/>
                  </a:lnTo>
                  <a:lnTo>
                    <a:pt x="466623" y="752036"/>
                  </a:lnTo>
                  <a:lnTo>
                    <a:pt x="466623" y="564194"/>
                  </a:lnTo>
                  <a:lnTo>
                    <a:pt x="496439" y="564194"/>
                  </a:lnTo>
                  <a:lnTo>
                    <a:pt x="496439" y="445674"/>
                  </a:lnTo>
                  <a:lnTo>
                    <a:pt x="513138" y="445674"/>
                  </a:lnTo>
                  <a:cubicBezTo>
                    <a:pt x="514297" y="333044"/>
                    <a:pt x="595225" y="239580"/>
                    <a:pt x="702171" y="219073"/>
                  </a:cubicBezTo>
                  <a:lnTo>
                    <a:pt x="702171" y="95334"/>
                  </a:lnTo>
                  <a:lnTo>
                    <a:pt x="737950" y="95334"/>
                  </a:lnTo>
                  <a:lnTo>
                    <a:pt x="737950" y="16352"/>
                  </a:lnTo>
                  <a:cubicBezTo>
                    <a:pt x="737950" y="7321"/>
                    <a:pt x="745271" y="0"/>
                    <a:pt x="754302"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91440" rIns="91440" bIns="91440" numCol="1" spcCol="0" rtlCol="0" fromWordArt="0" anchor="b" anchorCtr="0" forceAA="0" compatLnSpc="1">
              <a:prstTxWarp prst="textNoShape">
                <a:avLst/>
              </a:prstTxWarp>
              <a:noAutofit/>
            </a:bodyPr>
            <a:lstStyle/>
            <a:p>
              <a:pPr algn="r"/>
              <a:endParaRPr lang="en-US" sz="900" dirty="0">
                <a:solidFill>
                  <a:srgbClr val="FFFFFF"/>
                </a:solidFill>
              </a:endParaRPr>
            </a:p>
          </p:txBody>
        </p:sp>
      </p:grpSp>
    </p:spTree>
    <p:extLst>
      <p:ext uri="{BB962C8B-B14F-4D97-AF65-F5344CB8AC3E}">
        <p14:creationId xmlns:p14="http://schemas.microsoft.com/office/powerpoint/2010/main" val="1507143875"/>
      </p:ext>
    </p:extLst>
  </p:cSld>
  <p:clrMapOvr>
    <a:masterClrMapping/>
  </p:clrMapOvr>
  <mc:AlternateContent xmlns:mc="http://schemas.openxmlformats.org/markup-compatibility/2006" xmlns:p14="http://schemas.microsoft.com/office/powerpoint/2010/main">
    <mc:Choice Requires="p14">
      <p:transition spd="slow" p14:dur="1250">
        <p:fade/>
      </p:transition>
    </mc:Choice>
    <mc:Fallback xmlns="">
      <p:transition spd="slow">
        <p:fade/>
      </p:transition>
    </mc:Fallback>
  </mc:AlternateContent>
</p:sldLayout>
</file>

<file path=ppt/slideLayouts/slideLayout68.xml><?xml version="1.0" encoding="utf-8"?>
<p:sldLayout xmlns:a="http://schemas.openxmlformats.org/drawingml/2006/main" xmlns:r="http://schemas.openxmlformats.org/officeDocument/2006/relationships" xmlns:p="http://schemas.openxmlformats.org/presentationml/2006/main" preserve="1" userDrawn="1">
  <p:cSld name="58pt Title/24pt Text - Orange">
    <p:bg>
      <p:bgPr>
        <a:solidFill>
          <a:schemeClr val="accent4"/>
        </a:solidFill>
        <a:effectLst/>
      </p:bgPr>
    </p:bg>
    <p:spTree>
      <p:nvGrpSpPr>
        <p:cNvPr id="1" name=""/>
        <p:cNvGrpSpPr/>
        <p:nvPr/>
      </p:nvGrpSpPr>
      <p:grpSpPr>
        <a:xfrm>
          <a:off x="0" y="0"/>
          <a:ext cx="0" cy="0"/>
          <a:chOff x="0" y="0"/>
          <a:chExt cx="0" cy="0"/>
        </a:xfrm>
      </p:grpSpPr>
      <p:graphicFrame>
        <p:nvGraphicFramePr>
          <p:cNvPr id="2" name="Object 1" hidden="1"/>
          <p:cNvGraphicFramePr>
            <a:graphicFrameLocks noChangeAspect="1"/>
          </p:cNvGraphicFramePr>
          <p:nvPr userDrawn="1">
            <p:custDataLst>
              <p:tags r:id="rId2"/>
            </p:custDataLst>
            <p:extLst/>
          </p:nvPr>
        </p:nvGraphicFramePr>
        <p:xfrm>
          <a:off x="1191" y="1589"/>
          <a:ext cx="1190" cy="1587"/>
        </p:xfrm>
        <a:graphic>
          <a:graphicData uri="http://schemas.openxmlformats.org/presentationml/2006/ole">
            <mc:AlternateContent xmlns:mc="http://schemas.openxmlformats.org/markup-compatibility/2006">
              <mc:Choice xmlns:v="urn:schemas-microsoft-com:vml" Requires="v">
                <p:oleObj spid="_x0000_s6149" name="think-cell Slide" r:id="rId4" imgW="270" imgH="270" progId="TCLayout.ActiveDocument.1">
                  <p:embed/>
                </p:oleObj>
              </mc:Choice>
              <mc:Fallback>
                <p:oleObj name="think-cell Slide" r:id="rId4" imgW="270" imgH="270" progId="TCLayout.ActiveDocument.1">
                  <p:embed/>
                  <p:pic>
                    <p:nvPicPr>
                      <p:cNvPr id="2" name="Object 1" hidden="1"/>
                      <p:cNvPicPr/>
                      <p:nvPr/>
                    </p:nvPicPr>
                    <p:blipFill>
                      <a:blip r:embed="rId5"/>
                      <a:stretch>
                        <a:fillRect/>
                      </a:stretch>
                    </p:blipFill>
                    <p:spPr>
                      <a:xfrm>
                        <a:off x="1191" y="1589"/>
                        <a:ext cx="1190" cy="1587"/>
                      </a:xfrm>
                      <a:prstGeom prst="rect">
                        <a:avLst/>
                      </a:prstGeom>
                    </p:spPr>
                  </p:pic>
                </p:oleObj>
              </mc:Fallback>
            </mc:AlternateContent>
          </a:graphicData>
        </a:graphic>
      </p:graphicFrame>
      <p:sp>
        <p:nvSpPr>
          <p:cNvPr id="7" name="Title 1"/>
          <p:cNvSpPr>
            <a:spLocks noGrp="1"/>
          </p:cNvSpPr>
          <p:nvPr>
            <p:ph type="ctrTitle" hasCustomPrompt="1"/>
          </p:nvPr>
        </p:nvSpPr>
        <p:spPr>
          <a:xfrm>
            <a:off x="438875" y="2142637"/>
            <a:ext cx="8420574" cy="1720381"/>
          </a:xfrm>
        </p:spPr>
        <p:txBody>
          <a:bodyPr/>
          <a:lstStyle>
            <a:lvl1pPr>
              <a:defRPr sz="4500">
                <a:solidFill>
                  <a:schemeClr val="bg1"/>
                </a:solidFill>
              </a:defRPr>
            </a:lvl1pPr>
          </a:lstStyle>
          <a:p>
            <a:r>
              <a:rPr lang="en-US" dirty="0"/>
              <a:t>Title</a:t>
            </a:r>
          </a:p>
        </p:txBody>
      </p:sp>
      <p:sp>
        <p:nvSpPr>
          <p:cNvPr id="10" name="Subtitle 2"/>
          <p:cNvSpPr>
            <a:spLocks noGrp="1"/>
          </p:cNvSpPr>
          <p:nvPr>
            <p:ph type="subTitle" idx="1" hasCustomPrompt="1"/>
          </p:nvPr>
        </p:nvSpPr>
        <p:spPr>
          <a:xfrm>
            <a:off x="438874" y="3954463"/>
            <a:ext cx="8420908" cy="1055382"/>
          </a:xfrm>
        </p:spPr>
        <p:txBody>
          <a:bodyPr/>
          <a:lstStyle>
            <a:lvl1pPr marL="0" indent="0" algn="l">
              <a:buNone/>
              <a:defRPr sz="1650">
                <a:solidFill>
                  <a:schemeClr val="bg1"/>
                </a:solidFill>
                <a:latin typeface="+mn-lt"/>
              </a:defRPr>
            </a:lvl1pPr>
            <a:lvl2pPr marL="342868" indent="0" algn="ctr">
              <a:buNone/>
              <a:defRPr>
                <a:solidFill>
                  <a:schemeClr val="tx1">
                    <a:tint val="75000"/>
                  </a:schemeClr>
                </a:solidFill>
              </a:defRPr>
            </a:lvl2pPr>
            <a:lvl3pPr marL="685735" indent="0" algn="ctr">
              <a:buNone/>
              <a:defRPr>
                <a:solidFill>
                  <a:schemeClr val="tx1">
                    <a:tint val="75000"/>
                  </a:schemeClr>
                </a:solidFill>
              </a:defRPr>
            </a:lvl3pPr>
            <a:lvl4pPr marL="1028603" indent="0" algn="ctr">
              <a:buNone/>
              <a:defRPr>
                <a:solidFill>
                  <a:schemeClr val="tx1">
                    <a:tint val="75000"/>
                  </a:schemeClr>
                </a:solidFill>
              </a:defRPr>
            </a:lvl4pPr>
            <a:lvl5pPr marL="1371471" indent="0" algn="ctr">
              <a:buNone/>
              <a:defRPr>
                <a:solidFill>
                  <a:schemeClr val="tx1">
                    <a:tint val="75000"/>
                  </a:schemeClr>
                </a:solidFill>
              </a:defRPr>
            </a:lvl5pPr>
            <a:lvl6pPr marL="1714339" indent="0" algn="ctr">
              <a:buNone/>
              <a:defRPr>
                <a:solidFill>
                  <a:schemeClr val="tx1">
                    <a:tint val="75000"/>
                  </a:schemeClr>
                </a:solidFill>
              </a:defRPr>
            </a:lvl6pPr>
            <a:lvl7pPr marL="2057207" indent="0" algn="ctr">
              <a:buNone/>
              <a:defRPr>
                <a:solidFill>
                  <a:schemeClr val="tx1">
                    <a:tint val="75000"/>
                  </a:schemeClr>
                </a:solidFill>
              </a:defRPr>
            </a:lvl7pPr>
            <a:lvl8pPr marL="2400074" indent="0" algn="ctr">
              <a:buNone/>
              <a:defRPr>
                <a:solidFill>
                  <a:schemeClr val="tx1">
                    <a:tint val="75000"/>
                  </a:schemeClr>
                </a:solidFill>
              </a:defRPr>
            </a:lvl8pPr>
            <a:lvl9pPr marL="2742942" indent="0" algn="ctr">
              <a:buNone/>
              <a:defRPr>
                <a:solidFill>
                  <a:schemeClr val="tx1">
                    <a:tint val="75000"/>
                  </a:schemeClr>
                </a:solidFill>
              </a:defRPr>
            </a:lvl9pPr>
          </a:lstStyle>
          <a:p>
            <a:r>
              <a:rPr lang="en-US" dirty="0"/>
              <a:t>Subtitle</a:t>
            </a:r>
          </a:p>
        </p:txBody>
      </p:sp>
      <p:grpSp>
        <p:nvGrpSpPr>
          <p:cNvPr id="8" name="Group 7"/>
          <p:cNvGrpSpPr/>
          <p:nvPr userDrawn="1"/>
        </p:nvGrpSpPr>
        <p:grpSpPr>
          <a:xfrm>
            <a:off x="438875" y="5405055"/>
            <a:ext cx="1183915" cy="833174"/>
            <a:chOff x="2825708" y="3803918"/>
            <a:chExt cx="5590060" cy="2950238"/>
          </a:xfrm>
          <a:solidFill>
            <a:schemeClr val="bg1"/>
          </a:solidFill>
        </p:grpSpPr>
        <p:sp>
          <p:nvSpPr>
            <p:cNvPr id="9" name="Freeform 8"/>
            <p:cNvSpPr>
              <a:spLocks/>
            </p:cNvSpPr>
            <p:nvPr userDrawn="1"/>
          </p:nvSpPr>
          <p:spPr bwMode="auto">
            <a:xfrm flipH="1">
              <a:off x="2825708" y="3803918"/>
              <a:ext cx="3798668" cy="2644406"/>
            </a:xfrm>
            <a:custGeom>
              <a:avLst/>
              <a:gdLst>
                <a:gd name="connsiteX0" fmla="*/ 2056832 w 3798668"/>
                <a:gd name="connsiteY0" fmla="*/ 0 h 2644406"/>
                <a:gd name="connsiteX1" fmla="*/ 1120184 w 3798668"/>
                <a:gd name="connsiteY1" fmla="*/ 492747 h 2644406"/>
                <a:gd name="connsiteX2" fmla="*/ 824401 w 3798668"/>
                <a:gd name="connsiteY2" fmla="*/ 410622 h 2644406"/>
                <a:gd name="connsiteX3" fmla="*/ 462888 w 3798668"/>
                <a:gd name="connsiteY3" fmla="*/ 525596 h 2644406"/>
                <a:gd name="connsiteX4" fmla="*/ 183537 w 3798668"/>
                <a:gd name="connsiteY4" fmla="*/ 1034768 h 2644406"/>
                <a:gd name="connsiteX5" fmla="*/ 15361 w 3798668"/>
                <a:gd name="connsiteY5" fmla="*/ 1177972 h 2644406"/>
                <a:gd name="connsiteX6" fmla="*/ 7490 w 3798668"/>
                <a:gd name="connsiteY6" fmla="*/ 1187499 h 2644406"/>
                <a:gd name="connsiteX7" fmla="*/ 6772 w 3798668"/>
                <a:gd name="connsiteY7" fmla="*/ 1235951 h 2644406"/>
                <a:gd name="connsiteX8" fmla="*/ 0 w 3798668"/>
                <a:gd name="connsiteY8" fmla="*/ 1650660 h 2644406"/>
                <a:gd name="connsiteX9" fmla="*/ 132557 w 3798668"/>
                <a:gd name="connsiteY9" fmla="*/ 1653042 h 2644406"/>
                <a:gd name="connsiteX10" fmla="*/ 132557 w 3798668"/>
                <a:gd name="connsiteY10" fmla="*/ 2095954 h 2644406"/>
                <a:gd name="connsiteX11" fmla="*/ 310357 w 3798668"/>
                <a:gd name="connsiteY11" fmla="*/ 2095954 h 2644406"/>
                <a:gd name="connsiteX12" fmla="*/ 310357 w 3798668"/>
                <a:gd name="connsiteY12" fmla="*/ 2251529 h 2644406"/>
                <a:gd name="connsiteX13" fmla="*/ 767557 w 3798668"/>
                <a:gd name="connsiteY13" fmla="*/ 2251529 h 2644406"/>
                <a:gd name="connsiteX14" fmla="*/ 767557 w 3798668"/>
                <a:gd name="connsiteY14" fmla="*/ 2644406 h 2644406"/>
                <a:gd name="connsiteX15" fmla="*/ 825364 w 3798668"/>
                <a:gd name="connsiteY15" fmla="*/ 2644406 h 2644406"/>
                <a:gd name="connsiteX16" fmla="*/ 2549804 w 3798668"/>
                <a:gd name="connsiteY16" fmla="*/ 2644406 h 2644406"/>
                <a:gd name="connsiteX17" fmla="*/ 2582669 w 3798668"/>
                <a:gd name="connsiteY17" fmla="*/ 2644406 h 2644406"/>
                <a:gd name="connsiteX18" fmla="*/ 2631967 w 3798668"/>
                <a:gd name="connsiteY18" fmla="*/ 2644406 h 2644406"/>
                <a:gd name="connsiteX19" fmla="*/ 2763426 w 3798668"/>
                <a:gd name="connsiteY19" fmla="*/ 2644406 h 2644406"/>
                <a:gd name="connsiteX20" fmla="*/ 3059209 w 3798668"/>
                <a:gd name="connsiteY20" fmla="*/ 2644406 h 2644406"/>
                <a:gd name="connsiteX21" fmla="*/ 3798668 w 3798668"/>
                <a:gd name="connsiteY21" fmla="*/ 1905286 h 2644406"/>
                <a:gd name="connsiteX22" fmla="*/ 3157804 w 3798668"/>
                <a:gd name="connsiteY22" fmla="*/ 1166167 h 2644406"/>
                <a:gd name="connsiteX23" fmla="*/ 3157804 w 3798668"/>
                <a:gd name="connsiteY23" fmla="*/ 1100467 h 2644406"/>
                <a:gd name="connsiteX24" fmla="*/ 2056832 w 3798668"/>
                <a:gd name="connsiteY24" fmla="*/ 0 h 2644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798668" h="2644406">
                  <a:moveTo>
                    <a:pt x="2056832" y="0"/>
                  </a:moveTo>
                  <a:cubicBezTo>
                    <a:pt x="1662454" y="0"/>
                    <a:pt x="1333806" y="197099"/>
                    <a:pt x="1120184" y="492747"/>
                  </a:cubicBezTo>
                  <a:cubicBezTo>
                    <a:pt x="1038022" y="443472"/>
                    <a:pt x="939428" y="410622"/>
                    <a:pt x="824401" y="410622"/>
                  </a:cubicBezTo>
                  <a:cubicBezTo>
                    <a:pt x="692941" y="410622"/>
                    <a:pt x="561482" y="459897"/>
                    <a:pt x="462888" y="525596"/>
                  </a:cubicBezTo>
                  <a:cubicBezTo>
                    <a:pt x="298563" y="640571"/>
                    <a:pt x="183537" y="821244"/>
                    <a:pt x="183537" y="1034768"/>
                  </a:cubicBezTo>
                  <a:cubicBezTo>
                    <a:pt x="121915" y="1075830"/>
                    <a:pt x="65429" y="1124078"/>
                    <a:pt x="15361" y="1177972"/>
                  </a:cubicBezTo>
                  <a:lnTo>
                    <a:pt x="7490" y="1187499"/>
                  </a:lnTo>
                  <a:lnTo>
                    <a:pt x="6772" y="1235951"/>
                  </a:lnTo>
                  <a:cubicBezTo>
                    <a:pt x="4515" y="1374188"/>
                    <a:pt x="1588" y="1484965"/>
                    <a:pt x="0" y="1650660"/>
                  </a:cubicBezTo>
                  <a:lnTo>
                    <a:pt x="132557" y="1653042"/>
                  </a:lnTo>
                  <a:lnTo>
                    <a:pt x="132557" y="2095954"/>
                  </a:lnTo>
                  <a:lnTo>
                    <a:pt x="310357" y="2095954"/>
                  </a:lnTo>
                  <a:lnTo>
                    <a:pt x="310357" y="2251529"/>
                  </a:lnTo>
                  <a:lnTo>
                    <a:pt x="767557" y="2251529"/>
                  </a:lnTo>
                  <a:lnTo>
                    <a:pt x="767557" y="2644406"/>
                  </a:lnTo>
                  <a:lnTo>
                    <a:pt x="825364" y="2644406"/>
                  </a:lnTo>
                  <a:cubicBezTo>
                    <a:pt x="1270194" y="2644406"/>
                    <a:pt x="2133859" y="2644406"/>
                    <a:pt x="2549804" y="2644406"/>
                  </a:cubicBezTo>
                  <a:cubicBezTo>
                    <a:pt x="2566237" y="2644406"/>
                    <a:pt x="2582669" y="2644406"/>
                    <a:pt x="2582669" y="2644406"/>
                  </a:cubicBezTo>
                  <a:cubicBezTo>
                    <a:pt x="2631967" y="2644406"/>
                    <a:pt x="2631967" y="2644406"/>
                    <a:pt x="2631967" y="2644406"/>
                  </a:cubicBezTo>
                  <a:cubicBezTo>
                    <a:pt x="2664831" y="2644406"/>
                    <a:pt x="2730561" y="2644406"/>
                    <a:pt x="2763426" y="2644406"/>
                  </a:cubicBezTo>
                  <a:cubicBezTo>
                    <a:pt x="3059209" y="2644406"/>
                    <a:pt x="3059209" y="2644406"/>
                    <a:pt x="3059209" y="2644406"/>
                  </a:cubicBezTo>
                  <a:cubicBezTo>
                    <a:pt x="3470020" y="2644406"/>
                    <a:pt x="3798668" y="2299484"/>
                    <a:pt x="3798668" y="1905286"/>
                  </a:cubicBezTo>
                  <a:cubicBezTo>
                    <a:pt x="3798668" y="1527514"/>
                    <a:pt x="3519317" y="1215441"/>
                    <a:pt x="3157804" y="1166167"/>
                  </a:cubicBezTo>
                  <a:cubicBezTo>
                    <a:pt x="3157804" y="1149742"/>
                    <a:pt x="3157804" y="1116892"/>
                    <a:pt x="3157804" y="1100467"/>
                  </a:cubicBezTo>
                  <a:cubicBezTo>
                    <a:pt x="3157804" y="492747"/>
                    <a:pt x="2664831" y="0"/>
                    <a:pt x="2056832" y="0"/>
                  </a:cubicBezTo>
                  <a:close/>
                </a:path>
              </a:pathLst>
            </a:custGeom>
            <a:grpFill/>
            <a:ln>
              <a:noFill/>
            </a:ln>
          </p:spPr>
          <p:txBody>
            <a:bodyPr vert="horz" wrap="square" lIns="91440" tIns="45720" rIns="91440" bIns="45720" numCol="1" anchor="t" anchorCtr="0" compatLnSpc="1">
              <a:prstTxWarp prst="textNoShape">
                <a:avLst/>
              </a:prstTxWarp>
              <a:noAutofit/>
            </a:bodyPr>
            <a:lstStyle/>
            <a:p>
              <a:endParaRPr lang="en-US" sz="1350">
                <a:solidFill>
                  <a:srgbClr val="000000"/>
                </a:solidFill>
              </a:endParaRPr>
            </a:p>
          </p:txBody>
        </p:sp>
        <p:sp>
          <p:nvSpPr>
            <p:cNvPr id="11" name="Rectangle 21"/>
            <p:cNvSpPr/>
            <p:nvPr userDrawn="1"/>
          </p:nvSpPr>
          <p:spPr>
            <a:xfrm>
              <a:off x="5967818" y="4377490"/>
              <a:ext cx="2447950" cy="2376666"/>
            </a:xfrm>
            <a:custGeom>
              <a:avLst/>
              <a:gdLst>
                <a:gd name="connsiteX0" fmla="*/ 1308929 w 1538514"/>
                <a:gd name="connsiteY0" fmla="*/ 1112066 h 1493713"/>
                <a:gd name="connsiteX1" fmla="*/ 1538514 w 1538514"/>
                <a:gd name="connsiteY1" fmla="*/ 1112066 h 1493713"/>
                <a:gd name="connsiteX2" fmla="*/ 1538514 w 1538514"/>
                <a:gd name="connsiteY2" fmla="*/ 1493713 h 1493713"/>
                <a:gd name="connsiteX3" fmla="*/ 1308929 w 1538514"/>
                <a:gd name="connsiteY3" fmla="*/ 1493713 h 1493713"/>
                <a:gd name="connsiteX4" fmla="*/ 1308929 w 1538514"/>
                <a:gd name="connsiteY4" fmla="*/ 1112066 h 1493713"/>
                <a:gd name="connsiteX5" fmla="*/ 0 w 1538514"/>
                <a:gd name="connsiteY5" fmla="*/ 1112066 h 1493713"/>
                <a:gd name="connsiteX6" fmla="*/ 229585 w 1538514"/>
                <a:gd name="connsiteY6" fmla="*/ 1112066 h 1493713"/>
                <a:gd name="connsiteX7" fmla="*/ 229585 w 1538514"/>
                <a:gd name="connsiteY7" fmla="*/ 1493713 h 1493713"/>
                <a:gd name="connsiteX8" fmla="*/ 0 w 1538514"/>
                <a:gd name="connsiteY8" fmla="*/ 1493713 h 1493713"/>
                <a:gd name="connsiteX9" fmla="*/ 0 w 1538514"/>
                <a:gd name="connsiteY9" fmla="*/ 1112066 h 1493713"/>
                <a:gd name="connsiteX10" fmla="*/ 1107301 w 1538514"/>
                <a:gd name="connsiteY10" fmla="*/ 1054797 h 1493713"/>
                <a:gd name="connsiteX11" fmla="*/ 1107301 w 1538514"/>
                <a:gd name="connsiteY11" fmla="*/ 1292922 h 1493713"/>
                <a:gd name="connsiteX12" fmla="*/ 1190645 w 1538514"/>
                <a:gd name="connsiteY12" fmla="*/ 1292922 h 1493713"/>
                <a:gd name="connsiteX13" fmla="*/ 1190645 w 1538514"/>
                <a:gd name="connsiteY13" fmla="*/ 1054797 h 1493713"/>
                <a:gd name="connsiteX14" fmla="*/ 1107301 w 1538514"/>
                <a:gd name="connsiteY14" fmla="*/ 1054797 h 1493713"/>
                <a:gd name="connsiteX15" fmla="*/ 955414 w 1538514"/>
                <a:gd name="connsiteY15" fmla="*/ 1054797 h 1493713"/>
                <a:gd name="connsiteX16" fmla="*/ 955414 w 1538514"/>
                <a:gd name="connsiteY16" fmla="*/ 1292922 h 1493713"/>
                <a:gd name="connsiteX17" fmla="*/ 1038758 w 1538514"/>
                <a:gd name="connsiteY17" fmla="*/ 1292922 h 1493713"/>
                <a:gd name="connsiteX18" fmla="*/ 1038758 w 1538514"/>
                <a:gd name="connsiteY18" fmla="*/ 1054797 h 1493713"/>
                <a:gd name="connsiteX19" fmla="*/ 955414 w 1538514"/>
                <a:gd name="connsiteY19" fmla="*/ 1054797 h 1493713"/>
                <a:gd name="connsiteX20" fmla="*/ 803528 w 1538514"/>
                <a:gd name="connsiteY20" fmla="*/ 1054797 h 1493713"/>
                <a:gd name="connsiteX21" fmla="*/ 803528 w 1538514"/>
                <a:gd name="connsiteY21" fmla="*/ 1292922 h 1493713"/>
                <a:gd name="connsiteX22" fmla="*/ 886872 w 1538514"/>
                <a:gd name="connsiteY22" fmla="*/ 1292922 h 1493713"/>
                <a:gd name="connsiteX23" fmla="*/ 886872 w 1538514"/>
                <a:gd name="connsiteY23" fmla="*/ 1054797 h 1493713"/>
                <a:gd name="connsiteX24" fmla="*/ 803528 w 1538514"/>
                <a:gd name="connsiteY24" fmla="*/ 1054797 h 1493713"/>
                <a:gd name="connsiteX25" fmla="*/ 651642 w 1538514"/>
                <a:gd name="connsiteY25" fmla="*/ 1054797 h 1493713"/>
                <a:gd name="connsiteX26" fmla="*/ 651642 w 1538514"/>
                <a:gd name="connsiteY26" fmla="*/ 1292922 h 1493713"/>
                <a:gd name="connsiteX27" fmla="*/ 734986 w 1538514"/>
                <a:gd name="connsiteY27" fmla="*/ 1292922 h 1493713"/>
                <a:gd name="connsiteX28" fmla="*/ 734986 w 1538514"/>
                <a:gd name="connsiteY28" fmla="*/ 1054797 h 1493713"/>
                <a:gd name="connsiteX29" fmla="*/ 651642 w 1538514"/>
                <a:gd name="connsiteY29" fmla="*/ 1054797 h 1493713"/>
                <a:gd name="connsiteX30" fmla="*/ 499756 w 1538514"/>
                <a:gd name="connsiteY30" fmla="*/ 1054797 h 1493713"/>
                <a:gd name="connsiteX31" fmla="*/ 499756 w 1538514"/>
                <a:gd name="connsiteY31" fmla="*/ 1292922 h 1493713"/>
                <a:gd name="connsiteX32" fmla="*/ 583100 w 1538514"/>
                <a:gd name="connsiteY32" fmla="*/ 1292922 h 1493713"/>
                <a:gd name="connsiteX33" fmla="*/ 583100 w 1538514"/>
                <a:gd name="connsiteY33" fmla="*/ 1054797 h 1493713"/>
                <a:gd name="connsiteX34" fmla="*/ 499756 w 1538514"/>
                <a:gd name="connsiteY34" fmla="*/ 1054797 h 1493713"/>
                <a:gd name="connsiteX35" fmla="*/ 347870 w 1538514"/>
                <a:gd name="connsiteY35" fmla="*/ 1054797 h 1493713"/>
                <a:gd name="connsiteX36" fmla="*/ 347870 w 1538514"/>
                <a:gd name="connsiteY36" fmla="*/ 1292922 h 1493713"/>
                <a:gd name="connsiteX37" fmla="*/ 431214 w 1538514"/>
                <a:gd name="connsiteY37" fmla="*/ 1292922 h 1493713"/>
                <a:gd name="connsiteX38" fmla="*/ 431214 w 1538514"/>
                <a:gd name="connsiteY38" fmla="*/ 1054797 h 1493713"/>
                <a:gd name="connsiteX39" fmla="*/ 347870 w 1538514"/>
                <a:gd name="connsiteY39" fmla="*/ 1054797 h 1493713"/>
                <a:gd name="connsiteX40" fmla="*/ 766840 w 1538514"/>
                <a:gd name="connsiteY40" fmla="*/ 775661 h 1493713"/>
                <a:gd name="connsiteX41" fmla="*/ 1121732 w 1538514"/>
                <a:gd name="connsiteY41" fmla="*/ 992676 h 1493713"/>
                <a:gd name="connsiteX42" fmla="*/ 1166727 w 1538514"/>
                <a:gd name="connsiteY42" fmla="*/ 1019636 h 1493713"/>
                <a:gd name="connsiteX43" fmla="*/ 1250788 w 1538514"/>
                <a:gd name="connsiteY43" fmla="*/ 1019636 h 1493713"/>
                <a:gd name="connsiteX44" fmla="*/ 1250788 w 1538514"/>
                <a:gd name="connsiteY44" fmla="*/ 1493713 h 1493713"/>
                <a:gd name="connsiteX45" fmla="*/ 287726 w 1538514"/>
                <a:gd name="connsiteY45" fmla="*/ 1493713 h 1493713"/>
                <a:gd name="connsiteX46" fmla="*/ 287726 w 1538514"/>
                <a:gd name="connsiteY46" fmla="*/ 1019636 h 1493713"/>
                <a:gd name="connsiteX47" fmla="*/ 371787 w 1538514"/>
                <a:gd name="connsiteY47" fmla="*/ 1019636 h 1493713"/>
                <a:gd name="connsiteX48" fmla="*/ 424881 w 1538514"/>
                <a:gd name="connsiteY48" fmla="*/ 986773 h 1493713"/>
                <a:gd name="connsiteX49" fmla="*/ 424881 w 1538514"/>
                <a:gd name="connsiteY49" fmla="*/ 984767 h 1493713"/>
                <a:gd name="connsiteX50" fmla="*/ 766840 w 1538514"/>
                <a:gd name="connsiteY50" fmla="*/ 775661 h 1493713"/>
                <a:gd name="connsiteX51" fmla="*/ 754302 w 1538514"/>
                <a:gd name="connsiteY51" fmla="*/ 0 h 1493713"/>
                <a:gd name="connsiteX52" fmla="*/ 784212 w 1538514"/>
                <a:gd name="connsiteY52" fmla="*/ 0 h 1493713"/>
                <a:gd name="connsiteX53" fmla="*/ 800564 w 1538514"/>
                <a:gd name="connsiteY53" fmla="*/ 16352 h 1493713"/>
                <a:gd name="connsiteX54" fmla="*/ 800564 w 1538514"/>
                <a:gd name="connsiteY54" fmla="*/ 95334 h 1493713"/>
                <a:gd name="connsiteX55" fmla="*/ 836343 w 1538514"/>
                <a:gd name="connsiteY55" fmla="*/ 95334 h 1493713"/>
                <a:gd name="connsiteX56" fmla="*/ 836343 w 1538514"/>
                <a:gd name="connsiteY56" fmla="*/ 219073 h 1493713"/>
                <a:gd name="connsiteX57" fmla="*/ 1025376 w 1538514"/>
                <a:gd name="connsiteY57" fmla="*/ 445674 h 1493713"/>
                <a:gd name="connsiteX58" fmla="*/ 1042075 w 1538514"/>
                <a:gd name="connsiteY58" fmla="*/ 445674 h 1493713"/>
                <a:gd name="connsiteX59" fmla="*/ 1042075 w 1538514"/>
                <a:gd name="connsiteY59" fmla="*/ 564194 h 1493713"/>
                <a:gd name="connsiteX60" fmla="*/ 1071891 w 1538514"/>
                <a:gd name="connsiteY60" fmla="*/ 564194 h 1493713"/>
                <a:gd name="connsiteX61" fmla="*/ 1071891 w 1538514"/>
                <a:gd name="connsiteY61" fmla="*/ 752036 h 1493713"/>
                <a:gd name="connsiteX62" fmla="*/ 1113634 w 1538514"/>
                <a:gd name="connsiteY62" fmla="*/ 752036 h 1493713"/>
                <a:gd name="connsiteX63" fmla="*/ 1113634 w 1538514"/>
                <a:gd name="connsiteY63" fmla="*/ 909130 h 1493713"/>
                <a:gd name="connsiteX64" fmla="*/ 1018520 w 1538514"/>
                <a:gd name="connsiteY64" fmla="*/ 850969 h 1493713"/>
                <a:gd name="connsiteX65" fmla="*/ 1018520 w 1538514"/>
                <a:gd name="connsiteY65" fmla="*/ 640460 h 1493713"/>
                <a:gd name="connsiteX66" fmla="*/ 935176 w 1538514"/>
                <a:gd name="connsiteY66" fmla="*/ 640460 h 1493713"/>
                <a:gd name="connsiteX67" fmla="*/ 935176 w 1538514"/>
                <a:gd name="connsiteY67" fmla="*/ 800004 h 1493713"/>
                <a:gd name="connsiteX68" fmla="*/ 880127 w 1538514"/>
                <a:gd name="connsiteY68" fmla="*/ 766342 h 1493713"/>
                <a:gd name="connsiteX69" fmla="*/ 880127 w 1538514"/>
                <a:gd name="connsiteY69" fmla="*/ 640461 h 1493713"/>
                <a:gd name="connsiteX70" fmla="*/ 796783 w 1538514"/>
                <a:gd name="connsiteY70" fmla="*/ 640461 h 1493713"/>
                <a:gd name="connsiteX71" fmla="*/ 796783 w 1538514"/>
                <a:gd name="connsiteY71" fmla="*/ 715377 h 1493713"/>
                <a:gd name="connsiteX72" fmla="*/ 766840 w 1538514"/>
                <a:gd name="connsiteY72" fmla="*/ 697067 h 1493713"/>
                <a:gd name="connsiteX73" fmla="*/ 741733 w 1538514"/>
                <a:gd name="connsiteY73" fmla="*/ 712420 h 1493713"/>
                <a:gd name="connsiteX74" fmla="*/ 741733 w 1538514"/>
                <a:gd name="connsiteY74" fmla="*/ 640461 h 1493713"/>
                <a:gd name="connsiteX75" fmla="*/ 658389 w 1538514"/>
                <a:gd name="connsiteY75" fmla="*/ 640461 h 1493713"/>
                <a:gd name="connsiteX76" fmla="*/ 658389 w 1538514"/>
                <a:gd name="connsiteY76" fmla="*/ 763384 h 1493713"/>
                <a:gd name="connsiteX77" fmla="*/ 603339 w 1538514"/>
                <a:gd name="connsiteY77" fmla="*/ 797047 h 1493713"/>
                <a:gd name="connsiteX78" fmla="*/ 603339 w 1538514"/>
                <a:gd name="connsiteY78" fmla="*/ 640461 h 1493713"/>
                <a:gd name="connsiteX79" fmla="*/ 519995 w 1538514"/>
                <a:gd name="connsiteY79" fmla="*/ 640461 h 1493713"/>
                <a:gd name="connsiteX80" fmla="*/ 519995 w 1538514"/>
                <a:gd name="connsiteY80" fmla="*/ 848012 h 1493713"/>
                <a:gd name="connsiteX81" fmla="*/ 424881 w 1538514"/>
                <a:gd name="connsiteY81" fmla="*/ 906173 h 1493713"/>
                <a:gd name="connsiteX82" fmla="*/ 424881 w 1538514"/>
                <a:gd name="connsiteY82" fmla="*/ 752036 h 1493713"/>
                <a:gd name="connsiteX83" fmla="*/ 466623 w 1538514"/>
                <a:gd name="connsiteY83" fmla="*/ 752036 h 1493713"/>
                <a:gd name="connsiteX84" fmla="*/ 466623 w 1538514"/>
                <a:gd name="connsiteY84" fmla="*/ 564194 h 1493713"/>
                <a:gd name="connsiteX85" fmla="*/ 496439 w 1538514"/>
                <a:gd name="connsiteY85" fmla="*/ 564194 h 1493713"/>
                <a:gd name="connsiteX86" fmla="*/ 496439 w 1538514"/>
                <a:gd name="connsiteY86" fmla="*/ 445674 h 1493713"/>
                <a:gd name="connsiteX87" fmla="*/ 513138 w 1538514"/>
                <a:gd name="connsiteY87" fmla="*/ 445674 h 1493713"/>
                <a:gd name="connsiteX88" fmla="*/ 702171 w 1538514"/>
                <a:gd name="connsiteY88" fmla="*/ 219073 h 1493713"/>
                <a:gd name="connsiteX89" fmla="*/ 702171 w 1538514"/>
                <a:gd name="connsiteY89" fmla="*/ 95334 h 1493713"/>
                <a:gd name="connsiteX90" fmla="*/ 737950 w 1538514"/>
                <a:gd name="connsiteY90" fmla="*/ 95334 h 1493713"/>
                <a:gd name="connsiteX91" fmla="*/ 737950 w 1538514"/>
                <a:gd name="connsiteY91" fmla="*/ 16352 h 1493713"/>
                <a:gd name="connsiteX92" fmla="*/ 754302 w 1538514"/>
                <a:gd name="connsiteY92" fmla="*/ 0 h 1493713"/>
                <a:gd name="connsiteX0" fmla="*/ 1308929 w 1538514"/>
                <a:gd name="connsiteY0" fmla="*/ 1112066 h 1493713"/>
                <a:gd name="connsiteX1" fmla="*/ 1538514 w 1538514"/>
                <a:gd name="connsiteY1" fmla="*/ 1112066 h 1493713"/>
                <a:gd name="connsiteX2" fmla="*/ 1538514 w 1538514"/>
                <a:gd name="connsiteY2" fmla="*/ 1493713 h 1493713"/>
                <a:gd name="connsiteX3" fmla="*/ 1308929 w 1538514"/>
                <a:gd name="connsiteY3" fmla="*/ 1493713 h 1493713"/>
                <a:gd name="connsiteX4" fmla="*/ 1308929 w 1538514"/>
                <a:gd name="connsiteY4" fmla="*/ 1112066 h 1493713"/>
                <a:gd name="connsiteX5" fmla="*/ 0 w 1538514"/>
                <a:gd name="connsiteY5" fmla="*/ 1112066 h 1493713"/>
                <a:gd name="connsiteX6" fmla="*/ 229585 w 1538514"/>
                <a:gd name="connsiteY6" fmla="*/ 1112066 h 1493713"/>
                <a:gd name="connsiteX7" fmla="*/ 229585 w 1538514"/>
                <a:gd name="connsiteY7" fmla="*/ 1493713 h 1493713"/>
                <a:gd name="connsiteX8" fmla="*/ 0 w 1538514"/>
                <a:gd name="connsiteY8" fmla="*/ 1493713 h 1493713"/>
                <a:gd name="connsiteX9" fmla="*/ 0 w 1538514"/>
                <a:gd name="connsiteY9" fmla="*/ 1112066 h 1493713"/>
                <a:gd name="connsiteX10" fmla="*/ 1107301 w 1538514"/>
                <a:gd name="connsiteY10" fmla="*/ 1054797 h 1493713"/>
                <a:gd name="connsiteX11" fmla="*/ 1107301 w 1538514"/>
                <a:gd name="connsiteY11" fmla="*/ 1292922 h 1493713"/>
                <a:gd name="connsiteX12" fmla="*/ 1190645 w 1538514"/>
                <a:gd name="connsiteY12" fmla="*/ 1292922 h 1493713"/>
                <a:gd name="connsiteX13" fmla="*/ 1190645 w 1538514"/>
                <a:gd name="connsiteY13" fmla="*/ 1054797 h 1493713"/>
                <a:gd name="connsiteX14" fmla="*/ 1107301 w 1538514"/>
                <a:gd name="connsiteY14" fmla="*/ 1054797 h 1493713"/>
                <a:gd name="connsiteX15" fmla="*/ 955414 w 1538514"/>
                <a:gd name="connsiteY15" fmla="*/ 1054797 h 1493713"/>
                <a:gd name="connsiteX16" fmla="*/ 955414 w 1538514"/>
                <a:gd name="connsiteY16" fmla="*/ 1292922 h 1493713"/>
                <a:gd name="connsiteX17" fmla="*/ 1038758 w 1538514"/>
                <a:gd name="connsiteY17" fmla="*/ 1292922 h 1493713"/>
                <a:gd name="connsiteX18" fmla="*/ 1038758 w 1538514"/>
                <a:gd name="connsiteY18" fmla="*/ 1054797 h 1493713"/>
                <a:gd name="connsiteX19" fmla="*/ 955414 w 1538514"/>
                <a:gd name="connsiteY19" fmla="*/ 1054797 h 1493713"/>
                <a:gd name="connsiteX20" fmla="*/ 803528 w 1538514"/>
                <a:gd name="connsiteY20" fmla="*/ 1054797 h 1493713"/>
                <a:gd name="connsiteX21" fmla="*/ 803528 w 1538514"/>
                <a:gd name="connsiteY21" fmla="*/ 1292922 h 1493713"/>
                <a:gd name="connsiteX22" fmla="*/ 886872 w 1538514"/>
                <a:gd name="connsiteY22" fmla="*/ 1292922 h 1493713"/>
                <a:gd name="connsiteX23" fmla="*/ 886872 w 1538514"/>
                <a:gd name="connsiteY23" fmla="*/ 1054797 h 1493713"/>
                <a:gd name="connsiteX24" fmla="*/ 803528 w 1538514"/>
                <a:gd name="connsiteY24" fmla="*/ 1054797 h 1493713"/>
                <a:gd name="connsiteX25" fmla="*/ 651642 w 1538514"/>
                <a:gd name="connsiteY25" fmla="*/ 1054797 h 1493713"/>
                <a:gd name="connsiteX26" fmla="*/ 651642 w 1538514"/>
                <a:gd name="connsiteY26" fmla="*/ 1292922 h 1493713"/>
                <a:gd name="connsiteX27" fmla="*/ 734986 w 1538514"/>
                <a:gd name="connsiteY27" fmla="*/ 1292922 h 1493713"/>
                <a:gd name="connsiteX28" fmla="*/ 734986 w 1538514"/>
                <a:gd name="connsiteY28" fmla="*/ 1054797 h 1493713"/>
                <a:gd name="connsiteX29" fmla="*/ 651642 w 1538514"/>
                <a:gd name="connsiteY29" fmla="*/ 1054797 h 1493713"/>
                <a:gd name="connsiteX30" fmla="*/ 499756 w 1538514"/>
                <a:gd name="connsiteY30" fmla="*/ 1054797 h 1493713"/>
                <a:gd name="connsiteX31" fmla="*/ 499756 w 1538514"/>
                <a:gd name="connsiteY31" fmla="*/ 1292922 h 1493713"/>
                <a:gd name="connsiteX32" fmla="*/ 583100 w 1538514"/>
                <a:gd name="connsiteY32" fmla="*/ 1292922 h 1493713"/>
                <a:gd name="connsiteX33" fmla="*/ 583100 w 1538514"/>
                <a:gd name="connsiteY33" fmla="*/ 1054797 h 1493713"/>
                <a:gd name="connsiteX34" fmla="*/ 499756 w 1538514"/>
                <a:gd name="connsiteY34" fmla="*/ 1054797 h 1493713"/>
                <a:gd name="connsiteX35" fmla="*/ 347870 w 1538514"/>
                <a:gd name="connsiteY35" fmla="*/ 1054797 h 1493713"/>
                <a:gd name="connsiteX36" fmla="*/ 347870 w 1538514"/>
                <a:gd name="connsiteY36" fmla="*/ 1292922 h 1493713"/>
                <a:gd name="connsiteX37" fmla="*/ 431214 w 1538514"/>
                <a:gd name="connsiteY37" fmla="*/ 1292922 h 1493713"/>
                <a:gd name="connsiteX38" fmla="*/ 431214 w 1538514"/>
                <a:gd name="connsiteY38" fmla="*/ 1054797 h 1493713"/>
                <a:gd name="connsiteX39" fmla="*/ 347870 w 1538514"/>
                <a:gd name="connsiteY39" fmla="*/ 1054797 h 1493713"/>
                <a:gd name="connsiteX40" fmla="*/ 766840 w 1538514"/>
                <a:gd name="connsiteY40" fmla="*/ 775661 h 1493713"/>
                <a:gd name="connsiteX41" fmla="*/ 1121732 w 1538514"/>
                <a:gd name="connsiteY41" fmla="*/ 992676 h 1493713"/>
                <a:gd name="connsiteX42" fmla="*/ 1166727 w 1538514"/>
                <a:gd name="connsiteY42" fmla="*/ 1019636 h 1493713"/>
                <a:gd name="connsiteX43" fmla="*/ 1250788 w 1538514"/>
                <a:gd name="connsiteY43" fmla="*/ 1019636 h 1493713"/>
                <a:gd name="connsiteX44" fmla="*/ 1250788 w 1538514"/>
                <a:gd name="connsiteY44" fmla="*/ 1493713 h 1493713"/>
                <a:gd name="connsiteX45" fmla="*/ 287726 w 1538514"/>
                <a:gd name="connsiteY45" fmla="*/ 1493713 h 1493713"/>
                <a:gd name="connsiteX46" fmla="*/ 287726 w 1538514"/>
                <a:gd name="connsiteY46" fmla="*/ 1019636 h 1493713"/>
                <a:gd name="connsiteX47" fmla="*/ 371787 w 1538514"/>
                <a:gd name="connsiteY47" fmla="*/ 1019636 h 1493713"/>
                <a:gd name="connsiteX48" fmla="*/ 424881 w 1538514"/>
                <a:gd name="connsiteY48" fmla="*/ 986773 h 1493713"/>
                <a:gd name="connsiteX49" fmla="*/ 766840 w 1538514"/>
                <a:gd name="connsiteY49" fmla="*/ 775661 h 1493713"/>
                <a:gd name="connsiteX50" fmla="*/ 754302 w 1538514"/>
                <a:gd name="connsiteY50" fmla="*/ 0 h 1493713"/>
                <a:gd name="connsiteX51" fmla="*/ 784212 w 1538514"/>
                <a:gd name="connsiteY51" fmla="*/ 0 h 1493713"/>
                <a:gd name="connsiteX52" fmla="*/ 800564 w 1538514"/>
                <a:gd name="connsiteY52" fmla="*/ 16352 h 1493713"/>
                <a:gd name="connsiteX53" fmla="*/ 800564 w 1538514"/>
                <a:gd name="connsiteY53" fmla="*/ 95334 h 1493713"/>
                <a:gd name="connsiteX54" fmla="*/ 836343 w 1538514"/>
                <a:gd name="connsiteY54" fmla="*/ 95334 h 1493713"/>
                <a:gd name="connsiteX55" fmla="*/ 836343 w 1538514"/>
                <a:gd name="connsiteY55" fmla="*/ 219073 h 1493713"/>
                <a:gd name="connsiteX56" fmla="*/ 1025376 w 1538514"/>
                <a:gd name="connsiteY56" fmla="*/ 445674 h 1493713"/>
                <a:gd name="connsiteX57" fmla="*/ 1042075 w 1538514"/>
                <a:gd name="connsiteY57" fmla="*/ 445674 h 1493713"/>
                <a:gd name="connsiteX58" fmla="*/ 1042075 w 1538514"/>
                <a:gd name="connsiteY58" fmla="*/ 564194 h 1493713"/>
                <a:gd name="connsiteX59" fmla="*/ 1071891 w 1538514"/>
                <a:gd name="connsiteY59" fmla="*/ 564194 h 1493713"/>
                <a:gd name="connsiteX60" fmla="*/ 1071891 w 1538514"/>
                <a:gd name="connsiteY60" fmla="*/ 752036 h 1493713"/>
                <a:gd name="connsiteX61" fmla="*/ 1113634 w 1538514"/>
                <a:gd name="connsiteY61" fmla="*/ 752036 h 1493713"/>
                <a:gd name="connsiteX62" fmla="*/ 1113634 w 1538514"/>
                <a:gd name="connsiteY62" fmla="*/ 909130 h 1493713"/>
                <a:gd name="connsiteX63" fmla="*/ 1018520 w 1538514"/>
                <a:gd name="connsiteY63" fmla="*/ 850969 h 1493713"/>
                <a:gd name="connsiteX64" fmla="*/ 1018520 w 1538514"/>
                <a:gd name="connsiteY64" fmla="*/ 640460 h 1493713"/>
                <a:gd name="connsiteX65" fmla="*/ 935176 w 1538514"/>
                <a:gd name="connsiteY65" fmla="*/ 640460 h 1493713"/>
                <a:gd name="connsiteX66" fmla="*/ 935176 w 1538514"/>
                <a:gd name="connsiteY66" fmla="*/ 800004 h 1493713"/>
                <a:gd name="connsiteX67" fmla="*/ 880127 w 1538514"/>
                <a:gd name="connsiteY67" fmla="*/ 766342 h 1493713"/>
                <a:gd name="connsiteX68" fmla="*/ 880127 w 1538514"/>
                <a:gd name="connsiteY68" fmla="*/ 640461 h 1493713"/>
                <a:gd name="connsiteX69" fmla="*/ 796783 w 1538514"/>
                <a:gd name="connsiteY69" fmla="*/ 640461 h 1493713"/>
                <a:gd name="connsiteX70" fmla="*/ 796783 w 1538514"/>
                <a:gd name="connsiteY70" fmla="*/ 715377 h 1493713"/>
                <a:gd name="connsiteX71" fmla="*/ 766840 w 1538514"/>
                <a:gd name="connsiteY71" fmla="*/ 697067 h 1493713"/>
                <a:gd name="connsiteX72" fmla="*/ 741733 w 1538514"/>
                <a:gd name="connsiteY72" fmla="*/ 712420 h 1493713"/>
                <a:gd name="connsiteX73" fmla="*/ 741733 w 1538514"/>
                <a:gd name="connsiteY73" fmla="*/ 640461 h 1493713"/>
                <a:gd name="connsiteX74" fmla="*/ 658389 w 1538514"/>
                <a:gd name="connsiteY74" fmla="*/ 640461 h 1493713"/>
                <a:gd name="connsiteX75" fmla="*/ 658389 w 1538514"/>
                <a:gd name="connsiteY75" fmla="*/ 763384 h 1493713"/>
                <a:gd name="connsiteX76" fmla="*/ 603339 w 1538514"/>
                <a:gd name="connsiteY76" fmla="*/ 797047 h 1493713"/>
                <a:gd name="connsiteX77" fmla="*/ 603339 w 1538514"/>
                <a:gd name="connsiteY77" fmla="*/ 640461 h 1493713"/>
                <a:gd name="connsiteX78" fmla="*/ 519995 w 1538514"/>
                <a:gd name="connsiteY78" fmla="*/ 640461 h 1493713"/>
                <a:gd name="connsiteX79" fmla="*/ 519995 w 1538514"/>
                <a:gd name="connsiteY79" fmla="*/ 848012 h 1493713"/>
                <a:gd name="connsiteX80" fmla="*/ 424881 w 1538514"/>
                <a:gd name="connsiteY80" fmla="*/ 906173 h 1493713"/>
                <a:gd name="connsiteX81" fmla="*/ 424881 w 1538514"/>
                <a:gd name="connsiteY81" fmla="*/ 752036 h 1493713"/>
                <a:gd name="connsiteX82" fmla="*/ 466623 w 1538514"/>
                <a:gd name="connsiteY82" fmla="*/ 752036 h 1493713"/>
                <a:gd name="connsiteX83" fmla="*/ 466623 w 1538514"/>
                <a:gd name="connsiteY83" fmla="*/ 564194 h 1493713"/>
                <a:gd name="connsiteX84" fmla="*/ 496439 w 1538514"/>
                <a:gd name="connsiteY84" fmla="*/ 564194 h 1493713"/>
                <a:gd name="connsiteX85" fmla="*/ 496439 w 1538514"/>
                <a:gd name="connsiteY85" fmla="*/ 445674 h 1493713"/>
                <a:gd name="connsiteX86" fmla="*/ 513138 w 1538514"/>
                <a:gd name="connsiteY86" fmla="*/ 445674 h 1493713"/>
                <a:gd name="connsiteX87" fmla="*/ 702171 w 1538514"/>
                <a:gd name="connsiteY87" fmla="*/ 219073 h 1493713"/>
                <a:gd name="connsiteX88" fmla="*/ 702171 w 1538514"/>
                <a:gd name="connsiteY88" fmla="*/ 95334 h 1493713"/>
                <a:gd name="connsiteX89" fmla="*/ 737950 w 1538514"/>
                <a:gd name="connsiteY89" fmla="*/ 95334 h 1493713"/>
                <a:gd name="connsiteX90" fmla="*/ 737950 w 1538514"/>
                <a:gd name="connsiteY90" fmla="*/ 16352 h 1493713"/>
                <a:gd name="connsiteX91" fmla="*/ 754302 w 1538514"/>
                <a:gd name="connsiteY91" fmla="*/ 0 h 1493713"/>
                <a:gd name="connsiteX0" fmla="*/ 1308929 w 1538514"/>
                <a:gd name="connsiteY0" fmla="*/ 1112066 h 1493713"/>
                <a:gd name="connsiteX1" fmla="*/ 1538514 w 1538514"/>
                <a:gd name="connsiteY1" fmla="*/ 1112066 h 1493713"/>
                <a:gd name="connsiteX2" fmla="*/ 1538514 w 1538514"/>
                <a:gd name="connsiteY2" fmla="*/ 1493713 h 1493713"/>
                <a:gd name="connsiteX3" fmla="*/ 1308929 w 1538514"/>
                <a:gd name="connsiteY3" fmla="*/ 1493713 h 1493713"/>
                <a:gd name="connsiteX4" fmla="*/ 1308929 w 1538514"/>
                <a:gd name="connsiteY4" fmla="*/ 1112066 h 1493713"/>
                <a:gd name="connsiteX5" fmla="*/ 0 w 1538514"/>
                <a:gd name="connsiteY5" fmla="*/ 1112066 h 1493713"/>
                <a:gd name="connsiteX6" fmla="*/ 229585 w 1538514"/>
                <a:gd name="connsiteY6" fmla="*/ 1112066 h 1493713"/>
                <a:gd name="connsiteX7" fmla="*/ 229585 w 1538514"/>
                <a:gd name="connsiteY7" fmla="*/ 1493713 h 1493713"/>
                <a:gd name="connsiteX8" fmla="*/ 0 w 1538514"/>
                <a:gd name="connsiteY8" fmla="*/ 1493713 h 1493713"/>
                <a:gd name="connsiteX9" fmla="*/ 0 w 1538514"/>
                <a:gd name="connsiteY9" fmla="*/ 1112066 h 1493713"/>
                <a:gd name="connsiteX10" fmla="*/ 1107301 w 1538514"/>
                <a:gd name="connsiteY10" fmla="*/ 1054797 h 1493713"/>
                <a:gd name="connsiteX11" fmla="*/ 1107301 w 1538514"/>
                <a:gd name="connsiteY11" fmla="*/ 1292922 h 1493713"/>
                <a:gd name="connsiteX12" fmla="*/ 1190645 w 1538514"/>
                <a:gd name="connsiteY12" fmla="*/ 1292922 h 1493713"/>
                <a:gd name="connsiteX13" fmla="*/ 1190645 w 1538514"/>
                <a:gd name="connsiteY13" fmla="*/ 1054797 h 1493713"/>
                <a:gd name="connsiteX14" fmla="*/ 1107301 w 1538514"/>
                <a:gd name="connsiteY14" fmla="*/ 1054797 h 1493713"/>
                <a:gd name="connsiteX15" fmla="*/ 955414 w 1538514"/>
                <a:gd name="connsiteY15" fmla="*/ 1054797 h 1493713"/>
                <a:gd name="connsiteX16" fmla="*/ 955414 w 1538514"/>
                <a:gd name="connsiteY16" fmla="*/ 1292922 h 1493713"/>
                <a:gd name="connsiteX17" fmla="*/ 1038758 w 1538514"/>
                <a:gd name="connsiteY17" fmla="*/ 1292922 h 1493713"/>
                <a:gd name="connsiteX18" fmla="*/ 1038758 w 1538514"/>
                <a:gd name="connsiteY18" fmla="*/ 1054797 h 1493713"/>
                <a:gd name="connsiteX19" fmla="*/ 955414 w 1538514"/>
                <a:gd name="connsiteY19" fmla="*/ 1054797 h 1493713"/>
                <a:gd name="connsiteX20" fmla="*/ 803528 w 1538514"/>
                <a:gd name="connsiteY20" fmla="*/ 1054797 h 1493713"/>
                <a:gd name="connsiteX21" fmla="*/ 803528 w 1538514"/>
                <a:gd name="connsiteY21" fmla="*/ 1292922 h 1493713"/>
                <a:gd name="connsiteX22" fmla="*/ 886872 w 1538514"/>
                <a:gd name="connsiteY22" fmla="*/ 1292922 h 1493713"/>
                <a:gd name="connsiteX23" fmla="*/ 886872 w 1538514"/>
                <a:gd name="connsiteY23" fmla="*/ 1054797 h 1493713"/>
                <a:gd name="connsiteX24" fmla="*/ 803528 w 1538514"/>
                <a:gd name="connsiteY24" fmla="*/ 1054797 h 1493713"/>
                <a:gd name="connsiteX25" fmla="*/ 651642 w 1538514"/>
                <a:gd name="connsiteY25" fmla="*/ 1054797 h 1493713"/>
                <a:gd name="connsiteX26" fmla="*/ 651642 w 1538514"/>
                <a:gd name="connsiteY26" fmla="*/ 1292922 h 1493713"/>
                <a:gd name="connsiteX27" fmla="*/ 734986 w 1538514"/>
                <a:gd name="connsiteY27" fmla="*/ 1292922 h 1493713"/>
                <a:gd name="connsiteX28" fmla="*/ 734986 w 1538514"/>
                <a:gd name="connsiteY28" fmla="*/ 1054797 h 1493713"/>
                <a:gd name="connsiteX29" fmla="*/ 651642 w 1538514"/>
                <a:gd name="connsiteY29" fmla="*/ 1054797 h 1493713"/>
                <a:gd name="connsiteX30" fmla="*/ 499756 w 1538514"/>
                <a:gd name="connsiteY30" fmla="*/ 1054797 h 1493713"/>
                <a:gd name="connsiteX31" fmla="*/ 499756 w 1538514"/>
                <a:gd name="connsiteY31" fmla="*/ 1292922 h 1493713"/>
                <a:gd name="connsiteX32" fmla="*/ 583100 w 1538514"/>
                <a:gd name="connsiteY32" fmla="*/ 1292922 h 1493713"/>
                <a:gd name="connsiteX33" fmla="*/ 583100 w 1538514"/>
                <a:gd name="connsiteY33" fmla="*/ 1054797 h 1493713"/>
                <a:gd name="connsiteX34" fmla="*/ 499756 w 1538514"/>
                <a:gd name="connsiteY34" fmla="*/ 1054797 h 1493713"/>
                <a:gd name="connsiteX35" fmla="*/ 347870 w 1538514"/>
                <a:gd name="connsiteY35" fmla="*/ 1054797 h 1493713"/>
                <a:gd name="connsiteX36" fmla="*/ 347870 w 1538514"/>
                <a:gd name="connsiteY36" fmla="*/ 1292922 h 1493713"/>
                <a:gd name="connsiteX37" fmla="*/ 431214 w 1538514"/>
                <a:gd name="connsiteY37" fmla="*/ 1292922 h 1493713"/>
                <a:gd name="connsiteX38" fmla="*/ 431214 w 1538514"/>
                <a:gd name="connsiteY38" fmla="*/ 1054797 h 1493713"/>
                <a:gd name="connsiteX39" fmla="*/ 347870 w 1538514"/>
                <a:gd name="connsiteY39" fmla="*/ 1054797 h 1493713"/>
                <a:gd name="connsiteX40" fmla="*/ 766840 w 1538514"/>
                <a:gd name="connsiteY40" fmla="*/ 775661 h 1493713"/>
                <a:gd name="connsiteX41" fmla="*/ 1121732 w 1538514"/>
                <a:gd name="connsiteY41" fmla="*/ 992676 h 1493713"/>
                <a:gd name="connsiteX42" fmla="*/ 1166727 w 1538514"/>
                <a:gd name="connsiteY42" fmla="*/ 1019636 h 1493713"/>
                <a:gd name="connsiteX43" fmla="*/ 1250788 w 1538514"/>
                <a:gd name="connsiteY43" fmla="*/ 1019636 h 1493713"/>
                <a:gd name="connsiteX44" fmla="*/ 1250788 w 1538514"/>
                <a:gd name="connsiteY44" fmla="*/ 1493713 h 1493713"/>
                <a:gd name="connsiteX45" fmla="*/ 287726 w 1538514"/>
                <a:gd name="connsiteY45" fmla="*/ 1493713 h 1493713"/>
                <a:gd name="connsiteX46" fmla="*/ 287726 w 1538514"/>
                <a:gd name="connsiteY46" fmla="*/ 1019636 h 1493713"/>
                <a:gd name="connsiteX47" fmla="*/ 371787 w 1538514"/>
                <a:gd name="connsiteY47" fmla="*/ 1019636 h 1493713"/>
                <a:gd name="connsiteX48" fmla="*/ 766840 w 1538514"/>
                <a:gd name="connsiteY48" fmla="*/ 775661 h 1493713"/>
                <a:gd name="connsiteX49" fmla="*/ 754302 w 1538514"/>
                <a:gd name="connsiteY49" fmla="*/ 0 h 1493713"/>
                <a:gd name="connsiteX50" fmla="*/ 784212 w 1538514"/>
                <a:gd name="connsiteY50" fmla="*/ 0 h 1493713"/>
                <a:gd name="connsiteX51" fmla="*/ 800564 w 1538514"/>
                <a:gd name="connsiteY51" fmla="*/ 16352 h 1493713"/>
                <a:gd name="connsiteX52" fmla="*/ 800564 w 1538514"/>
                <a:gd name="connsiteY52" fmla="*/ 95334 h 1493713"/>
                <a:gd name="connsiteX53" fmla="*/ 836343 w 1538514"/>
                <a:gd name="connsiteY53" fmla="*/ 95334 h 1493713"/>
                <a:gd name="connsiteX54" fmla="*/ 836343 w 1538514"/>
                <a:gd name="connsiteY54" fmla="*/ 219073 h 1493713"/>
                <a:gd name="connsiteX55" fmla="*/ 1025376 w 1538514"/>
                <a:gd name="connsiteY55" fmla="*/ 445674 h 1493713"/>
                <a:gd name="connsiteX56" fmla="*/ 1042075 w 1538514"/>
                <a:gd name="connsiteY56" fmla="*/ 445674 h 1493713"/>
                <a:gd name="connsiteX57" fmla="*/ 1042075 w 1538514"/>
                <a:gd name="connsiteY57" fmla="*/ 564194 h 1493713"/>
                <a:gd name="connsiteX58" fmla="*/ 1071891 w 1538514"/>
                <a:gd name="connsiteY58" fmla="*/ 564194 h 1493713"/>
                <a:gd name="connsiteX59" fmla="*/ 1071891 w 1538514"/>
                <a:gd name="connsiteY59" fmla="*/ 752036 h 1493713"/>
                <a:gd name="connsiteX60" fmla="*/ 1113634 w 1538514"/>
                <a:gd name="connsiteY60" fmla="*/ 752036 h 1493713"/>
                <a:gd name="connsiteX61" fmla="*/ 1113634 w 1538514"/>
                <a:gd name="connsiteY61" fmla="*/ 909130 h 1493713"/>
                <a:gd name="connsiteX62" fmla="*/ 1018520 w 1538514"/>
                <a:gd name="connsiteY62" fmla="*/ 850969 h 1493713"/>
                <a:gd name="connsiteX63" fmla="*/ 1018520 w 1538514"/>
                <a:gd name="connsiteY63" fmla="*/ 640460 h 1493713"/>
                <a:gd name="connsiteX64" fmla="*/ 935176 w 1538514"/>
                <a:gd name="connsiteY64" fmla="*/ 640460 h 1493713"/>
                <a:gd name="connsiteX65" fmla="*/ 935176 w 1538514"/>
                <a:gd name="connsiteY65" fmla="*/ 800004 h 1493713"/>
                <a:gd name="connsiteX66" fmla="*/ 880127 w 1538514"/>
                <a:gd name="connsiteY66" fmla="*/ 766342 h 1493713"/>
                <a:gd name="connsiteX67" fmla="*/ 880127 w 1538514"/>
                <a:gd name="connsiteY67" fmla="*/ 640461 h 1493713"/>
                <a:gd name="connsiteX68" fmla="*/ 796783 w 1538514"/>
                <a:gd name="connsiteY68" fmla="*/ 640461 h 1493713"/>
                <a:gd name="connsiteX69" fmla="*/ 796783 w 1538514"/>
                <a:gd name="connsiteY69" fmla="*/ 715377 h 1493713"/>
                <a:gd name="connsiteX70" fmla="*/ 766840 w 1538514"/>
                <a:gd name="connsiteY70" fmla="*/ 697067 h 1493713"/>
                <a:gd name="connsiteX71" fmla="*/ 741733 w 1538514"/>
                <a:gd name="connsiteY71" fmla="*/ 712420 h 1493713"/>
                <a:gd name="connsiteX72" fmla="*/ 741733 w 1538514"/>
                <a:gd name="connsiteY72" fmla="*/ 640461 h 1493713"/>
                <a:gd name="connsiteX73" fmla="*/ 658389 w 1538514"/>
                <a:gd name="connsiteY73" fmla="*/ 640461 h 1493713"/>
                <a:gd name="connsiteX74" fmla="*/ 658389 w 1538514"/>
                <a:gd name="connsiteY74" fmla="*/ 763384 h 1493713"/>
                <a:gd name="connsiteX75" fmla="*/ 603339 w 1538514"/>
                <a:gd name="connsiteY75" fmla="*/ 797047 h 1493713"/>
                <a:gd name="connsiteX76" fmla="*/ 603339 w 1538514"/>
                <a:gd name="connsiteY76" fmla="*/ 640461 h 1493713"/>
                <a:gd name="connsiteX77" fmla="*/ 519995 w 1538514"/>
                <a:gd name="connsiteY77" fmla="*/ 640461 h 1493713"/>
                <a:gd name="connsiteX78" fmla="*/ 519995 w 1538514"/>
                <a:gd name="connsiteY78" fmla="*/ 848012 h 1493713"/>
                <a:gd name="connsiteX79" fmla="*/ 424881 w 1538514"/>
                <a:gd name="connsiteY79" fmla="*/ 906173 h 1493713"/>
                <a:gd name="connsiteX80" fmla="*/ 424881 w 1538514"/>
                <a:gd name="connsiteY80" fmla="*/ 752036 h 1493713"/>
                <a:gd name="connsiteX81" fmla="*/ 466623 w 1538514"/>
                <a:gd name="connsiteY81" fmla="*/ 752036 h 1493713"/>
                <a:gd name="connsiteX82" fmla="*/ 466623 w 1538514"/>
                <a:gd name="connsiteY82" fmla="*/ 564194 h 1493713"/>
                <a:gd name="connsiteX83" fmla="*/ 496439 w 1538514"/>
                <a:gd name="connsiteY83" fmla="*/ 564194 h 1493713"/>
                <a:gd name="connsiteX84" fmla="*/ 496439 w 1538514"/>
                <a:gd name="connsiteY84" fmla="*/ 445674 h 1493713"/>
                <a:gd name="connsiteX85" fmla="*/ 513138 w 1538514"/>
                <a:gd name="connsiteY85" fmla="*/ 445674 h 1493713"/>
                <a:gd name="connsiteX86" fmla="*/ 702171 w 1538514"/>
                <a:gd name="connsiteY86" fmla="*/ 219073 h 1493713"/>
                <a:gd name="connsiteX87" fmla="*/ 702171 w 1538514"/>
                <a:gd name="connsiteY87" fmla="*/ 95334 h 1493713"/>
                <a:gd name="connsiteX88" fmla="*/ 737950 w 1538514"/>
                <a:gd name="connsiteY88" fmla="*/ 95334 h 1493713"/>
                <a:gd name="connsiteX89" fmla="*/ 737950 w 1538514"/>
                <a:gd name="connsiteY89" fmla="*/ 16352 h 1493713"/>
                <a:gd name="connsiteX90" fmla="*/ 754302 w 1538514"/>
                <a:gd name="connsiteY90" fmla="*/ 0 h 1493713"/>
                <a:gd name="connsiteX0" fmla="*/ 1308929 w 1538514"/>
                <a:gd name="connsiteY0" fmla="*/ 1112066 h 1493713"/>
                <a:gd name="connsiteX1" fmla="*/ 1538514 w 1538514"/>
                <a:gd name="connsiteY1" fmla="*/ 1112066 h 1493713"/>
                <a:gd name="connsiteX2" fmla="*/ 1538514 w 1538514"/>
                <a:gd name="connsiteY2" fmla="*/ 1493713 h 1493713"/>
                <a:gd name="connsiteX3" fmla="*/ 1308929 w 1538514"/>
                <a:gd name="connsiteY3" fmla="*/ 1493713 h 1493713"/>
                <a:gd name="connsiteX4" fmla="*/ 1308929 w 1538514"/>
                <a:gd name="connsiteY4" fmla="*/ 1112066 h 1493713"/>
                <a:gd name="connsiteX5" fmla="*/ 0 w 1538514"/>
                <a:gd name="connsiteY5" fmla="*/ 1112066 h 1493713"/>
                <a:gd name="connsiteX6" fmla="*/ 229585 w 1538514"/>
                <a:gd name="connsiteY6" fmla="*/ 1112066 h 1493713"/>
                <a:gd name="connsiteX7" fmla="*/ 229585 w 1538514"/>
                <a:gd name="connsiteY7" fmla="*/ 1493713 h 1493713"/>
                <a:gd name="connsiteX8" fmla="*/ 0 w 1538514"/>
                <a:gd name="connsiteY8" fmla="*/ 1493713 h 1493713"/>
                <a:gd name="connsiteX9" fmla="*/ 0 w 1538514"/>
                <a:gd name="connsiteY9" fmla="*/ 1112066 h 1493713"/>
                <a:gd name="connsiteX10" fmla="*/ 1107301 w 1538514"/>
                <a:gd name="connsiteY10" fmla="*/ 1054797 h 1493713"/>
                <a:gd name="connsiteX11" fmla="*/ 1107301 w 1538514"/>
                <a:gd name="connsiteY11" fmla="*/ 1292922 h 1493713"/>
                <a:gd name="connsiteX12" fmla="*/ 1190645 w 1538514"/>
                <a:gd name="connsiteY12" fmla="*/ 1292922 h 1493713"/>
                <a:gd name="connsiteX13" fmla="*/ 1190645 w 1538514"/>
                <a:gd name="connsiteY13" fmla="*/ 1054797 h 1493713"/>
                <a:gd name="connsiteX14" fmla="*/ 1107301 w 1538514"/>
                <a:gd name="connsiteY14" fmla="*/ 1054797 h 1493713"/>
                <a:gd name="connsiteX15" fmla="*/ 955414 w 1538514"/>
                <a:gd name="connsiteY15" fmla="*/ 1054797 h 1493713"/>
                <a:gd name="connsiteX16" fmla="*/ 955414 w 1538514"/>
                <a:gd name="connsiteY16" fmla="*/ 1292922 h 1493713"/>
                <a:gd name="connsiteX17" fmla="*/ 1038758 w 1538514"/>
                <a:gd name="connsiteY17" fmla="*/ 1292922 h 1493713"/>
                <a:gd name="connsiteX18" fmla="*/ 1038758 w 1538514"/>
                <a:gd name="connsiteY18" fmla="*/ 1054797 h 1493713"/>
                <a:gd name="connsiteX19" fmla="*/ 955414 w 1538514"/>
                <a:gd name="connsiteY19" fmla="*/ 1054797 h 1493713"/>
                <a:gd name="connsiteX20" fmla="*/ 803528 w 1538514"/>
                <a:gd name="connsiteY20" fmla="*/ 1054797 h 1493713"/>
                <a:gd name="connsiteX21" fmla="*/ 803528 w 1538514"/>
                <a:gd name="connsiteY21" fmla="*/ 1292922 h 1493713"/>
                <a:gd name="connsiteX22" fmla="*/ 886872 w 1538514"/>
                <a:gd name="connsiteY22" fmla="*/ 1292922 h 1493713"/>
                <a:gd name="connsiteX23" fmla="*/ 886872 w 1538514"/>
                <a:gd name="connsiteY23" fmla="*/ 1054797 h 1493713"/>
                <a:gd name="connsiteX24" fmla="*/ 803528 w 1538514"/>
                <a:gd name="connsiteY24" fmla="*/ 1054797 h 1493713"/>
                <a:gd name="connsiteX25" fmla="*/ 651642 w 1538514"/>
                <a:gd name="connsiteY25" fmla="*/ 1054797 h 1493713"/>
                <a:gd name="connsiteX26" fmla="*/ 651642 w 1538514"/>
                <a:gd name="connsiteY26" fmla="*/ 1292922 h 1493713"/>
                <a:gd name="connsiteX27" fmla="*/ 734986 w 1538514"/>
                <a:gd name="connsiteY27" fmla="*/ 1292922 h 1493713"/>
                <a:gd name="connsiteX28" fmla="*/ 734986 w 1538514"/>
                <a:gd name="connsiteY28" fmla="*/ 1054797 h 1493713"/>
                <a:gd name="connsiteX29" fmla="*/ 651642 w 1538514"/>
                <a:gd name="connsiteY29" fmla="*/ 1054797 h 1493713"/>
                <a:gd name="connsiteX30" fmla="*/ 499756 w 1538514"/>
                <a:gd name="connsiteY30" fmla="*/ 1054797 h 1493713"/>
                <a:gd name="connsiteX31" fmla="*/ 499756 w 1538514"/>
                <a:gd name="connsiteY31" fmla="*/ 1292922 h 1493713"/>
                <a:gd name="connsiteX32" fmla="*/ 583100 w 1538514"/>
                <a:gd name="connsiteY32" fmla="*/ 1292922 h 1493713"/>
                <a:gd name="connsiteX33" fmla="*/ 583100 w 1538514"/>
                <a:gd name="connsiteY33" fmla="*/ 1054797 h 1493713"/>
                <a:gd name="connsiteX34" fmla="*/ 499756 w 1538514"/>
                <a:gd name="connsiteY34" fmla="*/ 1054797 h 1493713"/>
                <a:gd name="connsiteX35" fmla="*/ 347870 w 1538514"/>
                <a:gd name="connsiteY35" fmla="*/ 1054797 h 1493713"/>
                <a:gd name="connsiteX36" fmla="*/ 347870 w 1538514"/>
                <a:gd name="connsiteY36" fmla="*/ 1292922 h 1493713"/>
                <a:gd name="connsiteX37" fmla="*/ 431214 w 1538514"/>
                <a:gd name="connsiteY37" fmla="*/ 1292922 h 1493713"/>
                <a:gd name="connsiteX38" fmla="*/ 431214 w 1538514"/>
                <a:gd name="connsiteY38" fmla="*/ 1054797 h 1493713"/>
                <a:gd name="connsiteX39" fmla="*/ 347870 w 1538514"/>
                <a:gd name="connsiteY39" fmla="*/ 1054797 h 1493713"/>
                <a:gd name="connsiteX40" fmla="*/ 766840 w 1538514"/>
                <a:gd name="connsiteY40" fmla="*/ 775661 h 1493713"/>
                <a:gd name="connsiteX41" fmla="*/ 1166727 w 1538514"/>
                <a:gd name="connsiteY41" fmla="*/ 1019636 h 1493713"/>
                <a:gd name="connsiteX42" fmla="*/ 1250788 w 1538514"/>
                <a:gd name="connsiteY42" fmla="*/ 1019636 h 1493713"/>
                <a:gd name="connsiteX43" fmla="*/ 1250788 w 1538514"/>
                <a:gd name="connsiteY43" fmla="*/ 1493713 h 1493713"/>
                <a:gd name="connsiteX44" fmla="*/ 287726 w 1538514"/>
                <a:gd name="connsiteY44" fmla="*/ 1493713 h 1493713"/>
                <a:gd name="connsiteX45" fmla="*/ 287726 w 1538514"/>
                <a:gd name="connsiteY45" fmla="*/ 1019636 h 1493713"/>
                <a:gd name="connsiteX46" fmla="*/ 371787 w 1538514"/>
                <a:gd name="connsiteY46" fmla="*/ 1019636 h 1493713"/>
                <a:gd name="connsiteX47" fmla="*/ 766840 w 1538514"/>
                <a:gd name="connsiteY47" fmla="*/ 775661 h 1493713"/>
                <a:gd name="connsiteX48" fmla="*/ 754302 w 1538514"/>
                <a:gd name="connsiteY48" fmla="*/ 0 h 1493713"/>
                <a:gd name="connsiteX49" fmla="*/ 784212 w 1538514"/>
                <a:gd name="connsiteY49" fmla="*/ 0 h 1493713"/>
                <a:gd name="connsiteX50" fmla="*/ 800564 w 1538514"/>
                <a:gd name="connsiteY50" fmla="*/ 16352 h 1493713"/>
                <a:gd name="connsiteX51" fmla="*/ 800564 w 1538514"/>
                <a:gd name="connsiteY51" fmla="*/ 95334 h 1493713"/>
                <a:gd name="connsiteX52" fmla="*/ 836343 w 1538514"/>
                <a:gd name="connsiteY52" fmla="*/ 95334 h 1493713"/>
                <a:gd name="connsiteX53" fmla="*/ 836343 w 1538514"/>
                <a:gd name="connsiteY53" fmla="*/ 219073 h 1493713"/>
                <a:gd name="connsiteX54" fmla="*/ 1025376 w 1538514"/>
                <a:gd name="connsiteY54" fmla="*/ 445674 h 1493713"/>
                <a:gd name="connsiteX55" fmla="*/ 1042075 w 1538514"/>
                <a:gd name="connsiteY55" fmla="*/ 445674 h 1493713"/>
                <a:gd name="connsiteX56" fmla="*/ 1042075 w 1538514"/>
                <a:gd name="connsiteY56" fmla="*/ 564194 h 1493713"/>
                <a:gd name="connsiteX57" fmla="*/ 1071891 w 1538514"/>
                <a:gd name="connsiteY57" fmla="*/ 564194 h 1493713"/>
                <a:gd name="connsiteX58" fmla="*/ 1071891 w 1538514"/>
                <a:gd name="connsiteY58" fmla="*/ 752036 h 1493713"/>
                <a:gd name="connsiteX59" fmla="*/ 1113634 w 1538514"/>
                <a:gd name="connsiteY59" fmla="*/ 752036 h 1493713"/>
                <a:gd name="connsiteX60" fmla="*/ 1113634 w 1538514"/>
                <a:gd name="connsiteY60" fmla="*/ 909130 h 1493713"/>
                <a:gd name="connsiteX61" fmla="*/ 1018520 w 1538514"/>
                <a:gd name="connsiteY61" fmla="*/ 850969 h 1493713"/>
                <a:gd name="connsiteX62" fmla="*/ 1018520 w 1538514"/>
                <a:gd name="connsiteY62" fmla="*/ 640460 h 1493713"/>
                <a:gd name="connsiteX63" fmla="*/ 935176 w 1538514"/>
                <a:gd name="connsiteY63" fmla="*/ 640460 h 1493713"/>
                <a:gd name="connsiteX64" fmla="*/ 935176 w 1538514"/>
                <a:gd name="connsiteY64" fmla="*/ 800004 h 1493713"/>
                <a:gd name="connsiteX65" fmla="*/ 880127 w 1538514"/>
                <a:gd name="connsiteY65" fmla="*/ 766342 h 1493713"/>
                <a:gd name="connsiteX66" fmla="*/ 880127 w 1538514"/>
                <a:gd name="connsiteY66" fmla="*/ 640461 h 1493713"/>
                <a:gd name="connsiteX67" fmla="*/ 796783 w 1538514"/>
                <a:gd name="connsiteY67" fmla="*/ 640461 h 1493713"/>
                <a:gd name="connsiteX68" fmla="*/ 796783 w 1538514"/>
                <a:gd name="connsiteY68" fmla="*/ 715377 h 1493713"/>
                <a:gd name="connsiteX69" fmla="*/ 766840 w 1538514"/>
                <a:gd name="connsiteY69" fmla="*/ 697067 h 1493713"/>
                <a:gd name="connsiteX70" fmla="*/ 741733 w 1538514"/>
                <a:gd name="connsiteY70" fmla="*/ 712420 h 1493713"/>
                <a:gd name="connsiteX71" fmla="*/ 741733 w 1538514"/>
                <a:gd name="connsiteY71" fmla="*/ 640461 h 1493713"/>
                <a:gd name="connsiteX72" fmla="*/ 658389 w 1538514"/>
                <a:gd name="connsiteY72" fmla="*/ 640461 h 1493713"/>
                <a:gd name="connsiteX73" fmla="*/ 658389 w 1538514"/>
                <a:gd name="connsiteY73" fmla="*/ 763384 h 1493713"/>
                <a:gd name="connsiteX74" fmla="*/ 603339 w 1538514"/>
                <a:gd name="connsiteY74" fmla="*/ 797047 h 1493713"/>
                <a:gd name="connsiteX75" fmla="*/ 603339 w 1538514"/>
                <a:gd name="connsiteY75" fmla="*/ 640461 h 1493713"/>
                <a:gd name="connsiteX76" fmla="*/ 519995 w 1538514"/>
                <a:gd name="connsiteY76" fmla="*/ 640461 h 1493713"/>
                <a:gd name="connsiteX77" fmla="*/ 519995 w 1538514"/>
                <a:gd name="connsiteY77" fmla="*/ 848012 h 1493713"/>
                <a:gd name="connsiteX78" fmla="*/ 424881 w 1538514"/>
                <a:gd name="connsiteY78" fmla="*/ 906173 h 1493713"/>
                <a:gd name="connsiteX79" fmla="*/ 424881 w 1538514"/>
                <a:gd name="connsiteY79" fmla="*/ 752036 h 1493713"/>
                <a:gd name="connsiteX80" fmla="*/ 466623 w 1538514"/>
                <a:gd name="connsiteY80" fmla="*/ 752036 h 1493713"/>
                <a:gd name="connsiteX81" fmla="*/ 466623 w 1538514"/>
                <a:gd name="connsiteY81" fmla="*/ 564194 h 1493713"/>
                <a:gd name="connsiteX82" fmla="*/ 496439 w 1538514"/>
                <a:gd name="connsiteY82" fmla="*/ 564194 h 1493713"/>
                <a:gd name="connsiteX83" fmla="*/ 496439 w 1538514"/>
                <a:gd name="connsiteY83" fmla="*/ 445674 h 1493713"/>
                <a:gd name="connsiteX84" fmla="*/ 513138 w 1538514"/>
                <a:gd name="connsiteY84" fmla="*/ 445674 h 1493713"/>
                <a:gd name="connsiteX85" fmla="*/ 702171 w 1538514"/>
                <a:gd name="connsiteY85" fmla="*/ 219073 h 1493713"/>
                <a:gd name="connsiteX86" fmla="*/ 702171 w 1538514"/>
                <a:gd name="connsiteY86" fmla="*/ 95334 h 1493713"/>
                <a:gd name="connsiteX87" fmla="*/ 737950 w 1538514"/>
                <a:gd name="connsiteY87" fmla="*/ 95334 h 1493713"/>
                <a:gd name="connsiteX88" fmla="*/ 737950 w 1538514"/>
                <a:gd name="connsiteY88" fmla="*/ 16352 h 1493713"/>
                <a:gd name="connsiteX89" fmla="*/ 754302 w 1538514"/>
                <a:gd name="connsiteY89" fmla="*/ 0 h 1493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1538514" h="1493713">
                  <a:moveTo>
                    <a:pt x="1308929" y="1112066"/>
                  </a:moveTo>
                  <a:lnTo>
                    <a:pt x="1538514" y="1112066"/>
                  </a:lnTo>
                  <a:lnTo>
                    <a:pt x="1538514" y="1493713"/>
                  </a:lnTo>
                  <a:lnTo>
                    <a:pt x="1308929" y="1493713"/>
                  </a:lnTo>
                  <a:lnTo>
                    <a:pt x="1308929" y="1112066"/>
                  </a:lnTo>
                  <a:close/>
                  <a:moveTo>
                    <a:pt x="0" y="1112066"/>
                  </a:moveTo>
                  <a:lnTo>
                    <a:pt x="229585" y="1112066"/>
                  </a:lnTo>
                  <a:lnTo>
                    <a:pt x="229585" y="1493713"/>
                  </a:lnTo>
                  <a:lnTo>
                    <a:pt x="0" y="1493713"/>
                  </a:lnTo>
                  <a:lnTo>
                    <a:pt x="0" y="1112066"/>
                  </a:lnTo>
                  <a:close/>
                  <a:moveTo>
                    <a:pt x="1107301" y="1054797"/>
                  </a:moveTo>
                  <a:lnTo>
                    <a:pt x="1107301" y="1292922"/>
                  </a:lnTo>
                  <a:lnTo>
                    <a:pt x="1190645" y="1292922"/>
                  </a:lnTo>
                  <a:lnTo>
                    <a:pt x="1190645" y="1054797"/>
                  </a:lnTo>
                  <a:lnTo>
                    <a:pt x="1107301" y="1054797"/>
                  </a:lnTo>
                  <a:close/>
                  <a:moveTo>
                    <a:pt x="955414" y="1054797"/>
                  </a:moveTo>
                  <a:lnTo>
                    <a:pt x="955414" y="1292922"/>
                  </a:lnTo>
                  <a:lnTo>
                    <a:pt x="1038758" y="1292922"/>
                  </a:lnTo>
                  <a:lnTo>
                    <a:pt x="1038758" y="1054797"/>
                  </a:lnTo>
                  <a:lnTo>
                    <a:pt x="955414" y="1054797"/>
                  </a:lnTo>
                  <a:close/>
                  <a:moveTo>
                    <a:pt x="803528" y="1054797"/>
                  </a:moveTo>
                  <a:lnTo>
                    <a:pt x="803528" y="1292922"/>
                  </a:lnTo>
                  <a:lnTo>
                    <a:pt x="886872" y="1292922"/>
                  </a:lnTo>
                  <a:lnTo>
                    <a:pt x="886872" y="1054797"/>
                  </a:lnTo>
                  <a:lnTo>
                    <a:pt x="803528" y="1054797"/>
                  </a:lnTo>
                  <a:close/>
                  <a:moveTo>
                    <a:pt x="651642" y="1054797"/>
                  </a:moveTo>
                  <a:lnTo>
                    <a:pt x="651642" y="1292922"/>
                  </a:lnTo>
                  <a:lnTo>
                    <a:pt x="734986" y="1292922"/>
                  </a:lnTo>
                  <a:lnTo>
                    <a:pt x="734986" y="1054797"/>
                  </a:lnTo>
                  <a:lnTo>
                    <a:pt x="651642" y="1054797"/>
                  </a:lnTo>
                  <a:close/>
                  <a:moveTo>
                    <a:pt x="499756" y="1054797"/>
                  </a:moveTo>
                  <a:lnTo>
                    <a:pt x="499756" y="1292922"/>
                  </a:lnTo>
                  <a:lnTo>
                    <a:pt x="583100" y="1292922"/>
                  </a:lnTo>
                  <a:lnTo>
                    <a:pt x="583100" y="1054797"/>
                  </a:lnTo>
                  <a:lnTo>
                    <a:pt x="499756" y="1054797"/>
                  </a:lnTo>
                  <a:close/>
                  <a:moveTo>
                    <a:pt x="347870" y="1054797"/>
                  </a:moveTo>
                  <a:lnTo>
                    <a:pt x="347870" y="1292922"/>
                  </a:lnTo>
                  <a:lnTo>
                    <a:pt x="431214" y="1292922"/>
                  </a:lnTo>
                  <a:lnTo>
                    <a:pt x="431214" y="1054797"/>
                  </a:lnTo>
                  <a:lnTo>
                    <a:pt x="347870" y="1054797"/>
                  </a:lnTo>
                  <a:close/>
                  <a:moveTo>
                    <a:pt x="766840" y="775661"/>
                  </a:moveTo>
                  <a:lnTo>
                    <a:pt x="1166727" y="1019636"/>
                  </a:lnTo>
                  <a:lnTo>
                    <a:pt x="1250788" y="1019636"/>
                  </a:lnTo>
                  <a:lnTo>
                    <a:pt x="1250788" y="1493713"/>
                  </a:lnTo>
                  <a:lnTo>
                    <a:pt x="287726" y="1493713"/>
                  </a:lnTo>
                  <a:lnTo>
                    <a:pt x="287726" y="1019636"/>
                  </a:lnTo>
                  <a:lnTo>
                    <a:pt x="371787" y="1019636"/>
                  </a:lnTo>
                  <a:lnTo>
                    <a:pt x="766840" y="775661"/>
                  </a:lnTo>
                  <a:close/>
                  <a:moveTo>
                    <a:pt x="754302" y="0"/>
                  </a:moveTo>
                  <a:lnTo>
                    <a:pt x="784212" y="0"/>
                  </a:lnTo>
                  <a:cubicBezTo>
                    <a:pt x="793243" y="0"/>
                    <a:pt x="800564" y="7321"/>
                    <a:pt x="800564" y="16352"/>
                  </a:cubicBezTo>
                  <a:lnTo>
                    <a:pt x="800564" y="95334"/>
                  </a:lnTo>
                  <a:lnTo>
                    <a:pt x="836343" y="95334"/>
                  </a:lnTo>
                  <a:lnTo>
                    <a:pt x="836343" y="219073"/>
                  </a:lnTo>
                  <a:cubicBezTo>
                    <a:pt x="943289" y="239580"/>
                    <a:pt x="1024217" y="333044"/>
                    <a:pt x="1025376" y="445674"/>
                  </a:cubicBezTo>
                  <a:lnTo>
                    <a:pt x="1042075" y="445674"/>
                  </a:lnTo>
                  <a:lnTo>
                    <a:pt x="1042075" y="564194"/>
                  </a:lnTo>
                  <a:lnTo>
                    <a:pt x="1071891" y="564194"/>
                  </a:lnTo>
                  <a:lnTo>
                    <a:pt x="1071891" y="752036"/>
                  </a:lnTo>
                  <a:lnTo>
                    <a:pt x="1113634" y="752036"/>
                  </a:lnTo>
                  <a:lnTo>
                    <a:pt x="1113634" y="909130"/>
                  </a:lnTo>
                  <a:lnTo>
                    <a:pt x="1018520" y="850969"/>
                  </a:lnTo>
                  <a:lnTo>
                    <a:pt x="1018520" y="640460"/>
                  </a:lnTo>
                  <a:lnTo>
                    <a:pt x="935176" y="640460"/>
                  </a:lnTo>
                  <a:lnTo>
                    <a:pt x="935176" y="800004"/>
                  </a:lnTo>
                  <a:lnTo>
                    <a:pt x="880127" y="766342"/>
                  </a:lnTo>
                  <a:lnTo>
                    <a:pt x="880127" y="640461"/>
                  </a:lnTo>
                  <a:lnTo>
                    <a:pt x="796783" y="640461"/>
                  </a:lnTo>
                  <a:lnTo>
                    <a:pt x="796783" y="715377"/>
                  </a:lnTo>
                  <a:lnTo>
                    <a:pt x="766840" y="697067"/>
                  </a:lnTo>
                  <a:lnTo>
                    <a:pt x="741733" y="712420"/>
                  </a:lnTo>
                  <a:lnTo>
                    <a:pt x="741733" y="640461"/>
                  </a:lnTo>
                  <a:lnTo>
                    <a:pt x="658389" y="640461"/>
                  </a:lnTo>
                  <a:lnTo>
                    <a:pt x="658389" y="763384"/>
                  </a:lnTo>
                  <a:lnTo>
                    <a:pt x="603339" y="797047"/>
                  </a:lnTo>
                  <a:lnTo>
                    <a:pt x="603339" y="640461"/>
                  </a:lnTo>
                  <a:lnTo>
                    <a:pt x="519995" y="640461"/>
                  </a:lnTo>
                  <a:lnTo>
                    <a:pt x="519995" y="848012"/>
                  </a:lnTo>
                  <a:lnTo>
                    <a:pt x="424881" y="906173"/>
                  </a:lnTo>
                  <a:lnTo>
                    <a:pt x="424881" y="752036"/>
                  </a:lnTo>
                  <a:lnTo>
                    <a:pt x="466623" y="752036"/>
                  </a:lnTo>
                  <a:lnTo>
                    <a:pt x="466623" y="564194"/>
                  </a:lnTo>
                  <a:lnTo>
                    <a:pt x="496439" y="564194"/>
                  </a:lnTo>
                  <a:lnTo>
                    <a:pt x="496439" y="445674"/>
                  </a:lnTo>
                  <a:lnTo>
                    <a:pt x="513138" y="445674"/>
                  </a:lnTo>
                  <a:cubicBezTo>
                    <a:pt x="514297" y="333044"/>
                    <a:pt x="595225" y="239580"/>
                    <a:pt x="702171" y="219073"/>
                  </a:cubicBezTo>
                  <a:lnTo>
                    <a:pt x="702171" y="95334"/>
                  </a:lnTo>
                  <a:lnTo>
                    <a:pt x="737950" y="95334"/>
                  </a:lnTo>
                  <a:lnTo>
                    <a:pt x="737950" y="16352"/>
                  </a:lnTo>
                  <a:cubicBezTo>
                    <a:pt x="737950" y="7321"/>
                    <a:pt x="745271" y="0"/>
                    <a:pt x="754302"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91440" rIns="91440" bIns="91440" numCol="1" spcCol="0" rtlCol="0" fromWordArt="0" anchor="b" anchorCtr="0" forceAA="0" compatLnSpc="1">
              <a:prstTxWarp prst="textNoShape">
                <a:avLst/>
              </a:prstTxWarp>
              <a:noAutofit/>
            </a:bodyPr>
            <a:lstStyle/>
            <a:p>
              <a:pPr algn="r"/>
              <a:endParaRPr lang="en-US" sz="900" dirty="0">
                <a:solidFill>
                  <a:srgbClr val="FFFFFF"/>
                </a:solidFill>
              </a:endParaRPr>
            </a:p>
          </p:txBody>
        </p:sp>
      </p:grpSp>
    </p:spTree>
    <p:extLst>
      <p:ext uri="{BB962C8B-B14F-4D97-AF65-F5344CB8AC3E}">
        <p14:creationId xmlns:p14="http://schemas.microsoft.com/office/powerpoint/2010/main" val="3750735087"/>
      </p:ext>
    </p:extLst>
  </p:cSld>
  <p:clrMapOvr>
    <a:masterClrMapping/>
  </p:clrMapOvr>
  <mc:AlternateContent xmlns:mc="http://schemas.openxmlformats.org/markup-compatibility/2006" xmlns:p14="http://schemas.microsoft.com/office/powerpoint/2010/main">
    <mc:Choice Requires="p14">
      <p:transition spd="slow" p14:dur="1250">
        <p:fade/>
      </p:transition>
    </mc:Choice>
    <mc:Fallback xmlns="">
      <p:transition spd="slow">
        <p:fade/>
      </p:transition>
    </mc:Fallback>
  </mc:AlternateContent>
</p:sldLayout>
</file>

<file path=ppt/slideLayouts/slideLayout69.xml><?xml version="1.0" encoding="utf-8"?>
<p:sldLayout xmlns:a="http://schemas.openxmlformats.org/drawingml/2006/main" xmlns:r="http://schemas.openxmlformats.org/officeDocument/2006/relationships" xmlns:p="http://schemas.openxmlformats.org/presentationml/2006/main" preserve="1" userDrawn="1">
  <p:cSld name="1_58pt Title/24pt Text - Orange">
    <p:bg>
      <p:bgPr>
        <a:solidFill>
          <a:schemeClr val="accent5"/>
        </a:solidFill>
        <a:effectLst/>
      </p:bgPr>
    </p:bg>
    <p:spTree>
      <p:nvGrpSpPr>
        <p:cNvPr id="1" name=""/>
        <p:cNvGrpSpPr/>
        <p:nvPr/>
      </p:nvGrpSpPr>
      <p:grpSpPr>
        <a:xfrm>
          <a:off x="0" y="0"/>
          <a:ext cx="0" cy="0"/>
          <a:chOff x="0" y="0"/>
          <a:chExt cx="0" cy="0"/>
        </a:xfrm>
      </p:grpSpPr>
      <p:graphicFrame>
        <p:nvGraphicFramePr>
          <p:cNvPr id="2" name="Object 1" hidden="1"/>
          <p:cNvGraphicFramePr>
            <a:graphicFrameLocks noChangeAspect="1"/>
          </p:cNvGraphicFramePr>
          <p:nvPr userDrawn="1">
            <p:custDataLst>
              <p:tags r:id="rId2"/>
            </p:custDataLst>
            <p:extLst/>
          </p:nvPr>
        </p:nvGraphicFramePr>
        <p:xfrm>
          <a:off x="1191" y="1589"/>
          <a:ext cx="1190" cy="1587"/>
        </p:xfrm>
        <a:graphic>
          <a:graphicData uri="http://schemas.openxmlformats.org/presentationml/2006/ole">
            <mc:AlternateContent xmlns:mc="http://schemas.openxmlformats.org/markup-compatibility/2006">
              <mc:Choice xmlns:v="urn:schemas-microsoft-com:vml" Requires="v">
                <p:oleObj spid="_x0000_s7173" name="think-cell Slide" r:id="rId4" imgW="270" imgH="270" progId="TCLayout.ActiveDocument.1">
                  <p:embed/>
                </p:oleObj>
              </mc:Choice>
              <mc:Fallback>
                <p:oleObj name="think-cell Slide" r:id="rId4" imgW="270" imgH="270" progId="TCLayout.ActiveDocument.1">
                  <p:embed/>
                  <p:pic>
                    <p:nvPicPr>
                      <p:cNvPr id="2" name="Object 1" hidden="1"/>
                      <p:cNvPicPr/>
                      <p:nvPr/>
                    </p:nvPicPr>
                    <p:blipFill>
                      <a:blip r:embed="rId5"/>
                      <a:stretch>
                        <a:fillRect/>
                      </a:stretch>
                    </p:blipFill>
                    <p:spPr>
                      <a:xfrm>
                        <a:off x="1191" y="1589"/>
                        <a:ext cx="1190" cy="1587"/>
                      </a:xfrm>
                      <a:prstGeom prst="rect">
                        <a:avLst/>
                      </a:prstGeom>
                    </p:spPr>
                  </p:pic>
                </p:oleObj>
              </mc:Fallback>
            </mc:AlternateContent>
          </a:graphicData>
        </a:graphic>
      </p:graphicFrame>
      <p:sp>
        <p:nvSpPr>
          <p:cNvPr id="7" name="Title 1"/>
          <p:cNvSpPr>
            <a:spLocks noGrp="1"/>
          </p:cNvSpPr>
          <p:nvPr>
            <p:ph type="ctrTitle" hasCustomPrompt="1"/>
          </p:nvPr>
        </p:nvSpPr>
        <p:spPr>
          <a:xfrm>
            <a:off x="438875" y="2142637"/>
            <a:ext cx="8420574" cy="1720381"/>
          </a:xfrm>
        </p:spPr>
        <p:txBody>
          <a:bodyPr/>
          <a:lstStyle>
            <a:lvl1pPr>
              <a:defRPr sz="4500">
                <a:solidFill>
                  <a:schemeClr val="bg1"/>
                </a:solidFill>
              </a:defRPr>
            </a:lvl1pPr>
          </a:lstStyle>
          <a:p>
            <a:r>
              <a:rPr lang="en-US" dirty="0"/>
              <a:t>Title</a:t>
            </a:r>
          </a:p>
        </p:txBody>
      </p:sp>
      <p:sp>
        <p:nvSpPr>
          <p:cNvPr id="10" name="Subtitle 2"/>
          <p:cNvSpPr>
            <a:spLocks noGrp="1"/>
          </p:cNvSpPr>
          <p:nvPr>
            <p:ph type="subTitle" idx="1" hasCustomPrompt="1"/>
          </p:nvPr>
        </p:nvSpPr>
        <p:spPr>
          <a:xfrm>
            <a:off x="438875" y="3954463"/>
            <a:ext cx="8420908" cy="1055382"/>
          </a:xfrm>
        </p:spPr>
        <p:txBody>
          <a:bodyPr/>
          <a:lstStyle>
            <a:lvl1pPr marL="0" indent="0" algn="l">
              <a:buNone/>
              <a:defRPr sz="1650">
                <a:solidFill>
                  <a:schemeClr val="bg1"/>
                </a:solidFill>
                <a:latin typeface="+mn-lt"/>
              </a:defRPr>
            </a:lvl1pPr>
            <a:lvl2pPr marL="342868" indent="0" algn="ctr">
              <a:buNone/>
              <a:defRPr>
                <a:solidFill>
                  <a:schemeClr val="tx1">
                    <a:tint val="75000"/>
                  </a:schemeClr>
                </a:solidFill>
              </a:defRPr>
            </a:lvl2pPr>
            <a:lvl3pPr marL="685735" indent="0" algn="ctr">
              <a:buNone/>
              <a:defRPr>
                <a:solidFill>
                  <a:schemeClr val="tx1">
                    <a:tint val="75000"/>
                  </a:schemeClr>
                </a:solidFill>
              </a:defRPr>
            </a:lvl3pPr>
            <a:lvl4pPr marL="1028603" indent="0" algn="ctr">
              <a:buNone/>
              <a:defRPr>
                <a:solidFill>
                  <a:schemeClr val="tx1">
                    <a:tint val="75000"/>
                  </a:schemeClr>
                </a:solidFill>
              </a:defRPr>
            </a:lvl4pPr>
            <a:lvl5pPr marL="1371471" indent="0" algn="ctr">
              <a:buNone/>
              <a:defRPr>
                <a:solidFill>
                  <a:schemeClr val="tx1">
                    <a:tint val="75000"/>
                  </a:schemeClr>
                </a:solidFill>
              </a:defRPr>
            </a:lvl5pPr>
            <a:lvl6pPr marL="1714339" indent="0" algn="ctr">
              <a:buNone/>
              <a:defRPr>
                <a:solidFill>
                  <a:schemeClr val="tx1">
                    <a:tint val="75000"/>
                  </a:schemeClr>
                </a:solidFill>
              </a:defRPr>
            </a:lvl6pPr>
            <a:lvl7pPr marL="2057207" indent="0" algn="ctr">
              <a:buNone/>
              <a:defRPr>
                <a:solidFill>
                  <a:schemeClr val="tx1">
                    <a:tint val="75000"/>
                  </a:schemeClr>
                </a:solidFill>
              </a:defRPr>
            </a:lvl7pPr>
            <a:lvl8pPr marL="2400074" indent="0" algn="ctr">
              <a:buNone/>
              <a:defRPr>
                <a:solidFill>
                  <a:schemeClr val="tx1">
                    <a:tint val="75000"/>
                  </a:schemeClr>
                </a:solidFill>
              </a:defRPr>
            </a:lvl8pPr>
            <a:lvl9pPr marL="2742942" indent="0" algn="ctr">
              <a:buNone/>
              <a:defRPr>
                <a:solidFill>
                  <a:schemeClr val="tx1">
                    <a:tint val="75000"/>
                  </a:schemeClr>
                </a:solidFill>
              </a:defRPr>
            </a:lvl9pPr>
          </a:lstStyle>
          <a:p>
            <a:r>
              <a:rPr lang="en-US" dirty="0"/>
              <a:t>Subtitle</a:t>
            </a:r>
          </a:p>
        </p:txBody>
      </p:sp>
      <p:grpSp>
        <p:nvGrpSpPr>
          <p:cNvPr id="12" name="Group 11"/>
          <p:cNvGrpSpPr/>
          <p:nvPr userDrawn="1"/>
        </p:nvGrpSpPr>
        <p:grpSpPr>
          <a:xfrm>
            <a:off x="438875" y="5405055"/>
            <a:ext cx="1183915" cy="833174"/>
            <a:chOff x="2825708" y="3803918"/>
            <a:chExt cx="5590060" cy="2950238"/>
          </a:xfrm>
          <a:solidFill>
            <a:schemeClr val="bg1"/>
          </a:solidFill>
        </p:grpSpPr>
        <p:sp>
          <p:nvSpPr>
            <p:cNvPr id="16" name="Freeform 15"/>
            <p:cNvSpPr>
              <a:spLocks/>
            </p:cNvSpPr>
            <p:nvPr userDrawn="1"/>
          </p:nvSpPr>
          <p:spPr bwMode="auto">
            <a:xfrm flipH="1">
              <a:off x="2825708" y="3803918"/>
              <a:ext cx="3798668" cy="2644406"/>
            </a:xfrm>
            <a:custGeom>
              <a:avLst/>
              <a:gdLst>
                <a:gd name="connsiteX0" fmla="*/ 2056832 w 3798668"/>
                <a:gd name="connsiteY0" fmla="*/ 0 h 2644406"/>
                <a:gd name="connsiteX1" fmla="*/ 1120184 w 3798668"/>
                <a:gd name="connsiteY1" fmla="*/ 492747 h 2644406"/>
                <a:gd name="connsiteX2" fmla="*/ 824401 w 3798668"/>
                <a:gd name="connsiteY2" fmla="*/ 410622 h 2644406"/>
                <a:gd name="connsiteX3" fmla="*/ 462888 w 3798668"/>
                <a:gd name="connsiteY3" fmla="*/ 525596 h 2644406"/>
                <a:gd name="connsiteX4" fmla="*/ 183537 w 3798668"/>
                <a:gd name="connsiteY4" fmla="*/ 1034768 h 2644406"/>
                <a:gd name="connsiteX5" fmla="*/ 15361 w 3798668"/>
                <a:gd name="connsiteY5" fmla="*/ 1177972 h 2644406"/>
                <a:gd name="connsiteX6" fmla="*/ 7490 w 3798668"/>
                <a:gd name="connsiteY6" fmla="*/ 1187499 h 2644406"/>
                <a:gd name="connsiteX7" fmla="*/ 6772 w 3798668"/>
                <a:gd name="connsiteY7" fmla="*/ 1235951 h 2644406"/>
                <a:gd name="connsiteX8" fmla="*/ 0 w 3798668"/>
                <a:gd name="connsiteY8" fmla="*/ 1650660 h 2644406"/>
                <a:gd name="connsiteX9" fmla="*/ 132557 w 3798668"/>
                <a:gd name="connsiteY9" fmla="*/ 1653042 h 2644406"/>
                <a:gd name="connsiteX10" fmla="*/ 132557 w 3798668"/>
                <a:gd name="connsiteY10" fmla="*/ 2095954 h 2644406"/>
                <a:gd name="connsiteX11" fmla="*/ 310357 w 3798668"/>
                <a:gd name="connsiteY11" fmla="*/ 2095954 h 2644406"/>
                <a:gd name="connsiteX12" fmla="*/ 310357 w 3798668"/>
                <a:gd name="connsiteY12" fmla="*/ 2251529 h 2644406"/>
                <a:gd name="connsiteX13" fmla="*/ 767557 w 3798668"/>
                <a:gd name="connsiteY13" fmla="*/ 2251529 h 2644406"/>
                <a:gd name="connsiteX14" fmla="*/ 767557 w 3798668"/>
                <a:gd name="connsiteY14" fmla="*/ 2644406 h 2644406"/>
                <a:gd name="connsiteX15" fmla="*/ 825364 w 3798668"/>
                <a:gd name="connsiteY15" fmla="*/ 2644406 h 2644406"/>
                <a:gd name="connsiteX16" fmla="*/ 2549804 w 3798668"/>
                <a:gd name="connsiteY16" fmla="*/ 2644406 h 2644406"/>
                <a:gd name="connsiteX17" fmla="*/ 2582669 w 3798668"/>
                <a:gd name="connsiteY17" fmla="*/ 2644406 h 2644406"/>
                <a:gd name="connsiteX18" fmla="*/ 2631967 w 3798668"/>
                <a:gd name="connsiteY18" fmla="*/ 2644406 h 2644406"/>
                <a:gd name="connsiteX19" fmla="*/ 2763426 w 3798668"/>
                <a:gd name="connsiteY19" fmla="*/ 2644406 h 2644406"/>
                <a:gd name="connsiteX20" fmla="*/ 3059209 w 3798668"/>
                <a:gd name="connsiteY20" fmla="*/ 2644406 h 2644406"/>
                <a:gd name="connsiteX21" fmla="*/ 3798668 w 3798668"/>
                <a:gd name="connsiteY21" fmla="*/ 1905286 h 2644406"/>
                <a:gd name="connsiteX22" fmla="*/ 3157804 w 3798668"/>
                <a:gd name="connsiteY22" fmla="*/ 1166167 h 2644406"/>
                <a:gd name="connsiteX23" fmla="*/ 3157804 w 3798668"/>
                <a:gd name="connsiteY23" fmla="*/ 1100467 h 2644406"/>
                <a:gd name="connsiteX24" fmla="*/ 2056832 w 3798668"/>
                <a:gd name="connsiteY24" fmla="*/ 0 h 2644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798668" h="2644406">
                  <a:moveTo>
                    <a:pt x="2056832" y="0"/>
                  </a:moveTo>
                  <a:cubicBezTo>
                    <a:pt x="1662454" y="0"/>
                    <a:pt x="1333806" y="197099"/>
                    <a:pt x="1120184" y="492747"/>
                  </a:cubicBezTo>
                  <a:cubicBezTo>
                    <a:pt x="1038022" y="443472"/>
                    <a:pt x="939428" y="410622"/>
                    <a:pt x="824401" y="410622"/>
                  </a:cubicBezTo>
                  <a:cubicBezTo>
                    <a:pt x="692941" y="410622"/>
                    <a:pt x="561482" y="459897"/>
                    <a:pt x="462888" y="525596"/>
                  </a:cubicBezTo>
                  <a:cubicBezTo>
                    <a:pt x="298563" y="640571"/>
                    <a:pt x="183537" y="821244"/>
                    <a:pt x="183537" y="1034768"/>
                  </a:cubicBezTo>
                  <a:cubicBezTo>
                    <a:pt x="121915" y="1075830"/>
                    <a:pt x="65429" y="1124078"/>
                    <a:pt x="15361" y="1177972"/>
                  </a:cubicBezTo>
                  <a:lnTo>
                    <a:pt x="7490" y="1187499"/>
                  </a:lnTo>
                  <a:lnTo>
                    <a:pt x="6772" y="1235951"/>
                  </a:lnTo>
                  <a:cubicBezTo>
                    <a:pt x="4515" y="1374188"/>
                    <a:pt x="1588" y="1484965"/>
                    <a:pt x="0" y="1650660"/>
                  </a:cubicBezTo>
                  <a:lnTo>
                    <a:pt x="132557" y="1653042"/>
                  </a:lnTo>
                  <a:lnTo>
                    <a:pt x="132557" y="2095954"/>
                  </a:lnTo>
                  <a:lnTo>
                    <a:pt x="310357" y="2095954"/>
                  </a:lnTo>
                  <a:lnTo>
                    <a:pt x="310357" y="2251529"/>
                  </a:lnTo>
                  <a:lnTo>
                    <a:pt x="767557" y="2251529"/>
                  </a:lnTo>
                  <a:lnTo>
                    <a:pt x="767557" y="2644406"/>
                  </a:lnTo>
                  <a:lnTo>
                    <a:pt x="825364" y="2644406"/>
                  </a:lnTo>
                  <a:cubicBezTo>
                    <a:pt x="1270194" y="2644406"/>
                    <a:pt x="2133859" y="2644406"/>
                    <a:pt x="2549804" y="2644406"/>
                  </a:cubicBezTo>
                  <a:cubicBezTo>
                    <a:pt x="2566237" y="2644406"/>
                    <a:pt x="2582669" y="2644406"/>
                    <a:pt x="2582669" y="2644406"/>
                  </a:cubicBezTo>
                  <a:cubicBezTo>
                    <a:pt x="2631967" y="2644406"/>
                    <a:pt x="2631967" y="2644406"/>
                    <a:pt x="2631967" y="2644406"/>
                  </a:cubicBezTo>
                  <a:cubicBezTo>
                    <a:pt x="2664831" y="2644406"/>
                    <a:pt x="2730561" y="2644406"/>
                    <a:pt x="2763426" y="2644406"/>
                  </a:cubicBezTo>
                  <a:cubicBezTo>
                    <a:pt x="3059209" y="2644406"/>
                    <a:pt x="3059209" y="2644406"/>
                    <a:pt x="3059209" y="2644406"/>
                  </a:cubicBezTo>
                  <a:cubicBezTo>
                    <a:pt x="3470020" y="2644406"/>
                    <a:pt x="3798668" y="2299484"/>
                    <a:pt x="3798668" y="1905286"/>
                  </a:cubicBezTo>
                  <a:cubicBezTo>
                    <a:pt x="3798668" y="1527514"/>
                    <a:pt x="3519317" y="1215441"/>
                    <a:pt x="3157804" y="1166167"/>
                  </a:cubicBezTo>
                  <a:cubicBezTo>
                    <a:pt x="3157804" y="1149742"/>
                    <a:pt x="3157804" y="1116892"/>
                    <a:pt x="3157804" y="1100467"/>
                  </a:cubicBezTo>
                  <a:cubicBezTo>
                    <a:pt x="3157804" y="492747"/>
                    <a:pt x="2664831" y="0"/>
                    <a:pt x="2056832" y="0"/>
                  </a:cubicBezTo>
                  <a:close/>
                </a:path>
              </a:pathLst>
            </a:custGeom>
            <a:grpFill/>
            <a:ln>
              <a:noFill/>
            </a:ln>
          </p:spPr>
          <p:txBody>
            <a:bodyPr vert="horz" wrap="square" lIns="91440" tIns="45720" rIns="91440" bIns="45720" numCol="1" anchor="t" anchorCtr="0" compatLnSpc="1">
              <a:prstTxWarp prst="textNoShape">
                <a:avLst/>
              </a:prstTxWarp>
              <a:noAutofit/>
            </a:bodyPr>
            <a:lstStyle/>
            <a:p>
              <a:endParaRPr lang="en-US" sz="1350">
                <a:solidFill>
                  <a:srgbClr val="000000"/>
                </a:solidFill>
              </a:endParaRPr>
            </a:p>
          </p:txBody>
        </p:sp>
        <p:sp>
          <p:nvSpPr>
            <p:cNvPr id="17" name="Rectangle 21"/>
            <p:cNvSpPr/>
            <p:nvPr userDrawn="1"/>
          </p:nvSpPr>
          <p:spPr>
            <a:xfrm>
              <a:off x="5967818" y="4377490"/>
              <a:ext cx="2447950" cy="2376666"/>
            </a:xfrm>
            <a:custGeom>
              <a:avLst/>
              <a:gdLst>
                <a:gd name="connsiteX0" fmla="*/ 1308929 w 1538514"/>
                <a:gd name="connsiteY0" fmla="*/ 1112066 h 1493713"/>
                <a:gd name="connsiteX1" fmla="*/ 1538514 w 1538514"/>
                <a:gd name="connsiteY1" fmla="*/ 1112066 h 1493713"/>
                <a:gd name="connsiteX2" fmla="*/ 1538514 w 1538514"/>
                <a:gd name="connsiteY2" fmla="*/ 1493713 h 1493713"/>
                <a:gd name="connsiteX3" fmla="*/ 1308929 w 1538514"/>
                <a:gd name="connsiteY3" fmla="*/ 1493713 h 1493713"/>
                <a:gd name="connsiteX4" fmla="*/ 1308929 w 1538514"/>
                <a:gd name="connsiteY4" fmla="*/ 1112066 h 1493713"/>
                <a:gd name="connsiteX5" fmla="*/ 0 w 1538514"/>
                <a:gd name="connsiteY5" fmla="*/ 1112066 h 1493713"/>
                <a:gd name="connsiteX6" fmla="*/ 229585 w 1538514"/>
                <a:gd name="connsiteY6" fmla="*/ 1112066 h 1493713"/>
                <a:gd name="connsiteX7" fmla="*/ 229585 w 1538514"/>
                <a:gd name="connsiteY7" fmla="*/ 1493713 h 1493713"/>
                <a:gd name="connsiteX8" fmla="*/ 0 w 1538514"/>
                <a:gd name="connsiteY8" fmla="*/ 1493713 h 1493713"/>
                <a:gd name="connsiteX9" fmla="*/ 0 w 1538514"/>
                <a:gd name="connsiteY9" fmla="*/ 1112066 h 1493713"/>
                <a:gd name="connsiteX10" fmla="*/ 1107301 w 1538514"/>
                <a:gd name="connsiteY10" fmla="*/ 1054797 h 1493713"/>
                <a:gd name="connsiteX11" fmla="*/ 1107301 w 1538514"/>
                <a:gd name="connsiteY11" fmla="*/ 1292922 h 1493713"/>
                <a:gd name="connsiteX12" fmla="*/ 1190645 w 1538514"/>
                <a:gd name="connsiteY12" fmla="*/ 1292922 h 1493713"/>
                <a:gd name="connsiteX13" fmla="*/ 1190645 w 1538514"/>
                <a:gd name="connsiteY13" fmla="*/ 1054797 h 1493713"/>
                <a:gd name="connsiteX14" fmla="*/ 1107301 w 1538514"/>
                <a:gd name="connsiteY14" fmla="*/ 1054797 h 1493713"/>
                <a:gd name="connsiteX15" fmla="*/ 955414 w 1538514"/>
                <a:gd name="connsiteY15" fmla="*/ 1054797 h 1493713"/>
                <a:gd name="connsiteX16" fmla="*/ 955414 w 1538514"/>
                <a:gd name="connsiteY16" fmla="*/ 1292922 h 1493713"/>
                <a:gd name="connsiteX17" fmla="*/ 1038758 w 1538514"/>
                <a:gd name="connsiteY17" fmla="*/ 1292922 h 1493713"/>
                <a:gd name="connsiteX18" fmla="*/ 1038758 w 1538514"/>
                <a:gd name="connsiteY18" fmla="*/ 1054797 h 1493713"/>
                <a:gd name="connsiteX19" fmla="*/ 955414 w 1538514"/>
                <a:gd name="connsiteY19" fmla="*/ 1054797 h 1493713"/>
                <a:gd name="connsiteX20" fmla="*/ 803528 w 1538514"/>
                <a:gd name="connsiteY20" fmla="*/ 1054797 h 1493713"/>
                <a:gd name="connsiteX21" fmla="*/ 803528 w 1538514"/>
                <a:gd name="connsiteY21" fmla="*/ 1292922 h 1493713"/>
                <a:gd name="connsiteX22" fmla="*/ 886872 w 1538514"/>
                <a:gd name="connsiteY22" fmla="*/ 1292922 h 1493713"/>
                <a:gd name="connsiteX23" fmla="*/ 886872 w 1538514"/>
                <a:gd name="connsiteY23" fmla="*/ 1054797 h 1493713"/>
                <a:gd name="connsiteX24" fmla="*/ 803528 w 1538514"/>
                <a:gd name="connsiteY24" fmla="*/ 1054797 h 1493713"/>
                <a:gd name="connsiteX25" fmla="*/ 651642 w 1538514"/>
                <a:gd name="connsiteY25" fmla="*/ 1054797 h 1493713"/>
                <a:gd name="connsiteX26" fmla="*/ 651642 w 1538514"/>
                <a:gd name="connsiteY26" fmla="*/ 1292922 h 1493713"/>
                <a:gd name="connsiteX27" fmla="*/ 734986 w 1538514"/>
                <a:gd name="connsiteY27" fmla="*/ 1292922 h 1493713"/>
                <a:gd name="connsiteX28" fmla="*/ 734986 w 1538514"/>
                <a:gd name="connsiteY28" fmla="*/ 1054797 h 1493713"/>
                <a:gd name="connsiteX29" fmla="*/ 651642 w 1538514"/>
                <a:gd name="connsiteY29" fmla="*/ 1054797 h 1493713"/>
                <a:gd name="connsiteX30" fmla="*/ 499756 w 1538514"/>
                <a:gd name="connsiteY30" fmla="*/ 1054797 h 1493713"/>
                <a:gd name="connsiteX31" fmla="*/ 499756 w 1538514"/>
                <a:gd name="connsiteY31" fmla="*/ 1292922 h 1493713"/>
                <a:gd name="connsiteX32" fmla="*/ 583100 w 1538514"/>
                <a:gd name="connsiteY32" fmla="*/ 1292922 h 1493713"/>
                <a:gd name="connsiteX33" fmla="*/ 583100 w 1538514"/>
                <a:gd name="connsiteY33" fmla="*/ 1054797 h 1493713"/>
                <a:gd name="connsiteX34" fmla="*/ 499756 w 1538514"/>
                <a:gd name="connsiteY34" fmla="*/ 1054797 h 1493713"/>
                <a:gd name="connsiteX35" fmla="*/ 347870 w 1538514"/>
                <a:gd name="connsiteY35" fmla="*/ 1054797 h 1493713"/>
                <a:gd name="connsiteX36" fmla="*/ 347870 w 1538514"/>
                <a:gd name="connsiteY36" fmla="*/ 1292922 h 1493713"/>
                <a:gd name="connsiteX37" fmla="*/ 431214 w 1538514"/>
                <a:gd name="connsiteY37" fmla="*/ 1292922 h 1493713"/>
                <a:gd name="connsiteX38" fmla="*/ 431214 w 1538514"/>
                <a:gd name="connsiteY38" fmla="*/ 1054797 h 1493713"/>
                <a:gd name="connsiteX39" fmla="*/ 347870 w 1538514"/>
                <a:gd name="connsiteY39" fmla="*/ 1054797 h 1493713"/>
                <a:gd name="connsiteX40" fmla="*/ 766840 w 1538514"/>
                <a:gd name="connsiteY40" fmla="*/ 775661 h 1493713"/>
                <a:gd name="connsiteX41" fmla="*/ 1121732 w 1538514"/>
                <a:gd name="connsiteY41" fmla="*/ 992676 h 1493713"/>
                <a:gd name="connsiteX42" fmla="*/ 1166727 w 1538514"/>
                <a:gd name="connsiteY42" fmla="*/ 1019636 h 1493713"/>
                <a:gd name="connsiteX43" fmla="*/ 1250788 w 1538514"/>
                <a:gd name="connsiteY43" fmla="*/ 1019636 h 1493713"/>
                <a:gd name="connsiteX44" fmla="*/ 1250788 w 1538514"/>
                <a:gd name="connsiteY44" fmla="*/ 1493713 h 1493713"/>
                <a:gd name="connsiteX45" fmla="*/ 287726 w 1538514"/>
                <a:gd name="connsiteY45" fmla="*/ 1493713 h 1493713"/>
                <a:gd name="connsiteX46" fmla="*/ 287726 w 1538514"/>
                <a:gd name="connsiteY46" fmla="*/ 1019636 h 1493713"/>
                <a:gd name="connsiteX47" fmla="*/ 371787 w 1538514"/>
                <a:gd name="connsiteY47" fmla="*/ 1019636 h 1493713"/>
                <a:gd name="connsiteX48" fmla="*/ 424881 w 1538514"/>
                <a:gd name="connsiteY48" fmla="*/ 986773 h 1493713"/>
                <a:gd name="connsiteX49" fmla="*/ 424881 w 1538514"/>
                <a:gd name="connsiteY49" fmla="*/ 984767 h 1493713"/>
                <a:gd name="connsiteX50" fmla="*/ 766840 w 1538514"/>
                <a:gd name="connsiteY50" fmla="*/ 775661 h 1493713"/>
                <a:gd name="connsiteX51" fmla="*/ 754302 w 1538514"/>
                <a:gd name="connsiteY51" fmla="*/ 0 h 1493713"/>
                <a:gd name="connsiteX52" fmla="*/ 784212 w 1538514"/>
                <a:gd name="connsiteY52" fmla="*/ 0 h 1493713"/>
                <a:gd name="connsiteX53" fmla="*/ 800564 w 1538514"/>
                <a:gd name="connsiteY53" fmla="*/ 16352 h 1493713"/>
                <a:gd name="connsiteX54" fmla="*/ 800564 w 1538514"/>
                <a:gd name="connsiteY54" fmla="*/ 95334 h 1493713"/>
                <a:gd name="connsiteX55" fmla="*/ 836343 w 1538514"/>
                <a:gd name="connsiteY55" fmla="*/ 95334 h 1493713"/>
                <a:gd name="connsiteX56" fmla="*/ 836343 w 1538514"/>
                <a:gd name="connsiteY56" fmla="*/ 219073 h 1493713"/>
                <a:gd name="connsiteX57" fmla="*/ 1025376 w 1538514"/>
                <a:gd name="connsiteY57" fmla="*/ 445674 h 1493713"/>
                <a:gd name="connsiteX58" fmla="*/ 1042075 w 1538514"/>
                <a:gd name="connsiteY58" fmla="*/ 445674 h 1493713"/>
                <a:gd name="connsiteX59" fmla="*/ 1042075 w 1538514"/>
                <a:gd name="connsiteY59" fmla="*/ 564194 h 1493713"/>
                <a:gd name="connsiteX60" fmla="*/ 1071891 w 1538514"/>
                <a:gd name="connsiteY60" fmla="*/ 564194 h 1493713"/>
                <a:gd name="connsiteX61" fmla="*/ 1071891 w 1538514"/>
                <a:gd name="connsiteY61" fmla="*/ 752036 h 1493713"/>
                <a:gd name="connsiteX62" fmla="*/ 1113634 w 1538514"/>
                <a:gd name="connsiteY62" fmla="*/ 752036 h 1493713"/>
                <a:gd name="connsiteX63" fmla="*/ 1113634 w 1538514"/>
                <a:gd name="connsiteY63" fmla="*/ 909130 h 1493713"/>
                <a:gd name="connsiteX64" fmla="*/ 1018520 w 1538514"/>
                <a:gd name="connsiteY64" fmla="*/ 850969 h 1493713"/>
                <a:gd name="connsiteX65" fmla="*/ 1018520 w 1538514"/>
                <a:gd name="connsiteY65" fmla="*/ 640460 h 1493713"/>
                <a:gd name="connsiteX66" fmla="*/ 935176 w 1538514"/>
                <a:gd name="connsiteY66" fmla="*/ 640460 h 1493713"/>
                <a:gd name="connsiteX67" fmla="*/ 935176 w 1538514"/>
                <a:gd name="connsiteY67" fmla="*/ 800004 h 1493713"/>
                <a:gd name="connsiteX68" fmla="*/ 880127 w 1538514"/>
                <a:gd name="connsiteY68" fmla="*/ 766342 h 1493713"/>
                <a:gd name="connsiteX69" fmla="*/ 880127 w 1538514"/>
                <a:gd name="connsiteY69" fmla="*/ 640461 h 1493713"/>
                <a:gd name="connsiteX70" fmla="*/ 796783 w 1538514"/>
                <a:gd name="connsiteY70" fmla="*/ 640461 h 1493713"/>
                <a:gd name="connsiteX71" fmla="*/ 796783 w 1538514"/>
                <a:gd name="connsiteY71" fmla="*/ 715377 h 1493713"/>
                <a:gd name="connsiteX72" fmla="*/ 766840 w 1538514"/>
                <a:gd name="connsiteY72" fmla="*/ 697067 h 1493713"/>
                <a:gd name="connsiteX73" fmla="*/ 741733 w 1538514"/>
                <a:gd name="connsiteY73" fmla="*/ 712420 h 1493713"/>
                <a:gd name="connsiteX74" fmla="*/ 741733 w 1538514"/>
                <a:gd name="connsiteY74" fmla="*/ 640461 h 1493713"/>
                <a:gd name="connsiteX75" fmla="*/ 658389 w 1538514"/>
                <a:gd name="connsiteY75" fmla="*/ 640461 h 1493713"/>
                <a:gd name="connsiteX76" fmla="*/ 658389 w 1538514"/>
                <a:gd name="connsiteY76" fmla="*/ 763384 h 1493713"/>
                <a:gd name="connsiteX77" fmla="*/ 603339 w 1538514"/>
                <a:gd name="connsiteY77" fmla="*/ 797047 h 1493713"/>
                <a:gd name="connsiteX78" fmla="*/ 603339 w 1538514"/>
                <a:gd name="connsiteY78" fmla="*/ 640461 h 1493713"/>
                <a:gd name="connsiteX79" fmla="*/ 519995 w 1538514"/>
                <a:gd name="connsiteY79" fmla="*/ 640461 h 1493713"/>
                <a:gd name="connsiteX80" fmla="*/ 519995 w 1538514"/>
                <a:gd name="connsiteY80" fmla="*/ 848012 h 1493713"/>
                <a:gd name="connsiteX81" fmla="*/ 424881 w 1538514"/>
                <a:gd name="connsiteY81" fmla="*/ 906173 h 1493713"/>
                <a:gd name="connsiteX82" fmla="*/ 424881 w 1538514"/>
                <a:gd name="connsiteY82" fmla="*/ 752036 h 1493713"/>
                <a:gd name="connsiteX83" fmla="*/ 466623 w 1538514"/>
                <a:gd name="connsiteY83" fmla="*/ 752036 h 1493713"/>
                <a:gd name="connsiteX84" fmla="*/ 466623 w 1538514"/>
                <a:gd name="connsiteY84" fmla="*/ 564194 h 1493713"/>
                <a:gd name="connsiteX85" fmla="*/ 496439 w 1538514"/>
                <a:gd name="connsiteY85" fmla="*/ 564194 h 1493713"/>
                <a:gd name="connsiteX86" fmla="*/ 496439 w 1538514"/>
                <a:gd name="connsiteY86" fmla="*/ 445674 h 1493713"/>
                <a:gd name="connsiteX87" fmla="*/ 513138 w 1538514"/>
                <a:gd name="connsiteY87" fmla="*/ 445674 h 1493713"/>
                <a:gd name="connsiteX88" fmla="*/ 702171 w 1538514"/>
                <a:gd name="connsiteY88" fmla="*/ 219073 h 1493713"/>
                <a:gd name="connsiteX89" fmla="*/ 702171 w 1538514"/>
                <a:gd name="connsiteY89" fmla="*/ 95334 h 1493713"/>
                <a:gd name="connsiteX90" fmla="*/ 737950 w 1538514"/>
                <a:gd name="connsiteY90" fmla="*/ 95334 h 1493713"/>
                <a:gd name="connsiteX91" fmla="*/ 737950 w 1538514"/>
                <a:gd name="connsiteY91" fmla="*/ 16352 h 1493713"/>
                <a:gd name="connsiteX92" fmla="*/ 754302 w 1538514"/>
                <a:gd name="connsiteY92" fmla="*/ 0 h 1493713"/>
                <a:gd name="connsiteX0" fmla="*/ 1308929 w 1538514"/>
                <a:gd name="connsiteY0" fmla="*/ 1112066 h 1493713"/>
                <a:gd name="connsiteX1" fmla="*/ 1538514 w 1538514"/>
                <a:gd name="connsiteY1" fmla="*/ 1112066 h 1493713"/>
                <a:gd name="connsiteX2" fmla="*/ 1538514 w 1538514"/>
                <a:gd name="connsiteY2" fmla="*/ 1493713 h 1493713"/>
                <a:gd name="connsiteX3" fmla="*/ 1308929 w 1538514"/>
                <a:gd name="connsiteY3" fmla="*/ 1493713 h 1493713"/>
                <a:gd name="connsiteX4" fmla="*/ 1308929 w 1538514"/>
                <a:gd name="connsiteY4" fmla="*/ 1112066 h 1493713"/>
                <a:gd name="connsiteX5" fmla="*/ 0 w 1538514"/>
                <a:gd name="connsiteY5" fmla="*/ 1112066 h 1493713"/>
                <a:gd name="connsiteX6" fmla="*/ 229585 w 1538514"/>
                <a:gd name="connsiteY6" fmla="*/ 1112066 h 1493713"/>
                <a:gd name="connsiteX7" fmla="*/ 229585 w 1538514"/>
                <a:gd name="connsiteY7" fmla="*/ 1493713 h 1493713"/>
                <a:gd name="connsiteX8" fmla="*/ 0 w 1538514"/>
                <a:gd name="connsiteY8" fmla="*/ 1493713 h 1493713"/>
                <a:gd name="connsiteX9" fmla="*/ 0 w 1538514"/>
                <a:gd name="connsiteY9" fmla="*/ 1112066 h 1493713"/>
                <a:gd name="connsiteX10" fmla="*/ 1107301 w 1538514"/>
                <a:gd name="connsiteY10" fmla="*/ 1054797 h 1493713"/>
                <a:gd name="connsiteX11" fmla="*/ 1107301 w 1538514"/>
                <a:gd name="connsiteY11" fmla="*/ 1292922 h 1493713"/>
                <a:gd name="connsiteX12" fmla="*/ 1190645 w 1538514"/>
                <a:gd name="connsiteY12" fmla="*/ 1292922 h 1493713"/>
                <a:gd name="connsiteX13" fmla="*/ 1190645 w 1538514"/>
                <a:gd name="connsiteY13" fmla="*/ 1054797 h 1493713"/>
                <a:gd name="connsiteX14" fmla="*/ 1107301 w 1538514"/>
                <a:gd name="connsiteY14" fmla="*/ 1054797 h 1493713"/>
                <a:gd name="connsiteX15" fmla="*/ 955414 w 1538514"/>
                <a:gd name="connsiteY15" fmla="*/ 1054797 h 1493713"/>
                <a:gd name="connsiteX16" fmla="*/ 955414 w 1538514"/>
                <a:gd name="connsiteY16" fmla="*/ 1292922 h 1493713"/>
                <a:gd name="connsiteX17" fmla="*/ 1038758 w 1538514"/>
                <a:gd name="connsiteY17" fmla="*/ 1292922 h 1493713"/>
                <a:gd name="connsiteX18" fmla="*/ 1038758 w 1538514"/>
                <a:gd name="connsiteY18" fmla="*/ 1054797 h 1493713"/>
                <a:gd name="connsiteX19" fmla="*/ 955414 w 1538514"/>
                <a:gd name="connsiteY19" fmla="*/ 1054797 h 1493713"/>
                <a:gd name="connsiteX20" fmla="*/ 803528 w 1538514"/>
                <a:gd name="connsiteY20" fmla="*/ 1054797 h 1493713"/>
                <a:gd name="connsiteX21" fmla="*/ 803528 w 1538514"/>
                <a:gd name="connsiteY21" fmla="*/ 1292922 h 1493713"/>
                <a:gd name="connsiteX22" fmla="*/ 886872 w 1538514"/>
                <a:gd name="connsiteY22" fmla="*/ 1292922 h 1493713"/>
                <a:gd name="connsiteX23" fmla="*/ 886872 w 1538514"/>
                <a:gd name="connsiteY23" fmla="*/ 1054797 h 1493713"/>
                <a:gd name="connsiteX24" fmla="*/ 803528 w 1538514"/>
                <a:gd name="connsiteY24" fmla="*/ 1054797 h 1493713"/>
                <a:gd name="connsiteX25" fmla="*/ 651642 w 1538514"/>
                <a:gd name="connsiteY25" fmla="*/ 1054797 h 1493713"/>
                <a:gd name="connsiteX26" fmla="*/ 651642 w 1538514"/>
                <a:gd name="connsiteY26" fmla="*/ 1292922 h 1493713"/>
                <a:gd name="connsiteX27" fmla="*/ 734986 w 1538514"/>
                <a:gd name="connsiteY27" fmla="*/ 1292922 h 1493713"/>
                <a:gd name="connsiteX28" fmla="*/ 734986 w 1538514"/>
                <a:gd name="connsiteY28" fmla="*/ 1054797 h 1493713"/>
                <a:gd name="connsiteX29" fmla="*/ 651642 w 1538514"/>
                <a:gd name="connsiteY29" fmla="*/ 1054797 h 1493713"/>
                <a:gd name="connsiteX30" fmla="*/ 499756 w 1538514"/>
                <a:gd name="connsiteY30" fmla="*/ 1054797 h 1493713"/>
                <a:gd name="connsiteX31" fmla="*/ 499756 w 1538514"/>
                <a:gd name="connsiteY31" fmla="*/ 1292922 h 1493713"/>
                <a:gd name="connsiteX32" fmla="*/ 583100 w 1538514"/>
                <a:gd name="connsiteY32" fmla="*/ 1292922 h 1493713"/>
                <a:gd name="connsiteX33" fmla="*/ 583100 w 1538514"/>
                <a:gd name="connsiteY33" fmla="*/ 1054797 h 1493713"/>
                <a:gd name="connsiteX34" fmla="*/ 499756 w 1538514"/>
                <a:gd name="connsiteY34" fmla="*/ 1054797 h 1493713"/>
                <a:gd name="connsiteX35" fmla="*/ 347870 w 1538514"/>
                <a:gd name="connsiteY35" fmla="*/ 1054797 h 1493713"/>
                <a:gd name="connsiteX36" fmla="*/ 347870 w 1538514"/>
                <a:gd name="connsiteY36" fmla="*/ 1292922 h 1493713"/>
                <a:gd name="connsiteX37" fmla="*/ 431214 w 1538514"/>
                <a:gd name="connsiteY37" fmla="*/ 1292922 h 1493713"/>
                <a:gd name="connsiteX38" fmla="*/ 431214 w 1538514"/>
                <a:gd name="connsiteY38" fmla="*/ 1054797 h 1493713"/>
                <a:gd name="connsiteX39" fmla="*/ 347870 w 1538514"/>
                <a:gd name="connsiteY39" fmla="*/ 1054797 h 1493713"/>
                <a:gd name="connsiteX40" fmla="*/ 766840 w 1538514"/>
                <a:gd name="connsiteY40" fmla="*/ 775661 h 1493713"/>
                <a:gd name="connsiteX41" fmla="*/ 1121732 w 1538514"/>
                <a:gd name="connsiteY41" fmla="*/ 992676 h 1493713"/>
                <a:gd name="connsiteX42" fmla="*/ 1166727 w 1538514"/>
                <a:gd name="connsiteY42" fmla="*/ 1019636 h 1493713"/>
                <a:gd name="connsiteX43" fmla="*/ 1250788 w 1538514"/>
                <a:gd name="connsiteY43" fmla="*/ 1019636 h 1493713"/>
                <a:gd name="connsiteX44" fmla="*/ 1250788 w 1538514"/>
                <a:gd name="connsiteY44" fmla="*/ 1493713 h 1493713"/>
                <a:gd name="connsiteX45" fmla="*/ 287726 w 1538514"/>
                <a:gd name="connsiteY45" fmla="*/ 1493713 h 1493713"/>
                <a:gd name="connsiteX46" fmla="*/ 287726 w 1538514"/>
                <a:gd name="connsiteY46" fmla="*/ 1019636 h 1493713"/>
                <a:gd name="connsiteX47" fmla="*/ 371787 w 1538514"/>
                <a:gd name="connsiteY47" fmla="*/ 1019636 h 1493713"/>
                <a:gd name="connsiteX48" fmla="*/ 424881 w 1538514"/>
                <a:gd name="connsiteY48" fmla="*/ 986773 h 1493713"/>
                <a:gd name="connsiteX49" fmla="*/ 766840 w 1538514"/>
                <a:gd name="connsiteY49" fmla="*/ 775661 h 1493713"/>
                <a:gd name="connsiteX50" fmla="*/ 754302 w 1538514"/>
                <a:gd name="connsiteY50" fmla="*/ 0 h 1493713"/>
                <a:gd name="connsiteX51" fmla="*/ 784212 w 1538514"/>
                <a:gd name="connsiteY51" fmla="*/ 0 h 1493713"/>
                <a:gd name="connsiteX52" fmla="*/ 800564 w 1538514"/>
                <a:gd name="connsiteY52" fmla="*/ 16352 h 1493713"/>
                <a:gd name="connsiteX53" fmla="*/ 800564 w 1538514"/>
                <a:gd name="connsiteY53" fmla="*/ 95334 h 1493713"/>
                <a:gd name="connsiteX54" fmla="*/ 836343 w 1538514"/>
                <a:gd name="connsiteY54" fmla="*/ 95334 h 1493713"/>
                <a:gd name="connsiteX55" fmla="*/ 836343 w 1538514"/>
                <a:gd name="connsiteY55" fmla="*/ 219073 h 1493713"/>
                <a:gd name="connsiteX56" fmla="*/ 1025376 w 1538514"/>
                <a:gd name="connsiteY56" fmla="*/ 445674 h 1493713"/>
                <a:gd name="connsiteX57" fmla="*/ 1042075 w 1538514"/>
                <a:gd name="connsiteY57" fmla="*/ 445674 h 1493713"/>
                <a:gd name="connsiteX58" fmla="*/ 1042075 w 1538514"/>
                <a:gd name="connsiteY58" fmla="*/ 564194 h 1493713"/>
                <a:gd name="connsiteX59" fmla="*/ 1071891 w 1538514"/>
                <a:gd name="connsiteY59" fmla="*/ 564194 h 1493713"/>
                <a:gd name="connsiteX60" fmla="*/ 1071891 w 1538514"/>
                <a:gd name="connsiteY60" fmla="*/ 752036 h 1493713"/>
                <a:gd name="connsiteX61" fmla="*/ 1113634 w 1538514"/>
                <a:gd name="connsiteY61" fmla="*/ 752036 h 1493713"/>
                <a:gd name="connsiteX62" fmla="*/ 1113634 w 1538514"/>
                <a:gd name="connsiteY62" fmla="*/ 909130 h 1493713"/>
                <a:gd name="connsiteX63" fmla="*/ 1018520 w 1538514"/>
                <a:gd name="connsiteY63" fmla="*/ 850969 h 1493713"/>
                <a:gd name="connsiteX64" fmla="*/ 1018520 w 1538514"/>
                <a:gd name="connsiteY64" fmla="*/ 640460 h 1493713"/>
                <a:gd name="connsiteX65" fmla="*/ 935176 w 1538514"/>
                <a:gd name="connsiteY65" fmla="*/ 640460 h 1493713"/>
                <a:gd name="connsiteX66" fmla="*/ 935176 w 1538514"/>
                <a:gd name="connsiteY66" fmla="*/ 800004 h 1493713"/>
                <a:gd name="connsiteX67" fmla="*/ 880127 w 1538514"/>
                <a:gd name="connsiteY67" fmla="*/ 766342 h 1493713"/>
                <a:gd name="connsiteX68" fmla="*/ 880127 w 1538514"/>
                <a:gd name="connsiteY68" fmla="*/ 640461 h 1493713"/>
                <a:gd name="connsiteX69" fmla="*/ 796783 w 1538514"/>
                <a:gd name="connsiteY69" fmla="*/ 640461 h 1493713"/>
                <a:gd name="connsiteX70" fmla="*/ 796783 w 1538514"/>
                <a:gd name="connsiteY70" fmla="*/ 715377 h 1493713"/>
                <a:gd name="connsiteX71" fmla="*/ 766840 w 1538514"/>
                <a:gd name="connsiteY71" fmla="*/ 697067 h 1493713"/>
                <a:gd name="connsiteX72" fmla="*/ 741733 w 1538514"/>
                <a:gd name="connsiteY72" fmla="*/ 712420 h 1493713"/>
                <a:gd name="connsiteX73" fmla="*/ 741733 w 1538514"/>
                <a:gd name="connsiteY73" fmla="*/ 640461 h 1493713"/>
                <a:gd name="connsiteX74" fmla="*/ 658389 w 1538514"/>
                <a:gd name="connsiteY74" fmla="*/ 640461 h 1493713"/>
                <a:gd name="connsiteX75" fmla="*/ 658389 w 1538514"/>
                <a:gd name="connsiteY75" fmla="*/ 763384 h 1493713"/>
                <a:gd name="connsiteX76" fmla="*/ 603339 w 1538514"/>
                <a:gd name="connsiteY76" fmla="*/ 797047 h 1493713"/>
                <a:gd name="connsiteX77" fmla="*/ 603339 w 1538514"/>
                <a:gd name="connsiteY77" fmla="*/ 640461 h 1493713"/>
                <a:gd name="connsiteX78" fmla="*/ 519995 w 1538514"/>
                <a:gd name="connsiteY78" fmla="*/ 640461 h 1493713"/>
                <a:gd name="connsiteX79" fmla="*/ 519995 w 1538514"/>
                <a:gd name="connsiteY79" fmla="*/ 848012 h 1493713"/>
                <a:gd name="connsiteX80" fmla="*/ 424881 w 1538514"/>
                <a:gd name="connsiteY80" fmla="*/ 906173 h 1493713"/>
                <a:gd name="connsiteX81" fmla="*/ 424881 w 1538514"/>
                <a:gd name="connsiteY81" fmla="*/ 752036 h 1493713"/>
                <a:gd name="connsiteX82" fmla="*/ 466623 w 1538514"/>
                <a:gd name="connsiteY82" fmla="*/ 752036 h 1493713"/>
                <a:gd name="connsiteX83" fmla="*/ 466623 w 1538514"/>
                <a:gd name="connsiteY83" fmla="*/ 564194 h 1493713"/>
                <a:gd name="connsiteX84" fmla="*/ 496439 w 1538514"/>
                <a:gd name="connsiteY84" fmla="*/ 564194 h 1493713"/>
                <a:gd name="connsiteX85" fmla="*/ 496439 w 1538514"/>
                <a:gd name="connsiteY85" fmla="*/ 445674 h 1493713"/>
                <a:gd name="connsiteX86" fmla="*/ 513138 w 1538514"/>
                <a:gd name="connsiteY86" fmla="*/ 445674 h 1493713"/>
                <a:gd name="connsiteX87" fmla="*/ 702171 w 1538514"/>
                <a:gd name="connsiteY87" fmla="*/ 219073 h 1493713"/>
                <a:gd name="connsiteX88" fmla="*/ 702171 w 1538514"/>
                <a:gd name="connsiteY88" fmla="*/ 95334 h 1493713"/>
                <a:gd name="connsiteX89" fmla="*/ 737950 w 1538514"/>
                <a:gd name="connsiteY89" fmla="*/ 95334 h 1493713"/>
                <a:gd name="connsiteX90" fmla="*/ 737950 w 1538514"/>
                <a:gd name="connsiteY90" fmla="*/ 16352 h 1493713"/>
                <a:gd name="connsiteX91" fmla="*/ 754302 w 1538514"/>
                <a:gd name="connsiteY91" fmla="*/ 0 h 1493713"/>
                <a:gd name="connsiteX0" fmla="*/ 1308929 w 1538514"/>
                <a:gd name="connsiteY0" fmla="*/ 1112066 h 1493713"/>
                <a:gd name="connsiteX1" fmla="*/ 1538514 w 1538514"/>
                <a:gd name="connsiteY1" fmla="*/ 1112066 h 1493713"/>
                <a:gd name="connsiteX2" fmla="*/ 1538514 w 1538514"/>
                <a:gd name="connsiteY2" fmla="*/ 1493713 h 1493713"/>
                <a:gd name="connsiteX3" fmla="*/ 1308929 w 1538514"/>
                <a:gd name="connsiteY3" fmla="*/ 1493713 h 1493713"/>
                <a:gd name="connsiteX4" fmla="*/ 1308929 w 1538514"/>
                <a:gd name="connsiteY4" fmla="*/ 1112066 h 1493713"/>
                <a:gd name="connsiteX5" fmla="*/ 0 w 1538514"/>
                <a:gd name="connsiteY5" fmla="*/ 1112066 h 1493713"/>
                <a:gd name="connsiteX6" fmla="*/ 229585 w 1538514"/>
                <a:gd name="connsiteY6" fmla="*/ 1112066 h 1493713"/>
                <a:gd name="connsiteX7" fmla="*/ 229585 w 1538514"/>
                <a:gd name="connsiteY7" fmla="*/ 1493713 h 1493713"/>
                <a:gd name="connsiteX8" fmla="*/ 0 w 1538514"/>
                <a:gd name="connsiteY8" fmla="*/ 1493713 h 1493713"/>
                <a:gd name="connsiteX9" fmla="*/ 0 w 1538514"/>
                <a:gd name="connsiteY9" fmla="*/ 1112066 h 1493713"/>
                <a:gd name="connsiteX10" fmla="*/ 1107301 w 1538514"/>
                <a:gd name="connsiteY10" fmla="*/ 1054797 h 1493713"/>
                <a:gd name="connsiteX11" fmla="*/ 1107301 w 1538514"/>
                <a:gd name="connsiteY11" fmla="*/ 1292922 h 1493713"/>
                <a:gd name="connsiteX12" fmla="*/ 1190645 w 1538514"/>
                <a:gd name="connsiteY12" fmla="*/ 1292922 h 1493713"/>
                <a:gd name="connsiteX13" fmla="*/ 1190645 w 1538514"/>
                <a:gd name="connsiteY13" fmla="*/ 1054797 h 1493713"/>
                <a:gd name="connsiteX14" fmla="*/ 1107301 w 1538514"/>
                <a:gd name="connsiteY14" fmla="*/ 1054797 h 1493713"/>
                <a:gd name="connsiteX15" fmla="*/ 955414 w 1538514"/>
                <a:gd name="connsiteY15" fmla="*/ 1054797 h 1493713"/>
                <a:gd name="connsiteX16" fmla="*/ 955414 w 1538514"/>
                <a:gd name="connsiteY16" fmla="*/ 1292922 h 1493713"/>
                <a:gd name="connsiteX17" fmla="*/ 1038758 w 1538514"/>
                <a:gd name="connsiteY17" fmla="*/ 1292922 h 1493713"/>
                <a:gd name="connsiteX18" fmla="*/ 1038758 w 1538514"/>
                <a:gd name="connsiteY18" fmla="*/ 1054797 h 1493713"/>
                <a:gd name="connsiteX19" fmla="*/ 955414 w 1538514"/>
                <a:gd name="connsiteY19" fmla="*/ 1054797 h 1493713"/>
                <a:gd name="connsiteX20" fmla="*/ 803528 w 1538514"/>
                <a:gd name="connsiteY20" fmla="*/ 1054797 h 1493713"/>
                <a:gd name="connsiteX21" fmla="*/ 803528 w 1538514"/>
                <a:gd name="connsiteY21" fmla="*/ 1292922 h 1493713"/>
                <a:gd name="connsiteX22" fmla="*/ 886872 w 1538514"/>
                <a:gd name="connsiteY22" fmla="*/ 1292922 h 1493713"/>
                <a:gd name="connsiteX23" fmla="*/ 886872 w 1538514"/>
                <a:gd name="connsiteY23" fmla="*/ 1054797 h 1493713"/>
                <a:gd name="connsiteX24" fmla="*/ 803528 w 1538514"/>
                <a:gd name="connsiteY24" fmla="*/ 1054797 h 1493713"/>
                <a:gd name="connsiteX25" fmla="*/ 651642 w 1538514"/>
                <a:gd name="connsiteY25" fmla="*/ 1054797 h 1493713"/>
                <a:gd name="connsiteX26" fmla="*/ 651642 w 1538514"/>
                <a:gd name="connsiteY26" fmla="*/ 1292922 h 1493713"/>
                <a:gd name="connsiteX27" fmla="*/ 734986 w 1538514"/>
                <a:gd name="connsiteY27" fmla="*/ 1292922 h 1493713"/>
                <a:gd name="connsiteX28" fmla="*/ 734986 w 1538514"/>
                <a:gd name="connsiteY28" fmla="*/ 1054797 h 1493713"/>
                <a:gd name="connsiteX29" fmla="*/ 651642 w 1538514"/>
                <a:gd name="connsiteY29" fmla="*/ 1054797 h 1493713"/>
                <a:gd name="connsiteX30" fmla="*/ 499756 w 1538514"/>
                <a:gd name="connsiteY30" fmla="*/ 1054797 h 1493713"/>
                <a:gd name="connsiteX31" fmla="*/ 499756 w 1538514"/>
                <a:gd name="connsiteY31" fmla="*/ 1292922 h 1493713"/>
                <a:gd name="connsiteX32" fmla="*/ 583100 w 1538514"/>
                <a:gd name="connsiteY32" fmla="*/ 1292922 h 1493713"/>
                <a:gd name="connsiteX33" fmla="*/ 583100 w 1538514"/>
                <a:gd name="connsiteY33" fmla="*/ 1054797 h 1493713"/>
                <a:gd name="connsiteX34" fmla="*/ 499756 w 1538514"/>
                <a:gd name="connsiteY34" fmla="*/ 1054797 h 1493713"/>
                <a:gd name="connsiteX35" fmla="*/ 347870 w 1538514"/>
                <a:gd name="connsiteY35" fmla="*/ 1054797 h 1493713"/>
                <a:gd name="connsiteX36" fmla="*/ 347870 w 1538514"/>
                <a:gd name="connsiteY36" fmla="*/ 1292922 h 1493713"/>
                <a:gd name="connsiteX37" fmla="*/ 431214 w 1538514"/>
                <a:gd name="connsiteY37" fmla="*/ 1292922 h 1493713"/>
                <a:gd name="connsiteX38" fmla="*/ 431214 w 1538514"/>
                <a:gd name="connsiteY38" fmla="*/ 1054797 h 1493713"/>
                <a:gd name="connsiteX39" fmla="*/ 347870 w 1538514"/>
                <a:gd name="connsiteY39" fmla="*/ 1054797 h 1493713"/>
                <a:gd name="connsiteX40" fmla="*/ 766840 w 1538514"/>
                <a:gd name="connsiteY40" fmla="*/ 775661 h 1493713"/>
                <a:gd name="connsiteX41" fmla="*/ 1121732 w 1538514"/>
                <a:gd name="connsiteY41" fmla="*/ 992676 h 1493713"/>
                <a:gd name="connsiteX42" fmla="*/ 1166727 w 1538514"/>
                <a:gd name="connsiteY42" fmla="*/ 1019636 h 1493713"/>
                <a:gd name="connsiteX43" fmla="*/ 1250788 w 1538514"/>
                <a:gd name="connsiteY43" fmla="*/ 1019636 h 1493713"/>
                <a:gd name="connsiteX44" fmla="*/ 1250788 w 1538514"/>
                <a:gd name="connsiteY44" fmla="*/ 1493713 h 1493713"/>
                <a:gd name="connsiteX45" fmla="*/ 287726 w 1538514"/>
                <a:gd name="connsiteY45" fmla="*/ 1493713 h 1493713"/>
                <a:gd name="connsiteX46" fmla="*/ 287726 w 1538514"/>
                <a:gd name="connsiteY46" fmla="*/ 1019636 h 1493713"/>
                <a:gd name="connsiteX47" fmla="*/ 371787 w 1538514"/>
                <a:gd name="connsiteY47" fmla="*/ 1019636 h 1493713"/>
                <a:gd name="connsiteX48" fmla="*/ 766840 w 1538514"/>
                <a:gd name="connsiteY48" fmla="*/ 775661 h 1493713"/>
                <a:gd name="connsiteX49" fmla="*/ 754302 w 1538514"/>
                <a:gd name="connsiteY49" fmla="*/ 0 h 1493713"/>
                <a:gd name="connsiteX50" fmla="*/ 784212 w 1538514"/>
                <a:gd name="connsiteY50" fmla="*/ 0 h 1493713"/>
                <a:gd name="connsiteX51" fmla="*/ 800564 w 1538514"/>
                <a:gd name="connsiteY51" fmla="*/ 16352 h 1493713"/>
                <a:gd name="connsiteX52" fmla="*/ 800564 w 1538514"/>
                <a:gd name="connsiteY52" fmla="*/ 95334 h 1493713"/>
                <a:gd name="connsiteX53" fmla="*/ 836343 w 1538514"/>
                <a:gd name="connsiteY53" fmla="*/ 95334 h 1493713"/>
                <a:gd name="connsiteX54" fmla="*/ 836343 w 1538514"/>
                <a:gd name="connsiteY54" fmla="*/ 219073 h 1493713"/>
                <a:gd name="connsiteX55" fmla="*/ 1025376 w 1538514"/>
                <a:gd name="connsiteY55" fmla="*/ 445674 h 1493713"/>
                <a:gd name="connsiteX56" fmla="*/ 1042075 w 1538514"/>
                <a:gd name="connsiteY56" fmla="*/ 445674 h 1493713"/>
                <a:gd name="connsiteX57" fmla="*/ 1042075 w 1538514"/>
                <a:gd name="connsiteY57" fmla="*/ 564194 h 1493713"/>
                <a:gd name="connsiteX58" fmla="*/ 1071891 w 1538514"/>
                <a:gd name="connsiteY58" fmla="*/ 564194 h 1493713"/>
                <a:gd name="connsiteX59" fmla="*/ 1071891 w 1538514"/>
                <a:gd name="connsiteY59" fmla="*/ 752036 h 1493713"/>
                <a:gd name="connsiteX60" fmla="*/ 1113634 w 1538514"/>
                <a:gd name="connsiteY60" fmla="*/ 752036 h 1493713"/>
                <a:gd name="connsiteX61" fmla="*/ 1113634 w 1538514"/>
                <a:gd name="connsiteY61" fmla="*/ 909130 h 1493713"/>
                <a:gd name="connsiteX62" fmla="*/ 1018520 w 1538514"/>
                <a:gd name="connsiteY62" fmla="*/ 850969 h 1493713"/>
                <a:gd name="connsiteX63" fmla="*/ 1018520 w 1538514"/>
                <a:gd name="connsiteY63" fmla="*/ 640460 h 1493713"/>
                <a:gd name="connsiteX64" fmla="*/ 935176 w 1538514"/>
                <a:gd name="connsiteY64" fmla="*/ 640460 h 1493713"/>
                <a:gd name="connsiteX65" fmla="*/ 935176 w 1538514"/>
                <a:gd name="connsiteY65" fmla="*/ 800004 h 1493713"/>
                <a:gd name="connsiteX66" fmla="*/ 880127 w 1538514"/>
                <a:gd name="connsiteY66" fmla="*/ 766342 h 1493713"/>
                <a:gd name="connsiteX67" fmla="*/ 880127 w 1538514"/>
                <a:gd name="connsiteY67" fmla="*/ 640461 h 1493713"/>
                <a:gd name="connsiteX68" fmla="*/ 796783 w 1538514"/>
                <a:gd name="connsiteY68" fmla="*/ 640461 h 1493713"/>
                <a:gd name="connsiteX69" fmla="*/ 796783 w 1538514"/>
                <a:gd name="connsiteY69" fmla="*/ 715377 h 1493713"/>
                <a:gd name="connsiteX70" fmla="*/ 766840 w 1538514"/>
                <a:gd name="connsiteY70" fmla="*/ 697067 h 1493713"/>
                <a:gd name="connsiteX71" fmla="*/ 741733 w 1538514"/>
                <a:gd name="connsiteY71" fmla="*/ 712420 h 1493713"/>
                <a:gd name="connsiteX72" fmla="*/ 741733 w 1538514"/>
                <a:gd name="connsiteY72" fmla="*/ 640461 h 1493713"/>
                <a:gd name="connsiteX73" fmla="*/ 658389 w 1538514"/>
                <a:gd name="connsiteY73" fmla="*/ 640461 h 1493713"/>
                <a:gd name="connsiteX74" fmla="*/ 658389 w 1538514"/>
                <a:gd name="connsiteY74" fmla="*/ 763384 h 1493713"/>
                <a:gd name="connsiteX75" fmla="*/ 603339 w 1538514"/>
                <a:gd name="connsiteY75" fmla="*/ 797047 h 1493713"/>
                <a:gd name="connsiteX76" fmla="*/ 603339 w 1538514"/>
                <a:gd name="connsiteY76" fmla="*/ 640461 h 1493713"/>
                <a:gd name="connsiteX77" fmla="*/ 519995 w 1538514"/>
                <a:gd name="connsiteY77" fmla="*/ 640461 h 1493713"/>
                <a:gd name="connsiteX78" fmla="*/ 519995 w 1538514"/>
                <a:gd name="connsiteY78" fmla="*/ 848012 h 1493713"/>
                <a:gd name="connsiteX79" fmla="*/ 424881 w 1538514"/>
                <a:gd name="connsiteY79" fmla="*/ 906173 h 1493713"/>
                <a:gd name="connsiteX80" fmla="*/ 424881 w 1538514"/>
                <a:gd name="connsiteY80" fmla="*/ 752036 h 1493713"/>
                <a:gd name="connsiteX81" fmla="*/ 466623 w 1538514"/>
                <a:gd name="connsiteY81" fmla="*/ 752036 h 1493713"/>
                <a:gd name="connsiteX82" fmla="*/ 466623 w 1538514"/>
                <a:gd name="connsiteY82" fmla="*/ 564194 h 1493713"/>
                <a:gd name="connsiteX83" fmla="*/ 496439 w 1538514"/>
                <a:gd name="connsiteY83" fmla="*/ 564194 h 1493713"/>
                <a:gd name="connsiteX84" fmla="*/ 496439 w 1538514"/>
                <a:gd name="connsiteY84" fmla="*/ 445674 h 1493713"/>
                <a:gd name="connsiteX85" fmla="*/ 513138 w 1538514"/>
                <a:gd name="connsiteY85" fmla="*/ 445674 h 1493713"/>
                <a:gd name="connsiteX86" fmla="*/ 702171 w 1538514"/>
                <a:gd name="connsiteY86" fmla="*/ 219073 h 1493713"/>
                <a:gd name="connsiteX87" fmla="*/ 702171 w 1538514"/>
                <a:gd name="connsiteY87" fmla="*/ 95334 h 1493713"/>
                <a:gd name="connsiteX88" fmla="*/ 737950 w 1538514"/>
                <a:gd name="connsiteY88" fmla="*/ 95334 h 1493713"/>
                <a:gd name="connsiteX89" fmla="*/ 737950 w 1538514"/>
                <a:gd name="connsiteY89" fmla="*/ 16352 h 1493713"/>
                <a:gd name="connsiteX90" fmla="*/ 754302 w 1538514"/>
                <a:gd name="connsiteY90" fmla="*/ 0 h 1493713"/>
                <a:gd name="connsiteX0" fmla="*/ 1308929 w 1538514"/>
                <a:gd name="connsiteY0" fmla="*/ 1112066 h 1493713"/>
                <a:gd name="connsiteX1" fmla="*/ 1538514 w 1538514"/>
                <a:gd name="connsiteY1" fmla="*/ 1112066 h 1493713"/>
                <a:gd name="connsiteX2" fmla="*/ 1538514 w 1538514"/>
                <a:gd name="connsiteY2" fmla="*/ 1493713 h 1493713"/>
                <a:gd name="connsiteX3" fmla="*/ 1308929 w 1538514"/>
                <a:gd name="connsiteY3" fmla="*/ 1493713 h 1493713"/>
                <a:gd name="connsiteX4" fmla="*/ 1308929 w 1538514"/>
                <a:gd name="connsiteY4" fmla="*/ 1112066 h 1493713"/>
                <a:gd name="connsiteX5" fmla="*/ 0 w 1538514"/>
                <a:gd name="connsiteY5" fmla="*/ 1112066 h 1493713"/>
                <a:gd name="connsiteX6" fmla="*/ 229585 w 1538514"/>
                <a:gd name="connsiteY6" fmla="*/ 1112066 h 1493713"/>
                <a:gd name="connsiteX7" fmla="*/ 229585 w 1538514"/>
                <a:gd name="connsiteY7" fmla="*/ 1493713 h 1493713"/>
                <a:gd name="connsiteX8" fmla="*/ 0 w 1538514"/>
                <a:gd name="connsiteY8" fmla="*/ 1493713 h 1493713"/>
                <a:gd name="connsiteX9" fmla="*/ 0 w 1538514"/>
                <a:gd name="connsiteY9" fmla="*/ 1112066 h 1493713"/>
                <a:gd name="connsiteX10" fmla="*/ 1107301 w 1538514"/>
                <a:gd name="connsiteY10" fmla="*/ 1054797 h 1493713"/>
                <a:gd name="connsiteX11" fmla="*/ 1107301 w 1538514"/>
                <a:gd name="connsiteY11" fmla="*/ 1292922 h 1493713"/>
                <a:gd name="connsiteX12" fmla="*/ 1190645 w 1538514"/>
                <a:gd name="connsiteY12" fmla="*/ 1292922 h 1493713"/>
                <a:gd name="connsiteX13" fmla="*/ 1190645 w 1538514"/>
                <a:gd name="connsiteY13" fmla="*/ 1054797 h 1493713"/>
                <a:gd name="connsiteX14" fmla="*/ 1107301 w 1538514"/>
                <a:gd name="connsiteY14" fmla="*/ 1054797 h 1493713"/>
                <a:gd name="connsiteX15" fmla="*/ 955414 w 1538514"/>
                <a:gd name="connsiteY15" fmla="*/ 1054797 h 1493713"/>
                <a:gd name="connsiteX16" fmla="*/ 955414 w 1538514"/>
                <a:gd name="connsiteY16" fmla="*/ 1292922 h 1493713"/>
                <a:gd name="connsiteX17" fmla="*/ 1038758 w 1538514"/>
                <a:gd name="connsiteY17" fmla="*/ 1292922 h 1493713"/>
                <a:gd name="connsiteX18" fmla="*/ 1038758 w 1538514"/>
                <a:gd name="connsiteY18" fmla="*/ 1054797 h 1493713"/>
                <a:gd name="connsiteX19" fmla="*/ 955414 w 1538514"/>
                <a:gd name="connsiteY19" fmla="*/ 1054797 h 1493713"/>
                <a:gd name="connsiteX20" fmla="*/ 803528 w 1538514"/>
                <a:gd name="connsiteY20" fmla="*/ 1054797 h 1493713"/>
                <a:gd name="connsiteX21" fmla="*/ 803528 w 1538514"/>
                <a:gd name="connsiteY21" fmla="*/ 1292922 h 1493713"/>
                <a:gd name="connsiteX22" fmla="*/ 886872 w 1538514"/>
                <a:gd name="connsiteY22" fmla="*/ 1292922 h 1493713"/>
                <a:gd name="connsiteX23" fmla="*/ 886872 w 1538514"/>
                <a:gd name="connsiteY23" fmla="*/ 1054797 h 1493713"/>
                <a:gd name="connsiteX24" fmla="*/ 803528 w 1538514"/>
                <a:gd name="connsiteY24" fmla="*/ 1054797 h 1493713"/>
                <a:gd name="connsiteX25" fmla="*/ 651642 w 1538514"/>
                <a:gd name="connsiteY25" fmla="*/ 1054797 h 1493713"/>
                <a:gd name="connsiteX26" fmla="*/ 651642 w 1538514"/>
                <a:gd name="connsiteY26" fmla="*/ 1292922 h 1493713"/>
                <a:gd name="connsiteX27" fmla="*/ 734986 w 1538514"/>
                <a:gd name="connsiteY27" fmla="*/ 1292922 h 1493713"/>
                <a:gd name="connsiteX28" fmla="*/ 734986 w 1538514"/>
                <a:gd name="connsiteY28" fmla="*/ 1054797 h 1493713"/>
                <a:gd name="connsiteX29" fmla="*/ 651642 w 1538514"/>
                <a:gd name="connsiteY29" fmla="*/ 1054797 h 1493713"/>
                <a:gd name="connsiteX30" fmla="*/ 499756 w 1538514"/>
                <a:gd name="connsiteY30" fmla="*/ 1054797 h 1493713"/>
                <a:gd name="connsiteX31" fmla="*/ 499756 w 1538514"/>
                <a:gd name="connsiteY31" fmla="*/ 1292922 h 1493713"/>
                <a:gd name="connsiteX32" fmla="*/ 583100 w 1538514"/>
                <a:gd name="connsiteY32" fmla="*/ 1292922 h 1493713"/>
                <a:gd name="connsiteX33" fmla="*/ 583100 w 1538514"/>
                <a:gd name="connsiteY33" fmla="*/ 1054797 h 1493713"/>
                <a:gd name="connsiteX34" fmla="*/ 499756 w 1538514"/>
                <a:gd name="connsiteY34" fmla="*/ 1054797 h 1493713"/>
                <a:gd name="connsiteX35" fmla="*/ 347870 w 1538514"/>
                <a:gd name="connsiteY35" fmla="*/ 1054797 h 1493713"/>
                <a:gd name="connsiteX36" fmla="*/ 347870 w 1538514"/>
                <a:gd name="connsiteY36" fmla="*/ 1292922 h 1493713"/>
                <a:gd name="connsiteX37" fmla="*/ 431214 w 1538514"/>
                <a:gd name="connsiteY37" fmla="*/ 1292922 h 1493713"/>
                <a:gd name="connsiteX38" fmla="*/ 431214 w 1538514"/>
                <a:gd name="connsiteY38" fmla="*/ 1054797 h 1493713"/>
                <a:gd name="connsiteX39" fmla="*/ 347870 w 1538514"/>
                <a:gd name="connsiteY39" fmla="*/ 1054797 h 1493713"/>
                <a:gd name="connsiteX40" fmla="*/ 766840 w 1538514"/>
                <a:gd name="connsiteY40" fmla="*/ 775661 h 1493713"/>
                <a:gd name="connsiteX41" fmla="*/ 1166727 w 1538514"/>
                <a:gd name="connsiteY41" fmla="*/ 1019636 h 1493713"/>
                <a:gd name="connsiteX42" fmla="*/ 1250788 w 1538514"/>
                <a:gd name="connsiteY42" fmla="*/ 1019636 h 1493713"/>
                <a:gd name="connsiteX43" fmla="*/ 1250788 w 1538514"/>
                <a:gd name="connsiteY43" fmla="*/ 1493713 h 1493713"/>
                <a:gd name="connsiteX44" fmla="*/ 287726 w 1538514"/>
                <a:gd name="connsiteY44" fmla="*/ 1493713 h 1493713"/>
                <a:gd name="connsiteX45" fmla="*/ 287726 w 1538514"/>
                <a:gd name="connsiteY45" fmla="*/ 1019636 h 1493713"/>
                <a:gd name="connsiteX46" fmla="*/ 371787 w 1538514"/>
                <a:gd name="connsiteY46" fmla="*/ 1019636 h 1493713"/>
                <a:gd name="connsiteX47" fmla="*/ 766840 w 1538514"/>
                <a:gd name="connsiteY47" fmla="*/ 775661 h 1493713"/>
                <a:gd name="connsiteX48" fmla="*/ 754302 w 1538514"/>
                <a:gd name="connsiteY48" fmla="*/ 0 h 1493713"/>
                <a:gd name="connsiteX49" fmla="*/ 784212 w 1538514"/>
                <a:gd name="connsiteY49" fmla="*/ 0 h 1493713"/>
                <a:gd name="connsiteX50" fmla="*/ 800564 w 1538514"/>
                <a:gd name="connsiteY50" fmla="*/ 16352 h 1493713"/>
                <a:gd name="connsiteX51" fmla="*/ 800564 w 1538514"/>
                <a:gd name="connsiteY51" fmla="*/ 95334 h 1493713"/>
                <a:gd name="connsiteX52" fmla="*/ 836343 w 1538514"/>
                <a:gd name="connsiteY52" fmla="*/ 95334 h 1493713"/>
                <a:gd name="connsiteX53" fmla="*/ 836343 w 1538514"/>
                <a:gd name="connsiteY53" fmla="*/ 219073 h 1493713"/>
                <a:gd name="connsiteX54" fmla="*/ 1025376 w 1538514"/>
                <a:gd name="connsiteY54" fmla="*/ 445674 h 1493713"/>
                <a:gd name="connsiteX55" fmla="*/ 1042075 w 1538514"/>
                <a:gd name="connsiteY55" fmla="*/ 445674 h 1493713"/>
                <a:gd name="connsiteX56" fmla="*/ 1042075 w 1538514"/>
                <a:gd name="connsiteY56" fmla="*/ 564194 h 1493713"/>
                <a:gd name="connsiteX57" fmla="*/ 1071891 w 1538514"/>
                <a:gd name="connsiteY57" fmla="*/ 564194 h 1493713"/>
                <a:gd name="connsiteX58" fmla="*/ 1071891 w 1538514"/>
                <a:gd name="connsiteY58" fmla="*/ 752036 h 1493713"/>
                <a:gd name="connsiteX59" fmla="*/ 1113634 w 1538514"/>
                <a:gd name="connsiteY59" fmla="*/ 752036 h 1493713"/>
                <a:gd name="connsiteX60" fmla="*/ 1113634 w 1538514"/>
                <a:gd name="connsiteY60" fmla="*/ 909130 h 1493713"/>
                <a:gd name="connsiteX61" fmla="*/ 1018520 w 1538514"/>
                <a:gd name="connsiteY61" fmla="*/ 850969 h 1493713"/>
                <a:gd name="connsiteX62" fmla="*/ 1018520 w 1538514"/>
                <a:gd name="connsiteY62" fmla="*/ 640460 h 1493713"/>
                <a:gd name="connsiteX63" fmla="*/ 935176 w 1538514"/>
                <a:gd name="connsiteY63" fmla="*/ 640460 h 1493713"/>
                <a:gd name="connsiteX64" fmla="*/ 935176 w 1538514"/>
                <a:gd name="connsiteY64" fmla="*/ 800004 h 1493713"/>
                <a:gd name="connsiteX65" fmla="*/ 880127 w 1538514"/>
                <a:gd name="connsiteY65" fmla="*/ 766342 h 1493713"/>
                <a:gd name="connsiteX66" fmla="*/ 880127 w 1538514"/>
                <a:gd name="connsiteY66" fmla="*/ 640461 h 1493713"/>
                <a:gd name="connsiteX67" fmla="*/ 796783 w 1538514"/>
                <a:gd name="connsiteY67" fmla="*/ 640461 h 1493713"/>
                <a:gd name="connsiteX68" fmla="*/ 796783 w 1538514"/>
                <a:gd name="connsiteY68" fmla="*/ 715377 h 1493713"/>
                <a:gd name="connsiteX69" fmla="*/ 766840 w 1538514"/>
                <a:gd name="connsiteY69" fmla="*/ 697067 h 1493713"/>
                <a:gd name="connsiteX70" fmla="*/ 741733 w 1538514"/>
                <a:gd name="connsiteY70" fmla="*/ 712420 h 1493713"/>
                <a:gd name="connsiteX71" fmla="*/ 741733 w 1538514"/>
                <a:gd name="connsiteY71" fmla="*/ 640461 h 1493713"/>
                <a:gd name="connsiteX72" fmla="*/ 658389 w 1538514"/>
                <a:gd name="connsiteY72" fmla="*/ 640461 h 1493713"/>
                <a:gd name="connsiteX73" fmla="*/ 658389 w 1538514"/>
                <a:gd name="connsiteY73" fmla="*/ 763384 h 1493713"/>
                <a:gd name="connsiteX74" fmla="*/ 603339 w 1538514"/>
                <a:gd name="connsiteY74" fmla="*/ 797047 h 1493713"/>
                <a:gd name="connsiteX75" fmla="*/ 603339 w 1538514"/>
                <a:gd name="connsiteY75" fmla="*/ 640461 h 1493713"/>
                <a:gd name="connsiteX76" fmla="*/ 519995 w 1538514"/>
                <a:gd name="connsiteY76" fmla="*/ 640461 h 1493713"/>
                <a:gd name="connsiteX77" fmla="*/ 519995 w 1538514"/>
                <a:gd name="connsiteY77" fmla="*/ 848012 h 1493713"/>
                <a:gd name="connsiteX78" fmla="*/ 424881 w 1538514"/>
                <a:gd name="connsiteY78" fmla="*/ 906173 h 1493713"/>
                <a:gd name="connsiteX79" fmla="*/ 424881 w 1538514"/>
                <a:gd name="connsiteY79" fmla="*/ 752036 h 1493713"/>
                <a:gd name="connsiteX80" fmla="*/ 466623 w 1538514"/>
                <a:gd name="connsiteY80" fmla="*/ 752036 h 1493713"/>
                <a:gd name="connsiteX81" fmla="*/ 466623 w 1538514"/>
                <a:gd name="connsiteY81" fmla="*/ 564194 h 1493713"/>
                <a:gd name="connsiteX82" fmla="*/ 496439 w 1538514"/>
                <a:gd name="connsiteY82" fmla="*/ 564194 h 1493713"/>
                <a:gd name="connsiteX83" fmla="*/ 496439 w 1538514"/>
                <a:gd name="connsiteY83" fmla="*/ 445674 h 1493713"/>
                <a:gd name="connsiteX84" fmla="*/ 513138 w 1538514"/>
                <a:gd name="connsiteY84" fmla="*/ 445674 h 1493713"/>
                <a:gd name="connsiteX85" fmla="*/ 702171 w 1538514"/>
                <a:gd name="connsiteY85" fmla="*/ 219073 h 1493713"/>
                <a:gd name="connsiteX86" fmla="*/ 702171 w 1538514"/>
                <a:gd name="connsiteY86" fmla="*/ 95334 h 1493713"/>
                <a:gd name="connsiteX87" fmla="*/ 737950 w 1538514"/>
                <a:gd name="connsiteY87" fmla="*/ 95334 h 1493713"/>
                <a:gd name="connsiteX88" fmla="*/ 737950 w 1538514"/>
                <a:gd name="connsiteY88" fmla="*/ 16352 h 1493713"/>
                <a:gd name="connsiteX89" fmla="*/ 754302 w 1538514"/>
                <a:gd name="connsiteY89" fmla="*/ 0 h 1493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1538514" h="1493713">
                  <a:moveTo>
                    <a:pt x="1308929" y="1112066"/>
                  </a:moveTo>
                  <a:lnTo>
                    <a:pt x="1538514" y="1112066"/>
                  </a:lnTo>
                  <a:lnTo>
                    <a:pt x="1538514" y="1493713"/>
                  </a:lnTo>
                  <a:lnTo>
                    <a:pt x="1308929" y="1493713"/>
                  </a:lnTo>
                  <a:lnTo>
                    <a:pt x="1308929" y="1112066"/>
                  </a:lnTo>
                  <a:close/>
                  <a:moveTo>
                    <a:pt x="0" y="1112066"/>
                  </a:moveTo>
                  <a:lnTo>
                    <a:pt x="229585" y="1112066"/>
                  </a:lnTo>
                  <a:lnTo>
                    <a:pt x="229585" y="1493713"/>
                  </a:lnTo>
                  <a:lnTo>
                    <a:pt x="0" y="1493713"/>
                  </a:lnTo>
                  <a:lnTo>
                    <a:pt x="0" y="1112066"/>
                  </a:lnTo>
                  <a:close/>
                  <a:moveTo>
                    <a:pt x="1107301" y="1054797"/>
                  </a:moveTo>
                  <a:lnTo>
                    <a:pt x="1107301" y="1292922"/>
                  </a:lnTo>
                  <a:lnTo>
                    <a:pt x="1190645" y="1292922"/>
                  </a:lnTo>
                  <a:lnTo>
                    <a:pt x="1190645" y="1054797"/>
                  </a:lnTo>
                  <a:lnTo>
                    <a:pt x="1107301" y="1054797"/>
                  </a:lnTo>
                  <a:close/>
                  <a:moveTo>
                    <a:pt x="955414" y="1054797"/>
                  </a:moveTo>
                  <a:lnTo>
                    <a:pt x="955414" y="1292922"/>
                  </a:lnTo>
                  <a:lnTo>
                    <a:pt x="1038758" y="1292922"/>
                  </a:lnTo>
                  <a:lnTo>
                    <a:pt x="1038758" y="1054797"/>
                  </a:lnTo>
                  <a:lnTo>
                    <a:pt x="955414" y="1054797"/>
                  </a:lnTo>
                  <a:close/>
                  <a:moveTo>
                    <a:pt x="803528" y="1054797"/>
                  </a:moveTo>
                  <a:lnTo>
                    <a:pt x="803528" y="1292922"/>
                  </a:lnTo>
                  <a:lnTo>
                    <a:pt x="886872" y="1292922"/>
                  </a:lnTo>
                  <a:lnTo>
                    <a:pt x="886872" y="1054797"/>
                  </a:lnTo>
                  <a:lnTo>
                    <a:pt x="803528" y="1054797"/>
                  </a:lnTo>
                  <a:close/>
                  <a:moveTo>
                    <a:pt x="651642" y="1054797"/>
                  </a:moveTo>
                  <a:lnTo>
                    <a:pt x="651642" y="1292922"/>
                  </a:lnTo>
                  <a:lnTo>
                    <a:pt x="734986" y="1292922"/>
                  </a:lnTo>
                  <a:lnTo>
                    <a:pt x="734986" y="1054797"/>
                  </a:lnTo>
                  <a:lnTo>
                    <a:pt x="651642" y="1054797"/>
                  </a:lnTo>
                  <a:close/>
                  <a:moveTo>
                    <a:pt x="499756" y="1054797"/>
                  </a:moveTo>
                  <a:lnTo>
                    <a:pt x="499756" y="1292922"/>
                  </a:lnTo>
                  <a:lnTo>
                    <a:pt x="583100" y="1292922"/>
                  </a:lnTo>
                  <a:lnTo>
                    <a:pt x="583100" y="1054797"/>
                  </a:lnTo>
                  <a:lnTo>
                    <a:pt x="499756" y="1054797"/>
                  </a:lnTo>
                  <a:close/>
                  <a:moveTo>
                    <a:pt x="347870" y="1054797"/>
                  </a:moveTo>
                  <a:lnTo>
                    <a:pt x="347870" y="1292922"/>
                  </a:lnTo>
                  <a:lnTo>
                    <a:pt x="431214" y="1292922"/>
                  </a:lnTo>
                  <a:lnTo>
                    <a:pt x="431214" y="1054797"/>
                  </a:lnTo>
                  <a:lnTo>
                    <a:pt x="347870" y="1054797"/>
                  </a:lnTo>
                  <a:close/>
                  <a:moveTo>
                    <a:pt x="766840" y="775661"/>
                  </a:moveTo>
                  <a:lnTo>
                    <a:pt x="1166727" y="1019636"/>
                  </a:lnTo>
                  <a:lnTo>
                    <a:pt x="1250788" y="1019636"/>
                  </a:lnTo>
                  <a:lnTo>
                    <a:pt x="1250788" y="1493713"/>
                  </a:lnTo>
                  <a:lnTo>
                    <a:pt x="287726" y="1493713"/>
                  </a:lnTo>
                  <a:lnTo>
                    <a:pt x="287726" y="1019636"/>
                  </a:lnTo>
                  <a:lnTo>
                    <a:pt x="371787" y="1019636"/>
                  </a:lnTo>
                  <a:lnTo>
                    <a:pt x="766840" y="775661"/>
                  </a:lnTo>
                  <a:close/>
                  <a:moveTo>
                    <a:pt x="754302" y="0"/>
                  </a:moveTo>
                  <a:lnTo>
                    <a:pt x="784212" y="0"/>
                  </a:lnTo>
                  <a:cubicBezTo>
                    <a:pt x="793243" y="0"/>
                    <a:pt x="800564" y="7321"/>
                    <a:pt x="800564" y="16352"/>
                  </a:cubicBezTo>
                  <a:lnTo>
                    <a:pt x="800564" y="95334"/>
                  </a:lnTo>
                  <a:lnTo>
                    <a:pt x="836343" y="95334"/>
                  </a:lnTo>
                  <a:lnTo>
                    <a:pt x="836343" y="219073"/>
                  </a:lnTo>
                  <a:cubicBezTo>
                    <a:pt x="943289" y="239580"/>
                    <a:pt x="1024217" y="333044"/>
                    <a:pt x="1025376" y="445674"/>
                  </a:cubicBezTo>
                  <a:lnTo>
                    <a:pt x="1042075" y="445674"/>
                  </a:lnTo>
                  <a:lnTo>
                    <a:pt x="1042075" y="564194"/>
                  </a:lnTo>
                  <a:lnTo>
                    <a:pt x="1071891" y="564194"/>
                  </a:lnTo>
                  <a:lnTo>
                    <a:pt x="1071891" y="752036"/>
                  </a:lnTo>
                  <a:lnTo>
                    <a:pt x="1113634" y="752036"/>
                  </a:lnTo>
                  <a:lnTo>
                    <a:pt x="1113634" y="909130"/>
                  </a:lnTo>
                  <a:lnTo>
                    <a:pt x="1018520" y="850969"/>
                  </a:lnTo>
                  <a:lnTo>
                    <a:pt x="1018520" y="640460"/>
                  </a:lnTo>
                  <a:lnTo>
                    <a:pt x="935176" y="640460"/>
                  </a:lnTo>
                  <a:lnTo>
                    <a:pt x="935176" y="800004"/>
                  </a:lnTo>
                  <a:lnTo>
                    <a:pt x="880127" y="766342"/>
                  </a:lnTo>
                  <a:lnTo>
                    <a:pt x="880127" y="640461"/>
                  </a:lnTo>
                  <a:lnTo>
                    <a:pt x="796783" y="640461"/>
                  </a:lnTo>
                  <a:lnTo>
                    <a:pt x="796783" y="715377"/>
                  </a:lnTo>
                  <a:lnTo>
                    <a:pt x="766840" y="697067"/>
                  </a:lnTo>
                  <a:lnTo>
                    <a:pt x="741733" y="712420"/>
                  </a:lnTo>
                  <a:lnTo>
                    <a:pt x="741733" y="640461"/>
                  </a:lnTo>
                  <a:lnTo>
                    <a:pt x="658389" y="640461"/>
                  </a:lnTo>
                  <a:lnTo>
                    <a:pt x="658389" y="763384"/>
                  </a:lnTo>
                  <a:lnTo>
                    <a:pt x="603339" y="797047"/>
                  </a:lnTo>
                  <a:lnTo>
                    <a:pt x="603339" y="640461"/>
                  </a:lnTo>
                  <a:lnTo>
                    <a:pt x="519995" y="640461"/>
                  </a:lnTo>
                  <a:lnTo>
                    <a:pt x="519995" y="848012"/>
                  </a:lnTo>
                  <a:lnTo>
                    <a:pt x="424881" y="906173"/>
                  </a:lnTo>
                  <a:lnTo>
                    <a:pt x="424881" y="752036"/>
                  </a:lnTo>
                  <a:lnTo>
                    <a:pt x="466623" y="752036"/>
                  </a:lnTo>
                  <a:lnTo>
                    <a:pt x="466623" y="564194"/>
                  </a:lnTo>
                  <a:lnTo>
                    <a:pt x="496439" y="564194"/>
                  </a:lnTo>
                  <a:lnTo>
                    <a:pt x="496439" y="445674"/>
                  </a:lnTo>
                  <a:lnTo>
                    <a:pt x="513138" y="445674"/>
                  </a:lnTo>
                  <a:cubicBezTo>
                    <a:pt x="514297" y="333044"/>
                    <a:pt x="595225" y="239580"/>
                    <a:pt x="702171" y="219073"/>
                  </a:cubicBezTo>
                  <a:lnTo>
                    <a:pt x="702171" y="95334"/>
                  </a:lnTo>
                  <a:lnTo>
                    <a:pt x="737950" y="95334"/>
                  </a:lnTo>
                  <a:lnTo>
                    <a:pt x="737950" y="16352"/>
                  </a:lnTo>
                  <a:cubicBezTo>
                    <a:pt x="737950" y="7321"/>
                    <a:pt x="745271" y="0"/>
                    <a:pt x="754302"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91440" rIns="91440" bIns="91440" numCol="1" spcCol="0" rtlCol="0" fromWordArt="0" anchor="b" anchorCtr="0" forceAA="0" compatLnSpc="1">
              <a:prstTxWarp prst="textNoShape">
                <a:avLst/>
              </a:prstTxWarp>
              <a:noAutofit/>
            </a:bodyPr>
            <a:lstStyle/>
            <a:p>
              <a:pPr algn="r"/>
              <a:endParaRPr lang="en-US" sz="900" dirty="0">
                <a:solidFill>
                  <a:srgbClr val="FFFFFF"/>
                </a:solidFill>
              </a:endParaRPr>
            </a:p>
          </p:txBody>
        </p:sp>
      </p:grpSp>
    </p:spTree>
    <p:extLst>
      <p:ext uri="{BB962C8B-B14F-4D97-AF65-F5344CB8AC3E}">
        <p14:creationId xmlns:p14="http://schemas.microsoft.com/office/powerpoint/2010/main" val="529108367"/>
      </p:ext>
    </p:extLst>
  </p:cSld>
  <p:clrMapOvr>
    <a:masterClrMapping/>
  </p:clrMapOvr>
  <mc:AlternateContent xmlns:mc="http://schemas.openxmlformats.org/markup-compatibility/2006" xmlns:p14="http://schemas.microsoft.com/office/powerpoint/2010/main">
    <mc:Choice Requires="p14">
      <p:transition spd="slow" p14:dur="1250">
        <p:fade/>
      </p:transition>
    </mc:Choice>
    <mc:Fallback xmlns="">
      <p:transition spd="slow">
        <p:fade/>
      </p:transition>
    </mc:Fallback>
  </mc:AlternateContent>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Two Column Non-bulleted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4" name="Text Placeholder 3"/>
          <p:cNvSpPr>
            <a:spLocks noGrp="1"/>
          </p:cNvSpPr>
          <p:nvPr>
            <p:ph type="body" sz="quarter" idx="10"/>
          </p:nvPr>
        </p:nvSpPr>
        <p:spPr>
          <a:xfrm>
            <a:off x="182770" y="1211288"/>
            <a:ext cx="4114449" cy="2539157"/>
          </a:xfrm>
        </p:spPr>
        <p:txBody>
          <a:bodyPr wrap="square">
            <a:spAutoFit/>
          </a:bodyPr>
          <a:lstStyle>
            <a:lvl1pPr marL="0" indent="0">
              <a:spcBef>
                <a:spcPts val="1224"/>
              </a:spcBef>
              <a:buClr>
                <a:schemeClr val="tx1"/>
              </a:buClr>
              <a:buFont typeface="Wingdings" panose="05000000000000000000" pitchFamily="2" charset="2"/>
              <a:buNone/>
              <a:defRPr sz="2800" b="0">
                <a:latin typeface="+mn-lt"/>
              </a:defRPr>
            </a:lvl1pPr>
            <a:lvl2pPr marL="255566" indent="0">
              <a:buFont typeface="Wingdings" panose="05000000000000000000" pitchFamily="2" charset="2"/>
              <a:buNone/>
              <a:defRPr sz="2400" b="0"/>
            </a:lvl2pPr>
            <a:lvl3pPr marL="450812" indent="0">
              <a:buFont typeface="Wingdings" panose="05000000000000000000" pitchFamily="2" charset="2"/>
              <a:buNone/>
              <a:tabLst/>
              <a:defRPr sz="2200" b="0"/>
            </a:lvl3pPr>
            <a:lvl4pPr marL="652407" indent="0">
              <a:buFont typeface="Wingdings" panose="05000000000000000000" pitchFamily="2" charset="2"/>
              <a:buNone/>
              <a:defRPr sz="2200" b="0"/>
            </a:lvl4pPr>
            <a:lvl5pPr marL="854004" indent="0">
              <a:buFont typeface="Wingdings" panose="05000000000000000000" pitchFamily="2" charset="2"/>
              <a:buNone/>
              <a:tabLst/>
              <a:defRPr sz="2200" b="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3"/>
          <p:cNvSpPr>
            <a:spLocks noGrp="1"/>
          </p:cNvSpPr>
          <p:nvPr>
            <p:ph type="body" sz="quarter" idx="11"/>
          </p:nvPr>
        </p:nvSpPr>
        <p:spPr>
          <a:xfrm>
            <a:off x="5029343" y="1211289"/>
            <a:ext cx="4114449" cy="2539157"/>
          </a:xfrm>
        </p:spPr>
        <p:txBody>
          <a:bodyPr wrap="square">
            <a:spAutoFit/>
          </a:bodyPr>
          <a:lstStyle>
            <a:lvl1pPr marL="0" indent="0">
              <a:spcBef>
                <a:spcPts val="1224"/>
              </a:spcBef>
              <a:buClr>
                <a:schemeClr val="tx1"/>
              </a:buClr>
              <a:buFont typeface="Arial" panose="020B0604020202020204" pitchFamily="34" charset="0"/>
              <a:buNone/>
              <a:defRPr lang="en-US" sz="2800" b="0" kern="1200" spc="0" baseline="0" dirty="0">
                <a:gradFill>
                  <a:gsLst>
                    <a:gs pos="1250">
                      <a:schemeClr val="tx1"/>
                    </a:gs>
                    <a:gs pos="100000">
                      <a:schemeClr val="tx1"/>
                    </a:gs>
                  </a:gsLst>
                  <a:lin ang="5400000" scaled="0"/>
                </a:gradFill>
                <a:latin typeface="+mn-lt"/>
                <a:ea typeface="+mn-ea"/>
                <a:cs typeface="+mn-cs"/>
              </a:defRPr>
            </a:lvl1pPr>
            <a:lvl2pPr marL="255566" indent="0">
              <a:buFont typeface="Arial" panose="020B0604020202020204" pitchFamily="34" charset="0"/>
              <a:buNone/>
              <a:defRPr lang="en-US" sz="2400" b="0" kern="1200" spc="0" baseline="0" dirty="0">
                <a:gradFill>
                  <a:gsLst>
                    <a:gs pos="1250">
                      <a:schemeClr val="tx1"/>
                    </a:gs>
                    <a:gs pos="100000">
                      <a:schemeClr val="tx1"/>
                    </a:gs>
                  </a:gsLst>
                  <a:lin ang="5400000" scaled="0"/>
                </a:gradFill>
                <a:latin typeface="+mn-lt"/>
                <a:ea typeface="+mn-ea"/>
                <a:cs typeface="+mn-cs"/>
              </a:defRPr>
            </a:lvl2pPr>
            <a:lvl3pPr marL="450812" indent="0">
              <a:buFont typeface="Arial" panose="020B0604020202020204" pitchFamily="34" charset="0"/>
              <a:buNone/>
              <a:tabLst/>
              <a:defRPr lang="en-US" sz="2200" b="0" kern="1200" spc="0" baseline="0" dirty="0">
                <a:gradFill>
                  <a:gsLst>
                    <a:gs pos="1250">
                      <a:schemeClr val="tx1"/>
                    </a:gs>
                    <a:gs pos="100000">
                      <a:schemeClr val="tx1"/>
                    </a:gs>
                  </a:gsLst>
                  <a:lin ang="5400000" scaled="0"/>
                </a:gradFill>
                <a:latin typeface="+mn-lt"/>
                <a:ea typeface="+mn-ea"/>
                <a:cs typeface="+mn-cs"/>
              </a:defRPr>
            </a:lvl3pPr>
            <a:lvl4pPr marL="652407" indent="0">
              <a:buFont typeface="Arial" panose="020B0604020202020204" pitchFamily="34" charset="0"/>
              <a:buNone/>
              <a:defRPr lang="en-US" sz="2200" b="0" kern="1200" spc="0" baseline="0" dirty="0">
                <a:gradFill>
                  <a:gsLst>
                    <a:gs pos="1250">
                      <a:schemeClr val="tx1"/>
                    </a:gs>
                    <a:gs pos="100000">
                      <a:schemeClr val="tx1"/>
                    </a:gs>
                  </a:gsLst>
                  <a:lin ang="5400000" scaled="0"/>
                </a:gradFill>
                <a:latin typeface="+mn-lt"/>
                <a:ea typeface="+mn-ea"/>
                <a:cs typeface="+mn-cs"/>
              </a:defRPr>
            </a:lvl4pPr>
            <a:lvl5pPr marL="854004" indent="0">
              <a:buFont typeface="Arial" panose="020B0604020202020204" pitchFamily="34" charset="0"/>
              <a:buNone/>
              <a:tabLst/>
              <a:defRPr lang="en-US" sz="2200" b="0" kern="1200" spc="0" baseline="0" dirty="0">
                <a:gradFill>
                  <a:gsLst>
                    <a:gs pos="1250">
                      <a:schemeClr val="tx1"/>
                    </a:gs>
                    <a:gs pos="100000">
                      <a:schemeClr val="tx1"/>
                    </a:gs>
                  </a:gsLst>
                  <a:lin ang="5400000" scaled="0"/>
                </a:gradFill>
                <a:latin typeface="+mn-lt"/>
                <a:ea typeface="+mn-ea"/>
                <a:cs typeface="+mn-cs"/>
              </a:defRPr>
            </a:lvl5pPr>
          </a:lstStyle>
          <a:p>
            <a:pPr marL="0" marR="0" lvl="0" indent="0" algn="l" defTabSz="932664" rtl="0" eaLnBrk="1" fontAlgn="auto" latinLnBrk="0" hangingPunct="1">
              <a:lnSpc>
                <a:spcPct val="90000"/>
              </a:lnSpc>
              <a:spcBef>
                <a:spcPts val="1224"/>
              </a:spcBef>
              <a:spcAft>
                <a:spcPts val="0"/>
              </a:spcAft>
              <a:buClr>
                <a:schemeClr val="tx1"/>
              </a:buClr>
              <a:buSzPct val="90000"/>
              <a:buFont typeface="Wingdings" panose="05000000000000000000" pitchFamily="2" charset="2"/>
              <a:buNone/>
              <a:tabLst/>
            </a:pPr>
            <a:r>
              <a:rPr lang="en-US"/>
              <a:t>Edit Master text styles</a:t>
            </a:r>
          </a:p>
          <a:p>
            <a:pPr marL="0" marR="0" lvl="1" indent="0" algn="l" defTabSz="932664" rtl="0" eaLnBrk="1" fontAlgn="auto" latinLnBrk="0" hangingPunct="1">
              <a:lnSpc>
                <a:spcPct val="90000"/>
              </a:lnSpc>
              <a:spcBef>
                <a:spcPts val="1224"/>
              </a:spcBef>
              <a:spcAft>
                <a:spcPts val="0"/>
              </a:spcAft>
              <a:buClr>
                <a:schemeClr val="tx1"/>
              </a:buClr>
              <a:buSzPct val="90000"/>
              <a:buFont typeface="Wingdings" panose="05000000000000000000" pitchFamily="2" charset="2"/>
              <a:buNone/>
              <a:tabLst/>
            </a:pPr>
            <a:r>
              <a:rPr lang="en-US"/>
              <a:t>Second level</a:t>
            </a:r>
          </a:p>
          <a:p>
            <a:pPr marL="0" marR="0" lvl="2" indent="0" algn="l" defTabSz="932664" rtl="0" eaLnBrk="1" fontAlgn="auto" latinLnBrk="0" hangingPunct="1">
              <a:lnSpc>
                <a:spcPct val="90000"/>
              </a:lnSpc>
              <a:spcBef>
                <a:spcPts val="1224"/>
              </a:spcBef>
              <a:spcAft>
                <a:spcPts val="0"/>
              </a:spcAft>
              <a:buClr>
                <a:schemeClr val="tx1"/>
              </a:buClr>
              <a:buSzPct val="90000"/>
              <a:buFont typeface="Wingdings" panose="05000000000000000000" pitchFamily="2" charset="2"/>
              <a:buNone/>
              <a:tabLst/>
            </a:pPr>
            <a:r>
              <a:rPr lang="en-US"/>
              <a:t>Third level</a:t>
            </a:r>
          </a:p>
          <a:p>
            <a:pPr marL="0" marR="0" lvl="3" indent="0" algn="l" defTabSz="932664" rtl="0" eaLnBrk="1" fontAlgn="auto" latinLnBrk="0" hangingPunct="1">
              <a:lnSpc>
                <a:spcPct val="90000"/>
              </a:lnSpc>
              <a:spcBef>
                <a:spcPts val="1224"/>
              </a:spcBef>
              <a:spcAft>
                <a:spcPts val="0"/>
              </a:spcAft>
              <a:buClr>
                <a:schemeClr val="tx1"/>
              </a:buClr>
              <a:buSzPct val="90000"/>
              <a:buFont typeface="Wingdings" panose="05000000000000000000" pitchFamily="2" charset="2"/>
              <a:buNone/>
              <a:tabLst/>
            </a:pPr>
            <a:r>
              <a:rPr lang="en-US"/>
              <a:t>Fourth level</a:t>
            </a:r>
          </a:p>
          <a:p>
            <a:pPr marL="0" marR="0" lvl="4" indent="0" algn="l" defTabSz="932664" rtl="0" eaLnBrk="1" fontAlgn="auto" latinLnBrk="0" hangingPunct="1">
              <a:lnSpc>
                <a:spcPct val="90000"/>
              </a:lnSpc>
              <a:spcBef>
                <a:spcPts val="1224"/>
              </a:spcBef>
              <a:spcAft>
                <a:spcPts val="0"/>
              </a:spcAft>
              <a:buClr>
                <a:schemeClr val="tx1"/>
              </a:buClr>
              <a:buSzPct val="90000"/>
              <a:buFont typeface="Wingdings" panose="05000000000000000000" pitchFamily="2" charset="2"/>
              <a:buNone/>
              <a:tabLst/>
            </a:pPr>
            <a:r>
              <a:rPr lang="en-US"/>
              <a:t>Fifth level</a:t>
            </a:r>
            <a:endParaRPr lang="en-US" dirty="0"/>
          </a:p>
        </p:txBody>
      </p:sp>
    </p:spTree>
    <p:extLst>
      <p:ext uri="{BB962C8B-B14F-4D97-AF65-F5344CB8AC3E}">
        <p14:creationId xmlns:p14="http://schemas.microsoft.com/office/powerpoint/2010/main" val="2192018982"/>
      </p:ext>
    </p:extLst>
  </p:cSld>
  <p:clrMapOvr>
    <a:masterClrMapping/>
  </p:clrMapOvr>
  <p:transition>
    <p:fade/>
  </p:transition>
</p:sldLayout>
</file>

<file path=ppt/slideLayouts/slideLayout70.xml><?xml version="1.0" encoding="utf-8"?>
<p:sldLayout xmlns:a="http://schemas.openxmlformats.org/drawingml/2006/main" xmlns:r="http://schemas.openxmlformats.org/officeDocument/2006/relationships" xmlns:p="http://schemas.openxmlformats.org/presentationml/2006/main" preserve="1" userDrawn="1">
  <p:cSld name="58pt Title/24pt Text - Gray">
    <p:bg>
      <p:bgPr>
        <a:solidFill>
          <a:schemeClr val="accent6"/>
        </a:solidFill>
        <a:effectLst/>
      </p:bgPr>
    </p:bg>
    <p:spTree>
      <p:nvGrpSpPr>
        <p:cNvPr id="1" name=""/>
        <p:cNvGrpSpPr/>
        <p:nvPr/>
      </p:nvGrpSpPr>
      <p:grpSpPr>
        <a:xfrm>
          <a:off x="0" y="0"/>
          <a:ext cx="0" cy="0"/>
          <a:chOff x="0" y="0"/>
          <a:chExt cx="0" cy="0"/>
        </a:xfrm>
      </p:grpSpPr>
      <p:graphicFrame>
        <p:nvGraphicFramePr>
          <p:cNvPr id="2" name="Object 1" hidden="1"/>
          <p:cNvGraphicFramePr>
            <a:graphicFrameLocks noChangeAspect="1"/>
          </p:cNvGraphicFramePr>
          <p:nvPr userDrawn="1">
            <p:custDataLst>
              <p:tags r:id="rId2"/>
            </p:custDataLst>
            <p:extLst/>
          </p:nvPr>
        </p:nvGraphicFramePr>
        <p:xfrm>
          <a:off x="1191" y="1589"/>
          <a:ext cx="1190" cy="1587"/>
        </p:xfrm>
        <a:graphic>
          <a:graphicData uri="http://schemas.openxmlformats.org/presentationml/2006/ole">
            <mc:AlternateContent xmlns:mc="http://schemas.openxmlformats.org/markup-compatibility/2006">
              <mc:Choice xmlns:v="urn:schemas-microsoft-com:vml" Requires="v">
                <p:oleObj spid="_x0000_s8197" name="think-cell Slide" r:id="rId4" imgW="270" imgH="270" progId="TCLayout.ActiveDocument.1">
                  <p:embed/>
                </p:oleObj>
              </mc:Choice>
              <mc:Fallback>
                <p:oleObj name="think-cell Slide" r:id="rId4" imgW="270" imgH="270" progId="TCLayout.ActiveDocument.1">
                  <p:embed/>
                  <p:pic>
                    <p:nvPicPr>
                      <p:cNvPr id="2" name="Object 1" hidden="1"/>
                      <p:cNvPicPr/>
                      <p:nvPr/>
                    </p:nvPicPr>
                    <p:blipFill>
                      <a:blip r:embed="rId5"/>
                      <a:stretch>
                        <a:fillRect/>
                      </a:stretch>
                    </p:blipFill>
                    <p:spPr>
                      <a:xfrm>
                        <a:off x="1191" y="1589"/>
                        <a:ext cx="1190" cy="1587"/>
                      </a:xfrm>
                      <a:prstGeom prst="rect">
                        <a:avLst/>
                      </a:prstGeom>
                    </p:spPr>
                  </p:pic>
                </p:oleObj>
              </mc:Fallback>
            </mc:AlternateContent>
          </a:graphicData>
        </a:graphic>
      </p:graphicFrame>
      <p:sp>
        <p:nvSpPr>
          <p:cNvPr id="7" name="Title 1"/>
          <p:cNvSpPr>
            <a:spLocks noGrp="1"/>
          </p:cNvSpPr>
          <p:nvPr>
            <p:ph type="ctrTitle" hasCustomPrompt="1"/>
          </p:nvPr>
        </p:nvSpPr>
        <p:spPr>
          <a:xfrm>
            <a:off x="438874" y="2142637"/>
            <a:ext cx="8420908" cy="1720381"/>
          </a:xfrm>
        </p:spPr>
        <p:txBody>
          <a:bodyPr/>
          <a:lstStyle>
            <a:lvl1pPr>
              <a:defRPr sz="4500">
                <a:solidFill>
                  <a:schemeClr val="bg1"/>
                </a:solidFill>
              </a:defRPr>
            </a:lvl1pPr>
          </a:lstStyle>
          <a:p>
            <a:r>
              <a:rPr lang="en-US" dirty="0"/>
              <a:t>Title</a:t>
            </a:r>
          </a:p>
        </p:txBody>
      </p:sp>
      <p:sp>
        <p:nvSpPr>
          <p:cNvPr id="10" name="Subtitle 2"/>
          <p:cNvSpPr>
            <a:spLocks noGrp="1"/>
          </p:cNvSpPr>
          <p:nvPr>
            <p:ph type="subTitle" idx="1" hasCustomPrompt="1"/>
          </p:nvPr>
        </p:nvSpPr>
        <p:spPr>
          <a:xfrm>
            <a:off x="438874" y="3954463"/>
            <a:ext cx="8420908" cy="1055382"/>
          </a:xfrm>
        </p:spPr>
        <p:txBody>
          <a:bodyPr/>
          <a:lstStyle>
            <a:lvl1pPr marL="0" indent="0" algn="l">
              <a:buNone/>
              <a:defRPr sz="1650">
                <a:solidFill>
                  <a:schemeClr val="bg1"/>
                </a:solidFill>
                <a:latin typeface="+mn-lt"/>
              </a:defRPr>
            </a:lvl1pPr>
            <a:lvl2pPr marL="342868" indent="0" algn="ctr">
              <a:buNone/>
              <a:defRPr>
                <a:solidFill>
                  <a:schemeClr val="tx1">
                    <a:tint val="75000"/>
                  </a:schemeClr>
                </a:solidFill>
              </a:defRPr>
            </a:lvl2pPr>
            <a:lvl3pPr marL="685735" indent="0" algn="ctr">
              <a:buNone/>
              <a:defRPr>
                <a:solidFill>
                  <a:schemeClr val="tx1">
                    <a:tint val="75000"/>
                  </a:schemeClr>
                </a:solidFill>
              </a:defRPr>
            </a:lvl3pPr>
            <a:lvl4pPr marL="1028603" indent="0" algn="ctr">
              <a:buNone/>
              <a:defRPr>
                <a:solidFill>
                  <a:schemeClr val="tx1">
                    <a:tint val="75000"/>
                  </a:schemeClr>
                </a:solidFill>
              </a:defRPr>
            </a:lvl4pPr>
            <a:lvl5pPr marL="1371471" indent="0" algn="ctr">
              <a:buNone/>
              <a:defRPr>
                <a:solidFill>
                  <a:schemeClr val="tx1">
                    <a:tint val="75000"/>
                  </a:schemeClr>
                </a:solidFill>
              </a:defRPr>
            </a:lvl5pPr>
            <a:lvl6pPr marL="1714339" indent="0" algn="ctr">
              <a:buNone/>
              <a:defRPr>
                <a:solidFill>
                  <a:schemeClr val="tx1">
                    <a:tint val="75000"/>
                  </a:schemeClr>
                </a:solidFill>
              </a:defRPr>
            </a:lvl6pPr>
            <a:lvl7pPr marL="2057207" indent="0" algn="ctr">
              <a:buNone/>
              <a:defRPr>
                <a:solidFill>
                  <a:schemeClr val="tx1">
                    <a:tint val="75000"/>
                  </a:schemeClr>
                </a:solidFill>
              </a:defRPr>
            </a:lvl7pPr>
            <a:lvl8pPr marL="2400074" indent="0" algn="ctr">
              <a:buNone/>
              <a:defRPr>
                <a:solidFill>
                  <a:schemeClr val="tx1">
                    <a:tint val="75000"/>
                  </a:schemeClr>
                </a:solidFill>
              </a:defRPr>
            </a:lvl8pPr>
            <a:lvl9pPr marL="2742942" indent="0" algn="ctr">
              <a:buNone/>
              <a:defRPr>
                <a:solidFill>
                  <a:schemeClr val="tx1">
                    <a:tint val="75000"/>
                  </a:schemeClr>
                </a:solidFill>
              </a:defRPr>
            </a:lvl9pPr>
          </a:lstStyle>
          <a:p>
            <a:r>
              <a:rPr lang="en-US" dirty="0"/>
              <a:t>Subtitle</a:t>
            </a:r>
          </a:p>
        </p:txBody>
      </p:sp>
      <p:grpSp>
        <p:nvGrpSpPr>
          <p:cNvPr id="8" name="Group 7"/>
          <p:cNvGrpSpPr/>
          <p:nvPr userDrawn="1"/>
        </p:nvGrpSpPr>
        <p:grpSpPr>
          <a:xfrm>
            <a:off x="438875" y="5405055"/>
            <a:ext cx="1183915" cy="833174"/>
            <a:chOff x="2825708" y="3803918"/>
            <a:chExt cx="5590060" cy="2950238"/>
          </a:xfrm>
          <a:solidFill>
            <a:schemeClr val="bg1"/>
          </a:solidFill>
        </p:grpSpPr>
        <p:sp>
          <p:nvSpPr>
            <p:cNvPr id="9" name="Freeform 8"/>
            <p:cNvSpPr>
              <a:spLocks/>
            </p:cNvSpPr>
            <p:nvPr userDrawn="1"/>
          </p:nvSpPr>
          <p:spPr bwMode="auto">
            <a:xfrm flipH="1">
              <a:off x="2825708" y="3803918"/>
              <a:ext cx="3798668" cy="2644406"/>
            </a:xfrm>
            <a:custGeom>
              <a:avLst/>
              <a:gdLst>
                <a:gd name="connsiteX0" fmla="*/ 2056832 w 3798668"/>
                <a:gd name="connsiteY0" fmla="*/ 0 h 2644406"/>
                <a:gd name="connsiteX1" fmla="*/ 1120184 w 3798668"/>
                <a:gd name="connsiteY1" fmla="*/ 492747 h 2644406"/>
                <a:gd name="connsiteX2" fmla="*/ 824401 w 3798668"/>
                <a:gd name="connsiteY2" fmla="*/ 410622 h 2644406"/>
                <a:gd name="connsiteX3" fmla="*/ 462888 w 3798668"/>
                <a:gd name="connsiteY3" fmla="*/ 525596 h 2644406"/>
                <a:gd name="connsiteX4" fmla="*/ 183537 w 3798668"/>
                <a:gd name="connsiteY4" fmla="*/ 1034768 h 2644406"/>
                <a:gd name="connsiteX5" fmla="*/ 15361 w 3798668"/>
                <a:gd name="connsiteY5" fmla="*/ 1177972 h 2644406"/>
                <a:gd name="connsiteX6" fmla="*/ 7490 w 3798668"/>
                <a:gd name="connsiteY6" fmla="*/ 1187499 h 2644406"/>
                <a:gd name="connsiteX7" fmla="*/ 6772 w 3798668"/>
                <a:gd name="connsiteY7" fmla="*/ 1235951 h 2644406"/>
                <a:gd name="connsiteX8" fmla="*/ 0 w 3798668"/>
                <a:gd name="connsiteY8" fmla="*/ 1650660 h 2644406"/>
                <a:gd name="connsiteX9" fmla="*/ 132557 w 3798668"/>
                <a:gd name="connsiteY9" fmla="*/ 1653042 h 2644406"/>
                <a:gd name="connsiteX10" fmla="*/ 132557 w 3798668"/>
                <a:gd name="connsiteY10" fmla="*/ 2095954 h 2644406"/>
                <a:gd name="connsiteX11" fmla="*/ 310357 w 3798668"/>
                <a:gd name="connsiteY11" fmla="*/ 2095954 h 2644406"/>
                <a:gd name="connsiteX12" fmla="*/ 310357 w 3798668"/>
                <a:gd name="connsiteY12" fmla="*/ 2251529 h 2644406"/>
                <a:gd name="connsiteX13" fmla="*/ 767557 w 3798668"/>
                <a:gd name="connsiteY13" fmla="*/ 2251529 h 2644406"/>
                <a:gd name="connsiteX14" fmla="*/ 767557 w 3798668"/>
                <a:gd name="connsiteY14" fmla="*/ 2644406 h 2644406"/>
                <a:gd name="connsiteX15" fmla="*/ 825364 w 3798668"/>
                <a:gd name="connsiteY15" fmla="*/ 2644406 h 2644406"/>
                <a:gd name="connsiteX16" fmla="*/ 2549804 w 3798668"/>
                <a:gd name="connsiteY16" fmla="*/ 2644406 h 2644406"/>
                <a:gd name="connsiteX17" fmla="*/ 2582669 w 3798668"/>
                <a:gd name="connsiteY17" fmla="*/ 2644406 h 2644406"/>
                <a:gd name="connsiteX18" fmla="*/ 2631967 w 3798668"/>
                <a:gd name="connsiteY18" fmla="*/ 2644406 h 2644406"/>
                <a:gd name="connsiteX19" fmla="*/ 2763426 w 3798668"/>
                <a:gd name="connsiteY19" fmla="*/ 2644406 h 2644406"/>
                <a:gd name="connsiteX20" fmla="*/ 3059209 w 3798668"/>
                <a:gd name="connsiteY20" fmla="*/ 2644406 h 2644406"/>
                <a:gd name="connsiteX21" fmla="*/ 3798668 w 3798668"/>
                <a:gd name="connsiteY21" fmla="*/ 1905286 h 2644406"/>
                <a:gd name="connsiteX22" fmla="*/ 3157804 w 3798668"/>
                <a:gd name="connsiteY22" fmla="*/ 1166167 h 2644406"/>
                <a:gd name="connsiteX23" fmla="*/ 3157804 w 3798668"/>
                <a:gd name="connsiteY23" fmla="*/ 1100467 h 2644406"/>
                <a:gd name="connsiteX24" fmla="*/ 2056832 w 3798668"/>
                <a:gd name="connsiteY24" fmla="*/ 0 h 2644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798668" h="2644406">
                  <a:moveTo>
                    <a:pt x="2056832" y="0"/>
                  </a:moveTo>
                  <a:cubicBezTo>
                    <a:pt x="1662454" y="0"/>
                    <a:pt x="1333806" y="197099"/>
                    <a:pt x="1120184" y="492747"/>
                  </a:cubicBezTo>
                  <a:cubicBezTo>
                    <a:pt x="1038022" y="443472"/>
                    <a:pt x="939428" y="410622"/>
                    <a:pt x="824401" y="410622"/>
                  </a:cubicBezTo>
                  <a:cubicBezTo>
                    <a:pt x="692941" y="410622"/>
                    <a:pt x="561482" y="459897"/>
                    <a:pt x="462888" y="525596"/>
                  </a:cubicBezTo>
                  <a:cubicBezTo>
                    <a:pt x="298563" y="640571"/>
                    <a:pt x="183537" y="821244"/>
                    <a:pt x="183537" y="1034768"/>
                  </a:cubicBezTo>
                  <a:cubicBezTo>
                    <a:pt x="121915" y="1075830"/>
                    <a:pt x="65429" y="1124078"/>
                    <a:pt x="15361" y="1177972"/>
                  </a:cubicBezTo>
                  <a:lnTo>
                    <a:pt x="7490" y="1187499"/>
                  </a:lnTo>
                  <a:lnTo>
                    <a:pt x="6772" y="1235951"/>
                  </a:lnTo>
                  <a:cubicBezTo>
                    <a:pt x="4515" y="1374188"/>
                    <a:pt x="1588" y="1484965"/>
                    <a:pt x="0" y="1650660"/>
                  </a:cubicBezTo>
                  <a:lnTo>
                    <a:pt x="132557" y="1653042"/>
                  </a:lnTo>
                  <a:lnTo>
                    <a:pt x="132557" y="2095954"/>
                  </a:lnTo>
                  <a:lnTo>
                    <a:pt x="310357" y="2095954"/>
                  </a:lnTo>
                  <a:lnTo>
                    <a:pt x="310357" y="2251529"/>
                  </a:lnTo>
                  <a:lnTo>
                    <a:pt x="767557" y="2251529"/>
                  </a:lnTo>
                  <a:lnTo>
                    <a:pt x="767557" y="2644406"/>
                  </a:lnTo>
                  <a:lnTo>
                    <a:pt x="825364" y="2644406"/>
                  </a:lnTo>
                  <a:cubicBezTo>
                    <a:pt x="1270194" y="2644406"/>
                    <a:pt x="2133859" y="2644406"/>
                    <a:pt x="2549804" y="2644406"/>
                  </a:cubicBezTo>
                  <a:cubicBezTo>
                    <a:pt x="2566237" y="2644406"/>
                    <a:pt x="2582669" y="2644406"/>
                    <a:pt x="2582669" y="2644406"/>
                  </a:cubicBezTo>
                  <a:cubicBezTo>
                    <a:pt x="2631967" y="2644406"/>
                    <a:pt x="2631967" y="2644406"/>
                    <a:pt x="2631967" y="2644406"/>
                  </a:cubicBezTo>
                  <a:cubicBezTo>
                    <a:pt x="2664831" y="2644406"/>
                    <a:pt x="2730561" y="2644406"/>
                    <a:pt x="2763426" y="2644406"/>
                  </a:cubicBezTo>
                  <a:cubicBezTo>
                    <a:pt x="3059209" y="2644406"/>
                    <a:pt x="3059209" y="2644406"/>
                    <a:pt x="3059209" y="2644406"/>
                  </a:cubicBezTo>
                  <a:cubicBezTo>
                    <a:pt x="3470020" y="2644406"/>
                    <a:pt x="3798668" y="2299484"/>
                    <a:pt x="3798668" y="1905286"/>
                  </a:cubicBezTo>
                  <a:cubicBezTo>
                    <a:pt x="3798668" y="1527514"/>
                    <a:pt x="3519317" y="1215441"/>
                    <a:pt x="3157804" y="1166167"/>
                  </a:cubicBezTo>
                  <a:cubicBezTo>
                    <a:pt x="3157804" y="1149742"/>
                    <a:pt x="3157804" y="1116892"/>
                    <a:pt x="3157804" y="1100467"/>
                  </a:cubicBezTo>
                  <a:cubicBezTo>
                    <a:pt x="3157804" y="492747"/>
                    <a:pt x="2664831" y="0"/>
                    <a:pt x="2056832" y="0"/>
                  </a:cubicBezTo>
                  <a:close/>
                </a:path>
              </a:pathLst>
            </a:custGeom>
            <a:grpFill/>
            <a:ln>
              <a:noFill/>
            </a:ln>
          </p:spPr>
          <p:txBody>
            <a:bodyPr vert="horz" wrap="square" lIns="91440" tIns="45720" rIns="91440" bIns="45720" numCol="1" anchor="t" anchorCtr="0" compatLnSpc="1">
              <a:prstTxWarp prst="textNoShape">
                <a:avLst/>
              </a:prstTxWarp>
              <a:noAutofit/>
            </a:bodyPr>
            <a:lstStyle/>
            <a:p>
              <a:endParaRPr lang="en-US" sz="1350">
                <a:solidFill>
                  <a:srgbClr val="000000"/>
                </a:solidFill>
              </a:endParaRPr>
            </a:p>
          </p:txBody>
        </p:sp>
        <p:sp>
          <p:nvSpPr>
            <p:cNvPr id="11" name="Rectangle 21"/>
            <p:cNvSpPr/>
            <p:nvPr userDrawn="1"/>
          </p:nvSpPr>
          <p:spPr>
            <a:xfrm>
              <a:off x="5967818" y="4377490"/>
              <a:ext cx="2447950" cy="2376666"/>
            </a:xfrm>
            <a:custGeom>
              <a:avLst/>
              <a:gdLst>
                <a:gd name="connsiteX0" fmla="*/ 1308929 w 1538514"/>
                <a:gd name="connsiteY0" fmla="*/ 1112066 h 1493713"/>
                <a:gd name="connsiteX1" fmla="*/ 1538514 w 1538514"/>
                <a:gd name="connsiteY1" fmla="*/ 1112066 h 1493713"/>
                <a:gd name="connsiteX2" fmla="*/ 1538514 w 1538514"/>
                <a:gd name="connsiteY2" fmla="*/ 1493713 h 1493713"/>
                <a:gd name="connsiteX3" fmla="*/ 1308929 w 1538514"/>
                <a:gd name="connsiteY3" fmla="*/ 1493713 h 1493713"/>
                <a:gd name="connsiteX4" fmla="*/ 1308929 w 1538514"/>
                <a:gd name="connsiteY4" fmla="*/ 1112066 h 1493713"/>
                <a:gd name="connsiteX5" fmla="*/ 0 w 1538514"/>
                <a:gd name="connsiteY5" fmla="*/ 1112066 h 1493713"/>
                <a:gd name="connsiteX6" fmla="*/ 229585 w 1538514"/>
                <a:gd name="connsiteY6" fmla="*/ 1112066 h 1493713"/>
                <a:gd name="connsiteX7" fmla="*/ 229585 w 1538514"/>
                <a:gd name="connsiteY7" fmla="*/ 1493713 h 1493713"/>
                <a:gd name="connsiteX8" fmla="*/ 0 w 1538514"/>
                <a:gd name="connsiteY8" fmla="*/ 1493713 h 1493713"/>
                <a:gd name="connsiteX9" fmla="*/ 0 w 1538514"/>
                <a:gd name="connsiteY9" fmla="*/ 1112066 h 1493713"/>
                <a:gd name="connsiteX10" fmla="*/ 1107301 w 1538514"/>
                <a:gd name="connsiteY10" fmla="*/ 1054797 h 1493713"/>
                <a:gd name="connsiteX11" fmla="*/ 1107301 w 1538514"/>
                <a:gd name="connsiteY11" fmla="*/ 1292922 h 1493713"/>
                <a:gd name="connsiteX12" fmla="*/ 1190645 w 1538514"/>
                <a:gd name="connsiteY12" fmla="*/ 1292922 h 1493713"/>
                <a:gd name="connsiteX13" fmla="*/ 1190645 w 1538514"/>
                <a:gd name="connsiteY13" fmla="*/ 1054797 h 1493713"/>
                <a:gd name="connsiteX14" fmla="*/ 1107301 w 1538514"/>
                <a:gd name="connsiteY14" fmla="*/ 1054797 h 1493713"/>
                <a:gd name="connsiteX15" fmla="*/ 955414 w 1538514"/>
                <a:gd name="connsiteY15" fmla="*/ 1054797 h 1493713"/>
                <a:gd name="connsiteX16" fmla="*/ 955414 w 1538514"/>
                <a:gd name="connsiteY16" fmla="*/ 1292922 h 1493713"/>
                <a:gd name="connsiteX17" fmla="*/ 1038758 w 1538514"/>
                <a:gd name="connsiteY17" fmla="*/ 1292922 h 1493713"/>
                <a:gd name="connsiteX18" fmla="*/ 1038758 w 1538514"/>
                <a:gd name="connsiteY18" fmla="*/ 1054797 h 1493713"/>
                <a:gd name="connsiteX19" fmla="*/ 955414 w 1538514"/>
                <a:gd name="connsiteY19" fmla="*/ 1054797 h 1493713"/>
                <a:gd name="connsiteX20" fmla="*/ 803528 w 1538514"/>
                <a:gd name="connsiteY20" fmla="*/ 1054797 h 1493713"/>
                <a:gd name="connsiteX21" fmla="*/ 803528 w 1538514"/>
                <a:gd name="connsiteY21" fmla="*/ 1292922 h 1493713"/>
                <a:gd name="connsiteX22" fmla="*/ 886872 w 1538514"/>
                <a:gd name="connsiteY22" fmla="*/ 1292922 h 1493713"/>
                <a:gd name="connsiteX23" fmla="*/ 886872 w 1538514"/>
                <a:gd name="connsiteY23" fmla="*/ 1054797 h 1493713"/>
                <a:gd name="connsiteX24" fmla="*/ 803528 w 1538514"/>
                <a:gd name="connsiteY24" fmla="*/ 1054797 h 1493713"/>
                <a:gd name="connsiteX25" fmla="*/ 651642 w 1538514"/>
                <a:gd name="connsiteY25" fmla="*/ 1054797 h 1493713"/>
                <a:gd name="connsiteX26" fmla="*/ 651642 w 1538514"/>
                <a:gd name="connsiteY26" fmla="*/ 1292922 h 1493713"/>
                <a:gd name="connsiteX27" fmla="*/ 734986 w 1538514"/>
                <a:gd name="connsiteY27" fmla="*/ 1292922 h 1493713"/>
                <a:gd name="connsiteX28" fmla="*/ 734986 w 1538514"/>
                <a:gd name="connsiteY28" fmla="*/ 1054797 h 1493713"/>
                <a:gd name="connsiteX29" fmla="*/ 651642 w 1538514"/>
                <a:gd name="connsiteY29" fmla="*/ 1054797 h 1493713"/>
                <a:gd name="connsiteX30" fmla="*/ 499756 w 1538514"/>
                <a:gd name="connsiteY30" fmla="*/ 1054797 h 1493713"/>
                <a:gd name="connsiteX31" fmla="*/ 499756 w 1538514"/>
                <a:gd name="connsiteY31" fmla="*/ 1292922 h 1493713"/>
                <a:gd name="connsiteX32" fmla="*/ 583100 w 1538514"/>
                <a:gd name="connsiteY32" fmla="*/ 1292922 h 1493713"/>
                <a:gd name="connsiteX33" fmla="*/ 583100 w 1538514"/>
                <a:gd name="connsiteY33" fmla="*/ 1054797 h 1493713"/>
                <a:gd name="connsiteX34" fmla="*/ 499756 w 1538514"/>
                <a:gd name="connsiteY34" fmla="*/ 1054797 h 1493713"/>
                <a:gd name="connsiteX35" fmla="*/ 347870 w 1538514"/>
                <a:gd name="connsiteY35" fmla="*/ 1054797 h 1493713"/>
                <a:gd name="connsiteX36" fmla="*/ 347870 w 1538514"/>
                <a:gd name="connsiteY36" fmla="*/ 1292922 h 1493713"/>
                <a:gd name="connsiteX37" fmla="*/ 431214 w 1538514"/>
                <a:gd name="connsiteY37" fmla="*/ 1292922 h 1493713"/>
                <a:gd name="connsiteX38" fmla="*/ 431214 w 1538514"/>
                <a:gd name="connsiteY38" fmla="*/ 1054797 h 1493713"/>
                <a:gd name="connsiteX39" fmla="*/ 347870 w 1538514"/>
                <a:gd name="connsiteY39" fmla="*/ 1054797 h 1493713"/>
                <a:gd name="connsiteX40" fmla="*/ 766840 w 1538514"/>
                <a:gd name="connsiteY40" fmla="*/ 775661 h 1493713"/>
                <a:gd name="connsiteX41" fmla="*/ 1121732 w 1538514"/>
                <a:gd name="connsiteY41" fmla="*/ 992676 h 1493713"/>
                <a:gd name="connsiteX42" fmla="*/ 1166727 w 1538514"/>
                <a:gd name="connsiteY42" fmla="*/ 1019636 h 1493713"/>
                <a:gd name="connsiteX43" fmla="*/ 1250788 w 1538514"/>
                <a:gd name="connsiteY43" fmla="*/ 1019636 h 1493713"/>
                <a:gd name="connsiteX44" fmla="*/ 1250788 w 1538514"/>
                <a:gd name="connsiteY44" fmla="*/ 1493713 h 1493713"/>
                <a:gd name="connsiteX45" fmla="*/ 287726 w 1538514"/>
                <a:gd name="connsiteY45" fmla="*/ 1493713 h 1493713"/>
                <a:gd name="connsiteX46" fmla="*/ 287726 w 1538514"/>
                <a:gd name="connsiteY46" fmla="*/ 1019636 h 1493713"/>
                <a:gd name="connsiteX47" fmla="*/ 371787 w 1538514"/>
                <a:gd name="connsiteY47" fmla="*/ 1019636 h 1493713"/>
                <a:gd name="connsiteX48" fmla="*/ 424881 w 1538514"/>
                <a:gd name="connsiteY48" fmla="*/ 986773 h 1493713"/>
                <a:gd name="connsiteX49" fmla="*/ 424881 w 1538514"/>
                <a:gd name="connsiteY49" fmla="*/ 984767 h 1493713"/>
                <a:gd name="connsiteX50" fmla="*/ 766840 w 1538514"/>
                <a:gd name="connsiteY50" fmla="*/ 775661 h 1493713"/>
                <a:gd name="connsiteX51" fmla="*/ 754302 w 1538514"/>
                <a:gd name="connsiteY51" fmla="*/ 0 h 1493713"/>
                <a:gd name="connsiteX52" fmla="*/ 784212 w 1538514"/>
                <a:gd name="connsiteY52" fmla="*/ 0 h 1493713"/>
                <a:gd name="connsiteX53" fmla="*/ 800564 w 1538514"/>
                <a:gd name="connsiteY53" fmla="*/ 16352 h 1493713"/>
                <a:gd name="connsiteX54" fmla="*/ 800564 w 1538514"/>
                <a:gd name="connsiteY54" fmla="*/ 95334 h 1493713"/>
                <a:gd name="connsiteX55" fmla="*/ 836343 w 1538514"/>
                <a:gd name="connsiteY55" fmla="*/ 95334 h 1493713"/>
                <a:gd name="connsiteX56" fmla="*/ 836343 w 1538514"/>
                <a:gd name="connsiteY56" fmla="*/ 219073 h 1493713"/>
                <a:gd name="connsiteX57" fmla="*/ 1025376 w 1538514"/>
                <a:gd name="connsiteY57" fmla="*/ 445674 h 1493713"/>
                <a:gd name="connsiteX58" fmla="*/ 1042075 w 1538514"/>
                <a:gd name="connsiteY58" fmla="*/ 445674 h 1493713"/>
                <a:gd name="connsiteX59" fmla="*/ 1042075 w 1538514"/>
                <a:gd name="connsiteY59" fmla="*/ 564194 h 1493713"/>
                <a:gd name="connsiteX60" fmla="*/ 1071891 w 1538514"/>
                <a:gd name="connsiteY60" fmla="*/ 564194 h 1493713"/>
                <a:gd name="connsiteX61" fmla="*/ 1071891 w 1538514"/>
                <a:gd name="connsiteY61" fmla="*/ 752036 h 1493713"/>
                <a:gd name="connsiteX62" fmla="*/ 1113634 w 1538514"/>
                <a:gd name="connsiteY62" fmla="*/ 752036 h 1493713"/>
                <a:gd name="connsiteX63" fmla="*/ 1113634 w 1538514"/>
                <a:gd name="connsiteY63" fmla="*/ 909130 h 1493713"/>
                <a:gd name="connsiteX64" fmla="*/ 1018520 w 1538514"/>
                <a:gd name="connsiteY64" fmla="*/ 850969 h 1493713"/>
                <a:gd name="connsiteX65" fmla="*/ 1018520 w 1538514"/>
                <a:gd name="connsiteY65" fmla="*/ 640460 h 1493713"/>
                <a:gd name="connsiteX66" fmla="*/ 935176 w 1538514"/>
                <a:gd name="connsiteY66" fmla="*/ 640460 h 1493713"/>
                <a:gd name="connsiteX67" fmla="*/ 935176 w 1538514"/>
                <a:gd name="connsiteY67" fmla="*/ 800004 h 1493713"/>
                <a:gd name="connsiteX68" fmla="*/ 880127 w 1538514"/>
                <a:gd name="connsiteY68" fmla="*/ 766342 h 1493713"/>
                <a:gd name="connsiteX69" fmla="*/ 880127 w 1538514"/>
                <a:gd name="connsiteY69" fmla="*/ 640461 h 1493713"/>
                <a:gd name="connsiteX70" fmla="*/ 796783 w 1538514"/>
                <a:gd name="connsiteY70" fmla="*/ 640461 h 1493713"/>
                <a:gd name="connsiteX71" fmla="*/ 796783 w 1538514"/>
                <a:gd name="connsiteY71" fmla="*/ 715377 h 1493713"/>
                <a:gd name="connsiteX72" fmla="*/ 766840 w 1538514"/>
                <a:gd name="connsiteY72" fmla="*/ 697067 h 1493713"/>
                <a:gd name="connsiteX73" fmla="*/ 741733 w 1538514"/>
                <a:gd name="connsiteY73" fmla="*/ 712420 h 1493713"/>
                <a:gd name="connsiteX74" fmla="*/ 741733 w 1538514"/>
                <a:gd name="connsiteY74" fmla="*/ 640461 h 1493713"/>
                <a:gd name="connsiteX75" fmla="*/ 658389 w 1538514"/>
                <a:gd name="connsiteY75" fmla="*/ 640461 h 1493713"/>
                <a:gd name="connsiteX76" fmla="*/ 658389 w 1538514"/>
                <a:gd name="connsiteY76" fmla="*/ 763384 h 1493713"/>
                <a:gd name="connsiteX77" fmla="*/ 603339 w 1538514"/>
                <a:gd name="connsiteY77" fmla="*/ 797047 h 1493713"/>
                <a:gd name="connsiteX78" fmla="*/ 603339 w 1538514"/>
                <a:gd name="connsiteY78" fmla="*/ 640461 h 1493713"/>
                <a:gd name="connsiteX79" fmla="*/ 519995 w 1538514"/>
                <a:gd name="connsiteY79" fmla="*/ 640461 h 1493713"/>
                <a:gd name="connsiteX80" fmla="*/ 519995 w 1538514"/>
                <a:gd name="connsiteY80" fmla="*/ 848012 h 1493713"/>
                <a:gd name="connsiteX81" fmla="*/ 424881 w 1538514"/>
                <a:gd name="connsiteY81" fmla="*/ 906173 h 1493713"/>
                <a:gd name="connsiteX82" fmla="*/ 424881 w 1538514"/>
                <a:gd name="connsiteY82" fmla="*/ 752036 h 1493713"/>
                <a:gd name="connsiteX83" fmla="*/ 466623 w 1538514"/>
                <a:gd name="connsiteY83" fmla="*/ 752036 h 1493713"/>
                <a:gd name="connsiteX84" fmla="*/ 466623 w 1538514"/>
                <a:gd name="connsiteY84" fmla="*/ 564194 h 1493713"/>
                <a:gd name="connsiteX85" fmla="*/ 496439 w 1538514"/>
                <a:gd name="connsiteY85" fmla="*/ 564194 h 1493713"/>
                <a:gd name="connsiteX86" fmla="*/ 496439 w 1538514"/>
                <a:gd name="connsiteY86" fmla="*/ 445674 h 1493713"/>
                <a:gd name="connsiteX87" fmla="*/ 513138 w 1538514"/>
                <a:gd name="connsiteY87" fmla="*/ 445674 h 1493713"/>
                <a:gd name="connsiteX88" fmla="*/ 702171 w 1538514"/>
                <a:gd name="connsiteY88" fmla="*/ 219073 h 1493713"/>
                <a:gd name="connsiteX89" fmla="*/ 702171 w 1538514"/>
                <a:gd name="connsiteY89" fmla="*/ 95334 h 1493713"/>
                <a:gd name="connsiteX90" fmla="*/ 737950 w 1538514"/>
                <a:gd name="connsiteY90" fmla="*/ 95334 h 1493713"/>
                <a:gd name="connsiteX91" fmla="*/ 737950 w 1538514"/>
                <a:gd name="connsiteY91" fmla="*/ 16352 h 1493713"/>
                <a:gd name="connsiteX92" fmla="*/ 754302 w 1538514"/>
                <a:gd name="connsiteY92" fmla="*/ 0 h 1493713"/>
                <a:gd name="connsiteX0" fmla="*/ 1308929 w 1538514"/>
                <a:gd name="connsiteY0" fmla="*/ 1112066 h 1493713"/>
                <a:gd name="connsiteX1" fmla="*/ 1538514 w 1538514"/>
                <a:gd name="connsiteY1" fmla="*/ 1112066 h 1493713"/>
                <a:gd name="connsiteX2" fmla="*/ 1538514 w 1538514"/>
                <a:gd name="connsiteY2" fmla="*/ 1493713 h 1493713"/>
                <a:gd name="connsiteX3" fmla="*/ 1308929 w 1538514"/>
                <a:gd name="connsiteY3" fmla="*/ 1493713 h 1493713"/>
                <a:gd name="connsiteX4" fmla="*/ 1308929 w 1538514"/>
                <a:gd name="connsiteY4" fmla="*/ 1112066 h 1493713"/>
                <a:gd name="connsiteX5" fmla="*/ 0 w 1538514"/>
                <a:gd name="connsiteY5" fmla="*/ 1112066 h 1493713"/>
                <a:gd name="connsiteX6" fmla="*/ 229585 w 1538514"/>
                <a:gd name="connsiteY6" fmla="*/ 1112066 h 1493713"/>
                <a:gd name="connsiteX7" fmla="*/ 229585 w 1538514"/>
                <a:gd name="connsiteY7" fmla="*/ 1493713 h 1493713"/>
                <a:gd name="connsiteX8" fmla="*/ 0 w 1538514"/>
                <a:gd name="connsiteY8" fmla="*/ 1493713 h 1493713"/>
                <a:gd name="connsiteX9" fmla="*/ 0 w 1538514"/>
                <a:gd name="connsiteY9" fmla="*/ 1112066 h 1493713"/>
                <a:gd name="connsiteX10" fmla="*/ 1107301 w 1538514"/>
                <a:gd name="connsiteY10" fmla="*/ 1054797 h 1493713"/>
                <a:gd name="connsiteX11" fmla="*/ 1107301 w 1538514"/>
                <a:gd name="connsiteY11" fmla="*/ 1292922 h 1493713"/>
                <a:gd name="connsiteX12" fmla="*/ 1190645 w 1538514"/>
                <a:gd name="connsiteY12" fmla="*/ 1292922 h 1493713"/>
                <a:gd name="connsiteX13" fmla="*/ 1190645 w 1538514"/>
                <a:gd name="connsiteY13" fmla="*/ 1054797 h 1493713"/>
                <a:gd name="connsiteX14" fmla="*/ 1107301 w 1538514"/>
                <a:gd name="connsiteY14" fmla="*/ 1054797 h 1493713"/>
                <a:gd name="connsiteX15" fmla="*/ 955414 w 1538514"/>
                <a:gd name="connsiteY15" fmla="*/ 1054797 h 1493713"/>
                <a:gd name="connsiteX16" fmla="*/ 955414 w 1538514"/>
                <a:gd name="connsiteY16" fmla="*/ 1292922 h 1493713"/>
                <a:gd name="connsiteX17" fmla="*/ 1038758 w 1538514"/>
                <a:gd name="connsiteY17" fmla="*/ 1292922 h 1493713"/>
                <a:gd name="connsiteX18" fmla="*/ 1038758 w 1538514"/>
                <a:gd name="connsiteY18" fmla="*/ 1054797 h 1493713"/>
                <a:gd name="connsiteX19" fmla="*/ 955414 w 1538514"/>
                <a:gd name="connsiteY19" fmla="*/ 1054797 h 1493713"/>
                <a:gd name="connsiteX20" fmla="*/ 803528 w 1538514"/>
                <a:gd name="connsiteY20" fmla="*/ 1054797 h 1493713"/>
                <a:gd name="connsiteX21" fmla="*/ 803528 w 1538514"/>
                <a:gd name="connsiteY21" fmla="*/ 1292922 h 1493713"/>
                <a:gd name="connsiteX22" fmla="*/ 886872 w 1538514"/>
                <a:gd name="connsiteY22" fmla="*/ 1292922 h 1493713"/>
                <a:gd name="connsiteX23" fmla="*/ 886872 w 1538514"/>
                <a:gd name="connsiteY23" fmla="*/ 1054797 h 1493713"/>
                <a:gd name="connsiteX24" fmla="*/ 803528 w 1538514"/>
                <a:gd name="connsiteY24" fmla="*/ 1054797 h 1493713"/>
                <a:gd name="connsiteX25" fmla="*/ 651642 w 1538514"/>
                <a:gd name="connsiteY25" fmla="*/ 1054797 h 1493713"/>
                <a:gd name="connsiteX26" fmla="*/ 651642 w 1538514"/>
                <a:gd name="connsiteY26" fmla="*/ 1292922 h 1493713"/>
                <a:gd name="connsiteX27" fmla="*/ 734986 w 1538514"/>
                <a:gd name="connsiteY27" fmla="*/ 1292922 h 1493713"/>
                <a:gd name="connsiteX28" fmla="*/ 734986 w 1538514"/>
                <a:gd name="connsiteY28" fmla="*/ 1054797 h 1493713"/>
                <a:gd name="connsiteX29" fmla="*/ 651642 w 1538514"/>
                <a:gd name="connsiteY29" fmla="*/ 1054797 h 1493713"/>
                <a:gd name="connsiteX30" fmla="*/ 499756 w 1538514"/>
                <a:gd name="connsiteY30" fmla="*/ 1054797 h 1493713"/>
                <a:gd name="connsiteX31" fmla="*/ 499756 w 1538514"/>
                <a:gd name="connsiteY31" fmla="*/ 1292922 h 1493713"/>
                <a:gd name="connsiteX32" fmla="*/ 583100 w 1538514"/>
                <a:gd name="connsiteY32" fmla="*/ 1292922 h 1493713"/>
                <a:gd name="connsiteX33" fmla="*/ 583100 w 1538514"/>
                <a:gd name="connsiteY33" fmla="*/ 1054797 h 1493713"/>
                <a:gd name="connsiteX34" fmla="*/ 499756 w 1538514"/>
                <a:gd name="connsiteY34" fmla="*/ 1054797 h 1493713"/>
                <a:gd name="connsiteX35" fmla="*/ 347870 w 1538514"/>
                <a:gd name="connsiteY35" fmla="*/ 1054797 h 1493713"/>
                <a:gd name="connsiteX36" fmla="*/ 347870 w 1538514"/>
                <a:gd name="connsiteY36" fmla="*/ 1292922 h 1493713"/>
                <a:gd name="connsiteX37" fmla="*/ 431214 w 1538514"/>
                <a:gd name="connsiteY37" fmla="*/ 1292922 h 1493713"/>
                <a:gd name="connsiteX38" fmla="*/ 431214 w 1538514"/>
                <a:gd name="connsiteY38" fmla="*/ 1054797 h 1493713"/>
                <a:gd name="connsiteX39" fmla="*/ 347870 w 1538514"/>
                <a:gd name="connsiteY39" fmla="*/ 1054797 h 1493713"/>
                <a:gd name="connsiteX40" fmla="*/ 766840 w 1538514"/>
                <a:gd name="connsiteY40" fmla="*/ 775661 h 1493713"/>
                <a:gd name="connsiteX41" fmla="*/ 1121732 w 1538514"/>
                <a:gd name="connsiteY41" fmla="*/ 992676 h 1493713"/>
                <a:gd name="connsiteX42" fmla="*/ 1166727 w 1538514"/>
                <a:gd name="connsiteY42" fmla="*/ 1019636 h 1493713"/>
                <a:gd name="connsiteX43" fmla="*/ 1250788 w 1538514"/>
                <a:gd name="connsiteY43" fmla="*/ 1019636 h 1493713"/>
                <a:gd name="connsiteX44" fmla="*/ 1250788 w 1538514"/>
                <a:gd name="connsiteY44" fmla="*/ 1493713 h 1493713"/>
                <a:gd name="connsiteX45" fmla="*/ 287726 w 1538514"/>
                <a:gd name="connsiteY45" fmla="*/ 1493713 h 1493713"/>
                <a:gd name="connsiteX46" fmla="*/ 287726 w 1538514"/>
                <a:gd name="connsiteY46" fmla="*/ 1019636 h 1493713"/>
                <a:gd name="connsiteX47" fmla="*/ 371787 w 1538514"/>
                <a:gd name="connsiteY47" fmla="*/ 1019636 h 1493713"/>
                <a:gd name="connsiteX48" fmla="*/ 424881 w 1538514"/>
                <a:gd name="connsiteY48" fmla="*/ 986773 h 1493713"/>
                <a:gd name="connsiteX49" fmla="*/ 766840 w 1538514"/>
                <a:gd name="connsiteY49" fmla="*/ 775661 h 1493713"/>
                <a:gd name="connsiteX50" fmla="*/ 754302 w 1538514"/>
                <a:gd name="connsiteY50" fmla="*/ 0 h 1493713"/>
                <a:gd name="connsiteX51" fmla="*/ 784212 w 1538514"/>
                <a:gd name="connsiteY51" fmla="*/ 0 h 1493713"/>
                <a:gd name="connsiteX52" fmla="*/ 800564 w 1538514"/>
                <a:gd name="connsiteY52" fmla="*/ 16352 h 1493713"/>
                <a:gd name="connsiteX53" fmla="*/ 800564 w 1538514"/>
                <a:gd name="connsiteY53" fmla="*/ 95334 h 1493713"/>
                <a:gd name="connsiteX54" fmla="*/ 836343 w 1538514"/>
                <a:gd name="connsiteY54" fmla="*/ 95334 h 1493713"/>
                <a:gd name="connsiteX55" fmla="*/ 836343 w 1538514"/>
                <a:gd name="connsiteY55" fmla="*/ 219073 h 1493713"/>
                <a:gd name="connsiteX56" fmla="*/ 1025376 w 1538514"/>
                <a:gd name="connsiteY56" fmla="*/ 445674 h 1493713"/>
                <a:gd name="connsiteX57" fmla="*/ 1042075 w 1538514"/>
                <a:gd name="connsiteY57" fmla="*/ 445674 h 1493713"/>
                <a:gd name="connsiteX58" fmla="*/ 1042075 w 1538514"/>
                <a:gd name="connsiteY58" fmla="*/ 564194 h 1493713"/>
                <a:gd name="connsiteX59" fmla="*/ 1071891 w 1538514"/>
                <a:gd name="connsiteY59" fmla="*/ 564194 h 1493713"/>
                <a:gd name="connsiteX60" fmla="*/ 1071891 w 1538514"/>
                <a:gd name="connsiteY60" fmla="*/ 752036 h 1493713"/>
                <a:gd name="connsiteX61" fmla="*/ 1113634 w 1538514"/>
                <a:gd name="connsiteY61" fmla="*/ 752036 h 1493713"/>
                <a:gd name="connsiteX62" fmla="*/ 1113634 w 1538514"/>
                <a:gd name="connsiteY62" fmla="*/ 909130 h 1493713"/>
                <a:gd name="connsiteX63" fmla="*/ 1018520 w 1538514"/>
                <a:gd name="connsiteY63" fmla="*/ 850969 h 1493713"/>
                <a:gd name="connsiteX64" fmla="*/ 1018520 w 1538514"/>
                <a:gd name="connsiteY64" fmla="*/ 640460 h 1493713"/>
                <a:gd name="connsiteX65" fmla="*/ 935176 w 1538514"/>
                <a:gd name="connsiteY65" fmla="*/ 640460 h 1493713"/>
                <a:gd name="connsiteX66" fmla="*/ 935176 w 1538514"/>
                <a:gd name="connsiteY66" fmla="*/ 800004 h 1493713"/>
                <a:gd name="connsiteX67" fmla="*/ 880127 w 1538514"/>
                <a:gd name="connsiteY67" fmla="*/ 766342 h 1493713"/>
                <a:gd name="connsiteX68" fmla="*/ 880127 w 1538514"/>
                <a:gd name="connsiteY68" fmla="*/ 640461 h 1493713"/>
                <a:gd name="connsiteX69" fmla="*/ 796783 w 1538514"/>
                <a:gd name="connsiteY69" fmla="*/ 640461 h 1493713"/>
                <a:gd name="connsiteX70" fmla="*/ 796783 w 1538514"/>
                <a:gd name="connsiteY70" fmla="*/ 715377 h 1493713"/>
                <a:gd name="connsiteX71" fmla="*/ 766840 w 1538514"/>
                <a:gd name="connsiteY71" fmla="*/ 697067 h 1493713"/>
                <a:gd name="connsiteX72" fmla="*/ 741733 w 1538514"/>
                <a:gd name="connsiteY72" fmla="*/ 712420 h 1493713"/>
                <a:gd name="connsiteX73" fmla="*/ 741733 w 1538514"/>
                <a:gd name="connsiteY73" fmla="*/ 640461 h 1493713"/>
                <a:gd name="connsiteX74" fmla="*/ 658389 w 1538514"/>
                <a:gd name="connsiteY74" fmla="*/ 640461 h 1493713"/>
                <a:gd name="connsiteX75" fmla="*/ 658389 w 1538514"/>
                <a:gd name="connsiteY75" fmla="*/ 763384 h 1493713"/>
                <a:gd name="connsiteX76" fmla="*/ 603339 w 1538514"/>
                <a:gd name="connsiteY76" fmla="*/ 797047 h 1493713"/>
                <a:gd name="connsiteX77" fmla="*/ 603339 w 1538514"/>
                <a:gd name="connsiteY77" fmla="*/ 640461 h 1493713"/>
                <a:gd name="connsiteX78" fmla="*/ 519995 w 1538514"/>
                <a:gd name="connsiteY78" fmla="*/ 640461 h 1493713"/>
                <a:gd name="connsiteX79" fmla="*/ 519995 w 1538514"/>
                <a:gd name="connsiteY79" fmla="*/ 848012 h 1493713"/>
                <a:gd name="connsiteX80" fmla="*/ 424881 w 1538514"/>
                <a:gd name="connsiteY80" fmla="*/ 906173 h 1493713"/>
                <a:gd name="connsiteX81" fmla="*/ 424881 w 1538514"/>
                <a:gd name="connsiteY81" fmla="*/ 752036 h 1493713"/>
                <a:gd name="connsiteX82" fmla="*/ 466623 w 1538514"/>
                <a:gd name="connsiteY82" fmla="*/ 752036 h 1493713"/>
                <a:gd name="connsiteX83" fmla="*/ 466623 w 1538514"/>
                <a:gd name="connsiteY83" fmla="*/ 564194 h 1493713"/>
                <a:gd name="connsiteX84" fmla="*/ 496439 w 1538514"/>
                <a:gd name="connsiteY84" fmla="*/ 564194 h 1493713"/>
                <a:gd name="connsiteX85" fmla="*/ 496439 w 1538514"/>
                <a:gd name="connsiteY85" fmla="*/ 445674 h 1493713"/>
                <a:gd name="connsiteX86" fmla="*/ 513138 w 1538514"/>
                <a:gd name="connsiteY86" fmla="*/ 445674 h 1493713"/>
                <a:gd name="connsiteX87" fmla="*/ 702171 w 1538514"/>
                <a:gd name="connsiteY87" fmla="*/ 219073 h 1493713"/>
                <a:gd name="connsiteX88" fmla="*/ 702171 w 1538514"/>
                <a:gd name="connsiteY88" fmla="*/ 95334 h 1493713"/>
                <a:gd name="connsiteX89" fmla="*/ 737950 w 1538514"/>
                <a:gd name="connsiteY89" fmla="*/ 95334 h 1493713"/>
                <a:gd name="connsiteX90" fmla="*/ 737950 w 1538514"/>
                <a:gd name="connsiteY90" fmla="*/ 16352 h 1493713"/>
                <a:gd name="connsiteX91" fmla="*/ 754302 w 1538514"/>
                <a:gd name="connsiteY91" fmla="*/ 0 h 1493713"/>
                <a:gd name="connsiteX0" fmla="*/ 1308929 w 1538514"/>
                <a:gd name="connsiteY0" fmla="*/ 1112066 h 1493713"/>
                <a:gd name="connsiteX1" fmla="*/ 1538514 w 1538514"/>
                <a:gd name="connsiteY1" fmla="*/ 1112066 h 1493713"/>
                <a:gd name="connsiteX2" fmla="*/ 1538514 w 1538514"/>
                <a:gd name="connsiteY2" fmla="*/ 1493713 h 1493713"/>
                <a:gd name="connsiteX3" fmla="*/ 1308929 w 1538514"/>
                <a:gd name="connsiteY3" fmla="*/ 1493713 h 1493713"/>
                <a:gd name="connsiteX4" fmla="*/ 1308929 w 1538514"/>
                <a:gd name="connsiteY4" fmla="*/ 1112066 h 1493713"/>
                <a:gd name="connsiteX5" fmla="*/ 0 w 1538514"/>
                <a:gd name="connsiteY5" fmla="*/ 1112066 h 1493713"/>
                <a:gd name="connsiteX6" fmla="*/ 229585 w 1538514"/>
                <a:gd name="connsiteY6" fmla="*/ 1112066 h 1493713"/>
                <a:gd name="connsiteX7" fmla="*/ 229585 w 1538514"/>
                <a:gd name="connsiteY7" fmla="*/ 1493713 h 1493713"/>
                <a:gd name="connsiteX8" fmla="*/ 0 w 1538514"/>
                <a:gd name="connsiteY8" fmla="*/ 1493713 h 1493713"/>
                <a:gd name="connsiteX9" fmla="*/ 0 w 1538514"/>
                <a:gd name="connsiteY9" fmla="*/ 1112066 h 1493713"/>
                <a:gd name="connsiteX10" fmla="*/ 1107301 w 1538514"/>
                <a:gd name="connsiteY10" fmla="*/ 1054797 h 1493713"/>
                <a:gd name="connsiteX11" fmla="*/ 1107301 w 1538514"/>
                <a:gd name="connsiteY11" fmla="*/ 1292922 h 1493713"/>
                <a:gd name="connsiteX12" fmla="*/ 1190645 w 1538514"/>
                <a:gd name="connsiteY12" fmla="*/ 1292922 h 1493713"/>
                <a:gd name="connsiteX13" fmla="*/ 1190645 w 1538514"/>
                <a:gd name="connsiteY13" fmla="*/ 1054797 h 1493713"/>
                <a:gd name="connsiteX14" fmla="*/ 1107301 w 1538514"/>
                <a:gd name="connsiteY14" fmla="*/ 1054797 h 1493713"/>
                <a:gd name="connsiteX15" fmla="*/ 955414 w 1538514"/>
                <a:gd name="connsiteY15" fmla="*/ 1054797 h 1493713"/>
                <a:gd name="connsiteX16" fmla="*/ 955414 w 1538514"/>
                <a:gd name="connsiteY16" fmla="*/ 1292922 h 1493713"/>
                <a:gd name="connsiteX17" fmla="*/ 1038758 w 1538514"/>
                <a:gd name="connsiteY17" fmla="*/ 1292922 h 1493713"/>
                <a:gd name="connsiteX18" fmla="*/ 1038758 w 1538514"/>
                <a:gd name="connsiteY18" fmla="*/ 1054797 h 1493713"/>
                <a:gd name="connsiteX19" fmla="*/ 955414 w 1538514"/>
                <a:gd name="connsiteY19" fmla="*/ 1054797 h 1493713"/>
                <a:gd name="connsiteX20" fmla="*/ 803528 w 1538514"/>
                <a:gd name="connsiteY20" fmla="*/ 1054797 h 1493713"/>
                <a:gd name="connsiteX21" fmla="*/ 803528 w 1538514"/>
                <a:gd name="connsiteY21" fmla="*/ 1292922 h 1493713"/>
                <a:gd name="connsiteX22" fmla="*/ 886872 w 1538514"/>
                <a:gd name="connsiteY22" fmla="*/ 1292922 h 1493713"/>
                <a:gd name="connsiteX23" fmla="*/ 886872 w 1538514"/>
                <a:gd name="connsiteY23" fmla="*/ 1054797 h 1493713"/>
                <a:gd name="connsiteX24" fmla="*/ 803528 w 1538514"/>
                <a:gd name="connsiteY24" fmla="*/ 1054797 h 1493713"/>
                <a:gd name="connsiteX25" fmla="*/ 651642 w 1538514"/>
                <a:gd name="connsiteY25" fmla="*/ 1054797 h 1493713"/>
                <a:gd name="connsiteX26" fmla="*/ 651642 w 1538514"/>
                <a:gd name="connsiteY26" fmla="*/ 1292922 h 1493713"/>
                <a:gd name="connsiteX27" fmla="*/ 734986 w 1538514"/>
                <a:gd name="connsiteY27" fmla="*/ 1292922 h 1493713"/>
                <a:gd name="connsiteX28" fmla="*/ 734986 w 1538514"/>
                <a:gd name="connsiteY28" fmla="*/ 1054797 h 1493713"/>
                <a:gd name="connsiteX29" fmla="*/ 651642 w 1538514"/>
                <a:gd name="connsiteY29" fmla="*/ 1054797 h 1493713"/>
                <a:gd name="connsiteX30" fmla="*/ 499756 w 1538514"/>
                <a:gd name="connsiteY30" fmla="*/ 1054797 h 1493713"/>
                <a:gd name="connsiteX31" fmla="*/ 499756 w 1538514"/>
                <a:gd name="connsiteY31" fmla="*/ 1292922 h 1493713"/>
                <a:gd name="connsiteX32" fmla="*/ 583100 w 1538514"/>
                <a:gd name="connsiteY32" fmla="*/ 1292922 h 1493713"/>
                <a:gd name="connsiteX33" fmla="*/ 583100 w 1538514"/>
                <a:gd name="connsiteY33" fmla="*/ 1054797 h 1493713"/>
                <a:gd name="connsiteX34" fmla="*/ 499756 w 1538514"/>
                <a:gd name="connsiteY34" fmla="*/ 1054797 h 1493713"/>
                <a:gd name="connsiteX35" fmla="*/ 347870 w 1538514"/>
                <a:gd name="connsiteY35" fmla="*/ 1054797 h 1493713"/>
                <a:gd name="connsiteX36" fmla="*/ 347870 w 1538514"/>
                <a:gd name="connsiteY36" fmla="*/ 1292922 h 1493713"/>
                <a:gd name="connsiteX37" fmla="*/ 431214 w 1538514"/>
                <a:gd name="connsiteY37" fmla="*/ 1292922 h 1493713"/>
                <a:gd name="connsiteX38" fmla="*/ 431214 w 1538514"/>
                <a:gd name="connsiteY38" fmla="*/ 1054797 h 1493713"/>
                <a:gd name="connsiteX39" fmla="*/ 347870 w 1538514"/>
                <a:gd name="connsiteY39" fmla="*/ 1054797 h 1493713"/>
                <a:gd name="connsiteX40" fmla="*/ 766840 w 1538514"/>
                <a:gd name="connsiteY40" fmla="*/ 775661 h 1493713"/>
                <a:gd name="connsiteX41" fmla="*/ 1121732 w 1538514"/>
                <a:gd name="connsiteY41" fmla="*/ 992676 h 1493713"/>
                <a:gd name="connsiteX42" fmla="*/ 1166727 w 1538514"/>
                <a:gd name="connsiteY42" fmla="*/ 1019636 h 1493713"/>
                <a:gd name="connsiteX43" fmla="*/ 1250788 w 1538514"/>
                <a:gd name="connsiteY43" fmla="*/ 1019636 h 1493713"/>
                <a:gd name="connsiteX44" fmla="*/ 1250788 w 1538514"/>
                <a:gd name="connsiteY44" fmla="*/ 1493713 h 1493713"/>
                <a:gd name="connsiteX45" fmla="*/ 287726 w 1538514"/>
                <a:gd name="connsiteY45" fmla="*/ 1493713 h 1493713"/>
                <a:gd name="connsiteX46" fmla="*/ 287726 w 1538514"/>
                <a:gd name="connsiteY46" fmla="*/ 1019636 h 1493713"/>
                <a:gd name="connsiteX47" fmla="*/ 371787 w 1538514"/>
                <a:gd name="connsiteY47" fmla="*/ 1019636 h 1493713"/>
                <a:gd name="connsiteX48" fmla="*/ 766840 w 1538514"/>
                <a:gd name="connsiteY48" fmla="*/ 775661 h 1493713"/>
                <a:gd name="connsiteX49" fmla="*/ 754302 w 1538514"/>
                <a:gd name="connsiteY49" fmla="*/ 0 h 1493713"/>
                <a:gd name="connsiteX50" fmla="*/ 784212 w 1538514"/>
                <a:gd name="connsiteY50" fmla="*/ 0 h 1493713"/>
                <a:gd name="connsiteX51" fmla="*/ 800564 w 1538514"/>
                <a:gd name="connsiteY51" fmla="*/ 16352 h 1493713"/>
                <a:gd name="connsiteX52" fmla="*/ 800564 w 1538514"/>
                <a:gd name="connsiteY52" fmla="*/ 95334 h 1493713"/>
                <a:gd name="connsiteX53" fmla="*/ 836343 w 1538514"/>
                <a:gd name="connsiteY53" fmla="*/ 95334 h 1493713"/>
                <a:gd name="connsiteX54" fmla="*/ 836343 w 1538514"/>
                <a:gd name="connsiteY54" fmla="*/ 219073 h 1493713"/>
                <a:gd name="connsiteX55" fmla="*/ 1025376 w 1538514"/>
                <a:gd name="connsiteY55" fmla="*/ 445674 h 1493713"/>
                <a:gd name="connsiteX56" fmla="*/ 1042075 w 1538514"/>
                <a:gd name="connsiteY56" fmla="*/ 445674 h 1493713"/>
                <a:gd name="connsiteX57" fmla="*/ 1042075 w 1538514"/>
                <a:gd name="connsiteY57" fmla="*/ 564194 h 1493713"/>
                <a:gd name="connsiteX58" fmla="*/ 1071891 w 1538514"/>
                <a:gd name="connsiteY58" fmla="*/ 564194 h 1493713"/>
                <a:gd name="connsiteX59" fmla="*/ 1071891 w 1538514"/>
                <a:gd name="connsiteY59" fmla="*/ 752036 h 1493713"/>
                <a:gd name="connsiteX60" fmla="*/ 1113634 w 1538514"/>
                <a:gd name="connsiteY60" fmla="*/ 752036 h 1493713"/>
                <a:gd name="connsiteX61" fmla="*/ 1113634 w 1538514"/>
                <a:gd name="connsiteY61" fmla="*/ 909130 h 1493713"/>
                <a:gd name="connsiteX62" fmla="*/ 1018520 w 1538514"/>
                <a:gd name="connsiteY62" fmla="*/ 850969 h 1493713"/>
                <a:gd name="connsiteX63" fmla="*/ 1018520 w 1538514"/>
                <a:gd name="connsiteY63" fmla="*/ 640460 h 1493713"/>
                <a:gd name="connsiteX64" fmla="*/ 935176 w 1538514"/>
                <a:gd name="connsiteY64" fmla="*/ 640460 h 1493713"/>
                <a:gd name="connsiteX65" fmla="*/ 935176 w 1538514"/>
                <a:gd name="connsiteY65" fmla="*/ 800004 h 1493713"/>
                <a:gd name="connsiteX66" fmla="*/ 880127 w 1538514"/>
                <a:gd name="connsiteY66" fmla="*/ 766342 h 1493713"/>
                <a:gd name="connsiteX67" fmla="*/ 880127 w 1538514"/>
                <a:gd name="connsiteY67" fmla="*/ 640461 h 1493713"/>
                <a:gd name="connsiteX68" fmla="*/ 796783 w 1538514"/>
                <a:gd name="connsiteY68" fmla="*/ 640461 h 1493713"/>
                <a:gd name="connsiteX69" fmla="*/ 796783 w 1538514"/>
                <a:gd name="connsiteY69" fmla="*/ 715377 h 1493713"/>
                <a:gd name="connsiteX70" fmla="*/ 766840 w 1538514"/>
                <a:gd name="connsiteY70" fmla="*/ 697067 h 1493713"/>
                <a:gd name="connsiteX71" fmla="*/ 741733 w 1538514"/>
                <a:gd name="connsiteY71" fmla="*/ 712420 h 1493713"/>
                <a:gd name="connsiteX72" fmla="*/ 741733 w 1538514"/>
                <a:gd name="connsiteY72" fmla="*/ 640461 h 1493713"/>
                <a:gd name="connsiteX73" fmla="*/ 658389 w 1538514"/>
                <a:gd name="connsiteY73" fmla="*/ 640461 h 1493713"/>
                <a:gd name="connsiteX74" fmla="*/ 658389 w 1538514"/>
                <a:gd name="connsiteY74" fmla="*/ 763384 h 1493713"/>
                <a:gd name="connsiteX75" fmla="*/ 603339 w 1538514"/>
                <a:gd name="connsiteY75" fmla="*/ 797047 h 1493713"/>
                <a:gd name="connsiteX76" fmla="*/ 603339 w 1538514"/>
                <a:gd name="connsiteY76" fmla="*/ 640461 h 1493713"/>
                <a:gd name="connsiteX77" fmla="*/ 519995 w 1538514"/>
                <a:gd name="connsiteY77" fmla="*/ 640461 h 1493713"/>
                <a:gd name="connsiteX78" fmla="*/ 519995 w 1538514"/>
                <a:gd name="connsiteY78" fmla="*/ 848012 h 1493713"/>
                <a:gd name="connsiteX79" fmla="*/ 424881 w 1538514"/>
                <a:gd name="connsiteY79" fmla="*/ 906173 h 1493713"/>
                <a:gd name="connsiteX80" fmla="*/ 424881 w 1538514"/>
                <a:gd name="connsiteY80" fmla="*/ 752036 h 1493713"/>
                <a:gd name="connsiteX81" fmla="*/ 466623 w 1538514"/>
                <a:gd name="connsiteY81" fmla="*/ 752036 h 1493713"/>
                <a:gd name="connsiteX82" fmla="*/ 466623 w 1538514"/>
                <a:gd name="connsiteY82" fmla="*/ 564194 h 1493713"/>
                <a:gd name="connsiteX83" fmla="*/ 496439 w 1538514"/>
                <a:gd name="connsiteY83" fmla="*/ 564194 h 1493713"/>
                <a:gd name="connsiteX84" fmla="*/ 496439 w 1538514"/>
                <a:gd name="connsiteY84" fmla="*/ 445674 h 1493713"/>
                <a:gd name="connsiteX85" fmla="*/ 513138 w 1538514"/>
                <a:gd name="connsiteY85" fmla="*/ 445674 h 1493713"/>
                <a:gd name="connsiteX86" fmla="*/ 702171 w 1538514"/>
                <a:gd name="connsiteY86" fmla="*/ 219073 h 1493713"/>
                <a:gd name="connsiteX87" fmla="*/ 702171 w 1538514"/>
                <a:gd name="connsiteY87" fmla="*/ 95334 h 1493713"/>
                <a:gd name="connsiteX88" fmla="*/ 737950 w 1538514"/>
                <a:gd name="connsiteY88" fmla="*/ 95334 h 1493713"/>
                <a:gd name="connsiteX89" fmla="*/ 737950 w 1538514"/>
                <a:gd name="connsiteY89" fmla="*/ 16352 h 1493713"/>
                <a:gd name="connsiteX90" fmla="*/ 754302 w 1538514"/>
                <a:gd name="connsiteY90" fmla="*/ 0 h 1493713"/>
                <a:gd name="connsiteX0" fmla="*/ 1308929 w 1538514"/>
                <a:gd name="connsiteY0" fmla="*/ 1112066 h 1493713"/>
                <a:gd name="connsiteX1" fmla="*/ 1538514 w 1538514"/>
                <a:gd name="connsiteY1" fmla="*/ 1112066 h 1493713"/>
                <a:gd name="connsiteX2" fmla="*/ 1538514 w 1538514"/>
                <a:gd name="connsiteY2" fmla="*/ 1493713 h 1493713"/>
                <a:gd name="connsiteX3" fmla="*/ 1308929 w 1538514"/>
                <a:gd name="connsiteY3" fmla="*/ 1493713 h 1493713"/>
                <a:gd name="connsiteX4" fmla="*/ 1308929 w 1538514"/>
                <a:gd name="connsiteY4" fmla="*/ 1112066 h 1493713"/>
                <a:gd name="connsiteX5" fmla="*/ 0 w 1538514"/>
                <a:gd name="connsiteY5" fmla="*/ 1112066 h 1493713"/>
                <a:gd name="connsiteX6" fmla="*/ 229585 w 1538514"/>
                <a:gd name="connsiteY6" fmla="*/ 1112066 h 1493713"/>
                <a:gd name="connsiteX7" fmla="*/ 229585 w 1538514"/>
                <a:gd name="connsiteY7" fmla="*/ 1493713 h 1493713"/>
                <a:gd name="connsiteX8" fmla="*/ 0 w 1538514"/>
                <a:gd name="connsiteY8" fmla="*/ 1493713 h 1493713"/>
                <a:gd name="connsiteX9" fmla="*/ 0 w 1538514"/>
                <a:gd name="connsiteY9" fmla="*/ 1112066 h 1493713"/>
                <a:gd name="connsiteX10" fmla="*/ 1107301 w 1538514"/>
                <a:gd name="connsiteY10" fmla="*/ 1054797 h 1493713"/>
                <a:gd name="connsiteX11" fmla="*/ 1107301 w 1538514"/>
                <a:gd name="connsiteY11" fmla="*/ 1292922 h 1493713"/>
                <a:gd name="connsiteX12" fmla="*/ 1190645 w 1538514"/>
                <a:gd name="connsiteY12" fmla="*/ 1292922 h 1493713"/>
                <a:gd name="connsiteX13" fmla="*/ 1190645 w 1538514"/>
                <a:gd name="connsiteY13" fmla="*/ 1054797 h 1493713"/>
                <a:gd name="connsiteX14" fmla="*/ 1107301 w 1538514"/>
                <a:gd name="connsiteY14" fmla="*/ 1054797 h 1493713"/>
                <a:gd name="connsiteX15" fmla="*/ 955414 w 1538514"/>
                <a:gd name="connsiteY15" fmla="*/ 1054797 h 1493713"/>
                <a:gd name="connsiteX16" fmla="*/ 955414 w 1538514"/>
                <a:gd name="connsiteY16" fmla="*/ 1292922 h 1493713"/>
                <a:gd name="connsiteX17" fmla="*/ 1038758 w 1538514"/>
                <a:gd name="connsiteY17" fmla="*/ 1292922 h 1493713"/>
                <a:gd name="connsiteX18" fmla="*/ 1038758 w 1538514"/>
                <a:gd name="connsiteY18" fmla="*/ 1054797 h 1493713"/>
                <a:gd name="connsiteX19" fmla="*/ 955414 w 1538514"/>
                <a:gd name="connsiteY19" fmla="*/ 1054797 h 1493713"/>
                <a:gd name="connsiteX20" fmla="*/ 803528 w 1538514"/>
                <a:gd name="connsiteY20" fmla="*/ 1054797 h 1493713"/>
                <a:gd name="connsiteX21" fmla="*/ 803528 w 1538514"/>
                <a:gd name="connsiteY21" fmla="*/ 1292922 h 1493713"/>
                <a:gd name="connsiteX22" fmla="*/ 886872 w 1538514"/>
                <a:gd name="connsiteY22" fmla="*/ 1292922 h 1493713"/>
                <a:gd name="connsiteX23" fmla="*/ 886872 w 1538514"/>
                <a:gd name="connsiteY23" fmla="*/ 1054797 h 1493713"/>
                <a:gd name="connsiteX24" fmla="*/ 803528 w 1538514"/>
                <a:gd name="connsiteY24" fmla="*/ 1054797 h 1493713"/>
                <a:gd name="connsiteX25" fmla="*/ 651642 w 1538514"/>
                <a:gd name="connsiteY25" fmla="*/ 1054797 h 1493713"/>
                <a:gd name="connsiteX26" fmla="*/ 651642 w 1538514"/>
                <a:gd name="connsiteY26" fmla="*/ 1292922 h 1493713"/>
                <a:gd name="connsiteX27" fmla="*/ 734986 w 1538514"/>
                <a:gd name="connsiteY27" fmla="*/ 1292922 h 1493713"/>
                <a:gd name="connsiteX28" fmla="*/ 734986 w 1538514"/>
                <a:gd name="connsiteY28" fmla="*/ 1054797 h 1493713"/>
                <a:gd name="connsiteX29" fmla="*/ 651642 w 1538514"/>
                <a:gd name="connsiteY29" fmla="*/ 1054797 h 1493713"/>
                <a:gd name="connsiteX30" fmla="*/ 499756 w 1538514"/>
                <a:gd name="connsiteY30" fmla="*/ 1054797 h 1493713"/>
                <a:gd name="connsiteX31" fmla="*/ 499756 w 1538514"/>
                <a:gd name="connsiteY31" fmla="*/ 1292922 h 1493713"/>
                <a:gd name="connsiteX32" fmla="*/ 583100 w 1538514"/>
                <a:gd name="connsiteY32" fmla="*/ 1292922 h 1493713"/>
                <a:gd name="connsiteX33" fmla="*/ 583100 w 1538514"/>
                <a:gd name="connsiteY33" fmla="*/ 1054797 h 1493713"/>
                <a:gd name="connsiteX34" fmla="*/ 499756 w 1538514"/>
                <a:gd name="connsiteY34" fmla="*/ 1054797 h 1493713"/>
                <a:gd name="connsiteX35" fmla="*/ 347870 w 1538514"/>
                <a:gd name="connsiteY35" fmla="*/ 1054797 h 1493713"/>
                <a:gd name="connsiteX36" fmla="*/ 347870 w 1538514"/>
                <a:gd name="connsiteY36" fmla="*/ 1292922 h 1493713"/>
                <a:gd name="connsiteX37" fmla="*/ 431214 w 1538514"/>
                <a:gd name="connsiteY37" fmla="*/ 1292922 h 1493713"/>
                <a:gd name="connsiteX38" fmla="*/ 431214 w 1538514"/>
                <a:gd name="connsiteY38" fmla="*/ 1054797 h 1493713"/>
                <a:gd name="connsiteX39" fmla="*/ 347870 w 1538514"/>
                <a:gd name="connsiteY39" fmla="*/ 1054797 h 1493713"/>
                <a:gd name="connsiteX40" fmla="*/ 766840 w 1538514"/>
                <a:gd name="connsiteY40" fmla="*/ 775661 h 1493713"/>
                <a:gd name="connsiteX41" fmla="*/ 1166727 w 1538514"/>
                <a:gd name="connsiteY41" fmla="*/ 1019636 h 1493713"/>
                <a:gd name="connsiteX42" fmla="*/ 1250788 w 1538514"/>
                <a:gd name="connsiteY42" fmla="*/ 1019636 h 1493713"/>
                <a:gd name="connsiteX43" fmla="*/ 1250788 w 1538514"/>
                <a:gd name="connsiteY43" fmla="*/ 1493713 h 1493713"/>
                <a:gd name="connsiteX44" fmla="*/ 287726 w 1538514"/>
                <a:gd name="connsiteY44" fmla="*/ 1493713 h 1493713"/>
                <a:gd name="connsiteX45" fmla="*/ 287726 w 1538514"/>
                <a:gd name="connsiteY45" fmla="*/ 1019636 h 1493713"/>
                <a:gd name="connsiteX46" fmla="*/ 371787 w 1538514"/>
                <a:gd name="connsiteY46" fmla="*/ 1019636 h 1493713"/>
                <a:gd name="connsiteX47" fmla="*/ 766840 w 1538514"/>
                <a:gd name="connsiteY47" fmla="*/ 775661 h 1493713"/>
                <a:gd name="connsiteX48" fmla="*/ 754302 w 1538514"/>
                <a:gd name="connsiteY48" fmla="*/ 0 h 1493713"/>
                <a:gd name="connsiteX49" fmla="*/ 784212 w 1538514"/>
                <a:gd name="connsiteY49" fmla="*/ 0 h 1493713"/>
                <a:gd name="connsiteX50" fmla="*/ 800564 w 1538514"/>
                <a:gd name="connsiteY50" fmla="*/ 16352 h 1493713"/>
                <a:gd name="connsiteX51" fmla="*/ 800564 w 1538514"/>
                <a:gd name="connsiteY51" fmla="*/ 95334 h 1493713"/>
                <a:gd name="connsiteX52" fmla="*/ 836343 w 1538514"/>
                <a:gd name="connsiteY52" fmla="*/ 95334 h 1493713"/>
                <a:gd name="connsiteX53" fmla="*/ 836343 w 1538514"/>
                <a:gd name="connsiteY53" fmla="*/ 219073 h 1493713"/>
                <a:gd name="connsiteX54" fmla="*/ 1025376 w 1538514"/>
                <a:gd name="connsiteY54" fmla="*/ 445674 h 1493713"/>
                <a:gd name="connsiteX55" fmla="*/ 1042075 w 1538514"/>
                <a:gd name="connsiteY55" fmla="*/ 445674 h 1493713"/>
                <a:gd name="connsiteX56" fmla="*/ 1042075 w 1538514"/>
                <a:gd name="connsiteY56" fmla="*/ 564194 h 1493713"/>
                <a:gd name="connsiteX57" fmla="*/ 1071891 w 1538514"/>
                <a:gd name="connsiteY57" fmla="*/ 564194 h 1493713"/>
                <a:gd name="connsiteX58" fmla="*/ 1071891 w 1538514"/>
                <a:gd name="connsiteY58" fmla="*/ 752036 h 1493713"/>
                <a:gd name="connsiteX59" fmla="*/ 1113634 w 1538514"/>
                <a:gd name="connsiteY59" fmla="*/ 752036 h 1493713"/>
                <a:gd name="connsiteX60" fmla="*/ 1113634 w 1538514"/>
                <a:gd name="connsiteY60" fmla="*/ 909130 h 1493713"/>
                <a:gd name="connsiteX61" fmla="*/ 1018520 w 1538514"/>
                <a:gd name="connsiteY61" fmla="*/ 850969 h 1493713"/>
                <a:gd name="connsiteX62" fmla="*/ 1018520 w 1538514"/>
                <a:gd name="connsiteY62" fmla="*/ 640460 h 1493713"/>
                <a:gd name="connsiteX63" fmla="*/ 935176 w 1538514"/>
                <a:gd name="connsiteY63" fmla="*/ 640460 h 1493713"/>
                <a:gd name="connsiteX64" fmla="*/ 935176 w 1538514"/>
                <a:gd name="connsiteY64" fmla="*/ 800004 h 1493713"/>
                <a:gd name="connsiteX65" fmla="*/ 880127 w 1538514"/>
                <a:gd name="connsiteY65" fmla="*/ 766342 h 1493713"/>
                <a:gd name="connsiteX66" fmla="*/ 880127 w 1538514"/>
                <a:gd name="connsiteY66" fmla="*/ 640461 h 1493713"/>
                <a:gd name="connsiteX67" fmla="*/ 796783 w 1538514"/>
                <a:gd name="connsiteY67" fmla="*/ 640461 h 1493713"/>
                <a:gd name="connsiteX68" fmla="*/ 796783 w 1538514"/>
                <a:gd name="connsiteY68" fmla="*/ 715377 h 1493713"/>
                <a:gd name="connsiteX69" fmla="*/ 766840 w 1538514"/>
                <a:gd name="connsiteY69" fmla="*/ 697067 h 1493713"/>
                <a:gd name="connsiteX70" fmla="*/ 741733 w 1538514"/>
                <a:gd name="connsiteY70" fmla="*/ 712420 h 1493713"/>
                <a:gd name="connsiteX71" fmla="*/ 741733 w 1538514"/>
                <a:gd name="connsiteY71" fmla="*/ 640461 h 1493713"/>
                <a:gd name="connsiteX72" fmla="*/ 658389 w 1538514"/>
                <a:gd name="connsiteY72" fmla="*/ 640461 h 1493713"/>
                <a:gd name="connsiteX73" fmla="*/ 658389 w 1538514"/>
                <a:gd name="connsiteY73" fmla="*/ 763384 h 1493713"/>
                <a:gd name="connsiteX74" fmla="*/ 603339 w 1538514"/>
                <a:gd name="connsiteY74" fmla="*/ 797047 h 1493713"/>
                <a:gd name="connsiteX75" fmla="*/ 603339 w 1538514"/>
                <a:gd name="connsiteY75" fmla="*/ 640461 h 1493713"/>
                <a:gd name="connsiteX76" fmla="*/ 519995 w 1538514"/>
                <a:gd name="connsiteY76" fmla="*/ 640461 h 1493713"/>
                <a:gd name="connsiteX77" fmla="*/ 519995 w 1538514"/>
                <a:gd name="connsiteY77" fmla="*/ 848012 h 1493713"/>
                <a:gd name="connsiteX78" fmla="*/ 424881 w 1538514"/>
                <a:gd name="connsiteY78" fmla="*/ 906173 h 1493713"/>
                <a:gd name="connsiteX79" fmla="*/ 424881 w 1538514"/>
                <a:gd name="connsiteY79" fmla="*/ 752036 h 1493713"/>
                <a:gd name="connsiteX80" fmla="*/ 466623 w 1538514"/>
                <a:gd name="connsiteY80" fmla="*/ 752036 h 1493713"/>
                <a:gd name="connsiteX81" fmla="*/ 466623 w 1538514"/>
                <a:gd name="connsiteY81" fmla="*/ 564194 h 1493713"/>
                <a:gd name="connsiteX82" fmla="*/ 496439 w 1538514"/>
                <a:gd name="connsiteY82" fmla="*/ 564194 h 1493713"/>
                <a:gd name="connsiteX83" fmla="*/ 496439 w 1538514"/>
                <a:gd name="connsiteY83" fmla="*/ 445674 h 1493713"/>
                <a:gd name="connsiteX84" fmla="*/ 513138 w 1538514"/>
                <a:gd name="connsiteY84" fmla="*/ 445674 h 1493713"/>
                <a:gd name="connsiteX85" fmla="*/ 702171 w 1538514"/>
                <a:gd name="connsiteY85" fmla="*/ 219073 h 1493713"/>
                <a:gd name="connsiteX86" fmla="*/ 702171 w 1538514"/>
                <a:gd name="connsiteY86" fmla="*/ 95334 h 1493713"/>
                <a:gd name="connsiteX87" fmla="*/ 737950 w 1538514"/>
                <a:gd name="connsiteY87" fmla="*/ 95334 h 1493713"/>
                <a:gd name="connsiteX88" fmla="*/ 737950 w 1538514"/>
                <a:gd name="connsiteY88" fmla="*/ 16352 h 1493713"/>
                <a:gd name="connsiteX89" fmla="*/ 754302 w 1538514"/>
                <a:gd name="connsiteY89" fmla="*/ 0 h 1493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1538514" h="1493713">
                  <a:moveTo>
                    <a:pt x="1308929" y="1112066"/>
                  </a:moveTo>
                  <a:lnTo>
                    <a:pt x="1538514" y="1112066"/>
                  </a:lnTo>
                  <a:lnTo>
                    <a:pt x="1538514" y="1493713"/>
                  </a:lnTo>
                  <a:lnTo>
                    <a:pt x="1308929" y="1493713"/>
                  </a:lnTo>
                  <a:lnTo>
                    <a:pt x="1308929" y="1112066"/>
                  </a:lnTo>
                  <a:close/>
                  <a:moveTo>
                    <a:pt x="0" y="1112066"/>
                  </a:moveTo>
                  <a:lnTo>
                    <a:pt x="229585" y="1112066"/>
                  </a:lnTo>
                  <a:lnTo>
                    <a:pt x="229585" y="1493713"/>
                  </a:lnTo>
                  <a:lnTo>
                    <a:pt x="0" y="1493713"/>
                  </a:lnTo>
                  <a:lnTo>
                    <a:pt x="0" y="1112066"/>
                  </a:lnTo>
                  <a:close/>
                  <a:moveTo>
                    <a:pt x="1107301" y="1054797"/>
                  </a:moveTo>
                  <a:lnTo>
                    <a:pt x="1107301" y="1292922"/>
                  </a:lnTo>
                  <a:lnTo>
                    <a:pt x="1190645" y="1292922"/>
                  </a:lnTo>
                  <a:lnTo>
                    <a:pt x="1190645" y="1054797"/>
                  </a:lnTo>
                  <a:lnTo>
                    <a:pt x="1107301" y="1054797"/>
                  </a:lnTo>
                  <a:close/>
                  <a:moveTo>
                    <a:pt x="955414" y="1054797"/>
                  </a:moveTo>
                  <a:lnTo>
                    <a:pt x="955414" y="1292922"/>
                  </a:lnTo>
                  <a:lnTo>
                    <a:pt x="1038758" y="1292922"/>
                  </a:lnTo>
                  <a:lnTo>
                    <a:pt x="1038758" y="1054797"/>
                  </a:lnTo>
                  <a:lnTo>
                    <a:pt x="955414" y="1054797"/>
                  </a:lnTo>
                  <a:close/>
                  <a:moveTo>
                    <a:pt x="803528" y="1054797"/>
                  </a:moveTo>
                  <a:lnTo>
                    <a:pt x="803528" y="1292922"/>
                  </a:lnTo>
                  <a:lnTo>
                    <a:pt x="886872" y="1292922"/>
                  </a:lnTo>
                  <a:lnTo>
                    <a:pt x="886872" y="1054797"/>
                  </a:lnTo>
                  <a:lnTo>
                    <a:pt x="803528" y="1054797"/>
                  </a:lnTo>
                  <a:close/>
                  <a:moveTo>
                    <a:pt x="651642" y="1054797"/>
                  </a:moveTo>
                  <a:lnTo>
                    <a:pt x="651642" y="1292922"/>
                  </a:lnTo>
                  <a:lnTo>
                    <a:pt x="734986" y="1292922"/>
                  </a:lnTo>
                  <a:lnTo>
                    <a:pt x="734986" y="1054797"/>
                  </a:lnTo>
                  <a:lnTo>
                    <a:pt x="651642" y="1054797"/>
                  </a:lnTo>
                  <a:close/>
                  <a:moveTo>
                    <a:pt x="499756" y="1054797"/>
                  </a:moveTo>
                  <a:lnTo>
                    <a:pt x="499756" y="1292922"/>
                  </a:lnTo>
                  <a:lnTo>
                    <a:pt x="583100" y="1292922"/>
                  </a:lnTo>
                  <a:lnTo>
                    <a:pt x="583100" y="1054797"/>
                  </a:lnTo>
                  <a:lnTo>
                    <a:pt x="499756" y="1054797"/>
                  </a:lnTo>
                  <a:close/>
                  <a:moveTo>
                    <a:pt x="347870" y="1054797"/>
                  </a:moveTo>
                  <a:lnTo>
                    <a:pt x="347870" y="1292922"/>
                  </a:lnTo>
                  <a:lnTo>
                    <a:pt x="431214" y="1292922"/>
                  </a:lnTo>
                  <a:lnTo>
                    <a:pt x="431214" y="1054797"/>
                  </a:lnTo>
                  <a:lnTo>
                    <a:pt x="347870" y="1054797"/>
                  </a:lnTo>
                  <a:close/>
                  <a:moveTo>
                    <a:pt x="766840" y="775661"/>
                  </a:moveTo>
                  <a:lnTo>
                    <a:pt x="1166727" y="1019636"/>
                  </a:lnTo>
                  <a:lnTo>
                    <a:pt x="1250788" y="1019636"/>
                  </a:lnTo>
                  <a:lnTo>
                    <a:pt x="1250788" y="1493713"/>
                  </a:lnTo>
                  <a:lnTo>
                    <a:pt x="287726" y="1493713"/>
                  </a:lnTo>
                  <a:lnTo>
                    <a:pt x="287726" y="1019636"/>
                  </a:lnTo>
                  <a:lnTo>
                    <a:pt x="371787" y="1019636"/>
                  </a:lnTo>
                  <a:lnTo>
                    <a:pt x="766840" y="775661"/>
                  </a:lnTo>
                  <a:close/>
                  <a:moveTo>
                    <a:pt x="754302" y="0"/>
                  </a:moveTo>
                  <a:lnTo>
                    <a:pt x="784212" y="0"/>
                  </a:lnTo>
                  <a:cubicBezTo>
                    <a:pt x="793243" y="0"/>
                    <a:pt x="800564" y="7321"/>
                    <a:pt x="800564" y="16352"/>
                  </a:cubicBezTo>
                  <a:lnTo>
                    <a:pt x="800564" y="95334"/>
                  </a:lnTo>
                  <a:lnTo>
                    <a:pt x="836343" y="95334"/>
                  </a:lnTo>
                  <a:lnTo>
                    <a:pt x="836343" y="219073"/>
                  </a:lnTo>
                  <a:cubicBezTo>
                    <a:pt x="943289" y="239580"/>
                    <a:pt x="1024217" y="333044"/>
                    <a:pt x="1025376" y="445674"/>
                  </a:cubicBezTo>
                  <a:lnTo>
                    <a:pt x="1042075" y="445674"/>
                  </a:lnTo>
                  <a:lnTo>
                    <a:pt x="1042075" y="564194"/>
                  </a:lnTo>
                  <a:lnTo>
                    <a:pt x="1071891" y="564194"/>
                  </a:lnTo>
                  <a:lnTo>
                    <a:pt x="1071891" y="752036"/>
                  </a:lnTo>
                  <a:lnTo>
                    <a:pt x="1113634" y="752036"/>
                  </a:lnTo>
                  <a:lnTo>
                    <a:pt x="1113634" y="909130"/>
                  </a:lnTo>
                  <a:lnTo>
                    <a:pt x="1018520" y="850969"/>
                  </a:lnTo>
                  <a:lnTo>
                    <a:pt x="1018520" y="640460"/>
                  </a:lnTo>
                  <a:lnTo>
                    <a:pt x="935176" y="640460"/>
                  </a:lnTo>
                  <a:lnTo>
                    <a:pt x="935176" y="800004"/>
                  </a:lnTo>
                  <a:lnTo>
                    <a:pt x="880127" y="766342"/>
                  </a:lnTo>
                  <a:lnTo>
                    <a:pt x="880127" y="640461"/>
                  </a:lnTo>
                  <a:lnTo>
                    <a:pt x="796783" y="640461"/>
                  </a:lnTo>
                  <a:lnTo>
                    <a:pt x="796783" y="715377"/>
                  </a:lnTo>
                  <a:lnTo>
                    <a:pt x="766840" y="697067"/>
                  </a:lnTo>
                  <a:lnTo>
                    <a:pt x="741733" y="712420"/>
                  </a:lnTo>
                  <a:lnTo>
                    <a:pt x="741733" y="640461"/>
                  </a:lnTo>
                  <a:lnTo>
                    <a:pt x="658389" y="640461"/>
                  </a:lnTo>
                  <a:lnTo>
                    <a:pt x="658389" y="763384"/>
                  </a:lnTo>
                  <a:lnTo>
                    <a:pt x="603339" y="797047"/>
                  </a:lnTo>
                  <a:lnTo>
                    <a:pt x="603339" y="640461"/>
                  </a:lnTo>
                  <a:lnTo>
                    <a:pt x="519995" y="640461"/>
                  </a:lnTo>
                  <a:lnTo>
                    <a:pt x="519995" y="848012"/>
                  </a:lnTo>
                  <a:lnTo>
                    <a:pt x="424881" y="906173"/>
                  </a:lnTo>
                  <a:lnTo>
                    <a:pt x="424881" y="752036"/>
                  </a:lnTo>
                  <a:lnTo>
                    <a:pt x="466623" y="752036"/>
                  </a:lnTo>
                  <a:lnTo>
                    <a:pt x="466623" y="564194"/>
                  </a:lnTo>
                  <a:lnTo>
                    <a:pt x="496439" y="564194"/>
                  </a:lnTo>
                  <a:lnTo>
                    <a:pt x="496439" y="445674"/>
                  </a:lnTo>
                  <a:lnTo>
                    <a:pt x="513138" y="445674"/>
                  </a:lnTo>
                  <a:cubicBezTo>
                    <a:pt x="514297" y="333044"/>
                    <a:pt x="595225" y="239580"/>
                    <a:pt x="702171" y="219073"/>
                  </a:cubicBezTo>
                  <a:lnTo>
                    <a:pt x="702171" y="95334"/>
                  </a:lnTo>
                  <a:lnTo>
                    <a:pt x="737950" y="95334"/>
                  </a:lnTo>
                  <a:lnTo>
                    <a:pt x="737950" y="16352"/>
                  </a:lnTo>
                  <a:cubicBezTo>
                    <a:pt x="737950" y="7321"/>
                    <a:pt x="745271" y="0"/>
                    <a:pt x="754302"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91440" rIns="91440" bIns="91440" numCol="1" spcCol="0" rtlCol="0" fromWordArt="0" anchor="b" anchorCtr="0" forceAA="0" compatLnSpc="1">
              <a:prstTxWarp prst="textNoShape">
                <a:avLst/>
              </a:prstTxWarp>
              <a:noAutofit/>
            </a:bodyPr>
            <a:lstStyle/>
            <a:p>
              <a:pPr algn="r"/>
              <a:endParaRPr lang="en-US" sz="900" dirty="0">
                <a:solidFill>
                  <a:srgbClr val="FFFFFF"/>
                </a:solidFill>
              </a:endParaRPr>
            </a:p>
          </p:txBody>
        </p:sp>
      </p:grpSp>
    </p:spTree>
    <p:extLst>
      <p:ext uri="{BB962C8B-B14F-4D97-AF65-F5344CB8AC3E}">
        <p14:creationId xmlns:p14="http://schemas.microsoft.com/office/powerpoint/2010/main" val="2202311334"/>
      </p:ext>
    </p:extLst>
  </p:cSld>
  <p:clrMapOvr>
    <a:masterClrMapping/>
  </p:clrMapOvr>
  <mc:AlternateContent xmlns:mc="http://schemas.openxmlformats.org/markup-compatibility/2006" xmlns:p14="http://schemas.microsoft.com/office/powerpoint/2010/main">
    <mc:Choice Requires="p14">
      <p:transition spd="slow" p14:dur="1250">
        <p:fade/>
      </p:transition>
    </mc:Choice>
    <mc:Fallback xmlns="">
      <p:transition spd="slow">
        <p:fade/>
      </p:transition>
    </mc:Fallback>
  </mc:AlternateContent>
</p:sldLayout>
</file>

<file path=ppt/slideLayouts/slideLayout71.xml><?xml version="1.0" encoding="utf-8"?>
<p:sldLayout xmlns:a="http://schemas.openxmlformats.org/drawingml/2006/main" xmlns:r="http://schemas.openxmlformats.org/officeDocument/2006/relationships" xmlns:p="http://schemas.openxmlformats.org/presentationml/2006/main" preserve="1" userDrawn="1">
  <p:cSld name="Original_Blank">
    <p:spTree>
      <p:nvGrpSpPr>
        <p:cNvPr id="1" name=""/>
        <p:cNvGrpSpPr/>
        <p:nvPr/>
      </p:nvGrpSpPr>
      <p:grpSpPr>
        <a:xfrm>
          <a:off x="0" y="0"/>
          <a:ext cx="0" cy="0"/>
          <a:chOff x="0" y="0"/>
          <a:chExt cx="0" cy="0"/>
        </a:xfrm>
      </p:grpSpPr>
      <p:graphicFrame>
        <p:nvGraphicFramePr>
          <p:cNvPr id="5" name="Object 4" hidden="1"/>
          <p:cNvGraphicFramePr>
            <a:graphicFrameLocks noChangeAspect="1"/>
          </p:cNvGraphicFramePr>
          <p:nvPr userDrawn="1">
            <p:custDataLst>
              <p:tags r:id="rId2"/>
            </p:custDataLst>
            <p:extLst/>
          </p:nvPr>
        </p:nvGraphicFramePr>
        <p:xfrm>
          <a:off x="1191" y="1589"/>
          <a:ext cx="1190" cy="1587"/>
        </p:xfrm>
        <a:graphic>
          <a:graphicData uri="http://schemas.openxmlformats.org/presentationml/2006/ole">
            <mc:AlternateContent xmlns:mc="http://schemas.openxmlformats.org/markup-compatibility/2006">
              <mc:Choice xmlns:v="urn:schemas-microsoft-com:vml" Requires="v">
                <p:oleObj spid="_x0000_s9221" name="think-cell Slide" r:id="rId4" imgW="270" imgH="270" progId="TCLayout.ActiveDocument.1">
                  <p:embed/>
                </p:oleObj>
              </mc:Choice>
              <mc:Fallback>
                <p:oleObj name="think-cell Slide" r:id="rId4" imgW="270" imgH="270" progId="TCLayout.ActiveDocument.1">
                  <p:embed/>
                  <p:pic>
                    <p:nvPicPr>
                      <p:cNvPr id="5" name="Object 4" hidden="1"/>
                      <p:cNvPicPr/>
                      <p:nvPr/>
                    </p:nvPicPr>
                    <p:blipFill>
                      <a:blip r:embed="rId5"/>
                      <a:stretch>
                        <a:fillRect/>
                      </a:stretch>
                    </p:blipFill>
                    <p:spPr>
                      <a:xfrm>
                        <a:off x="1191" y="1589"/>
                        <a:ext cx="1190" cy="1587"/>
                      </a:xfrm>
                      <a:prstGeom prst="rect">
                        <a:avLst/>
                      </a:prstGeom>
                    </p:spPr>
                  </p:pic>
                </p:oleObj>
              </mc:Fallback>
            </mc:AlternateContent>
          </a:graphicData>
        </a:graphic>
      </p:graphicFrame>
      <p:sp>
        <p:nvSpPr>
          <p:cNvPr id="3" name="Footer Placeholder 2"/>
          <p:cNvSpPr>
            <a:spLocks noGrp="1"/>
          </p:cNvSpPr>
          <p:nvPr>
            <p:ph type="ftr" sz="quarter" idx="10"/>
          </p:nvPr>
        </p:nvSpPr>
        <p:spPr/>
        <p:txBody>
          <a:bodyPr/>
          <a:lstStyle/>
          <a:p>
            <a:r>
              <a:rPr>
                <a:solidFill>
                  <a:srgbClr val="505050"/>
                </a:solidFill>
              </a:rPr>
              <a:t>Microsoft Confidential</a:t>
            </a:r>
          </a:p>
        </p:txBody>
      </p:sp>
      <p:sp>
        <p:nvSpPr>
          <p:cNvPr id="4" name="Slide Number Placeholder 3"/>
          <p:cNvSpPr>
            <a:spLocks noGrp="1"/>
          </p:cNvSpPr>
          <p:nvPr>
            <p:ph type="sldNum" sz="quarter" idx="11"/>
          </p:nvPr>
        </p:nvSpPr>
        <p:spPr/>
        <p:txBody>
          <a:bodyPr/>
          <a:lstStyle/>
          <a:p>
            <a:fld id="{27258FFF-F925-446B-8502-81C933981705}" type="slidenum">
              <a:rPr>
                <a:solidFill>
                  <a:srgbClr val="505050"/>
                </a:solidFill>
              </a:rPr>
              <a:pPr/>
              <a:t>‹#›</a:t>
            </a:fld>
            <a:endParaRPr>
              <a:solidFill>
                <a:srgbClr val="505050"/>
              </a:solidFill>
            </a:endParaRPr>
          </a:p>
        </p:txBody>
      </p:sp>
    </p:spTree>
    <p:extLst>
      <p:ext uri="{BB962C8B-B14F-4D97-AF65-F5344CB8AC3E}">
        <p14:creationId xmlns:p14="http://schemas.microsoft.com/office/powerpoint/2010/main" val="2733141879"/>
      </p:ext>
    </p:extLst>
  </p:cSld>
  <p:clrMapOvr>
    <a:masterClrMapping/>
  </p:clrMapOvr>
  <mc:AlternateContent xmlns:mc="http://schemas.openxmlformats.org/markup-compatibility/2006" xmlns:p14="http://schemas.microsoft.com/office/powerpoint/2010/main">
    <mc:Choice Requires="p14">
      <p:transition spd="slow" p14:dur="1250">
        <p:fade/>
      </p:transition>
    </mc:Choice>
    <mc:Fallback xmlns="">
      <p:transition spd="slow">
        <p:fade/>
      </p:transition>
    </mc:Fallback>
  </mc:AlternateContent>
</p:sldLayout>
</file>

<file path=ppt/slideLayouts/slideLayout72.xml><?xml version="1.0" encoding="utf-8"?>
<p:sldLayout xmlns:a="http://schemas.openxmlformats.org/drawingml/2006/main" xmlns:r="http://schemas.openxmlformats.org/officeDocument/2006/relationships" xmlns:p="http://schemas.openxmlformats.org/presentationml/2006/main" preserve="1" userDrawn="1">
  <p:cSld name="Template_36pt Title Only">
    <p:spTree>
      <p:nvGrpSpPr>
        <p:cNvPr id="1" name=""/>
        <p:cNvGrpSpPr/>
        <p:nvPr/>
      </p:nvGrpSpPr>
      <p:grpSpPr>
        <a:xfrm>
          <a:off x="0" y="0"/>
          <a:ext cx="0" cy="0"/>
          <a:chOff x="0" y="0"/>
          <a:chExt cx="0" cy="0"/>
        </a:xfrm>
      </p:grpSpPr>
      <p:graphicFrame>
        <p:nvGraphicFramePr>
          <p:cNvPr id="5" name="Object 4" hidden="1"/>
          <p:cNvGraphicFramePr>
            <a:graphicFrameLocks noChangeAspect="1"/>
          </p:cNvGraphicFramePr>
          <p:nvPr userDrawn="1">
            <p:custDataLst>
              <p:tags r:id="rId2"/>
            </p:custDataLst>
            <p:extLst/>
          </p:nvPr>
        </p:nvGraphicFramePr>
        <p:xfrm>
          <a:off x="1191" y="1589"/>
          <a:ext cx="1190" cy="1587"/>
        </p:xfrm>
        <a:graphic>
          <a:graphicData uri="http://schemas.openxmlformats.org/presentationml/2006/ole">
            <mc:AlternateContent xmlns:mc="http://schemas.openxmlformats.org/markup-compatibility/2006">
              <mc:Choice xmlns:v="urn:schemas-microsoft-com:vml" Requires="v">
                <p:oleObj spid="_x0000_s10245" name="think-cell Slide" r:id="rId4" imgW="270" imgH="270" progId="TCLayout.ActiveDocument.1">
                  <p:embed/>
                </p:oleObj>
              </mc:Choice>
              <mc:Fallback>
                <p:oleObj name="think-cell Slide" r:id="rId4" imgW="270" imgH="270" progId="TCLayout.ActiveDocument.1">
                  <p:embed/>
                  <p:pic>
                    <p:nvPicPr>
                      <p:cNvPr id="5" name="Object 4" hidden="1"/>
                      <p:cNvPicPr/>
                      <p:nvPr/>
                    </p:nvPicPr>
                    <p:blipFill>
                      <a:blip r:embed="rId5"/>
                      <a:stretch>
                        <a:fillRect/>
                      </a:stretch>
                    </p:blipFill>
                    <p:spPr>
                      <a:xfrm>
                        <a:off x="1191" y="1589"/>
                        <a:ext cx="1190" cy="1587"/>
                      </a:xfrm>
                      <a:prstGeom prst="rect">
                        <a:avLst/>
                      </a:prstGeom>
                    </p:spPr>
                  </p:pic>
                </p:oleObj>
              </mc:Fallback>
            </mc:AlternateContent>
          </a:graphicData>
        </a:graphic>
      </p:graphicFrame>
      <p:sp>
        <p:nvSpPr>
          <p:cNvPr id="2" name="Title 1"/>
          <p:cNvSpPr>
            <a:spLocks noGrp="1"/>
          </p:cNvSpPr>
          <p:nvPr>
            <p:ph type="title" hasCustomPrompt="1"/>
          </p:nvPr>
        </p:nvSpPr>
        <p:spPr>
          <a:xfrm>
            <a:off x="438875" y="264964"/>
            <a:ext cx="8418931" cy="1097302"/>
          </a:xfrm>
        </p:spPr>
        <p:txBody>
          <a:bodyPr lIns="0" tIns="91440" rIns="146304" bIns="91440"/>
          <a:lstStyle>
            <a:lvl1pPr>
              <a:lnSpc>
                <a:spcPts val="3674"/>
              </a:lnSpc>
              <a:defRPr sz="2700" baseline="0">
                <a:solidFill>
                  <a:schemeClr val="accent1"/>
                </a:solidFill>
              </a:defRPr>
            </a:lvl1pPr>
          </a:lstStyle>
          <a:p>
            <a:r>
              <a:rPr lang="en-US" dirty="0"/>
              <a:t>Lorem ipsum dolor sit.</a:t>
            </a:r>
          </a:p>
        </p:txBody>
      </p:sp>
      <p:sp>
        <p:nvSpPr>
          <p:cNvPr id="3" name="Footer Placeholder 2"/>
          <p:cNvSpPr>
            <a:spLocks noGrp="1"/>
          </p:cNvSpPr>
          <p:nvPr>
            <p:ph type="ftr" sz="quarter" idx="10"/>
          </p:nvPr>
        </p:nvSpPr>
        <p:spPr/>
        <p:txBody>
          <a:bodyPr/>
          <a:lstStyle/>
          <a:p>
            <a:r>
              <a:rPr>
                <a:solidFill>
                  <a:srgbClr val="505050"/>
                </a:solidFill>
              </a:rPr>
              <a:t>Microsoft Confidential</a:t>
            </a:r>
          </a:p>
        </p:txBody>
      </p:sp>
      <p:sp>
        <p:nvSpPr>
          <p:cNvPr id="4" name="Slide Number Placeholder 3"/>
          <p:cNvSpPr>
            <a:spLocks noGrp="1"/>
          </p:cNvSpPr>
          <p:nvPr>
            <p:ph type="sldNum" sz="quarter" idx="11"/>
          </p:nvPr>
        </p:nvSpPr>
        <p:spPr/>
        <p:txBody>
          <a:bodyPr/>
          <a:lstStyle/>
          <a:p>
            <a:fld id="{27258FFF-F925-446B-8502-81C933981705}" type="slidenum">
              <a:rPr>
                <a:solidFill>
                  <a:srgbClr val="505050"/>
                </a:solidFill>
              </a:rPr>
              <a:pPr/>
              <a:t>‹#›</a:t>
            </a:fld>
            <a:endParaRPr>
              <a:solidFill>
                <a:srgbClr val="505050"/>
              </a:solidFill>
            </a:endParaRPr>
          </a:p>
        </p:txBody>
      </p:sp>
    </p:spTree>
    <p:extLst>
      <p:ext uri="{BB962C8B-B14F-4D97-AF65-F5344CB8AC3E}">
        <p14:creationId xmlns:p14="http://schemas.microsoft.com/office/powerpoint/2010/main" val="3451192653"/>
      </p:ext>
    </p:extLst>
  </p:cSld>
  <p:clrMapOvr>
    <a:masterClrMapping/>
  </p:clrMapOvr>
  <mc:AlternateContent xmlns:mc="http://schemas.openxmlformats.org/markup-compatibility/2006" xmlns:p14="http://schemas.microsoft.com/office/powerpoint/2010/main">
    <mc:Choice Requires="p14">
      <p:transition spd="slow" p14:dur="1250">
        <p:fade/>
      </p:transition>
    </mc:Choice>
    <mc:Fallback xmlns="">
      <p:transition spd="slow">
        <p:fade/>
      </p:transition>
    </mc:Fallback>
  </mc:AlternateContent>
</p:sldLayout>
</file>

<file path=ppt/slideLayouts/slideLayout73.xml><?xml version="1.0" encoding="utf-8"?>
<p:sldLayout xmlns:a="http://schemas.openxmlformats.org/drawingml/2006/main" xmlns:r="http://schemas.openxmlformats.org/officeDocument/2006/relationships" xmlns:p="http://schemas.openxmlformats.org/presentationml/2006/main" preserve="1" userDrawn="1">
  <p:cSld name="Template 36pt Title/26pt Bullet Text">
    <p:spTree>
      <p:nvGrpSpPr>
        <p:cNvPr id="1" name=""/>
        <p:cNvGrpSpPr/>
        <p:nvPr/>
      </p:nvGrpSpPr>
      <p:grpSpPr>
        <a:xfrm>
          <a:off x="0" y="0"/>
          <a:ext cx="0" cy="0"/>
          <a:chOff x="0" y="0"/>
          <a:chExt cx="0" cy="0"/>
        </a:xfrm>
      </p:grpSpPr>
      <p:graphicFrame>
        <p:nvGraphicFramePr>
          <p:cNvPr id="5" name="Object 4" hidden="1"/>
          <p:cNvGraphicFramePr>
            <a:graphicFrameLocks noChangeAspect="1"/>
          </p:cNvGraphicFramePr>
          <p:nvPr userDrawn="1">
            <p:custDataLst>
              <p:tags r:id="rId2"/>
            </p:custDataLst>
            <p:extLst/>
          </p:nvPr>
        </p:nvGraphicFramePr>
        <p:xfrm>
          <a:off x="1191" y="1589"/>
          <a:ext cx="1190" cy="1587"/>
        </p:xfrm>
        <a:graphic>
          <a:graphicData uri="http://schemas.openxmlformats.org/presentationml/2006/ole">
            <mc:AlternateContent xmlns:mc="http://schemas.openxmlformats.org/markup-compatibility/2006">
              <mc:Choice xmlns:v="urn:schemas-microsoft-com:vml" Requires="v">
                <p:oleObj spid="_x0000_s11269" name="think-cell Slide" r:id="rId4" imgW="270" imgH="270" progId="TCLayout.ActiveDocument.1">
                  <p:embed/>
                </p:oleObj>
              </mc:Choice>
              <mc:Fallback>
                <p:oleObj name="think-cell Slide" r:id="rId4" imgW="270" imgH="270" progId="TCLayout.ActiveDocument.1">
                  <p:embed/>
                  <p:pic>
                    <p:nvPicPr>
                      <p:cNvPr id="5" name="Object 4" hidden="1"/>
                      <p:cNvPicPr/>
                      <p:nvPr/>
                    </p:nvPicPr>
                    <p:blipFill>
                      <a:blip r:embed="rId5"/>
                      <a:stretch>
                        <a:fillRect/>
                      </a:stretch>
                    </p:blipFill>
                    <p:spPr>
                      <a:xfrm>
                        <a:off x="1191" y="1589"/>
                        <a:ext cx="1190" cy="1587"/>
                      </a:xfrm>
                      <a:prstGeom prst="rect">
                        <a:avLst/>
                      </a:prstGeom>
                    </p:spPr>
                  </p:pic>
                </p:oleObj>
              </mc:Fallback>
            </mc:AlternateContent>
          </a:graphicData>
        </a:graphic>
      </p:graphicFrame>
      <p:sp>
        <p:nvSpPr>
          <p:cNvPr id="2" name="Title 1"/>
          <p:cNvSpPr>
            <a:spLocks noGrp="1"/>
          </p:cNvSpPr>
          <p:nvPr>
            <p:ph type="title" hasCustomPrompt="1"/>
          </p:nvPr>
        </p:nvSpPr>
        <p:spPr>
          <a:xfrm>
            <a:off x="438875" y="264964"/>
            <a:ext cx="8418931" cy="1097302"/>
          </a:xfrm>
        </p:spPr>
        <p:txBody>
          <a:bodyPr lIns="0" tIns="91440" rIns="146304" bIns="91440"/>
          <a:lstStyle>
            <a:lvl1pPr>
              <a:lnSpc>
                <a:spcPts val="3674"/>
              </a:lnSpc>
              <a:defRPr sz="2700" baseline="0">
                <a:solidFill>
                  <a:schemeClr val="accent1"/>
                </a:solidFill>
              </a:defRPr>
            </a:lvl1pPr>
          </a:lstStyle>
          <a:p>
            <a:r>
              <a:rPr lang="en-US" dirty="0"/>
              <a:t>Lorem ipsum dolor sit.</a:t>
            </a:r>
          </a:p>
        </p:txBody>
      </p:sp>
      <p:sp>
        <p:nvSpPr>
          <p:cNvPr id="3" name="Footer Placeholder 2"/>
          <p:cNvSpPr>
            <a:spLocks noGrp="1"/>
          </p:cNvSpPr>
          <p:nvPr>
            <p:ph type="ftr" sz="quarter" idx="10"/>
          </p:nvPr>
        </p:nvSpPr>
        <p:spPr/>
        <p:txBody>
          <a:bodyPr/>
          <a:lstStyle/>
          <a:p>
            <a:r>
              <a:rPr>
                <a:solidFill>
                  <a:srgbClr val="505050"/>
                </a:solidFill>
              </a:rPr>
              <a:t>Microsoft Confidential</a:t>
            </a:r>
          </a:p>
        </p:txBody>
      </p:sp>
      <p:sp>
        <p:nvSpPr>
          <p:cNvPr id="4" name="Slide Number Placeholder 3"/>
          <p:cNvSpPr>
            <a:spLocks noGrp="1"/>
          </p:cNvSpPr>
          <p:nvPr>
            <p:ph type="sldNum" sz="quarter" idx="11"/>
          </p:nvPr>
        </p:nvSpPr>
        <p:spPr/>
        <p:txBody>
          <a:bodyPr/>
          <a:lstStyle/>
          <a:p>
            <a:fld id="{27258FFF-F925-446B-8502-81C933981705}" type="slidenum">
              <a:rPr>
                <a:solidFill>
                  <a:srgbClr val="505050"/>
                </a:solidFill>
              </a:rPr>
              <a:pPr/>
              <a:t>‹#›</a:t>
            </a:fld>
            <a:endParaRPr>
              <a:solidFill>
                <a:srgbClr val="505050"/>
              </a:solidFill>
            </a:endParaRPr>
          </a:p>
        </p:txBody>
      </p:sp>
      <p:sp>
        <p:nvSpPr>
          <p:cNvPr id="8" name="Text Placeholder 7"/>
          <p:cNvSpPr>
            <a:spLocks noGrp="1"/>
          </p:cNvSpPr>
          <p:nvPr>
            <p:ph type="body" sz="quarter" idx="13" hasCustomPrompt="1"/>
          </p:nvPr>
        </p:nvSpPr>
        <p:spPr>
          <a:xfrm>
            <a:off x="452590" y="1545465"/>
            <a:ext cx="8418931" cy="4663068"/>
          </a:xfrm>
        </p:spPr>
        <p:txBody>
          <a:bodyPr lIns="0" tIns="0"/>
          <a:lstStyle>
            <a:lvl1pPr marL="175006" indent="-175006">
              <a:spcBef>
                <a:spcPts val="900"/>
              </a:spcBef>
              <a:defRPr sz="1950">
                <a:latin typeface="+mn-lt"/>
              </a:defRPr>
            </a:lvl1pPr>
            <a:lvl2pPr marL="517874" indent="-175006">
              <a:spcBef>
                <a:spcPts val="900"/>
              </a:spcBef>
              <a:buSzPct val="100000"/>
              <a:buFont typeface="Segoe UI" pitchFamily="34" charset="0"/>
              <a:buChar char="‐"/>
              <a:defRPr/>
            </a:lvl2pPr>
            <a:lvl3pPr marL="860741" indent="-175006">
              <a:spcBef>
                <a:spcPts val="900"/>
              </a:spcBef>
              <a:buFont typeface="Wingdings" pitchFamily="2" charset="2"/>
              <a:buChar char="§"/>
              <a:defRPr/>
            </a:lvl3pPr>
            <a:lvl4pPr marL="1200037" indent="-257151">
              <a:spcBef>
                <a:spcPts val="900"/>
              </a:spcBef>
              <a:buFont typeface="+mj-lt"/>
              <a:buAutoNum type="arabicPeriod"/>
              <a:defRPr/>
            </a:lvl4pPr>
            <a:lvl5pPr marL="1459569" indent="-257151">
              <a:spcBef>
                <a:spcPts val="900"/>
              </a:spcBef>
              <a:buFont typeface="+mj-lt"/>
              <a:buAutoNum type="alphaLcParenR"/>
              <a:defRPr/>
            </a:lvl5pPr>
          </a:lstStyle>
          <a:p>
            <a:pPr lvl="0"/>
            <a:r>
              <a:rPr lang="en-US" dirty="0" err="1"/>
              <a:t>Lorem</a:t>
            </a:r>
            <a:r>
              <a:rPr lang="en-US" dirty="0"/>
              <a:t> </a:t>
            </a:r>
            <a:r>
              <a:rPr lang="en-US" dirty="0" err="1"/>
              <a:t>ipsum</a:t>
            </a:r>
            <a:r>
              <a:rPr lang="en-US" dirty="0"/>
              <a:t> dolor sit </a:t>
            </a:r>
            <a:r>
              <a:rPr lang="en-US" dirty="0" err="1"/>
              <a:t>amet</a:t>
            </a:r>
            <a:r>
              <a:rPr lang="en-US" dirty="0"/>
              <a:t>, </a:t>
            </a:r>
            <a:r>
              <a:rPr lang="en-US" dirty="0" err="1"/>
              <a:t>consectetur</a:t>
            </a:r>
            <a:r>
              <a:rPr lang="en-US" dirty="0"/>
              <a:t> </a:t>
            </a:r>
            <a:r>
              <a:rPr lang="en-US" dirty="0" err="1"/>
              <a:t>adipiscing</a:t>
            </a:r>
            <a:r>
              <a:rPr lang="en-US" dirty="0"/>
              <a:t> </a:t>
            </a:r>
            <a:br>
              <a:rPr lang="en-US" dirty="0"/>
            </a:br>
            <a:r>
              <a:rPr lang="en-US" dirty="0" err="1"/>
              <a:t>elit</a:t>
            </a:r>
            <a:r>
              <a:rPr lang="en-US" dirty="0"/>
              <a:t>. </a:t>
            </a:r>
            <a:r>
              <a:rPr lang="en-US" dirty="0" err="1"/>
              <a:t>Nunc</a:t>
            </a:r>
            <a:r>
              <a:rPr lang="en-US" dirty="0"/>
              <a:t> et </a:t>
            </a:r>
            <a:r>
              <a:rPr lang="en-US" dirty="0" err="1"/>
              <a:t>sagittis</a:t>
            </a:r>
            <a:r>
              <a:rPr lang="en-US" dirty="0"/>
              <a:t> ligula</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1598516429"/>
      </p:ext>
    </p:extLst>
  </p:cSld>
  <p:clrMapOvr>
    <a:masterClrMapping/>
  </p:clrMapOvr>
  <mc:AlternateContent xmlns:mc="http://schemas.openxmlformats.org/markup-compatibility/2006" xmlns:p14="http://schemas.microsoft.com/office/powerpoint/2010/main">
    <mc:Choice Requires="p14">
      <p:transition spd="slow" p14:dur="1250">
        <p:fade/>
      </p:transition>
    </mc:Choice>
    <mc:Fallback xmlns="">
      <p:transition spd="slow">
        <p:fade/>
      </p:transition>
    </mc:Fallback>
  </mc:AlternateContent>
</p:sldLayout>
</file>

<file path=ppt/slideLayouts/slideLayout74.xml><?xml version="1.0" encoding="utf-8"?>
<p:sldLayout xmlns:a="http://schemas.openxmlformats.org/drawingml/2006/main" xmlns:r="http://schemas.openxmlformats.org/officeDocument/2006/relationships" xmlns:p="http://schemas.openxmlformats.org/presentationml/2006/main" preserve="1" userDrawn="1">
  <p:cSld name="01_Illustrated Footer">
    <p:spTree>
      <p:nvGrpSpPr>
        <p:cNvPr id="1" name=""/>
        <p:cNvGrpSpPr/>
        <p:nvPr/>
      </p:nvGrpSpPr>
      <p:grpSpPr>
        <a:xfrm>
          <a:off x="0" y="0"/>
          <a:ext cx="0" cy="0"/>
          <a:chOff x="0" y="0"/>
          <a:chExt cx="0" cy="0"/>
        </a:xfrm>
      </p:grpSpPr>
      <p:grpSp>
        <p:nvGrpSpPr>
          <p:cNvPr id="6" name="Group 5"/>
          <p:cNvGrpSpPr/>
          <p:nvPr userDrawn="1"/>
        </p:nvGrpSpPr>
        <p:grpSpPr>
          <a:xfrm>
            <a:off x="0" y="5295232"/>
            <a:ext cx="9326563" cy="1710367"/>
            <a:chOff x="0" y="5295231"/>
            <a:chExt cx="12436475" cy="1710367"/>
          </a:xfrm>
        </p:grpSpPr>
        <p:sp>
          <p:nvSpPr>
            <p:cNvPr id="356" name="Rectangle 95"/>
            <p:cNvSpPr>
              <a:spLocks noChangeArrowheads="1"/>
            </p:cNvSpPr>
            <p:nvPr userDrawn="1"/>
          </p:nvSpPr>
          <p:spPr bwMode="auto">
            <a:xfrm>
              <a:off x="10445289" y="6923185"/>
              <a:ext cx="515581" cy="29532"/>
            </a:xfrm>
            <a:prstGeom prst="rect">
              <a:avLst/>
            </a:prstGeom>
            <a:solidFill>
              <a:schemeClr val="bg1">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grpSp>
          <p:nvGrpSpPr>
            <p:cNvPr id="286" name="Group 285"/>
            <p:cNvGrpSpPr/>
            <p:nvPr userDrawn="1"/>
          </p:nvGrpSpPr>
          <p:grpSpPr>
            <a:xfrm>
              <a:off x="10773833" y="5657146"/>
              <a:ext cx="696464" cy="1295571"/>
              <a:chOff x="9086851" y="4851211"/>
              <a:chExt cx="898525" cy="1882775"/>
            </a:xfrm>
          </p:grpSpPr>
          <p:sp>
            <p:nvSpPr>
              <p:cNvPr id="287" name="Freeform 49"/>
              <p:cNvSpPr>
                <a:spLocks/>
              </p:cNvSpPr>
              <p:nvPr/>
            </p:nvSpPr>
            <p:spPr bwMode="auto">
              <a:xfrm>
                <a:off x="9086851" y="6165661"/>
                <a:ext cx="676275" cy="568325"/>
              </a:xfrm>
              <a:custGeom>
                <a:avLst/>
                <a:gdLst>
                  <a:gd name="T0" fmla="*/ 235 w 426"/>
                  <a:gd name="T1" fmla="*/ 62 h 358"/>
                  <a:gd name="T2" fmla="*/ 235 w 426"/>
                  <a:gd name="T3" fmla="*/ 0 h 358"/>
                  <a:gd name="T4" fmla="*/ 280 w 426"/>
                  <a:gd name="T5" fmla="*/ 0 h 358"/>
                  <a:gd name="T6" fmla="*/ 280 w 426"/>
                  <a:gd name="T7" fmla="*/ 62 h 358"/>
                  <a:gd name="T8" fmla="*/ 296 w 426"/>
                  <a:gd name="T9" fmla="*/ 62 h 358"/>
                  <a:gd name="T10" fmla="*/ 296 w 426"/>
                  <a:gd name="T11" fmla="*/ 0 h 358"/>
                  <a:gd name="T12" fmla="*/ 344 w 426"/>
                  <a:gd name="T13" fmla="*/ 0 h 358"/>
                  <a:gd name="T14" fmla="*/ 344 w 426"/>
                  <a:gd name="T15" fmla="*/ 62 h 358"/>
                  <a:gd name="T16" fmla="*/ 426 w 426"/>
                  <a:gd name="T17" fmla="*/ 62 h 358"/>
                  <a:gd name="T18" fmla="*/ 426 w 426"/>
                  <a:gd name="T19" fmla="*/ 76 h 358"/>
                  <a:gd name="T20" fmla="*/ 408 w 426"/>
                  <a:gd name="T21" fmla="*/ 76 h 358"/>
                  <a:gd name="T22" fmla="*/ 408 w 426"/>
                  <a:gd name="T23" fmla="*/ 358 h 358"/>
                  <a:gd name="T24" fmla="*/ 19 w 426"/>
                  <a:gd name="T25" fmla="*/ 358 h 358"/>
                  <a:gd name="T26" fmla="*/ 19 w 426"/>
                  <a:gd name="T27" fmla="*/ 76 h 358"/>
                  <a:gd name="T28" fmla="*/ 0 w 426"/>
                  <a:gd name="T29" fmla="*/ 76 h 358"/>
                  <a:gd name="T30" fmla="*/ 0 w 426"/>
                  <a:gd name="T31" fmla="*/ 62 h 358"/>
                  <a:gd name="T32" fmla="*/ 235 w 426"/>
                  <a:gd name="T33" fmla="*/ 62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6" h="358">
                    <a:moveTo>
                      <a:pt x="235" y="62"/>
                    </a:moveTo>
                    <a:lnTo>
                      <a:pt x="235" y="0"/>
                    </a:lnTo>
                    <a:lnTo>
                      <a:pt x="280" y="0"/>
                    </a:lnTo>
                    <a:lnTo>
                      <a:pt x="280" y="62"/>
                    </a:lnTo>
                    <a:lnTo>
                      <a:pt x="296" y="62"/>
                    </a:lnTo>
                    <a:lnTo>
                      <a:pt x="296" y="0"/>
                    </a:lnTo>
                    <a:lnTo>
                      <a:pt x="344" y="0"/>
                    </a:lnTo>
                    <a:lnTo>
                      <a:pt x="344" y="62"/>
                    </a:lnTo>
                    <a:lnTo>
                      <a:pt x="426" y="62"/>
                    </a:lnTo>
                    <a:lnTo>
                      <a:pt x="426" y="76"/>
                    </a:lnTo>
                    <a:lnTo>
                      <a:pt x="408" y="76"/>
                    </a:lnTo>
                    <a:lnTo>
                      <a:pt x="408" y="358"/>
                    </a:lnTo>
                    <a:lnTo>
                      <a:pt x="19" y="358"/>
                    </a:lnTo>
                    <a:lnTo>
                      <a:pt x="19" y="76"/>
                    </a:lnTo>
                    <a:lnTo>
                      <a:pt x="0" y="76"/>
                    </a:lnTo>
                    <a:lnTo>
                      <a:pt x="0" y="62"/>
                    </a:lnTo>
                    <a:lnTo>
                      <a:pt x="235" y="62"/>
                    </a:lnTo>
                    <a:close/>
                  </a:path>
                </a:pathLst>
              </a:custGeom>
              <a:solidFill>
                <a:schemeClr val="bg1">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88" name="Rectangle 61"/>
              <p:cNvSpPr>
                <a:spLocks noChangeArrowheads="1"/>
              </p:cNvSpPr>
              <p:nvPr/>
            </p:nvSpPr>
            <p:spPr bwMode="auto">
              <a:xfrm>
                <a:off x="9185276" y="4873436"/>
                <a:ext cx="615950" cy="1860550"/>
              </a:xfrm>
              <a:prstGeom prst="rect">
                <a:avLst/>
              </a:prstGeom>
              <a:solidFill>
                <a:schemeClr val="accent2"/>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89" name="Rectangle 62"/>
              <p:cNvSpPr>
                <a:spLocks noChangeArrowheads="1"/>
              </p:cNvSpPr>
              <p:nvPr/>
            </p:nvSpPr>
            <p:spPr bwMode="auto">
              <a:xfrm>
                <a:off x="9185276" y="4873436"/>
                <a:ext cx="615950" cy="1860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90" name="Rectangle 65"/>
              <p:cNvSpPr>
                <a:spLocks noChangeArrowheads="1"/>
              </p:cNvSpPr>
              <p:nvPr/>
            </p:nvSpPr>
            <p:spPr bwMode="auto">
              <a:xfrm>
                <a:off x="9523413" y="6579999"/>
                <a:ext cx="79375" cy="153987"/>
              </a:xfrm>
              <a:prstGeom prst="rect">
                <a:avLst/>
              </a:prstGeom>
              <a:solidFill>
                <a:srgbClr val="00205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91" name="Rectangle 66"/>
              <p:cNvSpPr>
                <a:spLocks noChangeArrowheads="1"/>
              </p:cNvSpPr>
              <p:nvPr/>
            </p:nvSpPr>
            <p:spPr bwMode="auto">
              <a:xfrm>
                <a:off x="9383713" y="6579999"/>
                <a:ext cx="84138" cy="153987"/>
              </a:xfrm>
              <a:prstGeom prst="rect">
                <a:avLst/>
              </a:pr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92" name="Rectangle 70"/>
              <p:cNvSpPr>
                <a:spLocks noChangeArrowheads="1"/>
              </p:cNvSpPr>
              <p:nvPr/>
            </p:nvSpPr>
            <p:spPr bwMode="auto">
              <a:xfrm>
                <a:off x="9245601" y="6451411"/>
                <a:ext cx="495300" cy="79375"/>
              </a:xfrm>
              <a:prstGeom prst="rect">
                <a:avLst/>
              </a:pr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93" name="Rectangle 94"/>
              <p:cNvSpPr>
                <a:spLocks noChangeArrowheads="1"/>
              </p:cNvSpPr>
              <p:nvPr/>
            </p:nvSpPr>
            <p:spPr bwMode="auto">
              <a:xfrm>
                <a:off x="9752013" y="6695886"/>
                <a:ext cx="233363" cy="38100"/>
              </a:xfrm>
              <a:prstGeom prst="rect">
                <a:avLst/>
              </a:prstGeom>
              <a:solidFill>
                <a:srgbClr val="D2D2D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grpSp>
            <p:nvGrpSpPr>
              <p:cNvPr id="294" name="Group 293"/>
              <p:cNvGrpSpPr/>
              <p:nvPr/>
            </p:nvGrpSpPr>
            <p:grpSpPr>
              <a:xfrm>
                <a:off x="9155113" y="4851211"/>
                <a:ext cx="676275" cy="1401763"/>
                <a:chOff x="9155113" y="4851211"/>
                <a:chExt cx="676275" cy="1401763"/>
              </a:xfrm>
            </p:grpSpPr>
            <p:sp>
              <p:nvSpPr>
                <p:cNvPr id="295" name="Rectangle 63"/>
                <p:cNvSpPr>
                  <a:spLocks noChangeArrowheads="1"/>
                </p:cNvSpPr>
                <p:nvPr/>
              </p:nvSpPr>
              <p:spPr bwMode="auto">
                <a:xfrm>
                  <a:off x="9155113" y="4851211"/>
                  <a:ext cx="676275" cy="22225"/>
                </a:xfrm>
                <a:prstGeom prst="rect">
                  <a:avLst/>
                </a:prstGeom>
                <a:solidFill>
                  <a:srgbClr val="00205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96" name="Rectangle 64"/>
                <p:cNvSpPr>
                  <a:spLocks noChangeArrowheads="1"/>
                </p:cNvSpPr>
                <p:nvPr/>
              </p:nvSpPr>
              <p:spPr bwMode="auto">
                <a:xfrm>
                  <a:off x="9155113" y="4851211"/>
                  <a:ext cx="676275" cy="22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97" name="Rectangle 67"/>
                <p:cNvSpPr>
                  <a:spLocks noChangeArrowheads="1"/>
                </p:cNvSpPr>
                <p:nvPr/>
              </p:nvSpPr>
              <p:spPr bwMode="auto">
                <a:xfrm>
                  <a:off x="9245601" y="6033899"/>
                  <a:ext cx="495300" cy="82550"/>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98" name="Rectangle 68"/>
                <p:cNvSpPr>
                  <a:spLocks noChangeArrowheads="1"/>
                </p:cNvSpPr>
                <p:nvPr/>
              </p:nvSpPr>
              <p:spPr bwMode="auto">
                <a:xfrm>
                  <a:off x="9245601" y="6173599"/>
                  <a:ext cx="495300" cy="79375"/>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99" name="Rectangle 71"/>
                <p:cNvSpPr>
                  <a:spLocks noChangeArrowheads="1"/>
                </p:cNvSpPr>
                <p:nvPr/>
              </p:nvSpPr>
              <p:spPr bwMode="auto">
                <a:xfrm>
                  <a:off x="9245601" y="5759261"/>
                  <a:ext cx="495300" cy="79375"/>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00" name="Rectangle 72"/>
                <p:cNvSpPr>
                  <a:spLocks noChangeArrowheads="1"/>
                </p:cNvSpPr>
                <p:nvPr/>
              </p:nvSpPr>
              <p:spPr bwMode="auto">
                <a:xfrm>
                  <a:off x="9245601" y="5898961"/>
                  <a:ext cx="495300" cy="79375"/>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01" name="Rectangle 73"/>
                <p:cNvSpPr>
                  <a:spLocks noChangeArrowheads="1"/>
                </p:cNvSpPr>
                <p:nvPr/>
              </p:nvSpPr>
              <p:spPr bwMode="auto">
                <a:xfrm>
                  <a:off x="9245601" y="5346511"/>
                  <a:ext cx="495300" cy="79375"/>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02" name="Rectangle 74"/>
                <p:cNvSpPr>
                  <a:spLocks noChangeArrowheads="1"/>
                </p:cNvSpPr>
                <p:nvPr/>
              </p:nvSpPr>
              <p:spPr bwMode="auto">
                <a:xfrm>
                  <a:off x="9245601" y="5346511"/>
                  <a:ext cx="495300" cy="79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03" name="Rectangle 75"/>
                <p:cNvSpPr>
                  <a:spLocks noChangeArrowheads="1"/>
                </p:cNvSpPr>
                <p:nvPr/>
              </p:nvSpPr>
              <p:spPr bwMode="auto">
                <a:xfrm>
                  <a:off x="9245601" y="5486211"/>
                  <a:ext cx="495300" cy="77787"/>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04" name="Rectangle 76"/>
                <p:cNvSpPr>
                  <a:spLocks noChangeArrowheads="1"/>
                </p:cNvSpPr>
                <p:nvPr/>
              </p:nvSpPr>
              <p:spPr bwMode="auto">
                <a:xfrm>
                  <a:off x="9245601" y="5624324"/>
                  <a:ext cx="495300" cy="79375"/>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05" name="Rectangle 77"/>
                <p:cNvSpPr>
                  <a:spLocks noChangeArrowheads="1"/>
                </p:cNvSpPr>
                <p:nvPr/>
              </p:nvSpPr>
              <p:spPr bwMode="auto">
                <a:xfrm>
                  <a:off x="9245601" y="5071874"/>
                  <a:ext cx="495300" cy="79375"/>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06" name="Rectangle 78"/>
                <p:cNvSpPr>
                  <a:spLocks noChangeArrowheads="1"/>
                </p:cNvSpPr>
                <p:nvPr/>
              </p:nvSpPr>
              <p:spPr bwMode="auto">
                <a:xfrm>
                  <a:off x="9245601" y="5071874"/>
                  <a:ext cx="495300" cy="79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07" name="Rectangle 79"/>
                <p:cNvSpPr>
                  <a:spLocks noChangeArrowheads="1"/>
                </p:cNvSpPr>
                <p:nvPr/>
              </p:nvSpPr>
              <p:spPr bwMode="auto">
                <a:xfrm>
                  <a:off x="9245601" y="5206811"/>
                  <a:ext cx="495300" cy="84137"/>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08" name="Rectangle 80"/>
                <p:cNvSpPr>
                  <a:spLocks noChangeArrowheads="1"/>
                </p:cNvSpPr>
                <p:nvPr/>
              </p:nvSpPr>
              <p:spPr bwMode="auto">
                <a:xfrm>
                  <a:off x="9245601" y="5206811"/>
                  <a:ext cx="495300" cy="84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09" name="Rectangle 81"/>
                <p:cNvSpPr>
                  <a:spLocks noChangeArrowheads="1"/>
                </p:cNvSpPr>
                <p:nvPr/>
              </p:nvSpPr>
              <p:spPr bwMode="auto">
                <a:xfrm>
                  <a:off x="9245601" y="4928999"/>
                  <a:ext cx="495300" cy="79375"/>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10" name="Rectangle 82"/>
                <p:cNvSpPr>
                  <a:spLocks noChangeArrowheads="1"/>
                </p:cNvSpPr>
                <p:nvPr/>
              </p:nvSpPr>
              <p:spPr bwMode="auto">
                <a:xfrm>
                  <a:off x="9245601" y="4928999"/>
                  <a:ext cx="495300" cy="79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11" name="Freeform 145"/>
                <p:cNvSpPr>
                  <a:spLocks/>
                </p:cNvSpPr>
                <p:nvPr/>
              </p:nvSpPr>
              <p:spPr bwMode="auto">
                <a:xfrm>
                  <a:off x="9185276" y="4873436"/>
                  <a:ext cx="615950" cy="544512"/>
                </a:xfrm>
                <a:custGeom>
                  <a:avLst/>
                  <a:gdLst>
                    <a:gd name="T0" fmla="*/ 388 w 388"/>
                    <a:gd name="T1" fmla="*/ 0 h 343"/>
                    <a:gd name="T2" fmla="*/ 310 w 388"/>
                    <a:gd name="T3" fmla="*/ 0 h 343"/>
                    <a:gd name="T4" fmla="*/ 0 w 388"/>
                    <a:gd name="T5" fmla="*/ 0 h 343"/>
                    <a:gd name="T6" fmla="*/ 0 w 388"/>
                    <a:gd name="T7" fmla="*/ 19 h 343"/>
                    <a:gd name="T8" fmla="*/ 38 w 388"/>
                    <a:gd name="T9" fmla="*/ 52 h 343"/>
                    <a:gd name="T10" fmla="*/ 38 w 388"/>
                    <a:gd name="T11" fmla="*/ 35 h 343"/>
                    <a:gd name="T12" fmla="*/ 350 w 388"/>
                    <a:gd name="T13" fmla="*/ 35 h 343"/>
                    <a:gd name="T14" fmla="*/ 350 w 388"/>
                    <a:gd name="T15" fmla="*/ 85 h 343"/>
                    <a:gd name="T16" fmla="*/ 80 w 388"/>
                    <a:gd name="T17" fmla="*/ 85 h 343"/>
                    <a:gd name="T18" fmla="*/ 125 w 388"/>
                    <a:gd name="T19" fmla="*/ 125 h 343"/>
                    <a:gd name="T20" fmla="*/ 350 w 388"/>
                    <a:gd name="T21" fmla="*/ 125 h 343"/>
                    <a:gd name="T22" fmla="*/ 350 w 388"/>
                    <a:gd name="T23" fmla="*/ 175 h 343"/>
                    <a:gd name="T24" fmla="*/ 185 w 388"/>
                    <a:gd name="T25" fmla="*/ 175 h 343"/>
                    <a:gd name="T26" fmla="*/ 230 w 388"/>
                    <a:gd name="T27" fmla="*/ 210 h 343"/>
                    <a:gd name="T28" fmla="*/ 350 w 388"/>
                    <a:gd name="T29" fmla="*/ 210 h 343"/>
                    <a:gd name="T30" fmla="*/ 350 w 388"/>
                    <a:gd name="T31" fmla="*/ 263 h 343"/>
                    <a:gd name="T32" fmla="*/ 289 w 388"/>
                    <a:gd name="T33" fmla="*/ 263 h 343"/>
                    <a:gd name="T34" fmla="*/ 334 w 388"/>
                    <a:gd name="T35" fmla="*/ 298 h 343"/>
                    <a:gd name="T36" fmla="*/ 350 w 388"/>
                    <a:gd name="T37" fmla="*/ 298 h 343"/>
                    <a:gd name="T38" fmla="*/ 350 w 388"/>
                    <a:gd name="T39" fmla="*/ 315 h 343"/>
                    <a:gd name="T40" fmla="*/ 388 w 388"/>
                    <a:gd name="T41" fmla="*/ 343 h 343"/>
                    <a:gd name="T42" fmla="*/ 388 w 388"/>
                    <a:gd name="T43" fmla="*/ 0 h 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88" h="343">
                      <a:moveTo>
                        <a:pt x="388" y="0"/>
                      </a:moveTo>
                      <a:lnTo>
                        <a:pt x="310" y="0"/>
                      </a:lnTo>
                      <a:lnTo>
                        <a:pt x="0" y="0"/>
                      </a:lnTo>
                      <a:lnTo>
                        <a:pt x="0" y="19"/>
                      </a:lnTo>
                      <a:lnTo>
                        <a:pt x="38" y="52"/>
                      </a:lnTo>
                      <a:lnTo>
                        <a:pt x="38" y="35"/>
                      </a:lnTo>
                      <a:lnTo>
                        <a:pt x="350" y="35"/>
                      </a:lnTo>
                      <a:lnTo>
                        <a:pt x="350" y="85"/>
                      </a:lnTo>
                      <a:lnTo>
                        <a:pt x="80" y="85"/>
                      </a:lnTo>
                      <a:lnTo>
                        <a:pt x="125" y="125"/>
                      </a:lnTo>
                      <a:lnTo>
                        <a:pt x="350" y="125"/>
                      </a:lnTo>
                      <a:lnTo>
                        <a:pt x="350" y="175"/>
                      </a:lnTo>
                      <a:lnTo>
                        <a:pt x="185" y="175"/>
                      </a:lnTo>
                      <a:lnTo>
                        <a:pt x="230" y="210"/>
                      </a:lnTo>
                      <a:lnTo>
                        <a:pt x="350" y="210"/>
                      </a:lnTo>
                      <a:lnTo>
                        <a:pt x="350" y="263"/>
                      </a:lnTo>
                      <a:lnTo>
                        <a:pt x="289" y="263"/>
                      </a:lnTo>
                      <a:lnTo>
                        <a:pt x="334" y="298"/>
                      </a:lnTo>
                      <a:lnTo>
                        <a:pt x="350" y="298"/>
                      </a:lnTo>
                      <a:lnTo>
                        <a:pt x="350" y="315"/>
                      </a:lnTo>
                      <a:lnTo>
                        <a:pt x="388" y="343"/>
                      </a:lnTo>
                      <a:lnTo>
                        <a:pt x="38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12" name="Freeform 146"/>
                <p:cNvSpPr>
                  <a:spLocks/>
                </p:cNvSpPr>
                <p:nvPr/>
              </p:nvSpPr>
              <p:spPr bwMode="auto">
                <a:xfrm>
                  <a:off x="9155113" y="4851211"/>
                  <a:ext cx="676275" cy="22225"/>
                </a:xfrm>
                <a:custGeom>
                  <a:avLst/>
                  <a:gdLst>
                    <a:gd name="T0" fmla="*/ 426 w 426"/>
                    <a:gd name="T1" fmla="*/ 0 h 14"/>
                    <a:gd name="T2" fmla="*/ 329 w 426"/>
                    <a:gd name="T3" fmla="*/ 0 h 14"/>
                    <a:gd name="T4" fmla="*/ 0 w 426"/>
                    <a:gd name="T5" fmla="*/ 0 h 14"/>
                    <a:gd name="T6" fmla="*/ 0 w 426"/>
                    <a:gd name="T7" fmla="*/ 14 h 14"/>
                    <a:gd name="T8" fmla="*/ 329 w 426"/>
                    <a:gd name="T9" fmla="*/ 14 h 14"/>
                    <a:gd name="T10" fmla="*/ 426 w 426"/>
                    <a:gd name="T11" fmla="*/ 14 h 14"/>
                    <a:gd name="T12" fmla="*/ 426 w 426"/>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426" h="14">
                      <a:moveTo>
                        <a:pt x="426" y="0"/>
                      </a:moveTo>
                      <a:lnTo>
                        <a:pt x="329" y="0"/>
                      </a:lnTo>
                      <a:lnTo>
                        <a:pt x="0" y="0"/>
                      </a:lnTo>
                      <a:lnTo>
                        <a:pt x="0" y="14"/>
                      </a:lnTo>
                      <a:lnTo>
                        <a:pt x="329" y="14"/>
                      </a:lnTo>
                      <a:lnTo>
                        <a:pt x="426" y="14"/>
                      </a:lnTo>
                      <a:lnTo>
                        <a:pt x="426" y="0"/>
                      </a:lnTo>
                      <a:close/>
                    </a:path>
                  </a:pathLst>
                </a:custGeom>
                <a:solidFill>
                  <a:schemeClr val="accent2">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13" name="Freeform 147"/>
                <p:cNvSpPr>
                  <a:spLocks/>
                </p:cNvSpPr>
                <p:nvPr/>
              </p:nvSpPr>
              <p:spPr bwMode="auto">
                <a:xfrm>
                  <a:off x="9155113" y="4851211"/>
                  <a:ext cx="676275" cy="22225"/>
                </a:xfrm>
                <a:custGeom>
                  <a:avLst/>
                  <a:gdLst>
                    <a:gd name="T0" fmla="*/ 426 w 426"/>
                    <a:gd name="T1" fmla="*/ 0 h 14"/>
                    <a:gd name="T2" fmla="*/ 329 w 426"/>
                    <a:gd name="T3" fmla="*/ 0 h 14"/>
                    <a:gd name="T4" fmla="*/ 0 w 426"/>
                    <a:gd name="T5" fmla="*/ 0 h 14"/>
                    <a:gd name="T6" fmla="*/ 0 w 426"/>
                    <a:gd name="T7" fmla="*/ 14 h 14"/>
                    <a:gd name="T8" fmla="*/ 329 w 426"/>
                    <a:gd name="T9" fmla="*/ 14 h 14"/>
                    <a:gd name="T10" fmla="*/ 426 w 426"/>
                    <a:gd name="T11" fmla="*/ 14 h 14"/>
                    <a:gd name="T12" fmla="*/ 426 w 426"/>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426" h="14">
                      <a:moveTo>
                        <a:pt x="426" y="0"/>
                      </a:moveTo>
                      <a:lnTo>
                        <a:pt x="329" y="0"/>
                      </a:lnTo>
                      <a:lnTo>
                        <a:pt x="0" y="0"/>
                      </a:lnTo>
                      <a:lnTo>
                        <a:pt x="0" y="14"/>
                      </a:lnTo>
                      <a:lnTo>
                        <a:pt x="329" y="14"/>
                      </a:lnTo>
                      <a:lnTo>
                        <a:pt x="426" y="14"/>
                      </a:lnTo>
                      <a:lnTo>
                        <a:pt x="42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15" name="Freeform 149"/>
                <p:cNvSpPr>
                  <a:spLocks/>
                </p:cNvSpPr>
                <p:nvPr/>
              </p:nvSpPr>
              <p:spPr bwMode="auto">
                <a:xfrm>
                  <a:off x="9715501" y="5346511"/>
                  <a:ext cx="25400" cy="26987"/>
                </a:xfrm>
                <a:custGeom>
                  <a:avLst/>
                  <a:gdLst>
                    <a:gd name="T0" fmla="*/ 16 w 16"/>
                    <a:gd name="T1" fmla="*/ 0 h 17"/>
                    <a:gd name="T2" fmla="*/ 0 w 16"/>
                    <a:gd name="T3" fmla="*/ 0 h 17"/>
                    <a:gd name="T4" fmla="*/ 16 w 16"/>
                    <a:gd name="T5" fmla="*/ 17 h 17"/>
                    <a:gd name="T6" fmla="*/ 16 w 16"/>
                    <a:gd name="T7" fmla="*/ 0 h 17"/>
                  </a:gdLst>
                  <a:ahLst/>
                  <a:cxnLst>
                    <a:cxn ang="0">
                      <a:pos x="T0" y="T1"/>
                    </a:cxn>
                    <a:cxn ang="0">
                      <a:pos x="T2" y="T3"/>
                    </a:cxn>
                    <a:cxn ang="0">
                      <a:pos x="T4" y="T5"/>
                    </a:cxn>
                    <a:cxn ang="0">
                      <a:pos x="T6" y="T7"/>
                    </a:cxn>
                  </a:cxnLst>
                  <a:rect l="0" t="0" r="r" b="b"/>
                  <a:pathLst>
                    <a:path w="16" h="17">
                      <a:moveTo>
                        <a:pt x="16" y="0"/>
                      </a:moveTo>
                      <a:lnTo>
                        <a:pt x="0" y="0"/>
                      </a:lnTo>
                      <a:lnTo>
                        <a:pt x="16" y="17"/>
                      </a:lnTo>
                      <a:lnTo>
                        <a:pt x="1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16" name="Freeform 151"/>
                <p:cNvSpPr>
                  <a:spLocks/>
                </p:cNvSpPr>
                <p:nvPr/>
              </p:nvSpPr>
              <p:spPr bwMode="auto">
                <a:xfrm>
                  <a:off x="9383713" y="5071874"/>
                  <a:ext cx="357188" cy="79375"/>
                </a:xfrm>
                <a:custGeom>
                  <a:avLst/>
                  <a:gdLst>
                    <a:gd name="T0" fmla="*/ 225 w 225"/>
                    <a:gd name="T1" fmla="*/ 0 h 50"/>
                    <a:gd name="T2" fmla="*/ 0 w 225"/>
                    <a:gd name="T3" fmla="*/ 0 h 50"/>
                    <a:gd name="T4" fmla="*/ 60 w 225"/>
                    <a:gd name="T5" fmla="*/ 50 h 50"/>
                    <a:gd name="T6" fmla="*/ 225 w 225"/>
                    <a:gd name="T7" fmla="*/ 50 h 50"/>
                    <a:gd name="T8" fmla="*/ 225 w 225"/>
                    <a:gd name="T9" fmla="*/ 0 h 50"/>
                  </a:gdLst>
                  <a:ahLst/>
                  <a:cxnLst>
                    <a:cxn ang="0">
                      <a:pos x="T0" y="T1"/>
                    </a:cxn>
                    <a:cxn ang="0">
                      <a:pos x="T2" y="T3"/>
                    </a:cxn>
                    <a:cxn ang="0">
                      <a:pos x="T4" y="T5"/>
                    </a:cxn>
                    <a:cxn ang="0">
                      <a:pos x="T6" y="T7"/>
                    </a:cxn>
                    <a:cxn ang="0">
                      <a:pos x="T8" y="T9"/>
                    </a:cxn>
                  </a:cxnLst>
                  <a:rect l="0" t="0" r="r" b="b"/>
                  <a:pathLst>
                    <a:path w="225" h="50">
                      <a:moveTo>
                        <a:pt x="225" y="0"/>
                      </a:moveTo>
                      <a:lnTo>
                        <a:pt x="0" y="0"/>
                      </a:lnTo>
                      <a:lnTo>
                        <a:pt x="60" y="50"/>
                      </a:lnTo>
                      <a:lnTo>
                        <a:pt x="225" y="50"/>
                      </a:lnTo>
                      <a:lnTo>
                        <a:pt x="22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17" name="Freeform 153"/>
                <p:cNvSpPr>
                  <a:spLocks/>
                </p:cNvSpPr>
                <p:nvPr/>
              </p:nvSpPr>
              <p:spPr bwMode="auto">
                <a:xfrm>
                  <a:off x="9550401" y="5206811"/>
                  <a:ext cx="190500" cy="84137"/>
                </a:xfrm>
                <a:custGeom>
                  <a:avLst/>
                  <a:gdLst>
                    <a:gd name="T0" fmla="*/ 120 w 120"/>
                    <a:gd name="T1" fmla="*/ 0 h 53"/>
                    <a:gd name="T2" fmla="*/ 0 w 120"/>
                    <a:gd name="T3" fmla="*/ 0 h 53"/>
                    <a:gd name="T4" fmla="*/ 59 w 120"/>
                    <a:gd name="T5" fmla="*/ 53 h 53"/>
                    <a:gd name="T6" fmla="*/ 120 w 120"/>
                    <a:gd name="T7" fmla="*/ 53 h 53"/>
                    <a:gd name="T8" fmla="*/ 120 w 120"/>
                    <a:gd name="T9" fmla="*/ 0 h 53"/>
                  </a:gdLst>
                  <a:ahLst/>
                  <a:cxnLst>
                    <a:cxn ang="0">
                      <a:pos x="T0" y="T1"/>
                    </a:cxn>
                    <a:cxn ang="0">
                      <a:pos x="T2" y="T3"/>
                    </a:cxn>
                    <a:cxn ang="0">
                      <a:pos x="T4" y="T5"/>
                    </a:cxn>
                    <a:cxn ang="0">
                      <a:pos x="T6" y="T7"/>
                    </a:cxn>
                    <a:cxn ang="0">
                      <a:pos x="T8" y="T9"/>
                    </a:cxn>
                  </a:cxnLst>
                  <a:rect l="0" t="0" r="r" b="b"/>
                  <a:pathLst>
                    <a:path w="120" h="53">
                      <a:moveTo>
                        <a:pt x="120" y="0"/>
                      </a:moveTo>
                      <a:lnTo>
                        <a:pt x="0" y="0"/>
                      </a:lnTo>
                      <a:lnTo>
                        <a:pt x="59" y="53"/>
                      </a:lnTo>
                      <a:lnTo>
                        <a:pt x="120" y="53"/>
                      </a:lnTo>
                      <a:lnTo>
                        <a:pt x="12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18" name="Freeform 155"/>
                <p:cNvSpPr>
                  <a:spLocks/>
                </p:cNvSpPr>
                <p:nvPr/>
              </p:nvSpPr>
              <p:spPr bwMode="auto">
                <a:xfrm>
                  <a:off x="9245601" y="4928999"/>
                  <a:ext cx="495300" cy="79375"/>
                </a:xfrm>
                <a:custGeom>
                  <a:avLst/>
                  <a:gdLst>
                    <a:gd name="T0" fmla="*/ 312 w 312"/>
                    <a:gd name="T1" fmla="*/ 0 h 50"/>
                    <a:gd name="T2" fmla="*/ 0 w 312"/>
                    <a:gd name="T3" fmla="*/ 0 h 50"/>
                    <a:gd name="T4" fmla="*/ 0 w 312"/>
                    <a:gd name="T5" fmla="*/ 17 h 50"/>
                    <a:gd name="T6" fmla="*/ 42 w 312"/>
                    <a:gd name="T7" fmla="*/ 50 h 50"/>
                    <a:gd name="T8" fmla="*/ 312 w 312"/>
                    <a:gd name="T9" fmla="*/ 50 h 50"/>
                    <a:gd name="T10" fmla="*/ 312 w 312"/>
                    <a:gd name="T11" fmla="*/ 0 h 50"/>
                  </a:gdLst>
                  <a:ahLst/>
                  <a:cxnLst>
                    <a:cxn ang="0">
                      <a:pos x="T0" y="T1"/>
                    </a:cxn>
                    <a:cxn ang="0">
                      <a:pos x="T2" y="T3"/>
                    </a:cxn>
                    <a:cxn ang="0">
                      <a:pos x="T4" y="T5"/>
                    </a:cxn>
                    <a:cxn ang="0">
                      <a:pos x="T6" y="T7"/>
                    </a:cxn>
                    <a:cxn ang="0">
                      <a:pos x="T8" y="T9"/>
                    </a:cxn>
                    <a:cxn ang="0">
                      <a:pos x="T10" y="T11"/>
                    </a:cxn>
                  </a:cxnLst>
                  <a:rect l="0" t="0" r="r" b="b"/>
                  <a:pathLst>
                    <a:path w="312" h="50">
                      <a:moveTo>
                        <a:pt x="312" y="0"/>
                      </a:moveTo>
                      <a:lnTo>
                        <a:pt x="0" y="0"/>
                      </a:lnTo>
                      <a:lnTo>
                        <a:pt x="0" y="17"/>
                      </a:lnTo>
                      <a:lnTo>
                        <a:pt x="42" y="50"/>
                      </a:lnTo>
                      <a:lnTo>
                        <a:pt x="312" y="50"/>
                      </a:lnTo>
                      <a:lnTo>
                        <a:pt x="31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grpSp>
        </p:grpSp>
        <p:sp>
          <p:nvSpPr>
            <p:cNvPr id="319" name="Rectangle 11"/>
            <p:cNvSpPr>
              <a:spLocks noChangeArrowheads="1"/>
            </p:cNvSpPr>
            <p:nvPr userDrawn="1"/>
          </p:nvSpPr>
          <p:spPr bwMode="auto">
            <a:xfrm>
              <a:off x="12134769" y="6386687"/>
              <a:ext cx="110745" cy="568859"/>
            </a:xfrm>
            <a:prstGeom prst="rect">
              <a:avLst/>
            </a:prstGeom>
            <a:solidFill>
              <a:schemeClr val="bg1">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20" name="Rectangle 12"/>
            <p:cNvSpPr>
              <a:spLocks noChangeArrowheads="1"/>
            </p:cNvSpPr>
            <p:nvPr userDrawn="1"/>
          </p:nvSpPr>
          <p:spPr bwMode="auto">
            <a:xfrm>
              <a:off x="12134769" y="6375612"/>
              <a:ext cx="110745" cy="5475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21" name="Rectangle 13"/>
            <p:cNvSpPr>
              <a:spLocks noChangeArrowheads="1"/>
            </p:cNvSpPr>
            <p:nvPr userDrawn="1"/>
          </p:nvSpPr>
          <p:spPr bwMode="auto">
            <a:xfrm>
              <a:off x="11864058" y="6139355"/>
              <a:ext cx="311317" cy="814299"/>
            </a:xfrm>
            <a:prstGeom prst="rect">
              <a:avLst/>
            </a:prstGeom>
            <a:solidFill>
              <a:schemeClr val="bg1">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22" name="Rectangle 14"/>
            <p:cNvSpPr>
              <a:spLocks noChangeArrowheads="1"/>
            </p:cNvSpPr>
            <p:nvPr userDrawn="1"/>
          </p:nvSpPr>
          <p:spPr bwMode="auto">
            <a:xfrm>
              <a:off x="11864058" y="6139355"/>
              <a:ext cx="311317" cy="7838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23" name="Rectangle 15"/>
            <p:cNvSpPr>
              <a:spLocks noChangeArrowheads="1"/>
            </p:cNvSpPr>
            <p:nvPr userDrawn="1"/>
          </p:nvSpPr>
          <p:spPr bwMode="auto">
            <a:xfrm>
              <a:off x="11517057" y="5871106"/>
              <a:ext cx="311317" cy="1052079"/>
            </a:xfrm>
            <a:prstGeom prst="rect">
              <a:avLst/>
            </a:prstGeom>
            <a:solidFill>
              <a:schemeClr val="bg1">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24" name="Rectangle 16"/>
            <p:cNvSpPr>
              <a:spLocks noChangeArrowheads="1"/>
            </p:cNvSpPr>
            <p:nvPr userDrawn="1"/>
          </p:nvSpPr>
          <p:spPr bwMode="auto">
            <a:xfrm>
              <a:off x="11517057" y="5871106"/>
              <a:ext cx="311317" cy="105207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25" name="Rectangle 17"/>
            <p:cNvSpPr>
              <a:spLocks noChangeArrowheads="1"/>
            </p:cNvSpPr>
            <p:nvPr userDrawn="1"/>
          </p:nvSpPr>
          <p:spPr bwMode="auto">
            <a:xfrm>
              <a:off x="11359552" y="6139355"/>
              <a:ext cx="311317" cy="783829"/>
            </a:xfrm>
            <a:prstGeom prst="rect">
              <a:avLst/>
            </a:prstGeom>
            <a:solidFill>
              <a:schemeClr val="bg1">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26" name="Rectangle 18"/>
            <p:cNvSpPr>
              <a:spLocks noChangeArrowheads="1"/>
            </p:cNvSpPr>
            <p:nvPr userDrawn="1"/>
          </p:nvSpPr>
          <p:spPr bwMode="auto">
            <a:xfrm>
              <a:off x="11359552" y="6139355"/>
              <a:ext cx="311317" cy="7838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27" name="Rectangle 19"/>
            <p:cNvSpPr>
              <a:spLocks noChangeArrowheads="1"/>
            </p:cNvSpPr>
            <p:nvPr userDrawn="1"/>
          </p:nvSpPr>
          <p:spPr bwMode="auto">
            <a:xfrm>
              <a:off x="11764387" y="6207033"/>
              <a:ext cx="353154" cy="745684"/>
            </a:xfrm>
            <a:prstGeom prst="rect">
              <a:avLst/>
            </a:prstGeom>
            <a:solidFill>
              <a:schemeClr val="accent2"/>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28" name="Rectangle 20"/>
            <p:cNvSpPr>
              <a:spLocks noChangeArrowheads="1"/>
            </p:cNvSpPr>
            <p:nvPr userDrawn="1"/>
          </p:nvSpPr>
          <p:spPr bwMode="auto">
            <a:xfrm>
              <a:off x="11764387" y="6207033"/>
              <a:ext cx="353154" cy="7456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29" name="Rectangle 21"/>
            <p:cNvSpPr>
              <a:spLocks noChangeArrowheads="1"/>
            </p:cNvSpPr>
            <p:nvPr userDrawn="1"/>
          </p:nvSpPr>
          <p:spPr bwMode="auto">
            <a:xfrm>
              <a:off x="11956346" y="6865352"/>
              <a:ext cx="46759" cy="87365"/>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30" name="Rectangle 22"/>
            <p:cNvSpPr>
              <a:spLocks noChangeArrowheads="1"/>
            </p:cNvSpPr>
            <p:nvPr userDrawn="1"/>
          </p:nvSpPr>
          <p:spPr bwMode="auto">
            <a:xfrm>
              <a:off x="11877593" y="6865352"/>
              <a:ext cx="46759" cy="87365"/>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31" name="Rectangle 23"/>
            <p:cNvSpPr>
              <a:spLocks noChangeArrowheads="1"/>
            </p:cNvSpPr>
            <p:nvPr userDrawn="1"/>
          </p:nvSpPr>
          <p:spPr bwMode="auto">
            <a:xfrm>
              <a:off x="11800072" y="6556495"/>
              <a:ext cx="281785" cy="43067"/>
            </a:xfrm>
            <a:prstGeom prst="rect">
              <a:avLst/>
            </a:pr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32" name="Rectangle 24"/>
            <p:cNvSpPr>
              <a:spLocks noChangeArrowheads="1"/>
            </p:cNvSpPr>
            <p:nvPr userDrawn="1"/>
          </p:nvSpPr>
          <p:spPr bwMode="auto">
            <a:xfrm>
              <a:off x="11800072" y="6556495"/>
              <a:ext cx="281785" cy="43067"/>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33" name="Rectangle 25"/>
            <p:cNvSpPr>
              <a:spLocks noChangeArrowheads="1"/>
            </p:cNvSpPr>
            <p:nvPr userDrawn="1"/>
          </p:nvSpPr>
          <p:spPr bwMode="auto">
            <a:xfrm>
              <a:off x="11800072" y="6635247"/>
              <a:ext cx="281785" cy="43067"/>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34" name="Rectangle 26"/>
            <p:cNvSpPr>
              <a:spLocks noChangeArrowheads="1"/>
            </p:cNvSpPr>
            <p:nvPr userDrawn="1"/>
          </p:nvSpPr>
          <p:spPr bwMode="auto">
            <a:xfrm>
              <a:off x="11800072" y="6713999"/>
              <a:ext cx="281785" cy="43067"/>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35" name="Rectangle 27"/>
            <p:cNvSpPr>
              <a:spLocks noChangeArrowheads="1"/>
            </p:cNvSpPr>
            <p:nvPr userDrawn="1"/>
          </p:nvSpPr>
          <p:spPr bwMode="auto">
            <a:xfrm>
              <a:off x="11800072" y="6791521"/>
              <a:ext cx="281785" cy="44298"/>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36" name="Rectangle 28"/>
            <p:cNvSpPr>
              <a:spLocks noChangeArrowheads="1"/>
            </p:cNvSpPr>
            <p:nvPr userDrawn="1"/>
          </p:nvSpPr>
          <p:spPr bwMode="auto">
            <a:xfrm>
              <a:off x="11800072" y="6395300"/>
              <a:ext cx="281785" cy="46759"/>
            </a:xfrm>
            <a:prstGeom prst="rect">
              <a:avLst/>
            </a:pr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37" name="Rectangle 29"/>
            <p:cNvSpPr>
              <a:spLocks noChangeArrowheads="1"/>
            </p:cNvSpPr>
            <p:nvPr userDrawn="1"/>
          </p:nvSpPr>
          <p:spPr bwMode="auto">
            <a:xfrm>
              <a:off x="11800072" y="6395300"/>
              <a:ext cx="281785" cy="46759"/>
            </a:xfrm>
            <a:prstGeom prst="rect">
              <a:avLst/>
            </a:pr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38" name="Rectangle 30"/>
            <p:cNvSpPr>
              <a:spLocks noChangeArrowheads="1"/>
            </p:cNvSpPr>
            <p:nvPr userDrawn="1"/>
          </p:nvSpPr>
          <p:spPr bwMode="auto">
            <a:xfrm>
              <a:off x="11800072" y="6474052"/>
              <a:ext cx="281785" cy="46759"/>
            </a:xfrm>
            <a:prstGeom prst="rect">
              <a:avLst/>
            </a:pr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39" name="Rectangle 31"/>
            <p:cNvSpPr>
              <a:spLocks noChangeArrowheads="1"/>
            </p:cNvSpPr>
            <p:nvPr userDrawn="1"/>
          </p:nvSpPr>
          <p:spPr bwMode="auto">
            <a:xfrm>
              <a:off x="11800072" y="6474052"/>
              <a:ext cx="281785" cy="46759"/>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40" name="Rectangle 32"/>
            <p:cNvSpPr>
              <a:spLocks noChangeArrowheads="1"/>
            </p:cNvSpPr>
            <p:nvPr userDrawn="1"/>
          </p:nvSpPr>
          <p:spPr bwMode="auto">
            <a:xfrm>
              <a:off x="11800072" y="6241487"/>
              <a:ext cx="281785" cy="44298"/>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41" name="Rectangle 33"/>
            <p:cNvSpPr>
              <a:spLocks noChangeArrowheads="1"/>
            </p:cNvSpPr>
            <p:nvPr userDrawn="1"/>
          </p:nvSpPr>
          <p:spPr bwMode="auto">
            <a:xfrm>
              <a:off x="11800072" y="6241487"/>
              <a:ext cx="281785" cy="442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42" name="Rectangle 34"/>
            <p:cNvSpPr>
              <a:spLocks noChangeArrowheads="1"/>
            </p:cNvSpPr>
            <p:nvPr userDrawn="1"/>
          </p:nvSpPr>
          <p:spPr bwMode="auto">
            <a:xfrm>
              <a:off x="11800072" y="6320239"/>
              <a:ext cx="281785" cy="43067"/>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43" name="Rectangle 35"/>
            <p:cNvSpPr>
              <a:spLocks noChangeArrowheads="1"/>
            </p:cNvSpPr>
            <p:nvPr userDrawn="1"/>
          </p:nvSpPr>
          <p:spPr bwMode="auto">
            <a:xfrm>
              <a:off x="11800072" y="6320239"/>
              <a:ext cx="281785" cy="430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44" name="Freeform 48"/>
            <p:cNvSpPr>
              <a:spLocks/>
            </p:cNvSpPr>
            <p:nvPr userDrawn="1"/>
          </p:nvSpPr>
          <p:spPr bwMode="auto">
            <a:xfrm>
              <a:off x="11050696" y="6512197"/>
              <a:ext cx="524194" cy="440520"/>
            </a:xfrm>
            <a:custGeom>
              <a:avLst/>
              <a:gdLst>
                <a:gd name="T0" fmla="*/ 235 w 426"/>
                <a:gd name="T1" fmla="*/ 62 h 358"/>
                <a:gd name="T2" fmla="*/ 235 w 426"/>
                <a:gd name="T3" fmla="*/ 0 h 358"/>
                <a:gd name="T4" fmla="*/ 280 w 426"/>
                <a:gd name="T5" fmla="*/ 0 h 358"/>
                <a:gd name="T6" fmla="*/ 280 w 426"/>
                <a:gd name="T7" fmla="*/ 62 h 358"/>
                <a:gd name="T8" fmla="*/ 296 w 426"/>
                <a:gd name="T9" fmla="*/ 62 h 358"/>
                <a:gd name="T10" fmla="*/ 296 w 426"/>
                <a:gd name="T11" fmla="*/ 0 h 358"/>
                <a:gd name="T12" fmla="*/ 343 w 426"/>
                <a:gd name="T13" fmla="*/ 0 h 358"/>
                <a:gd name="T14" fmla="*/ 343 w 426"/>
                <a:gd name="T15" fmla="*/ 62 h 358"/>
                <a:gd name="T16" fmla="*/ 426 w 426"/>
                <a:gd name="T17" fmla="*/ 62 h 358"/>
                <a:gd name="T18" fmla="*/ 426 w 426"/>
                <a:gd name="T19" fmla="*/ 76 h 358"/>
                <a:gd name="T20" fmla="*/ 407 w 426"/>
                <a:gd name="T21" fmla="*/ 76 h 358"/>
                <a:gd name="T22" fmla="*/ 407 w 426"/>
                <a:gd name="T23" fmla="*/ 358 h 358"/>
                <a:gd name="T24" fmla="*/ 19 w 426"/>
                <a:gd name="T25" fmla="*/ 358 h 358"/>
                <a:gd name="T26" fmla="*/ 19 w 426"/>
                <a:gd name="T27" fmla="*/ 76 h 358"/>
                <a:gd name="T28" fmla="*/ 0 w 426"/>
                <a:gd name="T29" fmla="*/ 76 h 358"/>
                <a:gd name="T30" fmla="*/ 0 w 426"/>
                <a:gd name="T31" fmla="*/ 62 h 358"/>
                <a:gd name="T32" fmla="*/ 235 w 426"/>
                <a:gd name="T33" fmla="*/ 62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6" h="358">
                  <a:moveTo>
                    <a:pt x="235" y="62"/>
                  </a:moveTo>
                  <a:lnTo>
                    <a:pt x="235" y="0"/>
                  </a:lnTo>
                  <a:lnTo>
                    <a:pt x="280" y="0"/>
                  </a:lnTo>
                  <a:lnTo>
                    <a:pt x="280" y="62"/>
                  </a:lnTo>
                  <a:lnTo>
                    <a:pt x="296" y="62"/>
                  </a:lnTo>
                  <a:lnTo>
                    <a:pt x="296" y="0"/>
                  </a:lnTo>
                  <a:lnTo>
                    <a:pt x="343" y="0"/>
                  </a:lnTo>
                  <a:lnTo>
                    <a:pt x="343" y="62"/>
                  </a:lnTo>
                  <a:lnTo>
                    <a:pt x="426" y="62"/>
                  </a:lnTo>
                  <a:lnTo>
                    <a:pt x="426" y="76"/>
                  </a:lnTo>
                  <a:lnTo>
                    <a:pt x="407" y="76"/>
                  </a:lnTo>
                  <a:lnTo>
                    <a:pt x="407" y="358"/>
                  </a:lnTo>
                  <a:lnTo>
                    <a:pt x="19" y="358"/>
                  </a:lnTo>
                  <a:lnTo>
                    <a:pt x="19" y="76"/>
                  </a:lnTo>
                  <a:lnTo>
                    <a:pt x="0" y="76"/>
                  </a:lnTo>
                  <a:lnTo>
                    <a:pt x="0" y="62"/>
                  </a:lnTo>
                  <a:lnTo>
                    <a:pt x="235" y="62"/>
                  </a:lnTo>
                  <a:close/>
                </a:path>
              </a:pathLst>
            </a:custGeom>
            <a:solidFill>
              <a:schemeClr val="bg1">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45" name="Rectangle 50"/>
            <p:cNvSpPr>
              <a:spLocks noChangeArrowheads="1"/>
            </p:cNvSpPr>
            <p:nvPr userDrawn="1"/>
          </p:nvSpPr>
          <p:spPr bwMode="auto">
            <a:xfrm>
              <a:off x="11432152" y="6358385"/>
              <a:ext cx="477435" cy="594332"/>
            </a:xfrm>
            <a:prstGeom prst="rect">
              <a:avLst/>
            </a:prstGeom>
            <a:solidFill>
              <a:schemeClr val="accent2"/>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46" name="Rectangle 51"/>
            <p:cNvSpPr>
              <a:spLocks noChangeArrowheads="1"/>
            </p:cNvSpPr>
            <p:nvPr userDrawn="1"/>
          </p:nvSpPr>
          <p:spPr bwMode="auto">
            <a:xfrm>
              <a:off x="11432152" y="6358385"/>
              <a:ext cx="477435" cy="594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47" name="Rectangle 52"/>
            <p:cNvSpPr>
              <a:spLocks noChangeArrowheads="1"/>
            </p:cNvSpPr>
            <p:nvPr userDrawn="1"/>
          </p:nvSpPr>
          <p:spPr bwMode="auto">
            <a:xfrm>
              <a:off x="11408773" y="6339927"/>
              <a:ext cx="524194" cy="18457"/>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48" name="Rectangle 53"/>
            <p:cNvSpPr>
              <a:spLocks noChangeArrowheads="1"/>
            </p:cNvSpPr>
            <p:nvPr userDrawn="1"/>
          </p:nvSpPr>
          <p:spPr bwMode="auto">
            <a:xfrm>
              <a:off x="11408773" y="6339927"/>
              <a:ext cx="524194" cy="184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49" name="Rectangle 54"/>
            <p:cNvSpPr>
              <a:spLocks noChangeArrowheads="1"/>
            </p:cNvSpPr>
            <p:nvPr userDrawn="1"/>
          </p:nvSpPr>
          <p:spPr bwMode="auto">
            <a:xfrm>
              <a:off x="11694249" y="6833359"/>
              <a:ext cx="61525" cy="119358"/>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50" name="Rectangle 55"/>
            <p:cNvSpPr>
              <a:spLocks noChangeArrowheads="1"/>
            </p:cNvSpPr>
            <p:nvPr userDrawn="1"/>
          </p:nvSpPr>
          <p:spPr bwMode="auto">
            <a:xfrm>
              <a:off x="11587195" y="6833359"/>
              <a:ext cx="60295" cy="119358"/>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51" name="Rectangle 56"/>
            <p:cNvSpPr>
              <a:spLocks noChangeArrowheads="1"/>
            </p:cNvSpPr>
            <p:nvPr userDrawn="1"/>
          </p:nvSpPr>
          <p:spPr bwMode="auto">
            <a:xfrm>
              <a:off x="11478911" y="6410066"/>
              <a:ext cx="385148" cy="63986"/>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52" name="Rectangle 57"/>
            <p:cNvSpPr>
              <a:spLocks noChangeArrowheads="1"/>
            </p:cNvSpPr>
            <p:nvPr userDrawn="1"/>
          </p:nvSpPr>
          <p:spPr bwMode="auto">
            <a:xfrm>
              <a:off x="11478911" y="6518350"/>
              <a:ext cx="385148" cy="61525"/>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53" name="Rectangle 58"/>
            <p:cNvSpPr>
              <a:spLocks noChangeArrowheads="1"/>
            </p:cNvSpPr>
            <p:nvPr userDrawn="1"/>
          </p:nvSpPr>
          <p:spPr bwMode="auto">
            <a:xfrm>
              <a:off x="11478911" y="6626634"/>
              <a:ext cx="385148" cy="60294"/>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54" name="Rectangle 59"/>
            <p:cNvSpPr>
              <a:spLocks noChangeArrowheads="1"/>
            </p:cNvSpPr>
            <p:nvPr userDrawn="1"/>
          </p:nvSpPr>
          <p:spPr bwMode="auto">
            <a:xfrm>
              <a:off x="11478911" y="6733687"/>
              <a:ext cx="385148" cy="61525"/>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57" name="Rectangle 102"/>
            <p:cNvSpPr>
              <a:spLocks noChangeArrowheads="1"/>
            </p:cNvSpPr>
            <p:nvPr userDrawn="1"/>
          </p:nvSpPr>
          <p:spPr bwMode="auto">
            <a:xfrm>
              <a:off x="11647490" y="5834191"/>
              <a:ext cx="78752" cy="36915"/>
            </a:xfrm>
            <a:prstGeom prst="rect">
              <a:avLst/>
            </a:prstGeom>
            <a:solidFill>
              <a:schemeClr val="bg1">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58" name="Rectangle 103"/>
            <p:cNvSpPr>
              <a:spLocks noChangeArrowheads="1"/>
            </p:cNvSpPr>
            <p:nvPr userDrawn="1"/>
          </p:nvSpPr>
          <p:spPr bwMode="auto">
            <a:xfrm>
              <a:off x="11647490" y="5834191"/>
              <a:ext cx="78752" cy="369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62" name="Freeform 119"/>
            <p:cNvSpPr>
              <a:spLocks/>
            </p:cNvSpPr>
            <p:nvPr userDrawn="1"/>
          </p:nvSpPr>
          <p:spPr bwMode="auto">
            <a:xfrm>
              <a:off x="10765220" y="5295231"/>
              <a:ext cx="466361" cy="238717"/>
            </a:xfrm>
            <a:custGeom>
              <a:avLst/>
              <a:gdLst>
                <a:gd name="T0" fmla="*/ 379 w 379"/>
                <a:gd name="T1" fmla="*/ 0 h 194"/>
                <a:gd name="T2" fmla="*/ 0 w 379"/>
                <a:gd name="T3" fmla="*/ 0 h 194"/>
                <a:gd name="T4" fmla="*/ 0 w 379"/>
                <a:gd name="T5" fmla="*/ 137 h 194"/>
                <a:gd name="T6" fmla="*/ 69 w 379"/>
                <a:gd name="T7" fmla="*/ 194 h 194"/>
                <a:gd name="T8" fmla="*/ 69 w 379"/>
                <a:gd name="T9" fmla="*/ 175 h 194"/>
                <a:gd name="T10" fmla="*/ 379 w 379"/>
                <a:gd name="T11" fmla="*/ 175 h 194"/>
                <a:gd name="T12" fmla="*/ 50 w 379"/>
                <a:gd name="T13" fmla="*/ 175 h 194"/>
                <a:gd name="T14" fmla="*/ 50 w 379"/>
                <a:gd name="T15" fmla="*/ 161 h 194"/>
                <a:gd name="T16" fmla="*/ 379 w 379"/>
                <a:gd name="T17" fmla="*/ 161 h 194"/>
                <a:gd name="T18" fmla="*/ 379 w 379"/>
                <a:gd name="T19" fmla="*/ 0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79" h="194">
                  <a:moveTo>
                    <a:pt x="379" y="0"/>
                  </a:moveTo>
                  <a:lnTo>
                    <a:pt x="0" y="0"/>
                  </a:lnTo>
                  <a:lnTo>
                    <a:pt x="0" y="137"/>
                  </a:lnTo>
                  <a:lnTo>
                    <a:pt x="69" y="194"/>
                  </a:lnTo>
                  <a:lnTo>
                    <a:pt x="69" y="175"/>
                  </a:lnTo>
                  <a:lnTo>
                    <a:pt x="379" y="175"/>
                  </a:lnTo>
                  <a:lnTo>
                    <a:pt x="50" y="175"/>
                  </a:lnTo>
                  <a:lnTo>
                    <a:pt x="50" y="161"/>
                  </a:lnTo>
                  <a:lnTo>
                    <a:pt x="379" y="161"/>
                  </a:lnTo>
                  <a:lnTo>
                    <a:pt x="37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63" name="Freeform 121"/>
            <p:cNvSpPr>
              <a:spLocks/>
            </p:cNvSpPr>
            <p:nvPr userDrawn="1"/>
          </p:nvSpPr>
          <p:spPr bwMode="auto">
            <a:xfrm>
              <a:off x="12175375" y="6375612"/>
              <a:ext cx="70139" cy="326083"/>
            </a:xfrm>
            <a:custGeom>
              <a:avLst/>
              <a:gdLst>
                <a:gd name="T0" fmla="*/ 57 w 57"/>
                <a:gd name="T1" fmla="*/ 0 h 265"/>
                <a:gd name="T2" fmla="*/ 0 w 57"/>
                <a:gd name="T3" fmla="*/ 0 h 265"/>
                <a:gd name="T4" fmla="*/ 0 w 57"/>
                <a:gd name="T5" fmla="*/ 220 h 265"/>
                <a:gd name="T6" fmla="*/ 57 w 57"/>
                <a:gd name="T7" fmla="*/ 265 h 265"/>
                <a:gd name="T8" fmla="*/ 57 w 57"/>
                <a:gd name="T9" fmla="*/ 0 h 265"/>
              </a:gdLst>
              <a:ahLst/>
              <a:cxnLst>
                <a:cxn ang="0">
                  <a:pos x="T0" y="T1"/>
                </a:cxn>
                <a:cxn ang="0">
                  <a:pos x="T2" y="T3"/>
                </a:cxn>
                <a:cxn ang="0">
                  <a:pos x="T4" y="T5"/>
                </a:cxn>
                <a:cxn ang="0">
                  <a:pos x="T6" y="T7"/>
                </a:cxn>
                <a:cxn ang="0">
                  <a:pos x="T8" y="T9"/>
                </a:cxn>
              </a:cxnLst>
              <a:rect l="0" t="0" r="r" b="b"/>
              <a:pathLst>
                <a:path w="57" h="265">
                  <a:moveTo>
                    <a:pt x="57" y="0"/>
                  </a:moveTo>
                  <a:lnTo>
                    <a:pt x="0" y="0"/>
                  </a:lnTo>
                  <a:lnTo>
                    <a:pt x="0" y="220"/>
                  </a:lnTo>
                  <a:lnTo>
                    <a:pt x="57" y="265"/>
                  </a:lnTo>
                  <a:lnTo>
                    <a:pt x="57"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64" name="Freeform 123"/>
            <p:cNvSpPr>
              <a:spLocks/>
            </p:cNvSpPr>
            <p:nvPr userDrawn="1"/>
          </p:nvSpPr>
          <p:spPr bwMode="auto">
            <a:xfrm>
              <a:off x="11864058" y="6139355"/>
              <a:ext cx="311317" cy="506967"/>
            </a:xfrm>
            <a:custGeom>
              <a:avLst/>
              <a:gdLst>
                <a:gd name="T0" fmla="*/ 253 w 253"/>
                <a:gd name="T1" fmla="*/ 0 h 412"/>
                <a:gd name="T2" fmla="*/ 0 w 253"/>
                <a:gd name="T3" fmla="*/ 0 h 412"/>
                <a:gd name="T4" fmla="*/ 0 w 253"/>
                <a:gd name="T5" fmla="*/ 55 h 412"/>
                <a:gd name="T6" fmla="*/ 206 w 253"/>
                <a:gd name="T7" fmla="*/ 55 h 412"/>
                <a:gd name="T8" fmla="*/ 206 w 253"/>
                <a:gd name="T9" fmla="*/ 369 h 412"/>
                <a:gd name="T10" fmla="*/ 253 w 253"/>
                <a:gd name="T11" fmla="*/ 412 h 412"/>
                <a:gd name="T12" fmla="*/ 253 w 253"/>
                <a:gd name="T13" fmla="*/ 192 h 412"/>
                <a:gd name="T14" fmla="*/ 253 w 253"/>
                <a:gd name="T15" fmla="*/ 0 h 4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3" h="412">
                  <a:moveTo>
                    <a:pt x="253" y="0"/>
                  </a:moveTo>
                  <a:lnTo>
                    <a:pt x="0" y="0"/>
                  </a:lnTo>
                  <a:lnTo>
                    <a:pt x="0" y="55"/>
                  </a:lnTo>
                  <a:lnTo>
                    <a:pt x="206" y="55"/>
                  </a:lnTo>
                  <a:lnTo>
                    <a:pt x="206" y="369"/>
                  </a:lnTo>
                  <a:lnTo>
                    <a:pt x="253" y="412"/>
                  </a:lnTo>
                  <a:lnTo>
                    <a:pt x="253" y="192"/>
                  </a:lnTo>
                  <a:lnTo>
                    <a:pt x="25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65" name="Freeform 125"/>
            <p:cNvSpPr>
              <a:spLocks/>
            </p:cNvSpPr>
            <p:nvPr userDrawn="1"/>
          </p:nvSpPr>
          <p:spPr bwMode="auto">
            <a:xfrm>
              <a:off x="11517057" y="5871106"/>
              <a:ext cx="311317" cy="428215"/>
            </a:xfrm>
            <a:custGeom>
              <a:avLst/>
              <a:gdLst>
                <a:gd name="T0" fmla="*/ 253 w 253"/>
                <a:gd name="T1" fmla="*/ 0 h 348"/>
                <a:gd name="T2" fmla="*/ 0 w 253"/>
                <a:gd name="T3" fmla="*/ 0 h 348"/>
                <a:gd name="T4" fmla="*/ 0 w 253"/>
                <a:gd name="T5" fmla="*/ 180 h 348"/>
                <a:gd name="T6" fmla="*/ 45 w 253"/>
                <a:gd name="T7" fmla="*/ 218 h 348"/>
                <a:gd name="T8" fmla="*/ 125 w 253"/>
                <a:gd name="T9" fmla="*/ 218 h 348"/>
                <a:gd name="T10" fmla="*/ 125 w 253"/>
                <a:gd name="T11" fmla="*/ 287 h 348"/>
                <a:gd name="T12" fmla="*/ 201 w 253"/>
                <a:gd name="T13" fmla="*/ 348 h 348"/>
                <a:gd name="T14" fmla="*/ 201 w 253"/>
                <a:gd name="T15" fmla="*/ 273 h 348"/>
                <a:gd name="T16" fmla="*/ 253 w 253"/>
                <a:gd name="T17" fmla="*/ 273 h 348"/>
                <a:gd name="T18" fmla="*/ 253 w 253"/>
                <a:gd name="T19" fmla="*/ 0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3" h="348">
                  <a:moveTo>
                    <a:pt x="253" y="0"/>
                  </a:moveTo>
                  <a:lnTo>
                    <a:pt x="0" y="0"/>
                  </a:lnTo>
                  <a:lnTo>
                    <a:pt x="0" y="180"/>
                  </a:lnTo>
                  <a:lnTo>
                    <a:pt x="45" y="218"/>
                  </a:lnTo>
                  <a:lnTo>
                    <a:pt x="125" y="218"/>
                  </a:lnTo>
                  <a:lnTo>
                    <a:pt x="125" y="287"/>
                  </a:lnTo>
                  <a:lnTo>
                    <a:pt x="201" y="348"/>
                  </a:lnTo>
                  <a:lnTo>
                    <a:pt x="201" y="273"/>
                  </a:lnTo>
                  <a:lnTo>
                    <a:pt x="253" y="273"/>
                  </a:lnTo>
                  <a:lnTo>
                    <a:pt x="25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66" name="Freeform 127"/>
            <p:cNvSpPr>
              <a:spLocks/>
            </p:cNvSpPr>
            <p:nvPr userDrawn="1"/>
          </p:nvSpPr>
          <p:spPr bwMode="auto">
            <a:xfrm>
              <a:off x="11572429" y="6139355"/>
              <a:ext cx="98440" cy="84904"/>
            </a:xfrm>
            <a:custGeom>
              <a:avLst/>
              <a:gdLst>
                <a:gd name="T0" fmla="*/ 80 w 80"/>
                <a:gd name="T1" fmla="*/ 0 h 69"/>
                <a:gd name="T2" fmla="*/ 0 w 80"/>
                <a:gd name="T3" fmla="*/ 0 h 69"/>
                <a:gd name="T4" fmla="*/ 80 w 80"/>
                <a:gd name="T5" fmla="*/ 69 h 69"/>
                <a:gd name="T6" fmla="*/ 80 w 80"/>
                <a:gd name="T7" fmla="*/ 0 h 69"/>
              </a:gdLst>
              <a:ahLst/>
              <a:cxnLst>
                <a:cxn ang="0">
                  <a:pos x="T0" y="T1"/>
                </a:cxn>
                <a:cxn ang="0">
                  <a:pos x="T2" y="T3"/>
                </a:cxn>
                <a:cxn ang="0">
                  <a:pos x="T4" y="T5"/>
                </a:cxn>
                <a:cxn ang="0">
                  <a:pos x="T6" y="T7"/>
                </a:cxn>
              </a:cxnLst>
              <a:rect l="0" t="0" r="r" b="b"/>
              <a:pathLst>
                <a:path w="80" h="69">
                  <a:moveTo>
                    <a:pt x="80" y="0"/>
                  </a:moveTo>
                  <a:lnTo>
                    <a:pt x="0" y="0"/>
                  </a:lnTo>
                  <a:lnTo>
                    <a:pt x="80" y="69"/>
                  </a:lnTo>
                  <a:lnTo>
                    <a:pt x="8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67" name="Freeform 129"/>
            <p:cNvSpPr>
              <a:spLocks noEditPoints="1"/>
            </p:cNvSpPr>
            <p:nvPr userDrawn="1"/>
          </p:nvSpPr>
          <p:spPr bwMode="auto">
            <a:xfrm>
              <a:off x="11764387" y="6207033"/>
              <a:ext cx="353154" cy="386378"/>
            </a:xfrm>
            <a:custGeom>
              <a:avLst/>
              <a:gdLst>
                <a:gd name="T0" fmla="*/ 29 w 287"/>
                <a:gd name="T1" fmla="*/ 64 h 314"/>
                <a:gd name="T2" fmla="*/ 29 w 287"/>
                <a:gd name="T3" fmla="*/ 28 h 314"/>
                <a:gd name="T4" fmla="*/ 258 w 287"/>
                <a:gd name="T5" fmla="*/ 28 h 314"/>
                <a:gd name="T6" fmla="*/ 258 w 287"/>
                <a:gd name="T7" fmla="*/ 64 h 314"/>
                <a:gd name="T8" fmla="*/ 29 w 287"/>
                <a:gd name="T9" fmla="*/ 64 h 314"/>
                <a:gd name="T10" fmla="*/ 287 w 287"/>
                <a:gd name="T11" fmla="*/ 0 h 314"/>
                <a:gd name="T12" fmla="*/ 81 w 287"/>
                <a:gd name="T13" fmla="*/ 0 h 314"/>
                <a:gd name="T14" fmla="*/ 52 w 287"/>
                <a:gd name="T15" fmla="*/ 0 h 314"/>
                <a:gd name="T16" fmla="*/ 0 w 287"/>
                <a:gd name="T17" fmla="*/ 0 h 314"/>
                <a:gd name="T18" fmla="*/ 0 w 287"/>
                <a:gd name="T19" fmla="*/ 75 h 314"/>
                <a:gd name="T20" fmla="*/ 29 w 287"/>
                <a:gd name="T21" fmla="*/ 99 h 314"/>
                <a:gd name="T22" fmla="*/ 29 w 287"/>
                <a:gd name="T23" fmla="*/ 92 h 314"/>
                <a:gd name="T24" fmla="*/ 258 w 287"/>
                <a:gd name="T25" fmla="*/ 92 h 314"/>
                <a:gd name="T26" fmla="*/ 258 w 287"/>
                <a:gd name="T27" fmla="*/ 127 h 314"/>
                <a:gd name="T28" fmla="*/ 118 w 287"/>
                <a:gd name="T29" fmla="*/ 127 h 314"/>
                <a:gd name="T30" fmla="*/ 118 w 287"/>
                <a:gd name="T31" fmla="*/ 153 h 314"/>
                <a:gd name="T32" fmla="*/ 258 w 287"/>
                <a:gd name="T33" fmla="*/ 153 h 314"/>
                <a:gd name="T34" fmla="*/ 258 w 287"/>
                <a:gd name="T35" fmla="*/ 191 h 314"/>
                <a:gd name="T36" fmla="*/ 137 w 287"/>
                <a:gd name="T37" fmla="*/ 191 h 314"/>
                <a:gd name="T38" fmla="*/ 171 w 287"/>
                <a:gd name="T39" fmla="*/ 217 h 314"/>
                <a:gd name="T40" fmla="*/ 258 w 287"/>
                <a:gd name="T41" fmla="*/ 217 h 314"/>
                <a:gd name="T42" fmla="*/ 258 w 287"/>
                <a:gd name="T43" fmla="*/ 255 h 314"/>
                <a:gd name="T44" fmla="*/ 213 w 287"/>
                <a:gd name="T45" fmla="*/ 255 h 314"/>
                <a:gd name="T46" fmla="*/ 246 w 287"/>
                <a:gd name="T47" fmla="*/ 284 h 314"/>
                <a:gd name="T48" fmla="*/ 258 w 287"/>
                <a:gd name="T49" fmla="*/ 284 h 314"/>
                <a:gd name="T50" fmla="*/ 258 w 287"/>
                <a:gd name="T51" fmla="*/ 293 h 314"/>
                <a:gd name="T52" fmla="*/ 287 w 287"/>
                <a:gd name="T53" fmla="*/ 314 h 314"/>
                <a:gd name="T54" fmla="*/ 287 w 287"/>
                <a:gd name="T55" fmla="*/ 0 h 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87" h="314">
                  <a:moveTo>
                    <a:pt x="29" y="64"/>
                  </a:moveTo>
                  <a:lnTo>
                    <a:pt x="29" y="28"/>
                  </a:lnTo>
                  <a:lnTo>
                    <a:pt x="258" y="28"/>
                  </a:lnTo>
                  <a:lnTo>
                    <a:pt x="258" y="64"/>
                  </a:lnTo>
                  <a:lnTo>
                    <a:pt x="29" y="64"/>
                  </a:lnTo>
                  <a:moveTo>
                    <a:pt x="287" y="0"/>
                  </a:moveTo>
                  <a:lnTo>
                    <a:pt x="81" y="0"/>
                  </a:lnTo>
                  <a:lnTo>
                    <a:pt x="52" y="0"/>
                  </a:lnTo>
                  <a:lnTo>
                    <a:pt x="0" y="0"/>
                  </a:lnTo>
                  <a:lnTo>
                    <a:pt x="0" y="75"/>
                  </a:lnTo>
                  <a:lnTo>
                    <a:pt x="29" y="99"/>
                  </a:lnTo>
                  <a:lnTo>
                    <a:pt x="29" y="92"/>
                  </a:lnTo>
                  <a:lnTo>
                    <a:pt x="258" y="92"/>
                  </a:lnTo>
                  <a:lnTo>
                    <a:pt x="258" y="127"/>
                  </a:lnTo>
                  <a:lnTo>
                    <a:pt x="118" y="127"/>
                  </a:lnTo>
                  <a:lnTo>
                    <a:pt x="118" y="153"/>
                  </a:lnTo>
                  <a:lnTo>
                    <a:pt x="258" y="153"/>
                  </a:lnTo>
                  <a:lnTo>
                    <a:pt x="258" y="191"/>
                  </a:lnTo>
                  <a:lnTo>
                    <a:pt x="137" y="191"/>
                  </a:lnTo>
                  <a:lnTo>
                    <a:pt x="171" y="217"/>
                  </a:lnTo>
                  <a:lnTo>
                    <a:pt x="258" y="217"/>
                  </a:lnTo>
                  <a:lnTo>
                    <a:pt x="258" y="255"/>
                  </a:lnTo>
                  <a:lnTo>
                    <a:pt x="213" y="255"/>
                  </a:lnTo>
                  <a:lnTo>
                    <a:pt x="246" y="284"/>
                  </a:lnTo>
                  <a:lnTo>
                    <a:pt x="258" y="284"/>
                  </a:lnTo>
                  <a:lnTo>
                    <a:pt x="258" y="293"/>
                  </a:lnTo>
                  <a:lnTo>
                    <a:pt x="287" y="314"/>
                  </a:lnTo>
                  <a:lnTo>
                    <a:pt x="287"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68" name="Freeform 130"/>
            <p:cNvSpPr>
              <a:spLocks/>
            </p:cNvSpPr>
            <p:nvPr userDrawn="1"/>
          </p:nvSpPr>
          <p:spPr bwMode="auto">
            <a:xfrm>
              <a:off x="12067091" y="6556495"/>
              <a:ext cx="14766" cy="11074"/>
            </a:xfrm>
            <a:custGeom>
              <a:avLst/>
              <a:gdLst>
                <a:gd name="T0" fmla="*/ 12 w 12"/>
                <a:gd name="T1" fmla="*/ 0 h 9"/>
                <a:gd name="T2" fmla="*/ 0 w 12"/>
                <a:gd name="T3" fmla="*/ 0 h 9"/>
                <a:gd name="T4" fmla="*/ 12 w 12"/>
                <a:gd name="T5" fmla="*/ 9 h 9"/>
                <a:gd name="T6" fmla="*/ 12 w 12"/>
                <a:gd name="T7" fmla="*/ 0 h 9"/>
              </a:gdLst>
              <a:ahLst/>
              <a:cxnLst>
                <a:cxn ang="0">
                  <a:pos x="T0" y="T1"/>
                </a:cxn>
                <a:cxn ang="0">
                  <a:pos x="T2" y="T3"/>
                </a:cxn>
                <a:cxn ang="0">
                  <a:pos x="T4" y="T5"/>
                </a:cxn>
                <a:cxn ang="0">
                  <a:pos x="T6" y="T7"/>
                </a:cxn>
              </a:cxnLst>
              <a:rect l="0" t="0" r="r" b="b"/>
              <a:pathLst>
                <a:path w="12" h="9">
                  <a:moveTo>
                    <a:pt x="12" y="0"/>
                  </a:moveTo>
                  <a:lnTo>
                    <a:pt x="0" y="0"/>
                  </a:lnTo>
                  <a:lnTo>
                    <a:pt x="12" y="9"/>
                  </a:lnTo>
                  <a:lnTo>
                    <a:pt x="12" y="0"/>
                  </a:lnTo>
                  <a:close/>
                </a:path>
              </a:pathLst>
            </a:cu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69" name="Freeform 131"/>
            <p:cNvSpPr>
              <a:spLocks/>
            </p:cNvSpPr>
            <p:nvPr userDrawn="1"/>
          </p:nvSpPr>
          <p:spPr bwMode="auto">
            <a:xfrm>
              <a:off x="12067091" y="6556495"/>
              <a:ext cx="14766" cy="11074"/>
            </a:xfrm>
            <a:custGeom>
              <a:avLst/>
              <a:gdLst>
                <a:gd name="T0" fmla="*/ 12 w 12"/>
                <a:gd name="T1" fmla="*/ 0 h 9"/>
                <a:gd name="T2" fmla="*/ 0 w 12"/>
                <a:gd name="T3" fmla="*/ 0 h 9"/>
                <a:gd name="T4" fmla="*/ 12 w 12"/>
                <a:gd name="T5" fmla="*/ 9 h 9"/>
                <a:gd name="T6" fmla="*/ 12 w 12"/>
                <a:gd name="T7" fmla="*/ 0 h 9"/>
              </a:gdLst>
              <a:ahLst/>
              <a:cxnLst>
                <a:cxn ang="0">
                  <a:pos x="T0" y="T1"/>
                </a:cxn>
                <a:cxn ang="0">
                  <a:pos x="T2" y="T3"/>
                </a:cxn>
                <a:cxn ang="0">
                  <a:pos x="T4" y="T5"/>
                </a:cxn>
                <a:cxn ang="0">
                  <a:pos x="T6" y="T7"/>
                </a:cxn>
              </a:cxnLst>
              <a:rect l="0" t="0" r="r" b="b"/>
              <a:pathLst>
                <a:path w="12" h="9">
                  <a:moveTo>
                    <a:pt x="12" y="0"/>
                  </a:moveTo>
                  <a:lnTo>
                    <a:pt x="0" y="0"/>
                  </a:lnTo>
                  <a:lnTo>
                    <a:pt x="12" y="9"/>
                  </a:lnTo>
                  <a:lnTo>
                    <a:pt x="12" y="0"/>
                  </a:lnTo>
                </a:path>
              </a:pathLst>
            </a:cu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70" name="Freeform 133"/>
            <p:cNvSpPr>
              <a:spLocks/>
            </p:cNvSpPr>
            <p:nvPr userDrawn="1"/>
          </p:nvSpPr>
          <p:spPr bwMode="auto">
            <a:xfrm>
              <a:off x="11909587" y="6395300"/>
              <a:ext cx="172270" cy="46759"/>
            </a:xfrm>
            <a:custGeom>
              <a:avLst/>
              <a:gdLst>
                <a:gd name="T0" fmla="*/ 140 w 140"/>
                <a:gd name="T1" fmla="*/ 0 h 38"/>
                <a:gd name="T2" fmla="*/ 0 w 140"/>
                <a:gd name="T3" fmla="*/ 0 h 38"/>
                <a:gd name="T4" fmla="*/ 0 w 140"/>
                <a:gd name="T5" fmla="*/ 22 h 38"/>
                <a:gd name="T6" fmla="*/ 19 w 140"/>
                <a:gd name="T7" fmla="*/ 38 h 38"/>
                <a:gd name="T8" fmla="*/ 140 w 140"/>
                <a:gd name="T9" fmla="*/ 38 h 38"/>
                <a:gd name="T10" fmla="*/ 140 w 140"/>
                <a:gd name="T11" fmla="*/ 0 h 38"/>
              </a:gdLst>
              <a:ahLst/>
              <a:cxnLst>
                <a:cxn ang="0">
                  <a:pos x="T0" y="T1"/>
                </a:cxn>
                <a:cxn ang="0">
                  <a:pos x="T2" y="T3"/>
                </a:cxn>
                <a:cxn ang="0">
                  <a:pos x="T4" y="T5"/>
                </a:cxn>
                <a:cxn ang="0">
                  <a:pos x="T6" y="T7"/>
                </a:cxn>
                <a:cxn ang="0">
                  <a:pos x="T8" y="T9"/>
                </a:cxn>
                <a:cxn ang="0">
                  <a:pos x="T10" y="T11"/>
                </a:cxn>
              </a:cxnLst>
              <a:rect l="0" t="0" r="r" b="b"/>
              <a:pathLst>
                <a:path w="140" h="38">
                  <a:moveTo>
                    <a:pt x="140" y="0"/>
                  </a:moveTo>
                  <a:lnTo>
                    <a:pt x="0" y="0"/>
                  </a:lnTo>
                  <a:lnTo>
                    <a:pt x="0" y="22"/>
                  </a:lnTo>
                  <a:lnTo>
                    <a:pt x="19" y="38"/>
                  </a:lnTo>
                  <a:lnTo>
                    <a:pt x="140" y="38"/>
                  </a:lnTo>
                  <a:lnTo>
                    <a:pt x="140" y="0"/>
                  </a:lnTo>
                </a:path>
              </a:pathLst>
            </a:cu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71" name="Freeform 135"/>
            <p:cNvSpPr>
              <a:spLocks/>
            </p:cNvSpPr>
            <p:nvPr userDrawn="1"/>
          </p:nvSpPr>
          <p:spPr bwMode="auto">
            <a:xfrm>
              <a:off x="11974804" y="6474052"/>
              <a:ext cx="107054" cy="46759"/>
            </a:xfrm>
            <a:custGeom>
              <a:avLst/>
              <a:gdLst>
                <a:gd name="T0" fmla="*/ 87 w 87"/>
                <a:gd name="T1" fmla="*/ 0 h 38"/>
                <a:gd name="T2" fmla="*/ 0 w 87"/>
                <a:gd name="T3" fmla="*/ 0 h 38"/>
                <a:gd name="T4" fmla="*/ 42 w 87"/>
                <a:gd name="T5" fmla="*/ 38 h 38"/>
                <a:gd name="T6" fmla="*/ 87 w 87"/>
                <a:gd name="T7" fmla="*/ 38 h 38"/>
                <a:gd name="T8" fmla="*/ 87 w 87"/>
                <a:gd name="T9" fmla="*/ 0 h 38"/>
              </a:gdLst>
              <a:ahLst/>
              <a:cxnLst>
                <a:cxn ang="0">
                  <a:pos x="T0" y="T1"/>
                </a:cxn>
                <a:cxn ang="0">
                  <a:pos x="T2" y="T3"/>
                </a:cxn>
                <a:cxn ang="0">
                  <a:pos x="T4" y="T5"/>
                </a:cxn>
                <a:cxn ang="0">
                  <a:pos x="T6" y="T7"/>
                </a:cxn>
                <a:cxn ang="0">
                  <a:pos x="T8" y="T9"/>
                </a:cxn>
              </a:cxnLst>
              <a:rect l="0" t="0" r="r" b="b"/>
              <a:pathLst>
                <a:path w="87" h="38">
                  <a:moveTo>
                    <a:pt x="87" y="0"/>
                  </a:moveTo>
                  <a:lnTo>
                    <a:pt x="0" y="0"/>
                  </a:lnTo>
                  <a:lnTo>
                    <a:pt x="42" y="38"/>
                  </a:lnTo>
                  <a:lnTo>
                    <a:pt x="87" y="38"/>
                  </a:lnTo>
                  <a:lnTo>
                    <a:pt x="87" y="0"/>
                  </a:lnTo>
                </a:path>
              </a:pathLst>
            </a:cu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72" name="Rectangle 137"/>
            <p:cNvSpPr>
              <a:spLocks noChangeArrowheads="1"/>
            </p:cNvSpPr>
            <p:nvPr userDrawn="1"/>
          </p:nvSpPr>
          <p:spPr bwMode="auto">
            <a:xfrm>
              <a:off x="11800072" y="6241487"/>
              <a:ext cx="281785" cy="442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73" name="Freeform 139"/>
            <p:cNvSpPr>
              <a:spLocks/>
            </p:cNvSpPr>
            <p:nvPr userDrawn="1"/>
          </p:nvSpPr>
          <p:spPr bwMode="auto">
            <a:xfrm>
              <a:off x="11800072" y="6320239"/>
              <a:ext cx="281785" cy="43067"/>
            </a:xfrm>
            <a:custGeom>
              <a:avLst/>
              <a:gdLst>
                <a:gd name="T0" fmla="*/ 229 w 229"/>
                <a:gd name="T1" fmla="*/ 0 h 35"/>
                <a:gd name="T2" fmla="*/ 0 w 229"/>
                <a:gd name="T3" fmla="*/ 0 h 35"/>
                <a:gd name="T4" fmla="*/ 0 w 229"/>
                <a:gd name="T5" fmla="*/ 7 h 35"/>
                <a:gd name="T6" fmla="*/ 9 w 229"/>
                <a:gd name="T7" fmla="*/ 16 h 35"/>
                <a:gd name="T8" fmla="*/ 108 w 229"/>
                <a:gd name="T9" fmla="*/ 16 h 35"/>
                <a:gd name="T10" fmla="*/ 108 w 229"/>
                <a:gd name="T11" fmla="*/ 31 h 35"/>
                <a:gd name="T12" fmla="*/ 28 w 229"/>
                <a:gd name="T13" fmla="*/ 31 h 35"/>
                <a:gd name="T14" fmla="*/ 89 w 229"/>
                <a:gd name="T15" fmla="*/ 31 h 35"/>
                <a:gd name="T16" fmla="*/ 89 w 229"/>
                <a:gd name="T17" fmla="*/ 35 h 35"/>
                <a:gd name="T18" fmla="*/ 229 w 229"/>
                <a:gd name="T19" fmla="*/ 35 h 35"/>
                <a:gd name="T20" fmla="*/ 229 w 229"/>
                <a:gd name="T21"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9" h="35">
                  <a:moveTo>
                    <a:pt x="229" y="0"/>
                  </a:moveTo>
                  <a:lnTo>
                    <a:pt x="0" y="0"/>
                  </a:lnTo>
                  <a:lnTo>
                    <a:pt x="0" y="7"/>
                  </a:lnTo>
                  <a:lnTo>
                    <a:pt x="9" y="16"/>
                  </a:lnTo>
                  <a:lnTo>
                    <a:pt x="108" y="16"/>
                  </a:lnTo>
                  <a:lnTo>
                    <a:pt x="108" y="31"/>
                  </a:lnTo>
                  <a:lnTo>
                    <a:pt x="28" y="31"/>
                  </a:lnTo>
                  <a:lnTo>
                    <a:pt x="89" y="31"/>
                  </a:lnTo>
                  <a:lnTo>
                    <a:pt x="89" y="35"/>
                  </a:lnTo>
                  <a:lnTo>
                    <a:pt x="229" y="35"/>
                  </a:lnTo>
                  <a:lnTo>
                    <a:pt x="22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74" name="Freeform 141"/>
            <p:cNvSpPr>
              <a:spLocks/>
            </p:cNvSpPr>
            <p:nvPr userDrawn="1"/>
          </p:nvSpPr>
          <p:spPr bwMode="auto">
            <a:xfrm>
              <a:off x="11834526" y="6358385"/>
              <a:ext cx="75061" cy="63986"/>
            </a:xfrm>
            <a:custGeom>
              <a:avLst/>
              <a:gdLst>
                <a:gd name="T0" fmla="*/ 61 w 61"/>
                <a:gd name="T1" fmla="*/ 0 h 52"/>
                <a:gd name="T2" fmla="*/ 0 w 61"/>
                <a:gd name="T3" fmla="*/ 0 h 52"/>
                <a:gd name="T4" fmla="*/ 61 w 61"/>
                <a:gd name="T5" fmla="*/ 52 h 52"/>
                <a:gd name="T6" fmla="*/ 61 w 61"/>
                <a:gd name="T7" fmla="*/ 30 h 52"/>
                <a:gd name="T8" fmla="*/ 61 w 61"/>
                <a:gd name="T9" fmla="*/ 4 h 52"/>
                <a:gd name="T10" fmla="*/ 61 w 61"/>
                <a:gd name="T11" fmla="*/ 0 h 52"/>
              </a:gdLst>
              <a:ahLst/>
              <a:cxnLst>
                <a:cxn ang="0">
                  <a:pos x="T0" y="T1"/>
                </a:cxn>
                <a:cxn ang="0">
                  <a:pos x="T2" y="T3"/>
                </a:cxn>
                <a:cxn ang="0">
                  <a:pos x="T4" y="T5"/>
                </a:cxn>
                <a:cxn ang="0">
                  <a:pos x="T6" y="T7"/>
                </a:cxn>
                <a:cxn ang="0">
                  <a:pos x="T8" y="T9"/>
                </a:cxn>
                <a:cxn ang="0">
                  <a:pos x="T10" y="T11"/>
                </a:cxn>
              </a:cxnLst>
              <a:rect l="0" t="0" r="r" b="b"/>
              <a:pathLst>
                <a:path w="61" h="52">
                  <a:moveTo>
                    <a:pt x="61" y="0"/>
                  </a:moveTo>
                  <a:lnTo>
                    <a:pt x="0" y="0"/>
                  </a:lnTo>
                  <a:lnTo>
                    <a:pt x="61" y="52"/>
                  </a:lnTo>
                  <a:lnTo>
                    <a:pt x="61" y="30"/>
                  </a:lnTo>
                  <a:lnTo>
                    <a:pt x="61" y="4"/>
                  </a:lnTo>
                  <a:lnTo>
                    <a:pt x="6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75" name="Freeform 143"/>
            <p:cNvSpPr>
              <a:spLocks/>
            </p:cNvSpPr>
            <p:nvPr userDrawn="1"/>
          </p:nvSpPr>
          <p:spPr bwMode="auto">
            <a:xfrm>
              <a:off x="11811146" y="6339927"/>
              <a:ext cx="121820" cy="18457"/>
            </a:xfrm>
            <a:custGeom>
              <a:avLst/>
              <a:gdLst>
                <a:gd name="T0" fmla="*/ 99 w 99"/>
                <a:gd name="T1" fmla="*/ 0 h 15"/>
                <a:gd name="T2" fmla="*/ 0 w 99"/>
                <a:gd name="T3" fmla="*/ 0 h 15"/>
                <a:gd name="T4" fmla="*/ 19 w 99"/>
                <a:gd name="T5" fmla="*/ 15 h 15"/>
                <a:gd name="T6" fmla="*/ 99 w 99"/>
                <a:gd name="T7" fmla="*/ 15 h 15"/>
                <a:gd name="T8" fmla="*/ 99 w 99"/>
                <a:gd name="T9" fmla="*/ 0 h 15"/>
              </a:gdLst>
              <a:ahLst/>
              <a:cxnLst>
                <a:cxn ang="0">
                  <a:pos x="T0" y="T1"/>
                </a:cxn>
                <a:cxn ang="0">
                  <a:pos x="T2" y="T3"/>
                </a:cxn>
                <a:cxn ang="0">
                  <a:pos x="T4" y="T5"/>
                </a:cxn>
                <a:cxn ang="0">
                  <a:pos x="T6" y="T7"/>
                </a:cxn>
                <a:cxn ang="0">
                  <a:pos x="T8" y="T9"/>
                </a:cxn>
              </a:cxnLst>
              <a:rect l="0" t="0" r="r" b="b"/>
              <a:pathLst>
                <a:path w="99" h="15">
                  <a:moveTo>
                    <a:pt x="99" y="0"/>
                  </a:moveTo>
                  <a:lnTo>
                    <a:pt x="0" y="0"/>
                  </a:lnTo>
                  <a:lnTo>
                    <a:pt x="19" y="15"/>
                  </a:lnTo>
                  <a:lnTo>
                    <a:pt x="99" y="15"/>
                  </a:lnTo>
                  <a:lnTo>
                    <a:pt x="9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76" name="Rectangle 161"/>
            <p:cNvSpPr>
              <a:spLocks noChangeArrowheads="1"/>
            </p:cNvSpPr>
            <p:nvPr userDrawn="1"/>
          </p:nvSpPr>
          <p:spPr bwMode="auto">
            <a:xfrm>
              <a:off x="11647490" y="5834191"/>
              <a:ext cx="78752" cy="369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77" name="Freeform 166"/>
            <p:cNvSpPr>
              <a:spLocks/>
            </p:cNvSpPr>
            <p:nvPr userDrawn="1"/>
          </p:nvSpPr>
          <p:spPr bwMode="auto">
            <a:xfrm flipH="1">
              <a:off x="11403134" y="5461832"/>
              <a:ext cx="460925" cy="303449"/>
            </a:xfrm>
            <a:custGeom>
              <a:avLst/>
              <a:gdLst>
                <a:gd name="T0" fmla="*/ 185 w 220"/>
                <a:gd name="T1" fmla="*/ 63 h 145"/>
                <a:gd name="T2" fmla="*/ 185 w 220"/>
                <a:gd name="T3" fmla="*/ 60 h 145"/>
                <a:gd name="T4" fmla="*/ 124 w 220"/>
                <a:gd name="T5" fmla="*/ 0 h 145"/>
                <a:gd name="T6" fmla="*/ 73 w 220"/>
                <a:gd name="T7" fmla="*/ 27 h 145"/>
                <a:gd name="T8" fmla="*/ 57 w 220"/>
                <a:gd name="T9" fmla="*/ 22 h 145"/>
                <a:gd name="T10" fmla="*/ 37 w 220"/>
                <a:gd name="T11" fmla="*/ 28 h 145"/>
                <a:gd name="T12" fmla="*/ 21 w 220"/>
                <a:gd name="T13" fmla="*/ 57 h 145"/>
                <a:gd name="T14" fmla="*/ 0 w 220"/>
                <a:gd name="T15" fmla="*/ 97 h 145"/>
                <a:gd name="T16" fmla="*/ 42 w 220"/>
                <a:gd name="T17" fmla="*/ 145 h 145"/>
                <a:gd name="T18" fmla="*/ 47 w 220"/>
                <a:gd name="T19" fmla="*/ 145 h 145"/>
                <a:gd name="T20" fmla="*/ 52 w 220"/>
                <a:gd name="T21" fmla="*/ 145 h 145"/>
                <a:gd name="T22" fmla="*/ 151 w 220"/>
                <a:gd name="T23" fmla="*/ 145 h 145"/>
                <a:gd name="T24" fmla="*/ 153 w 220"/>
                <a:gd name="T25" fmla="*/ 145 h 145"/>
                <a:gd name="T26" fmla="*/ 156 w 220"/>
                <a:gd name="T27" fmla="*/ 145 h 145"/>
                <a:gd name="T28" fmla="*/ 163 w 220"/>
                <a:gd name="T29" fmla="*/ 145 h 145"/>
                <a:gd name="T30" fmla="*/ 179 w 220"/>
                <a:gd name="T31" fmla="*/ 145 h 145"/>
                <a:gd name="T32" fmla="*/ 220 w 220"/>
                <a:gd name="T33" fmla="*/ 104 h 145"/>
                <a:gd name="T34" fmla="*/ 185 w 220"/>
                <a:gd name="T35" fmla="*/ 63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20" h="145">
                  <a:moveTo>
                    <a:pt x="185" y="63"/>
                  </a:moveTo>
                  <a:cubicBezTo>
                    <a:pt x="185" y="62"/>
                    <a:pt x="185" y="61"/>
                    <a:pt x="185" y="60"/>
                  </a:cubicBezTo>
                  <a:cubicBezTo>
                    <a:pt x="185" y="27"/>
                    <a:pt x="158" y="0"/>
                    <a:pt x="124" y="0"/>
                  </a:cubicBezTo>
                  <a:cubicBezTo>
                    <a:pt x="103" y="0"/>
                    <a:pt x="84" y="11"/>
                    <a:pt x="73" y="27"/>
                  </a:cubicBezTo>
                  <a:cubicBezTo>
                    <a:pt x="68" y="24"/>
                    <a:pt x="63" y="22"/>
                    <a:pt x="57" y="22"/>
                  </a:cubicBezTo>
                  <a:cubicBezTo>
                    <a:pt x="49" y="22"/>
                    <a:pt x="43" y="24"/>
                    <a:pt x="37" y="28"/>
                  </a:cubicBezTo>
                  <a:cubicBezTo>
                    <a:pt x="28" y="34"/>
                    <a:pt x="22" y="45"/>
                    <a:pt x="21" y="57"/>
                  </a:cubicBezTo>
                  <a:cubicBezTo>
                    <a:pt x="8" y="65"/>
                    <a:pt x="0" y="80"/>
                    <a:pt x="0" y="97"/>
                  </a:cubicBezTo>
                  <a:cubicBezTo>
                    <a:pt x="0" y="121"/>
                    <a:pt x="18" y="142"/>
                    <a:pt x="42" y="145"/>
                  </a:cubicBezTo>
                  <a:cubicBezTo>
                    <a:pt x="44" y="145"/>
                    <a:pt x="46" y="145"/>
                    <a:pt x="47" y="145"/>
                  </a:cubicBezTo>
                  <a:cubicBezTo>
                    <a:pt x="49" y="145"/>
                    <a:pt x="51" y="145"/>
                    <a:pt x="52" y="145"/>
                  </a:cubicBezTo>
                  <a:cubicBezTo>
                    <a:pt x="74" y="145"/>
                    <a:pt x="127" y="145"/>
                    <a:pt x="151" y="145"/>
                  </a:cubicBezTo>
                  <a:cubicBezTo>
                    <a:pt x="152" y="145"/>
                    <a:pt x="153" y="145"/>
                    <a:pt x="153" y="145"/>
                  </a:cubicBezTo>
                  <a:cubicBezTo>
                    <a:pt x="156" y="145"/>
                    <a:pt x="156" y="145"/>
                    <a:pt x="156" y="145"/>
                  </a:cubicBezTo>
                  <a:cubicBezTo>
                    <a:pt x="157" y="145"/>
                    <a:pt x="161" y="145"/>
                    <a:pt x="163" y="145"/>
                  </a:cubicBezTo>
                  <a:cubicBezTo>
                    <a:pt x="179" y="145"/>
                    <a:pt x="179" y="145"/>
                    <a:pt x="179" y="145"/>
                  </a:cubicBezTo>
                  <a:cubicBezTo>
                    <a:pt x="202" y="144"/>
                    <a:pt x="220" y="126"/>
                    <a:pt x="220" y="104"/>
                  </a:cubicBezTo>
                  <a:cubicBezTo>
                    <a:pt x="220" y="83"/>
                    <a:pt x="205" y="66"/>
                    <a:pt x="185" y="63"/>
                  </a:cubicBezTo>
                  <a:close/>
                </a:path>
              </a:pathLst>
            </a:custGeom>
            <a:solidFill>
              <a:srgbClr val="D2D2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78" name="Freeform 167"/>
            <p:cNvSpPr>
              <a:spLocks/>
            </p:cNvSpPr>
            <p:nvPr userDrawn="1"/>
          </p:nvSpPr>
          <p:spPr bwMode="auto">
            <a:xfrm flipH="1">
              <a:off x="11951510" y="5765280"/>
              <a:ext cx="274067" cy="178387"/>
            </a:xfrm>
            <a:custGeom>
              <a:avLst/>
              <a:gdLst>
                <a:gd name="T0" fmla="*/ 120 w 143"/>
                <a:gd name="T1" fmla="*/ 41 h 93"/>
                <a:gd name="T2" fmla="*/ 120 w 143"/>
                <a:gd name="T3" fmla="*/ 39 h 93"/>
                <a:gd name="T4" fmla="*/ 81 w 143"/>
                <a:gd name="T5" fmla="*/ 0 h 93"/>
                <a:gd name="T6" fmla="*/ 48 w 143"/>
                <a:gd name="T7" fmla="*/ 17 h 93"/>
                <a:gd name="T8" fmla="*/ 37 w 143"/>
                <a:gd name="T9" fmla="*/ 14 h 93"/>
                <a:gd name="T10" fmla="*/ 25 w 143"/>
                <a:gd name="T11" fmla="*/ 18 h 93"/>
                <a:gd name="T12" fmla="*/ 15 w 143"/>
                <a:gd name="T13" fmla="*/ 37 h 93"/>
                <a:gd name="T14" fmla="*/ 0 w 143"/>
                <a:gd name="T15" fmla="*/ 62 h 93"/>
                <a:gd name="T16" fmla="*/ 28 w 143"/>
                <a:gd name="T17" fmla="*/ 93 h 93"/>
                <a:gd name="T18" fmla="*/ 31 w 143"/>
                <a:gd name="T19" fmla="*/ 93 h 93"/>
                <a:gd name="T20" fmla="*/ 34 w 143"/>
                <a:gd name="T21" fmla="*/ 93 h 93"/>
                <a:gd name="T22" fmla="*/ 99 w 143"/>
                <a:gd name="T23" fmla="*/ 93 h 93"/>
                <a:gd name="T24" fmla="*/ 100 w 143"/>
                <a:gd name="T25" fmla="*/ 93 h 93"/>
                <a:gd name="T26" fmla="*/ 102 w 143"/>
                <a:gd name="T27" fmla="*/ 93 h 93"/>
                <a:gd name="T28" fmla="*/ 106 w 143"/>
                <a:gd name="T29" fmla="*/ 93 h 93"/>
                <a:gd name="T30" fmla="*/ 117 w 143"/>
                <a:gd name="T31" fmla="*/ 93 h 93"/>
                <a:gd name="T32" fmla="*/ 143 w 143"/>
                <a:gd name="T33" fmla="*/ 67 h 93"/>
                <a:gd name="T34" fmla="*/ 120 w 143"/>
                <a:gd name="T35" fmla="*/ 41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3" h="93">
                  <a:moveTo>
                    <a:pt x="120" y="41"/>
                  </a:moveTo>
                  <a:cubicBezTo>
                    <a:pt x="120" y="40"/>
                    <a:pt x="120" y="39"/>
                    <a:pt x="120" y="39"/>
                  </a:cubicBezTo>
                  <a:cubicBezTo>
                    <a:pt x="120" y="17"/>
                    <a:pt x="103" y="0"/>
                    <a:pt x="81" y="0"/>
                  </a:cubicBezTo>
                  <a:cubicBezTo>
                    <a:pt x="67" y="0"/>
                    <a:pt x="55" y="7"/>
                    <a:pt x="48" y="17"/>
                  </a:cubicBezTo>
                  <a:cubicBezTo>
                    <a:pt x="45" y="15"/>
                    <a:pt x="41" y="14"/>
                    <a:pt x="37" y="14"/>
                  </a:cubicBezTo>
                  <a:cubicBezTo>
                    <a:pt x="33" y="14"/>
                    <a:pt x="28" y="16"/>
                    <a:pt x="25" y="18"/>
                  </a:cubicBezTo>
                  <a:cubicBezTo>
                    <a:pt x="19" y="22"/>
                    <a:pt x="15" y="29"/>
                    <a:pt x="15" y="37"/>
                  </a:cubicBezTo>
                  <a:cubicBezTo>
                    <a:pt x="6" y="42"/>
                    <a:pt x="0" y="52"/>
                    <a:pt x="0" y="62"/>
                  </a:cubicBezTo>
                  <a:cubicBezTo>
                    <a:pt x="0" y="78"/>
                    <a:pt x="12" y="92"/>
                    <a:pt x="28" y="93"/>
                  </a:cubicBezTo>
                  <a:cubicBezTo>
                    <a:pt x="29" y="93"/>
                    <a:pt x="30" y="93"/>
                    <a:pt x="31" y="93"/>
                  </a:cubicBezTo>
                  <a:cubicBezTo>
                    <a:pt x="32" y="93"/>
                    <a:pt x="33" y="93"/>
                    <a:pt x="34" y="93"/>
                  </a:cubicBezTo>
                  <a:cubicBezTo>
                    <a:pt x="49" y="93"/>
                    <a:pt x="83" y="93"/>
                    <a:pt x="99" y="93"/>
                  </a:cubicBezTo>
                  <a:cubicBezTo>
                    <a:pt x="99" y="93"/>
                    <a:pt x="100" y="93"/>
                    <a:pt x="100" y="93"/>
                  </a:cubicBezTo>
                  <a:cubicBezTo>
                    <a:pt x="102" y="93"/>
                    <a:pt x="102" y="93"/>
                    <a:pt x="102" y="93"/>
                  </a:cubicBezTo>
                  <a:cubicBezTo>
                    <a:pt x="102" y="93"/>
                    <a:pt x="105" y="93"/>
                    <a:pt x="106" y="93"/>
                  </a:cubicBezTo>
                  <a:cubicBezTo>
                    <a:pt x="117" y="93"/>
                    <a:pt x="117" y="93"/>
                    <a:pt x="117" y="93"/>
                  </a:cubicBezTo>
                  <a:cubicBezTo>
                    <a:pt x="131" y="93"/>
                    <a:pt x="143" y="81"/>
                    <a:pt x="143" y="67"/>
                  </a:cubicBezTo>
                  <a:cubicBezTo>
                    <a:pt x="143" y="54"/>
                    <a:pt x="133" y="43"/>
                    <a:pt x="120" y="41"/>
                  </a:cubicBezTo>
                  <a:close/>
                </a:path>
              </a:pathLst>
            </a:custGeom>
            <a:solidFill>
              <a:srgbClr val="D2D2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64" name="Rectangle 5"/>
            <p:cNvSpPr>
              <a:spLocks noChangeArrowheads="1"/>
            </p:cNvSpPr>
            <p:nvPr userDrawn="1"/>
          </p:nvSpPr>
          <p:spPr bwMode="auto">
            <a:xfrm flipH="1">
              <a:off x="2237431" y="6274306"/>
              <a:ext cx="349531" cy="336985"/>
            </a:xfrm>
            <a:prstGeom prst="rect">
              <a:avLst/>
            </a:prstGeom>
            <a:solidFill>
              <a:srgbClr val="D2D2D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265" name="Rectangle 6"/>
            <p:cNvSpPr>
              <a:spLocks noChangeArrowheads="1"/>
            </p:cNvSpPr>
            <p:nvPr userDrawn="1"/>
          </p:nvSpPr>
          <p:spPr bwMode="auto">
            <a:xfrm flipH="1">
              <a:off x="2293711" y="6171117"/>
              <a:ext cx="151661" cy="383405"/>
            </a:xfrm>
            <a:prstGeom prst="rect">
              <a:avLst/>
            </a:prstGeom>
            <a:solidFill>
              <a:srgbClr val="D2D2D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268" name="Rectangle 9"/>
            <p:cNvSpPr>
              <a:spLocks noChangeArrowheads="1"/>
            </p:cNvSpPr>
            <p:nvPr userDrawn="1"/>
          </p:nvSpPr>
          <p:spPr bwMode="auto">
            <a:xfrm flipH="1">
              <a:off x="1078054" y="6414689"/>
              <a:ext cx="347162" cy="446540"/>
            </a:xfrm>
            <a:prstGeom prst="rect">
              <a:avLst/>
            </a:prstGeom>
            <a:solidFill>
              <a:srgbClr val="D2D2D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269" name="Rectangle 10"/>
            <p:cNvSpPr>
              <a:spLocks noChangeArrowheads="1"/>
            </p:cNvSpPr>
            <p:nvPr userDrawn="1"/>
          </p:nvSpPr>
          <p:spPr bwMode="auto">
            <a:xfrm flipH="1">
              <a:off x="937056" y="6145157"/>
              <a:ext cx="347162" cy="716072"/>
            </a:xfrm>
            <a:prstGeom prst="rect">
              <a:avLst/>
            </a:prstGeom>
            <a:solidFill>
              <a:srgbClr val="D2D2D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271" name="Freeform 18"/>
            <p:cNvSpPr>
              <a:spLocks/>
            </p:cNvSpPr>
            <p:nvPr userDrawn="1"/>
          </p:nvSpPr>
          <p:spPr bwMode="auto">
            <a:xfrm flipH="1">
              <a:off x="0" y="6374847"/>
              <a:ext cx="3868507" cy="617900"/>
            </a:xfrm>
            <a:custGeom>
              <a:avLst/>
              <a:gdLst>
                <a:gd name="T0" fmla="*/ 0 w 1014"/>
                <a:gd name="T1" fmla="*/ 296 h 296"/>
                <a:gd name="T2" fmla="*/ 0 w 1014"/>
                <a:gd name="T3" fmla="*/ 296 h 296"/>
                <a:gd name="T4" fmla="*/ 1014 w 1014"/>
                <a:gd name="T5" fmla="*/ 296 h 296"/>
                <a:gd name="T6" fmla="*/ 1014 w 1014"/>
                <a:gd name="T7" fmla="*/ 238 h 296"/>
                <a:gd name="T8" fmla="*/ 0 w 1014"/>
                <a:gd name="T9" fmla="*/ 296 h 296"/>
              </a:gdLst>
              <a:ahLst/>
              <a:cxnLst>
                <a:cxn ang="0">
                  <a:pos x="T0" y="T1"/>
                </a:cxn>
                <a:cxn ang="0">
                  <a:pos x="T2" y="T3"/>
                </a:cxn>
                <a:cxn ang="0">
                  <a:pos x="T4" y="T5"/>
                </a:cxn>
                <a:cxn ang="0">
                  <a:pos x="T6" y="T7"/>
                </a:cxn>
                <a:cxn ang="0">
                  <a:pos x="T8" y="T9"/>
                </a:cxn>
              </a:cxnLst>
              <a:rect l="0" t="0" r="r" b="b"/>
              <a:pathLst>
                <a:path w="1014" h="296">
                  <a:moveTo>
                    <a:pt x="0" y="296"/>
                  </a:moveTo>
                  <a:cubicBezTo>
                    <a:pt x="0" y="296"/>
                    <a:pt x="0" y="296"/>
                    <a:pt x="0" y="296"/>
                  </a:cubicBezTo>
                  <a:cubicBezTo>
                    <a:pt x="1014" y="296"/>
                    <a:pt x="1014" y="296"/>
                    <a:pt x="1014" y="296"/>
                  </a:cubicBezTo>
                  <a:cubicBezTo>
                    <a:pt x="1014" y="238"/>
                    <a:pt x="1014" y="238"/>
                    <a:pt x="1014" y="238"/>
                  </a:cubicBezTo>
                  <a:cubicBezTo>
                    <a:pt x="714" y="0"/>
                    <a:pt x="277" y="19"/>
                    <a:pt x="0" y="296"/>
                  </a:cubicBezTo>
                  <a:close/>
                </a:path>
              </a:pathLst>
            </a:custGeom>
            <a:solidFill>
              <a:srgbClr val="7FB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272" name="Freeform 29"/>
            <p:cNvSpPr>
              <a:spLocks/>
            </p:cNvSpPr>
            <p:nvPr userDrawn="1"/>
          </p:nvSpPr>
          <p:spPr bwMode="auto">
            <a:xfrm flipH="1">
              <a:off x="341262" y="6720824"/>
              <a:ext cx="2121369" cy="271924"/>
            </a:xfrm>
            <a:custGeom>
              <a:avLst/>
              <a:gdLst>
                <a:gd name="T0" fmla="*/ 344 w 556"/>
                <a:gd name="T1" fmla="*/ 21 h 130"/>
                <a:gd name="T2" fmla="*/ 344 w 556"/>
                <a:gd name="T3" fmla="*/ 21 h 130"/>
                <a:gd name="T4" fmla="*/ 0 w 556"/>
                <a:gd name="T5" fmla="*/ 130 h 130"/>
                <a:gd name="T6" fmla="*/ 197 w 556"/>
                <a:gd name="T7" fmla="*/ 130 h 130"/>
                <a:gd name="T8" fmla="*/ 556 w 556"/>
                <a:gd name="T9" fmla="*/ 130 h 130"/>
                <a:gd name="T10" fmla="*/ 344 w 556"/>
                <a:gd name="T11" fmla="*/ 21 h 130"/>
              </a:gdLst>
              <a:ahLst/>
              <a:cxnLst>
                <a:cxn ang="0">
                  <a:pos x="T0" y="T1"/>
                </a:cxn>
                <a:cxn ang="0">
                  <a:pos x="T2" y="T3"/>
                </a:cxn>
                <a:cxn ang="0">
                  <a:pos x="T4" y="T5"/>
                </a:cxn>
                <a:cxn ang="0">
                  <a:pos x="T6" y="T7"/>
                </a:cxn>
                <a:cxn ang="0">
                  <a:pos x="T8" y="T9"/>
                </a:cxn>
                <a:cxn ang="0">
                  <a:pos x="T10" y="T11"/>
                </a:cxn>
              </a:cxnLst>
              <a:rect l="0" t="0" r="r" b="b"/>
              <a:pathLst>
                <a:path w="556" h="130">
                  <a:moveTo>
                    <a:pt x="344" y="21"/>
                  </a:moveTo>
                  <a:cubicBezTo>
                    <a:pt x="344" y="21"/>
                    <a:pt x="344" y="21"/>
                    <a:pt x="344" y="21"/>
                  </a:cubicBezTo>
                  <a:cubicBezTo>
                    <a:pt x="223" y="0"/>
                    <a:pt x="94" y="37"/>
                    <a:pt x="0" y="130"/>
                  </a:cubicBezTo>
                  <a:cubicBezTo>
                    <a:pt x="197" y="130"/>
                    <a:pt x="197" y="130"/>
                    <a:pt x="197" y="130"/>
                  </a:cubicBezTo>
                  <a:cubicBezTo>
                    <a:pt x="556" y="130"/>
                    <a:pt x="556" y="130"/>
                    <a:pt x="556" y="130"/>
                  </a:cubicBezTo>
                  <a:cubicBezTo>
                    <a:pt x="496" y="70"/>
                    <a:pt x="422" y="34"/>
                    <a:pt x="344" y="21"/>
                  </a:cubicBezTo>
                  <a:close/>
                </a:path>
              </a:pathLst>
            </a:custGeom>
            <a:solidFill>
              <a:srgbClr val="BAD8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273" name="AutoShape 3"/>
            <p:cNvSpPr>
              <a:spLocks noChangeAspect="1" noChangeArrowheads="1" noTextEdit="1"/>
            </p:cNvSpPr>
            <p:nvPr userDrawn="1"/>
          </p:nvSpPr>
          <p:spPr bwMode="auto">
            <a:xfrm flipH="1">
              <a:off x="67117" y="6105293"/>
              <a:ext cx="2729899" cy="8892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276" name="Freeform 55"/>
            <p:cNvSpPr>
              <a:spLocks/>
            </p:cNvSpPr>
            <p:nvPr userDrawn="1"/>
          </p:nvSpPr>
          <p:spPr bwMode="auto">
            <a:xfrm flipH="1">
              <a:off x="2555564" y="6875448"/>
              <a:ext cx="348939" cy="75238"/>
            </a:xfrm>
            <a:custGeom>
              <a:avLst/>
              <a:gdLst>
                <a:gd name="T0" fmla="*/ 186 w 589"/>
                <a:gd name="T1" fmla="*/ 0 h 127"/>
                <a:gd name="T2" fmla="*/ 589 w 589"/>
                <a:gd name="T3" fmla="*/ 0 h 127"/>
                <a:gd name="T4" fmla="*/ 407 w 589"/>
                <a:gd name="T5" fmla="*/ 127 h 127"/>
                <a:gd name="T6" fmla="*/ 0 w 589"/>
                <a:gd name="T7" fmla="*/ 127 h 127"/>
                <a:gd name="T8" fmla="*/ 186 w 589"/>
                <a:gd name="T9" fmla="*/ 0 h 127"/>
              </a:gdLst>
              <a:ahLst/>
              <a:cxnLst>
                <a:cxn ang="0">
                  <a:pos x="T0" y="T1"/>
                </a:cxn>
                <a:cxn ang="0">
                  <a:pos x="T2" y="T3"/>
                </a:cxn>
                <a:cxn ang="0">
                  <a:pos x="T4" y="T5"/>
                </a:cxn>
                <a:cxn ang="0">
                  <a:pos x="T6" y="T7"/>
                </a:cxn>
                <a:cxn ang="0">
                  <a:pos x="T8" y="T9"/>
                </a:cxn>
              </a:cxnLst>
              <a:rect l="0" t="0" r="r" b="b"/>
              <a:pathLst>
                <a:path w="589" h="127">
                  <a:moveTo>
                    <a:pt x="186" y="0"/>
                  </a:moveTo>
                  <a:lnTo>
                    <a:pt x="589" y="0"/>
                  </a:lnTo>
                  <a:lnTo>
                    <a:pt x="407" y="127"/>
                  </a:lnTo>
                  <a:lnTo>
                    <a:pt x="0" y="127"/>
                  </a:lnTo>
                  <a:lnTo>
                    <a:pt x="186" y="0"/>
                  </a:lnTo>
                  <a:close/>
                </a:path>
              </a:pathLst>
            </a:custGeom>
            <a:solidFill>
              <a:srgbClr val="79A5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grpSp>
          <p:nvGrpSpPr>
            <p:cNvPr id="274" name="Group 273"/>
            <p:cNvGrpSpPr/>
            <p:nvPr userDrawn="1"/>
          </p:nvGrpSpPr>
          <p:grpSpPr>
            <a:xfrm flipH="1">
              <a:off x="5318386" y="6633177"/>
              <a:ext cx="168600" cy="326785"/>
              <a:chOff x="6229350" y="5232400"/>
              <a:chExt cx="539750" cy="1046162"/>
            </a:xfrm>
          </p:grpSpPr>
          <p:sp>
            <p:nvSpPr>
              <p:cNvPr id="281" name="Freeform 14"/>
              <p:cNvSpPr>
                <a:spLocks/>
              </p:cNvSpPr>
              <p:nvPr/>
            </p:nvSpPr>
            <p:spPr bwMode="auto">
              <a:xfrm>
                <a:off x="6446838" y="5870575"/>
                <a:ext cx="111125" cy="407987"/>
              </a:xfrm>
              <a:custGeom>
                <a:avLst/>
                <a:gdLst>
                  <a:gd name="T0" fmla="*/ 70 w 70"/>
                  <a:gd name="T1" fmla="*/ 257 h 257"/>
                  <a:gd name="T2" fmla="*/ 70 w 70"/>
                  <a:gd name="T3" fmla="*/ 257 h 257"/>
                  <a:gd name="T4" fmla="*/ 0 w 70"/>
                  <a:gd name="T5" fmla="*/ 257 h 257"/>
                  <a:gd name="T6" fmla="*/ 0 w 70"/>
                  <a:gd name="T7" fmla="*/ 0 h 257"/>
                  <a:gd name="T8" fmla="*/ 70 w 70"/>
                  <a:gd name="T9" fmla="*/ 0 h 257"/>
                  <a:gd name="T10" fmla="*/ 70 w 70"/>
                  <a:gd name="T11" fmla="*/ 257 h 257"/>
                  <a:gd name="T12" fmla="*/ 70 w 70"/>
                  <a:gd name="T13" fmla="*/ 257 h 257"/>
                  <a:gd name="T14" fmla="*/ 70 w 70"/>
                  <a:gd name="T15" fmla="*/ 257 h 25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0" h="257">
                    <a:moveTo>
                      <a:pt x="70" y="257"/>
                    </a:moveTo>
                    <a:lnTo>
                      <a:pt x="70" y="257"/>
                    </a:lnTo>
                    <a:lnTo>
                      <a:pt x="0" y="257"/>
                    </a:lnTo>
                    <a:lnTo>
                      <a:pt x="0" y="0"/>
                    </a:lnTo>
                    <a:lnTo>
                      <a:pt x="70" y="0"/>
                    </a:lnTo>
                    <a:lnTo>
                      <a:pt x="70" y="257"/>
                    </a:lnTo>
                    <a:lnTo>
                      <a:pt x="70" y="257"/>
                    </a:lnTo>
                    <a:lnTo>
                      <a:pt x="70" y="257"/>
                    </a:lnTo>
                    <a:close/>
                  </a:path>
                </a:pathLst>
              </a:custGeom>
              <a:solidFill>
                <a:srgbClr val="9696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282" name="Freeform 15"/>
              <p:cNvSpPr>
                <a:spLocks/>
              </p:cNvSpPr>
              <p:nvPr/>
            </p:nvSpPr>
            <p:spPr bwMode="auto">
              <a:xfrm>
                <a:off x="6229350" y="5511800"/>
                <a:ext cx="539750" cy="542925"/>
              </a:xfrm>
              <a:custGeom>
                <a:avLst/>
                <a:gdLst>
                  <a:gd name="T0" fmla="*/ 97 w 97"/>
                  <a:gd name="T1" fmla="*/ 48 h 97"/>
                  <a:gd name="T2" fmla="*/ 97 w 97"/>
                  <a:gd name="T3" fmla="*/ 48 h 97"/>
                  <a:gd name="T4" fmla="*/ 48 w 97"/>
                  <a:gd name="T5" fmla="*/ 97 h 97"/>
                  <a:gd name="T6" fmla="*/ 0 w 97"/>
                  <a:gd name="T7" fmla="*/ 48 h 97"/>
                  <a:gd name="T8" fmla="*/ 48 w 97"/>
                  <a:gd name="T9" fmla="*/ 0 h 97"/>
                  <a:gd name="T10" fmla="*/ 97 w 97"/>
                  <a:gd name="T11" fmla="*/ 48 h 97"/>
                </a:gdLst>
                <a:ahLst/>
                <a:cxnLst>
                  <a:cxn ang="0">
                    <a:pos x="T0" y="T1"/>
                  </a:cxn>
                  <a:cxn ang="0">
                    <a:pos x="T2" y="T3"/>
                  </a:cxn>
                  <a:cxn ang="0">
                    <a:pos x="T4" y="T5"/>
                  </a:cxn>
                  <a:cxn ang="0">
                    <a:pos x="T6" y="T7"/>
                  </a:cxn>
                  <a:cxn ang="0">
                    <a:pos x="T8" y="T9"/>
                  </a:cxn>
                  <a:cxn ang="0">
                    <a:pos x="T10" y="T11"/>
                  </a:cxn>
                </a:cxnLst>
                <a:rect l="0" t="0" r="r" b="b"/>
                <a:pathLst>
                  <a:path w="97" h="97">
                    <a:moveTo>
                      <a:pt x="97" y="48"/>
                    </a:moveTo>
                    <a:cubicBezTo>
                      <a:pt x="97" y="48"/>
                      <a:pt x="97" y="48"/>
                      <a:pt x="97" y="48"/>
                    </a:cubicBezTo>
                    <a:cubicBezTo>
                      <a:pt x="97" y="75"/>
                      <a:pt x="75" y="97"/>
                      <a:pt x="48" y="97"/>
                    </a:cubicBezTo>
                    <a:cubicBezTo>
                      <a:pt x="22" y="97"/>
                      <a:pt x="0" y="75"/>
                      <a:pt x="0" y="48"/>
                    </a:cubicBezTo>
                    <a:cubicBezTo>
                      <a:pt x="0" y="22"/>
                      <a:pt x="22" y="0"/>
                      <a:pt x="48" y="0"/>
                    </a:cubicBezTo>
                    <a:cubicBezTo>
                      <a:pt x="75" y="0"/>
                      <a:pt x="97" y="22"/>
                      <a:pt x="97" y="48"/>
                    </a:cubicBezTo>
                    <a:close/>
                  </a:path>
                </a:pathLst>
              </a:custGeom>
              <a:solidFill>
                <a:srgbClr val="7FB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283" name="Freeform 16"/>
              <p:cNvSpPr>
                <a:spLocks/>
              </p:cNvSpPr>
              <p:nvPr/>
            </p:nvSpPr>
            <p:spPr bwMode="auto">
              <a:xfrm>
                <a:off x="6300788" y="5232400"/>
                <a:ext cx="395288" cy="396875"/>
              </a:xfrm>
              <a:custGeom>
                <a:avLst/>
                <a:gdLst>
                  <a:gd name="T0" fmla="*/ 71 w 71"/>
                  <a:gd name="T1" fmla="*/ 35 h 71"/>
                  <a:gd name="T2" fmla="*/ 71 w 71"/>
                  <a:gd name="T3" fmla="*/ 35 h 71"/>
                  <a:gd name="T4" fmla="*/ 35 w 71"/>
                  <a:gd name="T5" fmla="*/ 71 h 71"/>
                  <a:gd name="T6" fmla="*/ 0 w 71"/>
                  <a:gd name="T7" fmla="*/ 35 h 71"/>
                  <a:gd name="T8" fmla="*/ 35 w 71"/>
                  <a:gd name="T9" fmla="*/ 0 h 71"/>
                  <a:gd name="T10" fmla="*/ 71 w 71"/>
                  <a:gd name="T11" fmla="*/ 35 h 71"/>
                </a:gdLst>
                <a:ahLst/>
                <a:cxnLst>
                  <a:cxn ang="0">
                    <a:pos x="T0" y="T1"/>
                  </a:cxn>
                  <a:cxn ang="0">
                    <a:pos x="T2" y="T3"/>
                  </a:cxn>
                  <a:cxn ang="0">
                    <a:pos x="T4" y="T5"/>
                  </a:cxn>
                  <a:cxn ang="0">
                    <a:pos x="T6" y="T7"/>
                  </a:cxn>
                  <a:cxn ang="0">
                    <a:pos x="T8" y="T9"/>
                  </a:cxn>
                  <a:cxn ang="0">
                    <a:pos x="T10" y="T11"/>
                  </a:cxn>
                </a:cxnLst>
                <a:rect l="0" t="0" r="r" b="b"/>
                <a:pathLst>
                  <a:path w="71" h="71">
                    <a:moveTo>
                      <a:pt x="71" y="35"/>
                    </a:moveTo>
                    <a:cubicBezTo>
                      <a:pt x="71" y="35"/>
                      <a:pt x="71" y="35"/>
                      <a:pt x="71" y="35"/>
                    </a:cubicBezTo>
                    <a:cubicBezTo>
                      <a:pt x="71" y="55"/>
                      <a:pt x="55" y="71"/>
                      <a:pt x="35" y="71"/>
                    </a:cubicBezTo>
                    <a:cubicBezTo>
                      <a:pt x="16" y="71"/>
                      <a:pt x="0" y="55"/>
                      <a:pt x="0" y="35"/>
                    </a:cubicBezTo>
                    <a:cubicBezTo>
                      <a:pt x="0" y="16"/>
                      <a:pt x="16" y="0"/>
                      <a:pt x="35" y="0"/>
                    </a:cubicBezTo>
                    <a:cubicBezTo>
                      <a:pt x="55" y="0"/>
                      <a:pt x="71" y="16"/>
                      <a:pt x="71" y="35"/>
                    </a:cubicBezTo>
                    <a:close/>
                  </a:path>
                </a:pathLst>
              </a:custGeom>
              <a:solidFill>
                <a:srgbClr val="7FB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grpSp>
        <p:grpSp>
          <p:nvGrpSpPr>
            <p:cNvPr id="277" name="Group 276"/>
            <p:cNvGrpSpPr/>
            <p:nvPr userDrawn="1"/>
          </p:nvGrpSpPr>
          <p:grpSpPr>
            <a:xfrm flipH="1">
              <a:off x="5118010" y="6633177"/>
              <a:ext cx="168600" cy="326785"/>
              <a:chOff x="6229350" y="5232400"/>
              <a:chExt cx="539750" cy="1046162"/>
            </a:xfrm>
          </p:grpSpPr>
          <p:sp>
            <p:nvSpPr>
              <p:cNvPr id="278" name="Freeform 14"/>
              <p:cNvSpPr>
                <a:spLocks/>
              </p:cNvSpPr>
              <p:nvPr/>
            </p:nvSpPr>
            <p:spPr bwMode="auto">
              <a:xfrm>
                <a:off x="6446838" y="5870575"/>
                <a:ext cx="111125" cy="407987"/>
              </a:xfrm>
              <a:custGeom>
                <a:avLst/>
                <a:gdLst>
                  <a:gd name="T0" fmla="*/ 70 w 70"/>
                  <a:gd name="T1" fmla="*/ 257 h 257"/>
                  <a:gd name="T2" fmla="*/ 70 w 70"/>
                  <a:gd name="T3" fmla="*/ 257 h 257"/>
                  <a:gd name="T4" fmla="*/ 0 w 70"/>
                  <a:gd name="T5" fmla="*/ 257 h 257"/>
                  <a:gd name="T6" fmla="*/ 0 w 70"/>
                  <a:gd name="T7" fmla="*/ 0 h 257"/>
                  <a:gd name="T8" fmla="*/ 70 w 70"/>
                  <a:gd name="T9" fmla="*/ 0 h 257"/>
                  <a:gd name="T10" fmla="*/ 70 w 70"/>
                  <a:gd name="T11" fmla="*/ 257 h 257"/>
                  <a:gd name="T12" fmla="*/ 70 w 70"/>
                  <a:gd name="T13" fmla="*/ 257 h 257"/>
                  <a:gd name="T14" fmla="*/ 70 w 70"/>
                  <a:gd name="T15" fmla="*/ 257 h 25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0" h="257">
                    <a:moveTo>
                      <a:pt x="70" y="257"/>
                    </a:moveTo>
                    <a:lnTo>
                      <a:pt x="70" y="257"/>
                    </a:lnTo>
                    <a:lnTo>
                      <a:pt x="0" y="257"/>
                    </a:lnTo>
                    <a:lnTo>
                      <a:pt x="0" y="0"/>
                    </a:lnTo>
                    <a:lnTo>
                      <a:pt x="70" y="0"/>
                    </a:lnTo>
                    <a:lnTo>
                      <a:pt x="70" y="257"/>
                    </a:lnTo>
                    <a:lnTo>
                      <a:pt x="70" y="257"/>
                    </a:lnTo>
                    <a:lnTo>
                      <a:pt x="70" y="257"/>
                    </a:lnTo>
                    <a:close/>
                  </a:path>
                </a:pathLst>
              </a:custGeom>
              <a:solidFill>
                <a:srgbClr val="9696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279" name="Freeform 15"/>
              <p:cNvSpPr>
                <a:spLocks/>
              </p:cNvSpPr>
              <p:nvPr/>
            </p:nvSpPr>
            <p:spPr bwMode="auto">
              <a:xfrm>
                <a:off x="6229350" y="5511800"/>
                <a:ext cx="539750" cy="542925"/>
              </a:xfrm>
              <a:custGeom>
                <a:avLst/>
                <a:gdLst>
                  <a:gd name="T0" fmla="*/ 97 w 97"/>
                  <a:gd name="T1" fmla="*/ 48 h 97"/>
                  <a:gd name="T2" fmla="*/ 97 w 97"/>
                  <a:gd name="T3" fmla="*/ 48 h 97"/>
                  <a:gd name="T4" fmla="*/ 48 w 97"/>
                  <a:gd name="T5" fmla="*/ 97 h 97"/>
                  <a:gd name="T6" fmla="*/ 0 w 97"/>
                  <a:gd name="T7" fmla="*/ 48 h 97"/>
                  <a:gd name="T8" fmla="*/ 48 w 97"/>
                  <a:gd name="T9" fmla="*/ 0 h 97"/>
                  <a:gd name="T10" fmla="*/ 97 w 97"/>
                  <a:gd name="T11" fmla="*/ 48 h 97"/>
                </a:gdLst>
                <a:ahLst/>
                <a:cxnLst>
                  <a:cxn ang="0">
                    <a:pos x="T0" y="T1"/>
                  </a:cxn>
                  <a:cxn ang="0">
                    <a:pos x="T2" y="T3"/>
                  </a:cxn>
                  <a:cxn ang="0">
                    <a:pos x="T4" y="T5"/>
                  </a:cxn>
                  <a:cxn ang="0">
                    <a:pos x="T6" y="T7"/>
                  </a:cxn>
                  <a:cxn ang="0">
                    <a:pos x="T8" y="T9"/>
                  </a:cxn>
                  <a:cxn ang="0">
                    <a:pos x="T10" y="T11"/>
                  </a:cxn>
                </a:cxnLst>
                <a:rect l="0" t="0" r="r" b="b"/>
                <a:pathLst>
                  <a:path w="97" h="97">
                    <a:moveTo>
                      <a:pt x="97" y="48"/>
                    </a:moveTo>
                    <a:cubicBezTo>
                      <a:pt x="97" y="48"/>
                      <a:pt x="97" y="48"/>
                      <a:pt x="97" y="48"/>
                    </a:cubicBezTo>
                    <a:cubicBezTo>
                      <a:pt x="97" y="75"/>
                      <a:pt x="75" y="97"/>
                      <a:pt x="48" y="97"/>
                    </a:cubicBezTo>
                    <a:cubicBezTo>
                      <a:pt x="22" y="97"/>
                      <a:pt x="0" y="75"/>
                      <a:pt x="0" y="48"/>
                    </a:cubicBezTo>
                    <a:cubicBezTo>
                      <a:pt x="0" y="22"/>
                      <a:pt x="22" y="0"/>
                      <a:pt x="48" y="0"/>
                    </a:cubicBezTo>
                    <a:cubicBezTo>
                      <a:pt x="75" y="0"/>
                      <a:pt x="97" y="22"/>
                      <a:pt x="97" y="48"/>
                    </a:cubicBezTo>
                    <a:close/>
                  </a:path>
                </a:pathLst>
              </a:custGeom>
              <a:solidFill>
                <a:srgbClr val="7FB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280" name="Freeform 16"/>
              <p:cNvSpPr>
                <a:spLocks/>
              </p:cNvSpPr>
              <p:nvPr/>
            </p:nvSpPr>
            <p:spPr bwMode="auto">
              <a:xfrm>
                <a:off x="6300788" y="5232400"/>
                <a:ext cx="395288" cy="396875"/>
              </a:xfrm>
              <a:custGeom>
                <a:avLst/>
                <a:gdLst>
                  <a:gd name="T0" fmla="*/ 71 w 71"/>
                  <a:gd name="T1" fmla="*/ 35 h 71"/>
                  <a:gd name="T2" fmla="*/ 71 w 71"/>
                  <a:gd name="T3" fmla="*/ 35 h 71"/>
                  <a:gd name="T4" fmla="*/ 35 w 71"/>
                  <a:gd name="T5" fmla="*/ 71 h 71"/>
                  <a:gd name="T6" fmla="*/ 0 w 71"/>
                  <a:gd name="T7" fmla="*/ 35 h 71"/>
                  <a:gd name="T8" fmla="*/ 35 w 71"/>
                  <a:gd name="T9" fmla="*/ 0 h 71"/>
                  <a:gd name="T10" fmla="*/ 71 w 71"/>
                  <a:gd name="T11" fmla="*/ 35 h 71"/>
                </a:gdLst>
                <a:ahLst/>
                <a:cxnLst>
                  <a:cxn ang="0">
                    <a:pos x="T0" y="T1"/>
                  </a:cxn>
                  <a:cxn ang="0">
                    <a:pos x="T2" y="T3"/>
                  </a:cxn>
                  <a:cxn ang="0">
                    <a:pos x="T4" y="T5"/>
                  </a:cxn>
                  <a:cxn ang="0">
                    <a:pos x="T6" y="T7"/>
                  </a:cxn>
                  <a:cxn ang="0">
                    <a:pos x="T8" y="T9"/>
                  </a:cxn>
                  <a:cxn ang="0">
                    <a:pos x="T10" y="T11"/>
                  </a:cxn>
                </a:cxnLst>
                <a:rect l="0" t="0" r="r" b="b"/>
                <a:pathLst>
                  <a:path w="71" h="71">
                    <a:moveTo>
                      <a:pt x="71" y="35"/>
                    </a:moveTo>
                    <a:cubicBezTo>
                      <a:pt x="71" y="35"/>
                      <a:pt x="71" y="35"/>
                      <a:pt x="71" y="35"/>
                    </a:cubicBezTo>
                    <a:cubicBezTo>
                      <a:pt x="71" y="55"/>
                      <a:pt x="55" y="71"/>
                      <a:pt x="35" y="71"/>
                    </a:cubicBezTo>
                    <a:cubicBezTo>
                      <a:pt x="16" y="71"/>
                      <a:pt x="0" y="55"/>
                      <a:pt x="0" y="35"/>
                    </a:cubicBezTo>
                    <a:cubicBezTo>
                      <a:pt x="0" y="16"/>
                      <a:pt x="16" y="0"/>
                      <a:pt x="35" y="0"/>
                    </a:cubicBezTo>
                    <a:cubicBezTo>
                      <a:pt x="55" y="0"/>
                      <a:pt x="71" y="16"/>
                      <a:pt x="71" y="35"/>
                    </a:cubicBezTo>
                    <a:close/>
                  </a:path>
                </a:pathLst>
              </a:custGeom>
              <a:solidFill>
                <a:srgbClr val="7FB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grpSp>
        <p:grpSp>
          <p:nvGrpSpPr>
            <p:cNvPr id="103" name="Group 102"/>
            <p:cNvGrpSpPr/>
            <p:nvPr userDrawn="1"/>
          </p:nvGrpSpPr>
          <p:grpSpPr>
            <a:xfrm>
              <a:off x="5464018" y="5906660"/>
              <a:ext cx="1197530" cy="618591"/>
              <a:chOff x="5464016" y="5710906"/>
              <a:chExt cx="1197530" cy="618591"/>
            </a:xfrm>
          </p:grpSpPr>
          <p:sp>
            <p:nvSpPr>
              <p:cNvPr id="257" name="Freeform 12"/>
              <p:cNvSpPr>
                <a:spLocks/>
              </p:cNvSpPr>
              <p:nvPr/>
            </p:nvSpPr>
            <p:spPr bwMode="auto">
              <a:xfrm>
                <a:off x="6020748" y="5991651"/>
                <a:ext cx="137994" cy="131650"/>
              </a:xfrm>
              <a:custGeom>
                <a:avLst/>
                <a:gdLst>
                  <a:gd name="T0" fmla="*/ 23 w 87"/>
                  <a:gd name="T1" fmla="*/ 83 h 83"/>
                  <a:gd name="T2" fmla="*/ 87 w 87"/>
                  <a:gd name="T3" fmla="*/ 25 h 83"/>
                  <a:gd name="T4" fmla="*/ 64 w 87"/>
                  <a:gd name="T5" fmla="*/ 0 h 83"/>
                  <a:gd name="T6" fmla="*/ 0 w 87"/>
                  <a:gd name="T7" fmla="*/ 58 h 83"/>
                  <a:gd name="T8" fmla="*/ 23 w 87"/>
                  <a:gd name="T9" fmla="*/ 83 h 83"/>
                </a:gdLst>
                <a:ahLst/>
                <a:cxnLst>
                  <a:cxn ang="0">
                    <a:pos x="T0" y="T1"/>
                  </a:cxn>
                  <a:cxn ang="0">
                    <a:pos x="T2" y="T3"/>
                  </a:cxn>
                  <a:cxn ang="0">
                    <a:pos x="T4" y="T5"/>
                  </a:cxn>
                  <a:cxn ang="0">
                    <a:pos x="T6" y="T7"/>
                  </a:cxn>
                  <a:cxn ang="0">
                    <a:pos x="T8" y="T9"/>
                  </a:cxn>
                </a:cxnLst>
                <a:rect l="0" t="0" r="r" b="b"/>
                <a:pathLst>
                  <a:path w="87" h="83">
                    <a:moveTo>
                      <a:pt x="23" y="83"/>
                    </a:moveTo>
                    <a:lnTo>
                      <a:pt x="87" y="25"/>
                    </a:lnTo>
                    <a:lnTo>
                      <a:pt x="64" y="0"/>
                    </a:lnTo>
                    <a:lnTo>
                      <a:pt x="0" y="58"/>
                    </a:lnTo>
                    <a:lnTo>
                      <a:pt x="23" y="8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258" name="Rectangle 16"/>
              <p:cNvSpPr>
                <a:spLocks noChangeArrowheads="1"/>
              </p:cNvSpPr>
              <p:nvPr/>
            </p:nvSpPr>
            <p:spPr bwMode="auto">
              <a:xfrm>
                <a:off x="5597251" y="5925033"/>
                <a:ext cx="61860" cy="4044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259" name="Rectangle 18"/>
              <p:cNvSpPr>
                <a:spLocks noChangeArrowheads="1"/>
              </p:cNvSpPr>
              <p:nvPr/>
            </p:nvSpPr>
            <p:spPr bwMode="auto">
              <a:xfrm>
                <a:off x="5464016" y="5925033"/>
                <a:ext cx="61860" cy="4044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260" name="Rectangle 24"/>
              <p:cNvSpPr>
                <a:spLocks noChangeArrowheads="1"/>
              </p:cNvSpPr>
              <p:nvPr/>
            </p:nvSpPr>
            <p:spPr bwMode="auto">
              <a:xfrm>
                <a:off x="6434729" y="5925033"/>
                <a:ext cx="61860" cy="4044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261" name="Rectangle 32"/>
              <p:cNvSpPr>
                <a:spLocks noChangeArrowheads="1"/>
              </p:cNvSpPr>
              <p:nvPr/>
            </p:nvSpPr>
            <p:spPr bwMode="auto">
              <a:xfrm>
                <a:off x="6150811" y="5710906"/>
                <a:ext cx="483771" cy="3235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262" name="Freeform 34"/>
              <p:cNvSpPr>
                <a:spLocks/>
              </p:cNvSpPr>
              <p:nvPr/>
            </p:nvSpPr>
            <p:spPr bwMode="auto">
              <a:xfrm>
                <a:off x="6634581" y="6061441"/>
                <a:ext cx="26965" cy="53929"/>
              </a:xfrm>
              <a:custGeom>
                <a:avLst/>
                <a:gdLst>
                  <a:gd name="T0" fmla="*/ 36 w 36"/>
                  <a:gd name="T1" fmla="*/ 0 h 72"/>
                  <a:gd name="T2" fmla="*/ 36 w 36"/>
                  <a:gd name="T3" fmla="*/ 36 h 72"/>
                  <a:gd name="T4" fmla="*/ 0 w 36"/>
                  <a:gd name="T5" fmla="*/ 72 h 72"/>
                  <a:gd name="T6" fmla="*/ 0 w 36"/>
                  <a:gd name="T7" fmla="*/ 72 h 72"/>
                  <a:gd name="T8" fmla="*/ 36 w 36"/>
                  <a:gd name="T9" fmla="*/ 36 h 72"/>
                  <a:gd name="T10" fmla="*/ 36 w 36"/>
                  <a:gd name="T11" fmla="*/ 0 h 72"/>
                  <a:gd name="T12" fmla="*/ 36 w 36"/>
                  <a:gd name="T13" fmla="*/ 0 h 72"/>
                </a:gdLst>
                <a:ahLst/>
                <a:cxnLst>
                  <a:cxn ang="0">
                    <a:pos x="T0" y="T1"/>
                  </a:cxn>
                  <a:cxn ang="0">
                    <a:pos x="T2" y="T3"/>
                  </a:cxn>
                  <a:cxn ang="0">
                    <a:pos x="T4" y="T5"/>
                  </a:cxn>
                  <a:cxn ang="0">
                    <a:pos x="T6" y="T7"/>
                  </a:cxn>
                  <a:cxn ang="0">
                    <a:pos x="T8" y="T9"/>
                  </a:cxn>
                  <a:cxn ang="0">
                    <a:pos x="T10" y="T11"/>
                  </a:cxn>
                  <a:cxn ang="0">
                    <a:pos x="T12" y="T13"/>
                  </a:cxn>
                </a:cxnLst>
                <a:rect l="0" t="0" r="r" b="b"/>
                <a:pathLst>
                  <a:path w="36" h="72">
                    <a:moveTo>
                      <a:pt x="36" y="0"/>
                    </a:moveTo>
                    <a:cubicBezTo>
                      <a:pt x="36" y="36"/>
                      <a:pt x="36" y="36"/>
                      <a:pt x="36" y="36"/>
                    </a:cubicBezTo>
                    <a:cubicBezTo>
                      <a:pt x="36" y="72"/>
                      <a:pt x="0" y="72"/>
                      <a:pt x="0" y="72"/>
                    </a:cubicBezTo>
                    <a:cubicBezTo>
                      <a:pt x="0" y="72"/>
                      <a:pt x="0" y="72"/>
                      <a:pt x="0" y="72"/>
                    </a:cubicBezTo>
                    <a:cubicBezTo>
                      <a:pt x="0" y="72"/>
                      <a:pt x="36" y="72"/>
                      <a:pt x="36" y="36"/>
                    </a:cubicBezTo>
                    <a:cubicBezTo>
                      <a:pt x="36" y="0"/>
                      <a:pt x="36" y="0"/>
                      <a:pt x="36" y="0"/>
                    </a:cubicBezTo>
                    <a:cubicBezTo>
                      <a:pt x="36" y="0"/>
                      <a:pt x="36" y="0"/>
                      <a:pt x="36" y="0"/>
                    </a:cubicBezTo>
                  </a:path>
                </a:pathLst>
              </a:custGeom>
              <a:solidFill>
                <a:srgbClr val="0061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263" name="Freeform 37"/>
              <p:cNvSpPr>
                <a:spLocks/>
              </p:cNvSpPr>
              <p:nvPr/>
            </p:nvSpPr>
            <p:spPr bwMode="auto">
              <a:xfrm>
                <a:off x="6150811" y="5753731"/>
                <a:ext cx="466323" cy="280746"/>
              </a:xfrm>
              <a:custGeom>
                <a:avLst/>
                <a:gdLst>
                  <a:gd name="T0" fmla="*/ 0 w 294"/>
                  <a:gd name="T1" fmla="*/ 0 h 177"/>
                  <a:gd name="T2" fmla="*/ 0 w 294"/>
                  <a:gd name="T3" fmla="*/ 177 h 177"/>
                  <a:gd name="T4" fmla="*/ 294 w 294"/>
                  <a:gd name="T5" fmla="*/ 177 h 177"/>
                  <a:gd name="T6" fmla="*/ 0 w 294"/>
                  <a:gd name="T7" fmla="*/ 0 h 177"/>
                </a:gdLst>
                <a:ahLst/>
                <a:cxnLst>
                  <a:cxn ang="0">
                    <a:pos x="T0" y="T1"/>
                  </a:cxn>
                  <a:cxn ang="0">
                    <a:pos x="T2" y="T3"/>
                  </a:cxn>
                  <a:cxn ang="0">
                    <a:pos x="T4" y="T5"/>
                  </a:cxn>
                  <a:cxn ang="0">
                    <a:pos x="T6" y="T7"/>
                  </a:cxn>
                </a:cxnLst>
                <a:rect l="0" t="0" r="r" b="b"/>
                <a:pathLst>
                  <a:path w="294" h="177">
                    <a:moveTo>
                      <a:pt x="0" y="0"/>
                    </a:moveTo>
                    <a:lnTo>
                      <a:pt x="0" y="177"/>
                    </a:lnTo>
                    <a:lnTo>
                      <a:pt x="294" y="177"/>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grpSp>
        <p:sp>
          <p:nvSpPr>
            <p:cNvPr id="284" name="Rectangle 33"/>
            <p:cNvSpPr>
              <a:spLocks noChangeArrowheads="1"/>
            </p:cNvSpPr>
            <p:nvPr userDrawn="1"/>
          </p:nvSpPr>
          <p:spPr bwMode="auto">
            <a:xfrm>
              <a:off x="2456203" y="6953107"/>
              <a:ext cx="9980272" cy="52491"/>
            </a:xfrm>
            <a:prstGeom prst="rect">
              <a:avLst/>
            </a:prstGeom>
            <a:solidFill>
              <a:srgbClr val="7FBA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grpSp>
      <p:graphicFrame>
        <p:nvGraphicFramePr>
          <p:cNvPr id="5" name="Object 4" hidden="1"/>
          <p:cNvGraphicFramePr>
            <a:graphicFrameLocks noChangeAspect="1"/>
          </p:cNvGraphicFramePr>
          <p:nvPr userDrawn="1">
            <p:custDataLst>
              <p:tags r:id="rId2"/>
            </p:custDataLst>
            <p:extLst/>
          </p:nvPr>
        </p:nvGraphicFramePr>
        <p:xfrm>
          <a:off x="1191" y="1589"/>
          <a:ext cx="1190" cy="1587"/>
        </p:xfrm>
        <a:graphic>
          <a:graphicData uri="http://schemas.openxmlformats.org/presentationml/2006/ole">
            <mc:AlternateContent xmlns:mc="http://schemas.openxmlformats.org/markup-compatibility/2006">
              <mc:Choice xmlns:v="urn:schemas-microsoft-com:vml" Requires="v">
                <p:oleObj spid="_x0000_s12293" name="think-cell Slide" r:id="rId4" imgW="270" imgH="270" progId="TCLayout.ActiveDocument.1">
                  <p:embed/>
                </p:oleObj>
              </mc:Choice>
              <mc:Fallback>
                <p:oleObj name="think-cell Slide" r:id="rId4" imgW="270" imgH="270" progId="TCLayout.ActiveDocument.1">
                  <p:embed/>
                  <p:pic>
                    <p:nvPicPr>
                      <p:cNvPr id="5" name="Object 4" hidden="1"/>
                      <p:cNvPicPr/>
                      <p:nvPr/>
                    </p:nvPicPr>
                    <p:blipFill>
                      <a:blip r:embed="rId5"/>
                      <a:stretch>
                        <a:fillRect/>
                      </a:stretch>
                    </p:blipFill>
                    <p:spPr>
                      <a:xfrm>
                        <a:off x="1191" y="1589"/>
                        <a:ext cx="1190" cy="1587"/>
                      </a:xfrm>
                      <a:prstGeom prst="rect">
                        <a:avLst/>
                      </a:prstGeom>
                    </p:spPr>
                  </p:pic>
                </p:oleObj>
              </mc:Fallback>
            </mc:AlternateContent>
          </a:graphicData>
        </a:graphic>
      </p:graphicFrame>
      <p:sp>
        <p:nvSpPr>
          <p:cNvPr id="2" name="Title 1"/>
          <p:cNvSpPr>
            <a:spLocks noGrp="1"/>
          </p:cNvSpPr>
          <p:nvPr userDrawn="1">
            <p:ph type="title" hasCustomPrompt="1"/>
          </p:nvPr>
        </p:nvSpPr>
        <p:spPr>
          <a:xfrm>
            <a:off x="438875" y="264964"/>
            <a:ext cx="8418931" cy="1097302"/>
          </a:xfrm>
        </p:spPr>
        <p:txBody>
          <a:bodyPr lIns="0" tIns="91440" rIns="146304" bIns="91440"/>
          <a:lstStyle>
            <a:lvl1pPr>
              <a:lnSpc>
                <a:spcPts val="3674"/>
              </a:lnSpc>
              <a:defRPr sz="2700" baseline="0">
                <a:solidFill>
                  <a:schemeClr val="accent1"/>
                </a:solidFill>
              </a:defRPr>
            </a:lvl1pPr>
          </a:lstStyle>
          <a:p>
            <a:r>
              <a:rPr lang="en-US" dirty="0" err="1"/>
              <a:t>Lorem</a:t>
            </a:r>
            <a:r>
              <a:rPr lang="en-US" dirty="0"/>
              <a:t> </a:t>
            </a:r>
            <a:r>
              <a:rPr lang="en-US" dirty="0" err="1"/>
              <a:t>ipsum</a:t>
            </a:r>
            <a:r>
              <a:rPr lang="en-US" dirty="0"/>
              <a:t> dolor sit.</a:t>
            </a:r>
          </a:p>
        </p:txBody>
      </p:sp>
      <p:sp>
        <p:nvSpPr>
          <p:cNvPr id="3" name="Footer Placeholder 2"/>
          <p:cNvSpPr>
            <a:spLocks noGrp="1"/>
          </p:cNvSpPr>
          <p:nvPr userDrawn="1">
            <p:ph type="ftr" sz="quarter" idx="10"/>
          </p:nvPr>
        </p:nvSpPr>
        <p:spPr/>
        <p:txBody>
          <a:bodyPr/>
          <a:lstStyle/>
          <a:p>
            <a:r>
              <a:rPr>
                <a:solidFill>
                  <a:srgbClr val="505050"/>
                </a:solidFill>
              </a:rPr>
              <a:t>Microsoft Confidential</a:t>
            </a:r>
          </a:p>
        </p:txBody>
      </p:sp>
      <p:sp>
        <p:nvSpPr>
          <p:cNvPr id="4" name="Slide Number Placeholder 3"/>
          <p:cNvSpPr>
            <a:spLocks noGrp="1"/>
          </p:cNvSpPr>
          <p:nvPr userDrawn="1">
            <p:ph type="sldNum" sz="quarter" idx="11"/>
          </p:nvPr>
        </p:nvSpPr>
        <p:spPr/>
        <p:txBody>
          <a:bodyPr/>
          <a:lstStyle>
            <a:lvl1pPr>
              <a:defRPr>
                <a:solidFill>
                  <a:schemeClr val="bg1"/>
                </a:solidFill>
              </a:defRPr>
            </a:lvl1pPr>
          </a:lstStyle>
          <a:p>
            <a:fld id="{27258FFF-F925-446B-8502-81C933981705}" type="slidenum">
              <a:rPr smtClean="0">
                <a:solidFill>
                  <a:srgbClr val="FFFFFF"/>
                </a:solidFill>
              </a:rPr>
              <a:pPr/>
              <a:t>‹#›</a:t>
            </a:fld>
            <a:endParaRPr>
              <a:solidFill>
                <a:srgbClr val="FFFFFF"/>
              </a:solidFill>
            </a:endParaRPr>
          </a:p>
        </p:txBody>
      </p:sp>
      <p:sp>
        <p:nvSpPr>
          <p:cNvPr id="8" name="Text Placeholder 7"/>
          <p:cNvSpPr>
            <a:spLocks noGrp="1"/>
          </p:cNvSpPr>
          <p:nvPr userDrawn="1">
            <p:ph type="body" sz="quarter" idx="13" hasCustomPrompt="1"/>
          </p:nvPr>
        </p:nvSpPr>
        <p:spPr>
          <a:xfrm>
            <a:off x="452590" y="1545465"/>
            <a:ext cx="8418931" cy="4663068"/>
          </a:xfrm>
        </p:spPr>
        <p:txBody>
          <a:bodyPr lIns="0" tIns="0"/>
          <a:lstStyle>
            <a:lvl1pPr marL="175006" indent="-175006">
              <a:spcBef>
                <a:spcPts val="900"/>
              </a:spcBef>
              <a:defRPr sz="1950">
                <a:latin typeface="+mn-lt"/>
              </a:defRPr>
            </a:lvl1pPr>
            <a:lvl2pPr marL="517874" indent="-175006">
              <a:spcBef>
                <a:spcPts val="900"/>
              </a:spcBef>
              <a:buSzPct val="100000"/>
              <a:buFont typeface="Segoe UI" pitchFamily="34" charset="0"/>
              <a:buChar char="‐"/>
              <a:defRPr/>
            </a:lvl2pPr>
            <a:lvl3pPr marL="860741" indent="-175006">
              <a:spcBef>
                <a:spcPts val="900"/>
              </a:spcBef>
              <a:buFont typeface="Wingdings" pitchFamily="2" charset="2"/>
              <a:buChar char="§"/>
              <a:defRPr/>
            </a:lvl3pPr>
            <a:lvl4pPr marL="1200037" indent="-257151">
              <a:spcBef>
                <a:spcPts val="900"/>
              </a:spcBef>
              <a:buFont typeface="+mj-lt"/>
              <a:buAutoNum type="arabicPeriod"/>
              <a:defRPr/>
            </a:lvl4pPr>
            <a:lvl5pPr marL="1459569" indent="-257151">
              <a:spcBef>
                <a:spcPts val="900"/>
              </a:spcBef>
              <a:buFont typeface="+mj-lt"/>
              <a:buAutoNum type="alphaLcParenR"/>
              <a:defRPr/>
            </a:lvl5pPr>
          </a:lstStyle>
          <a:p>
            <a:pPr lvl="0"/>
            <a:r>
              <a:rPr lang="en-US" dirty="0" err="1"/>
              <a:t>Lorem</a:t>
            </a:r>
            <a:r>
              <a:rPr lang="en-US" dirty="0"/>
              <a:t> </a:t>
            </a:r>
            <a:r>
              <a:rPr lang="en-US" dirty="0" err="1"/>
              <a:t>ipsum</a:t>
            </a:r>
            <a:r>
              <a:rPr lang="en-US" dirty="0"/>
              <a:t> dolor sit </a:t>
            </a:r>
            <a:r>
              <a:rPr lang="en-US" dirty="0" err="1"/>
              <a:t>amet</a:t>
            </a:r>
            <a:r>
              <a:rPr lang="en-US" dirty="0"/>
              <a:t>, </a:t>
            </a:r>
            <a:r>
              <a:rPr lang="en-US" dirty="0" err="1"/>
              <a:t>consectetur</a:t>
            </a:r>
            <a:r>
              <a:rPr lang="en-US" dirty="0"/>
              <a:t> </a:t>
            </a:r>
            <a:r>
              <a:rPr lang="en-US" dirty="0" err="1"/>
              <a:t>adipiscing</a:t>
            </a:r>
            <a:r>
              <a:rPr lang="en-US" dirty="0"/>
              <a:t> </a:t>
            </a:r>
            <a:br>
              <a:rPr lang="en-US" dirty="0"/>
            </a:br>
            <a:r>
              <a:rPr lang="en-US" dirty="0" err="1"/>
              <a:t>elit</a:t>
            </a:r>
            <a:r>
              <a:rPr lang="en-US" dirty="0"/>
              <a:t>. </a:t>
            </a:r>
            <a:r>
              <a:rPr lang="en-US" dirty="0" err="1"/>
              <a:t>Nunc</a:t>
            </a:r>
            <a:r>
              <a:rPr lang="en-US" dirty="0"/>
              <a:t> et </a:t>
            </a:r>
            <a:r>
              <a:rPr lang="en-US" dirty="0" err="1"/>
              <a:t>sagittis</a:t>
            </a:r>
            <a:r>
              <a:rPr lang="en-US" dirty="0"/>
              <a:t> ligula</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1641567984"/>
      </p:ext>
    </p:extLst>
  </p:cSld>
  <p:clrMapOvr>
    <a:masterClrMapping/>
  </p:clrMapOvr>
  <mc:AlternateContent xmlns:mc="http://schemas.openxmlformats.org/markup-compatibility/2006" xmlns:p14="http://schemas.microsoft.com/office/powerpoint/2010/main">
    <mc:Choice Requires="p14">
      <p:transition spd="slow" p14:dur="1250">
        <p:fade/>
      </p:transition>
    </mc:Choice>
    <mc:Fallback xmlns="">
      <p:transition spd="slow">
        <p:fade/>
      </p:transition>
    </mc:Fallback>
  </mc:AlternateContent>
</p:sldLayout>
</file>

<file path=ppt/slideLayouts/slideLayout75.xml><?xml version="1.0" encoding="utf-8"?>
<p:sldLayout xmlns:a="http://schemas.openxmlformats.org/drawingml/2006/main" xmlns:r="http://schemas.openxmlformats.org/officeDocument/2006/relationships" xmlns:p="http://schemas.openxmlformats.org/presentationml/2006/main" preserve="1" userDrawn="1">
  <p:cSld name="02_Illustrated Footert">
    <p:spTree>
      <p:nvGrpSpPr>
        <p:cNvPr id="1" name=""/>
        <p:cNvGrpSpPr/>
        <p:nvPr/>
      </p:nvGrpSpPr>
      <p:grpSpPr>
        <a:xfrm>
          <a:off x="0" y="0"/>
          <a:ext cx="0" cy="0"/>
          <a:chOff x="0" y="0"/>
          <a:chExt cx="0" cy="0"/>
        </a:xfrm>
      </p:grpSpPr>
      <p:grpSp>
        <p:nvGrpSpPr>
          <p:cNvPr id="11" name="Group 10"/>
          <p:cNvGrpSpPr/>
          <p:nvPr userDrawn="1"/>
        </p:nvGrpSpPr>
        <p:grpSpPr>
          <a:xfrm>
            <a:off x="0" y="5492815"/>
            <a:ext cx="9326564" cy="1501711"/>
            <a:chOff x="0" y="5492814"/>
            <a:chExt cx="12436476" cy="1501711"/>
          </a:xfrm>
        </p:grpSpPr>
        <p:sp>
          <p:nvSpPr>
            <p:cNvPr id="9" name="Rectangle 33"/>
            <p:cNvSpPr>
              <a:spLocks noChangeArrowheads="1"/>
            </p:cNvSpPr>
            <p:nvPr userDrawn="1"/>
          </p:nvSpPr>
          <p:spPr bwMode="auto">
            <a:xfrm>
              <a:off x="0" y="6942034"/>
              <a:ext cx="12435840" cy="52491"/>
            </a:xfrm>
            <a:prstGeom prst="rect">
              <a:avLst/>
            </a:prstGeom>
            <a:solidFill>
              <a:srgbClr val="7FBA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grpSp>
          <p:nvGrpSpPr>
            <p:cNvPr id="7" name="Group 6"/>
            <p:cNvGrpSpPr/>
            <p:nvPr userDrawn="1"/>
          </p:nvGrpSpPr>
          <p:grpSpPr>
            <a:xfrm>
              <a:off x="10098094" y="5492814"/>
              <a:ext cx="2338382" cy="1501711"/>
              <a:chOff x="10098094" y="5492814"/>
              <a:chExt cx="2338382" cy="1501711"/>
            </a:xfrm>
          </p:grpSpPr>
          <p:sp>
            <p:nvSpPr>
              <p:cNvPr id="226" name="Freeform 25"/>
              <p:cNvSpPr>
                <a:spLocks/>
              </p:cNvSpPr>
              <p:nvPr userDrawn="1"/>
            </p:nvSpPr>
            <p:spPr bwMode="auto">
              <a:xfrm flipH="1">
                <a:off x="10194999" y="6492588"/>
                <a:ext cx="160395" cy="477736"/>
              </a:xfrm>
              <a:custGeom>
                <a:avLst/>
                <a:gdLst>
                  <a:gd name="T0" fmla="*/ 107 w 192"/>
                  <a:gd name="T1" fmla="*/ 0 h 570"/>
                  <a:gd name="T2" fmla="*/ 0 w 192"/>
                  <a:gd name="T3" fmla="*/ 570 h 570"/>
                  <a:gd name="T4" fmla="*/ 192 w 192"/>
                  <a:gd name="T5" fmla="*/ 570 h 570"/>
                  <a:gd name="T6" fmla="*/ 107 w 192"/>
                  <a:gd name="T7" fmla="*/ 0 h 570"/>
                </a:gdLst>
                <a:ahLst/>
                <a:cxnLst>
                  <a:cxn ang="0">
                    <a:pos x="T0" y="T1"/>
                  </a:cxn>
                  <a:cxn ang="0">
                    <a:pos x="T2" y="T3"/>
                  </a:cxn>
                  <a:cxn ang="0">
                    <a:pos x="T4" y="T5"/>
                  </a:cxn>
                  <a:cxn ang="0">
                    <a:pos x="T6" y="T7"/>
                  </a:cxn>
                </a:cxnLst>
                <a:rect l="0" t="0" r="r" b="b"/>
                <a:pathLst>
                  <a:path w="192" h="570">
                    <a:moveTo>
                      <a:pt x="107" y="0"/>
                    </a:moveTo>
                    <a:lnTo>
                      <a:pt x="0" y="570"/>
                    </a:lnTo>
                    <a:lnTo>
                      <a:pt x="192" y="570"/>
                    </a:lnTo>
                    <a:lnTo>
                      <a:pt x="107" y="0"/>
                    </a:lnTo>
                    <a:close/>
                  </a:path>
                </a:pathLst>
              </a:custGeom>
              <a:solidFill>
                <a:srgbClr val="79A6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227" name="Freeform 26"/>
              <p:cNvSpPr>
                <a:spLocks/>
              </p:cNvSpPr>
              <p:nvPr userDrawn="1"/>
            </p:nvSpPr>
            <p:spPr bwMode="auto">
              <a:xfrm flipH="1">
                <a:off x="10098094" y="6603222"/>
                <a:ext cx="124473" cy="367102"/>
              </a:xfrm>
              <a:custGeom>
                <a:avLst/>
                <a:gdLst>
                  <a:gd name="T0" fmla="*/ 83 w 149"/>
                  <a:gd name="T1" fmla="*/ 0 h 438"/>
                  <a:gd name="T2" fmla="*/ 0 w 149"/>
                  <a:gd name="T3" fmla="*/ 438 h 438"/>
                  <a:gd name="T4" fmla="*/ 149 w 149"/>
                  <a:gd name="T5" fmla="*/ 438 h 438"/>
                  <a:gd name="T6" fmla="*/ 83 w 149"/>
                  <a:gd name="T7" fmla="*/ 0 h 438"/>
                </a:gdLst>
                <a:ahLst/>
                <a:cxnLst>
                  <a:cxn ang="0">
                    <a:pos x="T0" y="T1"/>
                  </a:cxn>
                  <a:cxn ang="0">
                    <a:pos x="T2" y="T3"/>
                  </a:cxn>
                  <a:cxn ang="0">
                    <a:pos x="T4" y="T5"/>
                  </a:cxn>
                  <a:cxn ang="0">
                    <a:pos x="T6" y="T7"/>
                  </a:cxn>
                </a:cxnLst>
                <a:rect l="0" t="0" r="r" b="b"/>
                <a:pathLst>
                  <a:path w="149" h="438">
                    <a:moveTo>
                      <a:pt x="83" y="0"/>
                    </a:moveTo>
                    <a:lnTo>
                      <a:pt x="0" y="438"/>
                    </a:lnTo>
                    <a:lnTo>
                      <a:pt x="149" y="438"/>
                    </a:lnTo>
                    <a:lnTo>
                      <a:pt x="83" y="0"/>
                    </a:lnTo>
                    <a:close/>
                  </a:path>
                </a:pathLst>
              </a:custGeom>
              <a:solidFill>
                <a:srgbClr val="7FBB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grpSp>
            <p:nvGrpSpPr>
              <p:cNvPr id="139" name="Group 138"/>
              <p:cNvGrpSpPr/>
              <p:nvPr/>
            </p:nvGrpSpPr>
            <p:grpSpPr>
              <a:xfrm flipH="1">
                <a:off x="11566487" y="6847036"/>
                <a:ext cx="39908" cy="107361"/>
                <a:chOff x="8512196" y="6496912"/>
                <a:chExt cx="112332" cy="301206"/>
              </a:xfrm>
            </p:grpSpPr>
            <p:sp>
              <p:nvSpPr>
                <p:cNvPr id="223" name="Freeform 30"/>
                <p:cNvSpPr>
                  <a:spLocks/>
                </p:cNvSpPr>
                <p:nvPr/>
              </p:nvSpPr>
              <p:spPr bwMode="auto">
                <a:xfrm>
                  <a:off x="8512196" y="6694733"/>
                  <a:ext cx="65610" cy="103385"/>
                </a:xfrm>
                <a:custGeom>
                  <a:avLst/>
                  <a:gdLst>
                    <a:gd name="T0" fmla="*/ 26 w 28"/>
                    <a:gd name="T1" fmla="*/ 26 h 44"/>
                    <a:gd name="T2" fmla="*/ 10 w 28"/>
                    <a:gd name="T3" fmla="*/ 0 h 44"/>
                    <a:gd name="T4" fmla="*/ 0 w 28"/>
                    <a:gd name="T5" fmla="*/ 42 h 44"/>
                    <a:gd name="T6" fmla="*/ 26 w 28"/>
                    <a:gd name="T7" fmla="*/ 26 h 44"/>
                  </a:gdLst>
                  <a:ahLst/>
                  <a:cxnLst>
                    <a:cxn ang="0">
                      <a:pos x="T0" y="T1"/>
                    </a:cxn>
                    <a:cxn ang="0">
                      <a:pos x="T2" y="T3"/>
                    </a:cxn>
                    <a:cxn ang="0">
                      <a:pos x="T4" y="T5"/>
                    </a:cxn>
                    <a:cxn ang="0">
                      <a:pos x="T6" y="T7"/>
                    </a:cxn>
                  </a:cxnLst>
                  <a:rect l="0" t="0" r="r" b="b"/>
                  <a:pathLst>
                    <a:path w="28" h="44">
                      <a:moveTo>
                        <a:pt x="26" y="26"/>
                      </a:moveTo>
                      <a:cubicBezTo>
                        <a:pt x="28" y="14"/>
                        <a:pt x="21" y="3"/>
                        <a:pt x="10" y="0"/>
                      </a:cubicBezTo>
                      <a:cubicBezTo>
                        <a:pt x="0" y="42"/>
                        <a:pt x="0" y="42"/>
                        <a:pt x="0" y="42"/>
                      </a:cubicBezTo>
                      <a:cubicBezTo>
                        <a:pt x="12" y="44"/>
                        <a:pt x="23" y="37"/>
                        <a:pt x="26" y="26"/>
                      </a:cubicBezTo>
                      <a:close/>
                    </a:path>
                  </a:pathLst>
                </a:custGeom>
                <a:solidFill>
                  <a:srgbClr val="D2D2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224" name="Freeform 31"/>
                <p:cNvSpPr>
                  <a:spLocks/>
                </p:cNvSpPr>
                <p:nvPr/>
              </p:nvSpPr>
              <p:spPr bwMode="auto">
                <a:xfrm>
                  <a:off x="8535061" y="6595325"/>
                  <a:ext cx="65610" cy="106366"/>
                </a:xfrm>
                <a:custGeom>
                  <a:avLst/>
                  <a:gdLst>
                    <a:gd name="T0" fmla="*/ 26 w 28"/>
                    <a:gd name="T1" fmla="*/ 26 h 45"/>
                    <a:gd name="T2" fmla="*/ 10 w 28"/>
                    <a:gd name="T3" fmla="*/ 0 h 45"/>
                    <a:gd name="T4" fmla="*/ 0 w 28"/>
                    <a:gd name="T5" fmla="*/ 42 h 45"/>
                    <a:gd name="T6" fmla="*/ 26 w 28"/>
                    <a:gd name="T7" fmla="*/ 26 h 45"/>
                  </a:gdLst>
                  <a:ahLst/>
                  <a:cxnLst>
                    <a:cxn ang="0">
                      <a:pos x="T0" y="T1"/>
                    </a:cxn>
                    <a:cxn ang="0">
                      <a:pos x="T2" y="T3"/>
                    </a:cxn>
                    <a:cxn ang="0">
                      <a:pos x="T4" y="T5"/>
                    </a:cxn>
                    <a:cxn ang="0">
                      <a:pos x="T6" y="T7"/>
                    </a:cxn>
                  </a:cxnLst>
                  <a:rect l="0" t="0" r="r" b="b"/>
                  <a:pathLst>
                    <a:path w="28" h="45">
                      <a:moveTo>
                        <a:pt x="26" y="26"/>
                      </a:moveTo>
                      <a:cubicBezTo>
                        <a:pt x="28" y="14"/>
                        <a:pt x="21" y="3"/>
                        <a:pt x="10" y="0"/>
                      </a:cubicBezTo>
                      <a:cubicBezTo>
                        <a:pt x="0" y="42"/>
                        <a:pt x="0" y="42"/>
                        <a:pt x="0" y="42"/>
                      </a:cubicBezTo>
                      <a:cubicBezTo>
                        <a:pt x="11" y="45"/>
                        <a:pt x="23" y="37"/>
                        <a:pt x="26" y="26"/>
                      </a:cubicBezTo>
                      <a:close/>
                    </a:path>
                  </a:pathLst>
                </a:custGeom>
                <a:solidFill>
                  <a:srgbClr val="D2D2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225" name="Freeform 32"/>
                <p:cNvSpPr>
                  <a:spLocks/>
                </p:cNvSpPr>
                <p:nvPr/>
              </p:nvSpPr>
              <p:spPr bwMode="auto">
                <a:xfrm>
                  <a:off x="8558918" y="6496912"/>
                  <a:ext cx="65610" cy="106366"/>
                </a:xfrm>
                <a:custGeom>
                  <a:avLst/>
                  <a:gdLst>
                    <a:gd name="T0" fmla="*/ 25 w 28"/>
                    <a:gd name="T1" fmla="*/ 26 h 45"/>
                    <a:gd name="T2" fmla="*/ 9 w 28"/>
                    <a:gd name="T3" fmla="*/ 0 h 45"/>
                    <a:gd name="T4" fmla="*/ 0 w 28"/>
                    <a:gd name="T5" fmla="*/ 42 h 45"/>
                    <a:gd name="T6" fmla="*/ 25 w 28"/>
                    <a:gd name="T7" fmla="*/ 26 h 45"/>
                  </a:gdLst>
                  <a:ahLst/>
                  <a:cxnLst>
                    <a:cxn ang="0">
                      <a:pos x="T0" y="T1"/>
                    </a:cxn>
                    <a:cxn ang="0">
                      <a:pos x="T2" y="T3"/>
                    </a:cxn>
                    <a:cxn ang="0">
                      <a:pos x="T4" y="T5"/>
                    </a:cxn>
                    <a:cxn ang="0">
                      <a:pos x="T6" y="T7"/>
                    </a:cxn>
                  </a:cxnLst>
                  <a:rect l="0" t="0" r="r" b="b"/>
                  <a:pathLst>
                    <a:path w="28" h="45">
                      <a:moveTo>
                        <a:pt x="25" y="26"/>
                      </a:moveTo>
                      <a:cubicBezTo>
                        <a:pt x="28" y="15"/>
                        <a:pt x="21" y="3"/>
                        <a:pt x="9" y="0"/>
                      </a:cubicBezTo>
                      <a:cubicBezTo>
                        <a:pt x="0" y="42"/>
                        <a:pt x="0" y="42"/>
                        <a:pt x="0" y="42"/>
                      </a:cubicBezTo>
                      <a:cubicBezTo>
                        <a:pt x="11" y="45"/>
                        <a:pt x="23" y="38"/>
                        <a:pt x="25" y="26"/>
                      </a:cubicBezTo>
                      <a:close/>
                    </a:path>
                  </a:pathLst>
                </a:custGeom>
                <a:solidFill>
                  <a:srgbClr val="D2D2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grpSp>
          <p:sp>
            <p:nvSpPr>
              <p:cNvPr id="215" name="Rectangle 6"/>
              <p:cNvSpPr>
                <a:spLocks noChangeArrowheads="1"/>
              </p:cNvSpPr>
              <p:nvPr userDrawn="1"/>
            </p:nvSpPr>
            <p:spPr bwMode="auto">
              <a:xfrm flipH="1">
                <a:off x="11259888" y="6207276"/>
                <a:ext cx="116279" cy="64379"/>
              </a:xfrm>
              <a:prstGeom prst="rect">
                <a:avLst/>
              </a:prstGeom>
              <a:solidFill>
                <a:schemeClr val="accent6">
                  <a:lumMod val="75000"/>
                </a:schemeClr>
              </a:solidFill>
              <a:ln>
                <a:noFill/>
              </a:ln>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216" name="Rectangle 6"/>
              <p:cNvSpPr>
                <a:spLocks noChangeArrowheads="1"/>
              </p:cNvSpPr>
              <p:nvPr userDrawn="1"/>
            </p:nvSpPr>
            <p:spPr bwMode="auto">
              <a:xfrm flipH="1">
                <a:off x="11396139" y="6207276"/>
                <a:ext cx="116279" cy="64379"/>
              </a:xfrm>
              <a:prstGeom prst="rect">
                <a:avLst/>
              </a:prstGeom>
              <a:solidFill>
                <a:schemeClr val="accent6">
                  <a:lumMod val="75000"/>
                </a:schemeClr>
              </a:solidFill>
              <a:ln>
                <a:noFill/>
              </a:ln>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217" name="Rectangle 5"/>
              <p:cNvSpPr>
                <a:spLocks noChangeArrowheads="1"/>
              </p:cNvSpPr>
              <p:nvPr userDrawn="1"/>
            </p:nvSpPr>
            <p:spPr bwMode="auto">
              <a:xfrm flipH="1">
                <a:off x="11261682" y="6315798"/>
                <a:ext cx="699865" cy="674744"/>
              </a:xfrm>
              <a:prstGeom prst="rect">
                <a:avLst/>
              </a:prstGeom>
              <a:solidFill>
                <a:schemeClr val="accent6">
                  <a:lumMod val="75000"/>
                </a:schemeClr>
              </a:solidFill>
              <a:ln>
                <a:noFill/>
              </a:ln>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218" name="Rectangle 6"/>
              <p:cNvSpPr>
                <a:spLocks noChangeArrowheads="1"/>
              </p:cNvSpPr>
              <p:nvPr userDrawn="1"/>
            </p:nvSpPr>
            <p:spPr bwMode="auto">
              <a:xfrm flipH="1">
                <a:off x="11204508" y="6269585"/>
                <a:ext cx="813953" cy="46512"/>
              </a:xfrm>
              <a:prstGeom prst="rect">
                <a:avLst/>
              </a:prstGeom>
              <a:solidFill>
                <a:schemeClr val="accent6">
                  <a:lumMod val="75000"/>
                </a:schemeClr>
              </a:solidFill>
              <a:ln>
                <a:noFill/>
              </a:ln>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219" name="Rectangle 218"/>
              <p:cNvSpPr/>
              <p:nvPr userDrawn="1"/>
            </p:nvSpPr>
            <p:spPr bwMode="auto">
              <a:xfrm>
                <a:off x="11318028" y="6773657"/>
                <a:ext cx="587173" cy="93023"/>
              </a:xfrm>
              <a:prstGeom prst="rect">
                <a:avLst/>
              </a:prstGeom>
              <a:solidFill>
                <a:schemeClr val="accent6">
                  <a:lumMod val="60000"/>
                  <a:lumOff val="4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699288" fontAlgn="base">
                  <a:lnSpc>
                    <a:spcPct val="90000"/>
                  </a:lnSpc>
                  <a:spcBef>
                    <a:spcPct val="0"/>
                  </a:spcBef>
                  <a:spcAft>
                    <a:spcPct val="0"/>
                  </a:spcAft>
                </a:pPr>
                <a:endParaRPr lang="en-US" sz="1800" dirty="0" err="1">
                  <a:gradFill>
                    <a:gsLst>
                      <a:gs pos="0">
                        <a:srgbClr val="FFFFFF"/>
                      </a:gs>
                      <a:gs pos="100000">
                        <a:srgbClr val="FFFFFF"/>
                      </a:gs>
                    </a:gsLst>
                    <a:lin ang="5400000" scaled="0"/>
                  </a:gradFill>
                  <a:ea typeface="Segoe UI" pitchFamily="34" charset="0"/>
                  <a:cs typeface="Segoe UI" pitchFamily="34" charset="0"/>
                </a:endParaRPr>
              </a:p>
            </p:txBody>
          </p:sp>
          <p:sp>
            <p:nvSpPr>
              <p:cNvPr id="220" name="Rectangle 219"/>
              <p:cNvSpPr/>
              <p:nvPr userDrawn="1"/>
            </p:nvSpPr>
            <p:spPr bwMode="auto">
              <a:xfrm>
                <a:off x="11318028" y="6366966"/>
                <a:ext cx="587173" cy="93023"/>
              </a:xfrm>
              <a:prstGeom prst="rect">
                <a:avLst/>
              </a:prstGeom>
              <a:solidFill>
                <a:schemeClr val="accent6">
                  <a:lumMod val="60000"/>
                  <a:lumOff val="4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699288" fontAlgn="base">
                  <a:lnSpc>
                    <a:spcPct val="90000"/>
                  </a:lnSpc>
                  <a:spcBef>
                    <a:spcPct val="0"/>
                  </a:spcBef>
                  <a:spcAft>
                    <a:spcPct val="0"/>
                  </a:spcAft>
                </a:pPr>
                <a:endParaRPr lang="en-US" sz="1800" dirty="0" err="1">
                  <a:gradFill>
                    <a:gsLst>
                      <a:gs pos="0">
                        <a:srgbClr val="FFFFFF"/>
                      </a:gs>
                      <a:gs pos="100000">
                        <a:srgbClr val="FFFFFF"/>
                      </a:gs>
                    </a:gsLst>
                    <a:lin ang="5400000" scaled="0"/>
                  </a:gradFill>
                  <a:ea typeface="Segoe UI" pitchFamily="34" charset="0"/>
                  <a:cs typeface="Segoe UI" pitchFamily="34" charset="0"/>
                </a:endParaRPr>
              </a:p>
            </p:txBody>
          </p:sp>
          <p:sp>
            <p:nvSpPr>
              <p:cNvPr id="221" name="Rectangle 220"/>
              <p:cNvSpPr/>
              <p:nvPr userDrawn="1"/>
            </p:nvSpPr>
            <p:spPr bwMode="auto">
              <a:xfrm>
                <a:off x="11318028" y="6508257"/>
                <a:ext cx="587173" cy="93023"/>
              </a:xfrm>
              <a:prstGeom prst="rect">
                <a:avLst/>
              </a:prstGeom>
              <a:solidFill>
                <a:schemeClr val="accent6">
                  <a:lumMod val="60000"/>
                  <a:lumOff val="4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699288" fontAlgn="base">
                  <a:lnSpc>
                    <a:spcPct val="90000"/>
                  </a:lnSpc>
                  <a:spcBef>
                    <a:spcPct val="0"/>
                  </a:spcBef>
                  <a:spcAft>
                    <a:spcPct val="0"/>
                  </a:spcAft>
                </a:pPr>
                <a:endParaRPr lang="en-US" sz="1800" dirty="0" err="1">
                  <a:gradFill>
                    <a:gsLst>
                      <a:gs pos="0">
                        <a:srgbClr val="FFFFFF"/>
                      </a:gs>
                      <a:gs pos="100000">
                        <a:srgbClr val="FFFFFF"/>
                      </a:gs>
                    </a:gsLst>
                    <a:lin ang="5400000" scaled="0"/>
                  </a:gradFill>
                  <a:ea typeface="Segoe UI" pitchFamily="34" charset="0"/>
                  <a:cs typeface="Segoe UI" pitchFamily="34" charset="0"/>
                </a:endParaRPr>
              </a:p>
            </p:txBody>
          </p:sp>
          <p:sp>
            <p:nvSpPr>
              <p:cNvPr id="222" name="Rectangle 221"/>
              <p:cNvSpPr/>
              <p:nvPr userDrawn="1"/>
            </p:nvSpPr>
            <p:spPr bwMode="auto">
              <a:xfrm>
                <a:off x="11318028" y="6643492"/>
                <a:ext cx="587173" cy="93023"/>
              </a:xfrm>
              <a:prstGeom prst="rect">
                <a:avLst/>
              </a:prstGeom>
              <a:solidFill>
                <a:schemeClr val="accent6">
                  <a:lumMod val="60000"/>
                  <a:lumOff val="4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699288" fontAlgn="base">
                  <a:lnSpc>
                    <a:spcPct val="90000"/>
                  </a:lnSpc>
                  <a:spcBef>
                    <a:spcPct val="0"/>
                  </a:spcBef>
                  <a:spcAft>
                    <a:spcPct val="0"/>
                  </a:spcAft>
                </a:pPr>
                <a:endParaRPr lang="en-US" sz="1800" dirty="0" err="1">
                  <a:gradFill>
                    <a:gsLst>
                      <a:gs pos="0">
                        <a:srgbClr val="FFFFFF"/>
                      </a:gs>
                      <a:gs pos="100000">
                        <a:srgbClr val="FFFFFF"/>
                      </a:gs>
                    </a:gsLst>
                    <a:lin ang="5400000" scaled="0"/>
                  </a:gradFill>
                  <a:ea typeface="Segoe UI" pitchFamily="34" charset="0"/>
                  <a:cs typeface="Segoe UI" pitchFamily="34" charset="0"/>
                </a:endParaRPr>
              </a:p>
            </p:txBody>
          </p:sp>
          <p:sp>
            <p:nvSpPr>
              <p:cNvPr id="157" name="Rectangle 16"/>
              <p:cNvSpPr>
                <a:spLocks noChangeArrowheads="1"/>
              </p:cNvSpPr>
              <p:nvPr/>
            </p:nvSpPr>
            <p:spPr bwMode="auto">
              <a:xfrm>
                <a:off x="11960487" y="5492814"/>
                <a:ext cx="475988" cy="1501710"/>
              </a:xfrm>
              <a:prstGeom prst="rect">
                <a:avLst/>
              </a:prstGeom>
              <a:solidFill>
                <a:schemeClr val="accent1"/>
              </a:solidFill>
              <a:ln>
                <a:noFill/>
              </a:ln>
            </p:spPr>
            <p:txBody>
              <a:bodyPr vert="horz" wrap="square" lIns="91440" tIns="45720" rIns="91440" bIns="45720" numCol="1" anchor="t" anchorCtr="0" compatLnSpc="1">
                <a:prstTxWarp prst="textNoShape">
                  <a:avLst/>
                </a:prstTxWarp>
              </a:bodyPr>
              <a:lstStyle/>
              <a:p>
                <a:pPr defTabSz="685735">
                  <a:defRPr/>
                </a:pPr>
                <a:endParaRPr lang="en-IN" sz="1350" kern="0">
                  <a:solidFill>
                    <a:srgbClr val="505050"/>
                  </a:solidFill>
                </a:endParaRPr>
              </a:p>
            </p:txBody>
          </p:sp>
          <p:sp>
            <p:nvSpPr>
              <p:cNvPr id="158" name="Rectangle 17"/>
              <p:cNvSpPr>
                <a:spLocks noChangeArrowheads="1"/>
              </p:cNvSpPr>
              <p:nvPr/>
            </p:nvSpPr>
            <p:spPr bwMode="auto">
              <a:xfrm>
                <a:off x="12387631" y="5492814"/>
                <a:ext cx="17239" cy="1501710"/>
              </a:xfrm>
              <a:prstGeom prst="rect">
                <a:avLst/>
              </a:prstGeom>
              <a:solidFill>
                <a:schemeClr val="accent1">
                  <a:lumMod val="20000"/>
                  <a:lumOff val="80000"/>
                </a:schemeClr>
              </a:solidFill>
              <a:ln>
                <a:noFill/>
              </a:ln>
            </p:spPr>
            <p:txBody>
              <a:bodyPr vert="horz" wrap="square" lIns="91440" tIns="45720" rIns="91440" bIns="45720" numCol="1" anchor="t" anchorCtr="0" compatLnSpc="1">
                <a:prstTxWarp prst="textNoShape">
                  <a:avLst/>
                </a:prstTxWarp>
              </a:bodyPr>
              <a:lstStyle/>
              <a:p>
                <a:pPr defTabSz="685735">
                  <a:defRPr/>
                </a:pPr>
                <a:endParaRPr lang="en-IN" sz="1350" kern="0">
                  <a:solidFill>
                    <a:srgbClr val="505050"/>
                  </a:solidFill>
                </a:endParaRPr>
              </a:p>
            </p:txBody>
          </p:sp>
          <p:sp>
            <p:nvSpPr>
              <p:cNvPr id="159" name="Rectangle 18"/>
              <p:cNvSpPr>
                <a:spLocks noChangeArrowheads="1"/>
              </p:cNvSpPr>
              <p:nvPr/>
            </p:nvSpPr>
            <p:spPr bwMode="auto">
              <a:xfrm>
                <a:off x="12331125" y="5492814"/>
                <a:ext cx="17239" cy="1501710"/>
              </a:xfrm>
              <a:prstGeom prst="rect">
                <a:avLst/>
              </a:prstGeom>
              <a:solidFill>
                <a:schemeClr val="accent1">
                  <a:lumMod val="20000"/>
                  <a:lumOff val="80000"/>
                </a:schemeClr>
              </a:solidFill>
              <a:ln>
                <a:noFill/>
              </a:ln>
            </p:spPr>
            <p:txBody>
              <a:bodyPr vert="horz" wrap="square" lIns="91440" tIns="45720" rIns="91440" bIns="45720" numCol="1" anchor="t" anchorCtr="0" compatLnSpc="1">
                <a:prstTxWarp prst="textNoShape">
                  <a:avLst/>
                </a:prstTxWarp>
              </a:bodyPr>
              <a:lstStyle/>
              <a:p>
                <a:pPr defTabSz="685735">
                  <a:defRPr/>
                </a:pPr>
                <a:endParaRPr lang="en-IN" sz="1350" kern="0">
                  <a:solidFill>
                    <a:srgbClr val="505050"/>
                  </a:solidFill>
                </a:endParaRPr>
              </a:p>
            </p:txBody>
          </p:sp>
          <p:sp>
            <p:nvSpPr>
              <p:cNvPr id="160" name="Rectangle 19"/>
              <p:cNvSpPr>
                <a:spLocks noChangeArrowheads="1"/>
              </p:cNvSpPr>
              <p:nvPr/>
            </p:nvSpPr>
            <p:spPr bwMode="auto">
              <a:xfrm>
                <a:off x="12270789" y="5492814"/>
                <a:ext cx="18196" cy="1501710"/>
              </a:xfrm>
              <a:prstGeom prst="rect">
                <a:avLst/>
              </a:prstGeom>
              <a:solidFill>
                <a:schemeClr val="accent1">
                  <a:lumMod val="20000"/>
                  <a:lumOff val="80000"/>
                </a:schemeClr>
              </a:solidFill>
              <a:ln>
                <a:noFill/>
              </a:ln>
            </p:spPr>
            <p:txBody>
              <a:bodyPr vert="horz" wrap="square" lIns="91440" tIns="45720" rIns="91440" bIns="45720" numCol="1" anchor="t" anchorCtr="0" compatLnSpc="1">
                <a:prstTxWarp prst="textNoShape">
                  <a:avLst/>
                </a:prstTxWarp>
              </a:bodyPr>
              <a:lstStyle/>
              <a:p>
                <a:pPr defTabSz="685735">
                  <a:defRPr/>
                </a:pPr>
                <a:endParaRPr lang="en-IN" sz="1350" kern="0">
                  <a:solidFill>
                    <a:srgbClr val="505050"/>
                  </a:solidFill>
                </a:endParaRPr>
              </a:p>
            </p:txBody>
          </p:sp>
          <p:sp>
            <p:nvSpPr>
              <p:cNvPr id="161" name="Rectangle 20"/>
              <p:cNvSpPr>
                <a:spLocks noChangeArrowheads="1"/>
              </p:cNvSpPr>
              <p:nvPr/>
            </p:nvSpPr>
            <p:spPr bwMode="auto">
              <a:xfrm>
                <a:off x="12214283" y="5492814"/>
                <a:ext cx="18196" cy="1501710"/>
              </a:xfrm>
              <a:prstGeom prst="rect">
                <a:avLst/>
              </a:prstGeom>
              <a:solidFill>
                <a:schemeClr val="accent1">
                  <a:lumMod val="20000"/>
                  <a:lumOff val="80000"/>
                </a:schemeClr>
              </a:solidFill>
              <a:ln>
                <a:noFill/>
              </a:ln>
            </p:spPr>
            <p:txBody>
              <a:bodyPr vert="horz" wrap="square" lIns="91440" tIns="45720" rIns="91440" bIns="45720" numCol="1" anchor="t" anchorCtr="0" compatLnSpc="1">
                <a:prstTxWarp prst="textNoShape">
                  <a:avLst/>
                </a:prstTxWarp>
              </a:bodyPr>
              <a:lstStyle/>
              <a:p>
                <a:pPr defTabSz="685735">
                  <a:defRPr/>
                </a:pPr>
                <a:endParaRPr lang="en-IN" sz="1350" kern="0">
                  <a:solidFill>
                    <a:srgbClr val="505050"/>
                  </a:solidFill>
                </a:endParaRPr>
              </a:p>
            </p:txBody>
          </p:sp>
          <p:sp>
            <p:nvSpPr>
              <p:cNvPr id="162" name="Rectangle 21"/>
              <p:cNvSpPr>
                <a:spLocks noChangeArrowheads="1"/>
              </p:cNvSpPr>
              <p:nvPr/>
            </p:nvSpPr>
            <p:spPr bwMode="auto">
              <a:xfrm>
                <a:off x="12154904" y="5492814"/>
                <a:ext cx="17239" cy="1501710"/>
              </a:xfrm>
              <a:prstGeom prst="rect">
                <a:avLst/>
              </a:prstGeom>
              <a:solidFill>
                <a:schemeClr val="accent1">
                  <a:lumMod val="20000"/>
                  <a:lumOff val="80000"/>
                </a:schemeClr>
              </a:solidFill>
              <a:ln>
                <a:noFill/>
              </a:ln>
            </p:spPr>
            <p:txBody>
              <a:bodyPr vert="horz" wrap="square" lIns="91440" tIns="45720" rIns="91440" bIns="45720" numCol="1" anchor="t" anchorCtr="0" compatLnSpc="1">
                <a:prstTxWarp prst="textNoShape">
                  <a:avLst/>
                </a:prstTxWarp>
              </a:bodyPr>
              <a:lstStyle/>
              <a:p>
                <a:pPr defTabSz="685735">
                  <a:defRPr/>
                </a:pPr>
                <a:endParaRPr lang="en-IN" sz="1350" kern="0">
                  <a:solidFill>
                    <a:srgbClr val="505050"/>
                  </a:solidFill>
                </a:endParaRPr>
              </a:p>
            </p:txBody>
          </p:sp>
          <p:sp>
            <p:nvSpPr>
              <p:cNvPr id="163" name="Rectangle 22"/>
              <p:cNvSpPr>
                <a:spLocks noChangeArrowheads="1"/>
              </p:cNvSpPr>
              <p:nvPr/>
            </p:nvSpPr>
            <p:spPr bwMode="auto">
              <a:xfrm>
                <a:off x="12098399" y="5492814"/>
                <a:ext cx="17239" cy="1501710"/>
              </a:xfrm>
              <a:prstGeom prst="rect">
                <a:avLst/>
              </a:prstGeom>
              <a:solidFill>
                <a:schemeClr val="accent1">
                  <a:lumMod val="20000"/>
                  <a:lumOff val="80000"/>
                </a:schemeClr>
              </a:solidFill>
              <a:ln>
                <a:noFill/>
              </a:ln>
            </p:spPr>
            <p:txBody>
              <a:bodyPr vert="horz" wrap="square" lIns="91440" tIns="45720" rIns="91440" bIns="45720" numCol="1" anchor="t" anchorCtr="0" compatLnSpc="1">
                <a:prstTxWarp prst="textNoShape">
                  <a:avLst/>
                </a:prstTxWarp>
              </a:bodyPr>
              <a:lstStyle/>
              <a:p>
                <a:pPr defTabSz="685735">
                  <a:defRPr/>
                </a:pPr>
                <a:endParaRPr lang="en-IN" sz="1350" kern="0">
                  <a:solidFill>
                    <a:srgbClr val="505050"/>
                  </a:solidFill>
                </a:endParaRPr>
              </a:p>
            </p:txBody>
          </p:sp>
          <p:sp>
            <p:nvSpPr>
              <p:cNvPr id="164" name="Rectangle 23"/>
              <p:cNvSpPr>
                <a:spLocks noChangeArrowheads="1"/>
              </p:cNvSpPr>
              <p:nvPr/>
            </p:nvSpPr>
            <p:spPr bwMode="auto">
              <a:xfrm>
                <a:off x="12038062" y="5492814"/>
                <a:ext cx="18196" cy="1501710"/>
              </a:xfrm>
              <a:prstGeom prst="rect">
                <a:avLst/>
              </a:prstGeom>
              <a:solidFill>
                <a:schemeClr val="accent1">
                  <a:lumMod val="20000"/>
                  <a:lumOff val="80000"/>
                </a:schemeClr>
              </a:solidFill>
              <a:ln>
                <a:noFill/>
              </a:ln>
            </p:spPr>
            <p:txBody>
              <a:bodyPr vert="horz" wrap="square" lIns="91440" tIns="45720" rIns="91440" bIns="45720" numCol="1" anchor="t" anchorCtr="0" compatLnSpc="1">
                <a:prstTxWarp prst="textNoShape">
                  <a:avLst/>
                </a:prstTxWarp>
              </a:bodyPr>
              <a:lstStyle/>
              <a:p>
                <a:pPr defTabSz="685735">
                  <a:defRPr/>
                </a:pPr>
                <a:endParaRPr lang="en-IN" sz="1350" kern="0">
                  <a:solidFill>
                    <a:srgbClr val="505050"/>
                  </a:solidFill>
                </a:endParaRPr>
              </a:p>
            </p:txBody>
          </p:sp>
          <p:sp>
            <p:nvSpPr>
              <p:cNvPr id="165" name="Rectangle 24"/>
              <p:cNvSpPr>
                <a:spLocks noChangeArrowheads="1"/>
              </p:cNvSpPr>
              <p:nvPr/>
            </p:nvSpPr>
            <p:spPr bwMode="auto">
              <a:xfrm>
                <a:off x="11982514" y="5492814"/>
                <a:ext cx="17239" cy="1501710"/>
              </a:xfrm>
              <a:prstGeom prst="rect">
                <a:avLst/>
              </a:prstGeom>
              <a:solidFill>
                <a:schemeClr val="accent1">
                  <a:lumMod val="20000"/>
                  <a:lumOff val="80000"/>
                </a:schemeClr>
              </a:solidFill>
              <a:ln>
                <a:noFill/>
              </a:ln>
            </p:spPr>
            <p:txBody>
              <a:bodyPr vert="horz" wrap="square" lIns="91440" tIns="45720" rIns="91440" bIns="45720" numCol="1" anchor="t" anchorCtr="0" compatLnSpc="1">
                <a:prstTxWarp prst="textNoShape">
                  <a:avLst/>
                </a:prstTxWarp>
              </a:bodyPr>
              <a:lstStyle/>
              <a:p>
                <a:pPr defTabSz="685735">
                  <a:defRPr/>
                </a:pPr>
                <a:endParaRPr lang="en-IN" sz="1350" kern="0">
                  <a:solidFill>
                    <a:srgbClr val="505050"/>
                  </a:solidFill>
                </a:endParaRPr>
              </a:p>
            </p:txBody>
          </p:sp>
          <p:sp>
            <p:nvSpPr>
              <p:cNvPr id="166" name="Rectangle 25"/>
              <p:cNvSpPr>
                <a:spLocks noChangeArrowheads="1"/>
              </p:cNvSpPr>
              <p:nvPr/>
            </p:nvSpPr>
            <p:spPr bwMode="auto">
              <a:xfrm>
                <a:off x="12387631" y="5552193"/>
                <a:ext cx="17239" cy="51717"/>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pPr defTabSz="685735">
                  <a:defRPr/>
                </a:pPr>
                <a:endParaRPr lang="en-IN" sz="1350" kern="0">
                  <a:solidFill>
                    <a:srgbClr val="505050"/>
                  </a:solidFill>
                </a:endParaRPr>
              </a:p>
            </p:txBody>
          </p:sp>
          <p:sp>
            <p:nvSpPr>
              <p:cNvPr id="167" name="Rectangle 26"/>
              <p:cNvSpPr>
                <a:spLocks noChangeArrowheads="1"/>
              </p:cNvSpPr>
              <p:nvPr/>
            </p:nvSpPr>
            <p:spPr bwMode="auto">
              <a:xfrm>
                <a:off x="12387631" y="5781089"/>
                <a:ext cx="17239" cy="51717"/>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pPr defTabSz="685735">
                  <a:defRPr/>
                </a:pPr>
                <a:endParaRPr lang="en-IN" sz="1350" kern="0">
                  <a:solidFill>
                    <a:srgbClr val="505050"/>
                  </a:solidFill>
                </a:endParaRPr>
              </a:p>
            </p:txBody>
          </p:sp>
          <p:sp>
            <p:nvSpPr>
              <p:cNvPr id="168" name="Rectangle 27"/>
              <p:cNvSpPr>
                <a:spLocks noChangeArrowheads="1"/>
              </p:cNvSpPr>
              <p:nvPr/>
            </p:nvSpPr>
            <p:spPr bwMode="auto">
              <a:xfrm>
                <a:off x="12387631" y="5864411"/>
                <a:ext cx="17239" cy="51717"/>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pPr defTabSz="685735">
                  <a:defRPr/>
                </a:pPr>
                <a:endParaRPr lang="en-IN" sz="1350" kern="0">
                  <a:solidFill>
                    <a:srgbClr val="505050"/>
                  </a:solidFill>
                </a:endParaRPr>
              </a:p>
            </p:txBody>
          </p:sp>
          <p:sp>
            <p:nvSpPr>
              <p:cNvPr id="169" name="Rectangle 28"/>
              <p:cNvSpPr>
                <a:spLocks noChangeArrowheads="1"/>
              </p:cNvSpPr>
              <p:nvPr/>
            </p:nvSpPr>
            <p:spPr bwMode="auto">
              <a:xfrm>
                <a:off x="12387631" y="6121080"/>
                <a:ext cx="17239" cy="51717"/>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pPr defTabSz="685735">
                  <a:defRPr/>
                </a:pPr>
                <a:endParaRPr lang="en-IN" sz="1350" kern="0">
                  <a:solidFill>
                    <a:srgbClr val="505050"/>
                  </a:solidFill>
                </a:endParaRPr>
              </a:p>
            </p:txBody>
          </p:sp>
          <p:sp>
            <p:nvSpPr>
              <p:cNvPr id="170" name="Rectangle 29"/>
              <p:cNvSpPr>
                <a:spLocks noChangeArrowheads="1"/>
              </p:cNvSpPr>
              <p:nvPr/>
            </p:nvSpPr>
            <p:spPr bwMode="auto">
              <a:xfrm>
                <a:off x="12387631" y="6207276"/>
                <a:ext cx="17239" cy="51717"/>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pPr defTabSz="685735">
                  <a:defRPr/>
                </a:pPr>
                <a:endParaRPr lang="en-IN" sz="1350" kern="0">
                  <a:solidFill>
                    <a:srgbClr val="505050"/>
                  </a:solidFill>
                </a:endParaRPr>
              </a:p>
            </p:txBody>
          </p:sp>
          <p:sp>
            <p:nvSpPr>
              <p:cNvPr id="171" name="Rectangle 30"/>
              <p:cNvSpPr>
                <a:spLocks noChangeArrowheads="1"/>
              </p:cNvSpPr>
              <p:nvPr/>
            </p:nvSpPr>
            <p:spPr bwMode="auto">
              <a:xfrm>
                <a:off x="12331125" y="6207276"/>
                <a:ext cx="17239" cy="51717"/>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pPr defTabSz="685735">
                  <a:defRPr/>
                </a:pPr>
                <a:endParaRPr lang="en-IN" sz="1350" kern="0">
                  <a:solidFill>
                    <a:srgbClr val="505050"/>
                  </a:solidFill>
                </a:endParaRPr>
              </a:p>
            </p:txBody>
          </p:sp>
          <p:sp>
            <p:nvSpPr>
              <p:cNvPr id="172" name="Rectangle 31"/>
              <p:cNvSpPr>
                <a:spLocks noChangeArrowheads="1"/>
              </p:cNvSpPr>
              <p:nvPr/>
            </p:nvSpPr>
            <p:spPr bwMode="auto">
              <a:xfrm>
                <a:off x="12331125" y="6294429"/>
                <a:ext cx="17239" cy="47886"/>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pPr defTabSz="685735">
                  <a:defRPr/>
                </a:pPr>
                <a:endParaRPr lang="en-IN" sz="1350" kern="0">
                  <a:solidFill>
                    <a:srgbClr val="505050"/>
                  </a:solidFill>
                </a:endParaRPr>
              </a:p>
            </p:txBody>
          </p:sp>
          <p:sp>
            <p:nvSpPr>
              <p:cNvPr id="173" name="Rectangle 32"/>
              <p:cNvSpPr>
                <a:spLocks noChangeArrowheads="1"/>
              </p:cNvSpPr>
              <p:nvPr/>
            </p:nvSpPr>
            <p:spPr bwMode="auto">
              <a:xfrm>
                <a:off x="12331125" y="6037759"/>
                <a:ext cx="17239" cy="47886"/>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pPr defTabSz="685735">
                  <a:defRPr/>
                </a:pPr>
                <a:endParaRPr lang="en-IN" sz="1350" kern="0">
                  <a:solidFill>
                    <a:srgbClr val="505050"/>
                  </a:solidFill>
                </a:endParaRPr>
              </a:p>
            </p:txBody>
          </p:sp>
          <p:sp>
            <p:nvSpPr>
              <p:cNvPr id="174" name="Rectangle 33"/>
              <p:cNvSpPr>
                <a:spLocks noChangeArrowheads="1"/>
              </p:cNvSpPr>
              <p:nvPr/>
            </p:nvSpPr>
            <p:spPr bwMode="auto">
              <a:xfrm>
                <a:off x="12331125" y="5721710"/>
                <a:ext cx="17239" cy="51717"/>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pPr defTabSz="685735">
                  <a:defRPr/>
                </a:pPr>
                <a:endParaRPr lang="en-IN" sz="1350" kern="0">
                  <a:solidFill>
                    <a:srgbClr val="505050"/>
                  </a:solidFill>
                </a:endParaRPr>
              </a:p>
            </p:txBody>
          </p:sp>
          <p:sp>
            <p:nvSpPr>
              <p:cNvPr id="175" name="Rectangle 34"/>
              <p:cNvSpPr>
                <a:spLocks noChangeArrowheads="1"/>
              </p:cNvSpPr>
              <p:nvPr/>
            </p:nvSpPr>
            <p:spPr bwMode="auto">
              <a:xfrm>
                <a:off x="12331125" y="5638388"/>
                <a:ext cx="17239" cy="48844"/>
              </a:xfrm>
              <a:prstGeom prst="rect">
                <a:avLst/>
              </a:prstGeom>
              <a:solidFill>
                <a:srgbClr val="FEFEF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685735">
                  <a:defRPr/>
                </a:pPr>
                <a:endParaRPr lang="en-IN" sz="1350" kern="0">
                  <a:solidFill>
                    <a:srgbClr val="505050"/>
                  </a:solidFill>
                </a:endParaRPr>
              </a:p>
            </p:txBody>
          </p:sp>
          <p:sp>
            <p:nvSpPr>
              <p:cNvPr id="176" name="Rectangle 35"/>
              <p:cNvSpPr>
                <a:spLocks noChangeArrowheads="1"/>
              </p:cNvSpPr>
              <p:nvPr/>
            </p:nvSpPr>
            <p:spPr bwMode="auto">
              <a:xfrm>
                <a:off x="12331125" y="5552193"/>
                <a:ext cx="17239" cy="51717"/>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pPr defTabSz="685735">
                  <a:defRPr/>
                </a:pPr>
                <a:endParaRPr lang="en-IN" sz="1350" kern="0">
                  <a:solidFill>
                    <a:srgbClr val="505050"/>
                  </a:solidFill>
                </a:endParaRPr>
              </a:p>
            </p:txBody>
          </p:sp>
          <p:sp>
            <p:nvSpPr>
              <p:cNvPr id="177" name="Rectangle 36"/>
              <p:cNvSpPr>
                <a:spLocks noChangeArrowheads="1"/>
              </p:cNvSpPr>
              <p:nvPr/>
            </p:nvSpPr>
            <p:spPr bwMode="auto">
              <a:xfrm>
                <a:off x="12270789" y="5552193"/>
                <a:ext cx="18196" cy="51717"/>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pPr defTabSz="685735">
                  <a:defRPr/>
                </a:pPr>
                <a:endParaRPr lang="en-IN" sz="1350" kern="0">
                  <a:solidFill>
                    <a:srgbClr val="505050"/>
                  </a:solidFill>
                </a:endParaRPr>
              </a:p>
            </p:txBody>
          </p:sp>
          <p:sp>
            <p:nvSpPr>
              <p:cNvPr id="178" name="Rectangle 37"/>
              <p:cNvSpPr>
                <a:spLocks noChangeArrowheads="1"/>
              </p:cNvSpPr>
              <p:nvPr/>
            </p:nvSpPr>
            <p:spPr bwMode="auto">
              <a:xfrm>
                <a:off x="12270789" y="5638388"/>
                <a:ext cx="18196" cy="48844"/>
              </a:xfrm>
              <a:prstGeom prst="rect">
                <a:avLst/>
              </a:prstGeom>
              <a:solidFill>
                <a:srgbClr val="FEFEF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685735">
                  <a:defRPr/>
                </a:pPr>
                <a:endParaRPr lang="en-IN" sz="1350" kern="0">
                  <a:solidFill>
                    <a:srgbClr val="505050"/>
                  </a:solidFill>
                </a:endParaRPr>
              </a:p>
            </p:txBody>
          </p:sp>
          <p:sp>
            <p:nvSpPr>
              <p:cNvPr id="179" name="Rectangle 38"/>
              <p:cNvSpPr>
                <a:spLocks noChangeArrowheads="1"/>
              </p:cNvSpPr>
              <p:nvPr/>
            </p:nvSpPr>
            <p:spPr bwMode="auto">
              <a:xfrm>
                <a:off x="12270789" y="5864411"/>
                <a:ext cx="18196" cy="51717"/>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pPr defTabSz="685735">
                  <a:defRPr/>
                </a:pPr>
                <a:endParaRPr lang="en-IN" sz="1350" kern="0">
                  <a:solidFill>
                    <a:srgbClr val="505050"/>
                  </a:solidFill>
                </a:endParaRPr>
              </a:p>
            </p:txBody>
          </p:sp>
          <p:sp>
            <p:nvSpPr>
              <p:cNvPr id="180" name="Rectangle 39"/>
              <p:cNvSpPr>
                <a:spLocks noChangeArrowheads="1"/>
              </p:cNvSpPr>
              <p:nvPr/>
            </p:nvSpPr>
            <p:spPr bwMode="auto">
              <a:xfrm>
                <a:off x="12270789" y="6037759"/>
                <a:ext cx="18196" cy="47886"/>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pPr defTabSz="685735">
                  <a:defRPr/>
                </a:pPr>
                <a:endParaRPr lang="en-IN" sz="1350" kern="0">
                  <a:solidFill>
                    <a:srgbClr val="505050"/>
                  </a:solidFill>
                </a:endParaRPr>
              </a:p>
            </p:txBody>
          </p:sp>
          <p:sp>
            <p:nvSpPr>
              <p:cNvPr id="181" name="Rectangle 40"/>
              <p:cNvSpPr>
                <a:spLocks noChangeArrowheads="1"/>
              </p:cNvSpPr>
              <p:nvPr/>
            </p:nvSpPr>
            <p:spPr bwMode="auto">
              <a:xfrm>
                <a:off x="12270789" y="6121080"/>
                <a:ext cx="18196" cy="51717"/>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pPr defTabSz="685735">
                  <a:defRPr/>
                </a:pPr>
                <a:endParaRPr lang="en-IN" sz="1350" kern="0">
                  <a:solidFill>
                    <a:srgbClr val="505050"/>
                  </a:solidFill>
                </a:endParaRPr>
              </a:p>
            </p:txBody>
          </p:sp>
          <p:sp>
            <p:nvSpPr>
              <p:cNvPr id="182" name="Rectangle 41"/>
              <p:cNvSpPr>
                <a:spLocks noChangeArrowheads="1"/>
              </p:cNvSpPr>
              <p:nvPr/>
            </p:nvSpPr>
            <p:spPr bwMode="auto">
              <a:xfrm>
                <a:off x="12154904" y="6121080"/>
                <a:ext cx="17239" cy="51717"/>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pPr defTabSz="685735">
                  <a:defRPr/>
                </a:pPr>
                <a:endParaRPr lang="en-IN" sz="1350" kern="0">
                  <a:solidFill>
                    <a:srgbClr val="505050"/>
                  </a:solidFill>
                </a:endParaRPr>
              </a:p>
            </p:txBody>
          </p:sp>
          <p:sp>
            <p:nvSpPr>
              <p:cNvPr id="183" name="Rectangle 42"/>
              <p:cNvSpPr>
                <a:spLocks noChangeArrowheads="1"/>
              </p:cNvSpPr>
              <p:nvPr/>
            </p:nvSpPr>
            <p:spPr bwMode="auto">
              <a:xfrm>
                <a:off x="12038062" y="6207276"/>
                <a:ext cx="18196" cy="51717"/>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pPr defTabSz="685735">
                  <a:defRPr/>
                </a:pPr>
                <a:endParaRPr lang="en-IN" sz="1350" kern="0">
                  <a:solidFill>
                    <a:srgbClr val="505050"/>
                  </a:solidFill>
                </a:endParaRPr>
              </a:p>
            </p:txBody>
          </p:sp>
          <p:sp>
            <p:nvSpPr>
              <p:cNvPr id="184" name="Rectangle 43"/>
              <p:cNvSpPr>
                <a:spLocks noChangeArrowheads="1"/>
              </p:cNvSpPr>
              <p:nvPr/>
            </p:nvSpPr>
            <p:spPr bwMode="auto">
              <a:xfrm>
                <a:off x="12038062" y="6294429"/>
                <a:ext cx="18196" cy="47886"/>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pPr defTabSz="685735">
                  <a:defRPr/>
                </a:pPr>
                <a:endParaRPr lang="en-IN" sz="1350" kern="0">
                  <a:solidFill>
                    <a:srgbClr val="505050"/>
                  </a:solidFill>
                </a:endParaRPr>
              </a:p>
            </p:txBody>
          </p:sp>
          <p:sp>
            <p:nvSpPr>
              <p:cNvPr id="185" name="Rectangle 44"/>
              <p:cNvSpPr>
                <a:spLocks noChangeArrowheads="1"/>
              </p:cNvSpPr>
              <p:nvPr/>
            </p:nvSpPr>
            <p:spPr bwMode="auto">
              <a:xfrm>
                <a:off x="12038062" y="6463945"/>
                <a:ext cx="18196" cy="51717"/>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pPr defTabSz="685735">
                  <a:defRPr/>
                </a:pPr>
                <a:endParaRPr lang="en-IN" sz="1350" kern="0">
                  <a:solidFill>
                    <a:srgbClr val="505050"/>
                  </a:solidFill>
                </a:endParaRPr>
              </a:p>
            </p:txBody>
          </p:sp>
          <p:sp>
            <p:nvSpPr>
              <p:cNvPr id="186" name="Rectangle 45"/>
              <p:cNvSpPr>
                <a:spLocks noChangeArrowheads="1"/>
              </p:cNvSpPr>
              <p:nvPr/>
            </p:nvSpPr>
            <p:spPr bwMode="auto">
              <a:xfrm>
                <a:off x="12038062" y="6547268"/>
                <a:ext cx="18196" cy="51717"/>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pPr defTabSz="685735">
                  <a:defRPr/>
                </a:pPr>
                <a:endParaRPr lang="en-IN" sz="1350" kern="0">
                  <a:solidFill>
                    <a:srgbClr val="505050"/>
                  </a:solidFill>
                </a:endParaRPr>
              </a:p>
            </p:txBody>
          </p:sp>
          <p:sp>
            <p:nvSpPr>
              <p:cNvPr id="187" name="Rectangle 46"/>
              <p:cNvSpPr>
                <a:spLocks noChangeArrowheads="1"/>
              </p:cNvSpPr>
              <p:nvPr/>
            </p:nvSpPr>
            <p:spPr bwMode="auto">
              <a:xfrm>
                <a:off x="12098399" y="6547268"/>
                <a:ext cx="17239" cy="51717"/>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pPr defTabSz="685735">
                  <a:defRPr/>
                </a:pPr>
                <a:endParaRPr lang="en-IN" sz="1350" kern="0">
                  <a:solidFill>
                    <a:srgbClr val="505050"/>
                  </a:solidFill>
                </a:endParaRPr>
              </a:p>
            </p:txBody>
          </p:sp>
          <p:sp>
            <p:nvSpPr>
              <p:cNvPr id="188" name="Rectangle 47"/>
              <p:cNvSpPr>
                <a:spLocks noChangeArrowheads="1"/>
              </p:cNvSpPr>
              <p:nvPr/>
            </p:nvSpPr>
            <p:spPr bwMode="auto">
              <a:xfrm>
                <a:off x="12098399" y="6634420"/>
                <a:ext cx="17239" cy="51717"/>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pPr defTabSz="685735">
                  <a:defRPr/>
                </a:pPr>
                <a:endParaRPr lang="en-IN" sz="1350" kern="0">
                  <a:solidFill>
                    <a:srgbClr val="505050"/>
                  </a:solidFill>
                </a:endParaRPr>
              </a:p>
            </p:txBody>
          </p:sp>
          <p:sp>
            <p:nvSpPr>
              <p:cNvPr id="189" name="Rectangle 48"/>
              <p:cNvSpPr>
                <a:spLocks noChangeArrowheads="1"/>
              </p:cNvSpPr>
              <p:nvPr/>
            </p:nvSpPr>
            <p:spPr bwMode="auto">
              <a:xfrm>
                <a:off x="12038062" y="6634420"/>
                <a:ext cx="18196" cy="51717"/>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pPr defTabSz="685735">
                  <a:defRPr/>
                </a:pPr>
                <a:endParaRPr lang="en-IN" sz="1350" kern="0">
                  <a:solidFill>
                    <a:srgbClr val="505050"/>
                  </a:solidFill>
                </a:endParaRPr>
              </a:p>
            </p:txBody>
          </p:sp>
          <p:sp>
            <p:nvSpPr>
              <p:cNvPr id="190" name="Rectangle 49"/>
              <p:cNvSpPr>
                <a:spLocks noChangeArrowheads="1"/>
              </p:cNvSpPr>
              <p:nvPr/>
            </p:nvSpPr>
            <p:spPr bwMode="auto">
              <a:xfrm>
                <a:off x="12038062" y="6835542"/>
                <a:ext cx="18196" cy="51717"/>
              </a:xfrm>
              <a:prstGeom prst="rect">
                <a:avLst/>
              </a:prstGeom>
              <a:solidFill>
                <a:srgbClr val="FEFEF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685735">
                  <a:defRPr/>
                </a:pPr>
                <a:endParaRPr lang="en-IN" sz="1350" kern="0">
                  <a:solidFill>
                    <a:srgbClr val="505050"/>
                  </a:solidFill>
                </a:endParaRPr>
              </a:p>
            </p:txBody>
          </p:sp>
          <p:sp>
            <p:nvSpPr>
              <p:cNvPr id="191" name="Rectangle 50"/>
              <p:cNvSpPr>
                <a:spLocks noChangeArrowheads="1"/>
              </p:cNvSpPr>
              <p:nvPr/>
            </p:nvSpPr>
            <p:spPr bwMode="auto">
              <a:xfrm>
                <a:off x="12098399" y="6835542"/>
                <a:ext cx="17239" cy="51717"/>
              </a:xfrm>
              <a:prstGeom prst="rect">
                <a:avLst/>
              </a:prstGeom>
              <a:solidFill>
                <a:srgbClr val="FEFEF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685735">
                  <a:defRPr/>
                </a:pPr>
                <a:endParaRPr lang="en-IN" sz="1350" kern="0">
                  <a:solidFill>
                    <a:srgbClr val="505050"/>
                  </a:solidFill>
                </a:endParaRPr>
              </a:p>
            </p:txBody>
          </p:sp>
          <p:sp>
            <p:nvSpPr>
              <p:cNvPr id="192" name="Rectangle 51"/>
              <p:cNvSpPr>
                <a:spLocks noChangeArrowheads="1"/>
              </p:cNvSpPr>
              <p:nvPr/>
            </p:nvSpPr>
            <p:spPr bwMode="auto">
              <a:xfrm>
                <a:off x="12098399" y="6121080"/>
                <a:ext cx="17239" cy="51717"/>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pPr defTabSz="685735">
                  <a:defRPr/>
                </a:pPr>
                <a:endParaRPr lang="en-IN" sz="1350" kern="0">
                  <a:solidFill>
                    <a:srgbClr val="505050"/>
                  </a:solidFill>
                </a:endParaRPr>
              </a:p>
            </p:txBody>
          </p:sp>
          <p:sp>
            <p:nvSpPr>
              <p:cNvPr id="193" name="Rectangle 52"/>
              <p:cNvSpPr>
                <a:spLocks noChangeArrowheads="1"/>
              </p:cNvSpPr>
              <p:nvPr/>
            </p:nvSpPr>
            <p:spPr bwMode="auto">
              <a:xfrm>
                <a:off x="12038062" y="6121080"/>
                <a:ext cx="18196" cy="51717"/>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pPr defTabSz="685735">
                  <a:defRPr/>
                </a:pPr>
                <a:endParaRPr lang="en-IN" sz="1350" kern="0">
                  <a:solidFill>
                    <a:srgbClr val="505050"/>
                  </a:solidFill>
                </a:endParaRPr>
              </a:p>
            </p:txBody>
          </p:sp>
          <p:sp>
            <p:nvSpPr>
              <p:cNvPr id="194" name="Rectangle 53"/>
              <p:cNvSpPr>
                <a:spLocks noChangeArrowheads="1"/>
              </p:cNvSpPr>
              <p:nvPr/>
            </p:nvSpPr>
            <p:spPr bwMode="auto">
              <a:xfrm>
                <a:off x="12038062" y="6037759"/>
                <a:ext cx="18196" cy="47886"/>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pPr defTabSz="685735">
                  <a:defRPr/>
                </a:pPr>
                <a:endParaRPr lang="en-IN" sz="1350" kern="0">
                  <a:solidFill>
                    <a:srgbClr val="505050"/>
                  </a:solidFill>
                </a:endParaRPr>
              </a:p>
            </p:txBody>
          </p:sp>
          <p:sp>
            <p:nvSpPr>
              <p:cNvPr id="195" name="Rectangle 54"/>
              <p:cNvSpPr>
                <a:spLocks noChangeArrowheads="1"/>
              </p:cNvSpPr>
              <p:nvPr/>
            </p:nvSpPr>
            <p:spPr bwMode="auto">
              <a:xfrm>
                <a:off x="12098399" y="6037759"/>
                <a:ext cx="17239" cy="47886"/>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pPr defTabSz="685735">
                  <a:defRPr/>
                </a:pPr>
                <a:endParaRPr lang="en-IN" sz="1350" kern="0">
                  <a:solidFill>
                    <a:srgbClr val="505050"/>
                  </a:solidFill>
                </a:endParaRPr>
              </a:p>
            </p:txBody>
          </p:sp>
          <p:sp>
            <p:nvSpPr>
              <p:cNvPr id="196" name="Rectangle 55"/>
              <p:cNvSpPr>
                <a:spLocks noChangeArrowheads="1"/>
              </p:cNvSpPr>
              <p:nvPr/>
            </p:nvSpPr>
            <p:spPr bwMode="auto">
              <a:xfrm>
                <a:off x="12098399" y="5950606"/>
                <a:ext cx="17239" cy="51717"/>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pPr defTabSz="685735">
                  <a:defRPr/>
                </a:pPr>
                <a:endParaRPr lang="en-IN" sz="1350" kern="0">
                  <a:solidFill>
                    <a:srgbClr val="505050"/>
                  </a:solidFill>
                </a:endParaRPr>
              </a:p>
            </p:txBody>
          </p:sp>
          <p:sp>
            <p:nvSpPr>
              <p:cNvPr id="197" name="Rectangle 56"/>
              <p:cNvSpPr>
                <a:spLocks noChangeArrowheads="1"/>
              </p:cNvSpPr>
              <p:nvPr/>
            </p:nvSpPr>
            <p:spPr bwMode="auto">
              <a:xfrm>
                <a:off x="12038062" y="5950606"/>
                <a:ext cx="18196" cy="51717"/>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pPr defTabSz="685735">
                  <a:defRPr/>
                </a:pPr>
                <a:endParaRPr lang="en-IN" sz="1350" kern="0">
                  <a:solidFill>
                    <a:srgbClr val="505050"/>
                  </a:solidFill>
                </a:endParaRPr>
              </a:p>
            </p:txBody>
          </p:sp>
          <p:sp>
            <p:nvSpPr>
              <p:cNvPr id="198" name="Rectangle 57"/>
              <p:cNvSpPr>
                <a:spLocks noChangeArrowheads="1"/>
              </p:cNvSpPr>
              <p:nvPr/>
            </p:nvSpPr>
            <p:spPr bwMode="auto">
              <a:xfrm>
                <a:off x="12038062" y="5781089"/>
                <a:ext cx="18196" cy="51717"/>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pPr defTabSz="685735">
                  <a:defRPr/>
                </a:pPr>
                <a:endParaRPr lang="en-IN" sz="1350" kern="0">
                  <a:solidFill>
                    <a:srgbClr val="505050"/>
                  </a:solidFill>
                </a:endParaRPr>
              </a:p>
            </p:txBody>
          </p:sp>
          <p:sp>
            <p:nvSpPr>
              <p:cNvPr id="199" name="Rectangle 58"/>
              <p:cNvSpPr>
                <a:spLocks noChangeArrowheads="1"/>
              </p:cNvSpPr>
              <p:nvPr/>
            </p:nvSpPr>
            <p:spPr bwMode="auto">
              <a:xfrm>
                <a:off x="12038062" y="5693936"/>
                <a:ext cx="18196" cy="51717"/>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pPr defTabSz="685735">
                  <a:defRPr/>
                </a:pPr>
                <a:endParaRPr lang="en-IN" sz="1350" kern="0">
                  <a:solidFill>
                    <a:srgbClr val="505050"/>
                  </a:solidFill>
                </a:endParaRPr>
              </a:p>
            </p:txBody>
          </p:sp>
          <p:sp>
            <p:nvSpPr>
              <p:cNvPr id="200" name="Rectangle 59"/>
              <p:cNvSpPr>
                <a:spLocks noChangeArrowheads="1"/>
              </p:cNvSpPr>
              <p:nvPr/>
            </p:nvSpPr>
            <p:spPr bwMode="auto">
              <a:xfrm>
                <a:off x="12038062" y="5552193"/>
                <a:ext cx="18196" cy="51717"/>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pPr defTabSz="685735">
                  <a:defRPr/>
                </a:pPr>
                <a:endParaRPr lang="en-IN" sz="1350" kern="0">
                  <a:solidFill>
                    <a:srgbClr val="505050"/>
                  </a:solidFill>
                </a:endParaRPr>
              </a:p>
            </p:txBody>
          </p:sp>
          <p:sp>
            <p:nvSpPr>
              <p:cNvPr id="201" name="Rectangle 60"/>
              <p:cNvSpPr>
                <a:spLocks noChangeArrowheads="1"/>
              </p:cNvSpPr>
              <p:nvPr/>
            </p:nvSpPr>
            <p:spPr bwMode="auto">
              <a:xfrm>
                <a:off x="12098399" y="5552193"/>
                <a:ext cx="17239" cy="51717"/>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pPr defTabSz="685735">
                  <a:defRPr/>
                </a:pPr>
                <a:endParaRPr lang="en-IN" sz="1350" kern="0">
                  <a:solidFill>
                    <a:srgbClr val="505050"/>
                  </a:solidFill>
                </a:endParaRPr>
              </a:p>
            </p:txBody>
          </p:sp>
          <p:sp>
            <p:nvSpPr>
              <p:cNvPr id="202" name="Rectangle 61"/>
              <p:cNvSpPr>
                <a:spLocks noChangeArrowheads="1"/>
              </p:cNvSpPr>
              <p:nvPr/>
            </p:nvSpPr>
            <p:spPr bwMode="auto">
              <a:xfrm>
                <a:off x="12154904" y="5552193"/>
                <a:ext cx="17239" cy="51717"/>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pPr defTabSz="685735">
                  <a:defRPr/>
                </a:pPr>
                <a:endParaRPr lang="en-IN" sz="1350" kern="0">
                  <a:solidFill>
                    <a:srgbClr val="505050"/>
                  </a:solidFill>
                </a:endParaRPr>
              </a:p>
            </p:txBody>
          </p:sp>
          <p:sp>
            <p:nvSpPr>
              <p:cNvPr id="203" name="Rectangle 62"/>
              <p:cNvSpPr>
                <a:spLocks noChangeArrowheads="1"/>
              </p:cNvSpPr>
              <p:nvPr/>
            </p:nvSpPr>
            <p:spPr bwMode="auto">
              <a:xfrm>
                <a:off x="12214283" y="6463945"/>
                <a:ext cx="18196" cy="51717"/>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pPr defTabSz="685735">
                  <a:defRPr/>
                </a:pPr>
                <a:endParaRPr lang="en-IN" sz="1350" kern="0">
                  <a:solidFill>
                    <a:srgbClr val="505050"/>
                  </a:solidFill>
                </a:endParaRPr>
              </a:p>
            </p:txBody>
          </p:sp>
          <p:sp>
            <p:nvSpPr>
              <p:cNvPr id="204" name="Rectangle 63"/>
              <p:cNvSpPr>
                <a:spLocks noChangeArrowheads="1"/>
              </p:cNvSpPr>
              <p:nvPr/>
            </p:nvSpPr>
            <p:spPr bwMode="auto">
              <a:xfrm>
                <a:off x="12214283" y="6377750"/>
                <a:ext cx="18196" cy="51717"/>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pPr defTabSz="685735">
                  <a:defRPr/>
                </a:pPr>
                <a:endParaRPr lang="en-IN" sz="1350" kern="0">
                  <a:solidFill>
                    <a:srgbClr val="505050"/>
                  </a:solidFill>
                </a:endParaRPr>
              </a:p>
            </p:txBody>
          </p:sp>
          <p:sp>
            <p:nvSpPr>
              <p:cNvPr id="205" name="Rectangle 64"/>
              <p:cNvSpPr>
                <a:spLocks noChangeArrowheads="1"/>
              </p:cNvSpPr>
              <p:nvPr/>
            </p:nvSpPr>
            <p:spPr bwMode="auto">
              <a:xfrm>
                <a:off x="12214283" y="6294429"/>
                <a:ext cx="18196" cy="47886"/>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pPr defTabSz="685735">
                  <a:defRPr/>
                </a:pPr>
                <a:endParaRPr lang="en-IN" sz="1350" kern="0">
                  <a:solidFill>
                    <a:srgbClr val="505050"/>
                  </a:solidFill>
                </a:endParaRPr>
              </a:p>
            </p:txBody>
          </p:sp>
          <p:sp>
            <p:nvSpPr>
              <p:cNvPr id="206" name="Rectangle 65"/>
              <p:cNvSpPr>
                <a:spLocks noChangeArrowheads="1"/>
              </p:cNvSpPr>
              <p:nvPr/>
            </p:nvSpPr>
            <p:spPr bwMode="auto">
              <a:xfrm>
                <a:off x="12214283" y="5950606"/>
                <a:ext cx="18196" cy="51717"/>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pPr defTabSz="685735">
                  <a:defRPr/>
                </a:pPr>
                <a:endParaRPr lang="en-IN" sz="1350" kern="0">
                  <a:solidFill>
                    <a:srgbClr val="505050"/>
                  </a:solidFill>
                </a:endParaRPr>
              </a:p>
            </p:txBody>
          </p:sp>
          <p:sp>
            <p:nvSpPr>
              <p:cNvPr id="207" name="Rectangle 66"/>
              <p:cNvSpPr>
                <a:spLocks noChangeArrowheads="1"/>
              </p:cNvSpPr>
              <p:nvPr/>
            </p:nvSpPr>
            <p:spPr bwMode="auto">
              <a:xfrm>
                <a:off x="12214283" y="5693936"/>
                <a:ext cx="18196" cy="51717"/>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pPr defTabSz="685735">
                  <a:defRPr/>
                </a:pPr>
                <a:endParaRPr lang="en-IN" sz="1350" kern="0">
                  <a:solidFill>
                    <a:srgbClr val="505050"/>
                  </a:solidFill>
                </a:endParaRPr>
              </a:p>
            </p:txBody>
          </p:sp>
          <p:sp>
            <p:nvSpPr>
              <p:cNvPr id="208" name="Rectangle 67"/>
              <p:cNvSpPr>
                <a:spLocks noChangeArrowheads="1"/>
              </p:cNvSpPr>
              <p:nvPr/>
            </p:nvSpPr>
            <p:spPr bwMode="auto">
              <a:xfrm>
                <a:off x="12154904" y="5693936"/>
                <a:ext cx="17239" cy="51717"/>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pPr defTabSz="685735">
                  <a:defRPr/>
                </a:pPr>
                <a:endParaRPr lang="en-IN" sz="1350" kern="0">
                  <a:solidFill>
                    <a:srgbClr val="505050"/>
                  </a:solidFill>
                </a:endParaRPr>
              </a:p>
            </p:txBody>
          </p:sp>
          <p:sp>
            <p:nvSpPr>
              <p:cNvPr id="209" name="Rectangle 68"/>
              <p:cNvSpPr>
                <a:spLocks noChangeArrowheads="1"/>
              </p:cNvSpPr>
              <p:nvPr/>
            </p:nvSpPr>
            <p:spPr bwMode="auto">
              <a:xfrm>
                <a:off x="12154904" y="5781089"/>
                <a:ext cx="17239" cy="51717"/>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pPr defTabSz="685735">
                  <a:defRPr/>
                </a:pPr>
                <a:endParaRPr lang="en-IN" sz="1350" kern="0">
                  <a:solidFill>
                    <a:srgbClr val="505050"/>
                  </a:solidFill>
                </a:endParaRPr>
              </a:p>
            </p:txBody>
          </p:sp>
          <p:sp>
            <p:nvSpPr>
              <p:cNvPr id="210" name="Rectangle 69"/>
              <p:cNvSpPr>
                <a:spLocks noChangeArrowheads="1"/>
              </p:cNvSpPr>
              <p:nvPr/>
            </p:nvSpPr>
            <p:spPr bwMode="auto">
              <a:xfrm>
                <a:off x="12154904" y="5864411"/>
                <a:ext cx="17239" cy="51717"/>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pPr defTabSz="685735">
                  <a:defRPr/>
                </a:pPr>
                <a:endParaRPr lang="en-IN" sz="1350" kern="0">
                  <a:solidFill>
                    <a:srgbClr val="505050"/>
                  </a:solidFill>
                </a:endParaRPr>
              </a:p>
            </p:txBody>
          </p:sp>
          <p:sp>
            <p:nvSpPr>
              <p:cNvPr id="211" name="Rectangle 70"/>
              <p:cNvSpPr>
                <a:spLocks noChangeArrowheads="1"/>
              </p:cNvSpPr>
              <p:nvPr/>
            </p:nvSpPr>
            <p:spPr bwMode="auto">
              <a:xfrm>
                <a:off x="12154904" y="5950606"/>
                <a:ext cx="17239" cy="51717"/>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pPr defTabSz="685735">
                  <a:defRPr/>
                </a:pPr>
                <a:endParaRPr lang="en-IN" sz="1350" kern="0">
                  <a:solidFill>
                    <a:srgbClr val="505050"/>
                  </a:solidFill>
                </a:endParaRPr>
              </a:p>
            </p:txBody>
          </p:sp>
          <p:sp>
            <p:nvSpPr>
              <p:cNvPr id="212" name="Rectangle 71"/>
              <p:cNvSpPr>
                <a:spLocks noChangeArrowheads="1"/>
              </p:cNvSpPr>
              <p:nvPr/>
            </p:nvSpPr>
            <p:spPr bwMode="auto">
              <a:xfrm>
                <a:off x="12154904" y="6294429"/>
                <a:ext cx="17239" cy="47886"/>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pPr defTabSz="685735">
                  <a:defRPr/>
                </a:pPr>
                <a:endParaRPr lang="en-IN" sz="1350" kern="0">
                  <a:solidFill>
                    <a:srgbClr val="505050"/>
                  </a:solidFill>
                </a:endParaRPr>
              </a:p>
            </p:txBody>
          </p:sp>
          <p:sp>
            <p:nvSpPr>
              <p:cNvPr id="213" name="Rectangle 72"/>
              <p:cNvSpPr>
                <a:spLocks noChangeArrowheads="1"/>
              </p:cNvSpPr>
              <p:nvPr/>
            </p:nvSpPr>
            <p:spPr bwMode="auto">
              <a:xfrm>
                <a:off x="12214283" y="5781089"/>
                <a:ext cx="18196" cy="51717"/>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pPr defTabSz="685735">
                  <a:defRPr/>
                </a:pPr>
                <a:endParaRPr lang="en-IN" sz="1350" kern="0">
                  <a:solidFill>
                    <a:srgbClr val="505050"/>
                  </a:solidFill>
                </a:endParaRPr>
              </a:p>
            </p:txBody>
          </p:sp>
          <p:sp>
            <p:nvSpPr>
              <p:cNvPr id="143" name="Rectangle 7"/>
              <p:cNvSpPr>
                <a:spLocks noChangeArrowheads="1"/>
              </p:cNvSpPr>
              <p:nvPr/>
            </p:nvSpPr>
            <p:spPr bwMode="auto">
              <a:xfrm flipH="1">
                <a:off x="10829541" y="6596965"/>
                <a:ext cx="450812" cy="388355"/>
              </a:xfrm>
              <a:prstGeom prst="rect">
                <a:avLst/>
              </a:prstGeom>
              <a:solidFill>
                <a:schemeClr val="accent6">
                  <a:lumMod val="75000"/>
                </a:schemeClr>
              </a:solidFill>
              <a:ln>
                <a:noFill/>
              </a:ln>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144" name="Rectangle 8"/>
              <p:cNvSpPr>
                <a:spLocks noChangeArrowheads="1"/>
              </p:cNvSpPr>
              <p:nvPr/>
            </p:nvSpPr>
            <p:spPr bwMode="auto">
              <a:xfrm flipH="1">
                <a:off x="10636643" y="6418118"/>
                <a:ext cx="496871" cy="567201"/>
              </a:xfrm>
              <a:prstGeom prst="rect">
                <a:avLst/>
              </a:prstGeom>
              <a:solidFill>
                <a:schemeClr val="accent6">
                  <a:lumMod val="75000"/>
                </a:schemeClr>
              </a:solidFill>
              <a:ln>
                <a:noFill/>
              </a:ln>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145" name="Rectangle 144"/>
              <p:cNvSpPr/>
              <p:nvPr/>
            </p:nvSpPr>
            <p:spPr bwMode="auto">
              <a:xfrm>
                <a:off x="10977578" y="6796338"/>
                <a:ext cx="104141" cy="132085"/>
              </a:xfrm>
              <a:prstGeom prst="rect">
                <a:avLst/>
              </a:prstGeom>
              <a:solidFill>
                <a:schemeClr val="accent6">
                  <a:lumMod val="60000"/>
                  <a:lumOff val="4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699288" fontAlgn="base">
                  <a:lnSpc>
                    <a:spcPct val="90000"/>
                  </a:lnSpc>
                  <a:spcBef>
                    <a:spcPct val="0"/>
                  </a:spcBef>
                  <a:spcAft>
                    <a:spcPct val="0"/>
                  </a:spcAft>
                </a:pPr>
                <a:endParaRPr lang="en-US" sz="1800" dirty="0" err="1">
                  <a:gradFill>
                    <a:gsLst>
                      <a:gs pos="0">
                        <a:srgbClr val="FFFFFF"/>
                      </a:gs>
                      <a:gs pos="100000">
                        <a:srgbClr val="FFFFFF"/>
                      </a:gs>
                    </a:gsLst>
                    <a:lin ang="5400000" scaled="0"/>
                  </a:gradFill>
                  <a:ea typeface="Segoe UI" pitchFamily="34" charset="0"/>
                  <a:cs typeface="Segoe UI" pitchFamily="34" charset="0"/>
                </a:endParaRPr>
              </a:p>
            </p:txBody>
          </p:sp>
          <p:sp>
            <p:nvSpPr>
              <p:cNvPr id="146" name="Rectangle 145"/>
              <p:cNvSpPr/>
              <p:nvPr/>
            </p:nvSpPr>
            <p:spPr bwMode="auto">
              <a:xfrm>
                <a:off x="11131566" y="6796338"/>
                <a:ext cx="104141" cy="132085"/>
              </a:xfrm>
              <a:prstGeom prst="rect">
                <a:avLst/>
              </a:prstGeom>
              <a:solidFill>
                <a:schemeClr val="accent6">
                  <a:lumMod val="60000"/>
                  <a:lumOff val="4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699288" fontAlgn="base">
                  <a:lnSpc>
                    <a:spcPct val="90000"/>
                  </a:lnSpc>
                  <a:spcBef>
                    <a:spcPct val="0"/>
                  </a:spcBef>
                  <a:spcAft>
                    <a:spcPct val="0"/>
                  </a:spcAft>
                </a:pPr>
                <a:endParaRPr lang="en-US" sz="1800" dirty="0" err="1">
                  <a:gradFill>
                    <a:gsLst>
                      <a:gs pos="0">
                        <a:srgbClr val="FFFFFF"/>
                      </a:gs>
                      <a:gs pos="100000">
                        <a:srgbClr val="FFFFFF"/>
                      </a:gs>
                    </a:gsLst>
                    <a:lin ang="5400000" scaled="0"/>
                  </a:gradFill>
                  <a:ea typeface="Segoe UI" pitchFamily="34" charset="0"/>
                  <a:cs typeface="Segoe UI" pitchFamily="34" charset="0"/>
                </a:endParaRPr>
              </a:p>
            </p:txBody>
          </p:sp>
          <p:sp>
            <p:nvSpPr>
              <p:cNvPr id="147" name="Rectangle 146"/>
              <p:cNvSpPr/>
              <p:nvPr/>
            </p:nvSpPr>
            <p:spPr bwMode="auto">
              <a:xfrm>
                <a:off x="10681551" y="6796338"/>
                <a:ext cx="104141" cy="132085"/>
              </a:xfrm>
              <a:prstGeom prst="rect">
                <a:avLst/>
              </a:prstGeom>
              <a:solidFill>
                <a:schemeClr val="accent6">
                  <a:lumMod val="60000"/>
                  <a:lumOff val="4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699288" fontAlgn="base">
                  <a:lnSpc>
                    <a:spcPct val="90000"/>
                  </a:lnSpc>
                  <a:spcBef>
                    <a:spcPct val="0"/>
                  </a:spcBef>
                  <a:spcAft>
                    <a:spcPct val="0"/>
                  </a:spcAft>
                </a:pPr>
                <a:endParaRPr lang="en-US" sz="1800" dirty="0" err="1">
                  <a:gradFill>
                    <a:gsLst>
                      <a:gs pos="0">
                        <a:srgbClr val="FFFFFF"/>
                      </a:gs>
                      <a:gs pos="100000">
                        <a:srgbClr val="FFFFFF"/>
                      </a:gs>
                    </a:gsLst>
                    <a:lin ang="5400000" scaled="0"/>
                  </a:gradFill>
                  <a:ea typeface="Segoe UI" pitchFamily="34" charset="0"/>
                  <a:cs typeface="Segoe UI" pitchFamily="34" charset="0"/>
                </a:endParaRPr>
              </a:p>
            </p:txBody>
          </p:sp>
          <p:sp>
            <p:nvSpPr>
              <p:cNvPr id="148" name="Rectangle 147"/>
              <p:cNvSpPr/>
              <p:nvPr/>
            </p:nvSpPr>
            <p:spPr bwMode="auto">
              <a:xfrm>
                <a:off x="10829565" y="6796338"/>
                <a:ext cx="104141" cy="132085"/>
              </a:xfrm>
              <a:prstGeom prst="rect">
                <a:avLst/>
              </a:prstGeom>
              <a:solidFill>
                <a:schemeClr val="accent6">
                  <a:lumMod val="60000"/>
                  <a:lumOff val="4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699288" fontAlgn="base">
                  <a:lnSpc>
                    <a:spcPct val="90000"/>
                  </a:lnSpc>
                  <a:spcBef>
                    <a:spcPct val="0"/>
                  </a:spcBef>
                  <a:spcAft>
                    <a:spcPct val="0"/>
                  </a:spcAft>
                </a:pPr>
                <a:endParaRPr lang="en-US" sz="1800" dirty="0" err="1">
                  <a:gradFill>
                    <a:gsLst>
                      <a:gs pos="0">
                        <a:srgbClr val="FFFFFF"/>
                      </a:gs>
                      <a:gs pos="100000">
                        <a:srgbClr val="FFFFFF"/>
                      </a:gs>
                    </a:gsLst>
                    <a:lin ang="5400000" scaled="0"/>
                  </a:gradFill>
                  <a:ea typeface="Segoe UI" pitchFamily="34" charset="0"/>
                  <a:cs typeface="Segoe UI" pitchFamily="34" charset="0"/>
                </a:endParaRPr>
              </a:p>
            </p:txBody>
          </p:sp>
          <p:sp>
            <p:nvSpPr>
              <p:cNvPr id="149" name="Rectangle 148"/>
              <p:cNvSpPr/>
              <p:nvPr/>
            </p:nvSpPr>
            <p:spPr bwMode="auto">
              <a:xfrm>
                <a:off x="10977578" y="6478960"/>
                <a:ext cx="104141" cy="103523"/>
              </a:xfrm>
              <a:prstGeom prst="rect">
                <a:avLst/>
              </a:prstGeom>
              <a:solidFill>
                <a:schemeClr val="accent6">
                  <a:lumMod val="60000"/>
                  <a:lumOff val="4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699288" fontAlgn="base">
                  <a:lnSpc>
                    <a:spcPct val="90000"/>
                  </a:lnSpc>
                  <a:spcBef>
                    <a:spcPct val="0"/>
                  </a:spcBef>
                  <a:spcAft>
                    <a:spcPct val="0"/>
                  </a:spcAft>
                </a:pPr>
                <a:endParaRPr lang="en-US" sz="1800" dirty="0" err="1">
                  <a:gradFill>
                    <a:gsLst>
                      <a:gs pos="0">
                        <a:srgbClr val="FFFFFF"/>
                      </a:gs>
                      <a:gs pos="100000">
                        <a:srgbClr val="FFFFFF"/>
                      </a:gs>
                    </a:gsLst>
                    <a:lin ang="5400000" scaled="0"/>
                  </a:gradFill>
                  <a:ea typeface="Segoe UI" pitchFamily="34" charset="0"/>
                  <a:cs typeface="Segoe UI" pitchFamily="34" charset="0"/>
                </a:endParaRPr>
              </a:p>
            </p:txBody>
          </p:sp>
          <p:sp>
            <p:nvSpPr>
              <p:cNvPr id="150" name="Rectangle 149"/>
              <p:cNvSpPr/>
              <p:nvPr/>
            </p:nvSpPr>
            <p:spPr bwMode="auto">
              <a:xfrm>
                <a:off x="10829565" y="6478960"/>
                <a:ext cx="104141" cy="103523"/>
              </a:xfrm>
              <a:prstGeom prst="rect">
                <a:avLst/>
              </a:prstGeom>
              <a:solidFill>
                <a:schemeClr val="accent6">
                  <a:lumMod val="60000"/>
                  <a:lumOff val="4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699288" fontAlgn="base">
                  <a:lnSpc>
                    <a:spcPct val="90000"/>
                  </a:lnSpc>
                  <a:spcBef>
                    <a:spcPct val="0"/>
                  </a:spcBef>
                  <a:spcAft>
                    <a:spcPct val="0"/>
                  </a:spcAft>
                </a:pPr>
                <a:endParaRPr lang="en-US" sz="1800" dirty="0" err="1">
                  <a:gradFill>
                    <a:gsLst>
                      <a:gs pos="0">
                        <a:srgbClr val="FFFFFF"/>
                      </a:gs>
                      <a:gs pos="100000">
                        <a:srgbClr val="FFFFFF"/>
                      </a:gs>
                    </a:gsLst>
                    <a:lin ang="5400000" scaled="0"/>
                  </a:gradFill>
                  <a:ea typeface="Segoe UI" pitchFamily="34" charset="0"/>
                  <a:cs typeface="Segoe UI" pitchFamily="34" charset="0"/>
                </a:endParaRPr>
              </a:p>
            </p:txBody>
          </p:sp>
          <p:sp>
            <p:nvSpPr>
              <p:cNvPr id="151" name="Rectangle 150"/>
              <p:cNvSpPr/>
              <p:nvPr/>
            </p:nvSpPr>
            <p:spPr bwMode="auto">
              <a:xfrm>
                <a:off x="10681551" y="6478960"/>
                <a:ext cx="104141" cy="103523"/>
              </a:xfrm>
              <a:prstGeom prst="rect">
                <a:avLst/>
              </a:prstGeom>
              <a:solidFill>
                <a:schemeClr val="accent6">
                  <a:lumMod val="60000"/>
                  <a:lumOff val="4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699288" fontAlgn="base">
                  <a:lnSpc>
                    <a:spcPct val="90000"/>
                  </a:lnSpc>
                  <a:spcBef>
                    <a:spcPct val="0"/>
                  </a:spcBef>
                  <a:spcAft>
                    <a:spcPct val="0"/>
                  </a:spcAft>
                </a:pPr>
                <a:endParaRPr lang="en-US" sz="1800" dirty="0" err="1">
                  <a:gradFill>
                    <a:gsLst>
                      <a:gs pos="0">
                        <a:srgbClr val="FFFFFF"/>
                      </a:gs>
                      <a:gs pos="100000">
                        <a:srgbClr val="FFFFFF"/>
                      </a:gs>
                    </a:gsLst>
                    <a:lin ang="5400000" scaled="0"/>
                  </a:gradFill>
                  <a:ea typeface="Segoe UI" pitchFamily="34" charset="0"/>
                  <a:cs typeface="Segoe UI" pitchFamily="34" charset="0"/>
                </a:endParaRPr>
              </a:p>
            </p:txBody>
          </p:sp>
          <p:sp>
            <p:nvSpPr>
              <p:cNvPr id="152" name="Rectangle 151"/>
              <p:cNvSpPr/>
              <p:nvPr/>
            </p:nvSpPr>
            <p:spPr bwMode="auto">
              <a:xfrm>
                <a:off x="11131566" y="6640097"/>
                <a:ext cx="104141" cy="103523"/>
              </a:xfrm>
              <a:prstGeom prst="rect">
                <a:avLst/>
              </a:prstGeom>
              <a:solidFill>
                <a:schemeClr val="accent6">
                  <a:lumMod val="60000"/>
                  <a:lumOff val="4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699288" fontAlgn="base">
                  <a:lnSpc>
                    <a:spcPct val="90000"/>
                  </a:lnSpc>
                  <a:spcBef>
                    <a:spcPct val="0"/>
                  </a:spcBef>
                  <a:spcAft>
                    <a:spcPct val="0"/>
                  </a:spcAft>
                </a:pPr>
                <a:endParaRPr lang="en-US" sz="1800" dirty="0" err="1">
                  <a:gradFill>
                    <a:gsLst>
                      <a:gs pos="0">
                        <a:srgbClr val="FFFFFF"/>
                      </a:gs>
                      <a:gs pos="100000">
                        <a:srgbClr val="FFFFFF"/>
                      </a:gs>
                    </a:gsLst>
                    <a:lin ang="5400000" scaled="0"/>
                  </a:gradFill>
                  <a:ea typeface="Segoe UI" pitchFamily="34" charset="0"/>
                  <a:cs typeface="Segoe UI" pitchFamily="34" charset="0"/>
                </a:endParaRPr>
              </a:p>
            </p:txBody>
          </p:sp>
          <p:sp>
            <p:nvSpPr>
              <p:cNvPr id="153" name="Rectangle 152"/>
              <p:cNvSpPr/>
              <p:nvPr/>
            </p:nvSpPr>
            <p:spPr bwMode="auto">
              <a:xfrm>
                <a:off x="10977578" y="6640097"/>
                <a:ext cx="104141" cy="103523"/>
              </a:xfrm>
              <a:prstGeom prst="rect">
                <a:avLst/>
              </a:prstGeom>
              <a:solidFill>
                <a:schemeClr val="accent6">
                  <a:lumMod val="60000"/>
                  <a:lumOff val="4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699288" fontAlgn="base">
                  <a:lnSpc>
                    <a:spcPct val="90000"/>
                  </a:lnSpc>
                  <a:spcBef>
                    <a:spcPct val="0"/>
                  </a:spcBef>
                  <a:spcAft>
                    <a:spcPct val="0"/>
                  </a:spcAft>
                </a:pPr>
                <a:endParaRPr lang="en-US" sz="1800" dirty="0" err="1">
                  <a:gradFill>
                    <a:gsLst>
                      <a:gs pos="0">
                        <a:srgbClr val="FFFFFF"/>
                      </a:gs>
                      <a:gs pos="100000">
                        <a:srgbClr val="FFFFFF"/>
                      </a:gs>
                    </a:gsLst>
                    <a:lin ang="5400000" scaled="0"/>
                  </a:gradFill>
                  <a:ea typeface="Segoe UI" pitchFamily="34" charset="0"/>
                  <a:cs typeface="Segoe UI" pitchFamily="34" charset="0"/>
                </a:endParaRPr>
              </a:p>
            </p:txBody>
          </p:sp>
          <p:sp>
            <p:nvSpPr>
              <p:cNvPr id="154" name="Rectangle 153"/>
              <p:cNvSpPr/>
              <p:nvPr/>
            </p:nvSpPr>
            <p:spPr bwMode="auto">
              <a:xfrm>
                <a:off x="10829565" y="6640097"/>
                <a:ext cx="104141" cy="103523"/>
              </a:xfrm>
              <a:prstGeom prst="rect">
                <a:avLst/>
              </a:prstGeom>
              <a:solidFill>
                <a:schemeClr val="accent6">
                  <a:lumMod val="60000"/>
                  <a:lumOff val="4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699288" fontAlgn="base">
                  <a:lnSpc>
                    <a:spcPct val="90000"/>
                  </a:lnSpc>
                  <a:spcBef>
                    <a:spcPct val="0"/>
                  </a:spcBef>
                  <a:spcAft>
                    <a:spcPct val="0"/>
                  </a:spcAft>
                </a:pPr>
                <a:endParaRPr lang="en-US" sz="1800" dirty="0" err="1">
                  <a:gradFill>
                    <a:gsLst>
                      <a:gs pos="0">
                        <a:srgbClr val="FFFFFF"/>
                      </a:gs>
                      <a:gs pos="100000">
                        <a:srgbClr val="FFFFFF"/>
                      </a:gs>
                    </a:gsLst>
                    <a:lin ang="5400000" scaled="0"/>
                  </a:gradFill>
                  <a:ea typeface="Segoe UI" pitchFamily="34" charset="0"/>
                  <a:cs typeface="Segoe UI" pitchFamily="34" charset="0"/>
                </a:endParaRPr>
              </a:p>
            </p:txBody>
          </p:sp>
          <p:sp>
            <p:nvSpPr>
              <p:cNvPr id="155" name="Rectangle 154"/>
              <p:cNvSpPr/>
              <p:nvPr/>
            </p:nvSpPr>
            <p:spPr bwMode="auto">
              <a:xfrm>
                <a:off x="10681551" y="6640097"/>
                <a:ext cx="104141" cy="103523"/>
              </a:xfrm>
              <a:prstGeom prst="rect">
                <a:avLst/>
              </a:prstGeom>
              <a:solidFill>
                <a:schemeClr val="accent6">
                  <a:lumMod val="60000"/>
                  <a:lumOff val="4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699288" fontAlgn="base">
                  <a:lnSpc>
                    <a:spcPct val="90000"/>
                  </a:lnSpc>
                  <a:spcBef>
                    <a:spcPct val="0"/>
                  </a:spcBef>
                  <a:spcAft>
                    <a:spcPct val="0"/>
                  </a:spcAft>
                </a:pPr>
                <a:endParaRPr lang="en-US" sz="1800" dirty="0" err="1">
                  <a:gradFill>
                    <a:gsLst>
                      <a:gs pos="0">
                        <a:srgbClr val="FFFFFF"/>
                      </a:gs>
                      <a:gs pos="100000">
                        <a:srgbClr val="FFFFFF"/>
                      </a:gs>
                    </a:gsLst>
                    <a:lin ang="5400000" scaled="0"/>
                  </a:gradFill>
                  <a:ea typeface="Segoe UI" pitchFamily="34" charset="0"/>
                  <a:cs typeface="Segoe UI" pitchFamily="34" charset="0"/>
                </a:endParaRPr>
              </a:p>
            </p:txBody>
          </p:sp>
          <p:sp>
            <p:nvSpPr>
              <p:cNvPr id="156" name="Rectangle 6"/>
              <p:cNvSpPr>
                <a:spLocks noChangeArrowheads="1"/>
              </p:cNvSpPr>
              <p:nvPr/>
            </p:nvSpPr>
            <p:spPr bwMode="auto">
              <a:xfrm flipH="1">
                <a:off x="10681550" y="6357903"/>
                <a:ext cx="148014" cy="74891"/>
              </a:xfrm>
              <a:prstGeom prst="rect">
                <a:avLst/>
              </a:prstGeom>
              <a:solidFill>
                <a:schemeClr val="accent6">
                  <a:lumMod val="75000"/>
                </a:schemeClr>
              </a:solidFill>
              <a:ln>
                <a:noFill/>
              </a:ln>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104" name="Freeform 103"/>
              <p:cNvSpPr>
                <a:spLocks/>
              </p:cNvSpPr>
              <p:nvPr/>
            </p:nvSpPr>
            <p:spPr bwMode="auto">
              <a:xfrm>
                <a:off x="10490200" y="6783074"/>
                <a:ext cx="1946276" cy="211451"/>
              </a:xfrm>
              <a:custGeom>
                <a:avLst/>
                <a:gdLst>
                  <a:gd name="connsiteX0" fmla="*/ 818343 w 818343"/>
                  <a:gd name="connsiteY0" fmla="*/ 0 h 211451"/>
                  <a:gd name="connsiteX1" fmla="*/ 818343 w 818343"/>
                  <a:gd name="connsiteY1" fmla="*/ 211451 h 211451"/>
                  <a:gd name="connsiteX2" fmla="*/ 807632 w 818343"/>
                  <a:gd name="connsiteY2" fmla="*/ 211451 h 211451"/>
                  <a:gd name="connsiteX3" fmla="*/ 0 w 818343"/>
                  <a:gd name="connsiteY3" fmla="*/ 211451 h 211451"/>
                  <a:gd name="connsiteX4" fmla="*/ 660044 w 818343"/>
                  <a:gd name="connsiteY4" fmla="*/ 18752 h 2114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8343" h="211451">
                    <a:moveTo>
                      <a:pt x="818343" y="0"/>
                    </a:moveTo>
                    <a:lnTo>
                      <a:pt x="818343" y="211451"/>
                    </a:lnTo>
                    <a:lnTo>
                      <a:pt x="807632" y="211451"/>
                    </a:lnTo>
                    <a:cubicBezTo>
                      <a:pt x="807632" y="211451"/>
                      <a:pt x="807632" y="211451"/>
                      <a:pt x="0" y="211451"/>
                    </a:cubicBezTo>
                    <a:cubicBezTo>
                      <a:pt x="190634" y="119152"/>
                      <a:pt x="418165" y="54837"/>
                      <a:pt x="660044" y="18752"/>
                    </a:cubicBezTo>
                    <a:close/>
                  </a:path>
                </a:pathLst>
              </a:custGeom>
              <a:solidFill>
                <a:srgbClr val="BAD8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en-US" sz="1350">
                  <a:solidFill>
                    <a:srgbClr val="000000"/>
                  </a:solidFill>
                </a:endParaRPr>
              </a:p>
            </p:txBody>
          </p:sp>
        </p:grpSp>
        <p:sp>
          <p:nvSpPr>
            <p:cNvPr id="110" name="Rectangle 34"/>
            <p:cNvSpPr>
              <a:spLocks noChangeArrowheads="1"/>
            </p:cNvSpPr>
            <p:nvPr/>
          </p:nvSpPr>
          <p:spPr bwMode="auto">
            <a:xfrm>
              <a:off x="132773" y="6844200"/>
              <a:ext cx="25679" cy="105517"/>
            </a:xfrm>
            <a:prstGeom prst="rect">
              <a:avLst/>
            </a:prstGeom>
            <a:solidFill>
              <a:srgbClr val="96969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111" name="Oval 35"/>
            <p:cNvSpPr>
              <a:spLocks noChangeArrowheads="1"/>
            </p:cNvSpPr>
            <p:nvPr/>
          </p:nvSpPr>
          <p:spPr bwMode="auto">
            <a:xfrm>
              <a:off x="82698" y="6751690"/>
              <a:ext cx="124545" cy="138761"/>
            </a:xfrm>
            <a:prstGeom prst="ellipse">
              <a:avLst/>
            </a:prstGeom>
            <a:solidFill>
              <a:srgbClr val="7FB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112" name="Oval 36"/>
            <p:cNvSpPr>
              <a:spLocks noChangeArrowheads="1"/>
            </p:cNvSpPr>
            <p:nvPr/>
          </p:nvSpPr>
          <p:spPr bwMode="auto">
            <a:xfrm>
              <a:off x="99390" y="6680865"/>
              <a:ext cx="91162" cy="101182"/>
            </a:xfrm>
            <a:prstGeom prst="ellipse">
              <a:avLst/>
            </a:prstGeom>
            <a:solidFill>
              <a:srgbClr val="7FB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grpSp>
      <p:graphicFrame>
        <p:nvGraphicFramePr>
          <p:cNvPr id="5" name="Object 4" hidden="1"/>
          <p:cNvGraphicFramePr>
            <a:graphicFrameLocks noChangeAspect="1"/>
          </p:cNvGraphicFramePr>
          <p:nvPr>
            <p:custDataLst>
              <p:tags r:id="rId2"/>
            </p:custDataLst>
            <p:extLst/>
          </p:nvPr>
        </p:nvGraphicFramePr>
        <p:xfrm>
          <a:off x="1191" y="1589"/>
          <a:ext cx="1190" cy="1587"/>
        </p:xfrm>
        <a:graphic>
          <a:graphicData uri="http://schemas.openxmlformats.org/presentationml/2006/ole">
            <mc:AlternateContent xmlns:mc="http://schemas.openxmlformats.org/markup-compatibility/2006">
              <mc:Choice xmlns:v="urn:schemas-microsoft-com:vml" Requires="v">
                <p:oleObj spid="_x0000_s13317" name="think-cell Slide" r:id="rId4" imgW="270" imgH="270" progId="TCLayout.ActiveDocument.1">
                  <p:embed/>
                </p:oleObj>
              </mc:Choice>
              <mc:Fallback>
                <p:oleObj name="think-cell Slide" r:id="rId4" imgW="270" imgH="270" progId="TCLayout.ActiveDocument.1">
                  <p:embed/>
                  <p:pic>
                    <p:nvPicPr>
                      <p:cNvPr id="5" name="Object 4" hidden="1"/>
                      <p:cNvPicPr/>
                      <p:nvPr/>
                    </p:nvPicPr>
                    <p:blipFill>
                      <a:blip r:embed="rId5"/>
                      <a:stretch>
                        <a:fillRect/>
                      </a:stretch>
                    </p:blipFill>
                    <p:spPr>
                      <a:xfrm>
                        <a:off x="1191" y="1589"/>
                        <a:ext cx="1190" cy="1587"/>
                      </a:xfrm>
                      <a:prstGeom prst="rect">
                        <a:avLst/>
                      </a:prstGeom>
                    </p:spPr>
                  </p:pic>
                </p:oleObj>
              </mc:Fallback>
            </mc:AlternateContent>
          </a:graphicData>
        </a:graphic>
      </p:graphicFrame>
      <p:sp>
        <p:nvSpPr>
          <p:cNvPr id="2" name="Title 1"/>
          <p:cNvSpPr>
            <a:spLocks noGrp="1"/>
          </p:cNvSpPr>
          <p:nvPr>
            <p:ph type="title" hasCustomPrompt="1"/>
          </p:nvPr>
        </p:nvSpPr>
        <p:spPr>
          <a:xfrm>
            <a:off x="438875" y="264964"/>
            <a:ext cx="8418931" cy="1097302"/>
          </a:xfrm>
        </p:spPr>
        <p:txBody>
          <a:bodyPr lIns="0" tIns="91440" rIns="146304" bIns="91440"/>
          <a:lstStyle>
            <a:lvl1pPr>
              <a:lnSpc>
                <a:spcPts val="3674"/>
              </a:lnSpc>
              <a:defRPr sz="2700" baseline="0">
                <a:solidFill>
                  <a:schemeClr val="accent1"/>
                </a:solidFill>
              </a:defRPr>
            </a:lvl1pPr>
          </a:lstStyle>
          <a:p>
            <a:r>
              <a:rPr lang="en-US" dirty="0" err="1"/>
              <a:t>Lorem</a:t>
            </a:r>
            <a:r>
              <a:rPr lang="en-US" dirty="0"/>
              <a:t> </a:t>
            </a:r>
            <a:r>
              <a:rPr lang="en-US" dirty="0" err="1"/>
              <a:t>ipsum</a:t>
            </a:r>
            <a:r>
              <a:rPr lang="en-US" dirty="0"/>
              <a:t> dolor sit.</a:t>
            </a:r>
          </a:p>
        </p:txBody>
      </p:sp>
      <p:sp>
        <p:nvSpPr>
          <p:cNvPr id="3" name="Footer Placeholder 2"/>
          <p:cNvSpPr>
            <a:spLocks noGrp="1"/>
          </p:cNvSpPr>
          <p:nvPr>
            <p:ph type="ftr" sz="quarter" idx="10"/>
          </p:nvPr>
        </p:nvSpPr>
        <p:spPr/>
        <p:txBody>
          <a:bodyPr/>
          <a:lstStyle/>
          <a:p>
            <a:r>
              <a:rPr>
                <a:solidFill>
                  <a:srgbClr val="505050"/>
                </a:solidFill>
              </a:rPr>
              <a:t>Microsoft Confidential</a:t>
            </a:r>
          </a:p>
        </p:txBody>
      </p:sp>
      <p:sp>
        <p:nvSpPr>
          <p:cNvPr id="4" name="Slide Number Placeholder 3"/>
          <p:cNvSpPr>
            <a:spLocks noGrp="1"/>
          </p:cNvSpPr>
          <p:nvPr>
            <p:ph type="sldNum" sz="quarter" idx="11"/>
          </p:nvPr>
        </p:nvSpPr>
        <p:spPr/>
        <p:txBody>
          <a:bodyPr/>
          <a:lstStyle>
            <a:lvl1pPr>
              <a:defRPr>
                <a:solidFill>
                  <a:schemeClr val="bg1"/>
                </a:solidFill>
              </a:defRPr>
            </a:lvl1pPr>
          </a:lstStyle>
          <a:p>
            <a:fld id="{27258FFF-F925-446B-8502-81C933981705}" type="slidenum">
              <a:rPr smtClean="0">
                <a:solidFill>
                  <a:srgbClr val="FFFFFF"/>
                </a:solidFill>
              </a:rPr>
              <a:pPr/>
              <a:t>‹#›</a:t>
            </a:fld>
            <a:endParaRPr dirty="0">
              <a:solidFill>
                <a:srgbClr val="FFFFFF"/>
              </a:solidFill>
            </a:endParaRPr>
          </a:p>
        </p:txBody>
      </p:sp>
      <p:sp>
        <p:nvSpPr>
          <p:cNvPr id="8" name="Text Placeholder 7"/>
          <p:cNvSpPr>
            <a:spLocks noGrp="1"/>
          </p:cNvSpPr>
          <p:nvPr>
            <p:ph type="body" sz="quarter" idx="13" hasCustomPrompt="1"/>
          </p:nvPr>
        </p:nvSpPr>
        <p:spPr>
          <a:xfrm>
            <a:off x="452590" y="1545465"/>
            <a:ext cx="8418931" cy="4663068"/>
          </a:xfrm>
        </p:spPr>
        <p:txBody>
          <a:bodyPr lIns="0" tIns="0"/>
          <a:lstStyle>
            <a:lvl1pPr marL="175006" indent="-175006">
              <a:spcBef>
                <a:spcPts val="900"/>
              </a:spcBef>
              <a:defRPr sz="1950">
                <a:latin typeface="+mn-lt"/>
              </a:defRPr>
            </a:lvl1pPr>
            <a:lvl2pPr marL="517874" indent="-175006">
              <a:spcBef>
                <a:spcPts val="900"/>
              </a:spcBef>
              <a:buSzPct val="100000"/>
              <a:buFont typeface="Segoe UI" pitchFamily="34" charset="0"/>
              <a:buChar char="‐"/>
              <a:defRPr/>
            </a:lvl2pPr>
            <a:lvl3pPr marL="860741" indent="-175006">
              <a:spcBef>
                <a:spcPts val="900"/>
              </a:spcBef>
              <a:buFont typeface="Wingdings" pitchFamily="2" charset="2"/>
              <a:buChar char="§"/>
              <a:defRPr/>
            </a:lvl3pPr>
            <a:lvl4pPr marL="1200037" indent="-257151">
              <a:spcBef>
                <a:spcPts val="900"/>
              </a:spcBef>
              <a:buFont typeface="+mj-lt"/>
              <a:buAutoNum type="arabicPeriod"/>
              <a:defRPr/>
            </a:lvl4pPr>
            <a:lvl5pPr marL="1459569" indent="-257151">
              <a:spcBef>
                <a:spcPts val="900"/>
              </a:spcBef>
              <a:buFont typeface="+mj-lt"/>
              <a:buAutoNum type="alphaLcParenR"/>
              <a:defRPr/>
            </a:lvl5pPr>
          </a:lstStyle>
          <a:p>
            <a:pPr lvl="0"/>
            <a:r>
              <a:rPr lang="en-US" dirty="0" err="1"/>
              <a:t>Lorem</a:t>
            </a:r>
            <a:r>
              <a:rPr lang="en-US" dirty="0"/>
              <a:t> </a:t>
            </a:r>
            <a:r>
              <a:rPr lang="en-US" dirty="0" err="1"/>
              <a:t>ipsum</a:t>
            </a:r>
            <a:r>
              <a:rPr lang="en-US" dirty="0"/>
              <a:t> dolor sit </a:t>
            </a:r>
            <a:r>
              <a:rPr lang="en-US" dirty="0" err="1"/>
              <a:t>amet</a:t>
            </a:r>
            <a:r>
              <a:rPr lang="en-US" dirty="0"/>
              <a:t>, </a:t>
            </a:r>
            <a:r>
              <a:rPr lang="en-US" dirty="0" err="1"/>
              <a:t>consectetur</a:t>
            </a:r>
            <a:r>
              <a:rPr lang="en-US" dirty="0"/>
              <a:t> </a:t>
            </a:r>
            <a:r>
              <a:rPr lang="en-US" dirty="0" err="1"/>
              <a:t>adipiscing</a:t>
            </a:r>
            <a:r>
              <a:rPr lang="en-US" dirty="0"/>
              <a:t> </a:t>
            </a:r>
            <a:br>
              <a:rPr lang="en-US" dirty="0"/>
            </a:br>
            <a:r>
              <a:rPr lang="en-US" dirty="0" err="1"/>
              <a:t>elit</a:t>
            </a:r>
            <a:r>
              <a:rPr lang="en-US" dirty="0"/>
              <a:t>. </a:t>
            </a:r>
            <a:r>
              <a:rPr lang="en-US" dirty="0" err="1"/>
              <a:t>Nunc</a:t>
            </a:r>
            <a:r>
              <a:rPr lang="en-US" dirty="0"/>
              <a:t> et </a:t>
            </a:r>
            <a:r>
              <a:rPr lang="en-US" dirty="0" err="1"/>
              <a:t>sagittis</a:t>
            </a:r>
            <a:r>
              <a:rPr lang="en-US" dirty="0"/>
              <a:t> ligula</a:t>
            </a:r>
          </a:p>
          <a:p>
            <a:pPr lvl="1"/>
            <a:r>
              <a:rPr lang="en-US" dirty="0"/>
              <a:t>Second level</a:t>
            </a:r>
          </a:p>
          <a:p>
            <a:pPr lvl="2"/>
            <a:r>
              <a:rPr lang="en-US" dirty="0"/>
              <a:t>Third level</a:t>
            </a:r>
          </a:p>
          <a:p>
            <a:pPr lvl="3"/>
            <a:r>
              <a:rPr lang="en-US" dirty="0"/>
              <a:t>Fourth level</a:t>
            </a:r>
          </a:p>
          <a:p>
            <a:pPr lvl="4"/>
            <a:r>
              <a:rPr lang="en-US" dirty="0"/>
              <a:t>Fifth level</a:t>
            </a:r>
          </a:p>
        </p:txBody>
      </p:sp>
      <p:grpSp>
        <p:nvGrpSpPr>
          <p:cNvPr id="106" name="Group 105"/>
          <p:cNvGrpSpPr/>
          <p:nvPr/>
        </p:nvGrpSpPr>
        <p:grpSpPr>
          <a:xfrm>
            <a:off x="4097665" y="4129022"/>
            <a:ext cx="898071" cy="618591"/>
            <a:chOff x="5464016" y="5710906"/>
            <a:chExt cx="1197530" cy="618591"/>
          </a:xfrm>
        </p:grpSpPr>
        <p:sp>
          <p:nvSpPr>
            <p:cNvPr id="352" name="Freeform 12"/>
            <p:cNvSpPr>
              <a:spLocks/>
            </p:cNvSpPr>
            <p:nvPr/>
          </p:nvSpPr>
          <p:spPr bwMode="auto">
            <a:xfrm>
              <a:off x="6020748" y="5991651"/>
              <a:ext cx="137994" cy="131650"/>
            </a:xfrm>
            <a:custGeom>
              <a:avLst/>
              <a:gdLst>
                <a:gd name="T0" fmla="*/ 23 w 87"/>
                <a:gd name="T1" fmla="*/ 83 h 83"/>
                <a:gd name="T2" fmla="*/ 87 w 87"/>
                <a:gd name="T3" fmla="*/ 25 h 83"/>
                <a:gd name="T4" fmla="*/ 64 w 87"/>
                <a:gd name="T5" fmla="*/ 0 h 83"/>
                <a:gd name="T6" fmla="*/ 0 w 87"/>
                <a:gd name="T7" fmla="*/ 58 h 83"/>
                <a:gd name="T8" fmla="*/ 23 w 87"/>
                <a:gd name="T9" fmla="*/ 83 h 83"/>
              </a:gdLst>
              <a:ahLst/>
              <a:cxnLst>
                <a:cxn ang="0">
                  <a:pos x="T0" y="T1"/>
                </a:cxn>
                <a:cxn ang="0">
                  <a:pos x="T2" y="T3"/>
                </a:cxn>
                <a:cxn ang="0">
                  <a:pos x="T4" y="T5"/>
                </a:cxn>
                <a:cxn ang="0">
                  <a:pos x="T6" y="T7"/>
                </a:cxn>
                <a:cxn ang="0">
                  <a:pos x="T8" y="T9"/>
                </a:cxn>
              </a:cxnLst>
              <a:rect l="0" t="0" r="r" b="b"/>
              <a:pathLst>
                <a:path w="87" h="83">
                  <a:moveTo>
                    <a:pt x="23" y="83"/>
                  </a:moveTo>
                  <a:lnTo>
                    <a:pt x="87" y="25"/>
                  </a:lnTo>
                  <a:lnTo>
                    <a:pt x="64" y="0"/>
                  </a:lnTo>
                  <a:lnTo>
                    <a:pt x="0" y="58"/>
                  </a:lnTo>
                  <a:lnTo>
                    <a:pt x="23" y="8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353" name="Rectangle 16"/>
            <p:cNvSpPr>
              <a:spLocks noChangeArrowheads="1"/>
            </p:cNvSpPr>
            <p:nvPr/>
          </p:nvSpPr>
          <p:spPr bwMode="auto">
            <a:xfrm>
              <a:off x="5597251" y="5925033"/>
              <a:ext cx="61860" cy="4044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354" name="Rectangle 18"/>
            <p:cNvSpPr>
              <a:spLocks noChangeArrowheads="1"/>
            </p:cNvSpPr>
            <p:nvPr/>
          </p:nvSpPr>
          <p:spPr bwMode="auto">
            <a:xfrm>
              <a:off x="5464016" y="5925033"/>
              <a:ext cx="61860" cy="4044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355" name="Rectangle 24"/>
            <p:cNvSpPr>
              <a:spLocks noChangeArrowheads="1"/>
            </p:cNvSpPr>
            <p:nvPr/>
          </p:nvSpPr>
          <p:spPr bwMode="auto">
            <a:xfrm>
              <a:off x="6434729" y="5925033"/>
              <a:ext cx="61860" cy="4044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356" name="Rectangle 32"/>
            <p:cNvSpPr>
              <a:spLocks noChangeArrowheads="1"/>
            </p:cNvSpPr>
            <p:nvPr/>
          </p:nvSpPr>
          <p:spPr bwMode="auto">
            <a:xfrm>
              <a:off x="6150811" y="5710906"/>
              <a:ext cx="483771" cy="3235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357" name="Freeform 34"/>
            <p:cNvSpPr>
              <a:spLocks/>
            </p:cNvSpPr>
            <p:nvPr/>
          </p:nvSpPr>
          <p:spPr bwMode="auto">
            <a:xfrm>
              <a:off x="6634581" y="6061441"/>
              <a:ext cx="26965" cy="53929"/>
            </a:xfrm>
            <a:custGeom>
              <a:avLst/>
              <a:gdLst>
                <a:gd name="T0" fmla="*/ 36 w 36"/>
                <a:gd name="T1" fmla="*/ 0 h 72"/>
                <a:gd name="T2" fmla="*/ 36 w 36"/>
                <a:gd name="T3" fmla="*/ 36 h 72"/>
                <a:gd name="T4" fmla="*/ 0 w 36"/>
                <a:gd name="T5" fmla="*/ 72 h 72"/>
                <a:gd name="T6" fmla="*/ 0 w 36"/>
                <a:gd name="T7" fmla="*/ 72 h 72"/>
                <a:gd name="T8" fmla="*/ 36 w 36"/>
                <a:gd name="T9" fmla="*/ 36 h 72"/>
                <a:gd name="T10" fmla="*/ 36 w 36"/>
                <a:gd name="T11" fmla="*/ 0 h 72"/>
                <a:gd name="T12" fmla="*/ 36 w 36"/>
                <a:gd name="T13" fmla="*/ 0 h 72"/>
              </a:gdLst>
              <a:ahLst/>
              <a:cxnLst>
                <a:cxn ang="0">
                  <a:pos x="T0" y="T1"/>
                </a:cxn>
                <a:cxn ang="0">
                  <a:pos x="T2" y="T3"/>
                </a:cxn>
                <a:cxn ang="0">
                  <a:pos x="T4" y="T5"/>
                </a:cxn>
                <a:cxn ang="0">
                  <a:pos x="T6" y="T7"/>
                </a:cxn>
                <a:cxn ang="0">
                  <a:pos x="T8" y="T9"/>
                </a:cxn>
                <a:cxn ang="0">
                  <a:pos x="T10" y="T11"/>
                </a:cxn>
                <a:cxn ang="0">
                  <a:pos x="T12" y="T13"/>
                </a:cxn>
              </a:cxnLst>
              <a:rect l="0" t="0" r="r" b="b"/>
              <a:pathLst>
                <a:path w="36" h="72">
                  <a:moveTo>
                    <a:pt x="36" y="0"/>
                  </a:moveTo>
                  <a:cubicBezTo>
                    <a:pt x="36" y="36"/>
                    <a:pt x="36" y="36"/>
                    <a:pt x="36" y="36"/>
                  </a:cubicBezTo>
                  <a:cubicBezTo>
                    <a:pt x="36" y="72"/>
                    <a:pt x="0" y="72"/>
                    <a:pt x="0" y="72"/>
                  </a:cubicBezTo>
                  <a:cubicBezTo>
                    <a:pt x="0" y="72"/>
                    <a:pt x="0" y="72"/>
                    <a:pt x="0" y="72"/>
                  </a:cubicBezTo>
                  <a:cubicBezTo>
                    <a:pt x="0" y="72"/>
                    <a:pt x="36" y="72"/>
                    <a:pt x="36" y="36"/>
                  </a:cubicBezTo>
                  <a:cubicBezTo>
                    <a:pt x="36" y="0"/>
                    <a:pt x="36" y="0"/>
                    <a:pt x="36" y="0"/>
                  </a:cubicBezTo>
                  <a:cubicBezTo>
                    <a:pt x="36" y="0"/>
                    <a:pt x="36" y="0"/>
                    <a:pt x="36" y="0"/>
                  </a:cubicBezTo>
                </a:path>
              </a:pathLst>
            </a:custGeom>
            <a:solidFill>
              <a:srgbClr val="0061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358" name="Freeform 37"/>
            <p:cNvSpPr>
              <a:spLocks/>
            </p:cNvSpPr>
            <p:nvPr/>
          </p:nvSpPr>
          <p:spPr bwMode="auto">
            <a:xfrm>
              <a:off x="6150811" y="5753731"/>
              <a:ext cx="466323" cy="280746"/>
            </a:xfrm>
            <a:custGeom>
              <a:avLst/>
              <a:gdLst>
                <a:gd name="T0" fmla="*/ 0 w 294"/>
                <a:gd name="T1" fmla="*/ 0 h 177"/>
                <a:gd name="T2" fmla="*/ 0 w 294"/>
                <a:gd name="T3" fmla="*/ 177 h 177"/>
                <a:gd name="T4" fmla="*/ 294 w 294"/>
                <a:gd name="T5" fmla="*/ 177 h 177"/>
                <a:gd name="T6" fmla="*/ 0 w 294"/>
                <a:gd name="T7" fmla="*/ 0 h 177"/>
              </a:gdLst>
              <a:ahLst/>
              <a:cxnLst>
                <a:cxn ang="0">
                  <a:pos x="T0" y="T1"/>
                </a:cxn>
                <a:cxn ang="0">
                  <a:pos x="T2" y="T3"/>
                </a:cxn>
                <a:cxn ang="0">
                  <a:pos x="T4" y="T5"/>
                </a:cxn>
                <a:cxn ang="0">
                  <a:pos x="T6" y="T7"/>
                </a:cxn>
              </a:cxnLst>
              <a:rect l="0" t="0" r="r" b="b"/>
              <a:pathLst>
                <a:path w="294" h="177">
                  <a:moveTo>
                    <a:pt x="0" y="0"/>
                  </a:moveTo>
                  <a:lnTo>
                    <a:pt x="0" y="177"/>
                  </a:lnTo>
                  <a:lnTo>
                    <a:pt x="294" y="177"/>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grpSp>
    </p:spTree>
    <p:extLst>
      <p:ext uri="{BB962C8B-B14F-4D97-AF65-F5344CB8AC3E}">
        <p14:creationId xmlns:p14="http://schemas.microsoft.com/office/powerpoint/2010/main" val="2634360669"/>
      </p:ext>
    </p:extLst>
  </p:cSld>
  <p:clrMapOvr>
    <a:masterClrMapping/>
  </p:clrMapOvr>
  <mc:AlternateContent xmlns:mc="http://schemas.openxmlformats.org/markup-compatibility/2006" xmlns:p14="http://schemas.microsoft.com/office/powerpoint/2010/main">
    <mc:Choice Requires="p14">
      <p:transition spd="slow" p14:dur="1250">
        <p:fade/>
      </p:transition>
    </mc:Choice>
    <mc:Fallback xmlns="">
      <p:transition spd="slow">
        <p:fade/>
      </p:transition>
    </mc:Fallback>
  </mc:AlternateContent>
</p:sldLayout>
</file>

<file path=ppt/slideLayouts/slideLayout76.xml><?xml version="1.0" encoding="utf-8"?>
<p:sldLayout xmlns:a="http://schemas.openxmlformats.org/drawingml/2006/main" xmlns:r="http://schemas.openxmlformats.org/officeDocument/2006/relationships" xmlns:p="http://schemas.openxmlformats.org/presentationml/2006/main" preserve="1" userDrawn="1">
  <p:cSld name="03_Illustrated Footer">
    <p:spTree>
      <p:nvGrpSpPr>
        <p:cNvPr id="1" name=""/>
        <p:cNvGrpSpPr/>
        <p:nvPr/>
      </p:nvGrpSpPr>
      <p:grpSpPr>
        <a:xfrm>
          <a:off x="0" y="0"/>
          <a:ext cx="0" cy="0"/>
          <a:chOff x="0" y="0"/>
          <a:chExt cx="0" cy="0"/>
        </a:xfrm>
      </p:grpSpPr>
      <p:grpSp>
        <p:nvGrpSpPr>
          <p:cNvPr id="13" name="Group 12"/>
          <p:cNvGrpSpPr/>
          <p:nvPr userDrawn="1"/>
        </p:nvGrpSpPr>
        <p:grpSpPr>
          <a:xfrm>
            <a:off x="-11388" y="5515073"/>
            <a:ext cx="9337951" cy="1479452"/>
            <a:chOff x="-15186" y="5515073"/>
            <a:chExt cx="12451661" cy="1479452"/>
          </a:xfrm>
        </p:grpSpPr>
        <p:grpSp>
          <p:nvGrpSpPr>
            <p:cNvPr id="9" name="Group 8"/>
            <p:cNvGrpSpPr/>
            <p:nvPr userDrawn="1"/>
          </p:nvGrpSpPr>
          <p:grpSpPr>
            <a:xfrm>
              <a:off x="14289" y="5515073"/>
              <a:ext cx="501235" cy="1047528"/>
              <a:chOff x="14289" y="5515073"/>
              <a:chExt cx="501235" cy="1047528"/>
            </a:xfrm>
          </p:grpSpPr>
          <p:sp>
            <p:nvSpPr>
              <p:cNvPr id="123" name="Rectangle 294"/>
              <p:cNvSpPr>
                <a:spLocks noChangeArrowheads="1"/>
              </p:cNvSpPr>
              <p:nvPr/>
            </p:nvSpPr>
            <p:spPr bwMode="auto">
              <a:xfrm flipH="1">
                <a:off x="82077" y="5610375"/>
                <a:ext cx="375228" cy="952225"/>
              </a:xfrm>
              <a:prstGeom prst="rect">
                <a:avLst/>
              </a:pr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24" name="Freeform 295"/>
              <p:cNvSpPr>
                <a:spLocks/>
              </p:cNvSpPr>
              <p:nvPr/>
            </p:nvSpPr>
            <p:spPr bwMode="auto">
              <a:xfrm flipH="1">
                <a:off x="137106" y="5721627"/>
                <a:ext cx="61010" cy="106866"/>
              </a:xfrm>
              <a:custGeom>
                <a:avLst/>
                <a:gdLst>
                  <a:gd name="T0" fmla="*/ 31 w 62"/>
                  <a:gd name="T1" fmla="*/ 0 h 109"/>
                  <a:gd name="T2" fmla="*/ 0 w 62"/>
                  <a:gd name="T3" fmla="*/ 32 h 109"/>
                  <a:gd name="T4" fmla="*/ 0 w 62"/>
                  <a:gd name="T5" fmla="*/ 109 h 109"/>
                  <a:gd name="T6" fmla="*/ 62 w 62"/>
                  <a:gd name="T7" fmla="*/ 109 h 109"/>
                  <a:gd name="T8" fmla="*/ 62 w 62"/>
                  <a:gd name="T9" fmla="*/ 32 h 109"/>
                  <a:gd name="T10" fmla="*/ 31 w 62"/>
                  <a:gd name="T11" fmla="*/ 0 h 109"/>
                </a:gdLst>
                <a:ahLst/>
                <a:cxnLst>
                  <a:cxn ang="0">
                    <a:pos x="T0" y="T1"/>
                  </a:cxn>
                  <a:cxn ang="0">
                    <a:pos x="T2" y="T3"/>
                  </a:cxn>
                  <a:cxn ang="0">
                    <a:pos x="T4" y="T5"/>
                  </a:cxn>
                  <a:cxn ang="0">
                    <a:pos x="T6" y="T7"/>
                  </a:cxn>
                  <a:cxn ang="0">
                    <a:pos x="T8" y="T9"/>
                  </a:cxn>
                  <a:cxn ang="0">
                    <a:pos x="T10" y="T11"/>
                  </a:cxn>
                </a:cxnLst>
                <a:rect l="0" t="0" r="r" b="b"/>
                <a:pathLst>
                  <a:path w="62" h="109">
                    <a:moveTo>
                      <a:pt x="31" y="0"/>
                    </a:moveTo>
                    <a:cubicBezTo>
                      <a:pt x="14" y="0"/>
                      <a:pt x="0" y="14"/>
                      <a:pt x="0" y="32"/>
                    </a:cubicBezTo>
                    <a:cubicBezTo>
                      <a:pt x="0" y="109"/>
                      <a:pt x="0" y="109"/>
                      <a:pt x="0" y="109"/>
                    </a:cubicBezTo>
                    <a:cubicBezTo>
                      <a:pt x="62" y="109"/>
                      <a:pt x="62" y="109"/>
                      <a:pt x="62" y="109"/>
                    </a:cubicBezTo>
                    <a:cubicBezTo>
                      <a:pt x="62" y="32"/>
                      <a:pt x="62" y="32"/>
                      <a:pt x="62" y="32"/>
                    </a:cubicBezTo>
                    <a:cubicBezTo>
                      <a:pt x="62" y="14"/>
                      <a:pt x="48" y="0"/>
                      <a:pt x="31" y="0"/>
                    </a:cubicBez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25" name="Freeform 296"/>
              <p:cNvSpPr>
                <a:spLocks/>
              </p:cNvSpPr>
              <p:nvPr/>
            </p:nvSpPr>
            <p:spPr bwMode="auto">
              <a:xfrm flipH="1">
                <a:off x="259124" y="5721627"/>
                <a:ext cx="61010" cy="106866"/>
              </a:xfrm>
              <a:custGeom>
                <a:avLst/>
                <a:gdLst>
                  <a:gd name="T0" fmla="*/ 31 w 62"/>
                  <a:gd name="T1" fmla="*/ 0 h 109"/>
                  <a:gd name="T2" fmla="*/ 0 w 62"/>
                  <a:gd name="T3" fmla="*/ 32 h 109"/>
                  <a:gd name="T4" fmla="*/ 0 w 62"/>
                  <a:gd name="T5" fmla="*/ 109 h 109"/>
                  <a:gd name="T6" fmla="*/ 62 w 62"/>
                  <a:gd name="T7" fmla="*/ 109 h 109"/>
                  <a:gd name="T8" fmla="*/ 62 w 62"/>
                  <a:gd name="T9" fmla="*/ 32 h 109"/>
                  <a:gd name="T10" fmla="*/ 31 w 62"/>
                  <a:gd name="T11" fmla="*/ 0 h 109"/>
                </a:gdLst>
                <a:ahLst/>
                <a:cxnLst>
                  <a:cxn ang="0">
                    <a:pos x="T0" y="T1"/>
                  </a:cxn>
                  <a:cxn ang="0">
                    <a:pos x="T2" y="T3"/>
                  </a:cxn>
                  <a:cxn ang="0">
                    <a:pos x="T4" y="T5"/>
                  </a:cxn>
                  <a:cxn ang="0">
                    <a:pos x="T6" y="T7"/>
                  </a:cxn>
                  <a:cxn ang="0">
                    <a:pos x="T8" y="T9"/>
                  </a:cxn>
                  <a:cxn ang="0">
                    <a:pos x="T10" y="T11"/>
                  </a:cxn>
                </a:cxnLst>
                <a:rect l="0" t="0" r="r" b="b"/>
                <a:pathLst>
                  <a:path w="62" h="109">
                    <a:moveTo>
                      <a:pt x="31" y="0"/>
                    </a:moveTo>
                    <a:cubicBezTo>
                      <a:pt x="14" y="0"/>
                      <a:pt x="0" y="14"/>
                      <a:pt x="0" y="32"/>
                    </a:cubicBezTo>
                    <a:cubicBezTo>
                      <a:pt x="0" y="109"/>
                      <a:pt x="0" y="109"/>
                      <a:pt x="0" y="109"/>
                    </a:cubicBezTo>
                    <a:cubicBezTo>
                      <a:pt x="62" y="109"/>
                      <a:pt x="62" y="109"/>
                      <a:pt x="62" y="109"/>
                    </a:cubicBezTo>
                    <a:cubicBezTo>
                      <a:pt x="62" y="32"/>
                      <a:pt x="62" y="32"/>
                      <a:pt x="62" y="32"/>
                    </a:cubicBezTo>
                    <a:cubicBezTo>
                      <a:pt x="62" y="14"/>
                      <a:pt x="48" y="0"/>
                      <a:pt x="31" y="0"/>
                    </a:cubicBez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26" name="Rectangle 297"/>
              <p:cNvSpPr>
                <a:spLocks noChangeArrowheads="1"/>
              </p:cNvSpPr>
              <p:nvPr/>
            </p:nvSpPr>
            <p:spPr bwMode="auto">
              <a:xfrm flipH="1">
                <a:off x="82077" y="5694114"/>
                <a:ext cx="375228" cy="14754"/>
              </a:xfrm>
              <a:prstGeom prst="rect">
                <a:avLst/>
              </a:prstGeom>
              <a:solidFill>
                <a:schemeClr val="accent1">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27" name="Rectangle 298"/>
              <p:cNvSpPr>
                <a:spLocks noChangeArrowheads="1"/>
              </p:cNvSpPr>
              <p:nvPr/>
            </p:nvSpPr>
            <p:spPr bwMode="auto">
              <a:xfrm flipH="1">
                <a:off x="82077" y="5841254"/>
                <a:ext cx="375228" cy="13956"/>
              </a:xfrm>
              <a:prstGeom prst="rect">
                <a:avLst/>
              </a:prstGeom>
              <a:solidFill>
                <a:schemeClr val="accent1">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28" name="Freeform 299"/>
              <p:cNvSpPr>
                <a:spLocks/>
              </p:cNvSpPr>
              <p:nvPr/>
            </p:nvSpPr>
            <p:spPr bwMode="auto">
              <a:xfrm flipH="1">
                <a:off x="137106" y="5865977"/>
                <a:ext cx="61010" cy="106068"/>
              </a:xfrm>
              <a:custGeom>
                <a:avLst/>
                <a:gdLst>
                  <a:gd name="T0" fmla="*/ 31 w 62"/>
                  <a:gd name="T1" fmla="*/ 0 h 108"/>
                  <a:gd name="T2" fmla="*/ 0 w 62"/>
                  <a:gd name="T3" fmla="*/ 31 h 108"/>
                  <a:gd name="T4" fmla="*/ 0 w 62"/>
                  <a:gd name="T5" fmla="*/ 108 h 108"/>
                  <a:gd name="T6" fmla="*/ 62 w 62"/>
                  <a:gd name="T7" fmla="*/ 108 h 108"/>
                  <a:gd name="T8" fmla="*/ 62 w 62"/>
                  <a:gd name="T9" fmla="*/ 31 h 108"/>
                  <a:gd name="T10" fmla="*/ 31 w 62"/>
                  <a:gd name="T11" fmla="*/ 0 h 108"/>
                </a:gdLst>
                <a:ahLst/>
                <a:cxnLst>
                  <a:cxn ang="0">
                    <a:pos x="T0" y="T1"/>
                  </a:cxn>
                  <a:cxn ang="0">
                    <a:pos x="T2" y="T3"/>
                  </a:cxn>
                  <a:cxn ang="0">
                    <a:pos x="T4" y="T5"/>
                  </a:cxn>
                  <a:cxn ang="0">
                    <a:pos x="T6" y="T7"/>
                  </a:cxn>
                  <a:cxn ang="0">
                    <a:pos x="T8" y="T9"/>
                  </a:cxn>
                  <a:cxn ang="0">
                    <a:pos x="T10" y="T11"/>
                  </a:cxn>
                </a:cxnLst>
                <a:rect l="0" t="0" r="r" b="b"/>
                <a:pathLst>
                  <a:path w="62" h="108">
                    <a:moveTo>
                      <a:pt x="31" y="0"/>
                    </a:moveTo>
                    <a:cubicBezTo>
                      <a:pt x="14" y="0"/>
                      <a:pt x="0" y="14"/>
                      <a:pt x="0" y="31"/>
                    </a:cubicBezTo>
                    <a:cubicBezTo>
                      <a:pt x="0" y="108"/>
                      <a:pt x="0" y="108"/>
                      <a:pt x="0" y="108"/>
                    </a:cubicBezTo>
                    <a:cubicBezTo>
                      <a:pt x="62" y="108"/>
                      <a:pt x="62" y="108"/>
                      <a:pt x="62" y="108"/>
                    </a:cubicBezTo>
                    <a:cubicBezTo>
                      <a:pt x="62" y="31"/>
                      <a:pt x="62" y="31"/>
                      <a:pt x="62" y="31"/>
                    </a:cubicBezTo>
                    <a:cubicBezTo>
                      <a:pt x="62" y="14"/>
                      <a:pt x="48" y="0"/>
                      <a:pt x="31" y="0"/>
                    </a:cubicBez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29" name="Freeform 300"/>
              <p:cNvSpPr>
                <a:spLocks/>
              </p:cNvSpPr>
              <p:nvPr/>
            </p:nvSpPr>
            <p:spPr bwMode="auto">
              <a:xfrm flipH="1">
                <a:off x="259124" y="5865977"/>
                <a:ext cx="61010" cy="106068"/>
              </a:xfrm>
              <a:custGeom>
                <a:avLst/>
                <a:gdLst>
                  <a:gd name="T0" fmla="*/ 31 w 62"/>
                  <a:gd name="T1" fmla="*/ 0 h 108"/>
                  <a:gd name="T2" fmla="*/ 0 w 62"/>
                  <a:gd name="T3" fmla="*/ 31 h 108"/>
                  <a:gd name="T4" fmla="*/ 0 w 62"/>
                  <a:gd name="T5" fmla="*/ 108 h 108"/>
                  <a:gd name="T6" fmla="*/ 62 w 62"/>
                  <a:gd name="T7" fmla="*/ 108 h 108"/>
                  <a:gd name="T8" fmla="*/ 62 w 62"/>
                  <a:gd name="T9" fmla="*/ 31 h 108"/>
                  <a:gd name="T10" fmla="*/ 31 w 62"/>
                  <a:gd name="T11" fmla="*/ 0 h 108"/>
                </a:gdLst>
                <a:ahLst/>
                <a:cxnLst>
                  <a:cxn ang="0">
                    <a:pos x="T0" y="T1"/>
                  </a:cxn>
                  <a:cxn ang="0">
                    <a:pos x="T2" y="T3"/>
                  </a:cxn>
                  <a:cxn ang="0">
                    <a:pos x="T4" y="T5"/>
                  </a:cxn>
                  <a:cxn ang="0">
                    <a:pos x="T6" y="T7"/>
                  </a:cxn>
                  <a:cxn ang="0">
                    <a:pos x="T8" y="T9"/>
                  </a:cxn>
                  <a:cxn ang="0">
                    <a:pos x="T10" y="T11"/>
                  </a:cxn>
                </a:cxnLst>
                <a:rect l="0" t="0" r="r" b="b"/>
                <a:pathLst>
                  <a:path w="62" h="108">
                    <a:moveTo>
                      <a:pt x="31" y="0"/>
                    </a:moveTo>
                    <a:cubicBezTo>
                      <a:pt x="14" y="0"/>
                      <a:pt x="0" y="14"/>
                      <a:pt x="0" y="31"/>
                    </a:cubicBezTo>
                    <a:cubicBezTo>
                      <a:pt x="0" y="108"/>
                      <a:pt x="0" y="108"/>
                      <a:pt x="0" y="108"/>
                    </a:cubicBezTo>
                    <a:cubicBezTo>
                      <a:pt x="62" y="108"/>
                      <a:pt x="62" y="108"/>
                      <a:pt x="62" y="108"/>
                    </a:cubicBezTo>
                    <a:cubicBezTo>
                      <a:pt x="62" y="31"/>
                      <a:pt x="62" y="31"/>
                      <a:pt x="62" y="31"/>
                    </a:cubicBezTo>
                    <a:cubicBezTo>
                      <a:pt x="62" y="14"/>
                      <a:pt x="48" y="0"/>
                      <a:pt x="31" y="0"/>
                    </a:cubicBez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30" name="Rectangle 301"/>
              <p:cNvSpPr>
                <a:spLocks noChangeArrowheads="1"/>
              </p:cNvSpPr>
              <p:nvPr/>
            </p:nvSpPr>
            <p:spPr bwMode="auto">
              <a:xfrm flipH="1">
                <a:off x="82077" y="5984806"/>
                <a:ext cx="375228" cy="14754"/>
              </a:xfrm>
              <a:prstGeom prst="rect">
                <a:avLst/>
              </a:prstGeom>
              <a:solidFill>
                <a:schemeClr val="accent1">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31" name="Freeform 302"/>
              <p:cNvSpPr>
                <a:spLocks/>
              </p:cNvSpPr>
              <p:nvPr/>
            </p:nvSpPr>
            <p:spPr bwMode="auto">
              <a:xfrm flipH="1">
                <a:off x="137106" y="6009528"/>
                <a:ext cx="61010" cy="106866"/>
              </a:xfrm>
              <a:custGeom>
                <a:avLst/>
                <a:gdLst>
                  <a:gd name="T0" fmla="*/ 31 w 62"/>
                  <a:gd name="T1" fmla="*/ 0 h 109"/>
                  <a:gd name="T2" fmla="*/ 0 w 62"/>
                  <a:gd name="T3" fmla="*/ 31 h 109"/>
                  <a:gd name="T4" fmla="*/ 0 w 62"/>
                  <a:gd name="T5" fmla="*/ 109 h 109"/>
                  <a:gd name="T6" fmla="*/ 62 w 62"/>
                  <a:gd name="T7" fmla="*/ 109 h 109"/>
                  <a:gd name="T8" fmla="*/ 62 w 62"/>
                  <a:gd name="T9" fmla="*/ 31 h 109"/>
                  <a:gd name="T10" fmla="*/ 31 w 62"/>
                  <a:gd name="T11" fmla="*/ 0 h 109"/>
                </a:gdLst>
                <a:ahLst/>
                <a:cxnLst>
                  <a:cxn ang="0">
                    <a:pos x="T0" y="T1"/>
                  </a:cxn>
                  <a:cxn ang="0">
                    <a:pos x="T2" y="T3"/>
                  </a:cxn>
                  <a:cxn ang="0">
                    <a:pos x="T4" y="T5"/>
                  </a:cxn>
                  <a:cxn ang="0">
                    <a:pos x="T6" y="T7"/>
                  </a:cxn>
                  <a:cxn ang="0">
                    <a:pos x="T8" y="T9"/>
                  </a:cxn>
                  <a:cxn ang="0">
                    <a:pos x="T10" y="T11"/>
                  </a:cxn>
                </a:cxnLst>
                <a:rect l="0" t="0" r="r" b="b"/>
                <a:pathLst>
                  <a:path w="62" h="109">
                    <a:moveTo>
                      <a:pt x="31" y="0"/>
                    </a:moveTo>
                    <a:cubicBezTo>
                      <a:pt x="14" y="0"/>
                      <a:pt x="0" y="14"/>
                      <a:pt x="0" y="31"/>
                    </a:cubicBezTo>
                    <a:cubicBezTo>
                      <a:pt x="0" y="109"/>
                      <a:pt x="0" y="109"/>
                      <a:pt x="0" y="109"/>
                    </a:cubicBezTo>
                    <a:cubicBezTo>
                      <a:pt x="62" y="109"/>
                      <a:pt x="62" y="109"/>
                      <a:pt x="62" y="109"/>
                    </a:cubicBezTo>
                    <a:cubicBezTo>
                      <a:pt x="62" y="31"/>
                      <a:pt x="62" y="31"/>
                      <a:pt x="62" y="31"/>
                    </a:cubicBezTo>
                    <a:cubicBezTo>
                      <a:pt x="62" y="14"/>
                      <a:pt x="48" y="0"/>
                      <a:pt x="31" y="0"/>
                    </a:cubicBez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32" name="Freeform 303"/>
              <p:cNvSpPr>
                <a:spLocks/>
              </p:cNvSpPr>
              <p:nvPr/>
            </p:nvSpPr>
            <p:spPr bwMode="auto">
              <a:xfrm flipH="1">
                <a:off x="259124" y="6009528"/>
                <a:ext cx="61010" cy="106866"/>
              </a:xfrm>
              <a:custGeom>
                <a:avLst/>
                <a:gdLst>
                  <a:gd name="T0" fmla="*/ 31 w 62"/>
                  <a:gd name="T1" fmla="*/ 0 h 109"/>
                  <a:gd name="T2" fmla="*/ 0 w 62"/>
                  <a:gd name="T3" fmla="*/ 31 h 109"/>
                  <a:gd name="T4" fmla="*/ 0 w 62"/>
                  <a:gd name="T5" fmla="*/ 109 h 109"/>
                  <a:gd name="T6" fmla="*/ 62 w 62"/>
                  <a:gd name="T7" fmla="*/ 109 h 109"/>
                  <a:gd name="T8" fmla="*/ 62 w 62"/>
                  <a:gd name="T9" fmla="*/ 31 h 109"/>
                  <a:gd name="T10" fmla="*/ 31 w 62"/>
                  <a:gd name="T11" fmla="*/ 0 h 109"/>
                </a:gdLst>
                <a:ahLst/>
                <a:cxnLst>
                  <a:cxn ang="0">
                    <a:pos x="T0" y="T1"/>
                  </a:cxn>
                  <a:cxn ang="0">
                    <a:pos x="T2" y="T3"/>
                  </a:cxn>
                  <a:cxn ang="0">
                    <a:pos x="T4" y="T5"/>
                  </a:cxn>
                  <a:cxn ang="0">
                    <a:pos x="T6" y="T7"/>
                  </a:cxn>
                  <a:cxn ang="0">
                    <a:pos x="T8" y="T9"/>
                  </a:cxn>
                  <a:cxn ang="0">
                    <a:pos x="T10" y="T11"/>
                  </a:cxn>
                </a:cxnLst>
                <a:rect l="0" t="0" r="r" b="b"/>
                <a:pathLst>
                  <a:path w="62" h="109">
                    <a:moveTo>
                      <a:pt x="31" y="0"/>
                    </a:moveTo>
                    <a:cubicBezTo>
                      <a:pt x="14" y="0"/>
                      <a:pt x="0" y="14"/>
                      <a:pt x="0" y="31"/>
                    </a:cubicBezTo>
                    <a:cubicBezTo>
                      <a:pt x="0" y="109"/>
                      <a:pt x="0" y="109"/>
                      <a:pt x="0" y="109"/>
                    </a:cubicBezTo>
                    <a:cubicBezTo>
                      <a:pt x="62" y="109"/>
                      <a:pt x="62" y="109"/>
                      <a:pt x="62" y="109"/>
                    </a:cubicBezTo>
                    <a:cubicBezTo>
                      <a:pt x="62" y="31"/>
                      <a:pt x="62" y="31"/>
                      <a:pt x="62" y="31"/>
                    </a:cubicBezTo>
                    <a:cubicBezTo>
                      <a:pt x="62" y="14"/>
                      <a:pt x="48" y="0"/>
                      <a:pt x="31" y="0"/>
                    </a:cubicBez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33" name="Rectangle 304"/>
              <p:cNvSpPr>
                <a:spLocks noChangeArrowheads="1"/>
              </p:cNvSpPr>
              <p:nvPr/>
            </p:nvSpPr>
            <p:spPr bwMode="auto">
              <a:xfrm flipH="1">
                <a:off x="82077" y="6129154"/>
                <a:ext cx="375228" cy="13956"/>
              </a:xfrm>
              <a:prstGeom prst="rect">
                <a:avLst/>
              </a:prstGeom>
              <a:solidFill>
                <a:schemeClr val="accent1">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34" name="Freeform 305"/>
              <p:cNvSpPr>
                <a:spLocks/>
              </p:cNvSpPr>
              <p:nvPr/>
            </p:nvSpPr>
            <p:spPr bwMode="auto">
              <a:xfrm flipH="1">
                <a:off x="137106" y="6153877"/>
                <a:ext cx="61010" cy="106068"/>
              </a:xfrm>
              <a:custGeom>
                <a:avLst/>
                <a:gdLst>
                  <a:gd name="T0" fmla="*/ 31 w 62"/>
                  <a:gd name="T1" fmla="*/ 0 h 108"/>
                  <a:gd name="T2" fmla="*/ 0 w 62"/>
                  <a:gd name="T3" fmla="*/ 31 h 108"/>
                  <a:gd name="T4" fmla="*/ 0 w 62"/>
                  <a:gd name="T5" fmla="*/ 108 h 108"/>
                  <a:gd name="T6" fmla="*/ 62 w 62"/>
                  <a:gd name="T7" fmla="*/ 108 h 108"/>
                  <a:gd name="T8" fmla="*/ 62 w 62"/>
                  <a:gd name="T9" fmla="*/ 31 h 108"/>
                  <a:gd name="T10" fmla="*/ 31 w 62"/>
                  <a:gd name="T11" fmla="*/ 0 h 108"/>
                </a:gdLst>
                <a:ahLst/>
                <a:cxnLst>
                  <a:cxn ang="0">
                    <a:pos x="T0" y="T1"/>
                  </a:cxn>
                  <a:cxn ang="0">
                    <a:pos x="T2" y="T3"/>
                  </a:cxn>
                  <a:cxn ang="0">
                    <a:pos x="T4" y="T5"/>
                  </a:cxn>
                  <a:cxn ang="0">
                    <a:pos x="T6" y="T7"/>
                  </a:cxn>
                  <a:cxn ang="0">
                    <a:pos x="T8" y="T9"/>
                  </a:cxn>
                  <a:cxn ang="0">
                    <a:pos x="T10" y="T11"/>
                  </a:cxn>
                </a:cxnLst>
                <a:rect l="0" t="0" r="r" b="b"/>
                <a:pathLst>
                  <a:path w="62" h="108">
                    <a:moveTo>
                      <a:pt x="31" y="0"/>
                    </a:moveTo>
                    <a:cubicBezTo>
                      <a:pt x="14" y="0"/>
                      <a:pt x="0" y="14"/>
                      <a:pt x="0" y="31"/>
                    </a:cubicBezTo>
                    <a:cubicBezTo>
                      <a:pt x="0" y="108"/>
                      <a:pt x="0" y="108"/>
                      <a:pt x="0" y="108"/>
                    </a:cubicBezTo>
                    <a:cubicBezTo>
                      <a:pt x="62" y="108"/>
                      <a:pt x="62" y="108"/>
                      <a:pt x="62" y="108"/>
                    </a:cubicBezTo>
                    <a:cubicBezTo>
                      <a:pt x="62" y="31"/>
                      <a:pt x="62" y="31"/>
                      <a:pt x="62" y="31"/>
                    </a:cubicBezTo>
                    <a:cubicBezTo>
                      <a:pt x="62" y="14"/>
                      <a:pt x="48" y="0"/>
                      <a:pt x="31" y="0"/>
                    </a:cubicBez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35" name="Freeform 306"/>
              <p:cNvSpPr>
                <a:spLocks/>
              </p:cNvSpPr>
              <p:nvPr/>
            </p:nvSpPr>
            <p:spPr bwMode="auto">
              <a:xfrm flipH="1">
                <a:off x="259124" y="6153877"/>
                <a:ext cx="61010" cy="106068"/>
              </a:xfrm>
              <a:custGeom>
                <a:avLst/>
                <a:gdLst>
                  <a:gd name="T0" fmla="*/ 31 w 62"/>
                  <a:gd name="T1" fmla="*/ 0 h 108"/>
                  <a:gd name="T2" fmla="*/ 0 w 62"/>
                  <a:gd name="T3" fmla="*/ 31 h 108"/>
                  <a:gd name="T4" fmla="*/ 0 w 62"/>
                  <a:gd name="T5" fmla="*/ 108 h 108"/>
                  <a:gd name="T6" fmla="*/ 62 w 62"/>
                  <a:gd name="T7" fmla="*/ 108 h 108"/>
                  <a:gd name="T8" fmla="*/ 62 w 62"/>
                  <a:gd name="T9" fmla="*/ 31 h 108"/>
                  <a:gd name="T10" fmla="*/ 31 w 62"/>
                  <a:gd name="T11" fmla="*/ 0 h 108"/>
                </a:gdLst>
                <a:ahLst/>
                <a:cxnLst>
                  <a:cxn ang="0">
                    <a:pos x="T0" y="T1"/>
                  </a:cxn>
                  <a:cxn ang="0">
                    <a:pos x="T2" y="T3"/>
                  </a:cxn>
                  <a:cxn ang="0">
                    <a:pos x="T4" y="T5"/>
                  </a:cxn>
                  <a:cxn ang="0">
                    <a:pos x="T6" y="T7"/>
                  </a:cxn>
                  <a:cxn ang="0">
                    <a:pos x="T8" y="T9"/>
                  </a:cxn>
                  <a:cxn ang="0">
                    <a:pos x="T10" y="T11"/>
                  </a:cxn>
                </a:cxnLst>
                <a:rect l="0" t="0" r="r" b="b"/>
                <a:pathLst>
                  <a:path w="62" h="108">
                    <a:moveTo>
                      <a:pt x="31" y="0"/>
                    </a:moveTo>
                    <a:cubicBezTo>
                      <a:pt x="14" y="0"/>
                      <a:pt x="0" y="14"/>
                      <a:pt x="0" y="31"/>
                    </a:cubicBezTo>
                    <a:cubicBezTo>
                      <a:pt x="0" y="108"/>
                      <a:pt x="0" y="108"/>
                      <a:pt x="0" y="108"/>
                    </a:cubicBezTo>
                    <a:cubicBezTo>
                      <a:pt x="62" y="108"/>
                      <a:pt x="62" y="108"/>
                      <a:pt x="62" y="108"/>
                    </a:cubicBezTo>
                    <a:cubicBezTo>
                      <a:pt x="62" y="31"/>
                      <a:pt x="62" y="31"/>
                      <a:pt x="62" y="31"/>
                    </a:cubicBezTo>
                    <a:cubicBezTo>
                      <a:pt x="62" y="14"/>
                      <a:pt x="48" y="0"/>
                      <a:pt x="31" y="0"/>
                    </a:cubicBez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36" name="Freeform 307"/>
              <p:cNvSpPr>
                <a:spLocks/>
              </p:cNvSpPr>
              <p:nvPr/>
            </p:nvSpPr>
            <p:spPr bwMode="auto">
              <a:xfrm flipH="1">
                <a:off x="376757" y="5721627"/>
                <a:ext cx="61010" cy="106866"/>
              </a:xfrm>
              <a:custGeom>
                <a:avLst/>
                <a:gdLst>
                  <a:gd name="T0" fmla="*/ 31 w 62"/>
                  <a:gd name="T1" fmla="*/ 0 h 109"/>
                  <a:gd name="T2" fmla="*/ 0 w 62"/>
                  <a:gd name="T3" fmla="*/ 32 h 109"/>
                  <a:gd name="T4" fmla="*/ 0 w 62"/>
                  <a:gd name="T5" fmla="*/ 109 h 109"/>
                  <a:gd name="T6" fmla="*/ 62 w 62"/>
                  <a:gd name="T7" fmla="*/ 109 h 109"/>
                  <a:gd name="T8" fmla="*/ 62 w 62"/>
                  <a:gd name="T9" fmla="*/ 32 h 109"/>
                  <a:gd name="T10" fmla="*/ 31 w 62"/>
                  <a:gd name="T11" fmla="*/ 0 h 109"/>
                </a:gdLst>
                <a:ahLst/>
                <a:cxnLst>
                  <a:cxn ang="0">
                    <a:pos x="T0" y="T1"/>
                  </a:cxn>
                  <a:cxn ang="0">
                    <a:pos x="T2" y="T3"/>
                  </a:cxn>
                  <a:cxn ang="0">
                    <a:pos x="T4" y="T5"/>
                  </a:cxn>
                  <a:cxn ang="0">
                    <a:pos x="T6" y="T7"/>
                  </a:cxn>
                  <a:cxn ang="0">
                    <a:pos x="T8" y="T9"/>
                  </a:cxn>
                  <a:cxn ang="0">
                    <a:pos x="T10" y="T11"/>
                  </a:cxn>
                </a:cxnLst>
                <a:rect l="0" t="0" r="r" b="b"/>
                <a:pathLst>
                  <a:path w="62" h="109">
                    <a:moveTo>
                      <a:pt x="31" y="0"/>
                    </a:moveTo>
                    <a:cubicBezTo>
                      <a:pt x="14" y="0"/>
                      <a:pt x="0" y="14"/>
                      <a:pt x="0" y="32"/>
                    </a:cubicBezTo>
                    <a:cubicBezTo>
                      <a:pt x="0" y="109"/>
                      <a:pt x="0" y="109"/>
                      <a:pt x="0" y="109"/>
                    </a:cubicBezTo>
                    <a:cubicBezTo>
                      <a:pt x="62" y="109"/>
                      <a:pt x="62" y="109"/>
                      <a:pt x="62" y="109"/>
                    </a:cubicBezTo>
                    <a:cubicBezTo>
                      <a:pt x="62" y="32"/>
                      <a:pt x="62" y="32"/>
                      <a:pt x="62" y="32"/>
                    </a:cubicBezTo>
                    <a:cubicBezTo>
                      <a:pt x="62" y="14"/>
                      <a:pt x="48" y="0"/>
                      <a:pt x="31" y="0"/>
                    </a:cubicBez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37" name="Freeform 308"/>
              <p:cNvSpPr>
                <a:spLocks/>
              </p:cNvSpPr>
              <p:nvPr/>
            </p:nvSpPr>
            <p:spPr bwMode="auto">
              <a:xfrm flipH="1">
                <a:off x="376757" y="5865977"/>
                <a:ext cx="61010" cy="106068"/>
              </a:xfrm>
              <a:custGeom>
                <a:avLst/>
                <a:gdLst>
                  <a:gd name="T0" fmla="*/ 31 w 62"/>
                  <a:gd name="T1" fmla="*/ 0 h 108"/>
                  <a:gd name="T2" fmla="*/ 0 w 62"/>
                  <a:gd name="T3" fmla="*/ 31 h 108"/>
                  <a:gd name="T4" fmla="*/ 0 w 62"/>
                  <a:gd name="T5" fmla="*/ 108 h 108"/>
                  <a:gd name="T6" fmla="*/ 62 w 62"/>
                  <a:gd name="T7" fmla="*/ 108 h 108"/>
                  <a:gd name="T8" fmla="*/ 62 w 62"/>
                  <a:gd name="T9" fmla="*/ 31 h 108"/>
                  <a:gd name="T10" fmla="*/ 31 w 62"/>
                  <a:gd name="T11" fmla="*/ 0 h 108"/>
                </a:gdLst>
                <a:ahLst/>
                <a:cxnLst>
                  <a:cxn ang="0">
                    <a:pos x="T0" y="T1"/>
                  </a:cxn>
                  <a:cxn ang="0">
                    <a:pos x="T2" y="T3"/>
                  </a:cxn>
                  <a:cxn ang="0">
                    <a:pos x="T4" y="T5"/>
                  </a:cxn>
                  <a:cxn ang="0">
                    <a:pos x="T6" y="T7"/>
                  </a:cxn>
                  <a:cxn ang="0">
                    <a:pos x="T8" y="T9"/>
                  </a:cxn>
                  <a:cxn ang="0">
                    <a:pos x="T10" y="T11"/>
                  </a:cxn>
                </a:cxnLst>
                <a:rect l="0" t="0" r="r" b="b"/>
                <a:pathLst>
                  <a:path w="62" h="108">
                    <a:moveTo>
                      <a:pt x="31" y="0"/>
                    </a:moveTo>
                    <a:cubicBezTo>
                      <a:pt x="14" y="0"/>
                      <a:pt x="0" y="14"/>
                      <a:pt x="0" y="31"/>
                    </a:cubicBezTo>
                    <a:cubicBezTo>
                      <a:pt x="0" y="108"/>
                      <a:pt x="0" y="108"/>
                      <a:pt x="0" y="108"/>
                    </a:cubicBezTo>
                    <a:cubicBezTo>
                      <a:pt x="62" y="108"/>
                      <a:pt x="62" y="108"/>
                      <a:pt x="62" y="108"/>
                    </a:cubicBezTo>
                    <a:cubicBezTo>
                      <a:pt x="62" y="31"/>
                      <a:pt x="62" y="31"/>
                      <a:pt x="62" y="31"/>
                    </a:cubicBezTo>
                    <a:cubicBezTo>
                      <a:pt x="62" y="14"/>
                      <a:pt x="48" y="0"/>
                      <a:pt x="31" y="0"/>
                    </a:cubicBez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38" name="Freeform 309"/>
              <p:cNvSpPr>
                <a:spLocks/>
              </p:cNvSpPr>
              <p:nvPr/>
            </p:nvSpPr>
            <p:spPr bwMode="auto">
              <a:xfrm flipH="1">
                <a:off x="376757" y="6009528"/>
                <a:ext cx="61010" cy="106866"/>
              </a:xfrm>
              <a:custGeom>
                <a:avLst/>
                <a:gdLst>
                  <a:gd name="T0" fmla="*/ 31 w 62"/>
                  <a:gd name="T1" fmla="*/ 0 h 109"/>
                  <a:gd name="T2" fmla="*/ 0 w 62"/>
                  <a:gd name="T3" fmla="*/ 31 h 109"/>
                  <a:gd name="T4" fmla="*/ 0 w 62"/>
                  <a:gd name="T5" fmla="*/ 109 h 109"/>
                  <a:gd name="T6" fmla="*/ 62 w 62"/>
                  <a:gd name="T7" fmla="*/ 109 h 109"/>
                  <a:gd name="T8" fmla="*/ 62 w 62"/>
                  <a:gd name="T9" fmla="*/ 31 h 109"/>
                  <a:gd name="T10" fmla="*/ 31 w 62"/>
                  <a:gd name="T11" fmla="*/ 0 h 109"/>
                </a:gdLst>
                <a:ahLst/>
                <a:cxnLst>
                  <a:cxn ang="0">
                    <a:pos x="T0" y="T1"/>
                  </a:cxn>
                  <a:cxn ang="0">
                    <a:pos x="T2" y="T3"/>
                  </a:cxn>
                  <a:cxn ang="0">
                    <a:pos x="T4" y="T5"/>
                  </a:cxn>
                  <a:cxn ang="0">
                    <a:pos x="T6" y="T7"/>
                  </a:cxn>
                  <a:cxn ang="0">
                    <a:pos x="T8" y="T9"/>
                  </a:cxn>
                  <a:cxn ang="0">
                    <a:pos x="T10" y="T11"/>
                  </a:cxn>
                </a:cxnLst>
                <a:rect l="0" t="0" r="r" b="b"/>
                <a:pathLst>
                  <a:path w="62" h="109">
                    <a:moveTo>
                      <a:pt x="31" y="0"/>
                    </a:moveTo>
                    <a:cubicBezTo>
                      <a:pt x="14" y="0"/>
                      <a:pt x="0" y="14"/>
                      <a:pt x="0" y="31"/>
                    </a:cubicBezTo>
                    <a:cubicBezTo>
                      <a:pt x="0" y="109"/>
                      <a:pt x="0" y="109"/>
                      <a:pt x="0" y="109"/>
                    </a:cubicBezTo>
                    <a:cubicBezTo>
                      <a:pt x="62" y="109"/>
                      <a:pt x="62" y="109"/>
                      <a:pt x="62" y="109"/>
                    </a:cubicBezTo>
                    <a:cubicBezTo>
                      <a:pt x="62" y="31"/>
                      <a:pt x="62" y="31"/>
                      <a:pt x="62" y="31"/>
                    </a:cubicBezTo>
                    <a:cubicBezTo>
                      <a:pt x="62" y="14"/>
                      <a:pt x="48" y="0"/>
                      <a:pt x="31" y="0"/>
                    </a:cubicBez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39" name="Freeform 310"/>
              <p:cNvSpPr>
                <a:spLocks/>
              </p:cNvSpPr>
              <p:nvPr/>
            </p:nvSpPr>
            <p:spPr bwMode="auto">
              <a:xfrm flipH="1">
                <a:off x="376757" y="6153877"/>
                <a:ext cx="61010" cy="106068"/>
              </a:xfrm>
              <a:custGeom>
                <a:avLst/>
                <a:gdLst>
                  <a:gd name="T0" fmla="*/ 31 w 62"/>
                  <a:gd name="T1" fmla="*/ 0 h 108"/>
                  <a:gd name="T2" fmla="*/ 0 w 62"/>
                  <a:gd name="T3" fmla="*/ 31 h 108"/>
                  <a:gd name="T4" fmla="*/ 0 w 62"/>
                  <a:gd name="T5" fmla="*/ 108 h 108"/>
                  <a:gd name="T6" fmla="*/ 62 w 62"/>
                  <a:gd name="T7" fmla="*/ 108 h 108"/>
                  <a:gd name="T8" fmla="*/ 62 w 62"/>
                  <a:gd name="T9" fmla="*/ 31 h 108"/>
                  <a:gd name="T10" fmla="*/ 31 w 62"/>
                  <a:gd name="T11" fmla="*/ 0 h 108"/>
                </a:gdLst>
                <a:ahLst/>
                <a:cxnLst>
                  <a:cxn ang="0">
                    <a:pos x="T0" y="T1"/>
                  </a:cxn>
                  <a:cxn ang="0">
                    <a:pos x="T2" y="T3"/>
                  </a:cxn>
                  <a:cxn ang="0">
                    <a:pos x="T4" y="T5"/>
                  </a:cxn>
                  <a:cxn ang="0">
                    <a:pos x="T6" y="T7"/>
                  </a:cxn>
                  <a:cxn ang="0">
                    <a:pos x="T8" y="T9"/>
                  </a:cxn>
                  <a:cxn ang="0">
                    <a:pos x="T10" y="T11"/>
                  </a:cxn>
                </a:cxnLst>
                <a:rect l="0" t="0" r="r" b="b"/>
                <a:pathLst>
                  <a:path w="62" h="108">
                    <a:moveTo>
                      <a:pt x="31" y="0"/>
                    </a:moveTo>
                    <a:cubicBezTo>
                      <a:pt x="14" y="0"/>
                      <a:pt x="0" y="14"/>
                      <a:pt x="0" y="31"/>
                    </a:cubicBezTo>
                    <a:cubicBezTo>
                      <a:pt x="0" y="108"/>
                      <a:pt x="0" y="108"/>
                      <a:pt x="0" y="108"/>
                    </a:cubicBezTo>
                    <a:cubicBezTo>
                      <a:pt x="62" y="108"/>
                      <a:pt x="62" y="108"/>
                      <a:pt x="62" y="108"/>
                    </a:cubicBezTo>
                    <a:cubicBezTo>
                      <a:pt x="62" y="31"/>
                      <a:pt x="62" y="31"/>
                      <a:pt x="62" y="31"/>
                    </a:cubicBezTo>
                    <a:cubicBezTo>
                      <a:pt x="62" y="14"/>
                      <a:pt x="48" y="0"/>
                      <a:pt x="31" y="0"/>
                    </a:cubicBez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40" name="Rectangle 311"/>
              <p:cNvSpPr>
                <a:spLocks noChangeArrowheads="1"/>
              </p:cNvSpPr>
              <p:nvPr/>
            </p:nvSpPr>
            <p:spPr bwMode="auto">
              <a:xfrm flipH="1">
                <a:off x="82077" y="6272706"/>
                <a:ext cx="375228" cy="14754"/>
              </a:xfrm>
              <a:prstGeom prst="rect">
                <a:avLst/>
              </a:prstGeom>
              <a:solidFill>
                <a:schemeClr val="accent1">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41" name="Rectangle 312"/>
              <p:cNvSpPr>
                <a:spLocks noChangeArrowheads="1"/>
              </p:cNvSpPr>
              <p:nvPr/>
            </p:nvSpPr>
            <p:spPr bwMode="auto">
              <a:xfrm flipH="1">
                <a:off x="240383" y="5515073"/>
                <a:ext cx="95303" cy="95303"/>
              </a:xfrm>
              <a:prstGeom prst="rect">
                <a:avLst/>
              </a:pr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42" name="Rectangle 313"/>
              <p:cNvSpPr>
                <a:spLocks noChangeArrowheads="1"/>
              </p:cNvSpPr>
              <p:nvPr/>
            </p:nvSpPr>
            <p:spPr bwMode="auto">
              <a:xfrm flipH="1">
                <a:off x="68520" y="5610375"/>
                <a:ext cx="400748" cy="21932"/>
              </a:xfrm>
              <a:prstGeom prst="rect">
                <a:avLst/>
              </a:pr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43" name="Rectangle 314"/>
              <p:cNvSpPr>
                <a:spLocks noChangeArrowheads="1"/>
              </p:cNvSpPr>
              <p:nvPr/>
            </p:nvSpPr>
            <p:spPr bwMode="auto">
              <a:xfrm flipH="1">
                <a:off x="358415" y="5633104"/>
                <a:ext cx="19539" cy="33495"/>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44" name="Rectangle 315"/>
              <p:cNvSpPr>
                <a:spLocks noChangeArrowheads="1"/>
              </p:cNvSpPr>
              <p:nvPr/>
            </p:nvSpPr>
            <p:spPr bwMode="auto">
              <a:xfrm flipH="1">
                <a:off x="329705" y="5633104"/>
                <a:ext cx="18741" cy="33495"/>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45" name="Rectangle 316"/>
              <p:cNvSpPr>
                <a:spLocks noChangeArrowheads="1"/>
              </p:cNvSpPr>
              <p:nvPr/>
            </p:nvSpPr>
            <p:spPr bwMode="auto">
              <a:xfrm flipH="1">
                <a:off x="417031" y="5633104"/>
                <a:ext cx="19938" cy="33495"/>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46" name="Rectangle 317"/>
              <p:cNvSpPr>
                <a:spLocks noChangeArrowheads="1"/>
              </p:cNvSpPr>
              <p:nvPr/>
            </p:nvSpPr>
            <p:spPr bwMode="auto">
              <a:xfrm flipH="1">
                <a:off x="387922" y="5633104"/>
                <a:ext cx="19539" cy="33495"/>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47" name="Rectangle 318"/>
              <p:cNvSpPr>
                <a:spLocks noChangeArrowheads="1"/>
              </p:cNvSpPr>
              <p:nvPr/>
            </p:nvSpPr>
            <p:spPr bwMode="auto">
              <a:xfrm flipH="1">
                <a:off x="300196" y="5633104"/>
                <a:ext cx="19938" cy="33495"/>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48" name="Rectangle 319"/>
              <p:cNvSpPr>
                <a:spLocks noChangeArrowheads="1"/>
              </p:cNvSpPr>
              <p:nvPr/>
            </p:nvSpPr>
            <p:spPr bwMode="auto">
              <a:xfrm flipH="1">
                <a:off x="270689" y="5633104"/>
                <a:ext cx="19938" cy="33495"/>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49" name="Rectangle 320"/>
              <p:cNvSpPr>
                <a:spLocks noChangeArrowheads="1"/>
              </p:cNvSpPr>
              <p:nvPr/>
            </p:nvSpPr>
            <p:spPr bwMode="auto">
              <a:xfrm flipH="1">
                <a:off x="241580" y="5633104"/>
                <a:ext cx="19539" cy="33495"/>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50" name="Rectangle 321"/>
              <p:cNvSpPr>
                <a:spLocks noChangeArrowheads="1"/>
              </p:cNvSpPr>
              <p:nvPr/>
            </p:nvSpPr>
            <p:spPr bwMode="auto">
              <a:xfrm flipH="1">
                <a:off x="212072" y="5633104"/>
                <a:ext cx="19539" cy="33495"/>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51" name="Rectangle 322"/>
              <p:cNvSpPr>
                <a:spLocks noChangeArrowheads="1"/>
              </p:cNvSpPr>
              <p:nvPr/>
            </p:nvSpPr>
            <p:spPr bwMode="auto">
              <a:xfrm flipH="1">
                <a:off x="183361" y="5633104"/>
                <a:ext cx="19539" cy="33495"/>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52" name="Rectangle 323"/>
              <p:cNvSpPr>
                <a:spLocks noChangeArrowheads="1"/>
              </p:cNvSpPr>
              <p:nvPr/>
            </p:nvSpPr>
            <p:spPr bwMode="auto">
              <a:xfrm flipH="1">
                <a:off x="153854" y="5633104"/>
                <a:ext cx="19938" cy="33495"/>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53" name="Rectangle 324"/>
              <p:cNvSpPr>
                <a:spLocks noChangeArrowheads="1"/>
              </p:cNvSpPr>
              <p:nvPr/>
            </p:nvSpPr>
            <p:spPr bwMode="auto">
              <a:xfrm flipH="1">
                <a:off x="124346" y="5633104"/>
                <a:ext cx="19938" cy="33495"/>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54" name="Rectangle 325"/>
              <p:cNvSpPr>
                <a:spLocks noChangeArrowheads="1"/>
              </p:cNvSpPr>
              <p:nvPr/>
            </p:nvSpPr>
            <p:spPr bwMode="auto">
              <a:xfrm flipH="1">
                <a:off x="94838" y="5633104"/>
                <a:ext cx="19938" cy="33495"/>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55" name="Freeform 326"/>
              <p:cNvSpPr>
                <a:spLocks/>
              </p:cNvSpPr>
              <p:nvPr/>
            </p:nvSpPr>
            <p:spPr bwMode="auto">
              <a:xfrm flipH="1">
                <a:off x="123548" y="6339697"/>
                <a:ext cx="391976" cy="83340"/>
              </a:xfrm>
              <a:custGeom>
                <a:avLst/>
                <a:gdLst>
                  <a:gd name="T0" fmla="*/ 0 w 983"/>
                  <a:gd name="T1" fmla="*/ 209 h 209"/>
                  <a:gd name="T2" fmla="*/ 867 w 983"/>
                  <a:gd name="T3" fmla="*/ 209 h 209"/>
                  <a:gd name="T4" fmla="*/ 983 w 983"/>
                  <a:gd name="T5" fmla="*/ 0 h 209"/>
                  <a:gd name="T6" fmla="*/ 116 w 983"/>
                  <a:gd name="T7" fmla="*/ 0 h 209"/>
                  <a:gd name="T8" fmla="*/ 0 w 983"/>
                  <a:gd name="T9" fmla="*/ 209 h 209"/>
                </a:gdLst>
                <a:ahLst/>
                <a:cxnLst>
                  <a:cxn ang="0">
                    <a:pos x="T0" y="T1"/>
                  </a:cxn>
                  <a:cxn ang="0">
                    <a:pos x="T2" y="T3"/>
                  </a:cxn>
                  <a:cxn ang="0">
                    <a:pos x="T4" y="T5"/>
                  </a:cxn>
                  <a:cxn ang="0">
                    <a:pos x="T6" y="T7"/>
                  </a:cxn>
                  <a:cxn ang="0">
                    <a:pos x="T8" y="T9"/>
                  </a:cxn>
                </a:cxnLst>
                <a:rect l="0" t="0" r="r" b="b"/>
                <a:pathLst>
                  <a:path w="983" h="209">
                    <a:moveTo>
                      <a:pt x="0" y="209"/>
                    </a:moveTo>
                    <a:lnTo>
                      <a:pt x="867" y="209"/>
                    </a:lnTo>
                    <a:lnTo>
                      <a:pt x="983" y="0"/>
                    </a:lnTo>
                    <a:lnTo>
                      <a:pt x="116" y="0"/>
                    </a:lnTo>
                    <a:lnTo>
                      <a:pt x="0" y="209"/>
                    </a:lnTo>
                    <a:close/>
                  </a:path>
                </a:pathLst>
              </a:custGeom>
              <a:solidFill>
                <a:schemeClr val="accent1">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56" name="Freeform 327"/>
              <p:cNvSpPr>
                <a:spLocks/>
              </p:cNvSpPr>
              <p:nvPr/>
            </p:nvSpPr>
            <p:spPr bwMode="auto">
              <a:xfrm flipH="1">
                <a:off x="123548" y="6339697"/>
                <a:ext cx="61807" cy="83340"/>
              </a:xfrm>
              <a:custGeom>
                <a:avLst/>
                <a:gdLst>
                  <a:gd name="T0" fmla="*/ 118 w 155"/>
                  <a:gd name="T1" fmla="*/ 0 h 209"/>
                  <a:gd name="T2" fmla="*/ 155 w 155"/>
                  <a:gd name="T3" fmla="*/ 0 h 209"/>
                  <a:gd name="T4" fmla="*/ 39 w 155"/>
                  <a:gd name="T5" fmla="*/ 209 h 209"/>
                  <a:gd name="T6" fmla="*/ 0 w 155"/>
                  <a:gd name="T7" fmla="*/ 209 h 209"/>
                  <a:gd name="T8" fmla="*/ 118 w 155"/>
                  <a:gd name="T9" fmla="*/ 0 h 209"/>
                </a:gdLst>
                <a:ahLst/>
                <a:cxnLst>
                  <a:cxn ang="0">
                    <a:pos x="T0" y="T1"/>
                  </a:cxn>
                  <a:cxn ang="0">
                    <a:pos x="T2" y="T3"/>
                  </a:cxn>
                  <a:cxn ang="0">
                    <a:pos x="T4" y="T5"/>
                  </a:cxn>
                  <a:cxn ang="0">
                    <a:pos x="T6" y="T7"/>
                  </a:cxn>
                  <a:cxn ang="0">
                    <a:pos x="T8" y="T9"/>
                  </a:cxn>
                </a:cxnLst>
                <a:rect l="0" t="0" r="r" b="b"/>
                <a:pathLst>
                  <a:path w="155" h="209">
                    <a:moveTo>
                      <a:pt x="118" y="0"/>
                    </a:moveTo>
                    <a:lnTo>
                      <a:pt x="155" y="0"/>
                    </a:lnTo>
                    <a:lnTo>
                      <a:pt x="39" y="209"/>
                    </a:lnTo>
                    <a:lnTo>
                      <a:pt x="0" y="209"/>
                    </a:lnTo>
                    <a:lnTo>
                      <a:pt x="118"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57" name="Freeform 328"/>
              <p:cNvSpPr>
                <a:spLocks/>
              </p:cNvSpPr>
              <p:nvPr/>
            </p:nvSpPr>
            <p:spPr bwMode="auto">
              <a:xfrm flipH="1">
                <a:off x="153854" y="6339697"/>
                <a:ext cx="61807" cy="83340"/>
              </a:xfrm>
              <a:custGeom>
                <a:avLst/>
                <a:gdLst>
                  <a:gd name="T0" fmla="*/ 115 w 155"/>
                  <a:gd name="T1" fmla="*/ 0 h 209"/>
                  <a:gd name="T2" fmla="*/ 155 w 155"/>
                  <a:gd name="T3" fmla="*/ 0 h 209"/>
                  <a:gd name="T4" fmla="*/ 37 w 155"/>
                  <a:gd name="T5" fmla="*/ 209 h 209"/>
                  <a:gd name="T6" fmla="*/ 0 w 155"/>
                  <a:gd name="T7" fmla="*/ 209 h 209"/>
                  <a:gd name="T8" fmla="*/ 115 w 155"/>
                  <a:gd name="T9" fmla="*/ 0 h 209"/>
                </a:gdLst>
                <a:ahLst/>
                <a:cxnLst>
                  <a:cxn ang="0">
                    <a:pos x="T0" y="T1"/>
                  </a:cxn>
                  <a:cxn ang="0">
                    <a:pos x="T2" y="T3"/>
                  </a:cxn>
                  <a:cxn ang="0">
                    <a:pos x="T4" y="T5"/>
                  </a:cxn>
                  <a:cxn ang="0">
                    <a:pos x="T6" y="T7"/>
                  </a:cxn>
                  <a:cxn ang="0">
                    <a:pos x="T8" y="T9"/>
                  </a:cxn>
                </a:cxnLst>
                <a:rect l="0" t="0" r="r" b="b"/>
                <a:pathLst>
                  <a:path w="155" h="209">
                    <a:moveTo>
                      <a:pt x="115" y="0"/>
                    </a:moveTo>
                    <a:lnTo>
                      <a:pt x="155" y="0"/>
                    </a:lnTo>
                    <a:lnTo>
                      <a:pt x="37" y="209"/>
                    </a:lnTo>
                    <a:lnTo>
                      <a:pt x="0" y="209"/>
                    </a:lnTo>
                    <a:lnTo>
                      <a:pt x="115"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58" name="Freeform 329"/>
              <p:cNvSpPr>
                <a:spLocks/>
              </p:cNvSpPr>
              <p:nvPr/>
            </p:nvSpPr>
            <p:spPr bwMode="auto">
              <a:xfrm flipH="1">
                <a:off x="185355" y="6339697"/>
                <a:ext cx="61807" cy="83340"/>
              </a:xfrm>
              <a:custGeom>
                <a:avLst/>
                <a:gdLst>
                  <a:gd name="T0" fmla="*/ 116 w 155"/>
                  <a:gd name="T1" fmla="*/ 0 h 209"/>
                  <a:gd name="T2" fmla="*/ 155 w 155"/>
                  <a:gd name="T3" fmla="*/ 0 h 209"/>
                  <a:gd name="T4" fmla="*/ 39 w 155"/>
                  <a:gd name="T5" fmla="*/ 209 h 209"/>
                  <a:gd name="T6" fmla="*/ 0 w 155"/>
                  <a:gd name="T7" fmla="*/ 209 h 209"/>
                  <a:gd name="T8" fmla="*/ 116 w 155"/>
                  <a:gd name="T9" fmla="*/ 0 h 209"/>
                </a:gdLst>
                <a:ahLst/>
                <a:cxnLst>
                  <a:cxn ang="0">
                    <a:pos x="T0" y="T1"/>
                  </a:cxn>
                  <a:cxn ang="0">
                    <a:pos x="T2" y="T3"/>
                  </a:cxn>
                  <a:cxn ang="0">
                    <a:pos x="T4" y="T5"/>
                  </a:cxn>
                  <a:cxn ang="0">
                    <a:pos x="T6" y="T7"/>
                  </a:cxn>
                  <a:cxn ang="0">
                    <a:pos x="T8" y="T9"/>
                  </a:cxn>
                </a:cxnLst>
                <a:rect l="0" t="0" r="r" b="b"/>
                <a:pathLst>
                  <a:path w="155" h="209">
                    <a:moveTo>
                      <a:pt x="116" y="0"/>
                    </a:moveTo>
                    <a:lnTo>
                      <a:pt x="155" y="0"/>
                    </a:lnTo>
                    <a:lnTo>
                      <a:pt x="39" y="209"/>
                    </a:lnTo>
                    <a:lnTo>
                      <a:pt x="0" y="209"/>
                    </a:lnTo>
                    <a:lnTo>
                      <a:pt x="116"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59" name="Freeform 330"/>
              <p:cNvSpPr>
                <a:spLocks/>
              </p:cNvSpPr>
              <p:nvPr/>
            </p:nvSpPr>
            <p:spPr bwMode="auto">
              <a:xfrm flipH="1">
                <a:off x="215661" y="6339697"/>
                <a:ext cx="63003" cy="83340"/>
              </a:xfrm>
              <a:custGeom>
                <a:avLst/>
                <a:gdLst>
                  <a:gd name="T0" fmla="*/ 118 w 158"/>
                  <a:gd name="T1" fmla="*/ 0 h 209"/>
                  <a:gd name="T2" fmla="*/ 158 w 158"/>
                  <a:gd name="T3" fmla="*/ 0 h 209"/>
                  <a:gd name="T4" fmla="*/ 39 w 158"/>
                  <a:gd name="T5" fmla="*/ 209 h 209"/>
                  <a:gd name="T6" fmla="*/ 0 w 158"/>
                  <a:gd name="T7" fmla="*/ 209 h 209"/>
                  <a:gd name="T8" fmla="*/ 118 w 158"/>
                  <a:gd name="T9" fmla="*/ 0 h 209"/>
                </a:gdLst>
                <a:ahLst/>
                <a:cxnLst>
                  <a:cxn ang="0">
                    <a:pos x="T0" y="T1"/>
                  </a:cxn>
                  <a:cxn ang="0">
                    <a:pos x="T2" y="T3"/>
                  </a:cxn>
                  <a:cxn ang="0">
                    <a:pos x="T4" y="T5"/>
                  </a:cxn>
                  <a:cxn ang="0">
                    <a:pos x="T6" y="T7"/>
                  </a:cxn>
                  <a:cxn ang="0">
                    <a:pos x="T8" y="T9"/>
                  </a:cxn>
                </a:cxnLst>
                <a:rect l="0" t="0" r="r" b="b"/>
                <a:pathLst>
                  <a:path w="158" h="209">
                    <a:moveTo>
                      <a:pt x="118" y="0"/>
                    </a:moveTo>
                    <a:lnTo>
                      <a:pt x="158" y="0"/>
                    </a:lnTo>
                    <a:lnTo>
                      <a:pt x="39" y="209"/>
                    </a:lnTo>
                    <a:lnTo>
                      <a:pt x="0" y="209"/>
                    </a:lnTo>
                    <a:lnTo>
                      <a:pt x="118"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60" name="Freeform 331"/>
              <p:cNvSpPr>
                <a:spLocks/>
              </p:cNvSpPr>
              <p:nvPr/>
            </p:nvSpPr>
            <p:spPr bwMode="auto">
              <a:xfrm flipH="1">
                <a:off x="247162" y="6339697"/>
                <a:ext cx="61807" cy="83340"/>
              </a:xfrm>
              <a:custGeom>
                <a:avLst/>
                <a:gdLst>
                  <a:gd name="T0" fmla="*/ 115 w 155"/>
                  <a:gd name="T1" fmla="*/ 0 h 209"/>
                  <a:gd name="T2" fmla="*/ 155 w 155"/>
                  <a:gd name="T3" fmla="*/ 0 h 209"/>
                  <a:gd name="T4" fmla="*/ 39 w 155"/>
                  <a:gd name="T5" fmla="*/ 209 h 209"/>
                  <a:gd name="T6" fmla="*/ 0 w 155"/>
                  <a:gd name="T7" fmla="*/ 209 h 209"/>
                  <a:gd name="T8" fmla="*/ 115 w 155"/>
                  <a:gd name="T9" fmla="*/ 0 h 209"/>
                </a:gdLst>
                <a:ahLst/>
                <a:cxnLst>
                  <a:cxn ang="0">
                    <a:pos x="T0" y="T1"/>
                  </a:cxn>
                  <a:cxn ang="0">
                    <a:pos x="T2" y="T3"/>
                  </a:cxn>
                  <a:cxn ang="0">
                    <a:pos x="T4" y="T5"/>
                  </a:cxn>
                  <a:cxn ang="0">
                    <a:pos x="T6" y="T7"/>
                  </a:cxn>
                  <a:cxn ang="0">
                    <a:pos x="T8" y="T9"/>
                  </a:cxn>
                </a:cxnLst>
                <a:rect l="0" t="0" r="r" b="b"/>
                <a:pathLst>
                  <a:path w="155" h="209">
                    <a:moveTo>
                      <a:pt x="115" y="0"/>
                    </a:moveTo>
                    <a:lnTo>
                      <a:pt x="155" y="0"/>
                    </a:lnTo>
                    <a:lnTo>
                      <a:pt x="39" y="209"/>
                    </a:lnTo>
                    <a:lnTo>
                      <a:pt x="0" y="209"/>
                    </a:lnTo>
                    <a:lnTo>
                      <a:pt x="115"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61" name="Freeform 332"/>
              <p:cNvSpPr>
                <a:spLocks/>
              </p:cNvSpPr>
              <p:nvPr/>
            </p:nvSpPr>
            <p:spPr bwMode="auto">
              <a:xfrm flipH="1">
                <a:off x="278664" y="6339697"/>
                <a:ext cx="61807" cy="83340"/>
              </a:xfrm>
              <a:custGeom>
                <a:avLst/>
                <a:gdLst>
                  <a:gd name="T0" fmla="*/ 118 w 155"/>
                  <a:gd name="T1" fmla="*/ 0 h 209"/>
                  <a:gd name="T2" fmla="*/ 155 w 155"/>
                  <a:gd name="T3" fmla="*/ 0 h 209"/>
                  <a:gd name="T4" fmla="*/ 39 w 155"/>
                  <a:gd name="T5" fmla="*/ 209 h 209"/>
                  <a:gd name="T6" fmla="*/ 0 w 155"/>
                  <a:gd name="T7" fmla="*/ 209 h 209"/>
                  <a:gd name="T8" fmla="*/ 118 w 155"/>
                  <a:gd name="T9" fmla="*/ 0 h 209"/>
                </a:gdLst>
                <a:ahLst/>
                <a:cxnLst>
                  <a:cxn ang="0">
                    <a:pos x="T0" y="T1"/>
                  </a:cxn>
                  <a:cxn ang="0">
                    <a:pos x="T2" y="T3"/>
                  </a:cxn>
                  <a:cxn ang="0">
                    <a:pos x="T4" y="T5"/>
                  </a:cxn>
                  <a:cxn ang="0">
                    <a:pos x="T6" y="T7"/>
                  </a:cxn>
                  <a:cxn ang="0">
                    <a:pos x="T8" y="T9"/>
                  </a:cxn>
                </a:cxnLst>
                <a:rect l="0" t="0" r="r" b="b"/>
                <a:pathLst>
                  <a:path w="155" h="209">
                    <a:moveTo>
                      <a:pt x="118" y="0"/>
                    </a:moveTo>
                    <a:lnTo>
                      <a:pt x="155" y="0"/>
                    </a:lnTo>
                    <a:lnTo>
                      <a:pt x="39" y="209"/>
                    </a:lnTo>
                    <a:lnTo>
                      <a:pt x="0" y="209"/>
                    </a:lnTo>
                    <a:lnTo>
                      <a:pt x="118"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62" name="Freeform 333"/>
              <p:cNvSpPr>
                <a:spLocks/>
              </p:cNvSpPr>
              <p:nvPr/>
            </p:nvSpPr>
            <p:spPr bwMode="auto">
              <a:xfrm flipH="1">
                <a:off x="308969" y="6339697"/>
                <a:ext cx="62206" cy="83340"/>
              </a:xfrm>
              <a:custGeom>
                <a:avLst/>
                <a:gdLst>
                  <a:gd name="T0" fmla="*/ 116 w 156"/>
                  <a:gd name="T1" fmla="*/ 0 h 209"/>
                  <a:gd name="T2" fmla="*/ 156 w 156"/>
                  <a:gd name="T3" fmla="*/ 0 h 209"/>
                  <a:gd name="T4" fmla="*/ 37 w 156"/>
                  <a:gd name="T5" fmla="*/ 209 h 209"/>
                  <a:gd name="T6" fmla="*/ 0 w 156"/>
                  <a:gd name="T7" fmla="*/ 209 h 209"/>
                  <a:gd name="T8" fmla="*/ 116 w 156"/>
                  <a:gd name="T9" fmla="*/ 0 h 209"/>
                </a:gdLst>
                <a:ahLst/>
                <a:cxnLst>
                  <a:cxn ang="0">
                    <a:pos x="T0" y="T1"/>
                  </a:cxn>
                  <a:cxn ang="0">
                    <a:pos x="T2" y="T3"/>
                  </a:cxn>
                  <a:cxn ang="0">
                    <a:pos x="T4" y="T5"/>
                  </a:cxn>
                  <a:cxn ang="0">
                    <a:pos x="T6" y="T7"/>
                  </a:cxn>
                  <a:cxn ang="0">
                    <a:pos x="T8" y="T9"/>
                  </a:cxn>
                </a:cxnLst>
                <a:rect l="0" t="0" r="r" b="b"/>
                <a:pathLst>
                  <a:path w="156" h="209">
                    <a:moveTo>
                      <a:pt x="116" y="0"/>
                    </a:moveTo>
                    <a:lnTo>
                      <a:pt x="156" y="0"/>
                    </a:lnTo>
                    <a:lnTo>
                      <a:pt x="37" y="209"/>
                    </a:lnTo>
                    <a:lnTo>
                      <a:pt x="0" y="209"/>
                    </a:lnTo>
                    <a:lnTo>
                      <a:pt x="116"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63" name="Freeform 334"/>
              <p:cNvSpPr>
                <a:spLocks/>
              </p:cNvSpPr>
              <p:nvPr/>
            </p:nvSpPr>
            <p:spPr bwMode="auto">
              <a:xfrm flipH="1">
                <a:off x="340471" y="6339697"/>
                <a:ext cx="62206" cy="83340"/>
              </a:xfrm>
              <a:custGeom>
                <a:avLst/>
                <a:gdLst>
                  <a:gd name="T0" fmla="*/ 116 w 156"/>
                  <a:gd name="T1" fmla="*/ 0 h 209"/>
                  <a:gd name="T2" fmla="*/ 156 w 156"/>
                  <a:gd name="T3" fmla="*/ 0 h 209"/>
                  <a:gd name="T4" fmla="*/ 40 w 156"/>
                  <a:gd name="T5" fmla="*/ 209 h 209"/>
                  <a:gd name="T6" fmla="*/ 0 w 156"/>
                  <a:gd name="T7" fmla="*/ 209 h 209"/>
                  <a:gd name="T8" fmla="*/ 116 w 156"/>
                  <a:gd name="T9" fmla="*/ 0 h 209"/>
                </a:gdLst>
                <a:ahLst/>
                <a:cxnLst>
                  <a:cxn ang="0">
                    <a:pos x="T0" y="T1"/>
                  </a:cxn>
                  <a:cxn ang="0">
                    <a:pos x="T2" y="T3"/>
                  </a:cxn>
                  <a:cxn ang="0">
                    <a:pos x="T4" y="T5"/>
                  </a:cxn>
                  <a:cxn ang="0">
                    <a:pos x="T6" y="T7"/>
                  </a:cxn>
                  <a:cxn ang="0">
                    <a:pos x="T8" y="T9"/>
                  </a:cxn>
                </a:cxnLst>
                <a:rect l="0" t="0" r="r" b="b"/>
                <a:pathLst>
                  <a:path w="156" h="209">
                    <a:moveTo>
                      <a:pt x="116" y="0"/>
                    </a:moveTo>
                    <a:lnTo>
                      <a:pt x="156" y="0"/>
                    </a:lnTo>
                    <a:lnTo>
                      <a:pt x="40" y="209"/>
                    </a:lnTo>
                    <a:lnTo>
                      <a:pt x="0" y="209"/>
                    </a:lnTo>
                    <a:lnTo>
                      <a:pt x="116"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64" name="Freeform 335"/>
              <p:cNvSpPr>
                <a:spLocks/>
              </p:cNvSpPr>
              <p:nvPr/>
            </p:nvSpPr>
            <p:spPr bwMode="auto">
              <a:xfrm flipH="1">
                <a:off x="371175" y="6339697"/>
                <a:ext cx="62604" cy="83340"/>
              </a:xfrm>
              <a:custGeom>
                <a:avLst/>
                <a:gdLst>
                  <a:gd name="T0" fmla="*/ 118 w 157"/>
                  <a:gd name="T1" fmla="*/ 0 h 209"/>
                  <a:gd name="T2" fmla="*/ 157 w 157"/>
                  <a:gd name="T3" fmla="*/ 0 h 209"/>
                  <a:gd name="T4" fmla="*/ 39 w 157"/>
                  <a:gd name="T5" fmla="*/ 209 h 209"/>
                  <a:gd name="T6" fmla="*/ 0 w 157"/>
                  <a:gd name="T7" fmla="*/ 209 h 209"/>
                  <a:gd name="T8" fmla="*/ 118 w 157"/>
                  <a:gd name="T9" fmla="*/ 0 h 209"/>
                </a:gdLst>
                <a:ahLst/>
                <a:cxnLst>
                  <a:cxn ang="0">
                    <a:pos x="T0" y="T1"/>
                  </a:cxn>
                  <a:cxn ang="0">
                    <a:pos x="T2" y="T3"/>
                  </a:cxn>
                  <a:cxn ang="0">
                    <a:pos x="T4" y="T5"/>
                  </a:cxn>
                  <a:cxn ang="0">
                    <a:pos x="T6" y="T7"/>
                  </a:cxn>
                  <a:cxn ang="0">
                    <a:pos x="T8" y="T9"/>
                  </a:cxn>
                </a:cxnLst>
                <a:rect l="0" t="0" r="r" b="b"/>
                <a:pathLst>
                  <a:path w="157" h="209">
                    <a:moveTo>
                      <a:pt x="118" y="0"/>
                    </a:moveTo>
                    <a:lnTo>
                      <a:pt x="157" y="0"/>
                    </a:lnTo>
                    <a:lnTo>
                      <a:pt x="39" y="209"/>
                    </a:lnTo>
                    <a:lnTo>
                      <a:pt x="0" y="209"/>
                    </a:lnTo>
                    <a:lnTo>
                      <a:pt x="118"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65" name="Freeform 336"/>
              <p:cNvSpPr>
                <a:spLocks/>
              </p:cNvSpPr>
              <p:nvPr/>
            </p:nvSpPr>
            <p:spPr bwMode="auto">
              <a:xfrm flipH="1">
                <a:off x="402677" y="6339697"/>
                <a:ext cx="61807" cy="83340"/>
              </a:xfrm>
              <a:custGeom>
                <a:avLst/>
                <a:gdLst>
                  <a:gd name="T0" fmla="*/ 116 w 155"/>
                  <a:gd name="T1" fmla="*/ 0 h 209"/>
                  <a:gd name="T2" fmla="*/ 155 w 155"/>
                  <a:gd name="T3" fmla="*/ 0 h 209"/>
                  <a:gd name="T4" fmla="*/ 40 w 155"/>
                  <a:gd name="T5" fmla="*/ 209 h 209"/>
                  <a:gd name="T6" fmla="*/ 0 w 155"/>
                  <a:gd name="T7" fmla="*/ 209 h 209"/>
                  <a:gd name="T8" fmla="*/ 116 w 155"/>
                  <a:gd name="T9" fmla="*/ 0 h 209"/>
                </a:gdLst>
                <a:ahLst/>
                <a:cxnLst>
                  <a:cxn ang="0">
                    <a:pos x="T0" y="T1"/>
                  </a:cxn>
                  <a:cxn ang="0">
                    <a:pos x="T2" y="T3"/>
                  </a:cxn>
                  <a:cxn ang="0">
                    <a:pos x="T4" y="T5"/>
                  </a:cxn>
                  <a:cxn ang="0">
                    <a:pos x="T6" y="T7"/>
                  </a:cxn>
                  <a:cxn ang="0">
                    <a:pos x="T8" y="T9"/>
                  </a:cxn>
                </a:cxnLst>
                <a:rect l="0" t="0" r="r" b="b"/>
                <a:pathLst>
                  <a:path w="155" h="209">
                    <a:moveTo>
                      <a:pt x="116" y="0"/>
                    </a:moveTo>
                    <a:lnTo>
                      <a:pt x="155" y="0"/>
                    </a:lnTo>
                    <a:lnTo>
                      <a:pt x="40" y="209"/>
                    </a:lnTo>
                    <a:lnTo>
                      <a:pt x="0" y="209"/>
                    </a:lnTo>
                    <a:lnTo>
                      <a:pt x="116"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66" name="Rectangle 337"/>
              <p:cNvSpPr>
                <a:spLocks noChangeArrowheads="1"/>
              </p:cNvSpPr>
              <p:nvPr/>
            </p:nvSpPr>
            <p:spPr bwMode="auto">
              <a:xfrm flipH="1">
                <a:off x="169803" y="6423037"/>
                <a:ext cx="345721" cy="27514"/>
              </a:xfrm>
              <a:prstGeom prst="rect">
                <a:avLst/>
              </a:prstGeom>
              <a:solidFill>
                <a:schemeClr val="accent1">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67" name="Rectangle 338"/>
              <p:cNvSpPr>
                <a:spLocks noChangeArrowheads="1"/>
              </p:cNvSpPr>
              <p:nvPr/>
            </p:nvSpPr>
            <p:spPr bwMode="auto">
              <a:xfrm flipH="1">
                <a:off x="169803" y="6423037"/>
                <a:ext cx="15551" cy="27514"/>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68" name="Rectangle 339"/>
              <p:cNvSpPr>
                <a:spLocks noChangeArrowheads="1"/>
              </p:cNvSpPr>
              <p:nvPr/>
            </p:nvSpPr>
            <p:spPr bwMode="auto">
              <a:xfrm flipH="1">
                <a:off x="200906" y="6423037"/>
                <a:ext cx="14754" cy="27514"/>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69" name="Rectangle 340"/>
              <p:cNvSpPr>
                <a:spLocks noChangeArrowheads="1"/>
              </p:cNvSpPr>
              <p:nvPr/>
            </p:nvSpPr>
            <p:spPr bwMode="auto">
              <a:xfrm flipH="1">
                <a:off x="231611" y="6423037"/>
                <a:ext cx="15551" cy="27514"/>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70" name="Rectangle 341"/>
              <p:cNvSpPr>
                <a:spLocks noChangeArrowheads="1"/>
              </p:cNvSpPr>
              <p:nvPr/>
            </p:nvSpPr>
            <p:spPr bwMode="auto">
              <a:xfrm flipH="1">
                <a:off x="263113" y="6423037"/>
                <a:ext cx="15551" cy="27514"/>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71" name="Rectangle 342"/>
              <p:cNvSpPr>
                <a:spLocks noChangeArrowheads="1"/>
              </p:cNvSpPr>
              <p:nvPr/>
            </p:nvSpPr>
            <p:spPr bwMode="auto">
              <a:xfrm flipH="1">
                <a:off x="293417" y="6423037"/>
                <a:ext cx="15551" cy="27514"/>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72" name="Rectangle 343"/>
              <p:cNvSpPr>
                <a:spLocks noChangeArrowheads="1"/>
              </p:cNvSpPr>
              <p:nvPr/>
            </p:nvSpPr>
            <p:spPr bwMode="auto">
              <a:xfrm flipH="1">
                <a:off x="324919" y="6423037"/>
                <a:ext cx="15551" cy="27514"/>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73" name="Rectangle 344"/>
              <p:cNvSpPr>
                <a:spLocks noChangeArrowheads="1"/>
              </p:cNvSpPr>
              <p:nvPr/>
            </p:nvSpPr>
            <p:spPr bwMode="auto">
              <a:xfrm flipH="1">
                <a:off x="356421" y="6423037"/>
                <a:ext cx="14754" cy="27514"/>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74" name="Rectangle 345"/>
              <p:cNvSpPr>
                <a:spLocks noChangeArrowheads="1"/>
              </p:cNvSpPr>
              <p:nvPr/>
            </p:nvSpPr>
            <p:spPr bwMode="auto">
              <a:xfrm flipH="1">
                <a:off x="386727" y="6423037"/>
                <a:ext cx="15950" cy="27514"/>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75" name="Rectangle 346"/>
              <p:cNvSpPr>
                <a:spLocks noChangeArrowheads="1"/>
              </p:cNvSpPr>
              <p:nvPr/>
            </p:nvSpPr>
            <p:spPr bwMode="auto">
              <a:xfrm flipH="1">
                <a:off x="418228" y="6423037"/>
                <a:ext cx="15551" cy="27514"/>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76" name="Rectangle 347"/>
              <p:cNvSpPr>
                <a:spLocks noChangeArrowheads="1"/>
              </p:cNvSpPr>
              <p:nvPr/>
            </p:nvSpPr>
            <p:spPr bwMode="auto">
              <a:xfrm flipH="1">
                <a:off x="448533" y="6423037"/>
                <a:ext cx="15950" cy="27514"/>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77" name="Freeform 348"/>
              <p:cNvSpPr>
                <a:spLocks/>
              </p:cNvSpPr>
              <p:nvPr/>
            </p:nvSpPr>
            <p:spPr bwMode="auto">
              <a:xfrm flipH="1">
                <a:off x="123548" y="6339697"/>
                <a:ext cx="46255" cy="110854"/>
              </a:xfrm>
              <a:custGeom>
                <a:avLst/>
                <a:gdLst>
                  <a:gd name="T0" fmla="*/ 0 w 116"/>
                  <a:gd name="T1" fmla="*/ 278 h 278"/>
                  <a:gd name="T2" fmla="*/ 116 w 116"/>
                  <a:gd name="T3" fmla="*/ 278 h 278"/>
                  <a:gd name="T4" fmla="*/ 116 w 116"/>
                  <a:gd name="T5" fmla="*/ 0 h 278"/>
                  <a:gd name="T6" fmla="*/ 0 w 116"/>
                  <a:gd name="T7" fmla="*/ 209 h 278"/>
                  <a:gd name="T8" fmla="*/ 0 w 116"/>
                  <a:gd name="T9" fmla="*/ 278 h 278"/>
                </a:gdLst>
                <a:ahLst/>
                <a:cxnLst>
                  <a:cxn ang="0">
                    <a:pos x="T0" y="T1"/>
                  </a:cxn>
                  <a:cxn ang="0">
                    <a:pos x="T2" y="T3"/>
                  </a:cxn>
                  <a:cxn ang="0">
                    <a:pos x="T4" y="T5"/>
                  </a:cxn>
                  <a:cxn ang="0">
                    <a:pos x="T6" y="T7"/>
                  </a:cxn>
                  <a:cxn ang="0">
                    <a:pos x="T8" y="T9"/>
                  </a:cxn>
                </a:cxnLst>
                <a:rect l="0" t="0" r="r" b="b"/>
                <a:pathLst>
                  <a:path w="116" h="278">
                    <a:moveTo>
                      <a:pt x="0" y="278"/>
                    </a:moveTo>
                    <a:lnTo>
                      <a:pt x="116" y="278"/>
                    </a:lnTo>
                    <a:lnTo>
                      <a:pt x="116" y="0"/>
                    </a:lnTo>
                    <a:lnTo>
                      <a:pt x="0" y="209"/>
                    </a:lnTo>
                    <a:lnTo>
                      <a:pt x="0" y="278"/>
                    </a:lnTo>
                    <a:close/>
                  </a:path>
                </a:pathLst>
              </a:custGeom>
              <a:solidFill>
                <a:schemeClr val="accent1">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78" name="Freeform 349"/>
              <p:cNvSpPr>
                <a:spLocks/>
              </p:cNvSpPr>
              <p:nvPr/>
            </p:nvSpPr>
            <p:spPr bwMode="auto">
              <a:xfrm flipH="1">
                <a:off x="123548" y="6450550"/>
                <a:ext cx="333758" cy="112050"/>
              </a:xfrm>
              <a:custGeom>
                <a:avLst/>
                <a:gdLst>
                  <a:gd name="T0" fmla="*/ 0 w 837"/>
                  <a:gd name="T1" fmla="*/ 281 h 281"/>
                  <a:gd name="T2" fmla="*/ 527 w 837"/>
                  <a:gd name="T3" fmla="*/ 281 h 281"/>
                  <a:gd name="T4" fmla="*/ 837 w 837"/>
                  <a:gd name="T5" fmla="*/ 0 h 281"/>
                  <a:gd name="T6" fmla="*/ 0 w 837"/>
                  <a:gd name="T7" fmla="*/ 0 h 281"/>
                  <a:gd name="T8" fmla="*/ 0 w 837"/>
                  <a:gd name="T9" fmla="*/ 281 h 281"/>
                </a:gdLst>
                <a:ahLst/>
                <a:cxnLst>
                  <a:cxn ang="0">
                    <a:pos x="T0" y="T1"/>
                  </a:cxn>
                  <a:cxn ang="0">
                    <a:pos x="T2" y="T3"/>
                  </a:cxn>
                  <a:cxn ang="0">
                    <a:pos x="T4" y="T5"/>
                  </a:cxn>
                  <a:cxn ang="0">
                    <a:pos x="T6" y="T7"/>
                  </a:cxn>
                  <a:cxn ang="0">
                    <a:pos x="T8" y="T9"/>
                  </a:cxn>
                </a:cxnLst>
                <a:rect l="0" t="0" r="r" b="b"/>
                <a:pathLst>
                  <a:path w="837" h="281">
                    <a:moveTo>
                      <a:pt x="0" y="281"/>
                    </a:moveTo>
                    <a:lnTo>
                      <a:pt x="527" y="281"/>
                    </a:lnTo>
                    <a:lnTo>
                      <a:pt x="837" y="0"/>
                    </a:lnTo>
                    <a:lnTo>
                      <a:pt x="0" y="0"/>
                    </a:lnTo>
                    <a:lnTo>
                      <a:pt x="0" y="281"/>
                    </a:lnTo>
                    <a:close/>
                  </a:path>
                </a:pathLst>
              </a:custGeom>
              <a:solidFill>
                <a:schemeClr val="accent1">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79" name="Rectangle 350"/>
              <p:cNvSpPr>
                <a:spLocks noChangeArrowheads="1"/>
              </p:cNvSpPr>
              <p:nvPr/>
            </p:nvSpPr>
            <p:spPr bwMode="auto">
              <a:xfrm flipH="1">
                <a:off x="137105" y="6450550"/>
                <a:ext cx="122019" cy="73770"/>
              </a:xfrm>
              <a:prstGeom prst="rect">
                <a:avLst/>
              </a:prstGeom>
              <a:solidFill>
                <a:schemeClr val="accent1">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80" name="Rectangle 351"/>
              <p:cNvSpPr>
                <a:spLocks noChangeArrowheads="1"/>
              </p:cNvSpPr>
              <p:nvPr/>
            </p:nvSpPr>
            <p:spPr bwMode="auto">
              <a:xfrm flipH="1">
                <a:off x="271884" y="6450550"/>
                <a:ext cx="121621" cy="73770"/>
              </a:xfrm>
              <a:prstGeom prst="rect">
                <a:avLst/>
              </a:prstGeom>
              <a:solidFill>
                <a:schemeClr val="accent1">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81" name="Rectangle 630"/>
              <p:cNvSpPr>
                <a:spLocks noChangeArrowheads="1"/>
              </p:cNvSpPr>
              <p:nvPr/>
            </p:nvSpPr>
            <p:spPr bwMode="auto">
              <a:xfrm flipH="1">
                <a:off x="27049" y="5632307"/>
                <a:ext cx="55028" cy="930294"/>
              </a:xfrm>
              <a:prstGeom prst="rect">
                <a:avLst/>
              </a:prstGeom>
              <a:solidFill>
                <a:schemeClr val="accent1">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82" name="Rectangle 631"/>
              <p:cNvSpPr>
                <a:spLocks noChangeArrowheads="1"/>
              </p:cNvSpPr>
              <p:nvPr/>
            </p:nvSpPr>
            <p:spPr bwMode="auto">
              <a:xfrm flipH="1">
                <a:off x="14289" y="5610376"/>
                <a:ext cx="54231" cy="21932"/>
              </a:xfrm>
              <a:prstGeom prst="rect">
                <a:avLst/>
              </a:prstGeom>
              <a:solidFill>
                <a:schemeClr val="accent1">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83" name="Rectangle 632"/>
              <p:cNvSpPr>
                <a:spLocks noChangeArrowheads="1"/>
              </p:cNvSpPr>
              <p:nvPr/>
            </p:nvSpPr>
            <p:spPr bwMode="auto">
              <a:xfrm flipH="1">
                <a:off x="240383" y="5515074"/>
                <a:ext cx="30305" cy="95303"/>
              </a:xfrm>
              <a:prstGeom prst="rect">
                <a:avLst/>
              </a:prstGeom>
              <a:solidFill>
                <a:schemeClr val="accent1">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84" name="Rectangle 673"/>
              <p:cNvSpPr>
                <a:spLocks noChangeArrowheads="1"/>
              </p:cNvSpPr>
              <p:nvPr/>
            </p:nvSpPr>
            <p:spPr bwMode="auto">
              <a:xfrm flipH="1">
                <a:off x="27049" y="5855211"/>
                <a:ext cx="55028" cy="10767"/>
              </a:xfrm>
              <a:prstGeom prst="rect">
                <a:avLst/>
              </a:prstGeom>
              <a:solidFill>
                <a:schemeClr val="accent1">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85" name="Rectangle 674"/>
              <p:cNvSpPr>
                <a:spLocks noChangeArrowheads="1"/>
              </p:cNvSpPr>
              <p:nvPr/>
            </p:nvSpPr>
            <p:spPr bwMode="auto">
              <a:xfrm flipH="1">
                <a:off x="27049" y="5999560"/>
                <a:ext cx="55028" cy="9969"/>
              </a:xfrm>
              <a:prstGeom prst="rect">
                <a:avLst/>
              </a:prstGeom>
              <a:solidFill>
                <a:schemeClr val="accent1">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86" name="Rectangle 675"/>
              <p:cNvSpPr>
                <a:spLocks noChangeArrowheads="1"/>
              </p:cNvSpPr>
              <p:nvPr/>
            </p:nvSpPr>
            <p:spPr bwMode="auto">
              <a:xfrm flipH="1">
                <a:off x="27049" y="6143111"/>
                <a:ext cx="55028" cy="10767"/>
              </a:xfrm>
              <a:prstGeom prst="rect">
                <a:avLst/>
              </a:prstGeom>
              <a:solidFill>
                <a:schemeClr val="accent1">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87" name="Rectangle 676"/>
              <p:cNvSpPr>
                <a:spLocks noChangeArrowheads="1"/>
              </p:cNvSpPr>
              <p:nvPr/>
            </p:nvSpPr>
            <p:spPr bwMode="auto">
              <a:xfrm flipH="1">
                <a:off x="27049" y="6287460"/>
                <a:ext cx="55028" cy="9969"/>
              </a:xfrm>
              <a:prstGeom prst="rect">
                <a:avLst/>
              </a:prstGeom>
              <a:solidFill>
                <a:schemeClr val="accent1">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88" name="Rectangle 677"/>
              <p:cNvSpPr>
                <a:spLocks noChangeArrowheads="1"/>
              </p:cNvSpPr>
              <p:nvPr/>
            </p:nvSpPr>
            <p:spPr bwMode="auto">
              <a:xfrm flipH="1">
                <a:off x="27049" y="5708868"/>
                <a:ext cx="55028" cy="9570"/>
              </a:xfrm>
              <a:prstGeom prst="rect">
                <a:avLst/>
              </a:prstGeom>
              <a:solidFill>
                <a:schemeClr val="accent1">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89" name="Rectangle 678"/>
              <p:cNvSpPr>
                <a:spLocks noChangeArrowheads="1"/>
              </p:cNvSpPr>
              <p:nvPr/>
            </p:nvSpPr>
            <p:spPr bwMode="auto">
              <a:xfrm flipH="1">
                <a:off x="27049" y="5632307"/>
                <a:ext cx="55028" cy="16349"/>
              </a:xfrm>
              <a:prstGeom prst="rect">
                <a:avLst/>
              </a:prstGeom>
              <a:solidFill>
                <a:schemeClr val="accent1">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grpSp>
        <p:grpSp>
          <p:nvGrpSpPr>
            <p:cNvPr id="53" name="Group 52"/>
            <p:cNvGrpSpPr/>
            <p:nvPr/>
          </p:nvGrpSpPr>
          <p:grpSpPr>
            <a:xfrm>
              <a:off x="548378" y="6218899"/>
              <a:ext cx="1648673" cy="621257"/>
              <a:chOff x="8592452" y="5231419"/>
              <a:chExt cx="2506981" cy="1537038"/>
            </a:xfrm>
            <a:solidFill>
              <a:schemeClr val="bg1">
                <a:lumMod val="75000"/>
              </a:schemeClr>
            </a:solidFill>
          </p:grpSpPr>
          <p:sp>
            <p:nvSpPr>
              <p:cNvPr id="114" name="Rectangle 9"/>
              <p:cNvSpPr>
                <a:spLocks noChangeArrowheads="1"/>
              </p:cNvSpPr>
              <p:nvPr/>
            </p:nvSpPr>
            <p:spPr bwMode="auto">
              <a:xfrm>
                <a:off x="8592452" y="6049639"/>
                <a:ext cx="1006233" cy="71881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15" name="Rectangle 11"/>
              <p:cNvSpPr>
                <a:spLocks noChangeArrowheads="1"/>
              </p:cNvSpPr>
              <p:nvPr/>
            </p:nvSpPr>
            <p:spPr bwMode="auto">
              <a:xfrm>
                <a:off x="9826592" y="5553003"/>
                <a:ext cx="1008384" cy="121545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16" name="Rectangle 12"/>
              <p:cNvSpPr>
                <a:spLocks noChangeArrowheads="1"/>
              </p:cNvSpPr>
              <p:nvPr/>
            </p:nvSpPr>
            <p:spPr bwMode="auto">
              <a:xfrm>
                <a:off x="9256823" y="6188502"/>
                <a:ext cx="1008384" cy="57995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17" name="Rectangle 13"/>
              <p:cNvSpPr>
                <a:spLocks noChangeArrowheads="1"/>
              </p:cNvSpPr>
              <p:nvPr/>
            </p:nvSpPr>
            <p:spPr bwMode="auto">
              <a:xfrm>
                <a:off x="10091049" y="5838896"/>
                <a:ext cx="1008384" cy="92956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20" name="Rectangle 141"/>
              <p:cNvSpPr>
                <a:spLocks noChangeArrowheads="1"/>
              </p:cNvSpPr>
              <p:nvPr/>
            </p:nvSpPr>
            <p:spPr bwMode="auto">
              <a:xfrm>
                <a:off x="10331749" y="5231419"/>
                <a:ext cx="129004" cy="33333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21" name="Rectangle 143"/>
              <p:cNvSpPr>
                <a:spLocks noChangeArrowheads="1"/>
              </p:cNvSpPr>
              <p:nvPr/>
            </p:nvSpPr>
            <p:spPr bwMode="auto">
              <a:xfrm>
                <a:off x="10510205" y="5398087"/>
                <a:ext cx="249408" cy="166672"/>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grpSp>
        <p:sp>
          <p:nvSpPr>
            <p:cNvPr id="55" name="Rectangle 98"/>
            <p:cNvSpPr>
              <a:spLocks noChangeArrowheads="1"/>
            </p:cNvSpPr>
            <p:nvPr/>
          </p:nvSpPr>
          <p:spPr bwMode="auto">
            <a:xfrm>
              <a:off x="957541" y="6476266"/>
              <a:ext cx="166969" cy="271794"/>
            </a:xfrm>
            <a:prstGeom prst="rect">
              <a:avLst/>
            </a:prstGeom>
            <a:solidFill>
              <a:srgbClr val="309CC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6" name="Rectangle 99"/>
            <p:cNvSpPr>
              <a:spLocks noChangeArrowheads="1"/>
            </p:cNvSpPr>
            <p:nvPr/>
          </p:nvSpPr>
          <p:spPr bwMode="auto">
            <a:xfrm>
              <a:off x="1004711" y="6442573"/>
              <a:ext cx="68136" cy="69633"/>
            </a:xfrm>
            <a:prstGeom prst="rect">
              <a:avLst/>
            </a:prstGeom>
            <a:solidFill>
              <a:srgbClr val="309CC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7" name="Rectangle 100"/>
            <p:cNvSpPr>
              <a:spLocks noChangeArrowheads="1"/>
            </p:cNvSpPr>
            <p:nvPr/>
          </p:nvSpPr>
          <p:spPr bwMode="auto">
            <a:xfrm>
              <a:off x="974013" y="6217201"/>
              <a:ext cx="214889" cy="33693"/>
            </a:xfrm>
            <a:prstGeom prst="rect">
              <a:avLst/>
            </a:pr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8" name="Rectangle 101"/>
            <p:cNvSpPr>
              <a:spLocks noChangeArrowheads="1"/>
            </p:cNvSpPr>
            <p:nvPr/>
          </p:nvSpPr>
          <p:spPr bwMode="auto">
            <a:xfrm>
              <a:off x="904380" y="6250895"/>
              <a:ext cx="589260" cy="589260"/>
            </a:xfrm>
            <a:prstGeom prst="rect">
              <a:avLst/>
            </a:pr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9" name="Rectangle 102"/>
            <p:cNvSpPr>
              <a:spLocks noChangeArrowheads="1"/>
            </p:cNvSpPr>
            <p:nvPr/>
          </p:nvSpPr>
          <p:spPr bwMode="auto">
            <a:xfrm>
              <a:off x="904380" y="6271859"/>
              <a:ext cx="589260" cy="11980"/>
            </a:xfrm>
            <a:prstGeom prst="rect">
              <a:avLst/>
            </a:prstGeom>
            <a:solidFill>
              <a:schemeClr val="bg2">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60" name="Rectangle 103"/>
            <p:cNvSpPr>
              <a:spLocks noChangeArrowheads="1"/>
            </p:cNvSpPr>
            <p:nvPr/>
          </p:nvSpPr>
          <p:spPr bwMode="auto">
            <a:xfrm>
              <a:off x="937325" y="6305553"/>
              <a:ext cx="41930" cy="86105"/>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61" name="Rectangle 104"/>
            <p:cNvSpPr>
              <a:spLocks noChangeArrowheads="1"/>
            </p:cNvSpPr>
            <p:nvPr/>
          </p:nvSpPr>
          <p:spPr bwMode="auto">
            <a:xfrm>
              <a:off x="931335" y="6346734"/>
              <a:ext cx="54658" cy="3744"/>
            </a:xfrm>
            <a:prstGeom prst="rect">
              <a:avLst/>
            </a:pr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62" name="Rectangle 105"/>
            <p:cNvSpPr>
              <a:spLocks noChangeArrowheads="1"/>
            </p:cNvSpPr>
            <p:nvPr/>
          </p:nvSpPr>
          <p:spPr bwMode="auto">
            <a:xfrm>
              <a:off x="1033912" y="6305553"/>
              <a:ext cx="41181" cy="86105"/>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63" name="Rectangle 106"/>
            <p:cNvSpPr>
              <a:spLocks noChangeArrowheads="1"/>
            </p:cNvSpPr>
            <p:nvPr/>
          </p:nvSpPr>
          <p:spPr bwMode="auto">
            <a:xfrm>
              <a:off x="1027174" y="6346734"/>
              <a:ext cx="53161" cy="3744"/>
            </a:xfrm>
            <a:prstGeom prst="rect">
              <a:avLst/>
            </a:pr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64" name="Rectangle 107"/>
            <p:cNvSpPr>
              <a:spLocks noChangeArrowheads="1"/>
            </p:cNvSpPr>
            <p:nvPr/>
          </p:nvSpPr>
          <p:spPr bwMode="auto">
            <a:xfrm>
              <a:off x="1129751" y="6305553"/>
              <a:ext cx="41930" cy="86105"/>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65" name="Rectangle 108"/>
            <p:cNvSpPr>
              <a:spLocks noChangeArrowheads="1"/>
            </p:cNvSpPr>
            <p:nvPr/>
          </p:nvSpPr>
          <p:spPr bwMode="auto">
            <a:xfrm>
              <a:off x="1123761" y="6346734"/>
              <a:ext cx="53161" cy="3744"/>
            </a:xfrm>
            <a:prstGeom prst="rect">
              <a:avLst/>
            </a:pr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66" name="Rectangle 109"/>
            <p:cNvSpPr>
              <a:spLocks noChangeArrowheads="1"/>
            </p:cNvSpPr>
            <p:nvPr/>
          </p:nvSpPr>
          <p:spPr bwMode="auto">
            <a:xfrm>
              <a:off x="1226339" y="6305553"/>
              <a:ext cx="41181" cy="86105"/>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67" name="Rectangle 110"/>
            <p:cNvSpPr>
              <a:spLocks noChangeArrowheads="1"/>
            </p:cNvSpPr>
            <p:nvPr/>
          </p:nvSpPr>
          <p:spPr bwMode="auto">
            <a:xfrm>
              <a:off x="1219600" y="6346734"/>
              <a:ext cx="53161" cy="3744"/>
            </a:xfrm>
            <a:prstGeom prst="rect">
              <a:avLst/>
            </a:pr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68" name="Rectangle 111"/>
            <p:cNvSpPr>
              <a:spLocks noChangeArrowheads="1"/>
            </p:cNvSpPr>
            <p:nvPr/>
          </p:nvSpPr>
          <p:spPr bwMode="auto">
            <a:xfrm>
              <a:off x="1322178" y="6305553"/>
              <a:ext cx="41930" cy="86105"/>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69" name="Rectangle 112"/>
            <p:cNvSpPr>
              <a:spLocks noChangeArrowheads="1"/>
            </p:cNvSpPr>
            <p:nvPr/>
          </p:nvSpPr>
          <p:spPr bwMode="auto">
            <a:xfrm>
              <a:off x="1315439" y="6346734"/>
              <a:ext cx="53909" cy="3744"/>
            </a:xfrm>
            <a:prstGeom prst="rect">
              <a:avLst/>
            </a:pr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70" name="Rectangle 113"/>
            <p:cNvSpPr>
              <a:spLocks noChangeArrowheads="1"/>
            </p:cNvSpPr>
            <p:nvPr/>
          </p:nvSpPr>
          <p:spPr bwMode="auto">
            <a:xfrm>
              <a:off x="1418766" y="6305553"/>
              <a:ext cx="41181" cy="86105"/>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71" name="Rectangle 114"/>
            <p:cNvSpPr>
              <a:spLocks noChangeArrowheads="1"/>
            </p:cNvSpPr>
            <p:nvPr/>
          </p:nvSpPr>
          <p:spPr bwMode="auto">
            <a:xfrm>
              <a:off x="1412027" y="6346734"/>
              <a:ext cx="53161" cy="3744"/>
            </a:xfrm>
            <a:prstGeom prst="rect">
              <a:avLst/>
            </a:pr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72" name="Rectangle 115"/>
            <p:cNvSpPr>
              <a:spLocks noChangeArrowheads="1"/>
            </p:cNvSpPr>
            <p:nvPr/>
          </p:nvSpPr>
          <p:spPr bwMode="auto">
            <a:xfrm>
              <a:off x="937325" y="6418613"/>
              <a:ext cx="41930" cy="88352"/>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73" name="Rectangle 116"/>
            <p:cNvSpPr>
              <a:spLocks noChangeArrowheads="1"/>
            </p:cNvSpPr>
            <p:nvPr/>
          </p:nvSpPr>
          <p:spPr bwMode="auto">
            <a:xfrm>
              <a:off x="931335" y="6461291"/>
              <a:ext cx="54658" cy="3744"/>
            </a:xfrm>
            <a:prstGeom prst="rect">
              <a:avLst/>
            </a:pr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74" name="Rectangle 117"/>
            <p:cNvSpPr>
              <a:spLocks noChangeArrowheads="1"/>
            </p:cNvSpPr>
            <p:nvPr/>
          </p:nvSpPr>
          <p:spPr bwMode="auto">
            <a:xfrm>
              <a:off x="1033912" y="6418613"/>
              <a:ext cx="41181" cy="88352"/>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75" name="Rectangle 118"/>
            <p:cNvSpPr>
              <a:spLocks noChangeArrowheads="1"/>
            </p:cNvSpPr>
            <p:nvPr/>
          </p:nvSpPr>
          <p:spPr bwMode="auto">
            <a:xfrm>
              <a:off x="1027174" y="6461291"/>
              <a:ext cx="53161" cy="3744"/>
            </a:xfrm>
            <a:prstGeom prst="rect">
              <a:avLst/>
            </a:pr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76" name="Rectangle 119"/>
            <p:cNvSpPr>
              <a:spLocks noChangeArrowheads="1"/>
            </p:cNvSpPr>
            <p:nvPr/>
          </p:nvSpPr>
          <p:spPr bwMode="auto">
            <a:xfrm>
              <a:off x="1129751" y="6418613"/>
              <a:ext cx="41930" cy="88352"/>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77" name="Rectangle 120"/>
            <p:cNvSpPr>
              <a:spLocks noChangeArrowheads="1"/>
            </p:cNvSpPr>
            <p:nvPr/>
          </p:nvSpPr>
          <p:spPr bwMode="auto">
            <a:xfrm>
              <a:off x="1123761" y="6461291"/>
              <a:ext cx="53161" cy="3744"/>
            </a:xfrm>
            <a:prstGeom prst="rect">
              <a:avLst/>
            </a:pr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78" name="Rectangle 121"/>
            <p:cNvSpPr>
              <a:spLocks noChangeArrowheads="1"/>
            </p:cNvSpPr>
            <p:nvPr/>
          </p:nvSpPr>
          <p:spPr bwMode="auto">
            <a:xfrm>
              <a:off x="1226339" y="6418613"/>
              <a:ext cx="41181" cy="88352"/>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79" name="Rectangle 122"/>
            <p:cNvSpPr>
              <a:spLocks noChangeArrowheads="1"/>
            </p:cNvSpPr>
            <p:nvPr/>
          </p:nvSpPr>
          <p:spPr bwMode="auto">
            <a:xfrm>
              <a:off x="1219600" y="6461291"/>
              <a:ext cx="53161" cy="3744"/>
            </a:xfrm>
            <a:prstGeom prst="rect">
              <a:avLst/>
            </a:pr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80" name="Rectangle 123"/>
            <p:cNvSpPr>
              <a:spLocks noChangeArrowheads="1"/>
            </p:cNvSpPr>
            <p:nvPr/>
          </p:nvSpPr>
          <p:spPr bwMode="auto">
            <a:xfrm>
              <a:off x="1322178" y="6418613"/>
              <a:ext cx="41930" cy="88352"/>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81" name="Rectangle 124"/>
            <p:cNvSpPr>
              <a:spLocks noChangeArrowheads="1"/>
            </p:cNvSpPr>
            <p:nvPr/>
          </p:nvSpPr>
          <p:spPr bwMode="auto">
            <a:xfrm>
              <a:off x="1315439" y="6461291"/>
              <a:ext cx="53909" cy="3744"/>
            </a:xfrm>
            <a:prstGeom prst="rect">
              <a:avLst/>
            </a:pr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82" name="Rectangle 125"/>
            <p:cNvSpPr>
              <a:spLocks noChangeArrowheads="1"/>
            </p:cNvSpPr>
            <p:nvPr/>
          </p:nvSpPr>
          <p:spPr bwMode="auto">
            <a:xfrm>
              <a:off x="1418766" y="6418613"/>
              <a:ext cx="41181" cy="88352"/>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83" name="Rectangle 126"/>
            <p:cNvSpPr>
              <a:spLocks noChangeArrowheads="1"/>
            </p:cNvSpPr>
            <p:nvPr/>
          </p:nvSpPr>
          <p:spPr bwMode="auto">
            <a:xfrm>
              <a:off x="1412027" y="6461291"/>
              <a:ext cx="53161" cy="3744"/>
            </a:xfrm>
            <a:prstGeom prst="rect">
              <a:avLst/>
            </a:pr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84" name="Rectangle 127"/>
            <p:cNvSpPr>
              <a:spLocks noChangeArrowheads="1"/>
            </p:cNvSpPr>
            <p:nvPr/>
          </p:nvSpPr>
          <p:spPr bwMode="auto">
            <a:xfrm>
              <a:off x="937325" y="6533171"/>
              <a:ext cx="41930" cy="88352"/>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85" name="Rectangle 128"/>
            <p:cNvSpPr>
              <a:spLocks noChangeArrowheads="1"/>
            </p:cNvSpPr>
            <p:nvPr/>
          </p:nvSpPr>
          <p:spPr bwMode="auto">
            <a:xfrm>
              <a:off x="931335" y="6575849"/>
              <a:ext cx="54658" cy="2995"/>
            </a:xfrm>
            <a:prstGeom prst="rect">
              <a:avLst/>
            </a:pr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86" name="Rectangle 129"/>
            <p:cNvSpPr>
              <a:spLocks noChangeArrowheads="1"/>
            </p:cNvSpPr>
            <p:nvPr/>
          </p:nvSpPr>
          <p:spPr bwMode="auto">
            <a:xfrm>
              <a:off x="1033912" y="6533171"/>
              <a:ext cx="41181" cy="88352"/>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87" name="Rectangle 130"/>
            <p:cNvSpPr>
              <a:spLocks noChangeArrowheads="1"/>
            </p:cNvSpPr>
            <p:nvPr/>
          </p:nvSpPr>
          <p:spPr bwMode="auto">
            <a:xfrm>
              <a:off x="1027174" y="6575849"/>
              <a:ext cx="53161" cy="2995"/>
            </a:xfrm>
            <a:prstGeom prst="rect">
              <a:avLst/>
            </a:pr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88" name="Rectangle 131"/>
            <p:cNvSpPr>
              <a:spLocks noChangeArrowheads="1"/>
            </p:cNvSpPr>
            <p:nvPr/>
          </p:nvSpPr>
          <p:spPr bwMode="auto">
            <a:xfrm>
              <a:off x="1129751" y="6533171"/>
              <a:ext cx="41930" cy="88352"/>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89" name="Rectangle 132"/>
            <p:cNvSpPr>
              <a:spLocks noChangeArrowheads="1"/>
            </p:cNvSpPr>
            <p:nvPr/>
          </p:nvSpPr>
          <p:spPr bwMode="auto">
            <a:xfrm>
              <a:off x="1123761" y="6575849"/>
              <a:ext cx="53161" cy="2995"/>
            </a:xfrm>
            <a:prstGeom prst="rect">
              <a:avLst/>
            </a:pr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90" name="Rectangle 133"/>
            <p:cNvSpPr>
              <a:spLocks noChangeArrowheads="1"/>
            </p:cNvSpPr>
            <p:nvPr/>
          </p:nvSpPr>
          <p:spPr bwMode="auto">
            <a:xfrm>
              <a:off x="1226339" y="6533171"/>
              <a:ext cx="41181" cy="88352"/>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91" name="Rectangle 134"/>
            <p:cNvSpPr>
              <a:spLocks noChangeArrowheads="1"/>
            </p:cNvSpPr>
            <p:nvPr/>
          </p:nvSpPr>
          <p:spPr bwMode="auto">
            <a:xfrm>
              <a:off x="1219600" y="6575849"/>
              <a:ext cx="53161" cy="2995"/>
            </a:xfrm>
            <a:prstGeom prst="rect">
              <a:avLst/>
            </a:pr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92" name="Rectangle 135"/>
            <p:cNvSpPr>
              <a:spLocks noChangeArrowheads="1"/>
            </p:cNvSpPr>
            <p:nvPr/>
          </p:nvSpPr>
          <p:spPr bwMode="auto">
            <a:xfrm>
              <a:off x="1322178" y="6533171"/>
              <a:ext cx="41930" cy="88352"/>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93" name="Rectangle 136"/>
            <p:cNvSpPr>
              <a:spLocks noChangeArrowheads="1"/>
            </p:cNvSpPr>
            <p:nvPr/>
          </p:nvSpPr>
          <p:spPr bwMode="auto">
            <a:xfrm>
              <a:off x="1315439" y="6575849"/>
              <a:ext cx="53909" cy="2995"/>
            </a:xfrm>
            <a:prstGeom prst="rect">
              <a:avLst/>
            </a:pr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94" name="Rectangle 137"/>
            <p:cNvSpPr>
              <a:spLocks noChangeArrowheads="1"/>
            </p:cNvSpPr>
            <p:nvPr/>
          </p:nvSpPr>
          <p:spPr bwMode="auto">
            <a:xfrm>
              <a:off x="1418766" y="6533171"/>
              <a:ext cx="41181" cy="88352"/>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95" name="Rectangle 138"/>
            <p:cNvSpPr>
              <a:spLocks noChangeArrowheads="1"/>
            </p:cNvSpPr>
            <p:nvPr/>
          </p:nvSpPr>
          <p:spPr bwMode="auto">
            <a:xfrm>
              <a:off x="1412027" y="6575849"/>
              <a:ext cx="53161" cy="2995"/>
            </a:xfrm>
            <a:prstGeom prst="rect">
              <a:avLst/>
            </a:pr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96" name="Rectangle 139"/>
            <p:cNvSpPr>
              <a:spLocks noChangeArrowheads="1"/>
            </p:cNvSpPr>
            <p:nvPr/>
          </p:nvSpPr>
          <p:spPr bwMode="auto">
            <a:xfrm>
              <a:off x="937325" y="6647728"/>
              <a:ext cx="41930" cy="86854"/>
            </a:xfrm>
            <a:prstGeom prst="rect">
              <a:avLst/>
            </a:prstGeom>
            <a:solidFill>
              <a:schemeClr val="bg2">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97" name="Rectangle 140"/>
            <p:cNvSpPr>
              <a:spLocks noChangeArrowheads="1"/>
            </p:cNvSpPr>
            <p:nvPr/>
          </p:nvSpPr>
          <p:spPr bwMode="auto">
            <a:xfrm>
              <a:off x="931335" y="6689658"/>
              <a:ext cx="54658" cy="3744"/>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98" name="Rectangle 141"/>
            <p:cNvSpPr>
              <a:spLocks noChangeArrowheads="1"/>
            </p:cNvSpPr>
            <p:nvPr/>
          </p:nvSpPr>
          <p:spPr bwMode="auto">
            <a:xfrm>
              <a:off x="1033912" y="6647728"/>
              <a:ext cx="41181" cy="86854"/>
            </a:xfrm>
            <a:prstGeom prst="rect">
              <a:avLst/>
            </a:prstGeom>
            <a:solidFill>
              <a:schemeClr val="bg2">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99" name="Rectangle 142"/>
            <p:cNvSpPr>
              <a:spLocks noChangeArrowheads="1"/>
            </p:cNvSpPr>
            <p:nvPr/>
          </p:nvSpPr>
          <p:spPr bwMode="auto">
            <a:xfrm>
              <a:off x="1027174" y="6689658"/>
              <a:ext cx="53161" cy="3744"/>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00" name="Rectangle 143"/>
            <p:cNvSpPr>
              <a:spLocks noChangeArrowheads="1"/>
            </p:cNvSpPr>
            <p:nvPr/>
          </p:nvSpPr>
          <p:spPr bwMode="auto">
            <a:xfrm>
              <a:off x="1033912" y="6804215"/>
              <a:ext cx="41181" cy="35940"/>
            </a:xfrm>
            <a:prstGeom prst="rect">
              <a:avLst/>
            </a:prstGeom>
            <a:solidFill>
              <a:schemeClr val="bg2">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01" name="Rectangle 144"/>
            <p:cNvSpPr>
              <a:spLocks noChangeArrowheads="1"/>
            </p:cNvSpPr>
            <p:nvPr/>
          </p:nvSpPr>
          <p:spPr bwMode="auto">
            <a:xfrm>
              <a:off x="937325" y="6804215"/>
              <a:ext cx="41930" cy="35940"/>
            </a:xfrm>
            <a:prstGeom prst="rect">
              <a:avLst/>
            </a:prstGeom>
            <a:solidFill>
              <a:schemeClr val="bg2">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02" name="Rectangle 145"/>
            <p:cNvSpPr>
              <a:spLocks noChangeArrowheads="1"/>
            </p:cNvSpPr>
            <p:nvPr/>
          </p:nvSpPr>
          <p:spPr bwMode="auto">
            <a:xfrm>
              <a:off x="1417268" y="6805713"/>
              <a:ext cx="41181" cy="34442"/>
            </a:xfrm>
            <a:prstGeom prst="rect">
              <a:avLst/>
            </a:prstGeom>
            <a:solidFill>
              <a:schemeClr val="bg2">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03" name="Rectangle 146"/>
            <p:cNvSpPr>
              <a:spLocks noChangeArrowheads="1"/>
            </p:cNvSpPr>
            <p:nvPr/>
          </p:nvSpPr>
          <p:spPr bwMode="auto">
            <a:xfrm>
              <a:off x="1321429" y="6805713"/>
              <a:ext cx="41181" cy="34442"/>
            </a:xfrm>
            <a:prstGeom prst="rect">
              <a:avLst/>
            </a:prstGeom>
            <a:solidFill>
              <a:schemeClr val="bg2">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04" name="Rectangle 147"/>
            <p:cNvSpPr>
              <a:spLocks noChangeArrowheads="1"/>
            </p:cNvSpPr>
            <p:nvPr/>
          </p:nvSpPr>
          <p:spPr bwMode="auto">
            <a:xfrm>
              <a:off x="1322178" y="6647728"/>
              <a:ext cx="41930" cy="86854"/>
            </a:xfrm>
            <a:prstGeom prst="rect">
              <a:avLst/>
            </a:prstGeom>
            <a:solidFill>
              <a:schemeClr val="bg2">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05" name="Rectangle 148"/>
            <p:cNvSpPr>
              <a:spLocks noChangeArrowheads="1"/>
            </p:cNvSpPr>
            <p:nvPr/>
          </p:nvSpPr>
          <p:spPr bwMode="auto">
            <a:xfrm>
              <a:off x="1315439" y="6689658"/>
              <a:ext cx="53909" cy="3744"/>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06" name="Rectangle 149"/>
            <p:cNvSpPr>
              <a:spLocks noChangeArrowheads="1"/>
            </p:cNvSpPr>
            <p:nvPr/>
          </p:nvSpPr>
          <p:spPr bwMode="auto">
            <a:xfrm>
              <a:off x="1418766" y="6647728"/>
              <a:ext cx="41181" cy="86854"/>
            </a:xfrm>
            <a:prstGeom prst="rect">
              <a:avLst/>
            </a:prstGeom>
            <a:solidFill>
              <a:schemeClr val="bg2">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07" name="Rectangle 150"/>
            <p:cNvSpPr>
              <a:spLocks noChangeArrowheads="1"/>
            </p:cNvSpPr>
            <p:nvPr/>
          </p:nvSpPr>
          <p:spPr bwMode="auto">
            <a:xfrm>
              <a:off x="1412027" y="6689658"/>
              <a:ext cx="53161" cy="3744"/>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08" name="Rectangle 151"/>
            <p:cNvSpPr>
              <a:spLocks noChangeArrowheads="1"/>
            </p:cNvSpPr>
            <p:nvPr/>
          </p:nvSpPr>
          <p:spPr bwMode="auto">
            <a:xfrm>
              <a:off x="1149967" y="6643984"/>
              <a:ext cx="96588" cy="136271"/>
            </a:xfrm>
            <a:prstGeom prst="rect">
              <a:avLst/>
            </a:prstGeom>
            <a:solidFill>
              <a:schemeClr val="bg2">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09" name="Rectangle 152"/>
            <p:cNvSpPr>
              <a:spLocks noChangeArrowheads="1"/>
            </p:cNvSpPr>
            <p:nvPr/>
          </p:nvSpPr>
          <p:spPr bwMode="auto">
            <a:xfrm>
              <a:off x="1129751" y="6789241"/>
              <a:ext cx="137769" cy="11980"/>
            </a:xfrm>
            <a:prstGeom prst="rect">
              <a:avLst/>
            </a:prstGeom>
            <a:solidFill>
              <a:schemeClr val="bg2">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10" name="Rectangle 153"/>
            <p:cNvSpPr>
              <a:spLocks noChangeArrowheads="1"/>
            </p:cNvSpPr>
            <p:nvPr/>
          </p:nvSpPr>
          <p:spPr bwMode="auto">
            <a:xfrm>
              <a:off x="1117771" y="6807959"/>
              <a:ext cx="161728" cy="10482"/>
            </a:xfrm>
            <a:prstGeom prst="rect">
              <a:avLst/>
            </a:prstGeom>
            <a:solidFill>
              <a:schemeClr val="bg2">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11" name="Rectangle 154"/>
            <p:cNvSpPr>
              <a:spLocks noChangeArrowheads="1"/>
            </p:cNvSpPr>
            <p:nvPr/>
          </p:nvSpPr>
          <p:spPr bwMode="auto">
            <a:xfrm>
              <a:off x="1105043" y="6828175"/>
              <a:ext cx="187934" cy="11980"/>
            </a:xfrm>
            <a:prstGeom prst="rect">
              <a:avLst/>
            </a:prstGeom>
            <a:solidFill>
              <a:schemeClr val="bg2">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12" name="Line 155"/>
            <p:cNvSpPr>
              <a:spLocks noChangeShapeType="1"/>
            </p:cNvSpPr>
            <p:nvPr/>
          </p:nvSpPr>
          <p:spPr bwMode="auto">
            <a:xfrm flipV="1">
              <a:off x="1020435" y="6186503"/>
              <a:ext cx="0" cy="29950"/>
            </a:xfrm>
            <a:prstGeom prst="line">
              <a:avLst/>
            </a:prstGeom>
            <a:noFill/>
            <a:ln w="14288"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13" name="Line 156"/>
            <p:cNvSpPr>
              <a:spLocks noChangeShapeType="1"/>
            </p:cNvSpPr>
            <p:nvPr/>
          </p:nvSpPr>
          <p:spPr bwMode="auto">
            <a:xfrm flipV="1">
              <a:off x="1059370" y="6156553"/>
              <a:ext cx="0" cy="59899"/>
            </a:xfrm>
            <a:prstGeom prst="line">
              <a:avLst/>
            </a:prstGeom>
            <a:noFill/>
            <a:ln w="14288"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8" name="Freeform 70"/>
            <p:cNvSpPr>
              <a:spLocks/>
            </p:cNvSpPr>
            <p:nvPr/>
          </p:nvSpPr>
          <p:spPr bwMode="auto">
            <a:xfrm flipH="1">
              <a:off x="1352512" y="6834768"/>
              <a:ext cx="2066421" cy="109266"/>
            </a:xfrm>
            <a:custGeom>
              <a:avLst/>
              <a:gdLst>
                <a:gd name="T0" fmla="*/ 485 w 784"/>
                <a:gd name="T1" fmla="*/ 29 h 183"/>
                <a:gd name="T2" fmla="*/ 0 w 784"/>
                <a:gd name="T3" fmla="*/ 183 h 183"/>
                <a:gd name="T4" fmla="*/ 277 w 784"/>
                <a:gd name="T5" fmla="*/ 183 h 183"/>
                <a:gd name="T6" fmla="*/ 784 w 784"/>
                <a:gd name="T7" fmla="*/ 183 h 183"/>
                <a:gd name="T8" fmla="*/ 485 w 784"/>
                <a:gd name="T9" fmla="*/ 29 h 183"/>
              </a:gdLst>
              <a:ahLst/>
              <a:cxnLst>
                <a:cxn ang="0">
                  <a:pos x="T0" y="T1"/>
                </a:cxn>
                <a:cxn ang="0">
                  <a:pos x="T2" y="T3"/>
                </a:cxn>
                <a:cxn ang="0">
                  <a:pos x="T4" y="T5"/>
                </a:cxn>
                <a:cxn ang="0">
                  <a:pos x="T6" y="T7"/>
                </a:cxn>
                <a:cxn ang="0">
                  <a:pos x="T8" y="T9"/>
                </a:cxn>
              </a:cxnLst>
              <a:rect l="0" t="0" r="r" b="b"/>
              <a:pathLst>
                <a:path w="784" h="183">
                  <a:moveTo>
                    <a:pt x="485" y="29"/>
                  </a:moveTo>
                  <a:cubicBezTo>
                    <a:pt x="314" y="0"/>
                    <a:pt x="132" y="51"/>
                    <a:pt x="0" y="183"/>
                  </a:cubicBezTo>
                  <a:cubicBezTo>
                    <a:pt x="277" y="183"/>
                    <a:pt x="277" y="183"/>
                    <a:pt x="277" y="183"/>
                  </a:cubicBezTo>
                  <a:cubicBezTo>
                    <a:pt x="784" y="183"/>
                    <a:pt x="784" y="183"/>
                    <a:pt x="784" y="183"/>
                  </a:cubicBezTo>
                  <a:cubicBezTo>
                    <a:pt x="700" y="99"/>
                    <a:pt x="594" y="47"/>
                    <a:pt x="485" y="29"/>
                  </a:cubicBezTo>
                  <a:close/>
                </a:path>
              </a:pathLst>
            </a:custGeom>
            <a:solidFill>
              <a:srgbClr val="79A5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17" name="Freeform 70"/>
            <p:cNvSpPr>
              <a:spLocks/>
            </p:cNvSpPr>
            <p:nvPr/>
          </p:nvSpPr>
          <p:spPr bwMode="auto">
            <a:xfrm flipH="1">
              <a:off x="-15186" y="6533998"/>
              <a:ext cx="2383298" cy="428324"/>
            </a:xfrm>
            <a:custGeom>
              <a:avLst/>
              <a:gdLst>
                <a:gd name="T0" fmla="*/ 485 w 784"/>
                <a:gd name="T1" fmla="*/ 29 h 183"/>
                <a:gd name="T2" fmla="*/ 0 w 784"/>
                <a:gd name="T3" fmla="*/ 183 h 183"/>
                <a:gd name="T4" fmla="*/ 277 w 784"/>
                <a:gd name="T5" fmla="*/ 183 h 183"/>
                <a:gd name="T6" fmla="*/ 784 w 784"/>
                <a:gd name="T7" fmla="*/ 183 h 183"/>
                <a:gd name="T8" fmla="*/ 485 w 784"/>
                <a:gd name="T9" fmla="*/ 29 h 183"/>
              </a:gdLst>
              <a:ahLst/>
              <a:cxnLst>
                <a:cxn ang="0">
                  <a:pos x="T0" y="T1"/>
                </a:cxn>
                <a:cxn ang="0">
                  <a:pos x="T2" y="T3"/>
                </a:cxn>
                <a:cxn ang="0">
                  <a:pos x="T4" y="T5"/>
                </a:cxn>
                <a:cxn ang="0">
                  <a:pos x="T6" y="T7"/>
                </a:cxn>
                <a:cxn ang="0">
                  <a:pos x="T8" y="T9"/>
                </a:cxn>
              </a:cxnLst>
              <a:rect l="0" t="0" r="r" b="b"/>
              <a:pathLst>
                <a:path w="784" h="183">
                  <a:moveTo>
                    <a:pt x="485" y="29"/>
                  </a:moveTo>
                  <a:cubicBezTo>
                    <a:pt x="314" y="0"/>
                    <a:pt x="132" y="51"/>
                    <a:pt x="0" y="183"/>
                  </a:cubicBezTo>
                  <a:cubicBezTo>
                    <a:pt x="277" y="183"/>
                    <a:pt x="277" y="183"/>
                    <a:pt x="277" y="183"/>
                  </a:cubicBezTo>
                  <a:cubicBezTo>
                    <a:pt x="784" y="183"/>
                    <a:pt x="784" y="183"/>
                    <a:pt x="784" y="183"/>
                  </a:cubicBezTo>
                  <a:cubicBezTo>
                    <a:pt x="700" y="99"/>
                    <a:pt x="594" y="47"/>
                    <a:pt x="485" y="29"/>
                  </a:cubicBezTo>
                  <a:close/>
                </a:path>
              </a:pathLst>
            </a:custGeom>
            <a:solidFill>
              <a:srgbClr val="79A5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10" name="Freeform 44"/>
            <p:cNvSpPr>
              <a:spLocks/>
            </p:cNvSpPr>
            <p:nvPr/>
          </p:nvSpPr>
          <p:spPr bwMode="auto">
            <a:xfrm flipH="1">
              <a:off x="569790" y="5946996"/>
              <a:ext cx="409575" cy="268288"/>
            </a:xfrm>
            <a:custGeom>
              <a:avLst/>
              <a:gdLst>
                <a:gd name="T0" fmla="*/ 154 w 184"/>
                <a:gd name="T1" fmla="*/ 53 h 121"/>
                <a:gd name="T2" fmla="*/ 154 w 184"/>
                <a:gd name="T3" fmla="*/ 51 h 121"/>
                <a:gd name="T4" fmla="*/ 104 w 184"/>
                <a:gd name="T5" fmla="*/ 0 h 121"/>
                <a:gd name="T6" fmla="*/ 61 w 184"/>
                <a:gd name="T7" fmla="*/ 23 h 121"/>
                <a:gd name="T8" fmla="*/ 48 w 184"/>
                <a:gd name="T9" fmla="*/ 19 h 121"/>
                <a:gd name="T10" fmla="*/ 31 w 184"/>
                <a:gd name="T11" fmla="*/ 24 h 121"/>
                <a:gd name="T12" fmla="*/ 18 w 184"/>
                <a:gd name="T13" fmla="*/ 48 h 121"/>
                <a:gd name="T14" fmla="*/ 0 w 184"/>
                <a:gd name="T15" fmla="*/ 81 h 121"/>
                <a:gd name="T16" fmla="*/ 35 w 184"/>
                <a:gd name="T17" fmla="*/ 121 h 121"/>
                <a:gd name="T18" fmla="*/ 40 w 184"/>
                <a:gd name="T19" fmla="*/ 121 h 121"/>
                <a:gd name="T20" fmla="*/ 44 w 184"/>
                <a:gd name="T21" fmla="*/ 121 h 121"/>
                <a:gd name="T22" fmla="*/ 127 w 184"/>
                <a:gd name="T23" fmla="*/ 121 h 121"/>
                <a:gd name="T24" fmla="*/ 128 w 184"/>
                <a:gd name="T25" fmla="*/ 121 h 121"/>
                <a:gd name="T26" fmla="*/ 130 w 184"/>
                <a:gd name="T27" fmla="*/ 121 h 121"/>
                <a:gd name="T28" fmla="*/ 136 w 184"/>
                <a:gd name="T29" fmla="*/ 121 h 121"/>
                <a:gd name="T30" fmla="*/ 150 w 184"/>
                <a:gd name="T31" fmla="*/ 121 h 121"/>
                <a:gd name="T32" fmla="*/ 184 w 184"/>
                <a:gd name="T33" fmla="*/ 87 h 121"/>
                <a:gd name="T34" fmla="*/ 154 w 184"/>
                <a:gd name="T35" fmla="*/ 53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4" h="121">
                  <a:moveTo>
                    <a:pt x="154" y="53"/>
                  </a:moveTo>
                  <a:cubicBezTo>
                    <a:pt x="154" y="53"/>
                    <a:pt x="154" y="52"/>
                    <a:pt x="154" y="51"/>
                  </a:cubicBezTo>
                  <a:cubicBezTo>
                    <a:pt x="154" y="23"/>
                    <a:pt x="132" y="0"/>
                    <a:pt x="104" y="0"/>
                  </a:cubicBezTo>
                  <a:cubicBezTo>
                    <a:pt x="86" y="0"/>
                    <a:pt x="71" y="9"/>
                    <a:pt x="61" y="23"/>
                  </a:cubicBezTo>
                  <a:cubicBezTo>
                    <a:pt x="57" y="20"/>
                    <a:pt x="53" y="19"/>
                    <a:pt x="48" y="19"/>
                  </a:cubicBezTo>
                  <a:cubicBezTo>
                    <a:pt x="41" y="19"/>
                    <a:pt x="36" y="21"/>
                    <a:pt x="31" y="24"/>
                  </a:cubicBezTo>
                  <a:cubicBezTo>
                    <a:pt x="23" y="29"/>
                    <a:pt x="18" y="38"/>
                    <a:pt x="18" y="48"/>
                  </a:cubicBezTo>
                  <a:cubicBezTo>
                    <a:pt x="7" y="55"/>
                    <a:pt x="0" y="67"/>
                    <a:pt x="0" y="81"/>
                  </a:cubicBezTo>
                  <a:cubicBezTo>
                    <a:pt x="0" y="102"/>
                    <a:pt x="15" y="119"/>
                    <a:pt x="35" y="121"/>
                  </a:cubicBezTo>
                  <a:cubicBezTo>
                    <a:pt x="37" y="121"/>
                    <a:pt x="38" y="121"/>
                    <a:pt x="40" y="121"/>
                  </a:cubicBezTo>
                  <a:cubicBezTo>
                    <a:pt x="41" y="121"/>
                    <a:pt x="42" y="121"/>
                    <a:pt x="44" y="121"/>
                  </a:cubicBezTo>
                  <a:cubicBezTo>
                    <a:pt x="62" y="121"/>
                    <a:pt x="106" y="121"/>
                    <a:pt x="127" y="121"/>
                  </a:cubicBezTo>
                  <a:cubicBezTo>
                    <a:pt x="127" y="121"/>
                    <a:pt x="128" y="121"/>
                    <a:pt x="128" y="121"/>
                  </a:cubicBezTo>
                  <a:cubicBezTo>
                    <a:pt x="130" y="121"/>
                    <a:pt x="130" y="121"/>
                    <a:pt x="130" y="121"/>
                  </a:cubicBezTo>
                  <a:cubicBezTo>
                    <a:pt x="131" y="121"/>
                    <a:pt x="134" y="121"/>
                    <a:pt x="136" y="121"/>
                  </a:cubicBezTo>
                  <a:cubicBezTo>
                    <a:pt x="150" y="121"/>
                    <a:pt x="150" y="121"/>
                    <a:pt x="150" y="121"/>
                  </a:cubicBezTo>
                  <a:cubicBezTo>
                    <a:pt x="169" y="121"/>
                    <a:pt x="184" y="106"/>
                    <a:pt x="184" y="87"/>
                  </a:cubicBezTo>
                  <a:cubicBezTo>
                    <a:pt x="184" y="70"/>
                    <a:pt x="171" y="56"/>
                    <a:pt x="154" y="53"/>
                  </a:cubicBezTo>
                  <a:close/>
                </a:path>
              </a:pathLst>
            </a:custGeom>
            <a:solidFill>
              <a:schemeClr val="accent1">
                <a:lumMod val="20000"/>
                <a:lumOff val="8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11" name="Freeform 45"/>
            <p:cNvSpPr>
              <a:spLocks/>
            </p:cNvSpPr>
            <p:nvPr/>
          </p:nvSpPr>
          <p:spPr bwMode="auto">
            <a:xfrm flipH="1">
              <a:off x="3829738" y="6294894"/>
              <a:ext cx="295275" cy="193675"/>
            </a:xfrm>
            <a:custGeom>
              <a:avLst/>
              <a:gdLst>
                <a:gd name="T0" fmla="*/ 112 w 133"/>
                <a:gd name="T1" fmla="*/ 38 h 87"/>
                <a:gd name="T2" fmla="*/ 112 w 133"/>
                <a:gd name="T3" fmla="*/ 36 h 87"/>
                <a:gd name="T4" fmla="*/ 75 w 133"/>
                <a:gd name="T5" fmla="*/ 0 h 87"/>
                <a:gd name="T6" fmla="*/ 45 w 133"/>
                <a:gd name="T7" fmla="*/ 16 h 87"/>
                <a:gd name="T8" fmla="*/ 35 w 133"/>
                <a:gd name="T9" fmla="*/ 13 h 87"/>
                <a:gd name="T10" fmla="*/ 23 w 133"/>
                <a:gd name="T11" fmla="*/ 17 h 87"/>
                <a:gd name="T12" fmla="*/ 14 w 133"/>
                <a:gd name="T13" fmla="*/ 34 h 87"/>
                <a:gd name="T14" fmla="*/ 0 w 133"/>
                <a:gd name="T15" fmla="*/ 58 h 87"/>
                <a:gd name="T16" fmla="*/ 26 w 133"/>
                <a:gd name="T17" fmla="*/ 87 h 87"/>
                <a:gd name="T18" fmla="*/ 29 w 133"/>
                <a:gd name="T19" fmla="*/ 87 h 87"/>
                <a:gd name="T20" fmla="*/ 32 w 133"/>
                <a:gd name="T21" fmla="*/ 87 h 87"/>
                <a:gd name="T22" fmla="*/ 92 w 133"/>
                <a:gd name="T23" fmla="*/ 87 h 87"/>
                <a:gd name="T24" fmla="*/ 93 w 133"/>
                <a:gd name="T25" fmla="*/ 87 h 87"/>
                <a:gd name="T26" fmla="*/ 95 w 133"/>
                <a:gd name="T27" fmla="*/ 87 h 87"/>
                <a:gd name="T28" fmla="*/ 99 w 133"/>
                <a:gd name="T29" fmla="*/ 87 h 87"/>
                <a:gd name="T30" fmla="*/ 108 w 133"/>
                <a:gd name="T31" fmla="*/ 87 h 87"/>
                <a:gd name="T32" fmla="*/ 133 w 133"/>
                <a:gd name="T33" fmla="*/ 62 h 87"/>
                <a:gd name="T34" fmla="*/ 112 w 133"/>
                <a:gd name="T35" fmla="*/ 38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33" h="87">
                  <a:moveTo>
                    <a:pt x="112" y="38"/>
                  </a:moveTo>
                  <a:cubicBezTo>
                    <a:pt x="112" y="37"/>
                    <a:pt x="112" y="37"/>
                    <a:pt x="112" y="36"/>
                  </a:cubicBezTo>
                  <a:cubicBezTo>
                    <a:pt x="112" y="16"/>
                    <a:pt x="96" y="0"/>
                    <a:pt x="75" y="0"/>
                  </a:cubicBezTo>
                  <a:cubicBezTo>
                    <a:pt x="63" y="0"/>
                    <a:pt x="51" y="6"/>
                    <a:pt x="45" y="16"/>
                  </a:cubicBezTo>
                  <a:cubicBezTo>
                    <a:pt x="42" y="14"/>
                    <a:pt x="39" y="13"/>
                    <a:pt x="35" y="13"/>
                  </a:cubicBezTo>
                  <a:cubicBezTo>
                    <a:pt x="30" y="13"/>
                    <a:pt x="26" y="15"/>
                    <a:pt x="23" y="17"/>
                  </a:cubicBezTo>
                  <a:cubicBezTo>
                    <a:pt x="17" y="20"/>
                    <a:pt x="14" y="27"/>
                    <a:pt x="14" y="34"/>
                  </a:cubicBezTo>
                  <a:cubicBezTo>
                    <a:pt x="6" y="39"/>
                    <a:pt x="0" y="48"/>
                    <a:pt x="0" y="58"/>
                  </a:cubicBezTo>
                  <a:cubicBezTo>
                    <a:pt x="0" y="73"/>
                    <a:pt x="12" y="85"/>
                    <a:pt x="26" y="87"/>
                  </a:cubicBezTo>
                  <a:cubicBezTo>
                    <a:pt x="27" y="87"/>
                    <a:pt x="28" y="87"/>
                    <a:pt x="29" y="87"/>
                  </a:cubicBezTo>
                  <a:cubicBezTo>
                    <a:pt x="30" y="87"/>
                    <a:pt x="31" y="87"/>
                    <a:pt x="32" y="87"/>
                  </a:cubicBezTo>
                  <a:cubicBezTo>
                    <a:pt x="46" y="87"/>
                    <a:pt x="77" y="87"/>
                    <a:pt x="92" y="87"/>
                  </a:cubicBezTo>
                  <a:cubicBezTo>
                    <a:pt x="92" y="87"/>
                    <a:pt x="93" y="87"/>
                    <a:pt x="93" y="87"/>
                  </a:cubicBezTo>
                  <a:cubicBezTo>
                    <a:pt x="95" y="87"/>
                    <a:pt x="95" y="87"/>
                    <a:pt x="95" y="87"/>
                  </a:cubicBezTo>
                  <a:cubicBezTo>
                    <a:pt x="95" y="87"/>
                    <a:pt x="98" y="87"/>
                    <a:pt x="99" y="87"/>
                  </a:cubicBezTo>
                  <a:cubicBezTo>
                    <a:pt x="108" y="87"/>
                    <a:pt x="108" y="87"/>
                    <a:pt x="108" y="87"/>
                  </a:cubicBezTo>
                  <a:cubicBezTo>
                    <a:pt x="122" y="87"/>
                    <a:pt x="133" y="76"/>
                    <a:pt x="133" y="62"/>
                  </a:cubicBezTo>
                  <a:cubicBezTo>
                    <a:pt x="133" y="50"/>
                    <a:pt x="124" y="40"/>
                    <a:pt x="112" y="38"/>
                  </a:cubicBezTo>
                  <a:close/>
                </a:path>
              </a:pathLst>
            </a:custGeom>
            <a:solidFill>
              <a:schemeClr val="accent6">
                <a:lumMod val="20000"/>
                <a:lumOff val="8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12" name="Freeform 46"/>
            <p:cNvSpPr>
              <a:spLocks/>
            </p:cNvSpPr>
            <p:nvPr/>
          </p:nvSpPr>
          <p:spPr bwMode="auto">
            <a:xfrm flipH="1">
              <a:off x="11136913" y="6245138"/>
              <a:ext cx="538163" cy="355600"/>
            </a:xfrm>
            <a:custGeom>
              <a:avLst/>
              <a:gdLst>
                <a:gd name="T0" fmla="*/ 203 w 242"/>
                <a:gd name="T1" fmla="*/ 70 h 160"/>
                <a:gd name="T2" fmla="*/ 203 w 242"/>
                <a:gd name="T3" fmla="*/ 67 h 160"/>
                <a:gd name="T4" fmla="*/ 136 w 242"/>
                <a:gd name="T5" fmla="*/ 0 h 160"/>
                <a:gd name="T6" fmla="*/ 81 w 242"/>
                <a:gd name="T7" fmla="*/ 30 h 160"/>
                <a:gd name="T8" fmla="*/ 62 w 242"/>
                <a:gd name="T9" fmla="*/ 25 h 160"/>
                <a:gd name="T10" fmla="*/ 24 w 242"/>
                <a:gd name="T11" fmla="*/ 63 h 160"/>
                <a:gd name="T12" fmla="*/ 0 w 242"/>
                <a:gd name="T13" fmla="*/ 107 h 160"/>
                <a:gd name="T14" fmla="*/ 46 w 242"/>
                <a:gd name="T15" fmla="*/ 160 h 160"/>
                <a:gd name="T16" fmla="*/ 52 w 242"/>
                <a:gd name="T17" fmla="*/ 160 h 160"/>
                <a:gd name="T18" fmla="*/ 57 w 242"/>
                <a:gd name="T19" fmla="*/ 160 h 160"/>
                <a:gd name="T20" fmla="*/ 166 w 242"/>
                <a:gd name="T21" fmla="*/ 160 h 160"/>
                <a:gd name="T22" fmla="*/ 171 w 242"/>
                <a:gd name="T23" fmla="*/ 160 h 160"/>
                <a:gd name="T24" fmla="*/ 179 w 242"/>
                <a:gd name="T25" fmla="*/ 160 h 160"/>
                <a:gd name="T26" fmla="*/ 197 w 242"/>
                <a:gd name="T27" fmla="*/ 160 h 160"/>
                <a:gd name="T28" fmla="*/ 242 w 242"/>
                <a:gd name="T29" fmla="*/ 115 h 160"/>
                <a:gd name="T30" fmla="*/ 203 w 242"/>
                <a:gd name="T31" fmla="*/ 7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42" h="160">
                  <a:moveTo>
                    <a:pt x="203" y="70"/>
                  </a:moveTo>
                  <a:cubicBezTo>
                    <a:pt x="203" y="69"/>
                    <a:pt x="203" y="68"/>
                    <a:pt x="203" y="67"/>
                  </a:cubicBezTo>
                  <a:cubicBezTo>
                    <a:pt x="203" y="30"/>
                    <a:pt x="173" y="0"/>
                    <a:pt x="136" y="0"/>
                  </a:cubicBezTo>
                  <a:cubicBezTo>
                    <a:pt x="113" y="0"/>
                    <a:pt x="93" y="12"/>
                    <a:pt x="81" y="30"/>
                  </a:cubicBezTo>
                  <a:cubicBezTo>
                    <a:pt x="75" y="27"/>
                    <a:pt x="69" y="25"/>
                    <a:pt x="62" y="25"/>
                  </a:cubicBezTo>
                  <a:cubicBezTo>
                    <a:pt x="41" y="25"/>
                    <a:pt x="24" y="42"/>
                    <a:pt x="24" y="63"/>
                  </a:cubicBezTo>
                  <a:cubicBezTo>
                    <a:pt x="9" y="73"/>
                    <a:pt x="0" y="89"/>
                    <a:pt x="0" y="107"/>
                  </a:cubicBezTo>
                  <a:cubicBezTo>
                    <a:pt x="0" y="135"/>
                    <a:pt x="20" y="157"/>
                    <a:pt x="46" y="160"/>
                  </a:cubicBezTo>
                  <a:cubicBezTo>
                    <a:pt x="48" y="160"/>
                    <a:pt x="50" y="160"/>
                    <a:pt x="52" y="160"/>
                  </a:cubicBezTo>
                  <a:cubicBezTo>
                    <a:pt x="54" y="160"/>
                    <a:pt x="56" y="160"/>
                    <a:pt x="57" y="160"/>
                  </a:cubicBezTo>
                  <a:cubicBezTo>
                    <a:pt x="82" y="160"/>
                    <a:pt x="139" y="160"/>
                    <a:pt x="166" y="160"/>
                  </a:cubicBezTo>
                  <a:cubicBezTo>
                    <a:pt x="171" y="160"/>
                    <a:pt x="171" y="160"/>
                    <a:pt x="171" y="160"/>
                  </a:cubicBezTo>
                  <a:cubicBezTo>
                    <a:pt x="173" y="160"/>
                    <a:pt x="177" y="160"/>
                    <a:pt x="179" y="160"/>
                  </a:cubicBezTo>
                  <a:cubicBezTo>
                    <a:pt x="197" y="160"/>
                    <a:pt x="197" y="160"/>
                    <a:pt x="197" y="160"/>
                  </a:cubicBezTo>
                  <a:cubicBezTo>
                    <a:pt x="222" y="160"/>
                    <a:pt x="242" y="139"/>
                    <a:pt x="242" y="115"/>
                  </a:cubicBezTo>
                  <a:cubicBezTo>
                    <a:pt x="242" y="92"/>
                    <a:pt x="225" y="73"/>
                    <a:pt x="203" y="70"/>
                  </a:cubicBezTo>
                </a:path>
              </a:pathLst>
            </a:custGeom>
            <a:solidFill>
              <a:srgbClr val="D9D9D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35" name="Freeform 34"/>
            <p:cNvSpPr>
              <a:spLocks/>
            </p:cNvSpPr>
            <p:nvPr/>
          </p:nvSpPr>
          <p:spPr bwMode="auto">
            <a:xfrm flipH="1">
              <a:off x="0" y="6498355"/>
              <a:ext cx="1096754" cy="463967"/>
            </a:xfrm>
            <a:custGeom>
              <a:avLst/>
              <a:gdLst>
                <a:gd name="connsiteX0" fmla="*/ 1033978 w 1096754"/>
                <a:gd name="connsiteY0" fmla="*/ 161 h 463967"/>
                <a:gd name="connsiteX1" fmla="*/ 697835 w 1096754"/>
                <a:gd name="connsiteY1" fmla="*/ 38554 h 463967"/>
                <a:gd name="connsiteX2" fmla="*/ 0 w 1096754"/>
                <a:gd name="connsiteY2" fmla="*/ 463967 h 463967"/>
                <a:gd name="connsiteX3" fmla="*/ 883236 w 1096754"/>
                <a:gd name="connsiteY3" fmla="*/ 463967 h 463967"/>
                <a:gd name="connsiteX4" fmla="*/ 1096754 w 1096754"/>
                <a:gd name="connsiteY4" fmla="*/ 463967 h 463967"/>
                <a:gd name="connsiteX5" fmla="*/ 1096754 w 1096754"/>
                <a:gd name="connsiteY5" fmla="*/ 5199 h 4639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6754" h="463967">
                  <a:moveTo>
                    <a:pt x="1033978" y="161"/>
                  </a:moveTo>
                  <a:cubicBezTo>
                    <a:pt x="920999" y="-1604"/>
                    <a:pt x="808020" y="11194"/>
                    <a:pt x="697835" y="38554"/>
                  </a:cubicBezTo>
                  <a:cubicBezTo>
                    <a:pt x="442335" y="103867"/>
                    <a:pt x="199610" y="245083"/>
                    <a:pt x="0" y="463967"/>
                  </a:cubicBezTo>
                  <a:cubicBezTo>
                    <a:pt x="357201" y="463967"/>
                    <a:pt x="647428" y="463967"/>
                    <a:pt x="883236" y="463967"/>
                  </a:cubicBezTo>
                  <a:lnTo>
                    <a:pt x="1096754" y="463967"/>
                  </a:lnTo>
                  <a:lnTo>
                    <a:pt x="1096754" y="5199"/>
                  </a:lnTo>
                  <a:close/>
                </a:path>
              </a:pathLst>
            </a:custGeom>
            <a:solidFill>
              <a:srgbClr val="7FB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en-US" sz="1350">
                <a:solidFill>
                  <a:srgbClr val="000000"/>
                </a:solidFill>
              </a:endParaRPr>
            </a:p>
          </p:txBody>
        </p:sp>
        <p:sp>
          <p:nvSpPr>
            <p:cNvPr id="37" name="Freeform 36"/>
            <p:cNvSpPr>
              <a:spLocks/>
            </p:cNvSpPr>
            <p:nvPr/>
          </p:nvSpPr>
          <p:spPr bwMode="auto">
            <a:xfrm flipH="1">
              <a:off x="0" y="6741890"/>
              <a:ext cx="370794" cy="220431"/>
            </a:xfrm>
            <a:custGeom>
              <a:avLst/>
              <a:gdLst>
                <a:gd name="connsiteX0" fmla="*/ 370794 w 370794"/>
                <a:gd name="connsiteY0" fmla="*/ 0 h 220431"/>
                <a:gd name="connsiteX1" fmla="*/ 332995 w 370794"/>
                <a:gd name="connsiteY1" fmla="*/ 8734 h 220431"/>
                <a:gd name="connsiteX2" fmla="*/ 0 w 370794"/>
                <a:gd name="connsiteY2" fmla="*/ 220431 h 220431"/>
                <a:gd name="connsiteX3" fmla="*/ 368902 w 370794"/>
                <a:gd name="connsiteY3" fmla="*/ 220431 h 220431"/>
                <a:gd name="connsiteX4" fmla="*/ 370794 w 370794"/>
                <a:gd name="connsiteY4" fmla="*/ 220431 h 2204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0794" h="220431">
                  <a:moveTo>
                    <a:pt x="370794" y="0"/>
                  </a:moveTo>
                  <a:lnTo>
                    <a:pt x="332995" y="8734"/>
                  </a:lnTo>
                  <a:cubicBezTo>
                    <a:pt x="210976" y="44223"/>
                    <a:pt x="95819" y="114789"/>
                    <a:pt x="0" y="220431"/>
                  </a:cubicBezTo>
                  <a:cubicBezTo>
                    <a:pt x="368902" y="220431"/>
                    <a:pt x="368902" y="220431"/>
                    <a:pt x="368902" y="220431"/>
                  </a:cubicBezTo>
                  <a:lnTo>
                    <a:pt x="370794" y="220431"/>
                  </a:lnTo>
                  <a:close/>
                </a:path>
              </a:pathLst>
            </a:custGeom>
            <a:solidFill>
              <a:srgbClr val="BAD8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en-US" sz="1350">
                <a:solidFill>
                  <a:srgbClr val="000000"/>
                </a:solidFill>
              </a:endParaRPr>
            </a:p>
          </p:txBody>
        </p:sp>
        <p:sp>
          <p:nvSpPr>
            <p:cNvPr id="32" name="Rectangle 33"/>
            <p:cNvSpPr>
              <a:spLocks noChangeArrowheads="1"/>
            </p:cNvSpPr>
            <p:nvPr/>
          </p:nvSpPr>
          <p:spPr bwMode="auto">
            <a:xfrm>
              <a:off x="0" y="6942034"/>
              <a:ext cx="12436475" cy="52491"/>
            </a:xfrm>
            <a:prstGeom prst="rect">
              <a:avLst/>
            </a:prstGeom>
            <a:solidFill>
              <a:srgbClr val="7FBA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grpSp>
          <p:nvGrpSpPr>
            <p:cNvPr id="49" name="Group 48"/>
            <p:cNvGrpSpPr/>
            <p:nvPr/>
          </p:nvGrpSpPr>
          <p:grpSpPr>
            <a:xfrm>
              <a:off x="680440" y="6369994"/>
              <a:ext cx="124545" cy="268852"/>
              <a:chOff x="9197851" y="6405436"/>
              <a:chExt cx="124545" cy="268852"/>
            </a:xfrm>
          </p:grpSpPr>
          <p:sp>
            <p:nvSpPr>
              <p:cNvPr id="50" name="Rectangle 37"/>
              <p:cNvSpPr>
                <a:spLocks noChangeArrowheads="1"/>
              </p:cNvSpPr>
              <p:nvPr userDrawn="1"/>
            </p:nvSpPr>
            <p:spPr bwMode="auto">
              <a:xfrm>
                <a:off x="9247926" y="6568771"/>
                <a:ext cx="25679" cy="105517"/>
              </a:xfrm>
              <a:prstGeom prst="rect">
                <a:avLst/>
              </a:prstGeom>
              <a:solidFill>
                <a:srgbClr val="96969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51" name="Oval 38"/>
              <p:cNvSpPr>
                <a:spLocks noChangeArrowheads="1"/>
              </p:cNvSpPr>
              <p:nvPr userDrawn="1"/>
            </p:nvSpPr>
            <p:spPr bwMode="auto">
              <a:xfrm>
                <a:off x="9197851" y="6476261"/>
                <a:ext cx="124545" cy="138761"/>
              </a:xfrm>
              <a:prstGeom prst="ellipse">
                <a:avLst/>
              </a:prstGeom>
              <a:solidFill>
                <a:srgbClr val="7FB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52" name="Oval 39"/>
              <p:cNvSpPr>
                <a:spLocks noChangeArrowheads="1"/>
              </p:cNvSpPr>
              <p:nvPr userDrawn="1"/>
            </p:nvSpPr>
            <p:spPr bwMode="auto">
              <a:xfrm>
                <a:off x="9214543" y="6405436"/>
                <a:ext cx="91162" cy="101182"/>
              </a:xfrm>
              <a:prstGeom prst="ellipse">
                <a:avLst/>
              </a:prstGeom>
              <a:solidFill>
                <a:srgbClr val="7FB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grpSp>
        <p:grpSp>
          <p:nvGrpSpPr>
            <p:cNvPr id="190" name="Group 189"/>
            <p:cNvGrpSpPr/>
            <p:nvPr/>
          </p:nvGrpSpPr>
          <p:grpSpPr>
            <a:xfrm flipH="1">
              <a:off x="3466645" y="6547287"/>
              <a:ext cx="187767" cy="394747"/>
              <a:chOff x="4560123" y="5762538"/>
              <a:chExt cx="576447" cy="1211878"/>
            </a:xfrm>
          </p:grpSpPr>
          <p:sp>
            <p:nvSpPr>
              <p:cNvPr id="191" name="Freeform 642"/>
              <p:cNvSpPr>
                <a:spLocks/>
              </p:cNvSpPr>
              <p:nvPr/>
            </p:nvSpPr>
            <p:spPr bwMode="auto">
              <a:xfrm>
                <a:off x="4560123" y="6061486"/>
                <a:ext cx="576447" cy="685033"/>
              </a:xfrm>
              <a:custGeom>
                <a:avLst/>
                <a:gdLst>
                  <a:gd name="T0" fmla="*/ 431 w 860"/>
                  <a:gd name="T1" fmla="*/ 0 h 1022"/>
                  <a:gd name="T2" fmla="*/ 0 w 860"/>
                  <a:gd name="T3" fmla="*/ 1022 h 1022"/>
                  <a:gd name="T4" fmla="*/ 860 w 860"/>
                  <a:gd name="T5" fmla="*/ 1022 h 1022"/>
                  <a:gd name="T6" fmla="*/ 431 w 860"/>
                  <a:gd name="T7" fmla="*/ 0 h 1022"/>
                </a:gdLst>
                <a:ahLst/>
                <a:cxnLst>
                  <a:cxn ang="0">
                    <a:pos x="T0" y="T1"/>
                  </a:cxn>
                  <a:cxn ang="0">
                    <a:pos x="T2" y="T3"/>
                  </a:cxn>
                  <a:cxn ang="0">
                    <a:pos x="T4" y="T5"/>
                  </a:cxn>
                  <a:cxn ang="0">
                    <a:pos x="T6" y="T7"/>
                  </a:cxn>
                </a:cxnLst>
                <a:rect l="0" t="0" r="r" b="b"/>
                <a:pathLst>
                  <a:path w="860" h="1022">
                    <a:moveTo>
                      <a:pt x="431" y="0"/>
                    </a:moveTo>
                    <a:lnTo>
                      <a:pt x="0" y="1022"/>
                    </a:lnTo>
                    <a:lnTo>
                      <a:pt x="860" y="1022"/>
                    </a:lnTo>
                    <a:lnTo>
                      <a:pt x="431" y="0"/>
                    </a:lnTo>
                    <a:close/>
                  </a:path>
                </a:pathLst>
              </a:custGeom>
              <a:solidFill>
                <a:srgbClr val="B9D5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92" name="Freeform 643"/>
              <p:cNvSpPr>
                <a:spLocks/>
              </p:cNvSpPr>
              <p:nvPr/>
            </p:nvSpPr>
            <p:spPr bwMode="auto">
              <a:xfrm>
                <a:off x="4601681" y="5904639"/>
                <a:ext cx="493331" cy="587842"/>
              </a:xfrm>
              <a:custGeom>
                <a:avLst/>
                <a:gdLst>
                  <a:gd name="T0" fmla="*/ 369 w 736"/>
                  <a:gd name="T1" fmla="*/ 0 h 877"/>
                  <a:gd name="T2" fmla="*/ 0 w 736"/>
                  <a:gd name="T3" fmla="*/ 877 h 877"/>
                  <a:gd name="T4" fmla="*/ 736 w 736"/>
                  <a:gd name="T5" fmla="*/ 877 h 877"/>
                  <a:gd name="T6" fmla="*/ 369 w 736"/>
                  <a:gd name="T7" fmla="*/ 0 h 877"/>
                </a:gdLst>
                <a:ahLst/>
                <a:cxnLst>
                  <a:cxn ang="0">
                    <a:pos x="T0" y="T1"/>
                  </a:cxn>
                  <a:cxn ang="0">
                    <a:pos x="T2" y="T3"/>
                  </a:cxn>
                  <a:cxn ang="0">
                    <a:pos x="T4" y="T5"/>
                  </a:cxn>
                  <a:cxn ang="0">
                    <a:pos x="T6" y="T7"/>
                  </a:cxn>
                </a:cxnLst>
                <a:rect l="0" t="0" r="r" b="b"/>
                <a:pathLst>
                  <a:path w="736" h="877">
                    <a:moveTo>
                      <a:pt x="369" y="0"/>
                    </a:moveTo>
                    <a:lnTo>
                      <a:pt x="0" y="877"/>
                    </a:lnTo>
                    <a:lnTo>
                      <a:pt x="736" y="877"/>
                    </a:lnTo>
                    <a:lnTo>
                      <a:pt x="369" y="0"/>
                    </a:lnTo>
                    <a:close/>
                  </a:path>
                </a:pathLst>
              </a:custGeom>
              <a:solidFill>
                <a:srgbClr val="B9D5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93" name="Freeform 644"/>
              <p:cNvSpPr>
                <a:spLocks/>
              </p:cNvSpPr>
              <p:nvPr/>
            </p:nvSpPr>
            <p:spPr bwMode="auto">
              <a:xfrm>
                <a:off x="4684127" y="5762538"/>
                <a:ext cx="328441" cy="389437"/>
              </a:xfrm>
              <a:custGeom>
                <a:avLst/>
                <a:gdLst>
                  <a:gd name="T0" fmla="*/ 246 w 490"/>
                  <a:gd name="T1" fmla="*/ 0 h 581"/>
                  <a:gd name="T2" fmla="*/ 0 w 490"/>
                  <a:gd name="T3" fmla="*/ 581 h 581"/>
                  <a:gd name="T4" fmla="*/ 490 w 490"/>
                  <a:gd name="T5" fmla="*/ 581 h 581"/>
                  <a:gd name="T6" fmla="*/ 246 w 490"/>
                  <a:gd name="T7" fmla="*/ 0 h 581"/>
                </a:gdLst>
                <a:ahLst/>
                <a:cxnLst>
                  <a:cxn ang="0">
                    <a:pos x="T0" y="T1"/>
                  </a:cxn>
                  <a:cxn ang="0">
                    <a:pos x="T2" y="T3"/>
                  </a:cxn>
                  <a:cxn ang="0">
                    <a:pos x="T4" y="T5"/>
                  </a:cxn>
                  <a:cxn ang="0">
                    <a:pos x="T6" y="T7"/>
                  </a:cxn>
                </a:cxnLst>
                <a:rect l="0" t="0" r="r" b="b"/>
                <a:pathLst>
                  <a:path w="490" h="581">
                    <a:moveTo>
                      <a:pt x="246" y="0"/>
                    </a:moveTo>
                    <a:lnTo>
                      <a:pt x="0" y="581"/>
                    </a:lnTo>
                    <a:lnTo>
                      <a:pt x="490" y="581"/>
                    </a:lnTo>
                    <a:lnTo>
                      <a:pt x="246" y="0"/>
                    </a:lnTo>
                    <a:close/>
                  </a:path>
                </a:pathLst>
              </a:custGeom>
              <a:solidFill>
                <a:srgbClr val="B9D5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94" name="Freeform 645"/>
              <p:cNvSpPr>
                <a:spLocks/>
              </p:cNvSpPr>
              <p:nvPr/>
            </p:nvSpPr>
            <p:spPr bwMode="auto">
              <a:xfrm>
                <a:off x="4812822" y="5922736"/>
                <a:ext cx="74402" cy="809036"/>
              </a:xfrm>
              <a:custGeom>
                <a:avLst/>
                <a:gdLst>
                  <a:gd name="T0" fmla="*/ 54 w 111"/>
                  <a:gd name="T1" fmla="*/ 0 h 1207"/>
                  <a:gd name="T2" fmla="*/ 0 w 111"/>
                  <a:gd name="T3" fmla="*/ 1207 h 1207"/>
                  <a:gd name="T4" fmla="*/ 111 w 111"/>
                  <a:gd name="T5" fmla="*/ 1207 h 1207"/>
                  <a:gd name="T6" fmla="*/ 54 w 111"/>
                  <a:gd name="T7" fmla="*/ 0 h 1207"/>
                </a:gdLst>
                <a:ahLst/>
                <a:cxnLst>
                  <a:cxn ang="0">
                    <a:pos x="T0" y="T1"/>
                  </a:cxn>
                  <a:cxn ang="0">
                    <a:pos x="T2" y="T3"/>
                  </a:cxn>
                  <a:cxn ang="0">
                    <a:pos x="T4" y="T5"/>
                  </a:cxn>
                  <a:cxn ang="0">
                    <a:pos x="T6" y="T7"/>
                  </a:cxn>
                </a:cxnLst>
                <a:rect l="0" t="0" r="r" b="b"/>
                <a:pathLst>
                  <a:path w="111" h="1207">
                    <a:moveTo>
                      <a:pt x="54" y="0"/>
                    </a:moveTo>
                    <a:lnTo>
                      <a:pt x="0" y="1207"/>
                    </a:lnTo>
                    <a:lnTo>
                      <a:pt x="111" y="1207"/>
                    </a:lnTo>
                    <a:lnTo>
                      <a:pt x="54" y="0"/>
                    </a:lnTo>
                    <a:close/>
                  </a:path>
                </a:pathLst>
              </a:custGeom>
              <a:solidFill>
                <a:srgbClr val="00BC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95" name="Freeform 646"/>
              <p:cNvSpPr>
                <a:spLocks/>
              </p:cNvSpPr>
              <p:nvPr/>
            </p:nvSpPr>
            <p:spPr bwMode="auto">
              <a:xfrm>
                <a:off x="4715630" y="5922736"/>
                <a:ext cx="275488" cy="1051680"/>
              </a:xfrm>
              <a:custGeom>
                <a:avLst/>
                <a:gdLst>
                  <a:gd name="T0" fmla="*/ 411 w 411"/>
                  <a:gd name="T1" fmla="*/ 919 h 1569"/>
                  <a:gd name="T2" fmla="*/ 249 w 411"/>
                  <a:gd name="T3" fmla="*/ 1052 h 1569"/>
                  <a:gd name="T4" fmla="*/ 236 w 411"/>
                  <a:gd name="T5" fmla="*/ 751 h 1569"/>
                  <a:gd name="T6" fmla="*/ 364 w 411"/>
                  <a:gd name="T7" fmla="*/ 589 h 1569"/>
                  <a:gd name="T8" fmla="*/ 234 w 411"/>
                  <a:gd name="T9" fmla="*/ 692 h 1569"/>
                  <a:gd name="T10" fmla="*/ 222 w 411"/>
                  <a:gd name="T11" fmla="*/ 428 h 1569"/>
                  <a:gd name="T12" fmla="*/ 315 w 411"/>
                  <a:gd name="T13" fmla="*/ 303 h 1569"/>
                  <a:gd name="T14" fmla="*/ 219 w 411"/>
                  <a:gd name="T15" fmla="*/ 377 h 1569"/>
                  <a:gd name="T16" fmla="*/ 199 w 411"/>
                  <a:gd name="T17" fmla="*/ 0 h 1569"/>
                  <a:gd name="T18" fmla="*/ 182 w 411"/>
                  <a:gd name="T19" fmla="*/ 404 h 1569"/>
                  <a:gd name="T20" fmla="*/ 180 w 411"/>
                  <a:gd name="T21" fmla="*/ 406 h 1569"/>
                  <a:gd name="T22" fmla="*/ 182 w 411"/>
                  <a:gd name="T23" fmla="*/ 411 h 1569"/>
                  <a:gd name="T24" fmla="*/ 177 w 411"/>
                  <a:gd name="T25" fmla="*/ 473 h 1569"/>
                  <a:gd name="T26" fmla="*/ 59 w 411"/>
                  <a:gd name="T27" fmla="*/ 377 h 1569"/>
                  <a:gd name="T28" fmla="*/ 175 w 411"/>
                  <a:gd name="T29" fmla="*/ 527 h 1569"/>
                  <a:gd name="T30" fmla="*/ 165 w 411"/>
                  <a:gd name="T31" fmla="*/ 759 h 1569"/>
                  <a:gd name="T32" fmla="*/ 27 w 411"/>
                  <a:gd name="T33" fmla="*/ 645 h 1569"/>
                  <a:gd name="T34" fmla="*/ 162 w 411"/>
                  <a:gd name="T35" fmla="*/ 808 h 1569"/>
                  <a:gd name="T36" fmla="*/ 155 w 411"/>
                  <a:gd name="T37" fmla="*/ 975 h 1569"/>
                  <a:gd name="T38" fmla="*/ 0 w 411"/>
                  <a:gd name="T39" fmla="*/ 842 h 1569"/>
                  <a:gd name="T40" fmla="*/ 153 w 411"/>
                  <a:gd name="T41" fmla="*/ 1025 h 1569"/>
                  <a:gd name="T42" fmla="*/ 128 w 411"/>
                  <a:gd name="T43" fmla="*/ 1569 h 1569"/>
                  <a:gd name="T44" fmla="*/ 273 w 411"/>
                  <a:gd name="T45" fmla="*/ 1569 h 1569"/>
                  <a:gd name="T46" fmla="*/ 254 w 411"/>
                  <a:gd name="T47" fmla="*/ 1113 h 1569"/>
                  <a:gd name="T48" fmla="*/ 411 w 411"/>
                  <a:gd name="T49" fmla="*/ 919 h 1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11" h="1569">
                    <a:moveTo>
                      <a:pt x="411" y="919"/>
                    </a:moveTo>
                    <a:lnTo>
                      <a:pt x="249" y="1052"/>
                    </a:lnTo>
                    <a:lnTo>
                      <a:pt x="236" y="751"/>
                    </a:lnTo>
                    <a:lnTo>
                      <a:pt x="364" y="589"/>
                    </a:lnTo>
                    <a:lnTo>
                      <a:pt x="234" y="692"/>
                    </a:lnTo>
                    <a:lnTo>
                      <a:pt x="222" y="428"/>
                    </a:lnTo>
                    <a:lnTo>
                      <a:pt x="315" y="303"/>
                    </a:lnTo>
                    <a:lnTo>
                      <a:pt x="219" y="377"/>
                    </a:lnTo>
                    <a:lnTo>
                      <a:pt x="199" y="0"/>
                    </a:lnTo>
                    <a:lnTo>
                      <a:pt x="182" y="404"/>
                    </a:lnTo>
                    <a:lnTo>
                      <a:pt x="180" y="406"/>
                    </a:lnTo>
                    <a:lnTo>
                      <a:pt x="182" y="411"/>
                    </a:lnTo>
                    <a:lnTo>
                      <a:pt x="177" y="473"/>
                    </a:lnTo>
                    <a:lnTo>
                      <a:pt x="59" y="377"/>
                    </a:lnTo>
                    <a:lnTo>
                      <a:pt x="175" y="527"/>
                    </a:lnTo>
                    <a:lnTo>
                      <a:pt x="165" y="759"/>
                    </a:lnTo>
                    <a:lnTo>
                      <a:pt x="27" y="645"/>
                    </a:lnTo>
                    <a:lnTo>
                      <a:pt x="162" y="808"/>
                    </a:lnTo>
                    <a:lnTo>
                      <a:pt x="155" y="975"/>
                    </a:lnTo>
                    <a:lnTo>
                      <a:pt x="0" y="842"/>
                    </a:lnTo>
                    <a:lnTo>
                      <a:pt x="153" y="1025"/>
                    </a:lnTo>
                    <a:lnTo>
                      <a:pt x="128" y="1569"/>
                    </a:lnTo>
                    <a:lnTo>
                      <a:pt x="273" y="1569"/>
                    </a:lnTo>
                    <a:lnTo>
                      <a:pt x="254" y="1113"/>
                    </a:lnTo>
                    <a:lnTo>
                      <a:pt x="411" y="919"/>
                    </a:lnTo>
                    <a:close/>
                  </a:path>
                </a:pathLst>
              </a:custGeom>
              <a:solidFill>
                <a:srgbClr val="79A5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grpSp>
        <p:grpSp>
          <p:nvGrpSpPr>
            <p:cNvPr id="196" name="Group 195"/>
            <p:cNvGrpSpPr/>
            <p:nvPr/>
          </p:nvGrpSpPr>
          <p:grpSpPr>
            <a:xfrm flipH="1">
              <a:off x="12093850" y="6547287"/>
              <a:ext cx="187767" cy="394747"/>
              <a:chOff x="4560123" y="5762538"/>
              <a:chExt cx="576447" cy="1211878"/>
            </a:xfrm>
          </p:grpSpPr>
          <p:sp>
            <p:nvSpPr>
              <p:cNvPr id="197" name="Freeform 642"/>
              <p:cNvSpPr>
                <a:spLocks/>
              </p:cNvSpPr>
              <p:nvPr/>
            </p:nvSpPr>
            <p:spPr bwMode="auto">
              <a:xfrm>
                <a:off x="4560123" y="6061486"/>
                <a:ext cx="576447" cy="685033"/>
              </a:xfrm>
              <a:custGeom>
                <a:avLst/>
                <a:gdLst>
                  <a:gd name="T0" fmla="*/ 431 w 860"/>
                  <a:gd name="T1" fmla="*/ 0 h 1022"/>
                  <a:gd name="T2" fmla="*/ 0 w 860"/>
                  <a:gd name="T3" fmla="*/ 1022 h 1022"/>
                  <a:gd name="T4" fmla="*/ 860 w 860"/>
                  <a:gd name="T5" fmla="*/ 1022 h 1022"/>
                  <a:gd name="T6" fmla="*/ 431 w 860"/>
                  <a:gd name="T7" fmla="*/ 0 h 1022"/>
                </a:gdLst>
                <a:ahLst/>
                <a:cxnLst>
                  <a:cxn ang="0">
                    <a:pos x="T0" y="T1"/>
                  </a:cxn>
                  <a:cxn ang="0">
                    <a:pos x="T2" y="T3"/>
                  </a:cxn>
                  <a:cxn ang="0">
                    <a:pos x="T4" y="T5"/>
                  </a:cxn>
                  <a:cxn ang="0">
                    <a:pos x="T6" y="T7"/>
                  </a:cxn>
                </a:cxnLst>
                <a:rect l="0" t="0" r="r" b="b"/>
                <a:pathLst>
                  <a:path w="860" h="1022">
                    <a:moveTo>
                      <a:pt x="431" y="0"/>
                    </a:moveTo>
                    <a:lnTo>
                      <a:pt x="0" y="1022"/>
                    </a:lnTo>
                    <a:lnTo>
                      <a:pt x="860" y="1022"/>
                    </a:lnTo>
                    <a:lnTo>
                      <a:pt x="431" y="0"/>
                    </a:lnTo>
                    <a:close/>
                  </a:path>
                </a:pathLst>
              </a:custGeom>
              <a:solidFill>
                <a:srgbClr val="B9D5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98" name="Freeform 643"/>
              <p:cNvSpPr>
                <a:spLocks/>
              </p:cNvSpPr>
              <p:nvPr/>
            </p:nvSpPr>
            <p:spPr bwMode="auto">
              <a:xfrm>
                <a:off x="4601681" y="5904639"/>
                <a:ext cx="493331" cy="587842"/>
              </a:xfrm>
              <a:custGeom>
                <a:avLst/>
                <a:gdLst>
                  <a:gd name="T0" fmla="*/ 369 w 736"/>
                  <a:gd name="T1" fmla="*/ 0 h 877"/>
                  <a:gd name="T2" fmla="*/ 0 w 736"/>
                  <a:gd name="T3" fmla="*/ 877 h 877"/>
                  <a:gd name="T4" fmla="*/ 736 w 736"/>
                  <a:gd name="T5" fmla="*/ 877 h 877"/>
                  <a:gd name="T6" fmla="*/ 369 w 736"/>
                  <a:gd name="T7" fmla="*/ 0 h 877"/>
                </a:gdLst>
                <a:ahLst/>
                <a:cxnLst>
                  <a:cxn ang="0">
                    <a:pos x="T0" y="T1"/>
                  </a:cxn>
                  <a:cxn ang="0">
                    <a:pos x="T2" y="T3"/>
                  </a:cxn>
                  <a:cxn ang="0">
                    <a:pos x="T4" y="T5"/>
                  </a:cxn>
                  <a:cxn ang="0">
                    <a:pos x="T6" y="T7"/>
                  </a:cxn>
                </a:cxnLst>
                <a:rect l="0" t="0" r="r" b="b"/>
                <a:pathLst>
                  <a:path w="736" h="877">
                    <a:moveTo>
                      <a:pt x="369" y="0"/>
                    </a:moveTo>
                    <a:lnTo>
                      <a:pt x="0" y="877"/>
                    </a:lnTo>
                    <a:lnTo>
                      <a:pt x="736" y="877"/>
                    </a:lnTo>
                    <a:lnTo>
                      <a:pt x="369" y="0"/>
                    </a:lnTo>
                    <a:close/>
                  </a:path>
                </a:pathLst>
              </a:custGeom>
              <a:solidFill>
                <a:srgbClr val="B9D5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99" name="Freeform 644"/>
              <p:cNvSpPr>
                <a:spLocks/>
              </p:cNvSpPr>
              <p:nvPr/>
            </p:nvSpPr>
            <p:spPr bwMode="auto">
              <a:xfrm>
                <a:off x="4684127" y="5762538"/>
                <a:ext cx="328441" cy="389437"/>
              </a:xfrm>
              <a:custGeom>
                <a:avLst/>
                <a:gdLst>
                  <a:gd name="T0" fmla="*/ 246 w 490"/>
                  <a:gd name="T1" fmla="*/ 0 h 581"/>
                  <a:gd name="T2" fmla="*/ 0 w 490"/>
                  <a:gd name="T3" fmla="*/ 581 h 581"/>
                  <a:gd name="T4" fmla="*/ 490 w 490"/>
                  <a:gd name="T5" fmla="*/ 581 h 581"/>
                  <a:gd name="T6" fmla="*/ 246 w 490"/>
                  <a:gd name="T7" fmla="*/ 0 h 581"/>
                </a:gdLst>
                <a:ahLst/>
                <a:cxnLst>
                  <a:cxn ang="0">
                    <a:pos x="T0" y="T1"/>
                  </a:cxn>
                  <a:cxn ang="0">
                    <a:pos x="T2" y="T3"/>
                  </a:cxn>
                  <a:cxn ang="0">
                    <a:pos x="T4" y="T5"/>
                  </a:cxn>
                  <a:cxn ang="0">
                    <a:pos x="T6" y="T7"/>
                  </a:cxn>
                </a:cxnLst>
                <a:rect l="0" t="0" r="r" b="b"/>
                <a:pathLst>
                  <a:path w="490" h="581">
                    <a:moveTo>
                      <a:pt x="246" y="0"/>
                    </a:moveTo>
                    <a:lnTo>
                      <a:pt x="0" y="581"/>
                    </a:lnTo>
                    <a:lnTo>
                      <a:pt x="490" y="581"/>
                    </a:lnTo>
                    <a:lnTo>
                      <a:pt x="246" y="0"/>
                    </a:lnTo>
                    <a:close/>
                  </a:path>
                </a:pathLst>
              </a:custGeom>
              <a:solidFill>
                <a:srgbClr val="B9D5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00" name="Freeform 645"/>
              <p:cNvSpPr>
                <a:spLocks/>
              </p:cNvSpPr>
              <p:nvPr/>
            </p:nvSpPr>
            <p:spPr bwMode="auto">
              <a:xfrm>
                <a:off x="4812822" y="5922736"/>
                <a:ext cx="74402" cy="809036"/>
              </a:xfrm>
              <a:custGeom>
                <a:avLst/>
                <a:gdLst>
                  <a:gd name="T0" fmla="*/ 54 w 111"/>
                  <a:gd name="T1" fmla="*/ 0 h 1207"/>
                  <a:gd name="T2" fmla="*/ 0 w 111"/>
                  <a:gd name="T3" fmla="*/ 1207 h 1207"/>
                  <a:gd name="T4" fmla="*/ 111 w 111"/>
                  <a:gd name="T5" fmla="*/ 1207 h 1207"/>
                  <a:gd name="T6" fmla="*/ 54 w 111"/>
                  <a:gd name="T7" fmla="*/ 0 h 1207"/>
                </a:gdLst>
                <a:ahLst/>
                <a:cxnLst>
                  <a:cxn ang="0">
                    <a:pos x="T0" y="T1"/>
                  </a:cxn>
                  <a:cxn ang="0">
                    <a:pos x="T2" y="T3"/>
                  </a:cxn>
                  <a:cxn ang="0">
                    <a:pos x="T4" y="T5"/>
                  </a:cxn>
                  <a:cxn ang="0">
                    <a:pos x="T6" y="T7"/>
                  </a:cxn>
                </a:cxnLst>
                <a:rect l="0" t="0" r="r" b="b"/>
                <a:pathLst>
                  <a:path w="111" h="1207">
                    <a:moveTo>
                      <a:pt x="54" y="0"/>
                    </a:moveTo>
                    <a:lnTo>
                      <a:pt x="0" y="1207"/>
                    </a:lnTo>
                    <a:lnTo>
                      <a:pt x="111" y="1207"/>
                    </a:lnTo>
                    <a:lnTo>
                      <a:pt x="54" y="0"/>
                    </a:lnTo>
                    <a:close/>
                  </a:path>
                </a:pathLst>
              </a:custGeom>
              <a:solidFill>
                <a:srgbClr val="00BC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01" name="Freeform 646"/>
              <p:cNvSpPr>
                <a:spLocks/>
              </p:cNvSpPr>
              <p:nvPr/>
            </p:nvSpPr>
            <p:spPr bwMode="auto">
              <a:xfrm>
                <a:off x="4715630" y="5922736"/>
                <a:ext cx="275488" cy="1051680"/>
              </a:xfrm>
              <a:custGeom>
                <a:avLst/>
                <a:gdLst>
                  <a:gd name="T0" fmla="*/ 411 w 411"/>
                  <a:gd name="T1" fmla="*/ 919 h 1569"/>
                  <a:gd name="T2" fmla="*/ 249 w 411"/>
                  <a:gd name="T3" fmla="*/ 1052 h 1569"/>
                  <a:gd name="T4" fmla="*/ 236 w 411"/>
                  <a:gd name="T5" fmla="*/ 751 h 1569"/>
                  <a:gd name="T6" fmla="*/ 364 w 411"/>
                  <a:gd name="T7" fmla="*/ 589 h 1569"/>
                  <a:gd name="T8" fmla="*/ 234 w 411"/>
                  <a:gd name="T9" fmla="*/ 692 h 1569"/>
                  <a:gd name="T10" fmla="*/ 222 w 411"/>
                  <a:gd name="T11" fmla="*/ 428 h 1569"/>
                  <a:gd name="T12" fmla="*/ 315 w 411"/>
                  <a:gd name="T13" fmla="*/ 303 h 1569"/>
                  <a:gd name="T14" fmla="*/ 219 w 411"/>
                  <a:gd name="T15" fmla="*/ 377 h 1569"/>
                  <a:gd name="T16" fmla="*/ 199 w 411"/>
                  <a:gd name="T17" fmla="*/ 0 h 1569"/>
                  <a:gd name="T18" fmla="*/ 182 w 411"/>
                  <a:gd name="T19" fmla="*/ 404 h 1569"/>
                  <a:gd name="T20" fmla="*/ 180 w 411"/>
                  <a:gd name="T21" fmla="*/ 406 h 1569"/>
                  <a:gd name="T22" fmla="*/ 182 w 411"/>
                  <a:gd name="T23" fmla="*/ 411 h 1569"/>
                  <a:gd name="T24" fmla="*/ 177 w 411"/>
                  <a:gd name="T25" fmla="*/ 473 h 1569"/>
                  <a:gd name="T26" fmla="*/ 59 w 411"/>
                  <a:gd name="T27" fmla="*/ 377 h 1569"/>
                  <a:gd name="T28" fmla="*/ 175 w 411"/>
                  <a:gd name="T29" fmla="*/ 527 h 1569"/>
                  <a:gd name="T30" fmla="*/ 165 w 411"/>
                  <a:gd name="T31" fmla="*/ 759 h 1569"/>
                  <a:gd name="T32" fmla="*/ 27 w 411"/>
                  <a:gd name="T33" fmla="*/ 645 h 1569"/>
                  <a:gd name="T34" fmla="*/ 162 w 411"/>
                  <a:gd name="T35" fmla="*/ 808 h 1569"/>
                  <a:gd name="T36" fmla="*/ 155 w 411"/>
                  <a:gd name="T37" fmla="*/ 975 h 1569"/>
                  <a:gd name="T38" fmla="*/ 0 w 411"/>
                  <a:gd name="T39" fmla="*/ 842 h 1569"/>
                  <a:gd name="T40" fmla="*/ 153 w 411"/>
                  <a:gd name="T41" fmla="*/ 1025 h 1569"/>
                  <a:gd name="T42" fmla="*/ 128 w 411"/>
                  <a:gd name="T43" fmla="*/ 1569 h 1569"/>
                  <a:gd name="T44" fmla="*/ 273 w 411"/>
                  <a:gd name="T45" fmla="*/ 1569 h 1569"/>
                  <a:gd name="T46" fmla="*/ 254 w 411"/>
                  <a:gd name="T47" fmla="*/ 1113 h 1569"/>
                  <a:gd name="T48" fmla="*/ 411 w 411"/>
                  <a:gd name="T49" fmla="*/ 919 h 1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11" h="1569">
                    <a:moveTo>
                      <a:pt x="411" y="919"/>
                    </a:moveTo>
                    <a:lnTo>
                      <a:pt x="249" y="1052"/>
                    </a:lnTo>
                    <a:lnTo>
                      <a:pt x="236" y="751"/>
                    </a:lnTo>
                    <a:lnTo>
                      <a:pt x="364" y="589"/>
                    </a:lnTo>
                    <a:lnTo>
                      <a:pt x="234" y="692"/>
                    </a:lnTo>
                    <a:lnTo>
                      <a:pt x="222" y="428"/>
                    </a:lnTo>
                    <a:lnTo>
                      <a:pt x="315" y="303"/>
                    </a:lnTo>
                    <a:lnTo>
                      <a:pt x="219" y="377"/>
                    </a:lnTo>
                    <a:lnTo>
                      <a:pt x="199" y="0"/>
                    </a:lnTo>
                    <a:lnTo>
                      <a:pt x="182" y="404"/>
                    </a:lnTo>
                    <a:lnTo>
                      <a:pt x="180" y="406"/>
                    </a:lnTo>
                    <a:lnTo>
                      <a:pt x="182" y="411"/>
                    </a:lnTo>
                    <a:lnTo>
                      <a:pt x="177" y="473"/>
                    </a:lnTo>
                    <a:lnTo>
                      <a:pt x="59" y="377"/>
                    </a:lnTo>
                    <a:lnTo>
                      <a:pt x="175" y="527"/>
                    </a:lnTo>
                    <a:lnTo>
                      <a:pt x="165" y="759"/>
                    </a:lnTo>
                    <a:lnTo>
                      <a:pt x="27" y="645"/>
                    </a:lnTo>
                    <a:lnTo>
                      <a:pt x="162" y="808"/>
                    </a:lnTo>
                    <a:lnTo>
                      <a:pt x="155" y="975"/>
                    </a:lnTo>
                    <a:lnTo>
                      <a:pt x="0" y="842"/>
                    </a:lnTo>
                    <a:lnTo>
                      <a:pt x="153" y="1025"/>
                    </a:lnTo>
                    <a:lnTo>
                      <a:pt x="128" y="1569"/>
                    </a:lnTo>
                    <a:lnTo>
                      <a:pt x="273" y="1569"/>
                    </a:lnTo>
                    <a:lnTo>
                      <a:pt x="254" y="1113"/>
                    </a:lnTo>
                    <a:lnTo>
                      <a:pt x="411" y="919"/>
                    </a:lnTo>
                    <a:close/>
                  </a:path>
                </a:pathLst>
              </a:custGeom>
              <a:solidFill>
                <a:srgbClr val="79A5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grpSp>
      </p:grpSp>
      <p:graphicFrame>
        <p:nvGraphicFramePr>
          <p:cNvPr id="5" name="Object 4" hidden="1"/>
          <p:cNvGraphicFramePr>
            <a:graphicFrameLocks noChangeAspect="1"/>
          </p:cNvGraphicFramePr>
          <p:nvPr>
            <p:custDataLst>
              <p:tags r:id="rId2"/>
            </p:custDataLst>
            <p:extLst/>
          </p:nvPr>
        </p:nvGraphicFramePr>
        <p:xfrm>
          <a:off x="1191" y="1589"/>
          <a:ext cx="1190" cy="1587"/>
        </p:xfrm>
        <a:graphic>
          <a:graphicData uri="http://schemas.openxmlformats.org/presentationml/2006/ole">
            <mc:AlternateContent xmlns:mc="http://schemas.openxmlformats.org/markup-compatibility/2006">
              <mc:Choice xmlns:v="urn:schemas-microsoft-com:vml" Requires="v">
                <p:oleObj spid="_x0000_s14341" name="think-cell Slide" r:id="rId4" imgW="270" imgH="270" progId="TCLayout.ActiveDocument.1">
                  <p:embed/>
                </p:oleObj>
              </mc:Choice>
              <mc:Fallback>
                <p:oleObj name="think-cell Slide" r:id="rId4" imgW="270" imgH="270" progId="TCLayout.ActiveDocument.1">
                  <p:embed/>
                  <p:pic>
                    <p:nvPicPr>
                      <p:cNvPr id="5" name="Object 4" hidden="1"/>
                      <p:cNvPicPr/>
                      <p:nvPr/>
                    </p:nvPicPr>
                    <p:blipFill>
                      <a:blip r:embed="rId5"/>
                      <a:stretch>
                        <a:fillRect/>
                      </a:stretch>
                    </p:blipFill>
                    <p:spPr>
                      <a:xfrm>
                        <a:off x="1191" y="1589"/>
                        <a:ext cx="1190" cy="1587"/>
                      </a:xfrm>
                      <a:prstGeom prst="rect">
                        <a:avLst/>
                      </a:prstGeom>
                    </p:spPr>
                  </p:pic>
                </p:oleObj>
              </mc:Fallback>
            </mc:AlternateContent>
          </a:graphicData>
        </a:graphic>
      </p:graphicFrame>
      <p:sp>
        <p:nvSpPr>
          <p:cNvPr id="2" name="Title 1"/>
          <p:cNvSpPr>
            <a:spLocks noGrp="1"/>
          </p:cNvSpPr>
          <p:nvPr>
            <p:ph type="title" hasCustomPrompt="1"/>
          </p:nvPr>
        </p:nvSpPr>
        <p:spPr>
          <a:xfrm>
            <a:off x="438875" y="264964"/>
            <a:ext cx="8418931" cy="1097302"/>
          </a:xfrm>
        </p:spPr>
        <p:txBody>
          <a:bodyPr lIns="0" tIns="91440" rIns="146304" bIns="91440"/>
          <a:lstStyle>
            <a:lvl1pPr>
              <a:lnSpc>
                <a:spcPts val="3674"/>
              </a:lnSpc>
              <a:defRPr sz="2700" baseline="0">
                <a:solidFill>
                  <a:schemeClr val="accent1"/>
                </a:solidFill>
              </a:defRPr>
            </a:lvl1pPr>
          </a:lstStyle>
          <a:p>
            <a:r>
              <a:rPr lang="en-US" dirty="0" err="1"/>
              <a:t>Lorem</a:t>
            </a:r>
            <a:r>
              <a:rPr lang="en-US" dirty="0"/>
              <a:t> </a:t>
            </a:r>
            <a:r>
              <a:rPr lang="en-US" dirty="0" err="1"/>
              <a:t>ipsum</a:t>
            </a:r>
            <a:r>
              <a:rPr lang="en-US" dirty="0"/>
              <a:t> dolor sit.</a:t>
            </a:r>
          </a:p>
        </p:txBody>
      </p:sp>
      <p:sp>
        <p:nvSpPr>
          <p:cNvPr id="3" name="Footer Placeholder 2"/>
          <p:cNvSpPr>
            <a:spLocks noGrp="1"/>
          </p:cNvSpPr>
          <p:nvPr>
            <p:ph type="ftr" sz="quarter" idx="10"/>
          </p:nvPr>
        </p:nvSpPr>
        <p:spPr/>
        <p:txBody>
          <a:bodyPr/>
          <a:lstStyle>
            <a:lvl1pPr>
              <a:defRPr>
                <a:solidFill>
                  <a:schemeClr val="bg1"/>
                </a:solidFill>
              </a:defRPr>
            </a:lvl1pPr>
          </a:lstStyle>
          <a:p>
            <a:r>
              <a:rPr dirty="0">
                <a:solidFill>
                  <a:srgbClr val="FFFFFF"/>
                </a:solidFill>
              </a:rPr>
              <a:t>Microsoft Confidential</a:t>
            </a:r>
          </a:p>
        </p:txBody>
      </p:sp>
      <p:sp>
        <p:nvSpPr>
          <p:cNvPr id="4" name="Slide Number Placeholder 3"/>
          <p:cNvSpPr>
            <a:spLocks noGrp="1"/>
          </p:cNvSpPr>
          <p:nvPr>
            <p:ph type="sldNum" sz="quarter" idx="11"/>
          </p:nvPr>
        </p:nvSpPr>
        <p:spPr/>
        <p:txBody>
          <a:bodyPr/>
          <a:lstStyle/>
          <a:p>
            <a:fld id="{27258FFF-F925-446B-8502-81C933981705}" type="slidenum">
              <a:rPr>
                <a:solidFill>
                  <a:srgbClr val="505050"/>
                </a:solidFill>
              </a:rPr>
              <a:pPr/>
              <a:t>‹#›</a:t>
            </a:fld>
            <a:endParaRPr>
              <a:solidFill>
                <a:srgbClr val="505050"/>
              </a:solidFill>
            </a:endParaRPr>
          </a:p>
        </p:txBody>
      </p:sp>
      <p:sp>
        <p:nvSpPr>
          <p:cNvPr id="8" name="Text Placeholder 7"/>
          <p:cNvSpPr>
            <a:spLocks noGrp="1"/>
          </p:cNvSpPr>
          <p:nvPr>
            <p:ph type="body" sz="quarter" idx="13" hasCustomPrompt="1"/>
          </p:nvPr>
        </p:nvSpPr>
        <p:spPr>
          <a:xfrm>
            <a:off x="452590" y="1545465"/>
            <a:ext cx="8418931" cy="4663068"/>
          </a:xfrm>
        </p:spPr>
        <p:txBody>
          <a:bodyPr lIns="0" tIns="0"/>
          <a:lstStyle>
            <a:lvl1pPr marL="175006" indent="-175006">
              <a:spcBef>
                <a:spcPts val="900"/>
              </a:spcBef>
              <a:defRPr sz="1950">
                <a:latin typeface="+mn-lt"/>
              </a:defRPr>
            </a:lvl1pPr>
            <a:lvl2pPr marL="517874" indent="-175006">
              <a:spcBef>
                <a:spcPts val="900"/>
              </a:spcBef>
              <a:buSzPct val="100000"/>
              <a:buFont typeface="Segoe UI" pitchFamily="34" charset="0"/>
              <a:buChar char="‐"/>
              <a:defRPr/>
            </a:lvl2pPr>
            <a:lvl3pPr marL="860741" indent="-175006">
              <a:spcBef>
                <a:spcPts val="900"/>
              </a:spcBef>
              <a:buFont typeface="Wingdings" pitchFamily="2" charset="2"/>
              <a:buChar char="§"/>
              <a:defRPr/>
            </a:lvl3pPr>
            <a:lvl4pPr marL="1200037" indent="-257151">
              <a:spcBef>
                <a:spcPts val="900"/>
              </a:spcBef>
              <a:buFont typeface="+mj-lt"/>
              <a:buAutoNum type="arabicPeriod"/>
              <a:defRPr/>
            </a:lvl4pPr>
            <a:lvl5pPr marL="1459569" indent="-257151">
              <a:spcBef>
                <a:spcPts val="900"/>
              </a:spcBef>
              <a:buFont typeface="+mj-lt"/>
              <a:buAutoNum type="alphaLcParenR"/>
              <a:defRPr/>
            </a:lvl5pPr>
          </a:lstStyle>
          <a:p>
            <a:pPr lvl="0"/>
            <a:r>
              <a:rPr lang="en-US" dirty="0" err="1"/>
              <a:t>Lorem</a:t>
            </a:r>
            <a:r>
              <a:rPr lang="en-US" dirty="0"/>
              <a:t> </a:t>
            </a:r>
            <a:r>
              <a:rPr lang="en-US" dirty="0" err="1"/>
              <a:t>ipsum</a:t>
            </a:r>
            <a:r>
              <a:rPr lang="en-US" dirty="0"/>
              <a:t> dolor sit </a:t>
            </a:r>
            <a:r>
              <a:rPr lang="en-US" dirty="0" err="1"/>
              <a:t>amet</a:t>
            </a:r>
            <a:r>
              <a:rPr lang="en-US" dirty="0"/>
              <a:t>, </a:t>
            </a:r>
            <a:r>
              <a:rPr lang="en-US" dirty="0" err="1"/>
              <a:t>consectetur</a:t>
            </a:r>
            <a:r>
              <a:rPr lang="en-US" dirty="0"/>
              <a:t> </a:t>
            </a:r>
            <a:r>
              <a:rPr lang="en-US" dirty="0" err="1"/>
              <a:t>adipiscing</a:t>
            </a:r>
            <a:r>
              <a:rPr lang="en-US" dirty="0"/>
              <a:t> </a:t>
            </a:r>
            <a:br>
              <a:rPr lang="en-US" dirty="0"/>
            </a:br>
            <a:r>
              <a:rPr lang="en-US" dirty="0" err="1"/>
              <a:t>elit</a:t>
            </a:r>
            <a:r>
              <a:rPr lang="en-US" dirty="0"/>
              <a:t>. </a:t>
            </a:r>
            <a:r>
              <a:rPr lang="en-US" dirty="0" err="1"/>
              <a:t>Nunc</a:t>
            </a:r>
            <a:r>
              <a:rPr lang="en-US" dirty="0"/>
              <a:t> et </a:t>
            </a:r>
            <a:r>
              <a:rPr lang="en-US" dirty="0" err="1"/>
              <a:t>sagittis</a:t>
            </a:r>
            <a:r>
              <a:rPr lang="en-US" dirty="0"/>
              <a:t> ligula</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937652305"/>
      </p:ext>
    </p:extLst>
  </p:cSld>
  <p:clrMapOvr>
    <a:masterClrMapping/>
  </p:clrMapOvr>
  <mc:AlternateContent xmlns:mc="http://schemas.openxmlformats.org/markup-compatibility/2006" xmlns:p14="http://schemas.microsoft.com/office/powerpoint/2010/main">
    <mc:Choice Requires="p14">
      <p:transition spd="slow" p14:dur="1250">
        <p:fade/>
      </p:transition>
    </mc:Choice>
    <mc:Fallback xmlns="">
      <p:transition spd="slow">
        <p:fade/>
      </p:transition>
    </mc:Fallback>
  </mc:AlternateContent>
</p:sldLayout>
</file>

<file path=ppt/slideLayouts/slideLayout77.xml><?xml version="1.0" encoding="utf-8"?>
<p:sldLayout xmlns:a="http://schemas.openxmlformats.org/drawingml/2006/main" xmlns:r="http://schemas.openxmlformats.org/officeDocument/2006/relationships" xmlns:p="http://schemas.openxmlformats.org/presentationml/2006/main" preserve="1" userDrawn="1">
  <p:cSld name="04_Illustrated Footer">
    <p:spTree>
      <p:nvGrpSpPr>
        <p:cNvPr id="1" name=""/>
        <p:cNvGrpSpPr/>
        <p:nvPr/>
      </p:nvGrpSpPr>
      <p:grpSpPr>
        <a:xfrm>
          <a:off x="0" y="0"/>
          <a:ext cx="0" cy="0"/>
          <a:chOff x="0" y="0"/>
          <a:chExt cx="0" cy="0"/>
        </a:xfrm>
      </p:grpSpPr>
      <p:grpSp>
        <p:nvGrpSpPr>
          <p:cNvPr id="12" name="Group 11"/>
          <p:cNvGrpSpPr/>
          <p:nvPr userDrawn="1"/>
        </p:nvGrpSpPr>
        <p:grpSpPr>
          <a:xfrm>
            <a:off x="0" y="5449599"/>
            <a:ext cx="9326563" cy="1544927"/>
            <a:chOff x="0" y="5449598"/>
            <a:chExt cx="12436475" cy="1544927"/>
          </a:xfrm>
        </p:grpSpPr>
        <p:grpSp>
          <p:nvGrpSpPr>
            <p:cNvPr id="9" name="Group 8"/>
            <p:cNvGrpSpPr/>
            <p:nvPr userDrawn="1"/>
          </p:nvGrpSpPr>
          <p:grpSpPr>
            <a:xfrm>
              <a:off x="10183107" y="5816459"/>
              <a:ext cx="2253367" cy="1139965"/>
              <a:chOff x="10183107" y="5816459"/>
              <a:chExt cx="2253367" cy="1139965"/>
            </a:xfrm>
          </p:grpSpPr>
          <p:sp>
            <p:nvSpPr>
              <p:cNvPr id="304" name="Rectangle 23"/>
              <p:cNvSpPr>
                <a:spLocks noChangeArrowheads="1"/>
              </p:cNvSpPr>
              <p:nvPr/>
            </p:nvSpPr>
            <p:spPr bwMode="auto">
              <a:xfrm>
                <a:off x="11557997" y="6330119"/>
                <a:ext cx="367454" cy="623896"/>
              </a:xfrm>
              <a:prstGeom prst="rect">
                <a:avLst/>
              </a:prstGeom>
              <a:solidFill>
                <a:schemeClr val="accent2"/>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60" name="Rectangle 22"/>
              <p:cNvSpPr>
                <a:spLocks noChangeArrowheads="1"/>
              </p:cNvSpPr>
              <p:nvPr/>
            </p:nvSpPr>
            <p:spPr bwMode="auto">
              <a:xfrm>
                <a:off x="11306598" y="6330116"/>
                <a:ext cx="234352" cy="623896"/>
              </a:xfrm>
              <a:prstGeom prst="rect">
                <a:avLst/>
              </a:prstGeom>
              <a:solidFill>
                <a:schemeClr val="accent2"/>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61" name="Freeform 360"/>
              <p:cNvSpPr>
                <a:spLocks/>
              </p:cNvSpPr>
              <p:nvPr/>
            </p:nvSpPr>
            <p:spPr bwMode="auto">
              <a:xfrm>
                <a:off x="11348720" y="6411377"/>
                <a:ext cx="150168" cy="137654"/>
              </a:xfrm>
              <a:custGeom>
                <a:avLst/>
                <a:gdLst>
                  <a:gd name="connsiteX0" fmla="*/ 168275 w 209550"/>
                  <a:gd name="connsiteY0" fmla="*/ 128587 h 192088"/>
                  <a:gd name="connsiteX1" fmla="*/ 209550 w 209550"/>
                  <a:gd name="connsiteY1" fmla="*/ 128587 h 192088"/>
                  <a:gd name="connsiteX2" fmla="*/ 209550 w 209550"/>
                  <a:gd name="connsiteY2" fmla="*/ 141851 h 192088"/>
                  <a:gd name="connsiteX3" fmla="*/ 209550 w 209550"/>
                  <a:gd name="connsiteY3" fmla="*/ 192088 h 192088"/>
                  <a:gd name="connsiteX4" fmla="*/ 183356 w 209550"/>
                  <a:gd name="connsiteY4" fmla="*/ 192088 h 192088"/>
                  <a:gd name="connsiteX5" fmla="*/ 168275 w 209550"/>
                  <a:gd name="connsiteY5" fmla="*/ 192088 h 192088"/>
                  <a:gd name="connsiteX6" fmla="*/ 55563 w 209550"/>
                  <a:gd name="connsiteY6" fmla="*/ 128587 h 192088"/>
                  <a:gd name="connsiteX7" fmla="*/ 155575 w 209550"/>
                  <a:gd name="connsiteY7" fmla="*/ 128587 h 192088"/>
                  <a:gd name="connsiteX8" fmla="*/ 155575 w 209550"/>
                  <a:gd name="connsiteY8" fmla="*/ 192088 h 192088"/>
                  <a:gd name="connsiteX9" fmla="*/ 121146 w 209550"/>
                  <a:gd name="connsiteY9" fmla="*/ 192088 h 192088"/>
                  <a:gd name="connsiteX10" fmla="*/ 69168 w 209550"/>
                  <a:gd name="connsiteY10" fmla="*/ 192088 h 192088"/>
                  <a:gd name="connsiteX11" fmla="*/ 55563 w 209550"/>
                  <a:gd name="connsiteY11" fmla="*/ 192088 h 192088"/>
                  <a:gd name="connsiteX12" fmla="*/ 0 w 209550"/>
                  <a:gd name="connsiteY12" fmla="*/ 128587 h 192088"/>
                  <a:gd name="connsiteX13" fmla="*/ 46038 w 209550"/>
                  <a:gd name="connsiteY13" fmla="*/ 128587 h 192088"/>
                  <a:gd name="connsiteX14" fmla="*/ 46038 w 209550"/>
                  <a:gd name="connsiteY14" fmla="*/ 192088 h 192088"/>
                  <a:gd name="connsiteX15" fmla="*/ 0 w 209550"/>
                  <a:gd name="connsiteY15" fmla="*/ 192088 h 192088"/>
                  <a:gd name="connsiteX16" fmla="*/ 0 w 209550"/>
                  <a:gd name="connsiteY16" fmla="*/ 133874 h 192088"/>
                  <a:gd name="connsiteX17" fmla="*/ 168275 w 209550"/>
                  <a:gd name="connsiteY17" fmla="*/ 24239 h 192088"/>
                  <a:gd name="connsiteX18" fmla="*/ 179370 w 209550"/>
                  <a:gd name="connsiteY18" fmla="*/ 32015 h 192088"/>
                  <a:gd name="connsiteX19" fmla="*/ 209550 w 209550"/>
                  <a:gd name="connsiteY19" fmla="*/ 105191 h 192088"/>
                  <a:gd name="connsiteX20" fmla="*/ 209550 w 209550"/>
                  <a:gd name="connsiteY20" fmla="*/ 116053 h 192088"/>
                  <a:gd name="connsiteX21" fmla="*/ 209550 w 209550"/>
                  <a:gd name="connsiteY21" fmla="*/ 119062 h 192088"/>
                  <a:gd name="connsiteX22" fmla="*/ 168275 w 209550"/>
                  <a:gd name="connsiteY22" fmla="*/ 119062 h 192088"/>
                  <a:gd name="connsiteX23" fmla="*/ 46038 w 209550"/>
                  <a:gd name="connsiteY23" fmla="*/ 20901 h 192088"/>
                  <a:gd name="connsiteX24" fmla="*/ 46038 w 209550"/>
                  <a:gd name="connsiteY24" fmla="*/ 119062 h 192088"/>
                  <a:gd name="connsiteX25" fmla="*/ 0 w 209550"/>
                  <a:gd name="connsiteY25" fmla="*/ 119062 h 192088"/>
                  <a:gd name="connsiteX26" fmla="*/ 0 w 209550"/>
                  <a:gd name="connsiteY26" fmla="*/ 105191 h 192088"/>
                  <a:gd name="connsiteX27" fmla="*/ 30180 w 209550"/>
                  <a:gd name="connsiteY27" fmla="*/ 32015 h 192088"/>
                  <a:gd name="connsiteX28" fmla="*/ 104775 w 209550"/>
                  <a:gd name="connsiteY28" fmla="*/ 0 h 192088"/>
                  <a:gd name="connsiteX29" fmla="*/ 146130 w 209550"/>
                  <a:gd name="connsiteY29" fmla="*/ 8719 h 192088"/>
                  <a:gd name="connsiteX30" fmla="*/ 155575 w 209550"/>
                  <a:gd name="connsiteY30" fmla="*/ 15338 h 192088"/>
                  <a:gd name="connsiteX31" fmla="*/ 155575 w 209550"/>
                  <a:gd name="connsiteY31" fmla="*/ 119062 h 192088"/>
                  <a:gd name="connsiteX32" fmla="*/ 55563 w 209550"/>
                  <a:gd name="connsiteY32" fmla="*/ 119062 h 192088"/>
                  <a:gd name="connsiteX33" fmla="*/ 55563 w 209550"/>
                  <a:gd name="connsiteY33" fmla="*/ 14225 h 192088"/>
                  <a:gd name="connsiteX34" fmla="*/ 63420 w 209550"/>
                  <a:gd name="connsiteY34" fmla="*/ 8719 h 192088"/>
                  <a:gd name="connsiteX35" fmla="*/ 104775 w 209550"/>
                  <a:gd name="connsiteY35" fmla="*/ 0 h 192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09550" h="192088">
                    <a:moveTo>
                      <a:pt x="168275" y="128587"/>
                    </a:moveTo>
                    <a:lnTo>
                      <a:pt x="209550" y="128587"/>
                    </a:lnTo>
                    <a:lnTo>
                      <a:pt x="209550" y="141851"/>
                    </a:lnTo>
                    <a:cubicBezTo>
                      <a:pt x="209550" y="154071"/>
                      <a:pt x="209550" y="170364"/>
                      <a:pt x="209550" y="192088"/>
                    </a:cubicBezTo>
                    <a:cubicBezTo>
                      <a:pt x="209550" y="192088"/>
                      <a:pt x="209550" y="192088"/>
                      <a:pt x="183356" y="192088"/>
                    </a:cubicBezTo>
                    <a:lnTo>
                      <a:pt x="168275" y="192088"/>
                    </a:lnTo>
                    <a:close/>
                    <a:moveTo>
                      <a:pt x="55563" y="128587"/>
                    </a:moveTo>
                    <a:lnTo>
                      <a:pt x="155575" y="128587"/>
                    </a:lnTo>
                    <a:lnTo>
                      <a:pt x="155575" y="192088"/>
                    </a:lnTo>
                    <a:lnTo>
                      <a:pt x="121146" y="192088"/>
                    </a:lnTo>
                    <a:cubicBezTo>
                      <a:pt x="106412" y="192088"/>
                      <a:pt x="89223" y="192088"/>
                      <a:pt x="69168" y="192088"/>
                    </a:cubicBezTo>
                    <a:lnTo>
                      <a:pt x="55563" y="192088"/>
                    </a:lnTo>
                    <a:close/>
                    <a:moveTo>
                      <a:pt x="0" y="128587"/>
                    </a:moveTo>
                    <a:lnTo>
                      <a:pt x="46038" y="128587"/>
                    </a:lnTo>
                    <a:lnTo>
                      <a:pt x="46038" y="192088"/>
                    </a:lnTo>
                    <a:lnTo>
                      <a:pt x="0" y="192088"/>
                    </a:lnTo>
                    <a:cubicBezTo>
                      <a:pt x="0" y="192088"/>
                      <a:pt x="0" y="192088"/>
                      <a:pt x="0" y="133874"/>
                    </a:cubicBezTo>
                    <a:close/>
                    <a:moveTo>
                      <a:pt x="168275" y="24239"/>
                    </a:moveTo>
                    <a:lnTo>
                      <a:pt x="179370" y="32015"/>
                    </a:lnTo>
                    <a:cubicBezTo>
                      <a:pt x="198162" y="51453"/>
                      <a:pt x="209550" y="77750"/>
                      <a:pt x="209550" y="105191"/>
                    </a:cubicBezTo>
                    <a:cubicBezTo>
                      <a:pt x="209550" y="105191"/>
                      <a:pt x="209550" y="105191"/>
                      <a:pt x="209550" y="116053"/>
                    </a:cubicBezTo>
                    <a:lnTo>
                      <a:pt x="209550" y="119062"/>
                    </a:lnTo>
                    <a:lnTo>
                      <a:pt x="168275" y="119062"/>
                    </a:lnTo>
                    <a:close/>
                    <a:moveTo>
                      <a:pt x="46038" y="20901"/>
                    </a:moveTo>
                    <a:lnTo>
                      <a:pt x="46038" y="119062"/>
                    </a:lnTo>
                    <a:lnTo>
                      <a:pt x="0" y="119062"/>
                    </a:lnTo>
                    <a:lnTo>
                      <a:pt x="0" y="105191"/>
                    </a:lnTo>
                    <a:cubicBezTo>
                      <a:pt x="0" y="77750"/>
                      <a:pt x="11389" y="51453"/>
                      <a:pt x="30180" y="32015"/>
                    </a:cubicBezTo>
                    <a:close/>
                    <a:moveTo>
                      <a:pt x="104775" y="0"/>
                    </a:moveTo>
                    <a:cubicBezTo>
                      <a:pt x="119580" y="0"/>
                      <a:pt x="133531" y="3145"/>
                      <a:pt x="146130" y="8719"/>
                    </a:cubicBezTo>
                    <a:lnTo>
                      <a:pt x="155575" y="15338"/>
                    </a:lnTo>
                    <a:lnTo>
                      <a:pt x="155575" y="119062"/>
                    </a:lnTo>
                    <a:lnTo>
                      <a:pt x="55563" y="119062"/>
                    </a:lnTo>
                    <a:lnTo>
                      <a:pt x="55563" y="14225"/>
                    </a:lnTo>
                    <a:lnTo>
                      <a:pt x="63420" y="8719"/>
                    </a:lnTo>
                    <a:cubicBezTo>
                      <a:pt x="76019" y="3145"/>
                      <a:pt x="89970" y="0"/>
                      <a:pt x="104775" y="0"/>
                    </a:cubicBezTo>
                    <a:close/>
                  </a:path>
                </a:pathLst>
              </a:custGeom>
              <a:solidFill>
                <a:schemeClr val="bg1"/>
              </a:solidFill>
              <a:ln>
                <a:noFill/>
              </a:ln>
              <a:extLst/>
            </p:spPr>
            <p:txBody>
              <a:bodyPr vert="horz" wrap="square" lIns="91440" tIns="45720" rIns="91440" bIns="45720" numCol="1" anchor="t" anchorCtr="0" compatLnSpc="1">
                <a:prstTxWarp prst="textNoShape">
                  <a:avLst/>
                </a:prstTxWarp>
                <a:noAutofit/>
              </a:bodyPr>
              <a:lstStyle/>
              <a:p>
                <a:endParaRPr lang="en-IN" sz="1350">
                  <a:solidFill>
                    <a:srgbClr val="000000"/>
                  </a:solidFill>
                </a:endParaRPr>
              </a:p>
            </p:txBody>
          </p:sp>
          <p:sp>
            <p:nvSpPr>
              <p:cNvPr id="306" name="Freeform 40"/>
              <p:cNvSpPr>
                <a:spLocks/>
              </p:cNvSpPr>
              <p:nvPr userDrawn="1"/>
            </p:nvSpPr>
            <p:spPr bwMode="auto">
              <a:xfrm>
                <a:off x="11589850" y="6731630"/>
                <a:ext cx="81909" cy="146755"/>
              </a:xfrm>
              <a:custGeom>
                <a:avLst/>
                <a:gdLst>
                  <a:gd name="T0" fmla="*/ 12 w 25"/>
                  <a:gd name="T1" fmla="*/ 0 h 45"/>
                  <a:gd name="T2" fmla="*/ 0 w 25"/>
                  <a:gd name="T3" fmla="*/ 12 h 45"/>
                  <a:gd name="T4" fmla="*/ 0 w 25"/>
                  <a:gd name="T5" fmla="*/ 45 h 45"/>
                  <a:gd name="T6" fmla="*/ 25 w 25"/>
                  <a:gd name="T7" fmla="*/ 45 h 45"/>
                  <a:gd name="T8" fmla="*/ 25 w 25"/>
                  <a:gd name="T9" fmla="*/ 12 h 45"/>
                  <a:gd name="T10" fmla="*/ 12 w 25"/>
                  <a:gd name="T11" fmla="*/ 0 h 45"/>
                </a:gdLst>
                <a:ahLst/>
                <a:cxnLst>
                  <a:cxn ang="0">
                    <a:pos x="T0" y="T1"/>
                  </a:cxn>
                  <a:cxn ang="0">
                    <a:pos x="T2" y="T3"/>
                  </a:cxn>
                  <a:cxn ang="0">
                    <a:pos x="T4" y="T5"/>
                  </a:cxn>
                  <a:cxn ang="0">
                    <a:pos x="T6" y="T7"/>
                  </a:cxn>
                  <a:cxn ang="0">
                    <a:pos x="T8" y="T9"/>
                  </a:cxn>
                  <a:cxn ang="0">
                    <a:pos x="T10" y="T11"/>
                  </a:cxn>
                </a:cxnLst>
                <a:rect l="0" t="0" r="r" b="b"/>
                <a:pathLst>
                  <a:path w="25" h="45">
                    <a:moveTo>
                      <a:pt x="12" y="0"/>
                    </a:moveTo>
                    <a:cubicBezTo>
                      <a:pt x="5" y="0"/>
                      <a:pt x="0" y="5"/>
                      <a:pt x="0" y="12"/>
                    </a:cubicBezTo>
                    <a:cubicBezTo>
                      <a:pt x="0" y="45"/>
                      <a:pt x="0" y="45"/>
                      <a:pt x="0" y="45"/>
                    </a:cubicBezTo>
                    <a:cubicBezTo>
                      <a:pt x="25" y="45"/>
                      <a:pt x="25" y="45"/>
                      <a:pt x="25" y="45"/>
                    </a:cubicBezTo>
                    <a:cubicBezTo>
                      <a:pt x="25" y="12"/>
                      <a:pt x="25" y="12"/>
                      <a:pt x="25" y="12"/>
                    </a:cubicBezTo>
                    <a:cubicBezTo>
                      <a:pt x="25" y="5"/>
                      <a:pt x="19" y="0"/>
                      <a:pt x="12" y="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07" name="Freeform 41"/>
              <p:cNvSpPr>
                <a:spLocks/>
              </p:cNvSpPr>
              <p:nvPr userDrawn="1"/>
            </p:nvSpPr>
            <p:spPr bwMode="auto">
              <a:xfrm>
                <a:off x="11811688" y="6731630"/>
                <a:ext cx="80772" cy="146755"/>
              </a:xfrm>
              <a:custGeom>
                <a:avLst/>
                <a:gdLst>
                  <a:gd name="T0" fmla="*/ 13 w 25"/>
                  <a:gd name="T1" fmla="*/ 0 h 45"/>
                  <a:gd name="T2" fmla="*/ 0 w 25"/>
                  <a:gd name="T3" fmla="*/ 12 h 45"/>
                  <a:gd name="T4" fmla="*/ 0 w 25"/>
                  <a:gd name="T5" fmla="*/ 45 h 45"/>
                  <a:gd name="T6" fmla="*/ 25 w 25"/>
                  <a:gd name="T7" fmla="*/ 45 h 45"/>
                  <a:gd name="T8" fmla="*/ 25 w 25"/>
                  <a:gd name="T9" fmla="*/ 12 h 45"/>
                  <a:gd name="T10" fmla="*/ 13 w 25"/>
                  <a:gd name="T11" fmla="*/ 0 h 45"/>
                </a:gdLst>
                <a:ahLst/>
                <a:cxnLst>
                  <a:cxn ang="0">
                    <a:pos x="T0" y="T1"/>
                  </a:cxn>
                  <a:cxn ang="0">
                    <a:pos x="T2" y="T3"/>
                  </a:cxn>
                  <a:cxn ang="0">
                    <a:pos x="T4" y="T5"/>
                  </a:cxn>
                  <a:cxn ang="0">
                    <a:pos x="T6" y="T7"/>
                  </a:cxn>
                  <a:cxn ang="0">
                    <a:pos x="T8" y="T9"/>
                  </a:cxn>
                  <a:cxn ang="0">
                    <a:pos x="T10" y="T11"/>
                  </a:cxn>
                </a:cxnLst>
                <a:rect l="0" t="0" r="r" b="b"/>
                <a:pathLst>
                  <a:path w="25" h="45">
                    <a:moveTo>
                      <a:pt x="13" y="0"/>
                    </a:moveTo>
                    <a:cubicBezTo>
                      <a:pt x="6" y="0"/>
                      <a:pt x="0" y="5"/>
                      <a:pt x="0" y="12"/>
                    </a:cubicBezTo>
                    <a:cubicBezTo>
                      <a:pt x="0" y="45"/>
                      <a:pt x="0" y="45"/>
                      <a:pt x="0" y="45"/>
                    </a:cubicBezTo>
                    <a:cubicBezTo>
                      <a:pt x="25" y="45"/>
                      <a:pt x="25" y="45"/>
                      <a:pt x="25" y="45"/>
                    </a:cubicBezTo>
                    <a:cubicBezTo>
                      <a:pt x="25" y="12"/>
                      <a:pt x="25" y="12"/>
                      <a:pt x="25" y="12"/>
                    </a:cubicBezTo>
                    <a:cubicBezTo>
                      <a:pt x="25" y="5"/>
                      <a:pt x="20" y="0"/>
                      <a:pt x="13" y="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08" name="Freeform 42"/>
              <p:cNvSpPr>
                <a:spLocks/>
              </p:cNvSpPr>
              <p:nvPr userDrawn="1"/>
            </p:nvSpPr>
            <p:spPr bwMode="auto">
              <a:xfrm>
                <a:off x="11700200" y="6731630"/>
                <a:ext cx="81909" cy="146755"/>
              </a:xfrm>
              <a:custGeom>
                <a:avLst/>
                <a:gdLst>
                  <a:gd name="T0" fmla="*/ 13 w 25"/>
                  <a:gd name="T1" fmla="*/ 0 h 45"/>
                  <a:gd name="T2" fmla="*/ 0 w 25"/>
                  <a:gd name="T3" fmla="*/ 12 h 45"/>
                  <a:gd name="T4" fmla="*/ 0 w 25"/>
                  <a:gd name="T5" fmla="*/ 45 h 45"/>
                  <a:gd name="T6" fmla="*/ 25 w 25"/>
                  <a:gd name="T7" fmla="*/ 45 h 45"/>
                  <a:gd name="T8" fmla="*/ 25 w 25"/>
                  <a:gd name="T9" fmla="*/ 12 h 45"/>
                  <a:gd name="T10" fmla="*/ 13 w 25"/>
                  <a:gd name="T11" fmla="*/ 0 h 45"/>
                </a:gdLst>
                <a:ahLst/>
                <a:cxnLst>
                  <a:cxn ang="0">
                    <a:pos x="T0" y="T1"/>
                  </a:cxn>
                  <a:cxn ang="0">
                    <a:pos x="T2" y="T3"/>
                  </a:cxn>
                  <a:cxn ang="0">
                    <a:pos x="T4" y="T5"/>
                  </a:cxn>
                  <a:cxn ang="0">
                    <a:pos x="T6" y="T7"/>
                  </a:cxn>
                  <a:cxn ang="0">
                    <a:pos x="T8" y="T9"/>
                  </a:cxn>
                  <a:cxn ang="0">
                    <a:pos x="T10" y="T11"/>
                  </a:cxn>
                </a:cxnLst>
                <a:rect l="0" t="0" r="r" b="b"/>
                <a:pathLst>
                  <a:path w="25" h="45">
                    <a:moveTo>
                      <a:pt x="13" y="0"/>
                    </a:moveTo>
                    <a:cubicBezTo>
                      <a:pt x="6" y="0"/>
                      <a:pt x="0" y="5"/>
                      <a:pt x="0" y="12"/>
                    </a:cubicBezTo>
                    <a:cubicBezTo>
                      <a:pt x="0" y="45"/>
                      <a:pt x="0" y="45"/>
                      <a:pt x="0" y="45"/>
                    </a:cubicBezTo>
                    <a:cubicBezTo>
                      <a:pt x="25" y="45"/>
                      <a:pt x="25" y="45"/>
                      <a:pt x="25" y="45"/>
                    </a:cubicBezTo>
                    <a:cubicBezTo>
                      <a:pt x="25" y="12"/>
                      <a:pt x="25" y="12"/>
                      <a:pt x="25" y="12"/>
                    </a:cubicBezTo>
                    <a:cubicBezTo>
                      <a:pt x="25" y="5"/>
                      <a:pt x="20" y="0"/>
                      <a:pt x="13" y="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09" name="Rectangle 43"/>
              <p:cNvSpPr>
                <a:spLocks noChangeArrowheads="1"/>
              </p:cNvSpPr>
              <p:nvPr userDrawn="1"/>
            </p:nvSpPr>
            <p:spPr bwMode="auto">
              <a:xfrm>
                <a:off x="11557997" y="6934128"/>
                <a:ext cx="367454" cy="9437"/>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10" name="Rectangle 44"/>
              <p:cNvSpPr>
                <a:spLocks noChangeArrowheads="1"/>
              </p:cNvSpPr>
              <p:nvPr userDrawn="1"/>
            </p:nvSpPr>
            <p:spPr bwMode="auto">
              <a:xfrm>
                <a:off x="11557997" y="6907963"/>
                <a:ext cx="367454" cy="12514"/>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11" name="Rectangle 45"/>
              <p:cNvSpPr>
                <a:spLocks noChangeArrowheads="1"/>
              </p:cNvSpPr>
              <p:nvPr userDrawn="1"/>
            </p:nvSpPr>
            <p:spPr bwMode="auto">
              <a:xfrm>
                <a:off x="11557997" y="6878385"/>
                <a:ext cx="367454" cy="12514"/>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12" name="Rectangle 46"/>
              <p:cNvSpPr>
                <a:spLocks noChangeArrowheads="1"/>
              </p:cNvSpPr>
              <p:nvPr userDrawn="1"/>
            </p:nvSpPr>
            <p:spPr bwMode="auto">
              <a:xfrm>
                <a:off x="11609190" y="6403993"/>
                <a:ext cx="36404" cy="65982"/>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13" name="Rectangle 47"/>
              <p:cNvSpPr>
                <a:spLocks noChangeArrowheads="1"/>
              </p:cNvSpPr>
              <p:nvPr userDrawn="1"/>
            </p:nvSpPr>
            <p:spPr bwMode="auto">
              <a:xfrm>
                <a:off x="11684274" y="6403993"/>
                <a:ext cx="36404" cy="65982"/>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14" name="Rectangle 48"/>
              <p:cNvSpPr>
                <a:spLocks noChangeArrowheads="1"/>
              </p:cNvSpPr>
              <p:nvPr userDrawn="1"/>
            </p:nvSpPr>
            <p:spPr bwMode="auto">
              <a:xfrm>
                <a:off x="11762770" y="6403993"/>
                <a:ext cx="35267" cy="65982"/>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15" name="Rectangle 49"/>
              <p:cNvSpPr>
                <a:spLocks noChangeArrowheads="1"/>
              </p:cNvSpPr>
              <p:nvPr userDrawn="1"/>
            </p:nvSpPr>
            <p:spPr bwMode="auto">
              <a:xfrm>
                <a:off x="11841267" y="6403993"/>
                <a:ext cx="31854" cy="65982"/>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16" name="Rectangle 50"/>
              <p:cNvSpPr>
                <a:spLocks noChangeArrowheads="1"/>
              </p:cNvSpPr>
              <p:nvPr userDrawn="1"/>
            </p:nvSpPr>
            <p:spPr bwMode="auto">
              <a:xfrm>
                <a:off x="11609190" y="6534821"/>
                <a:ext cx="36404" cy="62569"/>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17" name="Rectangle 51"/>
              <p:cNvSpPr>
                <a:spLocks noChangeArrowheads="1"/>
              </p:cNvSpPr>
              <p:nvPr userDrawn="1"/>
            </p:nvSpPr>
            <p:spPr bwMode="auto">
              <a:xfrm>
                <a:off x="11684274" y="6534821"/>
                <a:ext cx="36404" cy="62569"/>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18" name="Rectangle 52"/>
              <p:cNvSpPr>
                <a:spLocks noChangeArrowheads="1"/>
              </p:cNvSpPr>
              <p:nvPr userDrawn="1"/>
            </p:nvSpPr>
            <p:spPr bwMode="auto">
              <a:xfrm>
                <a:off x="11762770" y="6534821"/>
                <a:ext cx="35267" cy="62569"/>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19" name="Rectangle 53"/>
              <p:cNvSpPr>
                <a:spLocks noChangeArrowheads="1"/>
              </p:cNvSpPr>
              <p:nvPr userDrawn="1"/>
            </p:nvSpPr>
            <p:spPr bwMode="auto">
              <a:xfrm>
                <a:off x="11841267" y="6534821"/>
                <a:ext cx="31854" cy="62569"/>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20" name="Freeform 71"/>
              <p:cNvSpPr>
                <a:spLocks noEditPoints="1"/>
              </p:cNvSpPr>
              <p:nvPr userDrawn="1"/>
            </p:nvSpPr>
            <p:spPr bwMode="auto">
              <a:xfrm>
                <a:off x="10514792" y="6502377"/>
                <a:ext cx="749697" cy="451639"/>
              </a:xfrm>
              <a:custGeom>
                <a:avLst/>
                <a:gdLst>
                  <a:gd name="T0" fmla="*/ 0 w 230"/>
                  <a:gd name="T1" fmla="*/ 138 h 138"/>
                  <a:gd name="T2" fmla="*/ 67 w 230"/>
                  <a:gd name="T3" fmla="*/ 106 h 138"/>
                  <a:gd name="T4" fmla="*/ 92 w 230"/>
                  <a:gd name="T5" fmla="*/ 106 h 138"/>
                  <a:gd name="T6" fmla="*/ 230 w 230"/>
                  <a:gd name="T7" fmla="*/ 138 h 138"/>
                  <a:gd name="T8" fmla="*/ 0 w 230"/>
                  <a:gd name="T9" fmla="*/ 0 h 138"/>
                  <a:gd name="T10" fmla="*/ 9 w 230"/>
                  <a:gd name="T11" fmla="*/ 74 h 138"/>
                  <a:gd name="T12" fmla="*/ 20 w 230"/>
                  <a:gd name="T13" fmla="*/ 54 h 138"/>
                  <a:gd name="T14" fmla="*/ 20 w 230"/>
                  <a:gd name="T15" fmla="*/ 36 h 138"/>
                  <a:gd name="T16" fmla="*/ 9 w 230"/>
                  <a:gd name="T17" fmla="*/ 17 h 138"/>
                  <a:gd name="T18" fmla="*/ 20 w 230"/>
                  <a:gd name="T19" fmla="*/ 36 h 138"/>
                  <a:gd name="T20" fmla="*/ 32 w 230"/>
                  <a:gd name="T21" fmla="*/ 74 h 138"/>
                  <a:gd name="T22" fmla="*/ 43 w 230"/>
                  <a:gd name="T23" fmla="*/ 54 h 138"/>
                  <a:gd name="T24" fmla="*/ 43 w 230"/>
                  <a:gd name="T25" fmla="*/ 36 h 138"/>
                  <a:gd name="T26" fmla="*/ 32 w 230"/>
                  <a:gd name="T27" fmla="*/ 17 h 138"/>
                  <a:gd name="T28" fmla="*/ 43 w 230"/>
                  <a:gd name="T29" fmla="*/ 36 h 138"/>
                  <a:gd name="T30" fmla="*/ 67 w 230"/>
                  <a:gd name="T31" fmla="*/ 74 h 138"/>
                  <a:gd name="T32" fmla="*/ 56 w 230"/>
                  <a:gd name="T33" fmla="*/ 74 h 138"/>
                  <a:gd name="T34" fmla="*/ 56 w 230"/>
                  <a:gd name="T35" fmla="*/ 54 h 138"/>
                  <a:gd name="T36" fmla="*/ 67 w 230"/>
                  <a:gd name="T37" fmla="*/ 54 h 138"/>
                  <a:gd name="T38" fmla="*/ 67 w 230"/>
                  <a:gd name="T39" fmla="*/ 38 h 138"/>
                  <a:gd name="T40" fmla="*/ 56 w 230"/>
                  <a:gd name="T41" fmla="*/ 36 h 138"/>
                  <a:gd name="T42" fmla="*/ 56 w 230"/>
                  <a:gd name="T43" fmla="*/ 17 h 138"/>
                  <a:gd name="T44" fmla="*/ 67 w 230"/>
                  <a:gd name="T45" fmla="*/ 18 h 138"/>
                  <a:gd name="T46" fmla="*/ 67 w 230"/>
                  <a:gd name="T47" fmla="*/ 38 h 138"/>
                  <a:gd name="T48" fmla="*/ 80 w 230"/>
                  <a:gd name="T49" fmla="*/ 74 h 138"/>
                  <a:gd name="T50" fmla="*/ 91 w 230"/>
                  <a:gd name="T51" fmla="*/ 54 h 138"/>
                  <a:gd name="T52" fmla="*/ 91 w 230"/>
                  <a:gd name="T53" fmla="*/ 38 h 138"/>
                  <a:gd name="T54" fmla="*/ 80 w 230"/>
                  <a:gd name="T55" fmla="*/ 18 h 138"/>
                  <a:gd name="T56" fmla="*/ 91 w 230"/>
                  <a:gd name="T57" fmla="*/ 38 h 138"/>
                  <a:gd name="T58" fmla="*/ 104 w 230"/>
                  <a:gd name="T59" fmla="*/ 74 h 138"/>
                  <a:gd name="T60" fmla="*/ 115 w 230"/>
                  <a:gd name="T61" fmla="*/ 54 h 138"/>
                  <a:gd name="T62" fmla="*/ 115 w 230"/>
                  <a:gd name="T63" fmla="*/ 38 h 138"/>
                  <a:gd name="T64" fmla="*/ 104 w 230"/>
                  <a:gd name="T65" fmla="*/ 18 h 138"/>
                  <a:gd name="T66" fmla="*/ 115 w 230"/>
                  <a:gd name="T67" fmla="*/ 38 h 138"/>
                  <a:gd name="T68" fmla="*/ 127 w 230"/>
                  <a:gd name="T69" fmla="*/ 74 h 138"/>
                  <a:gd name="T70" fmla="*/ 138 w 230"/>
                  <a:gd name="T71" fmla="*/ 54 h 138"/>
                  <a:gd name="T72" fmla="*/ 138 w 230"/>
                  <a:gd name="T73" fmla="*/ 38 h 138"/>
                  <a:gd name="T74" fmla="*/ 127 w 230"/>
                  <a:gd name="T75" fmla="*/ 18 h 138"/>
                  <a:gd name="T76" fmla="*/ 138 w 230"/>
                  <a:gd name="T77" fmla="*/ 38 h 138"/>
                  <a:gd name="T78" fmla="*/ 151 w 230"/>
                  <a:gd name="T79" fmla="*/ 74 h 138"/>
                  <a:gd name="T80" fmla="*/ 162 w 230"/>
                  <a:gd name="T81" fmla="*/ 54 h 138"/>
                  <a:gd name="T82" fmla="*/ 162 w 230"/>
                  <a:gd name="T83" fmla="*/ 38 h 138"/>
                  <a:gd name="T84" fmla="*/ 151 w 230"/>
                  <a:gd name="T85" fmla="*/ 18 h 138"/>
                  <a:gd name="T86" fmla="*/ 162 w 230"/>
                  <a:gd name="T87" fmla="*/ 38 h 138"/>
                  <a:gd name="T88" fmla="*/ 175 w 230"/>
                  <a:gd name="T89" fmla="*/ 74 h 138"/>
                  <a:gd name="T90" fmla="*/ 186 w 230"/>
                  <a:gd name="T91" fmla="*/ 54 h 138"/>
                  <a:gd name="T92" fmla="*/ 186 w 230"/>
                  <a:gd name="T93" fmla="*/ 38 h 138"/>
                  <a:gd name="T94" fmla="*/ 175 w 230"/>
                  <a:gd name="T95" fmla="*/ 18 h 138"/>
                  <a:gd name="T96" fmla="*/ 186 w 230"/>
                  <a:gd name="T97" fmla="*/ 38 h 138"/>
                  <a:gd name="T98" fmla="*/ 198 w 230"/>
                  <a:gd name="T99" fmla="*/ 74 h 138"/>
                  <a:gd name="T100" fmla="*/ 209 w 230"/>
                  <a:gd name="T101" fmla="*/ 54 h 138"/>
                  <a:gd name="T102" fmla="*/ 209 w 230"/>
                  <a:gd name="T103" fmla="*/ 38 h 138"/>
                  <a:gd name="T104" fmla="*/ 198 w 230"/>
                  <a:gd name="T105" fmla="*/ 18 h 138"/>
                  <a:gd name="T106" fmla="*/ 209 w 230"/>
                  <a:gd name="T107" fmla="*/ 38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30" h="138">
                    <a:moveTo>
                      <a:pt x="0" y="0"/>
                    </a:moveTo>
                    <a:cubicBezTo>
                      <a:pt x="0" y="138"/>
                      <a:pt x="0" y="138"/>
                      <a:pt x="0" y="138"/>
                    </a:cubicBezTo>
                    <a:cubicBezTo>
                      <a:pt x="67" y="138"/>
                      <a:pt x="67" y="138"/>
                      <a:pt x="67" y="138"/>
                    </a:cubicBezTo>
                    <a:cubicBezTo>
                      <a:pt x="67" y="106"/>
                      <a:pt x="67" y="106"/>
                      <a:pt x="67" y="106"/>
                    </a:cubicBezTo>
                    <a:cubicBezTo>
                      <a:pt x="67" y="99"/>
                      <a:pt x="72" y="94"/>
                      <a:pt x="79" y="94"/>
                    </a:cubicBezTo>
                    <a:cubicBezTo>
                      <a:pt x="86" y="94"/>
                      <a:pt x="92" y="99"/>
                      <a:pt x="92" y="106"/>
                    </a:cubicBezTo>
                    <a:cubicBezTo>
                      <a:pt x="92" y="138"/>
                      <a:pt x="92" y="138"/>
                      <a:pt x="92" y="138"/>
                    </a:cubicBezTo>
                    <a:cubicBezTo>
                      <a:pt x="230" y="138"/>
                      <a:pt x="230" y="138"/>
                      <a:pt x="230" y="138"/>
                    </a:cubicBezTo>
                    <a:cubicBezTo>
                      <a:pt x="230" y="0"/>
                      <a:pt x="230" y="0"/>
                      <a:pt x="230" y="0"/>
                    </a:cubicBezTo>
                    <a:lnTo>
                      <a:pt x="0" y="0"/>
                    </a:lnTo>
                    <a:close/>
                    <a:moveTo>
                      <a:pt x="20" y="74"/>
                    </a:moveTo>
                    <a:cubicBezTo>
                      <a:pt x="9" y="74"/>
                      <a:pt x="9" y="74"/>
                      <a:pt x="9" y="74"/>
                    </a:cubicBezTo>
                    <a:cubicBezTo>
                      <a:pt x="9" y="54"/>
                      <a:pt x="9" y="54"/>
                      <a:pt x="9" y="54"/>
                    </a:cubicBezTo>
                    <a:cubicBezTo>
                      <a:pt x="20" y="54"/>
                      <a:pt x="20" y="54"/>
                      <a:pt x="20" y="54"/>
                    </a:cubicBezTo>
                    <a:lnTo>
                      <a:pt x="20" y="74"/>
                    </a:lnTo>
                    <a:close/>
                    <a:moveTo>
                      <a:pt x="20" y="36"/>
                    </a:moveTo>
                    <a:cubicBezTo>
                      <a:pt x="9" y="36"/>
                      <a:pt x="9" y="36"/>
                      <a:pt x="9" y="36"/>
                    </a:cubicBezTo>
                    <a:cubicBezTo>
                      <a:pt x="9" y="17"/>
                      <a:pt x="9" y="17"/>
                      <a:pt x="9" y="17"/>
                    </a:cubicBezTo>
                    <a:cubicBezTo>
                      <a:pt x="20" y="17"/>
                      <a:pt x="20" y="17"/>
                      <a:pt x="20" y="17"/>
                    </a:cubicBezTo>
                    <a:lnTo>
                      <a:pt x="20" y="36"/>
                    </a:lnTo>
                    <a:close/>
                    <a:moveTo>
                      <a:pt x="43" y="74"/>
                    </a:moveTo>
                    <a:cubicBezTo>
                      <a:pt x="32" y="74"/>
                      <a:pt x="32" y="74"/>
                      <a:pt x="32" y="74"/>
                    </a:cubicBezTo>
                    <a:cubicBezTo>
                      <a:pt x="32" y="54"/>
                      <a:pt x="32" y="54"/>
                      <a:pt x="32" y="54"/>
                    </a:cubicBezTo>
                    <a:cubicBezTo>
                      <a:pt x="43" y="54"/>
                      <a:pt x="43" y="54"/>
                      <a:pt x="43" y="54"/>
                    </a:cubicBezTo>
                    <a:lnTo>
                      <a:pt x="43" y="74"/>
                    </a:lnTo>
                    <a:close/>
                    <a:moveTo>
                      <a:pt x="43" y="36"/>
                    </a:moveTo>
                    <a:cubicBezTo>
                      <a:pt x="32" y="36"/>
                      <a:pt x="32" y="36"/>
                      <a:pt x="32" y="36"/>
                    </a:cubicBezTo>
                    <a:cubicBezTo>
                      <a:pt x="32" y="17"/>
                      <a:pt x="32" y="17"/>
                      <a:pt x="32" y="17"/>
                    </a:cubicBezTo>
                    <a:cubicBezTo>
                      <a:pt x="43" y="17"/>
                      <a:pt x="43" y="17"/>
                      <a:pt x="43" y="17"/>
                    </a:cubicBezTo>
                    <a:lnTo>
                      <a:pt x="43" y="36"/>
                    </a:lnTo>
                    <a:close/>
                    <a:moveTo>
                      <a:pt x="67" y="74"/>
                    </a:moveTo>
                    <a:cubicBezTo>
                      <a:pt x="67" y="74"/>
                      <a:pt x="67" y="74"/>
                      <a:pt x="67" y="74"/>
                    </a:cubicBezTo>
                    <a:cubicBezTo>
                      <a:pt x="56" y="74"/>
                      <a:pt x="56" y="74"/>
                      <a:pt x="56" y="74"/>
                    </a:cubicBezTo>
                    <a:cubicBezTo>
                      <a:pt x="56" y="74"/>
                      <a:pt x="56" y="74"/>
                      <a:pt x="56" y="74"/>
                    </a:cubicBezTo>
                    <a:cubicBezTo>
                      <a:pt x="56" y="54"/>
                      <a:pt x="56" y="54"/>
                      <a:pt x="56" y="54"/>
                    </a:cubicBezTo>
                    <a:cubicBezTo>
                      <a:pt x="56" y="54"/>
                      <a:pt x="56" y="54"/>
                      <a:pt x="56" y="54"/>
                    </a:cubicBezTo>
                    <a:cubicBezTo>
                      <a:pt x="67" y="54"/>
                      <a:pt x="67" y="54"/>
                      <a:pt x="67" y="54"/>
                    </a:cubicBezTo>
                    <a:cubicBezTo>
                      <a:pt x="67" y="54"/>
                      <a:pt x="67" y="54"/>
                      <a:pt x="67" y="54"/>
                    </a:cubicBezTo>
                    <a:lnTo>
                      <a:pt x="67" y="74"/>
                    </a:lnTo>
                    <a:close/>
                    <a:moveTo>
                      <a:pt x="67" y="38"/>
                    </a:moveTo>
                    <a:cubicBezTo>
                      <a:pt x="56" y="38"/>
                      <a:pt x="56" y="38"/>
                      <a:pt x="56" y="38"/>
                    </a:cubicBezTo>
                    <a:cubicBezTo>
                      <a:pt x="56" y="36"/>
                      <a:pt x="56" y="36"/>
                      <a:pt x="56" y="36"/>
                    </a:cubicBezTo>
                    <a:cubicBezTo>
                      <a:pt x="56" y="36"/>
                      <a:pt x="56" y="36"/>
                      <a:pt x="56" y="36"/>
                    </a:cubicBezTo>
                    <a:cubicBezTo>
                      <a:pt x="56" y="17"/>
                      <a:pt x="56" y="17"/>
                      <a:pt x="56" y="17"/>
                    </a:cubicBezTo>
                    <a:cubicBezTo>
                      <a:pt x="67" y="17"/>
                      <a:pt x="67" y="17"/>
                      <a:pt x="67" y="17"/>
                    </a:cubicBezTo>
                    <a:cubicBezTo>
                      <a:pt x="67" y="18"/>
                      <a:pt x="67" y="18"/>
                      <a:pt x="67" y="18"/>
                    </a:cubicBezTo>
                    <a:cubicBezTo>
                      <a:pt x="67" y="18"/>
                      <a:pt x="67" y="18"/>
                      <a:pt x="67" y="18"/>
                    </a:cubicBezTo>
                    <a:lnTo>
                      <a:pt x="67" y="38"/>
                    </a:lnTo>
                    <a:close/>
                    <a:moveTo>
                      <a:pt x="91" y="74"/>
                    </a:moveTo>
                    <a:cubicBezTo>
                      <a:pt x="80" y="74"/>
                      <a:pt x="80" y="74"/>
                      <a:pt x="80" y="74"/>
                    </a:cubicBezTo>
                    <a:cubicBezTo>
                      <a:pt x="80" y="54"/>
                      <a:pt x="80" y="54"/>
                      <a:pt x="80" y="54"/>
                    </a:cubicBezTo>
                    <a:cubicBezTo>
                      <a:pt x="91" y="54"/>
                      <a:pt x="91" y="54"/>
                      <a:pt x="91" y="54"/>
                    </a:cubicBezTo>
                    <a:lnTo>
                      <a:pt x="91" y="74"/>
                    </a:lnTo>
                    <a:close/>
                    <a:moveTo>
                      <a:pt x="91" y="38"/>
                    </a:moveTo>
                    <a:cubicBezTo>
                      <a:pt x="80" y="38"/>
                      <a:pt x="80" y="38"/>
                      <a:pt x="80" y="38"/>
                    </a:cubicBezTo>
                    <a:cubicBezTo>
                      <a:pt x="80" y="18"/>
                      <a:pt x="80" y="18"/>
                      <a:pt x="80" y="18"/>
                    </a:cubicBezTo>
                    <a:cubicBezTo>
                      <a:pt x="91" y="18"/>
                      <a:pt x="91" y="18"/>
                      <a:pt x="91" y="18"/>
                    </a:cubicBezTo>
                    <a:lnTo>
                      <a:pt x="91" y="38"/>
                    </a:lnTo>
                    <a:close/>
                    <a:moveTo>
                      <a:pt x="115" y="74"/>
                    </a:moveTo>
                    <a:cubicBezTo>
                      <a:pt x="104" y="74"/>
                      <a:pt x="104" y="74"/>
                      <a:pt x="104" y="74"/>
                    </a:cubicBezTo>
                    <a:cubicBezTo>
                      <a:pt x="104" y="54"/>
                      <a:pt x="104" y="54"/>
                      <a:pt x="104" y="54"/>
                    </a:cubicBezTo>
                    <a:cubicBezTo>
                      <a:pt x="115" y="54"/>
                      <a:pt x="115" y="54"/>
                      <a:pt x="115" y="54"/>
                    </a:cubicBezTo>
                    <a:lnTo>
                      <a:pt x="115" y="74"/>
                    </a:lnTo>
                    <a:close/>
                    <a:moveTo>
                      <a:pt x="115" y="38"/>
                    </a:moveTo>
                    <a:cubicBezTo>
                      <a:pt x="104" y="38"/>
                      <a:pt x="104" y="38"/>
                      <a:pt x="104" y="38"/>
                    </a:cubicBezTo>
                    <a:cubicBezTo>
                      <a:pt x="104" y="18"/>
                      <a:pt x="104" y="18"/>
                      <a:pt x="104" y="18"/>
                    </a:cubicBezTo>
                    <a:cubicBezTo>
                      <a:pt x="115" y="18"/>
                      <a:pt x="115" y="18"/>
                      <a:pt x="115" y="18"/>
                    </a:cubicBezTo>
                    <a:lnTo>
                      <a:pt x="115" y="38"/>
                    </a:lnTo>
                    <a:close/>
                    <a:moveTo>
                      <a:pt x="138" y="74"/>
                    </a:moveTo>
                    <a:cubicBezTo>
                      <a:pt x="127" y="74"/>
                      <a:pt x="127" y="74"/>
                      <a:pt x="127" y="74"/>
                    </a:cubicBezTo>
                    <a:cubicBezTo>
                      <a:pt x="127" y="54"/>
                      <a:pt x="127" y="54"/>
                      <a:pt x="127" y="54"/>
                    </a:cubicBezTo>
                    <a:cubicBezTo>
                      <a:pt x="138" y="54"/>
                      <a:pt x="138" y="54"/>
                      <a:pt x="138" y="54"/>
                    </a:cubicBezTo>
                    <a:lnTo>
                      <a:pt x="138" y="74"/>
                    </a:lnTo>
                    <a:close/>
                    <a:moveTo>
                      <a:pt x="138" y="38"/>
                    </a:moveTo>
                    <a:cubicBezTo>
                      <a:pt x="127" y="38"/>
                      <a:pt x="127" y="38"/>
                      <a:pt x="127" y="38"/>
                    </a:cubicBezTo>
                    <a:cubicBezTo>
                      <a:pt x="127" y="18"/>
                      <a:pt x="127" y="18"/>
                      <a:pt x="127" y="18"/>
                    </a:cubicBezTo>
                    <a:cubicBezTo>
                      <a:pt x="138" y="18"/>
                      <a:pt x="138" y="18"/>
                      <a:pt x="138" y="18"/>
                    </a:cubicBezTo>
                    <a:lnTo>
                      <a:pt x="138" y="38"/>
                    </a:lnTo>
                    <a:close/>
                    <a:moveTo>
                      <a:pt x="162" y="74"/>
                    </a:moveTo>
                    <a:cubicBezTo>
                      <a:pt x="151" y="74"/>
                      <a:pt x="151" y="74"/>
                      <a:pt x="151" y="74"/>
                    </a:cubicBezTo>
                    <a:cubicBezTo>
                      <a:pt x="151" y="54"/>
                      <a:pt x="151" y="54"/>
                      <a:pt x="151" y="54"/>
                    </a:cubicBezTo>
                    <a:cubicBezTo>
                      <a:pt x="162" y="54"/>
                      <a:pt x="162" y="54"/>
                      <a:pt x="162" y="54"/>
                    </a:cubicBezTo>
                    <a:lnTo>
                      <a:pt x="162" y="74"/>
                    </a:lnTo>
                    <a:close/>
                    <a:moveTo>
                      <a:pt x="162" y="38"/>
                    </a:moveTo>
                    <a:cubicBezTo>
                      <a:pt x="151" y="38"/>
                      <a:pt x="151" y="38"/>
                      <a:pt x="151" y="38"/>
                    </a:cubicBezTo>
                    <a:cubicBezTo>
                      <a:pt x="151" y="18"/>
                      <a:pt x="151" y="18"/>
                      <a:pt x="151" y="18"/>
                    </a:cubicBezTo>
                    <a:cubicBezTo>
                      <a:pt x="162" y="18"/>
                      <a:pt x="162" y="18"/>
                      <a:pt x="162" y="18"/>
                    </a:cubicBezTo>
                    <a:lnTo>
                      <a:pt x="162" y="38"/>
                    </a:lnTo>
                    <a:close/>
                    <a:moveTo>
                      <a:pt x="186" y="74"/>
                    </a:moveTo>
                    <a:cubicBezTo>
                      <a:pt x="175" y="74"/>
                      <a:pt x="175" y="74"/>
                      <a:pt x="175" y="74"/>
                    </a:cubicBezTo>
                    <a:cubicBezTo>
                      <a:pt x="175" y="54"/>
                      <a:pt x="175" y="54"/>
                      <a:pt x="175" y="54"/>
                    </a:cubicBezTo>
                    <a:cubicBezTo>
                      <a:pt x="186" y="54"/>
                      <a:pt x="186" y="54"/>
                      <a:pt x="186" y="54"/>
                    </a:cubicBezTo>
                    <a:lnTo>
                      <a:pt x="186" y="74"/>
                    </a:lnTo>
                    <a:close/>
                    <a:moveTo>
                      <a:pt x="186" y="38"/>
                    </a:moveTo>
                    <a:cubicBezTo>
                      <a:pt x="175" y="38"/>
                      <a:pt x="175" y="38"/>
                      <a:pt x="175" y="38"/>
                    </a:cubicBezTo>
                    <a:cubicBezTo>
                      <a:pt x="175" y="18"/>
                      <a:pt x="175" y="18"/>
                      <a:pt x="175" y="18"/>
                    </a:cubicBezTo>
                    <a:cubicBezTo>
                      <a:pt x="186" y="18"/>
                      <a:pt x="186" y="18"/>
                      <a:pt x="186" y="18"/>
                    </a:cubicBezTo>
                    <a:lnTo>
                      <a:pt x="186" y="38"/>
                    </a:lnTo>
                    <a:close/>
                    <a:moveTo>
                      <a:pt x="209" y="74"/>
                    </a:moveTo>
                    <a:cubicBezTo>
                      <a:pt x="198" y="74"/>
                      <a:pt x="198" y="74"/>
                      <a:pt x="198" y="74"/>
                    </a:cubicBezTo>
                    <a:cubicBezTo>
                      <a:pt x="198" y="54"/>
                      <a:pt x="198" y="54"/>
                      <a:pt x="198" y="54"/>
                    </a:cubicBezTo>
                    <a:cubicBezTo>
                      <a:pt x="209" y="54"/>
                      <a:pt x="209" y="54"/>
                      <a:pt x="209" y="54"/>
                    </a:cubicBezTo>
                    <a:lnTo>
                      <a:pt x="209" y="74"/>
                    </a:lnTo>
                    <a:close/>
                    <a:moveTo>
                      <a:pt x="209" y="38"/>
                    </a:moveTo>
                    <a:cubicBezTo>
                      <a:pt x="198" y="38"/>
                      <a:pt x="198" y="38"/>
                      <a:pt x="198" y="38"/>
                    </a:cubicBezTo>
                    <a:cubicBezTo>
                      <a:pt x="198" y="18"/>
                      <a:pt x="198" y="18"/>
                      <a:pt x="198" y="18"/>
                    </a:cubicBezTo>
                    <a:cubicBezTo>
                      <a:pt x="209" y="18"/>
                      <a:pt x="209" y="18"/>
                      <a:pt x="209" y="18"/>
                    </a:cubicBezTo>
                    <a:lnTo>
                      <a:pt x="209" y="38"/>
                    </a:lnTo>
                    <a:close/>
                  </a:path>
                </a:pathLst>
              </a:custGeom>
              <a:solidFill>
                <a:schemeClr val="accent2"/>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21" name="Rectangle 30"/>
              <p:cNvSpPr>
                <a:spLocks noChangeArrowheads="1"/>
              </p:cNvSpPr>
              <p:nvPr userDrawn="1"/>
            </p:nvSpPr>
            <p:spPr bwMode="auto">
              <a:xfrm>
                <a:off x="11944790" y="6333534"/>
                <a:ext cx="232076" cy="620482"/>
              </a:xfrm>
              <a:prstGeom prst="rect">
                <a:avLst/>
              </a:prstGeom>
              <a:solidFill>
                <a:schemeClr val="accent2"/>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22" name="Freeform 31"/>
              <p:cNvSpPr>
                <a:spLocks/>
              </p:cNvSpPr>
              <p:nvPr userDrawn="1"/>
            </p:nvSpPr>
            <p:spPr bwMode="auto">
              <a:xfrm>
                <a:off x="11944790" y="6146841"/>
                <a:ext cx="232076" cy="176332"/>
              </a:xfrm>
              <a:custGeom>
                <a:avLst/>
                <a:gdLst>
                  <a:gd name="T0" fmla="*/ 103 w 204"/>
                  <a:gd name="T1" fmla="*/ 0 h 155"/>
                  <a:gd name="T2" fmla="*/ 0 w 204"/>
                  <a:gd name="T3" fmla="*/ 155 h 155"/>
                  <a:gd name="T4" fmla="*/ 204 w 204"/>
                  <a:gd name="T5" fmla="*/ 155 h 155"/>
                  <a:gd name="T6" fmla="*/ 103 w 204"/>
                  <a:gd name="T7" fmla="*/ 0 h 155"/>
                </a:gdLst>
                <a:ahLst/>
                <a:cxnLst>
                  <a:cxn ang="0">
                    <a:pos x="T0" y="T1"/>
                  </a:cxn>
                  <a:cxn ang="0">
                    <a:pos x="T2" y="T3"/>
                  </a:cxn>
                  <a:cxn ang="0">
                    <a:pos x="T4" y="T5"/>
                  </a:cxn>
                  <a:cxn ang="0">
                    <a:pos x="T6" y="T7"/>
                  </a:cxn>
                </a:cxnLst>
                <a:rect l="0" t="0" r="r" b="b"/>
                <a:pathLst>
                  <a:path w="204" h="155">
                    <a:moveTo>
                      <a:pt x="103" y="0"/>
                    </a:moveTo>
                    <a:lnTo>
                      <a:pt x="0" y="155"/>
                    </a:lnTo>
                    <a:lnTo>
                      <a:pt x="204" y="155"/>
                    </a:lnTo>
                    <a:lnTo>
                      <a:pt x="103" y="0"/>
                    </a:lnTo>
                    <a:close/>
                  </a:path>
                </a:pathLst>
              </a:custGeom>
              <a:solidFill>
                <a:schemeClr val="accent2"/>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23" name="Oval 32"/>
              <p:cNvSpPr>
                <a:spLocks noChangeArrowheads="1"/>
              </p:cNvSpPr>
              <p:nvPr userDrawn="1"/>
            </p:nvSpPr>
            <p:spPr bwMode="auto">
              <a:xfrm>
                <a:off x="12026699" y="6218510"/>
                <a:ext cx="68257" cy="65982"/>
              </a:xfrm>
              <a:prstGeom prst="ellipse">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24" name="Rectangle 33"/>
              <p:cNvSpPr>
                <a:spLocks noChangeArrowheads="1"/>
              </p:cNvSpPr>
              <p:nvPr userDrawn="1"/>
            </p:nvSpPr>
            <p:spPr bwMode="auto">
              <a:xfrm>
                <a:off x="12205535" y="6333534"/>
                <a:ext cx="230939" cy="620482"/>
              </a:xfrm>
              <a:prstGeom prst="rect">
                <a:avLst/>
              </a:prstGeom>
              <a:solidFill>
                <a:schemeClr val="accent2"/>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25" name="Freeform 324"/>
              <p:cNvSpPr>
                <a:spLocks/>
              </p:cNvSpPr>
              <p:nvPr userDrawn="1"/>
            </p:nvSpPr>
            <p:spPr bwMode="auto">
              <a:xfrm>
                <a:off x="11986884" y="6407953"/>
                <a:ext cx="146755" cy="137654"/>
              </a:xfrm>
              <a:custGeom>
                <a:avLst/>
                <a:gdLst>
                  <a:gd name="connsiteX0" fmla="*/ 165100 w 204788"/>
                  <a:gd name="connsiteY0" fmla="*/ 128587 h 192088"/>
                  <a:gd name="connsiteX1" fmla="*/ 204788 w 204788"/>
                  <a:gd name="connsiteY1" fmla="*/ 128587 h 192088"/>
                  <a:gd name="connsiteX2" fmla="*/ 204788 w 204788"/>
                  <a:gd name="connsiteY2" fmla="*/ 141851 h 192088"/>
                  <a:gd name="connsiteX3" fmla="*/ 204788 w 204788"/>
                  <a:gd name="connsiteY3" fmla="*/ 192088 h 192088"/>
                  <a:gd name="connsiteX4" fmla="*/ 171294 w 204788"/>
                  <a:gd name="connsiteY4" fmla="*/ 192088 h 192088"/>
                  <a:gd name="connsiteX5" fmla="*/ 165100 w 204788"/>
                  <a:gd name="connsiteY5" fmla="*/ 192088 h 192088"/>
                  <a:gd name="connsiteX6" fmla="*/ 55563 w 204788"/>
                  <a:gd name="connsiteY6" fmla="*/ 128587 h 192088"/>
                  <a:gd name="connsiteX7" fmla="*/ 155575 w 204788"/>
                  <a:gd name="connsiteY7" fmla="*/ 128587 h 192088"/>
                  <a:gd name="connsiteX8" fmla="*/ 155575 w 204788"/>
                  <a:gd name="connsiteY8" fmla="*/ 192088 h 192088"/>
                  <a:gd name="connsiteX9" fmla="*/ 146910 w 204788"/>
                  <a:gd name="connsiteY9" fmla="*/ 192088 h 192088"/>
                  <a:gd name="connsiteX10" fmla="*/ 67596 w 204788"/>
                  <a:gd name="connsiteY10" fmla="*/ 192088 h 192088"/>
                  <a:gd name="connsiteX11" fmla="*/ 55563 w 204788"/>
                  <a:gd name="connsiteY11" fmla="*/ 192088 h 192088"/>
                  <a:gd name="connsiteX12" fmla="*/ 0 w 204788"/>
                  <a:gd name="connsiteY12" fmla="*/ 128587 h 192088"/>
                  <a:gd name="connsiteX13" fmla="*/ 41275 w 204788"/>
                  <a:gd name="connsiteY13" fmla="*/ 128587 h 192088"/>
                  <a:gd name="connsiteX14" fmla="*/ 41275 w 204788"/>
                  <a:gd name="connsiteY14" fmla="*/ 192088 h 192088"/>
                  <a:gd name="connsiteX15" fmla="*/ 0 w 204788"/>
                  <a:gd name="connsiteY15" fmla="*/ 192088 h 192088"/>
                  <a:gd name="connsiteX16" fmla="*/ 0 w 204788"/>
                  <a:gd name="connsiteY16" fmla="*/ 133874 h 192088"/>
                  <a:gd name="connsiteX17" fmla="*/ 165100 w 204788"/>
                  <a:gd name="connsiteY17" fmla="*/ 25323 h 192088"/>
                  <a:gd name="connsiteX18" fmla="*/ 174639 w 204788"/>
                  <a:gd name="connsiteY18" fmla="*/ 32015 h 192088"/>
                  <a:gd name="connsiteX19" fmla="*/ 204788 w 204788"/>
                  <a:gd name="connsiteY19" fmla="*/ 105191 h 192088"/>
                  <a:gd name="connsiteX20" fmla="*/ 204788 w 204788"/>
                  <a:gd name="connsiteY20" fmla="*/ 116053 h 192088"/>
                  <a:gd name="connsiteX21" fmla="*/ 204788 w 204788"/>
                  <a:gd name="connsiteY21" fmla="*/ 119062 h 192088"/>
                  <a:gd name="connsiteX22" fmla="*/ 165100 w 204788"/>
                  <a:gd name="connsiteY22" fmla="*/ 119062 h 192088"/>
                  <a:gd name="connsiteX23" fmla="*/ 41275 w 204788"/>
                  <a:gd name="connsiteY23" fmla="*/ 23463 h 192088"/>
                  <a:gd name="connsiteX24" fmla="*/ 41275 w 204788"/>
                  <a:gd name="connsiteY24" fmla="*/ 119062 h 192088"/>
                  <a:gd name="connsiteX25" fmla="*/ 0 w 204788"/>
                  <a:gd name="connsiteY25" fmla="*/ 119062 h 192088"/>
                  <a:gd name="connsiteX26" fmla="*/ 0 w 204788"/>
                  <a:gd name="connsiteY26" fmla="*/ 105191 h 192088"/>
                  <a:gd name="connsiteX27" fmla="*/ 29581 w 204788"/>
                  <a:gd name="connsiteY27" fmla="*/ 32015 h 192088"/>
                  <a:gd name="connsiteX28" fmla="*/ 100119 w 204788"/>
                  <a:gd name="connsiteY28" fmla="*/ 0 h 192088"/>
                  <a:gd name="connsiteX29" fmla="*/ 141432 w 204788"/>
                  <a:gd name="connsiteY29" fmla="*/ 8719 h 192088"/>
                  <a:gd name="connsiteX30" fmla="*/ 155575 w 204788"/>
                  <a:gd name="connsiteY30" fmla="*/ 18641 h 192088"/>
                  <a:gd name="connsiteX31" fmla="*/ 155575 w 204788"/>
                  <a:gd name="connsiteY31" fmla="*/ 119062 h 192088"/>
                  <a:gd name="connsiteX32" fmla="*/ 55563 w 204788"/>
                  <a:gd name="connsiteY32" fmla="*/ 119062 h 192088"/>
                  <a:gd name="connsiteX33" fmla="*/ 55563 w 204788"/>
                  <a:gd name="connsiteY33" fmla="*/ 13014 h 192088"/>
                  <a:gd name="connsiteX34" fmla="*/ 61437 w 204788"/>
                  <a:gd name="connsiteY34" fmla="*/ 8719 h 192088"/>
                  <a:gd name="connsiteX35" fmla="*/ 100119 w 204788"/>
                  <a:gd name="connsiteY35" fmla="*/ 0 h 192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04788" h="192088">
                    <a:moveTo>
                      <a:pt x="165100" y="128587"/>
                    </a:moveTo>
                    <a:lnTo>
                      <a:pt x="204788" y="128587"/>
                    </a:lnTo>
                    <a:lnTo>
                      <a:pt x="204788" y="141851"/>
                    </a:lnTo>
                    <a:cubicBezTo>
                      <a:pt x="204788" y="154071"/>
                      <a:pt x="204788" y="170364"/>
                      <a:pt x="204788" y="192088"/>
                    </a:cubicBezTo>
                    <a:cubicBezTo>
                      <a:pt x="204788" y="192088"/>
                      <a:pt x="204788" y="192088"/>
                      <a:pt x="171294" y="192088"/>
                    </a:cubicBezTo>
                    <a:lnTo>
                      <a:pt x="165100" y="192088"/>
                    </a:lnTo>
                    <a:close/>
                    <a:moveTo>
                      <a:pt x="55563" y="128587"/>
                    </a:moveTo>
                    <a:lnTo>
                      <a:pt x="155575" y="128587"/>
                    </a:lnTo>
                    <a:lnTo>
                      <a:pt x="155575" y="192088"/>
                    </a:lnTo>
                    <a:lnTo>
                      <a:pt x="146910" y="192088"/>
                    </a:lnTo>
                    <a:cubicBezTo>
                      <a:pt x="127618" y="192088"/>
                      <a:pt x="101894" y="192088"/>
                      <a:pt x="67596" y="192088"/>
                    </a:cubicBezTo>
                    <a:lnTo>
                      <a:pt x="55563" y="192088"/>
                    </a:lnTo>
                    <a:close/>
                    <a:moveTo>
                      <a:pt x="0" y="128587"/>
                    </a:moveTo>
                    <a:lnTo>
                      <a:pt x="41275" y="128587"/>
                    </a:lnTo>
                    <a:lnTo>
                      <a:pt x="41275" y="192088"/>
                    </a:lnTo>
                    <a:lnTo>
                      <a:pt x="0" y="192088"/>
                    </a:lnTo>
                    <a:cubicBezTo>
                      <a:pt x="0" y="192088"/>
                      <a:pt x="0" y="192088"/>
                      <a:pt x="0" y="133874"/>
                    </a:cubicBezTo>
                    <a:close/>
                    <a:moveTo>
                      <a:pt x="165100" y="25323"/>
                    </a:moveTo>
                    <a:lnTo>
                      <a:pt x="174639" y="32015"/>
                    </a:lnTo>
                    <a:cubicBezTo>
                      <a:pt x="193411" y="51453"/>
                      <a:pt x="204788" y="77750"/>
                      <a:pt x="204788" y="105191"/>
                    </a:cubicBezTo>
                    <a:cubicBezTo>
                      <a:pt x="204788" y="105191"/>
                      <a:pt x="204788" y="105191"/>
                      <a:pt x="204788" y="116053"/>
                    </a:cubicBezTo>
                    <a:lnTo>
                      <a:pt x="204788" y="119062"/>
                    </a:lnTo>
                    <a:lnTo>
                      <a:pt x="165100" y="119062"/>
                    </a:lnTo>
                    <a:close/>
                    <a:moveTo>
                      <a:pt x="41275" y="23463"/>
                    </a:moveTo>
                    <a:lnTo>
                      <a:pt x="41275" y="119062"/>
                    </a:lnTo>
                    <a:lnTo>
                      <a:pt x="0" y="119062"/>
                    </a:lnTo>
                    <a:lnTo>
                      <a:pt x="0" y="105191"/>
                    </a:lnTo>
                    <a:cubicBezTo>
                      <a:pt x="0" y="77750"/>
                      <a:pt x="11377" y="51453"/>
                      <a:pt x="29581" y="32015"/>
                    </a:cubicBezTo>
                    <a:close/>
                    <a:moveTo>
                      <a:pt x="100119" y="0"/>
                    </a:moveTo>
                    <a:cubicBezTo>
                      <a:pt x="114909" y="0"/>
                      <a:pt x="128846" y="3145"/>
                      <a:pt x="141432" y="8719"/>
                    </a:cubicBezTo>
                    <a:lnTo>
                      <a:pt x="155575" y="18641"/>
                    </a:lnTo>
                    <a:lnTo>
                      <a:pt x="155575" y="119062"/>
                    </a:lnTo>
                    <a:lnTo>
                      <a:pt x="55563" y="119062"/>
                    </a:lnTo>
                    <a:lnTo>
                      <a:pt x="55563" y="13014"/>
                    </a:lnTo>
                    <a:lnTo>
                      <a:pt x="61437" y="8719"/>
                    </a:lnTo>
                    <a:cubicBezTo>
                      <a:pt x="73383" y="3145"/>
                      <a:pt x="86466" y="0"/>
                      <a:pt x="100119" y="0"/>
                    </a:cubicBezTo>
                    <a:close/>
                  </a:path>
                </a:pathLst>
              </a:custGeom>
              <a:solidFill>
                <a:schemeClr val="bg1"/>
              </a:solidFill>
              <a:ln>
                <a:noFill/>
              </a:ln>
            </p:spPr>
            <p:txBody>
              <a:bodyPr vert="horz" wrap="square" lIns="91440" tIns="45720" rIns="91440" bIns="45720" numCol="1" anchor="t" anchorCtr="0" compatLnSpc="1">
                <a:prstTxWarp prst="textNoShape">
                  <a:avLst/>
                </a:prstTxWarp>
                <a:noAutofit/>
              </a:bodyPr>
              <a:lstStyle/>
              <a:p>
                <a:endParaRPr lang="en-IN" sz="1350">
                  <a:solidFill>
                    <a:srgbClr val="000000"/>
                  </a:solidFill>
                </a:endParaRPr>
              </a:p>
            </p:txBody>
          </p:sp>
          <p:sp>
            <p:nvSpPr>
              <p:cNvPr id="326" name="Rectangle 54"/>
              <p:cNvSpPr>
                <a:spLocks noChangeArrowheads="1"/>
              </p:cNvSpPr>
              <p:nvPr userDrawn="1"/>
            </p:nvSpPr>
            <p:spPr bwMode="auto">
              <a:xfrm>
                <a:off x="12263554" y="6421605"/>
                <a:ext cx="36404" cy="61432"/>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27" name="Rectangle 55"/>
              <p:cNvSpPr>
                <a:spLocks noChangeArrowheads="1"/>
              </p:cNvSpPr>
              <p:nvPr userDrawn="1"/>
            </p:nvSpPr>
            <p:spPr bwMode="auto">
              <a:xfrm>
                <a:off x="12342051" y="6421605"/>
                <a:ext cx="35267" cy="61432"/>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28" name="Rectangle 56"/>
              <p:cNvSpPr>
                <a:spLocks noChangeArrowheads="1"/>
              </p:cNvSpPr>
              <p:nvPr userDrawn="1"/>
            </p:nvSpPr>
            <p:spPr bwMode="auto">
              <a:xfrm>
                <a:off x="12263554" y="6580874"/>
                <a:ext cx="36404" cy="65982"/>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29" name="Rectangle 57"/>
              <p:cNvSpPr>
                <a:spLocks noChangeArrowheads="1"/>
              </p:cNvSpPr>
              <p:nvPr userDrawn="1"/>
            </p:nvSpPr>
            <p:spPr bwMode="auto">
              <a:xfrm>
                <a:off x="12342051" y="6580874"/>
                <a:ext cx="35267" cy="65982"/>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30" name="Rectangle 58"/>
              <p:cNvSpPr>
                <a:spLocks noChangeArrowheads="1"/>
              </p:cNvSpPr>
              <p:nvPr userDrawn="1"/>
            </p:nvSpPr>
            <p:spPr bwMode="auto">
              <a:xfrm>
                <a:off x="12263554" y="6744691"/>
                <a:ext cx="36404" cy="62569"/>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31" name="Rectangle 59"/>
              <p:cNvSpPr>
                <a:spLocks noChangeArrowheads="1"/>
              </p:cNvSpPr>
              <p:nvPr userDrawn="1"/>
            </p:nvSpPr>
            <p:spPr bwMode="auto">
              <a:xfrm>
                <a:off x="12342051" y="6744691"/>
                <a:ext cx="35267" cy="62569"/>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32" name="Freeform 80"/>
              <p:cNvSpPr>
                <a:spLocks/>
              </p:cNvSpPr>
              <p:nvPr userDrawn="1"/>
            </p:nvSpPr>
            <p:spPr bwMode="auto">
              <a:xfrm>
                <a:off x="12061966" y="5898295"/>
                <a:ext cx="0" cy="238902"/>
              </a:xfrm>
              <a:custGeom>
                <a:avLst/>
                <a:gdLst>
                  <a:gd name="T0" fmla="*/ 210 h 210"/>
                  <a:gd name="T1" fmla="*/ 0 h 210"/>
                  <a:gd name="T2" fmla="*/ 210 h 210"/>
                </a:gdLst>
                <a:ahLst/>
                <a:cxnLst>
                  <a:cxn ang="0">
                    <a:pos x="0" y="T0"/>
                  </a:cxn>
                  <a:cxn ang="0">
                    <a:pos x="0" y="T1"/>
                  </a:cxn>
                  <a:cxn ang="0">
                    <a:pos x="0" y="T2"/>
                  </a:cxn>
                </a:cxnLst>
                <a:rect l="0" t="0" r="r" b="b"/>
                <a:pathLst>
                  <a:path h="210">
                    <a:moveTo>
                      <a:pt x="0" y="210"/>
                    </a:moveTo>
                    <a:lnTo>
                      <a:pt x="0" y="0"/>
                    </a:lnTo>
                    <a:lnTo>
                      <a:pt x="0" y="210"/>
                    </a:lnTo>
                    <a:close/>
                  </a:path>
                </a:pathLst>
              </a:custGeom>
              <a:solidFill>
                <a:srgbClr val="6DC2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grpSp>
            <p:nvGrpSpPr>
              <p:cNvPr id="333" name="Group 332"/>
              <p:cNvGrpSpPr/>
              <p:nvPr userDrawn="1"/>
            </p:nvGrpSpPr>
            <p:grpSpPr>
              <a:xfrm flipH="1">
                <a:off x="10183107" y="6670143"/>
                <a:ext cx="136173" cy="286281"/>
                <a:chOff x="4560119" y="5762534"/>
                <a:chExt cx="576446" cy="1211882"/>
              </a:xfrm>
            </p:grpSpPr>
            <p:sp>
              <p:nvSpPr>
                <p:cNvPr id="355" name="Freeform 642"/>
                <p:cNvSpPr>
                  <a:spLocks/>
                </p:cNvSpPr>
                <p:nvPr/>
              </p:nvSpPr>
              <p:spPr bwMode="auto">
                <a:xfrm>
                  <a:off x="4560119" y="6061486"/>
                  <a:ext cx="576446" cy="685032"/>
                </a:xfrm>
                <a:custGeom>
                  <a:avLst/>
                  <a:gdLst>
                    <a:gd name="T0" fmla="*/ 431 w 860"/>
                    <a:gd name="T1" fmla="*/ 0 h 1022"/>
                    <a:gd name="T2" fmla="*/ 0 w 860"/>
                    <a:gd name="T3" fmla="*/ 1022 h 1022"/>
                    <a:gd name="T4" fmla="*/ 860 w 860"/>
                    <a:gd name="T5" fmla="*/ 1022 h 1022"/>
                    <a:gd name="T6" fmla="*/ 431 w 860"/>
                    <a:gd name="T7" fmla="*/ 0 h 1022"/>
                  </a:gdLst>
                  <a:ahLst/>
                  <a:cxnLst>
                    <a:cxn ang="0">
                      <a:pos x="T0" y="T1"/>
                    </a:cxn>
                    <a:cxn ang="0">
                      <a:pos x="T2" y="T3"/>
                    </a:cxn>
                    <a:cxn ang="0">
                      <a:pos x="T4" y="T5"/>
                    </a:cxn>
                    <a:cxn ang="0">
                      <a:pos x="T6" y="T7"/>
                    </a:cxn>
                  </a:cxnLst>
                  <a:rect l="0" t="0" r="r" b="b"/>
                  <a:pathLst>
                    <a:path w="860" h="1022">
                      <a:moveTo>
                        <a:pt x="431" y="0"/>
                      </a:moveTo>
                      <a:lnTo>
                        <a:pt x="0" y="1022"/>
                      </a:lnTo>
                      <a:lnTo>
                        <a:pt x="860" y="1022"/>
                      </a:lnTo>
                      <a:lnTo>
                        <a:pt x="431" y="0"/>
                      </a:lnTo>
                      <a:close/>
                    </a:path>
                  </a:pathLst>
                </a:custGeom>
                <a:solidFill>
                  <a:srgbClr val="B9D5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56" name="Freeform 643"/>
                <p:cNvSpPr>
                  <a:spLocks/>
                </p:cNvSpPr>
                <p:nvPr/>
              </p:nvSpPr>
              <p:spPr bwMode="auto">
                <a:xfrm>
                  <a:off x="4601680" y="5904638"/>
                  <a:ext cx="493332" cy="587842"/>
                </a:xfrm>
                <a:custGeom>
                  <a:avLst/>
                  <a:gdLst>
                    <a:gd name="T0" fmla="*/ 369 w 736"/>
                    <a:gd name="T1" fmla="*/ 0 h 877"/>
                    <a:gd name="T2" fmla="*/ 0 w 736"/>
                    <a:gd name="T3" fmla="*/ 877 h 877"/>
                    <a:gd name="T4" fmla="*/ 736 w 736"/>
                    <a:gd name="T5" fmla="*/ 877 h 877"/>
                    <a:gd name="T6" fmla="*/ 369 w 736"/>
                    <a:gd name="T7" fmla="*/ 0 h 877"/>
                  </a:gdLst>
                  <a:ahLst/>
                  <a:cxnLst>
                    <a:cxn ang="0">
                      <a:pos x="T0" y="T1"/>
                    </a:cxn>
                    <a:cxn ang="0">
                      <a:pos x="T2" y="T3"/>
                    </a:cxn>
                    <a:cxn ang="0">
                      <a:pos x="T4" y="T5"/>
                    </a:cxn>
                    <a:cxn ang="0">
                      <a:pos x="T6" y="T7"/>
                    </a:cxn>
                  </a:cxnLst>
                  <a:rect l="0" t="0" r="r" b="b"/>
                  <a:pathLst>
                    <a:path w="736" h="877">
                      <a:moveTo>
                        <a:pt x="369" y="0"/>
                      </a:moveTo>
                      <a:lnTo>
                        <a:pt x="0" y="877"/>
                      </a:lnTo>
                      <a:lnTo>
                        <a:pt x="736" y="877"/>
                      </a:lnTo>
                      <a:lnTo>
                        <a:pt x="369" y="0"/>
                      </a:lnTo>
                      <a:close/>
                    </a:path>
                  </a:pathLst>
                </a:custGeom>
                <a:solidFill>
                  <a:srgbClr val="B9D5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57" name="Freeform 644"/>
                <p:cNvSpPr>
                  <a:spLocks/>
                </p:cNvSpPr>
                <p:nvPr/>
              </p:nvSpPr>
              <p:spPr bwMode="auto">
                <a:xfrm>
                  <a:off x="4684126" y="5762534"/>
                  <a:ext cx="328441" cy="389436"/>
                </a:xfrm>
                <a:custGeom>
                  <a:avLst/>
                  <a:gdLst>
                    <a:gd name="T0" fmla="*/ 246 w 490"/>
                    <a:gd name="T1" fmla="*/ 0 h 581"/>
                    <a:gd name="T2" fmla="*/ 0 w 490"/>
                    <a:gd name="T3" fmla="*/ 581 h 581"/>
                    <a:gd name="T4" fmla="*/ 490 w 490"/>
                    <a:gd name="T5" fmla="*/ 581 h 581"/>
                    <a:gd name="T6" fmla="*/ 246 w 490"/>
                    <a:gd name="T7" fmla="*/ 0 h 581"/>
                  </a:gdLst>
                  <a:ahLst/>
                  <a:cxnLst>
                    <a:cxn ang="0">
                      <a:pos x="T0" y="T1"/>
                    </a:cxn>
                    <a:cxn ang="0">
                      <a:pos x="T2" y="T3"/>
                    </a:cxn>
                    <a:cxn ang="0">
                      <a:pos x="T4" y="T5"/>
                    </a:cxn>
                    <a:cxn ang="0">
                      <a:pos x="T6" y="T7"/>
                    </a:cxn>
                  </a:cxnLst>
                  <a:rect l="0" t="0" r="r" b="b"/>
                  <a:pathLst>
                    <a:path w="490" h="581">
                      <a:moveTo>
                        <a:pt x="246" y="0"/>
                      </a:moveTo>
                      <a:lnTo>
                        <a:pt x="0" y="581"/>
                      </a:lnTo>
                      <a:lnTo>
                        <a:pt x="490" y="581"/>
                      </a:lnTo>
                      <a:lnTo>
                        <a:pt x="246" y="0"/>
                      </a:lnTo>
                      <a:close/>
                    </a:path>
                  </a:pathLst>
                </a:custGeom>
                <a:solidFill>
                  <a:srgbClr val="B9D5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58" name="Freeform 645"/>
                <p:cNvSpPr>
                  <a:spLocks/>
                </p:cNvSpPr>
                <p:nvPr/>
              </p:nvSpPr>
              <p:spPr bwMode="auto">
                <a:xfrm>
                  <a:off x="4812819" y="5922731"/>
                  <a:ext cx="74403" cy="809035"/>
                </a:xfrm>
                <a:custGeom>
                  <a:avLst/>
                  <a:gdLst>
                    <a:gd name="T0" fmla="*/ 54 w 111"/>
                    <a:gd name="T1" fmla="*/ 0 h 1207"/>
                    <a:gd name="T2" fmla="*/ 0 w 111"/>
                    <a:gd name="T3" fmla="*/ 1207 h 1207"/>
                    <a:gd name="T4" fmla="*/ 111 w 111"/>
                    <a:gd name="T5" fmla="*/ 1207 h 1207"/>
                    <a:gd name="T6" fmla="*/ 54 w 111"/>
                    <a:gd name="T7" fmla="*/ 0 h 1207"/>
                  </a:gdLst>
                  <a:ahLst/>
                  <a:cxnLst>
                    <a:cxn ang="0">
                      <a:pos x="T0" y="T1"/>
                    </a:cxn>
                    <a:cxn ang="0">
                      <a:pos x="T2" y="T3"/>
                    </a:cxn>
                    <a:cxn ang="0">
                      <a:pos x="T4" y="T5"/>
                    </a:cxn>
                    <a:cxn ang="0">
                      <a:pos x="T6" y="T7"/>
                    </a:cxn>
                  </a:cxnLst>
                  <a:rect l="0" t="0" r="r" b="b"/>
                  <a:pathLst>
                    <a:path w="111" h="1207">
                      <a:moveTo>
                        <a:pt x="54" y="0"/>
                      </a:moveTo>
                      <a:lnTo>
                        <a:pt x="0" y="1207"/>
                      </a:lnTo>
                      <a:lnTo>
                        <a:pt x="111" y="1207"/>
                      </a:lnTo>
                      <a:lnTo>
                        <a:pt x="54" y="0"/>
                      </a:lnTo>
                      <a:close/>
                    </a:path>
                  </a:pathLst>
                </a:custGeom>
                <a:solidFill>
                  <a:srgbClr val="00BC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59" name="Freeform 646"/>
                <p:cNvSpPr>
                  <a:spLocks/>
                </p:cNvSpPr>
                <p:nvPr/>
              </p:nvSpPr>
              <p:spPr bwMode="auto">
                <a:xfrm>
                  <a:off x="4715629" y="5922735"/>
                  <a:ext cx="275488" cy="1051681"/>
                </a:xfrm>
                <a:custGeom>
                  <a:avLst/>
                  <a:gdLst>
                    <a:gd name="T0" fmla="*/ 411 w 411"/>
                    <a:gd name="T1" fmla="*/ 919 h 1569"/>
                    <a:gd name="T2" fmla="*/ 249 w 411"/>
                    <a:gd name="T3" fmla="*/ 1052 h 1569"/>
                    <a:gd name="T4" fmla="*/ 236 w 411"/>
                    <a:gd name="T5" fmla="*/ 751 h 1569"/>
                    <a:gd name="T6" fmla="*/ 364 w 411"/>
                    <a:gd name="T7" fmla="*/ 589 h 1569"/>
                    <a:gd name="T8" fmla="*/ 234 w 411"/>
                    <a:gd name="T9" fmla="*/ 692 h 1569"/>
                    <a:gd name="T10" fmla="*/ 222 w 411"/>
                    <a:gd name="T11" fmla="*/ 428 h 1569"/>
                    <a:gd name="T12" fmla="*/ 315 w 411"/>
                    <a:gd name="T13" fmla="*/ 303 h 1569"/>
                    <a:gd name="T14" fmla="*/ 219 w 411"/>
                    <a:gd name="T15" fmla="*/ 377 h 1569"/>
                    <a:gd name="T16" fmla="*/ 199 w 411"/>
                    <a:gd name="T17" fmla="*/ 0 h 1569"/>
                    <a:gd name="T18" fmla="*/ 182 w 411"/>
                    <a:gd name="T19" fmla="*/ 404 h 1569"/>
                    <a:gd name="T20" fmla="*/ 180 w 411"/>
                    <a:gd name="T21" fmla="*/ 406 h 1569"/>
                    <a:gd name="T22" fmla="*/ 182 w 411"/>
                    <a:gd name="T23" fmla="*/ 411 h 1569"/>
                    <a:gd name="T24" fmla="*/ 177 w 411"/>
                    <a:gd name="T25" fmla="*/ 473 h 1569"/>
                    <a:gd name="T26" fmla="*/ 59 w 411"/>
                    <a:gd name="T27" fmla="*/ 377 h 1569"/>
                    <a:gd name="T28" fmla="*/ 175 w 411"/>
                    <a:gd name="T29" fmla="*/ 527 h 1569"/>
                    <a:gd name="T30" fmla="*/ 165 w 411"/>
                    <a:gd name="T31" fmla="*/ 759 h 1569"/>
                    <a:gd name="T32" fmla="*/ 27 w 411"/>
                    <a:gd name="T33" fmla="*/ 645 h 1569"/>
                    <a:gd name="T34" fmla="*/ 162 w 411"/>
                    <a:gd name="T35" fmla="*/ 808 h 1569"/>
                    <a:gd name="T36" fmla="*/ 155 w 411"/>
                    <a:gd name="T37" fmla="*/ 975 h 1569"/>
                    <a:gd name="T38" fmla="*/ 0 w 411"/>
                    <a:gd name="T39" fmla="*/ 842 h 1569"/>
                    <a:gd name="T40" fmla="*/ 153 w 411"/>
                    <a:gd name="T41" fmla="*/ 1025 h 1569"/>
                    <a:gd name="T42" fmla="*/ 128 w 411"/>
                    <a:gd name="T43" fmla="*/ 1569 h 1569"/>
                    <a:gd name="T44" fmla="*/ 273 w 411"/>
                    <a:gd name="T45" fmla="*/ 1569 h 1569"/>
                    <a:gd name="T46" fmla="*/ 254 w 411"/>
                    <a:gd name="T47" fmla="*/ 1113 h 1569"/>
                    <a:gd name="T48" fmla="*/ 411 w 411"/>
                    <a:gd name="T49" fmla="*/ 919 h 1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11" h="1569">
                      <a:moveTo>
                        <a:pt x="411" y="919"/>
                      </a:moveTo>
                      <a:lnTo>
                        <a:pt x="249" y="1052"/>
                      </a:lnTo>
                      <a:lnTo>
                        <a:pt x="236" y="751"/>
                      </a:lnTo>
                      <a:lnTo>
                        <a:pt x="364" y="589"/>
                      </a:lnTo>
                      <a:lnTo>
                        <a:pt x="234" y="692"/>
                      </a:lnTo>
                      <a:lnTo>
                        <a:pt x="222" y="428"/>
                      </a:lnTo>
                      <a:lnTo>
                        <a:pt x="315" y="303"/>
                      </a:lnTo>
                      <a:lnTo>
                        <a:pt x="219" y="377"/>
                      </a:lnTo>
                      <a:lnTo>
                        <a:pt x="199" y="0"/>
                      </a:lnTo>
                      <a:lnTo>
                        <a:pt x="182" y="404"/>
                      </a:lnTo>
                      <a:lnTo>
                        <a:pt x="180" y="406"/>
                      </a:lnTo>
                      <a:lnTo>
                        <a:pt x="182" y="411"/>
                      </a:lnTo>
                      <a:lnTo>
                        <a:pt x="177" y="473"/>
                      </a:lnTo>
                      <a:lnTo>
                        <a:pt x="59" y="377"/>
                      </a:lnTo>
                      <a:lnTo>
                        <a:pt x="175" y="527"/>
                      </a:lnTo>
                      <a:lnTo>
                        <a:pt x="165" y="759"/>
                      </a:lnTo>
                      <a:lnTo>
                        <a:pt x="27" y="645"/>
                      </a:lnTo>
                      <a:lnTo>
                        <a:pt x="162" y="808"/>
                      </a:lnTo>
                      <a:lnTo>
                        <a:pt x="155" y="975"/>
                      </a:lnTo>
                      <a:lnTo>
                        <a:pt x="0" y="842"/>
                      </a:lnTo>
                      <a:lnTo>
                        <a:pt x="153" y="1025"/>
                      </a:lnTo>
                      <a:lnTo>
                        <a:pt x="128" y="1569"/>
                      </a:lnTo>
                      <a:lnTo>
                        <a:pt x="273" y="1569"/>
                      </a:lnTo>
                      <a:lnTo>
                        <a:pt x="254" y="1113"/>
                      </a:lnTo>
                      <a:lnTo>
                        <a:pt x="411" y="919"/>
                      </a:lnTo>
                      <a:close/>
                    </a:path>
                  </a:pathLst>
                </a:custGeom>
                <a:solidFill>
                  <a:srgbClr val="79A5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grpSp>
          <p:sp>
            <p:nvSpPr>
              <p:cNvPr id="334" name="Freeform 5"/>
              <p:cNvSpPr>
                <a:spLocks/>
              </p:cNvSpPr>
              <p:nvPr userDrawn="1"/>
            </p:nvSpPr>
            <p:spPr bwMode="auto">
              <a:xfrm>
                <a:off x="11944061" y="5816459"/>
                <a:ext cx="243704" cy="159930"/>
              </a:xfrm>
              <a:custGeom>
                <a:avLst/>
                <a:gdLst>
                  <a:gd name="T0" fmla="*/ 168 w 1054"/>
                  <a:gd name="T1" fmla="*/ 303 h 690"/>
                  <a:gd name="T2" fmla="*/ 168 w 1054"/>
                  <a:gd name="T3" fmla="*/ 289 h 690"/>
                  <a:gd name="T4" fmla="*/ 459 w 1054"/>
                  <a:gd name="T5" fmla="*/ 0 h 690"/>
                  <a:gd name="T6" fmla="*/ 701 w 1054"/>
                  <a:gd name="T7" fmla="*/ 129 h 690"/>
                  <a:gd name="T8" fmla="*/ 781 w 1054"/>
                  <a:gd name="T9" fmla="*/ 108 h 690"/>
                  <a:gd name="T10" fmla="*/ 875 w 1054"/>
                  <a:gd name="T11" fmla="*/ 136 h 690"/>
                  <a:gd name="T12" fmla="*/ 950 w 1054"/>
                  <a:gd name="T13" fmla="*/ 272 h 690"/>
                  <a:gd name="T14" fmla="*/ 1054 w 1054"/>
                  <a:gd name="T15" fmla="*/ 463 h 690"/>
                  <a:gd name="T16" fmla="*/ 851 w 1054"/>
                  <a:gd name="T17" fmla="*/ 690 h 690"/>
                  <a:gd name="T18" fmla="*/ 825 w 1054"/>
                  <a:gd name="T19" fmla="*/ 690 h 690"/>
                  <a:gd name="T20" fmla="*/ 802 w 1054"/>
                  <a:gd name="T21" fmla="*/ 690 h 690"/>
                  <a:gd name="T22" fmla="*/ 327 w 1054"/>
                  <a:gd name="T23" fmla="*/ 690 h 690"/>
                  <a:gd name="T24" fmla="*/ 318 w 1054"/>
                  <a:gd name="T25" fmla="*/ 690 h 690"/>
                  <a:gd name="T26" fmla="*/ 306 w 1054"/>
                  <a:gd name="T27" fmla="*/ 690 h 690"/>
                  <a:gd name="T28" fmla="*/ 271 w 1054"/>
                  <a:gd name="T29" fmla="*/ 690 h 690"/>
                  <a:gd name="T30" fmla="*/ 195 w 1054"/>
                  <a:gd name="T31" fmla="*/ 690 h 690"/>
                  <a:gd name="T32" fmla="*/ 0 w 1054"/>
                  <a:gd name="T33" fmla="*/ 495 h 690"/>
                  <a:gd name="T34" fmla="*/ 168 w 1054"/>
                  <a:gd name="T35" fmla="*/ 303 h 6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54" h="690">
                    <a:moveTo>
                      <a:pt x="168" y="303"/>
                    </a:moveTo>
                    <a:cubicBezTo>
                      <a:pt x="168" y="299"/>
                      <a:pt x="168" y="293"/>
                      <a:pt x="168" y="289"/>
                    </a:cubicBezTo>
                    <a:cubicBezTo>
                      <a:pt x="168" y="129"/>
                      <a:pt x="298" y="0"/>
                      <a:pt x="459" y="0"/>
                    </a:cubicBezTo>
                    <a:cubicBezTo>
                      <a:pt x="560" y="0"/>
                      <a:pt x="649" y="52"/>
                      <a:pt x="701" y="129"/>
                    </a:cubicBezTo>
                    <a:cubicBezTo>
                      <a:pt x="725" y="116"/>
                      <a:pt x="752" y="108"/>
                      <a:pt x="781" y="108"/>
                    </a:cubicBezTo>
                    <a:cubicBezTo>
                      <a:pt x="816" y="108"/>
                      <a:pt x="848" y="118"/>
                      <a:pt x="875" y="136"/>
                    </a:cubicBezTo>
                    <a:cubicBezTo>
                      <a:pt x="919" y="166"/>
                      <a:pt x="948" y="215"/>
                      <a:pt x="950" y="272"/>
                    </a:cubicBezTo>
                    <a:cubicBezTo>
                      <a:pt x="1012" y="312"/>
                      <a:pt x="1054" y="384"/>
                      <a:pt x="1054" y="463"/>
                    </a:cubicBezTo>
                    <a:cubicBezTo>
                      <a:pt x="1054" y="580"/>
                      <a:pt x="965" y="676"/>
                      <a:pt x="851" y="690"/>
                    </a:cubicBezTo>
                    <a:cubicBezTo>
                      <a:pt x="843" y="690"/>
                      <a:pt x="833" y="690"/>
                      <a:pt x="825" y="690"/>
                    </a:cubicBezTo>
                    <a:cubicBezTo>
                      <a:pt x="818" y="690"/>
                      <a:pt x="810" y="690"/>
                      <a:pt x="802" y="690"/>
                    </a:cubicBezTo>
                    <a:cubicBezTo>
                      <a:pt x="696" y="690"/>
                      <a:pt x="446" y="690"/>
                      <a:pt x="327" y="690"/>
                    </a:cubicBezTo>
                    <a:cubicBezTo>
                      <a:pt x="324" y="690"/>
                      <a:pt x="320" y="690"/>
                      <a:pt x="318" y="690"/>
                    </a:cubicBezTo>
                    <a:cubicBezTo>
                      <a:pt x="306" y="690"/>
                      <a:pt x="306" y="690"/>
                      <a:pt x="306" y="690"/>
                    </a:cubicBezTo>
                    <a:cubicBezTo>
                      <a:pt x="300" y="690"/>
                      <a:pt x="283" y="690"/>
                      <a:pt x="271" y="690"/>
                    </a:cubicBezTo>
                    <a:cubicBezTo>
                      <a:pt x="195" y="690"/>
                      <a:pt x="195" y="690"/>
                      <a:pt x="195" y="690"/>
                    </a:cubicBezTo>
                    <a:cubicBezTo>
                      <a:pt x="87" y="688"/>
                      <a:pt x="0" y="601"/>
                      <a:pt x="0" y="495"/>
                    </a:cubicBezTo>
                    <a:cubicBezTo>
                      <a:pt x="0" y="397"/>
                      <a:pt x="73" y="316"/>
                      <a:pt x="168" y="30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338" name="Freeform 183"/>
              <p:cNvSpPr>
                <a:spLocks/>
              </p:cNvSpPr>
              <p:nvPr/>
            </p:nvSpPr>
            <p:spPr bwMode="auto">
              <a:xfrm>
                <a:off x="10690702" y="6193585"/>
                <a:ext cx="358205" cy="310960"/>
              </a:xfrm>
              <a:custGeom>
                <a:avLst/>
                <a:gdLst>
                  <a:gd name="T0" fmla="*/ 85 w 171"/>
                  <a:gd name="T1" fmla="*/ 0 h 243"/>
                  <a:gd name="T2" fmla="*/ 0 w 171"/>
                  <a:gd name="T3" fmla="*/ 100 h 243"/>
                  <a:gd name="T4" fmla="*/ 0 w 171"/>
                  <a:gd name="T5" fmla="*/ 243 h 243"/>
                  <a:gd name="T6" fmla="*/ 171 w 171"/>
                  <a:gd name="T7" fmla="*/ 243 h 243"/>
                  <a:gd name="T8" fmla="*/ 171 w 171"/>
                  <a:gd name="T9" fmla="*/ 100 h 243"/>
                  <a:gd name="T10" fmla="*/ 85 w 171"/>
                  <a:gd name="T11" fmla="*/ 0 h 243"/>
                </a:gdLst>
                <a:ahLst/>
                <a:cxnLst>
                  <a:cxn ang="0">
                    <a:pos x="T0" y="T1"/>
                  </a:cxn>
                  <a:cxn ang="0">
                    <a:pos x="T2" y="T3"/>
                  </a:cxn>
                  <a:cxn ang="0">
                    <a:pos x="T4" y="T5"/>
                  </a:cxn>
                  <a:cxn ang="0">
                    <a:pos x="T6" y="T7"/>
                  </a:cxn>
                  <a:cxn ang="0">
                    <a:pos x="T8" y="T9"/>
                  </a:cxn>
                  <a:cxn ang="0">
                    <a:pos x="T10" y="T11"/>
                  </a:cxn>
                </a:cxnLst>
                <a:rect l="0" t="0" r="r" b="b"/>
                <a:pathLst>
                  <a:path w="171" h="243">
                    <a:moveTo>
                      <a:pt x="85" y="0"/>
                    </a:moveTo>
                    <a:cubicBezTo>
                      <a:pt x="37" y="8"/>
                      <a:pt x="0" y="49"/>
                      <a:pt x="0" y="100"/>
                    </a:cubicBezTo>
                    <a:cubicBezTo>
                      <a:pt x="0" y="243"/>
                      <a:pt x="0" y="243"/>
                      <a:pt x="0" y="243"/>
                    </a:cubicBezTo>
                    <a:cubicBezTo>
                      <a:pt x="171" y="243"/>
                      <a:pt x="171" y="243"/>
                      <a:pt x="171" y="243"/>
                    </a:cubicBezTo>
                    <a:cubicBezTo>
                      <a:pt x="171" y="100"/>
                      <a:pt x="171" y="100"/>
                      <a:pt x="171" y="100"/>
                    </a:cubicBezTo>
                    <a:cubicBezTo>
                      <a:pt x="171" y="49"/>
                      <a:pt x="134" y="8"/>
                      <a:pt x="85" y="0"/>
                    </a:cubicBezTo>
                    <a:close/>
                  </a:path>
                </a:pathLst>
              </a:cu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39" name="Freeform 184"/>
              <p:cNvSpPr>
                <a:spLocks/>
              </p:cNvSpPr>
              <p:nvPr/>
            </p:nvSpPr>
            <p:spPr bwMode="auto">
              <a:xfrm>
                <a:off x="10868936" y="6193586"/>
                <a:ext cx="179971" cy="253427"/>
              </a:xfrm>
              <a:custGeom>
                <a:avLst/>
                <a:gdLst>
                  <a:gd name="T0" fmla="*/ 0 w 86"/>
                  <a:gd name="T1" fmla="*/ 0 h 198"/>
                  <a:gd name="T2" fmla="*/ 0 w 86"/>
                  <a:gd name="T3" fmla="*/ 198 h 198"/>
                  <a:gd name="T4" fmla="*/ 86 w 86"/>
                  <a:gd name="T5" fmla="*/ 198 h 198"/>
                  <a:gd name="T6" fmla="*/ 86 w 86"/>
                  <a:gd name="T7" fmla="*/ 100 h 198"/>
                  <a:gd name="T8" fmla="*/ 0 w 86"/>
                  <a:gd name="T9" fmla="*/ 0 h 198"/>
                </a:gdLst>
                <a:ahLst/>
                <a:cxnLst>
                  <a:cxn ang="0">
                    <a:pos x="T0" y="T1"/>
                  </a:cxn>
                  <a:cxn ang="0">
                    <a:pos x="T2" y="T3"/>
                  </a:cxn>
                  <a:cxn ang="0">
                    <a:pos x="T4" y="T5"/>
                  </a:cxn>
                  <a:cxn ang="0">
                    <a:pos x="T6" y="T7"/>
                  </a:cxn>
                  <a:cxn ang="0">
                    <a:pos x="T8" y="T9"/>
                  </a:cxn>
                </a:cxnLst>
                <a:rect l="0" t="0" r="r" b="b"/>
                <a:pathLst>
                  <a:path w="86" h="198">
                    <a:moveTo>
                      <a:pt x="0" y="0"/>
                    </a:moveTo>
                    <a:cubicBezTo>
                      <a:pt x="0" y="198"/>
                      <a:pt x="0" y="198"/>
                      <a:pt x="0" y="198"/>
                    </a:cubicBezTo>
                    <a:cubicBezTo>
                      <a:pt x="86" y="198"/>
                      <a:pt x="86" y="198"/>
                      <a:pt x="86" y="198"/>
                    </a:cubicBezTo>
                    <a:cubicBezTo>
                      <a:pt x="86" y="100"/>
                      <a:pt x="86" y="100"/>
                      <a:pt x="86" y="100"/>
                    </a:cubicBezTo>
                    <a:cubicBezTo>
                      <a:pt x="86" y="49"/>
                      <a:pt x="49" y="8"/>
                      <a:pt x="0" y="0"/>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grpSp>
            <p:nvGrpSpPr>
              <p:cNvPr id="340" name="Group 339"/>
              <p:cNvGrpSpPr/>
              <p:nvPr/>
            </p:nvGrpSpPr>
            <p:grpSpPr>
              <a:xfrm>
                <a:off x="10691238" y="6047821"/>
                <a:ext cx="357670" cy="451766"/>
                <a:chOff x="2704855" y="8096654"/>
                <a:chExt cx="1062038" cy="1341437"/>
              </a:xfrm>
            </p:grpSpPr>
            <p:sp>
              <p:nvSpPr>
                <p:cNvPr id="341" name="Line 181"/>
                <p:cNvSpPr>
                  <a:spLocks noChangeShapeType="1"/>
                </p:cNvSpPr>
                <p:nvPr/>
              </p:nvSpPr>
              <p:spPr bwMode="auto">
                <a:xfrm>
                  <a:off x="3233492" y="8096654"/>
                  <a:ext cx="0" cy="666750"/>
                </a:xfrm>
                <a:prstGeom prst="line">
                  <a:avLst/>
                </a:prstGeom>
                <a:noFill/>
                <a:ln w="46038" cap="rnd">
                  <a:solidFill>
                    <a:schemeClr val="accent2">
                      <a:lumMod val="75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42" name="Rectangle 182"/>
                <p:cNvSpPr>
                  <a:spLocks noChangeArrowheads="1"/>
                </p:cNvSpPr>
                <p:nvPr/>
              </p:nvSpPr>
              <p:spPr bwMode="auto">
                <a:xfrm>
                  <a:off x="3130305" y="8344304"/>
                  <a:ext cx="212725" cy="344487"/>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43" name="Rectangle 185"/>
                <p:cNvSpPr>
                  <a:spLocks noChangeArrowheads="1"/>
                </p:cNvSpPr>
                <p:nvPr/>
              </p:nvSpPr>
              <p:spPr bwMode="auto">
                <a:xfrm>
                  <a:off x="2704855" y="9023754"/>
                  <a:ext cx="1062038" cy="85725"/>
                </a:xfrm>
                <a:prstGeom prst="rect">
                  <a:avLst/>
                </a:prstGeom>
                <a:solidFill>
                  <a:schemeClr val="tx2"/>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44" name="Rectangle 186"/>
                <p:cNvSpPr>
                  <a:spLocks noChangeArrowheads="1"/>
                </p:cNvSpPr>
                <p:nvPr/>
              </p:nvSpPr>
              <p:spPr bwMode="auto">
                <a:xfrm>
                  <a:off x="2830267" y="9109479"/>
                  <a:ext cx="87313" cy="328612"/>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45" name="Rectangle 187"/>
                <p:cNvSpPr>
                  <a:spLocks noChangeArrowheads="1"/>
                </p:cNvSpPr>
                <p:nvPr/>
              </p:nvSpPr>
              <p:spPr bwMode="auto">
                <a:xfrm>
                  <a:off x="3009655" y="9109479"/>
                  <a:ext cx="85725" cy="328612"/>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46" name="Rectangle 188"/>
                <p:cNvSpPr>
                  <a:spLocks noChangeArrowheads="1"/>
                </p:cNvSpPr>
                <p:nvPr/>
              </p:nvSpPr>
              <p:spPr bwMode="auto">
                <a:xfrm>
                  <a:off x="3187455" y="9109479"/>
                  <a:ext cx="80963" cy="328612"/>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47" name="Rectangle 189"/>
                <p:cNvSpPr>
                  <a:spLocks noChangeArrowheads="1"/>
                </p:cNvSpPr>
                <p:nvPr/>
              </p:nvSpPr>
              <p:spPr bwMode="auto">
                <a:xfrm>
                  <a:off x="3358905" y="9109479"/>
                  <a:ext cx="87313" cy="328612"/>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48" name="Rectangle 190"/>
                <p:cNvSpPr>
                  <a:spLocks noChangeArrowheads="1"/>
                </p:cNvSpPr>
                <p:nvPr/>
              </p:nvSpPr>
              <p:spPr bwMode="auto">
                <a:xfrm>
                  <a:off x="3538292" y="9109479"/>
                  <a:ext cx="85725" cy="328612"/>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49" name="Oval 191"/>
                <p:cNvSpPr>
                  <a:spLocks noChangeArrowheads="1"/>
                </p:cNvSpPr>
                <p:nvPr/>
              </p:nvSpPr>
              <p:spPr bwMode="auto">
                <a:xfrm>
                  <a:off x="3279530" y="8885642"/>
                  <a:ext cx="92075" cy="92075"/>
                </a:xfrm>
                <a:prstGeom prst="ellipse">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50" name="Oval 192"/>
                <p:cNvSpPr>
                  <a:spLocks noChangeArrowheads="1"/>
                </p:cNvSpPr>
                <p:nvPr/>
              </p:nvSpPr>
              <p:spPr bwMode="auto">
                <a:xfrm>
                  <a:off x="3417642" y="8885642"/>
                  <a:ext cx="92075" cy="92075"/>
                </a:xfrm>
                <a:prstGeom prst="ellipse">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51" name="Oval 193"/>
                <p:cNvSpPr>
                  <a:spLocks noChangeArrowheads="1"/>
                </p:cNvSpPr>
                <p:nvPr/>
              </p:nvSpPr>
              <p:spPr bwMode="auto">
                <a:xfrm>
                  <a:off x="3555755" y="8885642"/>
                  <a:ext cx="90488" cy="92075"/>
                </a:xfrm>
                <a:prstGeom prst="ellipse">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52" name="Oval 194"/>
                <p:cNvSpPr>
                  <a:spLocks noChangeArrowheads="1"/>
                </p:cNvSpPr>
                <p:nvPr/>
              </p:nvSpPr>
              <p:spPr bwMode="auto">
                <a:xfrm>
                  <a:off x="3141417" y="8885642"/>
                  <a:ext cx="85725" cy="92075"/>
                </a:xfrm>
                <a:prstGeom prst="ellipse">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53" name="Oval 195"/>
                <p:cNvSpPr>
                  <a:spLocks noChangeArrowheads="1"/>
                </p:cNvSpPr>
                <p:nvPr/>
              </p:nvSpPr>
              <p:spPr bwMode="auto">
                <a:xfrm>
                  <a:off x="3003305" y="8885642"/>
                  <a:ext cx="85725" cy="92075"/>
                </a:xfrm>
                <a:prstGeom prst="ellipse">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54" name="Oval 196"/>
                <p:cNvSpPr>
                  <a:spLocks noChangeArrowheads="1"/>
                </p:cNvSpPr>
                <p:nvPr/>
              </p:nvSpPr>
              <p:spPr bwMode="auto">
                <a:xfrm>
                  <a:off x="2865192" y="8885642"/>
                  <a:ext cx="85725" cy="92075"/>
                </a:xfrm>
                <a:prstGeom prst="ellipse">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grpSp>
        </p:grpSp>
        <p:grpSp>
          <p:nvGrpSpPr>
            <p:cNvPr id="11" name="Group 10"/>
            <p:cNvGrpSpPr/>
            <p:nvPr userDrawn="1"/>
          </p:nvGrpSpPr>
          <p:grpSpPr>
            <a:xfrm>
              <a:off x="113265" y="5449598"/>
              <a:ext cx="2254353" cy="1237350"/>
              <a:chOff x="113265" y="5449598"/>
              <a:chExt cx="2254353" cy="1237350"/>
            </a:xfrm>
          </p:grpSpPr>
          <p:grpSp>
            <p:nvGrpSpPr>
              <p:cNvPr id="33" name="Group 32"/>
              <p:cNvGrpSpPr/>
              <p:nvPr userDrawn="1"/>
            </p:nvGrpSpPr>
            <p:grpSpPr>
              <a:xfrm>
                <a:off x="863193" y="6025401"/>
                <a:ext cx="1329045" cy="299041"/>
                <a:chOff x="2449471" y="5815092"/>
                <a:chExt cx="1298576" cy="530225"/>
              </a:xfrm>
            </p:grpSpPr>
            <p:sp>
              <p:nvSpPr>
                <p:cNvPr id="232" name="Freeform 40"/>
                <p:cNvSpPr>
                  <a:spLocks/>
                </p:cNvSpPr>
                <p:nvPr/>
              </p:nvSpPr>
              <p:spPr bwMode="auto">
                <a:xfrm>
                  <a:off x="3222584" y="5815092"/>
                  <a:ext cx="525463" cy="303213"/>
                </a:xfrm>
                <a:custGeom>
                  <a:avLst/>
                  <a:gdLst>
                    <a:gd name="T0" fmla="*/ 0 w 331"/>
                    <a:gd name="T1" fmla="*/ 175 h 191"/>
                    <a:gd name="T2" fmla="*/ 153 w 331"/>
                    <a:gd name="T3" fmla="*/ 151 h 191"/>
                    <a:gd name="T4" fmla="*/ 331 w 331"/>
                    <a:gd name="T5" fmla="*/ 191 h 191"/>
                    <a:gd name="T6" fmla="*/ 155 w 331"/>
                    <a:gd name="T7" fmla="*/ 0 h 191"/>
                    <a:gd name="T8" fmla="*/ 0 w 331"/>
                    <a:gd name="T9" fmla="*/ 175 h 191"/>
                  </a:gdLst>
                  <a:ahLst/>
                  <a:cxnLst>
                    <a:cxn ang="0">
                      <a:pos x="T0" y="T1"/>
                    </a:cxn>
                    <a:cxn ang="0">
                      <a:pos x="T2" y="T3"/>
                    </a:cxn>
                    <a:cxn ang="0">
                      <a:pos x="T4" y="T5"/>
                    </a:cxn>
                    <a:cxn ang="0">
                      <a:pos x="T6" y="T7"/>
                    </a:cxn>
                    <a:cxn ang="0">
                      <a:pos x="T8" y="T9"/>
                    </a:cxn>
                  </a:cxnLst>
                  <a:rect l="0" t="0" r="r" b="b"/>
                  <a:pathLst>
                    <a:path w="331" h="191">
                      <a:moveTo>
                        <a:pt x="0" y="175"/>
                      </a:moveTo>
                      <a:lnTo>
                        <a:pt x="153" y="151"/>
                      </a:lnTo>
                      <a:lnTo>
                        <a:pt x="331" y="191"/>
                      </a:lnTo>
                      <a:lnTo>
                        <a:pt x="155" y="0"/>
                      </a:lnTo>
                      <a:lnTo>
                        <a:pt x="0" y="175"/>
                      </a:ln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34" name="Freeform 42"/>
                <p:cNvSpPr>
                  <a:spLocks/>
                </p:cNvSpPr>
                <p:nvPr/>
              </p:nvSpPr>
              <p:spPr bwMode="auto">
                <a:xfrm>
                  <a:off x="2449471" y="5934154"/>
                  <a:ext cx="404813" cy="411163"/>
                </a:xfrm>
                <a:custGeom>
                  <a:avLst/>
                  <a:gdLst>
                    <a:gd name="T0" fmla="*/ 129 w 129"/>
                    <a:gd name="T1" fmla="*/ 95 h 130"/>
                    <a:gd name="T2" fmla="*/ 84 w 129"/>
                    <a:gd name="T3" fmla="*/ 0 h 130"/>
                    <a:gd name="T4" fmla="*/ 0 w 129"/>
                    <a:gd name="T5" fmla="*/ 130 h 130"/>
                    <a:gd name="T6" fmla="*/ 75 w 129"/>
                    <a:gd name="T7" fmla="*/ 95 h 130"/>
                    <a:gd name="T8" fmla="*/ 129 w 129"/>
                    <a:gd name="T9" fmla="*/ 95 h 130"/>
                  </a:gdLst>
                  <a:ahLst/>
                  <a:cxnLst>
                    <a:cxn ang="0">
                      <a:pos x="T0" y="T1"/>
                    </a:cxn>
                    <a:cxn ang="0">
                      <a:pos x="T2" y="T3"/>
                    </a:cxn>
                    <a:cxn ang="0">
                      <a:pos x="T4" y="T5"/>
                    </a:cxn>
                    <a:cxn ang="0">
                      <a:pos x="T6" y="T7"/>
                    </a:cxn>
                    <a:cxn ang="0">
                      <a:pos x="T8" y="T9"/>
                    </a:cxn>
                  </a:cxnLst>
                  <a:rect l="0" t="0" r="r" b="b"/>
                  <a:pathLst>
                    <a:path w="129" h="130">
                      <a:moveTo>
                        <a:pt x="129" y="95"/>
                      </a:moveTo>
                      <a:cubicBezTo>
                        <a:pt x="84" y="0"/>
                        <a:pt x="84" y="0"/>
                        <a:pt x="84" y="0"/>
                      </a:cubicBezTo>
                      <a:cubicBezTo>
                        <a:pt x="0" y="130"/>
                        <a:pt x="0" y="130"/>
                        <a:pt x="0" y="130"/>
                      </a:cubicBezTo>
                      <a:cubicBezTo>
                        <a:pt x="43" y="110"/>
                        <a:pt x="75" y="95"/>
                        <a:pt x="75" y="95"/>
                      </a:cubicBezTo>
                      <a:lnTo>
                        <a:pt x="129" y="95"/>
                      </a:ln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grpSp>
          <p:pic>
            <p:nvPicPr>
              <p:cNvPr id="38" name="Picture 37"/>
              <p:cNvPicPr>
                <a:picLocks noChangeAspect="1"/>
              </p:cNvPicPr>
              <p:nvPr userDrawn="1"/>
            </p:nvPicPr>
            <p:blipFill>
              <a:blip r:embed="rId4">
                <a:extLst>
                  <a:ext uri="{28A0092B-C50C-407E-A947-70E740481C1C}">
                    <a14:useLocalDpi xmlns:a14="http://schemas.microsoft.com/office/drawing/2010/main" val="0"/>
                  </a:ext>
                </a:extLst>
              </a:blip>
              <a:stretch>
                <a:fillRect/>
              </a:stretch>
            </p:blipFill>
            <p:spPr>
              <a:xfrm>
                <a:off x="113265" y="6273998"/>
                <a:ext cx="251127" cy="327419"/>
              </a:xfrm>
              <a:prstGeom prst="rect">
                <a:avLst/>
              </a:prstGeom>
            </p:spPr>
          </p:pic>
          <p:sp>
            <p:nvSpPr>
              <p:cNvPr id="39" name="Rectangle 171"/>
              <p:cNvSpPr>
                <a:spLocks noChangeArrowheads="1"/>
              </p:cNvSpPr>
              <p:nvPr userDrawn="1"/>
            </p:nvSpPr>
            <p:spPr bwMode="auto">
              <a:xfrm>
                <a:off x="1989788" y="5932182"/>
                <a:ext cx="377830" cy="754765"/>
              </a:xfrm>
              <a:prstGeom prst="rect">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40" name="Rectangle 172"/>
              <p:cNvSpPr>
                <a:spLocks noChangeArrowheads="1"/>
              </p:cNvSpPr>
              <p:nvPr userDrawn="1"/>
            </p:nvSpPr>
            <p:spPr bwMode="auto">
              <a:xfrm>
                <a:off x="2286143" y="5986797"/>
                <a:ext cx="29546" cy="53720"/>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41" name="Rectangle 173"/>
              <p:cNvSpPr>
                <a:spLocks noChangeArrowheads="1"/>
              </p:cNvSpPr>
              <p:nvPr userDrawn="1"/>
            </p:nvSpPr>
            <p:spPr bwMode="auto">
              <a:xfrm>
                <a:off x="2204667" y="5986797"/>
                <a:ext cx="29546" cy="53720"/>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42" name="Rectangle 174"/>
              <p:cNvSpPr>
                <a:spLocks noChangeArrowheads="1"/>
              </p:cNvSpPr>
              <p:nvPr userDrawn="1"/>
            </p:nvSpPr>
            <p:spPr bwMode="auto">
              <a:xfrm>
                <a:off x="2120506" y="5986797"/>
                <a:ext cx="32232" cy="53720"/>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43" name="Rectangle 175"/>
              <p:cNvSpPr>
                <a:spLocks noChangeArrowheads="1"/>
              </p:cNvSpPr>
              <p:nvPr userDrawn="1"/>
            </p:nvSpPr>
            <p:spPr bwMode="auto">
              <a:xfrm>
                <a:off x="2039031" y="5986797"/>
                <a:ext cx="32232" cy="53720"/>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44" name="Rectangle 176"/>
              <p:cNvSpPr>
                <a:spLocks noChangeArrowheads="1"/>
              </p:cNvSpPr>
              <p:nvPr userDrawn="1"/>
            </p:nvSpPr>
            <p:spPr bwMode="auto">
              <a:xfrm>
                <a:off x="2286143" y="6068273"/>
                <a:ext cx="29546" cy="56406"/>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45" name="Rectangle 177"/>
              <p:cNvSpPr>
                <a:spLocks noChangeArrowheads="1"/>
              </p:cNvSpPr>
              <p:nvPr userDrawn="1"/>
            </p:nvSpPr>
            <p:spPr bwMode="auto">
              <a:xfrm>
                <a:off x="2204667" y="6068273"/>
                <a:ext cx="29546" cy="56406"/>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46" name="Rectangle 178"/>
              <p:cNvSpPr>
                <a:spLocks noChangeArrowheads="1"/>
              </p:cNvSpPr>
              <p:nvPr userDrawn="1"/>
            </p:nvSpPr>
            <p:spPr bwMode="auto">
              <a:xfrm>
                <a:off x="2120506" y="6068273"/>
                <a:ext cx="32232" cy="56406"/>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47" name="Rectangle 179"/>
              <p:cNvSpPr>
                <a:spLocks noChangeArrowheads="1"/>
              </p:cNvSpPr>
              <p:nvPr userDrawn="1"/>
            </p:nvSpPr>
            <p:spPr bwMode="auto">
              <a:xfrm>
                <a:off x="2039031" y="6068273"/>
                <a:ext cx="32232" cy="56406"/>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48" name="Rectangle 180"/>
              <p:cNvSpPr>
                <a:spLocks noChangeArrowheads="1"/>
              </p:cNvSpPr>
              <p:nvPr userDrawn="1"/>
            </p:nvSpPr>
            <p:spPr bwMode="auto">
              <a:xfrm>
                <a:off x="2286143" y="6149748"/>
                <a:ext cx="29546" cy="57301"/>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49" name="Rectangle 181"/>
              <p:cNvSpPr>
                <a:spLocks noChangeArrowheads="1"/>
              </p:cNvSpPr>
              <p:nvPr userDrawn="1"/>
            </p:nvSpPr>
            <p:spPr bwMode="auto">
              <a:xfrm>
                <a:off x="2204667" y="6149748"/>
                <a:ext cx="29546" cy="57301"/>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0" name="Rectangle 182"/>
              <p:cNvSpPr>
                <a:spLocks noChangeArrowheads="1"/>
              </p:cNvSpPr>
              <p:nvPr userDrawn="1"/>
            </p:nvSpPr>
            <p:spPr bwMode="auto">
              <a:xfrm>
                <a:off x="2120506" y="6149748"/>
                <a:ext cx="32232" cy="57301"/>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1" name="Rectangle 183"/>
              <p:cNvSpPr>
                <a:spLocks noChangeArrowheads="1"/>
              </p:cNvSpPr>
              <p:nvPr userDrawn="1"/>
            </p:nvSpPr>
            <p:spPr bwMode="auto">
              <a:xfrm>
                <a:off x="2039031" y="6149748"/>
                <a:ext cx="32232" cy="57301"/>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2" name="Rectangle 184"/>
              <p:cNvSpPr>
                <a:spLocks noChangeArrowheads="1"/>
              </p:cNvSpPr>
              <p:nvPr userDrawn="1"/>
            </p:nvSpPr>
            <p:spPr bwMode="auto">
              <a:xfrm>
                <a:off x="2286143" y="6231224"/>
                <a:ext cx="29546" cy="57301"/>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3" name="Rectangle 185"/>
              <p:cNvSpPr>
                <a:spLocks noChangeArrowheads="1"/>
              </p:cNvSpPr>
              <p:nvPr userDrawn="1"/>
            </p:nvSpPr>
            <p:spPr bwMode="auto">
              <a:xfrm>
                <a:off x="2204667" y="6231224"/>
                <a:ext cx="29546" cy="57301"/>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4" name="Rectangle 186"/>
              <p:cNvSpPr>
                <a:spLocks noChangeArrowheads="1"/>
              </p:cNvSpPr>
              <p:nvPr userDrawn="1"/>
            </p:nvSpPr>
            <p:spPr bwMode="auto">
              <a:xfrm>
                <a:off x="2120506" y="6231224"/>
                <a:ext cx="32232" cy="57301"/>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5" name="Rectangle 187"/>
              <p:cNvSpPr>
                <a:spLocks noChangeArrowheads="1"/>
              </p:cNvSpPr>
              <p:nvPr userDrawn="1"/>
            </p:nvSpPr>
            <p:spPr bwMode="auto">
              <a:xfrm>
                <a:off x="2039031" y="6231224"/>
                <a:ext cx="32232" cy="57301"/>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6" name="Rectangle 188"/>
              <p:cNvSpPr>
                <a:spLocks noChangeArrowheads="1"/>
              </p:cNvSpPr>
              <p:nvPr userDrawn="1"/>
            </p:nvSpPr>
            <p:spPr bwMode="auto">
              <a:xfrm>
                <a:off x="2286143" y="6315385"/>
                <a:ext cx="29546" cy="54615"/>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7" name="Rectangle 189"/>
              <p:cNvSpPr>
                <a:spLocks noChangeArrowheads="1"/>
              </p:cNvSpPr>
              <p:nvPr userDrawn="1"/>
            </p:nvSpPr>
            <p:spPr bwMode="auto">
              <a:xfrm>
                <a:off x="2204667" y="6315385"/>
                <a:ext cx="29546" cy="54615"/>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8" name="Rectangle 190"/>
              <p:cNvSpPr>
                <a:spLocks noChangeArrowheads="1"/>
              </p:cNvSpPr>
              <p:nvPr userDrawn="1"/>
            </p:nvSpPr>
            <p:spPr bwMode="auto">
              <a:xfrm>
                <a:off x="2120506" y="6315385"/>
                <a:ext cx="32232" cy="54615"/>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9" name="Rectangle 191"/>
              <p:cNvSpPr>
                <a:spLocks noChangeArrowheads="1"/>
              </p:cNvSpPr>
              <p:nvPr userDrawn="1"/>
            </p:nvSpPr>
            <p:spPr bwMode="auto">
              <a:xfrm>
                <a:off x="2039031" y="6315385"/>
                <a:ext cx="32232" cy="54615"/>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60" name="Rectangle 192"/>
              <p:cNvSpPr>
                <a:spLocks noChangeArrowheads="1"/>
              </p:cNvSpPr>
              <p:nvPr userDrawn="1"/>
            </p:nvSpPr>
            <p:spPr bwMode="auto">
              <a:xfrm>
                <a:off x="2286143" y="6396860"/>
                <a:ext cx="29546" cy="54615"/>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61" name="Rectangle 193"/>
              <p:cNvSpPr>
                <a:spLocks noChangeArrowheads="1"/>
              </p:cNvSpPr>
              <p:nvPr userDrawn="1"/>
            </p:nvSpPr>
            <p:spPr bwMode="auto">
              <a:xfrm>
                <a:off x="2204667" y="6396860"/>
                <a:ext cx="29546" cy="54615"/>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62" name="Rectangle 194"/>
              <p:cNvSpPr>
                <a:spLocks noChangeArrowheads="1"/>
              </p:cNvSpPr>
              <p:nvPr userDrawn="1"/>
            </p:nvSpPr>
            <p:spPr bwMode="auto">
              <a:xfrm>
                <a:off x="2120506" y="6396860"/>
                <a:ext cx="32232" cy="54615"/>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63" name="Rectangle 195"/>
              <p:cNvSpPr>
                <a:spLocks noChangeArrowheads="1"/>
              </p:cNvSpPr>
              <p:nvPr userDrawn="1"/>
            </p:nvSpPr>
            <p:spPr bwMode="auto">
              <a:xfrm>
                <a:off x="2039031" y="6396860"/>
                <a:ext cx="32232" cy="54615"/>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64" name="Rectangle 196"/>
              <p:cNvSpPr>
                <a:spLocks noChangeArrowheads="1"/>
              </p:cNvSpPr>
              <p:nvPr userDrawn="1"/>
            </p:nvSpPr>
            <p:spPr bwMode="auto">
              <a:xfrm>
                <a:off x="2286143" y="6479230"/>
                <a:ext cx="29546" cy="56406"/>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65" name="Rectangle 197"/>
              <p:cNvSpPr>
                <a:spLocks noChangeArrowheads="1"/>
              </p:cNvSpPr>
              <p:nvPr userDrawn="1"/>
            </p:nvSpPr>
            <p:spPr bwMode="auto">
              <a:xfrm>
                <a:off x="2204667" y="6479230"/>
                <a:ext cx="29546" cy="56406"/>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66" name="Rectangle 198"/>
              <p:cNvSpPr>
                <a:spLocks noChangeArrowheads="1"/>
              </p:cNvSpPr>
              <p:nvPr userDrawn="1"/>
            </p:nvSpPr>
            <p:spPr bwMode="auto">
              <a:xfrm>
                <a:off x="2120506" y="6479230"/>
                <a:ext cx="32232" cy="56406"/>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67" name="Rectangle 199"/>
              <p:cNvSpPr>
                <a:spLocks noChangeArrowheads="1"/>
              </p:cNvSpPr>
              <p:nvPr userDrawn="1"/>
            </p:nvSpPr>
            <p:spPr bwMode="auto">
              <a:xfrm>
                <a:off x="2039031" y="6479230"/>
                <a:ext cx="32232" cy="56406"/>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68" name="Rectangle 200"/>
              <p:cNvSpPr>
                <a:spLocks noChangeArrowheads="1"/>
              </p:cNvSpPr>
              <p:nvPr userDrawn="1"/>
            </p:nvSpPr>
            <p:spPr bwMode="auto">
              <a:xfrm>
                <a:off x="2286143" y="6560706"/>
                <a:ext cx="29546" cy="57301"/>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69" name="Rectangle 201"/>
              <p:cNvSpPr>
                <a:spLocks noChangeArrowheads="1"/>
              </p:cNvSpPr>
              <p:nvPr userDrawn="1"/>
            </p:nvSpPr>
            <p:spPr bwMode="auto">
              <a:xfrm>
                <a:off x="2204667" y="6560706"/>
                <a:ext cx="29546" cy="57301"/>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70" name="Rectangle 202"/>
              <p:cNvSpPr>
                <a:spLocks noChangeArrowheads="1"/>
              </p:cNvSpPr>
              <p:nvPr userDrawn="1"/>
            </p:nvSpPr>
            <p:spPr bwMode="auto">
              <a:xfrm>
                <a:off x="2120506" y="6560706"/>
                <a:ext cx="32232" cy="57301"/>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71" name="Rectangle 203"/>
              <p:cNvSpPr>
                <a:spLocks noChangeArrowheads="1"/>
              </p:cNvSpPr>
              <p:nvPr userDrawn="1"/>
            </p:nvSpPr>
            <p:spPr bwMode="auto">
              <a:xfrm>
                <a:off x="2039031" y="6560706"/>
                <a:ext cx="32232" cy="57301"/>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72" name="Rectangle 204"/>
              <p:cNvSpPr>
                <a:spLocks noChangeArrowheads="1"/>
              </p:cNvSpPr>
              <p:nvPr userDrawn="1"/>
            </p:nvSpPr>
            <p:spPr bwMode="auto">
              <a:xfrm>
                <a:off x="1181303" y="6301059"/>
                <a:ext cx="220252" cy="385888"/>
              </a:xfrm>
              <a:prstGeom prst="rect">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73" name="Rectangle 205"/>
              <p:cNvSpPr>
                <a:spLocks noChangeArrowheads="1"/>
              </p:cNvSpPr>
              <p:nvPr userDrawn="1"/>
            </p:nvSpPr>
            <p:spPr bwMode="auto">
              <a:xfrm>
                <a:off x="1834000" y="6095133"/>
                <a:ext cx="219357" cy="591814"/>
              </a:xfrm>
              <a:prstGeom prst="rect">
                <a:avLst/>
              </a:pr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74" name="Rectangle 206"/>
              <p:cNvSpPr>
                <a:spLocks noChangeArrowheads="1"/>
              </p:cNvSpPr>
              <p:nvPr userDrawn="1"/>
            </p:nvSpPr>
            <p:spPr bwMode="auto">
              <a:xfrm>
                <a:off x="1304859" y="6097819"/>
                <a:ext cx="370668" cy="297250"/>
              </a:xfrm>
              <a:prstGeom prst="rect">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75" name="Freeform 207"/>
              <p:cNvSpPr>
                <a:spLocks/>
              </p:cNvSpPr>
              <p:nvPr userDrawn="1"/>
            </p:nvSpPr>
            <p:spPr bwMode="auto">
              <a:xfrm>
                <a:off x="1517052" y="5557934"/>
                <a:ext cx="316948" cy="1129014"/>
              </a:xfrm>
              <a:custGeom>
                <a:avLst/>
                <a:gdLst>
                  <a:gd name="T0" fmla="*/ 0 w 354"/>
                  <a:gd name="T1" fmla="*/ 0 h 1261"/>
                  <a:gd name="T2" fmla="*/ 354 w 354"/>
                  <a:gd name="T3" fmla="*/ 0 h 1261"/>
                  <a:gd name="T4" fmla="*/ 354 w 354"/>
                  <a:gd name="T5" fmla="*/ 1261 h 1261"/>
                  <a:gd name="T6" fmla="*/ 0 w 354"/>
                  <a:gd name="T7" fmla="*/ 1261 h 1261"/>
                  <a:gd name="T8" fmla="*/ 0 w 354"/>
                  <a:gd name="T9" fmla="*/ 821 h 1261"/>
                  <a:gd name="T10" fmla="*/ 0 w 354"/>
                  <a:gd name="T11" fmla="*/ 0 h 1261"/>
                </a:gdLst>
                <a:ahLst/>
                <a:cxnLst>
                  <a:cxn ang="0">
                    <a:pos x="T0" y="T1"/>
                  </a:cxn>
                  <a:cxn ang="0">
                    <a:pos x="T2" y="T3"/>
                  </a:cxn>
                  <a:cxn ang="0">
                    <a:pos x="T4" y="T5"/>
                  </a:cxn>
                  <a:cxn ang="0">
                    <a:pos x="T6" y="T7"/>
                  </a:cxn>
                  <a:cxn ang="0">
                    <a:pos x="T8" y="T9"/>
                  </a:cxn>
                  <a:cxn ang="0">
                    <a:pos x="T10" y="T11"/>
                  </a:cxn>
                </a:cxnLst>
                <a:rect l="0" t="0" r="r" b="b"/>
                <a:pathLst>
                  <a:path w="354" h="1261">
                    <a:moveTo>
                      <a:pt x="0" y="0"/>
                    </a:moveTo>
                    <a:lnTo>
                      <a:pt x="354" y="0"/>
                    </a:lnTo>
                    <a:lnTo>
                      <a:pt x="354" y="1261"/>
                    </a:lnTo>
                    <a:lnTo>
                      <a:pt x="0" y="1261"/>
                    </a:lnTo>
                    <a:lnTo>
                      <a:pt x="0" y="821"/>
                    </a:lnTo>
                    <a:lnTo>
                      <a:pt x="0"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76" name="Freeform 208"/>
              <p:cNvSpPr>
                <a:spLocks/>
              </p:cNvSpPr>
              <p:nvPr userDrawn="1"/>
            </p:nvSpPr>
            <p:spPr bwMode="auto">
              <a:xfrm>
                <a:off x="1304859" y="6103191"/>
                <a:ext cx="212194" cy="583757"/>
              </a:xfrm>
              <a:custGeom>
                <a:avLst/>
                <a:gdLst>
                  <a:gd name="T0" fmla="*/ 0 w 237"/>
                  <a:gd name="T1" fmla="*/ 326 h 652"/>
                  <a:gd name="T2" fmla="*/ 0 w 237"/>
                  <a:gd name="T3" fmla="*/ 652 h 652"/>
                  <a:gd name="T4" fmla="*/ 237 w 237"/>
                  <a:gd name="T5" fmla="*/ 652 h 652"/>
                  <a:gd name="T6" fmla="*/ 237 w 237"/>
                  <a:gd name="T7" fmla="*/ 0 h 652"/>
                  <a:gd name="T8" fmla="*/ 0 w 237"/>
                  <a:gd name="T9" fmla="*/ 326 h 652"/>
                </a:gdLst>
                <a:ahLst/>
                <a:cxnLst>
                  <a:cxn ang="0">
                    <a:pos x="T0" y="T1"/>
                  </a:cxn>
                  <a:cxn ang="0">
                    <a:pos x="T2" y="T3"/>
                  </a:cxn>
                  <a:cxn ang="0">
                    <a:pos x="T4" y="T5"/>
                  </a:cxn>
                  <a:cxn ang="0">
                    <a:pos x="T6" y="T7"/>
                  </a:cxn>
                  <a:cxn ang="0">
                    <a:pos x="T8" y="T9"/>
                  </a:cxn>
                </a:cxnLst>
                <a:rect l="0" t="0" r="r" b="b"/>
                <a:pathLst>
                  <a:path w="237" h="652">
                    <a:moveTo>
                      <a:pt x="0" y="326"/>
                    </a:moveTo>
                    <a:lnTo>
                      <a:pt x="0" y="652"/>
                    </a:lnTo>
                    <a:lnTo>
                      <a:pt x="237" y="652"/>
                    </a:lnTo>
                    <a:lnTo>
                      <a:pt x="237" y="0"/>
                    </a:lnTo>
                    <a:lnTo>
                      <a:pt x="0" y="326"/>
                    </a:lnTo>
                    <a:close/>
                  </a:path>
                </a:pathLst>
              </a:cu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77" name="Rectangle 209"/>
              <p:cNvSpPr>
                <a:spLocks noChangeArrowheads="1"/>
              </p:cNvSpPr>
              <p:nvPr userDrawn="1"/>
            </p:nvSpPr>
            <p:spPr bwMode="auto">
              <a:xfrm>
                <a:off x="1557342" y="5619711"/>
                <a:ext cx="32232" cy="59987"/>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78" name="Rectangle 210"/>
              <p:cNvSpPr>
                <a:spLocks noChangeArrowheads="1"/>
              </p:cNvSpPr>
              <p:nvPr userDrawn="1"/>
            </p:nvSpPr>
            <p:spPr bwMode="auto">
              <a:xfrm>
                <a:off x="1626283" y="5619711"/>
                <a:ext cx="32232" cy="59987"/>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79" name="Rectangle 211"/>
              <p:cNvSpPr>
                <a:spLocks noChangeArrowheads="1"/>
              </p:cNvSpPr>
              <p:nvPr userDrawn="1"/>
            </p:nvSpPr>
            <p:spPr bwMode="auto">
              <a:xfrm>
                <a:off x="1692537" y="5619711"/>
                <a:ext cx="32232" cy="59987"/>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80" name="Rectangle 212"/>
              <p:cNvSpPr>
                <a:spLocks noChangeArrowheads="1"/>
              </p:cNvSpPr>
              <p:nvPr userDrawn="1"/>
            </p:nvSpPr>
            <p:spPr bwMode="auto">
              <a:xfrm>
                <a:off x="1762373" y="5619711"/>
                <a:ext cx="32232" cy="59987"/>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81" name="Rectangle 213"/>
              <p:cNvSpPr>
                <a:spLocks noChangeArrowheads="1"/>
              </p:cNvSpPr>
              <p:nvPr userDrawn="1"/>
            </p:nvSpPr>
            <p:spPr bwMode="auto">
              <a:xfrm>
                <a:off x="1557342" y="5709244"/>
                <a:ext cx="32232" cy="57301"/>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82" name="Rectangle 214"/>
              <p:cNvSpPr>
                <a:spLocks noChangeArrowheads="1"/>
              </p:cNvSpPr>
              <p:nvPr userDrawn="1"/>
            </p:nvSpPr>
            <p:spPr bwMode="auto">
              <a:xfrm>
                <a:off x="1626283" y="5709244"/>
                <a:ext cx="32232" cy="57301"/>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83" name="Rectangle 215"/>
              <p:cNvSpPr>
                <a:spLocks noChangeArrowheads="1"/>
              </p:cNvSpPr>
              <p:nvPr userDrawn="1"/>
            </p:nvSpPr>
            <p:spPr bwMode="auto">
              <a:xfrm>
                <a:off x="1692537" y="5709244"/>
                <a:ext cx="32232" cy="57301"/>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84" name="Rectangle 216"/>
              <p:cNvSpPr>
                <a:spLocks noChangeArrowheads="1"/>
              </p:cNvSpPr>
              <p:nvPr userDrawn="1"/>
            </p:nvSpPr>
            <p:spPr bwMode="auto">
              <a:xfrm>
                <a:off x="1762373" y="5709244"/>
                <a:ext cx="32232" cy="57301"/>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85" name="Rectangle 217"/>
              <p:cNvSpPr>
                <a:spLocks noChangeArrowheads="1"/>
              </p:cNvSpPr>
              <p:nvPr userDrawn="1"/>
            </p:nvSpPr>
            <p:spPr bwMode="auto">
              <a:xfrm>
                <a:off x="1557342" y="5796092"/>
                <a:ext cx="32232" cy="59092"/>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86" name="Rectangle 218"/>
              <p:cNvSpPr>
                <a:spLocks noChangeArrowheads="1"/>
              </p:cNvSpPr>
              <p:nvPr userDrawn="1"/>
            </p:nvSpPr>
            <p:spPr bwMode="auto">
              <a:xfrm>
                <a:off x="1626283" y="5796092"/>
                <a:ext cx="32232" cy="59092"/>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87" name="Rectangle 219"/>
              <p:cNvSpPr>
                <a:spLocks noChangeArrowheads="1"/>
              </p:cNvSpPr>
              <p:nvPr userDrawn="1"/>
            </p:nvSpPr>
            <p:spPr bwMode="auto">
              <a:xfrm>
                <a:off x="1692537" y="5796092"/>
                <a:ext cx="32232" cy="59092"/>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88" name="Rectangle 220"/>
              <p:cNvSpPr>
                <a:spLocks noChangeArrowheads="1"/>
              </p:cNvSpPr>
              <p:nvPr userDrawn="1"/>
            </p:nvSpPr>
            <p:spPr bwMode="auto">
              <a:xfrm>
                <a:off x="1762373" y="5796092"/>
                <a:ext cx="32232" cy="59092"/>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89" name="Rectangle 221"/>
              <p:cNvSpPr>
                <a:spLocks noChangeArrowheads="1"/>
              </p:cNvSpPr>
              <p:nvPr userDrawn="1"/>
            </p:nvSpPr>
            <p:spPr bwMode="auto">
              <a:xfrm>
                <a:off x="1557342" y="5884730"/>
                <a:ext cx="32232" cy="59987"/>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90" name="Rectangle 222"/>
              <p:cNvSpPr>
                <a:spLocks noChangeArrowheads="1"/>
              </p:cNvSpPr>
              <p:nvPr userDrawn="1"/>
            </p:nvSpPr>
            <p:spPr bwMode="auto">
              <a:xfrm>
                <a:off x="1626283" y="5884730"/>
                <a:ext cx="32232" cy="59987"/>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91" name="Rectangle 223"/>
              <p:cNvSpPr>
                <a:spLocks noChangeArrowheads="1"/>
              </p:cNvSpPr>
              <p:nvPr userDrawn="1"/>
            </p:nvSpPr>
            <p:spPr bwMode="auto">
              <a:xfrm>
                <a:off x="1692537" y="5884730"/>
                <a:ext cx="32232" cy="59987"/>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92" name="Rectangle 224"/>
              <p:cNvSpPr>
                <a:spLocks noChangeArrowheads="1"/>
              </p:cNvSpPr>
              <p:nvPr userDrawn="1"/>
            </p:nvSpPr>
            <p:spPr bwMode="auto">
              <a:xfrm>
                <a:off x="1762373" y="5884730"/>
                <a:ext cx="32232" cy="59987"/>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93" name="Rectangle 225"/>
              <p:cNvSpPr>
                <a:spLocks noChangeArrowheads="1"/>
              </p:cNvSpPr>
              <p:nvPr userDrawn="1"/>
            </p:nvSpPr>
            <p:spPr bwMode="auto">
              <a:xfrm>
                <a:off x="1557342" y="5974263"/>
                <a:ext cx="32232" cy="59092"/>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94" name="Rectangle 226"/>
              <p:cNvSpPr>
                <a:spLocks noChangeArrowheads="1"/>
              </p:cNvSpPr>
              <p:nvPr userDrawn="1"/>
            </p:nvSpPr>
            <p:spPr bwMode="auto">
              <a:xfrm>
                <a:off x="1626283" y="5974263"/>
                <a:ext cx="32232" cy="59092"/>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95" name="Rectangle 227"/>
              <p:cNvSpPr>
                <a:spLocks noChangeArrowheads="1"/>
              </p:cNvSpPr>
              <p:nvPr userDrawn="1"/>
            </p:nvSpPr>
            <p:spPr bwMode="auto">
              <a:xfrm>
                <a:off x="1692537" y="5974263"/>
                <a:ext cx="32232" cy="59092"/>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96" name="Rectangle 228"/>
              <p:cNvSpPr>
                <a:spLocks noChangeArrowheads="1"/>
              </p:cNvSpPr>
              <p:nvPr userDrawn="1"/>
            </p:nvSpPr>
            <p:spPr bwMode="auto">
              <a:xfrm>
                <a:off x="1762373" y="5974263"/>
                <a:ext cx="32232" cy="59092"/>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97" name="Rectangle 229"/>
              <p:cNvSpPr>
                <a:spLocks noChangeArrowheads="1"/>
              </p:cNvSpPr>
              <p:nvPr userDrawn="1"/>
            </p:nvSpPr>
            <p:spPr bwMode="auto">
              <a:xfrm>
                <a:off x="1557342" y="6062901"/>
                <a:ext cx="32232" cy="59987"/>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98" name="Rectangle 230"/>
              <p:cNvSpPr>
                <a:spLocks noChangeArrowheads="1"/>
              </p:cNvSpPr>
              <p:nvPr userDrawn="1"/>
            </p:nvSpPr>
            <p:spPr bwMode="auto">
              <a:xfrm>
                <a:off x="1626283" y="6062901"/>
                <a:ext cx="32232" cy="59987"/>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99" name="Rectangle 231"/>
              <p:cNvSpPr>
                <a:spLocks noChangeArrowheads="1"/>
              </p:cNvSpPr>
              <p:nvPr userDrawn="1"/>
            </p:nvSpPr>
            <p:spPr bwMode="auto">
              <a:xfrm>
                <a:off x="1692537" y="6062901"/>
                <a:ext cx="32232" cy="59987"/>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00" name="Rectangle 232"/>
              <p:cNvSpPr>
                <a:spLocks noChangeArrowheads="1"/>
              </p:cNvSpPr>
              <p:nvPr userDrawn="1"/>
            </p:nvSpPr>
            <p:spPr bwMode="auto">
              <a:xfrm>
                <a:off x="1762373" y="6062901"/>
                <a:ext cx="32232" cy="59987"/>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01" name="Rectangle 233"/>
              <p:cNvSpPr>
                <a:spLocks noChangeArrowheads="1"/>
              </p:cNvSpPr>
              <p:nvPr userDrawn="1"/>
            </p:nvSpPr>
            <p:spPr bwMode="auto">
              <a:xfrm>
                <a:off x="1557342" y="6152434"/>
                <a:ext cx="32232" cy="59092"/>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02" name="Rectangle 234"/>
              <p:cNvSpPr>
                <a:spLocks noChangeArrowheads="1"/>
              </p:cNvSpPr>
              <p:nvPr userDrawn="1"/>
            </p:nvSpPr>
            <p:spPr bwMode="auto">
              <a:xfrm>
                <a:off x="1626283" y="6152434"/>
                <a:ext cx="32232" cy="59092"/>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03" name="Rectangle 235"/>
              <p:cNvSpPr>
                <a:spLocks noChangeArrowheads="1"/>
              </p:cNvSpPr>
              <p:nvPr userDrawn="1"/>
            </p:nvSpPr>
            <p:spPr bwMode="auto">
              <a:xfrm>
                <a:off x="1692537" y="6152434"/>
                <a:ext cx="32232" cy="59092"/>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04" name="Rectangle 236"/>
              <p:cNvSpPr>
                <a:spLocks noChangeArrowheads="1"/>
              </p:cNvSpPr>
              <p:nvPr userDrawn="1"/>
            </p:nvSpPr>
            <p:spPr bwMode="auto">
              <a:xfrm>
                <a:off x="1762373" y="6152434"/>
                <a:ext cx="32232" cy="59092"/>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05" name="Rectangle 237"/>
              <p:cNvSpPr>
                <a:spLocks noChangeArrowheads="1"/>
              </p:cNvSpPr>
              <p:nvPr userDrawn="1"/>
            </p:nvSpPr>
            <p:spPr bwMode="auto">
              <a:xfrm>
                <a:off x="1557342" y="6325233"/>
                <a:ext cx="32232" cy="59987"/>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06" name="Rectangle 238"/>
              <p:cNvSpPr>
                <a:spLocks noChangeArrowheads="1"/>
              </p:cNvSpPr>
              <p:nvPr userDrawn="1"/>
            </p:nvSpPr>
            <p:spPr bwMode="auto">
              <a:xfrm>
                <a:off x="1626283" y="6325233"/>
                <a:ext cx="32232" cy="59987"/>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07" name="Rectangle 239"/>
              <p:cNvSpPr>
                <a:spLocks noChangeArrowheads="1"/>
              </p:cNvSpPr>
              <p:nvPr userDrawn="1"/>
            </p:nvSpPr>
            <p:spPr bwMode="auto">
              <a:xfrm>
                <a:off x="1692537" y="6325233"/>
                <a:ext cx="32232" cy="59987"/>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08" name="Rectangle 240"/>
              <p:cNvSpPr>
                <a:spLocks noChangeArrowheads="1"/>
              </p:cNvSpPr>
              <p:nvPr userDrawn="1"/>
            </p:nvSpPr>
            <p:spPr bwMode="auto">
              <a:xfrm>
                <a:off x="1762373" y="6325233"/>
                <a:ext cx="32232" cy="59987"/>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09" name="Rectangle 241"/>
              <p:cNvSpPr>
                <a:spLocks noChangeArrowheads="1"/>
              </p:cNvSpPr>
              <p:nvPr userDrawn="1"/>
            </p:nvSpPr>
            <p:spPr bwMode="auto">
              <a:xfrm>
                <a:off x="1557342" y="6233909"/>
                <a:ext cx="32232" cy="59092"/>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10" name="Rectangle 242"/>
              <p:cNvSpPr>
                <a:spLocks noChangeArrowheads="1"/>
              </p:cNvSpPr>
              <p:nvPr userDrawn="1"/>
            </p:nvSpPr>
            <p:spPr bwMode="auto">
              <a:xfrm>
                <a:off x="1626283" y="6233909"/>
                <a:ext cx="32232" cy="59092"/>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11" name="Rectangle 243"/>
              <p:cNvSpPr>
                <a:spLocks noChangeArrowheads="1"/>
              </p:cNvSpPr>
              <p:nvPr userDrawn="1"/>
            </p:nvSpPr>
            <p:spPr bwMode="auto">
              <a:xfrm>
                <a:off x="1692537" y="6233909"/>
                <a:ext cx="32232" cy="59092"/>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12" name="Rectangle 244"/>
              <p:cNvSpPr>
                <a:spLocks noChangeArrowheads="1"/>
              </p:cNvSpPr>
              <p:nvPr userDrawn="1"/>
            </p:nvSpPr>
            <p:spPr bwMode="auto">
              <a:xfrm>
                <a:off x="1762373" y="6233909"/>
                <a:ext cx="32232" cy="59092"/>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13" name="Rectangle 245"/>
              <p:cNvSpPr>
                <a:spLocks noChangeArrowheads="1"/>
              </p:cNvSpPr>
              <p:nvPr userDrawn="1"/>
            </p:nvSpPr>
            <p:spPr bwMode="auto">
              <a:xfrm>
                <a:off x="1557342" y="6414766"/>
                <a:ext cx="32232" cy="59092"/>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14" name="Rectangle 246"/>
              <p:cNvSpPr>
                <a:spLocks noChangeArrowheads="1"/>
              </p:cNvSpPr>
              <p:nvPr userDrawn="1"/>
            </p:nvSpPr>
            <p:spPr bwMode="auto">
              <a:xfrm>
                <a:off x="1626283" y="6414766"/>
                <a:ext cx="32232" cy="59092"/>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15" name="Rectangle 247"/>
              <p:cNvSpPr>
                <a:spLocks noChangeArrowheads="1"/>
              </p:cNvSpPr>
              <p:nvPr userDrawn="1"/>
            </p:nvSpPr>
            <p:spPr bwMode="auto">
              <a:xfrm>
                <a:off x="1692537" y="6414766"/>
                <a:ext cx="32232" cy="59092"/>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16" name="Rectangle 248"/>
              <p:cNvSpPr>
                <a:spLocks noChangeArrowheads="1"/>
              </p:cNvSpPr>
              <p:nvPr userDrawn="1"/>
            </p:nvSpPr>
            <p:spPr bwMode="auto">
              <a:xfrm>
                <a:off x="1762373" y="6414766"/>
                <a:ext cx="32232" cy="59092"/>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17" name="Rectangle 249"/>
              <p:cNvSpPr>
                <a:spLocks noChangeArrowheads="1"/>
              </p:cNvSpPr>
              <p:nvPr userDrawn="1"/>
            </p:nvSpPr>
            <p:spPr bwMode="auto">
              <a:xfrm>
                <a:off x="1557342" y="6506090"/>
                <a:ext cx="32232" cy="59092"/>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18" name="Rectangle 250"/>
              <p:cNvSpPr>
                <a:spLocks noChangeArrowheads="1"/>
              </p:cNvSpPr>
              <p:nvPr userDrawn="1"/>
            </p:nvSpPr>
            <p:spPr bwMode="auto">
              <a:xfrm>
                <a:off x="1626283" y="6506090"/>
                <a:ext cx="32232" cy="59092"/>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19" name="Rectangle 251"/>
              <p:cNvSpPr>
                <a:spLocks noChangeArrowheads="1"/>
              </p:cNvSpPr>
              <p:nvPr userDrawn="1"/>
            </p:nvSpPr>
            <p:spPr bwMode="auto">
              <a:xfrm>
                <a:off x="1692537" y="6506090"/>
                <a:ext cx="32232" cy="59092"/>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20" name="Rectangle 252"/>
              <p:cNvSpPr>
                <a:spLocks noChangeArrowheads="1"/>
              </p:cNvSpPr>
              <p:nvPr userDrawn="1"/>
            </p:nvSpPr>
            <p:spPr bwMode="auto">
              <a:xfrm>
                <a:off x="1762373" y="6506090"/>
                <a:ext cx="32232" cy="59092"/>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21" name="Rectangle 253"/>
              <p:cNvSpPr>
                <a:spLocks noChangeArrowheads="1"/>
              </p:cNvSpPr>
              <p:nvPr userDrawn="1"/>
            </p:nvSpPr>
            <p:spPr bwMode="auto">
              <a:xfrm>
                <a:off x="1557342" y="6595624"/>
                <a:ext cx="32232" cy="59092"/>
              </a:xfrm>
              <a:prstGeom prst="rect">
                <a:avLst/>
              </a:pr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22" name="Rectangle 254"/>
              <p:cNvSpPr>
                <a:spLocks noChangeArrowheads="1"/>
              </p:cNvSpPr>
              <p:nvPr userDrawn="1"/>
            </p:nvSpPr>
            <p:spPr bwMode="auto">
              <a:xfrm>
                <a:off x="1626283" y="6595624"/>
                <a:ext cx="32232" cy="59092"/>
              </a:xfrm>
              <a:prstGeom prst="rect">
                <a:avLst/>
              </a:pr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23" name="Rectangle 255"/>
              <p:cNvSpPr>
                <a:spLocks noChangeArrowheads="1"/>
              </p:cNvSpPr>
              <p:nvPr userDrawn="1"/>
            </p:nvSpPr>
            <p:spPr bwMode="auto">
              <a:xfrm>
                <a:off x="1692537" y="6595624"/>
                <a:ext cx="32232" cy="59092"/>
              </a:xfrm>
              <a:prstGeom prst="rect">
                <a:avLst/>
              </a:pr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24" name="Rectangle 256"/>
              <p:cNvSpPr>
                <a:spLocks noChangeArrowheads="1"/>
              </p:cNvSpPr>
              <p:nvPr userDrawn="1"/>
            </p:nvSpPr>
            <p:spPr bwMode="auto">
              <a:xfrm>
                <a:off x="1762373" y="6595624"/>
                <a:ext cx="32232" cy="59092"/>
              </a:xfrm>
              <a:prstGeom prst="rect">
                <a:avLst/>
              </a:pr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25" name="Rectangle 257"/>
              <p:cNvSpPr>
                <a:spLocks noChangeArrowheads="1"/>
              </p:cNvSpPr>
              <p:nvPr userDrawn="1"/>
            </p:nvSpPr>
            <p:spPr bwMode="auto">
              <a:xfrm>
                <a:off x="1327242" y="6152434"/>
                <a:ext cx="32232" cy="59092"/>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26" name="Rectangle 258"/>
              <p:cNvSpPr>
                <a:spLocks noChangeArrowheads="1"/>
              </p:cNvSpPr>
              <p:nvPr userDrawn="1"/>
            </p:nvSpPr>
            <p:spPr bwMode="auto">
              <a:xfrm>
                <a:off x="1396183" y="6152434"/>
                <a:ext cx="29546" cy="59092"/>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27" name="Rectangle 259"/>
              <p:cNvSpPr>
                <a:spLocks noChangeArrowheads="1"/>
              </p:cNvSpPr>
              <p:nvPr userDrawn="1"/>
            </p:nvSpPr>
            <p:spPr bwMode="auto">
              <a:xfrm>
                <a:off x="1463332" y="6152434"/>
                <a:ext cx="32232" cy="59092"/>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28" name="Rectangle 260"/>
              <p:cNvSpPr>
                <a:spLocks noChangeArrowheads="1"/>
              </p:cNvSpPr>
              <p:nvPr userDrawn="1"/>
            </p:nvSpPr>
            <p:spPr bwMode="auto">
              <a:xfrm>
                <a:off x="1327242" y="6241072"/>
                <a:ext cx="32232" cy="59987"/>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29" name="Rectangle 261"/>
              <p:cNvSpPr>
                <a:spLocks noChangeArrowheads="1"/>
              </p:cNvSpPr>
              <p:nvPr userDrawn="1"/>
            </p:nvSpPr>
            <p:spPr bwMode="auto">
              <a:xfrm>
                <a:off x="1396183" y="6241072"/>
                <a:ext cx="29546" cy="59987"/>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30" name="Rectangle 262"/>
              <p:cNvSpPr>
                <a:spLocks noChangeArrowheads="1"/>
              </p:cNvSpPr>
              <p:nvPr userDrawn="1"/>
            </p:nvSpPr>
            <p:spPr bwMode="auto">
              <a:xfrm>
                <a:off x="1463332" y="6241072"/>
                <a:ext cx="32232" cy="59987"/>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31" name="Rectangle 263"/>
              <p:cNvSpPr>
                <a:spLocks noChangeArrowheads="1"/>
              </p:cNvSpPr>
              <p:nvPr userDrawn="1"/>
            </p:nvSpPr>
            <p:spPr bwMode="auto">
              <a:xfrm>
                <a:off x="1327242" y="6323442"/>
                <a:ext cx="32232" cy="59092"/>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32" name="Rectangle 264"/>
              <p:cNvSpPr>
                <a:spLocks noChangeArrowheads="1"/>
              </p:cNvSpPr>
              <p:nvPr userDrawn="1"/>
            </p:nvSpPr>
            <p:spPr bwMode="auto">
              <a:xfrm>
                <a:off x="1396183" y="6323442"/>
                <a:ext cx="29546" cy="59092"/>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33" name="Rectangle 265"/>
              <p:cNvSpPr>
                <a:spLocks noChangeArrowheads="1"/>
              </p:cNvSpPr>
              <p:nvPr userDrawn="1"/>
            </p:nvSpPr>
            <p:spPr bwMode="auto">
              <a:xfrm>
                <a:off x="1463332" y="6323442"/>
                <a:ext cx="32232" cy="59092"/>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34" name="Rectangle 266"/>
              <p:cNvSpPr>
                <a:spLocks noChangeArrowheads="1"/>
              </p:cNvSpPr>
              <p:nvPr userDrawn="1"/>
            </p:nvSpPr>
            <p:spPr bwMode="auto">
              <a:xfrm>
                <a:off x="1327242" y="6404918"/>
                <a:ext cx="32232" cy="59092"/>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35" name="Rectangle 267"/>
              <p:cNvSpPr>
                <a:spLocks noChangeArrowheads="1"/>
              </p:cNvSpPr>
              <p:nvPr userDrawn="1"/>
            </p:nvSpPr>
            <p:spPr bwMode="auto">
              <a:xfrm>
                <a:off x="1396183" y="6404918"/>
                <a:ext cx="29546" cy="59092"/>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36" name="Rectangle 268"/>
              <p:cNvSpPr>
                <a:spLocks noChangeArrowheads="1"/>
              </p:cNvSpPr>
              <p:nvPr userDrawn="1"/>
            </p:nvSpPr>
            <p:spPr bwMode="auto">
              <a:xfrm>
                <a:off x="1463332" y="6404918"/>
                <a:ext cx="32232" cy="59092"/>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37" name="Rectangle 269"/>
              <p:cNvSpPr>
                <a:spLocks noChangeArrowheads="1"/>
              </p:cNvSpPr>
              <p:nvPr userDrawn="1"/>
            </p:nvSpPr>
            <p:spPr bwMode="auto">
              <a:xfrm>
                <a:off x="1327242" y="6489079"/>
                <a:ext cx="32232" cy="56406"/>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38" name="Rectangle 270"/>
              <p:cNvSpPr>
                <a:spLocks noChangeArrowheads="1"/>
              </p:cNvSpPr>
              <p:nvPr userDrawn="1"/>
            </p:nvSpPr>
            <p:spPr bwMode="auto">
              <a:xfrm>
                <a:off x="1396183" y="6489079"/>
                <a:ext cx="29546" cy="56406"/>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39" name="Rectangle 271"/>
              <p:cNvSpPr>
                <a:spLocks noChangeArrowheads="1"/>
              </p:cNvSpPr>
              <p:nvPr userDrawn="1"/>
            </p:nvSpPr>
            <p:spPr bwMode="auto">
              <a:xfrm>
                <a:off x="1463332" y="6489079"/>
                <a:ext cx="32232" cy="56406"/>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40" name="Rectangle 272"/>
              <p:cNvSpPr>
                <a:spLocks noChangeArrowheads="1"/>
              </p:cNvSpPr>
              <p:nvPr userDrawn="1"/>
            </p:nvSpPr>
            <p:spPr bwMode="auto">
              <a:xfrm>
                <a:off x="1327242" y="6570554"/>
                <a:ext cx="32232" cy="59092"/>
              </a:xfrm>
              <a:prstGeom prst="rect">
                <a:avLst/>
              </a:pr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41" name="Rectangle 273"/>
              <p:cNvSpPr>
                <a:spLocks noChangeArrowheads="1"/>
              </p:cNvSpPr>
              <p:nvPr userDrawn="1"/>
            </p:nvSpPr>
            <p:spPr bwMode="auto">
              <a:xfrm>
                <a:off x="1396183" y="6570554"/>
                <a:ext cx="29546" cy="59092"/>
              </a:xfrm>
              <a:prstGeom prst="rect">
                <a:avLst/>
              </a:pr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42" name="Rectangle 274"/>
              <p:cNvSpPr>
                <a:spLocks noChangeArrowheads="1"/>
              </p:cNvSpPr>
              <p:nvPr userDrawn="1"/>
            </p:nvSpPr>
            <p:spPr bwMode="auto">
              <a:xfrm>
                <a:off x="1463332" y="6570554"/>
                <a:ext cx="32232" cy="59092"/>
              </a:xfrm>
              <a:prstGeom prst="rect">
                <a:avLst/>
              </a:pr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43" name="Rectangle 275"/>
              <p:cNvSpPr>
                <a:spLocks noChangeArrowheads="1"/>
              </p:cNvSpPr>
              <p:nvPr userDrawn="1"/>
            </p:nvSpPr>
            <p:spPr bwMode="auto">
              <a:xfrm>
                <a:off x="1692537" y="5498842"/>
                <a:ext cx="102068" cy="59092"/>
              </a:xfrm>
              <a:prstGeom prst="rect">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44" name="Rectangle 276"/>
              <p:cNvSpPr>
                <a:spLocks noChangeArrowheads="1"/>
              </p:cNvSpPr>
              <p:nvPr userDrawn="1"/>
            </p:nvSpPr>
            <p:spPr bwMode="auto">
              <a:xfrm>
                <a:off x="1589574" y="5462133"/>
                <a:ext cx="19697" cy="95800"/>
              </a:xfrm>
              <a:prstGeom prst="rect">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45" name="Freeform 277"/>
              <p:cNvSpPr>
                <a:spLocks/>
              </p:cNvSpPr>
              <p:nvPr userDrawn="1"/>
            </p:nvSpPr>
            <p:spPr bwMode="auto">
              <a:xfrm>
                <a:off x="917179" y="5796092"/>
                <a:ext cx="230101" cy="890855"/>
              </a:xfrm>
              <a:custGeom>
                <a:avLst/>
                <a:gdLst>
                  <a:gd name="T0" fmla="*/ 0 w 257"/>
                  <a:gd name="T1" fmla="*/ 166 h 995"/>
                  <a:gd name="T2" fmla="*/ 257 w 257"/>
                  <a:gd name="T3" fmla="*/ 0 h 995"/>
                  <a:gd name="T4" fmla="*/ 257 w 257"/>
                  <a:gd name="T5" fmla="*/ 995 h 995"/>
                  <a:gd name="T6" fmla="*/ 0 w 257"/>
                  <a:gd name="T7" fmla="*/ 995 h 995"/>
                  <a:gd name="T8" fmla="*/ 0 w 257"/>
                  <a:gd name="T9" fmla="*/ 166 h 995"/>
                </a:gdLst>
                <a:ahLst/>
                <a:cxnLst>
                  <a:cxn ang="0">
                    <a:pos x="T0" y="T1"/>
                  </a:cxn>
                  <a:cxn ang="0">
                    <a:pos x="T2" y="T3"/>
                  </a:cxn>
                  <a:cxn ang="0">
                    <a:pos x="T4" y="T5"/>
                  </a:cxn>
                  <a:cxn ang="0">
                    <a:pos x="T6" y="T7"/>
                  </a:cxn>
                  <a:cxn ang="0">
                    <a:pos x="T8" y="T9"/>
                  </a:cxn>
                </a:cxnLst>
                <a:rect l="0" t="0" r="r" b="b"/>
                <a:pathLst>
                  <a:path w="257" h="995">
                    <a:moveTo>
                      <a:pt x="0" y="166"/>
                    </a:moveTo>
                    <a:lnTo>
                      <a:pt x="257" y="0"/>
                    </a:lnTo>
                    <a:lnTo>
                      <a:pt x="257" y="995"/>
                    </a:lnTo>
                    <a:lnTo>
                      <a:pt x="0" y="995"/>
                    </a:lnTo>
                    <a:lnTo>
                      <a:pt x="0" y="166"/>
                    </a:ln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46" name="Rectangle 278"/>
              <p:cNvSpPr>
                <a:spLocks noChangeArrowheads="1"/>
              </p:cNvSpPr>
              <p:nvPr userDrawn="1"/>
            </p:nvSpPr>
            <p:spPr bwMode="auto">
              <a:xfrm>
                <a:off x="514280" y="6124679"/>
                <a:ext cx="123556" cy="562269"/>
              </a:xfrm>
              <a:prstGeom prst="rect">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47" name="Rectangle 279"/>
              <p:cNvSpPr>
                <a:spLocks noChangeArrowheads="1"/>
              </p:cNvSpPr>
              <p:nvPr userDrawn="1"/>
            </p:nvSpPr>
            <p:spPr bwMode="auto">
              <a:xfrm>
                <a:off x="576058" y="5805940"/>
                <a:ext cx="244426" cy="881007"/>
              </a:xfrm>
              <a:prstGeom prst="rect">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48" name="Freeform 280"/>
              <p:cNvSpPr>
                <a:spLocks/>
              </p:cNvSpPr>
              <p:nvPr userDrawn="1"/>
            </p:nvSpPr>
            <p:spPr bwMode="auto">
              <a:xfrm>
                <a:off x="635150" y="5716407"/>
                <a:ext cx="126242" cy="89533"/>
              </a:xfrm>
              <a:custGeom>
                <a:avLst/>
                <a:gdLst>
                  <a:gd name="T0" fmla="*/ 105 w 141"/>
                  <a:gd name="T1" fmla="*/ 0 h 100"/>
                  <a:gd name="T2" fmla="*/ 36 w 141"/>
                  <a:gd name="T3" fmla="*/ 0 h 100"/>
                  <a:gd name="T4" fmla="*/ 0 w 141"/>
                  <a:gd name="T5" fmla="*/ 100 h 100"/>
                  <a:gd name="T6" fmla="*/ 141 w 141"/>
                  <a:gd name="T7" fmla="*/ 100 h 100"/>
                  <a:gd name="T8" fmla="*/ 105 w 141"/>
                  <a:gd name="T9" fmla="*/ 0 h 100"/>
                </a:gdLst>
                <a:ahLst/>
                <a:cxnLst>
                  <a:cxn ang="0">
                    <a:pos x="T0" y="T1"/>
                  </a:cxn>
                  <a:cxn ang="0">
                    <a:pos x="T2" y="T3"/>
                  </a:cxn>
                  <a:cxn ang="0">
                    <a:pos x="T4" y="T5"/>
                  </a:cxn>
                  <a:cxn ang="0">
                    <a:pos x="T6" y="T7"/>
                  </a:cxn>
                  <a:cxn ang="0">
                    <a:pos x="T8" y="T9"/>
                  </a:cxn>
                </a:cxnLst>
                <a:rect l="0" t="0" r="r" b="b"/>
                <a:pathLst>
                  <a:path w="141" h="100">
                    <a:moveTo>
                      <a:pt x="105" y="0"/>
                    </a:moveTo>
                    <a:lnTo>
                      <a:pt x="36" y="0"/>
                    </a:lnTo>
                    <a:lnTo>
                      <a:pt x="0" y="100"/>
                    </a:lnTo>
                    <a:lnTo>
                      <a:pt x="141" y="100"/>
                    </a:lnTo>
                    <a:lnTo>
                      <a:pt x="105"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49" name="Rectangle 281"/>
              <p:cNvSpPr>
                <a:spLocks noChangeArrowheads="1"/>
              </p:cNvSpPr>
              <p:nvPr userDrawn="1"/>
            </p:nvSpPr>
            <p:spPr bwMode="auto">
              <a:xfrm>
                <a:off x="687079" y="5449598"/>
                <a:ext cx="22384" cy="307099"/>
              </a:xfrm>
              <a:prstGeom prst="rect">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50" name="Rectangle 282"/>
              <p:cNvSpPr>
                <a:spLocks noChangeArrowheads="1"/>
              </p:cNvSpPr>
              <p:nvPr userDrawn="1"/>
            </p:nvSpPr>
            <p:spPr bwMode="auto">
              <a:xfrm>
                <a:off x="608290" y="5835487"/>
                <a:ext cx="24174" cy="57301"/>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51" name="Rectangle 283"/>
              <p:cNvSpPr>
                <a:spLocks noChangeArrowheads="1"/>
              </p:cNvSpPr>
              <p:nvPr userDrawn="1"/>
            </p:nvSpPr>
            <p:spPr bwMode="auto">
              <a:xfrm>
                <a:off x="660219" y="5835487"/>
                <a:ext cx="24174" cy="57301"/>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52" name="Rectangle 284"/>
              <p:cNvSpPr>
                <a:spLocks noChangeArrowheads="1"/>
              </p:cNvSpPr>
              <p:nvPr userDrawn="1"/>
            </p:nvSpPr>
            <p:spPr bwMode="auto">
              <a:xfrm>
                <a:off x="712149" y="5835487"/>
                <a:ext cx="24174" cy="57301"/>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53" name="Rectangle 285"/>
              <p:cNvSpPr>
                <a:spLocks noChangeArrowheads="1"/>
              </p:cNvSpPr>
              <p:nvPr userDrawn="1"/>
            </p:nvSpPr>
            <p:spPr bwMode="auto">
              <a:xfrm>
                <a:off x="764078" y="5835487"/>
                <a:ext cx="24174" cy="57301"/>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54" name="Rectangle 286"/>
              <p:cNvSpPr>
                <a:spLocks noChangeArrowheads="1"/>
              </p:cNvSpPr>
              <p:nvPr userDrawn="1"/>
            </p:nvSpPr>
            <p:spPr bwMode="auto">
              <a:xfrm>
                <a:off x="608290" y="5916962"/>
                <a:ext cx="24174" cy="57301"/>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55" name="Rectangle 287"/>
              <p:cNvSpPr>
                <a:spLocks noChangeArrowheads="1"/>
              </p:cNvSpPr>
              <p:nvPr userDrawn="1"/>
            </p:nvSpPr>
            <p:spPr bwMode="auto">
              <a:xfrm>
                <a:off x="660219" y="5916962"/>
                <a:ext cx="24174" cy="57301"/>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56" name="Rectangle 288"/>
              <p:cNvSpPr>
                <a:spLocks noChangeArrowheads="1"/>
              </p:cNvSpPr>
              <p:nvPr userDrawn="1"/>
            </p:nvSpPr>
            <p:spPr bwMode="auto">
              <a:xfrm>
                <a:off x="712149" y="5916962"/>
                <a:ext cx="24174" cy="57301"/>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57" name="Rectangle 289"/>
              <p:cNvSpPr>
                <a:spLocks noChangeArrowheads="1"/>
              </p:cNvSpPr>
              <p:nvPr userDrawn="1"/>
            </p:nvSpPr>
            <p:spPr bwMode="auto">
              <a:xfrm>
                <a:off x="764078" y="5916962"/>
                <a:ext cx="24174" cy="57301"/>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58" name="Rectangle 290"/>
              <p:cNvSpPr>
                <a:spLocks noChangeArrowheads="1"/>
              </p:cNvSpPr>
              <p:nvPr userDrawn="1"/>
            </p:nvSpPr>
            <p:spPr bwMode="auto">
              <a:xfrm>
                <a:off x="608290" y="5998437"/>
                <a:ext cx="24174" cy="57301"/>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59" name="Rectangle 291"/>
              <p:cNvSpPr>
                <a:spLocks noChangeArrowheads="1"/>
              </p:cNvSpPr>
              <p:nvPr userDrawn="1"/>
            </p:nvSpPr>
            <p:spPr bwMode="auto">
              <a:xfrm>
                <a:off x="660219" y="5998437"/>
                <a:ext cx="24174" cy="57301"/>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60" name="Rectangle 292"/>
              <p:cNvSpPr>
                <a:spLocks noChangeArrowheads="1"/>
              </p:cNvSpPr>
              <p:nvPr userDrawn="1"/>
            </p:nvSpPr>
            <p:spPr bwMode="auto">
              <a:xfrm>
                <a:off x="712149" y="5998437"/>
                <a:ext cx="24174" cy="57301"/>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61" name="Rectangle 293"/>
              <p:cNvSpPr>
                <a:spLocks noChangeArrowheads="1"/>
              </p:cNvSpPr>
              <p:nvPr userDrawn="1"/>
            </p:nvSpPr>
            <p:spPr bwMode="auto">
              <a:xfrm>
                <a:off x="764078" y="5998437"/>
                <a:ext cx="24174" cy="57301"/>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62" name="Rectangle 294"/>
              <p:cNvSpPr>
                <a:spLocks noChangeArrowheads="1"/>
              </p:cNvSpPr>
              <p:nvPr userDrawn="1"/>
            </p:nvSpPr>
            <p:spPr bwMode="auto">
              <a:xfrm>
                <a:off x="608290" y="6080808"/>
                <a:ext cx="24174" cy="56406"/>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63" name="Rectangle 295"/>
              <p:cNvSpPr>
                <a:spLocks noChangeArrowheads="1"/>
              </p:cNvSpPr>
              <p:nvPr userDrawn="1"/>
            </p:nvSpPr>
            <p:spPr bwMode="auto">
              <a:xfrm>
                <a:off x="660219" y="6080808"/>
                <a:ext cx="24174" cy="56406"/>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64" name="Rectangle 296"/>
              <p:cNvSpPr>
                <a:spLocks noChangeArrowheads="1"/>
              </p:cNvSpPr>
              <p:nvPr userDrawn="1"/>
            </p:nvSpPr>
            <p:spPr bwMode="auto">
              <a:xfrm>
                <a:off x="712149" y="6080808"/>
                <a:ext cx="24174" cy="56406"/>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65" name="Rectangle 297"/>
              <p:cNvSpPr>
                <a:spLocks noChangeArrowheads="1"/>
              </p:cNvSpPr>
              <p:nvPr userDrawn="1"/>
            </p:nvSpPr>
            <p:spPr bwMode="auto">
              <a:xfrm>
                <a:off x="764078" y="6080808"/>
                <a:ext cx="24174" cy="56406"/>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66" name="Rectangle 298"/>
              <p:cNvSpPr>
                <a:spLocks noChangeArrowheads="1"/>
              </p:cNvSpPr>
              <p:nvPr userDrawn="1"/>
            </p:nvSpPr>
            <p:spPr bwMode="auto">
              <a:xfrm>
                <a:off x="608290" y="6164969"/>
                <a:ext cx="24174" cy="56406"/>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67" name="Rectangle 299"/>
              <p:cNvSpPr>
                <a:spLocks noChangeArrowheads="1"/>
              </p:cNvSpPr>
              <p:nvPr userDrawn="1"/>
            </p:nvSpPr>
            <p:spPr bwMode="auto">
              <a:xfrm>
                <a:off x="660219" y="6164969"/>
                <a:ext cx="24174" cy="56406"/>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68" name="Rectangle 300"/>
              <p:cNvSpPr>
                <a:spLocks noChangeArrowheads="1"/>
              </p:cNvSpPr>
              <p:nvPr userDrawn="1"/>
            </p:nvSpPr>
            <p:spPr bwMode="auto">
              <a:xfrm>
                <a:off x="712149" y="6164969"/>
                <a:ext cx="24174" cy="56406"/>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69" name="Rectangle 301"/>
              <p:cNvSpPr>
                <a:spLocks noChangeArrowheads="1"/>
              </p:cNvSpPr>
              <p:nvPr userDrawn="1"/>
            </p:nvSpPr>
            <p:spPr bwMode="auto">
              <a:xfrm>
                <a:off x="764078" y="6164969"/>
                <a:ext cx="24174" cy="56406"/>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70" name="Rectangle 302"/>
              <p:cNvSpPr>
                <a:spLocks noChangeArrowheads="1"/>
              </p:cNvSpPr>
              <p:nvPr userDrawn="1"/>
            </p:nvSpPr>
            <p:spPr bwMode="auto">
              <a:xfrm>
                <a:off x="608290" y="6246444"/>
                <a:ext cx="24174" cy="56406"/>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71" name="Rectangle 303"/>
              <p:cNvSpPr>
                <a:spLocks noChangeArrowheads="1"/>
              </p:cNvSpPr>
              <p:nvPr userDrawn="1"/>
            </p:nvSpPr>
            <p:spPr bwMode="auto">
              <a:xfrm>
                <a:off x="660219" y="6246444"/>
                <a:ext cx="24174" cy="56406"/>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72" name="Rectangle 304"/>
              <p:cNvSpPr>
                <a:spLocks noChangeArrowheads="1"/>
              </p:cNvSpPr>
              <p:nvPr userDrawn="1"/>
            </p:nvSpPr>
            <p:spPr bwMode="auto">
              <a:xfrm>
                <a:off x="712149" y="6246444"/>
                <a:ext cx="24174" cy="56406"/>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73" name="Rectangle 305"/>
              <p:cNvSpPr>
                <a:spLocks noChangeArrowheads="1"/>
              </p:cNvSpPr>
              <p:nvPr userDrawn="1"/>
            </p:nvSpPr>
            <p:spPr bwMode="auto">
              <a:xfrm>
                <a:off x="764078" y="6246444"/>
                <a:ext cx="24174" cy="56406"/>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74" name="Rectangle 306"/>
              <p:cNvSpPr>
                <a:spLocks noChangeArrowheads="1"/>
              </p:cNvSpPr>
              <p:nvPr userDrawn="1"/>
            </p:nvSpPr>
            <p:spPr bwMode="auto">
              <a:xfrm>
                <a:off x="608290" y="6327919"/>
                <a:ext cx="24174" cy="57301"/>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75" name="Rectangle 307"/>
              <p:cNvSpPr>
                <a:spLocks noChangeArrowheads="1"/>
              </p:cNvSpPr>
              <p:nvPr userDrawn="1"/>
            </p:nvSpPr>
            <p:spPr bwMode="auto">
              <a:xfrm>
                <a:off x="660219" y="6327919"/>
                <a:ext cx="24174" cy="57301"/>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76" name="Rectangle 308"/>
              <p:cNvSpPr>
                <a:spLocks noChangeArrowheads="1"/>
              </p:cNvSpPr>
              <p:nvPr userDrawn="1"/>
            </p:nvSpPr>
            <p:spPr bwMode="auto">
              <a:xfrm>
                <a:off x="712149" y="6327919"/>
                <a:ext cx="24174" cy="57301"/>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77" name="Rectangle 309"/>
              <p:cNvSpPr>
                <a:spLocks noChangeArrowheads="1"/>
              </p:cNvSpPr>
              <p:nvPr userDrawn="1"/>
            </p:nvSpPr>
            <p:spPr bwMode="auto">
              <a:xfrm>
                <a:off x="764078" y="6327919"/>
                <a:ext cx="24174" cy="57301"/>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78" name="Rectangle 310"/>
              <p:cNvSpPr>
                <a:spLocks noChangeArrowheads="1"/>
              </p:cNvSpPr>
              <p:nvPr userDrawn="1"/>
            </p:nvSpPr>
            <p:spPr bwMode="auto">
              <a:xfrm>
                <a:off x="608290" y="6409394"/>
                <a:ext cx="24174" cy="57301"/>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79" name="Rectangle 311"/>
              <p:cNvSpPr>
                <a:spLocks noChangeArrowheads="1"/>
              </p:cNvSpPr>
              <p:nvPr userDrawn="1"/>
            </p:nvSpPr>
            <p:spPr bwMode="auto">
              <a:xfrm>
                <a:off x="660219" y="6409394"/>
                <a:ext cx="24174" cy="57301"/>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80" name="Rectangle 312"/>
              <p:cNvSpPr>
                <a:spLocks noChangeArrowheads="1"/>
              </p:cNvSpPr>
              <p:nvPr userDrawn="1"/>
            </p:nvSpPr>
            <p:spPr bwMode="auto">
              <a:xfrm>
                <a:off x="712149" y="6409394"/>
                <a:ext cx="24174" cy="57301"/>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81" name="Rectangle 313"/>
              <p:cNvSpPr>
                <a:spLocks noChangeArrowheads="1"/>
              </p:cNvSpPr>
              <p:nvPr userDrawn="1"/>
            </p:nvSpPr>
            <p:spPr bwMode="auto">
              <a:xfrm>
                <a:off x="764078" y="6409394"/>
                <a:ext cx="24174" cy="57301"/>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82" name="Rectangle 314"/>
              <p:cNvSpPr>
                <a:spLocks noChangeArrowheads="1"/>
              </p:cNvSpPr>
              <p:nvPr userDrawn="1"/>
            </p:nvSpPr>
            <p:spPr bwMode="auto">
              <a:xfrm>
                <a:off x="608290" y="6491765"/>
                <a:ext cx="24174" cy="56406"/>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83" name="Rectangle 315"/>
              <p:cNvSpPr>
                <a:spLocks noChangeArrowheads="1"/>
              </p:cNvSpPr>
              <p:nvPr userDrawn="1"/>
            </p:nvSpPr>
            <p:spPr bwMode="auto">
              <a:xfrm>
                <a:off x="660219" y="6491765"/>
                <a:ext cx="24174" cy="56406"/>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84" name="Rectangle 316"/>
              <p:cNvSpPr>
                <a:spLocks noChangeArrowheads="1"/>
              </p:cNvSpPr>
              <p:nvPr userDrawn="1"/>
            </p:nvSpPr>
            <p:spPr bwMode="auto">
              <a:xfrm>
                <a:off x="712149" y="6491765"/>
                <a:ext cx="24174" cy="56406"/>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85" name="Rectangle 317"/>
              <p:cNvSpPr>
                <a:spLocks noChangeArrowheads="1"/>
              </p:cNvSpPr>
              <p:nvPr userDrawn="1"/>
            </p:nvSpPr>
            <p:spPr bwMode="auto">
              <a:xfrm>
                <a:off x="764078" y="6491765"/>
                <a:ext cx="24174" cy="56406"/>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86" name="Rectangle 318"/>
              <p:cNvSpPr>
                <a:spLocks noChangeArrowheads="1"/>
              </p:cNvSpPr>
              <p:nvPr userDrawn="1"/>
            </p:nvSpPr>
            <p:spPr bwMode="auto">
              <a:xfrm>
                <a:off x="608290" y="6575926"/>
                <a:ext cx="24174" cy="56406"/>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87" name="Rectangle 319"/>
              <p:cNvSpPr>
                <a:spLocks noChangeArrowheads="1"/>
              </p:cNvSpPr>
              <p:nvPr userDrawn="1"/>
            </p:nvSpPr>
            <p:spPr bwMode="auto">
              <a:xfrm>
                <a:off x="660219" y="6575926"/>
                <a:ext cx="24174" cy="56406"/>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88" name="Rectangle 320"/>
              <p:cNvSpPr>
                <a:spLocks noChangeArrowheads="1"/>
              </p:cNvSpPr>
              <p:nvPr userDrawn="1"/>
            </p:nvSpPr>
            <p:spPr bwMode="auto">
              <a:xfrm>
                <a:off x="712149" y="6575926"/>
                <a:ext cx="24174" cy="56406"/>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89" name="Rectangle 321"/>
              <p:cNvSpPr>
                <a:spLocks noChangeArrowheads="1"/>
              </p:cNvSpPr>
              <p:nvPr userDrawn="1"/>
            </p:nvSpPr>
            <p:spPr bwMode="auto">
              <a:xfrm>
                <a:off x="764078" y="6575926"/>
                <a:ext cx="24174" cy="56406"/>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90" name="Rectangle 327"/>
              <p:cNvSpPr>
                <a:spLocks noChangeArrowheads="1"/>
              </p:cNvSpPr>
              <p:nvPr userDrawn="1"/>
            </p:nvSpPr>
            <p:spPr bwMode="auto">
              <a:xfrm>
                <a:off x="1834000" y="6124679"/>
                <a:ext cx="219357" cy="47452"/>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91" name="Rectangle 328"/>
              <p:cNvSpPr>
                <a:spLocks noChangeArrowheads="1"/>
              </p:cNvSpPr>
              <p:nvPr userDrawn="1"/>
            </p:nvSpPr>
            <p:spPr bwMode="auto">
              <a:xfrm>
                <a:off x="1834000" y="6207049"/>
                <a:ext cx="219357" cy="46557"/>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92" name="Rectangle 329"/>
              <p:cNvSpPr>
                <a:spLocks noChangeArrowheads="1"/>
              </p:cNvSpPr>
              <p:nvPr userDrawn="1"/>
            </p:nvSpPr>
            <p:spPr bwMode="auto">
              <a:xfrm>
                <a:off x="1834000" y="6291210"/>
                <a:ext cx="219357" cy="43871"/>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93" name="Rectangle 330"/>
              <p:cNvSpPr>
                <a:spLocks noChangeArrowheads="1"/>
              </p:cNvSpPr>
              <p:nvPr userDrawn="1"/>
            </p:nvSpPr>
            <p:spPr bwMode="auto">
              <a:xfrm>
                <a:off x="1834000" y="6372686"/>
                <a:ext cx="219357" cy="46557"/>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94" name="Rectangle 331"/>
              <p:cNvSpPr>
                <a:spLocks noChangeArrowheads="1"/>
              </p:cNvSpPr>
              <p:nvPr userDrawn="1"/>
            </p:nvSpPr>
            <p:spPr bwMode="auto">
              <a:xfrm>
                <a:off x="1834000" y="6454161"/>
                <a:ext cx="219357" cy="47452"/>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95" name="Rectangle 332"/>
              <p:cNvSpPr>
                <a:spLocks noChangeArrowheads="1"/>
              </p:cNvSpPr>
              <p:nvPr userDrawn="1"/>
            </p:nvSpPr>
            <p:spPr bwMode="auto">
              <a:xfrm>
                <a:off x="1834000" y="6535637"/>
                <a:ext cx="219357" cy="47452"/>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96" name="Rectangle 333"/>
              <p:cNvSpPr>
                <a:spLocks noChangeArrowheads="1"/>
              </p:cNvSpPr>
              <p:nvPr userDrawn="1"/>
            </p:nvSpPr>
            <p:spPr bwMode="auto">
              <a:xfrm>
                <a:off x="1834000" y="6619798"/>
                <a:ext cx="219357" cy="44767"/>
              </a:xfrm>
              <a:prstGeom prst="rect">
                <a:avLst/>
              </a:pr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97" name="Freeform 196"/>
              <p:cNvSpPr>
                <a:spLocks noChangeArrowheads="1"/>
              </p:cNvSpPr>
              <p:nvPr userDrawn="1"/>
            </p:nvSpPr>
            <p:spPr bwMode="auto">
              <a:xfrm>
                <a:off x="1081921" y="5823750"/>
                <a:ext cx="24174" cy="863197"/>
              </a:xfrm>
              <a:custGeom>
                <a:avLst/>
                <a:gdLst>
                  <a:gd name="connsiteX0" fmla="*/ 42863 w 42863"/>
                  <a:gd name="connsiteY0" fmla="*/ 0 h 1530522"/>
                  <a:gd name="connsiteX1" fmla="*/ 42863 w 42863"/>
                  <a:gd name="connsiteY1" fmla="*/ 1530522 h 1530522"/>
                  <a:gd name="connsiteX2" fmla="*/ 0 w 42863"/>
                  <a:gd name="connsiteY2" fmla="*/ 1530522 h 1530522"/>
                  <a:gd name="connsiteX3" fmla="*/ 0 w 42863"/>
                  <a:gd name="connsiteY3" fmla="*/ 27489 h 1530522"/>
                </a:gdLst>
                <a:ahLst/>
                <a:cxnLst>
                  <a:cxn ang="0">
                    <a:pos x="connsiteX0" y="connsiteY0"/>
                  </a:cxn>
                  <a:cxn ang="0">
                    <a:pos x="connsiteX1" y="connsiteY1"/>
                  </a:cxn>
                  <a:cxn ang="0">
                    <a:pos x="connsiteX2" y="connsiteY2"/>
                  </a:cxn>
                  <a:cxn ang="0">
                    <a:pos x="connsiteX3" y="connsiteY3"/>
                  </a:cxn>
                </a:cxnLst>
                <a:rect l="l" t="t" r="r" b="b"/>
                <a:pathLst>
                  <a:path w="42863" h="1530522">
                    <a:moveTo>
                      <a:pt x="42863" y="0"/>
                    </a:moveTo>
                    <a:lnTo>
                      <a:pt x="42863" y="1530522"/>
                    </a:lnTo>
                    <a:lnTo>
                      <a:pt x="0" y="1530522"/>
                    </a:lnTo>
                    <a:lnTo>
                      <a:pt x="0" y="27489"/>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noAutofit/>
              </a:bodyPr>
              <a:lstStyle/>
              <a:p>
                <a:endParaRPr lang="en-IN" sz="1350">
                  <a:solidFill>
                    <a:srgbClr val="000000"/>
                  </a:solidFill>
                </a:endParaRPr>
              </a:p>
            </p:txBody>
          </p:sp>
          <p:sp>
            <p:nvSpPr>
              <p:cNvPr id="198" name="Freeform 197"/>
              <p:cNvSpPr>
                <a:spLocks noChangeArrowheads="1"/>
              </p:cNvSpPr>
              <p:nvPr userDrawn="1"/>
            </p:nvSpPr>
            <p:spPr bwMode="auto">
              <a:xfrm>
                <a:off x="1024779" y="5860397"/>
                <a:ext cx="24174" cy="826551"/>
              </a:xfrm>
              <a:custGeom>
                <a:avLst/>
                <a:gdLst>
                  <a:gd name="connsiteX0" fmla="*/ 42863 w 42863"/>
                  <a:gd name="connsiteY0" fmla="*/ 0 h 1465545"/>
                  <a:gd name="connsiteX1" fmla="*/ 42863 w 42863"/>
                  <a:gd name="connsiteY1" fmla="*/ 1465545 h 1465545"/>
                  <a:gd name="connsiteX2" fmla="*/ 0 w 42863"/>
                  <a:gd name="connsiteY2" fmla="*/ 1465545 h 1465545"/>
                  <a:gd name="connsiteX3" fmla="*/ 0 w 42863"/>
                  <a:gd name="connsiteY3" fmla="*/ 27489 h 1465545"/>
                </a:gdLst>
                <a:ahLst/>
                <a:cxnLst>
                  <a:cxn ang="0">
                    <a:pos x="connsiteX0" y="connsiteY0"/>
                  </a:cxn>
                  <a:cxn ang="0">
                    <a:pos x="connsiteX1" y="connsiteY1"/>
                  </a:cxn>
                  <a:cxn ang="0">
                    <a:pos x="connsiteX2" y="connsiteY2"/>
                  </a:cxn>
                  <a:cxn ang="0">
                    <a:pos x="connsiteX3" y="connsiteY3"/>
                  </a:cxn>
                </a:cxnLst>
                <a:rect l="l" t="t" r="r" b="b"/>
                <a:pathLst>
                  <a:path w="42863" h="1465545">
                    <a:moveTo>
                      <a:pt x="42863" y="0"/>
                    </a:moveTo>
                    <a:lnTo>
                      <a:pt x="42863" y="1465545"/>
                    </a:lnTo>
                    <a:lnTo>
                      <a:pt x="0" y="1465545"/>
                    </a:lnTo>
                    <a:lnTo>
                      <a:pt x="0" y="27489"/>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noAutofit/>
              </a:bodyPr>
              <a:lstStyle/>
              <a:p>
                <a:endParaRPr lang="en-IN" sz="1350">
                  <a:solidFill>
                    <a:srgbClr val="000000"/>
                  </a:solidFill>
                </a:endParaRPr>
              </a:p>
            </p:txBody>
          </p:sp>
          <p:sp>
            <p:nvSpPr>
              <p:cNvPr id="199" name="Freeform 198"/>
              <p:cNvSpPr>
                <a:spLocks noChangeArrowheads="1"/>
              </p:cNvSpPr>
              <p:nvPr userDrawn="1"/>
            </p:nvSpPr>
            <p:spPr bwMode="auto">
              <a:xfrm>
                <a:off x="966423" y="5897822"/>
                <a:ext cx="24174" cy="789126"/>
              </a:xfrm>
              <a:custGeom>
                <a:avLst/>
                <a:gdLst>
                  <a:gd name="connsiteX0" fmla="*/ 42863 w 42863"/>
                  <a:gd name="connsiteY0" fmla="*/ 0 h 1399187"/>
                  <a:gd name="connsiteX1" fmla="*/ 42863 w 42863"/>
                  <a:gd name="connsiteY1" fmla="*/ 1399187 h 1399187"/>
                  <a:gd name="connsiteX2" fmla="*/ 0 w 42863"/>
                  <a:gd name="connsiteY2" fmla="*/ 1399187 h 1399187"/>
                  <a:gd name="connsiteX3" fmla="*/ 0 w 42863"/>
                  <a:gd name="connsiteY3" fmla="*/ 27489 h 1399187"/>
                </a:gdLst>
                <a:ahLst/>
                <a:cxnLst>
                  <a:cxn ang="0">
                    <a:pos x="connsiteX0" y="connsiteY0"/>
                  </a:cxn>
                  <a:cxn ang="0">
                    <a:pos x="connsiteX1" y="connsiteY1"/>
                  </a:cxn>
                  <a:cxn ang="0">
                    <a:pos x="connsiteX2" y="connsiteY2"/>
                  </a:cxn>
                  <a:cxn ang="0">
                    <a:pos x="connsiteX3" y="connsiteY3"/>
                  </a:cxn>
                </a:cxnLst>
                <a:rect l="l" t="t" r="r" b="b"/>
                <a:pathLst>
                  <a:path w="42863" h="1399187">
                    <a:moveTo>
                      <a:pt x="42863" y="0"/>
                    </a:moveTo>
                    <a:lnTo>
                      <a:pt x="42863" y="1399187"/>
                    </a:lnTo>
                    <a:lnTo>
                      <a:pt x="0" y="1399187"/>
                    </a:lnTo>
                    <a:lnTo>
                      <a:pt x="0" y="27489"/>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noAutofit/>
              </a:bodyPr>
              <a:lstStyle/>
              <a:p>
                <a:endParaRPr lang="en-IN" sz="1350">
                  <a:solidFill>
                    <a:srgbClr val="000000"/>
                  </a:solidFill>
                </a:endParaRPr>
              </a:p>
            </p:txBody>
          </p:sp>
        </p:grpSp>
        <p:sp>
          <p:nvSpPr>
            <p:cNvPr id="236" name="Rectangle 33"/>
            <p:cNvSpPr>
              <a:spLocks noChangeArrowheads="1"/>
            </p:cNvSpPr>
            <p:nvPr userDrawn="1"/>
          </p:nvSpPr>
          <p:spPr bwMode="auto">
            <a:xfrm>
              <a:off x="635" y="6942034"/>
              <a:ext cx="12435840" cy="52491"/>
            </a:xfrm>
            <a:prstGeom prst="rect">
              <a:avLst/>
            </a:prstGeom>
            <a:solidFill>
              <a:srgbClr val="7FBA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grpSp>
          <p:nvGrpSpPr>
            <p:cNvPr id="235" name="Group 234"/>
            <p:cNvGrpSpPr/>
            <p:nvPr userDrawn="1"/>
          </p:nvGrpSpPr>
          <p:grpSpPr>
            <a:xfrm flipH="1">
              <a:off x="0" y="6447028"/>
              <a:ext cx="3265280" cy="520805"/>
              <a:chOff x="9171808" y="6524058"/>
              <a:chExt cx="3265280" cy="520805"/>
            </a:xfrm>
          </p:grpSpPr>
          <p:sp>
            <p:nvSpPr>
              <p:cNvPr id="237" name="Freeform 18"/>
              <p:cNvSpPr>
                <a:spLocks/>
              </p:cNvSpPr>
              <p:nvPr userDrawn="1"/>
            </p:nvSpPr>
            <p:spPr bwMode="auto">
              <a:xfrm>
                <a:off x="9171808" y="6524058"/>
                <a:ext cx="3260614" cy="520804"/>
              </a:xfrm>
              <a:custGeom>
                <a:avLst/>
                <a:gdLst>
                  <a:gd name="T0" fmla="*/ 0 w 1014"/>
                  <a:gd name="T1" fmla="*/ 296 h 296"/>
                  <a:gd name="T2" fmla="*/ 0 w 1014"/>
                  <a:gd name="T3" fmla="*/ 296 h 296"/>
                  <a:gd name="T4" fmla="*/ 1014 w 1014"/>
                  <a:gd name="T5" fmla="*/ 296 h 296"/>
                  <a:gd name="T6" fmla="*/ 1014 w 1014"/>
                  <a:gd name="T7" fmla="*/ 238 h 296"/>
                  <a:gd name="T8" fmla="*/ 0 w 1014"/>
                  <a:gd name="T9" fmla="*/ 296 h 296"/>
                </a:gdLst>
                <a:ahLst/>
                <a:cxnLst>
                  <a:cxn ang="0">
                    <a:pos x="T0" y="T1"/>
                  </a:cxn>
                  <a:cxn ang="0">
                    <a:pos x="T2" y="T3"/>
                  </a:cxn>
                  <a:cxn ang="0">
                    <a:pos x="T4" y="T5"/>
                  </a:cxn>
                  <a:cxn ang="0">
                    <a:pos x="T6" y="T7"/>
                  </a:cxn>
                  <a:cxn ang="0">
                    <a:pos x="T8" y="T9"/>
                  </a:cxn>
                </a:cxnLst>
                <a:rect l="0" t="0" r="r" b="b"/>
                <a:pathLst>
                  <a:path w="1014" h="296">
                    <a:moveTo>
                      <a:pt x="0" y="296"/>
                    </a:moveTo>
                    <a:cubicBezTo>
                      <a:pt x="0" y="296"/>
                      <a:pt x="0" y="296"/>
                      <a:pt x="0" y="296"/>
                    </a:cubicBezTo>
                    <a:cubicBezTo>
                      <a:pt x="1014" y="296"/>
                      <a:pt x="1014" y="296"/>
                      <a:pt x="1014" y="296"/>
                    </a:cubicBezTo>
                    <a:cubicBezTo>
                      <a:pt x="1014" y="238"/>
                      <a:pt x="1014" y="238"/>
                      <a:pt x="1014" y="238"/>
                    </a:cubicBezTo>
                    <a:cubicBezTo>
                      <a:pt x="714" y="0"/>
                      <a:pt x="277" y="19"/>
                      <a:pt x="0" y="296"/>
                    </a:cubicBezTo>
                    <a:close/>
                  </a:path>
                </a:pathLst>
              </a:custGeom>
              <a:solidFill>
                <a:srgbClr val="7FB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238" name="Freeform 29"/>
              <p:cNvSpPr>
                <a:spLocks/>
              </p:cNvSpPr>
              <p:nvPr userDrawn="1"/>
            </p:nvSpPr>
            <p:spPr bwMode="auto">
              <a:xfrm>
                <a:off x="9626870" y="6726394"/>
                <a:ext cx="2484481" cy="318469"/>
              </a:xfrm>
              <a:custGeom>
                <a:avLst/>
                <a:gdLst>
                  <a:gd name="T0" fmla="*/ 344 w 556"/>
                  <a:gd name="T1" fmla="*/ 21 h 130"/>
                  <a:gd name="T2" fmla="*/ 344 w 556"/>
                  <a:gd name="T3" fmla="*/ 21 h 130"/>
                  <a:gd name="T4" fmla="*/ 0 w 556"/>
                  <a:gd name="T5" fmla="*/ 130 h 130"/>
                  <a:gd name="T6" fmla="*/ 197 w 556"/>
                  <a:gd name="T7" fmla="*/ 130 h 130"/>
                  <a:gd name="T8" fmla="*/ 556 w 556"/>
                  <a:gd name="T9" fmla="*/ 130 h 130"/>
                  <a:gd name="T10" fmla="*/ 344 w 556"/>
                  <a:gd name="T11" fmla="*/ 21 h 130"/>
                </a:gdLst>
                <a:ahLst/>
                <a:cxnLst>
                  <a:cxn ang="0">
                    <a:pos x="T0" y="T1"/>
                  </a:cxn>
                  <a:cxn ang="0">
                    <a:pos x="T2" y="T3"/>
                  </a:cxn>
                  <a:cxn ang="0">
                    <a:pos x="T4" y="T5"/>
                  </a:cxn>
                  <a:cxn ang="0">
                    <a:pos x="T6" y="T7"/>
                  </a:cxn>
                  <a:cxn ang="0">
                    <a:pos x="T8" y="T9"/>
                  </a:cxn>
                  <a:cxn ang="0">
                    <a:pos x="T10" y="T11"/>
                  </a:cxn>
                </a:cxnLst>
                <a:rect l="0" t="0" r="r" b="b"/>
                <a:pathLst>
                  <a:path w="556" h="130">
                    <a:moveTo>
                      <a:pt x="344" y="21"/>
                    </a:moveTo>
                    <a:cubicBezTo>
                      <a:pt x="344" y="21"/>
                      <a:pt x="344" y="21"/>
                      <a:pt x="344" y="21"/>
                    </a:cubicBezTo>
                    <a:cubicBezTo>
                      <a:pt x="223" y="0"/>
                      <a:pt x="94" y="37"/>
                      <a:pt x="0" y="130"/>
                    </a:cubicBezTo>
                    <a:cubicBezTo>
                      <a:pt x="197" y="130"/>
                      <a:pt x="197" y="130"/>
                      <a:pt x="197" y="130"/>
                    </a:cubicBezTo>
                    <a:cubicBezTo>
                      <a:pt x="556" y="130"/>
                      <a:pt x="556" y="130"/>
                      <a:pt x="556" y="130"/>
                    </a:cubicBezTo>
                    <a:cubicBezTo>
                      <a:pt x="496" y="70"/>
                      <a:pt x="422" y="34"/>
                      <a:pt x="344" y="21"/>
                    </a:cubicBezTo>
                    <a:close/>
                  </a:path>
                </a:pathLst>
              </a:custGeom>
              <a:solidFill>
                <a:srgbClr val="BAD8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239" name="Freeform 17"/>
              <p:cNvSpPr>
                <a:spLocks/>
              </p:cNvSpPr>
              <p:nvPr userDrawn="1"/>
            </p:nvSpPr>
            <p:spPr bwMode="auto">
              <a:xfrm>
                <a:off x="11361649" y="6609137"/>
                <a:ext cx="1075439" cy="435726"/>
              </a:xfrm>
              <a:custGeom>
                <a:avLst/>
                <a:gdLst>
                  <a:gd name="T0" fmla="*/ 0 w 442"/>
                  <a:gd name="T1" fmla="*/ 178 h 178"/>
                  <a:gd name="T2" fmla="*/ 0 w 442"/>
                  <a:gd name="T3" fmla="*/ 178 h 178"/>
                  <a:gd name="T4" fmla="*/ 290 w 442"/>
                  <a:gd name="T5" fmla="*/ 178 h 178"/>
                  <a:gd name="T6" fmla="*/ 442 w 442"/>
                  <a:gd name="T7" fmla="*/ 178 h 178"/>
                  <a:gd name="T8" fmla="*/ 442 w 442"/>
                  <a:gd name="T9" fmla="*/ 9 h 178"/>
                  <a:gd name="T10" fmla="*/ 0 w 442"/>
                  <a:gd name="T11" fmla="*/ 178 h 178"/>
                </a:gdLst>
                <a:ahLst/>
                <a:cxnLst>
                  <a:cxn ang="0">
                    <a:pos x="T0" y="T1"/>
                  </a:cxn>
                  <a:cxn ang="0">
                    <a:pos x="T2" y="T3"/>
                  </a:cxn>
                  <a:cxn ang="0">
                    <a:pos x="T4" y="T5"/>
                  </a:cxn>
                  <a:cxn ang="0">
                    <a:pos x="T6" y="T7"/>
                  </a:cxn>
                  <a:cxn ang="0">
                    <a:pos x="T8" y="T9"/>
                  </a:cxn>
                  <a:cxn ang="0">
                    <a:pos x="T10" y="T11"/>
                  </a:cxn>
                </a:cxnLst>
                <a:rect l="0" t="0" r="r" b="b"/>
                <a:pathLst>
                  <a:path w="442" h="178">
                    <a:moveTo>
                      <a:pt x="0" y="178"/>
                    </a:moveTo>
                    <a:cubicBezTo>
                      <a:pt x="0" y="178"/>
                      <a:pt x="0" y="178"/>
                      <a:pt x="0" y="178"/>
                    </a:cubicBezTo>
                    <a:cubicBezTo>
                      <a:pt x="290" y="178"/>
                      <a:pt x="290" y="178"/>
                      <a:pt x="290" y="178"/>
                    </a:cubicBezTo>
                    <a:cubicBezTo>
                      <a:pt x="442" y="178"/>
                      <a:pt x="442" y="178"/>
                      <a:pt x="442" y="178"/>
                    </a:cubicBezTo>
                    <a:cubicBezTo>
                      <a:pt x="442" y="9"/>
                      <a:pt x="442" y="9"/>
                      <a:pt x="442" y="9"/>
                    </a:cubicBezTo>
                    <a:cubicBezTo>
                      <a:pt x="283" y="0"/>
                      <a:pt x="121" y="57"/>
                      <a:pt x="0" y="178"/>
                    </a:cubicBezTo>
                    <a:close/>
                  </a:path>
                </a:pathLst>
              </a:custGeom>
              <a:solidFill>
                <a:srgbClr val="79A5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grpSp>
      </p:grpSp>
      <p:graphicFrame>
        <p:nvGraphicFramePr>
          <p:cNvPr id="5" name="Object 4" hidden="1"/>
          <p:cNvGraphicFramePr>
            <a:graphicFrameLocks noChangeAspect="1"/>
          </p:cNvGraphicFramePr>
          <p:nvPr userDrawn="1">
            <p:custDataLst>
              <p:tags r:id="rId2"/>
            </p:custDataLst>
            <p:extLst/>
          </p:nvPr>
        </p:nvGraphicFramePr>
        <p:xfrm>
          <a:off x="1191" y="1589"/>
          <a:ext cx="1190" cy="1587"/>
        </p:xfrm>
        <a:graphic>
          <a:graphicData uri="http://schemas.openxmlformats.org/presentationml/2006/ole">
            <mc:AlternateContent xmlns:mc="http://schemas.openxmlformats.org/markup-compatibility/2006">
              <mc:Choice xmlns:v="urn:schemas-microsoft-com:vml" Requires="v">
                <p:oleObj spid="_x0000_s15365" name="think-cell Slide" r:id="rId5" imgW="270" imgH="270" progId="TCLayout.ActiveDocument.1">
                  <p:embed/>
                </p:oleObj>
              </mc:Choice>
              <mc:Fallback>
                <p:oleObj name="think-cell Slide" r:id="rId5" imgW="270" imgH="270" progId="TCLayout.ActiveDocument.1">
                  <p:embed/>
                  <p:pic>
                    <p:nvPicPr>
                      <p:cNvPr id="5" name="Object 4" hidden="1"/>
                      <p:cNvPicPr/>
                      <p:nvPr/>
                    </p:nvPicPr>
                    <p:blipFill>
                      <a:blip r:embed="rId6"/>
                      <a:stretch>
                        <a:fillRect/>
                      </a:stretch>
                    </p:blipFill>
                    <p:spPr>
                      <a:xfrm>
                        <a:off x="1191" y="1589"/>
                        <a:ext cx="1190" cy="1587"/>
                      </a:xfrm>
                      <a:prstGeom prst="rect">
                        <a:avLst/>
                      </a:prstGeom>
                    </p:spPr>
                  </p:pic>
                </p:oleObj>
              </mc:Fallback>
            </mc:AlternateContent>
          </a:graphicData>
        </a:graphic>
      </p:graphicFrame>
      <p:sp>
        <p:nvSpPr>
          <p:cNvPr id="2" name="Title 1"/>
          <p:cNvSpPr>
            <a:spLocks noGrp="1"/>
          </p:cNvSpPr>
          <p:nvPr userDrawn="1">
            <p:ph type="title" hasCustomPrompt="1"/>
          </p:nvPr>
        </p:nvSpPr>
        <p:spPr>
          <a:xfrm>
            <a:off x="438875" y="264964"/>
            <a:ext cx="8418931" cy="1097302"/>
          </a:xfrm>
        </p:spPr>
        <p:txBody>
          <a:bodyPr lIns="0" tIns="91440" rIns="146304" bIns="91440"/>
          <a:lstStyle>
            <a:lvl1pPr>
              <a:lnSpc>
                <a:spcPts val="3674"/>
              </a:lnSpc>
              <a:defRPr sz="2700" baseline="0">
                <a:solidFill>
                  <a:schemeClr val="accent1"/>
                </a:solidFill>
              </a:defRPr>
            </a:lvl1pPr>
          </a:lstStyle>
          <a:p>
            <a:r>
              <a:rPr lang="en-US" dirty="0" err="1"/>
              <a:t>Lorem</a:t>
            </a:r>
            <a:r>
              <a:rPr lang="en-US" dirty="0"/>
              <a:t> </a:t>
            </a:r>
            <a:r>
              <a:rPr lang="en-US" dirty="0" err="1"/>
              <a:t>ipsum</a:t>
            </a:r>
            <a:r>
              <a:rPr lang="en-US" dirty="0"/>
              <a:t> dolor sit.</a:t>
            </a:r>
          </a:p>
        </p:txBody>
      </p:sp>
      <p:sp>
        <p:nvSpPr>
          <p:cNvPr id="4" name="Slide Number Placeholder 3"/>
          <p:cNvSpPr>
            <a:spLocks noGrp="1"/>
          </p:cNvSpPr>
          <p:nvPr userDrawn="1">
            <p:ph type="sldNum" sz="quarter" idx="11"/>
          </p:nvPr>
        </p:nvSpPr>
        <p:spPr/>
        <p:txBody>
          <a:bodyPr/>
          <a:lstStyle>
            <a:lvl1pPr>
              <a:defRPr>
                <a:solidFill>
                  <a:schemeClr val="bg1"/>
                </a:solidFill>
              </a:defRPr>
            </a:lvl1pPr>
          </a:lstStyle>
          <a:p>
            <a:fld id="{27258FFF-F925-446B-8502-81C933981705}" type="slidenum">
              <a:rPr smtClean="0">
                <a:solidFill>
                  <a:srgbClr val="FFFFFF"/>
                </a:solidFill>
              </a:rPr>
              <a:pPr/>
              <a:t>‹#›</a:t>
            </a:fld>
            <a:endParaRPr dirty="0">
              <a:solidFill>
                <a:srgbClr val="FFFFFF"/>
              </a:solidFill>
            </a:endParaRPr>
          </a:p>
        </p:txBody>
      </p:sp>
      <p:sp>
        <p:nvSpPr>
          <p:cNvPr id="8" name="Text Placeholder 7"/>
          <p:cNvSpPr>
            <a:spLocks noGrp="1"/>
          </p:cNvSpPr>
          <p:nvPr userDrawn="1">
            <p:ph type="body" sz="quarter" idx="13" hasCustomPrompt="1"/>
          </p:nvPr>
        </p:nvSpPr>
        <p:spPr>
          <a:xfrm>
            <a:off x="452590" y="1545465"/>
            <a:ext cx="8418931" cy="4663068"/>
          </a:xfrm>
        </p:spPr>
        <p:txBody>
          <a:bodyPr lIns="0" tIns="0"/>
          <a:lstStyle>
            <a:lvl1pPr marL="175006" indent="-175006">
              <a:spcBef>
                <a:spcPts val="900"/>
              </a:spcBef>
              <a:defRPr sz="1950">
                <a:latin typeface="+mn-lt"/>
              </a:defRPr>
            </a:lvl1pPr>
            <a:lvl2pPr marL="517874" indent="-175006">
              <a:spcBef>
                <a:spcPts val="900"/>
              </a:spcBef>
              <a:buSzPct val="100000"/>
              <a:buFont typeface="Segoe UI" pitchFamily="34" charset="0"/>
              <a:buChar char="‐"/>
              <a:defRPr/>
            </a:lvl2pPr>
            <a:lvl3pPr marL="860741" indent="-175006">
              <a:spcBef>
                <a:spcPts val="900"/>
              </a:spcBef>
              <a:buFont typeface="Wingdings" pitchFamily="2" charset="2"/>
              <a:buChar char="§"/>
              <a:defRPr/>
            </a:lvl3pPr>
            <a:lvl4pPr marL="1200037" indent="-257151">
              <a:spcBef>
                <a:spcPts val="900"/>
              </a:spcBef>
              <a:buFont typeface="+mj-lt"/>
              <a:buAutoNum type="arabicPeriod"/>
              <a:defRPr/>
            </a:lvl4pPr>
            <a:lvl5pPr marL="1459569" indent="-257151">
              <a:spcBef>
                <a:spcPts val="900"/>
              </a:spcBef>
              <a:buFont typeface="+mj-lt"/>
              <a:buAutoNum type="alphaLcParenR"/>
              <a:defRPr/>
            </a:lvl5pPr>
          </a:lstStyle>
          <a:p>
            <a:pPr lvl="0"/>
            <a:r>
              <a:rPr lang="en-US" dirty="0" err="1"/>
              <a:t>Lorem</a:t>
            </a:r>
            <a:r>
              <a:rPr lang="en-US" dirty="0"/>
              <a:t> </a:t>
            </a:r>
            <a:r>
              <a:rPr lang="en-US" dirty="0" err="1"/>
              <a:t>ipsum</a:t>
            </a:r>
            <a:r>
              <a:rPr lang="en-US" dirty="0"/>
              <a:t> dolor sit </a:t>
            </a:r>
            <a:r>
              <a:rPr lang="en-US" dirty="0" err="1"/>
              <a:t>amet</a:t>
            </a:r>
            <a:r>
              <a:rPr lang="en-US" dirty="0"/>
              <a:t>, </a:t>
            </a:r>
            <a:r>
              <a:rPr lang="en-US" dirty="0" err="1"/>
              <a:t>consectetur</a:t>
            </a:r>
            <a:r>
              <a:rPr lang="en-US" dirty="0"/>
              <a:t> </a:t>
            </a:r>
            <a:r>
              <a:rPr lang="en-US" dirty="0" err="1"/>
              <a:t>adipiscing</a:t>
            </a:r>
            <a:r>
              <a:rPr lang="en-US" dirty="0"/>
              <a:t> </a:t>
            </a:r>
            <a:br>
              <a:rPr lang="en-US" dirty="0"/>
            </a:br>
            <a:r>
              <a:rPr lang="en-US" dirty="0" err="1"/>
              <a:t>elit</a:t>
            </a:r>
            <a:r>
              <a:rPr lang="en-US" dirty="0"/>
              <a:t>. </a:t>
            </a:r>
            <a:r>
              <a:rPr lang="en-US" dirty="0" err="1"/>
              <a:t>Nunc</a:t>
            </a:r>
            <a:r>
              <a:rPr lang="en-US" dirty="0"/>
              <a:t> et </a:t>
            </a:r>
            <a:r>
              <a:rPr lang="en-US" dirty="0" err="1"/>
              <a:t>sagittis</a:t>
            </a:r>
            <a:r>
              <a:rPr lang="en-US" dirty="0"/>
              <a:t> ligula</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3" name="Footer Placeholder 2"/>
          <p:cNvSpPr>
            <a:spLocks noGrp="1"/>
          </p:cNvSpPr>
          <p:nvPr userDrawn="1">
            <p:ph type="ftr" sz="quarter" idx="10"/>
          </p:nvPr>
        </p:nvSpPr>
        <p:spPr/>
        <p:txBody>
          <a:bodyPr/>
          <a:lstStyle>
            <a:lvl1pPr>
              <a:defRPr>
                <a:solidFill>
                  <a:schemeClr val="bg1"/>
                </a:solidFill>
              </a:defRPr>
            </a:lvl1pPr>
          </a:lstStyle>
          <a:p>
            <a:r>
              <a:rPr dirty="0">
                <a:solidFill>
                  <a:srgbClr val="FFFFFF"/>
                </a:solidFill>
              </a:rPr>
              <a:t>Microsoft Confidential</a:t>
            </a:r>
          </a:p>
        </p:txBody>
      </p:sp>
    </p:spTree>
    <p:extLst>
      <p:ext uri="{BB962C8B-B14F-4D97-AF65-F5344CB8AC3E}">
        <p14:creationId xmlns:p14="http://schemas.microsoft.com/office/powerpoint/2010/main" val="3747216998"/>
      </p:ext>
    </p:extLst>
  </p:cSld>
  <p:clrMapOvr>
    <a:masterClrMapping/>
  </p:clrMapOvr>
  <mc:AlternateContent xmlns:mc="http://schemas.openxmlformats.org/markup-compatibility/2006" xmlns:p14="http://schemas.microsoft.com/office/powerpoint/2010/main">
    <mc:Choice Requires="p14">
      <p:transition spd="slow" p14:dur="1250">
        <p:fade/>
      </p:transition>
    </mc:Choice>
    <mc:Fallback xmlns="">
      <p:transition spd="slow">
        <p:fade/>
      </p:transition>
    </mc:Fallback>
  </mc:AlternateContent>
</p:sldLayout>
</file>

<file path=ppt/slideLayouts/slideLayout78.xml><?xml version="1.0" encoding="utf-8"?>
<p:sldLayout xmlns:a="http://schemas.openxmlformats.org/drawingml/2006/main" xmlns:r="http://schemas.openxmlformats.org/officeDocument/2006/relationships" xmlns:p="http://schemas.openxmlformats.org/presentationml/2006/main" preserve="1" userDrawn="1">
  <p:cSld name="05_Illustrated Footert">
    <p:spTree>
      <p:nvGrpSpPr>
        <p:cNvPr id="1" name=""/>
        <p:cNvGrpSpPr/>
        <p:nvPr/>
      </p:nvGrpSpPr>
      <p:grpSpPr>
        <a:xfrm>
          <a:off x="0" y="0"/>
          <a:ext cx="0" cy="0"/>
          <a:chOff x="0" y="0"/>
          <a:chExt cx="0" cy="0"/>
        </a:xfrm>
      </p:grpSpPr>
      <p:grpSp>
        <p:nvGrpSpPr>
          <p:cNvPr id="6" name="Group 5"/>
          <p:cNvGrpSpPr/>
          <p:nvPr userDrawn="1"/>
        </p:nvGrpSpPr>
        <p:grpSpPr>
          <a:xfrm>
            <a:off x="2" y="5626961"/>
            <a:ext cx="9326561" cy="1375949"/>
            <a:chOff x="2" y="5626960"/>
            <a:chExt cx="12436473" cy="1375949"/>
          </a:xfrm>
        </p:grpSpPr>
        <p:sp>
          <p:nvSpPr>
            <p:cNvPr id="205" name="Freeform 204"/>
            <p:cNvSpPr>
              <a:spLocks/>
            </p:cNvSpPr>
            <p:nvPr/>
          </p:nvSpPr>
          <p:spPr bwMode="auto">
            <a:xfrm>
              <a:off x="4053152" y="6809565"/>
              <a:ext cx="5777177" cy="133373"/>
            </a:xfrm>
            <a:custGeom>
              <a:avLst/>
              <a:gdLst>
                <a:gd name="connsiteX0" fmla="*/ 1922660 w 2948455"/>
                <a:gd name="connsiteY0" fmla="*/ 0 h 809625"/>
                <a:gd name="connsiteX1" fmla="*/ 2039071 w 2948455"/>
                <a:gd name="connsiteY1" fmla="*/ 3766 h 809625"/>
                <a:gd name="connsiteX2" fmla="*/ 2256873 w 2948455"/>
                <a:gd name="connsiteY2" fmla="*/ 18829 h 809625"/>
                <a:gd name="connsiteX3" fmla="*/ 2362018 w 2948455"/>
                <a:gd name="connsiteY3" fmla="*/ 33892 h 809625"/>
                <a:gd name="connsiteX4" fmla="*/ 2407080 w 2948455"/>
                <a:gd name="connsiteY4" fmla="*/ 41423 h 809625"/>
                <a:gd name="connsiteX5" fmla="*/ 2809473 w 2948455"/>
                <a:gd name="connsiteY5" fmla="*/ 140273 h 809625"/>
                <a:gd name="connsiteX6" fmla="*/ 2948455 w 2948455"/>
                <a:gd name="connsiteY6" fmla="*/ 191968 h 809625"/>
                <a:gd name="connsiteX7" fmla="*/ 2948455 w 2948455"/>
                <a:gd name="connsiteY7" fmla="*/ 809625 h 809625"/>
                <a:gd name="connsiteX8" fmla="*/ 2832709 w 2948455"/>
                <a:gd name="connsiteY8" fmla="*/ 809625 h 809625"/>
                <a:gd name="connsiteX9" fmla="*/ 1378157 w 2948455"/>
                <a:gd name="connsiteY9" fmla="*/ 809625 h 809625"/>
                <a:gd name="connsiteX10" fmla="*/ 0 w 2948455"/>
                <a:gd name="connsiteY10" fmla="*/ 809625 h 809625"/>
                <a:gd name="connsiteX11" fmla="*/ 1922660 w 2948455"/>
                <a:gd name="connsiteY11" fmla="*/ 0 h 809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948455" h="809625">
                  <a:moveTo>
                    <a:pt x="1922660" y="0"/>
                  </a:moveTo>
                  <a:cubicBezTo>
                    <a:pt x="1963967" y="0"/>
                    <a:pt x="2001519" y="0"/>
                    <a:pt x="2039071" y="3766"/>
                  </a:cubicBezTo>
                  <a:cubicBezTo>
                    <a:pt x="2114175" y="3766"/>
                    <a:pt x="2185524" y="11297"/>
                    <a:pt x="2256873" y="18829"/>
                  </a:cubicBezTo>
                  <a:cubicBezTo>
                    <a:pt x="2290670" y="22594"/>
                    <a:pt x="2328221" y="26360"/>
                    <a:pt x="2362018" y="33892"/>
                  </a:cubicBezTo>
                  <a:cubicBezTo>
                    <a:pt x="2377039" y="33892"/>
                    <a:pt x="2392060" y="37657"/>
                    <a:pt x="2407080" y="41423"/>
                  </a:cubicBezTo>
                  <a:cubicBezTo>
                    <a:pt x="2543206" y="64017"/>
                    <a:pt x="2677689" y="96967"/>
                    <a:pt x="2809473" y="140273"/>
                  </a:cubicBezTo>
                  <a:lnTo>
                    <a:pt x="2948455" y="191968"/>
                  </a:lnTo>
                  <a:lnTo>
                    <a:pt x="2948455" y="809625"/>
                  </a:lnTo>
                  <a:lnTo>
                    <a:pt x="2832709" y="809625"/>
                  </a:lnTo>
                  <a:cubicBezTo>
                    <a:pt x="2478899" y="809625"/>
                    <a:pt x="2007152" y="809625"/>
                    <a:pt x="1378157" y="809625"/>
                  </a:cubicBezTo>
                  <a:cubicBezTo>
                    <a:pt x="1378157" y="809625"/>
                    <a:pt x="1378157" y="809625"/>
                    <a:pt x="0" y="809625"/>
                  </a:cubicBezTo>
                  <a:cubicBezTo>
                    <a:pt x="529483" y="274896"/>
                    <a:pt x="1224194" y="7532"/>
                    <a:pt x="1922660" y="0"/>
                  </a:cubicBezTo>
                  <a:close/>
                </a:path>
              </a:pathLst>
            </a:custGeom>
            <a:solidFill>
              <a:srgbClr val="79A500"/>
            </a:solidFill>
            <a:ln>
              <a:noFill/>
            </a:ln>
          </p:spPr>
          <p:txBody>
            <a:bodyPr vert="horz" wrap="square" lIns="91440" tIns="45720" rIns="91440" bIns="45720" numCol="1" anchor="t" anchorCtr="0" compatLnSpc="1">
              <a:prstTxWarp prst="textNoShape">
                <a:avLst/>
              </a:prstTxWarp>
              <a:noAutofit/>
            </a:bodyPr>
            <a:lstStyle/>
            <a:p>
              <a:endParaRPr lang="en-IN" sz="1350">
                <a:solidFill>
                  <a:srgbClr val="000000"/>
                </a:solidFill>
              </a:endParaRPr>
            </a:p>
          </p:txBody>
        </p:sp>
        <p:sp>
          <p:nvSpPr>
            <p:cNvPr id="445" name="Freeform 286"/>
            <p:cNvSpPr>
              <a:spLocks/>
            </p:cNvSpPr>
            <p:nvPr/>
          </p:nvSpPr>
          <p:spPr bwMode="auto">
            <a:xfrm>
              <a:off x="7295637" y="5758228"/>
              <a:ext cx="94536" cy="262553"/>
            </a:xfrm>
            <a:custGeom>
              <a:avLst/>
              <a:gdLst>
                <a:gd name="T0" fmla="*/ 104 w 220"/>
                <a:gd name="T1" fmla="*/ 0 h 611"/>
                <a:gd name="T2" fmla="*/ 0 w 220"/>
                <a:gd name="T3" fmla="*/ 0 h 611"/>
                <a:gd name="T4" fmla="*/ 0 w 220"/>
                <a:gd name="T5" fmla="*/ 611 h 611"/>
                <a:gd name="T6" fmla="*/ 220 w 220"/>
                <a:gd name="T7" fmla="*/ 611 h 611"/>
                <a:gd name="T8" fmla="*/ 104 w 220"/>
                <a:gd name="T9" fmla="*/ 0 h 611"/>
              </a:gdLst>
              <a:ahLst/>
              <a:cxnLst>
                <a:cxn ang="0">
                  <a:pos x="T0" y="T1"/>
                </a:cxn>
                <a:cxn ang="0">
                  <a:pos x="T2" y="T3"/>
                </a:cxn>
                <a:cxn ang="0">
                  <a:pos x="T4" y="T5"/>
                </a:cxn>
                <a:cxn ang="0">
                  <a:pos x="T6" y="T7"/>
                </a:cxn>
                <a:cxn ang="0">
                  <a:pos x="T8" y="T9"/>
                </a:cxn>
              </a:cxnLst>
              <a:rect l="0" t="0" r="r" b="b"/>
              <a:pathLst>
                <a:path w="220" h="611">
                  <a:moveTo>
                    <a:pt x="104" y="0"/>
                  </a:moveTo>
                  <a:lnTo>
                    <a:pt x="0" y="0"/>
                  </a:lnTo>
                  <a:lnTo>
                    <a:pt x="0" y="611"/>
                  </a:lnTo>
                  <a:lnTo>
                    <a:pt x="220" y="611"/>
                  </a:lnTo>
                  <a:lnTo>
                    <a:pt x="104" y="0"/>
                  </a:lnTo>
                  <a:close/>
                </a:path>
              </a:pathLst>
            </a:cu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446" name="Rectangle 515"/>
            <p:cNvSpPr>
              <a:spLocks noChangeArrowheads="1"/>
            </p:cNvSpPr>
            <p:nvPr/>
          </p:nvSpPr>
          <p:spPr bwMode="auto">
            <a:xfrm>
              <a:off x="6969917" y="6509790"/>
              <a:ext cx="135359" cy="344198"/>
            </a:xfrm>
            <a:prstGeom prst="rect">
              <a:avLst/>
            </a:prstGeom>
            <a:solidFill>
              <a:srgbClr val="1570A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447" name="Rectangle 516"/>
            <p:cNvSpPr>
              <a:spLocks noChangeArrowheads="1"/>
            </p:cNvSpPr>
            <p:nvPr/>
          </p:nvSpPr>
          <p:spPr bwMode="auto">
            <a:xfrm>
              <a:off x="6986675" y="6410098"/>
              <a:ext cx="101841" cy="99693"/>
            </a:xfrm>
            <a:prstGeom prst="rect">
              <a:avLst/>
            </a:prstGeom>
            <a:solidFill>
              <a:srgbClr val="1570A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448" name="Freeform 517"/>
            <p:cNvSpPr>
              <a:spLocks/>
            </p:cNvSpPr>
            <p:nvPr/>
          </p:nvSpPr>
          <p:spPr bwMode="auto">
            <a:xfrm>
              <a:off x="7012028" y="6344782"/>
              <a:ext cx="50706" cy="65316"/>
            </a:xfrm>
            <a:custGeom>
              <a:avLst/>
              <a:gdLst>
                <a:gd name="T0" fmla="*/ 81 w 118"/>
                <a:gd name="T1" fmla="*/ 0 h 152"/>
                <a:gd name="T2" fmla="*/ 37 w 118"/>
                <a:gd name="T3" fmla="*/ 0 h 152"/>
                <a:gd name="T4" fmla="*/ 0 w 118"/>
                <a:gd name="T5" fmla="*/ 152 h 152"/>
                <a:gd name="T6" fmla="*/ 118 w 118"/>
                <a:gd name="T7" fmla="*/ 152 h 152"/>
                <a:gd name="T8" fmla="*/ 81 w 118"/>
                <a:gd name="T9" fmla="*/ 0 h 152"/>
              </a:gdLst>
              <a:ahLst/>
              <a:cxnLst>
                <a:cxn ang="0">
                  <a:pos x="T0" y="T1"/>
                </a:cxn>
                <a:cxn ang="0">
                  <a:pos x="T2" y="T3"/>
                </a:cxn>
                <a:cxn ang="0">
                  <a:pos x="T4" y="T5"/>
                </a:cxn>
                <a:cxn ang="0">
                  <a:pos x="T6" y="T7"/>
                </a:cxn>
                <a:cxn ang="0">
                  <a:pos x="T8" y="T9"/>
                </a:cxn>
              </a:cxnLst>
              <a:rect l="0" t="0" r="r" b="b"/>
              <a:pathLst>
                <a:path w="118" h="152">
                  <a:moveTo>
                    <a:pt x="81" y="0"/>
                  </a:moveTo>
                  <a:lnTo>
                    <a:pt x="37" y="0"/>
                  </a:lnTo>
                  <a:lnTo>
                    <a:pt x="0" y="152"/>
                  </a:lnTo>
                  <a:lnTo>
                    <a:pt x="118" y="152"/>
                  </a:lnTo>
                  <a:lnTo>
                    <a:pt x="81" y="0"/>
                  </a:lnTo>
                  <a:close/>
                </a:path>
              </a:pathLst>
            </a:custGeom>
            <a:solidFill>
              <a:srgbClr val="1570A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449" name="Rectangle 518"/>
            <p:cNvSpPr>
              <a:spLocks noChangeArrowheads="1"/>
            </p:cNvSpPr>
            <p:nvPr/>
          </p:nvSpPr>
          <p:spPr bwMode="auto">
            <a:xfrm>
              <a:off x="6988824" y="6532995"/>
              <a:ext cx="14610" cy="320993"/>
            </a:xfrm>
            <a:prstGeom prst="rect">
              <a:avLst/>
            </a:prstGeom>
            <a:solidFill>
              <a:srgbClr val="074B6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450" name="Rectangle 519"/>
            <p:cNvSpPr>
              <a:spLocks noChangeArrowheads="1"/>
            </p:cNvSpPr>
            <p:nvPr/>
          </p:nvSpPr>
          <p:spPr bwMode="auto">
            <a:xfrm>
              <a:off x="7016326" y="6532995"/>
              <a:ext cx="14610" cy="320993"/>
            </a:xfrm>
            <a:prstGeom prst="rect">
              <a:avLst/>
            </a:prstGeom>
            <a:solidFill>
              <a:srgbClr val="074B6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451" name="Rectangle 520"/>
            <p:cNvSpPr>
              <a:spLocks noChangeArrowheads="1"/>
            </p:cNvSpPr>
            <p:nvPr/>
          </p:nvSpPr>
          <p:spPr bwMode="auto">
            <a:xfrm>
              <a:off x="7043827" y="6532995"/>
              <a:ext cx="15040" cy="320993"/>
            </a:xfrm>
            <a:prstGeom prst="rect">
              <a:avLst/>
            </a:prstGeom>
            <a:solidFill>
              <a:srgbClr val="074B6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452" name="Rectangle 521"/>
            <p:cNvSpPr>
              <a:spLocks noChangeArrowheads="1"/>
            </p:cNvSpPr>
            <p:nvPr/>
          </p:nvSpPr>
          <p:spPr bwMode="auto">
            <a:xfrm>
              <a:off x="7072617" y="6532995"/>
              <a:ext cx="13751" cy="320993"/>
            </a:xfrm>
            <a:prstGeom prst="rect">
              <a:avLst/>
            </a:prstGeom>
            <a:solidFill>
              <a:srgbClr val="074B6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453" name="Rectangle 522"/>
            <p:cNvSpPr>
              <a:spLocks noChangeArrowheads="1"/>
            </p:cNvSpPr>
            <p:nvPr/>
          </p:nvSpPr>
          <p:spPr bwMode="auto">
            <a:xfrm>
              <a:off x="6986675" y="6410098"/>
              <a:ext cx="101841" cy="10743"/>
            </a:xfrm>
            <a:prstGeom prst="rect">
              <a:avLst/>
            </a:prstGeom>
            <a:solidFill>
              <a:srgbClr val="309CC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454" name="Rectangle 523"/>
            <p:cNvSpPr>
              <a:spLocks noChangeArrowheads="1"/>
            </p:cNvSpPr>
            <p:nvPr/>
          </p:nvSpPr>
          <p:spPr bwMode="auto">
            <a:xfrm>
              <a:off x="6969917" y="6500337"/>
              <a:ext cx="135359" cy="9453"/>
            </a:xfrm>
            <a:prstGeom prst="rect">
              <a:avLst/>
            </a:prstGeom>
            <a:solidFill>
              <a:srgbClr val="309CC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455" name="Freeform 524"/>
            <p:cNvSpPr>
              <a:spLocks/>
            </p:cNvSpPr>
            <p:nvPr/>
          </p:nvSpPr>
          <p:spPr bwMode="auto">
            <a:xfrm>
              <a:off x="6478758" y="5758228"/>
              <a:ext cx="861569" cy="262553"/>
            </a:xfrm>
            <a:custGeom>
              <a:avLst/>
              <a:gdLst>
                <a:gd name="T0" fmla="*/ 2005 w 2005"/>
                <a:gd name="T1" fmla="*/ 0 h 611"/>
                <a:gd name="T2" fmla="*/ 103 w 2005"/>
                <a:gd name="T3" fmla="*/ 0 h 611"/>
                <a:gd name="T4" fmla="*/ 0 w 2005"/>
                <a:gd name="T5" fmla="*/ 611 h 611"/>
                <a:gd name="T6" fmla="*/ 1901 w 2005"/>
                <a:gd name="T7" fmla="*/ 611 h 611"/>
                <a:gd name="T8" fmla="*/ 2005 w 2005"/>
                <a:gd name="T9" fmla="*/ 0 h 611"/>
              </a:gdLst>
              <a:ahLst/>
              <a:cxnLst>
                <a:cxn ang="0">
                  <a:pos x="T0" y="T1"/>
                </a:cxn>
                <a:cxn ang="0">
                  <a:pos x="T2" y="T3"/>
                </a:cxn>
                <a:cxn ang="0">
                  <a:pos x="T4" y="T5"/>
                </a:cxn>
                <a:cxn ang="0">
                  <a:pos x="T6" y="T7"/>
                </a:cxn>
                <a:cxn ang="0">
                  <a:pos x="T8" y="T9"/>
                </a:cxn>
              </a:cxnLst>
              <a:rect l="0" t="0" r="r" b="b"/>
              <a:pathLst>
                <a:path w="2005" h="611">
                  <a:moveTo>
                    <a:pt x="2005" y="0"/>
                  </a:moveTo>
                  <a:lnTo>
                    <a:pt x="103" y="0"/>
                  </a:lnTo>
                  <a:lnTo>
                    <a:pt x="0" y="611"/>
                  </a:lnTo>
                  <a:lnTo>
                    <a:pt x="1901" y="611"/>
                  </a:lnTo>
                  <a:lnTo>
                    <a:pt x="2005" y="0"/>
                  </a:lnTo>
                  <a:close/>
                </a:path>
              </a:pathLst>
            </a:custGeom>
            <a:solidFill>
              <a:schemeClr val="accent2"/>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456" name="Rectangle 525"/>
            <p:cNvSpPr>
              <a:spLocks noChangeArrowheads="1"/>
            </p:cNvSpPr>
            <p:nvPr/>
          </p:nvSpPr>
          <p:spPr bwMode="auto">
            <a:xfrm>
              <a:off x="6500673" y="6020781"/>
              <a:ext cx="773049" cy="922157"/>
            </a:xfrm>
            <a:prstGeom prst="rect">
              <a:avLst/>
            </a:prstGeom>
            <a:solidFill>
              <a:schemeClr val="accent2"/>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457" name="Freeform 526"/>
            <p:cNvSpPr>
              <a:spLocks/>
            </p:cNvSpPr>
            <p:nvPr/>
          </p:nvSpPr>
          <p:spPr bwMode="auto">
            <a:xfrm>
              <a:off x="6723263" y="5787878"/>
              <a:ext cx="327010" cy="206261"/>
            </a:xfrm>
            <a:custGeom>
              <a:avLst/>
              <a:gdLst>
                <a:gd name="T0" fmla="*/ 381 w 761"/>
                <a:gd name="T1" fmla="*/ 0 h 480"/>
                <a:gd name="T2" fmla="*/ 0 w 761"/>
                <a:gd name="T3" fmla="*/ 480 h 480"/>
                <a:gd name="T4" fmla="*/ 761 w 761"/>
                <a:gd name="T5" fmla="*/ 480 h 480"/>
                <a:gd name="T6" fmla="*/ 381 w 761"/>
                <a:gd name="T7" fmla="*/ 0 h 480"/>
              </a:gdLst>
              <a:ahLst/>
              <a:cxnLst>
                <a:cxn ang="0">
                  <a:pos x="T0" y="T1"/>
                </a:cxn>
                <a:cxn ang="0">
                  <a:pos x="T2" y="T3"/>
                </a:cxn>
                <a:cxn ang="0">
                  <a:pos x="T4" y="T5"/>
                </a:cxn>
                <a:cxn ang="0">
                  <a:pos x="T6" y="T7"/>
                </a:cxn>
              </a:cxnLst>
              <a:rect l="0" t="0" r="r" b="b"/>
              <a:pathLst>
                <a:path w="761" h="480">
                  <a:moveTo>
                    <a:pt x="381" y="0"/>
                  </a:moveTo>
                  <a:lnTo>
                    <a:pt x="0" y="480"/>
                  </a:lnTo>
                  <a:lnTo>
                    <a:pt x="761" y="480"/>
                  </a:lnTo>
                  <a:lnTo>
                    <a:pt x="381" y="0"/>
                  </a:lnTo>
                  <a:close/>
                </a:path>
              </a:pathLst>
            </a:custGeom>
            <a:solidFill>
              <a:schemeClr val="accent2">
                <a:lumMod val="50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458" name="Rectangle 527"/>
            <p:cNvSpPr>
              <a:spLocks noChangeArrowheads="1"/>
            </p:cNvSpPr>
            <p:nvPr/>
          </p:nvSpPr>
          <p:spPr bwMode="auto">
            <a:xfrm>
              <a:off x="7111721" y="5918940"/>
              <a:ext cx="88950" cy="75199"/>
            </a:xfrm>
            <a:prstGeom prst="rect">
              <a:avLst/>
            </a:prstGeom>
            <a:solidFill>
              <a:schemeClr val="accent2">
                <a:lumMod val="50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459" name="Freeform 528"/>
            <p:cNvSpPr>
              <a:spLocks/>
            </p:cNvSpPr>
            <p:nvPr/>
          </p:nvSpPr>
          <p:spPr bwMode="auto">
            <a:xfrm>
              <a:off x="7111721" y="5839443"/>
              <a:ext cx="88950" cy="70903"/>
            </a:xfrm>
            <a:custGeom>
              <a:avLst/>
              <a:gdLst>
                <a:gd name="T0" fmla="*/ 207 w 207"/>
                <a:gd name="T1" fmla="*/ 165 h 165"/>
                <a:gd name="T2" fmla="*/ 0 w 207"/>
                <a:gd name="T3" fmla="*/ 165 h 165"/>
                <a:gd name="T4" fmla="*/ 103 w 207"/>
                <a:gd name="T5" fmla="*/ 0 h 165"/>
                <a:gd name="T6" fmla="*/ 207 w 207"/>
                <a:gd name="T7" fmla="*/ 165 h 165"/>
              </a:gdLst>
              <a:ahLst/>
              <a:cxnLst>
                <a:cxn ang="0">
                  <a:pos x="T0" y="T1"/>
                </a:cxn>
                <a:cxn ang="0">
                  <a:pos x="T2" y="T3"/>
                </a:cxn>
                <a:cxn ang="0">
                  <a:pos x="T4" y="T5"/>
                </a:cxn>
                <a:cxn ang="0">
                  <a:pos x="T6" y="T7"/>
                </a:cxn>
              </a:cxnLst>
              <a:rect l="0" t="0" r="r" b="b"/>
              <a:pathLst>
                <a:path w="207" h="165">
                  <a:moveTo>
                    <a:pt x="207" y="165"/>
                  </a:moveTo>
                  <a:lnTo>
                    <a:pt x="0" y="165"/>
                  </a:lnTo>
                  <a:lnTo>
                    <a:pt x="103" y="0"/>
                  </a:lnTo>
                  <a:lnTo>
                    <a:pt x="207" y="165"/>
                  </a:lnTo>
                  <a:close/>
                </a:path>
              </a:pathLst>
            </a:custGeom>
            <a:solidFill>
              <a:schemeClr val="accent2">
                <a:lumMod val="50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460" name="Rectangle 529"/>
            <p:cNvSpPr>
              <a:spLocks noChangeArrowheads="1"/>
            </p:cNvSpPr>
            <p:nvPr/>
          </p:nvSpPr>
          <p:spPr bwMode="auto">
            <a:xfrm>
              <a:off x="7134925" y="5936128"/>
              <a:ext cx="41252" cy="41252"/>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461" name="Rectangle 530"/>
            <p:cNvSpPr>
              <a:spLocks noChangeArrowheads="1"/>
            </p:cNvSpPr>
            <p:nvPr/>
          </p:nvSpPr>
          <p:spPr bwMode="auto">
            <a:xfrm>
              <a:off x="6575013" y="5918940"/>
              <a:ext cx="88950" cy="75199"/>
            </a:xfrm>
            <a:prstGeom prst="rect">
              <a:avLst/>
            </a:prstGeom>
            <a:solidFill>
              <a:schemeClr val="accent2">
                <a:lumMod val="50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462" name="Freeform 531"/>
            <p:cNvSpPr>
              <a:spLocks/>
            </p:cNvSpPr>
            <p:nvPr/>
          </p:nvSpPr>
          <p:spPr bwMode="auto">
            <a:xfrm>
              <a:off x="6575013" y="5839443"/>
              <a:ext cx="88950" cy="70903"/>
            </a:xfrm>
            <a:custGeom>
              <a:avLst/>
              <a:gdLst>
                <a:gd name="T0" fmla="*/ 207 w 207"/>
                <a:gd name="T1" fmla="*/ 165 h 165"/>
                <a:gd name="T2" fmla="*/ 0 w 207"/>
                <a:gd name="T3" fmla="*/ 165 h 165"/>
                <a:gd name="T4" fmla="*/ 103 w 207"/>
                <a:gd name="T5" fmla="*/ 0 h 165"/>
                <a:gd name="T6" fmla="*/ 207 w 207"/>
                <a:gd name="T7" fmla="*/ 165 h 165"/>
              </a:gdLst>
              <a:ahLst/>
              <a:cxnLst>
                <a:cxn ang="0">
                  <a:pos x="T0" y="T1"/>
                </a:cxn>
                <a:cxn ang="0">
                  <a:pos x="T2" y="T3"/>
                </a:cxn>
                <a:cxn ang="0">
                  <a:pos x="T4" y="T5"/>
                </a:cxn>
                <a:cxn ang="0">
                  <a:pos x="T6" y="T7"/>
                </a:cxn>
              </a:cxnLst>
              <a:rect l="0" t="0" r="r" b="b"/>
              <a:pathLst>
                <a:path w="207" h="165">
                  <a:moveTo>
                    <a:pt x="207" y="165"/>
                  </a:moveTo>
                  <a:lnTo>
                    <a:pt x="0" y="165"/>
                  </a:lnTo>
                  <a:lnTo>
                    <a:pt x="103" y="0"/>
                  </a:lnTo>
                  <a:lnTo>
                    <a:pt x="207" y="165"/>
                  </a:lnTo>
                  <a:close/>
                </a:path>
              </a:pathLst>
            </a:custGeom>
            <a:solidFill>
              <a:schemeClr val="accent2">
                <a:lumMod val="50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463" name="Rectangle 532"/>
            <p:cNvSpPr>
              <a:spLocks noChangeArrowheads="1"/>
            </p:cNvSpPr>
            <p:nvPr/>
          </p:nvSpPr>
          <p:spPr bwMode="auto">
            <a:xfrm>
              <a:off x="6598218" y="5936128"/>
              <a:ext cx="41252" cy="41252"/>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464" name="Freeform 533"/>
            <p:cNvSpPr>
              <a:spLocks/>
            </p:cNvSpPr>
            <p:nvPr/>
          </p:nvSpPr>
          <p:spPr bwMode="auto">
            <a:xfrm>
              <a:off x="6853465" y="5879836"/>
              <a:ext cx="66605" cy="114303"/>
            </a:xfrm>
            <a:custGeom>
              <a:avLst/>
              <a:gdLst>
                <a:gd name="T0" fmla="*/ 32 w 63"/>
                <a:gd name="T1" fmla="*/ 0 h 108"/>
                <a:gd name="T2" fmla="*/ 0 w 63"/>
                <a:gd name="T3" fmla="*/ 31 h 108"/>
                <a:gd name="T4" fmla="*/ 0 w 63"/>
                <a:gd name="T5" fmla="*/ 108 h 108"/>
                <a:gd name="T6" fmla="*/ 63 w 63"/>
                <a:gd name="T7" fmla="*/ 108 h 108"/>
                <a:gd name="T8" fmla="*/ 63 w 63"/>
                <a:gd name="T9" fmla="*/ 31 h 108"/>
                <a:gd name="T10" fmla="*/ 32 w 63"/>
                <a:gd name="T11" fmla="*/ 0 h 108"/>
              </a:gdLst>
              <a:ahLst/>
              <a:cxnLst>
                <a:cxn ang="0">
                  <a:pos x="T0" y="T1"/>
                </a:cxn>
                <a:cxn ang="0">
                  <a:pos x="T2" y="T3"/>
                </a:cxn>
                <a:cxn ang="0">
                  <a:pos x="T4" y="T5"/>
                </a:cxn>
                <a:cxn ang="0">
                  <a:pos x="T6" y="T7"/>
                </a:cxn>
                <a:cxn ang="0">
                  <a:pos x="T8" y="T9"/>
                </a:cxn>
                <a:cxn ang="0">
                  <a:pos x="T10" y="T11"/>
                </a:cxn>
              </a:cxnLst>
              <a:rect l="0" t="0" r="r" b="b"/>
              <a:pathLst>
                <a:path w="63" h="108">
                  <a:moveTo>
                    <a:pt x="32" y="0"/>
                  </a:moveTo>
                  <a:cubicBezTo>
                    <a:pt x="14" y="0"/>
                    <a:pt x="0" y="14"/>
                    <a:pt x="0" y="31"/>
                  </a:cubicBezTo>
                  <a:cubicBezTo>
                    <a:pt x="0" y="108"/>
                    <a:pt x="0" y="108"/>
                    <a:pt x="0" y="108"/>
                  </a:cubicBezTo>
                  <a:cubicBezTo>
                    <a:pt x="63" y="108"/>
                    <a:pt x="63" y="108"/>
                    <a:pt x="63" y="108"/>
                  </a:cubicBezTo>
                  <a:cubicBezTo>
                    <a:pt x="63" y="31"/>
                    <a:pt x="63" y="31"/>
                    <a:pt x="63" y="31"/>
                  </a:cubicBezTo>
                  <a:cubicBezTo>
                    <a:pt x="63" y="14"/>
                    <a:pt x="49" y="0"/>
                    <a:pt x="32" y="0"/>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465" name="Freeform 534"/>
            <p:cNvSpPr>
              <a:spLocks/>
            </p:cNvSpPr>
            <p:nvPr/>
          </p:nvSpPr>
          <p:spPr bwMode="auto">
            <a:xfrm>
              <a:off x="6535909" y="6107582"/>
              <a:ext cx="66605" cy="114303"/>
            </a:xfrm>
            <a:custGeom>
              <a:avLst/>
              <a:gdLst>
                <a:gd name="T0" fmla="*/ 31 w 63"/>
                <a:gd name="T1" fmla="*/ 0 h 108"/>
                <a:gd name="T2" fmla="*/ 0 w 63"/>
                <a:gd name="T3" fmla="*/ 31 h 108"/>
                <a:gd name="T4" fmla="*/ 0 w 63"/>
                <a:gd name="T5" fmla="*/ 108 h 108"/>
                <a:gd name="T6" fmla="*/ 63 w 63"/>
                <a:gd name="T7" fmla="*/ 108 h 108"/>
                <a:gd name="T8" fmla="*/ 63 w 63"/>
                <a:gd name="T9" fmla="*/ 31 h 108"/>
                <a:gd name="T10" fmla="*/ 31 w 63"/>
                <a:gd name="T11" fmla="*/ 0 h 108"/>
              </a:gdLst>
              <a:ahLst/>
              <a:cxnLst>
                <a:cxn ang="0">
                  <a:pos x="T0" y="T1"/>
                </a:cxn>
                <a:cxn ang="0">
                  <a:pos x="T2" y="T3"/>
                </a:cxn>
                <a:cxn ang="0">
                  <a:pos x="T4" y="T5"/>
                </a:cxn>
                <a:cxn ang="0">
                  <a:pos x="T6" y="T7"/>
                </a:cxn>
                <a:cxn ang="0">
                  <a:pos x="T8" y="T9"/>
                </a:cxn>
                <a:cxn ang="0">
                  <a:pos x="T10" y="T11"/>
                </a:cxn>
              </a:cxnLst>
              <a:rect l="0" t="0" r="r" b="b"/>
              <a:pathLst>
                <a:path w="63" h="108">
                  <a:moveTo>
                    <a:pt x="31" y="0"/>
                  </a:moveTo>
                  <a:cubicBezTo>
                    <a:pt x="14" y="0"/>
                    <a:pt x="0" y="14"/>
                    <a:pt x="0" y="31"/>
                  </a:cubicBezTo>
                  <a:cubicBezTo>
                    <a:pt x="0" y="108"/>
                    <a:pt x="0" y="108"/>
                    <a:pt x="0" y="108"/>
                  </a:cubicBezTo>
                  <a:cubicBezTo>
                    <a:pt x="63" y="108"/>
                    <a:pt x="63" y="108"/>
                    <a:pt x="63" y="108"/>
                  </a:cubicBezTo>
                  <a:cubicBezTo>
                    <a:pt x="63" y="31"/>
                    <a:pt x="63" y="31"/>
                    <a:pt x="63" y="31"/>
                  </a:cubicBezTo>
                  <a:cubicBezTo>
                    <a:pt x="63" y="14"/>
                    <a:pt x="49" y="0"/>
                    <a:pt x="31" y="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466" name="Freeform 535"/>
            <p:cNvSpPr>
              <a:spLocks/>
            </p:cNvSpPr>
            <p:nvPr/>
          </p:nvSpPr>
          <p:spPr bwMode="auto">
            <a:xfrm>
              <a:off x="7169732" y="6107582"/>
              <a:ext cx="65746" cy="114303"/>
            </a:xfrm>
            <a:custGeom>
              <a:avLst/>
              <a:gdLst>
                <a:gd name="T0" fmla="*/ 31 w 62"/>
                <a:gd name="T1" fmla="*/ 0 h 108"/>
                <a:gd name="T2" fmla="*/ 0 w 62"/>
                <a:gd name="T3" fmla="*/ 31 h 108"/>
                <a:gd name="T4" fmla="*/ 0 w 62"/>
                <a:gd name="T5" fmla="*/ 108 h 108"/>
                <a:gd name="T6" fmla="*/ 62 w 62"/>
                <a:gd name="T7" fmla="*/ 108 h 108"/>
                <a:gd name="T8" fmla="*/ 62 w 62"/>
                <a:gd name="T9" fmla="*/ 31 h 108"/>
                <a:gd name="T10" fmla="*/ 31 w 62"/>
                <a:gd name="T11" fmla="*/ 0 h 108"/>
              </a:gdLst>
              <a:ahLst/>
              <a:cxnLst>
                <a:cxn ang="0">
                  <a:pos x="T0" y="T1"/>
                </a:cxn>
                <a:cxn ang="0">
                  <a:pos x="T2" y="T3"/>
                </a:cxn>
                <a:cxn ang="0">
                  <a:pos x="T4" y="T5"/>
                </a:cxn>
                <a:cxn ang="0">
                  <a:pos x="T6" y="T7"/>
                </a:cxn>
                <a:cxn ang="0">
                  <a:pos x="T8" y="T9"/>
                </a:cxn>
                <a:cxn ang="0">
                  <a:pos x="T10" y="T11"/>
                </a:cxn>
              </a:cxnLst>
              <a:rect l="0" t="0" r="r" b="b"/>
              <a:pathLst>
                <a:path w="62" h="108">
                  <a:moveTo>
                    <a:pt x="31" y="0"/>
                  </a:moveTo>
                  <a:cubicBezTo>
                    <a:pt x="14" y="0"/>
                    <a:pt x="0" y="14"/>
                    <a:pt x="0" y="31"/>
                  </a:cubicBezTo>
                  <a:cubicBezTo>
                    <a:pt x="0" y="108"/>
                    <a:pt x="0" y="108"/>
                    <a:pt x="0" y="108"/>
                  </a:cubicBezTo>
                  <a:cubicBezTo>
                    <a:pt x="62" y="108"/>
                    <a:pt x="62" y="108"/>
                    <a:pt x="62" y="108"/>
                  </a:cubicBezTo>
                  <a:cubicBezTo>
                    <a:pt x="62" y="31"/>
                    <a:pt x="62" y="31"/>
                    <a:pt x="62" y="31"/>
                  </a:cubicBezTo>
                  <a:cubicBezTo>
                    <a:pt x="62" y="14"/>
                    <a:pt x="48" y="0"/>
                    <a:pt x="31" y="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467" name="Freeform 536"/>
            <p:cNvSpPr>
              <a:spLocks/>
            </p:cNvSpPr>
            <p:nvPr/>
          </p:nvSpPr>
          <p:spPr bwMode="auto">
            <a:xfrm>
              <a:off x="7055429" y="6107582"/>
              <a:ext cx="66605" cy="114303"/>
            </a:xfrm>
            <a:custGeom>
              <a:avLst/>
              <a:gdLst>
                <a:gd name="T0" fmla="*/ 32 w 63"/>
                <a:gd name="T1" fmla="*/ 0 h 108"/>
                <a:gd name="T2" fmla="*/ 0 w 63"/>
                <a:gd name="T3" fmla="*/ 31 h 108"/>
                <a:gd name="T4" fmla="*/ 0 w 63"/>
                <a:gd name="T5" fmla="*/ 108 h 108"/>
                <a:gd name="T6" fmla="*/ 63 w 63"/>
                <a:gd name="T7" fmla="*/ 108 h 108"/>
                <a:gd name="T8" fmla="*/ 63 w 63"/>
                <a:gd name="T9" fmla="*/ 31 h 108"/>
                <a:gd name="T10" fmla="*/ 32 w 63"/>
                <a:gd name="T11" fmla="*/ 0 h 108"/>
              </a:gdLst>
              <a:ahLst/>
              <a:cxnLst>
                <a:cxn ang="0">
                  <a:pos x="T0" y="T1"/>
                </a:cxn>
                <a:cxn ang="0">
                  <a:pos x="T2" y="T3"/>
                </a:cxn>
                <a:cxn ang="0">
                  <a:pos x="T4" y="T5"/>
                </a:cxn>
                <a:cxn ang="0">
                  <a:pos x="T6" y="T7"/>
                </a:cxn>
                <a:cxn ang="0">
                  <a:pos x="T8" y="T9"/>
                </a:cxn>
                <a:cxn ang="0">
                  <a:pos x="T10" y="T11"/>
                </a:cxn>
              </a:cxnLst>
              <a:rect l="0" t="0" r="r" b="b"/>
              <a:pathLst>
                <a:path w="63" h="108">
                  <a:moveTo>
                    <a:pt x="32" y="0"/>
                  </a:moveTo>
                  <a:cubicBezTo>
                    <a:pt x="14" y="0"/>
                    <a:pt x="0" y="14"/>
                    <a:pt x="0" y="31"/>
                  </a:cubicBezTo>
                  <a:cubicBezTo>
                    <a:pt x="0" y="108"/>
                    <a:pt x="0" y="108"/>
                    <a:pt x="0" y="108"/>
                  </a:cubicBezTo>
                  <a:cubicBezTo>
                    <a:pt x="63" y="108"/>
                    <a:pt x="63" y="108"/>
                    <a:pt x="63" y="108"/>
                  </a:cubicBezTo>
                  <a:cubicBezTo>
                    <a:pt x="63" y="31"/>
                    <a:pt x="63" y="31"/>
                    <a:pt x="63" y="31"/>
                  </a:cubicBezTo>
                  <a:cubicBezTo>
                    <a:pt x="63" y="14"/>
                    <a:pt x="49" y="0"/>
                    <a:pt x="32" y="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468" name="Freeform 537"/>
            <p:cNvSpPr>
              <a:spLocks/>
            </p:cNvSpPr>
            <p:nvPr/>
          </p:nvSpPr>
          <p:spPr bwMode="auto">
            <a:xfrm>
              <a:off x="6652361" y="6107582"/>
              <a:ext cx="66605" cy="114303"/>
            </a:xfrm>
            <a:custGeom>
              <a:avLst/>
              <a:gdLst>
                <a:gd name="T0" fmla="*/ 31 w 63"/>
                <a:gd name="T1" fmla="*/ 0 h 108"/>
                <a:gd name="T2" fmla="*/ 0 w 63"/>
                <a:gd name="T3" fmla="*/ 31 h 108"/>
                <a:gd name="T4" fmla="*/ 0 w 63"/>
                <a:gd name="T5" fmla="*/ 108 h 108"/>
                <a:gd name="T6" fmla="*/ 63 w 63"/>
                <a:gd name="T7" fmla="*/ 108 h 108"/>
                <a:gd name="T8" fmla="*/ 63 w 63"/>
                <a:gd name="T9" fmla="*/ 31 h 108"/>
                <a:gd name="T10" fmla="*/ 31 w 63"/>
                <a:gd name="T11" fmla="*/ 0 h 108"/>
              </a:gdLst>
              <a:ahLst/>
              <a:cxnLst>
                <a:cxn ang="0">
                  <a:pos x="T0" y="T1"/>
                </a:cxn>
                <a:cxn ang="0">
                  <a:pos x="T2" y="T3"/>
                </a:cxn>
                <a:cxn ang="0">
                  <a:pos x="T4" y="T5"/>
                </a:cxn>
                <a:cxn ang="0">
                  <a:pos x="T6" y="T7"/>
                </a:cxn>
                <a:cxn ang="0">
                  <a:pos x="T8" y="T9"/>
                </a:cxn>
                <a:cxn ang="0">
                  <a:pos x="T10" y="T11"/>
                </a:cxn>
              </a:cxnLst>
              <a:rect l="0" t="0" r="r" b="b"/>
              <a:pathLst>
                <a:path w="63" h="108">
                  <a:moveTo>
                    <a:pt x="31" y="0"/>
                  </a:moveTo>
                  <a:cubicBezTo>
                    <a:pt x="14" y="0"/>
                    <a:pt x="0" y="14"/>
                    <a:pt x="0" y="31"/>
                  </a:cubicBezTo>
                  <a:cubicBezTo>
                    <a:pt x="0" y="108"/>
                    <a:pt x="0" y="108"/>
                    <a:pt x="0" y="108"/>
                  </a:cubicBezTo>
                  <a:cubicBezTo>
                    <a:pt x="63" y="108"/>
                    <a:pt x="63" y="108"/>
                    <a:pt x="63" y="108"/>
                  </a:cubicBezTo>
                  <a:cubicBezTo>
                    <a:pt x="63" y="31"/>
                    <a:pt x="63" y="31"/>
                    <a:pt x="63" y="31"/>
                  </a:cubicBezTo>
                  <a:cubicBezTo>
                    <a:pt x="63" y="14"/>
                    <a:pt x="49" y="0"/>
                    <a:pt x="31" y="0"/>
                  </a:cubicBezTo>
                  <a:close/>
                </a:path>
              </a:pathLst>
            </a:cu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469" name="Freeform 538"/>
            <p:cNvSpPr>
              <a:spLocks/>
            </p:cNvSpPr>
            <p:nvPr/>
          </p:nvSpPr>
          <p:spPr bwMode="auto">
            <a:xfrm>
              <a:off x="6535909" y="6306537"/>
              <a:ext cx="66605" cy="114303"/>
            </a:xfrm>
            <a:custGeom>
              <a:avLst/>
              <a:gdLst>
                <a:gd name="T0" fmla="*/ 31 w 63"/>
                <a:gd name="T1" fmla="*/ 0 h 108"/>
                <a:gd name="T2" fmla="*/ 0 w 63"/>
                <a:gd name="T3" fmla="*/ 31 h 108"/>
                <a:gd name="T4" fmla="*/ 0 w 63"/>
                <a:gd name="T5" fmla="*/ 108 h 108"/>
                <a:gd name="T6" fmla="*/ 63 w 63"/>
                <a:gd name="T7" fmla="*/ 108 h 108"/>
                <a:gd name="T8" fmla="*/ 63 w 63"/>
                <a:gd name="T9" fmla="*/ 31 h 108"/>
                <a:gd name="T10" fmla="*/ 31 w 63"/>
                <a:gd name="T11" fmla="*/ 0 h 108"/>
              </a:gdLst>
              <a:ahLst/>
              <a:cxnLst>
                <a:cxn ang="0">
                  <a:pos x="T0" y="T1"/>
                </a:cxn>
                <a:cxn ang="0">
                  <a:pos x="T2" y="T3"/>
                </a:cxn>
                <a:cxn ang="0">
                  <a:pos x="T4" y="T5"/>
                </a:cxn>
                <a:cxn ang="0">
                  <a:pos x="T6" y="T7"/>
                </a:cxn>
                <a:cxn ang="0">
                  <a:pos x="T8" y="T9"/>
                </a:cxn>
                <a:cxn ang="0">
                  <a:pos x="T10" y="T11"/>
                </a:cxn>
              </a:cxnLst>
              <a:rect l="0" t="0" r="r" b="b"/>
              <a:pathLst>
                <a:path w="63" h="108">
                  <a:moveTo>
                    <a:pt x="31" y="0"/>
                  </a:moveTo>
                  <a:cubicBezTo>
                    <a:pt x="14" y="0"/>
                    <a:pt x="0" y="14"/>
                    <a:pt x="0" y="31"/>
                  </a:cubicBezTo>
                  <a:cubicBezTo>
                    <a:pt x="0" y="108"/>
                    <a:pt x="0" y="108"/>
                    <a:pt x="0" y="108"/>
                  </a:cubicBezTo>
                  <a:cubicBezTo>
                    <a:pt x="63" y="108"/>
                    <a:pt x="63" y="108"/>
                    <a:pt x="63" y="108"/>
                  </a:cubicBezTo>
                  <a:cubicBezTo>
                    <a:pt x="63" y="31"/>
                    <a:pt x="63" y="31"/>
                    <a:pt x="63" y="31"/>
                  </a:cubicBezTo>
                  <a:cubicBezTo>
                    <a:pt x="63" y="14"/>
                    <a:pt x="49" y="0"/>
                    <a:pt x="31" y="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470" name="Freeform 539"/>
            <p:cNvSpPr>
              <a:spLocks/>
            </p:cNvSpPr>
            <p:nvPr/>
          </p:nvSpPr>
          <p:spPr bwMode="auto">
            <a:xfrm>
              <a:off x="7169732" y="6306537"/>
              <a:ext cx="65746" cy="114303"/>
            </a:xfrm>
            <a:custGeom>
              <a:avLst/>
              <a:gdLst>
                <a:gd name="T0" fmla="*/ 31 w 62"/>
                <a:gd name="T1" fmla="*/ 0 h 108"/>
                <a:gd name="T2" fmla="*/ 0 w 62"/>
                <a:gd name="T3" fmla="*/ 31 h 108"/>
                <a:gd name="T4" fmla="*/ 0 w 62"/>
                <a:gd name="T5" fmla="*/ 108 h 108"/>
                <a:gd name="T6" fmla="*/ 62 w 62"/>
                <a:gd name="T7" fmla="*/ 108 h 108"/>
                <a:gd name="T8" fmla="*/ 62 w 62"/>
                <a:gd name="T9" fmla="*/ 31 h 108"/>
                <a:gd name="T10" fmla="*/ 31 w 62"/>
                <a:gd name="T11" fmla="*/ 0 h 108"/>
              </a:gdLst>
              <a:ahLst/>
              <a:cxnLst>
                <a:cxn ang="0">
                  <a:pos x="T0" y="T1"/>
                </a:cxn>
                <a:cxn ang="0">
                  <a:pos x="T2" y="T3"/>
                </a:cxn>
                <a:cxn ang="0">
                  <a:pos x="T4" y="T5"/>
                </a:cxn>
                <a:cxn ang="0">
                  <a:pos x="T6" y="T7"/>
                </a:cxn>
                <a:cxn ang="0">
                  <a:pos x="T8" y="T9"/>
                </a:cxn>
                <a:cxn ang="0">
                  <a:pos x="T10" y="T11"/>
                </a:cxn>
              </a:cxnLst>
              <a:rect l="0" t="0" r="r" b="b"/>
              <a:pathLst>
                <a:path w="62" h="108">
                  <a:moveTo>
                    <a:pt x="31" y="0"/>
                  </a:moveTo>
                  <a:cubicBezTo>
                    <a:pt x="14" y="0"/>
                    <a:pt x="0" y="14"/>
                    <a:pt x="0" y="31"/>
                  </a:cubicBezTo>
                  <a:cubicBezTo>
                    <a:pt x="0" y="108"/>
                    <a:pt x="0" y="108"/>
                    <a:pt x="0" y="108"/>
                  </a:cubicBezTo>
                  <a:cubicBezTo>
                    <a:pt x="62" y="108"/>
                    <a:pt x="62" y="108"/>
                    <a:pt x="62" y="108"/>
                  </a:cubicBezTo>
                  <a:cubicBezTo>
                    <a:pt x="62" y="31"/>
                    <a:pt x="62" y="31"/>
                    <a:pt x="62" y="31"/>
                  </a:cubicBezTo>
                  <a:cubicBezTo>
                    <a:pt x="62" y="14"/>
                    <a:pt x="48" y="0"/>
                    <a:pt x="31" y="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471" name="Freeform 540"/>
            <p:cNvSpPr>
              <a:spLocks/>
            </p:cNvSpPr>
            <p:nvPr/>
          </p:nvSpPr>
          <p:spPr bwMode="auto">
            <a:xfrm>
              <a:off x="7055429" y="6306537"/>
              <a:ext cx="66605" cy="114303"/>
            </a:xfrm>
            <a:custGeom>
              <a:avLst/>
              <a:gdLst>
                <a:gd name="T0" fmla="*/ 32 w 63"/>
                <a:gd name="T1" fmla="*/ 0 h 108"/>
                <a:gd name="T2" fmla="*/ 0 w 63"/>
                <a:gd name="T3" fmla="*/ 31 h 108"/>
                <a:gd name="T4" fmla="*/ 0 w 63"/>
                <a:gd name="T5" fmla="*/ 108 h 108"/>
                <a:gd name="T6" fmla="*/ 63 w 63"/>
                <a:gd name="T7" fmla="*/ 108 h 108"/>
                <a:gd name="T8" fmla="*/ 63 w 63"/>
                <a:gd name="T9" fmla="*/ 31 h 108"/>
                <a:gd name="T10" fmla="*/ 32 w 63"/>
                <a:gd name="T11" fmla="*/ 0 h 108"/>
              </a:gdLst>
              <a:ahLst/>
              <a:cxnLst>
                <a:cxn ang="0">
                  <a:pos x="T0" y="T1"/>
                </a:cxn>
                <a:cxn ang="0">
                  <a:pos x="T2" y="T3"/>
                </a:cxn>
                <a:cxn ang="0">
                  <a:pos x="T4" y="T5"/>
                </a:cxn>
                <a:cxn ang="0">
                  <a:pos x="T6" y="T7"/>
                </a:cxn>
                <a:cxn ang="0">
                  <a:pos x="T8" y="T9"/>
                </a:cxn>
                <a:cxn ang="0">
                  <a:pos x="T10" y="T11"/>
                </a:cxn>
              </a:cxnLst>
              <a:rect l="0" t="0" r="r" b="b"/>
              <a:pathLst>
                <a:path w="63" h="108">
                  <a:moveTo>
                    <a:pt x="32" y="0"/>
                  </a:moveTo>
                  <a:cubicBezTo>
                    <a:pt x="14" y="0"/>
                    <a:pt x="0" y="14"/>
                    <a:pt x="0" y="31"/>
                  </a:cubicBezTo>
                  <a:cubicBezTo>
                    <a:pt x="0" y="108"/>
                    <a:pt x="0" y="108"/>
                    <a:pt x="0" y="108"/>
                  </a:cubicBezTo>
                  <a:cubicBezTo>
                    <a:pt x="63" y="108"/>
                    <a:pt x="63" y="108"/>
                    <a:pt x="63" y="108"/>
                  </a:cubicBezTo>
                  <a:cubicBezTo>
                    <a:pt x="63" y="31"/>
                    <a:pt x="63" y="31"/>
                    <a:pt x="63" y="31"/>
                  </a:cubicBezTo>
                  <a:cubicBezTo>
                    <a:pt x="63" y="14"/>
                    <a:pt x="49" y="0"/>
                    <a:pt x="32" y="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472" name="Freeform 541"/>
            <p:cNvSpPr>
              <a:spLocks/>
            </p:cNvSpPr>
            <p:nvPr/>
          </p:nvSpPr>
          <p:spPr bwMode="auto">
            <a:xfrm>
              <a:off x="6652361" y="6306537"/>
              <a:ext cx="66605" cy="114303"/>
            </a:xfrm>
            <a:custGeom>
              <a:avLst/>
              <a:gdLst>
                <a:gd name="T0" fmla="*/ 31 w 63"/>
                <a:gd name="T1" fmla="*/ 0 h 108"/>
                <a:gd name="T2" fmla="*/ 0 w 63"/>
                <a:gd name="T3" fmla="*/ 31 h 108"/>
                <a:gd name="T4" fmla="*/ 0 w 63"/>
                <a:gd name="T5" fmla="*/ 108 h 108"/>
                <a:gd name="T6" fmla="*/ 63 w 63"/>
                <a:gd name="T7" fmla="*/ 108 h 108"/>
                <a:gd name="T8" fmla="*/ 63 w 63"/>
                <a:gd name="T9" fmla="*/ 31 h 108"/>
                <a:gd name="T10" fmla="*/ 31 w 63"/>
                <a:gd name="T11" fmla="*/ 0 h 108"/>
              </a:gdLst>
              <a:ahLst/>
              <a:cxnLst>
                <a:cxn ang="0">
                  <a:pos x="T0" y="T1"/>
                </a:cxn>
                <a:cxn ang="0">
                  <a:pos x="T2" y="T3"/>
                </a:cxn>
                <a:cxn ang="0">
                  <a:pos x="T4" y="T5"/>
                </a:cxn>
                <a:cxn ang="0">
                  <a:pos x="T6" y="T7"/>
                </a:cxn>
                <a:cxn ang="0">
                  <a:pos x="T8" y="T9"/>
                </a:cxn>
                <a:cxn ang="0">
                  <a:pos x="T10" y="T11"/>
                </a:cxn>
              </a:cxnLst>
              <a:rect l="0" t="0" r="r" b="b"/>
              <a:pathLst>
                <a:path w="63" h="108">
                  <a:moveTo>
                    <a:pt x="31" y="0"/>
                  </a:moveTo>
                  <a:cubicBezTo>
                    <a:pt x="14" y="0"/>
                    <a:pt x="0" y="14"/>
                    <a:pt x="0" y="31"/>
                  </a:cubicBezTo>
                  <a:cubicBezTo>
                    <a:pt x="0" y="108"/>
                    <a:pt x="0" y="108"/>
                    <a:pt x="0" y="108"/>
                  </a:cubicBezTo>
                  <a:cubicBezTo>
                    <a:pt x="63" y="108"/>
                    <a:pt x="63" y="108"/>
                    <a:pt x="63" y="108"/>
                  </a:cubicBezTo>
                  <a:cubicBezTo>
                    <a:pt x="63" y="31"/>
                    <a:pt x="63" y="31"/>
                    <a:pt x="63" y="31"/>
                  </a:cubicBezTo>
                  <a:cubicBezTo>
                    <a:pt x="63" y="14"/>
                    <a:pt x="49" y="0"/>
                    <a:pt x="31" y="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473" name="Freeform 542"/>
            <p:cNvSpPr>
              <a:spLocks/>
            </p:cNvSpPr>
            <p:nvPr/>
          </p:nvSpPr>
          <p:spPr bwMode="auto">
            <a:xfrm>
              <a:off x="6535909" y="6505493"/>
              <a:ext cx="66605" cy="114303"/>
            </a:xfrm>
            <a:custGeom>
              <a:avLst/>
              <a:gdLst>
                <a:gd name="T0" fmla="*/ 31 w 63"/>
                <a:gd name="T1" fmla="*/ 0 h 108"/>
                <a:gd name="T2" fmla="*/ 0 w 63"/>
                <a:gd name="T3" fmla="*/ 31 h 108"/>
                <a:gd name="T4" fmla="*/ 0 w 63"/>
                <a:gd name="T5" fmla="*/ 108 h 108"/>
                <a:gd name="T6" fmla="*/ 63 w 63"/>
                <a:gd name="T7" fmla="*/ 108 h 108"/>
                <a:gd name="T8" fmla="*/ 63 w 63"/>
                <a:gd name="T9" fmla="*/ 31 h 108"/>
                <a:gd name="T10" fmla="*/ 31 w 63"/>
                <a:gd name="T11" fmla="*/ 0 h 108"/>
              </a:gdLst>
              <a:ahLst/>
              <a:cxnLst>
                <a:cxn ang="0">
                  <a:pos x="T0" y="T1"/>
                </a:cxn>
                <a:cxn ang="0">
                  <a:pos x="T2" y="T3"/>
                </a:cxn>
                <a:cxn ang="0">
                  <a:pos x="T4" y="T5"/>
                </a:cxn>
                <a:cxn ang="0">
                  <a:pos x="T6" y="T7"/>
                </a:cxn>
                <a:cxn ang="0">
                  <a:pos x="T8" y="T9"/>
                </a:cxn>
                <a:cxn ang="0">
                  <a:pos x="T10" y="T11"/>
                </a:cxn>
              </a:cxnLst>
              <a:rect l="0" t="0" r="r" b="b"/>
              <a:pathLst>
                <a:path w="63" h="108">
                  <a:moveTo>
                    <a:pt x="31" y="0"/>
                  </a:moveTo>
                  <a:cubicBezTo>
                    <a:pt x="14" y="0"/>
                    <a:pt x="0" y="14"/>
                    <a:pt x="0" y="31"/>
                  </a:cubicBezTo>
                  <a:cubicBezTo>
                    <a:pt x="0" y="108"/>
                    <a:pt x="0" y="108"/>
                    <a:pt x="0" y="108"/>
                  </a:cubicBezTo>
                  <a:cubicBezTo>
                    <a:pt x="63" y="108"/>
                    <a:pt x="63" y="108"/>
                    <a:pt x="63" y="108"/>
                  </a:cubicBezTo>
                  <a:cubicBezTo>
                    <a:pt x="63" y="31"/>
                    <a:pt x="63" y="31"/>
                    <a:pt x="63" y="31"/>
                  </a:cubicBezTo>
                  <a:cubicBezTo>
                    <a:pt x="63" y="14"/>
                    <a:pt x="49" y="0"/>
                    <a:pt x="31" y="0"/>
                  </a:cubicBezTo>
                  <a:close/>
                </a:path>
              </a:pathLst>
            </a:cu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474" name="Freeform 543"/>
            <p:cNvSpPr>
              <a:spLocks/>
            </p:cNvSpPr>
            <p:nvPr/>
          </p:nvSpPr>
          <p:spPr bwMode="auto">
            <a:xfrm>
              <a:off x="7169732" y="6505493"/>
              <a:ext cx="65746" cy="114303"/>
            </a:xfrm>
            <a:custGeom>
              <a:avLst/>
              <a:gdLst>
                <a:gd name="T0" fmla="*/ 31 w 62"/>
                <a:gd name="T1" fmla="*/ 0 h 108"/>
                <a:gd name="T2" fmla="*/ 0 w 62"/>
                <a:gd name="T3" fmla="*/ 31 h 108"/>
                <a:gd name="T4" fmla="*/ 0 w 62"/>
                <a:gd name="T5" fmla="*/ 108 h 108"/>
                <a:gd name="T6" fmla="*/ 62 w 62"/>
                <a:gd name="T7" fmla="*/ 108 h 108"/>
                <a:gd name="T8" fmla="*/ 62 w 62"/>
                <a:gd name="T9" fmla="*/ 31 h 108"/>
                <a:gd name="T10" fmla="*/ 31 w 62"/>
                <a:gd name="T11" fmla="*/ 0 h 108"/>
              </a:gdLst>
              <a:ahLst/>
              <a:cxnLst>
                <a:cxn ang="0">
                  <a:pos x="T0" y="T1"/>
                </a:cxn>
                <a:cxn ang="0">
                  <a:pos x="T2" y="T3"/>
                </a:cxn>
                <a:cxn ang="0">
                  <a:pos x="T4" y="T5"/>
                </a:cxn>
                <a:cxn ang="0">
                  <a:pos x="T6" y="T7"/>
                </a:cxn>
                <a:cxn ang="0">
                  <a:pos x="T8" y="T9"/>
                </a:cxn>
                <a:cxn ang="0">
                  <a:pos x="T10" y="T11"/>
                </a:cxn>
              </a:cxnLst>
              <a:rect l="0" t="0" r="r" b="b"/>
              <a:pathLst>
                <a:path w="62" h="108">
                  <a:moveTo>
                    <a:pt x="31" y="0"/>
                  </a:moveTo>
                  <a:cubicBezTo>
                    <a:pt x="14" y="0"/>
                    <a:pt x="0" y="14"/>
                    <a:pt x="0" y="31"/>
                  </a:cubicBezTo>
                  <a:cubicBezTo>
                    <a:pt x="0" y="108"/>
                    <a:pt x="0" y="108"/>
                    <a:pt x="0" y="108"/>
                  </a:cubicBezTo>
                  <a:cubicBezTo>
                    <a:pt x="62" y="108"/>
                    <a:pt x="62" y="108"/>
                    <a:pt x="62" y="108"/>
                  </a:cubicBezTo>
                  <a:cubicBezTo>
                    <a:pt x="62" y="31"/>
                    <a:pt x="62" y="31"/>
                    <a:pt x="62" y="31"/>
                  </a:cubicBezTo>
                  <a:cubicBezTo>
                    <a:pt x="62" y="14"/>
                    <a:pt x="48" y="0"/>
                    <a:pt x="31" y="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475" name="Freeform 544"/>
            <p:cNvSpPr>
              <a:spLocks/>
            </p:cNvSpPr>
            <p:nvPr/>
          </p:nvSpPr>
          <p:spPr bwMode="auto">
            <a:xfrm>
              <a:off x="7055429" y="6505493"/>
              <a:ext cx="66605" cy="114303"/>
            </a:xfrm>
            <a:custGeom>
              <a:avLst/>
              <a:gdLst>
                <a:gd name="T0" fmla="*/ 32 w 63"/>
                <a:gd name="T1" fmla="*/ 0 h 108"/>
                <a:gd name="T2" fmla="*/ 0 w 63"/>
                <a:gd name="T3" fmla="*/ 31 h 108"/>
                <a:gd name="T4" fmla="*/ 0 w 63"/>
                <a:gd name="T5" fmla="*/ 108 h 108"/>
                <a:gd name="T6" fmla="*/ 63 w 63"/>
                <a:gd name="T7" fmla="*/ 108 h 108"/>
                <a:gd name="T8" fmla="*/ 63 w 63"/>
                <a:gd name="T9" fmla="*/ 31 h 108"/>
                <a:gd name="T10" fmla="*/ 32 w 63"/>
                <a:gd name="T11" fmla="*/ 0 h 108"/>
              </a:gdLst>
              <a:ahLst/>
              <a:cxnLst>
                <a:cxn ang="0">
                  <a:pos x="T0" y="T1"/>
                </a:cxn>
                <a:cxn ang="0">
                  <a:pos x="T2" y="T3"/>
                </a:cxn>
                <a:cxn ang="0">
                  <a:pos x="T4" y="T5"/>
                </a:cxn>
                <a:cxn ang="0">
                  <a:pos x="T6" y="T7"/>
                </a:cxn>
                <a:cxn ang="0">
                  <a:pos x="T8" y="T9"/>
                </a:cxn>
                <a:cxn ang="0">
                  <a:pos x="T10" y="T11"/>
                </a:cxn>
              </a:cxnLst>
              <a:rect l="0" t="0" r="r" b="b"/>
              <a:pathLst>
                <a:path w="63" h="108">
                  <a:moveTo>
                    <a:pt x="32" y="0"/>
                  </a:moveTo>
                  <a:cubicBezTo>
                    <a:pt x="14" y="0"/>
                    <a:pt x="0" y="14"/>
                    <a:pt x="0" y="31"/>
                  </a:cubicBezTo>
                  <a:cubicBezTo>
                    <a:pt x="0" y="108"/>
                    <a:pt x="0" y="108"/>
                    <a:pt x="0" y="108"/>
                  </a:cubicBezTo>
                  <a:cubicBezTo>
                    <a:pt x="63" y="108"/>
                    <a:pt x="63" y="108"/>
                    <a:pt x="63" y="108"/>
                  </a:cubicBezTo>
                  <a:cubicBezTo>
                    <a:pt x="63" y="31"/>
                    <a:pt x="63" y="31"/>
                    <a:pt x="63" y="31"/>
                  </a:cubicBezTo>
                  <a:cubicBezTo>
                    <a:pt x="63" y="14"/>
                    <a:pt x="49" y="0"/>
                    <a:pt x="32" y="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476" name="Freeform 545"/>
            <p:cNvSpPr>
              <a:spLocks/>
            </p:cNvSpPr>
            <p:nvPr/>
          </p:nvSpPr>
          <p:spPr bwMode="auto">
            <a:xfrm>
              <a:off x="6652361" y="6505493"/>
              <a:ext cx="66605" cy="114303"/>
            </a:xfrm>
            <a:custGeom>
              <a:avLst/>
              <a:gdLst>
                <a:gd name="T0" fmla="*/ 31 w 63"/>
                <a:gd name="T1" fmla="*/ 0 h 108"/>
                <a:gd name="T2" fmla="*/ 0 w 63"/>
                <a:gd name="T3" fmla="*/ 31 h 108"/>
                <a:gd name="T4" fmla="*/ 0 w 63"/>
                <a:gd name="T5" fmla="*/ 108 h 108"/>
                <a:gd name="T6" fmla="*/ 63 w 63"/>
                <a:gd name="T7" fmla="*/ 108 h 108"/>
                <a:gd name="T8" fmla="*/ 63 w 63"/>
                <a:gd name="T9" fmla="*/ 31 h 108"/>
                <a:gd name="T10" fmla="*/ 31 w 63"/>
                <a:gd name="T11" fmla="*/ 0 h 108"/>
              </a:gdLst>
              <a:ahLst/>
              <a:cxnLst>
                <a:cxn ang="0">
                  <a:pos x="T0" y="T1"/>
                </a:cxn>
                <a:cxn ang="0">
                  <a:pos x="T2" y="T3"/>
                </a:cxn>
                <a:cxn ang="0">
                  <a:pos x="T4" y="T5"/>
                </a:cxn>
                <a:cxn ang="0">
                  <a:pos x="T6" y="T7"/>
                </a:cxn>
                <a:cxn ang="0">
                  <a:pos x="T8" y="T9"/>
                </a:cxn>
                <a:cxn ang="0">
                  <a:pos x="T10" y="T11"/>
                </a:cxn>
              </a:cxnLst>
              <a:rect l="0" t="0" r="r" b="b"/>
              <a:pathLst>
                <a:path w="63" h="108">
                  <a:moveTo>
                    <a:pt x="31" y="0"/>
                  </a:moveTo>
                  <a:cubicBezTo>
                    <a:pt x="14" y="0"/>
                    <a:pt x="0" y="14"/>
                    <a:pt x="0" y="31"/>
                  </a:cubicBezTo>
                  <a:cubicBezTo>
                    <a:pt x="0" y="108"/>
                    <a:pt x="0" y="108"/>
                    <a:pt x="0" y="108"/>
                  </a:cubicBezTo>
                  <a:cubicBezTo>
                    <a:pt x="63" y="108"/>
                    <a:pt x="63" y="108"/>
                    <a:pt x="63" y="108"/>
                  </a:cubicBezTo>
                  <a:cubicBezTo>
                    <a:pt x="63" y="31"/>
                    <a:pt x="63" y="31"/>
                    <a:pt x="63" y="31"/>
                  </a:cubicBezTo>
                  <a:cubicBezTo>
                    <a:pt x="63" y="14"/>
                    <a:pt x="49" y="0"/>
                    <a:pt x="31" y="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477" name="Freeform 546"/>
            <p:cNvSpPr>
              <a:spLocks/>
            </p:cNvSpPr>
            <p:nvPr/>
          </p:nvSpPr>
          <p:spPr bwMode="auto">
            <a:xfrm>
              <a:off x="6535909" y="6704449"/>
              <a:ext cx="66605" cy="114733"/>
            </a:xfrm>
            <a:custGeom>
              <a:avLst/>
              <a:gdLst>
                <a:gd name="T0" fmla="*/ 31 w 63"/>
                <a:gd name="T1" fmla="*/ 0 h 108"/>
                <a:gd name="T2" fmla="*/ 0 w 63"/>
                <a:gd name="T3" fmla="*/ 31 h 108"/>
                <a:gd name="T4" fmla="*/ 0 w 63"/>
                <a:gd name="T5" fmla="*/ 108 h 108"/>
                <a:gd name="T6" fmla="*/ 63 w 63"/>
                <a:gd name="T7" fmla="*/ 108 h 108"/>
                <a:gd name="T8" fmla="*/ 63 w 63"/>
                <a:gd name="T9" fmla="*/ 31 h 108"/>
                <a:gd name="T10" fmla="*/ 31 w 63"/>
                <a:gd name="T11" fmla="*/ 0 h 108"/>
              </a:gdLst>
              <a:ahLst/>
              <a:cxnLst>
                <a:cxn ang="0">
                  <a:pos x="T0" y="T1"/>
                </a:cxn>
                <a:cxn ang="0">
                  <a:pos x="T2" y="T3"/>
                </a:cxn>
                <a:cxn ang="0">
                  <a:pos x="T4" y="T5"/>
                </a:cxn>
                <a:cxn ang="0">
                  <a:pos x="T6" y="T7"/>
                </a:cxn>
                <a:cxn ang="0">
                  <a:pos x="T8" y="T9"/>
                </a:cxn>
                <a:cxn ang="0">
                  <a:pos x="T10" y="T11"/>
                </a:cxn>
              </a:cxnLst>
              <a:rect l="0" t="0" r="r" b="b"/>
              <a:pathLst>
                <a:path w="63" h="108">
                  <a:moveTo>
                    <a:pt x="31" y="0"/>
                  </a:moveTo>
                  <a:cubicBezTo>
                    <a:pt x="14" y="0"/>
                    <a:pt x="0" y="14"/>
                    <a:pt x="0" y="31"/>
                  </a:cubicBezTo>
                  <a:cubicBezTo>
                    <a:pt x="0" y="108"/>
                    <a:pt x="0" y="108"/>
                    <a:pt x="0" y="108"/>
                  </a:cubicBezTo>
                  <a:cubicBezTo>
                    <a:pt x="63" y="108"/>
                    <a:pt x="63" y="108"/>
                    <a:pt x="63" y="108"/>
                  </a:cubicBezTo>
                  <a:cubicBezTo>
                    <a:pt x="63" y="31"/>
                    <a:pt x="63" y="31"/>
                    <a:pt x="63" y="31"/>
                  </a:cubicBezTo>
                  <a:cubicBezTo>
                    <a:pt x="63" y="14"/>
                    <a:pt x="49" y="0"/>
                    <a:pt x="31" y="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478" name="Freeform 547"/>
            <p:cNvSpPr>
              <a:spLocks/>
            </p:cNvSpPr>
            <p:nvPr/>
          </p:nvSpPr>
          <p:spPr bwMode="auto">
            <a:xfrm>
              <a:off x="7169732" y="6704449"/>
              <a:ext cx="65746" cy="114733"/>
            </a:xfrm>
            <a:custGeom>
              <a:avLst/>
              <a:gdLst>
                <a:gd name="T0" fmla="*/ 31 w 62"/>
                <a:gd name="T1" fmla="*/ 0 h 108"/>
                <a:gd name="T2" fmla="*/ 0 w 62"/>
                <a:gd name="T3" fmla="*/ 31 h 108"/>
                <a:gd name="T4" fmla="*/ 0 w 62"/>
                <a:gd name="T5" fmla="*/ 108 h 108"/>
                <a:gd name="T6" fmla="*/ 62 w 62"/>
                <a:gd name="T7" fmla="*/ 108 h 108"/>
                <a:gd name="T8" fmla="*/ 62 w 62"/>
                <a:gd name="T9" fmla="*/ 31 h 108"/>
                <a:gd name="T10" fmla="*/ 31 w 62"/>
                <a:gd name="T11" fmla="*/ 0 h 108"/>
              </a:gdLst>
              <a:ahLst/>
              <a:cxnLst>
                <a:cxn ang="0">
                  <a:pos x="T0" y="T1"/>
                </a:cxn>
                <a:cxn ang="0">
                  <a:pos x="T2" y="T3"/>
                </a:cxn>
                <a:cxn ang="0">
                  <a:pos x="T4" y="T5"/>
                </a:cxn>
                <a:cxn ang="0">
                  <a:pos x="T6" y="T7"/>
                </a:cxn>
                <a:cxn ang="0">
                  <a:pos x="T8" y="T9"/>
                </a:cxn>
                <a:cxn ang="0">
                  <a:pos x="T10" y="T11"/>
                </a:cxn>
              </a:cxnLst>
              <a:rect l="0" t="0" r="r" b="b"/>
              <a:pathLst>
                <a:path w="62" h="108">
                  <a:moveTo>
                    <a:pt x="31" y="0"/>
                  </a:moveTo>
                  <a:cubicBezTo>
                    <a:pt x="14" y="0"/>
                    <a:pt x="0" y="14"/>
                    <a:pt x="0" y="31"/>
                  </a:cubicBezTo>
                  <a:cubicBezTo>
                    <a:pt x="0" y="108"/>
                    <a:pt x="0" y="108"/>
                    <a:pt x="0" y="108"/>
                  </a:cubicBezTo>
                  <a:cubicBezTo>
                    <a:pt x="62" y="108"/>
                    <a:pt x="62" y="108"/>
                    <a:pt x="62" y="108"/>
                  </a:cubicBezTo>
                  <a:cubicBezTo>
                    <a:pt x="62" y="31"/>
                    <a:pt x="62" y="31"/>
                    <a:pt x="62" y="31"/>
                  </a:cubicBezTo>
                  <a:cubicBezTo>
                    <a:pt x="62" y="14"/>
                    <a:pt x="48" y="0"/>
                    <a:pt x="31" y="0"/>
                  </a:cubicBezTo>
                  <a:close/>
                </a:path>
              </a:pathLst>
            </a:cu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479" name="Freeform 548"/>
            <p:cNvSpPr>
              <a:spLocks/>
            </p:cNvSpPr>
            <p:nvPr/>
          </p:nvSpPr>
          <p:spPr bwMode="auto">
            <a:xfrm>
              <a:off x="7055429" y="6704449"/>
              <a:ext cx="66605" cy="114733"/>
            </a:xfrm>
            <a:custGeom>
              <a:avLst/>
              <a:gdLst>
                <a:gd name="T0" fmla="*/ 32 w 63"/>
                <a:gd name="T1" fmla="*/ 0 h 108"/>
                <a:gd name="T2" fmla="*/ 0 w 63"/>
                <a:gd name="T3" fmla="*/ 31 h 108"/>
                <a:gd name="T4" fmla="*/ 0 w 63"/>
                <a:gd name="T5" fmla="*/ 108 h 108"/>
                <a:gd name="T6" fmla="*/ 63 w 63"/>
                <a:gd name="T7" fmla="*/ 108 h 108"/>
                <a:gd name="T8" fmla="*/ 63 w 63"/>
                <a:gd name="T9" fmla="*/ 31 h 108"/>
                <a:gd name="T10" fmla="*/ 32 w 63"/>
                <a:gd name="T11" fmla="*/ 0 h 108"/>
              </a:gdLst>
              <a:ahLst/>
              <a:cxnLst>
                <a:cxn ang="0">
                  <a:pos x="T0" y="T1"/>
                </a:cxn>
                <a:cxn ang="0">
                  <a:pos x="T2" y="T3"/>
                </a:cxn>
                <a:cxn ang="0">
                  <a:pos x="T4" y="T5"/>
                </a:cxn>
                <a:cxn ang="0">
                  <a:pos x="T6" y="T7"/>
                </a:cxn>
                <a:cxn ang="0">
                  <a:pos x="T8" y="T9"/>
                </a:cxn>
                <a:cxn ang="0">
                  <a:pos x="T10" y="T11"/>
                </a:cxn>
              </a:cxnLst>
              <a:rect l="0" t="0" r="r" b="b"/>
              <a:pathLst>
                <a:path w="63" h="108">
                  <a:moveTo>
                    <a:pt x="32" y="0"/>
                  </a:moveTo>
                  <a:cubicBezTo>
                    <a:pt x="14" y="0"/>
                    <a:pt x="0" y="14"/>
                    <a:pt x="0" y="31"/>
                  </a:cubicBezTo>
                  <a:cubicBezTo>
                    <a:pt x="0" y="108"/>
                    <a:pt x="0" y="108"/>
                    <a:pt x="0" y="108"/>
                  </a:cubicBezTo>
                  <a:cubicBezTo>
                    <a:pt x="63" y="108"/>
                    <a:pt x="63" y="108"/>
                    <a:pt x="63" y="108"/>
                  </a:cubicBezTo>
                  <a:cubicBezTo>
                    <a:pt x="63" y="31"/>
                    <a:pt x="63" y="31"/>
                    <a:pt x="63" y="31"/>
                  </a:cubicBezTo>
                  <a:cubicBezTo>
                    <a:pt x="63" y="14"/>
                    <a:pt x="49" y="0"/>
                    <a:pt x="32" y="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480" name="Freeform 549"/>
            <p:cNvSpPr>
              <a:spLocks/>
            </p:cNvSpPr>
            <p:nvPr/>
          </p:nvSpPr>
          <p:spPr bwMode="auto">
            <a:xfrm>
              <a:off x="6652361" y="6704449"/>
              <a:ext cx="66605" cy="114733"/>
            </a:xfrm>
            <a:custGeom>
              <a:avLst/>
              <a:gdLst>
                <a:gd name="T0" fmla="*/ 31 w 63"/>
                <a:gd name="T1" fmla="*/ 0 h 108"/>
                <a:gd name="T2" fmla="*/ 0 w 63"/>
                <a:gd name="T3" fmla="*/ 31 h 108"/>
                <a:gd name="T4" fmla="*/ 0 w 63"/>
                <a:gd name="T5" fmla="*/ 108 h 108"/>
                <a:gd name="T6" fmla="*/ 63 w 63"/>
                <a:gd name="T7" fmla="*/ 108 h 108"/>
                <a:gd name="T8" fmla="*/ 63 w 63"/>
                <a:gd name="T9" fmla="*/ 31 h 108"/>
                <a:gd name="T10" fmla="*/ 31 w 63"/>
                <a:gd name="T11" fmla="*/ 0 h 108"/>
              </a:gdLst>
              <a:ahLst/>
              <a:cxnLst>
                <a:cxn ang="0">
                  <a:pos x="T0" y="T1"/>
                </a:cxn>
                <a:cxn ang="0">
                  <a:pos x="T2" y="T3"/>
                </a:cxn>
                <a:cxn ang="0">
                  <a:pos x="T4" y="T5"/>
                </a:cxn>
                <a:cxn ang="0">
                  <a:pos x="T6" y="T7"/>
                </a:cxn>
                <a:cxn ang="0">
                  <a:pos x="T8" y="T9"/>
                </a:cxn>
                <a:cxn ang="0">
                  <a:pos x="T10" y="T11"/>
                </a:cxn>
              </a:cxnLst>
              <a:rect l="0" t="0" r="r" b="b"/>
              <a:pathLst>
                <a:path w="63" h="108">
                  <a:moveTo>
                    <a:pt x="31" y="0"/>
                  </a:moveTo>
                  <a:cubicBezTo>
                    <a:pt x="14" y="0"/>
                    <a:pt x="0" y="14"/>
                    <a:pt x="0" y="31"/>
                  </a:cubicBezTo>
                  <a:cubicBezTo>
                    <a:pt x="0" y="108"/>
                    <a:pt x="0" y="108"/>
                    <a:pt x="0" y="108"/>
                  </a:cubicBezTo>
                  <a:cubicBezTo>
                    <a:pt x="63" y="108"/>
                    <a:pt x="63" y="108"/>
                    <a:pt x="63" y="108"/>
                  </a:cubicBezTo>
                  <a:cubicBezTo>
                    <a:pt x="63" y="31"/>
                    <a:pt x="63" y="31"/>
                    <a:pt x="63" y="31"/>
                  </a:cubicBezTo>
                  <a:cubicBezTo>
                    <a:pt x="63" y="14"/>
                    <a:pt x="49" y="0"/>
                    <a:pt x="31" y="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481" name="Rectangle 550"/>
            <p:cNvSpPr>
              <a:spLocks noChangeArrowheads="1"/>
            </p:cNvSpPr>
            <p:nvPr/>
          </p:nvSpPr>
          <p:spPr bwMode="auto">
            <a:xfrm>
              <a:off x="6500673" y="6046993"/>
              <a:ext cx="773049" cy="15900"/>
            </a:xfrm>
            <a:prstGeom prst="rect">
              <a:avLst/>
            </a:prstGeom>
            <a:solidFill>
              <a:schemeClr val="accent2">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482" name="Freeform 481"/>
            <p:cNvSpPr>
              <a:spLocks/>
            </p:cNvSpPr>
            <p:nvPr/>
          </p:nvSpPr>
          <p:spPr bwMode="auto">
            <a:xfrm>
              <a:off x="6822526" y="6084220"/>
              <a:ext cx="128054" cy="137666"/>
            </a:xfrm>
            <a:custGeom>
              <a:avLst/>
              <a:gdLst>
                <a:gd name="connsiteX0" fmla="*/ 103895 w 199746"/>
                <a:gd name="connsiteY0" fmla="*/ 155083 h 214739"/>
                <a:gd name="connsiteX1" fmla="*/ 199746 w 199746"/>
                <a:gd name="connsiteY1" fmla="*/ 155083 h 214739"/>
                <a:gd name="connsiteX2" fmla="*/ 199746 w 199746"/>
                <a:gd name="connsiteY2" fmla="*/ 177044 h 214739"/>
                <a:gd name="connsiteX3" fmla="*/ 199746 w 199746"/>
                <a:gd name="connsiteY3" fmla="*/ 214739 h 214739"/>
                <a:gd name="connsiteX4" fmla="*/ 115478 w 199746"/>
                <a:gd name="connsiteY4" fmla="*/ 214739 h 214739"/>
                <a:gd name="connsiteX5" fmla="*/ 103895 w 199746"/>
                <a:gd name="connsiteY5" fmla="*/ 214739 h 214739"/>
                <a:gd name="connsiteX6" fmla="*/ 0 w 199746"/>
                <a:gd name="connsiteY6" fmla="*/ 155083 h 214739"/>
                <a:gd name="connsiteX7" fmla="*/ 97862 w 199746"/>
                <a:gd name="connsiteY7" fmla="*/ 155083 h 214739"/>
                <a:gd name="connsiteX8" fmla="*/ 97862 w 199746"/>
                <a:gd name="connsiteY8" fmla="*/ 214739 h 214739"/>
                <a:gd name="connsiteX9" fmla="*/ 65932 w 199746"/>
                <a:gd name="connsiteY9" fmla="*/ 214739 h 214739"/>
                <a:gd name="connsiteX10" fmla="*/ 0 w 199746"/>
                <a:gd name="connsiteY10" fmla="*/ 214739 h 214739"/>
                <a:gd name="connsiteX11" fmla="*/ 0 w 199746"/>
                <a:gd name="connsiteY11" fmla="*/ 166560 h 214739"/>
                <a:gd name="connsiteX12" fmla="*/ 103895 w 199746"/>
                <a:gd name="connsiteY12" fmla="*/ 89395 h 214739"/>
                <a:gd name="connsiteX13" fmla="*/ 197542 w 199746"/>
                <a:gd name="connsiteY13" fmla="*/ 89395 h 214739"/>
                <a:gd name="connsiteX14" fmla="*/ 199746 w 199746"/>
                <a:gd name="connsiteY14" fmla="*/ 100538 h 214739"/>
                <a:gd name="connsiteX15" fmla="*/ 199746 w 199746"/>
                <a:gd name="connsiteY15" fmla="*/ 128419 h 214739"/>
                <a:gd name="connsiteX16" fmla="*/ 199746 w 199746"/>
                <a:gd name="connsiteY16" fmla="*/ 147040 h 214739"/>
                <a:gd name="connsiteX17" fmla="*/ 103895 w 199746"/>
                <a:gd name="connsiteY17" fmla="*/ 147040 h 214739"/>
                <a:gd name="connsiteX18" fmla="*/ 2211 w 199746"/>
                <a:gd name="connsiteY18" fmla="*/ 89395 h 214739"/>
                <a:gd name="connsiteX19" fmla="*/ 97862 w 199746"/>
                <a:gd name="connsiteY19" fmla="*/ 89395 h 214739"/>
                <a:gd name="connsiteX20" fmla="*/ 97862 w 199746"/>
                <a:gd name="connsiteY20" fmla="*/ 147040 h 214739"/>
                <a:gd name="connsiteX21" fmla="*/ 0 w 199746"/>
                <a:gd name="connsiteY21" fmla="*/ 147040 h 214739"/>
                <a:gd name="connsiteX22" fmla="*/ 0 w 199746"/>
                <a:gd name="connsiteY22" fmla="*/ 138233 h 214739"/>
                <a:gd name="connsiteX23" fmla="*/ 0 w 199746"/>
                <a:gd name="connsiteY23" fmla="*/ 100538 h 214739"/>
                <a:gd name="connsiteX24" fmla="*/ 103895 w 199746"/>
                <a:gd name="connsiteY24" fmla="*/ 66 h 214739"/>
                <a:gd name="connsiteX25" fmla="*/ 130068 w 199746"/>
                <a:gd name="connsiteY25" fmla="*/ 4072 h 214739"/>
                <a:gd name="connsiteX26" fmla="*/ 191931 w 199746"/>
                <a:gd name="connsiteY26" fmla="*/ 61023 h 214739"/>
                <a:gd name="connsiteX27" fmla="*/ 196217 w 199746"/>
                <a:gd name="connsiteY27" fmla="*/ 82692 h 214739"/>
                <a:gd name="connsiteX28" fmla="*/ 103895 w 199746"/>
                <a:gd name="connsiteY28" fmla="*/ 82692 h 214739"/>
                <a:gd name="connsiteX29" fmla="*/ 97862 w 199746"/>
                <a:gd name="connsiteY29" fmla="*/ 0 h 214739"/>
                <a:gd name="connsiteX30" fmla="*/ 97862 w 199746"/>
                <a:gd name="connsiteY30" fmla="*/ 82692 h 214739"/>
                <a:gd name="connsiteX31" fmla="*/ 3541 w 199746"/>
                <a:gd name="connsiteY31" fmla="*/ 82692 h 214739"/>
                <a:gd name="connsiteX32" fmla="*/ 7841 w 199746"/>
                <a:gd name="connsiteY32" fmla="*/ 61023 h 214739"/>
                <a:gd name="connsiteX33" fmla="*/ 70563 w 199746"/>
                <a:gd name="connsiteY33" fmla="*/ 4072 h 214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99746" h="214739">
                  <a:moveTo>
                    <a:pt x="103895" y="155083"/>
                  </a:moveTo>
                  <a:lnTo>
                    <a:pt x="199746" y="155083"/>
                  </a:lnTo>
                  <a:lnTo>
                    <a:pt x="199746" y="177044"/>
                  </a:lnTo>
                  <a:cubicBezTo>
                    <a:pt x="199746" y="187973"/>
                    <a:pt x="199746" y="200464"/>
                    <a:pt x="199746" y="214739"/>
                  </a:cubicBezTo>
                  <a:cubicBezTo>
                    <a:pt x="199746" y="214739"/>
                    <a:pt x="199746" y="214739"/>
                    <a:pt x="115478" y="214739"/>
                  </a:cubicBezTo>
                  <a:lnTo>
                    <a:pt x="103895" y="214739"/>
                  </a:lnTo>
                  <a:close/>
                  <a:moveTo>
                    <a:pt x="0" y="155083"/>
                  </a:moveTo>
                  <a:lnTo>
                    <a:pt x="97862" y="155083"/>
                  </a:lnTo>
                  <a:lnTo>
                    <a:pt x="97862" y="214739"/>
                  </a:lnTo>
                  <a:lnTo>
                    <a:pt x="65932" y="214739"/>
                  </a:lnTo>
                  <a:cubicBezTo>
                    <a:pt x="46816" y="214739"/>
                    <a:pt x="24968" y="214739"/>
                    <a:pt x="0" y="214739"/>
                  </a:cubicBezTo>
                  <a:cubicBezTo>
                    <a:pt x="0" y="214739"/>
                    <a:pt x="0" y="214739"/>
                    <a:pt x="0" y="166560"/>
                  </a:cubicBezTo>
                  <a:close/>
                  <a:moveTo>
                    <a:pt x="103895" y="89395"/>
                  </a:moveTo>
                  <a:lnTo>
                    <a:pt x="197542" y="89395"/>
                  </a:lnTo>
                  <a:lnTo>
                    <a:pt x="199746" y="100538"/>
                  </a:lnTo>
                  <a:cubicBezTo>
                    <a:pt x="199746" y="100538"/>
                    <a:pt x="199746" y="100538"/>
                    <a:pt x="199746" y="128419"/>
                  </a:cubicBezTo>
                  <a:lnTo>
                    <a:pt x="199746" y="147040"/>
                  </a:lnTo>
                  <a:lnTo>
                    <a:pt x="103895" y="147040"/>
                  </a:lnTo>
                  <a:close/>
                  <a:moveTo>
                    <a:pt x="2211" y="89395"/>
                  </a:moveTo>
                  <a:lnTo>
                    <a:pt x="97862" y="89395"/>
                  </a:lnTo>
                  <a:lnTo>
                    <a:pt x="97862" y="147040"/>
                  </a:lnTo>
                  <a:lnTo>
                    <a:pt x="0" y="147040"/>
                  </a:lnTo>
                  <a:lnTo>
                    <a:pt x="0" y="138233"/>
                  </a:lnTo>
                  <a:cubicBezTo>
                    <a:pt x="0" y="127304"/>
                    <a:pt x="0" y="114813"/>
                    <a:pt x="0" y="100538"/>
                  </a:cubicBezTo>
                  <a:close/>
                  <a:moveTo>
                    <a:pt x="103895" y="66"/>
                  </a:moveTo>
                  <a:lnTo>
                    <a:pt x="130068" y="4072"/>
                  </a:lnTo>
                  <a:cubicBezTo>
                    <a:pt x="157936" y="12844"/>
                    <a:pt x="180614" y="33791"/>
                    <a:pt x="191931" y="61023"/>
                  </a:cubicBezTo>
                  <a:lnTo>
                    <a:pt x="196217" y="82692"/>
                  </a:lnTo>
                  <a:lnTo>
                    <a:pt x="103895" y="82692"/>
                  </a:lnTo>
                  <a:close/>
                  <a:moveTo>
                    <a:pt x="97862" y="0"/>
                  </a:moveTo>
                  <a:lnTo>
                    <a:pt x="97862" y="82692"/>
                  </a:lnTo>
                  <a:lnTo>
                    <a:pt x="3541" y="82692"/>
                  </a:lnTo>
                  <a:lnTo>
                    <a:pt x="7841" y="61023"/>
                  </a:lnTo>
                  <a:cubicBezTo>
                    <a:pt x="19216" y="33791"/>
                    <a:pt x="42082" y="12844"/>
                    <a:pt x="70563" y="4072"/>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483" name="Freeform 555"/>
            <p:cNvSpPr>
              <a:spLocks/>
            </p:cNvSpPr>
            <p:nvPr/>
          </p:nvSpPr>
          <p:spPr bwMode="auto">
            <a:xfrm>
              <a:off x="6743030" y="6254543"/>
              <a:ext cx="282749" cy="35237"/>
            </a:xfrm>
            <a:custGeom>
              <a:avLst/>
              <a:gdLst>
                <a:gd name="T0" fmla="*/ 658 w 658"/>
                <a:gd name="T1" fmla="*/ 82 h 82"/>
                <a:gd name="T2" fmla="*/ 0 w 658"/>
                <a:gd name="T3" fmla="*/ 82 h 82"/>
                <a:gd name="T4" fmla="*/ 116 w 658"/>
                <a:gd name="T5" fmla="*/ 0 h 82"/>
                <a:gd name="T6" fmla="*/ 545 w 658"/>
                <a:gd name="T7" fmla="*/ 0 h 82"/>
                <a:gd name="T8" fmla="*/ 658 w 658"/>
                <a:gd name="T9" fmla="*/ 82 h 82"/>
              </a:gdLst>
              <a:ahLst/>
              <a:cxnLst>
                <a:cxn ang="0">
                  <a:pos x="T0" y="T1"/>
                </a:cxn>
                <a:cxn ang="0">
                  <a:pos x="T2" y="T3"/>
                </a:cxn>
                <a:cxn ang="0">
                  <a:pos x="T4" y="T5"/>
                </a:cxn>
                <a:cxn ang="0">
                  <a:pos x="T6" y="T7"/>
                </a:cxn>
                <a:cxn ang="0">
                  <a:pos x="T8" y="T9"/>
                </a:cxn>
              </a:cxnLst>
              <a:rect l="0" t="0" r="r" b="b"/>
              <a:pathLst>
                <a:path w="658" h="82">
                  <a:moveTo>
                    <a:pt x="658" y="82"/>
                  </a:moveTo>
                  <a:lnTo>
                    <a:pt x="0" y="82"/>
                  </a:lnTo>
                  <a:lnTo>
                    <a:pt x="116" y="0"/>
                  </a:lnTo>
                  <a:lnTo>
                    <a:pt x="545" y="0"/>
                  </a:lnTo>
                  <a:lnTo>
                    <a:pt x="658" y="82"/>
                  </a:lnTo>
                  <a:close/>
                </a:path>
              </a:pathLst>
            </a:cu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484" name="Rectangle 556"/>
            <p:cNvSpPr>
              <a:spLocks noChangeArrowheads="1"/>
            </p:cNvSpPr>
            <p:nvPr/>
          </p:nvSpPr>
          <p:spPr bwMode="auto">
            <a:xfrm>
              <a:off x="6835417" y="6306537"/>
              <a:ext cx="107857" cy="114303"/>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485" name="Freeform 484"/>
            <p:cNvSpPr>
              <a:spLocks noChangeArrowheads="1"/>
            </p:cNvSpPr>
            <p:nvPr/>
          </p:nvSpPr>
          <p:spPr bwMode="auto">
            <a:xfrm>
              <a:off x="6761077" y="6306537"/>
              <a:ext cx="52855" cy="114303"/>
            </a:xfrm>
            <a:custGeom>
              <a:avLst/>
              <a:gdLst>
                <a:gd name="connsiteX0" fmla="*/ 0 w 82446"/>
                <a:gd name="connsiteY0" fmla="*/ 92500 h 178296"/>
                <a:gd name="connsiteX1" fmla="*/ 82446 w 82446"/>
                <a:gd name="connsiteY1" fmla="*/ 92500 h 178296"/>
                <a:gd name="connsiteX2" fmla="*/ 82446 w 82446"/>
                <a:gd name="connsiteY2" fmla="*/ 178296 h 178296"/>
                <a:gd name="connsiteX3" fmla="*/ 0 w 82446"/>
                <a:gd name="connsiteY3" fmla="*/ 178296 h 178296"/>
                <a:gd name="connsiteX4" fmla="*/ 0 w 82446"/>
                <a:gd name="connsiteY4" fmla="*/ 0 h 178296"/>
                <a:gd name="connsiteX5" fmla="*/ 82446 w 82446"/>
                <a:gd name="connsiteY5" fmla="*/ 0 h 178296"/>
                <a:gd name="connsiteX6" fmla="*/ 82446 w 82446"/>
                <a:gd name="connsiteY6" fmla="*/ 85797 h 178296"/>
                <a:gd name="connsiteX7" fmla="*/ 0 w 82446"/>
                <a:gd name="connsiteY7" fmla="*/ 85797 h 178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2446" h="178296">
                  <a:moveTo>
                    <a:pt x="0" y="92500"/>
                  </a:moveTo>
                  <a:lnTo>
                    <a:pt x="82446" y="92500"/>
                  </a:lnTo>
                  <a:lnTo>
                    <a:pt x="82446" y="178296"/>
                  </a:lnTo>
                  <a:lnTo>
                    <a:pt x="0" y="178296"/>
                  </a:lnTo>
                  <a:close/>
                  <a:moveTo>
                    <a:pt x="0" y="0"/>
                  </a:moveTo>
                  <a:lnTo>
                    <a:pt x="82446" y="0"/>
                  </a:lnTo>
                  <a:lnTo>
                    <a:pt x="82446" y="85797"/>
                  </a:lnTo>
                  <a:lnTo>
                    <a:pt x="0" y="85797"/>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486" name="Freeform 485"/>
            <p:cNvSpPr>
              <a:spLocks noChangeArrowheads="1"/>
            </p:cNvSpPr>
            <p:nvPr/>
          </p:nvSpPr>
          <p:spPr bwMode="auto">
            <a:xfrm>
              <a:off x="6963471" y="6306537"/>
              <a:ext cx="53714" cy="114303"/>
            </a:xfrm>
            <a:custGeom>
              <a:avLst/>
              <a:gdLst>
                <a:gd name="connsiteX0" fmla="*/ 0 w 83786"/>
                <a:gd name="connsiteY0" fmla="*/ 92500 h 178296"/>
                <a:gd name="connsiteX1" fmla="*/ 83786 w 83786"/>
                <a:gd name="connsiteY1" fmla="*/ 92500 h 178296"/>
                <a:gd name="connsiteX2" fmla="*/ 83786 w 83786"/>
                <a:gd name="connsiteY2" fmla="*/ 178296 h 178296"/>
                <a:gd name="connsiteX3" fmla="*/ 0 w 83786"/>
                <a:gd name="connsiteY3" fmla="*/ 178296 h 178296"/>
                <a:gd name="connsiteX4" fmla="*/ 0 w 83786"/>
                <a:gd name="connsiteY4" fmla="*/ 0 h 178296"/>
                <a:gd name="connsiteX5" fmla="*/ 83786 w 83786"/>
                <a:gd name="connsiteY5" fmla="*/ 0 h 178296"/>
                <a:gd name="connsiteX6" fmla="*/ 83786 w 83786"/>
                <a:gd name="connsiteY6" fmla="*/ 85797 h 178296"/>
                <a:gd name="connsiteX7" fmla="*/ 0 w 83786"/>
                <a:gd name="connsiteY7" fmla="*/ 85797 h 178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3786" h="178296">
                  <a:moveTo>
                    <a:pt x="0" y="92500"/>
                  </a:moveTo>
                  <a:lnTo>
                    <a:pt x="83786" y="92500"/>
                  </a:lnTo>
                  <a:lnTo>
                    <a:pt x="83786" y="178296"/>
                  </a:lnTo>
                  <a:lnTo>
                    <a:pt x="0" y="178296"/>
                  </a:lnTo>
                  <a:close/>
                  <a:moveTo>
                    <a:pt x="0" y="0"/>
                  </a:moveTo>
                  <a:lnTo>
                    <a:pt x="83786" y="0"/>
                  </a:lnTo>
                  <a:lnTo>
                    <a:pt x="83786" y="85797"/>
                  </a:lnTo>
                  <a:lnTo>
                    <a:pt x="0" y="85797"/>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487" name="Freeform 561"/>
            <p:cNvSpPr>
              <a:spLocks/>
            </p:cNvSpPr>
            <p:nvPr/>
          </p:nvSpPr>
          <p:spPr bwMode="auto">
            <a:xfrm>
              <a:off x="6743030" y="6453498"/>
              <a:ext cx="282749" cy="35237"/>
            </a:xfrm>
            <a:custGeom>
              <a:avLst/>
              <a:gdLst>
                <a:gd name="T0" fmla="*/ 658 w 658"/>
                <a:gd name="T1" fmla="*/ 82 h 82"/>
                <a:gd name="T2" fmla="*/ 0 w 658"/>
                <a:gd name="T3" fmla="*/ 82 h 82"/>
                <a:gd name="T4" fmla="*/ 116 w 658"/>
                <a:gd name="T5" fmla="*/ 0 h 82"/>
                <a:gd name="T6" fmla="*/ 545 w 658"/>
                <a:gd name="T7" fmla="*/ 0 h 82"/>
                <a:gd name="T8" fmla="*/ 658 w 658"/>
                <a:gd name="T9" fmla="*/ 82 h 82"/>
              </a:gdLst>
              <a:ahLst/>
              <a:cxnLst>
                <a:cxn ang="0">
                  <a:pos x="T0" y="T1"/>
                </a:cxn>
                <a:cxn ang="0">
                  <a:pos x="T2" y="T3"/>
                </a:cxn>
                <a:cxn ang="0">
                  <a:pos x="T4" y="T5"/>
                </a:cxn>
                <a:cxn ang="0">
                  <a:pos x="T6" y="T7"/>
                </a:cxn>
                <a:cxn ang="0">
                  <a:pos x="T8" y="T9"/>
                </a:cxn>
              </a:cxnLst>
              <a:rect l="0" t="0" r="r" b="b"/>
              <a:pathLst>
                <a:path w="658" h="82">
                  <a:moveTo>
                    <a:pt x="658" y="82"/>
                  </a:moveTo>
                  <a:lnTo>
                    <a:pt x="0" y="82"/>
                  </a:lnTo>
                  <a:lnTo>
                    <a:pt x="116" y="0"/>
                  </a:lnTo>
                  <a:lnTo>
                    <a:pt x="545" y="0"/>
                  </a:lnTo>
                  <a:lnTo>
                    <a:pt x="658" y="82"/>
                  </a:lnTo>
                  <a:close/>
                </a:path>
              </a:pathLst>
            </a:cu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488" name="Rectangle 562"/>
            <p:cNvSpPr>
              <a:spLocks noChangeArrowheads="1"/>
            </p:cNvSpPr>
            <p:nvPr/>
          </p:nvSpPr>
          <p:spPr bwMode="auto">
            <a:xfrm>
              <a:off x="6835417" y="6505493"/>
              <a:ext cx="107857" cy="114303"/>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489" name="Freeform 488"/>
            <p:cNvSpPr>
              <a:spLocks noChangeArrowheads="1"/>
            </p:cNvSpPr>
            <p:nvPr/>
          </p:nvSpPr>
          <p:spPr bwMode="auto">
            <a:xfrm>
              <a:off x="6761077" y="6505493"/>
              <a:ext cx="52855" cy="114303"/>
            </a:xfrm>
            <a:custGeom>
              <a:avLst/>
              <a:gdLst>
                <a:gd name="connsiteX0" fmla="*/ 0 w 82446"/>
                <a:gd name="connsiteY0" fmla="*/ 92500 h 178296"/>
                <a:gd name="connsiteX1" fmla="*/ 82446 w 82446"/>
                <a:gd name="connsiteY1" fmla="*/ 92500 h 178296"/>
                <a:gd name="connsiteX2" fmla="*/ 82446 w 82446"/>
                <a:gd name="connsiteY2" fmla="*/ 178296 h 178296"/>
                <a:gd name="connsiteX3" fmla="*/ 0 w 82446"/>
                <a:gd name="connsiteY3" fmla="*/ 178296 h 178296"/>
                <a:gd name="connsiteX4" fmla="*/ 0 w 82446"/>
                <a:gd name="connsiteY4" fmla="*/ 0 h 178296"/>
                <a:gd name="connsiteX5" fmla="*/ 82446 w 82446"/>
                <a:gd name="connsiteY5" fmla="*/ 0 h 178296"/>
                <a:gd name="connsiteX6" fmla="*/ 82446 w 82446"/>
                <a:gd name="connsiteY6" fmla="*/ 85797 h 178296"/>
                <a:gd name="connsiteX7" fmla="*/ 0 w 82446"/>
                <a:gd name="connsiteY7" fmla="*/ 85797 h 178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2446" h="178296">
                  <a:moveTo>
                    <a:pt x="0" y="92500"/>
                  </a:moveTo>
                  <a:lnTo>
                    <a:pt x="82446" y="92500"/>
                  </a:lnTo>
                  <a:lnTo>
                    <a:pt x="82446" y="178296"/>
                  </a:lnTo>
                  <a:lnTo>
                    <a:pt x="0" y="178296"/>
                  </a:lnTo>
                  <a:close/>
                  <a:moveTo>
                    <a:pt x="0" y="0"/>
                  </a:moveTo>
                  <a:lnTo>
                    <a:pt x="82446" y="0"/>
                  </a:lnTo>
                  <a:lnTo>
                    <a:pt x="82446" y="85797"/>
                  </a:lnTo>
                  <a:lnTo>
                    <a:pt x="0" y="85797"/>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490" name="Freeform 489"/>
            <p:cNvSpPr>
              <a:spLocks noChangeArrowheads="1"/>
            </p:cNvSpPr>
            <p:nvPr/>
          </p:nvSpPr>
          <p:spPr bwMode="auto">
            <a:xfrm>
              <a:off x="6963471" y="6505493"/>
              <a:ext cx="53714" cy="114303"/>
            </a:xfrm>
            <a:custGeom>
              <a:avLst/>
              <a:gdLst>
                <a:gd name="connsiteX0" fmla="*/ 0 w 83786"/>
                <a:gd name="connsiteY0" fmla="*/ 92500 h 178296"/>
                <a:gd name="connsiteX1" fmla="*/ 83786 w 83786"/>
                <a:gd name="connsiteY1" fmla="*/ 92500 h 178296"/>
                <a:gd name="connsiteX2" fmla="*/ 83786 w 83786"/>
                <a:gd name="connsiteY2" fmla="*/ 178296 h 178296"/>
                <a:gd name="connsiteX3" fmla="*/ 0 w 83786"/>
                <a:gd name="connsiteY3" fmla="*/ 178296 h 178296"/>
                <a:gd name="connsiteX4" fmla="*/ 0 w 83786"/>
                <a:gd name="connsiteY4" fmla="*/ 0 h 178296"/>
                <a:gd name="connsiteX5" fmla="*/ 83786 w 83786"/>
                <a:gd name="connsiteY5" fmla="*/ 0 h 178296"/>
                <a:gd name="connsiteX6" fmla="*/ 83786 w 83786"/>
                <a:gd name="connsiteY6" fmla="*/ 85797 h 178296"/>
                <a:gd name="connsiteX7" fmla="*/ 0 w 83786"/>
                <a:gd name="connsiteY7" fmla="*/ 85797 h 178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3786" h="178296">
                  <a:moveTo>
                    <a:pt x="0" y="92500"/>
                  </a:moveTo>
                  <a:lnTo>
                    <a:pt x="83786" y="92500"/>
                  </a:lnTo>
                  <a:lnTo>
                    <a:pt x="83786" y="178296"/>
                  </a:lnTo>
                  <a:lnTo>
                    <a:pt x="0" y="178296"/>
                  </a:lnTo>
                  <a:close/>
                  <a:moveTo>
                    <a:pt x="0" y="0"/>
                  </a:moveTo>
                  <a:lnTo>
                    <a:pt x="83786" y="0"/>
                  </a:lnTo>
                  <a:lnTo>
                    <a:pt x="83786" y="85797"/>
                  </a:lnTo>
                  <a:lnTo>
                    <a:pt x="0" y="85797"/>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491" name="Freeform 567"/>
            <p:cNvSpPr>
              <a:spLocks/>
            </p:cNvSpPr>
            <p:nvPr/>
          </p:nvSpPr>
          <p:spPr bwMode="auto">
            <a:xfrm>
              <a:off x="6807916" y="6672650"/>
              <a:ext cx="154266" cy="190791"/>
            </a:xfrm>
            <a:custGeom>
              <a:avLst/>
              <a:gdLst>
                <a:gd name="T0" fmla="*/ 73 w 146"/>
                <a:gd name="T1" fmla="*/ 0 h 180"/>
                <a:gd name="T2" fmla="*/ 0 w 146"/>
                <a:gd name="T3" fmla="*/ 73 h 180"/>
                <a:gd name="T4" fmla="*/ 0 w 146"/>
                <a:gd name="T5" fmla="*/ 180 h 180"/>
                <a:gd name="T6" fmla="*/ 146 w 146"/>
                <a:gd name="T7" fmla="*/ 180 h 180"/>
                <a:gd name="T8" fmla="*/ 146 w 146"/>
                <a:gd name="T9" fmla="*/ 73 h 180"/>
                <a:gd name="T10" fmla="*/ 73 w 146"/>
                <a:gd name="T11" fmla="*/ 0 h 180"/>
              </a:gdLst>
              <a:ahLst/>
              <a:cxnLst>
                <a:cxn ang="0">
                  <a:pos x="T0" y="T1"/>
                </a:cxn>
                <a:cxn ang="0">
                  <a:pos x="T2" y="T3"/>
                </a:cxn>
                <a:cxn ang="0">
                  <a:pos x="T4" y="T5"/>
                </a:cxn>
                <a:cxn ang="0">
                  <a:pos x="T6" y="T7"/>
                </a:cxn>
                <a:cxn ang="0">
                  <a:pos x="T8" y="T9"/>
                </a:cxn>
                <a:cxn ang="0">
                  <a:pos x="T10" y="T11"/>
                </a:cxn>
              </a:cxnLst>
              <a:rect l="0" t="0" r="r" b="b"/>
              <a:pathLst>
                <a:path w="146" h="180">
                  <a:moveTo>
                    <a:pt x="73" y="0"/>
                  </a:moveTo>
                  <a:cubicBezTo>
                    <a:pt x="32" y="0"/>
                    <a:pt x="0" y="32"/>
                    <a:pt x="0" y="73"/>
                  </a:cubicBezTo>
                  <a:cubicBezTo>
                    <a:pt x="0" y="180"/>
                    <a:pt x="0" y="180"/>
                    <a:pt x="0" y="180"/>
                  </a:cubicBezTo>
                  <a:cubicBezTo>
                    <a:pt x="146" y="180"/>
                    <a:pt x="146" y="180"/>
                    <a:pt x="146" y="180"/>
                  </a:cubicBezTo>
                  <a:cubicBezTo>
                    <a:pt x="146" y="73"/>
                    <a:pt x="146" y="73"/>
                    <a:pt x="146" y="73"/>
                  </a:cubicBezTo>
                  <a:cubicBezTo>
                    <a:pt x="146" y="32"/>
                    <a:pt x="113" y="0"/>
                    <a:pt x="73" y="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492" name="Rectangle 568"/>
            <p:cNvSpPr>
              <a:spLocks noChangeArrowheads="1"/>
            </p:cNvSpPr>
            <p:nvPr/>
          </p:nvSpPr>
          <p:spPr bwMode="auto">
            <a:xfrm>
              <a:off x="6779125" y="6876333"/>
              <a:ext cx="210558" cy="15900"/>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493" name="Rectangle 569"/>
            <p:cNvSpPr>
              <a:spLocks noChangeArrowheads="1"/>
            </p:cNvSpPr>
            <p:nvPr/>
          </p:nvSpPr>
          <p:spPr bwMode="auto">
            <a:xfrm>
              <a:off x="6752913" y="6901686"/>
              <a:ext cx="264272" cy="15900"/>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494" name="Rectangle 570"/>
            <p:cNvSpPr>
              <a:spLocks noChangeArrowheads="1"/>
            </p:cNvSpPr>
            <p:nvPr/>
          </p:nvSpPr>
          <p:spPr bwMode="auto">
            <a:xfrm>
              <a:off x="6713380" y="6927038"/>
              <a:ext cx="342049" cy="15900"/>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495" name="Rectangle 633"/>
            <p:cNvSpPr>
              <a:spLocks noChangeArrowheads="1"/>
            </p:cNvSpPr>
            <p:nvPr/>
          </p:nvSpPr>
          <p:spPr bwMode="auto">
            <a:xfrm>
              <a:off x="7273722" y="6020781"/>
              <a:ext cx="79067" cy="922157"/>
            </a:xfrm>
            <a:prstGeom prst="rect">
              <a:avLst/>
            </a:pr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496" name="Freeform 634"/>
            <p:cNvSpPr>
              <a:spLocks/>
            </p:cNvSpPr>
            <p:nvPr/>
          </p:nvSpPr>
          <p:spPr bwMode="auto">
            <a:xfrm>
              <a:off x="6886983" y="5787878"/>
              <a:ext cx="163290" cy="206261"/>
            </a:xfrm>
            <a:custGeom>
              <a:avLst/>
              <a:gdLst>
                <a:gd name="T0" fmla="*/ 0 w 380"/>
                <a:gd name="T1" fmla="*/ 0 h 480"/>
                <a:gd name="T2" fmla="*/ 193 w 380"/>
                <a:gd name="T3" fmla="*/ 0 h 480"/>
                <a:gd name="T4" fmla="*/ 380 w 380"/>
                <a:gd name="T5" fmla="*/ 480 h 480"/>
                <a:gd name="T6" fmla="*/ 0 w 380"/>
                <a:gd name="T7" fmla="*/ 0 h 480"/>
              </a:gdLst>
              <a:ahLst/>
              <a:cxnLst>
                <a:cxn ang="0">
                  <a:pos x="T0" y="T1"/>
                </a:cxn>
                <a:cxn ang="0">
                  <a:pos x="T2" y="T3"/>
                </a:cxn>
                <a:cxn ang="0">
                  <a:pos x="T4" y="T5"/>
                </a:cxn>
                <a:cxn ang="0">
                  <a:pos x="T6" y="T7"/>
                </a:cxn>
              </a:cxnLst>
              <a:rect l="0" t="0" r="r" b="b"/>
              <a:pathLst>
                <a:path w="380" h="480">
                  <a:moveTo>
                    <a:pt x="0" y="0"/>
                  </a:moveTo>
                  <a:lnTo>
                    <a:pt x="193" y="0"/>
                  </a:lnTo>
                  <a:lnTo>
                    <a:pt x="380" y="480"/>
                  </a:lnTo>
                  <a:lnTo>
                    <a:pt x="0" y="0"/>
                  </a:lnTo>
                  <a:close/>
                </a:path>
              </a:pathLst>
            </a:cu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497" name="Freeform 635"/>
            <p:cNvSpPr>
              <a:spLocks/>
            </p:cNvSpPr>
            <p:nvPr/>
          </p:nvSpPr>
          <p:spPr bwMode="auto">
            <a:xfrm>
              <a:off x="7200671" y="5918940"/>
              <a:ext cx="18048" cy="75199"/>
            </a:xfrm>
            <a:custGeom>
              <a:avLst/>
              <a:gdLst>
                <a:gd name="T0" fmla="*/ 0 w 42"/>
                <a:gd name="T1" fmla="*/ 175 h 175"/>
                <a:gd name="T2" fmla="*/ 42 w 42"/>
                <a:gd name="T3" fmla="*/ 0 h 175"/>
                <a:gd name="T4" fmla="*/ 0 w 42"/>
                <a:gd name="T5" fmla="*/ 0 h 175"/>
                <a:gd name="T6" fmla="*/ 0 w 42"/>
                <a:gd name="T7" fmla="*/ 175 h 175"/>
              </a:gdLst>
              <a:ahLst/>
              <a:cxnLst>
                <a:cxn ang="0">
                  <a:pos x="T0" y="T1"/>
                </a:cxn>
                <a:cxn ang="0">
                  <a:pos x="T2" y="T3"/>
                </a:cxn>
                <a:cxn ang="0">
                  <a:pos x="T4" y="T5"/>
                </a:cxn>
                <a:cxn ang="0">
                  <a:pos x="T6" y="T7"/>
                </a:cxn>
              </a:cxnLst>
              <a:rect l="0" t="0" r="r" b="b"/>
              <a:pathLst>
                <a:path w="42" h="175">
                  <a:moveTo>
                    <a:pt x="0" y="175"/>
                  </a:moveTo>
                  <a:lnTo>
                    <a:pt x="42" y="0"/>
                  </a:lnTo>
                  <a:lnTo>
                    <a:pt x="0" y="0"/>
                  </a:lnTo>
                  <a:lnTo>
                    <a:pt x="0" y="175"/>
                  </a:lnTo>
                  <a:close/>
                </a:path>
              </a:pathLst>
            </a:cu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498" name="Freeform 636"/>
            <p:cNvSpPr>
              <a:spLocks/>
            </p:cNvSpPr>
            <p:nvPr/>
          </p:nvSpPr>
          <p:spPr bwMode="auto">
            <a:xfrm>
              <a:off x="7155981" y="5839443"/>
              <a:ext cx="83794" cy="70903"/>
            </a:xfrm>
            <a:custGeom>
              <a:avLst/>
              <a:gdLst>
                <a:gd name="T0" fmla="*/ 0 w 195"/>
                <a:gd name="T1" fmla="*/ 0 h 165"/>
                <a:gd name="T2" fmla="*/ 195 w 195"/>
                <a:gd name="T3" fmla="*/ 0 h 165"/>
                <a:gd name="T4" fmla="*/ 153 w 195"/>
                <a:gd name="T5" fmla="*/ 165 h 165"/>
                <a:gd name="T6" fmla="*/ 104 w 195"/>
                <a:gd name="T7" fmla="*/ 165 h 165"/>
                <a:gd name="T8" fmla="*/ 0 w 195"/>
                <a:gd name="T9" fmla="*/ 0 h 165"/>
              </a:gdLst>
              <a:ahLst/>
              <a:cxnLst>
                <a:cxn ang="0">
                  <a:pos x="T0" y="T1"/>
                </a:cxn>
                <a:cxn ang="0">
                  <a:pos x="T2" y="T3"/>
                </a:cxn>
                <a:cxn ang="0">
                  <a:pos x="T4" y="T5"/>
                </a:cxn>
                <a:cxn ang="0">
                  <a:pos x="T6" y="T7"/>
                </a:cxn>
                <a:cxn ang="0">
                  <a:pos x="T8" y="T9"/>
                </a:cxn>
              </a:cxnLst>
              <a:rect l="0" t="0" r="r" b="b"/>
              <a:pathLst>
                <a:path w="195" h="165">
                  <a:moveTo>
                    <a:pt x="0" y="0"/>
                  </a:moveTo>
                  <a:lnTo>
                    <a:pt x="195" y="0"/>
                  </a:lnTo>
                  <a:lnTo>
                    <a:pt x="153" y="165"/>
                  </a:lnTo>
                  <a:lnTo>
                    <a:pt x="104" y="165"/>
                  </a:lnTo>
                  <a:lnTo>
                    <a:pt x="0" y="0"/>
                  </a:lnTo>
                  <a:close/>
                </a:path>
              </a:pathLst>
            </a:cu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499" name="Freeform 637"/>
            <p:cNvSpPr>
              <a:spLocks/>
            </p:cNvSpPr>
            <p:nvPr/>
          </p:nvSpPr>
          <p:spPr bwMode="auto">
            <a:xfrm>
              <a:off x="6663963" y="5918940"/>
              <a:ext cx="18048" cy="75199"/>
            </a:xfrm>
            <a:custGeom>
              <a:avLst/>
              <a:gdLst>
                <a:gd name="T0" fmla="*/ 0 w 42"/>
                <a:gd name="T1" fmla="*/ 175 h 175"/>
                <a:gd name="T2" fmla="*/ 42 w 42"/>
                <a:gd name="T3" fmla="*/ 0 h 175"/>
                <a:gd name="T4" fmla="*/ 0 w 42"/>
                <a:gd name="T5" fmla="*/ 0 h 175"/>
                <a:gd name="T6" fmla="*/ 0 w 42"/>
                <a:gd name="T7" fmla="*/ 175 h 175"/>
              </a:gdLst>
              <a:ahLst/>
              <a:cxnLst>
                <a:cxn ang="0">
                  <a:pos x="T0" y="T1"/>
                </a:cxn>
                <a:cxn ang="0">
                  <a:pos x="T2" y="T3"/>
                </a:cxn>
                <a:cxn ang="0">
                  <a:pos x="T4" y="T5"/>
                </a:cxn>
                <a:cxn ang="0">
                  <a:pos x="T6" y="T7"/>
                </a:cxn>
              </a:cxnLst>
              <a:rect l="0" t="0" r="r" b="b"/>
              <a:pathLst>
                <a:path w="42" h="175">
                  <a:moveTo>
                    <a:pt x="0" y="175"/>
                  </a:moveTo>
                  <a:lnTo>
                    <a:pt x="42" y="0"/>
                  </a:lnTo>
                  <a:lnTo>
                    <a:pt x="0" y="0"/>
                  </a:lnTo>
                  <a:lnTo>
                    <a:pt x="0" y="175"/>
                  </a:lnTo>
                  <a:close/>
                </a:path>
              </a:pathLst>
            </a:cu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00" name="Freeform 638"/>
            <p:cNvSpPr>
              <a:spLocks/>
            </p:cNvSpPr>
            <p:nvPr/>
          </p:nvSpPr>
          <p:spPr bwMode="auto">
            <a:xfrm>
              <a:off x="6619273" y="5839443"/>
              <a:ext cx="83794" cy="70903"/>
            </a:xfrm>
            <a:custGeom>
              <a:avLst/>
              <a:gdLst>
                <a:gd name="T0" fmla="*/ 0 w 195"/>
                <a:gd name="T1" fmla="*/ 0 h 165"/>
                <a:gd name="T2" fmla="*/ 195 w 195"/>
                <a:gd name="T3" fmla="*/ 0 h 165"/>
                <a:gd name="T4" fmla="*/ 153 w 195"/>
                <a:gd name="T5" fmla="*/ 165 h 165"/>
                <a:gd name="T6" fmla="*/ 104 w 195"/>
                <a:gd name="T7" fmla="*/ 165 h 165"/>
                <a:gd name="T8" fmla="*/ 0 w 195"/>
                <a:gd name="T9" fmla="*/ 0 h 165"/>
              </a:gdLst>
              <a:ahLst/>
              <a:cxnLst>
                <a:cxn ang="0">
                  <a:pos x="T0" y="T1"/>
                </a:cxn>
                <a:cxn ang="0">
                  <a:pos x="T2" y="T3"/>
                </a:cxn>
                <a:cxn ang="0">
                  <a:pos x="T4" y="T5"/>
                </a:cxn>
                <a:cxn ang="0">
                  <a:pos x="T6" y="T7"/>
                </a:cxn>
                <a:cxn ang="0">
                  <a:pos x="T8" y="T9"/>
                </a:cxn>
              </a:cxnLst>
              <a:rect l="0" t="0" r="r" b="b"/>
              <a:pathLst>
                <a:path w="195" h="165">
                  <a:moveTo>
                    <a:pt x="0" y="0"/>
                  </a:moveTo>
                  <a:lnTo>
                    <a:pt x="195" y="0"/>
                  </a:lnTo>
                  <a:lnTo>
                    <a:pt x="153" y="165"/>
                  </a:lnTo>
                  <a:lnTo>
                    <a:pt x="104" y="165"/>
                  </a:lnTo>
                  <a:lnTo>
                    <a:pt x="0" y="0"/>
                  </a:lnTo>
                  <a:close/>
                </a:path>
              </a:pathLst>
            </a:cu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01" name="Rectangle 672"/>
            <p:cNvSpPr>
              <a:spLocks noChangeArrowheads="1"/>
            </p:cNvSpPr>
            <p:nvPr/>
          </p:nvSpPr>
          <p:spPr bwMode="auto">
            <a:xfrm>
              <a:off x="7273722" y="6046993"/>
              <a:ext cx="79067" cy="15900"/>
            </a:xfrm>
            <a:prstGeom prst="rect">
              <a:avLst/>
            </a:prstGeom>
            <a:solidFill>
              <a:schemeClr val="accent2">
                <a:lumMod val="50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04" name="Rectangle 294"/>
            <p:cNvSpPr>
              <a:spLocks noChangeArrowheads="1"/>
            </p:cNvSpPr>
            <p:nvPr/>
          </p:nvSpPr>
          <p:spPr bwMode="auto">
            <a:xfrm>
              <a:off x="5971700" y="5916790"/>
              <a:ext cx="404357" cy="1026147"/>
            </a:xfrm>
            <a:prstGeom prst="rect">
              <a:avLst/>
            </a:prstGeom>
            <a:solidFill>
              <a:schemeClr val="accent2"/>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05" name="Freeform 295"/>
            <p:cNvSpPr>
              <a:spLocks/>
            </p:cNvSpPr>
            <p:nvPr/>
          </p:nvSpPr>
          <p:spPr bwMode="auto">
            <a:xfrm>
              <a:off x="6251011" y="6036679"/>
              <a:ext cx="65746" cy="115162"/>
            </a:xfrm>
            <a:custGeom>
              <a:avLst/>
              <a:gdLst>
                <a:gd name="T0" fmla="*/ 31 w 62"/>
                <a:gd name="T1" fmla="*/ 0 h 109"/>
                <a:gd name="T2" fmla="*/ 0 w 62"/>
                <a:gd name="T3" fmla="*/ 32 h 109"/>
                <a:gd name="T4" fmla="*/ 0 w 62"/>
                <a:gd name="T5" fmla="*/ 109 h 109"/>
                <a:gd name="T6" fmla="*/ 62 w 62"/>
                <a:gd name="T7" fmla="*/ 109 h 109"/>
                <a:gd name="T8" fmla="*/ 62 w 62"/>
                <a:gd name="T9" fmla="*/ 32 h 109"/>
                <a:gd name="T10" fmla="*/ 31 w 62"/>
                <a:gd name="T11" fmla="*/ 0 h 109"/>
              </a:gdLst>
              <a:ahLst/>
              <a:cxnLst>
                <a:cxn ang="0">
                  <a:pos x="T0" y="T1"/>
                </a:cxn>
                <a:cxn ang="0">
                  <a:pos x="T2" y="T3"/>
                </a:cxn>
                <a:cxn ang="0">
                  <a:pos x="T4" y="T5"/>
                </a:cxn>
                <a:cxn ang="0">
                  <a:pos x="T6" y="T7"/>
                </a:cxn>
                <a:cxn ang="0">
                  <a:pos x="T8" y="T9"/>
                </a:cxn>
                <a:cxn ang="0">
                  <a:pos x="T10" y="T11"/>
                </a:cxn>
              </a:cxnLst>
              <a:rect l="0" t="0" r="r" b="b"/>
              <a:pathLst>
                <a:path w="62" h="109">
                  <a:moveTo>
                    <a:pt x="31" y="0"/>
                  </a:moveTo>
                  <a:cubicBezTo>
                    <a:pt x="14" y="0"/>
                    <a:pt x="0" y="14"/>
                    <a:pt x="0" y="32"/>
                  </a:cubicBezTo>
                  <a:cubicBezTo>
                    <a:pt x="0" y="109"/>
                    <a:pt x="0" y="109"/>
                    <a:pt x="0" y="109"/>
                  </a:cubicBezTo>
                  <a:cubicBezTo>
                    <a:pt x="62" y="109"/>
                    <a:pt x="62" y="109"/>
                    <a:pt x="62" y="109"/>
                  </a:cubicBezTo>
                  <a:cubicBezTo>
                    <a:pt x="62" y="32"/>
                    <a:pt x="62" y="32"/>
                    <a:pt x="62" y="32"/>
                  </a:cubicBezTo>
                  <a:cubicBezTo>
                    <a:pt x="62" y="14"/>
                    <a:pt x="48" y="0"/>
                    <a:pt x="31" y="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06" name="Freeform 296"/>
            <p:cNvSpPr>
              <a:spLocks/>
            </p:cNvSpPr>
            <p:nvPr/>
          </p:nvSpPr>
          <p:spPr bwMode="auto">
            <a:xfrm>
              <a:off x="6119520" y="6036679"/>
              <a:ext cx="65746" cy="115162"/>
            </a:xfrm>
            <a:custGeom>
              <a:avLst/>
              <a:gdLst>
                <a:gd name="T0" fmla="*/ 31 w 62"/>
                <a:gd name="T1" fmla="*/ 0 h 109"/>
                <a:gd name="T2" fmla="*/ 0 w 62"/>
                <a:gd name="T3" fmla="*/ 32 h 109"/>
                <a:gd name="T4" fmla="*/ 0 w 62"/>
                <a:gd name="T5" fmla="*/ 109 h 109"/>
                <a:gd name="T6" fmla="*/ 62 w 62"/>
                <a:gd name="T7" fmla="*/ 109 h 109"/>
                <a:gd name="T8" fmla="*/ 62 w 62"/>
                <a:gd name="T9" fmla="*/ 32 h 109"/>
                <a:gd name="T10" fmla="*/ 31 w 62"/>
                <a:gd name="T11" fmla="*/ 0 h 109"/>
              </a:gdLst>
              <a:ahLst/>
              <a:cxnLst>
                <a:cxn ang="0">
                  <a:pos x="T0" y="T1"/>
                </a:cxn>
                <a:cxn ang="0">
                  <a:pos x="T2" y="T3"/>
                </a:cxn>
                <a:cxn ang="0">
                  <a:pos x="T4" y="T5"/>
                </a:cxn>
                <a:cxn ang="0">
                  <a:pos x="T6" y="T7"/>
                </a:cxn>
                <a:cxn ang="0">
                  <a:pos x="T8" y="T9"/>
                </a:cxn>
                <a:cxn ang="0">
                  <a:pos x="T10" y="T11"/>
                </a:cxn>
              </a:cxnLst>
              <a:rect l="0" t="0" r="r" b="b"/>
              <a:pathLst>
                <a:path w="62" h="109">
                  <a:moveTo>
                    <a:pt x="31" y="0"/>
                  </a:moveTo>
                  <a:cubicBezTo>
                    <a:pt x="14" y="0"/>
                    <a:pt x="0" y="14"/>
                    <a:pt x="0" y="32"/>
                  </a:cubicBezTo>
                  <a:cubicBezTo>
                    <a:pt x="0" y="109"/>
                    <a:pt x="0" y="109"/>
                    <a:pt x="0" y="109"/>
                  </a:cubicBezTo>
                  <a:cubicBezTo>
                    <a:pt x="62" y="109"/>
                    <a:pt x="62" y="109"/>
                    <a:pt x="62" y="109"/>
                  </a:cubicBezTo>
                  <a:cubicBezTo>
                    <a:pt x="62" y="32"/>
                    <a:pt x="62" y="32"/>
                    <a:pt x="62" y="32"/>
                  </a:cubicBezTo>
                  <a:cubicBezTo>
                    <a:pt x="62" y="14"/>
                    <a:pt x="48" y="0"/>
                    <a:pt x="31" y="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07" name="Rectangle 297"/>
            <p:cNvSpPr>
              <a:spLocks noChangeArrowheads="1"/>
            </p:cNvSpPr>
            <p:nvPr/>
          </p:nvSpPr>
          <p:spPr bwMode="auto">
            <a:xfrm>
              <a:off x="5971700" y="6007030"/>
              <a:ext cx="404357" cy="15900"/>
            </a:xfrm>
            <a:prstGeom prst="rect">
              <a:avLst/>
            </a:prstGeom>
            <a:solidFill>
              <a:schemeClr val="accent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08" name="Rectangle 298"/>
            <p:cNvSpPr>
              <a:spLocks noChangeArrowheads="1"/>
            </p:cNvSpPr>
            <p:nvPr/>
          </p:nvSpPr>
          <p:spPr bwMode="auto">
            <a:xfrm>
              <a:off x="5971700" y="6165592"/>
              <a:ext cx="404357" cy="15040"/>
            </a:xfrm>
            <a:prstGeom prst="rect">
              <a:avLst/>
            </a:prstGeom>
            <a:solidFill>
              <a:schemeClr val="accent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09" name="Freeform 299"/>
            <p:cNvSpPr>
              <a:spLocks/>
            </p:cNvSpPr>
            <p:nvPr/>
          </p:nvSpPr>
          <p:spPr bwMode="auto">
            <a:xfrm>
              <a:off x="6251011" y="6192234"/>
              <a:ext cx="65746" cy="114303"/>
            </a:xfrm>
            <a:custGeom>
              <a:avLst/>
              <a:gdLst>
                <a:gd name="T0" fmla="*/ 31 w 62"/>
                <a:gd name="T1" fmla="*/ 0 h 108"/>
                <a:gd name="T2" fmla="*/ 0 w 62"/>
                <a:gd name="T3" fmla="*/ 31 h 108"/>
                <a:gd name="T4" fmla="*/ 0 w 62"/>
                <a:gd name="T5" fmla="*/ 108 h 108"/>
                <a:gd name="T6" fmla="*/ 62 w 62"/>
                <a:gd name="T7" fmla="*/ 108 h 108"/>
                <a:gd name="T8" fmla="*/ 62 w 62"/>
                <a:gd name="T9" fmla="*/ 31 h 108"/>
                <a:gd name="T10" fmla="*/ 31 w 62"/>
                <a:gd name="T11" fmla="*/ 0 h 108"/>
              </a:gdLst>
              <a:ahLst/>
              <a:cxnLst>
                <a:cxn ang="0">
                  <a:pos x="T0" y="T1"/>
                </a:cxn>
                <a:cxn ang="0">
                  <a:pos x="T2" y="T3"/>
                </a:cxn>
                <a:cxn ang="0">
                  <a:pos x="T4" y="T5"/>
                </a:cxn>
                <a:cxn ang="0">
                  <a:pos x="T6" y="T7"/>
                </a:cxn>
                <a:cxn ang="0">
                  <a:pos x="T8" y="T9"/>
                </a:cxn>
                <a:cxn ang="0">
                  <a:pos x="T10" y="T11"/>
                </a:cxn>
              </a:cxnLst>
              <a:rect l="0" t="0" r="r" b="b"/>
              <a:pathLst>
                <a:path w="62" h="108">
                  <a:moveTo>
                    <a:pt x="31" y="0"/>
                  </a:moveTo>
                  <a:cubicBezTo>
                    <a:pt x="14" y="0"/>
                    <a:pt x="0" y="14"/>
                    <a:pt x="0" y="31"/>
                  </a:cubicBezTo>
                  <a:cubicBezTo>
                    <a:pt x="0" y="108"/>
                    <a:pt x="0" y="108"/>
                    <a:pt x="0" y="108"/>
                  </a:cubicBezTo>
                  <a:cubicBezTo>
                    <a:pt x="62" y="108"/>
                    <a:pt x="62" y="108"/>
                    <a:pt x="62" y="108"/>
                  </a:cubicBezTo>
                  <a:cubicBezTo>
                    <a:pt x="62" y="31"/>
                    <a:pt x="62" y="31"/>
                    <a:pt x="62" y="31"/>
                  </a:cubicBezTo>
                  <a:cubicBezTo>
                    <a:pt x="62" y="14"/>
                    <a:pt x="48" y="0"/>
                    <a:pt x="31" y="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10" name="Freeform 300"/>
            <p:cNvSpPr>
              <a:spLocks/>
            </p:cNvSpPr>
            <p:nvPr/>
          </p:nvSpPr>
          <p:spPr bwMode="auto">
            <a:xfrm>
              <a:off x="6119520" y="6192234"/>
              <a:ext cx="65746" cy="114303"/>
            </a:xfrm>
            <a:custGeom>
              <a:avLst/>
              <a:gdLst>
                <a:gd name="T0" fmla="*/ 31 w 62"/>
                <a:gd name="T1" fmla="*/ 0 h 108"/>
                <a:gd name="T2" fmla="*/ 0 w 62"/>
                <a:gd name="T3" fmla="*/ 31 h 108"/>
                <a:gd name="T4" fmla="*/ 0 w 62"/>
                <a:gd name="T5" fmla="*/ 108 h 108"/>
                <a:gd name="T6" fmla="*/ 62 w 62"/>
                <a:gd name="T7" fmla="*/ 108 h 108"/>
                <a:gd name="T8" fmla="*/ 62 w 62"/>
                <a:gd name="T9" fmla="*/ 31 h 108"/>
                <a:gd name="T10" fmla="*/ 31 w 62"/>
                <a:gd name="T11" fmla="*/ 0 h 108"/>
              </a:gdLst>
              <a:ahLst/>
              <a:cxnLst>
                <a:cxn ang="0">
                  <a:pos x="T0" y="T1"/>
                </a:cxn>
                <a:cxn ang="0">
                  <a:pos x="T2" y="T3"/>
                </a:cxn>
                <a:cxn ang="0">
                  <a:pos x="T4" y="T5"/>
                </a:cxn>
                <a:cxn ang="0">
                  <a:pos x="T6" y="T7"/>
                </a:cxn>
                <a:cxn ang="0">
                  <a:pos x="T8" y="T9"/>
                </a:cxn>
                <a:cxn ang="0">
                  <a:pos x="T10" y="T11"/>
                </a:cxn>
              </a:cxnLst>
              <a:rect l="0" t="0" r="r" b="b"/>
              <a:pathLst>
                <a:path w="62" h="108">
                  <a:moveTo>
                    <a:pt x="31" y="0"/>
                  </a:moveTo>
                  <a:cubicBezTo>
                    <a:pt x="14" y="0"/>
                    <a:pt x="0" y="14"/>
                    <a:pt x="0" y="31"/>
                  </a:cubicBezTo>
                  <a:cubicBezTo>
                    <a:pt x="0" y="108"/>
                    <a:pt x="0" y="108"/>
                    <a:pt x="0" y="108"/>
                  </a:cubicBezTo>
                  <a:cubicBezTo>
                    <a:pt x="62" y="108"/>
                    <a:pt x="62" y="108"/>
                    <a:pt x="62" y="108"/>
                  </a:cubicBezTo>
                  <a:cubicBezTo>
                    <a:pt x="62" y="31"/>
                    <a:pt x="62" y="31"/>
                    <a:pt x="62" y="31"/>
                  </a:cubicBezTo>
                  <a:cubicBezTo>
                    <a:pt x="62" y="14"/>
                    <a:pt x="48" y="0"/>
                    <a:pt x="31" y="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11" name="Rectangle 301"/>
            <p:cNvSpPr>
              <a:spLocks noChangeArrowheads="1"/>
            </p:cNvSpPr>
            <p:nvPr/>
          </p:nvSpPr>
          <p:spPr bwMode="auto">
            <a:xfrm>
              <a:off x="5971700" y="6320288"/>
              <a:ext cx="404357" cy="15900"/>
            </a:xfrm>
            <a:prstGeom prst="rect">
              <a:avLst/>
            </a:prstGeom>
            <a:solidFill>
              <a:schemeClr val="accent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12" name="Freeform 302"/>
            <p:cNvSpPr>
              <a:spLocks/>
            </p:cNvSpPr>
            <p:nvPr/>
          </p:nvSpPr>
          <p:spPr bwMode="auto">
            <a:xfrm>
              <a:off x="6251011" y="6346930"/>
              <a:ext cx="65746" cy="115162"/>
            </a:xfrm>
            <a:custGeom>
              <a:avLst/>
              <a:gdLst>
                <a:gd name="T0" fmla="*/ 31 w 62"/>
                <a:gd name="T1" fmla="*/ 0 h 109"/>
                <a:gd name="T2" fmla="*/ 0 w 62"/>
                <a:gd name="T3" fmla="*/ 31 h 109"/>
                <a:gd name="T4" fmla="*/ 0 w 62"/>
                <a:gd name="T5" fmla="*/ 109 h 109"/>
                <a:gd name="T6" fmla="*/ 62 w 62"/>
                <a:gd name="T7" fmla="*/ 109 h 109"/>
                <a:gd name="T8" fmla="*/ 62 w 62"/>
                <a:gd name="T9" fmla="*/ 31 h 109"/>
                <a:gd name="T10" fmla="*/ 31 w 62"/>
                <a:gd name="T11" fmla="*/ 0 h 109"/>
              </a:gdLst>
              <a:ahLst/>
              <a:cxnLst>
                <a:cxn ang="0">
                  <a:pos x="T0" y="T1"/>
                </a:cxn>
                <a:cxn ang="0">
                  <a:pos x="T2" y="T3"/>
                </a:cxn>
                <a:cxn ang="0">
                  <a:pos x="T4" y="T5"/>
                </a:cxn>
                <a:cxn ang="0">
                  <a:pos x="T6" y="T7"/>
                </a:cxn>
                <a:cxn ang="0">
                  <a:pos x="T8" y="T9"/>
                </a:cxn>
                <a:cxn ang="0">
                  <a:pos x="T10" y="T11"/>
                </a:cxn>
              </a:cxnLst>
              <a:rect l="0" t="0" r="r" b="b"/>
              <a:pathLst>
                <a:path w="62" h="109">
                  <a:moveTo>
                    <a:pt x="31" y="0"/>
                  </a:moveTo>
                  <a:cubicBezTo>
                    <a:pt x="14" y="0"/>
                    <a:pt x="0" y="14"/>
                    <a:pt x="0" y="31"/>
                  </a:cubicBezTo>
                  <a:cubicBezTo>
                    <a:pt x="0" y="109"/>
                    <a:pt x="0" y="109"/>
                    <a:pt x="0" y="109"/>
                  </a:cubicBezTo>
                  <a:cubicBezTo>
                    <a:pt x="62" y="109"/>
                    <a:pt x="62" y="109"/>
                    <a:pt x="62" y="109"/>
                  </a:cubicBezTo>
                  <a:cubicBezTo>
                    <a:pt x="62" y="31"/>
                    <a:pt x="62" y="31"/>
                    <a:pt x="62" y="31"/>
                  </a:cubicBezTo>
                  <a:cubicBezTo>
                    <a:pt x="62" y="14"/>
                    <a:pt x="48" y="0"/>
                    <a:pt x="31" y="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13" name="Freeform 303"/>
            <p:cNvSpPr>
              <a:spLocks/>
            </p:cNvSpPr>
            <p:nvPr/>
          </p:nvSpPr>
          <p:spPr bwMode="auto">
            <a:xfrm>
              <a:off x="6119520" y="6346930"/>
              <a:ext cx="65746" cy="115162"/>
            </a:xfrm>
            <a:custGeom>
              <a:avLst/>
              <a:gdLst>
                <a:gd name="T0" fmla="*/ 31 w 62"/>
                <a:gd name="T1" fmla="*/ 0 h 109"/>
                <a:gd name="T2" fmla="*/ 0 w 62"/>
                <a:gd name="T3" fmla="*/ 31 h 109"/>
                <a:gd name="T4" fmla="*/ 0 w 62"/>
                <a:gd name="T5" fmla="*/ 109 h 109"/>
                <a:gd name="T6" fmla="*/ 62 w 62"/>
                <a:gd name="T7" fmla="*/ 109 h 109"/>
                <a:gd name="T8" fmla="*/ 62 w 62"/>
                <a:gd name="T9" fmla="*/ 31 h 109"/>
                <a:gd name="T10" fmla="*/ 31 w 62"/>
                <a:gd name="T11" fmla="*/ 0 h 109"/>
              </a:gdLst>
              <a:ahLst/>
              <a:cxnLst>
                <a:cxn ang="0">
                  <a:pos x="T0" y="T1"/>
                </a:cxn>
                <a:cxn ang="0">
                  <a:pos x="T2" y="T3"/>
                </a:cxn>
                <a:cxn ang="0">
                  <a:pos x="T4" y="T5"/>
                </a:cxn>
                <a:cxn ang="0">
                  <a:pos x="T6" y="T7"/>
                </a:cxn>
                <a:cxn ang="0">
                  <a:pos x="T8" y="T9"/>
                </a:cxn>
                <a:cxn ang="0">
                  <a:pos x="T10" y="T11"/>
                </a:cxn>
              </a:cxnLst>
              <a:rect l="0" t="0" r="r" b="b"/>
              <a:pathLst>
                <a:path w="62" h="109">
                  <a:moveTo>
                    <a:pt x="31" y="0"/>
                  </a:moveTo>
                  <a:cubicBezTo>
                    <a:pt x="14" y="0"/>
                    <a:pt x="0" y="14"/>
                    <a:pt x="0" y="31"/>
                  </a:cubicBezTo>
                  <a:cubicBezTo>
                    <a:pt x="0" y="109"/>
                    <a:pt x="0" y="109"/>
                    <a:pt x="0" y="109"/>
                  </a:cubicBezTo>
                  <a:cubicBezTo>
                    <a:pt x="62" y="109"/>
                    <a:pt x="62" y="109"/>
                    <a:pt x="62" y="109"/>
                  </a:cubicBezTo>
                  <a:cubicBezTo>
                    <a:pt x="62" y="31"/>
                    <a:pt x="62" y="31"/>
                    <a:pt x="62" y="31"/>
                  </a:cubicBezTo>
                  <a:cubicBezTo>
                    <a:pt x="62" y="14"/>
                    <a:pt x="48" y="0"/>
                    <a:pt x="31" y="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14" name="Rectangle 304"/>
            <p:cNvSpPr>
              <a:spLocks noChangeArrowheads="1"/>
            </p:cNvSpPr>
            <p:nvPr/>
          </p:nvSpPr>
          <p:spPr bwMode="auto">
            <a:xfrm>
              <a:off x="5971700" y="6475843"/>
              <a:ext cx="404357" cy="15040"/>
            </a:xfrm>
            <a:prstGeom prst="rect">
              <a:avLst/>
            </a:prstGeom>
            <a:solidFill>
              <a:schemeClr val="accent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15" name="Freeform 305"/>
            <p:cNvSpPr>
              <a:spLocks/>
            </p:cNvSpPr>
            <p:nvPr/>
          </p:nvSpPr>
          <p:spPr bwMode="auto">
            <a:xfrm>
              <a:off x="6251011" y="6502485"/>
              <a:ext cx="65746" cy="114303"/>
            </a:xfrm>
            <a:custGeom>
              <a:avLst/>
              <a:gdLst>
                <a:gd name="T0" fmla="*/ 31 w 62"/>
                <a:gd name="T1" fmla="*/ 0 h 108"/>
                <a:gd name="T2" fmla="*/ 0 w 62"/>
                <a:gd name="T3" fmla="*/ 31 h 108"/>
                <a:gd name="T4" fmla="*/ 0 w 62"/>
                <a:gd name="T5" fmla="*/ 108 h 108"/>
                <a:gd name="T6" fmla="*/ 62 w 62"/>
                <a:gd name="T7" fmla="*/ 108 h 108"/>
                <a:gd name="T8" fmla="*/ 62 w 62"/>
                <a:gd name="T9" fmla="*/ 31 h 108"/>
                <a:gd name="T10" fmla="*/ 31 w 62"/>
                <a:gd name="T11" fmla="*/ 0 h 108"/>
              </a:gdLst>
              <a:ahLst/>
              <a:cxnLst>
                <a:cxn ang="0">
                  <a:pos x="T0" y="T1"/>
                </a:cxn>
                <a:cxn ang="0">
                  <a:pos x="T2" y="T3"/>
                </a:cxn>
                <a:cxn ang="0">
                  <a:pos x="T4" y="T5"/>
                </a:cxn>
                <a:cxn ang="0">
                  <a:pos x="T6" y="T7"/>
                </a:cxn>
                <a:cxn ang="0">
                  <a:pos x="T8" y="T9"/>
                </a:cxn>
                <a:cxn ang="0">
                  <a:pos x="T10" y="T11"/>
                </a:cxn>
              </a:cxnLst>
              <a:rect l="0" t="0" r="r" b="b"/>
              <a:pathLst>
                <a:path w="62" h="108">
                  <a:moveTo>
                    <a:pt x="31" y="0"/>
                  </a:moveTo>
                  <a:cubicBezTo>
                    <a:pt x="14" y="0"/>
                    <a:pt x="0" y="14"/>
                    <a:pt x="0" y="31"/>
                  </a:cubicBezTo>
                  <a:cubicBezTo>
                    <a:pt x="0" y="108"/>
                    <a:pt x="0" y="108"/>
                    <a:pt x="0" y="108"/>
                  </a:cubicBezTo>
                  <a:cubicBezTo>
                    <a:pt x="62" y="108"/>
                    <a:pt x="62" y="108"/>
                    <a:pt x="62" y="108"/>
                  </a:cubicBezTo>
                  <a:cubicBezTo>
                    <a:pt x="62" y="31"/>
                    <a:pt x="62" y="31"/>
                    <a:pt x="62" y="31"/>
                  </a:cubicBezTo>
                  <a:cubicBezTo>
                    <a:pt x="62" y="14"/>
                    <a:pt x="48" y="0"/>
                    <a:pt x="31" y="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16" name="Freeform 306"/>
            <p:cNvSpPr>
              <a:spLocks/>
            </p:cNvSpPr>
            <p:nvPr/>
          </p:nvSpPr>
          <p:spPr bwMode="auto">
            <a:xfrm>
              <a:off x="6119520" y="6502485"/>
              <a:ext cx="65746" cy="114303"/>
            </a:xfrm>
            <a:custGeom>
              <a:avLst/>
              <a:gdLst>
                <a:gd name="T0" fmla="*/ 31 w 62"/>
                <a:gd name="T1" fmla="*/ 0 h 108"/>
                <a:gd name="T2" fmla="*/ 0 w 62"/>
                <a:gd name="T3" fmla="*/ 31 h 108"/>
                <a:gd name="T4" fmla="*/ 0 w 62"/>
                <a:gd name="T5" fmla="*/ 108 h 108"/>
                <a:gd name="T6" fmla="*/ 62 w 62"/>
                <a:gd name="T7" fmla="*/ 108 h 108"/>
                <a:gd name="T8" fmla="*/ 62 w 62"/>
                <a:gd name="T9" fmla="*/ 31 h 108"/>
                <a:gd name="T10" fmla="*/ 31 w 62"/>
                <a:gd name="T11" fmla="*/ 0 h 108"/>
              </a:gdLst>
              <a:ahLst/>
              <a:cxnLst>
                <a:cxn ang="0">
                  <a:pos x="T0" y="T1"/>
                </a:cxn>
                <a:cxn ang="0">
                  <a:pos x="T2" y="T3"/>
                </a:cxn>
                <a:cxn ang="0">
                  <a:pos x="T4" y="T5"/>
                </a:cxn>
                <a:cxn ang="0">
                  <a:pos x="T6" y="T7"/>
                </a:cxn>
                <a:cxn ang="0">
                  <a:pos x="T8" y="T9"/>
                </a:cxn>
                <a:cxn ang="0">
                  <a:pos x="T10" y="T11"/>
                </a:cxn>
              </a:cxnLst>
              <a:rect l="0" t="0" r="r" b="b"/>
              <a:pathLst>
                <a:path w="62" h="108">
                  <a:moveTo>
                    <a:pt x="31" y="0"/>
                  </a:moveTo>
                  <a:cubicBezTo>
                    <a:pt x="14" y="0"/>
                    <a:pt x="0" y="14"/>
                    <a:pt x="0" y="31"/>
                  </a:cubicBezTo>
                  <a:cubicBezTo>
                    <a:pt x="0" y="108"/>
                    <a:pt x="0" y="108"/>
                    <a:pt x="0" y="108"/>
                  </a:cubicBezTo>
                  <a:cubicBezTo>
                    <a:pt x="62" y="108"/>
                    <a:pt x="62" y="108"/>
                    <a:pt x="62" y="108"/>
                  </a:cubicBezTo>
                  <a:cubicBezTo>
                    <a:pt x="62" y="31"/>
                    <a:pt x="62" y="31"/>
                    <a:pt x="62" y="31"/>
                  </a:cubicBezTo>
                  <a:cubicBezTo>
                    <a:pt x="62" y="14"/>
                    <a:pt x="48" y="0"/>
                    <a:pt x="31" y="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17" name="Freeform 307"/>
            <p:cNvSpPr>
              <a:spLocks/>
            </p:cNvSpPr>
            <p:nvPr/>
          </p:nvSpPr>
          <p:spPr bwMode="auto">
            <a:xfrm>
              <a:off x="5992756" y="6036679"/>
              <a:ext cx="65746" cy="115162"/>
            </a:xfrm>
            <a:custGeom>
              <a:avLst/>
              <a:gdLst>
                <a:gd name="T0" fmla="*/ 31 w 62"/>
                <a:gd name="T1" fmla="*/ 0 h 109"/>
                <a:gd name="T2" fmla="*/ 0 w 62"/>
                <a:gd name="T3" fmla="*/ 32 h 109"/>
                <a:gd name="T4" fmla="*/ 0 w 62"/>
                <a:gd name="T5" fmla="*/ 109 h 109"/>
                <a:gd name="T6" fmla="*/ 62 w 62"/>
                <a:gd name="T7" fmla="*/ 109 h 109"/>
                <a:gd name="T8" fmla="*/ 62 w 62"/>
                <a:gd name="T9" fmla="*/ 32 h 109"/>
                <a:gd name="T10" fmla="*/ 31 w 62"/>
                <a:gd name="T11" fmla="*/ 0 h 109"/>
              </a:gdLst>
              <a:ahLst/>
              <a:cxnLst>
                <a:cxn ang="0">
                  <a:pos x="T0" y="T1"/>
                </a:cxn>
                <a:cxn ang="0">
                  <a:pos x="T2" y="T3"/>
                </a:cxn>
                <a:cxn ang="0">
                  <a:pos x="T4" y="T5"/>
                </a:cxn>
                <a:cxn ang="0">
                  <a:pos x="T6" y="T7"/>
                </a:cxn>
                <a:cxn ang="0">
                  <a:pos x="T8" y="T9"/>
                </a:cxn>
                <a:cxn ang="0">
                  <a:pos x="T10" y="T11"/>
                </a:cxn>
              </a:cxnLst>
              <a:rect l="0" t="0" r="r" b="b"/>
              <a:pathLst>
                <a:path w="62" h="109">
                  <a:moveTo>
                    <a:pt x="31" y="0"/>
                  </a:moveTo>
                  <a:cubicBezTo>
                    <a:pt x="14" y="0"/>
                    <a:pt x="0" y="14"/>
                    <a:pt x="0" y="32"/>
                  </a:cubicBezTo>
                  <a:cubicBezTo>
                    <a:pt x="0" y="109"/>
                    <a:pt x="0" y="109"/>
                    <a:pt x="0" y="109"/>
                  </a:cubicBezTo>
                  <a:cubicBezTo>
                    <a:pt x="62" y="109"/>
                    <a:pt x="62" y="109"/>
                    <a:pt x="62" y="109"/>
                  </a:cubicBezTo>
                  <a:cubicBezTo>
                    <a:pt x="62" y="32"/>
                    <a:pt x="62" y="32"/>
                    <a:pt x="62" y="32"/>
                  </a:cubicBezTo>
                  <a:cubicBezTo>
                    <a:pt x="62" y="14"/>
                    <a:pt x="48" y="0"/>
                    <a:pt x="31" y="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18" name="Freeform 308"/>
            <p:cNvSpPr>
              <a:spLocks/>
            </p:cNvSpPr>
            <p:nvPr/>
          </p:nvSpPr>
          <p:spPr bwMode="auto">
            <a:xfrm>
              <a:off x="5992756" y="6192234"/>
              <a:ext cx="65746" cy="114303"/>
            </a:xfrm>
            <a:custGeom>
              <a:avLst/>
              <a:gdLst>
                <a:gd name="T0" fmla="*/ 31 w 62"/>
                <a:gd name="T1" fmla="*/ 0 h 108"/>
                <a:gd name="T2" fmla="*/ 0 w 62"/>
                <a:gd name="T3" fmla="*/ 31 h 108"/>
                <a:gd name="T4" fmla="*/ 0 w 62"/>
                <a:gd name="T5" fmla="*/ 108 h 108"/>
                <a:gd name="T6" fmla="*/ 62 w 62"/>
                <a:gd name="T7" fmla="*/ 108 h 108"/>
                <a:gd name="T8" fmla="*/ 62 w 62"/>
                <a:gd name="T9" fmla="*/ 31 h 108"/>
                <a:gd name="T10" fmla="*/ 31 w 62"/>
                <a:gd name="T11" fmla="*/ 0 h 108"/>
              </a:gdLst>
              <a:ahLst/>
              <a:cxnLst>
                <a:cxn ang="0">
                  <a:pos x="T0" y="T1"/>
                </a:cxn>
                <a:cxn ang="0">
                  <a:pos x="T2" y="T3"/>
                </a:cxn>
                <a:cxn ang="0">
                  <a:pos x="T4" y="T5"/>
                </a:cxn>
                <a:cxn ang="0">
                  <a:pos x="T6" y="T7"/>
                </a:cxn>
                <a:cxn ang="0">
                  <a:pos x="T8" y="T9"/>
                </a:cxn>
                <a:cxn ang="0">
                  <a:pos x="T10" y="T11"/>
                </a:cxn>
              </a:cxnLst>
              <a:rect l="0" t="0" r="r" b="b"/>
              <a:pathLst>
                <a:path w="62" h="108">
                  <a:moveTo>
                    <a:pt x="31" y="0"/>
                  </a:moveTo>
                  <a:cubicBezTo>
                    <a:pt x="14" y="0"/>
                    <a:pt x="0" y="14"/>
                    <a:pt x="0" y="31"/>
                  </a:cubicBezTo>
                  <a:cubicBezTo>
                    <a:pt x="0" y="108"/>
                    <a:pt x="0" y="108"/>
                    <a:pt x="0" y="108"/>
                  </a:cubicBezTo>
                  <a:cubicBezTo>
                    <a:pt x="62" y="108"/>
                    <a:pt x="62" y="108"/>
                    <a:pt x="62" y="108"/>
                  </a:cubicBezTo>
                  <a:cubicBezTo>
                    <a:pt x="62" y="31"/>
                    <a:pt x="62" y="31"/>
                    <a:pt x="62" y="31"/>
                  </a:cubicBezTo>
                  <a:cubicBezTo>
                    <a:pt x="62" y="14"/>
                    <a:pt x="48" y="0"/>
                    <a:pt x="31" y="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19" name="Freeform 309"/>
            <p:cNvSpPr>
              <a:spLocks/>
            </p:cNvSpPr>
            <p:nvPr/>
          </p:nvSpPr>
          <p:spPr bwMode="auto">
            <a:xfrm>
              <a:off x="5992756" y="6346930"/>
              <a:ext cx="65746" cy="115162"/>
            </a:xfrm>
            <a:custGeom>
              <a:avLst/>
              <a:gdLst>
                <a:gd name="T0" fmla="*/ 31 w 62"/>
                <a:gd name="T1" fmla="*/ 0 h 109"/>
                <a:gd name="T2" fmla="*/ 0 w 62"/>
                <a:gd name="T3" fmla="*/ 31 h 109"/>
                <a:gd name="T4" fmla="*/ 0 w 62"/>
                <a:gd name="T5" fmla="*/ 109 h 109"/>
                <a:gd name="T6" fmla="*/ 62 w 62"/>
                <a:gd name="T7" fmla="*/ 109 h 109"/>
                <a:gd name="T8" fmla="*/ 62 w 62"/>
                <a:gd name="T9" fmla="*/ 31 h 109"/>
                <a:gd name="T10" fmla="*/ 31 w 62"/>
                <a:gd name="T11" fmla="*/ 0 h 109"/>
              </a:gdLst>
              <a:ahLst/>
              <a:cxnLst>
                <a:cxn ang="0">
                  <a:pos x="T0" y="T1"/>
                </a:cxn>
                <a:cxn ang="0">
                  <a:pos x="T2" y="T3"/>
                </a:cxn>
                <a:cxn ang="0">
                  <a:pos x="T4" y="T5"/>
                </a:cxn>
                <a:cxn ang="0">
                  <a:pos x="T6" y="T7"/>
                </a:cxn>
                <a:cxn ang="0">
                  <a:pos x="T8" y="T9"/>
                </a:cxn>
                <a:cxn ang="0">
                  <a:pos x="T10" y="T11"/>
                </a:cxn>
              </a:cxnLst>
              <a:rect l="0" t="0" r="r" b="b"/>
              <a:pathLst>
                <a:path w="62" h="109">
                  <a:moveTo>
                    <a:pt x="31" y="0"/>
                  </a:moveTo>
                  <a:cubicBezTo>
                    <a:pt x="14" y="0"/>
                    <a:pt x="0" y="14"/>
                    <a:pt x="0" y="31"/>
                  </a:cubicBezTo>
                  <a:cubicBezTo>
                    <a:pt x="0" y="109"/>
                    <a:pt x="0" y="109"/>
                    <a:pt x="0" y="109"/>
                  </a:cubicBezTo>
                  <a:cubicBezTo>
                    <a:pt x="62" y="109"/>
                    <a:pt x="62" y="109"/>
                    <a:pt x="62" y="109"/>
                  </a:cubicBezTo>
                  <a:cubicBezTo>
                    <a:pt x="62" y="31"/>
                    <a:pt x="62" y="31"/>
                    <a:pt x="62" y="31"/>
                  </a:cubicBezTo>
                  <a:cubicBezTo>
                    <a:pt x="62" y="14"/>
                    <a:pt x="48" y="0"/>
                    <a:pt x="31" y="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20" name="Freeform 310"/>
            <p:cNvSpPr>
              <a:spLocks/>
            </p:cNvSpPr>
            <p:nvPr/>
          </p:nvSpPr>
          <p:spPr bwMode="auto">
            <a:xfrm>
              <a:off x="5992756" y="6502485"/>
              <a:ext cx="65746" cy="114303"/>
            </a:xfrm>
            <a:custGeom>
              <a:avLst/>
              <a:gdLst>
                <a:gd name="T0" fmla="*/ 31 w 62"/>
                <a:gd name="T1" fmla="*/ 0 h 108"/>
                <a:gd name="T2" fmla="*/ 0 w 62"/>
                <a:gd name="T3" fmla="*/ 31 h 108"/>
                <a:gd name="T4" fmla="*/ 0 w 62"/>
                <a:gd name="T5" fmla="*/ 108 h 108"/>
                <a:gd name="T6" fmla="*/ 62 w 62"/>
                <a:gd name="T7" fmla="*/ 108 h 108"/>
                <a:gd name="T8" fmla="*/ 62 w 62"/>
                <a:gd name="T9" fmla="*/ 31 h 108"/>
                <a:gd name="T10" fmla="*/ 31 w 62"/>
                <a:gd name="T11" fmla="*/ 0 h 108"/>
              </a:gdLst>
              <a:ahLst/>
              <a:cxnLst>
                <a:cxn ang="0">
                  <a:pos x="T0" y="T1"/>
                </a:cxn>
                <a:cxn ang="0">
                  <a:pos x="T2" y="T3"/>
                </a:cxn>
                <a:cxn ang="0">
                  <a:pos x="T4" y="T5"/>
                </a:cxn>
                <a:cxn ang="0">
                  <a:pos x="T6" y="T7"/>
                </a:cxn>
                <a:cxn ang="0">
                  <a:pos x="T8" y="T9"/>
                </a:cxn>
                <a:cxn ang="0">
                  <a:pos x="T10" y="T11"/>
                </a:cxn>
              </a:cxnLst>
              <a:rect l="0" t="0" r="r" b="b"/>
              <a:pathLst>
                <a:path w="62" h="108">
                  <a:moveTo>
                    <a:pt x="31" y="0"/>
                  </a:moveTo>
                  <a:cubicBezTo>
                    <a:pt x="14" y="0"/>
                    <a:pt x="0" y="14"/>
                    <a:pt x="0" y="31"/>
                  </a:cubicBezTo>
                  <a:cubicBezTo>
                    <a:pt x="0" y="108"/>
                    <a:pt x="0" y="108"/>
                    <a:pt x="0" y="108"/>
                  </a:cubicBezTo>
                  <a:cubicBezTo>
                    <a:pt x="62" y="108"/>
                    <a:pt x="62" y="108"/>
                    <a:pt x="62" y="108"/>
                  </a:cubicBezTo>
                  <a:cubicBezTo>
                    <a:pt x="62" y="31"/>
                    <a:pt x="62" y="31"/>
                    <a:pt x="62" y="31"/>
                  </a:cubicBezTo>
                  <a:cubicBezTo>
                    <a:pt x="62" y="14"/>
                    <a:pt x="48" y="0"/>
                    <a:pt x="31" y="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21" name="Rectangle 311"/>
            <p:cNvSpPr>
              <a:spLocks noChangeArrowheads="1"/>
            </p:cNvSpPr>
            <p:nvPr/>
          </p:nvSpPr>
          <p:spPr bwMode="auto">
            <a:xfrm>
              <a:off x="5971700" y="6630539"/>
              <a:ext cx="404357" cy="15900"/>
            </a:xfrm>
            <a:prstGeom prst="rect">
              <a:avLst/>
            </a:prstGeom>
            <a:solidFill>
              <a:schemeClr val="accent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22" name="Rectangle 312"/>
            <p:cNvSpPr>
              <a:spLocks noChangeArrowheads="1"/>
            </p:cNvSpPr>
            <p:nvPr/>
          </p:nvSpPr>
          <p:spPr bwMode="auto">
            <a:xfrm>
              <a:off x="6102761" y="5814090"/>
              <a:ext cx="102701" cy="102701"/>
            </a:xfrm>
            <a:prstGeom prst="rect">
              <a:avLst/>
            </a:prstGeom>
            <a:solidFill>
              <a:schemeClr val="accent2"/>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23" name="Rectangle 313"/>
            <p:cNvSpPr>
              <a:spLocks noChangeArrowheads="1"/>
            </p:cNvSpPr>
            <p:nvPr/>
          </p:nvSpPr>
          <p:spPr bwMode="auto">
            <a:xfrm>
              <a:off x="5958808" y="5916790"/>
              <a:ext cx="431859" cy="23634"/>
            </a:xfrm>
            <a:prstGeom prst="rect">
              <a:avLst/>
            </a:prstGeom>
            <a:solidFill>
              <a:schemeClr val="accent2"/>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24" name="Rectangle 314"/>
            <p:cNvSpPr>
              <a:spLocks noChangeArrowheads="1"/>
            </p:cNvSpPr>
            <p:nvPr/>
          </p:nvSpPr>
          <p:spPr bwMode="auto">
            <a:xfrm>
              <a:off x="6057212" y="5941284"/>
              <a:ext cx="21056" cy="36096"/>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25" name="Rectangle 315"/>
            <p:cNvSpPr>
              <a:spLocks noChangeArrowheads="1"/>
            </p:cNvSpPr>
            <p:nvPr/>
          </p:nvSpPr>
          <p:spPr bwMode="auto">
            <a:xfrm>
              <a:off x="6089010" y="5941284"/>
              <a:ext cx="20196" cy="36096"/>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26" name="Rectangle 316"/>
            <p:cNvSpPr>
              <a:spLocks noChangeArrowheads="1"/>
            </p:cNvSpPr>
            <p:nvPr/>
          </p:nvSpPr>
          <p:spPr bwMode="auto">
            <a:xfrm>
              <a:off x="5993615" y="5941284"/>
              <a:ext cx="21485" cy="36096"/>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27" name="Rectangle 317"/>
            <p:cNvSpPr>
              <a:spLocks noChangeArrowheads="1"/>
            </p:cNvSpPr>
            <p:nvPr/>
          </p:nvSpPr>
          <p:spPr bwMode="auto">
            <a:xfrm>
              <a:off x="6025414" y="5941284"/>
              <a:ext cx="21056" cy="36096"/>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28" name="Rectangle 318"/>
            <p:cNvSpPr>
              <a:spLocks noChangeArrowheads="1"/>
            </p:cNvSpPr>
            <p:nvPr/>
          </p:nvSpPr>
          <p:spPr bwMode="auto">
            <a:xfrm>
              <a:off x="6119520" y="5941284"/>
              <a:ext cx="21485" cy="36096"/>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29" name="Rectangle 319"/>
            <p:cNvSpPr>
              <a:spLocks noChangeArrowheads="1"/>
            </p:cNvSpPr>
            <p:nvPr/>
          </p:nvSpPr>
          <p:spPr bwMode="auto">
            <a:xfrm>
              <a:off x="6151319" y="5941284"/>
              <a:ext cx="21485" cy="36096"/>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30" name="Rectangle 320"/>
            <p:cNvSpPr>
              <a:spLocks noChangeArrowheads="1"/>
            </p:cNvSpPr>
            <p:nvPr/>
          </p:nvSpPr>
          <p:spPr bwMode="auto">
            <a:xfrm>
              <a:off x="6183117" y="5941284"/>
              <a:ext cx="21056" cy="36096"/>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31" name="Rectangle 321"/>
            <p:cNvSpPr>
              <a:spLocks noChangeArrowheads="1"/>
            </p:cNvSpPr>
            <p:nvPr/>
          </p:nvSpPr>
          <p:spPr bwMode="auto">
            <a:xfrm>
              <a:off x="6214916" y="5941284"/>
              <a:ext cx="21056" cy="36096"/>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32" name="Rectangle 322"/>
            <p:cNvSpPr>
              <a:spLocks noChangeArrowheads="1"/>
            </p:cNvSpPr>
            <p:nvPr/>
          </p:nvSpPr>
          <p:spPr bwMode="auto">
            <a:xfrm>
              <a:off x="6245855" y="5941284"/>
              <a:ext cx="21056" cy="36096"/>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33" name="Rectangle 323"/>
            <p:cNvSpPr>
              <a:spLocks noChangeArrowheads="1"/>
            </p:cNvSpPr>
            <p:nvPr/>
          </p:nvSpPr>
          <p:spPr bwMode="auto">
            <a:xfrm>
              <a:off x="6277224" y="5941284"/>
              <a:ext cx="21485" cy="36096"/>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34" name="Rectangle 324"/>
            <p:cNvSpPr>
              <a:spLocks noChangeArrowheads="1"/>
            </p:cNvSpPr>
            <p:nvPr/>
          </p:nvSpPr>
          <p:spPr bwMode="auto">
            <a:xfrm>
              <a:off x="6309022" y="5941284"/>
              <a:ext cx="21485" cy="36096"/>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35" name="Rectangle 325"/>
            <p:cNvSpPr>
              <a:spLocks noChangeArrowheads="1"/>
            </p:cNvSpPr>
            <p:nvPr/>
          </p:nvSpPr>
          <p:spPr bwMode="auto">
            <a:xfrm>
              <a:off x="6340821" y="5941284"/>
              <a:ext cx="21485" cy="36096"/>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36" name="Freeform 326"/>
            <p:cNvSpPr>
              <a:spLocks/>
            </p:cNvSpPr>
            <p:nvPr/>
          </p:nvSpPr>
          <p:spPr bwMode="auto">
            <a:xfrm>
              <a:off x="5908962" y="6702730"/>
              <a:ext cx="422405" cy="89809"/>
            </a:xfrm>
            <a:custGeom>
              <a:avLst/>
              <a:gdLst>
                <a:gd name="T0" fmla="*/ 0 w 983"/>
                <a:gd name="T1" fmla="*/ 209 h 209"/>
                <a:gd name="T2" fmla="*/ 867 w 983"/>
                <a:gd name="T3" fmla="*/ 209 h 209"/>
                <a:gd name="T4" fmla="*/ 983 w 983"/>
                <a:gd name="T5" fmla="*/ 0 h 209"/>
                <a:gd name="T6" fmla="*/ 116 w 983"/>
                <a:gd name="T7" fmla="*/ 0 h 209"/>
                <a:gd name="T8" fmla="*/ 0 w 983"/>
                <a:gd name="T9" fmla="*/ 209 h 209"/>
              </a:gdLst>
              <a:ahLst/>
              <a:cxnLst>
                <a:cxn ang="0">
                  <a:pos x="T0" y="T1"/>
                </a:cxn>
                <a:cxn ang="0">
                  <a:pos x="T2" y="T3"/>
                </a:cxn>
                <a:cxn ang="0">
                  <a:pos x="T4" y="T5"/>
                </a:cxn>
                <a:cxn ang="0">
                  <a:pos x="T6" y="T7"/>
                </a:cxn>
                <a:cxn ang="0">
                  <a:pos x="T8" y="T9"/>
                </a:cxn>
              </a:cxnLst>
              <a:rect l="0" t="0" r="r" b="b"/>
              <a:pathLst>
                <a:path w="983" h="209">
                  <a:moveTo>
                    <a:pt x="0" y="209"/>
                  </a:moveTo>
                  <a:lnTo>
                    <a:pt x="867" y="209"/>
                  </a:lnTo>
                  <a:lnTo>
                    <a:pt x="983" y="0"/>
                  </a:lnTo>
                  <a:lnTo>
                    <a:pt x="116" y="0"/>
                  </a:lnTo>
                  <a:lnTo>
                    <a:pt x="0" y="209"/>
                  </a:lnTo>
                  <a:close/>
                </a:path>
              </a:pathLst>
            </a:cu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37" name="Freeform 327"/>
            <p:cNvSpPr>
              <a:spLocks/>
            </p:cNvSpPr>
            <p:nvPr/>
          </p:nvSpPr>
          <p:spPr bwMode="auto">
            <a:xfrm>
              <a:off x="6264762" y="6702730"/>
              <a:ext cx="66605" cy="89809"/>
            </a:xfrm>
            <a:custGeom>
              <a:avLst/>
              <a:gdLst>
                <a:gd name="T0" fmla="*/ 118 w 155"/>
                <a:gd name="T1" fmla="*/ 0 h 209"/>
                <a:gd name="T2" fmla="*/ 155 w 155"/>
                <a:gd name="T3" fmla="*/ 0 h 209"/>
                <a:gd name="T4" fmla="*/ 39 w 155"/>
                <a:gd name="T5" fmla="*/ 209 h 209"/>
                <a:gd name="T6" fmla="*/ 0 w 155"/>
                <a:gd name="T7" fmla="*/ 209 h 209"/>
                <a:gd name="T8" fmla="*/ 118 w 155"/>
                <a:gd name="T9" fmla="*/ 0 h 209"/>
              </a:gdLst>
              <a:ahLst/>
              <a:cxnLst>
                <a:cxn ang="0">
                  <a:pos x="T0" y="T1"/>
                </a:cxn>
                <a:cxn ang="0">
                  <a:pos x="T2" y="T3"/>
                </a:cxn>
                <a:cxn ang="0">
                  <a:pos x="T4" y="T5"/>
                </a:cxn>
                <a:cxn ang="0">
                  <a:pos x="T6" y="T7"/>
                </a:cxn>
                <a:cxn ang="0">
                  <a:pos x="T8" y="T9"/>
                </a:cxn>
              </a:cxnLst>
              <a:rect l="0" t="0" r="r" b="b"/>
              <a:pathLst>
                <a:path w="155" h="209">
                  <a:moveTo>
                    <a:pt x="118" y="0"/>
                  </a:moveTo>
                  <a:lnTo>
                    <a:pt x="155" y="0"/>
                  </a:lnTo>
                  <a:lnTo>
                    <a:pt x="39" y="209"/>
                  </a:lnTo>
                  <a:lnTo>
                    <a:pt x="0" y="209"/>
                  </a:lnTo>
                  <a:lnTo>
                    <a:pt x="118"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38" name="Freeform 328"/>
            <p:cNvSpPr>
              <a:spLocks/>
            </p:cNvSpPr>
            <p:nvPr/>
          </p:nvSpPr>
          <p:spPr bwMode="auto">
            <a:xfrm>
              <a:off x="6232104" y="6702730"/>
              <a:ext cx="66605" cy="89809"/>
            </a:xfrm>
            <a:custGeom>
              <a:avLst/>
              <a:gdLst>
                <a:gd name="T0" fmla="*/ 115 w 155"/>
                <a:gd name="T1" fmla="*/ 0 h 209"/>
                <a:gd name="T2" fmla="*/ 155 w 155"/>
                <a:gd name="T3" fmla="*/ 0 h 209"/>
                <a:gd name="T4" fmla="*/ 37 w 155"/>
                <a:gd name="T5" fmla="*/ 209 h 209"/>
                <a:gd name="T6" fmla="*/ 0 w 155"/>
                <a:gd name="T7" fmla="*/ 209 h 209"/>
                <a:gd name="T8" fmla="*/ 115 w 155"/>
                <a:gd name="T9" fmla="*/ 0 h 209"/>
              </a:gdLst>
              <a:ahLst/>
              <a:cxnLst>
                <a:cxn ang="0">
                  <a:pos x="T0" y="T1"/>
                </a:cxn>
                <a:cxn ang="0">
                  <a:pos x="T2" y="T3"/>
                </a:cxn>
                <a:cxn ang="0">
                  <a:pos x="T4" y="T5"/>
                </a:cxn>
                <a:cxn ang="0">
                  <a:pos x="T6" y="T7"/>
                </a:cxn>
                <a:cxn ang="0">
                  <a:pos x="T8" y="T9"/>
                </a:cxn>
              </a:cxnLst>
              <a:rect l="0" t="0" r="r" b="b"/>
              <a:pathLst>
                <a:path w="155" h="209">
                  <a:moveTo>
                    <a:pt x="115" y="0"/>
                  </a:moveTo>
                  <a:lnTo>
                    <a:pt x="155" y="0"/>
                  </a:lnTo>
                  <a:lnTo>
                    <a:pt x="37" y="209"/>
                  </a:lnTo>
                  <a:lnTo>
                    <a:pt x="0" y="209"/>
                  </a:lnTo>
                  <a:lnTo>
                    <a:pt x="115"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39" name="Freeform 329"/>
            <p:cNvSpPr>
              <a:spLocks/>
            </p:cNvSpPr>
            <p:nvPr/>
          </p:nvSpPr>
          <p:spPr bwMode="auto">
            <a:xfrm>
              <a:off x="6198157" y="6702730"/>
              <a:ext cx="66605" cy="89809"/>
            </a:xfrm>
            <a:custGeom>
              <a:avLst/>
              <a:gdLst>
                <a:gd name="T0" fmla="*/ 116 w 155"/>
                <a:gd name="T1" fmla="*/ 0 h 209"/>
                <a:gd name="T2" fmla="*/ 155 w 155"/>
                <a:gd name="T3" fmla="*/ 0 h 209"/>
                <a:gd name="T4" fmla="*/ 39 w 155"/>
                <a:gd name="T5" fmla="*/ 209 h 209"/>
                <a:gd name="T6" fmla="*/ 0 w 155"/>
                <a:gd name="T7" fmla="*/ 209 h 209"/>
                <a:gd name="T8" fmla="*/ 116 w 155"/>
                <a:gd name="T9" fmla="*/ 0 h 209"/>
              </a:gdLst>
              <a:ahLst/>
              <a:cxnLst>
                <a:cxn ang="0">
                  <a:pos x="T0" y="T1"/>
                </a:cxn>
                <a:cxn ang="0">
                  <a:pos x="T2" y="T3"/>
                </a:cxn>
                <a:cxn ang="0">
                  <a:pos x="T4" y="T5"/>
                </a:cxn>
                <a:cxn ang="0">
                  <a:pos x="T6" y="T7"/>
                </a:cxn>
                <a:cxn ang="0">
                  <a:pos x="T8" y="T9"/>
                </a:cxn>
              </a:cxnLst>
              <a:rect l="0" t="0" r="r" b="b"/>
              <a:pathLst>
                <a:path w="155" h="209">
                  <a:moveTo>
                    <a:pt x="116" y="0"/>
                  </a:moveTo>
                  <a:lnTo>
                    <a:pt x="155" y="0"/>
                  </a:lnTo>
                  <a:lnTo>
                    <a:pt x="39" y="209"/>
                  </a:lnTo>
                  <a:lnTo>
                    <a:pt x="0" y="209"/>
                  </a:lnTo>
                  <a:lnTo>
                    <a:pt x="11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40" name="Freeform 330"/>
            <p:cNvSpPr>
              <a:spLocks/>
            </p:cNvSpPr>
            <p:nvPr/>
          </p:nvSpPr>
          <p:spPr bwMode="auto">
            <a:xfrm>
              <a:off x="6164210" y="6702730"/>
              <a:ext cx="67894" cy="89809"/>
            </a:xfrm>
            <a:custGeom>
              <a:avLst/>
              <a:gdLst>
                <a:gd name="T0" fmla="*/ 118 w 158"/>
                <a:gd name="T1" fmla="*/ 0 h 209"/>
                <a:gd name="T2" fmla="*/ 158 w 158"/>
                <a:gd name="T3" fmla="*/ 0 h 209"/>
                <a:gd name="T4" fmla="*/ 39 w 158"/>
                <a:gd name="T5" fmla="*/ 209 h 209"/>
                <a:gd name="T6" fmla="*/ 0 w 158"/>
                <a:gd name="T7" fmla="*/ 209 h 209"/>
                <a:gd name="T8" fmla="*/ 118 w 158"/>
                <a:gd name="T9" fmla="*/ 0 h 209"/>
              </a:gdLst>
              <a:ahLst/>
              <a:cxnLst>
                <a:cxn ang="0">
                  <a:pos x="T0" y="T1"/>
                </a:cxn>
                <a:cxn ang="0">
                  <a:pos x="T2" y="T3"/>
                </a:cxn>
                <a:cxn ang="0">
                  <a:pos x="T4" y="T5"/>
                </a:cxn>
                <a:cxn ang="0">
                  <a:pos x="T6" y="T7"/>
                </a:cxn>
                <a:cxn ang="0">
                  <a:pos x="T8" y="T9"/>
                </a:cxn>
              </a:cxnLst>
              <a:rect l="0" t="0" r="r" b="b"/>
              <a:pathLst>
                <a:path w="158" h="209">
                  <a:moveTo>
                    <a:pt x="118" y="0"/>
                  </a:moveTo>
                  <a:lnTo>
                    <a:pt x="158" y="0"/>
                  </a:lnTo>
                  <a:lnTo>
                    <a:pt x="39" y="209"/>
                  </a:lnTo>
                  <a:lnTo>
                    <a:pt x="0" y="209"/>
                  </a:lnTo>
                  <a:lnTo>
                    <a:pt x="118"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41" name="Freeform 331"/>
            <p:cNvSpPr>
              <a:spLocks/>
            </p:cNvSpPr>
            <p:nvPr/>
          </p:nvSpPr>
          <p:spPr bwMode="auto">
            <a:xfrm>
              <a:off x="6131552" y="6702730"/>
              <a:ext cx="66605" cy="89809"/>
            </a:xfrm>
            <a:custGeom>
              <a:avLst/>
              <a:gdLst>
                <a:gd name="T0" fmla="*/ 115 w 155"/>
                <a:gd name="T1" fmla="*/ 0 h 209"/>
                <a:gd name="T2" fmla="*/ 155 w 155"/>
                <a:gd name="T3" fmla="*/ 0 h 209"/>
                <a:gd name="T4" fmla="*/ 39 w 155"/>
                <a:gd name="T5" fmla="*/ 209 h 209"/>
                <a:gd name="T6" fmla="*/ 0 w 155"/>
                <a:gd name="T7" fmla="*/ 209 h 209"/>
                <a:gd name="T8" fmla="*/ 115 w 155"/>
                <a:gd name="T9" fmla="*/ 0 h 209"/>
              </a:gdLst>
              <a:ahLst/>
              <a:cxnLst>
                <a:cxn ang="0">
                  <a:pos x="T0" y="T1"/>
                </a:cxn>
                <a:cxn ang="0">
                  <a:pos x="T2" y="T3"/>
                </a:cxn>
                <a:cxn ang="0">
                  <a:pos x="T4" y="T5"/>
                </a:cxn>
                <a:cxn ang="0">
                  <a:pos x="T6" y="T7"/>
                </a:cxn>
                <a:cxn ang="0">
                  <a:pos x="T8" y="T9"/>
                </a:cxn>
              </a:cxnLst>
              <a:rect l="0" t="0" r="r" b="b"/>
              <a:pathLst>
                <a:path w="155" h="209">
                  <a:moveTo>
                    <a:pt x="115" y="0"/>
                  </a:moveTo>
                  <a:lnTo>
                    <a:pt x="155" y="0"/>
                  </a:lnTo>
                  <a:lnTo>
                    <a:pt x="39" y="209"/>
                  </a:lnTo>
                  <a:lnTo>
                    <a:pt x="0" y="209"/>
                  </a:lnTo>
                  <a:lnTo>
                    <a:pt x="115"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42" name="Freeform 332"/>
            <p:cNvSpPr>
              <a:spLocks/>
            </p:cNvSpPr>
            <p:nvPr/>
          </p:nvSpPr>
          <p:spPr bwMode="auto">
            <a:xfrm>
              <a:off x="6097605" y="6702730"/>
              <a:ext cx="66605" cy="89809"/>
            </a:xfrm>
            <a:custGeom>
              <a:avLst/>
              <a:gdLst>
                <a:gd name="T0" fmla="*/ 118 w 155"/>
                <a:gd name="T1" fmla="*/ 0 h 209"/>
                <a:gd name="T2" fmla="*/ 155 w 155"/>
                <a:gd name="T3" fmla="*/ 0 h 209"/>
                <a:gd name="T4" fmla="*/ 39 w 155"/>
                <a:gd name="T5" fmla="*/ 209 h 209"/>
                <a:gd name="T6" fmla="*/ 0 w 155"/>
                <a:gd name="T7" fmla="*/ 209 h 209"/>
                <a:gd name="T8" fmla="*/ 118 w 155"/>
                <a:gd name="T9" fmla="*/ 0 h 209"/>
              </a:gdLst>
              <a:ahLst/>
              <a:cxnLst>
                <a:cxn ang="0">
                  <a:pos x="T0" y="T1"/>
                </a:cxn>
                <a:cxn ang="0">
                  <a:pos x="T2" y="T3"/>
                </a:cxn>
                <a:cxn ang="0">
                  <a:pos x="T4" y="T5"/>
                </a:cxn>
                <a:cxn ang="0">
                  <a:pos x="T6" y="T7"/>
                </a:cxn>
                <a:cxn ang="0">
                  <a:pos x="T8" y="T9"/>
                </a:cxn>
              </a:cxnLst>
              <a:rect l="0" t="0" r="r" b="b"/>
              <a:pathLst>
                <a:path w="155" h="209">
                  <a:moveTo>
                    <a:pt x="118" y="0"/>
                  </a:moveTo>
                  <a:lnTo>
                    <a:pt x="155" y="0"/>
                  </a:lnTo>
                  <a:lnTo>
                    <a:pt x="39" y="209"/>
                  </a:lnTo>
                  <a:lnTo>
                    <a:pt x="0" y="209"/>
                  </a:lnTo>
                  <a:lnTo>
                    <a:pt x="118"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43" name="Freeform 333"/>
            <p:cNvSpPr>
              <a:spLocks/>
            </p:cNvSpPr>
            <p:nvPr/>
          </p:nvSpPr>
          <p:spPr bwMode="auto">
            <a:xfrm>
              <a:off x="6064517" y="6702730"/>
              <a:ext cx="67035" cy="89809"/>
            </a:xfrm>
            <a:custGeom>
              <a:avLst/>
              <a:gdLst>
                <a:gd name="T0" fmla="*/ 116 w 156"/>
                <a:gd name="T1" fmla="*/ 0 h 209"/>
                <a:gd name="T2" fmla="*/ 156 w 156"/>
                <a:gd name="T3" fmla="*/ 0 h 209"/>
                <a:gd name="T4" fmla="*/ 37 w 156"/>
                <a:gd name="T5" fmla="*/ 209 h 209"/>
                <a:gd name="T6" fmla="*/ 0 w 156"/>
                <a:gd name="T7" fmla="*/ 209 h 209"/>
                <a:gd name="T8" fmla="*/ 116 w 156"/>
                <a:gd name="T9" fmla="*/ 0 h 209"/>
              </a:gdLst>
              <a:ahLst/>
              <a:cxnLst>
                <a:cxn ang="0">
                  <a:pos x="T0" y="T1"/>
                </a:cxn>
                <a:cxn ang="0">
                  <a:pos x="T2" y="T3"/>
                </a:cxn>
                <a:cxn ang="0">
                  <a:pos x="T4" y="T5"/>
                </a:cxn>
                <a:cxn ang="0">
                  <a:pos x="T6" y="T7"/>
                </a:cxn>
                <a:cxn ang="0">
                  <a:pos x="T8" y="T9"/>
                </a:cxn>
              </a:cxnLst>
              <a:rect l="0" t="0" r="r" b="b"/>
              <a:pathLst>
                <a:path w="156" h="209">
                  <a:moveTo>
                    <a:pt x="116" y="0"/>
                  </a:moveTo>
                  <a:lnTo>
                    <a:pt x="156" y="0"/>
                  </a:lnTo>
                  <a:lnTo>
                    <a:pt x="37" y="209"/>
                  </a:lnTo>
                  <a:lnTo>
                    <a:pt x="0" y="209"/>
                  </a:lnTo>
                  <a:lnTo>
                    <a:pt x="11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44" name="Freeform 334"/>
            <p:cNvSpPr>
              <a:spLocks/>
            </p:cNvSpPr>
            <p:nvPr/>
          </p:nvSpPr>
          <p:spPr bwMode="auto">
            <a:xfrm>
              <a:off x="6030570" y="6702730"/>
              <a:ext cx="67035" cy="89809"/>
            </a:xfrm>
            <a:custGeom>
              <a:avLst/>
              <a:gdLst>
                <a:gd name="T0" fmla="*/ 116 w 156"/>
                <a:gd name="T1" fmla="*/ 0 h 209"/>
                <a:gd name="T2" fmla="*/ 156 w 156"/>
                <a:gd name="T3" fmla="*/ 0 h 209"/>
                <a:gd name="T4" fmla="*/ 40 w 156"/>
                <a:gd name="T5" fmla="*/ 209 h 209"/>
                <a:gd name="T6" fmla="*/ 0 w 156"/>
                <a:gd name="T7" fmla="*/ 209 h 209"/>
                <a:gd name="T8" fmla="*/ 116 w 156"/>
                <a:gd name="T9" fmla="*/ 0 h 209"/>
              </a:gdLst>
              <a:ahLst/>
              <a:cxnLst>
                <a:cxn ang="0">
                  <a:pos x="T0" y="T1"/>
                </a:cxn>
                <a:cxn ang="0">
                  <a:pos x="T2" y="T3"/>
                </a:cxn>
                <a:cxn ang="0">
                  <a:pos x="T4" y="T5"/>
                </a:cxn>
                <a:cxn ang="0">
                  <a:pos x="T6" y="T7"/>
                </a:cxn>
                <a:cxn ang="0">
                  <a:pos x="T8" y="T9"/>
                </a:cxn>
              </a:cxnLst>
              <a:rect l="0" t="0" r="r" b="b"/>
              <a:pathLst>
                <a:path w="156" h="209">
                  <a:moveTo>
                    <a:pt x="116" y="0"/>
                  </a:moveTo>
                  <a:lnTo>
                    <a:pt x="156" y="0"/>
                  </a:lnTo>
                  <a:lnTo>
                    <a:pt x="40" y="209"/>
                  </a:lnTo>
                  <a:lnTo>
                    <a:pt x="0" y="209"/>
                  </a:lnTo>
                  <a:lnTo>
                    <a:pt x="11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45" name="Freeform 335"/>
            <p:cNvSpPr>
              <a:spLocks/>
            </p:cNvSpPr>
            <p:nvPr/>
          </p:nvSpPr>
          <p:spPr bwMode="auto">
            <a:xfrm>
              <a:off x="5997053" y="6702730"/>
              <a:ext cx="67464" cy="89809"/>
            </a:xfrm>
            <a:custGeom>
              <a:avLst/>
              <a:gdLst>
                <a:gd name="T0" fmla="*/ 118 w 157"/>
                <a:gd name="T1" fmla="*/ 0 h 209"/>
                <a:gd name="T2" fmla="*/ 157 w 157"/>
                <a:gd name="T3" fmla="*/ 0 h 209"/>
                <a:gd name="T4" fmla="*/ 39 w 157"/>
                <a:gd name="T5" fmla="*/ 209 h 209"/>
                <a:gd name="T6" fmla="*/ 0 w 157"/>
                <a:gd name="T7" fmla="*/ 209 h 209"/>
                <a:gd name="T8" fmla="*/ 118 w 157"/>
                <a:gd name="T9" fmla="*/ 0 h 209"/>
              </a:gdLst>
              <a:ahLst/>
              <a:cxnLst>
                <a:cxn ang="0">
                  <a:pos x="T0" y="T1"/>
                </a:cxn>
                <a:cxn ang="0">
                  <a:pos x="T2" y="T3"/>
                </a:cxn>
                <a:cxn ang="0">
                  <a:pos x="T4" y="T5"/>
                </a:cxn>
                <a:cxn ang="0">
                  <a:pos x="T6" y="T7"/>
                </a:cxn>
                <a:cxn ang="0">
                  <a:pos x="T8" y="T9"/>
                </a:cxn>
              </a:cxnLst>
              <a:rect l="0" t="0" r="r" b="b"/>
              <a:pathLst>
                <a:path w="157" h="209">
                  <a:moveTo>
                    <a:pt x="118" y="0"/>
                  </a:moveTo>
                  <a:lnTo>
                    <a:pt x="157" y="0"/>
                  </a:lnTo>
                  <a:lnTo>
                    <a:pt x="39" y="209"/>
                  </a:lnTo>
                  <a:lnTo>
                    <a:pt x="0" y="209"/>
                  </a:lnTo>
                  <a:lnTo>
                    <a:pt x="118"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46" name="Freeform 336"/>
            <p:cNvSpPr>
              <a:spLocks/>
            </p:cNvSpPr>
            <p:nvPr/>
          </p:nvSpPr>
          <p:spPr bwMode="auto">
            <a:xfrm>
              <a:off x="5963965" y="6702730"/>
              <a:ext cx="66605" cy="89809"/>
            </a:xfrm>
            <a:custGeom>
              <a:avLst/>
              <a:gdLst>
                <a:gd name="T0" fmla="*/ 116 w 155"/>
                <a:gd name="T1" fmla="*/ 0 h 209"/>
                <a:gd name="T2" fmla="*/ 155 w 155"/>
                <a:gd name="T3" fmla="*/ 0 h 209"/>
                <a:gd name="T4" fmla="*/ 40 w 155"/>
                <a:gd name="T5" fmla="*/ 209 h 209"/>
                <a:gd name="T6" fmla="*/ 0 w 155"/>
                <a:gd name="T7" fmla="*/ 209 h 209"/>
                <a:gd name="T8" fmla="*/ 116 w 155"/>
                <a:gd name="T9" fmla="*/ 0 h 209"/>
              </a:gdLst>
              <a:ahLst/>
              <a:cxnLst>
                <a:cxn ang="0">
                  <a:pos x="T0" y="T1"/>
                </a:cxn>
                <a:cxn ang="0">
                  <a:pos x="T2" y="T3"/>
                </a:cxn>
                <a:cxn ang="0">
                  <a:pos x="T4" y="T5"/>
                </a:cxn>
                <a:cxn ang="0">
                  <a:pos x="T6" y="T7"/>
                </a:cxn>
                <a:cxn ang="0">
                  <a:pos x="T8" y="T9"/>
                </a:cxn>
              </a:cxnLst>
              <a:rect l="0" t="0" r="r" b="b"/>
              <a:pathLst>
                <a:path w="155" h="209">
                  <a:moveTo>
                    <a:pt x="116" y="0"/>
                  </a:moveTo>
                  <a:lnTo>
                    <a:pt x="155" y="0"/>
                  </a:lnTo>
                  <a:lnTo>
                    <a:pt x="40" y="209"/>
                  </a:lnTo>
                  <a:lnTo>
                    <a:pt x="0" y="209"/>
                  </a:lnTo>
                  <a:lnTo>
                    <a:pt x="11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47" name="Rectangle 337"/>
            <p:cNvSpPr>
              <a:spLocks noChangeArrowheads="1"/>
            </p:cNvSpPr>
            <p:nvPr/>
          </p:nvSpPr>
          <p:spPr bwMode="auto">
            <a:xfrm>
              <a:off x="5908962" y="6792539"/>
              <a:ext cx="372559" cy="29650"/>
            </a:xfrm>
            <a:prstGeom prst="rect">
              <a:avLst/>
            </a:pr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48" name="Rectangle 338"/>
            <p:cNvSpPr>
              <a:spLocks noChangeArrowheads="1"/>
            </p:cNvSpPr>
            <p:nvPr/>
          </p:nvSpPr>
          <p:spPr bwMode="auto">
            <a:xfrm>
              <a:off x="6264762" y="6792539"/>
              <a:ext cx="16759" cy="29650"/>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49" name="Rectangle 339"/>
            <p:cNvSpPr>
              <a:spLocks noChangeArrowheads="1"/>
            </p:cNvSpPr>
            <p:nvPr/>
          </p:nvSpPr>
          <p:spPr bwMode="auto">
            <a:xfrm>
              <a:off x="6232104" y="6792539"/>
              <a:ext cx="15900" cy="29650"/>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50" name="Rectangle 340"/>
            <p:cNvSpPr>
              <a:spLocks noChangeArrowheads="1"/>
            </p:cNvSpPr>
            <p:nvPr/>
          </p:nvSpPr>
          <p:spPr bwMode="auto">
            <a:xfrm>
              <a:off x="6198157" y="6792539"/>
              <a:ext cx="16759" cy="29650"/>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51" name="Rectangle 341"/>
            <p:cNvSpPr>
              <a:spLocks noChangeArrowheads="1"/>
            </p:cNvSpPr>
            <p:nvPr/>
          </p:nvSpPr>
          <p:spPr bwMode="auto">
            <a:xfrm>
              <a:off x="6164210" y="6792539"/>
              <a:ext cx="16759" cy="29650"/>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52" name="Rectangle 342"/>
            <p:cNvSpPr>
              <a:spLocks noChangeArrowheads="1"/>
            </p:cNvSpPr>
            <p:nvPr/>
          </p:nvSpPr>
          <p:spPr bwMode="auto">
            <a:xfrm>
              <a:off x="6131552" y="6792539"/>
              <a:ext cx="16759" cy="29650"/>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53" name="Rectangle 343"/>
            <p:cNvSpPr>
              <a:spLocks noChangeArrowheads="1"/>
            </p:cNvSpPr>
            <p:nvPr/>
          </p:nvSpPr>
          <p:spPr bwMode="auto">
            <a:xfrm>
              <a:off x="6097605" y="6792539"/>
              <a:ext cx="16759" cy="29650"/>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54" name="Rectangle 344"/>
            <p:cNvSpPr>
              <a:spLocks noChangeArrowheads="1"/>
            </p:cNvSpPr>
            <p:nvPr/>
          </p:nvSpPr>
          <p:spPr bwMode="auto">
            <a:xfrm>
              <a:off x="6064517" y="6792539"/>
              <a:ext cx="15900" cy="29650"/>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55" name="Rectangle 345"/>
            <p:cNvSpPr>
              <a:spLocks noChangeArrowheads="1"/>
            </p:cNvSpPr>
            <p:nvPr/>
          </p:nvSpPr>
          <p:spPr bwMode="auto">
            <a:xfrm>
              <a:off x="6030570" y="6792539"/>
              <a:ext cx="17188" cy="29650"/>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56" name="Rectangle 346"/>
            <p:cNvSpPr>
              <a:spLocks noChangeArrowheads="1"/>
            </p:cNvSpPr>
            <p:nvPr/>
          </p:nvSpPr>
          <p:spPr bwMode="auto">
            <a:xfrm>
              <a:off x="5997053" y="6792539"/>
              <a:ext cx="16759" cy="29650"/>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57" name="Rectangle 347"/>
            <p:cNvSpPr>
              <a:spLocks noChangeArrowheads="1"/>
            </p:cNvSpPr>
            <p:nvPr/>
          </p:nvSpPr>
          <p:spPr bwMode="auto">
            <a:xfrm>
              <a:off x="5963965" y="6792539"/>
              <a:ext cx="17188" cy="29650"/>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58" name="Freeform 348"/>
            <p:cNvSpPr>
              <a:spLocks/>
            </p:cNvSpPr>
            <p:nvPr/>
          </p:nvSpPr>
          <p:spPr bwMode="auto">
            <a:xfrm>
              <a:off x="6281521" y="6702730"/>
              <a:ext cx="49846" cy="119459"/>
            </a:xfrm>
            <a:custGeom>
              <a:avLst/>
              <a:gdLst>
                <a:gd name="T0" fmla="*/ 0 w 116"/>
                <a:gd name="T1" fmla="*/ 278 h 278"/>
                <a:gd name="T2" fmla="*/ 116 w 116"/>
                <a:gd name="T3" fmla="*/ 278 h 278"/>
                <a:gd name="T4" fmla="*/ 116 w 116"/>
                <a:gd name="T5" fmla="*/ 0 h 278"/>
                <a:gd name="T6" fmla="*/ 0 w 116"/>
                <a:gd name="T7" fmla="*/ 209 h 278"/>
                <a:gd name="T8" fmla="*/ 0 w 116"/>
                <a:gd name="T9" fmla="*/ 278 h 278"/>
              </a:gdLst>
              <a:ahLst/>
              <a:cxnLst>
                <a:cxn ang="0">
                  <a:pos x="T0" y="T1"/>
                </a:cxn>
                <a:cxn ang="0">
                  <a:pos x="T2" y="T3"/>
                </a:cxn>
                <a:cxn ang="0">
                  <a:pos x="T4" y="T5"/>
                </a:cxn>
                <a:cxn ang="0">
                  <a:pos x="T6" y="T7"/>
                </a:cxn>
                <a:cxn ang="0">
                  <a:pos x="T8" y="T9"/>
                </a:cxn>
              </a:cxnLst>
              <a:rect l="0" t="0" r="r" b="b"/>
              <a:pathLst>
                <a:path w="116" h="278">
                  <a:moveTo>
                    <a:pt x="0" y="278"/>
                  </a:moveTo>
                  <a:lnTo>
                    <a:pt x="116" y="278"/>
                  </a:lnTo>
                  <a:lnTo>
                    <a:pt x="116" y="0"/>
                  </a:lnTo>
                  <a:lnTo>
                    <a:pt x="0" y="209"/>
                  </a:lnTo>
                  <a:lnTo>
                    <a:pt x="0" y="278"/>
                  </a:lnTo>
                  <a:close/>
                </a:path>
              </a:pathLst>
            </a:cu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59" name="Freeform 349"/>
            <p:cNvSpPr>
              <a:spLocks/>
            </p:cNvSpPr>
            <p:nvPr/>
          </p:nvSpPr>
          <p:spPr bwMode="auto">
            <a:xfrm>
              <a:off x="5971700" y="6822189"/>
              <a:ext cx="359667" cy="120749"/>
            </a:xfrm>
            <a:custGeom>
              <a:avLst/>
              <a:gdLst>
                <a:gd name="T0" fmla="*/ 0 w 837"/>
                <a:gd name="T1" fmla="*/ 281 h 281"/>
                <a:gd name="T2" fmla="*/ 527 w 837"/>
                <a:gd name="T3" fmla="*/ 281 h 281"/>
                <a:gd name="T4" fmla="*/ 837 w 837"/>
                <a:gd name="T5" fmla="*/ 0 h 281"/>
                <a:gd name="T6" fmla="*/ 0 w 837"/>
                <a:gd name="T7" fmla="*/ 0 h 281"/>
                <a:gd name="T8" fmla="*/ 0 w 837"/>
                <a:gd name="T9" fmla="*/ 281 h 281"/>
              </a:gdLst>
              <a:ahLst/>
              <a:cxnLst>
                <a:cxn ang="0">
                  <a:pos x="T0" y="T1"/>
                </a:cxn>
                <a:cxn ang="0">
                  <a:pos x="T2" y="T3"/>
                </a:cxn>
                <a:cxn ang="0">
                  <a:pos x="T4" y="T5"/>
                </a:cxn>
                <a:cxn ang="0">
                  <a:pos x="T6" y="T7"/>
                </a:cxn>
                <a:cxn ang="0">
                  <a:pos x="T8" y="T9"/>
                </a:cxn>
              </a:cxnLst>
              <a:rect l="0" t="0" r="r" b="b"/>
              <a:pathLst>
                <a:path w="837" h="281">
                  <a:moveTo>
                    <a:pt x="0" y="281"/>
                  </a:moveTo>
                  <a:lnTo>
                    <a:pt x="527" y="281"/>
                  </a:lnTo>
                  <a:lnTo>
                    <a:pt x="837" y="0"/>
                  </a:lnTo>
                  <a:lnTo>
                    <a:pt x="0" y="0"/>
                  </a:lnTo>
                  <a:lnTo>
                    <a:pt x="0" y="281"/>
                  </a:lnTo>
                  <a:close/>
                </a:path>
              </a:pathLst>
            </a:custGeom>
            <a:solidFill>
              <a:schemeClr val="accent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60" name="Rectangle 350"/>
            <p:cNvSpPr>
              <a:spLocks noChangeArrowheads="1"/>
            </p:cNvSpPr>
            <p:nvPr/>
          </p:nvSpPr>
          <p:spPr bwMode="auto">
            <a:xfrm>
              <a:off x="6185266" y="6822189"/>
              <a:ext cx="131491" cy="79496"/>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61" name="Rectangle 351"/>
            <p:cNvSpPr>
              <a:spLocks noChangeArrowheads="1"/>
            </p:cNvSpPr>
            <p:nvPr/>
          </p:nvSpPr>
          <p:spPr bwMode="auto">
            <a:xfrm>
              <a:off x="6040453" y="6822189"/>
              <a:ext cx="131062" cy="79496"/>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62" name="Rectangle 630"/>
            <p:cNvSpPr>
              <a:spLocks noChangeArrowheads="1"/>
            </p:cNvSpPr>
            <p:nvPr/>
          </p:nvSpPr>
          <p:spPr bwMode="auto">
            <a:xfrm>
              <a:off x="6376057" y="5940425"/>
              <a:ext cx="59300" cy="1002513"/>
            </a:xfrm>
            <a:prstGeom prst="rect">
              <a:avLst/>
            </a:pr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63" name="Rectangle 631"/>
            <p:cNvSpPr>
              <a:spLocks noChangeArrowheads="1"/>
            </p:cNvSpPr>
            <p:nvPr/>
          </p:nvSpPr>
          <p:spPr bwMode="auto">
            <a:xfrm>
              <a:off x="6390667" y="5916791"/>
              <a:ext cx="58441" cy="23634"/>
            </a:xfrm>
            <a:prstGeom prst="rect">
              <a:avLst/>
            </a:prstGeom>
            <a:solidFill>
              <a:schemeClr val="accent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64" name="Rectangle 632"/>
            <p:cNvSpPr>
              <a:spLocks noChangeArrowheads="1"/>
            </p:cNvSpPr>
            <p:nvPr/>
          </p:nvSpPr>
          <p:spPr bwMode="auto">
            <a:xfrm>
              <a:off x="6172805" y="5814091"/>
              <a:ext cx="32658" cy="102701"/>
            </a:xfrm>
            <a:prstGeom prst="rect">
              <a:avLst/>
            </a:pr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65" name="Rectangle 673"/>
            <p:cNvSpPr>
              <a:spLocks noChangeArrowheads="1"/>
            </p:cNvSpPr>
            <p:nvPr/>
          </p:nvSpPr>
          <p:spPr bwMode="auto">
            <a:xfrm>
              <a:off x="6376057" y="6180633"/>
              <a:ext cx="59300" cy="11602"/>
            </a:xfrm>
            <a:prstGeom prst="rect">
              <a:avLst/>
            </a:prstGeom>
            <a:solidFill>
              <a:schemeClr val="accent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66" name="Rectangle 674"/>
            <p:cNvSpPr>
              <a:spLocks noChangeArrowheads="1"/>
            </p:cNvSpPr>
            <p:nvPr/>
          </p:nvSpPr>
          <p:spPr bwMode="auto">
            <a:xfrm>
              <a:off x="6376057" y="6336188"/>
              <a:ext cx="59300" cy="10743"/>
            </a:xfrm>
            <a:prstGeom prst="rect">
              <a:avLst/>
            </a:prstGeom>
            <a:solidFill>
              <a:schemeClr val="accent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67" name="Rectangle 675"/>
            <p:cNvSpPr>
              <a:spLocks noChangeArrowheads="1"/>
            </p:cNvSpPr>
            <p:nvPr/>
          </p:nvSpPr>
          <p:spPr bwMode="auto">
            <a:xfrm>
              <a:off x="6376057" y="6490883"/>
              <a:ext cx="59300" cy="11602"/>
            </a:xfrm>
            <a:prstGeom prst="rect">
              <a:avLst/>
            </a:prstGeom>
            <a:solidFill>
              <a:schemeClr val="accent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68" name="Rectangle 676"/>
            <p:cNvSpPr>
              <a:spLocks noChangeArrowheads="1"/>
            </p:cNvSpPr>
            <p:nvPr/>
          </p:nvSpPr>
          <p:spPr bwMode="auto">
            <a:xfrm>
              <a:off x="6376057" y="6646438"/>
              <a:ext cx="59300" cy="10743"/>
            </a:xfrm>
            <a:prstGeom prst="rect">
              <a:avLst/>
            </a:prstGeom>
            <a:solidFill>
              <a:schemeClr val="accent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69" name="Rectangle 677"/>
            <p:cNvSpPr>
              <a:spLocks noChangeArrowheads="1"/>
            </p:cNvSpPr>
            <p:nvPr/>
          </p:nvSpPr>
          <p:spPr bwMode="auto">
            <a:xfrm>
              <a:off x="6376057" y="6022929"/>
              <a:ext cx="59300" cy="10313"/>
            </a:xfrm>
            <a:prstGeom prst="rect">
              <a:avLst/>
            </a:prstGeom>
            <a:solidFill>
              <a:schemeClr val="accent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70" name="Rectangle 678"/>
            <p:cNvSpPr>
              <a:spLocks noChangeArrowheads="1"/>
            </p:cNvSpPr>
            <p:nvPr/>
          </p:nvSpPr>
          <p:spPr bwMode="auto">
            <a:xfrm>
              <a:off x="6376057" y="5940425"/>
              <a:ext cx="59300" cy="17618"/>
            </a:xfrm>
            <a:prstGeom prst="rect">
              <a:avLst/>
            </a:prstGeom>
            <a:solidFill>
              <a:schemeClr val="accent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03" name="Rectangle 679"/>
            <p:cNvSpPr>
              <a:spLocks noChangeArrowheads="1"/>
            </p:cNvSpPr>
            <p:nvPr/>
          </p:nvSpPr>
          <p:spPr bwMode="auto">
            <a:xfrm>
              <a:off x="6761077" y="5709150"/>
              <a:ext cx="22345" cy="58621"/>
            </a:xfrm>
            <a:prstGeom prst="rect">
              <a:avLst/>
            </a:pr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07" name="Rectangle 352"/>
            <p:cNvSpPr>
              <a:spLocks noChangeArrowheads="1"/>
            </p:cNvSpPr>
            <p:nvPr/>
          </p:nvSpPr>
          <p:spPr bwMode="auto">
            <a:xfrm>
              <a:off x="9443812" y="6160045"/>
              <a:ext cx="398191" cy="796380"/>
            </a:xfrm>
            <a:prstGeom prst="rect">
              <a:avLst/>
            </a:pr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08" name="Rectangle 353"/>
            <p:cNvSpPr>
              <a:spLocks noChangeArrowheads="1"/>
            </p:cNvSpPr>
            <p:nvPr/>
          </p:nvSpPr>
          <p:spPr bwMode="auto">
            <a:xfrm>
              <a:off x="9757159" y="6216930"/>
              <a:ext cx="30852" cy="57848"/>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09" name="Rectangle 354"/>
            <p:cNvSpPr>
              <a:spLocks noChangeArrowheads="1"/>
            </p:cNvSpPr>
            <p:nvPr/>
          </p:nvSpPr>
          <p:spPr bwMode="auto">
            <a:xfrm>
              <a:off x="9669422" y="6216930"/>
              <a:ext cx="32781" cy="57848"/>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10" name="Rectangle 355"/>
            <p:cNvSpPr>
              <a:spLocks noChangeArrowheads="1"/>
            </p:cNvSpPr>
            <p:nvPr/>
          </p:nvSpPr>
          <p:spPr bwMode="auto">
            <a:xfrm>
              <a:off x="9583613" y="6216930"/>
              <a:ext cx="30852" cy="57848"/>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11" name="Rectangle 356"/>
            <p:cNvSpPr>
              <a:spLocks noChangeArrowheads="1"/>
            </p:cNvSpPr>
            <p:nvPr/>
          </p:nvSpPr>
          <p:spPr bwMode="auto">
            <a:xfrm>
              <a:off x="9495877" y="6216930"/>
              <a:ext cx="32781" cy="57848"/>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12" name="Rectangle 357"/>
            <p:cNvSpPr>
              <a:spLocks noChangeArrowheads="1"/>
            </p:cNvSpPr>
            <p:nvPr/>
          </p:nvSpPr>
          <p:spPr bwMode="auto">
            <a:xfrm>
              <a:off x="9757159" y="6302737"/>
              <a:ext cx="30852" cy="59777"/>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13" name="Rectangle 358"/>
            <p:cNvSpPr>
              <a:spLocks noChangeArrowheads="1"/>
            </p:cNvSpPr>
            <p:nvPr/>
          </p:nvSpPr>
          <p:spPr bwMode="auto">
            <a:xfrm>
              <a:off x="9669422" y="6302737"/>
              <a:ext cx="32781" cy="59777"/>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14" name="Rectangle 359"/>
            <p:cNvSpPr>
              <a:spLocks noChangeArrowheads="1"/>
            </p:cNvSpPr>
            <p:nvPr/>
          </p:nvSpPr>
          <p:spPr bwMode="auto">
            <a:xfrm>
              <a:off x="9583613" y="6302737"/>
              <a:ext cx="30852" cy="59777"/>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15" name="Rectangle 360"/>
            <p:cNvSpPr>
              <a:spLocks noChangeArrowheads="1"/>
            </p:cNvSpPr>
            <p:nvPr/>
          </p:nvSpPr>
          <p:spPr bwMode="auto">
            <a:xfrm>
              <a:off x="9495877" y="6302737"/>
              <a:ext cx="32781" cy="59777"/>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16" name="Rectangle 361"/>
            <p:cNvSpPr>
              <a:spLocks noChangeArrowheads="1"/>
            </p:cNvSpPr>
            <p:nvPr/>
          </p:nvSpPr>
          <p:spPr bwMode="auto">
            <a:xfrm>
              <a:off x="9757159" y="6390475"/>
              <a:ext cx="30852" cy="56884"/>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17" name="Rectangle 362"/>
            <p:cNvSpPr>
              <a:spLocks noChangeArrowheads="1"/>
            </p:cNvSpPr>
            <p:nvPr/>
          </p:nvSpPr>
          <p:spPr bwMode="auto">
            <a:xfrm>
              <a:off x="9669422" y="6390475"/>
              <a:ext cx="32781" cy="56884"/>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18" name="Rectangle 363"/>
            <p:cNvSpPr>
              <a:spLocks noChangeArrowheads="1"/>
            </p:cNvSpPr>
            <p:nvPr/>
          </p:nvSpPr>
          <p:spPr bwMode="auto">
            <a:xfrm>
              <a:off x="9583613" y="6390475"/>
              <a:ext cx="30852" cy="56884"/>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19" name="Rectangle 364"/>
            <p:cNvSpPr>
              <a:spLocks noChangeArrowheads="1"/>
            </p:cNvSpPr>
            <p:nvPr/>
          </p:nvSpPr>
          <p:spPr bwMode="auto">
            <a:xfrm>
              <a:off x="9495877" y="6390475"/>
              <a:ext cx="32781" cy="56884"/>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20" name="Rectangle 365"/>
            <p:cNvSpPr>
              <a:spLocks noChangeArrowheads="1"/>
            </p:cNvSpPr>
            <p:nvPr/>
          </p:nvSpPr>
          <p:spPr bwMode="auto">
            <a:xfrm>
              <a:off x="9757159" y="6476283"/>
              <a:ext cx="30852" cy="59777"/>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21" name="Rectangle 366"/>
            <p:cNvSpPr>
              <a:spLocks noChangeArrowheads="1"/>
            </p:cNvSpPr>
            <p:nvPr/>
          </p:nvSpPr>
          <p:spPr bwMode="auto">
            <a:xfrm>
              <a:off x="9669422" y="6476283"/>
              <a:ext cx="32781" cy="59777"/>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22" name="Rectangle 367"/>
            <p:cNvSpPr>
              <a:spLocks noChangeArrowheads="1"/>
            </p:cNvSpPr>
            <p:nvPr/>
          </p:nvSpPr>
          <p:spPr bwMode="auto">
            <a:xfrm>
              <a:off x="9583613" y="6476283"/>
              <a:ext cx="30852" cy="59777"/>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23" name="Rectangle 368"/>
            <p:cNvSpPr>
              <a:spLocks noChangeArrowheads="1"/>
            </p:cNvSpPr>
            <p:nvPr/>
          </p:nvSpPr>
          <p:spPr bwMode="auto">
            <a:xfrm>
              <a:off x="9495877" y="6476283"/>
              <a:ext cx="32781" cy="59777"/>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24" name="Rectangle 369"/>
            <p:cNvSpPr>
              <a:spLocks noChangeArrowheads="1"/>
            </p:cNvSpPr>
            <p:nvPr/>
          </p:nvSpPr>
          <p:spPr bwMode="auto">
            <a:xfrm>
              <a:off x="9757159" y="6564020"/>
              <a:ext cx="30852" cy="56884"/>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25" name="Rectangle 370"/>
            <p:cNvSpPr>
              <a:spLocks noChangeArrowheads="1"/>
            </p:cNvSpPr>
            <p:nvPr/>
          </p:nvSpPr>
          <p:spPr bwMode="auto">
            <a:xfrm>
              <a:off x="9669422" y="6564020"/>
              <a:ext cx="32781" cy="56884"/>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26" name="Rectangle 371"/>
            <p:cNvSpPr>
              <a:spLocks noChangeArrowheads="1"/>
            </p:cNvSpPr>
            <p:nvPr/>
          </p:nvSpPr>
          <p:spPr bwMode="auto">
            <a:xfrm>
              <a:off x="9583613" y="6564020"/>
              <a:ext cx="30852" cy="56884"/>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27" name="Rectangle 372"/>
            <p:cNvSpPr>
              <a:spLocks noChangeArrowheads="1"/>
            </p:cNvSpPr>
            <p:nvPr/>
          </p:nvSpPr>
          <p:spPr bwMode="auto">
            <a:xfrm>
              <a:off x="9495877" y="6564020"/>
              <a:ext cx="32781" cy="56884"/>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28" name="Rectangle 373"/>
            <p:cNvSpPr>
              <a:spLocks noChangeArrowheads="1"/>
            </p:cNvSpPr>
            <p:nvPr/>
          </p:nvSpPr>
          <p:spPr bwMode="auto">
            <a:xfrm>
              <a:off x="9757159" y="6649829"/>
              <a:ext cx="30852" cy="58812"/>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29" name="Rectangle 374"/>
            <p:cNvSpPr>
              <a:spLocks noChangeArrowheads="1"/>
            </p:cNvSpPr>
            <p:nvPr/>
          </p:nvSpPr>
          <p:spPr bwMode="auto">
            <a:xfrm>
              <a:off x="9669422" y="6649829"/>
              <a:ext cx="32781" cy="58812"/>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30" name="Rectangle 375"/>
            <p:cNvSpPr>
              <a:spLocks noChangeArrowheads="1"/>
            </p:cNvSpPr>
            <p:nvPr/>
          </p:nvSpPr>
          <p:spPr bwMode="auto">
            <a:xfrm>
              <a:off x="9583613" y="6649829"/>
              <a:ext cx="30852" cy="58812"/>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31" name="Rectangle 376"/>
            <p:cNvSpPr>
              <a:spLocks noChangeArrowheads="1"/>
            </p:cNvSpPr>
            <p:nvPr/>
          </p:nvSpPr>
          <p:spPr bwMode="auto">
            <a:xfrm>
              <a:off x="9495877" y="6649829"/>
              <a:ext cx="32781" cy="58812"/>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32" name="Rectangle 377"/>
            <p:cNvSpPr>
              <a:spLocks noChangeArrowheads="1"/>
            </p:cNvSpPr>
            <p:nvPr/>
          </p:nvSpPr>
          <p:spPr bwMode="auto">
            <a:xfrm>
              <a:off x="9757159" y="6737565"/>
              <a:ext cx="30852" cy="56884"/>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33" name="Rectangle 378"/>
            <p:cNvSpPr>
              <a:spLocks noChangeArrowheads="1"/>
            </p:cNvSpPr>
            <p:nvPr/>
          </p:nvSpPr>
          <p:spPr bwMode="auto">
            <a:xfrm>
              <a:off x="9669422" y="6737565"/>
              <a:ext cx="32781" cy="56884"/>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34" name="Rectangle 379"/>
            <p:cNvSpPr>
              <a:spLocks noChangeArrowheads="1"/>
            </p:cNvSpPr>
            <p:nvPr/>
          </p:nvSpPr>
          <p:spPr bwMode="auto">
            <a:xfrm>
              <a:off x="9583613" y="6737565"/>
              <a:ext cx="30852" cy="56884"/>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35" name="Rectangle 380"/>
            <p:cNvSpPr>
              <a:spLocks noChangeArrowheads="1"/>
            </p:cNvSpPr>
            <p:nvPr/>
          </p:nvSpPr>
          <p:spPr bwMode="auto">
            <a:xfrm>
              <a:off x="9495877" y="6737565"/>
              <a:ext cx="32781" cy="56884"/>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36" name="Rectangle 381"/>
            <p:cNvSpPr>
              <a:spLocks noChangeArrowheads="1"/>
            </p:cNvSpPr>
            <p:nvPr/>
          </p:nvSpPr>
          <p:spPr bwMode="auto">
            <a:xfrm>
              <a:off x="9757159" y="6823373"/>
              <a:ext cx="30852" cy="58812"/>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37" name="Rectangle 382"/>
            <p:cNvSpPr>
              <a:spLocks noChangeArrowheads="1"/>
            </p:cNvSpPr>
            <p:nvPr/>
          </p:nvSpPr>
          <p:spPr bwMode="auto">
            <a:xfrm>
              <a:off x="9669422" y="6823373"/>
              <a:ext cx="32781" cy="58812"/>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38" name="Rectangle 383"/>
            <p:cNvSpPr>
              <a:spLocks noChangeArrowheads="1"/>
            </p:cNvSpPr>
            <p:nvPr/>
          </p:nvSpPr>
          <p:spPr bwMode="auto">
            <a:xfrm>
              <a:off x="9583613" y="6823373"/>
              <a:ext cx="30852" cy="58812"/>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39" name="Rectangle 384"/>
            <p:cNvSpPr>
              <a:spLocks noChangeArrowheads="1"/>
            </p:cNvSpPr>
            <p:nvPr/>
          </p:nvSpPr>
          <p:spPr bwMode="auto">
            <a:xfrm>
              <a:off x="9495877" y="6823373"/>
              <a:ext cx="32781" cy="58812"/>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40" name="Rectangle 385"/>
            <p:cNvSpPr>
              <a:spLocks noChangeArrowheads="1"/>
            </p:cNvSpPr>
            <p:nvPr/>
          </p:nvSpPr>
          <p:spPr bwMode="auto">
            <a:xfrm>
              <a:off x="9132396" y="6331662"/>
              <a:ext cx="232358" cy="624763"/>
            </a:xfrm>
            <a:prstGeom prst="rect">
              <a:avLst/>
            </a:pr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41" name="Rectangle 386"/>
            <p:cNvSpPr>
              <a:spLocks noChangeArrowheads="1"/>
            </p:cNvSpPr>
            <p:nvPr/>
          </p:nvSpPr>
          <p:spPr bwMode="auto">
            <a:xfrm>
              <a:off x="8574159" y="6333591"/>
              <a:ext cx="391442" cy="313345"/>
            </a:xfrm>
            <a:prstGeom prst="rect">
              <a:avLst/>
            </a:pr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42" name="Freeform 387"/>
            <p:cNvSpPr>
              <a:spLocks/>
            </p:cNvSpPr>
            <p:nvPr/>
          </p:nvSpPr>
          <p:spPr bwMode="auto">
            <a:xfrm>
              <a:off x="8799768" y="5763783"/>
              <a:ext cx="332628" cy="1192642"/>
            </a:xfrm>
            <a:custGeom>
              <a:avLst/>
              <a:gdLst>
                <a:gd name="T0" fmla="*/ 0 w 345"/>
                <a:gd name="T1" fmla="*/ 0 h 1237"/>
                <a:gd name="T2" fmla="*/ 345 w 345"/>
                <a:gd name="T3" fmla="*/ 0 h 1237"/>
                <a:gd name="T4" fmla="*/ 345 w 345"/>
                <a:gd name="T5" fmla="*/ 1237 h 1237"/>
                <a:gd name="T6" fmla="*/ 0 w 345"/>
                <a:gd name="T7" fmla="*/ 1237 h 1237"/>
                <a:gd name="T8" fmla="*/ 0 w 345"/>
                <a:gd name="T9" fmla="*/ 805 h 1237"/>
                <a:gd name="T10" fmla="*/ 0 w 345"/>
                <a:gd name="T11" fmla="*/ 0 h 1237"/>
              </a:gdLst>
              <a:ahLst/>
              <a:cxnLst>
                <a:cxn ang="0">
                  <a:pos x="T0" y="T1"/>
                </a:cxn>
                <a:cxn ang="0">
                  <a:pos x="T2" y="T3"/>
                </a:cxn>
                <a:cxn ang="0">
                  <a:pos x="T4" y="T5"/>
                </a:cxn>
                <a:cxn ang="0">
                  <a:pos x="T6" y="T7"/>
                </a:cxn>
                <a:cxn ang="0">
                  <a:pos x="T8" y="T9"/>
                </a:cxn>
                <a:cxn ang="0">
                  <a:pos x="T10" y="T11"/>
                </a:cxn>
              </a:cxnLst>
              <a:rect l="0" t="0" r="r" b="b"/>
              <a:pathLst>
                <a:path w="345" h="1237">
                  <a:moveTo>
                    <a:pt x="0" y="0"/>
                  </a:moveTo>
                  <a:lnTo>
                    <a:pt x="345" y="0"/>
                  </a:lnTo>
                  <a:lnTo>
                    <a:pt x="345" y="1237"/>
                  </a:lnTo>
                  <a:lnTo>
                    <a:pt x="0" y="1237"/>
                  </a:lnTo>
                  <a:lnTo>
                    <a:pt x="0" y="805"/>
                  </a:lnTo>
                  <a:lnTo>
                    <a:pt x="0" y="0"/>
                  </a:ln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43" name="Freeform 388"/>
            <p:cNvSpPr>
              <a:spLocks/>
            </p:cNvSpPr>
            <p:nvPr/>
          </p:nvSpPr>
          <p:spPr bwMode="auto">
            <a:xfrm>
              <a:off x="8574159" y="6338411"/>
              <a:ext cx="225609" cy="618014"/>
            </a:xfrm>
            <a:custGeom>
              <a:avLst/>
              <a:gdLst>
                <a:gd name="T0" fmla="*/ 0 w 234"/>
                <a:gd name="T1" fmla="*/ 320 h 641"/>
                <a:gd name="T2" fmla="*/ 0 w 234"/>
                <a:gd name="T3" fmla="*/ 641 h 641"/>
                <a:gd name="T4" fmla="*/ 234 w 234"/>
                <a:gd name="T5" fmla="*/ 641 h 641"/>
                <a:gd name="T6" fmla="*/ 234 w 234"/>
                <a:gd name="T7" fmla="*/ 0 h 641"/>
                <a:gd name="T8" fmla="*/ 0 w 234"/>
                <a:gd name="T9" fmla="*/ 320 h 641"/>
              </a:gdLst>
              <a:ahLst/>
              <a:cxnLst>
                <a:cxn ang="0">
                  <a:pos x="T0" y="T1"/>
                </a:cxn>
                <a:cxn ang="0">
                  <a:pos x="T2" y="T3"/>
                </a:cxn>
                <a:cxn ang="0">
                  <a:pos x="T4" y="T5"/>
                </a:cxn>
                <a:cxn ang="0">
                  <a:pos x="T6" y="T7"/>
                </a:cxn>
                <a:cxn ang="0">
                  <a:pos x="T8" y="T9"/>
                </a:cxn>
              </a:cxnLst>
              <a:rect l="0" t="0" r="r" b="b"/>
              <a:pathLst>
                <a:path w="234" h="641">
                  <a:moveTo>
                    <a:pt x="0" y="320"/>
                  </a:moveTo>
                  <a:lnTo>
                    <a:pt x="0" y="641"/>
                  </a:lnTo>
                  <a:lnTo>
                    <a:pt x="234" y="641"/>
                  </a:lnTo>
                  <a:lnTo>
                    <a:pt x="234" y="0"/>
                  </a:lnTo>
                  <a:lnTo>
                    <a:pt x="0" y="320"/>
                  </a:lnTo>
                  <a:close/>
                </a:path>
              </a:pathLst>
            </a:custGeom>
            <a:solidFill>
              <a:schemeClr val="accent1">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44" name="Rectangle 389"/>
            <p:cNvSpPr>
              <a:spLocks noChangeArrowheads="1"/>
            </p:cNvSpPr>
            <p:nvPr/>
          </p:nvSpPr>
          <p:spPr bwMode="auto">
            <a:xfrm>
              <a:off x="8842189" y="5830309"/>
              <a:ext cx="30852" cy="61704"/>
            </a:xfrm>
            <a:prstGeom prst="rect">
              <a:avLst/>
            </a:prstGeom>
            <a:solidFill>
              <a:schemeClr val="bg2"/>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45" name="Rectangle 390"/>
            <p:cNvSpPr>
              <a:spLocks noChangeArrowheads="1"/>
            </p:cNvSpPr>
            <p:nvPr/>
          </p:nvSpPr>
          <p:spPr bwMode="auto">
            <a:xfrm>
              <a:off x="8913536" y="5830309"/>
              <a:ext cx="33745" cy="61704"/>
            </a:xfrm>
            <a:prstGeom prst="rect">
              <a:avLst/>
            </a:prstGeom>
            <a:solidFill>
              <a:schemeClr val="bg2"/>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46" name="Rectangle 391"/>
            <p:cNvSpPr>
              <a:spLocks noChangeArrowheads="1"/>
            </p:cNvSpPr>
            <p:nvPr/>
          </p:nvSpPr>
          <p:spPr bwMode="auto">
            <a:xfrm>
              <a:off x="8984882" y="5830309"/>
              <a:ext cx="33745" cy="61704"/>
            </a:xfrm>
            <a:prstGeom prst="rect">
              <a:avLst/>
            </a:prstGeom>
            <a:solidFill>
              <a:schemeClr val="bg2"/>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47" name="Rectangle 392"/>
            <p:cNvSpPr>
              <a:spLocks noChangeArrowheads="1"/>
            </p:cNvSpPr>
            <p:nvPr/>
          </p:nvSpPr>
          <p:spPr bwMode="auto">
            <a:xfrm>
              <a:off x="9056228" y="5830309"/>
              <a:ext cx="33745" cy="61704"/>
            </a:xfrm>
            <a:prstGeom prst="rect">
              <a:avLst/>
            </a:prstGeom>
            <a:solidFill>
              <a:schemeClr val="bg2"/>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48" name="Rectangle 393"/>
            <p:cNvSpPr>
              <a:spLocks noChangeArrowheads="1"/>
            </p:cNvSpPr>
            <p:nvPr/>
          </p:nvSpPr>
          <p:spPr bwMode="auto">
            <a:xfrm>
              <a:off x="8842189" y="5922868"/>
              <a:ext cx="30852" cy="61704"/>
            </a:xfrm>
            <a:prstGeom prst="rect">
              <a:avLst/>
            </a:prstGeom>
            <a:solidFill>
              <a:schemeClr val="bg2"/>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49" name="Rectangle 394"/>
            <p:cNvSpPr>
              <a:spLocks noChangeArrowheads="1"/>
            </p:cNvSpPr>
            <p:nvPr/>
          </p:nvSpPr>
          <p:spPr bwMode="auto">
            <a:xfrm>
              <a:off x="8913536" y="5922868"/>
              <a:ext cx="33745" cy="61704"/>
            </a:xfrm>
            <a:prstGeom prst="rect">
              <a:avLst/>
            </a:prstGeom>
            <a:solidFill>
              <a:schemeClr val="bg2"/>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50" name="Rectangle 395"/>
            <p:cNvSpPr>
              <a:spLocks noChangeArrowheads="1"/>
            </p:cNvSpPr>
            <p:nvPr/>
          </p:nvSpPr>
          <p:spPr bwMode="auto">
            <a:xfrm>
              <a:off x="8984882" y="5922868"/>
              <a:ext cx="33745" cy="61704"/>
            </a:xfrm>
            <a:prstGeom prst="rect">
              <a:avLst/>
            </a:prstGeom>
            <a:solidFill>
              <a:schemeClr val="bg2"/>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51" name="Rectangle 396"/>
            <p:cNvSpPr>
              <a:spLocks noChangeArrowheads="1"/>
            </p:cNvSpPr>
            <p:nvPr/>
          </p:nvSpPr>
          <p:spPr bwMode="auto">
            <a:xfrm>
              <a:off x="9056228" y="5922868"/>
              <a:ext cx="33745" cy="61704"/>
            </a:xfrm>
            <a:prstGeom prst="rect">
              <a:avLst/>
            </a:prstGeom>
            <a:solidFill>
              <a:schemeClr val="bg2"/>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52" name="Rectangle 397"/>
            <p:cNvSpPr>
              <a:spLocks noChangeArrowheads="1"/>
            </p:cNvSpPr>
            <p:nvPr/>
          </p:nvSpPr>
          <p:spPr bwMode="auto">
            <a:xfrm>
              <a:off x="8842189" y="6017353"/>
              <a:ext cx="30852" cy="61704"/>
            </a:xfrm>
            <a:prstGeom prst="rect">
              <a:avLst/>
            </a:prstGeom>
            <a:solidFill>
              <a:schemeClr val="bg2"/>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53" name="Rectangle 398"/>
            <p:cNvSpPr>
              <a:spLocks noChangeArrowheads="1"/>
            </p:cNvSpPr>
            <p:nvPr/>
          </p:nvSpPr>
          <p:spPr bwMode="auto">
            <a:xfrm>
              <a:off x="8913536" y="6017353"/>
              <a:ext cx="33745" cy="61704"/>
            </a:xfrm>
            <a:prstGeom prst="rect">
              <a:avLst/>
            </a:prstGeom>
            <a:solidFill>
              <a:schemeClr val="bg2"/>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54" name="Rectangle 399"/>
            <p:cNvSpPr>
              <a:spLocks noChangeArrowheads="1"/>
            </p:cNvSpPr>
            <p:nvPr/>
          </p:nvSpPr>
          <p:spPr bwMode="auto">
            <a:xfrm>
              <a:off x="8984882" y="6017353"/>
              <a:ext cx="33745" cy="61704"/>
            </a:xfrm>
            <a:prstGeom prst="rect">
              <a:avLst/>
            </a:prstGeom>
            <a:solidFill>
              <a:schemeClr val="bg2"/>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55" name="Rectangle 400"/>
            <p:cNvSpPr>
              <a:spLocks noChangeArrowheads="1"/>
            </p:cNvSpPr>
            <p:nvPr/>
          </p:nvSpPr>
          <p:spPr bwMode="auto">
            <a:xfrm>
              <a:off x="9056228" y="6017353"/>
              <a:ext cx="33745" cy="61704"/>
            </a:xfrm>
            <a:prstGeom prst="rect">
              <a:avLst/>
            </a:prstGeom>
            <a:solidFill>
              <a:schemeClr val="bg2"/>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56" name="Rectangle 401"/>
            <p:cNvSpPr>
              <a:spLocks noChangeArrowheads="1"/>
            </p:cNvSpPr>
            <p:nvPr/>
          </p:nvSpPr>
          <p:spPr bwMode="auto">
            <a:xfrm>
              <a:off x="8842189" y="6109910"/>
              <a:ext cx="30852" cy="62670"/>
            </a:xfrm>
            <a:prstGeom prst="rect">
              <a:avLst/>
            </a:prstGeom>
            <a:solidFill>
              <a:schemeClr val="bg2"/>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57" name="Rectangle 402"/>
            <p:cNvSpPr>
              <a:spLocks noChangeArrowheads="1"/>
            </p:cNvSpPr>
            <p:nvPr/>
          </p:nvSpPr>
          <p:spPr bwMode="auto">
            <a:xfrm>
              <a:off x="8913536" y="6109910"/>
              <a:ext cx="33745" cy="62670"/>
            </a:xfrm>
            <a:prstGeom prst="rect">
              <a:avLst/>
            </a:prstGeom>
            <a:solidFill>
              <a:schemeClr val="bg2"/>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58" name="Rectangle 403"/>
            <p:cNvSpPr>
              <a:spLocks noChangeArrowheads="1"/>
            </p:cNvSpPr>
            <p:nvPr/>
          </p:nvSpPr>
          <p:spPr bwMode="auto">
            <a:xfrm>
              <a:off x="8984882" y="6109910"/>
              <a:ext cx="33745" cy="62670"/>
            </a:xfrm>
            <a:prstGeom prst="rect">
              <a:avLst/>
            </a:prstGeom>
            <a:solidFill>
              <a:schemeClr val="bg2"/>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59" name="Rectangle 404"/>
            <p:cNvSpPr>
              <a:spLocks noChangeArrowheads="1"/>
            </p:cNvSpPr>
            <p:nvPr/>
          </p:nvSpPr>
          <p:spPr bwMode="auto">
            <a:xfrm>
              <a:off x="9056228" y="6109910"/>
              <a:ext cx="33745" cy="62670"/>
            </a:xfrm>
            <a:prstGeom prst="rect">
              <a:avLst/>
            </a:prstGeom>
            <a:solidFill>
              <a:schemeClr val="bg2"/>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60" name="Rectangle 405"/>
            <p:cNvSpPr>
              <a:spLocks noChangeArrowheads="1"/>
            </p:cNvSpPr>
            <p:nvPr/>
          </p:nvSpPr>
          <p:spPr bwMode="auto">
            <a:xfrm>
              <a:off x="8842189" y="6205361"/>
              <a:ext cx="30852" cy="61704"/>
            </a:xfrm>
            <a:prstGeom prst="rect">
              <a:avLst/>
            </a:prstGeom>
            <a:solidFill>
              <a:schemeClr val="bg2"/>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61" name="Rectangle 406"/>
            <p:cNvSpPr>
              <a:spLocks noChangeArrowheads="1"/>
            </p:cNvSpPr>
            <p:nvPr/>
          </p:nvSpPr>
          <p:spPr bwMode="auto">
            <a:xfrm>
              <a:off x="8913536" y="6205361"/>
              <a:ext cx="33745" cy="61704"/>
            </a:xfrm>
            <a:prstGeom prst="rect">
              <a:avLst/>
            </a:prstGeom>
            <a:solidFill>
              <a:schemeClr val="bg2"/>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62" name="Rectangle 407"/>
            <p:cNvSpPr>
              <a:spLocks noChangeArrowheads="1"/>
            </p:cNvSpPr>
            <p:nvPr/>
          </p:nvSpPr>
          <p:spPr bwMode="auto">
            <a:xfrm>
              <a:off x="8984882" y="6205361"/>
              <a:ext cx="33745" cy="61704"/>
            </a:xfrm>
            <a:prstGeom prst="rect">
              <a:avLst/>
            </a:prstGeom>
            <a:solidFill>
              <a:schemeClr val="bg2"/>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63" name="Rectangle 408"/>
            <p:cNvSpPr>
              <a:spLocks noChangeArrowheads="1"/>
            </p:cNvSpPr>
            <p:nvPr/>
          </p:nvSpPr>
          <p:spPr bwMode="auto">
            <a:xfrm>
              <a:off x="9056228" y="6205361"/>
              <a:ext cx="33745" cy="61704"/>
            </a:xfrm>
            <a:prstGeom prst="rect">
              <a:avLst/>
            </a:prstGeom>
            <a:solidFill>
              <a:schemeClr val="bg2"/>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64" name="Rectangle 409"/>
            <p:cNvSpPr>
              <a:spLocks noChangeArrowheads="1"/>
            </p:cNvSpPr>
            <p:nvPr/>
          </p:nvSpPr>
          <p:spPr bwMode="auto">
            <a:xfrm>
              <a:off x="8842189" y="6297917"/>
              <a:ext cx="30852" cy="61704"/>
            </a:xfrm>
            <a:prstGeom prst="rect">
              <a:avLst/>
            </a:prstGeom>
            <a:solidFill>
              <a:schemeClr val="bg2"/>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65" name="Rectangle 410"/>
            <p:cNvSpPr>
              <a:spLocks noChangeArrowheads="1"/>
            </p:cNvSpPr>
            <p:nvPr/>
          </p:nvSpPr>
          <p:spPr bwMode="auto">
            <a:xfrm>
              <a:off x="8913536" y="6297917"/>
              <a:ext cx="33745" cy="61704"/>
            </a:xfrm>
            <a:prstGeom prst="rect">
              <a:avLst/>
            </a:prstGeom>
            <a:solidFill>
              <a:schemeClr val="bg2"/>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66" name="Rectangle 411"/>
            <p:cNvSpPr>
              <a:spLocks noChangeArrowheads="1"/>
            </p:cNvSpPr>
            <p:nvPr/>
          </p:nvSpPr>
          <p:spPr bwMode="auto">
            <a:xfrm>
              <a:off x="8984882" y="6297917"/>
              <a:ext cx="33745" cy="61704"/>
            </a:xfrm>
            <a:prstGeom prst="rect">
              <a:avLst/>
            </a:prstGeom>
            <a:solidFill>
              <a:schemeClr val="bg2"/>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67" name="Rectangle 412"/>
            <p:cNvSpPr>
              <a:spLocks noChangeArrowheads="1"/>
            </p:cNvSpPr>
            <p:nvPr/>
          </p:nvSpPr>
          <p:spPr bwMode="auto">
            <a:xfrm>
              <a:off x="9056228" y="6297917"/>
              <a:ext cx="33745" cy="61704"/>
            </a:xfrm>
            <a:prstGeom prst="rect">
              <a:avLst/>
            </a:prstGeom>
            <a:solidFill>
              <a:schemeClr val="bg2"/>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68" name="Rectangle 413"/>
            <p:cNvSpPr>
              <a:spLocks noChangeArrowheads="1"/>
            </p:cNvSpPr>
            <p:nvPr/>
          </p:nvSpPr>
          <p:spPr bwMode="auto">
            <a:xfrm>
              <a:off x="8842189" y="6390475"/>
              <a:ext cx="30852" cy="64597"/>
            </a:xfrm>
            <a:prstGeom prst="rect">
              <a:avLst/>
            </a:prstGeom>
            <a:solidFill>
              <a:schemeClr val="bg2"/>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69" name="Rectangle 414"/>
            <p:cNvSpPr>
              <a:spLocks noChangeArrowheads="1"/>
            </p:cNvSpPr>
            <p:nvPr/>
          </p:nvSpPr>
          <p:spPr bwMode="auto">
            <a:xfrm>
              <a:off x="8913536" y="6390475"/>
              <a:ext cx="33745" cy="64597"/>
            </a:xfrm>
            <a:prstGeom prst="rect">
              <a:avLst/>
            </a:prstGeom>
            <a:solidFill>
              <a:schemeClr val="bg2"/>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70" name="Rectangle 415"/>
            <p:cNvSpPr>
              <a:spLocks noChangeArrowheads="1"/>
            </p:cNvSpPr>
            <p:nvPr/>
          </p:nvSpPr>
          <p:spPr bwMode="auto">
            <a:xfrm>
              <a:off x="8984882" y="6390475"/>
              <a:ext cx="33745" cy="64597"/>
            </a:xfrm>
            <a:prstGeom prst="rect">
              <a:avLst/>
            </a:prstGeom>
            <a:solidFill>
              <a:schemeClr val="bg2"/>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71" name="Rectangle 416"/>
            <p:cNvSpPr>
              <a:spLocks noChangeArrowheads="1"/>
            </p:cNvSpPr>
            <p:nvPr/>
          </p:nvSpPr>
          <p:spPr bwMode="auto">
            <a:xfrm>
              <a:off x="9056228" y="6390475"/>
              <a:ext cx="33745" cy="64597"/>
            </a:xfrm>
            <a:prstGeom prst="rect">
              <a:avLst/>
            </a:prstGeom>
            <a:solidFill>
              <a:schemeClr val="bg2"/>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72" name="Rectangle 417"/>
            <p:cNvSpPr>
              <a:spLocks noChangeArrowheads="1"/>
            </p:cNvSpPr>
            <p:nvPr/>
          </p:nvSpPr>
          <p:spPr bwMode="auto">
            <a:xfrm>
              <a:off x="8842189" y="6573661"/>
              <a:ext cx="30852" cy="61704"/>
            </a:xfrm>
            <a:prstGeom prst="rect">
              <a:avLst/>
            </a:prstGeom>
            <a:solidFill>
              <a:schemeClr val="bg2"/>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73" name="Rectangle 418"/>
            <p:cNvSpPr>
              <a:spLocks noChangeArrowheads="1"/>
            </p:cNvSpPr>
            <p:nvPr/>
          </p:nvSpPr>
          <p:spPr bwMode="auto">
            <a:xfrm>
              <a:off x="8913536" y="6573661"/>
              <a:ext cx="33745" cy="61704"/>
            </a:xfrm>
            <a:prstGeom prst="rect">
              <a:avLst/>
            </a:prstGeom>
            <a:solidFill>
              <a:schemeClr val="bg2"/>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74" name="Rectangle 419"/>
            <p:cNvSpPr>
              <a:spLocks noChangeArrowheads="1"/>
            </p:cNvSpPr>
            <p:nvPr/>
          </p:nvSpPr>
          <p:spPr bwMode="auto">
            <a:xfrm>
              <a:off x="8984882" y="6573661"/>
              <a:ext cx="33745" cy="61704"/>
            </a:xfrm>
            <a:prstGeom prst="rect">
              <a:avLst/>
            </a:prstGeom>
            <a:solidFill>
              <a:schemeClr val="bg2"/>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75" name="Rectangle 420"/>
            <p:cNvSpPr>
              <a:spLocks noChangeArrowheads="1"/>
            </p:cNvSpPr>
            <p:nvPr/>
          </p:nvSpPr>
          <p:spPr bwMode="auto">
            <a:xfrm>
              <a:off x="9056228" y="6573661"/>
              <a:ext cx="33745" cy="61704"/>
            </a:xfrm>
            <a:prstGeom prst="rect">
              <a:avLst/>
            </a:prstGeom>
            <a:solidFill>
              <a:schemeClr val="bg2"/>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76" name="Rectangle 421"/>
            <p:cNvSpPr>
              <a:spLocks noChangeArrowheads="1"/>
            </p:cNvSpPr>
            <p:nvPr/>
          </p:nvSpPr>
          <p:spPr bwMode="auto">
            <a:xfrm>
              <a:off x="8842189" y="6478212"/>
              <a:ext cx="30852" cy="61704"/>
            </a:xfrm>
            <a:prstGeom prst="rect">
              <a:avLst/>
            </a:prstGeom>
            <a:solidFill>
              <a:schemeClr val="bg2"/>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77" name="Rectangle 422"/>
            <p:cNvSpPr>
              <a:spLocks noChangeArrowheads="1"/>
            </p:cNvSpPr>
            <p:nvPr/>
          </p:nvSpPr>
          <p:spPr bwMode="auto">
            <a:xfrm>
              <a:off x="8913536" y="6478212"/>
              <a:ext cx="33745" cy="61704"/>
            </a:xfrm>
            <a:prstGeom prst="rect">
              <a:avLst/>
            </a:prstGeom>
            <a:solidFill>
              <a:schemeClr val="bg2"/>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78" name="Rectangle 423"/>
            <p:cNvSpPr>
              <a:spLocks noChangeArrowheads="1"/>
            </p:cNvSpPr>
            <p:nvPr/>
          </p:nvSpPr>
          <p:spPr bwMode="auto">
            <a:xfrm>
              <a:off x="8984882" y="6478212"/>
              <a:ext cx="33745" cy="61704"/>
            </a:xfrm>
            <a:prstGeom prst="rect">
              <a:avLst/>
            </a:prstGeom>
            <a:solidFill>
              <a:schemeClr val="bg2"/>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79" name="Rectangle 424"/>
            <p:cNvSpPr>
              <a:spLocks noChangeArrowheads="1"/>
            </p:cNvSpPr>
            <p:nvPr/>
          </p:nvSpPr>
          <p:spPr bwMode="auto">
            <a:xfrm>
              <a:off x="9056228" y="6478212"/>
              <a:ext cx="33745" cy="61704"/>
            </a:xfrm>
            <a:prstGeom prst="rect">
              <a:avLst/>
            </a:prstGeom>
            <a:solidFill>
              <a:schemeClr val="bg2"/>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80" name="Rectangle 425"/>
            <p:cNvSpPr>
              <a:spLocks noChangeArrowheads="1"/>
            </p:cNvSpPr>
            <p:nvPr/>
          </p:nvSpPr>
          <p:spPr bwMode="auto">
            <a:xfrm>
              <a:off x="8842189" y="6669111"/>
              <a:ext cx="30852" cy="61704"/>
            </a:xfrm>
            <a:prstGeom prst="rect">
              <a:avLst/>
            </a:prstGeom>
            <a:solidFill>
              <a:schemeClr val="bg2"/>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81" name="Rectangle 426"/>
            <p:cNvSpPr>
              <a:spLocks noChangeArrowheads="1"/>
            </p:cNvSpPr>
            <p:nvPr/>
          </p:nvSpPr>
          <p:spPr bwMode="auto">
            <a:xfrm>
              <a:off x="8913536" y="6669111"/>
              <a:ext cx="33745" cy="61704"/>
            </a:xfrm>
            <a:prstGeom prst="rect">
              <a:avLst/>
            </a:prstGeom>
            <a:solidFill>
              <a:schemeClr val="bg2"/>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82" name="Rectangle 427"/>
            <p:cNvSpPr>
              <a:spLocks noChangeArrowheads="1"/>
            </p:cNvSpPr>
            <p:nvPr/>
          </p:nvSpPr>
          <p:spPr bwMode="auto">
            <a:xfrm>
              <a:off x="8984882" y="6669111"/>
              <a:ext cx="33745" cy="61704"/>
            </a:xfrm>
            <a:prstGeom prst="rect">
              <a:avLst/>
            </a:prstGeom>
            <a:solidFill>
              <a:schemeClr val="bg2"/>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83" name="Rectangle 428"/>
            <p:cNvSpPr>
              <a:spLocks noChangeArrowheads="1"/>
            </p:cNvSpPr>
            <p:nvPr/>
          </p:nvSpPr>
          <p:spPr bwMode="auto">
            <a:xfrm>
              <a:off x="9056228" y="6669111"/>
              <a:ext cx="33745" cy="61704"/>
            </a:xfrm>
            <a:prstGeom prst="rect">
              <a:avLst/>
            </a:prstGeom>
            <a:solidFill>
              <a:schemeClr val="bg2"/>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84" name="Rectangle 429"/>
            <p:cNvSpPr>
              <a:spLocks noChangeArrowheads="1"/>
            </p:cNvSpPr>
            <p:nvPr/>
          </p:nvSpPr>
          <p:spPr bwMode="auto">
            <a:xfrm>
              <a:off x="8842189" y="6763596"/>
              <a:ext cx="30852" cy="64597"/>
            </a:xfrm>
            <a:prstGeom prst="rect">
              <a:avLst/>
            </a:prstGeom>
            <a:solidFill>
              <a:schemeClr val="bg2"/>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85" name="Rectangle 430"/>
            <p:cNvSpPr>
              <a:spLocks noChangeArrowheads="1"/>
            </p:cNvSpPr>
            <p:nvPr/>
          </p:nvSpPr>
          <p:spPr bwMode="auto">
            <a:xfrm>
              <a:off x="8913536" y="6763596"/>
              <a:ext cx="33745" cy="64597"/>
            </a:xfrm>
            <a:prstGeom prst="rect">
              <a:avLst/>
            </a:prstGeom>
            <a:solidFill>
              <a:schemeClr val="bg2"/>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86" name="Rectangle 431"/>
            <p:cNvSpPr>
              <a:spLocks noChangeArrowheads="1"/>
            </p:cNvSpPr>
            <p:nvPr/>
          </p:nvSpPr>
          <p:spPr bwMode="auto">
            <a:xfrm>
              <a:off x="8984882" y="6763596"/>
              <a:ext cx="33745" cy="64597"/>
            </a:xfrm>
            <a:prstGeom prst="rect">
              <a:avLst/>
            </a:prstGeom>
            <a:solidFill>
              <a:schemeClr val="bg2"/>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87" name="Rectangle 432"/>
            <p:cNvSpPr>
              <a:spLocks noChangeArrowheads="1"/>
            </p:cNvSpPr>
            <p:nvPr/>
          </p:nvSpPr>
          <p:spPr bwMode="auto">
            <a:xfrm>
              <a:off x="9056228" y="6763596"/>
              <a:ext cx="33745" cy="64597"/>
            </a:xfrm>
            <a:prstGeom prst="rect">
              <a:avLst/>
            </a:prstGeom>
            <a:solidFill>
              <a:schemeClr val="bg2"/>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88" name="Rectangle 433"/>
            <p:cNvSpPr>
              <a:spLocks noChangeArrowheads="1"/>
            </p:cNvSpPr>
            <p:nvPr/>
          </p:nvSpPr>
          <p:spPr bwMode="auto">
            <a:xfrm>
              <a:off x="8842189" y="6860974"/>
              <a:ext cx="30852" cy="61704"/>
            </a:xfrm>
            <a:prstGeom prst="rect">
              <a:avLst/>
            </a:prstGeom>
            <a:solidFill>
              <a:schemeClr val="bg2"/>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89" name="Rectangle 434"/>
            <p:cNvSpPr>
              <a:spLocks noChangeArrowheads="1"/>
            </p:cNvSpPr>
            <p:nvPr/>
          </p:nvSpPr>
          <p:spPr bwMode="auto">
            <a:xfrm>
              <a:off x="8913536" y="6860974"/>
              <a:ext cx="33745" cy="61704"/>
            </a:xfrm>
            <a:prstGeom prst="rect">
              <a:avLst/>
            </a:prstGeom>
            <a:solidFill>
              <a:schemeClr val="bg2"/>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90" name="Rectangle 435"/>
            <p:cNvSpPr>
              <a:spLocks noChangeArrowheads="1"/>
            </p:cNvSpPr>
            <p:nvPr/>
          </p:nvSpPr>
          <p:spPr bwMode="auto">
            <a:xfrm>
              <a:off x="8984882" y="6860974"/>
              <a:ext cx="33745" cy="61704"/>
            </a:xfrm>
            <a:prstGeom prst="rect">
              <a:avLst/>
            </a:prstGeom>
            <a:solidFill>
              <a:schemeClr val="bg2"/>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91" name="Rectangle 436"/>
            <p:cNvSpPr>
              <a:spLocks noChangeArrowheads="1"/>
            </p:cNvSpPr>
            <p:nvPr/>
          </p:nvSpPr>
          <p:spPr bwMode="auto">
            <a:xfrm>
              <a:off x="9056228" y="6860974"/>
              <a:ext cx="33745" cy="61704"/>
            </a:xfrm>
            <a:prstGeom prst="rect">
              <a:avLst/>
            </a:prstGeom>
            <a:solidFill>
              <a:schemeClr val="bg2"/>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92" name="Rectangle 437"/>
            <p:cNvSpPr>
              <a:spLocks noChangeArrowheads="1"/>
            </p:cNvSpPr>
            <p:nvPr/>
          </p:nvSpPr>
          <p:spPr bwMode="auto">
            <a:xfrm>
              <a:off x="8598262" y="6390475"/>
              <a:ext cx="32781" cy="64597"/>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93" name="Rectangle 438"/>
            <p:cNvSpPr>
              <a:spLocks noChangeArrowheads="1"/>
            </p:cNvSpPr>
            <p:nvPr/>
          </p:nvSpPr>
          <p:spPr bwMode="auto">
            <a:xfrm>
              <a:off x="8669608" y="6390475"/>
              <a:ext cx="32781" cy="64597"/>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94" name="Rectangle 439"/>
            <p:cNvSpPr>
              <a:spLocks noChangeArrowheads="1"/>
            </p:cNvSpPr>
            <p:nvPr/>
          </p:nvSpPr>
          <p:spPr bwMode="auto">
            <a:xfrm>
              <a:off x="8742883" y="6390475"/>
              <a:ext cx="30852" cy="64597"/>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95" name="Rectangle 440"/>
            <p:cNvSpPr>
              <a:spLocks noChangeArrowheads="1"/>
            </p:cNvSpPr>
            <p:nvPr/>
          </p:nvSpPr>
          <p:spPr bwMode="auto">
            <a:xfrm>
              <a:off x="8598262" y="6485925"/>
              <a:ext cx="32781" cy="61704"/>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96" name="Rectangle 441"/>
            <p:cNvSpPr>
              <a:spLocks noChangeArrowheads="1"/>
            </p:cNvSpPr>
            <p:nvPr/>
          </p:nvSpPr>
          <p:spPr bwMode="auto">
            <a:xfrm>
              <a:off x="8669608" y="6485925"/>
              <a:ext cx="32781" cy="61704"/>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97" name="Rectangle 442"/>
            <p:cNvSpPr>
              <a:spLocks noChangeArrowheads="1"/>
            </p:cNvSpPr>
            <p:nvPr/>
          </p:nvSpPr>
          <p:spPr bwMode="auto">
            <a:xfrm>
              <a:off x="8742883" y="6485925"/>
              <a:ext cx="30852" cy="61704"/>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98" name="Rectangle 443"/>
            <p:cNvSpPr>
              <a:spLocks noChangeArrowheads="1"/>
            </p:cNvSpPr>
            <p:nvPr/>
          </p:nvSpPr>
          <p:spPr bwMode="auto">
            <a:xfrm>
              <a:off x="8598262" y="6571732"/>
              <a:ext cx="32781" cy="63633"/>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99" name="Rectangle 444"/>
            <p:cNvSpPr>
              <a:spLocks noChangeArrowheads="1"/>
            </p:cNvSpPr>
            <p:nvPr/>
          </p:nvSpPr>
          <p:spPr bwMode="auto">
            <a:xfrm>
              <a:off x="8669608" y="6571732"/>
              <a:ext cx="32781" cy="63633"/>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00" name="Rectangle 445"/>
            <p:cNvSpPr>
              <a:spLocks noChangeArrowheads="1"/>
            </p:cNvSpPr>
            <p:nvPr/>
          </p:nvSpPr>
          <p:spPr bwMode="auto">
            <a:xfrm>
              <a:off x="8742883" y="6571732"/>
              <a:ext cx="30852" cy="63633"/>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01" name="Rectangle 446"/>
            <p:cNvSpPr>
              <a:spLocks noChangeArrowheads="1"/>
            </p:cNvSpPr>
            <p:nvPr/>
          </p:nvSpPr>
          <p:spPr bwMode="auto">
            <a:xfrm>
              <a:off x="8598262" y="6659470"/>
              <a:ext cx="32781" cy="61704"/>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02" name="Rectangle 447"/>
            <p:cNvSpPr>
              <a:spLocks noChangeArrowheads="1"/>
            </p:cNvSpPr>
            <p:nvPr/>
          </p:nvSpPr>
          <p:spPr bwMode="auto">
            <a:xfrm>
              <a:off x="8669608" y="6659470"/>
              <a:ext cx="32781" cy="61704"/>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03" name="Rectangle 448"/>
            <p:cNvSpPr>
              <a:spLocks noChangeArrowheads="1"/>
            </p:cNvSpPr>
            <p:nvPr/>
          </p:nvSpPr>
          <p:spPr bwMode="auto">
            <a:xfrm>
              <a:off x="8742883" y="6659470"/>
              <a:ext cx="30852" cy="61704"/>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04" name="Rectangle 449"/>
            <p:cNvSpPr>
              <a:spLocks noChangeArrowheads="1"/>
            </p:cNvSpPr>
            <p:nvPr/>
          </p:nvSpPr>
          <p:spPr bwMode="auto">
            <a:xfrm>
              <a:off x="8598262" y="6744314"/>
              <a:ext cx="32781" cy="64597"/>
            </a:xfrm>
            <a:prstGeom prst="rect">
              <a:avLst/>
            </a:prstGeom>
            <a:solidFill>
              <a:schemeClr val="bg2"/>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05" name="Rectangle 450"/>
            <p:cNvSpPr>
              <a:spLocks noChangeArrowheads="1"/>
            </p:cNvSpPr>
            <p:nvPr/>
          </p:nvSpPr>
          <p:spPr bwMode="auto">
            <a:xfrm>
              <a:off x="8669608" y="6744314"/>
              <a:ext cx="32781" cy="64597"/>
            </a:xfrm>
            <a:prstGeom prst="rect">
              <a:avLst/>
            </a:prstGeom>
            <a:solidFill>
              <a:schemeClr val="bg2"/>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06" name="Rectangle 451"/>
            <p:cNvSpPr>
              <a:spLocks noChangeArrowheads="1"/>
            </p:cNvSpPr>
            <p:nvPr/>
          </p:nvSpPr>
          <p:spPr bwMode="auto">
            <a:xfrm>
              <a:off x="8742883" y="6744314"/>
              <a:ext cx="30852" cy="64597"/>
            </a:xfrm>
            <a:prstGeom prst="rect">
              <a:avLst/>
            </a:prstGeom>
            <a:solidFill>
              <a:schemeClr val="bg2"/>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07" name="Rectangle 452"/>
            <p:cNvSpPr>
              <a:spLocks noChangeArrowheads="1"/>
            </p:cNvSpPr>
            <p:nvPr/>
          </p:nvSpPr>
          <p:spPr bwMode="auto">
            <a:xfrm>
              <a:off x="8598262" y="6833015"/>
              <a:ext cx="32781" cy="61704"/>
            </a:xfrm>
            <a:prstGeom prst="rect">
              <a:avLst/>
            </a:prstGeom>
            <a:solidFill>
              <a:schemeClr val="bg2"/>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08" name="Rectangle 453"/>
            <p:cNvSpPr>
              <a:spLocks noChangeArrowheads="1"/>
            </p:cNvSpPr>
            <p:nvPr/>
          </p:nvSpPr>
          <p:spPr bwMode="auto">
            <a:xfrm>
              <a:off x="8669608" y="6833015"/>
              <a:ext cx="32781" cy="61704"/>
            </a:xfrm>
            <a:prstGeom prst="rect">
              <a:avLst/>
            </a:prstGeom>
            <a:solidFill>
              <a:schemeClr val="bg2"/>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09" name="Rectangle 454"/>
            <p:cNvSpPr>
              <a:spLocks noChangeArrowheads="1"/>
            </p:cNvSpPr>
            <p:nvPr/>
          </p:nvSpPr>
          <p:spPr bwMode="auto">
            <a:xfrm>
              <a:off x="8742883" y="6833015"/>
              <a:ext cx="30852" cy="61704"/>
            </a:xfrm>
            <a:prstGeom prst="rect">
              <a:avLst/>
            </a:prstGeom>
            <a:solidFill>
              <a:schemeClr val="bg2"/>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10" name="Rectangle 455"/>
            <p:cNvSpPr>
              <a:spLocks noChangeArrowheads="1"/>
            </p:cNvSpPr>
            <p:nvPr/>
          </p:nvSpPr>
          <p:spPr bwMode="auto">
            <a:xfrm>
              <a:off x="8984882" y="5710356"/>
              <a:ext cx="105091" cy="59777"/>
            </a:xfrm>
            <a:prstGeom prst="rect">
              <a:avLst/>
            </a:pr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11" name="Rectangle 456"/>
            <p:cNvSpPr>
              <a:spLocks noChangeArrowheads="1"/>
            </p:cNvSpPr>
            <p:nvPr/>
          </p:nvSpPr>
          <p:spPr bwMode="auto">
            <a:xfrm>
              <a:off x="8873043" y="5663513"/>
              <a:ext cx="22176" cy="100271"/>
            </a:xfrm>
            <a:prstGeom prst="rect">
              <a:avLst/>
            </a:pr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12" name="Freeform 457"/>
            <p:cNvSpPr>
              <a:spLocks/>
            </p:cNvSpPr>
            <p:nvPr/>
          </p:nvSpPr>
          <p:spPr bwMode="auto">
            <a:xfrm>
              <a:off x="8163434" y="6300810"/>
              <a:ext cx="244892" cy="655615"/>
            </a:xfrm>
            <a:custGeom>
              <a:avLst/>
              <a:gdLst>
                <a:gd name="T0" fmla="*/ 0 w 254"/>
                <a:gd name="T1" fmla="*/ 162 h 680"/>
                <a:gd name="T2" fmla="*/ 254 w 254"/>
                <a:gd name="T3" fmla="*/ 0 h 680"/>
                <a:gd name="T4" fmla="*/ 254 w 254"/>
                <a:gd name="T5" fmla="*/ 680 h 680"/>
                <a:gd name="T6" fmla="*/ 0 w 254"/>
                <a:gd name="T7" fmla="*/ 680 h 680"/>
                <a:gd name="T8" fmla="*/ 0 w 254"/>
                <a:gd name="T9" fmla="*/ 162 h 680"/>
              </a:gdLst>
              <a:ahLst/>
              <a:cxnLst>
                <a:cxn ang="0">
                  <a:pos x="T0" y="T1"/>
                </a:cxn>
                <a:cxn ang="0">
                  <a:pos x="T2" y="T3"/>
                </a:cxn>
                <a:cxn ang="0">
                  <a:pos x="T4" y="T5"/>
                </a:cxn>
                <a:cxn ang="0">
                  <a:pos x="T6" y="T7"/>
                </a:cxn>
                <a:cxn ang="0">
                  <a:pos x="T8" y="T9"/>
                </a:cxn>
              </a:cxnLst>
              <a:rect l="0" t="0" r="r" b="b"/>
              <a:pathLst>
                <a:path w="254" h="680">
                  <a:moveTo>
                    <a:pt x="0" y="162"/>
                  </a:moveTo>
                  <a:lnTo>
                    <a:pt x="254" y="0"/>
                  </a:lnTo>
                  <a:lnTo>
                    <a:pt x="254" y="680"/>
                  </a:lnTo>
                  <a:lnTo>
                    <a:pt x="0" y="680"/>
                  </a:lnTo>
                  <a:lnTo>
                    <a:pt x="0" y="162"/>
                  </a:ln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13" name="Rectangle 458"/>
            <p:cNvSpPr>
              <a:spLocks noChangeArrowheads="1"/>
            </p:cNvSpPr>
            <p:nvPr/>
          </p:nvSpPr>
          <p:spPr bwMode="auto">
            <a:xfrm>
              <a:off x="7607126" y="6364443"/>
              <a:ext cx="264175" cy="591982"/>
            </a:xfrm>
            <a:prstGeom prst="rect">
              <a:avLst/>
            </a:pr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14" name="Rectangle 459"/>
            <p:cNvSpPr>
              <a:spLocks noChangeArrowheads="1"/>
            </p:cNvSpPr>
            <p:nvPr/>
          </p:nvSpPr>
          <p:spPr bwMode="auto">
            <a:xfrm>
              <a:off x="7804775" y="6025066"/>
              <a:ext cx="256461" cy="931359"/>
            </a:xfrm>
            <a:prstGeom prst="rect">
              <a:avLst/>
            </a:pr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15" name="Freeform 460"/>
            <p:cNvSpPr>
              <a:spLocks/>
            </p:cNvSpPr>
            <p:nvPr/>
          </p:nvSpPr>
          <p:spPr bwMode="auto">
            <a:xfrm>
              <a:off x="7866479" y="5932508"/>
              <a:ext cx="133052" cy="92558"/>
            </a:xfrm>
            <a:custGeom>
              <a:avLst/>
              <a:gdLst>
                <a:gd name="T0" fmla="*/ 103 w 138"/>
                <a:gd name="T1" fmla="*/ 0 h 96"/>
                <a:gd name="T2" fmla="*/ 37 w 138"/>
                <a:gd name="T3" fmla="*/ 0 h 96"/>
                <a:gd name="T4" fmla="*/ 0 w 138"/>
                <a:gd name="T5" fmla="*/ 96 h 96"/>
                <a:gd name="T6" fmla="*/ 138 w 138"/>
                <a:gd name="T7" fmla="*/ 96 h 96"/>
                <a:gd name="T8" fmla="*/ 103 w 138"/>
                <a:gd name="T9" fmla="*/ 0 h 96"/>
              </a:gdLst>
              <a:ahLst/>
              <a:cxnLst>
                <a:cxn ang="0">
                  <a:pos x="T0" y="T1"/>
                </a:cxn>
                <a:cxn ang="0">
                  <a:pos x="T2" y="T3"/>
                </a:cxn>
                <a:cxn ang="0">
                  <a:pos x="T4" y="T5"/>
                </a:cxn>
                <a:cxn ang="0">
                  <a:pos x="T6" y="T7"/>
                </a:cxn>
                <a:cxn ang="0">
                  <a:pos x="T8" y="T9"/>
                </a:cxn>
              </a:cxnLst>
              <a:rect l="0" t="0" r="r" b="b"/>
              <a:pathLst>
                <a:path w="138" h="96">
                  <a:moveTo>
                    <a:pt x="103" y="0"/>
                  </a:moveTo>
                  <a:lnTo>
                    <a:pt x="37" y="0"/>
                  </a:lnTo>
                  <a:lnTo>
                    <a:pt x="0" y="96"/>
                  </a:lnTo>
                  <a:lnTo>
                    <a:pt x="138" y="96"/>
                  </a:lnTo>
                  <a:lnTo>
                    <a:pt x="103" y="0"/>
                  </a:ln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16" name="Rectangle 461"/>
            <p:cNvSpPr>
              <a:spLocks noChangeArrowheads="1"/>
            </p:cNvSpPr>
            <p:nvPr/>
          </p:nvSpPr>
          <p:spPr bwMode="auto">
            <a:xfrm>
              <a:off x="7921435" y="5649051"/>
              <a:ext cx="23140" cy="323951"/>
            </a:xfrm>
            <a:prstGeom prst="rect">
              <a:avLst/>
            </a:pr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17" name="Rectangle 462"/>
            <p:cNvSpPr>
              <a:spLocks noChangeArrowheads="1"/>
            </p:cNvSpPr>
            <p:nvPr/>
          </p:nvSpPr>
          <p:spPr bwMode="auto">
            <a:xfrm>
              <a:off x="7837555" y="6055918"/>
              <a:ext cx="26032" cy="61704"/>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18" name="Rectangle 463"/>
            <p:cNvSpPr>
              <a:spLocks noChangeArrowheads="1"/>
            </p:cNvSpPr>
            <p:nvPr/>
          </p:nvSpPr>
          <p:spPr bwMode="auto">
            <a:xfrm>
              <a:off x="7892512" y="6055918"/>
              <a:ext cx="26032" cy="61704"/>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19" name="Rectangle 464"/>
            <p:cNvSpPr>
              <a:spLocks noChangeArrowheads="1"/>
            </p:cNvSpPr>
            <p:nvPr/>
          </p:nvSpPr>
          <p:spPr bwMode="auto">
            <a:xfrm>
              <a:off x="7947467" y="6055918"/>
              <a:ext cx="26032" cy="61704"/>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20" name="Rectangle 465"/>
            <p:cNvSpPr>
              <a:spLocks noChangeArrowheads="1"/>
            </p:cNvSpPr>
            <p:nvPr/>
          </p:nvSpPr>
          <p:spPr bwMode="auto">
            <a:xfrm>
              <a:off x="8001459" y="6055918"/>
              <a:ext cx="26032" cy="61704"/>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21" name="Rectangle 466"/>
            <p:cNvSpPr>
              <a:spLocks noChangeArrowheads="1"/>
            </p:cNvSpPr>
            <p:nvPr/>
          </p:nvSpPr>
          <p:spPr bwMode="auto">
            <a:xfrm>
              <a:off x="7837555" y="6143655"/>
              <a:ext cx="26032" cy="59777"/>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22" name="Rectangle 467"/>
            <p:cNvSpPr>
              <a:spLocks noChangeArrowheads="1"/>
            </p:cNvSpPr>
            <p:nvPr/>
          </p:nvSpPr>
          <p:spPr bwMode="auto">
            <a:xfrm>
              <a:off x="7892512" y="6143655"/>
              <a:ext cx="26032" cy="59777"/>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23" name="Rectangle 468"/>
            <p:cNvSpPr>
              <a:spLocks noChangeArrowheads="1"/>
            </p:cNvSpPr>
            <p:nvPr/>
          </p:nvSpPr>
          <p:spPr bwMode="auto">
            <a:xfrm>
              <a:off x="7947467" y="6143655"/>
              <a:ext cx="26032" cy="59777"/>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24" name="Rectangle 469"/>
            <p:cNvSpPr>
              <a:spLocks noChangeArrowheads="1"/>
            </p:cNvSpPr>
            <p:nvPr/>
          </p:nvSpPr>
          <p:spPr bwMode="auto">
            <a:xfrm>
              <a:off x="8001459" y="6143655"/>
              <a:ext cx="26032" cy="59777"/>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25" name="Rectangle 470"/>
            <p:cNvSpPr>
              <a:spLocks noChangeArrowheads="1"/>
            </p:cNvSpPr>
            <p:nvPr/>
          </p:nvSpPr>
          <p:spPr bwMode="auto">
            <a:xfrm>
              <a:off x="7837555" y="6229464"/>
              <a:ext cx="26032" cy="61704"/>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26" name="Rectangle 471"/>
            <p:cNvSpPr>
              <a:spLocks noChangeArrowheads="1"/>
            </p:cNvSpPr>
            <p:nvPr/>
          </p:nvSpPr>
          <p:spPr bwMode="auto">
            <a:xfrm>
              <a:off x="7892512" y="6229464"/>
              <a:ext cx="26032" cy="61704"/>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27" name="Rectangle 472"/>
            <p:cNvSpPr>
              <a:spLocks noChangeArrowheads="1"/>
            </p:cNvSpPr>
            <p:nvPr/>
          </p:nvSpPr>
          <p:spPr bwMode="auto">
            <a:xfrm>
              <a:off x="7947467" y="6229464"/>
              <a:ext cx="26032" cy="61704"/>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28" name="Rectangle 473"/>
            <p:cNvSpPr>
              <a:spLocks noChangeArrowheads="1"/>
            </p:cNvSpPr>
            <p:nvPr/>
          </p:nvSpPr>
          <p:spPr bwMode="auto">
            <a:xfrm>
              <a:off x="8001459" y="6229464"/>
              <a:ext cx="26032" cy="61704"/>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29" name="Rectangle 474"/>
            <p:cNvSpPr>
              <a:spLocks noChangeArrowheads="1"/>
            </p:cNvSpPr>
            <p:nvPr/>
          </p:nvSpPr>
          <p:spPr bwMode="auto">
            <a:xfrm>
              <a:off x="7837555" y="6317200"/>
              <a:ext cx="26032" cy="58812"/>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30" name="Rectangle 475"/>
            <p:cNvSpPr>
              <a:spLocks noChangeArrowheads="1"/>
            </p:cNvSpPr>
            <p:nvPr/>
          </p:nvSpPr>
          <p:spPr bwMode="auto">
            <a:xfrm>
              <a:off x="7892512" y="6317200"/>
              <a:ext cx="26032" cy="58812"/>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31" name="Rectangle 476"/>
            <p:cNvSpPr>
              <a:spLocks noChangeArrowheads="1"/>
            </p:cNvSpPr>
            <p:nvPr/>
          </p:nvSpPr>
          <p:spPr bwMode="auto">
            <a:xfrm>
              <a:off x="7947467" y="6317200"/>
              <a:ext cx="26032" cy="58812"/>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32" name="Rectangle 477"/>
            <p:cNvSpPr>
              <a:spLocks noChangeArrowheads="1"/>
            </p:cNvSpPr>
            <p:nvPr/>
          </p:nvSpPr>
          <p:spPr bwMode="auto">
            <a:xfrm>
              <a:off x="8001459" y="6317200"/>
              <a:ext cx="26032" cy="58812"/>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33" name="Rectangle 478"/>
            <p:cNvSpPr>
              <a:spLocks noChangeArrowheads="1"/>
            </p:cNvSpPr>
            <p:nvPr/>
          </p:nvSpPr>
          <p:spPr bwMode="auto">
            <a:xfrm>
              <a:off x="7837555" y="6404937"/>
              <a:ext cx="26032" cy="59777"/>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34" name="Rectangle 479"/>
            <p:cNvSpPr>
              <a:spLocks noChangeArrowheads="1"/>
            </p:cNvSpPr>
            <p:nvPr/>
          </p:nvSpPr>
          <p:spPr bwMode="auto">
            <a:xfrm>
              <a:off x="7892512" y="6404937"/>
              <a:ext cx="26032" cy="59777"/>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35" name="Rectangle 480"/>
            <p:cNvSpPr>
              <a:spLocks noChangeArrowheads="1"/>
            </p:cNvSpPr>
            <p:nvPr/>
          </p:nvSpPr>
          <p:spPr bwMode="auto">
            <a:xfrm>
              <a:off x="7947467" y="6404937"/>
              <a:ext cx="26032" cy="59777"/>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36" name="Rectangle 481"/>
            <p:cNvSpPr>
              <a:spLocks noChangeArrowheads="1"/>
            </p:cNvSpPr>
            <p:nvPr/>
          </p:nvSpPr>
          <p:spPr bwMode="auto">
            <a:xfrm>
              <a:off x="8001459" y="6404937"/>
              <a:ext cx="26032" cy="59777"/>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37" name="Rectangle 482"/>
            <p:cNvSpPr>
              <a:spLocks noChangeArrowheads="1"/>
            </p:cNvSpPr>
            <p:nvPr/>
          </p:nvSpPr>
          <p:spPr bwMode="auto">
            <a:xfrm>
              <a:off x="7837555" y="6490745"/>
              <a:ext cx="26032" cy="58812"/>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38" name="Rectangle 483"/>
            <p:cNvSpPr>
              <a:spLocks noChangeArrowheads="1"/>
            </p:cNvSpPr>
            <p:nvPr/>
          </p:nvSpPr>
          <p:spPr bwMode="auto">
            <a:xfrm>
              <a:off x="7892512" y="6490745"/>
              <a:ext cx="26032" cy="58812"/>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39" name="Rectangle 484"/>
            <p:cNvSpPr>
              <a:spLocks noChangeArrowheads="1"/>
            </p:cNvSpPr>
            <p:nvPr/>
          </p:nvSpPr>
          <p:spPr bwMode="auto">
            <a:xfrm>
              <a:off x="7947467" y="6490745"/>
              <a:ext cx="26032" cy="58812"/>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40" name="Rectangle 486"/>
            <p:cNvSpPr>
              <a:spLocks noChangeArrowheads="1"/>
            </p:cNvSpPr>
            <p:nvPr/>
          </p:nvSpPr>
          <p:spPr bwMode="auto">
            <a:xfrm>
              <a:off x="8001460" y="6490746"/>
              <a:ext cx="26032" cy="58813"/>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41" name="Rectangle 487"/>
            <p:cNvSpPr>
              <a:spLocks noChangeArrowheads="1"/>
            </p:cNvSpPr>
            <p:nvPr/>
          </p:nvSpPr>
          <p:spPr bwMode="auto">
            <a:xfrm>
              <a:off x="7837556" y="6578483"/>
              <a:ext cx="26032" cy="59777"/>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42" name="Rectangle 488"/>
            <p:cNvSpPr>
              <a:spLocks noChangeArrowheads="1"/>
            </p:cNvSpPr>
            <p:nvPr/>
          </p:nvSpPr>
          <p:spPr bwMode="auto">
            <a:xfrm>
              <a:off x="7892512" y="6578483"/>
              <a:ext cx="26032" cy="59777"/>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43" name="Rectangle 489"/>
            <p:cNvSpPr>
              <a:spLocks noChangeArrowheads="1"/>
            </p:cNvSpPr>
            <p:nvPr/>
          </p:nvSpPr>
          <p:spPr bwMode="auto">
            <a:xfrm>
              <a:off x="7947469" y="6578483"/>
              <a:ext cx="26032" cy="59777"/>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44" name="Rectangle 490"/>
            <p:cNvSpPr>
              <a:spLocks noChangeArrowheads="1"/>
            </p:cNvSpPr>
            <p:nvPr/>
          </p:nvSpPr>
          <p:spPr bwMode="auto">
            <a:xfrm>
              <a:off x="8001460" y="6578483"/>
              <a:ext cx="26032" cy="59777"/>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45" name="Rectangle 491"/>
            <p:cNvSpPr>
              <a:spLocks noChangeArrowheads="1"/>
            </p:cNvSpPr>
            <p:nvPr/>
          </p:nvSpPr>
          <p:spPr bwMode="auto">
            <a:xfrm>
              <a:off x="7837556" y="6664292"/>
              <a:ext cx="26032" cy="58813"/>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46" name="Rectangle 492"/>
            <p:cNvSpPr>
              <a:spLocks noChangeArrowheads="1"/>
            </p:cNvSpPr>
            <p:nvPr/>
          </p:nvSpPr>
          <p:spPr bwMode="auto">
            <a:xfrm>
              <a:off x="7892512" y="6664292"/>
              <a:ext cx="26032" cy="58813"/>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47" name="Rectangle 493"/>
            <p:cNvSpPr>
              <a:spLocks noChangeArrowheads="1"/>
            </p:cNvSpPr>
            <p:nvPr/>
          </p:nvSpPr>
          <p:spPr bwMode="auto">
            <a:xfrm>
              <a:off x="7947469" y="6664292"/>
              <a:ext cx="26032" cy="58813"/>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48" name="Rectangle 494"/>
            <p:cNvSpPr>
              <a:spLocks noChangeArrowheads="1"/>
            </p:cNvSpPr>
            <p:nvPr/>
          </p:nvSpPr>
          <p:spPr bwMode="auto">
            <a:xfrm>
              <a:off x="8001460" y="6664292"/>
              <a:ext cx="26032" cy="58813"/>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49" name="Rectangle 495"/>
            <p:cNvSpPr>
              <a:spLocks noChangeArrowheads="1"/>
            </p:cNvSpPr>
            <p:nvPr/>
          </p:nvSpPr>
          <p:spPr bwMode="auto">
            <a:xfrm>
              <a:off x="7837556" y="6752028"/>
              <a:ext cx="26032" cy="58813"/>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50" name="Rectangle 496"/>
            <p:cNvSpPr>
              <a:spLocks noChangeArrowheads="1"/>
            </p:cNvSpPr>
            <p:nvPr/>
          </p:nvSpPr>
          <p:spPr bwMode="auto">
            <a:xfrm>
              <a:off x="7892512" y="6752028"/>
              <a:ext cx="26032" cy="58813"/>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51" name="Rectangle 497"/>
            <p:cNvSpPr>
              <a:spLocks noChangeArrowheads="1"/>
            </p:cNvSpPr>
            <p:nvPr/>
          </p:nvSpPr>
          <p:spPr bwMode="auto">
            <a:xfrm>
              <a:off x="7947469" y="6752028"/>
              <a:ext cx="26032" cy="58813"/>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52" name="Rectangle 498"/>
            <p:cNvSpPr>
              <a:spLocks noChangeArrowheads="1"/>
            </p:cNvSpPr>
            <p:nvPr/>
          </p:nvSpPr>
          <p:spPr bwMode="auto">
            <a:xfrm>
              <a:off x="8001460" y="6752028"/>
              <a:ext cx="26032" cy="58813"/>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53" name="Rectangle 499"/>
            <p:cNvSpPr>
              <a:spLocks noChangeArrowheads="1"/>
            </p:cNvSpPr>
            <p:nvPr/>
          </p:nvSpPr>
          <p:spPr bwMode="auto">
            <a:xfrm>
              <a:off x="7837556" y="6836872"/>
              <a:ext cx="26032" cy="59777"/>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54" name="Rectangle 500"/>
            <p:cNvSpPr>
              <a:spLocks noChangeArrowheads="1"/>
            </p:cNvSpPr>
            <p:nvPr/>
          </p:nvSpPr>
          <p:spPr bwMode="auto">
            <a:xfrm>
              <a:off x="7892512" y="6836872"/>
              <a:ext cx="26032" cy="59777"/>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55" name="Rectangle 501"/>
            <p:cNvSpPr>
              <a:spLocks noChangeArrowheads="1"/>
            </p:cNvSpPr>
            <p:nvPr/>
          </p:nvSpPr>
          <p:spPr bwMode="auto">
            <a:xfrm>
              <a:off x="7947469" y="6836872"/>
              <a:ext cx="26032" cy="59777"/>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56" name="Rectangle 502"/>
            <p:cNvSpPr>
              <a:spLocks noChangeArrowheads="1"/>
            </p:cNvSpPr>
            <p:nvPr/>
          </p:nvSpPr>
          <p:spPr bwMode="auto">
            <a:xfrm>
              <a:off x="8001460" y="6836872"/>
              <a:ext cx="26032" cy="59777"/>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57" name="Rectangle 508"/>
            <p:cNvSpPr>
              <a:spLocks noChangeArrowheads="1"/>
            </p:cNvSpPr>
            <p:nvPr/>
          </p:nvSpPr>
          <p:spPr bwMode="auto">
            <a:xfrm>
              <a:off x="9132396" y="6364443"/>
              <a:ext cx="232358" cy="47243"/>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58" name="Rectangle 509"/>
            <p:cNvSpPr>
              <a:spLocks noChangeArrowheads="1"/>
            </p:cNvSpPr>
            <p:nvPr/>
          </p:nvSpPr>
          <p:spPr bwMode="auto">
            <a:xfrm>
              <a:off x="9132396" y="6450252"/>
              <a:ext cx="232358" cy="50135"/>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59" name="Rectangle 510"/>
            <p:cNvSpPr>
              <a:spLocks noChangeArrowheads="1"/>
            </p:cNvSpPr>
            <p:nvPr/>
          </p:nvSpPr>
          <p:spPr bwMode="auto">
            <a:xfrm>
              <a:off x="9132396" y="6537989"/>
              <a:ext cx="232358" cy="47243"/>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60" name="Rectangle 511"/>
            <p:cNvSpPr>
              <a:spLocks noChangeArrowheads="1"/>
            </p:cNvSpPr>
            <p:nvPr/>
          </p:nvSpPr>
          <p:spPr bwMode="auto">
            <a:xfrm>
              <a:off x="9132396" y="6623798"/>
              <a:ext cx="232358" cy="49172"/>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61" name="Rectangle 512"/>
            <p:cNvSpPr>
              <a:spLocks noChangeArrowheads="1"/>
            </p:cNvSpPr>
            <p:nvPr/>
          </p:nvSpPr>
          <p:spPr bwMode="auto">
            <a:xfrm>
              <a:off x="9132396" y="6711535"/>
              <a:ext cx="232358" cy="47243"/>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62" name="Rectangle 513"/>
            <p:cNvSpPr>
              <a:spLocks noChangeArrowheads="1"/>
            </p:cNvSpPr>
            <p:nvPr/>
          </p:nvSpPr>
          <p:spPr bwMode="auto">
            <a:xfrm>
              <a:off x="9132396" y="6797342"/>
              <a:ext cx="232358" cy="49172"/>
            </a:xfrm>
            <a:prstGeom prst="rect">
              <a:avLst/>
            </a:prstGeom>
            <a:solidFill>
              <a:schemeClr val="bg2">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63" name="Rectangle 514"/>
            <p:cNvSpPr>
              <a:spLocks noChangeArrowheads="1"/>
            </p:cNvSpPr>
            <p:nvPr/>
          </p:nvSpPr>
          <p:spPr bwMode="auto">
            <a:xfrm>
              <a:off x="9132396" y="6885079"/>
              <a:ext cx="232358" cy="47243"/>
            </a:xfrm>
            <a:prstGeom prst="rect">
              <a:avLst/>
            </a:prstGeom>
            <a:solidFill>
              <a:schemeClr val="bg2">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64" name="Rectangle 649"/>
            <p:cNvSpPr>
              <a:spLocks noChangeArrowheads="1"/>
            </p:cNvSpPr>
            <p:nvPr/>
          </p:nvSpPr>
          <p:spPr bwMode="auto">
            <a:xfrm>
              <a:off x="8408327" y="6571734"/>
              <a:ext cx="167761" cy="320094"/>
            </a:xfrm>
            <a:prstGeom prst="rect">
              <a:avLst/>
            </a:pr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65" name="Rectangle 474"/>
            <p:cNvSpPr>
              <a:spLocks noChangeArrowheads="1"/>
            </p:cNvSpPr>
            <p:nvPr/>
          </p:nvSpPr>
          <p:spPr bwMode="auto">
            <a:xfrm>
              <a:off x="8194052" y="6476003"/>
              <a:ext cx="26032" cy="58812"/>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66" name="Rectangle 475"/>
            <p:cNvSpPr>
              <a:spLocks noChangeArrowheads="1"/>
            </p:cNvSpPr>
            <p:nvPr/>
          </p:nvSpPr>
          <p:spPr bwMode="auto">
            <a:xfrm>
              <a:off x="8249009" y="6476003"/>
              <a:ext cx="26032" cy="58812"/>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67" name="Rectangle 476"/>
            <p:cNvSpPr>
              <a:spLocks noChangeArrowheads="1"/>
            </p:cNvSpPr>
            <p:nvPr/>
          </p:nvSpPr>
          <p:spPr bwMode="auto">
            <a:xfrm>
              <a:off x="8303964" y="6476003"/>
              <a:ext cx="26032" cy="58812"/>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68" name="Rectangle 477"/>
            <p:cNvSpPr>
              <a:spLocks noChangeArrowheads="1"/>
            </p:cNvSpPr>
            <p:nvPr/>
          </p:nvSpPr>
          <p:spPr bwMode="auto">
            <a:xfrm>
              <a:off x="8357956" y="6476003"/>
              <a:ext cx="26032" cy="58812"/>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69" name="Rectangle 478"/>
            <p:cNvSpPr>
              <a:spLocks noChangeArrowheads="1"/>
            </p:cNvSpPr>
            <p:nvPr/>
          </p:nvSpPr>
          <p:spPr bwMode="auto">
            <a:xfrm>
              <a:off x="8194052" y="6563739"/>
              <a:ext cx="26032" cy="59777"/>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70" name="Rectangle 479"/>
            <p:cNvSpPr>
              <a:spLocks noChangeArrowheads="1"/>
            </p:cNvSpPr>
            <p:nvPr/>
          </p:nvSpPr>
          <p:spPr bwMode="auto">
            <a:xfrm>
              <a:off x="8249009" y="6563739"/>
              <a:ext cx="26032" cy="59777"/>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71" name="Rectangle 480"/>
            <p:cNvSpPr>
              <a:spLocks noChangeArrowheads="1"/>
            </p:cNvSpPr>
            <p:nvPr/>
          </p:nvSpPr>
          <p:spPr bwMode="auto">
            <a:xfrm>
              <a:off x="8303964" y="6563739"/>
              <a:ext cx="26032" cy="59777"/>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72" name="Rectangle 481"/>
            <p:cNvSpPr>
              <a:spLocks noChangeArrowheads="1"/>
            </p:cNvSpPr>
            <p:nvPr/>
          </p:nvSpPr>
          <p:spPr bwMode="auto">
            <a:xfrm>
              <a:off x="8357956" y="6563739"/>
              <a:ext cx="26032" cy="59777"/>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73" name="Rectangle 482"/>
            <p:cNvSpPr>
              <a:spLocks noChangeArrowheads="1"/>
            </p:cNvSpPr>
            <p:nvPr/>
          </p:nvSpPr>
          <p:spPr bwMode="auto">
            <a:xfrm>
              <a:off x="8194052" y="6649547"/>
              <a:ext cx="26032" cy="58812"/>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74" name="Rectangle 483"/>
            <p:cNvSpPr>
              <a:spLocks noChangeArrowheads="1"/>
            </p:cNvSpPr>
            <p:nvPr/>
          </p:nvSpPr>
          <p:spPr bwMode="auto">
            <a:xfrm>
              <a:off x="8249009" y="6649547"/>
              <a:ext cx="26032" cy="58812"/>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75" name="Rectangle 484"/>
            <p:cNvSpPr>
              <a:spLocks noChangeArrowheads="1"/>
            </p:cNvSpPr>
            <p:nvPr/>
          </p:nvSpPr>
          <p:spPr bwMode="auto">
            <a:xfrm>
              <a:off x="8303964" y="6649547"/>
              <a:ext cx="26032" cy="58812"/>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76" name="Rectangle 486"/>
            <p:cNvSpPr>
              <a:spLocks noChangeArrowheads="1"/>
            </p:cNvSpPr>
            <p:nvPr/>
          </p:nvSpPr>
          <p:spPr bwMode="auto">
            <a:xfrm>
              <a:off x="8357958" y="6649548"/>
              <a:ext cx="26032" cy="58813"/>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77" name="Rectangle 487"/>
            <p:cNvSpPr>
              <a:spLocks noChangeArrowheads="1"/>
            </p:cNvSpPr>
            <p:nvPr/>
          </p:nvSpPr>
          <p:spPr bwMode="auto">
            <a:xfrm>
              <a:off x="8194053" y="6737285"/>
              <a:ext cx="26032" cy="59777"/>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78" name="Rectangle 488"/>
            <p:cNvSpPr>
              <a:spLocks noChangeArrowheads="1"/>
            </p:cNvSpPr>
            <p:nvPr/>
          </p:nvSpPr>
          <p:spPr bwMode="auto">
            <a:xfrm>
              <a:off x="8249009" y="6737285"/>
              <a:ext cx="26032" cy="59777"/>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79" name="Rectangle 489"/>
            <p:cNvSpPr>
              <a:spLocks noChangeArrowheads="1"/>
            </p:cNvSpPr>
            <p:nvPr/>
          </p:nvSpPr>
          <p:spPr bwMode="auto">
            <a:xfrm>
              <a:off x="8303966" y="6737285"/>
              <a:ext cx="26032" cy="59777"/>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80" name="Rectangle 490"/>
            <p:cNvSpPr>
              <a:spLocks noChangeArrowheads="1"/>
            </p:cNvSpPr>
            <p:nvPr/>
          </p:nvSpPr>
          <p:spPr bwMode="auto">
            <a:xfrm>
              <a:off x="8357958" y="6737285"/>
              <a:ext cx="26032" cy="59777"/>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81" name="Rectangle 491"/>
            <p:cNvSpPr>
              <a:spLocks noChangeArrowheads="1"/>
            </p:cNvSpPr>
            <p:nvPr/>
          </p:nvSpPr>
          <p:spPr bwMode="auto">
            <a:xfrm>
              <a:off x="8194053" y="6823094"/>
              <a:ext cx="26032" cy="58813"/>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82" name="Rectangle 492"/>
            <p:cNvSpPr>
              <a:spLocks noChangeArrowheads="1"/>
            </p:cNvSpPr>
            <p:nvPr/>
          </p:nvSpPr>
          <p:spPr bwMode="auto">
            <a:xfrm>
              <a:off x="8249009" y="6823094"/>
              <a:ext cx="26032" cy="58813"/>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83" name="Rectangle 493"/>
            <p:cNvSpPr>
              <a:spLocks noChangeArrowheads="1"/>
            </p:cNvSpPr>
            <p:nvPr/>
          </p:nvSpPr>
          <p:spPr bwMode="auto">
            <a:xfrm>
              <a:off x="8303966" y="6823094"/>
              <a:ext cx="26032" cy="58813"/>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84" name="Rectangle 494"/>
            <p:cNvSpPr>
              <a:spLocks noChangeArrowheads="1"/>
            </p:cNvSpPr>
            <p:nvPr/>
          </p:nvSpPr>
          <p:spPr bwMode="auto">
            <a:xfrm>
              <a:off x="8357958" y="6823094"/>
              <a:ext cx="26032" cy="58813"/>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441" name="Line 225"/>
            <p:cNvSpPr>
              <a:spLocks noChangeShapeType="1"/>
            </p:cNvSpPr>
            <p:nvPr/>
          </p:nvSpPr>
          <p:spPr bwMode="auto">
            <a:xfrm flipH="1">
              <a:off x="4655557" y="5763783"/>
              <a:ext cx="0" cy="272033"/>
            </a:xfrm>
            <a:prstGeom prst="line">
              <a:avLst/>
            </a:prstGeom>
            <a:noFill/>
            <a:ln w="3175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442" name="Line 226"/>
            <p:cNvSpPr>
              <a:spLocks noChangeShapeType="1"/>
            </p:cNvSpPr>
            <p:nvPr/>
          </p:nvSpPr>
          <p:spPr bwMode="auto">
            <a:xfrm flipH="1">
              <a:off x="4739165" y="5763783"/>
              <a:ext cx="0" cy="272033"/>
            </a:xfrm>
            <a:prstGeom prst="line">
              <a:avLst/>
            </a:prstGeom>
            <a:noFill/>
            <a:ln w="3175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443" name="Rectangle 227"/>
            <p:cNvSpPr>
              <a:spLocks noChangeArrowheads="1"/>
            </p:cNvSpPr>
            <p:nvPr/>
          </p:nvSpPr>
          <p:spPr bwMode="auto">
            <a:xfrm flipH="1">
              <a:off x="4553595" y="5902451"/>
              <a:ext cx="287532" cy="1053466"/>
            </a:xfrm>
            <a:prstGeom prst="rect">
              <a:avLst/>
            </a:prstGeom>
            <a:solidFill>
              <a:schemeClr val="accent2"/>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444" name="Rectangle 228"/>
            <p:cNvSpPr>
              <a:spLocks noChangeArrowheads="1"/>
            </p:cNvSpPr>
            <p:nvPr/>
          </p:nvSpPr>
          <p:spPr bwMode="auto">
            <a:xfrm flipH="1">
              <a:off x="4770570" y="5902451"/>
              <a:ext cx="70557" cy="1053466"/>
            </a:xfrm>
            <a:prstGeom prst="rect">
              <a:avLst/>
            </a:pr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432" name="Rectangle 229"/>
            <p:cNvSpPr>
              <a:spLocks noChangeArrowheads="1"/>
            </p:cNvSpPr>
            <p:nvPr/>
          </p:nvSpPr>
          <p:spPr bwMode="auto">
            <a:xfrm flipH="1">
              <a:off x="4893376" y="6222610"/>
              <a:ext cx="288347" cy="733307"/>
            </a:xfrm>
            <a:prstGeom prst="rect">
              <a:avLst/>
            </a:prstGeom>
            <a:solidFill>
              <a:schemeClr val="accent2"/>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433" name="Rectangle 230"/>
            <p:cNvSpPr>
              <a:spLocks noChangeArrowheads="1"/>
            </p:cNvSpPr>
            <p:nvPr/>
          </p:nvSpPr>
          <p:spPr bwMode="auto">
            <a:xfrm flipH="1">
              <a:off x="4929674" y="6010530"/>
              <a:ext cx="215751" cy="212080"/>
            </a:xfrm>
            <a:prstGeom prst="rect">
              <a:avLst/>
            </a:prstGeom>
            <a:solidFill>
              <a:schemeClr val="accent2"/>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434" name="Freeform 231"/>
            <p:cNvSpPr>
              <a:spLocks/>
            </p:cNvSpPr>
            <p:nvPr/>
          </p:nvSpPr>
          <p:spPr bwMode="auto">
            <a:xfrm flipH="1">
              <a:off x="4983102" y="5869008"/>
              <a:ext cx="110119" cy="141522"/>
            </a:xfrm>
            <a:custGeom>
              <a:avLst/>
              <a:gdLst>
                <a:gd name="T0" fmla="*/ 186 w 270"/>
                <a:gd name="T1" fmla="*/ 0 h 347"/>
                <a:gd name="T2" fmla="*/ 84 w 270"/>
                <a:gd name="T3" fmla="*/ 0 h 347"/>
                <a:gd name="T4" fmla="*/ 0 w 270"/>
                <a:gd name="T5" fmla="*/ 347 h 347"/>
                <a:gd name="T6" fmla="*/ 270 w 270"/>
                <a:gd name="T7" fmla="*/ 347 h 347"/>
                <a:gd name="T8" fmla="*/ 186 w 270"/>
                <a:gd name="T9" fmla="*/ 0 h 347"/>
              </a:gdLst>
              <a:ahLst/>
              <a:cxnLst>
                <a:cxn ang="0">
                  <a:pos x="T0" y="T1"/>
                </a:cxn>
                <a:cxn ang="0">
                  <a:pos x="T2" y="T3"/>
                </a:cxn>
                <a:cxn ang="0">
                  <a:pos x="T4" y="T5"/>
                </a:cxn>
                <a:cxn ang="0">
                  <a:pos x="T6" y="T7"/>
                </a:cxn>
                <a:cxn ang="0">
                  <a:pos x="T8" y="T9"/>
                </a:cxn>
              </a:cxnLst>
              <a:rect l="0" t="0" r="r" b="b"/>
              <a:pathLst>
                <a:path w="270" h="347">
                  <a:moveTo>
                    <a:pt x="186" y="0"/>
                  </a:moveTo>
                  <a:lnTo>
                    <a:pt x="84" y="0"/>
                  </a:lnTo>
                  <a:lnTo>
                    <a:pt x="0" y="347"/>
                  </a:lnTo>
                  <a:lnTo>
                    <a:pt x="270" y="347"/>
                  </a:lnTo>
                  <a:lnTo>
                    <a:pt x="186" y="0"/>
                  </a:lnTo>
                  <a:close/>
                </a:path>
              </a:pathLst>
            </a:custGeom>
            <a:solidFill>
              <a:schemeClr val="accent2"/>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435" name="Rectangle 232"/>
            <p:cNvSpPr>
              <a:spLocks noChangeArrowheads="1"/>
            </p:cNvSpPr>
            <p:nvPr/>
          </p:nvSpPr>
          <p:spPr bwMode="auto">
            <a:xfrm flipH="1">
              <a:off x="5111166" y="6271144"/>
              <a:ext cx="30588" cy="684773"/>
            </a:xfrm>
            <a:prstGeom prst="rect">
              <a:avLst/>
            </a:pr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436" name="Rectangle 233"/>
            <p:cNvSpPr>
              <a:spLocks noChangeArrowheads="1"/>
            </p:cNvSpPr>
            <p:nvPr/>
          </p:nvSpPr>
          <p:spPr bwMode="auto">
            <a:xfrm flipH="1">
              <a:off x="5052844" y="6271144"/>
              <a:ext cx="29365" cy="684773"/>
            </a:xfrm>
            <a:prstGeom prst="rect">
              <a:avLst/>
            </a:pr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437" name="Rectangle 234"/>
            <p:cNvSpPr>
              <a:spLocks noChangeArrowheads="1"/>
            </p:cNvSpPr>
            <p:nvPr/>
          </p:nvSpPr>
          <p:spPr bwMode="auto">
            <a:xfrm flipH="1">
              <a:off x="4993298" y="6271144"/>
              <a:ext cx="30181" cy="684773"/>
            </a:xfrm>
            <a:prstGeom prst="rect">
              <a:avLst/>
            </a:pr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438" name="Rectangle 235"/>
            <p:cNvSpPr>
              <a:spLocks noChangeArrowheads="1"/>
            </p:cNvSpPr>
            <p:nvPr/>
          </p:nvSpPr>
          <p:spPr bwMode="auto">
            <a:xfrm flipH="1">
              <a:off x="4934975" y="6271144"/>
              <a:ext cx="30181" cy="684773"/>
            </a:xfrm>
            <a:prstGeom prst="rect">
              <a:avLst/>
            </a:pr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439" name="Rectangle 236"/>
            <p:cNvSpPr>
              <a:spLocks noChangeArrowheads="1"/>
            </p:cNvSpPr>
            <p:nvPr/>
          </p:nvSpPr>
          <p:spPr bwMode="auto">
            <a:xfrm flipH="1">
              <a:off x="4929674" y="6010530"/>
              <a:ext cx="215751" cy="22024"/>
            </a:xfrm>
            <a:prstGeom prst="rect">
              <a:avLst/>
            </a:pr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440" name="Rectangle 237"/>
            <p:cNvSpPr>
              <a:spLocks noChangeArrowheads="1"/>
            </p:cNvSpPr>
            <p:nvPr/>
          </p:nvSpPr>
          <p:spPr bwMode="auto">
            <a:xfrm flipH="1">
              <a:off x="4893376" y="6200179"/>
              <a:ext cx="288347" cy="22431"/>
            </a:xfrm>
            <a:prstGeom prst="rect">
              <a:avLst/>
            </a:pr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89" name="Rectangle 238"/>
            <p:cNvSpPr>
              <a:spLocks noChangeArrowheads="1"/>
            </p:cNvSpPr>
            <p:nvPr/>
          </p:nvSpPr>
          <p:spPr bwMode="auto">
            <a:xfrm flipH="1">
              <a:off x="5383246" y="6674911"/>
              <a:ext cx="351971" cy="281006"/>
            </a:xfrm>
            <a:prstGeom prst="rect">
              <a:avLst/>
            </a:pr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90" name="Freeform 239"/>
            <p:cNvSpPr>
              <a:spLocks/>
            </p:cNvSpPr>
            <p:nvPr/>
          </p:nvSpPr>
          <p:spPr bwMode="auto">
            <a:xfrm flipH="1">
              <a:off x="5233974" y="6161841"/>
              <a:ext cx="298543" cy="794075"/>
            </a:xfrm>
            <a:custGeom>
              <a:avLst/>
              <a:gdLst>
                <a:gd name="T0" fmla="*/ 0 w 732"/>
                <a:gd name="T1" fmla="*/ 0 h 1947"/>
                <a:gd name="T2" fmla="*/ 732 w 732"/>
                <a:gd name="T3" fmla="*/ 0 h 1947"/>
                <a:gd name="T4" fmla="*/ 732 w 732"/>
                <a:gd name="T5" fmla="*/ 1947 h 1947"/>
                <a:gd name="T6" fmla="*/ 0 w 732"/>
                <a:gd name="T7" fmla="*/ 1947 h 1947"/>
                <a:gd name="T8" fmla="*/ 0 w 732"/>
                <a:gd name="T9" fmla="*/ 1268 h 1947"/>
                <a:gd name="T10" fmla="*/ 0 w 732"/>
                <a:gd name="T11" fmla="*/ 0 h 1947"/>
              </a:gdLst>
              <a:ahLst/>
              <a:cxnLst>
                <a:cxn ang="0">
                  <a:pos x="T0" y="T1"/>
                </a:cxn>
                <a:cxn ang="0">
                  <a:pos x="T2" y="T3"/>
                </a:cxn>
                <a:cxn ang="0">
                  <a:pos x="T4" y="T5"/>
                </a:cxn>
                <a:cxn ang="0">
                  <a:pos x="T6" y="T7"/>
                </a:cxn>
                <a:cxn ang="0">
                  <a:pos x="T8" y="T9"/>
                </a:cxn>
                <a:cxn ang="0">
                  <a:pos x="T10" y="T11"/>
                </a:cxn>
              </a:cxnLst>
              <a:rect l="0" t="0" r="r" b="b"/>
              <a:pathLst>
                <a:path w="732" h="1947">
                  <a:moveTo>
                    <a:pt x="0" y="0"/>
                  </a:moveTo>
                  <a:lnTo>
                    <a:pt x="732" y="0"/>
                  </a:lnTo>
                  <a:lnTo>
                    <a:pt x="732" y="1947"/>
                  </a:lnTo>
                  <a:lnTo>
                    <a:pt x="0" y="1947"/>
                  </a:lnTo>
                  <a:lnTo>
                    <a:pt x="0" y="1268"/>
                  </a:lnTo>
                  <a:lnTo>
                    <a:pt x="0" y="0"/>
                  </a:lnTo>
                  <a:close/>
                </a:path>
              </a:pathLst>
            </a:custGeom>
            <a:solidFill>
              <a:schemeClr val="accent2"/>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91" name="Freeform 240"/>
            <p:cNvSpPr>
              <a:spLocks/>
            </p:cNvSpPr>
            <p:nvPr/>
          </p:nvSpPr>
          <p:spPr bwMode="auto">
            <a:xfrm flipH="1">
              <a:off x="5532517" y="6678989"/>
              <a:ext cx="202700" cy="276927"/>
            </a:xfrm>
            <a:custGeom>
              <a:avLst/>
              <a:gdLst>
                <a:gd name="T0" fmla="*/ 0 w 497"/>
                <a:gd name="T1" fmla="*/ 679 h 679"/>
                <a:gd name="T2" fmla="*/ 497 w 497"/>
                <a:gd name="T3" fmla="*/ 679 h 679"/>
                <a:gd name="T4" fmla="*/ 497 w 497"/>
                <a:gd name="T5" fmla="*/ 0 h 679"/>
                <a:gd name="T6" fmla="*/ 0 w 497"/>
                <a:gd name="T7" fmla="*/ 679 h 679"/>
              </a:gdLst>
              <a:ahLst/>
              <a:cxnLst>
                <a:cxn ang="0">
                  <a:pos x="T0" y="T1"/>
                </a:cxn>
                <a:cxn ang="0">
                  <a:pos x="T2" y="T3"/>
                </a:cxn>
                <a:cxn ang="0">
                  <a:pos x="T4" y="T5"/>
                </a:cxn>
                <a:cxn ang="0">
                  <a:pos x="T6" y="T7"/>
                </a:cxn>
              </a:cxnLst>
              <a:rect l="0" t="0" r="r" b="b"/>
              <a:pathLst>
                <a:path w="497" h="679">
                  <a:moveTo>
                    <a:pt x="0" y="679"/>
                  </a:moveTo>
                  <a:lnTo>
                    <a:pt x="497" y="679"/>
                  </a:lnTo>
                  <a:lnTo>
                    <a:pt x="497" y="0"/>
                  </a:lnTo>
                  <a:lnTo>
                    <a:pt x="0" y="679"/>
                  </a:lnTo>
                  <a:close/>
                </a:path>
              </a:pathLst>
            </a:custGeom>
            <a:solidFill>
              <a:schemeClr val="accent2"/>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92" name="Rectangle 241"/>
            <p:cNvSpPr>
              <a:spLocks noChangeArrowheads="1"/>
            </p:cNvSpPr>
            <p:nvPr/>
          </p:nvSpPr>
          <p:spPr bwMode="auto">
            <a:xfrm flipH="1">
              <a:off x="5466039" y="6220571"/>
              <a:ext cx="28957" cy="5628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93" name="Rectangle 242"/>
            <p:cNvSpPr>
              <a:spLocks noChangeArrowheads="1"/>
            </p:cNvSpPr>
            <p:nvPr/>
          </p:nvSpPr>
          <p:spPr bwMode="auto">
            <a:xfrm flipH="1">
              <a:off x="5401190" y="6220571"/>
              <a:ext cx="29365" cy="56283"/>
            </a:xfrm>
            <a:prstGeom prst="rect">
              <a:avLst/>
            </a:pr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94" name="Rectangle 243"/>
            <p:cNvSpPr>
              <a:spLocks noChangeArrowheads="1"/>
            </p:cNvSpPr>
            <p:nvPr/>
          </p:nvSpPr>
          <p:spPr bwMode="auto">
            <a:xfrm flipH="1">
              <a:off x="5336751" y="6220571"/>
              <a:ext cx="29365" cy="56283"/>
            </a:xfrm>
            <a:prstGeom prst="rect">
              <a:avLst/>
            </a:pr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95" name="Rectangle 244"/>
            <p:cNvSpPr>
              <a:spLocks noChangeArrowheads="1"/>
            </p:cNvSpPr>
            <p:nvPr/>
          </p:nvSpPr>
          <p:spPr bwMode="auto">
            <a:xfrm flipH="1">
              <a:off x="5272312" y="6220571"/>
              <a:ext cx="28957" cy="5628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96" name="Rectangle 245"/>
            <p:cNvSpPr>
              <a:spLocks noChangeArrowheads="1"/>
            </p:cNvSpPr>
            <p:nvPr/>
          </p:nvSpPr>
          <p:spPr bwMode="auto">
            <a:xfrm flipH="1">
              <a:off x="5466039" y="6305403"/>
              <a:ext cx="28957" cy="5546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97" name="Rectangle 246"/>
            <p:cNvSpPr>
              <a:spLocks noChangeArrowheads="1"/>
            </p:cNvSpPr>
            <p:nvPr/>
          </p:nvSpPr>
          <p:spPr bwMode="auto">
            <a:xfrm flipH="1">
              <a:off x="5401190" y="6305403"/>
              <a:ext cx="29365" cy="5546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98" name="Rectangle 247"/>
            <p:cNvSpPr>
              <a:spLocks noChangeArrowheads="1"/>
            </p:cNvSpPr>
            <p:nvPr/>
          </p:nvSpPr>
          <p:spPr bwMode="auto">
            <a:xfrm flipH="1">
              <a:off x="5336751" y="6305403"/>
              <a:ext cx="29365" cy="55467"/>
            </a:xfrm>
            <a:prstGeom prst="rect">
              <a:avLst/>
            </a:pr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99" name="Rectangle 248"/>
            <p:cNvSpPr>
              <a:spLocks noChangeArrowheads="1"/>
            </p:cNvSpPr>
            <p:nvPr/>
          </p:nvSpPr>
          <p:spPr bwMode="auto">
            <a:xfrm flipH="1">
              <a:off x="5272312" y="6305403"/>
              <a:ext cx="28957" cy="5546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400" name="Rectangle 249"/>
            <p:cNvSpPr>
              <a:spLocks noChangeArrowheads="1"/>
            </p:cNvSpPr>
            <p:nvPr/>
          </p:nvSpPr>
          <p:spPr bwMode="auto">
            <a:xfrm flipH="1">
              <a:off x="5466039" y="6389011"/>
              <a:ext cx="28957" cy="55875"/>
            </a:xfrm>
            <a:prstGeom prst="rect">
              <a:avLst/>
            </a:pr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401" name="Rectangle 250"/>
            <p:cNvSpPr>
              <a:spLocks noChangeArrowheads="1"/>
            </p:cNvSpPr>
            <p:nvPr/>
          </p:nvSpPr>
          <p:spPr bwMode="auto">
            <a:xfrm flipH="1">
              <a:off x="5401190" y="6389011"/>
              <a:ext cx="29365" cy="5587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402" name="Rectangle 251"/>
            <p:cNvSpPr>
              <a:spLocks noChangeArrowheads="1"/>
            </p:cNvSpPr>
            <p:nvPr/>
          </p:nvSpPr>
          <p:spPr bwMode="auto">
            <a:xfrm flipH="1">
              <a:off x="5336751" y="6389011"/>
              <a:ext cx="29365" cy="5587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403" name="Rectangle 252"/>
            <p:cNvSpPr>
              <a:spLocks noChangeArrowheads="1"/>
            </p:cNvSpPr>
            <p:nvPr/>
          </p:nvSpPr>
          <p:spPr bwMode="auto">
            <a:xfrm flipH="1">
              <a:off x="5272312" y="6389011"/>
              <a:ext cx="28957" cy="5587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404" name="Rectangle 253"/>
            <p:cNvSpPr>
              <a:spLocks noChangeArrowheads="1"/>
            </p:cNvSpPr>
            <p:nvPr/>
          </p:nvSpPr>
          <p:spPr bwMode="auto">
            <a:xfrm flipH="1">
              <a:off x="5466039" y="6473843"/>
              <a:ext cx="28957" cy="5587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405" name="Rectangle 254"/>
            <p:cNvSpPr>
              <a:spLocks noChangeArrowheads="1"/>
            </p:cNvSpPr>
            <p:nvPr/>
          </p:nvSpPr>
          <p:spPr bwMode="auto">
            <a:xfrm flipH="1">
              <a:off x="5401190" y="6473843"/>
              <a:ext cx="29365" cy="55875"/>
            </a:xfrm>
            <a:prstGeom prst="rect">
              <a:avLst/>
            </a:pr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406" name="Rectangle 255"/>
            <p:cNvSpPr>
              <a:spLocks noChangeArrowheads="1"/>
            </p:cNvSpPr>
            <p:nvPr/>
          </p:nvSpPr>
          <p:spPr bwMode="auto">
            <a:xfrm flipH="1">
              <a:off x="5336751" y="6473843"/>
              <a:ext cx="29365" cy="55875"/>
            </a:xfrm>
            <a:prstGeom prst="rect">
              <a:avLst/>
            </a:pr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407" name="Rectangle 256"/>
            <p:cNvSpPr>
              <a:spLocks noChangeArrowheads="1"/>
            </p:cNvSpPr>
            <p:nvPr/>
          </p:nvSpPr>
          <p:spPr bwMode="auto">
            <a:xfrm flipH="1">
              <a:off x="5272312" y="6473843"/>
              <a:ext cx="28957" cy="5587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408" name="Rectangle 257"/>
            <p:cNvSpPr>
              <a:spLocks noChangeArrowheads="1"/>
            </p:cNvSpPr>
            <p:nvPr/>
          </p:nvSpPr>
          <p:spPr bwMode="auto">
            <a:xfrm flipH="1">
              <a:off x="5466039" y="6557859"/>
              <a:ext cx="28957" cy="5546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409" name="Rectangle 259"/>
            <p:cNvSpPr>
              <a:spLocks noChangeArrowheads="1"/>
            </p:cNvSpPr>
            <p:nvPr/>
          </p:nvSpPr>
          <p:spPr bwMode="auto">
            <a:xfrm flipH="1">
              <a:off x="5401190" y="6557859"/>
              <a:ext cx="29365" cy="5546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410" name="Rectangle 260"/>
            <p:cNvSpPr>
              <a:spLocks noChangeArrowheads="1"/>
            </p:cNvSpPr>
            <p:nvPr/>
          </p:nvSpPr>
          <p:spPr bwMode="auto">
            <a:xfrm flipH="1">
              <a:off x="5336751" y="6557859"/>
              <a:ext cx="29365" cy="55467"/>
            </a:xfrm>
            <a:prstGeom prst="rect">
              <a:avLst/>
            </a:pr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411" name="Rectangle 261"/>
            <p:cNvSpPr>
              <a:spLocks noChangeArrowheads="1"/>
            </p:cNvSpPr>
            <p:nvPr/>
          </p:nvSpPr>
          <p:spPr bwMode="auto">
            <a:xfrm flipH="1">
              <a:off x="5272311" y="6557859"/>
              <a:ext cx="28957" cy="55467"/>
            </a:xfrm>
            <a:prstGeom prst="rect">
              <a:avLst/>
            </a:pr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412" name="Rectangle 262"/>
            <p:cNvSpPr>
              <a:spLocks noChangeArrowheads="1"/>
            </p:cNvSpPr>
            <p:nvPr/>
          </p:nvSpPr>
          <p:spPr bwMode="auto">
            <a:xfrm flipH="1">
              <a:off x="5466038" y="6641468"/>
              <a:ext cx="28957" cy="56691"/>
            </a:xfrm>
            <a:prstGeom prst="rect">
              <a:avLst/>
            </a:pr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413" name="Rectangle 263"/>
            <p:cNvSpPr>
              <a:spLocks noChangeArrowheads="1"/>
            </p:cNvSpPr>
            <p:nvPr/>
          </p:nvSpPr>
          <p:spPr bwMode="auto">
            <a:xfrm flipH="1">
              <a:off x="5401190" y="6641468"/>
              <a:ext cx="29365" cy="56691"/>
            </a:xfrm>
            <a:prstGeom prst="rect">
              <a:avLst/>
            </a:pr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414" name="Rectangle 264"/>
            <p:cNvSpPr>
              <a:spLocks noChangeArrowheads="1"/>
            </p:cNvSpPr>
            <p:nvPr/>
          </p:nvSpPr>
          <p:spPr bwMode="auto">
            <a:xfrm flipH="1">
              <a:off x="5336751" y="6641468"/>
              <a:ext cx="29365" cy="56691"/>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415" name="Rectangle 265"/>
            <p:cNvSpPr>
              <a:spLocks noChangeArrowheads="1"/>
            </p:cNvSpPr>
            <p:nvPr/>
          </p:nvSpPr>
          <p:spPr bwMode="auto">
            <a:xfrm flipH="1">
              <a:off x="5272311" y="6641468"/>
              <a:ext cx="28957" cy="56691"/>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416" name="Rectangle 266"/>
            <p:cNvSpPr>
              <a:spLocks noChangeArrowheads="1"/>
            </p:cNvSpPr>
            <p:nvPr/>
          </p:nvSpPr>
          <p:spPr bwMode="auto">
            <a:xfrm flipH="1">
              <a:off x="5466038" y="6726300"/>
              <a:ext cx="28957" cy="55875"/>
            </a:xfrm>
            <a:prstGeom prst="rect">
              <a:avLst/>
            </a:pr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417" name="Rectangle 267"/>
            <p:cNvSpPr>
              <a:spLocks noChangeArrowheads="1"/>
            </p:cNvSpPr>
            <p:nvPr/>
          </p:nvSpPr>
          <p:spPr bwMode="auto">
            <a:xfrm flipH="1">
              <a:off x="5401190" y="6726300"/>
              <a:ext cx="29365" cy="5587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418" name="Rectangle 268"/>
            <p:cNvSpPr>
              <a:spLocks noChangeArrowheads="1"/>
            </p:cNvSpPr>
            <p:nvPr/>
          </p:nvSpPr>
          <p:spPr bwMode="auto">
            <a:xfrm flipH="1">
              <a:off x="5336751" y="6726300"/>
              <a:ext cx="29365" cy="55875"/>
            </a:xfrm>
            <a:prstGeom prst="rect">
              <a:avLst/>
            </a:pr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419" name="Rectangle 269"/>
            <p:cNvSpPr>
              <a:spLocks noChangeArrowheads="1"/>
            </p:cNvSpPr>
            <p:nvPr/>
          </p:nvSpPr>
          <p:spPr bwMode="auto">
            <a:xfrm flipH="1">
              <a:off x="5272311" y="6726300"/>
              <a:ext cx="28957" cy="5587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420" name="Rectangle 270"/>
            <p:cNvSpPr>
              <a:spLocks noChangeArrowheads="1"/>
            </p:cNvSpPr>
            <p:nvPr/>
          </p:nvSpPr>
          <p:spPr bwMode="auto">
            <a:xfrm flipH="1">
              <a:off x="5684644" y="6726300"/>
              <a:ext cx="29365" cy="55875"/>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421" name="Rectangle 271"/>
            <p:cNvSpPr>
              <a:spLocks noChangeArrowheads="1"/>
            </p:cNvSpPr>
            <p:nvPr/>
          </p:nvSpPr>
          <p:spPr bwMode="auto">
            <a:xfrm flipH="1">
              <a:off x="5620204" y="6726300"/>
              <a:ext cx="29365" cy="5587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422" name="Rectangle 272"/>
            <p:cNvSpPr>
              <a:spLocks noChangeArrowheads="1"/>
            </p:cNvSpPr>
            <p:nvPr/>
          </p:nvSpPr>
          <p:spPr bwMode="auto">
            <a:xfrm flipH="1">
              <a:off x="5555764" y="6726300"/>
              <a:ext cx="28957" cy="5587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423" name="Rectangle 273"/>
            <p:cNvSpPr>
              <a:spLocks noChangeArrowheads="1"/>
            </p:cNvSpPr>
            <p:nvPr/>
          </p:nvSpPr>
          <p:spPr bwMode="auto">
            <a:xfrm flipH="1">
              <a:off x="5684644" y="6810316"/>
              <a:ext cx="29365" cy="5546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424" name="Rectangle 274"/>
            <p:cNvSpPr>
              <a:spLocks noChangeArrowheads="1"/>
            </p:cNvSpPr>
            <p:nvPr/>
          </p:nvSpPr>
          <p:spPr bwMode="auto">
            <a:xfrm flipH="1">
              <a:off x="5620204" y="6810316"/>
              <a:ext cx="29365" cy="55467"/>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425" name="Rectangle 275"/>
            <p:cNvSpPr>
              <a:spLocks noChangeArrowheads="1"/>
            </p:cNvSpPr>
            <p:nvPr/>
          </p:nvSpPr>
          <p:spPr bwMode="auto">
            <a:xfrm flipH="1">
              <a:off x="5555764" y="6810316"/>
              <a:ext cx="28957" cy="5546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426" name="Rectangle 276"/>
            <p:cNvSpPr>
              <a:spLocks noChangeArrowheads="1"/>
            </p:cNvSpPr>
            <p:nvPr/>
          </p:nvSpPr>
          <p:spPr bwMode="auto">
            <a:xfrm flipH="1">
              <a:off x="5466038" y="6810316"/>
              <a:ext cx="28957" cy="5546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427" name="Rectangle 277"/>
            <p:cNvSpPr>
              <a:spLocks noChangeArrowheads="1"/>
            </p:cNvSpPr>
            <p:nvPr/>
          </p:nvSpPr>
          <p:spPr bwMode="auto">
            <a:xfrm flipH="1">
              <a:off x="5401190" y="6810316"/>
              <a:ext cx="29365" cy="55467"/>
            </a:xfrm>
            <a:prstGeom prst="rect">
              <a:avLst/>
            </a:pr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428" name="Rectangle 278"/>
            <p:cNvSpPr>
              <a:spLocks noChangeArrowheads="1"/>
            </p:cNvSpPr>
            <p:nvPr/>
          </p:nvSpPr>
          <p:spPr bwMode="auto">
            <a:xfrm flipH="1">
              <a:off x="5336751" y="6810316"/>
              <a:ext cx="29365" cy="5546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429" name="Rectangle 279"/>
            <p:cNvSpPr>
              <a:spLocks noChangeArrowheads="1"/>
            </p:cNvSpPr>
            <p:nvPr/>
          </p:nvSpPr>
          <p:spPr bwMode="auto">
            <a:xfrm flipH="1">
              <a:off x="5272311" y="6810316"/>
              <a:ext cx="28957" cy="55467"/>
            </a:xfrm>
            <a:prstGeom prst="rect">
              <a:avLst/>
            </a:pr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430" name="Rectangle 280"/>
            <p:cNvSpPr>
              <a:spLocks noChangeArrowheads="1"/>
            </p:cNvSpPr>
            <p:nvPr/>
          </p:nvSpPr>
          <p:spPr bwMode="auto">
            <a:xfrm flipH="1">
              <a:off x="5272311" y="6107190"/>
              <a:ext cx="93805" cy="54652"/>
            </a:xfrm>
            <a:prstGeom prst="rect">
              <a:avLst/>
            </a:prstGeom>
            <a:solidFill>
              <a:schemeClr val="accent2"/>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431" name="Rectangle 281"/>
            <p:cNvSpPr>
              <a:spLocks noChangeArrowheads="1"/>
            </p:cNvSpPr>
            <p:nvPr/>
          </p:nvSpPr>
          <p:spPr bwMode="auto">
            <a:xfrm flipH="1">
              <a:off x="5446870" y="6072115"/>
              <a:ext cx="19168" cy="89726"/>
            </a:xfrm>
            <a:prstGeom prst="rect">
              <a:avLst/>
            </a:prstGeom>
            <a:solidFill>
              <a:schemeClr val="accent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01" name="Freeform 5"/>
            <p:cNvSpPr>
              <a:spLocks/>
            </p:cNvSpPr>
            <p:nvPr/>
          </p:nvSpPr>
          <p:spPr bwMode="auto">
            <a:xfrm>
              <a:off x="9420752" y="5626960"/>
              <a:ext cx="504507" cy="331083"/>
            </a:xfrm>
            <a:custGeom>
              <a:avLst/>
              <a:gdLst>
                <a:gd name="T0" fmla="*/ 168 w 1054"/>
                <a:gd name="T1" fmla="*/ 303 h 690"/>
                <a:gd name="T2" fmla="*/ 168 w 1054"/>
                <a:gd name="T3" fmla="*/ 289 h 690"/>
                <a:gd name="T4" fmla="*/ 459 w 1054"/>
                <a:gd name="T5" fmla="*/ 0 h 690"/>
                <a:gd name="T6" fmla="*/ 701 w 1054"/>
                <a:gd name="T7" fmla="*/ 129 h 690"/>
                <a:gd name="T8" fmla="*/ 781 w 1054"/>
                <a:gd name="T9" fmla="*/ 108 h 690"/>
                <a:gd name="T10" fmla="*/ 875 w 1054"/>
                <a:gd name="T11" fmla="*/ 136 h 690"/>
                <a:gd name="T12" fmla="*/ 950 w 1054"/>
                <a:gd name="T13" fmla="*/ 272 h 690"/>
                <a:gd name="T14" fmla="*/ 1054 w 1054"/>
                <a:gd name="T15" fmla="*/ 463 h 690"/>
                <a:gd name="T16" fmla="*/ 851 w 1054"/>
                <a:gd name="T17" fmla="*/ 690 h 690"/>
                <a:gd name="T18" fmla="*/ 825 w 1054"/>
                <a:gd name="T19" fmla="*/ 690 h 690"/>
                <a:gd name="T20" fmla="*/ 802 w 1054"/>
                <a:gd name="T21" fmla="*/ 690 h 690"/>
                <a:gd name="T22" fmla="*/ 327 w 1054"/>
                <a:gd name="T23" fmla="*/ 690 h 690"/>
                <a:gd name="T24" fmla="*/ 318 w 1054"/>
                <a:gd name="T25" fmla="*/ 690 h 690"/>
                <a:gd name="T26" fmla="*/ 306 w 1054"/>
                <a:gd name="T27" fmla="*/ 690 h 690"/>
                <a:gd name="T28" fmla="*/ 271 w 1054"/>
                <a:gd name="T29" fmla="*/ 690 h 690"/>
                <a:gd name="T30" fmla="*/ 195 w 1054"/>
                <a:gd name="T31" fmla="*/ 690 h 690"/>
                <a:gd name="T32" fmla="*/ 0 w 1054"/>
                <a:gd name="T33" fmla="*/ 495 h 690"/>
                <a:gd name="T34" fmla="*/ 168 w 1054"/>
                <a:gd name="T35" fmla="*/ 303 h 6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54" h="690">
                  <a:moveTo>
                    <a:pt x="168" y="303"/>
                  </a:moveTo>
                  <a:cubicBezTo>
                    <a:pt x="168" y="299"/>
                    <a:pt x="168" y="293"/>
                    <a:pt x="168" y="289"/>
                  </a:cubicBezTo>
                  <a:cubicBezTo>
                    <a:pt x="168" y="129"/>
                    <a:pt x="298" y="0"/>
                    <a:pt x="459" y="0"/>
                  </a:cubicBezTo>
                  <a:cubicBezTo>
                    <a:pt x="560" y="0"/>
                    <a:pt x="649" y="52"/>
                    <a:pt x="701" y="129"/>
                  </a:cubicBezTo>
                  <a:cubicBezTo>
                    <a:pt x="725" y="116"/>
                    <a:pt x="752" y="108"/>
                    <a:pt x="781" y="108"/>
                  </a:cubicBezTo>
                  <a:cubicBezTo>
                    <a:pt x="816" y="108"/>
                    <a:pt x="848" y="118"/>
                    <a:pt x="875" y="136"/>
                  </a:cubicBezTo>
                  <a:cubicBezTo>
                    <a:pt x="919" y="166"/>
                    <a:pt x="948" y="215"/>
                    <a:pt x="950" y="272"/>
                  </a:cubicBezTo>
                  <a:cubicBezTo>
                    <a:pt x="1012" y="312"/>
                    <a:pt x="1054" y="384"/>
                    <a:pt x="1054" y="463"/>
                  </a:cubicBezTo>
                  <a:cubicBezTo>
                    <a:pt x="1054" y="580"/>
                    <a:pt x="965" y="676"/>
                    <a:pt x="851" y="690"/>
                  </a:cubicBezTo>
                  <a:cubicBezTo>
                    <a:pt x="843" y="690"/>
                    <a:pt x="833" y="690"/>
                    <a:pt x="825" y="690"/>
                  </a:cubicBezTo>
                  <a:cubicBezTo>
                    <a:pt x="818" y="690"/>
                    <a:pt x="810" y="690"/>
                    <a:pt x="802" y="690"/>
                  </a:cubicBezTo>
                  <a:cubicBezTo>
                    <a:pt x="696" y="690"/>
                    <a:pt x="446" y="690"/>
                    <a:pt x="327" y="690"/>
                  </a:cubicBezTo>
                  <a:cubicBezTo>
                    <a:pt x="324" y="690"/>
                    <a:pt x="320" y="690"/>
                    <a:pt x="318" y="690"/>
                  </a:cubicBezTo>
                  <a:cubicBezTo>
                    <a:pt x="306" y="690"/>
                    <a:pt x="306" y="690"/>
                    <a:pt x="306" y="690"/>
                  </a:cubicBezTo>
                  <a:cubicBezTo>
                    <a:pt x="300" y="690"/>
                    <a:pt x="283" y="690"/>
                    <a:pt x="271" y="690"/>
                  </a:cubicBezTo>
                  <a:cubicBezTo>
                    <a:pt x="195" y="690"/>
                    <a:pt x="195" y="690"/>
                    <a:pt x="195" y="690"/>
                  </a:cubicBezTo>
                  <a:cubicBezTo>
                    <a:pt x="87" y="688"/>
                    <a:pt x="0" y="601"/>
                    <a:pt x="0" y="495"/>
                  </a:cubicBezTo>
                  <a:cubicBezTo>
                    <a:pt x="0" y="397"/>
                    <a:pt x="73" y="316"/>
                    <a:pt x="168" y="303"/>
                  </a:cubicBezTo>
                  <a:close/>
                </a:path>
              </a:pathLst>
            </a:custGeom>
            <a:solidFill>
              <a:schemeClr val="accent1">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202" name="Freeform 5"/>
            <p:cNvSpPr>
              <a:spLocks/>
            </p:cNvSpPr>
            <p:nvPr/>
          </p:nvSpPr>
          <p:spPr bwMode="auto">
            <a:xfrm>
              <a:off x="10065045" y="5946376"/>
              <a:ext cx="698245" cy="458224"/>
            </a:xfrm>
            <a:custGeom>
              <a:avLst/>
              <a:gdLst>
                <a:gd name="T0" fmla="*/ 168 w 1054"/>
                <a:gd name="T1" fmla="*/ 303 h 690"/>
                <a:gd name="T2" fmla="*/ 168 w 1054"/>
                <a:gd name="T3" fmla="*/ 289 h 690"/>
                <a:gd name="T4" fmla="*/ 459 w 1054"/>
                <a:gd name="T5" fmla="*/ 0 h 690"/>
                <a:gd name="T6" fmla="*/ 701 w 1054"/>
                <a:gd name="T7" fmla="*/ 129 h 690"/>
                <a:gd name="T8" fmla="*/ 781 w 1054"/>
                <a:gd name="T9" fmla="*/ 108 h 690"/>
                <a:gd name="T10" fmla="*/ 875 w 1054"/>
                <a:gd name="T11" fmla="*/ 136 h 690"/>
                <a:gd name="T12" fmla="*/ 950 w 1054"/>
                <a:gd name="T13" fmla="*/ 272 h 690"/>
                <a:gd name="T14" fmla="*/ 1054 w 1054"/>
                <a:gd name="T15" fmla="*/ 463 h 690"/>
                <a:gd name="T16" fmla="*/ 851 w 1054"/>
                <a:gd name="T17" fmla="*/ 690 h 690"/>
                <a:gd name="T18" fmla="*/ 825 w 1054"/>
                <a:gd name="T19" fmla="*/ 690 h 690"/>
                <a:gd name="T20" fmla="*/ 802 w 1054"/>
                <a:gd name="T21" fmla="*/ 690 h 690"/>
                <a:gd name="T22" fmla="*/ 327 w 1054"/>
                <a:gd name="T23" fmla="*/ 690 h 690"/>
                <a:gd name="T24" fmla="*/ 318 w 1054"/>
                <a:gd name="T25" fmla="*/ 690 h 690"/>
                <a:gd name="T26" fmla="*/ 306 w 1054"/>
                <a:gd name="T27" fmla="*/ 690 h 690"/>
                <a:gd name="T28" fmla="*/ 271 w 1054"/>
                <a:gd name="T29" fmla="*/ 690 h 690"/>
                <a:gd name="T30" fmla="*/ 195 w 1054"/>
                <a:gd name="T31" fmla="*/ 690 h 690"/>
                <a:gd name="T32" fmla="*/ 0 w 1054"/>
                <a:gd name="T33" fmla="*/ 495 h 690"/>
                <a:gd name="T34" fmla="*/ 168 w 1054"/>
                <a:gd name="T35" fmla="*/ 303 h 6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54" h="690">
                  <a:moveTo>
                    <a:pt x="168" y="303"/>
                  </a:moveTo>
                  <a:cubicBezTo>
                    <a:pt x="168" y="299"/>
                    <a:pt x="168" y="293"/>
                    <a:pt x="168" y="289"/>
                  </a:cubicBezTo>
                  <a:cubicBezTo>
                    <a:pt x="168" y="129"/>
                    <a:pt x="298" y="0"/>
                    <a:pt x="459" y="0"/>
                  </a:cubicBezTo>
                  <a:cubicBezTo>
                    <a:pt x="560" y="0"/>
                    <a:pt x="649" y="52"/>
                    <a:pt x="701" y="129"/>
                  </a:cubicBezTo>
                  <a:cubicBezTo>
                    <a:pt x="725" y="116"/>
                    <a:pt x="752" y="108"/>
                    <a:pt x="781" y="108"/>
                  </a:cubicBezTo>
                  <a:cubicBezTo>
                    <a:pt x="816" y="108"/>
                    <a:pt x="848" y="118"/>
                    <a:pt x="875" y="136"/>
                  </a:cubicBezTo>
                  <a:cubicBezTo>
                    <a:pt x="919" y="166"/>
                    <a:pt x="948" y="215"/>
                    <a:pt x="950" y="272"/>
                  </a:cubicBezTo>
                  <a:cubicBezTo>
                    <a:pt x="1012" y="312"/>
                    <a:pt x="1054" y="384"/>
                    <a:pt x="1054" y="463"/>
                  </a:cubicBezTo>
                  <a:cubicBezTo>
                    <a:pt x="1054" y="580"/>
                    <a:pt x="965" y="676"/>
                    <a:pt x="851" y="690"/>
                  </a:cubicBezTo>
                  <a:cubicBezTo>
                    <a:pt x="843" y="690"/>
                    <a:pt x="833" y="690"/>
                    <a:pt x="825" y="690"/>
                  </a:cubicBezTo>
                  <a:cubicBezTo>
                    <a:pt x="818" y="690"/>
                    <a:pt x="810" y="690"/>
                    <a:pt x="802" y="690"/>
                  </a:cubicBezTo>
                  <a:cubicBezTo>
                    <a:pt x="696" y="690"/>
                    <a:pt x="446" y="690"/>
                    <a:pt x="327" y="690"/>
                  </a:cubicBezTo>
                  <a:cubicBezTo>
                    <a:pt x="324" y="690"/>
                    <a:pt x="320" y="690"/>
                    <a:pt x="318" y="690"/>
                  </a:cubicBezTo>
                  <a:cubicBezTo>
                    <a:pt x="306" y="690"/>
                    <a:pt x="306" y="690"/>
                    <a:pt x="306" y="690"/>
                  </a:cubicBezTo>
                  <a:cubicBezTo>
                    <a:pt x="300" y="690"/>
                    <a:pt x="283" y="690"/>
                    <a:pt x="271" y="690"/>
                  </a:cubicBezTo>
                  <a:cubicBezTo>
                    <a:pt x="195" y="690"/>
                    <a:pt x="195" y="690"/>
                    <a:pt x="195" y="690"/>
                  </a:cubicBezTo>
                  <a:cubicBezTo>
                    <a:pt x="87" y="688"/>
                    <a:pt x="0" y="601"/>
                    <a:pt x="0" y="495"/>
                  </a:cubicBezTo>
                  <a:cubicBezTo>
                    <a:pt x="0" y="397"/>
                    <a:pt x="73" y="316"/>
                    <a:pt x="168" y="303"/>
                  </a:cubicBezTo>
                  <a:close/>
                </a:path>
              </a:pathLst>
            </a:custGeom>
            <a:solidFill>
              <a:schemeClr val="accent1">
                <a:lumMod val="40000"/>
                <a:lumOff val="60000"/>
              </a:schemeClr>
            </a:solidFill>
            <a:ln>
              <a:noFill/>
            </a:ln>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203" name="Freeform 5"/>
            <p:cNvSpPr>
              <a:spLocks/>
            </p:cNvSpPr>
            <p:nvPr/>
          </p:nvSpPr>
          <p:spPr bwMode="auto">
            <a:xfrm>
              <a:off x="3882998" y="5823202"/>
              <a:ext cx="560235" cy="367655"/>
            </a:xfrm>
            <a:custGeom>
              <a:avLst/>
              <a:gdLst>
                <a:gd name="T0" fmla="*/ 168 w 1054"/>
                <a:gd name="T1" fmla="*/ 303 h 690"/>
                <a:gd name="T2" fmla="*/ 168 w 1054"/>
                <a:gd name="T3" fmla="*/ 289 h 690"/>
                <a:gd name="T4" fmla="*/ 459 w 1054"/>
                <a:gd name="T5" fmla="*/ 0 h 690"/>
                <a:gd name="T6" fmla="*/ 701 w 1054"/>
                <a:gd name="T7" fmla="*/ 129 h 690"/>
                <a:gd name="T8" fmla="*/ 781 w 1054"/>
                <a:gd name="T9" fmla="*/ 108 h 690"/>
                <a:gd name="T10" fmla="*/ 875 w 1054"/>
                <a:gd name="T11" fmla="*/ 136 h 690"/>
                <a:gd name="T12" fmla="*/ 950 w 1054"/>
                <a:gd name="T13" fmla="*/ 272 h 690"/>
                <a:gd name="T14" fmla="*/ 1054 w 1054"/>
                <a:gd name="T15" fmla="*/ 463 h 690"/>
                <a:gd name="T16" fmla="*/ 851 w 1054"/>
                <a:gd name="T17" fmla="*/ 690 h 690"/>
                <a:gd name="T18" fmla="*/ 825 w 1054"/>
                <a:gd name="T19" fmla="*/ 690 h 690"/>
                <a:gd name="T20" fmla="*/ 802 w 1054"/>
                <a:gd name="T21" fmla="*/ 690 h 690"/>
                <a:gd name="T22" fmla="*/ 327 w 1054"/>
                <a:gd name="T23" fmla="*/ 690 h 690"/>
                <a:gd name="T24" fmla="*/ 318 w 1054"/>
                <a:gd name="T25" fmla="*/ 690 h 690"/>
                <a:gd name="T26" fmla="*/ 306 w 1054"/>
                <a:gd name="T27" fmla="*/ 690 h 690"/>
                <a:gd name="T28" fmla="*/ 271 w 1054"/>
                <a:gd name="T29" fmla="*/ 690 h 690"/>
                <a:gd name="T30" fmla="*/ 195 w 1054"/>
                <a:gd name="T31" fmla="*/ 690 h 690"/>
                <a:gd name="T32" fmla="*/ 0 w 1054"/>
                <a:gd name="T33" fmla="*/ 495 h 690"/>
                <a:gd name="T34" fmla="*/ 168 w 1054"/>
                <a:gd name="T35" fmla="*/ 303 h 6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54" h="690">
                  <a:moveTo>
                    <a:pt x="168" y="303"/>
                  </a:moveTo>
                  <a:cubicBezTo>
                    <a:pt x="168" y="299"/>
                    <a:pt x="168" y="293"/>
                    <a:pt x="168" y="289"/>
                  </a:cubicBezTo>
                  <a:cubicBezTo>
                    <a:pt x="168" y="129"/>
                    <a:pt x="298" y="0"/>
                    <a:pt x="459" y="0"/>
                  </a:cubicBezTo>
                  <a:cubicBezTo>
                    <a:pt x="560" y="0"/>
                    <a:pt x="649" y="52"/>
                    <a:pt x="701" y="129"/>
                  </a:cubicBezTo>
                  <a:cubicBezTo>
                    <a:pt x="725" y="116"/>
                    <a:pt x="752" y="108"/>
                    <a:pt x="781" y="108"/>
                  </a:cubicBezTo>
                  <a:cubicBezTo>
                    <a:pt x="816" y="108"/>
                    <a:pt x="848" y="118"/>
                    <a:pt x="875" y="136"/>
                  </a:cubicBezTo>
                  <a:cubicBezTo>
                    <a:pt x="919" y="166"/>
                    <a:pt x="948" y="215"/>
                    <a:pt x="950" y="272"/>
                  </a:cubicBezTo>
                  <a:cubicBezTo>
                    <a:pt x="1012" y="312"/>
                    <a:pt x="1054" y="384"/>
                    <a:pt x="1054" y="463"/>
                  </a:cubicBezTo>
                  <a:cubicBezTo>
                    <a:pt x="1054" y="580"/>
                    <a:pt x="965" y="676"/>
                    <a:pt x="851" y="690"/>
                  </a:cubicBezTo>
                  <a:cubicBezTo>
                    <a:pt x="843" y="690"/>
                    <a:pt x="833" y="690"/>
                    <a:pt x="825" y="690"/>
                  </a:cubicBezTo>
                  <a:cubicBezTo>
                    <a:pt x="818" y="690"/>
                    <a:pt x="810" y="690"/>
                    <a:pt x="802" y="690"/>
                  </a:cubicBezTo>
                  <a:cubicBezTo>
                    <a:pt x="696" y="690"/>
                    <a:pt x="446" y="690"/>
                    <a:pt x="327" y="690"/>
                  </a:cubicBezTo>
                  <a:cubicBezTo>
                    <a:pt x="324" y="690"/>
                    <a:pt x="320" y="690"/>
                    <a:pt x="318" y="690"/>
                  </a:cubicBezTo>
                  <a:cubicBezTo>
                    <a:pt x="306" y="690"/>
                    <a:pt x="306" y="690"/>
                    <a:pt x="306" y="690"/>
                  </a:cubicBezTo>
                  <a:cubicBezTo>
                    <a:pt x="300" y="690"/>
                    <a:pt x="283" y="690"/>
                    <a:pt x="271" y="690"/>
                  </a:cubicBezTo>
                  <a:cubicBezTo>
                    <a:pt x="195" y="690"/>
                    <a:pt x="195" y="690"/>
                    <a:pt x="195" y="690"/>
                  </a:cubicBezTo>
                  <a:cubicBezTo>
                    <a:pt x="87" y="688"/>
                    <a:pt x="0" y="601"/>
                    <a:pt x="0" y="495"/>
                  </a:cubicBezTo>
                  <a:cubicBezTo>
                    <a:pt x="0" y="397"/>
                    <a:pt x="73" y="316"/>
                    <a:pt x="168" y="303"/>
                  </a:cubicBezTo>
                  <a:close/>
                </a:path>
              </a:pathLst>
            </a:custGeom>
            <a:solidFill>
              <a:schemeClr val="accent1">
                <a:lumMod val="40000"/>
                <a:lumOff val="60000"/>
              </a:schemeClr>
            </a:solidFill>
            <a:ln>
              <a:noFill/>
            </a:ln>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204" name="Freeform 5"/>
            <p:cNvSpPr>
              <a:spLocks/>
            </p:cNvSpPr>
            <p:nvPr/>
          </p:nvSpPr>
          <p:spPr bwMode="auto">
            <a:xfrm>
              <a:off x="2948731" y="6096856"/>
              <a:ext cx="320117" cy="210077"/>
            </a:xfrm>
            <a:custGeom>
              <a:avLst/>
              <a:gdLst>
                <a:gd name="T0" fmla="*/ 168 w 1054"/>
                <a:gd name="T1" fmla="*/ 303 h 690"/>
                <a:gd name="T2" fmla="*/ 168 w 1054"/>
                <a:gd name="T3" fmla="*/ 289 h 690"/>
                <a:gd name="T4" fmla="*/ 459 w 1054"/>
                <a:gd name="T5" fmla="*/ 0 h 690"/>
                <a:gd name="T6" fmla="*/ 701 w 1054"/>
                <a:gd name="T7" fmla="*/ 129 h 690"/>
                <a:gd name="T8" fmla="*/ 781 w 1054"/>
                <a:gd name="T9" fmla="*/ 108 h 690"/>
                <a:gd name="T10" fmla="*/ 875 w 1054"/>
                <a:gd name="T11" fmla="*/ 136 h 690"/>
                <a:gd name="T12" fmla="*/ 950 w 1054"/>
                <a:gd name="T13" fmla="*/ 272 h 690"/>
                <a:gd name="T14" fmla="*/ 1054 w 1054"/>
                <a:gd name="T15" fmla="*/ 463 h 690"/>
                <a:gd name="T16" fmla="*/ 851 w 1054"/>
                <a:gd name="T17" fmla="*/ 690 h 690"/>
                <a:gd name="T18" fmla="*/ 825 w 1054"/>
                <a:gd name="T19" fmla="*/ 690 h 690"/>
                <a:gd name="T20" fmla="*/ 802 w 1054"/>
                <a:gd name="T21" fmla="*/ 690 h 690"/>
                <a:gd name="T22" fmla="*/ 327 w 1054"/>
                <a:gd name="T23" fmla="*/ 690 h 690"/>
                <a:gd name="T24" fmla="*/ 318 w 1054"/>
                <a:gd name="T25" fmla="*/ 690 h 690"/>
                <a:gd name="T26" fmla="*/ 306 w 1054"/>
                <a:gd name="T27" fmla="*/ 690 h 690"/>
                <a:gd name="T28" fmla="*/ 271 w 1054"/>
                <a:gd name="T29" fmla="*/ 690 h 690"/>
                <a:gd name="T30" fmla="*/ 195 w 1054"/>
                <a:gd name="T31" fmla="*/ 690 h 690"/>
                <a:gd name="T32" fmla="*/ 0 w 1054"/>
                <a:gd name="T33" fmla="*/ 495 h 690"/>
                <a:gd name="T34" fmla="*/ 168 w 1054"/>
                <a:gd name="T35" fmla="*/ 303 h 6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54" h="690">
                  <a:moveTo>
                    <a:pt x="168" y="303"/>
                  </a:moveTo>
                  <a:cubicBezTo>
                    <a:pt x="168" y="299"/>
                    <a:pt x="168" y="293"/>
                    <a:pt x="168" y="289"/>
                  </a:cubicBezTo>
                  <a:cubicBezTo>
                    <a:pt x="168" y="129"/>
                    <a:pt x="298" y="0"/>
                    <a:pt x="459" y="0"/>
                  </a:cubicBezTo>
                  <a:cubicBezTo>
                    <a:pt x="560" y="0"/>
                    <a:pt x="649" y="52"/>
                    <a:pt x="701" y="129"/>
                  </a:cubicBezTo>
                  <a:cubicBezTo>
                    <a:pt x="725" y="116"/>
                    <a:pt x="752" y="108"/>
                    <a:pt x="781" y="108"/>
                  </a:cubicBezTo>
                  <a:cubicBezTo>
                    <a:pt x="816" y="108"/>
                    <a:pt x="848" y="118"/>
                    <a:pt x="875" y="136"/>
                  </a:cubicBezTo>
                  <a:cubicBezTo>
                    <a:pt x="919" y="166"/>
                    <a:pt x="948" y="215"/>
                    <a:pt x="950" y="272"/>
                  </a:cubicBezTo>
                  <a:cubicBezTo>
                    <a:pt x="1012" y="312"/>
                    <a:pt x="1054" y="384"/>
                    <a:pt x="1054" y="463"/>
                  </a:cubicBezTo>
                  <a:cubicBezTo>
                    <a:pt x="1054" y="580"/>
                    <a:pt x="965" y="676"/>
                    <a:pt x="851" y="690"/>
                  </a:cubicBezTo>
                  <a:cubicBezTo>
                    <a:pt x="843" y="690"/>
                    <a:pt x="833" y="690"/>
                    <a:pt x="825" y="690"/>
                  </a:cubicBezTo>
                  <a:cubicBezTo>
                    <a:pt x="818" y="690"/>
                    <a:pt x="810" y="690"/>
                    <a:pt x="802" y="690"/>
                  </a:cubicBezTo>
                  <a:cubicBezTo>
                    <a:pt x="696" y="690"/>
                    <a:pt x="446" y="690"/>
                    <a:pt x="327" y="690"/>
                  </a:cubicBezTo>
                  <a:cubicBezTo>
                    <a:pt x="324" y="690"/>
                    <a:pt x="320" y="690"/>
                    <a:pt x="318" y="690"/>
                  </a:cubicBezTo>
                  <a:cubicBezTo>
                    <a:pt x="306" y="690"/>
                    <a:pt x="306" y="690"/>
                    <a:pt x="306" y="690"/>
                  </a:cubicBezTo>
                  <a:cubicBezTo>
                    <a:pt x="300" y="690"/>
                    <a:pt x="283" y="690"/>
                    <a:pt x="271" y="690"/>
                  </a:cubicBezTo>
                  <a:cubicBezTo>
                    <a:pt x="195" y="690"/>
                    <a:pt x="195" y="690"/>
                    <a:pt x="195" y="690"/>
                  </a:cubicBezTo>
                  <a:cubicBezTo>
                    <a:pt x="87" y="688"/>
                    <a:pt x="0" y="601"/>
                    <a:pt x="0" y="495"/>
                  </a:cubicBezTo>
                  <a:cubicBezTo>
                    <a:pt x="0" y="397"/>
                    <a:pt x="73" y="316"/>
                    <a:pt x="168" y="303"/>
                  </a:cubicBezTo>
                  <a:close/>
                </a:path>
              </a:pathLst>
            </a:custGeom>
            <a:solidFill>
              <a:schemeClr val="accent1">
                <a:lumMod val="40000"/>
                <a:lumOff val="60000"/>
              </a:schemeClr>
            </a:solidFill>
            <a:ln>
              <a:noFill/>
            </a:ln>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179" name="Freeform 11"/>
            <p:cNvSpPr>
              <a:spLocks/>
            </p:cNvSpPr>
            <p:nvPr/>
          </p:nvSpPr>
          <p:spPr bwMode="auto">
            <a:xfrm flipH="1">
              <a:off x="2856350" y="6677074"/>
              <a:ext cx="2521709" cy="324057"/>
            </a:xfrm>
            <a:custGeom>
              <a:avLst/>
              <a:gdLst>
                <a:gd name="T0" fmla="*/ 408 w 661"/>
                <a:gd name="T1" fmla="*/ 25 h 155"/>
                <a:gd name="T2" fmla="*/ 408 w 661"/>
                <a:gd name="T3" fmla="*/ 25 h 155"/>
                <a:gd name="T4" fmla="*/ 0 w 661"/>
                <a:gd name="T5" fmla="*/ 155 h 155"/>
                <a:gd name="T6" fmla="*/ 234 w 661"/>
                <a:gd name="T7" fmla="*/ 155 h 155"/>
                <a:gd name="T8" fmla="*/ 661 w 661"/>
                <a:gd name="T9" fmla="*/ 155 h 155"/>
                <a:gd name="T10" fmla="*/ 408 w 661"/>
                <a:gd name="T11" fmla="*/ 25 h 155"/>
              </a:gdLst>
              <a:ahLst/>
              <a:cxnLst>
                <a:cxn ang="0">
                  <a:pos x="T0" y="T1"/>
                </a:cxn>
                <a:cxn ang="0">
                  <a:pos x="T2" y="T3"/>
                </a:cxn>
                <a:cxn ang="0">
                  <a:pos x="T4" y="T5"/>
                </a:cxn>
                <a:cxn ang="0">
                  <a:pos x="T6" y="T7"/>
                </a:cxn>
                <a:cxn ang="0">
                  <a:pos x="T8" y="T9"/>
                </a:cxn>
                <a:cxn ang="0">
                  <a:pos x="T10" y="T11"/>
                </a:cxn>
              </a:cxnLst>
              <a:rect l="0" t="0" r="r" b="b"/>
              <a:pathLst>
                <a:path w="661" h="155">
                  <a:moveTo>
                    <a:pt x="408" y="25"/>
                  </a:moveTo>
                  <a:cubicBezTo>
                    <a:pt x="408" y="25"/>
                    <a:pt x="408" y="25"/>
                    <a:pt x="408" y="25"/>
                  </a:cubicBezTo>
                  <a:cubicBezTo>
                    <a:pt x="264" y="0"/>
                    <a:pt x="111" y="44"/>
                    <a:pt x="0" y="155"/>
                  </a:cubicBezTo>
                  <a:cubicBezTo>
                    <a:pt x="234" y="155"/>
                    <a:pt x="234" y="155"/>
                    <a:pt x="234" y="155"/>
                  </a:cubicBezTo>
                  <a:cubicBezTo>
                    <a:pt x="661" y="155"/>
                    <a:pt x="661" y="155"/>
                    <a:pt x="661" y="155"/>
                  </a:cubicBezTo>
                  <a:cubicBezTo>
                    <a:pt x="589" y="84"/>
                    <a:pt x="501" y="40"/>
                    <a:pt x="408" y="25"/>
                  </a:cubicBezTo>
                  <a:close/>
                </a:path>
              </a:pathLst>
            </a:custGeom>
            <a:solidFill>
              <a:srgbClr val="79A5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180" name="Freeform 18"/>
            <p:cNvSpPr>
              <a:spLocks/>
            </p:cNvSpPr>
            <p:nvPr/>
          </p:nvSpPr>
          <p:spPr bwMode="auto">
            <a:xfrm flipH="1">
              <a:off x="67117" y="6383231"/>
              <a:ext cx="3868507" cy="617900"/>
            </a:xfrm>
            <a:custGeom>
              <a:avLst/>
              <a:gdLst>
                <a:gd name="T0" fmla="*/ 0 w 1014"/>
                <a:gd name="T1" fmla="*/ 296 h 296"/>
                <a:gd name="T2" fmla="*/ 0 w 1014"/>
                <a:gd name="T3" fmla="*/ 296 h 296"/>
                <a:gd name="T4" fmla="*/ 1014 w 1014"/>
                <a:gd name="T5" fmla="*/ 296 h 296"/>
                <a:gd name="T6" fmla="*/ 1014 w 1014"/>
                <a:gd name="T7" fmla="*/ 238 h 296"/>
                <a:gd name="T8" fmla="*/ 0 w 1014"/>
                <a:gd name="T9" fmla="*/ 296 h 296"/>
              </a:gdLst>
              <a:ahLst/>
              <a:cxnLst>
                <a:cxn ang="0">
                  <a:pos x="T0" y="T1"/>
                </a:cxn>
                <a:cxn ang="0">
                  <a:pos x="T2" y="T3"/>
                </a:cxn>
                <a:cxn ang="0">
                  <a:pos x="T4" y="T5"/>
                </a:cxn>
                <a:cxn ang="0">
                  <a:pos x="T6" y="T7"/>
                </a:cxn>
                <a:cxn ang="0">
                  <a:pos x="T8" y="T9"/>
                </a:cxn>
              </a:cxnLst>
              <a:rect l="0" t="0" r="r" b="b"/>
              <a:pathLst>
                <a:path w="1014" h="296">
                  <a:moveTo>
                    <a:pt x="0" y="296"/>
                  </a:moveTo>
                  <a:cubicBezTo>
                    <a:pt x="0" y="296"/>
                    <a:pt x="0" y="296"/>
                    <a:pt x="0" y="296"/>
                  </a:cubicBezTo>
                  <a:cubicBezTo>
                    <a:pt x="1014" y="296"/>
                    <a:pt x="1014" y="296"/>
                    <a:pt x="1014" y="296"/>
                  </a:cubicBezTo>
                  <a:cubicBezTo>
                    <a:pt x="1014" y="238"/>
                    <a:pt x="1014" y="238"/>
                    <a:pt x="1014" y="238"/>
                  </a:cubicBezTo>
                  <a:cubicBezTo>
                    <a:pt x="714" y="0"/>
                    <a:pt x="277" y="19"/>
                    <a:pt x="0" y="296"/>
                  </a:cubicBezTo>
                  <a:close/>
                </a:path>
              </a:pathLst>
            </a:custGeom>
            <a:solidFill>
              <a:srgbClr val="7FB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181" name="Freeform 29"/>
            <p:cNvSpPr>
              <a:spLocks/>
            </p:cNvSpPr>
            <p:nvPr/>
          </p:nvSpPr>
          <p:spPr bwMode="auto">
            <a:xfrm flipH="1">
              <a:off x="341262" y="6729208"/>
              <a:ext cx="2121368" cy="271924"/>
            </a:xfrm>
            <a:custGeom>
              <a:avLst/>
              <a:gdLst>
                <a:gd name="T0" fmla="*/ 344 w 556"/>
                <a:gd name="T1" fmla="*/ 21 h 130"/>
                <a:gd name="T2" fmla="*/ 344 w 556"/>
                <a:gd name="T3" fmla="*/ 21 h 130"/>
                <a:gd name="T4" fmla="*/ 0 w 556"/>
                <a:gd name="T5" fmla="*/ 130 h 130"/>
                <a:gd name="T6" fmla="*/ 197 w 556"/>
                <a:gd name="T7" fmla="*/ 130 h 130"/>
                <a:gd name="T8" fmla="*/ 556 w 556"/>
                <a:gd name="T9" fmla="*/ 130 h 130"/>
                <a:gd name="T10" fmla="*/ 344 w 556"/>
                <a:gd name="T11" fmla="*/ 21 h 130"/>
              </a:gdLst>
              <a:ahLst/>
              <a:cxnLst>
                <a:cxn ang="0">
                  <a:pos x="T0" y="T1"/>
                </a:cxn>
                <a:cxn ang="0">
                  <a:pos x="T2" y="T3"/>
                </a:cxn>
                <a:cxn ang="0">
                  <a:pos x="T4" y="T5"/>
                </a:cxn>
                <a:cxn ang="0">
                  <a:pos x="T6" y="T7"/>
                </a:cxn>
                <a:cxn ang="0">
                  <a:pos x="T8" y="T9"/>
                </a:cxn>
                <a:cxn ang="0">
                  <a:pos x="T10" y="T11"/>
                </a:cxn>
              </a:cxnLst>
              <a:rect l="0" t="0" r="r" b="b"/>
              <a:pathLst>
                <a:path w="556" h="130">
                  <a:moveTo>
                    <a:pt x="344" y="21"/>
                  </a:moveTo>
                  <a:cubicBezTo>
                    <a:pt x="344" y="21"/>
                    <a:pt x="344" y="21"/>
                    <a:pt x="344" y="21"/>
                  </a:cubicBezTo>
                  <a:cubicBezTo>
                    <a:pt x="223" y="0"/>
                    <a:pt x="94" y="37"/>
                    <a:pt x="0" y="130"/>
                  </a:cubicBezTo>
                  <a:cubicBezTo>
                    <a:pt x="197" y="130"/>
                    <a:pt x="197" y="130"/>
                    <a:pt x="197" y="130"/>
                  </a:cubicBezTo>
                  <a:cubicBezTo>
                    <a:pt x="556" y="130"/>
                    <a:pt x="556" y="130"/>
                    <a:pt x="556" y="130"/>
                  </a:cubicBezTo>
                  <a:cubicBezTo>
                    <a:pt x="496" y="70"/>
                    <a:pt x="422" y="34"/>
                    <a:pt x="344" y="21"/>
                  </a:cubicBezTo>
                  <a:close/>
                </a:path>
              </a:pathLst>
            </a:custGeom>
            <a:solidFill>
              <a:srgbClr val="BAD8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182" name="AutoShape 3"/>
            <p:cNvSpPr>
              <a:spLocks noChangeAspect="1" noChangeArrowheads="1" noTextEdit="1"/>
            </p:cNvSpPr>
            <p:nvPr/>
          </p:nvSpPr>
          <p:spPr bwMode="auto">
            <a:xfrm flipH="1">
              <a:off x="67117" y="6113677"/>
              <a:ext cx="2729899" cy="8892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grpSp>
          <p:nvGrpSpPr>
            <p:cNvPr id="183" name="Group 182"/>
            <p:cNvGrpSpPr/>
            <p:nvPr/>
          </p:nvGrpSpPr>
          <p:grpSpPr>
            <a:xfrm flipH="1">
              <a:off x="3117154" y="6535485"/>
              <a:ext cx="119609" cy="231830"/>
              <a:chOff x="6229350" y="5232400"/>
              <a:chExt cx="539750" cy="1046162"/>
            </a:xfrm>
          </p:grpSpPr>
          <p:sp>
            <p:nvSpPr>
              <p:cNvPr id="190" name="Freeform 14"/>
              <p:cNvSpPr>
                <a:spLocks/>
              </p:cNvSpPr>
              <p:nvPr/>
            </p:nvSpPr>
            <p:spPr bwMode="auto">
              <a:xfrm>
                <a:off x="6446838" y="5870575"/>
                <a:ext cx="111125" cy="407987"/>
              </a:xfrm>
              <a:custGeom>
                <a:avLst/>
                <a:gdLst>
                  <a:gd name="T0" fmla="*/ 70 w 70"/>
                  <a:gd name="T1" fmla="*/ 257 h 257"/>
                  <a:gd name="T2" fmla="*/ 70 w 70"/>
                  <a:gd name="T3" fmla="*/ 257 h 257"/>
                  <a:gd name="T4" fmla="*/ 0 w 70"/>
                  <a:gd name="T5" fmla="*/ 257 h 257"/>
                  <a:gd name="T6" fmla="*/ 0 w 70"/>
                  <a:gd name="T7" fmla="*/ 0 h 257"/>
                  <a:gd name="T8" fmla="*/ 70 w 70"/>
                  <a:gd name="T9" fmla="*/ 0 h 257"/>
                  <a:gd name="T10" fmla="*/ 70 w 70"/>
                  <a:gd name="T11" fmla="*/ 257 h 257"/>
                  <a:gd name="T12" fmla="*/ 70 w 70"/>
                  <a:gd name="T13" fmla="*/ 257 h 257"/>
                  <a:gd name="T14" fmla="*/ 70 w 70"/>
                  <a:gd name="T15" fmla="*/ 257 h 25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0" h="257">
                    <a:moveTo>
                      <a:pt x="70" y="257"/>
                    </a:moveTo>
                    <a:lnTo>
                      <a:pt x="70" y="257"/>
                    </a:lnTo>
                    <a:lnTo>
                      <a:pt x="0" y="257"/>
                    </a:lnTo>
                    <a:lnTo>
                      <a:pt x="0" y="0"/>
                    </a:lnTo>
                    <a:lnTo>
                      <a:pt x="70" y="0"/>
                    </a:lnTo>
                    <a:lnTo>
                      <a:pt x="70" y="257"/>
                    </a:lnTo>
                    <a:lnTo>
                      <a:pt x="70" y="257"/>
                    </a:lnTo>
                    <a:lnTo>
                      <a:pt x="70" y="257"/>
                    </a:lnTo>
                    <a:close/>
                  </a:path>
                </a:pathLst>
              </a:custGeom>
              <a:solidFill>
                <a:srgbClr val="9696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191" name="Freeform 15"/>
              <p:cNvSpPr>
                <a:spLocks/>
              </p:cNvSpPr>
              <p:nvPr/>
            </p:nvSpPr>
            <p:spPr bwMode="auto">
              <a:xfrm>
                <a:off x="6229350" y="5511800"/>
                <a:ext cx="539750" cy="542925"/>
              </a:xfrm>
              <a:custGeom>
                <a:avLst/>
                <a:gdLst>
                  <a:gd name="T0" fmla="*/ 97 w 97"/>
                  <a:gd name="T1" fmla="*/ 48 h 97"/>
                  <a:gd name="T2" fmla="*/ 97 w 97"/>
                  <a:gd name="T3" fmla="*/ 48 h 97"/>
                  <a:gd name="T4" fmla="*/ 48 w 97"/>
                  <a:gd name="T5" fmla="*/ 97 h 97"/>
                  <a:gd name="T6" fmla="*/ 0 w 97"/>
                  <a:gd name="T7" fmla="*/ 48 h 97"/>
                  <a:gd name="T8" fmla="*/ 48 w 97"/>
                  <a:gd name="T9" fmla="*/ 0 h 97"/>
                  <a:gd name="T10" fmla="*/ 97 w 97"/>
                  <a:gd name="T11" fmla="*/ 48 h 97"/>
                </a:gdLst>
                <a:ahLst/>
                <a:cxnLst>
                  <a:cxn ang="0">
                    <a:pos x="T0" y="T1"/>
                  </a:cxn>
                  <a:cxn ang="0">
                    <a:pos x="T2" y="T3"/>
                  </a:cxn>
                  <a:cxn ang="0">
                    <a:pos x="T4" y="T5"/>
                  </a:cxn>
                  <a:cxn ang="0">
                    <a:pos x="T6" y="T7"/>
                  </a:cxn>
                  <a:cxn ang="0">
                    <a:pos x="T8" y="T9"/>
                  </a:cxn>
                  <a:cxn ang="0">
                    <a:pos x="T10" y="T11"/>
                  </a:cxn>
                </a:cxnLst>
                <a:rect l="0" t="0" r="r" b="b"/>
                <a:pathLst>
                  <a:path w="97" h="97">
                    <a:moveTo>
                      <a:pt x="97" y="48"/>
                    </a:moveTo>
                    <a:cubicBezTo>
                      <a:pt x="97" y="48"/>
                      <a:pt x="97" y="48"/>
                      <a:pt x="97" y="48"/>
                    </a:cubicBezTo>
                    <a:cubicBezTo>
                      <a:pt x="97" y="75"/>
                      <a:pt x="75" y="97"/>
                      <a:pt x="48" y="97"/>
                    </a:cubicBezTo>
                    <a:cubicBezTo>
                      <a:pt x="22" y="97"/>
                      <a:pt x="0" y="75"/>
                      <a:pt x="0" y="48"/>
                    </a:cubicBezTo>
                    <a:cubicBezTo>
                      <a:pt x="0" y="22"/>
                      <a:pt x="22" y="0"/>
                      <a:pt x="48" y="0"/>
                    </a:cubicBezTo>
                    <a:cubicBezTo>
                      <a:pt x="75" y="0"/>
                      <a:pt x="97" y="22"/>
                      <a:pt x="97" y="48"/>
                    </a:cubicBezTo>
                    <a:close/>
                  </a:path>
                </a:pathLst>
              </a:custGeom>
              <a:solidFill>
                <a:srgbClr val="7FB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192" name="Freeform 16"/>
              <p:cNvSpPr>
                <a:spLocks/>
              </p:cNvSpPr>
              <p:nvPr/>
            </p:nvSpPr>
            <p:spPr bwMode="auto">
              <a:xfrm>
                <a:off x="6300788" y="5232400"/>
                <a:ext cx="395288" cy="396875"/>
              </a:xfrm>
              <a:custGeom>
                <a:avLst/>
                <a:gdLst>
                  <a:gd name="T0" fmla="*/ 71 w 71"/>
                  <a:gd name="T1" fmla="*/ 35 h 71"/>
                  <a:gd name="T2" fmla="*/ 71 w 71"/>
                  <a:gd name="T3" fmla="*/ 35 h 71"/>
                  <a:gd name="T4" fmla="*/ 35 w 71"/>
                  <a:gd name="T5" fmla="*/ 71 h 71"/>
                  <a:gd name="T6" fmla="*/ 0 w 71"/>
                  <a:gd name="T7" fmla="*/ 35 h 71"/>
                  <a:gd name="T8" fmla="*/ 35 w 71"/>
                  <a:gd name="T9" fmla="*/ 0 h 71"/>
                  <a:gd name="T10" fmla="*/ 71 w 71"/>
                  <a:gd name="T11" fmla="*/ 35 h 71"/>
                </a:gdLst>
                <a:ahLst/>
                <a:cxnLst>
                  <a:cxn ang="0">
                    <a:pos x="T0" y="T1"/>
                  </a:cxn>
                  <a:cxn ang="0">
                    <a:pos x="T2" y="T3"/>
                  </a:cxn>
                  <a:cxn ang="0">
                    <a:pos x="T4" y="T5"/>
                  </a:cxn>
                  <a:cxn ang="0">
                    <a:pos x="T6" y="T7"/>
                  </a:cxn>
                  <a:cxn ang="0">
                    <a:pos x="T8" y="T9"/>
                  </a:cxn>
                  <a:cxn ang="0">
                    <a:pos x="T10" y="T11"/>
                  </a:cxn>
                </a:cxnLst>
                <a:rect l="0" t="0" r="r" b="b"/>
                <a:pathLst>
                  <a:path w="71" h="71">
                    <a:moveTo>
                      <a:pt x="71" y="35"/>
                    </a:moveTo>
                    <a:cubicBezTo>
                      <a:pt x="71" y="35"/>
                      <a:pt x="71" y="35"/>
                      <a:pt x="71" y="35"/>
                    </a:cubicBezTo>
                    <a:cubicBezTo>
                      <a:pt x="71" y="55"/>
                      <a:pt x="55" y="71"/>
                      <a:pt x="35" y="71"/>
                    </a:cubicBezTo>
                    <a:cubicBezTo>
                      <a:pt x="16" y="71"/>
                      <a:pt x="0" y="55"/>
                      <a:pt x="0" y="35"/>
                    </a:cubicBezTo>
                    <a:cubicBezTo>
                      <a:pt x="0" y="16"/>
                      <a:pt x="16" y="0"/>
                      <a:pt x="35" y="0"/>
                    </a:cubicBezTo>
                    <a:cubicBezTo>
                      <a:pt x="55" y="0"/>
                      <a:pt x="71" y="16"/>
                      <a:pt x="71" y="35"/>
                    </a:cubicBezTo>
                    <a:close/>
                  </a:path>
                </a:pathLst>
              </a:custGeom>
              <a:solidFill>
                <a:srgbClr val="7FB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grpSp>
        <p:sp>
          <p:nvSpPr>
            <p:cNvPr id="184" name="Freeform 17"/>
            <p:cNvSpPr>
              <a:spLocks/>
            </p:cNvSpPr>
            <p:nvPr/>
          </p:nvSpPr>
          <p:spPr bwMode="auto">
            <a:xfrm flipH="1">
              <a:off x="2" y="6629087"/>
              <a:ext cx="981393" cy="372043"/>
            </a:xfrm>
            <a:custGeom>
              <a:avLst/>
              <a:gdLst>
                <a:gd name="T0" fmla="*/ 0 w 442"/>
                <a:gd name="T1" fmla="*/ 178 h 178"/>
                <a:gd name="T2" fmla="*/ 0 w 442"/>
                <a:gd name="T3" fmla="*/ 178 h 178"/>
                <a:gd name="T4" fmla="*/ 290 w 442"/>
                <a:gd name="T5" fmla="*/ 178 h 178"/>
                <a:gd name="T6" fmla="*/ 442 w 442"/>
                <a:gd name="T7" fmla="*/ 178 h 178"/>
                <a:gd name="T8" fmla="*/ 442 w 442"/>
                <a:gd name="T9" fmla="*/ 9 h 178"/>
                <a:gd name="T10" fmla="*/ 0 w 442"/>
                <a:gd name="T11" fmla="*/ 178 h 178"/>
              </a:gdLst>
              <a:ahLst/>
              <a:cxnLst>
                <a:cxn ang="0">
                  <a:pos x="T0" y="T1"/>
                </a:cxn>
                <a:cxn ang="0">
                  <a:pos x="T2" y="T3"/>
                </a:cxn>
                <a:cxn ang="0">
                  <a:pos x="T4" y="T5"/>
                </a:cxn>
                <a:cxn ang="0">
                  <a:pos x="T6" y="T7"/>
                </a:cxn>
                <a:cxn ang="0">
                  <a:pos x="T8" y="T9"/>
                </a:cxn>
                <a:cxn ang="0">
                  <a:pos x="T10" y="T11"/>
                </a:cxn>
              </a:cxnLst>
              <a:rect l="0" t="0" r="r" b="b"/>
              <a:pathLst>
                <a:path w="442" h="178">
                  <a:moveTo>
                    <a:pt x="0" y="178"/>
                  </a:moveTo>
                  <a:cubicBezTo>
                    <a:pt x="0" y="178"/>
                    <a:pt x="0" y="178"/>
                    <a:pt x="0" y="178"/>
                  </a:cubicBezTo>
                  <a:cubicBezTo>
                    <a:pt x="290" y="178"/>
                    <a:pt x="290" y="178"/>
                    <a:pt x="290" y="178"/>
                  </a:cubicBezTo>
                  <a:cubicBezTo>
                    <a:pt x="442" y="178"/>
                    <a:pt x="442" y="178"/>
                    <a:pt x="442" y="178"/>
                  </a:cubicBezTo>
                  <a:cubicBezTo>
                    <a:pt x="442" y="9"/>
                    <a:pt x="442" y="9"/>
                    <a:pt x="442" y="9"/>
                  </a:cubicBezTo>
                  <a:cubicBezTo>
                    <a:pt x="283" y="0"/>
                    <a:pt x="121" y="57"/>
                    <a:pt x="0" y="178"/>
                  </a:cubicBezTo>
                  <a:close/>
                </a:path>
              </a:pathLst>
            </a:custGeom>
            <a:solidFill>
              <a:srgbClr val="79A5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185" name="Freeform 55"/>
            <p:cNvSpPr>
              <a:spLocks/>
            </p:cNvSpPr>
            <p:nvPr/>
          </p:nvSpPr>
          <p:spPr bwMode="auto">
            <a:xfrm flipH="1">
              <a:off x="2555564" y="6883832"/>
              <a:ext cx="348939" cy="75238"/>
            </a:xfrm>
            <a:custGeom>
              <a:avLst/>
              <a:gdLst>
                <a:gd name="T0" fmla="*/ 186 w 589"/>
                <a:gd name="T1" fmla="*/ 0 h 127"/>
                <a:gd name="T2" fmla="*/ 589 w 589"/>
                <a:gd name="T3" fmla="*/ 0 h 127"/>
                <a:gd name="T4" fmla="*/ 407 w 589"/>
                <a:gd name="T5" fmla="*/ 127 h 127"/>
                <a:gd name="T6" fmla="*/ 0 w 589"/>
                <a:gd name="T7" fmla="*/ 127 h 127"/>
                <a:gd name="T8" fmla="*/ 186 w 589"/>
                <a:gd name="T9" fmla="*/ 0 h 127"/>
              </a:gdLst>
              <a:ahLst/>
              <a:cxnLst>
                <a:cxn ang="0">
                  <a:pos x="T0" y="T1"/>
                </a:cxn>
                <a:cxn ang="0">
                  <a:pos x="T2" y="T3"/>
                </a:cxn>
                <a:cxn ang="0">
                  <a:pos x="T4" y="T5"/>
                </a:cxn>
                <a:cxn ang="0">
                  <a:pos x="T6" y="T7"/>
                </a:cxn>
                <a:cxn ang="0">
                  <a:pos x="T8" y="T9"/>
                </a:cxn>
              </a:cxnLst>
              <a:rect l="0" t="0" r="r" b="b"/>
              <a:pathLst>
                <a:path w="589" h="127">
                  <a:moveTo>
                    <a:pt x="186" y="0"/>
                  </a:moveTo>
                  <a:lnTo>
                    <a:pt x="589" y="0"/>
                  </a:lnTo>
                  <a:lnTo>
                    <a:pt x="407" y="127"/>
                  </a:lnTo>
                  <a:lnTo>
                    <a:pt x="0" y="127"/>
                  </a:lnTo>
                  <a:lnTo>
                    <a:pt x="186" y="0"/>
                  </a:lnTo>
                  <a:close/>
                </a:path>
              </a:pathLst>
            </a:custGeom>
            <a:solidFill>
              <a:srgbClr val="79A5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grpSp>
          <p:nvGrpSpPr>
            <p:cNvPr id="186" name="Group 185"/>
            <p:cNvGrpSpPr/>
            <p:nvPr/>
          </p:nvGrpSpPr>
          <p:grpSpPr>
            <a:xfrm flipH="1">
              <a:off x="2975001" y="6493719"/>
              <a:ext cx="119609" cy="231830"/>
              <a:chOff x="6229350" y="5232400"/>
              <a:chExt cx="539750" cy="1046162"/>
            </a:xfrm>
          </p:grpSpPr>
          <p:sp>
            <p:nvSpPr>
              <p:cNvPr id="187" name="Freeform 14"/>
              <p:cNvSpPr>
                <a:spLocks/>
              </p:cNvSpPr>
              <p:nvPr/>
            </p:nvSpPr>
            <p:spPr bwMode="auto">
              <a:xfrm>
                <a:off x="6446838" y="5870575"/>
                <a:ext cx="111125" cy="407987"/>
              </a:xfrm>
              <a:custGeom>
                <a:avLst/>
                <a:gdLst>
                  <a:gd name="T0" fmla="*/ 70 w 70"/>
                  <a:gd name="T1" fmla="*/ 257 h 257"/>
                  <a:gd name="T2" fmla="*/ 70 w 70"/>
                  <a:gd name="T3" fmla="*/ 257 h 257"/>
                  <a:gd name="T4" fmla="*/ 0 w 70"/>
                  <a:gd name="T5" fmla="*/ 257 h 257"/>
                  <a:gd name="T6" fmla="*/ 0 w 70"/>
                  <a:gd name="T7" fmla="*/ 0 h 257"/>
                  <a:gd name="T8" fmla="*/ 70 w 70"/>
                  <a:gd name="T9" fmla="*/ 0 h 257"/>
                  <a:gd name="T10" fmla="*/ 70 w 70"/>
                  <a:gd name="T11" fmla="*/ 257 h 257"/>
                  <a:gd name="T12" fmla="*/ 70 w 70"/>
                  <a:gd name="T13" fmla="*/ 257 h 257"/>
                  <a:gd name="T14" fmla="*/ 70 w 70"/>
                  <a:gd name="T15" fmla="*/ 257 h 25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0" h="257">
                    <a:moveTo>
                      <a:pt x="70" y="257"/>
                    </a:moveTo>
                    <a:lnTo>
                      <a:pt x="70" y="257"/>
                    </a:lnTo>
                    <a:lnTo>
                      <a:pt x="0" y="257"/>
                    </a:lnTo>
                    <a:lnTo>
                      <a:pt x="0" y="0"/>
                    </a:lnTo>
                    <a:lnTo>
                      <a:pt x="70" y="0"/>
                    </a:lnTo>
                    <a:lnTo>
                      <a:pt x="70" y="257"/>
                    </a:lnTo>
                    <a:lnTo>
                      <a:pt x="70" y="257"/>
                    </a:lnTo>
                    <a:lnTo>
                      <a:pt x="70" y="257"/>
                    </a:lnTo>
                    <a:close/>
                  </a:path>
                </a:pathLst>
              </a:custGeom>
              <a:solidFill>
                <a:srgbClr val="9696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188" name="Freeform 15"/>
              <p:cNvSpPr>
                <a:spLocks/>
              </p:cNvSpPr>
              <p:nvPr/>
            </p:nvSpPr>
            <p:spPr bwMode="auto">
              <a:xfrm>
                <a:off x="6229350" y="5511800"/>
                <a:ext cx="539750" cy="542925"/>
              </a:xfrm>
              <a:custGeom>
                <a:avLst/>
                <a:gdLst>
                  <a:gd name="T0" fmla="*/ 97 w 97"/>
                  <a:gd name="T1" fmla="*/ 48 h 97"/>
                  <a:gd name="T2" fmla="*/ 97 w 97"/>
                  <a:gd name="T3" fmla="*/ 48 h 97"/>
                  <a:gd name="T4" fmla="*/ 48 w 97"/>
                  <a:gd name="T5" fmla="*/ 97 h 97"/>
                  <a:gd name="T6" fmla="*/ 0 w 97"/>
                  <a:gd name="T7" fmla="*/ 48 h 97"/>
                  <a:gd name="T8" fmla="*/ 48 w 97"/>
                  <a:gd name="T9" fmla="*/ 0 h 97"/>
                  <a:gd name="T10" fmla="*/ 97 w 97"/>
                  <a:gd name="T11" fmla="*/ 48 h 97"/>
                </a:gdLst>
                <a:ahLst/>
                <a:cxnLst>
                  <a:cxn ang="0">
                    <a:pos x="T0" y="T1"/>
                  </a:cxn>
                  <a:cxn ang="0">
                    <a:pos x="T2" y="T3"/>
                  </a:cxn>
                  <a:cxn ang="0">
                    <a:pos x="T4" y="T5"/>
                  </a:cxn>
                  <a:cxn ang="0">
                    <a:pos x="T6" y="T7"/>
                  </a:cxn>
                  <a:cxn ang="0">
                    <a:pos x="T8" y="T9"/>
                  </a:cxn>
                  <a:cxn ang="0">
                    <a:pos x="T10" y="T11"/>
                  </a:cxn>
                </a:cxnLst>
                <a:rect l="0" t="0" r="r" b="b"/>
                <a:pathLst>
                  <a:path w="97" h="97">
                    <a:moveTo>
                      <a:pt x="97" y="48"/>
                    </a:moveTo>
                    <a:cubicBezTo>
                      <a:pt x="97" y="48"/>
                      <a:pt x="97" y="48"/>
                      <a:pt x="97" y="48"/>
                    </a:cubicBezTo>
                    <a:cubicBezTo>
                      <a:pt x="97" y="75"/>
                      <a:pt x="75" y="97"/>
                      <a:pt x="48" y="97"/>
                    </a:cubicBezTo>
                    <a:cubicBezTo>
                      <a:pt x="22" y="97"/>
                      <a:pt x="0" y="75"/>
                      <a:pt x="0" y="48"/>
                    </a:cubicBezTo>
                    <a:cubicBezTo>
                      <a:pt x="0" y="22"/>
                      <a:pt x="22" y="0"/>
                      <a:pt x="48" y="0"/>
                    </a:cubicBezTo>
                    <a:cubicBezTo>
                      <a:pt x="75" y="0"/>
                      <a:pt x="97" y="22"/>
                      <a:pt x="97" y="48"/>
                    </a:cubicBezTo>
                    <a:close/>
                  </a:path>
                </a:pathLst>
              </a:custGeom>
              <a:solidFill>
                <a:srgbClr val="7FB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189" name="Freeform 16"/>
              <p:cNvSpPr>
                <a:spLocks/>
              </p:cNvSpPr>
              <p:nvPr/>
            </p:nvSpPr>
            <p:spPr bwMode="auto">
              <a:xfrm>
                <a:off x="6300788" y="5232400"/>
                <a:ext cx="395288" cy="396875"/>
              </a:xfrm>
              <a:custGeom>
                <a:avLst/>
                <a:gdLst>
                  <a:gd name="T0" fmla="*/ 71 w 71"/>
                  <a:gd name="T1" fmla="*/ 35 h 71"/>
                  <a:gd name="T2" fmla="*/ 71 w 71"/>
                  <a:gd name="T3" fmla="*/ 35 h 71"/>
                  <a:gd name="T4" fmla="*/ 35 w 71"/>
                  <a:gd name="T5" fmla="*/ 71 h 71"/>
                  <a:gd name="T6" fmla="*/ 0 w 71"/>
                  <a:gd name="T7" fmla="*/ 35 h 71"/>
                  <a:gd name="T8" fmla="*/ 35 w 71"/>
                  <a:gd name="T9" fmla="*/ 0 h 71"/>
                  <a:gd name="T10" fmla="*/ 71 w 71"/>
                  <a:gd name="T11" fmla="*/ 35 h 71"/>
                </a:gdLst>
                <a:ahLst/>
                <a:cxnLst>
                  <a:cxn ang="0">
                    <a:pos x="T0" y="T1"/>
                  </a:cxn>
                  <a:cxn ang="0">
                    <a:pos x="T2" y="T3"/>
                  </a:cxn>
                  <a:cxn ang="0">
                    <a:pos x="T4" y="T5"/>
                  </a:cxn>
                  <a:cxn ang="0">
                    <a:pos x="T6" y="T7"/>
                  </a:cxn>
                  <a:cxn ang="0">
                    <a:pos x="T8" y="T9"/>
                  </a:cxn>
                  <a:cxn ang="0">
                    <a:pos x="T10" y="T11"/>
                  </a:cxn>
                </a:cxnLst>
                <a:rect l="0" t="0" r="r" b="b"/>
                <a:pathLst>
                  <a:path w="71" h="71">
                    <a:moveTo>
                      <a:pt x="71" y="35"/>
                    </a:moveTo>
                    <a:cubicBezTo>
                      <a:pt x="71" y="35"/>
                      <a:pt x="71" y="35"/>
                      <a:pt x="71" y="35"/>
                    </a:cubicBezTo>
                    <a:cubicBezTo>
                      <a:pt x="71" y="55"/>
                      <a:pt x="55" y="71"/>
                      <a:pt x="35" y="71"/>
                    </a:cubicBezTo>
                    <a:cubicBezTo>
                      <a:pt x="16" y="71"/>
                      <a:pt x="0" y="55"/>
                      <a:pt x="0" y="35"/>
                    </a:cubicBezTo>
                    <a:cubicBezTo>
                      <a:pt x="0" y="16"/>
                      <a:pt x="16" y="0"/>
                      <a:pt x="35" y="0"/>
                    </a:cubicBezTo>
                    <a:cubicBezTo>
                      <a:pt x="55" y="0"/>
                      <a:pt x="71" y="16"/>
                      <a:pt x="71" y="35"/>
                    </a:cubicBezTo>
                    <a:close/>
                  </a:path>
                </a:pathLst>
              </a:custGeom>
              <a:solidFill>
                <a:srgbClr val="7FB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grpSp>
        <p:sp>
          <p:nvSpPr>
            <p:cNvPr id="652" name="Freeform 11"/>
            <p:cNvSpPr>
              <a:spLocks/>
            </p:cNvSpPr>
            <p:nvPr/>
          </p:nvSpPr>
          <p:spPr bwMode="auto">
            <a:xfrm flipH="1">
              <a:off x="7578161" y="6677074"/>
              <a:ext cx="2521710" cy="324057"/>
            </a:xfrm>
            <a:custGeom>
              <a:avLst/>
              <a:gdLst>
                <a:gd name="T0" fmla="*/ 408 w 661"/>
                <a:gd name="T1" fmla="*/ 25 h 155"/>
                <a:gd name="T2" fmla="*/ 408 w 661"/>
                <a:gd name="T3" fmla="*/ 25 h 155"/>
                <a:gd name="T4" fmla="*/ 0 w 661"/>
                <a:gd name="T5" fmla="*/ 155 h 155"/>
                <a:gd name="T6" fmla="*/ 234 w 661"/>
                <a:gd name="T7" fmla="*/ 155 h 155"/>
                <a:gd name="T8" fmla="*/ 661 w 661"/>
                <a:gd name="T9" fmla="*/ 155 h 155"/>
                <a:gd name="T10" fmla="*/ 408 w 661"/>
                <a:gd name="T11" fmla="*/ 25 h 155"/>
              </a:gdLst>
              <a:ahLst/>
              <a:cxnLst>
                <a:cxn ang="0">
                  <a:pos x="T0" y="T1"/>
                </a:cxn>
                <a:cxn ang="0">
                  <a:pos x="T2" y="T3"/>
                </a:cxn>
                <a:cxn ang="0">
                  <a:pos x="T4" y="T5"/>
                </a:cxn>
                <a:cxn ang="0">
                  <a:pos x="T6" y="T7"/>
                </a:cxn>
                <a:cxn ang="0">
                  <a:pos x="T8" y="T9"/>
                </a:cxn>
                <a:cxn ang="0">
                  <a:pos x="T10" y="T11"/>
                </a:cxn>
              </a:cxnLst>
              <a:rect l="0" t="0" r="r" b="b"/>
              <a:pathLst>
                <a:path w="661" h="155">
                  <a:moveTo>
                    <a:pt x="408" y="25"/>
                  </a:moveTo>
                  <a:cubicBezTo>
                    <a:pt x="408" y="25"/>
                    <a:pt x="408" y="25"/>
                    <a:pt x="408" y="25"/>
                  </a:cubicBezTo>
                  <a:cubicBezTo>
                    <a:pt x="264" y="0"/>
                    <a:pt x="111" y="44"/>
                    <a:pt x="0" y="155"/>
                  </a:cubicBezTo>
                  <a:cubicBezTo>
                    <a:pt x="234" y="155"/>
                    <a:pt x="234" y="155"/>
                    <a:pt x="234" y="155"/>
                  </a:cubicBezTo>
                  <a:cubicBezTo>
                    <a:pt x="661" y="155"/>
                    <a:pt x="661" y="155"/>
                    <a:pt x="661" y="155"/>
                  </a:cubicBezTo>
                  <a:cubicBezTo>
                    <a:pt x="589" y="84"/>
                    <a:pt x="501" y="40"/>
                    <a:pt x="408" y="25"/>
                  </a:cubicBezTo>
                  <a:close/>
                </a:path>
              </a:pathLst>
            </a:custGeom>
            <a:solidFill>
              <a:srgbClr val="79A5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653" name="Freeform 11"/>
            <p:cNvSpPr>
              <a:spLocks/>
            </p:cNvSpPr>
            <p:nvPr/>
          </p:nvSpPr>
          <p:spPr bwMode="auto">
            <a:xfrm flipH="1">
              <a:off x="9914765" y="6677074"/>
              <a:ext cx="2521710" cy="324057"/>
            </a:xfrm>
            <a:custGeom>
              <a:avLst/>
              <a:gdLst>
                <a:gd name="T0" fmla="*/ 408 w 661"/>
                <a:gd name="T1" fmla="*/ 25 h 155"/>
                <a:gd name="T2" fmla="*/ 408 w 661"/>
                <a:gd name="T3" fmla="*/ 25 h 155"/>
                <a:gd name="T4" fmla="*/ 0 w 661"/>
                <a:gd name="T5" fmla="*/ 155 h 155"/>
                <a:gd name="T6" fmla="*/ 234 w 661"/>
                <a:gd name="T7" fmla="*/ 155 h 155"/>
                <a:gd name="T8" fmla="*/ 661 w 661"/>
                <a:gd name="T9" fmla="*/ 155 h 155"/>
                <a:gd name="T10" fmla="*/ 408 w 661"/>
                <a:gd name="T11" fmla="*/ 25 h 155"/>
              </a:gdLst>
              <a:ahLst/>
              <a:cxnLst>
                <a:cxn ang="0">
                  <a:pos x="T0" y="T1"/>
                </a:cxn>
                <a:cxn ang="0">
                  <a:pos x="T2" y="T3"/>
                </a:cxn>
                <a:cxn ang="0">
                  <a:pos x="T4" y="T5"/>
                </a:cxn>
                <a:cxn ang="0">
                  <a:pos x="T6" y="T7"/>
                </a:cxn>
                <a:cxn ang="0">
                  <a:pos x="T8" y="T9"/>
                </a:cxn>
                <a:cxn ang="0">
                  <a:pos x="T10" y="T11"/>
                </a:cxn>
              </a:cxnLst>
              <a:rect l="0" t="0" r="r" b="b"/>
              <a:pathLst>
                <a:path w="661" h="155">
                  <a:moveTo>
                    <a:pt x="408" y="25"/>
                  </a:moveTo>
                  <a:cubicBezTo>
                    <a:pt x="408" y="25"/>
                    <a:pt x="408" y="25"/>
                    <a:pt x="408" y="25"/>
                  </a:cubicBezTo>
                  <a:cubicBezTo>
                    <a:pt x="264" y="0"/>
                    <a:pt x="111" y="44"/>
                    <a:pt x="0" y="155"/>
                  </a:cubicBezTo>
                  <a:cubicBezTo>
                    <a:pt x="234" y="155"/>
                    <a:pt x="234" y="155"/>
                    <a:pt x="234" y="155"/>
                  </a:cubicBezTo>
                  <a:cubicBezTo>
                    <a:pt x="661" y="155"/>
                    <a:pt x="661" y="155"/>
                    <a:pt x="661" y="155"/>
                  </a:cubicBezTo>
                  <a:cubicBezTo>
                    <a:pt x="589" y="84"/>
                    <a:pt x="501" y="40"/>
                    <a:pt x="408" y="25"/>
                  </a:cubicBezTo>
                  <a:close/>
                </a:path>
              </a:pathLst>
            </a:custGeom>
            <a:solidFill>
              <a:srgbClr val="79A5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654" name="Freeform 29"/>
            <p:cNvSpPr>
              <a:spLocks/>
            </p:cNvSpPr>
            <p:nvPr/>
          </p:nvSpPr>
          <p:spPr bwMode="auto">
            <a:xfrm flipH="1">
              <a:off x="9268720" y="6729208"/>
              <a:ext cx="2121368" cy="271924"/>
            </a:xfrm>
            <a:custGeom>
              <a:avLst/>
              <a:gdLst>
                <a:gd name="T0" fmla="*/ 344 w 556"/>
                <a:gd name="T1" fmla="*/ 21 h 130"/>
                <a:gd name="T2" fmla="*/ 344 w 556"/>
                <a:gd name="T3" fmla="*/ 21 h 130"/>
                <a:gd name="T4" fmla="*/ 0 w 556"/>
                <a:gd name="T5" fmla="*/ 130 h 130"/>
                <a:gd name="T6" fmla="*/ 197 w 556"/>
                <a:gd name="T7" fmla="*/ 130 h 130"/>
                <a:gd name="T8" fmla="*/ 556 w 556"/>
                <a:gd name="T9" fmla="*/ 130 h 130"/>
                <a:gd name="T10" fmla="*/ 344 w 556"/>
                <a:gd name="T11" fmla="*/ 21 h 130"/>
              </a:gdLst>
              <a:ahLst/>
              <a:cxnLst>
                <a:cxn ang="0">
                  <a:pos x="T0" y="T1"/>
                </a:cxn>
                <a:cxn ang="0">
                  <a:pos x="T2" y="T3"/>
                </a:cxn>
                <a:cxn ang="0">
                  <a:pos x="T4" y="T5"/>
                </a:cxn>
                <a:cxn ang="0">
                  <a:pos x="T6" y="T7"/>
                </a:cxn>
                <a:cxn ang="0">
                  <a:pos x="T8" y="T9"/>
                </a:cxn>
                <a:cxn ang="0">
                  <a:pos x="T10" y="T11"/>
                </a:cxn>
              </a:cxnLst>
              <a:rect l="0" t="0" r="r" b="b"/>
              <a:pathLst>
                <a:path w="556" h="130">
                  <a:moveTo>
                    <a:pt x="344" y="21"/>
                  </a:moveTo>
                  <a:cubicBezTo>
                    <a:pt x="344" y="21"/>
                    <a:pt x="344" y="21"/>
                    <a:pt x="344" y="21"/>
                  </a:cubicBezTo>
                  <a:cubicBezTo>
                    <a:pt x="223" y="0"/>
                    <a:pt x="94" y="37"/>
                    <a:pt x="0" y="130"/>
                  </a:cubicBezTo>
                  <a:cubicBezTo>
                    <a:pt x="197" y="130"/>
                    <a:pt x="197" y="130"/>
                    <a:pt x="197" y="130"/>
                  </a:cubicBezTo>
                  <a:cubicBezTo>
                    <a:pt x="556" y="130"/>
                    <a:pt x="556" y="130"/>
                    <a:pt x="556" y="130"/>
                  </a:cubicBezTo>
                  <a:cubicBezTo>
                    <a:pt x="496" y="70"/>
                    <a:pt x="422" y="34"/>
                    <a:pt x="344" y="21"/>
                  </a:cubicBezTo>
                  <a:close/>
                </a:path>
              </a:pathLst>
            </a:custGeom>
            <a:solidFill>
              <a:srgbClr val="BAD8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166" name="Freeform 12"/>
            <p:cNvSpPr>
              <a:spLocks/>
            </p:cNvSpPr>
            <p:nvPr/>
          </p:nvSpPr>
          <p:spPr bwMode="auto">
            <a:xfrm>
              <a:off x="6020750" y="6195789"/>
              <a:ext cx="137994" cy="131650"/>
            </a:xfrm>
            <a:custGeom>
              <a:avLst/>
              <a:gdLst>
                <a:gd name="T0" fmla="*/ 23 w 87"/>
                <a:gd name="T1" fmla="*/ 83 h 83"/>
                <a:gd name="T2" fmla="*/ 87 w 87"/>
                <a:gd name="T3" fmla="*/ 25 h 83"/>
                <a:gd name="T4" fmla="*/ 64 w 87"/>
                <a:gd name="T5" fmla="*/ 0 h 83"/>
                <a:gd name="T6" fmla="*/ 0 w 87"/>
                <a:gd name="T7" fmla="*/ 58 h 83"/>
                <a:gd name="T8" fmla="*/ 23 w 87"/>
                <a:gd name="T9" fmla="*/ 83 h 83"/>
              </a:gdLst>
              <a:ahLst/>
              <a:cxnLst>
                <a:cxn ang="0">
                  <a:pos x="T0" y="T1"/>
                </a:cxn>
                <a:cxn ang="0">
                  <a:pos x="T2" y="T3"/>
                </a:cxn>
                <a:cxn ang="0">
                  <a:pos x="T4" y="T5"/>
                </a:cxn>
                <a:cxn ang="0">
                  <a:pos x="T6" y="T7"/>
                </a:cxn>
                <a:cxn ang="0">
                  <a:pos x="T8" y="T9"/>
                </a:cxn>
              </a:cxnLst>
              <a:rect l="0" t="0" r="r" b="b"/>
              <a:pathLst>
                <a:path w="87" h="83">
                  <a:moveTo>
                    <a:pt x="23" y="83"/>
                  </a:moveTo>
                  <a:lnTo>
                    <a:pt x="87" y="25"/>
                  </a:lnTo>
                  <a:lnTo>
                    <a:pt x="64" y="0"/>
                  </a:lnTo>
                  <a:lnTo>
                    <a:pt x="0" y="58"/>
                  </a:lnTo>
                  <a:lnTo>
                    <a:pt x="23" y="8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168" name="Rectangle 18"/>
            <p:cNvSpPr>
              <a:spLocks noChangeArrowheads="1"/>
            </p:cNvSpPr>
            <p:nvPr/>
          </p:nvSpPr>
          <p:spPr bwMode="auto">
            <a:xfrm>
              <a:off x="5464018" y="6129171"/>
              <a:ext cx="61860" cy="4044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169" name="Rectangle 24"/>
            <p:cNvSpPr>
              <a:spLocks noChangeArrowheads="1"/>
            </p:cNvSpPr>
            <p:nvPr/>
          </p:nvSpPr>
          <p:spPr bwMode="auto">
            <a:xfrm>
              <a:off x="6434731" y="6129171"/>
              <a:ext cx="61860" cy="4044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170" name="Rectangle 32"/>
            <p:cNvSpPr>
              <a:spLocks noChangeArrowheads="1"/>
            </p:cNvSpPr>
            <p:nvPr/>
          </p:nvSpPr>
          <p:spPr bwMode="auto">
            <a:xfrm>
              <a:off x="6150813" y="5915044"/>
              <a:ext cx="483771" cy="3235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171" name="Freeform 34"/>
            <p:cNvSpPr>
              <a:spLocks/>
            </p:cNvSpPr>
            <p:nvPr/>
          </p:nvSpPr>
          <p:spPr bwMode="auto">
            <a:xfrm>
              <a:off x="6634583" y="6265579"/>
              <a:ext cx="26965" cy="53929"/>
            </a:xfrm>
            <a:custGeom>
              <a:avLst/>
              <a:gdLst>
                <a:gd name="T0" fmla="*/ 36 w 36"/>
                <a:gd name="T1" fmla="*/ 0 h 72"/>
                <a:gd name="T2" fmla="*/ 36 w 36"/>
                <a:gd name="T3" fmla="*/ 36 h 72"/>
                <a:gd name="T4" fmla="*/ 0 w 36"/>
                <a:gd name="T5" fmla="*/ 72 h 72"/>
                <a:gd name="T6" fmla="*/ 0 w 36"/>
                <a:gd name="T7" fmla="*/ 72 h 72"/>
                <a:gd name="T8" fmla="*/ 36 w 36"/>
                <a:gd name="T9" fmla="*/ 36 h 72"/>
                <a:gd name="T10" fmla="*/ 36 w 36"/>
                <a:gd name="T11" fmla="*/ 0 h 72"/>
                <a:gd name="T12" fmla="*/ 36 w 36"/>
                <a:gd name="T13" fmla="*/ 0 h 72"/>
              </a:gdLst>
              <a:ahLst/>
              <a:cxnLst>
                <a:cxn ang="0">
                  <a:pos x="T0" y="T1"/>
                </a:cxn>
                <a:cxn ang="0">
                  <a:pos x="T2" y="T3"/>
                </a:cxn>
                <a:cxn ang="0">
                  <a:pos x="T4" y="T5"/>
                </a:cxn>
                <a:cxn ang="0">
                  <a:pos x="T6" y="T7"/>
                </a:cxn>
                <a:cxn ang="0">
                  <a:pos x="T8" y="T9"/>
                </a:cxn>
                <a:cxn ang="0">
                  <a:pos x="T10" y="T11"/>
                </a:cxn>
                <a:cxn ang="0">
                  <a:pos x="T12" y="T13"/>
                </a:cxn>
              </a:cxnLst>
              <a:rect l="0" t="0" r="r" b="b"/>
              <a:pathLst>
                <a:path w="36" h="72">
                  <a:moveTo>
                    <a:pt x="36" y="0"/>
                  </a:moveTo>
                  <a:cubicBezTo>
                    <a:pt x="36" y="36"/>
                    <a:pt x="36" y="36"/>
                    <a:pt x="36" y="36"/>
                  </a:cubicBezTo>
                  <a:cubicBezTo>
                    <a:pt x="36" y="72"/>
                    <a:pt x="0" y="72"/>
                    <a:pt x="0" y="72"/>
                  </a:cubicBezTo>
                  <a:cubicBezTo>
                    <a:pt x="0" y="72"/>
                    <a:pt x="0" y="72"/>
                    <a:pt x="0" y="72"/>
                  </a:cubicBezTo>
                  <a:cubicBezTo>
                    <a:pt x="0" y="72"/>
                    <a:pt x="36" y="72"/>
                    <a:pt x="36" y="36"/>
                  </a:cubicBezTo>
                  <a:cubicBezTo>
                    <a:pt x="36" y="0"/>
                    <a:pt x="36" y="0"/>
                    <a:pt x="36" y="0"/>
                  </a:cubicBezTo>
                  <a:cubicBezTo>
                    <a:pt x="36" y="0"/>
                    <a:pt x="36" y="0"/>
                    <a:pt x="36" y="0"/>
                  </a:cubicBezTo>
                </a:path>
              </a:pathLst>
            </a:custGeom>
            <a:solidFill>
              <a:srgbClr val="0061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172" name="Freeform 37"/>
            <p:cNvSpPr>
              <a:spLocks/>
            </p:cNvSpPr>
            <p:nvPr/>
          </p:nvSpPr>
          <p:spPr bwMode="auto">
            <a:xfrm>
              <a:off x="6150813" y="5957869"/>
              <a:ext cx="466323" cy="280746"/>
            </a:xfrm>
            <a:custGeom>
              <a:avLst/>
              <a:gdLst>
                <a:gd name="T0" fmla="*/ 0 w 294"/>
                <a:gd name="T1" fmla="*/ 0 h 177"/>
                <a:gd name="T2" fmla="*/ 0 w 294"/>
                <a:gd name="T3" fmla="*/ 177 h 177"/>
                <a:gd name="T4" fmla="*/ 294 w 294"/>
                <a:gd name="T5" fmla="*/ 177 h 177"/>
                <a:gd name="T6" fmla="*/ 0 w 294"/>
                <a:gd name="T7" fmla="*/ 0 h 177"/>
              </a:gdLst>
              <a:ahLst/>
              <a:cxnLst>
                <a:cxn ang="0">
                  <a:pos x="T0" y="T1"/>
                </a:cxn>
                <a:cxn ang="0">
                  <a:pos x="T2" y="T3"/>
                </a:cxn>
                <a:cxn ang="0">
                  <a:pos x="T4" y="T5"/>
                </a:cxn>
                <a:cxn ang="0">
                  <a:pos x="T6" y="T7"/>
                </a:cxn>
              </a:cxnLst>
              <a:rect l="0" t="0" r="r" b="b"/>
              <a:pathLst>
                <a:path w="294" h="177">
                  <a:moveTo>
                    <a:pt x="0" y="0"/>
                  </a:moveTo>
                  <a:lnTo>
                    <a:pt x="0" y="177"/>
                  </a:lnTo>
                  <a:lnTo>
                    <a:pt x="294" y="177"/>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571" name="Rectangle 33"/>
            <p:cNvSpPr>
              <a:spLocks noChangeArrowheads="1"/>
            </p:cNvSpPr>
            <p:nvPr/>
          </p:nvSpPr>
          <p:spPr bwMode="auto">
            <a:xfrm>
              <a:off x="635" y="6942034"/>
              <a:ext cx="12435840" cy="52491"/>
            </a:xfrm>
            <a:prstGeom prst="rect">
              <a:avLst/>
            </a:prstGeom>
            <a:solidFill>
              <a:srgbClr val="7FBA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grpSp>
      <p:graphicFrame>
        <p:nvGraphicFramePr>
          <p:cNvPr id="5" name="Object 4" hidden="1"/>
          <p:cNvGraphicFramePr>
            <a:graphicFrameLocks noChangeAspect="1"/>
          </p:cNvGraphicFramePr>
          <p:nvPr>
            <p:custDataLst>
              <p:tags r:id="rId2"/>
            </p:custDataLst>
            <p:extLst/>
          </p:nvPr>
        </p:nvGraphicFramePr>
        <p:xfrm>
          <a:off x="1191" y="1589"/>
          <a:ext cx="1190" cy="1587"/>
        </p:xfrm>
        <a:graphic>
          <a:graphicData uri="http://schemas.openxmlformats.org/presentationml/2006/ole">
            <mc:AlternateContent xmlns:mc="http://schemas.openxmlformats.org/markup-compatibility/2006">
              <mc:Choice xmlns:v="urn:schemas-microsoft-com:vml" Requires="v">
                <p:oleObj spid="_x0000_s16389" name="think-cell Slide" r:id="rId4" imgW="270" imgH="270" progId="TCLayout.ActiveDocument.1">
                  <p:embed/>
                </p:oleObj>
              </mc:Choice>
              <mc:Fallback>
                <p:oleObj name="think-cell Slide" r:id="rId4" imgW="270" imgH="270" progId="TCLayout.ActiveDocument.1">
                  <p:embed/>
                  <p:pic>
                    <p:nvPicPr>
                      <p:cNvPr id="5" name="Object 4" hidden="1"/>
                      <p:cNvPicPr/>
                      <p:nvPr/>
                    </p:nvPicPr>
                    <p:blipFill>
                      <a:blip r:embed="rId5"/>
                      <a:stretch>
                        <a:fillRect/>
                      </a:stretch>
                    </p:blipFill>
                    <p:spPr>
                      <a:xfrm>
                        <a:off x="1191" y="1589"/>
                        <a:ext cx="1190" cy="1587"/>
                      </a:xfrm>
                      <a:prstGeom prst="rect">
                        <a:avLst/>
                      </a:prstGeom>
                    </p:spPr>
                  </p:pic>
                </p:oleObj>
              </mc:Fallback>
            </mc:AlternateContent>
          </a:graphicData>
        </a:graphic>
      </p:graphicFrame>
      <p:sp>
        <p:nvSpPr>
          <p:cNvPr id="2" name="Title 1"/>
          <p:cNvSpPr>
            <a:spLocks noGrp="1"/>
          </p:cNvSpPr>
          <p:nvPr>
            <p:ph type="title" hasCustomPrompt="1"/>
          </p:nvPr>
        </p:nvSpPr>
        <p:spPr>
          <a:xfrm>
            <a:off x="438875" y="264964"/>
            <a:ext cx="8418931" cy="1097302"/>
          </a:xfrm>
        </p:spPr>
        <p:txBody>
          <a:bodyPr lIns="0" tIns="91440" rIns="146304" bIns="91440"/>
          <a:lstStyle>
            <a:lvl1pPr>
              <a:lnSpc>
                <a:spcPts val="3674"/>
              </a:lnSpc>
              <a:defRPr sz="2700" baseline="0">
                <a:solidFill>
                  <a:schemeClr val="accent1"/>
                </a:solidFill>
              </a:defRPr>
            </a:lvl1pPr>
          </a:lstStyle>
          <a:p>
            <a:r>
              <a:rPr lang="en-US" dirty="0"/>
              <a:t>Lorem ipsum dolor sit.</a:t>
            </a:r>
          </a:p>
        </p:txBody>
      </p:sp>
      <p:sp>
        <p:nvSpPr>
          <p:cNvPr id="3" name="Footer Placeholder 2"/>
          <p:cNvSpPr>
            <a:spLocks noGrp="1"/>
          </p:cNvSpPr>
          <p:nvPr>
            <p:ph type="ftr" sz="quarter" idx="10"/>
          </p:nvPr>
        </p:nvSpPr>
        <p:spPr/>
        <p:txBody>
          <a:bodyPr/>
          <a:lstStyle>
            <a:lvl1pPr>
              <a:defRPr>
                <a:solidFill>
                  <a:schemeClr val="bg1"/>
                </a:solidFill>
              </a:defRPr>
            </a:lvl1pPr>
          </a:lstStyle>
          <a:p>
            <a:r>
              <a:rPr>
                <a:solidFill>
                  <a:srgbClr val="FFFFFF"/>
                </a:solidFill>
              </a:rPr>
              <a:t>Microsoft Confidential</a:t>
            </a:r>
          </a:p>
        </p:txBody>
      </p:sp>
      <p:sp>
        <p:nvSpPr>
          <p:cNvPr id="4" name="Slide Number Placeholder 3"/>
          <p:cNvSpPr>
            <a:spLocks noGrp="1"/>
          </p:cNvSpPr>
          <p:nvPr>
            <p:ph type="sldNum" sz="quarter" idx="11"/>
          </p:nvPr>
        </p:nvSpPr>
        <p:spPr/>
        <p:txBody>
          <a:bodyPr/>
          <a:lstStyle>
            <a:lvl1pPr>
              <a:defRPr>
                <a:solidFill>
                  <a:schemeClr val="tx2"/>
                </a:solidFill>
              </a:defRPr>
            </a:lvl1pPr>
          </a:lstStyle>
          <a:p>
            <a:fld id="{27258FFF-F925-446B-8502-81C933981705}" type="slidenum">
              <a:rPr smtClean="0">
                <a:solidFill>
                  <a:srgbClr val="505050"/>
                </a:solidFill>
              </a:rPr>
              <a:pPr/>
              <a:t>‹#›</a:t>
            </a:fld>
            <a:endParaRPr>
              <a:solidFill>
                <a:srgbClr val="505050"/>
              </a:solidFill>
            </a:endParaRPr>
          </a:p>
        </p:txBody>
      </p:sp>
      <p:sp>
        <p:nvSpPr>
          <p:cNvPr id="8" name="Text Placeholder 7"/>
          <p:cNvSpPr>
            <a:spLocks noGrp="1"/>
          </p:cNvSpPr>
          <p:nvPr>
            <p:ph type="body" sz="quarter" idx="13" hasCustomPrompt="1"/>
          </p:nvPr>
        </p:nvSpPr>
        <p:spPr>
          <a:xfrm>
            <a:off x="452590" y="1545465"/>
            <a:ext cx="8418931" cy="4663068"/>
          </a:xfrm>
        </p:spPr>
        <p:txBody>
          <a:bodyPr lIns="0" tIns="0"/>
          <a:lstStyle>
            <a:lvl1pPr marL="175006" indent="-175006">
              <a:spcBef>
                <a:spcPts val="900"/>
              </a:spcBef>
              <a:defRPr sz="1950">
                <a:latin typeface="+mn-lt"/>
              </a:defRPr>
            </a:lvl1pPr>
            <a:lvl2pPr marL="517874" indent="-175006">
              <a:spcBef>
                <a:spcPts val="900"/>
              </a:spcBef>
              <a:buSzPct val="100000"/>
              <a:buFont typeface="Segoe UI" pitchFamily="34" charset="0"/>
              <a:buChar char="‐"/>
              <a:defRPr/>
            </a:lvl2pPr>
            <a:lvl3pPr marL="860741" indent="-175006">
              <a:spcBef>
                <a:spcPts val="900"/>
              </a:spcBef>
              <a:buFont typeface="Wingdings" pitchFamily="2" charset="2"/>
              <a:buChar char="§"/>
              <a:defRPr/>
            </a:lvl3pPr>
            <a:lvl4pPr marL="1200037" indent="-257151">
              <a:spcBef>
                <a:spcPts val="900"/>
              </a:spcBef>
              <a:buFont typeface="+mj-lt"/>
              <a:buAutoNum type="arabicPeriod"/>
              <a:defRPr/>
            </a:lvl4pPr>
            <a:lvl5pPr marL="1459569" indent="-257151">
              <a:spcBef>
                <a:spcPts val="900"/>
              </a:spcBef>
              <a:buFont typeface="+mj-lt"/>
              <a:buAutoNum type="alphaLcParenR"/>
              <a:defRPr/>
            </a:lvl5pPr>
          </a:lstStyle>
          <a:p>
            <a:pPr lvl="0"/>
            <a:r>
              <a:rPr lang="en-US" dirty="0" err="1"/>
              <a:t>Lorem</a:t>
            </a:r>
            <a:r>
              <a:rPr lang="en-US" dirty="0"/>
              <a:t> </a:t>
            </a:r>
            <a:r>
              <a:rPr lang="en-US" dirty="0" err="1"/>
              <a:t>ipsum</a:t>
            </a:r>
            <a:r>
              <a:rPr lang="en-US" dirty="0"/>
              <a:t> dolor sit </a:t>
            </a:r>
            <a:r>
              <a:rPr lang="en-US" dirty="0" err="1"/>
              <a:t>amet</a:t>
            </a:r>
            <a:r>
              <a:rPr lang="en-US" dirty="0"/>
              <a:t>, </a:t>
            </a:r>
            <a:r>
              <a:rPr lang="en-US" dirty="0" err="1"/>
              <a:t>consectetur</a:t>
            </a:r>
            <a:r>
              <a:rPr lang="en-US" dirty="0"/>
              <a:t> </a:t>
            </a:r>
            <a:r>
              <a:rPr lang="en-US" dirty="0" err="1"/>
              <a:t>adipiscing</a:t>
            </a:r>
            <a:r>
              <a:rPr lang="en-US" dirty="0"/>
              <a:t> </a:t>
            </a:r>
            <a:br>
              <a:rPr lang="en-US" dirty="0"/>
            </a:br>
            <a:r>
              <a:rPr lang="en-US" dirty="0" err="1"/>
              <a:t>elit</a:t>
            </a:r>
            <a:r>
              <a:rPr lang="en-US" dirty="0"/>
              <a:t>. </a:t>
            </a:r>
            <a:r>
              <a:rPr lang="en-US" dirty="0" err="1"/>
              <a:t>Nunc</a:t>
            </a:r>
            <a:r>
              <a:rPr lang="en-US" dirty="0"/>
              <a:t> et </a:t>
            </a:r>
            <a:r>
              <a:rPr lang="en-US" dirty="0" err="1"/>
              <a:t>sagittis</a:t>
            </a:r>
            <a:r>
              <a:rPr lang="en-US" dirty="0"/>
              <a:t> ligula</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3307728520"/>
      </p:ext>
    </p:extLst>
  </p:cSld>
  <p:clrMapOvr>
    <a:masterClrMapping/>
  </p:clrMapOvr>
  <mc:AlternateContent xmlns:mc="http://schemas.openxmlformats.org/markup-compatibility/2006" xmlns:p14="http://schemas.microsoft.com/office/powerpoint/2010/main">
    <mc:Choice Requires="p14">
      <p:transition spd="slow" p14:dur="1250">
        <p:fade/>
      </p:transition>
    </mc:Choice>
    <mc:Fallback xmlns="">
      <p:transition spd="slow">
        <p:fade/>
      </p:transition>
    </mc:Fallback>
  </mc:AlternateContent>
</p:sldLayout>
</file>

<file path=ppt/slideLayouts/slideLayout79.xml><?xml version="1.0" encoding="utf-8"?>
<p:sldLayout xmlns:a="http://schemas.openxmlformats.org/drawingml/2006/main" xmlns:r="http://schemas.openxmlformats.org/officeDocument/2006/relationships" xmlns:p="http://schemas.openxmlformats.org/presentationml/2006/main" preserve="1" userDrawn="1">
  <p:cSld name="06_Illustrated Footer">
    <p:spTree>
      <p:nvGrpSpPr>
        <p:cNvPr id="1" name=""/>
        <p:cNvGrpSpPr/>
        <p:nvPr/>
      </p:nvGrpSpPr>
      <p:grpSpPr>
        <a:xfrm>
          <a:off x="0" y="0"/>
          <a:ext cx="0" cy="0"/>
          <a:chOff x="0" y="0"/>
          <a:chExt cx="0" cy="0"/>
        </a:xfrm>
      </p:grpSpPr>
      <p:grpSp>
        <p:nvGrpSpPr>
          <p:cNvPr id="9" name="Group 8"/>
          <p:cNvGrpSpPr/>
          <p:nvPr userDrawn="1"/>
        </p:nvGrpSpPr>
        <p:grpSpPr>
          <a:xfrm>
            <a:off x="0" y="5876890"/>
            <a:ext cx="9326563" cy="1117635"/>
            <a:chOff x="0" y="5876890"/>
            <a:chExt cx="12436475" cy="1117635"/>
          </a:xfrm>
        </p:grpSpPr>
        <p:sp>
          <p:nvSpPr>
            <p:cNvPr id="318" name="Freeform 105"/>
            <p:cNvSpPr>
              <a:spLocks/>
            </p:cNvSpPr>
            <p:nvPr userDrawn="1"/>
          </p:nvSpPr>
          <p:spPr bwMode="auto">
            <a:xfrm flipH="1">
              <a:off x="10326704" y="6555463"/>
              <a:ext cx="2109771" cy="439061"/>
            </a:xfrm>
            <a:custGeom>
              <a:avLst/>
              <a:gdLst>
                <a:gd name="T0" fmla="*/ 580 w 938"/>
                <a:gd name="T1" fmla="*/ 10 h 195"/>
                <a:gd name="T2" fmla="*/ 569 w 938"/>
                <a:gd name="T3" fmla="*/ 8 h 195"/>
                <a:gd name="T4" fmla="*/ 544 w 938"/>
                <a:gd name="T5" fmla="*/ 5 h 195"/>
                <a:gd name="T6" fmla="*/ 492 w 938"/>
                <a:gd name="T7" fmla="*/ 1 h 195"/>
                <a:gd name="T8" fmla="*/ 463 w 938"/>
                <a:gd name="T9" fmla="*/ 0 h 195"/>
                <a:gd name="T10" fmla="*/ 0 w 938"/>
                <a:gd name="T11" fmla="*/ 195 h 195"/>
                <a:gd name="T12" fmla="*/ 332 w 938"/>
                <a:gd name="T13" fmla="*/ 195 h 195"/>
                <a:gd name="T14" fmla="*/ 938 w 938"/>
                <a:gd name="T15" fmla="*/ 195 h 195"/>
                <a:gd name="T16" fmla="*/ 580 w 938"/>
                <a:gd name="T17" fmla="*/ 10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38" h="195">
                  <a:moveTo>
                    <a:pt x="580" y="10"/>
                  </a:moveTo>
                  <a:cubicBezTo>
                    <a:pt x="576" y="9"/>
                    <a:pt x="573" y="8"/>
                    <a:pt x="569" y="8"/>
                  </a:cubicBezTo>
                  <a:cubicBezTo>
                    <a:pt x="561" y="7"/>
                    <a:pt x="552" y="6"/>
                    <a:pt x="544" y="5"/>
                  </a:cubicBezTo>
                  <a:cubicBezTo>
                    <a:pt x="526" y="3"/>
                    <a:pt x="509" y="1"/>
                    <a:pt x="492" y="1"/>
                  </a:cubicBezTo>
                  <a:cubicBezTo>
                    <a:pt x="482" y="0"/>
                    <a:pt x="473" y="0"/>
                    <a:pt x="463" y="0"/>
                  </a:cubicBezTo>
                  <a:cubicBezTo>
                    <a:pt x="295" y="2"/>
                    <a:pt x="128" y="66"/>
                    <a:pt x="0" y="195"/>
                  </a:cubicBezTo>
                  <a:cubicBezTo>
                    <a:pt x="332" y="195"/>
                    <a:pt x="332" y="195"/>
                    <a:pt x="332" y="195"/>
                  </a:cubicBezTo>
                  <a:cubicBezTo>
                    <a:pt x="938" y="195"/>
                    <a:pt x="938" y="195"/>
                    <a:pt x="938" y="195"/>
                  </a:cubicBezTo>
                  <a:cubicBezTo>
                    <a:pt x="836" y="93"/>
                    <a:pt x="711" y="32"/>
                    <a:pt x="580" y="10"/>
                  </a:cubicBezTo>
                  <a:close/>
                </a:path>
              </a:pathLst>
            </a:custGeom>
            <a:solidFill>
              <a:srgbClr val="7FB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54" name="Line 181"/>
            <p:cNvSpPr>
              <a:spLocks noChangeShapeType="1"/>
            </p:cNvSpPr>
            <p:nvPr/>
          </p:nvSpPr>
          <p:spPr bwMode="auto">
            <a:xfrm flipH="1">
              <a:off x="11375140" y="5876890"/>
              <a:ext cx="0" cy="211724"/>
            </a:xfrm>
            <a:prstGeom prst="line">
              <a:avLst/>
            </a:prstGeom>
            <a:noFill/>
            <a:ln w="46038" cap="rnd">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55" name="Rectangle 182"/>
            <p:cNvSpPr>
              <a:spLocks noChangeArrowheads="1"/>
            </p:cNvSpPr>
            <p:nvPr/>
          </p:nvSpPr>
          <p:spPr bwMode="auto">
            <a:xfrm flipH="1">
              <a:off x="11340357" y="5955530"/>
              <a:ext cx="67550" cy="109391"/>
            </a:xfrm>
            <a:prstGeom prst="rect">
              <a:avLst/>
            </a:prstGeom>
            <a:solidFill>
              <a:schemeClr val="accent2"/>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56" name="Freeform 183"/>
            <p:cNvSpPr>
              <a:spLocks/>
            </p:cNvSpPr>
            <p:nvPr/>
          </p:nvSpPr>
          <p:spPr bwMode="auto">
            <a:xfrm flipH="1">
              <a:off x="11218363" y="6017535"/>
              <a:ext cx="312041" cy="444116"/>
            </a:xfrm>
            <a:custGeom>
              <a:avLst/>
              <a:gdLst>
                <a:gd name="T0" fmla="*/ 85 w 171"/>
                <a:gd name="T1" fmla="*/ 0 h 243"/>
                <a:gd name="T2" fmla="*/ 0 w 171"/>
                <a:gd name="T3" fmla="*/ 100 h 243"/>
                <a:gd name="T4" fmla="*/ 0 w 171"/>
                <a:gd name="T5" fmla="*/ 243 h 243"/>
                <a:gd name="T6" fmla="*/ 171 w 171"/>
                <a:gd name="T7" fmla="*/ 243 h 243"/>
                <a:gd name="T8" fmla="*/ 171 w 171"/>
                <a:gd name="T9" fmla="*/ 100 h 243"/>
                <a:gd name="T10" fmla="*/ 85 w 171"/>
                <a:gd name="T11" fmla="*/ 0 h 243"/>
              </a:gdLst>
              <a:ahLst/>
              <a:cxnLst>
                <a:cxn ang="0">
                  <a:pos x="T0" y="T1"/>
                </a:cxn>
                <a:cxn ang="0">
                  <a:pos x="T2" y="T3"/>
                </a:cxn>
                <a:cxn ang="0">
                  <a:pos x="T4" y="T5"/>
                </a:cxn>
                <a:cxn ang="0">
                  <a:pos x="T6" y="T7"/>
                </a:cxn>
                <a:cxn ang="0">
                  <a:pos x="T8" y="T9"/>
                </a:cxn>
                <a:cxn ang="0">
                  <a:pos x="T10" y="T11"/>
                </a:cxn>
              </a:cxnLst>
              <a:rect l="0" t="0" r="r" b="b"/>
              <a:pathLst>
                <a:path w="171" h="243">
                  <a:moveTo>
                    <a:pt x="85" y="0"/>
                  </a:moveTo>
                  <a:cubicBezTo>
                    <a:pt x="37" y="8"/>
                    <a:pt x="0" y="49"/>
                    <a:pt x="0" y="100"/>
                  </a:cubicBezTo>
                  <a:cubicBezTo>
                    <a:pt x="0" y="243"/>
                    <a:pt x="0" y="243"/>
                    <a:pt x="0" y="243"/>
                  </a:cubicBezTo>
                  <a:cubicBezTo>
                    <a:pt x="171" y="243"/>
                    <a:pt x="171" y="243"/>
                    <a:pt x="171" y="243"/>
                  </a:cubicBezTo>
                  <a:cubicBezTo>
                    <a:pt x="171" y="100"/>
                    <a:pt x="171" y="100"/>
                    <a:pt x="171" y="100"/>
                  </a:cubicBezTo>
                  <a:cubicBezTo>
                    <a:pt x="171" y="49"/>
                    <a:pt x="134" y="8"/>
                    <a:pt x="85" y="0"/>
                  </a:cubicBezTo>
                  <a:close/>
                </a:path>
              </a:pathLst>
            </a:cu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57" name="Freeform 184"/>
            <p:cNvSpPr>
              <a:spLocks/>
            </p:cNvSpPr>
            <p:nvPr/>
          </p:nvSpPr>
          <p:spPr bwMode="auto">
            <a:xfrm flipH="1">
              <a:off x="11218363" y="6017535"/>
              <a:ext cx="156777" cy="361947"/>
            </a:xfrm>
            <a:custGeom>
              <a:avLst/>
              <a:gdLst>
                <a:gd name="T0" fmla="*/ 0 w 86"/>
                <a:gd name="T1" fmla="*/ 0 h 198"/>
                <a:gd name="T2" fmla="*/ 0 w 86"/>
                <a:gd name="T3" fmla="*/ 198 h 198"/>
                <a:gd name="T4" fmla="*/ 86 w 86"/>
                <a:gd name="T5" fmla="*/ 198 h 198"/>
                <a:gd name="T6" fmla="*/ 86 w 86"/>
                <a:gd name="T7" fmla="*/ 100 h 198"/>
                <a:gd name="T8" fmla="*/ 0 w 86"/>
                <a:gd name="T9" fmla="*/ 0 h 198"/>
              </a:gdLst>
              <a:ahLst/>
              <a:cxnLst>
                <a:cxn ang="0">
                  <a:pos x="T0" y="T1"/>
                </a:cxn>
                <a:cxn ang="0">
                  <a:pos x="T2" y="T3"/>
                </a:cxn>
                <a:cxn ang="0">
                  <a:pos x="T4" y="T5"/>
                </a:cxn>
                <a:cxn ang="0">
                  <a:pos x="T6" y="T7"/>
                </a:cxn>
                <a:cxn ang="0">
                  <a:pos x="T8" y="T9"/>
                </a:cxn>
              </a:cxnLst>
              <a:rect l="0" t="0" r="r" b="b"/>
              <a:pathLst>
                <a:path w="86" h="198">
                  <a:moveTo>
                    <a:pt x="0" y="0"/>
                  </a:moveTo>
                  <a:cubicBezTo>
                    <a:pt x="0" y="198"/>
                    <a:pt x="0" y="198"/>
                    <a:pt x="0" y="198"/>
                  </a:cubicBezTo>
                  <a:cubicBezTo>
                    <a:pt x="86" y="198"/>
                    <a:pt x="86" y="198"/>
                    <a:pt x="86" y="198"/>
                  </a:cubicBezTo>
                  <a:cubicBezTo>
                    <a:pt x="86" y="100"/>
                    <a:pt x="86" y="100"/>
                    <a:pt x="86" y="100"/>
                  </a:cubicBezTo>
                  <a:cubicBezTo>
                    <a:pt x="86" y="49"/>
                    <a:pt x="49" y="8"/>
                    <a:pt x="0" y="0"/>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58" name="Rectangle 185"/>
            <p:cNvSpPr>
              <a:spLocks noChangeArrowheads="1"/>
            </p:cNvSpPr>
            <p:nvPr/>
          </p:nvSpPr>
          <p:spPr bwMode="auto">
            <a:xfrm flipH="1">
              <a:off x="11205760" y="6171287"/>
              <a:ext cx="337246" cy="27222"/>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59" name="Rectangle 186"/>
            <p:cNvSpPr>
              <a:spLocks noChangeArrowheads="1"/>
            </p:cNvSpPr>
            <p:nvPr/>
          </p:nvSpPr>
          <p:spPr bwMode="auto">
            <a:xfrm flipH="1">
              <a:off x="11475457" y="6198509"/>
              <a:ext cx="27726" cy="104350"/>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60" name="Rectangle 187"/>
            <p:cNvSpPr>
              <a:spLocks noChangeArrowheads="1"/>
            </p:cNvSpPr>
            <p:nvPr/>
          </p:nvSpPr>
          <p:spPr bwMode="auto">
            <a:xfrm flipH="1">
              <a:off x="11418997" y="6198509"/>
              <a:ext cx="27222" cy="104350"/>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61" name="Rectangle 188"/>
            <p:cNvSpPr>
              <a:spLocks noChangeArrowheads="1"/>
            </p:cNvSpPr>
            <p:nvPr/>
          </p:nvSpPr>
          <p:spPr bwMode="auto">
            <a:xfrm flipH="1">
              <a:off x="11364049" y="6198509"/>
              <a:ext cx="25710" cy="104350"/>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62" name="Rectangle 189"/>
            <p:cNvSpPr>
              <a:spLocks noChangeArrowheads="1"/>
            </p:cNvSpPr>
            <p:nvPr/>
          </p:nvSpPr>
          <p:spPr bwMode="auto">
            <a:xfrm flipH="1">
              <a:off x="11307590" y="6198509"/>
              <a:ext cx="27726" cy="104350"/>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63" name="Rectangle 190"/>
            <p:cNvSpPr>
              <a:spLocks noChangeArrowheads="1"/>
            </p:cNvSpPr>
            <p:nvPr/>
          </p:nvSpPr>
          <p:spPr bwMode="auto">
            <a:xfrm flipH="1">
              <a:off x="11251130" y="6198509"/>
              <a:ext cx="27222" cy="104350"/>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64" name="Oval 191"/>
            <p:cNvSpPr>
              <a:spLocks noChangeArrowheads="1"/>
            </p:cNvSpPr>
            <p:nvPr/>
          </p:nvSpPr>
          <p:spPr bwMode="auto">
            <a:xfrm flipH="1">
              <a:off x="11331283" y="6127430"/>
              <a:ext cx="29238" cy="29238"/>
            </a:xfrm>
            <a:prstGeom prst="ellipse">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65" name="Oval 192"/>
            <p:cNvSpPr>
              <a:spLocks noChangeArrowheads="1"/>
            </p:cNvSpPr>
            <p:nvPr/>
          </p:nvSpPr>
          <p:spPr bwMode="auto">
            <a:xfrm flipH="1">
              <a:off x="11287426" y="6127430"/>
              <a:ext cx="29238" cy="29238"/>
            </a:xfrm>
            <a:prstGeom prst="ellipse">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66" name="Oval 193"/>
            <p:cNvSpPr>
              <a:spLocks noChangeArrowheads="1"/>
            </p:cNvSpPr>
            <p:nvPr/>
          </p:nvSpPr>
          <p:spPr bwMode="auto">
            <a:xfrm flipH="1">
              <a:off x="11244072" y="6127430"/>
              <a:ext cx="28734" cy="29238"/>
            </a:xfrm>
            <a:prstGeom prst="ellipse">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67" name="Oval 194"/>
            <p:cNvSpPr>
              <a:spLocks noChangeArrowheads="1"/>
            </p:cNvSpPr>
            <p:nvPr/>
          </p:nvSpPr>
          <p:spPr bwMode="auto">
            <a:xfrm flipH="1">
              <a:off x="11377156" y="6127430"/>
              <a:ext cx="27222" cy="29238"/>
            </a:xfrm>
            <a:prstGeom prst="ellipse">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68" name="Oval 195"/>
            <p:cNvSpPr>
              <a:spLocks noChangeArrowheads="1"/>
            </p:cNvSpPr>
            <p:nvPr/>
          </p:nvSpPr>
          <p:spPr bwMode="auto">
            <a:xfrm flipH="1">
              <a:off x="11421013" y="6127430"/>
              <a:ext cx="27222" cy="29238"/>
            </a:xfrm>
            <a:prstGeom prst="ellipse">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69" name="Oval 196"/>
            <p:cNvSpPr>
              <a:spLocks noChangeArrowheads="1"/>
            </p:cNvSpPr>
            <p:nvPr/>
          </p:nvSpPr>
          <p:spPr bwMode="auto">
            <a:xfrm flipH="1">
              <a:off x="11464871" y="6127430"/>
              <a:ext cx="27222" cy="29238"/>
            </a:xfrm>
            <a:prstGeom prst="ellipse">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70" name="Rectangle 197"/>
            <p:cNvSpPr>
              <a:spLocks noChangeArrowheads="1"/>
            </p:cNvSpPr>
            <p:nvPr/>
          </p:nvSpPr>
          <p:spPr bwMode="auto">
            <a:xfrm flipH="1">
              <a:off x="11145268" y="6302859"/>
              <a:ext cx="459744" cy="153752"/>
            </a:xfrm>
            <a:prstGeom prst="rect">
              <a:avLst/>
            </a:prstGeom>
            <a:solidFill>
              <a:schemeClr val="accent2"/>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71" name="Rectangle 198"/>
            <p:cNvSpPr>
              <a:spLocks noChangeArrowheads="1"/>
            </p:cNvSpPr>
            <p:nvPr/>
          </p:nvSpPr>
          <p:spPr bwMode="auto">
            <a:xfrm flipH="1">
              <a:off x="11145268" y="6332097"/>
              <a:ext cx="458231" cy="34783"/>
            </a:xfrm>
            <a:prstGeom prst="rect">
              <a:avLst/>
            </a:pr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72" name="Rectangle 199"/>
            <p:cNvSpPr>
              <a:spLocks noChangeArrowheads="1"/>
            </p:cNvSpPr>
            <p:nvPr/>
          </p:nvSpPr>
          <p:spPr bwMode="auto">
            <a:xfrm flipH="1">
              <a:off x="10769206" y="6478287"/>
              <a:ext cx="1211868" cy="267176"/>
            </a:xfrm>
            <a:prstGeom prst="rect">
              <a:avLst/>
            </a:prstGeom>
            <a:solidFill>
              <a:schemeClr val="accent2"/>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73" name="Rectangle 200"/>
            <p:cNvSpPr>
              <a:spLocks noChangeArrowheads="1"/>
            </p:cNvSpPr>
            <p:nvPr/>
          </p:nvSpPr>
          <p:spPr bwMode="auto">
            <a:xfrm flipH="1">
              <a:off x="11145268" y="6399647"/>
              <a:ext cx="458231" cy="219285"/>
            </a:xfrm>
            <a:prstGeom prst="rect">
              <a:avLst/>
            </a:prstGeom>
            <a:solidFill>
              <a:schemeClr val="accent2"/>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74" name="Rectangle 201"/>
            <p:cNvSpPr>
              <a:spLocks noChangeArrowheads="1"/>
            </p:cNvSpPr>
            <p:nvPr/>
          </p:nvSpPr>
          <p:spPr bwMode="auto">
            <a:xfrm flipH="1">
              <a:off x="11554097" y="6332097"/>
              <a:ext cx="34783" cy="69566"/>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75" name="Rectangle 202"/>
            <p:cNvSpPr>
              <a:spLocks noChangeArrowheads="1"/>
            </p:cNvSpPr>
            <p:nvPr/>
          </p:nvSpPr>
          <p:spPr bwMode="auto">
            <a:xfrm flipH="1">
              <a:off x="11499150" y="6332097"/>
              <a:ext cx="33271" cy="69566"/>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76" name="Rectangle 203"/>
            <p:cNvSpPr>
              <a:spLocks noChangeArrowheads="1"/>
            </p:cNvSpPr>
            <p:nvPr/>
          </p:nvSpPr>
          <p:spPr bwMode="auto">
            <a:xfrm flipH="1">
              <a:off x="11442690" y="6332097"/>
              <a:ext cx="32767" cy="69566"/>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77" name="Rectangle 204"/>
            <p:cNvSpPr>
              <a:spLocks noChangeArrowheads="1"/>
            </p:cNvSpPr>
            <p:nvPr/>
          </p:nvSpPr>
          <p:spPr bwMode="auto">
            <a:xfrm flipH="1">
              <a:off x="11386230" y="6332097"/>
              <a:ext cx="32767" cy="69566"/>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78" name="Rectangle 205"/>
            <p:cNvSpPr>
              <a:spLocks noChangeArrowheads="1"/>
            </p:cNvSpPr>
            <p:nvPr/>
          </p:nvSpPr>
          <p:spPr bwMode="auto">
            <a:xfrm flipH="1">
              <a:off x="11329771" y="6332097"/>
              <a:ext cx="34279" cy="69566"/>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79" name="Rectangle 206"/>
            <p:cNvSpPr>
              <a:spLocks noChangeArrowheads="1"/>
            </p:cNvSpPr>
            <p:nvPr/>
          </p:nvSpPr>
          <p:spPr bwMode="auto">
            <a:xfrm flipH="1">
              <a:off x="11272807" y="6332097"/>
              <a:ext cx="34783" cy="69566"/>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80" name="Rectangle 207"/>
            <p:cNvSpPr>
              <a:spLocks noChangeArrowheads="1"/>
            </p:cNvSpPr>
            <p:nvPr/>
          </p:nvSpPr>
          <p:spPr bwMode="auto">
            <a:xfrm flipH="1">
              <a:off x="11218363" y="6332097"/>
              <a:ext cx="32767" cy="69566"/>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81" name="Rectangle 208"/>
            <p:cNvSpPr>
              <a:spLocks noChangeArrowheads="1"/>
            </p:cNvSpPr>
            <p:nvPr/>
          </p:nvSpPr>
          <p:spPr bwMode="auto">
            <a:xfrm flipH="1">
              <a:off x="11161904" y="6332097"/>
              <a:ext cx="32767" cy="69566"/>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82" name="Rectangle 209"/>
            <p:cNvSpPr>
              <a:spLocks noChangeArrowheads="1"/>
            </p:cNvSpPr>
            <p:nvPr/>
          </p:nvSpPr>
          <p:spPr bwMode="auto">
            <a:xfrm flipH="1">
              <a:off x="11492092" y="6472432"/>
              <a:ext cx="56460" cy="140645"/>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83" name="Rectangle 210"/>
            <p:cNvSpPr>
              <a:spLocks noChangeArrowheads="1"/>
            </p:cNvSpPr>
            <p:nvPr/>
          </p:nvSpPr>
          <p:spPr bwMode="auto">
            <a:xfrm flipH="1">
              <a:off x="11418997" y="6472432"/>
              <a:ext cx="56460" cy="140645"/>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84" name="Rectangle 211"/>
            <p:cNvSpPr>
              <a:spLocks noChangeArrowheads="1"/>
            </p:cNvSpPr>
            <p:nvPr/>
          </p:nvSpPr>
          <p:spPr bwMode="auto">
            <a:xfrm flipH="1">
              <a:off x="11345902" y="6472432"/>
              <a:ext cx="56460" cy="140645"/>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85" name="Rectangle 212"/>
            <p:cNvSpPr>
              <a:spLocks noChangeArrowheads="1"/>
            </p:cNvSpPr>
            <p:nvPr/>
          </p:nvSpPr>
          <p:spPr bwMode="auto">
            <a:xfrm flipH="1">
              <a:off x="11272807" y="6472432"/>
              <a:ext cx="56964" cy="140645"/>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86" name="Rectangle 213"/>
            <p:cNvSpPr>
              <a:spLocks noChangeArrowheads="1"/>
            </p:cNvSpPr>
            <p:nvPr/>
          </p:nvSpPr>
          <p:spPr bwMode="auto">
            <a:xfrm flipH="1">
              <a:off x="11200215" y="6472432"/>
              <a:ext cx="56460" cy="140645"/>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87" name="Rectangle 214"/>
            <p:cNvSpPr>
              <a:spLocks noChangeArrowheads="1"/>
            </p:cNvSpPr>
            <p:nvPr/>
          </p:nvSpPr>
          <p:spPr bwMode="auto">
            <a:xfrm flipH="1">
              <a:off x="11046968" y="6618932"/>
              <a:ext cx="654832" cy="128043"/>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88" name="Freeform 215"/>
            <p:cNvSpPr>
              <a:spLocks/>
            </p:cNvSpPr>
            <p:nvPr/>
          </p:nvSpPr>
          <p:spPr bwMode="auto">
            <a:xfrm flipH="1">
              <a:off x="11364049" y="6670041"/>
              <a:ext cx="43857" cy="69566"/>
            </a:xfrm>
            <a:custGeom>
              <a:avLst/>
              <a:gdLst>
                <a:gd name="T0" fmla="*/ 24 w 24"/>
                <a:gd name="T1" fmla="*/ 38 h 38"/>
                <a:gd name="T2" fmla="*/ 24 w 24"/>
                <a:gd name="T3" fmla="*/ 12 h 38"/>
                <a:gd name="T4" fmla="*/ 12 w 24"/>
                <a:gd name="T5" fmla="*/ 0 h 38"/>
                <a:gd name="T6" fmla="*/ 0 w 24"/>
                <a:gd name="T7" fmla="*/ 12 h 38"/>
                <a:gd name="T8" fmla="*/ 0 w 24"/>
                <a:gd name="T9" fmla="*/ 38 h 38"/>
                <a:gd name="T10" fmla="*/ 24 w 24"/>
                <a:gd name="T11" fmla="*/ 38 h 38"/>
              </a:gdLst>
              <a:ahLst/>
              <a:cxnLst>
                <a:cxn ang="0">
                  <a:pos x="T0" y="T1"/>
                </a:cxn>
                <a:cxn ang="0">
                  <a:pos x="T2" y="T3"/>
                </a:cxn>
                <a:cxn ang="0">
                  <a:pos x="T4" y="T5"/>
                </a:cxn>
                <a:cxn ang="0">
                  <a:pos x="T6" y="T7"/>
                </a:cxn>
                <a:cxn ang="0">
                  <a:pos x="T8" y="T9"/>
                </a:cxn>
                <a:cxn ang="0">
                  <a:pos x="T10" y="T11"/>
                </a:cxn>
              </a:cxnLst>
              <a:rect l="0" t="0" r="r" b="b"/>
              <a:pathLst>
                <a:path w="24" h="38">
                  <a:moveTo>
                    <a:pt x="24" y="38"/>
                  </a:moveTo>
                  <a:cubicBezTo>
                    <a:pt x="24" y="12"/>
                    <a:pt x="24" y="12"/>
                    <a:pt x="24" y="12"/>
                  </a:cubicBezTo>
                  <a:cubicBezTo>
                    <a:pt x="24" y="6"/>
                    <a:pt x="19" y="0"/>
                    <a:pt x="12" y="0"/>
                  </a:cubicBezTo>
                  <a:cubicBezTo>
                    <a:pt x="5" y="0"/>
                    <a:pt x="0" y="6"/>
                    <a:pt x="0" y="12"/>
                  </a:cubicBezTo>
                  <a:cubicBezTo>
                    <a:pt x="0" y="38"/>
                    <a:pt x="0" y="38"/>
                    <a:pt x="0" y="38"/>
                  </a:cubicBezTo>
                  <a:lnTo>
                    <a:pt x="24" y="38"/>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89" name="Freeform 216"/>
            <p:cNvSpPr>
              <a:spLocks/>
            </p:cNvSpPr>
            <p:nvPr/>
          </p:nvSpPr>
          <p:spPr bwMode="auto">
            <a:xfrm flipH="1">
              <a:off x="11448235" y="6670041"/>
              <a:ext cx="45369" cy="69566"/>
            </a:xfrm>
            <a:custGeom>
              <a:avLst/>
              <a:gdLst>
                <a:gd name="T0" fmla="*/ 25 w 25"/>
                <a:gd name="T1" fmla="*/ 38 h 38"/>
                <a:gd name="T2" fmla="*/ 25 w 25"/>
                <a:gd name="T3" fmla="*/ 12 h 38"/>
                <a:gd name="T4" fmla="*/ 13 w 25"/>
                <a:gd name="T5" fmla="*/ 0 h 38"/>
                <a:gd name="T6" fmla="*/ 0 w 25"/>
                <a:gd name="T7" fmla="*/ 12 h 38"/>
                <a:gd name="T8" fmla="*/ 0 w 25"/>
                <a:gd name="T9" fmla="*/ 38 h 38"/>
                <a:gd name="T10" fmla="*/ 25 w 25"/>
                <a:gd name="T11" fmla="*/ 38 h 38"/>
              </a:gdLst>
              <a:ahLst/>
              <a:cxnLst>
                <a:cxn ang="0">
                  <a:pos x="T0" y="T1"/>
                </a:cxn>
                <a:cxn ang="0">
                  <a:pos x="T2" y="T3"/>
                </a:cxn>
                <a:cxn ang="0">
                  <a:pos x="T4" y="T5"/>
                </a:cxn>
                <a:cxn ang="0">
                  <a:pos x="T6" y="T7"/>
                </a:cxn>
                <a:cxn ang="0">
                  <a:pos x="T8" y="T9"/>
                </a:cxn>
                <a:cxn ang="0">
                  <a:pos x="T10" y="T11"/>
                </a:cxn>
              </a:cxnLst>
              <a:rect l="0" t="0" r="r" b="b"/>
              <a:pathLst>
                <a:path w="25" h="38">
                  <a:moveTo>
                    <a:pt x="25" y="38"/>
                  </a:moveTo>
                  <a:cubicBezTo>
                    <a:pt x="25" y="12"/>
                    <a:pt x="25" y="12"/>
                    <a:pt x="25" y="12"/>
                  </a:cubicBezTo>
                  <a:cubicBezTo>
                    <a:pt x="25" y="6"/>
                    <a:pt x="20" y="0"/>
                    <a:pt x="13" y="0"/>
                  </a:cubicBezTo>
                  <a:cubicBezTo>
                    <a:pt x="6" y="0"/>
                    <a:pt x="0" y="6"/>
                    <a:pt x="0" y="12"/>
                  </a:cubicBezTo>
                  <a:cubicBezTo>
                    <a:pt x="0" y="38"/>
                    <a:pt x="0" y="38"/>
                    <a:pt x="0" y="38"/>
                  </a:cubicBezTo>
                  <a:lnTo>
                    <a:pt x="25" y="38"/>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90" name="Freeform 217"/>
            <p:cNvSpPr>
              <a:spLocks/>
            </p:cNvSpPr>
            <p:nvPr/>
          </p:nvSpPr>
          <p:spPr bwMode="auto">
            <a:xfrm flipH="1">
              <a:off x="11532421" y="6670041"/>
              <a:ext cx="45369" cy="69566"/>
            </a:xfrm>
            <a:custGeom>
              <a:avLst/>
              <a:gdLst>
                <a:gd name="T0" fmla="*/ 25 w 25"/>
                <a:gd name="T1" fmla="*/ 38 h 38"/>
                <a:gd name="T2" fmla="*/ 25 w 25"/>
                <a:gd name="T3" fmla="*/ 12 h 38"/>
                <a:gd name="T4" fmla="*/ 13 w 25"/>
                <a:gd name="T5" fmla="*/ 0 h 38"/>
                <a:gd name="T6" fmla="*/ 0 w 25"/>
                <a:gd name="T7" fmla="*/ 12 h 38"/>
                <a:gd name="T8" fmla="*/ 0 w 25"/>
                <a:gd name="T9" fmla="*/ 38 h 38"/>
                <a:gd name="T10" fmla="*/ 25 w 25"/>
                <a:gd name="T11" fmla="*/ 38 h 38"/>
              </a:gdLst>
              <a:ahLst/>
              <a:cxnLst>
                <a:cxn ang="0">
                  <a:pos x="T0" y="T1"/>
                </a:cxn>
                <a:cxn ang="0">
                  <a:pos x="T2" y="T3"/>
                </a:cxn>
                <a:cxn ang="0">
                  <a:pos x="T4" y="T5"/>
                </a:cxn>
                <a:cxn ang="0">
                  <a:pos x="T6" y="T7"/>
                </a:cxn>
                <a:cxn ang="0">
                  <a:pos x="T8" y="T9"/>
                </a:cxn>
                <a:cxn ang="0">
                  <a:pos x="T10" y="T11"/>
                </a:cxn>
              </a:cxnLst>
              <a:rect l="0" t="0" r="r" b="b"/>
              <a:pathLst>
                <a:path w="25" h="38">
                  <a:moveTo>
                    <a:pt x="25" y="38"/>
                  </a:moveTo>
                  <a:cubicBezTo>
                    <a:pt x="25" y="12"/>
                    <a:pt x="25" y="12"/>
                    <a:pt x="25" y="12"/>
                  </a:cubicBezTo>
                  <a:cubicBezTo>
                    <a:pt x="25" y="6"/>
                    <a:pt x="19" y="0"/>
                    <a:pt x="13" y="0"/>
                  </a:cubicBezTo>
                  <a:cubicBezTo>
                    <a:pt x="6" y="0"/>
                    <a:pt x="0" y="6"/>
                    <a:pt x="0" y="12"/>
                  </a:cubicBezTo>
                  <a:cubicBezTo>
                    <a:pt x="0" y="38"/>
                    <a:pt x="0" y="38"/>
                    <a:pt x="0" y="38"/>
                  </a:cubicBezTo>
                  <a:lnTo>
                    <a:pt x="25" y="38"/>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91" name="Freeform 218"/>
            <p:cNvSpPr>
              <a:spLocks/>
            </p:cNvSpPr>
            <p:nvPr/>
          </p:nvSpPr>
          <p:spPr bwMode="auto">
            <a:xfrm flipH="1">
              <a:off x="11616102" y="6670041"/>
              <a:ext cx="45874" cy="69566"/>
            </a:xfrm>
            <a:custGeom>
              <a:avLst/>
              <a:gdLst>
                <a:gd name="T0" fmla="*/ 25 w 25"/>
                <a:gd name="T1" fmla="*/ 38 h 38"/>
                <a:gd name="T2" fmla="*/ 25 w 25"/>
                <a:gd name="T3" fmla="*/ 12 h 38"/>
                <a:gd name="T4" fmla="*/ 12 w 25"/>
                <a:gd name="T5" fmla="*/ 0 h 38"/>
                <a:gd name="T6" fmla="*/ 0 w 25"/>
                <a:gd name="T7" fmla="*/ 12 h 38"/>
                <a:gd name="T8" fmla="*/ 0 w 25"/>
                <a:gd name="T9" fmla="*/ 38 h 38"/>
                <a:gd name="T10" fmla="*/ 25 w 25"/>
                <a:gd name="T11" fmla="*/ 38 h 38"/>
              </a:gdLst>
              <a:ahLst/>
              <a:cxnLst>
                <a:cxn ang="0">
                  <a:pos x="T0" y="T1"/>
                </a:cxn>
                <a:cxn ang="0">
                  <a:pos x="T2" y="T3"/>
                </a:cxn>
                <a:cxn ang="0">
                  <a:pos x="T4" y="T5"/>
                </a:cxn>
                <a:cxn ang="0">
                  <a:pos x="T6" y="T7"/>
                </a:cxn>
                <a:cxn ang="0">
                  <a:pos x="T8" y="T9"/>
                </a:cxn>
                <a:cxn ang="0">
                  <a:pos x="T10" y="T11"/>
                </a:cxn>
              </a:cxnLst>
              <a:rect l="0" t="0" r="r" b="b"/>
              <a:pathLst>
                <a:path w="25" h="38">
                  <a:moveTo>
                    <a:pt x="25" y="38"/>
                  </a:moveTo>
                  <a:cubicBezTo>
                    <a:pt x="25" y="12"/>
                    <a:pt x="25" y="12"/>
                    <a:pt x="25" y="12"/>
                  </a:cubicBezTo>
                  <a:cubicBezTo>
                    <a:pt x="25" y="6"/>
                    <a:pt x="19" y="0"/>
                    <a:pt x="12" y="0"/>
                  </a:cubicBezTo>
                  <a:cubicBezTo>
                    <a:pt x="6" y="0"/>
                    <a:pt x="0" y="6"/>
                    <a:pt x="0" y="12"/>
                  </a:cubicBezTo>
                  <a:cubicBezTo>
                    <a:pt x="0" y="38"/>
                    <a:pt x="0" y="38"/>
                    <a:pt x="0" y="38"/>
                  </a:cubicBezTo>
                  <a:lnTo>
                    <a:pt x="25" y="38"/>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92" name="Freeform 219"/>
            <p:cNvSpPr>
              <a:spLocks/>
            </p:cNvSpPr>
            <p:nvPr/>
          </p:nvSpPr>
          <p:spPr bwMode="auto">
            <a:xfrm flipH="1">
              <a:off x="11278352" y="6670041"/>
              <a:ext cx="45874" cy="69566"/>
            </a:xfrm>
            <a:custGeom>
              <a:avLst/>
              <a:gdLst>
                <a:gd name="T0" fmla="*/ 25 w 25"/>
                <a:gd name="T1" fmla="*/ 38 h 38"/>
                <a:gd name="T2" fmla="*/ 25 w 25"/>
                <a:gd name="T3" fmla="*/ 12 h 38"/>
                <a:gd name="T4" fmla="*/ 12 w 25"/>
                <a:gd name="T5" fmla="*/ 0 h 38"/>
                <a:gd name="T6" fmla="*/ 0 w 25"/>
                <a:gd name="T7" fmla="*/ 12 h 38"/>
                <a:gd name="T8" fmla="*/ 0 w 25"/>
                <a:gd name="T9" fmla="*/ 38 h 38"/>
                <a:gd name="T10" fmla="*/ 25 w 25"/>
                <a:gd name="T11" fmla="*/ 38 h 38"/>
              </a:gdLst>
              <a:ahLst/>
              <a:cxnLst>
                <a:cxn ang="0">
                  <a:pos x="T0" y="T1"/>
                </a:cxn>
                <a:cxn ang="0">
                  <a:pos x="T2" y="T3"/>
                </a:cxn>
                <a:cxn ang="0">
                  <a:pos x="T4" y="T5"/>
                </a:cxn>
                <a:cxn ang="0">
                  <a:pos x="T6" y="T7"/>
                </a:cxn>
                <a:cxn ang="0">
                  <a:pos x="T8" y="T9"/>
                </a:cxn>
                <a:cxn ang="0">
                  <a:pos x="T10" y="T11"/>
                </a:cxn>
              </a:cxnLst>
              <a:rect l="0" t="0" r="r" b="b"/>
              <a:pathLst>
                <a:path w="25" h="38">
                  <a:moveTo>
                    <a:pt x="25" y="38"/>
                  </a:moveTo>
                  <a:cubicBezTo>
                    <a:pt x="25" y="12"/>
                    <a:pt x="25" y="12"/>
                    <a:pt x="25" y="12"/>
                  </a:cubicBezTo>
                  <a:cubicBezTo>
                    <a:pt x="25" y="6"/>
                    <a:pt x="19" y="0"/>
                    <a:pt x="12" y="0"/>
                  </a:cubicBezTo>
                  <a:cubicBezTo>
                    <a:pt x="5" y="0"/>
                    <a:pt x="0" y="6"/>
                    <a:pt x="0" y="12"/>
                  </a:cubicBezTo>
                  <a:cubicBezTo>
                    <a:pt x="0" y="38"/>
                    <a:pt x="0" y="38"/>
                    <a:pt x="0" y="38"/>
                  </a:cubicBezTo>
                  <a:lnTo>
                    <a:pt x="25" y="38"/>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93" name="Freeform 220"/>
            <p:cNvSpPr>
              <a:spLocks/>
            </p:cNvSpPr>
            <p:nvPr/>
          </p:nvSpPr>
          <p:spPr bwMode="auto">
            <a:xfrm flipH="1">
              <a:off x="11194670" y="6670041"/>
              <a:ext cx="45369" cy="69566"/>
            </a:xfrm>
            <a:custGeom>
              <a:avLst/>
              <a:gdLst>
                <a:gd name="T0" fmla="*/ 25 w 25"/>
                <a:gd name="T1" fmla="*/ 38 h 38"/>
                <a:gd name="T2" fmla="*/ 25 w 25"/>
                <a:gd name="T3" fmla="*/ 12 h 38"/>
                <a:gd name="T4" fmla="*/ 12 w 25"/>
                <a:gd name="T5" fmla="*/ 0 h 38"/>
                <a:gd name="T6" fmla="*/ 0 w 25"/>
                <a:gd name="T7" fmla="*/ 12 h 38"/>
                <a:gd name="T8" fmla="*/ 0 w 25"/>
                <a:gd name="T9" fmla="*/ 38 h 38"/>
                <a:gd name="T10" fmla="*/ 25 w 25"/>
                <a:gd name="T11" fmla="*/ 38 h 38"/>
              </a:gdLst>
              <a:ahLst/>
              <a:cxnLst>
                <a:cxn ang="0">
                  <a:pos x="T0" y="T1"/>
                </a:cxn>
                <a:cxn ang="0">
                  <a:pos x="T2" y="T3"/>
                </a:cxn>
                <a:cxn ang="0">
                  <a:pos x="T4" y="T5"/>
                </a:cxn>
                <a:cxn ang="0">
                  <a:pos x="T6" y="T7"/>
                </a:cxn>
                <a:cxn ang="0">
                  <a:pos x="T8" y="T9"/>
                </a:cxn>
                <a:cxn ang="0">
                  <a:pos x="T10" y="T11"/>
                </a:cxn>
              </a:cxnLst>
              <a:rect l="0" t="0" r="r" b="b"/>
              <a:pathLst>
                <a:path w="25" h="38">
                  <a:moveTo>
                    <a:pt x="25" y="38"/>
                  </a:moveTo>
                  <a:cubicBezTo>
                    <a:pt x="25" y="12"/>
                    <a:pt x="25" y="12"/>
                    <a:pt x="25" y="12"/>
                  </a:cubicBezTo>
                  <a:cubicBezTo>
                    <a:pt x="25" y="6"/>
                    <a:pt x="19" y="0"/>
                    <a:pt x="12" y="0"/>
                  </a:cubicBezTo>
                  <a:cubicBezTo>
                    <a:pt x="6" y="0"/>
                    <a:pt x="0" y="6"/>
                    <a:pt x="0" y="12"/>
                  </a:cubicBezTo>
                  <a:cubicBezTo>
                    <a:pt x="0" y="38"/>
                    <a:pt x="0" y="38"/>
                    <a:pt x="0" y="38"/>
                  </a:cubicBezTo>
                  <a:lnTo>
                    <a:pt x="25" y="38"/>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94" name="Freeform 221"/>
            <p:cNvSpPr>
              <a:spLocks/>
            </p:cNvSpPr>
            <p:nvPr/>
          </p:nvSpPr>
          <p:spPr bwMode="auto">
            <a:xfrm flipH="1">
              <a:off x="11110485" y="6670041"/>
              <a:ext cx="45874" cy="69566"/>
            </a:xfrm>
            <a:custGeom>
              <a:avLst/>
              <a:gdLst>
                <a:gd name="T0" fmla="*/ 25 w 25"/>
                <a:gd name="T1" fmla="*/ 38 h 38"/>
                <a:gd name="T2" fmla="*/ 25 w 25"/>
                <a:gd name="T3" fmla="*/ 12 h 38"/>
                <a:gd name="T4" fmla="*/ 13 w 25"/>
                <a:gd name="T5" fmla="*/ 0 h 38"/>
                <a:gd name="T6" fmla="*/ 0 w 25"/>
                <a:gd name="T7" fmla="*/ 12 h 38"/>
                <a:gd name="T8" fmla="*/ 0 w 25"/>
                <a:gd name="T9" fmla="*/ 38 h 38"/>
                <a:gd name="T10" fmla="*/ 25 w 25"/>
                <a:gd name="T11" fmla="*/ 38 h 38"/>
              </a:gdLst>
              <a:ahLst/>
              <a:cxnLst>
                <a:cxn ang="0">
                  <a:pos x="T0" y="T1"/>
                </a:cxn>
                <a:cxn ang="0">
                  <a:pos x="T2" y="T3"/>
                </a:cxn>
                <a:cxn ang="0">
                  <a:pos x="T4" y="T5"/>
                </a:cxn>
                <a:cxn ang="0">
                  <a:pos x="T6" y="T7"/>
                </a:cxn>
                <a:cxn ang="0">
                  <a:pos x="T8" y="T9"/>
                </a:cxn>
                <a:cxn ang="0">
                  <a:pos x="T10" y="T11"/>
                </a:cxn>
              </a:cxnLst>
              <a:rect l="0" t="0" r="r" b="b"/>
              <a:pathLst>
                <a:path w="25" h="38">
                  <a:moveTo>
                    <a:pt x="25" y="38"/>
                  </a:moveTo>
                  <a:cubicBezTo>
                    <a:pt x="25" y="12"/>
                    <a:pt x="25" y="12"/>
                    <a:pt x="25" y="12"/>
                  </a:cubicBezTo>
                  <a:cubicBezTo>
                    <a:pt x="25" y="6"/>
                    <a:pt x="20" y="0"/>
                    <a:pt x="13" y="0"/>
                  </a:cubicBezTo>
                  <a:cubicBezTo>
                    <a:pt x="6" y="0"/>
                    <a:pt x="0" y="6"/>
                    <a:pt x="0" y="12"/>
                  </a:cubicBezTo>
                  <a:cubicBezTo>
                    <a:pt x="0" y="38"/>
                    <a:pt x="0" y="38"/>
                    <a:pt x="0" y="38"/>
                  </a:cubicBezTo>
                  <a:lnTo>
                    <a:pt x="25" y="38"/>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95" name="Rectangle 222"/>
            <p:cNvSpPr>
              <a:spLocks noChangeArrowheads="1"/>
            </p:cNvSpPr>
            <p:nvPr/>
          </p:nvSpPr>
          <p:spPr bwMode="auto">
            <a:xfrm flipH="1">
              <a:off x="11605012" y="6447033"/>
              <a:ext cx="69566" cy="171900"/>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96" name="Rectangle 223"/>
            <p:cNvSpPr>
              <a:spLocks noChangeArrowheads="1"/>
            </p:cNvSpPr>
            <p:nvPr/>
          </p:nvSpPr>
          <p:spPr bwMode="auto">
            <a:xfrm flipH="1">
              <a:off x="11076206" y="6447033"/>
              <a:ext cx="69063" cy="171900"/>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97" name="Freeform 224"/>
            <p:cNvSpPr>
              <a:spLocks/>
            </p:cNvSpPr>
            <p:nvPr/>
          </p:nvSpPr>
          <p:spPr bwMode="auto">
            <a:xfrm flipH="1">
              <a:off x="11674578" y="6618932"/>
              <a:ext cx="229872" cy="128043"/>
            </a:xfrm>
            <a:custGeom>
              <a:avLst/>
              <a:gdLst>
                <a:gd name="T0" fmla="*/ 0 w 456"/>
                <a:gd name="T1" fmla="*/ 254 h 254"/>
                <a:gd name="T2" fmla="*/ 253 w 456"/>
                <a:gd name="T3" fmla="*/ 254 h 254"/>
                <a:gd name="T4" fmla="*/ 456 w 456"/>
                <a:gd name="T5" fmla="*/ 0 h 254"/>
                <a:gd name="T6" fmla="*/ 203 w 456"/>
                <a:gd name="T7" fmla="*/ 0 h 254"/>
                <a:gd name="T8" fmla="*/ 0 w 456"/>
                <a:gd name="T9" fmla="*/ 254 h 254"/>
              </a:gdLst>
              <a:ahLst/>
              <a:cxnLst>
                <a:cxn ang="0">
                  <a:pos x="T0" y="T1"/>
                </a:cxn>
                <a:cxn ang="0">
                  <a:pos x="T2" y="T3"/>
                </a:cxn>
                <a:cxn ang="0">
                  <a:pos x="T4" y="T5"/>
                </a:cxn>
                <a:cxn ang="0">
                  <a:pos x="T6" y="T7"/>
                </a:cxn>
                <a:cxn ang="0">
                  <a:pos x="T8" y="T9"/>
                </a:cxn>
              </a:cxnLst>
              <a:rect l="0" t="0" r="r" b="b"/>
              <a:pathLst>
                <a:path w="456" h="254">
                  <a:moveTo>
                    <a:pt x="0" y="254"/>
                  </a:moveTo>
                  <a:lnTo>
                    <a:pt x="253" y="254"/>
                  </a:lnTo>
                  <a:lnTo>
                    <a:pt x="456" y="0"/>
                  </a:lnTo>
                  <a:lnTo>
                    <a:pt x="203" y="0"/>
                  </a:lnTo>
                  <a:lnTo>
                    <a:pt x="0" y="254"/>
                  </a:lnTo>
                  <a:close/>
                </a:path>
              </a:pathLst>
            </a:cu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98" name="Freeform 225"/>
            <p:cNvSpPr>
              <a:spLocks/>
            </p:cNvSpPr>
            <p:nvPr/>
          </p:nvSpPr>
          <p:spPr bwMode="auto">
            <a:xfrm flipH="1">
              <a:off x="10845830" y="6618932"/>
              <a:ext cx="230376" cy="128043"/>
            </a:xfrm>
            <a:custGeom>
              <a:avLst/>
              <a:gdLst>
                <a:gd name="T0" fmla="*/ 457 w 457"/>
                <a:gd name="T1" fmla="*/ 254 h 254"/>
                <a:gd name="T2" fmla="*/ 203 w 457"/>
                <a:gd name="T3" fmla="*/ 254 h 254"/>
                <a:gd name="T4" fmla="*/ 0 w 457"/>
                <a:gd name="T5" fmla="*/ 0 h 254"/>
                <a:gd name="T6" fmla="*/ 254 w 457"/>
                <a:gd name="T7" fmla="*/ 0 h 254"/>
                <a:gd name="T8" fmla="*/ 457 w 457"/>
                <a:gd name="T9" fmla="*/ 254 h 254"/>
              </a:gdLst>
              <a:ahLst/>
              <a:cxnLst>
                <a:cxn ang="0">
                  <a:pos x="T0" y="T1"/>
                </a:cxn>
                <a:cxn ang="0">
                  <a:pos x="T2" y="T3"/>
                </a:cxn>
                <a:cxn ang="0">
                  <a:pos x="T4" y="T5"/>
                </a:cxn>
                <a:cxn ang="0">
                  <a:pos x="T6" y="T7"/>
                </a:cxn>
                <a:cxn ang="0">
                  <a:pos x="T8" y="T9"/>
                </a:cxn>
              </a:cxnLst>
              <a:rect l="0" t="0" r="r" b="b"/>
              <a:pathLst>
                <a:path w="457" h="254">
                  <a:moveTo>
                    <a:pt x="457" y="254"/>
                  </a:moveTo>
                  <a:lnTo>
                    <a:pt x="203" y="254"/>
                  </a:lnTo>
                  <a:lnTo>
                    <a:pt x="0" y="0"/>
                  </a:lnTo>
                  <a:lnTo>
                    <a:pt x="254" y="0"/>
                  </a:lnTo>
                  <a:lnTo>
                    <a:pt x="457" y="254"/>
                  </a:lnTo>
                  <a:close/>
                </a:path>
              </a:pathLst>
            </a:cu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99" name="Rectangle 226"/>
            <p:cNvSpPr>
              <a:spLocks noChangeArrowheads="1"/>
            </p:cNvSpPr>
            <p:nvPr/>
          </p:nvSpPr>
          <p:spPr bwMode="auto">
            <a:xfrm flipH="1">
              <a:off x="11028316" y="6509542"/>
              <a:ext cx="18652" cy="29238"/>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00" name="Rectangle 227"/>
            <p:cNvSpPr>
              <a:spLocks noChangeArrowheads="1"/>
            </p:cNvSpPr>
            <p:nvPr/>
          </p:nvSpPr>
          <p:spPr bwMode="auto">
            <a:xfrm flipH="1">
              <a:off x="10955725" y="6509542"/>
              <a:ext cx="18148" cy="29238"/>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01" name="Rectangle 228"/>
            <p:cNvSpPr>
              <a:spLocks noChangeArrowheads="1"/>
            </p:cNvSpPr>
            <p:nvPr/>
          </p:nvSpPr>
          <p:spPr bwMode="auto">
            <a:xfrm flipH="1">
              <a:off x="10882629" y="6509542"/>
              <a:ext cx="18148" cy="29238"/>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02" name="Rectangle 229"/>
            <p:cNvSpPr>
              <a:spLocks noChangeArrowheads="1"/>
            </p:cNvSpPr>
            <p:nvPr/>
          </p:nvSpPr>
          <p:spPr bwMode="auto">
            <a:xfrm flipH="1">
              <a:off x="10809534" y="6509542"/>
              <a:ext cx="18148" cy="29238"/>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03" name="Rectangle 230"/>
            <p:cNvSpPr>
              <a:spLocks noChangeArrowheads="1"/>
            </p:cNvSpPr>
            <p:nvPr/>
          </p:nvSpPr>
          <p:spPr bwMode="auto">
            <a:xfrm flipH="1">
              <a:off x="11028316" y="6568018"/>
              <a:ext cx="18652" cy="29238"/>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04" name="Rectangle 231"/>
            <p:cNvSpPr>
              <a:spLocks noChangeArrowheads="1"/>
            </p:cNvSpPr>
            <p:nvPr/>
          </p:nvSpPr>
          <p:spPr bwMode="auto">
            <a:xfrm flipH="1">
              <a:off x="10955725" y="6568018"/>
              <a:ext cx="18148" cy="29238"/>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05" name="Rectangle 232"/>
            <p:cNvSpPr>
              <a:spLocks noChangeArrowheads="1"/>
            </p:cNvSpPr>
            <p:nvPr/>
          </p:nvSpPr>
          <p:spPr bwMode="auto">
            <a:xfrm flipH="1">
              <a:off x="10882629" y="6568018"/>
              <a:ext cx="18148" cy="29238"/>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06" name="Rectangle 233"/>
            <p:cNvSpPr>
              <a:spLocks noChangeArrowheads="1"/>
            </p:cNvSpPr>
            <p:nvPr/>
          </p:nvSpPr>
          <p:spPr bwMode="auto">
            <a:xfrm flipH="1">
              <a:off x="10809534" y="6568018"/>
              <a:ext cx="18148" cy="29238"/>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07" name="Rectangle 234"/>
            <p:cNvSpPr>
              <a:spLocks noChangeArrowheads="1"/>
            </p:cNvSpPr>
            <p:nvPr/>
          </p:nvSpPr>
          <p:spPr bwMode="auto">
            <a:xfrm flipH="1">
              <a:off x="11921085" y="6509542"/>
              <a:ext cx="18148" cy="29238"/>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08" name="Rectangle 235"/>
            <p:cNvSpPr>
              <a:spLocks noChangeArrowheads="1"/>
            </p:cNvSpPr>
            <p:nvPr/>
          </p:nvSpPr>
          <p:spPr bwMode="auto">
            <a:xfrm flipH="1">
              <a:off x="11847990" y="6509542"/>
              <a:ext cx="18148" cy="29238"/>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09" name="Rectangle 236"/>
            <p:cNvSpPr>
              <a:spLocks noChangeArrowheads="1"/>
            </p:cNvSpPr>
            <p:nvPr/>
          </p:nvSpPr>
          <p:spPr bwMode="auto">
            <a:xfrm flipH="1">
              <a:off x="11774895" y="6509542"/>
              <a:ext cx="18148" cy="29238"/>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10" name="Rectangle 237"/>
            <p:cNvSpPr>
              <a:spLocks noChangeArrowheads="1"/>
            </p:cNvSpPr>
            <p:nvPr/>
          </p:nvSpPr>
          <p:spPr bwMode="auto">
            <a:xfrm flipH="1">
              <a:off x="11701800" y="6509542"/>
              <a:ext cx="18148" cy="29238"/>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11" name="Rectangle 238"/>
            <p:cNvSpPr>
              <a:spLocks noChangeArrowheads="1"/>
            </p:cNvSpPr>
            <p:nvPr/>
          </p:nvSpPr>
          <p:spPr bwMode="auto">
            <a:xfrm flipH="1">
              <a:off x="11921085" y="6568018"/>
              <a:ext cx="18148" cy="29238"/>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12" name="Rectangle 239"/>
            <p:cNvSpPr>
              <a:spLocks noChangeArrowheads="1"/>
            </p:cNvSpPr>
            <p:nvPr/>
          </p:nvSpPr>
          <p:spPr bwMode="auto">
            <a:xfrm flipH="1">
              <a:off x="11847990" y="6568018"/>
              <a:ext cx="18148" cy="29238"/>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13" name="Rectangle 240"/>
            <p:cNvSpPr>
              <a:spLocks noChangeArrowheads="1"/>
            </p:cNvSpPr>
            <p:nvPr/>
          </p:nvSpPr>
          <p:spPr bwMode="auto">
            <a:xfrm flipH="1">
              <a:off x="11774895" y="6568018"/>
              <a:ext cx="18148" cy="29238"/>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14" name="Rectangle 241"/>
            <p:cNvSpPr>
              <a:spLocks noChangeArrowheads="1"/>
            </p:cNvSpPr>
            <p:nvPr/>
          </p:nvSpPr>
          <p:spPr bwMode="auto">
            <a:xfrm flipH="1">
              <a:off x="11701800" y="6568018"/>
              <a:ext cx="18148" cy="29238"/>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15" name="Rectangle 242"/>
            <p:cNvSpPr>
              <a:spLocks noChangeArrowheads="1"/>
            </p:cNvSpPr>
            <p:nvPr/>
          </p:nvSpPr>
          <p:spPr bwMode="auto">
            <a:xfrm flipH="1">
              <a:off x="11132665" y="6302859"/>
              <a:ext cx="483437" cy="29238"/>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16" name="Rectangle 243"/>
            <p:cNvSpPr>
              <a:spLocks noChangeArrowheads="1"/>
            </p:cNvSpPr>
            <p:nvPr/>
          </p:nvSpPr>
          <p:spPr bwMode="auto">
            <a:xfrm flipH="1">
              <a:off x="11132665" y="6414266"/>
              <a:ext cx="483437" cy="29238"/>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17" name="Line 244"/>
            <p:cNvSpPr>
              <a:spLocks noChangeShapeType="1"/>
            </p:cNvSpPr>
            <p:nvPr/>
          </p:nvSpPr>
          <p:spPr bwMode="auto">
            <a:xfrm flipH="1">
              <a:off x="11076206" y="6454594"/>
              <a:ext cx="598373" cy="0"/>
            </a:xfrm>
            <a:prstGeom prst="line">
              <a:avLst/>
            </a:pr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pic>
          <p:nvPicPr>
            <p:cNvPr id="250" name="Picture 249"/>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flipH="1">
              <a:off x="11927726" y="6480479"/>
              <a:ext cx="241929" cy="315427"/>
            </a:xfrm>
            <a:prstGeom prst="rect">
              <a:avLst/>
            </a:prstGeom>
          </p:spPr>
        </p:pic>
        <p:pic>
          <p:nvPicPr>
            <p:cNvPr id="319" name="Picture 318"/>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flipH="1">
              <a:off x="10664686" y="6575227"/>
              <a:ext cx="203616" cy="265475"/>
            </a:xfrm>
            <a:prstGeom prst="rect">
              <a:avLst/>
            </a:prstGeom>
          </p:spPr>
        </p:pic>
        <p:sp>
          <p:nvSpPr>
            <p:cNvPr id="121" name="Rectangle 6"/>
            <p:cNvSpPr>
              <a:spLocks noChangeArrowheads="1"/>
            </p:cNvSpPr>
            <p:nvPr/>
          </p:nvSpPr>
          <p:spPr bwMode="auto">
            <a:xfrm flipH="1">
              <a:off x="9856075" y="6464708"/>
              <a:ext cx="51319" cy="487533"/>
            </a:xfrm>
            <a:prstGeom prst="rect">
              <a:avLst/>
            </a:prstGeom>
            <a:solidFill>
              <a:srgbClr val="D2D2D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22" name="Rectangle 7"/>
            <p:cNvSpPr>
              <a:spLocks noChangeArrowheads="1"/>
            </p:cNvSpPr>
            <p:nvPr/>
          </p:nvSpPr>
          <p:spPr bwMode="auto">
            <a:xfrm flipH="1">
              <a:off x="9903403" y="6254299"/>
              <a:ext cx="291379" cy="697942"/>
            </a:xfrm>
            <a:prstGeom prst="rect">
              <a:avLst/>
            </a:prstGeom>
            <a:solidFill>
              <a:srgbClr val="D2D2D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23" name="Rectangle 8"/>
            <p:cNvSpPr>
              <a:spLocks noChangeArrowheads="1"/>
            </p:cNvSpPr>
            <p:nvPr/>
          </p:nvSpPr>
          <p:spPr bwMode="auto">
            <a:xfrm flipH="1">
              <a:off x="9696416" y="6752666"/>
              <a:ext cx="100357" cy="199575"/>
            </a:xfrm>
            <a:prstGeom prst="rect">
              <a:avLst/>
            </a:prstGeom>
            <a:solidFill>
              <a:srgbClr val="D2D2D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24" name="Rectangle 9"/>
            <p:cNvSpPr>
              <a:spLocks noChangeArrowheads="1"/>
            </p:cNvSpPr>
            <p:nvPr/>
          </p:nvSpPr>
          <p:spPr bwMode="auto">
            <a:xfrm flipH="1">
              <a:off x="9540177" y="6197848"/>
              <a:ext cx="216111" cy="754393"/>
            </a:xfrm>
            <a:prstGeom prst="rect">
              <a:avLst/>
            </a:prstGeom>
            <a:solidFill>
              <a:srgbClr val="D2D2D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25" name="Rectangle 10"/>
            <p:cNvSpPr>
              <a:spLocks noChangeArrowheads="1"/>
            </p:cNvSpPr>
            <p:nvPr/>
          </p:nvSpPr>
          <p:spPr bwMode="auto">
            <a:xfrm flipH="1">
              <a:off x="9540177" y="6197848"/>
              <a:ext cx="216111" cy="75439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26" name="Rectangle 11"/>
            <p:cNvSpPr>
              <a:spLocks noChangeArrowheads="1"/>
            </p:cNvSpPr>
            <p:nvPr/>
          </p:nvSpPr>
          <p:spPr bwMode="auto">
            <a:xfrm flipH="1">
              <a:off x="9070322" y="6698496"/>
              <a:ext cx="51319" cy="253745"/>
            </a:xfrm>
            <a:prstGeom prst="rect">
              <a:avLst/>
            </a:prstGeom>
            <a:solidFill>
              <a:srgbClr val="D2D2D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27" name="Rectangle 12"/>
            <p:cNvSpPr>
              <a:spLocks noChangeArrowheads="1"/>
            </p:cNvSpPr>
            <p:nvPr/>
          </p:nvSpPr>
          <p:spPr bwMode="auto">
            <a:xfrm flipH="1">
              <a:off x="9070322" y="6698496"/>
              <a:ext cx="51319" cy="2537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28" name="Rectangle 13"/>
            <p:cNvSpPr>
              <a:spLocks noChangeArrowheads="1"/>
            </p:cNvSpPr>
            <p:nvPr/>
          </p:nvSpPr>
          <p:spPr bwMode="auto">
            <a:xfrm flipH="1">
              <a:off x="9102824" y="6589015"/>
              <a:ext cx="144264" cy="363226"/>
            </a:xfrm>
            <a:prstGeom prst="rect">
              <a:avLst/>
            </a:prstGeom>
            <a:solidFill>
              <a:srgbClr val="D2D2D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29" name="Rectangle 14"/>
            <p:cNvSpPr>
              <a:spLocks noChangeArrowheads="1"/>
            </p:cNvSpPr>
            <p:nvPr/>
          </p:nvSpPr>
          <p:spPr bwMode="auto">
            <a:xfrm flipH="1">
              <a:off x="9102824" y="6589015"/>
              <a:ext cx="144264" cy="3632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30" name="Rectangle 15"/>
            <p:cNvSpPr>
              <a:spLocks noChangeArrowheads="1"/>
            </p:cNvSpPr>
            <p:nvPr/>
          </p:nvSpPr>
          <p:spPr bwMode="auto">
            <a:xfrm flipH="1">
              <a:off x="9263624" y="6464708"/>
              <a:ext cx="144264" cy="487533"/>
            </a:xfrm>
            <a:prstGeom prst="rect">
              <a:avLst/>
            </a:prstGeom>
            <a:solidFill>
              <a:srgbClr val="D2D2D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31" name="Rectangle 16"/>
            <p:cNvSpPr>
              <a:spLocks noChangeArrowheads="1"/>
            </p:cNvSpPr>
            <p:nvPr/>
          </p:nvSpPr>
          <p:spPr bwMode="auto">
            <a:xfrm flipH="1">
              <a:off x="9263624" y="6464708"/>
              <a:ext cx="144264" cy="4875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32" name="Rectangle 17"/>
            <p:cNvSpPr>
              <a:spLocks noChangeArrowheads="1"/>
            </p:cNvSpPr>
            <p:nvPr/>
          </p:nvSpPr>
          <p:spPr bwMode="auto">
            <a:xfrm flipH="1">
              <a:off x="9336611" y="6589015"/>
              <a:ext cx="144264" cy="363226"/>
            </a:xfrm>
            <a:prstGeom prst="rect">
              <a:avLst/>
            </a:prstGeom>
            <a:solidFill>
              <a:srgbClr val="D2D2D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33" name="Rectangle 18"/>
            <p:cNvSpPr>
              <a:spLocks noChangeArrowheads="1"/>
            </p:cNvSpPr>
            <p:nvPr/>
          </p:nvSpPr>
          <p:spPr bwMode="auto">
            <a:xfrm flipH="1">
              <a:off x="9336611" y="6589015"/>
              <a:ext cx="144264" cy="3632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34" name="Rectangle 19"/>
            <p:cNvSpPr>
              <a:spLocks noChangeArrowheads="1"/>
            </p:cNvSpPr>
            <p:nvPr/>
          </p:nvSpPr>
          <p:spPr bwMode="auto">
            <a:xfrm flipH="1">
              <a:off x="9129624" y="6620376"/>
              <a:ext cx="163651" cy="345550"/>
            </a:xfrm>
            <a:prstGeom prst="rect">
              <a:avLst/>
            </a:prstGeom>
            <a:solidFill>
              <a:schemeClr val="accent2"/>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35" name="Rectangle 20"/>
            <p:cNvSpPr>
              <a:spLocks noChangeArrowheads="1"/>
            </p:cNvSpPr>
            <p:nvPr/>
          </p:nvSpPr>
          <p:spPr bwMode="auto">
            <a:xfrm flipH="1">
              <a:off x="9129624" y="6620376"/>
              <a:ext cx="163651" cy="345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36" name="Rectangle 21"/>
            <p:cNvSpPr>
              <a:spLocks noChangeArrowheads="1"/>
            </p:cNvSpPr>
            <p:nvPr/>
          </p:nvSpPr>
          <p:spPr bwMode="auto">
            <a:xfrm flipH="1">
              <a:off x="9182654" y="6925441"/>
              <a:ext cx="21668" cy="40485"/>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37" name="Rectangle 22"/>
            <p:cNvSpPr>
              <a:spLocks noChangeArrowheads="1"/>
            </p:cNvSpPr>
            <p:nvPr/>
          </p:nvSpPr>
          <p:spPr bwMode="auto">
            <a:xfrm flipH="1">
              <a:off x="9219148" y="6925441"/>
              <a:ext cx="21668" cy="40485"/>
            </a:xfrm>
            <a:prstGeom prst="rect">
              <a:avLst/>
            </a:pr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38" name="Rectangle 23"/>
            <p:cNvSpPr>
              <a:spLocks noChangeArrowheads="1"/>
            </p:cNvSpPr>
            <p:nvPr/>
          </p:nvSpPr>
          <p:spPr bwMode="auto">
            <a:xfrm flipH="1">
              <a:off x="9146160" y="6782317"/>
              <a:ext cx="130579" cy="19957"/>
            </a:xfrm>
            <a:prstGeom prst="rect">
              <a:avLst/>
            </a:pr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39" name="Rectangle 24"/>
            <p:cNvSpPr>
              <a:spLocks noChangeArrowheads="1"/>
            </p:cNvSpPr>
            <p:nvPr/>
          </p:nvSpPr>
          <p:spPr bwMode="auto">
            <a:xfrm flipH="1">
              <a:off x="9146160" y="6782317"/>
              <a:ext cx="130579" cy="19957"/>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40" name="Rectangle 25"/>
            <p:cNvSpPr>
              <a:spLocks noChangeArrowheads="1"/>
            </p:cNvSpPr>
            <p:nvPr/>
          </p:nvSpPr>
          <p:spPr bwMode="auto">
            <a:xfrm flipH="1">
              <a:off x="9146160" y="6818811"/>
              <a:ext cx="130579" cy="19957"/>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41" name="Rectangle 26"/>
            <p:cNvSpPr>
              <a:spLocks noChangeArrowheads="1"/>
            </p:cNvSpPr>
            <p:nvPr/>
          </p:nvSpPr>
          <p:spPr bwMode="auto">
            <a:xfrm flipH="1">
              <a:off x="9146160" y="6855305"/>
              <a:ext cx="130579" cy="19957"/>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42" name="Rectangle 27"/>
            <p:cNvSpPr>
              <a:spLocks noChangeArrowheads="1"/>
            </p:cNvSpPr>
            <p:nvPr/>
          </p:nvSpPr>
          <p:spPr bwMode="auto">
            <a:xfrm flipH="1">
              <a:off x="9146160" y="6891228"/>
              <a:ext cx="130579" cy="20528"/>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43" name="Rectangle 28"/>
            <p:cNvSpPr>
              <a:spLocks noChangeArrowheads="1"/>
            </p:cNvSpPr>
            <p:nvPr/>
          </p:nvSpPr>
          <p:spPr bwMode="auto">
            <a:xfrm flipH="1">
              <a:off x="9146160" y="6707619"/>
              <a:ext cx="130579" cy="21668"/>
            </a:xfrm>
            <a:prstGeom prst="rect">
              <a:avLst/>
            </a:pr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44" name="Rectangle 29"/>
            <p:cNvSpPr>
              <a:spLocks noChangeArrowheads="1"/>
            </p:cNvSpPr>
            <p:nvPr/>
          </p:nvSpPr>
          <p:spPr bwMode="auto">
            <a:xfrm flipH="1">
              <a:off x="9146160" y="6707619"/>
              <a:ext cx="130579" cy="21668"/>
            </a:xfrm>
            <a:prstGeom prst="rect">
              <a:avLst/>
            </a:pr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45" name="Rectangle 30"/>
            <p:cNvSpPr>
              <a:spLocks noChangeArrowheads="1"/>
            </p:cNvSpPr>
            <p:nvPr/>
          </p:nvSpPr>
          <p:spPr bwMode="auto">
            <a:xfrm flipH="1">
              <a:off x="9146160" y="6744113"/>
              <a:ext cx="130579" cy="21668"/>
            </a:xfrm>
            <a:prstGeom prst="rect">
              <a:avLst/>
            </a:pr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46" name="Rectangle 31"/>
            <p:cNvSpPr>
              <a:spLocks noChangeArrowheads="1"/>
            </p:cNvSpPr>
            <p:nvPr/>
          </p:nvSpPr>
          <p:spPr bwMode="auto">
            <a:xfrm flipH="1">
              <a:off x="9146160" y="6744113"/>
              <a:ext cx="130579" cy="21668"/>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47" name="Rectangle 32"/>
            <p:cNvSpPr>
              <a:spLocks noChangeArrowheads="1"/>
            </p:cNvSpPr>
            <p:nvPr/>
          </p:nvSpPr>
          <p:spPr bwMode="auto">
            <a:xfrm flipH="1">
              <a:off x="9146160" y="6636342"/>
              <a:ext cx="130579" cy="20528"/>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48" name="Rectangle 33"/>
            <p:cNvSpPr>
              <a:spLocks noChangeArrowheads="1"/>
            </p:cNvSpPr>
            <p:nvPr/>
          </p:nvSpPr>
          <p:spPr bwMode="auto">
            <a:xfrm flipH="1">
              <a:off x="9146160" y="6636342"/>
              <a:ext cx="130579" cy="205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49" name="Rectangle 34"/>
            <p:cNvSpPr>
              <a:spLocks noChangeArrowheads="1"/>
            </p:cNvSpPr>
            <p:nvPr/>
          </p:nvSpPr>
          <p:spPr bwMode="auto">
            <a:xfrm flipH="1">
              <a:off x="9146160" y="6672836"/>
              <a:ext cx="130579" cy="19957"/>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50" name="Rectangle 35"/>
            <p:cNvSpPr>
              <a:spLocks noChangeArrowheads="1"/>
            </p:cNvSpPr>
            <p:nvPr/>
          </p:nvSpPr>
          <p:spPr bwMode="auto">
            <a:xfrm flipH="1">
              <a:off x="9146160" y="6672836"/>
              <a:ext cx="130579" cy="199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51" name="Freeform 36"/>
            <p:cNvSpPr>
              <a:spLocks/>
            </p:cNvSpPr>
            <p:nvPr/>
          </p:nvSpPr>
          <p:spPr bwMode="auto">
            <a:xfrm flipH="1">
              <a:off x="10140611" y="6761789"/>
              <a:ext cx="242911" cy="204137"/>
            </a:xfrm>
            <a:custGeom>
              <a:avLst/>
              <a:gdLst>
                <a:gd name="T0" fmla="*/ 234 w 426"/>
                <a:gd name="T1" fmla="*/ 62 h 358"/>
                <a:gd name="T2" fmla="*/ 234 w 426"/>
                <a:gd name="T3" fmla="*/ 0 h 358"/>
                <a:gd name="T4" fmla="*/ 282 w 426"/>
                <a:gd name="T5" fmla="*/ 0 h 358"/>
                <a:gd name="T6" fmla="*/ 282 w 426"/>
                <a:gd name="T7" fmla="*/ 62 h 358"/>
                <a:gd name="T8" fmla="*/ 298 w 426"/>
                <a:gd name="T9" fmla="*/ 62 h 358"/>
                <a:gd name="T10" fmla="*/ 298 w 426"/>
                <a:gd name="T11" fmla="*/ 0 h 358"/>
                <a:gd name="T12" fmla="*/ 343 w 426"/>
                <a:gd name="T13" fmla="*/ 0 h 358"/>
                <a:gd name="T14" fmla="*/ 343 w 426"/>
                <a:gd name="T15" fmla="*/ 62 h 358"/>
                <a:gd name="T16" fmla="*/ 426 w 426"/>
                <a:gd name="T17" fmla="*/ 62 h 358"/>
                <a:gd name="T18" fmla="*/ 426 w 426"/>
                <a:gd name="T19" fmla="*/ 76 h 358"/>
                <a:gd name="T20" fmla="*/ 407 w 426"/>
                <a:gd name="T21" fmla="*/ 76 h 358"/>
                <a:gd name="T22" fmla="*/ 407 w 426"/>
                <a:gd name="T23" fmla="*/ 358 h 358"/>
                <a:gd name="T24" fmla="*/ 19 w 426"/>
                <a:gd name="T25" fmla="*/ 358 h 358"/>
                <a:gd name="T26" fmla="*/ 19 w 426"/>
                <a:gd name="T27" fmla="*/ 76 h 358"/>
                <a:gd name="T28" fmla="*/ 0 w 426"/>
                <a:gd name="T29" fmla="*/ 76 h 358"/>
                <a:gd name="T30" fmla="*/ 0 w 426"/>
                <a:gd name="T31" fmla="*/ 62 h 358"/>
                <a:gd name="T32" fmla="*/ 234 w 426"/>
                <a:gd name="T33" fmla="*/ 62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6" h="358">
                  <a:moveTo>
                    <a:pt x="234" y="62"/>
                  </a:moveTo>
                  <a:lnTo>
                    <a:pt x="234" y="0"/>
                  </a:lnTo>
                  <a:lnTo>
                    <a:pt x="282" y="0"/>
                  </a:lnTo>
                  <a:lnTo>
                    <a:pt x="282" y="62"/>
                  </a:lnTo>
                  <a:lnTo>
                    <a:pt x="298" y="62"/>
                  </a:lnTo>
                  <a:lnTo>
                    <a:pt x="298" y="0"/>
                  </a:lnTo>
                  <a:lnTo>
                    <a:pt x="343" y="0"/>
                  </a:lnTo>
                  <a:lnTo>
                    <a:pt x="343" y="62"/>
                  </a:lnTo>
                  <a:lnTo>
                    <a:pt x="426" y="62"/>
                  </a:lnTo>
                  <a:lnTo>
                    <a:pt x="426" y="76"/>
                  </a:lnTo>
                  <a:lnTo>
                    <a:pt x="407" y="76"/>
                  </a:lnTo>
                  <a:lnTo>
                    <a:pt x="407" y="358"/>
                  </a:lnTo>
                  <a:lnTo>
                    <a:pt x="19" y="358"/>
                  </a:lnTo>
                  <a:lnTo>
                    <a:pt x="19" y="76"/>
                  </a:lnTo>
                  <a:lnTo>
                    <a:pt x="0" y="76"/>
                  </a:lnTo>
                  <a:lnTo>
                    <a:pt x="0" y="62"/>
                  </a:lnTo>
                  <a:lnTo>
                    <a:pt x="234" y="62"/>
                  </a:lnTo>
                  <a:close/>
                </a:path>
              </a:pathLst>
            </a:custGeom>
            <a:solidFill>
              <a:srgbClr val="D2D2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52" name="Rectangle 37"/>
            <p:cNvSpPr>
              <a:spLocks noChangeArrowheads="1"/>
            </p:cNvSpPr>
            <p:nvPr/>
          </p:nvSpPr>
          <p:spPr bwMode="auto">
            <a:xfrm flipH="1">
              <a:off x="10098986" y="6620376"/>
              <a:ext cx="163081" cy="345550"/>
            </a:xfrm>
            <a:prstGeom prst="rect">
              <a:avLst/>
            </a:prstGeom>
            <a:solidFill>
              <a:schemeClr val="accent2"/>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53" name="Rectangle 38"/>
            <p:cNvSpPr>
              <a:spLocks noChangeArrowheads="1"/>
            </p:cNvSpPr>
            <p:nvPr/>
          </p:nvSpPr>
          <p:spPr bwMode="auto">
            <a:xfrm flipH="1">
              <a:off x="10151445" y="6925441"/>
              <a:ext cx="21668" cy="40485"/>
            </a:xfrm>
            <a:prstGeom prst="rect">
              <a:avLst/>
            </a:pr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54" name="Rectangle 39"/>
            <p:cNvSpPr>
              <a:spLocks noChangeArrowheads="1"/>
            </p:cNvSpPr>
            <p:nvPr/>
          </p:nvSpPr>
          <p:spPr bwMode="auto">
            <a:xfrm flipH="1">
              <a:off x="10187939" y="6925441"/>
              <a:ext cx="21668" cy="40485"/>
            </a:xfrm>
            <a:prstGeom prst="rect">
              <a:avLst/>
            </a:pr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55" name="Rectangle 40"/>
            <p:cNvSpPr>
              <a:spLocks noChangeArrowheads="1"/>
            </p:cNvSpPr>
            <p:nvPr/>
          </p:nvSpPr>
          <p:spPr bwMode="auto">
            <a:xfrm flipH="1">
              <a:off x="10114952" y="6782317"/>
              <a:ext cx="131149" cy="19957"/>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56" name="Rectangle 41"/>
            <p:cNvSpPr>
              <a:spLocks noChangeArrowheads="1"/>
            </p:cNvSpPr>
            <p:nvPr/>
          </p:nvSpPr>
          <p:spPr bwMode="auto">
            <a:xfrm flipH="1">
              <a:off x="10114952" y="6818811"/>
              <a:ext cx="131149" cy="19957"/>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57" name="Rectangle 42"/>
            <p:cNvSpPr>
              <a:spLocks noChangeArrowheads="1"/>
            </p:cNvSpPr>
            <p:nvPr/>
          </p:nvSpPr>
          <p:spPr bwMode="auto">
            <a:xfrm flipH="1">
              <a:off x="10114952" y="6855305"/>
              <a:ext cx="131149" cy="19957"/>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58" name="Rectangle 43"/>
            <p:cNvSpPr>
              <a:spLocks noChangeArrowheads="1"/>
            </p:cNvSpPr>
            <p:nvPr/>
          </p:nvSpPr>
          <p:spPr bwMode="auto">
            <a:xfrm flipH="1">
              <a:off x="10114952" y="6891228"/>
              <a:ext cx="131149" cy="20528"/>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59" name="Rectangle 44"/>
            <p:cNvSpPr>
              <a:spLocks noChangeArrowheads="1"/>
            </p:cNvSpPr>
            <p:nvPr/>
          </p:nvSpPr>
          <p:spPr bwMode="auto">
            <a:xfrm flipH="1">
              <a:off x="10114952" y="6707619"/>
              <a:ext cx="131149" cy="21668"/>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60" name="Rectangle 45"/>
            <p:cNvSpPr>
              <a:spLocks noChangeArrowheads="1"/>
            </p:cNvSpPr>
            <p:nvPr/>
          </p:nvSpPr>
          <p:spPr bwMode="auto">
            <a:xfrm flipH="1">
              <a:off x="10114952" y="6744113"/>
              <a:ext cx="131149" cy="21668"/>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61" name="Rectangle 46"/>
            <p:cNvSpPr>
              <a:spLocks noChangeArrowheads="1"/>
            </p:cNvSpPr>
            <p:nvPr/>
          </p:nvSpPr>
          <p:spPr bwMode="auto">
            <a:xfrm flipH="1">
              <a:off x="10114952" y="6636342"/>
              <a:ext cx="131149" cy="20528"/>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62" name="Rectangle 47"/>
            <p:cNvSpPr>
              <a:spLocks noChangeArrowheads="1"/>
            </p:cNvSpPr>
            <p:nvPr/>
          </p:nvSpPr>
          <p:spPr bwMode="auto">
            <a:xfrm flipH="1">
              <a:off x="10114952" y="6672836"/>
              <a:ext cx="131149" cy="19957"/>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63" name="Freeform 48"/>
            <p:cNvSpPr>
              <a:spLocks/>
            </p:cNvSpPr>
            <p:nvPr/>
          </p:nvSpPr>
          <p:spPr bwMode="auto">
            <a:xfrm flipH="1">
              <a:off x="9381088" y="6761789"/>
              <a:ext cx="242911" cy="204137"/>
            </a:xfrm>
            <a:custGeom>
              <a:avLst/>
              <a:gdLst>
                <a:gd name="T0" fmla="*/ 235 w 426"/>
                <a:gd name="T1" fmla="*/ 62 h 358"/>
                <a:gd name="T2" fmla="*/ 235 w 426"/>
                <a:gd name="T3" fmla="*/ 0 h 358"/>
                <a:gd name="T4" fmla="*/ 280 w 426"/>
                <a:gd name="T5" fmla="*/ 0 h 358"/>
                <a:gd name="T6" fmla="*/ 280 w 426"/>
                <a:gd name="T7" fmla="*/ 62 h 358"/>
                <a:gd name="T8" fmla="*/ 296 w 426"/>
                <a:gd name="T9" fmla="*/ 62 h 358"/>
                <a:gd name="T10" fmla="*/ 296 w 426"/>
                <a:gd name="T11" fmla="*/ 0 h 358"/>
                <a:gd name="T12" fmla="*/ 343 w 426"/>
                <a:gd name="T13" fmla="*/ 0 h 358"/>
                <a:gd name="T14" fmla="*/ 343 w 426"/>
                <a:gd name="T15" fmla="*/ 62 h 358"/>
                <a:gd name="T16" fmla="*/ 426 w 426"/>
                <a:gd name="T17" fmla="*/ 62 h 358"/>
                <a:gd name="T18" fmla="*/ 426 w 426"/>
                <a:gd name="T19" fmla="*/ 76 h 358"/>
                <a:gd name="T20" fmla="*/ 407 w 426"/>
                <a:gd name="T21" fmla="*/ 76 h 358"/>
                <a:gd name="T22" fmla="*/ 407 w 426"/>
                <a:gd name="T23" fmla="*/ 358 h 358"/>
                <a:gd name="T24" fmla="*/ 19 w 426"/>
                <a:gd name="T25" fmla="*/ 358 h 358"/>
                <a:gd name="T26" fmla="*/ 19 w 426"/>
                <a:gd name="T27" fmla="*/ 76 h 358"/>
                <a:gd name="T28" fmla="*/ 0 w 426"/>
                <a:gd name="T29" fmla="*/ 76 h 358"/>
                <a:gd name="T30" fmla="*/ 0 w 426"/>
                <a:gd name="T31" fmla="*/ 62 h 358"/>
                <a:gd name="T32" fmla="*/ 235 w 426"/>
                <a:gd name="T33" fmla="*/ 62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6" h="358">
                  <a:moveTo>
                    <a:pt x="235" y="62"/>
                  </a:moveTo>
                  <a:lnTo>
                    <a:pt x="235" y="0"/>
                  </a:lnTo>
                  <a:lnTo>
                    <a:pt x="280" y="0"/>
                  </a:lnTo>
                  <a:lnTo>
                    <a:pt x="280" y="62"/>
                  </a:lnTo>
                  <a:lnTo>
                    <a:pt x="296" y="62"/>
                  </a:lnTo>
                  <a:lnTo>
                    <a:pt x="296" y="0"/>
                  </a:lnTo>
                  <a:lnTo>
                    <a:pt x="343" y="0"/>
                  </a:lnTo>
                  <a:lnTo>
                    <a:pt x="343" y="62"/>
                  </a:lnTo>
                  <a:lnTo>
                    <a:pt x="426" y="62"/>
                  </a:lnTo>
                  <a:lnTo>
                    <a:pt x="426" y="76"/>
                  </a:lnTo>
                  <a:lnTo>
                    <a:pt x="407" y="76"/>
                  </a:lnTo>
                  <a:lnTo>
                    <a:pt x="407" y="358"/>
                  </a:lnTo>
                  <a:lnTo>
                    <a:pt x="19" y="358"/>
                  </a:lnTo>
                  <a:lnTo>
                    <a:pt x="19" y="76"/>
                  </a:lnTo>
                  <a:lnTo>
                    <a:pt x="0" y="76"/>
                  </a:lnTo>
                  <a:lnTo>
                    <a:pt x="0" y="62"/>
                  </a:lnTo>
                  <a:lnTo>
                    <a:pt x="235" y="62"/>
                  </a:lnTo>
                  <a:close/>
                </a:path>
              </a:pathLst>
            </a:custGeom>
            <a:solidFill>
              <a:srgbClr val="D2D2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64" name="Freeform 49"/>
            <p:cNvSpPr>
              <a:spLocks/>
            </p:cNvSpPr>
            <p:nvPr/>
          </p:nvSpPr>
          <p:spPr bwMode="auto">
            <a:xfrm flipH="1">
              <a:off x="9509386" y="6761789"/>
              <a:ext cx="242911" cy="204137"/>
            </a:xfrm>
            <a:custGeom>
              <a:avLst/>
              <a:gdLst>
                <a:gd name="T0" fmla="*/ 235 w 426"/>
                <a:gd name="T1" fmla="*/ 62 h 358"/>
                <a:gd name="T2" fmla="*/ 235 w 426"/>
                <a:gd name="T3" fmla="*/ 0 h 358"/>
                <a:gd name="T4" fmla="*/ 280 w 426"/>
                <a:gd name="T5" fmla="*/ 0 h 358"/>
                <a:gd name="T6" fmla="*/ 280 w 426"/>
                <a:gd name="T7" fmla="*/ 62 h 358"/>
                <a:gd name="T8" fmla="*/ 296 w 426"/>
                <a:gd name="T9" fmla="*/ 62 h 358"/>
                <a:gd name="T10" fmla="*/ 296 w 426"/>
                <a:gd name="T11" fmla="*/ 0 h 358"/>
                <a:gd name="T12" fmla="*/ 344 w 426"/>
                <a:gd name="T13" fmla="*/ 0 h 358"/>
                <a:gd name="T14" fmla="*/ 344 w 426"/>
                <a:gd name="T15" fmla="*/ 62 h 358"/>
                <a:gd name="T16" fmla="*/ 426 w 426"/>
                <a:gd name="T17" fmla="*/ 62 h 358"/>
                <a:gd name="T18" fmla="*/ 426 w 426"/>
                <a:gd name="T19" fmla="*/ 76 h 358"/>
                <a:gd name="T20" fmla="*/ 408 w 426"/>
                <a:gd name="T21" fmla="*/ 76 h 358"/>
                <a:gd name="T22" fmla="*/ 408 w 426"/>
                <a:gd name="T23" fmla="*/ 358 h 358"/>
                <a:gd name="T24" fmla="*/ 19 w 426"/>
                <a:gd name="T25" fmla="*/ 358 h 358"/>
                <a:gd name="T26" fmla="*/ 19 w 426"/>
                <a:gd name="T27" fmla="*/ 76 h 358"/>
                <a:gd name="T28" fmla="*/ 0 w 426"/>
                <a:gd name="T29" fmla="*/ 76 h 358"/>
                <a:gd name="T30" fmla="*/ 0 w 426"/>
                <a:gd name="T31" fmla="*/ 62 h 358"/>
                <a:gd name="T32" fmla="*/ 235 w 426"/>
                <a:gd name="T33" fmla="*/ 62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6" h="358">
                  <a:moveTo>
                    <a:pt x="235" y="62"/>
                  </a:moveTo>
                  <a:lnTo>
                    <a:pt x="235" y="0"/>
                  </a:lnTo>
                  <a:lnTo>
                    <a:pt x="280" y="0"/>
                  </a:lnTo>
                  <a:lnTo>
                    <a:pt x="280" y="62"/>
                  </a:lnTo>
                  <a:lnTo>
                    <a:pt x="296" y="62"/>
                  </a:lnTo>
                  <a:lnTo>
                    <a:pt x="296" y="0"/>
                  </a:lnTo>
                  <a:lnTo>
                    <a:pt x="344" y="0"/>
                  </a:lnTo>
                  <a:lnTo>
                    <a:pt x="344" y="62"/>
                  </a:lnTo>
                  <a:lnTo>
                    <a:pt x="426" y="62"/>
                  </a:lnTo>
                  <a:lnTo>
                    <a:pt x="426" y="76"/>
                  </a:lnTo>
                  <a:lnTo>
                    <a:pt x="408" y="76"/>
                  </a:lnTo>
                  <a:lnTo>
                    <a:pt x="408" y="358"/>
                  </a:lnTo>
                  <a:lnTo>
                    <a:pt x="19" y="358"/>
                  </a:lnTo>
                  <a:lnTo>
                    <a:pt x="19" y="76"/>
                  </a:lnTo>
                  <a:lnTo>
                    <a:pt x="0" y="76"/>
                  </a:lnTo>
                  <a:lnTo>
                    <a:pt x="0" y="62"/>
                  </a:lnTo>
                  <a:lnTo>
                    <a:pt x="235" y="62"/>
                  </a:lnTo>
                  <a:close/>
                </a:path>
              </a:pathLst>
            </a:custGeom>
            <a:solidFill>
              <a:srgbClr val="D2D2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65" name="Rectangle 50"/>
            <p:cNvSpPr>
              <a:spLocks noChangeArrowheads="1"/>
            </p:cNvSpPr>
            <p:nvPr/>
          </p:nvSpPr>
          <p:spPr bwMode="auto">
            <a:xfrm flipH="1">
              <a:off x="9225990" y="6690513"/>
              <a:ext cx="221243" cy="275413"/>
            </a:xfrm>
            <a:prstGeom prst="rect">
              <a:avLst/>
            </a:prstGeom>
            <a:solidFill>
              <a:schemeClr val="accent2"/>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66" name="Rectangle 51"/>
            <p:cNvSpPr>
              <a:spLocks noChangeArrowheads="1"/>
            </p:cNvSpPr>
            <p:nvPr/>
          </p:nvSpPr>
          <p:spPr bwMode="auto">
            <a:xfrm flipH="1">
              <a:off x="9225990" y="6690513"/>
              <a:ext cx="221243" cy="2754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67" name="Rectangle 52"/>
            <p:cNvSpPr>
              <a:spLocks noChangeArrowheads="1"/>
            </p:cNvSpPr>
            <p:nvPr/>
          </p:nvSpPr>
          <p:spPr bwMode="auto">
            <a:xfrm flipH="1">
              <a:off x="9215156" y="6681959"/>
              <a:ext cx="242911" cy="8553"/>
            </a:xfrm>
            <a:prstGeom prst="rect">
              <a:avLst/>
            </a:prstGeom>
            <a:solidFill>
              <a:schemeClr val="tx2"/>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68" name="Rectangle 53"/>
            <p:cNvSpPr>
              <a:spLocks noChangeArrowheads="1"/>
            </p:cNvSpPr>
            <p:nvPr/>
          </p:nvSpPr>
          <p:spPr bwMode="auto">
            <a:xfrm flipH="1">
              <a:off x="9215156" y="6681959"/>
              <a:ext cx="242911" cy="85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69" name="Rectangle 54"/>
            <p:cNvSpPr>
              <a:spLocks noChangeArrowheads="1"/>
            </p:cNvSpPr>
            <p:nvPr/>
          </p:nvSpPr>
          <p:spPr bwMode="auto">
            <a:xfrm flipH="1">
              <a:off x="9297267" y="6910615"/>
              <a:ext cx="28511" cy="55311"/>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70" name="Rectangle 55"/>
            <p:cNvSpPr>
              <a:spLocks noChangeArrowheads="1"/>
            </p:cNvSpPr>
            <p:nvPr/>
          </p:nvSpPr>
          <p:spPr bwMode="auto">
            <a:xfrm flipH="1">
              <a:off x="9347445" y="6910615"/>
              <a:ext cx="27941" cy="55311"/>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71" name="Rectangle 56"/>
            <p:cNvSpPr>
              <a:spLocks noChangeArrowheads="1"/>
            </p:cNvSpPr>
            <p:nvPr/>
          </p:nvSpPr>
          <p:spPr bwMode="auto">
            <a:xfrm flipH="1">
              <a:off x="9247088" y="6714462"/>
              <a:ext cx="178477" cy="29651"/>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72" name="Rectangle 57"/>
            <p:cNvSpPr>
              <a:spLocks noChangeArrowheads="1"/>
            </p:cNvSpPr>
            <p:nvPr/>
          </p:nvSpPr>
          <p:spPr bwMode="auto">
            <a:xfrm flipH="1">
              <a:off x="9247088" y="6764641"/>
              <a:ext cx="178477" cy="28511"/>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73" name="Rectangle 58"/>
            <p:cNvSpPr>
              <a:spLocks noChangeArrowheads="1"/>
            </p:cNvSpPr>
            <p:nvPr/>
          </p:nvSpPr>
          <p:spPr bwMode="auto">
            <a:xfrm flipH="1">
              <a:off x="9247088" y="6814820"/>
              <a:ext cx="178477" cy="27940"/>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74" name="Rectangle 59"/>
            <p:cNvSpPr>
              <a:spLocks noChangeArrowheads="1"/>
            </p:cNvSpPr>
            <p:nvPr/>
          </p:nvSpPr>
          <p:spPr bwMode="auto">
            <a:xfrm flipH="1">
              <a:off x="9247088" y="6864428"/>
              <a:ext cx="178477" cy="28511"/>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76" name="Rectangle 61"/>
            <p:cNvSpPr>
              <a:spLocks noChangeArrowheads="1"/>
            </p:cNvSpPr>
            <p:nvPr/>
          </p:nvSpPr>
          <p:spPr bwMode="auto">
            <a:xfrm flipH="1">
              <a:off x="9495701" y="6297635"/>
              <a:ext cx="221243" cy="668291"/>
            </a:xfrm>
            <a:prstGeom prst="rect">
              <a:avLst/>
            </a:prstGeom>
            <a:solidFill>
              <a:schemeClr val="accent2"/>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77" name="Rectangle 62"/>
            <p:cNvSpPr>
              <a:spLocks noChangeArrowheads="1"/>
            </p:cNvSpPr>
            <p:nvPr/>
          </p:nvSpPr>
          <p:spPr bwMode="auto">
            <a:xfrm flipH="1">
              <a:off x="9495701" y="6297635"/>
              <a:ext cx="221243" cy="6682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78" name="Rectangle 63"/>
            <p:cNvSpPr>
              <a:spLocks noChangeArrowheads="1"/>
            </p:cNvSpPr>
            <p:nvPr/>
          </p:nvSpPr>
          <p:spPr bwMode="auto">
            <a:xfrm flipH="1">
              <a:off x="9484867" y="6289652"/>
              <a:ext cx="242911" cy="7983"/>
            </a:xfrm>
            <a:prstGeom prst="rect">
              <a:avLst/>
            </a:prstGeom>
            <a:solidFill>
              <a:srgbClr val="00205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79" name="Rectangle 64"/>
            <p:cNvSpPr>
              <a:spLocks noChangeArrowheads="1"/>
            </p:cNvSpPr>
            <p:nvPr/>
          </p:nvSpPr>
          <p:spPr bwMode="auto">
            <a:xfrm flipH="1">
              <a:off x="9484867" y="6289652"/>
              <a:ext cx="242911" cy="79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80" name="Rectangle 65"/>
            <p:cNvSpPr>
              <a:spLocks noChangeArrowheads="1"/>
            </p:cNvSpPr>
            <p:nvPr/>
          </p:nvSpPr>
          <p:spPr bwMode="auto">
            <a:xfrm flipH="1">
              <a:off x="9566977" y="6910615"/>
              <a:ext cx="28511" cy="55311"/>
            </a:xfrm>
            <a:prstGeom prst="rect">
              <a:avLst/>
            </a:pr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81" name="Rectangle 66"/>
            <p:cNvSpPr>
              <a:spLocks noChangeArrowheads="1"/>
            </p:cNvSpPr>
            <p:nvPr/>
          </p:nvSpPr>
          <p:spPr bwMode="auto">
            <a:xfrm flipH="1">
              <a:off x="9615445" y="6910615"/>
              <a:ext cx="30221" cy="55311"/>
            </a:xfrm>
            <a:prstGeom prst="rect">
              <a:avLst/>
            </a:pr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82" name="Rectangle 67"/>
            <p:cNvSpPr>
              <a:spLocks noChangeArrowheads="1"/>
            </p:cNvSpPr>
            <p:nvPr/>
          </p:nvSpPr>
          <p:spPr bwMode="auto">
            <a:xfrm flipH="1">
              <a:off x="9517369" y="6714462"/>
              <a:ext cx="177906" cy="29651"/>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83" name="Rectangle 68"/>
            <p:cNvSpPr>
              <a:spLocks noChangeArrowheads="1"/>
            </p:cNvSpPr>
            <p:nvPr/>
          </p:nvSpPr>
          <p:spPr bwMode="auto">
            <a:xfrm flipH="1">
              <a:off x="9517369" y="6764641"/>
              <a:ext cx="177906" cy="28511"/>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84" name="Rectangle 69"/>
            <p:cNvSpPr>
              <a:spLocks noChangeArrowheads="1"/>
            </p:cNvSpPr>
            <p:nvPr/>
          </p:nvSpPr>
          <p:spPr bwMode="auto">
            <a:xfrm flipH="1">
              <a:off x="9517369" y="6814820"/>
              <a:ext cx="177906" cy="27940"/>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85" name="Rectangle 70"/>
            <p:cNvSpPr>
              <a:spLocks noChangeArrowheads="1"/>
            </p:cNvSpPr>
            <p:nvPr/>
          </p:nvSpPr>
          <p:spPr bwMode="auto">
            <a:xfrm flipH="1">
              <a:off x="9517369" y="6864428"/>
              <a:ext cx="177906" cy="28511"/>
            </a:xfrm>
            <a:prstGeom prst="rect">
              <a:avLst/>
            </a:pr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86" name="Rectangle 71"/>
            <p:cNvSpPr>
              <a:spLocks noChangeArrowheads="1"/>
            </p:cNvSpPr>
            <p:nvPr/>
          </p:nvSpPr>
          <p:spPr bwMode="auto">
            <a:xfrm flipH="1">
              <a:off x="9517369" y="6615815"/>
              <a:ext cx="177906" cy="28511"/>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87" name="Rectangle 72"/>
            <p:cNvSpPr>
              <a:spLocks noChangeArrowheads="1"/>
            </p:cNvSpPr>
            <p:nvPr/>
          </p:nvSpPr>
          <p:spPr bwMode="auto">
            <a:xfrm flipH="1">
              <a:off x="9517369" y="6665993"/>
              <a:ext cx="177906" cy="28511"/>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88" name="Rectangle 73"/>
            <p:cNvSpPr>
              <a:spLocks noChangeArrowheads="1"/>
            </p:cNvSpPr>
            <p:nvPr/>
          </p:nvSpPr>
          <p:spPr bwMode="auto">
            <a:xfrm flipH="1">
              <a:off x="9517369" y="6467559"/>
              <a:ext cx="177906" cy="28511"/>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89" name="Rectangle 74"/>
            <p:cNvSpPr>
              <a:spLocks noChangeArrowheads="1"/>
            </p:cNvSpPr>
            <p:nvPr/>
          </p:nvSpPr>
          <p:spPr bwMode="auto">
            <a:xfrm flipH="1">
              <a:off x="9517369" y="6467559"/>
              <a:ext cx="177906" cy="285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90" name="Rectangle 75"/>
            <p:cNvSpPr>
              <a:spLocks noChangeArrowheads="1"/>
            </p:cNvSpPr>
            <p:nvPr/>
          </p:nvSpPr>
          <p:spPr bwMode="auto">
            <a:xfrm flipH="1">
              <a:off x="9517369" y="6517738"/>
              <a:ext cx="177906" cy="27940"/>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91" name="Rectangle 76"/>
            <p:cNvSpPr>
              <a:spLocks noChangeArrowheads="1"/>
            </p:cNvSpPr>
            <p:nvPr/>
          </p:nvSpPr>
          <p:spPr bwMode="auto">
            <a:xfrm flipH="1">
              <a:off x="9517369" y="6567347"/>
              <a:ext cx="177906" cy="28511"/>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92" name="Rectangle 77"/>
            <p:cNvSpPr>
              <a:spLocks noChangeArrowheads="1"/>
            </p:cNvSpPr>
            <p:nvPr/>
          </p:nvSpPr>
          <p:spPr bwMode="auto">
            <a:xfrm flipH="1">
              <a:off x="9517369" y="6368912"/>
              <a:ext cx="177906" cy="28511"/>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93" name="Rectangle 78"/>
            <p:cNvSpPr>
              <a:spLocks noChangeArrowheads="1"/>
            </p:cNvSpPr>
            <p:nvPr/>
          </p:nvSpPr>
          <p:spPr bwMode="auto">
            <a:xfrm flipH="1">
              <a:off x="9517369" y="6368912"/>
              <a:ext cx="177906" cy="285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94" name="Rectangle 79"/>
            <p:cNvSpPr>
              <a:spLocks noChangeArrowheads="1"/>
            </p:cNvSpPr>
            <p:nvPr/>
          </p:nvSpPr>
          <p:spPr bwMode="auto">
            <a:xfrm flipH="1">
              <a:off x="9517369" y="6417380"/>
              <a:ext cx="177906" cy="30221"/>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95" name="Rectangle 80"/>
            <p:cNvSpPr>
              <a:spLocks noChangeArrowheads="1"/>
            </p:cNvSpPr>
            <p:nvPr/>
          </p:nvSpPr>
          <p:spPr bwMode="auto">
            <a:xfrm flipH="1">
              <a:off x="9517369" y="6417380"/>
              <a:ext cx="177906" cy="30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96" name="Rectangle 81"/>
            <p:cNvSpPr>
              <a:spLocks noChangeArrowheads="1"/>
            </p:cNvSpPr>
            <p:nvPr/>
          </p:nvSpPr>
          <p:spPr bwMode="auto">
            <a:xfrm flipH="1">
              <a:off x="9517369" y="6317593"/>
              <a:ext cx="177906" cy="28511"/>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97" name="Rectangle 82"/>
            <p:cNvSpPr>
              <a:spLocks noChangeArrowheads="1"/>
            </p:cNvSpPr>
            <p:nvPr/>
          </p:nvSpPr>
          <p:spPr bwMode="auto">
            <a:xfrm flipH="1">
              <a:off x="9517369" y="6317593"/>
              <a:ext cx="177906" cy="285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98" name="Rectangle 83"/>
            <p:cNvSpPr>
              <a:spLocks noChangeArrowheads="1"/>
            </p:cNvSpPr>
            <p:nvPr/>
          </p:nvSpPr>
          <p:spPr bwMode="auto">
            <a:xfrm flipH="1">
              <a:off x="9904543" y="6496070"/>
              <a:ext cx="221243" cy="469856"/>
            </a:xfrm>
            <a:prstGeom prst="rect">
              <a:avLst/>
            </a:prstGeom>
            <a:solidFill>
              <a:schemeClr val="accent2"/>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99" name="Rectangle 84"/>
            <p:cNvSpPr>
              <a:spLocks noChangeArrowheads="1"/>
            </p:cNvSpPr>
            <p:nvPr/>
          </p:nvSpPr>
          <p:spPr bwMode="auto">
            <a:xfrm flipH="1">
              <a:off x="9975820" y="6910615"/>
              <a:ext cx="28511" cy="55311"/>
            </a:xfrm>
            <a:prstGeom prst="rect">
              <a:avLst/>
            </a:pr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00" name="Rectangle 85"/>
            <p:cNvSpPr>
              <a:spLocks noChangeArrowheads="1"/>
            </p:cNvSpPr>
            <p:nvPr/>
          </p:nvSpPr>
          <p:spPr bwMode="auto">
            <a:xfrm flipH="1">
              <a:off x="10024858" y="6910615"/>
              <a:ext cx="29651" cy="55311"/>
            </a:xfrm>
            <a:prstGeom prst="rect">
              <a:avLst/>
            </a:pr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01" name="Rectangle 86"/>
            <p:cNvSpPr>
              <a:spLocks noChangeArrowheads="1"/>
            </p:cNvSpPr>
            <p:nvPr/>
          </p:nvSpPr>
          <p:spPr bwMode="auto">
            <a:xfrm flipH="1">
              <a:off x="9926211" y="6714462"/>
              <a:ext cx="177906" cy="29651"/>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02" name="Rectangle 87"/>
            <p:cNvSpPr>
              <a:spLocks noChangeArrowheads="1"/>
            </p:cNvSpPr>
            <p:nvPr/>
          </p:nvSpPr>
          <p:spPr bwMode="auto">
            <a:xfrm flipH="1">
              <a:off x="9926211" y="6764641"/>
              <a:ext cx="177906" cy="28511"/>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03" name="Rectangle 88"/>
            <p:cNvSpPr>
              <a:spLocks noChangeArrowheads="1"/>
            </p:cNvSpPr>
            <p:nvPr/>
          </p:nvSpPr>
          <p:spPr bwMode="auto">
            <a:xfrm flipH="1">
              <a:off x="9926211" y="6814820"/>
              <a:ext cx="177906" cy="27940"/>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04" name="Rectangle 89"/>
            <p:cNvSpPr>
              <a:spLocks noChangeArrowheads="1"/>
            </p:cNvSpPr>
            <p:nvPr/>
          </p:nvSpPr>
          <p:spPr bwMode="auto">
            <a:xfrm flipH="1">
              <a:off x="9926211" y="6864428"/>
              <a:ext cx="177906" cy="28511"/>
            </a:xfrm>
            <a:prstGeom prst="rect">
              <a:avLst/>
            </a:pr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05" name="Rectangle 90"/>
            <p:cNvSpPr>
              <a:spLocks noChangeArrowheads="1"/>
            </p:cNvSpPr>
            <p:nvPr/>
          </p:nvSpPr>
          <p:spPr bwMode="auto">
            <a:xfrm flipH="1">
              <a:off x="9926211" y="6615815"/>
              <a:ext cx="177906" cy="28511"/>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06" name="Rectangle 91"/>
            <p:cNvSpPr>
              <a:spLocks noChangeArrowheads="1"/>
            </p:cNvSpPr>
            <p:nvPr/>
          </p:nvSpPr>
          <p:spPr bwMode="auto">
            <a:xfrm flipH="1">
              <a:off x="9926211" y="6665993"/>
              <a:ext cx="177906" cy="28511"/>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07" name="Rectangle 92"/>
            <p:cNvSpPr>
              <a:spLocks noChangeArrowheads="1"/>
            </p:cNvSpPr>
            <p:nvPr/>
          </p:nvSpPr>
          <p:spPr bwMode="auto">
            <a:xfrm flipH="1">
              <a:off x="9926211" y="6517738"/>
              <a:ext cx="177906" cy="27940"/>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08" name="Rectangle 93"/>
            <p:cNvSpPr>
              <a:spLocks noChangeArrowheads="1"/>
            </p:cNvSpPr>
            <p:nvPr/>
          </p:nvSpPr>
          <p:spPr bwMode="auto">
            <a:xfrm flipH="1">
              <a:off x="9926211" y="6567347"/>
              <a:ext cx="177906" cy="28511"/>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09" name="Rectangle 94"/>
            <p:cNvSpPr>
              <a:spLocks noChangeArrowheads="1"/>
            </p:cNvSpPr>
            <p:nvPr/>
          </p:nvSpPr>
          <p:spPr bwMode="auto">
            <a:xfrm flipH="1">
              <a:off x="9429556" y="6952241"/>
              <a:ext cx="83821" cy="13685"/>
            </a:xfrm>
            <a:prstGeom prst="rect">
              <a:avLst/>
            </a:prstGeom>
            <a:solidFill>
              <a:srgbClr val="D2D2D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10" name="Rectangle 95"/>
            <p:cNvSpPr>
              <a:spLocks noChangeArrowheads="1"/>
            </p:cNvSpPr>
            <p:nvPr/>
          </p:nvSpPr>
          <p:spPr bwMode="auto">
            <a:xfrm flipH="1">
              <a:off x="9665624" y="6952241"/>
              <a:ext cx="238919" cy="13685"/>
            </a:xfrm>
            <a:prstGeom prst="rect">
              <a:avLst/>
            </a:prstGeom>
            <a:solidFill>
              <a:srgbClr val="D2D2D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11" name="Rectangle 96"/>
            <p:cNvSpPr>
              <a:spLocks noChangeArrowheads="1"/>
            </p:cNvSpPr>
            <p:nvPr/>
          </p:nvSpPr>
          <p:spPr bwMode="auto">
            <a:xfrm flipH="1">
              <a:off x="10125786" y="6620376"/>
              <a:ext cx="21668" cy="343839"/>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12" name="Rectangle 97"/>
            <p:cNvSpPr>
              <a:spLocks noChangeArrowheads="1"/>
            </p:cNvSpPr>
            <p:nvPr/>
          </p:nvSpPr>
          <p:spPr bwMode="auto">
            <a:xfrm flipH="1">
              <a:off x="9989505" y="6220657"/>
              <a:ext cx="136281" cy="43336"/>
            </a:xfrm>
            <a:prstGeom prst="rect">
              <a:avLst/>
            </a:prstGeom>
            <a:solidFill>
              <a:srgbClr val="D2D2D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13" name="Rectangle 98"/>
            <p:cNvSpPr>
              <a:spLocks noChangeArrowheads="1"/>
            </p:cNvSpPr>
            <p:nvPr/>
          </p:nvSpPr>
          <p:spPr bwMode="auto">
            <a:xfrm flipH="1">
              <a:off x="9665624" y="6152801"/>
              <a:ext cx="71277" cy="45047"/>
            </a:xfrm>
            <a:prstGeom prst="rect">
              <a:avLst/>
            </a:prstGeom>
            <a:solidFill>
              <a:srgbClr val="D2D2D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14" name="Rectangle 99"/>
            <p:cNvSpPr>
              <a:spLocks noChangeArrowheads="1"/>
            </p:cNvSpPr>
            <p:nvPr/>
          </p:nvSpPr>
          <p:spPr bwMode="auto">
            <a:xfrm flipH="1">
              <a:off x="9665624" y="6152801"/>
              <a:ext cx="71277" cy="4504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15" name="Rectangle 100"/>
            <p:cNvSpPr>
              <a:spLocks noChangeArrowheads="1"/>
            </p:cNvSpPr>
            <p:nvPr/>
          </p:nvSpPr>
          <p:spPr bwMode="auto">
            <a:xfrm flipH="1">
              <a:off x="9615445" y="6176180"/>
              <a:ext cx="32502" cy="21668"/>
            </a:xfrm>
            <a:prstGeom prst="rect">
              <a:avLst/>
            </a:prstGeom>
            <a:solidFill>
              <a:srgbClr val="D2D2D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16" name="Rectangle 101"/>
            <p:cNvSpPr>
              <a:spLocks noChangeArrowheads="1"/>
            </p:cNvSpPr>
            <p:nvPr/>
          </p:nvSpPr>
          <p:spPr bwMode="auto">
            <a:xfrm flipH="1">
              <a:off x="9615445" y="6176180"/>
              <a:ext cx="32502" cy="216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17" name="Rectangle 102"/>
            <p:cNvSpPr>
              <a:spLocks noChangeArrowheads="1"/>
            </p:cNvSpPr>
            <p:nvPr/>
          </p:nvSpPr>
          <p:spPr bwMode="auto">
            <a:xfrm flipH="1">
              <a:off x="9310952" y="6447602"/>
              <a:ext cx="36494" cy="17106"/>
            </a:xfrm>
            <a:prstGeom prst="rect">
              <a:avLst/>
            </a:prstGeom>
            <a:solidFill>
              <a:srgbClr val="D2D2D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18" name="Rectangle 103"/>
            <p:cNvSpPr>
              <a:spLocks noChangeArrowheads="1"/>
            </p:cNvSpPr>
            <p:nvPr/>
          </p:nvSpPr>
          <p:spPr bwMode="auto">
            <a:xfrm flipH="1">
              <a:off x="9310952" y="6447602"/>
              <a:ext cx="36494" cy="17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23" name="Freeform 119"/>
            <p:cNvSpPr>
              <a:spLocks/>
            </p:cNvSpPr>
            <p:nvPr/>
          </p:nvSpPr>
          <p:spPr bwMode="auto">
            <a:xfrm flipH="1">
              <a:off x="9540177" y="6197848"/>
              <a:ext cx="216111" cy="110621"/>
            </a:xfrm>
            <a:custGeom>
              <a:avLst/>
              <a:gdLst>
                <a:gd name="T0" fmla="*/ 379 w 379"/>
                <a:gd name="T1" fmla="*/ 0 h 194"/>
                <a:gd name="T2" fmla="*/ 0 w 379"/>
                <a:gd name="T3" fmla="*/ 0 h 194"/>
                <a:gd name="T4" fmla="*/ 0 w 379"/>
                <a:gd name="T5" fmla="*/ 137 h 194"/>
                <a:gd name="T6" fmla="*/ 69 w 379"/>
                <a:gd name="T7" fmla="*/ 194 h 194"/>
                <a:gd name="T8" fmla="*/ 69 w 379"/>
                <a:gd name="T9" fmla="*/ 175 h 194"/>
                <a:gd name="T10" fmla="*/ 379 w 379"/>
                <a:gd name="T11" fmla="*/ 175 h 194"/>
                <a:gd name="T12" fmla="*/ 50 w 379"/>
                <a:gd name="T13" fmla="*/ 175 h 194"/>
                <a:gd name="T14" fmla="*/ 50 w 379"/>
                <a:gd name="T15" fmla="*/ 161 h 194"/>
                <a:gd name="T16" fmla="*/ 379 w 379"/>
                <a:gd name="T17" fmla="*/ 161 h 194"/>
                <a:gd name="T18" fmla="*/ 379 w 379"/>
                <a:gd name="T19" fmla="*/ 0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79" h="194">
                  <a:moveTo>
                    <a:pt x="379" y="0"/>
                  </a:moveTo>
                  <a:lnTo>
                    <a:pt x="0" y="0"/>
                  </a:lnTo>
                  <a:lnTo>
                    <a:pt x="0" y="137"/>
                  </a:lnTo>
                  <a:lnTo>
                    <a:pt x="69" y="194"/>
                  </a:lnTo>
                  <a:lnTo>
                    <a:pt x="69" y="175"/>
                  </a:lnTo>
                  <a:lnTo>
                    <a:pt x="379" y="175"/>
                  </a:lnTo>
                  <a:lnTo>
                    <a:pt x="50" y="175"/>
                  </a:lnTo>
                  <a:lnTo>
                    <a:pt x="50" y="161"/>
                  </a:lnTo>
                  <a:lnTo>
                    <a:pt x="379" y="161"/>
                  </a:lnTo>
                  <a:lnTo>
                    <a:pt x="37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24" name="Freeform 121"/>
            <p:cNvSpPr>
              <a:spLocks/>
            </p:cNvSpPr>
            <p:nvPr/>
          </p:nvSpPr>
          <p:spPr bwMode="auto">
            <a:xfrm flipH="1">
              <a:off x="9070322" y="6698496"/>
              <a:ext cx="32502" cy="151106"/>
            </a:xfrm>
            <a:custGeom>
              <a:avLst/>
              <a:gdLst>
                <a:gd name="T0" fmla="*/ 57 w 57"/>
                <a:gd name="T1" fmla="*/ 0 h 265"/>
                <a:gd name="T2" fmla="*/ 0 w 57"/>
                <a:gd name="T3" fmla="*/ 0 h 265"/>
                <a:gd name="T4" fmla="*/ 0 w 57"/>
                <a:gd name="T5" fmla="*/ 220 h 265"/>
                <a:gd name="T6" fmla="*/ 57 w 57"/>
                <a:gd name="T7" fmla="*/ 265 h 265"/>
                <a:gd name="T8" fmla="*/ 57 w 57"/>
                <a:gd name="T9" fmla="*/ 0 h 265"/>
              </a:gdLst>
              <a:ahLst/>
              <a:cxnLst>
                <a:cxn ang="0">
                  <a:pos x="T0" y="T1"/>
                </a:cxn>
                <a:cxn ang="0">
                  <a:pos x="T2" y="T3"/>
                </a:cxn>
                <a:cxn ang="0">
                  <a:pos x="T4" y="T5"/>
                </a:cxn>
                <a:cxn ang="0">
                  <a:pos x="T6" y="T7"/>
                </a:cxn>
                <a:cxn ang="0">
                  <a:pos x="T8" y="T9"/>
                </a:cxn>
              </a:cxnLst>
              <a:rect l="0" t="0" r="r" b="b"/>
              <a:pathLst>
                <a:path w="57" h="265">
                  <a:moveTo>
                    <a:pt x="57" y="0"/>
                  </a:moveTo>
                  <a:lnTo>
                    <a:pt x="0" y="0"/>
                  </a:lnTo>
                  <a:lnTo>
                    <a:pt x="0" y="220"/>
                  </a:lnTo>
                  <a:lnTo>
                    <a:pt x="57" y="265"/>
                  </a:lnTo>
                  <a:lnTo>
                    <a:pt x="57"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25" name="Freeform 123"/>
            <p:cNvSpPr>
              <a:spLocks/>
            </p:cNvSpPr>
            <p:nvPr/>
          </p:nvSpPr>
          <p:spPr bwMode="auto">
            <a:xfrm flipH="1">
              <a:off x="9102824" y="6589015"/>
              <a:ext cx="144264" cy="234928"/>
            </a:xfrm>
            <a:custGeom>
              <a:avLst/>
              <a:gdLst>
                <a:gd name="T0" fmla="*/ 253 w 253"/>
                <a:gd name="T1" fmla="*/ 0 h 412"/>
                <a:gd name="T2" fmla="*/ 0 w 253"/>
                <a:gd name="T3" fmla="*/ 0 h 412"/>
                <a:gd name="T4" fmla="*/ 0 w 253"/>
                <a:gd name="T5" fmla="*/ 55 h 412"/>
                <a:gd name="T6" fmla="*/ 206 w 253"/>
                <a:gd name="T7" fmla="*/ 55 h 412"/>
                <a:gd name="T8" fmla="*/ 206 w 253"/>
                <a:gd name="T9" fmla="*/ 369 h 412"/>
                <a:gd name="T10" fmla="*/ 253 w 253"/>
                <a:gd name="T11" fmla="*/ 412 h 412"/>
                <a:gd name="T12" fmla="*/ 253 w 253"/>
                <a:gd name="T13" fmla="*/ 192 h 412"/>
                <a:gd name="T14" fmla="*/ 253 w 253"/>
                <a:gd name="T15" fmla="*/ 0 h 4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3" h="412">
                  <a:moveTo>
                    <a:pt x="253" y="0"/>
                  </a:moveTo>
                  <a:lnTo>
                    <a:pt x="0" y="0"/>
                  </a:lnTo>
                  <a:lnTo>
                    <a:pt x="0" y="55"/>
                  </a:lnTo>
                  <a:lnTo>
                    <a:pt x="206" y="55"/>
                  </a:lnTo>
                  <a:lnTo>
                    <a:pt x="206" y="369"/>
                  </a:lnTo>
                  <a:lnTo>
                    <a:pt x="253" y="412"/>
                  </a:lnTo>
                  <a:lnTo>
                    <a:pt x="253" y="192"/>
                  </a:lnTo>
                  <a:lnTo>
                    <a:pt x="25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26" name="Freeform 125"/>
            <p:cNvSpPr>
              <a:spLocks/>
            </p:cNvSpPr>
            <p:nvPr/>
          </p:nvSpPr>
          <p:spPr bwMode="auto">
            <a:xfrm flipH="1">
              <a:off x="9263624" y="6464708"/>
              <a:ext cx="144264" cy="198434"/>
            </a:xfrm>
            <a:custGeom>
              <a:avLst/>
              <a:gdLst>
                <a:gd name="T0" fmla="*/ 253 w 253"/>
                <a:gd name="T1" fmla="*/ 0 h 348"/>
                <a:gd name="T2" fmla="*/ 0 w 253"/>
                <a:gd name="T3" fmla="*/ 0 h 348"/>
                <a:gd name="T4" fmla="*/ 0 w 253"/>
                <a:gd name="T5" fmla="*/ 180 h 348"/>
                <a:gd name="T6" fmla="*/ 45 w 253"/>
                <a:gd name="T7" fmla="*/ 218 h 348"/>
                <a:gd name="T8" fmla="*/ 125 w 253"/>
                <a:gd name="T9" fmla="*/ 218 h 348"/>
                <a:gd name="T10" fmla="*/ 125 w 253"/>
                <a:gd name="T11" fmla="*/ 287 h 348"/>
                <a:gd name="T12" fmla="*/ 201 w 253"/>
                <a:gd name="T13" fmla="*/ 348 h 348"/>
                <a:gd name="T14" fmla="*/ 201 w 253"/>
                <a:gd name="T15" fmla="*/ 273 h 348"/>
                <a:gd name="T16" fmla="*/ 253 w 253"/>
                <a:gd name="T17" fmla="*/ 273 h 348"/>
                <a:gd name="T18" fmla="*/ 253 w 253"/>
                <a:gd name="T19" fmla="*/ 0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3" h="348">
                  <a:moveTo>
                    <a:pt x="253" y="0"/>
                  </a:moveTo>
                  <a:lnTo>
                    <a:pt x="0" y="0"/>
                  </a:lnTo>
                  <a:lnTo>
                    <a:pt x="0" y="180"/>
                  </a:lnTo>
                  <a:lnTo>
                    <a:pt x="45" y="218"/>
                  </a:lnTo>
                  <a:lnTo>
                    <a:pt x="125" y="218"/>
                  </a:lnTo>
                  <a:lnTo>
                    <a:pt x="125" y="287"/>
                  </a:lnTo>
                  <a:lnTo>
                    <a:pt x="201" y="348"/>
                  </a:lnTo>
                  <a:lnTo>
                    <a:pt x="201" y="273"/>
                  </a:lnTo>
                  <a:lnTo>
                    <a:pt x="253" y="273"/>
                  </a:lnTo>
                  <a:lnTo>
                    <a:pt x="25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27" name="Freeform 127"/>
            <p:cNvSpPr>
              <a:spLocks/>
            </p:cNvSpPr>
            <p:nvPr/>
          </p:nvSpPr>
          <p:spPr bwMode="auto">
            <a:xfrm flipH="1">
              <a:off x="9336612" y="6589015"/>
              <a:ext cx="45617" cy="39345"/>
            </a:xfrm>
            <a:custGeom>
              <a:avLst/>
              <a:gdLst>
                <a:gd name="T0" fmla="*/ 80 w 80"/>
                <a:gd name="T1" fmla="*/ 0 h 69"/>
                <a:gd name="T2" fmla="*/ 0 w 80"/>
                <a:gd name="T3" fmla="*/ 0 h 69"/>
                <a:gd name="T4" fmla="*/ 80 w 80"/>
                <a:gd name="T5" fmla="*/ 69 h 69"/>
                <a:gd name="T6" fmla="*/ 80 w 80"/>
                <a:gd name="T7" fmla="*/ 0 h 69"/>
              </a:gdLst>
              <a:ahLst/>
              <a:cxnLst>
                <a:cxn ang="0">
                  <a:pos x="T0" y="T1"/>
                </a:cxn>
                <a:cxn ang="0">
                  <a:pos x="T2" y="T3"/>
                </a:cxn>
                <a:cxn ang="0">
                  <a:pos x="T4" y="T5"/>
                </a:cxn>
                <a:cxn ang="0">
                  <a:pos x="T6" y="T7"/>
                </a:cxn>
              </a:cxnLst>
              <a:rect l="0" t="0" r="r" b="b"/>
              <a:pathLst>
                <a:path w="80" h="69">
                  <a:moveTo>
                    <a:pt x="80" y="0"/>
                  </a:moveTo>
                  <a:lnTo>
                    <a:pt x="0" y="0"/>
                  </a:lnTo>
                  <a:lnTo>
                    <a:pt x="80" y="69"/>
                  </a:lnTo>
                  <a:lnTo>
                    <a:pt x="8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28" name="Freeform 129"/>
            <p:cNvSpPr>
              <a:spLocks noEditPoints="1"/>
            </p:cNvSpPr>
            <p:nvPr/>
          </p:nvSpPr>
          <p:spPr bwMode="auto">
            <a:xfrm flipH="1">
              <a:off x="9129624" y="6620376"/>
              <a:ext cx="163651" cy="179047"/>
            </a:xfrm>
            <a:custGeom>
              <a:avLst/>
              <a:gdLst>
                <a:gd name="T0" fmla="*/ 29 w 287"/>
                <a:gd name="T1" fmla="*/ 64 h 314"/>
                <a:gd name="T2" fmla="*/ 29 w 287"/>
                <a:gd name="T3" fmla="*/ 28 h 314"/>
                <a:gd name="T4" fmla="*/ 258 w 287"/>
                <a:gd name="T5" fmla="*/ 28 h 314"/>
                <a:gd name="T6" fmla="*/ 258 w 287"/>
                <a:gd name="T7" fmla="*/ 64 h 314"/>
                <a:gd name="T8" fmla="*/ 29 w 287"/>
                <a:gd name="T9" fmla="*/ 64 h 314"/>
                <a:gd name="T10" fmla="*/ 287 w 287"/>
                <a:gd name="T11" fmla="*/ 0 h 314"/>
                <a:gd name="T12" fmla="*/ 81 w 287"/>
                <a:gd name="T13" fmla="*/ 0 h 314"/>
                <a:gd name="T14" fmla="*/ 52 w 287"/>
                <a:gd name="T15" fmla="*/ 0 h 314"/>
                <a:gd name="T16" fmla="*/ 0 w 287"/>
                <a:gd name="T17" fmla="*/ 0 h 314"/>
                <a:gd name="T18" fmla="*/ 0 w 287"/>
                <a:gd name="T19" fmla="*/ 75 h 314"/>
                <a:gd name="T20" fmla="*/ 29 w 287"/>
                <a:gd name="T21" fmla="*/ 99 h 314"/>
                <a:gd name="T22" fmla="*/ 29 w 287"/>
                <a:gd name="T23" fmla="*/ 92 h 314"/>
                <a:gd name="T24" fmla="*/ 258 w 287"/>
                <a:gd name="T25" fmla="*/ 92 h 314"/>
                <a:gd name="T26" fmla="*/ 258 w 287"/>
                <a:gd name="T27" fmla="*/ 127 h 314"/>
                <a:gd name="T28" fmla="*/ 118 w 287"/>
                <a:gd name="T29" fmla="*/ 127 h 314"/>
                <a:gd name="T30" fmla="*/ 118 w 287"/>
                <a:gd name="T31" fmla="*/ 153 h 314"/>
                <a:gd name="T32" fmla="*/ 258 w 287"/>
                <a:gd name="T33" fmla="*/ 153 h 314"/>
                <a:gd name="T34" fmla="*/ 258 w 287"/>
                <a:gd name="T35" fmla="*/ 191 h 314"/>
                <a:gd name="T36" fmla="*/ 137 w 287"/>
                <a:gd name="T37" fmla="*/ 191 h 314"/>
                <a:gd name="T38" fmla="*/ 171 w 287"/>
                <a:gd name="T39" fmla="*/ 217 h 314"/>
                <a:gd name="T40" fmla="*/ 258 w 287"/>
                <a:gd name="T41" fmla="*/ 217 h 314"/>
                <a:gd name="T42" fmla="*/ 258 w 287"/>
                <a:gd name="T43" fmla="*/ 255 h 314"/>
                <a:gd name="T44" fmla="*/ 213 w 287"/>
                <a:gd name="T45" fmla="*/ 255 h 314"/>
                <a:gd name="T46" fmla="*/ 246 w 287"/>
                <a:gd name="T47" fmla="*/ 284 h 314"/>
                <a:gd name="T48" fmla="*/ 258 w 287"/>
                <a:gd name="T49" fmla="*/ 284 h 314"/>
                <a:gd name="T50" fmla="*/ 258 w 287"/>
                <a:gd name="T51" fmla="*/ 293 h 314"/>
                <a:gd name="T52" fmla="*/ 287 w 287"/>
                <a:gd name="T53" fmla="*/ 314 h 314"/>
                <a:gd name="T54" fmla="*/ 287 w 287"/>
                <a:gd name="T55" fmla="*/ 0 h 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87" h="314">
                  <a:moveTo>
                    <a:pt x="29" y="64"/>
                  </a:moveTo>
                  <a:lnTo>
                    <a:pt x="29" y="28"/>
                  </a:lnTo>
                  <a:lnTo>
                    <a:pt x="258" y="28"/>
                  </a:lnTo>
                  <a:lnTo>
                    <a:pt x="258" y="64"/>
                  </a:lnTo>
                  <a:lnTo>
                    <a:pt x="29" y="64"/>
                  </a:lnTo>
                  <a:moveTo>
                    <a:pt x="287" y="0"/>
                  </a:moveTo>
                  <a:lnTo>
                    <a:pt x="81" y="0"/>
                  </a:lnTo>
                  <a:lnTo>
                    <a:pt x="52" y="0"/>
                  </a:lnTo>
                  <a:lnTo>
                    <a:pt x="0" y="0"/>
                  </a:lnTo>
                  <a:lnTo>
                    <a:pt x="0" y="75"/>
                  </a:lnTo>
                  <a:lnTo>
                    <a:pt x="29" y="99"/>
                  </a:lnTo>
                  <a:lnTo>
                    <a:pt x="29" y="92"/>
                  </a:lnTo>
                  <a:lnTo>
                    <a:pt x="258" y="92"/>
                  </a:lnTo>
                  <a:lnTo>
                    <a:pt x="258" y="127"/>
                  </a:lnTo>
                  <a:lnTo>
                    <a:pt x="118" y="127"/>
                  </a:lnTo>
                  <a:lnTo>
                    <a:pt x="118" y="153"/>
                  </a:lnTo>
                  <a:lnTo>
                    <a:pt x="258" y="153"/>
                  </a:lnTo>
                  <a:lnTo>
                    <a:pt x="258" y="191"/>
                  </a:lnTo>
                  <a:lnTo>
                    <a:pt x="137" y="191"/>
                  </a:lnTo>
                  <a:lnTo>
                    <a:pt x="171" y="217"/>
                  </a:lnTo>
                  <a:lnTo>
                    <a:pt x="258" y="217"/>
                  </a:lnTo>
                  <a:lnTo>
                    <a:pt x="258" y="255"/>
                  </a:lnTo>
                  <a:lnTo>
                    <a:pt x="213" y="255"/>
                  </a:lnTo>
                  <a:lnTo>
                    <a:pt x="246" y="284"/>
                  </a:lnTo>
                  <a:lnTo>
                    <a:pt x="258" y="284"/>
                  </a:lnTo>
                  <a:lnTo>
                    <a:pt x="258" y="293"/>
                  </a:lnTo>
                  <a:lnTo>
                    <a:pt x="287" y="314"/>
                  </a:lnTo>
                  <a:lnTo>
                    <a:pt x="287"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29" name="Freeform 130"/>
            <p:cNvSpPr>
              <a:spLocks/>
            </p:cNvSpPr>
            <p:nvPr/>
          </p:nvSpPr>
          <p:spPr bwMode="auto">
            <a:xfrm flipH="1">
              <a:off x="9146160" y="6782317"/>
              <a:ext cx="6843" cy="5132"/>
            </a:xfrm>
            <a:custGeom>
              <a:avLst/>
              <a:gdLst>
                <a:gd name="T0" fmla="*/ 12 w 12"/>
                <a:gd name="T1" fmla="*/ 0 h 9"/>
                <a:gd name="T2" fmla="*/ 0 w 12"/>
                <a:gd name="T3" fmla="*/ 0 h 9"/>
                <a:gd name="T4" fmla="*/ 12 w 12"/>
                <a:gd name="T5" fmla="*/ 9 h 9"/>
                <a:gd name="T6" fmla="*/ 12 w 12"/>
                <a:gd name="T7" fmla="*/ 0 h 9"/>
              </a:gdLst>
              <a:ahLst/>
              <a:cxnLst>
                <a:cxn ang="0">
                  <a:pos x="T0" y="T1"/>
                </a:cxn>
                <a:cxn ang="0">
                  <a:pos x="T2" y="T3"/>
                </a:cxn>
                <a:cxn ang="0">
                  <a:pos x="T4" y="T5"/>
                </a:cxn>
                <a:cxn ang="0">
                  <a:pos x="T6" y="T7"/>
                </a:cxn>
              </a:cxnLst>
              <a:rect l="0" t="0" r="r" b="b"/>
              <a:pathLst>
                <a:path w="12" h="9">
                  <a:moveTo>
                    <a:pt x="12" y="0"/>
                  </a:moveTo>
                  <a:lnTo>
                    <a:pt x="0" y="0"/>
                  </a:lnTo>
                  <a:lnTo>
                    <a:pt x="12" y="9"/>
                  </a:lnTo>
                  <a:lnTo>
                    <a:pt x="12" y="0"/>
                  </a:lnTo>
                  <a:close/>
                </a:path>
              </a:pathLst>
            </a:cu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30" name="Freeform 131"/>
            <p:cNvSpPr>
              <a:spLocks/>
            </p:cNvSpPr>
            <p:nvPr/>
          </p:nvSpPr>
          <p:spPr bwMode="auto">
            <a:xfrm flipH="1">
              <a:off x="9146160" y="6782317"/>
              <a:ext cx="6843" cy="5132"/>
            </a:xfrm>
            <a:custGeom>
              <a:avLst/>
              <a:gdLst>
                <a:gd name="T0" fmla="*/ 12 w 12"/>
                <a:gd name="T1" fmla="*/ 0 h 9"/>
                <a:gd name="T2" fmla="*/ 0 w 12"/>
                <a:gd name="T3" fmla="*/ 0 h 9"/>
                <a:gd name="T4" fmla="*/ 12 w 12"/>
                <a:gd name="T5" fmla="*/ 9 h 9"/>
                <a:gd name="T6" fmla="*/ 12 w 12"/>
                <a:gd name="T7" fmla="*/ 0 h 9"/>
              </a:gdLst>
              <a:ahLst/>
              <a:cxnLst>
                <a:cxn ang="0">
                  <a:pos x="T0" y="T1"/>
                </a:cxn>
                <a:cxn ang="0">
                  <a:pos x="T2" y="T3"/>
                </a:cxn>
                <a:cxn ang="0">
                  <a:pos x="T4" y="T5"/>
                </a:cxn>
                <a:cxn ang="0">
                  <a:pos x="T6" y="T7"/>
                </a:cxn>
              </a:cxnLst>
              <a:rect l="0" t="0" r="r" b="b"/>
              <a:pathLst>
                <a:path w="12" h="9">
                  <a:moveTo>
                    <a:pt x="12" y="0"/>
                  </a:moveTo>
                  <a:lnTo>
                    <a:pt x="0" y="0"/>
                  </a:lnTo>
                  <a:lnTo>
                    <a:pt x="12" y="9"/>
                  </a:lnTo>
                  <a:lnTo>
                    <a:pt x="12" y="0"/>
                  </a:lnTo>
                </a:path>
              </a:pathLst>
            </a:cu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31" name="Freeform 133"/>
            <p:cNvSpPr>
              <a:spLocks/>
            </p:cNvSpPr>
            <p:nvPr/>
          </p:nvSpPr>
          <p:spPr bwMode="auto">
            <a:xfrm flipH="1">
              <a:off x="9146160" y="6707619"/>
              <a:ext cx="79830" cy="21668"/>
            </a:xfrm>
            <a:custGeom>
              <a:avLst/>
              <a:gdLst>
                <a:gd name="T0" fmla="*/ 140 w 140"/>
                <a:gd name="T1" fmla="*/ 0 h 38"/>
                <a:gd name="T2" fmla="*/ 0 w 140"/>
                <a:gd name="T3" fmla="*/ 0 h 38"/>
                <a:gd name="T4" fmla="*/ 0 w 140"/>
                <a:gd name="T5" fmla="*/ 22 h 38"/>
                <a:gd name="T6" fmla="*/ 19 w 140"/>
                <a:gd name="T7" fmla="*/ 38 h 38"/>
                <a:gd name="T8" fmla="*/ 140 w 140"/>
                <a:gd name="T9" fmla="*/ 38 h 38"/>
                <a:gd name="T10" fmla="*/ 140 w 140"/>
                <a:gd name="T11" fmla="*/ 0 h 38"/>
              </a:gdLst>
              <a:ahLst/>
              <a:cxnLst>
                <a:cxn ang="0">
                  <a:pos x="T0" y="T1"/>
                </a:cxn>
                <a:cxn ang="0">
                  <a:pos x="T2" y="T3"/>
                </a:cxn>
                <a:cxn ang="0">
                  <a:pos x="T4" y="T5"/>
                </a:cxn>
                <a:cxn ang="0">
                  <a:pos x="T6" y="T7"/>
                </a:cxn>
                <a:cxn ang="0">
                  <a:pos x="T8" y="T9"/>
                </a:cxn>
                <a:cxn ang="0">
                  <a:pos x="T10" y="T11"/>
                </a:cxn>
              </a:cxnLst>
              <a:rect l="0" t="0" r="r" b="b"/>
              <a:pathLst>
                <a:path w="140" h="38">
                  <a:moveTo>
                    <a:pt x="140" y="0"/>
                  </a:moveTo>
                  <a:lnTo>
                    <a:pt x="0" y="0"/>
                  </a:lnTo>
                  <a:lnTo>
                    <a:pt x="0" y="22"/>
                  </a:lnTo>
                  <a:lnTo>
                    <a:pt x="19" y="38"/>
                  </a:lnTo>
                  <a:lnTo>
                    <a:pt x="140" y="38"/>
                  </a:lnTo>
                  <a:lnTo>
                    <a:pt x="140" y="0"/>
                  </a:lnTo>
                </a:path>
              </a:pathLst>
            </a:cu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32" name="Freeform 135"/>
            <p:cNvSpPr>
              <a:spLocks/>
            </p:cNvSpPr>
            <p:nvPr/>
          </p:nvSpPr>
          <p:spPr bwMode="auto">
            <a:xfrm flipH="1">
              <a:off x="9146160" y="6744113"/>
              <a:ext cx="49609" cy="21668"/>
            </a:xfrm>
            <a:custGeom>
              <a:avLst/>
              <a:gdLst>
                <a:gd name="T0" fmla="*/ 87 w 87"/>
                <a:gd name="T1" fmla="*/ 0 h 38"/>
                <a:gd name="T2" fmla="*/ 0 w 87"/>
                <a:gd name="T3" fmla="*/ 0 h 38"/>
                <a:gd name="T4" fmla="*/ 42 w 87"/>
                <a:gd name="T5" fmla="*/ 38 h 38"/>
                <a:gd name="T6" fmla="*/ 87 w 87"/>
                <a:gd name="T7" fmla="*/ 38 h 38"/>
                <a:gd name="T8" fmla="*/ 87 w 87"/>
                <a:gd name="T9" fmla="*/ 0 h 38"/>
              </a:gdLst>
              <a:ahLst/>
              <a:cxnLst>
                <a:cxn ang="0">
                  <a:pos x="T0" y="T1"/>
                </a:cxn>
                <a:cxn ang="0">
                  <a:pos x="T2" y="T3"/>
                </a:cxn>
                <a:cxn ang="0">
                  <a:pos x="T4" y="T5"/>
                </a:cxn>
                <a:cxn ang="0">
                  <a:pos x="T6" y="T7"/>
                </a:cxn>
                <a:cxn ang="0">
                  <a:pos x="T8" y="T9"/>
                </a:cxn>
              </a:cxnLst>
              <a:rect l="0" t="0" r="r" b="b"/>
              <a:pathLst>
                <a:path w="87" h="38">
                  <a:moveTo>
                    <a:pt x="87" y="0"/>
                  </a:moveTo>
                  <a:lnTo>
                    <a:pt x="0" y="0"/>
                  </a:lnTo>
                  <a:lnTo>
                    <a:pt x="42" y="38"/>
                  </a:lnTo>
                  <a:lnTo>
                    <a:pt x="87" y="38"/>
                  </a:lnTo>
                  <a:lnTo>
                    <a:pt x="87" y="0"/>
                  </a:lnTo>
                </a:path>
              </a:pathLst>
            </a:cu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33" name="Rectangle 137"/>
            <p:cNvSpPr>
              <a:spLocks noChangeArrowheads="1"/>
            </p:cNvSpPr>
            <p:nvPr/>
          </p:nvSpPr>
          <p:spPr bwMode="auto">
            <a:xfrm flipH="1">
              <a:off x="9146160" y="6636342"/>
              <a:ext cx="130579" cy="205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34" name="Freeform 139"/>
            <p:cNvSpPr>
              <a:spLocks/>
            </p:cNvSpPr>
            <p:nvPr/>
          </p:nvSpPr>
          <p:spPr bwMode="auto">
            <a:xfrm flipH="1">
              <a:off x="9146160" y="6672836"/>
              <a:ext cx="130579" cy="19957"/>
            </a:xfrm>
            <a:custGeom>
              <a:avLst/>
              <a:gdLst>
                <a:gd name="T0" fmla="*/ 229 w 229"/>
                <a:gd name="T1" fmla="*/ 0 h 35"/>
                <a:gd name="T2" fmla="*/ 0 w 229"/>
                <a:gd name="T3" fmla="*/ 0 h 35"/>
                <a:gd name="T4" fmla="*/ 0 w 229"/>
                <a:gd name="T5" fmla="*/ 7 h 35"/>
                <a:gd name="T6" fmla="*/ 9 w 229"/>
                <a:gd name="T7" fmla="*/ 16 h 35"/>
                <a:gd name="T8" fmla="*/ 108 w 229"/>
                <a:gd name="T9" fmla="*/ 16 h 35"/>
                <a:gd name="T10" fmla="*/ 108 w 229"/>
                <a:gd name="T11" fmla="*/ 31 h 35"/>
                <a:gd name="T12" fmla="*/ 28 w 229"/>
                <a:gd name="T13" fmla="*/ 31 h 35"/>
                <a:gd name="T14" fmla="*/ 89 w 229"/>
                <a:gd name="T15" fmla="*/ 31 h 35"/>
                <a:gd name="T16" fmla="*/ 89 w 229"/>
                <a:gd name="T17" fmla="*/ 35 h 35"/>
                <a:gd name="T18" fmla="*/ 229 w 229"/>
                <a:gd name="T19" fmla="*/ 35 h 35"/>
                <a:gd name="T20" fmla="*/ 229 w 229"/>
                <a:gd name="T21"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9" h="35">
                  <a:moveTo>
                    <a:pt x="229" y="0"/>
                  </a:moveTo>
                  <a:lnTo>
                    <a:pt x="0" y="0"/>
                  </a:lnTo>
                  <a:lnTo>
                    <a:pt x="0" y="7"/>
                  </a:lnTo>
                  <a:lnTo>
                    <a:pt x="9" y="16"/>
                  </a:lnTo>
                  <a:lnTo>
                    <a:pt x="108" y="16"/>
                  </a:lnTo>
                  <a:lnTo>
                    <a:pt x="108" y="31"/>
                  </a:lnTo>
                  <a:lnTo>
                    <a:pt x="28" y="31"/>
                  </a:lnTo>
                  <a:lnTo>
                    <a:pt x="89" y="31"/>
                  </a:lnTo>
                  <a:lnTo>
                    <a:pt x="89" y="35"/>
                  </a:lnTo>
                  <a:lnTo>
                    <a:pt x="229" y="35"/>
                  </a:lnTo>
                  <a:lnTo>
                    <a:pt x="22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35" name="Freeform 141"/>
            <p:cNvSpPr>
              <a:spLocks/>
            </p:cNvSpPr>
            <p:nvPr/>
          </p:nvSpPr>
          <p:spPr bwMode="auto">
            <a:xfrm flipH="1">
              <a:off x="9225990" y="6690513"/>
              <a:ext cx="34783" cy="29651"/>
            </a:xfrm>
            <a:custGeom>
              <a:avLst/>
              <a:gdLst>
                <a:gd name="T0" fmla="*/ 61 w 61"/>
                <a:gd name="T1" fmla="*/ 0 h 52"/>
                <a:gd name="T2" fmla="*/ 0 w 61"/>
                <a:gd name="T3" fmla="*/ 0 h 52"/>
                <a:gd name="T4" fmla="*/ 61 w 61"/>
                <a:gd name="T5" fmla="*/ 52 h 52"/>
                <a:gd name="T6" fmla="*/ 61 w 61"/>
                <a:gd name="T7" fmla="*/ 30 h 52"/>
                <a:gd name="T8" fmla="*/ 61 w 61"/>
                <a:gd name="T9" fmla="*/ 4 h 52"/>
                <a:gd name="T10" fmla="*/ 61 w 61"/>
                <a:gd name="T11" fmla="*/ 0 h 52"/>
              </a:gdLst>
              <a:ahLst/>
              <a:cxnLst>
                <a:cxn ang="0">
                  <a:pos x="T0" y="T1"/>
                </a:cxn>
                <a:cxn ang="0">
                  <a:pos x="T2" y="T3"/>
                </a:cxn>
                <a:cxn ang="0">
                  <a:pos x="T4" y="T5"/>
                </a:cxn>
                <a:cxn ang="0">
                  <a:pos x="T6" y="T7"/>
                </a:cxn>
                <a:cxn ang="0">
                  <a:pos x="T8" y="T9"/>
                </a:cxn>
                <a:cxn ang="0">
                  <a:pos x="T10" y="T11"/>
                </a:cxn>
              </a:cxnLst>
              <a:rect l="0" t="0" r="r" b="b"/>
              <a:pathLst>
                <a:path w="61" h="52">
                  <a:moveTo>
                    <a:pt x="61" y="0"/>
                  </a:moveTo>
                  <a:lnTo>
                    <a:pt x="0" y="0"/>
                  </a:lnTo>
                  <a:lnTo>
                    <a:pt x="61" y="52"/>
                  </a:lnTo>
                  <a:lnTo>
                    <a:pt x="61" y="30"/>
                  </a:lnTo>
                  <a:lnTo>
                    <a:pt x="61" y="4"/>
                  </a:lnTo>
                  <a:lnTo>
                    <a:pt x="6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36" name="Freeform 143"/>
            <p:cNvSpPr>
              <a:spLocks/>
            </p:cNvSpPr>
            <p:nvPr/>
          </p:nvSpPr>
          <p:spPr bwMode="auto">
            <a:xfrm flipH="1">
              <a:off x="9215156" y="6681959"/>
              <a:ext cx="56451" cy="8553"/>
            </a:xfrm>
            <a:custGeom>
              <a:avLst/>
              <a:gdLst>
                <a:gd name="T0" fmla="*/ 99 w 99"/>
                <a:gd name="T1" fmla="*/ 0 h 15"/>
                <a:gd name="T2" fmla="*/ 0 w 99"/>
                <a:gd name="T3" fmla="*/ 0 h 15"/>
                <a:gd name="T4" fmla="*/ 19 w 99"/>
                <a:gd name="T5" fmla="*/ 15 h 15"/>
                <a:gd name="T6" fmla="*/ 99 w 99"/>
                <a:gd name="T7" fmla="*/ 15 h 15"/>
                <a:gd name="T8" fmla="*/ 99 w 99"/>
                <a:gd name="T9" fmla="*/ 0 h 15"/>
              </a:gdLst>
              <a:ahLst/>
              <a:cxnLst>
                <a:cxn ang="0">
                  <a:pos x="T0" y="T1"/>
                </a:cxn>
                <a:cxn ang="0">
                  <a:pos x="T2" y="T3"/>
                </a:cxn>
                <a:cxn ang="0">
                  <a:pos x="T4" y="T5"/>
                </a:cxn>
                <a:cxn ang="0">
                  <a:pos x="T6" y="T7"/>
                </a:cxn>
                <a:cxn ang="0">
                  <a:pos x="T8" y="T9"/>
                </a:cxn>
              </a:cxnLst>
              <a:rect l="0" t="0" r="r" b="b"/>
              <a:pathLst>
                <a:path w="99" h="15">
                  <a:moveTo>
                    <a:pt x="99" y="0"/>
                  </a:moveTo>
                  <a:lnTo>
                    <a:pt x="0" y="0"/>
                  </a:lnTo>
                  <a:lnTo>
                    <a:pt x="19" y="15"/>
                  </a:lnTo>
                  <a:lnTo>
                    <a:pt x="99" y="15"/>
                  </a:lnTo>
                  <a:lnTo>
                    <a:pt x="9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37" name="Freeform 145"/>
            <p:cNvSpPr>
              <a:spLocks/>
            </p:cNvSpPr>
            <p:nvPr/>
          </p:nvSpPr>
          <p:spPr bwMode="auto">
            <a:xfrm flipH="1">
              <a:off x="9495701" y="6297635"/>
              <a:ext cx="221243" cy="195583"/>
            </a:xfrm>
            <a:custGeom>
              <a:avLst/>
              <a:gdLst>
                <a:gd name="T0" fmla="*/ 388 w 388"/>
                <a:gd name="T1" fmla="*/ 0 h 343"/>
                <a:gd name="T2" fmla="*/ 310 w 388"/>
                <a:gd name="T3" fmla="*/ 0 h 343"/>
                <a:gd name="T4" fmla="*/ 0 w 388"/>
                <a:gd name="T5" fmla="*/ 0 h 343"/>
                <a:gd name="T6" fmla="*/ 0 w 388"/>
                <a:gd name="T7" fmla="*/ 19 h 343"/>
                <a:gd name="T8" fmla="*/ 38 w 388"/>
                <a:gd name="T9" fmla="*/ 52 h 343"/>
                <a:gd name="T10" fmla="*/ 38 w 388"/>
                <a:gd name="T11" fmla="*/ 35 h 343"/>
                <a:gd name="T12" fmla="*/ 350 w 388"/>
                <a:gd name="T13" fmla="*/ 35 h 343"/>
                <a:gd name="T14" fmla="*/ 350 w 388"/>
                <a:gd name="T15" fmla="*/ 85 h 343"/>
                <a:gd name="T16" fmla="*/ 80 w 388"/>
                <a:gd name="T17" fmla="*/ 85 h 343"/>
                <a:gd name="T18" fmla="*/ 125 w 388"/>
                <a:gd name="T19" fmla="*/ 125 h 343"/>
                <a:gd name="T20" fmla="*/ 350 w 388"/>
                <a:gd name="T21" fmla="*/ 125 h 343"/>
                <a:gd name="T22" fmla="*/ 350 w 388"/>
                <a:gd name="T23" fmla="*/ 175 h 343"/>
                <a:gd name="T24" fmla="*/ 185 w 388"/>
                <a:gd name="T25" fmla="*/ 175 h 343"/>
                <a:gd name="T26" fmla="*/ 230 w 388"/>
                <a:gd name="T27" fmla="*/ 210 h 343"/>
                <a:gd name="T28" fmla="*/ 350 w 388"/>
                <a:gd name="T29" fmla="*/ 210 h 343"/>
                <a:gd name="T30" fmla="*/ 350 w 388"/>
                <a:gd name="T31" fmla="*/ 263 h 343"/>
                <a:gd name="T32" fmla="*/ 289 w 388"/>
                <a:gd name="T33" fmla="*/ 263 h 343"/>
                <a:gd name="T34" fmla="*/ 334 w 388"/>
                <a:gd name="T35" fmla="*/ 298 h 343"/>
                <a:gd name="T36" fmla="*/ 350 w 388"/>
                <a:gd name="T37" fmla="*/ 298 h 343"/>
                <a:gd name="T38" fmla="*/ 350 w 388"/>
                <a:gd name="T39" fmla="*/ 315 h 343"/>
                <a:gd name="T40" fmla="*/ 388 w 388"/>
                <a:gd name="T41" fmla="*/ 343 h 343"/>
                <a:gd name="T42" fmla="*/ 388 w 388"/>
                <a:gd name="T43" fmla="*/ 0 h 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88" h="343">
                  <a:moveTo>
                    <a:pt x="388" y="0"/>
                  </a:moveTo>
                  <a:lnTo>
                    <a:pt x="310" y="0"/>
                  </a:lnTo>
                  <a:lnTo>
                    <a:pt x="0" y="0"/>
                  </a:lnTo>
                  <a:lnTo>
                    <a:pt x="0" y="19"/>
                  </a:lnTo>
                  <a:lnTo>
                    <a:pt x="38" y="52"/>
                  </a:lnTo>
                  <a:lnTo>
                    <a:pt x="38" y="35"/>
                  </a:lnTo>
                  <a:lnTo>
                    <a:pt x="350" y="35"/>
                  </a:lnTo>
                  <a:lnTo>
                    <a:pt x="350" y="85"/>
                  </a:lnTo>
                  <a:lnTo>
                    <a:pt x="80" y="85"/>
                  </a:lnTo>
                  <a:lnTo>
                    <a:pt x="125" y="125"/>
                  </a:lnTo>
                  <a:lnTo>
                    <a:pt x="350" y="125"/>
                  </a:lnTo>
                  <a:lnTo>
                    <a:pt x="350" y="175"/>
                  </a:lnTo>
                  <a:lnTo>
                    <a:pt x="185" y="175"/>
                  </a:lnTo>
                  <a:lnTo>
                    <a:pt x="230" y="210"/>
                  </a:lnTo>
                  <a:lnTo>
                    <a:pt x="350" y="210"/>
                  </a:lnTo>
                  <a:lnTo>
                    <a:pt x="350" y="263"/>
                  </a:lnTo>
                  <a:lnTo>
                    <a:pt x="289" y="263"/>
                  </a:lnTo>
                  <a:lnTo>
                    <a:pt x="334" y="298"/>
                  </a:lnTo>
                  <a:lnTo>
                    <a:pt x="350" y="298"/>
                  </a:lnTo>
                  <a:lnTo>
                    <a:pt x="350" y="315"/>
                  </a:lnTo>
                  <a:lnTo>
                    <a:pt x="388" y="343"/>
                  </a:lnTo>
                  <a:lnTo>
                    <a:pt x="38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38" name="Freeform 146"/>
            <p:cNvSpPr>
              <a:spLocks/>
            </p:cNvSpPr>
            <p:nvPr/>
          </p:nvSpPr>
          <p:spPr bwMode="auto">
            <a:xfrm flipH="1">
              <a:off x="9484867" y="6289652"/>
              <a:ext cx="242911" cy="7983"/>
            </a:xfrm>
            <a:custGeom>
              <a:avLst/>
              <a:gdLst>
                <a:gd name="T0" fmla="*/ 426 w 426"/>
                <a:gd name="T1" fmla="*/ 0 h 14"/>
                <a:gd name="T2" fmla="*/ 329 w 426"/>
                <a:gd name="T3" fmla="*/ 0 h 14"/>
                <a:gd name="T4" fmla="*/ 0 w 426"/>
                <a:gd name="T5" fmla="*/ 0 h 14"/>
                <a:gd name="T6" fmla="*/ 0 w 426"/>
                <a:gd name="T7" fmla="*/ 14 h 14"/>
                <a:gd name="T8" fmla="*/ 329 w 426"/>
                <a:gd name="T9" fmla="*/ 14 h 14"/>
                <a:gd name="T10" fmla="*/ 426 w 426"/>
                <a:gd name="T11" fmla="*/ 14 h 14"/>
                <a:gd name="T12" fmla="*/ 426 w 426"/>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426" h="14">
                  <a:moveTo>
                    <a:pt x="426" y="0"/>
                  </a:moveTo>
                  <a:lnTo>
                    <a:pt x="329" y="0"/>
                  </a:lnTo>
                  <a:lnTo>
                    <a:pt x="0" y="0"/>
                  </a:lnTo>
                  <a:lnTo>
                    <a:pt x="0" y="14"/>
                  </a:lnTo>
                  <a:lnTo>
                    <a:pt x="329" y="14"/>
                  </a:lnTo>
                  <a:lnTo>
                    <a:pt x="426" y="14"/>
                  </a:lnTo>
                  <a:lnTo>
                    <a:pt x="426" y="0"/>
                  </a:lnTo>
                  <a:close/>
                </a:path>
              </a:pathLst>
            </a:cu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39" name="Freeform 147"/>
            <p:cNvSpPr>
              <a:spLocks/>
            </p:cNvSpPr>
            <p:nvPr/>
          </p:nvSpPr>
          <p:spPr bwMode="auto">
            <a:xfrm flipH="1">
              <a:off x="9484867" y="6289652"/>
              <a:ext cx="242911" cy="7983"/>
            </a:xfrm>
            <a:custGeom>
              <a:avLst/>
              <a:gdLst>
                <a:gd name="T0" fmla="*/ 426 w 426"/>
                <a:gd name="T1" fmla="*/ 0 h 14"/>
                <a:gd name="T2" fmla="*/ 329 w 426"/>
                <a:gd name="T3" fmla="*/ 0 h 14"/>
                <a:gd name="T4" fmla="*/ 0 w 426"/>
                <a:gd name="T5" fmla="*/ 0 h 14"/>
                <a:gd name="T6" fmla="*/ 0 w 426"/>
                <a:gd name="T7" fmla="*/ 14 h 14"/>
                <a:gd name="T8" fmla="*/ 329 w 426"/>
                <a:gd name="T9" fmla="*/ 14 h 14"/>
                <a:gd name="T10" fmla="*/ 426 w 426"/>
                <a:gd name="T11" fmla="*/ 14 h 14"/>
                <a:gd name="T12" fmla="*/ 426 w 426"/>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426" h="14">
                  <a:moveTo>
                    <a:pt x="426" y="0"/>
                  </a:moveTo>
                  <a:lnTo>
                    <a:pt x="329" y="0"/>
                  </a:lnTo>
                  <a:lnTo>
                    <a:pt x="0" y="0"/>
                  </a:lnTo>
                  <a:lnTo>
                    <a:pt x="0" y="14"/>
                  </a:lnTo>
                  <a:lnTo>
                    <a:pt x="329" y="14"/>
                  </a:lnTo>
                  <a:lnTo>
                    <a:pt x="426" y="14"/>
                  </a:lnTo>
                  <a:lnTo>
                    <a:pt x="42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40" name="Freeform 148"/>
            <p:cNvSpPr>
              <a:spLocks/>
            </p:cNvSpPr>
            <p:nvPr/>
          </p:nvSpPr>
          <p:spPr bwMode="auto">
            <a:xfrm flipH="1">
              <a:off x="9517369" y="6467559"/>
              <a:ext cx="9123" cy="9693"/>
            </a:xfrm>
            <a:custGeom>
              <a:avLst/>
              <a:gdLst>
                <a:gd name="T0" fmla="*/ 16 w 16"/>
                <a:gd name="T1" fmla="*/ 0 h 17"/>
                <a:gd name="T2" fmla="*/ 0 w 16"/>
                <a:gd name="T3" fmla="*/ 0 h 17"/>
                <a:gd name="T4" fmla="*/ 16 w 16"/>
                <a:gd name="T5" fmla="*/ 17 h 17"/>
                <a:gd name="T6" fmla="*/ 16 w 16"/>
                <a:gd name="T7" fmla="*/ 0 h 17"/>
              </a:gdLst>
              <a:ahLst/>
              <a:cxnLst>
                <a:cxn ang="0">
                  <a:pos x="T0" y="T1"/>
                </a:cxn>
                <a:cxn ang="0">
                  <a:pos x="T2" y="T3"/>
                </a:cxn>
                <a:cxn ang="0">
                  <a:pos x="T4" y="T5"/>
                </a:cxn>
                <a:cxn ang="0">
                  <a:pos x="T6" y="T7"/>
                </a:cxn>
              </a:cxnLst>
              <a:rect l="0" t="0" r="r" b="b"/>
              <a:pathLst>
                <a:path w="16" h="17">
                  <a:moveTo>
                    <a:pt x="16" y="0"/>
                  </a:moveTo>
                  <a:lnTo>
                    <a:pt x="0" y="0"/>
                  </a:lnTo>
                  <a:lnTo>
                    <a:pt x="16" y="17"/>
                  </a:lnTo>
                  <a:lnTo>
                    <a:pt x="16" y="0"/>
                  </a:lnTo>
                  <a:close/>
                </a:path>
              </a:pathLst>
            </a:custGeom>
            <a:solidFill>
              <a:srgbClr val="40463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41" name="Freeform 149"/>
            <p:cNvSpPr>
              <a:spLocks/>
            </p:cNvSpPr>
            <p:nvPr/>
          </p:nvSpPr>
          <p:spPr bwMode="auto">
            <a:xfrm flipH="1">
              <a:off x="9517369" y="6467559"/>
              <a:ext cx="9123" cy="9693"/>
            </a:xfrm>
            <a:custGeom>
              <a:avLst/>
              <a:gdLst>
                <a:gd name="T0" fmla="*/ 16 w 16"/>
                <a:gd name="T1" fmla="*/ 0 h 17"/>
                <a:gd name="T2" fmla="*/ 0 w 16"/>
                <a:gd name="T3" fmla="*/ 0 h 17"/>
                <a:gd name="T4" fmla="*/ 16 w 16"/>
                <a:gd name="T5" fmla="*/ 17 h 17"/>
                <a:gd name="T6" fmla="*/ 16 w 16"/>
                <a:gd name="T7" fmla="*/ 0 h 17"/>
              </a:gdLst>
              <a:ahLst/>
              <a:cxnLst>
                <a:cxn ang="0">
                  <a:pos x="T0" y="T1"/>
                </a:cxn>
                <a:cxn ang="0">
                  <a:pos x="T2" y="T3"/>
                </a:cxn>
                <a:cxn ang="0">
                  <a:pos x="T4" y="T5"/>
                </a:cxn>
                <a:cxn ang="0">
                  <a:pos x="T6" y="T7"/>
                </a:cxn>
              </a:cxnLst>
              <a:rect l="0" t="0" r="r" b="b"/>
              <a:pathLst>
                <a:path w="16" h="17">
                  <a:moveTo>
                    <a:pt x="16" y="0"/>
                  </a:moveTo>
                  <a:lnTo>
                    <a:pt x="0" y="0"/>
                  </a:lnTo>
                  <a:lnTo>
                    <a:pt x="16" y="17"/>
                  </a:lnTo>
                  <a:lnTo>
                    <a:pt x="1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42" name="Freeform 151"/>
            <p:cNvSpPr>
              <a:spLocks/>
            </p:cNvSpPr>
            <p:nvPr/>
          </p:nvSpPr>
          <p:spPr bwMode="auto">
            <a:xfrm flipH="1">
              <a:off x="9517369" y="6368912"/>
              <a:ext cx="128298" cy="28511"/>
            </a:xfrm>
            <a:custGeom>
              <a:avLst/>
              <a:gdLst>
                <a:gd name="T0" fmla="*/ 225 w 225"/>
                <a:gd name="T1" fmla="*/ 0 h 50"/>
                <a:gd name="T2" fmla="*/ 0 w 225"/>
                <a:gd name="T3" fmla="*/ 0 h 50"/>
                <a:gd name="T4" fmla="*/ 60 w 225"/>
                <a:gd name="T5" fmla="*/ 50 h 50"/>
                <a:gd name="T6" fmla="*/ 225 w 225"/>
                <a:gd name="T7" fmla="*/ 50 h 50"/>
                <a:gd name="T8" fmla="*/ 225 w 225"/>
                <a:gd name="T9" fmla="*/ 0 h 50"/>
              </a:gdLst>
              <a:ahLst/>
              <a:cxnLst>
                <a:cxn ang="0">
                  <a:pos x="T0" y="T1"/>
                </a:cxn>
                <a:cxn ang="0">
                  <a:pos x="T2" y="T3"/>
                </a:cxn>
                <a:cxn ang="0">
                  <a:pos x="T4" y="T5"/>
                </a:cxn>
                <a:cxn ang="0">
                  <a:pos x="T6" y="T7"/>
                </a:cxn>
                <a:cxn ang="0">
                  <a:pos x="T8" y="T9"/>
                </a:cxn>
              </a:cxnLst>
              <a:rect l="0" t="0" r="r" b="b"/>
              <a:pathLst>
                <a:path w="225" h="50">
                  <a:moveTo>
                    <a:pt x="225" y="0"/>
                  </a:moveTo>
                  <a:lnTo>
                    <a:pt x="0" y="0"/>
                  </a:lnTo>
                  <a:lnTo>
                    <a:pt x="60" y="50"/>
                  </a:lnTo>
                  <a:lnTo>
                    <a:pt x="225" y="50"/>
                  </a:lnTo>
                  <a:lnTo>
                    <a:pt x="22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43" name="Freeform 153"/>
            <p:cNvSpPr>
              <a:spLocks/>
            </p:cNvSpPr>
            <p:nvPr/>
          </p:nvSpPr>
          <p:spPr bwMode="auto">
            <a:xfrm flipH="1">
              <a:off x="9517369" y="6417380"/>
              <a:ext cx="68426" cy="30221"/>
            </a:xfrm>
            <a:custGeom>
              <a:avLst/>
              <a:gdLst>
                <a:gd name="T0" fmla="*/ 120 w 120"/>
                <a:gd name="T1" fmla="*/ 0 h 53"/>
                <a:gd name="T2" fmla="*/ 0 w 120"/>
                <a:gd name="T3" fmla="*/ 0 h 53"/>
                <a:gd name="T4" fmla="*/ 59 w 120"/>
                <a:gd name="T5" fmla="*/ 53 h 53"/>
                <a:gd name="T6" fmla="*/ 120 w 120"/>
                <a:gd name="T7" fmla="*/ 53 h 53"/>
                <a:gd name="T8" fmla="*/ 120 w 120"/>
                <a:gd name="T9" fmla="*/ 0 h 53"/>
              </a:gdLst>
              <a:ahLst/>
              <a:cxnLst>
                <a:cxn ang="0">
                  <a:pos x="T0" y="T1"/>
                </a:cxn>
                <a:cxn ang="0">
                  <a:pos x="T2" y="T3"/>
                </a:cxn>
                <a:cxn ang="0">
                  <a:pos x="T4" y="T5"/>
                </a:cxn>
                <a:cxn ang="0">
                  <a:pos x="T6" y="T7"/>
                </a:cxn>
                <a:cxn ang="0">
                  <a:pos x="T8" y="T9"/>
                </a:cxn>
              </a:cxnLst>
              <a:rect l="0" t="0" r="r" b="b"/>
              <a:pathLst>
                <a:path w="120" h="53">
                  <a:moveTo>
                    <a:pt x="120" y="0"/>
                  </a:moveTo>
                  <a:lnTo>
                    <a:pt x="0" y="0"/>
                  </a:lnTo>
                  <a:lnTo>
                    <a:pt x="59" y="53"/>
                  </a:lnTo>
                  <a:lnTo>
                    <a:pt x="120" y="53"/>
                  </a:lnTo>
                  <a:lnTo>
                    <a:pt x="12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44" name="Freeform 155"/>
            <p:cNvSpPr>
              <a:spLocks/>
            </p:cNvSpPr>
            <p:nvPr/>
          </p:nvSpPr>
          <p:spPr bwMode="auto">
            <a:xfrm flipH="1">
              <a:off x="9517369" y="6317593"/>
              <a:ext cx="177906" cy="28511"/>
            </a:xfrm>
            <a:custGeom>
              <a:avLst/>
              <a:gdLst>
                <a:gd name="T0" fmla="*/ 312 w 312"/>
                <a:gd name="T1" fmla="*/ 0 h 50"/>
                <a:gd name="T2" fmla="*/ 0 w 312"/>
                <a:gd name="T3" fmla="*/ 0 h 50"/>
                <a:gd name="T4" fmla="*/ 0 w 312"/>
                <a:gd name="T5" fmla="*/ 17 h 50"/>
                <a:gd name="T6" fmla="*/ 42 w 312"/>
                <a:gd name="T7" fmla="*/ 50 h 50"/>
                <a:gd name="T8" fmla="*/ 312 w 312"/>
                <a:gd name="T9" fmla="*/ 50 h 50"/>
                <a:gd name="T10" fmla="*/ 312 w 312"/>
                <a:gd name="T11" fmla="*/ 0 h 50"/>
              </a:gdLst>
              <a:ahLst/>
              <a:cxnLst>
                <a:cxn ang="0">
                  <a:pos x="T0" y="T1"/>
                </a:cxn>
                <a:cxn ang="0">
                  <a:pos x="T2" y="T3"/>
                </a:cxn>
                <a:cxn ang="0">
                  <a:pos x="T4" y="T5"/>
                </a:cxn>
                <a:cxn ang="0">
                  <a:pos x="T6" y="T7"/>
                </a:cxn>
                <a:cxn ang="0">
                  <a:pos x="T8" y="T9"/>
                </a:cxn>
                <a:cxn ang="0">
                  <a:pos x="T10" y="T11"/>
                </a:cxn>
              </a:cxnLst>
              <a:rect l="0" t="0" r="r" b="b"/>
              <a:pathLst>
                <a:path w="312" h="50">
                  <a:moveTo>
                    <a:pt x="312" y="0"/>
                  </a:moveTo>
                  <a:lnTo>
                    <a:pt x="0" y="0"/>
                  </a:lnTo>
                  <a:lnTo>
                    <a:pt x="0" y="17"/>
                  </a:lnTo>
                  <a:lnTo>
                    <a:pt x="42" y="50"/>
                  </a:lnTo>
                  <a:lnTo>
                    <a:pt x="312" y="50"/>
                  </a:lnTo>
                  <a:lnTo>
                    <a:pt x="31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45" name="Rectangle 157"/>
            <p:cNvSpPr>
              <a:spLocks noChangeArrowheads="1"/>
            </p:cNvSpPr>
            <p:nvPr/>
          </p:nvSpPr>
          <p:spPr bwMode="auto">
            <a:xfrm flipH="1">
              <a:off x="9665624" y="6152801"/>
              <a:ext cx="71277" cy="4504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46" name="Rectangle 159"/>
            <p:cNvSpPr>
              <a:spLocks noChangeArrowheads="1"/>
            </p:cNvSpPr>
            <p:nvPr/>
          </p:nvSpPr>
          <p:spPr bwMode="auto">
            <a:xfrm flipH="1">
              <a:off x="9615445" y="6176180"/>
              <a:ext cx="32502" cy="216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47" name="Rectangle 161"/>
            <p:cNvSpPr>
              <a:spLocks noChangeArrowheads="1"/>
            </p:cNvSpPr>
            <p:nvPr/>
          </p:nvSpPr>
          <p:spPr bwMode="auto">
            <a:xfrm flipH="1">
              <a:off x="9310952" y="6447602"/>
              <a:ext cx="36494" cy="17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pic>
          <p:nvPicPr>
            <p:cNvPr id="251" name="Picture 250"/>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flipH="1">
              <a:off x="8637705" y="6598598"/>
              <a:ext cx="287863" cy="375316"/>
            </a:xfrm>
            <a:prstGeom prst="rect">
              <a:avLst/>
            </a:prstGeom>
          </p:spPr>
        </p:pic>
        <p:sp>
          <p:nvSpPr>
            <p:cNvPr id="120" name="Rectangle 119"/>
            <p:cNvSpPr/>
            <p:nvPr/>
          </p:nvSpPr>
          <p:spPr bwMode="auto">
            <a:xfrm flipH="1">
              <a:off x="0" y="6948806"/>
              <a:ext cx="12435840" cy="45719"/>
            </a:xfrm>
            <a:prstGeom prst="rect">
              <a:avLst/>
            </a:prstGeom>
            <a:solidFill>
              <a:srgbClr val="79A640"/>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699288" fontAlgn="base">
                <a:lnSpc>
                  <a:spcPct val="90000"/>
                </a:lnSpc>
                <a:spcBef>
                  <a:spcPct val="0"/>
                </a:spcBef>
                <a:spcAft>
                  <a:spcPct val="0"/>
                </a:spcAft>
              </a:pPr>
              <a:endParaRPr lang="en-IN" sz="1800" dirty="0" err="1">
                <a:gradFill>
                  <a:gsLst>
                    <a:gs pos="0">
                      <a:srgbClr val="FFFFFF"/>
                    </a:gs>
                    <a:gs pos="100000">
                      <a:srgbClr val="FFFFFF"/>
                    </a:gs>
                  </a:gsLst>
                  <a:lin ang="5400000" scaled="0"/>
                </a:gradFill>
                <a:ea typeface="Segoe UI" pitchFamily="34" charset="0"/>
                <a:cs typeface="Segoe UI" pitchFamily="34" charset="0"/>
              </a:endParaRPr>
            </a:p>
          </p:txBody>
        </p:sp>
      </p:grpSp>
      <p:graphicFrame>
        <p:nvGraphicFramePr>
          <p:cNvPr id="5" name="Object 4" hidden="1"/>
          <p:cNvGraphicFramePr>
            <a:graphicFrameLocks noChangeAspect="1"/>
          </p:cNvGraphicFramePr>
          <p:nvPr>
            <p:custDataLst>
              <p:tags r:id="rId2"/>
            </p:custDataLst>
            <p:extLst/>
          </p:nvPr>
        </p:nvGraphicFramePr>
        <p:xfrm>
          <a:off x="1191" y="1589"/>
          <a:ext cx="1190" cy="1587"/>
        </p:xfrm>
        <a:graphic>
          <a:graphicData uri="http://schemas.openxmlformats.org/presentationml/2006/ole">
            <mc:AlternateContent xmlns:mc="http://schemas.openxmlformats.org/markup-compatibility/2006">
              <mc:Choice xmlns:v="urn:schemas-microsoft-com:vml" Requires="v">
                <p:oleObj spid="_x0000_s17413" name="think-cell Slide" r:id="rId5" imgW="270" imgH="270" progId="TCLayout.ActiveDocument.1">
                  <p:embed/>
                </p:oleObj>
              </mc:Choice>
              <mc:Fallback>
                <p:oleObj name="think-cell Slide" r:id="rId5" imgW="270" imgH="270" progId="TCLayout.ActiveDocument.1">
                  <p:embed/>
                  <p:pic>
                    <p:nvPicPr>
                      <p:cNvPr id="5" name="Object 4" hidden="1"/>
                      <p:cNvPicPr/>
                      <p:nvPr/>
                    </p:nvPicPr>
                    <p:blipFill>
                      <a:blip r:embed="rId6"/>
                      <a:stretch>
                        <a:fillRect/>
                      </a:stretch>
                    </p:blipFill>
                    <p:spPr>
                      <a:xfrm>
                        <a:off x="1191" y="1589"/>
                        <a:ext cx="1190" cy="1587"/>
                      </a:xfrm>
                      <a:prstGeom prst="rect">
                        <a:avLst/>
                      </a:prstGeom>
                    </p:spPr>
                  </p:pic>
                </p:oleObj>
              </mc:Fallback>
            </mc:AlternateContent>
          </a:graphicData>
        </a:graphic>
      </p:graphicFrame>
      <p:sp>
        <p:nvSpPr>
          <p:cNvPr id="2" name="Title 1"/>
          <p:cNvSpPr>
            <a:spLocks noGrp="1"/>
          </p:cNvSpPr>
          <p:nvPr>
            <p:ph type="title" hasCustomPrompt="1"/>
          </p:nvPr>
        </p:nvSpPr>
        <p:spPr>
          <a:xfrm>
            <a:off x="438875" y="264964"/>
            <a:ext cx="8418931" cy="1097302"/>
          </a:xfrm>
        </p:spPr>
        <p:txBody>
          <a:bodyPr lIns="0" tIns="91440" rIns="146304" bIns="91440"/>
          <a:lstStyle>
            <a:lvl1pPr>
              <a:lnSpc>
                <a:spcPts val="3674"/>
              </a:lnSpc>
              <a:defRPr sz="2700" baseline="0">
                <a:solidFill>
                  <a:schemeClr val="accent1"/>
                </a:solidFill>
              </a:defRPr>
            </a:lvl1pPr>
          </a:lstStyle>
          <a:p>
            <a:r>
              <a:rPr lang="en-US" dirty="0" err="1"/>
              <a:t>Lorem</a:t>
            </a:r>
            <a:r>
              <a:rPr lang="en-US" dirty="0"/>
              <a:t> </a:t>
            </a:r>
            <a:r>
              <a:rPr lang="en-US" dirty="0" err="1"/>
              <a:t>ipsum</a:t>
            </a:r>
            <a:r>
              <a:rPr lang="en-US" dirty="0"/>
              <a:t> dolor sit.</a:t>
            </a:r>
          </a:p>
        </p:txBody>
      </p:sp>
      <p:sp>
        <p:nvSpPr>
          <p:cNvPr id="3" name="Footer Placeholder 2"/>
          <p:cNvSpPr>
            <a:spLocks noGrp="1"/>
          </p:cNvSpPr>
          <p:nvPr>
            <p:ph type="ftr" sz="quarter" idx="10"/>
          </p:nvPr>
        </p:nvSpPr>
        <p:spPr/>
        <p:txBody>
          <a:bodyPr/>
          <a:lstStyle/>
          <a:p>
            <a:r>
              <a:rPr>
                <a:solidFill>
                  <a:srgbClr val="505050"/>
                </a:solidFill>
              </a:rPr>
              <a:t>Microsoft Confidential</a:t>
            </a:r>
          </a:p>
        </p:txBody>
      </p:sp>
      <p:sp>
        <p:nvSpPr>
          <p:cNvPr id="4" name="Slide Number Placeholder 3"/>
          <p:cNvSpPr>
            <a:spLocks noGrp="1"/>
          </p:cNvSpPr>
          <p:nvPr>
            <p:ph type="sldNum" sz="quarter" idx="11"/>
          </p:nvPr>
        </p:nvSpPr>
        <p:spPr/>
        <p:txBody>
          <a:bodyPr/>
          <a:lstStyle>
            <a:lvl1pPr>
              <a:defRPr>
                <a:solidFill>
                  <a:schemeClr val="bg1"/>
                </a:solidFill>
              </a:defRPr>
            </a:lvl1pPr>
          </a:lstStyle>
          <a:p>
            <a:fld id="{27258FFF-F925-446B-8502-81C933981705}" type="slidenum">
              <a:rPr smtClean="0">
                <a:solidFill>
                  <a:srgbClr val="FFFFFF"/>
                </a:solidFill>
              </a:rPr>
              <a:pPr/>
              <a:t>‹#›</a:t>
            </a:fld>
            <a:endParaRPr dirty="0">
              <a:solidFill>
                <a:srgbClr val="FFFFFF"/>
              </a:solidFill>
            </a:endParaRPr>
          </a:p>
        </p:txBody>
      </p:sp>
      <p:sp>
        <p:nvSpPr>
          <p:cNvPr id="8" name="Text Placeholder 7"/>
          <p:cNvSpPr>
            <a:spLocks noGrp="1"/>
          </p:cNvSpPr>
          <p:nvPr>
            <p:ph type="body" sz="quarter" idx="13" hasCustomPrompt="1"/>
          </p:nvPr>
        </p:nvSpPr>
        <p:spPr>
          <a:xfrm>
            <a:off x="452590" y="1545465"/>
            <a:ext cx="8418931" cy="4663068"/>
          </a:xfrm>
        </p:spPr>
        <p:txBody>
          <a:bodyPr lIns="0" tIns="0"/>
          <a:lstStyle>
            <a:lvl1pPr marL="175006" indent="-175006">
              <a:spcBef>
                <a:spcPts val="900"/>
              </a:spcBef>
              <a:defRPr sz="1950">
                <a:latin typeface="+mn-lt"/>
              </a:defRPr>
            </a:lvl1pPr>
            <a:lvl2pPr marL="517874" indent="-175006">
              <a:spcBef>
                <a:spcPts val="900"/>
              </a:spcBef>
              <a:buSzPct val="100000"/>
              <a:buFont typeface="Segoe UI" pitchFamily="34" charset="0"/>
              <a:buChar char="‐"/>
              <a:defRPr/>
            </a:lvl2pPr>
            <a:lvl3pPr marL="860741" indent="-175006">
              <a:spcBef>
                <a:spcPts val="900"/>
              </a:spcBef>
              <a:buFont typeface="Wingdings" pitchFamily="2" charset="2"/>
              <a:buChar char="§"/>
              <a:defRPr/>
            </a:lvl3pPr>
            <a:lvl4pPr marL="1200037" indent="-257151">
              <a:spcBef>
                <a:spcPts val="900"/>
              </a:spcBef>
              <a:buFont typeface="+mj-lt"/>
              <a:buAutoNum type="arabicPeriod"/>
              <a:defRPr/>
            </a:lvl4pPr>
            <a:lvl5pPr marL="1459569" indent="-257151">
              <a:spcBef>
                <a:spcPts val="900"/>
              </a:spcBef>
              <a:buFont typeface="+mj-lt"/>
              <a:buAutoNum type="alphaLcParenR"/>
              <a:defRPr/>
            </a:lvl5pPr>
          </a:lstStyle>
          <a:p>
            <a:pPr lvl="0"/>
            <a:r>
              <a:rPr lang="en-US" dirty="0" err="1"/>
              <a:t>Lorem</a:t>
            </a:r>
            <a:r>
              <a:rPr lang="en-US" dirty="0"/>
              <a:t> </a:t>
            </a:r>
            <a:r>
              <a:rPr lang="en-US" dirty="0" err="1"/>
              <a:t>ipsum</a:t>
            </a:r>
            <a:r>
              <a:rPr lang="en-US" dirty="0"/>
              <a:t> dolor sit </a:t>
            </a:r>
            <a:r>
              <a:rPr lang="en-US" dirty="0" err="1"/>
              <a:t>amet</a:t>
            </a:r>
            <a:r>
              <a:rPr lang="en-US" dirty="0"/>
              <a:t>, </a:t>
            </a:r>
            <a:r>
              <a:rPr lang="en-US" dirty="0" err="1"/>
              <a:t>consectetur</a:t>
            </a:r>
            <a:r>
              <a:rPr lang="en-US" dirty="0"/>
              <a:t> </a:t>
            </a:r>
            <a:r>
              <a:rPr lang="en-US" dirty="0" err="1"/>
              <a:t>adipiscing</a:t>
            </a:r>
            <a:r>
              <a:rPr lang="en-US" dirty="0"/>
              <a:t> </a:t>
            </a:r>
            <a:br>
              <a:rPr lang="en-US" dirty="0"/>
            </a:br>
            <a:r>
              <a:rPr lang="en-US" dirty="0" err="1"/>
              <a:t>elit</a:t>
            </a:r>
            <a:r>
              <a:rPr lang="en-US" dirty="0"/>
              <a:t>. </a:t>
            </a:r>
            <a:r>
              <a:rPr lang="en-US" dirty="0" err="1"/>
              <a:t>Nunc</a:t>
            </a:r>
            <a:r>
              <a:rPr lang="en-US" dirty="0"/>
              <a:t> et </a:t>
            </a:r>
            <a:r>
              <a:rPr lang="en-US" dirty="0" err="1"/>
              <a:t>sagittis</a:t>
            </a:r>
            <a:r>
              <a:rPr lang="en-US" dirty="0"/>
              <a:t> ligula</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215672111"/>
      </p:ext>
    </p:extLst>
  </p:cSld>
  <p:clrMapOvr>
    <a:masterClrMapping/>
  </p:clrMapOvr>
  <mc:AlternateContent xmlns:mc="http://schemas.openxmlformats.org/markup-compatibility/2006" xmlns:p14="http://schemas.microsoft.com/office/powerpoint/2010/main">
    <mc:Choice Requires="p14">
      <p:transition spd="slow" p14:dur="1250">
        <p:fade/>
      </p:transition>
    </mc:Choice>
    <mc:Fallback xmlns="">
      <p:transition spd="slow">
        <p:fade/>
      </p:transition>
    </mc:Fallback>
  </mc:AlternateContent>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Two Column Bullet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4" name="Text Placeholder 3"/>
          <p:cNvSpPr>
            <a:spLocks noGrp="1"/>
          </p:cNvSpPr>
          <p:nvPr>
            <p:ph type="body" sz="quarter" idx="10"/>
          </p:nvPr>
        </p:nvSpPr>
        <p:spPr>
          <a:xfrm>
            <a:off x="182770" y="1211288"/>
            <a:ext cx="4114449" cy="2539157"/>
          </a:xfrm>
        </p:spPr>
        <p:txBody>
          <a:bodyPr wrap="square">
            <a:spAutoFit/>
          </a:bodyPr>
          <a:lstStyle>
            <a:lvl1pPr marL="231756" indent="-231756">
              <a:spcBef>
                <a:spcPts val="1224"/>
              </a:spcBef>
              <a:buClr>
                <a:schemeClr val="tx1"/>
              </a:buClr>
              <a:buFont typeface="Wingdings" panose="05000000000000000000" pitchFamily="2" charset="2"/>
              <a:buChar char=""/>
              <a:defRPr sz="2800" b="0">
                <a:latin typeface="+mn-lt"/>
              </a:defRPr>
            </a:lvl1pPr>
            <a:lvl2pPr marL="427003" indent="-171435">
              <a:buFont typeface="Wingdings" panose="05000000000000000000" pitchFamily="2" charset="2"/>
              <a:buChar char=""/>
              <a:defRPr sz="2400" b="0"/>
            </a:lvl2pPr>
            <a:lvl3pPr marL="639709" indent="-188897">
              <a:buFont typeface="Wingdings" panose="05000000000000000000" pitchFamily="2" charset="2"/>
              <a:buChar char=""/>
              <a:tabLst/>
              <a:defRPr sz="2200" b="0"/>
            </a:lvl3pPr>
            <a:lvl4pPr marL="828605" indent="-176198">
              <a:buFont typeface="Wingdings" panose="05000000000000000000" pitchFamily="2" charset="2"/>
              <a:buChar char=""/>
              <a:defRPr sz="2200" b="0"/>
            </a:lvl4pPr>
            <a:lvl5pPr marL="1023853" indent="-169848">
              <a:buFont typeface="Wingdings" panose="05000000000000000000" pitchFamily="2" charset="2"/>
              <a:buChar char=""/>
              <a:tabLst/>
              <a:defRPr sz="2200" b="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3"/>
          <p:cNvSpPr>
            <a:spLocks noGrp="1"/>
          </p:cNvSpPr>
          <p:nvPr>
            <p:ph type="body" sz="quarter" idx="11"/>
          </p:nvPr>
        </p:nvSpPr>
        <p:spPr>
          <a:xfrm>
            <a:off x="5029343" y="1211289"/>
            <a:ext cx="4114449" cy="2539157"/>
          </a:xfrm>
        </p:spPr>
        <p:txBody>
          <a:bodyPr wrap="square">
            <a:spAutoFit/>
          </a:bodyPr>
          <a:lstStyle>
            <a:lvl1pPr marL="287314" indent="-287314">
              <a:spcBef>
                <a:spcPts val="1224"/>
              </a:spcBef>
              <a:buClr>
                <a:schemeClr val="tx1"/>
              </a:buClr>
              <a:buFont typeface="Arial" pitchFamily="34" charset="0"/>
              <a:buChar char="•"/>
              <a:defRPr lang="en-US" sz="2800" b="0" kern="1200" spc="0" baseline="0" dirty="0">
                <a:gradFill>
                  <a:gsLst>
                    <a:gs pos="1250">
                      <a:schemeClr val="tx1"/>
                    </a:gs>
                    <a:gs pos="100000">
                      <a:schemeClr val="tx1"/>
                    </a:gs>
                  </a:gsLst>
                  <a:lin ang="5400000" scaled="0"/>
                </a:gradFill>
                <a:latin typeface="+mn-lt"/>
                <a:ea typeface="+mn-ea"/>
                <a:cs typeface="+mn-cs"/>
              </a:defRPr>
            </a:lvl1pPr>
            <a:lvl2pPr marL="598438" indent="-342872">
              <a:defRPr lang="en-US" sz="2400" b="0" kern="1200" spc="0" baseline="0" dirty="0">
                <a:gradFill>
                  <a:gsLst>
                    <a:gs pos="1250">
                      <a:schemeClr val="tx1"/>
                    </a:gs>
                    <a:gs pos="100000">
                      <a:schemeClr val="tx1"/>
                    </a:gs>
                  </a:gsLst>
                  <a:lin ang="5400000" scaled="0"/>
                </a:gradFill>
                <a:latin typeface="+mn-lt"/>
                <a:ea typeface="+mn-ea"/>
                <a:cs typeface="+mn-cs"/>
              </a:defRPr>
            </a:lvl2pPr>
            <a:lvl3pPr marL="793684" indent="-342872">
              <a:tabLst/>
              <a:defRPr lang="en-US" sz="2200" b="0" kern="1200" spc="0" baseline="0" dirty="0">
                <a:gradFill>
                  <a:gsLst>
                    <a:gs pos="1250">
                      <a:schemeClr val="tx1"/>
                    </a:gs>
                    <a:gs pos="100000">
                      <a:schemeClr val="tx1"/>
                    </a:gs>
                  </a:gsLst>
                  <a:lin ang="5400000" scaled="0"/>
                </a:gradFill>
                <a:latin typeface="+mn-lt"/>
                <a:ea typeface="+mn-ea"/>
                <a:cs typeface="+mn-cs"/>
              </a:defRPr>
            </a:lvl3pPr>
            <a:lvl4pPr marL="995279" indent="-342872">
              <a:defRPr lang="en-US" sz="2200" b="0" kern="1200" spc="0" baseline="0" dirty="0">
                <a:gradFill>
                  <a:gsLst>
                    <a:gs pos="1250">
                      <a:schemeClr val="tx1"/>
                    </a:gs>
                    <a:gs pos="100000">
                      <a:schemeClr val="tx1"/>
                    </a:gs>
                  </a:gsLst>
                  <a:lin ang="5400000" scaled="0"/>
                </a:gradFill>
                <a:latin typeface="+mn-lt"/>
                <a:ea typeface="+mn-ea"/>
                <a:cs typeface="+mn-cs"/>
              </a:defRPr>
            </a:lvl4pPr>
            <a:lvl5pPr marL="1196876" indent="-342872">
              <a:tabLst/>
              <a:defRPr lang="en-US" sz="2200" b="0" kern="1200" spc="0" baseline="0" dirty="0">
                <a:gradFill>
                  <a:gsLst>
                    <a:gs pos="1250">
                      <a:schemeClr val="tx1"/>
                    </a:gs>
                    <a:gs pos="100000">
                      <a:schemeClr val="tx1"/>
                    </a:gs>
                  </a:gsLst>
                  <a:lin ang="5400000" scaled="0"/>
                </a:gradFill>
                <a:latin typeface="+mn-lt"/>
                <a:ea typeface="+mn-ea"/>
                <a:cs typeface="+mn-cs"/>
              </a:defRPr>
            </a:lvl5pPr>
          </a:lstStyle>
          <a:p>
            <a:pPr marL="231756" marR="0" lvl="0" indent="-231756" algn="l" defTabSz="932664" rtl="0" eaLnBrk="1" fontAlgn="auto" latinLnBrk="0" hangingPunct="1">
              <a:lnSpc>
                <a:spcPct val="90000"/>
              </a:lnSpc>
              <a:spcBef>
                <a:spcPts val="1224"/>
              </a:spcBef>
              <a:spcAft>
                <a:spcPts val="0"/>
              </a:spcAft>
              <a:buClr>
                <a:schemeClr val="tx1"/>
              </a:buClr>
              <a:buSzPct val="90000"/>
              <a:buFont typeface="Wingdings" panose="05000000000000000000" pitchFamily="2" charset="2"/>
              <a:buChar char=""/>
              <a:tabLst/>
            </a:pPr>
            <a:r>
              <a:rPr lang="en-US"/>
              <a:t>Edit Master text styles</a:t>
            </a:r>
          </a:p>
          <a:p>
            <a:pPr marL="231756" marR="0" lvl="1" indent="-231756" algn="l" defTabSz="932664" rtl="0" eaLnBrk="1" fontAlgn="auto" latinLnBrk="0" hangingPunct="1">
              <a:lnSpc>
                <a:spcPct val="90000"/>
              </a:lnSpc>
              <a:spcBef>
                <a:spcPts val="1224"/>
              </a:spcBef>
              <a:spcAft>
                <a:spcPts val="0"/>
              </a:spcAft>
              <a:buClr>
                <a:schemeClr val="tx1"/>
              </a:buClr>
              <a:buSzPct val="90000"/>
              <a:buFont typeface="Wingdings" panose="05000000000000000000" pitchFamily="2" charset="2"/>
              <a:buChar char=""/>
              <a:tabLst/>
            </a:pPr>
            <a:r>
              <a:rPr lang="en-US"/>
              <a:t>Second level</a:t>
            </a:r>
          </a:p>
          <a:p>
            <a:pPr marL="231756" marR="0" lvl="2" indent="-231756" algn="l" defTabSz="932664" rtl="0" eaLnBrk="1" fontAlgn="auto" latinLnBrk="0" hangingPunct="1">
              <a:lnSpc>
                <a:spcPct val="90000"/>
              </a:lnSpc>
              <a:spcBef>
                <a:spcPts val="1224"/>
              </a:spcBef>
              <a:spcAft>
                <a:spcPts val="0"/>
              </a:spcAft>
              <a:buClr>
                <a:schemeClr val="tx1"/>
              </a:buClr>
              <a:buSzPct val="90000"/>
              <a:buFont typeface="Wingdings" panose="05000000000000000000" pitchFamily="2" charset="2"/>
              <a:buChar char=""/>
              <a:tabLst/>
            </a:pPr>
            <a:r>
              <a:rPr lang="en-US"/>
              <a:t>Third level</a:t>
            </a:r>
          </a:p>
          <a:p>
            <a:pPr marL="231756" marR="0" lvl="3" indent="-231756" algn="l" defTabSz="932664" rtl="0" eaLnBrk="1" fontAlgn="auto" latinLnBrk="0" hangingPunct="1">
              <a:lnSpc>
                <a:spcPct val="90000"/>
              </a:lnSpc>
              <a:spcBef>
                <a:spcPts val="1224"/>
              </a:spcBef>
              <a:spcAft>
                <a:spcPts val="0"/>
              </a:spcAft>
              <a:buClr>
                <a:schemeClr val="tx1"/>
              </a:buClr>
              <a:buSzPct val="90000"/>
              <a:buFont typeface="Wingdings" panose="05000000000000000000" pitchFamily="2" charset="2"/>
              <a:buChar char=""/>
              <a:tabLst/>
            </a:pPr>
            <a:r>
              <a:rPr lang="en-US"/>
              <a:t>Fourth level</a:t>
            </a:r>
          </a:p>
          <a:p>
            <a:pPr marL="231756" marR="0" lvl="4" indent="-231756" algn="l" defTabSz="932664" rtl="0" eaLnBrk="1" fontAlgn="auto" latinLnBrk="0" hangingPunct="1">
              <a:lnSpc>
                <a:spcPct val="90000"/>
              </a:lnSpc>
              <a:spcBef>
                <a:spcPts val="1224"/>
              </a:spcBef>
              <a:spcAft>
                <a:spcPts val="0"/>
              </a:spcAft>
              <a:buClr>
                <a:schemeClr val="tx1"/>
              </a:buClr>
              <a:buSzPct val="90000"/>
              <a:buFont typeface="Wingdings" panose="05000000000000000000" pitchFamily="2" charset="2"/>
              <a:buChar char=""/>
              <a:tabLst/>
            </a:pPr>
            <a:r>
              <a:rPr lang="en-US"/>
              <a:t>Fifth level</a:t>
            </a:r>
            <a:endParaRPr lang="en-US" dirty="0"/>
          </a:p>
        </p:txBody>
      </p:sp>
    </p:spTree>
    <p:extLst>
      <p:ext uri="{BB962C8B-B14F-4D97-AF65-F5344CB8AC3E}">
        <p14:creationId xmlns:p14="http://schemas.microsoft.com/office/powerpoint/2010/main" val="4179946700"/>
      </p:ext>
    </p:extLst>
  </p:cSld>
  <p:clrMapOvr>
    <a:masterClrMapping/>
  </p:clrMapOvr>
  <p:transition>
    <p:fade/>
  </p:transition>
</p:sldLayout>
</file>

<file path=ppt/slideLayouts/slideLayout80.xml><?xml version="1.0" encoding="utf-8"?>
<p:sldLayout xmlns:a="http://schemas.openxmlformats.org/drawingml/2006/main" xmlns:r="http://schemas.openxmlformats.org/officeDocument/2006/relationships" xmlns:p="http://schemas.openxmlformats.org/presentationml/2006/main" preserve="1" userDrawn="1">
  <p:cSld name="07_Illustrated Footer">
    <p:spTree>
      <p:nvGrpSpPr>
        <p:cNvPr id="1" name=""/>
        <p:cNvGrpSpPr/>
        <p:nvPr/>
      </p:nvGrpSpPr>
      <p:grpSpPr>
        <a:xfrm>
          <a:off x="0" y="0"/>
          <a:ext cx="0" cy="0"/>
          <a:chOff x="0" y="0"/>
          <a:chExt cx="0" cy="0"/>
        </a:xfrm>
      </p:grpSpPr>
      <p:grpSp>
        <p:nvGrpSpPr>
          <p:cNvPr id="6" name="Group 5"/>
          <p:cNvGrpSpPr/>
          <p:nvPr userDrawn="1"/>
        </p:nvGrpSpPr>
        <p:grpSpPr>
          <a:xfrm>
            <a:off x="1" y="5574119"/>
            <a:ext cx="9328354" cy="1428791"/>
            <a:chOff x="0" y="5574118"/>
            <a:chExt cx="12438863" cy="1428791"/>
          </a:xfrm>
        </p:grpSpPr>
        <p:sp>
          <p:nvSpPr>
            <p:cNvPr id="389" name="Freeform 642"/>
            <p:cNvSpPr>
              <a:spLocks/>
            </p:cNvSpPr>
            <p:nvPr/>
          </p:nvSpPr>
          <p:spPr bwMode="auto">
            <a:xfrm>
              <a:off x="3599048" y="6711633"/>
              <a:ext cx="172333" cy="204796"/>
            </a:xfrm>
            <a:custGeom>
              <a:avLst/>
              <a:gdLst>
                <a:gd name="T0" fmla="*/ 431 w 860"/>
                <a:gd name="T1" fmla="*/ 0 h 1022"/>
                <a:gd name="T2" fmla="*/ 0 w 860"/>
                <a:gd name="T3" fmla="*/ 1022 h 1022"/>
                <a:gd name="T4" fmla="*/ 860 w 860"/>
                <a:gd name="T5" fmla="*/ 1022 h 1022"/>
                <a:gd name="T6" fmla="*/ 431 w 860"/>
                <a:gd name="T7" fmla="*/ 0 h 1022"/>
              </a:gdLst>
              <a:ahLst/>
              <a:cxnLst>
                <a:cxn ang="0">
                  <a:pos x="T0" y="T1"/>
                </a:cxn>
                <a:cxn ang="0">
                  <a:pos x="T2" y="T3"/>
                </a:cxn>
                <a:cxn ang="0">
                  <a:pos x="T4" y="T5"/>
                </a:cxn>
                <a:cxn ang="0">
                  <a:pos x="T6" y="T7"/>
                </a:cxn>
              </a:cxnLst>
              <a:rect l="0" t="0" r="r" b="b"/>
              <a:pathLst>
                <a:path w="860" h="1022">
                  <a:moveTo>
                    <a:pt x="431" y="0"/>
                  </a:moveTo>
                  <a:lnTo>
                    <a:pt x="0" y="1022"/>
                  </a:lnTo>
                  <a:lnTo>
                    <a:pt x="860" y="1022"/>
                  </a:lnTo>
                  <a:lnTo>
                    <a:pt x="431" y="0"/>
                  </a:lnTo>
                  <a:close/>
                </a:path>
              </a:pathLst>
            </a:custGeom>
            <a:solidFill>
              <a:srgbClr val="B9D5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90" name="Freeform 643"/>
            <p:cNvSpPr>
              <a:spLocks/>
            </p:cNvSpPr>
            <p:nvPr/>
          </p:nvSpPr>
          <p:spPr bwMode="auto">
            <a:xfrm>
              <a:off x="3611472" y="6664742"/>
              <a:ext cx="147485" cy="175740"/>
            </a:xfrm>
            <a:custGeom>
              <a:avLst/>
              <a:gdLst>
                <a:gd name="T0" fmla="*/ 369 w 736"/>
                <a:gd name="T1" fmla="*/ 0 h 877"/>
                <a:gd name="T2" fmla="*/ 0 w 736"/>
                <a:gd name="T3" fmla="*/ 877 h 877"/>
                <a:gd name="T4" fmla="*/ 736 w 736"/>
                <a:gd name="T5" fmla="*/ 877 h 877"/>
                <a:gd name="T6" fmla="*/ 369 w 736"/>
                <a:gd name="T7" fmla="*/ 0 h 877"/>
              </a:gdLst>
              <a:ahLst/>
              <a:cxnLst>
                <a:cxn ang="0">
                  <a:pos x="T0" y="T1"/>
                </a:cxn>
                <a:cxn ang="0">
                  <a:pos x="T2" y="T3"/>
                </a:cxn>
                <a:cxn ang="0">
                  <a:pos x="T4" y="T5"/>
                </a:cxn>
                <a:cxn ang="0">
                  <a:pos x="T6" y="T7"/>
                </a:cxn>
              </a:cxnLst>
              <a:rect l="0" t="0" r="r" b="b"/>
              <a:pathLst>
                <a:path w="736" h="877">
                  <a:moveTo>
                    <a:pt x="369" y="0"/>
                  </a:moveTo>
                  <a:lnTo>
                    <a:pt x="0" y="877"/>
                  </a:lnTo>
                  <a:lnTo>
                    <a:pt x="736" y="877"/>
                  </a:lnTo>
                  <a:lnTo>
                    <a:pt x="369" y="0"/>
                  </a:lnTo>
                  <a:close/>
                </a:path>
              </a:pathLst>
            </a:custGeom>
            <a:solidFill>
              <a:srgbClr val="B9D5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91" name="Freeform 644"/>
            <p:cNvSpPr>
              <a:spLocks/>
            </p:cNvSpPr>
            <p:nvPr/>
          </p:nvSpPr>
          <p:spPr bwMode="auto">
            <a:xfrm>
              <a:off x="3636120" y="6622260"/>
              <a:ext cx="98190" cy="116425"/>
            </a:xfrm>
            <a:custGeom>
              <a:avLst/>
              <a:gdLst>
                <a:gd name="T0" fmla="*/ 246 w 490"/>
                <a:gd name="T1" fmla="*/ 0 h 581"/>
                <a:gd name="T2" fmla="*/ 0 w 490"/>
                <a:gd name="T3" fmla="*/ 581 h 581"/>
                <a:gd name="T4" fmla="*/ 490 w 490"/>
                <a:gd name="T5" fmla="*/ 581 h 581"/>
                <a:gd name="T6" fmla="*/ 246 w 490"/>
                <a:gd name="T7" fmla="*/ 0 h 581"/>
              </a:gdLst>
              <a:ahLst/>
              <a:cxnLst>
                <a:cxn ang="0">
                  <a:pos x="T0" y="T1"/>
                </a:cxn>
                <a:cxn ang="0">
                  <a:pos x="T2" y="T3"/>
                </a:cxn>
                <a:cxn ang="0">
                  <a:pos x="T4" y="T5"/>
                </a:cxn>
                <a:cxn ang="0">
                  <a:pos x="T6" y="T7"/>
                </a:cxn>
              </a:cxnLst>
              <a:rect l="0" t="0" r="r" b="b"/>
              <a:pathLst>
                <a:path w="490" h="581">
                  <a:moveTo>
                    <a:pt x="246" y="0"/>
                  </a:moveTo>
                  <a:lnTo>
                    <a:pt x="0" y="581"/>
                  </a:lnTo>
                  <a:lnTo>
                    <a:pt x="490" y="581"/>
                  </a:lnTo>
                  <a:lnTo>
                    <a:pt x="246" y="0"/>
                  </a:lnTo>
                  <a:close/>
                </a:path>
              </a:pathLst>
            </a:custGeom>
            <a:solidFill>
              <a:srgbClr val="B9D5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92" name="Freeform 645"/>
            <p:cNvSpPr>
              <a:spLocks/>
            </p:cNvSpPr>
            <p:nvPr/>
          </p:nvSpPr>
          <p:spPr bwMode="auto">
            <a:xfrm>
              <a:off x="3674594" y="6670152"/>
              <a:ext cx="22243" cy="241867"/>
            </a:xfrm>
            <a:custGeom>
              <a:avLst/>
              <a:gdLst>
                <a:gd name="T0" fmla="*/ 54 w 111"/>
                <a:gd name="T1" fmla="*/ 0 h 1207"/>
                <a:gd name="T2" fmla="*/ 0 w 111"/>
                <a:gd name="T3" fmla="*/ 1207 h 1207"/>
                <a:gd name="T4" fmla="*/ 111 w 111"/>
                <a:gd name="T5" fmla="*/ 1207 h 1207"/>
                <a:gd name="T6" fmla="*/ 54 w 111"/>
                <a:gd name="T7" fmla="*/ 0 h 1207"/>
              </a:gdLst>
              <a:ahLst/>
              <a:cxnLst>
                <a:cxn ang="0">
                  <a:pos x="T0" y="T1"/>
                </a:cxn>
                <a:cxn ang="0">
                  <a:pos x="T2" y="T3"/>
                </a:cxn>
                <a:cxn ang="0">
                  <a:pos x="T4" y="T5"/>
                </a:cxn>
                <a:cxn ang="0">
                  <a:pos x="T6" y="T7"/>
                </a:cxn>
              </a:cxnLst>
              <a:rect l="0" t="0" r="r" b="b"/>
              <a:pathLst>
                <a:path w="111" h="1207">
                  <a:moveTo>
                    <a:pt x="54" y="0"/>
                  </a:moveTo>
                  <a:lnTo>
                    <a:pt x="0" y="1207"/>
                  </a:lnTo>
                  <a:lnTo>
                    <a:pt x="111" y="1207"/>
                  </a:lnTo>
                  <a:lnTo>
                    <a:pt x="54" y="0"/>
                  </a:lnTo>
                  <a:close/>
                </a:path>
              </a:pathLst>
            </a:custGeom>
            <a:solidFill>
              <a:srgbClr val="00BC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93" name="Freeform 646"/>
            <p:cNvSpPr>
              <a:spLocks/>
            </p:cNvSpPr>
            <p:nvPr/>
          </p:nvSpPr>
          <p:spPr bwMode="auto">
            <a:xfrm>
              <a:off x="3645538" y="6670152"/>
              <a:ext cx="82359" cy="314408"/>
            </a:xfrm>
            <a:custGeom>
              <a:avLst/>
              <a:gdLst>
                <a:gd name="T0" fmla="*/ 411 w 411"/>
                <a:gd name="T1" fmla="*/ 919 h 1569"/>
                <a:gd name="T2" fmla="*/ 249 w 411"/>
                <a:gd name="T3" fmla="*/ 1052 h 1569"/>
                <a:gd name="T4" fmla="*/ 236 w 411"/>
                <a:gd name="T5" fmla="*/ 751 h 1569"/>
                <a:gd name="T6" fmla="*/ 364 w 411"/>
                <a:gd name="T7" fmla="*/ 589 h 1569"/>
                <a:gd name="T8" fmla="*/ 234 w 411"/>
                <a:gd name="T9" fmla="*/ 692 h 1569"/>
                <a:gd name="T10" fmla="*/ 222 w 411"/>
                <a:gd name="T11" fmla="*/ 428 h 1569"/>
                <a:gd name="T12" fmla="*/ 315 w 411"/>
                <a:gd name="T13" fmla="*/ 303 h 1569"/>
                <a:gd name="T14" fmla="*/ 219 w 411"/>
                <a:gd name="T15" fmla="*/ 377 h 1569"/>
                <a:gd name="T16" fmla="*/ 199 w 411"/>
                <a:gd name="T17" fmla="*/ 0 h 1569"/>
                <a:gd name="T18" fmla="*/ 182 w 411"/>
                <a:gd name="T19" fmla="*/ 404 h 1569"/>
                <a:gd name="T20" fmla="*/ 180 w 411"/>
                <a:gd name="T21" fmla="*/ 406 h 1569"/>
                <a:gd name="T22" fmla="*/ 182 w 411"/>
                <a:gd name="T23" fmla="*/ 411 h 1569"/>
                <a:gd name="T24" fmla="*/ 177 w 411"/>
                <a:gd name="T25" fmla="*/ 473 h 1569"/>
                <a:gd name="T26" fmla="*/ 59 w 411"/>
                <a:gd name="T27" fmla="*/ 377 h 1569"/>
                <a:gd name="T28" fmla="*/ 175 w 411"/>
                <a:gd name="T29" fmla="*/ 527 h 1569"/>
                <a:gd name="T30" fmla="*/ 165 w 411"/>
                <a:gd name="T31" fmla="*/ 759 h 1569"/>
                <a:gd name="T32" fmla="*/ 27 w 411"/>
                <a:gd name="T33" fmla="*/ 645 h 1569"/>
                <a:gd name="T34" fmla="*/ 162 w 411"/>
                <a:gd name="T35" fmla="*/ 808 h 1569"/>
                <a:gd name="T36" fmla="*/ 155 w 411"/>
                <a:gd name="T37" fmla="*/ 975 h 1569"/>
                <a:gd name="T38" fmla="*/ 0 w 411"/>
                <a:gd name="T39" fmla="*/ 842 h 1569"/>
                <a:gd name="T40" fmla="*/ 153 w 411"/>
                <a:gd name="T41" fmla="*/ 1025 h 1569"/>
                <a:gd name="T42" fmla="*/ 128 w 411"/>
                <a:gd name="T43" fmla="*/ 1569 h 1569"/>
                <a:gd name="T44" fmla="*/ 273 w 411"/>
                <a:gd name="T45" fmla="*/ 1569 h 1569"/>
                <a:gd name="T46" fmla="*/ 254 w 411"/>
                <a:gd name="T47" fmla="*/ 1113 h 1569"/>
                <a:gd name="T48" fmla="*/ 411 w 411"/>
                <a:gd name="T49" fmla="*/ 919 h 1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11" h="1569">
                  <a:moveTo>
                    <a:pt x="411" y="919"/>
                  </a:moveTo>
                  <a:lnTo>
                    <a:pt x="249" y="1052"/>
                  </a:lnTo>
                  <a:lnTo>
                    <a:pt x="236" y="751"/>
                  </a:lnTo>
                  <a:lnTo>
                    <a:pt x="364" y="589"/>
                  </a:lnTo>
                  <a:lnTo>
                    <a:pt x="234" y="692"/>
                  </a:lnTo>
                  <a:lnTo>
                    <a:pt x="222" y="428"/>
                  </a:lnTo>
                  <a:lnTo>
                    <a:pt x="315" y="303"/>
                  </a:lnTo>
                  <a:lnTo>
                    <a:pt x="219" y="377"/>
                  </a:lnTo>
                  <a:lnTo>
                    <a:pt x="199" y="0"/>
                  </a:lnTo>
                  <a:lnTo>
                    <a:pt x="182" y="404"/>
                  </a:lnTo>
                  <a:lnTo>
                    <a:pt x="180" y="406"/>
                  </a:lnTo>
                  <a:lnTo>
                    <a:pt x="182" y="411"/>
                  </a:lnTo>
                  <a:lnTo>
                    <a:pt x="177" y="473"/>
                  </a:lnTo>
                  <a:lnTo>
                    <a:pt x="59" y="377"/>
                  </a:lnTo>
                  <a:lnTo>
                    <a:pt x="175" y="527"/>
                  </a:lnTo>
                  <a:lnTo>
                    <a:pt x="165" y="759"/>
                  </a:lnTo>
                  <a:lnTo>
                    <a:pt x="27" y="645"/>
                  </a:lnTo>
                  <a:lnTo>
                    <a:pt x="162" y="808"/>
                  </a:lnTo>
                  <a:lnTo>
                    <a:pt x="155" y="975"/>
                  </a:lnTo>
                  <a:lnTo>
                    <a:pt x="0" y="842"/>
                  </a:lnTo>
                  <a:lnTo>
                    <a:pt x="153" y="1025"/>
                  </a:lnTo>
                  <a:lnTo>
                    <a:pt x="128" y="1569"/>
                  </a:lnTo>
                  <a:lnTo>
                    <a:pt x="273" y="1569"/>
                  </a:lnTo>
                  <a:lnTo>
                    <a:pt x="254" y="1113"/>
                  </a:lnTo>
                  <a:lnTo>
                    <a:pt x="411" y="919"/>
                  </a:lnTo>
                  <a:close/>
                </a:path>
              </a:pathLst>
            </a:custGeom>
            <a:solidFill>
              <a:srgbClr val="79A5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95" name="Freeform 642"/>
            <p:cNvSpPr>
              <a:spLocks/>
            </p:cNvSpPr>
            <p:nvPr/>
          </p:nvSpPr>
          <p:spPr bwMode="auto">
            <a:xfrm>
              <a:off x="2302221" y="6712702"/>
              <a:ext cx="171657" cy="203993"/>
            </a:xfrm>
            <a:custGeom>
              <a:avLst/>
              <a:gdLst>
                <a:gd name="T0" fmla="*/ 431 w 860"/>
                <a:gd name="T1" fmla="*/ 0 h 1022"/>
                <a:gd name="T2" fmla="*/ 0 w 860"/>
                <a:gd name="T3" fmla="*/ 1022 h 1022"/>
                <a:gd name="T4" fmla="*/ 860 w 860"/>
                <a:gd name="T5" fmla="*/ 1022 h 1022"/>
                <a:gd name="T6" fmla="*/ 431 w 860"/>
                <a:gd name="T7" fmla="*/ 0 h 1022"/>
              </a:gdLst>
              <a:ahLst/>
              <a:cxnLst>
                <a:cxn ang="0">
                  <a:pos x="T0" y="T1"/>
                </a:cxn>
                <a:cxn ang="0">
                  <a:pos x="T2" y="T3"/>
                </a:cxn>
                <a:cxn ang="0">
                  <a:pos x="T4" y="T5"/>
                </a:cxn>
                <a:cxn ang="0">
                  <a:pos x="T6" y="T7"/>
                </a:cxn>
              </a:cxnLst>
              <a:rect l="0" t="0" r="r" b="b"/>
              <a:pathLst>
                <a:path w="860" h="1022">
                  <a:moveTo>
                    <a:pt x="431" y="0"/>
                  </a:moveTo>
                  <a:lnTo>
                    <a:pt x="0" y="1022"/>
                  </a:lnTo>
                  <a:lnTo>
                    <a:pt x="860" y="1022"/>
                  </a:lnTo>
                  <a:lnTo>
                    <a:pt x="431" y="0"/>
                  </a:lnTo>
                  <a:close/>
                </a:path>
              </a:pathLst>
            </a:custGeom>
            <a:solidFill>
              <a:srgbClr val="B9D5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96" name="Freeform 643"/>
            <p:cNvSpPr>
              <a:spLocks/>
            </p:cNvSpPr>
            <p:nvPr/>
          </p:nvSpPr>
          <p:spPr bwMode="auto">
            <a:xfrm>
              <a:off x="2314596" y="6665996"/>
              <a:ext cx="146906" cy="175050"/>
            </a:xfrm>
            <a:custGeom>
              <a:avLst/>
              <a:gdLst>
                <a:gd name="T0" fmla="*/ 369 w 736"/>
                <a:gd name="T1" fmla="*/ 0 h 877"/>
                <a:gd name="T2" fmla="*/ 0 w 736"/>
                <a:gd name="T3" fmla="*/ 877 h 877"/>
                <a:gd name="T4" fmla="*/ 736 w 736"/>
                <a:gd name="T5" fmla="*/ 877 h 877"/>
                <a:gd name="T6" fmla="*/ 369 w 736"/>
                <a:gd name="T7" fmla="*/ 0 h 877"/>
              </a:gdLst>
              <a:ahLst/>
              <a:cxnLst>
                <a:cxn ang="0">
                  <a:pos x="T0" y="T1"/>
                </a:cxn>
                <a:cxn ang="0">
                  <a:pos x="T2" y="T3"/>
                </a:cxn>
                <a:cxn ang="0">
                  <a:pos x="T4" y="T5"/>
                </a:cxn>
                <a:cxn ang="0">
                  <a:pos x="T6" y="T7"/>
                </a:cxn>
              </a:cxnLst>
              <a:rect l="0" t="0" r="r" b="b"/>
              <a:pathLst>
                <a:path w="736" h="877">
                  <a:moveTo>
                    <a:pt x="369" y="0"/>
                  </a:moveTo>
                  <a:lnTo>
                    <a:pt x="0" y="877"/>
                  </a:lnTo>
                  <a:lnTo>
                    <a:pt x="736" y="877"/>
                  </a:lnTo>
                  <a:lnTo>
                    <a:pt x="369" y="0"/>
                  </a:lnTo>
                  <a:close/>
                </a:path>
              </a:pathLst>
            </a:custGeom>
            <a:solidFill>
              <a:srgbClr val="B9D5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97" name="Freeform 644"/>
            <p:cNvSpPr>
              <a:spLocks/>
            </p:cNvSpPr>
            <p:nvPr/>
          </p:nvSpPr>
          <p:spPr bwMode="auto">
            <a:xfrm>
              <a:off x="2339147" y="6623680"/>
              <a:ext cx="97805" cy="115968"/>
            </a:xfrm>
            <a:custGeom>
              <a:avLst/>
              <a:gdLst>
                <a:gd name="T0" fmla="*/ 246 w 490"/>
                <a:gd name="T1" fmla="*/ 0 h 581"/>
                <a:gd name="T2" fmla="*/ 0 w 490"/>
                <a:gd name="T3" fmla="*/ 581 h 581"/>
                <a:gd name="T4" fmla="*/ 490 w 490"/>
                <a:gd name="T5" fmla="*/ 581 h 581"/>
                <a:gd name="T6" fmla="*/ 246 w 490"/>
                <a:gd name="T7" fmla="*/ 0 h 581"/>
              </a:gdLst>
              <a:ahLst/>
              <a:cxnLst>
                <a:cxn ang="0">
                  <a:pos x="T0" y="T1"/>
                </a:cxn>
                <a:cxn ang="0">
                  <a:pos x="T2" y="T3"/>
                </a:cxn>
                <a:cxn ang="0">
                  <a:pos x="T4" y="T5"/>
                </a:cxn>
                <a:cxn ang="0">
                  <a:pos x="T6" y="T7"/>
                </a:cxn>
              </a:cxnLst>
              <a:rect l="0" t="0" r="r" b="b"/>
              <a:pathLst>
                <a:path w="490" h="581">
                  <a:moveTo>
                    <a:pt x="246" y="0"/>
                  </a:moveTo>
                  <a:lnTo>
                    <a:pt x="0" y="581"/>
                  </a:lnTo>
                  <a:lnTo>
                    <a:pt x="490" y="581"/>
                  </a:lnTo>
                  <a:lnTo>
                    <a:pt x="246" y="0"/>
                  </a:lnTo>
                  <a:close/>
                </a:path>
              </a:pathLst>
            </a:custGeom>
            <a:solidFill>
              <a:srgbClr val="B9D5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98" name="Freeform 645"/>
            <p:cNvSpPr>
              <a:spLocks/>
            </p:cNvSpPr>
            <p:nvPr/>
          </p:nvSpPr>
          <p:spPr bwMode="auto">
            <a:xfrm>
              <a:off x="2377471" y="6671385"/>
              <a:ext cx="22156" cy="240919"/>
            </a:xfrm>
            <a:custGeom>
              <a:avLst/>
              <a:gdLst>
                <a:gd name="T0" fmla="*/ 54 w 111"/>
                <a:gd name="T1" fmla="*/ 0 h 1207"/>
                <a:gd name="T2" fmla="*/ 0 w 111"/>
                <a:gd name="T3" fmla="*/ 1207 h 1207"/>
                <a:gd name="T4" fmla="*/ 111 w 111"/>
                <a:gd name="T5" fmla="*/ 1207 h 1207"/>
                <a:gd name="T6" fmla="*/ 54 w 111"/>
                <a:gd name="T7" fmla="*/ 0 h 1207"/>
              </a:gdLst>
              <a:ahLst/>
              <a:cxnLst>
                <a:cxn ang="0">
                  <a:pos x="T0" y="T1"/>
                </a:cxn>
                <a:cxn ang="0">
                  <a:pos x="T2" y="T3"/>
                </a:cxn>
                <a:cxn ang="0">
                  <a:pos x="T4" y="T5"/>
                </a:cxn>
                <a:cxn ang="0">
                  <a:pos x="T6" y="T7"/>
                </a:cxn>
              </a:cxnLst>
              <a:rect l="0" t="0" r="r" b="b"/>
              <a:pathLst>
                <a:path w="111" h="1207">
                  <a:moveTo>
                    <a:pt x="54" y="0"/>
                  </a:moveTo>
                  <a:lnTo>
                    <a:pt x="0" y="1207"/>
                  </a:lnTo>
                  <a:lnTo>
                    <a:pt x="111" y="1207"/>
                  </a:lnTo>
                  <a:lnTo>
                    <a:pt x="54" y="0"/>
                  </a:lnTo>
                  <a:close/>
                </a:path>
              </a:pathLst>
            </a:custGeom>
            <a:solidFill>
              <a:srgbClr val="00BC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99" name="Freeform 646"/>
            <p:cNvSpPr>
              <a:spLocks/>
            </p:cNvSpPr>
            <p:nvPr/>
          </p:nvSpPr>
          <p:spPr bwMode="auto">
            <a:xfrm>
              <a:off x="2348529" y="6671385"/>
              <a:ext cx="82036" cy="313174"/>
            </a:xfrm>
            <a:custGeom>
              <a:avLst/>
              <a:gdLst>
                <a:gd name="T0" fmla="*/ 411 w 411"/>
                <a:gd name="T1" fmla="*/ 919 h 1569"/>
                <a:gd name="T2" fmla="*/ 249 w 411"/>
                <a:gd name="T3" fmla="*/ 1052 h 1569"/>
                <a:gd name="T4" fmla="*/ 236 w 411"/>
                <a:gd name="T5" fmla="*/ 751 h 1569"/>
                <a:gd name="T6" fmla="*/ 364 w 411"/>
                <a:gd name="T7" fmla="*/ 589 h 1569"/>
                <a:gd name="T8" fmla="*/ 234 w 411"/>
                <a:gd name="T9" fmla="*/ 692 h 1569"/>
                <a:gd name="T10" fmla="*/ 222 w 411"/>
                <a:gd name="T11" fmla="*/ 428 h 1569"/>
                <a:gd name="T12" fmla="*/ 315 w 411"/>
                <a:gd name="T13" fmla="*/ 303 h 1569"/>
                <a:gd name="T14" fmla="*/ 219 w 411"/>
                <a:gd name="T15" fmla="*/ 377 h 1569"/>
                <a:gd name="T16" fmla="*/ 199 w 411"/>
                <a:gd name="T17" fmla="*/ 0 h 1569"/>
                <a:gd name="T18" fmla="*/ 182 w 411"/>
                <a:gd name="T19" fmla="*/ 404 h 1569"/>
                <a:gd name="T20" fmla="*/ 180 w 411"/>
                <a:gd name="T21" fmla="*/ 406 h 1569"/>
                <a:gd name="T22" fmla="*/ 182 w 411"/>
                <a:gd name="T23" fmla="*/ 411 h 1569"/>
                <a:gd name="T24" fmla="*/ 177 w 411"/>
                <a:gd name="T25" fmla="*/ 473 h 1569"/>
                <a:gd name="T26" fmla="*/ 59 w 411"/>
                <a:gd name="T27" fmla="*/ 377 h 1569"/>
                <a:gd name="T28" fmla="*/ 175 w 411"/>
                <a:gd name="T29" fmla="*/ 527 h 1569"/>
                <a:gd name="T30" fmla="*/ 165 w 411"/>
                <a:gd name="T31" fmla="*/ 759 h 1569"/>
                <a:gd name="T32" fmla="*/ 27 w 411"/>
                <a:gd name="T33" fmla="*/ 645 h 1569"/>
                <a:gd name="T34" fmla="*/ 162 w 411"/>
                <a:gd name="T35" fmla="*/ 808 h 1569"/>
                <a:gd name="T36" fmla="*/ 155 w 411"/>
                <a:gd name="T37" fmla="*/ 975 h 1569"/>
                <a:gd name="T38" fmla="*/ 0 w 411"/>
                <a:gd name="T39" fmla="*/ 842 h 1569"/>
                <a:gd name="T40" fmla="*/ 153 w 411"/>
                <a:gd name="T41" fmla="*/ 1025 h 1569"/>
                <a:gd name="T42" fmla="*/ 128 w 411"/>
                <a:gd name="T43" fmla="*/ 1569 h 1569"/>
                <a:gd name="T44" fmla="*/ 273 w 411"/>
                <a:gd name="T45" fmla="*/ 1569 h 1569"/>
                <a:gd name="T46" fmla="*/ 254 w 411"/>
                <a:gd name="T47" fmla="*/ 1113 h 1569"/>
                <a:gd name="T48" fmla="*/ 411 w 411"/>
                <a:gd name="T49" fmla="*/ 919 h 1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11" h="1569">
                  <a:moveTo>
                    <a:pt x="411" y="919"/>
                  </a:moveTo>
                  <a:lnTo>
                    <a:pt x="249" y="1052"/>
                  </a:lnTo>
                  <a:lnTo>
                    <a:pt x="236" y="751"/>
                  </a:lnTo>
                  <a:lnTo>
                    <a:pt x="364" y="589"/>
                  </a:lnTo>
                  <a:lnTo>
                    <a:pt x="234" y="692"/>
                  </a:lnTo>
                  <a:lnTo>
                    <a:pt x="222" y="428"/>
                  </a:lnTo>
                  <a:lnTo>
                    <a:pt x="315" y="303"/>
                  </a:lnTo>
                  <a:lnTo>
                    <a:pt x="219" y="377"/>
                  </a:lnTo>
                  <a:lnTo>
                    <a:pt x="199" y="0"/>
                  </a:lnTo>
                  <a:lnTo>
                    <a:pt x="182" y="404"/>
                  </a:lnTo>
                  <a:lnTo>
                    <a:pt x="180" y="406"/>
                  </a:lnTo>
                  <a:lnTo>
                    <a:pt x="182" y="411"/>
                  </a:lnTo>
                  <a:lnTo>
                    <a:pt x="177" y="473"/>
                  </a:lnTo>
                  <a:lnTo>
                    <a:pt x="59" y="377"/>
                  </a:lnTo>
                  <a:lnTo>
                    <a:pt x="175" y="527"/>
                  </a:lnTo>
                  <a:lnTo>
                    <a:pt x="165" y="759"/>
                  </a:lnTo>
                  <a:lnTo>
                    <a:pt x="27" y="645"/>
                  </a:lnTo>
                  <a:lnTo>
                    <a:pt x="162" y="808"/>
                  </a:lnTo>
                  <a:lnTo>
                    <a:pt x="155" y="975"/>
                  </a:lnTo>
                  <a:lnTo>
                    <a:pt x="0" y="842"/>
                  </a:lnTo>
                  <a:lnTo>
                    <a:pt x="153" y="1025"/>
                  </a:lnTo>
                  <a:lnTo>
                    <a:pt x="128" y="1569"/>
                  </a:lnTo>
                  <a:lnTo>
                    <a:pt x="273" y="1569"/>
                  </a:lnTo>
                  <a:lnTo>
                    <a:pt x="254" y="1113"/>
                  </a:lnTo>
                  <a:lnTo>
                    <a:pt x="411" y="919"/>
                  </a:lnTo>
                  <a:close/>
                </a:path>
              </a:pathLst>
            </a:custGeom>
            <a:solidFill>
              <a:srgbClr val="79A5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87" name="Rectangle 386"/>
            <p:cNvSpPr/>
            <p:nvPr userDrawn="1"/>
          </p:nvSpPr>
          <p:spPr bwMode="auto">
            <a:xfrm>
              <a:off x="0" y="6948806"/>
              <a:ext cx="9326880" cy="45719"/>
            </a:xfrm>
            <a:prstGeom prst="rect">
              <a:avLst/>
            </a:prstGeom>
            <a:solidFill>
              <a:srgbClr val="79A640"/>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699288" fontAlgn="base">
                <a:lnSpc>
                  <a:spcPct val="90000"/>
                </a:lnSpc>
                <a:spcBef>
                  <a:spcPct val="0"/>
                </a:spcBef>
                <a:spcAft>
                  <a:spcPct val="0"/>
                </a:spcAft>
              </a:pPr>
              <a:endParaRPr lang="en-IN" sz="1800" dirty="0" err="1">
                <a:gradFill>
                  <a:gsLst>
                    <a:gs pos="0">
                      <a:srgbClr val="FFFFFF"/>
                    </a:gs>
                    <a:gs pos="100000">
                      <a:srgbClr val="FFFFFF"/>
                    </a:gs>
                  </a:gsLst>
                  <a:lin ang="5400000" scaled="0"/>
                </a:gradFill>
                <a:ea typeface="Segoe UI" pitchFamily="34" charset="0"/>
                <a:cs typeface="Segoe UI" pitchFamily="34" charset="0"/>
              </a:endParaRPr>
            </a:p>
          </p:txBody>
        </p:sp>
        <p:sp>
          <p:nvSpPr>
            <p:cNvPr id="33" name="Freeform 14"/>
            <p:cNvSpPr>
              <a:spLocks/>
            </p:cNvSpPr>
            <p:nvPr/>
          </p:nvSpPr>
          <p:spPr bwMode="auto">
            <a:xfrm>
              <a:off x="10979984" y="6526174"/>
              <a:ext cx="28840" cy="105885"/>
            </a:xfrm>
            <a:custGeom>
              <a:avLst/>
              <a:gdLst>
                <a:gd name="T0" fmla="*/ 70 w 70"/>
                <a:gd name="T1" fmla="*/ 257 h 257"/>
                <a:gd name="T2" fmla="*/ 70 w 70"/>
                <a:gd name="T3" fmla="*/ 257 h 257"/>
                <a:gd name="T4" fmla="*/ 0 w 70"/>
                <a:gd name="T5" fmla="*/ 257 h 257"/>
                <a:gd name="T6" fmla="*/ 0 w 70"/>
                <a:gd name="T7" fmla="*/ 0 h 257"/>
                <a:gd name="T8" fmla="*/ 70 w 70"/>
                <a:gd name="T9" fmla="*/ 0 h 257"/>
                <a:gd name="T10" fmla="*/ 70 w 70"/>
                <a:gd name="T11" fmla="*/ 257 h 257"/>
                <a:gd name="T12" fmla="*/ 70 w 70"/>
                <a:gd name="T13" fmla="*/ 257 h 257"/>
                <a:gd name="T14" fmla="*/ 70 w 70"/>
                <a:gd name="T15" fmla="*/ 257 h 25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0" h="257">
                  <a:moveTo>
                    <a:pt x="70" y="257"/>
                  </a:moveTo>
                  <a:lnTo>
                    <a:pt x="70" y="257"/>
                  </a:lnTo>
                  <a:lnTo>
                    <a:pt x="0" y="257"/>
                  </a:lnTo>
                  <a:lnTo>
                    <a:pt x="0" y="0"/>
                  </a:lnTo>
                  <a:lnTo>
                    <a:pt x="70" y="0"/>
                  </a:lnTo>
                  <a:lnTo>
                    <a:pt x="70" y="257"/>
                  </a:lnTo>
                  <a:lnTo>
                    <a:pt x="70" y="257"/>
                  </a:lnTo>
                  <a:lnTo>
                    <a:pt x="70" y="257"/>
                  </a:lnTo>
                  <a:close/>
                </a:path>
              </a:pathLst>
            </a:custGeom>
            <a:solidFill>
              <a:srgbClr val="9696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34" name="Freeform 15"/>
            <p:cNvSpPr>
              <a:spLocks/>
            </p:cNvSpPr>
            <p:nvPr/>
          </p:nvSpPr>
          <p:spPr bwMode="auto">
            <a:xfrm>
              <a:off x="10923536" y="6433063"/>
              <a:ext cx="140082" cy="140906"/>
            </a:xfrm>
            <a:custGeom>
              <a:avLst/>
              <a:gdLst>
                <a:gd name="T0" fmla="*/ 97 w 97"/>
                <a:gd name="T1" fmla="*/ 48 h 97"/>
                <a:gd name="T2" fmla="*/ 97 w 97"/>
                <a:gd name="T3" fmla="*/ 48 h 97"/>
                <a:gd name="T4" fmla="*/ 48 w 97"/>
                <a:gd name="T5" fmla="*/ 97 h 97"/>
                <a:gd name="T6" fmla="*/ 0 w 97"/>
                <a:gd name="T7" fmla="*/ 48 h 97"/>
                <a:gd name="T8" fmla="*/ 48 w 97"/>
                <a:gd name="T9" fmla="*/ 0 h 97"/>
                <a:gd name="T10" fmla="*/ 97 w 97"/>
                <a:gd name="T11" fmla="*/ 48 h 97"/>
              </a:gdLst>
              <a:ahLst/>
              <a:cxnLst>
                <a:cxn ang="0">
                  <a:pos x="T0" y="T1"/>
                </a:cxn>
                <a:cxn ang="0">
                  <a:pos x="T2" y="T3"/>
                </a:cxn>
                <a:cxn ang="0">
                  <a:pos x="T4" y="T5"/>
                </a:cxn>
                <a:cxn ang="0">
                  <a:pos x="T6" y="T7"/>
                </a:cxn>
                <a:cxn ang="0">
                  <a:pos x="T8" y="T9"/>
                </a:cxn>
                <a:cxn ang="0">
                  <a:pos x="T10" y="T11"/>
                </a:cxn>
              </a:cxnLst>
              <a:rect l="0" t="0" r="r" b="b"/>
              <a:pathLst>
                <a:path w="97" h="97">
                  <a:moveTo>
                    <a:pt x="97" y="48"/>
                  </a:moveTo>
                  <a:cubicBezTo>
                    <a:pt x="97" y="48"/>
                    <a:pt x="97" y="48"/>
                    <a:pt x="97" y="48"/>
                  </a:cubicBezTo>
                  <a:cubicBezTo>
                    <a:pt x="97" y="75"/>
                    <a:pt x="75" y="97"/>
                    <a:pt x="48" y="97"/>
                  </a:cubicBezTo>
                  <a:cubicBezTo>
                    <a:pt x="22" y="97"/>
                    <a:pt x="0" y="75"/>
                    <a:pt x="0" y="48"/>
                  </a:cubicBezTo>
                  <a:cubicBezTo>
                    <a:pt x="0" y="22"/>
                    <a:pt x="22" y="0"/>
                    <a:pt x="48" y="0"/>
                  </a:cubicBezTo>
                  <a:cubicBezTo>
                    <a:pt x="75" y="0"/>
                    <a:pt x="97" y="22"/>
                    <a:pt x="97" y="48"/>
                  </a:cubicBezTo>
                  <a:close/>
                </a:path>
              </a:pathLst>
            </a:custGeom>
            <a:solidFill>
              <a:srgbClr val="7FB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35" name="Freeform 16"/>
            <p:cNvSpPr>
              <a:spLocks/>
            </p:cNvSpPr>
            <p:nvPr/>
          </p:nvSpPr>
          <p:spPr bwMode="auto">
            <a:xfrm>
              <a:off x="10942078" y="6360548"/>
              <a:ext cx="102589" cy="103001"/>
            </a:xfrm>
            <a:custGeom>
              <a:avLst/>
              <a:gdLst>
                <a:gd name="T0" fmla="*/ 71 w 71"/>
                <a:gd name="T1" fmla="*/ 35 h 71"/>
                <a:gd name="T2" fmla="*/ 71 w 71"/>
                <a:gd name="T3" fmla="*/ 35 h 71"/>
                <a:gd name="T4" fmla="*/ 35 w 71"/>
                <a:gd name="T5" fmla="*/ 71 h 71"/>
                <a:gd name="T6" fmla="*/ 0 w 71"/>
                <a:gd name="T7" fmla="*/ 35 h 71"/>
                <a:gd name="T8" fmla="*/ 35 w 71"/>
                <a:gd name="T9" fmla="*/ 0 h 71"/>
                <a:gd name="T10" fmla="*/ 71 w 71"/>
                <a:gd name="T11" fmla="*/ 35 h 71"/>
              </a:gdLst>
              <a:ahLst/>
              <a:cxnLst>
                <a:cxn ang="0">
                  <a:pos x="T0" y="T1"/>
                </a:cxn>
                <a:cxn ang="0">
                  <a:pos x="T2" y="T3"/>
                </a:cxn>
                <a:cxn ang="0">
                  <a:pos x="T4" y="T5"/>
                </a:cxn>
                <a:cxn ang="0">
                  <a:pos x="T6" y="T7"/>
                </a:cxn>
                <a:cxn ang="0">
                  <a:pos x="T8" y="T9"/>
                </a:cxn>
                <a:cxn ang="0">
                  <a:pos x="T10" y="T11"/>
                </a:cxn>
              </a:cxnLst>
              <a:rect l="0" t="0" r="r" b="b"/>
              <a:pathLst>
                <a:path w="71" h="71">
                  <a:moveTo>
                    <a:pt x="71" y="35"/>
                  </a:moveTo>
                  <a:cubicBezTo>
                    <a:pt x="71" y="35"/>
                    <a:pt x="71" y="35"/>
                    <a:pt x="71" y="35"/>
                  </a:cubicBezTo>
                  <a:cubicBezTo>
                    <a:pt x="71" y="55"/>
                    <a:pt x="55" y="71"/>
                    <a:pt x="35" y="71"/>
                  </a:cubicBezTo>
                  <a:cubicBezTo>
                    <a:pt x="16" y="71"/>
                    <a:pt x="0" y="55"/>
                    <a:pt x="0" y="35"/>
                  </a:cubicBezTo>
                  <a:cubicBezTo>
                    <a:pt x="0" y="16"/>
                    <a:pt x="16" y="0"/>
                    <a:pt x="35" y="0"/>
                  </a:cubicBezTo>
                  <a:cubicBezTo>
                    <a:pt x="55" y="0"/>
                    <a:pt x="71" y="16"/>
                    <a:pt x="71" y="35"/>
                  </a:cubicBezTo>
                  <a:close/>
                </a:path>
              </a:pathLst>
            </a:custGeom>
            <a:solidFill>
              <a:srgbClr val="7FB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199" name="Rectangle 8"/>
            <p:cNvSpPr>
              <a:spLocks noChangeArrowheads="1"/>
            </p:cNvSpPr>
            <p:nvPr/>
          </p:nvSpPr>
          <p:spPr bwMode="auto">
            <a:xfrm flipH="1">
              <a:off x="10193335" y="6657472"/>
              <a:ext cx="123318" cy="245234"/>
            </a:xfrm>
            <a:prstGeom prst="rect">
              <a:avLst/>
            </a:prstGeom>
            <a:solidFill>
              <a:srgbClr val="D2D2D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02" name="Rectangle 11"/>
            <p:cNvSpPr>
              <a:spLocks noChangeArrowheads="1"/>
            </p:cNvSpPr>
            <p:nvPr/>
          </p:nvSpPr>
          <p:spPr bwMode="auto">
            <a:xfrm flipH="1">
              <a:off x="9424002" y="6590908"/>
              <a:ext cx="63060" cy="311797"/>
            </a:xfrm>
            <a:prstGeom prst="rect">
              <a:avLst/>
            </a:prstGeom>
            <a:solidFill>
              <a:schemeClr val="bg1">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03" name="Rectangle 12"/>
            <p:cNvSpPr>
              <a:spLocks noChangeArrowheads="1"/>
            </p:cNvSpPr>
            <p:nvPr/>
          </p:nvSpPr>
          <p:spPr bwMode="auto">
            <a:xfrm flipH="1">
              <a:off x="9424002" y="6590908"/>
              <a:ext cx="63060" cy="3117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04" name="Rectangle 13"/>
            <p:cNvSpPr>
              <a:spLocks noChangeArrowheads="1"/>
            </p:cNvSpPr>
            <p:nvPr/>
          </p:nvSpPr>
          <p:spPr bwMode="auto">
            <a:xfrm flipH="1">
              <a:off x="9463940" y="6456380"/>
              <a:ext cx="177269" cy="446325"/>
            </a:xfrm>
            <a:prstGeom prst="rect">
              <a:avLst/>
            </a:prstGeom>
            <a:solidFill>
              <a:schemeClr val="bg1">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05" name="Rectangle 14"/>
            <p:cNvSpPr>
              <a:spLocks noChangeArrowheads="1"/>
            </p:cNvSpPr>
            <p:nvPr/>
          </p:nvSpPr>
          <p:spPr bwMode="auto">
            <a:xfrm flipH="1">
              <a:off x="9463940" y="6456380"/>
              <a:ext cx="177269" cy="446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07" name="Rectangle 16"/>
            <p:cNvSpPr>
              <a:spLocks noChangeArrowheads="1"/>
            </p:cNvSpPr>
            <p:nvPr/>
          </p:nvSpPr>
          <p:spPr bwMode="auto">
            <a:xfrm flipH="1">
              <a:off x="9661529" y="6303635"/>
              <a:ext cx="177269" cy="59907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09" name="Rectangle 18"/>
            <p:cNvSpPr>
              <a:spLocks noChangeArrowheads="1"/>
            </p:cNvSpPr>
            <p:nvPr/>
          </p:nvSpPr>
          <p:spPr bwMode="auto">
            <a:xfrm flipH="1">
              <a:off x="9751214" y="6456380"/>
              <a:ext cx="177269" cy="446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10" name="Rectangle 19"/>
            <p:cNvSpPr>
              <a:spLocks noChangeArrowheads="1"/>
            </p:cNvSpPr>
            <p:nvPr/>
          </p:nvSpPr>
          <p:spPr bwMode="auto">
            <a:xfrm flipH="1">
              <a:off x="9496872" y="6494916"/>
              <a:ext cx="201092" cy="424604"/>
            </a:xfrm>
            <a:prstGeom prst="rect">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11" name="Rectangle 20"/>
            <p:cNvSpPr>
              <a:spLocks noChangeArrowheads="1"/>
            </p:cNvSpPr>
            <p:nvPr/>
          </p:nvSpPr>
          <p:spPr bwMode="auto">
            <a:xfrm flipH="1">
              <a:off x="9496872" y="6494916"/>
              <a:ext cx="201092" cy="4246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12" name="Rectangle 21"/>
            <p:cNvSpPr>
              <a:spLocks noChangeArrowheads="1"/>
            </p:cNvSpPr>
            <p:nvPr/>
          </p:nvSpPr>
          <p:spPr bwMode="auto">
            <a:xfrm flipH="1">
              <a:off x="9562034" y="6869774"/>
              <a:ext cx="26625" cy="49747"/>
            </a:xfrm>
            <a:prstGeom prst="rect">
              <a:avLst/>
            </a:pr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13" name="Rectangle 22"/>
            <p:cNvSpPr>
              <a:spLocks noChangeArrowheads="1"/>
            </p:cNvSpPr>
            <p:nvPr/>
          </p:nvSpPr>
          <p:spPr bwMode="auto">
            <a:xfrm flipH="1">
              <a:off x="9606877" y="6869774"/>
              <a:ext cx="26625" cy="49747"/>
            </a:xfrm>
            <a:prstGeom prst="rect">
              <a:avLst/>
            </a:pr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14" name="Rectangle 23"/>
            <p:cNvSpPr>
              <a:spLocks noChangeArrowheads="1"/>
            </p:cNvSpPr>
            <p:nvPr/>
          </p:nvSpPr>
          <p:spPr bwMode="auto">
            <a:xfrm flipH="1">
              <a:off x="9517190" y="6693906"/>
              <a:ext cx="160453" cy="24523"/>
            </a:xfrm>
            <a:prstGeom prst="rect">
              <a:avLst/>
            </a:pr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15" name="Rectangle 24"/>
            <p:cNvSpPr>
              <a:spLocks noChangeArrowheads="1"/>
            </p:cNvSpPr>
            <p:nvPr/>
          </p:nvSpPr>
          <p:spPr bwMode="auto">
            <a:xfrm flipH="1">
              <a:off x="9517190" y="6693906"/>
              <a:ext cx="160453" cy="24523"/>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16" name="Rectangle 25"/>
            <p:cNvSpPr>
              <a:spLocks noChangeArrowheads="1"/>
            </p:cNvSpPr>
            <p:nvPr/>
          </p:nvSpPr>
          <p:spPr bwMode="auto">
            <a:xfrm flipH="1">
              <a:off x="9517190" y="6738749"/>
              <a:ext cx="160453" cy="24523"/>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17" name="Rectangle 26"/>
            <p:cNvSpPr>
              <a:spLocks noChangeArrowheads="1"/>
            </p:cNvSpPr>
            <p:nvPr/>
          </p:nvSpPr>
          <p:spPr bwMode="auto">
            <a:xfrm flipH="1">
              <a:off x="9517190" y="6783592"/>
              <a:ext cx="160453" cy="24523"/>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18" name="Rectangle 27"/>
            <p:cNvSpPr>
              <a:spLocks noChangeArrowheads="1"/>
            </p:cNvSpPr>
            <p:nvPr/>
          </p:nvSpPr>
          <p:spPr bwMode="auto">
            <a:xfrm flipH="1">
              <a:off x="9517190" y="6827734"/>
              <a:ext cx="160453" cy="25224"/>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19" name="Rectangle 28"/>
            <p:cNvSpPr>
              <a:spLocks noChangeArrowheads="1"/>
            </p:cNvSpPr>
            <p:nvPr/>
          </p:nvSpPr>
          <p:spPr bwMode="auto">
            <a:xfrm flipH="1">
              <a:off x="9517190" y="6602119"/>
              <a:ext cx="160453" cy="26625"/>
            </a:xfrm>
            <a:prstGeom prst="rect">
              <a:avLst/>
            </a:pr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20" name="Rectangle 29"/>
            <p:cNvSpPr>
              <a:spLocks noChangeArrowheads="1"/>
            </p:cNvSpPr>
            <p:nvPr/>
          </p:nvSpPr>
          <p:spPr bwMode="auto">
            <a:xfrm flipH="1">
              <a:off x="9517190" y="6602119"/>
              <a:ext cx="160453" cy="26625"/>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21" name="Rectangle 30"/>
            <p:cNvSpPr>
              <a:spLocks noChangeArrowheads="1"/>
            </p:cNvSpPr>
            <p:nvPr userDrawn="1"/>
          </p:nvSpPr>
          <p:spPr bwMode="auto">
            <a:xfrm flipH="1">
              <a:off x="9517190" y="6646962"/>
              <a:ext cx="160453" cy="26625"/>
            </a:xfrm>
            <a:prstGeom prst="rect">
              <a:avLst/>
            </a:pr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22" name="Rectangle 31"/>
            <p:cNvSpPr>
              <a:spLocks noChangeArrowheads="1"/>
            </p:cNvSpPr>
            <p:nvPr userDrawn="1"/>
          </p:nvSpPr>
          <p:spPr bwMode="auto">
            <a:xfrm flipH="1">
              <a:off x="9517190" y="6646962"/>
              <a:ext cx="160453" cy="26625"/>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23" name="Rectangle 32"/>
            <p:cNvSpPr>
              <a:spLocks noChangeArrowheads="1"/>
            </p:cNvSpPr>
            <p:nvPr/>
          </p:nvSpPr>
          <p:spPr bwMode="auto">
            <a:xfrm flipH="1">
              <a:off x="9517190" y="6514535"/>
              <a:ext cx="160453" cy="25224"/>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24" name="Rectangle 33"/>
            <p:cNvSpPr>
              <a:spLocks noChangeArrowheads="1"/>
            </p:cNvSpPr>
            <p:nvPr/>
          </p:nvSpPr>
          <p:spPr bwMode="auto">
            <a:xfrm flipH="1">
              <a:off x="9517190" y="6514535"/>
              <a:ext cx="160453" cy="252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25" name="Rectangle 34"/>
            <p:cNvSpPr>
              <a:spLocks noChangeArrowheads="1"/>
            </p:cNvSpPr>
            <p:nvPr/>
          </p:nvSpPr>
          <p:spPr bwMode="auto">
            <a:xfrm flipH="1">
              <a:off x="9517190" y="6559378"/>
              <a:ext cx="160453" cy="24523"/>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26" name="Rectangle 35"/>
            <p:cNvSpPr>
              <a:spLocks noChangeArrowheads="1"/>
            </p:cNvSpPr>
            <p:nvPr/>
          </p:nvSpPr>
          <p:spPr bwMode="auto">
            <a:xfrm flipH="1">
              <a:off x="9517190" y="6559378"/>
              <a:ext cx="160453" cy="245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27" name="Freeform 36"/>
            <p:cNvSpPr>
              <a:spLocks/>
            </p:cNvSpPr>
            <p:nvPr/>
          </p:nvSpPr>
          <p:spPr bwMode="auto">
            <a:xfrm flipH="1">
              <a:off x="10597058" y="6668682"/>
              <a:ext cx="298484" cy="250839"/>
            </a:xfrm>
            <a:custGeom>
              <a:avLst/>
              <a:gdLst>
                <a:gd name="T0" fmla="*/ 234 w 426"/>
                <a:gd name="T1" fmla="*/ 62 h 358"/>
                <a:gd name="T2" fmla="*/ 234 w 426"/>
                <a:gd name="T3" fmla="*/ 0 h 358"/>
                <a:gd name="T4" fmla="*/ 282 w 426"/>
                <a:gd name="T5" fmla="*/ 0 h 358"/>
                <a:gd name="T6" fmla="*/ 282 w 426"/>
                <a:gd name="T7" fmla="*/ 62 h 358"/>
                <a:gd name="T8" fmla="*/ 298 w 426"/>
                <a:gd name="T9" fmla="*/ 62 h 358"/>
                <a:gd name="T10" fmla="*/ 298 w 426"/>
                <a:gd name="T11" fmla="*/ 0 h 358"/>
                <a:gd name="T12" fmla="*/ 343 w 426"/>
                <a:gd name="T13" fmla="*/ 0 h 358"/>
                <a:gd name="T14" fmla="*/ 343 w 426"/>
                <a:gd name="T15" fmla="*/ 62 h 358"/>
                <a:gd name="T16" fmla="*/ 426 w 426"/>
                <a:gd name="T17" fmla="*/ 62 h 358"/>
                <a:gd name="T18" fmla="*/ 426 w 426"/>
                <a:gd name="T19" fmla="*/ 76 h 358"/>
                <a:gd name="T20" fmla="*/ 407 w 426"/>
                <a:gd name="T21" fmla="*/ 76 h 358"/>
                <a:gd name="T22" fmla="*/ 407 w 426"/>
                <a:gd name="T23" fmla="*/ 358 h 358"/>
                <a:gd name="T24" fmla="*/ 19 w 426"/>
                <a:gd name="T25" fmla="*/ 358 h 358"/>
                <a:gd name="T26" fmla="*/ 19 w 426"/>
                <a:gd name="T27" fmla="*/ 76 h 358"/>
                <a:gd name="T28" fmla="*/ 0 w 426"/>
                <a:gd name="T29" fmla="*/ 76 h 358"/>
                <a:gd name="T30" fmla="*/ 0 w 426"/>
                <a:gd name="T31" fmla="*/ 62 h 358"/>
                <a:gd name="T32" fmla="*/ 234 w 426"/>
                <a:gd name="T33" fmla="*/ 62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6" h="358">
                  <a:moveTo>
                    <a:pt x="234" y="62"/>
                  </a:moveTo>
                  <a:lnTo>
                    <a:pt x="234" y="0"/>
                  </a:lnTo>
                  <a:lnTo>
                    <a:pt x="282" y="0"/>
                  </a:lnTo>
                  <a:lnTo>
                    <a:pt x="282" y="62"/>
                  </a:lnTo>
                  <a:lnTo>
                    <a:pt x="298" y="62"/>
                  </a:lnTo>
                  <a:lnTo>
                    <a:pt x="298" y="0"/>
                  </a:lnTo>
                  <a:lnTo>
                    <a:pt x="343" y="0"/>
                  </a:lnTo>
                  <a:lnTo>
                    <a:pt x="343" y="62"/>
                  </a:lnTo>
                  <a:lnTo>
                    <a:pt x="426" y="62"/>
                  </a:lnTo>
                  <a:lnTo>
                    <a:pt x="426" y="76"/>
                  </a:lnTo>
                  <a:lnTo>
                    <a:pt x="407" y="76"/>
                  </a:lnTo>
                  <a:lnTo>
                    <a:pt x="407" y="358"/>
                  </a:lnTo>
                  <a:lnTo>
                    <a:pt x="19" y="358"/>
                  </a:lnTo>
                  <a:lnTo>
                    <a:pt x="19" y="76"/>
                  </a:lnTo>
                  <a:lnTo>
                    <a:pt x="0" y="76"/>
                  </a:lnTo>
                  <a:lnTo>
                    <a:pt x="0" y="62"/>
                  </a:lnTo>
                  <a:lnTo>
                    <a:pt x="234" y="62"/>
                  </a:lnTo>
                  <a:close/>
                </a:path>
              </a:pathLst>
            </a:custGeom>
            <a:solidFill>
              <a:srgbClr val="D2D2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28" name="Rectangle 37"/>
            <p:cNvSpPr>
              <a:spLocks noChangeArrowheads="1"/>
            </p:cNvSpPr>
            <p:nvPr/>
          </p:nvSpPr>
          <p:spPr bwMode="auto">
            <a:xfrm flipH="1">
              <a:off x="10545909" y="6494916"/>
              <a:ext cx="200391" cy="424604"/>
            </a:xfrm>
            <a:prstGeom prst="rect">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29" name="Rectangle 38"/>
            <p:cNvSpPr>
              <a:spLocks noChangeArrowheads="1"/>
            </p:cNvSpPr>
            <p:nvPr/>
          </p:nvSpPr>
          <p:spPr bwMode="auto">
            <a:xfrm flipH="1">
              <a:off x="10610370" y="6869774"/>
              <a:ext cx="26625" cy="49747"/>
            </a:xfrm>
            <a:prstGeom prst="rect">
              <a:avLst/>
            </a:prstGeom>
            <a:solidFill>
              <a:schemeClr val="bg2">
                <a:lumMod val="50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30" name="Rectangle 39"/>
            <p:cNvSpPr>
              <a:spLocks noChangeArrowheads="1"/>
            </p:cNvSpPr>
            <p:nvPr/>
          </p:nvSpPr>
          <p:spPr bwMode="auto">
            <a:xfrm flipH="1">
              <a:off x="10655213" y="6869774"/>
              <a:ext cx="26625" cy="49747"/>
            </a:xfrm>
            <a:prstGeom prst="rect">
              <a:avLst/>
            </a:prstGeom>
            <a:solidFill>
              <a:schemeClr val="bg2">
                <a:lumMod val="50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31" name="Rectangle 40"/>
            <p:cNvSpPr>
              <a:spLocks noChangeArrowheads="1"/>
            </p:cNvSpPr>
            <p:nvPr/>
          </p:nvSpPr>
          <p:spPr bwMode="auto">
            <a:xfrm flipH="1">
              <a:off x="10565527" y="6693906"/>
              <a:ext cx="161153" cy="24523"/>
            </a:xfrm>
            <a:prstGeom prst="rect">
              <a:avLst/>
            </a:pr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32" name="Rectangle 41"/>
            <p:cNvSpPr>
              <a:spLocks noChangeArrowheads="1"/>
            </p:cNvSpPr>
            <p:nvPr/>
          </p:nvSpPr>
          <p:spPr bwMode="auto">
            <a:xfrm flipH="1">
              <a:off x="10565527" y="6738749"/>
              <a:ext cx="161153" cy="24523"/>
            </a:xfrm>
            <a:prstGeom prst="rect">
              <a:avLst/>
            </a:pr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33" name="Rectangle 42"/>
            <p:cNvSpPr>
              <a:spLocks noChangeArrowheads="1"/>
            </p:cNvSpPr>
            <p:nvPr/>
          </p:nvSpPr>
          <p:spPr bwMode="auto">
            <a:xfrm flipH="1">
              <a:off x="10565527" y="6783592"/>
              <a:ext cx="161153" cy="24523"/>
            </a:xfrm>
            <a:prstGeom prst="rect">
              <a:avLst/>
            </a:pr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34" name="Rectangle 43"/>
            <p:cNvSpPr>
              <a:spLocks noChangeArrowheads="1"/>
            </p:cNvSpPr>
            <p:nvPr/>
          </p:nvSpPr>
          <p:spPr bwMode="auto">
            <a:xfrm flipH="1">
              <a:off x="10565527" y="6827734"/>
              <a:ext cx="161153" cy="25224"/>
            </a:xfrm>
            <a:prstGeom prst="rect">
              <a:avLst/>
            </a:pr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35" name="Rectangle 44"/>
            <p:cNvSpPr>
              <a:spLocks noChangeArrowheads="1"/>
            </p:cNvSpPr>
            <p:nvPr/>
          </p:nvSpPr>
          <p:spPr bwMode="auto">
            <a:xfrm flipH="1">
              <a:off x="10565527" y="6602119"/>
              <a:ext cx="161153" cy="26625"/>
            </a:xfrm>
            <a:prstGeom prst="rect">
              <a:avLst/>
            </a:pr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36" name="Rectangle 45"/>
            <p:cNvSpPr>
              <a:spLocks noChangeArrowheads="1"/>
            </p:cNvSpPr>
            <p:nvPr/>
          </p:nvSpPr>
          <p:spPr bwMode="auto">
            <a:xfrm flipH="1">
              <a:off x="10565527" y="6646962"/>
              <a:ext cx="161153" cy="26625"/>
            </a:xfrm>
            <a:prstGeom prst="rect">
              <a:avLst/>
            </a:pr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37" name="Rectangle 46"/>
            <p:cNvSpPr>
              <a:spLocks noChangeArrowheads="1"/>
            </p:cNvSpPr>
            <p:nvPr/>
          </p:nvSpPr>
          <p:spPr bwMode="auto">
            <a:xfrm flipH="1">
              <a:off x="10565527" y="6514535"/>
              <a:ext cx="161153" cy="25224"/>
            </a:xfrm>
            <a:prstGeom prst="rect">
              <a:avLst/>
            </a:pr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38" name="Rectangle 47"/>
            <p:cNvSpPr>
              <a:spLocks noChangeArrowheads="1"/>
            </p:cNvSpPr>
            <p:nvPr/>
          </p:nvSpPr>
          <p:spPr bwMode="auto">
            <a:xfrm flipH="1">
              <a:off x="10565527" y="6559378"/>
              <a:ext cx="161153" cy="24523"/>
            </a:xfrm>
            <a:prstGeom prst="rect">
              <a:avLst/>
            </a:pr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39" name="Freeform 48"/>
            <p:cNvSpPr>
              <a:spLocks/>
            </p:cNvSpPr>
            <p:nvPr/>
          </p:nvSpPr>
          <p:spPr bwMode="auto">
            <a:xfrm flipH="1">
              <a:off x="9805867" y="6668682"/>
              <a:ext cx="298484" cy="250839"/>
            </a:xfrm>
            <a:custGeom>
              <a:avLst/>
              <a:gdLst>
                <a:gd name="T0" fmla="*/ 235 w 426"/>
                <a:gd name="T1" fmla="*/ 62 h 358"/>
                <a:gd name="T2" fmla="*/ 235 w 426"/>
                <a:gd name="T3" fmla="*/ 0 h 358"/>
                <a:gd name="T4" fmla="*/ 280 w 426"/>
                <a:gd name="T5" fmla="*/ 0 h 358"/>
                <a:gd name="T6" fmla="*/ 280 w 426"/>
                <a:gd name="T7" fmla="*/ 62 h 358"/>
                <a:gd name="T8" fmla="*/ 296 w 426"/>
                <a:gd name="T9" fmla="*/ 62 h 358"/>
                <a:gd name="T10" fmla="*/ 296 w 426"/>
                <a:gd name="T11" fmla="*/ 0 h 358"/>
                <a:gd name="T12" fmla="*/ 343 w 426"/>
                <a:gd name="T13" fmla="*/ 0 h 358"/>
                <a:gd name="T14" fmla="*/ 343 w 426"/>
                <a:gd name="T15" fmla="*/ 62 h 358"/>
                <a:gd name="T16" fmla="*/ 426 w 426"/>
                <a:gd name="T17" fmla="*/ 62 h 358"/>
                <a:gd name="T18" fmla="*/ 426 w 426"/>
                <a:gd name="T19" fmla="*/ 76 h 358"/>
                <a:gd name="T20" fmla="*/ 407 w 426"/>
                <a:gd name="T21" fmla="*/ 76 h 358"/>
                <a:gd name="T22" fmla="*/ 407 w 426"/>
                <a:gd name="T23" fmla="*/ 358 h 358"/>
                <a:gd name="T24" fmla="*/ 19 w 426"/>
                <a:gd name="T25" fmla="*/ 358 h 358"/>
                <a:gd name="T26" fmla="*/ 19 w 426"/>
                <a:gd name="T27" fmla="*/ 76 h 358"/>
                <a:gd name="T28" fmla="*/ 0 w 426"/>
                <a:gd name="T29" fmla="*/ 76 h 358"/>
                <a:gd name="T30" fmla="*/ 0 w 426"/>
                <a:gd name="T31" fmla="*/ 62 h 358"/>
                <a:gd name="T32" fmla="*/ 235 w 426"/>
                <a:gd name="T33" fmla="*/ 62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6" h="358">
                  <a:moveTo>
                    <a:pt x="235" y="62"/>
                  </a:moveTo>
                  <a:lnTo>
                    <a:pt x="235" y="0"/>
                  </a:lnTo>
                  <a:lnTo>
                    <a:pt x="280" y="0"/>
                  </a:lnTo>
                  <a:lnTo>
                    <a:pt x="280" y="62"/>
                  </a:lnTo>
                  <a:lnTo>
                    <a:pt x="296" y="62"/>
                  </a:lnTo>
                  <a:lnTo>
                    <a:pt x="296" y="0"/>
                  </a:lnTo>
                  <a:lnTo>
                    <a:pt x="343" y="0"/>
                  </a:lnTo>
                  <a:lnTo>
                    <a:pt x="343" y="62"/>
                  </a:lnTo>
                  <a:lnTo>
                    <a:pt x="426" y="62"/>
                  </a:lnTo>
                  <a:lnTo>
                    <a:pt x="426" y="76"/>
                  </a:lnTo>
                  <a:lnTo>
                    <a:pt x="407" y="76"/>
                  </a:lnTo>
                  <a:lnTo>
                    <a:pt x="407" y="358"/>
                  </a:lnTo>
                  <a:lnTo>
                    <a:pt x="19" y="358"/>
                  </a:lnTo>
                  <a:lnTo>
                    <a:pt x="19" y="76"/>
                  </a:lnTo>
                  <a:lnTo>
                    <a:pt x="0" y="76"/>
                  </a:lnTo>
                  <a:lnTo>
                    <a:pt x="0" y="62"/>
                  </a:lnTo>
                  <a:lnTo>
                    <a:pt x="235" y="62"/>
                  </a:lnTo>
                  <a:close/>
                </a:path>
              </a:pathLst>
            </a:custGeom>
            <a:solidFill>
              <a:schemeClr val="bg1">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40" name="Freeform 49"/>
            <p:cNvSpPr>
              <a:spLocks/>
            </p:cNvSpPr>
            <p:nvPr/>
          </p:nvSpPr>
          <p:spPr bwMode="auto">
            <a:xfrm flipH="1">
              <a:off x="9963517" y="6668682"/>
              <a:ext cx="298484" cy="250839"/>
            </a:xfrm>
            <a:custGeom>
              <a:avLst/>
              <a:gdLst>
                <a:gd name="T0" fmla="*/ 235 w 426"/>
                <a:gd name="T1" fmla="*/ 62 h 358"/>
                <a:gd name="T2" fmla="*/ 235 w 426"/>
                <a:gd name="T3" fmla="*/ 0 h 358"/>
                <a:gd name="T4" fmla="*/ 280 w 426"/>
                <a:gd name="T5" fmla="*/ 0 h 358"/>
                <a:gd name="T6" fmla="*/ 280 w 426"/>
                <a:gd name="T7" fmla="*/ 62 h 358"/>
                <a:gd name="T8" fmla="*/ 296 w 426"/>
                <a:gd name="T9" fmla="*/ 62 h 358"/>
                <a:gd name="T10" fmla="*/ 296 w 426"/>
                <a:gd name="T11" fmla="*/ 0 h 358"/>
                <a:gd name="T12" fmla="*/ 344 w 426"/>
                <a:gd name="T13" fmla="*/ 0 h 358"/>
                <a:gd name="T14" fmla="*/ 344 w 426"/>
                <a:gd name="T15" fmla="*/ 62 h 358"/>
                <a:gd name="T16" fmla="*/ 426 w 426"/>
                <a:gd name="T17" fmla="*/ 62 h 358"/>
                <a:gd name="T18" fmla="*/ 426 w 426"/>
                <a:gd name="T19" fmla="*/ 76 h 358"/>
                <a:gd name="T20" fmla="*/ 408 w 426"/>
                <a:gd name="T21" fmla="*/ 76 h 358"/>
                <a:gd name="T22" fmla="*/ 408 w 426"/>
                <a:gd name="T23" fmla="*/ 358 h 358"/>
                <a:gd name="T24" fmla="*/ 19 w 426"/>
                <a:gd name="T25" fmla="*/ 358 h 358"/>
                <a:gd name="T26" fmla="*/ 19 w 426"/>
                <a:gd name="T27" fmla="*/ 76 h 358"/>
                <a:gd name="T28" fmla="*/ 0 w 426"/>
                <a:gd name="T29" fmla="*/ 76 h 358"/>
                <a:gd name="T30" fmla="*/ 0 w 426"/>
                <a:gd name="T31" fmla="*/ 62 h 358"/>
                <a:gd name="T32" fmla="*/ 235 w 426"/>
                <a:gd name="T33" fmla="*/ 62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6" h="358">
                  <a:moveTo>
                    <a:pt x="235" y="62"/>
                  </a:moveTo>
                  <a:lnTo>
                    <a:pt x="235" y="0"/>
                  </a:lnTo>
                  <a:lnTo>
                    <a:pt x="280" y="0"/>
                  </a:lnTo>
                  <a:lnTo>
                    <a:pt x="280" y="62"/>
                  </a:lnTo>
                  <a:lnTo>
                    <a:pt x="296" y="62"/>
                  </a:lnTo>
                  <a:lnTo>
                    <a:pt x="296" y="0"/>
                  </a:lnTo>
                  <a:lnTo>
                    <a:pt x="344" y="0"/>
                  </a:lnTo>
                  <a:lnTo>
                    <a:pt x="344" y="62"/>
                  </a:lnTo>
                  <a:lnTo>
                    <a:pt x="426" y="62"/>
                  </a:lnTo>
                  <a:lnTo>
                    <a:pt x="426" y="76"/>
                  </a:lnTo>
                  <a:lnTo>
                    <a:pt x="408" y="76"/>
                  </a:lnTo>
                  <a:lnTo>
                    <a:pt x="408" y="358"/>
                  </a:lnTo>
                  <a:lnTo>
                    <a:pt x="19" y="358"/>
                  </a:lnTo>
                  <a:lnTo>
                    <a:pt x="19" y="76"/>
                  </a:lnTo>
                  <a:lnTo>
                    <a:pt x="0" y="76"/>
                  </a:lnTo>
                  <a:lnTo>
                    <a:pt x="0" y="62"/>
                  </a:lnTo>
                  <a:lnTo>
                    <a:pt x="235" y="62"/>
                  </a:lnTo>
                  <a:close/>
                </a:path>
              </a:pathLst>
            </a:custGeom>
            <a:solidFill>
              <a:srgbClr val="D2D2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41" name="Rectangle 50"/>
            <p:cNvSpPr>
              <a:spLocks noChangeArrowheads="1"/>
            </p:cNvSpPr>
            <p:nvPr/>
          </p:nvSpPr>
          <p:spPr bwMode="auto">
            <a:xfrm flipH="1">
              <a:off x="9615285" y="6581099"/>
              <a:ext cx="271859" cy="338423"/>
            </a:xfrm>
            <a:prstGeom prst="rect">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42" name="Rectangle 51"/>
            <p:cNvSpPr>
              <a:spLocks noChangeArrowheads="1"/>
            </p:cNvSpPr>
            <p:nvPr/>
          </p:nvSpPr>
          <p:spPr bwMode="auto">
            <a:xfrm flipH="1">
              <a:off x="9615285" y="6581099"/>
              <a:ext cx="271859" cy="3384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43" name="Rectangle 52"/>
            <p:cNvSpPr>
              <a:spLocks noChangeArrowheads="1"/>
            </p:cNvSpPr>
            <p:nvPr/>
          </p:nvSpPr>
          <p:spPr bwMode="auto">
            <a:xfrm flipH="1">
              <a:off x="9601972" y="6570588"/>
              <a:ext cx="298484" cy="10510"/>
            </a:xfrm>
            <a:prstGeom prst="rect">
              <a:avLst/>
            </a:pr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44" name="Rectangle 53"/>
            <p:cNvSpPr>
              <a:spLocks noChangeArrowheads="1"/>
            </p:cNvSpPr>
            <p:nvPr/>
          </p:nvSpPr>
          <p:spPr bwMode="auto">
            <a:xfrm flipH="1">
              <a:off x="9601972" y="6570588"/>
              <a:ext cx="298484" cy="105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45" name="Rectangle 54"/>
            <p:cNvSpPr>
              <a:spLocks noChangeArrowheads="1"/>
            </p:cNvSpPr>
            <p:nvPr/>
          </p:nvSpPr>
          <p:spPr bwMode="auto">
            <a:xfrm flipH="1">
              <a:off x="9702868" y="6851557"/>
              <a:ext cx="35034" cy="67965"/>
            </a:xfrm>
            <a:prstGeom prst="rect">
              <a:avLst/>
            </a:pr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46" name="Rectangle 55"/>
            <p:cNvSpPr>
              <a:spLocks noChangeArrowheads="1"/>
            </p:cNvSpPr>
            <p:nvPr/>
          </p:nvSpPr>
          <p:spPr bwMode="auto">
            <a:xfrm flipH="1">
              <a:off x="9764526" y="6851557"/>
              <a:ext cx="34333" cy="67965"/>
            </a:xfrm>
            <a:prstGeom prst="rect">
              <a:avLst/>
            </a:pr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47" name="Rectangle 56"/>
            <p:cNvSpPr>
              <a:spLocks noChangeArrowheads="1"/>
            </p:cNvSpPr>
            <p:nvPr/>
          </p:nvSpPr>
          <p:spPr bwMode="auto">
            <a:xfrm flipH="1">
              <a:off x="9641210" y="6610527"/>
              <a:ext cx="219309" cy="36435"/>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48" name="Rectangle 57"/>
            <p:cNvSpPr>
              <a:spLocks noChangeArrowheads="1"/>
            </p:cNvSpPr>
            <p:nvPr/>
          </p:nvSpPr>
          <p:spPr bwMode="auto">
            <a:xfrm flipH="1">
              <a:off x="9641210" y="6672185"/>
              <a:ext cx="219309" cy="35034"/>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49" name="Rectangle 58"/>
            <p:cNvSpPr>
              <a:spLocks noChangeArrowheads="1"/>
            </p:cNvSpPr>
            <p:nvPr/>
          </p:nvSpPr>
          <p:spPr bwMode="auto">
            <a:xfrm flipH="1">
              <a:off x="9641210" y="6733844"/>
              <a:ext cx="219309" cy="34332"/>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50" name="Rectangle 59"/>
            <p:cNvSpPr>
              <a:spLocks noChangeArrowheads="1"/>
            </p:cNvSpPr>
            <p:nvPr/>
          </p:nvSpPr>
          <p:spPr bwMode="auto">
            <a:xfrm flipH="1">
              <a:off x="9641210" y="6794803"/>
              <a:ext cx="219309" cy="35034"/>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51" name="Rectangle 60"/>
            <p:cNvSpPr>
              <a:spLocks noChangeArrowheads="1"/>
            </p:cNvSpPr>
            <p:nvPr/>
          </p:nvSpPr>
          <p:spPr bwMode="auto">
            <a:xfrm flipH="1">
              <a:off x="9384765" y="6902705"/>
              <a:ext cx="230520" cy="69366"/>
            </a:xfrm>
            <a:prstGeom prst="rect">
              <a:avLst/>
            </a:prstGeom>
            <a:solidFill>
              <a:srgbClr val="D2D2D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52" name="Rectangle 61"/>
            <p:cNvSpPr>
              <a:spLocks noChangeArrowheads="1"/>
            </p:cNvSpPr>
            <p:nvPr/>
          </p:nvSpPr>
          <p:spPr bwMode="auto">
            <a:xfrm flipH="1">
              <a:off x="9946700" y="6098339"/>
              <a:ext cx="271859" cy="821183"/>
            </a:xfrm>
            <a:prstGeom prst="rect">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53" name="Rectangle 62"/>
            <p:cNvSpPr>
              <a:spLocks noChangeArrowheads="1"/>
            </p:cNvSpPr>
            <p:nvPr/>
          </p:nvSpPr>
          <p:spPr bwMode="auto">
            <a:xfrm flipH="1">
              <a:off x="9946700" y="6098339"/>
              <a:ext cx="271859" cy="8211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54" name="Rectangle 63"/>
            <p:cNvSpPr>
              <a:spLocks noChangeArrowheads="1"/>
            </p:cNvSpPr>
            <p:nvPr userDrawn="1"/>
          </p:nvSpPr>
          <p:spPr bwMode="auto">
            <a:xfrm flipH="1">
              <a:off x="9933388" y="6088529"/>
              <a:ext cx="298484" cy="9809"/>
            </a:xfrm>
            <a:prstGeom prst="rect">
              <a:avLst/>
            </a:pr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55" name="Rectangle 64"/>
            <p:cNvSpPr>
              <a:spLocks noChangeArrowheads="1"/>
            </p:cNvSpPr>
            <p:nvPr userDrawn="1"/>
          </p:nvSpPr>
          <p:spPr bwMode="auto">
            <a:xfrm flipH="1">
              <a:off x="9933388" y="6088529"/>
              <a:ext cx="298484" cy="9809"/>
            </a:xfrm>
            <a:prstGeom prst="rect">
              <a:avLst/>
            </a:pr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56" name="Rectangle 65"/>
            <p:cNvSpPr>
              <a:spLocks noChangeArrowheads="1"/>
            </p:cNvSpPr>
            <p:nvPr/>
          </p:nvSpPr>
          <p:spPr bwMode="auto">
            <a:xfrm flipH="1">
              <a:off x="10034284" y="6851557"/>
              <a:ext cx="35034" cy="67965"/>
            </a:xfrm>
            <a:prstGeom prst="rect">
              <a:avLst/>
            </a:prstGeom>
            <a:solidFill>
              <a:schemeClr val="bg2">
                <a:lumMod val="50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57" name="Rectangle 66"/>
            <p:cNvSpPr>
              <a:spLocks noChangeArrowheads="1"/>
            </p:cNvSpPr>
            <p:nvPr/>
          </p:nvSpPr>
          <p:spPr bwMode="auto">
            <a:xfrm flipH="1">
              <a:off x="10093840" y="6851557"/>
              <a:ext cx="37136" cy="67965"/>
            </a:xfrm>
            <a:prstGeom prst="rect">
              <a:avLst/>
            </a:prstGeom>
            <a:solidFill>
              <a:schemeClr val="bg2">
                <a:lumMod val="50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58" name="Rectangle 67"/>
            <p:cNvSpPr>
              <a:spLocks noChangeArrowheads="1"/>
            </p:cNvSpPr>
            <p:nvPr/>
          </p:nvSpPr>
          <p:spPr bwMode="auto">
            <a:xfrm flipH="1">
              <a:off x="9973326" y="6610527"/>
              <a:ext cx="218608" cy="36435"/>
            </a:xfrm>
            <a:prstGeom prst="rect">
              <a:avLst/>
            </a:pr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59" name="Rectangle 68"/>
            <p:cNvSpPr>
              <a:spLocks noChangeArrowheads="1"/>
            </p:cNvSpPr>
            <p:nvPr/>
          </p:nvSpPr>
          <p:spPr bwMode="auto">
            <a:xfrm flipH="1">
              <a:off x="9973326" y="6672185"/>
              <a:ext cx="218608" cy="35034"/>
            </a:xfrm>
            <a:prstGeom prst="rect">
              <a:avLst/>
            </a:pr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60" name="Rectangle 69"/>
            <p:cNvSpPr>
              <a:spLocks noChangeArrowheads="1"/>
            </p:cNvSpPr>
            <p:nvPr/>
          </p:nvSpPr>
          <p:spPr bwMode="auto">
            <a:xfrm flipH="1">
              <a:off x="9973326" y="6733844"/>
              <a:ext cx="218608" cy="34332"/>
            </a:xfrm>
            <a:prstGeom prst="rect">
              <a:avLst/>
            </a:pr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61" name="Rectangle 70"/>
            <p:cNvSpPr>
              <a:spLocks noChangeArrowheads="1"/>
            </p:cNvSpPr>
            <p:nvPr/>
          </p:nvSpPr>
          <p:spPr bwMode="auto">
            <a:xfrm flipH="1">
              <a:off x="9973326" y="6794803"/>
              <a:ext cx="218608" cy="35034"/>
            </a:xfrm>
            <a:prstGeom prst="rect">
              <a:avLst/>
            </a:prstGeom>
            <a:solidFill>
              <a:schemeClr val="bg2">
                <a:lumMod val="50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62" name="Rectangle 71"/>
            <p:cNvSpPr>
              <a:spLocks noChangeArrowheads="1"/>
            </p:cNvSpPr>
            <p:nvPr/>
          </p:nvSpPr>
          <p:spPr bwMode="auto">
            <a:xfrm flipH="1">
              <a:off x="9973326" y="6489311"/>
              <a:ext cx="218608" cy="35034"/>
            </a:xfrm>
            <a:prstGeom prst="rect">
              <a:avLst/>
            </a:pr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63" name="Rectangle 72"/>
            <p:cNvSpPr>
              <a:spLocks noChangeArrowheads="1"/>
            </p:cNvSpPr>
            <p:nvPr/>
          </p:nvSpPr>
          <p:spPr bwMode="auto">
            <a:xfrm flipH="1">
              <a:off x="9973326" y="6550970"/>
              <a:ext cx="218608" cy="35034"/>
            </a:xfrm>
            <a:prstGeom prst="rect">
              <a:avLst/>
            </a:pr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64" name="Rectangle 73"/>
            <p:cNvSpPr>
              <a:spLocks noChangeArrowheads="1"/>
            </p:cNvSpPr>
            <p:nvPr/>
          </p:nvSpPr>
          <p:spPr bwMode="auto">
            <a:xfrm flipH="1">
              <a:off x="9973326" y="6307138"/>
              <a:ext cx="218608" cy="35034"/>
            </a:xfrm>
            <a:prstGeom prst="rect">
              <a:avLst/>
            </a:pr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65" name="Rectangle 74"/>
            <p:cNvSpPr>
              <a:spLocks noChangeArrowheads="1"/>
            </p:cNvSpPr>
            <p:nvPr/>
          </p:nvSpPr>
          <p:spPr bwMode="auto">
            <a:xfrm flipH="1">
              <a:off x="9973326" y="6307138"/>
              <a:ext cx="218608" cy="350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66" name="Rectangle 75"/>
            <p:cNvSpPr>
              <a:spLocks noChangeArrowheads="1"/>
            </p:cNvSpPr>
            <p:nvPr/>
          </p:nvSpPr>
          <p:spPr bwMode="auto">
            <a:xfrm flipH="1">
              <a:off x="9973326" y="6368797"/>
              <a:ext cx="218608" cy="34332"/>
            </a:xfrm>
            <a:prstGeom prst="rect">
              <a:avLst/>
            </a:pr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67" name="Rectangle 76"/>
            <p:cNvSpPr>
              <a:spLocks noChangeArrowheads="1"/>
            </p:cNvSpPr>
            <p:nvPr/>
          </p:nvSpPr>
          <p:spPr bwMode="auto">
            <a:xfrm flipH="1">
              <a:off x="9973326" y="6429755"/>
              <a:ext cx="218608" cy="35034"/>
            </a:xfrm>
            <a:prstGeom prst="rect">
              <a:avLst/>
            </a:pr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68" name="Rectangle 77"/>
            <p:cNvSpPr>
              <a:spLocks noChangeArrowheads="1"/>
            </p:cNvSpPr>
            <p:nvPr/>
          </p:nvSpPr>
          <p:spPr bwMode="auto">
            <a:xfrm flipH="1">
              <a:off x="9973326" y="6185922"/>
              <a:ext cx="218608" cy="35034"/>
            </a:xfrm>
            <a:prstGeom prst="rect">
              <a:avLst/>
            </a:pr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69" name="Rectangle 78"/>
            <p:cNvSpPr>
              <a:spLocks noChangeArrowheads="1"/>
            </p:cNvSpPr>
            <p:nvPr/>
          </p:nvSpPr>
          <p:spPr bwMode="auto">
            <a:xfrm flipH="1">
              <a:off x="9973326" y="6185922"/>
              <a:ext cx="218608" cy="350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70" name="Rectangle 79"/>
            <p:cNvSpPr>
              <a:spLocks noChangeArrowheads="1"/>
            </p:cNvSpPr>
            <p:nvPr/>
          </p:nvSpPr>
          <p:spPr bwMode="auto">
            <a:xfrm flipH="1">
              <a:off x="9973326" y="6245479"/>
              <a:ext cx="218608" cy="37135"/>
            </a:xfrm>
            <a:prstGeom prst="rect">
              <a:avLst/>
            </a:pr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71" name="Rectangle 80"/>
            <p:cNvSpPr>
              <a:spLocks noChangeArrowheads="1"/>
            </p:cNvSpPr>
            <p:nvPr/>
          </p:nvSpPr>
          <p:spPr bwMode="auto">
            <a:xfrm flipH="1">
              <a:off x="9973326" y="6245479"/>
              <a:ext cx="218608" cy="371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72" name="Rectangle 81"/>
            <p:cNvSpPr>
              <a:spLocks noChangeArrowheads="1"/>
            </p:cNvSpPr>
            <p:nvPr/>
          </p:nvSpPr>
          <p:spPr bwMode="auto">
            <a:xfrm flipH="1">
              <a:off x="9973326" y="6122862"/>
              <a:ext cx="218608" cy="35034"/>
            </a:xfrm>
            <a:prstGeom prst="rect">
              <a:avLst/>
            </a:pr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73" name="Rectangle 82"/>
            <p:cNvSpPr>
              <a:spLocks noChangeArrowheads="1"/>
            </p:cNvSpPr>
            <p:nvPr/>
          </p:nvSpPr>
          <p:spPr bwMode="auto">
            <a:xfrm flipH="1">
              <a:off x="9973326" y="6122862"/>
              <a:ext cx="218608" cy="350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74" name="Rectangle 83"/>
            <p:cNvSpPr>
              <a:spLocks noChangeArrowheads="1"/>
            </p:cNvSpPr>
            <p:nvPr/>
          </p:nvSpPr>
          <p:spPr bwMode="auto">
            <a:xfrm flipH="1">
              <a:off x="10306981" y="6342171"/>
              <a:ext cx="271859" cy="577350"/>
            </a:xfrm>
            <a:prstGeom prst="rect">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75" name="Rectangle 84"/>
            <p:cNvSpPr>
              <a:spLocks noChangeArrowheads="1"/>
            </p:cNvSpPr>
            <p:nvPr/>
          </p:nvSpPr>
          <p:spPr bwMode="auto">
            <a:xfrm flipH="1">
              <a:off x="10394564" y="6851557"/>
              <a:ext cx="35034" cy="67965"/>
            </a:xfrm>
            <a:prstGeom prst="rect">
              <a:avLst/>
            </a:prstGeom>
            <a:solidFill>
              <a:schemeClr val="bg2">
                <a:lumMod val="50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76" name="Rectangle 85"/>
            <p:cNvSpPr>
              <a:spLocks noChangeArrowheads="1"/>
            </p:cNvSpPr>
            <p:nvPr/>
          </p:nvSpPr>
          <p:spPr bwMode="auto">
            <a:xfrm flipH="1">
              <a:off x="10454822" y="6851557"/>
              <a:ext cx="36435" cy="67965"/>
            </a:xfrm>
            <a:prstGeom prst="rect">
              <a:avLst/>
            </a:prstGeom>
            <a:solidFill>
              <a:schemeClr val="bg2">
                <a:lumMod val="50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77" name="Rectangle 86"/>
            <p:cNvSpPr>
              <a:spLocks noChangeArrowheads="1"/>
            </p:cNvSpPr>
            <p:nvPr/>
          </p:nvSpPr>
          <p:spPr bwMode="auto">
            <a:xfrm flipH="1">
              <a:off x="10333607" y="6610527"/>
              <a:ext cx="218608" cy="36435"/>
            </a:xfrm>
            <a:prstGeom prst="rect">
              <a:avLst/>
            </a:pr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78" name="Rectangle 87"/>
            <p:cNvSpPr>
              <a:spLocks noChangeArrowheads="1"/>
            </p:cNvSpPr>
            <p:nvPr/>
          </p:nvSpPr>
          <p:spPr bwMode="auto">
            <a:xfrm flipH="1">
              <a:off x="10333607" y="6672185"/>
              <a:ext cx="218608" cy="35034"/>
            </a:xfrm>
            <a:prstGeom prst="rect">
              <a:avLst/>
            </a:pr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79" name="Rectangle 88"/>
            <p:cNvSpPr>
              <a:spLocks noChangeArrowheads="1"/>
            </p:cNvSpPr>
            <p:nvPr/>
          </p:nvSpPr>
          <p:spPr bwMode="auto">
            <a:xfrm flipH="1">
              <a:off x="10333607" y="6733844"/>
              <a:ext cx="218608" cy="34332"/>
            </a:xfrm>
            <a:prstGeom prst="rect">
              <a:avLst/>
            </a:pr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80" name="Rectangle 89"/>
            <p:cNvSpPr>
              <a:spLocks noChangeArrowheads="1"/>
            </p:cNvSpPr>
            <p:nvPr/>
          </p:nvSpPr>
          <p:spPr bwMode="auto">
            <a:xfrm flipH="1">
              <a:off x="10333607" y="6794803"/>
              <a:ext cx="218608" cy="35034"/>
            </a:xfrm>
            <a:prstGeom prst="rect">
              <a:avLst/>
            </a:prstGeom>
            <a:solidFill>
              <a:schemeClr val="bg2">
                <a:lumMod val="50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81" name="Rectangle 90"/>
            <p:cNvSpPr>
              <a:spLocks noChangeArrowheads="1"/>
            </p:cNvSpPr>
            <p:nvPr/>
          </p:nvSpPr>
          <p:spPr bwMode="auto">
            <a:xfrm flipH="1">
              <a:off x="10333607" y="6489311"/>
              <a:ext cx="218608" cy="35034"/>
            </a:xfrm>
            <a:prstGeom prst="rect">
              <a:avLst/>
            </a:pr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82" name="Rectangle 91"/>
            <p:cNvSpPr>
              <a:spLocks noChangeArrowheads="1"/>
            </p:cNvSpPr>
            <p:nvPr/>
          </p:nvSpPr>
          <p:spPr bwMode="auto">
            <a:xfrm flipH="1">
              <a:off x="10333607" y="6550970"/>
              <a:ext cx="218608" cy="35034"/>
            </a:xfrm>
            <a:prstGeom prst="rect">
              <a:avLst/>
            </a:pr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83" name="Rectangle 92"/>
            <p:cNvSpPr>
              <a:spLocks noChangeArrowheads="1"/>
            </p:cNvSpPr>
            <p:nvPr/>
          </p:nvSpPr>
          <p:spPr bwMode="auto">
            <a:xfrm flipH="1">
              <a:off x="10333607" y="6368797"/>
              <a:ext cx="218608" cy="34332"/>
            </a:xfrm>
            <a:prstGeom prst="rect">
              <a:avLst/>
            </a:pr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84" name="Rectangle 93"/>
            <p:cNvSpPr>
              <a:spLocks noChangeArrowheads="1"/>
            </p:cNvSpPr>
            <p:nvPr/>
          </p:nvSpPr>
          <p:spPr bwMode="auto">
            <a:xfrm flipH="1">
              <a:off x="10333607" y="6429755"/>
              <a:ext cx="218608" cy="35034"/>
            </a:xfrm>
            <a:prstGeom prst="rect">
              <a:avLst/>
            </a:pr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85" name="Rectangle 94"/>
            <p:cNvSpPr>
              <a:spLocks noChangeArrowheads="1"/>
            </p:cNvSpPr>
            <p:nvPr/>
          </p:nvSpPr>
          <p:spPr bwMode="auto">
            <a:xfrm flipH="1">
              <a:off x="9865423" y="6902705"/>
              <a:ext cx="102999" cy="16816"/>
            </a:xfrm>
            <a:prstGeom prst="rect">
              <a:avLst/>
            </a:prstGeom>
            <a:solidFill>
              <a:srgbClr val="D2D2D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86" name="Rectangle 95"/>
            <p:cNvSpPr>
              <a:spLocks noChangeArrowheads="1"/>
            </p:cNvSpPr>
            <p:nvPr/>
          </p:nvSpPr>
          <p:spPr bwMode="auto">
            <a:xfrm flipH="1">
              <a:off x="10155499" y="6902705"/>
              <a:ext cx="293580" cy="16816"/>
            </a:xfrm>
            <a:prstGeom prst="rect">
              <a:avLst/>
            </a:prstGeom>
            <a:solidFill>
              <a:srgbClr val="D2D2D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87" name="Rectangle 96"/>
            <p:cNvSpPr>
              <a:spLocks noChangeArrowheads="1"/>
            </p:cNvSpPr>
            <p:nvPr/>
          </p:nvSpPr>
          <p:spPr bwMode="auto">
            <a:xfrm flipH="1">
              <a:off x="10578841" y="6494916"/>
              <a:ext cx="26625" cy="422503"/>
            </a:xfrm>
            <a:prstGeom prst="rect">
              <a:avLst/>
            </a:prstGeom>
            <a:solidFill>
              <a:schemeClr val="accent1">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94" name="Rectangle 103"/>
            <p:cNvSpPr>
              <a:spLocks noChangeArrowheads="1"/>
            </p:cNvSpPr>
            <p:nvPr/>
          </p:nvSpPr>
          <p:spPr bwMode="auto">
            <a:xfrm flipH="1">
              <a:off x="9719683" y="6282615"/>
              <a:ext cx="44843" cy="210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96" name="Freeform 121"/>
            <p:cNvSpPr>
              <a:spLocks/>
            </p:cNvSpPr>
            <p:nvPr/>
          </p:nvSpPr>
          <p:spPr bwMode="auto">
            <a:xfrm flipH="1">
              <a:off x="9424002" y="6590908"/>
              <a:ext cx="39938" cy="185676"/>
            </a:xfrm>
            <a:custGeom>
              <a:avLst/>
              <a:gdLst>
                <a:gd name="T0" fmla="*/ 57 w 57"/>
                <a:gd name="T1" fmla="*/ 0 h 265"/>
                <a:gd name="T2" fmla="*/ 0 w 57"/>
                <a:gd name="T3" fmla="*/ 0 h 265"/>
                <a:gd name="T4" fmla="*/ 0 w 57"/>
                <a:gd name="T5" fmla="*/ 220 h 265"/>
                <a:gd name="T6" fmla="*/ 57 w 57"/>
                <a:gd name="T7" fmla="*/ 265 h 265"/>
                <a:gd name="T8" fmla="*/ 57 w 57"/>
                <a:gd name="T9" fmla="*/ 0 h 265"/>
              </a:gdLst>
              <a:ahLst/>
              <a:cxnLst>
                <a:cxn ang="0">
                  <a:pos x="T0" y="T1"/>
                </a:cxn>
                <a:cxn ang="0">
                  <a:pos x="T2" y="T3"/>
                </a:cxn>
                <a:cxn ang="0">
                  <a:pos x="T4" y="T5"/>
                </a:cxn>
                <a:cxn ang="0">
                  <a:pos x="T6" y="T7"/>
                </a:cxn>
                <a:cxn ang="0">
                  <a:pos x="T8" y="T9"/>
                </a:cxn>
              </a:cxnLst>
              <a:rect l="0" t="0" r="r" b="b"/>
              <a:pathLst>
                <a:path w="57" h="265">
                  <a:moveTo>
                    <a:pt x="57" y="0"/>
                  </a:moveTo>
                  <a:lnTo>
                    <a:pt x="0" y="0"/>
                  </a:lnTo>
                  <a:lnTo>
                    <a:pt x="0" y="220"/>
                  </a:lnTo>
                  <a:lnTo>
                    <a:pt x="57" y="265"/>
                  </a:lnTo>
                  <a:lnTo>
                    <a:pt x="57"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97" name="Freeform 123"/>
            <p:cNvSpPr>
              <a:spLocks/>
            </p:cNvSpPr>
            <p:nvPr/>
          </p:nvSpPr>
          <p:spPr bwMode="auto">
            <a:xfrm flipH="1">
              <a:off x="9463940" y="6456380"/>
              <a:ext cx="177269" cy="288675"/>
            </a:xfrm>
            <a:custGeom>
              <a:avLst/>
              <a:gdLst>
                <a:gd name="T0" fmla="*/ 253 w 253"/>
                <a:gd name="T1" fmla="*/ 0 h 412"/>
                <a:gd name="T2" fmla="*/ 0 w 253"/>
                <a:gd name="T3" fmla="*/ 0 h 412"/>
                <a:gd name="T4" fmla="*/ 0 w 253"/>
                <a:gd name="T5" fmla="*/ 55 h 412"/>
                <a:gd name="T6" fmla="*/ 206 w 253"/>
                <a:gd name="T7" fmla="*/ 55 h 412"/>
                <a:gd name="T8" fmla="*/ 206 w 253"/>
                <a:gd name="T9" fmla="*/ 369 h 412"/>
                <a:gd name="T10" fmla="*/ 253 w 253"/>
                <a:gd name="T11" fmla="*/ 412 h 412"/>
                <a:gd name="T12" fmla="*/ 253 w 253"/>
                <a:gd name="T13" fmla="*/ 192 h 412"/>
                <a:gd name="T14" fmla="*/ 253 w 253"/>
                <a:gd name="T15" fmla="*/ 0 h 4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3" h="412">
                  <a:moveTo>
                    <a:pt x="253" y="0"/>
                  </a:moveTo>
                  <a:lnTo>
                    <a:pt x="0" y="0"/>
                  </a:lnTo>
                  <a:lnTo>
                    <a:pt x="0" y="55"/>
                  </a:lnTo>
                  <a:lnTo>
                    <a:pt x="206" y="55"/>
                  </a:lnTo>
                  <a:lnTo>
                    <a:pt x="206" y="369"/>
                  </a:lnTo>
                  <a:lnTo>
                    <a:pt x="253" y="412"/>
                  </a:lnTo>
                  <a:lnTo>
                    <a:pt x="253" y="192"/>
                  </a:lnTo>
                  <a:lnTo>
                    <a:pt x="25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98" name="Freeform 125"/>
            <p:cNvSpPr>
              <a:spLocks/>
            </p:cNvSpPr>
            <p:nvPr/>
          </p:nvSpPr>
          <p:spPr bwMode="auto">
            <a:xfrm flipH="1">
              <a:off x="9661529" y="6303635"/>
              <a:ext cx="177269" cy="243833"/>
            </a:xfrm>
            <a:custGeom>
              <a:avLst/>
              <a:gdLst>
                <a:gd name="T0" fmla="*/ 253 w 253"/>
                <a:gd name="T1" fmla="*/ 0 h 348"/>
                <a:gd name="T2" fmla="*/ 0 w 253"/>
                <a:gd name="T3" fmla="*/ 0 h 348"/>
                <a:gd name="T4" fmla="*/ 0 w 253"/>
                <a:gd name="T5" fmla="*/ 180 h 348"/>
                <a:gd name="T6" fmla="*/ 45 w 253"/>
                <a:gd name="T7" fmla="*/ 218 h 348"/>
                <a:gd name="T8" fmla="*/ 125 w 253"/>
                <a:gd name="T9" fmla="*/ 218 h 348"/>
                <a:gd name="T10" fmla="*/ 125 w 253"/>
                <a:gd name="T11" fmla="*/ 287 h 348"/>
                <a:gd name="T12" fmla="*/ 201 w 253"/>
                <a:gd name="T13" fmla="*/ 348 h 348"/>
                <a:gd name="T14" fmla="*/ 201 w 253"/>
                <a:gd name="T15" fmla="*/ 273 h 348"/>
                <a:gd name="T16" fmla="*/ 253 w 253"/>
                <a:gd name="T17" fmla="*/ 273 h 348"/>
                <a:gd name="T18" fmla="*/ 253 w 253"/>
                <a:gd name="T19" fmla="*/ 0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3" h="348">
                  <a:moveTo>
                    <a:pt x="253" y="0"/>
                  </a:moveTo>
                  <a:lnTo>
                    <a:pt x="0" y="0"/>
                  </a:lnTo>
                  <a:lnTo>
                    <a:pt x="0" y="180"/>
                  </a:lnTo>
                  <a:lnTo>
                    <a:pt x="45" y="218"/>
                  </a:lnTo>
                  <a:lnTo>
                    <a:pt x="125" y="218"/>
                  </a:lnTo>
                  <a:lnTo>
                    <a:pt x="125" y="287"/>
                  </a:lnTo>
                  <a:lnTo>
                    <a:pt x="201" y="348"/>
                  </a:lnTo>
                  <a:lnTo>
                    <a:pt x="201" y="273"/>
                  </a:lnTo>
                  <a:lnTo>
                    <a:pt x="253" y="273"/>
                  </a:lnTo>
                  <a:lnTo>
                    <a:pt x="25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99" name="Freeform 127"/>
            <p:cNvSpPr>
              <a:spLocks/>
            </p:cNvSpPr>
            <p:nvPr/>
          </p:nvSpPr>
          <p:spPr bwMode="auto">
            <a:xfrm flipH="1">
              <a:off x="9751214" y="6456380"/>
              <a:ext cx="56054" cy="48346"/>
            </a:xfrm>
            <a:custGeom>
              <a:avLst/>
              <a:gdLst>
                <a:gd name="T0" fmla="*/ 80 w 80"/>
                <a:gd name="T1" fmla="*/ 0 h 69"/>
                <a:gd name="T2" fmla="*/ 0 w 80"/>
                <a:gd name="T3" fmla="*/ 0 h 69"/>
                <a:gd name="T4" fmla="*/ 80 w 80"/>
                <a:gd name="T5" fmla="*/ 69 h 69"/>
                <a:gd name="T6" fmla="*/ 80 w 80"/>
                <a:gd name="T7" fmla="*/ 0 h 69"/>
              </a:gdLst>
              <a:ahLst/>
              <a:cxnLst>
                <a:cxn ang="0">
                  <a:pos x="T0" y="T1"/>
                </a:cxn>
                <a:cxn ang="0">
                  <a:pos x="T2" y="T3"/>
                </a:cxn>
                <a:cxn ang="0">
                  <a:pos x="T4" y="T5"/>
                </a:cxn>
                <a:cxn ang="0">
                  <a:pos x="T6" y="T7"/>
                </a:cxn>
              </a:cxnLst>
              <a:rect l="0" t="0" r="r" b="b"/>
              <a:pathLst>
                <a:path w="80" h="69">
                  <a:moveTo>
                    <a:pt x="80" y="0"/>
                  </a:moveTo>
                  <a:lnTo>
                    <a:pt x="0" y="0"/>
                  </a:lnTo>
                  <a:lnTo>
                    <a:pt x="80" y="69"/>
                  </a:lnTo>
                  <a:lnTo>
                    <a:pt x="8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00" name="Freeform 129"/>
            <p:cNvSpPr>
              <a:spLocks noEditPoints="1"/>
            </p:cNvSpPr>
            <p:nvPr/>
          </p:nvSpPr>
          <p:spPr bwMode="auto">
            <a:xfrm flipH="1">
              <a:off x="9496872" y="6494916"/>
              <a:ext cx="201092" cy="220010"/>
            </a:xfrm>
            <a:custGeom>
              <a:avLst/>
              <a:gdLst>
                <a:gd name="T0" fmla="*/ 29 w 287"/>
                <a:gd name="T1" fmla="*/ 64 h 314"/>
                <a:gd name="T2" fmla="*/ 29 w 287"/>
                <a:gd name="T3" fmla="*/ 28 h 314"/>
                <a:gd name="T4" fmla="*/ 258 w 287"/>
                <a:gd name="T5" fmla="*/ 28 h 314"/>
                <a:gd name="T6" fmla="*/ 258 w 287"/>
                <a:gd name="T7" fmla="*/ 64 h 314"/>
                <a:gd name="T8" fmla="*/ 29 w 287"/>
                <a:gd name="T9" fmla="*/ 64 h 314"/>
                <a:gd name="T10" fmla="*/ 287 w 287"/>
                <a:gd name="T11" fmla="*/ 0 h 314"/>
                <a:gd name="T12" fmla="*/ 81 w 287"/>
                <a:gd name="T13" fmla="*/ 0 h 314"/>
                <a:gd name="T14" fmla="*/ 52 w 287"/>
                <a:gd name="T15" fmla="*/ 0 h 314"/>
                <a:gd name="T16" fmla="*/ 0 w 287"/>
                <a:gd name="T17" fmla="*/ 0 h 314"/>
                <a:gd name="T18" fmla="*/ 0 w 287"/>
                <a:gd name="T19" fmla="*/ 75 h 314"/>
                <a:gd name="T20" fmla="*/ 29 w 287"/>
                <a:gd name="T21" fmla="*/ 99 h 314"/>
                <a:gd name="T22" fmla="*/ 29 w 287"/>
                <a:gd name="T23" fmla="*/ 92 h 314"/>
                <a:gd name="T24" fmla="*/ 258 w 287"/>
                <a:gd name="T25" fmla="*/ 92 h 314"/>
                <a:gd name="T26" fmla="*/ 258 w 287"/>
                <a:gd name="T27" fmla="*/ 127 h 314"/>
                <a:gd name="T28" fmla="*/ 118 w 287"/>
                <a:gd name="T29" fmla="*/ 127 h 314"/>
                <a:gd name="T30" fmla="*/ 118 w 287"/>
                <a:gd name="T31" fmla="*/ 153 h 314"/>
                <a:gd name="T32" fmla="*/ 258 w 287"/>
                <a:gd name="T33" fmla="*/ 153 h 314"/>
                <a:gd name="T34" fmla="*/ 258 w 287"/>
                <a:gd name="T35" fmla="*/ 191 h 314"/>
                <a:gd name="T36" fmla="*/ 137 w 287"/>
                <a:gd name="T37" fmla="*/ 191 h 314"/>
                <a:gd name="T38" fmla="*/ 171 w 287"/>
                <a:gd name="T39" fmla="*/ 217 h 314"/>
                <a:gd name="T40" fmla="*/ 258 w 287"/>
                <a:gd name="T41" fmla="*/ 217 h 314"/>
                <a:gd name="T42" fmla="*/ 258 w 287"/>
                <a:gd name="T43" fmla="*/ 255 h 314"/>
                <a:gd name="T44" fmla="*/ 213 w 287"/>
                <a:gd name="T45" fmla="*/ 255 h 314"/>
                <a:gd name="T46" fmla="*/ 246 w 287"/>
                <a:gd name="T47" fmla="*/ 284 h 314"/>
                <a:gd name="T48" fmla="*/ 258 w 287"/>
                <a:gd name="T49" fmla="*/ 284 h 314"/>
                <a:gd name="T50" fmla="*/ 258 w 287"/>
                <a:gd name="T51" fmla="*/ 293 h 314"/>
                <a:gd name="T52" fmla="*/ 287 w 287"/>
                <a:gd name="T53" fmla="*/ 314 h 314"/>
                <a:gd name="T54" fmla="*/ 287 w 287"/>
                <a:gd name="T55" fmla="*/ 0 h 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87" h="314">
                  <a:moveTo>
                    <a:pt x="29" y="64"/>
                  </a:moveTo>
                  <a:lnTo>
                    <a:pt x="29" y="28"/>
                  </a:lnTo>
                  <a:lnTo>
                    <a:pt x="258" y="28"/>
                  </a:lnTo>
                  <a:lnTo>
                    <a:pt x="258" y="64"/>
                  </a:lnTo>
                  <a:lnTo>
                    <a:pt x="29" y="64"/>
                  </a:lnTo>
                  <a:moveTo>
                    <a:pt x="287" y="0"/>
                  </a:moveTo>
                  <a:lnTo>
                    <a:pt x="81" y="0"/>
                  </a:lnTo>
                  <a:lnTo>
                    <a:pt x="52" y="0"/>
                  </a:lnTo>
                  <a:lnTo>
                    <a:pt x="0" y="0"/>
                  </a:lnTo>
                  <a:lnTo>
                    <a:pt x="0" y="75"/>
                  </a:lnTo>
                  <a:lnTo>
                    <a:pt x="29" y="99"/>
                  </a:lnTo>
                  <a:lnTo>
                    <a:pt x="29" y="92"/>
                  </a:lnTo>
                  <a:lnTo>
                    <a:pt x="258" y="92"/>
                  </a:lnTo>
                  <a:lnTo>
                    <a:pt x="258" y="127"/>
                  </a:lnTo>
                  <a:lnTo>
                    <a:pt x="118" y="127"/>
                  </a:lnTo>
                  <a:lnTo>
                    <a:pt x="118" y="153"/>
                  </a:lnTo>
                  <a:lnTo>
                    <a:pt x="258" y="153"/>
                  </a:lnTo>
                  <a:lnTo>
                    <a:pt x="258" y="191"/>
                  </a:lnTo>
                  <a:lnTo>
                    <a:pt x="137" y="191"/>
                  </a:lnTo>
                  <a:lnTo>
                    <a:pt x="171" y="217"/>
                  </a:lnTo>
                  <a:lnTo>
                    <a:pt x="258" y="217"/>
                  </a:lnTo>
                  <a:lnTo>
                    <a:pt x="258" y="255"/>
                  </a:lnTo>
                  <a:lnTo>
                    <a:pt x="213" y="255"/>
                  </a:lnTo>
                  <a:lnTo>
                    <a:pt x="246" y="284"/>
                  </a:lnTo>
                  <a:lnTo>
                    <a:pt x="258" y="284"/>
                  </a:lnTo>
                  <a:lnTo>
                    <a:pt x="258" y="293"/>
                  </a:lnTo>
                  <a:lnTo>
                    <a:pt x="287" y="314"/>
                  </a:lnTo>
                  <a:lnTo>
                    <a:pt x="287"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01" name="Freeform 130"/>
            <p:cNvSpPr>
              <a:spLocks/>
            </p:cNvSpPr>
            <p:nvPr/>
          </p:nvSpPr>
          <p:spPr bwMode="auto">
            <a:xfrm flipH="1">
              <a:off x="9517191" y="6693906"/>
              <a:ext cx="8408" cy="6306"/>
            </a:xfrm>
            <a:custGeom>
              <a:avLst/>
              <a:gdLst>
                <a:gd name="T0" fmla="*/ 12 w 12"/>
                <a:gd name="T1" fmla="*/ 0 h 9"/>
                <a:gd name="T2" fmla="*/ 0 w 12"/>
                <a:gd name="T3" fmla="*/ 0 h 9"/>
                <a:gd name="T4" fmla="*/ 12 w 12"/>
                <a:gd name="T5" fmla="*/ 9 h 9"/>
                <a:gd name="T6" fmla="*/ 12 w 12"/>
                <a:gd name="T7" fmla="*/ 0 h 9"/>
              </a:gdLst>
              <a:ahLst/>
              <a:cxnLst>
                <a:cxn ang="0">
                  <a:pos x="T0" y="T1"/>
                </a:cxn>
                <a:cxn ang="0">
                  <a:pos x="T2" y="T3"/>
                </a:cxn>
                <a:cxn ang="0">
                  <a:pos x="T4" y="T5"/>
                </a:cxn>
                <a:cxn ang="0">
                  <a:pos x="T6" y="T7"/>
                </a:cxn>
              </a:cxnLst>
              <a:rect l="0" t="0" r="r" b="b"/>
              <a:pathLst>
                <a:path w="12" h="9">
                  <a:moveTo>
                    <a:pt x="12" y="0"/>
                  </a:moveTo>
                  <a:lnTo>
                    <a:pt x="0" y="0"/>
                  </a:lnTo>
                  <a:lnTo>
                    <a:pt x="12" y="9"/>
                  </a:lnTo>
                  <a:lnTo>
                    <a:pt x="12" y="0"/>
                  </a:lnTo>
                  <a:close/>
                </a:path>
              </a:pathLst>
            </a:cu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02" name="Freeform 131"/>
            <p:cNvSpPr>
              <a:spLocks/>
            </p:cNvSpPr>
            <p:nvPr/>
          </p:nvSpPr>
          <p:spPr bwMode="auto">
            <a:xfrm flipH="1">
              <a:off x="9517191" y="6693906"/>
              <a:ext cx="8408" cy="6306"/>
            </a:xfrm>
            <a:custGeom>
              <a:avLst/>
              <a:gdLst>
                <a:gd name="T0" fmla="*/ 12 w 12"/>
                <a:gd name="T1" fmla="*/ 0 h 9"/>
                <a:gd name="T2" fmla="*/ 0 w 12"/>
                <a:gd name="T3" fmla="*/ 0 h 9"/>
                <a:gd name="T4" fmla="*/ 12 w 12"/>
                <a:gd name="T5" fmla="*/ 9 h 9"/>
                <a:gd name="T6" fmla="*/ 12 w 12"/>
                <a:gd name="T7" fmla="*/ 0 h 9"/>
              </a:gdLst>
              <a:ahLst/>
              <a:cxnLst>
                <a:cxn ang="0">
                  <a:pos x="T0" y="T1"/>
                </a:cxn>
                <a:cxn ang="0">
                  <a:pos x="T2" y="T3"/>
                </a:cxn>
                <a:cxn ang="0">
                  <a:pos x="T4" y="T5"/>
                </a:cxn>
                <a:cxn ang="0">
                  <a:pos x="T6" y="T7"/>
                </a:cxn>
              </a:cxnLst>
              <a:rect l="0" t="0" r="r" b="b"/>
              <a:pathLst>
                <a:path w="12" h="9">
                  <a:moveTo>
                    <a:pt x="12" y="0"/>
                  </a:moveTo>
                  <a:lnTo>
                    <a:pt x="0" y="0"/>
                  </a:lnTo>
                  <a:lnTo>
                    <a:pt x="12" y="9"/>
                  </a:lnTo>
                  <a:lnTo>
                    <a:pt x="12" y="0"/>
                  </a:lnTo>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03" name="Freeform 133"/>
            <p:cNvSpPr>
              <a:spLocks/>
            </p:cNvSpPr>
            <p:nvPr/>
          </p:nvSpPr>
          <p:spPr bwMode="auto">
            <a:xfrm flipH="1">
              <a:off x="9517192" y="6602119"/>
              <a:ext cx="98093" cy="26625"/>
            </a:xfrm>
            <a:custGeom>
              <a:avLst/>
              <a:gdLst>
                <a:gd name="T0" fmla="*/ 140 w 140"/>
                <a:gd name="T1" fmla="*/ 0 h 38"/>
                <a:gd name="T2" fmla="*/ 0 w 140"/>
                <a:gd name="T3" fmla="*/ 0 h 38"/>
                <a:gd name="T4" fmla="*/ 0 w 140"/>
                <a:gd name="T5" fmla="*/ 22 h 38"/>
                <a:gd name="T6" fmla="*/ 19 w 140"/>
                <a:gd name="T7" fmla="*/ 38 h 38"/>
                <a:gd name="T8" fmla="*/ 140 w 140"/>
                <a:gd name="T9" fmla="*/ 38 h 38"/>
                <a:gd name="T10" fmla="*/ 140 w 140"/>
                <a:gd name="T11" fmla="*/ 0 h 38"/>
              </a:gdLst>
              <a:ahLst/>
              <a:cxnLst>
                <a:cxn ang="0">
                  <a:pos x="T0" y="T1"/>
                </a:cxn>
                <a:cxn ang="0">
                  <a:pos x="T2" y="T3"/>
                </a:cxn>
                <a:cxn ang="0">
                  <a:pos x="T4" y="T5"/>
                </a:cxn>
                <a:cxn ang="0">
                  <a:pos x="T6" y="T7"/>
                </a:cxn>
                <a:cxn ang="0">
                  <a:pos x="T8" y="T9"/>
                </a:cxn>
                <a:cxn ang="0">
                  <a:pos x="T10" y="T11"/>
                </a:cxn>
              </a:cxnLst>
              <a:rect l="0" t="0" r="r" b="b"/>
              <a:pathLst>
                <a:path w="140" h="38">
                  <a:moveTo>
                    <a:pt x="140" y="0"/>
                  </a:moveTo>
                  <a:lnTo>
                    <a:pt x="0" y="0"/>
                  </a:lnTo>
                  <a:lnTo>
                    <a:pt x="0" y="22"/>
                  </a:lnTo>
                  <a:lnTo>
                    <a:pt x="19" y="38"/>
                  </a:lnTo>
                  <a:lnTo>
                    <a:pt x="140" y="38"/>
                  </a:lnTo>
                  <a:lnTo>
                    <a:pt x="140" y="0"/>
                  </a:lnTo>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04" name="Freeform 135"/>
            <p:cNvSpPr>
              <a:spLocks/>
            </p:cNvSpPr>
            <p:nvPr/>
          </p:nvSpPr>
          <p:spPr bwMode="auto">
            <a:xfrm flipH="1">
              <a:off x="9517191" y="6646962"/>
              <a:ext cx="60958" cy="26625"/>
            </a:xfrm>
            <a:custGeom>
              <a:avLst/>
              <a:gdLst>
                <a:gd name="T0" fmla="*/ 87 w 87"/>
                <a:gd name="T1" fmla="*/ 0 h 38"/>
                <a:gd name="T2" fmla="*/ 0 w 87"/>
                <a:gd name="T3" fmla="*/ 0 h 38"/>
                <a:gd name="T4" fmla="*/ 42 w 87"/>
                <a:gd name="T5" fmla="*/ 38 h 38"/>
                <a:gd name="T6" fmla="*/ 87 w 87"/>
                <a:gd name="T7" fmla="*/ 38 h 38"/>
                <a:gd name="T8" fmla="*/ 87 w 87"/>
                <a:gd name="T9" fmla="*/ 0 h 38"/>
              </a:gdLst>
              <a:ahLst/>
              <a:cxnLst>
                <a:cxn ang="0">
                  <a:pos x="T0" y="T1"/>
                </a:cxn>
                <a:cxn ang="0">
                  <a:pos x="T2" y="T3"/>
                </a:cxn>
                <a:cxn ang="0">
                  <a:pos x="T4" y="T5"/>
                </a:cxn>
                <a:cxn ang="0">
                  <a:pos x="T6" y="T7"/>
                </a:cxn>
                <a:cxn ang="0">
                  <a:pos x="T8" y="T9"/>
                </a:cxn>
              </a:cxnLst>
              <a:rect l="0" t="0" r="r" b="b"/>
              <a:pathLst>
                <a:path w="87" h="38">
                  <a:moveTo>
                    <a:pt x="87" y="0"/>
                  </a:moveTo>
                  <a:lnTo>
                    <a:pt x="0" y="0"/>
                  </a:lnTo>
                  <a:lnTo>
                    <a:pt x="42" y="38"/>
                  </a:lnTo>
                  <a:lnTo>
                    <a:pt x="87" y="38"/>
                  </a:lnTo>
                  <a:lnTo>
                    <a:pt x="87" y="0"/>
                  </a:lnTo>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05" name="Rectangle 137"/>
            <p:cNvSpPr>
              <a:spLocks noChangeArrowheads="1"/>
            </p:cNvSpPr>
            <p:nvPr/>
          </p:nvSpPr>
          <p:spPr bwMode="auto">
            <a:xfrm flipH="1">
              <a:off x="9517190" y="6514535"/>
              <a:ext cx="160453" cy="252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06" name="Freeform 139"/>
            <p:cNvSpPr>
              <a:spLocks/>
            </p:cNvSpPr>
            <p:nvPr/>
          </p:nvSpPr>
          <p:spPr bwMode="auto">
            <a:xfrm flipH="1">
              <a:off x="9517190" y="6559378"/>
              <a:ext cx="160453" cy="24523"/>
            </a:xfrm>
            <a:custGeom>
              <a:avLst/>
              <a:gdLst>
                <a:gd name="T0" fmla="*/ 229 w 229"/>
                <a:gd name="T1" fmla="*/ 0 h 35"/>
                <a:gd name="T2" fmla="*/ 0 w 229"/>
                <a:gd name="T3" fmla="*/ 0 h 35"/>
                <a:gd name="T4" fmla="*/ 0 w 229"/>
                <a:gd name="T5" fmla="*/ 7 h 35"/>
                <a:gd name="T6" fmla="*/ 9 w 229"/>
                <a:gd name="T7" fmla="*/ 16 h 35"/>
                <a:gd name="T8" fmla="*/ 108 w 229"/>
                <a:gd name="T9" fmla="*/ 16 h 35"/>
                <a:gd name="T10" fmla="*/ 108 w 229"/>
                <a:gd name="T11" fmla="*/ 31 h 35"/>
                <a:gd name="T12" fmla="*/ 28 w 229"/>
                <a:gd name="T13" fmla="*/ 31 h 35"/>
                <a:gd name="T14" fmla="*/ 89 w 229"/>
                <a:gd name="T15" fmla="*/ 31 h 35"/>
                <a:gd name="T16" fmla="*/ 89 w 229"/>
                <a:gd name="T17" fmla="*/ 35 h 35"/>
                <a:gd name="T18" fmla="*/ 229 w 229"/>
                <a:gd name="T19" fmla="*/ 35 h 35"/>
                <a:gd name="T20" fmla="*/ 229 w 229"/>
                <a:gd name="T21"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9" h="35">
                  <a:moveTo>
                    <a:pt x="229" y="0"/>
                  </a:moveTo>
                  <a:lnTo>
                    <a:pt x="0" y="0"/>
                  </a:lnTo>
                  <a:lnTo>
                    <a:pt x="0" y="7"/>
                  </a:lnTo>
                  <a:lnTo>
                    <a:pt x="9" y="16"/>
                  </a:lnTo>
                  <a:lnTo>
                    <a:pt x="108" y="16"/>
                  </a:lnTo>
                  <a:lnTo>
                    <a:pt x="108" y="31"/>
                  </a:lnTo>
                  <a:lnTo>
                    <a:pt x="28" y="31"/>
                  </a:lnTo>
                  <a:lnTo>
                    <a:pt x="89" y="31"/>
                  </a:lnTo>
                  <a:lnTo>
                    <a:pt x="89" y="35"/>
                  </a:lnTo>
                  <a:lnTo>
                    <a:pt x="229" y="35"/>
                  </a:lnTo>
                  <a:lnTo>
                    <a:pt x="22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07" name="Freeform 141"/>
            <p:cNvSpPr>
              <a:spLocks/>
            </p:cNvSpPr>
            <p:nvPr/>
          </p:nvSpPr>
          <p:spPr bwMode="auto">
            <a:xfrm flipH="1">
              <a:off x="9615284" y="6581099"/>
              <a:ext cx="42741" cy="36435"/>
            </a:xfrm>
            <a:custGeom>
              <a:avLst/>
              <a:gdLst>
                <a:gd name="T0" fmla="*/ 61 w 61"/>
                <a:gd name="T1" fmla="*/ 0 h 52"/>
                <a:gd name="T2" fmla="*/ 0 w 61"/>
                <a:gd name="T3" fmla="*/ 0 h 52"/>
                <a:gd name="T4" fmla="*/ 61 w 61"/>
                <a:gd name="T5" fmla="*/ 52 h 52"/>
                <a:gd name="T6" fmla="*/ 61 w 61"/>
                <a:gd name="T7" fmla="*/ 30 h 52"/>
                <a:gd name="T8" fmla="*/ 61 w 61"/>
                <a:gd name="T9" fmla="*/ 4 h 52"/>
                <a:gd name="T10" fmla="*/ 61 w 61"/>
                <a:gd name="T11" fmla="*/ 0 h 52"/>
              </a:gdLst>
              <a:ahLst/>
              <a:cxnLst>
                <a:cxn ang="0">
                  <a:pos x="T0" y="T1"/>
                </a:cxn>
                <a:cxn ang="0">
                  <a:pos x="T2" y="T3"/>
                </a:cxn>
                <a:cxn ang="0">
                  <a:pos x="T4" y="T5"/>
                </a:cxn>
                <a:cxn ang="0">
                  <a:pos x="T6" y="T7"/>
                </a:cxn>
                <a:cxn ang="0">
                  <a:pos x="T8" y="T9"/>
                </a:cxn>
                <a:cxn ang="0">
                  <a:pos x="T10" y="T11"/>
                </a:cxn>
              </a:cxnLst>
              <a:rect l="0" t="0" r="r" b="b"/>
              <a:pathLst>
                <a:path w="61" h="52">
                  <a:moveTo>
                    <a:pt x="61" y="0"/>
                  </a:moveTo>
                  <a:lnTo>
                    <a:pt x="0" y="0"/>
                  </a:lnTo>
                  <a:lnTo>
                    <a:pt x="61" y="52"/>
                  </a:lnTo>
                  <a:lnTo>
                    <a:pt x="61" y="30"/>
                  </a:lnTo>
                  <a:lnTo>
                    <a:pt x="61" y="4"/>
                  </a:lnTo>
                  <a:lnTo>
                    <a:pt x="6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08" name="Freeform 143"/>
            <p:cNvSpPr>
              <a:spLocks/>
            </p:cNvSpPr>
            <p:nvPr/>
          </p:nvSpPr>
          <p:spPr bwMode="auto">
            <a:xfrm flipH="1">
              <a:off x="9601972" y="6570588"/>
              <a:ext cx="69366" cy="10510"/>
            </a:xfrm>
            <a:custGeom>
              <a:avLst/>
              <a:gdLst>
                <a:gd name="T0" fmla="*/ 99 w 99"/>
                <a:gd name="T1" fmla="*/ 0 h 15"/>
                <a:gd name="T2" fmla="*/ 0 w 99"/>
                <a:gd name="T3" fmla="*/ 0 h 15"/>
                <a:gd name="T4" fmla="*/ 19 w 99"/>
                <a:gd name="T5" fmla="*/ 15 h 15"/>
                <a:gd name="T6" fmla="*/ 99 w 99"/>
                <a:gd name="T7" fmla="*/ 15 h 15"/>
                <a:gd name="T8" fmla="*/ 99 w 99"/>
                <a:gd name="T9" fmla="*/ 0 h 15"/>
              </a:gdLst>
              <a:ahLst/>
              <a:cxnLst>
                <a:cxn ang="0">
                  <a:pos x="T0" y="T1"/>
                </a:cxn>
                <a:cxn ang="0">
                  <a:pos x="T2" y="T3"/>
                </a:cxn>
                <a:cxn ang="0">
                  <a:pos x="T4" y="T5"/>
                </a:cxn>
                <a:cxn ang="0">
                  <a:pos x="T6" y="T7"/>
                </a:cxn>
                <a:cxn ang="0">
                  <a:pos x="T8" y="T9"/>
                </a:cxn>
              </a:cxnLst>
              <a:rect l="0" t="0" r="r" b="b"/>
              <a:pathLst>
                <a:path w="99" h="15">
                  <a:moveTo>
                    <a:pt x="99" y="0"/>
                  </a:moveTo>
                  <a:lnTo>
                    <a:pt x="0" y="0"/>
                  </a:lnTo>
                  <a:lnTo>
                    <a:pt x="19" y="15"/>
                  </a:lnTo>
                  <a:lnTo>
                    <a:pt x="99" y="15"/>
                  </a:lnTo>
                  <a:lnTo>
                    <a:pt x="9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09" name="Freeform 145"/>
            <p:cNvSpPr>
              <a:spLocks/>
            </p:cNvSpPr>
            <p:nvPr/>
          </p:nvSpPr>
          <p:spPr bwMode="auto">
            <a:xfrm flipH="1">
              <a:off x="9946700" y="6098339"/>
              <a:ext cx="271859" cy="240329"/>
            </a:xfrm>
            <a:custGeom>
              <a:avLst/>
              <a:gdLst>
                <a:gd name="T0" fmla="*/ 388 w 388"/>
                <a:gd name="T1" fmla="*/ 0 h 343"/>
                <a:gd name="T2" fmla="*/ 310 w 388"/>
                <a:gd name="T3" fmla="*/ 0 h 343"/>
                <a:gd name="T4" fmla="*/ 0 w 388"/>
                <a:gd name="T5" fmla="*/ 0 h 343"/>
                <a:gd name="T6" fmla="*/ 0 w 388"/>
                <a:gd name="T7" fmla="*/ 19 h 343"/>
                <a:gd name="T8" fmla="*/ 38 w 388"/>
                <a:gd name="T9" fmla="*/ 52 h 343"/>
                <a:gd name="T10" fmla="*/ 38 w 388"/>
                <a:gd name="T11" fmla="*/ 35 h 343"/>
                <a:gd name="T12" fmla="*/ 350 w 388"/>
                <a:gd name="T13" fmla="*/ 35 h 343"/>
                <a:gd name="T14" fmla="*/ 350 w 388"/>
                <a:gd name="T15" fmla="*/ 85 h 343"/>
                <a:gd name="T16" fmla="*/ 80 w 388"/>
                <a:gd name="T17" fmla="*/ 85 h 343"/>
                <a:gd name="T18" fmla="*/ 125 w 388"/>
                <a:gd name="T19" fmla="*/ 125 h 343"/>
                <a:gd name="T20" fmla="*/ 350 w 388"/>
                <a:gd name="T21" fmla="*/ 125 h 343"/>
                <a:gd name="T22" fmla="*/ 350 w 388"/>
                <a:gd name="T23" fmla="*/ 175 h 343"/>
                <a:gd name="T24" fmla="*/ 185 w 388"/>
                <a:gd name="T25" fmla="*/ 175 h 343"/>
                <a:gd name="T26" fmla="*/ 230 w 388"/>
                <a:gd name="T27" fmla="*/ 210 h 343"/>
                <a:gd name="T28" fmla="*/ 350 w 388"/>
                <a:gd name="T29" fmla="*/ 210 h 343"/>
                <a:gd name="T30" fmla="*/ 350 w 388"/>
                <a:gd name="T31" fmla="*/ 263 h 343"/>
                <a:gd name="T32" fmla="*/ 289 w 388"/>
                <a:gd name="T33" fmla="*/ 263 h 343"/>
                <a:gd name="T34" fmla="*/ 334 w 388"/>
                <a:gd name="T35" fmla="*/ 298 h 343"/>
                <a:gd name="T36" fmla="*/ 350 w 388"/>
                <a:gd name="T37" fmla="*/ 298 h 343"/>
                <a:gd name="T38" fmla="*/ 350 w 388"/>
                <a:gd name="T39" fmla="*/ 315 h 343"/>
                <a:gd name="T40" fmla="*/ 388 w 388"/>
                <a:gd name="T41" fmla="*/ 343 h 343"/>
                <a:gd name="T42" fmla="*/ 388 w 388"/>
                <a:gd name="T43" fmla="*/ 0 h 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88" h="343">
                  <a:moveTo>
                    <a:pt x="388" y="0"/>
                  </a:moveTo>
                  <a:lnTo>
                    <a:pt x="310" y="0"/>
                  </a:lnTo>
                  <a:lnTo>
                    <a:pt x="0" y="0"/>
                  </a:lnTo>
                  <a:lnTo>
                    <a:pt x="0" y="19"/>
                  </a:lnTo>
                  <a:lnTo>
                    <a:pt x="38" y="52"/>
                  </a:lnTo>
                  <a:lnTo>
                    <a:pt x="38" y="35"/>
                  </a:lnTo>
                  <a:lnTo>
                    <a:pt x="350" y="35"/>
                  </a:lnTo>
                  <a:lnTo>
                    <a:pt x="350" y="85"/>
                  </a:lnTo>
                  <a:lnTo>
                    <a:pt x="80" y="85"/>
                  </a:lnTo>
                  <a:lnTo>
                    <a:pt x="125" y="125"/>
                  </a:lnTo>
                  <a:lnTo>
                    <a:pt x="350" y="125"/>
                  </a:lnTo>
                  <a:lnTo>
                    <a:pt x="350" y="175"/>
                  </a:lnTo>
                  <a:lnTo>
                    <a:pt x="185" y="175"/>
                  </a:lnTo>
                  <a:lnTo>
                    <a:pt x="230" y="210"/>
                  </a:lnTo>
                  <a:lnTo>
                    <a:pt x="350" y="210"/>
                  </a:lnTo>
                  <a:lnTo>
                    <a:pt x="350" y="263"/>
                  </a:lnTo>
                  <a:lnTo>
                    <a:pt x="289" y="263"/>
                  </a:lnTo>
                  <a:lnTo>
                    <a:pt x="334" y="298"/>
                  </a:lnTo>
                  <a:lnTo>
                    <a:pt x="350" y="298"/>
                  </a:lnTo>
                  <a:lnTo>
                    <a:pt x="350" y="315"/>
                  </a:lnTo>
                  <a:lnTo>
                    <a:pt x="388" y="343"/>
                  </a:lnTo>
                  <a:lnTo>
                    <a:pt x="38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10" name="Freeform 146"/>
            <p:cNvSpPr>
              <a:spLocks/>
            </p:cNvSpPr>
            <p:nvPr userDrawn="1"/>
          </p:nvSpPr>
          <p:spPr bwMode="auto">
            <a:xfrm flipH="1">
              <a:off x="9933388" y="6088529"/>
              <a:ext cx="298484" cy="9809"/>
            </a:xfrm>
            <a:custGeom>
              <a:avLst/>
              <a:gdLst>
                <a:gd name="T0" fmla="*/ 426 w 426"/>
                <a:gd name="T1" fmla="*/ 0 h 14"/>
                <a:gd name="T2" fmla="*/ 329 w 426"/>
                <a:gd name="T3" fmla="*/ 0 h 14"/>
                <a:gd name="T4" fmla="*/ 0 w 426"/>
                <a:gd name="T5" fmla="*/ 0 h 14"/>
                <a:gd name="T6" fmla="*/ 0 w 426"/>
                <a:gd name="T7" fmla="*/ 14 h 14"/>
                <a:gd name="T8" fmla="*/ 329 w 426"/>
                <a:gd name="T9" fmla="*/ 14 h 14"/>
                <a:gd name="T10" fmla="*/ 426 w 426"/>
                <a:gd name="T11" fmla="*/ 14 h 14"/>
                <a:gd name="T12" fmla="*/ 426 w 426"/>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426" h="14">
                  <a:moveTo>
                    <a:pt x="426" y="0"/>
                  </a:moveTo>
                  <a:lnTo>
                    <a:pt x="329" y="0"/>
                  </a:lnTo>
                  <a:lnTo>
                    <a:pt x="0" y="0"/>
                  </a:lnTo>
                  <a:lnTo>
                    <a:pt x="0" y="14"/>
                  </a:lnTo>
                  <a:lnTo>
                    <a:pt x="329" y="14"/>
                  </a:lnTo>
                  <a:lnTo>
                    <a:pt x="426" y="14"/>
                  </a:lnTo>
                  <a:lnTo>
                    <a:pt x="426" y="0"/>
                  </a:lnTo>
                  <a:close/>
                </a:path>
              </a:pathLst>
            </a:cu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11" name="Freeform 147"/>
            <p:cNvSpPr>
              <a:spLocks/>
            </p:cNvSpPr>
            <p:nvPr userDrawn="1"/>
          </p:nvSpPr>
          <p:spPr bwMode="auto">
            <a:xfrm flipH="1">
              <a:off x="9933388" y="6088529"/>
              <a:ext cx="298484" cy="9809"/>
            </a:xfrm>
            <a:custGeom>
              <a:avLst/>
              <a:gdLst>
                <a:gd name="T0" fmla="*/ 426 w 426"/>
                <a:gd name="T1" fmla="*/ 0 h 14"/>
                <a:gd name="T2" fmla="*/ 329 w 426"/>
                <a:gd name="T3" fmla="*/ 0 h 14"/>
                <a:gd name="T4" fmla="*/ 0 w 426"/>
                <a:gd name="T5" fmla="*/ 0 h 14"/>
                <a:gd name="T6" fmla="*/ 0 w 426"/>
                <a:gd name="T7" fmla="*/ 14 h 14"/>
                <a:gd name="T8" fmla="*/ 329 w 426"/>
                <a:gd name="T9" fmla="*/ 14 h 14"/>
                <a:gd name="T10" fmla="*/ 426 w 426"/>
                <a:gd name="T11" fmla="*/ 14 h 14"/>
                <a:gd name="T12" fmla="*/ 426 w 426"/>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426" h="14">
                  <a:moveTo>
                    <a:pt x="426" y="0"/>
                  </a:moveTo>
                  <a:lnTo>
                    <a:pt x="329" y="0"/>
                  </a:lnTo>
                  <a:lnTo>
                    <a:pt x="0" y="0"/>
                  </a:lnTo>
                  <a:lnTo>
                    <a:pt x="0" y="14"/>
                  </a:lnTo>
                  <a:lnTo>
                    <a:pt x="329" y="14"/>
                  </a:lnTo>
                  <a:lnTo>
                    <a:pt x="426" y="14"/>
                  </a:lnTo>
                  <a:lnTo>
                    <a:pt x="426" y="0"/>
                  </a:lnTo>
                </a:path>
              </a:pathLst>
            </a:custGeom>
            <a:solidFill>
              <a:schemeClr val="accent1">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12" name="Freeform 148"/>
            <p:cNvSpPr>
              <a:spLocks/>
            </p:cNvSpPr>
            <p:nvPr/>
          </p:nvSpPr>
          <p:spPr bwMode="auto">
            <a:xfrm flipH="1">
              <a:off x="9973326" y="6307138"/>
              <a:ext cx="11211" cy="11911"/>
            </a:xfrm>
            <a:custGeom>
              <a:avLst/>
              <a:gdLst>
                <a:gd name="T0" fmla="*/ 16 w 16"/>
                <a:gd name="T1" fmla="*/ 0 h 17"/>
                <a:gd name="T2" fmla="*/ 0 w 16"/>
                <a:gd name="T3" fmla="*/ 0 h 17"/>
                <a:gd name="T4" fmla="*/ 16 w 16"/>
                <a:gd name="T5" fmla="*/ 17 h 17"/>
                <a:gd name="T6" fmla="*/ 16 w 16"/>
                <a:gd name="T7" fmla="*/ 0 h 17"/>
              </a:gdLst>
              <a:ahLst/>
              <a:cxnLst>
                <a:cxn ang="0">
                  <a:pos x="T0" y="T1"/>
                </a:cxn>
                <a:cxn ang="0">
                  <a:pos x="T2" y="T3"/>
                </a:cxn>
                <a:cxn ang="0">
                  <a:pos x="T4" y="T5"/>
                </a:cxn>
                <a:cxn ang="0">
                  <a:pos x="T6" y="T7"/>
                </a:cxn>
              </a:cxnLst>
              <a:rect l="0" t="0" r="r" b="b"/>
              <a:pathLst>
                <a:path w="16" h="17">
                  <a:moveTo>
                    <a:pt x="16" y="0"/>
                  </a:moveTo>
                  <a:lnTo>
                    <a:pt x="0" y="0"/>
                  </a:lnTo>
                  <a:lnTo>
                    <a:pt x="16" y="17"/>
                  </a:lnTo>
                  <a:lnTo>
                    <a:pt x="16" y="0"/>
                  </a:lnTo>
                  <a:close/>
                </a:path>
              </a:pathLst>
            </a:custGeom>
            <a:solidFill>
              <a:srgbClr val="40463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13" name="Freeform 149"/>
            <p:cNvSpPr>
              <a:spLocks/>
            </p:cNvSpPr>
            <p:nvPr/>
          </p:nvSpPr>
          <p:spPr bwMode="auto">
            <a:xfrm flipH="1">
              <a:off x="9973326" y="6307138"/>
              <a:ext cx="11211" cy="11911"/>
            </a:xfrm>
            <a:custGeom>
              <a:avLst/>
              <a:gdLst>
                <a:gd name="T0" fmla="*/ 16 w 16"/>
                <a:gd name="T1" fmla="*/ 0 h 17"/>
                <a:gd name="T2" fmla="*/ 0 w 16"/>
                <a:gd name="T3" fmla="*/ 0 h 17"/>
                <a:gd name="T4" fmla="*/ 16 w 16"/>
                <a:gd name="T5" fmla="*/ 17 h 17"/>
                <a:gd name="T6" fmla="*/ 16 w 16"/>
                <a:gd name="T7" fmla="*/ 0 h 17"/>
              </a:gdLst>
              <a:ahLst/>
              <a:cxnLst>
                <a:cxn ang="0">
                  <a:pos x="T0" y="T1"/>
                </a:cxn>
                <a:cxn ang="0">
                  <a:pos x="T2" y="T3"/>
                </a:cxn>
                <a:cxn ang="0">
                  <a:pos x="T4" y="T5"/>
                </a:cxn>
                <a:cxn ang="0">
                  <a:pos x="T6" y="T7"/>
                </a:cxn>
              </a:cxnLst>
              <a:rect l="0" t="0" r="r" b="b"/>
              <a:pathLst>
                <a:path w="16" h="17">
                  <a:moveTo>
                    <a:pt x="16" y="0"/>
                  </a:moveTo>
                  <a:lnTo>
                    <a:pt x="0" y="0"/>
                  </a:lnTo>
                  <a:lnTo>
                    <a:pt x="16" y="17"/>
                  </a:lnTo>
                  <a:lnTo>
                    <a:pt x="1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14" name="Freeform 151"/>
            <p:cNvSpPr>
              <a:spLocks/>
            </p:cNvSpPr>
            <p:nvPr/>
          </p:nvSpPr>
          <p:spPr bwMode="auto">
            <a:xfrm flipH="1">
              <a:off x="9973325" y="6185922"/>
              <a:ext cx="157651" cy="35034"/>
            </a:xfrm>
            <a:custGeom>
              <a:avLst/>
              <a:gdLst>
                <a:gd name="T0" fmla="*/ 225 w 225"/>
                <a:gd name="T1" fmla="*/ 0 h 50"/>
                <a:gd name="T2" fmla="*/ 0 w 225"/>
                <a:gd name="T3" fmla="*/ 0 h 50"/>
                <a:gd name="T4" fmla="*/ 60 w 225"/>
                <a:gd name="T5" fmla="*/ 50 h 50"/>
                <a:gd name="T6" fmla="*/ 225 w 225"/>
                <a:gd name="T7" fmla="*/ 50 h 50"/>
                <a:gd name="T8" fmla="*/ 225 w 225"/>
                <a:gd name="T9" fmla="*/ 0 h 50"/>
              </a:gdLst>
              <a:ahLst/>
              <a:cxnLst>
                <a:cxn ang="0">
                  <a:pos x="T0" y="T1"/>
                </a:cxn>
                <a:cxn ang="0">
                  <a:pos x="T2" y="T3"/>
                </a:cxn>
                <a:cxn ang="0">
                  <a:pos x="T4" y="T5"/>
                </a:cxn>
                <a:cxn ang="0">
                  <a:pos x="T6" y="T7"/>
                </a:cxn>
                <a:cxn ang="0">
                  <a:pos x="T8" y="T9"/>
                </a:cxn>
              </a:cxnLst>
              <a:rect l="0" t="0" r="r" b="b"/>
              <a:pathLst>
                <a:path w="225" h="50">
                  <a:moveTo>
                    <a:pt x="225" y="0"/>
                  </a:moveTo>
                  <a:lnTo>
                    <a:pt x="0" y="0"/>
                  </a:lnTo>
                  <a:lnTo>
                    <a:pt x="60" y="50"/>
                  </a:lnTo>
                  <a:lnTo>
                    <a:pt x="225" y="50"/>
                  </a:lnTo>
                  <a:lnTo>
                    <a:pt x="22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15" name="Freeform 153"/>
            <p:cNvSpPr>
              <a:spLocks/>
            </p:cNvSpPr>
            <p:nvPr/>
          </p:nvSpPr>
          <p:spPr bwMode="auto">
            <a:xfrm flipH="1">
              <a:off x="9973326" y="6245479"/>
              <a:ext cx="84080" cy="37135"/>
            </a:xfrm>
            <a:custGeom>
              <a:avLst/>
              <a:gdLst>
                <a:gd name="T0" fmla="*/ 120 w 120"/>
                <a:gd name="T1" fmla="*/ 0 h 53"/>
                <a:gd name="T2" fmla="*/ 0 w 120"/>
                <a:gd name="T3" fmla="*/ 0 h 53"/>
                <a:gd name="T4" fmla="*/ 59 w 120"/>
                <a:gd name="T5" fmla="*/ 53 h 53"/>
                <a:gd name="T6" fmla="*/ 120 w 120"/>
                <a:gd name="T7" fmla="*/ 53 h 53"/>
                <a:gd name="T8" fmla="*/ 120 w 120"/>
                <a:gd name="T9" fmla="*/ 0 h 53"/>
              </a:gdLst>
              <a:ahLst/>
              <a:cxnLst>
                <a:cxn ang="0">
                  <a:pos x="T0" y="T1"/>
                </a:cxn>
                <a:cxn ang="0">
                  <a:pos x="T2" y="T3"/>
                </a:cxn>
                <a:cxn ang="0">
                  <a:pos x="T4" y="T5"/>
                </a:cxn>
                <a:cxn ang="0">
                  <a:pos x="T6" y="T7"/>
                </a:cxn>
                <a:cxn ang="0">
                  <a:pos x="T8" y="T9"/>
                </a:cxn>
              </a:cxnLst>
              <a:rect l="0" t="0" r="r" b="b"/>
              <a:pathLst>
                <a:path w="120" h="53">
                  <a:moveTo>
                    <a:pt x="120" y="0"/>
                  </a:moveTo>
                  <a:lnTo>
                    <a:pt x="0" y="0"/>
                  </a:lnTo>
                  <a:lnTo>
                    <a:pt x="59" y="53"/>
                  </a:lnTo>
                  <a:lnTo>
                    <a:pt x="120" y="53"/>
                  </a:lnTo>
                  <a:lnTo>
                    <a:pt x="12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16" name="Freeform 155"/>
            <p:cNvSpPr>
              <a:spLocks/>
            </p:cNvSpPr>
            <p:nvPr/>
          </p:nvSpPr>
          <p:spPr bwMode="auto">
            <a:xfrm flipH="1">
              <a:off x="9973326" y="6122862"/>
              <a:ext cx="218608" cy="35034"/>
            </a:xfrm>
            <a:custGeom>
              <a:avLst/>
              <a:gdLst>
                <a:gd name="T0" fmla="*/ 312 w 312"/>
                <a:gd name="T1" fmla="*/ 0 h 50"/>
                <a:gd name="T2" fmla="*/ 0 w 312"/>
                <a:gd name="T3" fmla="*/ 0 h 50"/>
                <a:gd name="T4" fmla="*/ 0 w 312"/>
                <a:gd name="T5" fmla="*/ 17 h 50"/>
                <a:gd name="T6" fmla="*/ 42 w 312"/>
                <a:gd name="T7" fmla="*/ 50 h 50"/>
                <a:gd name="T8" fmla="*/ 312 w 312"/>
                <a:gd name="T9" fmla="*/ 50 h 50"/>
                <a:gd name="T10" fmla="*/ 312 w 312"/>
                <a:gd name="T11" fmla="*/ 0 h 50"/>
              </a:gdLst>
              <a:ahLst/>
              <a:cxnLst>
                <a:cxn ang="0">
                  <a:pos x="T0" y="T1"/>
                </a:cxn>
                <a:cxn ang="0">
                  <a:pos x="T2" y="T3"/>
                </a:cxn>
                <a:cxn ang="0">
                  <a:pos x="T4" y="T5"/>
                </a:cxn>
                <a:cxn ang="0">
                  <a:pos x="T6" y="T7"/>
                </a:cxn>
                <a:cxn ang="0">
                  <a:pos x="T8" y="T9"/>
                </a:cxn>
                <a:cxn ang="0">
                  <a:pos x="T10" y="T11"/>
                </a:cxn>
              </a:cxnLst>
              <a:rect l="0" t="0" r="r" b="b"/>
              <a:pathLst>
                <a:path w="312" h="50">
                  <a:moveTo>
                    <a:pt x="312" y="0"/>
                  </a:moveTo>
                  <a:lnTo>
                    <a:pt x="0" y="0"/>
                  </a:lnTo>
                  <a:lnTo>
                    <a:pt x="0" y="17"/>
                  </a:lnTo>
                  <a:lnTo>
                    <a:pt x="42" y="50"/>
                  </a:lnTo>
                  <a:lnTo>
                    <a:pt x="312" y="50"/>
                  </a:lnTo>
                  <a:lnTo>
                    <a:pt x="31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19" name="Rectangle 161"/>
            <p:cNvSpPr>
              <a:spLocks noChangeArrowheads="1"/>
            </p:cNvSpPr>
            <p:nvPr/>
          </p:nvSpPr>
          <p:spPr bwMode="auto">
            <a:xfrm flipH="1">
              <a:off x="9719683" y="6282615"/>
              <a:ext cx="44843" cy="210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15" name="AutoShape 255"/>
            <p:cNvSpPr>
              <a:spLocks noChangeAspect="1" noChangeArrowheads="1" noTextEdit="1"/>
            </p:cNvSpPr>
            <p:nvPr userDrawn="1"/>
          </p:nvSpPr>
          <p:spPr bwMode="auto">
            <a:xfrm>
              <a:off x="12141356" y="5574118"/>
              <a:ext cx="295731" cy="11571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116" name="Rectangle 257"/>
            <p:cNvSpPr>
              <a:spLocks noChangeArrowheads="1"/>
            </p:cNvSpPr>
            <p:nvPr userDrawn="1"/>
          </p:nvSpPr>
          <p:spPr bwMode="auto">
            <a:xfrm>
              <a:off x="12139580" y="6193998"/>
              <a:ext cx="121667" cy="539064"/>
            </a:xfrm>
            <a:prstGeom prst="rect">
              <a:avLst/>
            </a:pr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117" name="Rectangle 258"/>
            <p:cNvSpPr>
              <a:spLocks noChangeArrowheads="1"/>
            </p:cNvSpPr>
            <p:nvPr userDrawn="1"/>
          </p:nvSpPr>
          <p:spPr bwMode="auto">
            <a:xfrm>
              <a:off x="12199081" y="5884057"/>
              <a:ext cx="239782" cy="849004"/>
            </a:xfrm>
            <a:prstGeom prst="rect">
              <a:avLst/>
            </a:pr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118" name="Freeform 259"/>
            <p:cNvSpPr>
              <a:spLocks/>
            </p:cNvSpPr>
            <p:nvPr userDrawn="1"/>
          </p:nvSpPr>
          <p:spPr bwMode="auto">
            <a:xfrm>
              <a:off x="12199081" y="5616746"/>
              <a:ext cx="239782" cy="244222"/>
            </a:xfrm>
            <a:custGeom>
              <a:avLst/>
              <a:gdLst>
                <a:gd name="T0" fmla="*/ 150 w 270"/>
                <a:gd name="T1" fmla="*/ 0 h 275"/>
                <a:gd name="T2" fmla="*/ 121 w 270"/>
                <a:gd name="T3" fmla="*/ 0 h 275"/>
                <a:gd name="T4" fmla="*/ 0 w 270"/>
                <a:gd name="T5" fmla="*/ 275 h 275"/>
                <a:gd name="T6" fmla="*/ 270 w 270"/>
                <a:gd name="T7" fmla="*/ 275 h 275"/>
                <a:gd name="T8" fmla="*/ 150 w 270"/>
                <a:gd name="T9" fmla="*/ 0 h 275"/>
              </a:gdLst>
              <a:ahLst/>
              <a:cxnLst>
                <a:cxn ang="0">
                  <a:pos x="T0" y="T1"/>
                </a:cxn>
                <a:cxn ang="0">
                  <a:pos x="T2" y="T3"/>
                </a:cxn>
                <a:cxn ang="0">
                  <a:pos x="T4" y="T5"/>
                </a:cxn>
                <a:cxn ang="0">
                  <a:pos x="T6" y="T7"/>
                </a:cxn>
                <a:cxn ang="0">
                  <a:pos x="T8" y="T9"/>
                </a:cxn>
              </a:cxnLst>
              <a:rect l="0" t="0" r="r" b="b"/>
              <a:pathLst>
                <a:path w="270" h="275">
                  <a:moveTo>
                    <a:pt x="150" y="0"/>
                  </a:moveTo>
                  <a:lnTo>
                    <a:pt x="121" y="0"/>
                  </a:lnTo>
                  <a:lnTo>
                    <a:pt x="0" y="275"/>
                  </a:lnTo>
                  <a:lnTo>
                    <a:pt x="270" y="275"/>
                  </a:lnTo>
                  <a:lnTo>
                    <a:pt x="150" y="0"/>
                  </a:ln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119" name="Oval 260"/>
            <p:cNvSpPr>
              <a:spLocks noChangeArrowheads="1"/>
            </p:cNvSpPr>
            <p:nvPr userDrawn="1"/>
          </p:nvSpPr>
          <p:spPr bwMode="auto">
            <a:xfrm>
              <a:off x="12302099" y="5574118"/>
              <a:ext cx="31971" cy="31971"/>
            </a:xfrm>
            <a:prstGeom prst="ellipse">
              <a:avLst/>
            </a:pr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120" name="Rectangle 261"/>
            <p:cNvSpPr>
              <a:spLocks noChangeArrowheads="1"/>
            </p:cNvSpPr>
            <p:nvPr userDrawn="1"/>
          </p:nvSpPr>
          <p:spPr bwMode="auto">
            <a:xfrm>
              <a:off x="12231053" y="5913365"/>
              <a:ext cx="23978" cy="55061"/>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121" name="Rectangle 262"/>
            <p:cNvSpPr>
              <a:spLocks noChangeArrowheads="1"/>
            </p:cNvSpPr>
            <p:nvPr userDrawn="1"/>
          </p:nvSpPr>
          <p:spPr bwMode="auto">
            <a:xfrm>
              <a:off x="12280785" y="5913365"/>
              <a:ext cx="25754" cy="55061"/>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122" name="Rectangle 263"/>
            <p:cNvSpPr>
              <a:spLocks noChangeArrowheads="1"/>
            </p:cNvSpPr>
            <p:nvPr userDrawn="1"/>
          </p:nvSpPr>
          <p:spPr bwMode="auto">
            <a:xfrm>
              <a:off x="12332294" y="5913365"/>
              <a:ext cx="25754" cy="55061"/>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123" name="Rectangle 264"/>
            <p:cNvSpPr>
              <a:spLocks noChangeArrowheads="1"/>
            </p:cNvSpPr>
            <p:nvPr userDrawn="1"/>
          </p:nvSpPr>
          <p:spPr bwMode="auto">
            <a:xfrm>
              <a:off x="12383802" y="5913365"/>
              <a:ext cx="23090" cy="55061"/>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124" name="Rectangle 265"/>
            <p:cNvSpPr>
              <a:spLocks noChangeArrowheads="1"/>
            </p:cNvSpPr>
            <p:nvPr userDrawn="1"/>
          </p:nvSpPr>
          <p:spPr bwMode="auto">
            <a:xfrm>
              <a:off x="12231053" y="5991515"/>
              <a:ext cx="23978" cy="55061"/>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125" name="Rectangle 266"/>
            <p:cNvSpPr>
              <a:spLocks noChangeArrowheads="1"/>
            </p:cNvSpPr>
            <p:nvPr userDrawn="1"/>
          </p:nvSpPr>
          <p:spPr bwMode="auto">
            <a:xfrm>
              <a:off x="12280785" y="5991515"/>
              <a:ext cx="25754" cy="55061"/>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126" name="Rectangle 267"/>
            <p:cNvSpPr>
              <a:spLocks noChangeArrowheads="1"/>
            </p:cNvSpPr>
            <p:nvPr userDrawn="1"/>
          </p:nvSpPr>
          <p:spPr bwMode="auto">
            <a:xfrm>
              <a:off x="12332294" y="5991515"/>
              <a:ext cx="25754" cy="55061"/>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127" name="Rectangle 268"/>
            <p:cNvSpPr>
              <a:spLocks noChangeArrowheads="1"/>
            </p:cNvSpPr>
            <p:nvPr userDrawn="1"/>
          </p:nvSpPr>
          <p:spPr bwMode="auto">
            <a:xfrm>
              <a:off x="12383802" y="5991515"/>
              <a:ext cx="23090" cy="55061"/>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128" name="Rectangle 269"/>
            <p:cNvSpPr>
              <a:spLocks noChangeArrowheads="1"/>
            </p:cNvSpPr>
            <p:nvPr userDrawn="1"/>
          </p:nvSpPr>
          <p:spPr bwMode="auto">
            <a:xfrm>
              <a:off x="12231053" y="6071442"/>
              <a:ext cx="23978" cy="55061"/>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129" name="Rectangle 270"/>
            <p:cNvSpPr>
              <a:spLocks noChangeArrowheads="1"/>
            </p:cNvSpPr>
            <p:nvPr userDrawn="1"/>
          </p:nvSpPr>
          <p:spPr bwMode="auto">
            <a:xfrm>
              <a:off x="12280785" y="6071442"/>
              <a:ext cx="25754" cy="55061"/>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130" name="Rectangle 271"/>
            <p:cNvSpPr>
              <a:spLocks noChangeArrowheads="1"/>
            </p:cNvSpPr>
            <p:nvPr userDrawn="1"/>
          </p:nvSpPr>
          <p:spPr bwMode="auto">
            <a:xfrm>
              <a:off x="12332294" y="6071442"/>
              <a:ext cx="25754" cy="55061"/>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131" name="Rectangle 272"/>
            <p:cNvSpPr>
              <a:spLocks noChangeArrowheads="1"/>
            </p:cNvSpPr>
            <p:nvPr userDrawn="1"/>
          </p:nvSpPr>
          <p:spPr bwMode="auto">
            <a:xfrm>
              <a:off x="12383802" y="6071442"/>
              <a:ext cx="23090" cy="55061"/>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132" name="Rectangle 273"/>
            <p:cNvSpPr>
              <a:spLocks noChangeArrowheads="1"/>
            </p:cNvSpPr>
            <p:nvPr userDrawn="1"/>
          </p:nvSpPr>
          <p:spPr bwMode="auto">
            <a:xfrm>
              <a:off x="12231053" y="6151370"/>
              <a:ext cx="23978" cy="55061"/>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133" name="Rectangle 274"/>
            <p:cNvSpPr>
              <a:spLocks noChangeArrowheads="1"/>
            </p:cNvSpPr>
            <p:nvPr userDrawn="1"/>
          </p:nvSpPr>
          <p:spPr bwMode="auto">
            <a:xfrm>
              <a:off x="12280785" y="6151370"/>
              <a:ext cx="25754" cy="55061"/>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134" name="Rectangle 275"/>
            <p:cNvSpPr>
              <a:spLocks noChangeArrowheads="1"/>
            </p:cNvSpPr>
            <p:nvPr userDrawn="1"/>
          </p:nvSpPr>
          <p:spPr bwMode="auto">
            <a:xfrm>
              <a:off x="12332294" y="6151370"/>
              <a:ext cx="25754" cy="55061"/>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135" name="Rectangle 276"/>
            <p:cNvSpPr>
              <a:spLocks noChangeArrowheads="1"/>
            </p:cNvSpPr>
            <p:nvPr userDrawn="1"/>
          </p:nvSpPr>
          <p:spPr bwMode="auto">
            <a:xfrm>
              <a:off x="12383802" y="6151370"/>
              <a:ext cx="23090" cy="55061"/>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136" name="Rectangle 277"/>
            <p:cNvSpPr>
              <a:spLocks noChangeArrowheads="1"/>
            </p:cNvSpPr>
            <p:nvPr userDrawn="1"/>
          </p:nvSpPr>
          <p:spPr bwMode="auto">
            <a:xfrm>
              <a:off x="12231053" y="6229521"/>
              <a:ext cx="23978" cy="55061"/>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137" name="Rectangle 278"/>
            <p:cNvSpPr>
              <a:spLocks noChangeArrowheads="1"/>
            </p:cNvSpPr>
            <p:nvPr userDrawn="1"/>
          </p:nvSpPr>
          <p:spPr bwMode="auto">
            <a:xfrm>
              <a:off x="12280785" y="6229521"/>
              <a:ext cx="25754" cy="55061"/>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138" name="Rectangle 279"/>
            <p:cNvSpPr>
              <a:spLocks noChangeArrowheads="1"/>
            </p:cNvSpPr>
            <p:nvPr userDrawn="1"/>
          </p:nvSpPr>
          <p:spPr bwMode="auto">
            <a:xfrm>
              <a:off x="12332294" y="6229521"/>
              <a:ext cx="25754" cy="55061"/>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139" name="Rectangle 280"/>
            <p:cNvSpPr>
              <a:spLocks noChangeArrowheads="1"/>
            </p:cNvSpPr>
            <p:nvPr userDrawn="1"/>
          </p:nvSpPr>
          <p:spPr bwMode="auto">
            <a:xfrm>
              <a:off x="12383802" y="6229521"/>
              <a:ext cx="23090" cy="55061"/>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140" name="Rectangle 281"/>
            <p:cNvSpPr>
              <a:spLocks noChangeArrowheads="1"/>
            </p:cNvSpPr>
            <p:nvPr userDrawn="1"/>
          </p:nvSpPr>
          <p:spPr bwMode="auto">
            <a:xfrm>
              <a:off x="12231053" y="6309448"/>
              <a:ext cx="23978" cy="55061"/>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141" name="Rectangle 282"/>
            <p:cNvSpPr>
              <a:spLocks noChangeArrowheads="1"/>
            </p:cNvSpPr>
            <p:nvPr userDrawn="1"/>
          </p:nvSpPr>
          <p:spPr bwMode="auto">
            <a:xfrm>
              <a:off x="12280785" y="6309448"/>
              <a:ext cx="25754" cy="55061"/>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142" name="Rectangle 283"/>
            <p:cNvSpPr>
              <a:spLocks noChangeArrowheads="1"/>
            </p:cNvSpPr>
            <p:nvPr userDrawn="1"/>
          </p:nvSpPr>
          <p:spPr bwMode="auto">
            <a:xfrm>
              <a:off x="12332294" y="6309448"/>
              <a:ext cx="25754" cy="55061"/>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143" name="Rectangle 284"/>
            <p:cNvSpPr>
              <a:spLocks noChangeArrowheads="1"/>
            </p:cNvSpPr>
            <p:nvPr userDrawn="1"/>
          </p:nvSpPr>
          <p:spPr bwMode="auto">
            <a:xfrm>
              <a:off x="12383802" y="6309448"/>
              <a:ext cx="23090" cy="55061"/>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144" name="Rectangle 285"/>
            <p:cNvSpPr>
              <a:spLocks noChangeArrowheads="1"/>
            </p:cNvSpPr>
            <p:nvPr userDrawn="1"/>
          </p:nvSpPr>
          <p:spPr bwMode="auto">
            <a:xfrm>
              <a:off x="12231053" y="6390263"/>
              <a:ext cx="23978" cy="54173"/>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145" name="Rectangle 286"/>
            <p:cNvSpPr>
              <a:spLocks noChangeArrowheads="1"/>
            </p:cNvSpPr>
            <p:nvPr userDrawn="1"/>
          </p:nvSpPr>
          <p:spPr bwMode="auto">
            <a:xfrm>
              <a:off x="12280785" y="6390263"/>
              <a:ext cx="25754" cy="54173"/>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146" name="Rectangle 287"/>
            <p:cNvSpPr>
              <a:spLocks noChangeArrowheads="1"/>
            </p:cNvSpPr>
            <p:nvPr userDrawn="1"/>
          </p:nvSpPr>
          <p:spPr bwMode="auto">
            <a:xfrm>
              <a:off x="12332294" y="6390263"/>
              <a:ext cx="25754" cy="54173"/>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147" name="Rectangle 288"/>
            <p:cNvSpPr>
              <a:spLocks noChangeArrowheads="1"/>
            </p:cNvSpPr>
            <p:nvPr userDrawn="1"/>
          </p:nvSpPr>
          <p:spPr bwMode="auto">
            <a:xfrm>
              <a:off x="12383802" y="6390263"/>
              <a:ext cx="23090" cy="54173"/>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148" name="Rectangle 289"/>
            <p:cNvSpPr>
              <a:spLocks noChangeArrowheads="1"/>
            </p:cNvSpPr>
            <p:nvPr userDrawn="1"/>
          </p:nvSpPr>
          <p:spPr bwMode="auto">
            <a:xfrm>
              <a:off x="12231053" y="6467526"/>
              <a:ext cx="23978" cy="55061"/>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149" name="Rectangle 290"/>
            <p:cNvSpPr>
              <a:spLocks noChangeArrowheads="1"/>
            </p:cNvSpPr>
            <p:nvPr userDrawn="1"/>
          </p:nvSpPr>
          <p:spPr bwMode="auto">
            <a:xfrm>
              <a:off x="12280785" y="6467526"/>
              <a:ext cx="25754" cy="55061"/>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150" name="Rectangle 291"/>
            <p:cNvSpPr>
              <a:spLocks noChangeArrowheads="1"/>
            </p:cNvSpPr>
            <p:nvPr userDrawn="1"/>
          </p:nvSpPr>
          <p:spPr bwMode="auto">
            <a:xfrm>
              <a:off x="12332294" y="6467526"/>
              <a:ext cx="25754" cy="55061"/>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151" name="Rectangle 292"/>
            <p:cNvSpPr>
              <a:spLocks noChangeArrowheads="1"/>
            </p:cNvSpPr>
            <p:nvPr userDrawn="1"/>
          </p:nvSpPr>
          <p:spPr bwMode="auto">
            <a:xfrm>
              <a:off x="12383802" y="6467526"/>
              <a:ext cx="23090" cy="55061"/>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152" name="Rectangle 293"/>
            <p:cNvSpPr>
              <a:spLocks noChangeArrowheads="1"/>
            </p:cNvSpPr>
            <p:nvPr userDrawn="1"/>
          </p:nvSpPr>
          <p:spPr bwMode="auto">
            <a:xfrm>
              <a:off x="12231053" y="6548341"/>
              <a:ext cx="23978" cy="54173"/>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153" name="Rectangle 294"/>
            <p:cNvSpPr>
              <a:spLocks noChangeArrowheads="1"/>
            </p:cNvSpPr>
            <p:nvPr userDrawn="1"/>
          </p:nvSpPr>
          <p:spPr bwMode="auto">
            <a:xfrm>
              <a:off x="12280785" y="6548341"/>
              <a:ext cx="25754" cy="54173"/>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154" name="Rectangle 295"/>
            <p:cNvSpPr>
              <a:spLocks noChangeArrowheads="1"/>
            </p:cNvSpPr>
            <p:nvPr userDrawn="1"/>
          </p:nvSpPr>
          <p:spPr bwMode="auto">
            <a:xfrm>
              <a:off x="12332294" y="6548341"/>
              <a:ext cx="25754" cy="54173"/>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155" name="Rectangle 296"/>
            <p:cNvSpPr>
              <a:spLocks noChangeArrowheads="1"/>
            </p:cNvSpPr>
            <p:nvPr userDrawn="1"/>
          </p:nvSpPr>
          <p:spPr bwMode="auto">
            <a:xfrm>
              <a:off x="12383802" y="6548341"/>
              <a:ext cx="23090" cy="54173"/>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156" name="Rectangle 297"/>
            <p:cNvSpPr>
              <a:spLocks noChangeArrowheads="1"/>
            </p:cNvSpPr>
            <p:nvPr userDrawn="1"/>
          </p:nvSpPr>
          <p:spPr bwMode="auto">
            <a:xfrm>
              <a:off x="12231053" y="6625604"/>
              <a:ext cx="23978" cy="55061"/>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157" name="Rectangle 298"/>
            <p:cNvSpPr>
              <a:spLocks noChangeArrowheads="1"/>
            </p:cNvSpPr>
            <p:nvPr userDrawn="1"/>
          </p:nvSpPr>
          <p:spPr bwMode="auto">
            <a:xfrm>
              <a:off x="12280785" y="6625604"/>
              <a:ext cx="25754" cy="55061"/>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158" name="Rectangle 299"/>
            <p:cNvSpPr>
              <a:spLocks noChangeArrowheads="1"/>
            </p:cNvSpPr>
            <p:nvPr userDrawn="1"/>
          </p:nvSpPr>
          <p:spPr bwMode="auto">
            <a:xfrm>
              <a:off x="12332294" y="6625604"/>
              <a:ext cx="25754" cy="55061"/>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159" name="Rectangle 300"/>
            <p:cNvSpPr>
              <a:spLocks noChangeArrowheads="1"/>
            </p:cNvSpPr>
            <p:nvPr userDrawn="1"/>
          </p:nvSpPr>
          <p:spPr bwMode="auto">
            <a:xfrm>
              <a:off x="12383802" y="6625604"/>
              <a:ext cx="23090" cy="55061"/>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160" name="Freeform 301"/>
            <p:cNvSpPr>
              <a:spLocks/>
            </p:cNvSpPr>
            <p:nvPr userDrawn="1"/>
          </p:nvSpPr>
          <p:spPr bwMode="auto">
            <a:xfrm>
              <a:off x="12310979" y="5791697"/>
              <a:ext cx="15098" cy="32859"/>
            </a:xfrm>
            <a:custGeom>
              <a:avLst/>
              <a:gdLst>
                <a:gd name="T0" fmla="*/ 7 w 7"/>
                <a:gd name="T1" fmla="*/ 16 h 16"/>
                <a:gd name="T2" fmla="*/ 7 w 7"/>
                <a:gd name="T3" fmla="*/ 4 h 16"/>
                <a:gd name="T4" fmla="*/ 4 w 7"/>
                <a:gd name="T5" fmla="*/ 0 h 16"/>
                <a:gd name="T6" fmla="*/ 0 w 7"/>
                <a:gd name="T7" fmla="*/ 4 h 16"/>
                <a:gd name="T8" fmla="*/ 0 w 7"/>
                <a:gd name="T9" fmla="*/ 16 h 16"/>
                <a:gd name="T10" fmla="*/ 7 w 7"/>
                <a:gd name="T11" fmla="*/ 16 h 16"/>
              </a:gdLst>
              <a:ahLst/>
              <a:cxnLst>
                <a:cxn ang="0">
                  <a:pos x="T0" y="T1"/>
                </a:cxn>
                <a:cxn ang="0">
                  <a:pos x="T2" y="T3"/>
                </a:cxn>
                <a:cxn ang="0">
                  <a:pos x="T4" y="T5"/>
                </a:cxn>
                <a:cxn ang="0">
                  <a:pos x="T6" y="T7"/>
                </a:cxn>
                <a:cxn ang="0">
                  <a:pos x="T8" y="T9"/>
                </a:cxn>
                <a:cxn ang="0">
                  <a:pos x="T10" y="T11"/>
                </a:cxn>
              </a:cxnLst>
              <a:rect l="0" t="0" r="r" b="b"/>
              <a:pathLst>
                <a:path w="7" h="16">
                  <a:moveTo>
                    <a:pt x="7" y="16"/>
                  </a:moveTo>
                  <a:cubicBezTo>
                    <a:pt x="7" y="4"/>
                    <a:pt x="7" y="4"/>
                    <a:pt x="7" y="4"/>
                  </a:cubicBezTo>
                  <a:cubicBezTo>
                    <a:pt x="7" y="2"/>
                    <a:pt x="6" y="0"/>
                    <a:pt x="4" y="0"/>
                  </a:cubicBezTo>
                  <a:cubicBezTo>
                    <a:pt x="1" y="0"/>
                    <a:pt x="0" y="2"/>
                    <a:pt x="0" y="4"/>
                  </a:cubicBezTo>
                  <a:cubicBezTo>
                    <a:pt x="0" y="16"/>
                    <a:pt x="0" y="16"/>
                    <a:pt x="0" y="16"/>
                  </a:cubicBezTo>
                  <a:lnTo>
                    <a:pt x="7" y="16"/>
                  </a:lnTo>
                  <a:close/>
                </a:path>
              </a:pathLst>
            </a:cu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161" name="Freeform 302"/>
            <p:cNvSpPr>
              <a:spLocks/>
            </p:cNvSpPr>
            <p:nvPr userDrawn="1"/>
          </p:nvSpPr>
          <p:spPr bwMode="auto">
            <a:xfrm>
              <a:off x="12310979" y="5675359"/>
              <a:ext cx="15098" cy="33747"/>
            </a:xfrm>
            <a:custGeom>
              <a:avLst/>
              <a:gdLst>
                <a:gd name="T0" fmla="*/ 7 w 7"/>
                <a:gd name="T1" fmla="*/ 16 h 16"/>
                <a:gd name="T2" fmla="*/ 7 w 7"/>
                <a:gd name="T3" fmla="*/ 4 h 16"/>
                <a:gd name="T4" fmla="*/ 4 w 7"/>
                <a:gd name="T5" fmla="*/ 0 h 16"/>
                <a:gd name="T6" fmla="*/ 0 w 7"/>
                <a:gd name="T7" fmla="*/ 4 h 16"/>
                <a:gd name="T8" fmla="*/ 0 w 7"/>
                <a:gd name="T9" fmla="*/ 16 h 16"/>
                <a:gd name="T10" fmla="*/ 7 w 7"/>
                <a:gd name="T11" fmla="*/ 16 h 16"/>
              </a:gdLst>
              <a:ahLst/>
              <a:cxnLst>
                <a:cxn ang="0">
                  <a:pos x="T0" y="T1"/>
                </a:cxn>
                <a:cxn ang="0">
                  <a:pos x="T2" y="T3"/>
                </a:cxn>
                <a:cxn ang="0">
                  <a:pos x="T4" y="T5"/>
                </a:cxn>
                <a:cxn ang="0">
                  <a:pos x="T6" y="T7"/>
                </a:cxn>
                <a:cxn ang="0">
                  <a:pos x="T8" y="T9"/>
                </a:cxn>
                <a:cxn ang="0">
                  <a:pos x="T10" y="T11"/>
                </a:cxn>
              </a:cxnLst>
              <a:rect l="0" t="0" r="r" b="b"/>
              <a:pathLst>
                <a:path w="7" h="16">
                  <a:moveTo>
                    <a:pt x="7" y="16"/>
                  </a:moveTo>
                  <a:cubicBezTo>
                    <a:pt x="7" y="4"/>
                    <a:pt x="7" y="4"/>
                    <a:pt x="7" y="4"/>
                  </a:cubicBezTo>
                  <a:cubicBezTo>
                    <a:pt x="7" y="1"/>
                    <a:pt x="6" y="0"/>
                    <a:pt x="4" y="0"/>
                  </a:cubicBezTo>
                  <a:cubicBezTo>
                    <a:pt x="1" y="0"/>
                    <a:pt x="0" y="1"/>
                    <a:pt x="0" y="4"/>
                  </a:cubicBezTo>
                  <a:cubicBezTo>
                    <a:pt x="0" y="16"/>
                    <a:pt x="0" y="16"/>
                    <a:pt x="0" y="16"/>
                  </a:cubicBezTo>
                  <a:lnTo>
                    <a:pt x="7" y="16"/>
                  </a:lnTo>
                  <a:close/>
                </a:path>
              </a:pathLst>
            </a:cu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162" name="Freeform 303"/>
            <p:cNvSpPr>
              <a:spLocks/>
            </p:cNvSpPr>
            <p:nvPr userDrawn="1"/>
          </p:nvSpPr>
          <p:spPr bwMode="auto">
            <a:xfrm>
              <a:off x="12259471" y="5791697"/>
              <a:ext cx="16874" cy="32859"/>
            </a:xfrm>
            <a:custGeom>
              <a:avLst/>
              <a:gdLst>
                <a:gd name="T0" fmla="*/ 8 w 8"/>
                <a:gd name="T1" fmla="*/ 16 h 16"/>
                <a:gd name="T2" fmla="*/ 8 w 8"/>
                <a:gd name="T3" fmla="*/ 4 h 16"/>
                <a:gd name="T4" fmla="*/ 4 w 8"/>
                <a:gd name="T5" fmla="*/ 0 h 16"/>
                <a:gd name="T6" fmla="*/ 0 w 8"/>
                <a:gd name="T7" fmla="*/ 4 h 16"/>
                <a:gd name="T8" fmla="*/ 0 w 8"/>
                <a:gd name="T9" fmla="*/ 16 h 16"/>
                <a:gd name="T10" fmla="*/ 8 w 8"/>
                <a:gd name="T11" fmla="*/ 16 h 16"/>
              </a:gdLst>
              <a:ahLst/>
              <a:cxnLst>
                <a:cxn ang="0">
                  <a:pos x="T0" y="T1"/>
                </a:cxn>
                <a:cxn ang="0">
                  <a:pos x="T2" y="T3"/>
                </a:cxn>
                <a:cxn ang="0">
                  <a:pos x="T4" y="T5"/>
                </a:cxn>
                <a:cxn ang="0">
                  <a:pos x="T6" y="T7"/>
                </a:cxn>
                <a:cxn ang="0">
                  <a:pos x="T8" y="T9"/>
                </a:cxn>
                <a:cxn ang="0">
                  <a:pos x="T10" y="T11"/>
                </a:cxn>
              </a:cxnLst>
              <a:rect l="0" t="0" r="r" b="b"/>
              <a:pathLst>
                <a:path w="8" h="16">
                  <a:moveTo>
                    <a:pt x="8" y="16"/>
                  </a:moveTo>
                  <a:cubicBezTo>
                    <a:pt x="8" y="4"/>
                    <a:pt x="8" y="4"/>
                    <a:pt x="8" y="4"/>
                  </a:cubicBezTo>
                  <a:cubicBezTo>
                    <a:pt x="8" y="2"/>
                    <a:pt x="6" y="0"/>
                    <a:pt x="4" y="0"/>
                  </a:cubicBezTo>
                  <a:cubicBezTo>
                    <a:pt x="2" y="0"/>
                    <a:pt x="0" y="2"/>
                    <a:pt x="0" y="4"/>
                  </a:cubicBezTo>
                  <a:cubicBezTo>
                    <a:pt x="0" y="16"/>
                    <a:pt x="0" y="16"/>
                    <a:pt x="0" y="16"/>
                  </a:cubicBezTo>
                  <a:lnTo>
                    <a:pt x="8" y="16"/>
                  </a:lnTo>
                  <a:close/>
                </a:path>
              </a:pathLst>
            </a:cu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163" name="Freeform 304"/>
            <p:cNvSpPr>
              <a:spLocks/>
            </p:cNvSpPr>
            <p:nvPr userDrawn="1"/>
          </p:nvSpPr>
          <p:spPr bwMode="auto">
            <a:xfrm>
              <a:off x="12359824" y="5791697"/>
              <a:ext cx="16874" cy="32859"/>
            </a:xfrm>
            <a:custGeom>
              <a:avLst/>
              <a:gdLst>
                <a:gd name="T0" fmla="*/ 8 w 8"/>
                <a:gd name="T1" fmla="*/ 16 h 16"/>
                <a:gd name="T2" fmla="*/ 8 w 8"/>
                <a:gd name="T3" fmla="*/ 4 h 16"/>
                <a:gd name="T4" fmla="*/ 4 w 8"/>
                <a:gd name="T5" fmla="*/ 0 h 16"/>
                <a:gd name="T6" fmla="*/ 0 w 8"/>
                <a:gd name="T7" fmla="*/ 4 h 16"/>
                <a:gd name="T8" fmla="*/ 0 w 8"/>
                <a:gd name="T9" fmla="*/ 16 h 16"/>
                <a:gd name="T10" fmla="*/ 8 w 8"/>
                <a:gd name="T11" fmla="*/ 16 h 16"/>
              </a:gdLst>
              <a:ahLst/>
              <a:cxnLst>
                <a:cxn ang="0">
                  <a:pos x="T0" y="T1"/>
                </a:cxn>
                <a:cxn ang="0">
                  <a:pos x="T2" y="T3"/>
                </a:cxn>
                <a:cxn ang="0">
                  <a:pos x="T4" y="T5"/>
                </a:cxn>
                <a:cxn ang="0">
                  <a:pos x="T6" y="T7"/>
                </a:cxn>
                <a:cxn ang="0">
                  <a:pos x="T8" y="T9"/>
                </a:cxn>
                <a:cxn ang="0">
                  <a:pos x="T10" y="T11"/>
                </a:cxn>
              </a:cxnLst>
              <a:rect l="0" t="0" r="r" b="b"/>
              <a:pathLst>
                <a:path w="8" h="16">
                  <a:moveTo>
                    <a:pt x="8" y="16"/>
                  </a:moveTo>
                  <a:cubicBezTo>
                    <a:pt x="8" y="4"/>
                    <a:pt x="8" y="4"/>
                    <a:pt x="8" y="4"/>
                  </a:cubicBezTo>
                  <a:cubicBezTo>
                    <a:pt x="8" y="2"/>
                    <a:pt x="6" y="0"/>
                    <a:pt x="4" y="0"/>
                  </a:cubicBezTo>
                  <a:cubicBezTo>
                    <a:pt x="2" y="0"/>
                    <a:pt x="0" y="2"/>
                    <a:pt x="0" y="4"/>
                  </a:cubicBezTo>
                  <a:cubicBezTo>
                    <a:pt x="0" y="16"/>
                    <a:pt x="0" y="16"/>
                    <a:pt x="0" y="16"/>
                  </a:cubicBezTo>
                  <a:lnTo>
                    <a:pt x="8" y="16"/>
                  </a:lnTo>
                  <a:close/>
                </a:path>
              </a:pathLst>
            </a:cu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164" name="Freeform 305"/>
            <p:cNvSpPr>
              <a:spLocks/>
            </p:cNvSpPr>
            <p:nvPr userDrawn="1"/>
          </p:nvSpPr>
          <p:spPr bwMode="auto">
            <a:xfrm>
              <a:off x="12336734" y="5733973"/>
              <a:ext cx="16874" cy="33747"/>
            </a:xfrm>
            <a:custGeom>
              <a:avLst/>
              <a:gdLst>
                <a:gd name="T0" fmla="*/ 8 w 8"/>
                <a:gd name="T1" fmla="*/ 16 h 16"/>
                <a:gd name="T2" fmla="*/ 8 w 8"/>
                <a:gd name="T3" fmla="*/ 4 h 16"/>
                <a:gd name="T4" fmla="*/ 4 w 8"/>
                <a:gd name="T5" fmla="*/ 0 h 16"/>
                <a:gd name="T6" fmla="*/ 0 w 8"/>
                <a:gd name="T7" fmla="*/ 4 h 16"/>
                <a:gd name="T8" fmla="*/ 0 w 8"/>
                <a:gd name="T9" fmla="*/ 16 h 16"/>
                <a:gd name="T10" fmla="*/ 8 w 8"/>
                <a:gd name="T11" fmla="*/ 16 h 16"/>
              </a:gdLst>
              <a:ahLst/>
              <a:cxnLst>
                <a:cxn ang="0">
                  <a:pos x="T0" y="T1"/>
                </a:cxn>
                <a:cxn ang="0">
                  <a:pos x="T2" y="T3"/>
                </a:cxn>
                <a:cxn ang="0">
                  <a:pos x="T4" y="T5"/>
                </a:cxn>
                <a:cxn ang="0">
                  <a:pos x="T6" y="T7"/>
                </a:cxn>
                <a:cxn ang="0">
                  <a:pos x="T8" y="T9"/>
                </a:cxn>
                <a:cxn ang="0">
                  <a:pos x="T10" y="T11"/>
                </a:cxn>
              </a:cxnLst>
              <a:rect l="0" t="0" r="r" b="b"/>
              <a:pathLst>
                <a:path w="8" h="16">
                  <a:moveTo>
                    <a:pt x="8" y="16"/>
                  </a:moveTo>
                  <a:cubicBezTo>
                    <a:pt x="8" y="4"/>
                    <a:pt x="8" y="4"/>
                    <a:pt x="8" y="4"/>
                  </a:cubicBezTo>
                  <a:cubicBezTo>
                    <a:pt x="8" y="2"/>
                    <a:pt x="6" y="0"/>
                    <a:pt x="4" y="0"/>
                  </a:cubicBezTo>
                  <a:cubicBezTo>
                    <a:pt x="2" y="0"/>
                    <a:pt x="0" y="2"/>
                    <a:pt x="0" y="4"/>
                  </a:cubicBezTo>
                  <a:cubicBezTo>
                    <a:pt x="0" y="16"/>
                    <a:pt x="0" y="16"/>
                    <a:pt x="0" y="16"/>
                  </a:cubicBezTo>
                  <a:lnTo>
                    <a:pt x="8" y="16"/>
                  </a:lnTo>
                  <a:close/>
                </a:path>
              </a:pathLst>
            </a:cu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165" name="Freeform 306"/>
            <p:cNvSpPr>
              <a:spLocks/>
            </p:cNvSpPr>
            <p:nvPr userDrawn="1"/>
          </p:nvSpPr>
          <p:spPr bwMode="auto">
            <a:xfrm>
              <a:off x="12285225" y="5733973"/>
              <a:ext cx="16874" cy="33747"/>
            </a:xfrm>
            <a:custGeom>
              <a:avLst/>
              <a:gdLst>
                <a:gd name="T0" fmla="*/ 8 w 8"/>
                <a:gd name="T1" fmla="*/ 16 h 16"/>
                <a:gd name="T2" fmla="*/ 8 w 8"/>
                <a:gd name="T3" fmla="*/ 4 h 16"/>
                <a:gd name="T4" fmla="*/ 4 w 8"/>
                <a:gd name="T5" fmla="*/ 0 h 16"/>
                <a:gd name="T6" fmla="*/ 0 w 8"/>
                <a:gd name="T7" fmla="*/ 4 h 16"/>
                <a:gd name="T8" fmla="*/ 0 w 8"/>
                <a:gd name="T9" fmla="*/ 16 h 16"/>
                <a:gd name="T10" fmla="*/ 8 w 8"/>
                <a:gd name="T11" fmla="*/ 16 h 16"/>
              </a:gdLst>
              <a:ahLst/>
              <a:cxnLst>
                <a:cxn ang="0">
                  <a:pos x="T0" y="T1"/>
                </a:cxn>
                <a:cxn ang="0">
                  <a:pos x="T2" y="T3"/>
                </a:cxn>
                <a:cxn ang="0">
                  <a:pos x="T4" y="T5"/>
                </a:cxn>
                <a:cxn ang="0">
                  <a:pos x="T6" y="T7"/>
                </a:cxn>
                <a:cxn ang="0">
                  <a:pos x="T8" y="T9"/>
                </a:cxn>
                <a:cxn ang="0">
                  <a:pos x="T10" y="T11"/>
                </a:cxn>
              </a:cxnLst>
              <a:rect l="0" t="0" r="r" b="b"/>
              <a:pathLst>
                <a:path w="8" h="16">
                  <a:moveTo>
                    <a:pt x="8" y="16"/>
                  </a:moveTo>
                  <a:cubicBezTo>
                    <a:pt x="8" y="4"/>
                    <a:pt x="8" y="4"/>
                    <a:pt x="8" y="4"/>
                  </a:cubicBezTo>
                  <a:cubicBezTo>
                    <a:pt x="8" y="2"/>
                    <a:pt x="6" y="0"/>
                    <a:pt x="4" y="0"/>
                  </a:cubicBezTo>
                  <a:cubicBezTo>
                    <a:pt x="2" y="0"/>
                    <a:pt x="0" y="2"/>
                    <a:pt x="0" y="4"/>
                  </a:cubicBezTo>
                  <a:cubicBezTo>
                    <a:pt x="0" y="16"/>
                    <a:pt x="0" y="16"/>
                    <a:pt x="0" y="16"/>
                  </a:cubicBezTo>
                  <a:lnTo>
                    <a:pt x="8" y="16"/>
                  </a:lnTo>
                  <a:close/>
                </a:path>
              </a:pathLst>
            </a:cu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61" name="AutoShape 199"/>
            <p:cNvSpPr>
              <a:spLocks noChangeAspect="1" noChangeArrowheads="1" noTextEdit="1"/>
            </p:cNvSpPr>
            <p:nvPr userDrawn="1"/>
          </p:nvSpPr>
          <p:spPr bwMode="auto">
            <a:xfrm>
              <a:off x="11782506" y="5803190"/>
              <a:ext cx="309365" cy="9280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62" name="Rectangle 201"/>
            <p:cNvSpPr>
              <a:spLocks noChangeArrowheads="1"/>
            </p:cNvSpPr>
            <p:nvPr userDrawn="1"/>
          </p:nvSpPr>
          <p:spPr bwMode="auto">
            <a:xfrm>
              <a:off x="11782506" y="5803190"/>
              <a:ext cx="312908" cy="930457"/>
            </a:xfrm>
            <a:prstGeom prst="rect">
              <a:avLst/>
            </a:pr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63" name="Rectangle 202"/>
            <p:cNvSpPr>
              <a:spLocks noChangeArrowheads="1"/>
            </p:cNvSpPr>
            <p:nvPr userDrawn="1"/>
          </p:nvSpPr>
          <p:spPr bwMode="auto">
            <a:xfrm>
              <a:off x="12025747" y="5848060"/>
              <a:ext cx="25977" cy="44870"/>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64" name="Rectangle 203"/>
            <p:cNvSpPr>
              <a:spLocks noChangeArrowheads="1"/>
            </p:cNvSpPr>
            <p:nvPr userDrawn="1"/>
          </p:nvSpPr>
          <p:spPr bwMode="auto">
            <a:xfrm>
              <a:off x="11960805" y="5848060"/>
              <a:ext cx="24797" cy="44870"/>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65" name="Rectangle 204"/>
            <p:cNvSpPr>
              <a:spLocks noChangeArrowheads="1"/>
            </p:cNvSpPr>
            <p:nvPr userDrawn="1"/>
          </p:nvSpPr>
          <p:spPr bwMode="auto">
            <a:xfrm>
              <a:off x="11891138" y="5848060"/>
              <a:ext cx="25977" cy="44870"/>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66" name="Rectangle 205"/>
            <p:cNvSpPr>
              <a:spLocks noChangeArrowheads="1"/>
            </p:cNvSpPr>
            <p:nvPr userDrawn="1"/>
          </p:nvSpPr>
          <p:spPr bwMode="auto">
            <a:xfrm>
              <a:off x="11822653" y="5848060"/>
              <a:ext cx="25977" cy="44870"/>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67" name="Rectangle 206"/>
            <p:cNvSpPr>
              <a:spLocks noChangeArrowheads="1"/>
            </p:cNvSpPr>
            <p:nvPr userDrawn="1"/>
          </p:nvSpPr>
          <p:spPr bwMode="auto">
            <a:xfrm>
              <a:off x="12025747" y="5913003"/>
              <a:ext cx="25977" cy="44870"/>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68" name="Rectangle 207"/>
            <p:cNvSpPr>
              <a:spLocks noChangeArrowheads="1"/>
            </p:cNvSpPr>
            <p:nvPr userDrawn="1"/>
          </p:nvSpPr>
          <p:spPr bwMode="auto">
            <a:xfrm>
              <a:off x="11960805" y="5913003"/>
              <a:ext cx="24797" cy="44870"/>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69" name="Rectangle 208"/>
            <p:cNvSpPr>
              <a:spLocks noChangeArrowheads="1"/>
            </p:cNvSpPr>
            <p:nvPr userDrawn="1"/>
          </p:nvSpPr>
          <p:spPr bwMode="auto">
            <a:xfrm>
              <a:off x="11891138" y="5913003"/>
              <a:ext cx="25977" cy="44870"/>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70" name="Rectangle 209"/>
            <p:cNvSpPr>
              <a:spLocks noChangeArrowheads="1"/>
            </p:cNvSpPr>
            <p:nvPr userDrawn="1"/>
          </p:nvSpPr>
          <p:spPr bwMode="auto">
            <a:xfrm>
              <a:off x="11822653" y="5913003"/>
              <a:ext cx="25977" cy="44870"/>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71" name="Rectangle 210"/>
            <p:cNvSpPr>
              <a:spLocks noChangeArrowheads="1"/>
            </p:cNvSpPr>
            <p:nvPr userDrawn="1"/>
          </p:nvSpPr>
          <p:spPr bwMode="auto">
            <a:xfrm>
              <a:off x="12025747" y="5980307"/>
              <a:ext cx="25977" cy="44870"/>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72" name="Rectangle 211"/>
            <p:cNvSpPr>
              <a:spLocks noChangeArrowheads="1"/>
            </p:cNvSpPr>
            <p:nvPr userDrawn="1"/>
          </p:nvSpPr>
          <p:spPr bwMode="auto">
            <a:xfrm>
              <a:off x="11960805" y="5980307"/>
              <a:ext cx="24797" cy="44870"/>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73" name="Rectangle 212"/>
            <p:cNvSpPr>
              <a:spLocks noChangeArrowheads="1"/>
            </p:cNvSpPr>
            <p:nvPr userDrawn="1"/>
          </p:nvSpPr>
          <p:spPr bwMode="auto">
            <a:xfrm>
              <a:off x="11891138" y="5980307"/>
              <a:ext cx="25977" cy="44870"/>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74" name="Rectangle 213"/>
            <p:cNvSpPr>
              <a:spLocks noChangeArrowheads="1"/>
            </p:cNvSpPr>
            <p:nvPr userDrawn="1"/>
          </p:nvSpPr>
          <p:spPr bwMode="auto">
            <a:xfrm>
              <a:off x="11822653" y="5980307"/>
              <a:ext cx="25977" cy="44870"/>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75" name="Rectangle 214"/>
            <p:cNvSpPr>
              <a:spLocks noChangeArrowheads="1"/>
            </p:cNvSpPr>
            <p:nvPr userDrawn="1"/>
          </p:nvSpPr>
          <p:spPr bwMode="auto">
            <a:xfrm>
              <a:off x="12025747" y="6047612"/>
              <a:ext cx="25977" cy="44870"/>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76" name="Rectangle 215"/>
            <p:cNvSpPr>
              <a:spLocks noChangeArrowheads="1"/>
            </p:cNvSpPr>
            <p:nvPr userDrawn="1"/>
          </p:nvSpPr>
          <p:spPr bwMode="auto">
            <a:xfrm>
              <a:off x="11960805" y="6047612"/>
              <a:ext cx="24797" cy="44870"/>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77" name="Rectangle 216"/>
            <p:cNvSpPr>
              <a:spLocks noChangeArrowheads="1"/>
            </p:cNvSpPr>
            <p:nvPr userDrawn="1"/>
          </p:nvSpPr>
          <p:spPr bwMode="auto">
            <a:xfrm>
              <a:off x="11891138" y="6047612"/>
              <a:ext cx="25977" cy="44870"/>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78" name="Rectangle 217"/>
            <p:cNvSpPr>
              <a:spLocks noChangeArrowheads="1"/>
            </p:cNvSpPr>
            <p:nvPr userDrawn="1"/>
          </p:nvSpPr>
          <p:spPr bwMode="auto">
            <a:xfrm>
              <a:off x="11822653" y="6047612"/>
              <a:ext cx="25977" cy="44870"/>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79" name="Rectangle 218"/>
            <p:cNvSpPr>
              <a:spLocks noChangeArrowheads="1"/>
            </p:cNvSpPr>
            <p:nvPr userDrawn="1"/>
          </p:nvSpPr>
          <p:spPr bwMode="auto">
            <a:xfrm>
              <a:off x="12025747" y="6114917"/>
              <a:ext cx="25977" cy="46051"/>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80" name="Rectangle 219"/>
            <p:cNvSpPr>
              <a:spLocks noChangeArrowheads="1"/>
            </p:cNvSpPr>
            <p:nvPr userDrawn="1"/>
          </p:nvSpPr>
          <p:spPr bwMode="auto">
            <a:xfrm>
              <a:off x="11960805" y="6114917"/>
              <a:ext cx="24797" cy="46051"/>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81" name="Rectangle 220"/>
            <p:cNvSpPr>
              <a:spLocks noChangeArrowheads="1"/>
            </p:cNvSpPr>
            <p:nvPr userDrawn="1"/>
          </p:nvSpPr>
          <p:spPr bwMode="auto">
            <a:xfrm>
              <a:off x="11891138" y="6114917"/>
              <a:ext cx="25977" cy="46051"/>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82" name="Rectangle 221"/>
            <p:cNvSpPr>
              <a:spLocks noChangeArrowheads="1"/>
            </p:cNvSpPr>
            <p:nvPr userDrawn="1"/>
          </p:nvSpPr>
          <p:spPr bwMode="auto">
            <a:xfrm>
              <a:off x="11822653" y="6114917"/>
              <a:ext cx="25977" cy="46051"/>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83" name="Rectangle 222"/>
            <p:cNvSpPr>
              <a:spLocks noChangeArrowheads="1"/>
            </p:cNvSpPr>
            <p:nvPr userDrawn="1"/>
          </p:nvSpPr>
          <p:spPr bwMode="auto">
            <a:xfrm>
              <a:off x="12025747" y="6179860"/>
              <a:ext cx="25977" cy="44870"/>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84" name="Rectangle 223"/>
            <p:cNvSpPr>
              <a:spLocks noChangeArrowheads="1"/>
            </p:cNvSpPr>
            <p:nvPr userDrawn="1"/>
          </p:nvSpPr>
          <p:spPr bwMode="auto">
            <a:xfrm>
              <a:off x="11960805" y="6179860"/>
              <a:ext cx="24797" cy="44870"/>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85" name="Rectangle 224"/>
            <p:cNvSpPr>
              <a:spLocks noChangeArrowheads="1"/>
            </p:cNvSpPr>
            <p:nvPr userDrawn="1"/>
          </p:nvSpPr>
          <p:spPr bwMode="auto">
            <a:xfrm>
              <a:off x="11891138" y="6179860"/>
              <a:ext cx="25977" cy="44870"/>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86" name="Rectangle 225"/>
            <p:cNvSpPr>
              <a:spLocks noChangeArrowheads="1"/>
            </p:cNvSpPr>
            <p:nvPr userDrawn="1"/>
          </p:nvSpPr>
          <p:spPr bwMode="auto">
            <a:xfrm>
              <a:off x="11822653" y="6179860"/>
              <a:ext cx="25977" cy="44870"/>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87" name="Rectangle 226"/>
            <p:cNvSpPr>
              <a:spLocks noChangeArrowheads="1"/>
            </p:cNvSpPr>
            <p:nvPr userDrawn="1"/>
          </p:nvSpPr>
          <p:spPr bwMode="auto">
            <a:xfrm>
              <a:off x="12025747" y="6247164"/>
              <a:ext cx="25977" cy="44870"/>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88" name="Rectangle 227"/>
            <p:cNvSpPr>
              <a:spLocks noChangeArrowheads="1"/>
            </p:cNvSpPr>
            <p:nvPr userDrawn="1"/>
          </p:nvSpPr>
          <p:spPr bwMode="auto">
            <a:xfrm>
              <a:off x="11960805" y="6247164"/>
              <a:ext cx="24797" cy="44870"/>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89" name="Rectangle 228"/>
            <p:cNvSpPr>
              <a:spLocks noChangeArrowheads="1"/>
            </p:cNvSpPr>
            <p:nvPr userDrawn="1"/>
          </p:nvSpPr>
          <p:spPr bwMode="auto">
            <a:xfrm>
              <a:off x="11891138" y="6247164"/>
              <a:ext cx="25977" cy="44870"/>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90" name="Rectangle 229"/>
            <p:cNvSpPr>
              <a:spLocks noChangeArrowheads="1"/>
            </p:cNvSpPr>
            <p:nvPr userDrawn="1"/>
          </p:nvSpPr>
          <p:spPr bwMode="auto">
            <a:xfrm>
              <a:off x="11822653" y="6247164"/>
              <a:ext cx="25977" cy="44870"/>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91" name="Rectangle 230"/>
            <p:cNvSpPr>
              <a:spLocks noChangeArrowheads="1"/>
            </p:cNvSpPr>
            <p:nvPr userDrawn="1"/>
          </p:nvSpPr>
          <p:spPr bwMode="auto">
            <a:xfrm>
              <a:off x="12025747" y="6315650"/>
              <a:ext cx="25977" cy="44870"/>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92" name="Rectangle 231"/>
            <p:cNvSpPr>
              <a:spLocks noChangeArrowheads="1"/>
            </p:cNvSpPr>
            <p:nvPr userDrawn="1"/>
          </p:nvSpPr>
          <p:spPr bwMode="auto">
            <a:xfrm>
              <a:off x="11960805" y="6315650"/>
              <a:ext cx="24797" cy="44870"/>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93" name="Rectangle 232"/>
            <p:cNvSpPr>
              <a:spLocks noChangeArrowheads="1"/>
            </p:cNvSpPr>
            <p:nvPr userDrawn="1"/>
          </p:nvSpPr>
          <p:spPr bwMode="auto">
            <a:xfrm>
              <a:off x="11891138" y="6315650"/>
              <a:ext cx="25977" cy="44870"/>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94" name="Rectangle 233"/>
            <p:cNvSpPr>
              <a:spLocks noChangeArrowheads="1"/>
            </p:cNvSpPr>
            <p:nvPr userDrawn="1"/>
          </p:nvSpPr>
          <p:spPr bwMode="auto">
            <a:xfrm>
              <a:off x="11822653" y="6315650"/>
              <a:ext cx="25977" cy="44870"/>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95" name="Rectangle 234"/>
            <p:cNvSpPr>
              <a:spLocks noChangeArrowheads="1"/>
            </p:cNvSpPr>
            <p:nvPr userDrawn="1"/>
          </p:nvSpPr>
          <p:spPr bwMode="auto">
            <a:xfrm>
              <a:off x="12025747" y="6387678"/>
              <a:ext cx="25977" cy="46051"/>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96" name="Rectangle 235"/>
            <p:cNvSpPr>
              <a:spLocks noChangeArrowheads="1"/>
            </p:cNvSpPr>
            <p:nvPr userDrawn="1"/>
          </p:nvSpPr>
          <p:spPr bwMode="auto">
            <a:xfrm>
              <a:off x="11960805" y="6387678"/>
              <a:ext cx="24797" cy="46051"/>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97" name="Rectangle 236"/>
            <p:cNvSpPr>
              <a:spLocks noChangeArrowheads="1"/>
            </p:cNvSpPr>
            <p:nvPr userDrawn="1"/>
          </p:nvSpPr>
          <p:spPr bwMode="auto">
            <a:xfrm>
              <a:off x="11891138" y="6387678"/>
              <a:ext cx="25977" cy="46051"/>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98" name="Rectangle 237"/>
            <p:cNvSpPr>
              <a:spLocks noChangeArrowheads="1"/>
            </p:cNvSpPr>
            <p:nvPr userDrawn="1"/>
          </p:nvSpPr>
          <p:spPr bwMode="auto">
            <a:xfrm>
              <a:off x="11822653" y="6387678"/>
              <a:ext cx="25977" cy="46051"/>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99" name="Rectangle 238"/>
            <p:cNvSpPr>
              <a:spLocks noChangeArrowheads="1"/>
            </p:cNvSpPr>
            <p:nvPr userDrawn="1"/>
          </p:nvSpPr>
          <p:spPr bwMode="auto">
            <a:xfrm>
              <a:off x="12025747" y="6456163"/>
              <a:ext cx="25977" cy="44870"/>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100" name="Rectangle 239"/>
            <p:cNvSpPr>
              <a:spLocks noChangeArrowheads="1"/>
            </p:cNvSpPr>
            <p:nvPr userDrawn="1"/>
          </p:nvSpPr>
          <p:spPr bwMode="auto">
            <a:xfrm>
              <a:off x="11960805" y="6456163"/>
              <a:ext cx="24797" cy="44870"/>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101" name="Rectangle 240"/>
            <p:cNvSpPr>
              <a:spLocks noChangeArrowheads="1"/>
            </p:cNvSpPr>
            <p:nvPr userDrawn="1"/>
          </p:nvSpPr>
          <p:spPr bwMode="auto">
            <a:xfrm>
              <a:off x="11891138" y="6456163"/>
              <a:ext cx="25977" cy="44870"/>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102" name="Rectangle 241"/>
            <p:cNvSpPr>
              <a:spLocks noChangeArrowheads="1"/>
            </p:cNvSpPr>
            <p:nvPr userDrawn="1"/>
          </p:nvSpPr>
          <p:spPr bwMode="auto">
            <a:xfrm>
              <a:off x="11822653" y="6456163"/>
              <a:ext cx="25977" cy="44870"/>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103" name="Rectangle 242"/>
            <p:cNvSpPr>
              <a:spLocks noChangeArrowheads="1"/>
            </p:cNvSpPr>
            <p:nvPr userDrawn="1"/>
          </p:nvSpPr>
          <p:spPr bwMode="auto">
            <a:xfrm>
              <a:off x="12025747" y="6523468"/>
              <a:ext cx="25977" cy="44870"/>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104" name="Rectangle 243"/>
            <p:cNvSpPr>
              <a:spLocks noChangeArrowheads="1"/>
            </p:cNvSpPr>
            <p:nvPr userDrawn="1"/>
          </p:nvSpPr>
          <p:spPr bwMode="auto">
            <a:xfrm>
              <a:off x="11960805" y="6523468"/>
              <a:ext cx="24797" cy="44870"/>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105" name="Rectangle 244"/>
            <p:cNvSpPr>
              <a:spLocks noChangeArrowheads="1"/>
            </p:cNvSpPr>
            <p:nvPr userDrawn="1"/>
          </p:nvSpPr>
          <p:spPr bwMode="auto">
            <a:xfrm>
              <a:off x="11891138" y="6523468"/>
              <a:ext cx="25977" cy="44870"/>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106" name="Rectangle 245"/>
            <p:cNvSpPr>
              <a:spLocks noChangeArrowheads="1"/>
            </p:cNvSpPr>
            <p:nvPr userDrawn="1"/>
          </p:nvSpPr>
          <p:spPr bwMode="auto">
            <a:xfrm>
              <a:off x="11822653" y="6523468"/>
              <a:ext cx="25977" cy="44870"/>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107" name="Rectangle 246"/>
            <p:cNvSpPr>
              <a:spLocks noChangeArrowheads="1"/>
            </p:cNvSpPr>
            <p:nvPr userDrawn="1"/>
          </p:nvSpPr>
          <p:spPr bwMode="auto">
            <a:xfrm>
              <a:off x="12025747" y="6588411"/>
              <a:ext cx="25977" cy="44870"/>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108" name="Rectangle 247"/>
            <p:cNvSpPr>
              <a:spLocks noChangeArrowheads="1"/>
            </p:cNvSpPr>
            <p:nvPr userDrawn="1"/>
          </p:nvSpPr>
          <p:spPr bwMode="auto">
            <a:xfrm>
              <a:off x="11960805" y="6588411"/>
              <a:ext cx="24797" cy="44870"/>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109" name="Rectangle 248"/>
            <p:cNvSpPr>
              <a:spLocks noChangeArrowheads="1"/>
            </p:cNvSpPr>
            <p:nvPr userDrawn="1"/>
          </p:nvSpPr>
          <p:spPr bwMode="auto">
            <a:xfrm>
              <a:off x="11891138" y="6588411"/>
              <a:ext cx="25977" cy="44870"/>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110" name="Rectangle 249"/>
            <p:cNvSpPr>
              <a:spLocks noChangeArrowheads="1"/>
            </p:cNvSpPr>
            <p:nvPr userDrawn="1"/>
          </p:nvSpPr>
          <p:spPr bwMode="auto">
            <a:xfrm>
              <a:off x="11822653" y="6588411"/>
              <a:ext cx="25977" cy="44870"/>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111" name="Rectangle 250"/>
            <p:cNvSpPr>
              <a:spLocks noChangeArrowheads="1"/>
            </p:cNvSpPr>
            <p:nvPr userDrawn="1"/>
          </p:nvSpPr>
          <p:spPr bwMode="auto">
            <a:xfrm>
              <a:off x="12025747" y="6655715"/>
              <a:ext cx="25977" cy="44870"/>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112" name="Rectangle 251"/>
            <p:cNvSpPr>
              <a:spLocks noChangeArrowheads="1"/>
            </p:cNvSpPr>
            <p:nvPr userDrawn="1"/>
          </p:nvSpPr>
          <p:spPr bwMode="auto">
            <a:xfrm>
              <a:off x="11960805" y="6655715"/>
              <a:ext cx="24797" cy="44870"/>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113" name="Rectangle 252"/>
            <p:cNvSpPr>
              <a:spLocks noChangeArrowheads="1"/>
            </p:cNvSpPr>
            <p:nvPr userDrawn="1"/>
          </p:nvSpPr>
          <p:spPr bwMode="auto">
            <a:xfrm>
              <a:off x="11891138" y="6655715"/>
              <a:ext cx="25977" cy="44870"/>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114" name="Rectangle 253"/>
            <p:cNvSpPr>
              <a:spLocks noChangeArrowheads="1"/>
            </p:cNvSpPr>
            <p:nvPr userDrawn="1"/>
          </p:nvSpPr>
          <p:spPr bwMode="auto">
            <a:xfrm>
              <a:off x="11822653" y="6655715"/>
              <a:ext cx="25977" cy="44870"/>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36" name="AutoShape 172"/>
            <p:cNvSpPr>
              <a:spLocks noChangeAspect="1" noChangeArrowheads="1" noTextEdit="1"/>
            </p:cNvSpPr>
            <p:nvPr userDrawn="1"/>
          </p:nvSpPr>
          <p:spPr bwMode="auto">
            <a:xfrm>
              <a:off x="11423472" y="5635037"/>
              <a:ext cx="309549" cy="10962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37" name="Rectangle 174"/>
            <p:cNvSpPr>
              <a:spLocks noChangeArrowheads="1"/>
            </p:cNvSpPr>
            <p:nvPr userDrawn="1"/>
          </p:nvSpPr>
          <p:spPr bwMode="auto">
            <a:xfrm>
              <a:off x="11423472" y="5717983"/>
              <a:ext cx="312114" cy="1015013"/>
            </a:xfrm>
            <a:prstGeom prst="rect">
              <a:avLst/>
            </a:pr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38" name="Line 175"/>
            <p:cNvSpPr>
              <a:spLocks noChangeShapeType="1"/>
            </p:cNvSpPr>
            <p:nvPr userDrawn="1"/>
          </p:nvSpPr>
          <p:spPr bwMode="auto">
            <a:xfrm>
              <a:off x="11423472" y="5760738"/>
              <a:ext cx="312114" cy="0"/>
            </a:xfrm>
            <a:prstGeom prst="line">
              <a:avLst/>
            </a:prstGeom>
            <a:noFill/>
            <a:ln w="23813"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39" name="Line 176"/>
            <p:cNvSpPr>
              <a:spLocks noChangeShapeType="1"/>
            </p:cNvSpPr>
            <p:nvPr userDrawn="1"/>
          </p:nvSpPr>
          <p:spPr bwMode="auto">
            <a:xfrm>
              <a:off x="11423472" y="5807769"/>
              <a:ext cx="312114" cy="0"/>
            </a:xfrm>
            <a:prstGeom prst="line">
              <a:avLst/>
            </a:prstGeom>
            <a:noFill/>
            <a:ln w="23813" cap="flat">
              <a:solidFill>
                <a:schemeClr val="bg1"/>
              </a:solidFill>
              <a:prstDash val="solid"/>
              <a:miter lim="800000"/>
              <a:headEnd/>
              <a:tailEnd/>
            </a:ln>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40" name="Line 177"/>
            <p:cNvSpPr>
              <a:spLocks noChangeShapeType="1"/>
            </p:cNvSpPr>
            <p:nvPr userDrawn="1"/>
          </p:nvSpPr>
          <p:spPr bwMode="auto">
            <a:xfrm>
              <a:off x="11423472" y="5852235"/>
              <a:ext cx="312114" cy="0"/>
            </a:xfrm>
            <a:prstGeom prst="line">
              <a:avLst/>
            </a:prstGeom>
            <a:noFill/>
            <a:ln w="23813" cap="flat">
              <a:solidFill>
                <a:schemeClr val="bg1"/>
              </a:solidFill>
              <a:prstDash val="solid"/>
              <a:miter lim="800000"/>
              <a:headEnd/>
              <a:tailEnd/>
            </a:ln>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41" name="Line 178"/>
            <p:cNvSpPr>
              <a:spLocks noChangeShapeType="1"/>
            </p:cNvSpPr>
            <p:nvPr userDrawn="1"/>
          </p:nvSpPr>
          <p:spPr bwMode="auto">
            <a:xfrm>
              <a:off x="11423472" y="5899266"/>
              <a:ext cx="312114" cy="0"/>
            </a:xfrm>
            <a:prstGeom prst="line">
              <a:avLst/>
            </a:prstGeom>
            <a:noFill/>
            <a:ln w="23813" cap="flat">
              <a:solidFill>
                <a:schemeClr val="bg1"/>
              </a:solidFill>
              <a:prstDash val="solid"/>
              <a:miter lim="800000"/>
              <a:headEnd/>
              <a:tailEnd/>
            </a:ln>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42" name="Line 179"/>
            <p:cNvSpPr>
              <a:spLocks noChangeShapeType="1"/>
            </p:cNvSpPr>
            <p:nvPr userDrawn="1"/>
          </p:nvSpPr>
          <p:spPr bwMode="auto">
            <a:xfrm>
              <a:off x="11423472" y="5943731"/>
              <a:ext cx="312114" cy="0"/>
            </a:xfrm>
            <a:prstGeom prst="line">
              <a:avLst/>
            </a:prstGeom>
            <a:noFill/>
            <a:ln w="23813"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43" name="Line 180"/>
            <p:cNvSpPr>
              <a:spLocks noChangeShapeType="1"/>
            </p:cNvSpPr>
            <p:nvPr userDrawn="1"/>
          </p:nvSpPr>
          <p:spPr bwMode="auto">
            <a:xfrm>
              <a:off x="11423472" y="5989907"/>
              <a:ext cx="312114" cy="0"/>
            </a:xfrm>
            <a:prstGeom prst="line">
              <a:avLst/>
            </a:prstGeom>
            <a:noFill/>
            <a:ln w="23813"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44" name="Line 181"/>
            <p:cNvSpPr>
              <a:spLocks noChangeShapeType="1"/>
            </p:cNvSpPr>
            <p:nvPr userDrawn="1"/>
          </p:nvSpPr>
          <p:spPr bwMode="auto">
            <a:xfrm>
              <a:off x="11423472" y="6035228"/>
              <a:ext cx="312114" cy="0"/>
            </a:xfrm>
            <a:prstGeom prst="line">
              <a:avLst/>
            </a:prstGeom>
            <a:noFill/>
            <a:ln w="23813"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45" name="Line 182"/>
            <p:cNvSpPr>
              <a:spLocks noChangeShapeType="1"/>
            </p:cNvSpPr>
            <p:nvPr userDrawn="1"/>
          </p:nvSpPr>
          <p:spPr bwMode="auto">
            <a:xfrm>
              <a:off x="11423472" y="6081404"/>
              <a:ext cx="312114" cy="0"/>
            </a:xfrm>
            <a:prstGeom prst="line">
              <a:avLst/>
            </a:prstGeom>
            <a:noFill/>
            <a:ln w="23813"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46" name="Line 183"/>
            <p:cNvSpPr>
              <a:spLocks noChangeShapeType="1"/>
            </p:cNvSpPr>
            <p:nvPr userDrawn="1"/>
          </p:nvSpPr>
          <p:spPr bwMode="auto">
            <a:xfrm>
              <a:off x="11423472" y="6126724"/>
              <a:ext cx="312114" cy="0"/>
            </a:xfrm>
            <a:prstGeom prst="line">
              <a:avLst/>
            </a:prstGeom>
            <a:noFill/>
            <a:ln w="23813"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47" name="Line 184"/>
            <p:cNvSpPr>
              <a:spLocks noChangeShapeType="1"/>
            </p:cNvSpPr>
            <p:nvPr userDrawn="1"/>
          </p:nvSpPr>
          <p:spPr bwMode="auto">
            <a:xfrm>
              <a:off x="11423472" y="6171190"/>
              <a:ext cx="312114" cy="0"/>
            </a:xfrm>
            <a:prstGeom prst="line">
              <a:avLst/>
            </a:prstGeom>
            <a:noFill/>
            <a:ln w="23813"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48" name="Line 185"/>
            <p:cNvSpPr>
              <a:spLocks noChangeShapeType="1"/>
            </p:cNvSpPr>
            <p:nvPr userDrawn="1"/>
          </p:nvSpPr>
          <p:spPr bwMode="auto">
            <a:xfrm>
              <a:off x="11423472" y="6217365"/>
              <a:ext cx="312114" cy="0"/>
            </a:xfrm>
            <a:prstGeom prst="line">
              <a:avLst/>
            </a:prstGeom>
            <a:noFill/>
            <a:ln w="23813"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49" name="Line 186"/>
            <p:cNvSpPr>
              <a:spLocks noChangeShapeType="1"/>
            </p:cNvSpPr>
            <p:nvPr userDrawn="1"/>
          </p:nvSpPr>
          <p:spPr bwMode="auto">
            <a:xfrm>
              <a:off x="11423472" y="6262687"/>
              <a:ext cx="312114" cy="0"/>
            </a:xfrm>
            <a:prstGeom prst="line">
              <a:avLst/>
            </a:prstGeom>
            <a:noFill/>
            <a:ln w="23813"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50" name="Line 187"/>
            <p:cNvSpPr>
              <a:spLocks noChangeShapeType="1"/>
            </p:cNvSpPr>
            <p:nvPr userDrawn="1"/>
          </p:nvSpPr>
          <p:spPr bwMode="auto">
            <a:xfrm>
              <a:off x="11423472" y="6308863"/>
              <a:ext cx="312114" cy="0"/>
            </a:xfrm>
            <a:prstGeom prst="line">
              <a:avLst/>
            </a:prstGeom>
            <a:noFill/>
            <a:ln w="23813"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51" name="Line 188"/>
            <p:cNvSpPr>
              <a:spLocks noChangeShapeType="1"/>
            </p:cNvSpPr>
            <p:nvPr userDrawn="1"/>
          </p:nvSpPr>
          <p:spPr bwMode="auto">
            <a:xfrm>
              <a:off x="11423472" y="6353328"/>
              <a:ext cx="312114" cy="0"/>
            </a:xfrm>
            <a:prstGeom prst="line">
              <a:avLst/>
            </a:prstGeom>
            <a:noFill/>
            <a:ln w="23813"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52" name="Line 189"/>
            <p:cNvSpPr>
              <a:spLocks noChangeShapeType="1"/>
            </p:cNvSpPr>
            <p:nvPr userDrawn="1"/>
          </p:nvSpPr>
          <p:spPr bwMode="auto">
            <a:xfrm>
              <a:off x="11423472" y="6398648"/>
              <a:ext cx="312114" cy="0"/>
            </a:xfrm>
            <a:prstGeom prst="line">
              <a:avLst/>
            </a:prstGeom>
            <a:noFill/>
            <a:ln w="23813"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53" name="Line 190"/>
            <p:cNvSpPr>
              <a:spLocks noChangeShapeType="1"/>
            </p:cNvSpPr>
            <p:nvPr userDrawn="1"/>
          </p:nvSpPr>
          <p:spPr bwMode="auto">
            <a:xfrm>
              <a:off x="11423472" y="6444824"/>
              <a:ext cx="312114" cy="0"/>
            </a:xfrm>
            <a:prstGeom prst="line">
              <a:avLst/>
            </a:prstGeom>
            <a:noFill/>
            <a:ln w="23813"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54" name="Line 191"/>
            <p:cNvSpPr>
              <a:spLocks noChangeShapeType="1"/>
            </p:cNvSpPr>
            <p:nvPr userDrawn="1"/>
          </p:nvSpPr>
          <p:spPr bwMode="auto">
            <a:xfrm>
              <a:off x="11423472" y="6489290"/>
              <a:ext cx="312114" cy="0"/>
            </a:xfrm>
            <a:prstGeom prst="line">
              <a:avLst/>
            </a:prstGeom>
            <a:noFill/>
            <a:ln w="23813"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55" name="Line 192"/>
            <p:cNvSpPr>
              <a:spLocks noChangeShapeType="1"/>
            </p:cNvSpPr>
            <p:nvPr userDrawn="1"/>
          </p:nvSpPr>
          <p:spPr bwMode="auto">
            <a:xfrm>
              <a:off x="11423472" y="6536321"/>
              <a:ext cx="312114" cy="0"/>
            </a:xfrm>
            <a:prstGeom prst="line">
              <a:avLst/>
            </a:prstGeom>
            <a:noFill/>
            <a:ln w="23813"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56" name="Line 193"/>
            <p:cNvSpPr>
              <a:spLocks noChangeShapeType="1"/>
            </p:cNvSpPr>
            <p:nvPr userDrawn="1"/>
          </p:nvSpPr>
          <p:spPr bwMode="auto">
            <a:xfrm>
              <a:off x="11423472" y="6580786"/>
              <a:ext cx="312114" cy="0"/>
            </a:xfrm>
            <a:prstGeom prst="line">
              <a:avLst/>
            </a:prstGeom>
            <a:noFill/>
            <a:ln w="23813"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57" name="Line 194"/>
            <p:cNvSpPr>
              <a:spLocks noChangeShapeType="1"/>
            </p:cNvSpPr>
            <p:nvPr userDrawn="1"/>
          </p:nvSpPr>
          <p:spPr bwMode="auto">
            <a:xfrm>
              <a:off x="11423472" y="6627818"/>
              <a:ext cx="312114" cy="0"/>
            </a:xfrm>
            <a:prstGeom prst="line">
              <a:avLst/>
            </a:prstGeom>
            <a:noFill/>
            <a:ln w="23813"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58" name="Line 195"/>
            <p:cNvSpPr>
              <a:spLocks noChangeShapeType="1"/>
            </p:cNvSpPr>
            <p:nvPr userDrawn="1"/>
          </p:nvSpPr>
          <p:spPr bwMode="auto">
            <a:xfrm>
              <a:off x="11423472" y="6672283"/>
              <a:ext cx="312114" cy="0"/>
            </a:xfrm>
            <a:prstGeom prst="line">
              <a:avLst/>
            </a:prstGeom>
            <a:noFill/>
            <a:ln w="23813"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59" name="Line 196"/>
            <p:cNvSpPr>
              <a:spLocks noChangeShapeType="1"/>
            </p:cNvSpPr>
            <p:nvPr userDrawn="1"/>
          </p:nvSpPr>
          <p:spPr bwMode="auto">
            <a:xfrm>
              <a:off x="11423472" y="6719314"/>
              <a:ext cx="312114" cy="0"/>
            </a:xfrm>
            <a:prstGeom prst="line">
              <a:avLst/>
            </a:prstGeom>
            <a:noFill/>
            <a:ln w="23813" cap="flat">
              <a:solidFill>
                <a:schemeClr val="bg1">
                  <a:lumMod val="95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60" name="Freeform 197"/>
            <p:cNvSpPr>
              <a:spLocks/>
            </p:cNvSpPr>
            <p:nvPr userDrawn="1"/>
          </p:nvSpPr>
          <p:spPr bwMode="auto">
            <a:xfrm>
              <a:off x="11458532" y="5633327"/>
              <a:ext cx="235155" cy="84656"/>
            </a:xfrm>
            <a:custGeom>
              <a:avLst/>
              <a:gdLst>
                <a:gd name="T0" fmla="*/ 275 w 275"/>
                <a:gd name="T1" fmla="*/ 0 h 99"/>
                <a:gd name="T2" fmla="*/ 0 w 275"/>
                <a:gd name="T3" fmla="*/ 38 h 99"/>
                <a:gd name="T4" fmla="*/ 0 w 275"/>
                <a:gd name="T5" fmla="*/ 99 h 99"/>
                <a:gd name="T6" fmla="*/ 275 w 275"/>
                <a:gd name="T7" fmla="*/ 99 h 99"/>
                <a:gd name="T8" fmla="*/ 275 w 275"/>
                <a:gd name="T9" fmla="*/ 0 h 99"/>
              </a:gdLst>
              <a:ahLst/>
              <a:cxnLst>
                <a:cxn ang="0">
                  <a:pos x="T0" y="T1"/>
                </a:cxn>
                <a:cxn ang="0">
                  <a:pos x="T2" y="T3"/>
                </a:cxn>
                <a:cxn ang="0">
                  <a:pos x="T4" y="T5"/>
                </a:cxn>
                <a:cxn ang="0">
                  <a:pos x="T6" y="T7"/>
                </a:cxn>
                <a:cxn ang="0">
                  <a:pos x="T8" y="T9"/>
                </a:cxn>
              </a:cxnLst>
              <a:rect l="0" t="0" r="r" b="b"/>
              <a:pathLst>
                <a:path w="275" h="99">
                  <a:moveTo>
                    <a:pt x="275" y="0"/>
                  </a:moveTo>
                  <a:lnTo>
                    <a:pt x="0" y="38"/>
                  </a:lnTo>
                  <a:lnTo>
                    <a:pt x="0" y="99"/>
                  </a:lnTo>
                  <a:lnTo>
                    <a:pt x="275" y="99"/>
                  </a:lnTo>
                  <a:lnTo>
                    <a:pt x="275" y="0"/>
                  </a:ln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20" name="Freeform 18"/>
            <p:cNvSpPr>
              <a:spLocks/>
            </p:cNvSpPr>
            <p:nvPr userDrawn="1"/>
          </p:nvSpPr>
          <p:spPr bwMode="auto">
            <a:xfrm>
              <a:off x="9171808" y="6480022"/>
              <a:ext cx="3260614" cy="520804"/>
            </a:xfrm>
            <a:custGeom>
              <a:avLst/>
              <a:gdLst>
                <a:gd name="T0" fmla="*/ 0 w 1014"/>
                <a:gd name="T1" fmla="*/ 296 h 296"/>
                <a:gd name="T2" fmla="*/ 0 w 1014"/>
                <a:gd name="T3" fmla="*/ 296 h 296"/>
                <a:gd name="T4" fmla="*/ 1014 w 1014"/>
                <a:gd name="T5" fmla="*/ 296 h 296"/>
                <a:gd name="T6" fmla="*/ 1014 w 1014"/>
                <a:gd name="T7" fmla="*/ 238 h 296"/>
                <a:gd name="T8" fmla="*/ 0 w 1014"/>
                <a:gd name="T9" fmla="*/ 296 h 296"/>
              </a:gdLst>
              <a:ahLst/>
              <a:cxnLst>
                <a:cxn ang="0">
                  <a:pos x="T0" y="T1"/>
                </a:cxn>
                <a:cxn ang="0">
                  <a:pos x="T2" y="T3"/>
                </a:cxn>
                <a:cxn ang="0">
                  <a:pos x="T4" y="T5"/>
                </a:cxn>
                <a:cxn ang="0">
                  <a:pos x="T6" y="T7"/>
                </a:cxn>
                <a:cxn ang="0">
                  <a:pos x="T8" y="T9"/>
                </a:cxn>
              </a:cxnLst>
              <a:rect l="0" t="0" r="r" b="b"/>
              <a:pathLst>
                <a:path w="1014" h="296">
                  <a:moveTo>
                    <a:pt x="0" y="296"/>
                  </a:moveTo>
                  <a:cubicBezTo>
                    <a:pt x="0" y="296"/>
                    <a:pt x="0" y="296"/>
                    <a:pt x="0" y="296"/>
                  </a:cubicBezTo>
                  <a:cubicBezTo>
                    <a:pt x="1014" y="296"/>
                    <a:pt x="1014" y="296"/>
                    <a:pt x="1014" y="296"/>
                  </a:cubicBezTo>
                  <a:cubicBezTo>
                    <a:pt x="1014" y="238"/>
                    <a:pt x="1014" y="238"/>
                    <a:pt x="1014" y="238"/>
                  </a:cubicBezTo>
                  <a:cubicBezTo>
                    <a:pt x="714" y="0"/>
                    <a:pt x="277" y="19"/>
                    <a:pt x="0" y="296"/>
                  </a:cubicBezTo>
                  <a:close/>
                </a:path>
              </a:pathLst>
            </a:custGeom>
            <a:solidFill>
              <a:srgbClr val="7FB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21" name="Freeform 29"/>
            <p:cNvSpPr>
              <a:spLocks/>
            </p:cNvSpPr>
            <p:nvPr userDrawn="1"/>
          </p:nvSpPr>
          <p:spPr bwMode="auto">
            <a:xfrm>
              <a:off x="9626870" y="6682358"/>
              <a:ext cx="2484481" cy="318469"/>
            </a:xfrm>
            <a:custGeom>
              <a:avLst/>
              <a:gdLst>
                <a:gd name="T0" fmla="*/ 344 w 556"/>
                <a:gd name="T1" fmla="*/ 21 h 130"/>
                <a:gd name="T2" fmla="*/ 344 w 556"/>
                <a:gd name="T3" fmla="*/ 21 h 130"/>
                <a:gd name="T4" fmla="*/ 0 w 556"/>
                <a:gd name="T5" fmla="*/ 130 h 130"/>
                <a:gd name="T6" fmla="*/ 197 w 556"/>
                <a:gd name="T7" fmla="*/ 130 h 130"/>
                <a:gd name="T8" fmla="*/ 556 w 556"/>
                <a:gd name="T9" fmla="*/ 130 h 130"/>
                <a:gd name="T10" fmla="*/ 344 w 556"/>
                <a:gd name="T11" fmla="*/ 21 h 130"/>
              </a:gdLst>
              <a:ahLst/>
              <a:cxnLst>
                <a:cxn ang="0">
                  <a:pos x="T0" y="T1"/>
                </a:cxn>
                <a:cxn ang="0">
                  <a:pos x="T2" y="T3"/>
                </a:cxn>
                <a:cxn ang="0">
                  <a:pos x="T4" y="T5"/>
                </a:cxn>
                <a:cxn ang="0">
                  <a:pos x="T6" y="T7"/>
                </a:cxn>
                <a:cxn ang="0">
                  <a:pos x="T8" y="T9"/>
                </a:cxn>
                <a:cxn ang="0">
                  <a:pos x="T10" y="T11"/>
                </a:cxn>
              </a:cxnLst>
              <a:rect l="0" t="0" r="r" b="b"/>
              <a:pathLst>
                <a:path w="556" h="130">
                  <a:moveTo>
                    <a:pt x="344" y="21"/>
                  </a:moveTo>
                  <a:cubicBezTo>
                    <a:pt x="344" y="21"/>
                    <a:pt x="344" y="21"/>
                    <a:pt x="344" y="21"/>
                  </a:cubicBezTo>
                  <a:cubicBezTo>
                    <a:pt x="223" y="0"/>
                    <a:pt x="94" y="37"/>
                    <a:pt x="0" y="130"/>
                  </a:cubicBezTo>
                  <a:cubicBezTo>
                    <a:pt x="197" y="130"/>
                    <a:pt x="197" y="130"/>
                    <a:pt x="197" y="130"/>
                  </a:cubicBezTo>
                  <a:cubicBezTo>
                    <a:pt x="556" y="130"/>
                    <a:pt x="556" y="130"/>
                    <a:pt x="556" y="130"/>
                  </a:cubicBezTo>
                  <a:cubicBezTo>
                    <a:pt x="496" y="70"/>
                    <a:pt x="422" y="34"/>
                    <a:pt x="344" y="21"/>
                  </a:cubicBezTo>
                  <a:close/>
                </a:path>
              </a:pathLst>
            </a:custGeom>
            <a:solidFill>
              <a:srgbClr val="BAD8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22" name="AutoShape 3"/>
            <p:cNvSpPr>
              <a:spLocks noChangeAspect="1" noChangeArrowheads="1" noTextEdit="1"/>
            </p:cNvSpPr>
            <p:nvPr userDrawn="1"/>
          </p:nvSpPr>
          <p:spPr bwMode="auto">
            <a:xfrm>
              <a:off x="9235249" y="5961468"/>
              <a:ext cx="3197173" cy="10414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25" name="Freeform 17"/>
            <p:cNvSpPr>
              <a:spLocks/>
            </p:cNvSpPr>
            <p:nvPr userDrawn="1"/>
          </p:nvSpPr>
          <p:spPr bwMode="auto">
            <a:xfrm>
              <a:off x="11361649" y="6565101"/>
              <a:ext cx="1075439" cy="435726"/>
            </a:xfrm>
            <a:custGeom>
              <a:avLst/>
              <a:gdLst>
                <a:gd name="T0" fmla="*/ 0 w 442"/>
                <a:gd name="T1" fmla="*/ 178 h 178"/>
                <a:gd name="T2" fmla="*/ 0 w 442"/>
                <a:gd name="T3" fmla="*/ 178 h 178"/>
                <a:gd name="T4" fmla="*/ 290 w 442"/>
                <a:gd name="T5" fmla="*/ 178 h 178"/>
                <a:gd name="T6" fmla="*/ 442 w 442"/>
                <a:gd name="T7" fmla="*/ 178 h 178"/>
                <a:gd name="T8" fmla="*/ 442 w 442"/>
                <a:gd name="T9" fmla="*/ 9 h 178"/>
                <a:gd name="T10" fmla="*/ 0 w 442"/>
                <a:gd name="T11" fmla="*/ 178 h 178"/>
              </a:gdLst>
              <a:ahLst/>
              <a:cxnLst>
                <a:cxn ang="0">
                  <a:pos x="T0" y="T1"/>
                </a:cxn>
                <a:cxn ang="0">
                  <a:pos x="T2" y="T3"/>
                </a:cxn>
                <a:cxn ang="0">
                  <a:pos x="T4" y="T5"/>
                </a:cxn>
                <a:cxn ang="0">
                  <a:pos x="T6" y="T7"/>
                </a:cxn>
                <a:cxn ang="0">
                  <a:pos x="T8" y="T9"/>
                </a:cxn>
                <a:cxn ang="0">
                  <a:pos x="T10" y="T11"/>
                </a:cxn>
              </a:cxnLst>
              <a:rect l="0" t="0" r="r" b="b"/>
              <a:pathLst>
                <a:path w="442" h="178">
                  <a:moveTo>
                    <a:pt x="0" y="178"/>
                  </a:moveTo>
                  <a:cubicBezTo>
                    <a:pt x="0" y="178"/>
                    <a:pt x="0" y="178"/>
                    <a:pt x="0" y="178"/>
                  </a:cubicBezTo>
                  <a:cubicBezTo>
                    <a:pt x="290" y="178"/>
                    <a:pt x="290" y="178"/>
                    <a:pt x="290" y="178"/>
                  </a:cubicBezTo>
                  <a:cubicBezTo>
                    <a:pt x="442" y="178"/>
                    <a:pt x="442" y="178"/>
                    <a:pt x="442" y="178"/>
                  </a:cubicBezTo>
                  <a:cubicBezTo>
                    <a:pt x="442" y="9"/>
                    <a:pt x="442" y="9"/>
                    <a:pt x="442" y="9"/>
                  </a:cubicBezTo>
                  <a:cubicBezTo>
                    <a:pt x="283" y="0"/>
                    <a:pt x="121" y="57"/>
                    <a:pt x="0" y="178"/>
                  </a:cubicBezTo>
                  <a:close/>
                </a:path>
              </a:pathLst>
            </a:custGeom>
            <a:solidFill>
              <a:srgbClr val="79A5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grpSp>
      <p:graphicFrame>
        <p:nvGraphicFramePr>
          <p:cNvPr id="5" name="Object 4" hidden="1"/>
          <p:cNvGraphicFramePr>
            <a:graphicFrameLocks noChangeAspect="1"/>
          </p:cNvGraphicFramePr>
          <p:nvPr userDrawn="1">
            <p:custDataLst>
              <p:tags r:id="rId2"/>
            </p:custDataLst>
            <p:extLst/>
          </p:nvPr>
        </p:nvGraphicFramePr>
        <p:xfrm>
          <a:off x="1191" y="1589"/>
          <a:ext cx="1190" cy="1587"/>
        </p:xfrm>
        <a:graphic>
          <a:graphicData uri="http://schemas.openxmlformats.org/presentationml/2006/ole">
            <mc:AlternateContent xmlns:mc="http://schemas.openxmlformats.org/markup-compatibility/2006">
              <mc:Choice xmlns:v="urn:schemas-microsoft-com:vml" Requires="v">
                <p:oleObj spid="_x0000_s18437" name="think-cell Slide" r:id="rId4" imgW="270" imgH="270" progId="TCLayout.ActiveDocument.1">
                  <p:embed/>
                </p:oleObj>
              </mc:Choice>
              <mc:Fallback>
                <p:oleObj name="think-cell Slide" r:id="rId4" imgW="270" imgH="270" progId="TCLayout.ActiveDocument.1">
                  <p:embed/>
                  <p:pic>
                    <p:nvPicPr>
                      <p:cNvPr id="5" name="Object 4" hidden="1"/>
                      <p:cNvPicPr/>
                      <p:nvPr/>
                    </p:nvPicPr>
                    <p:blipFill>
                      <a:blip r:embed="rId5"/>
                      <a:stretch>
                        <a:fillRect/>
                      </a:stretch>
                    </p:blipFill>
                    <p:spPr>
                      <a:xfrm>
                        <a:off x="1191" y="1589"/>
                        <a:ext cx="1190" cy="1587"/>
                      </a:xfrm>
                      <a:prstGeom prst="rect">
                        <a:avLst/>
                      </a:prstGeom>
                    </p:spPr>
                  </p:pic>
                </p:oleObj>
              </mc:Fallback>
            </mc:AlternateContent>
          </a:graphicData>
        </a:graphic>
      </p:graphicFrame>
      <p:sp>
        <p:nvSpPr>
          <p:cNvPr id="2" name="Title 1"/>
          <p:cNvSpPr>
            <a:spLocks noGrp="1"/>
          </p:cNvSpPr>
          <p:nvPr userDrawn="1">
            <p:ph type="title" hasCustomPrompt="1"/>
          </p:nvPr>
        </p:nvSpPr>
        <p:spPr>
          <a:xfrm>
            <a:off x="438875" y="264964"/>
            <a:ext cx="8418931" cy="1097302"/>
          </a:xfrm>
        </p:spPr>
        <p:txBody>
          <a:bodyPr lIns="0" tIns="91440" rIns="146304" bIns="91440"/>
          <a:lstStyle>
            <a:lvl1pPr>
              <a:lnSpc>
                <a:spcPts val="3674"/>
              </a:lnSpc>
              <a:defRPr sz="2700" baseline="0">
                <a:solidFill>
                  <a:schemeClr val="accent1"/>
                </a:solidFill>
              </a:defRPr>
            </a:lvl1pPr>
          </a:lstStyle>
          <a:p>
            <a:r>
              <a:rPr lang="en-US" dirty="0"/>
              <a:t>Lorem ipsum dolor sit.</a:t>
            </a:r>
          </a:p>
        </p:txBody>
      </p:sp>
      <p:sp>
        <p:nvSpPr>
          <p:cNvPr id="3" name="Footer Placeholder 2"/>
          <p:cNvSpPr>
            <a:spLocks noGrp="1"/>
          </p:cNvSpPr>
          <p:nvPr userDrawn="1">
            <p:ph type="ftr" sz="quarter" idx="10"/>
          </p:nvPr>
        </p:nvSpPr>
        <p:spPr/>
        <p:txBody>
          <a:bodyPr/>
          <a:lstStyle>
            <a:lvl1pPr>
              <a:defRPr>
                <a:solidFill>
                  <a:schemeClr val="tx2"/>
                </a:solidFill>
              </a:defRPr>
            </a:lvl1pPr>
          </a:lstStyle>
          <a:p>
            <a:r>
              <a:rPr>
                <a:solidFill>
                  <a:srgbClr val="505050"/>
                </a:solidFill>
              </a:rPr>
              <a:t>Microsoft Confidential</a:t>
            </a:r>
          </a:p>
        </p:txBody>
      </p:sp>
      <p:sp>
        <p:nvSpPr>
          <p:cNvPr id="4" name="Slide Number Placeholder 3"/>
          <p:cNvSpPr>
            <a:spLocks noGrp="1"/>
          </p:cNvSpPr>
          <p:nvPr userDrawn="1">
            <p:ph type="sldNum" sz="quarter" idx="11"/>
          </p:nvPr>
        </p:nvSpPr>
        <p:spPr/>
        <p:txBody>
          <a:bodyPr/>
          <a:lstStyle>
            <a:lvl1pPr>
              <a:defRPr>
                <a:solidFill>
                  <a:schemeClr val="bg1"/>
                </a:solidFill>
              </a:defRPr>
            </a:lvl1pPr>
          </a:lstStyle>
          <a:p>
            <a:fld id="{27258FFF-F925-446B-8502-81C933981705}" type="slidenum">
              <a:rPr smtClean="0">
                <a:solidFill>
                  <a:srgbClr val="FFFFFF"/>
                </a:solidFill>
              </a:rPr>
              <a:pPr/>
              <a:t>‹#›</a:t>
            </a:fld>
            <a:endParaRPr>
              <a:solidFill>
                <a:srgbClr val="FFFFFF"/>
              </a:solidFill>
            </a:endParaRPr>
          </a:p>
        </p:txBody>
      </p:sp>
      <p:sp>
        <p:nvSpPr>
          <p:cNvPr id="8" name="Text Placeholder 7"/>
          <p:cNvSpPr>
            <a:spLocks noGrp="1"/>
          </p:cNvSpPr>
          <p:nvPr userDrawn="1">
            <p:ph type="body" sz="quarter" idx="13" hasCustomPrompt="1"/>
          </p:nvPr>
        </p:nvSpPr>
        <p:spPr>
          <a:xfrm>
            <a:off x="452590" y="1545465"/>
            <a:ext cx="8418931" cy="4663068"/>
          </a:xfrm>
        </p:spPr>
        <p:txBody>
          <a:bodyPr lIns="0" tIns="0"/>
          <a:lstStyle>
            <a:lvl1pPr marL="175006" indent="-175006">
              <a:spcBef>
                <a:spcPts val="900"/>
              </a:spcBef>
              <a:defRPr sz="1950">
                <a:latin typeface="+mn-lt"/>
              </a:defRPr>
            </a:lvl1pPr>
            <a:lvl2pPr marL="517874" indent="-175006">
              <a:spcBef>
                <a:spcPts val="900"/>
              </a:spcBef>
              <a:buSzPct val="100000"/>
              <a:buFont typeface="Segoe UI" pitchFamily="34" charset="0"/>
              <a:buChar char="‐"/>
              <a:defRPr/>
            </a:lvl2pPr>
            <a:lvl3pPr marL="860741" indent="-175006">
              <a:spcBef>
                <a:spcPts val="900"/>
              </a:spcBef>
              <a:buFont typeface="Wingdings" pitchFamily="2" charset="2"/>
              <a:buChar char="§"/>
              <a:defRPr/>
            </a:lvl3pPr>
            <a:lvl4pPr marL="1200037" indent="-257151">
              <a:spcBef>
                <a:spcPts val="900"/>
              </a:spcBef>
              <a:buFont typeface="+mj-lt"/>
              <a:buAutoNum type="arabicPeriod"/>
              <a:defRPr/>
            </a:lvl4pPr>
            <a:lvl5pPr marL="1459569" indent="-257151">
              <a:spcBef>
                <a:spcPts val="900"/>
              </a:spcBef>
              <a:buFont typeface="+mj-lt"/>
              <a:buAutoNum type="alphaLcParenR"/>
              <a:defRPr/>
            </a:lvl5pPr>
          </a:lstStyle>
          <a:p>
            <a:pPr lvl="0"/>
            <a:r>
              <a:rPr lang="en-US" dirty="0" err="1"/>
              <a:t>Lorem</a:t>
            </a:r>
            <a:r>
              <a:rPr lang="en-US" dirty="0"/>
              <a:t> </a:t>
            </a:r>
            <a:r>
              <a:rPr lang="en-US" dirty="0" err="1"/>
              <a:t>ipsum</a:t>
            </a:r>
            <a:r>
              <a:rPr lang="en-US" dirty="0"/>
              <a:t> dolor sit </a:t>
            </a:r>
            <a:r>
              <a:rPr lang="en-US" dirty="0" err="1"/>
              <a:t>amet</a:t>
            </a:r>
            <a:r>
              <a:rPr lang="en-US" dirty="0"/>
              <a:t>, </a:t>
            </a:r>
            <a:r>
              <a:rPr lang="en-US" dirty="0" err="1"/>
              <a:t>consectetur</a:t>
            </a:r>
            <a:r>
              <a:rPr lang="en-US" dirty="0"/>
              <a:t> </a:t>
            </a:r>
            <a:r>
              <a:rPr lang="en-US" dirty="0" err="1"/>
              <a:t>adipiscing</a:t>
            </a:r>
            <a:r>
              <a:rPr lang="en-US" dirty="0"/>
              <a:t> </a:t>
            </a:r>
            <a:br>
              <a:rPr lang="en-US" dirty="0"/>
            </a:br>
            <a:r>
              <a:rPr lang="en-US" dirty="0" err="1"/>
              <a:t>elit</a:t>
            </a:r>
            <a:r>
              <a:rPr lang="en-US" dirty="0"/>
              <a:t>. </a:t>
            </a:r>
            <a:r>
              <a:rPr lang="en-US" dirty="0" err="1"/>
              <a:t>Nunc</a:t>
            </a:r>
            <a:r>
              <a:rPr lang="en-US" dirty="0"/>
              <a:t> et </a:t>
            </a:r>
            <a:r>
              <a:rPr lang="en-US" dirty="0" err="1"/>
              <a:t>sagittis</a:t>
            </a:r>
            <a:r>
              <a:rPr lang="en-US" dirty="0"/>
              <a:t> ligula</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2369775715"/>
      </p:ext>
    </p:extLst>
  </p:cSld>
  <p:clrMapOvr>
    <a:masterClrMapping/>
  </p:clrMapOvr>
  <mc:AlternateContent xmlns:mc="http://schemas.openxmlformats.org/markup-compatibility/2006" xmlns:p14="http://schemas.microsoft.com/office/powerpoint/2010/main">
    <mc:Choice Requires="p14">
      <p:transition spd="slow" p14:dur="1250">
        <p:fade/>
      </p:transition>
    </mc:Choice>
    <mc:Fallback xmlns="">
      <p:transition spd="slow">
        <p:fade/>
      </p:transition>
    </mc:Fallback>
  </mc:AlternateContent>
</p:sldLayout>
</file>

<file path=ppt/slideLayouts/slideLayout81.xml><?xml version="1.0" encoding="utf-8"?>
<p:sldLayout xmlns:a="http://schemas.openxmlformats.org/drawingml/2006/main" xmlns:r="http://schemas.openxmlformats.org/officeDocument/2006/relationships" xmlns:p="http://schemas.openxmlformats.org/presentationml/2006/main" preserve="1" userDrawn="1">
  <p:cSld name="08_Illustrated Footer">
    <p:spTree>
      <p:nvGrpSpPr>
        <p:cNvPr id="1" name=""/>
        <p:cNvGrpSpPr/>
        <p:nvPr/>
      </p:nvGrpSpPr>
      <p:grpSpPr>
        <a:xfrm>
          <a:off x="0" y="0"/>
          <a:ext cx="0" cy="0"/>
          <a:chOff x="0" y="0"/>
          <a:chExt cx="0" cy="0"/>
        </a:xfrm>
      </p:grpSpPr>
      <p:grpSp>
        <p:nvGrpSpPr>
          <p:cNvPr id="13" name="Group 12"/>
          <p:cNvGrpSpPr/>
          <p:nvPr userDrawn="1"/>
        </p:nvGrpSpPr>
        <p:grpSpPr>
          <a:xfrm>
            <a:off x="0" y="5943906"/>
            <a:ext cx="9326563" cy="1050619"/>
            <a:chOff x="0" y="5943906"/>
            <a:chExt cx="12436475" cy="1050619"/>
          </a:xfrm>
        </p:grpSpPr>
        <p:sp>
          <p:nvSpPr>
            <p:cNvPr id="382" name="Freeform 105"/>
            <p:cNvSpPr>
              <a:spLocks/>
            </p:cNvSpPr>
            <p:nvPr userDrawn="1"/>
          </p:nvSpPr>
          <p:spPr bwMode="auto">
            <a:xfrm flipH="1">
              <a:off x="10326704" y="6555463"/>
              <a:ext cx="2109771" cy="439061"/>
            </a:xfrm>
            <a:custGeom>
              <a:avLst/>
              <a:gdLst>
                <a:gd name="T0" fmla="*/ 580 w 938"/>
                <a:gd name="T1" fmla="*/ 10 h 195"/>
                <a:gd name="T2" fmla="*/ 569 w 938"/>
                <a:gd name="T3" fmla="*/ 8 h 195"/>
                <a:gd name="T4" fmla="*/ 544 w 938"/>
                <a:gd name="T5" fmla="*/ 5 h 195"/>
                <a:gd name="T6" fmla="*/ 492 w 938"/>
                <a:gd name="T7" fmla="*/ 1 h 195"/>
                <a:gd name="T8" fmla="*/ 463 w 938"/>
                <a:gd name="T9" fmla="*/ 0 h 195"/>
                <a:gd name="T10" fmla="*/ 0 w 938"/>
                <a:gd name="T11" fmla="*/ 195 h 195"/>
                <a:gd name="T12" fmla="*/ 332 w 938"/>
                <a:gd name="T13" fmla="*/ 195 h 195"/>
                <a:gd name="T14" fmla="*/ 938 w 938"/>
                <a:gd name="T15" fmla="*/ 195 h 195"/>
                <a:gd name="T16" fmla="*/ 580 w 938"/>
                <a:gd name="T17" fmla="*/ 10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38" h="195">
                  <a:moveTo>
                    <a:pt x="580" y="10"/>
                  </a:moveTo>
                  <a:cubicBezTo>
                    <a:pt x="576" y="9"/>
                    <a:pt x="573" y="8"/>
                    <a:pt x="569" y="8"/>
                  </a:cubicBezTo>
                  <a:cubicBezTo>
                    <a:pt x="561" y="7"/>
                    <a:pt x="552" y="6"/>
                    <a:pt x="544" y="5"/>
                  </a:cubicBezTo>
                  <a:cubicBezTo>
                    <a:pt x="526" y="3"/>
                    <a:pt x="509" y="1"/>
                    <a:pt x="492" y="1"/>
                  </a:cubicBezTo>
                  <a:cubicBezTo>
                    <a:pt x="482" y="0"/>
                    <a:pt x="473" y="0"/>
                    <a:pt x="463" y="0"/>
                  </a:cubicBezTo>
                  <a:cubicBezTo>
                    <a:pt x="295" y="2"/>
                    <a:pt x="128" y="66"/>
                    <a:pt x="0" y="195"/>
                  </a:cubicBezTo>
                  <a:cubicBezTo>
                    <a:pt x="332" y="195"/>
                    <a:pt x="332" y="195"/>
                    <a:pt x="332" y="195"/>
                  </a:cubicBezTo>
                  <a:cubicBezTo>
                    <a:pt x="938" y="195"/>
                    <a:pt x="938" y="195"/>
                    <a:pt x="938" y="195"/>
                  </a:cubicBezTo>
                  <a:cubicBezTo>
                    <a:pt x="836" y="93"/>
                    <a:pt x="711" y="32"/>
                    <a:pt x="580" y="10"/>
                  </a:cubicBezTo>
                  <a:close/>
                </a:path>
              </a:pathLst>
            </a:custGeom>
            <a:solidFill>
              <a:srgbClr val="7FB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05" name="Freeform 424"/>
            <p:cNvSpPr>
              <a:spLocks/>
            </p:cNvSpPr>
            <p:nvPr/>
          </p:nvSpPr>
          <p:spPr bwMode="auto">
            <a:xfrm>
              <a:off x="10784637" y="6003857"/>
              <a:ext cx="485807" cy="876520"/>
            </a:xfrm>
            <a:custGeom>
              <a:avLst/>
              <a:gdLst>
                <a:gd name="T0" fmla="*/ 426 w 469"/>
                <a:gd name="T1" fmla="*/ 14 h 848"/>
                <a:gd name="T2" fmla="*/ 327 w 469"/>
                <a:gd name="T3" fmla="*/ 46 h 848"/>
                <a:gd name="T4" fmla="*/ 283 w 469"/>
                <a:gd name="T5" fmla="*/ 16 h 848"/>
                <a:gd name="T6" fmla="*/ 225 w 469"/>
                <a:gd name="T7" fmla="*/ 25 h 848"/>
                <a:gd name="T8" fmla="*/ 162 w 469"/>
                <a:gd name="T9" fmla="*/ 0 h 848"/>
                <a:gd name="T10" fmla="*/ 0 w 469"/>
                <a:gd name="T11" fmla="*/ 31 h 848"/>
                <a:gd name="T12" fmla="*/ 0 w 469"/>
                <a:gd name="T13" fmla="*/ 822 h 848"/>
                <a:gd name="T14" fmla="*/ 194 w 469"/>
                <a:gd name="T15" fmla="*/ 833 h 848"/>
                <a:gd name="T16" fmla="*/ 240 w 469"/>
                <a:gd name="T17" fmla="*/ 827 h 848"/>
                <a:gd name="T18" fmla="*/ 469 w 469"/>
                <a:gd name="T19" fmla="*/ 848 h 848"/>
                <a:gd name="T20" fmla="*/ 460 w 469"/>
                <a:gd name="T21" fmla="*/ 4 h 848"/>
                <a:gd name="T22" fmla="*/ 459 w 469"/>
                <a:gd name="T23" fmla="*/ 4 h 848"/>
                <a:gd name="T24" fmla="*/ 456 w 469"/>
                <a:gd name="T25" fmla="*/ 6 h 848"/>
                <a:gd name="T26" fmla="*/ 451 w 469"/>
                <a:gd name="T27" fmla="*/ 6 h 848"/>
                <a:gd name="T28" fmla="*/ 445 w 469"/>
                <a:gd name="T29" fmla="*/ 7 h 848"/>
                <a:gd name="T30" fmla="*/ 439 w 469"/>
                <a:gd name="T31" fmla="*/ 8 h 848"/>
                <a:gd name="T32" fmla="*/ 434 w 469"/>
                <a:gd name="T33" fmla="*/ 10 h 848"/>
                <a:gd name="T34" fmla="*/ 429 w 469"/>
                <a:gd name="T35" fmla="*/ 11 h 848"/>
                <a:gd name="T36" fmla="*/ 426 w 469"/>
                <a:gd name="T37" fmla="*/ 14 h 8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69" h="848">
                  <a:moveTo>
                    <a:pt x="426" y="14"/>
                  </a:moveTo>
                  <a:lnTo>
                    <a:pt x="327" y="46"/>
                  </a:lnTo>
                  <a:lnTo>
                    <a:pt x="283" y="16"/>
                  </a:lnTo>
                  <a:lnTo>
                    <a:pt x="225" y="25"/>
                  </a:lnTo>
                  <a:lnTo>
                    <a:pt x="162" y="0"/>
                  </a:lnTo>
                  <a:lnTo>
                    <a:pt x="0" y="31"/>
                  </a:lnTo>
                  <a:lnTo>
                    <a:pt x="0" y="822"/>
                  </a:lnTo>
                  <a:lnTo>
                    <a:pt x="194" y="833"/>
                  </a:lnTo>
                  <a:lnTo>
                    <a:pt x="240" y="827"/>
                  </a:lnTo>
                  <a:lnTo>
                    <a:pt x="469" y="848"/>
                  </a:lnTo>
                  <a:lnTo>
                    <a:pt x="460" y="4"/>
                  </a:lnTo>
                  <a:lnTo>
                    <a:pt x="459" y="4"/>
                  </a:lnTo>
                  <a:lnTo>
                    <a:pt x="456" y="6"/>
                  </a:lnTo>
                  <a:lnTo>
                    <a:pt x="451" y="6"/>
                  </a:lnTo>
                  <a:lnTo>
                    <a:pt x="445" y="7"/>
                  </a:lnTo>
                  <a:lnTo>
                    <a:pt x="439" y="8"/>
                  </a:lnTo>
                  <a:lnTo>
                    <a:pt x="434" y="10"/>
                  </a:lnTo>
                  <a:lnTo>
                    <a:pt x="429" y="11"/>
                  </a:lnTo>
                  <a:lnTo>
                    <a:pt x="426" y="14"/>
                  </a:ln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06" name="Freeform 425"/>
            <p:cNvSpPr>
              <a:spLocks/>
            </p:cNvSpPr>
            <p:nvPr/>
          </p:nvSpPr>
          <p:spPr bwMode="auto">
            <a:xfrm>
              <a:off x="11619812" y="6010059"/>
              <a:ext cx="485807" cy="876520"/>
            </a:xfrm>
            <a:custGeom>
              <a:avLst/>
              <a:gdLst>
                <a:gd name="T0" fmla="*/ 44 w 470"/>
                <a:gd name="T1" fmla="*/ 15 h 849"/>
                <a:gd name="T2" fmla="*/ 143 w 470"/>
                <a:gd name="T3" fmla="*/ 46 h 849"/>
                <a:gd name="T4" fmla="*/ 189 w 470"/>
                <a:gd name="T5" fmla="*/ 18 h 849"/>
                <a:gd name="T6" fmla="*/ 245 w 470"/>
                <a:gd name="T7" fmla="*/ 27 h 849"/>
                <a:gd name="T8" fmla="*/ 309 w 470"/>
                <a:gd name="T9" fmla="*/ 0 h 849"/>
                <a:gd name="T10" fmla="*/ 470 w 470"/>
                <a:gd name="T11" fmla="*/ 33 h 849"/>
                <a:gd name="T12" fmla="*/ 470 w 470"/>
                <a:gd name="T13" fmla="*/ 823 h 849"/>
                <a:gd name="T14" fmla="*/ 276 w 470"/>
                <a:gd name="T15" fmla="*/ 833 h 849"/>
                <a:gd name="T16" fmla="*/ 230 w 470"/>
                <a:gd name="T17" fmla="*/ 829 h 849"/>
                <a:gd name="T18" fmla="*/ 0 w 470"/>
                <a:gd name="T19" fmla="*/ 849 h 849"/>
                <a:gd name="T20" fmla="*/ 10 w 470"/>
                <a:gd name="T21" fmla="*/ 6 h 849"/>
                <a:gd name="T22" fmla="*/ 15 w 470"/>
                <a:gd name="T23" fmla="*/ 7 h 849"/>
                <a:gd name="T24" fmla="*/ 25 w 470"/>
                <a:gd name="T25" fmla="*/ 8 h 849"/>
                <a:gd name="T26" fmla="*/ 37 w 470"/>
                <a:gd name="T27" fmla="*/ 12 h 849"/>
                <a:gd name="T28" fmla="*/ 44 w 470"/>
                <a:gd name="T29" fmla="*/ 15 h 8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70" h="849">
                  <a:moveTo>
                    <a:pt x="44" y="15"/>
                  </a:moveTo>
                  <a:lnTo>
                    <a:pt x="143" y="46"/>
                  </a:lnTo>
                  <a:lnTo>
                    <a:pt x="189" y="18"/>
                  </a:lnTo>
                  <a:lnTo>
                    <a:pt x="245" y="27"/>
                  </a:lnTo>
                  <a:lnTo>
                    <a:pt x="309" y="0"/>
                  </a:lnTo>
                  <a:lnTo>
                    <a:pt x="470" y="33"/>
                  </a:lnTo>
                  <a:lnTo>
                    <a:pt x="470" y="823"/>
                  </a:lnTo>
                  <a:lnTo>
                    <a:pt x="276" y="833"/>
                  </a:lnTo>
                  <a:lnTo>
                    <a:pt x="230" y="829"/>
                  </a:lnTo>
                  <a:lnTo>
                    <a:pt x="0" y="849"/>
                  </a:lnTo>
                  <a:lnTo>
                    <a:pt x="10" y="6"/>
                  </a:lnTo>
                  <a:lnTo>
                    <a:pt x="15" y="7"/>
                  </a:lnTo>
                  <a:lnTo>
                    <a:pt x="25" y="8"/>
                  </a:lnTo>
                  <a:lnTo>
                    <a:pt x="37" y="12"/>
                  </a:lnTo>
                  <a:lnTo>
                    <a:pt x="44" y="15"/>
                  </a:ln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09" name="Freeform 428"/>
            <p:cNvSpPr>
              <a:spLocks/>
            </p:cNvSpPr>
            <p:nvPr/>
          </p:nvSpPr>
          <p:spPr bwMode="auto">
            <a:xfrm>
              <a:off x="11231166" y="5943906"/>
              <a:ext cx="427924" cy="963345"/>
            </a:xfrm>
            <a:custGeom>
              <a:avLst/>
              <a:gdLst>
                <a:gd name="T0" fmla="*/ 0 w 416"/>
                <a:gd name="T1" fmla="*/ 0 h 932"/>
                <a:gd name="T2" fmla="*/ 416 w 416"/>
                <a:gd name="T3" fmla="*/ 5 h 932"/>
                <a:gd name="T4" fmla="*/ 416 w 416"/>
                <a:gd name="T5" fmla="*/ 932 h 932"/>
                <a:gd name="T6" fmla="*/ 0 w 416"/>
                <a:gd name="T7" fmla="*/ 927 h 932"/>
                <a:gd name="T8" fmla="*/ 0 w 416"/>
                <a:gd name="T9" fmla="*/ 0 h 932"/>
              </a:gdLst>
              <a:ahLst/>
              <a:cxnLst>
                <a:cxn ang="0">
                  <a:pos x="T0" y="T1"/>
                </a:cxn>
                <a:cxn ang="0">
                  <a:pos x="T2" y="T3"/>
                </a:cxn>
                <a:cxn ang="0">
                  <a:pos x="T4" y="T5"/>
                </a:cxn>
                <a:cxn ang="0">
                  <a:pos x="T6" y="T7"/>
                </a:cxn>
                <a:cxn ang="0">
                  <a:pos x="T8" y="T9"/>
                </a:cxn>
              </a:cxnLst>
              <a:rect l="0" t="0" r="r" b="b"/>
              <a:pathLst>
                <a:path w="416" h="932">
                  <a:moveTo>
                    <a:pt x="0" y="0"/>
                  </a:moveTo>
                  <a:lnTo>
                    <a:pt x="416" y="5"/>
                  </a:lnTo>
                  <a:lnTo>
                    <a:pt x="416" y="932"/>
                  </a:lnTo>
                  <a:lnTo>
                    <a:pt x="0" y="927"/>
                  </a:lnTo>
                  <a:lnTo>
                    <a:pt x="0" y="0"/>
                  </a:lnTo>
                  <a:close/>
                </a:path>
              </a:pathLst>
            </a:custGeom>
            <a:solidFill>
              <a:schemeClr val="accent2">
                <a:lumMod val="50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10" name="Freeform 429"/>
            <p:cNvSpPr>
              <a:spLocks/>
            </p:cNvSpPr>
            <p:nvPr/>
          </p:nvSpPr>
          <p:spPr bwMode="auto">
            <a:xfrm>
              <a:off x="11231166" y="5987319"/>
              <a:ext cx="427924" cy="919932"/>
            </a:xfrm>
            <a:custGeom>
              <a:avLst/>
              <a:gdLst>
                <a:gd name="T0" fmla="*/ 0 w 416"/>
                <a:gd name="T1" fmla="*/ 0 h 890"/>
                <a:gd name="T2" fmla="*/ 416 w 416"/>
                <a:gd name="T3" fmla="*/ 4 h 890"/>
                <a:gd name="T4" fmla="*/ 416 w 416"/>
                <a:gd name="T5" fmla="*/ 890 h 890"/>
                <a:gd name="T6" fmla="*/ 0 w 416"/>
                <a:gd name="T7" fmla="*/ 886 h 890"/>
                <a:gd name="T8" fmla="*/ 0 w 416"/>
                <a:gd name="T9" fmla="*/ 0 h 890"/>
              </a:gdLst>
              <a:ahLst/>
              <a:cxnLst>
                <a:cxn ang="0">
                  <a:pos x="T0" y="T1"/>
                </a:cxn>
                <a:cxn ang="0">
                  <a:pos x="T2" y="T3"/>
                </a:cxn>
                <a:cxn ang="0">
                  <a:pos x="T4" y="T5"/>
                </a:cxn>
                <a:cxn ang="0">
                  <a:pos x="T6" y="T7"/>
                </a:cxn>
                <a:cxn ang="0">
                  <a:pos x="T8" y="T9"/>
                </a:cxn>
              </a:cxnLst>
              <a:rect l="0" t="0" r="r" b="b"/>
              <a:pathLst>
                <a:path w="416" h="890">
                  <a:moveTo>
                    <a:pt x="0" y="0"/>
                  </a:moveTo>
                  <a:lnTo>
                    <a:pt x="416" y="4"/>
                  </a:lnTo>
                  <a:lnTo>
                    <a:pt x="416" y="890"/>
                  </a:lnTo>
                  <a:lnTo>
                    <a:pt x="0" y="886"/>
                  </a:lnTo>
                  <a:lnTo>
                    <a:pt x="0" y="0"/>
                  </a:lnTo>
                  <a:close/>
                </a:path>
              </a:pathLst>
            </a:cu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11" name="Rectangle 430"/>
            <p:cNvSpPr>
              <a:spLocks noChangeArrowheads="1"/>
            </p:cNvSpPr>
            <p:nvPr/>
          </p:nvSpPr>
          <p:spPr bwMode="auto">
            <a:xfrm>
              <a:off x="11227032" y="5943906"/>
              <a:ext cx="432058" cy="33076"/>
            </a:xfrm>
            <a:prstGeom prst="rect">
              <a:avLst/>
            </a:prstGeom>
            <a:solidFill>
              <a:schemeClr val="accent2">
                <a:lumMod val="60000"/>
                <a:lumOff val="40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12" name="Rectangle 431"/>
            <p:cNvSpPr>
              <a:spLocks noChangeArrowheads="1"/>
            </p:cNvSpPr>
            <p:nvPr/>
          </p:nvSpPr>
          <p:spPr bwMode="auto">
            <a:xfrm>
              <a:off x="11303521" y="5987319"/>
              <a:ext cx="76489" cy="899260"/>
            </a:xfrm>
            <a:prstGeom prst="rect">
              <a:avLst/>
            </a:prstGeom>
            <a:solidFill>
              <a:schemeClr val="accent2">
                <a:lumMod val="50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13" name="Rectangle 433"/>
            <p:cNvSpPr>
              <a:spLocks noChangeArrowheads="1"/>
            </p:cNvSpPr>
            <p:nvPr/>
          </p:nvSpPr>
          <p:spPr bwMode="auto">
            <a:xfrm>
              <a:off x="11530920" y="5997655"/>
              <a:ext cx="76489" cy="899260"/>
            </a:xfrm>
            <a:prstGeom prst="rect">
              <a:avLst/>
            </a:prstGeom>
            <a:solidFill>
              <a:schemeClr val="accent2">
                <a:lumMod val="50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20" name="Rectangle 440"/>
            <p:cNvSpPr>
              <a:spLocks noChangeArrowheads="1"/>
            </p:cNvSpPr>
            <p:nvPr/>
          </p:nvSpPr>
          <p:spPr bwMode="auto">
            <a:xfrm>
              <a:off x="11295252" y="5999722"/>
              <a:ext cx="93027" cy="28942"/>
            </a:xfrm>
            <a:prstGeom prst="rect">
              <a:avLst/>
            </a:prstGeom>
            <a:solidFill>
              <a:srgbClr val="1BFFE3"/>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33" name="Freeform 453"/>
            <p:cNvSpPr>
              <a:spLocks/>
            </p:cNvSpPr>
            <p:nvPr/>
          </p:nvSpPr>
          <p:spPr bwMode="auto">
            <a:xfrm>
              <a:off x="11295252" y="6028664"/>
              <a:ext cx="93027" cy="10336"/>
            </a:xfrm>
            <a:custGeom>
              <a:avLst/>
              <a:gdLst>
                <a:gd name="T0" fmla="*/ 0 w 88"/>
                <a:gd name="T1" fmla="*/ 1 h 9"/>
                <a:gd name="T2" fmla="*/ 4 w 88"/>
                <a:gd name="T3" fmla="*/ 9 h 9"/>
                <a:gd name="T4" fmla="*/ 78 w 88"/>
                <a:gd name="T5" fmla="*/ 9 h 9"/>
                <a:gd name="T6" fmla="*/ 88 w 88"/>
                <a:gd name="T7" fmla="*/ 0 h 9"/>
                <a:gd name="T8" fmla="*/ 0 w 88"/>
                <a:gd name="T9" fmla="*/ 1 h 9"/>
              </a:gdLst>
              <a:ahLst/>
              <a:cxnLst>
                <a:cxn ang="0">
                  <a:pos x="T0" y="T1"/>
                </a:cxn>
                <a:cxn ang="0">
                  <a:pos x="T2" y="T3"/>
                </a:cxn>
                <a:cxn ang="0">
                  <a:pos x="T4" y="T5"/>
                </a:cxn>
                <a:cxn ang="0">
                  <a:pos x="T6" y="T7"/>
                </a:cxn>
                <a:cxn ang="0">
                  <a:pos x="T8" y="T9"/>
                </a:cxn>
              </a:cxnLst>
              <a:rect l="0" t="0" r="r" b="b"/>
              <a:pathLst>
                <a:path w="88" h="9">
                  <a:moveTo>
                    <a:pt x="0" y="1"/>
                  </a:moveTo>
                  <a:lnTo>
                    <a:pt x="4" y="9"/>
                  </a:lnTo>
                  <a:lnTo>
                    <a:pt x="78" y="9"/>
                  </a:lnTo>
                  <a:lnTo>
                    <a:pt x="88" y="0"/>
                  </a:lnTo>
                  <a:lnTo>
                    <a:pt x="0" y="1"/>
                  </a:lnTo>
                  <a:close/>
                </a:path>
              </a:pathLst>
            </a:cu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51" name="Freeform 471"/>
            <p:cNvSpPr>
              <a:spLocks/>
            </p:cNvSpPr>
            <p:nvPr/>
          </p:nvSpPr>
          <p:spPr bwMode="auto">
            <a:xfrm>
              <a:off x="10776368" y="6003857"/>
              <a:ext cx="173650" cy="53749"/>
            </a:xfrm>
            <a:custGeom>
              <a:avLst/>
              <a:gdLst>
                <a:gd name="T0" fmla="*/ 0 w 169"/>
                <a:gd name="T1" fmla="*/ 31 h 50"/>
                <a:gd name="T2" fmla="*/ 169 w 169"/>
                <a:gd name="T3" fmla="*/ 0 h 50"/>
                <a:gd name="T4" fmla="*/ 169 w 169"/>
                <a:gd name="T5" fmla="*/ 25 h 50"/>
                <a:gd name="T6" fmla="*/ 10 w 169"/>
                <a:gd name="T7" fmla="*/ 50 h 50"/>
                <a:gd name="T8" fmla="*/ 0 w 169"/>
                <a:gd name="T9" fmla="*/ 31 h 50"/>
              </a:gdLst>
              <a:ahLst/>
              <a:cxnLst>
                <a:cxn ang="0">
                  <a:pos x="T0" y="T1"/>
                </a:cxn>
                <a:cxn ang="0">
                  <a:pos x="T2" y="T3"/>
                </a:cxn>
                <a:cxn ang="0">
                  <a:pos x="T4" y="T5"/>
                </a:cxn>
                <a:cxn ang="0">
                  <a:pos x="T6" y="T7"/>
                </a:cxn>
                <a:cxn ang="0">
                  <a:pos x="T8" y="T9"/>
                </a:cxn>
              </a:cxnLst>
              <a:rect l="0" t="0" r="r" b="b"/>
              <a:pathLst>
                <a:path w="169" h="50">
                  <a:moveTo>
                    <a:pt x="0" y="31"/>
                  </a:moveTo>
                  <a:lnTo>
                    <a:pt x="169" y="0"/>
                  </a:lnTo>
                  <a:lnTo>
                    <a:pt x="169" y="25"/>
                  </a:lnTo>
                  <a:lnTo>
                    <a:pt x="10" y="50"/>
                  </a:lnTo>
                  <a:lnTo>
                    <a:pt x="0" y="31"/>
                  </a:lnTo>
                  <a:close/>
                </a:path>
              </a:pathLst>
            </a:custGeom>
            <a:solidFill>
              <a:schemeClr val="accent2">
                <a:lumMod val="40000"/>
                <a:lumOff val="60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52" name="Freeform 472"/>
            <p:cNvSpPr>
              <a:spLocks/>
            </p:cNvSpPr>
            <p:nvPr/>
          </p:nvSpPr>
          <p:spPr bwMode="auto">
            <a:xfrm>
              <a:off x="11942306" y="6010059"/>
              <a:ext cx="175717" cy="53749"/>
            </a:xfrm>
            <a:custGeom>
              <a:avLst/>
              <a:gdLst>
                <a:gd name="T0" fmla="*/ 169 w 169"/>
                <a:gd name="T1" fmla="*/ 33 h 53"/>
                <a:gd name="T2" fmla="*/ 0 w 169"/>
                <a:gd name="T3" fmla="*/ 0 h 53"/>
                <a:gd name="T4" fmla="*/ 1 w 169"/>
                <a:gd name="T5" fmla="*/ 27 h 53"/>
                <a:gd name="T6" fmla="*/ 159 w 169"/>
                <a:gd name="T7" fmla="*/ 53 h 53"/>
                <a:gd name="T8" fmla="*/ 169 w 169"/>
                <a:gd name="T9" fmla="*/ 33 h 53"/>
              </a:gdLst>
              <a:ahLst/>
              <a:cxnLst>
                <a:cxn ang="0">
                  <a:pos x="T0" y="T1"/>
                </a:cxn>
                <a:cxn ang="0">
                  <a:pos x="T2" y="T3"/>
                </a:cxn>
                <a:cxn ang="0">
                  <a:pos x="T4" y="T5"/>
                </a:cxn>
                <a:cxn ang="0">
                  <a:pos x="T6" y="T7"/>
                </a:cxn>
                <a:cxn ang="0">
                  <a:pos x="T8" y="T9"/>
                </a:cxn>
              </a:cxnLst>
              <a:rect l="0" t="0" r="r" b="b"/>
              <a:pathLst>
                <a:path w="169" h="53">
                  <a:moveTo>
                    <a:pt x="169" y="33"/>
                  </a:moveTo>
                  <a:lnTo>
                    <a:pt x="0" y="0"/>
                  </a:lnTo>
                  <a:lnTo>
                    <a:pt x="1" y="27"/>
                  </a:lnTo>
                  <a:lnTo>
                    <a:pt x="159" y="53"/>
                  </a:lnTo>
                  <a:lnTo>
                    <a:pt x="169" y="33"/>
                  </a:lnTo>
                  <a:close/>
                </a:path>
              </a:pathLst>
            </a:custGeom>
            <a:solidFill>
              <a:schemeClr val="accent2">
                <a:lumMod val="40000"/>
                <a:lumOff val="60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454" name="Freeform 477"/>
            <p:cNvSpPr>
              <a:spLocks/>
            </p:cNvSpPr>
            <p:nvPr/>
          </p:nvSpPr>
          <p:spPr bwMode="auto">
            <a:xfrm>
              <a:off x="10991364" y="6007991"/>
              <a:ext cx="51682" cy="31009"/>
            </a:xfrm>
            <a:custGeom>
              <a:avLst/>
              <a:gdLst>
                <a:gd name="T0" fmla="*/ 0 w 50"/>
                <a:gd name="T1" fmla="*/ 12 h 30"/>
                <a:gd name="T2" fmla="*/ 50 w 50"/>
                <a:gd name="T3" fmla="*/ 0 h 30"/>
                <a:gd name="T4" fmla="*/ 50 w 50"/>
                <a:gd name="T5" fmla="*/ 19 h 30"/>
                <a:gd name="T6" fmla="*/ 0 w 50"/>
                <a:gd name="T7" fmla="*/ 30 h 30"/>
                <a:gd name="T8" fmla="*/ 0 w 50"/>
                <a:gd name="T9" fmla="*/ 12 h 30"/>
              </a:gdLst>
              <a:ahLst/>
              <a:cxnLst>
                <a:cxn ang="0">
                  <a:pos x="T0" y="T1"/>
                </a:cxn>
                <a:cxn ang="0">
                  <a:pos x="T2" y="T3"/>
                </a:cxn>
                <a:cxn ang="0">
                  <a:pos x="T4" y="T5"/>
                </a:cxn>
                <a:cxn ang="0">
                  <a:pos x="T6" y="T7"/>
                </a:cxn>
                <a:cxn ang="0">
                  <a:pos x="T8" y="T9"/>
                </a:cxn>
              </a:cxnLst>
              <a:rect l="0" t="0" r="r" b="b"/>
              <a:pathLst>
                <a:path w="50" h="30">
                  <a:moveTo>
                    <a:pt x="0" y="12"/>
                  </a:moveTo>
                  <a:lnTo>
                    <a:pt x="50" y="0"/>
                  </a:lnTo>
                  <a:lnTo>
                    <a:pt x="50" y="19"/>
                  </a:lnTo>
                  <a:lnTo>
                    <a:pt x="0" y="30"/>
                  </a:lnTo>
                  <a:lnTo>
                    <a:pt x="0" y="12"/>
                  </a:lnTo>
                  <a:close/>
                </a:path>
              </a:pathLst>
            </a:custGeom>
            <a:solidFill>
              <a:schemeClr val="accent2">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455" name="Freeform 478"/>
            <p:cNvSpPr>
              <a:spLocks/>
            </p:cNvSpPr>
            <p:nvPr/>
          </p:nvSpPr>
          <p:spPr bwMode="auto">
            <a:xfrm>
              <a:off x="11849279" y="6014193"/>
              <a:ext cx="51682" cy="31009"/>
            </a:xfrm>
            <a:custGeom>
              <a:avLst/>
              <a:gdLst>
                <a:gd name="T0" fmla="*/ 50 w 50"/>
                <a:gd name="T1" fmla="*/ 12 h 30"/>
                <a:gd name="T2" fmla="*/ 0 w 50"/>
                <a:gd name="T3" fmla="*/ 0 h 30"/>
                <a:gd name="T4" fmla="*/ 0 w 50"/>
                <a:gd name="T5" fmla="*/ 18 h 30"/>
                <a:gd name="T6" fmla="*/ 50 w 50"/>
                <a:gd name="T7" fmla="*/ 30 h 30"/>
                <a:gd name="T8" fmla="*/ 50 w 50"/>
                <a:gd name="T9" fmla="*/ 12 h 30"/>
              </a:gdLst>
              <a:ahLst/>
              <a:cxnLst>
                <a:cxn ang="0">
                  <a:pos x="T0" y="T1"/>
                </a:cxn>
                <a:cxn ang="0">
                  <a:pos x="T2" y="T3"/>
                </a:cxn>
                <a:cxn ang="0">
                  <a:pos x="T4" y="T5"/>
                </a:cxn>
                <a:cxn ang="0">
                  <a:pos x="T6" y="T7"/>
                </a:cxn>
                <a:cxn ang="0">
                  <a:pos x="T8" y="T9"/>
                </a:cxn>
              </a:cxnLst>
              <a:rect l="0" t="0" r="r" b="b"/>
              <a:pathLst>
                <a:path w="50" h="30">
                  <a:moveTo>
                    <a:pt x="50" y="12"/>
                  </a:moveTo>
                  <a:lnTo>
                    <a:pt x="0" y="0"/>
                  </a:lnTo>
                  <a:lnTo>
                    <a:pt x="0" y="18"/>
                  </a:lnTo>
                  <a:lnTo>
                    <a:pt x="50" y="30"/>
                  </a:lnTo>
                  <a:lnTo>
                    <a:pt x="50" y="12"/>
                  </a:lnTo>
                  <a:close/>
                </a:path>
              </a:pathLst>
            </a:custGeom>
            <a:solidFill>
              <a:schemeClr val="accent2">
                <a:lumMod val="40000"/>
                <a:lumOff val="60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482" name="Freeform 505"/>
            <p:cNvSpPr>
              <a:spLocks/>
            </p:cNvSpPr>
            <p:nvPr/>
          </p:nvSpPr>
          <p:spPr bwMode="auto">
            <a:xfrm>
              <a:off x="11043045" y="6007991"/>
              <a:ext cx="31009" cy="28942"/>
            </a:xfrm>
            <a:custGeom>
              <a:avLst/>
              <a:gdLst>
                <a:gd name="T0" fmla="*/ 0 w 30"/>
                <a:gd name="T1" fmla="*/ 0 h 28"/>
                <a:gd name="T2" fmla="*/ 30 w 30"/>
                <a:gd name="T3" fmla="*/ 15 h 28"/>
                <a:gd name="T4" fmla="*/ 28 w 30"/>
                <a:gd name="T5" fmla="*/ 28 h 28"/>
                <a:gd name="T6" fmla="*/ 0 w 30"/>
                <a:gd name="T7" fmla="*/ 20 h 28"/>
                <a:gd name="T8" fmla="*/ 0 w 30"/>
                <a:gd name="T9" fmla="*/ 0 h 28"/>
              </a:gdLst>
              <a:ahLst/>
              <a:cxnLst>
                <a:cxn ang="0">
                  <a:pos x="T0" y="T1"/>
                </a:cxn>
                <a:cxn ang="0">
                  <a:pos x="T2" y="T3"/>
                </a:cxn>
                <a:cxn ang="0">
                  <a:pos x="T4" y="T5"/>
                </a:cxn>
                <a:cxn ang="0">
                  <a:pos x="T6" y="T7"/>
                </a:cxn>
                <a:cxn ang="0">
                  <a:pos x="T8" y="T9"/>
                </a:cxn>
              </a:cxnLst>
              <a:rect l="0" t="0" r="r" b="b"/>
              <a:pathLst>
                <a:path w="30" h="28">
                  <a:moveTo>
                    <a:pt x="0" y="0"/>
                  </a:moveTo>
                  <a:lnTo>
                    <a:pt x="30" y="15"/>
                  </a:lnTo>
                  <a:lnTo>
                    <a:pt x="28" y="28"/>
                  </a:lnTo>
                  <a:lnTo>
                    <a:pt x="0" y="20"/>
                  </a:lnTo>
                  <a:lnTo>
                    <a:pt x="0" y="0"/>
                  </a:lnTo>
                  <a:close/>
                </a:path>
              </a:pathLst>
            </a:custGeom>
            <a:solidFill>
              <a:schemeClr val="accent2">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483" name="Freeform 506"/>
            <p:cNvSpPr>
              <a:spLocks/>
            </p:cNvSpPr>
            <p:nvPr/>
          </p:nvSpPr>
          <p:spPr bwMode="auto">
            <a:xfrm>
              <a:off x="11820337" y="6014193"/>
              <a:ext cx="28942" cy="28942"/>
            </a:xfrm>
            <a:custGeom>
              <a:avLst/>
              <a:gdLst>
                <a:gd name="T0" fmla="*/ 29 w 29"/>
                <a:gd name="T1" fmla="*/ 0 h 28"/>
                <a:gd name="T2" fmla="*/ 0 w 29"/>
                <a:gd name="T3" fmla="*/ 15 h 28"/>
                <a:gd name="T4" fmla="*/ 1 w 29"/>
                <a:gd name="T5" fmla="*/ 28 h 28"/>
                <a:gd name="T6" fmla="*/ 29 w 29"/>
                <a:gd name="T7" fmla="*/ 20 h 28"/>
                <a:gd name="T8" fmla="*/ 29 w 29"/>
                <a:gd name="T9" fmla="*/ 0 h 28"/>
              </a:gdLst>
              <a:ahLst/>
              <a:cxnLst>
                <a:cxn ang="0">
                  <a:pos x="T0" y="T1"/>
                </a:cxn>
                <a:cxn ang="0">
                  <a:pos x="T2" y="T3"/>
                </a:cxn>
                <a:cxn ang="0">
                  <a:pos x="T4" y="T5"/>
                </a:cxn>
                <a:cxn ang="0">
                  <a:pos x="T6" y="T7"/>
                </a:cxn>
                <a:cxn ang="0">
                  <a:pos x="T8" y="T9"/>
                </a:cxn>
              </a:cxnLst>
              <a:rect l="0" t="0" r="r" b="b"/>
              <a:pathLst>
                <a:path w="29" h="28">
                  <a:moveTo>
                    <a:pt x="29" y="0"/>
                  </a:moveTo>
                  <a:lnTo>
                    <a:pt x="0" y="15"/>
                  </a:lnTo>
                  <a:lnTo>
                    <a:pt x="1" y="28"/>
                  </a:lnTo>
                  <a:lnTo>
                    <a:pt x="29" y="20"/>
                  </a:lnTo>
                  <a:lnTo>
                    <a:pt x="29" y="0"/>
                  </a:lnTo>
                  <a:close/>
                </a:path>
              </a:pathLst>
            </a:custGeom>
            <a:solidFill>
              <a:schemeClr val="accent2">
                <a:lumMod val="40000"/>
                <a:lumOff val="60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10" name="Freeform 533"/>
            <p:cNvSpPr>
              <a:spLocks/>
            </p:cNvSpPr>
            <p:nvPr/>
          </p:nvSpPr>
          <p:spPr bwMode="auto">
            <a:xfrm>
              <a:off x="10991364" y="6028664"/>
              <a:ext cx="78556" cy="16538"/>
            </a:xfrm>
            <a:custGeom>
              <a:avLst/>
              <a:gdLst>
                <a:gd name="T0" fmla="*/ 0 w 76"/>
                <a:gd name="T1" fmla="*/ 10 h 16"/>
                <a:gd name="T2" fmla="*/ 24 w 76"/>
                <a:gd name="T3" fmla="*/ 16 h 16"/>
                <a:gd name="T4" fmla="*/ 76 w 76"/>
                <a:gd name="T5" fmla="*/ 8 h 16"/>
                <a:gd name="T6" fmla="*/ 49 w 76"/>
                <a:gd name="T7" fmla="*/ 0 h 16"/>
                <a:gd name="T8" fmla="*/ 0 w 76"/>
                <a:gd name="T9" fmla="*/ 10 h 16"/>
              </a:gdLst>
              <a:ahLst/>
              <a:cxnLst>
                <a:cxn ang="0">
                  <a:pos x="T0" y="T1"/>
                </a:cxn>
                <a:cxn ang="0">
                  <a:pos x="T2" y="T3"/>
                </a:cxn>
                <a:cxn ang="0">
                  <a:pos x="T4" y="T5"/>
                </a:cxn>
                <a:cxn ang="0">
                  <a:pos x="T6" y="T7"/>
                </a:cxn>
                <a:cxn ang="0">
                  <a:pos x="T8" y="T9"/>
                </a:cxn>
              </a:cxnLst>
              <a:rect l="0" t="0" r="r" b="b"/>
              <a:pathLst>
                <a:path w="76" h="16">
                  <a:moveTo>
                    <a:pt x="0" y="10"/>
                  </a:moveTo>
                  <a:lnTo>
                    <a:pt x="24" y="16"/>
                  </a:lnTo>
                  <a:lnTo>
                    <a:pt x="76" y="8"/>
                  </a:lnTo>
                  <a:lnTo>
                    <a:pt x="49" y="0"/>
                  </a:lnTo>
                  <a:lnTo>
                    <a:pt x="0" y="10"/>
                  </a:lnTo>
                  <a:close/>
                </a:path>
              </a:pathLst>
            </a:custGeom>
            <a:solidFill>
              <a:schemeClr val="accent2">
                <a:lumMod val="50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11" name="Freeform 534"/>
            <p:cNvSpPr>
              <a:spLocks/>
            </p:cNvSpPr>
            <p:nvPr/>
          </p:nvSpPr>
          <p:spPr bwMode="auto">
            <a:xfrm>
              <a:off x="11822404" y="6034866"/>
              <a:ext cx="78556" cy="16538"/>
            </a:xfrm>
            <a:custGeom>
              <a:avLst/>
              <a:gdLst>
                <a:gd name="T0" fmla="*/ 76 w 76"/>
                <a:gd name="T1" fmla="*/ 10 h 16"/>
                <a:gd name="T2" fmla="*/ 51 w 76"/>
                <a:gd name="T3" fmla="*/ 16 h 16"/>
                <a:gd name="T4" fmla="*/ 0 w 76"/>
                <a:gd name="T5" fmla="*/ 8 h 16"/>
                <a:gd name="T6" fmla="*/ 26 w 76"/>
                <a:gd name="T7" fmla="*/ 0 h 16"/>
                <a:gd name="T8" fmla="*/ 76 w 76"/>
                <a:gd name="T9" fmla="*/ 10 h 16"/>
              </a:gdLst>
              <a:ahLst/>
              <a:cxnLst>
                <a:cxn ang="0">
                  <a:pos x="T0" y="T1"/>
                </a:cxn>
                <a:cxn ang="0">
                  <a:pos x="T2" y="T3"/>
                </a:cxn>
                <a:cxn ang="0">
                  <a:pos x="T4" y="T5"/>
                </a:cxn>
                <a:cxn ang="0">
                  <a:pos x="T6" y="T7"/>
                </a:cxn>
                <a:cxn ang="0">
                  <a:pos x="T8" y="T9"/>
                </a:cxn>
              </a:cxnLst>
              <a:rect l="0" t="0" r="r" b="b"/>
              <a:pathLst>
                <a:path w="76" h="16">
                  <a:moveTo>
                    <a:pt x="76" y="10"/>
                  </a:moveTo>
                  <a:lnTo>
                    <a:pt x="51" y="16"/>
                  </a:lnTo>
                  <a:lnTo>
                    <a:pt x="0" y="8"/>
                  </a:lnTo>
                  <a:lnTo>
                    <a:pt x="26" y="0"/>
                  </a:lnTo>
                  <a:lnTo>
                    <a:pt x="76" y="10"/>
                  </a:lnTo>
                  <a:close/>
                </a:path>
              </a:pathLst>
            </a:custGeom>
            <a:solidFill>
              <a:schemeClr val="accent2">
                <a:lumMod val="40000"/>
                <a:lumOff val="60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38" name="Freeform 561"/>
            <p:cNvSpPr>
              <a:spLocks/>
            </p:cNvSpPr>
            <p:nvPr/>
          </p:nvSpPr>
          <p:spPr bwMode="auto">
            <a:xfrm>
              <a:off x="10950018" y="6003857"/>
              <a:ext cx="41345" cy="35144"/>
            </a:xfrm>
            <a:custGeom>
              <a:avLst/>
              <a:gdLst>
                <a:gd name="T0" fmla="*/ 0 w 41"/>
                <a:gd name="T1" fmla="*/ 0 h 33"/>
                <a:gd name="T2" fmla="*/ 41 w 41"/>
                <a:gd name="T3" fmla="*/ 15 h 33"/>
                <a:gd name="T4" fmla="*/ 41 w 41"/>
                <a:gd name="T5" fmla="*/ 33 h 33"/>
                <a:gd name="T6" fmla="*/ 1 w 41"/>
                <a:gd name="T7" fmla="*/ 24 h 33"/>
                <a:gd name="T8" fmla="*/ 0 w 41"/>
                <a:gd name="T9" fmla="*/ 0 h 33"/>
              </a:gdLst>
              <a:ahLst/>
              <a:cxnLst>
                <a:cxn ang="0">
                  <a:pos x="T0" y="T1"/>
                </a:cxn>
                <a:cxn ang="0">
                  <a:pos x="T2" y="T3"/>
                </a:cxn>
                <a:cxn ang="0">
                  <a:pos x="T4" y="T5"/>
                </a:cxn>
                <a:cxn ang="0">
                  <a:pos x="T6" y="T7"/>
                </a:cxn>
                <a:cxn ang="0">
                  <a:pos x="T8" y="T9"/>
                </a:cxn>
              </a:cxnLst>
              <a:rect l="0" t="0" r="r" b="b"/>
              <a:pathLst>
                <a:path w="41" h="33">
                  <a:moveTo>
                    <a:pt x="0" y="0"/>
                  </a:moveTo>
                  <a:lnTo>
                    <a:pt x="41" y="15"/>
                  </a:lnTo>
                  <a:lnTo>
                    <a:pt x="41" y="33"/>
                  </a:lnTo>
                  <a:lnTo>
                    <a:pt x="1" y="24"/>
                  </a:lnTo>
                  <a:lnTo>
                    <a:pt x="0" y="0"/>
                  </a:lnTo>
                  <a:close/>
                </a:path>
              </a:pathLst>
            </a:custGeom>
            <a:solidFill>
              <a:schemeClr val="accent2">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39" name="Freeform 562"/>
            <p:cNvSpPr>
              <a:spLocks/>
            </p:cNvSpPr>
            <p:nvPr/>
          </p:nvSpPr>
          <p:spPr bwMode="auto">
            <a:xfrm>
              <a:off x="11900960" y="6010059"/>
              <a:ext cx="43413" cy="33076"/>
            </a:xfrm>
            <a:custGeom>
              <a:avLst/>
              <a:gdLst>
                <a:gd name="T0" fmla="*/ 41 w 41"/>
                <a:gd name="T1" fmla="*/ 0 h 34"/>
                <a:gd name="T2" fmla="*/ 0 w 41"/>
                <a:gd name="T3" fmla="*/ 17 h 34"/>
                <a:gd name="T4" fmla="*/ 0 w 41"/>
                <a:gd name="T5" fmla="*/ 34 h 34"/>
                <a:gd name="T6" fmla="*/ 39 w 41"/>
                <a:gd name="T7" fmla="*/ 26 h 34"/>
                <a:gd name="T8" fmla="*/ 41 w 41"/>
                <a:gd name="T9" fmla="*/ 0 h 34"/>
              </a:gdLst>
              <a:ahLst/>
              <a:cxnLst>
                <a:cxn ang="0">
                  <a:pos x="T0" y="T1"/>
                </a:cxn>
                <a:cxn ang="0">
                  <a:pos x="T2" y="T3"/>
                </a:cxn>
                <a:cxn ang="0">
                  <a:pos x="T4" y="T5"/>
                </a:cxn>
                <a:cxn ang="0">
                  <a:pos x="T6" y="T7"/>
                </a:cxn>
                <a:cxn ang="0">
                  <a:pos x="T8" y="T9"/>
                </a:cxn>
              </a:cxnLst>
              <a:rect l="0" t="0" r="r" b="b"/>
              <a:pathLst>
                <a:path w="41" h="34">
                  <a:moveTo>
                    <a:pt x="41" y="0"/>
                  </a:moveTo>
                  <a:lnTo>
                    <a:pt x="0" y="17"/>
                  </a:lnTo>
                  <a:lnTo>
                    <a:pt x="0" y="34"/>
                  </a:lnTo>
                  <a:lnTo>
                    <a:pt x="39" y="26"/>
                  </a:lnTo>
                  <a:lnTo>
                    <a:pt x="41" y="0"/>
                  </a:lnTo>
                  <a:close/>
                </a:path>
              </a:pathLst>
            </a:custGeom>
            <a:solidFill>
              <a:schemeClr val="accent2">
                <a:lumMod val="40000"/>
                <a:lumOff val="60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40" name="Freeform 563"/>
            <p:cNvSpPr>
              <a:spLocks/>
            </p:cNvSpPr>
            <p:nvPr/>
          </p:nvSpPr>
          <p:spPr bwMode="auto">
            <a:xfrm>
              <a:off x="11115400" y="6018328"/>
              <a:ext cx="103363" cy="51682"/>
            </a:xfrm>
            <a:custGeom>
              <a:avLst/>
              <a:gdLst>
                <a:gd name="T0" fmla="*/ 0 w 100"/>
                <a:gd name="T1" fmla="*/ 33 h 49"/>
                <a:gd name="T2" fmla="*/ 100 w 100"/>
                <a:gd name="T3" fmla="*/ 0 h 49"/>
                <a:gd name="T4" fmla="*/ 95 w 100"/>
                <a:gd name="T5" fmla="*/ 22 h 49"/>
                <a:gd name="T6" fmla="*/ 0 w 100"/>
                <a:gd name="T7" fmla="*/ 49 h 49"/>
                <a:gd name="T8" fmla="*/ 0 w 100"/>
                <a:gd name="T9" fmla="*/ 33 h 49"/>
              </a:gdLst>
              <a:ahLst/>
              <a:cxnLst>
                <a:cxn ang="0">
                  <a:pos x="T0" y="T1"/>
                </a:cxn>
                <a:cxn ang="0">
                  <a:pos x="T2" y="T3"/>
                </a:cxn>
                <a:cxn ang="0">
                  <a:pos x="T4" y="T5"/>
                </a:cxn>
                <a:cxn ang="0">
                  <a:pos x="T6" y="T7"/>
                </a:cxn>
                <a:cxn ang="0">
                  <a:pos x="T8" y="T9"/>
                </a:cxn>
              </a:cxnLst>
              <a:rect l="0" t="0" r="r" b="b"/>
              <a:pathLst>
                <a:path w="100" h="49">
                  <a:moveTo>
                    <a:pt x="0" y="33"/>
                  </a:moveTo>
                  <a:lnTo>
                    <a:pt x="100" y="0"/>
                  </a:lnTo>
                  <a:lnTo>
                    <a:pt x="95" y="22"/>
                  </a:lnTo>
                  <a:lnTo>
                    <a:pt x="0" y="49"/>
                  </a:lnTo>
                  <a:lnTo>
                    <a:pt x="0" y="33"/>
                  </a:lnTo>
                  <a:close/>
                </a:path>
              </a:pathLst>
            </a:custGeom>
            <a:solidFill>
              <a:schemeClr val="accent2">
                <a:lumMod val="40000"/>
                <a:lumOff val="60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41" name="Freeform 564"/>
            <p:cNvSpPr>
              <a:spLocks/>
            </p:cNvSpPr>
            <p:nvPr/>
          </p:nvSpPr>
          <p:spPr bwMode="auto">
            <a:xfrm>
              <a:off x="11673561" y="6024529"/>
              <a:ext cx="103363" cy="51682"/>
            </a:xfrm>
            <a:custGeom>
              <a:avLst/>
              <a:gdLst>
                <a:gd name="T0" fmla="*/ 100 w 100"/>
                <a:gd name="T1" fmla="*/ 35 h 51"/>
                <a:gd name="T2" fmla="*/ 0 w 100"/>
                <a:gd name="T3" fmla="*/ 0 h 51"/>
                <a:gd name="T4" fmla="*/ 4 w 100"/>
                <a:gd name="T5" fmla="*/ 23 h 51"/>
                <a:gd name="T6" fmla="*/ 100 w 100"/>
                <a:gd name="T7" fmla="*/ 51 h 51"/>
                <a:gd name="T8" fmla="*/ 100 w 100"/>
                <a:gd name="T9" fmla="*/ 35 h 51"/>
              </a:gdLst>
              <a:ahLst/>
              <a:cxnLst>
                <a:cxn ang="0">
                  <a:pos x="T0" y="T1"/>
                </a:cxn>
                <a:cxn ang="0">
                  <a:pos x="T2" y="T3"/>
                </a:cxn>
                <a:cxn ang="0">
                  <a:pos x="T4" y="T5"/>
                </a:cxn>
                <a:cxn ang="0">
                  <a:pos x="T6" y="T7"/>
                </a:cxn>
                <a:cxn ang="0">
                  <a:pos x="T8" y="T9"/>
                </a:cxn>
              </a:cxnLst>
              <a:rect l="0" t="0" r="r" b="b"/>
              <a:pathLst>
                <a:path w="100" h="51">
                  <a:moveTo>
                    <a:pt x="100" y="35"/>
                  </a:moveTo>
                  <a:lnTo>
                    <a:pt x="0" y="0"/>
                  </a:lnTo>
                  <a:lnTo>
                    <a:pt x="4" y="23"/>
                  </a:lnTo>
                  <a:lnTo>
                    <a:pt x="100" y="51"/>
                  </a:lnTo>
                  <a:lnTo>
                    <a:pt x="100" y="35"/>
                  </a:lnTo>
                  <a:close/>
                </a:path>
              </a:pathLst>
            </a:custGeom>
            <a:solidFill>
              <a:schemeClr val="accent2">
                <a:lumMod val="40000"/>
                <a:lumOff val="60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grpSp>
          <p:nvGrpSpPr>
            <p:cNvPr id="10" name="Group 9"/>
            <p:cNvGrpSpPr/>
            <p:nvPr userDrawn="1"/>
          </p:nvGrpSpPr>
          <p:grpSpPr>
            <a:xfrm>
              <a:off x="0" y="6152801"/>
              <a:ext cx="12435840" cy="841724"/>
              <a:chOff x="0" y="6152801"/>
              <a:chExt cx="12435840" cy="841724"/>
            </a:xfrm>
          </p:grpSpPr>
          <p:grpSp>
            <p:nvGrpSpPr>
              <p:cNvPr id="9" name="Group 8"/>
              <p:cNvGrpSpPr/>
              <p:nvPr userDrawn="1"/>
            </p:nvGrpSpPr>
            <p:grpSpPr>
              <a:xfrm>
                <a:off x="8637705" y="6152801"/>
                <a:ext cx="1745817" cy="821113"/>
                <a:chOff x="8637705" y="6152801"/>
                <a:chExt cx="1745817" cy="821113"/>
              </a:xfrm>
            </p:grpSpPr>
            <p:sp>
              <p:nvSpPr>
                <p:cNvPr id="260" name="Rectangle 6"/>
                <p:cNvSpPr>
                  <a:spLocks noChangeArrowheads="1"/>
                </p:cNvSpPr>
                <p:nvPr/>
              </p:nvSpPr>
              <p:spPr bwMode="auto">
                <a:xfrm flipH="1">
                  <a:off x="9856075" y="6464708"/>
                  <a:ext cx="51319" cy="487533"/>
                </a:xfrm>
                <a:prstGeom prst="rect">
                  <a:avLst/>
                </a:prstGeom>
                <a:solidFill>
                  <a:schemeClr val="bg1">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61" name="Rectangle 7"/>
                <p:cNvSpPr>
                  <a:spLocks noChangeArrowheads="1"/>
                </p:cNvSpPr>
                <p:nvPr/>
              </p:nvSpPr>
              <p:spPr bwMode="auto">
                <a:xfrm flipH="1">
                  <a:off x="9903403" y="6254299"/>
                  <a:ext cx="291379" cy="697942"/>
                </a:xfrm>
                <a:prstGeom prst="rect">
                  <a:avLst/>
                </a:prstGeom>
                <a:solidFill>
                  <a:schemeClr val="bg1">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62" name="Rectangle 8"/>
                <p:cNvSpPr>
                  <a:spLocks noChangeArrowheads="1"/>
                </p:cNvSpPr>
                <p:nvPr/>
              </p:nvSpPr>
              <p:spPr bwMode="auto">
                <a:xfrm flipH="1">
                  <a:off x="9696416" y="6752666"/>
                  <a:ext cx="100357" cy="199575"/>
                </a:xfrm>
                <a:prstGeom prst="rect">
                  <a:avLst/>
                </a:prstGeom>
                <a:solidFill>
                  <a:schemeClr val="bg1">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63" name="Rectangle 9"/>
                <p:cNvSpPr>
                  <a:spLocks noChangeArrowheads="1"/>
                </p:cNvSpPr>
                <p:nvPr/>
              </p:nvSpPr>
              <p:spPr bwMode="auto">
                <a:xfrm flipH="1">
                  <a:off x="9540177" y="6197848"/>
                  <a:ext cx="216111" cy="754393"/>
                </a:xfrm>
                <a:prstGeom prst="rect">
                  <a:avLst/>
                </a:prstGeom>
                <a:solidFill>
                  <a:schemeClr val="bg1">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64" name="Rectangle 10"/>
                <p:cNvSpPr>
                  <a:spLocks noChangeArrowheads="1"/>
                </p:cNvSpPr>
                <p:nvPr/>
              </p:nvSpPr>
              <p:spPr bwMode="auto">
                <a:xfrm flipH="1">
                  <a:off x="9540177" y="6197848"/>
                  <a:ext cx="216111" cy="75439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65" name="Rectangle 11"/>
                <p:cNvSpPr>
                  <a:spLocks noChangeArrowheads="1"/>
                </p:cNvSpPr>
                <p:nvPr/>
              </p:nvSpPr>
              <p:spPr bwMode="auto">
                <a:xfrm flipH="1">
                  <a:off x="9070322" y="6698496"/>
                  <a:ext cx="51319" cy="253745"/>
                </a:xfrm>
                <a:prstGeom prst="rect">
                  <a:avLst/>
                </a:prstGeom>
                <a:solidFill>
                  <a:schemeClr val="bg1">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66" name="Rectangle 12"/>
                <p:cNvSpPr>
                  <a:spLocks noChangeArrowheads="1"/>
                </p:cNvSpPr>
                <p:nvPr/>
              </p:nvSpPr>
              <p:spPr bwMode="auto">
                <a:xfrm flipH="1">
                  <a:off x="9070322" y="6698496"/>
                  <a:ext cx="51319" cy="2537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67" name="Rectangle 13"/>
                <p:cNvSpPr>
                  <a:spLocks noChangeArrowheads="1"/>
                </p:cNvSpPr>
                <p:nvPr/>
              </p:nvSpPr>
              <p:spPr bwMode="auto">
                <a:xfrm flipH="1">
                  <a:off x="9102824" y="6589015"/>
                  <a:ext cx="144264" cy="363226"/>
                </a:xfrm>
                <a:prstGeom prst="rect">
                  <a:avLst/>
                </a:prstGeom>
                <a:solidFill>
                  <a:schemeClr val="bg1">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68" name="Rectangle 14"/>
                <p:cNvSpPr>
                  <a:spLocks noChangeArrowheads="1"/>
                </p:cNvSpPr>
                <p:nvPr/>
              </p:nvSpPr>
              <p:spPr bwMode="auto">
                <a:xfrm flipH="1">
                  <a:off x="9102824" y="6589015"/>
                  <a:ext cx="144264" cy="3632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69" name="Rectangle 15"/>
                <p:cNvSpPr>
                  <a:spLocks noChangeArrowheads="1"/>
                </p:cNvSpPr>
                <p:nvPr/>
              </p:nvSpPr>
              <p:spPr bwMode="auto">
                <a:xfrm flipH="1">
                  <a:off x="9263624" y="6464708"/>
                  <a:ext cx="144264" cy="487533"/>
                </a:xfrm>
                <a:prstGeom prst="rect">
                  <a:avLst/>
                </a:prstGeom>
                <a:solidFill>
                  <a:schemeClr val="bg1">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70" name="Rectangle 16"/>
                <p:cNvSpPr>
                  <a:spLocks noChangeArrowheads="1"/>
                </p:cNvSpPr>
                <p:nvPr/>
              </p:nvSpPr>
              <p:spPr bwMode="auto">
                <a:xfrm flipH="1">
                  <a:off x="9263624" y="6464708"/>
                  <a:ext cx="144264" cy="4875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71" name="Rectangle 17"/>
                <p:cNvSpPr>
                  <a:spLocks noChangeArrowheads="1"/>
                </p:cNvSpPr>
                <p:nvPr/>
              </p:nvSpPr>
              <p:spPr bwMode="auto">
                <a:xfrm flipH="1">
                  <a:off x="9336611" y="6589015"/>
                  <a:ext cx="144264" cy="363226"/>
                </a:xfrm>
                <a:prstGeom prst="rect">
                  <a:avLst/>
                </a:prstGeom>
                <a:solidFill>
                  <a:schemeClr val="bg1">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72" name="Rectangle 18"/>
                <p:cNvSpPr>
                  <a:spLocks noChangeArrowheads="1"/>
                </p:cNvSpPr>
                <p:nvPr/>
              </p:nvSpPr>
              <p:spPr bwMode="auto">
                <a:xfrm flipH="1">
                  <a:off x="9336611" y="6589015"/>
                  <a:ext cx="144264" cy="3632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73" name="Rectangle 19"/>
                <p:cNvSpPr>
                  <a:spLocks noChangeArrowheads="1"/>
                </p:cNvSpPr>
                <p:nvPr/>
              </p:nvSpPr>
              <p:spPr bwMode="auto">
                <a:xfrm flipH="1">
                  <a:off x="9129624" y="6620376"/>
                  <a:ext cx="163651" cy="345550"/>
                </a:xfrm>
                <a:prstGeom prst="rect">
                  <a:avLst/>
                </a:prstGeom>
                <a:solidFill>
                  <a:schemeClr val="accent2"/>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74" name="Rectangle 20"/>
                <p:cNvSpPr>
                  <a:spLocks noChangeArrowheads="1"/>
                </p:cNvSpPr>
                <p:nvPr/>
              </p:nvSpPr>
              <p:spPr bwMode="auto">
                <a:xfrm flipH="1">
                  <a:off x="9129624" y="6620376"/>
                  <a:ext cx="163651" cy="345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75" name="Rectangle 21"/>
                <p:cNvSpPr>
                  <a:spLocks noChangeArrowheads="1"/>
                </p:cNvSpPr>
                <p:nvPr/>
              </p:nvSpPr>
              <p:spPr bwMode="auto">
                <a:xfrm flipH="1">
                  <a:off x="9182654" y="6925441"/>
                  <a:ext cx="21668" cy="40485"/>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76" name="Rectangle 22"/>
                <p:cNvSpPr>
                  <a:spLocks noChangeArrowheads="1"/>
                </p:cNvSpPr>
                <p:nvPr/>
              </p:nvSpPr>
              <p:spPr bwMode="auto">
                <a:xfrm flipH="1">
                  <a:off x="9219148" y="6925441"/>
                  <a:ext cx="21668" cy="40485"/>
                </a:xfrm>
                <a:prstGeom prst="rect">
                  <a:avLst/>
                </a:pr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77" name="Rectangle 23"/>
                <p:cNvSpPr>
                  <a:spLocks noChangeArrowheads="1"/>
                </p:cNvSpPr>
                <p:nvPr/>
              </p:nvSpPr>
              <p:spPr bwMode="auto">
                <a:xfrm flipH="1">
                  <a:off x="9146160" y="6782317"/>
                  <a:ext cx="130579" cy="19957"/>
                </a:xfrm>
                <a:prstGeom prst="rect">
                  <a:avLst/>
                </a:pr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78" name="Rectangle 24"/>
                <p:cNvSpPr>
                  <a:spLocks noChangeArrowheads="1"/>
                </p:cNvSpPr>
                <p:nvPr/>
              </p:nvSpPr>
              <p:spPr bwMode="auto">
                <a:xfrm flipH="1">
                  <a:off x="9146160" y="6782317"/>
                  <a:ext cx="130579" cy="19957"/>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79" name="Rectangle 25"/>
                <p:cNvSpPr>
                  <a:spLocks noChangeArrowheads="1"/>
                </p:cNvSpPr>
                <p:nvPr/>
              </p:nvSpPr>
              <p:spPr bwMode="auto">
                <a:xfrm flipH="1">
                  <a:off x="9146160" y="6818811"/>
                  <a:ext cx="130579" cy="19957"/>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80" name="Rectangle 26"/>
                <p:cNvSpPr>
                  <a:spLocks noChangeArrowheads="1"/>
                </p:cNvSpPr>
                <p:nvPr/>
              </p:nvSpPr>
              <p:spPr bwMode="auto">
                <a:xfrm flipH="1">
                  <a:off x="9146160" y="6855305"/>
                  <a:ext cx="130579" cy="19957"/>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81" name="Rectangle 27"/>
                <p:cNvSpPr>
                  <a:spLocks noChangeArrowheads="1"/>
                </p:cNvSpPr>
                <p:nvPr/>
              </p:nvSpPr>
              <p:spPr bwMode="auto">
                <a:xfrm flipH="1">
                  <a:off x="9146160" y="6891228"/>
                  <a:ext cx="130579" cy="20528"/>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82" name="Rectangle 28"/>
                <p:cNvSpPr>
                  <a:spLocks noChangeArrowheads="1"/>
                </p:cNvSpPr>
                <p:nvPr/>
              </p:nvSpPr>
              <p:spPr bwMode="auto">
                <a:xfrm flipH="1">
                  <a:off x="9146160" y="6707619"/>
                  <a:ext cx="130579" cy="21668"/>
                </a:xfrm>
                <a:prstGeom prst="rect">
                  <a:avLst/>
                </a:pr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83" name="Rectangle 29"/>
                <p:cNvSpPr>
                  <a:spLocks noChangeArrowheads="1"/>
                </p:cNvSpPr>
                <p:nvPr/>
              </p:nvSpPr>
              <p:spPr bwMode="auto">
                <a:xfrm flipH="1">
                  <a:off x="9146160" y="6707619"/>
                  <a:ext cx="130579" cy="21668"/>
                </a:xfrm>
                <a:prstGeom prst="rect">
                  <a:avLst/>
                </a:pr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84" name="Rectangle 30"/>
                <p:cNvSpPr>
                  <a:spLocks noChangeArrowheads="1"/>
                </p:cNvSpPr>
                <p:nvPr/>
              </p:nvSpPr>
              <p:spPr bwMode="auto">
                <a:xfrm flipH="1">
                  <a:off x="9146160" y="6744113"/>
                  <a:ext cx="130579" cy="21668"/>
                </a:xfrm>
                <a:prstGeom prst="rect">
                  <a:avLst/>
                </a:pr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85" name="Rectangle 31"/>
                <p:cNvSpPr>
                  <a:spLocks noChangeArrowheads="1"/>
                </p:cNvSpPr>
                <p:nvPr/>
              </p:nvSpPr>
              <p:spPr bwMode="auto">
                <a:xfrm flipH="1">
                  <a:off x="9146160" y="6744113"/>
                  <a:ext cx="130579" cy="21668"/>
                </a:xfrm>
                <a:prstGeom prst="rect">
                  <a:avLst/>
                </a:prstGeom>
                <a:solidFill>
                  <a:schemeClr val="accent2"/>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86" name="Rectangle 32"/>
                <p:cNvSpPr>
                  <a:spLocks noChangeArrowheads="1"/>
                </p:cNvSpPr>
                <p:nvPr/>
              </p:nvSpPr>
              <p:spPr bwMode="auto">
                <a:xfrm flipH="1">
                  <a:off x="9146160" y="6636342"/>
                  <a:ext cx="130579" cy="20528"/>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87" name="Rectangle 33"/>
                <p:cNvSpPr>
                  <a:spLocks noChangeArrowheads="1"/>
                </p:cNvSpPr>
                <p:nvPr/>
              </p:nvSpPr>
              <p:spPr bwMode="auto">
                <a:xfrm flipH="1">
                  <a:off x="9146160" y="6636342"/>
                  <a:ext cx="130579" cy="205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88" name="Rectangle 34"/>
                <p:cNvSpPr>
                  <a:spLocks noChangeArrowheads="1"/>
                </p:cNvSpPr>
                <p:nvPr/>
              </p:nvSpPr>
              <p:spPr bwMode="auto">
                <a:xfrm flipH="1">
                  <a:off x="9146160" y="6672836"/>
                  <a:ext cx="130579" cy="19957"/>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89" name="Rectangle 35"/>
                <p:cNvSpPr>
                  <a:spLocks noChangeArrowheads="1"/>
                </p:cNvSpPr>
                <p:nvPr/>
              </p:nvSpPr>
              <p:spPr bwMode="auto">
                <a:xfrm flipH="1">
                  <a:off x="9146160" y="6672836"/>
                  <a:ext cx="130579" cy="199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90" name="Freeform 36"/>
                <p:cNvSpPr>
                  <a:spLocks/>
                </p:cNvSpPr>
                <p:nvPr/>
              </p:nvSpPr>
              <p:spPr bwMode="auto">
                <a:xfrm flipH="1">
                  <a:off x="10140611" y="6761789"/>
                  <a:ext cx="242911" cy="204137"/>
                </a:xfrm>
                <a:custGeom>
                  <a:avLst/>
                  <a:gdLst>
                    <a:gd name="T0" fmla="*/ 234 w 426"/>
                    <a:gd name="T1" fmla="*/ 62 h 358"/>
                    <a:gd name="T2" fmla="*/ 234 w 426"/>
                    <a:gd name="T3" fmla="*/ 0 h 358"/>
                    <a:gd name="T4" fmla="*/ 282 w 426"/>
                    <a:gd name="T5" fmla="*/ 0 h 358"/>
                    <a:gd name="T6" fmla="*/ 282 w 426"/>
                    <a:gd name="T7" fmla="*/ 62 h 358"/>
                    <a:gd name="T8" fmla="*/ 298 w 426"/>
                    <a:gd name="T9" fmla="*/ 62 h 358"/>
                    <a:gd name="T10" fmla="*/ 298 w 426"/>
                    <a:gd name="T11" fmla="*/ 0 h 358"/>
                    <a:gd name="T12" fmla="*/ 343 w 426"/>
                    <a:gd name="T13" fmla="*/ 0 h 358"/>
                    <a:gd name="T14" fmla="*/ 343 w 426"/>
                    <a:gd name="T15" fmla="*/ 62 h 358"/>
                    <a:gd name="T16" fmla="*/ 426 w 426"/>
                    <a:gd name="T17" fmla="*/ 62 h 358"/>
                    <a:gd name="T18" fmla="*/ 426 w 426"/>
                    <a:gd name="T19" fmla="*/ 76 h 358"/>
                    <a:gd name="T20" fmla="*/ 407 w 426"/>
                    <a:gd name="T21" fmla="*/ 76 h 358"/>
                    <a:gd name="T22" fmla="*/ 407 w 426"/>
                    <a:gd name="T23" fmla="*/ 358 h 358"/>
                    <a:gd name="T24" fmla="*/ 19 w 426"/>
                    <a:gd name="T25" fmla="*/ 358 h 358"/>
                    <a:gd name="T26" fmla="*/ 19 w 426"/>
                    <a:gd name="T27" fmla="*/ 76 h 358"/>
                    <a:gd name="T28" fmla="*/ 0 w 426"/>
                    <a:gd name="T29" fmla="*/ 76 h 358"/>
                    <a:gd name="T30" fmla="*/ 0 w 426"/>
                    <a:gd name="T31" fmla="*/ 62 h 358"/>
                    <a:gd name="T32" fmla="*/ 234 w 426"/>
                    <a:gd name="T33" fmla="*/ 62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6" h="358">
                      <a:moveTo>
                        <a:pt x="234" y="62"/>
                      </a:moveTo>
                      <a:lnTo>
                        <a:pt x="234" y="0"/>
                      </a:lnTo>
                      <a:lnTo>
                        <a:pt x="282" y="0"/>
                      </a:lnTo>
                      <a:lnTo>
                        <a:pt x="282" y="62"/>
                      </a:lnTo>
                      <a:lnTo>
                        <a:pt x="298" y="62"/>
                      </a:lnTo>
                      <a:lnTo>
                        <a:pt x="298" y="0"/>
                      </a:lnTo>
                      <a:lnTo>
                        <a:pt x="343" y="0"/>
                      </a:lnTo>
                      <a:lnTo>
                        <a:pt x="343" y="62"/>
                      </a:lnTo>
                      <a:lnTo>
                        <a:pt x="426" y="62"/>
                      </a:lnTo>
                      <a:lnTo>
                        <a:pt x="426" y="76"/>
                      </a:lnTo>
                      <a:lnTo>
                        <a:pt x="407" y="76"/>
                      </a:lnTo>
                      <a:lnTo>
                        <a:pt x="407" y="358"/>
                      </a:lnTo>
                      <a:lnTo>
                        <a:pt x="19" y="358"/>
                      </a:lnTo>
                      <a:lnTo>
                        <a:pt x="19" y="76"/>
                      </a:lnTo>
                      <a:lnTo>
                        <a:pt x="0" y="76"/>
                      </a:lnTo>
                      <a:lnTo>
                        <a:pt x="0" y="62"/>
                      </a:lnTo>
                      <a:lnTo>
                        <a:pt x="234" y="62"/>
                      </a:lnTo>
                      <a:close/>
                    </a:path>
                  </a:pathLst>
                </a:custGeom>
                <a:solidFill>
                  <a:schemeClr val="bg1">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91" name="Rectangle 37"/>
                <p:cNvSpPr>
                  <a:spLocks noChangeArrowheads="1"/>
                </p:cNvSpPr>
                <p:nvPr/>
              </p:nvSpPr>
              <p:spPr bwMode="auto">
                <a:xfrm flipH="1">
                  <a:off x="10098986" y="6620376"/>
                  <a:ext cx="163081" cy="345550"/>
                </a:xfrm>
                <a:prstGeom prst="rect">
                  <a:avLst/>
                </a:prstGeom>
                <a:solidFill>
                  <a:schemeClr val="accent2"/>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92" name="Rectangle 38"/>
                <p:cNvSpPr>
                  <a:spLocks noChangeArrowheads="1"/>
                </p:cNvSpPr>
                <p:nvPr/>
              </p:nvSpPr>
              <p:spPr bwMode="auto">
                <a:xfrm flipH="1">
                  <a:off x="10151445" y="6925441"/>
                  <a:ext cx="21668" cy="40485"/>
                </a:xfrm>
                <a:prstGeom prst="rect">
                  <a:avLst/>
                </a:pr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93" name="Rectangle 39"/>
                <p:cNvSpPr>
                  <a:spLocks noChangeArrowheads="1"/>
                </p:cNvSpPr>
                <p:nvPr/>
              </p:nvSpPr>
              <p:spPr bwMode="auto">
                <a:xfrm flipH="1">
                  <a:off x="10187939" y="6925441"/>
                  <a:ext cx="21668" cy="40485"/>
                </a:xfrm>
                <a:prstGeom prst="rect">
                  <a:avLst/>
                </a:pr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94" name="Rectangle 40"/>
                <p:cNvSpPr>
                  <a:spLocks noChangeArrowheads="1"/>
                </p:cNvSpPr>
                <p:nvPr/>
              </p:nvSpPr>
              <p:spPr bwMode="auto">
                <a:xfrm flipH="1">
                  <a:off x="10114952" y="6782317"/>
                  <a:ext cx="131149" cy="19957"/>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95" name="Rectangle 41"/>
                <p:cNvSpPr>
                  <a:spLocks noChangeArrowheads="1"/>
                </p:cNvSpPr>
                <p:nvPr/>
              </p:nvSpPr>
              <p:spPr bwMode="auto">
                <a:xfrm flipH="1">
                  <a:off x="10114952" y="6818811"/>
                  <a:ext cx="131149" cy="19957"/>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96" name="Rectangle 42"/>
                <p:cNvSpPr>
                  <a:spLocks noChangeArrowheads="1"/>
                </p:cNvSpPr>
                <p:nvPr/>
              </p:nvSpPr>
              <p:spPr bwMode="auto">
                <a:xfrm flipH="1">
                  <a:off x="10114952" y="6855305"/>
                  <a:ext cx="131149" cy="19957"/>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97" name="Rectangle 43"/>
                <p:cNvSpPr>
                  <a:spLocks noChangeArrowheads="1"/>
                </p:cNvSpPr>
                <p:nvPr/>
              </p:nvSpPr>
              <p:spPr bwMode="auto">
                <a:xfrm flipH="1">
                  <a:off x="10114952" y="6891228"/>
                  <a:ext cx="131149" cy="20528"/>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98" name="Rectangle 44"/>
                <p:cNvSpPr>
                  <a:spLocks noChangeArrowheads="1"/>
                </p:cNvSpPr>
                <p:nvPr/>
              </p:nvSpPr>
              <p:spPr bwMode="auto">
                <a:xfrm flipH="1">
                  <a:off x="10114952" y="6707619"/>
                  <a:ext cx="131149" cy="21668"/>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99" name="Rectangle 45"/>
                <p:cNvSpPr>
                  <a:spLocks noChangeArrowheads="1"/>
                </p:cNvSpPr>
                <p:nvPr/>
              </p:nvSpPr>
              <p:spPr bwMode="auto">
                <a:xfrm flipH="1">
                  <a:off x="10114952" y="6744113"/>
                  <a:ext cx="131149" cy="21668"/>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00" name="Rectangle 46"/>
                <p:cNvSpPr>
                  <a:spLocks noChangeArrowheads="1"/>
                </p:cNvSpPr>
                <p:nvPr/>
              </p:nvSpPr>
              <p:spPr bwMode="auto">
                <a:xfrm flipH="1">
                  <a:off x="10114952" y="6636342"/>
                  <a:ext cx="131149" cy="20528"/>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01" name="Rectangle 47"/>
                <p:cNvSpPr>
                  <a:spLocks noChangeArrowheads="1"/>
                </p:cNvSpPr>
                <p:nvPr/>
              </p:nvSpPr>
              <p:spPr bwMode="auto">
                <a:xfrm flipH="1">
                  <a:off x="10114952" y="6672836"/>
                  <a:ext cx="131149" cy="19957"/>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02" name="Freeform 48"/>
                <p:cNvSpPr>
                  <a:spLocks/>
                </p:cNvSpPr>
                <p:nvPr/>
              </p:nvSpPr>
              <p:spPr bwMode="auto">
                <a:xfrm flipH="1">
                  <a:off x="9381088" y="6761789"/>
                  <a:ext cx="242911" cy="204137"/>
                </a:xfrm>
                <a:custGeom>
                  <a:avLst/>
                  <a:gdLst>
                    <a:gd name="T0" fmla="*/ 235 w 426"/>
                    <a:gd name="T1" fmla="*/ 62 h 358"/>
                    <a:gd name="T2" fmla="*/ 235 w 426"/>
                    <a:gd name="T3" fmla="*/ 0 h 358"/>
                    <a:gd name="T4" fmla="*/ 280 w 426"/>
                    <a:gd name="T5" fmla="*/ 0 h 358"/>
                    <a:gd name="T6" fmla="*/ 280 w 426"/>
                    <a:gd name="T7" fmla="*/ 62 h 358"/>
                    <a:gd name="T8" fmla="*/ 296 w 426"/>
                    <a:gd name="T9" fmla="*/ 62 h 358"/>
                    <a:gd name="T10" fmla="*/ 296 w 426"/>
                    <a:gd name="T11" fmla="*/ 0 h 358"/>
                    <a:gd name="T12" fmla="*/ 343 w 426"/>
                    <a:gd name="T13" fmla="*/ 0 h 358"/>
                    <a:gd name="T14" fmla="*/ 343 w 426"/>
                    <a:gd name="T15" fmla="*/ 62 h 358"/>
                    <a:gd name="T16" fmla="*/ 426 w 426"/>
                    <a:gd name="T17" fmla="*/ 62 h 358"/>
                    <a:gd name="T18" fmla="*/ 426 w 426"/>
                    <a:gd name="T19" fmla="*/ 76 h 358"/>
                    <a:gd name="T20" fmla="*/ 407 w 426"/>
                    <a:gd name="T21" fmla="*/ 76 h 358"/>
                    <a:gd name="T22" fmla="*/ 407 w 426"/>
                    <a:gd name="T23" fmla="*/ 358 h 358"/>
                    <a:gd name="T24" fmla="*/ 19 w 426"/>
                    <a:gd name="T25" fmla="*/ 358 h 358"/>
                    <a:gd name="T26" fmla="*/ 19 w 426"/>
                    <a:gd name="T27" fmla="*/ 76 h 358"/>
                    <a:gd name="T28" fmla="*/ 0 w 426"/>
                    <a:gd name="T29" fmla="*/ 76 h 358"/>
                    <a:gd name="T30" fmla="*/ 0 w 426"/>
                    <a:gd name="T31" fmla="*/ 62 h 358"/>
                    <a:gd name="T32" fmla="*/ 235 w 426"/>
                    <a:gd name="T33" fmla="*/ 62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6" h="358">
                      <a:moveTo>
                        <a:pt x="235" y="62"/>
                      </a:moveTo>
                      <a:lnTo>
                        <a:pt x="235" y="0"/>
                      </a:lnTo>
                      <a:lnTo>
                        <a:pt x="280" y="0"/>
                      </a:lnTo>
                      <a:lnTo>
                        <a:pt x="280" y="62"/>
                      </a:lnTo>
                      <a:lnTo>
                        <a:pt x="296" y="62"/>
                      </a:lnTo>
                      <a:lnTo>
                        <a:pt x="296" y="0"/>
                      </a:lnTo>
                      <a:lnTo>
                        <a:pt x="343" y="0"/>
                      </a:lnTo>
                      <a:lnTo>
                        <a:pt x="343" y="62"/>
                      </a:lnTo>
                      <a:lnTo>
                        <a:pt x="426" y="62"/>
                      </a:lnTo>
                      <a:lnTo>
                        <a:pt x="426" y="76"/>
                      </a:lnTo>
                      <a:lnTo>
                        <a:pt x="407" y="76"/>
                      </a:lnTo>
                      <a:lnTo>
                        <a:pt x="407" y="358"/>
                      </a:lnTo>
                      <a:lnTo>
                        <a:pt x="19" y="358"/>
                      </a:lnTo>
                      <a:lnTo>
                        <a:pt x="19" y="76"/>
                      </a:lnTo>
                      <a:lnTo>
                        <a:pt x="0" y="76"/>
                      </a:lnTo>
                      <a:lnTo>
                        <a:pt x="0" y="62"/>
                      </a:lnTo>
                      <a:lnTo>
                        <a:pt x="235" y="62"/>
                      </a:lnTo>
                      <a:close/>
                    </a:path>
                  </a:pathLst>
                </a:custGeom>
                <a:solidFill>
                  <a:schemeClr val="bg1">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03" name="Freeform 49"/>
                <p:cNvSpPr>
                  <a:spLocks/>
                </p:cNvSpPr>
                <p:nvPr/>
              </p:nvSpPr>
              <p:spPr bwMode="auto">
                <a:xfrm flipH="1">
                  <a:off x="9509386" y="6761789"/>
                  <a:ext cx="242911" cy="204137"/>
                </a:xfrm>
                <a:custGeom>
                  <a:avLst/>
                  <a:gdLst>
                    <a:gd name="T0" fmla="*/ 235 w 426"/>
                    <a:gd name="T1" fmla="*/ 62 h 358"/>
                    <a:gd name="T2" fmla="*/ 235 w 426"/>
                    <a:gd name="T3" fmla="*/ 0 h 358"/>
                    <a:gd name="T4" fmla="*/ 280 w 426"/>
                    <a:gd name="T5" fmla="*/ 0 h 358"/>
                    <a:gd name="T6" fmla="*/ 280 w 426"/>
                    <a:gd name="T7" fmla="*/ 62 h 358"/>
                    <a:gd name="T8" fmla="*/ 296 w 426"/>
                    <a:gd name="T9" fmla="*/ 62 h 358"/>
                    <a:gd name="T10" fmla="*/ 296 w 426"/>
                    <a:gd name="T11" fmla="*/ 0 h 358"/>
                    <a:gd name="T12" fmla="*/ 344 w 426"/>
                    <a:gd name="T13" fmla="*/ 0 h 358"/>
                    <a:gd name="T14" fmla="*/ 344 w 426"/>
                    <a:gd name="T15" fmla="*/ 62 h 358"/>
                    <a:gd name="T16" fmla="*/ 426 w 426"/>
                    <a:gd name="T17" fmla="*/ 62 h 358"/>
                    <a:gd name="T18" fmla="*/ 426 w 426"/>
                    <a:gd name="T19" fmla="*/ 76 h 358"/>
                    <a:gd name="T20" fmla="*/ 408 w 426"/>
                    <a:gd name="T21" fmla="*/ 76 h 358"/>
                    <a:gd name="T22" fmla="*/ 408 w 426"/>
                    <a:gd name="T23" fmla="*/ 358 h 358"/>
                    <a:gd name="T24" fmla="*/ 19 w 426"/>
                    <a:gd name="T25" fmla="*/ 358 h 358"/>
                    <a:gd name="T26" fmla="*/ 19 w 426"/>
                    <a:gd name="T27" fmla="*/ 76 h 358"/>
                    <a:gd name="T28" fmla="*/ 0 w 426"/>
                    <a:gd name="T29" fmla="*/ 76 h 358"/>
                    <a:gd name="T30" fmla="*/ 0 w 426"/>
                    <a:gd name="T31" fmla="*/ 62 h 358"/>
                    <a:gd name="T32" fmla="*/ 235 w 426"/>
                    <a:gd name="T33" fmla="*/ 62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6" h="358">
                      <a:moveTo>
                        <a:pt x="235" y="62"/>
                      </a:moveTo>
                      <a:lnTo>
                        <a:pt x="235" y="0"/>
                      </a:lnTo>
                      <a:lnTo>
                        <a:pt x="280" y="0"/>
                      </a:lnTo>
                      <a:lnTo>
                        <a:pt x="280" y="62"/>
                      </a:lnTo>
                      <a:lnTo>
                        <a:pt x="296" y="62"/>
                      </a:lnTo>
                      <a:lnTo>
                        <a:pt x="296" y="0"/>
                      </a:lnTo>
                      <a:lnTo>
                        <a:pt x="344" y="0"/>
                      </a:lnTo>
                      <a:lnTo>
                        <a:pt x="344" y="62"/>
                      </a:lnTo>
                      <a:lnTo>
                        <a:pt x="426" y="62"/>
                      </a:lnTo>
                      <a:lnTo>
                        <a:pt x="426" y="76"/>
                      </a:lnTo>
                      <a:lnTo>
                        <a:pt x="408" y="76"/>
                      </a:lnTo>
                      <a:lnTo>
                        <a:pt x="408" y="358"/>
                      </a:lnTo>
                      <a:lnTo>
                        <a:pt x="19" y="358"/>
                      </a:lnTo>
                      <a:lnTo>
                        <a:pt x="19" y="76"/>
                      </a:lnTo>
                      <a:lnTo>
                        <a:pt x="0" y="76"/>
                      </a:lnTo>
                      <a:lnTo>
                        <a:pt x="0" y="62"/>
                      </a:lnTo>
                      <a:lnTo>
                        <a:pt x="235" y="62"/>
                      </a:lnTo>
                      <a:close/>
                    </a:path>
                  </a:pathLst>
                </a:custGeom>
                <a:solidFill>
                  <a:schemeClr val="bg1">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04" name="Rectangle 50"/>
                <p:cNvSpPr>
                  <a:spLocks noChangeArrowheads="1"/>
                </p:cNvSpPr>
                <p:nvPr/>
              </p:nvSpPr>
              <p:spPr bwMode="auto">
                <a:xfrm flipH="1">
                  <a:off x="9225990" y="6690513"/>
                  <a:ext cx="221243" cy="275413"/>
                </a:xfrm>
                <a:prstGeom prst="rect">
                  <a:avLst/>
                </a:prstGeom>
                <a:solidFill>
                  <a:schemeClr val="accent2"/>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05" name="Rectangle 51"/>
                <p:cNvSpPr>
                  <a:spLocks noChangeArrowheads="1"/>
                </p:cNvSpPr>
                <p:nvPr/>
              </p:nvSpPr>
              <p:spPr bwMode="auto">
                <a:xfrm flipH="1">
                  <a:off x="9225990" y="6690513"/>
                  <a:ext cx="221243" cy="2754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06" name="Rectangle 52"/>
                <p:cNvSpPr>
                  <a:spLocks noChangeArrowheads="1"/>
                </p:cNvSpPr>
                <p:nvPr/>
              </p:nvSpPr>
              <p:spPr bwMode="auto">
                <a:xfrm flipH="1">
                  <a:off x="9215156" y="6681959"/>
                  <a:ext cx="242911" cy="8553"/>
                </a:xfrm>
                <a:prstGeom prst="rect">
                  <a:avLst/>
                </a:prstGeom>
                <a:solidFill>
                  <a:schemeClr val="tx2"/>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07" name="Rectangle 53"/>
                <p:cNvSpPr>
                  <a:spLocks noChangeArrowheads="1"/>
                </p:cNvSpPr>
                <p:nvPr/>
              </p:nvSpPr>
              <p:spPr bwMode="auto">
                <a:xfrm flipH="1">
                  <a:off x="9215156" y="6681959"/>
                  <a:ext cx="242911" cy="85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08" name="Rectangle 54"/>
                <p:cNvSpPr>
                  <a:spLocks noChangeArrowheads="1"/>
                </p:cNvSpPr>
                <p:nvPr/>
              </p:nvSpPr>
              <p:spPr bwMode="auto">
                <a:xfrm flipH="1">
                  <a:off x="9297267" y="6910615"/>
                  <a:ext cx="28511" cy="55311"/>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09" name="Rectangle 55"/>
                <p:cNvSpPr>
                  <a:spLocks noChangeArrowheads="1"/>
                </p:cNvSpPr>
                <p:nvPr/>
              </p:nvSpPr>
              <p:spPr bwMode="auto">
                <a:xfrm flipH="1">
                  <a:off x="9347445" y="6910615"/>
                  <a:ext cx="27941" cy="55311"/>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10" name="Rectangle 56"/>
                <p:cNvSpPr>
                  <a:spLocks noChangeArrowheads="1"/>
                </p:cNvSpPr>
                <p:nvPr/>
              </p:nvSpPr>
              <p:spPr bwMode="auto">
                <a:xfrm flipH="1">
                  <a:off x="9247088" y="6714462"/>
                  <a:ext cx="178477" cy="29651"/>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11" name="Rectangle 57"/>
                <p:cNvSpPr>
                  <a:spLocks noChangeArrowheads="1"/>
                </p:cNvSpPr>
                <p:nvPr/>
              </p:nvSpPr>
              <p:spPr bwMode="auto">
                <a:xfrm flipH="1">
                  <a:off x="9247088" y="6764641"/>
                  <a:ext cx="178477" cy="28511"/>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12" name="Rectangle 58"/>
                <p:cNvSpPr>
                  <a:spLocks noChangeArrowheads="1"/>
                </p:cNvSpPr>
                <p:nvPr/>
              </p:nvSpPr>
              <p:spPr bwMode="auto">
                <a:xfrm flipH="1">
                  <a:off x="9247088" y="6814820"/>
                  <a:ext cx="178477" cy="27940"/>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13" name="Rectangle 59"/>
                <p:cNvSpPr>
                  <a:spLocks noChangeArrowheads="1"/>
                </p:cNvSpPr>
                <p:nvPr/>
              </p:nvSpPr>
              <p:spPr bwMode="auto">
                <a:xfrm flipH="1">
                  <a:off x="9247088" y="6864428"/>
                  <a:ext cx="178477" cy="28511"/>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14" name="Rectangle 61"/>
                <p:cNvSpPr>
                  <a:spLocks noChangeArrowheads="1"/>
                </p:cNvSpPr>
                <p:nvPr/>
              </p:nvSpPr>
              <p:spPr bwMode="auto">
                <a:xfrm flipH="1">
                  <a:off x="9495701" y="6297635"/>
                  <a:ext cx="221243" cy="668291"/>
                </a:xfrm>
                <a:prstGeom prst="rect">
                  <a:avLst/>
                </a:prstGeom>
                <a:solidFill>
                  <a:schemeClr val="accent2"/>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15" name="Rectangle 62"/>
                <p:cNvSpPr>
                  <a:spLocks noChangeArrowheads="1"/>
                </p:cNvSpPr>
                <p:nvPr/>
              </p:nvSpPr>
              <p:spPr bwMode="auto">
                <a:xfrm flipH="1">
                  <a:off x="9495701" y="6297635"/>
                  <a:ext cx="221243" cy="6682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16" name="Rectangle 63"/>
                <p:cNvSpPr>
                  <a:spLocks noChangeArrowheads="1"/>
                </p:cNvSpPr>
                <p:nvPr/>
              </p:nvSpPr>
              <p:spPr bwMode="auto">
                <a:xfrm flipH="1">
                  <a:off x="9484867" y="6289652"/>
                  <a:ext cx="242911" cy="7983"/>
                </a:xfrm>
                <a:prstGeom prst="rect">
                  <a:avLst/>
                </a:prstGeom>
                <a:solidFill>
                  <a:srgbClr val="00205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17" name="Rectangle 64"/>
                <p:cNvSpPr>
                  <a:spLocks noChangeArrowheads="1"/>
                </p:cNvSpPr>
                <p:nvPr/>
              </p:nvSpPr>
              <p:spPr bwMode="auto">
                <a:xfrm flipH="1">
                  <a:off x="9484867" y="6289652"/>
                  <a:ext cx="242911" cy="79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18" name="Rectangle 65"/>
                <p:cNvSpPr>
                  <a:spLocks noChangeArrowheads="1"/>
                </p:cNvSpPr>
                <p:nvPr/>
              </p:nvSpPr>
              <p:spPr bwMode="auto">
                <a:xfrm flipH="1">
                  <a:off x="9566977" y="6910615"/>
                  <a:ext cx="28511" cy="55311"/>
                </a:xfrm>
                <a:prstGeom prst="rect">
                  <a:avLst/>
                </a:pr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19" name="Rectangle 66"/>
                <p:cNvSpPr>
                  <a:spLocks noChangeArrowheads="1"/>
                </p:cNvSpPr>
                <p:nvPr/>
              </p:nvSpPr>
              <p:spPr bwMode="auto">
                <a:xfrm flipH="1">
                  <a:off x="9615445" y="6910615"/>
                  <a:ext cx="30221" cy="55311"/>
                </a:xfrm>
                <a:prstGeom prst="rect">
                  <a:avLst/>
                </a:pr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20" name="Rectangle 67"/>
                <p:cNvSpPr>
                  <a:spLocks noChangeArrowheads="1"/>
                </p:cNvSpPr>
                <p:nvPr/>
              </p:nvSpPr>
              <p:spPr bwMode="auto">
                <a:xfrm flipH="1">
                  <a:off x="9517369" y="6714462"/>
                  <a:ext cx="177906" cy="29651"/>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21" name="Rectangle 68"/>
                <p:cNvSpPr>
                  <a:spLocks noChangeArrowheads="1"/>
                </p:cNvSpPr>
                <p:nvPr/>
              </p:nvSpPr>
              <p:spPr bwMode="auto">
                <a:xfrm flipH="1">
                  <a:off x="9517369" y="6764641"/>
                  <a:ext cx="177906" cy="28511"/>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22" name="Rectangle 69"/>
                <p:cNvSpPr>
                  <a:spLocks noChangeArrowheads="1"/>
                </p:cNvSpPr>
                <p:nvPr/>
              </p:nvSpPr>
              <p:spPr bwMode="auto">
                <a:xfrm flipH="1">
                  <a:off x="9517369" y="6814820"/>
                  <a:ext cx="177906" cy="27940"/>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23" name="Rectangle 70"/>
                <p:cNvSpPr>
                  <a:spLocks noChangeArrowheads="1"/>
                </p:cNvSpPr>
                <p:nvPr/>
              </p:nvSpPr>
              <p:spPr bwMode="auto">
                <a:xfrm flipH="1">
                  <a:off x="9517369" y="6864428"/>
                  <a:ext cx="177906" cy="28511"/>
                </a:xfrm>
                <a:prstGeom prst="rect">
                  <a:avLst/>
                </a:pr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24" name="Rectangle 71"/>
                <p:cNvSpPr>
                  <a:spLocks noChangeArrowheads="1"/>
                </p:cNvSpPr>
                <p:nvPr/>
              </p:nvSpPr>
              <p:spPr bwMode="auto">
                <a:xfrm flipH="1">
                  <a:off x="9517369" y="6615815"/>
                  <a:ext cx="177906" cy="28511"/>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25" name="Rectangle 72"/>
                <p:cNvSpPr>
                  <a:spLocks noChangeArrowheads="1"/>
                </p:cNvSpPr>
                <p:nvPr/>
              </p:nvSpPr>
              <p:spPr bwMode="auto">
                <a:xfrm flipH="1">
                  <a:off x="9517369" y="6665993"/>
                  <a:ext cx="177906" cy="28511"/>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26" name="Rectangle 73"/>
                <p:cNvSpPr>
                  <a:spLocks noChangeArrowheads="1"/>
                </p:cNvSpPr>
                <p:nvPr/>
              </p:nvSpPr>
              <p:spPr bwMode="auto">
                <a:xfrm flipH="1">
                  <a:off x="9517369" y="6467559"/>
                  <a:ext cx="177906" cy="28511"/>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27" name="Rectangle 74"/>
                <p:cNvSpPr>
                  <a:spLocks noChangeArrowheads="1"/>
                </p:cNvSpPr>
                <p:nvPr/>
              </p:nvSpPr>
              <p:spPr bwMode="auto">
                <a:xfrm flipH="1">
                  <a:off x="9517369" y="6467559"/>
                  <a:ext cx="177906" cy="285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28" name="Rectangle 75"/>
                <p:cNvSpPr>
                  <a:spLocks noChangeArrowheads="1"/>
                </p:cNvSpPr>
                <p:nvPr/>
              </p:nvSpPr>
              <p:spPr bwMode="auto">
                <a:xfrm flipH="1">
                  <a:off x="9517369" y="6517738"/>
                  <a:ext cx="177906" cy="27940"/>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29" name="Rectangle 76"/>
                <p:cNvSpPr>
                  <a:spLocks noChangeArrowheads="1"/>
                </p:cNvSpPr>
                <p:nvPr/>
              </p:nvSpPr>
              <p:spPr bwMode="auto">
                <a:xfrm flipH="1">
                  <a:off x="9517369" y="6567347"/>
                  <a:ext cx="177906" cy="28511"/>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30" name="Rectangle 77"/>
                <p:cNvSpPr>
                  <a:spLocks noChangeArrowheads="1"/>
                </p:cNvSpPr>
                <p:nvPr/>
              </p:nvSpPr>
              <p:spPr bwMode="auto">
                <a:xfrm flipH="1">
                  <a:off x="9517369" y="6368912"/>
                  <a:ext cx="177906" cy="28511"/>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31" name="Rectangle 78"/>
                <p:cNvSpPr>
                  <a:spLocks noChangeArrowheads="1"/>
                </p:cNvSpPr>
                <p:nvPr/>
              </p:nvSpPr>
              <p:spPr bwMode="auto">
                <a:xfrm flipH="1">
                  <a:off x="9517369" y="6368912"/>
                  <a:ext cx="177906" cy="285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32" name="Rectangle 79"/>
                <p:cNvSpPr>
                  <a:spLocks noChangeArrowheads="1"/>
                </p:cNvSpPr>
                <p:nvPr/>
              </p:nvSpPr>
              <p:spPr bwMode="auto">
                <a:xfrm flipH="1">
                  <a:off x="9517369" y="6417380"/>
                  <a:ext cx="177906" cy="30221"/>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33" name="Rectangle 80"/>
                <p:cNvSpPr>
                  <a:spLocks noChangeArrowheads="1"/>
                </p:cNvSpPr>
                <p:nvPr/>
              </p:nvSpPr>
              <p:spPr bwMode="auto">
                <a:xfrm flipH="1">
                  <a:off x="9517369" y="6417380"/>
                  <a:ext cx="177906" cy="30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34" name="Rectangle 81"/>
                <p:cNvSpPr>
                  <a:spLocks noChangeArrowheads="1"/>
                </p:cNvSpPr>
                <p:nvPr/>
              </p:nvSpPr>
              <p:spPr bwMode="auto">
                <a:xfrm flipH="1">
                  <a:off x="9517369" y="6317593"/>
                  <a:ext cx="177906" cy="28511"/>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35" name="Rectangle 82"/>
                <p:cNvSpPr>
                  <a:spLocks noChangeArrowheads="1"/>
                </p:cNvSpPr>
                <p:nvPr/>
              </p:nvSpPr>
              <p:spPr bwMode="auto">
                <a:xfrm flipH="1">
                  <a:off x="9517369" y="6317593"/>
                  <a:ext cx="177906" cy="285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36" name="Rectangle 83"/>
                <p:cNvSpPr>
                  <a:spLocks noChangeArrowheads="1"/>
                </p:cNvSpPr>
                <p:nvPr/>
              </p:nvSpPr>
              <p:spPr bwMode="auto">
                <a:xfrm flipH="1">
                  <a:off x="9904543" y="6496070"/>
                  <a:ext cx="221243" cy="469856"/>
                </a:xfrm>
                <a:prstGeom prst="rect">
                  <a:avLst/>
                </a:prstGeom>
                <a:solidFill>
                  <a:schemeClr val="accent2"/>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37" name="Rectangle 84"/>
                <p:cNvSpPr>
                  <a:spLocks noChangeArrowheads="1"/>
                </p:cNvSpPr>
                <p:nvPr/>
              </p:nvSpPr>
              <p:spPr bwMode="auto">
                <a:xfrm flipH="1">
                  <a:off x="9975820" y="6910615"/>
                  <a:ext cx="28511" cy="55311"/>
                </a:xfrm>
                <a:prstGeom prst="rect">
                  <a:avLst/>
                </a:pr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38" name="Rectangle 85"/>
                <p:cNvSpPr>
                  <a:spLocks noChangeArrowheads="1"/>
                </p:cNvSpPr>
                <p:nvPr/>
              </p:nvSpPr>
              <p:spPr bwMode="auto">
                <a:xfrm flipH="1">
                  <a:off x="10024858" y="6910615"/>
                  <a:ext cx="29651" cy="55311"/>
                </a:xfrm>
                <a:prstGeom prst="rect">
                  <a:avLst/>
                </a:pr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39" name="Rectangle 86"/>
                <p:cNvSpPr>
                  <a:spLocks noChangeArrowheads="1"/>
                </p:cNvSpPr>
                <p:nvPr/>
              </p:nvSpPr>
              <p:spPr bwMode="auto">
                <a:xfrm flipH="1">
                  <a:off x="9926211" y="6714462"/>
                  <a:ext cx="177906" cy="29651"/>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40" name="Rectangle 87"/>
                <p:cNvSpPr>
                  <a:spLocks noChangeArrowheads="1"/>
                </p:cNvSpPr>
                <p:nvPr/>
              </p:nvSpPr>
              <p:spPr bwMode="auto">
                <a:xfrm flipH="1">
                  <a:off x="9926211" y="6764641"/>
                  <a:ext cx="177906" cy="28511"/>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41" name="Rectangle 88"/>
                <p:cNvSpPr>
                  <a:spLocks noChangeArrowheads="1"/>
                </p:cNvSpPr>
                <p:nvPr/>
              </p:nvSpPr>
              <p:spPr bwMode="auto">
                <a:xfrm flipH="1">
                  <a:off x="9926211" y="6814820"/>
                  <a:ext cx="177906" cy="27940"/>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42" name="Rectangle 89"/>
                <p:cNvSpPr>
                  <a:spLocks noChangeArrowheads="1"/>
                </p:cNvSpPr>
                <p:nvPr/>
              </p:nvSpPr>
              <p:spPr bwMode="auto">
                <a:xfrm flipH="1">
                  <a:off x="9926211" y="6864428"/>
                  <a:ext cx="177906" cy="28511"/>
                </a:xfrm>
                <a:prstGeom prst="rect">
                  <a:avLst/>
                </a:pr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43" name="Rectangle 90"/>
                <p:cNvSpPr>
                  <a:spLocks noChangeArrowheads="1"/>
                </p:cNvSpPr>
                <p:nvPr/>
              </p:nvSpPr>
              <p:spPr bwMode="auto">
                <a:xfrm flipH="1">
                  <a:off x="9926211" y="6615815"/>
                  <a:ext cx="177906" cy="28511"/>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44" name="Rectangle 91"/>
                <p:cNvSpPr>
                  <a:spLocks noChangeArrowheads="1"/>
                </p:cNvSpPr>
                <p:nvPr/>
              </p:nvSpPr>
              <p:spPr bwMode="auto">
                <a:xfrm flipH="1">
                  <a:off x="9926211" y="6665993"/>
                  <a:ext cx="177906" cy="28511"/>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45" name="Rectangle 92"/>
                <p:cNvSpPr>
                  <a:spLocks noChangeArrowheads="1"/>
                </p:cNvSpPr>
                <p:nvPr/>
              </p:nvSpPr>
              <p:spPr bwMode="auto">
                <a:xfrm flipH="1">
                  <a:off x="9926211" y="6517738"/>
                  <a:ext cx="177906" cy="27940"/>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46" name="Rectangle 93"/>
                <p:cNvSpPr>
                  <a:spLocks noChangeArrowheads="1"/>
                </p:cNvSpPr>
                <p:nvPr/>
              </p:nvSpPr>
              <p:spPr bwMode="auto">
                <a:xfrm flipH="1">
                  <a:off x="9926211" y="6567347"/>
                  <a:ext cx="177906" cy="28511"/>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47" name="Rectangle 94"/>
                <p:cNvSpPr>
                  <a:spLocks noChangeArrowheads="1"/>
                </p:cNvSpPr>
                <p:nvPr/>
              </p:nvSpPr>
              <p:spPr bwMode="auto">
                <a:xfrm flipH="1">
                  <a:off x="9429556" y="6952241"/>
                  <a:ext cx="83821" cy="13685"/>
                </a:xfrm>
                <a:prstGeom prst="rect">
                  <a:avLst/>
                </a:prstGeom>
                <a:solidFill>
                  <a:srgbClr val="D2D2D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48" name="Rectangle 95"/>
                <p:cNvSpPr>
                  <a:spLocks noChangeArrowheads="1"/>
                </p:cNvSpPr>
                <p:nvPr/>
              </p:nvSpPr>
              <p:spPr bwMode="auto">
                <a:xfrm flipH="1">
                  <a:off x="9665624" y="6952241"/>
                  <a:ext cx="238919" cy="13685"/>
                </a:xfrm>
                <a:prstGeom prst="rect">
                  <a:avLst/>
                </a:prstGeom>
                <a:solidFill>
                  <a:srgbClr val="D2D2D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49" name="Rectangle 96"/>
                <p:cNvSpPr>
                  <a:spLocks noChangeArrowheads="1"/>
                </p:cNvSpPr>
                <p:nvPr/>
              </p:nvSpPr>
              <p:spPr bwMode="auto">
                <a:xfrm flipH="1">
                  <a:off x="10125786" y="6620376"/>
                  <a:ext cx="21668" cy="343839"/>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50" name="Rectangle 97"/>
                <p:cNvSpPr>
                  <a:spLocks noChangeArrowheads="1"/>
                </p:cNvSpPr>
                <p:nvPr/>
              </p:nvSpPr>
              <p:spPr bwMode="auto">
                <a:xfrm flipH="1">
                  <a:off x="9989505" y="6220657"/>
                  <a:ext cx="136281" cy="43336"/>
                </a:xfrm>
                <a:prstGeom prst="rect">
                  <a:avLst/>
                </a:prstGeom>
                <a:solidFill>
                  <a:schemeClr val="bg1">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51" name="Rectangle 98"/>
                <p:cNvSpPr>
                  <a:spLocks noChangeArrowheads="1"/>
                </p:cNvSpPr>
                <p:nvPr/>
              </p:nvSpPr>
              <p:spPr bwMode="auto">
                <a:xfrm flipH="1">
                  <a:off x="9665624" y="6152801"/>
                  <a:ext cx="71277" cy="45047"/>
                </a:xfrm>
                <a:prstGeom prst="rect">
                  <a:avLst/>
                </a:prstGeom>
                <a:solidFill>
                  <a:schemeClr val="bg1">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52" name="Rectangle 99"/>
                <p:cNvSpPr>
                  <a:spLocks noChangeArrowheads="1"/>
                </p:cNvSpPr>
                <p:nvPr/>
              </p:nvSpPr>
              <p:spPr bwMode="auto">
                <a:xfrm flipH="1">
                  <a:off x="9665624" y="6152801"/>
                  <a:ext cx="71277" cy="4504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53" name="Rectangle 100"/>
                <p:cNvSpPr>
                  <a:spLocks noChangeArrowheads="1"/>
                </p:cNvSpPr>
                <p:nvPr/>
              </p:nvSpPr>
              <p:spPr bwMode="auto">
                <a:xfrm flipH="1">
                  <a:off x="9615445" y="6176180"/>
                  <a:ext cx="32502" cy="21668"/>
                </a:xfrm>
                <a:prstGeom prst="rect">
                  <a:avLst/>
                </a:prstGeom>
                <a:solidFill>
                  <a:schemeClr val="bg1">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54" name="Rectangle 101"/>
                <p:cNvSpPr>
                  <a:spLocks noChangeArrowheads="1"/>
                </p:cNvSpPr>
                <p:nvPr/>
              </p:nvSpPr>
              <p:spPr bwMode="auto">
                <a:xfrm flipH="1">
                  <a:off x="9615445" y="6176180"/>
                  <a:ext cx="32502" cy="216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55" name="Rectangle 102"/>
                <p:cNvSpPr>
                  <a:spLocks noChangeArrowheads="1"/>
                </p:cNvSpPr>
                <p:nvPr/>
              </p:nvSpPr>
              <p:spPr bwMode="auto">
                <a:xfrm flipH="1">
                  <a:off x="9310952" y="6447602"/>
                  <a:ext cx="36494" cy="17106"/>
                </a:xfrm>
                <a:prstGeom prst="rect">
                  <a:avLst/>
                </a:prstGeom>
                <a:solidFill>
                  <a:schemeClr val="bg1">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56" name="Rectangle 103"/>
                <p:cNvSpPr>
                  <a:spLocks noChangeArrowheads="1"/>
                </p:cNvSpPr>
                <p:nvPr/>
              </p:nvSpPr>
              <p:spPr bwMode="auto">
                <a:xfrm flipH="1">
                  <a:off x="9310952" y="6447602"/>
                  <a:ext cx="36494" cy="17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57" name="Freeform 119"/>
                <p:cNvSpPr>
                  <a:spLocks/>
                </p:cNvSpPr>
                <p:nvPr/>
              </p:nvSpPr>
              <p:spPr bwMode="auto">
                <a:xfrm flipH="1">
                  <a:off x="9540177" y="6197848"/>
                  <a:ext cx="216111" cy="110621"/>
                </a:xfrm>
                <a:custGeom>
                  <a:avLst/>
                  <a:gdLst>
                    <a:gd name="T0" fmla="*/ 379 w 379"/>
                    <a:gd name="T1" fmla="*/ 0 h 194"/>
                    <a:gd name="T2" fmla="*/ 0 w 379"/>
                    <a:gd name="T3" fmla="*/ 0 h 194"/>
                    <a:gd name="T4" fmla="*/ 0 w 379"/>
                    <a:gd name="T5" fmla="*/ 137 h 194"/>
                    <a:gd name="T6" fmla="*/ 69 w 379"/>
                    <a:gd name="T7" fmla="*/ 194 h 194"/>
                    <a:gd name="T8" fmla="*/ 69 w 379"/>
                    <a:gd name="T9" fmla="*/ 175 h 194"/>
                    <a:gd name="T10" fmla="*/ 379 w 379"/>
                    <a:gd name="T11" fmla="*/ 175 h 194"/>
                    <a:gd name="T12" fmla="*/ 50 w 379"/>
                    <a:gd name="T13" fmla="*/ 175 h 194"/>
                    <a:gd name="T14" fmla="*/ 50 w 379"/>
                    <a:gd name="T15" fmla="*/ 161 h 194"/>
                    <a:gd name="T16" fmla="*/ 379 w 379"/>
                    <a:gd name="T17" fmla="*/ 161 h 194"/>
                    <a:gd name="T18" fmla="*/ 379 w 379"/>
                    <a:gd name="T19" fmla="*/ 0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79" h="194">
                      <a:moveTo>
                        <a:pt x="379" y="0"/>
                      </a:moveTo>
                      <a:lnTo>
                        <a:pt x="0" y="0"/>
                      </a:lnTo>
                      <a:lnTo>
                        <a:pt x="0" y="137"/>
                      </a:lnTo>
                      <a:lnTo>
                        <a:pt x="69" y="194"/>
                      </a:lnTo>
                      <a:lnTo>
                        <a:pt x="69" y="175"/>
                      </a:lnTo>
                      <a:lnTo>
                        <a:pt x="379" y="175"/>
                      </a:lnTo>
                      <a:lnTo>
                        <a:pt x="50" y="175"/>
                      </a:lnTo>
                      <a:lnTo>
                        <a:pt x="50" y="161"/>
                      </a:lnTo>
                      <a:lnTo>
                        <a:pt x="379" y="161"/>
                      </a:lnTo>
                      <a:lnTo>
                        <a:pt x="37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58" name="Freeform 121"/>
                <p:cNvSpPr>
                  <a:spLocks/>
                </p:cNvSpPr>
                <p:nvPr/>
              </p:nvSpPr>
              <p:spPr bwMode="auto">
                <a:xfrm flipH="1">
                  <a:off x="9070322" y="6698496"/>
                  <a:ext cx="32502" cy="151106"/>
                </a:xfrm>
                <a:custGeom>
                  <a:avLst/>
                  <a:gdLst>
                    <a:gd name="T0" fmla="*/ 57 w 57"/>
                    <a:gd name="T1" fmla="*/ 0 h 265"/>
                    <a:gd name="T2" fmla="*/ 0 w 57"/>
                    <a:gd name="T3" fmla="*/ 0 h 265"/>
                    <a:gd name="T4" fmla="*/ 0 w 57"/>
                    <a:gd name="T5" fmla="*/ 220 h 265"/>
                    <a:gd name="T6" fmla="*/ 57 w 57"/>
                    <a:gd name="T7" fmla="*/ 265 h 265"/>
                    <a:gd name="T8" fmla="*/ 57 w 57"/>
                    <a:gd name="T9" fmla="*/ 0 h 265"/>
                  </a:gdLst>
                  <a:ahLst/>
                  <a:cxnLst>
                    <a:cxn ang="0">
                      <a:pos x="T0" y="T1"/>
                    </a:cxn>
                    <a:cxn ang="0">
                      <a:pos x="T2" y="T3"/>
                    </a:cxn>
                    <a:cxn ang="0">
                      <a:pos x="T4" y="T5"/>
                    </a:cxn>
                    <a:cxn ang="0">
                      <a:pos x="T6" y="T7"/>
                    </a:cxn>
                    <a:cxn ang="0">
                      <a:pos x="T8" y="T9"/>
                    </a:cxn>
                  </a:cxnLst>
                  <a:rect l="0" t="0" r="r" b="b"/>
                  <a:pathLst>
                    <a:path w="57" h="265">
                      <a:moveTo>
                        <a:pt x="57" y="0"/>
                      </a:moveTo>
                      <a:lnTo>
                        <a:pt x="0" y="0"/>
                      </a:lnTo>
                      <a:lnTo>
                        <a:pt x="0" y="220"/>
                      </a:lnTo>
                      <a:lnTo>
                        <a:pt x="57" y="265"/>
                      </a:lnTo>
                      <a:lnTo>
                        <a:pt x="57"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59" name="Freeform 123"/>
                <p:cNvSpPr>
                  <a:spLocks/>
                </p:cNvSpPr>
                <p:nvPr/>
              </p:nvSpPr>
              <p:spPr bwMode="auto">
                <a:xfrm flipH="1">
                  <a:off x="9102824" y="6589015"/>
                  <a:ext cx="144264" cy="234928"/>
                </a:xfrm>
                <a:custGeom>
                  <a:avLst/>
                  <a:gdLst>
                    <a:gd name="T0" fmla="*/ 253 w 253"/>
                    <a:gd name="T1" fmla="*/ 0 h 412"/>
                    <a:gd name="T2" fmla="*/ 0 w 253"/>
                    <a:gd name="T3" fmla="*/ 0 h 412"/>
                    <a:gd name="T4" fmla="*/ 0 w 253"/>
                    <a:gd name="T5" fmla="*/ 55 h 412"/>
                    <a:gd name="T6" fmla="*/ 206 w 253"/>
                    <a:gd name="T7" fmla="*/ 55 h 412"/>
                    <a:gd name="T8" fmla="*/ 206 w 253"/>
                    <a:gd name="T9" fmla="*/ 369 h 412"/>
                    <a:gd name="T10" fmla="*/ 253 w 253"/>
                    <a:gd name="T11" fmla="*/ 412 h 412"/>
                    <a:gd name="T12" fmla="*/ 253 w 253"/>
                    <a:gd name="T13" fmla="*/ 192 h 412"/>
                    <a:gd name="T14" fmla="*/ 253 w 253"/>
                    <a:gd name="T15" fmla="*/ 0 h 4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3" h="412">
                      <a:moveTo>
                        <a:pt x="253" y="0"/>
                      </a:moveTo>
                      <a:lnTo>
                        <a:pt x="0" y="0"/>
                      </a:lnTo>
                      <a:lnTo>
                        <a:pt x="0" y="55"/>
                      </a:lnTo>
                      <a:lnTo>
                        <a:pt x="206" y="55"/>
                      </a:lnTo>
                      <a:lnTo>
                        <a:pt x="206" y="369"/>
                      </a:lnTo>
                      <a:lnTo>
                        <a:pt x="253" y="412"/>
                      </a:lnTo>
                      <a:lnTo>
                        <a:pt x="253" y="192"/>
                      </a:lnTo>
                      <a:lnTo>
                        <a:pt x="25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60" name="Freeform 125"/>
                <p:cNvSpPr>
                  <a:spLocks/>
                </p:cNvSpPr>
                <p:nvPr/>
              </p:nvSpPr>
              <p:spPr bwMode="auto">
                <a:xfrm flipH="1">
                  <a:off x="9263624" y="6464708"/>
                  <a:ext cx="144264" cy="198434"/>
                </a:xfrm>
                <a:custGeom>
                  <a:avLst/>
                  <a:gdLst>
                    <a:gd name="T0" fmla="*/ 253 w 253"/>
                    <a:gd name="T1" fmla="*/ 0 h 348"/>
                    <a:gd name="T2" fmla="*/ 0 w 253"/>
                    <a:gd name="T3" fmla="*/ 0 h 348"/>
                    <a:gd name="T4" fmla="*/ 0 w 253"/>
                    <a:gd name="T5" fmla="*/ 180 h 348"/>
                    <a:gd name="T6" fmla="*/ 45 w 253"/>
                    <a:gd name="T7" fmla="*/ 218 h 348"/>
                    <a:gd name="T8" fmla="*/ 125 w 253"/>
                    <a:gd name="T9" fmla="*/ 218 h 348"/>
                    <a:gd name="T10" fmla="*/ 125 w 253"/>
                    <a:gd name="T11" fmla="*/ 287 h 348"/>
                    <a:gd name="T12" fmla="*/ 201 w 253"/>
                    <a:gd name="T13" fmla="*/ 348 h 348"/>
                    <a:gd name="T14" fmla="*/ 201 w 253"/>
                    <a:gd name="T15" fmla="*/ 273 h 348"/>
                    <a:gd name="T16" fmla="*/ 253 w 253"/>
                    <a:gd name="T17" fmla="*/ 273 h 348"/>
                    <a:gd name="T18" fmla="*/ 253 w 253"/>
                    <a:gd name="T19" fmla="*/ 0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3" h="348">
                      <a:moveTo>
                        <a:pt x="253" y="0"/>
                      </a:moveTo>
                      <a:lnTo>
                        <a:pt x="0" y="0"/>
                      </a:lnTo>
                      <a:lnTo>
                        <a:pt x="0" y="180"/>
                      </a:lnTo>
                      <a:lnTo>
                        <a:pt x="45" y="218"/>
                      </a:lnTo>
                      <a:lnTo>
                        <a:pt x="125" y="218"/>
                      </a:lnTo>
                      <a:lnTo>
                        <a:pt x="125" y="287"/>
                      </a:lnTo>
                      <a:lnTo>
                        <a:pt x="201" y="348"/>
                      </a:lnTo>
                      <a:lnTo>
                        <a:pt x="201" y="273"/>
                      </a:lnTo>
                      <a:lnTo>
                        <a:pt x="253" y="273"/>
                      </a:lnTo>
                      <a:lnTo>
                        <a:pt x="25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61" name="Freeform 127"/>
                <p:cNvSpPr>
                  <a:spLocks/>
                </p:cNvSpPr>
                <p:nvPr/>
              </p:nvSpPr>
              <p:spPr bwMode="auto">
                <a:xfrm flipH="1">
                  <a:off x="9336612" y="6589015"/>
                  <a:ext cx="45617" cy="39345"/>
                </a:xfrm>
                <a:custGeom>
                  <a:avLst/>
                  <a:gdLst>
                    <a:gd name="T0" fmla="*/ 80 w 80"/>
                    <a:gd name="T1" fmla="*/ 0 h 69"/>
                    <a:gd name="T2" fmla="*/ 0 w 80"/>
                    <a:gd name="T3" fmla="*/ 0 h 69"/>
                    <a:gd name="T4" fmla="*/ 80 w 80"/>
                    <a:gd name="T5" fmla="*/ 69 h 69"/>
                    <a:gd name="T6" fmla="*/ 80 w 80"/>
                    <a:gd name="T7" fmla="*/ 0 h 69"/>
                  </a:gdLst>
                  <a:ahLst/>
                  <a:cxnLst>
                    <a:cxn ang="0">
                      <a:pos x="T0" y="T1"/>
                    </a:cxn>
                    <a:cxn ang="0">
                      <a:pos x="T2" y="T3"/>
                    </a:cxn>
                    <a:cxn ang="0">
                      <a:pos x="T4" y="T5"/>
                    </a:cxn>
                    <a:cxn ang="0">
                      <a:pos x="T6" y="T7"/>
                    </a:cxn>
                  </a:cxnLst>
                  <a:rect l="0" t="0" r="r" b="b"/>
                  <a:pathLst>
                    <a:path w="80" h="69">
                      <a:moveTo>
                        <a:pt x="80" y="0"/>
                      </a:moveTo>
                      <a:lnTo>
                        <a:pt x="0" y="0"/>
                      </a:lnTo>
                      <a:lnTo>
                        <a:pt x="80" y="69"/>
                      </a:lnTo>
                      <a:lnTo>
                        <a:pt x="8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62" name="Freeform 129"/>
                <p:cNvSpPr>
                  <a:spLocks noEditPoints="1"/>
                </p:cNvSpPr>
                <p:nvPr/>
              </p:nvSpPr>
              <p:spPr bwMode="auto">
                <a:xfrm flipH="1">
                  <a:off x="9129624" y="6620376"/>
                  <a:ext cx="163651" cy="179047"/>
                </a:xfrm>
                <a:custGeom>
                  <a:avLst/>
                  <a:gdLst>
                    <a:gd name="T0" fmla="*/ 29 w 287"/>
                    <a:gd name="T1" fmla="*/ 64 h 314"/>
                    <a:gd name="T2" fmla="*/ 29 w 287"/>
                    <a:gd name="T3" fmla="*/ 28 h 314"/>
                    <a:gd name="T4" fmla="*/ 258 w 287"/>
                    <a:gd name="T5" fmla="*/ 28 h 314"/>
                    <a:gd name="T6" fmla="*/ 258 w 287"/>
                    <a:gd name="T7" fmla="*/ 64 h 314"/>
                    <a:gd name="T8" fmla="*/ 29 w 287"/>
                    <a:gd name="T9" fmla="*/ 64 h 314"/>
                    <a:gd name="T10" fmla="*/ 287 w 287"/>
                    <a:gd name="T11" fmla="*/ 0 h 314"/>
                    <a:gd name="T12" fmla="*/ 81 w 287"/>
                    <a:gd name="T13" fmla="*/ 0 h 314"/>
                    <a:gd name="T14" fmla="*/ 52 w 287"/>
                    <a:gd name="T15" fmla="*/ 0 h 314"/>
                    <a:gd name="T16" fmla="*/ 0 w 287"/>
                    <a:gd name="T17" fmla="*/ 0 h 314"/>
                    <a:gd name="T18" fmla="*/ 0 w 287"/>
                    <a:gd name="T19" fmla="*/ 75 h 314"/>
                    <a:gd name="T20" fmla="*/ 29 w 287"/>
                    <a:gd name="T21" fmla="*/ 99 h 314"/>
                    <a:gd name="T22" fmla="*/ 29 w 287"/>
                    <a:gd name="T23" fmla="*/ 92 h 314"/>
                    <a:gd name="T24" fmla="*/ 258 w 287"/>
                    <a:gd name="T25" fmla="*/ 92 h 314"/>
                    <a:gd name="T26" fmla="*/ 258 w 287"/>
                    <a:gd name="T27" fmla="*/ 127 h 314"/>
                    <a:gd name="T28" fmla="*/ 118 w 287"/>
                    <a:gd name="T29" fmla="*/ 127 h 314"/>
                    <a:gd name="T30" fmla="*/ 118 w 287"/>
                    <a:gd name="T31" fmla="*/ 153 h 314"/>
                    <a:gd name="T32" fmla="*/ 258 w 287"/>
                    <a:gd name="T33" fmla="*/ 153 h 314"/>
                    <a:gd name="T34" fmla="*/ 258 w 287"/>
                    <a:gd name="T35" fmla="*/ 191 h 314"/>
                    <a:gd name="T36" fmla="*/ 137 w 287"/>
                    <a:gd name="T37" fmla="*/ 191 h 314"/>
                    <a:gd name="T38" fmla="*/ 171 w 287"/>
                    <a:gd name="T39" fmla="*/ 217 h 314"/>
                    <a:gd name="T40" fmla="*/ 258 w 287"/>
                    <a:gd name="T41" fmla="*/ 217 h 314"/>
                    <a:gd name="T42" fmla="*/ 258 w 287"/>
                    <a:gd name="T43" fmla="*/ 255 h 314"/>
                    <a:gd name="T44" fmla="*/ 213 w 287"/>
                    <a:gd name="T45" fmla="*/ 255 h 314"/>
                    <a:gd name="T46" fmla="*/ 246 w 287"/>
                    <a:gd name="T47" fmla="*/ 284 h 314"/>
                    <a:gd name="T48" fmla="*/ 258 w 287"/>
                    <a:gd name="T49" fmla="*/ 284 h 314"/>
                    <a:gd name="T50" fmla="*/ 258 w 287"/>
                    <a:gd name="T51" fmla="*/ 293 h 314"/>
                    <a:gd name="T52" fmla="*/ 287 w 287"/>
                    <a:gd name="T53" fmla="*/ 314 h 314"/>
                    <a:gd name="T54" fmla="*/ 287 w 287"/>
                    <a:gd name="T55" fmla="*/ 0 h 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87" h="314">
                      <a:moveTo>
                        <a:pt x="29" y="64"/>
                      </a:moveTo>
                      <a:lnTo>
                        <a:pt x="29" y="28"/>
                      </a:lnTo>
                      <a:lnTo>
                        <a:pt x="258" y="28"/>
                      </a:lnTo>
                      <a:lnTo>
                        <a:pt x="258" y="64"/>
                      </a:lnTo>
                      <a:lnTo>
                        <a:pt x="29" y="64"/>
                      </a:lnTo>
                      <a:moveTo>
                        <a:pt x="287" y="0"/>
                      </a:moveTo>
                      <a:lnTo>
                        <a:pt x="81" y="0"/>
                      </a:lnTo>
                      <a:lnTo>
                        <a:pt x="52" y="0"/>
                      </a:lnTo>
                      <a:lnTo>
                        <a:pt x="0" y="0"/>
                      </a:lnTo>
                      <a:lnTo>
                        <a:pt x="0" y="75"/>
                      </a:lnTo>
                      <a:lnTo>
                        <a:pt x="29" y="99"/>
                      </a:lnTo>
                      <a:lnTo>
                        <a:pt x="29" y="92"/>
                      </a:lnTo>
                      <a:lnTo>
                        <a:pt x="258" y="92"/>
                      </a:lnTo>
                      <a:lnTo>
                        <a:pt x="258" y="127"/>
                      </a:lnTo>
                      <a:lnTo>
                        <a:pt x="118" y="127"/>
                      </a:lnTo>
                      <a:lnTo>
                        <a:pt x="118" y="153"/>
                      </a:lnTo>
                      <a:lnTo>
                        <a:pt x="258" y="153"/>
                      </a:lnTo>
                      <a:lnTo>
                        <a:pt x="258" y="191"/>
                      </a:lnTo>
                      <a:lnTo>
                        <a:pt x="137" y="191"/>
                      </a:lnTo>
                      <a:lnTo>
                        <a:pt x="171" y="217"/>
                      </a:lnTo>
                      <a:lnTo>
                        <a:pt x="258" y="217"/>
                      </a:lnTo>
                      <a:lnTo>
                        <a:pt x="258" y="255"/>
                      </a:lnTo>
                      <a:lnTo>
                        <a:pt x="213" y="255"/>
                      </a:lnTo>
                      <a:lnTo>
                        <a:pt x="246" y="284"/>
                      </a:lnTo>
                      <a:lnTo>
                        <a:pt x="258" y="284"/>
                      </a:lnTo>
                      <a:lnTo>
                        <a:pt x="258" y="293"/>
                      </a:lnTo>
                      <a:lnTo>
                        <a:pt x="287" y="314"/>
                      </a:lnTo>
                      <a:lnTo>
                        <a:pt x="287"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63" name="Freeform 130"/>
                <p:cNvSpPr>
                  <a:spLocks/>
                </p:cNvSpPr>
                <p:nvPr/>
              </p:nvSpPr>
              <p:spPr bwMode="auto">
                <a:xfrm flipH="1">
                  <a:off x="9146160" y="6782317"/>
                  <a:ext cx="6843" cy="5132"/>
                </a:xfrm>
                <a:custGeom>
                  <a:avLst/>
                  <a:gdLst>
                    <a:gd name="T0" fmla="*/ 12 w 12"/>
                    <a:gd name="T1" fmla="*/ 0 h 9"/>
                    <a:gd name="T2" fmla="*/ 0 w 12"/>
                    <a:gd name="T3" fmla="*/ 0 h 9"/>
                    <a:gd name="T4" fmla="*/ 12 w 12"/>
                    <a:gd name="T5" fmla="*/ 9 h 9"/>
                    <a:gd name="T6" fmla="*/ 12 w 12"/>
                    <a:gd name="T7" fmla="*/ 0 h 9"/>
                  </a:gdLst>
                  <a:ahLst/>
                  <a:cxnLst>
                    <a:cxn ang="0">
                      <a:pos x="T0" y="T1"/>
                    </a:cxn>
                    <a:cxn ang="0">
                      <a:pos x="T2" y="T3"/>
                    </a:cxn>
                    <a:cxn ang="0">
                      <a:pos x="T4" y="T5"/>
                    </a:cxn>
                    <a:cxn ang="0">
                      <a:pos x="T6" y="T7"/>
                    </a:cxn>
                  </a:cxnLst>
                  <a:rect l="0" t="0" r="r" b="b"/>
                  <a:pathLst>
                    <a:path w="12" h="9">
                      <a:moveTo>
                        <a:pt x="12" y="0"/>
                      </a:moveTo>
                      <a:lnTo>
                        <a:pt x="0" y="0"/>
                      </a:lnTo>
                      <a:lnTo>
                        <a:pt x="12" y="9"/>
                      </a:lnTo>
                      <a:lnTo>
                        <a:pt x="12" y="0"/>
                      </a:lnTo>
                      <a:close/>
                    </a:path>
                  </a:pathLst>
                </a:cu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64" name="Freeform 131"/>
                <p:cNvSpPr>
                  <a:spLocks/>
                </p:cNvSpPr>
                <p:nvPr/>
              </p:nvSpPr>
              <p:spPr bwMode="auto">
                <a:xfrm flipH="1">
                  <a:off x="9146160" y="6782317"/>
                  <a:ext cx="6843" cy="5132"/>
                </a:xfrm>
                <a:custGeom>
                  <a:avLst/>
                  <a:gdLst>
                    <a:gd name="T0" fmla="*/ 12 w 12"/>
                    <a:gd name="T1" fmla="*/ 0 h 9"/>
                    <a:gd name="T2" fmla="*/ 0 w 12"/>
                    <a:gd name="T3" fmla="*/ 0 h 9"/>
                    <a:gd name="T4" fmla="*/ 12 w 12"/>
                    <a:gd name="T5" fmla="*/ 9 h 9"/>
                    <a:gd name="T6" fmla="*/ 12 w 12"/>
                    <a:gd name="T7" fmla="*/ 0 h 9"/>
                  </a:gdLst>
                  <a:ahLst/>
                  <a:cxnLst>
                    <a:cxn ang="0">
                      <a:pos x="T0" y="T1"/>
                    </a:cxn>
                    <a:cxn ang="0">
                      <a:pos x="T2" y="T3"/>
                    </a:cxn>
                    <a:cxn ang="0">
                      <a:pos x="T4" y="T5"/>
                    </a:cxn>
                    <a:cxn ang="0">
                      <a:pos x="T6" y="T7"/>
                    </a:cxn>
                  </a:cxnLst>
                  <a:rect l="0" t="0" r="r" b="b"/>
                  <a:pathLst>
                    <a:path w="12" h="9">
                      <a:moveTo>
                        <a:pt x="12" y="0"/>
                      </a:moveTo>
                      <a:lnTo>
                        <a:pt x="0" y="0"/>
                      </a:lnTo>
                      <a:lnTo>
                        <a:pt x="12" y="9"/>
                      </a:lnTo>
                      <a:lnTo>
                        <a:pt x="12" y="0"/>
                      </a:lnTo>
                    </a:path>
                  </a:pathLst>
                </a:cu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65" name="Freeform 133"/>
                <p:cNvSpPr>
                  <a:spLocks/>
                </p:cNvSpPr>
                <p:nvPr/>
              </p:nvSpPr>
              <p:spPr bwMode="auto">
                <a:xfrm flipH="1">
                  <a:off x="9146160" y="6707619"/>
                  <a:ext cx="79830" cy="21668"/>
                </a:xfrm>
                <a:custGeom>
                  <a:avLst/>
                  <a:gdLst>
                    <a:gd name="T0" fmla="*/ 140 w 140"/>
                    <a:gd name="T1" fmla="*/ 0 h 38"/>
                    <a:gd name="T2" fmla="*/ 0 w 140"/>
                    <a:gd name="T3" fmla="*/ 0 h 38"/>
                    <a:gd name="T4" fmla="*/ 0 w 140"/>
                    <a:gd name="T5" fmla="*/ 22 h 38"/>
                    <a:gd name="T6" fmla="*/ 19 w 140"/>
                    <a:gd name="T7" fmla="*/ 38 h 38"/>
                    <a:gd name="T8" fmla="*/ 140 w 140"/>
                    <a:gd name="T9" fmla="*/ 38 h 38"/>
                    <a:gd name="T10" fmla="*/ 140 w 140"/>
                    <a:gd name="T11" fmla="*/ 0 h 38"/>
                  </a:gdLst>
                  <a:ahLst/>
                  <a:cxnLst>
                    <a:cxn ang="0">
                      <a:pos x="T0" y="T1"/>
                    </a:cxn>
                    <a:cxn ang="0">
                      <a:pos x="T2" y="T3"/>
                    </a:cxn>
                    <a:cxn ang="0">
                      <a:pos x="T4" y="T5"/>
                    </a:cxn>
                    <a:cxn ang="0">
                      <a:pos x="T6" y="T7"/>
                    </a:cxn>
                    <a:cxn ang="0">
                      <a:pos x="T8" y="T9"/>
                    </a:cxn>
                    <a:cxn ang="0">
                      <a:pos x="T10" y="T11"/>
                    </a:cxn>
                  </a:cxnLst>
                  <a:rect l="0" t="0" r="r" b="b"/>
                  <a:pathLst>
                    <a:path w="140" h="38">
                      <a:moveTo>
                        <a:pt x="140" y="0"/>
                      </a:moveTo>
                      <a:lnTo>
                        <a:pt x="0" y="0"/>
                      </a:lnTo>
                      <a:lnTo>
                        <a:pt x="0" y="22"/>
                      </a:lnTo>
                      <a:lnTo>
                        <a:pt x="19" y="38"/>
                      </a:lnTo>
                      <a:lnTo>
                        <a:pt x="140" y="38"/>
                      </a:lnTo>
                      <a:lnTo>
                        <a:pt x="140" y="0"/>
                      </a:lnTo>
                    </a:path>
                  </a:pathLst>
                </a:cu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66" name="Freeform 135"/>
                <p:cNvSpPr>
                  <a:spLocks/>
                </p:cNvSpPr>
                <p:nvPr/>
              </p:nvSpPr>
              <p:spPr bwMode="auto">
                <a:xfrm flipH="1">
                  <a:off x="9146160" y="6744113"/>
                  <a:ext cx="49609" cy="21668"/>
                </a:xfrm>
                <a:custGeom>
                  <a:avLst/>
                  <a:gdLst>
                    <a:gd name="T0" fmla="*/ 87 w 87"/>
                    <a:gd name="T1" fmla="*/ 0 h 38"/>
                    <a:gd name="T2" fmla="*/ 0 w 87"/>
                    <a:gd name="T3" fmla="*/ 0 h 38"/>
                    <a:gd name="T4" fmla="*/ 42 w 87"/>
                    <a:gd name="T5" fmla="*/ 38 h 38"/>
                    <a:gd name="T6" fmla="*/ 87 w 87"/>
                    <a:gd name="T7" fmla="*/ 38 h 38"/>
                    <a:gd name="T8" fmla="*/ 87 w 87"/>
                    <a:gd name="T9" fmla="*/ 0 h 38"/>
                  </a:gdLst>
                  <a:ahLst/>
                  <a:cxnLst>
                    <a:cxn ang="0">
                      <a:pos x="T0" y="T1"/>
                    </a:cxn>
                    <a:cxn ang="0">
                      <a:pos x="T2" y="T3"/>
                    </a:cxn>
                    <a:cxn ang="0">
                      <a:pos x="T4" y="T5"/>
                    </a:cxn>
                    <a:cxn ang="0">
                      <a:pos x="T6" y="T7"/>
                    </a:cxn>
                    <a:cxn ang="0">
                      <a:pos x="T8" y="T9"/>
                    </a:cxn>
                  </a:cxnLst>
                  <a:rect l="0" t="0" r="r" b="b"/>
                  <a:pathLst>
                    <a:path w="87" h="38">
                      <a:moveTo>
                        <a:pt x="87" y="0"/>
                      </a:moveTo>
                      <a:lnTo>
                        <a:pt x="0" y="0"/>
                      </a:lnTo>
                      <a:lnTo>
                        <a:pt x="42" y="38"/>
                      </a:lnTo>
                      <a:lnTo>
                        <a:pt x="87" y="38"/>
                      </a:lnTo>
                      <a:lnTo>
                        <a:pt x="87" y="0"/>
                      </a:lnTo>
                    </a:path>
                  </a:pathLst>
                </a:cu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67" name="Rectangle 137"/>
                <p:cNvSpPr>
                  <a:spLocks noChangeArrowheads="1"/>
                </p:cNvSpPr>
                <p:nvPr/>
              </p:nvSpPr>
              <p:spPr bwMode="auto">
                <a:xfrm flipH="1">
                  <a:off x="9146160" y="6636342"/>
                  <a:ext cx="130579" cy="205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68" name="Freeform 139"/>
                <p:cNvSpPr>
                  <a:spLocks/>
                </p:cNvSpPr>
                <p:nvPr/>
              </p:nvSpPr>
              <p:spPr bwMode="auto">
                <a:xfrm flipH="1">
                  <a:off x="9146160" y="6672836"/>
                  <a:ext cx="130579" cy="19957"/>
                </a:xfrm>
                <a:custGeom>
                  <a:avLst/>
                  <a:gdLst>
                    <a:gd name="T0" fmla="*/ 229 w 229"/>
                    <a:gd name="T1" fmla="*/ 0 h 35"/>
                    <a:gd name="T2" fmla="*/ 0 w 229"/>
                    <a:gd name="T3" fmla="*/ 0 h 35"/>
                    <a:gd name="T4" fmla="*/ 0 w 229"/>
                    <a:gd name="T5" fmla="*/ 7 h 35"/>
                    <a:gd name="T6" fmla="*/ 9 w 229"/>
                    <a:gd name="T7" fmla="*/ 16 h 35"/>
                    <a:gd name="T8" fmla="*/ 108 w 229"/>
                    <a:gd name="T9" fmla="*/ 16 h 35"/>
                    <a:gd name="T10" fmla="*/ 108 w 229"/>
                    <a:gd name="T11" fmla="*/ 31 h 35"/>
                    <a:gd name="T12" fmla="*/ 28 w 229"/>
                    <a:gd name="T13" fmla="*/ 31 h 35"/>
                    <a:gd name="T14" fmla="*/ 89 w 229"/>
                    <a:gd name="T15" fmla="*/ 31 h 35"/>
                    <a:gd name="T16" fmla="*/ 89 w 229"/>
                    <a:gd name="T17" fmla="*/ 35 h 35"/>
                    <a:gd name="T18" fmla="*/ 229 w 229"/>
                    <a:gd name="T19" fmla="*/ 35 h 35"/>
                    <a:gd name="T20" fmla="*/ 229 w 229"/>
                    <a:gd name="T21"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9" h="35">
                      <a:moveTo>
                        <a:pt x="229" y="0"/>
                      </a:moveTo>
                      <a:lnTo>
                        <a:pt x="0" y="0"/>
                      </a:lnTo>
                      <a:lnTo>
                        <a:pt x="0" y="7"/>
                      </a:lnTo>
                      <a:lnTo>
                        <a:pt x="9" y="16"/>
                      </a:lnTo>
                      <a:lnTo>
                        <a:pt x="108" y="16"/>
                      </a:lnTo>
                      <a:lnTo>
                        <a:pt x="108" y="31"/>
                      </a:lnTo>
                      <a:lnTo>
                        <a:pt x="28" y="31"/>
                      </a:lnTo>
                      <a:lnTo>
                        <a:pt x="89" y="31"/>
                      </a:lnTo>
                      <a:lnTo>
                        <a:pt x="89" y="35"/>
                      </a:lnTo>
                      <a:lnTo>
                        <a:pt x="229" y="35"/>
                      </a:lnTo>
                      <a:lnTo>
                        <a:pt x="22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69" name="Freeform 141"/>
                <p:cNvSpPr>
                  <a:spLocks/>
                </p:cNvSpPr>
                <p:nvPr/>
              </p:nvSpPr>
              <p:spPr bwMode="auto">
                <a:xfrm flipH="1">
                  <a:off x="9225990" y="6690513"/>
                  <a:ext cx="34783" cy="29651"/>
                </a:xfrm>
                <a:custGeom>
                  <a:avLst/>
                  <a:gdLst>
                    <a:gd name="T0" fmla="*/ 61 w 61"/>
                    <a:gd name="T1" fmla="*/ 0 h 52"/>
                    <a:gd name="T2" fmla="*/ 0 w 61"/>
                    <a:gd name="T3" fmla="*/ 0 h 52"/>
                    <a:gd name="T4" fmla="*/ 61 w 61"/>
                    <a:gd name="T5" fmla="*/ 52 h 52"/>
                    <a:gd name="T6" fmla="*/ 61 w 61"/>
                    <a:gd name="T7" fmla="*/ 30 h 52"/>
                    <a:gd name="T8" fmla="*/ 61 w 61"/>
                    <a:gd name="T9" fmla="*/ 4 h 52"/>
                    <a:gd name="T10" fmla="*/ 61 w 61"/>
                    <a:gd name="T11" fmla="*/ 0 h 52"/>
                  </a:gdLst>
                  <a:ahLst/>
                  <a:cxnLst>
                    <a:cxn ang="0">
                      <a:pos x="T0" y="T1"/>
                    </a:cxn>
                    <a:cxn ang="0">
                      <a:pos x="T2" y="T3"/>
                    </a:cxn>
                    <a:cxn ang="0">
                      <a:pos x="T4" y="T5"/>
                    </a:cxn>
                    <a:cxn ang="0">
                      <a:pos x="T6" y="T7"/>
                    </a:cxn>
                    <a:cxn ang="0">
                      <a:pos x="T8" y="T9"/>
                    </a:cxn>
                    <a:cxn ang="0">
                      <a:pos x="T10" y="T11"/>
                    </a:cxn>
                  </a:cxnLst>
                  <a:rect l="0" t="0" r="r" b="b"/>
                  <a:pathLst>
                    <a:path w="61" h="52">
                      <a:moveTo>
                        <a:pt x="61" y="0"/>
                      </a:moveTo>
                      <a:lnTo>
                        <a:pt x="0" y="0"/>
                      </a:lnTo>
                      <a:lnTo>
                        <a:pt x="61" y="52"/>
                      </a:lnTo>
                      <a:lnTo>
                        <a:pt x="61" y="30"/>
                      </a:lnTo>
                      <a:lnTo>
                        <a:pt x="61" y="4"/>
                      </a:lnTo>
                      <a:lnTo>
                        <a:pt x="6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70" name="Freeform 143"/>
                <p:cNvSpPr>
                  <a:spLocks/>
                </p:cNvSpPr>
                <p:nvPr/>
              </p:nvSpPr>
              <p:spPr bwMode="auto">
                <a:xfrm flipH="1">
                  <a:off x="9215156" y="6681959"/>
                  <a:ext cx="56451" cy="8553"/>
                </a:xfrm>
                <a:custGeom>
                  <a:avLst/>
                  <a:gdLst>
                    <a:gd name="T0" fmla="*/ 99 w 99"/>
                    <a:gd name="T1" fmla="*/ 0 h 15"/>
                    <a:gd name="T2" fmla="*/ 0 w 99"/>
                    <a:gd name="T3" fmla="*/ 0 h 15"/>
                    <a:gd name="T4" fmla="*/ 19 w 99"/>
                    <a:gd name="T5" fmla="*/ 15 h 15"/>
                    <a:gd name="T6" fmla="*/ 99 w 99"/>
                    <a:gd name="T7" fmla="*/ 15 h 15"/>
                    <a:gd name="T8" fmla="*/ 99 w 99"/>
                    <a:gd name="T9" fmla="*/ 0 h 15"/>
                  </a:gdLst>
                  <a:ahLst/>
                  <a:cxnLst>
                    <a:cxn ang="0">
                      <a:pos x="T0" y="T1"/>
                    </a:cxn>
                    <a:cxn ang="0">
                      <a:pos x="T2" y="T3"/>
                    </a:cxn>
                    <a:cxn ang="0">
                      <a:pos x="T4" y="T5"/>
                    </a:cxn>
                    <a:cxn ang="0">
                      <a:pos x="T6" y="T7"/>
                    </a:cxn>
                    <a:cxn ang="0">
                      <a:pos x="T8" y="T9"/>
                    </a:cxn>
                  </a:cxnLst>
                  <a:rect l="0" t="0" r="r" b="b"/>
                  <a:pathLst>
                    <a:path w="99" h="15">
                      <a:moveTo>
                        <a:pt x="99" y="0"/>
                      </a:moveTo>
                      <a:lnTo>
                        <a:pt x="0" y="0"/>
                      </a:lnTo>
                      <a:lnTo>
                        <a:pt x="19" y="15"/>
                      </a:lnTo>
                      <a:lnTo>
                        <a:pt x="99" y="15"/>
                      </a:lnTo>
                      <a:lnTo>
                        <a:pt x="9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71" name="Freeform 145"/>
                <p:cNvSpPr>
                  <a:spLocks/>
                </p:cNvSpPr>
                <p:nvPr/>
              </p:nvSpPr>
              <p:spPr bwMode="auto">
                <a:xfrm flipH="1">
                  <a:off x="9495701" y="6297635"/>
                  <a:ext cx="221243" cy="195583"/>
                </a:xfrm>
                <a:custGeom>
                  <a:avLst/>
                  <a:gdLst>
                    <a:gd name="T0" fmla="*/ 388 w 388"/>
                    <a:gd name="T1" fmla="*/ 0 h 343"/>
                    <a:gd name="T2" fmla="*/ 310 w 388"/>
                    <a:gd name="T3" fmla="*/ 0 h 343"/>
                    <a:gd name="T4" fmla="*/ 0 w 388"/>
                    <a:gd name="T5" fmla="*/ 0 h 343"/>
                    <a:gd name="T6" fmla="*/ 0 w 388"/>
                    <a:gd name="T7" fmla="*/ 19 h 343"/>
                    <a:gd name="T8" fmla="*/ 38 w 388"/>
                    <a:gd name="T9" fmla="*/ 52 h 343"/>
                    <a:gd name="T10" fmla="*/ 38 w 388"/>
                    <a:gd name="T11" fmla="*/ 35 h 343"/>
                    <a:gd name="T12" fmla="*/ 350 w 388"/>
                    <a:gd name="T13" fmla="*/ 35 h 343"/>
                    <a:gd name="T14" fmla="*/ 350 w 388"/>
                    <a:gd name="T15" fmla="*/ 85 h 343"/>
                    <a:gd name="T16" fmla="*/ 80 w 388"/>
                    <a:gd name="T17" fmla="*/ 85 h 343"/>
                    <a:gd name="T18" fmla="*/ 125 w 388"/>
                    <a:gd name="T19" fmla="*/ 125 h 343"/>
                    <a:gd name="T20" fmla="*/ 350 w 388"/>
                    <a:gd name="T21" fmla="*/ 125 h 343"/>
                    <a:gd name="T22" fmla="*/ 350 w 388"/>
                    <a:gd name="T23" fmla="*/ 175 h 343"/>
                    <a:gd name="T24" fmla="*/ 185 w 388"/>
                    <a:gd name="T25" fmla="*/ 175 h 343"/>
                    <a:gd name="T26" fmla="*/ 230 w 388"/>
                    <a:gd name="T27" fmla="*/ 210 h 343"/>
                    <a:gd name="T28" fmla="*/ 350 w 388"/>
                    <a:gd name="T29" fmla="*/ 210 h 343"/>
                    <a:gd name="T30" fmla="*/ 350 w 388"/>
                    <a:gd name="T31" fmla="*/ 263 h 343"/>
                    <a:gd name="T32" fmla="*/ 289 w 388"/>
                    <a:gd name="T33" fmla="*/ 263 h 343"/>
                    <a:gd name="T34" fmla="*/ 334 w 388"/>
                    <a:gd name="T35" fmla="*/ 298 h 343"/>
                    <a:gd name="T36" fmla="*/ 350 w 388"/>
                    <a:gd name="T37" fmla="*/ 298 h 343"/>
                    <a:gd name="T38" fmla="*/ 350 w 388"/>
                    <a:gd name="T39" fmla="*/ 315 h 343"/>
                    <a:gd name="T40" fmla="*/ 388 w 388"/>
                    <a:gd name="T41" fmla="*/ 343 h 343"/>
                    <a:gd name="T42" fmla="*/ 388 w 388"/>
                    <a:gd name="T43" fmla="*/ 0 h 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88" h="343">
                      <a:moveTo>
                        <a:pt x="388" y="0"/>
                      </a:moveTo>
                      <a:lnTo>
                        <a:pt x="310" y="0"/>
                      </a:lnTo>
                      <a:lnTo>
                        <a:pt x="0" y="0"/>
                      </a:lnTo>
                      <a:lnTo>
                        <a:pt x="0" y="19"/>
                      </a:lnTo>
                      <a:lnTo>
                        <a:pt x="38" y="52"/>
                      </a:lnTo>
                      <a:lnTo>
                        <a:pt x="38" y="35"/>
                      </a:lnTo>
                      <a:lnTo>
                        <a:pt x="350" y="35"/>
                      </a:lnTo>
                      <a:lnTo>
                        <a:pt x="350" y="85"/>
                      </a:lnTo>
                      <a:lnTo>
                        <a:pt x="80" y="85"/>
                      </a:lnTo>
                      <a:lnTo>
                        <a:pt x="125" y="125"/>
                      </a:lnTo>
                      <a:lnTo>
                        <a:pt x="350" y="125"/>
                      </a:lnTo>
                      <a:lnTo>
                        <a:pt x="350" y="175"/>
                      </a:lnTo>
                      <a:lnTo>
                        <a:pt x="185" y="175"/>
                      </a:lnTo>
                      <a:lnTo>
                        <a:pt x="230" y="210"/>
                      </a:lnTo>
                      <a:lnTo>
                        <a:pt x="350" y="210"/>
                      </a:lnTo>
                      <a:lnTo>
                        <a:pt x="350" y="263"/>
                      </a:lnTo>
                      <a:lnTo>
                        <a:pt x="289" y="263"/>
                      </a:lnTo>
                      <a:lnTo>
                        <a:pt x="334" y="298"/>
                      </a:lnTo>
                      <a:lnTo>
                        <a:pt x="350" y="298"/>
                      </a:lnTo>
                      <a:lnTo>
                        <a:pt x="350" y="315"/>
                      </a:lnTo>
                      <a:lnTo>
                        <a:pt x="388" y="343"/>
                      </a:lnTo>
                      <a:lnTo>
                        <a:pt x="38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72" name="Freeform 146"/>
                <p:cNvSpPr>
                  <a:spLocks/>
                </p:cNvSpPr>
                <p:nvPr/>
              </p:nvSpPr>
              <p:spPr bwMode="auto">
                <a:xfrm flipH="1">
                  <a:off x="9484867" y="6289652"/>
                  <a:ext cx="242911" cy="7983"/>
                </a:xfrm>
                <a:custGeom>
                  <a:avLst/>
                  <a:gdLst>
                    <a:gd name="T0" fmla="*/ 426 w 426"/>
                    <a:gd name="T1" fmla="*/ 0 h 14"/>
                    <a:gd name="T2" fmla="*/ 329 w 426"/>
                    <a:gd name="T3" fmla="*/ 0 h 14"/>
                    <a:gd name="T4" fmla="*/ 0 w 426"/>
                    <a:gd name="T5" fmla="*/ 0 h 14"/>
                    <a:gd name="T6" fmla="*/ 0 w 426"/>
                    <a:gd name="T7" fmla="*/ 14 h 14"/>
                    <a:gd name="T8" fmla="*/ 329 w 426"/>
                    <a:gd name="T9" fmla="*/ 14 h 14"/>
                    <a:gd name="T10" fmla="*/ 426 w 426"/>
                    <a:gd name="T11" fmla="*/ 14 h 14"/>
                    <a:gd name="T12" fmla="*/ 426 w 426"/>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426" h="14">
                      <a:moveTo>
                        <a:pt x="426" y="0"/>
                      </a:moveTo>
                      <a:lnTo>
                        <a:pt x="329" y="0"/>
                      </a:lnTo>
                      <a:lnTo>
                        <a:pt x="0" y="0"/>
                      </a:lnTo>
                      <a:lnTo>
                        <a:pt x="0" y="14"/>
                      </a:lnTo>
                      <a:lnTo>
                        <a:pt x="329" y="14"/>
                      </a:lnTo>
                      <a:lnTo>
                        <a:pt x="426" y="14"/>
                      </a:lnTo>
                      <a:lnTo>
                        <a:pt x="426" y="0"/>
                      </a:lnTo>
                      <a:close/>
                    </a:path>
                  </a:pathLst>
                </a:cu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73" name="Freeform 147"/>
                <p:cNvSpPr>
                  <a:spLocks/>
                </p:cNvSpPr>
                <p:nvPr/>
              </p:nvSpPr>
              <p:spPr bwMode="auto">
                <a:xfrm flipH="1">
                  <a:off x="9484867" y="6289652"/>
                  <a:ext cx="242911" cy="7983"/>
                </a:xfrm>
                <a:custGeom>
                  <a:avLst/>
                  <a:gdLst>
                    <a:gd name="T0" fmla="*/ 426 w 426"/>
                    <a:gd name="T1" fmla="*/ 0 h 14"/>
                    <a:gd name="T2" fmla="*/ 329 w 426"/>
                    <a:gd name="T3" fmla="*/ 0 h 14"/>
                    <a:gd name="T4" fmla="*/ 0 w 426"/>
                    <a:gd name="T5" fmla="*/ 0 h 14"/>
                    <a:gd name="T6" fmla="*/ 0 w 426"/>
                    <a:gd name="T7" fmla="*/ 14 h 14"/>
                    <a:gd name="T8" fmla="*/ 329 w 426"/>
                    <a:gd name="T9" fmla="*/ 14 h 14"/>
                    <a:gd name="T10" fmla="*/ 426 w 426"/>
                    <a:gd name="T11" fmla="*/ 14 h 14"/>
                    <a:gd name="T12" fmla="*/ 426 w 426"/>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426" h="14">
                      <a:moveTo>
                        <a:pt x="426" y="0"/>
                      </a:moveTo>
                      <a:lnTo>
                        <a:pt x="329" y="0"/>
                      </a:lnTo>
                      <a:lnTo>
                        <a:pt x="0" y="0"/>
                      </a:lnTo>
                      <a:lnTo>
                        <a:pt x="0" y="14"/>
                      </a:lnTo>
                      <a:lnTo>
                        <a:pt x="329" y="14"/>
                      </a:lnTo>
                      <a:lnTo>
                        <a:pt x="426" y="14"/>
                      </a:lnTo>
                      <a:lnTo>
                        <a:pt x="42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74" name="Freeform 148"/>
                <p:cNvSpPr>
                  <a:spLocks/>
                </p:cNvSpPr>
                <p:nvPr/>
              </p:nvSpPr>
              <p:spPr bwMode="auto">
                <a:xfrm flipH="1">
                  <a:off x="9517369" y="6467559"/>
                  <a:ext cx="9123" cy="9693"/>
                </a:xfrm>
                <a:custGeom>
                  <a:avLst/>
                  <a:gdLst>
                    <a:gd name="T0" fmla="*/ 16 w 16"/>
                    <a:gd name="T1" fmla="*/ 0 h 17"/>
                    <a:gd name="T2" fmla="*/ 0 w 16"/>
                    <a:gd name="T3" fmla="*/ 0 h 17"/>
                    <a:gd name="T4" fmla="*/ 16 w 16"/>
                    <a:gd name="T5" fmla="*/ 17 h 17"/>
                    <a:gd name="T6" fmla="*/ 16 w 16"/>
                    <a:gd name="T7" fmla="*/ 0 h 17"/>
                  </a:gdLst>
                  <a:ahLst/>
                  <a:cxnLst>
                    <a:cxn ang="0">
                      <a:pos x="T0" y="T1"/>
                    </a:cxn>
                    <a:cxn ang="0">
                      <a:pos x="T2" y="T3"/>
                    </a:cxn>
                    <a:cxn ang="0">
                      <a:pos x="T4" y="T5"/>
                    </a:cxn>
                    <a:cxn ang="0">
                      <a:pos x="T6" y="T7"/>
                    </a:cxn>
                  </a:cxnLst>
                  <a:rect l="0" t="0" r="r" b="b"/>
                  <a:pathLst>
                    <a:path w="16" h="17">
                      <a:moveTo>
                        <a:pt x="16" y="0"/>
                      </a:moveTo>
                      <a:lnTo>
                        <a:pt x="0" y="0"/>
                      </a:lnTo>
                      <a:lnTo>
                        <a:pt x="16" y="17"/>
                      </a:lnTo>
                      <a:lnTo>
                        <a:pt x="16" y="0"/>
                      </a:lnTo>
                      <a:close/>
                    </a:path>
                  </a:pathLst>
                </a:custGeom>
                <a:solidFill>
                  <a:srgbClr val="40463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75" name="Freeform 149"/>
                <p:cNvSpPr>
                  <a:spLocks/>
                </p:cNvSpPr>
                <p:nvPr/>
              </p:nvSpPr>
              <p:spPr bwMode="auto">
                <a:xfrm flipH="1">
                  <a:off x="9517369" y="6467559"/>
                  <a:ext cx="9123" cy="9693"/>
                </a:xfrm>
                <a:custGeom>
                  <a:avLst/>
                  <a:gdLst>
                    <a:gd name="T0" fmla="*/ 16 w 16"/>
                    <a:gd name="T1" fmla="*/ 0 h 17"/>
                    <a:gd name="T2" fmla="*/ 0 w 16"/>
                    <a:gd name="T3" fmla="*/ 0 h 17"/>
                    <a:gd name="T4" fmla="*/ 16 w 16"/>
                    <a:gd name="T5" fmla="*/ 17 h 17"/>
                    <a:gd name="T6" fmla="*/ 16 w 16"/>
                    <a:gd name="T7" fmla="*/ 0 h 17"/>
                  </a:gdLst>
                  <a:ahLst/>
                  <a:cxnLst>
                    <a:cxn ang="0">
                      <a:pos x="T0" y="T1"/>
                    </a:cxn>
                    <a:cxn ang="0">
                      <a:pos x="T2" y="T3"/>
                    </a:cxn>
                    <a:cxn ang="0">
                      <a:pos x="T4" y="T5"/>
                    </a:cxn>
                    <a:cxn ang="0">
                      <a:pos x="T6" y="T7"/>
                    </a:cxn>
                  </a:cxnLst>
                  <a:rect l="0" t="0" r="r" b="b"/>
                  <a:pathLst>
                    <a:path w="16" h="17">
                      <a:moveTo>
                        <a:pt x="16" y="0"/>
                      </a:moveTo>
                      <a:lnTo>
                        <a:pt x="0" y="0"/>
                      </a:lnTo>
                      <a:lnTo>
                        <a:pt x="16" y="17"/>
                      </a:lnTo>
                      <a:lnTo>
                        <a:pt x="1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76" name="Freeform 151"/>
                <p:cNvSpPr>
                  <a:spLocks/>
                </p:cNvSpPr>
                <p:nvPr/>
              </p:nvSpPr>
              <p:spPr bwMode="auto">
                <a:xfrm flipH="1">
                  <a:off x="9517369" y="6368912"/>
                  <a:ext cx="128298" cy="28511"/>
                </a:xfrm>
                <a:custGeom>
                  <a:avLst/>
                  <a:gdLst>
                    <a:gd name="T0" fmla="*/ 225 w 225"/>
                    <a:gd name="T1" fmla="*/ 0 h 50"/>
                    <a:gd name="T2" fmla="*/ 0 w 225"/>
                    <a:gd name="T3" fmla="*/ 0 h 50"/>
                    <a:gd name="T4" fmla="*/ 60 w 225"/>
                    <a:gd name="T5" fmla="*/ 50 h 50"/>
                    <a:gd name="T6" fmla="*/ 225 w 225"/>
                    <a:gd name="T7" fmla="*/ 50 h 50"/>
                    <a:gd name="T8" fmla="*/ 225 w 225"/>
                    <a:gd name="T9" fmla="*/ 0 h 50"/>
                  </a:gdLst>
                  <a:ahLst/>
                  <a:cxnLst>
                    <a:cxn ang="0">
                      <a:pos x="T0" y="T1"/>
                    </a:cxn>
                    <a:cxn ang="0">
                      <a:pos x="T2" y="T3"/>
                    </a:cxn>
                    <a:cxn ang="0">
                      <a:pos x="T4" y="T5"/>
                    </a:cxn>
                    <a:cxn ang="0">
                      <a:pos x="T6" y="T7"/>
                    </a:cxn>
                    <a:cxn ang="0">
                      <a:pos x="T8" y="T9"/>
                    </a:cxn>
                  </a:cxnLst>
                  <a:rect l="0" t="0" r="r" b="b"/>
                  <a:pathLst>
                    <a:path w="225" h="50">
                      <a:moveTo>
                        <a:pt x="225" y="0"/>
                      </a:moveTo>
                      <a:lnTo>
                        <a:pt x="0" y="0"/>
                      </a:lnTo>
                      <a:lnTo>
                        <a:pt x="60" y="50"/>
                      </a:lnTo>
                      <a:lnTo>
                        <a:pt x="225" y="50"/>
                      </a:lnTo>
                      <a:lnTo>
                        <a:pt x="22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77" name="Freeform 153"/>
                <p:cNvSpPr>
                  <a:spLocks/>
                </p:cNvSpPr>
                <p:nvPr/>
              </p:nvSpPr>
              <p:spPr bwMode="auto">
                <a:xfrm flipH="1">
                  <a:off x="9517369" y="6417380"/>
                  <a:ext cx="68426" cy="30221"/>
                </a:xfrm>
                <a:custGeom>
                  <a:avLst/>
                  <a:gdLst>
                    <a:gd name="T0" fmla="*/ 120 w 120"/>
                    <a:gd name="T1" fmla="*/ 0 h 53"/>
                    <a:gd name="T2" fmla="*/ 0 w 120"/>
                    <a:gd name="T3" fmla="*/ 0 h 53"/>
                    <a:gd name="T4" fmla="*/ 59 w 120"/>
                    <a:gd name="T5" fmla="*/ 53 h 53"/>
                    <a:gd name="T6" fmla="*/ 120 w 120"/>
                    <a:gd name="T7" fmla="*/ 53 h 53"/>
                    <a:gd name="T8" fmla="*/ 120 w 120"/>
                    <a:gd name="T9" fmla="*/ 0 h 53"/>
                  </a:gdLst>
                  <a:ahLst/>
                  <a:cxnLst>
                    <a:cxn ang="0">
                      <a:pos x="T0" y="T1"/>
                    </a:cxn>
                    <a:cxn ang="0">
                      <a:pos x="T2" y="T3"/>
                    </a:cxn>
                    <a:cxn ang="0">
                      <a:pos x="T4" y="T5"/>
                    </a:cxn>
                    <a:cxn ang="0">
                      <a:pos x="T6" y="T7"/>
                    </a:cxn>
                    <a:cxn ang="0">
                      <a:pos x="T8" y="T9"/>
                    </a:cxn>
                  </a:cxnLst>
                  <a:rect l="0" t="0" r="r" b="b"/>
                  <a:pathLst>
                    <a:path w="120" h="53">
                      <a:moveTo>
                        <a:pt x="120" y="0"/>
                      </a:moveTo>
                      <a:lnTo>
                        <a:pt x="0" y="0"/>
                      </a:lnTo>
                      <a:lnTo>
                        <a:pt x="59" y="53"/>
                      </a:lnTo>
                      <a:lnTo>
                        <a:pt x="120" y="53"/>
                      </a:lnTo>
                      <a:lnTo>
                        <a:pt x="12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78" name="Freeform 155"/>
                <p:cNvSpPr>
                  <a:spLocks/>
                </p:cNvSpPr>
                <p:nvPr/>
              </p:nvSpPr>
              <p:spPr bwMode="auto">
                <a:xfrm flipH="1">
                  <a:off x="9517369" y="6317593"/>
                  <a:ext cx="177906" cy="28511"/>
                </a:xfrm>
                <a:custGeom>
                  <a:avLst/>
                  <a:gdLst>
                    <a:gd name="T0" fmla="*/ 312 w 312"/>
                    <a:gd name="T1" fmla="*/ 0 h 50"/>
                    <a:gd name="T2" fmla="*/ 0 w 312"/>
                    <a:gd name="T3" fmla="*/ 0 h 50"/>
                    <a:gd name="T4" fmla="*/ 0 w 312"/>
                    <a:gd name="T5" fmla="*/ 17 h 50"/>
                    <a:gd name="T6" fmla="*/ 42 w 312"/>
                    <a:gd name="T7" fmla="*/ 50 h 50"/>
                    <a:gd name="T8" fmla="*/ 312 w 312"/>
                    <a:gd name="T9" fmla="*/ 50 h 50"/>
                    <a:gd name="T10" fmla="*/ 312 w 312"/>
                    <a:gd name="T11" fmla="*/ 0 h 50"/>
                  </a:gdLst>
                  <a:ahLst/>
                  <a:cxnLst>
                    <a:cxn ang="0">
                      <a:pos x="T0" y="T1"/>
                    </a:cxn>
                    <a:cxn ang="0">
                      <a:pos x="T2" y="T3"/>
                    </a:cxn>
                    <a:cxn ang="0">
                      <a:pos x="T4" y="T5"/>
                    </a:cxn>
                    <a:cxn ang="0">
                      <a:pos x="T6" y="T7"/>
                    </a:cxn>
                    <a:cxn ang="0">
                      <a:pos x="T8" y="T9"/>
                    </a:cxn>
                    <a:cxn ang="0">
                      <a:pos x="T10" y="T11"/>
                    </a:cxn>
                  </a:cxnLst>
                  <a:rect l="0" t="0" r="r" b="b"/>
                  <a:pathLst>
                    <a:path w="312" h="50">
                      <a:moveTo>
                        <a:pt x="312" y="0"/>
                      </a:moveTo>
                      <a:lnTo>
                        <a:pt x="0" y="0"/>
                      </a:lnTo>
                      <a:lnTo>
                        <a:pt x="0" y="17"/>
                      </a:lnTo>
                      <a:lnTo>
                        <a:pt x="42" y="50"/>
                      </a:lnTo>
                      <a:lnTo>
                        <a:pt x="312" y="50"/>
                      </a:lnTo>
                      <a:lnTo>
                        <a:pt x="31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79" name="Rectangle 157"/>
                <p:cNvSpPr>
                  <a:spLocks noChangeArrowheads="1"/>
                </p:cNvSpPr>
                <p:nvPr/>
              </p:nvSpPr>
              <p:spPr bwMode="auto">
                <a:xfrm flipH="1">
                  <a:off x="9665624" y="6152801"/>
                  <a:ext cx="71277" cy="4504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80" name="Rectangle 159"/>
                <p:cNvSpPr>
                  <a:spLocks noChangeArrowheads="1"/>
                </p:cNvSpPr>
                <p:nvPr/>
              </p:nvSpPr>
              <p:spPr bwMode="auto">
                <a:xfrm flipH="1">
                  <a:off x="9615445" y="6176180"/>
                  <a:ext cx="32502" cy="216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81" name="Rectangle 161"/>
                <p:cNvSpPr>
                  <a:spLocks noChangeArrowheads="1"/>
                </p:cNvSpPr>
                <p:nvPr/>
              </p:nvSpPr>
              <p:spPr bwMode="auto">
                <a:xfrm flipH="1">
                  <a:off x="9310952" y="6447602"/>
                  <a:ext cx="36494" cy="17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pic>
              <p:nvPicPr>
                <p:cNvPr id="259" name="Picture 258"/>
                <p:cNvPicPr>
                  <a:picLocks noChangeAspect="1"/>
                </p:cNvPicPr>
                <p:nvPr userDrawn="1"/>
              </p:nvPicPr>
              <p:blipFill>
                <a:blip r:embed="rId4">
                  <a:extLst>
                    <a:ext uri="{28A0092B-C50C-407E-A947-70E740481C1C}">
                      <a14:useLocalDpi xmlns:a14="http://schemas.microsoft.com/office/drawing/2010/main" val="0"/>
                    </a:ext>
                  </a:extLst>
                </a:blip>
                <a:stretch>
                  <a:fillRect/>
                </a:stretch>
              </p:blipFill>
              <p:spPr>
                <a:xfrm flipH="1">
                  <a:off x="8637705" y="6598598"/>
                  <a:ext cx="287863" cy="375316"/>
                </a:xfrm>
                <a:prstGeom prst="rect">
                  <a:avLst/>
                </a:prstGeom>
              </p:spPr>
            </p:pic>
          </p:grpSp>
          <p:sp>
            <p:nvSpPr>
              <p:cNvPr id="255" name="Rectangle 254"/>
              <p:cNvSpPr/>
              <p:nvPr userDrawn="1"/>
            </p:nvSpPr>
            <p:spPr bwMode="auto">
              <a:xfrm flipH="1">
                <a:off x="0" y="6948806"/>
                <a:ext cx="12435840" cy="45719"/>
              </a:xfrm>
              <a:prstGeom prst="rect">
                <a:avLst/>
              </a:prstGeom>
              <a:solidFill>
                <a:srgbClr val="79A640"/>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699288" fontAlgn="base">
                  <a:lnSpc>
                    <a:spcPct val="90000"/>
                  </a:lnSpc>
                  <a:spcBef>
                    <a:spcPct val="0"/>
                  </a:spcBef>
                  <a:spcAft>
                    <a:spcPct val="0"/>
                  </a:spcAft>
                </a:pPr>
                <a:endParaRPr lang="en-IN" sz="1800" dirty="0" err="1">
                  <a:gradFill>
                    <a:gsLst>
                      <a:gs pos="0">
                        <a:srgbClr val="FFFFFF"/>
                      </a:gs>
                      <a:gs pos="100000">
                        <a:srgbClr val="FFFFFF"/>
                      </a:gs>
                    </a:gsLst>
                    <a:lin ang="5400000" scaled="0"/>
                  </a:gradFill>
                  <a:ea typeface="Segoe UI" pitchFamily="34" charset="0"/>
                  <a:cs typeface="Segoe UI" pitchFamily="34" charset="0"/>
                </a:endParaRPr>
              </a:p>
            </p:txBody>
          </p:sp>
        </p:grpSp>
        <p:sp>
          <p:nvSpPr>
            <p:cNvPr id="207" name="Freeform 426"/>
            <p:cNvSpPr>
              <a:spLocks/>
            </p:cNvSpPr>
            <p:nvPr/>
          </p:nvSpPr>
          <p:spPr bwMode="auto">
            <a:xfrm>
              <a:off x="11028574" y="6047269"/>
              <a:ext cx="47547" cy="816569"/>
            </a:xfrm>
            <a:custGeom>
              <a:avLst/>
              <a:gdLst>
                <a:gd name="T0" fmla="*/ 0 w 46"/>
                <a:gd name="T1" fmla="*/ 0 h 791"/>
                <a:gd name="T2" fmla="*/ 3 w 46"/>
                <a:gd name="T3" fmla="*/ 788 h 791"/>
                <a:gd name="T4" fmla="*/ 46 w 46"/>
                <a:gd name="T5" fmla="*/ 791 h 791"/>
                <a:gd name="T6" fmla="*/ 39 w 46"/>
                <a:gd name="T7" fmla="*/ 0 h 791"/>
                <a:gd name="T8" fmla="*/ 0 w 46"/>
                <a:gd name="T9" fmla="*/ 0 h 791"/>
              </a:gdLst>
              <a:ahLst/>
              <a:cxnLst>
                <a:cxn ang="0">
                  <a:pos x="T0" y="T1"/>
                </a:cxn>
                <a:cxn ang="0">
                  <a:pos x="T2" y="T3"/>
                </a:cxn>
                <a:cxn ang="0">
                  <a:pos x="T4" y="T5"/>
                </a:cxn>
                <a:cxn ang="0">
                  <a:pos x="T6" y="T7"/>
                </a:cxn>
                <a:cxn ang="0">
                  <a:pos x="T8" y="T9"/>
                </a:cxn>
              </a:cxnLst>
              <a:rect l="0" t="0" r="r" b="b"/>
              <a:pathLst>
                <a:path w="46" h="791">
                  <a:moveTo>
                    <a:pt x="0" y="0"/>
                  </a:moveTo>
                  <a:lnTo>
                    <a:pt x="3" y="788"/>
                  </a:lnTo>
                  <a:lnTo>
                    <a:pt x="46" y="791"/>
                  </a:lnTo>
                  <a:lnTo>
                    <a:pt x="39" y="0"/>
                  </a:lnTo>
                  <a:lnTo>
                    <a:pt x="0" y="0"/>
                  </a:lnTo>
                  <a:close/>
                </a:path>
              </a:pathLst>
            </a:cu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08" name="Freeform 427"/>
            <p:cNvSpPr>
              <a:spLocks/>
            </p:cNvSpPr>
            <p:nvPr/>
          </p:nvSpPr>
          <p:spPr bwMode="auto">
            <a:xfrm>
              <a:off x="11816202" y="6051404"/>
              <a:ext cx="49614" cy="818637"/>
            </a:xfrm>
            <a:custGeom>
              <a:avLst/>
              <a:gdLst>
                <a:gd name="T0" fmla="*/ 47 w 47"/>
                <a:gd name="T1" fmla="*/ 0 h 791"/>
                <a:gd name="T2" fmla="*/ 44 w 47"/>
                <a:gd name="T3" fmla="*/ 788 h 791"/>
                <a:gd name="T4" fmla="*/ 0 w 47"/>
                <a:gd name="T5" fmla="*/ 791 h 791"/>
                <a:gd name="T6" fmla="*/ 8 w 47"/>
                <a:gd name="T7" fmla="*/ 0 h 791"/>
                <a:gd name="T8" fmla="*/ 47 w 47"/>
                <a:gd name="T9" fmla="*/ 0 h 791"/>
              </a:gdLst>
              <a:ahLst/>
              <a:cxnLst>
                <a:cxn ang="0">
                  <a:pos x="T0" y="T1"/>
                </a:cxn>
                <a:cxn ang="0">
                  <a:pos x="T2" y="T3"/>
                </a:cxn>
                <a:cxn ang="0">
                  <a:pos x="T4" y="T5"/>
                </a:cxn>
                <a:cxn ang="0">
                  <a:pos x="T6" y="T7"/>
                </a:cxn>
                <a:cxn ang="0">
                  <a:pos x="T8" y="T9"/>
                </a:cxn>
              </a:cxnLst>
              <a:rect l="0" t="0" r="r" b="b"/>
              <a:pathLst>
                <a:path w="47" h="791">
                  <a:moveTo>
                    <a:pt x="47" y="0"/>
                  </a:moveTo>
                  <a:lnTo>
                    <a:pt x="44" y="788"/>
                  </a:lnTo>
                  <a:lnTo>
                    <a:pt x="0" y="791"/>
                  </a:lnTo>
                  <a:lnTo>
                    <a:pt x="8" y="0"/>
                  </a:lnTo>
                  <a:lnTo>
                    <a:pt x="47" y="0"/>
                  </a:lnTo>
                  <a:close/>
                </a:path>
              </a:pathLst>
            </a:cu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14" name="Rectangle 434"/>
            <p:cNvSpPr>
              <a:spLocks noChangeArrowheads="1"/>
            </p:cNvSpPr>
            <p:nvPr/>
          </p:nvSpPr>
          <p:spPr bwMode="auto">
            <a:xfrm>
              <a:off x="11295252" y="6072077"/>
              <a:ext cx="93027" cy="31009"/>
            </a:xfrm>
            <a:prstGeom prst="rect">
              <a:avLst/>
            </a:prstGeom>
            <a:solidFill>
              <a:srgbClr val="1BFFE3"/>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15" name="Rectangle 435"/>
            <p:cNvSpPr>
              <a:spLocks noChangeArrowheads="1"/>
            </p:cNvSpPr>
            <p:nvPr/>
          </p:nvSpPr>
          <p:spPr bwMode="auto">
            <a:xfrm>
              <a:off x="11295252" y="6506202"/>
              <a:ext cx="93027" cy="33076"/>
            </a:xfrm>
            <a:prstGeom prst="rect">
              <a:avLst/>
            </a:prstGeom>
            <a:solidFill>
              <a:srgbClr val="1BFFE3"/>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16" name="Rectangle 436"/>
            <p:cNvSpPr>
              <a:spLocks noChangeArrowheads="1"/>
            </p:cNvSpPr>
            <p:nvPr/>
          </p:nvSpPr>
          <p:spPr bwMode="auto">
            <a:xfrm>
              <a:off x="11291117" y="6212650"/>
              <a:ext cx="93027" cy="31009"/>
            </a:xfrm>
            <a:prstGeom prst="rect">
              <a:avLst/>
            </a:prstGeom>
            <a:solidFill>
              <a:srgbClr val="1BFFE3"/>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17" name="Rectangle 437"/>
            <p:cNvSpPr>
              <a:spLocks noChangeArrowheads="1"/>
            </p:cNvSpPr>
            <p:nvPr/>
          </p:nvSpPr>
          <p:spPr bwMode="auto">
            <a:xfrm>
              <a:off x="11291117" y="6648843"/>
              <a:ext cx="93027" cy="31009"/>
            </a:xfrm>
            <a:prstGeom prst="rect">
              <a:avLst/>
            </a:prstGeom>
            <a:solidFill>
              <a:srgbClr val="1BFFE3"/>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18" name="Rectangle 438"/>
            <p:cNvSpPr>
              <a:spLocks noChangeArrowheads="1"/>
            </p:cNvSpPr>
            <p:nvPr/>
          </p:nvSpPr>
          <p:spPr bwMode="auto">
            <a:xfrm>
              <a:off x="11291117" y="6357359"/>
              <a:ext cx="93027" cy="31009"/>
            </a:xfrm>
            <a:prstGeom prst="rect">
              <a:avLst/>
            </a:prstGeom>
            <a:solidFill>
              <a:srgbClr val="1BFFE3"/>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19" name="Rectangle 439"/>
            <p:cNvSpPr>
              <a:spLocks noChangeArrowheads="1"/>
            </p:cNvSpPr>
            <p:nvPr/>
          </p:nvSpPr>
          <p:spPr bwMode="auto">
            <a:xfrm>
              <a:off x="11291117" y="6793551"/>
              <a:ext cx="93027" cy="31009"/>
            </a:xfrm>
            <a:prstGeom prst="rect">
              <a:avLst/>
            </a:prstGeom>
            <a:solidFill>
              <a:srgbClr val="1BFFE3"/>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21" name="Rectangle 441"/>
            <p:cNvSpPr>
              <a:spLocks noChangeArrowheads="1"/>
            </p:cNvSpPr>
            <p:nvPr/>
          </p:nvSpPr>
          <p:spPr bwMode="auto">
            <a:xfrm>
              <a:off x="11295252" y="6146498"/>
              <a:ext cx="93027" cy="31009"/>
            </a:xfrm>
            <a:prstGeom prst="rect">
              <a:avLst/>
            </a:prstGeom>
            <a:solidFill>
              <a:srgbClr val="1BFFE3"/>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22" name="Rectangle 442"/>
            <p:cNvSpPr>
              <a:spLocks noChangeArrowheads="1"/>
            </p:cNvSpPr>
            <p:nvPr/>
          </p:nvSpPr>
          <p:spPr bwMode="auto">
            <a:xfrm>
              <a:off x="11295252" y="6582690"/>
              <a:ext cx="93027" cy="31009"/>
            </a:xfrm>
            <a:prstGeom prst="rect">
              <a:avLst/>
            </a:prstGeom>
            <a:solidFill>
              <a:srgbClr val="1BFFE3"/>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23" name="Rectangle 443"/>
            <p:cNvSpPr>
              <a:spLocks noChangeArrowheads="1"/>
            </p:cNvSpPr>
            <p:nvPr/>
          </p:nvSpPr>
          <p:spPr bwMode="auto">
            <a:xfrm>
              <a:off x="11291117" y="6291206"/>
              <a:ext cx="93027" cy="31009"/>
            </a:xfrm>
            <a:prstGeom prst="rect">
              <a:avLst/>
            </a:prstGeom>
            <a:solidFill>
              <a:srgbClr val="1BFFE3"/>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24" name="Rectangle 444"/>
            <p:cNvSpPr>
              <a:spLocks noChangeArrowheads="1"/>
            </p:cNvSpPr>
            <p:nvPr/>
          </p:nvSpPr>
          <p:spPr bwMode="auto">
            <a:xfrm>
              <a:off x="11291117" y="6725332"/>
              <a:ext cx="93027" cy="31009"/>
            </a:xfrm>
            <a:prstGeom prst="rect">
              <a:avLst/>
            </a:prstGeom>
            <a:solidFill>
              <a:srgbClr val="1BFFE3"/>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25" name="Rectangle 445"/>
            <p:cNvSpPr>
              <a:spLocks noChangeArrowheads="1"/>
            </p:cNvSpPr>
            <p:nvPr/>
          </p:nvSpPr>
          <p:spPr bwMode="auto">
            <a:xfrm>
              <a:off x="11291117" y="6431780"/>
              <a:ext cx="93027" cy="31009"/>
            </a:xfrm>
            <a:prstGeom prst="rect">
              <a:avLst/>
            </a:prstGeom>
            <a:solidFill>
              <a:srgbClr val="1BFFE3"/>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26" name="Rectangle 446"/>
            <p:cNvSpPr>
              <a:spLocks noChangeArrowheads="1"/>
            </p:cNvSpPr>
            <p:nvPr/>
          </p:nvSpPr>
          <p:spPr bwMode="auto">
            <a:xfrm>
              <a:off x="11291117" y="6865906"/>
              <a:ext cx="93027" cy="31009"/>
            </a:xfrm>
            <a:prstGeom prst="rect">
              <a:avLst/>
            </a:prstGeom>
            <a:solidFill>
              <a:srgbClr val="1BFFE3"/>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27" name="Freeform 447"/>
            <p:cNvSpPr>
              <a:spLocks/>
            </p:cNvSpPr>
            <p:nvPr/>
          </p:nvSpPr>
          <p:spPr bwMode="auto">
            <a:xfrm>
              <a:off x="11295252" y="6103085"/>
              <a:ext cx="93027" cy="8269"/>
            </a:xfrm>
            <a:custGeom>
              <a:avLst/>
              <a:gdLst>
                <a:gd name="T0" fmla="*/ 0 w 88"/>
                <a:gd name="T1" fmla="*/ 1 h 8"/>
                <a:gd name="T2" fmla="*/ 4 w 88"/>
                <a:gd name="T3" fmla="*/ 8 h 8"/>
                <a:gd name="T4" fmla="*/ 78 w 88"/>
                <a:gd name="T5" fmla="*/ 8 h 8"/>
                <a:gd name="T6" fmla="*/ 88 w 88"/>
                <a:gd name="T7" fmla="*/ 0 h 8"/>
                <a:gd name="T8" fmla="*/ 0 w 88"/>
                <a:gd name="T9" fmla="*/ 1 h 8"/>
              </a:gdLst>
              <a:ahLst/>
              <a:cxnLst>
                <a:cxn ang="0">
                  <a:pos x="T0" y="T1"/>
                </a:cxn>
                <a:cxn ang="0">
                  <a:pos x="T2" y="T3"/>
                </a:cxn>
                <a:cxn ang="0">
                  <a:pos x="T4" y="T5"/>
                </a:cxn>
                <a:cxn ang="0">
                  <a:pos x="T6" y="T7"/>
                </a:cxn>
                <a:cxn ang="0">
                  <a:pos x="T8" y="T9"/>
                </a:cxn>
              </a:cxnLst>
              <a:rect l="0" t="0" r="r" b="b"/>
              <a:pathLst>
                <a:path w="88" h="8">
                  <a:moveTo>
                    <a:pt x="0" y="1"/>
                  </a:moveTo>
                  <a:lnTo>
                    <a:pt x="4" y="8"/>
                  </a:lnTo>
                  <a:lnTo>
                    <a:pt x="78" y="8"/>
                  </a:lnTo>
                  <a:lnTo>
                    <a:pt x="88" y="0"/>
                  </a:lnTo>
                  <a:lnTo>
                    <a:pt x="0" y="1"/>
                  </a:lnTo>
                  <a:close/>
                </a:path>
              </a:pathLst>
            </a:cu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28" name="Freeform 448"/>
            <p:cNvSpPr>
              <a:spLocks/>
            </p:cNvSpPr>
            <p:nvPr/>
          </p:nvSpPr>
          <p:spPr bwMode="auto">
            <a:xfrm>
              <a:off x="11295252" y="6537210"/>
              <a:ext cx="93027" cy="10336"/>
            </a:xfrm>
            <a:custGeom>
              <a:avLst/>
              <a:gdLst>
                <a:gd name="T0" fmla="*/ 0 w 88"/>
                <a:gd name="T1" fmla="*/ 1 h 9"/>
                <a:gd name="T2" fmla="*/ 4 w 88"/>
                <a:gd name="T3" fmla="*/ 9 h 9"/>
                <a:gd name="T4" fmla="*/ 78 w 88"/>
                <a:gd name="T5" fmla="*/ 9 h 9"/>
                <a:gd name="T6" fmla="*/ 88 w 88"/>
                <a:gd name="T7" fmla="*/ 0 h 9"/>
                <a:gd name="T8" fmla="*/ 0 w 88"/>
                <a:gd name="T9" fmla="*/ 1 h 9"/>
              </a:gdLst>
              <a:ahLst/>
              <a:cxnLst>
                <a:cxn ang="0">
                  <a:pos x="T0" y="T1"/>
                </a:cxn>
                <a:cxn ang="0">
                  <a:pos x="T2" y="T3"/>
                </a:cxn>
                <a:cxn ang="0">
                  <a:pos x="T4" y="T5"/>
                </a:cxn>
                <a:cxn ang="0">
                  <a:pos x="T6" y="T7"/>
                </a:cxn>
                <a:cxn ang="0">
                  <a:pos x="T8" y="T9"/>
                </a:cxn>
              </a:cxnLst>
              <a:rect l="0" t="0" r="r" b="b"/>
              <a:pathLst>
                <a:path w="88" h="9">
                  <a:moveTo>
                    <a:pt x="0" y="1"/>
                  </a:moveTo>
                  <a:lnTo>
                    <a:pt x="4" y="9"/>
                  </a:lnTo>
                  <a:lnTo>
                    <a:pt x="78" y="9"/>
                  </a:lnTo>
                  <a:lnTo>
                    <a:pt x="88" y="0"/>
                  </a:lnTo>
                  <a:lnTo>
                    <a:pt x="0" y="1"/>
                  </a:lnTo>
                  <a:close/>
                </a:path>
              </a:pathLst>
            </a:cu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29" name="Freeform 449"/>
            <p:cNvSpPr>
              <a:spLocks/>
            </p:cNvSpPr>
            <p:nvPr/>
          </p:nvSpPr>
          <p:spPr bwMode="auto">
            <a:xfrm>
              <a:off x="11293184" y="6243659"/>
              <a:ext cx="88893" cy="8269"/>
            </a:xfrm>
            <a:custGeom>
              <a:avLst/>
              <a:gdLst>
                <a:gd name="T0" fmla="*/ 0 w 88"/>
                <a:gd name="T1" fmla="*/ 1 h 9"/>
                <a:gd name="T2" fmla="*/ 5 w 88"/>
                <a:gd name="T3" fmla="*/ 9 h 9"/>
                <a:gd name="T4" fmla="*/ 78 w 88"/>
                <a:gd name="T5" fmla="*/ 9 h 9"/>
                <a:gd name="T6" fmla="*/ 88 w 88"/>
                <a:gd name="T7" fmla="*/ 0 h 9"/>
                <a:gd name="T8" fmla="*/ 0 w 88"/>
                <a:gd name="T9" fmla="*/ 1 h 9"/>
              </a:gdLst>
              <a:ahLst/>
              <a:cxnLst>
                <a:cxn ang="0">
                  <a:pos x="T0" y="T1"/>
                </a:cxn>
                <a:cxn ang="0">
                  <a:pos x="T2" y="T3"/>
                </a:cxn>
                <a:cxn ang="0">
                  <a:pos x="T4" y="T5"/>
                </a:cxn>
                <a:cxn ang="0">
                  <a:pos x="T6" y="T7"/>
                </a:cxn>
                <a:cxn ang="0">
                  <a:pos x="T8" y="T9"/>
                </a:cxn>
              </a:cxnLst>
              <a:rect l="0" t="0" r="r" b="b"/>
              <a:pathLst>
                <a:path w="88" h="9">
                  <a:moveTo>
                    <a:pt x="0" y="1"/>
                  </a:moveTo>
                  <a:lnTo>
                    <a:pt x="5" y="9"/>
                  </a:lnTo>
                  <a:lnTo>
                    <a:pt x="78" y="9"/>
                  </a:lnTo>
                  <a:lnTo>
                    <a:pt x="88" y="0"/>
                  </a:lnTo>
                  <a:lnTo>
                    <a:pt x="0" y="1"/>
                  </a:lnTo>
                  <a:close/>
                </a:path>
              </a:pathLst>
            </a:cu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30" name="Freeform 450"/>
            <p:cNvSpPr>
              <a:spLocks/>
            </p:cNvSpPr>
            <p:nvPr/>
          </p:nvSpPr>
          <p:spPr bwMode="auto">
            <a:xfrm>
              <a:off x="11293184" y="6677785"/>
              <a:ext cx="88893" cy="8269"/>
            </a:xfrm>
            <a:custGeom>
              <a:avLst/>
              <a:gdLst>
                <a:gd name="T0" fmla="*/ 0 w 88"/>
                <a:gd name="T1" fmla="*/ 1 h 8"/>
                <a:gd name="T2" fmla="*/ 5 w 88"/>
                <a:gd name="T3" fmla="*/ 8 h 8"/>
                <a:gd name="T4" fmla="*/ 78 w 88"/>
                <a:gd name="T5" fmla="*/ 8 h 8"/>
                <a:gd name="T6" fmla="*/ 88 w 88"/>
                <a:gd name="T7" fmla="*/ 0 h 8"/>
                <a:gd name="T8" fmla="*/ 0 w 88"/>
                <a:gd name="T9" fmla="*/ 1 h 8"/>
              </a:gdLst>
              <a:ahLst/>
              <a:cxnLst>
                <a:cxn ang="0">
                  <a:pos x="T0" y="T1"/>
                </a:cxn>
                <a:cxn ang="0">
                  <a:pos x="T2" y="T3"/>
                </a:cxn>
                <a:cxn ang="0">
                  <a:pos x="T4" y="T5"/>
                </a:cxn>
                <a:cxn ang="0">
                  <a:pos x="T6" y="T7"/>
                </a:cxn>
                <a:cxn ang="0">
                  <a:pos x="T8" y="T9"/>
                </a:cxn>
              </a:cxnLst>
              <a:rect l="0" t="0" r="r" b="b"/>
              <a:pathLst>
                <a:path w="88" h="8">
                  <a:moveTo>
                    <a:pt x="0" y="1"/>
                  </a:moveTo>
                  <a:lnTo>
                    <a:pt x="5" y="8"/>
                  </a:lnTo>
                  <a:lnTo>
                    <a:pt x="78" y="8"/>
                  </a:lnTo>
                  <a:lnTo>
                    <a:pt x="88" y="0"/>
                  </a:lnTo>
                  <a:lnTo>
                    <a:pt x="0" y="1"/>
                  </a:lnTo>
                  <a:close/>
                </a:path>
              </a:pathLst>
            </a:cu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31" name="Freeform 451"/>
            <p:cNvSpPr>
              <a:spLocks/>
            </p:cNvSpPr>
            <p:nvPr/>
          </p:nvSpPr>
          <p:spPr bwMode="auto">
            <a:xfrm>
              <a:off x="11293184" y="6386300"/>
              <a:ext cx="88893" cy="10336"/>
            </a:xfrm>
            <a:custGeom>
              <a:avLst/>
              <a:gdLst>
                <a:gd name="T0" fmla="*/ 0 w 88"/>
                <a:gd name="T1" fmla="*/ 1 h 9"/>
                <a:gd name="T2" fmla="*/ 5 w 88"/>
                <a:gd name="T3" fmla="*/ 9 h 9"/>
                <a:gd name="T4" fmla="*/ 78 w 88"/>
                <a:gd name="T5" fmla="*/ 9 h 9"/>
                <a:gd name="T6" fmla="*/ 88 w 88"/>
                <a:gd name="T7" fmla="*/ 0 h 9"/>
                <a:gd name="T8" fmla="*/ 0 w 88"/>
                <a:gd name="T9" fmla="*/ 1 h 9"/>
              </a:gdLst>
              <a:ahLst/>
              <a:cxnLst>
                <a:cxn ang="0">
                  <a:pos x="T0" y="T1"/>
                </a:cxn>
                <a:cxn ang="0">
                  <a:pos x="T2" y="T3"/>
                </a:cxn>
                <a:cxn ang="0">
                  <a:pos x="T4" y="T5"/>
                </a:cxn>
                <a:cxn ang="0">
                  <a:pos x="T6" y="T7"/>
                </a:cxn>
                <a:cxn ang="0">
                  <a:pos x="T8" y="T9"/>
                </a:cxn>
              </a:cxnLst>
              <a:rect l="0" t="0" r="r" b="b"/>
              <a:pathLst>
                <a:path w="88" h="9">
                  <a:moveTo>
                    <a:pt x="0" y="1"/>
                  </a:moveTo>
                  <a:lnTo>
                    <a:pt x="5" y="9"/>
                  </a:lnTo>
                  <a:lnTo>
                    <a:pt x="78" y="9"/>
                  </a:lnTo>
                  <a:lnTo>
                    <a:pt x="88" y="0"/>
                  </a:lnTo>
                  <a:lnTo>
                    <a:pt x="0" y="1"/>
                  </a:lnTo>
                  <a:close/>
                </a:path>
              </a:pathLst>
            </a:cu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32" name="Freeform 452"/>
            <p:cNvSpPr>
              <a:spLocks/>
            </p:cNvSpPr>
            <p:nvPr/>
          </p:nvSpPr>
          <p:spPr bwMode="auto">
            <a:xfrm>
              <a:off x="11293184" y="6822493"/>
              <a:ext cx="88893" cy="8269"/>
            </a:xfrm>
            <a:custGeom>
              <a:avLst/>
              <a:gdLst>
                <a:gd name="T0" fmla="*/ 0 w 88"/>
                <a:gd name="T1" fmla="*/ 1 h 8"/>
                <a:gd name="T2" fmla="*/ 5 w 88"/>
                <a:gd name="T3" fmla="*/ 8 h 8"/>
                <a:gd name="T4" fmla="*/ 78 w 88"/>
                <a:gd name="T5" fmla="*/ 8 h 8"/>
                <a:gd name="T6" fmla="*/ 88 w 88"/>
                <a:gd name="T7" fmla="*/ 0 h 8"/>
                <a:gd name="T8" fmla="*/ 0 w 88"/>
                <a:gd name="T9" fmla="*/ 1 h 8"/>
              </a:gdLst>
              <a:ahLst/>
              <a:cxnLst>
                <a:cxn ang="0">
                  <a:pos x="T0" y="T1"/>
                </a:cxn>
                <a:cxn ang="0">
                  <a:pos x="T2" y="T3"/>
                </a:cxn>
                <a:cxn ang="0">
                  <a:pos x="T4" y="T5"/>
                </a:cxn>
                <a:cxn ang="0">
                  <a:pos x="T6" y="T7"/>
                </a:cxn>
                <a:cxn ang="0">
                  <a:pos x="T8" y="T9"/>
                </a:cxn>
              </a:cxnLst>
              <a:rect l="0" t="0" r="r" b="b"/>
              <a:pathLst>
                <a:path w="88" h="8">
                  <a:moveTo>
                    <a:pt x="0" y="1"/>
                  </a:moveTo>
                  <a:lnTo>
                    <a:pt x="5" y="8"/>
                  </a:lnTo>
                  <a:lnTo>
                    <a:pt x="78" y="8"/>
                  </a:lnTo>
                  <a:lnTo>
                    <a:pt x="88" y="0"/>
                  </a:lnTo>
                  <a:lnTo>
                    <a:pt x="0" y="1"/>
                  </a:lnTo>
                  <a:close/>
                </a:path>
              </a:pathLst>
            </a:cu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34" name="Freeform 454"/>
            <p:cNvSpPr>
              <a:spLocks/>
            </p:cNvSpPr>
            <p:nvPr/>
          </p:nvSpPr>
          <p:spPr bwMode="auto">
            <a:xfrm>
              <a:off x="11295252" y="6175440"/>
              <a:ext cx="93027" cy="8269"/>
            </a:xfrm>
            <a:custGeom>
              <a:avLst/>
              <a:gdLst>
                <a:gd name="T0" fmla="*/ 0 w 88"/>
                <a:gd name="T1" fmla="*/ 1 h 8"/>
                <a:gd name="T2" fmla="*/ 4 w 88"/>
                <a:gd name="T3" fmla="*/ 8 h 8"/>
                <a:gd name="T4" fmla="*/ 78 w 88"/>
                <a:gd name="T5" fmla="*/ 8 h 8"/>
                <a:gd name="T6" fmla="*/ 88 w 88"/>
                <a:gd name="T7" fmla="*/ 0 h 8"/>
                <a:gd name="T8" fmla="*/ 0 w 88"/>
                <a:gd name="T9" fmla="*/ 1 h 8"/>
              </a:gdLst>
              <a:ahLst/>
              <a:cxnLst>
                <a:cxn ang="0">
                  <a:pos x="T0" y="T1"/>
                </a:cxn>
                <a:cxn ang="0">
                  <a:pos x="T2" y="T3"/>
                </a:cxn>
                <a:cxn ang="0">
                  <a:pos x="T4" y="T5"/>
                </a:cxn>
                <a:cxn ang="0">
                  <a:pos x="T6" y="T7"/>
                </a:cxn>
                <a:cxn ang="0">
                  <a:pos x="T8" y="T9"/>
                </a:cxn>
              </a:cxnLst>
              <a:rect l="0" t="0" r="r" b="b"/>
              <a:pathLst>
                <a:path w="88" h="8">
                  <a:moveTo>
                    <a:pt x="0" y="1"/>
                  </a:moveTo>
                  <a:lnTo>
                    <a:pt x="4" y="8"/>
                  </a:lnTo>
                  <a:lnTo>
                    <a:pt x="78" y="8"/>
                  </a:lnTo>
                  <a:lnTo>
                    <a:pt x="88" y="0"/>
                  </a:lnTo>
                  <a:lnTo>
                    <a:pt x="0" y="1"/>
                  </a:lnTo>
                  <a:close/>
                </a:path>
              </a:pathLst>
            </a:cu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35" name="Freeform 455"/>
            <p:cNvSpPr>
              <a:spLocks/>
            </p:cNvSpPr>
            <p:nvPr/>
          </p:nvSpPr>
          <p:spPr bwMode="auto">
            <a:xfrm>
              <a:off x="11295252" y="6611632"/>
              <a:ext cx="93027" cy="8269"/>
            </a:xfrm>
            <a:custGeom>
              <a:avLst/>
              <a:gdLst>
                <a:gd name="T0" fmla="*/ 0 w 88"/>
                <a:gd name="T1" fmla="*/ 1 h 8"/>
                <a:gd name="T2" fmla="*/ 4 w 88"/>
                <a:gd name="T3" fmla="*/ 8 h 8"/>
                <a:gd name="T4" fmla="*/ 78 w 88"/>
                <a:gd name="T5" fmla="*/ 8 h 8"/>
                <a:gd name="T6" fmla="*/ 88 w 88"/>
                <a:gd name="T7" fmla="*/ 0 h 8"/>
                <a:gd name="T8" fmla="*/ 0 w 88"/>
                <a:gd name="T9" fmla="*/ 1 h 8"/>
              </a:gdLst>
              <a:ahLst/>
              <a:cxnLst>
                <a:cxn ang="0">
                  <a:pos x="T0" y="T1"/>
                </a:cxn>
                <a:cxn ang="0">
                  <a:pos x="T2" y="T3"/>
                </a:cxn>
                <a:cxn ang="0">
                  <a:pos x="T4" y="T5"/>
                </a:cxn>
                <a:cxn ang="0">
                  <a:pos x="T6" y="T7"/>
                </a:cxn>
                <a:cxn ang="0">
                  <a:pos x="T8" y="T9"/>
                </a:cxn>
              </a:cxnLst>
              <a:rect l="0" t="0" r="r" b="b"/>
              <a:pathLst>
                <a:path w="88" h="8">
                  <a:moveTo>
                    <a:pt x="0" y="1"/>
                  </a:moveTo>
                  <a:lnTo>
                    <a:pt x="4" y="8"/>
                  </a:lnTo>
                  <a:lnTo>
                    <a:pt x="78" y="8"/>
                  </a:lnTo>
                  <a:lnTo>
                    <a:pt x="88" y="0"/>
                  </a:lnTo>
                  <a:lnTo>
                    <a:pt x="0" y="1"/>
                  </a:lnTo>
                  <a:close/>
                </a:path>
              </a:pathLst>
            </a:cu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36" name="Freeform 456"/>
            <p:cNvSpPr>
              <a:spLocks/>
            </p:cNvSpPr>
            <p:nvPr/>
          </p:nvSpPr>
          <p:spPr bwMode="auto">
            <a:xfrm>
              <a:off x="11293184" y="6320148"/>
              <a:ext cx="88893" cy="8269"/>
            </a:xfrm>
            <a:custGeom>
              <a:avLst/>
              <a:gdLst>
                <a:gd name="T0" fmla="*/ 0 w 88"/>
                <a:gd name="T1" fmla="*/ 1 h 8"/>
                <a:gd name="T2" fmla="*/ 5 w 88"/>
                <a:gd name="T3" fmla="*/ 8 h 8"/>
                <a:gd name="T4" fmla="*/ 78 w 88"/>
                <a:gd name="T5" fmla="*/ 8 h 8"/>
                <a:gd name="T6" fmla="*/ 88 w 88"/>
                <a:gd name="T7" fmla="*/ 0 h 8"/>
                <a:gd name="T8" fmla="*/ 0 w 88"/>
                <a:gd name="T9" fmla="*/ 1 h 8"/>
              </a:gdLst>
              <a:ahLst/>
              <a:cxnLst>
                <a:cxn ang="0">
                  <a:pos x="T0" y="T1"/>
                </a:cxn>
                <a:cxn ang="0">
                  <a:pos x="T2" y="T3"/>
                </a:cxn>
                <a:cxn ang="0">
                  <a:pos x="T4" y="T5"/>
                </a:cxn>
                <a:cxn ang="0">
                  <a:pos x="T6" y="T7"/>
                </a:cxn>
                <a:cxn ang="0">
                  <a:pos x="T8" y="T9"/>
                </a:cxn>
              </a:cxnLst>
              <a:rect l="0" t="0" r="r" b="b"/>
              <a:pathLst>
                <a:path w="88" h="8">
                  <a:moveTo>
                    <a:pt x="0" y="1"/>
                  </a:moveTo>
                  <a:lnTo>
                    <a:pt x="5" y="8"/>
                  </a:lnTo>
                  <a:lnTo>
                    <a:pt x="78" y="8"/>
                  </a:lnTo>
                  <a:lnTo>
                    <a:pt x="88" y="0"/>
                  </a:lnTo>
                  <a:lnTo>
                    <a:pt x="0" y="1"/>
                  </a:lnTo>
                  <a:close/>
                </a:path>
              </a:pathLst>
            </a:cu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37" name="Freeform 457"/>
            <p:cNvSpPr>
              <a:spLocks/>
            </p:cNvSpPr>
            <p:nvPr/>
          </p:nvSpPr>
          <p:spPr bwMode="auto">
            <a:xfrm>
              <a:off x="11293184" y="6756341"/>
              <a:ext cx="88893" cy="8269"/>
            </a:xfrm>
            <a:custGeom>
              <a:avLst/>
              <a:gdLst>
                <a:gd name="T0" fmla="*/ 0 w 88"/>
                <a:gd name="T1" fmla="*/ 1 h 8"/>
                <a:gd name="T2" fmla="*/ 5 w 88"/>
                <a:gd name="T3" fmla="*/ 8 h 8"/>
                <a:gd name="T4" fmla="*/ 78 w 88"/>
                <a:gd name="T5" fmla="*/ 8 h 8"/>
                <a:gd name="T6" fmla="*/ 88 w 88"/>
                <a:gd name="T7" fmla="*/ 0 h 8"/>
                <a:gd name="T8" fmla="*/ 0 w 88"/>
                <a:gd name="T9" fmla="*/ 1 h 8"/>
              </a:gdLst>
              <a:ahLst/>
              <a:cxnLst>
                <a:cxn ang="0">
                  <a:pos x="T0" y="T1"/>
                </a:cxn>
                <a:cxn ang="0">
                  <a:pos x="T2" y="T3"/>
                </a:cxn>
                <a:cxn ang="0">
                  <a:pos x="T4" y="T5"/>
                </a:cxn>
                <a:cxn ang="0">
                  <a:pos x="T6" y="T7"/>
                </a:cxn>
                <a:cxn ang="0">
                  <a:pos x="T8" y="T9"/>
                </a:cxn>
              </a:cxnLst>
              <a:rect l="0" t="0" r="r" b="b"/>
              <a:pathLst>
                <a:path w="88" h="8">
                  <a:moveTo>
                    <a:pt x="0" y="1"/>
                  </a:moveTo>
                  <a:lnTo>
                    <a:pt x="5" y="8"/>
                  </a:lnTo>
                  <a:lnTo>
                    <a:pt x="78" y="8"/>
                  </a:lnTo>
                  <a:lnTo>
                    <a:pt x="88" y="0"/>
                  </a:lnTo>
                  <a:lnTo>
                    <a:pt x="0" y="1"/>
                  </a:lnTo>
                  <a:close/>
                </a:path>
              </a:pathLst>
            </a:cu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38" name="Freeform 458"/>
            <p:cNvSpPr>
              <a:spLocks/>
            </p:cNvSpPr>
            <p:nvPr/>
          </p:nvSpPr>
          <p:spPr bwMode="auto">
            <a:xfrm>
              <a:off x="11293184" y="6460722"/>
              <a:ext cx="88893" cy="8269"/>
            </a:xfrm>
            <a:custGeom>
              <a:avLst/>
              <a:gdLst>
                <a:gd name="T0" fmla="*/ 0 w 88"/>
                <a:gd name="T1" fmla="*/ 1 h 8"/>
                <a:gd name="T2" fmla="*/ 5 w 88"/>
                <a:gd name="T3" fmla="*/ 8 h 8"/>
                <a:gd name="T4" fmla="*/ 78 w 88"/>
                <a:gd name="T5" fmla="*/ 8 h 8"/>
                <a:gd name="T6" fmla="*/ 88 w 88"/>
                <a:gd name="T7" fmla="*/ 0 h 8"/>
                <a:gd name="T8" fmla="*/ 0 w 88"/>
                <a:gd name="T9" fmla="*/ 1 h 8"/>
              </a:gdLst>
              <a:ahLst/>
              <a:cxnLst>
                <a:cxn ang="0">
                  <a:pos x="T0" y="T1"/>
                </a:cxn>
                <a:cxn ang="0">
                  <a:pos x="T2" y="T3"/>
                </a:cxn>
                <a:cxn ang="0">
                  <a:pos x="T4" y="T5"/>
                </a:cxn>
                <a:cxn ang="0">
                  <a:pos x="T6" y="T7"/>
                </a:cxn>
                <a:cxn ang="0">
                  <a:pos x="T8" y="T9"/>
                </a:cxn>
              </a:cxnLst>
              <a:rect l="0" t="0" r="r" b="b"/>
              <a:pathLst>
                <a:path w="88" h="8">
                  <a:moveTo>
                    <a:pt x="0" y="1"/>
                  </a:moveTo>
                  <a:lnTo>
                    <a:pt x="5" y="8"/>
                  </a:lnTo>
                  <a:lnTo>
                    <a:pt x="78" y="8"/>
                  </a:lnTo>
                  <a:lnTo>
                    <a:pt x="88" y="0"/>
                  </a:lnTo>
                  <a:lnTo>
                    <a:pt x="0" y="1"/>
                  </a:lnTo>
                  <a:close/>
                </a:path>
              </a:pathLst>
            </a:cu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39" name="Freeform 459"/>
            <p:cNvSpPr>
              <a:spLocks/>
            </p:cNvSpPr>
            <p:nvPr/>
          </p:nvSpPr>
          <p:spPr bwMode="auto">
            <a:xfrm>
              <a:off x="11293184" y="6896915"/>
              <a:ext cx="88893" cy="8269"/>
            </a:xfrm>
            <a:custGeom>
              <a:avLst/>
              <a:gdLst>
                <a:gd name="T0" fmla="*/ 0 w 88"/>
                <a:gd name="T1" fmla="*/ 1 h 8"/>
                <a:gd name="T2" fmla="*/ 5 w 88"/>
                <a:gd name="T3" fmla="*/ 8 h 8"/>
                <a:gd name="T4" fmla="*/ 78 w 88"/>
                <a:gd name="T5" fmla="*/ 8 h 8"/>
                <a:gd name="T6" fmla="*/ 88 w 88"/>
                <a:gd name="T7" fmla="*/ 0 h 8"/>
                <a:gd name="T8" fmla="*/ 0 w 88"/>
                <a:gd name="T9" fmla="*/ 1 h 8"/>
              </a:gdLst>
              <a:ahLst/>
              <a:cxnLst>
                <a:cxn ang="0">
                  <a:pos x="T0" y="T1"/>
                </a:cxn>
                <a:cxn ang="0">
                  <a:pos x="T2" y="T3"/>
                </a:cxn>
                <a:cxn ang="0">
                  <a:pos x="T4" y="T5"/>
                </a:cxn>
                <a:cxn ang="0">
                  <a:pos x="T6" y="T7"/>
                </a:cxn>
                <a:cxn ang="0">
                  <a:pos x="T8" y="T9"/>
                </a:cxn>
              </a:cxnLst>
              <a:rect l="0" t="0" r="r" b="b"/>
              <a:pathLst>
                <a:path w="88" h="8">
                  <a:moveTo>
                    <a:pt x="0" y="1"/>
                  </a:moveTo>
                  <a:lnTo>
                    <a:pt x="5" y="8"/>
                  </a:lnTo>
                  <a:lnTo>
                    <a:pt x="78" y="8"/>
                  </a:lnTo>
                  <a:lnTo>
                    <a:pt x="88" y="0"/>
                  </a:lnTo>
                  <a:lnTo>
                    <a:pt x="0" y="1"/>
                  </a:lnTo>
                  <a:close/>
                </a:path>
              </a:pathLst>
            </a:custGeom>
            <a:solidFill>
              <a:schemeClr val="bg2">
                <a:lumMod val="7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40" name="Rectangle 460"/>
            <p:cNvSpPr>
              <a:spLocks noChangeArrowheads="1"/>
            </p:cNvSpPr>
            <p:nvPr/>
          </p:nvSpPr>
          <p:spPr bwMode="auto">
            <a:xfrm>
              <a:off x="11530920" y="6051404"/>
              <a:ext cx="78556" cy="14471"/>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41" name="Rectangle 461"/>
            <p:cNvSpPr>
              <a:spLocks noChangeArrowheads="1"/>
            </p:cNvSpPr>
            <p:nvPr/>
          </p:nvSpPr>
          <p:spPr bwMode="auto">
            <a:xfrm>
              <a:off x="11530920" y="6355291"/>
              <a:ext cx="78556" cy="14471"/>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42" name="Rectangle 462"/>
            <p:cNvSpPr>
              <a:spLocks noChangeArrowheads="1"/>
            </p:cNvSpPr>
            <p:nvPr/>
          </p:nvSpPr>
          <p:spPr bwMode="auto">
            <a:xfrm>
              <a:off x="11530920" y="6650910"/>
              <a:ext cx="78556" cy="16538"/>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43" name="Rectangle 463"/>
            <p:cNvSpPr>
              <a:spLocks noChangeArrowheads="1"/>
            </p:cNvSpPr>
            <p:nvPr/>
          </p:nvSpPr>
          <p:spPr bwMode="auto">
            <a:xfrm>
              <a:off x="11530920" y="6202314"/>
              <a:ext cx="78556" cy="14471"/>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44" name="Rectangle 464"/>
            <p:cNvSpPr>
              <a:spLocks noChangeArrowheads="1"/>
            </p:cNvSpPr>
            <p:nvPr/>
          </p:nvSpPr>
          <p:spPr bwMode="auto">
            <a:xfrm>
              <a:off x="11530920" y="6504135"/>
              <a:ext cx="78556" cy="16538"/>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45" name="Rectangle 465"/>
            <p:cNvSpPr>
              <a:spLocks noChangeArrowheads="1"/>
            </p:cNvSpPr>
            <p:nvPr/>
          </p:nvSpPr>
          <p:spPr bwMode="auto">
            <a:xfrm>
              <a:off x="11530920" y="6801820"/>
              <a:ext cx="78556" cy="16538"/>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46" name="Rectangle 466"/>
            <p:cNvSpPr>
              <a:spLocks noChangeArrowheads="1"/>
            </p:cNvSpPr>
            <p:nvPr/>
          </p:nvSpPr>
          <p:spPr bwMode="auto">
            <a:xfrm>
              <a:off x="11530920" y="6121691"/>
              <a:ext cx="78556" cy="16538"/>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47" name="Rectangle 467"/>
            <p:cNvSpPr>
              <a:spLocks noChangeArrowheads="1"/>
            </p:cNvSpPr>
            <p:nvPr/>
          </p:nvSpPr>
          <p:spPr bwMode="auto">
            <a:xfrm>
              <a:off x="11530920" y="6425578"/>
              <a:ext cx="78556" cy="16538"/>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48" name="Rectangle 468"/>
            <p:cNvSpPr>
              <a:spLocks noChangeArrowheads="1"/>
            </p:cNvSpPr>
            <p:nvPr/>
          </p:nvSpPr>
          <p:spPr bwMode="auto">
            <a:xfrm>
              <a:off x="11530920" y="6723264"/>
              <a:ext cx="78556" cy="14471"/>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49" name="Rectangle 469"/>
            <p:cNvSpPr>
              <a:spLocks noChangeArrowheads="1"/>
            </p:cNvSpPr>
            <p:nvPr/>
          </p:nvSpPr>
          <p:spPr bwMode="auto">
            <a:xfrm>
              <a:off x="11530920" y="6274668"/>
              <a:ext cx="78556" cy="14471"/>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50" name="Rectangle 470"/>
            <p:cNvSpPr>
              <a:spLocks noChangeArrowheads="1"/>
            </p:cNvSpPr>
            <p:nvPr/>
          </p:nvSpPr>
          <p:spPr bwMode="auto">
            <a:xfrm>
              <a:off x="11530920" y="6576489"/>
              <a:ext cx="78556" cy="14471"/>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450" name="Freeform 473"/>
            <p:cNvSpPr>
              <a:spLocks/>
            </p:cNvSpPr>
            <p:nvPr/>
          </p:nvSpPr>
          <p:spPr bwMode="auto">
            <a:xfrm>
              <a:off x="10784637" y="6057606"/>
              <a:ext cx="159179" cy="808300"/>
            </a:xfrm>
            <a:custGeom>
              <a:avLst/>
              <a:gdLst>
                <a:gd name="T0" fmla="*/ 0 w 154"/>
                <a:gd name="T1" fmla="*/ 21 h 783"/>
                <a:gd name="T2" fmla="*/ 154 w 154"/>
                <a:gd name="T3" fmla="*/ 0 h 783"/>
                <a:gd name="T4" fmla="*/ 154 w 154"/>
                <a:gd name="T5" fmla="*/ 783 h 783"/>
                <a:gd name="T6" fmla="*/ 0 w 154"/>
                <a:gd name="T7" fmla="*/ 762 h 783"/>
                <a:gd name="T8" fmla="*/ 0 w 154"/>
                <a:gd name="T9" fmla="*/ 21 h 783"/>
              </a:gdLst>
              <a:ahLst/>
              <a:cxnLst>
                <a:cxn ang="0">
                  <a:pos x="T0" y="T1"/>
                </a:cxn>
                <a:cxn ang="0">
                  <a:pos x="T2" y="T3"/>
                </a:cxn>
                <a:cxn ang="0">
                  <a:pos x="T4" y="T5"/>
                </a:cxn>
                <a:cxn ang="0">
                  <a:pos x="T6" y="T7"/>
                </a:cxn>
                <a:cxn ang="0">
                  <a:pos x="T8" y="T9"/>
                </a:cxn>
              </a:cxnLst>
              <a:rect l="0" t="0" r="r" b="b"/>
              <a:pathLst>
                <a:path w="154" h="783">
                  <a:moveTo>
                    <a:pt x="0" y="21"/>
                  </a:moveTo>
                  <a:lnTo>
                    <a:pt x="154" y="0"/>
                  </a:lnTo>
                  <a:lnTo>
                    <a:pt x="154" y="783"/>
                  </a:lnTo>
                  <a:lnTo>
                    <a:pt x="0" y="762"/>
                  </a:lnTo>
                  <a:lnTo>
                    <a:pt x="0" y="21"/>
                  </a:lnTo>
                  <a:close/>
                </a:path>
              </a:pathLst>
            </a:cu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451" name="Freeform 474"/>
            <p:cNvSpPr>
              <a:spLocks/>
            </p:cNvSpPr>
            <p:nvPr/>
          </p:nvSpPr>
          <p:spPr bwMode="auto">
            <a:xfrm>
              <a:off x="11948508" y="6063807"/>
              <a:ext cx="157112" cy="806233"/>
            </a:xfrm>
            <a:custGeom>
              <a:avLst/>
              <a:gdLst>
                <a:gd name="T0" fmla="*/ 153 w 153"/>
                <a:gd name="T1" fmla="*/ 20 h 780"/>
                <a:gd name="T2" fmla="*/ 0 w 153"/>
                <a:gd name="T3" fmla="*/ 0 h 780"/>
                <a:gd name="T4" fmla="*/ 0 w 153"/>
                <a:gd name="T5" fmla="*/ 780 h 780"/>
                <a:gd name="T6" fmla="*/ 153 w 153"/>
                <a:gd name="T7" fmla="*/ 761 h 780"/>
                <a:gd name="T8" fmla="*/ 153 w 153"/>
                <a:gd name="T9" fmla="*/ 20 h 780"/>
              </a:gdLst>
              <a:ahLst/>
              <a:cxnLst>
                <a:cxn ang="0">
                  <a:pos x="T0" y="T1"/>
                </a:cxn>
                <a:cxn ang="0">
                  <a:pos x="T2" y="T3"/>
                </a:cxn>
                <a:cxn ang="0">
                  <a:pos x="T4" y="T5"/>
                </a:cxn>
                <a:cxn ang="0">
                  <a:pos x="T6" y="T7"/>
                </a:cxn>
                <a:cxn ang="0">
                  <a:pos x="T8" y="T9"/>
                </a:cxn>
              </a:cxnLst>
              <a:rect l="0" t="0" r="r" b="b"/>
              <a:pathLst>
                <a:path w="153" h="780">
                  <a:moveTo>
                    <a:pt x="153" y="20"/>
                  </a:moveTo>
                  <a:lnTo>
                    <a:pt x="0" y="0"/>
                  </a:lnTo>
                  <a:lnTo>
                    <a:pt x="0" y="780"/>
                  </a:lnTo>
                  <a:lnTo>
                    <a:pt x="153" y="761"/>
                  </a:lnTo>
                  <a:lnTo>
                    <a:pt x="153" y="20"/>
                  </a:lnTo>
                  <a:close/>
                </a:path>
              </a:pathLst>
            </a:cu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452" name="Freeform 475"/>
            <p:cNvSpPr>
              <a:spLocks/>
            </p:cNvSpPr>
            <p:nvPr/>
          </p:nvSpPr>
          <p:spPr bwMode="auto">
            <a:xfrm>
              <a:off x="11123669" y="6051404"/>
              <a:ext cx="95094" cy="808300"/>
            </a:xfrm>
            <a:custGeom>
              <a:avLst/>
              <a:gdLst>
                <a:gd name="T0" fmla="*/ 0 w 92"/>
                <a:gd name="T1" fmla="*/ 25 h 781"/>
                <a:gd name="T2" fmla="*/ 92 w 92"/>
                <a:gd name="T3" fmla="*/ 0 h 781"/>
                <a:gd name="T4" fmla="*/ 92 w 92"/>
                <a:gd name="T5" fmla="*/ 781 h 781"/>
                <a:gd name="T6" fmla="*/ 0 w 92"/>
                <a:gd name="T7" fmla="*/ 781 h 781"/>
                <a:gd name="T8" fmla="*/ 0 w 92"/>
                <a:gd name="T9" fmla="*/ 25 h 781"/>
              </a:gdLst>
              <a:ahLst/>
              <a:cxnLst>
                <a:cxn ang="0">
                  <a:pos x="T0" y="T1"/>
                </a:cxn>
                <a:cxn ang="0">
                  <a:pos x="T2" y="T3"/>
                </a:cxn>
                <a:cxn ang="0">
                  <a:pos x="T4" y="T5"/>
                </a:cxn>
                <a:cxn ang="0">
                  <a:pos x="T6" y="T7"/>
                </a:cxn>
                <a:cxn ang="0">
                  <a:pos x="T8" y="T9"/>
                </a:cxn>
              </a:cxnLst>
              <a:rect l="0" t="0" r="r" b="b"/>
              <a:pathLst>
                <a:path w="92" h="781">
                  <a:moveTo>
                    <a:pt x="0" y="25"/>
                  </a:moveTo>
                  <a:lnTo>
                    <a:pt x="92" y="0"/>
                  </a:lnTo>
                  <a:lnTo>
                    <a:pt x="92" y="781"/>
                  </a:lnTo>
                  <a:lnTo>
                    <a:pt x="0" y="781"/>
                  </a:lnTo>
                  <a:lnTo>
                    <a:pt x="0" y="25"/>
                  </a:lnTo>
                  <a:close/>
                </a:path>
              </a:pathLst>
            </a:cu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453" name="Freeform 476"/>
            <p:cNvSpPr>
              <a:spLocks/>
            </p:cNvSpPr>
            <p:nvPr/>
          </p:nvSpPr>
          <p:spPr bwMode="auto">
            <a:xfrm>
              <a:off x="11673561" y="6057606"/>
              <a:ext cx="95094" cy="808300"/>
            </a:xfrm>
            <a:custGeom>
              <a:avLst/>
              <a:gdLst>
                <a:gd name="T0" fmla="*/ 91 w 91"/>
                <a:gd name="T1" fmla="*/ 27 h 783"/>
                <a:gd name="T2" fmla="*/ 0 w 91"/>
                <a:gd name="T3" fmla="*/ 0 h 783"/>
                <a:gd name="T4" fmla="*/ 0 w 91"/>
                <a:gd name="T5" fmla="*/ 783 h 783"/>
                <a:gd name="T6" fmla="*/ 91 w 91"/>
                <a:gd name="T7" fmla="*/ 783 h 783"/>
                <a:gd name="T8" fmla="*/ 91 w 91"/>
                <a:gd name="T9" fmla="*/ 27 h 783"/>
              </a:gdLst>
              <a:ahLst/>
              <a:cxnLst>
                <a:cxn ang="0">
                  <a:pos x="T0" y="T1"/>
                </a:cxn>
                <a:cxn ang="0">
                  <a:pos x="T2" y="T3"/>
                </a:cxn>
                <a:cxn ang="0">
                  <a:pos x="T4" y="T5"/>
                </a:cxn>
                <a:cxn ang="0">
                  <a:pos x="T6" y="T7"/>
                </a:cxn>
                <a:cxn ang="0">
                  <a:pos x="T8" y="T9"/>
                </a:cxn>
              </a:cxnLst>
              <a:rect l="0" t="0" r="r" b="b"/>
              <a:pathLst>
                <a:path w="91" h="783">
                  <a:moveTo>
                    <a:pt x="91" y="27"/>
                  </a:moveTo>
                  <a:lnTo>
                    <a:pt x="0" y="0"/>
                  </a:lnTo>
                  <a:lnTo>
                    <a:pt x="0" y="783"/>
                  </a:lnTo>
                  <a:lnTo>
                    <a:pt x="91" y="783"/>
                  </a:lnTo>
                  <a:lnTo>
                    <a:pt x="91" y="27"/>
                  </a:lnTo>
                  <a:close/>
                </a:path>
              </a:pathLst>
            </a:cu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456" name="Freeform 479"/>
            <p:cNvSpPr>
              <a:spLocks/>
            </p:cNvSpPr>
            <p:nvPr/>
          </p:nvSpPr>
          <p:spPr bwMode="auto">
            <a:xfrm>
              <a:off x="10997565" y="6251928"/>
              <a:ext cx="51682" cy="28942"/>
            </a:xfrm>
            <a:custGeom>
              <a:avLst/>
              <a:gdLst>
                <a:gd name="T0" fmla="*/ 0 w 49"/>
                <a:gd name="T1" fmla="*/ 12 h 29"/>
                <a:gd name="T2" fmla="*/ 49 w 49"/>
                <a:gd name="T3" fmla="*/ 0 h 29"/>
                <a:gd name="T4" fmla="*/ 49 w 49"/>
                <a:gd name="T5" fmla="*/ 19 h 29"/>
                <a:gd name="T6" fmla="*/ 0 w 49"/>
                <a:gd name="T7" fmla="*/ 29 h 29"/>
                <a:gd name="T8" fmla="*/ 0 w 49"/>
                <a:gd name="T9" fmla="*/ 12 h 29"/>
              </a:gdLst>
              <a:ahLst/>
              <a:cxnLst>
                <a:cxn ang="0">
                  <a:pos x="T0" y="T1"/>
                </a:cxn>
                <a:cxn ang="0">
                  <a:pos x="T2" y="T3"/>
                </a:cxn>
                <a:cxn ang="0">
                  <a:pos x="T4" y="T5"/>
                </a:cxn>
                <a:cxn ang="0">
                  <a:pos x="T6" y="T7"/>
                </a:cxn>
                <a:cxn ang="0">
                  <a:pos x="T8" y="T9"/>
                </a:cxn>
              </a:cxnLst>
              <a:rect l="0" t="0" r="r" b="b"/>
              <a:pathLst>
                <a:path w="49" h="29">
                  <a:moveTo>
                    <a:pt x="0" y="12"/>
                  </a:moveTo>
                  <a:lnTo>
                    <a:pt x="49" y="0"/>
                  </a:lnTo>
                  <a:lnTo>
                    <a:pt x="49" y="19"/>
                  </a:lnTo>
                  <a:lnTo>
                    <a:pt x="0" y="29"/>
                  </a:lnTo>
                  <a:lnTo>
                    <a:pt x="0" y="12"/>
                  </a:lnTo>
                  <a:close/>
                </a:path>
              </a:pathLst>
            </a:custGeom>
            <a:solidFill>
              <a:schemeClr val="accent2">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457" name="Freeform 480"/>
            <p:cNvSpPr>
              <a:spLocks/>
            </p:cNvSpPr>
            <p:nvPr/>
          </p:nvSpPr>
          <p:spPr bwMode="auto">
            <a:xfrm>
              <a:off x="11843077" y="6256063"/>
              <a:ext cx="53749" cy="31009"/>
            </a:xfrm>
            <a:custGeom>
              <a:avLst/>
              <a:gdLst>
                <a:gd name="T0" fmla="*/ 51 w 51"/>
                <a:gd name="T1" fmla="*/ 11 h 30"/>
                <a:gd name="T2" fmla="*/ 0 w 51"/>
                <a:gd name="T3" fmla="*/ 0 h 30"/>
                <a:gd name="T4" fmla="*/ 0 w 51"/>
                <a:gd name="T5" fmla="*/ 19 h 30"/>
                <a:gd name="T6" fmla="*/ 50 w 51"/>
                <a:gd name="T7" fmla="*/ 30 h 30"/>
                <a:gd name="T8" fmla="*/ 51 w 51"/>
                <a:gd name="T9" fmla="*/ 11 h 30"/>
              </a:gdLst>
              <a:ahLst/>
              <a:cxnLst>
                <a:cxn ang="0">
                  <a:pos x="T0" y="T1"/>
                </a:cxn>
                <a:cxn ang="0">
                  <a:pos x="T2" y="T3"/>
                </a:cxn>
                <a:cxn ang="0">
                  <a:pos x="T4" y="T5"/>
                </a:cxn>
                <a:cxn ang="0">
                  <a:pos x="T6" y="T7"/>
                </a:cxn>
                <a:cxn ang="0">
                  <a:pos x="T8" y="T9"/>
                </a:cxn>
              </a:cxnLst>
              <a:rect l="0" t="0" r="r" b="b"/>
              <a:pathLst>
                <a:path w="51" h="30">
                  <a:moveTo>
                    <a:pt x="51" y="11"/>
                  </a:moveTo>
                  <a:lnTo>
                    <a:pt x="0" y="0"/>
                  </a:lnTo>
                  <a:lnTo>
                    <a:pt x="0" y="19"/>
                  </a:lnTo>
                  <a:lnTo>
                    <a:pt x="50" y="30"/>
                  </a:lnTo>
                  <a:lnTo>
                    <a:pt x="51" y="11"/>
                  </a:lnTo>
                  <a:close/>
                </a:path>
              </a:pathLst>
            </a:custGeom>
            <a:solidFill>
              <a:schemeClr val="accent2">
                <a:lumMod val="40000"/>
                <a:lumOff val="60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458" name="Freeform 481"/>
            <p:cNvSpPr>
              <a:spLocks/>
            </p:cNvSpPr>
            <p:nvPr/>
          </p:nvSpPr>
          <p:spPr bwMode="auto">
            <a:xfrm>
              <a:off x="11001700" y="6493798"/>
              <a:ext cx="51682" cy="26874"/>
            </a:xfrm>
            <a:custGeom>
              <a:avLst/>
              <a:gdLst>
                <a:gd name="T0" fmla="*/ 0 w 51"/>
                <a:gd name="T1" fmla="*/ 8 h 27"/>
                <a:gd name="T2" fmla="*/ 51 w 51"/>
                <a:gd name="T3" fmla="*/ 0 h 27"/>
                <a:gd name="T4" fmla="*/ 50 w 51"/>
                <a:gd name="T5" fmla="*/ 19 h 27"/>
                <a:gd name="T6" fmla="*/ 0 w 51"/>
                <a:gd name="T7" fmla="*/ 27 h 27"/>
                <a:gd name="T8" fmla="*/ 0 w 51"/>
                <a:gd name="T9" fmla="*/ 8 h 27"/>
              </a:gdLst>
              <a:ahLst/>
              <a:cxnLst>
                <a:cxn ang="0">
                  <a:pos x="T0" y="T1"/>
                </a:cxn>
                <a:cxn ang="0">
                  <a:pos x="T2" y="T3"/>
                </a:cxn>
                <a:cxn ang="0">
                  <a:pos x="T4" y="T5"/>
                </a:cxn>
                <a:cxn ang="0">
                  <a:pos x="T6" y="T7"/>
                </a:cxn>
                <a:cxn ang="0">
                  <a:pos x="T8" y="T9"/>
                </a:cxn>
              </a:cxnLst>
              <a:rect l="0" t="0" r="r" b="b"/>
              <a:pathLst>
                <a:path w="51" h="27">
                  <a:moveTo>
                    <a:pt x="0" y="8"/>
                  </a:moveTo>
                  <a:lnTo>
                    <a:pt x="51" y="0"/>
                  </a:lnTo>
                  <a:lnTo>
                    <a:pt x="50" y="19"/>
                  </a:lnTo>
                  <a:lnTo>
                    <a:pt x="0" y="27"/>
                  </a:lnTo>
                  <a:lnTo>
                    <a:pt x="0" y="8"/>
                  </a:lnTo>
                  <a:close/>
                </a:path>
              </a:pathLst>
            </a:custGeom>
            <a:solidFill>
              <a:schemeClr val="accent2">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459" name="Freeform 482"/>
            <p:cNvSpPr>
              <a:spLocks/>
            </p:cNvSpPr>
            <p:nvPr/>
          </p:nvSpPr>
          <p:spPr bwMode="auto">
            <a:xfrm>
              <a:off x="11838942" y="6500000"/>
              <a:ext cx="53749" cy="26874"/>
            </a:xfrm>
            <a:custGeom>
              <a:avLst/>
              <a:gdLst>
                <a:gd name="T0" fmla="*/ 49 w 51"/>
                <a:gd name="T1" fmla="*/ 7 h 26"/>
                <a:gd name="T2" fmla="*/ 0 w 51"/>
                <a:gd name="T3" fmla="*/ 0 h 26"/>
                <a:gd name="T4" fmla="*/ 0 w 51"/>
                <a:gd name="T5" fmla="*/ 18 h 26"/>
                <a:gd name="T6" fmla="*/ 51 w 51"/>
                <a:gd name="T7" fmla="*/ 26 h 26"/>
                <a:gd name="T8" fmla="*/ 49 w 51"/>
                <a:gd name="T9" fmla="*/ 7 h 26"/>
              </a:gdLst>
              <a:ahLst/>
              <a:cxnLst>
                <a:cxn ang="0">
                  <a:pos x="T0" y="T1"/>
                </a:cxn>
                <a:cxn ang="0">
                  <a:pos x="T2" y="T3"/>
                </a:cxn>
                <a:cxn ang="0">
                  <a:pos x="T4" y="T5"/>
                </a:cxn>
                <a:cxn ang="0">
                  <a:pos x="T6" y="T7"/>
                </a:cxn>
                <a:cxn ang="0">
                  <a:pos x="T8" y="T9"/>
                </a:cxn>
              </a:cxnLst>
              <a:rect l="0" t="0" r="r" b="b"/>
              <a:pathLst>
                <a:path w="51" h="26">
                  <a:moveTo>
                    <a:pt x="49" y="7"/>
                  </a:moveTo>
                  <a:lnTo>
                    <a:pt x="0" y="0"/>
                  </a:lnTo>
                  <a:lnTo>
                    <a:pt x="0" y="18"/>
                  </a:lnTo>
                  <a:lnTo>
                    <a:pt x="51" y="26"/>
                  </a:lnTo>
                  <a:lnTo>
                    <a:pt x="49" y="7"/>
                  </a:lnTo>
                  <a:close/>
                </a:path>
              </a:pathLst>
            </a:custGeom>
            <a:solidFill>
              <a:schemeClr val="accent2">
                <a:lumMod val="40000"/>
                <a:lumOff val="60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460" name="Freeform 483"/>
            <p:cNvSpPr>
              <a:spLocks/>
            </p:cNvSpPr>
            <p:nvPr/>
          </p:nvSpPr>
          <p:spPr bwMode="auto">
            <a:xfrm>
              <a:off x="10993431" y="6127892"/>
              <a:ext cx="51682" cy="28942"/>
            </a:xfrm>
            <a:custGeom>
              <a:avLst/>
              <a:gdLst>
                <a:gd name="T0" fmla="*/ 0 w 51"/>
                <a:gd name="T1" fmla="*/ 11 h 29"/>
                <a:gd name="T2" fmla="*/ 51 w 51"/>
                <a:gd name="T3" fmla="*/ 0 h 29"/>
                <a:gd name="T4" fmla="*/ 51 w 51"/>
                <a:gd name="T5" fmla="*/ 19 h 29"/>
                <a:gd name="T6" fmla="*/ 0 w 51"/>
                <a:gd name="T7" fmla="*/ 29 h 29"/>
                <a:gd name="T8" fmla="*/ 0 w 51"/>
                <a:gd name="T9" fmla="*/ 11 h 29"/>
              </a:gdLst>
              <a:ahLst/>
              <a:cxnLst>
                <a:cxn ang="0">
                  <a:pos x="T0" y="T1"/>
                </a:cxn>
                <a:cxn ang="0">
                  <a:pos x="T2" y="T3"/>
                </a:cxn>
                <a:cxn ang="0">
                  <a:pos x="T4" y="T5"/>
                </a:cxn>
                <a:cxn ang="0">
                  <a:pos x="T6" y="T7"/>
                </a:cxn>
                <a:cxn ang="0">
                  <a:pos x="T8" y="T9"/>
                </a:cxn>
              </a:cxnLst>
              <a:rect l="0" t="0" r="r" b="b"/>
              <a:pathLst>
                <a:path w="51" h="29">
                  <a:moveTo>
                    <a:pt x="0" y="11"/>
                  </a:moveTo>
                  <a:lnTo>
                    <a:pt x="51" y="0"/>
                  </a:lnTo>
                  <a:lnTo>
                    <a:pt x="51" y="19"/>
                  </a:lnTo>
                  <a:lnTo>
                    <a:pt x="0" y="29"/>
                  </a:lnTo>
                  <a:lnTo>
                    <a:pt x="0" y="11"/>
                  </a:lnTo>
                  <a:close/>
                </a:path>
              </a:pathLst>
            </a:custGeom>
            <a:solidFill>
              <a:schemeClr val="accent2">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461" name="Freeform 484"/>
            <p:cNvSpPr>
              <a:spLocks/>
            </p:cNvSpPr>
            <p:nvPr/>
          </p:nvSpPr>
          <p:spPr bwMode="auto">
            <a:xfrm>
              <a:off x="11847211" y="6132027"/>
              <a:ext cx="51682" cy="31009"/>
            </a:xfrm>
            <a:custGeom>
              <a:avLst/>
              <a:gdLst>
                <a:gd name="T0" fmla="*/ 49 w 49"/>
                <a:gd name="T1" fmla="*/ 12 h 30"/>
                <a:gd name="T2" fmla="*/ 0 w 49"/>
                <a:gd name="T3" fmla="*/ 0 h 30"/>
                <a:gd name="T4" fmla="*/ 0 w 49"/>
                <a:gd name="T5" fmla="*/ 20 h 30"/>
                <a:gd name="T6" fmla="*/ 49 w 49"/>
                <a:gd name="T7" fmla="*/ 30 h 30"/>
                <a:gd name="T8" fmla="*/ 49 w 49"/>
                <a:gd name="T9" fmla="*/ 12 h 30"/>
              </a:gdLst>
              <a:ahLst/>
              <a:cxnLst>
                <a:cxn ang="0">
                  <a:pos x="T0" y="T1"/>
                </a:cxn>
                <a:cxn ang="0">
                  <a:pos x="T2" y="T3"/>
                </a:cxn>
                <a:cxn ang="0">
                  <a:pos x="T4" y="T5"/>
                </a:cxn>
                <a:cxn ang="0">
                  <a:pos x="T6" y="T7"/>
                </a:cxn>
                <a:cxn ang="0">
                  <a:pos x="T8" y="T9"/>
                </a:cxn>
              </a:cxnLst>
              <a:rect l="0" t="0" r="r" b="b"/>
              <a:pathLst>
                <a:path w="49" h="30">
                  <a:moveTo>
                    <a:pt x="49" y="12"/>
                  </a:moveTo>
                  <a:lnTo>
                    <a:pt x="0" y="0"/>
                  </a:lnTo>
                  <a:lnTo>
                    <a:pt x="0" y="20"/>
                  </a:lnTo>
                  <a:lnTo>
                    <a:pt x="49" y="30"/>
                  </a:lnTo>
                  <a:lnTo>
                    <a:pt x="49" y="12"/>
                  </a:lnTo>
                  <a:close/>
                </a:path>
              </a:pathLst>
            </a:custGeom>
            <a:solidFill>
              <a:schemeClr val="accent2">
                <a:lumMod val="40000"/>
                <a:lumOff val="60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462" name="Freeform 485"/>
            <p:cNvSpPr>
              <a:spLocks/>
            </p:cNvSpPr>
            <p:nvPr/>
          </p:nvSpPr>
          <p:spPr bwMode="auto">
            <a:xfrm>
              <a:off x="10999633" y="6369762"/>
              <a:ext cx="51682" cy="31009"/>
            </a:xfrm>
            <a:custGeom>
              <a:avLst/>
              <a:gdLst>
                <a:gd name="T0" fmla="*/ 0 w 49"/>
                <a:gd name="T1" fmla="*/ 12 h 30"/>
                <a:gd name="T2" fmla="*/ 49 w 49"/>
                <a:gd name="T3" fmla="*/ 0 h 30"/>
                <a:gd name="T4" fmla="*/ 49 w 49"/>
                <a:gd name="T5" fmla="*/ 19 h 30"/>
                <a:gd name="T6" fmla="*/ 0 w 49"/>
                <a:gd name="T7" fmla="*/ 30 h 30"/>
                <a:gd name="T8" fmla="*/ 0 w 49"/>
                <a:gd name="T9" fmla="*/ 12 h 30"/>
              </a:gdLst>
              <a:ahLst/>
              <a:cxnLst>
                <a:cxn ang="0">
                  <a:pos x="T0" y="T1"/>
                </a:cxn>
                <a:cxn ang="0">
                  <a:pos x="T2" y="T3"/>
                </a:cxn>
                <a:cxn ang="0">
                  <a:pos x="T4" y="T5"/>
                </a:cxn>
                <a:cxn ang="0">
                  <a:pos x="T6" y="T7"/>
                </a:cxn>
                <a:cxn ang="0">
                  <a:pos x="T8" y="T9"/>
                </a:cxn>
              </a:cxnLst>
              <a:rect l="0" t="0" r="r" b="b"/>
              <a:pathLst>
                <a:path w="49" h="30">
                  <a:moveTo>
                    <a:pt x="0" y="12"/>
                  </a:moveTo>
                  <a:lnTo>
                    <a:pt x="49" y="0"/>
                  </a:lnTo>
                  <a:lnTo>
                    <a:pt x="49" y="19"/>
                  </a:lnTo>
                  <a:lnTo>
                    <a:pt x="0" y="30"/>
                  </a:lnTo>
                  <a:lnTo>
                    <a:pt x="0" y="12"/>
                  </a:lnTo>
                  <a:close/>
                </a:path>
              </a:pathLst>
            </a:custGeom>
            <a:solidFill>
              <a:schemeClr val="accent2">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463" name="Freeform 486"/>
            <p:cNvSpPr>
              <a:spLocks/>
            </p:cNvSpPr>
            <p:nvPr/>
          </p:nvSpPr>
          <p:spPr bwMode="auto">
            <a:xfrm>
              <a:off x="11841010" y="6375964"/>
              <a:ext cx="51682" cy="28942"/>
            </a:xfrm>
            <a:custGeom>
              <a:avLst/>
              <a:gdLst>
                <a:gd name="T0" fmla="*/ 51 w 51"/>
                <a:gd name="T1" fmla="*/ 12 h 29"/>
                <a:gd name="T2" fmla="*/ 0 w 51"/>
                <a:gd name="T3" fmla="*/ 0 h 29"/>
                <a:gd name="T4" fmla="*/ 0 w 51"/>
                <a:gd name="T5" fmla="*/ 18 h 29"/>
                <a:gd name="T6" fmla="*/ 51 w 51"/>
                <a:gd name="T7" fmla="*/ 29 h 29"/>
                <a:gd name="T8" fmla="*/ 51 w 51"/>
                <a:gd name="T9" fmla="*/ 12 h 29"/>
              </a:gdLst>
              <a:ahLst/>
              <a:cxnLst>
                <a:cxn ang="0">
                  <a:pos x="T0" y="T1"/>
                </a:cxn>
                <a:cxn ang="0">
                  <a:pos x="T2" y="T3"/>
                </a:cxn>
                <a:cxn ang="0">
                  <a:pos x="T4" y="T5"/>
                </a:cxn>
                <a:cxn ang="0">
                  <a:pos x="T6" y="T7"/>
                </a:cxn>
                <a:cxn ang="0">
                  <a:pos x="T8" y="T9"/>
                </a:cxn>
              </a:cxnLst>
              <a:rect l="0" t="0" r="r" b="b"/>
              <a:pathLst>
                <a:path w="51" h="29">
                  <a:moveTo>
                    <a:pt x="51" y="12"/>
                  </a:moveTo>
                  <a:lnTo>
                    <a:pt x="0" y="0"/>
                  </a:lnTo>
                  <a:lnTo>
                    <a:pt x="0" y="18"/>
                  </a:lnTo>
                  <a:lnTo>
                    <a:pt x="51" y="29"/>
                  </a:lnTo>
                  <a:lnTo>
                    <a:pt x="51" y="12"/>
                  </a:lnTo>
                  <a:close/>
                </a:path>
              </a:pathLst>
            </a:custGeom>
            <a:solidFill>
              <a:schemeClr val="accent2">
                <a:lumMod val="40000"/>
                <a:lumOff val="60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464" name="Freeform 487"/>
            <p:cNvSpPr>
              <a:spLocks/>
            </p:cNvSpPr>
            <p:nvPr/>
          </p:nvSpPr>
          <p:spPr bwMode="auto">
            <a:xfrm>
              <a:off x="10997565" y="6613699"/>
              <a:ext cx="53749" cy="26874"/>
            </a:xfrm>
            <a:custGeom>
              <a:avLst/>
              <a:gdLst>
                <a:gd name="T0" fmla="*/ 1 w 50"/>
                <a:gd name="T1" fmla="*/ 8 h 27"/>
                <a:gd name="T2" fmla="*/ 50 w 50"/>
                <a:gd name="T3" fmla="*/ 0 h 27"/>
                <a:gd name="T4" fmla="*/ 50 w 50"/>
                <a:gd name="T5" fmla="*/ 19 h 27"/>
                <a:gd name="T6" fmla="*/ 0 w 50"/>
                <a:gd name="T7" fmla="*/ 27 h 27"/>
                <a:gd name="T8" fmla="*/ 1 w 50"/>
                <a:gd name="T9" fmla="*/ 8 h 27"/>
              </a:gdLst>
              <a:ahLst/>
              <a:cxnLst>
                <a:cxn ang="0">
                  <a:pos x="T0" y="T1"/>
                </a:cxn>
                <a:cxn ang="0">
                  <a:pos x="T2" y="T3"/>
                </a:cxn>
                <a:cxn ang="0">
                  <a:pos x="T4" y="T5"/>
                </a:cxn>
                <a:cxn ang="0">
                  <a:pos x="T6" y="T7"/>
                </a:cxn>
                <a:cxn ang="0">
                  <a:pos x="T8" y="T9"/>
                </a:cxn>
              </a:cxnLst>
              <a:rect l="0" t="0" r="r" b="b"/>
              <a:pathLst>
                <a:path w="50" h="27">
                  <a:moveTo>
                    <a:pt x="1" y="8"/>
                  </a:moveTo>
                  <a:lnTo>
                    <a:pt x="50" y="0"/>
                  </a:lnTo>
                  <a:lnTo>
                    <a:pt x="50" y="19"/>
                  </a:lnTo>
                  <a:lnTo>
                    <a:pt x="0" y="27"/>
                  </a:lnTo>
                  <a:lnTo>
                    <a:pt x="1" y="8"/>
                  </a:lnTo>
                  <a:close/>
                </a:path>
              </a:pathLst>
            </a:custGeom>
            <a:solidFill>
              <a:schemeClr val="accent2">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465" name="Freeform 488"/>
            <p:cNvSpPr>
              <a:spLocks/>
            </p:cNvSpPr>
            <p:nvPr/>
          </p:nvSpPr>
          <p:spPr bwMode="auto">
            <a:xfrm>
              <a:off x="11841010" y="6619901"/>
              <a:ext cx="51682" cy="24807"/>
            </a:xfrm>
            <a:custGeom>
              <a:avLst/>
              <a:gdLst>
                <a:gd name="T0" fmla="*/ 51 w 51"/>
                <a:gd name="T1" fmla="*/ 8 h 25"/>
                <a:gd name="T2" fmla="*/ 0 w 51"/>
                <a:gd name="T3" fmla="*/ 0 h 25"/>
                <a:gd name="T4" fmla="*/ 1 w 51"/>
                <a:gd name="T5" fmla="*/ 19 h 25"/>
                <a:gd name="T6" fmla="*/ 51 w 51"/>
                <a:gd name="T7" fmla="*/ 25 h 25"/>
                <a:gd name="T8" fmla="*/ 51 w 51"/>
                <a:gd name="T9" fmla="*/ 8 h 25"/>
              </a:gdLst>
              <a:ahLst/>
              <a:cxnLst>
                <a:cxn ang="0">
                  <a:pos x="T0" y="T1"/>
                </a:cxn>
                <a:cxn ang="0">
                  <a:pos x="T2" y="T3"/>
                </a:cxn>
                <a:cxn ang="0">
                  <a:pos x="T4" y="T5"/>
                </a:cxn>
                <a:cxn ang="0">
                  <a:pos x="T6" y="T7"/>
                </a:cxn>
                <a:cxn ang="0">
                  <a:pos x="T8" y="T9"/>
                </a:cxn>
              </a:cxnLst>
              <a:rect l="0" t="0" r="r" b="b"/>
              <a:pathLst>
                <a:path w="51" h="25">
                  <a:moveTo>
                    <a:pt x="51" y="8"/>
                  </a:moveTo>
                  <a:lnTo>
                    <a:pt x="0" y="0"/>
                  </a:lnTo>
                  <a:lnTo>
                    <a:pt x="1" y="19"/>
                  </a:lnTo>
                  <a:lnTo>
                    <a:pt x="51" y="25"/>
                  </a:lnTo>
                  <a:lnTo>
                    <a:pt x="51" y="8"/>
                  </a:lnTo>
                  <a:close/>
                </a:path>
              </a:pathLst>
            </a:custGeom>
            <a:solidFill>
              <a:schemeClr val="accent2">
                <a:lumMod val="40000"/>
                <a:lumOff val="60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466" name="Freeform 489"/>
            <p:cNvSpPr>
              <a:spLocks/>
            </p:cNvSpPr>
            <p:nvPr/>
          </p:nvSpPr>
          <p:spPr bwMode="auto">
            <a:xfrm>
              <a:off x="11003767" y="6737735"/>
              <a:ext cx="51682" cy="26874"/>
            </a:xfrm>
            <a:custGeom>
              <a:avLst/>
              <a:gdLst>
                <a:gd name="T0" fmla="*/ 0 w 51"/>
                <a:gd name="T1" fmla="*/ 8 h 27"/>
                <a:gd name="T2" fmla="*/ 51 w 51"/>
                <a:gd name="T3" fmla="*/ 0 h 27"/>
                <a:gd name="T4" fmla="*/ 50 w 51"/>
                <a:gd name="T5" fmla="*/ 19 h 27"/>
                <a:gd name="T6" fmla="*/ 0 w 51"/>
                <a:gd name="T7" fmla="*/ 27 h 27"/>
                <a:gd name="T8" fmla="*/ 0 w 51"/>
                <a:gd name="T9" fmla="*/ 8 h 27"/>
              </a:gdLst>
              <a:ahLst/>
              <a:cxnLst>
                <a:cxn ang="0">
                  <a:pos x="T0" y="T1"/>
                </a:cxn>
                <a:cxn ang="0">
                  <a:pos x="T2" y="T3"/>
                </a:cxn>
                <a:cxn ang="0">
                  <a:pos x="T4" y="T5"/>
                </a:cxn>
                <a:cxn ang="0">
                  <a:pos x="T6" y="T7"/>
                </a:cxn>
                <a:cxn ang="0">
                  <a:pos x="T8" y="T9"/>
                </a:cxn>
              </a:cxnLst>
              <a:rect l="0" t="0" r="r" b="b"/>
              <a:pathLst>
                <a:path w="51" h="27">
                  <a:moveTo>
                    <a:pt x="0" y="8"/>
                  </a:moveTo>
                  <a:lnTo>
                    <a:pt x="51" y="0"/>
                  </a:lnTo>
                  <a:lnTo>
                    <a:pt x="50" y="19"/>
                  </a:lnTo>
                  <a:lnTo>
                    <a:pt x="0" y="27"/>
                  </a:lnTo>
                  <a:lnTo>
                    <a:pt x="0" y="8"/>
                  </a:lnTo>
                  <a:close/>
                </a:path>
              </a:pathLst>
            </a:custGeom>
            <a:solidFill>
              <a:schemeClr val="accent2">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467" name="Freeform 490"/>
            <p:cNvSpPr>
              <a:spLocks/>
            </p:cNvSpPr>
            <p:nvPr/>
          </p:nvSpPr>
          <p:spPr bwMode="auto">
            <a:xfrm>
              <a:off x="11836875" y="6741870"/>
              <a:ext cx="53749" cy="28942"/>
            </a:xfrm>
            <a:custGeom>
              <a:avLst/>
              <a:gdLst>
                <a:gd name="T0" fmla="*/ 50 w 50"/>
                <a:gd name="T1" fmla="*/ 8 h 26"/>
                <a:gd name="T2" fmla="*/ 0 w 50"/>
                <a:gd name="T3" fmla="*/ 0 h 26"/>
                <a:gd name="T4" fmla="*/ 1 w 50"/>
                <a:gd name="T5" fmla="*/ 18 h 26"/>
                <a:gd name="T6" fmla="*/ 50 w 50"/>
                <a:gd name="T7" fmla="*/ 26 h 26"/>
                <a:gd name="T8" fmla="*/ 50 w 50"/>
                <a:gd name="T9" fmla="*/ 8 h 26"/>
              </a:gdLst>
              <a:ahLst/>
              <a:cxnLst>
                <a:cxn ang="0">
                  <a:pos x="T0" y="T1"/>
                </a:cxn>
                <a:cxn ang="0">
                  <a:pos x="T2" y="T3"/>
                </a:cxn>
                <a:cxn ang="0">
                  <a:pos x="T4" y="T5"/>
                </a:cxn>
                <a:cxn ang="0">
                  <a:pos x="T6" y="T7"/>
                </a:cxn>
                <a:cxn ang="0">
                  <a:pos x="T8" y="T9"/>
                </a:cxn>
              </a:cxnLst>
              <a:rect l="0" t="0" r="r" b="b"/>
              <a:pathLst>
                <a:path w="50" h="26">
                  <a:moveTo>
                    <a:pt x="50" y="8"/>
                  </a:moveTo>
                  <a:lnTo>
                    <a:pt x="0" y="0"/>
                  </a:lnTo>
                  <a:lnTo>
                    <a:pt x="1" y="18"/>
                  </a:lnTo>
                  <a:lnTo>
                    <a:pt x="50" y="26"/>
                  </a:lnTo>
                  <a:lnTo>
                    <a:pt x="50" y="8"/>
                  </a:lnTo>
                  <a:close/>
                </a:path>
              </a:pathLst>
            </a:custGeom>
            <a:solidFill>
              <a:schemeClr val="accent2">
                <a:lumMod val="40000"/>
                <a:lumOff val="60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468" name="Freeform 491"/>
            <p:cNvSpPr>
              <a:spLocks/>
            </p:cNvSpPr>
            <p:nvPr/>
          </p:nvSpPr>
          <p:spPr bwMode="auto">
            <a:xfrm>
              <a:off x="10993431" y="6067942"/>
              <a:ext cx="51682" cy="31009"/>
            </a:xfrm>
            <a:custGeom>
              <a:avLst/>
              <a:gdLst>
                <a:gd name="T0" fmla="*/ 0 w 51"/>
                <a:gd name="T1" fmla="*/ 11 h 30"/>
                <a:gd name="T2" fmla="*/ 51 w 51"/>
                <a:gd name="T3" fmla="*/ 0 h 30"/>
                <a:gd name="T4" fmla="*/ 51 w 51"/>
                <a:gd name="T5" fmla="*/ 18 h 30"/>
                <a:gd name="T6" fmla="*/ 0 w 51"/>
                <a:gd name="T7" fmla="*/ 30 h 30"/>
                <a:gd name="T8" fmla="*/ 0 w 51"/>
                <a:gd name="T9" fmla="*/ 11 h 30"/>
              </a:gdLst>
              <a:ahLst/>
              <a:cxnLst>
                <a:cxn ang="0">
                  <a:pos x="T0" y="T1"/>
                </a:cxn>
                <a:cxn ang="0">
                  <a:pos x="T2" y="T3"/>
                </a:cxn>
                <a:cxn ang="0">
                  <a:pos x="T4" y="T5"/>
                </a:cxn>
                <a:cxn ang="0">
                  <a:pos x="T6" y="T7"/>
                </a:cxn>
                <a:cxn ang="0">
                  <a:pos x="T8" y="T9"/>
                </a:cxn>
              </a:cxnLst>
              <a:rect l="0" t="0" r="r" b="b"/>
              <a:pathLst>
                <a:path w="51" h="30">
                  <a:moveTo>
                    <a:pt x="0" y="11"/>
                  </a:moveTo>
                  <a:lnTo>
                    <a:pt x="51" y="0"/>
                  </a:lnTo>
                  <a:lnTo>
                    <a:pt x="51" y="18"/>
                  </a:lnTo>
                  <a:lnTo>
                    <a:pt x="0" y="30"/>
                  </a:lnTo>
                  <a:lnTo>
                    <a:pt x="0" y="11"/>
                  </a:lnTo>
                  <a:close/>
                </a:path>
              </a:pathLst>
            </a:custGeom>
            <a:solidFill>
              <a:schemeClr val="accent2">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469" name="Freeform 492"/>
            <p:cNvSpPr>
              <a:spLocks/>
            </p:cNvSpPr>
            <p:nvPr/>
          </p:nvSpPr>
          <p:spPr bwMode="auto">
            <a:xfrm>
              <a:off x="11847211" y="6074143"/>
              <a:ext cx="51682" cy="31009"/>
            </a:xfrm>
            <a:custGeom>
              <a:avLst/>
              <a:gdLst>
                <a:gd name="T0" fmla="*/ 49 w 49"/>
                <a:gd name="T1" fmla="*/ 11 h 30"/>
                <a:gd name="T2" fmla="*/ 0 w 49"/>
                <a:gd name="T3" fmla="*/ 0 h 30"/>
                <a:gd name="T4" fmla="*/ 0 w 49"/>
                <a:gd name="T5" fmla="*/ 18 h 30"/>
                <a:gd name="T6" fmla="*/ 49 w 49"/>
                <a:gd name="T7" fmla="*/ 30 h 30"/>
                <a:gd name="T8" fmla="*/ 49 w 49"/>
                <a:gd name="T9" fmla="*/ 11 h 30"/>
              </a:gdLst>
              <a:ahLst/>
              <a:cxnLst>
                <a:cxn ang="0">
                  <a:pos x="T0" y="T1"/>
                </a:cxn>
                <a:cxn ang="0">
                  <a:pos x="T2" y="T3"/>
                </a:cxn>
                <a:cxn ang="0">
                  <a:pos x="T4" y="T5"/>
                </a:cxn>
                <a:cxn ang="0">
                  <a:pos x="T6" y="T7"/>
                </a:cxn>
                <a:cxn ang="0">
                  <a:pos x="T8" y="T9"/>
                </a:cxn>
              </a:cxnLst>
              <a:rect l="0" t="0" r="r" b="b"/>
              <a:pathLst>
                <a:path w="49" h="30">
                  <a:moveTo>
                    <a:pt x="49" y="11"/>
                  </a:moveTo>
                  <a:lnTo>
                    <a:pt x="0" y="0"/>
                  </a:lnTo>
                  <a:lnTo>
                    <a:pt x="0" y="18"/>
                  </a:lnTo>
                  <a:lnTo>
                    <a:pt x="49" y="30"/>
                  </a:lnTo>
                  <a:lnTo>
                    <a:pt x="49" y="11"/>
                  </a:lnTo>
                  <a:close/>
                </a:path>
              </a:pathLst>
            </a:custGeom>
            <a:solidFill>
              <a:schemeClr val="accent2">
                <a:lumMod val="40000"/>
                <a:lumOff val="60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470" name="Freeform 493"/>
            <p:cNvSpPr>
              <a:spLocks/>
            </p:cNvSpPr>
            <p:nvPr/>
          </p:nvSpPr>
          <p:spPr bwMode="auto">
            <a:xfrm>
              <a:off x="10999633" y="6309812"/>
              <a:ext cx="51682" cy="31009"/>
            </a:xfrm>
            <a:custGeom>
              <a:avLst/>
              <a:gdLst>
                <a:gd name="T0" fmla="*/ 0 w 49"/>
                <a:gd name="T1" fmla="*/ 11 h 30"/>
                <a:gd name="T2" fmla="*/ 49 w 49"/>
                <a:gd name="T3" fmla="*/ 0 h 30"/>
                <a:gd name="T4" fmla="*/ 49 w 49"/>
                <a:gd name="T5" fmla="*/ 19 h 30"/>
                <a:gd name="T6" fmla="*/ 0 w 49"/>
                <a:gd name="T7" fmla="*/ 30 h 30"/>
                <a:gd name="T8" fmla="*/ 0 w 49"/>
                <a:gd name="T9" fmla="*/ 11 h 30"/>
              </a:gdLst>
              <a:ahLst/>
              <a:cxnLst>
                <a:cxn ang="0">
                  <a:pos x="T0" y="T1"/>
                </a:cxn>
                <a:cxn ang="0">
                  <a:pos x="T2" y="T3"/>
                </a:cxn>
                <a:cxn ang="0">
                  <a:pos x="T4" y="T5"/>
                </a:cxn>
                <a:cxn ang="0">
                  <a:pos x="T6" y="T7"/>
                </a:cxn>
                <a:cxn ang="0">
                  <a:pos x="T8" y="T9"/>
                </a:cxn>
              </a:cxnLst>
              <a:rect l="0" t="0" r="r" b="b"/>
              <a:pathLst>
                <a:path w="49" h="30">
                  <a:moveTo>
                    <a:pt x="0" y="11"/>
                  </a:moveTo>
                  <a:lnTo>
                    <a:pt x="49" y="0"/>
                  </a:lnTo>
                  <a:lnTo>
                    <a:pt x="49" y="19"/>
                  </a:lnTo>
                  <a:lnTo>
                    <a:pt x="0" y="30"/>
                  </a:lnTo>
                  <a:lnTo>
                    <a:pt x="0" y="11"/>
                  </a:lnTo>
                  <a:close/>
                </a:path>
              </a:pathLst>
            </a:custGeom>
            <a:solidFill>
              <a:schemeClr val="accent2">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471" name="Freeform 494"/>
            <p:cNvSpPr>
              <a:spLocks/>
            </p:cNvSpPr>
            <p:nvPr/>
          </p:nvSpPr>
          <p:spPr bwMode="auto">
            <a:xfrm>
              <a:off x="11841010" y="6316013"/>
              <a:ext cx="51682" cy="31009"/>
            </a:xfrm>
            <a:custGeom>
              <a:avLst/>
              <a:gdLst>
                <a:gd name="T0" fmla="*/ 51 w 51"/>
                <a:gd name="T1" fmla="*/ 12 h 30"/>
                <a:gd name="T2" fmla="*/ 0 w 51"/>
                <a:gd name="T3" fmla="*/ 0 h 30"/>
                <a:gd name="T4" fmla="*/ 0 w 51"/>
                <a:gd name="T5" fmla="*/ 19 h 30"/>
                <a:gd name="T6" fmla="*/ 51 w 51"/>
                <a:gd name="T7" fmla="*/ 30 h 30"/>
                <a:gd name="T8" fmla="*/ 51 w 51"/>
                <a:gd name="T9" fmla="*/ 12 h 30"/>
              </a:gdLst>
              <a:ahLst/>
              <a:cxnLst>
                <a:cxn ang="0">
                  <a:pos x="T0" y="T1"/>
                </a:cxn>
                <a:cxn ang="0">
                  <a:pos x="T2" y="T3"/>
                </a:cxn>
                <a:cxn ang="0">
                  <a:pos x="T4" y="T5"/>
                </a:cxn>
                <a:cxn ang="0">
                  <a:pos x="T6" y="T7"/>
                </a:cxn>
                <a:cxn ang="0">
                  <a:pos x="T8" y="T9"/>
                </a:cxn>
              </a:cxnLst>
              <a:rect l="0" t="0" r="r" b="b"/>
              <a:pathLst>
                <a:path w="51" h="30">
                  <a:moveTo>
                    <a:pt x="51" y="12"/>
                  </a:moveTo>
                  <a:lnTo>
                    <a:pt x="0" y="0"/>
                  </a:lnTo>
                  <a:lnTo>
                    <a:pt x="0" y="19"/>
                  </a:lnTo>
                  <a:lnTo>
                    <a:pt x="51" y="30"/>
                  </a:lnTo>
                  <a:lnTo>
                    <a:pt x="51" y="12"/>
                  </a:lnTo>
                  <a:close/>
                </a:path>
              </a:pathLst>
            </a:custGeom>
            <a:solidFill>
              <a:schemeClr val="accent2">
                <a:lumMod val="40000"/>
                <a:lumOff val="60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472" name="Freeform 495"/>
            <p:cNvSpPr>
              <a:spLocks/>
            </p:cNvSpPr>
            <p:nvPr/>
          </p:nvSpPr>
          <p:spPr bwMode="auto">
            <a:xfrm>
              <a:off x="11001700" y="6553749"/>
              <a:ext cx="51682" cy="26874"/>
            </a:xfrm>
            <a:custGeom>
              <a:avLst/>
              <a:gdLst>
                <a:gd name="T0" fmla="*/ 0 w 51"/>
                <a:gd name="T1" fmla="*/ 8 h 26"/>
                <a:gd name="T2" fmla="*/ 51 w 51"/>
                <a:gd name="T3" fmla="*/ 0 h 26"/>
                <a:gd name="T4" fmla="*/ 51 w 51"/>
                <a:gd name="T5" fmla="*/ 18 h 26"/>
                <a:gd name="T6" fmla="*/ 0 w 51"/>
                <a:gd name="T7" fmla="*/ 26 h 26"/>
                <a:gd name="T8" fmla="*/ 0 w 51"/>
                <a:gd name="T9" fmla="*/ 8 h 26"/>
              </a:gdLst>
              <a:ahLst/>
              <a:cxnLst>
                <a:cxn ang="0">
                  <a:pos x="T0" y="T1"/>
                </a:cxn>
                <a:cxn ang="0">
                  <a:pos x="T2" y="T3"/>
                </a:cxn>
                <a:cxn ang="0">
                  <a:pos x="T4" y="T5"/>
                </a:cxn>
                <a:cxn ang="0">
                  <a:pos x="T6" y="T7"/>
                </a:cxn>
                <a:cxn ang="0">
                  <a:pos x="T8" y="T9"/>
                </a:cxn>
              </a:cxnLst>
              <a:rect l="0" t="0" r="r" b="b"/>
              <a:pathLst>
                <a:path w="51" h="26">
                  <a:moveTo>
                    <a:pt x="0" y="8"/>
                  </a:moveTo>
                  <a:lnTo>
                    <a:pt x="51" y="0"/>
                  </a:lnTo>
                  <a:lnTo>
                    <a:pt x="51" y="18"/>
                  </a:lnTo>
                  <a:lnTo>
                    <a:pt x="0" y="26"/>
                  </a:lnTo>
                  <a:lnTo>
                    <a:pt x="0" y="8"/>
                  </a:lnTo>
                  <a:close/>
                </a:path>
              </a:pathLst>
            </a:custGeom>
            <a:solidFill>
              <a:schemeClr val="accent2">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473" name="Freeform 496"/>
            <p:cNvSpPr>
              <a:spLocks/>
            </p:cNvSpPr>
            <p:nvPr/>
          </p:nvSpPr>
          <p:spPr bwMode="auto">
            <a:xfrm>
              <a:off x="11838942" y="6557883"/>
              <a:ext cx="53749" cy="28942"/>
            </a:xfrm>
            <a:custGeom>
              <a:avLst/>
              <a:gdLst>
                <a:gd name="T0" fmla="*/ 50 w 52"/>
                <a:gd name="T1" fmla="*/ 10 h 28"/>
                <a:gd name="T2" fmla="*/ 0 w 52"/>
                <a:gd name="T3" fmla="*/ 0 h 28"/>
                <a:gd name="T4" fmla="*/ 1 w 52"/>
                <a:gd name="T5" fmla="*/ 20 h 28"/>
                <a:gd name="T6" fmla="*/ 52 w 52"/>
                <a:gd name="T7" fmla="*/ 28 h 28"/>
                <a:gd name="T8" fmla="*/ 50 w 52"/>
                <a:gd name="T9" fmla="*/ 10 h 28"/>
              </a:gdLst>
              <a:ahLst/>
              <a:cxnLst>
                <a:cxn ang="0">
                  <a:pos x="T0" y="T1"/>
                </a:cxn>
                <a:cxn ang="0">
                  <a:pos x="T2" y="T3"/>
                </a:cxn>
                <a:cxn ang="0">
                  <a:pos x="T4" y="T5"/>
                </a:cxn>
                <a:cxn ang="0">
                  <a:pos x="T6" y="T7"/>
                </a:cxn>
                <a:cxn ang="0">
                  <a:pos x="T8" y="T9"/>
                </a:cxn>
              </a:cxnLst>
              <a:rect l="0" t="0" r="r" b="b"/>
              <a:pathLst>
                <a:path w="52" h="28">
                  <a:moveTo>
                    <a:pt x="50" y="10"/>
                  </a:moveTo>
                  <a:lnTo>
                    <a:pt x="0" y="0"/>
                  </a:lnTo>
                  <a:lnTo>
                    <a:pt x="1" y="20"/>
                  </a:lnTo>
                  <a:lnTo>
                    <a:pt x="52" y="28"/>
                  </a:lnTo>
                  <a:lnTo>
                    <a:pt x="50" y="10"/>
                  </a:lnTo>
                  <a:close/>
                </a:path>
              </a:pathLst>
            </a:custGeom>
            <a:solidFill>
              <a:schemeClr val="accent2">
                <a:lumMod val="40000"/>
                <a:lumOff val="60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474" name="Freeform 497"/>
            <p:cNvSpPr>
              <a:spLocks/>
            </p:cNvSpPr>
            <p:nvPr/>
          </p:nvSpPr>
          <p:spPr bwMode="auto">
            <a:xfrm>
              <a:off x="10995498" y="6185776"/>
              <a:ext cx="53749" cy="31009"/>
            </a:xfrm>
            <a:custGeom>
              <a:avLst/>
              <a:gdLst>
                <a:gd name="T0" fmla="*/ 0 w 51"/>
                <a:gd name="T1" fmla="*/ 11 h 30"/>
                <a:gd name="T2" fmla="*/ 51 w 51"/>
                <a:gd name="T3" fmla="*/ 0 h 30"/>
                <a:gd name="T4" fmla="*/ 51 w 51"/>
                <a:gd name="T5" fmla="*/ 19 h 30"/>
                <a:gd name="T6" fmla="*/ 0 w 51"/>
                <a:gd name="T7" fmla="*/ 30 h 30"/>
                <a:gd name="T8" fmla="*/ 0 w 51"/>
                <a:gd name="T9" fmla="*/ 11 h 30"/>
              </a:gdLst>
              <a:ahLst/>
              <a:cxnLst>
                <a:cxn ang="0">
                  <a:pos x="T0" y="T1"/>
                </a:cxn>
                <a:cxn ang="0">
                  <a:pos x="T2" y="T3"/>
                </a:cxn>
                <a:cxn ang="0">
                  <a:pos x="T4" y="T5"/>
                </a:cxn>
                <a:cxn ang="0">
                  <a:pos x="T6" y="T7"/>
                </a:cxn>
                <a:cxn ang="0">
                  <a:pos x="T8" y="T9"/>
                </a:cxn>
              </a:cxnLst>
              <a:rect l="0" t="0" r="r" b="b"/>
              <a:pathLst>
                <a:path w="51" h="30">
                  <a:moveTo>
                    <a:pt x="0" y="11"/>
                  </a:moveTo>
                  <a:lnTo>
                    <a:pt x="51" y="0"/>
                  </a:lnTo>
                  <a:lnTo>
                    <a:pt x="51" y="19"/>
                  </a:lnTo>
                  <a:lnTo>
                    <a:pt x="0" y="30"/>
                  </a:lnTo>
                  <a:lnTo>
                    <a:pt x="0" y="11"/>
                  </a:lnTo>
                  <a:close/>
                </a:path>
              </a:pathLst>
            </a:custGeom>
            <a:solidFill>
              <a:schemeClr val="accent2">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475" name="Freeform 498"/>
            <p:cNvSpPr>
              <a:spLocks/>
            </p:cNvSpPr>
            <p:nvPr/>
          </p:nvSpPr>
          <p:spPr bwMode="auto">
            <a:xfrm>
              <a:off x="11845144" y="6191978"/>
              <a:ext cx="51682" cy="31009"/>
            </a:xfrm>
            <a:custGeom>
              <a:avLst/>
              <a:gdLst>
                <a:gd name="T0" fmla="*/ 50 w 50"/>
                <a:gd name="T1" fmla="*/ 11 h 30"/>
                <a:gd name="T2" fmla="*/ 0 w 50"/>
                <a:gd name="T3" fmla="*/ 0 h 30"/>
                <a:gd name="T4" fmla="*/ 0 w 50"/>
                <a:gd name="T5" fmla="*/ 17 h 30"/>
                <a:gd name="T6" fmla="*/ 50 w 50"/>
                <a:gd name="T7" fmla="*/ 30 h 30"/>
                <a:gd name="T8" fmla="*/ 50 w 50"/>
                <a:gd name="T9" fmla="*/ 11 h 30"/>
              </a:gdLst>
              <a:ahLst/>
              <a:cxnLst>
                <a:cxn ang="0">
                  <a:pos x="T0" y="T1"/>
                </a:cxn>
                <a:cxn ang="0">
                  <a:pos x="T2" y="T3"/>
                </a:cxn>
                <a:cxn ang="0">
                  <a:pos x="T4" y="T5"/>
                </a:cxn>
                <a:cxn ang="0">
                  <a:pos x="T6" y="T7"/>
                </a:cxn>
                <a:cxn ang="0">
                  <a:pos x="T8" y="T9"/>
                </a:cxn>
              </a:cxnLst>
              <a:rect l="0" t="0" r="r" b="b"/>
              <a:pathLst>
                <a:path w="50" h="30">
                  <a:moveTo>
                    <a:pt x="50" y="11"/>
                  </a:moveTo>
                  <a:lnTo>
                    <a:pt x="0" y="0"/>
                  </a:lnTo>
                  <a:lnTo>
                    <a:pt x="0" y="17"/>
                  </a:lnTo>
                  <a:lnTo>
                    <a:pt x="50" y="30"/>
                  </a:lnTo>
                  <a:lnTo>
                    <a:pt x="50" y="11"/>
                  </a:lnTo>
                  <a:close/>
                </a:path>
              </a:pathLst>
            </a:custGeom>
            <a:solidFill>
              <a:schemeClr val="accent2">
                <a:lumMod val="40000"/>
                <a:lumOff val="60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476" name="Freeform 499"/>
            <p:cNvSpPr>
              <a:spLocks/>
            </p:cNvSpPr>
            <p:nvPr/>
          </p:nvSpPr>
          <p:spPr bwMode="auto">
            <a:xfrm>
              <a:off x="11003767" y="6427646"/>
              <a:ext cx="49614" cy="31009"/>
            </a:xfrm>
            <a:custGeom>
              <a:avLst/>
              <a:gdLst>
                <a:gd name="T0" fmla="*/ 0 w 49"/>
                <a:gd name="T1" fmla="*/ 11 h 30"/>
                <a:gd name="T2" fmla="*/ 49 w 49"/>
                <a:gd name="T3" fmla="*/ 0 h 30"/>
                <a:gd name="T4" fmla="*/ 49 w 49"/>
                <a:gd name="T5" fmla="*/ 18 h 30"/>
                <a:gd name="T6" fmla="*/ 0 w 49"/>
                <a:gd name="T7" fmla="*/ 30 h 30"/>
                <a:gd name="T8" fmla="*/ 0 w 49"/>
                <a:gd name="T9" fmla="*/ 11 h 30"/>
              </a:gdLst>
              <a:ahLst/>
              <a:cxnLst>
                <a:cxn ang="0">
                  <a:pos x="T0" y="T1"/>
                </a:cxn>
                <a:cxn ang="0">
                  <a:pos x="T2" y="T3"/>
                </a:cxn>
                <a:cxn ang="0">
                  <a:pos x="T4" y="T5"/>
                </a:cxn>
                <a:cxn ang="0">
                  <a:pos x="T6" y="T7"/>
                </a:cxn>
                <a:cxn ang="0">
                  <a:pos x="T8" y="T9"/>
                </a:cxn>
              </a:cxnLst>
              <a:rect l="0" t="0" r="r" b="b"/>
              <a:pathLst>
                <a:path w="49" h="30">
                  <a:moveTo>
                    <a:pt x="0" y="11"/>
                  </a:moveTo>
                  <a:lnTo>
                    <a:pt x="49" y="0"/>
                  </a:lnTo>
                  <a:lnTo>
                    <a:pt x="49" y="18"/>
                  </a:lnTo>
                  <a:lnTo>
                    <a:pt x="0" y="30"/>
                  </a:lnTo>
                  <a:lnTo>
                    <a:pt x="0" y="11"/>
                  </a:lnTo>
                  <a:close/>
                </a:path>
              </a:pathLst>
            </a:custGeom>
            <a:solidFill>
              <a:schemeClr val="accent2">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477" name="Freeform 500"/>
            <p:cNvSpPr>
              <a:spLocks/>
            </p:cNvSpPr>
            <p:nvPr/>
          </p:nvSpPr>
          <p:spPr bwMode="auto">
            <a:xfrm>
              <a:off x="11838942" y="6433848"/>
              <a:ext cx="51682" cy="31009"/>
            </a:xfrm>
            <a:custGeom>
              <a:avLst/>
              <a:gdLst>
                <a:gd name="T0" fmla="*/ 50 w 50"/>
                <a:gd name="T1" fmla="*/ 10 h 28"/>
                <a:gd name="T2" fmla="*/ 0 w 50"/>
                <a:gd name="T3" fmla="*/ 0 h 28"/>
                <a:gd name="T4" fmla="*/ 0 w 50"/>
                <a:gd name="T5" fmla="*/ 17 h 28"/>
                <a:gd name="T6" fmla="*/ 50 w 50"/>
                <a:gd name="T7" fmla="*/ 28 h 28"/>
                <a:gd name="T8" fmla="*/ 50 w 50"/>
                <a:gd name="T9" fmla="*/ 10 h 28"/>
              </a:gdLst>
              <a:ahLst/>
              <a:cxnLst>
                <a:cxn ang="0">
                  <a:pos x="T0" y="T1"/>
                </a:cxn>
                <a:cxn ang="0">
                  <a:pos x="T2" y="T3"/>
                </a:cxn>
                <a:cxn ang="0">
                  <a:pos x="T4" y="T5"/>
                </a:cxn>
                <a:cxn ang="0">
                  <a:pos x="T6" y="T7"/>
                </a:cxn>
                <a:cxn ang="0">
                  <a:pos x="T8" y="T9"/>
                </a:cxn>
              </a:cxnLst>
              <a:rect l="0" t="0" r="r" b="b"/>
              <a:pathLst>
                <a:path w="50" h="28">
                  <a:moveTo>
                    <a:pt x="50" y="10"/>
                  </a:moveTo>
                  <a:lnTo>
                    <a:pt x="0" y="0"/>
                  </a:lnTo>
                  <a:lnTo>
                    <a:pt x="0" y="17"/>
                  </a:lnTo>
                  <a:lnTo>
                    <a:pt x="50" y="28"/>
                  </a:lnTo>
                  <a:lnTo>
                    <a:pt x="50" y="10"/>
                  </a:lnTo>
                  <a:close/>
                </a:path>
              </a:pathLst>
            </a:custGeom>
            <a:solidFill>
              <a:schemeClr val="accent2">
                <a:lumMod val="40000"/>
                <a:lumOff val="60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478" name="Freeform 501"/>
            <p:cNvSpPr>
              <a:spLocks/>
            </p:cNvSpPr>
            <p:nvPr/>
          </p:nvSpPr>
          <p:spPr bwMode="auto">
            <a:xfrm>
              <a:off x="10997565" y="6671583"/>
              <a:ext cx="53749" cy="26874"/>
            </a:xfrm>
            <a:custGeom>
              <a:avLst/>
              <a:gdLst>
                <a:gd name="T0" fmla="*/ 1 w 50"/>
                <a:gd name="T1" fmla="*/ 8 h 26"/>
                <a:gd name="T2" fmla="*/ 50 w 50"/>
                <a:gd name="T3" fmla="*/ 0 h 26"/>
                <a:gd name="T4" fmla="*/ 50 w 50"/>
                <a:gd name="T5" fmla="*/ 19 h 26"/>
                <a:gd name="T6" fmla="*/ 0 w 50"/>
                <a:gd name="T7" fmla="*/ 26 h 26"/>
                <a:gd name="T8" fmla="*/ 1 w 50"/>
                <a:gd name="T9" fmla="*/ 8 h 26"/>
              </a:gdLst>
              <a:ahLst/>
              <a:cxnLst>
                <a:cxn ang="0">
                  <a:pos x="T0" y="T1"/>
                </a:cxn>
                <a:cxn ang="0">
                  <a:pos x="T2" y="T3"/>
                </a:cxn>
                <a:cxn ang="0">
                  <a:pos x="T4" y="T5"/>
                </a:cxn>
                <a:cxn ang="0">
                  <a:pos x="T6" y="T7"/>
                </a:cxn>
                <a:cxn ang="0">
                  <a:pos x="T8" y="T9"/>
                </a:cxn>
              </a:cxnLst>
              <a:rect l="0" t="0" r="r" b="b"/>
              <a:pathLst>
                <a:path w="50" h="26">
                  <a:moveTo>
                    <a:pt x="1" y="8"/>
                  </a:moveTo>
                  <a:lnTo>
                    <a:pt x="50" y="0"/>
                  </a:lnTo>
                  <a:lnTo>
                    <a:pt x="50" y="19"/>
                  </a:lnTo>
                  <a:lnTo>
                    <a:pt x="0" y="26"/>
                  </a:lnTo>
                  <a:lnTo>
                    <a:pt x="1" y="8"/>
                  </a:lnTo>
                  <a:close/>
                </a:path>
              </a:pathLst>
            </a:custGeom>
            <a:solidFill>
              <a:schemeClr val="accent2">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479" name="Freeform 502"/>
            <p:cNvSpPr>
              <a:spLocks/>
            </p:cNvSpPr>
            <p:nvPr/>
          </p:nvSpPr>
          <p:spPr bwMode="auto">
            <a:xfrm>
              <a:off x="11841010" y="6677785"/>
              <a:ext cx="51682" cy="26874"/>
            </a:xfrm>
            <a:custGeom>
              <a:avLst/>
              <a:gdLst>
                <a:gd name="T0" fmla="*/ 51 w 51"/>
                <a:gd name="T1" fmla="*/ 8 h 26"/>
                <a:gd name="T2" fmla="*/ 0 w 51"/>
                <a:gd name="T3" fmla="*/ 0 h 26"/>
                <a:gd name="T4" fmla="*/ 1 w 51"/>
                <a:gd name="T5" fmla="*/ 19 h 26"/>
                <a:gd name="T6" fmla="*/ 51 w 51"/>
                <a:gd name="T7" fmla="*/ 26 h 26"/>
                <a:gd name="T8" fmla="*/ 51 w 51"/>
                <a:gd name="T9" fmla="*/ 8 h 26"/>
              </a:gdLst>
              <a:ahLst/>
              <a:cxnLst>
                <a:cxn ang="0">
                  <a:pos x="T0" y="T1"/>
                </a:cxn>
                <a:cxn ang="0">
                  <a:pos x="T2" y="T3"/>
                </a:cxn>
                <a:cxn ang="0">
                  <a:pos x="T4" y="T5"/>
                </a:cxn>
                <a:cxn ang="0">
                  <a:pos x="T6" y="T7"/>
                </a:cxn>
                <a:cxn ang="0">
                  <a:pos x="T8" y="T9"/>
                </a:cxn>
              </a:cxnLst>
              <a:rect l="0" t="0" r="r" b="b"/>
              <a:pathLst>
                <a:path w="51" h="26">
                  <a:moveTo>
                    <a:pt x="51" y="8"/>
                  </a:moveTo>
                  <a:lnTo>
                    <a:pt x="0" y="0"/>
                  </a:lnTo>
                  <a:lnTo>
                    <a:pt x="1" y="19"/>
                  </a:lnTo>
                  <a:lnTo>
                    <a:pt x="51" y="26"/>
                  </a:lnTo>
                  <a:lnTo>
                    <a:pt x="51" y="8"/>
                  </a:lnTo>
                  <a:close/>
                </a:path>
              </a:pathLst>
            </a:custGeom>
            <a:solidFill>
              <a:schemeClr val="accent2">
                <a:lumMod val="40000"/>
                <a:lumOff val="60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480" name="Freeform 503"/>
            <p:cNvSpPr>
              <a:spLocks/>
            </p:cNvSpPr>
            <p:nvPr/>
          </p:nvSpPr>
          <p:spPr bwMode="auto">
            <a:xfrm>
              <a:off x="11003767" y="6795618"/>
              <a:ext cx="51682" cy="28942"/>
            </a:xfrm>
            <a:custGeom>
              <a:avLst/>
              <a:gdLst>
                <a:gd name="T0" fmla="*/ 0 w 51"/>
                <a:gd name="T1" fmla="*/ 8 h 26"/>
                <a:gd name="T2" fmla="*/ 51 w 51"/>
                <a:gd name="T3" fmla="*/ 0 h 26"/>
                <a:gd name="T4" fmla="*/ 50 w 51"/>
                <a:gd name="T5" fmla="*/ 18 h 26"/>
                <a:gd name="T6" fmla="*/ 0 w 51"/>
                <a:gd name="T7" fmla="*/ 26 h 26"/>
                <a:gd name="T8" fmla="*/ 0 w 51"/>
                <a:gd name="T9" fmla="*/ 8 h 26"/>
              </a:gdLst>
              <a:ahLst/>
              <a:cxnLst>
                <a:cxn ang="0">
                  <a:pos x="T0" y="T1"/>
                </a:cxn>
                <a:cxn ang="0">
                  <a:pos x="T2" y="T3"/>
                </a:cxn>
                <a:cxn ang="0">
                  <a:pos x="T4" y="T5"/>
                </a:cxn>
                <a:cxn ang="0">
                  <a:pos x="T6" y="T7"/>
                </a:cxn>
                <a:cxn ang="0">
                  <a:pos x="T8" y="T9"/>
                </a:cxn>
              </a:cxnLst>
              <a:rect l="0" t="0" r="r" b="b"/>
              <a:pathLst>
                <a:path w="51" h="26">
                  <a:moveTo>
                    <a:pt x="0" y="8"/>
                  </a:moveTo>
                  <a:lnTo>
                    <a:pt x="51" y="0"/>
                  </a:lnTo>
                  <a:lnTo>
                    <a:pt x="50" y="18"/>
                  </a:lnTo>
                  <a:lnTo>
                    <a:pt x="0" y="26"/>
                  </a:lnTo>
                  <a:lnTo>
                    <a:pt x="0" y="8"/>
                  </a:lnTo>
                  <a:close/>
                </a:path>
              </a:pathLst>
            </a:custGeom>
            <a:solidFill>
              <a:schemeClr val="accent2">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481" name="Freeform 504"/>
            <p:cNvSpPr>
              <a:spLocks/>
            </p:cNvSpPr>
            <p:nvPr/>
          </p:nvSpPr>
          <p:spPr bwMode="auto">
            <a:xfrm>
              <a:off x="11836875" y="6801820"/>
              <a:ext cx="53749" cy="26874"/>
            </a:xfrm>
            <a:custGeom>
              <a:avLst/>
              <a:gdLst>
                <a:gd name="T0" fmla="*/ 50 w 50"/>
                <a:gd name="T1" fmla="*/ 8 h 27"/>
                <a:gd name="T2" fmla="*/ 0 w 50"/>
                <a:gd name="T3" fmla="*/ 0 h 27"/>
                <a:gd name="T4" fmla="*/ 0 w 50"/>
                <a:gd name="T5" fmla="*/ 20 h 27"/>
                <a:gd name="T6" fmla="*/ 50 w 50"/>
                <a:gd name="T7" fmla="*/ 27 h 27"/>
                <a:gd name="T8" fmla="*/ 50 w 50"/>
                <a:gd name="T9" fmla="*/ 8 h 27"/>
              </a:gdLst>
              <a:ahLst/>
              <a:cxnLst>
                <a:cxn ang="0">
                  <a:pos x="T0" y="T1"/>
                </a:cxn>
                <a:cxn ang="0">
                  <a:pos x="T2" y="T3"/>
                </a:cxn>
                <a:cxn ang="0">
                  <a:pos x="T4" y="T5"/>
                </a:cxn>
                <a:cxn ang="0">
                  <a:pos x="T6" y="T7"/>
                </a:cxn>
                <a:cxn ang="0">
                  <a:pos x="T8" y="T9"/>
                </a:cxn>
              </a:cxnLst>
              <a:rect l="0" t="0" r="r" b="b"/>
              <a:pathLst>
                <a:path w="50" h="27">
                  <a:moveTo>
                    <a:pt x="50" y="8"/>
                  </a:moveTo>
                  <a:lnTo>
                    <a:pt x="0" y="0"/>
                  </a:lnTo>
                  <a:lnTo>
                    <a:pt x="0" y="20"/>
                  </a:lnTo>
                  <a:lnTo>
                    <a:pt x="50" y="27"/>
                  </a:lnTo>
                  <a:lnTo>
                    <a:pt x="50" y="8"/>
                  </a:lnTo>
                  <a:close/>
                </a:path>
              </a:pathLst>
            </a:custGeom>
            <a:solidFill>
              <a:schemeClr val="accent2">
                <a:lumMod val="40000"/>
                <a:lumOff val="60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484" name="Freeform 507"/>
            <p:cNvSpPr>
              <a:spLocks/>
            </p:cNvSpPr>
            <p:nvPr/>
          </p:nvSpPr>
          <p:spPr bwMode="auto">
            <a:xfrm>
              <a:off x="11049247" y="6249861"/>
              <a:ext cx="28942" cy="28942"/>
            </a:xfrm>
            <a:custGeom>
              <a:avLst/>
              <a:gdLst>
                <a:gd name="T0" fmla="*/ 0 w 29"/>
                <a:gd name="T1" fmla="*/ 0 h 29"/>
                <a:gd name="T2" fmla="*/ 27 w 29"/>
                <a:gd name="T3" fmla="*/ 9 h 29"/>
                <a:gd name="T4" fmla="*/ 29 w 29"/>
                <a:gd name="T5" fmla="*/ 29 h 29"/>
                <a:gd name="T6" fmla="*/ 0 w 29"/>
                <a:gd name="T7" fmla="*/ 20 h 29"/>
                <a:gd name="T8" fmla="*/ 0 w 29"/>
                <a:gd name="T9" fmla="*/ 0 h 29"/>
              </a:gdLst>
              <a:ahLst/>
              <a:cxnLst>
                <a:cxn ang="0">
                  <a:pos x="T0" y="T1"/>
                </a:cxn>
                <a:cxn ang="0">
                  <a:pos x="T2" y="T3"/>
                </a:cxn>
                <a:cxn ang="0">
                  <a:pos x="T4" y="T5"/>
                </a:cxn>
                <a:cxn ang="0">
                  <a:pos x="T6" y="T7"/>
                </a:cxn>
                <a:cxn ang="0">
                  <a:pos x="T8" y="T9"/>
                </a:cxn>
              </a:cxnLst>
              <a:rect l="0" t="0" r="r" b="b"/>
              <a:pathLst>
                <a:path w="29" h="29">
                  <a:moveTo>
                    <a:pt x="0" y="0"/>
                  </a:moveTo>
                  <a:lnTo>
                    <a:pt x="27" y="9"/>
                  </a:lnTo>
                  <a:lnTo>
                    <a:pt x="29" y="29"/>
                  </a:lnTo>
                  <a:lnTo>
                    <a:pt x="0" y="20"/>
                  </a:lnTo>
                  <a:lnTo>
                    <a:pt x="0" y="0"/>
                  </a:lnTo>
                  <a:close/>
                </a:path>
              </a:pathLst>
            </a:custGeom>
            <a:solidFill>
              <a:schemeClr val="accent2">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485" name="Freeform 508"/>
            <p:cNvSpPr>
              <a:spLocks/>
            </p:cNvSpPr>
            <p:nvPr/>
          </p:nvSpPr>
          <p:spPr bwMode="auto">
            <a:xfrm>
              <a:off x="11816202" y="6256063"/>
              <a:ext cx="28942" cy="28942"/>
            </a:xfrm>
            <a:custGeom>
              <a:avLst/>
              <a:gdLst>
                <a:gd name="T0" fmla="*/ 27 w 27"/>
                <a:gd name="T1" fmla="*/ 0 h 29"/>
                <a:gd name="T2" fmla="*/ 0 w 27"/>
                <a:gd name="T3" fmla="*/ 10 h 29"/>
                <a:gd name="T4" fmla="*/ 0 w 27"/>
                <a:gd name="T5" fmla="*/ 29 h 29"/>
                <a:gd name="T6" fmla="*/ 27 w 27"/>
                <a:gd name="T7" fmla="*/ 19 h 29"/>
                <a:gd name="T8" fmla="*/ 27 w 27"/>
                <a:gd name="T9" fmla="*/ 0 h 29"/>
              </a:gdLst>
              <a:ahLst/>
              <a:cxnLst>
                <a:cxn ang="0">
                  <a:pos x="T0" y="T1"/>
                </a:cxn>
                <a:cxn ang="0">
                  <a:pos x="T2" y="T3"/>
                </a:cxn>
                <a:cxn ang="0">
                  <a:pos x="T4" y="T5"/>
                </a:cxn>
                <a:cxn ang="0">
                  <a:pos x="T6" y="T7"/>
                </a:cxn>
                <a:cxn ang="0">
                  <a:pos x="T8" y="T9"/>
                </a:cxn>
              </a:cxnLst>
              <a:rect l="0" t="0" r="r" b="b"/>
              <a:pathLst>
                <a:path w="27" h="29">
                  <a:moveTo>
                    <a:pt x="27" y="0"/>
                  </a:moveTo>
                  <a:lnTo>
                    <a:pt x="0" y="10"/>
                  </a:lnTo>
                  <a:lnTo>
                    <a:pt x="0" y="29"/>
                  </a:lnTo>
                  <a:lnTo>
                    <a:pt x="27" y="19"/>
                  </a:lnTo>
                  <a:lnTo>
                    <a:pt x="27" y="0"/>
                  </a:lnTo>
                  <a:close/>
                </a:path>
              </a:pathLst>
            </a:custGeom>
            <a:solidFill>
              <a:schemeClr val="accent2">
                <a:lumMod val="40000"/>
                <a:lumOff val="60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486" name="Freeform 509"/>
            <p:cNvSpPr>
              <a:spLocks/>
            </p:cNvSpPr>
            <p:nvPr/>
          </p:nvSpPr>
          <p:spPr bwMode="auto">
            <a:xfrm>
              <a:off x="11051314" y="6493798"/>
              <a:ext cx="28942" cy="31009"/>
            </a:xfrm>
            <a:custGeom>
              <a:avLst/>
              <a:gdLst>
                <a:gd name="T0" fmla="*/ 1 w 27"/>
                <a:gd name="T1" fmla="*/ 0 h 30"/>
                <a:gd name="T2" fmla="*/ 27 w 27"/>
                <a:gd name="T3" fmla="*/ 12 h 30"/>
                <a:gd name="T4" fmla="*/ 27 w 27"/>
                <a:gd name="T5" fmla="*/ 30 h 30"/>
                <a:gd name="T6" fmla="*/ 0 w 27"/>
                <a:gd name="T7" fmla="*/ 20 h 30"/>
                <a:gd name="T8" fmla="*/ 1 w 27"/>
                <a:gd name="T9" fmla="*/ 0 h 30"/>
              </a:gdLst>
              <a:ahLst/>
              <a:cxnLst>
                <a:cxn ang="0">
                  <a:pos x="T0" y="T1"/>
                </a:cxn>
                <a:cxn ang="0">
                  <a:pos x="T2" y="T3"/>
                </a:cxn>
                <a:cxn ang="0">
                  <a:pos x="T4" y="T5"/>
                </a:cxn>
                <a:cxn ang="0">
                  <a:pos x="T6" y="T7"/>
                </a:cxn>
                <a:cxn ang="0">
                  <a:pos x="T8" y="T9"/>
                </a:cxn>
              </a:cxnLst>
              <a:rect l="0" t="0" r="r" b="b"/>
              <a:pathLst>
                <a:path w="27" h="30">
                  <a:moveTo>
                    <a:pt x="1" y="0"/>
                  </a:moveTo>
                  <a:lnTo>
                    <a:pt x="27" y="12"/>
                  </a:lnTo>
                  <a:lnTo>
                    <a:pt x="27" y="30"/>
                  </a:lnTo>
                  <a:lnTo>
                    <a:pt x="0" y="20"/>
                  </a:lnTo>
                  <a:lnTo>
                    <a:pt x="1" y="0"/>
                  </a:lnTo>
                  <a:close/>
                </a:path>
              </a:pathLst>
            </a:custGeom>
            <a:solidFill>
              <a:schemeClr val="accent2">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487" name="Freeform 510"/>
            <p:cNvSpPr>
              <a:spLocks/>
            </p:cNvSpPr>
            <p:nvPr/>
          </p:nvSpPr>
          <p:spPr bwMode="auto">
            <a:xfrm>
              <a:off x="11812068" y="6500000"/>
              <a:ext cx="28942" cy="31009"/>
            </a:xfrm>
            <a:custGeom>
              <a:avLst/>
              <a:gdLst>
                <a:gd name="T0" fmla="*/ 27 w 28"/>
                <a:gd name="T1" fmla="*/ 0 h 30"/>
                <a:gd name="T2" fmla="*/ 0 w 28"/>
                <a:gd name="T3" fmla="*/ 11 h 30"/>
                <a:gd name="T4" fmla="*/ 0 w 28"/>
                <a:gd name="T5" fmla="*/ 30 h 30"/>
                <a:gd name="T6" fmla="*/ 28 w 28"/>
                <a:gd name="T7" fmla="*/ 20 h 30"/>
                <a:gd name="T8" fmla="*/ 27 w 28"/>
                <a:gd name="T9" fmla="*/ 0 h 30"/>
              </a:gdLst>
              <a:ahLst/>
              <a:cxnLst>
                <a:cxn ang="0">
                  <a:pos x="T0" y="T1"/>
                </a:cxn>
                <a:cxn ang="0">
                  <a:pos x="T2" y="T3"/>
                </a:cxn>
                <a:cxn ang="0">
                  <a:pos x="T4" y="T5"/>
                </a:cxn>
                <a:cxn ang="0">
                  <a:pos x="T6" y="T7"/>
                </a:cxn>
                <a:cxn ang="0">
                  <a:pos x="T8" y="T9"/>
                </a:cxn>
              </a:cxnLst>
              <a:rect l="0" t="0" r="r" b="b"/>
              <a:pathLst>
                <a:path w="28" h="30">
                  <a:moveTo>
                    <a:pt x="27" y="0"/>
                  </a:moveTo>
                  <a:lnTo>
                    <a:pt x="0" y="11"/>
                  </a:lnTo>
                  <a:lnTo>
                    <a:pt x="0" y="30"/>
                  </a:lnTo>
                  <a:lnTo>
                    <a:pt x="28" y="20"/>
                  </a:lnTo>
                  <a:lnTo>
                    <a:pt x="27" y="0"/>
                  </a:lnTo>
                  <a:close/>
                </a:path>
              </a:pathLst>
            </a:custGeom>
            <a:solidFill>
              <a:schemeClr val="accent2">
                <a:lumMod val="40000"/>
                <a:lumOff val="60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488" name="Freeform 511"/>
            <p:cNvSpPr>
              <a:spLocks/>
            </p:cNvSpPr>
            <p:nvPr/>
          </p:nvSpPr>
          <p:spPr bwMode="auto">
            <a:xfrm>
              <a:off x="11045113" y="6125825"/>
              <a:ext cx="28942" cy="28942"/>
            </a:xfrm>
            <a:custGeom>
              <a:avLst/>
              <a:gdLst>
                <a:gd name="T0" fmla="*/ 0 w 27"/>
                <a:gd name="T1" fmla="*/ 0 h 28"/>
                <a:gd name="T2" fmla="*/ 27 w 27"/>
                <a:gd name="T3" fmla="*/ 11 h 28"/>
                <a:gd name="T4" fmla="*/ 27 w 27"/>
                <a:gd name="T5" fmla="*/ 28 h 28"/>
                <a:gd name="T6" fmla="*/ 0 w 27"/>
                <a:gd name="T7" fmla="*/ 20 h 28"/>
                <a:gd name="T8" fmla="*/ 0 w 27"/>
                <a:gd name="T9" fmla="*/ 0 h 28"/>
              </a:gdLst>
              <a:ahLst/>
              <a:cxnLst>
                <a:cxn ang="0">
                  <a:pos x="T0" y="T1"/>
                </a:cxn>
                <a:cxn ang="0">
                  <a:pos x="T2" y="T3"/>
                </a:cxn>
                <a:cxn ang="0">
                  <a:pos x="T4" y="T5"/>
                </a:cxn>
                <a:cxn ang="0">
                  <a:pos x="T6" y="T7"/>
                </a:cxn>
                <a:cxn ang="0">
                  <a:pos x="T8" y="T9"/>
                </a:cxn>
              </a:cxnLst>
              <a:rect l="0" t="0" r="r" b="b"/>
              <a:pathLst>
                <a:path w="27" h="28">
                  <a:moveTo>
                    <a:pt x="0" y="0"/>
                  </a:moveTo>
                  <a:lnTo>
                    <a:pt x="27" y="11"/>
                  </a:lnTo>
                  <a:lnTo>
                    <a:pt x="27" y="28"/>
                  </a:lnTo>
                  <a:lnTo>
                    <a:pt x="0" y="20"/>
                  </a:lnTo>
                  <a:lnTo>
                    <a:pt x="0" y="0"/>
                  </a:lnTo>
                  <a:close/>
                </a:path>
              </a:pathLst>
            </a:custGeom>
            <a:solidFill>
              <a:schemeClr val="accent2">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489" name="Freeform 512"/>
            <p:cNvSpPr>
              <a:spLocks/>
            </p:cNvSpPr>
            <p:nvPr/>
          </p:nvSpPr>
          <p:spPr bwMode="auto">
            <a:xfrm>
              <a:off x="11818270" y="6132027"/>
              <a:ext cx="28942" cy="28942"/>
            </a:xfrm>
            <a:custGeom>
              <a:avLst/>
              <a:gdLst>
                <a:gd name="T0" fmla="*/ 28 w 28"/>
                <a:gd name="T1" fmla="*/ 0 h 28"/>
                <a:gd name="T2" fmla="*/ 1 w 28"/>
                <a:gd name="T3" fmla="*/ 10 h 28"/>
                <a:gd name="T4" fmla="*/ 0 w 28"/>
                <a:gd name="T5" fmla="*/ 28 h 28"/>
                <a:gd name="T6" fmla="*/ 28 w 28"/>
                <a:gd name="T7" fmla="*/ 20 h 28"/>
                <a:gd name="T8" fmla="*/ 28 w 28"/>
                <a:gd name="T9" fmla="*/ 0 h 28"/>
              </a:gdLst>
              <a:ahLst/>
              <a:cxnLst>
                <a:cxn ang="0">
                  <a:pos x="T0" y="T1"/>
                </a:cxn>
                <a:cxn ang="0">
                  <a:pos x="T2" y="T3"/>
                </a:cxn>
                <a:cxn ang="0">
                  <a:pos x="T4" y="T5"/>
                </a:cxn>
                <a:cxn ang="0">
                  <a:pos x="T6" y="T7"/>
                </a:cxn>
                <a:cxn ang="0">
                  <a:pos x="T8" y="T9"/>
                </a:cxn>
              </a:cxnLst>
              <a:rect l="0" t="0" r="r" b="b"/>
              <a:pathLst>
                <a:path w="28" h="28">
                  <a:moveTo>
                    <a:pt x="28" y="0"/>
                  </a:moveTo>
                  <a:lnTo>
                    <a:pt x="1" y="10"/>
                  </a:lnTo>
                  <a:lnTo>
                    <a:pt x="0" y="28"/>
                  </a:lnTo>
                  <a:lnTo>
                    <a:pt x="28" y="20"/>
                  </a:lnTo>
                  <a:lnTo>
                    <a:pt x="28" y="0"/>
                  </a:lnTo>
                  <a:close/>
                </a:path>
              </a:pathLst>
            </a:custGeom>
            <a:solidFill>
              <a:schemeClr val="accent2">
                <a:lumMod val="40000"/>
                <a:lumOff val="60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490" name="Freeform 513"/>
            <p:cNvSpPr>
              <a:spLocks/>
            </p:cNvSpPr>
            <p:nvPr/>
          </p:nvSpPr>
          <p:spPr bwMode="auto">
            <a:xfrm>
              <a:off x="11051314" y="6369762"/>
              <a:ext cx="28942" cy="26874"/>
            </a:xfrm>
            <a:custGeom>
              <a:avLst/>
              <a:gdLst>
                <a:gd name="T0" fmla="*/ 0 w 28"/>
                <a:gd name="T1" fmla="*/ 0 h 28"/>
                <a:gd name="T2" fmla="*/ 27 w 28"/>
                <a:gd name="T3" fmla="*/ 11 h 28"/>
                <a:gd name="T4" fmla="*/ 28 w 28"/>
                <a:gd name="T5" fmla="*/ 28 h 28"/>
                <a:gd name="T6" fmla="*/ 0 w 28"/>
                <a:gd name="T7" fmla="*/ 20 h 28"/>
                <a:gd name="T8" fmla="*/ 0 w 28"/>
                <a:gd name="T9" fmla="*/ 0 h 28"/>
              </a:gdLst>
              <a:ahLst/>
              <a:cxnLst>
                <a:cxn ang="0">
                  <a:pos x="T0" y="T1"/>
                </a:cxn>
                <a:cxn ang="0">
                  <a:pos x="T2" y="T3"/>
                </a:cxn>
                <a:cxn ang="0">
                  <a:pos x="T4" y="T5"/>
                </a:cxn>
                <a:cxn ang="0">
                  <a:pos x="T6" y="T7"/>
                </a:cxn>
                <a:cxn ang="0">
                  <a:pos x="T8" y="T9"/>
                </a:cxn>
              </a:cxnLst>
              <a:rect l="0" t="0" r="r" b="b"/>
              <a:pathLst>
                <a:path w="28" h="28">
                  <a:moveTo>
                    <a:pt x="0" y="0"/>
                  </a:moveTo>
                  <a:lnTo>
                    <a:pt x="27" y="11"/>
                  </a:lnTo>
                  <a:lnTo>
                    <a:pt x="28" y="28"/>
                  </a:lnTo>
                  <a:lnTo>
                    <a:pt x="0" y="20"/>
                  </a:lnTo>
                  <a:lnTo>
                    <a:pt x="0" y="0"/>
                  </a:lnTo>
                  <a:close/>
                </a:path>
              </a:pathLst>
            </a:custGeom>
            <a:solidFill>
              <a:schemeClr val="accent2">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491" name="Freeform 514"/>
            <p:cNvSpPr>
              <a:spLocks/>
            </p:cNvSpPr>
            <p:nvPr/>
          </p:nvSpPr>
          <p:spPr bwMode="auto">
            <a:xfrm>
              <a:off x="11814135" y="6373897"/>
              <a:ext cx="28942" cy="28942"/>
            </a:xfrm>
            <a:custGeom>
              <a:avLst/>
              <a:gdLst>
                <a:gd name="T0" fmla="*/ 27 w 27"/>
                <a:gd name="T1" fmla="*/ 0 h 28"/>
                <a:gd name="T2" fmla="*/ 0 w 27"/>
                <a:gd name="T3" fmla="*/ 11 h 28"/>
                <a:gd name="T4" fmla="*/ 0 w 27"/>
                <a:gd name="T5" fmla="*/ 28 h 28"/>
                <a:gd name="T6" fmla="*/ 27 w 27"/>
                <a:gd name="T7" fmla="*/ 21 h 28"/>
                <a:gd name="T8" fmla="*/ 27 w 27"/>
                <a:gd name="T9" fmla="*/ 0 h 28"/>
              </a:gdLst>
              <a:ahLst/>
              <a:cxnLst>
                <a:cxn ang="0">
                  <a:pos x="T0" y="T1"/>
                </a:cxn>
                <a:cxn ang="0">
                  <a:pos x="T2" y="T3"/>
                </a:cxn>
                <a:cxn ang="0">
                  <a:pos x="T4" y="T5"/>
                </a:cxn>
                <a:cxn ang="0">
                  <a:pos x="T6" y="T7"/>
                </a:cxn>
                <a:cxn ang="0">
                  <a:pos x="T8" y="T9"/>
                </a:cxn>
              </a:cxnLst>
              <a:rect l="0" t="0" r="r" b="b"/>
              <a:pathLst>
                <a:path w="27" h="28">
                  <a:moveTo>
                    <a:pt x="27" y="0"/>
                  </a:moveTo>
                  <a:lnTo>
                    <a:pt x="0" y="11"/>
                  </a:lnTo>
                  <a:lnTo>
                    <a:pt x="0" y="28"/>
                  </a:lnTo>
                  <a:lnTo>
                    <a:pt x="27" y="21"/>
                  </a:lnTo>
                  <a:lnTo>
                    <a:pt x="27" y="0"/>
                  </a:lnTo>
                  <a:close/>
                </a:path>
              </a:pathLst>
            </a:custGeom>
            <a:solidFill>
              <a:schemeClr val="accent2">
                <a:lumMod val="40000"/>
                <a:lumOff val="60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492" name="Freeform 515"/>
            <p:cNvSpPr>
              <a:spLocks/>
            </p:cNvSpPr>
            <p:nvPr/>
          </p:nvSpPr>
          <p:spPr bwMode="auto">
            <a:xfrm>
              <a:off x="11049247" y="6611632"/>
              <a:ext cx="28942" cy="31009"/>
            </a:xfrm>
            <a:custGeom>
              <a:avLst/>
              <a:gdLst>
                <a:gd name="T0" fmla="*/ 1 w 28"/>
                <a:gd name="T1" fmla="*/ 0 h 30"/>
                <a:gd name="T2" fmla="*/ 28 w 28"/>
                <a:gd name="T3" fmla="*/ 13 h 30"/>
                <a:gd name="T4" fmla="*/ 28 w 28"/>
                <a:gd name="T5" fmla="*/ 30 h 30"/>
                <a:gd name="T6" fmla="*/ 0 w 28"/>
                <a:gd name="T7" fmla="*/ 20 h 30"/>
                <a:gd name="T8" fmla="*/ 1 w 28"/>
                <a:gd name="T9" fmla="*/ 0 h 30"/>
              </a:gdLst>
              <a:ahLst/>
              <a:cxnLst>
                <a:cxn ang="0">
                  <a:pos x="T0" y="T1"/>
                </a:cxn>
                <a:cxn ang="0">
                  <a:pos x="T2" y="T3"/>
                </a:cxn>
                <a:cxn ang="0">
                  <a:pos x="T4" y="T5"/>
                </a:cxn>
                <a:cxn ang="0">
                  <a:pos x="T6" y="T7"/>
                </a:cxn>
                <a:cxn ang="0">
                  <a:pos x="T8" y="T9"/>
                </a:cxn>
              </a:cxnLst>
              <a:rect l="0" t="0" r="r" b="b"/>
              <a:pathLst>
                <a:path w="28" h="30">
                  <a:moveTo>
                    <a:pt x="1" y="0"/>
                  </a:moveTo>
                  <a:lnTo>
                    <a:pt x="28" y="13"/>
                  </a:lnTo>
                  <a:lnTo>
                    <a:pt x="28" y="30"/>
                  </a:lnTo>
                  <a:lnTo>
                    <a:pt x="0" y="20"/>
                  </a:lnTo>
                  <a:lnTo>
                    <a:pt x="1" y="0"/>
                  </a:lnTo>
                  <a:close/>
                </a:path>
              </a:pathLst>
            </a:custGeom>
            <a:solidFill>
              <a:schemeClr val="accent2">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493" name="Freeform 516"/>
            <p:cNvSpPr>
              <a:spLocks/>
            </p:cNvSpPr>
            <p:nvPr/>
          </p:nvSpPr>
          <p:spPr bwMode="auto">
            <a:xfrm>
              <a:off x="11814135" y="6617834"/>
              <a:ext cx="28942" cy="31009"/>
            </a:xfrm>
            <a:custGeom>
              <a:avLst/>
              <a:gdLst>
                <a:gd name="T0" fmla="*/ 26 w 26"/>
                <a:gd name="T1" fmla="*/ 0 h 30"/>
                <a:gd name="T2" fmla="*/ 0 w 26"/>
                <a:gd name="T3" fmla="*/ 13 h 30"/>
                <a:gd name="T4" fmla="*/ 0 w 26"/>
                <a:gd name="T5" fmla="*/ 30 h 30"/>
                <a:gd name="T6" fmla="*/ 26 w 26"/>
                <a:gd name="T7" fmla="*/ 20 h 30"/>
                <a:gd name="T8" fmla="*/ 26 w 26"/>
                <a:gd name="T9" fmla="*/ 0 h 30"/>
              </a:gdLst>
              <a:ahLst/>
              <a:cxnLst>
                <a:cxn ang="0">
                  <a:pos x="T0" y="T1"/>
                </a:cxn>
                <a:cxn ang="0">
                  <a:pos x="T2" y="T3"/>
                </a:cxn>
                <a:cxn ang="0">
                  <a:pos x="T4" y="T5"/>
                </a:cxn>
                <a:cxn ang="0">
                  <a:pos x="T6" y="T7"/>
                </a:cxn>
                <a:cxn ang="0">
                  <a:pos x="T8" y="T9"/>
                </a:cxn>
              </a:cxnLst>
              <a:rect l="0" t="0" r="r" b="b"/>
              <a:pathLst>
                <a:path w="26" h="30">
                  <a:moveTo>
                    <a:pt x="26" y="0"/>
                  </a:moveTo>
                  <a:lnTo>
                    <a:pt x="0" y="13"/>
                  </a:lnTo>
                  <a:lnTo>
                    <a:pt x="0" y="30"/>
                  </a:lnTo>
                  <a:lnTo>
                    <a:pt x="26" y="20"/>
                  </a:lnTo>
                  <a:lnTo>
                    <a:pt x="26" y="0"/>
                  </a:lnTo>
                  <a:close/>
                </a:path>
              </a:pathLst>
            </a:custGeom>
            <a:solidFill>
              <a:schemeClr val="accent2">
                <a:lumMod val="40000"/>
                <a:lumOff val="60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494" name="Freeform 517"/>
            <p:cNvSpPr>
              <a:spLocks/>
            </p:cNvSpPr>
            <p:nvPr/>
          </p:nvSpPr>
          <p:spPr bwMode="auto">
            <a:xfrm>
              <a:off x="11053382" y="6735668"/>
              <a:ext cx="28942" cy="31009"/>
            </a:xfrm>
            <a:custGeom>
              <a:avLst/>
              <a:gdLst>
                <a:gd name="T0" fmla="*/ 0 w 26"/>
                <a:gd name="T1" fmla="*/ 0 h 30"/>
                <a:gd name="T2" fmla="*/ 26 w 26"/>
                <a:gd name="T3" fmla="*/ 13 h 30"/>
                <a:gd name="T4" fmla="*/ 26 w 26"/>
                <a:gd name="T5" fmla="*/ 30 h 30"/>
                <a:gd name="T6" fmla="*/ 0 w 26"/>
                <a:gd name="T7" fmla="*/ 20 h 30"/>
                <a:gd name="T8" fmla="*/ 0 w 26"/>
                <a:gd name="T9" fmla="*/ 0 h 30"/>
              </a:gdLst>
              <a:ahLst/>
              <a:cxnLst>
                <a:cxn ang="0">
                  <a:pos x="T0" y="T1"/>
                </a:cxn>
                <a:cxn ang="0">
                  <a:pos x="T2" y="T3"/>
                </a:cxn>
                <a:cxn ang="0">
                  <a:pos x="T4" y="T5"/>
                </a:cxn>
                <a:cxn ang="0">
                  <a:pos x="T6" y="T7"/>
                </a:cxn>
                <a:cxn ang="0">
                  <a:pos x="T8" y="T9"/>
                </a:cxn>
              </a:cxnLst>
              <a:rect l="0" t="0" r="r" b="b"/>
              <a:pathLst>
                <a:path w="26" h="30">
                  <a:moveTo>
                    <a:pt x="0" y="0"/>
                  </a:moveTo>
                  <a:lnTo>
                    <a:pt x="26" y="13"/>
                  </a:lnTo>
                  <a:lnTo>
                    <a:pt x="26" y="30"/>
                  </a:lnTo>
                  <a:lnTo>
                    <a:pt x="0" y="20"/>
                  </a:lnTo>
                  <a:lnTo>
                    <a:pt x="0" y="0"/>
                  </a:lnTo>
                  <a:close/>
                </a:path>
              </a:pathLst>
            </a:custGeom>
            <a:solidFill>
              <a:schemeClr val="accent2">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495" name="Freeform 518"/>
            <p:cNvSpPr>
              <a:spLocks/>
            </p:cNvSpPr>
            <p:nvPr/>
          </p:nvSpPr>
          <p:spPr bwMode="auto">
            <a:xfrm>
              <a:off x="11810001" y="6741870"/>
              <a:ext cx="28942" cy="31009"/>
            </a:xfrm>
            <a:custGeom>
              <a:avLst/>
              <a:gdLst>
                <a:gd name="T0" fmla="*/ 27 w 28"/>
                <a:gd name="T1" fmla="*/ 0 h 30"/>
                <a:gd name="T2" fmla="*/ 0 w 28"/>
                <a:gd name="T3" fmla="*/ 12 h 30"/>
                <a:gd name="T4" fmla="*/ 0 w 28"/>
                <a:gd name="T5" fmla="*/ 30 h 30"/>
                <a:gd name="T6" fmla="*/ 28 w 28"/>
                <a:gd name="T7" fmla="*/ 19 h 30"/>
                <a:gd name="T8" fmla="*/ 27 w 28"/>
                <a:gd name="T9" fmla="*/ 0 h 30"/>
              </a:gdLst>
              <a:ahLst/>
              <a:cxnLst>
                <a:cxn ang="0">
                  <a:pos x="T0" y="T1"/>
                </a:cxn>
                <a:cxn ang="0">
                  <a:pos x="T2" y="T3"/>
                </a:cxn>
                <a:cxn ang="0">
                  <a:pos x="T4" y="T5"/>
                </a:cxn>
                <a:cxn ang="0">
                  <a:pos x="T6" y="T7"/>
                </a:cxn>
                <a:cxn ang="0">
                  <a:pos x="T8" y="T9"/>
                </a:cxn>
              </a:cxnLst>
              <a:rect l="0" t="0" r="r" b="b"/>
              <a:pathLst>
                <a:path w="28" h="30">
                  <a:moveTo>
                    <a:pt x="27" y="0"/>
                  </a:moveTo>
                  <a:lnTo>
                    <a:pt x="0" y="12"/>
                  </a:lnTo>
                  <a:lnTo>
                    <a:pt x="0" y="30"/>
                  </a:lnTo>
                  <a:lnTo>
                    <a:pt x="28" y="19"/>
                  </a:lnTo>
                  <a:lnTo>
                    <a:pt x="27" y="0"/>
                  </a:lnTo>
                  <a:close/>
                </a:path>
              </a:pathLst>
            </a:custGeom>
            <a:solidFill>
              <a:schemeClr val="accent2">
                <a:lumMod val="40000"/>
                <a:lumOff val="60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496" name="Freeform 519"/>
            <p:cNvSpPr>
              <a:spLocks/>
            </p:cNvSpPr>
            <p:nvPr/>
          </p:nvSpPr>
          <p:spPr bwMode="auto">
            <a:xfrm>
              <a:off x="11045113" y="6065874"/>
              <a:ext cx="28942" cy="31009"/>
            </a:xfrm>
            <a:custGeom>
              <a:avLst/>
              <a:gdLst>
                <a:gd name="T0" fmla="*/ 0 w 27"/>
                <a:gd name="T1" fmla="*/ 0 h 29"/>
                <a:gd name="T2" fmla="*/ 27 w 27"/>
                <a:gd name="T3" fmla="*/ 11 h 29"/>
                <a:gd name="T4" fmla="*/ 27 w 27"/>
                <a:gd name="T5" fmla="*/ 29 h 29"/>
                <a:gd name="T6" fmla="*/ 0 w 27"/>
                <a:gd name="T7" fmla="*/ 20 h 29"/>
                <a:gd name="T8" fmla="*/ 0 w 27"/>
                <a:gd name="T9" fmla="*/ 0 h 29"/>
              </a:gdLst>
              <a:ahLst/>
              <a:cxnLst>
                <a:cxn ang="0">
                  <a:pos x="T0" y="T1"/>
                </a:cxn>
                <a:cxn ang="0">
                  <a:pos x="T2" y="T3"/>
                </a:cxn>
                <a:cxn ang="0">
                  <a:pos x="T4" y="T5"/>
                </a:cxn>
                <a:cxn ang="0">
                  <a:pos x="T6" y="T7"/>
                </a:cxn>
                <a:cxn ang="0">
                  <a:pos x="T8" y="T9"/>
                </a:cxn>
              </a:cxnLst>
              <a:rect l="0" t="0" r="r" b="b"/>
              <a:pathLst>
                <a:path w="27" h="29">
                  <a:moveTo>
                    <a:pt x="0" y="0"/>
                  </a:moveTo>
                  <a:lnTo>
                    <a:pt x="27" y="11"/>
                  </a:lnTo>
                  <a:lnTo>
                    <a:pt x="27" y="29"/>
                  </a:lnTo>
                  <a:lnTo>
                    <a:pt x="0" y="20"/>
                  </a:lnTo>
                  <a:lnTo>
                    <a:pt x="0" y="0"/>
                  </a:lnTo>
                  <a:close/>
                </a:path>
              </a:pathLst>
            </a:custGeom>
            <a:solidFill>
              <a:schemeClr val="accent2">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497" name="Freeform 520"/>
            <p:cNvSpPr>
              <a:spLocks/>
            </p:cNvSpPr>
            <p:nvPr/>
          </p:nvSpPr>
          <p:spPr bwMode="auto">
            <a:xfrm>
              <a:off x="11818270" y="6072077"/>
              <a:ext cx="28942" cy="31009"/>
            </a:xfrm>
            <a:custGeom>
              <a:avLst/>
              <a:gdLst>
                <a:gd name="T0" fmla="*/ 28 w 28"/>
                <a:gd name="T1" fmla="*/ 0 h 29"/>
                <a:gd name="T2" fmla="*/ 1 w 28"/>
                <a:gd name="T3" fmla="*/ 11 h 29"/>
                <a:gd name="T4" fmla="*/ 0 w 28"/>
                <a:gd name="T5" fmla="*/ 29 h 29"/>
                <a:gd name="T6" fmla="*/ 28 w 28"/>
                <a:gd name="T7" fmla="*/ 20 h 29"/>
                <a:gd name="T8" fmla="*/ 28 w 28"/>
                <a:gd name="T9" fmla="*/ 0 h 29"/>
              </a:gdLst>
              <a:ahLst/>
              <a:cxnLst>
                <a:cxn ang="0">
                  <a:pos x="T0" y="T1"/>
                </a:cxn>
                <a:cxn ang="0">
                  <a:pos x="T2" y="T3"/>
                </a:cxn>
                <a:cxn ang="0">
                  <a:pos x="T4" y="T5"/>
                </a:cxn>
                <a:cxn ang="0">
                  <a:pos x="T6" y="T7"/>
                </a:cxn>
                <a:cxn ang="0">
                  <a:pos x="T8" y="T9"/>
                </a:cxn>
              </a:cxnLst>
              <a:rect l="0" t="0" r="r" b="b"/>
              <a:pathLst>
                <a:path w="28" h="29">
                  <a:moveTo>
                    <a:pt x="28" y="0"/>
                  </a:moveTo>
                  <a:lnTo>
                    <a:pt x="1" y="11"/>
                  </a:lnTo>
                  <a:lnTo>
                    <a:pt x="0" y="29"/>
                  </a:lnTo>
                  <a:lnTo>
                    <a:pt x="28" y="20"/>
                  </a:lnTo>
                  <a:lnTo>
                    <a:pt x="28" y="0"/>
                  </a:lnTo>
                  <a:close/>
                </a:path>
              </a:pathLst>
            </a:custGeom>
            <a:solidFill>
              <a:schemeClr val="accent2">
                <a:lumMod val="40000"/>
                <a:lumOff val="60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498" name="Freeform 521"/>
            <p:cNvSpPr>
              <a:spLocks/>
            </p:cNvSpPr>
            <p:nvPr/>
          </p:nvSpPr>
          <p:spPr bwMode="auto">
            <a:xfrm>
              <a:off x="11051314" y="6309812"/>
              <a:ext cx="28942" cy="28942"/>
            </a:xfrm>
            <a:custGeom>
              <a:avLst/>
              <a:gdLst>
                <a:gd name="T0" fmla="*/ 0 w 28"/>
                <a:gd name="T1" fmla="*/ 0 h 27"/>
                <a:gd name="T2" fmla="*/ 27 w 28"/>
                <a:gd name="T3" fmla="*/ 10 h 27"/>
                <a:gd name="T4" fmla="*/ 28 w 28"/>
                <a:gd name="T5" fmla="*/ 27 h 27"/>
                <a:gd name="T6" fmla="*/ 0 w 28"/>
                <a:gd name="T7" fmla="*/ 19 h 27"/>
                <a:gd name="T8" fmla="*/ 0 w 28"/>
                <a:gd name="T9" fmla="*/ 0 h 27"/>
              </a:gdLst>
              <a:ahLst/>
              <a:cxnLst>
                <a:cxn ang="0">
                  <a:pos x="T0" y="T1"/>
                </a:cxn>
                <a:cxn ang="0">
                  <a:pos x="T2" y="T3"/>
                </a:cxn>
                <a:cxn ang="0">
                  <a:pos x="T4" y="T5"/>
                </a:cxn>
                <a:cxn ang="0">
                  <a:pos x="T6" y="T7"/>
                </a:cxn>
                <a:cxn ang="0">
                  <a:pos x="T8" y="T9"/>
                </a:cxn>
              </a:cxnLst>
              <a:rect l="0" t="0" r="r" b="b"/>
              <a:pathLst>
                <a:path w="28" h="27">
                  <a:moveTo>
                    <a:pt x="0" y="0"/>
                  </a:moveTo>
                  <a:lnTo>
                    <a:pt x="27" y="10"/>
                  </a:lnTo>
                  <a:lnTo>
                    <a:pt x="28" y="27"/>
                  </a:lnTo>
                  <a:lnTo>
                    <a:pt x="0" y="19"/>
                  </a:lnTo>
                  <a:lnTo>
                    <a:pt x="0" y="0"/>
                  </a:lnTo>
                  <a:close/>
                </a:path>
              </a:pathLst>
            </a:custGeom>
            <a:solidFill>
              <a:schemeClr val="accent2">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499" name="Freeform 522"/>
            <p:cNvSpPr>
              <a:spLocks/>
            </p:cNvSpPr>
            <p:nvPr/>
          </p:nvSpPr>
          <p:spPr bwMode="auto">
            <a:xfrm>
              <a:off x="11814135" y="6316013"/>
              <a:ext cx="28942" cy="28942"/>
            </a:xfrm>
            <a:custGeom>
              <a:avLst/>
              <a:gdLst>
                <a:gd name="T0" fmla="*/ 27 w 27"/>
                <a:gd name="T1" fmla="*/ 0 h 28"/>
                <a:gd name="T2" fmla="*/ 0 w 27"/>
                <a:gd name="T3" fmla="*/ 11 h 28"/>
                <a:gd name="T4" fmla="*/ 0 w 27"/>
                <a:gd name="T5" fmla="*/ 28 h 28"/>
                <a:gd name="T6" fmla="*/ 27 w 27"/>
                <a:gd name="T7" fmla="*/ 20 h 28"/>
                <a:gd name="T8" fmla="*/ 27 w 27"/>
                <a:gd name="T9" fmla="*/ 0 h 28"/>
              </a:gdLst>
              <a:ahLst/>
              <a:cxnLst>
                <a:cxn ang="0">
                  <a:pos x="T0" y="T1"/>
                </a:cxn>
                <a:cxn ang="0">
                  <a:pos x="T2" y="T3"/>
                </a:cxn>
                <a:cxn ang="0">
                  <a:pos x="T4" y="T5"/>
                </a:cxn>
                <a:cxn ang="0">
                  <a:pos x="T6" y="T7"/>
                </a:cxn>
                <a:cxn ang="0">
                  <a:pos x="T8" y="T9"/>
                </a:cxn>
              </a:cxnLst>
              <a:rect l="0" t="0" r="r" b="b"/>
              <a:pathLst>
                <a:path w="27" h="28">
                  <a:moveTo>
                    <a:pt x="27" y="0"/>
                  </a:moveTo>
                  <a:lnTo>
                    <a:pt x="0" y="11"/>
                  </a:lnTo>
                  <a:lnTo>
                    <a:pt x="0" y="28"/>
                  </a:lnTo>
                  <a:lnTo>
                    <a:pt x="27" y="20"/>
                  </a:lnTo>
                  <a:lnTo>
                    <a:pt x="27" y="0"/>
                  </a:lnTo>
                  <a:close/>
                </a:path>
              </a:pathLst>
            </a:custGeom>
            <a:solidFill>
              <a:schemeClr val="accent2">
                <a:lumMod val="40000"/>
                <a:lumOff val="60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00" name="Freeform 523"/>
            <p:cNvSpPr>
              <a:spLocks/>
            </p:cNvSpPr>
            <p:nvPr/>
          </p:nvSpPr>
          <p:spPr bwMode="auto">
            <a:xfrm>
              <a:off x="11051314" y="6551681"/>
              <a:ext cx="28942" cy="33076"/>
            </a:xfrm>
            <a:custGeom>
              <a:avLst/>
              <a:gdLst>
                <a:gd name="T0" fmla="*/ 1 w 27"/>
                <a:gd name="T1" fmla="*/ 0 h 33"/>
                <a:gd name="T2" fmla="*/ 27 w 27"/>
                <a:gd name="T3" fmla="*/ 14 h 33"/>
                <a:gd name="T4" fmla="*/ 27 w 27"/>
                <a:gd name="T5" fmla="*/ 33 h 33"/>
                <a:gd name="T6" fmla="*/ 0 w 27"/>
                <a:gd name="T7" fmla="*/ 22 h 33"/>
                <a:gd name="T8" fmla="*/ 1 w 27"/>
                <a:gd name="T9" fmla="*/ 0 h 33"/>
              </a:gdLst>
              <a:ahLst/>
              <a:cxnLst>
                <a:cxn ang="0">
                  <a:pos x="T0" y="T1"/>
                </a:cxn>
                <a:cxn ang="0">
                  <a:pos x="T2" y="T3"/>
                </a:cxn>
                <a:cxn ang="0">
                  <a:pos x="T4" y="T5"/>
                </a:cxn>
                <a:cxn ang="0">
                  <a:pos x="T6" y="T7"/>
                </a:cxn>
                <a:cxn ang="0">
                  <a:pos x="T8" y="T9"/>
                </a:cxn>
              </a:cxnLst>
              <a:rect l="0" t="0" r="r" b="b"/>
              <a:pathLst>
                <a:path w="27" h="33">
                  <a:moveTo>
                    <a:pt x="1" y="0"/>
                  </a:moveTo>
                  <a:lnTo>
                    <a:pt x="27" y="14"/>
                  </a:lnTo>
                  <a:lnTo>
                    <a:pt x="27" y="33"/>
                  </a:lnTo>
                  <a:lnTo>
                    <a:pt x="0" y="22"/>
                  </a:lnTo>
                  <a:lnTo>
                    <a:pt x="1" y="0"/>
                  </a:lnTo>
                  <a:close/>
                </a:path>
              </a:pathLst>
            </a:custGeom>
            <a:solidFill>
              <a:schemeClr val="accent2">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01" name="Freeform 524"/>
            <p:cNvSpPr>
              <a:spLocks/>
            </p:cNvSpPr>
            <p:nvPr/>
          </p:nvSpPr>
          <p:spPr bwMode="auto">
            <a:xfrm>
              <a:off x="11812068" y="6557883"/>
              <a:ext cx="26874" cy="31009"/>
            </a:xfrm>
            <a:custGeom>
              <a:avLst/>
              <a:gdLst>
                <a:gd name="T0" fmla="*/ 27 w 27"/>
                <a:gd name="T1" fmla="*/ 0 h 31"/>
                <a:gd name="T2" fmla="*/ 0 w 27"/>
                <a:gd name="T3" fmla="*/ 14 h 31"/>
                <a:gd name="T4" fmla="*/ 0 w 27"/>
                <a:gd name="T5" fmla="*/ 31 h 31"/>
                <a:gd name="T6" fmla="*/ 27 w 27"/>
                <a:gd name="T7" fmla="*/ 21 h 31"/>
                <a:gd name="T8" fmla="*/ 27 w 27"/>
                <a:gd name="T9" fmla="*/ 0 h 31"/>
              </a:gdLst>
              <a:ahLst/>
              <a:cxnLst>
                <a:cxn ang="0">
                  <a:pos x="T0" y="T1"/>
                </a:cxn>
                <a:cxn ang="0">
                  <a:pos x="T2" y="T3"/>
                </a:cxn>
                <a:cxn ang="0">
                  <a:pos x="T4" y="T5"/>
                </a:cxn>
                <a:cxn ang="0">
                  <a:pos x="T6" y="T7"/>
                </a:cxn>
                <a:cxn ang="0">
                  <a:pos x="T8" y="T9"/>
                </a:cxn>
              </a:cxnLst>
              <a:rect l="0" t="0" r="r" b="b"/>
              <a:pathLst>
                <a:path w="27" h="31">
                  <a:moveTo>
                    <a:pt x="27" y="0"/>
                  </a:moveTo>
                  <a:lnTo>
                    <a:pt x="0" y="14"/>
                  </a:lnTo>
                  <a:lnTo>
                    <a:pt x="0" y="31"/>
                  </a:lnTo>
                  <a:lnTo>
                    <a:pt x="27" y="21"/>
                  </a:lnTo>
                  <a:lnTo>
                    <a:pt x="27" y="0"/>
                  </a:lnTo>
                  <a:close/>
                </a:path>
              </a:pathLst>
            </a:custGeom>
            <a:solidFill>
              <a:schemeClr val="accent2">
                <a:lumMod val="40000"/>
                <a:lumOff val="60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02" name="Freeform 525"/>
            <p:cNvSpPr>
              <a:spLocks/>
            </p:cNvSpPr>
            <p:nvPr/>
          </p:nvSpPr>
          <p:spPr bwMode="auto">
            <a:xfrm>
              <a:off x="11047180" y="6185776"/>
              <a:ext cx="28942" cy="28942"/>
            </a:xfrm>
            <a:custGeom>
              <a:avLst/>
              <a:gdLst>
                <a:gd name="T0" fmla="*/ 0 w 28"/>
                <a:gd name="T1" fmla="*/ 0 h 28"/>
                <a:gd name="T2" fmla="*/ 28 w 28"/>
                <a:gd name="T3" fmla="*/ 10 h 28"/>
                <a:gd name="T4" fmla="*/ 28 w 28"/>
                <a:gd name="T5" fmla="*/ 28 h 28"/>
                <a:gd name="T6" fmla="*/ 0 w 28"/>
                <a:gd name="T7" fmla="*/ 19 h 28"/>
                <a:gd name="T8" fmla="*/ 0 w 28"/>
                <a:gd name="T9" fmla="*/ 0 h 28"/>
              </a:gdLst>
              <a:ahLst/>
              <a:cxnLst>
                <a:cxn ang="0">
                  <a:pos x="T0" y="T1"/>
                </a:cxn>
                <a:cxn ang="0">
                  <a:pos x="T2" y="T3"/>
                </a:cxn>
                <a:cxn ang="0">
                  <a:pos x="T4" y="T5"/>
                </a:cxn>
                <a:cxn ang="0">
                  <a:pos x="T6" y="T7"/>
                </a:cxn>
                <a:cxn ang="0">
                  <a:pos x="T8" y="T9"/>
                </a:cxn>
              </a:cxnLst>
              <a:rect l="0" t="0" r="r" b="b"/>
              <a:pathLst>
                <a:path w="28" h="28">
                  <a:moveTo>
                    <a:pt x="0" y="0"/>
                  </a:moveTo>
                  <a:lnTo>
                    <a:pt x="28" y="10"/>
                  </a:lnTo>
                  <a:lnTo>
                    <a:pt x="28" y="28"/>
                  </a:lnTo>
                  <a:lnTo>
                    <a:pt x="0" y="19"/>
                  </a:lnTo>
                  <a:lnTo>
                    <a:pt x="0" y="0"/>
                  </a:lnTo>
                  <a:close/>
                </a:path>
              </a:pathLst>
            </a:custGeom>
            <a:solidFill>
              <a:schemeClr val="accent2">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03" name="Freeform 526"/>
            <p:cNvSpPr>
              <a:spLocks/>
            </p:cNvSpPr>
            <p:nvPr/>
          </p:nvSpPr>
          <p:spPr bwMode="auto">
            <a:xfrm>
              <a:off x="11816202" y="6191978"/>
              <a:ext cx="28942" cy="28942"/>
            </a:xfrm>
            <a:custGeom>
              <a:avLst/>
              <a:gdLst>
                <a:gd name="T0" fmla="*/ 27 w 27"/>
                <a:gd name="T1" fmla="*/ 0 h 27"/>
                <a:gd name="T2" fmla="*/ 1 w 27"/>
                <a:gd name="T3" fmla="*/ 10 h 27"/>
                <a:gd name="T4" fmla="*/ 0 w 27"/>
                <a:gd name="T5" fmla="*/ 27 h 27"/>
                <a:gd name="T6" fmla="*/ 27 w 27"/>
                <a:gd name="T7" fmla="*/ 19 h 27"/>
                <a:gd name="T8" fmla="*/ 27 w 27"/>
                <a:gd name="T9" fmla="*/ 0 h 27"/>
              </a:gdLst>
              <a:ahLst/>
              <a:cxnLst>
                <a:cxn ang="0">
                  <a:pos x="T0" y="T1"/>
                </a:cxn>
                <a:cxn ang="0">
                  <a:pos x="T2" y="T3"/>
                </a:cxn>
                <a:cxn ang="0">
                  <a:pos x="T4" y="T5"/>
                </a:cxn>
                <a:cxn ang="0">
                  <a:pos x="T6" y="T7"/>
                </a:cxn>
                <a:cxn ang="0">
                  <a:pos x="T8" y="T9"/>
                </a:cxn>
              </a:cxnLst>
              <a:rect l="0" t="0" r="r" b="b"/>
              <a:pathLst>
                <a:path w="27" h="27">
                  <a:moveTo>
                    <a:pt x="27" y="0"/>
                  </a:moveTo>
                  <a:lnTo>
                    <a:pt x="1" y="10"/>
                  </a:lnTo>
                  <a:lnTo>
                    <a:pt x="0" y="27"/>
                  </a:lnTo>
                  <a:lnTo>
                    <a:pt x="27" y="19"/>
                  </a:lnTo>
                  <a:lnTo>
                    <a:pt x="27" y="0"/>
                  </a:lnTo>
                  <a:close/>
                </a:path>
              </a:pathLst>
            </a:custGeom>
            <a:solidFill>
              <a:schemeClr val="accent2">
                <a:lumMod val="40000"/>
                <a:lumOff val="60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04" name="Freeform 527"/>
            <p:cNvSpPr>
              <a:spLocks/>
            </p:cNvSpPr>
            <p:nvPr/>
          </p:nvSpPr>
          <p:spPr bwMode="auto">
            <a:xfrm>
              <a:off x="11053382" y="6427646"/>
              <a:ext cx="28942" cy="28942"/>
            </a:xfrm>
            <a:custGeom>
              <a:avLst/>
              <a:gdLst>
                <a:gd name="T0" fmla="*/ 0 w 27"/>
                <a:gd name="T1" fmla="*/ 0 h 27"/>
                <a:gd name="T2" fmla="*/ 26 w 27"/>
                <a:gd name="T3" fmla="*/ 10 h 27"/>
                <a:gd name="T4" fmla="*/ 27 w 27"/>
                <a:gd name="T5" fmla="*/ 27 h 27"/>
                <a:gd name="T6" fmla="*/ 0 w 27"/>
                <a:gd name="T7" fmla="*/ 19 h 27"/>
                <a:gd name="T8" fmla="*/ 0 w 27"/>
                <a:gd name="T9" fmla="*/ 0 h 27"/>
              </a:gdLst>
              <a:ahLst/>
              <a:cxnLst>
                <a:cxn ang="0">
                  <a:pos x="T0" y="T1"/>
                </a:cxn>
                <a:cxn ang="0">
                  <a:pos x="T2" y="T3"/>
                </a:cxn>
                <a:cxn ang="0">
                  <a:pos x="T4" y="T5"/>
                </a:cxn>
                <a:cxn ang="0">
                  <a:pos x="T6" y="T7"/>
                </a:cxn>
                <a:cxn ang="0">
                  <a:pos x="T8" y="T9"/>
                </a:cxn>
              </a:cxnLst>
              <a:rect l="0" t="0" r="r" b="b"/>
              <a:pathLst>
                <a:path w="27" h="27">
                  <a:moveTo>
                    <a:pt x="0" y="0"/>
                  </a:moveTo>
                  <a:lnTo>
                    <a:pt x="26" y="10"/>
                  </a:lnTo>
                  <a:lnTo>
                    <a:pt x="27" y="27"/>
                  </a:lnTo>
                  <a:lnTo>
                    <a:pt x="0" y="19"/>
                  </a:lnTo>
                  <a:lnTo>
                    <a:pt x="0" y="0"/>
                  </a:lnTo>
                  <a:close/>
                </a:path>
              </a:pathLst>
            </a:custGeom>
            <a:solidFill>
              <a:schemeClr val="accent2">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05" name="Freeform 528"/>
            <p:cNvSpPr>
              <a:spLocks/>
            </p:cNvSpPr>
            <p:nvPr/>
          </p:nvSpPr>
          <p:spPr bwMode="auto">
            <a:xfrm>
              <a:off x="11812068" y="6433848"/>
              <a:ext cx="26874" cy="28942"/>
            </a:xfrm>
            <a:custGeom>
              <a:avLst/>
              <a:gdLst>
                <a:gd name="T0" fmla="*/ 28 w 28"/>
                <a:gd name="T1" fmla="*/ 0 h 29"/>
                <a:gd name="T2" fmla="*/ 0 w 28"/>
                <a:gd name="T3" fmla="*/ 11 h 29"/>
                <a:gd name="T4" fmla="*/ 0 w 28"/>
                <a:gd name="T5" fmla="*/ 29 h 29"/>
                <a:gd name="T6" fmla="*/ 28 w 28"/>
                <a:gd name="T7" fmla="*/ 19 h 29"/>
                <a:gd name="T8" fmla="*/ 28 w 28"/>
                <a:gd name="T9" fmla="*/ 0 h 29"/>
              </a:gdLst>
              <a:ahLst/>
              <a:cxnLst>
                <a:cxn ang="0">
                  <a:pos x="T0" y="T1"/>
                </a:cxn>
                <a:cxn ang="0">
                  <a:pos x="T2" y="T3"/>
                </a:cxn>
                <a:cxn ang="0">
                  <a:pos x="T4" y="T5"/>
                </a:cxn>
                <a:cxn ang="0">
                  <a:pos x="T6" y="T7"/>
                </a:cxn>
                <a:cxn ang="0">
                  <a:pos x="T8" y="T9"/>
                </a:cxn>
              </a:cxnLst>
              <a:rect l="0" t="0" r="r" b="b"/>
              <a:pathLst>
                <a:path w="28" h="29">
                  <a:moveTo>
                    <a:pt x="28" y="0"/>
                  </a:moveTo>
                  <a:lnTo>
                    <a:pt x="0" y="11"/>
                  </a:lnTo>
                  <a:lnTo>
                    <a:pt x="0" y="29"/>
                  </a:lnTo>
                  <a:lnTo>
                    <a:pt x="28" y="19"/>
                  </a:lnTo>
                  <a:lnTo>
                    <a:pt x="28" y="0"/>
                  </a:lnTo>
                  <a:close/>
                </a:path>
              </a:pathLst>
            </a:custGeom>
            <a:solidFill>
              <a:schemeClr val="accent2">
                <a:lumMod val="40000"/>
                <a:lumOff val="60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06" name="Freeform 529"/>
            <p:cNvSpPr>
              <a:spLocks/>
            </p:cNvSpPr>
            <p:nvPr/>
          </p:nvSpPr>
          <p:spPr bwMode="auto">
            <a:xfrm>
              <a:off x="11049247" y="6671583"/>
              <a:ext cx="28942" cy="31009"/>
            </a:xfrm>
            <a:custGeom>
              <a:avLst/>
              <a:gdLst>
                <a:gd name="T0" fmla="*/ 1 w 28"/>
                <a:gd name="T1" fmla="*/ 0 h 30"/>
                <a:gd name="T2" fmla="*/ 28 w 28"/>
                <a:gd name="T3" fmla="*/ 12 h 30"/>
                <a:gd name="T4" fmla="*/ 28 w 28"/>
                <a:gd name="T5" fmla="*/ 30 h 30"/>
                <a:gd name="T6" fmla="*/ 0 w 28"/>
                <a:gd name="T7" fmla="*/ 19 h 30"/>
                <a:gd name="T8" fmla="*/ 1 w 28"/>
                <a:gd name="T9" fmla="*/ 0 h 30"/>
              </a:gdLst>
              <a:ahLst/>
              <a:cxnLst>
                <a:cxn ang="0">
                  <a:pos x="T0" y="T1"/>
                </a:cxn>
                <a:cxn ang="0">
                  <a:pos x="T2" y="T3"/>
                </a:cxn>
                <a:cxn ang="0">
                  <a:pos x="T4" y="T5"/>
                </a:cxn>
                <a:cxn ang="0">
                  <a:pos x="T6" y="T7"/>
                </a:cxn>
                <a:cxn ang="0">
                  <a:pos x="T8" y="T9"/>
                </a:cxn>
              </a:cxnLst>
              <a:rect l="0" t="0" r="r" b="b"/>
              <a:pathLst>
                <a:path w="28" h="30">
                  <a:moveTo>
                    <a:pt x="1" y="0"/>
                  </a:moveTo>
                  <a:lnTo>
                    <a:pt x="28" y="12"/>
                  </a:lnTo>
                  <a:lnTo>
                    <a:pt x="28" y="30"/>
                  </a:lnTo>
                  <a:lnTo>
                    <a:pt x="0" y="19"/>
                  </a:lnTo>
                  <a:lnTo>
                    <a:pt x="1" y="0"/>
                  </a:lnTo>
                  <a:close/>
                </a:path>
              </a:pathLst>
            </a:custGeom>
            <a:solidFill>
              <a:schemeClr val="accent2">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07" name="Freeform 530"/>
            <p:cNvSpPr>
              <a:spLocks/>
            </p:cNvSpPr>
            <p:nvPr/>
          </p:nvSpPr>
          <p:spPr bwMode="auto">
            <a:xfrm>
              <a:off x="11814135" y="6677785"/>
              <a:ext cx="28942" cy="31009"/>
            </a:xfrm>
            <a:custGeom>
              <a:avLst/>
              <a:gdLst>
                <a:gd name="T0" fmla="*/ 26 w 27"/>
                <a:gd name="T1" fmla="*/ 0 h 30"/>
                <a:gd name="T2" fmla="*/ 1 w 27"/>
                <a:gd name="T3" fmla="*/ 12 h 30"/>
                <a:gd name="T4" fmla="*/ 0 w 27"/>
                <a:gd name="T5" fmla="*/ 30 h 30"/>
                <a:gd name="T6" fmla="*/ 27 w 27"/>
                <a:gd name="T7" fmla="*/ 19 h 30"/>
                <a:gd name="T8" fmla="*/ 26 w 27"/>
                <a:gd name="T9" fmla="*/ 0 h 30"/>
              </a:gdLst>
              <a:ahLst/>
              <a:cxnLst>
                <a:cxn ang="0">
                  <a:pos x="T0" y="T1"/>
                </a:cxn>
                <a:cxn ang="0">
                  <a:pos x="T2" y="T3"/>
                </a:cxn>
                <a:cxn ang="0">
                  <a:pos x="T4" y="T5"/>
                </a:cxn>
                <a:cxn ang="0">
                  <a:pos x="T6" y="T7"/>
                </a:cxn>
                <a:cxn ang="0">
                  <a:pos x="T8" y="T9"/>
                </a:cxn>
              </a:cxnLst>
              <a:rect l="0" t="0" r="r" b="b"/>
              <a:pathLst>
                <a:path w="27" h="30">
                  <a:moveTo>
                    <a:pt x="26" y="0"/>
                  </a:moveTo>
                  <a:lnTo>
                    <a:pt x="1" y="12"/>
                  </a:lnTo>
                  <a:lnTo>
                    <a:pt x="0" y="30"/>
                  </a:lnTo>
                  <a:lnTo>
                    <a:pt x="27" y="19"/>
                  </a:lnTo>
                  <a:lnTo>
                    <a:pt x="26" y="0"/>
                  </a:lnTo>
                  <a:close/>
                </a:path>
              </a:pathLst>
            </a:custGeom>
            <a:solidFill>
              <a:schemeClr val="accent2">
                <a:lumMod val="40000"/>
                <a:lumOff val="60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08" name="Freeform 531"/>
            <p:cNvSpPr>
              <a:spLocks/>
            </p:cNvSpPr>
            <p:nvPr/>
          </p:nvSpPr>
          <p:spPr bwMode="auto">
            <a:xfrm>
              <a:off x="11053382" y="6795618"/>
              <a:ext cx="28942" cy="31009"/>
            </a:xfrm>
            <a:custGeom>
              <a:avLst/>
              <a:gdLst>
                <a:gd name="T0" fmla="*/ 0 w 26"/>
                <a:gd name="T1" fmla="*/ 0 h 30"/>
                <a:gd name="T2" fmla="*/ 26 w 26"/>
                <a:gd name="T3" fmla="*/ 12 h 30"/>
                <a:gd name="T4" fmla="*/ 26 w 26"/>
                <a:gd name="T5" fmla="*/ 30 h 30"/>
                <a:gd name="T6" fmla="*/ 0 w 26"/>
                <a:gd name="T7" fmla="*/ 19 h 30"/>
                <a:gd name="T8" fmla="*/ 0 w 26"/>
                <a:gd name="T9" fmla="*/ 0 h 30"/>
              </a:gdLst>
              <a:ahLst/>
              <a:cxnLst>
                <a:cxn ang="0">
                  <a:pos x="T0" y="T1"/>
                </a:cxn>
                <a:cxn ang="0">
                  <a:pos x="T2" y="T3"/>
                </a:cxn>
                <a:cxn ang="0">
                  <a:pos x="T4" y="T5"/>
                </a:cxn>
                <a:cxn ang="0">
                  <a:pos x="T6" y="T7"/>
                </a:cxn>
                <a:cxn ang="0">
                  <a:pos x="T8" y="T9"/>
                </a:cxn>
              </a:cxnLst>
              <a:rect l="0" t="0" r="r" b="b"/>
              <a:pathLst>
                <a:path w="26" h="30">
                  <a:moveTo>
                    <a:pt x="0" y="0"/>
                  </a:moveTo>
                  <a:lnTo>
                    <a:pt x="26" y="12"/>
                  </a:lnTo>
                  <a:lnTo>
                    <a:pt x="26" y="30"/>
                  </a:lnTo>
                  <a:lnTo>
                    <a:pt x="0" y="19"/>
                  </a:lnTo>
                  <a:lnTo>
                    <a:pt x="0" y="0"/>
                  </a:lnTo>
                  <a:close/>
                </a:path>
              </a:pathLst>
            </a:custGeom>
            <a:solidFill>
              <a:schemeClr val="accent2">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09" name="Freeform 532"/>
            <p:cNvSpPr>
              <a:spLocks/>
            </p:cNvSpPr>
            <p:nvPr/>
          </p:nvSpPr>
          <p:spPr bwMode="auto">
            <a:xfrm>
              <a:off x="11810001" y="6801820"/>
              <a:ext cx="28942" cy="31009"/>
            </a:xfrm>
            <a:custGeom>
              <a:avLst/>
              <a:gdLst>
                <a:gd name="T0" fmla="*/ 27 w 28"/>
                <a:gd name="T1" fmla="*/ 0 h 30"/>
                <a:gd name="T2" fmla="*/ 0 w 28"/>
                <a:gd name="T3" fmla="*/ 13 h 30"/>
                <a:gd name="T4" fmla="*/ 0 w 28"/>
                <a:gd name="T5" fmla="*/ 30 h 30"/>
                <a:gd name="T6" fmla="*/ 28 w 28"/>
                <a:gd name="T7" fmla="*/ 20 h 30"/>
                <a:gd name="T8" fmla="*/ 27 w 28"/>
                <a:gd name="T9" fmla="*/ 0 h 30"/>
              </a:gdLst>
              <a:ahLst/>
              <a:cxnLst>
                <a:cxn ang="0">
                  <a:pos x="T0" y="T1"/>
                </a:cxn>
                <a:cxn ang="0">
                  <a:pos x="T2" y="T3"/>
                </a:cxn>
                <a:cxn ang="0">
                  <a:pos x="T4" y="T5"/>
                </a:cxn>
                <a:cxn ang="0">
                  <a:pos x="T6" y="T7"/>
                </a:cxn>
                <a:cxn ang="0">
                  <a:pos x="T8" y="T9"/>
                </a:cxn>
              </a:cxnLst>
              <a:rect l="0" t="0" r="r" b="b"/>
              <a:pathLst>
                <a:path w="28" h="30">
                  <a:moveTo>
                    <a:pt x="27" y="0"/>
                  </a:moveTo>
                  <a:lnTo>
                    <a:pt x="0" y="13"/>
                  </a:lnTo>
                  <a:lnTo>
                    <a:pt x="0" y="30"/>
                  </a:lnTo>
                  <a:lnTo>
                    <a:pt x="28" y="20"/>
                  </a:lnTo>
                  <a:lnTo>
                    <a:pt x="27" y="0"/>
                  </a:lnTo>
                  <a:close/>
                </a:path>
              </a:pathLst>
            </a:custGeom>
            <a:solidFill>
              <a:schemeClr val="accent2">
                <a:lumMod val="40000"/>
                <a:lumOff val="60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12" name="Freeform 535"/>
            <p:cNvSpPr>
              <a:spLocks/>
            </p:cNvSpPr>
            <p:nvPr/>
          </p:nvSpPr>
          <p:spPr bwMode="auto">
            <a:xfrm>
              <a:off x="10997565" y="6270534"/>
              <a:ext cx="80623" cy="16538"/>
            </a:xfrm>
            <a:custGeom>
              <a:avLst/>
              <a:gdLst>
                <a:gd name="T0" fmla="*/ 0 w 77"/>
                <a:gd name="T1" fmla="*/ 10 h 17"/>
                <a:gd name="T2" fmla="*/ 23 w 77"/>
                <a:gd name="T3" fmla="*/ 17 h 17"/>
                <a:gd name="T4" fmla="*/ 77 w 77"/>
                <a:gd name="T5" fmla="*/ 8 h 17"/>
                <a:gd name="T6" fmla="*/ 49 w 77"/>
                <a:gd name="T7" fmla="*/ 0 h 17"/>
                <a:gd name="T8" fmla="*/ 0 w 77"/>
                <a:gd name="T9" fmla="*/ 10 h 17"/>
              </a:gdLst>
              <a:ahLst/>
              <a:cxnLst>
                <a:cxn ang="0">
                  <a:pos x="T0" y="T1"/>
                </a:cxn>
                <a:cxn ang="0">
                  <a:pos x="T2" y="T3"/>
                </a:cxn>
                <a:cxn ang="0">
                  <a:pos x="T4" y="T5"/>
                </a:cxn>
                <a:cxn ang="0">
                  <a:pos x="T6" y="T7"/>
                </a:cxn>
                <a:cxn ang="0">
                  <a:pos x="T8" y="T9"/>
                </a:cxn>
              </a:cxnLst>
              <a:rect l="0" t="0" r="r" b="b"/>
              <a:pathLst>
                <a:path w="77" h="17">
                  <a:moveTo>
                    <a:pt x="0" y="10"/>
                  </a:moveTo>
                  <a:lnTo>
                    <a:pt x="23" y="17"/>
                  </a:lnTo>
                  <a:lnTo>
                    <a:pt x="77" y="8"/>
                  </a:lnTo>
                  <a:lnTo>
                    <a:pt x="49" y="0"/>
                  </a:lnTo>
                  <a:lnTo>
                    <a:pt x="0" y="10"/>
                  </a:lnTo>
                  <a:close/>
                </a:path>
              </a:pathLst>
            </a:custGeom>
            <a:solidFill>
              <a:schemeClr val="accent2">
                <a:lumMod val="50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13" name="Freeform 536"/>
            <p:cNvSpPr>
              <a:spLocks/>
            </p:cNvSpPr>
            <p:nvPr/>
          </p:nvSpPr>
          <p:spPr bwMode="auto">
            <a:xfrm>
              <a:off x="11816202" y="6276736"/>
              <a:ext cx="78556" cy="16538"/>
            </a:xfrm>
            <a:custGeom>
              <a:avLst/>
              <a:gdLst>
                <a:gd name="T0" fmla="*/ 76 w 76"/>
                <a:gd name="T1" fmla="*/ 11 h 18"/>
                <a:gd name="T2" fmla="*/ 52 w 76"/>
                <a:gd name="T3" fmla="*/ 18 h 18"/>
                <a:gd name="T4" fmla="*/ 0 w 76"/>
                <a:gd name="T5" fmla="*/ 8 h 18"/>
                <a:gd name="T6" fmla="*/ 26 w 76"/>
                <a:gd name="T7" fmla="*/ 0 h 18"/>
                <a:gd name="T8" fmla="*/ 76 w 76"/>
                <a:gd name="T9" fmla="*/ 11 h 18"/>
              </a:gdLst>
              <a:ahLst/>
              <a:cxnLst>
                <a:cxn ang="0">
                  <a:pos x="T0" y="T1"/>
                </a:cxn>
                <a:cxn ang="0">
                  <a:pos x="T2" y="T3"/>
                </a:cxn>
                <a:cxn ang="0">
                  <a:pos x="T4" y="T5"/>
                </a:cxn>
                <a:cxn ang="0">
                  <a:pos x="T6" y="T7"/>
                </a:cxn>
                <a:cxn ang="0">
                  <a:pos x="T8" y="T9"/>
                </a:cxn>
              </a:cxnLst>
              <a:rect l="0" t="0" r="r" b="b"/>
              <a:pathLst>
                <a:path w="76" h="18">
                  <a:moveTo>
                    <a:pt x="76" y="11"/>
                  </a:moveTo>
                  <a:lnTo>
                    <a:pt x="52" y="18"/>
                  </a:lnTo>
                  <a:lnTo>
                    <a:pt x="0" y="8"/>
                  </a:lnTo>
                  <a:lnTo>
                    <a:pt x="26" y="0"/>
                  </a:lnTo>
                  <a:lnTo>
                    <a:pt x="76" y="11"/>
                  </a:lnTo>
                  <a:close/>
                </a:path>
              </a:pathLst>
            </a:custGeom>
            <a:solidFill>
              <a:schemeClr val="accent2">
                <a:lumMod val="50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14" name="Freeform 537"/>
            <p:cNvSpPr>
              <a:spLocks/>
            </p:cNvSpPr>
            <p:nvPr/>
          </p:nvSpPr>
          <p:spPr bwMode="auto">
            <a:xfrm>
              <a:off x="11001700" y="6514471"/>
              <a:ext cx="78556" cy="14471"/>
            </a:xfrm>
            <a:custGeom>
              <a:avLst/>
              <a:gdLst>
                <a:gd name="T0" fmla="*/ 0 w 76"/>
                <a:gd name="T1" fmla="*/ 7 h 15"/>
                <a:gd name="T2" fmla="*/ 24 w 76"/>
                <a:gd name="T3" fmla="*/ 15 h 15"/>
                <a:gd name="T4" fmla="*/ 76 w 76"/>
                <a:gd name="T5" fmla="*/ 9 h 15"/>
                <a:gd name="T6" fmla="*/ 51 w 76"/>
                <a:gd name="T7" fmla="*/ 0 h 15"/>
                <a:gd name="T8" fmla="*/ 0 w 76"/>
                <a:gd name="T9" fmla="*/ 7 h 15"/>
              </a:gdLst>
              <a:ahLst/>
              <a:cxnLst>
                <a:cxn ang="0">
                  <a:pos x="T0" y="T1"/>
                </a:cxn>
                <a:cxn ang="0">
                  <a:pos x="T2" y="T3"/>
                </a:cxn>
                <a:cxn ang="0">
                  <a:pos x="T4" y="T5"/>
                </a:cxn>
                <a:cxn ang="0">
                  <a:pos x="T6" y="T7"/>
                </a:cxn>
                <a:cxn ang="0">
                  <a:pos x="T8" y="T9"/>
                </a:cxn>
              </a:cxnLst>
              <a:rect l="0" t="0" r="r" b="b"/>
              <a:pathLst>
                <a:path w="76" h="15">
                  <a:moveTo>
                    <a:pt x="0" y="7"/>
                  </a:moveTo>
                  <a:lnTo>
                    <a:pt x="24" y="15"/>
                  </a:lnTo>
                  <a:lnTo>
                    <a:pt x="76" y="9"/>
                  </a:lnTo>
                  <a:lnTo>
                    <a:pt x="51" y="0"/>
                  </a:lnTo>
                  <a:lnTo>
                    <a:pt x="0" y="7"/>
                  </a:lnTo>
                  <a:close/>
                </a:path>
              </a:pathLst>
            </a:custGeom>
            <a:solidFill>
              <a:schemeClr val="accent2">
                <a:lumMod val="50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15" name="Freeform 538"/>
            <p:cNvSpPr>
              <a:spLocks/>
            </p:cNvSpPr>
            <p:nvPr/>
          </p:nvSpPr>
          <p:spPr bwMode="auto">
            <a:xfrm>
              <a:off x="11812068" y="6518605"/>
              <a:ext cx="78556" cy="16538"/>
            </a:xfrm>
            <a:custGeom>
              <a:avLst/>
              <a:gdLst>
                <a:gd name="T0" fmla="*/ 76 w 76"/>
                <a:gd name="T1" fmla="*/ 8 h 17"/>
                <a:gd name="T2" fmla="*/ 53 w 76"/>
                <a:gd name="T3" fmla="*/ 17 h 17"/>
                <a:gd name="T4" fmla="*/ 0 w 76"/>
                <a:gd name="T5" fmla="*/ 11 h 17"/>
                <a:gd name="T6" fmla="*/ 27 w 76"/>
                <a:gd name="T7" fmla="*/ 0 h 17"/>
                <a:gd name="T8" fmla="*/ 76 w 76"/>
                <a:gd name="T9" fmla="*/ 8 h 17"/>
              </a:gdLst>
              <a:ahLst/>
              <a:cxnLst>
                <a:cxn ang="0">
                  <a:pos x="T0" y="T1"/>
                </a:cxn>
                <a:cxn ang="0">
                  <a:pos x="T2" y="T3"/>
                </a:cxn>
                <a:cxn ang="0">
                  <a:pos x="T4" y="T5"/>
                </a:cxn>
                <a:cxn ang="0">
                  <a:pos x="T6" y="T7"/>
                </a:cxn>
                <a:cxn ang="0">
                  <a:pos x="T8" y="T9"/>
                </a:cxn>
              </a:cxnLst>
              <a:rect l="0" t="0" r="r" b="b"/>
              <a:pathLst>
                <a:path w="76" h="17">
                  <a:moveTo>
                    <a:pt x="76" y="8"/>
                  </a:moveTo>
                  <a:lnTo>
                    <a:pt x="53" y="17"/>
                  </a:lnTo>
                  <a:lnTo>
                    <a:pt x="0" y="11"/>
                  </a:lnTo>
                  <a:lnTo>
                    <a:pt x="27" y="0"/>
                  </a:lnTo>
                  <a:lnTo>
                    <a:pt x="76" y="8"/>
                  </a:lnTo>
                  <a:close/>
                </a:path>
              </a:pathLst>
            </a:custGeom>
            <a:solidFill>
              <a:schemeClr val="accent2">
                <a:lumMod val="50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16" name="Freeform 539"/>
            <p:cNvSpPr>
              <a:spLocks/>
            </p:cNvSpPr>
            <p:nvPr/>
          </p:nvSpPr>
          <p:spPr bwMode="auto">
            <a:xfrm>
              <a:off x="10995498" y="6146498"/>
              <a:ext cx="78556" cy="18605"/>
            </a:xfrm>
            <a:custGeom>
              <a:avLst/>
              <a:gdLst>
                <a:gd name="T0" fmla="*/ 0 w 76"/>
                <a:gd name="T1" fmla="*/ 10 h 17"/>
                <a:gd name="T2" fmla="*/ 24 w 76"/>
                <a:gd name="T3" fmla="*/ 17 h 17"/>
                <a:gd name="T4" fmla="*/ 76 w 76"/>
                <a:gd name="T5" fmla="*/ 8 h 17"/>
                <a:gd name="T6" fmla="*/ 50 w 76"/>
                <a:gd name="T7" fmla="*/ 0 h 17"/>
                <a:gd name="T8" fmla="*/ 0 w 76"/>
                <a:gd name="T9" fmla="*/ 10 h 17"/>
              </a:gdLst>
              <a:ahLst/>
              <a:cxnLst>
                <a:cxn ang="0">
                  <a:pos x="T0" y="T1"/>
                </a:cxn>
                <a:cxn ang="0">
                  <a:pos x="T2" y="T3"/>
                </a:cxn>
                <a:cxn ang="0">
                  <a:pos x="T4" y="T5"/>
                </a:cxn>
                <a:cxn ang="0">
                  <a:pos x="T6" y="T7"/>
                </a:cxn>
                <a:cxn ang="0">
                  <a:pos x="T8" y="T9"/>
                </a:cxn>
              </a:cxnLst>
              <a:rect l="0" t="0" r="r" b="b"/>
              <a:pathLst>
                <a:path w="76" h="17">
                  <a:moveTo>
                    <a:pt x="0" y="10"/>
                  </a:moveTo>
                  <a:lnTo>
                    <a:pt x="24" y="17"/>
                  </a:lnTo>
                  <a:lnTo>
                    <a:pt x="76" y="8"/>
                  </a:lnTo>
                  <a:lnTo>
                    <a:pt x="50" y="0"/>
                  </a:lnTo>
                  <a:lnTo>
                    <a:pt x="0" y="10"/>
                  </a:lnTo>
                  <a:close/>
                </a:path>
              </a:pathLst>
            </a:custGeom>
            <a:solidFill>
              <a:schemeClr val="accent2">
                <a:lumMod val="50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17" name="Freeform 540"/>
            <p:cNvSpPr>
              <a:spLocks/>
            </p:cNvSpPr>
            <p:nvPr/>
          </p:nvSpPr>
          <p:spPr bwMode="auto">
            <a:xfrm>
              <a:off x="11820337" y="6152700"/>
              <a:ext cx="78556" cy="16538"/>
            </a:xfrm>
            <a:custGeom>
              <a:avLst/>
              <a:gdLst>
                <a:gd name="T0" fmla="*/ 76 w 76"/>
                <a:gd name="T1" fmla="*/ 10 h 17"/>
                <a:gd name="T2" fmla="*/ 52 w 76"/>
                <a:gd name="T3" fmla="*/ 17 h 17"/>
                <a:gd name="T4" fmla="*/ 0 w 76"/>
                <a:gd name="T5" fmla="*/ 8 h 17"/>
                <a:gd name="T6" fmla="*/ 27 w 76"/>
                <a:gd name="T7" fmla="*/ 0 h 17"/>
                <a:gd name="T8" fmla="*/ 76 w 76"/>
                <a:gd name="T9" fmla="*/ 10 h 17"/>
              </a:gdLst>
              <a:ahLst/>
              <a:cxnLst>
                <a:cxn ang="0">
                  <a:pos x="T0" y="T1"/>
                </a:cxn>
                <a:cxn ang="0">
                  <a:pos x="T2" y="T3"/>
                </a:cxn>
                <a:cxn ang="0">
                  <a:pos x="T4" y="T5"/>
                </a:cxn>
                <a:cxn ang="0">
                  <a:pos x="T6" y="T7"/>
                </a:cxn>
                <a:cxn ang="0">
                  <a:pos x="T8" y="T9"/>
                </a:cxn>
              </a:cxnLst>
              <a:rect l="0" t="0" r="r" b="b"/>
              <a:pathLst>
                <a:path w="76" h="17">
                  <a:moveTo>
                    <a:pt x="76" y="10"/>
                  </a:moveTo>
                  <a:lnTo>
                    <a:pt x="52" y="17"/>
                  </a:lnTo>
                  <a:lnTo>
                    <a:pt x="0" y="8"/>
                  </a:lnTo>
                  <a:lnTo>
                    <a:pt x="27" y="0"/>
                  </a:lnTo>
                  <a:lnTo>
                    <a:pt x="76" y="10"/>
                  </a:lnTo>
                  <a:close/>
                </a:path>
              </a:pathLst>
            </a:custGeom>
            <a:solidFill>
              <a:schemeClr val="accent2">
                <a:lumMod val="50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18" name="Freeform 541"/>
            <p:cNvSpPr>
              <a:spLocks/>
            </p:cNvSpPr>
            <p:nvPr/>
          </p:nvSpPr>
          <p:spPr bwMode="auto">
            <a:xfrm>
              <a:off x="11001700" y="6388368"/>
              <a:ext cx="78556" cy="16538"/>
            </a:xfrm>
            <a:custGeom>
              <a:avLst/>
              <a:gdLst>
                <a:gd name="T0" fmla="*/ 0 w 76"/>
                <a:gd name="T1" fmla="*/ 11 h 16"/>
                <a:gd name="T2" fmla="*/ 23 w 76"/>
                <a:gd name="T3" fmla="*/ 16 h 16"/>
                <a:gd name="T4" fmla="*/ 76 w 76"/>
                <a:gd name="T5" fmla="*/ 9 h 16"/>
                <a:gd name="T6" fmla="*/ 48 w 76"/>
                <a:gd name="T7" fmla="*/ 0 h 16"/>
                <a:gd name="T8" fmla="*/ 0 w 76"/>
                <a:gd name="T9" fmla="*/ 11 h 16"/>
              </a:gdLst>
              <a:ahLst/>
              <a:cxnLst>
                <a:cxn ang="0">
                  <a:pos x="T0" y="T1"/>
                </a:cxn>
                <a:cxn ang="0">
                  <a:pos x="T2" y="T3"/>
                </a:cxn>
                <a:cxn ang="0">
                  <a:pos x="T4" y="T5"/>
                </a:cxn>
                <a:cxn ang="0">
                  <a:pos x="T6" y="T7"/>
                </a:cxn>
                <a:cxn ang="0">
                  <a:pos x="T8" y="T9"/>
                </a:cxn>
              </a:cxnLst>
              <a:rect l="0" t="0" r="r" b="b"/>
              <a:pathLst>
                <a:path w="76" h="16">
                  <a:moveTo>
                    <a:pt x="0" y="11"/>
                  </a:moveTo>
                  <a:lnTo>
                    <a:pt x="23" y="16"/>
                  </a:lnTo>
                  <a:lnTo>
                    <a:pt x="76" y="9"/>
                  </a:lnTo>
                  <a:lnTo>
                    <a:pt x="48" y="0"/>
                  </a:lnTo>
                  <a:lnTo>
                    <a:pt x="0" y="11"/>
                  </a:lnTo>
                  <a:close/>
                </a:path>
              </a:pathLst>
            </a:custGeom>
            <a:solidFill>
              <a:schemeClr val="accent2">
                <a:lumMod val="50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19" name="Freeform 542"/>
            <p:cNvSpPr>
              <a:spLocks/>
            </p:cNvSpPr>
            <p:nvPr/>
          </p:nvSpPr>
          <p:spPr bwMode="auto">
            <a:xfrm>
              <a:off x="11814135" y="6394569"/>
              <a:ext cx="78556" cy="16538"/>
            </a:xfrm>
            <a:custGeom>
              <a:avLst/>
              <a:gdLst>
                <a:gd name="T0" fmla="*/ 76 w 76"/>
                <a:gd name="T1" fmla="*/ 11 h 18"/>
                <a:gd name="T2" fmla="*/ 51 w 76"/>
                <a:gd name="T3" fmla="*/ 18 h 18"/>
                <a:gd name="T4" fmla="*/ 0 w 76"/>
                <a:gd name="T5" fmla="*/ 9 h 18"/>
                <a:gd name="T6" fmla="*/ 26 w 76"/>
                <a:gd name="T7" fmla="*/ 0 h 18"/>
                <a:gd name="T8" fmla="*/ 76 w 76"/>
                <a:gd name="T9" fmla="*/ 11 h 18"/>
              </a:gdLst>
              <a:ahLst/>
              <a:cxnLst>
                <a:cxn ang="0">
                  <a:pos x="T0" y="T1"/>
                </a:cxn>
                <a:cxn ang="0">
                  <a:pos x="T2" y="T3"/>
                </a:cxn>
                <a:cxn ang="0">
                  <a:pos x="T4" y="T5"/>
                </a:cxn>
                <a:cxn ang="0">
                  <a:pos x="T6" y="T7"/>
                </a:cxn>
                <a:cxn ang="0">
                  <a:pos x="T8" y="T9"/>
                </a:cxn>
              </a:cxnLst>
              <a:rect l="0" t="0" r="r" b="b"/>
              <a:pathLst>
                <a:path w="76" h="18">
                  <a:moveTo>
                    <a:pt x="76" y="11"/>
                  </a:moveTo>
                  <a:lnTo>
                    <a:pt x="51" y="18"/>
                  </a:lnTo>
                  <a:lnTo>
                    <a:pt x="0" y="9"/>
                  </a:lnTo>
                  <a:lnTo>
                    <a:pt x="26" y="0"/>
                  </a:lnTo>
                  <a:lnTo>
                    <a:pt x="76" y="11"/>
                  </a:lnTo>
                  <a:close/>
                </a:path>
              </a:pathLst>
            </a:custGeom>
            <a:solidFill>
              <a:schemeClr val="accent2">
                <a:lumMod val="50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20" name="Freeform 543"/>
            <p:cNvSpPr>
              <a:spLocks/>
            </p:cNvSpPr>
            <p:nvPr/>
          </p:nvSpPr>
          <p:spPr bwMode="auto">
            <a:xfrm>
              <a:off x="10999633" y="6632305"/>
              <a:ext cx="78556" cy="14471"/>
            </a:xfrm>
            <a:custGeom>
              <a:avLst/>
              <a:gdLst>
                <a:gd name="T0" fmla="*/ 0 w 76"/>
                <a:gd name="T1" fmla="*/ 8 h 15"/>
                <a:gd name="T2" fmla="*/ 23 w 76"/>
                <a:gd name="T3" fmla="*/ 15 h 15"/>
                <a:gd name="T4" fmla="*/ 76 w 76"/>
                <a:gd name="T5" fmla="*/ 10 h 15"/>
                <a:gd name="T6" fmla="*/ 49 w 76"/>
                <a:gd name="T7" fmla="*/ 0 h 15"/>
                <a:gd name="T8" fmla="*/ 0 w 76"/>
                <a:gd name="T9" fmla="*/ 8 h 15"/>
              </a:gdLst>
              <a:ahLst/>
              <a:cxnLst>
                <a:cxn ang="0">
                  <a:pos x="T0" y="T1"/>
                </a:cxn>
                <a:cxn ang="0">
                  <a:pos x="T2" y="T3"/>
                </a:cxn>
                <a:cxn ang="0">
                  <a:pos x="T4" y="T5"/>
                </a:cxn>
                <a:cxn ang="0">
                  <a:pos x="T6" y="T7"/>
                </a:cxn>
                <a:cxn ang="0">
                  <a:pos x="T8" y="T9"/>
                </a:cxn>
              </a:cxnLst>
              <a:rect l="0" t="0" r="r" b="b"/>
              <a:pathLst>
                <a:path w="76" h="15">
                  <a:moveTo>
                    <a:pt x="0" y="8"/>
                  </a:moveTo>
                  <a:lnTo>
                    <a:pt x="23" y="15"/>
                  </a:lnTo>
                  <a:lnTo>
                    <a:pt x="76" y="10"/>
                  </a:lnTo>
                  <a:lnTo>
                    <a:pt x="49" y="0"/>
                  </a:lnTo>
                  <a:lnTo>
                    <a:pt x="0" y="8"/>
                  </a:lnTo>
                  <a:close/>
                </a:path>
              </a:pathLst>
            </a:custGeom>
            <a:solidFill>
              <a:schemeClr val="accent2">
                <a:lumMod val="50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21" name="Freeform 544"/>
            <p:cNvSpPr>
              <a:spLocks/>
            </p:cNvSpPr>
            <p:nvPr/>
          </p:nvSpPr>
          <p:spPr bwMode="auto">
            <a:xfrm>
              <a:off x="11814135" y="6638507"/>
              <a:ext cx="78556" cy="14471"/>
            </a:xfrm>
            <a:custGeom>
              <a:avLst/>
              <a:gdLst>
                <a:gd name="T0" fmla="*/ 76 w 76"/>
                <a:gd name="T1" fmla="*/ 8 h 15"/>
                <a:gd name="T2" fmla="*/ 52 w 76"/>
                <a:gd name="T3" fmla="*/ 15 h 15"/>
                <a:gd name="T4" fmla="*/ 0 w 76"/>
                <a:gd name="T5" fmla="*/ 10 h 15"/>
                <a:gd name="T6" fmla="*/ 26 w 76"/>
                <a:gd name="T7" fmla="*/ 0 h 15"/>
                <a:gd name="T8" fmla="*/ 76 w 76"/>
                <a:gd name="T9" fmla="*/ 8 h 15"/>
              </a:gdLst>
              <a:ahLst/>
              <a:cxnLst>
                <a:cxn ang="0">
                  <a:pos x="T0" y="T1"/>
                </a:cxn>
                <a:cxn ang="0">
                  <a:pos x="T2" y="T3"/>
                </a:cxn>
                <a:cxn ang="0">
                  <a:pos x="T4" y="T5"/>
                </a:cxn>
                <a:cxn ang="0">
                  <a:pos x="T6" y="T7"/>
                </a:cxn>
                <a:cxn ang="0">
                  <a:pos x="T8" y="T9"/>
                </a:cxn>
              </a:cxnLst>
              <a:rect l="0" t="0" r="r" b="b"/>
              <a:pathLst>
                <a:path w="76" h="15">
                  <a:moveTo>
                    <a:pt x="76" y="8"/>
                  </a:moveTo>
                  <a:lnTo>
                    <a:pt x="52" y="15"/>
                  </a:lnTo>
                  <a:lnTo>
                    <a:pt x="0" y="10"/>
                  </a:lnTo>
                  <a:lnTo>
                    <a:pt x="26" y="0"/>
                  </a:lnTo>
                  <a:lnTo>
                    <a:pt x="76" y="8"/>
                  </a:lnTo>
                  <a:close/>
                </a:path>
              </a:pathLst>
            </a:custGeom>
            <a:solidFill>
              <a:schemeClr val="accent2">
                <a:lumMod val="50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22" name="Freeform 545"/>
            <p:cNvSpPr>
              <a:spLocks/>
            </p:cNvSpPr>
            <p:nvPr/>
          </p:nvSpPr>
          <p:spPr bwMode="auto">
            <a:xfrm>
              <a:off x="11003767" y="6756341"/>
              <a:ext cx="78556" cy="14471"/>
            </a:xfrm>
            <a:custGeom>
              <a:avLst/>
              <a:gdLst>
                <a:gd name="T0" fmla="*/ 0 w 76"/>
                <a:gd name="T1" fmla="*/ 8 h 15"/>
                <a:gd name="T2" fmla="*/ 25 w 76"/>
                <a:gd name="T3" fmla="*/ 15 h 15"/>
                <a:gd name="T4" fmla="*/ 76 w 76"/>
                <a:gd name="T5" fmla="*/ 10 h 15"/>
                <a:gd name="T6" fmla="*/ 50 w 76"/>
                <a:gd name="T7" fmla="*/ 0 h 15"/>
                <a:gd name="T8" fmla="*/ 0 w 76"/>
                <a:gd name="T9" fmla="*/ 8 h 15"/>
              </a:gdLst>
              <a:ahLst/>
              <a:cxnLst>
                <a:cxn ang="0">
                  <a:pos x="T0" y="T1"/>
                </a:cxn>
                <a:cxn ang="0">
                  <a:pos x="T2" y="T3"/>
                </a:cxn>
                <a:cxn ang="0">
                  <a:pos x="T4" y="T5"/>
                </a:cxn>
                <a:cxn ang="0">
                  <a:pos x="T6" y="T7"/>
                </a:cxn>
                <a:cxn ang="0">
                  <a:pos x="T8" y="T9"/>
                </a:cxn>
              </a:cxnLst>
              <a:rect l="0" t="0" r="r" b="b"/>
              <a:pathLst>
                <a:path w="76" h="15">
                  <a:moveTo>
                    <a:pt x="0" y="8"/>
                  </a:moveTo>
                  <a:lnTo>
                    <a:pt x="25" y="15"/>
                  </a:lnTo>
                  <a:lnTo>
                    <a:pt x="76" y="10"/>
                  </a:lnTo>
                  <a:lnTo>
                    <a:pt x="50" y="0"/>
                  </a:lnTo>
                  <a:lnTo>
                    <a:pt x="0" y="8"/>
                  </a:lnTo>
                  <a:close/>
                </a:path>
              </a:pathLst>
            </a:custGeom>
            <a:solidFill>
              <a:schemeClr val="accent2">
                <a:lumMod val="50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23" name="Freeform 546"/>
            <p:cNvSpPr>
              <a:spLocks/>
            </p:cNvSpPr>
            <p:nvPr/>
          </p:nvSpPr>
          <p:spPr bwMode="auto">
            <a:xfrm>
              <a:off x="11812068" y="6762543"/>
              <a:ext cx="78556" cy="14471"/>
            </a:xfrm>
            <a:custGeom>
              <a:avLst/>
              <a:gdLst>
                <a:gd name="T0" fmla="*/ 76 w 76"/>
                <a:gd name="T1" fmla="*/ 8 h 15"/>
                <a:gd name="T2" fmla="*/ 52 w 76"/>
                <a:gd name="T3" fmla="*/ 15 h 15"/>
                <a:gd name="T4" fmla="*/ 0 w 76"/>
                <a:gd name="T5" fmla="*/ 11 h 15"/>
                <a:gd name="T6" fmla="*/ 26 w 76"/>
                <a:gd name="T7" fmla="*/ 0 h 15"/>
                <a:gd name="T8" fmla="*/ 76 w 76"/>
                <a:gd name="T9" fmla="*/ 8 h 15"/>
              </a:gdLst>
              <a:ahLst/>
              <a:cxnLst>
                <a:cxn ang="0">
                  <a:pos x="T0" y="T1"/>
                </a:cxn>
                <a:cxn ang="0">
                  <a:pos x="T2" y="T3"/>
                </a:cxn>
                <a:cxn ang="0">
                  <a:pos x="T4" y="T5"/>
                </a:cxn>
                <a:cxn ang="0">
                  <a:pos x="T6" y="T7"/>
                </a:cxn>
                <a:cxn ang="0">
                  <a:pos x="T8" y="T9"/>
                </a:cxn>
              </a:cxnLst>
              <a:rect l="0" t="0" r="r" b="b"/>
              <a:pathLst>
                <a:path w="76" h="15">
                  <a:moveTo>
                    <a:pt x="76" y="8"/>
                  </a:moveTo>
                  <a:lnTo>
                    <a:pt x="52" y="15"/>
                  </a:lnTo>
                  <a:lnTo>
                    <a:pt x="0" y="11"/>
                  </a:lnTo>
                  <a:lnTo>
                    <a:pt x="26" y="0"/>
                  </a:lnTo>
                  <a:lnTo>
                    <a:pt x="76" y="8"/>
                  </a:lnTo>
                  <a:close/>
                </a:path>
              </a:pathLst>
            </a:custGeom>
            <a:solidFill>
              <a:schemeClr val="accent2">
                <a:lumMod val="50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24" name="Freeform 547"/>
            <p:cNvSpPr>
              <a:spLocks/>
            </p:cNvSpPr>
            <p:nvPr/>
          </p:nvSpPr>
          <p:spPr bwMode="auto">
            <a:xfrm>
              <a:off x="10995498" y="6086547"/>
              <a:ext cx="78556" cy="18605"/>
            </a:xfrm>
            <a:custGeom>
              <a:avLst/>
              <a:gdLst>
                <a:gd name="T0" fmla="*/ 0 w 76"/>
                <a:gd name="T1" fmla="*/ 12 h 18"/>
                <a:gd name="T2" fmla="*/ 24 w 76"/>
                <a:gd name="T3" fmla="*/ 18 h 18"/>
                <a:gd name="T4" fmla="*/ 76 w 76"/>
                <a:gd name="T5" fmla="*/ 8 h 18"/>
                <a:gd name="T6" fmla="*/ 50 w 76"/>
                <a:gd name="T7" fmla="*/ 0 h 18"/>
                <a:gd name="T8" fmla="*/ 0 w 76"/>
                <a:gd name="T9" fmla="*/ 12 h 18"/>
              </a:gdLst>
              <a:ahLst/>
              <a:cxnLst>
                <a:cxn ang="0">
                  <a:pos x="T0" y="T1"/>
                </a:cxn>
                <a:cxn ang="0">
                  <a:pos x="T2" y="T3"/>
                </a:cxn>
                <a:cxn ang="0">
                  <a:pos x="T4" y="T5"/>
                </a:cxn>
                <a:cxn ang="0">
                  <a:pos x="T6" y="T7"/>
                </a:cxn>
                <a:cxn ang="0">
                  <a:pos x="T8" y="T9"/>
                </a:cxn>
              </a:cxnLst>
              <a:rect l="0" t="0" r="r" b="b"/>
              <a:pathLst>
                <a:path w="76" h="18">
                  <a:moveTo>
                    <a:pt x="0" y="12"/>
                  </a:moveTo>
                  <a:lnTo>
                    <a:pt x="24" y="18"/>
                  </a:lnTo>
                  <a:lnTo>
                    <a:pt x="76" y="8"/>
                  </a:lnTo>
                  <a:lnTo>
                    <a:pt x="50" y="0"/>
                  </a:lnTo>
                  <a:lnTo>
                    <a:pt x="0" y="12"/>
                  </a:lnTo>
                  <a:close/>
                </a:path>
              </a:pathLst>
            </a:custGeom>
            <a:solidFill>
              <a:schemeClr val="accent2">
                <a:lumMod val="50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25" name="Freeform 548"/>
            <p:cNvSpPr>
              <a:spLocks/>
            </p:cNvSpPr>
            <p:nvPr/>
          </p:nvSpPr>
          <p:spPr bwMode="auto">
            <a:xfrm>
              <a:off x="11820337" y="6092749"/>
              <a:ext cx="78556" cy="18605"/>
            </a:xfrm>
            <a:custGeom>
              <a:avLst/>
              <a:gdLst>
                <a:gd name="T0" fmla="*/ 76 w 76"/>
                <a:gd name="T1" fmla="*/ 12 h 17"/>
                <a:gd name="T2" fmla="*/ 52 w 76"/>
                <a:gd name="T3" fmla="*/ 17 h 17"/>
                <a:gd name="T4" fmla="*/ 0 w 76"/>
                <a:gd name="T5" fmla="*/ 8 h 17"/>
                <a:gd name="T6" fmla="*/ 27 w 76"/>
                <a:gd name="T7" fmla="*/ 0 h 17"/>
                <a:gd name="T8" fmla="*/ 76 w 76"/>
                <a:gd name="T9" fmla="*/ 12 h 17"/>
              </a:gdLst>
              <a:ahLst/>
              <a:cxnLst>
                <a:cxn ang="0">
                  <a:pos x="T0" y="T1"/>
                </a:cxn>
                <a:cxn ang="0">
                  <a:pos x="T2" y="T3"/>
                </a:cxn>
                <a:cxn ang="0">
                  <a:pos x="T4" y="T5"/>
                </a:cxn>
                <a:cxn ang="0">
                  <a:pos x="T6" y="T7"/>
                </a:cxn>
                <a:cxn ang="0">
                  <a:pos x="T8" y="T9"/>
                </a:cxn>
              </a:cxnLst>
              <a:rect l="0" t="0" r="r" b="b"/>
              <a:pathLst>
                <a:path w="76" h="17">
                  <a:moveTo>
                    <a:pt x="76" y="12"/>
                  </a:moveTo>
                  <a:lnTo>
                    <a:pt x="52" y="17"/>
                  </a:lnTo>
                  <a:lnTo>
                    <a:pt x="0" y="8"/>
                  </a:lnTo>
                  <a:lnTo>
                    <a:pt x="27" y="0"/>
                  </a:lnTo>
                  <a:lnTo>
                    <a:pt x="76" y="12"/>
                  </a:lnTo>
                  <a:close/>
                </a:path>
              </a:pathLst>
            </a:custGeom>
            <a:solidFill>
              <a:schemeClr val="accent2">
                <a:lumMod val="50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26" name="Freeform 549"/>
            <p:cNvSpPr>
              <a:spLocks/>
            </p:cNvSpPr>
            <p:nvPr/>
          </p:nvSpPr>
          <p:spPr bwMode="auto">
            <a:xfrm>
              <a:off x="11001700" y="6330484"/>
              <a:ext cx="78556" cy="16538"/>
            </a:xfrm>
            <a:custGeom>
              <a:avLst/>
              <a:gdLst>
                <a:gd name="T0" fmla="*/ 0 w 76"/>
                <a:gd name="T1" fmla="*/ 11 h 16"/>
                <a:gd name="T2" fmla="*/ 23 w 76"/>
                <a:gd name="T3" fmla="*/ 16 h 16"/>
                <a:gd name="T4" fmla="*/ 76 w 76"/>
                <a:gd name="T5" fmla="*/ 8 h 16"/>
                <a:gd name="T6" fmla="*/ 48 w 76"/>
                <a:gd name="T7" fmla="*/ 0 h 16"/>
                <a:gd name="T8" fmla="*/ 0 w 76"/>
                <a:gd name="T9" fmla="*/ 11 h 16"/>
              </a:gdLst>
              <a:ahLst/>
              <a:cxnLst>
                <a:cxn ang="0">
                  <a:pos x="T0" y="T1"/>
                </a:cxn>
                <a:cxn ang="0">
                  <a:pos x="T2" y="T3"/>
                </a:cxn>
                <a:cxn ang="0">
                  <a:pos x="T4" y="T5"/>
                </a:cxn>
                <a:cxn ang="0">
                  <a:pos x="T6" y="T7"/>
                </a:cxn>
                <a:cxn ang="0">
                  <a:pos x="T8" y="T9"/>
                </a:cxn>
              </a:cxnLst>
              <a:rect l="0" t="0" r="r" b="b"/>
              <a:pathLst>
                <a:path w="76" h="16">
                  <a:moveTo>
                    <a:pt x="0" y="11"/>
                  </a:moveTo>
                  <a:lnTo>
                    <a:pt x="23" y="16"/>
                  </a:lnTo>
                  <a:lnTo>
                    <a:pt x="76" y="8"/>
                  </a:lnTo>
                  <a:lnTo>
                    <a:pt x="48" y="0"/>
                  </a:lnTo>
                  <a:lnTo>
                    <a:pt x="0" y="11"/>
                  </a:lnTo>
                  <a:close/>
                </a:path>
              </a:pathLst>
            </a:custGeom>
            <a:solidFill>
              <a:schemeClr val="accent2">
                <a:lumMod val="50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27" name="Freeform 550"/>
            <p:cNvSpPr>
              <a:spLocks/>
            </p:cNvSpPr>
            <p:nvPr/>
          </p:nvSpPr>
          <p:spPr bwMode="auto">
            <a:xfrm>
              <a:off x="11814135" y="6336686"/>
              <a:ext cx="78556" cy="16538"/>
            </a:xfrm>
            <a:custGeom>
              <a:avLst/>
              <a:gdLst>
                <a:gd name="T0" fmla="*/ 76 w 76"/>
                <a:gd name="T1" fmla="*/ 10 h 16"/>
                <a:gd name="T2" fmla="*/ 51 w 76"/>
                <a:gd name="T3" fmla="*/ 16 h 16"/>
                <a:gd name="T4" fmla="*/ 0 w 76"/>
                <a:gd name="T5" fmla="*/ 8 h 16"/>
                <a:gd name="T6" fmla="*/ 26 w 76"/>
                <a:gd name="T7" fmla="*/ 0 h 16"/>
                <a:gd name="T8" fmla="*/ 76 w 76"/>
                <a:gd name="T9" fmla="*/ 10 h 16"/>
              </a:gdLst>
              <a:ahLst/>
              <a:cxnLst>
                <a:cxn ang="0">
                  <a:pos x="T0" y="T1"/>
                </a:cxn>
                <a:cxn ang="0">
                  <a:pos x="T2" y="T3"/>
                </a:cxn>
                <a:cxn ang="0">
                  <a:pos x="T4" y="T5"/>
                </a:cxn>
                <a:cxn ang="0">
                  <a:pos x="T6" y="T7"/>
                </a:cxn>
                <a:cxn ang="0">
                  <a:pos x="T8" y="T9"/>
                </a:cxn>
              </a:cxnLst>
              <a:rect l="0" t="0" r="r" b="b"/>
              <a:pathLst>
                <a:path w="76" h="16">
                  <a:moveTo>
                    <a:pt x="76" y="10"/>
                  </a:moveTo>
                  <a:lnTo>
                    <a:pt x="51" y="16"/>
                  </a:lnTo>
                  <a:lnTo>
                    <a:pt x="0" y="8"/>
                  </a:lnTo>
                  <a:lnTo>
                    <a:pt x="26" y="0"/>
                  </a:lnTo>
                  <a:lnTo>
                    <a:pt x="76" y="10"/>
                  </a:lnTo>
                  <a:close/>
                </a:path>
              </a:pathLst>
            </a:custGeom>
            <a:solidFill>
              <a:schemeClr val="accent2">
                <a:lumMod val="50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28" name="Freeform 551"/>
            <p:cNvSpPr>
              <a:spLocks/>
            </p:cNvSpPr>
            <p:nvPr/>
          </p:nvSpPr>
          <p:spPr bwMode="auto">
            <a:xfrm>
              <a:off x="11003767" y="6572354"/>
              <a:ext cx="76489" cy="16538"/>
            </a:xfrm>
            <a:custGeom>
              <a:avLst/>
              <a:gdLst>
                <a:gd name="T0" fmla="*/ 0 w 74"/>
                <a:gd name="T1" fmla="*/ 8 h 16"/>
                <a:gd name="T2" fmla="*/ 22 w 74"/>
                <a:gd name="T3" fmla="*/ 16 h 16"/>
                <a:gd name="T4" fmla="*/ 74 w 74"/>
                <a:gd name="T5" fmla="*/ 11 h 16"/>
                <a:gd name="T6" fmla="*/ 49 w 74"/>
                <a:gd name="T7" fmla="*/ 0 h 16"/>
                <a:gd name="T8" fmla="*/ 0 w 74"/>
                <a:gd name="T9" fmla="*/ 8 h 16"/>
              </a:gdLst>
              <a:ahLst/>
              <a:cxnLst>
                <a:cxn ang="0">
                  <a:pos x="T0" y="T1"/>
                </a:cxn>
                <a:cxn ang="0">
                  <a:pos x="T2" y="T3"/>
                </a:cxn>
                <a:cxn ang="0">
                  <a:pos x="T4" y="T5"/>
                </a:cxn>
                <a:cxn ang="0">
                  <a:pos x="T6" y="T7"/>
                </a:cxn>
                <a:cxn ang="0">
                  <a:pos x="T8" y="T9"/>
                </a:cxn>
              </a:cxnLst>
              <a:rect l="0" t="0" r="r" b="b"/>
              <a:pathLst>
                <a:path w="74" h="16">
                  <a:moveTo>
                    <a:pt x="0" y="8"/>
                  </a:moveTo>
                  <a:lnTo>
                    <a:pt x="22" y="16"/>
                  </a:lnTo>
                  <a:lnTo>
                    <a:pt x="74" y="11"/>
                  </a:lnTo>
                  <a:lnTo>
                    <a:pt x="49" y="0"/>
                  </a:lnTo>
                  <a:lnTo>
                    <a:pt x="0" y="8"/>
                  </a:lnTo>
                  <a:close/>
                </a:path>
              </a:pathLst>
            </a:custGeom>
            <a:solidFill>
              <a:schemeClr val="accent2">
                <a:lumMod val="50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29" name="Freeform 552"/>
            <p:cNvSpPr>
              <a:spLocks/>
            </p:cNvSpPr>
            <p:nvPr/>
          </p:nvSpPr>
          <p:spPr bwMode="auto">
            <a:xfrm>
              <a:off x="11812068" y="6578556"/>
              <a:ext cx="78556" cy="16538"/>
            </a:xfrm>
            <a:custGeom>
              <a:avLst/>
              <a:gdLst>
                <a:gd name="T0" fmla="*/ 76 w 76"/>
                <a:gd name="T1" fmla="*/ 8 h 16"/>
                <a:gd name="T2" fmla="*/ 53 w 76"/>
                <a:gd name="T3" fmla="*/ 16 h 16"/>
                <a:gd name="T4" fmla="*/ 0 w 76"/>
                <a:gd name="T5" fmla="*/ 10 h 16"/>
                <a:gd name="T6" fmla="*/ 27 w 76"/>
                <a:gd name="T7" fmla="*/ 0 h 16"/>
                <a:gd name="T8" fmla="*/ 76 w 76"/>
                <a:gd name="T9" fmla="*/ 8 h 16"/>
              </a:gdLst>
              <a:ahLst/>
              <a:cxnLst>
                <a:cxn ang="0">
                  <a:pos x="T0" y="T1"/>
                </a:cxn>
                <a:cxn ang="0">
                  <a:pos x="T2" y="T3"/>
                </a:cxn>
                <a:cxn ang="0">
                  <a:pos x="T4" y="T5"/>
                </a:cxn>
                <a:cxn ang="0">
                  <a:pos x="T6" y="T7"/>
                </a:cxn>
                <a:cxn ang="0">
                  <a:pos x="T8" y="T9"/>
                </a:cxn>
              </a:cxnLst>
              <a:rect l="0" t="0" r="r" b="b"/>
              <a:pathLst>
                <a:path w="76" h="16">
                  <a:moveTo>
                    <a:pt x="76" y="8"/>
                  </a:moveTo>
                  <a:lnTo>
                    <a:pt x="53" y="16"/>
                  </a:lnTo>
                  <a:lnTo>
                    <a:pt x="0" y="10"/>
                  </a:lnTo>
                  <a:lnTo>
                    <a:pt x="27" y="0"/>
                  </a:lnTo>
                  <a:lnTo>
                    <a:pt x="76" y="8"/>
                  </a:lnTo>
                  <a:close/>
                </a:path>
              </a:pathLst>
            </a:custGeom>
            <a:solidFill>
              <a:schemeClr val="accent2">
                <a:lumMod val="50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30" name="Freeform 553"/>
            <p:cNvSpPr>
              <a:spLocks/>
            </p:cNvSpPr>
            <p:nvPr/>
          </p:nvSpPr>
          <p:spPr bwMode="auto">
            <a:xfrm>
              <a:off x="10997565" y="6204381"/>
              <a:ext cx="78556" cy="16538"/>
            </a:xfrm>
            <a:custGeom>
              <a:avLst/>
              <a:gdLst>
                <a:gd name="T0" fmla="*/ 0 w 76"/>
                <a:gd name="T1" fmla="*/ 13 h 17"/>
                <a:gd name="T2" fmla="*/ 24 w 76"/>
                <a:gd name="T3" fmla="*/ 17 h 17"/>
                <a:gd name="T4" fmla="*/ 76 w 76"/>
                <a:gd name="T5" fmla="*/ 11 h 17"/>
                <a:gd name="T6" fmla="*/ 50 w 76"/>
                <a:gd name="T7" fmla="*/ 0 h 17"/>
                <a:gd name="T8" fmla="*/ 0 w 76"/>
                <a:gd name="T9" fmla="*/ 13 h 17"/>
              </a:gdLst>
              <a:ahLst/>
              <a:cxnLst>
                <a:cxn ang="0">
                  <a:pos x="T0" y="T1"/>
                </a:cxn>
                <a:cxn ang="0">
                  <a:pos x="T2" y="T3"/>
                </a:cxn>
                <a:cxn ang="0">
                  <a:pos x="T4" y="T5"/>
                </a:cxn>
                <a:cxn ang="0">
                  <a:pos x="T6" y="T7"/>
                </a:cxn>
                <a:cxn ang="0">
                  <a:pos x="T8" y="T9"/>
                </a:cxn>
              </a:cxnLst>
              <a:rect l="0" t="0" r="r" b="b"/>
              <a:pathLst>
                <a:path w="76" h="17">
                  <a:moveTo>
                    <a:pt x="0" y="13"/>
                  </a:moveTo>
                  <a:lnTo>
                    <a:pt x="24" y="17"/>
                  </a:lnTo>
                  <a:lnTo>
                    <a:pt x="76" y="11"/>
                  </a:lnTo>
                  <a:lnTo>
                    <a:pt x="50" y="0"/>
                  </a:lnTo>
                  <a:lnTo>
                    <a:pt x="0" y="13"/>
                  </a:lnTo>
                  <a:close/>
                </a:path>
              </a:pathLst>
            </a:custGeom>
            <a:solidFill>
              <a:schemeClr val="accent2">
                <a:lumMod val="50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31" name="Freeform 554"/>
            <p:cNvSpPr>
              <a:spLocks/>
            </p:cNvSpPr>
            <p:nvPr/>
          </p:nvSpPr>
          <p:spPr bwMode="auto">
            <a:xfrm>
              <a:off x="11818270" y="6208516"/>
              <a:ext cx="78556" cy="18605"/>
            </a:xfrm>
            <a:custGeom>
              <a:avLst/>
              <a:gdLst>
                <a:gd name="T0" fmla="*/ 76 w 76"/>
                <a:gd name="T1" fmla="*/ 14 h 18"/>
                <a:gd name="T2" fmla="*/ 52 w 76"/>
                <a:gd name="T3" fmla="*/ 18 h 18"/>
                <a:gd name="T4" fmla="*/ 0 w 76"/>
                <a:gd name="T5" fmla="*/ 11 h 18"/>
                <a:gd name="T6" fmla="*/ 24 w 76"/>
                <a:gd name="T7" fmla="*/ 0 h 18"/>
                <a:gd name="T8" fmla="*/ 76 w 76"/>
                <a:gd name="T9" fmla="*/ 14 h 18"/>
              </a:gdLst>
              <a:ahLst/>
              <a:cxnLst>
                <a:cxn ang="0">
                  <a:pos x="T0" y="T1"/>
                </a:cxn>
                <a:cxn ang="0">
                  <a:pos x="T2" y="T3"/>
                </a:cxn>
                <a:cxn ang="0">
                  <a:pos x="T4" y="T5"/>
                </a:cxn>
                <a:cxn ang="0">
                  <a:pos x="T6" y="T7"/>
                </a:cxn>
                <a:cxn ang="0">
                  <a:pos x="T8" y="T9"/>
                </a:cxn>
              </a:cxnLst>
              <a:rect l="0" t="0" r="r" b="b"/>
              <a:pathLst>
                <a:path w="76" h="18">
                  <a:moveTo>
                    <a:pt x="76" y="14"/>
                  </a:moveTo>
                  <a:lnTo>
                    <a:pt x="52" y="18"/>
                  </a:lnTo>
                  <a:lnTo>
                    <a:pt x="0" y="11"/>
                  </a:lnTo>
                  <a:lnTo>
                    <a:pt x="24" y="0"/>
                  </a:lnTo>
                  <a:lnTo>
                    <a:pt x="76" y="14"/>
                  </a:lnTo>
                  <a:close/>
                </a:path>
              </a:pathLst>
            </a:custGeom>
            <a:solidFill>
              <a:schemeClr val="accent2">
                <a:lumMod val="50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32" name="Freeform 555"/>
            <p:cNvSpPr>
              <a:spLocks/>
            </p:cNvSpPr>
            <p:nvPr/>
          </p:nvSpPr>
          <p:spPr bwMode="auto">
            <a:xfrm>
              <a:off x="11003767" y="6446251"/>
              <a:ext cx="78556" cy="16538"/>
            </a:xfrm>
            <a:custGeom>
              <a:avLst/>
              <a:gdLst>
                <a:gd name="T0" fmla="*/ 0 w 76"/>
                <a:gd name="T1" fmla="*/ 13 h 16"/>
                <a:gd name="T2" fmla="*/ 25 w 76"/>
                <a:gd name="T3" fmla="*/ 16 h 16"/>
                <a:gd name="T4" fmla="*/ 76 w 76"/>
                <a:gd name="T5" fmla="*/ 9 h 16"/>
                <a:gd name="T6" fmla="*/ 51 w 76"/>
                <a:gd name="T7" fmla="*/ 0 h 16"/>
                <a:gd name="T8" fmla="*/ 0 w 76"/>
                <a:gd name="T9" fmla="*/ 13 h 16"/>
              </a:gdLst>
              <a:ahLst/>
              <a:cxnLst>
                <a:cxn ang="0">
                  <a:pos x="T0" y="T1"/>
                </a:cxn>
                <a:cxn ang="0">
                  <a:pos x="T2" y="T3"/>
                </a:cxn>
                <a:cxn ang="0">
                  <a:pos x="T4" y="T5"/>
                </a:cxn>
                <a:cxn ang="0">
                  <a:pos x="T6" y="T7"/>
                </a:cxn>
                <a:cxn ang="0">
                  <a:pos x="T8" y="T9"/>
                </a:cxn>
              </a:cxnLst>
              <a:rect l="0" t="0" r="r" b="b"/>
              <a:pathLst>
                <a:path w="76" h="16">
                  <a:moveTo>
                    <a:pt x="0" y="13"/>
                  </a:moveTo>
                  <a:lnTo>
                    <a:pt x="25" y="16"/>
                  </a:lnTo>
                  <a:lnTo>
                    <a:pt x="76" y="9"/>
                  </a:lnTo>
                  <a:lnTo>
                    <a:pt x="51" y="0"/>
                  </a:lnTo>
                  <a:lnTo>
                    <a:pt x="0" y="13"/>
                  </a:lnTo>
                  <a:close/>
                </a:path>
              </a:pathLst>
            </a:custGeom>
            <a:solidFill>
              <a:schemeClr val="accent2">
                <a:lumMod val="50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33" name="Freeform 556"/>
            <p:cNvSpPr>
              <a:spLocks/>
            </p:cNvSpPr>
            <p:nvPr/>
          </p:nvSpPr>
          <p:spPr bwMode="auto">
            <a:xfrm>
              <a:off x="11812068" y="6452453"/>
              <a:ext cx="78556" cy="16538"/>
            </a:xfrm>
            <a:custGeom>
              <a:avLst/>
              <a:gdLst>
                <a:gd name="T0" fmla="*/ 76 w 76"/>
                <a:gd name="T1" fmla="*/ 11 h 16"/>
                <a:gd name="T2" fmla="*/ 52 w 76"/>
                <a:gd name="T3" fmla="*/ 16 h 16"/>
                <a:gd name="T4" fmla="*/ 0 w 76"/>
                <a:gd name="T5" fmla="*/ 9 h 16"/>
                <a:gd name="T6" fmla="*/ 26 w 76"/>
                <a:gd name="T7" fmla="*/ 0 h 16"/>
                <a:gd name="T8" fmla="*/ 76 w 76"/>
                <a:gd name="T9" fmla="*/ 11 h 16"/>
              </a:gdLst>
              <a:ahLst/>
              <a:cxnLst>
                <a:cxn ang="0">
                  <a:pos x="T0" y="T1"/>
                </a:cxn>
                <a:cxn ang="0">
                  <a:pos x="T2" y="T3"/>
                </a:cxn>
                <a:cxn ang="0">
                  <a:pos x="T4" y="T5"/>
                </a:cxn>
                <a:cxn ang="0">
                  <a:pos x="T6" y="T7"/>
                </a:cxn>
                <a:cxn ang="0">
                  <a:pos x="T8" y="T9"/>
                </a:cxn>
              </a:cxnLst>
              <a:rect l="0" t="0" r="r" b="b"/>
              <a:pathLst>
                <a:path w="76" h="16">
                  <a:moveTo>
                    <a:pt x="76" y="11"/>
                  </a:moveTo>
                  <a:lnTo>
                    <a:pt x="52" y="16"/>
                  </a:lnTo>
                  <a:lnTo>
                    <a:pt x="0" y="9"/>
                  </a:lnTo>
                  <a:lnTo>
                    <a:pt x="26" y="0"/>
                  </a:lnTo>
                  <a:lnTo>
                    <a:pt x="76" y="11"/>
                  </a:lnTo>
                  <a:close/>
                </a:path>
              </a:pathLst>
            </a:custGeom>
            <a:solidFill>
              <a:schemeClr val="accent2">
                <a:lumMod val="50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34" name="Freeform 557"/>
            <p:cNvSpPr>
              <a:spLocks/>
            </p:cNvSpPr>
            <p:nvPr/>
          </p:nvSpPr>
          <p:spPr bwMode="auto">
            <a:xfrm>
              <a:off x="10999633" y="6690188"/>
              <a:ext cx="78556" cy="16538"/>
            </a:xfrm>
            <a:custGeom>
              <a:avLst/>
              <a:gdLst>
                <a:gd name="T0" fmla="*/ 0 w 76"/>
                <a:gd name="T1" fmla="*/ 8 h 15"/>
                <a:gd name="T2" fmla="*/ 23 w 76"/>
                <a:gd name="T3" fmla="*/ 15 h 15"/>
                <a:gd name="T4" fmla="*/ 76 w 76"/>
                <a:gd name="T5" fmla="*/ 12 h 15"/>
                <a:gd name="T6" fmla="*/ 52 w 76"/>
                <a:gd name="T7" fmla="*/ 0 h 15"/>
                <a:gd name="T8" fmla="*/ 0 w 76"/>
                <a:gd name="T9" fmla="*/ 8 h 15"/>
              </a:gdLst>
              <a:ahLst/>
              <a:cxnLst>
                <a:cxn ang="0">
                  <a:pos x="T0" y="T1"/>
                </a:cxn>
                <a:cxn ang="0">
                  <a:pos x="T2" y="T3"/>
                </a:cxn>
                <a:cxn ang="0">
                  <a:pos x="T4" y="T5"/>
                </a:cxn>
                <a:cxn ang="0">
                  <a:pos x="T6" y="T7"/>
                </a:cxn>
                <a:cxn ang="0">
                  <a:pos x="T8" y="T9"/>
                </a:cxn>
              </a:cxnLst>
              <a:rect l="0" t="0" r="r" b="b"/>
              <a:pathLst>
                <a:path w="76" h="15">
                  <a:moveTo>
                    <a:pt x="0" y="8"/>
                  </a:moveTo>
                  <a:lnTo>
                    <a:pt x="23" y="15"/>
                  </a:lnTo>
                  <a:lnTo>
                    <a:pt x="76" y="12"/>
                  </a:lnTo>
                  <a:lnTo>
                    <a:pt x="52" y="0"/>
                  </a:lnTo>
                  <a:lnTo>
                    <a:pt x="0" y="8"/>
                  </a:lnTo>
                  <a:close/>
                </a:path>
              </a:pathLst>
            </a:custGeom>
            <a:solidFill>
              <a:schemeClr val="accent2">
                <a:lumMod val="50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35" name="Freeform 558"/>
            <p:cNvSpPr>
              <a:spLocks/>
            </p:cNvSpPr>
            <p:nvPr/>
          </p:nvSpPr>
          <p:spPr bwMode="auto">
            <a:xfrm>
              <a:off x="11814135" y="6696390"/>
              <a:ext cx="78556" cy="14471"/>
            </a:xfrm>
            <a:custGeom>
              <a:avLst/>
              <a:gdLst>
                <a:gd name="T0" fmla="*/ 76 w 76"/>
                <a:gd name="T1" fmla="*/ 8 h 15"/>
                <a:gd name="T2" fmla="*/ 52 w 76"/>
                <a:gd name="T3" fmla="*/ 15 h 15"/>
                <a:gd name="T4" fmla="*/ 0 w 76"/>
                <a:gd name="T5" fmla="*/ 12 h 15"/>
                <a:gd name="T6" fmla="*/ 24 w 76"/>
                <a:gd name="T7" fmla="*/ 0 h 15"/>
                <a:gd name="T8" fmla="*/ 76 w 76"/>
                <a:gd name="T9" fmla="*/ 8 h 15"/>
              </a:gdLst>
              <a:ahLst/>
              <a:cxnLst>
                <a:cxn ang="0">
                  <a:pos x="T0" y="T1"/>
                </a:cxn>
                <a:cxn ang="0">
                  <a:pos x="T2" y="T3"/>
                </a:cxn>
                <a:cxn ang="0">
                  <a:pos x="T4" y="T5"/>
                </a:cxn>
                <a:cxn ang="0">
                  <a:pos x="T6" y="T7"/>
                </a:cxn>
                <a:cxn ang="0">
                  <a:pos x="T8" y="T9"/>
                </a:cxn>
              </a:cxnLst>
              <a:rect l="0" t="0" r="r" b="b"/>
              <a:pathLst>
                <a:path w="76" h="15">
                  <a:moveTo>
                    <a:pt x="76" y="8"/>
                  </a:moveTo>
                  <a:lnTo>
                    <a:pt x="52" y="15"/>
                  </a:lnTo>
                  <a:lnTo>
                    <a:pt x="0" y="12"/>
                  </a:lnTo>
                  <a:lnTo>
                    <a:pt x="24" y="0"/>
                  </a:lnTo>
                  <a:lnTo>
                    <a:pt x="76" y="8"/>
                  </a:lnTo>
                  <a:close/>
                </a:path>
              </a:pathLst>
            </a:custGeom>
            <a:solidFill>
              <a:schemeClr val="accent2">
                <a:lumMod val="50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36" name="Freeform 559"/>
            <p:cNvSpPr>
              <a:spLocks/>
            </p:cNvSpPr>
            <p:nvPr/>
          </p:nvSpPr>
          <p:spPr bwMode="auto">
            <a:xfrm>
              <a:off x="11003767" y="6814224"/>
              <a:ext cx="78556" cy="16538"/>
            </a:xfrm>
            <a:custGeom>
              <a:avLst/>
              <a:gdLst>
                <a:gd name="T0" fmla="*/ 0 w 76"/>
                <a:gd name="T1" fmla="*/ 9 h 15"/>
                <a:gd name="T2" fmla="*/ 25 w 76"/>
                <a:gd name="T3" fmla="*/ 15 h 15"/>
                <a:gd name="T4" fmla="*/ 76 w 76"/>
                <a:gd name="T5" fmla="*/ 12 h 15"/>
                <a:gd name="T6" fmla="*/ 52 w 76"/>
                <a:gd name="T7" fmla="*/ 0 h 15"/>
                <a:gd name="T8" fmla="*/ 0 w 76"/>
                <a:gd name="T9" fmla="*/ 9 h 15"/>
              </a:gdLst>
              <a:ahLst/>
              <a:cxnLst>
                <a:cxn ang="0">
                  <a:pos x="T0" y="T1"/>
                </a:cxn>
                <a:cxn ang="0">
                  <a:pos x="T2" y="T3"/>
                </a:cxn>
                <a:cxn ang="0">
                  <a:pos x="T4" y="T5"/>
                </a:cxn>
                <a:cxn ang="0">
                  <a:pos x="T6" y="T7"/>
                </a:cxn>
                <a:cxn ang="0">
                  <a:pos x="T8" y="T9"/>
                </a:cxn>
              </a:cxnLst>
              <a:rect l="0" t="0" r="r" b="b"/>
              <a:pathLst>
                <a:path w="76" h="15">
                  <a:moveTo>
                    <a:pt x="0" y="9"/>
                  </a:moveTo>
                  <a:lnTo>
                    <a:pt x="25" y="15"/>
                  </a:lnTo>
                  <a:lnTo>
                    <a:pt x="76" y="12"/>
                  </a:lnTo>
                  <a:lnTo>
                    <a:pt x="52" y="0"/>
                  </a:lnTo>
                  <a:lnTo>
                    <a:pt x="0" y="9"/>
                  </a:lnTo>
                  <a:close/>
                </a:path>
              </a:pathLst>
            </a:custGeom>
            <a:solidFill>
              <a:schemeClr val="accent2">
                <a:lumMod val="50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37" name="Freeform 560"/>
            <p:cNvSpPr>
              <a:spLocks/>
            </p:cNvSpPr>
            <p:nvPr/>
          </p:nvSpPr>
          <p:spPr bwMode="auto">
            <a:xfrm>
              <a:off x="11812068" y="6820426"/>
              <a:ext cx="78556" cy="14471"/>
            </a:xfrm>
            <a:custGeom>
              <a:avLst/>
              <a:gdLst>
                <a:gd name="T0" fmla="*/ 76 w 76"/>
                <a:gd name="T1" fmla="*/ 8 h 15"/>
                <a:gd name="T2" fmla="*/ 52 w 76"/>
                <a:gd name="T3" fmla="*/ 15 h 15"/>
                <a:gd name="T4" fmla="*/ 0 w 76"/>
                <a:gd name="T5" fmla="*/ 11 h 15"/>
                <a:gd name="T6" fmla="*/ 24 w 76"/>
                <a:gd name="T7" fmla="*/ 0 h 15"/>
                <a:gd name="T8" fmla="*/ 76 w 76"/>
                <a:gd name="T9" fmla="*/ 8 h 15"/>
              </a:gdLst>
              <a:ahLst/>
              <a:cxnLst>
                <a:cxn ang="0">
                  <a:pos x="T0" y="T1"/>
                </a:cxn>
                <a:cxn ang="0">
                  <a:pos x="T2" y="T3"/>
                </a:cxn>
                <a:cxn ang="0">
                  <a:pos x="T4" y="T5"/>
                </a:cxn>
                <a:cxn ang="0">
                  <a:pos x="T6" y="T7"/>
                </a:cxn>
                <a:cxn ang="0">
                  <a:pos x="T8" y="T9"/>
                </a:cxn>
              </a:cxnLst>
              <a:rect l="0" t="0" r="r" b="b"/>
              <a:pathLst>
                <a:path w="76" h="15">
                  <a:moveTo>
                    <a:pt x="76" y="8"/>
                  </a:moveTo>
                  <a:lnTo>
                    <a:pt x="52" y="15"/>
                  </a:lnTo>
                  <a:lnTo>
                    <a:pt x="0" y="11"/>
                  </a:lnTo>
                  <a:lnTo>
                    <a:pt x="24" y="0"/>
                  </a:lnTo>
                  <a:lnTo>
                    <a:pt x="76" y="8"/>
                  </a:lnTo>
                  <a:close/>
                </a:path>
              </a:pathLst>
            </a:custGeom>
            <a:solidFill>
              <a:schemeClr val="accent2">
                <a:lumMod val="50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42" name="Freeform 565"/>
            <p:cNvSpPr>
              <a:spLocks/>
            </p:cNvSpPr>
            <p:nvPr/>
          </p:nvSpPr>
          <p:spPr bwMode="auto">
            <a:xfrm>
              <a:off x="10881799" y="6084480"/>
              <a:ext cx="33076" cy="49614"/>
            </a:xfrm>
            <a:custGeom>
              <a:avLst/>
              <a:gdLst>
                <a:gd name="T0" fmla="*/ 1 w 32"/>
                <a:gd name="T1" fmla="*/ 5 h 48"/>
                <a:gd name="T2" fmla="*/ 32 w 32"/>
                <a:gd name="T3" fmla="*/ 0 h 48"/>
                <a:gd name="T4" fmla="*/ 32 w 32"/>
                <a:gd name="T5" fmla="*/ 44 h 48"/>
                <a:gd name="T6" fmla="*/ 0 w 32"/>
                <a:gd name="T7" fmla="*/ 48 h 48"/>
                <a:gd name="T8" fmla="*/ 1 w 32"/>
                <a:gd name="T9" fmla="*/ 5 h 48"/>
              </a:gdLst>
              <a:ahLst/>
              <a:cxnLst>
                <a:cxn ang="0">
                  <a:pos x="T0" y="T1"/>
                </a:cxn>
                <a:cxn ang="0">
                  <a:pos x="T2" y="T3"/>
                </a:cxn>
                <a:cxn ang="0">
                  <a:pos x="T4" y="T5"/>
                </a:cxn>
                <a:cxn ang="0">
                  <a:pos x="T6" y="T7"/>
                </a:cxn>
                <a:cxn ang="0">
                  <a:pos x="T8" y="T9"/>
                </a:cxn>
              </a:cxnLst>
              <a:rect l="0" t="0" r="r" b="b"/>
              <a:pathLst>
                <a:path w="32" h="48">
                  <a:moveTo>
                    <a:pt x="1" y="5"/>
                  </a:moveTo>
                  <a:lnTo>
                    <a:pt x="32" y="0"/>
                  </a:lnTo>
                  <a:lnTo>
                    <a:pt x="32" y="44"/>
                  </a:lnTo>
                  <a:lnTo>
                    <a:pt x="0" y="48"/>
                  </a:lnTo>
                  <a:lnTo>
                    <a:pt x="1" y="5"/>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43" name="Freeform 566"/>
            <p:cNvSpPr>
              <a:spLocks/>
            </p:cNvSpPr>
            <p:nvPr/>
          </p:nvSpPr>
          <p:spPr bwMode="auto">
            <a:xfrm>
              <a:off x="11977449" y="6090682"/>
              <a:ext cx="33076" cy="47547"/>
            </a:xfrm>
            <a:custGeom>
              <a:avLst/>
              <a:gdLst>
                <a:gd name="T0" fmla="*/ 33 w 33"/>
                <a:gd name="T1" fmla="*/ 4 h 47"/>
                <a:gd name="T2" fmla="*/ 0 w 33"/>
                <a:gd name="T3" fmla="*/ 0 h 47"/>
                <a:gd name="T4" fmla="*/ 0 w 33"/>
                <a:gd name="T5" fmla="*/ 44 h 47"/>
                <a:gd name="T6" fmla="*/ 33 w 33"/>
                <a:gd name="T7" fmla="*/ 47 h 47"/>
                <a:gd name="T8" fmla="*/ 33 w 33"/>
                <a:gd name="T9" fmla="*/ 4 h 47"/>
              </a:gdLst>
              <a:ahLst/>
              <a:cxnLst>
                <a:cxn ang="0">
                  <a:pos x="T0" y="T1"/>
                </a:cxn>
                <a:cxn ang="0">
                  <a:pos x="T2" y="T3"/>
                </a:cxn>
                <a:cxn ang="0">
                  <a:pos x="T4" y="T5"/>
                </a:cxn>
                <a:cxn ang="0">
                  <a:pos x="T6" y="T7"/>
                </a:cxn>
                <a:cxn ang="0">
                  <a:pos x="T8" y="T9"/>
                </a:cxn>
              </a:cxnLst>
              <a:rect l="0" t="0" r="r" b="b"/>
              <a:pathLst>
                <a:path w="33" h="47">
                  <a:moveTo>
                    <a:pt x="33" y="4"/>
                  </a:moveTo>
                  <a:lnTo>
                    <a:pt x="0" y="0"/>
                  </a:lnTo>
                  <a:lnTo>
                    <a:pt x="0" y="44"/>
                  </a:lnTo>
                  <a:lnTo>
                    <a:pt x="33" y="47"/>
                  </a:lnTo>
                  <a:lnTo>
                    <a:pt x="33" y="4"/>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44" name="Freeform 567"/>
            <p:cNvSpPr>
              <a:spLocks/>
            </p:cNvSpPr>
            <p:nvPr/>
          </p:nvSpPr>
          <p:spPr bwMode="auto">
            <a:xfrm>
              <a:off x="11152610" y="6088614"/>
              <a:ext cx="33076" cy="49614"/>
            </a:xfrm>
            <a:custGeom>
              <a:avLst/>
              <a:gdLst>
                <a:gd name="T0" fmla="*/ 2 w 33"/>
                <a:gd name="T1" fmla="*/ 6 h 49"/>
                <a:gd name="T2" fmla="*/ 33 w 33"/>
                <a:gd name="T3" fmla="*/ 0 h 49"/>
                <a:gd name="T4" fmla="*/ 33 w 33"/>
                <a:gd name="T5" fmla="*/ 44 h 49"/>
                <a:gd name="T6" fmla="*/ 0 w 33"/>
                <a:gd name="T7" fmla="*/ 49 h 49"/>
                <a:gd name="T8" fmla="*/ 2 w 33"/>
                <a:gd name="T9" fmla="*/ 6 h 49"/>
              </a:gdLst>
              <a:ahLst/>
              <a:cxnLst>
                <a:cxn ang="0">
                  <a:pos x="T0" y="T1"/>
                </a:cxn>
                <a:cxn ang="0">
                  <a:pos x="T2" y="T3"/>
                </a:cxn>
                <a:cxn ang="0">
                  <a:pos x="T4" y="T5"/>
                </a:cxn>
                <a:cxn ang="0">
                  <a:pos x="T6" y="T7"/>
                </a:cxn>
                <a:cxn ang="0">
                  <a:pos x="T8" y="T9"/>
                </a:cxn>
              </a:cxnLst>
              <a:rect l="0" t="0" r="r" b="b"/>
              <a:pathLst>
                <a:path w="33" h="49">
                  <a:moveTo>
                    <a:pt x="2" y="6"/>
                  </a:moveTo>
                  <a:lnTo>
                    <a:pt x="33" y="0"/>
                  </a:lnTo>
                  <a:lnTo>
                    <a:pt x="33" y="44"/>
                  </a:lnTo>
                  <a:lnTo>
                    <a:pt x="0" y="49"/>
                  </a:lnTo>
                  <a:lnTo>
                    <a:pt x="2" y="6"/>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45" name="Freeform 568"/>
            <p:cNvSpPr>
              <a:spLocks/>
            </p:cNvSpPr>
            <p:nvPr/>
          </p:nvSpPr>
          <p:spPr bwMode="auto">
            <a:xfrm>
              <a:off x="11706638" y="6094816"/>
              <a:ext cx="33076" cy="49614"/>
            </a:xfrm>
            <a:custGeom>
              <a:avLst/>
              <a:gdLst>
                <a:gd name="T0" fmla="*/ 31 w 31"/>
                <a:gd name="T1" fmla="*/ 5 h 49"/>
                <a:gd name="T2" fmla="*/ 0 w 31"/>
                <a:gd name="T3" fmla="*/ 0 h 49"/>
                <a:gd name="T4" fmla="*/ 0 w 31"/>
                <a:gd name="T5" fmla="*/ 44 h 49"/>
                <a:gd name="T6" fmla="*/ 31 w 31"/>
                <a:gd name="T7" fmla="*/ 49 h 49"/>
                <a:gd name="T8" fmla="*/ 31 w 31"/>
                <a:gd name="T9" fmla="*/ 5 h 49"/>
              </a:gdLst>
              <a:ahLst/>
              <a:cxnLst>
                <a:cxn ang="0">
                  <a:pos x="T0" y="T1"/>
                </a:cxn>
                <a:cxn ang="0">
                  <a:pos x="T2" y="T3"/>
                </a:cxn>
                <a:cxn ang="0">
                  <a:pos x="T4" y="T5"/>
                </a:cxn>
                <a:cxn ang="0">
                  <a:pos x="T6" y="T7"/>
                </a:cxn>
                <a:cxn ang="0">
                  <a:pos x="T8" y="T9"/>
                </a:cxn>
              </a:cxnLst>
              <a:rect l="0" t="0" r="r" b="b"/>
              <a:pathLst>
                <a:path w="31" h="49">
                  <a:moveTo>
                    <a:pt x="31" y="5"/>
                  </a:moveTo>
                  <a:lnTo>
                    <a:pt x="0" y="0"/>
                  </a:lnTo>
                  <a:lnTo>
                    <a:pt x="0" y="44"/>
                  </a:lnTo>
                  <a:lnTo>
                    <a:pt x="31" y="49"/>
                  </a:lnTo>
                  <a:lnTo>
                    <a:pt x="31" y="5"/>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46" name="Freeform 569"/>
            <p:cNvSpPr>
              <a:spLocks/>
            </p:cNvSpPr>
            <p:nvPr/>
          </p:nvSpPr>
          <p:spPr bwMode="auto">
            <a:xfrm>
              <a:off x="10881799" y="6347022"/>
              <a:ext cx="33076" cy="49614"/>
            </a:xfrm>
            <a:custGeom>
              <a:avLst/>
              <a:gdLst>
                <a:gd name="T0" fmla="*/ 1 w 32"/>
                <a:gd name="T1" fmla="*/ 4 h 47"/>
                <a:gd name="T2" fmla="*/ 32 w 32"/>
                <a:gd name="T3" fmla="*/ 0 h 47"/>
                <a:gd name="T4" fmla="*/ 32 w 32"/>
                <a:gd name="T5" fmla="*/ 43 h 47"/>
                <a:gd name="T6" fmla="*/ 0 w 32"/>
                <a:gd name="T7" fmla="*/ 47 h 47"/>
                <a:gd name="T8" fmla="*/ 1 w 32"/>
                <a:gd name="T9" fmla="*/ 4 h 47"/>
              </a:gdLst>
              <a:ahLst/>
              <a:cxnLst>
                <a:cxn ang="0">
                  <a:pos x="T0" y="T1"/>
                </a:cxn>
                <a:cxn ang="0">
                  <a:pos x="T2" y="T3"/>
                </a:cxn>
                <a:cxn ang="0">
                  <a:pos x="T4" y="T5"/>
                </a:cxn>
                <a:cxn ang="0">
                  <a:pos x="T6" y="T7"/>
                </a:cxn>
                <a:cxn ang="0">
                  <a:pos x="T8" y="T9"/>
                </a:cxn>
              </a:cxnLst>
              <a:rect l="0" t="0" r="r" b="b"/>
              <a:pathLst>
                <a:path w="32" h="47">
                  <a:moveTo>
                    <a:pt x="1" y="4"/>
                  </a:moveTo>
                  <a:lnTo>
                    <a:pt x="32" y="0"/>
                  </a:lnTo>
                  <a:lnTo>
                    <a:pt x="32" y="43"/>
                  </a:lnTo>
                  <a:lnTo>
                    <a:pt x="0" y="47"/>
                  </a:lnTo>
                  <a:lnTo>
                    <a:pt x="1" y="4"/>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47" name="Freeform 570"/>
            <p:cNvSpPr>
              <a:spLocks/>
            </p:cNvSpPr>
            <p:nvPr/>
          </p:nvSpPr>
          <p:spPr bwMode="auto">
            <a:xfrm>
              <a:off x="11977449" y="6353224"/>
              <a:ext cx="33076" cy="49614"/>
            </a:xfrm>
            <a:custGeom>
              <a:avLst/>
              <a:gdLst>
                <a:gd name="T0" fmla="*/ 33 w 33"/>
                <a:gd name="T1" fmla="*/ 5 h 49"/>
                <a:gd name="T2" fmla="*/ 0 w 33"/>
                <a:gd name="T3" fmla="*/ 0 h 49"/>
                <a:gd name="T4" fmla="*/ 0 w 33"/>
                <a:gd name="T5" fmla="*/ 45 h 49"/>
                <a:gd name="T6" fmla="*/ 33 w 33"/>
                <a:gd name="T7" fmla="*/ 49 h 49"/>
                <a:gd name="T8" fmla="*/ 33 w 33"/>
                <a:gd name="T9" fmla="*/ 5 h 49"/>
              </a:gdLst>
              <a:ahLst/>
              <a:cxnLst>
                <a:cxn ang="0">
                  <a:pos x="T0" y="T1"/>
                </a:cxn>
                <a:cxn ang="0">
                  <a:pos x="T2" y="T3"/>
                </a:cxn>
                <a:cxn ang="0">
                  <a:pos x="T4" y="T5"/>
                </a:cxn>
                <a:cxn ang="0">
                  <a:pos x="T6" y="T7"/>
                </a:cxn>
                <a:cxn ang="0">
                  <a:pos x="T8" y="T9"/>
                </a:cxn>
              </a:cxnLst>
              <a:rect l="0" t="0" r="r" b="b"/>
              <a:pathLst>
                <a:path w="33" h="49">
                  <a:moveTo>
                    <a:pt x="33" y="5"/>
                  </a:moveTo>
                  <a:lnTo>
                    <a:pt x="0" y="0"/>
                  </a:lnTo>
                  <a:lnTo>
                    <a:pt x="0" y="45"/>
                  </a:lnTo>
                  <a:lnTo>
                    <a:pt x="33" y="49"/>
                  </a:lnTo>
                  <a:lnTo>
                    <a:pt x="33" y="5"/>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48" name="Freeform 571"/>
            <p:cNvSpPr>
              <a:spLocks/>
            </p:cNvSpPr>
            <p:nvPr/>
          </p:nvSpPr>
          <p:spPr bwMode="auto">
            <a:xfrm>
              <a:off x="10881799" y="6611632"/>
              <a:ext cx="33076" cy="49614"/>
            </a:xfrm>
            <a:custGeom>
              <a:avLst/>
              <a:gdLst>
                <a:gd name="T0" fmla="*/ 1 w 32"/>
                <a:gd name="T1" fmla="*/ 6 h 49"/>
                <a:gd name="T2" fmla="*/ 32 w 32"/>
                <a:gd name="T3" fmla="*/ 0 h 49"/>
                <a:gd name="T4" fmla="*/ 32 w 32"/>
                <a:gd name="T5" fmla="*/ 44 h 49"/>
                <a:gd name="T6" fmla="*/ 0 w 32"/>
                <a:gd name="T7" fmla="*/ 49 h 49"/>
                <a:gd name="T8" fmla="*/ 1 w 32"/>
                <a:gd name="T9" fmla="*/ 6 h 49"/>
              </a:gdLst>
              <a:ahLst/>
              <a:cxnLst>
                <a:cxn ang="0">
                  <a:pos x="T0" y="T1"/>
                </a:cxn>
                <a:cxn ang="0">
                  <a:pos x="T2" y="T3"/>
                </a:cxn>
                <a:cxn ang="0">
                  <a:pos x="T4" y="T5"/>
                </a:cxn>
                <a:cxn ang="0">
                  <a:pos x="T6" y="T7"/>
                </a:cxn>
                <a:cxn ang="0">
                  <a:pos x="T8" y="T9"/>
                </a:cxn>
              </a:cxnLst>
              <a:rect l="0" t="0" r="r" b="b"/>
              <a:pathLst>
                <a:path w="32" h="49">
                  <a:moveTo>
                    <a:pt x="1" y="6"/>
                  </a:moveTo>
                  <a:lnTo>
                    <a:pt x="32" y="0"/>
                  </a:lnTo>
                  <a:lnTo>
                    <a:pt x="32" y="44"/>
                  </a:lnTo>
                  <a:lnTo>
                    <a:pt x="0" y="49"/>
                  </a:lnTo>
                  <a:lnTo>
                    <a:pt x="1" y="6"/>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49" name="Freeform 572"/>
            <p:cNvSpPr>
              <a:spLocks/>
            </p:cNvSpPr>
            <p:nvPr/>
          </p:nvSpPr>
          <p:spPr bwMode="auto">
            <a:xfrm>
              <a:off x="11977449" y="6617834"/>
              <a:ext cx="33076" cy="49614"/>
            </a:xfrm>
            <a:custGeom>
              <a:avLst/>
              <a:gdLst>
                <a:gd name="T0" fmla="*/ 33 w 33"/>
                <a:gd name="T1" fmla="*/ 5 h 48"/>
                <a:gd name="T2" fmla="*/ 0 w 33"/>
                <a:gd name="T3" fmla="*/ 0 h 48"/>
                <a:gd name="T4" fmla="*/ 0 w 33"/>
                <a:gd name="T5" fmla="*/ 44 h 48"/>
                <a:gd name="T6" fmla="*/ 33 w 33"/>
                <a:gd name="T7" fmla="*/ 48 h 48"/>
                <a:gd name="T8" fmla="*/ 33 w 33"/>
                <a:gd name="T9" fmla="*/ 5 h 48"/>
              </a:gdLst>
              <a:ahLst/>
              <a:cxnLst>
                <a:cxn ang="0">
                  <a:pos x="T0" y="T1"/>
                </a:cxn>
                <a:cxn ang="0">
                  <a:pos x="T2" y="T3"/>
                </a:cxn>
                <a:cxn ang="0">
                  <a:pos x="T4" y="T5"/>
                </a:cxn>
                <a:cxn ang="0">
                  <a:pos x="T6" y="T7"/>
                </a:cxn>
                <a:cxn ang="0">
                  <a:pos x="T8" y="T9"/>
                </a:cxn>
              </a:cxnLst>
              <a:rect l="0" t="0" r="r" b="b"/>
              <a:pathLst>
                <a:path w="33" h="48">
                  <a:moveTo>
                    <a:pt x="33" y="5"/>
                  </a:moveTo>
                  <a:lnTo>
                    <a:pt x="0" y="0"/>
                  </a:lnTo>
                  <a:lnTo>
                    <a:pt x="0" y="44"/>
                  </a:lnTo>
                  <a:lnTo>
                    <a:pt x="33" y="48"/>
                  </a:lnTo>
                  <a:lnTo>
                    <a:pt x="33" y="5"/>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50" name="Freeform 573"/>
            <p:cNvSpPr>
              <a:spLocks/>
            </p:cNvSpPr>
            <p:nvPr/>
          </p:nvSpPr>
          <p:spPr bwMode="auto">
            <a:xfrm>
              <a:off x="11158812" y="6619901"/>
              <a:ext cx="31009" cy="49614"/>
            </a:xfrm>
            <a:custGeom>
              <a:avLst/>
              <a:gdLst>
                <a:gd name="T0" fmla="*/ 0 w 31"/>
                <a:gd name="T1" fmla="*/ 5 h 48"/>
                <a:gd name="T2" fmla="*/ 31 w 31"/>
                <a:gd name="T3" fmla="*/ 0 h 48"/>
                <a:gd name="T4" fmla="*/ 31 w 31"/>
                <a:gd name="T5" fmla="*/ 44 h 48"/>
                <a:gd name="T6" fmla="*/ 0 w 31"/>
                <a:gd name="T7" fmla="*/ 48 h 48"/>
                <a:gd name="T8" fmla="*/ 0 w 31"/>
                <a:gd name="T9" fmla="*/ 5 h 48"/>
              </a:gdLst>
              <a:ahLst/>
              <a:cxnLst>
                <a:cxn ang="0">
                  <a:pos x="T0" y="T1"/>
                </a:cxn>
                <a:cxn ang="0">
                  <a:pos x="T2" y="T3"/>
                </a:cxn>
                <a:cxn ang="0">
                  <a:pos x="T4" y="T5"/>
                </a:cxn>
                <a:cxn ang="0">
                  <a:pos x="T6" y="T7"/>
                </a:cxn>
                <a:cxn ang="0">
                  <a:pos x="T8" y="T9"/>
                </a:cxn>
              </a:cxnLst>
              <a:rect l="0" t="0" r="r" b="b"/>
              <a:pathLst>
                <a:path w="31" h="48">
                  <a:moveTo>
                    <a:pt x="0" y="5"/>
                  </a:moveTo>
                  <a:lnTo>
                    <a:pt x="31" y="0"/>
                  </a:lnTo>
                  <a:lnTo>
                    <a:pt x="31" y="44"/>
                  </a:lnTo>
                  <a:lnTo>
                    <a:pt x="0" y="48"/>
                  </a:lnTo>
                  <a:lnTo>
                    <a:pt x="0" y="5"/>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51" name="Freeform 574"/>
            <p:cNvSpPr>
              <a:spLocks/>
            </p:cNvSpPr>
            <p:nvPr/>
          </p:nvSpPr>
          <p:spPr bwMode="auto">
            <a:xfrm>
              <a:off x="11702503" y="6626103"/>
              <a:ext cx="33076" cy="49614"/>
            </a:xfrm>
            <a:custGeom>
              <a:avLst/>
              <a:gdLst>
                <a:gd name="T0" fmla="*/ 33 w 33"/>
                <a:gd name="T1" fmla="*/ 5 h 47"/>
                <a:gd name="T2" fmla="*/ 0 w 33"/>
                <a:gd name="T3" fmla="*/ 0 h 47"/>
                <a:gd name="T4" fmla="*/ 0 w 33"/>
                <a:gd name="T5" fmla="*/ 44 h 47"/>
                <a:gd name="T6" fmla="*/ 33 w 33"/>
                <a:gd name="T7" fmla="*/ 47 h 47"/>
                <a:gd name="T8" fmla="*/ 33 w 33"/>
                <a:gd name="T9" fmla="*/ 5 h 47"/>
              </a:gdLst>
              <a:ahLst/>
              <a:cxnLst>
                <a:cxn ang="0">
                  <a:pos x="T0" y="T1"/>
                </a:cxn>
                <a:cxn ang="0">
                  <a:pos x="T2" y="T3"/>
                </a:cxn>
                <a:cxn ang="0">
                  <a:pos x="T4" y="T5"/>
                </a:cxn>
                <a:cxn ang="0">
                  <a:pos x="T6" y="T7"/>
                </a:cxn>
                <a:cxn ang="0">
                  <a:pos x="T8" y="T9"/>
                </a:cxn>
              </a:cxnLst>
              <a:rect l="0" t="0" r="r" b="b"/>
              <a:pathLst>
                <a:path w="33" h="47">
                  <a:moveTo>
                    <a:pt x="33" y="5"/>
                  </a:moveTo>
                  <a:lnTo>
                    <a:pt x="0" y="0"/>
                  </a:lnTo>
                  <a:lnTo>
                    <a:pt x="0" y="44"/>
                  </a:lnTo>
                  <a:lnTo>
                    <a:pt x="33" y="47"/>
                  </a:lnTo>
                  <a:lnTo>
                    <a:pt x="33" y="5"/>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52" name="Freeform 575"/>
            <p:cNvSpPr>
              <a:spLocks/>
            </p:cNvSpPr>
            <p:nvPr/>
          </p:nvSpPr>
          <p:spPr bwMode="auto">
            <a:xfrm>
              <a:off x="11152610" y="6351157"/>
              <a:ext cx="33076" cy="49614"/>
            </a:xfrm>
            <a:custGeom>
              <a:avLst/>
              <a:gdLst>
                <a:gd name="T0" fmla="*/ 2 w 33"/>
                <a:gd name="T1" fmla="*/ 3 h 48"/>
                <a:gd name="T2" fmla="*/ 33 w 33"/>
                <a:gd name="T3" fmla="*/ 0 h 48"/>
                <a:gd name="T4" fmla="*/ 33 w 33"/>
                <a:gd name="T5" fmla="*/ 44 h 48"/>
                <a:gd name="T6" fmla="*/ 0 w 33"/>
                <a:gd name="T7" fmla="*/ 48 h 48"/>
                <a:gd name="T8" fmla="*/ 2 w 33"/>
                <a:gd name="T9" fmla="*/ 3 h 48"/>
              </a:gdLst>
              <a:ahLst/>
              <a:cxnLst>
                <a:cxn ang="0">
                  <a:pos x="T0" y="T1"/>
                </a:cxn>
                <a:cxn ang="0">
                  <a:pos x="T2" y="T3"/>
                </a:cxn>
                <a:cxn ang="0">
                  <a:pos x="T4" y="T5"/>
                </a:cxn>
                <a:cxn ang="0">
                  <a:pos x="T6" y="T7"/>
                </a:cxn>
                <a:cxn ang="0">
                  <a:pos x="T8" y="T9"/>
                </a:cxn>
              </a:cxnLst>
              <a:rect l="0" t="0" r="r" b="b"/>
              <a:pathLst>
                <a:path w="33" h="48">
                  <a:moveTo>
                    <a:pt x="2" y="3"/>
                  </a:moveTo>
                  <a:lnTo>
                    <a:pt x="33" y="0"/>
                  </a:lnTo>
                  <a:lnTo>
                    <a:pt x="33" y="44"/>
                  </a:lnTo>
                  <a:lnTo>
                    <a:pt x="0" y="48"/>
                  </a:lnTo>
                  <a:lnTo>
                    <a:pt x="2" y="3"/>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53" name="Freeform 576"/>
            <p:cNvSpPr>
              <a:spLocks/>
            </p:cNvSpPr>
            <p:nvPr/>
          </p:nvSpPr>
          <p:spPr bwMode="auto">
            <a:xfrm>
              <a:off x="11706638" y="6357359"/>
              <a:ext cx="33076" cy="47547"/>
            </a:xfrm>
            <a:custGeom>
              <a:avLst/>
              <a:gdLst>
                <a:gd name="T0" fmla="*/ 31 w 31"/>
                <a:gd name="T1" fmla="*/ 4 h 46"/>
                <a:gd name="T2" fmla="*/ 0 w 31"/>
                <a:gd name="T3" fmla="*/ 0 h 46"/>
                <a:gd name="T4" fmla="*/ 0 w 31"/>
                <a:gd name="T5" fmla="*/ 44 h 46"/>
                <a:gd name="T6" fmla="*/ 31 w 31"/>
                <a:gd name="T7" fmla="*/ 46 h 46"/>
                <a:gd name="T8" fmla="*/ 31 w 31"/>
                <a:gd name="T9" fmla="*/ 4 h 46"/>
              </a:gdLst>
              <a:ahLst/>
              <a:cxnLst>
                <a:cxn ang="0">
                  <a:pos x="T0" y="T1"/>
                </a:cxn>
                <a:cxn ang="0">
                  <a:pos x="T2" y="T3"/>
                </a:cxn>
                <a:cxn ang="0">
                  <a:pos x="T4" y="T5"/>
                </a:cxn>
                <a:cxn ang="0">
                  <a:pos x="T6" y="T7"/>
                </a:cxn>
                <a:cxn ang="0">
                  <a:pos x="T8" y="T9"/>
                </a:cxn>
              </a:cxnLst>
              <a:rect l="0" t="0" r="r" b="b"/>
              <a:pathLst>
                <a:path w="31" h="46">
                  <a:moveTo>
                    <a:pt x="31" y="4"/>
                  </a:moveTo>
                  <a:lnTo>
                    <a:pt x="0" y="0"/>
                  </a:lnTo>
                  <a:lnTo>
                    <a:pt x="0" y="44"/>
                  </a:lnTo>
                  <a:lnTo>
                    <a:pt x="31" y="46"/>
                  </a:lnTo>
                  <a:lnTo>
                    <a:pt x="31" y="4"/>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54" name="Freeform 577"/>
            <p:cNvSpPr>
              <a:spLocks/>
            </p:cNvSpPr>
            <p:nvPr/>
          </p:nvSpPr>
          <p:spPr bwMode="auto">
            <a:xfrm>
              <a:off x="10881799" y="6214718"/>
              <a:ext cx="33076" cy="47547"/>
            </a:xfrm>
            <a:custGeom>
              <a:avLst/>
              <a:gdLst>
                <a:gd name="T0" fmla="*/ 1 w 32"/>
                <a:gd name="T1" fmla="*/ 4 h 47"/>
                <a:gd name="T2" fmla="*/ 32 w 32"/>
                <a:gd name="T3" fmla="*/ 0 h 47"/>
                <a:gd name="T4" fmla="*/ 32 w 32"/>
                <a:gd name="T5" fmla="*/ 43 h 47"/>
                <a:gd name="T6" fmla="*/ 0 w 32"/>
                <a:gd name="T7" fmla="*/ 47 h 47"/>
                <a:gd name="T8" fmla="*/ 1 w 32"/>
                <a:gd name="T9" fmla="*/ 4 h 47"/>
              </a:gdLst>
              <a:ahLst/>
              <a:cxnLst>
                <a:cxn ang="0">
                  <a:pos x="T0" y="T1"/>
                </a:cxn>
                <a:cxn ang="0">
                  <a:pos x="T2" y="T3"/>
                </a:cxn>
                <a:cxn ang="0">
                  <a:pos x="T4" y="T5"/>
                </a:cxn>
                <a:cxn ang="0">
                  <a:pos x="T6" y="T7"/>
                </a:cxn>
                <a:cxn ang="0">
                  <a:pos x="T8" y="T9"/>
                </a:cxn>
              </a:cxnLst>
              <a:rect l="0" t="0" r="r" b="b"/>
              <a:pathLst>
                <a:path w="32" h="47">
                  <a:moveTo>
                    <a:pt x="1" y="4"/>
                  </a:moveTo>
                  <a:lnTo>
                    <a:pt x="32" y="0"/>
                  </a:lnTo>
                  <a:lnTo>
                    <a:pt x="32" y="43"/>
                  </a:lnTo>
                  <a:lnTo>
                    <a:pt x="0" y="47"/>
                  </a:lnTo>
                  <a:lnTo>
                    <a:pt x="1" y="4"/>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55" name="Freeform 578"/>
            <p:cNvSpPr>
              <a:spLocks/>
            </p:cNvSpPr>
            <p:nvPr/>
          </p:nvSpPr>
          <p:spPr bwMode="auto">
            <a:xfrm>
              <a:off x="11977449" y="6220919"/>
              <a:ext cx="33076" cy="47547"/>
            </a:xfrm>
            <a:custGeom>
              <a:avLst/>
              <a:gdLst>
                <a:gd name="T0" fmla="*/ 33 w 33"/>
                <a:gd name="T1" fmla="*/ 5 h 48"/>
                <a:gd name="T2" fmla="*/ 0 w 33"/>
                <a:gd name="T3" fmla="*/ 0 h 48"/>
                <a:gd name="T4" fmla="*/ 0 w 33"/>
                <a:gd name="T5" fmla="*/ 44 h 48"/>
                <a:gd name="T6" fmla="*/ 33 w 33"/>
                <a:gd name="T7" fmla="*/ 48 h 48"/>
                <a:gd name="T8" fmla="*/ 33 w 33"/>
                <a:gd name="T9" fmla="*/ 5 h 48"/>
              </a:gdLst>
              <a:ahLst/>
              <a:cxnLst>
                <a:cxn ang="0">
                  <a:pos x="T0" y="T1"/>
                </a:cxn>
                <a:cxn ang="0">
                  <a:pos x="T2" y="T3"/>
                </a:cxn>
                <a:cxn ang="0">
                  <a:pos x="T4" y="T5"/>
                </a:cxn>
                <a:cxn ang="0">
                  <a:pos x="T6" y="T7"/>
                </a:cxn>
                <a:cxn ang="0">
                  <a:pos x="T8" y="T9"/>
                </a:cxn>
              </a:cxnLst>
              <a:rect l="0" t="0" r="r" b="b"/>
              <a:pathLst>
                <a:path w="33" h="48">
                  <a:moveTo>
                    <a:pt x="33" y="5"/>
                  </a:moveTo>
                  <a:lnTo>
                    <a:pt x="0" y="0"/>
                  </a:lnTo>
                  <a:lnTo>
                    <a:pt x="0" y="44"/>
                  </a:lnTo>
                  <a:lnTo>
                    <a:pt x="33" y="48"/>
                  </a:lnTo>
                  <a:lnTo>
                    <a:pt x="33" y="5"/>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56" name="Freeform 579"/>
            <p:cNvSpPr>
              <a:spLocks/>
            </p:cNvSpPr>
            <p:nvPr/>
          </p:nvSpPr>
          <p:spPr bwMode="auto">
            <a:xfrm>
              <a:off x="11152610" y="6216785"/>
              <a:ext cx="33076" cy="51682"/>
            </a:xfrm>
            <a:custGeom>
              <a:avLst/>
              <a:gdLst>
                <a:gd name="T0" fmla="*/ 2 w 33"/>
                <a:gd name="T1" fmla="*/ 5 h 48"/>
                <a:gd name="T2" fmla="*/ 33 w 33"/>
                <a:gd name="T3" fmla="*/ 0 h 48"/>
                <a:gd name="T4" fmla="*/ 33 w 33"/>
                <a:gd name="T5" fmla="*/ 44 h 48"/>
                <a:gd name="T6" fmla="*/ 0 w 33"/>
                <a:gd name="T7" fmla="*/ 48 h 48"/>
                <a:gd name="T8" fmla="*/ 2 w 33"/>
                <a:gd name="T9" fmla="*/ 5 h 48"/>
              </a:gdLst>
              <a:ahLst/>
              <a:cxnLst>
                <a:cxn ang="0">
                  <a:pos x="T0" y="T1"/>
                </a:cxn>
                <a:cxn ang="0">
                  <a:pos x="T2" y="T3"/>
                </a:cxn>
                <a:cxn ang="0">
                  <a:pos x="T4" y="T5"/>
                </a:cxn>
                <a:cxn ang="0">
                  <a:pos x="T6" y="T7"/>
                </a:cxn>
                <a:cxn ang="0">
                  <a:pos x="T8" y="T9"/>
                </a:cxn>
              </a:cxnLst>
              <a:rect l="0" t="0" r="r" b="b"/>
              <a:pathLst>
                <a:path w="33" h="48">
                  <a:moveTo>
                    <a:pt x="2" y="5"/>
                  </a:moveTo>
                  <a:lnTo>
                    <a:pt x="33" y="0"/>
                  </a:lnTo>
                  <a:lnTo>
                    <a:pt x="33" y="44"/>
                  </a:lnTo>
                  <a:lnTo>
                    <a:pt x="0" y="48"/>
                  </a:lnTo>
                  <a:lnTo>
                    <a:pt x="2" y="5"/>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57" name="Freeform 580"/>
            <p:cNvSpPr>
              <a:spLocks/>
            </p:cNvSpPr>
            <p:nvPr/>
          </p:nvSpPr>
          <p:spPr bwMode="auto">
            <a:xfrm>
              <a:off x="11706638" y="6222987"/>
              <a:ext cx="33076" cy="51682"/>
            </a:xfrm>
            <a:custGeom>
              <a:avLst/>
              <a:gdLst>
                <a:gd name="T0" fmla="*/ 31 w 31"/>
                <a:gd name="T1" fmla="*/ 4 h 48"/>
                <a:gd name="T2" fmla="*/ 0 w 31"/>
                <a:gd name="T3" fmla="*/ 0 h 48"/>
                <a:gd name="T4" fmla="*/ 0 w 31"/>
                <a:gd name="T5" fmla="*/ 44 h 48"/>
                <a:gd name="T6" fmla="*/ 31 w 31"/>
                <a:gd name="T7" fmla="*/ 48 h 48"/>
                <a:gd name="T8" fmla="*/ 31 w 31"/>
                <a:gd name="T9" fmla="*/ 4 h 48"/>
              </a:gdLst>
              <a:ahLst/>
              <a:cxnLst>
                <a:cxn ang="0">
                  <a:pos x="T0" y="T1"/>
                </a:cxn>
                <a:cxn ang="0">
                  <a:pos x="T2" y="T3"/>
                </a:cxn>
                <a:cxn ang="0">
                  <a:pos x="T4" y="T5"/>
                </a:cxn>
                <a:cxn ang="0">
                  <a:pos x="T6" y="T7"/>
                </a:cxn>
                <a:cxn ang="0">
                  <a:pos x="T8" y="T9"/>
                </a:cxn>
              </a:cxnLst>
              <a:rect l="0" t="0" r="r" b="b"/>
              <a:pathLst>
                <a:path w="31" h="48">
                  <a:moveTo>
                    <a:pt x="31" y="4"/>
                  </a:moveTo>
                  <a:lnTo>
                    <a:pt x="0" y="0"/>
                  </a:lnTo>
                  <a:lnTo>
                    <a:pt x="0" y="44"/>
                  </a:lnTo>
                  <a:lnTo>
                    <a:pt x="31" y="48"/>
                  </a:lnTo>
                  <a:lnTo>
                    <a:pt x="31" y="4"/>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58" name="Freeform 581"/>
            <p:cNvSpPr>
              <a:spLocks/>
            </p:cNvSpPr>
            <p:nvPr/>
          </p:nvSpPr>
          <p:spPr bwMode="auto">
            <a:xfrm>
              <a:off x="10881799" y="6475193"/>
              <a:ext cx="33076" cy="51682"/>
            </a:xfrm>
            <a:custGeom>
              <a:avLst/>
              <a:gdLst>
                <a:gd name="T0" fmla="*/ 1 w 32"/>
                <a:gd name="T1" fmla="*/ 6 h 48"/>
                <a:gd name="T2" fmla="*/ 32 w 32"/>
                <a:gd name="T3" fmla="*/ 0 h 48"/>
                <a:gd name="T4" fmla="*/ 32 w 32"/>
                <a:gd name="T5" fmla="*/ 45 h 48"/>
                <a:gd name="T6" fmla="*/ 0 w 32"/>
                <a:gd name="T7" fmla="*/ 48 h 48"/>
                <a:gd name="T8" fmla="*/ 1 w 32"/>
                <a:gd name="T9" fmla="*/ 6 h 48"/>
              </a:gdLst>
              <a:ahLst/>
              <a:cxnLst>
                <a:cxn ang="0">
                  <a:pos x="T0" y="T1"/>
                </a:cxn>
                <a:cxn ang="0">
                  <a:pos x="T2" y="T3"/>
                </a:cxn>
                <a:cxn ang="0">
                  <a:pos x="T4" y="T5"/>
                </a:cxn>
                <a:cxn ang="0">
                  <a:pos x="T6" y="T7"/>
                </a:cxn>
                <a:cxn ang="0">
                  <a:pos x="T8" y="T9"/>
                </a:cxn>
              </a:cxnLst>
              <a:rect l="0" t="0" r="r" b="b"/>
              <a:pathLst>
                <a:path w="32" h="48">
                  <a:moveTo>
                    <a:pt x="1" y="6"/>
                  </a:moveTo>
                  <a:lnTo>
                    <a:pt x="32" y="0"/>
                  </a:lnTo>
                  <a:lnTo>
                    <a:pt x="32" y="45"/>
                  </a:lnTo>
                  <a:lnTo>
                    <a:pt x="0" y="48"/>
                  </a:lnTo>
                  <a:lnTo>
                    <a:pt x="1" y="6"/>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59" name="Freeform 582"/>
            <p:cNvSpPr>
              <a:spLocks/>
            </p:cNvSpPr>
            <p:nvPr/>
          </p:nvSpPr>
          <p:spPr bwMode="auto">
            <a:xfrm>
              <a:off x="11977449" y="6481395"/>
              <a:ext cx="33076" cy="51682"/>
            </a:xfrm>
            <a:custGeom>
              <a:avLst/>
              <a:gdLst>
                <a:gd name="T0" fmla="*/ 33 w 33"/>
                <a:gd name="T1" fmla="*/ 5 h 48"/>
                <a:gd name="T2" fmla="*/ 0 w 33"/>
                <a:gd name="T3" fmla="*/ 0 h 48"/>
                <a:gd name="T4" fmla="*/ 0 w 33"/>
                <a:gd name="T5" fmla="*/ 45 h 48"/>
                <a:gd name="T6" fmla="*/ 33 w 33"/>
                <a:gd name="T7" fmla="*/ 48 h 48"/>
                <a:gd name="T8" fmla="*/ 33 w 33"/>
                <a:gd name="T9" fmla="*/ 5 h 48"/>
              </a:gdLst>
              <a:ahLst/>
              <a:cxnLst>
                <a:cxn ang="0">
                  <a:pos x="T0" y="T1"/>
                </a:cxn>
                <a:cxn ang="0">
                  <a:pos x="T2" y="T3"/>
                </a:cxn>
                <a:cxn ang="0">
                  <a:pos x="T4" y="T5"/>
                </a:cxn>
                <a:cxn ang="0">
                  <a:pos x="T6" y="T7"/>
                </a:cxn>
                <a:cxn ang="0">
                  <a:pos x="T8" y="T9"/>
                </a:cxn>
              </a:cxnLst>
              <a:rect l="0" t="0" r="r" b="b"/>
              <a:pathLst>
                <a:path w="33" h="48">
                  <a:moveTo>
                    <a:pt x="33" y="5"/>
                  </a:moveTo>
                  <a:lnTo>
                    <a:pt x="0" y="0"/>
                  </a:lnTo>
                  <a:lnTo>
                    <a:pt x="0" y="45"/>
                  </a:lnTo>
                  <a:lnTo>
                    <a:pt x="33" y="48"/>
                  </a:lnTo>
                  <a:lnTo>
                    <a:pt x="33" y="5"/>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60" name="Freeform 583"/>
            <p:cNvSpPr>
              <a:spLocks/>
            </p:cNvSpPr>
            <p:nvPr/>
          </p:nvSpPr>
          <p:spPr bwMode="auto">
            <a:xfrm>
              <a:off x="10881799" y="6741870"/>
              <a:ext cx="33076" cy="49614"/>
            </a:xfrm>
            <a:custGeom>
              <a:avLst/>
              <a:gdLst>
                <a:gd name="T0" fmla="*/ 1 w 32"/>
                <a:gd name="T1" fmla="*/ 4 h 48"/>
                <a:gd name="T2" fmla="*/ 32 w 32"/>
                <a:gd name="T3" fmla="*/ 0 h 48"/>
                <a:gd name="T4" fmla="*/ 32 w 32"/>
                <a:gd name="T5" fmla="*/ 44 h 48"/>
                <a:gd name="T6" fmla="*/ 0 w 32"/>
                <a:gd name="T7" fmla="*/ 48 h 48"/>
                <a:gd name="T8" fmla="*/ 1 w 32"/>
                <a:gd name="T9" fmla="*/ 4 h 48"/>
              </a:gdLst>
              <a:ahLst/>
              <a:cxnLst>
                <a:cxn ang="0">
                  <a:pos x="T0" y="T1"/>
                </a:cxn>
                <a:cxn ang="0">
                  <a:pos x="T2" y="T3"/>
                </a:cxn>
                <a:cxn ang="0">
                  <a:pos x="T4" y="T5"/>
                </a:cxn>
                <a:cxn ang="0">
                  <a:pos x="T6" y="T7"/>
                </a:cxn>
                <a:cxn ang="0">
                  <a:pos x="T8" y="T9"/>
                </a:cxn>
              </a:cxnLst>
              <a:rect l="0" t="0" r="r" b="b"/>
              <a:pathLst>
                <a:path w="32" h="48">
                  <a:moveTo>
                    <a:pt x="1" y="4"/>
                  </a:moveTo>
                  <a:lnTo>
                    <a:pt x="32" y="0"/>
                  </a:lnTo>
                  <a:lnTo>
                    <a:pt x="32" y="44"/>
                  </a:lnTo>
                  <a:lnTo>
                    <a:pt x="0" y="48"/>
                  </a:lnTo>
                  <a:lnTo>
                    <a:pt x="1" y="4"/>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61" name="Freeform 584"/>
            <p:cNvSpPr>
              <a:spLocks/>
            </p:cNvSpPr>
            <p:nvPr/>
          </p:nvSpPr>
          <p:spPr bwMode="auto">
            <a:xfrm>
              <a:off x="11977449" y="6748072"/>
              <a:ext cx="33076" cy="49614"/>
            </a:xfrm>
            <a:custGeom>
              <a:avLst/>
              <a:gdLst>
                <a:gd name="T0" fmla="*/ 33 w 33"/>
                <a:gd name="T1" fmla="*/ 4 h 48"/>
                <a:gd name="T2" fmla="*/ 0 w 33"/>
                <a:gd name="T3" fmla="*/ 0 h 48"/>
                <a:gd name="T4" fmla="*/ 0 w 33"/>
                <a:gd name="T5" fmla="*/ 43 h 48"/>
                <a:gd name="T6" fmla="*/ 33 w 33"/>
                <a:gd name="T7" fmla="*/ 48 h 48"/>
                <a:gd name="T8" fmla="*/ 33 w 33"/>
                <a:gd name="T9" fmla="*/ 4 h 48"/>
              </a:gdLst>
              <a:ahLst/>
              <a:cxnLst>
                <a:cxn ang="0">
                  <a:pos x="T0" y="T1"/>
                </a:cxn>
                <a:cxn ang="0">
                  <a:pos x="T2" y="T3"/>
                </a:cxn>
                <a:cxn ang="0">
                  <a:pos x="T4" y="T5"/>
                </a:cxn>
                <a:cxn ang="0">
                  <a:pos x="T6" y="T7"/>
                </a:cxn>
                <a:cxn ang="0">
                  <a:pos x="T8" y="T9"/>
                </a:cxn>
              </a:cxnLst>
              <a:rect l="0" t="0" r="r" b="b"/>
              <a:pathLst>
                <a:path w="33" h="48">
                  <a:moveTo>
                    <a:pt x="33" y="4"/>
                  </a:moveTo>
                  <a:lnTo>
                    <a:pt x="0" y="0"/>
                  </a:lnTo>
                  <a:lnTo>
                    <a:pt x="0" y="43"/>
                  </a:lnTo>
                  <a:lnTo>
                    <a:pt x="33" y="48"/>
                  </a:lnTo>
                  <a:lnTo>
                    <a:pt x="33" y="4"/>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62" name="Freeform 585"/>
            <p:cNvSpPr>
              <a:spLocks/>
            </p:cNvSpPr>
            <p:nvPr/>
          </p:nvSpPr>
          <p:spPr bwMode="auto">
            <a:xfrm>
              <a:off x="11158812" y="6748072"/>
              <a:ext cx="31009" cy="51682"/>
            </a:xfrm>
            <a:custGeom>
              <a:avLst/>
              <a:gdLst>
                <a:gd name="T0" fmla="*/ 0 w 31"/>
                <a:gd name="T1" fmla="*/ 5 h 48"/>
                <a:gd name="T2" fmla="*/ 31 w 31"/>
                <a:gd name="T3" fmla="*/ 0 h 48"/>
                <a:gd name="T4" fmla="*/ 31 w 31"/>
                <a:gd name="T5" fmla="*/ 45 h 48"/>
                <a:gd name="T6" fmla="*/ 0 w 31"/>
                <a:gd name="T7" fmla="*/ 48 h 48"/>
                <a:gd name="T8" fmla="*/ 0 w 31"/>
                <a:gd name="T9" fmla="*/ 5 h 48"/>
              </a:gdLst>
              <a:ahLst/>
              <a:cxnLst>
                <a:cxn ang="0">
                  <a:pos x="T0" y="T1"/>
                </a:cxn>
                <a:cxn ang="0">
                  <a:pos x="T2" y="T3"/>
                </a:cxn>
                <a:cxn ang="0">
                  <a:pos x="T4" y="T5"/>
                </a:cxn>
                <a:cxn ang="0">
                  <a:pos x="T6" y="T7"/>
                </a:cxn>
                <a:cxn ang="0">
                  <a:pos x="T8" y="T9"/>
                </a:cxn>
              </a:cxnLst>
              <a:rect l="0" t="0" r="r" b="b"/>
              <a:pathLst>
                <a:path w="31" h="48">
                  <a:moveTo>
                    <a:pt x="0" y="5"/>
                  </a:moveTo>
                  <a:lnTo>
                    <a:pt x="31" y="0"/>
                  </a:lnTo>
                  <a:lnTo>
                    <a:pt x="31" y="45"/>
                  </a:lnTo>
                  <a:lnTo>
                    <a:pt x="0" y="48"/>
                  </a:lnTo>
                  <a:lnTo>
                    <a:pt x="0" y="5"/>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63" name="Freeform 586"/>
            <p:cNvSpPr>
              <a:spLocks/>
            </p:cNvSpPr>
            <p:nvPr/>
          </p:nvSpPr>
          <p:spPr bwMode="auto">
            <a:xfrm>
              <a:off x="11702503" y="6754273"/>
              <a:ext cx="33076" cy="49614"/>
            </a:xfrm>
            <a:custGeom>
              <a:avLst/>
              <a:gdLst>
                <a:gd name="T0" fmla="*/ 33 w 33"/>
                <a:gd name="T1" fmla="*/ 6 h 49"/>
                <a:gd name="T2" fmla="*/ 0 w 33"/>
                <a:gd name="T3" fmla="*/ 0 h 49"/>
                <a:gd name="T4" fmla="*/ 0 w 33"/>
                <a:gd name="T5" fmla="*/ 45 h 49"/>
                <a:gd name="T6" fmla="*/ 33 w 33"/>
                <a:gd name="T7" fmla="*/ 49 h 49"/>
                <a:gd name="T8" fmla="*/ 33 w 33"/>
                <a:gd name="T9" fmla="*/ 6 h 49"/>
              </a:gdLst>
              <a:ahLst/>
              <a:cxnLst>
                <a:cxn ang="0">
                  <a:pos x="T0" y="T1"/>
                </a:cxn>
                <a:cxn ang="0">
                  <a:pos x="T2" y="T3"/>
                </a:cxn>
                <a:cxn ang="0">
                  <a:pos x="T4" y="T5"/>
                </a:cxn>
                <a:cxn ang="0">
                  <a:pos x="T6" y="T7"/>
                </a:cxn>
                <a:cxn ang="0">
                  <a:pos x="T8" y="T9"/>
                </a:cxn>
              </a:cxnLst>
              <a:rect l="0" t="0" r="r" b="b"/>
              <a:pathLst>
                <a:path w="33" h="49">
                  <a:moveTo>
                    <a:pt x="33" y="6"/>
                  </a:moveTo>
                  <a:lnTo>
                    <a:pt x="0" y="0"/>
                  </a:lnTo>
                  <a:lnTo>
                    <a:pt x="0" y="45"/>
                  </a:lnTo>
                  <a:lnTo>
                    <a:pt x="33" y="49"/>
                  </a:lnTo>
                  <a:lnTo>
                    <a:pt x="33" y="6"/>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64" name="Freeform 587"/>
            <p:cNvSpPr>
              <a:spLocks/>
            </p:cNvSpPr>
            <p:nvPr/>
          </p:nvSpPr>
          <p:spPr bwMode="auto">
            <a:xfrm>
              <a:off x="11152610" y="6481395"/>
              <a:ext cx="33076" cy="47547"/>
            </a:xfrm>
            <a:custGeom>
              <a:avLst/>
              <a:gdLst>
                <a:gd name="T0" fmla="*/ 2 w 33"/>
                <a:gd name="T1" fmla="*/ 4 h 47"/>
                <a:gd name="T2" fmla="*/ 33 w 33"/>
                <a:gd name="T3" fmla="*/ 0 h 47"/>
                <a:gd name="T4" fmla="*/ 33 w 33"/>
                <a:gd name="T5" fmla="*/ 43 h 47"/>
                <a:gd name="T6" fmla="*/ 0 w 33"/>
                <a:gd name="T7" fmla="*/ 47 h 47"/>
                <a:gd name="T8" fmla="*/ 2 w 33"/>
                <a:gd name="T9" fmla="*/ 4 h 47"/>
              </a:gdLst>
              <a:ahLst/>
              <a:cxnLst>
                <a:cxn ang="0">
                  <a:pos x="T0" y="T1"/>
                </a:cxn>
                <a:cxn ang="0">
                  <a:pos x="T2" y="T3"/>
                </a:cxn>
                <a:cxn ang="0">
                  <a:pos x="T4" y="T5"/>
                </a:cxn>
                <a:cxn ang="0">
                  <a:pos x="T6" y="T7"/>
                </a:cxn>
                <a:cxn ang="0">
                  <a:pos x="T8" y="T9"/>
                </a:cxn>
              </a:cxnLst>
              <a:rect l="0" t="0" r="r" b="b"/>
              <a:pathLst>
                <a:path w="33" h="47">
                  <a:moveTo>
                    <a:pt x="2" y="4"/>
                  </a:moveTo>
                  <a:lnTo>
                    <a:pt x="33" y="0"/>
                  </a:lnTo>
                  <a:lnTo>
                    <a:pt x="33" y="43"/>
                  </a:lnTo>
                  <a:lnTo>
                    <a:pt x="0" y="47"/>
                  </a:lnTo>
                  <a:lnTo>
                    <a:pt x="2" y="4"/>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65" name="Freeform 588"/>
            <p:cNvSpPr>
              <a:spLocks/>
            </p:cNvSpPr>
            <p:nvPr/>
          </p:nvSpPr>
          <p:spPr bwMode="auto">
            <a:xfrm>
              <a:off x="11706638" y="6485529"/>
              <a:ext cx="33076" cy="49614"/>
            </a:xfrm>
            <a:custGeom>
              <a:avLst/>
              <a:gdLst>
                <a:gd name="T0" fmla="*/ 31 w 31"/>
                <a:gd name="T1" fmla="*/ 6 h 49"/>
                <a:gd name="T2" fmla="*/ 0 w 31"/>
                <a:gd name="T3" fmla="*/ 0 h 49"/>
                <a:gd name="T4" fmla="*/ 0 w 31"/>
                <a:gd name="T5" fmla="*/ 45 h 49"/>
                <a:gd name="T6" fmla="*/ 31 w 31"/>
                <a:gd name="T7" fmla="*/ 49 h 49"/>
                <a:gd name="T8" fmla="*/ 31 w 31"/>
                <a:gd name="T9" fmla="*/ 6 h 49"/>
              </a:gdLst>
              <a:ahLst/>
              <a:cxnLst>
                <a:cxn ang="0">
                  <a:pos x="T0" y="T1"/>
                </a:cxn>
                <a:cxn ang="0">
                  <a:pos x="T2" y="T3"/>
                </a:cxn>
                <a:cxn ang="0">
                  <a:pos x="T4" y="T5"/>
                </a:cxn>
                <a:cxn ang="0">
                  <a:pos x="T6" y="T7"/>
                </a:cxn>
                <a:cxn ang="0">
                  <a:pos x="T8" y="T9"/>
                </a:cxn>
              </a:cxnLst>
              <a:rect l="0" t="0" r="r" b="b"/>
              <a:pathLst>
                <a:path w="31" h="49">
                  <a:moveTo>
                    <a:pt x="31" y="6"/>
                  </a:moveTo>
                  <a:lnTo>
                    <a:pt x="0" y="0"/>
                  </a:lnTo>
                  <a:lnTo>
                    <a:pt x="0" y="45"/>
                  </a:lnTo>
                  <a:lnTo>
                    <a:pt x="31" y="49"/>
                  </a:lnTo>
                  <a:lnTo>
                    <a:pt x="31" y="6"/>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66" name="Freeform 589"/>
            <p:cNvSpPr>
              <a:spLocks/>
            </p:cNvSpPr>
            <p:nvPr/>
          </p:nvSpPr>
          <p:spPr bwMode="auto">
            <a:xfrm>
              <a:off x="10881799" y="6148565"/>
              <a:ext cx="33076" cy="47547"/>
            </a:xfrm>
            <a:custGeom>
              <a:avLst/>
              <a:gdLst>
                <a:gd name="T0" fmla="*/ 1 w 32"/>
                <a:gd name="T1" fmla="*/ 5 h 47"/>
                <a:gd name="T2" fmla="*/ 32 w 32"/>
                <a:gd name="T3" fmla="*/ 0 h 47"/>
                <a:gd name="T4" fmla="*/ 32 w 32"/>
                <a:gd name="T5" fmla="*/ 44 h 47"/>
                <a:gd name="T6" fmla="*/ 0 w 32"/>
                <a:gd name="T7" fmla="*/ 47 h 47"/>
                <a:gd name="T8" fmla="*/ 1 w 32"/>
                <a:gd name="T9" fmla="*/ 5 h 47"/>
              </a:gdLst>
              <a:ahLst/>
              <a:cxnLst>
                <a:cxn ang="0">
                  <a:pos x="T0" y="T1"/>
                </a:cxn>
                <a:cxn ang="0">
                  <a:pos x="T2" y="T3"/>
                </a:cxn>
                <a:cxn ang="0">
                  <a:pos x="T4" y="T5"/>
                </a:cxn>
                <a:cxn ang="0">
                  <a:pos x="T6" y="T7"/>
                </a:cxn>
                <a:cxn ang="0">
                  <a:pos x="T8" y="T9"/>
                </a:cxn>
              </a:cxnLst>
              <a:rect l="0" t="0" r="r" b="b"/>
              <a:pathLst>
                <a:path w="32" h="47">
                  <a:moveTo>
                    <a:pt x="1" y="5"/>
                  </a:moveTo>
                  <a:lnTo>
                    <a:pt x="32" y="0"/>
                  </a:lnTo>
                  <a:lnTo>
                    <a:pt x="32" y="44"/>
                  </a:lnTo>
                  <a:lnTo>
                    <a:pt x="0" y="47"/>
                  </a:lnTo>
                  <a:lnTo>
                    <a:pt x="1" y="5"/>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67" name="Freeform 590"/>
            <p:cNvSpPr>
              <a:spLocks/>
            </p:cNvSpPr>
            <p:nvPr/>
          </p:nvSpPr>
          <p:spPr bwMode="auto">
            <a:xfrm>
              <a:off x="11977449" y="6152700"/>
              <a:ext cx="33076" cy="49614"/>
            </a:xfrm>
            <a:custGeom>
              <a:avLst/>
              <a:gdLst>
                <a:gd name="T0" fmla="*/ 33 w 33"/>
                <a:gd name="T1" fmla="*/ 4 h 47"/>
                <a:gd name="T2" fmla="*/ 0 w 33"/>
                <a:gd name="T3" fmla="*/ 0 h 47"/>
                <a:gd name="T4" fmla="*/ 0 w 33"/>
                <a:gd name="T5" fmla="*/ 44 h 47"/>
                <a:gd name="T6" fmla="*/ 33 w 33"/>
                <a:gd name="T7" fmla="*/ 47 h 47"/>
                <a:gd name="T8" fmla="*/ 33 w 33"/>
                <a:gd name="T9" fmla="*/ 4 h 47"/>
              </a:gdLst>
              <a:ahLst/>
              <a:cxnLst>
                <a:cxn ang="0">
                  <a:pos x="T0" y="T1"/>
                </a:cxn>
                <a:cxn ang="0">
                  <a:pos x="T2" y="T3"/>
                </a:cxn>
                <a:cxn ang="0">
                  <a:pos x="T4" y="T5"/>
                </a:cxn>
                <a:cxn ang="0">
                  <a:pos x="T6" y="T7"/>
                </a:cxn>
                <a:cxn ang="0">
                  <a:pos x="T8" y="T9"/>
                </a:cxn>
              </a:cxnLst>
              <a:rect l="0" t="0" r="r" b="b"/>
              <a:pathLst>
                <a:path w="33" h="47">
                  <a:moveTo>
                    <a:pt x="33" y="4"/>
                  </a:moveTo>
                  <a:lnTo>
                    <a:pt x="0" y="0"/>
                  </a:lnTo>
                  <a:lnTo>
                    <a:pt x="0" y="44"/>
                  </a:lnTo>
                  <a:lnTo>
                    <a:pt x="33" y="47"/>
                  </a:lnTo>
                  <a:lnTo>
                    <a:pt x="33" y="4"/>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68" name="Freeform 591"/>
            <p:cNvSpPr>
              <a:spLocks/>
            </p:cNvSpPr>
            <p:nvPr/>
          </p:nvSpPr>
          <p:spPr bwMode="auto">
            <a:xfrm>
              <a:off x="11152610" y="6150632"/>
              <a:ext cx="33076" cy="49614"/>
            </a:xfrm>
            <a:custGeom>
              <a:avLst/>
              <a:gdLst>
                <a:gd name="T0" fmla="*/ 2 w 33"/>
                <a:gd name="T1" fmla="*/ 4 h 49"/>
                <a:gd name="T2" fmla="*/ 33 w 33"/>
                <a:gd name="T3" fmla="*/ 0 h 49"/>
                <a:gd name="T4" fmla="*/ 33 w 33"/>
                <a:gd name="T5" fmla="*/ 44 h 49"/>
                <a:gd name="T6" fmla="*/ 0 w 33"/>
                <a:gd name="T7" fmla="*/ 49 h 49"/>
                <a:gd name="T8" fmla="*/ 2 w 33"/>
                <a:gd name="T9" fmla="*/ 4 h 49"/>
              </a:gdLst>
              <a:ahLst/>
              <a:cxnLst>
                <a:cxn ang="0">
                  <a:pos x="T0" y="T1"/>
                </a:cxn>
                <a:cxn ang="0">
                  <a:pos x="T2" y="T3"/>
                </a:cxn>
                <a:cxn ang="0">
                  <a:pos x="T4" y="T5"/>
                </a:cxn>
                <a:cxn ang="0">
                  <a:pos x="T6" y="T7"/>
                </a:cxn>
                <a:cxn ang="0">
                  <a:pos x="T8" y="T9"/>
                </a:cxn>
              </a:cxnLst>
              <a:rect l="0" t="0" r="r" b="b"/>
              <a:pathLst>
                <a:path w="33" h="49">
                  <a:moveTo>
                    <a:pt x="2" y="4"/>
                  </a:moveTo>
                  <a:lnTo>
                    <a:pt x="33" y="0"/>
                  </a:lnTo>
                  <a:lnTo>
                    <a:pt x="33" y="44"/>
                  </a:lnTo>
                  <a:lnTo>
                    <a:pt x="0" y="49"/>
                  </a:lnTo>
                  <a:lnTo>
                    <a:pt x="2" y="4"/>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69" name="Freeform 592"/>
            <p:cNvSpPr>
              <a:spLocks/>
            </p:cNvSpPr>
            <p:nvPr/>
          </p:nvSpPr>
          <p:spPr bwMode="auto">
            <a:xfrm>
              <a:off x="11706638" y="6156834"/>
              <a:ext cx="33076" cy="49614"/>
            </a:xfrm>
            <a:custGeom>
              <a:avLst/>
              <a:gdLst>
                <a:gd name="T0" fmla="*/ 31 w 31"/>
                <a:gd name="T1" fmla="*/ 5 h 47"/>
                <a:gd name="T2" fmla="*/ 0 w 31"/>
                <a:gd name="T3" fmla="*/ 0 h 47"/>
                <a:gd name="T4" fmla="*/ 0 w 31"/>
                <a:gd name="T5" fmla="*/ 44 h 47"/>
                <a:gd name="T6" fmla="*/ 31 w 31"/>
                <a:gd name="T7" fmla="*/ 47 h 47"/>
                <a:gd name="T8" fmla="*/ 31 w 31"/>
                <a:gd name="T9" fmla="*/ 5 h 47"/>
              </a:gdLst>
              <a:ahLst/>
              <a:cxnLst>
                <a:cxn ang="0">
                  <a:pos x="T0" y="T1"/>
                </a:cxn>
                <a:cxn ang="0">
                  <a:pos x="T2" y="T3"/>
                </a:cxn>
                <a:cxn ang="0">
                  <a:pos x="T4" y="T5"/>
                </a:cxn>
                <a:cxn ang="0">
                  <a:pos x="T6" y="T7"/>
                </a:cxn>
                <a:cxn ang="0">
                  <a:pos x="T8" y="T9"/>
                </a:cxn>
              </a:cxnLst>
              <a:rect l="0" t="0" r="r" b="b"/>
              <a:pathLst>
                <a:path w="31" h="47">
                  <a:moveTo>
                    <a:pt x="31" y="5"/>
                  </a:moveTo>
                  <a:lnTo>
                    <a:pt x="0" y="0"/>
                  </a:lnTo>
                  <a:lnTo>
                    <a:pt x="0" y="44"/>
                  </a:lnTo>
                  <a:lnTo>
                    <a:pt x="31" y="47"/>
                  </a:lnTo>
                  <a:lnTo>
                    <a:pt x="31" y="5"/>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70" name="Freeform 593"/>
            <p:cNvSpPr>
              <a:spLocks/>
            </p:cNvSpPr>
            <p:nvPr/>
          </p:nvSpPr>
          <p:spPr bwMode="auto">
            <a:xfrm>
              <a:off x="10881799" y="6409040"/>
              <a:ext cx="33076" cy="49614"/>
            </a:xfrm>
            <a:custGeom>
              <a:avLst/>
              <a:gdLst>
                <a:gd name="T0" fmla="*/ 1 w 32"/>
                <a:gd name="T1" fmla="*/ 7 h 50"/>
                <a:gd name="T2" fmla="*/ 32 w 32"/>
                <a:gd name="T3" fmla="*/ 0 h 50"/>
                <a:gd name="T4" fmla="*/ 32 w 32"/>
                <a:gd name="T5" fmla="*/ 46 h 50"/>
                <a:gd name="T6" fmla="*/ 0 w 32"/>
                <a:gd name="T7" fmla="*/ 50 h 50"/>
                <a:gd name="T8" fmla="*/ 1 w 32"/>
                <a:gd name="T9" fmla="*/ 7 h 50"/>
              </a:gdLst>
              <a:ahLst/>
              <a:cxnLst>
                <a:cxn ang="0">
                  <a:pos x="T0" y="T1"/>
                </a:cxn>
                <a:cxn ang="0">
                  <a:pos x="T2" y="T3"/>
                </a:cxn>
                <a:cxn ang="0">
                  <a:pos x="T4" y="T5"/>
                </a:cxn>
                <a:cxn ang="0">
                  <a:pos x="T6" y="T7"/>
                </a:cxn>
                <a:cxn ang="0">
                  <a:pos x="T8" y="T9"/>
                </a:cxn>
              </a:cxnLst>
              <a:rect l="0" t="0" r="r" b="b"/>
              <a:pathLst>
                <a:path w="32" h="50">
                  <a:moveTo>
                    <a:pt x="1" y="7"/>
                  </a:moveTo>
                  <a:lnTo>
                    <a:pt x="32" y="0"/>
                  </a:lnTo>
                  <a:lnTo>
                    <a:pt x="32" y="46"/>
                  </a:lnTo>
                  <a:lnTo>
                    <a:pt x="0" y="50"/>
                  </a:lnTo>
                  <a:lnTo>
                    <a:pt x="1" y="7"/>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71" name="Freeform 594"/>
            <p:cNvSpPr>
              <a:spLocks/>
            </p:cNvSpPr>
            <p:nvPr/>
          </p:nvSpPr>
          <p:spPr bwMode="auto">
            <a:xfrm>
              <a:off x="11977449" y="6415242"/>
              <a:ext cx="33076" cy="49614"/>
            </a:xfrm>
            <a:custGeom>
              <a:avLst/>
              <a:gdLst>
                <a:gd name="T0" fmla="*/ 33 w 33"/>
                <a:gd name="T1" fmla="*/ 6 h 49"/>
                <a:gd name="T2" fmla="*/ 0 w 33"/>
                <a:gd name="T3" fmla="*/ 0 h 49"/>
                <a:gd name="T4" fmla="*/ 0 w 33"/>
                <a:gd name="T5" fmla="*/ 45 h 49"/>
                <a:gd name="T6" fmla="*/ 33 w 33"/>
                <a:gd name="T7" fmla="*/ 49 h 49"/>
                <a:gd name="T8" fmla="*/ 33 w 33"/>
                <a:gd name="T9" fmla="*/ 6 h 49"/>
              </a:gdLst>
              <a:ahLst/>
              <a:cxnLst>
                <a:cxn ang="0">
                  <a:pos x="T0" y="T1"/>
                </a:cxn>
                <a:cxn ang="0">
                  <a:pos x="T2" y="T3"/>
                </a:cxn>
                <a:cxn ang="0">
                  <a:pos x="T4" y="T5"/>
                </a:cxn>
                <a:cxn ang="0">
                  <a:pos x="T6" y="T7"/>
                </a:cxn>
                <a:cxn ang="0">
                  <a:pos x="T8" y="T9"/>
                </a:cxn>
              </a:cxnLst>
              <a:rect l="0" t="0" r="r" b="b"/>
              <a:pathLst>
                <a:path w="33" h="49">
                  <a:moveTo>
                    <a:pt x="33" y="6"/>
                  </a:moveTo>
                  <a:lnTo>
                    <a:pt x="0" y="0"/>
                  </a:lnTo>
                  <a:lnTo>
                    <a:pt x="0" y="45"/>
                  </a:lnTo>
                  <a:lnTo>
                    <a:pt x="33" y="49"/>
                  </a:lnTo>
                  <a:lnTo>
                    <a:pt x="33" y="6"/>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72" name="Freeform 595"/>
            <p:cNvSpPr>
              <a:spLocks/>
            </p:cNvSpPr>
            <p:nvPr/>
          </p:nvSpPr>
          <p:spPr bwMode="auto">
            <a:xfrm>
              <a:off x="10881799" y="6675717"/>
              <a:ext cx="33076" cy="49614"/>
            </a:xfrm>
            <a:custGeom>
              <a:avLst/>
              <a:gdLst>
                <a:gd name="T0" fmla="*/ 1 w 32"/>
                <a:gd name="T1" fmla="*/ 5 h 49"/>
                <a:gd name="T2" fmla="*/ 32 w 32"/>
                <a:gd name="T3" fmla="*/ 0 h 49"/>
                <a:gd name="T4" fmla="*/ 32 w 32"/>
                <a:gd name="T5" fmla="*/ 44 h 49"/>
                <a:gd name="T6" fmla="*/ 0 w 32"/>
                <a:gd name="T7" fmla="*/ 49 h 49"/>
                <a:gd name="T8" fmla="*/ 1 w 32"/>
                <a:gd name="T9" fmla="*/ 5 h 49"/>
              </a:gdLst>
              <a:ahLst/>
              <a:cxnLst>
                <a:cxn ang="0">
                  <a:pos x="T0" y="T1"/>
                </a:cxn>
                <a:cxn ang="0">
                  <a:pos x="T2" y="T3"/>
                </a:cxn>
                <a:cxn ang="0">
                  <a:pos x="T4" y="T5"/>
                </a:cxn>
                <a:cxn ang="0">
                  <a:pos x="T6" y="T7"/>
                </a:cxn>
                <a:cxn ang="0">
                  <a:pos x="T8" y="T9"/>
                </a:cxn>
              </a:cxnLst>
              <a:rect l="0" t="0" r="r" b="b"/>
              <a:pathLst>
                <a:path w="32" h="49">
                  <a:moveTo>
                    <a:pt x="1" y="5"/>
                  </a:moveTo>
                  <a:lnTo>
                    <a:pt x="32" y="0"/>
                  </a:lnTo>
                  <a:lnTo>
                    <a:pt x="32" y="44"/>
                  </a:lnTo>
                  <a:lnTo>
                    <a:pt x="0" y="49"/>
                  </a:lnTo>
                  <a:lnTo>
                    <a:pt x="1" y="5"/>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73" name="Freeform 596"/>
            <p:cNvSpPr>
              <a:spLocks/>
            </p:cNvSpPr>
            <p:nvPr/>
          </p:nvSpPr>
          <p:spPr bwMode="auto">
            <a:xfrm>
              <a:off x="11977449" y="6681919"/>
              <a:ext cx="33076" cy="49614"/>
            </a:xfrm>
            <a:custGeom>
              <a:avLst/>
              <a:gdLst>
                <a:gd name="T0" fmla="*/ 33 w 33"/>
                <a:gd name="T1" fmla="*/ 5 h 48"/>
                <a:gd name="T2" fmla="*/ 0 w 33"/>
                <a:gd name="T3" fmla="*/ 0 h 48"/>
                <a:gd name="T4" fmla="*/ 0 w 33"/>
                <a:gd name="T5" fmla="*/ 44 h 48"/>
                <a:gd name="T6" fmla="*/ 33 w 33"/>
                <a:gd name="T7" fmla="*/ 48 h 48"/>
                <a:gd name="T8" fmla="*/ 33 w 33"/>
                <a:gd name="T9" fmla="*/ 5 h 48"/>
              </a:gdLst>
              <a:ahLst/>
              <a:cxnLst>
                <a:cxn ang="0">
                  <a:pos x="T0" y="T1"/>
                </a:cxn>
                <a:cxn ang="0">
                  <a:pos x="T2" y="T3"/>
                </a:cxn>
                <a:cxn ang="0">
                  <a:pos x="T4" y="T5"/>
                </a:cxn>
                <a:cxn ang="0">
                  <a:pos x="T6" y="T7"/>
                </a:cxn>
                <a:cxn ang="0">
                  <a:pos x="T8" y="T9"/>
                </a:cxn>
              </a:cxnLst>
              <a:rect l="0" t="0" r="r" b="b"/>
              <a:pathLst>
                <a:path w="33" h="48">
                  <a:moveTo>
                    <a:pt x="33" y="5"/>
                  </a:moveTo>
                  <a:lnTo>
                    <a:pt x="0" y="0"/>
                  </a:lnTo>
                  <a:lnTo>
                    <a:pt x="0" y="44"/>
                  </a:lnTo>
                  <a:lnTo>
                    <a:pt x="33" y="48"/>
                  </a:lnTo>
                  <a:lnTo>
                    <a:pt x="33" y="5"/>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74" name="Freeform 597"/>
            <p:cNvSpPr>
              <a:spLocks/>
            </p:cNvSpPr>
            <p:nvPr/>
          </p:nvSpPr>
          <p:spPr bwMode="auto">
            <a:xfrm>
              <a:off x="11158812" y="6683986"/>
              <a:ext cx="31009" cy="47547"/>
            </a:xfrm>
            <a:custGeom>
              <a:avLst/>
              <a:gdLst>
                <a:gd name="T0" fmla="*/ 0 w 31"/>
                <a:gd name="T1" fmla="*/ 5 h 48"/>
                <a:gd name="T2" fmla="*/ 31 w 31"/>
                <a:gd name="T3" fmla="*/ 0 h 48"/>
                <a:gd name="T4" fmla="*/ 31 w 31"/>
                <a:gd name="T5" fmla="*/ 44 h 48"/>
                <a:gd name="T6" fmla="*/ 0 w 31"/>
                <a:gd name="T7" fmla="*/ 48 h 48"/>
                <a:gd name="T8" fmla="*/ 0 w 31"/>
                <a:gd name="T9" fmla="*/ 5 h 48"/>
              </a:gdLst>
              <a:ahLst/>
              <a:cxnLst>
                <a:cxn ang="0">
                  <a:pos x="T0" y="T1"/>
                </a:cxn>
                <a:cxn ang="0">
                  <a:pos x="T2" y="T3"/>
                </a:cxn>
                <a:cxn ang="0">
                  <a:pos x="T4" y="T5"/>
                </a:cxn>
                <a:cxn ang="0">
                  <a:pos x="T6" y="T7"/>
                </a:cxn>
                <a:cxn ang="0">
                  <a:pos x="T8" y="T9"/>
                </a:cxn>
              </a:cxnLst>
              <a:rect l="0" t="0" r="r" b="b"/>
              <a:pathLst>
                <a:path w="31" h="48">
                  <a:moveTo>
                    <a:pt x="0" y="5"/>
                  </a:moveTo>
                  <a:lnTo>
                    <a:pt x="31" y="0"/>
                  </a:lnTo>
                  <a:lnTo>
                    <a:pt x="31" y="44"/>
                  </a:lnTo>
                  <a:lnTo>
                    <a:pt x="0" y="48"/>
                  </a:lnTo>
                  <a:lnTo>
                    <a:pt x="0" y="5"/>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75" name="Freeform 598"/>
            <p:cNvSpPr>
              <a:spLocks/>
            </p:cNvSpPr>
            <p:nvPr/>
          </p:nvSpPr>
          <p:spPr bwMode="auto">
            <a:xfrm>
              <a:off x="11702503" y="6688121"/>
              <a:ext cx="33076" cy="49614"/>
            </a:xfrm>
            <a:custGeom>
              <a:avLst/>
              <a:gdLst>
                <a:gd name="T0" fmla="*/ 33 w 33"/>
                <a:gd name="T1" fmla="*/ 6 h 48"/>
                <a:gd name="T2" fmla="*/ 0 w 33"/>
                <a:gd name="T3" fmla="*/ 0 h 48"/>
                <a:gd name="T4" fmla="*/ 0 w 33"/>
                <a:gd name="T5" fmla="*/ 45 h 48"/>
                <a:gd name="T6" fmla="*/ 33 w 33"/>
                <a:gd name="T7" fmla="*/ 48 h 48"/>
                <a:gd name="T8" fmla="*/ 33 w 33"/>
                <a:gd name="T9" fmla="*/ 6 h 48"/>
              </a:gdLst>
              <a:ahLst/>
              <a:cxnLst>
                <a:cxn ang="0">
                  <a:pos x="T0" y="T1"/>
                </a:cxn>
                <a:cxn ang="0">
                  <a:pos x="T2" y="T3"/>
                </a:cxn>
                <a:cxn ang="0">
                  <a:pos x="T4" y="T5"/>
                </a:cxn>
                <a:cxn ang="0">
                  <a:pos x="T6" y="T7"/>
                </a:cxn>
                <a:cxn ang="0">
                  <a:pos x="T8" y="T9"/>
                </a:cxn>
              </a:cxnLst>
              <a:rect l="0" t="0" r="r" b="b"/>
              <a:pathLst>
                <a:path w="33" h="48">
                  <a:moveTo>
                    <a:pt x="33" y="6"/>
                  </a:moveTo>
                  <a:lnTo>
                    <a:pt x="0" y="0"/>
                  </a:lnTo>
                  <a:lnTo>
                    <a:pt x="0" y="45"/>
                  </a:lnTo>
                  <a:lnTo>
                    <a:pt x="33" y="48"/>
                  </a:lnTo>
                  <a:lnTo>
                    <a:pt x="33" y="6"/>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76" name="Freeform 599"/>
            <p:cNvSpPr>
              <a:spLocks/>
            </p:cNvSpPr>
            <p:nvPr/>
          </p:nvSpPr>
          <p:spPr bwMode="auto">
            <a:xfrm>
              <a:off x="11152610" y="6415242"/>
              <a:ext cx="33076" cy="47547"/>
            </a:xfrm>
            <a:custGeom>
              <a:avLst/>
              <a:gdLst>
                <a:gd name="T0" fmla="*/ 2 w 33"/>
                <a:gd name="T1" fmla="*/ 5 h 47"/>
                <a:gd name="T2" fmla="*/ 33 w 33"/>
                <a:gd name="T3" fmla="*/ 0 h 47"/>
                <a:gd name="T4" fmla="*/ 33 w 33"/>
                <a:gd name="T5" fmla="*/ 44 h 47"/>
                <a:gd name="T6" fmla="*/ 0 w 33"/>
                <a:gd name="T7" fmla="*/ 47 h 47"/>
                <a:gd name="T8" fmla="*/ 2 w 33"/>
                <a:gd name="T9" fmla="*/ 5 h 47"/>
              </a:gdLst>
              <a:ahLst/>
              <a:cxnLst>
                <a:cxn ang="0">
                  <a:pos x="T0" y="T1"/>
                </a:cxn>
                <a:cxn ang="0">
                  <a:pos x="T2" y="T3"/>
                </a:cxn>
                <a:cxn ang="0">
                  <a:pos x="T4" y="T5"/>
                </a:cxn>
                <a:cxn ang="0">
                  <a:pos x="T6" y="T7"/>
                </a:cxn>
                <a:cxn ang="0">
                  <a:pos x="T8" y="T9"/>
                </a:cxn>
              </a:cxnLst>
              <a:rect l="0" t="0" r="r" b="b"/>
              <a:pathLst>
                <a:path w="33" h="47">
                  <a:moveTo>
                    <a:pt x="2" y="5"/>
                  </a:moveTo>
                  <a:lnTo>
                    <a:pt x="33" y="0"/>
                  </a:lnTo>
                  <a:lnTo>
                    <a:pt x="33" y="44"/>
                  </a:lnTo>
                  <a:lnTo>
                    <a:pt x="0" y="47"/>
                  </a:lnTo>
                  <a:lnTo>
                    <a:pt x="2" y="5"/>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77" name="Freeform 600"/>
            <p:cNvSpPr>
              <a:spLocks/>
            </p:cNvSpPr>
            <p:nvPr/>
          </p:nvSpPr>
          <p:spPr bwMode="auto">
            <a:xfrm>
              <a:off x="11706638" y="6419377"/>
              <a:ext cx="33076" cy="49614"/>
            </a:xfrm>
            <a:custGeom>
              <a:avLst/>
              <a:gdLst>
                <a:gd name="T0" fmla="*/ 31 w 31"/>
                <a:gd name="T1" fmla="*/ 4 h 47"/>
                <a:gd name="T2" fmla="*/ 0 w 31"/>
                <a:gd name="T3" fmla="*/ 0 h 47"/>
                <a:gd name="T4" fmla="*/ 0 w 31"/>
                <a:gd name="T5" fmla="*/ 44 h 47"/>
                <a:gd name="T6" fmla="*/ 31 w 31"/>
                <a:gd name="T7" fmla="*/ 47 h 47"/>
                <a:gd name="T8" fmla="*/ 31 w 31"/>
                <a:gd name="T9" fmla="*/ 4 h 47"/>
              </a:gdLst>
              <a:ahLst/>
              <a:cxnLst>
                <a:cxn ang="0">
                  <a:pos x="T0" y="T1"/>
                </a:cxn>
                <a:cxn ang="0">
                  <a:pos x="T2" y="T3"/>
                </a:cxn>
                <a:cxn ang="0">
                  <a:pos x="T4" y="T5"/>
                </a:cxn>
                <a:cxn ang="0">
                  <a:pos x="T6" y="T7"/>
                </a:cxn>
                <a:cxn ang="0">
                  <a:pos x="T8" y="T9"/>
                </a:cxn>
              </a:cxnLst>
              <a:rect l="0" t="0" r="r" b="b"/>
              <a:pathLst>
                <a:path w="31" h="47">
                  <a:moveTo>
                    <a:pt x="31" y="4"/>
                  </a:moveTo>
                  <a:lnTo>
                    <a:pt x="0" y="0"/>
                  </a:lnTo>
                  <a:lnTo>
                    <a:pt x="0" y="44"/>
                  </a:lnTo>
                  <a:lnTo>
                    <a:pt x="31" y="47"/>
                  </a:lnTo>
                  <a:lnTo>
                    <a:pt x="31" y="4"/>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78" name="Freeform 601"/>
            <p:cNvSpPr>
              <a:spLocks/>
            </p:cNvSpPr>
            <p:nvPr/>
          </p:nvSpPr>
          <p:spPr bwMode="auto">
            <a:xfrm>
              <a:off x="10881799" y="6276736"/>
              <a:ext cx="33076" cy="49614"/>
            </a:xfrm>
            <a:custGeom>
              <a:avLst/>
              <a:gdLst>
                <a:gd name="T0" fmla="*/ 1 w 32"/>
                <a:gd name="T1" fmla="*/ 6 h 49"/>
                <a:gd name="T2" fmla="*/ 32 w 32"/>
                <a:gd name="T3" fmla="*/ 0 h 49"/>
                <a:gd name="T4" fmla="*/ 32 w 32"/>
                <a:gd name="T5" fmla="*/ 45 h 49"/>
                <a:gd name="T6" fmla="*/ 0 w 32"/>
                <a:gd name="T7" fmla="*/ 49 h 49"/>
                <a:gd name="T8" fmla="*/ 1 w 32"/>
                <a:gd name="T9" fmla="*/ 6 h 49"/>
              </a:gdLst>
              <a:ahLst/>
              <a:cxnLst>
                <a:cxn ang="0">
                  <a:pos x="T0" y="T1"/>
                </a:cxn>
                <a:cxn ang="0">
                  <a:pos x="T2" y="T3"/>
                </a:cxn>
                <a:cxn ang="0">
                  <a:pos x="T4" y="T5"/>
                </a:cxn>
                <a:cxn ang="0">
                  <a:pos x="T6" y="T7"/>
                </a:cxn>
                <a:cxn ang="0">
                  <a:pos x="T8" y="T9"/>
                </a:cxn>
              </a:cxnLst>
              <a:rect l="0" t="0" r="r" b="b"/>
              <a:pathLst>
                <a:path w="32" h="49">
                  <a:moveTo>
                    <a:pt x="1" y="6"/>
                  </a:moveTo>
                  <a:lnTo>
                    <a:pt x="32" y="0"/>
                  </a:lnTo>
                  <a:lnTo>
                    <a:pt x="32" y="45"/>
                  </a:lnTo>
                  <a:lnTo>
                    <a:pt x="0" y="49"/>
                  </a:lnTo>
                  <a:lnTo>
                    <a:pt x="1" y="6"/>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79" name="Freeform 602"/>
            <p:cNvSpPr>
              <a:spLocks/>
            </p:cNvSpPr>
            <p:nvPr/>
          </p:nvSpPr>
          <p:spPr bwMode="auto">
            <a:xfrm>
              <a:off x="11977449" y="6282937"/>
              <a:ext cx="33076" cy="49614"/>
            </a:xfrm>
            <a:custGeom>
              <a:avLst/>
              <a:gdLst>
                <a:gd name="T0" fmla="*/ 33 w 33"/>
                <a:gd name="T1" fmla="*/ 6 h 49"/>
                <a:gd name="T2" fmla="*/ 0 w 33"/>
                <a:gd name="T3" fmla="*/ 0 h 49"/>
                <a:gd name="T4" fmla="*/ 0 w 33"/>
                <a:gd name="T5" fmla="*/ 45 h 49"/>
                <a:gd name="T6" fmla="*/ 33 w 33"/>
                <a:gd name="T7" fmla="*/ 49 h 49"/>
                <a:gd name="T8" fmla="*/ 33 w 33"/>
                <a:gd name="T9" fmla="*/ 6 h 49"/>
              </a:gdLst>
              <a:ahLst/>
              <a:cxnLst>
                <a:cxn ang="0">
                  <a:pos x="T0" y="T1"/>
                </a:cxn>
                <a:cxn ang="0">
                  <a:pos x="T2" y="T3"/>
                </a:cxn>
                <a:cxn ang="0">
                  <a:pos x="T4" y="T5"/>
                </a:cxn>
                <a:cxn ang="0">
                  <a:pos x="T6" y="T7"/>
                </a:cxn>
                <a:cxn ang="0">
                  <a:pos x="T8" y="T9"/>
                </a:cxn>
              </a:cxnLst>
              <a:rect l="0" t="0" r="r" b="b"/>
              <a:pathLst>
                <a:path w="33" h="49">
                  <a:moveTo>
                    <a:pt x="33" y="6"/>
                  </a:moveTo>
                  <a:lnTo>
                    <a:pt x="0" y="0"/>
                  </a:lnTo>
                  <a:lnTo>
                    <a:pt x="0" y="45"/>
                  </a:lnTo>
                  <a:lnTo>
                    <a:pt x="33" y="49"/>
                  </a:lnTo>
                  <a:lnTo>
                    <a:pt x="33" y="6"/>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80" name="Freeform 603"/>
            <p:cNvSpPr>
              <a:spLocks/>
            </p:cNvSpPr>
            <p:nvPr/>
          </p:nvSpPr>
          <p:spPr bwMode="auto">
            <a:xfrm>
              <a:off x="11152610" y="6280870"/>
              <a:ext cx="33076" cy="49614"/>
            </a:xfrm>
            <a:custGeom>
              <a:avLst/>
              <a:gdLst>
                <a:gd name="T0" fmla="*/ 2 w 33"/>
                <a:gd name="T1" fmla="*/ 5 h 47"/>
                <a:gd name="T2" fmla="*/ 33 w 33"/>
                <a:gd name="T3" fmla="*/ 0 h 47"/>
                <a:gd name="T4" fmla="*/ 33 w 33"/>
                <a:gd name="T5" fmla="*/ 44 h 47"/>
                <a:gd name="T6" fmla="*/ 0 w 33"/>
                <a:gd name="T7" fmla="*/ 47 h 47"/>
                <a:gd name="T8" fmla="*/ 2 w 33"/>
                <a:gd name="T9" fmla="*/ 5 h 47"/>
              </a:gdLst>
              <a:ahLst/>
              <a:cxnLst>
                <a:cxn ang="0">
                  <a:pos x="T0" y="T1"/>
                </a:cxn>
                <a:cxn ang="0">
                  <a:pos x="T2" y="T3"/>
                </a:cxn>
                <a:cxn ang="0">
                  <a:pos x="T4" y="T5"/>
                </a:cxn>
                <a:cxn ang="0">
                  <a:pos x="T6" y="T7"/>
                </a:cxn>
                <a:cxn ang="0">
                  <a:pos x="T8" y="T9"/>
                </a:cxn>
              </a:cxnLst>
              <a:rect l="0" t="0" r="r" b="b"/>
              <a:pathLst>
                <a:path w="33" h="47">
                  <a:moveTo>
                    <a:pt x="2" y="5"/>
                  </a:moveTo>
                  <a:lnTo>
                    <a:pt x="33" y="0"/>
                  </a:lnTo>
                  <a:lnTo>
                    <a:pt x="33" y="44"/>
                  </a:lnTo>
                  <a:lnTo>
                    <a:pt x="0" y="47"/>
                  </a:lnTo>
                  <a:lnTo>
                    <a:pt x="2" y="5"/>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81" name="Freeform 604"/>
            <p:cNvSpPr>
              <a:spLocks/>
            </p:cNvSpPr>
            <p:nvPr/>
          </p:nvSpPr>
          <p:spPr bwMode="auto">
            <a:xfrm>
              <a:off x="11706638" y="6287072"/>
              <a:ext cx="33076" cy="49614"/>
            </a:xfrm>
            <a:custGeom>
              <a:avLst/>
              <a:gdLst>
                <a:gd name="T0" fmla="*/ 31 w 31"/>
                <a:gd name="T1" fmla="*/ 4 h 47"/>
                <a:gd name="T2" fmla="*/ 0 w 31"/>
                <a:gd name="T3" fmla="*/ 0 h 47"/>
                <a:gd name="T4" fmla="*/ 0 w 31"/>
                <a:gd name="T5" fmla="*/ 44 h 47"/>
                <a:gd name="T6" fmla="*/ 31 w 31"/>
                <a:gd name="T7" fmla="*/ 47 h 47"/>
                <a:gd name="T8" fmla="*/ 31 w 31"/>
                <a:gd name="T9" fmla="*/ 4 h 47"/>
              </a:gdLst>
              <a:ahLst/>
              <a:cxnLst>
                <a:cxn ang="0">
                  <a:pos x="T0" y="T1"/>
                </a:cxn>
                <a:cxn ang="0">
                  <a:pos x="T2" y="T3"/>
                </a:cxn>
                <a:cxn ang="0">
                  <a:pos x="T4" y="T5"/>
                </a:cxn>
                <a:cxn ang="0">
                  <a:pos x="T6" y="T7"/>
                </a:cxn>
                <a:cxn ang="0">
                  <a:pos x="T8" y="T9"/>
                </a:cxn>
              </a:cxnLst>
              <a:rect l="0" t="0" r="r" b="b"/>
              <a:pathLst>
                <a:path w="31" h="47">
                  <a:moveTo>
                    <a:pt x="31" y="4"/>
                  </a:moveTo>
                  <a:lnTo>
                    <a:pt x="0" y="0"/>
                  </a:lnTo>
                  <a:lnTo>
                    <a:pt x="0" y="44"/>
                  </a:lnTo>
                  <a:lnTo>
                    <a:pt x="31" y="47"/>
                  </a:lnTo>
                  <a:lnTo>
                    <a:pt x="31" y="4"/>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82" name="Freeform 605"/>
            <p:cNvSpPr>
              <a:spLocks/>
            </p:cNvSpPr>
            <p:nvPr/>
          </p:nvSpPr>
          <p:spPr bwMode="auto">
            <a:xfrm>
              <a:off x="10881799" y="6539278"/>
              <a:ext cx="33076" cy="49614"/>
            </a:xfrm>
            <a:custGeom>
              <a:avLst/>
              <a:gdLst>
                <a:gd name="T0" fmla="*/ 1 w 32"/>
                <a:gd name="T1" fmla="*/ 6 h 48"/>
                <a:gd name="T2" fmla="*/ 32 w 32"/>
                <a:gd name="T3" fmla="*/ 0 h 48"/>
                <a:gd name="T4" fmla="*/ 32 w 32"/>
                <a:gd name="T5" fmla="*/ 44 h 48"/>
                <a:gd name="T6" fmla="*/ 0 w 32"/>
                <a:gd name="T7" fmla="*/ 48 h 48"/>
                <a:gd name="T8" fmla="*/ 1 w 32"/>
                <a:gd name="T9" fmla="*/ 6 h 48"/>
              </a:gdLst>
              <a:ahLst/>
              <a:cxnLst>
                <a:cxn ang="0">
                  <a:pos x="T0" y="T1"/>
                </a:cxn>
                <a:cxn ang="0">
                  <a:pos x="T2" y="T3"/>
                </a:cxn>
                <a:cxn ang="0">
                  <a:pos x="T4" y="T5"/>
                </a:cxn>
                <a:cxn ang="0">
                  <a:pos x="T6" y="T7"/>
                </a:cxn>
                <a:cxn ang="0">
                  <a:pos x="T8" y="T9"/>
                </a:cxn>
              </a:cxnLst>
              <a:rect l="0" t="0" r="r" b="b"/>
              <a:pathLst>
                <a:path w="32" h="48">
                  <a:moveTo>
                    <a:pt x="1" y="6"/>
                  </a:moveTo>
                  <a:lnTo>
                    <a:pt x="32" y="0"/>
                  </a:lnTo>
                  <a:lnTo>
                    <a:pt x="32" y="44"/>
                  </a:lnTo>
                  <a:lnTo>
                    <a:pt x="0" y="48"/>
                  </a:lnTo>
                  <a:lnTo>
                    <a:pt x="1" y="6"/>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83" name="Freeform 606"/>
            <p:cNvSpPr>
              <a:spLocks/>
            </p:cNvSpPr>
            <p:nvPr/>
          </p:nvSpPr>
          <p:spPr bwMode="auto">
            <a:xfrm>
              <a:off x="11977449" y="6545480"/>
              <a:ext cx="33076" cy="49614"/>
            </a:xfrm>
            <a:custGeom>
              <a:avLst/>
              <a:gdLst>
                <a:gd name="T0" fmla="*/ 33 w 33"/>
                <a:gd name="T1" fmla="*/ 5 h 48"/>
                <a:gd name="T2" fmla="*/ 0 w 33"/>
                <a:gd name="T3" fmla="*/ 0 h 48"/>
                <a:gd name="T4" fmla="*/ 0 w 33"/>
                <a:gd name="T5" fmla="*/ 44 h 48"/>
                <a:gd name="T6" fmla="*/ 33 w 33"/>
                <a:gd name="T7" fmla="*/ 48 h 48"/>
                <a:gd name="T8" fmla="*/ 33 w 33"/>
                <a:gd name="T9" fmla="*/ 5 h 48"/>
              </a:gdLst>
              <a:ahLst/>
              <a:cxnLst>
                <a:cxn ang="0">
                  <a:pos x="T0" y="T1"/>
                </a:cxn>
                <a:cxn ang="0">
                  <a:pos x="T2" y="T3"/>
                </a:cxn>
                <a:cxn ang="0">
                  <a:pos x="T4" y="T5"/>
                </a:cxn>
                <a:cxn ang="0">
                  <a:pos x="T6" y="T7"/>
                </a:cxn>
                <a:cxn ang="0">
                  <a:pos x="T8" y="T9"/>
                </a:cxn>
              </a:cxnLst>
              <a:rect l="0" t="0" r="r" b="b"/>
              <a:pathLst>
                <a:path w="33" h="48">
                  <a:moveTo>
                    <a:pt x="33" y="5"/>
                  </a:moveTo>
                  <a:lnTo>
                    <a:pt x="0" y="0"/>
                  </a:lnTo>
                  <a:lnTo>
                    <a:pt x="0" y="44"/>
                  </a:lnTo>
                  <a:lnTo>
                    <a:pt x="33" y="48"/>
                  </a:lnTo>
                  <a:lnTo>
                    <a:pt x="33" y="5"/>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84" name="Freeform 607"/>
            <p:cNvSpPr>
              <a:spLocks/>
            </p:cNvSpPr>
            <p:nvPr/>
          </p:nvSpPr>
          <p:spPr bwMode="auto">
            <a:xfrm>
              <a:off x="11152610" y="6543412"/>
              <a:ext cx="33076" cy="49614"/>
            </a:xfrm>
            <a:custGeom>
              <a:avLst/>
              <a:gdLst>
                <a:gd name="T0" fmla="*/ 2 w 33"/>
                <a:gd name="T1" fmla="*/ 6 h 49"/>
                <a:gd name="T2" fmla="*/ 33 w 33"/>
                <a:gd name="T3" fmla="*/ 0 h 49"/>
                <a:gd name="T4" fmla="*/ 33 w 33"/>
                <a:gd name="T5" fmla="*/ 45 h 49"/>
                <a:gd name="T6" fmla="*/ 0 w 33"/>
                <a:gd name="T7" fmla="*/ 49 h 49"/>
                <a:gd name="T8" fmla="*/ 2 w 33"/>
                <a:gd name="T9" fmla="*/ 6 h 49"/>
              </a:gdLst>
              <a:ahLst/>
              <a:cxnLst>
                <a:cxn ang="0">
                  <a:pos x="T0" y="T1"/>
                </a:cxn>
                <a:cxn ang="0">
                  <a:pos x="T2" y="T3"/>
                </a:cxn>
                <a:cxn ang="0">
                  <a:pos x="T4" y="T5"/>
                </a:cxn>
                <a:cxn ang="0">
                  <a:pos x="T6" y="T7"/>
                </a:cxn>
                <a:cxn ang="0">
                  <a:pos x="T8" y="T9"/>
                </a:cxn>
              </a:cxnLst>
              <a:rect l="0" t="0" r="r" b="b"/>
              <a:pathLst>
                <a:path w="33" h="49">
                  <a:moveTo>
                    <a:pt x="2" y="6"/>
                  </a:moveTo>
                  <a:lnTo>
                    <a:pt x="33" y="0"/>
                  </a:lnTo>
                  <a:lnTo>
                    <a:pt x="33" y="45"/>
                  </a:lnTo>
                  <a:lnTo>
                    <a:pt x="0" y="49"/>
                  </a:lnTo>
                  <a:lnTo>
                    <a:pt x="2" y="6"/>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85" name="Freeform 608"/>
            <p:cNvSpPr>
              <a:spLocks/>
            </p:cNvSpPr>
            <p:nvPr/>
          </p:nvSpPr>
          <p:spPr bwMode="auto">
            <a:xfrm>
              <a:off x="11706638" y="6549614"/>
              <a:ext cx="33076" cy="49614"/>
            </a:xfrm>
            <a:custGeom>
              <a:avLst/>
              <a:gdLst>
                <a:gd name="T0" fmla="*/ 31 w 31"/>
                <a:gd name="T1" fmla="*/ 5 h 49"/>
                <a:gd name="T2" fmla="*/ 0 w 31"/>
                <a:gd name="T3" fmla="*/ 0 h 49"/>
                <a:gd name="T4" fmla="*/ 0 w 31"/>
                <a:gd name="T5" fmla="*/ 45 h 49"/>
                <a:gd name="T6" fmla="*/ 31 w 31"/>
                <a:gd name="T7" fmla="*/ 49 h 49"/>
                <a:gd name="T8" fmla="*/ 31 w 31"/>
                <a:gd name="T9" fmla="*/ 5 h 49"/>
              </a:gdLst>
              <a:ahLst/>
              <a:cxnLst>
                <a:cxn ang="0">
                  <a:pos x="T0" y="T1"/>
                </a:cxn>
                <a:cxn ang="0">
                  <a:pos x="T2" y="T3"/>
                </a:cxn>
                <a:cxn ang="0">
                  <a:pos x="T4" y="T5"/>
                </a:cxn>
                <a:cxn ang="0">
                  <a:pos x="T6" y="T7"/>
                </a:cxn>
                <a:cxn ang="0">
                  <a:pos x="T8" y="T9"/>
                </a:cxn>
              </a:cxnLst>
              <a:rect l="0" t="0" r="r" b="b"/>
              <a:pathLst>
                <a:path w="31" h="49">
                  <a:moveTo>
                    <a:pt x="31" y="5"/>
                  </a:moveTo>
                  <a:lnTo>
                    <a:pt x="0" y="0"/>
                  </a:lnTo>
                  <a:lnTo>
                    <a:pt x="0" y="45"/>
                  </a:lnTo>
                  <a:lnTo>
                    <a:pt x="31" y="49"/>
                  </a:lnTo>
                  <a:lnTo>
                    <a:pt x="31" y="5"/>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pic>
          <p:nvPicPr>
            <p:cNvPr id="384" name="Picture 383"/>
            <p:cNvPicPr>
              <a:picLocks noChangeAspect="1"/>
            </p:cNvPicPr>
            <p:nvPr userDrawn="1"/>
          </p:nvPicPr>
          <p:blipFill>
            <a:blip r:embed="rId4">
              <a:extLst>
                <a:ext uri="{28A0092B-C50C-407E-A947-70E740481C1C}">
                  <a14:useLocalDpi xmlns:a14="http://schemas.microsoft.com/office/drawing/2010/main" val="0"/>
                </a:ext>
              </a:extLst>
            </a:blip>
            <a:stretch>
              <a:fillRect/>
            </a:stretch>
          </p:blipFill>
          <p:spPr>
            <a:xfrm flipH="1">
              <a:off x="11927726" y="6480479"/>
              <a:ext cx="241929" cy="315427"/>
            </a:xfrm>
            <a:prstGeom prst="rect">
              <a:avLst/>
            </a:prstGeom>
          </p:spPr>
        </p:pic>
        <p:pic>
          <p:nvPicPr>
            <p:cNvPr id="385" name="Picture 384"/>
            <p:cNvPicPr>
              <a:picLocks noChangeAspect="1"/>
            </p:cNvPicPr>
            <p:nvPr userDrawn="1"/>
          </p:nvPicPr>
          <p:blipFill>
            <a:blip r:embed="rId4">
              <a:extLst>
                <a:ext uri="{28A0092B-C50C-407E-A947-70E740481C1C}">
                  <a14:useLocalDpi xmlns:a14="http://schemas.microsoft.com/office/drawing/2010/main" val="0"/>
                </a:ext>
              </a:extLst>
            </a:blip>
            <a:stretch>
              <a:fillRect/>
            </a:stretch>
          </p:blipFill>
          <p:spPr>
            <a:xfrm flipH="1">
              <a:off x="10664686" y="6575227"/>
              <a:ext cx="203616" cy="265475"/>
            </a:xfrm>
            <a:prstGeom prst="rect">
              <a:avLst/>
            </a:prstGeom>
          </p:spPr>
        </p:pic>
      </p:grpSp>
      <p:sp>
        <p:nvSpPr>
          <p:cNvPr id="4" name="Slide Number Placeholder 3"/>
          <p:cNvSpPr>
            <a:spLocks noGrp="1"/>
          </p:cNvSpPr>
          <p:nvPr userDrawn="1">
            <p:ph type="sldNum" sz="quarter" idx="11"/>
          </p:nvPr>
        </p:nvSpPr>
        <p:spPr/>
        <p:txBody>
          <a:bodyPr/>
          <a:lstStyle>
            <a:lvl1pPr>
              <a:defRPr>
                <a:solidFill>
                  <a:schemeClr val="bg1"/>
                </a:solidFill>
              </a:defRPr>
            </a:lvl1pPr>
          </a:lstStyle>
          <a:p>
            <a:fld id="{27258FFF-F925-446B-8502-81C933981705}" type="slidenum">
              <a:rPr smtClean="0">
                <a:solidFill>
                  <a:srgbClr val="FFFFFF"/>
                </a:solidFill>
              </a:rPr>
              <a:pPr/>
              <a:t>‹#›</a:t>
            </a:fld>
            <a:endParaRPr>
              <a:solidFill>
                <a:srgbClr val="FFFFFF"/>
              </a:solidFill>
            </a:endParaRPr>
          </a:p>
        </p:txBody>
      </p:sp>
      <p:graphicFrame>
        <p:nvGraphicFramePr>
          <p:cNvPr id="5" name="Object 4" hidden="1"/>
          <p:cNvGraphicFramePr>
            <a:graphicFrameLocks noChangeAspect="1"/>
          </p:cNvGraphicFramePr>
          <p:nvPr userDrawn="1">
            <p:custDataLst>
              <p:tags r:id="rId2"/>
            </p:custDataLst>
            <p:extLst/>
          </p:nvPr>
        </p:nvGraphicFramePr>
        <p:xfrm>
          <a:off x="1191" y="1589"/>
          <a:ext cx="1190" cy="1587"/>
        </p:xfrm>
        <a:graphic>
          <a:graphicData uri="http://schemas.openxmlformats.org/presentationml/2006/ole">
            <mc:AlternateContent xmlns:mc="http://schemas.openxmlformats.org/markup-compatibility/2006">
              <mc:Choice xmlns:v="urn:schemas-microsoft-com:vml" Requires="v">
                <p:oleObj spid="_x0000_s19461" name="think-cell Slide" r:id="rId5" imgW="270" imgH="270" progId="TCLayout.ActiveDocument.1">
                  <p:embed/>
                </p:oleObj>
              </mc:Choice>
              <mc:Fallback>
                <p:oleObj name="think-cell Slide" r:id="rId5" imgW="270" imgH="270" progId="TCLayout.ActiveDocument.1">
                  <p:embed/>
                  <p:pic>
                    <p:nvPicPr>
                      <p:cNvPr id="5" name="Object 4" hidden="1"/>
                      <p:cNvPicPr/>
                      <p:nvPr/>
                    </p:nvPicPr>
                    <p:blipFill>
                      <a:blip r:embed="rId6"/>
                      <a:stretch>
                        <a:fillRect/>
                      </a:stretch>
                    </p:blipFill>
                    <p:spPr>
                      <a:xfrm>
                        <a:off x="1191" y="1589"/>
                        <a:ext cx="1190" cy="1587"/>
                      </a:xfrm>
                      <a:prstGeom prst="rect">
                        <a:avLst/>
                      </a:prstGeom>
                    </p:spPr>
                  </p:pic>
                </p:oleObj>
              </mc:Fallback>
            </mc:AlternateContent>
          </a:graphicData>
        </a:graphic>
      </p:graphicFrame>
      <p:sp>
        <p:nvSpPr>
          <p:cNvPr id="2" name="Title 1"/>
          <p:cNvSpPr>
            <a:spLocks noGrp="1"/>
          </p:cNvSpPr>
          <p:nvPr userDrawn="1">
            <p:ph type="title" hasCustomPrompt="1"/>
          </p:nvPr>
        </p:nvSpPr>
        <p:spPr>
          <a:xfrm>
            <a:off x="438875" y="264964"/>
            <a:ext cx="8418931" cy="1097302"/>
          </a:xfrm>
        </p:spPr>
        <p:txBody>
          <a:bodyPr lIns="0" tIns="91440" rIns="146304" bIns="91440"/>
          <a:lstStyle>
            <a:lvl1pPr>
              <a:lnSpc>
                <a:spcPts val="3674"/>
              </a:lnSpc>
              <a:defRPr sz="2700" baseline="0">
                <a:solidFill>
                  <a:schemeClr val="accent1"/>
                </a:solidFill>
              </a:defRPr>
            </a:lvl1pPr>
          </a:lstStyle>
          <a:p>
            <a:r>
              <a:rPr lang="en-US" dirty="0"/>
              <a:t>Lorem ipsum dolor sit.</a:t>
            </a:r>
          </a:p>
        </p:txBody>
      </p:sp>
      <p:sp>
        <p:nvSpPr>
          <p:cNvPr id="3" name="Footer Placeholder 2"/>
          <p:cNvSpPr>
            <a:spLocks noGrp="1"/>
          </p:cNvSpPr>
          <p:nvPr userDrawn="1">
            <p:ph type="ftr" sz="quarter" idx="10"/>
          </p:nvPr>
        </p:nvSpPr>
        <p:spPr/>
        <p:txBody>
          <a:bodyPr/>
          <a:lstStyle>
            <a:lvl1pPr>
              <a:defRPr>
                <a:solidFill>
                  <a:schemeClr val="tx2"/>
                </a:solidFill>
              </a:defRPr>
            </a:lvl1pPr>
          </a:lstStyle>
          <a:p>
            <a:r>
              <a:rPr>
                <a:solidFill>
                  <a:srgbClr val="505050"/>
                </a:solidFill>
              </a:rPr>
              <a:t>Microsoft Confidential</a:t>
            </a:r>
          </a:p>
        </p:txBody>
      </p:sp>
      <p:sp>
        <p:nvSpPr>
          <p:cNvPr id="8" name="Text Placeholder 7"/>
          <p:cNvSpPr>
            <a:spLocks noGrp="1"/>
          </p:cNvSpPr>
          <p:nvPr userDrawn="1">
            <p:ph type="body" sz="quarter" idx="13" hasCustomPrompt="1"/>
          </p:nvPr>
        </p:nvSpPr>
        <p:spPr>
          <a:xfrm>
            <a:off x="452590" y="1545465"/>
            <a:ext cx="8418931" cy="4663068"/>
          </a:xfrm>
        </p:spPr>
        <p:txBody>
          <a:bodyPr lIns="0" tIns="0"/>
          <a:lstStyle>
            <a:lvl1pPr marL="175006" indent="-175006">
              <a:spcBef>
                <a:spcPts val="900"/>
              </a:spcBef>
              <a:defRPr sz="1950">
                <a:latin typeface="+mn-lt"/>
              </a:defRPr>
            </a:lvl1pPr>
            <a:lvl2pPr marL="517874" indent="-175006">
              <a:spcBef>
                <a:spcPts val="900"/>
              </a:spcBef>
              <a:buSzPct val="100000"/>
              <a:buFont typeface="Segoe UI" pitchFamily="34" charset="0"/>
              <a:buChar char="‐"/>
              <a:defRPr/>
            </a:lvl2pPr>
            <a:lvl3pPr marL="860741" indent="-175006">
              <a:spcBef>
                <a:spcPts val="900"/>
              </a:spcBef>
              <a:buFont typeface="Wingdings" pitchFamily="2" charset="2"/>
              <a:buChar char="§"/>
              <a:defRPr/>
            </a:lvl3pPr>
            <a:lvl4pPr marL="1200037" indent="-257151">
              <a:spcBef>
                <a:spcPts val="900"/>
              </a:spcBef>
              <a:buFont typeface="+mj-lt"/>
              <a:buAutoNum type="arabicPeriod"/>
              <a:defRPr/>
            </a:lvl4pPr>
            <a:lvl5pPr marL="1459569" indent="-257151">
              <a:spcBef>
                <a:spcPts val="900"/>
              </a:spcBef>
              <a:buFont typeface="+mj-lt"/>
              <a:buAutoNum type="alphaLcParenR"/>
              <a:defRPr/>
            </a:lvl5pPr>
          </a:lstStyle>
          <a:p>
            <a:pPr lvl="0"/>
            <a:r>
              <a:rPr lang="en-US" dirty="0" err="1"/>
              <a:t>Lorem</a:t>
            </a:r>
            <a:r>
              <a:rPr lang="en-US" dirty="0"/>
              <a:t> </a:t>
            </a:r>
            <a:r>
              <a:rPr lang="en-US" dirty="0" err="1"/>
              <a:t>ipsum</a:t>
            </a:r>
            <a:r>
              <a:rPr lang="en-US" dirty="0"/>
              <a:t> dolor sit </a:t>
            </a:r>
            <a:r>
              <a:rPr lang="en-US" dirty="0" err="1"/>
              <a:t>amet</a:t>
            </a:r>
            <a:r>
              <a:rPr lang="en-US" dirty="0"/>
              <a:t>, </a:t>
            </a:r>
            <a:r>
              <a:rPr lang="en-US" dirty="0" err="1"/>
              <a:t>consectetur</a:t>
            </a:r>
            <a:r>
              <a:rPr lang="en-US" dirty="0"/>
              <a:t> </a:t>
            </a:r>
            <a:r>
              <a:rPr lang="en-US" dirty="0" err="1"/>
              <a:t>adipiscing</a:t>
            </a:r>
            <a:r>
              <a:rPr lang="en-US" dirty="0"/>
              <a:t> </a:t>
            </a:r>
            <a:br>
              <a:rPr lang="en-US" dirty="0"/>
            </a:br>
            <a:r>
              <a:rPr lang="en-US" dirty="0" err="1"/>
              <a:t>elit</a:t>
            </a:r>
            <a:r>
              <a:rPr lang="en-US" dirty="0"/>
              <a:t>. </a:t>
            </a:r>
            <a:r>
              <a:rPr lang="en-US" dirty="0" err="1"/>
              <a:t>Nunc</a:t>
            </a:r>
            <a:r>
              <a:rPr lang="en-US" dirty="0"/>
              <a:t> et </a:t>
            </a:r>
            <a:r>
              <a:rPr lang="en-US" dirty="0" err="1"/>
              <a:t>sagittis</a:t>
            </a:r>
            <a:r>
              <a:rPr lang="en-US" dirty="0"/>
              <a:t> ligula</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930540629"/>
      </p:ext>
    </p:extLst>
  </p:cSld>
  <p:clrMapOvr>
    <a:masterClrMapping/>
  </p:clrMapOvr>
  <mc:AlternateContent xmlns:mc="http://schemas.openxmlformats.org/markup-compatibility/2006" xmlns:p14="http://schemas.microsoft.com/office/powerpoint/2010/main">
    <mc:Choice Requires="p14">
      <p:transition spd="slow" p14:dur="1250">
        <p:fade/>
      </p:transition>
    </mc:Choice>
    <mc:Fallback xmlns="">
      <p:transition spd="slow">
        <p:fade/>
      </p:transition>
    </mc:Fallback>
  </mc:AlternateContent>
</p:sldLayout>
</file>

<file path=ppt/slideLayouts/slideLayout82.xml><?xml version="1.0" encoding="utf-8"?>
<p:sldLayout xmlns:a="http://schemas.openxmlformats.org/drawingml/2006/main" xmlns:r="http://schemas.openxmlformats.org/officeDocument/2006/relationships" xmlns:p="http://schemas.openxmlformats.org/presentationml/2006/main" preserve="1" userDrawn="1">
  <p:cSld name="09_Illustrated Footer">
    <p:spTree>
      <p:nvGrpSpPr>
        <p:cNvPr id="1" name=""/>
        <p:cNvGrpSpPr/>
        <p:nvPr/>
      </p:nvGrpSpPr>
      <p:grpSpPr>
        <a:xfrm>
          <a:off x="0" y="0"/>
          <a:ext cx="0" cy="0"/>
          <a:chOff x="0" y="0"/>
          <a:chExt cx="0" cy="0"/>
        </a:xfrm>
      </p:grpSpPr>
      <p:grpSp>
        <p:nvGrpSpPr>
          <p:cNvPr id="9" name="Group 8"/>
          <p:cNvGrpSpPr/>
          <p:nvPr userDrawn="1"/>
        </p:nvGrpSpPr>
        <p:grpSpPr>
          <a:xfrm>
            <a:off x="-1" y="5881710"/>
            <a:ext cx="9326564" cy="1112816"/>
            <a:chOff x="-1" y="5881709"/>
            <a:chExt cx="12436476" cy="1112816"/>
          </a:xfrm>
        </p:grpSpPr>
        <p:grpSp>
          <p:nvGrpSpPr>
            <p:cNvPr id="562" name="Group 561"/>
            <p:cNvGrpSpPr/>
            <p:nvPr userDrawn="1"/>
          </p:nvGrpSpPr>
          <p:grpSpPr>
            <a:xfrm>
              <a:off x="8801061" y="6762024"/>
              <a:ext cx="410309" cy="218164"/>
              <a:chOff x="11547374" y="6303159"/>
              <a:chExt cx="757232" cy="402626"/>
            </a:xfrm>
          </p:grpSpPr>
          <p:sp>
            <p:nvSpPr>
              <p:cNvPr id="563" name="Rectangle 141"/>
              <p:cNvSpPr>
                <a:spLocks noChangeArrowheads="1"/>
              </p:cNvSpPr>
              <p:nvPr/>
            </p:nvSpPr>
            <p:spPr bwMode="auto">
              <a:xfrm flipH="1">
                <a:off x="11665576" y="6461993"/>
                <a:ext cx="40632" cy="243792"/>
              </a:xfrm>
              <a:prstGeom prst="rect">
                <a:avLst/>
              </a:prstGeom>
              <a:solidFill>
                <a:schemeClr val="tx1">
                  <a:lumMod val="50000"/>
                  <a:lumOff val="50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64" name="Oval 142"/>
              <p:cNvSpPr>
                <a:spLocks noChangeArrowheads="1"/>
              </p:cNvSpPr>
              <p:nvPr/>
            </p:nvSpPr>
            <p:spPr bwMode="auto">
              <a:xfrm flipH="1">
                <a:off x="11547374" y="6303159"/>
                <a:ext cx="269649" cy="269649"/>
              </a:xfrm>
              <a:prstGeom prst="ellipse">
                <a:avLst/>
              </a:prstGeom>
              <a:solidFill>
                <a:srgbClr val="B9D532"/>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65" name="Rectangle 143"/>
              <p:cNvSpPr>
                <a:spLocks noChangeArrowheads="1"/>
              </p:cNvSpPr>
              <p:nvPr/>
            </p:nvSpPr>
            <p:spPr bwMode="auto">
              <a:xfrm flipH="1">
                <a:off x="12153160" y="6461993"/>
                <a:ext cx="36938" cy="243792"/>
              </a:xfrm>
              <a:prstGeom prst="rect">
                <a:avLst/>
              </a:prstGeom>
              <a:solidFill>
                <a:schemeClr val="tx1">
                  <a:lumMod val="50000"/>
                  <a:lumOff val="50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66" name="Oval 144"/>
              <p:cNvSpPr>
                <a:spLocks noChangeArrowheads="1"/>
              </p:cNvSpPr>
              <p:nvPr/>
            </p:nvSpPr>
            <p:spPr bwMode="auto">
              <a:xfrm flipH="1">
                <a:off x="12034957" y="6303159"/>
                <a:ext cx="269649" cy="269649"/>
              </a:xfrm>
              <a:prstGeom prst="ellipse">
                <a:avLst/>
              </a:prstGeom>
              <a:solidFill>
                <a:srgbClr val="B9D532"/>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grpSp>
        <p:grpSp>
          <p:nvGrpSpPr>
            <p:cNvPr id="561" name="Group 560"/>
            <p:cNvGrpSpPr/>
            <p:nvPr userDrawn="1"/>
          </p:nvGrpSpPr>
          <p:grpSpPr>
            <a:xfrm>
              <a:off x="9538019" y="6564677"/>
              <a:ext cx="1603361" cy="429848"/>
              <a:chOff x="7268578" y="6384497"/>
              <a:chExt cx="2147184" cy="575642"/>
            </a:xfrm>
            <a:solidFill>
              <a:schemeClr val="accent1"/>
            </a:solidFill>
          </p:grpSpPr>
          <p:sp>
            <p:nvSpPr>
              <p:cNvPr id="558" name="Freeform 557"/>
              <p:cNvSpPr>
                <a:spLocks/>
              </p:cNvSpPr>
              <p:nvPr/>
            </p:nvSpPr>
            <p:spPr bwMode="auto">
              <a:xfrm>
                <a:off x="8603397" y="6384497"/>
                <a:ext cx="812365" cy="575642"/>
              </a:xfrm>
              <a:custGeom>
                <a:avLst/>
                <a:gdLst>
                  <a:gd name="T0" fmla="*/ 333 w 603"/>
                  <a:gd name="T1" fmla="*/ 86 h 507"/>
                  <a:gd name="T2" fmla="*/ 333 w 603"/>
                  <a:gd name="T3" fmla="*/ 0 h 507"/>
                  <a:gd name="T4" fmla="*/ 397 w 603"/>
                  <a:gd name="T5" fmla="*/ 0 h 507"/>
                  <a:gd name="T6" fmla="*/ 397 w 603"/>
                  <a:gd name="T7" fmla="*/ 86 h 507"/>
                  <a:gd name="T8" fmla="*/ 420 w 603"/>
                  <a:gd name="T9" fmla="*/ 86 h 507"/>
                  <a:gd name="T10" fmla="*/ 420 w 603"/>
                  <a:gd name="T11" fmla="*/ 0 h 507"/>
                  <a:gd name="T12" fmla="*/ 486 w 603"/>
                  <a:gd name="T13" fmla="*/ 0 h 507"/>
                  <a:gd name="T14" fmla="*/ 486 w 603"/>
                  <a:gd name="T15" fmla="*/ 86 h 507"/>
                  <a:gd name="T16" fmla="*/ 603 w 603"/>
                  <a:gd name="T17" fmla="*/ 86 h 507"/>
                  <a:gd name="T18" fmla="*/ 603 w 603"/>
                  <a:gd name="T19" fmla="*/ 106 h 507"/>
                  <a:gd name="T20" fmla="*/ 576 w 603"/>
                  <a:gd name="T21" fmla="*/ 106 h 507"/>
                  <a:gd name="T22" fmla="*/ 576 w 603"/>
                  <a:gd name="T23" fmla="*/ 507 h 507"/>
                  <a:gd name="T24" fmla="*/ 28 w 603"/>
                  <a:gd name="T25" fmla="*/ 507 h 507"/>
                  <a:gd name="T26" fmla="*/ 28 w 603"/>
                  <a:gd name="T27" fmla="*/ 106 h 507"/>
                  <a:gd name="T28" fmla="*/ 0 w 603"/>
                  <a:gd name="T29" fmla="*/ 106 h 507"/>
                  <a:gd name="T30" fmla="*/ 0 w 603"/>
                  <a:gd name="T31" fmla="*/ 86 h 507"/>
                  <a:gd name="T32" fmla="*/ 333 w 603"/>
                  <a:gd name="T33" fmla="*/ 86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03" h="507">
                    <a:moveTo>
                      <a:pt x="333" y="86"/>
                    </a:moveTo>
                    <a:lnTo>
                      <a:pt x="333" y="0"/>
                    </a:lnTo>
                    <a:lnTo>
                      <a:pt x="397" y="0"/>
                    </a:lnTo>
                    <a:lnTo>
                      <a:pt x="397" y="86"/>
                    </a:lnTo>
                    <a:lnTo>
                      <a:pt x="420" y="86"/>
                    </a:lnTo>
                    <a:lnTo>
                      <a:pt x="420" y="0"/>
                    </a:lnTo>
                    <a:lnTo>
                      <a:pt x="486" y="0"/>
                    </a:lnTo>
                    <a:lnTo>
                      <a:pt x="486" y="86"/>
                    </a:lnTo>
                    <a:lnTo>
                      <a:pt x="603" y="86"/>
                    </a:lnTo>
                    <a:lnTo>
                      <a:pt x="603" y="106"/>
                    </a:lnTo>
                    <a:lnTo>
                      <a:pt x="576" y="106"/>
                    </a:lnTo>
                    <a:lnTo>
                      <a:pt x="576" y="507"/>
                    </a:lnTo>
                    <a:lnTo>
                      <a:pt x="28" y="507"/>
                    </a:lnTo>
                    <a:lnTo>
                      <a:pt x="28" y="106"/>
                    </a:lnTo>
                    <a:lnTo>
                      <a:pt x="0" y="106"/>
                    </a:lnTo>
                    <a:lnTo>
                      <a:pt x="0" y="86"/>
                    </a:lnTo>
                    <a:lnTo>
                      <a:pt x="333" y="86"/>
                    </a:lnTo>
                    <a:close/>
                  </a:path>
                </a:pathLst>
              </a:cu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559" name="Freeform 558"/>
              <p:cNvSpPr>
                <a:spLocks/>
              </p:cNvSpPr>
              <p:nvPr/>
            </p:nvSpPr>
            <p:spPr bwMode="auto">
              <a:xfrm>
                <a:off x="7696990" y="6384497"/>
                <a:ext cx="812365" cy="575642"/>
              </a:xfrm>
              <a:custGeom>
                <a:avLst/>
                <a:gdLst>
                  <a:gd name="T0" fmla="*/ 332 w 603"/>
                  <a:gd name="T1" fmla="*/ 86 h 507"/>
                  <a:gd name="T2" fmla="*/ 332 w 603"/>
                  <a:gd name="T3" fmla="*/ 0 h 507"/>
                  <a:gd name="T4" fmla="*/ 398 w 603"/>
                  <a:gd name="T5" fmla="*/ 0 h 507"/>
                  <a:gd name="T6" fmla="*/ 398 w 603"/>
                  <a:gd name="T7" fmla="*/ 86 h 507"/>
                  <a:gd name="T8" fmla="*/ 420 w 603"/>
                  <a:gd name="T9" fmla="*/ 86 h 507"/>
                  <a:gd name="T10" fmla="*/ 420 w 603"/>
                  <a:gd name="T11" fmla="*/ 0 h 507"/>
                  <a:gd name="T12" fmla="*/ 486 w 603"/>
                  <a:gd name="T13" fmla="*/ 0 h 507"/>
                  <a:gd name="T14" fmla="*/ 486 w 603"/>
                  <a:gd name="T15" fmla="*/ 86 h 507"/>
                  <a:gd name="T16" fmla="*/ 603 w 603"/>
                  <a:gd name="T17" fmla="*/ 86 h 507"/>
                  <a:gd name="T18" fmla="*/ 603 w 603"/>
                  <a:gd name="T19" fmla="*/ 106 h 507"/>
                  <a:gd name="T20" fmla="*/ 576 w 603"/>
                  <a:gd name="T21" fmla="*/ 106 h 507"/>
                  <a:gd name="T22" fmla="*/ 576 w 603"/>
                  <a:gd name="T23" fmla="*/ 507 h 507"/>
                  <a:gd name="T24" fmla="*/ 28 w 603"/>
                  <a:gd name="T25" fmla="*/ 507 h 507"/>
                  <a:gd name="T26" fmla="*/ 28 w 603"/>
                  <a:gd name="T27" fmla="*/ 106 h 507"/>
                  <a:gd name="T28" fmla="*/ 0 w 603"/>
                  <a:gd name="T29" fmla="*/ 106 h 507"/>
                  <a:gd name="T30" fmla="*/ 0 w 603"/>
                  <a:gd name="T31" fmla="*/ 86 h 507"/>
                  <a:gd name="T32" fmla="*/ 332 w 603"/>
                  <a:gd name="T33" fmla="*/ 86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03" h="507">
                    <a:moveTo>
                      <a:pt x="332" y="86"/>
                    </a:moveTo>
                    <a:lnTo>
                      <a:pt x="332" y="0"/>
                    </a:lnTo>
                    <a:lnTo>
                      <a:pt x="398" y="0"/>
                    </a:lnTo>
                    <a:lnTo>
                      <a:pt x="398" y="86"/>
                    </a:lnTo>
                    <a:lnTo>
                      <a:pt x="420" y="86"/>
                    </a:lnTo>
                    <a:lnTo>
                      <a:pt x="420" y="0"/>
                    </a:lnTo>
                    <a:lnTo>
                      <a:pt x="486" y="0"/>
                    </a:lnTo>
                    <a:lnTo>
                      <a:pt x="486" y="86"/>
                    </a:lnTo>
                    <a:lnTo>
                      <a:pt x="603" y="86"/>
                    </a:lnTo>
                    <a:lnTo>
                      <a:pt x="603" y="106"/>
                    </a:lnTo>
                    <a:lnTo>
                      <a:pt x="576" y="106"/>
                    </a:lnTo>
                    <a:lnTo>
                      <a:pt x="576" y="507"/>
                    </a:lnTo>
                    <a:lnTo>
                      <a:pt x="28" y="507"/>
                    </a:lnTo>
                    <a:lnTo>
                      <a:pt x="28" y="106"/>
                    </a:lnTo>
                    <a:lnTo>
                      <a:pt x="0" y="106"/>
                    </a:lnTo>
                    <a:lnTo>
                      <a:pt x="0" y="86"/>
                    </a:lnTo>
                    <a:lnTo>
                      <a:pt x="332" y="86"/>
                    </a:lnTo>
                    <a:close/>
                  </a:path>
                </a:pathLst>
              </a:cu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560" name="Freeform 559"/>
              <p:cNvSpPr>
                <a:spLocks/>
              </p:cNvSpPr>
              <p:nvPr/>
            </p:nvSpPr>
            <p:spPr bwMode="auto">
              <a:xfrm>
                <a:off x="7268578" y="6384497"/>
                <a:ext cx="812365" cy="575642"/>
              </a:xfrm>
              <a:custGeom>
                <a:avLst/>
                <a:gdLst>
                  <a:gd name="T0" fmla="*/ 333 w 603"/>
                  <a:gd name="T1" fmla="*/ 86 h 507"/>
                  <a:gd name="T2" fmla="*/ 333 w 603"/>
                  <a:gd name="T3" fmla="*/ 0 h 507"/>
                  <a:gd name="T4" fmla="*/ 397 w 603"/>
                  <a:gd name="T5" fmla="*/ 0 h 507"/>
                  <a:gd name="T6" fmla="*/ 397 w 603"/>
                  <a:gd name="T7" fmla="*/ 86 h 507"/>
                  <a:gd name="T8" fmla="*/ 420 w 603"/>
                  <a:gd name="T9" fmla="*/ 86 h 507"/>
                  <a:gd name="T10" fmla="*/ 420 w 603"/>
                  <a:gd name="T11" fmla="*/ 0 h 507"/>
                  <a:gd name="T12" fmla="*/ 486 w 603"/>
                  <a:gd name="T13" fmla="*/ 0 h 507"/>
                  <a:gd name="T14" fmla="*/ 486 w 603"/>
                  <a:gd name="T15" fmla="*/ 86 h 507"/>
                  <a:gd name="T16" fmla="*/ 603 w 603"/>
                  <a:gd name="T17" fmla="*/ 86 h 507"/>
                  <a:gd name="T18" fmla="*/ 603 w 603"/>
                  <a:gd name="T19" fmla="*/ 106 h 507"/>
                  <a:gd name="T20" fmla="*/ 576 w 603"/>
                  <a:gd name="T21" fmla="*/ 106 h 507"/>
                  <a:gd name="T22" fmla="*/ 576 w 603"/>
                  <a:gd name="T23" fmla="*/ 507 h 507"/>
                  <a:gd name="T24" fmla="*/ 28 w 603"/>
                  <a:gd name="T25" fmla="*/ 507 h 507"/>
                  <a:gd name="T26" fmla="*/ 28 w 603"/>
                  <a:gd name="T27" fmla="*/ 106 h 507"/>
                  <a:gd name="T28" fmla="*/ 0 w 603"/>
                  <a:gd name="T29" fmla="*/ 106 h 507"/>
                  <a:gd name="T30" fmla="*/ 0 w 603"/>
                  <a:gd name="T31" fmla="*/ 86 h 507"/>
                  <a:gd name="T32" fmla="*/ 333 w 603"/>
                  <a:gd name="T33" fmla="*/ 86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03" h="507">
                    <a:moveTo>
                      <a:pt x="333" y="86"/>
                    </a:moveTo>
                    <a:lnTo>
                      <a:pt x="333" y="0"/>
                    </a:lnTo>
                    <a:lnTo>
                      <a:pt x="397" y="0"/>
                    </a:lnTo>
                    <a:lnTo>
                      <a:pt x="397" y="86"/>
                    </a:lnTo>
                    <a:lnTo>
                      <a:pt x="420" y="86"/>
                    </a:lnTo>
                    <a:lnTo>
                      <a:pt x="420" y="0"/>
                    </a:lnTo>
                    <a:lnTo>
                      <a:pt x="486" y="0"/>
                    </a:lnTo>
                    <a:lnTo>
                      <a:pt x="486" y="86"/>
                    </a:lnTo>
                    <a:lnTo>
                      <a:pt x="603" y="86"/>
                    </a:lnTo>
                    <a:lnTo>
                      <a:pt x="603" y="106"/>
                    </a:lnTo>
                    <a:lnTo>
                      <a:pt x="576" y="106"/>
                    </a:lnTo>
                    <a:lnTo>
                      <a:pt x="576" y="507"/>
                    </a:lnTo>
                    <a:lnTo>
                      <a:pt x="28" y="507"/>
                    </a:lnTo>
                    <a:lnTo>
                      <a:pt x="28" y="106"/>
                    </a:lnTo>
                    <a:lnTo>
                      <a:pt x="0" y="106"/>
                    </a:lnTo>
                    <a:lnTo>
                      <a:pt x="0" y="86"/>
                    </a:lnTo>
                    <a:lnTo>
                      <a:pt x="333" y="86"/>
                    </a:lnTo>
                    <a:close/>
                  </a:path>
                </a:pathLst>
              </a:cu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grpSp>
        <p:sp>
          <p:nvSpPr>
            <p:cNvPr id="556" name="Freeform 555"/>
            <p:cNvSpPr>
              <a:spLocks/>
            </p:cNvSpPr>
            <p:nvPr userDrawn="1"/>
          </p:nvSpPr>
          <p:spPr bwMode="auto">
            <a:xfrm flipH="1">
              <a:off x="-1" y="6893604"/>
              <a:ext cx="12436476" cy="100920"/>
            </a:xfrm>
            <a:custGeom>
              <a:avLst/>
              <a:gdLst>
                <a:gd name="connsiteX0" fmla="*/ 11986338 w 12506323"/>
                <a:gd name="connsiteY0" fmla="*/ 1739 h 397158"/>
                <a:gd name="connsiteX1" fmla="*/ 0 w 12506323"/>
                <a:gd name="connsiteY1" fmla="*/ 397158 h 397158"/>
                <a:gd name="connsiteX2" fmla="*/ 7917511 w 12506323"/>
                <a:gd name="connsiteY2" fmla="*/ 397158 h 397158"/>
                <a:gd name="connsiteX3" fmla="*/ 12506323 w 12506323"/>
                <a:gd name="connsiteY3" fmla="*/ 397158 h 397158"/>
                <a:gd name="connsiteX4" fmla="*/ 12506323 w 12506323"/>
                <a:gd name="connsiteY4" fmla="*/ 6599 h 3971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06323" h="397158">
                  <a:moveTo>
                    <a:pt x="11986338" y="1739"/>
                  </a:moveTo>
                  <a:cubicBezTo>
                    <a:pt x="7676236" y="-16923"/>
                    <a:pt x="3294865" y="114615"/>
                    <a:pt x="0" y="397158"/>
                  </a:cubicBezTo>
                  <a:lnTo>
                    <a:pt x="7917511" y="397158"/>
                  </a:lnTo>
                  <a:lnTo>
                    <a:pt x="12506323" y="397158"/>
                  </a:lnTo>
                  <a:lnTo>
                    <a:pt x="12506323" y="6599"/>
                  </a:lnTo>
                  <a:close/>
                </a:path>
              </a:pathLst>
            </a:custGeom>
            <a:solidFill>
              <a:srgbClr val="7FBA00"/>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IN" sz="1350">
                <a:solidFill>
                  <a:srgbClr val="000000"/>
                </a:solidFill>
              </a:endParaRPr>
            </a:p>
          </p:txBody>
        </p:sp>
        <p:sp>
          <p:nvSpPr>
            <p:cNvPr id="525" name="Freeform 106"/>
            <p:cNvSpPr>
              <a:spLocks/>
            </p:cNvSpPr>
            <p:nvPr/>
          </p:nvSpPr>
          <p:spPr bwMode="auto">
            <a:xfrm>
              <a:off x="1484824" y="6749635"/>
              <a:ext cx="1125903" cy="205073"/>
            </a:xfrm>
            <a:custGeom>
              <a:avLst/>
              <a:gdLst>
                <a:gd name="T0" fmla="*/ 360 w 583"/>
                <a:gd name="T1" fmla="*/ 5 h 121"/>
                <a:gd name="T2" fmla="*/ 354 w 583"/>
                <a:gd name="T3" fmla="*/ 4 h 121"/>
                <a:gd name="T4" fmla="*/ 338 w 583"/>
                <a:gd name="T5" fmla="*/ 2 h 121"/>
                <a:gd name="T6" fmla="*/ 305 w 583"/>
                <a:gd name="T7" fmla="*/ 0 h 121"/>
                <a:gd name="T8" fmla="*/ 288 w 583"/>
                <a:gd name="T9" fmla="*/ 0 h 121"/>
                <a:gd name="T10" fmla="*/ 0 w 583"/>
                <a:gd name="T11" fmla="*/ 121 h 121"/>
                <a:gd name="T12" fmla="*/ 206 w 583"/>
                <a:gd name="T13" fmla="*/ 121 h 121"/>
                <a:gd name="T14" fmla="*/ 583 w 583"/>
                <a:gd name="T15" fmla="*/ 121 h 121"/>
                <a:gd name="T16" fmla="*/ 360 w 583"/>
                <a:gd name="T17" fmla="*/ 5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3" h="121">
                  <a:moveTo>
                    <a:pt x="360" y="5"/>
                  </a:moveTo>
                  <a:cubicBezTo>
                    <a:pt x="358" y="5"/>
                    <a:pt x="356" y="5"/>
                    <a:pt x="354" y="4"/>
                  </a:cubicBezTo>
                  <a:cubicBezTo>
                    <a:pt x="348" y="4"/>
                    <a:pt x="343" y="3"/>
                    <a:pt x="338" y="2"/>
                  </a:cubicBezTo>
                  <a:cubicBezTo>
                    <a:pt x="327" y="1"/>
                    <a:pt x="316" y="0"/>
                    <a:pt x="305" y="0"/>
                  </a:cubicBezTo>
                  <a:cubicBezTo>
                    <a:pt x="299" y="0"/>
                    <a:pt x="294" y="0"/>
                    <a:pt x="288" y="0"/>
                  </a:cubicBezTo>
                  <a:cubicBezTo>
                    <a:pt x="183" y="1"/>
                    <a:pt x="79" y="41"/>
                    <a:pt x="0" y="121"/>
                  </a:cubicBezTo>
                  <a:cubicBezTo>
                    <a:pt x="206" y="121"/>
                    <a:pt x="206" y="121"/>
                    <a:pt x="206" y="121"/>
                  </a:cubicBezTo>
                  <a:cubicBezTo>
                    <a:pt x="583" y="121"/>
                    <a:pt x="583" y="121"/>
                    <a:pt x="583" y="121"/>
                  </a:cubicBezTo>
                  <a:cubicBezTo>
                    <a:pt x="520" y="57"/>
                    <a:pt x="442" y="19"/>
                    <a:pt x="360" y="5"/>
                  </a:cubicBezTo>
                  <a:close/>
                </a:path>
              </a:pathLst>
            </a:custGeom>
            <a:solidFill>
              <a:srgbClr val="79A500"/>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26" name="Freeform 107"/>
            <p:cNvSpPr>
              <a:spLocks/>
            </p:cNvSpPr>
            <p:nvPr/>
          </p:nvSpPr>
          <p:spPr bwMode="auto">
            <a:xfrm>
              <a:off x="1848822" y="6799455"/>
              <a:ext cx="931762" cy="195070"/>
            </a:xfrm>
            <a:custGeom>
              <a:avLst/>
              <a:gdLst>
                <a:gd name="T0" fmla="*/ 341 w 551"/>
                <a:gd name="T1" fmla="*/ 6 h 115"/>
                <a:gd name="T2" fmla="*/ 335 w 551"/>
                <a:gd name="T3" fmla="*/ 5 h 115"/>
                <a:gd name="T4" fmla="*/ 320 w 551"/>
                <a:gd name="T5" fmla="*/ 3 h 115"/>
                <a:gd name="T6" fmla="*/ 289 w 551"/>
                <a:gd name="T7" fmla="*/ 0 h 115"/>
                <a:gd name="T8" fmla="*/ 272 w 551"/>
                <a:gd name="T9" fmla="*/ 0 h 115"/>
                <a:gd name="T10" fmla="*/ 0 w 551"/>
                <a:gd name="T11" fmla="*/ 115 h 115"/>
                <a:gd name="T12" fmla="*/ 195 w 551"/>
                <a:gd name="T13" fmla="*/ 115 h 115"/>
                <a:gd name="T14" fmla="*/ 551 w 551"/>
                <a:gd name="T15" fmla="*/ 115 h 115"/>
                <a:gd name="T16" fmla="*/ 341 w 551"/>
                <a:gd name="T17" fmla="*/ 6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51" h="115">
                  <a:moveTo>
                    <a:pt x="341" y="6"/>
                  </a:moveTo>
                  <a:cubicBezTo>
                    <a:pt x="339" y="5"/>
                    <a:pt x="337" y="5"/>
                    <a:pt x="335" y="5"/>
                  </a:cubicBezTo>
                  <a:cubicBezTo>
                    <a:pt x="330" y="4"/>
                    <a:pt x="325" y="3"/>
                    <a:pt x="320" y="3"/>
                  </a:cubicBezTo>
                  <a:cubicBezTo>
                    <a:pt x="310" y="1"/>
                    <a:pt x="299" y="1"/>
                    <a:pt x="289" y="0"/>
                  </a:cubicBezTo>
                  <a:cubicBezTo>
                    <a:pt x="283" y="0"/>
                    <a:pt x="278" y="0"/>
                    <a:pt x="272" y="0"/>
                  </a:cubicBezTo>
                  <a:cubicBezTo>
                    <a:pt x="174" y="1"/>
                    <a:pt x="75" y="39"/>
                    <a:pt x="0" y="115"/>
                  </a:cubicBezTo>
                  <a:cubicBezTo>
                    <a:pt x="195" y="115"/>
                    <a:pt x="195" y="115"/>
                    <a:pt x="195" y="115"/>
                  </a:cubicBezTo>
                  <a:cubicBezTo>
                    <a:pt x="551" y="115"/>
                    <a:pt x="551" y="115"/>
                    <a:pt x="551" y="115"/>
                  </a:cubicBezTo>
                  <a:cubicBezTo>
                    <a:pt x="492" y="55"/>
                    <a:pt x="418" y="19"/>
                    <a:pt x="341" y="6"/>
                  </a:cubicBezTo>
                  <a:close/>
                </a:path>
              </a:pathLst>
            </a:custGeom>
            <a:solidFill>
              <a:srgbClr val="BAD8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425" name="Rectangle 6"/>
            <p:cNvSpPr>
              <a:spLocks noChangeArrowheads="1"/>
            </p:cNvSpPr>
            <p:nvPr/>
          </p:nvSpPr>
          <p:spPr bwMode="auto">
            <a:xfrm>
              <a:off x="699886" y="6272564"/>
              <a:ext cx="64309" cy="610933"/>
            </a:xfrm>
            <a:prstGeom prst="rect">
              <a:avLst/>
            </a:prstGeom>
            <a:solidFill>
              <a:schemeClr val="bg1">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426" name="Rectangle 7"/>
            <p:cNvSpPr>
              <a:spLocks noChangeArrowheads="1"/>
            </p:cNvSpPr>
            <p:nvPr/>
          </p:nvSpPr>
          <p:spPr bwMode="auto">
            <a:xfrm>
              <a:off x="339757" y="6008897"/>
              <a:ext cx="365131" cy="874599"/>
            </a:xfrm>
            <a:prstGeom prst="rect">
              <a:avLst/>
            </a:prstGeom>
            <a:solidFill>
              <a:schemeClr val="bg1">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427" name="Rectangle 8"/>
            <p:cNvSpPr>
              <a:spLocks noChangeArrowheads="1"/>
            </p:cNvSpPr>
            <p:nvPr/>
          </p:nvSpPr>
          <p:spPr bwMode="auto">
            <a:xfrm>
              <a:off x="838506" y="6633407"/>
              <a:ext cx="125760" cy="250089"/>
            </a:xfrm>
            <a:prstGeom prst="rect">
              <a:avLst/>
            </a:prstGeom>
            <a:solidFill>
              <a:srgbClr val="D2D2D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428" name="Rectangle 9"/>
            <p:cNvSpPr>
              <a:spLocks noChangeArrowheads="1"/>
            </p:cNvSpPr>
            <p:nvPr/>
          </p:nvSpPr>
          <p:spPr bwMode="auto">
            <a:xfrm>
              <a:off x="889239" y="5938158"/>
              <a:ext cx="270811" cy="945338"/>
            </a:xfrm>
            <a:prstGeom prst="rect">
              <a:avLst/>
            </a:prstGeom>
            <a:solidFill>
              <a:schemeClr val="bg1">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429" name="Rectangle 10"/>
            <p:cNvSpPr>
              <a:spLocks noChangeArrowheads="1"/>
            </p:cNvSpPr>
            <p:nvPr/>
          </p:nvSpPr>
          <p:spPr bwMode="auto">
            <a:xfrm>
              <a:off x="889239" y="5938158"/>
              <a:ext cx="270811" cy="945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430" name="Rectangle 11"/>
            <p:cNvSpPr>
              <a:spLocks noChangeArrowheads="1"/>
            </p:cNvSpPr>
            <p:nvPr/>
          </p:nvSpPr>
          <p:spPr bwMode="auto">
            <a:xfrm>
              <a:off x="1684524" y="6565526"/>
              <a:ext cx="64309" cy="317971"/>
            </a:xfrm>
            <a:prstGeom prst="rect">
              <a:avLst/>
            </a:prstGeom>
            <a:solidFill>
              <a:schemeClr val="bg1">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431" name="Rectangle 12"/>
            <p:cNvSpPr>
              <a:spLocks noChangeArrowheads="1"/>
            </p:cNvSpPr>
            <p:nvPr/>
          </p:nvSpPr>
          <p:spPr bwMode="auto">
            <a:xfrm>
              <a:off x="1684524" y="6565526"/>
              <a:ext cx="64309" cy="3179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432" name="Rectangle 13"/>
            <p:cNvSpPr>
              <a:spLocks noChangeArrowheads="1"/>
            </p:cNvSpPr>
            <p:nvPr/>
          </p:nvSpPr>
          <p:spPr bwMode="auto">
            <a:xfrm>
              <a:off x="1527324" y="6428333"/>
              <a:ext cx="180779" cy="455162"/>
            </a:xfrm>
            <a:prstGeom prst="rect">
              <a:avLst/>
            </a:prstGeom>
            <a:solidFill>
              <a:schemeClr val="bg1">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433" name="Rectangle 14"/>
            <p:cNvSpPr>
              <a:spLocks noChangeArrowheads="1"/>
            </p:cNvSpPr>
            <p:nvPr/>
          </p:nvSpPr>
          <p:spPr bwMode="auto">
            <a:xfrm>
              <a:off x="1527324" y="6428333"/>
              <a:ext cx="180779" cy="455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434" name="Rectangle 15"/>
            <p:cNvSpPr>
              <a:spLocks noChangeArrowheads="1"/>
            </p:cNvSpPr>
            <p:nvPr/>
          </p:nvSpPr>
          <p:spPr bwMode="auto">
            <a:xfrm>
              <a:off x="1325824" y="6272564"/>
              <a:ext cx="180779" cy="610933"/>
            </a:xfrm>
            <a:prstGeom prst="rect">
              <a:avLst/>
            </a:prstGeom>
            <a:solidFill>
              <a:schemeClr val="bg1">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435" name="Rectangle 16"/>
            <p:cNvSpPr>
              <a:spLocks noChangeArrowheads="1"/>
            </p:cNvSpPr>
            <p:nvPr/>
          </p:nvSpPr>
          <p:spPr bwMode="auto">
            <a:xfrm>
              <a:off x="1325824" y="6272564"/>
              <a:ext cx="180779" cy="6109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436" name="Rectangle 17"/>
            <p:cNvSpPr>
              <a:spLocks noChangeArrowheads="1"/>
            </p:cNvSpPr>
            <p:nvPr/>
          </p:nvSpPr>
          <p:spPr bwMode="auto">
            <a:xfrm>
              <a:off x="1234362" y="6428333"/>
              <a:ext cx="180779" cy="455162"/>
            </a:xfrm>
            <a:prstGeom prst="rect">
              <a:avLst/>
            </a:prstGeom>
            <a:solidFill>
              <a:schemeClr val="bg1">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437" name="Rectangle 18"/>
            <p:cNvSpPr>
              <a:spLocks noChangeArrowheads="1"/>
            </p:cNvSpPr>
            <p:nvPr/>
          </p:nvSpPr>
          <p:spPr bwMode="auto">
            <a:xfrm>
              <a:off x="1234362" y="6428333"/>
              <a:ext cx="180779" cy="455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438" name="Rectangle 19"/>
            <p:cNvSpPr>
              <a:spLocks noChangeArrowheads="1"/>
            </p:cNvSpPr>
            <p:nvPr/>
          </p:nvSpPr>
          <p:spPr bwMode="auto">
            <a:xfrm>
              <a:off x="1469447" y="6467633"/>
              <a:ext cx="205074" cy="433012"/>
            </a:xfrm>
            <a:prstGeom prst="rect">
              <a:avLst/>
            </a:pr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439" name="Rectangle 20"/>
            <p:cNvSpPr>
              <a:spLocks noChangeArrowheads="1"/>
            </p:cNvSpPr>
            <p:nvPr/>
          </p:nvSpPr>
          <p:spPr bwMode="auto">
            <a:xfrm>
              <a:off x="1469447" y="6467633"/>
              <a:ext cx="205074" cy="4330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440" name="Rectangle 21"/>
            <p:cNvSpPr>
              <a:spLocks noChangeArrowheads="1"/>
            </p:cNvSpPr>
            <p:nvPr/>
          </p:nvSpPr>
          <p:spPr bwMode="auto">
            <a:xfrm>
              <a:off x="1580915" y="6849913"/>
              <a:ext cx="27152" cy="50732"/>
            </a:xfrm>
            <a:prstGeom prst="rect">
              <a:avLst/>
            </a:pr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441" name="Rectangle 22"/>
            <p:cNvSpPr>
              <a:spLocks noChangeArrowheads="1"/>
            </p:cNvSpPr>
            <p:nvPr/>
          </p:nvSpPr>
          <p:spPr bwMode="auto">
            <a:xfrm>
              <a:off x="1535185" y="6849913"/>
              <a:ext cx="27152" cy="50732"/>
            </a:xfrm>
            <a:prstGeom prst="rect">
              <a:avLst/>
            </a:pr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442" name="Rectangle 23"/>
            <p:cNvSpPr>
              <a:spLocks noChangeArrowheads="1"/>
            </p:cNvSpPr>
            <p:nvPr/>
          </p:nvSpPr>
          <p:spPr bwMode="auto">
            <a:xfrm>
              <a:off x="1490169" y="6670562"/>
              <a:ext cx="163630" cy="25009"/>
            </a:xfrm>
            <a:prstGeom prst="rect">
              <a:avLst/>
            </a:pr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443" name="Rectangle 24"/>
            <p:cNvSpPr>
              <a:spLocks noChangeArrowheads="1"/>
            </p:cNvSpPr>
            <p:nvPr/>
          </p:nvSpPr>
          <p:spPr bwMode="auto">
            <a:xfrm>
              <a:off x="1490169" y="6670562"/>
              <a:ext cx="163630" cy="25009"/>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444" name="Rectangle 25"/>
            <p:cNvSpPr>
              <a:spLocks noChangeArrowheads="1"/>
            </p:cNvSpPr>
            <p:nvPr/>
          </p:nvSpPr>
          <p:spPr bwMode="auto">
            <a:xfrm>
              <a:off x="1490169" y="6716294"/>
              <a:ext cx="163630" cy="25009"/>
            </a:xfrm>
            <a:prstGeom prst="rect">
              <a:avLst/>
            </a:pr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445" name="Rectangle 26"/>
            <p:cNvSpPr>
              <a:spLocks noChangeArrowheads="1"/>
            </p:cNvSpPr>
            <p:nvPr/>
          </p:nvSpPr>
          <p:spPr bwMode="auto">
            <a:xfrm>
              <a:off x="1490169" y="6762024"/>
              <a:ext cx="163630" cy="25009"/>
            </a:xfrm>
            <a:prstGeom prst="rect">
              <a:avLst/>
            </a:pr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446" name="Rectangle 27"/>
            <p:cNvSpPr>
              <a:spLocks noChangeArrowheads="1"/>
            </p:cNvSpPr>
            <p:nvPr/>
          </p:nvSpPr>
          <p:spPr bwMode="auto">
            <a:xfrm>
              <a:off x="1490169" y="6807040"/>
              <a:ext cx="163630" cy="25723"/>
            </a:xfrm>
            <a:prstGeom prst="rect">
              <a:avLst/>
            </a:pr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447" name="Rectangle 28"/>
            <p:cNvSpPr>
              <a:spLocks noChangeArrowheads="1"/>
            </p:cNvSpPr>
            <p:nvPr/>
          </p:nvSpPr>
          <p:spPr bwMode="auto">
            <a:xfrm>
              <a:off x="1490169" y="6576958"/>
              <a:ext cx="163630" cy="27152"/>
            </a:xfrm>
            <a:prstGeom prst="rect">
              <a:avLst/>
            </a:pr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448" name="Rectangle 29"/>
            <p:cNvSpPr>
              <a:spLocks noChangeArrowheads="1"/>
            </p:cNvSpPr>
            <p:nvPr/>
          </p:nvSpPr>
          <p:spPr bwMode="auto">
            <a:xfrm>
              <a:off x="1490169" y="6576958"/>
              <a:ext cx="163630" cy="27152"/>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449" name="Rectangle 30"/>
            <p:cNvSpPr>
              <a:spLocks noChangeArrowheads="1"/>
            </p:cNvSpPr>
            <p:nvPr/>
          </p:nvSpPr>
          <p:spPr bwMode="auto">
            <a:xfrm>
              <a:off x="1490169" y="6622689"/>
              <a:ext cx="163630" cy="27152"/>
            </a:xfrm>
            <a:prstGeom prst="rect">
              <a:avLst/>
            </a:pr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450" name="Rectangle 31"/>
            <p:cNvSpPr>
              <a:spLocks noChangeArrowheads="1"/>
            </p:cNvSpPr>
            <p:nvPr/>
          </p:nvSpPr>
          <p:spPr bwMode="auto">
            <a:xfrm>
              <a:off x="1490169" y="6622689"/>
              <a:ext cx="163630" cy="27152"/>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451" name="Rectangle 32"/>
            <p:cNvSpPr>
              <a:spLocks noChangeArrowheads="1"/>
            </p:cNvSpPr>
            <p:nvPr/>
          </p:nvSpPr>
          <p:spPr bwMode="auto">
            <a:xfrm>
              <a:off x="1490169" y="6487640"/>
              <a:ext cx="163630" cy="25723"/>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452" name="Rectangle 33"/>
            <p:cNvSpPr>
              <a:spLocks noChangeArrowheads="1"/>
            </p:cNvSpPr>
            <p:nvPr/>
          </p:nvSpPr>
          <p:spPr bwMode="auto">
            <a:xfrm>
              <a:off x="1490169" y="6487640"/>
              <a:ext cx="163630" cy="257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453" name="Rectangle 34"/>
            <p:cNvSpPr>
              <a:spLocks noChangeArrowheads="1"/>
            </p:cNvSpPr>
            <p:nvPr/>
          </p:nvSpPr>
          <p:spPr bwMode="auto">
            <a:xfrm>
              <a:off x="1490169" y="6533371"/>
              <a:ext cx="163630" cy="25009"/>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454" name="Rectangle 35"/>
            <p:cNvSpPr>
              <a:spLocks noChangeArrowheads="1"/>
            </p:cNvSpPr>
            <p:nvPr/>
          </p:nvSpPr>
          <p:spPr bwMode="auto">
            <a:xfrm>
              <a:off x="1490169" y="6533371"/>
              <a:ext cx="163630" cy="250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455" name="Freeform 36"/>
            <p:cNvSpPr>
              <a:spLocks/>
            </p:cNvSpPr>
            <p:nvPr/>
          </p:nvSpPr>
          <p:spPr bwMode="auto">
            <a:xfrm>
              <a:off x="103243" y="6644839"/>
              <a:ext cx="304395" cy="255806"/>
            </a:xfrm>
            <a:custGeom>
              <a:avLst/>
              <a:gdLst>
                <a:gd name="T0" fmla="*/ 234 w 426"/>
                <a:gd name="T1" fmla="*/ 62 h 358"/>
                <a:gd name="T2" fmla="*/ 234 w 426"/>
                <a:gd name="T3" fmla="*/ 0 h 358"/>
                <a:gd name="T4" fmla="*/ 282 w 426"/>
                <a:gd name="T5" fmla="*/ 0 h 358"/>
                <a:gd name="T6" fmla="*/ 282 w 426"/>
                <a:gd name="T7" fmla="*/ 62 h 358"/>
                <a:gd name="T8" fmla="*/ 298 w 426"/>
                <a:gd name="T9" fmla="*/ 62 h 358"/>
                <a:gd name="T10" fmla="*/ 298 w 426"/>
                <a:gd name="T11" fmla="*/ 0 h 358"/>
                <a:gd name="T12" fmla="*/ 343 w 426"/>
                <a:gd name="T13" fmla="*/ 0 h 358"/>
                <a:gd name="T14" fmla="*/ 343 w 426"/>
                <a:gd name="T15" fmla="*/ 62 h 358"/>
                <a:gd name="T16" fmla="*/ 426 w 426"/>
                <a:gd name="T17" fmla="*/ 62 h 358"/>
                <a:gd name="T18" fmla="*/ 426 w 426"/>
                <a:gd name="T19" fmla="*/ 76 h 358"/>
                <a:gd name="T20" fmla="*/ 407 w 426"/>
                <a:gd name="T21" fmla="*/ 76 h 358"/>
                <a:gd name="T22" fmla="*/ 407 w 426"/>
                <a:gd name="T23" fmla="*/ 358 h 358"/>
                <a:gd name="T24" fmla="*/ 19 w 426"/>
                <a:gd name="T25" fmla="*/ 358 h 358"/>
                <a:gd name="T26" fmla="*/ 19 w 426"/>
                <a:gd name="T27" fmla="*/ 76 h 358"/>
                <a:gd name="T28" fmla="*/ 0 w 426"/>
                <a:gd name="T29" fmla="*/ 76 h 358"/>
                <a:gd name="T30" fmla="*/ 0 w 426"/>
                <a:gd name="T31" fmla="*/ 62 h 358"/>
                <a:gd name="T32" fmla="*/ 234 w 426"/>
                <a:gd name="T33" fmla="*/ 62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6" h="358">
                  <a:moveTo>
                    <a:pt x="234" y="62"/>
                  </a:moveTo>
                  <a:lnTo>
                    <a:pt x="234" y="0"/>
                  </a:lnTo>
                  <a:lnTo>
                    <a:pt x="282" y="0"/>
                  </a:lnTo>
                  <a:lnTo>
                    <a:pt x="282" y="62"/>
                  </a:lnTo>
                  <a:lnTo>
                    <a:pt x="298" y="62"/>
                  </a:lnTo>
                  <a:lnTo>
                    <a:pt x="298" y="0"/>
                  </a:lnTo>
                  <a:lnTo>
                    <a:pt x="343" y="0"/>
                  </a:lnTo>
                  <a:lnTo>
                    <a:pt x="343" y="62"/>
                  </a:lnTo>
                  <a:lnTo>
                    <a:pt x="426" y="62"/>
                  </a:lnTo>
                  <a:lnTo>
                    <a:pt x="426" y="76"/>
                  </a:lnTo>
                  <a:lnTo>
                    <a:pt x="407" y="76"/>
                  </a:lnTo>
                  <a:lnTo>
                    <a:pt x="407" y="358"/>
                  </a:lnTo>
                  <a:lnTo>
                    <a:pt x="19" y="358"/>
                  </a:lnTo>
                  <a:lnTo>
                    <a:pt x="19" y="76"/>
                  </a:lnTo>
                  <a:lnTo>
                    <a:pt x="0" y="76"/>
                  </a:lnTo>
                  <a:lnTo>
                    <a:pt x="0" y="62"/>
                  </a:lnTo>
                  <a:lnTo>
                    <a:pt x="234" y="62"/>
                  </a:lnTo>
                  <a:close/>
                </a:path>
              </a:pathLst>
            </a:custGeom>
            <a:solidFill>
              <a:schemeClr val="bg1">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456" name="Rectangle 37"/>
            <p:cNvSpPr>
              <a:spLocks noChangeArrowheads="1"/>
            </p:cNvSpPr>
            <p:nvPr/>
          </p:nvSpPr>
          <p:spPr bwMode="auto">
            <a:xfrm>
              <a:off x="255441" y="6467633"/>
              <a:ext cx="204359" cy="433012"/>
            </a:xfrm>
            <a:prstGeom prst="rect">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457" name="Rectangle 38"/>
            <p:cNvSpPr>
              <a:spLocks noChangeArrowheads="1"/>
            </p:cNvSpPr>
            <p:nvPr/>
          </p:nvSpPr>
          <p:spPr bwMode="auto">
            <a:xfrm>
              <a:off x="366909" y="6849913"/>
              <a:ext cx="27152" cy="50732"/>
            </a:xfrm>
            <a:prstGeom prst="rect">
              <a:avLst/>
            </a:prstGeom>
            <a:solidFill>
              <a:schemeClr val="bg2">
                <a:lumMod val="50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458" name="Rectangle 39"/>
            <p:cNvSpPr>
              <a:spLocks noChangeArrowheads="1"/>
            </p:cNvSpPr>
            <p:nvPr/>
          </p:nvSpPr>
          <p:spPr bwMode="auto">
            <a:xfrm>
              <a:off x="321178" y="6849913"/>
              <a:ext cx="27152" cy="50732"/>
            </a:xfrm>
            <a:prstGeom prst="rect">
              <a:avLst/>
            </a:prstGeom>
            <a:solidFill>
              <a:schemeClr val="bg2">
                <a:lumMod val="50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459" name="Rectangle 40"/>
            <p:cNvSpPr>
              <a:spLocks noChangeArrowheads="1"/>
            </p:cNvSpPr>
            <p:nvPr/>
          </p:nvSpPr>
          <p:spPr bwMode="auto">
            <a:xfrm>
              <a:off x="275448" y="6670562"/>
              <a:ext cx="164345" cy="25009"/>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460" name="Rectangle 41"/>
            <p:cNvSpPr>
              <a:spLocks noChangeArrowheads="1"/>
            </p:cNvSpPr>
            <p:nvPr/>
          </p:nvSpPr>
          <p:spPr bwMode="auto">
            <a:xfrm>
              <a:off x="275448" y="6716294"/>
              <a:ext cx="164345" cy="25009"/>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461" name="Rectangle 42"/>
            <p:cNvSpPr>
              <a:spLocks noChangeArrowheads="1"/>
            </p:cNvSpPr>
            <p:nvPr/>
          </p:nvSpPr>
          <p:spPr bwMode="auto">
            <a:xfrm>
              <a:off x="275448" y="6762024"/>
              <a:ext cx="164345" cy="25009"/>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462" name="Rectangle 43"/>
            <p:cNvSpPr>
              <a:spLocks noChangeArrowheads="1"/>
            </p:cNvSpPr>
            <p:nvPr/>
          </p:nvSpPr>
          <p:spPr bwMode="auto">
            <a:xfrm>
              <a:off x="275448" y="6807040"/>
              <a:ext cx="164345" cy="25723"/>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463" name="Rectangle 44"/>
            <p:cNvSpPr>
              <a:spLocks noChangeArrowheads="1"/>
            </p:cNvSpPr>
            <p:nvPr/>
          </p:nvSpPr>
          <p:spPr bwMode="auto">
            <a:xfrm>
              <a:off x="275448" y="6576958"/>
              <a:ext cx="164345" cy="27152"/>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464" name="Rectangle 45"/>
            <p:cNvSpPr>
              <a:spLocks noChangeArrowheads="1"/>
            </p:cNvSpPr>
            <p:nvPr/>
          </p:nvSpPr>
          <p:spPr bwMode="auto">
            <a:xfrm>
              <a:off x="275448" y="6622689"/>
              <a:ext cx="164345" cy="27152"/>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465" name="Rectangle 46"/>
            <p:cNvSpPr>
              <a:spLocks noChangeArrowheads="1"/>
            </p:cNvSpPr>
            <p:nvPr/>
          </p:nvSpPr>
          <p:spPr bwMode="auto">
            <a:xfrm>
              <a:off x="275448" y="6487640"/>
              <a:ext cx="164345" cy="25723"/>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466" name="Rectangle 47"/>
            <p:cNvSpPr>
              <a:spLocks noChangeArrowheads="1"/>
            </p:cNvSpPr>
            <p:nvPr/>
          </p:nvSpPr>
          <p:spPr bwMode="auto">
            <a:xfrm>
              <a:off x="275448" y="6533371"/>
              <a:ext cx="164345" cy="25009"/>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467" name="Freeform 48"/>
            <p:cNvSpPr>
              <a:spLocks/>
            </p:cNvSpPr>
            <p:nvPr/>
          </p:nvSpPr>
          <p:spPr bwMode="auto">
            <a:xfrm>
              <a:off x="1055013" y="6644839"/>
              <a:ext cx="304395" cy="255806"/>
            </a:xfrm>
            <a:custGeom>
              <a:avLst/>
              <a:gdLst>
                <a:gd name="T0" fmla="*/ 235 w 426"/>
                <a:gd name="T1" fmla="*/ 62 h 358"/>
                <a:gd name="T2" fmla="*/ 235 w 426"/>
                <a:gd name="T3" fmla="*/ 0 h 358"/>
                <a:gd name="T4" fmla="*/ 280 w 426"/>
                <a:gd name="T5" fmla="*/ 0 h 358"/>
                <a:gd name="T6" fmla="*/ 280 w 426"/>
                <a:gd name="T7" fmla="*/ 62 h 358"/>
                <a:gd name="T8" fmla="*/ 296 w 426"/>
                <a:gd name="T9" fmla="*/ 62 h 358"/>
                <a:gd name="T10" fmla="*/ 296 w 426"/>
                <a:gd name="T11" fmla="*/ 0 h 358"/>
                <a:gd name="T12" fmla="*/ 343 w 426"/>
                <a:gd name="T13" fmla="*/ 0 h 358"/>
                <a:gd name="T14" fmla="*/ 343 w 426"/>
                <a:gd name="T15" fmla="*/ 62 h 358"/>
                <a:gd name="T16" fmla="*/ 426 w 426"/>
                <a:gd name="T17" fmla="*/ 62 h 358"/>
                <a:gd name="T18" fmla="*/ 426 w 426"/>
                <a:gd name="T19" fmla="*/ 76 h 358"/>
                <a:gd name="T20" fmla="*/ 407 w 426"/>
                <a:gd name="T21" fmla="*/ 76 h 358"/>
                <a:gd name="T22" fmla="*/ 407 w 426"/>
                <a:gd name="T23" fmla="*/ 358 h 358"/>
                <a:gd name="T24" fmla="*/ 19 w 426"/>
                <a:gd name="T25" fmla="*/ 358 h 358"/>
                <a:gd name="T26" fmla="*/ 19 w 426"/>
                <a:gd name="T27" fmla="*/ 76 h 358"/>
                <a:gd name="T28" fmla="*/ 0 w 426"/>
                <a:gd name="T29" fmla="*/ 76 h 358"/>
                <a:gd name="T30" fmla="*/ 0 w 426"/>
                <a:gd name="T31" fmla="*/ 62 h 358"/>
                <a:gd name="T32" fmla="*/ 235 w 426"/>
                <a:gd name="T33" fmla="*/ 62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6" h="358">
                  <a:moveTo>
                    <a:pt x="235" y="62"/>
                  </a:moveTo>
                  <a:lnTo>
                    <a:pt x="235" y="0"/>
                  </a:lnTo>
                  <a:lnTo>
                    <a:pt x="280" y="0"/>
                  </a:lnTo>
                  <a:lnTo>
                    <a:pt x="280" y="62"/>
                  </a:lnTo>
                  <a:lnTo>
                    <a:pt x="296" y="62"/>
                  </a:lnTo>
                  <a:lnTo>
                    <a:pt x="296" y="0"/>
                  </a:lnTo>
                  <a:lnTo>
                    <a:pt x="343" y="0"/>
                  </a:lnTo>
                  <a:lnTo>
                    <a:pt x="343" y="62"/>
                  </a:lnTo>
                  <a:lnTo>
                    <a:pt x="426" y="62"/>
                  </a:lnTo>
                  <a:lnTo>
                    <a:pt x="426" y="76"/>
                  </a:lnTo>
                  <a:lnTo>
                    <a:pt x="407" y="76"/>
                  </a:lnTo>
                  <a:lnTo>
                    <a:pt x="407" y="358"/>
                  </a:lnTo>
                  <a:lnTo>
                    <a:pt x="19" y="358"/>
                  </a:lnTo>
                  <a:lnTo>
                    <a:pt x="19" y="76"/>
                  </a:lnTo>
                  <a:lnTo>
                    <a:pt x="0" y="76"/>
                  </a:lnTo>
                  <a:lnTo>
                    <a:pt x="0" y="62"/>
                  </a:lnTo>
                  <a:lnTo>
                    <a:pt x="235" y="62"/>
                  </a:lnTo>
                  <a:close/>
                </a:path>
              </a:pathLst>
            </a:custGeom>
            <a:solidFill>
              <a:srgbClr val="D2D2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468" name="Freeform 49"/>
            <p:cNvSpPr>
              <a:spLocks/>
            </p:cNvSpPr>
            <p:nvPr/>
          </p:nvSpPr>
          <p:spPr bwMode="auto">
            <a:xfrm>
              <a:off x="894241" y="6644839"/>
              <a:ext cx="304395" cy="255806"/>
            </a:xfrm>
            <a:custGeom>
              <a:avLst/>
              <a:gdLst>
                <a:gd name="T0" fmla="*/ 235 w 426"/>
                <a:gd name="T1" fmla="*/ 62 h 358"/>
                <a:gd name="T2" fmla="*/ 235 w 426"/>
                <a:gd name="T3" fmla="*/ 0 h 358"/>
                <a:gd name="T4" fmla="*/ 280 w 426"/>
                <a:gd name="T5" fmla="*/ 0 h 358"/>
                <a:gd name="T6" fmla="*/ 280 w 426"/>
                <a:gd name="T7" fmla="*/ 62 h 358"/>
                <a:gd name="T8" fmla="*/ 296 w 426"/>
                <a:gd name="T9" fmla="*/ 62 h 358"/>
                <a:gd name="T10" fmla="*/ 296 w 426"/>
                <a:gd name="T11" fmla="*/ 0 h 358"/>
                <a:gd name="T12" fmla="*/ 344 w 426"/>
                <a:gd name="T13" fmla="*/ 0 h 358"/>
                <a:gd name="T14" fmla="*/ 344 w 426"/>
                <a:gd name="T15" fmla="*/ 62 h 358"/>
                <a:gd name="T16" fmla="*/ 426 w 426"/>
                <a:gd name="T17" fmla="*/ 62 h 358"/>
                <a:gd name="T18" fmla="*/ 426 w 426"/>
                <a:gd name="T19" fmla="*/ 76 h 358"/>
                <a:gd name="T20" fmla="*/ 408 w 426"/>
                <a:gd name="T21" fmla="*/ 76 h 358"/>
                <a:gd name="T22" fmla="*/ 408 w 426"/>
                <a:gd name="T23" fmla="*/ 358 h 358"/>
                <a:gd name="T24" fmla="*/ 19 w 426"/>
                <a:gd name="T25" fmla="*/ 358 h 358"/>
                <a:gd name="T26" fmla="*/ 19 w 426"/>
                <a:gd name="T27" fmla="*/ 76 h 358"/>
                <a:gd name="T28" fmla="*/ 0 w 426"/>
                <a:gd name="T29" fmla="*/ 76 h 358"/>
                <a:gd name="T30" fmla="*/ 0 w 426"/>
                <a:gd name="T31" fmla="*/ 62 h 358"/>
                <a:gd name="T32" fmla="*/ 235 w 426"/>
                <a:gd name="T33" fmla="*/ 62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6" h="358">
                  <a:moveTo>
                    <a:pt x="235" y="62"/>
                  </a:moveTo>
                  <a:lnTo>
                    <a:pt x="235" y="0"/>
                  </a:lnTo>
                  <a:lnTo>
                    <a:pt x="280" y="0"/>
                  </a:lnTo>
                  <a:lnTo>
                    <a:pt x="280" y="62"/>
                  </a:lnTo>
                  <a:lnTo>
                    <a:pt x="296" y="62"/>
                  </a:lnTo>
                  <a:lnTo>
                    <a:pt x="296" y="0"/>
                  </a:lnTo>
                  <a:lnTo>
                    <a:pt x="344" y="0"/>
                  </a:lnTo>
                  <a:lnTo>
                    <a:pt x="344" y="62"/>
                  </a:lnTo>
                  <a:lnTo>
                    <a:pt x="426" y="62"/>
                  </a:lnTo>
                  <a:lnTo>
                    <a:pt x="426" y="76"/>
                  </a:lnTo>
                  <a:lnTo>
                    <a:pt x="408" y="76"/>
                  </a:lnTo>
                  <a:lnTo>
                    <a:pt x="408" y="358"/>
                  </a:lnTo>
                  <a:lnTo>
                    <a:pt x="19" y="358"/>
                  </a:lnTo>
                  <a:lnTo>
                    <a:pt x="19" y="76"/>
                  </a:lnTo>
                  <a:lnTo>
                    <a:pt x="0" y="76"/>
                  </a:lnTo>
                  <a:lnTo>
                    <a:pt x="0" y="62"/>
                  </a:lnTo>
                  <a:lnTo>
                    <a:pt x="235" y="62"/>
                  </a:lnTo>
                  <a:close/>
                </a:path>
              </a:pathLst>
            </a:custGeom>
            <a:solidFill>
              <a:srgbClr val="D2D2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469" name="Rectangle 50"/>
            <p:cNvSpPr>
              <a:spLocks noChangeArrowheads="1"/>
            </p:cNvSpPr>
            <p:nvPr/>
          </p:nvSpPr>
          <p:spPr bwMode="auto">
            <a:xfrm>
              <a:off x="1276520" y="6555522"/>
              <a:ext cx="277242" cy="345123"/>
            </a:xfrm>
            <a:prstGeom prst="rect">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470" name="Rectangle 51"/>
            <p:cNvSpPr>
              <a:spLocks noChangeArrowheads="1"/>
            </p:cNvSpPr>
            <p:nvPr/>
          </p:nvSpPr>
          <p:spPr bwMode="auto">
            <a:xfrm>
              <a:off x="1276520" y="6555522"/>
              <a:ext cx="277242" cy="3451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471" name="Rectangle 52"/>
            <p:cNvSpPr>
              <a:spLocks noChangeArrowheads="1"/>
            </p:cNvSpPr>
            <p:nvPr/>
          </p:nvSpPr>
          <p:spPr bwMode="auto">
            <a:xfrm>
              <a:off x="1262944" y="6544804"/>
              <a:ext cx="304395" cy="10718"/>
            </a:xfrm>
            <a:prstGeom prst="rect">
              <a:avLst/>
            </a:pr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472" name="Rectangle 53"/>
            <p:cNvSpPr>
              <a:spLocks noChangeArrowheads="1"/>
            </p:cNvSpPr>
            <p:nvPr/>
          </p:nvSpPr>
          <p:spPr bwMode="auto">
            <a:xfrm>
              <a:off x="1262944" y="6544804"/>
              <a:ext cx="304395" cy="107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473" name="Rectangle 54"/>
            <p:cNvSpPr>
              <a:spLocks noChangeArrowheads="1"/>
            </p:cNvSpPr>
            <p:nvPr/>
          </p:nvSpPr>
          <p:spPr bwMode="auto">
            <a:xfrm>
              <a:off x="1428718" y="6831335"/>
              <a:ext cx="35727" cy="69310"/>
            </a:xfrm>
            <a:prstGeom prst="rect">
              <a:avLst/>
            </a:pr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474" name="Rectangle 55"/>
            <p:cNvSpPr>
              <a:spLocks noChangeArrowheads="1"/>
            </p:cNvSpPr>
            <p:nvPr/>
          </p:nvSpPr>
          <p:spPr bwMode="auto">
            <a:xfrm>
              <a:off x="1366552" y="6831335"/>
              <a:ext cx="35013" cy="69310"/>
            </a:xfrm>
            <a:prstGeom prst="rect">
              <a:avLst/>
            </a:pr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475" name="Rectangle 56"/>
            <p:cNvSpPr>
              <a:spLocks noChangeArrowheads="1"/>
            </p:cNvSpPr>
            <p:nvPr/>
          </p:nvSpPr>
          <p:spPr bwMode="auto">
            <a:xfrm>
              <a:off x="1303673" y="6585533"/>
              <a:ext cx="223652" cy="37156"/>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476" name="Rectangle 57"/>
            <p:cNvSpPr>
              <a:spLocks noChangeArrowheads="1"/>
            </p:cNvSpPr>
            <p:nvPr/>
          </p:nvSpPr>
          <p:spPr bwMode="auto">
            <a:xfrm>
              <a:off x="1303673" y="6648413"/>
              <a:ext cx="223652" cy="35727"/>
            </a:xfrm>
            <a:prstGeom prst="rect">
              <a:avLst/>
            </a:pr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477" name="Rectangle 58"/>
            <p:cNvSpPr>
              <a:spLocks noChangeArrowheads="1"/>
            </p:cNvSpPr>
            <p:nvPr/>
          </p:nvSpPr>
          <p:spPr bwMode="auto">
            <a:xfrm>
              <a:off x="1303673" y="6711291"/>
              <a:ext cx="223652" cy="35013"/>
            </a:xfrm>
            <a:prstGeom prst="rect">
              <a:avLst/>
            </a:pr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478" name="Rectangle 59"/>
            <p:cNvSpPr>
              <a:spLocks noChangeArrowheads="1"/>
            </p:cNvSpPr>
            <p:nvPr/>
          </p:nvSpPr>
          <p:spPr bwMode="auto">
            <a:xfrm>
              <a:off x="1303673" y="6773456"/>
              <a:ext cx="223652" cy="35727"/>
            </a:xfrm>
            <a:prstGeom prst="rect">
              <a:avLst/>
            </a:pr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479" name="Rectangle 60"/>
            <p:cNvSpPr>
              <a:spLocks noChangeArrowheads="1"/>
            </p:cNvSpPr>
            <p:nvPr/>
          </p:nvSpPr>
          <p:spPr bwMode="auto">
            <a:xfrm>
              <a:off x="1553763" y="6883496"/>
              <a:ext cx="235085" cy="70739"/>
            </a:xfrm>
            <a:prstGeom prst="rect">
              <a:avLst/>
            </a:prstGeom>
            <a:solidFill>
              <a:srgbClr val="D2D2D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480" name="Rectangle 61"/>
            <p:cNvSpPr>
              <a:spLocks noChangeArrowheads="1"/>
            </p:cNvSpPr>
            <p:nvPr/>
          </p:nvSpPr>
          <p:spPr bwMode="auto">
            <a:xfrm>
              <a:off x="938542" y="6063202"/>
              <a:ext cx="277242" cy="837443"/>
            </a:xfrm>
            <a:prstGeom prst="rect">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481" name="Rectangle 62"/>
            <p:cNvSpPr>
              <a:spLocks noChangeArrowheads="1"/>
            </p:cNvSpPr>
            <p:nvPr/>
          </p:nvSpPr>
          <p:spPr bwMode="auto">
            <a:xfrm>
              <a:off x="938542" y="6063202"/>
              <a:ext cx="277242" cy="8374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482" name="Rectangle 63"/>
            <p:cNvSpPr>
              <a:spLocks noChangeArrowheads="1"/>
            </p:cNvSpPr>
            <p:nvPr/>
          </p:nvSpPr>
          <p:spPr bwMode="auto">
            <a:xfrm>
              <a:off x="924966" y="6053199"/>
              <a:ext cx="304395" cy="10004"/>
            </a:xfrm>
            <a:prstGeom prst="rect">
              <a:avLst/>
            </a:prstGeom>
            <a:solidFill>
              <a:srgbClr val="00205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483" name="Rectangle 64"/>
            <p:cNvSpPr>
              <a:spLocks noChangeArrowheads="1"/>
            </p:cNvSpPr>
            <p:nvPr/>
          </p:nvSpPr>
          <p:spPr bwMode="auto">
            <a:xfrm>
              <a:off x="924966" y="6053199"/>
              <a:ext cx="304395" cy="100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484" name="Rectangle 65"/>
            <p:cNvSpPr>
              <a:spLocks noChangeArrowheads="1"/>
            </p:cNvSpPr>
            <p:nvPr/>
          </p:nvSpPr>
          <p:spPr bwMode="auto">
            <a:xfrm>
              <a:off x="1090739" y="6831335"/>
              <a:ext cx="35727" cy="69310"/>
            </a:xfrm>
            <a:prstGeom prst="rect">
              <a:avLst/>
            </a:prstGeom>
            <a:solidFill>
              <a:schemeClr val="bg2">
                <a:lumMod val="50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485" name="Rectangle 66"/>
            <p:cNvSpPr>
              <a:spLocks noChangeArrowheads="1"/>
            </p:cNvSpPr>
            <p:nvPr/>
          </p:nvSpPr>
          <p:spPr bwMode="auto">
            <a:xfrm>
              <a:off x="1027860" y="6831335"/>
              <a:ext cx="37871" cy="69310"/>
            </a:xfrm>
            <a:prstGeom prst="rect">
              <a:avLst/>
            </a:prstGeom>
            <a:solidFill>
              <a:schemeClr val="bg2">
                <a:lumMod val="50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486" name="Rectangle 67"/>
            <p:cNvSpPr>
              <a:spLocks noChangeArrowheads="1"/>
            </p:cNvSpPr>
            <p:nvPr/>
          </p:nvSpPr>
          <p:spPr bwMode="auto">
            <a:xfrm>
              <a:off x="965695" y="6585533"/>
              <a:ext cx="222937" cy="37156"/>
            </a:xfrm>
            <a:prstGeom prst="rect">
              <a:avLst/>
            </a:pr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487" name="Rectangle 68"/>
            <p:cNvSpPr>
              <a:spLocks noChangeArrowheads="1"/>
            </p:cNvSpPr>
            <p:nvPr/>
          </p:nvSpPr>
          <p:spPr bwMode="auto">
            <a:xfrm>
              <a:off x="965695" y="6648413"/>
              <a:ext cx="222937" cy="35727"/>
            </a:xfrm>
            <a:prstGeom prst="rect">
              <a:avLst/>
            </a:pr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488" name="Rectangle 69"/>
            <p:cNvSpPr>
              <a:spLocks noChangeArrowheads="1"/>
            </p:cNvSpPr>
            <p:nvPr/>
          </p:nvSpPr>
          <p:spPr bwMode="auto">
            <a:xfrm>
              <a:off x="965695" y="6711291"/>
              <a:ext cx="222937" cy="35013"/>
            </a:xfrm>
            <a:prstGeom prst="rect">
              <a:avLst/>
            </a:pr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489" name="Rectangle 70"/>
            <p:cNvSpPr>
              <a:spLocks noChangeArrowheads="1"/>
            </p:cNvSpPr>
            <p:nvPr/>
          </p:nvSpPr>
          <p:spPr bwMode="auto">
            <a:xfrm>
              <a:off x="965695" y="6773456"/>
              <a:ext cx="222937" cy="35727"/>
            </a:xfrm>
            <a:prstGeom prst="rect">
              <a:avLst/>
            </a:prstGeom>
            <a:solidFill>
              <a:schemeClr val="bg2">
                <a:lumMod val="50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490" name="Rectangle 71"/>
            <p:cNvSpPr>
              <a:spLocks noChangeArrowheads="1"/>
            </p:cNvSpPr>
            <p:nvPr/>
          </p:nvSpPr>
          <p:spPr bwMode="auto">
            <a:xfrm>
              <a:off x="965695" y="6461917"/>
              <a:ext cx="222937" cy="35727"/>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491" name="Rectangle 72"/>
            <p:cNvSpPr>
              <a:spLocks noChangeArrowheads="1"/>
            </p:cNvSpPr>
            <p:nvPr/>
          </p:nvSpPr>
          <p:spPr bwMode="auto">
            <a:xfrm>
              <a:off x="965695" y="6524797"/>
              <a:ext cx="222937" cy="35727"/>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492" name="Rectangle 73"/>
            <p:cNvSpPr>
              <a:spLocks noChangeArrowheads="1"/>
            </p:cNvSpPr>
            <p:nvPr/>
          </p:nvSpPr>
          <p:spPr bwMode="auto">
            <a:xfrm>
              <a:off x="965695" y="6276136"/>
              <a:ext cx="222937" cy="35727"/>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493" name="Rectangle 74"/>
            <p:cNvSpPr>
              <a:spLocks noChangeArrowheads="1"/>
            </p:cNvSpPr>
            <p:nvPr/>
          </p:nvSpPr>
          <p:spPr bwMode="auto">
            <a:xfrm>
              <a:off x="965695" y="6276136"/>
              <a:ext cx="222937" cy="357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494" name="Rectangle 75"/>
            <p:cNvSpPr>
              <a:spLocks noChangeArrowheads="1"/>
            </p:cNvSpPr>
            <p:nvPr/>
          </p:nvSpPr>
          <p:spPr bwMode="auto">
            <a:xfrm>
              <a:off x="965695" y="6339016"/>
              <a:ext cx="222937" cy="35013"/>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495" name="Rectangle 76"/>
            <p:cNvSpPr>
              <a:spLocks noChangeArrowheads="1"/>
            </p:cNvSpPr>
            <p:nvPr/>
          </p:nvSpPr>
          <p:spPr bwMode="auto">
            <a:xfrm>
              <a:off x="965695" y="6401181"/>
              <a:ext cx="222937" cy="35727"/>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496" name="Rectangle 77"/>
            <p:cNvSpPr>
              <a:spLocks noChangeArrowheads="1"/>
            </p:cNvSpPr>
            <p:nvPr/>
          </p:nvSpPr>
          <p:spPr bwMode="auto">
            <a:xfrm>
              <a:off x="965695" y="6152520"/>
              <a:ext cx="222937" cy="35727"/>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497" name="Rectangle 78"/>
            <p:cNvSpPr>
              <a:spLocks noChangeArrowheads="1"/>
            </p:cNvSpPr>
            <p:nvPr/>
          </p:nvSpPr>
          <p:spPr bwMode="auto">
            <a:xfrm>
              <a:off x="965695" y="6152520"/>
              <a:ext cx="222937" cy="357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498" name="Rectangle 79"/>
            <p:cNvSpPr>
              <a:spLocks noChangeArrowheads="1"/>
            </p:cNvSpPr>
            <p:nvPr/>
          </p:nvSpPr>
          <p:spPr bwMode="auto">
            <a:xfrm>
              <a:off x="965695" y="6213256"/>
              <a:ext cx="222937" cy="37870"/>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499" name="Rectangle 80"/>
            <p:cNvSpPr>
              <a:spLocks noChangeArrowheads="1"/>
            </p:cNvSpPr>
            <p:nvPr/>
          </p:nvSpPr>
          <p:spPr bwMode="auto">
            <a:xfrm>
              <a:off x="965695" y="6213256"/>
              <a:ext cx="222937" cy="3787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00" name="Rectangle 81"/>
            <p:cNvSpPr>
              <a:spLocks noChangeArrowheads="1"/>
            </p:cNvSpPr>
            <p:nvPr/>
          </p:nvSpPr>
          <p:spPr bwMode="auto">
            <a:xfrm>
              <a:off x="965695" y="6088212"/>
              <a:ext cx="222937" cy="35727"/>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01" name="Rectangle 82"/>
            <p:cNvSpPr>
              <a:spLocks noChangeArrowheads="1"/>
            </p:cNvSpPr>
            <p:nvPr/>
          </p:nvSpPr>
          <p:spPr bwMode="auto">
            <a:xfrm>
              <a:off x="965695" y="6088212"/>
              <a:ext cx="222937" cy="357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02" name="Rectangle 83"/>
            <p:cNvSpPr>
              <a:spLocks noChangeArrowheads="1"/>
            </p:cNvSpPr>
            <p:nvPr/>
          </p:nvSpPr>
          <p:spPr bwMode="auto">
            <a:xfrm>
              <a:off x="426216" y="6311863"/>
              <a:ext cx="277242" cy="588782"/>
            </a:xfrm>
            <a:prstGeom prst="rect">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03" name="Rectangle 84"/>
            <p:cNvSpPr>
              <a:spLocks noChangeArrowheads="1"/>
            </p:cNvSpPr>
            <p:nvPr/>
          </p:nvSpPr>
          <p:spPr bwMode="auto">
            <a:xfrm>
              <a:off x="578414" y="6831335"/>
              <a:ext cx="35727" cy="69310"/>
            </a:xfrm>
            <a:prstGeom prst="rect">
              <a:avLst/>
            </a:prstGeom>
            <a:solidFill>
              <a:schemeClr val="bg2">
                <a:lumMod val="50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04" name="Rectangle 85"/>
            <p:cNvSpPr>
              <a:spLocks noChangeArrowheads="1"/>
            </p:cNvSpPr>
            <p:nvPr/>
          </p:nvSpPr>
          <p:spPr bwMode="auto">
            <a:xfrm>
              <a:off x="515534" y="6831335"/>
              <a:ext cx="37156" cy="69310"/>
            </a:xfrm>
            <a:prstGeom prst="rect">
              <a:avLst/>
            </a:prstGeom>
            <a:solidFill>
              <a:schemeClr val="bg2">
                <a:lumMod val="50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05" name="Rectangle 86"/>
            <p:cNvSpPr>
              <a:spLocks noChangeArrowheads="1"/>
            </p:cNvSpPr>
            <p:nvPr/>
          </p:nvSpPr>
          <p:spPr bwMode="auto">
            <a:xfrm>
              <a:off x="453368" y="6585533"/>
              <a:ext cx="222937" cy="37156"/>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06" name="Rectangle 87"/>
            <p:cNvSpPr>
              <a:spLocks noChangeArrowheads="1"/>
            </p:cNvSpPr>
            <p:nvPr/>
          </p:nvSpPr>
          <p:spPr bwMode="auto">
            <a:xfrm>
              <a:off x="453368" y="6648413"/>
              <a:ext cx="222937" cy="35727"/>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07" name="Rectangle 88"/>
            <p:cNvSpPr>
              <a:spLocks noChangeArrowheads="1"/>
            </p:cNvSpPr>
            <p:nvPr/>
          </p:nvSpPr>
          <p:spPr bwMode="auto">
            <a:xfrm>
              <a:off x="453368" y="6711291"/>
              <a:ext cx="222937" cy="35013"/>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08" name="Rectangle 89"/>
            <p:cNvSpPr>
              <a:spLocks noChangeArrowheads="1"/>
            </p:cNvSpPr>
            <p:nvPr/>
          </p:nvSpPr>
          <p:spPr bwMode="auto">
            <a:xfrm>
              <a:off x="453368" y="6773456"/>
              <a:ext cx="222937" cy="35727"/>
            </a:xfrm>
            <a:prstGeom prst="rect">
              <a:avLst/>
            </a:prstGeom>
            <a:solidFill>
              <a:schemeClr val="bg2">
                <a:lumMod val="50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09" name="Rectangle 90"/>
            <p:cNvSpPr>
              <a:spLocks noChangeArrowheads="1"/>
            </p:cNvSpPr>
            <p:nvPr/>
          </p:nvSpPr>
          <p:spPr bwMode="auto">
            <a:xfrm>
              <a:off x="453368" y="6461917"/>
              <a:ext cx="222937" cy="35727"/>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10" name="Rectangle 91"/>
            <p:cNvSpPr>
              <a:spLocks noChangeArrowheads="1"/>
            </p:cNvSpPr>
            <p:nvPr/>
          </p:nvSpPr>
          <p:spPr bwMode="auto">
            <a:xfrm>
              <a:off x="453368" y="6524797"/>
              <a:ext cx="222937" cy="35727"/>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11" name="Rectangle 92"/>
            <p:cNvSpPr>
              <a:spLocks noChangeArrowheads="1"/>
            </p:cNvSpPr>
            <p:nvPr/>
          </p:nvSpPr>
          <p:spPr bwMode="auto">
            <a:xfrm>
              <a:off x="453368" y="6339016"/>
              <a:ext cx="222937" cy="35013"/>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12" name="Rectangle 93"/>
            <p:cNvSpPr>
              <a:spLocks noChangeArrowheads="1"/>
            </p:cNvSpPr>
            <p:nvPr/>
          </p:nvSpPr>
          <p:spPr bwMode="auto">
            <a:xfrm>
              <a:off x="453368" y="6401181"/>
              <a:ext cx="222937" cy="35727"/>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13" name="Rectangle 94"/>
            <p:cNvSpPr>
              <a:spLocks noChangeArrowheads="1"/>
            </p:cNvSpPr>
            <p:nvPr/>
          </p:nvSpPr>
          <p:spPr bwMode="auto">
            <a:xfrm>
              <a:off x="1193633" y="6883496"/>
              <a:ext cx="105038" cy="17149"/>
            </a:xfrm>
            <a:prstGeom prst="rect">
              <a:avLst/>
            </a:prstGeom>
            <a:solidFill>
              <a:srgbClr val="D2D2D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14" name="Rectangle 95"/>
            <p:cNvSpPr>
              <a:spLocks noChangeArrowheads="1"/>
            </p:cNvSpPr>
            <p:nvPr/>
          </p:nvSpPr>
          <p:spPr bwMode="auto">
            <a:xfrm>
              <a:off x="703458" y="6883496"/>
              <a:ext cx="299393" cy="17149"/>
            </a:xfrm>
            <a:prstGeom prst="rect">
              <a:avLst/>
            </a:prstGeom>
            <a:solidFill>
              <a:srgbClr val="D2D2D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16" name="Rectangle 97"/>
            <p:cNvSpPr>
              <a:spLocks noChangeArrowheads="1"/>
            </p:cNvSpPr>
            <p:nvPr/>
          </p:nvSpPr>
          <p:spPr bwMode="auto">
            <a:xfrm>
              <a:off x="426216" y="5966740"/>
              <a:ext cx="170776" cy="54305"/>
            </a:xfrm>
            <a:prstGeom prst="rect">
              <a:avLst/>
            </a:prstGeom>
            <a:solidFill>
              <a:schemeClr val="bg1">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17" name="Rectangle 98"/>
            <p:cNvSpPr>
              <a:spLocks noChangeArrowheads="1"/>
            </p:cNvSpPr>
            <p:nvPr/>
          </p:nvSpPr>
          <p:spPr bwMode="auto">
            <a:xfrm>
              <a:off x="913533" y="5881709"/>
              <a:ext cx="89318" cy="56448"/>
            </a:xfrm>
            <a:prstGeom prst="rect">
              <a:avLst/>
            </a:prstGeom>
            <a:solidFill>
              <a:schemeClr val="bg1">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18" name="Rectangle 99"/>
            <p:cNvSpPr>
              <a:spLocks noChangeArrowheads="1"/>
            </p:cNvSpPr>
            <p:nvPr/>
          </p:nvSpPr>
          <p:spPr bwMode="auto">
            <a:xfrm>
              <a:off x="913533" y="5881709"/>
              <a:ext cx="89318" cy="564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19" name="Rectangle 100"/>
            <p:cNvSpPr>
              <a:spLocks noChangeArrowheads="1"/>
            </p:cNvSpPr>
            <p:nvPr/>
          </p:nvSpPr>
          <p:spPr bwMode="auto">
            <a:xfrm>
              <a:off x="1025002" y="5911005"/>
              <a:ext cx="40729" cy="27152"/>
            </a:xfrm>
            <a:prstGeom prst="rect">
              <a:avLst/>
            </a:prstGeom>
            <a:solidFill>
              <a:schemeClr val="bg1">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20" name="Rectangle 101"/>
            <p:cNvSpPr>
              <a:spLocks noChangeArrowheads="1"/>
            </p:cNvSpPr>
            <p:nvPr/>
          </p:nvSpPr>
          <p:spPr bwMode="auto">
            <a:xfrm>
              <a:off x="1025002" y="5911005"/>
              <a:ext cx="40729" cy="271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21" name="Rectangle 102"/>
            <p:cNvSpPr>
              <a:spLocks noChangeArrowheads="1"/>
            </p:cNvSpPr>
            <p:nvPr/>
          </p:nvSpPr>
          <p:spPr bwMode="auto">
            <a:xfrm>
              <a:off x="1401566" y="6251128"/>
              <a:ext cx="45730" cy="21436"/>
            </a:xfrm>
            <a:prstGeom prst="rect">
              <a:avLst/>
            </a:prstGeom>
            <a:solidFill>
              <a:schemeClr val="bg1">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22" name="Rectangle 103"/>
            <p:cNvSpPr>
              <a:spLocks noChangeArrowheads="1"/>
            </p:cNvSpPr>
            <p:nvPr/>
          </p:nvSpPr>
          <p:spPr bwMode="auto">
            <a:xfrm>
              <a:off x="1401566" y="6251128"/>
              <a:ext cx="45730" cy="214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27" name="Freeform 119"/>
            <p:cNvSpPr>
              <a:spLocks/>
            </p:cNvSpPr>
            <p:nvPr/>
          </p:nvSpPr>
          <p:spPr bwMode="auto">
            <a:xfrm>
              <a:off x="889239" y="5938158"/>
              <a:ext cx="270811" cy="138621"/>
            </a:xfrm>
            <a:custGeom>
              <a:avLst/>
              <a:gdLst>
                <a:gd name="T0" fmla="*/ 379 w 379"/>
                <a:gd name="T1" fmla="*/ 0 h 194"/>
                <a:gd name="T2" fmla="*/ 0 w 379"/>
                <a:gd name="T3" fmla="*/ 0 h 194"/>
                <a:gd name="T4" fmla="*/ 0 w 379"/>
                <a:gd name="T5" fmla="*/ 137 h 194"/>
                <a:gd name="T6" fmla="*/ 69 w 379"/>
                <a:gd name="T7" fmla="*/ 194 h 194"/>
                <a:gd name="T8" fmla="*/ 69 w 379"/>
                <a:gd name="T9" fmla="*/ 175 h 194"/>
                <a:gd name="T10" fmla="*/ 379 w 379"/>
                <a:gd name="T11" fmla="*/ 175 h 194"/>
                <a:gd name="T12" fmla="*/ 50 w 379"/>
                <a:gd name="T13" fmla="*/ 175 h 194"/>
                <a:gd name="T14" fmla="*/ 50 w 379"/>
                <a:gd name="T15" fmla="*/ 161 h 194"/>
                <a:gd name="T16" fmla="*/ 379 w 379"/>
                <a:gd name="T17" fmla="*/ 161 h 194"/>
                <a:gd name="T18" fmla="*/ 379 w 379"/>
                <a:gd name="T19" fmla="*/ 0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79" h="194">
                  <a:moveTo>
                    <a:pt x="379" y="0"/>
                  </a:moveTo>
                  <a:lnTo>
                    <a:pt x="0" y="0"/>
                  </a:lnTo>
                  <a:lnTo>
                    <a:pt x="0" y="137"/>
                  </a:lnTo>
                  <a:lnTo>
                    <a:pt x="69" y="194"/>
                  </a:lnTo>
                  <a:lnTo>
                    <a:pt x="69" y="175"/>
                  </a:lnTo>
                  <a:lnTo>
                    <a:pt x="379" y="175"/>
                  </a:lnTo>
                  <a:lnTo>
                    <a:pt x="50" y="175"/>
                  </a:lnTo>
                  <a:lnTo>
                    <a:pt x="50" y="161"/>
                  </a:lnTo>
                  <a:lnTo>
                    <a:pt x="379" y="161"/>
                  </a:lnTo>
                  <a:lnTo>
                    <a:pt x="37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28" name="Freeform 121"/>
            <p:cNvSpPr>
              <a:spLocks/>
            </p:cNvSpPr>
            <p:nvPr/>
          </p:nvSpPr>
          <p:spPr bwMode="auto">
            <a:xfrm>
              <a:off x="1708103" y="6565526"/>
              <a:ext cx="40729" cy="189353"/>
            </a:xfrm>
            <a:custGeom>
              <a:avLst/>
              <a:gdLst>
                <a:gd name="T0" fmla="*/ 57 w 57"/>
                <a:gd name="T1" fmla="*/ 0 h 265"/>
                <a:gd name="T2" fmla="*/ 0 w 57"/>
                <a:gd name="T3" fmla="*/ 0 h 265"/>
                <a:gd name="T4" fmla="*/ 0 w 57"/>
                <a:gd name="T5" fmla="*/ 220 h 265"/>
                <a:gd name="T6" fmla="*/ 57 w 57"/>
                <a:gd name="T7" fmla="*/ 265 h 265"/>
                <a:gd name="T8" fmla="*/ 57 w 57"/>
                <a:gd name="T9" fmla="*/ 0 h 265"/>
              </a:gdLst>
              <a:ahLst/>
              <a:cxnLst>
                <a:cxn ang="0">
                  <a:pos x="T0" y="T1"/>
                </a:cxn>
                <a:cxn ang="0">
                  <a:pos x="T2" y="T3"/>
                </a:cxn>
                <a:cxn ang="0">
                  <a:pos x="T4" y="T5"/>
                </a:cxn>
                <a:cxn ang="0">
                  <a:pos x="T6" y="T7"/>
                </a:cxn>
                <a:cxn ang="0">
                  <a:pos x="T8" y="T9"/>
                </a:cxn>
              </a:cxnLst>
              <a:rect l="0" t="0" r="r" b="b"/>
              <a:pathLst>
                <a:path w="57" h="265">
                  <a:moveTo>
                    <a:pt x="57" y="0"/>
                  </a:moveTo>
                  <a:lnTo>
                    <a:pt x="0" y="0"/>
                  </a:lnTo>
                  <a:lnTo>
                    <a:pt x="0" y="220"/>
                  </a:lnTo>
                  <a:lnTo>
                    <a:pt x="57" y="265"/>
                  </a:lnTo>
                  <a:lnTo>
                    <a:pt x="57"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29" name="Freeform 123"/>
            <p:cNvSpPr>
              <a:spLocks/>
            </p:cNvSpPr>
            <p:nvPr/>
          </p:nvSpPr>
          <p:spPr bwMode="auto">
            <a:xfrm>
              <a:off x="1527324" y="6428333"/>
              <a:ext cx="180779" cy="294391"/>
            </a:xfrm>
            <a:custGeom>
              <a:avLst/>
              <a:gdLst>
                <a:gd name="T0" fmla="*/ 253 w 253"/>
                <a:gd name="T1" fmla="*/ 0 h 412"/>
                <a:gd name="T2" fmla="*/ 0 w 253"/>
                <a:gd name="T3" fmla="*/ 0 h 412"/>
                <a:gd name="T4" fmla="*/ 0 w 253"/>
                <a:gd name="T5" fmla="*/ 55 h 412"/>
                <a:gd name="T6" fmla="*/ 206 w 253"/>
                <a:gd name="T7" fmla="*/ 55 h 412"/>
                <a:gd name="T8" fmla="*/ 206 w 253"/>
                <a:gd name="T9" fmla="*/ 369 h 412"/>
                <a:gd name="T10" fmla="*/ 253 w 253"/>
                <a:gd name="T11" fmla="*/ 412 h 412"/>
                <a:gd name="T12" fmla="*/ 253 w 253"/>
                <a:gd name="T13" fmla="*/ 192 h 412"/>
                <a:gd name="T14" fmla="*/ 253 w 253"/>
                <a:gd name="T15" fmla="*/ 0 h 4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3" h="412">
                  <a:moveTo>
                    <a:pt x="253" y="0"/>
                  </a:moveTo>
                  <a:lnTo>
                    <a:pt x="0" y="0"/>
                  </a:lnTo>
                  <a:lnTo>
                    <a:pt x="0" y="55"/>
                  </a:lnTo>
                  <a:lnTo>
                    <a:pt x="206" y="55"/>
                  </a:lnTo>
                  <a:lnTo>
                    <a:pt x="206" y="369"/>
                  </a:lnTo>
                  <a:lnTo>
                    <a:pt x="253" y="412"/>
                  </a:lnTo>
                  <a:lnTo>
                    <a:pt x="253" y="192"/>
                  </a:lnTo>
                  <a:lnTo>
                    <a:pt x="25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30" name="Freeform 125"/>
            <p:cNvSpPr>
              <a:spLocks/>
            </p:cNvSpPr>
            <p:nvPr/>
          </p:nvSpPr>
          <p:spPr bwMode="auto">
            <a:xfrm>
              <a:off x="1325824" y="6272564"/>
              <a:ext cx="180779" cy="248661"/>
            </a:xfrm>
            <a:custGeom>
              <a:avLst/>
              <a:gdLst>
                <a:gd name="T0" fmla="*/ 253 w 253"/>
                <a:gd name="T1" fmla="*/ 0 h 348"/>
                <a:gd name="T2" fmla="*/ 0 w 253"/>
                <a:gd name="T3" fmla="*/ 0 h 348"/>
                <a:gd name="T4" fmla="*/ 0 w 253"/>
                <a:gd name="T5" fmla="*/ 180 h 348"/>
                <a:gd name="T6" fmla="*/ 45 w 253"/>
                <a:gd name="T7" fmla="*/ 218 h 348"/>
                <a:gd name="T8" fmla="*/ 125 w 253"/>
                <a:gd name="T9" fmla="*/ 218 h 348"/>
                <a:gd name="T10" fmla="*/ 125 w 253"/>
                <a:gd name="T11" fmla="*/ 287 h 348"/>
                <a:gd name="T12" fmla="*/ 201 w 253"/>
                <a:gd name="T13" fmla="*/ 348 h 348"/>
                <a:gd name="T14" fmla="*/ 201 w 253"/>
                <a:gd name="T15" fmla="*/ 273 h 348"/>
                <a:gd name="T16" fmla="*/ 253 w 253"/>
                <a:gd name="T17" fmla="*/ 273 h 348"/>
                <a:gd name="T18" fmla="*/ 253 w 253"/>
                <a:gd name="T19" fmla="*/ 0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3" h="348">
                  <a:moveTo>
                    <a:pt x="253" y="0"/>
                  </a:moveTo>
                  <a:lnTo>
                    <a:pt x="0" y="0"/>
                  </a:lnTo>
                  <a:lnTo>
                    <a:pt x="0" y="180"/>
                  </a:lnTo>
                  <a:lnTo>
                    <a:pt x="45" y="218"/>
                  </a:lnTo>
                  <a:lnTo>
                    <a:pt x="125" y="218"/>
                  </a:lnTo>
                  <a:lnTo>
                    <a:pt x="125" y="287"/>
                  </a:lnTo>
                  <a:lnTo>
                    <a:pt x="201" y="348"/>
                  </a:lnTo>
                  <a:lnTo>
                    <a:pt x="201" y="273"/>
                  </a:lnTo>
                  <a:lnTo>
                    <a:pt x="253" y="273"/>
                  </a:lnTo>
                  <a:lnTo>
                    <a:pt x="25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31" name="Freeform 127"/>
            <p:cNvSpPr>
              <a:spLocks/>
            </p:cNvSpPr>
            <p:nvPr/>
          </p:nvSpPr>
          <p:spPr bwMode="auto">
            <a:xfrm>
              <a:off x="1357978" y="6428333"/>
              <a:ext cx="57163" cy="49303"/>
            </a:xfrm>
            <a:custGeom>
              <a:avLst/>
              <a:gdLst>
                <a:gd name="T0" fmla="*/ 80 w 80"/>
                <a:gd name="T1" fmla="*/ 0 h 69"/>
                <a:gd name="T2" fmla="*/ 0 w 80"/>
                <a:gd name="T3" fmla="*/ 0 h 69"/>
                <a:gd name="T4" fmla="*/ 80 w 80"/>
                <a:gd name="T5" fmla="*/ 69 h 69"/>
                <a:gd name="T6" fmla="*/ 80 w 80"/>
                <a:gd name="T7" fmla="*/ 0 h 69"/>
              </a:gdLst>
              <a:ahLst/>
              <a:cxnLst>
                <a:cxn ang="0">
                  <a:pos x="T0" y="T1"/>
                </a:cxn>
                <a:cxn ang="0">
                  <a:pos x="T2" y="T3"/>
                </a:cxn>
                <a:cxn ang="0">
                  <a:pos x="T4" y="T5"/>
                </a:cxn>
                <a:cxn ang="0">
                  <a:pos x="T6" y="T7"/>
                </a:cxn>
              </a:cxnLst>
              <a:rect l="0" t="0" r="r" b="b"/>
              <a:pathLst>
                <a:path w="80" h="69">
                  <a:moveTo>
                    <a:pt x="80" y="0"/>
                  </a:moveTo>
                  <a:lnTo>
                    <a:pt x="0" y="0"/>
                  </a:lnTo>
                  <a:lnTo>
                    <a:pt x="80" y="69"/>
                  </a:lnTo>
                  <a:lnTo>
                    <a:pt x="8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32" name="Freeform 129"/>
            <p:cNvSpPr>
              <a:spLocks noEditPoints="1"/>
            </p:cNvSpPr>
            <p:nvPr/>
          </p:nvSpPr>
          <p:spPr bwMode="auto">
            <a:xfrm>
              <a:off x="1469447" y="6467633"/>
              <a:ext cx="205074" cy="224366"/>
            </a:xfrm>
            <a:custGeom>
              <a:avLst/>
              <a:gdLst>
                <a:gd name="T0" fmla="*/ 29 w 287"/>
                <a:gd name="T1" fmla="*/ 64 h 314"/>
                <a:gd name="T2" fmla="*/ 29 w 287"/>
                <a:gd name="T3" fmla="*/ 28 h 314"/>
                <a:gd name="T4" fmla="*/ 258 w 287"/>
                <a:gd name="T5" fmla="*/ 28 h 314"/>
                <a:gd name="T6" fmla="*/ 258 w 287"/>
                <a:gd name="T7" fmla="*/ 64 h 314"/>
                <a:gd name="T8" fmla="*/ 29 w 287"/>
                <a:gd name="T9" fmla="*/ 64 h 314"/>
                <a:gd name="T10" fmla="*/ 287 w 287"/>
                <a:gd name="T11" fmla="*/ 0 h 314"/>
                <a:gd name="T12" fmla="*/ 81 w 287"/>
                <a:gd name="T13" fmla="*/ 0 h 314"/>
                <a:gd name="T14" fmla="*/ 52 w 287"/>
                <a:gd name="T15" fmla="*/ 0 h 314"/>
                <a:gd name="T16" fmla="*/ 0 w 287"/>
                <a:gd name="T17" fmla="*/ 0 h 314"/>
                <a:gd name="T18" fmla="*/ 0 w 287"/>
                <a:gd name="T19" fmla="*/ 75 h 314"/>
                <a:gd name="T20" fmla="*/ 29 w 287"/>
                <a:gd name="T21" fmla="*/ 99 h 314"/>
                <a:gd name="T22" fmla="*/ 29 w 287"/>
                <a:gd name="T23" fmla="*/ 92 h 314"/>
                <a:gd name="T24" fmla="*/ 258 w 287"/>
                <a:gd name="T25" fmla="*/ 92 h 314"/>
                <a:gd name="T26" fmla="*/ 258 w 287"/>
                <a:gd name="T27" fmla="*/ 127 h 314"/>
                <a:gd name="T28" fmla="*/ 118 w 287"/>
                <a:gd name="T29" fmla="*/ 127 h 314"/>
                <a:gd name="T30" fmla="*/ 118 w 287"/>
                <a:gd name="T31" fmla="*/ 153 h 314"/>
                <a:gd name="T32" fmla="*/ 258 w 287"/>
                <a:gd name="T33" fmla="*/ 153 h 314"/>
                <a:gd name="T34" fmla="*/ 258 w 287"/>
                <a:gd name="T35" fmla="*/ 191 h 314"/>
                <a:gd name="T36" fmla="*/ 137 w 287"/>
                <a:gd name="T37" fmla="*/ 191 h 314"/>
                <a:gd name="T38" fmla="*/ 171 w 287"/>
                <a:gd name="T39" fmla="*/ 217 h 314"/>
                <a:gd name="T40" fmla="*/ 258 w 287"/>
                <a:gd name="T41" fmla="*/ 217 h 314"/>
                <a:gd name="T42" fmla="*/ 258 w 287"/>
                <a:gd name="T43" fmla="*/ 255 h 314"/>
                <a:gd name="T44" fmla="*/ 213 w 287"/>
                <a:gd name="T45" fmla="*/ 255 h 314"/>
                <a:gd name="T46" fmla="*/ 246 w 287"/>
                <a:gd name="T47" fmla="*/ 284 h 314"/>
                <a:gd name="T48" fmla="*/ 258 w 287"/>
                <a:gd name="T49" fmla="*/ 284 h 314"/>
                <a:gd name="T50" fmla="*/ 258 w 287"/>
                <a:gd name="T51" fmla="*/ 293 h 314"/>
                <a:gd name="T52" fmla="*/ 287 w 287"/>
                <a:gd name="T53" fmla="*/ 314 h 314"/>
                <a:gd name="T54" fmla="*/ 287 w 287"/>
                <a:gd name="T55" fmla="*/ 0 h 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87" h="314">
                  <a:moveTo>
                    <a:pt x="29" y="64"/>
                  </a:moveTo>
                  <a:lnTo>
                    <a:pt x="29" y="28"/>
                  </a:lnTo>
                  <a:lnTo>
                    <a:pt x="258" y="28"/>
                  </a:lnTo>
                  <a:lnTo>
                    <a:pt x="258" y="64"/>
                  </a:lnTo>
                  <a:lnTo>
                    <a:pt x="29" y="64"/>
                  </a:lnTo>
                  <a:moveTo>
                    <a:pt x="287" y="0"/>
                  </a:moveTo>
                  <a:lnTo>
                    <a:pt x="81" y="0"/>
                  </a:lnTo>
                  <a:lnTo>
                    <a:pt x="52" y="0"/>
                  </a:lnTo>
                  <a:lnTo>
                    <a:pt x="0" y="0"/>
                  </a:lnTo>
                  <a:lnTo>
                    <a:pt x="0" y="75"/>
                  </a:lnTo>
                  <a:lnTo>
                    <a:pt x="29" y="99"/>
                  </a:lnTo>
                  <a:lnTo>
                    <a:pt x="29" y="92"/>
                  </a:lnTo>
                  <a:lnTo>
                    <a:pt x="258" y="92"/>
                  </a:lnTo>
                  <a:lnTo>
                    <a:pt x="258" y="127"/>
                  </a:lnTo>
                  <a:lnTo>
                    <a:pt x="118" y="127"/>
                  </a:lnTo>
                  <a:lnTo>
                    <a:pt x="118" y="153"/>
                  </a:lnTo>
                  <a:lnTo>
                    <a:pt x="258" y="153"/>
                  </a:lnTo>
                  <a:lnTo>
                    <a:pt x="258" y="191"/>
                  </a:lnTo>
                  <a:lnTo>
                    <a:pt x="137" y="191"/>
                  </a:lnTo>
                  <a:lnTo>
                    <a:pt x="171" y="217"/>
                  </a:lnTo>
                  <a:lnTo>
                    <a:pt x="258" y="217"/>
                  </a:lnTo>
                  <a:lnTo>
                    <a:pt x="258" y="255"/>
                  </a:lnTo>
                  <a:lnTo>
                    <a:pt x="213" y="255"/>
                  </a:lnTo>
                  <a:lnTo>
                    <a:pt x="246" y="284"/>
                  </a:lnTo>
                  <a:lnTo>
                    <a:pt x="258" y="284"/>
                  </a:lnTo>
                  <a:lnTo>
                    <a:pt x="258" y="293"/>
                  </a:lnTo>
                  <a:lnTo>
                    <a:pt x="287" y="314"/>
                  </a:lnTo>
                  <a:lnTo>
                    <a:pt x="287"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33" name="Freeform 130"/>
            <p:cNvSpPr>
              <a:spLocks/>
            </p:cNvSpPr>
            <p:nvPr/>
          </p:nvSpPr>
          <p:spPr bwMode="auto">
            <a:xfrm>
              <a:off x="1645224" y="6670562"/>
              <a:ext cx="8574" cy="6430"/>
            </a:xfrm>
            <a:custGeom>
              <a:avLst/>
              <a:gdLst>
                <a:gd name="T0" fmla="*/ 12 w 12"/>
                <a:gd name="T1" fmla="*/ 0 h 9"/>
                <a:gd name="T2" fmla="*/ 0 w 12"/>
                <a:gd name="T3" fmla="*/ 0 h 9"/>
                <a:gd name="T4" fmla="*/ 12 w 12"/>
                <a:gd name="T5" fmla="*/ 9 h 9"/>
                <a:gd name="T6" fmla="*/ 12 w 12"/>
                <a:gd name="T7" fmla="*/ 0 h 9"/>
              </a:gdLst>
              <a:ahLst/>
              <a:cxnLst>
                <a:cxn ang="0">
                  <a:pos x="T0" y="T1"/>
                </a:cxn>
                <a:cxn ang="0">
                  <a:pos x="T2" y="T3"/>
                </a:cxn>
                <a:cxn ang="0">
                  <a:pos x="T4" y="T5"/>
                </a:cxn>
                <a:cxn ang="0">
                  <a:pos x="T6" y="T7"/>
                </a:cxn>
              </a:cxnLst>
              <a:rect l="0" t="0" r="r" b="b"/>
              <a:pathLst>
                <a:path w="12" h="9">
                  <a:moveTo>
                    <a:pt x="12" y="0"/>
                  </a:moveTo>
                  <a:lnTo>
                    <a:pt x="0" y="0"/>
                  </a:lnTo>
                  <a:lnTo>
                    <a:pt x="12" y="9"/>
                  </a:lnTo>
                  <a:lnTo>
                    <a:pt x="12" y="0"/>
                  </a:lnTo>
                  <a:close/>
                </a:path>
              </a:pathLst>
            </a:cu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34" name="Freeform 131"/>
            <p:cNvSpPr>
              <a:spLocks/>
            </p:cNvSpPr>
            <p:nvPr/>
          </p:nvSpPr>
          <p:spPr bwMode="auto">
            <a:xfrm>
              <a:off x="1645224" y="6670562"/>
              <a:ext cx="8574" cy="6430"/>
            </a:xfrm>
            <a:custGeom>
              <a:avLst/>
              <a:gdLst>
                <a:gd name="T0" fmla="*/ 12 w 12"/>
                <a:gd name="T1" fmla="*/ 0 h 9"/>
                <a:gd name="T2" fmla="*/ 0 w 12"/>
                <a:gd name="T3" fmla="*/ 0 h 9"/>
                <a:gd name="T4" fmla="*/ 12 w 12"/>
                <a:gd name="T5" fmla="*/ 9 h 9"/>
                <a:gd name="T6" fmla="*/ 12 w 12"/>
                <a:gd name="T7" fmla="*/ 0 h 9"/>
              </a:gdLst>
              <a:ahLst/>
              <a:cxnLst>
                <a:cxn ang="0">
                  <a:pos x="T0" y="T1"/>
                </a:cxn>
                <a:cxn ang="0">
                  <a:pos x="T2" y="T3"/>
                </a:cxn>
                <a:cxn ang="0">
                  <a:pos x="T4" y="T5"/>
                </a:cxn>
                <a:cxn ang="0">
                  <a:pos x="T6" y="T7"/>
                </a:cxn>
              </a:cxnLst>
              <a:rect l="0" t="0" r="r" b="b"/>
              <a:pathLst>
                <a:path w="12" h="9">
                  <a:moveTo>
                    <a:pt x="12" y="0"/>
                  </a:moveTo>
                  <a:lnTo>
                    <a:pt x="0" y="0"/>
                  </a:lnTo>
                  <a:lnTo>
                    <a:pt x="12" y="9"/>
                  </a:lnTo>
                  <a:lnTo>
                    <a:pt x="12" y="0"/>
                  </a:lnTo>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35" name="Freeform 133"/>
            <p:cNvSpPr>
              <a:spLocks/>
            </p:cNvSpPr>
            <p:nvPr/>
          </p:nvSpPr>
          <p:spPr bwMode="auto">
            <a:xfrm>
              <a:off x="1553763" y="6576958"/>
              <a:ext cx="100036" cy="27152"/>
            </a:xfrm>
            <a:custGeom>
              <a:avLst/>
              <a:gdLst>
                <a:gd name="T0" fmla="*/ 140 w 140"/>
                <a:gd name="T1" fmla="*/ 0 h 38"/>
                <a:gd name="T2" fmla="*/ 0 w 140"/>
                <a:gd name="T3" fmla="*/ 0 h 38"/>
                <a:gd name="T4" fmla="*/ 0 w 140"/>
                <a:gd name="T5" fmla="*/ 22 h 38"/>
                <a:gd name="T6" fmla="*/ 19 w 140"/>
                <a:gd name="T7" fmla="*/ 38 h 38"/>
                <a:gd name="T8" fmla="*/ 140 w 140"/>
                <a:gd name="T9" fmla="*/ 38 h 38"/>
                <a:gd name="T10" fmla="*/ 140 w 140"/>
                <a:gd name="T11" fmla="*/ 0 h 38"/>
              </a:gdLst>
              <a:ahLst/>
              <a:cxnLst>
                <a:cxn ang="0">
                  <a:pos x="T0" y="T1"/>
                </a:cxn>
                <a:cxn ang="0">
                  <a:pos x="T2" y="T3"/>
                </a:cxn>
                <a:cxn ang="0">
                  <a:pos x="T4" y="T5"/>
                </a:cxn>
                <a:cxn ang="0">
                  <a:pos x="T6" y="T7"/>
                </a:cxn>
                <a:cxn ang="0">
                  <a:pos x="T8" y="T9"/>
                </a:cxn>
                <a:cxn ang="0">
                  <a:pos x="T10" y="T11"/>
                </a:cxn>
              </a:cxnLst>
              <a:rect l="0" t="0" r="r" b="b"/>
              <a:pathLst>
                <a:path w="140" h="38">
                  <a:moveTo>
                    <a:pt x="140" y="0"/>
                  </a:moveTo>
                  <a:lnTo>
                    <a:pt x="0" y="0"/>
                  </a:lnTo>
                  <a:lnTo>
                    <a:pt x="0" y="22"/>
                  </a:lnTo>
                  <a:lnTo>
                    <a:pt x="19" y="38"/>
                  </a:lnTo>
                  <a:lnTo>
                    <a:pt x="140" y="38"/>
                  </a:lnTo>
                  <a:lnTo>
                    <a:pt x="140" y="0"/>
                  </a:lnTo>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36" name="Freeform 135"/>
            <p:cNvSpPr>
              <a:spLocks/>
            </p:cNvSpPr>
            <p:nvPr/>
          </p:nvSpPr>
          <p:spPr bwMode="auto">
            <a:xfrm>
              <a:off x="1591633" y="6622689"/>
              <a:ext cx="62165" cy="27152"/>
            </a:xfrm>
            <a:custGeom>
              <a:avLst/>
              <a:gdLst>
                <a:gd name="T0" fmla="*/ 87 w 87"/>
                <a:gd name="T1" fmla="*/ 0 h 38"/>
                <a:gd name="T2" fmla="*/ 0 w 87"/>
                <a:gd name="T3" fmla="*/ 0 h 38"/>
                <a:gd name="T4" fmla="*/ 42 w 87"/>
                <a:gd name="T5" fmla="*/ 38 h 38"/>
                <a:gd name="T6" fmla="*/ 87 w 87"/>
                <a:gd name="T7" fmla="*/ 38 h 38"/>
                <a:gd name="T8" fmla="*/ 87 w 87"/>
                <a:gd name="T9" fmla="*/ 0 h 38"/>
              </a:gdLst>
              <a:ahLst/>
              <a:cxnLst>
                <a:cxn ang="0">
                  <a:pos x="T0" y="T1"/>
                </a:cxn>
                <a:cxn ang="0">
                  <a:pos x="T2" y="T3"/>
                </a:cxn>
                <a:cxn ang="0">
                  <a:pos x="T4" y="T5"/>
                </a:cxn>
                <a:cxn ang="0">
                  <a:pos x="T6" y="T7"/>
                </a:cxn>
                <a:cxn ang="0">
                  <a:pos x="T8" y="T9"/>
                </a:cxn>
              </a:cxnLst>
              <a:rect l="0" t="0" r="r" b="b"/>
              <a:pathLst>
                <a:path w="87" h="38">
                  <a:moveTo>
                    <a:pt x="87" y="0"/>
                  </a:moveTo>
                  <a:lnTo>
                    <a:pt x="0" y="0"/>
                  </a:lnTo>
                  <a:lnTo>
                    <a:pt x="42" y="38"/>
                  </a:lnTo>
                  <a:lnTo>
                    <a:pt x="87" y="38"/>
                  </a:lnTo>
                  <a:lnTo>
                    <a:pt x="87" y="0"/>
                  </a:lnTo>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37" name="Rectangle 137"/>
            <p:cNvSpPr>
              <a:spLocks noChangeArrowheads="1"/>
            </p:cNvSpPr>
            <p:nvPr/>
          </p:nvSpPr>
          <p:spPr bwMode="auto">
            <a:xfrm>
              <a:off x="1490169" y="6487640"/>
              <a:ext cx="163630" cy="257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38" name="Freeform 139"/>
            <p:cNvSpPr>
              <a:spLocks/>
            </p:cNvSpPr>
            <p:nvPr/>
          </p:nvSpPr>
          <p:spPr bwMode="auto">
            <a:xfrm>
              <a:off x="1490169" y="6533371"/>
              <a:ext cx="163630" cy="25009"/>
            </a:xfrm>
            <a:custGeom>
              <a:avLst/>
              <a:gdLst>
                <a:gd name="T0" fmla="*/ 229 w 229"/>
                <a:gd name="T1" fmla="*/ 0 h 35"/>
                <a:gd name="T2" fmla="*/ 0 w 229"/>
                <a:gd name="T3" fmla="*/ 0 h 35"/>
                <a:gd name="T4" fmla="*/ 0 w 229"/>
                <a:gd name="T5" fmla="*/ 7 h 35"/>
                <a:gd name="T6" fmla="*/ 9 w 229"/>
                <a:gd name="T7" fmla="*/ 16 h 35"/>
                <a:gd name="T8" fmla="*/ 108 w 229"/>
                <a:gd name="T9" fmla="*/ 16 h 35"/>
                <a:gd name="T10" fmla="*/ 108 w 229"/>
                <a:gd name="T11" fmla="*/ 31 h 35"/>
                <a:gd name="T12" fmla="*/ 28 w 229"/>
                <a:gd name="T13" fmla="*/ 31 h 35"/>
                <a:gd name="T14" fmla="*/ 89 w 229"/>
                <a:gd name="T15" fmla="*/ 31 h 35"/>
                <a:gd name="T16" fmla="*/ 89 w 229"/>
                <a:gd name="T17" fmla="*/ 35 h 35"/>
                <a:gd name="T18" fmla="*/ 229 w 229"/>
                <a:gd name="T19" fmla="*/ 35 h 35"/>
                <a:gd name="T20" fmla="*/ 229 w 229"/>
                <a:gd name="T21"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9" h="35">
                  <a:moveTo>
                    <a:pt x="229" y="0"/>
                  </a:moveTo>
                  <a:lnTo>
                    <a:pt x="0" y="0"/>
                  </a:lnTo>
                  <a:lnTo>
                    <a:pt x="0" y="7"/>
                  </a:lnTo>
                  <a:lnTo>
                    <a:pt x="9" y="16"/>
                  </a:lnTo>
                  <a:lnTo>
                    <a:pt x="108" y="16"/>
                  </a:lnTo>
                  <a:lnTo>
                    <a:pt x="108" y="31"/>
                  </a:lnTo>
                  <a:lnTo>
                    <a:pt x="28" y="31"/>
                  </a:lnTo>
                  <a:lnTo>
                    <a:pt x="89" y="31"/>
                  </a:lnTo>
                  <a:lnTo>
                    <a:pt x="89" y="35"/>
                  </a:lnTo>
                  <a:lnTo>
                    <a:pt x="229" y="35"/>
                  </a:lnTo>
                  <a:lnTo>
                    <a:pt x="22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39" name="Freeform 141"/>
            <p:cNvSpPr>
              <a:spLocks/>
            </p:cNvSpPr>
            <p:nvPr/>
          </p:nvSpPr>
          <p:spPr bwMode="auto">
            <a:xfrm>
              <a:off x="1510176" y="6555522"/>
              <a:ext cx="43588" cy="37156"/>
            </a:xfrm>
            <a:custGeom>
              <a:avLst/>
              <a:gdLst>
                <a:gd name="T0" fmla="*/ 61 w 61"/>
                <a:gd name="T1" fmla="*/ 0 h 52"/>
                <a:gd name="T2" fmla="*/ 0 w 61"/>
                <a:gd name="T3" fmla="*/ 0 h 52"/>
                <a:gd name="T4" fmla="*/ 61 w 61"/>
                <a:gd name="T5" fmla="*/ 52 h 52"/>
                <a:gd name="T6" fmla="*/ 61 w 61"/>
                <a:gd name="T7" fmla="*/ 30 h 52"/>
                <a:gd name="T8" fmla="*/ 61 w 61"/>
                <a:gd name="T9" fmla="*/ 4 h 52"/>
                <a:gd name="T10" fmla="*/ 61 w 61"/>
                <a:gd name="T11" fmla="*/ 0 h 52"/>
              </a:gdLst>
              <a:ahLst/>
              <a:cxnLst>
                <a:cxn ang="0">
                  <a:pos x="T0" y="T1"/>
                </a:cxn>
                <a:cxn ang="0">
                  <a:pos x="T2" y="T3"/>
                </a:cxn>
                <a:cxn ang="0">
                  <a:pos x="T4" y="T5"/>
                </a:cxn>
                <a:cxn ang="0">
                  <a:pos x="T6" y="T7"/>
                </a:cxn>
                <a:cxn ang="0">
                  <a:pos x="T8" y="T9"/>
                </a:cxn>
                <a:cxn ang="0">
                  <a:pos x="T10" y="T11"/>
                </a:cxn>
              </a:cxnLst>
              <a:rect l="0" t="0" r="r" b="b"/>
              <a:pathLst>
                <a:path w="61" h="52">
                  <a:moveTo>
                    <a:pt x="61" y="0"/>
                  </a:moveTo>
                  <a:lnTo>
                    <a:pt x="0" y="0"/>
                  </a:lnTo>
                  <a:lnTo>
                    <a:pt x="61" y="52"/>
                  </a:lnTo>
                  <a:lnTo>
                    <a:pt x="61" y="30"/>
                  </a:lnTo>
                  <a:lnTo>
                    <a:pt x="61" y="4"/>
                  </a:lnTo>
                  <a:lnTo>
                    <a:pt x="6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40" name="Freeform 143"/>
            <p:cNvSpPr>
              <a:spLocks/>
            </p:cNvSpPr>
            <p:nvPr/>
          </p:nvSpPr>
          <p:spPr bwMode="auto">
            <a:xfrm>
              <a:off x="1496599" y="6544804"/>
              <a:ext cx="70740" cy="10718"/>
            </a:xfrm>
            <a:custGeom>
              <a:avLst/>
              <a:gdLst>
                <a:gd name="T0" fmla="*/ 99 w 99"/>
                <a:gd name="T1" fmla="*/ 0 h 15"/>
                <a:gd name="T2" fmla="*/ 0 w 99"/>
                <a:gd name="T3" fmla="*/ 0 h 15"/>
                <a:gd name="T4" fmla="*/ 19 w 99"/>
                <a:gd name="T5" fmla="*/ 15 h 15"/>
                <a:gd name="T6" fmla="*/ 99 w 99"/>
                <a:gd name="T7" fmla="*/ 15 h 15"/>
                <a:gd name="T8" fmla="*/ 99 w 99"/>
                <a:gd name="T9" fmla="*/ 0 h 15"/>
              </a:gdLst>
              <a:ahLst/>
              <a:cxnLst>
                <a:cxn ang="0">
                  <a:pos x="T0" y="T1"/>
                </a:cxn>
                <a:cxn ang="0">
                  <a:pos x="T2" y="T3"/>
                </a:cxn>
                <a:cxn ang="0">
                  <a:pos x="T4" y="T5"/>
                </a:cxn>
                <a:cxn ang="0">
                  <a:pos x="T6" y="T7"/>
                </a:cxn>
                <a:cxn ang="0">
                  <a:pos x="T8" y="T9"/>
                </a:cxn>
              </a:cxnLst>
              <a:rect l="0" t="0" r="r" b="b"/>
              <a:pathLst>
                <a:path w="99" h="15">
                  <a:moveTo>
                    <a:pt x="99" y="0"/>
                  </a:moveTo>
                  <a:lnTo>
                    <a:pt x="0" y="0"/>
                  </a:lnTo>
                  <a:lnTo>
                    <a:pt x="19" y="15"/>
                  </a:lnTo>
                  <a:lnTo>
                    <a:pt x="99" y="15"/>
                  </a:lnTo>
                  <a:lnTo>
                    <a:pt x="9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41" name="Freeform 145"/>
            <p:cNvSpPr>
              <a:spLocks/>
            </p:cNvSpPr>
            <p:nvPr/>
          </p:nvSpPr>
          <p:spPr bwMode="auto">
            <a:xfrm>
              <a:off x="938542" y="6063202"/>
              <a:ext cx="277242" cy="245088"/>
            </a:xfrm>
            <a:custGeom>
              <a:avLst/>
              <a:gdLst>
                <a:gd name="T0" fmla="*/ 388 w 388"/>
                <a:gd name="T1" fmla="*/ 0 h 343"/>
                <a:gd name="T2" fmla="*/ 310 w 388"/>
                <a:gd name="T3" fmla="*/ 0 h 343"/>
                <a:gd name="T4" fmla="*/ 0 w 388"/>
                <a:gd name="T5" fmla="*/ 0 h 343"/>
                <a:gd name="T6" fmla="*/ 0 w 388"/>
                <a:gd name="T7" fmla="*/ 19 h 343"/>
                <a:gd name="T8" fmla="*/ 38 w 388"/>
                <a:gd name="T9" fmla="*/ 52 h 343"/>
                <a:gd name="T10" fmla="*/ 38 w 388"/>
                <a:gd name="T11" fmla="*/ 35 h 343"/>
                <a:gd name="T12" fmla="*/ 350 w 388"/>
                <a:gd name="T13" fmla="*/ 35 h 343"/>
                <a:gd name="T14" fmla="*/ 350 w 388"/>
                <a:gd name="T15" fmla="*/ 85 h 343"/>
                <a:gd name="T16" fmla="*/ 80 w 388"/>
                <a:gd name="T17" fmla="*/ 85 h 343"/>
                <a:gd name="T18" fmla="*/ 125 w 388"/>
                <a:gd name="T19" fmla="*/ 125 h 343"/>
                <a:gd name="T20" fmla="*/ 350 w 388"/>
                <a:gd name="T21" fmla="*/ 125 h 343"/>
                <a:gd name="T22" fmla="*/ 350 w 388"/>
                <a:gd name="T23" fmla="*/ 175 h 343"/>
                <a:gd name="T24" fmla="*/ 185 w 388"/>
                <a:gd name="T25" fmla="*/ 175 h 343"/>
                <a:gd name="T26" fmla="*/ 230 w 388"/>
                <a:gd name="T27" fmla="*/ 210 h 343"/>
                <a:gd name="T28" fmla="*/ 350 w 388"/>
                <a:gd name="T29" fmla="*/ 210 h 343"/>
                <a:gd name="T30" fmla="*/ 350 w 388"/>
                <a:gd name="T31" fmla="*/ 263 h 343"/>
                <a:gd name="T32" fmla="*/ 289 w 388"/>
                <a:gd name="T33" fmla="*/ 263 h 343"/>
                <a:gd name="T34" fmla="*/ 334 w 388"/>
                <a:gd name="T35" fmla="*/ 298 h 343"/>
                <a:gd name="T36" fmla="*/ 350 w 388"/>
                <a:gd name="T37" fmla="*/ 298 h 343"/>
                <a:gd name="T38" fmla="*/ 350 w 388"/>
                <a:gd name="T39" fmla="*/ 315 h 343"/>
                <a:gd name="T40" fmla="*/ 388 w 388"/>
                <a:gd name="T41" fmla="*/ 343 h 343"/>
                <a:gd name="T42" fmla="*/ 388 w 388"/>
                <a:gd name="T43" fmla="*/ 0 h 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88" h="343">
                  <a:moveTo>
                    <a:pt x="388" y="0"/>
                  </a:moveTo>
                  <a:lnTo>
                    <a:pt x="310" y="0"/>
                  </a:lnTo>
                  <a:lnTo>
                    <a:pt x="0" y="0"/>
                  </a:lnTo>
                  <a:lnTo>
                    <a:pt x="0" y="19"/>
                  </a:lnTo>
                  <a:lnTo>
                    <a:pt x="38" y="52"/>
                  </a:lnTo>
                  <a:lnTo>
                    <a:pt x="38" y="35"/>
                  </a:lnTo>
                  <a:lnTo>
                    <a:pt x="350" y="35"/>
                  </a:lnTo>
                  <a:lnTo>
                    <a:pt x="350" y="85"/>
                  </a:lnTo>
                  <a:lnTo>
                    <a:pt x="80" y="85"/>
                  </a:lnTo>
                  <a:lnTo>
                    <a:pt x="125" y="125"/>
                  </a:lnTo>
                  <a:lnTo>
                    <a:pt x="350" y="125"/>
                  </a:lnTo>
                  <a:lnTo>
                    <a:pt x="350" y="175"/>
                  </a:lnTo>
                  <a:lnTo>
                    <a:pt x="185" y="175"/>
                  </a:lnTo>
                  <a:lnTo>
                    <a:pt x="230" y="210"/>
                  </a:lnTo>
                  <a:lnTo>
                    <a:pt x="350" y="210"/>
                  </a:lnTo>
                  <a:lnTo>
                    <a:pt x="350" y="263"/>
                  </a:lnTo>
                  <a:lnTo>
                    <a:pt x="289" y="263"/>
                  </a:lnTo>
                  <a:lnTo>
                    <a:pt x="334" y="298"/>
                  </a:lnTo>
                  <a:lnTo>
                    <a:pt x="350" y="298"/>
                  </a:lnTo>
                  <a:lnTo>
                    <a:pt x="350" y="315"/>
                  </a:lnTo>
                  <a:lnTo>
                    <a:pt x="388" y="343"/>
                  </a:lnTo>
                  <a:lnTo>
                    <a:pt x="38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42" name="Freeform 146"/>
            <p:cNvSpPr>
              <a:spLocks/>
            </p:cNvSpPr>
            <p:nvPr/>
          </p:nvSpPr>
          <p:spPr bwMode="auto">
            <a:xfrm>
              <a:off x="924966" y="6053199"/>
              <a:ext cx="304395" cy="10004"/>
            </a:xfrm>
            <a:custGeom>
              <a:avLst/>
              <a:gdLst>
                <a:gd name="T0" fmla="*/ 426 w 426"/>
                <a:gd name="T1" fmla="*/ 0 h 14"/>
                <a:gd name="T2" fmla="*/ 329 w 426"/>
                <a:gd name="T3" fmla="*/ 0 h 14"/>
                <a:gd name="T4" fmla="*/ 0 w 426"/>
                <a:gd name="T5" fmla="*/ 0 h 14"/>
                <a:gd name="T6" fmla="*/ 0 w 426"/>
                <a:gd name="T7" fmla="*/ 14 h 14"/>
                <a:gd name="T8" fmla="*/ 329 w 426"/>
                <a:gd name="T9" fmla="*/ 14 h 14"/>
                <a:gd name="T10" fmla="*/ 426 w 426"/>
                <a:gd name="T11" fmla="*/ 14 h 14"/>
                <a:gd name="T12" fmla="*/ 426 w 426"/>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426" h="14">
                  <a:moveTo>
                    <a:pt x="426" y="0"/>
                  </a:moveTo>
                  <a:lnTo>
                    <a:pt x="329" y="0"/>
                  </a:lnTo>
                  <a:lnTo>
                    <a:pt x="0" y="0"/>
                  </a:lnTo>
                  <a:lnTo>
                    <a:pt x="0" y="14"/>
                  </a:lnTo>
                  <a:lnTo>
                    <a:pt x="329" y="14"/>
                  </a:lnTo>
                  <a:lnTo>
                    <a:pt x="426" y="14"/>
                  </a:lnTo>
                  <a:lnTo>
                    <a:pt x="426" y="0"/>
                  </a:ln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43" name="Freeform 147"/>
            <p:cNvSpPr>
              <a:spLocks/>
            </p:cNvSpPr>
            <p:nvPr/>
          </p:nvSpPr>
          <p:spPr bwMode="auto">
            <a:xfrm>
              <a:off x="924966" y="6053199"/>
              <a:ext cx="304395" cy="10004"/>
            </a:xfrm>
            <a:custGeom>
              <a:avLst/>
              <a:gdLst>
                <a:gd name="T0" fmla="*/ 426 w 426"/>
                <a:gd name="T1" fmla="*/ 0 h 14"/>
                <a:gd name="T2" fmla="*/ 329 w 426"/>
                <a:gd name="T3" fmla="*/ 0 h 14"/>
                <a:gd name="T4" fmla="*/ 0 w 426"/>
                <a:gd name="T5" fmla="*/ 0 h 14"/>
                <a:gd name="T6" fmla="*/ 0 w 426"/>
                <a:gd name="T7" fmla="*/ 14 h 14"/>
                <a:gd name="T8" fmla="*/ 329 w 426"/>
                <a:gd name="T9" fmla="*/ 14 h 14"/>
                <a:gd name="T10" fmla="*/ 426 w 426"/>
                <a:gd name="T11" fmla="*/ 14 h 14"/>
                <a:gd name="T12" fmla="*/ 426 w 426"/>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426" h="14">
                  <a:moveTo>
                    <a:pt x="426" y="0"/>
                  </a:moveTo>
                  <a:lnTo>
                    <a:pt x="329" y="0"/>
                  </a:lnTo>
                  <a:lnTo>
                    <a:pt x="0" y="0"/>
                  </a:lnTo>
                  <a:lnTo>
                    <a:pt x="0" y="14"/>
                  </a:lnTo>
                  <a:lnTo>
                    <a:pt x="329" y="14"/>
                  </a:lnTo>
                  <a:lnTo>
                    <a:pt x="426" y="14"/>
                  </a:lnTo>
                  <a:lnTo>
                    <a:pt x="42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44" name="Freeform 148"/>
            <p:cNvSpPr>
              <a:spLocks/>
            </p:cNvSpPr>
            <p:nvPr/>
          </p:nvSpPr>
          <p:spPr bwMode="auto">
            <a:xfrm>
              <a:off x="1177199" y="6276136"/>
              <a:ext cx="11433" cy="12147"/>
            </a:xfrm>
            <a:custGeom>
              <a:avLst/>
              <a:gdLst>
                <a:gd name="T0" fmla="*/ 16 w 16"/>
                <a:gd name="T1" fmla="*/ 0 h 17"/>
                <a:gd name="T2" fmla="*/ 0 w 16"/>
                <a:gd name="T3" fmla="*/ 0 h 17"/>
                <a:gd name="T4" fmla="*/ 16 w 16"/>
                <a:gd name="T5" fmla="*/ 17 h 17"/>
                <a:gd name="T6" fmla="*/ 16 w 16"/>
                <a:gd name="T7" fmla="*/ 0 h 17"/>
              </a:gdLst>
              <a:ahLst/>
              <a:cxnLst>
                <a:cxn ang="0">
                  <a:pos x="T0" y="T1"/>
                </a:cxn>
                <a:cxn ang="0">
                  <a:pos x="T2" y="T3"/>
                </a:cxn>
                <a:cxn ang="0">
                  <a:pos x="T4" y="T5"/>
                </a:cxn>
                <a:cxn ang="0">
                  <a:pos x="T6" y="T7"/>
                </a:cxn>
              </a:cxnLst>
              <a:rect l="0" t="0" r="r" b="b"/>
              <a:pathLst>
                <a:path w="16" h="17">
                  <a:moveTo>
                    <a:pt x="16" y="0"/>
                  </a:moveTo>
                  <a:lnTo>
                    <a:pt x="0" y="0"/>
                  </a:lnTo>
                  <a:lnTo>
                    <a:pt x="16" y="17"/>
                  </a:lnTo>
                  <a:lnTo>
                    <a:pt x="16" y="0"/>
                  </a:lnTo>
                  <a:close/>
                </a:path>
              </a:pathLst>
            </a:custGeom>
            <a:solidFill>
              <a:srgbClr val="40463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45" name="Freeform 149"/>
            <p:cNvSpPr>
              <a:spLocks/>
            </p:cNvSpPr>
            <p:nvPr/>
          </p:nvSpPr>
          <p:spPr bwMode="auto">
            <a:xfrm>
              <a:off x="1177199" y="6276136"/>
              <a:ext cx="11433" cy="12147"/>
            </a:xfrm>
            <a:custGeom>
              <a:avLst/>
              <a:gdLst>
                <a:gd name="T0" fmla="*/ 16 w 16"/>
                <a:gd name="T1" fmla="*/ 0 h 17"/>
                <a:gd name="T2" fmla="*/ 0 w 16"/>
                <a:gd name="T3" fmla="*/ 0 h 17"/>
                <a:gd name="T4" fmla="*/ 16 w 16"/>
                <a:gd name="T5" fmla="*/ 17 h 17"/>
                <a:gd name="T6" fmla="*/ 16 w 16"/>
                <a:gd name="T7" fmla="*/ 0 h 17"/>
              </a:gdLst>
              <a:ahLst/>
              <a:cxnLst>
                <a:cxn ang="0">
                  <a:pos x="T0" y="T1"/>
                </a:cxn>
                <a:cxn ang="0">
                  <a:pos x="T2" y="T3"/>
                </a:cxn>
                <a:cxn ang="0">
                  <a:pos x="T4" y="T5"/>
                </a:cxn>
                <a:cxn ang="0">
                  <a:pos x="T6" y="T7"/>
                </a:cxn>
              </a:cxnLst>
              <a:rect l="0" t="0" r="r" b="b"/>
              <a:pathLst>
                <a:path w="16" h="17">
                  <a:moveTo>
                    <a:pt x="16" y="0"/>
                  </a:moveTo>
                  <a:lnTo>
                    <a:pt x="0" y="0"/>
                  </a:lnTo>
                  <a:lnTo>
                    <a:pt x="16" y="17"/>
                  </a:lnTo>
                  <a:lnTo>
                    <a:pt x="1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46" name="Freeform 151"/>
            <p:cNvSpPr>
              <a:spLocks/>
            </p:cNvSpPr>
            <p:nvPr/>
          </p:nvSpPr>
          <p:spPr bwMode="auto">
            <a:xfrm>
              <a:off x="1027860" y="6152520"/>
              <a:ext cx="160772" cy="35727"/>
            </a:xfrm>
            <a:custGeom>
              <a:avLst/>
              <a:gdLst>
                <a:gd name="T0" fmla="*/ 225 w 225"/>
                <a:gd name="T1" fmla="*/ 0 h 50"/>
                <a:gd name="T2" fmla="*/ 0 w 225"/>
                <a:gd name="T3" fmla="*/ 0 h 50"/>
                <a:gd name="T4" fmla="*/ 60 w 225"/>
                <a:gd name="T5" fmla="*/ 50 h 50"/>
                <a:gd name="T6" fmla="*/ 225 w 225"/>
                <a:gd name="T7" fmla="*/ 50 h 50"/>
                <a:gd name="T8" fmla="*/ 225 w 225"/>
                <a:gd name="T9" fmla="*/ 0 h 50"/>
              </a:gdLst>
              <a:ahLst/>
              <a:cxnLst>
                <a:cxn ang="0">
                  <a:pos x="T0" y="T1"/>
                </a:cxn>
                <a:cxn ang="0">
                  <a:pos x="T2" y="T3"/>
                </a:cxn>
                <a:cxn ang="0">
                  <a:pos x="T4" y="T5"/>
                </a:cxn>
                <a:cxn ang="0">
                  <a:pos x="T6" y="T7"/>
                </a:cxn>
                <a:cxn ang="0">
                  <a:pos x="T8" y="T9"/>
                </a:cxn>
              </a:cxnLst>
              <a:rect l="0" t="0" r="r" b="b"/>
              <a:pathLst>
                <a:path w="225" h="50">
                  <a:moveTo>
                    <a:pt x="225" y="0"/>
                  </a:moveTo>
                  <a:lnTo>
                    <a:pt x="0" y="0"/>
                  </a:lnTo>
                  <a:lnTo>
                    <a:pt x="60" y="50"/>
                  </a:lnTo>
                  <a:lnTo>
                    <a:pt x="225" y="50"/>
                  </a:lnTo>
                  <a:lnTo>
                    <a:pt x="22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47" name="Freeform 153"/>
            <p:cNvSpPr>
              <a:spLocks/>
            </p:cNvSpPr>
            <p:nvPr/>
          </p:nvSpPr>
          <p:spPr bwMode="auto">
            <a:xfrm>
              <a:off x="1102887" y="6213256"/>
              <a:ext cx="85745" cy="37870"/>
            </a:xfrm>
            <a:custGeom>
              <a:avLst/>
              <a:gdLst>
                <a:gd name="T0" fmla="*/ 120 w 120"/>
                <a:gd name="T1" fmla="*/ 0 h 53"/>
                <a:gd name="T2" fmla="*/ 0 w 120"/>
                <a:gd name="T3" fmla="*/ 0 h 53"/>
                <a:gd name="T4" fmla="*/ 59 w 120"/>
                <a:gd name="T5" fmla="*/ 53 h 53"/>
                <a:gd name="T6" fmla="*/ 120 w 120"/>
                <a:gd name="T7" fmla="*/ 53 h 53"/>
                <a:gd name="T8" fmla="*/ 120 w 120"/>
                <a:gd name="T9" fmla="*/ 0 h 53"/>
              </a:gdLst>
              <a:ahLst/>
              <a:cxnLst>
                <a:cxn ang="0">
                  <a:pos x="T0" y="T1"/>
                </a:cxn>
                <a:cxn ang="0">
                  <a:pos x="T2" y="T3"/>
                </a:cxn>
                <a:cxn ang="0">
                  <a:pos x="T4" y="T5"/>
                </a:cxn>
                <a:cxn ang="0">
                  <a:pos x="T6" y="T7"/>
                </a:cxn>
                <a:cxn ang="0">
                  <a:pos x="T8" y="T9"/>
                </a:cxn>
              </a:cxnLst>
              <a:rect l="0" t="0" r="r" b="b"/>
              <a:pathLst>
                <a:path w="120" h="53">
                  <a:moveTo>
                    <a:pt x="120" y="0"/>
                  </a:moveTo>
                  <a:lnTo>
                    <a:pt x="0" y="0"/>
                  </a:lnTo>
                  <a:lnTo>
                    <a:pt x="59" y="53"/>
                  </a:lnTo>
                  <a:lnTo>
                    <a:pt x="120" y="53"/>
                  </a:lnTo>
                  <a:lnTo>
                    <a:pt x="12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48" name="Freeform 155"/>
            <p:cNvSpPr>
              <a:spLocks/>
            </p:cNvSpPr>
            <p:nvPr/>
          </p:nvSpPr>
          <p:spPr bwMode="auto">
            <a:xfrm>
              <a:off x="965695" y="6088212"/>
              <a:ext cx="222937" cy="35727"/>
            </a:xfrm>
            <a:custGeom>
              <a:avLst/>
              <a:gdLst>
                <a:gd name="T0" fmla="*/ 312 w 312"/>
                <a:gd name="T1" fmla="*/ 0 h 50"/>
                <a:gd name="T2" fmla="*/ 0 w 312"/>
                <a:gd name="T3" fmla="*/ 0 h 50"/>
                <a:gd name="T4" fmla="*/ 0 w 312"/>
                <a:gd name="T5" fmla="*/ 17 h 50"/>
                <a:gd name="T6" fmla="*/ 42 w 312"/>
                <a:gd name="T7" fmla="*/ 50 h 50"/>
                <a:gd name="T8" fmla="*/ 312 w 312"/>
                <a:gd name="T9" fmla="*/ 50 h 50"/>
                <a:gd name="T10" fmla="*/ 312 w 312"/>
                <a:gd name="T11" fmla="*/ 0 h 50"/>
              </a:gdLst>
              <a:ahLst/>
              <a:cxnLst>
                <a:cxn ang="0">
                  <a:pos x="T0" y="T1"/>
                </a:cxn>
                <a:cxn ang="0">
                  <a:pos x="T2" y="T3"/>
                </a:cxn>
                <a:cxn ang="0">
                  <a:pos x="T4" y="T5"/>
                </a:cxn>
                <a:cxn ang="0">
                  <a:pos x="T6" y="T7"/>
                </a:cxn>
                <a:cxn ang="0">
                  <a:pos x="T8" y="T9"/>
                </a:cxn>
                <a:cxn ang="0">
                  <a:pos x="T10" y="T11"/>
                </a:cxn>
              </a:cxnLst>
              <a:rect l="0" t="0" r="r" b="b"/>
              <a:pathLst>
                <a:path w="312" h="50">
                  <a:moveTo>
                    <a:pt x="312" y="0"/>
                  </a:moveTo>
                  <a:lnTo>
                    <a:pt x="0" y="0"/>
                  </a:lnTo>
                  <a:lnTo>
                    <a:pt x="0" y="17"/>
                  </a:lnTo>
                  <a:lnTo>
                    <a:pt x="42" y="50"/>
                  </a:lnTo>
                  <a:lnTo>
                    <a:pt x="312" y="50"/>
                  </a:lnTo>
                  <a:lnTo>
                    <a:pt x="31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49" name="Rectangle 157"/>
            <p:cNvSpPr>
              <a:spLocks noChangeArrowheads="1"/>
            </p:cNvSpPr>
            <p:nvPr/>
          </p:nvSpPr>
          <p:spPr bwMode="auto">
            <a:xfrm>
              <a:off x="913533" y="5881709"/>
              <a:ext cx="89318" cy="564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50" name="Rectangle 159"/>
            <p:cNvSpPr>
              <a:spLocks noChangeArrowheads="1"/>
            </p:cNvSpPr>
            <p:nvPr/>
          </p:nvSpPr>
          <p:spPr bwMode="auto">
            <a:xfrm>
              <a:off x="1025002" y="5911005"/>
              <a:ext cx="40729" cy="271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51" name="Rectangle 161"/>
            <p:cNvSpPr>
              <a:spLocks noChangeArrowheads="1"/>
            </p:cNvSpPr>
            <p:nvPr/>
          </p:nvSpPr>
          <p:spPr bwMode="auto">
            <a:xfrm>
              <a:off x="1401566" y="6251128"/>
              <a:ext cx="45730" cy="214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24" name="Freeform 105"/>
            <p:cNvSpPr>
              <a:spLocks/>
            </p:cNvSpPr>
            <p:nvPr userDrawn="1"/>
          </p:nvSpPr>
          <p:spPr bwMode="auto">
            <a:xfrm>
              <a:off x="137435" y="6582874"/>
              <a:ext cx="1978062" cy="411651"/>
            </a:xfrm>
            <a:custGeom>
              <a:avLst/>
              <a:gdLst>
                <a:gd name="T0" fmla="*/ 580 w 938"/>
                <a:gd name="T1" fmla="*/ 10 h 195"/>
                <a:gd name="T2" fmla="*/ 569 w 938"/>
                <a:gd name="T3" fmla="*/ 8 h 195"/>
                <a:gd name="T4" fmla="*/ 544 w 938"/>
                <a:gd name="T5" fmla="*/ 5 h 195"/>
                <a:gd name="T6" fmla="*/ 492 w 938"/>
                <a:gd name="T7" fmla="*/ 1 h 195"/>
                <a:gd name="T8" fmla="*/ 463 w 938"/>
                <a:gd name="T9" fmla="*/ 0 h 195"/>
                <a:gd name="T10" fmla="*/ 0 w 938"/>
                <a:gd name="T11" fmla="*/ 195 h 195"/>
                <a:gd name="T12" fmla="*/ 332 w 938"/>
                <a:gd name="T13" fmla="*/ 195 h 195"/>
                <a:gd name="T14" fmla="*/ 938 w 938"/>
                <a:gd name="T15" fmla="*/ 195 h 195"/>
                <a:gd name="T16" fmla="*/ 580 w 938"/>
                <a:gd name="T17" fmla="*/ 10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38" h="195">
                  <a:moveTo>
                    <a:pt x="580" y="10"/>
                  </a:moveTo>
                  <a:cubicBezTo>
                    <a:pt x="576" y="9"/>
                    <a:pt x="573" y="8"/>
                    <a:pt x="569" y="8"/>
                  </a:cubicBezTo>
                  <a:cubicBezTo>
                    <a:pt x="561" y="7"/>
                    <a:pt x="552" y="6"/>
                    <a:pt x="544" y="5"/>
                  </a:cubicBezTo>
                  <a:cubicBezTo>
                    <a:pt x="526" y="3"/>
                    <a:pt x="509" y="1"/>
                    <a:pt x="492" y="1"/>
                  </a:cubicBezTo>
                  <a:cubicBezTo>
                    <a:pt x="482" y="0"/>
                    <a:pt x="473" y="0"/>
                    <a:pt x="463" y="0"/>
                  </a:cubicBezTo>
                  <a:cubicBezTo>
                    <a:pt x="295" y="2"/>
                    <a:pt x="128" y="66"/>
                    <a:pt x="0" y="195"/>
                  </a:cubicBezTo>
                  <a:cubicBezTo>
                    <a:pt x="332" y="195"/>
                    <a:pt x="332" y="195"/>
                    <a:pt x="332" y="195"/>
                  </a:cubicBezTo>
                  <a:cubicBezTo>
                    <a:pt x="938" y="195"/>
                    <a:pt x="938" y="195"/>
                    <a:pt x="938" y="195"/>
                  </a:cubicBezTo>
                  <a:cubicBezTo>
                    <a:pt x="836" y="93"/>
                    <a:pt x="711" y="32"/>
                    <a:pt x="580" y="10"/>
                  </a:cubicBezTo>
                  <a:close/>
                </a:path>
              </a:pathLst>
            </a:custGeom>
            <a:solidFill>
              <a:srgbClr val="7FB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54" name="Freeform 46"/>
            <p:cNvSpPr>
              <a:spLocks/>
            </p:cNvSpPr>
            <p:nvPr userDrawn="1"/>
          </p:nvSpPr>
          <p:spPr bwMode="auto">
            <a:xfrm flipH="1">
              <a:off x="1605204" y="6188247"/>
              <a:ext cx="295036" cy="194950"/>
            </a:xfrm>
            <a:custGeom>
              <a:avLst/>
              <a:gdLst>
                <a:gd name="T0" fmla="*/ 203 w 242"/>
                <a:gd name="T1" fmla="*/ 70 h 160"/>
                <a:gd name="T2" fmla="*/ 203 w 242"/>
                <a:gd name="T3" fmla="*/ 67 h 160"/>
                <a:gd name="T4" fmla="*/ 136 w 242"/>
                <a:gd name="T5" fmla="*/ 0 h 160"/>
                <a:gd name="T6" fmla="*/ 81 w 242"/>
                <a:gd name="T7" fmla="*/ 30 h 160"/>
                <a:gd name="T8" fmla="*/ 62 w 242"/>
                <a:gd name="T9" fmla="*/ 25 h 160"/>
                <a:gd name="T10" fmla="*/ 24 w 242"/>
                <a:gd name="T11" fmla="*/ 63 h 160"/>
                <a:gd name="T12" fmla="*/ 0 w 242"/>
                <a:gd name="T13" fmla="*/ 107 h 160"/>
                <a:gd name="T14" fmla="*/ 46 w 242"/>
                <a:gd name="T15" fmla="*/ 160 h 160"/>
                <a:gd name="T16" fmla="*/ 52 w 242"/>
                <a:gd name="T17" fmla="*/ 160 h 160"/>
                <a:gd name="T18" fmla="*/ 57 w 242"/>
                <a:gd name="T19" fmla="*/ 160 h 160"/>
                <a:gd name="T20" fmla="*/ 166 w 242"/>
                <a:gd name="T21" fmla="*/ 160 h 160"/>
                <a:gd name="T22" fmla="*/ 171 w 242"/>
                <a:gd name="T23" fmla="*/ 160 h 160"/>
                <a:gd name="T24" fmla="*/ 179 w 242"/>
                <a:gd name="T25" fmla="*/ 160 h 160"/>
                <a:gd name="T26" fmla="*/ 197 w 242"/>
                <a:gd name="T27" fmla="*/ 160 h 160"/>
                <a:gd name="T28" fmla="*/ 242 w 242"/>
                <a:gd name="T29" fmla="*/ 115 h 160"/>
                <a:gd name="T30" fmla="*/ 203 w 242"/>
                <a:gd name="T31" fmla="*/ 7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42" h="160">
                  <a:moveTo>
                    <a:pt x="203" y="70"/>
                  </a:moveTo>
                  <a:cubicBezTo>
                    <a:pt x="203" y="69"/>
                    <a:pt x="203" y="68"/>
                    <a:pt x="203" y="67"/>
                  </a:cubicBezTo>
                  <a:cubicBezTo>
                    <a:pt x="203" y="30"/>
                    <a:pt x="173" y="0"/>
                    <a:pt x="136" y="0"/>
                  </a:cubicBezTo>
                  <a:cubicBezTo>
                    <a:pt x="113" y="0"/>
                    <a:pt x="93" y="12"/>
                    <a:pt x="81" y="30"/>
                  </a:cubicBezTo>
                  <a:cubicBezTo>
                    <a:pt x="75" y="27"/>
                    <a:pt x="69" y="25"/>
                    <a:pt x="62" y="25"/>
                  </a:cubicBezTo>
                  <a:cubicBezTo>
                    <a:pt x="41" y="25"/>
                    <a:pt x="24" y="42"/>
                    <a:pt x="24" y="63"/>
                  </a:cubicBezTo>
                  <a:cubicBezTo>
                    <a:pt x="9" y="73"/>
                    <a:pt x="0" y="89"/>
                    <a:pt x="0" y="107"/>
                  </a:cubicBezTo>
                  <a:cubicBezTo>
                    <a:pt x="0" y="135"/>
                    <a:pt x="20" y="157"/>
                    <a:pt x="46" y="160"/>
                  </a:cubicBezTo>
                  <a:cubicBezTo>
                    <a:pt x="48" y="160"/>
                    <a:pt x="50" y="160"/>
                    <a:pt x="52" y="160"/>
                  </a:cubicBezTo>
                  <a:cubicBezTo>
                    <a:pt x="54" y="160"/>
                    <a:pt x="56" y="160"/>
                    <a:pt x="57" y="160"/>
                  </a:cubicBezTo>
                  <a:cubicBezTo>
                    <a:pt x="82" y="160"/>
                    <a:pt x="139" y="160"/>
                    <a:pt x="166" y="160"/>
                  </a:cubicBezTo>
                  <a:cubicBezTo>
                    <a:pt x="171" y="160"/>
                    <a:pt x="171" y="160"/>
                    <a:pt x="171" y="160"/>
                  </a:cubicBezTo>
                  <a:cubicBezTo>
                    <a:pt x="173" y="160"/>
                    <a:pt x="177" y="160"/>
                    <a:pt x="179" y="160"/>
                  </a:cubicBezTo>
                  <a:cubicBezTo>
                    <a:pt x="197" y="160"/>
                    <a:pt x="197" y="160"/>
                    <a:pt x="197" y="160"/>
                  </a:cubicBezTo>
                  <a:cubicBezTo>
                    <a:pt x="222" y="160"/>
                    <a:pt x="242" y="139"/>
                    <a:pt x="242" y="115"/>
                  </a:cubicBezTo>
                  <a:cubicBezTo>
                    <a:pt x="242" y="92"/>
                    <a:pt x="225" y="73"/>
                    <a:pt x="203" y="70"/>
                  </a:cubicBezTo>
                </a:path>
              </a:pathLst>
            </a:custGeom>
            <a:solidFill>
              <a:srgbClr val="D9D9D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155" name="Freeform 46"/>
            <p:cNvSpPr>
              <a:spLocks/>
            </p:cNvSpPr>
            <p:nvPr userDrawn="1"/>
          </p:nvSpPr>
          <p:spPr bwMode="auto">
            <a:xfrm flipH="1">
              <a:off x="1967979" y="6113566"/>
              <a:ext cx="295036" cy="194950"/>
            </a:xfrm>
            <a:custGeom>
              <a:avLst/>
              <a:gdLst>
                <a:gd name="T0" fmla="*/ 203 w 242"/>
                <a:gd name="T1" fmla="*/ 70 h 160"/>
                <a:gd name="T2" fmla="*/ 203 w 242"/>
                <a:gd name="T3" fmla="*/ 67 h 160"/>
                <a:gd name="T4" fmla="*/ 136 w 242"/>
                <a:gd name="T5" fmla="*/ 0 h 160"/>
                <a:gd name="T6" fmla="*/ 81 w 242"/>
                <a:gd name="T7" fmla="*/ 30 h 160"/>
                <a:gd name="T8" fmla="*/ 62 w 242"/>
                <a:gd name="T9" fmla="*/ 25 h 160"/>
                <a:gd name="T10" fmla="*/ 24 w 242"/>
                <a:gd name="T11" fmla="*/ 63 h 160"/>
                <a:gd name="T12" fmla="*/ 0 w 242"/>
                <a:gd name="T13" fmla="*/ 107 h 160"/>
                <a:gd name="T14" fmla="*/ 46 w 242"/>
                <a:gd name="T15" fmla="*/ 160 h 160"/>
                <a:gd name="T16" fmla="*/ 52 w 242"/>
                <a:gd name="T17" fmla="*/ 160 h 160"/>
                <a:gd name="T18" fmla="*/ 57 w 242"/>
                <a:gd name="T19" fmla="*/ 160 h 160"/>
                <a:gd name="T20" fmla="*/ 166 w 242"/>
                <a:gd name="T21" fmla="*/ 160 h 160"/>
                <a:gd name="T22" fmla="*/ 171 w 242"/>
                <a:gd name="T23" fmla="*/ 160 h 160"/>
                <a:gd name="T24" fmla="*/ 179 w 242"/>
                <a:gd name="T25" fmla="*/ 160 h 160"/>
                <a:gd name="T26" fmla="*/ 197 w 242"/>
                <a:gd name="T27" fmla="*/ 160 h 160"/>
                <a:gd name="T28" fmla="*/ 242 w 242"/>
                <a:gd name="T29" fmla="*/ 115 h 160"/>
                <a:gd name="T30" fmla="*/ 203 w 242"/>
                <a:gd name="T31" fmla="*/ 7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42" h="160">
                  <a:moveTo>
                    <a:pt x="203" y="70"/>
                  </a:moveTo>
                  <a:cubicBezTo>
                    <a:pt x="203" y="69"/>
                    <a:pt x="203" y="68"/>
                    <a:pt x="203" y="67"/>
                  </a:cubicBezTo>
                  <a:cubicBezTo>
                    <a:pt x="203" y="30"/>
                    <a:pt x="173" y="0"/>
                    <a:pt x="136" y="0"/>
                  </a:cubicBezTo>
                  <a:cubicBezTo>
                    <a:pt x="113" y="0"/>
                    <a:pt x="93" y="12"/>
                    <a:pt x="81" y="30"/>
                  </a:cubicBezTo>
                  <a:cubicBezTo>
                    <a:pt x="75" y="27"/>
                    <a:pt x="69" y="25"/>
                    <a:pt x="62" y="25"/>
                  </a:cubicBezTo>
                  <a:cubicBezTo>
                    <a:pt x="41" y="25"/>
                    <a:pt x="24" y="42"/>
                    <a:pt x="24" y="63"/>
                  </a:cubicBezTo>
                  <a:cubicBezTo>
                    <a:pt x="9" y="73"/>
                    <a:pt x="0" y="89"/>
                    <a:pt x="0" y="107"/>
                  </a:cubicBezTo>
                  <a:cubicBezTo>
                    <a:pt x="0" y="135"/>
                    <a:pt x="20" y="157"/>
                    <a:pt x="46" y="160"/>
                  </a:cubicBezTo>
                  <a:cubicBezTo>
                    <a:pt x="48" y="160"/>
                    <a:pt x="50" y="160"/>
                    <a:pt x="52" y="160"/>
                  </a:cubicBezTo>
                  <a:cubicBezTo>
                    <a:pt x="54" y="160"/>
                    <a:pt x="56" y="160"/>
                    <a:pt x="57" y="160"/>
                  </a:cubicBezTo>
                  <a:cubicBezTo>
                    <a:pt x="82" y="160"/>
                    <a:pt x="139" y="160"/>
                    <a:pt x="166" y="160"/>
                  </a:cubicBezTo>
                  <a:cubicBezTo>
                    <a:pt x="171" y="160"/>
                    <a:pt x="171" y="160"/>
                    <a:pt x="171" y="160"/>
                  </a:cubicBezTo>
                  <a:cubicBezTo>
                    <a:pt x="173" y="160"/>
                    <a:pt x="177" y="160"/>
                    <a:pt x="179" y="160"/>
                  </a:cubicBezTo>
                  <a:cubicBezTo>
                    <a:pt x="197" y="160"/>
                    <a:pt x="197" y="160"/>
                    <a:pt x="197" y="160"/>
                  </a:cubicBezTo>
                  <a:cubicBezTo>
                    <a:pt x="222" y="160"/>
                    <a:pt x="242" y="139"/>
                    <a:pt x="242" y="115"/>
                  </a:cubicBezTo>
                  <a:cubicBezTo>
                    <a:pt x="242" y="92"/>
                    <a:pt x="225" y="73"/>
                    <a:pt x="203" y="70"/>
                  </a:cubicBezTo>
                </a:path>
              </a:pathLst>
            </a:custGeom>
            <a:solidFill>
              <a:srgbClr val="D9D9D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grpSp>
      <p:graphicFrame>
        <p:nvGraphicFramePr>
          <p:cNvPr id="5" name="Object 4" hidden="1"/>
          <p:cNvGraphicFramePr>
            <a:graphicFrameLocks noChangeAspect="1"/>
          </p:cNvGraphicFramePr>
          <p:nvPr userDrawn="1">
            <p:custDataLst>
              <p:tags r:id="rId2"/>
            </p:custDataLst>
            <p:extLst/>
          </p:nvPr>
        </p:nvGraphicFramePr>
        <p:xfrm>
          <a:off x="1191" y="1589"/>
          <a:ext cx="1190" cy="1587"/>
        </p:xfrm>
        <a:graphic>
          <a:graphicData uri="http://schemas.openxmlformats.org/presentationml/2006/ole">
            <mc:AlternateContent xmlns:mc="http://schemas.openxmlformats.org/markup-compatibility/2006">
              <mc:Choice xmlns:v="urn:schemas-microsoft-com:vml" Requires="v">
                <p:oleObj spid="_x0000_s20485" name="think-cell Slide" r:id="rId4" imgW="270" imgH="270" progId="TCLayout.ActiveDocument.1">
                  <p:embed/>
                </p:oleObj>
              </mc:Choice>
              <mc:Fallback>
                <p:oleObj name="think-cell Slide" r:id="rId4" imgW="270" imgH="270" progId="TCLayout.ActiveDocument.1">
                  <p:embed/>
                  <p:pic>
                    <p:nvPicPr>
                      <p:cNvPr id="5" name="Object 4" hidden="1"/>
                      <p:cNvPicPr/>
                      <p:nvPr/>
                    </p:nvPicPr>
                    <p:blipFill>
                      <a:blip r:embed="rId5"/>
                      <a:stretch>
                        <a:fillRect/>
                      </a:stretch>
                    </p:blipFill>
                    <p:spPr>
                      <a:xfrm>
                        <a:off x="1191" y="1589"/>
                        <a:ext cx="1190" cy="1587"/>
                      </a:xfrm>
                      <a:prstGeom prst="rect">
                        <a:avLst/>
                      </a:prstGeom>
                    </p:spPr>
                  </p:pic>
                </p:oleObj>
              </mc:Fallback>
            </mc:AlternateContent>
          </a:graphicData>
        </a:graphic>
      </p:graphicFrame>
      <p:sp>
        <p:nvSpPr>
          <p:cNvPr id="2" name="Title 1"/>
          <p:cNvSpPr>
            <a:spLocks noGrp="1"/>
          </p:cNvSpPr>
          <p:nvPr userDrawn="1">
            <p:ph type="title" hasCustomPrompt="1"/>
          </p:nvPr>
        </p:nvSpPr>
        <p:spPr>
          <a:xfrm>
            <a:off x="438875" y="264964"/>
            <a:ext cx="8418931" cy="1097302"/>
          </a:xfrm>
        </p:spPr>
        <p:txBody>
          <a:bodyPr lIns="0" tIns="91440" rIns="146304" bIns="91440"/>
          <a:lstStyle>
            <a:lvl1pPr>
              <a:lnSpc>
                <a:spcPts val="3674"/>
              </a:lnSpc>
              <a:defRPr sz="2700" baseline="0">
                <a:solidFill>
                  <a:schemeClr val="accent1"/>
                </a:solidFill>
              </a:defRPr>
            </a:lvl1pPr>
          </a:lstStyle>
          <a:p>
            <a:r>
              <a:rPr lang="en-US" dirty="0" err="1"/>
              <a:t>Lorem</a:t>
            </a:r>
            <a:r>
              <a:rPr lang="en-US" dirty="0"/>
              <a:t> </a:t>
            </a:r>
            <a:r>
              <a:rPr lang="en-US" dirty="0" err="1"/>
              <a:t>ipsum</a:t>
            </a:r>
            <a:r>
              <a:rPr lang="en-US" dirty="0"/>
              <a:t> dolor sit.</a:t>
            </a:r>
          </a:p>
        </p:txBody>
      </p:sp>
      <p:sp>
        <p:nvSpPr>
          <p:cNvPr id="3" name="Footer Placeholder 2"/>
          <p:cNvSpPr>
            <a:spLocks noGrp="1"/>
          </p:cNvSpPr>
          <p:nvPr userDrawn="1">
            <p:ph type="ftr" sz="quarter" idx="10"/>
          </p:nvPr>
        </p:nvSpPr>
        <p:spPr/>
        <p:txBody>
          <a:bodyPr/>
          <a:lstStyle>
            <a:lvl1pPr>
              <a:defRPr>
                <a:solidFill>
                  <a:schemeClr val="bg1"/>
                </a:solidFill>
              </a:defRPr>
            </a:lvl1pPr>
          </a:lstStyle>
          <a:p>
            <a:r>
              <a:rPr dirty="0">
                <a:solidFill>
                  <a:srgbClr val="FFFFFF"/>
                </a:solidFill>
              </a:rPr>
              <a:t>Microsoft Confidential</a:t>
            </a:r>
          </a:p>
        </p:txBody>
      </p:sp>
      <p:sp>
        <p:nvSpPr>
          <p:cNvPr id="4" name="Slide Number Placeholder 3"/>
          <p:cNvSpPr>
            <a:spLocks noGrp="1"/>
          </p:cNvSpPr>
          <p:nvPr userDrawn="1">
            <p:ph type="sldNum" sz="quarter" idx="11"/>
          </p:nvPr>
        </p:nvSpPr>
        <p:spPr/>
        <p:txBody>
          <a:bodyPr/>
          <a:lstStyle/>
          <a:p>
            <a:fld id="{27258FFF-F925-446B-8502-81C933981705}" type="slidenum">
              <a:rPr>
                <a:solidFill>
                  <a:srgbClr val="505050"/>
                </a:solidFill>
              </a:rPr>
              <a:pPr/>
              <a:t>‹#›</a:t>
            </a:fld>
            <a:endParaRPr>
              <a:solidFill>
                <a:srgbClr val="505050"/>
              </a:solidFill>
            </a:endParaRPr>
          </a:p>
        </p:txBody>
      </p:sp>
      <p:sp>
        <p:nvSpPr>
          <p:cNvPr id="8" name="Text Placeholder 7"/>
          <p:cNvSpPr>
            <a:spLocks noGrp="1"/>
          </p:cNvSpPr>
          <p:nvPr userDrawn="1">
            <p:ph type="body" sz="quarter" idx="13" hasCustomPrompt="1"/>
          </p:nvPr>
        </p:nvSpPr>
        <p:spPr>
          <a:xfrm>
            <a:off x="452590" y="1545465"/>
            <a:ext cx="8418931" cy="4663068"/>
          </a:xfrm>
        </p:spPr>
        <p:txBody>
          <a:bodyPr lIns="0" tIns="0"/>
          <a:lstStyle>
            <a:lvl1pPr marL="175006" indent="-175006">
              <a:spcBef>
                <a:spcPts val="900"/>
              </a:spcBef>
              <a:defRPr sz="1950">
                <a:latin typeface="+mn-lt"/>
              </a:defRPr>
            </a:lvl1pPr>
            <a:lvl2pPr marL="517874" indent="-175006">
              <a:spcBef>
                <a:spcPts val="900"/>
              </a:spcBef>
              <a:buSzPct val="100000"/>
              <a:buFont typeface="Segoe UI" pitchFamily="34" charset="0"/>
              <a:buChar char="‐"/>
              <a:defRPr/>
            </a:lvl2pPr>
            <a:lvl3pPr marL="860741" indent="-175006">
              <a:spcBef>
                <a:spcPts val="900"/>
              </a:spcBef>
              <a:buFont typeface="Wingdings" pitchFamily="2" charset="2"/>
              <a:buChar char="§"/>
              <a:defRPr/>
            </a:lvl3pPr>
            <a:lvl4pPr marL="1200037" indent="-257151">
              <a:spcBef>
                <a:spcPts val="900"/>
              </a:spcBef>
              <a:buFont typeface="+mj-lt"/>
              <a:buAutoNum type="arabicPeriod"/>
              <a:defRPr/>
            </a:lvl4pPr>
            <a:lvl5pPr marL="1459569" indent="-257151">
              <a:spcBef>
                <a:spcPts val="900"/>
              </a:spcBef>
              <a:buFont typeface="+mj-lt"/>
              <a:buAutoNum type="alphaLcParenR"/>
              <a:defRPr/>
            </a:lvl5pPr>
          </a:lstStyle>
          <a:p>
            <a:pPr lvl="0"/>
            <a:r>
              <a:rPr lang="en-US" dirty="0" err="1"/>
              <a:t>Lorem</a:t>
            </a:r>
            <a:r>
              <a:rPr lang="en-US" dirty="0"/>
              <a:t> </a:t>
            </a:r>
            <a:r>
              <a:rPr lang="en-US" dirty="0" err="1"/>
              <a:t>ipsum</a:t>
            </a:r>
            <a:r>
              <a:rPr lang="en-US" dirty="0"/>
              <a:t> dolor sit </a:t>
            </a:r>
            <a:r>
              <a:rPr lang="en-US" dirty="0" err="1"/>
              <a:t>amet</a:t>
            </a:r>
            <a:r>
              <a:rPr lang="en-US" dirty="0"/>
              <a:t>, </a:t>
            </a:r>
            <a:r>
              <a:rPr lang="en-US" dirty="0" err="1"/>
              <a:t>consectetur</a:t>
            </a:r>
            <a:r>
              <a:rPr lang="en-US" dirty="0"/>
              <a:t> </a:t>
            </a:r>
            <a:r>
              <a:rPr lang="en-US" dirty="0" err="1"/>
              <a:t>adipiscing</a:t>
            </a:r>
            <a:r>
              <a:rPr lang="en-US" dirty="0"/>
              <a:t> </a:t>
            </a:r>
            <a:br>
              <a:rPr lang="en-US" dirty="0"/>
            </a:br>
            <a:r>
              <a:rPr lang="en-US" dirty="0" err="1"/>
              <a:t>elit</a:t>
            </a:r>
            <a:r>
              <a:rPr lang="en-US" dirty="0"/>
              <a:t>. </a:t>
            </a:r>
            <a:r>
              <a:rPr lang="en-US" dirty="0" err="1"/>
              <a:t>Nunc</a:t>
            </a:r>
            <a:r>
              <a:rPr lang="en-US" dirty="0"/>
              <a:t> et </a:t>
            </a:r>
            <a:r>
              <a:rPr lang="en-US" dirty="0" err="1"/>
              <a:t>sagittis</a:t>
            </a:r>
            <a:r>
              <a:rPr lang="en-US" dirty="0"/>
              <a:t> ligula</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2209558951"/>
      </p:ext>
    </p:extLst>
  </p:cSld>
  <p:clrMapOvr>
    <a:masterClrMapping/>
  </p:clrMapOvr>
  <mc:AlternateContent xmlns:mc="http://schemas.openxmlformats.org/markup-compatibility/2006" xmlns:p14="http://schemas.microsoft.com/office/powerpoint/2010/main">
    <mc:Choice Requires="p14">
      <p:transition spd="slow" p14:dur="1250">
        <p:fade/>
      </p:transition>
    </mc:Choice>
    <mc:Fallback xmlns="">
      <p:transition spd="slow">
        <p:fade/>
      </p:transition>
    </mc:Fallback>
  </mc:AlternateContent>
</p:sldLayout>
</file>

<file path=ppt/slideLayouts/slideLayout83.xml><?xml version="1.0" encoding="utf-8"?>
<p:sldLayout xmlns:a="http://schemas.openxmlformats.org/drawingml/2006/main" xmlns:r="http://schemas.openxmlformats.org/officeDocument/2006/relationships" xmlns:p="http://schemas.openxmlformats.org/presentationml/2006/main" preserve="1" userDrawn="1">
  <p:cSld name="10_Illustrated Footer">
    <p:spTree>
      <p:nvGrpSpPr>
        <p:cNvPr id="1" name=""/>
        <p:cNvGrpSpPr/>
        <p:nvPr/>
      </p:nvGrpSpPr>
      <p:grpSpPr>
        <a:xfrm>
          <a:off x="0" y="0"/>
          <a:ext cx="0" cy="0"/>
          <a:chOff x="0" y="0"/>
          <a:chExt cx="0" cy="0"/>
        </a:xfrm>
      </p:grpSpPr>
      <p:grpSp>
        <p:nvGrpSpPr>
          <p:cNvPr id="7" name="Group 6"/>
          <p:cNvGrpSpPr/>
          <p:nvPr userDrawn="1"/>
        </p:nvGrpSpPr>
        <p:grpSpPr>
          <a:xfrm>
            <a:off x="-42204" y="5740095"/>
            <a:ext cx="9368768" cy="1254431"/>
            <a:chOff x="-56278" y="5740094"/>
            <a:chExt cx="12492753" cy="1254431"/>
          </a:xfrm>
        </p:grpSpPr>
        <p:grpSp>
          <p:nvGrpSpPr>
            <p:cNvPr id="491" name="Group 490"/>
            <p:cNvGrpSpPr/>
            <p:nvPr userDrawn="1"/>
          </p:nvGrpSpPr>
          <p:grpSpPr>
            <a:xfrm flipH="1">
              <a:off x="-56278" y="6236098"/>
              <a:ext cx="4293003" cy="758427"/>
              <a:chOff x="-1" y="4886404"/>
              <a:chExt cx="12436477" cy="2197100"/>
            </a:xfrm>
          </p:grpSpPr>
          <p:sp>
            <p:nvSpPr>
              <p:cNvPr id="492" name="Freeform 5"/>
              <p:cNvSpPr>
                <a:spLocks/>
              </p:cNvSpPr>
              <p:nvPr/>
            </p:nvSpPr>
            <p:spPr bwMode="auto">
              <a:xfrm>
                <a:off x="-1" y="4956254"/>
                <a:ext cx="12436477" cy="2057400"/>
              </a:xfrm>
              <a:custGeom>
                <a:avLst/>
                <a:gdLst>
                  <a:gd name="T0" fmla="*/ 2178 w 2178"/>
                  <a:gd name="T1" fmla="*/ 652 h 652"/>
                  <a:gd name="T2" fmla="*/ 1898 w 2178"/>
                  <a:gd name="T3" fmla="*/ 245 h 652"/>
                  <a:gd name="T4" fmla="*/ 1870 w 2178"/>
                  <a:gd name="T5" fmla="*/ 208 h 652"/>
                  <a:gd name="T6" fmla="*/ 1734 w 2178"/>
                  <a:gd name="T7" fmla="*/ 103 h 652"/>
                  <a:gd name="T8" fmla="*/ 1662 w 2178"/>
                  <a:gd name="T9" fmla="*/ 236 h 652"/>
                  <a:gd name="T10" fmla="*/ 1662 w 2178"/>
                  <a:gd name="T11" fmla="*/ 236 h 652"/>
                  <a:gd name="T12" fmla="*/ 1642 w 2178"/>
                  <a:gd name="T13" fmla="*/ 246 h 652"/>
                  <a:gd name="T14" fmla="*/ 1493 w 2178"/>
                  <a:gd name="T15" fmla="*/ 114 h 652"/>
                  <a:gd name="T16" fmla="*/ 1340 w 2178"/>
                  <a:gd name="T17" fmla="*/ 0 h 652"/>
                  <a:gd name="T18" fmla="*/ 1227 w 2178"/>
                  <a:gd name="T19" fmla="*/ 119 h 652"/>
                  <a:gd name="T20" fmla="*/ 1041 w 2178"/>
                  <a:gd name="T21" fmla="*/ 191 h 652"/>
                  <a:gd name="T22" fmla="*/ 939 w 2178"/>
                  <a:gd name="T23" fmla="*/ 119 h 652"/>
                  <a:gd name="T24" fmla="*/ 815 w 2178"/>
                  <a:gd name="T25" fmla="*/ 149 h 652"/>
                  <a:gd name="T26" fmla="*/ 653 w 2178"/>
                  <a:gd name="T27" fmla="*/ 368 h 652"/>
                  <a:gd name="T28" fmla="*/ 563 w 2178"/>
                  <a:gd name="T29" fmla="*/ 348 h 652"/>
                  <a:gd name="T30" fmla="*/ 486 w 2178"/>
                  <a:gd name="T31" fmla="*/ 360 h 652"/>
                  <a:gd name="T32" fmla="*/ 396 w 2178"/>
                  <a:gd name="T33" fmla="*/ 462 h 652"/>
                  <a:gd name="T34" fmla="*/ 369 w 2178"/>
                  <a:gd name="T35" fmla="*/ 405 h 652"/>
                  <a:gd name="T36" fmla="*/ 315 w 2178"/>
                  <a:gd name="T37" fmla="*/ 405 h 652"/>
                  <a:gd name="T38" fmla="*/ 240 w 2178"/>
                  <a:gd name="T39" fmla="*/ 440 h 652"/>
                  <a:gd name="T40" fmla="*/ 0 w 2178"/>
                  <a:gd name="T41" fmla="*/ 652 h 652"/>
                  <a:gd name="T42" fmla="*/ 2178 w 2178"/>
                  <a:gd name="T43" fmla="*/ 652 h 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178" h="652">
                    <a:moveTo>
                      <a:pt x="2178" y="652"/>
                    </a:moveTo>
                    <a:cubicBezTo>
                      <a:pt x="1898" y="245"/>
                      <a:pt x="1898" y="245"/>
                      <a:pt x="1898" y="245"/>
                    </a:cubicBezTo>
                    <a:cubicBezTo>
                      <a:pt x="1870" y="208"/>
                      <a:pt x="1870" y="208"/>
                      <a:pt x="1870" y="208"/>
                    </a:cubicBezTo>
                    <a:cubicBezTo>
                      <a:pt x="1734" y="103"/>
                      <a:pt x="1734" y="103"/>
                      <a:pt x="1734" y="103"/>
                    </a:cubicBezTo>
                    <a:cubicBezTo>
                      <a:pt x="1662" y="236"/>
                      <a:pt x="1662" y="236"/>
                      <a:pt x="1662" y="236"/>
                    </a:cubicBezTo>
                    <a:cubicBezTo>
                      <a:pt x="1662" y="236"/>
                      <a:pt x="1662" y="236"/>
                      <a:pt x="1662" y="236"/>
                    </a:cubicBezTo>
                    <a:cubicBezTo>
                      <a:pt x="1642" y="246"/>
                      <a:pt x="1642" y="246"/>
                      <a:pt x="1642" y="246"/>
                    </a:cubicBezTo>
                    <a:cubicBezTo>
                      <a:pt x="1493" y="114"/>
                      <a:pt x="1493" y="114"/>
                      <a:pt x="1493" y="114"/>
                    </a:cubicBezTo>
                    <a:cubicBezTo>
                      <a:pt x="1340" y="0"/>
                      <a:pt x="1340" y="0"/>
                      <a:pt x="1340" y="0"/>
                    </a:cubicBezTo>
                    <a:cubicBezTo>
                      <a:pt x="1227" y="119"/>
                      <a:pt x="1227" y="119"/>
                      <a:pt x="1227" y="119"/>
                    </a:cubicBezTo>
                    <a:cubicBezTo>
                      <a:pt x="1041" y="191"/>
                      <a:pt x="1041" y="191"/>
                      <a:pt x="1041" y="191"/>
                    </a:cubicBezTo>
                    <a:cubicBezTo>
                      <a:pt x="939" y="119"/>
                      <a:pt x="939" y="119"/>
                      <a:pt x="939" y="119"/>
                    </a:cubicBezTo>
                    <a:cubicBezTo>
                      <a:pt x="815" y="149"/>
                      <a:pt x="815" y="149"/>
                      <a:pt x="815" y="149"/>
                    </a:cubicBezTo>
                    <a:cubicBezTo>
                      <a:pt x="653" y="368"/>
                      <a:pt x="653" y="368"/>
                      <a:pt x="653" y="368"/>
                    </a:cubicBezTo>
                    <a:cubicBezTo>
                      <a:pt x="563" y="348"/>
                      <a:pt x="563" y="348"/>
                      <a:pt x="563" y="348"/>
                    </a:cubicBezTo>
                    <a:cubicBezTo>
                      <a:pt x="486" y="360"/>
                      <a:pt x="486" y="360"/>
                      <a:pt x="486" y="360"/>
                    </a:cubicBezTo>
                    <a:cubicBezTo>
                      <a:pt x="396" y="462"/>
                      <a:pt x="396" y="462"/>
                      <a:pt x="396" y="462"/>
                    </a:cubicBezTo>
                    <a:cubicBezTo>
                      <a:pt x="369" y="405"/>
                      <a:pt x="369" y="405"/>
                      <a:pt x="369" y="405"/>
                    </a:cubicBezTo>
                    <a:cubicBezTo>
                      <a:pt x="315" y="405"/>
                      <a:pt x="315" y="405"/>
                      <a:pt x="315" y="405"/>
                    </a:cubicBezTo>
                    <a:cubicBezTo>
                      <a:pt x="315" y="405"/>
                      <a:pt x="283" y="420"/>
                      <a:pt x="240" y="440"/>
                    </a:cubicBezTo>
                    <a:cubicBezTo>
                      <a:pt x="0" y="652"/>
                      <a:pt x="0" y="652"/>
                      <a:pt x="0" y="652"/>
                    </a:cubicBezTo>
                    <a:lnTo>
                      <a:pt x="2178" y="652"/>
                    </a:lnTo>
                    <a:close/>
                  </a:path>
                </a:pathLst>
              </a:custGeom>
              <a:solidFill>
                <a:srgbClr val="ADD9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493" name="Freeform 41"/>
              <p:cNvSpPr>
                <a:spLocks/>
              </p:cNvSpPr>
              <p:nvPr/>
            </p:nvSpPr>
            <p:spPr bwMode="auto">
              <a:xfrm>
                <a:off x="9489402" y="5143371"/>
                <a:ext cx="1189777" cy="557421"/>
              </a:xfrm>
              <a:custGeom>
                <a:avLst/>
                <a:gdLst>
                  <a:gd name="T0" fmla="*/ 0 w 413"/>
                  <a:gd name="T1" fmla="*/ 342 h 342"/>
                  <a:gd name="T2" fmla="*/ 0 w 413"/>
                  <a:gd name="T3" fmla="*/ 342 h 342"/>
                  <a:gd name="T4" fmla="*/ 206 w 413"/>
                  <a:gd name="T5" fmla="*/ 153 h 342"/>
                  <a:gd name="T6" fmla="*/ 413 w 413"/>
                  <a:gd name="T7" fmla="*/ 286 h 342"/>
                  <a:gd name="T8" fmla="*/ 196 w 413"/>
                  <a:gd name="T9" fmla="*/ 0 h 342"/>
                  <a:gd name="T10" fmla="*/ 0 w 413"/>
                  <a:gd name="T11" fmla="*/ 342 h 342"/>
                  <a:gd name="connsiteX0" fmla="*/ 0 w 10000"/>
                  <a:gd name="connsiteY0" fmla="*/ 10267 h 10267"/>
                  <a:gd name="connsiteX1" fmla="*/ 0 w 10000"/>
                  <a:gd name="connsiteY1" fmla="*/ 10267 h 10267"/>
                  <a:gd name="connsiteX2" fmla="*/ 4988 w 10000"/>
                  <a:gd name="connsiteY2" fmla="*/ 4741 h 10267"/>
                  <a:gd name="connsiteX3" fmla="*/ 10000 w 10000"/>
                  <a:gd name="connsiteY3" fmla="*/ 8630 h 10267"/>
                  <a:gd name="connsiteX4" fmla="*/ 4136 w 10000"/>
                  <a:gd name="connsiteY4" fmla="*/ 0 h 10267"/>
                  <a:gd name="connsiteX5" fmla="*/ 0 w 10000"/>
                  <a:gd name="connsiteY5" fmla="*/ 10267 h 10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00" h="10267">
                    <a:moveTo>
                      <a:pt x="0" y="10267"/>
                    </a:moveTo>
                    <a:lnTo>
                      <a:pt x="0" y="10267"/>
                    </a:lnTo>
                    <a:lnTo>
                      <a:pt x="4988" y="4741"/>
                    </a:lnTo>
                    <a:lnTo>
                      <a:pt x="10000" y="8630"/>
                    </a:lnTo>
                    <a:lnTo>
                      <a:pt x="4136" y="0"/>
                    </a:lnTo>
                    <a:lnTo>
                      <a:pt x="0" y="10267"/>
                    </a:ln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494" name="Freeform 43"/>
              <p:cNvSpPr>
                <a:spLocks/>
              </p:cNvSpPr>
              <p:nvPr/>
            </p:nvSpPr>
            <p:spPr bwMode="auto">
              <a:xfrm>
                <a:off x="4652515" y="4886404"/>
                <a:ext cx="3871815" cy="673100"/>
              </a:xfrm>
              <a:custGeom>
                <a:avLst/>
                <a:gdLst>
                  <a:gd name="T0" fmla="*/ 765 w 1344"/>
                  <a:gd name="T1" fmla="*/ 219 h 424"/>
                  <a:gd name="T2" fmla="*/ 506 w 1344"/>
                  <a:gd name="T3" fmla="*/ 270 h 424"/>
                  <a:gd name="T4" fmla="*/ 290 w 1344"/>
                  <a:gd name="T5" fmla="*/ 91 h 424"/>
                  <a:gd name="T6" fmla="*/ 0 w 1344"/>
                  <a:gd name="T7" fmla="*/ 340 h 424"/>
                  <a:gd name="T8" fmla="*/ 246 w 1344"/>
                  <a:gd name="T9" fmla="*/ 280 h 424"/>
                  <a:gd name="T10" fmla="*/ 448 w 1344"/>
                  <a:gd name="T11" fmla="*/ 424 h 424"/>
                  <a:gd name="T12" fmla="*/ 817 w 1344"/>
                  <a:gd name="T13" fmla="*/ 280 h 424"/>
                  <a:gd name="T14" fmla="*/ 1102 w 1344"/>
                  <a:gd name="T15" fmla="*/ 231 h 424"/>
                  <a:gd name="T16" fmla="*/ 1344 w 1344"/>
                  <a:gd name="T17" fmla="*/ 270 h 424"/>
                  <a:gd name="T18" fmla="*/ 1061 w 1344"/>
                  <a:gd name="T19" fmla="*/ 0 h 424"/>
                  <a:gd name="T20" fmla="*/ 765 w 1344"/>
                  <a:gd name="T21" fmla="*/ 219 h 4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44" h="424">
                    <a:moveTo>
                      <a:pt x="765" y="219"/>
                    </a:moveTo>
                    <a:lnTo>
                      <a:pt x="506" y="270"/>
                    </a:lnTo>
                    <a:lnTo>
                      <a:pt x="290" y="91"/>
                    </a:lnTo>
                    <a:lnTo>
                      <a:pt x="0" y="340"/>
                    </a:lnTo>
                    <a:lnTo>
                      <a:pt x="246" y="280"/>
                    </a:lnTo>
                    <a:lnTo>
                      <a:pt x="448" y="424"/>
                    </a:lnTo>
                    <a:lnTo>
                      <a:pt x="817" y="280"/>
                    </a:lnTo>
                    <a:lnTo>
                      <a:pt x="1102" y="231"/>
                    </a:lnTo>
                    <a:lnTo>
                      <a:pt x="1344" y="270"/>
                    </a:lnTo>
                    <a:lnTo>
                      <a:pt x="1061" y="0"/>
                    </a:lnTo>
                    <a:lnTo>
                      <a:pt x="765" y="219"/>
                    </a:ln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495" name="AutoShape 3"/>
              <p:cNvSpPr>
                <a:spLocks noChangeAspect="1" noChangeArrowheads="1" noTextEdit="1"/>
              </p:cNvSpPr>
              <p:nvPr/>
            </p:nvSpPr>
            <p:spPr bwMode="auto">
              <a:xfrm>
                <a:off x="1693821" y="4886404"/>
                <a:ext cx="6853238" cy="2197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grpSp>
        <p:grpSp>
          <p:nvGrpSpPr>
            <p:cNvPr id="6" name="Group 5"/>
            <p:cNvGrpSpPr/>
            <p:nvPr userDrawn="1"/>
          </p:nvGrpSpPr>
          <p:grpSpPr>
            <a:xfrm>
              <a:off x="10033000" y="6579580"/>
              <a:ext cx="2403475" cy="414944"/>
              <a:chOff x="9388476" y="6468308"/>
              <a:chExt cx="3047999" cy="526217"/>
            </a:xfrm>
          </p:grpSpPr>
          <p:sp>
            <p:nvSpPr>
              <p:cNvPr id="424" name="Freeform 106"/>
              <p:cNvSpPr>
                <a:spLocks/>
              </p:cNvSpPr>
              <p:nvPr userDrawn="1"/>
            </p:nvSpPr>
            <p:spPr bwMode="auto">
              <a:xfrm>
                <a:off x="9388476" y="6538913"/>
                <a:ext cx="2501424" cy="455612"/>
              </a:xfrm>
              <a:custGeom>
                <a:avLst/>
                <a:gdLst>
                  <a:gd name="T0" fmla="*/ 360 w 583"/>
                  <a:gd name="T1" fmla="*/ 5 h 121"/>
                  <a:gd name="T2" fmla="*/ 354 w 583"/>
                  <a:gd name="T3" fmla="*/ 4 h 121"/>
                  <a:gd name="T4" fmla="*/ 338 w 583"/>
                  <a:gd name="T5" fmla="*/ 2 h 121"/>
                  <a:gd name="T6" fmla="*/ 305 w 583"/>
                  <a:gd name="T7" fmla="*/ 0 h 121"/>
                  <a:gd name="T8" fmla="*/ 288 w 583"/>
                  <a:gd name="T9" fmla="*/ 0 h 121"/>
                  <a:gd name="T10" fmla="*/ 0 w 583"/>
                  <a:gd name="T11" fmla="*/ 121 h 121"/>
                  <a:gd name="T12" fmla="*/ 206 w 583"/>
                  <a:gd name="T13" fmla="*/ 121 h 121"/>
                  <a:gd name="T14" fmla="*/ 583 w 583"/>
                  <a:gd name="T15" fmla="*/ 121 h 121"/>
                  <a:gd name="T16" fmla="*/ 360 w 583"/>
                  <a:gd name="T17" fmla="*/ 5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3" h="121">
                    <a:moveTo>
                      <a:pt x="360" y="5"/>
                    </a:moveTo>
                    <a:cubicBezTo>
                      <a:pt x="358" y="5"/>
                      <a:pt x="356" y="5"/>
                      <a:pt x="354" y="4"/>
                    </a:cubicBezTo>
                    <a:cubicBezTo>
                      <a:pt x="348" y="4"/>
                      <a:pt x="343" y="3"/>
                      <a:pt x="338" y="2"/>
                    </a:cubicBezTo>
                    <a:cubicBezTo>
                      <a:pt x="327" y="1"/>
                      <a:pt x="316" y="0"/>
                      <a:pt x="305" y="0"/>
                    </a:cubicBezTo>
                    <a:cubicBezTo>
                      <a:pt x="299" y="0"/>
                      <a:pt x="294" y="0"/>
                      <a:pt x="288" y="0"/>
                    </a:cubicBezTo>
                    <a:cubicBezTo>
                      <a:pt x="183" y="1"/>
                      <a:pt x="79" y="41"/>
                      <a:pt x="0" y="121"/>
                    </a:cubicBezTo>
                    <a:cubicBezTo>
                      <a:pt x="206" y="121"/>
                      <a:pt x="206" y="121"/>
                      <a:pt x="206" y="121"/>
                    </a:cubicBezTo>
                    <a:cubicBezTo>
                      <a:pt x="583" y="121"/>
                      <a:pt x="583" y="121"/>
                      <a:pt x="583" y="121"/>
                    </a:cubicBezTo>
                    <a:cubicBezTo>
                      <a:pt x="520" y="57"/>
                      <a:pt x="442" y="19"/>
                      <a:pt x="360" y="5"/>
                    </a:cubicBezTo>
                    <a:close/>
                  </a:path>
                </a:pathLst>
              </a:custGeom>
              <a:solidFill>
                <a:srgbClr val="79A500"/>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425" name="Freeform 107"/>
              <p:cNvSpPr>
                <a:spLocks/>
              </p:cNvSpPr>
              <p:nvPr userDrawn="1"/>
            </p:nvSpPr>
            <p:spPr bwMode="auto">
              <a:xfrm>
                <a:off x="9922969" y="6468308"/>
                <a:ext cx="2513506" cy="526217"/>
              </a:xfrm>
              <a:custGeom>
                <a:avLst/>
                <a:gdLst>
                  <a:gd name="T0" fmla="*/ 341 w 551"/>
                  <a:gd name="T1" fmla="*/ 6 h 115"/>
                  <a:gd name="T2" fmla="*/ 335 w 551"/>
                  <a:gd name="T3" fmla="*/ 5 h 115"/>
                  <a:gd name="T4" fmla="*/ 320 w 551"/>
                  <a:gd name="T5" fmla="*/ 3 h 115"/>
                  <a:gd name="T6" fmla="*/ 289 w 551"/>
                  <a:gd name="T7" fmla="*/ 0 h 115"/>
                  <a:gd name="T8" fmla="*/ 272 w 551"/>
                  <a:gd name="T9" fmla="*/ 0 h 115"/>
                  <a:gd name="T10" fmla="*/ 0 w 551"/>
                  <a:gd name="T11" fmla="*/ 115 h 115"/>
                  <a:gd name="T12" fmla="*/ 195 w 551"/>
                  <a:gd name="T13" fmla="*/ 115 h 115"/>
                  <a:gd name="T14" fmla="*/ 551 w 551"/>
                  <a:gd name="T15" fmla="*/ 115 h 115"/>
                  <a:gd name="T16" fmla="*/ 341 w 551"/>
                  <a:gd name="T17" fmla="*/ 6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51" h="115">
                    <a:moveTo>
                      <a:pt x="341" y="6"/>
                    </a:moveTo>
                    <a:cubicBezTo>
                      <a:pt x="339" y="5"/>
                      <a:pt x="337" y="5"/>
                      <a:pt x="335" y="5"/>
                    </a:cubicBezTo>
                    <a:cubicBezTo>
                      <a:pt x="330" y="4"/>
                      <a:pt x="325" y="3"/>
                      <a:pt x="320" y="3"/>
                    </a:cubicBezTo>
                    <a:cubicBezTo>
                      <a:pt x="310" y="1"/>
                      <a:pt x="299" y="1"/>
                      <a:pt x="289" y="0"/>
                    </a:cubicBezTo>
                    <a:cubicBezTo>
                      <a:pt x="283" y="0"/>
                      <a:pt x="278" y="0"/>
                      <a:pt x="272" y="0"/>
                    </a:cubicBezTo>
                    <a:cubicBezTo>
                      <a:pt x="174" y="1"/>
                      <a:pt x="75" y="39"/>
                      <a:pt x="0" y="115"/>
                    </a:cubicBezTo>
                    <a:cubicBezTo>
                      <a:pt x="195" y="115"/>
                      <a:pt x="195" y="115"/>
                      <a:pt x="195" y="115"/>
                    </a:cubicBezTo>
                    <a:cubicBezTo>
                      <a:pt x="551" y="115"/>
                      <a:pt x="551" y="115"/>
                      <a:pt x="551" y="115"/>
                    </a:cubicBezTo>
                    <a:cubicBezTo>
                      <a:pt x="492" y="55"/>
                      <a:pt x="418" y="19"/>
                      <a:pt x="341" y="6"/>
                    </a:cubicBezTo>
                    <a:close/>
                  </a:path>
                </a:pathLst>
              </a:custGeom>
              <a:solidFill>
                <a:srgbClr val="BAD8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grpSp>
        <p:sp>
          <p:nvSpPr>
            <p:cNvPr id="38" name="Freeform 70"/>
            <p:cNvSpPr>
              <a:spLocks/>
            </p:cNvSpPr>
            <p:nvPr userDrawn="1"/>
          </p:nvSpPr>
          <p:spPr bwMode="auto">
            <a:xfrm flipH="1">
              <a:off x="1352512" y="6834768"/>
              <a:ext cx="2066421" cy="109266"/>
            </a:xfrm>
            <a:custGeom>
              <a:avLst/>
              <a:gdLst>
                <a:gd name="T0" fmla="*/ 485 w 784"/>
                <a:gd name="T1" fmla="*/ 29 h 183"/>
                <a:gd name="T2" fmla="*/ 0 w 784"/>
                <a:gd name="T3" fmla="*/ 183 h 183"/>
                <a:gd name="T4" fmla="*/ 277 w 784"/>
                <a:gd name="T5" fmla="*/ 183 h 183"/>
                <a:gd name="T6" fmla="*/ 784 w 784"/>
                <a:gd name="T7" fmla="*/ 183 h 183"/>
                <a:gd name="T8" fmla="*/ 485 w 784"/>
                <a:gd name="T9" fmla="*/ 29 h 183"/>
              </a:gdLst>
              <a:ahLst/>
              <a:cxnLst>
                <a:cxn ang="0">
                  <a:pos x="T0" y="T1"/>
                </a:cxn>
                <a:cxn ang="0">
                  <a:pos x="T2" y="T3"/>
                </a:cxn>
                <a:cxn ang="0">
                  <a:pos x="T4" y="T5"/>
                </a:cxn>
                <a:cxn ang="0">
                  <a:pos x="T6" y="T7"/>
                </a:cxn>
                <a:cxn ang="0">
                  <a:pos x="T8" y="T9"/>
                </a:cxn>
              </a:cxnLst>
              <a:rect l="0" t="0" r="r" b="b"/>
              <a:pathLst>
                <a:path w="784" h="183">
                  <a:moveTo>
                    <a:pt x="485" y="29"/>
                  </a:moveTo>
                  <a:cubicBezTo>
                    <a:pt x="314" y="0"/>
                    <a:pt x="132" y="51"/>
                    <a:pt x="0" y="183"/>
                  </a:cubicBezTo>
                  <a:cubicBezTo>
                    <a:pt x="277" y="183"/>
                    <a:pt x="277" y="183"/>
                    <a:pt x="277" y="183"/>
                  </a:cubicBezTo>
                  <a:cubicBezTo>
                    <a:pt x="784" y="183"/>
                    <a:pt x="784" y="183"/>
                    <a:pt x="784" y="183"/>
                  </a:cubicBezTo>
                  <a:cubicBezTo>
                    <a:pt x="700" y="99"/>
                    <a:pt x="594" y="47"/>
                    <a:pt x="485" y="29"/>
                  </a:cubicBezTo>
                  <a:close/>
                </a:path>
              </a:pathLst>
            </a:custGeom>
            <a:solidFill>
              <a:srgbClr val="79A5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48" name="Freeform 47"/>
            <p:cNvSpPr>
              <a:spLocks/>
            </p:cNvSpPr>
            <p:nvPr/>
          </p:nvSpPr>
          <p:spPr bwMode="auto">
            <a:xfrm flipH="1">
              <a:off x="0" y="5814957"/>
              <a:ext cx="523152" cy="452133"/>
            </a:xfrm>
            <a:custGeom>
              <a:avLst/>
              <a:gdLst>
                <a:gd name="connsiteX0" fmla="*/ 407468 w 523152"/>
                <a:gd name="connsiteY0" fmla="*/ 0 h 452133"/>
                <a:gd name="connsiteX1" fmla="*/ 244481 w 523152"/>
                <a:gd name="connsiteY1" fmla="*/ 83151 h 452133"/>
                <a:gd name="connsiteX2" fmla="*/ 190152 w 523152"/>
                <a:gd name="connsiteY2" fmla="*/ 67560 h 452133"/>
                <a:gd name="connsiteX3" fmla="*/ 124957 w 523152"/>
                <a:gd name="connsiteY3" fmla="*/ 88348 h 452133"/>
                <a:gd name="connsiteX4" fmla="*/ 76061 w 523152"/>
                <a:gd name="connsiteY4" fmla="*/ 176696 h 452133"/>
                <a:gd name="connsiteX5" fmla="*/ 0 w 523152"/>
                <a:gd name="connsiteY5" fmla="*/ 301422 h 452133"/>
                <a:gd name="connsiteX6" fmla="*/ 141256 w 523152"/>
                <a:gd name="connsiteY6" fmla="*/ 452133 h 452133"/>
                <a:gd name="connsiteX7" fmla="*/ 157554 w 523152"/>
                <a:gd name="connsiteY7" fmla="*/ 452133 h 452133"/>
                <a:gd name="connsiteX8" fmla="*/ 173853 w 523152"/>
                <a:gd name="connsiteY8" fmla="*/ 452133 h 452133"/>
                <a:gd name="connsiteX9" fmla="*/ 499828 w 523152"/>
                <a:gd name="connsiteY9" fmla="*/ 452133 h 452133"/>
                <a:gd name="connsiteX10" fmla="*/ 505261 w 523152"/>
                <a:gd name="connsiteY10" fmla="*/ 452133 h 452133"/>
                <a:gd name="connsiteX11" fmla="*/ 516126 w 523152"/>
                <a:gd name="connsiteY11" fmla="*/ 452133 h 452133"/>
                <a:gd name="connsiteX12" fmla="*/ 523152 w 523152"/>
                <a:gd name="connsiteY12" fmla="*/ 452133 h 452133"/>
                <a:gd name="connsiteX13" fmla="*/ 523152 w 523152"/>
                <a:gd name="connsiteY13" fmla="*/ 37266 h 452133"/>
                <a:gd name="connsiteX14" fmla="*/ 487009 w 523152"/>
                <a:gd name="connsiteY14" fmla="*/ 14617 h 452133"/>
                <a:gd name="connsiteX15" fmla="*/ 407468 w 523152"/>
                <a:gd name="connsiteY15" fmla="*/ 0 h 4521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23152" h="452133">
                  <a:moveTo>
                    <a:pt x="407468" y="0"/>
                  </a:moveTo>
                  <a:cubicBezTo>
                    <a:pt x="342273" y="0"/>
                    <a:pt x="277078" y="31182"/>
                    <a:pt x="244481" y="83151"/>
                  </a:cubicBezTo>
                  <a:cubicBezTo>
                    <a:pt x="228182" y="72757"/>
                    <a:pt x="211884" y="67560"/>
                    <a:pt x="190152" y="67560"/>
                  </a:cubicBezTo>
                  <a:cubicBezTo>
                    <a:pt x="162987" y="67560"/>
                    <a:pt x="141256" y="77954"/>
                    <a:pt x="124957" y="88348"/>
                  </a:cubicBezTo>
                  <a:cubicBezTo>
                    <a:pt x="92359" y="103939"/>
                    <a:pt x="76061" y="140317"/>
                    <a:pt x="76061" y="176696"/>
                  </a:cubicBezTo>
                  <a:cubicBezTo>
                    <a:pt x="32597" y="202681"/>
                    <a:pt x="0" y="249453"/>
                    <a:pt x="0" y="301422"/>
                  </a:cubicBezTo>
                  <a:cubicBezTo>
                    <a:pt x="0" y="379376"/>
                    <a:pt x="65195" y="441739"/>
                    <a:pt x="141256" y="452133"/>
                  </a:cubicBezTo>
                  <a:cubicBezTo>
                    <a:pt x="146689" y="452133"/>
                    <a:pt x="152121" y="452133"/>
                    <a:pt x="157554" y="452133"/>
                  </a:cubicBezTo>
                  <a:cubicBezTo>
                    <a:pt x="162987" y="452133"/>
                    <a:pt x="168420" y="452133"/>
                    <a:pt x="173853" y="452133"/>
                  </a:cubicBezTo>
                  <a:cubicBezTo>
                    <a:pt x="249914" y="452133"/>
                    <a:pt x="418334" y="452133"/>
                    <a:pt x="499828" y="452133"/>
                  </a:cubicBezTo>
                  <a:cubicBezTo>
                    <a:pt x="499828" y="452133"/>
                    <a:pt x="505261" y="452133"/>
                    <a:pt x="505261" y="452133"/>
                  </a:cubicBezTo>
                  <a:cubicBezTo>
                    <a:pt x="516126" y="452133"/>
                    <a:pt x="516126" y="452133"/>
                    <a:pt x="516126" y="452133"/>
                  </a:cubicBezTo>
                  <a:lnTo>
                    <a:pt x="523152" y="452133"/>
                  </a:lnTo>
                  <a:lnTo>
                    <a:pt x="523152" y="37266"/>
                  </a:lnTo>
                  <a:lnTo>
                    <a:pt x="487009" y="14617"/>
                  </a:lnTo>
                  <a:cubicBezTo>
                    <a:pt x="462816" y="5197"/>
                    <a:pt x="435991" y="0"/>
                    <a:pt x="407468" y="0"/>
                  </a:cubicBezTo>
                  <a:close/>
                </a:path>
              </a:pathLst>
            </a:custGeom>
            <a:solidFill>
              <a:schemeClr val="bg1">
                <a:lumMod val="95000"/>
              </a:schemeClr>
            </a:solidFill>
            <a:ln>
              <a:noFill/>
            </a:ln>
            <a:extLst/>
          </p:spPr>
          <p:txBody>
            <a:bodyPr vert="horz" wrap="square" lIns="91440" tIns="45720" rIns="91440" bIns="45720" numCol="1" anchor="t" anchorCtr="0" compatLnSpc="1">
              <a:prstTxWarp prst="textNoShape">
                <a:avLst/>
              </a:prstTxWarp>
              <a:noAutofit/>
            </a:bodyPr>
            <a:lstStyle/>
            <a:p>
              <a:endParaRPr lang="en-US" sz="1350">
                <a:solidFill>
                  <a:srgbClr val="000000"/>
                </a:solidFill>
              </a:endParaRPr>
            </a:p>
          </p:txBody>
        </p:sp>
        <p:sp>
          <p:nvSpPr>
            <p:cNvPr id="37" name="Freeform 36"/>
            <p:cNvSpPr>
              <a:spLocks/>
            </p:cNvSpPr>
            <p:nvPr/>
          </p:nvSpPr>
          <p:spPr bwMode="auto">
            <a:xfrm flipH="1">
              <a:off x="0" y="6741890"/>
              <a:ext cx="370794" cy="220431"/>
            </a:xfrm>
            <a:custGeom>
              <a:avLst/>
              <a:gdLst>
                <a:gd name="connsiteX0" fmla="*/ 370794 w 370794"/>
                <a:gd name="connsiteY0" fmla="*/ 0 h 220431"/>
                <a:gd name="connsiteX1" fmla="*/ 332995 w 370794"/>
                <a:gd name="connsiteY1" fmla="*/ 8734 h 220431"/>
                <a:gd name="connsiteX2" fmla="*/ 0 w 370794"/>
                <a:gd name="connsiteY2" fmla="*/ 220431 h 220431"/>
                <a:gd name="connsiteX3" fmla="*/ 368902 w 370794"/>
                <a:gd name="connsiteY3" fmla="*/ 220431 h 220431"/>
                <a:gd name="connsiteX4" fmla="*/ 370794 w 370794"/>
                <a:gd name="connsiteY4" fmla="*/ 220431 h 2204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0794" h="220431">
                  <a:moveTo>
                    <a:pt x="370794" y="0"/>
                  </a:moveTo>
                  <a:lnTo>
                    <a:pt x="332995" y="8734"/>
                  </a:lnTo>
                  <a:cubicBezTo>
                    <a:pt x="210976" y="44223"/>
                    <a:pt x="95819" y="114789"/>
                    <a:pt x="0" y="220431"/>
                  </a:cubicBezTo>
                  <a:cubicBezTo>
                    <a:pt x="368902" y="220431"/>
                    <a:pt x="368902" y="220431"/>
                    <a:pt x="368902" y="220431"/>
                  </a:cubicBezTo>
                  <a:lnTo>
                    <a:pt x="370794" y="220431"/>
                  </a:lnTo>
                  <a:close/>
                </a:path>
              </a:pathLst>
            </a:custGeom>
            <a:solidFill>
              <a:srgbClr val="BAD8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en-US" sz="1350">
                <a:solidFill>
                  <a:srgbClr val="000000"/>
                </a:solidFill>
              </a:endParaRPr>
            </a:p>
          </p:txBody>
        </p:sp>
        <p:sp>
          <p:nvSpPr>
            <p:cNvPr id="32" name="Rectangle 33"/>
            <p:cNvSpPr>
              <a:spLocks noChangeArrowheads="1"/>
            </p:cNvSpPr>
            <p:nvPr userDrawn="1"/>
          </p:nvSpPr>
          <p:spPr bwMode="auto">
            <a:xfrm>
              <a:off x="0" y="6942034"/>
              <a:ext cx="12436475" cy="52491"/>
            </a:xfrm>
            <a:prstGeom prst="rect">
              <a:avLst/>
            </a:prstGeom>
            <a:solidFill>
              <a:srgbClr val="7FBA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grpSp>
          <p:nvGrpSpPr>
            <p:cNvPr id="42" name="Group 41"/>
            <p:cNvGrpSpPr/>
            <p:nvPr userDrawn="1"/>
          </p:nvGrpSpPr>
          <p:grpSpPr>
            <a:xfrm>
              <a:off x="4306096" y="6680712"/>
              <a:ext cx="124545" cy="268852"/>
              <a:chOff x="9197851" y="6405436"/>
              <a:chExt cx="124545" cy="268852"/>
            </a:xfrm>
          </p:grpSpPr>
          <p:sp>
            <p:nvSpPr>
              <p:cNvPr id="39" name="Rectangle 37"/>
              <p:cNvSpPr>
                <a:spLocks noChangeArrowheads="1"/>
              </p:cNvSpPr>
              <p:nvPr userDrawn="1"/>
            </p:nvSpPr>
            <p:spPr bwMode="auto">
              <a:xfrm>
                <a:off x="9247926" y="6568771"/>
                <a:ext cx="25679" cy="105517"/>
              </a:xfrm>
              <a:prstGeom prst="rect">
                <a:avLst/>
              </a:prstGeom>
              <a:solidFill>
                <a:srgbClr val="96969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40" name="Oval 38"/>
              <p:cNvSpPr>
                <a:spLocks noChangeArrowheads="1"/>
              </p:cNvSpPr>
              <p:nvPr userDrawn="1"/>
            </p:nvSpPr>
            <p:spPr bwMode="auto">
              <a:xfrm>
                <a:off x="9197851" y="6476261"/>
                <a:ext cx="124545" cy="138761"/>
              </a:xfrm>
              <a:prstGeom prst="ellipse">
                <a:avLst/>
              </a:prstGeom>
              <a:solidFill>
                <a:srgbClr val="7FB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41" name="Oval 39"/>
              <p:cNvSpPr>
                <a:spLocks noChangeArrowheads="1"/>
              </p:cNvSpPr>
              <p:nvPr userDrawn="1"/>
            </p:nvSpPr>
            <p:spPr bwMode="auto">
              <a:xfrm>
                <a:off x="9214543" y="6405436"/>
                <a:ext cx="91162" cy="101182"/>
              </a:xfrm>
              <a:prstGeom prst="ellipse">
                <a:avLst/>
              </a:prstGeom>
              <a:solidFill>
                <a:srgbClr val="7FB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grpSp>
        <p:grpSp>
          <p:nvGrpSpPr>
            <p:cNvPr id="420" name="Group 419"/>
            <p:cNvGrpSpPr/>
            <p:nvPr userDrawn="1"/>
          </p:nvGrpSpPr>
          <p:grpSpPr>
            <a:xfrm>
              <a:off x="2150727" y="6638524"/>
              <a:ext cx="144088" cy="311039"/>
              <a:chOff x="9197851" y="6405436"/>
              <a:chExt cx="124545" cy="268852"/>
            </a:xfrm>
          </p:grpSpPr>
          <p:sp>
            <p:nvSpPr>
              <p:cNvPr id="421" name="Rectangle 37"/>
              <p:cNvSpPr>
                <a:spLocks noChangeArrowheads="1"/>
              </p:cNvSpPr>
              <p:nvPr userDrawn="1"/>
            </p:nvSpPr>
            <p:spPr bwMode="auto">
              <a:xfrm>
                <a:off x="9247926" y="6568771"/>
                <a:ext cx="25679" cy="105517"/>
              </a:xfrm>
              <a:prstGeom prst="rect">
                <a:avLst/>
              </a:prstGeom>
              <a:solidFill>
                <a:srgbClr val="96969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422" name="Oval 38"/>
              <p:cNvSpPr>
                <a:spLocks noChangeArrowheads="1"/>
              </p:cNvSpPr>
              <p:nvPr userDrawn="1"/>
            </p:nvSpPr>
            <p:spPr bwMode="auto">
              <a:xfrm>
                <a:off x="9197851" y="6476261"/>
                <a:ext cx="124545" cy="138761"/>
              </a:xfrm>
              <a:prstGeom prst="ellipse">
                <a:avLst/>
              </a:prstGeom>
              <a:solidFill>
                <a:srgbClr val="7FB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423" name="Oval 39"/>
              <p:cNvSpPr>
                <a:spLocks noChangeArrowheads="1"/>
              </p:cNvSpPr>
              <p:nvPr userDrawn="1"/>
            </p:nvSpPr>
            <p:spPr bwMode="auto">
              <a:xfrm>
                <a:off x="9214543" y="6405436"/>
                <a:ext cx="91162" cy="101182"/>
              </a:xfrm>
              <a:prstGeom prst="ellipse">
                <a:avLst/>
              </a:prstGeom>
              <a:solidFill>
                <a:srgbClr val="7FB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grpSp>
        <p:sp>
          <p:nvSpPr>
            <p:cNvPr id="641" name="Line 225"/>
            <p:cNvSpPr>
              <a:spLocks noChangeShapeType="1"/>
            </p:cNvSpPr>
            <p:nvPr/>
          </p:nvSpPr>
          <p:spPr bwMode="auto">
            <a:xfrm flipH="1">
              <a:off x="778780" y="5740094"/>
              <a:ext cx="0" cy="205837"/>
            </a:xfrm>
            <a:prstGeom prst="line">
              <a:avLst/>
            </a:prstGeom>
            <a:noFill/>
            <a:ln w="3175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642" name="Line 226"/>
            <p:cNvSpPr>
              <a:spLocks noChangeShapeType="1"/>
            </p:cNvSpPr>
            <p:nvPr/>
          </p:nvSpPr>
          <p:spPr bwMode="auto">
            <a:xfrm flipH="1">
              <a:off x="842043" y="5740094"/>
              <a:ext cx="0" cy="205837"/>
            </a:xfrm>
            <a:prstGeom prst="line">
              <a:avLst/>
            </a:prstGeom>
            <a:noFill/>
            <a:ln w="3175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643" name="Rectangle 227"/>
            <p:cNvSpPr>
              <a:spLocks noChangeArrowheads="1"/>
            </p:cNvSpPr>
            <p:nvPr/>
          </p:nvSpPr>
          <p:spPr bwMode="auto">
            <a:xfrm flipH="1">
              <a:off x="701629" y="5845019"/>
              <a:ext cx="217565" cy="797119"/>
            </a:xfrm>
            <a:prstGeom prst="rect">
              <a:avLst/>
            </a:prstGeom>
            <a:solidFill>
              <a:schemeClr val="accent2"/>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644" name="Rectangle 228"/>
            <p:cNvSpPr>
              <a:spLocks noChangeArrowheads="1"/>
            </p:cNvSpPr>
            <p:nvPr/>
          </p:nvSpPr>
          <p:spPr bwMode="auto">
            <a:xfrm flipH="1">
              <a:off x="865806" y="5845019"/>
              <a:ext cx="53388" cy="797119"/>
            </a:xfrm>
            <a:prstGeom prst="rect">
              <a:avLst/>
            </a:pr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632" name="Rectangle 229"/>
            <p:cNvSpPr>
              <a:spLocks noChangeArrowheads="1"/>
            </p:cNvSpPr>
            <p:nvPr/>
          </p:nvSpPr>
          <p:spPr bwMode="auto">
            <a:xfrm flipH="1">
              <a:off x="958729" y="6087272"/>
              <a:ext cx="218182" cy="554866"/>
            </a:xfrm>
            <a:prstGeom prst="rect">
              <a:avLst/>
            </a:prstGeom>
            <a:solidFill>
              <a:schemeClr val="accent2"/>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633" name="Rectangle 230"/>
            <p:cNvSpPr>
              <a:spLocks noChangeArrowheads="1"/>
            </p:cNvSpPr>
            <p:nvPr/>
          </p:nvSpPr>
          <p:spPr bwMode="auto">
            <a:xfrm flipH="1">
              <a:off x="986195" y="5926799"/>
              <a:ext cx="163251" cy="160473"/>
            </a:xfrm>
            <a:prstGeom prst="rect">
              <a:avLst/>
            </a:prstGeom>
            <a:solidFill>
              <a:schemeClr val="accent2"/>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634" name="Freeform 231"/>
            <p:cNvSpPr>
              <a:spLocks/>
            </p:cNvSpPr>
            <p:nvPr/>
          </p:nvSpPr>
          <p:spPr bwMode="auto">
            <a:xfrm flipH="1">
              <a:off x="1026621" y="5819714"/>
              <a:ext cx="83323" cy="107085"/>
            </a:xfrm>
            <a:custGeom>
              <a:avLst/>
              <a:gdLst>
                <a:gd name="T0" fmla="*/ 186 w 270"/>
                <a:gd name="T1" fmla="*/ 0 h 347"/>
                <a:gd name="T2" fmla="*/ 84 w 270"/>
                <a:gd name="T3" fmla="*/ 0 h 347"/>
                <a:gd name="T4" fmla="*/ 0 w 270"/>
                <a:gd name="T5" fmla="*/ 347 h 347"/>
                <a:gd name="T6" fmla="*/ 270 w 270"/>
                <a:gd name="T7" fmla="*/ 347 h 347"/>
                <a:gd name="T8" fmla="*/ 186 w 270"/>
                <a:gd name="T9" fmla="*/ 0 h 347"/>
              </a:gdLst>
              <a:ahLst/>
              <a:cxnLst>
                <a:cxn ang="0">
                  <a:pos x="T0" y="T1"/>
                </a:cxn>
                <a:cxn ang="0">
                  <a:pos x="T2" y="T3"/>
                </a:cxn>
                <a:cxn ang="0">
                  <a:pos x="T4" y="T5"/>
                </a:cxn>
                <a:cxn ang="0">
                  <a:pos x="T6" y="T7"/>
                </a:cxn>
                <a:cxn ang="0">
                  <a:pos x="T8" y="T9"/>
                </a:cxn>
              </a:cxnLst>
              <a:rect l="0" t="0" r="r" b="b"/>
              <a:pathLst>
                <a:path w="270" h="347">
                  <a:moveTo>
                    <a:pt x="186" y="0"/>
                  </a:moveTo>
                  <a:lnTo>
                    <a:pt x="84" y="0"/>
                  </a:lnTo>
                  <a:lnTo>
                    <a:pt x="0" y="347"/>
                  </a:lnTo>
                  <a:lnTo>
                    <a:pt x="270" y="347"/>
                  </a:lnTo>
                  <a:lnTo>
                    <a:pt x="186" y="0"/>
                  </a:lnTo>
                  <a:close/>
                </a:path>
              </a:pathLst>
            </a:custGeom>
            <a:solidFill>
              <a:schemeClr val="accent2"/>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635" name="Rectangle 232"/>
            <p:cNvSpPr>
              <a:spLocks noChangeArrowheads="1"/>
            </p:cNvSpPr>
            <p:nvPr/>
          </p:nvSpPr>
          <p:spPr bwMode="auto">
            <a:xfrm flipH="1">
              <a:off x="1123523" y="6123995"/>
              <a:ext cx="23145" cy="518142"/>
            </a:xfrm>
            <a:prstGeom prst="rect">
              <a:avLst/>
            </a:pr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636" name="Rectangle 233"/>
            <p:cNvSpPr>
              <a:spLocks noChangeArrowheads="1"/>
            </p:cNvSpPr>
            <p:nvPr/>
          </p:nvSpPr>
          <p:spPr bwMode="auto">
            <a:xfrm flipH="1">
              <a:off x="1079392" y="6123995"/>
              <a:ext cx="22219" cy="518142"/>
            </a:xfrm>
            <a:prstGeom prst="rect">
              <a:avLst/>
            </a:pr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637" name="Rectangle 234"/>
            <p:cNvSpPr>
              <a:spLocks noChangeArrowheads="1"/>
            </p:cNvSpPr>
            <p:nvPr/>
          </p:nvSpPr>
          <p:spPr bwMode="auto">
            <a:xfrm flipH="1">
              <a:off x="1034336" y="6123995"/>
              <a:ext cx="22837" cy="518142"/>
            </a:xfrm>
            <a:prstGeom prst="rect">
              <a:avLst/>
            </a:pr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638" name="Rectangle 235"/>
            <p:cNvSpPr>
              <a:spLocks noChangeArrowheads="1"/>
            </p:cNvSpPr>
            <p:nvPr/>
          </p:nvSpPr>
          <p:spPr bwMode="auto">
            <a:xfrm flipH="1">
              <a:off x="990206" y="6123995"/>
              <a:ext cx="22837" cy="518142"/>
            </a:xfrm>
            <a:prstGeom prst="rect">
              <a:avLst/>
            </a:pr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639" name="Rectangle 236"/>
            <p:cNvSpPr>
              <a:spLocks noChangeArrowheads="1"/>
            </p:cNvSpPr>
            <p:nvPr/>
          </p:nvSpPr>
          <p:spPr bwMode="auto">
            <a:xfrm flipH="1">
              <a:off x="986195" y="5926799"/>
              <a:ext cx="163251" cy="16665"/>
            </a:xfrm>
            <a:prstGeom prst="rect">
              <a:avLst/>
            </a:pr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640" name="Rectangle 237"/>
            <p:cNvSpPr>
              <a:spLocks noChangeArrowheads="1"/>
            </p:cNvSpPr>
            <p:nvPr/>
          </p:nvSpPr>
          <p:spPr bwMode="auto">
            <a:xfrm flipH="1">
              <a:off x="958729" y="6070299"/>
              <a:ext cx="218182" cy="16973"/>
            </a:xfrm>
            <a:prstGeom prst="rect">
              <a:avLst/>
            </a:pr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89" name="Rectangle 238"/>
            <p:cNvSpPr>
              <a:spLocks noChangeArrowheads="1"/>
            </p:cNvSpPr>
            <p:nvPr/>
          </p:nvSpPr>
          <p:spPr bwMode="auto">
            <a:xfrm flipH="1">
              <a:off x="1329396" y="6429511"/>
              <a:ext cx="266323" cy="212627"/>
            </a:xfrm>
            <a:prstGeom prst="rect">
              <a:avLst/>
            </a:pr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90" name="Freeform 239"/>
            <p:cNvSpPr>
              <a:spLocks/>
            </p:cNvSpPr>
            <p:nvPr/>
          </p:nvSpPr>
          <p:spPr bwMode="auto">
            <a:xfrm flipH="1">
              <a:off x="1216447" y="6041290"/>
              <a:ext cx="225897" cy="600848"/>
            </a:xfrm>
            <a:custGeom>
              <a:avLst/>
              <a:gdLst>
                <a:gd name="T0" fmla="*/ 0 w 732"/>
                <a:gd name="T1" fmla="*/ 0 h 1947"/>
                <a:gd name="T2" fmla="*/ 732 w 732"/>
                <a:gd name="T3" fmla="*/ 0 h 1947"/>
                <a:gd name="T4" fmla="*/ 732 w 732"/>
                <a:gd name="T5" fmla="*/ 1947 h 1947"/>
                <a:gd name="T6" fmla="*/ 0 w 732"/>
                <a:gd name="T7" fmla="*/ 1947 h 1947"/>
                <a:gd name="T8" fmla="*/ 0 w 732"/>
                <a:gd name="T9" fmla="*/ 1268 h 1947"/>
                <a:gd name="T10" fmla="*/ 0 w 732"/>
                <a:gd name="T11" fmla="*/ 0 h 1947"/>
              </a:gdLst>
              <a:ahLst/>
              <a:cxnLst>
                <a:cxn ang="0">
                  <a:pos x="T0" y="T1"/>
                </a:cxn>
                <a:cxn ang="0">
                  <a:pos x="T2" y="T3"/>
                </a:cxn>
                <a:cxn ang="0">
                  <a:pos x="T4" y="T5"/>
                </a:cxn>
                <a:cxn ang="0">
                  <a:pos x="T6" y="T7"/>
                </a:cxn>
                <a:cxn ang="0">
                  <a:pos x="T8" y="T9"/>
                </a:cxn>
                <a:cxn ang="0">
                  <a:pos x="T10" y="T11"/>
                </a:cxn>
              </a:cxnLst>
              <a:rect l="0" t="0" r="r" b="b"/>
              <a:pathLst>
                <a:path w="732" h="1947">
                  <a:moveTo>
                    <a:pt x="0" y="0"/>
                  </a:moveTo>
                  <a:lnTo>
                    <a:pt x="732" y="0"/>
                  </a:lnTo>
                  <a:lnTo>
                    <a:pt x="732" y="1947"/>
                  </a:lnTo>
                  <a:lnTo>
                    <a:pt x="0" y="1947"/>
                  </a:lnTo>
                  <a:lnTo>
                    <a:pt x="0" y="1268"/>
                  </a:lnTo>
                  <a:lnTo>
                    <a:pt x="0" y="0"/>
                  </a:lnTo>
                  <a:close/>
                </a:path>
              </a:pathLst>
            </a:custGeom>
            <a:solidFill>
              <a:schemeClr val="accent2"/>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91" name="Freeform 240"/>
            <p:cNvSpPr>
              <a:spLocks/>
            </p:cNvSpPr>
            <p:nvPr/>
          </p:nvSpPr>
          <p:spPr bwMode="auto">
            <a:xfrm flipH="1">
              <a:off x="1442344" y="6432597"/>
              <a:ext cx="153375" cy="209541"/>
            </a:xfrm>
            <a:custGeom>
              <a:avLst/>
              <a:gdLst>
                <a:gd name="T0" fmla="*/ 0 w 497"/>
                <a:gd name="T1" fmla="*/ 679 h 679"/>
                <a:gd name="T2" fmla="*/ 497 w 497"/>
                <a:gd name="T3" fmla="*/ 679 h 679"/>
                <a:gd name="T4" fmla="*/ 497 w 497"/>
                <a:gd name="T5" fmla="*/ 0 h 679"/>
                <a:gd name="T6" fmla="*/ 0 w 497"/>
                <a:gd name="T7" fmla="*/ 679 h 679"/>
              </a:gdLst>
              <a:ahLst/>
              <a:cxnLst>
                <a:cxn ang="0">
                  <a:pos x="T0" y="T1"/>
                </a:cxn>
                <a:cxn ang="0">
                  <a:pos x="T2" y="T3"/>
                </a:cxn>
                <a:cxn ang="0">
                  <a:pos x="T4" y="T5"/>
                </a:cxn>
                <a:cxn ang="0">
                  <a:pos x="T6" y="T7"/>
                </a:cxn>
              </a:cxnLst>
              <a:rect l="0" t="0" r="r" b="b"/>
              <a:pathLst>
                <a:path w="497" h="679">
                  <a:moveTo>
                    <a:pt x="0" y="679"/>
                  </a:moveTo>
                  <a:lnTo>
                    <a:pt x="497" y="679"/>
                  </a:lnTo>
                  <a:lnTo>
                    <a:pt x="497" y="0"/>
                  </a:lnTo>
                  <a:lnTo>
                    <a:pt x="0" y="679"/>
                  </a:lnTo>
                  <a:close/>
                </a:path>
              </a:pathLst>
            </a:custGeom>
            <a:solidFill>
              <a:schemeClr val="accent2"/>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93" name="Rectangle 242"/>
            <p:cNvSpPr>
              <a:spLocks noChangeArrowheads="1"/>
            </p:cNvSpPr>
            <p:nvPr/>
          </p:nvSpPr>
          <p:spPr bwMode="auto">
            <a:xfrm flipH="1">
              <a:off x="1342973" y="6085728"/>
              <a:ext cx="22219" cy="42587"/>
            </a:xfrm>
            <a:prstGeom prst="rect">
              <a:avLst/>
            </a:pr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94" name="Rectangle 243"/>
            <p:cNvSpPr>
              <a:spLocks noChangeArrowheads="1"/>
            </p:cNvSpPr>
            <p:nvPr/>
          </p:nvSpPr>
          <p:spPr bwMode="auto">
            <a:xfrm flipH="1">
              <a:off x="1294215" y="6085728"/>
              <a:ext cx="22219" cy="42587"/>
            </a:xfrm>
            <a:prstGeom prst="rect">
              <a:avLst/>
            </a:pr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95" name="Rectangle 244"/>
            <p:cNvSpPr>
              <a:spLocks noChangeArrowheads="1"/>
            </p:cNvSpPr>
            <p:nvPr/>
          </p:nvSpPr>
          <p:spPr bwMode="auto">
            <a:xfrm flipH="1">
              <a:off x="1245456" y="6085728"/>
              <a:ext cx="21911" cy="4258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96" name="Rectangle 245"/>
            <p:cNvSpPr>
              <a:spLocks noChangeArrowheads="1"/>
            </p:cNvSpPr>
            <p:nvPr/>
          </p:nvSpPr>
          <p:spPr bwMode="auto">
            <a:xfrm flipH="1">
              <a:off x="1392042" y="6149917"/>
              <a:ext cx="21911" cy="4197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97" name="Rectangle 246"/>
            <p:cNvSpPr>
              <a:spLocks noChangeArrowheads="1"/>
            </p:cNvSpPr>
            <p:nvPr/>
          </p:nvSpPr>
          <p:spPr bwMode="auto">
            <a:xfrm flipH="1">
              <a:off x="1342973" y="6149917"/>
              <a:ext cx="22219" cy="4197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98" name="Rectangle 247"/>
            <p:cNvSpPr>
              <a:spLocks noChangeArrowheads="1"/>
            </p:cNvSpPr>
            <p:nvPr/>
          </p:nvSpPr>
          <p:spPr bwMode="auto">
            <a:xfrm flipH="1">
              <a:off x="1294215" y="6149917"/>
              <a:ext cx="22219" cy="41970"/>
            </a:xfrm>
            <a:prstGeom prst="rect">
              <a:avLst/>
            </a:pr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99" name="Rectangle 248"/>
            <p:cNvSpPr>
              <a:spLocks noChangeArrowheads="1"/>
            </p:cNvSpPr>
            <p:nvPr/>
          </p:nvSpPr>
          <p:spPr bwMode="auto">
            <a:xfrm flipH="1">
              <a:off x="1245456" y="6149917"/>
              <a:ext cx="21911" cy="4197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600" name="Rectangle 249"/>
            <p:cNvSpPr>
              <a:spLocks noChangeArrowheads="1"/>
            </p:cNvSpPr>
            <p:nvPr/>
          </p:nvSpPr>
          <p:spPr bwMode="auto">
            <a:xfrm flipH="1">
              <a:off x="1392042" y="6213181"/>
              <a:ext cx="21911" cy="42279"/>
            </a:xfrm>
            <a:prstGeom prst="rect">
              <a:avLst/>
            </a:pr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601" name="Rectangle 250"/>
            <p:cNvSpPr>
              <a:spLocks noChangeArrowheads="1"/>
            </p:cNvSpPr>
            <p:nvPr/>
          </p:nvSpPr>
          <p:spPr bwMode="auto">
            <a:xfrm flipH="1">
              <a:off x="1342973" y="6213181"/>
              <a:ext cx="22219" cy="42279"/>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602" name="Rectangle 251"/>
            <p:cNvSpPr>
              <a:spLocks noChangeArrowheads="1"/>
            </p:cNvSpPr>
            <p:nvPr/>
          </p:nvSpPr>
          <p:spPr bwMode="auto">
            <a:xfrm flipH="1">
              <a:off x="1294215" y="6213181"/>
              <a:ext cx="22219" cy="42279"/>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603" name="Rectangle 252"/>
            <p:cNvSpPr>
              <a:spLocks noChangeArrowheads="1"/>
            </p:cNvSpPr>
            <p:nvPr/>
          </p:nvSpPr>
          <p:spPr bwMode="auto">
            <a:xfrm flipH="1">
              <a:off x="1245456" y="6213181"/>
              <a:ext cx="21911" cy="42279"/>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604" name="Rectangle 253"/>
            <p:cNvSpPr>
              <a:spLocks noChangeArrowheads="1"/>
            </p:cNvSpPr>
            <p:nvPr/>
          </p:nvSpPr>
          <p:spPr bwMode="auto">
            <a:xfrm flipH="1">
              <a:off x="1392042" y="6277370"/>
              <a:ext cx="21911" cy="42279"/>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605" name="Rectangle 254"/>
            <p:cNvSpPr>
              <a:spLocks noChangeArrowheads="1"/>
            </p:cNvSpPr>
            <p:nvPr/>
          </p:nvSpPr>
          <p:spPr bwMode="auto">
            <a:xfrm flipH="1">
              <a:off x="1342973" y="6277370"/>
              <a:ext cx="22219" cy="42279"/>
            </a:xfrm>
            <a:prstGeom prst="rect">
              <a:avLst/>
            </a:pr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606" name="Rectangle 255"/>
            <p:cNvSpPr>
              <a:spLocks noChangeArrowheads="1"/>
            </p:cNvSpPr>
            <p:nvPr/>
          </p:nvSpPr>
          <p:spPr bwMode="auto">
            <a:xfrm flipH="1">
              <a:off x="1294215" y="6277370"/>
              <a:ext cx="22219" cy="42279"/>
            </a:xfrm>
            <a:prstGeom prst="rect">
              <a:avLst/>
            </a:pr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607" name="Rectangle 256"/>
            <p:cNvSpPr>
              <a:spLocks noChangeArrowheads="1"/>
            </p:cNvSpPr>
            <p:nvPr/>
          </p:nvSpPr>
          <p:spPr bwMode="auto">
            <a:xfrm flipH="1">
              <a:off x="1245456" y="6277370"/>
              <a:ext cx="21911" cy="42279"/>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608" name="Rectangle 257"/>
            <p:cNvSpPr>
              <a:spLocks noChangeArrowheads="1"/>
            </p:cNvSpPr>
            <p:nvPr/>
          </p:nvSpPr>
          <p:spPr bwMode="auto">
            <a:xfrm flipH="1">
              <a:off x="1392042" y="6340942"/>
              <a:ext cx="21911" cy="4197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609" name="Rectangle 259"/>
            <p:cNvSpPr>
              <a:spLocks noChangeArrowheads="1"/>
            </p:cNvSpPr>
            <p:nvPr/>
          </p:nvSpPr>
          <p:spPr bwMode="auto">
            <a:xfrm flipH="1">
              <a:off x="1342973" y="6340942"/>
              <a:ext cx="22219" cy="4197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610" name="Rectangle 260"/>
            <p:cNvSpPr>
              <a:spLocks noChangeArrowheads="1"/>
            </p:cNvSpPr>
            <p:nvPr/>
          </p:nvSpPr>
          <p:spPr bwMode="auto">
            <a:xfrm flipH="1">
              <a:off x="1294214" y="6340942"/>
              <a:ext cx="22219" cy="41970"/>
            </a:xfrm>
            <a:prstGeom prst="rect">
              <a:avLst/>
            </a:pr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611" name="Rectangle 261"/>
            <p:cNvSpPr>
              <a:spLocks noChangeArrowheads="1"/>
            </p:cNvSpPr>
            <p:nvPr/>
          </p:nvSpPr>
          <p:spPr bwMode="auto">
            <a:xfrm flipH="1">
              <a:off x="1245455" y="6340942"/>
              <a:ext cx="21911" cy="41970"/>
            </a:xfrm>
            <a:prstGeom prst="rect">
              <a:avLst/>
            </a:pr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612" name="Rectangle 262"/>
            <p:cNvSpPr>
              <a:spLocks noChangeArrowheads="1"/>
            </p:cNvSpPr>
            <p:nvPr/>
          </p:nvSpPr>
          <p:spPr bwMode="auto">
            <a:xfrm flipH="1">
              <a:off x="1392041" y="6404206"/>
              <a:ext cx="21911" cy="42896"/>
            </a:xfrm>
            <a:prstGeom prst="rect">
              <a:avLst/>
            </a:pr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613" name="Rectangle 263"/>
            <p:cNvSpPr>
              <a:spLocks noChangeArrowheads="1"/>
            </p:cNvSpPr>
            <p:nvPr/>
          </p:nvSpPr>
          <p:spPr bwMode="auto">
            <a:xfrm flipH="1">
              <a:off x="1342973" y="6404206"/>
              <a:ext cx="22219" cy="42896"/>
            </a:xfrm>
            <a:prstGeom prst="rect">
              <a:avLst/>
            </a:pr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614" name="Rectangle 264"/>
            <p:cNvSpPr>
              <a:spLocks noChangeArrowheads="1"/>
            </p:cNvSpPr>
            <p:nvPr/>
          </p:nvSpPr>
          <p:spPr bwMode="auto">
            <a:xfrm flipH="1">
              <a:off x="1294214" y="6404206"/>
              <a:ext cx="22219" cy="4289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615" name="Rectangle 265"/>
            <p:cNvSpPr>
              <a:spLocks noChangeArrowheads="1"/>
            </p:cNvSpPr>
            <p:nvPr/>
          </p:nvSpPr>
          <p:spPr bwMode="auto">
            <a:xfrm flipH="1">
              <a:off x="1245455" y="6404206"/>
              <a:ext cx="21911" cy="4289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616" name="Rectangle 266"/>
            <p:cNvSpPr>
              <a:spLocks noChangeArrowheads="1"/>
            </p:cNvSpPr>
            <p:nvPr/>
          </p:nvSpPr>
          <p:spPr bwMode="auto">
            <a:xfrm flipH="1">
              <a:off x="1392041" y="6468395"/>
              <a:ext cx="21911" cy="42279"/>
            </a:xfrm>
            <a:prstGeom prst="rect">
              <a:avLst/>
            </a:pr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617" name="Rectangle 267"/>
            <p:cNvSpPr>
              <a:spLocks noChangeArrowheads="1"/>
            </p:cNvSpPr>
            <p:nvPr/>
          </p:nvSpPr>
          <p:spPr bwMode="auto">
            <a:xfrm flipH="1">
              <a:off x="1342973" y="6468395"/>
              <a:ext cx="22219" cy="42279"/>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618" name="Rectangle 268"/>
            <p:cNvSpPr>
              <a:spLocks noChangeArrowheads="1"/>
            </p:cNvSpPr>
            <p:nvPr/>
          </p:nvSpPr>
          <p:spPr bwMode="auto">
            <a:xfrm flipH="1">
              <a:off x="1294214" y="6468395"/>
              <a:ext cx="22219" cy="42279"/>
            </a:xfrm>
            <a:prstGeom prst="rect">
              <a:avLst/>
            </a:pr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619" name="Rectangle 269"/>
            <p:cNvSpPr>
              <a:spLocks noChangeArrowheads="1"/>
            </p:cNvSpPr>
            <p:nvPr/>
          </p:nvSpPr>
          <p:spPr bwMode="auto">
            <a:xfrm flipH="1">
              <a:off x="1245455" y="6468395"/>
              <a:ext cx="21911" cy="42279"/>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620" name="Rectangle 270"/>
            <p:cNvSpPr>
              <a:spLocks noChangeArrowheads="1"/>
            </p:cNvSpPr>
            <p:nvPr/>
          </p:nvSpPr>
          <p:spPr bwMode="auto">
            <a:xfrm flipH="1">
              <a:off x="1557452" y="6468395"/>
              <a:ext cx="22219" cy="42279"/>
            </a:xfrm>
            <a:prstGeom prst="rect">
              <a:avLst/>
            </a:pr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621" name="Rectangle 271"/>
            <p:cNvSpPr>
              <a:spLocks noChangeArrowheads="1"/>
            </p:cNvSpPr>
            <p:nvPr/>
          </p:nvSpPr>
          <p:spPr bwMode="auto">
            <a:xfrm flipH="1">
              <a:off x="1508693" y="6468395"/>
              <a:ext cx="22219" cy="42279"/>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622" name="Rectangle 272"/>
            <p:cNvSpPr>
              <a:spLocks noChangeArrowheads="1"/>
            </p:cNvSpPr>
            <p:nvPr/>
          </p:nvSpPr>
          <p:spPr bwMode="auto">
            <a:xfrm flipH="1">
              <a:off x="1459934" y="6468395"/>
              <a:ext cx="21911" cy="42279"/>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623" name="Rectangle 273"/>
            <p:cNvSpPr>
              <a:spLocks noChangeArrowheads="1"/>
            </p:cNvSpPr>
            <p:nvPr/>
          </p:nvSpPr>
          <p:spPr bwMode="auto">
            <a:xfrm flipH="1">
              <a:off x="1557452" y="6531967"/>
              <a:ext cx="22219" cy="4197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624" name="Rectangle 274"/>
            <p:cNvSpPr>
              <a:spLocks noChangeArrowheads="1"/>
            </p:cNvSpPr>
            <p:nvPr/>
          </p:nvSpPr>
          <p:spPr bwMode="auto">
            <a:xfrm flipH="1">
              <a:off x="1508693" y="6531967"/>
              <a:ext cx="22219" cy="41970"/>
            </a:xfrm>
            <a:prstGeom prst="rect">
              <a:avLst/>
            </a:pr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625" name="Rectangle 275"/>
            <p:cNvSpPr>
              <a:spLocks noChangeArrowheads="1"/>
            </p:cNvSpPr>
            <p:nvPr/>
          </p:nvSpPr>
          <p:spPr bwMode="auto">
            <a:xfrm flipH="1">
              <a:off x="1459934" y="6531967"/>
              <a:ext cx="21911" cy="4197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626" name="Rectangle 276"/>
            <p:cNvSpPr>
              <a:spLocks noChangeArrowheads="1"/>
            </p:cNvSpPr>
            <p:nvPr/>
          </p:nvSpPr>
          <p:spPr bwMode="auto">
            <a:xfrm flipH="1">
              <a:off x="1392041" y="6531967"/>
              <a:ext cx="21911" cy="4197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627" name="Rectangle 277"/>
            <p:cNvSpPr>
              <a:spLocks noChangeArrowheads="1"/>
            </p:cNvSpPr>
            <p:nvPr/>
          </p:nvSpPr>
          <p:spPr bwMode="auto">
            <a:xfrm flipH="1">
              <a:off x="1342973" y="6531967"/>
              <a:ext cx="22219" cy="41970"/>
            </a:xfrm>
            <a:prstGeom prst="rect">
              <a:avLst/>
            </a:pr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628" name="Rectangle 278"/>
            <p:cNvSpPr>
              <a:spLocks noChangeArrowheads="1"/>
            </p:cNvSpPr>
            <p:nvPr/>
          </p:nvSpPr>
          <p:spPr bwMode="auto">
            <a:xfrm flipH="1">
              <a:off x="1294214" y="6531967"/>
              <a:ext cx="22219" cy="4197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629" name="Rectangle 279"/>
            <p:cNvSpPr>
              <a:spLocks noChangeArrowheads="1"/>
            </p:cNvSpPr>
            <p:nvPr/>
          </p:nvSpPr>
          <p:spPr bwMode="auto">
            <a:xfrm flipH="1">
              <a:off x="1245455" y="6531967"/>
              <a:ext cx="21911" cy="41970"/>
            </a:xfrm>
            <a:prstGeom prst="rect">
              <a:avLst/>
            </a:pr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630" name="Rectangle 280"/>
            <p:cNvSpPr>
              <a:spLocks noChangeArrowheads="1"/>
            </p:cNvSpPr>
            <p:nvPr/>
          </p:nvSpPr>
          <p:spPr bwMode="auto">
            <a:xfrm flipH="1">
              <a:off x="1245455" y="5999937"/>
              <a:ext cx="70979" cy="41353"/>
            </a:xfrm>
            <a:prstGeom prst="rect">
              <a:avLst/>
            </a:prstGeom>
            <a:solidFill>
              <a:schemeClr val="accent2"/>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7" name="Freeform 70"/>
            <p:cNvSpPr>
              <a:spLocks/>
            </p:cNvSpPr>
            <p:nvPr/>
          </p:nvSpPr>
          <p:spPr bwMode="auto">
            <a:xfrm flipH="1">
              <a:off x="-15186" y="6533998"/>
              <a:ext cx="2383298" cy="428324"/>
            </a:xfrm>
            <a:custGeom>
              <a:avLst/>
              <a:gdLst>
                <a:gd name="T0" fmla="*/ 485 w 784"/>
                <a:gd name="T1" fmla="*/ 29 h 183"/>
                <a:gd name="T2" fmla="*/ 0 w 784"/>
                <a:gd name="T3" fmla="*/ 183 h 183"/>
                <a:gd name="T4" fmla="*/ 277 w 784"/>
                <a:gd name="T5" fmla="*/ 183 h 183"/>
                <a:gd name="T6" fmla="*/ 784 w 784"/>
                <a:gd name="T7" fmla="*/ 183 h 183"/>
                <a:gd name="T8" fmla="*/ 485 w 784"/>
                <a:gd name="T9" fmla="*/ 29 h 183"/>
              </a:gdLst>
              <a:ahLst/>
              <a:cxnLst>
                <a:cxn ang="0">
                  <a:pos x="T0" y="T1"/>
                </a:cxn>
                <a:cxn ang="0">
                  <a:pos x="T2" y="T3"/>
                </a:cxn>
                <a:cxn ang="0">
                  <a:pos x="T4" y="T5"/>
                </a:cxn>
                <a:cxn ang="0">
                  <a:pos x="T6" y="T7"/>
                </a:cxn>
                <a:cxn ang="0">
                  <a:pos x="T8" y="T9"/>
                </a:cxn>
              </a:cxnLst>
              <a:rect l="0" t="0" r="r" b="b"/>
              <a:pathLst>
                <a:path w="784" h="183">
                  <a:moveTo>
                    <a:pt x="485" y="29"/>
                  </a:moveTo>
                  <a:cubicBezTo>
                    <a:pt x="314" y="0"/>
                    <a:pt x="132" y="51"/>
                    <a:pt x="0" y="183"/>
                  </a:cubicBezTo>
                  <a:cubicBezTo>
                    <a:pt x="277" y="183"/>
                    <a:pt x="277" y="183"/>
                    <a:pt x="277" y="183"/>
                  </a:cubicBezTo>
                  <a:cubicBezTo>
                    <a:pt x="784" y="183"/>
                    <a:pt x="784" y="183"/>
                    <a:pt x="784" y="183"/>
                  </a:cubicBezTo>
                  <a:cubicBezTo>
                    <a:pt x="700" y="99"/>
                    <a:pt x="594" y="47"/>
                    <a:pt x="485" y="29"/>
                  </a:cubicBezTo>
                  <a:close/>
                </a:path>
              </a:pathLst>
            </a:custGeom>
            <a:solidFill>
              <a:srgbClr val="79A5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grpSp>
      <p:graphicFrame>
        <p:nvGraphicFramePr>
          <p:cNvPr id="5" name="Object 4" hidden="1"/>
          <p:cNvGraphicFramePr>
            <a:graphicFrameLocks noChangeAspect="1"/>
          </p:cNvGraphicFramePr>
          <p:nvPr>
            <p:custDataLst>
              <p:tags r:id="rId2"/>
            </p:custDataLst>
            <p:extLst/>
          </p:nvPr>
        </p:nvGraphicFramePr>
        <p:xfrm>
          <a:off x="1191" y="1589"/>
          <a:ext cx="1190" cy="1587"/>
        </p:xfrm>
        <a:graphic>
          <a:graphicData uri="http://schemas.openxmlformats.org/presentationml/2006/ole">
            <mc:AlternateContent xmlns:mc="http://schemas.openxmlformats.org/markup-compatibility/2006">
              <mc:Choice xmlns:v="urn:schemas-microsoft-com:vml" Requires="v">
                <p:oleObj spid="_x0000_s21509" name="think-cell Slide" r:id="rId4" imgW="270" imgH="270" progId="TCLayout.ActiveDocument.1">
                  <p:embed/>
                </p:oleObj>
              </mc:Choice>
              <mc:Fallback>
                <p:oleObj name="think-cell Slide" r:id="rId4" imgW="270" imgH="270" progId="TCLayout.ActiveDocument.1">
                  <p:embed/>
                  <p:pic>
                    <p:nvPicPr>
                      <p:cNvPr id="5" name="Object 4" hidden="1"/>
                      <p:cNvPicPr/>
                      <p:nvPr/>
                    </p:nvPicPr>
                    <p:blipFill>
                      <a:blip r:embed="rId5"/>
                      <a:stretch>
                        <a:fillRect/>
                      </a:stretch>
                    </p:blipFill>
                    <p:spPr>
                      <a:xfrm>
                        <a:off x="1191" y="1589"/>
                        <a:ext cx="1190" cy="1587"/>
                      </a:xfrm>
                      <a:prstGeom prst="rect">
                        <a:avLst/>
                      </a:prstGeom>
                    </p:spPr>
                  </p:pic>
                </p:oleObj>
              </mc:Fallback>
            </mc:AlternateContent>
          </a:graphicData>
        </a:graphic>
      </p:graphicFrame>
      <p:sp>
        <p:nvSpPr>
          <p:cNvPr id="2" name="Title 1"/>
          <p:cNvSpPr>
            <a:spLocks noGrp="1"/>
          </p:cNvSpPr>
          <p:nvPr>
            <p:ph type="title" hasCustomPrompt="1"/>
          </p:nvPr>
        </p:nvSpPr>
        <p:spPr>
          <a:xfrm>
            <a:off x="438875" y="264964"/>
            <a:ext cx="8418931" cy="1097302"/>
          </a:xfrm>
        </p:spPr>
        <p:txBody>
          <a:bodyPr lIns="0" tIns="91440" rIns="146304" bIns="91440"/>
          <a:lstStyle>
            <a:lvl1pPr>
              <a:lnSpc>
                <a:spcPts val="3674"/>
              </a:lnSpc>
              <a:defRPr sz="2700" baseline="0">
                <a:solidFill>
                  <a:schemeClr val="accent1"/>
                </a:solidFill>
              </a:defRPr>
            </a:lvl1pPr>
          </a:lstStyle>
          <a:p>
            <a:r>
              <a:rPr lang="en-US" dirty="0" err="1"/>
              <a:t>Lorem</a:t>
            </a:r>
            <a:r>
              <a:rPr lang="en-US" dirty="0"/>
              <a:t> </a:t>
            </a:r>
            <a:r>
              <a:rPr lang="en-US" dirty="0" err="1"/>
              <a:t>ipsum</a:t>
            </a:r>
            <a:r>
              <a:rPr lang="en-US" dirty="0"/>
              <a:t> dolor sit.</a:t>
            </a:r>
          </a:p>
        </p:txBody>
      </p:sp>
      <p:sp>
        <p:nvSpPr>
          <p:cNvPr id="4" name="Slide Number Placeholder 3"/>
          <p:cNvSpPr>
            <a:spLocks noGrp="1"/>
          </p:cNvSpPr>
          <p:nvPr>
            <p:ph type="sldNum" sz="quarter" idx="11"/>
          </p:nvPr>
        </p:nvSpPr>
        <p:spPr/>
        <p:txBody>
          <a:bodyPr/>
          <a:lstStyle/>
          <a:p>
            <a:fld id="{27258FFF-F925-446B-8502-81C933981705}" type="slidenum">
              <a:rPr>
                <a:solidFill>
                  <a:srgbClr val="505050"/>
                </a:solidFill>
              </a:rPr>
              <a:pPr/>
              <a:t>‹#›</a:t>
            </a:fld>
            <a:endParaRPr>
              <a:solidFill>
                <a:srgbClr val="505050"/>
              </a:solidFill>
            </a:endParaRPr>
          </a:p>
        </p:txBody>
      </p:sp>
      <p:sp>
        <p:nvSpPr>
          <p:cNvPr id="8" name="Text Placeholder 7"/>
          <p:cNvSpPr>
            <a:spLocks noGrp="1"/>
          </p:cNvSpPr>
          <p:nvPr>
            <p:ph type="body" sz="quarter" idx="13" hasCustomPrompt="1"/>
          </p:nvPr>
        </p:nvSpPr>
        <p:spPr>
          <a:xfrm>
            <a:off x="452590" y="1545465"/>
            <a:ext cx="8418931" cy="4663068"/>
          </a:xfrm>
        </p:spPr>
        <p:txBody>
          <a:bodyPr lIns="0" tIns="0"/>
          <a:lstStyle>
            <a:lvl1pPr marL="175006" indent="-175006">
              <a:spcBef>
                <a:spcPts val="900"/>
              </a:spcBef>
              <a:defRPr sz="1950">
                <a:latin typeface="+mn-lt"/>
              </a:defRPr>
            </a:lvl1pPr>
            <a:lvl2pPr marL="517874" indent="-175006">
              <a:spcBef>
                <a:spcPts val="900"/>
              </a:spcBef>
              <a:buSzPct val="100000"/>
              <a:buFont typeface="Segoe UI" pitchFamily="34" charset="0"/>
              <a:buChar char="‐"/>
              <a:defRPr/>
            </a:lvl2pPr>
            <a:lvl3pPr marL="860741" indent="-175006">
              <a:spcBef>
                <a:spcPts val="900"/>
              </a:spcBef>
              <a:buFont typeface="Wingdings" pitchFamily="2" charset="2"/>
              <a:buChar char="§"/>
              <a:defRPr/>
            </a:lvl3pPr>
            <a:lvl4pPr marL="1200037" indent="-257151">
              <a:spcBef>
                <a:spcPts val="900"/>
              </a:spcBef>
              <a:buFont typeface="+mj-lt"/>
              <a:buAutoNum type="arabicPeriod"/>
              <a:defRPr/>
            </a:lvl4pPr>
            <a:lvl5pPr marL="1459569" indent="-257151">
              <a:spcBef>
                <a:spcPts val="900"/>
              </a:spcBef>
              <a:buFont typeface="+mj-lt"/>
              <a:buAutoNum type="alphaLcParenR"/>
              <a:defRPr/>
            </a:lvl5pPr>
          </a:lstStyle>
          <a:p>
            <a:pPr lvl="0"/>
            <a:r>
              <a:rPr lang="en-US" dirty="0" err="1"/>
              <a:t>Lorem</a:t>
            </a:r>
            <a:r>
              <a:rPr lang="en-US" dirty="0"/>
              <a:t> </a:t>
            </a:r>
            <a:r>
              <a:rPr lang="en-US" dirty="0" err="1"/>
              <a:t>ipsum</a:t>
            </a:r>
            <a:r>
              <a:rPr lang="en-US" dirty="0"/>
              <a:t> dolor sit </a:t>
            </a:r>
            <a:r>
              <a:rPr lang="en-US" dirty="0" err="1"/>
              <a:t>amet</a:t>
            </a:r>
            <a:r>
              <a:rPr lang="en-US" dirty="0"/>
              <a:t>, </a:t>
            </a:r>
            <a:r>
              <a:rPr lang="en-US" dirty="0" err="1"/>
              <a:t>consectetur</a:t>
            </a:r>
            <a:r>
              <a:rPr lang="en-US" dirty="0"/>
              <a:t> </a:t>
            </a:r>
            <a:r>
              <a:rPr lang="en-US" dirty="0" err="1"/>
              <a:t>adipiscing</a:t>
            </a:r>
            <a:r>
              <a:rPr lang="en-US" dirty="0"/>
              <a:t> </a:t>
            </a:r>
            <a:br>
              <a:rPr lang="en-US" dirty="0"/>
            </a:br>
            <a:r>
              <a:rPr lang="en-US" dirty="0" err="1"/>
              <a:t>elit</a:t>
            </a:r>
            <a:r>
              <a:rPr lang="en-US" dirty="0"/>
              <a:t>. </a:t>
            </a:r>
            <a:r>
              <a:rPr lang="en-US" dirty="0" err="1"/>
              <a:t>Nunc</a:t>
            </a:r>
            <a:r>
              <a:rPr lang="en-US" dirty="0"/>
              <a:t> et </a:t>
            </a:r>
            <a:r>
              <a:rPr lang="en-US" dirty="0" err="1"/>
              <a:t>sagittis</a:t>
            </a:r>
            <a:r>
              <a:rPr lang="en-US" dirty="0"/>
              <a:t> ligula</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3" name="Footer Placeholder 2"/>
          <p:cNvSpPr>
            <a:spLocks noGrp="1"/>
          </p:cNvSpPr>
          <p:nvPr>
            <p:ph type="ftr" sz="quarter" idx="10"/>
          </p:nvPr>
        </p:nvSpPr>
        <p:spPr/>
        <p:txBody>
          <a:bodyPr/>
          <a:lstStyle>
            <a:lvl1pPr>
              <a:defRPr>
                <a:solidFill>
                  <a:schemeClr val="bg1"/>
                </a:solidFill>
              </a:defRPr>
            </a:lvl1pPr>
          </a:lstStyle>
          <a:p>
            <a:r>
              <a:rPr dirty="0">
                <a:solidFill>
                  <a:srgbClr val="FFFFFF"/>
                </a:solidFill>
              </a:rPr>
              <a:t>Microsoft Confidential</a:t>
            </a:r>
          </a:p>
        </p:txBody>
      </p:sp>
      <p:sp>
        <p:nvSpPr>
          <p:cNvPr id="463" name="AutoShape 3"/>
          <p:cNvSpPr>
            <a:spLocks noChangeAspect="1" noChangeArrowheads="1" noTextEdit="1"/>
          </p:cNvSpPr>
          <p:nvPr/>
        </p:nvSpPr>
        <p:spPr bwMode="auto">
          <a:xfrm flipH="1">
            <a:off x="50334" y="4454749"/>
            <a:ext cx="2047250" cy="8892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68574" tIns="34287" rIns="68574" bIns="34287" numCol="1" anchor="t" anchorCtr="0" compatLnSpc="1">
            <a:prstTxWarp prst="textNoShape">
              <a:avLst/>
            </a:prstTxWarp>
          </a:bodyPr>
          <a:lstStyle/>
          <a:p>
            <a:endParaRPr lang="en-US" sz="1350">
              <a:solidFill>
                <a:srgbClr val="000000"/>
              </a:solidFill>
            </a:endParaRPr>
          </a:p>
        </p:txBody>
      </p:sp>
    </p:spTree>
    <p:extLst>
      <p:ext uri="{BB962C8B-B14F-4D97-AF65-F5344CB8AC3E}">
        <p14:creationId xmlns:p14="http://schemas.microsoft.com/office/powerpoint/2010/main" val="3487861091"/>
      </p:ext>
    </p:extLst>
  </p:cSld>
  <p:clrMapOvr>
    <a:masterClrMapping/>
  </p:clrMapOvr>
  <mc:AlternateContent xmlns:mc="http://schemas.openxmlformats.org/markup-compatibility/2006" xmlns:p14="http://schemas.microsoft.com/office/powerpoint/2010/main">
    <mc:Choice Requires="p14">
      <p:transition spd="slow" p14:dur="1250">
        <p:fade/>
      </p:transition>
    </mc:Choice>
    <mc:Fallback xmlns="">
      <p:transition spd="slow">
        <p:fade/>
      </p:transition>
    </mc:Fallback>
  </mc:AlternateContent>
</p:sldLayout>
</file>

<file path=ppt/slideLayouts/slideLayout84.xml><?xml version="1.0" encoding="utf-8"?>
<p:sldLayout xmlns:a="http://schemas.openxmlformats.org/drawingml/2006/main" xmlns:r="http://schemas.openxmlformats.org/officeDocument/2006/relationships" xmlns:p="http://schemas.openxmlformats.org/presentationml/2006/main" preserve="1" userDrawn="1">
  <p:cSld name="11_Illustrated Footer">
    <p:spTree>
      <p:nvGrpSpPr>
        <p:cNvPr id="1" name=""/>
        <p:cNvGrpSpPr/>
        <p:nvPr/>
      </p:nvGrpSpPr>
      <p:grpSpPr>
        <a:xfrm>
          <a:off x="0" y="0"/>
          <a:ext cx="0" cy="0"/>
          <a:chOff x="0" y="0"/>
          <a:chExt cx="0" cy="0"/>
        </a:xfrm>
      </p:grpSpPr>
      <p:graphicFrame>
        <p:nvGraphicFramePr>
          <p:cNvPr id="5" name="Object 4" hidden="1"/>
          <p:cNvGraphicFramePr>
            <a:graphicFrameLocks noChangeAspect="1"/>
          </p:cNvGraphicFramePr>
          <p:nvPr userDrawn="1">
            <p:custDataLst>
              <p:tags r:id="rId2"/>
            </p:custDataLst>
            <p:extLst/>
          </p:nvPr>
        </p:nvGraphicFramePr>
        <p:xfrm>
          <a:off x="1191" y="1589"/>
          <a:ext cx="1190" cy="1587"/>
        </p:xfrm>
        <a:graphic>
          <a:graphicData uri="http://schemas.openxmlformats.org/presentationml/2006/ole">
            <mc:AlternateContent xmlns:mc="http://schemas.openxmlformats.org/markup-compatibility/2006">
              <mc:Choice xmlns:v="urn:schemas-microsoft-com:vml" Requires="v">
                <p:oleObj spid="_x0000_s22533" name="think-cell Slide" r:id="rId4" imgW="270" imgH="270" progId="TCLayout.ActiveDocument.1">
                  <p:embed/>
                </p:oleObj>
              </mc:Choice>
              <mc:Fallback>
                <p:oleObj name="think-cell Slide" r:id="rId4" imgW="270" imgH="270" progId="TCLayout.ActiveDocument.1">
                  <p:embed/>
                  <p:pic>
                    <p:nvPicPr>
                      <p:cNvPr id="5" name="Object 4" hidden="1"/>
                      <p:cNvPicPr/>
                      <p:nvPr/>
                    </p:nvPicPr>
                    <p:blipFill>
                      <a:blip r:embed="rId5"/>
                      <a:stretch>
                        <a:fillRect/>
                      </a:stretch>
                    </p:blipFill>
                    <p:spPr>
                      <a:xfrm>
                        <a:off x="1191" y="1589"/>
                        <a:ext cx="1190" cy="1587"/>
                      </a:xfrm>
                      <a:prstGeom prst="rect">
                        <a:avLst/>
                      </a:prstGeom>
                    </p:spPr>
                  </p:pic>
                </p:oleObj>
              </mc:Fallback>
            </mc:AlternateContent>
          </a:graphicData>
        </a:graphic>
      </p:graphicFrame>
      <p:sp>
        <p:nvSpPr>
          <p:cNvPr id="2" name="Title 1"/>
          <p:cNvSpPr>
            <a:spLocks noGrp="1"/>
          </p:cNvSpPr>
          <p:nvPr userDrawn="1">
            <p:ph type="title" hasCustomPrompt="1"/>
          </p:nvPr>
        </p:nvSpPr>
        <p:spPr>
          <a:xfrm>
            <a:off x="438875" y="264964"/>
            <a:ext cx="8418931" cy="1097302"/>
          </a:xfrm>
        </p:spPr>
        <p:txBody>
          <a:bodyPr lIns="0" tIns="91440" rIns="146304" bIns="91440"/>
          <a:lstStyle>
            <a:lvl1pPr>
              <a:lnSpc>
                <a:spcPts val="3674"/>
              </a:lnSpc>
              <a:defRPr sz="2700" baseline="0">
                <a:solidFill>
                  <a:schemeClr val="accent1"/>
                </a:solidFill>
              </a:defRPr>
            </a:lvl1pPr>
          </a:lstStyle>
          <a:p>
            <a:r>
              <a:rPr lang="en-US" dirty="0" err="1"/>
              <a:t>Lorem</a:t>
            </a:r>
            <a:r>
              <a:rPr lang="en-US" dirty="0"/>
              <a:t> </a:t>
            </a:r>
            <a:r>
              <a:rPr lang="en-US" dirty="0" err="1"/>
              <a:t>ipsum</a:t>
            </a:r>
            <a:r>
              <a:rPr lang="en-US" dirty="0"/>
              <a:t> dolor sit.</a:t>
            </a:r>
          </a:p>
        </p:txBody>
      </p:sp>
      <p:sp>
        <p:nvSpPr>
          <p:cNvPr id="3" name="Footer Placeholder 2"/>
          <p:cNvSpPr>
            <a:spLocks noGrp="1"/>
          </p:cNvSpPr>
          <p:nvPr userDrawn="1">
            <p:ph type="ftr" sz="quarter" idx="10"/>
          </p:nvPr>
        </p:nvSpPr>
        <p:spPr/>
        <p:txBody>
          <a:bodyPr/>
          <a:lstStyle>
            <a:lvl1pPr>
              <a:defRPr>
                <a:solidFill>
                  <a:schemeClr val="tx2"/>
                </a:solidFill>
              </a:defRPr>
            </a:lvl1pPr>
          </a:lstStyle>
          <a:p>
            <a:r>
              <a:rPr lang="en-IN">
                <a:solidFill>
                  <a:srgbClr val="505050"/>
                </a:solidFill>
              </a:rPr>
              <a:t>Microsoft Confidential</a:t>
            </a:r>
            <a:endParaRPr lang="en-IN" dirty="0">
              <a:solidFill>
                <a:srgbClr val="505050"/>
              </a:solidFill>
            </a:endParaRPr>
          </a:p>
        </p:txBody>
      </p:sp>
      <p:sp>
        <p:nvSpPr>
          <p:cNvPr id="4" name="Slide Number Placeholder 3"/>
          <p:cNvSpPr>
            <a:spLocks noGrp="1"/>
          </p:cNvSpPr>
          <p:nvPr userDrawn="1">
            <p:ph type="sldNum" sz="quarter" idx="11"/>
          </p:nvPr>
        </p:nvSpPr>
        <p:spPr/>
        <p:txBody>
          <a:bodyPr/>
          <a:lstStyle/>
          <a:p>
            <a:fld id="{27258FFF-F925-446B-8502-81C933981705}" type="slidenum">
              <a:rPr>
                <a:solidFill>
                  <a:srgbClr val="505050"/>
                </a:solidFill>
              </a:rPr>
              <a:pPr/>
              <a:t>‹#›</a:t>
            </a:fld>
            <a:endParaRPr>
              <a:solidFill>
                <a:srgbClr val="505050"/>
              </a:solidFill>
            </a:endParaRPr>
          </a:p>
        </p:txBody>
      </p:sp>
      <p:sp>
        <p:nvSpPr>
          <p:cNvPr id="8" name="Text Placeholder 7"/>
          <p:cNvSpPr>
            <a:spLocks noGrp="1"/>
          </p:cNvSpPr>
          <p:nvPr userDrawn="1">
            <p:ph type="body" sz="quarter" idx="13" hasCustomPrompt="1"/>
          </p:nvPr>
        </p:nvSpPr>
        <p:spPr>
          <a:xfrm>
            <a:off x="452590" y="1545465"/>
            <a:ext cx="8418931" cy="4663068"/>
          </a:xfrm>
        </p:spPr>
        <p:txBody>
          <a:bodyPr lIns="0" tIns="0"/>
          <a:lstStyle>
            <a:lvl1pPr marL="175006" indent="-175006">
              <a:spcBef>
                <a:spcPts val="900"/>
              </a:spcBef>
              <a:defRPr sz="1950">
                <a:latin typeface="+mn-lt"/>
              </a:defRPr>
            </a:lvl1pPr>
            <a:lvl2pPr marL="517874" indent="-175006">
              <a:spcBef>
                <a:spcPts val="900"/>
              </a:spcBef>
              <a:buSzPct val="100000"/>
              <a:buFont typeface="Segoe UI" pitchFamily="34" charset="0"/>
              <a:buChar char="‐"/>
              <a:defRPr/>
            </a:lvl2pPr>
            <a:lvl3pPr marL="860741" indent="-175006">
              <a:spcBef>
                <a:spcPts val="900"/>
              </a:spcBef>
              <a:buFont typeface="Wingdings" pitchFamily="2" charset="2"/>
              <a:buChar char="§"/>
              <a:defRPr/>
            </a:lvl3pPr>
            <a:lvl4pPr marL="1200037" indent="-257151">
              <a:spcBef>
                <a:spcPts val="900"/>
              </a:spcBef>
              <a:buFont typeface="+mj-lt"/>
              <a:buAutoNum type="arabicPeriod"/>
              <a:defRPr/>
            </a:lvl4pPr>
            <a:lvl5pPr marL="1459569" indent="-257151">
              <a:spcBef>
                <a:spcPts val="900"/>
              </a:spcBef>
              <a:buFont typeface="+mj-lt"/>
              <a:buAutoNum type="alphaLcParenR"/>
              <a:defRPr/>
            </a:lvl5pPr>
          </a:lstStyle>
          <a:p>
            <a:pPr lvl="0"/>
            <a:r>
              <a:rPr lang="en-US" dirty="0" err="1"/>
              <a:t>Lorem</a:t>
            </a:r>
            <a:r>
              <a:rPr lang="en-US" dirty="0"/>
              <a:t> </a:t>
            </a:r>
            <a:r>
              <a:rPr lang="en-US" dirty="0" err="1"/>
              <a:t>ipsum</a:t>
            </a:r>
            <a:r>
              <a:rPr lang="en-US" dirty="0"/>
              <a:t> dolor sit </a:t>
            </a:r>
            <a:r>
              <a:rPr lang="en-US" dirty="0" err="1"/>
              <a:t>amet</a:t>
            </a:r>
            <a:r>
              <a:rPr lang="en-US" dirty="0"/>
              <a:t>, </a:t>
            </a:r>
            <a:r>
              <a:rPr lang="en-US" dirty="0" err="1"/>
              <a:t>consectetur</a:t>
            </a:r>
            <a:r>
              <a:rPr lang="en-US" dirty="0"/>
              <a:t> </a:t>
            </a:r>
            <a:r>
              <a:rPr lang="en-US" dirty="0" err="1"/>
              <a:t>adipiscing</a:t>
            </a:r>
            <a:r>
              <a:rPr lang="en-US" dirty="0"/>
              <a:t> </a:t>
            </a:r>
            <a:br>
              <a:rPr lang="en-US" dirty="0"/>
            </a:br>
            <a:r>
              <a:rPr lang="en-US" dirty="0" err="1"/>
              <a:t>elit</a:t>
            </a:r>
            <a:r>
              <a:rPr lang="en-US" dirty="0"/>
              <a:t>. </a:t>
            </a:r>
            <a:r>
              <a:rPr lang="en-US" dirty="0" err="1"/>
              <a:t>Nunc</a:t>
            </a:r>
            <a:r>
              <a:rPr lang="en-US" dirty="0"/>
              <a:t> et </a:t>
            </a:r>
            <a:r>
              <a:rPr lang="en-US" dirty="0" err="1"/>
              <a:t>sagittis</a:t>
            </a:r>
            <a:r>
              <a:rPr lang="en-US" dirty="0"/>
              <a:t> ligula</a:t>
            </a:r>
          </a:p>
          <a:p>
            <a:pPr lvl="1"/>
            <a:r>
              <a:rPr lang="en-US" dirty="0"/>
              <a:t>Second level</a:t>
            </a:r>
          </a:p>
          <a:p>
            <a:pPr lvl="2"/>
            <a:r>
              <a:rPr lang="en-US" dirty="0"/>
              <a:t>Third level</a:t>
            </a:r>
          </a:p>
          <a:p>
            <a:pPr lvl="3"/>
            <a:r>
              <a:rPr lang="en-US" dirty="0"/>
              <a:t>Fourth level</a:t>
            </a:r>
          </a:p>
          <a:p>
            <a:pPr lvl="4"/>
            <a:r>
              <a:rPr lang="en-US" dirty="0"/>
              <a:t>Fifth level</a:t>
            </a:r>
          </a:p>
        </p:txBody>
      </p:sp>
      <p:grpSp>
        <p:nvGrpSpPr>
          <p:cNvPr id="12" name="Group 11"/>
          <p:cNvGrpSpPr/>
          <p:nvPr userDrawn="1"/>
        </p:nvGrpSpPr>
        <p:grpSpPr>
          <a:xfrm>
            <a:off x="0" y="5885434"/>
            <a:ext cx="9326563" cy="1118951"/>
            <a:chOff x="-1" y="5885433"/>
            <a:chExt cx="12436475" cy="1118951"/>
          </a:xfrm>
        </p:grpSpPr>
        <p:sp>
          <p:nvSpPr>
            <p:cNvPr id="9" name="Rectangle 34"/>
            <p:cNvSpPr>
              <a:spLocks noChangeArrowheads="1"/>
            </p:cNvSpPr>
            <p:nvPr userDrawn="1"/>
          </p:nvSpPr>
          <p:spPr bwMode="auto">
            <a:xfrm flipH="1">
              <a:off x="-1" y="6953678"/>
              <a:ext cx="12436475" cy="50339"/>
            </a:xfrm>
            <a:prstGeom prst="rect">
              <a:avLst/>
            </a:prstGeom>
            <a:solidFill>
              <a:srgbClr val="7FBA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grpSp>
          <p:nvGrpSpPr>
            <p:cNvPr id="11" name="Group 10"/>
            <p:cNvGrpSpPr/>
            <p:nvPr userDrawn="1"/>
          </p:nvGrpSpPr>
          <p:grpSpPr>
            <a:xfrm>
              <a:off x="5092962" y="5885433"/>
              <a:ext cx="2979520" cy="1118951"/>
              <a:chOff x="5092962" y="5885433"/>
              <a:chExt cx="2979520" cy="1118951"/>
            </a:xfrm>
          </p:grpSpPr>
          <p:sp>
            <p:nvSpPr>
              <p:cNvPr id="344" name="Freeform 154"/>
              <p:cNvSpPr>
                <a:spLocks/>
              </p:cNvSpPr>
              <p:nvPr/>
            </p:nvSpPr>
            <p:spPr bwMode="auto">
              <a:xfrm>
                <a:off x="7932425" y="6755138"/>
                <a:ext cx="87535" cy="213334"/>
              </a:xfrm>
              <a:custGeom>
                <a:avLst/>
                <a:gdLst>
                  <a:gd name="T0" fmla="*/ 144 w 260"/>
                  <a:gd name="T1" fmla="*/ 0 h 777"/>
                  <a:gd name="T2" fmla="*/ 0 w 260"/>
                  <a:gd name="T3" fmla="*/ 777 h 777"/>
                  <a:gd name="T4" fmla="*/ 260 w 260"/>
                  <a:gd name="T5" fmla="*/ 777 h 777"/>
                  <a:gd name="T6" fmla="*/ 144 w 260"/>
                  <a:gd name="T7" fmla="*/ 0 h 777"/>
                </a:gdLst>
                <a:ahLst/>
                <a:cxnLst>
                  <a:cxn ang="0">
                    <a:pos x="T0" y="T1"/>
                  </a:cxn>
                  <a:cxn ang="0">
                    <a:pos x="T2" y="T3"/>
                  </a:cxn>
                  <a:cxn ang="0">
                    <a:pos x="T4" y="T5"/>
                  </a:cxn>
                  <a:cxn ang="0">
                    <a:pos x="T6" y="T7"/>
                  </a:cxn>
                </a:cxnLst>
                <a:rect l="0" t="0" r="r" b="b"/>
                <a:pathLst>
                  <a:path w="260" h="777">
                    <a:moveTo>
                      <a:pt x="144" y="0"/>
                    </a:moveTo>
                    <a:lnTo>
                      <a:pt x="0" y="777"/>
                    </a:lnTo>
                    <a:lnTo>
                      <a:pt x="260" y="777"/>
                    </a:lnTo>
                    <a:lnTo>
                      <a:pt x="144" y="0"/>
                    </a:lnTo>
                    <a:close/>
                  </a:path>
                </a:pathLst>
              </a:custGeom>
              <a:solidFill>
                <a:srgbClr val="79A5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pPr defTabSz="699171">
                  <a:defRPr/>
                </a:pPr>
                <a:endParaRPr lang="en-US" sz="1350" kern="0">
                  <a:solidFill>
                    <a:srgbClr val="000000"/>
                  </a:solidFill>
                </a:endParaRPr>
              </a:p>
            </p:txBody>
          </p:sp>
          <p:sp>
            <p:nvSpPr>
              <p:cNvPr id="345" name="Freeform 155"/>
              <p:cNvSpPr>
                <a:spLocks/>
              </p:cNvSpPr>
              <p:nvPr/>
            </p:nvSpPr>
            <p:spPr bwMode="auto">
              <a:xfrm>
                <a:off x="8004810" y="6812453"/>
                <a:ext cx="67672" cy="163639"/>
              </a:xfrm>
              <a:custGeom>
                <a:avLst/>
                <a:gdLst>
                  <a:gd name="T0" fmla="*/ 111 w 201"/>
                  <a:gd name="T1" fmla="*/ 0 h 596"/>
                  <a:gd name="T2" fmla="*/ 0 w 201"/>
                  <a:gd name="T3" fmla="*/ 596 h 596"/>
                  <a:gd name="T4" fmla="*/ 201 w 201"/>
                  <a:gd name="T5" fmla="*/ 596 h 596"/>
                  <a:gd name="T6" fmla="*/ 111 w 201"/>
                  <a:gd name="T7" fmla="*/ 0 h 596"/>
                </a:gdLst>
                <a:ahLst/>
                <a:cxnLst>
                  <a:cxn ang="0">
                    <a:pos x="T0" y="T1"/>
                  </a:cxn>
                  <a:cxn ang="0">
                    <a:pos x="T2" y="T3"/>
                  </a:cxn>
                  <a:cxn ang="0">
                    <a:pos x="T4" y="T5"/>
                  </a:cxn>
                  <a:cxn ang="0">
                    <a:pos x="T6" y="T7"/>
                  </a:cxn>
                </a:cxnLst>
                <a:rect l="0" t="0" r="r" b="b"/>
                <a:pathLst>
                  <a:path w="201" h="596">
                    <a:moveTo>
                      <a:pt x="111" y="0"/>
                    </a:moveTo>
                    <a:lnTo>
                      <a:pt x="0" y="596"/>
                    </a:lnTo>
                    <a:lnTo>
                      <a:pt x="201" y="596"/>
                    </a:lnTo>
                    <a:lnTo>
                      <a:pt x="111" y="0"/>
                    </a:lnTo>
                    <a:close/>
                  </a:path>
                </a:pathLst>
              </a:custGeom>
              <a:solidFill>
                <a:srgbClr val="7FB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pPr defTabSz="699171">
                  <a:defRPr/>
                </a:pPr>
                <a:endParaRPr lang="en-US" sz="1350" kern="0">
                  <a:solidFill>
                    <a:srgbClr val="000000"/>
                  </a:solidFill>
                </a:endParaRPr>
              </a:p>
            </p:txBody>
          </p:sp>
          <p:sp>
            <p:nvSpPr>
              <p:cNvPr id="349" name="Rectangle 9"/>
              <p:cNvSpPr>
                <a:spLocks noChangeArrowheads="1"/>
              </p:cNvSpPr>
              <p:nvPr/>
            </p:nvSpPr>
            <p:spPr bwMode="auto">
              <a:xfrm>
                <a:off x="6760310" y="6464534"/>
                <a:ext cx="429882" cy="508748"/>
              </a:xfrm>
              <a:prstGeom prst="rect">
                <a:avLst/>
              </a:prstGeom>
              <a:solidFill>
                <a:schemeClr val="bg1">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50" name="Rectangle 11"/>
              <p:cNvSpPr>
                <a:spLocks noChangeArrowheads="1"/>
              </p:cNvSpPr>
              <p:nvPr/>
            </p:nvSpPr>
            <p:spPr bwMode="auto">
              <a:xfrm>
                <a:off x="7287559" y="6113036"/>
                <a:ext cx="430801" cy="860246"/>
              </a:xfrm>
              <a:prstGeom prst="rect">
                <a:avLst/>
              </a:prstGeom>
              <a:solidFill>
                <a:schemeClr val="bg1">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51" name="Rectangle 12"/>
              <p:cNvSpPr>
                <a:spLocks noChangeArrowheads="1"/>
              </p:cNvSpPr>
              <p:nvPr/>
            </p:nvSpPr>
            <p:spPr bwMode="auto">
              <a:xfrm>
                <a:off x="7044143" y="6562815"/>
                <a:ext cx="430801" cy="410467"/>
              </a:xfrm>
              <a:prstGeom prst="rect">
                <a:avLst/>
              </a:prstGeom>
              <a:solidFill>
                <a:srgbClr val="D2D3D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52" name="Rectangle 13"/>
              <p:cNvSpPr>
                <a:spLocks noChangeArrowheads="1"/>
              </p:cNvSpPr>
              <p:nvPr/>
            </p:nvSpPr>
            <p:spPr bwMode="auto">
              <a:xfrm>
                <a:off x="7400540" y="6315379"/>
                <a:ext cx="430801" cy="657903"/>
              </a:xfrm>
              <a:prstGeom prst="rect">
                <a:avLst/>
              </a:prstGeom>
              <a:solidFill>
                <a:schemeClr val="bg1">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55" name="Rectangle 141"/>
              <p:cNvSpPr>
                <a:spLocks noChangeArrowheads="1"/>
              </p:cNvSpPr>
              <p:nvPr/>
            </p:nvSpPr>
            <p:spPr bwMode="auto">
              <a:xfrm>
                <a:off x="7503371" y="5885433"/>
                <a:ext cx="55113" cy="235923"/>
              </a:xfrm>
              <a:prstGeom prst="rect">
                <a:avLst/>
              </a:prstGeom>
              <a:solidFill>
                <a:schemeClr val="bg1">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56" name="Rectangle 143"/>
              <p:cNvSpPr>
                <a:spLocks noChangeArrowheads="1"/>
              </p:cNvSpPr>
              <p:nvPr/>
            </p:nvSpPr>
            <p:spPr bwMode="auto">
              <a:xfrm>
                <a:off x="7579612" y="6003393"/>
                <a:ext cx="106551" cy="117964"/>
              </a:xfrm>
              <a:prstGeom prst="rect">
                <a:avLst/>
              </a:prstGeom>
              <a:solidFill>
                <a:schemeClr val="bg1">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82" name="Freeform 15"/>
              <p:cNvSpPr>
                <a:spLocks/>
              </p:cNvSpPr>
              <p:nvPr userDrawn="1"/>
            </p:nvSpPr>
            <p:spPr bwMode="auto">
              <a:xfrm>
                <a:off x="5810318" y="6696227"/>
                <a:ext cx="1938836" cy="308157"/>
              </a:xfrm>
              <a:custGeom>
                <a:avLst/>
                <a:gdLst>
                  <a:gd name="T0" fmla="*/ 1210 w 1547"/>
                  <a:gd name="T1" fmla="*/ 103 h 333"/>
                  <a:gd name="T2" fmla="*/ 956 w 1547"/>
                  <a:gd name="T3" fmla="*/ 28 h 333"/>
                  <a:gd name="T4" fmla="*/ 825 w 1547"/>
                  <a:gd name="T5" fmla="*/ 14 h 333"/>
                  <a:gd name="T6" fmla="*/ 0 w 1547"/>
                  <a:gd name="T7" fmla="*/ 333 h 333"/>
                  <a:gd name="T8" fmla="*/ 547 w 1547"/>
                  <a:gd name="T9" fmla="*/ 333 h 333"/>
                  <a:gd name="T10" fmla="*/ 1547 w 1547"/>
                  <a:gd name="T11" fmla="*/ 333 h 333"/>
                  <a:gd name="T12" fmla="*/ 1210 w 1547"/>
                  <a:gd name="T13" fmla="*/ 103 h 333"/>
                </a:gdLst>
                <a:ahLst/>
                <a:cxnLst>
                  <a:cxn ang="0">
                    <a:pos x="T0" y="T1"/>
                  </a:cxn>
                  <a:cxn ang="0">
                    <a:pos x="T2" y="T3"/>
                  </a:cxn>
                  <a:cxn ang="0">
                    <a:pos x="T4" y="T5"/>
                  </a:cxn>
                  <a:cxn ang="0">
                    <a:pos x="T6" y="T7"/>
                  </a:cxn>
                  <a:cxn ang="0">
                    <a:pos x="T8" y="T9"/>
                  </a:cxn>
                  <a:cxn ang="0">
                    <a:pos x="T10" y="T11"/>
                  </a:cxn>
                  <a:cxn ang="0">
                    <a:pos x="T12" y="T13"/>
                  </a:cxn>
                </a:cxnLst>
                <a:rect l="0" t="0" r="r" b="b"/>
                <a:pathLst>
                  <a:path w="1547" h="333">
                    <a:moveTo>
                      <a:pt x="1210" y="103"/>
                    </a:moveTo>
                    <a:cubicBezTo>
                      <a:pt x="1128" y="67"/>
                      <a:pt x="1043" y="42"/>
                      <a:pt x="956" y="28"/>
                    </a:cubicBezTo>
                    <a:cubicBezTo>
                      <a:pt x="913" y="20"/>
                      <a:pt x="869" y="16"/>
                      <a:pt x="825" y="14"/>
                    </a:cubicBezTo>
                    <a:cubicBezTo>
                      <a:pt x="528" y="0"/>
                      <a:pt x="227" y="106"/>
                      <a:pt x="0" y="333"/>
                    </a:cubicBezTo>
                    <a:cubicBezTo>
                      <a:pt x="547" y="333"/>
                      <a:pt x="547" y="333"/>
                      <a:pt x="547" y="333"/>
                    </a:cubicBezTo>
                    <a:cubicBezTo>
                      <a:pt x="1547" y="333"/>
                      <a:pt x="1547" y="333"/>
                      <a:pt x="1547" y="333"/>
                    </a:cubicBezTo>
                    <a:cubicBezTo>
                      <a:pt x="1447" y="233"/>
                      <a:pt x="1332" y="156"/>
                      <a:pt x="1210" y="103"/>
                    </a:cubicBezTo>
                    <a:close/>
                  </a:path>
                </a:pathLst>
              </a:custGeom>
              <a:solidFill>
                <a:srgbClr val="BAD8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99171">
                  <a:defRPr/>
                </a:pPr>
                <a:endParaRPr lang="en-US" sz="1377" kern="0">
                  <a:solidFill>
                    <a:srgbClr val="000000"/>
                  </a:solidFill>
                </a:endParaRPr>
              </a:p>
            </p:txBody>
          </p:sp>
          <p:sp>
            <p:nvSpPr>
              <p:cNvPr id="149" name="Rectangle 6"/>
              <p:cNvSpPr>
                <a:spLocks noChangeArrowheads="1"/>
              </p:cNvSpPr>
              <p:nvPr/>
            </p:nvSpPr>
            <p:spPr bwMode="auto">
              <a:xfrm>
                <a:off x="6083816" y="6351295"/>
                <a:ext cx="61640" cy="585579"/>
              </a:xfrm>
              <a:prstGeom prst="rect">
                <a:avLst/>
              </a:prstGeom>
              <a:solidFill>
                <a:schemeClr val="bg1">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50" name="Rectangle 7"/>
              <p:cNvSpPr>
                <a:spLocks noChangeArrowheads="1"/>
              </p:cNvSpPr>
              <p:nvPr/>
            </p:nvSpPr>
            <p:spPr bwMode="auto">
              <a:xfrm>
                <a:off x="5738632" y="6098571"/>
                <a:ext cx="349978" cy="838303"/>
              </a:xfrm>
              <a:prstGeom prst="rect">
                <a:avLst/>
              </a:prstGeom>
              <a:solidFill>
                <a:schemeClr val="bg1">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51" name="Rectangle 8"/>
              <p:cNvSpPr>
                <a:spLocks noChangeArrowheads="1"/>
              </p:cNvSpPr>
              <p:nvPr/>
            </p:nvSpPr>
            <p:spPr bwMode="auto">
              <a:xfrm>
                <a:off x="6216684" y="6697163"/>
                <a:ext cx="120540" cy="239711"/>
              </a:xfrm>
              <a:prstGeom prst="rect">
                <a:avLst/>
              </a:prstGeom>
              <a:solidFill>
                <a:schemeClr val="bg1">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52" name="Rectangle 9"/>
              <p:cNvSpPr>
                <a:spLocks noChangeArrowheads="1"/>
              </p:cNvSpPr>
              <p:nvPr/>
            </p:nvSpPr>
            <p:spPr bwMode="auto">
              <a:xfrm>
                <a:off x="6265311" y="6030767"/>
                <a:ext cx="259573" cy="906106"/>
              </a:xfrm>
              <a:prstGeom prst="rect">
                <a:avLst/>
              </a:prstGeom>
              <a:solidFill>
                <a:schemeClr val="bg1">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53" name="Rectangle 10"/>
              <p:cNvSpPr>
                <a:spLocks noChangeArrowheads="1"/>
              </p:cNvSpPr>
              <p:nvPr/>
            </p:nvSpPr>
            <p:spPr bwMode="auto">
              <a:xfrm>
                <a:off x="6265311" y="6030767"/>
                <a:ext cx="259573" cy="906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79" name="Freeform 36"/>
              <p:cNvSpPr>
                <a:spLocks/>
              </p:cNvSpPr>
              <p:nvPr/>
            </p:nvSpPr>
            <p:spPr bwMode="auto">
              <a:xfrm>
                <a:off x="5511934" y="6708121"/>
                <a:ext cx="291762" cy="245190"/>
              </a:xfrm>
              <a:custGeom>
                <a:avLst/>
                <a:gdLst>
                  <a:gd name="T0" fmla="*/ 234 w 426"/>
                  <a:gd name="T1" fmla="*/ 62 h 358"/>
                  <a:gd name="T2" fmla="*/ 234 w 426"/>
                  <a:gd name="T3" fmla="*/ 0 h 358"/>
                  <a:gd name="T4" fmla="*/ 282 w 426"/>
                  <a:gd name="T5" fmla="*/ 0 h 358"/>
                  <a:gd name="T6" fmla="*/ 282 w 426"/>
                  <a:gd name="T7" fmla="*/ 62 h 358"/>
                  <a:gd name="T8" fmla="*/ 298 w 426"/>
                  <a:gd name="T9" fmla="*/ 62 h 358"/>
                  <a:gd name="T10" fmla="*/ 298 w 426"/>
                  <a:gd name="T11" fmla="*/ 0 h 358"/>
                  <a:gd name="T12" fmla="*/ 343 w 426"/>
                  <a:gd name="T13" fmla="*/ 0 h 358"/>
                  <a:gd name="T14" fmla="*/ 343 w 426"/>
                  <a:gd name="T15" fmla="*/ 62 h 358"/>
                  <a:gd name="T16" fmla="*/ 426 w 426"/>
                  <a:gd name="T17" fmla="*/ 62 h 358"/>
                  <a:gd name="T18" fmla="*/ 426 w 426"/>
                  <a:gd name="T19" fmla="*/ 76 h 358"/>
                  <a:gd name="T20" fmla="*/ 407 w 426"/>
                  <a:gd name="T21" fmla="*/ 76 h 358"/>
                  <a:gd name="T22" fmla="*/ 407 w 426"/>
                  <a:gd name="T23" fmla="*/ 358 h 358"/>
                  <a:gd name="T24" fmla="*/ 19 w 426"/>
                  <a:gd name="T25" fmla="*/ 358 h 358"/>
                  <a:gd name="T26" fmla="*/ 19 w 426"/>
                  <a:gd name="T27" fmla="*/ 76 h 358"/>
                  <a:gd name="T28" fmla="*/ 0 w 426"/>
                  <a:gd name="T29" fmla="*/ 76 h 358"/>
                  <a:gd name="T30" fmla="*/ 0 w 426"/>
                  <a:gd name="T31" fmla="*/ 62 h 358"/>
                  <a:gd name="T32" fmla="*/ 234 w 426"/>
                  <a:gd name="T33" fmla="*/ 62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6" h="358">
                    <a:moveTo>
                      <a:pt x="234" y="62"/>
                    </a:moveTo>
                    <a:lnTo>
                      <a:pt x="234" y="0"/>
                    </a:lnTo>
                    <a:lnTo>
                      <a:pt x="282" y="0"/>
                    </a:lnTo>
                    <a:lnTo>
                      <a:pt x="282" y="62"/>
                    </a:lnTo>
                    <a:lnTo>
                      <a:pt x="298" y="62"/>
                    </a:lnTo>
                    <a:lnTo>
                      <a:pt x="298" y="0"/>
                    </a:lnTo>
                    <a:lnTo>
                      <a:pt x="343" y="0"/>
                    </a:lnTo>
                    <a:lnTo>
                      <a:pt x="343" y="62"/>
                    </a:lnTo>
                    <a:lnTo>
                      <a:pt x="426" y="62"/>
                    </a:lnTo>
                    <a:lnTo>
                      <a:pt x="426" y="76"/>
                    </a:lnTo>
                    <a:lnTo>
                      <a:pt x="407" y="76"/>
                    </a:lnTo>
                    <a:lnTo>
                      <a:pt x="407" y="358"/>
                    </a:lnTo>
                    <a:lnTo>
                      <a:pt x="19" y="358"/>
                    </a:lnTo>
                    <a:lnTo>
                      <a:pt x="19" y="76"/>
                    </a:lnTo>
                    <a:lnTo>
                      <a:pt x="0" y="76"/>
                    </a:lnTo>
                    <a:lnTo>
                      <a:pt x="0" y="62"/>
                    </a:lnTo>
                    <a:lnTo>
                      <a:pt x="234" y="62"/>
                    </a:lnTo>
                    <a:close/>
                  </a:path>
                </a:pathLst>
              </a:custGeom>
              <a:solidFill>
                <a:schemeClr val="bg1">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80" name="Rectangle 37"/>
              <p:cNvSpPr>
                <a:spLocks noChangeArrowheads="1"/>
              </p:cNvSpPr>
              <p:nvPr/>
            </p:nvSpPr>
            <p:spPr bwMode="auto">
              <a:xfrm>
                <a:off x="5657815" y="6538269"/>
                <a:ext cx="195878" cy="415042"/>
              </a:xfrm>
              <a:prstGeom prst="rect">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81" name="Rectangle 38"/>
              <p:cNvSpPr>
                <a:spLocks noChangeArrowheads="1"/>
              </p:cNvSpPr>
              <p:nvPr/>
            </p:nvSpPr>
            <p:spPr bwMode="auto">
              <a:xfrm>
                <a:off x="5764658" y="6904684"/>
                <a:ext cx="26026" cy="48627"/>
              </a:xfrm>
              <a:prstGeom prst="rect">
                <a:avLst/>
              </a:prstGeom>
              <a:solidFill>
                <a:schemeClr val="accent1">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82" name="Rectangle 39"/>
              <p:cNvSpPr>
                <a:spLocks noChangeArrowheads="1"/>
              </p:cNvSpPr>
              <p:nvPr/>
            </p:nvSpPr>
            <p:spPr bwMode="auto">
              <a:xfrm>
                <a:off x="5720825" y="6904684"/>
                <a:ext cx="26026" cy="48627"/>
              </a:xfrm>
              <a:prstGeom prst="rect">
                <a:avLst/>
              </a:prstGeom>
              <a:solidFill>
                <a:schemeClr val="accent1">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83" name="Rectangle 40"/>
              <p:cNvSpPr>
                <a:spLocks noChangeArrowheads="1"/>
              </p:cNvSpPr>
              <p:nvPr/>
            </p:nvSpPr>
            <p:spPr bwMode="auto">
              <a:xfrm>
                <a:off x="5676992" y="6732777"/>
                <a:ext cx="157524" cy="23971"/>
              </a:xfrm>
              <a:prstGeom prst="rect">
                <a:avLst/>
              </a:pr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84" name="Rectangle 41"/>
              <p:cNvSpPr>
                <a:spLocks noChangeArrowheads="1"/>
              </p:cNvSpPr>
              <p:nvPr/>
            </p:nvSpPr>
            <p:spPr bwMode="auto">
              <a:xfrm>
                <a:off x="5676992" y="6776610"/>
                <a:ext cx="157524" cy="23971"/>
              </a:xfrm>
              <a:prstGeom prst="rect">
                <a:avLst/>
              </a:pr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85" name="Rectangle 42"/>
              <p:cNvSpPr>
                <a:spLocks noChangeArrowheads="1"/>
              </p:cNvSpPr>
              <p:nvPr/>
            </p:nvSpPr>
            <p:spPr bwMode="auto">
              <a:xfrm>
                <a:off x="5676992" y="6820443"/>
                <a:ext cx="157524" cy="23971"/>
              </a:xfrm>
              <a:prstGeom prst="rect">
                <a:avLst/>
              </a:pr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86" name="Rectangle 43"/>
              <p:cNvSpPr>
                <a:spLocks noChangeArrowheads="1"/>
              </p:cNvSpPr>
              <p:nvPr/>
            </p:nvSpPr>
            <p:spPr bwMode="auto">
              <a:xfrm>
                <a:off x="5676992" y="6863591"/>
                <a:ext cx="157524" cy="24656"/>
              </a:xfrm>
              <a:prstGeom prst="rect">
                <a:avLst/>
              </a:pr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87" name="Rectangle 44"/>
              <p:cNvSpPr>
                <a:spLocks noChangeArrowheads="1"/>
              </p:cNvSpPr>
              <p:nvPr/>
            </p:nvSpPr>
            <p:spPr bwMode="auto">
              <a:xfrm>
                <a:off x="5676992" y="6643057"/>
                <a:ext cx="157524" cy="26026"/>
              </a:xfrm>
              <a:prstGeom prst="rect">
                <a:avLst/>
              </a:pr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88" name="Rectangle 45"/>
              <p:cNvSpPr>
                <a:spLocks noChangeArrowheads="1"/>
              </p:cNvSpPr>
              <p:nvPr/>
            </p:nvSpPr>
            <p:spPr bwMode="auto">
              <a:xfrm>
                <a:off x="5676992" y="6686890"/>
                <a:ext cx="157524" cy="26026"/>
              </a:xfrm>
              <a:prstGeom prst="rect">
                <a:avLst/>
              </a:pr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89" name="Rectangle 46"/>
              <p:cNvSpPr>
                <a:spLocks noChangeArrowheads="1"/>
              </p:cNvSpPr>
              <p:nvPr/>
            </p:nvSpPr>
            <p:spPr bwMode="auto">
              <a:xfrm>
                <a:off x="5676992" y="6557446"/>
                <a:ext cx="157524" cy="24656"/>
              </a:xfrm>
              <a:prstGeom prst="rect">
                <a:avLst/>
              </a:pr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90" name="Rectangle 47"/>
              <p:cNvSpPr>
                <a:spLocks noChangeArrowheads="1"/>
              </p:cNvSpPr>
              <p:nvPr/>
            </p:nvSpPr>
            <p:spPr bwMode="auto">
              <a:xfrm>
                <a:off x="5676992" y="6601279"/>
                <a:ext cx="157524" cy="23971"/>
              </a:xfrm>
              <a:prstGeom prst="rect">
                <a:avLst/>
              </a:pr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91" name="Freeform 48"/>
              <p:cNvSpPr>
                <a:spLocks/>
              </p:cNvSpPr>
              <p:nvPr/>
            </p:nvSpPr>
            <p:spPr bwMode="auto">
              <a:xfrm>
                <a:off x="6424205" y="6708121"/>
                <a:ext cx="291762" cy="245190"/>
              </a:xfrm>
              <a:custGeom>
                <a:avLst/>
                <a:gdLst>
                  <a:gd name="T0" fmla="*/ 235 w 426"/>
                  <a:gd name="T1" fmla="*/ 62 h 358"/>
                  <a:gd name="T2" fmla="*/ 235 w 426"/>
                  <a:gd name="T3" fmla="*/ 0 h 358"/>
                  <a:gd name="T4" fmla="*/ 280 w 426"/>
                  <a:gd name="T5" fmla="*/ 0 h 358"/>
                  <a:gd name="T6" fmla="*/ 280 w 426"/>
                  <a:gd name="T7" fmla="*/ 62 h 358"/>
                  <a:gd name="T8" fmla="*/ 296 w 426"/>
                  <a:gd name="T9" fmla="*/ 62 h 358"/>
                  <a:gd name="T10" fmla="*/ 296 w 426"/>
                  <a:gd name="T11" fmla="*/ 0 h 358"/>
                  <a:gd name="T12" fmla="*/ 343 w 426"/>
                  <a:gd name="T13" fmla="*/ 0 h 358"/>
                  <a:gd name="T14" fmla="*/ 343 w 426"/>
                  <a:gd name="T15" fmla="*/ 62 h 358"/>
                  <a:gd name="T16" fmla="*/ 426 w 426"/>
                  <a:gd name="T17" fmla="*/ 62 h 358"/>
                  <a:gd name="T18" fmla="*/ 426 w 426"/>
                  <a:gd name="T19" fmla="*/ 76 h 358"/>
                  <a:gd name="T20" fmla="*/ 407 w 426"/>
                  <a:gd name="T21" fmla="*/ 76 h 358"/>
                  <a:gd name="T22" fmla="*/ 407 w 426"/>
                  <a:gd name="T23" fmla="*/ 358 h 358"/>
                  <a:gd name="T24" fmla="*/ 19 w 426"/>
                  <a:gd name="T25" fmla="*/ 358 h 358"/>
                  <a:gd name="T26" fmla="*/ 19 w 426"/>
                  <a:gd name="T27" fmla="*/ 76 h 358"/>
                  <a:gd name="T28" fmla="*/ 0 w 426"/>
                  <a:gd name="T29" fmla="*/ 76 h 358"/>
                  <a:gd name="T30" fmla="*/ 0 w 426"/>
                  <a:gd name="T31" fmla="*/ 62 h 358"/>
                  <a:gd name="T32" fmla="*/ 235 w 426"/>
                  <a:gd name="T33" fmla="*/ 62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6" h="358">
                    <a:moveTo>
                      <a:pt x="235" y="62"/>
                    </a:moveTo>
                    <a:lnTo>
                      <a:pt x="235" y="0"/>
                    </a:lnTo>
                    <a:lnTo>
                      <a:pt x="280" y="0"/>
                    </a:lnTo>
                    <a:lnTo>
                      <a:pt x="280" y="62"/>
                    </a:lnTo>
                    <a:lnTo>
                      <a:pt x="296" y="62"/>
                    </a:lnTo>
                    <a:lnTo>
                      <a:pt x="296" y="0"/>
                    </a:lnTo>
                    <a:lnTo>
                      <a:pt x="343" y="0"/>
                    </a:lnTo>
                    <a:lnTo>
                      <a:pt x="343" y="62"/>
                    </a:lnTo>
                    <a:lnTo>
                      <a:pt x="426" y="62"/>
                    </a:lnTo>
                    <a:lnTo>
                      <a:pt x="426" y="76"/>
                    </a:lnTo>
                    <a:lnTo>
                      <a:pt x="407" y="76"/>
                    </a:lnTo>
                    <a:lnTo>
                      <a:pt x="407" y="358"/>
                    </a:lnTo>
                    <a:lnTo>
                      <a:pt x="19" y="358"/>
                    </a:lnTo>
                    <a:lnTo>
                      <a:pt x="19" y="76"/>
                    </a:lnTo>
                    <a:lnTo>
                      <a:pt x="0" y="76"/>
                    </a:lnTo>
                    <a:lnTo>
                      <a:pt x="0" y="62"/>
                    </a:lnTo>
                    <a:lnTo>
                      <a:pt x="235" y="62"/>
                    </a:lnTo>
                    <a:close/>
                  </a:path>
                </a:pathLst>
              </a:custGeom>
              <a:solidFill>
                <a:schemeClr val="bg1">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92" name="Freeform 49"/>
              <p:cNvSpPr>
                <a:spLocks/>
              </p:cNvSpPr>
              <p:nvPr/>
            </p:nvSpPr>
            <p:spPr bwMode="auto">
              <a:xfrm>
                <a:off x="6270105" y="6708121"/>
                <a:ext cx="291762" cy="245190"/>
              </a:xfrm>
              <a:custGeom>
                <a:avLst/>
                <a:gdLst>
                  <a:gd name="T0" fmla="*/ 235 w 426"/>
                  <a:gd name="T1" fmla="*/ 62 h 358"/>
                  <a:gd name="T2" fmla="*/ 235 w 426"/>
                  <a:gd name="T3" fmla="*/ 0 h 358"/>
                  <a:gd name="T4" fmla="*/ 280 w 426"/>
                  <a:gd name="T5" fmla="*/ 0 h 358"/>
                  <a:gd name="T6" fmla="*/ 280 w 426"/>
                  <a:gd name="T7" fmla="*/ 62 h 358"/>
                  <a:gd name="T8" fmla="*/ 296 w 426"/>
                  <a:gd name="T9" fmla="*/ 62 h 358"/>
                  <a:gd name="T10" fmla="*/ 296 w 426"/>
                  <a:gd name="T11" fmla="*/ 0 h 358"/>
                  <a:gd name="T12" fmla="*/ 344 w 426"/>
                  <a:gd name="T13" fmla="*/ 0 h 358"/>
                  <a:gd name="T14" fmla="*/ 344 w 426"/>
                  <a:gd name="T15" fmla="*/ 62 h 358"/>
                  <a:gd name="T16" fmla="*/ 426 w 426"/>
                  <a:gd name="T17" fmla="*/ 62 h 358"/>
                  <a:gd name="T18" fmla="*/ 426 w 426"/>
                  <a:gd name="T19" fmla="*/ 76 h 358"/>
                  <a:gd name="T20" fmla="*/ 408 w 426"/>
                  <a:gd name="T21" fmla="*/ 76 h 358"/>
                  <a:gd name="T22" fmla="*/ 408 w 426"/>
                  <a:gd name="T23" fmla="*/ 358 h 358"/>
                  <a:gd name="T24" fmla="*/ 19 w 426"/>
                  <a:gd name="T25" fmla="*/ 358 h 358"/>
                  <a:gd name="T26" fmla="*/ 19 w 426"/>
                  <a:gd name="T27" fmla="*/ 76 h 358"/>
                  <a:gd name="T28" fmla="*/ 0 w 426"/>
                  <a:gd name="T29" fmla="*/ 76 h 358"/>
                  <a:gd name="T30" fmla="*/ 0 w 426"/>
                  <a:gd name="T31" fmla="*/ 62 h 358"/>
                  <a:gd name="T32" fmla="*/ 235 w 426"/>
                  <a:gd name="T33" fmla="*/ 62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6" h="358">
                    <a:moveTo>
                      <a:pt x="235" y="62"/>
                    </a:moveTo>
                    <a:lnTo>
                      <a:pt x="235" y="0"/>
                    </a:lnTo>
                    <a:lnTo>
                      <a:pt x="280" y="0"/>
                    </a:lnTo>
                    <a:lnTo>
                      <a:pt x="280" y="62"/>
                    </a:lnTo>
                    <a:lnTo>
                      <a:pt x="296" y="62"/>
                    </a:lnTo>
                    <a:lnTo>
                      <a:pt x="296" y="0"/>
                    </a:lnTo>
                    <a:lnTo>
                      <a:pt x="344" y="0"/>
                    </a:lnTo>
                    <a:lnTo>
                      <a:pt x="344" y="62"/>
                    </a:lnTo>
                    <a:lnTo>
                      <a:pt x="426" y="62"/>
                    </a:lnTo>
                    <a:lnTo>
                      <a:pt x="426" y="76"/>
                    </a:lnTo>
                    <a:lnTo>
                      <a:pt x="408" y="76"/>
                    </a:lnTo>
                    <a:lnTo>
                      <a:pt x="408" y="358"/>
                    </a:lnTo>
                    <a:lnTo>
                      <a:pt x="19" y="358"/>
                    </a:lnTo>
                    <a:lnTo>
                      <a:pt x="19" y="76"/>
                    </a:lnTo>
                    <a:lnTo>
                      <a:pt x="0" y="76"/>
                    </a:lnTo>
                    <a:lnTo>
                      <a:pt x="0" y="62"/>
                    </a:lnTo>
                    <a:lnTo>
                      <a:pt x="235" y="62"/>
                    </a:lnTo>
                    <a:close/>
                  </a:path>
                </a:pathLst>
              </a:custGeom>
              <a:solidFill>
                <a:schemeClr val="bg1">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04" name="Rectangle 61"/>
              <p:cNvSpPr>
                <a:spLocks noChangeArrowheads="1"/>
              </p:cNvSpPr>
              <p:nvPr/>
            </p:nvSpPr>
            <p:spPr bwMode="auto">
              <a:xfrm>
                <a:off x="6312568" y="6150623"/>
                <a:ext cx="265737" cy="802688"/>
              </a:xfrm>
              <a:prstGeom prst="rect">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05" name="Rectangle 62"/>
              <p:cNvSpPr>
                <a:spLocks noChangeArrowheads="1"/>
              </p:cNvSpPr>
              <p:nvPr/>
            </p:nvSpPr>
            <p:spPr bwMode="auto">
              <a:xfrm>
                <a:off x="6312568" y="6150623"/>
                <a:ext cx="265737" cy="8026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06" name="Rectangle 63"/>
              <p:cNvSpPr>
                <a:spLocks noChangeArrowheads="1"/>
              </p:cNvSpPr>
              <p:nvPr/>
            </p:nvSpPr>
            <p:spPr bwMode="auto">
              <a:xfrm>
                <a:off x="6299555" y="6141034"/>
                <a:ext cx="291762" cy="9588"/>
              </a:xfrm>
              <a:prstGeom prst="rect">
                <a:avLst/>
              </a:prstGeom>
              <a:solidFill>
                <a:srgbClr val="00205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07" name="Rectangle 64"/>
              <p:cNvSpPr>
                <a:spLocks noChangeArrowheads="1"/>
              </p:cNvSpPr>
              <p:nvPr/>
            </p:nvSpPr>
            <p:spPr bwMode="auto">
              <a:xfrm>
                <a:off x="6299555" y="6141034"/>
                <a:ext cx="291762" cy="9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08" name="Rectangle 65"/>
              <p:cNvSpPr>
                <a:spLocks noChangeArrowheads="1"/>
              </p:cNvSpPr>
              <p:nvPr/>
            </p:nvSpPr>
            <p:spPr bwMode="auto">
              <a:xfrm>
                <a:off x="6458449" y="6886877"/>
                <a:ext cx="34244" cy="66434"/>
              </a:xfrm>
              <a:prstGeom prst="rect">
                <a:avLst/>
              </a:prstGeom>
              <a:solidFill>
                <a:schemeClr val="accent1">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09" name="Rectangle 66"/>
              <p:cNvSpPr>
                <a:spLocks noChangeArrowheads="1"/>
              </p:cNvSpPr>
              <p:nvPr/>
            </p:nvSpPr>
            <p:spPr bwMode="auto">
              <a:xfrm>
                <a:off x="6398179" y="6886877"/>
                <a:ext cx="36299" cy="66434"/>
              </a:xfrm>
              <a:prstGeom prst="rect">
                <a:avLst/>
              </a:prstGeom>
              <a:solidFill>
                <a:schemeClr val="accent1">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10" name="Rectangle 67"/>
              <p:cNvSpPr>
                <a:spLocks noChangeArrowheads="1"/>
              </p:cNvSpPr>
              <p:nvPr/>
            </p:nvSpPr>
            <p:spPr bwMode="auto">
              <a:xfrm>
                <a:off x="6338594" y="6651276"/>
                <a:ext cx="213685" cy="35614"/>
              </a:xfrm>
              <a:prstGeom prst="rect">
                <a:avLst/>
              </a:pr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11" name="Rectangle 68"/>
              <p:cNvSpPr>
                <a:spLocks noChangeArrowheads="1"/>
              </p:cNvSpPr>
              <p:nvPr/>
            </p:nvSpPr>
            <p:spPr bwMode="auto">
              <a:xfrm>
                <a:off x="6338594" y="6711546"/>
                <a:ext cx="213685" cy="34244"/>
              </a:xfrm>
              <a:prstGeom prst="rect">
                <a:avLst/>
              </a:pr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12" name="Rectangle 69"/>
              <p:cNvSpPr>
                <a:spLocks noChangeArrowheads="1"/>
              </p:cNvSpPr>
              <p:nvPr/>
            </p:nvSpPr>
            <p:spPr bwMode="auto">
              <a:xfrm>
                <a:off x="6338594" y="6771816"/>
                <a:ext cx="213685" cy="33559"/>
              </a:xfrm>
              <a:prstGeom prst="rect">
                <a:avLst/>
              </a:pr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13" name="Rectangle 70"/>
              <p:cNvSpPr>
                <a:spLocks noChangeArrowheads="1"/>
              </p:cNvSpPr>
              <p:nvPr/>
            </p:nvSpPr>
            <p:spPr bwMode="auto">
              <a:xfrm>
                <a:off x="6338594" y="6831401"/>
                <a:ext cx="213685" cy="34244"/>
              </a:xfrm>
              <a:prstGeom prst="rect">
                <a:avLst/>
              </a:prstGeom>
              <a:solidFill>
                <a:schemeClr val="accent1">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14" name="Rectangle 71"/>
              <p:cNvSpPr>
                <a:spLocks noChangeArrowheads="1"/>
              </p:cNvSpPr>
              <p:nvPr/>
            </p:nvSpPr>
            <p:spPr bwMode="auto">
              <a:xfrm>
                <a:off x="6338594" y="6532790"/>
                <a:ext cx="213685" cy="34244"/>
              </a:xfrm>
              <a:prstGeom prst="rect">
                <a:avLst/>
              </a:pr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15" name="Rectangle 72"/>
              <p:cNvSpPr>
                <a:spLocks noChangeArrowheads="1"/>
              </p:cNvSpPr>
              <p:nvPr/>
            </p:nvSpPr>
            <p:spPr bwMode="auto">
              <a:xfrm>
                <a:off x="6338594" y="6593060"/>
                <a:ext cx="213685" cy="34244"/>
              </a:xfrm>
              <a:prstGeom prst="rect">
                <a:avLst/>
              </a:pr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16" name="Rectangle 73"/>
              <p:cNvSpPr>
                <a:spLocks noChangeArrowheads="1"/>
              </p:cNvSpPr>
              <p:nvPr/>
            </p:nvSpPr>
            <p:spPr bwMode="auto">
              <a:xfrm>
                <a:off x="6338594" y="6354719"/>
                <a:ext cx="213685" cy="34244"/>
              </a:xfrm>
              <a:prstGeom prst="rect">
                <a:avLst/>
              </a:pr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17" name="Rectangle 74"/>
              <p:cNvSpPr>
                <a:spLocks noChangeArrowheads="1"/>
              </p:cNvSpPr>
              <p:nvPr/>
            </p:nvSpPr>
            <p:spPr bwMode="auto">
              <a:xfrm>
                <a:off x="6338594" y="6354719"/>
                <a:ext cx="213685" cy="342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18" name="Rectangle 75"/>
              <p:cNvSpPr>
                <a:spLocks noChangeArrowheads="1"/>
              </p:cNvSpPr>
              <p:nvPr/>
            </p:nvSpPr>
            <p:spPr bwMode="auto">
              <a:xfrm>
                <a:off x="6338594" y="6414989"/>
                <a:ext cx="213685" cy="33559"/>
              </a:xfrm>
              <a:prstGeom prst="rect">
                <a:avLst/>
              </a:pr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19" name="Rectangle 76"/>
              <p:cNvSpPr>
                <a:spLocks noChangeArrowheads="1"/>
              </p:cNvSpPr>
              <p:nvPr/>
            </p:nvSpPr>
            <p:spPr bwMode="auto">
              <a:xfrm>
                <a:off x="6338594" y="6474575"/>
                <a:ext cx="213685" cy="34244"/>
              </a:xfrm>
              <a:prstGeom prst="rect">
                <a:avLst/>
              </a:pr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20" name="Rectangle 77"/>
              <p:cNvSpPr>
                <a:spLocks noChangeArrowheads="1"/>
              </p:cNvSpPr>
              <p:nvPr/>
            </p:nvSpPr>
            <p:spPr bwMode="auto">
              <a:xfrm>
                <a:off x="6338594" y="6236234"/>
                <a:ext cx="213685" cy="34244"/>
              </a:xfrm>
              <a:prstGeom prst="rect">
                <a:avLst/>
              </a:pr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21" name="Rectangle 78"/>
              <p:cNvSpPr>
                <a:spLocks noChangeArrowheads="1"/>
              </p:cNvSpPr>
              <p:nvPr/>
            </p:nvSpPr>
            <p:spPr bwMode="auto">
              <a:xfrm>
                <a:off x="6338594" y="6236234"/>
                <a:ext cx="213685" cy="342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22" name="Rectangle 79"/>
              <p:cNvSpPr>
                <a:spLocks noChangeArrowheads="1"/>
              </p:cNvSpPr>
              <p:nvPr/>
            </p:nvSpPr>
            <p:spPr bwMode="auto">
              <a:xfrm>
                <a:off x="6338594" y="6294449"/>
                <a:ext cx="213685" cy="36299"/>
              </a:xfrm>
              <a:prstGeom prst="rect">
                <a:avLst/>
              </a:pr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23" name="Rectangle 80"/>
              <p:cNvSpPr>
                <a:spLocks noChangeArrowheads="1"/>
              </p:cNvSpPr>
              <p:nvPr/>
            </p:nvSpPr>
            <p:spPr bwMode="auto">
              <a:xfrm>
                <a:off x="6338594" y="6294449"/>
                <a:ext cx="213685" cy="362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24" name="Rectangle 81"/>
              <p:cNvSpPr>
                <a:spLocks noChangeArrowheads="1"/>
              </p:cNvSpPr>
              <p:nvPr/>
            </p:nvSpPr>
            <p:spPr bwMode="auto">
              <a:xfrm>
                <a:off x="6338594" y="6174594"/>
                <a:ext cx="213685" cy="34244"/>
              </a:xfrm>
              <a:prstGeom prst="rect">
                <a:avLst/>
              </a:pr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25" name="Rectangle 82"/>
              <p:cNvSpPr>
                <a:spLocks noChangeArrowheads="1"/>
              </p:cNvSpPr>
              <p:nvPr/>
            </p:nvSpPr>
            <p:spPr bwMode="auto">
              <a:xfrm>
                <a:off x="6338594" y="6174594"/>
                <a:ext cx="213685" cy="342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26" name="Rectangle 83"/>
              <p:cNvSpPr>
                <a:spLocks noChangeArrowheads="1"/>
              </p:cNvSpPr>
              <p:nvPr/>
            </p:nvSpPr>
            <p:spPr bwMode="auto">
              <a:xfrm>
                <a:off x="5821503" y="6388963"/>
                <a:ext cx="265737" cy="564348"/>
              </a:xfrm>
              <a:prstGeom prst="rect">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27" name="Rectangle 84"/>
              <p:cNvSpPr>
                <a:spLocks noChangeArrowheads="1"/>
              </p:cNvSpPr>
              <p:nvPr/>
            </p:nvSpPr>
            <p:spPr bwMode="auto">
              <a:xfrm>
                <a:off x="5967385" y="6886877"/>
                <a:ext cx="34244" cy="66434"/>
              </a:xfrm>
              <a:prstGeom prst="rect">
                <a:avLst/>
              </a:prstGeom>
              <a:solidFill>
                <a:schemeClr val="accent1">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28" name="Rectangle 85"/>
              <p:cNvSpPr>
                <a:spLocks noChangeArrowheads="1"/>
              </p:cNvSpPr>
              <p:nvPr/>
            </p:nvSpPr>
            <p:spPr bwMode="auto">
              <a:xfrm>
                <a:off x="5907115" y="6886877"/>
                <a:ext cx="35614" cy="66434"/>
              </a:xfrm>
              <a:prstGeom prst="rect">
                <a:avLst/>
              </a:prstGeom>
              <a:solidFill>
                <a:schemeClr val="accent1">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29" name="Rectangle 86"/>
              <p:cNvSpPr>
                <a:spLocks noChangeArrowheads="1"/>
              </p:cNvSpPr>
              <p:nvPr/>
            </p:nvSpPr>
            <p:spPr bwMode="auto">
              <a:xfrm>
                <a:off x="5847529" y="6651276"/>
                <a:ext cx="213685" cy="35614"/>
              </a:xfrm>
              <a:prstGeom prst="rect">
                <a:avLst/>
              </a:pr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30" name="Rectangle 87"/>
              <p:cNvSpPr>
                <a:spLocks noChangeArrowheads="1"/>
              </p:cNvSpPr>
              <p:nvPr/>
            </p:nvSpPr>
            <p:spPr bwMode="auto">
              <a:xfrm>
                <a:off x="5847529" y="6711546"/>
                <a:ext cx="213685" cy="34244"/>
              </a:xfrm>
              <a:prstGeom prst="rect">
                <a:avLst/>
              </a:pr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31" name="Rectangle 88"/>
              <p:cNvSpPr>
                <a:spLocks noChangeArrowheads="1"/>
              </p:cNvSpPr>
              <p:nvPr/>
            </p:nvSpPr>
            <p:spPr bwMode="auto">
              <a:xfrm>
                <a:off x="5847529" y="6771816"/>
                <a:ext cx="213685" cy="33559"/>
              </a:xfrm>
              <a:prstGeom prst="rect">
                <a:avLst/>
              </a:pr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32" name="Rectangle 89"/>
              <p:cNvSpPr>
                <a:spLocks noChangeArrowheads="1"/>
              </p:cNvSpPr>
              <p:nvPr/>
            </p:nvSpPr>
            <p:spPr bwMode="auto">
              <a:xfrm>
                <a:off x="5847529" y="6831401"/>
                <a:ext cx="213685" cy="34244"/>
              </a:xfrm>
              <a:prstGeom prst="rect">
                <a:avLst/>
              </a:prstGeom>
              <a:solidFill>
                <a:schemeClr val="accent1">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33" name="Rectangle 90"/>
              <p:cNvSpPr>
                <a:spLocks noChangeArrowheads="1"/>
              </p:cNvSpPr>
              <p:nvPr/>
            </p:nvSpPr>
            <p:spPr bwMode="auto">
              <a:xfrm>
                <a:off x="5847529" y="6532790"/>
                <a:ext cx="213685" cy="34244"/>
              </a:xfrm>
              <a:prstGeom prst="rect">
                <a:avLst/>
              </a:pr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34" name="Rectangle 91"/>
              <p:cNvSpPr>
                <a:spLocks noChangeArrowheads="1"/>
              </p:cNvSpPr>
              <p:nvPr/>
            </p:nvSpPr>
            <p:spPr bwMode="auto">
              <a:xfrm>
                <a:off x="5847529" y="6593060"/>
                <a:ext cx="213685" cy="34244"/>
              </a:xfrm>
              <a:prstGeom prst="rect">
                <a:avLst/>
              </a:pr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35" name="Rectangle 92"/>
              <p:cNvSpPr>
                <a:spLocks noChangeArrowheads="1"/>
              </p:cNvSpPr>
              <p:nvPr/>
            </p:nvSpPr>
            <p:spPr bwMode="auto">
              <a:xfrm>
                <a:off x="5847529" y="6414989"/>
                <a:ext cx="213685" cy="33559"/>
              </a:xfrm>
              <a:prstGeom prst="rect">
                <a:avLst/>
              </a:pr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36" name="Rectangle 93"/>
              <p:cNvSpPr>
                <a:spLocks noChangeArrowheads="1"/>
              </p:cNvSpPr>
              <p:nvPr/>
            </p:nvSpPr>
            <p:spPr bwMode="auto">
              <a:xfrm>
                <a:off x="5847529" y="6474575"/>
                <a:ext cx="213685" cy="34244"/>
              </a:xfrm>
              <a:prstGeom prst="rect">
                <a:avLst/>
              </a:pr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37" name="Rectangle 94"/>
              <p:cNvSpPr>
                <a:spLocks noChangeArrowheads="1"/>
              </p:cNvSpPr>
              <p:nvPr/>
            </p:nvSpPr>
            <p:spPr bwMode="auto">
              <a:xfrm>
                <a:off x="6557073" y="6936874"/>
                <a:ext cx="100679" cy="16437"/>
              </a:xfrm>
              <a:prstGeom prst="rect">
                <a:avLst/>
              </a:prstGeom>
              <a:solidFill>
                <a:srgbClr val="D2D2D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38" name="Rectangle 95"/>
              <p:cNvSpPr>
                <a:spLocks noChangeArrowheads="1"/>
              </p:cNvSpPr>
              <p:nvPr/>
            </p:nvSpPr>
            <p:spPr bwMode="auto">
              <a:xfrm>
                <a:off x="6087240" y="6936874"/>
                <a:ext cx="286968" cy="16437"/>
              </a:xfrm>
              <a:prstGeom prst="rect">
                <a:avLst/>
              </a:prstGeom>
              <a:solidFill>
                <a:srgbClr val="D2D2D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39" name="Rectangle 96"/>
              <p:cNvSpPr>
                <a:spLocks noChangeArrowheads="1"/>
              </p:cNvSpPr>
              <p:nvPr/>
            </p:nvSpPr>
            <p:spPr bwMode="auto">
              <a:xfrm>
                <a:off x="5795478" y="6538269"/>
                <a:ext cx="26026" cy="412987"/>
              </a:xfrm>
              <a:prstGeom prst="rect">
                <a:avLst/>
              </a:prstGeom>
              <a:solidFill>
                <a:schemeClr val="accent1">
                  <a:lumMod val="50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40" name="Rectangle 97"/>
              <p:cNvSpPr>
                <a:spLocks noChangeArrowheads="1"/>
              </p:cNvSpPr>
              <p:nvPr/>
            </p:nvSpPr>
            <p:spPr bwMode="auto">
              <a:xfrm>
                <a:off x="5821503" y="6058163"/>
                <a:ext cx="163688" cy="52051"/>
              </a:xfrm>
              <a:prstGeom prst="rect">
                <a:avLst/>
              </a:prstGeom>
              <a:solidFill>
                <a:schemeClr val="bg1">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41" name="Rectangle 98"/>
              <p:cNvSpPr>
                <a:spLocks noChangeArrowheads="1"/>
              </p:cNvSpPr>
              <p:nvPr/>
            </p:nvSpPr>
            <p:spPr bwMode="auto">
              <a:xfrm>
                <a:off x="6288597" y="5976661"/>
                <a:ext cx="85611" cy="54106"/>
              </a:xfrm>
              <a:prstGeom prst="rect">
                <a:avLst/>
              </a:prstGeom>
              <a:solidFill>
                <a:schemeClr val="bg1">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42" name="Rectangle 99"/>
              <p:cNvSpPr>
                <a:spLocks noChangeArrowheads="1"/>
              </p:cNvSpPr>
              <p:nvPr/>
            </p:nvSpPr>
            <p:spPr bwMode="auto">
              <a:xfrm>
                <a:off x="6288597" y="5976661"/>
                <a:ext cx="85611" cy="54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43" name="Rectangle 100"/>
              <p:cNvSpPr>
                <a:spLocks noChangeArrowheads="1"/>
              </p:cNvSpPr>
              <p:nvPr/>
            </p:nvSpPr>
            <p:spPr bwMode="auto">
              <a:xfrm>
                <a:off x="6395439" y="6004742"/>
                <a:ext cx="39039" cy="26026"/>
              </a:xfrm>
              <a:prstGeom prst="rect">
                <a:avLst/>
              </a:prstGeom>
              <a:solidFill>
                <a:schemeClr val="bg1">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44" name="Rectangle 101"/>
              <p:cNvSpPr>
                <a:spLocks noChangeArrowheads="1"/>
              </p:cNvSpPr>
              <p:nvPr/>
            </p:nvSpPr>
            <p:spPr bwMode="auto">
              <a:xfrm>
                <a:off x="6395439" y="6004742"/>
                <a:ext cx="39039" cy="260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51" name="Freeform 119"/>
              <p:cNvSpPr>
                <a:spLocks/>
              </p:cNvSpPr>
              <p:nvPr/>
            </p:nvSpPr>
            <p:spPr bwMode="auto">
              <a:xfrm>
                <a:off x="6265311" y="6030767"/>
                <a:ext cx="259573" cy="132868"/>
              </a:xfrm>
              <a:custGeom>
                <a:avLst/>
                <a:gdLst>
                  <a:gd name="T0" fmla="*/ 379 w 379"/>
                  <a:gd name="T1" fmla="*/ 0 h 194"/>
                  <a:gd name="T2" fmla="*/ 0 w 379"/>
                  <a:gd name="T3" fmla="*/ 0 h 194"/>
                  <a:gd name="T4" fmla="*/ 0 w 379"/>
                  <a:gd name="T5" fmla="*/ 137 h 194"/>
                  <a:gd name="T6" fmla="*/ 69 w 379"/>
                  <a:gd name="T7" fmla="*/ 194 h 194"/>
                  <a:gd name="T8" fmla="*/ 69 w 379"/>
                  <a:gd name="T9" fmla="*/ 175 h 194"/>
                  <a:gd name="T10" fmla="*/ 379 w 379"/>
                  <a:gd name="T11" fmla="*/ 175 h 194"/>
                  <a:gd name="T12" fmla="*/ 50 w 379"/>
                  <a:gd name="T13" fmla="*/ 175 h 194"/>
                  <a:gd name="T14" fmla="*/ 50 w 379"/>
                  <a:gd name="T15" fmla="*/ 161 h 194"/>
                  <a:gd name="T16" fmla="*/ 379 w 379"/>
                  <a:gd name="T17" fmla="*/ 161 h 194"/>
                  <a:gd name="T18" fmla="*/ 379 w 379"/>
                  <a:gd name="T19" fmla="*/ 0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79" h="194">
                    <a:moveTo>
                      <a:pt x="379" y="0"/>
                    </a:moveTo>
                    <a:lnTo>
                      <a:pt x="0" y="0"/>
                    </a:lnTo>
                    <a:lnTo>
                      <a:pt x="0" y="137"/>
                    </a:lnTo>
                    <a:lnTo>
                      <a:pt x="69" y="194"/>
                    </a:lnTo>
                    <a:lnTo>
                      <a:pt x="69" y="175"/>
                    </a:lnTo>
                    <a:lnTo>
                      <a:pt x="379" y="175"/>
                    </a:lnTo>
                    <a:lnTo>
                      <a:pt x="50" y="175"/>
                    </a:lnTo>
                    <a:lnTo>
                      <a:pt x="50" y="161"/>
                    </a:lnTo>
                    <a:lnTo>
                      <a:pt x="379" y="161"/>
                    </a:lnTo>
                    <a:lnTo>
                      <a:pt x="37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65" name="Freeform 145"/>
              <p:cNvSpPr>
                <a:spLocks/>
              </p:cNvSpPr>
              <p:nvPr/>
            </p:nvSpPr>
            <p:spPr bwMode="auto">
              <a:xfrm>
                <a:off x="6312568" y="6150623"/>
                <a:ext cx="265737" cy="234916"/>
              </a:xfrm>
              <a:custGeom>
                <a:avLst/>
                <a:gdLst>
                  <a:gd name="T0" fmla="*/ 388 w 388"/>
                  <a:gd name="T1" fmla="*/ 0 h 343"/>
                  <a:gd name="T2" fmla="*/ 310 w 388"/>
                  <a:gd name="T3" fmla="*/ 0 h 343"/>
                  <a:gd name="T4" fmla="*/ 0 w 388"/>
                  <a:gd name="T5" fmla="*/ 0 h 343"/>
                  <a:gd name="T6" fmla="*/ 0 w 388"/>
                  <a:gd name="T7" fmla="*/ 19 h 343"/>
                  <a:gd name="T8" fmla="*/ 38 w 388"/>
                  <a:gd name="T9" fmla="*/ 52 h 343"/>
                  <a:gd name="T10" fmla="*/ 38 w 388"/>
                  <a:gd name="T11" fmla="*/ 35 h 343"/>
                  <a:gd name="T12" fmla="*/ 350 w 388"/>
                  <a:gd name="T13" fmla="*/ 35 h 343"/>
                  <a:gd name="T14" fmla="*/ 350 w 388"/>
                  <a:gd name="T15" fmla="*/ 85 h 343"/>
                  <a:gd name="T16" fmla="*/ 80 w 388"/>
                  <a:gd name="T17" fmla="*/ 85 h 343"/>
                  <a:gd name="T18" fmla="*/ 125 w 388"/>
                  <a:gd name="T19" fmla="*/ 125 h 343"/>
                  <a:gd name="T20" fmla="*/ 350 w 388"/>
                  <a:gd name="T21" fmla="*/ 125 h 343"/>
                  <a:gd name="T22" fmla="*/ 350 w 388"/>
                  <a:gd name="T23" fmla="*/ 175 h 343"/>
                  <a:gd name="T24" fmla="*/ 185 w 388"/>
                  <a:gd name="T25" fmla="*/ 175 h 343"/>
                  <a:gd name="T26" fmla="*/ 230 w 388"/>
                  <a:gd name="T27" fmla="*/ 210 h 343"/>
                  <a:gd name="T28" fmla="*/ 350 w 388"/>
                  <a:gd name="T29" fmla="*/ 210 h 343"/>
                  <a:gd name="T30" fmla="*/ 350 w 388"/>
                  <a:gd name="T31" fmla="*/ 263 h 343"/>
                  <a:gd name="T32" fmla="*/ 289 w 388"/>
                  <a:gd name="T33" fmla="*/ 263 h 343"/>
                  <a:gd name="T34" fmla="*/ 334 w 388"/>
                  <a:gd name="T35" fmla="*/ 298 h 343"/>
                  <a:gd name="T36" fmla="*/ 350 w 388"/>
                  <a:gd name="T37" fmla="*/ 298 h 343"/>
                  <a:gd name="T38" fmla="*/ 350 w 388"/>
                  <a:gd name="T39" fmla="*/ 315 h 343"/>
                  <a:gd name="T40" fmla="*/ 388 w 388"/>
                  <a:gd name="T41" fmla="*/ 343 h 343"/>
                  <a:gd name="T42" fmla="*/ 388 w 388"/>
                  <a:gd name="T43" fmla="*/ 0 h 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88" h="343">
                    <a:moveTo>
                      <a:pt x="388" y="0"/>
                    </a:moveTo>
                    <a:lnTo>
                      <a:pt x="310" y="0"/>
                    </a:lnTo>
                    <a:lnTo>
                      <a:pt x="0" y="0"/>
                    </a:lnTo>
                    <a:lnTo>
                      <a:pt x="0" y="19"/>
                    </a:lnTo>
                    <a:lnTo>
                      <a:pt x="38" y="52"/>
                    </a:lnTo>
                    <a:lnTo>
                      <a:pt x="38" y="35"/>
                    </a:lnTo>
                    <a:lnTo>
                      <a:pt x="350" y="35"/>
                    </a:lnTo>
                    <a:lnTo>
                      <a:pt x="350" y="85"/>
                    </a:lnTo>
                    <a:lnTo>
                      <a:pt x="80" y="85"/>
                    </a:lnTo>
                    <a:lnTo>
                      <a:pt x="125" y="125"/>
                    </a:lnTo>
                    <a:lnTo>
                      <a:pt x="350" y="125"/>
                    </a:lnTo>
                    <a:lnTo>
                      <a:pt x="350" y="175"/>
                    </a:lnTo>
                    <a:lnTo>
                      <a:pt x="185" y="175"/>
                    </a:lnTo>
                    <a:lnTo>
                      <a:pt x="230" y="210"/>
                    </a:lnTo>
                    <a:lnTo>
                      <a:pt x="350" y="210"/>
                    </a:lnTo>
                    <a:lnTo>
                      <a:pt x="350" y="263"/>
                    </a:lnTo>
                    <a:lnTo>
                      <a:pt x="289" y="263"/>
                    </a:lnTo>
                    <a:lnTo>
                      <a:pt x="334" y="298"/>
                    </a:lnTo>
                    <a:lnTo>
                      <a:pt x="350" y="298"/>
                    </a:lnTo>
                    <a:lnTo>
                      <a:pt x="350" y="315"/>
                    </a:lnTo>
                    <a:lnTo>
                      <a:pt x="388" y="343"/>
                    </a:lnTo>
                    <a:lnTo>
                      <a:pt x="38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66" name="Freeform 146"/>
              <p:cNvSpPr>
                <a:spLocks/>
              </p:cNvSpPr>
              <p:nvPr/>
            </p:nvSpPr>
            <p:spPr bwMode="auto">
              <a:xfrm>
                <a:off x="6299555" y="6141034"/>
                <a:ext cx="291762" cy="9588"/>
              </a:xfrm>
              <a:custGeom>
                <a:avLst/>
                <a:gdLst>
                  <a:gd name="T0" fmla="*/ 426 w 426"/>
                  <a:gd name="T1" fmla="*/ 0 h 14"/>
                  <a:gd name="T2" fmla="*/ 329 w 426"/>
                  <a:gd name="T3" fmla="*/ 0 h 14"/>
                  <a:gd name="T4" fmla="*/ 0 w 426"/>
                  <a:gd name="T5" fmla="*/ 0 h 14"/>
                  <a:gd name="T6" fmla="*/ 0 w 426"/>
                  <a:gd name="T7" fmla="*/ 14 h 14"/>
                  <a:gd name="T8" fmla="*/ 329 w 426"/>
                  <a:gd name="T9" fmla="*/ 14 h 14"/>
                  <a:gd name="T10" fmla="*/ 426 w 426"/>
                  <a:gd name="T11" fmla="*/ 14 h 14"/>
                  <a:gd name="T12" fmla="*/ 426 w 426"/>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426" h="14">
                    <a:moveTo>
                      <a:pt x="426" y="0"/>
                    </a:moveTo>
                    <a:lnTo>
                      <a:pt x="329" y="0"/>
                    </a:lnTo>
                    <a:lnTo>
                      <a:pt x="0" y="0"/>
                    </a:lnTo>
                    <a:lnTo>
                      <a:pt x="0" y="14"/>
                    </a:lnTo>
                    <a:lnTo>
                      <a:pt x="329" y="14"/>
                    </a:lnTo>
                    <a:lnTo>
                      <a:pt x="426" y="14"/>
                    </a:lnTo>
                    <a:lnTo>
                      <a:pt x="426" y="0"/>
                    </a:lnTo>
                    <a:close/>
                  </a:path>
                </a:pathLst>
              </a:custGeom>
              <a:solidFill>
                <a:schemeClr val="accent1">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67" name="Freeform 147"/>
              <p:cNvSpPr>
                <a:spLocks/>
              </p:cNvSpPr>
              <p:nvPr/>
            </p:nvSpPr>
            <p:spPr bwMode="auto">
              <a:xfrm>
                <a:off x="6299555" y="6141034"/>
                <a:ext cx="291762" cy="9588"/>
              </a:xfrm>
              <a:custGeom>
                <a:avLst/>
                <a:gdLst>
                  <a:gd name="T0" fmla="*/ 426 w 426"/>
                  <a:gd name="T1" fmla="*/ 0 h 14"/>
                  <a:gd name="T2" fmla="*/ 329 w 426"/>
                  <a:gd name="T3" fmla="*/ 0 h 14"/>
                  <a:gd name="T4" fmla="*/ 0 w 426"/>
                  <a:gd name="T5" fmla="*/ 0 h 14"/>
                  <a:gd name="T6" fmla="*/ 0 w 426"/>
                  <a:gd name="T7" fmla="*/ 14 h 14"/>
                  <a:gd name="T8" fmla="*/ 329 w 426"/>
                  <a:gd name="T9" fmla="*/ 14 h 14"/>
                  <a:gd name="T10" fmla="*/ 426 w 426"/>
                  <a:gd name="T11" fmla="*/ 14 h 14"/>
                  <a:gd name="T12" fmla="*/ 426 w 426"/>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426" h="14">
                    <a:moveTo>
                      <a:pt x="426" y="0"/>
                    </a:moveTo>
                    <a:lnTo>
                      <a:pt x="329" y="0"/>
                    </a:lnTo>
                    <a:lnTo>
                      <a:pt x="0" y="0"/>
                    </a:lnTo>
                    <a:lnTo>
                      <a:pt x="0" y="14"/>
                    </a:lnTo>
                    <a:lnTo>
                      <a:pt x="329" y="14"/>
                    </a:lnTo>
                    <a:lnTo>
                      <a:pt x="426" y="14"/>
                    </a:lnTo>
                    <a:lnTo>
                      <a:pt x="42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68" name="Freeform 148"/>
              <p:cNvSpPr>
                <a:spLocks/>
              </p:cNvSpPr>
              <p:nvPr/>
            </p:nvSpPr>
            <p:spPr bwMode="auto">
              <a:xfrm>
                <a:off x="6541321" y="6354719"/>
                <a:ext cx="10958" cy="11643"/>
              </a:xfrm>
              <a:custGeom>
                <a:avLst/>
                <a:gdLst>
                  <a:gd name="T0" fmla="*/ 16 w 16"/>
                  <a:gd name="T1" fmla="*/ 0 h 17"/>
                  <a:gd name="T2" fmla="*/ 0 w 16"/>
                  <a:gd name="T3" fmla="*/ 0 h 17"/>
                  <a:gd name="T4" fmla="*/ 16 w 16"/>
                  <a:gd name="T5" fmla="*/ 17 h 17"/>
                  <a:gd name="T6" fmla="*/ 16 w 16"/>
                  <a:gd name="T7" fmla="*/ 0 h 17"/>
                </a:gdLst>
                <a:ahLst/>
                <a:cxnLst>
                  <a:cxn ang="0">
                    <a:pos x="T0" y="T1"/>
                  </a:cxn>
                  <a:cxn ang="0">
                    <a:pos x="T2" y="T3"/>
                  </a:cxn>
                  <a:cxn ang="0">
                    <a:pos x="T4" y="T5"/>
                  </a:cxn>
                  <a:cxn ang="0">
                    <a:pos x="T6" y="T7"/>
                  </a:cxn>
                </a:cxnLst>
                <a:rect l="0" t="0" r="r" b="b"/>
                <a:pathLst>
                  <a:path w="16" h="17">
                    <a:moveTo>
                      <a:pt x="16" y="0"/>
                    </a:moveTo>
                    <a:lnTo>
                      <a:pt x="0" y="0"/>
                    </a:lnTo>
                    <a:lnTo>
                      <a:pt x="16" y="17"/>
                    </a:lnTo>
                    <a:lnTo>
                      <a:pt x="16" y="0"/>
                    </a:lnTo>
                    <a:close/>
                  </a:path>
                </a:pathLst>
              </a:custGeom>
              <a:solidFill>
                <a:srgbClr val="40463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69" name="Freeform 149"/>
              <p:cNvSpPr>
                <a:spLocks/>
              </p:cNvSpPr>
              <p:nvPr/>
            </p:nvSpPr>
            <p:spPr bwMode="auto">
              <a:xfrm>
                <a:off x="6541321" y="6354719"/>
                <a:ext cx="10958" cy="11643"/>
              </a:xfrm>
              <a:custGeom>
                <a:avLst/>
                <a:gdLst>
                  <a:gd name="T0" fmla="*/ 16 w 16"/>
                  <a:gd name="T1" fmla="*/ 0 h 17"/>
                  <a:gd name="T2" fmla="*/ 0 w 16"/>
                  <a:gd name="T3" fmla="*/ 0 h 17"/>
                  <a:gd name="T4" fmla="*/ 16 w 16"/>
                  <a:gd name="T5" fmla="*/ 17 h 17"/>
                  <a:gd name="T6" fmla="*/ 16 w 16"/>
                  <a:gd name="T7" fmla="*/ 0 h 17"/>
                </a:gdLst>
                <a:ahLst/>
                <a:cxnLst>
                  <a:cxn ang="0">
                    <a:pos x="T0" y="T1"/>
                  </a:cxn>
                  <a:cxn ang="0">
                    <a:pos x="T2" y="T3"/>
                  </a:cxn>
                  <a:cxn ang="0">
                    <a:pos x="T4" y="T5"/>
                  </a:cxn>
                  <a:cxn ang="0">
                    <a:pos x="T6" y="T7"/>
                  </a:cxn>
                </a:cxnLst>
                <a:rect l="0" t="0" r="r" b="b"/>
                <a:pathLst>
                  <a:path w="16" h="17">
                    <a:moveTo>
                      <a:pt x="16" y="0"/>
                    </a:moveTo>
                    <a:lnTo>
                      <a:pt x="0" y="0"/>
                    </a:lnTo>
                    <a:lnTo>
                      <a:pt x="16" y="17"/>
                    </a:lnTo>
                    <a:lnTo>
                      <a:pt x="1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70" name="Freeform 151"/>
              <p:cNvSpPr>
                <a:spLocks/>
              </p:cNvSpPr>
              <p:nvPr/>
            </p:nvSpPr>
            <p:spPr bwMode="auto">
              <a:xfrm>
                <a:off x="6398179" y="6236234"/>
                <a:ext cx="154100" cy="34244"/>
              </a:xfrm>
              <a:custGeom>
                <a:avLst/>
                <a:gdLst>
                  <a:gd name="T0" fmla="*/ 225 w 225"/>
                  <a:gd name="T1" fmla="*/ 0 h 50"/>
                  <a:gd name="T2" fmla="*/ 0 w 225"/>
                  <a:gd name="T3" fmla="*/ 0 h 50"/>
                  <a:gd name="T4" fmla="*/ 60 w 225"/>
                  <a:gd name="T5" fmla="*/ 50 h 50"/>
                  <a:gd name="T6" fmla="*/ 225 w 225"/>
                  <a:gd name="T7" fmla="*/ 50 h 50"/>
                  <a:gd name="T8" fmla="*/ 225 w 225"/>
                  <a:gd name="T9" fmla="*/ 0 h 50"/>
                </a:gdLst>
                <a:ahLst/>
                <a:cxnLst>
                  <a:cxn ang="0">
                    <a:pos x="T0" y="T1"/>
                  </a:cxn>
                  <a:cxn ang="0">
                    <a:pos x="T2" y="T3"/>
                  </a:cxn>
                  <a:cxn ang="0">
                    <a:pos x="T4" y="T5"/>
                  </a:cxn>
                  <a:cxn ang="0">
                    <a:pos x="T6" y="T7"/>
                  </a:cxn>
                  <a:cxn ang="0">
                    <a:pos x="T8" y="T9"/>
                  </a:cxn>
                </a:cxnLst>
                <a:rect l="0" t="0" r="r" b="b"/>
                <a:pathLst>
                  <a:path w="225" h="50">
                    <a:moveTo>
                      <a:pt x="225" y="0"/>
                    </a:moveTo>
                    <a:lnTo>
                      <a:pt x="0" y="0"/>
                    </a:lnTo>
                    <a:lnTo>
                      <a:pt x="60" y="50"/>
                    </a:lnTo>
                    <a:lnTo>
                      <a:pt x="225" y="50"/>
                    </a:lnTo>
                    <a:lnTo>
                      <a:pt x="22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71" name="Freeform 153"/>
              <p:cNvSpPr>
                <a:spLocks/>
              </p:cNvSpPr>
              <p:nvPr/>
            </p:nvSpPr>
            <p:spPr bwMode="auto">
              <a:xfrm>
                <a:off x="6470092" y="6294449"/>
                <a:ext cx="82187" cy="36299"/>
              </a:xfrm>
              <a:custGeom>
                <a:avLst/>
                <a:gdLst>
                  <a:gd name="T0" fmla="*/ 120 w 120"/>
                  <a:gd name="T1" fmla="*/ 0 h 53"/>
                  <a:gd name="T2" fmla="*/ 0 w 120"/>
                  <a:gd name="T3" fmla="*/ 0 h 53"/>
                  <a:gd name="T4" fmla="*/ 59 w 120"/>
                  <a:gd name="T5" fmla="*/ 53 h 53"/>
                  <a:gd name="T6" fmla="*/ 120 w 120"/>
                  <a:gd name="T7" fmla="*/ 53 h 53"/>
                  <a:gd name="T8" fmla="*/ 120 w 120"/>
                  <a:gd name="T9" fmla="*/ 0 h 53"/>
                </a:gdLst>
                <a:ahLst/>
                <a:cxnLst>
                  <a:cxn ang="0">
                    <a:pos x="T0" y="T1"/>
                  </a:cxn>
                  <a:cxn ang="0">
                    <a:pos x="T2" y="T3"/>
                  </a:cxn>
                  <a:cxn ang="0">
                    <a:pos x="T4" y="T5"/>
                  </a:cxn>
                  <a:cxn ang="0">
                    <a:pos x="T6" y="T7"/>
                  </a:cxn>
                  <a:cxn ang="0">
                    <a:pos x="T8" y="T9"/>
                  </a:cxn>
                </a:cxnLst>
                <a:rect l="0" t="0" r="r" b="b"/>
                <a:pathLst>
                  <a:path w="120" h="53">
                    <a:moveTo>
                      <a:pt x="120" y="0"/>
                    </a:moveTo>
                    <a:lnTo>
                      <a:pt x="0" y="0"/>
                    </a:lnTo>
                    <a:lnTo>
                      <a:pt x="59" y="53"/>
                    </a:lnTo>
                    <a:lnTo>
                      <a:pt x="120" y="53"/>
                    </a:lnTo>
                    <a:lnTo>
                      <a:pt x="12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72" name="Freeform 155"/>
              <p:cNvSpPr>
                <a:spLocks/>
              </p:cNvSpPr>
              <p:nvPr/>
            </p:nvSpPr>
            <p:spPr bwMode="auto">
              <a:xfrm>
                <a:off x="6338594" y="6174594"/>
                <a:ext cx="213685" cy="34244"/>
              </a:xfrm>
              <a:custGeom>
                <a:avLst/>
                <a:gdLst>
                  <a:gd name="T0" fmla="*/ 312 w 312"/>
                  <a:gd name="T1" fmla="*/ 0 h 50"/>
                  <a:gd name="T2" fmla="*/ 0 w 312"/>
                  <a:gd name="T3" fmla="*/ 0 h 50"/>
                  <a:gd name="T4" fmla="*/ 0 w 312"/>
                  <a:gd name="T5" fmla="*/ 17 h 50"/>
                  <a:gd name="T6" fmla="*/ 42 w 312"/>
                  <a:gd name="T7" fmla="*/ 50 h 50"/>
                  <a:gd name="T8" fmla="*/ 312 w 312"/>
                  <a:gd name="T9" fmla="*/ 50 h 50"/>
                  <a:gd name="T10" fmla="*/ 312 w 312"/>
                  <a:gd name="T11" fmla="*/ 0 h 50"/>
                </a:gdLst>
                <a:ahLst/>
                <a:cxnLst>
                  <a:cxn ang="0">
                    <a:pos x="T0" y="T1"/>
                  </a:cxn>
                  <a:cxn ang="0">
                    <a:pos x="T2" y="T3"/>
                  </a:cxn>
                  <a:cxn ang="0">
                    <a:pos x="T4" y="T5"/>
                  </a:cxn>
                  <a:cxn ang="0">
                    <a:pos x="T6" y="T7"/>
                  </a:cxn>
                  <a:cxn ang="0">
                    <a:pos x="T8" y="T9"/>
                  </a:cxn>
                  <a:cxn ang="0">
                    <a:pos x="T10" y="T11"/>
                  </a:cxn>
                </a:cxnLst>
                <a:rect l="0" t="0" r="r" b="b"/>
                <a:pathLst>
                  <a:path w="312" h="50">
                    <a:moveTo>
                      <a:pt x="312" y="0"/>
                    </a:moveTo>
                    <a:lnTo>
                      <a:pt x="0" y="0"/>
                    </a:lnTo>
                    <a:lnTo>
                      <a:pt x="0" y="17"/>
                    </a:lnTo>
                    <a:lnTo>
                      <a:pt x="42" y="50"/>
                    </a:lnTo>
                    <a:lnTo>
                      <a:pt x="312" y="50"/>
                    </a:lnTo>
                    <a:lnTo>
                      <a:pt x="31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73" name="Rectangle 157"/>
              <p:cNvSpPr>
                <a:spLocks noChangeArrowheads="1"/>
              </p:cNvSpPr>
              <p:nvPr/>
            </p:nvSpPr>
            <p:spPr bwMode="auto">
              <a:xfrm>
                <a:off x="6288597" y="5976661"/>
                <a:ext cx="85611" cy="54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74" name="Rectangle 159"/>
              <p:cNvSpPr>
                <a:spLocks noChangeArrowheads="1"/>
              </p:cNvSpPr>
              <p:nvPr/>
            </p:nvSpPr>
            <p:spPr bwMode="auto">
              <a:xfrm>
                <a:off x="6395439" y="6004742"/>
                <a:ext cx="39039" cy="260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pic>
            <p:nvPicPr>
              <p:cNvPr id="279" name="Picture 278"/>
              <p:cNvPicPr>
                <a:picLocks noChangeAspect="1"/>
              </p:cNvPicPr>
              <p:nvPr userDrawn="1"/>
            </p:nvPicPr>
            <p:blipFill>
              <a:blip r:embed="rId6">
                <a:extLst>
                  <a:ext uri="{28A0092B-C50C-407E-A947-70E740481C1C}">
                    <a14:useLocalDpi xmlns:a14="http://schemas.microsoft.com/office/drawing/2010/main" val="0"/>
                  </a:ext>
                </a:extLst>
              </a:blip>
              <a:stretch>
                <a:fillRect/>
              </a:stretch>
            </p:blipFill>
            <p:spPr>
              <a:xfrm>
                <a:off x="5354335" y="6700720"/>
                <a:ext cx="207140" cy="270069"/>
              </a:xfrm>
              <a:prstGeom prst="rect">
                <a:avLst/>
              </a:prstGeom>
            </p:spPr>
          </p:pic>
          <p:grpSp>
            <p:nvGrpSpPr>
              <p:cNvPr id="283" name="Group 282"/>
              <p:cNvGrpSpPr/>
              <p:nvPr/>
            </p:nvGrpSpPr>
            <p:grpSpPr>
              <a:xfrm flipH="1">
                <a:off x="6801395" y="6005277"/>
                <a:ext cx="228972" cy="949341"/>
                <a:chOff x="11800399" y="4059666"/>
                <a:chExt cx="624402" cy="2588830"/>
              </a:xfrm>
            </p:grpSpPr>
            <p:sp>
              <p:nvSpPr>
                <p:cNvPr id="338" name="Line 225"/>
                <p:cNvSpPr>
                  <a:spLocks noChangeShapeType="1"/>
                </p:cNvSpPr>
                <p:nvPr/>
              </p:nvSpPr>
              <p:spPr bwMode="auto">
                <a:xfrm>
                  <a:off x="12203381" y="4059666"/>
                  <a:ext cx="0" cy="590745"/>
                </a:xfrm>
                <a:prstGeom prst="line">
                  <a:avLst/>
                </a:prstGeom>
                <a:noFill/>
                <a:ln w="3175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39" name="Line 226"/>
                <p:cNvSpPr>
                  <a:spLocks noChangeShapeType="1"/>
                </p:cNvSpPr>
                <p:nvPr/>
              </p:nvSpPr>
              <p:spPr bwMode="auto">
                <a:xfrm>
                  <a:off x="12021819" y="4059666"/>
                  <a:ext cx="0" cy="590745"/>
                </a:xfrm>
                <a:prstGeom prst="line">
                  <a:avLst/>
                </a:prstGeom>
                <a:noFill/>
                <a:ln w="3175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40" name="Rectangle 227"/>
                <p:cNvSpPr>
                  <a:spLocks noChangeArrowheads="1"/>
                </p:cNvSpPr>
                <p:nvPr/>
              </p:nvSpPr>
              <p:spPr bwMode="auto">
                <a:xfrm>
                  <a:off x="11800399" y="4360796"/>
                  <a:ext cx="624402" cy="2287700"/>
                </a:xfrm>
                <a:prstGeom prst="rect">
                  <a:avLst/>
                </a:prstGeom>
                <a:solidFill>
                  <a:schemeClr val="accent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41" name="Rectangle 228"/>
                <p:cNvSpPr>
                  <a:spLocks noChangeArrowheads="1"/>
                </p:cNvSpPr>
                <p:nvPr/>
              </p:nvSpPr>
              <p:spPr bwMode="auto">
                <a:xfrm>
                  <a:off x="11800399" y="4360796"/>
                  <a:ext cx="153222" cy="2287700"/>
                </a:xfrm>
                <a:prstGeom prst="rect">
                  <a:avLst/>
                </a:prstGeom>
                <a:solidFill>
                  <a:schemeClr val="accent1">
                    <a:lumMod val="5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grpSp>
          <p:sp>
            <p:nvSpPr>
              <p:cNvPr id="329" name="Rectangle 229"/>
              <p:cNvSpPr>
                <a:spLocks noChangeArrowheads="1"/>
              </p:cNvSpPr>
              <p:nvPr/>
            </p:nvSpPr>
            <p:spPr bwMode="auto">
              <a:xfrm flipH="1">
                <a:off x="7071976" y="6370658"/>
                <a:ext cx="229622" cy="583960"/>
              </a:xfrm>
              <a:prstGeom prst="rect">
                <a:avLst/>
              </a:pr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30" name="Rectangle 230"/>
              <p:cNvSpPr>
                <a:spLocks noChangeArrowheads="1"/>
              </p:cNvSpPr>
              <p:nvPr/>
            </p:nvSpPr>
            <p:spPr bwMode="auto">
              <a:xfrm flipH="1">
                <a:off x="7100882" y="6201771"/>
                <a:ext cx="171811" cy="168887"/>
              </a:xfrm>
              <a:prstGeom prst="rect">
                <a:avLst/>
              </a:pr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31" name="Freeform 231"/>
              <p:cNvSpPr>
                <a:spLocks/>
              </p:cNvSpPr>
              <p:nvPr/>
            </p:nvSpPr>
            <p:spPr bwMode="auto">
              <a:xfrm flipH="1">
                <a:off x="7143428" y="6089071"/>
                <a:ext cx="87692" cy="112700"/>
              </a:xfrm>
              <a:custGeom>
                <a:avLst/>
                <a:gdLst>
                  <a:gd name="T0" fmla="*/ 186 w 270"/>
                  <a:gd name="T1" fmla="*/ 0 h 347"/>
                  <a:gd name="T2" fmla="*/ 84 w 270"/>
                  <a:gd name="T3" fmla="*/ 0 h 347"/>
                  <a:gd name="T4" fmla="*/ 0 w 270"/>
                  <a:gd name="T5" fmla="*/ 347 h 347"/>
                  <a:gd name="T6" fmla="*/ 270 w 270"/>
                  <a:gd name="T7" fmla="*/ 347 h 347"/>
                  <a:gd name="T8" fmla="*/ 186 w 270"/>
                  <a:gd name="T9" fmla="*/ 0 h 347"/>
                </a:gdLst>
                <a:ahLst/>
                <a:cxnLst>
                  <a:cxn ang="0">
                    <a:pos x="T0" y="T1"/>
                  </a:cxn>
                  <a:cxn ang="0">
                    <a:pos x="T2" y="T3"/>
                  </a:cxn>
                  <a:cxn ang="0">
                    <a:pos x="T4" y="T5"/>
                  </a:cxn>
                  <a:cxn ang="0">
                    <a:pos x="T6" y="T7"/>
                  </a:cxn>
                  <a:cxn ang="0">
                    <a:pos x="T8" y="T9"/>
                  </a:cxn>
                </a:cxnLst>
                <a:rect l="0" t="0" r="r" b="b"/>
                <a:pathLst>
                  <a:path w="270" h="347">
                    <a:moveTo>
                      <a:pt x="186" y="0"/>
                    </a:moveTo>
                    <a:lnTo>
                      <a:pt x="84" y="0"/>
                    </a:lnTo>
                    <a:lnTo>
                      <a:pt x="0" y="347"/>
                    </a:lnTo>
                    <a:lnTo>
                      <a:pt x="270" y="347"/>
                    </a:lnTo>
                    <a:lnTo>
                      <a:pt x="186" y="0"/>
                    </a:ln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32" name="Rectangle 232"/>
              <p:cNvSpPr>
                <a:spLocks noChangeArrowheads="1"/>
              </p:cNvSpPr>
              <p:nvPr/>
            </p:nvSpPr>
            <p:spPr bwMode="auto">
              <a:xfrm flipH="1">
                <a:off x="7245410" y="6409307"/>
                <a:ext cx="24359" cy="545311"/>
              </a:xfrm>
              <a:prstGeom prst="rect">
                <a:avLst/>
              </a:prstGeom>
              <a:solidFill>
                <a:schemeClr val="accent1">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33" name="Rectangle 233"/>
              <p:cNvSpPr>
                <a:spLocks noChangeArrowheads="1"/>
              </p:cNvSpPr>
              <p:nvPr/>
            </p:nvSpPr>
            <p:spPr bwMode="auto">
              <a:xfrm flipH="1">
                <a:off x="7198966" y="6409307"/>
                <a:ext cx="23385" cy="545311"/>
              </a:xfrm>
              <a:prstGeom prst="rect">
                <a:avLst/>
              </a:prstGeom>
              <a:solidFill>
                <a:schemeClr val="accent1">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34" name="Rectangle 234"/>
              <p:cNvSpPr>
                <a:spLocks noChangeArrowheads="1"/>
              </p:cNvSpPr>
              <p:nvPr/>
            </p:nvSpPr>
            <p:spPr bwMode="auto">
              <a:xfrm flipH="1">
                <a:off x="7151548" y="6409307"/>
                <a:ext cx="24034" cy="545311"/>
              </a:xfrm>
              <a:prstGeom prst="rect">
                <a:avLst/>
              </a:prstGeom>
              <a:solidFill>
                <a:schemeClr val="accent1">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35" name="Rectangle 235"/>
              <p:cNvSpPr>
                <a:spLocks noChangeArrowheads="1"/>
              </p:cNvSpPr>
              <p:nvPr/>
            </p:nvSpPr>
            <p:spPr bwMode="auto">
              <a:xfrm flipH="1">
                <a:off x="7105103" y="6409307"/>
                <a:ext cx="24034" cy="545311"/>
              </a:xfrm>
              <a:prstGeom prst="rect">
                <a:avLst/>
              </a:prstGeom>
              <a:solidFill>
                <a:schemeClr val="accent1">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36" name="Rectangle 236"/>
              <p:cNvSpPr>
                <a:spLocks noChangeArrowheads="1"/>
              </p:cNvSpPr>
              <p:nvPr/>
            </p:nvSpPr>
            <p:spPr bwMode="auto">
              <a:xfrm flipH="1">
                <a:off x="7100882" y="6201771"/>
                <a:ext cx="171811" cy="17538"/>
              </a:xfrm>
              <a:prstGeom prst="rect">
                <a:avLst/>
              </a:prstGeom>
              <a:solidFill>
                <a:schemeClr val="accent1">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37" name="Rectangle 237"/>
              <p:cNvSpPr>
                <a:spLocks noChangeArrowheads="1"/>
              </p:cNvSpPr>
              <p:nvPr/>
            </p:nvSpPr>
            <p:spPr bwMode="auto">
              <a:xfrm flipH="1">
                <a:off x="7071976" y="6352795"/>
                <a:ext cx="229622" cy="17863"/>
              </a:xfrm>
              <a:prstGeom prst="rect">
                <a:avLst/>
              </a:prstGeom>
              <a:solidFill>
                <a:schemeClr val="accent1">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86" name="Rectangle 238"/>
              <p:cNvSpPr>
                <a:spLocks noChangeArrowheads="1"/>
              </p:cNvSpPr>
              <p:nvPr/>
            </p:nvSpPr>
            <p:spPr bwMode="auto">
              <a:xfrm flipH="1">
                <a:off x="7462077" y="6730842"/>
                <a:ext cx="280288" cy="223776"/>
              </a:xfrm>
              <a:prstGeom prst="rect">
                <a:avLst/>
              </a:prstGeom>
              <a:solidFill>
                <a:schemeClr val="accent1">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87" name="Freeform 239"/>
              <p:cNvSpPr>
                <a:spLocks/>
              </p:cNvSpPr>
              <p:nvPr/>
            </p:nvSpPr>
            <p:spPr bwMode="auto">
              <a:xfrm flipH="1">
                <a:off x="7343206" y="6322265"/>
                <a:ext cx="237742" cy="632352"/>
              </a:xfrm>
              <a:custGeom>
                <a:avLst/>
                <a:gdLst>
                  <a:gd name="T0" fmla="*/ 0 w 732"/>
                  <a:gd name="T1" fmla="*/ 0 h 1947"/>
                  <a:gd name="T2" fmla="*/ 732 w 732"/>
                  <a:gd name="T3" fmla="*/ 0 h 1947"/>
                  <a:gd name="T4" fmla="*/ 732 w 732"/>
                  <a:gd name="T5" fmla="*/ 1947 h 1947"/>
                  <a:gd name="T6" fmla="*/ 0 w 732"/>
                  <a:gd name="T7" fmla="*/ 1947 h 1947"/>
                  <a:gd name="T8" fmla="*/ 0 w 732"/>
                  <a:gd name="T9" fmla="*/ 1268 h 1947"/>
                  <a:gd name="T10" fmla="*/ 0 w 732"/>
                  <a:gd name="T11" fmla="*/ 0 h 1947"/>
                </a:gdLst>
                <a:ahLst/>
                <a:cxnLst>
                  <a:cxn ang="0">
                    <a:pos x="T0" y="T1"/>
                  </a:cxn>
                  <a:cxn ang="0">
                    <a:pos x="T2" y="T3"/>
                  </a:cxn>
                  <a:cxn ang="0">
                    <a:pos x="T4" y="T5"/>
                  </a:cxn>
                  <a:cxn ang="0">
                    <a:pos x="T6" y="T7"/>
                  </a:cxn>
                  <a:cxn ang="0">
                    <a:pos x="T8" y="T9"/>
                  </a:cxn>
                  <a:cxn ang="0">
                    <a:pos x="T10" y="T11"/>
                  </a:cxn>
                </a:cxnLst>
                <a:rect l="0" t="0" r="r" b="b"/>
                <a:pathLst>
                  <a:path w="732" h="1947">
                    <a:moveTo>
                      <a:pt x="0" y="0"/>
                    </a:moveTo>
                    <a:lnTo>
                      <a:pt x="732" y="0"/>
                    </a:lnTo>
                    <a:lnTo>
                      <a:pt x="732" y="1947"/>
                    </a:lnTo>
                    <a:lnTo>
                      <a:pt x="0" y="1947"/>
                    </a:lnTo>
                    <a:lnTo>
                      <a:pt x="0" y="1268"/>
                    </a:lnTo>
                    <a:lnTo>
                      <a:pt x="0" y="0"/>
                    </a:ln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88" name="Freeform 240"/>
              <p:cNvSpPr>
                <a:spLocks/>
              </p:cNvSpPr>
              <p:nvPr/>
            </p:nvSpPr>
            <p:spPr bwMode="auto">
              <a:xfrm flipH="1">
                <a:off x="7580948" y="6734090"/>
                <a:ext cx="161417" cy="220528"/>
              </a:xfrm>
              <a:custGeom>
                <a:avLst/>
                <a:gdLst>
                  <a:gd name="T0" fmla="*/ 0 w 497"/>
                  <a:gd name="T1" fmla="*/ 679 h 679"/>
                  <a:gd name="T2" fmla="*/ 497 w 497"/>
                  <a:gd name="T3" fmla="*/ 679 h 679"/>
                  <a:gd name="T4" fmla="*/ 497 w 497"/>
                  <a:gd name="T5" fmla="*/ 0 h 679"/>
                  <a:gd name="T6" fmla="*/ 0 w 497"/>
                  <a:gd name="T7" fmla="*/ 679 h 679"/>
                </a:gdLst>
                <a:ahLst/>
                <a:cxnLst>
                  <a:cxn ang="0">
                    <a:pos x="T0" y="T1"/>
                  </a:cxn>
                  <a:cxn ang="0">
                    <a:pos x="T2" y="T3"/>
                  </a:cxn>
                  <a:cxn ang="0">
                    <a:pos x="T4" y="T5"/>
                  </a:cxn>
                  <a:cxn ang="0">
                    <a:pos x="T6" y="T7"/>
                  </a:cxn>
                </a:cxnLst>
                <a:rect l="0" t="0" r="r" b="b"/>
                <a:pathLst>
                  <a:path w="497" h="679">
                    <a:moveTo>
                      <a:pt x="0" y="679"/>
                    </a:moveTo>
                    <a:lnTo>
                      <a:pt x="497" y="679"/>
                    </a:lnTo>
                    <a:lnTo>
                      <a:pt x="497" y="0"/>
                    </a:lnTo>
                    <a:lnTo>
                      <a:pt x="0" y="679"/>
                    </a:ln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89" name="Rectangle 241"/>
              <p:cNvSpPr>
                <a:spLocks noChangeArrowheads="1"/>
              </p:cNvSpPr>
              <p:nvPr/>
            </p:nvSpPr>
            <p:spPr bwMode="auto">
              <a:xfrm flipH="1">
                <a:off x="7528008" y="6369034"/>
                <a:ext cx="23060" cy="4482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90" name="Rectangle 242"/>
              <p:cNvSpPr>
                <a:spLocks noChangeArrowheads="1"/>
              </p:cNvSpPr>
              <p:nvPr/>
            </p:nvSpPr>
            <p:spPr bwMode="auto">
              <a:xfrm flipH="1">
                <a:off x="7476367" y="6369034"/>
                <a:ext cx="23385" cy="44820"/>
              </a:xfrm>
              <a:prstGeom prst="rect">
                <a:avLst/>
              </a:prstGeom>
              <a:solidFill>
                <a:schemeClr val="accent1">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91" name="Rectangle 243"/>
              <p:cNvSpPr>
                <a:spLocks noChangeArrowheads="1"/>
              </p:cNvSpPr>
              <p:nvPr/>
            </p:nvSpPr>
            <p:spPr bwMode="auto">
              <a:xfrm flipH="1">
                <a:off x="7425051" y="6369034"/>
                <a:ext cx="23385" cy="44820"/>
              </a:xfrm>
              <a:prstGeom prst="rect">
                <a:avLst/>
              </a:prstGeom>
              <a:solidFill>
                <a:schemeClr val="accent1">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92" name="Rectangle 244"/>
              <p:cNvSpPr>
                <a:spLocks noChangeArrowheads="1"/>
              </p:cNvSpPr>
              <p:nvPr/>
            </p:nvSpPr>
            <p:spPr bwMode="auto">
              <a:xfrm flipH="1">
                <a:off x="7373736" y="6369034"/>
                <a:ext cx="23060" cy="4482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93" name="Rectangle 245"/>
              <p:cNvSpPr>
                <a:spLocks noChangeArrowheads="1"/>
              </p:cNvSpPr>
              <p:nvPr/>
            </p:nvSpPr>
            <p:spPr bwMode="auto">
              <a:xfrm flipH="1">
                <a:off x="7528008" y="6436589"/>
                <a:ext cx="23060" cy="44171"/>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94" name="Rectangle 246"/>
              <p:cNvSpPr>
                <a:spLocks noChangeArrowheads="1"/>
              </p:cNvSpPr>
              <p:nvPr/>
            </p:nvSpPr>
            <p:spPr bwMode="auto">
              <a:xfrm flipH="1">
                <a:off x="7476367" y="6436589"/>
                <a:ext cx="23385" cy="44171"/>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95" name="Rectangle 247"/>
              <p:cNvSpPr>
                <a:spLocks noChangeArrowheads="1"/>
              </p:cNvSpPr>
              <p:nvPr/>
            </p:nvSpPr>
            <p:spPr bwMode="auto">
              <a:xfrm flipH="1">
                <a:off x="7425051" y="6436589"/>
                <a:ext cx="23385" cy="44171"/>
              </a:xfrm>
              <a:prstGeom prst="rect">
                <a:avLst/>
              </a:prstGeom>
              <a:solidFill>
                <a:schemeClr val="accent1">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96" name="Rectangle 248"/>
              <p:cNvSpPr>
                <a:spLocks noChangeArrowheads="1"/>
              </p:cNvSpPr>
              <p:nvPr/>
            </p:nvSpPr>
            <p:spPr bwMode="auto">
              <a:xfrm flipH="1">
                <a:off x="7373736" y="6436589"/>
                <a:ext cx="23060" cy="44171"/>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97" name="Rectangle 249"/>
              <p:cNvSpPr>
                <a:spLocks noChangeArrowheads="1"/>
              </p:cNvSpPr>
              <p:nvPr/>
            </p:nvSpPr>
            <p:spPr bwMode="auto">
              <a:xfrm flipH="1">
                <a:off x="7528008" y="6503169"/>
                <a:ext cx="23060" cy="44495"/>
              </a:xfrm>
              <a:prstGeom prst="rect">
                <a:avLst/>
              </a:prstGeom>
              <a:solidFill>
                <a:schemeClr val="accent1">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98" name="Rectangle 250"/>
              <p:cNvSpPr>
                <a:spLocks noChangeArrowheads="1"/>
              </p:cNvSpPr>
              <p:nvPr/>
            </p:nvSpPr>
            <p:spPr bwMode="auto">
              <a:xfrm flipH="1">
                <a:off x="7476367" y="6503169"/>
                <a:ext cx="23385" cy="4449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99" name="Rectangle 251"/>
              <p:cNvSpPr>
                <a:spLocks noChangeArrowheads="1"/>
              </p:cNvSpPr>
              <p:nvPr/>
            </p:nvSpPr>
            <p:spPr bwMode="auto">
              <a:xfrm flipH="1">
                <a:off x="7425051" y="6503169"/>
                <a:ext cx="23385" cy="4449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00" name="Rectangle 252"/>
              <p:cNvSpPr>
                <a:spLocks noChangeArrowheads="1"/>
              </p:cNvSpPr>
              <p:nvPr/>
            </p:nvSpPr>
            <p:spPr bwMode="auto">
              <a:xfrm flipH="1">
                <a:off x="7373736" y="6503169"/>
                <a:ext cx="23060" cy="4449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01" name="Rectangle 253"/>
              <p:cNvSpPr>
                <a:spLocks noChangeArrowheads="1"/>
              </p:cNvSpPr>
              <p:nvPr/>
            </p:nvSpPr>
            <p:spPr bwMode="auto">
              <a:xfrm flipH="1">
                <a:off x="7528008" y="6570724"/>
                <a:ext cx="23060" cy="4449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02" name="Rectangle 254"/>
              <p:cNvSpPr>
                <a:spLocks noChangeArrowheads="1"/>
              </p:cNvSpPr>
              <p:nvPr/>
            </p:nvSpPr>
            <p:spPr bwMode="auto">
              <a:xfrm flipH="1">
                <a:off x="7476367" y="6570724"/>
                <a:ext cx="23385" cy="44495"/>
              </a:xfrm>
              <a:prstGeom prst="rect">
                <a:avLst/>
              </a:prstGeom>
              <a:solidFill>
                <a:schemeClr val="accent1">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03" name="Rectangle 255"/>
              <p:cNvSpPr>
                <a:spLocks noChangeArrowheads="1"/>
              </p:cNvSpPr>
              <p:nvPr/>
            </p:nvSpPr>
            <p:spPr bwMode="auto">
              <a:xfrm flipH="1">
                <a:off x="7425051" y="6570724"/>
                <a:ext cx="23385" cy="44495"/>
              </a:xfrm>
              <a:prstGeom prst="rect">
                <a:avLst/>
              </a:prstGeom>
              <a:solidFill>
                <a:schemeClr val="accent1">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04" name="Rectangle 256"/>
              <p:cNvSpPr>
                <a:spLocks noChangeArrowheads="1"/>
              </p:cNvSpPr>
              <p:nvPr/>
            </p:nvSpPr>
            <p:spPr bwMode="auto">
              <a:xfrm flipH="1">
                <a:off x="7373736" y="6570724"/>
                <a:ext cx="23060" cy="4449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05" name="Rectangle 257"/>
              <p:cNvSpPr>
                <a:spLocks noChangeArrowheads="1"/>
              </p:cNvSpPr>
              <p:nvPr/>
            </p:nvSpPr>
            <p:spPr bwMode="auto">
              <a:xfrm flipH="1">
                <a:off x="7528008" y="6637629"/>
                <a:ext cx="23060" cy="44171"/>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06" name="Rectangle 259"/>
              <p:cNvSpPr>
                <a:spLocks noChangeArrowheads="1"/>
              </p:cNvSpPr>
              <p:nvPr/>
            </p:nvSpPr>
            <p:spPr bwMode="auto">
              <a:xfrm flipH="1">
                <a:off x="7476367" y="6637630"/>
                <a:ext cx="23385" cy="44171"/>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07" name="Rectangle 260"/>
              <p:cNvSpPr>
                <a:spLocks noChangeArrowheads="1"/>
              </p:cNvSpPr>
              <p:nvPr/>
            </p:nvSpPr>
            <p:spPr bwMode="auto">
              <a:xfrm flipH="1">
                <a:off x="7425051" y="6637630"/>
                <a:ext cx="23385" cy="44171"/>
              </a:xfrm>
              <a:prstGeom prst="rect">
                <a:avLst/>
              </a:prstGeom>
              <a:solidFill>
                <a:schemeClr val="accent1">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08" name="Rectangle 261"/>
              <p:cNvSpPr>
                <a:spLocks noChangeArrowheads="1"/>
              </p:cNvSpPr>
              <p:nvPr/>
            </p:nvSpPr>
            <p:spPr bwMode="auto">
              <a:xfrm flipH="1">
                <a:off x="7373735" y="6637630"/>
                <a:ext cx="23060" cy="44171"/>
              </a:xfrm>
              <a:prstGeom prst="rect">
                <a:avLst/>
              </a:prstGeom>
              <a:solidFill>
                <a:schemeClr val="accent1">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09" name="Rectangle 262"/>
              <p:cNvSpPr>
                <a:spLocks noChangeArrowheads="1"/>
              </p:cNvSpPr>
              <p:nvPr/>
            </p:nvSpPr>
            <p:spPr bwMode="auto">
              <a:xfrm flipH="1">
                <a:off x="7528007" y="6704210"/>
                <a:ext cx="23060" cy="45145"/>
              </a:xfrm>
              <a:prstGeom prst="rect">
                <a:avLst/>
              </a:prstGeom>
              <a:solidFill>
                <a:schemeClr val="accent1">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10" name="Rectangle 263"/>
              <p:cNvSpPr>
                <a:spLocks noChangeArrowheads="1"/>
              </p:cNvSpPr>
              <p:nvPr/>
            </p:nvSpPr>
            <p:spPr bwMode="auto">
              <a:xfrm flipH="1">
                <a:off x="7476367" y="6704210"/>
                <a:ext cx="23385" cy="45145"/>
              </a:xfrm>
              <a:prstGeom prst="rect">
                <a:avLst/>
              </a:prstGeom>
              <a:solidFill>
                <a:schemeClr val="accent1">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11" name="Rectangle 264"/>
              <p:cNvSpPr>
                <a:spLocks noChangeArrowheads="1"/>
              </p:cNvSpPr>
              <p:nvPr/>
            </p:nvSpPr>
            <p:spPr bwMode="auto">
              <a:xfrm flipH="1">
                <a:off x="7425051" y="6704210"/>
                <a:ext cx="23385" cy="4514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12" name="Rectangle 265"/>
              <p:cNvSpPr>
                <a:spLocks noChangeArrowheads="1"/>
              </p:cNvSpPr>
              <p:nvPr/>
            </p:nvSpPr>
            <p:spPr bwMode="auto">
              <a:xfrm flipH="1">
                <a:off x="7373735" y="6704210"/>
                <a:ext cx="23060" cy="4514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13" name="Rectangle 266"/>
              <p:cNvSpPr>
                <a:spLocks noChangeArrowheads="1"/>
              </p:cNvSpPr>
              <p:nvPr/>
            </p:nvSpPr>
            <p:spPr bwMode="auto">
              <a:xfrm flipH="1">
                <a:off x="7528007" y="6771765"/>
                <a:ext cx="23060" cy="44495"/>
              </a:xfrm>
              <a:prstGeom prst="rect">
                <a:avLst/>
              </a:prstGeom>
              <a:solidFill>
                <a:schemeClr val="accent1">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14" name="Rectangle 267"/>
              <p:cNvSpPr>
                <a:spLocks noChangeArrowheads="1"/>
              </p:cNvSpPr>
              <p:nvPr/>
            </p:nvSpPr>
            <p:spPr bwMode="auto">
              <a:xfrm flipH="1">
                <a:off x="7476367" y="6771765"/>
                <a:ext cx="23385" cy="4449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15" name="Rectangle 268"/>
              <p:cNvSpPr>
                <a:spLocks noChangeArrowheads="1"/>
              </p:cNvSpPr>
              <p:nvPr/>
            </p:nvSpPr>
            <p:spPr bwMode="auto">
              <a:xfrm flipH="1">
                <a:off x="7425051" y="6771765"/>
                <a:ext cx="23385" cy="44495"/>
              </a:xfrm>
              <a:prstGeom prst="rect">
                <a:avLst/>
              </a:prstGeom>
              <a:solidFill>
                <a:schemeClr val="accent1">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16" name="Rectangle 269"/>
              <p:cNvSpPr>
                <a:spLocks noChangeArrowheads="1"/>
              </p:cNvSpPr>
              <p:nvPr/>
            </p:nvSpPr>
            <p:spPr bwMode="auto">
              <a:xfrm flipH="1">
                <a:off x="7373735" y="6771765"/>
                <a:ext cx="23060" cy="4449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17" name="Rectangle 270"/>
              <p:cNvSpPr>
                <a:spLocks noChangeArrowheads="1"/>
              </p:cNvSpPr>
              <p:nvPr/>
            </p:nvSpPr>
            <p:spPr bwMode="auto">
              <a:xfrm flipH="1">
                <a:off x="7702091" y="6771765"/>
                <a:ext cx="23385" cy="44495"/>
              </a:xfrm>
              <a:prstGeom prst="rect">
                <a:avLst/>
              </a:prstGeom>
              <a:solidFill>
                <a:schemeClr val="accent1">
                  <a:lumMod val="50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18" name="Rectangle 271"/>
              <p:cNvSpPr>
                <a:spLocks noChangeArrowheads="1"/>
              </p:cNvSpPr>
              <p:nvPr/>
            </p:nvSpPr>
            <p:spPr bwMode="auto">
              <a:xfrm flipH="1">
                <a:off x="7650776" y="6771765"/>
                <a:ext cx="23385" cy="4449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19" name="Rectangle 272"/>
              <p:cNvSpPr>
                <a:spLocks noChangeArrowheads="1"/>
              </p:cNvSpPr>
              <p:nvPr/>
            </p:nvSpPr>
            <p:spPr bwMode="auto">
              <a:xfrm flipH="1">
                <a:off x="7599460" y="6771765"/>
                <a:ext cx="23060" cy="4449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20" name="Rectangle 273"/>
              <p:cNvSpPr>
                <a:spLocks noChangeArrowheads="1"/>
              </p:cNvSpPr>
              <p:nvPr/>
            </p:nvSpPr>
            <p:spPr bwMode="auto">
              <a:xfrm flipH="1">
                <a:off x="7702091" y="6838670"/>
                <a:ext cx="23385" cy="44171"/>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21" name="Rectangle 274"/>
              <p:cNvSpPr>
                <a:spLocks noChangeArrowheads="1"/>
              </p:cNvSpPr>
              <p:nvPr/>
            </p:nvSpPr>
            <p:spPr bwMode="auto">
              <a:xfrm flipH="1">
                <a:off x="7650776" y="6838670"/>
                <a:ext cx="23385" cy="44171"/>
              </a:xfrm>
              <a:prstGeom prst="rect">
                <a:avLst/>
              </a:prstGeom>
              <a:solidFill>
                <a:schemeClr val="accent1">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22" name="Rectangle 275"/>
              <p:cNvSpPr>
                <a:spLocks noChangeArrowheads="1"/>
              </p:cNvSpPr>
              <p:nvPr/>
            </p:nvSpPr>
            <p:spPr bwMode="auto">
              <a:xfrm flipH="1">
                <a:off x="7599460" y="6838670"/>
                <a:ext cx="23060" cy="44171"/>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23" name="Rectangle 276"/>
              <p:cNvSpPr>
                <a:spLocks noChangeArrowheads="1"/>
              </p:cNvSpPr>
              <p:nvPr/>
            </p:nvSpPr>
            <p:spPr bwMode="auto">
              <a:xfrm flipH="1">
                <a:off x="7528007" y="6838670"/>
                <a:ext cx="23060" cy="44171"/>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24" name="Rectangle 277"/>
              <p:cNvSpPr>
                <a:spLocks noChangeArrowheads="1"/>
              </p:cNvSpPr>
              <p:nvPr/>
            </p:nvSpPr>
            <p:spPr bwMode="auto">
              <a:xfrm flipH="1">
                <a:off x="7476367" y="6838670"/>
                <a:ext cx="23385" cy="44171"/>
              </a:xfrm>
              <a:prstGeom prst="rect">
                <a:avLst/>
              </a:prstGeom>
              <a:solidFill>
                <a:schemeClr val="accent1">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25" name="Rectangle 278"/>
              <p:cNvSpPr>
                <a:spLocks noChangeArrowheads="1"/>
              </p:cNvSpPr>
              <p:nvPr/>
            </p:nvSpPr>
            <p:spPr bwMode="auto">
              <a:xfrm flipH="1">
                <a:off x="7425051" y="6838670"/>
                <a:ext cx="23385" cy="44171"/>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26" name="Rectangle 279"/>
              <p:cNvSpPr>
                <a:spLocks noChangeArrowheads="1"/>
              </p:cNvSpPr>
              <p:nvPr/>
            </p:nvSpPr>
            <p:spPr bwMode="auto">
              <a:xfrm flipH="1">
                <a:off x="7373735" y="6838670"/>
                <a:ext cx="23060" cy="44171"/>
              </a:xfrm>
              <a:prstGeom prst="rect">
                <a:avLst/>
              </a:prstGeom>
              <a:solidFill>
                <a:schemeClr val="accent1">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27" name="Rectangle 280"/>
              <p:cNvSpPr>
                <a:spLocks noChangeArrowheads="1"/>
              </p:cNvSpPr>
              <p:nvPr/>
            </p:nvSpPr>
            <p:spPr bwMode="auto">
              <a:xfrm flipH="1">
                <a:off x="7373735" y="6278745"/>
                <a:ext cx="74700" cy="43521"/>
              </a:xfrm>
              <a:prstGeom prst="rect">
                <a:avLst/>
              </a:prstGeom>
              <a:solidFill>
                <a:schemeClr val="accent1">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28" name="Rectangle 281"/>
              <p:cNvSpPr>
                <a:spLocks noChangeArrowheads="1"/>
              </p:cNvSpPr>
              <p:nvPr/>
            </p:nvSpPr>
            <p:spPr bwMode="auto">
              <a:xfrm flipH="1">
                <a:off x="7512743" y="6250813"/>
                <a:ext cx="15265" cy="71452"/>
              </a:xfrm>
              <a:prstGeom prst="rect">
                <a:avLst/>
              </a:prstGeom>
              <a:solidFill>
                <a:schemeClr val="accent1">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pic>
            <p:nvPicPr>
              <p:cNvPr id="342" name="Picture 341"/>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5110211" y="6700720"/>
                <a:ext cx="207140" cy="270069"/>
              </a:xfrm>
              <a:prstGeom prst="rect">
                <a:avLst/>
              </a:prstGeom>
            </p:spPr>
          </p:pic>
          <p:sp>
            <p:nvSpPr>
              <p:cNvPr id="155" name="Freeform 46"/>
              <p:cNvSpPr>
                <a:spLocks/>
              </p:cNvSpPr>
              <p:nvPr/>
            </p:nvSpPr>
            <p:spPr bwMode="auto">
              <a:xfrm flipH="1">
                <a:off x="5092962" y="6224873"/>
                <a:ext cx="337973" cy="223321"/>
              </a:xfrm>
              <a:custGeom>
                <a:avLst/>
                <a:gdLst>
                  <a:gd name="T0" fmla="*/ 203 w 242"/>
                  <a:gd name="T1" fmla="*/ 70 h 160"/>
                  <a:gd name="T2" fmla="*/ 203 w 242"/>
                  <a:gd name="T3" fmla="*/ 67 h 160"/>
                  <a:gd name="T4" fmla="*/ 136 w 242"/>
                  <a:gd name="T5" fmla="*/ 0 h 160"/>
                  <a:gd name="T6" fmla="*/ 81 w 242"/>
                  <a:gd name="T7" fmla="*/ 30 h 160"/>
                  <a:gd name="T8" fmla="*/ 62 w 242"/>
                  <a:gd name="T9" fmla="*/ 25 h 160"/>
                  <a:gd name="T10" fmla="*/ 24 w 242"/>
                  <a:gd name="T11" fmla="*/ 63 h 160"/>
                  <a:gd name="T12" fmla="*/ 0 w 242"/>
                  <a:gd name="T13" fmla="*/ 107 h 160"/>
                  <a:gd name="T14" fmla="*/ 46 w 242"/>
                  <a:gd name="T15" fmla="*/ 160 h 160"/>
                  <a:gd name="T16" fmla="*/ 52 w 242"/>
                  <a:gd name="T17" fmla="*/ 160 h 160"/>
                  <a:gd name="T18" fmla="*/ 57 w 242"/>
                  <a:gd name="T19" fmla="*/ 160 h 160"/>
                  <a:gd name="T20" fmla="*/ 166 w 242"/>
                  <a:gd name="T21" fmla="*/ 160 h 160"/>
                  <a:gd name="T22" fmla="*/ 171 w 242"/>
                  <a:gd name="T23" fmla="*/ 160 h 160"/>
                  <a:gd name="T24" fmla="*/ 179 w 242"/>
                  <a:gd name="T25" fmla="*/ 160 h 160"/>
                  <a:gd name="T26" fmla="*/ 197 w 242"/>
                  <a:gd name="T27" fmla="*/ 160 h 160"/>
                  <a:gd name="T28" fmla="*/ 242 w 242"/>
                  <a:gd name="T29" fmla="*/ 115 h 160"/>
                  <a:gd name="T30" fmla="*/ 203 w 242"/>
                  <a:gd name="T31" fmla="*/ 7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42" h="160">
                    <a:moveTo>
                      <a:pt x="203" y="70"/>
                    </a:moveTo>
                    <a:cubicBezTo>
                      <a:pt x="203" y="69"/>
                      <a:pt x="203" y="68"/>
                      <a:pt x="203" y="67"/>
                    </a:cubicBezTo>
                    <a:cubicBezTo>
                      <a:pt x="203" y="30"/>
                      <a:pt x="173" y="0"/>
                      <a:pt x="136" y="0"/>
                    </a:cubicBezTo>
                    <a:cubicBezTo>
                      <a:pt x="113" y="0"/>
                      <a:pt x="93" y="12"/>
                      <a:pt x="81" y="30"/>
                    </a:cubicBezTo>
                    <a:cubicBezTo>
                      <a:pt x="75" y="27"/>
                      <a:pt x="69" y="25"/>
                      <a:pt x="62" y="25"/>
                    </a:cubicBezTo>
                    <a:cubicBezTo>
                      <a:pt x="41" y="25"/>
                      <a:pt x="24" y="42"/>
                      <a:pt x="24" y="63"/>
                    </a:cubicBezTo>
                    <a:cubicBezTo>
                      <a:pt x="9" y="73"/>
                      <a:pt x="0" y="89"/>
                      <a:pt x="0" y="107"/>
                    </a:cubicBezTo>
                    <a:cubicBezTo>
                      <a:pt x="0" y="135"/>
                      <a:pt x="20" y="157"/>
                      <a:pt x="46" y="160"/>
                    </a:cubicBezTo>
                    <a:cubicBezTo>
                      <a:pt x="48" y="160"/>
                      <a:pt x="50" y="160"/>
                      <a:pt x="52" y="160"/>
                    </a:cubicBezTo>
                    <a:cubicBezTo>
                      <a:pt x="54" y="160"/>
                      <a:pt x="56" y="160"/>
                      <a:pt x="57" y="160"/>
                    </a:cubicBezTo>
                    <a:cubicBezTo>
                      <a:pt x="82" y="160"/>
                      <a:pt x="139" y="160"/>
                      <a:pt x="166" y="160"/>
                    </a:cubicBezTo>
                    <a:cubicBezTo>
                      <a:pt x="171" y="160"/>
                      <a:pt x="171" y="160"/>
                      <a:pt x="171" y="160"/>
                    </a:cubicBezTo>
                    <a:cubicBezTo>
                      <a:pt x="173" y="160"/>
                      <a:pt x="177" y="160"/>
                      <a:pt x="179" y="160"/>
                    </a:cubicBezTo>
                    <a:cubicBezTo>
                      <a:pt x="197" y="160"/>
                      <a:pt x="197" y="160"/>
                      <a:pt x="197" y="160"/>
                    </a:cubicBezTo>
                    <a:cubicBezTo>
                      <a:pt x="222" y="160"/>
                      <a:pt x="242" y="139"/>
                      <a:pt x="242" y="115"/>
                    </a:cubicBezTo>
                    <a:cubicBezTo>
                      <a:pt x="242" y="92"/>
                      <a:pt x="225" y="73"/>
                      <a:pt x="203" y="70"/>
                    </a:cubicBezTo>
                  </a:path>
                </a:pathLst>
              </a:custGeom>
              <a:solidFill>
                <a:srgbClr val="D2D2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grpSp>
      </p:grpSp>
    </p:spTree>
    <p:extLst>
      <p:ext uri="{BB962C8B-B14F-4D97-AF65-F5344CB8AC3E}">
        <p14:creationId xmlns:p14="http://schemas.microsoft.com/office/powerpoint/2010/main" val="2514138770"/>
      </p:ext>
    </p:extLst>
  </p:cSld>
  <p:clrMapOvr>
    <a:masterClrMapping/>
  </p:clrMapOvr>
  <mc:AlternateContent xmlns:mc="http://schemas.openxmlformats.org/markup-compatibility/2006" xmlns:p14="http://schemas.microsoft.com/office/powerpoint/2010/main">
    <mc:Choice Requires="p14">
      <p:transition spd="slow" p14:dur="1250">
        <p:fade/>
      </p:transition>
    </mc:Choice>
    <mc:Fallback xmlns="">
      <p:transition spd="slow">
        <p:fade/>
      </p:transition>
    </mc:Fallback>
  </mc:AlternateContent>
</p:sldLayout>
</file>

<file path=ppt/slideLayouts/slideLayout85.xml><?xml version="1.0" encoding="utf-8"?>
<p:sldLayout xmlns:a="http://schemas.openxmlformats.org/drawingml/2006/main" xmlns:r="http://schemas.openxmlformats.org/officeDocument/2006/relationships" xmlns:p="http://schemas.openxmlformats.org/presentationml/2006/main" preserve="1" userDrawn="1">
  <p:cSld name="12_Illustrated Footer">
    <p:spTree>
      <p:nvGrpSpPr>
        <p:cNvPr id="1" name=""/>
        <p:cNvGrpSpPr/>
        <p:nvPr/>
      </p:nvGrpSpPr>
      <p:grpSpPr>
        <a:xfrm>
          <a:off x="0" y="0"/>
          <a:ext cx="0" cy="0"/>
          <a:chOff x="0" y="0"/>
          <a:chExt cx="0" cy="0"/>
        </a:xfrm>
      </p:grpSpPr>
      <p:grpSp>
        <p:nvGrpSpPr>
          <p:cNvPr id="7" name="Group 6"/>
          <p:cNvGrpSpPr/>
          <p:nvPr userDrawn="1"/>
        </p:nvGrpSpPr>
        <p:grpSpPr>
          <a:xfrm>
            <a:off x="-1296" y="6156436"/>
            <a:ext cx="9327859" cy="854337"/>
            <a:chOff x="-1728" y="6156435"/>
            <a:chExt cx="12438203" cy="854337"/>
          </a:xfrm>
        </p:grpSpPr>
        <p:sp>
          <p:nvSpPr>
            <p:cNvPr id="394" name="Rectangle 9"/>
            <p:cNvSpPr>
              <a:spLocks noChangeArrowheads="1"/>
            </p:cNvSpPr>
            <p:nvPr/>
          </p:nvSpPr>
          <p:spPr bwMode="auto">
            <a:xfrm>
              <a:off x="4979119" y="6607728"/>
              <a:ext cx="759764" cy="333582"/>
            </a:xfrm>
            <a:prstGeom prst="rect">
              <a:avLst/>
            </a:prstGeom>
            <a:solidFill>
              <a:schemeClr val="bg1">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95" name="Rectangle 11"/>
            <p:cNvSpPr>
              <a:spLocks noChangeArrowheads="1"/>
            </p:cNvSpPr>
            <p:nvPr/>
          </p:nvSpPr>
          <p:spPr bwMode="auto">
            <a:xfrm>
              <a:off x="5910966" y="6377254"/>
              <a:ext cx="761388" cy="564055"/>
            </a:xfrm>
            <a:prstGeom prst="rect">
              <a:avLst/>
            </a:prstGeom>
            <a:solidFill>
              <a:schemeClr val="bg1">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96" name="Rectangle 12"/>
            <p:cNvSpPr>
              <a:spLocks noChangeArrowheads="1"/>
            </p:cNvSpPr>
            <p:nvPr/>
          </p:nvSpPr>
          <p:spPr bwMode="auto">
            <a:xfrm>
              <a:off x="5480758" y="6672170"/>
              <a:ext cx="761388" cy="269140"/>
            </a:xfrm>
            <a:prstGeom prst="rect">
              <a:avLst/>
            </a:prstGeom>
            <a:solidFill>
              <a:schemeClr val="bg1">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97" name="Rectangle 13"/>
            <p:cNvSpPr>
              <a:spLocks noChangeArrowheads="1"/>
            </p:cNvSpPr>
            <p:nvPr/>
          </p:nvSpPr>
          <p:spPr bwMode="auto">
            <a:xfrm>
              <a:off x="6110647" y="6509928"/>
              <a:ext cx="761388" cy="431381"/>
            </a:xfrm>
            <a:prstGeom prst="rect">
              <a:avLst/>
            </a:prstGeom>
            <a:solidFill>
              <a:schemeClr val="bg1">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98" name="Rectangle 18"/>
            <p:cNvSpPr>
              <a:spLocks noChangeArrowheads="1"/>
            </p:cNvSpPr>
            <p:nvPr/>
          </p:nvSpPr>
          <p:spPr bwMode="auto">
            <a:xfrm>
              <a:off x="6790863" y="6224733"/>
              <a:ext cx="185071" cy="716577"/>
            </a:xfrm>
            <a:prstGeom prst="rect">
              <a:avLst/>
            </a:prstGeom>
            <a:solidFill>
              <a:schemeClr val="bg1">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99" name="Rectangle 19"/>
            <p:cNvSpPr>
              <a:spLocks noChangeArrowheads="1"/>
            </p:cNvSpPr>
            <p:nvPr/>
          </p:nvSpPr>
          <p:spPr bwMode="auto">
            <a:xfrm>
              <a:off x="7055482" y="6652416"/>
              <a:ext cx="252122" cy="288893"/>
            </a:xfrm>
            <a:prstGeom prst="rect">
              <a:avLst/>
            </a:prstGeom>
            <a:solidFill>
              <a:schemeClr val="bg1">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400" name="Rectangle 141"/>
            <p:cNvSpPr>
              <a:spLocks noChangeArrowheads="1"/>
            </p:cNvSpPr>
            <p:nvPr/>
          </p:nvSpPr>
          <p:spPr bwMode="auto">
            <a:xfrm>
              <a:off x="6292389" y="6228017"/>
              <a:ext cx="97406" cy="154693"/>
            </a:xfrm>
            <a:prstGeom prst="rect">
              <a:avLst/>
            </a:prstGeom>
            <a:solidFill>
              <a:schemeClr val="bg1">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401" name="Rectangle 143"/>
            <p:cNvSpPr>
              <a:spLocks noChangeArrowheads="1"/>
            </p:cNvSpPr>
            <p:nvPr/>
          </p:nvSpPr>
          <p:spPr bwMode="auto">
            <a:xfrm>
              <a:off x="6427134" y="6305362"/>
              <a:ext cx="188318" cy="77347"/>
            </a:xfrm>
            <a:prstGeom prst="rect">
              <a:avLst/>
            </a:prstGeom>
            <a:solidFill>
              <a:schemeClr val="bg1">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54" name="Rectangle 98"/>
            <p:cNvSpPr>
              <a:spLocks noChangeArrowheads="1"/>
            </p:cNvSpPr>
            <p:nvPr/>
          </p:nvSpPr>
          <p:spPr bwMode="auto">
            <a:xfrm>
              <a:off x="5448895" y="6523512"/>
              <a:ext cx="191705" cy="312059"/>
            </a:xfrm>
            <a:prstGeom prst="rect">
              <a:avLst/>
            </a:prstGeom>
            <a:solidFill>
              <a:srgbClr val="309CC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55" name="Rectangle 99"/>
            <p:cNvSpPr>
              <a:spLocks noChangeArrowheads="1"/>
            </p:cNvSpPr>
            <p:nvPr/>
          </p:nvSpPr>
          <p:spPr bwMode="auto">
            <a:xfrm>
              <a:off x="5503054" y="6484827"/>
              <a:ext cx="78229" cy="79949"/>
            </a:xfrm>
            <a:prstGeom prst="rect">
              <a:avLst/>
            </a:prstGeom>
            <a:solidFill>
              <a:srgbClr val="309CC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56" name="Rectangle 100"/>
            <p:cNvSpPr>
              <a:spLocks noChangeArrowheads="1"/>
            </p:cNvSpPr>
            <p:nvPr/>
          </p:nvSpPr>
          <p:spPr bwMode="auto">
            <a:xfrm>
              <a:off x="5467808" y="6226068"/>
              <a:ext cx="246724" cy="38685"/>
            </a:xfrm>
            <a:prstGeom prst="rect">
              <a:avLst/>
            </a:prstGeom>
            <a:solidFill>
              <a:schemeClr val="accent2"/>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57" name="Rectangle 101"/>
            <p:cNvSpPr>
              <a:spLocks noChangeArrowheads="1"/>
            </p:cNvSpPr>
            <p:nvPr/>
          </p:nvSpPr>
          <p:spPr bwMode="auto">
            <a:xfrm>
              <a:off x="5387859" y="6264753"/>
              <a:ext cx="676556" cy="676557"/>
            </a:xfrm>
            <a:prstGeom prst="rect">
              <a:avLst/>
            </a:prstGeom>
            <a:solidFill>
              <a:schemeClr val="accent2"/>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58" name="Rectangle 102"/>
            <p:cNvSpPr>
              <a:spLocks noChangeArrowheads="1"/>
            </p:cNvSpPr>
            <p:nvPr/>
          </p:nvSpPr>
          <p:spPr bwMode="auto">
            <a:xfrm>
              <a:off x="5387859" y="6288824"/>
              <a:ext cx="676556" cy="13755"/>
            </a:xfrm>
            <a:prstGeom prst="rect">
              <a:avLst/>
            </a:pr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59" name="Rectangle 103"/>
            <p:cNvSpPr>
              <a:spLocks noChangeArrowheads="1"/>
            </p:cNvSpPr>
            <p:nvPr/>
          </p:nvSpPr>
          <p:spPr bwMode="auto">
            <a:xfrm>
              <a:off x="5425684" y="6327509"/>
              <a:ext cx="48141" cy="98862"/>
            </a:xfrm>
            <a:prstGeom prst="rect">
              <a:avLst/>
            </a:pr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60" name="Rectangle 104"/>
            <p:cNvSpPr>
              <a:spLocks noChangeArrowheads="1"/>
            </p:cNvSpPr>
            <p:nvPr/>
          </p:nvSpPr>
          <p:spPr bwMode="auto">
            <a:xfrm>
              <a:off x="5418807" y="6374790"/>
              <a:ext cx="62756" cy="4298"/>
            </a:xfrm>
            <a:prstGeom prst="rect">
              <a:avLst/>
            </a:prstGeom>
            <a:solidFill>
              <a:schemeClr val="accent2">
                <a:lumMod val="50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61" name="Rectangle 105"/>
            <p:cNvSpPr>
              <a:spLocks noChangeArrowheads="1"/>
            </p:cNvSpPr>
            <p:nvPr/>
          </p:nvSpPr>
          <p:spPr bwMode="auto">
            <a:xfrm>
              <a:off x="5536581" y="6327509"/>
              <a:ext cx="47282" cy="98862"/>
            </a:xfrm>
            <a:prstGeom prst="rect">
              <a:avLst/>
            </a:pr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62" name="Rectangle 106"/>
            <p:cNvSpPr>
              <a:spLocks noChangeArrowheads="1"/>
            </p:cNvSpPr>
            <p:nvPr/>
          </p:nvSpPr>
          <p:spPr bwMode="auto">
            <a:xfrm>
              <a:off x="5528844" y="6374790"/>
              <a:ext cx="61036" cy="4298"/>
            </a:xfrm>
            <a:prstGeom prst="rect">
              <a:avLst/>
            </a:prstGeom>
            <a:solidFill>
              <a:schemeClr val="accent2">
                <a:lumMod val="50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63" name="Rectangle 107"/>
            <p:cNvSpPr>
              <a:spLocks noChangeArrowheads="1"/>
            </p:cNvSpPr>
            <p:nvPr/>
          </p:nvSpPr>
          <p:spPr bwMode="auto">
            <a:xfrm>
              <a:off x="5646618" y="6327509"/>
              <a:ext cx="48141" cy="98862"/>
            </a:xfrm>
            <a:prstGeom prst="rect">
              <a:avLst/>
            </a:pr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64" name="Rectangle 108"/>
            <p:cNvSpPr>
              <a:spLocks noChangeArrowheads="1"/>
            </p:cNvSpPr>
            <p:nvPr/>
          </p:nvSpPr>
          <p:spPr bwMode="auto">
            <a:xfrm>
              <a:off x="5639741" y="6374790"/>
              <a:ext cx="61036" cy="4298"/>
            </a:xfrm>
            <a:prstGeom prst="rect">
              <a:avLst/>
            </a:prstGeom>
            <a:solidFill>
              <a:schemeClr val="accent2">
                <a:lumMod val="50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75" name="Rectangle 109"/>
            <p:cNvSpPr>
              <a:spLocks noChangeArrowheads="1"/>
            </p:cNvSpPr>
            <p:nvPr/>
          </p:nvSpPr>
          <p:spPr bwMode="auto">
            <a:xfrm>
              <a:off x="5757515" y="6327509"/>
              <a:ext cx="47282" cy="98862"/>
            </a:xfrm>
            <a:prstGeom prst="rect">
              <a:avLst/>
            </a:pr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76" name="Rectangle 110"/>
            <p:cNvSpPr>
              <a:spLocks noChangeArrowheads="1"/>
            </p:cNvSpPr>
            <p:nvPr/>
          </p:nvSpPr>
          <p:spPr bwMode="auto">
            <a:xfrm>
              <a:off x="5749778" y="6374790"/>
              <a:ext cx="61036" cy="4298"/>
            </a:xfrm>
            <a:prstGeom prst="rect">
              <a:avLst/>
            </a:prstGeom>
            <a:solidFill>
              <a:schemeClr val="accent2">
                <a:lumMod val="50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77" name="Rectangle 111"/>
            <p:cNvSpPr>
              <a:spLocks noChangeArrowheads="1"/>
            </p:cNvSpPr>
            <p:nvPr/>
          </p:nvSpPr>
          <p:spPr bwMode="auto">
            <a:xfrm>
              <a:off x="5867552" y="6327509"/>
              <a:ext cx="48141" cy="98862"/>
            </a:xfrm>
            <a:prstGeom prst="rect">
              <a:avLst/>
            </a:pr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78" name="Rectangle 112"/>
            <p:cNvSpPr>
              <a:spLocks noChangeArrowheads="1"/>
            </p:cNvSpPr>
            <p:nvPr/>
          </p:nvSpPr>
          <p:spPr bwMode="auto">
            <a:xfrm>
              <a:off x="5859815" y="6374790"/>
              <a:ext cx="61896" cy="4298"/>
            </a:xfrm>
            <a:prstGeom prst="rect">
              <a:avLst/>
            </a:prstGeom>
            <a:solidFill>
              <a:schemeClr val="accent2">
                <a:lumMod val="50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80" name="Rectangle 113"/>
            <p:cNvSpPr>
              <a:spLocks noChangeArrowheads="1"/>
            </p:cNvSpPr>
            <p:nvPr/>
          </p:nvSpPr>
          <p:spPr bwMode="auto">
            <a:xfrm>
              <a:off x="5978449" y="6327509"/>
              <a:ext cx="47282" cy="98862"/>
            </a:xfrm>
            <a:prstGeom prst="rect">
              <a:avLst/>
            </a:pr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81" name="Rectangle 114"/>
            <p:cNvSpPr>
              <a:spLocks noChangeArrowheads="1"/>
            </p:cNvSpPr>
            <p:nvPr/>
          </p:nvSpPr>
          <p:spPr bwMode="auto">
            <a:xfrm>
              <a:off x="5970712" y="6374790"/>
              <a:ext cx="61036" cy="4298"/>
            </a:xfrm>
            <a:prstGeom prst="rect">
              <a:avLst/>
            </a:prstGeom>
            <a:solidFill>
              <a:schemeClr val="accent2">
                <a:lumMod val="50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46" name="Rectangle 115"/>
            <p:cNvSpPr>
              <a:spLocks noChangeArrowheads="1"/>
            </p:cNvSpPr>
            <p:nvPr/>
          </p:nvSpPr>
          <p:spPr bwMode="auto">
            <a:xfrm>
              <a:off x="5425684" y="6457318"/>
              <a:ext cx="48141" cy="101441"/>
            </a:xfrm>
            <a:prstGeom prst="rect">
              <a:avLst/>
            </a:pr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47" name="Rectangle 116"/>
            <p:cNvSpPr>
              <a:spLocks noChangeArrowheads="1"/>
            </p:cNvSpPr>
            <p:nvPr/>
          </p:nvSpPr>
          <p:spPr bwMode="auto">
            <a:xfrm>
              <a:off x="5418807" y="6506319"/>
              <a:ext cx="62756" cy="4298"/>
            </a:xfrm>
            <a:prstGeom prst="rect">
              <a:avLst/>
            </a:prstGeom>
            <a:solidFill>
              <a:schemeClr val="accent2">
                <a:lumMod val="50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48" name="Rectangle 117"/>
            <p:cNvSpPr>
              <a:spLocks noChangeArrowheads="1"/>
            </p:cNvSpPr>
            <p:nvPr/>
          </p:nvSpPr>
          <p:spPr bwMode="auto">
            <a:xfrm>
              <a:off x="5536581" y="6457318"/>
              <a:ext cx="47282" cy="101441"/>
            </a:xfrm>
            <a:prstGeom prst="rect">
              <a:avLst/>
            </a:pr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53" name="Rectangle 118"/>
            <p:cNvSpPr>
              <a:spLocks noChangeArrowheads="1"/>
            </p:cNvSpPr>
            <p:nvPr/>
          </p:nvSpPr>
          <p:spPr bwMode="auto">
            <a:xfrm>
              <a:off x="5528844" y="6506319"/>
              <a:ext cx="61036" cy="4298"/>
            </a:xfrm>
            <a:prstGeom prst="rect">
              <a:avLst/>
            </a:prstGeom>
            <a:solidFill>
              <a:schemeClr val="accent2">
                <a:lumMod val="50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54" name="Rectangle 119"/>
            <p:cNvSpPr>
              <a:spLocks noChangeArrowheads="1"/>
            </p:cNvSpPr>
            <p:nvPr/>
          </p:nvSpPr>
          <p:spPr bwMode="auto">
            <a:xfrm>
              <a:off x="5646618" y="6457318"/>
              <a:ext cx="48141" cy="101441"/>
            </a:xfrm>
            <a:prstGeom prst="rect">
              <a:avLst/>
            </a:pr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57" name="Rectangle 120"/>
            <p:cNvSpPr>
              <a:spLocks noChangeArrowheads="1"/>
            </p:cNvSpPr>
            <p:nvPr/>
          </p:nvSpPr>
          <p:spPr bwMode="auto">
            <a:xfrm>
              <a:off x="5639741" y="6506319"/>
              <a:ext cx="61036" cy="4298"/>
            </a:xfrm>
            <a:prstGeom prst="rect">
              <a:avLst/>
            </a:prstGeom>
            <a:solidFill>
              <a:schemeClr val="accent2">
                <a:lumMod val="50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58" name="Rectangle 121"/>
            <p:cNvSpPr>
              <a:spLocks noChangeArrowheads="1"/>
            </p:cNvSpPr>
            <p:nvPr/>
          </p:nvSpPr>
          <p:spPr bwMode="auto">
            <a:xfrm>
              <a:off x="5757515" y="6457318"/>
              <a:ext cx="47282" cy="101441"/>
            </a:xfrm>
            <a:prstGeom prst="rect">
              <a:avLst/>
            </a:pr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59" name="Rectangle 122"/>
            <p:cNvSpPr>
              <a:spLocks noChangeArrowheads="1"/>
            </p:cNvSpPr>
            <p:nvPr/>
          </p:nvSpPr>
          <p:spPr bwMode="auto">
            <a:xfrm>
              <a:off x="5749778" y="6506319"/>
              <a:ext cx="61036" cy="4298"/>
            </a:xfrm>
            <a:prstGeom prst="rect">
              <a:avLst/>
            </a:prstGeom>
            <a:solidFill>
              <a:schemeClr val="accent2">
                <a:lumMod val="50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60" name="Rectangle 123"/>
            <p:cNvSpPr>
              <a:spLocks noChangeArrowheads="1"/>
            </p:cNvSpPr>
            <p:nvPr/>
          </p:nvSpPr>
          <p:spPr bwMode="auto">
            <a:xfrm>
              <a:off x="5867552" y="6457318"/>
              <a:ext cx="48141" cy="101441"/>
            </a:xfrm>
            <a:prstGeom prst="rect">
              <a:avLst/>
            </a:pr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61" name="Rectangle 124"/>
            <p:cNvSpPr>
              <a:spLocks noChangeArrowheads="1"/>
            </p:cNvSpPr>
            <p:nvPr/>
          </p:nvSpPr>
          <p:spPr bwMode="auto">
            <a:xfrm>
              <a:off x="5859815" y="6506319"/>
              <a:ext cx="61896" cy="4298"/>
            </a:xfrm>
            <a:prstGeom prst="rect">
              <a:avLst/>
            </a:prstGeom>
            <a:solidFill>
              <a:schemeClr val="accent2">
                <a:lumMod val="50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62" name="Rectangle 125"/>
            <p:cNvSpPr>
              <a:spLocks noChangeArrowheads="1"/>
            </p:cNvSpPr>
            <p:nvPr/>
          </p:nvSpPr>
          <p:spPr bwMode="auto">
            <a:xfrm>
              <a:off x="5978449" y="6457318"/>
              <a:ext cx="47282" cy="101441"/>
            </a:xfrm>
            <a:prstGeom prst="rect">
              <a:avLst/>
            </a:pr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63" name="Rectangle 126"/>
            <p:cNvSpPr>
              <a:spLocks noChangeArrowheads="1"/>
            </p:cNvSpPr>
            <p:nvPr/>
          </p:nvSpPr>
          <p:spPr bwMode="auto">
            <a:xfrm>
              <a:off x="5970712" y="6506319"/>
              <a:ext cx="61036" cy="4298"/>
            </a:xfrm>
            <a:prstGeom prst="rect">
              <a:avLst/>
            </a:prstGeom>
            <a:solidFill>
              <a:schemeClr val="accent2">
                <a:lumMod val="50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64" name="Rectangle 127"/>
            <p:cNvSpPr>
              <a:spLocks noChangeArrowheads="1"/>
            </p:cNvSpPr>
            <p:nvPr/>
          </p:nvSpPr>
          <p:spPr bwMode="auto">
            <a:xfrm>
              <a:off x="5425684" y="6588847"/>
              <a:ext cx="48141" cy="101441"/>
            </a:xfrm>
            <a:prstGeom prst="rect">
              <a:avLst/>
            </a:pr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65" name="Rectangle 128"/>
            <p:cNvSpPr>
              <a:spLocks noChangeArrowheads="1"/>
            </p:cNvSpPr>
            <p:nvPr/>
          </p:nvSpPr>
          <p:spPr bwMode="auto">
            <a:xfrm>
              <a:off x="5418807" y="6637848"/>
              <a:ext cx="62756" cy="3439"/>
            </a:xfrm>
            <a:prstGeom prst="rect">
              <a:avLst/>
            </a:prstGeom>
            <a:solidFill>
              <a:schemeClr val="accent2">
                <a:lumMod val="50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66" name="Rectangle 129"/>
            <p:cNvSpPr>
              <a:spLocks noChangeArrowheads="1"/>
            </p:cNvSpPr>
            <p:nvPr/>
          </p:nvSpPr>
          <p:spPr bwMode="auto">
            <a:xfrm>
              <a:off x="5536581" y="6588847"/>
              <a:ext cx="47282" cy="101441"/>
            </a:xfrm>
            <a:prstGeom prst="rect">
              <a:avLst/>
            </a:pr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67" name="Rectangle 130"/>
            <p:cNvSpPr>
              <a:spLocks noChangeArrowheads="1"/>
            </p:cNvSpPr>
            <p:nvPr/>
          </p:nvSpPr>
          <p:spPr bwMode="auto">
            <a:xfrm>
              <a:off x="5528844" y="6637848"/>
              <a:ext cx="61036" cy="3439"/>
            </a:xfrm>
            <a:prstGeom prst="rect">
              <a:avLst/>
            </a:prstGeom>
            <a:solidFill>
              <a:schemeClr val="accent2">
                <a:lumMod val="50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68" name="Rectangle 131"/>
            <p:cNvSpPr>
              <a:spLocks noChangeArrowheads="1"/>
            </p:cNvSpPr>
            <p:nvPr/>
          </p:nvSpPr>
          <p:spPr bwMode="auto">
            <a:xfrm>
              <a:off x="5646618" y="6588847"/>
              <a:ext cx="48141" cy="101441"/>
            </a:xfrm>
            <a:prstGeom prst="rect">
              <a:avLst/>
            </a:pr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69" name="Rectangle 132"/>
            <p:cNvSpPr>
              <a:spLocks noChangeArrowheads="1"/>
            </p:cNvSpPr>
            <p:nvPr/>
          </p:nvSpPr>
          <p:spPr bwMode="auto">
            <a:xfrm>
              <a:off x="5639741" y="6637848"/>
              <a:ext cx="61036" cy="3439"/>
            </a:xfrm>
            <a:prstGeom prst="rect">
              <a:avLst/>
            </a:prstGeom>
            <a:solidFill>
              <a:schemeClr val="accent2">
                <a:lumMod val="50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70" name="Rectangle 133"/>
            <p:cNvSpPr>
              <a:spLocks noChangeArrowheads="1"/>
            </p:cNvSpPr>
            <p:nvPr/>
          </p:nvSpPr>
          <p:spPr bwMode="auto">
            <a:xfrm>
              <a:off x="5757515" y="6588847"/>
              <a:ext cx="47282" cy="101441"/>
            </a:xfrm>
            <a:prstGeom prst="rect">
              <a:avLst/>
            </a:pr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71" name="Rectangle 134"/>
            <p:cNvSpPr>
              <a:spLocks noChangeArrowheads="1"/>
            </p:cNvSpPr>
            <p:nvPr/>
          </p:nvSpPr>
          <p:spPr bwMode="auto">
            <a:xfrm>
              <a:off x="5749778" y="6637848"/>
              <a:ext cx="61036" cy="3439"/>
            </a:xfrm>
            <a:prstGeom prst="rect">
              <a:avLst/>
            </a:prstGeom>
            <a:solidFill>
              <a:schemeClr val="accent2">
                <a:lumMod val="50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72" name="Rectangle 135"/>
            <p:cNvSpPr>
              <a:spLocks noChangeArrowheads="1"/>
            </p:cNvSpPr>
            <p:nvPr/>
          </p:nvSpPr>
          <p:spPr bwMode="auto">
            <a:xfrm>
              <a:off x="5867552" y="6588847"/>
              <a:ext cx="48141" cy="101441"/>
            </a:xfrm>
            <a:prstGeom prst="rect">
              <a:avLst/>
            </a:pr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73" name="Rectangle 136"/>
            <p:cNvSpPr>
              <a:spLocks noChangeArrowheads="1"/>
            </p:cNvSpPr>
            <p:nvPr/>
          </p:nvSpPr>
          <p:spPr bwMode="auto">
            <a:xfrm>
              <a:off x="5859815" y="6637848"/>
              <a:ext cx="61896" cy="3439"/>
            </a:xfrm>
            <a:prstGeom prst="rect">
              <a:avLst/>
            </a:prstGeom>
            <a:solidFill>
              <a:schemeClr val="accent2">
                <a:lumMod val="50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74" name="Rectangle 137"/>
            <p:cNvSpPr>
              <a:spLocks noChangeArrowheads="1"/>
            </p:cNvSpPr>
            <p:nvPr/>
          </p:nvSpPr>
          <p:spPr bwMode="auto">
            <a:xfrm>
              <a:off x="5978449" y="6588847"/>
              <a:ext cx="47282" cy="101441"/>
            </a:xfrm>
            <a:prstGeom prst="rect">
              <a:avLst/>
            </a:pr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75" name="Rectangle 138"/>
            <p:cNvSpPr>
              <a:spLocks noChangeArrowheads="1"/>
            </p:cNvSpPr>
            <p:nvPr/>
          </p:nvSpPr>
          <p:spPr bwMode="auto">
            <a:xfrm>
              <a:off x="5970712" y="6637848"/>
              <a:ext cx="61036" cy="3439"/>
            </a:xfrm>
            <a:prstGeom prst="rect">
              <a:avLst/>
            </a:prstGeom>
            <a:solidFill>
              <a:schemeClr val="accent2">
                <a:lumMod val="50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76" name="Rectangle 139"/>
            <p:cNvSpPr>
              <a:spLocks noChangeArrowheads="1"/>
            </p:cNvSpPr>
            <p:nvPr/>
          </p:nvSpPr>
          <p:spPr bwMode="auto">
            <a:xfrm>
              <a:off x="5425684" y="6720376"/>
              <a:ext cx="48141" cy="99721"/>
            </a:xfrm>
            <a:prstGeom prst="rect">
              <a:avLst/>
            </a:pr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77" name="Rectangle 140"/>
            <p:cNvSpPr>
              <a:spLocks noChangeArrowheads="1"/>
            </p:cNvSpPr>
            <p:nvPr/>
          </p:nvSpPr>
          <p:spPr bwMode="auto">
            <a:xfrm>
              <a:off x="5418807" y="6768517"/>
              <a:ext cx="62756" cy="4298"/>
            </a:xfrm>
            <a:prstGeom prst="rect">
              <a:avLst/>
            </a:prstGeom>
            <a:solidFill>
              <a:schemeClr val="accent2">
                <a:lumMod val="50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78" name="Rectangle 141"/>
            <p:cNvSpPr>
              <a:spLocks noChangeArrowheads="1"/>
            </p:cNvSpPr>
            <p:nvPr/>
          </p:nvSpPr>
          <p:spPr bwMode="auto">
            <a:xfrm>
              <a:off x="5536581" y="6720376"/>
              <a:ext cx="47282" cy="99721"/>
            </a:xfrm>
            <a:prstGeom prst="rect">
              <a:avLst/>
            </a:pr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79" name="Rectangle 142"/>
            <p:cNvSpPr>
              <a:spLocks noChangeArrowheads="1"/>
            </p:cNvSpPr>
            <p:nvPr/>
          </p:nvSpPr>
          <p:spPr bwMode="auto">
            <a:xfrm>
              <a:off x="5528844" y="6768517"/>
              <a:ext cx="61036" cy="4298"/>
            </a:xfrm>
            <a:prstGeom prst="rect">
              <a:avLst/>
            </a:prstGeom>
            <a:solidFill>
              <a:schemeClr val="accent2">
                <a:lumMod val="50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80" name="Rectangle 143"/>
            <p:cNvSpPr>
              <a:spLocks noChangeArrowheads="1"/>
            </p:cNvSpPr>
            <p:nvPr/>
          </p:nvSpPr>
          <p:spPr bwMode="auto">
            <a:xfrm>
              <a:off x="5536581" y="6900046"/>
              <a:ext cx="47282" cy="41264"/>
            </a:xfrm>
            <a:prstGeom prst="rect">
              <a:avLst/>
            </a:prstGeom>
            <a:solidFill>
              <a:schemeClr val="bg2">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81" name="Rectangle 144"/>
            <p:cNvSpPr>
              <a:spLocks noChangeArrowheads="1"/>
            </p:cNvSpPr>
            <p:nvPr/>
          </p:nvSpPr>
          <p:spPr bwMode="auto">
            <a:xfrm>
              <a:off x="5425684" y="6900046"/>
              <a:ext cx="48141" cy="41264"/>
            </a:xfrm>
            <a:prstGeom prst="rect">
              <a:avLst/>
            </a:prstGeom>
            <a:solidFill>
              <a:schemeClr val="bg2">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82" name="Rectangle 145"/>
            <p:cNvSpPr>
              <a:spLocks noChangeArrowheads="1"/>
            </p:cNvSpPr>
            <p:nvPr/>
          </p:nvSpPr>
          <p:spPr bwMode="auto">
            <a:xfrm>
              <a:off x="5976729" y="6901765"/>
              <a:ext cx="47282" cy="39545"/>
            </a:xfrm>
            <a:prstGeom prst="rect">
              <a:avLst/>
            </a:prstGeom>
            <a:solidFill>
              <a:schemeClr val="bg2">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83" name="Rectangle 146"/>
            <p:cNvSpPr>
              <a:spLocks noChangeArrowheads="1"/>
            </p:cNvSpPr>
            <p:nvPr/>
          </p:nvSpPr>
          <p:spPr bwMode="auto">
            <a:xfrm>
              <a:off x="5866692" y="6901765"/>
              <a:ext cx="47282" cy="39545"/>
            </a:xfrm>
            <a:prstGeom prst="rect">
              <a:avLst/>
            </a:prstGeom>
            <a:solidFill>
              <a:schemeClr val="bg2">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84" name="Rectangle 147"/>
            <p:cNvSpPr>
              <a:spLocks noChangeArrowheads="1"/>
            </p:cNvSpPr>
            <p:nvPr/>
          </p:nvSpPr>
          <p:spPr bwMode="auto">
            <a:xfrm>
              <a:off x="5867552" y="6720376"/>
              <a:ext cx="48141" cy="99721"/>
            </a:xfrm>
            <a:prstGeom prst="rect">
              <a:avLst/>
            </a:pr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85" name="Rectangle 148"/>
            <p:cNvSpPr>
              <a:spLocks noChangeArrowheads="1"/>
            </p:cNvSpPr>
            <p:nvPr/>
          </p:nvSpPr>
          <p:spPr bwMode="auto">
            <a:xfrm>
              <a:off x="5859815" y="6768517"/>
              <a:ext cx="61896" cy="4298"/>
            </a:xfrm>
            <a:prstGeom prst="rect">
              <a:avLst/>
            </a:prstGeom>
            <a:solidFill>
              <a:schemeClr val="accent2">
                <a:lumMod val="50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86" name="Rectangle 149"/>
            <p:cNvSpPr>
              <a:spLocks noChangeArrowheads="1"/>
            </p:cNvSpPr>
            <p:nvPr/>
          </p:nvSpPr>
          <p:spPr bwMode="auto">
            <a:xfrm>
              <a:off x="5978449" y="6720376"/>
              <a:ext cx="47282" cy="99721"/>
            </a:xfrm>
            <a:prstGeom prst="rect">
              <a:avLst/>
            </a:pr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87" name="Rectangle 150"/>
            <p:cNvSpPr>
              <a:spLocks noChangeArrowheads="1"/>
            </p:cNvSpPr>
            <p:nvPr/>
          </p:nvSpPr>
          <p:spPr bwMode="auto">
            <a:xfrm>
              <a:off x="5970712" y="6768517"/>
              <a:ext cx="61036" cy="4298"/>
            </a:xfrm>
            <a:prstGeom prst="rect">
              <a:avLst/>
            </a:prstGeom>
            <a:solidFill>
              <a:schemeClr val="accent2">
                <a:lumMod val="50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88" name="Rectangle 151"/>
            <p:cNvSpPr>
              <a:spLocks noChangeArrowheads="1"/>
            </p:cNvSpPr>
            <p:nvPr/>
          </p:nvSpPr>
          <p:spPr bwMode="auto">
            <a:xfrm>
              <a:off x="5669829" y="6716078"/>
              <a:ext cx="110897" cy="156459"/>
            </a:xfrm>
            <a:prstGeom prst="rect">
              <a:avLst/>
            </a:pr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89" name="Rectangle 152"/>
            <p:cNvSpPr>
              <a:spLocks noChangeArrowheads="1"/>
            </p:cNvSpPr>
            <p:nvPr/>
          </p:nvSpPr>
          <p:spPr bwMode="auto">
            <a:xfrm>
              <a:off x="5646618" y="6882853"/>
              <a:ext cx="158178" cy="13755"/>
            </a:xfrm>
            <a:prstGeom prst="rect">
              <a:avLst/>
            </a:prstGeom>
            <a:solidFill>
              <a:schemeClr val="bg2">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90" name="Rectangle 153"/>
            <p:cNvSpPr>
              <a:spLocks noChangeArrowheads="1"/>
            </p:cNvSpPr>
            <p:nvPr/>
          </p:nvSpPr>
          <p:spPr bwMode="auto">
            <a:xfrm>
              <a:off x="5632863" y="6904344"/>
              <a:ext cx="185688" cy="12035"/>
            </a:xfrm>
            <a:prstGeom prst="rect">
              <a:avLst/>
            </a:prstGeom>
            <a:solidFill>
              <a:schemeClr val="bg2">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91" name="Rectangle 154"/>
            <p:cNvSpPr>
              <a:spLocks noChangeArrowheads="1"/>
            </p:cNvSpPr>
            <p:nvPr/>
          </p:nvSpPr>
          <p:spPr bwMode="auto">
            <a:xfrm>
              <a:off x="5618249" y="6927555"/>
              <a:ext cx="215776" cy="13755"/>
            </a:xfrm>
            <a:prstGeom prst="rect">
              <a:avLst/>
            </a:prstGeom>
            <a:solidFill>
              <a:schemeClr val="bg2">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92" name="Line 155"/>
            <p:cNvSpPr>
              <a:spLocks noChangeShapeType="1"/>
            </p:cNvSpPr>
            <p:nvPr/>
          </p:nvSpPr>
          <p:spPr bwMode="auto">
            <a:xfrm flipV="1">
              <a:off x="5521107" y="6190822"/>
              <a:ext cx="0" cy="34387"/>
            </a:xfrm>
            <a:prstGeom prst="line">
              <a:avLst/>
            </a:prstGeom>
            <a:noFill/>
            <a:ln w="14288" cap="flat">
              <a:solidFill>
                <a:schemeClr val="accent2"/>
              </a:solidFill>
              <a:prstDash val="solid"/>
              <a:miter lim="800000"/>
              <a:headEnd/>
              <a:tailEnd/>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93" name="Line 156"/>
            <p:cNvSpPr>
              <a:spLocks noChangeShapeType="1"/>
            </p:cNvSpPr>
            <p:nvPr/>
          </p:nvSpPr>
          <p:spPr bwMode="auto">
            <a:xfrm flipV="1">
              <a:off x="5565810" y="6156435"/>
              <a:ext cx="0" cy="68773"/>
            </a:xfrm>
            <a:prstGeom prst="line">
              <a:avLst/>
            </a:prstGeom>
            <a:noFill/>
            <a:ln w="14288" cap="flat">
              <a:solidFill>
                <a:schemeClr val="accent2"/>
              </a:solidFill>
              <a:prstDash val="solid"/>
              <a:miter lim="800000"/>
              <a:headEnd/>
              <a:tailEnd/>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58" name="Freeform 157"/>
            <p:cNvSpPr>
              <a:spLocks/>
            </p:cNvSpPr>
            <p:nvPr/>
          </p:nvSpPr>
          <p:spPr bwMode="auto">
            <a:xfrm>
              <a:off x="9207698" y="6751032"/>
              <a:ext cx="2767855" cy="253351"/>
            </a:xfrm>
            <a:custGeom>
              <a:avLst/>
              <a:gdLst>
                <a:gd name="T0" fmla="*/ 1147 w 1856"/>
                <a:gd name="T1" fmla="*/ 68 h 434"/>
                <a:gd name="T2" fmla="*/ 0 w 1856"/>
                <a:gd name="T3" fmla="*/ 434 h 434"/>
                <a:gd name="T4" fmla="*/ 657 w 1856"/>
                <a:gd name="T5" fmla="*/ 434 h 434"/>
                <a:gd name="T6" fmla="*/ 1856 w 1856"/>
                <a:gd name="T7" fmla="*/ 434 h 434"/>
                <a:gd name="T8" fmla="*/ 1147 w 1856"/>
                <a:gd name="T9" fmla="*/ 68 h 434"/>
              </a:gdLst>
              <a:ahLst/>
              <a:cxnLst>
                <a:cxn ang="0">
                  <a:pos x="T0" y="T1"/>
                </a:cxn>
                <a:cxn ang="0">
                  <a:pos x="T2" y="T3"/>
                </a:cxn>
                <a:cxn ang="0">
                  <a:pos x="T4" y="T5"/>
                </a:cxn>
                <a:cxn ang="0">
                  <a:pos x="T6" y="T7"/>
                </a:cxn>
                <a:cxn ang="0">
                  <a:pos x="T8" y="T9"/>
                </a:cxn>
              </a:cxnLst>
              <a:rect l="0" t="0" r="r" b="b"/>
              <a:pathLst>
                <a:path w="1856" h="434">
                  <a:moveTo>
                    <a:pt x="1147" y="68"/>
                  </a:moveTo>
                  <a:cubicBezTo>
                    <a:pt x="743" y="0"/>
                    <a:pt x="313" y="122"/>
                    <a:pt x="0" y="434"/>
                  </a:cubicBezTo>
                  <a:cubicBezTo>
                    <a:pt x="657" y="434"/>
                    <a:pt x="657" y="434"/>
                    <a:pt x="657" y="434"/>
                  </a:cubicBezTo>
                  <a:cubicBezTo>
                    <a:pt x="1856" y="434"/>
                    <a:pt x="1856" y="434"/>
                    <a:pt x="1856" y="434"/>
                  </a:cubicBezTo>
                  <a:cubicBezTo>
                    <a:pt x="1655" y="234"/>
                    <a:pt x="1406" y="112"/>
                    <a:pt x="1147" y="68"/>
                  </a:cubicBezTo>
                  <a:close/>
                </a:path>
              </a:pathLst>
            </a:custGeom>
            <a:solidFill>
              <a:srgbClr val="79A5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99171">
                <a:defRPr/>
              </a:pPr>
              <a:endParaRPr lang="en-US" sz="1377" kern="0">
                <a:solidFill>
                  <a:srgbClr val="000000"/>
                </a:solidFill>
              </a:endParaRPr>
            </a:p>
          </p:txBody>
        </p:sp>
        <p:sp>
          <p:nvSpPr>
            <p:cNvPr id="159" name="Freeform 158"/>
            <p:cNvSpPr>
              <a:spLocks/>
            </p:cNvSpPr>
            <p:nvPr/>
          </p:nvSpPr>
          <p:spPr bwMode="auto">
            <a:xfrm>
              <a:off x="10474621" y="6643865"/>
              <a:ext cx="1961854" cy="360519"/>
            </a:xfrm>
            <a:custGeom>
              <a:avLst/>
              <a:gdLst>
                <a:gd name="connsiteX0" fmla="*/ 1961854 w 1961854"/>
                <a:gd name="connsiteY0" fmla="*/ 0 h 360519"/>
                <a:gd name="connsiteX1" fmla="*/ 1961854 w 1961854"/>
                <a:gd name="connsiteY1" fmla="*/ 360519 h 360519"/>
                <a:gd name="connsiteX2" fmla="*/ 1784289 w 1961854"/>
                <a:gd name="connsiteY2" fmla="*/ 360519 h 360519"/>
                <a:gd name="connsiteX3" fmla="*/ 0 w 1961854"/>
                <a:gd name="connsiteY3" fmla="*/ 360519 h 360519"/>
                <a:gd name="connsiteX4" fmla="*/ 1407916 w 1961854"/>
                <a:gd name="connsiteY4" fmla="*/ 27861 h 360519"/>
                <a:gd name="connsiteX5" fmla="*/ 1746487 w 1961854"/>
                <a:gd name="connsiteY5" fmla="*/ 4106 h 360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61854" h="360519">
                  <a:moveTo>
                    <a:pt x="1961854" y="0"/>
                  </a:moveTo>
                  <a:lnTo>
                    <a:pt x="1961854" y="360519"/>
                  </a:lnTo>
                  <a:lnTo>
                    <a:pt x="1784289" y="360519"/>
                  </a:lnTo>
                  <a:cubicBezTo>
                    <a:pt x="1307915" y="360519"/>
                    <a:pt x="721608" y="360519"/>
                    <a:pt x="0" y="360519"/>
                  </a:cubicBezTo>
                  <a:cubicBezTo>
                    <a:pt x="402457" y="188354"/>
                    <a:pt x="892226" y="78051"/>
                    <a:pt x="1407916" y="27861"/>
                  </a:cubicBezTo>
                  <a:cubicBezTo>
                    <a:pt x="1519785" y="17064"/>
                    <a:pt x="1632848" y="9149"/>
                    <a:pt x="1746487" y="4106"/>
                  </a:cubicBezTo>
                  <a:close/>
                </a:path>
              </a:pathLst>
            </a:custGeom>
            <a:solidFill>
              <a:srgbClr val="7FB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pPr defTabSz="699171">
                <a:defRPr/>
              </a:pPr>
              <a:endParaRPr lang="en-US" sz="1377" kern="0">
                <a:solidFill>
                  <a:srgbClr val="000000"/>
                </a:solidFill>
              </a:endParaRPr>
            </a:p>
          </p:txBody>
        </p:sp>
        <p:sp>
          <p:nvSpPr>
            <p:cNvPr id="160" name="Freeform 159"/>
            <p:cNvSpPr>
              <a:spLocks/>
            </p:cNvSpPr>
            <p:nvPr/>
          </p:nvSpPr>
          <p:spPr bwMode="auto">
            <a:xfrm>
              <a:off x="12078717" y="6840432"/>
              <a:ext cx="357758" cy="104005"/>
            </a:xfrm>
            <a:custGeom>
              <a:avLst/>
              <a:gdLst>
                <a:gd name="connsiteX0" fmla="*/ 357758 w 357758"/>
                <a:gd name="connsiteY0" fmla="*/ 0 h 104005"/>
                <a:gd name="connsiteX1" fmla="*/ 357758 w 357758"/>
                <a:gd name="connsiteY1" fmla="*/ 104005 h 104005"/>
                <a:gd name="connsiteX2" fmla="*/ 264904 w 357758"/>
                <a:gd name="connsiteY2" fmla="*/ 104005 h 104005"/>
                <a:gd name="connsiteX3" fmla="*/ 0 w 357758"/>
                <a:gd name="connsiteY3" fmla="*/ 104005 h 104005"/>
                <a:gd name="connsiteX4" fmla="*/ 268357 w 357758"/>
                <a:gd name="connsiteY4" fmla="*/ 17888 h 1040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7758" h="104005">
                  <a:moveTo>
                    <a:pt x="357758" y="0"/>
                  </a:moveTo>
                  <a:lnTo>
                    <a:pt x="357758" y="104005"/>
                  </a:lnTo>
                  <a:lnTo>
                    <a:pt x="264904" y="104005"/>
                  </a:lnTo>
                  <a:cubicBezTo>
                    <a:pt x="188097" y="104005"/>
                    <a:pt x="100319" y="104005"/>
                    <a:pt x="0" y="104005"/>
                  </a:cubicBezTo>
                  <a:cubicBezTo>
                    <a:pt x="83263" y="70889"/>
                    <a:pt x="173311" y="42187"/>
                    <a:pt x="268357" y="17888"/>
                  </a:cubicBezTo>
                  <a:close/>
                </a:path>
              </a:pathLst>
            </a:custGeom>
            <a:solidFill>
              <a:srgbClr val="BAD8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pPr defTabSz="699171">
                <a:defRPr/>
              </a:pPr>
              <a:endParaRPr lang="en-US" sz="1377" kern="0">
                <a:solidFill>
                  <a:srgbClr val="000000"/>
                </a:solidFill>
              </a:endParaRPr>
            </a:p>
          </p:txBody>
        </p:sp>
        <p:sp>
          <p:nvSpPr>
            <p:cNvPr id="161" name="Freeform 11"/>
            <p:cNvSpPr>
              <a:spLocks/>
            </p:cNvSpPr>
            <p:nvPr/>
          </p:nvSpPr>
          <p:spPr bwMode="auto">
            <a:xfrm flipH="1">
              <a:off x="2455076" y="6926123"/>
              <a:ext cx="8597622" cy="75191"/>
            </a:xfrm>
            <a:custGeom>
              <a:avLst/>
              <a:gdLst>
                <a:gd name="T0" fmla="*/ 408 w 661"/>
                <a:gd name="T1" fmla="*/ 25 h 155"/>
                <a:gd name="T2" fmla="*/ 408 w 661"/>
                <a:gd name="T3" fmla="*/ 25 h 155"/>
                <a:gd name="T4" fmla="*/ 0 w 661"/>
                <a:gd name="T5" fmla="*/ 155 h 155"/>
                <a:gd name="T6" fmla="*/ 234 w 661"/>
                <a:gd name="T7" fmla="*/ 155 h 155"/>
                <a:gd name="T8" fmla="*/ 661 w 661"/>
                <a:gd name="T9" fmla="*/ 155 h 155"/>
                <a:gd name="T10" fmla="*/ 408 w 661"/>
                <a:gd name="T11" fmla="*/ 25 h 155"/>
                <a:gd name="connsiteX0" fmla="*/ 6172 w 10000"/>
                <a:gd name="connsiteY0" fmla="*/ 1037 h 9424"/>
                <a:gd name="connsiteX1" fmla="*/ 6172 w 10000"/>
                <a:gd name="connsiteY1" fmla="*/ 1037 h 9424"/>
                <a:gd name="connsiteX2" fmla="*/ 6056 w 10000"/>
                <a:gd name="connsiteY2" fmla="*/ 526 h 9424"/>
                <a:gd name="connsiteX3" fmla="*/ 0 w 10000"/>
                <a:gd name="connsiteY3" fmla="*/ 9424 h 9424"/>
                <a:gd name="connsiteX4" fmla="*/ 3540 w 10000"/>
                <a:gd name="connsiteY4" fmla="*/ 9424 h 9424"/>
                <a:gd name="connsiteX5" fmla="*/ 10000 w 10000"/>
                <a:gd name="connsiteY5" fmla="*/ 9424 h 9424"/>
                <a:gd name="connsiteX6" fmla="*/ 6172 w 10000"/>
                <a:gd name="connsiteY6" fmla="*/ 1037 h 9424"/>
                <a:gd name="connsiteX0" fmla="*/ 10000 w 10036"/>
                <a:gd name="connsiteY0" fmla="*/ 10347 h 10347"/>
                <a:gd name="connsiteX1" fmla="*/ 6172 w 10036"/>
                <a:gd name="connsiteY1" fmla="*/ 1447 h 10347"/>
                <a:gd name="connsiteX2" fmla="*/ 6056 w 10036"/>
                <a:gd name="connsiteY2" fmla="*/ 905 h 10347"/>
                <a:gd name="connsiteX3" fmla="*/ 0 w 10036"/>
                <a:gd name="connsiteY3" fmla="*/ 10347 h 10347"/>
                <a:gd name="connsiteX4" fmla="*/ 3540 w 10036"/>
                <a:gd name="connsiteY4" fmla="*/ 10347 h 10347"/>
                <a:gd name="connsiteX5" fmla="*/ 10000 w 10036"/>
                <a:gd name="connsiteY5" fmla="*/ 10347 h 10347"/>
                <a:gd name="connsiteX0" fmla="*/ 10000 w 10043"/>
                <a:gd name="connsiteY0" fmla="*/ 9442 h 9442"/>
                <a:gd name="connsiteX1" fmla="*/ 6056 w 10043"/>
                <a:gd name="connsiteY1" fmla="*/ 0 h 9442"/>
                <a:gd name="connsiteX2" fmla="*/ 0 w 10043"/>
                <a:gd name="connsiteY2" fmla="*/ 9442 h 9442"/>
                <a:gd name="connsiteX3" fmla="*/ 3540 w 10043"/>
                <a:gd name="connsiteY3" fmla="*/ 9442 h 9442"/>
                <a:gd name="connsiteX4" fmla="*/ 10000 w 10043"/>
                <a:gd name="connsiteY4" fmla="*/ 9442 h 9442"/>
                <a:gd name="connsiteX0" fmla="*/ 9957 w 10000"/>
                <a:gd name="connsiteY0" fmla="*/ 10567 h 10567"/>
                <a:gd name="connsiteX1" fmla="*/ 6030 w 10000"/>
                <a:gd name="connsiteY1" fmla="*/ 567 h 10567"/>
                <a:gd name="connsiteX2" fmla="*/ 0 w 10000"/>
                <a:gd name="connsiteY2" fmla="*/ 10567 h 10567"/>
                <a:gd name="connsiteX3" fmla="*/ 3525 w 10000"/>
                <a:gd name="connsiteY3" fmla="*/ 10567 h 10567"/>
                <a:gd name="connsiteX4" fmla="*/ 9957 w 10000"/>
                <a:gd name="connsiteY4" fmla="*/ 10567 h 10567"/>
                <a:gd name="connsiteX0" fmla="*/ 9957 w 9999"/>
                <a:gd name="connsiteY0" fmla="*/ 6058 h 6058"/>
                <a:gd name="connsiteX1" fmla="*/ 5941 w 9999"/>
                <a:gd name="connsiteY1" fmla="*/ 865 h 6058"/>
                <a:gd name="connsiteX2" fmla="*/ 0 w 9999"/>
                <a:gd name="connsiteY2" fmla="*/ 6058 h 6058"/>
                <a:gd name="connsiteX3" fmla="*/ 3525 w 9999"/>
                <a:gd name="connsiteY3" fmla="*/ 6058 h 6058"/>
                <a:gd name="connsiteX4" fmla="*/ 9957 w 9999"/>
                <a:gd name="connsiteY4" fmla="*/ 6058 h 6058"/>
                <a:gd name="connsiteX0" fmla="*/ 9958 w 9999"/>
                <a:gd name="connsiteY0" fmla="*/ 4818 h 4818"/>
                <a:gd name="connsiteX1" fmla="*/ 5909 w 9999"/>
                <a:gd name="connsiteY1" fmla="*/ 2349 h 4818"/>
                <a:gd name="connsiteX2" fmla="*/ 0 w 9999"/>
                <a:gd name="connsiteY2" fmla="*/ 4818 h 4818"/>
                <a:gd name="connsiteX3" fmla="*/ 3525 w 9999"/>
                <a:gd name="connsiteY3" fmla="*/ 4818 h 4818"/>
                <a:gd name="connsiteX4" fmla="*/ 9958 w 9999"/>
                <a:gd name="connsiteY4" fmla="*/ 4818 h 48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99" h="4818">
                  <a:moveTo>
                    <a:pt x="9958" y="4818"/>
                  </a:moveTo>
                  <a:cubicBezTo>
                    <a:pt x="10375" y="2066"/>
                    <a:pt x="7569" y="2349"/>
                    <a:pt x="5909" y="2349"/>
                  </a:cubicBezTo>
                  <a:cubicBezTo>
                    <a:pt x="-124" y="-2991"/>
                    <a:pt x="417" y="2066"/>
                    <a:pt x="0" y="4818"/>
                  </a:cubicBezTo>
                  <a:lnTo>
                    <a:pt x="3525" y="4818"/>
                  </a:lnTo>
                  <a:lnTo>
                    <a:pt x="9958" y="4818"/>
                  </a:lnTo>
                  <a:close/>
                </a:path>
              </a:pathLst>
            </a:custGeom>
            <a:solidFill>
              <a:srgbClr val="79A5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162" name="AutoShape 3"/>
            <p:cNvSpPr>
              <a:spLocks noChangeAspect="1" noChangeArrowheads="1" noTextEdit="1"/>
            </p:cNvSpPr>
            <p:nvPr/>
          </p:nvSpPr>
          <p:spPr bwMode="auto">
            <a:xfrm flipH="1">
              <a:off x="-1728" y="6216331"/>
              <a:ext cx="2438894" cy="7944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grpSp>
          <p:nvGrpSpPr>
            <p:cNvPr id="163" name="Group 162"/>
            <p:cNvGrpSpPr/>
            <p:nvPr/>
          </p:nvGrpSpPr>
          <p:grpSpPr>
            <a:xfrm>
              <a:off x="0" y="6765079"/>
              <a:ext cx="1427527" cy="183904"/>
              <a:chOff x="-5287" y="6660315"/>
              <a:chExt cx="2646956" cy="340999"/>
            </a:xfrm>
          </p:grpSpPr>
          <p:sp>
            <p:nvSpPr>
              <p:cNvPr id="248" name="Freeform 18"/>
              <p:cNvSpPr>
                <a:spLocks/>
              </p:cNvSpPr>
              <p:nvPr userDrawn="1"/>
            </p:nvSpPr>
            <p:spPr bwMode="auto">
              <a:xfrm flipH="1">
                <a:off x="-1730" y="6660315"/>
                <a:ext cx="2643399" cy="340999"/>
              </a:xfrm>
              <a:custGeom>
                <a:avLst/>
                <a:gdLst>
                  <a:gd name="T0" fmla="*/ 0 w 1014"/>
                  <a:gd name="T1" fmla="*/ 296 h 296"/>
                  <a:gd name="T2" fmla="*/ 0 w 1014"/>
                  <a:gd name="T3" fmla="*/ 296 h 296"/>
                  <a:gd name="T4" fmla="*/ 1014 w 1014"/>
                  <a:gd name="T5" fmla="*/ 296 h 296"/>
                  <a:gd name="T6" fmla="*/ 1014 w 1014"/>
                  <a:gd name="T7" fmla="*/ 238 h 296"/>
                  <a:gd name="T8" fmla="*/ 0 w 1014"/>
                  <a:gd name="T9" fmla="*/ 296 h 296"/>
                </a:gdLst>
                <a:ahLst/>
                <a:cxnLst>
                  <a:cxn ang="0">
                    <a:pos x="T0" y="T1"/>
                  </a:cxn>
                  <a:cxn ang="0">
                    <a:pos x="T2" y="T3"/>
                  </a:cxn>
                  <a:cxn ang="0">
                    <a:pos x="T4" y="T5"/>
                  </a:cxn>
                  <a:cxn ang="0">
                    <a:pos x="T6" y="T7"/>
                  </a:cxn>
                  <a:cxn ang="0">
                    <a:pos x="T8" y="T9"/>
                  </a:cxn>
                </a:cxnLst>
                <a:rect l="0" t="0" r="r" b="b"/>
                <a:pathLst>
                  <a:path w="1014" h="296">
                    <a:moveTo>
                      <a:pt x="0" y="296"/>
                    </a:moveTo>
                    <a:cubicBezTo>
                      <a:pt x="0" y="296"/>
                      <a:pt x="0" y="296"/>
                      <a:pt x="0" y="296"/>
                    </a:cubicBezTo>
                    <a:cubicBezTo>
                      <a:pt x="1014" y="296"/>
                      <a:pt x="1014" y="296"/>
                      <a:pt x="1014" y="296"/>
                    </a:cubicBezTo>
                    <a:cubicBezTo>
                      <a:pt x="1014" y="238"/>
                      <a:pt x="1014" y="238"/>
                      <a:pt x="1014" y="238"/>
                    </a:cubicBezTo>
                    <a:cubicBezTo>
                      <a:pt x="714" y="0"/>
                      <a:pt x="277" y="19"/>
                      <a:pt x="0" y="296"/>
                    </a:cubicBezTo>
                    <a:close/>
                  </a:path>
                </a:pathLst>
              </a:custGeom>
              <a:solidFill>
                <a:srgbClr val="7FB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249" name="Freeform 29"/>
              <p:cNvSpPr>
                <a:spLocks/>
              </p:cNvSpPr>
              <p:nvPr userDrawn="1"/>
            </p:nvSpPr>
            <p:spPr bwMode="auto">
              <a:xfrm flipH="1">
                <a:off x="243194" y="6758377"/>
                <a:ext cx="1895232" cy="242937"/>
              </a:xfrm>
              <a:custGeom>
                <a:avLst/>
                <a:gdLst>
                  <a:gd name="T0" fmla="*/ 344 w 556"/>
                  <a:gd name="T1" fmla="*/ 21 h 130"/>
                  <a:gd name="T2" fmla="*/ 344 w 556"/>
                  <a:gd name="T3" fmla="*/ 21 h 130"/>
                  <a:gd name="T4" fmla="*/ 0 w 556"/>
                  <a:gd name="T5" fmla="*/ 130 h 130"/>
                  <a:gd name="T6" fmla="*/ 197 w 556"/>
                  <a:gd name="T7" fmla="*/ 130 h 130"/>
                  <a:gd name="T8" fmla="*/ 556 w 556"/>
                  <a:gd name="T9" fmla="*/ 130 h 130"/>
                  <a:gd name="T10" fmla="*/ 344 w 556"/>
                  <a:gd name="T11" fmla="*/ 21 h 130"/>
                </a:gdLst>
                <a:ahLst/>
                <a:cxnLst>
                  <a:cxn ang="0">
                    <a:pos x="T0" y="T1"/>
                  </a:cxn>
                  <a:cxn ang="0">
                    <a:pos x="T2" y="T3"/>
                  </a:cxn>
                  <a:cxn ang="0">
                    <a:pos x="T4" y="T5"/>
                  </a:cxn>
                  <a:cxn ang="0">
                    <a:pos x="T6" y="T7"/>
                  </a:cxn>
                  <a:cxn ang="0">
                    <a:pos x="T8" y="T9"/>
                  </a:cxn>
                  <a:cxn ang="0">
                    <a:pos x="T10" y="T11"/>
                  </a:cxn>
                </a:cxnLst>
                <a:rect l="0" t="0" r="r" b="b"/>
                <a:pathLst>
                  <a:path w="556" h="130">
                    <a:moveTo>
                      <a:pt x="344" y="21"/>
                    </a:moveTo>
                    <a:cubicBezTo>
                      <a:pt x="344" y="21"/>
                      <a:pt x="344" y="21"/>
                      <a:pt x="344" y="21"/>
                    </a:cubicBezTo>
                    <a:cubicBezTo>
                      <a:pt x="223" y="0"/>
                      <a:pt x="94" y="37"/>
                      <a:pt x="0" y="130"/>
                    </a:cubicBezTo>
                    <a:cubicBezTo>
                      <a:pt x="197" y="130"/>
                      <a:pt x="197" y="130"/>
                      <a:pt x="197" y="130"/>
                    </a:cubicBezTo>
                    <a:cubicBezTo>
                      <a:pt x="556" y="130"/>
                      <a:pt x="556" y="130"/>
                      <a:pt x="556" y="130"/>
                    </a:cubicBezTo>
                    <a:cubicBezTo>
                      <a:pt x="496" y="70"/>
                      <a:pt x="422" y="34"/>
                      <a:pt x="344" y="21"/>
                    </a:cubicBezTo>
                    <a:close/>
                  </a:path>
                </a:pathLst>
              </a:custGeom>
              <a:solidFill>
                <a:srgbClr val="BAD8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250" name="Freeform 17"/>
              <p:cNvSpPr>
                <a:spLocks/>
              </p:cNvSpPr>
              <p:nvPr userDrawn="1"/>
            </p:nvSpPr>
            <p:spPr bwMode="auto">
              <a:xfrm flipH="1">
                <a:off x="-5287" y="6668930"/>
                <a:ext cx="820375" cy="332384"/>
              </a:xfrm>
              <a:custGeom>
                <a:avLst/>
                <a:gdLst>
                  <a:gd name="T0" fmla="*/ 0 w 442"/>
                  <a:gd name="T1" fmla="*/ 178 h 178"/>
                  <a:gd name="T2" fmla="*/ 0 w 442"/>
                  <a:gd name="T3" fmla="*/ 178 h 178"/>
                  <a:gd name="T4" fmla="*/ 290 w 442"/>
                  <a:gd name="T5" fmla="*/ 178 h 178"/>
                  <a:gd name="T6" fmla="*/ 442 w 442"/>
                  <a:gd name="T7" fmla="*/ 178 h 178"/>
                  <a:gd name="T8" fmla="*/ 442 w 442"/>
                  <a:gd name="T9" fmla="*/ 9 h 178"/>
                  <a:gd name="T10" fmla="*/ 0 w 442"/>
                  <a:gd name="T11" fmla="*/ 178 h 178"/>
                </a:gdLst>
                <a:ahLst/>
                <a:cxnLst>
                  <a:cxn ang="0">
                    <a:pos x="T0" y="T1"/>
                  </a:cxn>
                  <a:cxn ang="0">
                    <a:pos x="T2" y="T3"/>
                  </a:cxn>
                  <a:cxn ang="0">
                    <a:pos x="T4" y="T5"/>
                  </a:cxn>
                  <a:cxn ang="0">
                    <a:pos x="T6" y="T7"/>
                  </a:cxn>
                  <a:cxn ang="0">
                    <a:pos x="T8" y="T9"/>
                  </a:cxn>
                  <a:cxn ang="0">
                    <a:pos x="T10" y="T11"/>
                  </a:cxn>
                </a:cxnLst>
                <a:rect l="0" t="0" r="r" b="b"/>
                <a:pathLst>
                  <a:path w="442" h="178">
                    <a:moveTo>
                      <a:pt x="0" y="178"/>
                    </a:moveTo>
                    <a:cubicBezTo>
                      <a:pt x="0" y="178"/>
                      <a:pt x="0" y="178"/>
                      <a:pt x="0" y="178"/>
                    </a:cubicBezTo>
                    <a:cubicBezTo>
                      <a:pt x="290" y="178"/>
                      <a:pt x="290" y="178"/>
                      <a:pt x="290" y="178"/>
                    </a:cubicBezTo>
                    <a:cubicBezTo>
                      <a:pt x="442" y="178"/>
                      <a:pt x="442" y="178"/>
                      <a:pt x="442" y="178"/>
                    </a:cubicBezTo>
                    <a:cubicBezTo>
                      <a:pt x="442" y="9"/>
                      <a:pt x="442" y="9"/>
                      <a:pt x="442" y="9"/>
                    </a:cubicBezTo>
                    <a:cubicBezTo>
                      <a:pt x="283" y="0"/>
                      <a:pt x="121" y="57"/>
                      <a:pt x="0" y="178"/>
                    </a:cubicBezTo>
                    <a:close/>
                  </a:path>
                </a:pathLst>
              </a:custGeom>
              <a:solidFill>
                <a:srgbClr val="79A5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grpSp>
        <p:sp>
          <p:nvSpPr>
            <p:cNvPr id="164" name="Rectangle 33"/>
            <p:cNvSpPr>
              <a:spLocks noChangeArrowheads="1"/>
            </p:cNvSpPr>
            <p:nvPr/>
          </p:nvSpPr>
          <p:spPr bwMode="auto">
            <a:xfrm>
              <a:off x="0" y="6942989"/>
              <a:ext cx="12436475" cy="51536"/>
            </a:xfrm>
            <a:prstGeom prst="rect">
              <a:avLst/>
            </a:prstGeom>
            <a:solidFill>
              <a:srgbClr val="7FBA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165" name="Freeform 164"/>
            <p:cNvSpPr>
              <a:spLocks/>
            </p:cNvSpPr>
            <p:nvPr/>
          </p:nvSpPr>
          <p:spPr bwMode="auto">
            <a:xfrm>
              <a:off x="5650312" y="6734624"/>
              <a:ext cx="3531343" cy="209175"/>
            </a:xfrm>
            <a:custGeom>
              <a:avLst/>
              <a:gdLst>
                <a:gd name="T0" fmla="*/ 1147 w 1856"/>
                <a:gd name="T1" fmla="*/ 68 h 434"/>
                <a:gd name="T2" fmla="*/ 0 w 1856"/>
                <a:gd name="T3" fmla="*/ 434 h 434"/>
                <a:gd name="T4" fmla="*/ 657 w 1856"/>
                <a:gd name="T5" fmla="*/ 434 h 434"/>
                <a:gd name="T6" fmla="*/ 1856 w 1856"/>
                <a:gd name="T7" fmla="*/ 434 h 434"/>
                <a:gd name="T8" fmla="*/ 1147 w 1856"/>
                <a:gd name="T9" fmla="*/ 68 h 434"/>
              </a:gdLst>
              <a:ahLst/>
              <a:cxnLst>
                <a:cxn ang="0">
                  <a:pos x="T0" y="T1"/>
                </a:cxn>
                <a:cxn ang="0">
                  <a:pos x="T2" y="T3"/>
                </a:cxn>
                <a:cxn ang="0">
                  <a:pos x="T4" y="T5"/>
                </a:cxn>
                <a:cxn ang="0">
                  <a:pos x="T6" y="T7"/>
                </a:cxn>
                <a:cxn ang="0">
                  <a:pos x="T8" y="T9"/>
                </a:cxn>
              </a:cxnLst>
              <a:rect l="0" t="0" r="r" b="b"/>
              <a:pathLst>
                <a:path w="1856" h="434">
                  <a:moveTo>
                    <a:pt x="1147" y="68"/>
                  </a:moveTo>
                  <a:cubicBezTo>
                    <a:pt x="743" y="0"/>
                    <a:pt x="313" y="122"/>
                    <a:pt x="0" y="434"/>
                  </a:cubicBezTo>
                  <a:cubicBezTo>
                    <a:pt x="657" y="434"/>
                    <a:pt x="657" y="434"/>
                    <a:pt x="657" y="434"/>
                  </a:cubicBezTo>
                  <a:cubicBezTo>
                    <a:pt x="1856" y="434"/>
                    <a:pt x="1856" y="434"/>
                    <a:pt x="1856" y="434"/>
                  </a:cubicBezTo>
                  <a:cubicBezTo>
                    <a:pt x="1655" y="234"/>
                    <a:pt x="1406" y="112"/>
                    <a:pt x="1147" y="68"/>
                  </a:cubicBezTo>
                  <a:close/>
                </a:path>
              </a:pathLst>
            </a:custGeom>
            <a:solidFill>
              <a:srgbClr val="79A5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99171">
                <a:defRPr/>
              </a:pPr>
              <a:endParaRPr lang="en-US" sz="1377" kern="0">
                <a:solidFill>
                  <a:srgbClr val="000000"/>
                </a:solidFill>
              </a:endParaRPr>
            </a:p>
          </p:txBody>
        </p:sp>
        <p:sp>
          <p:nvSpPr>
            <p:cNvPr id="166" name="Freeform 165"/>
            <p:cNvSpPr>
              <a:spLocks/>
            </p:cNvSpPr>
            <p:nvPr/>
          </p:nvSpPr>
          <p:spPr bwMode="auto">
            <a:xfrm>
              <a:off x="3642600" y="6852769"/>
              <a:ext cx="3072596" cy="102088"/>
            </a:xfrm>
            <a:custGeom>
              <a:avLst/>
              <a:gdLst>
                <a:gd name="T0" fmla="*/ 1147 w 1856"/>
                <a:gd name="T1" fmla="*/ 68 h 434"/>
                <a:gd name="T2" fmla="*/ 0 w 1856"/>
                <a:gd name="T3" fmla="*/ 434 h 434"/>
                <a:gd name="T4" fmla="*/ 657 w 1856"/>
                <a:gd name="T5" fmla="*/ 434 h 434"/>
                <a:gd name="T6" fmla="*/ 1856 w 1856"/>
                <a:gd name="T7" fmla="*/ 434 h 434"/>
                <a:gd name="T8" fmla="*/ 1147 w 1856"/>
                <a:gd name="T9" fmla="*/ 68 h 434"/>
                <a:gd name="connsiteX0" fmla="*/ 9320 w 10000"/>
                <a:gd name="connsiteY0" fmla="*/ 173 h 15187"/>
                <a:gd name="connsiteX1" fmla="*/ 0 w 10000"/>
                <a:gd name="connsiteY1" fmla="*/ 15187 h 15187"/>
                <a:gd name="connsiteX2" fmla="*/ 3540 w 10000"/>
                <a:gd name="connsiteY2" fmla="*/ 15187 h 15187"/>
                <a:gd name="connsiteX3" fmla="*/ 10000 w 10000"/>
                <a:gd name="connsiteY3" fmla="*/ 15187 h 15187"/>
                <a:gd name="connsiteX4" fmla="*/ 9320 w 10000"/>
                <a:gd name="connsiteY4" fmla="*/ 173 h 15187"/>
                <a:gd name="connsiteX0" fmla="*/ 9320 w 10000"/>
                <a:gd name="connsiteY0" fmla="*/ 173 h 15187"/>
                <a:gd name="connsiteX1" fmla="*/ 0 w 10000"/>
                <a:gd name="connsiteY1" fmla="*/ 15187 h 15187"/>
                <a:gd name="connsiteX2" fmla="*/ 3540 w 10000"/>
                <a:gd name="connsiteY2" fmla="*/ 15187 h 15187"/>
                <a:gd name="connsiteX3" fmla="*/ 10000 w 10000"/>
                <a:gd name="connsiteY3" fmla="*/ 15187 h 15187"/>
                <a:gd name="connsiteX4" fmla="*/ 9320 w 10000"/>
                <a:gd name="connsiteY4" fmla="*/ 173 h 15187"/>
                <a:gd name="connsiteX0" fmla="*/ 9320 w 11101"/>
                <a:gd name="connsiteY0" fmla="*/ 173 h 16735"/>
                <a:gd name="connsiteX1" fmla="*/ 0 w 11101"/>
                <a:gd name="connsiteY1" fmla="*/ 15187 h 16735"/>
                <a:gd name="connsiteX2" fmla="*/ 3540 w 11101"/>
                <a:gd name="connsiteY2" fmla="*/ 15187 h 16735"/>
                <a:gd name="connsiteX3" fmla="*/ 11101 w 11101"/>
                <a:gd name="connsiteY3" fmla="*/ 16735 h 16735"/>
                <a:gd name="connsiteX4" fmla="*/ 9320 w 11101"/>
                <a:gd name="connsiteY4" fmla="*/ 173 h 16735"/>
                <a:gd name="connsiteX0" fmla="*/ 9320 w 11101"/>
                <a:gd name="connsiteY0" fmla="*/ 173 h 16735"/>
                <a:gd name="connsiteX1" fmla="*/ 0 w 11101"/>
                <a:gd name="connsiteY1" fmla="*/ 15187 h 16735"/>
                <a:gd name="connsiteX2" fmla="*/ 3540 w 11101"/>
                <a:gd name="connsiteY2" fmla="*/ 15187 h 16735"/>
                <a:gd name="connsiteX3" fmla="*/ 11101 w 11101"/>
                <a:gd name="connsiteY3" fmla="*/ 16735 h 16735"/>
                <a:gd name="connsiteX4" fmla="*/ 9320 w 11101"/>
                <a:gd name="connsiteY4" fmla="*/ 173 h 16735"/>
                <a:gd name="connsiteX0" fmla="*/ 9320 w 11101"/>
                <a:gd name="connsiteY0" fmla="*/ 33 h 16595"/>
                <a:gd name="connsiteX1" fmla="*/ 0 w 11101"/>
                <a:gd name="connsiteY1" fmla="*/ 15047 h 16595"/>
                <a:gd name="connsiteX2" fmla="*/ 3540 w 11101"/>
                <a:gd name="connsiteY2" fmla="*/ 15047 h 16595"/>
                <a:gd name="connsiteX3" fmla="*/ 11101 w 11101"/>
                <a:gd name="connsiteY3" fmla="*/ 16595 h 16595"/>
                <a:gd name="connsiteX4" fmla="*/ 9320 w 11101"/>
                <a:gd name="connsiteY4" fmla="*/ 33 h 165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101" h="16595">
                  <a:moveTo>
                    <a:pt x="9320" y="33"/>
                  </a:moveTo>
                  <a:cubicBezTo>
                    <a:pt x="8398" y="-594"/>
                    <a:pt x="1686" y="7858"/>
                    <a:pt x="0" y="15047"/>
                  </a:cubicBezTo>
                  <a:lnTo>
                    <a:pt x="3540" y="15047"/>
                  </a:lnTo>
                  <a:lnTo>
                    <a:pt x="11101" y="16595"/>
                  </a:lnTo>
                  <a:cubicBezTo>
                    <a:pt x="10913" y="10051"/>
                    <a:pt x="10242" y="660"/>
                    <a:pt x="9320" y="33"/>
                  </a:cubicBezTo>
                  <a:close/>
                </a:path>
              </a:pathLst>
            </a:custGeom>
            <a:solidFill>
              <a:srgbClr val="7FBA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grpSp>
          <p:nvGrpSpPr>
            <p:cNvPr id="167" name="Group 166"/>
            <p:cNvGrpSpPr/>
            <p:nvPr/>
          </p:nvGrpSpPr>
          <p:grpSpPr>
            <a:xfrm flipH="1">
              <a:off x="1883921" y="6510617"/>
              <a:ext cx="205265" cy="431532"/>
              <a:chOff x="4560123" y="5762538"/>
              <a:chExt cx="576447" cy="1211878"/>
            </a:xfrm>
          </p:grpSpPr>
          <p:sp>
            <p:nvSpPr>
              <p:cNvPr id="202" name="Freeform 642"/>
              <p:cNvSpPr>
                <a:spLocks/>
              </p:cNvSpPr>
              <p:nvPr/>
            </p:nvSpPr>
            <p:spPr bwMode="auto">
              <a:xfrm>
                <a:off x="4560123" y="6061486"/>
                <a:ext cx="576447" cy="685033"/>
              </a:xfrm>
              <a:custGeom>
                <a:avLst/>
                <a:gdLst>
                  <a:gd name="T0" fmla="*/ 431 w 860"/>
                  <a:gd name="T1" fmla="*/ 0 h 1022"/>
                  <a:gd name="T2" fmla="*/ 0 w 860"/>
                  <a:gd name="T3" fmla="*/ 1022 h 1022"/>
                  <a:gd name="T4" fmla="*/ 860 w 860"/>
                  <a:gd name="T5" fmla="*/ 1022 h 1022"/>
                  <a:gd name="T6" fmla="*/ 431 w 860"/>
                  <a:gd name="T7" fmla="*/ 0 h 1022"/>
                </a:gdLst>
                <a:ahLst/>
                <a:cxnLst>
                  <a:cxn ang="0">
                    <a:pos x="T0" y="T1"/>
                  </a:cxn>
                  <a:cxn ang="0">
                    <a:pos x="T2" y="T3"/>
                  </a:cxn>
                  <a:cxn ang="0">
                    <a:pos x="T4" y="T5"/>
                  </a:cxn>
                  <a:cxn ang="0">
                    <a:pos x="T6" y="T7"/>
                  </a:cxn>
                </a:cxnLst>
                <a:rect l="0" t="0" r="r" b="b"/>
                <a:pathLst>
                  <a:path w="860" h="1022">
                    <a:moveTo>
                      <a:pt x="431" y="0"/>
                    </a:moveTo>
                    <a:lnTo>
                      <a:pt x="0" y="1022"/>
                    </a:lnTo>
                    <a:lnTo>
                      <a:pt x="860" y="1022"/>
                    </a:lnTo>
                    <a:lnTo>
                      <a:pt x="431" y="0"/>
                    </a:lnTo>
                    <a:close/>
                  </a:path>
                </a:pathLst>
              </a:custGeom>
              <a:solidFill>
                <a:srgbClr val="B9D5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03" name="Freeform 643"/>
              <p:cNvSpPr>
                <a:spLocks/>
              </p:cNvSpPr>
              <p:nvPr/>
            </p:nvSpPr>
            <p:spPr bwMode="auto">
              <a:xfrm>
                <a:off x="4601681" y="5904639"/>
                <a:ext cx="493331" cy="587842"/>
              </a:xfrm>
              <a:custGeom>
                <a:avLst/>
                <a:gdLst>
                  <a:gd name="T0" fmla="*/ 369 w 736"/>
                  <a:gd name="T1" fmla="*/ 0 h 877"/>
                  <a:gd name="T2" fmla="*/ 0 w 736"/>
                  <a:gd name="T3" fmla="*/ 877 h 877"/>
                  <a:gd name="T4" fmla="*/ 736 w 736"/>
                  <a:gd name="T5" fmla="*/ 877 h 877"/>
                  <a:gd name="T6" fmla="*/ 369 w 736"/>
                  <a:gd name="T7" fmla="*/ 0 h 877"/>
                </a:gdLst>
                <a:ahLst/>
                <a:cxnLst>
                  <a:cxn ang="0">
                    <a:pos x="T0" y="T1"/>
                  </a:cxn>
                  <a:cxn ang="0">
                    <a:pos x="T2" y="T3"/>
                  </a:cxn>
                  <a:cxn ang="0">
                    <a:pos x="T4" y="T5"/>
                  </a:cxn>
                  <a:cxn ang="0">
                    <a:pos x="T6" y="T7"/>
                  </a:cxn>
                </a:cxnLst>
                <a:rect l="0" t="0" r="r" b="b"/>
                <a:pathLst>
                  <a:path w="736" h="877">
                    <a:moveTo>
                      <a:pt x="369" y="0"/>
                    </a:moveTo>
                    <a:lnTo>
                      <a:pt x="0" y="877"/>
                    </a:lnTo>
                    <a:lnTo>
                      <a:pt x="736" y="877"/>
                    </a:lnTo>
                    <a:lnTo>
                      <a:pt x="369" y="0"/>
                    </a:lnTo>
                    <a:close/>
                  </a:path>
                </a:pathLst>
              </a:custGeom>
              <a:solidFill>
                <a:srgbClr val="B9D5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45" name="Freeform 644"/>
              <p:cNvSpPr>
                <a:spLocks/>
              </p:cNvSpPr>
              <p:nvPr/>
            </p:nvSpPr>
            <p:spPr bwMode="auto">
              <a:xfrm>
                <a:off x="4684127" y="5762538"/>
                <a:ext cx="328441" cy="389437"/>
              </a:xfrm>
              <a:custGeom>
                <a:avLst/>
                <a:gdLst>
                  <a:gd name="T0" fmla="*/ 246 w 490"/>
                  <a:gd name="T1" fmla="*/ 0 h 581"/>
                  <a:gd name="T2" fmla="*/ 0 w 490"/>
                  <a:gd name="T3" fmla="*/ 581 h 581"/>
                  <a:gd name="T4" fmla="*/ 490 w 490"/>
                  <a:gd name="T5" fmla="*/ 581 h 581"/>
                  <a:gd name="T6" fmla="*/ 246 w 490"/>
                  <a:gd name="T7" fmla="*/ 0 h 581"/>
                </a:gdLst>
                <a:ahLst/>
                <a:cxnLst>
                  <a:cxn ang="0">
                    <a:pos x="T0" y="T1"/>
                  </a:cxn>
                  <a:cxn ang="0">
                    <a:pos x="T2" y="T3"/>
                  </a:cxn>
                  <a:cxn ang="0">
                    <a:pos x="T4" y="T5"/>
                  </a:cxn>
                  <a:cxn ang="0">
                    <a:pos x="T6" y="T7"/>
                  </a:cxn>
                </a:cxnLst>
                <a:rect l="0" t="0" r="r" b="b"/>
                <a:pathLst>
                  <a:path w="490" h="581">
                    <a:moveTo>
                      <a:pt x="246" y="0"/>
                    </a:moveTo>
                    <a:lnTo>
                      <a:pt x="0" y="581"/>
                    </a:lnTo>
                    <a:lnTo>
                      <a:pt x="490" y="581"/>
                    </a:lnTo>
                    <a:lnTo>
                      <a:pt x="246" y="0"/>
                    </a:lnTo>
                    <a:close/>
                  </a:path>
                </a:pathLst>
              </a:custGeom>
              <a:solidFill>
                <a:srgbClr val="B9D5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46" name="Freeform 645"/>
              <p:cNvSpPr>
                <a:spLocks/>
              </p:cNvSpPr>
              <p:nvPr/>
            </p:nvSpPr>
            <p:spPr bwMode="auto">
              <a:xfrm>
                <a:off x="4812822" y="5922736"/>
                <a:ext cx="74402" cy="809036"/>
              </a:xfrm>
              <a:custGeom>
                <a:avLst/>
                <a:gdLst>
                  <a:gd name="T0" fmla="*/ 54 w 111"/>
                  <a:gd name="T1" fmla="*/ 0 h 1207"/>
                  <a:gd name="T2" fmla="*/ 0 w 111"/>
                  <a:gd name="T3" fmla="*/ 1207 h 1207"/>
                  <a:gd name="T4" fmla="*/ 111 w 111"/>
                  <a:gd name="T5" fmla="*/ 1207 h 1207"/>
                  <a:gd name="T6" fmla="*/ 54 w 111"/>
                  <a:gd name="T7" fmla="*/ 0 h 1207"/>
                </a:gdLst>
                <a:ahLst/>
                <a:cxnLst>
                  <a:cxn ang="0">
                    <a:pos x="T0" y="T1"/>
                  </a:cxn>
                  <a:cxn ang="0">
                    <a:pos x="T2" y="T3"/>
                  </a:cxn>
                  <a:cxn ang="0">
                    <a:pos x="T4" y="T5"/>
                  </a:cxn>
                  <a:cxn ang="0">
                    <a:pos x="T6" y="T7"/>
                  </a:cxn>
                </a:cxnLst>
                <a:rect l="0" t="0" r="r" b="b"/>
                <a:pathLst>
                  <a:path w="111" h="1207">
                    <a:moveTo>
                      <a:pt x="54" y="0"/>
                    </a:moveTo>
                    <a:lnTo>
                      <a:pt x="0" y="1207"/>
                    </a:lnTo>
                    <a:lnTo>
                      <a:pt x="111" y="1207"/>
                    </a:lnTo>
                    <a:lnTo>
                      <a:pt x="54" y="0"/>
                    </a:lnTo>
                    <a:close/>
                  </a:path>
                </a:pathLst>
              </a:custGeom>
              <a:solidFill>
                <a:srgbClr val="00BC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47" name="Freeform 646"/>
              <p:cNvSpPr>
                <a:spLocks/>
              </p:cNvSpPr>
              <p:nvPr/>
            </p:nvSpPr>
            <p:spPr bwMode="auto">
              <a:xfrm>
                <a:off x="4715630" y="5922736"/>
                <a:ext cx="275488" cy="1051680"/>
              </a:xfrm>
              <a:custGeom>
                <a:avLst/>
                <a:gdLst>
                  <a:gd name="T0" fmla="*/ 411 w 411"/>
                  <a:gd name="T1" fmla="*/ 919 h 1569"/>
                  <a:gd name="T2" fmla="*/ 249 w 411"/>
                  <a:gd name="T3" fmla="*/ 1052 h 1569"/>
                  <a:gd name="T4" fmla="*/ 236 w 411"/>
                  <a:gd name="T5" fmla="*/ 751 h 1569"/>
                  <a:gd name="T6" fmla="*/ 364 w 411"/>
                  <a:gd name="T7" fmla="*/ 589 h 1569"/>
                  <a:gd name="T8" fmla="*/ 234 w 411"/>
                  <a:gd name="T9" fmla="*/ 692 h 1569"/>
                  <a:gd name="T10" fmla="*/ 222 w 411"/>
                  <a:gd name="T11" fmla="*/ 428 h 1569"/>
                  <a:gd name="T12" fmla="*/ 315 w 411"/>
                  <a:gd name="T13" fmla="*/ 303 h 1569"/>
                  <a:gd name="T14" fmla="*/ 219 w 411"/>
                  <a:gd name="T15" fmla="*/ 377 h 1569"/>
                  <a:gd name="T16" fmla="*/ 199 w 411"/>
                  <a:gd name="T17" fmla="*/ 0 h 1569"/>
                  <a:gd name="T18" fmla="*/ 182 w 411"/>
                  <a:gd name="T19" fmla="*/ 404 h 1569"/>
                  <a:gd name="T20" fmla="*/ 180 w 411"/>
                  <a:gd name="T21" fmla="*/ 406 h 1569"/>
                  <a:gd name="T22" fmla="*/ 182 w 411"/>
                  <a:gd name="T23" fmla="*/ 411 h 1569"/>
                  <a:gd name="T24" fmla="*/ 177 w 411"/>
                  <a:gd name="T25" fmla="*/ 473 h 1569"/>
                  <a:gd name="T26" fmla="*/ 59 w 411"/>
                  <a:gd name="T27" fmla="*/ 377 h 1569"/>
                  <a:gd name="T28" fmla="*/ 175 w 411"/>
                  <a:gd name="T29" fmla="*/ 527 h 1569"/>
                  <a:gd name="T30" fmla="*/ 165 w 411"/>
                  <a:gd name="T31" fmla="*/ 759 h 1569"/>
                  <a:gd name="T32" fmla="*/ 27 w 411"/>
                  <a:gd name="T33" fmla="*/ 645 h 1569"/>
                  <a:gd name="T34" fmla="*/ 162 w 411"/>
                  <a:gd name="T35" fmla="*/ 808 h 1569"/>
                  <a:gd name="T36" fmla="*/ 155 w 411"/>
                  <a:gd name="T37" fmla="*/ 975 h 1569"/>
                  <a:gd name="T38" fmla="*/ 0 w 411"/>
                  <a:gd name="T39" fmla="*/ 842 h 1569"/>
                  <a:gd name="T40" fmla="*/ 153 w 411"/>
                  <a:gd name="T41" fmla="*/ 1025 h 1569"/>
                  <a:gd name="T42" fmla="*/ 128 w 411"/>
                  <a:gd name="T43" fmla="*/ 1569 h 1569"/>
                  <a:gd name="T44" fmla="*/ 273 w 411"/>
                  <a:gd name="T45" fmla="*/ 1569 h 1569"/>
                  <a:gd name="T46" fmla="*/ 254 w 411"/>
                  <a:gd name="T47" fmla="*/ 1113 h 1569"/>
                  <a:gd name="T48" fmla="*/ 411 w 411"/>
                  <a:gd name="T49" fmla="*/ 919 h 1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11" h="1569">
                    <a:moveTo>
                      <a:pt x="411" y="919"/>
                    </a:moveTo>
                    <a:lnTo>
                      <a:pt x="249" y="1052"/>
                    </a:lnTo>
                    <a:lnTo>
                      <a:pt x="236" y="751"/>
                    </a:lnTo>
                    <a:lnTo>
                      <a:pt x="364" y="589"/>
                    </a:lnTo>
                    <a:lnTo>
                      <a:pt x="234" y="692"/>
                    </a:lnTo>
                    <a:lnTo>
                      <a:pt x="222" y="428"/>
                    </a:lnTo>
                    <a:lnTo>
                      <a:pt x="315" y="303"/>
                    </a:lnTo>
                    <a:lnTo>
                      <a:pt x="219" y="377"/>
                    </a:lnTo>
                    <a:lnTo>
                      <a:pt x="199" y="0"/>
                    </a:lnTo>
                    <a:lnTo>
                      <a:pt x="182" y="404"/>
                    </a:lnTo>
                    <a:lnTo>
                      <a:pt x="180" y="406"/>
                    </a:lnTo>
                    <a:lnTo>
                      <a:pt x="182" y="411"/>
                    </a:lnTo>
                    <a:lnTo>
                      <a:pt x="177" y="473"/>
                    </a:lnTo>
                    <a:lnTo>
                      <a:pt x="59" y="377"/>
                    </a:lnTo>
                    <a:lnTo>
                      <a:pt x="175" y="527"/>
                    </a:lnTo>
                    <a:lnTo>
                      <a:pt x="165" y="759"/>
                    </a:lnTo>
                    <a:lnTo>
                      <a:pt x="27" y="645"/>
                    </a:lnTo>
                    <a:lnTo>
                      <a:pt x="162" y="808"/>
                    </a:lnTo>
                    <a:lnTo>
                      <a:pt x="155" y="975"/>
                    </a:lnTo>
                    <a:lnTo>
                      <a:pt x="0" y="842"/>
                    </a:lnTo>
                    <a:lnTo>
                      <a:pt x="153" y="1025"/>
                    </a:lnTo>
                    <a:lnTo>
                      <a:pt x="128" y="1569"/>
                    </a:lnTo>
                    <a:lnTo>
                      <a:pt x="273" y="1569"/>
                    </a:lnTo>
                    <a:lnTo>
                      <a:pt x="254" y="1113"/>
                    </a:lnTo>
                    <a:lnTo>
                      <a:pt x="411" y="919"/>
                    </a:lnTo>
                    <a:close/>
                  </a:path>
                </a:pathLst>
              </a:custGeom>
              <a:solidFill>
                <a:srgbClr val="79A5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grpSp>
        <p:grpSp>
          <p:nvGrpSpPr>
            <p:cNvPr id="168" name="Group 167"/>
            <p:cNvGrpSpPr/>
            <p:nvPr/>
          </p:nvGrpSpPr>
          <p:grpSpPr>
            <a:xfrm flipH="1">
              <a:off x="4552178" y="6510617"/>
              <a:ext cx="205265" cy="431532"/>
              <a:chOff x="4560123" y="5762538"/>
              <a:chExt cx="576447" cy="1211878"/>
            </a:xfrm>
          </p:grpSpPr>
          <p:sp>
            <p:nvSpPr>
              <p:cNvPr id="197" name="Freeform 642"/>
              <p:cNvSpPr>
                <a:spLocks/>
              </p:cNvSpPr>
              <p:nvPr/>
            </p:nvSpPr>
            <p:spPr bwMode="auto">
              <a:xfrm>
                <a:off x="4560123" y="6061486"/>
                <a:ext cx="576447" cy="685033"/>
              </a:xfrm>
              <a:custGeom>
                <a:avLst/>
                <a:gdLst>
                  <a:gd name="T0" fmla="*/ 431 w 860"/>
                  <a:gd name="T1" fmla="*/ 0 h 1022"/>
                  <a:gd name="T2" fmla="*/ 0 w 860"/>
                  <a:gd name="T3" fmla="*/ 1022 h 1022"/>
                  <a:gd name="T4" fmla="*/ 860 w 860"/>
                  <a:gd name="T5" fmla="*/ 1022 h 1022"/>
                  <a:gd name="T6" fmla="*/ 431 w 860"/>
                  <a:gd name="T7" fmla="*/ 0 h 1022"/>
                </a:gdLst>
                <a:ahLst/>
                <a:cxnLst>
                  <a:cxn ang="0">
                    <a:pos x="T0" y="T1"/>
                  </a:cxn>
                  <a:cxn ang="0">
                    <a:pos x="T2" y="T3"/>
                  </a:cxn>
                  <a:cxn ang="0">
                    <a:pos x="T4" y="T5"/>
                  </a:cxn>
                  <a:cxn ang="0">
                    <a:pos x="T6" y="T7"/>
                  </a:cxn>
                </a:cxnLst>
                <a:rect l="0" t="0" r="r" b="b"/>
                <a:pathLst>
                  <a:path w="860" h="1022">
                    <a:moveTo>
                      <a:pt x="431" y="0"/>
                    </a:moveTo>
                    <a:lnTo>
                      <a:pt x="0" y="1022"/>
                    </a:lnTo>
                    <a:lnTo>
                      <a:pt x="860" y="1022"/>
                    </a:lnTo>
                    <a:lnTo>
                      <a:pt x="431" y="0"/>
                    </a:lnTo>
                    <a:close/>
                  </a:path>
                </a:pathLst>
              </a:custGeom>
              <a:solidFill>
                <a:srgbClr val="B9D5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98" name="Freeform 643"/>
              <p:cNvSpPr>
                <a:spLocks/>
              </p:cNvSpPr>
              <p:nvPr/>
            </p:nvSpPr>
            <p:spPr bwMode="auto">
              <a:xfrm>
                <a:off x="4601681" y="5904639"/>
                <a:ext cx="493331" cy="587842"/>
              </a:xfrm>
              <a:custGeom>
                <a:avLst/>
                <a:gdLst>
                  <a:gd name="T0" fmla="*/ 369 w 736"/>
                  <a:gd name="T1" fmla="*/ 0 h 877"/>
                  <a:gd name="T2" fmla="*/ 0 w 736"/>
                  <a:gd name="T3" fmla="*/ 877 h 877"/>
                  <a:gd name="T4" fmla="*/ 736 w 736"/>
                  <a:gd name="T5" fmla="*/ 877 h 877"/>
                  <a:gd name="T6" fmla="*/ 369 w 736"/>
                  <a:gd name="T7" fmla="*/ 0 h 877"/>
                </a:gdLst>
                <a:ahLst/>
                <a:cxnLst>
                  <a:cxn ang="0">
                    <a:pos x="T0" y="T1"/>
                  </a:cxn>
                  <a:cxn ang="0">
                    <a:pos x="T2" y="T3"/>
                  </a:cxn>
                  <a:cxn ang="0">
                    <a:pos x="T4" y="T5"/>
                  </a:cxn>
                  <a:cxn ang="0">
                    <a:pos x="T6" y="T7"/>
                  </a:cxn>
                </a:cxnLst>
                <a:rect l="0" t="0" r="r" b="b"/>
                <a:pathLst>
                  <a:path w="736" h="877">
                    <a:moveTo>
                      <a:pt x="369" y="0"/>
                    </a:moveTo>
                    <a:lnTo>
                      <a:pt x="0" y="877"/>
                    </a:lnTo>
                    <a:lnTo>
                      <a:pt x="736" y="877"/>
                    </a:lnTo>
                    <a:lnTo>
                      <a:pt x="369" y="0"/>
                    </a:lnTo>
                    <a:close/>
                  </a:path>
                </a:pathLst>
              </a:custGeom>
              <a:solidFill>
                <a:srgbClr val="B9D5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99" name="Freeform 644"/>
              <p:cNvSpPr>
                <a:spLocks/>
              </p:cNvSpPr>
              <p:nvPr/>
            </p:nvSpPr>
            <p:spPr bwMode="auto">
              <a:xfrm>
                <a:off x="4684127" y="5762538"/>
                <a:ext cx="328441" cy="389437"/>
              </a:xfrm>
              <a:custGeom>
                <a:avLst/>
                <a:gdLst>
                  <a:gd name="T0" fmla="*/ 246 w 490"/>
                  <a:gd name="T1" fmla="*/ 0 h 581"/>
                  <a:gd name="T2" fmla="*/ 0 w 490"/>
                  <a:gd name="T3" fmla="*/ 581 h 581"/>
                  <a:gd name="T4" fmla="*/ 490 w 490"/>
                  <a:gd name="T5" fmla="*/ 581 h 581"/>
                  <a:gd name="T6" fmla="*/ 246 w 490"/>
                  <a:gd name="T7" fmla="*/ 0 h 581"/>
                </a:gdLst>
                <a:ahLst/>
                <a:cxnLst>
                  <a:cxn ang="0">
                    <a:pos x="T0" y="T1"/>
                  </a:cxn>
                  <a:cxn ang="0">
                    <a:pos x="T2" y="T3"/>
                  </a:cxn>
                  <a:cxn ang="0">
                    <a:pos x="T4" y="T5"/>
                  </a:cxn>
                  <a:cxn ang="0">
                    <a:pos x="T6" y="T7"/>
                  </a:cxn>
                </a:cxnLst>
                <a:rect l="0" t="0" r="r" b="b"/>
                <a:pathLst>
                  <a:path w="490" h="581">
                    <a:moveTo>
                      <a:pt x="246" y="0"/>
                    </a:moveTo>
                    <a:lnTo>
                      <a:pt x="0" y="581"/>
                    </a:lnTo>
                    <a:lnTo>
                      <a:pt x="490" y="581"/>
                    </a:lnTo>
                    <a:lnTo>
                      <a:pt x="246" y="0"/>
                    </a:lnTo>
                    <a:close/>
                  </a:path>
                </a:pathLst>
              </a:custGeom>
              <a:solidFill>
                <a:srgbClr val="B9D5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00" name="Freeform 645"/>
              <p:cNvSpPr>
                <a:spLocks/>
              </p:cNvSpPr>
              <p:nvPr/>
            </p:nvSpPr>
            <p:spPr bwMode="auto">
              <a:xfrm>
                <a:off x="4812822" y="5922736"/>
                <a:ext cx="74402" cy="809036"/>
              </a:xfrm>
              <a:custGeom>
                <a:avLst/>
                <a:gdLst>
                  <a:gd name="T0" fmla="*/ 54 w 111"/>
                  <a:gd name="T1" fmla="*/ 0 h 1207"/>
                  <a:gd name="T2" fmla="*/ 0 w 111"/>
                  <a:gd name="T3" fmla="*/ 1207 h 1207"/>
                  <a:gd name="T4" fmla="*/ 111 w 111"/>
                  <a:gd name="T5" fmla="*/ 1207 h 1207"/>
                  <a:gd name="T6" fmla="*/ 54 w 111"/>
                  <a:gd name="T7" fmla="*/ 0 h 1207"/>
                </a:gdLst>
                <a:ahLst/>
                <a:cxnLst>
                  <a:cxn ang="0">
                    <a:pos x="T0" y="T1"/>
                  </a:cxn>
                  <a:cxn ang="0">
                    <a:pos x="T2" y="T3"/>
                  </a:cxn>
                  <a:cxn ang="0">
                    <a:pos x="T4" y="T5"/>
                  </a:cxn>
                  <a:cxn ang="0">
                    <a:pos x="T6" y="T7"/>
                  </a:cxn>
                </a:cxnLst>
                <a:rect l="0" t="0" r="r" b="b"/>
                <a:pathLst>
                  <a:path w="111" h="1207">
                    <a:moveTo>
                      <a:pt x="54" y="0"/>
                    </a:moveTo>
                    <a:lnTo>
                      <a:pt x="0" y="1207"/>
                    </a:lnTo>
                    <a:lnTo>
                      <a:pt x="111" y="1207"/>
                    </a:lnTo>
                    <a:lnTo>
                      <a:pt x="54" y="0"/>
                    </a:lnTo>
                    <a:close/>
                  </a:path>
                </a:pathLst>
              </a:custGeom>
              <a:solidFill>
                <a:srgbClr val="00BC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01" name="Freeform 646"/>
              <p:cNvSpPr>
                <a:spLocks/>
              </p:cNvSpPr>
              <p:nvPr/>
            </p:nvSpPr>
            <p:spPr bwMode="auto">
              <a:xfrm>
                <a:off x="4715630" y="5922736"/>
                <a:ext cx="275488" cy="1051680"/>
              </a:xfrm>
              <a:custGeom>
                <a:avLst/>
                <a:gdLst>
                  <a:gd name="T0" fmla="*/ 411 w 411"/>
                  <a:gd name="T1" fmla="*/ 919 h 1569"/>
                  <a:gd name="T2" fmla="*/ 249 w 411"/>
                  <a:gd name="T3" fmla="*/ 1052 h 1569"/>
                  <a:gd name="T4" fmla="*/ 236 w 411"/>
                  <a:gd name="T5" fmla="*/ 751 h 1569"/>
                  <a:gd name="T6" fmla="*/ 364 w 411"/>
                  <a:gd name="T7" fmla="*/ 589 h 1569"/>
                  <a:gd name="T8" fmla="*/ 234 w 411"/>
                  <a:gd name="T9" fmla="*/ 692 h 1569"/>
                  <a:gd name="T10" fmla="*/ 222 w 411"/>
                  <a:gd name="T11" fmla="*/ 428 h 1569"/>
                  <a:gd name="T12" fmla="*/ 315 w 411"/>
                  <a:gd name="T13" fmla="*/ 303 h 1569"/>
                  <a:gd name="T14" fmla="*/ 219 w 411"/>
                  <a:gd name="T15" fmla="*/ 377 h 1569"/>
                  <a:gd name="T16" fmla="*/ 199 w 411"/>
                  <a:gd name="T17" fmla="*/ 0 h 1569"/>
                  <a:gd name="T18" fmla="*/ 182 w 411"/>
                  <a:gd name="T19" fmla="*/ 404 h 1569"/>
                  <a:gd name="T20" fmla="*/ 180 w 411"/>
                  <a:gd name="T21" fmla="*/ 406 h 1569"/>
                  <a:gd name="T22" fmla="*/ 182 w 411"/>
                  <a:gd name="T23" fmla="*/ 411 h 1569"/>
                  <a:gd name="T24" fmla="*/ 177 w 411"/>
                  <a:gd name="T25" fmla="*/ 473 h 1569"/>
                  <a:gd name="T26" fmla="*/ 59 w 411"/>
                  <a:gd name="T27" fmla="*/ 377 h 1569"/>
                  <a:gd name="T28" fmla="*/ 175 w 411"/>
                  <a:gd name="T29" fmla="*/ 527 h 1569"/>
                  <a:gd name="T30" fmla="*/ 165 w 411"/>
                  <a:gd name="T31" fmla="*/ 759 h 1569"/>
                  <a:gd name="T32" fmla="*/ 27 w 411"/>
                  <a:gd name="T33" fmla="*/ 645 h 1569"/>
                  <a:gd name="T34" fmla="*/ 162 w 411"/>
                  <a:gd name="T35" fmla="*/ 808 h 1569"/>
                  <a:gd name="T36" fmla="*/ 155 w 411"/>
                  <a:gd name="T37" fmla="*/ 975 h 1569"/>
                  <a:gd name="T38" fmla="*/ 0 w 411"/>
                  <a:gd name="T39" fmla="*/ 842 h 1569"/>
                  <a:gd name="T40" fmla="*/ 153 w 411"/>
                  <a:gd name="T41" fmla="*/ 1025 h 1569"/>
                  <a:gd name="T42" fmla="*/ 128 w 411"/>
                  <a:gd name="T43" fmla="*/ 1569 h 1569"/>
                  <a:gd name="T44" fmla="*/ 273 w 411"/>
                  <a:gd name="T45" fmla="*/ 1569 h 1569"/>
                  <a:gd name="T46" fmla="*/ 254 w 411"/>
                  <a:gd name="T47" fmla="*/ 1113 h 1569"/>
                  <a:gd name="T48" fmla="*/ 411 w 411"/>
                  <a:gd name="T49" fmla="*/ 919 h 1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11" h="1569">
                    <a:moveTo>
                      <a:pt x="411" y="919"/>
                    </a:moveTo>
                    <a:lnTo>
                      <a:pt x="249" y="1052"/>
                    </a:lnTo>
                    <a:lnTo>
                      <a:pt x="236" y="751"/>
                    </a:lnTo>
                    <a:lnTo>
                      <a:pt x="364" y="589"/>
                    </a:lnTo>
                    <a:lnTo>
                      <a:pt x="234" y="692"/>
                    </a:lnTo>
                    <a:lnTo>
                      <a:pt x="222" y="428"/>
                    </a:lnTo>
                    <a:lnTo>
                      <a:pt x="315" y="303"/>
                    </a:lnTo>
                    <a:lnTo>
                      <a:pt x="219" y="377"/>
                    </a:lnTo>
                    <a:lnTo>
                      <a:pt x="199" y="0"/>
                    </a:lnTo>
                    <a:lnTo>
                      <a:pt x="182" y="404"/>
                    </a:lnTo>
                    <a:lnTo>
                      <a:pt x="180" y="406"/>
                    </a:lnTo>
                    <a:lnTo>
                      <a:pt x="182" y="411"/>
                    </a:lnTo>
                    <a:lnTo>
                      <a:pt x="177" y="473"/>
                    </a:lnTo>
                    <a:lnTo>
                      <a:pt x="59" y="377"/>
                    </a:lnTo>
                    <a:lnTo>
                      <a:pt x="175" y="527"/>
                    </a:lnTo>
                    <a:lnTo>
                      <a:pt x="165" y="759"/>
                    </a:lnTo>
                    <a:lnTo>
                      <a:pt x="27" y="645"/>
                    </a:lnTo>
                    <a:lnTo>
                      <a:pt x="162" y="808"/>
                    </a:lnTo>
                    <a:lnTo>
                      <a:pt x="155" y="975"/>
                    </a:lnTo>
                    <a:lnTo>
                      <a:pt x="0" y="842"/>
                    </a:lnTo>
                    <a:lnTo>
                      <a:pt x="153" y="1025"/>
                    </a:lnTo>
                    <a:lnTo>
                      <a:pt x="128" y="1569"/>
                    </a:lnTo>
                    <a:lnTo>
                      <a:pt x="273" y="1569"/>
                    </a:lnTo>
                    <a:lnTo>
                      <a:pt x="254" y="1113"/>
                    </a:lnTo>
                    <a:lnTo>
                      <a:pt x="411" y="919"/>
                    </a:lnTo>
                    <a:close/>
                  </a:path>
                </a:pathLst>
              </a:custGeom>
              <a:solidFill>
                <a:srgbClr val="79A5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grpSp>
        <p:grpSp>
          <p:nvGrpSpPr>
            <p:cNvPr id="169" name="Group 168"/>
            <p:cNvGrpSpPr/>
            <p:nvPr/>
          </p:nvGrpSpPr>
          <p:grpSpPr>
            <a:xfrm flipH="1">
              <a:off x="7370276" y="6367742"/>
              <a:ext cx="205265" cy="431532"/>
              <a:chOff x="4560123" y="5762538"/>
              <a:chExt cx="576447" cy="1211878"/>
            </a:xfrm>
          </p:grpSpPr>
          <p:sp>
            <p:nvSpPr>
              <p:cNvPr id="178" name="Freeform 642"/>
              <p:cNvSpPr>
                <a:spLocks/>
              </p:cNvSpPr>
              <p:nvPr/>
            </p:nvSpPr>
            <p:spPr bwMode="auto">
              <a:xfrm>
                <a:off x="4560123" y="6061486"/>
                <a:ext cx="576447" cy="685033"/>
              </a:xfrm>
              <a:custGeom>
                <a:avLst/>
                <a:gdLst>
                  <a:gd name="T0" fmla="*/ 431 w 860"/>
                  <a:gd name="T1" fmla="*/ 0 h 1022"/>
                  <a:gd name="T2" fmla="*/ 0 w 860"/>
                  <a:gd name="T3" fmla="*/ 1022 h 1022"/>
                  <a:gd name="T4" fmla="*/ 860 w 860"/>
                  <a:gd name="T5" fmla="*/ 1022 h 1022"/>
                  <a:gd name="T6" fmla="*/ 431 w 860"/>
                  <a:gd name="T7" fmla="*/ 0 h 1022"/>
                </a:gdLst>
                <a:ahLst/>
                <a:cxnLst>
                  <a:cxn ang="0">
                    <a:pos x="T0" y="T1"/>
                  </a:cxn>
                  <a:cxn ang="0">
                    <a:pos x="T2" y="T3"/>
                  </a:cxn>
                  <a:cxn ang="0">
                    <a:pos x="T4" y="T5"/>
                  </a:cxn>
                  <a:cxn ang="0">
                    <a:pos x="T6" y="T7"/>
                  </a:cxn>
                </a:cxnLst>
                <a:rect l="0" t="0" r="r" b="b"/>
                <a:pathLst>
                  <a:path w="860" h="1022">
                    <a:moveTo>
                      <a:pt x="431" y="0"/>
                    </a:moveTo>
                    <a:lnTo>
                      <a:pt x="0" y="1022"/>
                    </a:lnTo>
                    <a:lnTo>
                      <a:pt x="860" y="1022"/>
                    </a:lnTo>
                    <a:lnTo>
                      <a:pt x="431" y="0"/>
                    </a:lnTo>
                    <a:close/>
                  </a:path>
                </a:pathLst>
              </a:custGeom>
              <a:solidFill>
                <a:srgbClr val="B9D5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93" name="Freeform 643"/>
              <p:cNvSpPr>
                <a:spLocks/>
              </p:cNvSpPr>
              <p:nvPr/>
            </p:nvSpPr>
            <p:spPr bwMode="auto">
              <a:xfrm>
                <a:off x="4601681" y="5904639"/>
                <a:ext cx="493331" cy="587842"/>
              </a:xfrm>
              <a:custGeom>
                <a:avLst/>
                <a:gdLst>
                  <a:gd name="T0" fmla="*/ 369 w 736"/>
                  <a:gd name="T1" fmla="*/ 0 h 877"/>
                  <a:gd name="T2" fmla="*/ 0 w 736"/>
                  <a:gd name="T3" fmla="*/ 877 h 877"/>
                  <a:gd name="T4" fmla="*/ 736 w 736"/>
                  <a:gd name="T5" fmla="*/ 877 h 877"/>
                  <a:gd name="T6" fmla="*/ 369 w 736"/>
                  <a:gd name="T7" fmla="*/ 0 h 877"/>
                </a:gdLst>
                <a:ahLst/>
                <a:cxnLst>
                  <a:cxn ang="0">
                    <a:pos x="T0" y="T1"/>
                  </a:cxn>
                  <a:cxn ang="0">
                    <a:pos x="T2" y="T3"/>
                  </a:cxn>
                  <a:cxn ang="0">
                    <a:pos x="T4" y="T5"/>
                  </a:cxn>
                  <a:cxn ang="0">
                    <a:pos x="T6" y="T7"/>
                  </a:cxn>
                </a:cxnLst>
                <a:rect l="0" t="0" r="r" b="b"/>
                <a:pathLst>
                  <a:path w="736" h="877">
                    <a:moveTo>
                      <a:pt x="369" y="0"/>
                    </a:moveTo>
                    <a:lnTo>
                      <a:pt x="0" y="877"/>
                    </a:lnTo>
                    <a:lnTo>
                      <a:pt x="736" y="877"/>
                    </a:lnTo>
                    <a:lnTo>
                      <a:pt x="369" y="0"/>
                    </a:lnTo>
                    <a:close/>
                  </a:path>
                </a:pathLst>
              </a:custGeom>
              <a:solidFill>
                <a:srgbClr val="B9D5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94" name="Freeform 644"/>
              <p:cNvSpPr>
                <a:spLocks/>
              </p:cNvSpPr>
              <p:nvPr/>
            </p:nvSpPr>
            <p:spPr bwMode="auto">
              <a:xfrm>
                <a:off x="4684127" y="5762538"/>
                <a:ext cx="328441" cy="389437"/>
              </a:xfrm>
              <a:custGeom>
                <a:avLst/>
                <a:gdLst>
                  <a:gd name="T0" fmla="*/ 246 w 490"/>
                  <a:gd name="T1" fmla="*/ 0 h 581"/>
                  <a:gd name="T2" fmla="*/ 0 w 490"/>
                  <a:gd name="T3" fmla="*/ 581 h 581"/>
                  <a:gd name="T4" fmla="*/ 490 w 490"/>
                  <a:gd name="T5" fmla="*/ 581 h 581"/>
                  <a:gd name="T6" fmla="*/ 246 w 490"/>
                  <a:gd name="T7" fmla="*/ 0 h 581"/>
                </a:gdLst>
                <a:ahLst/>
                <a:cxnLst>
                  <a:cxn ang="0">
                    <a:pos x="T0" y="T1"/>
                  </a:cxn>
                  <a:cxn ang="0">
                    <a:pos x="T2" y="T3"/>
                  </a:cxn>
                  <a:cxn ang="0">
                    <a:pos x="T4" y="T5"/>
                  </a:cxn>
                  <a:cxn ang="0">
                    <a:pos x="T6" y="T7"/>
                  </a:cxn>
                </a:cxnLst>
                <a:rect l="0" t="0" r="r" b="b"/>
                <a:pathLst>
                  <a:path w="490" h="581">
                    <a:moveTo>
                      <a:pt x="246" y="0"/>
                    </a:moveTo>
                    <a:lnTo>
                      <a:pt x="0" y="581"/>
                    </a:lnTo>
                    <a:lnTo>
                      <a:pt x="490" y="581"/>
                    </a:lnTo>
                    <a:lnTo>
                      <a:pt x="246" y="0"/>
                    </a:lnTo>
                    <a:close/>
                  </a:path>
                </a:pathLst>
              </a:custGeom>
              <a:solidFill>
                <a:srgbClr val="B9D5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95" name="Freeform 645"/>
              <p:cNvSpPr>
                <a:spLocks/>
              </p:cNvSpPr>
              <p:nvPr/>
            </p:nvSpPr>
            <p:spPr bwMode="auto">
              <a:xfrm>
                <a:off x="4812822" y="5922736"/>
                <a:ext cx="74402" cy="809036"/>
              </a:xfrm>
              <a:custGeom>
                <a:avLst/>
                <a:gdLst>
                  <a:gd name="T0" fmla="*/ 54 w 111"/>
                  <a:gd name="T1" fmla="*/ 0 h 1207"/>
                  <a:gd name="T2" fmla="*/ 0 w 111"/>
                  <a:gd name="T3" fmla="*/ 1207 h 1207"/>
                  <a:gd name="T4" fmla="*/ 111 w 111"/>
                  <a:gd name="T5" fmla="*/ 1207 h 1207"/>
                  <a:gd name="T6" fmla="*/ 54 w 111"/>
                  <a:gd name="T7" fmla="*/ 0 h 1207"/>
                </a:gdLst>
                <a:ahLst/>
                <a:cxnLst>
                  <a:cxn ang="0">
                    <a:pos x="T0" y="T1"/>
                  </a:cxn>
                  <a:cxn ang="0">
                    <a:pos x="T2" y="T3"/>
                  </a:cxn>
                  <a:cxn ang="0">
                    <a:pos x="T4" y="T5"/>
                  </a:cxn>
                  <a:cxn ang="0">
                    <a:pos x="T6" y="T7"/>
                  </a:cxn>
                </a:cxnLst>
                <a:rect l="0" t="0" r="r" b="b"/>
                <a:pathLst>
                  <a:path w="111" h="1207">
                    <a:moveTo>
                      <a:pt x="54" y="0"/>
                    </a:moveTo>
                    <a:lnTo>
                      <a:pt x="0" y="1207"/>
                    </a:lnTo>
                    <a:lnTo>
                      <a:pt x="111" y="1207"/>
                    </a:lnTo>
                    <a:lnTo>
                      <a:pt x="54" y="0"/>
                    </a:lnTo>
                    <a:close/>
                  </a:path>
                </a:pathLst>
              </a:custGeom>
              <a:solidFill>
                <a:srgbClr val="00BC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96" name="Freeform 646"/>
              <p:cNvSpPr>
                <a:spLocks/>
              </p:cNvSpPr>
              <p:nvPr/>
            </p:nvSpPr>
            <p:spPr bwMode="auto">
              <a:xfrm>
                <a:off x="4715630" y="5922736"/>
                <a:ext cx="275488" cy="1051680"/>
              </a:xfrm>
              <a:custGeom>
                <a:avLst/>
                <a:gdLst>
                  <a:gd name="T0" fmla="*/ 411 w 411"/>
                  <a:gd name="T1" fmla="*/ 919 h 1569"/>
                  <a:gd name="T2" fmla="*/ 249 w 411"/>
                  <a:gd name="T3" fmla="*/ 1052 h 1569"/>
                  <a:gd name="T4" fmla="*/ 236 w 411"/>
                  <a:gd name="T5" fmla="*/ 751 h 1569"/>
                  <a:gd name="T6" fmla="*/ 364 w 411"/>
                  <a:gd name="T7" fmla="*/ 589 h 1569"/>
                  <a:gd name="T8" fmla="*/ 234 w 411"/>
                  <a:gd name="T9" fmla="*/ 692 h 1569"/>
                  <a:gd name="T10" fmla="*/ 222 w 411"/>
                  <a:gd name="T11" fmla="*/ 428 h 1569"/>
                  <a:gd name="T12" fmla="*/ 315 w 411"/>
                  <a:gd name="T13" fmla="*/ 303 h 1569"/>
                  <a:gd name="T14" fmla="*/ 219 w 411"/>
                  <a:gd name="T15" fmla="*/ 377 h 1569"/>
                  <a:gd name="T16" fmla="*/ 199 w 411"/>
                  <a:gd name="T17" fmla="*/ 0 h 1569"/>
                  <a:gd name="T18" fmla="*/ 182 w 411"/>
                  <a:gd name="T19" fmla="*/ 404 h 1569"/>
                  <a:gd name="T20" fmla="*/ 180 w 411"/>
                  <a:gd name="T21" fmla="*/ 406 h 1569"/>
                  <a:gd name="T22" fmla="*/ 182 w 411"/>
                  <a:gd name="T23" fmla="*/ 411 h 1569"/>
                  <a:gd name="T24" fmla="*/ 177 w 411"/>
                  <a:gd name="T25" fmla="*/ 473 h 1569"/>
                  <a:gd name="T26" fmla="*/ 59 w 411"/>
                  <a:gd name="T27" fmla="*/ 377 h 1569"/>
                  <a:gd name="T28" fmla="*/ 175 w 411"/>
                  <a:gd name="T29" fmla="*/ 527 h 1569"/>
                  <a:gd name="T30" fmla="*/ 165 w 411"/>
                  <a:gd name="T31" fmla="*/ 759 h 1569"/>
                  <a:gd name="T32" fmla="*/ 27 w 411"/>
                  <a:gd name="T33" fmla="*/ 645 h 1569"/>
                  <a:gd name="T34" fmla="*/ 162 w 411"/>
                  <a:gd name="T35" fmla="*/ 808 h 1569"/>
                  <a:gd name="T36" fmla="*/ 155 w 411"/>
                  <a:gd name="T37" fmla="*/ 975 h 1569"/>
                  <a:gd name="T38" fmla="*/ 0 w 411"/>
                  <a:gd name="T39" fmla="*/ 842 h 1569"/>
                  <a:gd name="T40" fmla="*/ 153 w 411"/>
                  <a:gd name="T41" fmla="*/ 1025 h 1569"/>
                  <a:gd name="T42" fmla="*/ 128 w 411"/>
                  <a:gd name="T43" fmla="*/ 1569 h 1569"/>
                  <a:gd name="T44" fmla="*/ 273 w 411"/>
                  <a:gd name="T45" fmla="*/ 1569 h 1569"/>
                  <a:gd name="T46" fmla="*/ 254 w 411"/>
                  <a:gd name="T47" fmla="*/ 1113 h 1569"/>
                  <a:gd name="T48" fmla="*/ 411 w 411"/>
                  <a:gd name="T49" fmla="*/ 919 h 1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11" h="1569">
                    <a:moveTo>
                      <a:pt x="411" y="919"/>
                    </a:moveTo>
                    <a:lnTo>
                      <a:pt x="249" y="1052"/>
                    </a:lnTo>
                    <a:lnTo>
                      <a:pt x="236" y="751"/>
                    </a:lnTo>
                    <a:lnTo>
                      <a:pt x="364" y="589"/>
                    </a:lnTo>
                    <a:lnTo>
                      <a:pt x="234" y="692"/>
                    </a:lnTo>
                    <a:lnTo>
                      <a:pt x="222" y="428"/>
                    </a:lnTo>
                    <a:lnTo>
                      <a:pt x="315" y="303"/>
                    </a:lnTo>
                    <a:lnTo>
                      <a:pt x="219" y="377"/>
                    </a:lnTo>
                    <a:lnTo>
                      <a:pt x="199" y="0"/>
                    </a:lnTo>
                    <a:lnTo>
                      <a:pt x="182" y="404"/>
                    </a:lnTo>
                    <a:lnTo>
                      <a:pt x="180" y="406"/>
                    </a:lnTo>
                    <a:lnTo>
                      <a:pt x="182" y="411"/>
                    </a:lnTo>
                    <a:lnTo>
                      <a:pt x="177" y="473"/>
                    </a:lnTo>
                    <a:lnTo>
                      <a:pt x="59" y="377"/>
                    </a:lnTo>
                    <a:lnTo>
                      <a:pt x="175" y="527"/>
                    </a:lnTo>
                    <a:lnTo>
                      <a:pt x="165" y="759"/>
                    </a:lnTo>
                    <a:lnTo>
                      <a:pt x="27" y="645"/>
                    </a:lnTo>
                    <a:lnTo>
                      <a:pt x="162" y="808"/>
                    </a:lnTo>
                    <a:lnTo>
                      <a:pt x="155" y="975"/>
                    </a:lnTo>
                    <a:lnTo>
                      <a:pt x="0" y="842"/>
                    </a:lnTo>
                    <a:lnTo>
                      <a:pt x="153" y="1025"/>
                    </a:lnTo>
                    <a:lnTo>
                      <a:pt x="128" y="1569"/>
                    </a:lnTo>
                    <a:lnTo>
                      <a:pt x="273" y="1569"/>
                    </a:lnTo>
                    <a:lnTo>
                      <a:pt x="254" y="1113"/>
                    </a:lnTo>
                    <a:lnTo>
                      <a:pt x="411" y="919"/>
                    </a:lnTo>
                    <a:close/>
                  </a:path>
                </a:pathLst>
              </a:custGeom>
              <a:solidFill>
                <a:srgbClr val="79A5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grpSp>
        <p:sp>
          <p:nvSpPr>
            <p:cNvPr id="171" name="Rectangle 33"/>
            <p:cNvSpPr>
              <a:spLocks noChangeArrowheads="1"/>
            </p:cNvSpPr>
            <p:nvPr/>
          </p:nvSpPr>
          <p:spPr bwMode="auto">
            <a:xfrm>
              <a:off x="6553169" y="6168156"/>
              <a:ext cx="238632" cy="641153"/>
            </a:xfrm>
            <a:prstGeom prst="rect">
              <a:avLst/>
            </a:prstGeom>
            <a:solidFill>
              <a:schemeClr val="accent2"/>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72" name="Rectangle 54"/>
            <p:cNvSpPr>
              <a:spLocks noChangeArrowheads="1"/>
            </p:cNvSpPr>
            <p:nvPr/>
          </p:nvSpPr>
          <p:spPr bwMode="auto">
            <a:xfrm>
              <a:off x="6613121" y="6259161"/>
              <a:ext cx="37617" cy="63478"/>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73" name="Rectangle 55"/>
            <p:cNvSpPr>
              <a:spLocks noChangeArrowheads="1"/>
            </p:cNvSpPr>
            <p:nvPr/>
          </p:nvSpPr>
          <p:spPr bwMode="auto">
            <a:xfrm>
              <a:off x="6694232" y="6259161"/>
              <a:ext cx="36442" cy="63478"/>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74" name="Rectangle 56"/>
            <p:cNvSpPr>
              <a:spLocks noChangeArrowheads="1"/>
            </p:cNvSpPr>
            <p:nvPr/>
          </p:nvSpPr>
          <p:spPr bwMode="auto">
            <a:xfrm>
              <a:off x="6613121" y="6423736"/>
              <a:ext cx="37617" cy="68180"/>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75" name="Rectangle 57"/>
            <p:cNvSpPr>
              <a:spLocks noChangeArrowheads="1"/>
            </p:cNvSpPr>
            <p:nvPr/>
          </p:nvSpPr>
          <p:spPr bwMode="auto">
            <a:xfrm>
              <a:off x="6694232" y="6423736"/>
              <a:ext cx="36442" cy="68180"/>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76" name="Rectangle 58"/>
            <p:cNvSpPr>
              <a:spLocks noChangeArrowheads="1"/>
            </p:cNvSpPr>
            <p:nvPr/>
          </p:nvSpPr>
          <p:spPr bwMode="auto">
            <a:xfrm>
              <a:off x="6613121" y="6593011"/>
              <a:ext cx="37617" cy="64654"/>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77" name="Rectangle 59"/>
            <p:cNvSpPr>
              <a:spLocks noChangeArrowheads="1"/>
            </p:cNvSpPr>
            <p:nvPr/>
          </p:nvSpPr>
          <p:spPr bwMode="auto">
            <a:xfrm>
              <a:off x="6694232" y="6593011"/>
              <a:ext cx="36442" cy="64654"/>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grpSp>
      <p:graphicFrame>
        <p:nvGraphicFramePr>
          <p:cNvPr id="5" name="Object 4" hidden="1"/>
          <p:cNvGraphicFramePr>
            <a:graphicFrameLocks noChangeAspect="1"/>
          </p:cNvGraphicFramePr>
          <p:nvPr>
            <p:custDataLst>
              <p:tags r:id="rId2"/>
            </p:custDataLst>
            <p:extLst/>
          </p:nvPr>
        </p:nvGraphicFramePr>
        <p:xfrm>
          <a:off x="1191" y="1589"/>
          <a:ext cx="1190" cy="1587"/>
        </p:xfrm>
        <a:graphic>
          <a:graphicData uri="http://schemas.openxmlformats.org/presentationml/2006/ole">
            <mc:AlternateContent xmlns:mc="http://schemas.openxmlformats.org/markup-compatibility/2006">
              <mc:Choice xmlns:v="urn:schemas-microsoft-com:vml" Requires="v">
                <p:oleObj spid="_x0000_s23557" name="think-cell Slide" r:id="rId4" imgW="270" imgH="270" progId="TCLayout.ActiveDocument.1">
                  <p:embed/>
                </p:oleObj>
              </mc:Choice>
              <mc:Fallback>
                <p:oleObj name="think-cell Slide" r:id="rId4" imgW="270" imgH="270" progId="TCLayout.ActiveDocument.1">
                  <p:embed/>
                  <p:pic>
                    <p:nvPicPr>
                      <p:cNvPr id="5" name="Object 4" hidden="1"/>
                      <p:cNvPicPr/>
                      <p:nvPr/>
                    </p:nvPicPr>
                    <p:blipFill>
                      <a:blip r:embed="rId5"/>
                      <a:stretch>
                        <a:fillRect/>
                      </a:stretch>
                    </p:blipFill>
                    <p:spPr>
                      <a:xfrm>
                        <a:off x="1191" y="1589"/>
                        <a:ext cx="1190" cy="1587"/>
                      </a:xfrm>
                      <a:prstGeom prst="rect">
                        <a:avLst/>
                      </a:prstGeom>
                    </p:spPr>
                  </p:pic>
                </p:oleObj>
              </mc:Fallback>
            </mc:AlternateContent>
          </a:graphicData>
        </a:graphic>
      </p:graphicFrame>
      <p:sp>
        <p:nvSpPr>
          <p:cNvPr id="2" name="Title 1"/>
          <p:cNvSpPr>
            <a:spLocks noGrp="1"/>
          </p:cNvSpPr>
          <p:nvPr>
            <p:ph type="title" hasCustomPrompt="1"/>
          </p:nvPr>
        </p:nvSpPr>
        <p:spPr>
          <a:xfrm>
            <a:off x="438875" y="264964"/>
            <a:ext cx="8418931" cy="1097302"/>
          </a:xfrm>
        </p:spPr>
        <p:txBody>
          <a:bodyPr lIns="0" tIns="91440" rIns="146304" bIns="91440"/>
          <a:lstStyle>
            <a:lvl1pPr>
              <a:lnSpc>
                <a:spcPts val="3674"/>
              </a:lnSpc>
              <a:defRPr sz="2700" baseline="0">
                <a:solidFill>
                  <a:schemeClr val="accent1"/>
                </a:solidFill>
              </a:defRPr>
            </a:lvl1pPr>
          </a:lstStyle>
          <a:p>
            <a:r>
              <a:rPr lang="en-US" dirty="0" err="1"/>
              <a:t>Lorem</a:t>
            </a:r>
            <a:r>
              <a:rPr lang="en-US" dirty="0"/>
              <a:t> </a:t>
            </a:r>
            <a:r>
              <a:rPr lang="en-US" dirty="0" err="1"/>
              <a:t>ipsum</a:t>
            </a:r>
            <a:r>
              <a:rPr lang="en-US" dirty="0"/>
              <a:t> dolor sit.</a:t>
            </a:r>
          </a:p>
        </p:txBody>
      </p:sp>
      <p:sp>
        <p:nvSpPr>
          <p:cNvPr id="3" name="Footer Placeholder 2"/>
          <p:cNvSpPr>
            <a:spLocks noGrp="1"/>
          </p:cNvSpPr>
          <p:nvPr>
            <p:ph type="ftr" sz="quarter" idx="10"/>
          </p:nvPr>
        </p:nvSpPr>
        <p:spPr/>
        <p:txBody>
          <a:bodyPr/>
          <a:lstStyle>
            <a:lvl1pPr>
              <a:defRPr>
                <a:solidFill>
                  <a:schemeClr val="tx2"/>
                </a:solidFill>
              </a:defRPr>
            </a:lvl1pPr>
          </a:lstStyle>
          <a:p>
            <a:r>
              <a:rPr lang="en-IN">
                <a:solidFill>
                  <a:srgbClr val="505050"/>
                </a:solidFill>
              </a:rPr>
              <a:t>Microsoft Confidential</a:t>
            </a:r>
            <a:endParaRPr lang="en-IN" dirty="0">
              <a:solidFill>
                <a:srgbClr val="505050"/>
              </a:solidFill>
            </a:endParaRPr>
          </a:p>
        </p:txBody>
      </p:sp>
      <p:sp>
        <p:nvSpPr>
          <p:cNvPr id="4" name="Slide Number Placeholder 3"/>
          <p:cNvSpPr>
            <a:spLocks noGrp="1"/>
          </p:cNvSpPr>
          <p:nvPr>
            <p:ph type="sldNum" sz="quarter" idx="11"/>
          </p:nvPr>
        </p:nvSpPr>
        <p:spPr/>
        <p:txBody>
          <a:bodyPr/>
          <a:lstStyle/>
          <a:p>
            <a:fld id="{27258FFF-F925-446B-8502-81C933981705}" type="slidenum">
              <a:rPr>
                <a:solidFill>
                  <a:srgbClr val="505050"/>
                </a:solidFill>
              </a:rPr>
              <a:pPr/>
              <a:t>‹#›</a:t>
            </a:fld>
            <a:endParaRPr>
              <a:solidFill>
                <a:srgbClr val="505050"/>
              </a:solidFill>
            </a:endParaRPr>
          </a:p>
        </p:txBody>
      </p:sp>
      <p:sp>
        <p:nvSpPr>
          <p:cNvPr id="8" name="Text Placeholder 7"/>
          <p:cNvSpPr>
            <a:spLocks noGrp="1"/>
          </p:cNvSpPr>
          <p:nvPr>
            <p:ph type="body" sz="quarter" idx="13" hasCustomPrompt="1"/>
          </p:nvPr>
        </p:nvSpPr>
        <p:spPr>
          <a:xfrm>
            <a:off x="452590" y="1545465"/>
            <a:ext cx="8418931" cy="4663068"/>
          </a:xfrm>
        </p:spPr>
        <p:txBody>
          <a:bodyPr lIns="0" tIns="0"/>
          <a:lstStyle>
            <a:lvl1pPr marL="175006" indent="-175006">
              <a:spcBef>
                <a:spcPts val="900"/>
              </a:spcBef>
              <a:defRPr sz="1950">
                <a:latin typeface="+mn-lt"/>
              </a:defRPr>
            </a:lvl1pPr>
            <a:lvl2pPr marL="517874" indent="-175006">
              <a:spcBef>
                <a:spcPts val="900"/>
              </a:spcBef>
              <a:buSzPct val="100000"/>
              <a:buFont typeface="Segoe UI" pitchFamily="34" charset="0"/>
              <a:buChar char="‐"/>
              <a:defRPr/>
            </a:lvl2pPr>
            <a:lvl3pPr marL="860741" indent="-175006">
              <a:spcBef>
                <a:spcPts val="900"/>
              </a:spcBef>
              <a:buFont typeface="Wingdings" pitchFamily="2" charset="2"/>
              <a:buChar char="§"/>
              <a:defRPr/>
            </a:lvl3pPr>
            <a:lvl4pPr marL="1200037" indent="-257151">
              <a:spcBef>
                <a:spcPts val="900"/>
              </a:spcBef>
              <a:buFont typeface="+mj-lt"/>
              <a:buAutoNum type="arabicPeriod"/>
              <a:defRPr/>
            </a:lvl4pPr>
            <a:lvl5pPr marL="1459569" indent="-257151">
              <a:spcBef>
                <a:spcPts val="900"/>
              </a:spcBef>
              <a:buFont typeface="+mj-lt"/>
              <a:buAutoNum type="alphaLcParenR"/>
              <a:defRPr/>
            </a:lvl5pPr>
          </a:lstStyle>
          <a:p>
            <a:pPr lvl="0"/>
            <a:r>
              <a:rPr lang="en-US" dirty="0" err="1"/>
              <a:t>Lorem</a:t>
            </a:r>
            <a:r>
              <a:rPr lang="en-US" dirty="0"/>
              <a:t> </a:t>
            </a:r>
            <a:r>
              <a:rPr lang="en-US" dirty="0" err="1"/>
              <a:t>ipsum</a:t>
            </a:r>
            <a:r>
              <a:rPr lang="en-US" dirty="0"/>
              <a:t> dolor sit </a:t>
            </a:r>
            <a:r>
              <a:rPr lang="en-US" dirty="0" err="1"/>
              <a:t>amet</a:t>
            </a:r>
            <a:r>
              <a:rPr lang="en-US" dirty="0"/>
              <a:t>, </a:t>
            </a:r>
            <a:r>
              <a:rPr lang="en-US" dirty="0" err="1"/>
              <a:t>consectetur</a:t>
            </a:r>
            <a:r>
              <a:rPr lang="en-US" dirty="0"/>
              <a:t> </a:t>
            </a:r>
            <a:r>
              <a:rPr lang="en-US" dirty="0" err="1"/>
              <a:t>adipiscing</a:t>
            </a:r>
            <a:r>
              <a:rPr lang="en-US" dirty="0"/>
              <a:t> </a:t>
            </a:r>
            <a:br>
              <a:rPr lang="en-US" dirty="0"/>
            </a:br>
            <a:r>
              <a:rPr lang="en-US" dirty="0" err="1"/>
              <a:t>elit</a:t>
            </a:r>
            <a:r>
              <a:rPr lang="en-US" dirty="0"/>
              <a:t>. </a:t>
            </a:r>
            <a:r>
              <a:rPr lang="en-US" dirty="0" err="1"/>
              <a:t>Nunc</a:t>
            </a:r>
            <a:r>
              <a:rPr lang="en-US" dirty="0"/>
              <a:t> et </a:t>
            </a:r>
            <a:r>
              <a:rPr lang="en-US" dirty="0" err="1"/>
              <a:t>sagittis</a:t>
            </a:r>
            <a:r>
              <a:rPr lang="en-US" dirty="0"/>
              <a:t> ligula</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3072976972"/>
      </p:ext>
    </p:extLst>
  </p:cSld>
  <p:clrMapOvr>
    <a:masterClrMapping/>
  </p:clrMapOvr>
  <mc:AlternateContent xmlns:mc="http://schemas.openxmlformats.org/markup-compatibility/2006" xmlns:p14="http://schemas.microsoft.com/office/powerpoint/2010/main">
    <mc:Choice Requires="p14">
      <p:transition spd="slow" p14:dur="1250">
        <p:fade/>
      </p:transition>
    </mc:Choice>
    <mc:Fallback xmlns="">
      <p:transition spd="slow">
        <p:fade/>
      </p:transition>
    </mc:Fallback>
  </mc:AlternateContent>
</p:sldLayout>
</file>

<file path=ppt/slideLayouts/slideLayout86.xml><?xml version="1.0" encoding="utf-8"?>
<p:sldLayout xmlns:a="http://schemas.openxmlformats.org/drawingml/2006/main" xmlns:r="http://schemas.openxmlformats.org/officeDocument/2006/relationships" xmlns:p="http://schemas.openxmlformats.org/presentationml/2006/main" preserve="1" userDrawn="1">
  <p:cSld name="13_Illustrated Footer">
    <p:spTree>
      <p:nvGrpSpPr>
        <p:cNvPr id="1" name=""/>
        <p:cNvGrpSpPr/>
        <p:nvPr/>
      </p:nvGrpSpPr>
      <p:grpSpPr>
        <a:xfrm>
          <a:off x="0" y="0"/>
          <a:ext cx="0" cy="0"/>
          <a:chOff x="0" y="0"/>
          <a:chExt cx="0" cy="0"/>
        </a:xfrm>
      </p:grpSpPr>
      <p:grpSp>
        <p:nvGrpSpPr>
          <p:cNvPr id="11" name="Group 10"/>
          <p:cNvGrpSpPr/>
          <p:nvPr userDrawn="1"/>
        </p:nvGrpSpPr>
        <p:grpSpPr>
          <a:xfrm>
            <a:off x="0" y="5734052"/>
            <a:ext cx="9326563" cy="1311055"/>
            <a:chOff x="0" y="5734051"/>
            <a:chExt cx="12436475" cy="1311055"/>
          </a:xfrm>
        </p:grpSpPr>
        <p:grpSp>
          <p:nvGrpSpPr>
            <p:cNvPr id="10" name="Group 9"/>
            <p:cNvGrpSpPr/>
            <p:nvPr userDrawn="1"/>
          </p:nvGrpSpPr>
          <p:grpSpPr>
            <a:xfrm>
              <a:off x="8082248" y="6152838"/>
              <a:ext cx="192705" cy="798971"/>
              <a:chOff x="8082248" y="6152838"/>
              <a:chExt cx="192705" cy="798971"/>
            </a:xfrm>
          </p:grpSpPr>
          <p:sp>
            <p:nvSpPr>
              <p:cNvPr id="612" name="Line 225"/>
              <p:cNvSpPr>
                <a:spLocks noChangeShapeType="1"/>
              </p:cNvSpPr>
              <p:nvPr/>
            </p:nvSpPr>
            <p:spPr bwMode="auto">
              <a:xfrm flipH="1">
                <a:off x="8150583" y="6152838"/>
                <a:ext cx="0" cy="182317"/>
              </a:xfrm>
              <a:prstGeom prst="line">
                <a:avLst/>
              </a:prstGeom>
              <a:noFill/>
              <a:ln w="3175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613" name="Line 226"/>
              <p:cNvSpPr>
                <a:spLocks noChangeShapeType="1"/>
              </p:cNvSpPr>
              <p:nvPr/>
            </p:nvSpPr>
            <p:spPr bwMode="auto">
              <a:xfrm flipH="1">
                <a:off x="8206618" y="6152838"/>
                <a:ext cx="0" cy="182317"/>
              </a:xfrm>
              <a:prstGeom prst="line">
                <a:avLst/>
              </a:prstGeom>
              <a:noFill/>
              <a:ln w="3175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614" name="Rectangle 227"/>
              <p:cNvSpPr>
                <a:spLocks noChangeArrowheads="1"/>
              </p:cNvSpPr>
              <p:nvPr/>
            </p:nvSpPr>
            <p:spPr bwMode="auto">
              <a:xfrm flipH="1">
                <a:off x="8082248" y="6245773"/>
                <a:ext cx="192705" cy="706036"/>
              </a:xfrm>
              <a:prstGeom prst="rect">
                <a:avLst/>
              </a:pr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615" name="Rectangle 228"/>
              <p:cNvSpPr>
                <a:spLocks noChangeArrowheads="1"/>
              </p:cNvSpPr>
              <p:nvPr/>
            </p:nvSpPr>
            <p:spPr bwMode="auto">
              <a:xfrm flipH="1">
                <a:off x="8227665" y="6245773"/>
                <a:ext cx="47288" cy="706036"/>
              </a:xfrm>
              <a:prstGeom prst="rect">
                <a:avLst/>
              </a:prstGeom>
              <a:solidFill>
                <a:schemeClr val="accent1">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grpSp>
        <p:grpSp>
          <p:nvGrpSpPr>
            <p:cNvPr id="9" name="Group 8"/>
            <p:cNvGrpSpPr/>
            <p:nvPr userDrawn="1"/>
          </p:nvGrpSpPr>
          <p:grpSpPr>
            <a:xfrm>
              <a:off x="8309970" y="6223360"/>
              <a:ext cx="193251" cy="728449"/>
              <a:chOff x="8309970" y="6223360"/>
              <a:chExt cx="193251" cy="728449"/>
            </a:xfrm>
          </p:grpSpPr>
          <p:sp>
            <p:nvSpPr>
              <p:cNvPr id="603" name="Rectangle 229"/>
              <p:cNvSpPr>
                <a:spLocks noChangeArrowheads="1"/>
              </p:cNvSpPr>
              <p:nvPr/>
            </p:nvSpPr>
            <p:spPr bwMode="auto">
              <a:xfrm flipH="1">
                <a:off x="8309970" y="6460345"/>
                <a:ext cx="193251" cy="491464"/>
              </a:xfrm>
              <a:prstGeom prst="rect">
                <a:avLst/>
              </a:pr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604" name="Rectangle 230"/>
              <p:cNvSpPr>
                <a:spLocks noChangeArrowheads="1"/>
              </p:cNvSpPr>
              <p:nvPr/>
            </p:nvSpPr>
            <p:spPr bwMode="auto">
              <a:xfrm flipH="1">
                <a:off x="8334297" y="6318209"/>
                <a:ext cx="144597" cy="142136"/>
              </a:xfrm>
              <a:prstGeom prst="rect">
                <a:avLst/>
              </a:pr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605" name="Freeform 231"/>
              <p:cNvSpPr>
                <a:spLocks/>
              </p:cNvSpPr>
              <p:nvPr/>
            </p:nvSpPr>
            <p:spPr bwMode="auto">
              <a:xfrm flipH="1">
                <a:off x="8370104" y="6223360"/>
                <a:ext cx="73802" cy="94849"/>
              </a:xfrm>
              <a:custGeom>
                <a:avLst/>
                <a:gdLst>
                  <a:gd name="T0" fmla="*/ 186 w 270"/>
                  <a:gd name="T1" fmla="*/ 0 h 347"/>
                  <a:gd name="T2" fmla="*/ 84 w 270"/>
                  <a:gd name="T3" fmla="*/ 0 h 347"/>
                  <a:gd name="T4" fmla="*/ 0 w 270"/>
                  <a:gd name="T5" fmla="*/ 347 h 347"/>
                  <a:gd name="T6" fmla="*/ 270 w 270"/>
                  <a:gd name="T7" fmla="*/ 347 h 347"/>
                  <a:gd name="T8" fmla="*/ 186 w 270"/>
                  <a:gd name="T9" fmla="*/ 0 h 347"/>
                </a:gdLst>
                <a:ahLst/>
                <a:cxnLst>
                  <a:cxn ang="0">
                    <a:pos x="T0" y="T1"/>
                  </a:cxn>
                  <a:cxn ang="0">
                    <a:pos x="T2" y="T3"/>
                  </a:cxn>
                  <a:cxn ang="0">
                    <a:pos x="T4" y="T5"/>
                  </a:cxn>
                  <a:cxn ang="0">
                    <a:pos x="T6" y="T7"/>
                  </a:cxn>
                  <a:cxn ang="0">
                    <a:pos x="T8" y="T9"/>
                  </a:cxn>
                </a:cxnLst>
                <a:rect l="0" t="0" r="r" b="b"/>
                <a:pathLst>
                  <a:path w="270" h="347">
                    <a:moveTo>
                      <a:pt x="186" y="0"/>
                    </a:moveTo>
                    <a:lnTo>
                      <a:pt x="84" y="0"/>
                    </a:lnTo>
                    <a:lnTo>
                      <a:pt x="0" y="347"/>
                    </a:lnTo>
                    <a:lnTo>
                      <a:pt x="270" y="347"/>
                    </a:lnTo>
                    <a:lnTo>
                      <a:pt x="186" y="0"/>
                    </a:ln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606" name="Rectangle 232"/>
              <p:cNvSpPr>
                <a:spLocks noChangeArrowheads="1"/>
              </p:cNvSpPr>
              <p:nvPr/>
            </p:nvSpPr>
            <p:spPr bwMode="auto">
              <a:xfrm flipH="1">
                <a:off x="8455933" y="6492872"/>
                <a:ext cx="20500" cy="458936"/>
              </a:xfrm>
              <a:prstGeom prst="rect">
                <a:avLst/>
              </a:prstGeom>
              <a:solidFill>
                <a:schemeClr val="accent1">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607" name="Rectangle 233"/>
              <p:cNvSpPr>
                <a:spLocks noChangeArrowheads="1"/>
              </p:cNvSpPr>
              <p:nvPr/>
            </p:nvSpPr>
            <p:spPr bwMode="auto">
              <a:xfrm flipH="1">
                <a:off x="8416846" y="6492872"/>
                <a:ext cx="19681" cy="458936"/>
              </a:xfrm>
              <a:prstGeom prst="rect">
                <a:avLst/>
              </a:prstGeom>
              <a:solidFill>
                <a:schemeClr val="accent1">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608" name="Rectangle 234"/>
              <p:cNvSpPr>
                <a:spLocks noChangeArrowheads="1"/>
              </p:cNvSpPr>
              <p:nvPr/>
            </p:nvSpPr>
            <p:spPr bwMode="auto">
              <a:xfrm flipH="1">
                <a:off x="8376938" y="6492872"/>
                <a:ext cx="20227" cy="458936"/>
              </a:xfrm>
              <a:prstGeom prst="rect">
                <a:avLst/>
              </a:prstGeom>
              <a:solidFill>
                <a:schemeClr val="accent1">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609" name="Rectangle 235"/>
              <p:cNvSpPr>
                <a:spLocks noChangeArrowheads="1"/>
              </p:cNvSpPr>
              <p:nvPr/>
            </p:nvSpPr>
            <p:spPr bwMode="auto">
              <a:xfrm flipH="1">
                <a:off x="8337850" y="6492872"/>
                <a:ext cx="20227" cy="458936"/>
              </a:xfrm>
              <a:prstGeom prst="rect">
                <a:avLst/>
              </a:prstGeom>
              <a:solidFill>
                <a:schemeClr val="accent1">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610" name="Rectangle 236"/>
              <p:cNvSpPr>
                <a:spLocks noChangeArrowheads="1"/>
              </p:cNvSpPr>
              <p:nvPr/>
            </p:nvSpPr>
            <p:spPr bwMode="auto">
              <a:xfrm flipH="1">
                <a:off x="8334297" y="6318209"/>
                <a:ext cx="144597" cy="14760"/>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611" name="Rectangle 237"/>
              <p:cNvSpPr>
                <a:spLocks noChangeArrowheads="1"/>
              </p:cNvSpPr>
              <p:nvPr/>
            </p:nvSpPr>
            <p:spPr bwMode="auto">
              <a:xfrm flipH="1">
                <a:off x="8309970" y="6445312"/>
                <a:ext cx="193251" cy="15034"/>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grpSp>
        <p:grpSp>
          <p:nvGrpSpPr>
            <p:cNvPr id="6" name="Group 5"/>
            <p:cNvGrpSpPr/>
            <p:nvPr userDrawn="1"/>
          </p:nvGrpSpPr>
          <p:grpSpPr>
            <a:xfrm>
              <a:off x="8538240" y="6359483"/>
              <a:ext cx="335934" cy="592326"/>
              <a:chOff x="8538240" y="6359483"/>
              <a:chExt cx="335934" cy="592326"/>
            </a:xfrm>
          </p:grpSpPr>
          <p:sp>
            <p:nvSpPr>
              <p:cNvPr id="560" name="Rectangle 238"/>
              <p:cNvSpPr>
                <a:spLocks noChangeArrowheads="1"/>
              </p:cNvSpPr>
              <p:nvPr/>
            </p:nvSpPr>
            <p:spPr bwMode="auto">
              <a:xfrm flipH="1">
                <a:off x="8638282" y="6763478"/>
                <a:ext cx="235892" cy="188331"/>
              </a:xfrm>
              <a:prstGeom prst="rect">
                <a:avLst/>
              </a:prstGeom>
              <a:solidFill>
                <a:schemeClr val="accent1">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61" name="Freeform 239"/>
              <p:cNvSpPr>
                <a:spLocks/>
              </p:cNvSpPr>
              <p:nvPr/>
            </p:nvSpPr>
            <p:spPr bwMode="auto">
              <a:xfrm flipH="1">
                <a:off x="8538240" y="6419618"/>
                <a:ext cx="200084" cy="532191"/>
              </a:xfrm>
              <a:custGeom>
                <a:avLst/>
                <a:gdLst>
                  <a:gd name="T0" fmla="*/ 0 w 732"/>
                  <a:gd name="T1" fmla="*/ 0 h 1947"/>
                  <a:gd name="T2" fmla="*/ 732 w 732"/>
                  <a:gd name="T3" fmla="*/ 0 h 1947"/>
                  <a:gd name="T4" fmla="*/ 732 w 732"/>
                  <a:gd name="T5" fmla="*/ 1947 h 1947"/>
                  <a:gd name="T6" fmla="*/ 0 w 732"/>
                  <a:gd name="T7" fmla="*/ 1947 h 1947"/>
                  <a:gd name="T8" fmla="*/ 0 w 732"/>
                  <a:gd name="T9" fmla="*/ 1268 h 1947"/>
                  <a:gd name="T10" fmla="*/ 0 w 732"/>
                  <a:gd name="T11" fmla="*/ 0 h 1947"/>
                </a:gdLst>
                <a:ahLst/>
                <a:cxnLst>
                  <a:cxn ang="0">
                    <a:pos x="T0" y="T1"/>
                  </a:cxn>
                  <a:cxn ang="0">
                    <a:pos x="T2" y="T3"/>
                  </a:cxn>
                  <a:cxn ang="0">
                    <a:pos x="T4" y="T5"/>
                  </a:cxn>
                  <a:cxn ang="0">
                    <a:pos x="T6" y="T7"/>
                  </a:cxn>
                  <a:cxn ang="0">
                    <a:pos x="T8" y="T9"/>
                  </a:cxn>
                  <a:cxn ang="0">
                    <a:pos x="T10" y="T11"/>
                  </a:cxn>
                </a:cxnLst>
                <a:rect l="0" t="0" r="r" b="b"/>
                <a:pathLst>
                  <a:path w="732" h="1947">
                    <a:moveTo>
                      <a:pt x="0" y="0"/>
                    </a:moveTo>
                    <a:lnTo>
                      <a:pt x="732" y="0"/>
                    </a:lnTo>
                    <a:lnTo>
                      <a:pt x="732" y="1947"/>
                    </a:lnTo>
                    <a:lnTo>
                      <a:pt x="0" y="1947"/>
                    </a:lnTo>
                    <a:lnTo>
                      <a:pt x="0" y="1268"/>
                    </a:lnTo>
                    <a:lnTo>
                      <a:pt x="0" y="0"/>
                    </a:ln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62" name="Freeform 240"/>
              <p:cNvSpPr>
                <a:spLocks/>
              </p:cNvSpPr>
              <p:nvPr/>
            </p:nvSpPr>
            <p:spPr bwMode="auto">
              <a:xfrm flipH="1">
                <a:off x="8738324" y="6766211"/>
                <a:ext cx="135850" cy="185597"/>
              </a:xfrm>
              <a:custGeom>
                <a:avLst/>
                <a:gdLst>
                  <a:gd name="T0" fmla="*/ 0 w 497"/>
                  <a:gd name="T1" fmla="*/ 679 h 679"/>
                  <a:gd name="T2" fmla="*/ 497 w 497"/>
                  <a:gd name="T3" fmla="*/ 679 h 679"/>
                  <a:gd name="T4" fmla="*/ 497 w 497"/>
                  <a:gd name="T5" fmla="*/ 0 h 679"/>
                  <a:gd name="T6" fmla="*/ 0 w 497"/>
                  <a:gd name="T7" fmla="*/ 679 h 679"/>
                </a:gdLst>
                <a:ahLst/>
                <a:cxnLst>
                  <a:cxn ang="0">
                    <a:pos x="T0" y="T1"/>
                  </a:cxn>
                  <a:cxn ang="0">
                    <a:pos x="T2" y="T3"/>
                  </a:cxn>
                  <a:cxn ang="0">
                    <a:pos x="T4" y="T5"/>
                  </a:cxn>
                  <a:cxn ang="0">
                    <a:pos x="T6" y="T7"/>
                  </a:cxn>
                </a:cxnLst>
                <a:rect l="0" t="0" r="r" b="b"/>
                <a:pathLst>
                  <a:path w="497" h="679">
                    <a:moveTo>
                      <a:pt x="0" y="679"/>
                    </a:moveTo>
                    <a:lnTo>
                      <a:pt x="497" y="679"/>
                    </a:lnTo>
                    <a:lnTo>
                      <a:pt x="497" y="0"/>
                    </a:lnTo>
                    <a:lnTo>
                      <a:pt x="0" y="679"/>
                    </a:ln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63" name="Rectangle 241"/>
              <p:cNvSpPr>
                <a:spLocks noChangeArrowheads="1"/>
              </p:cNvSpPr>
              <p:nvPr/>
            </p:nvSpPr>
            <p:spPr bwMode="auto">
              <a:xfrm flipH="1">
                <a:off x="8693770" y="6458978"/>
                <a:ext cx="19407" cy="37721"/>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64" name="Rectangle 242"/>
              <p:cNvSpPr>
                <a:spLocks noChangeArrowheads="1"/>
              </p:cNvSpPr>
              <p:nvPr/>
            </p:nvSpPr>
            <p:spPr bwMode="auto">
              <a:xfrm flipH="1">
                <a:off x="8650309" y="6458978"/>
                <a:ext cx="19681" cy="37721"/>
              </a:xfrm>
              <a:prstGeom prst="rect">
                <a:avLst/>
              </a:prstGeom>
              <a:solidFill>
                <a:schemeClr val="accent1">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65" name="Rectangle 243"/>
              <p:cNvSpPr>
                <a:spLocks noChangeArrowheads="1"/>
              </p:cNvSpPr>
              <p:nvPr/>
            </p:nvSpPr>
            <p:spPr bwMode="auto">
              <a:xfrm flipH="1">
                <a:off x="8607121" y="6458978"/>
                <a:ext cx="19681" cy="37721"/>
              </a:xfrm>
              <a:prstGeom prst="rect">
                <a:avLst/>
              </a:prstGeom>
              <a:solidFill>
                <a:schemeClr val="accent1">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66" name="Rectangle 244"/>
              <p:cNvSpPr>
                <a:spLocks noChangeArrowheads="1"/>
              </p:cNvSpPr>
              <p:nvPr/>
            </p:nvSpPr>
            <p:spPr bwMode="auto">
              <a:xfrm flipH="1">
                <a:off x="8563934" y="6458978"/>
                <a:ext cx="19407" cy="37721"/>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67" name="Rectangle 245"/>
              <p:cNvSpPr>
                <a:spLocks noChangeArrowheads="1"/>
              </p:cNvSpPr>
              <p:nvPr/>
            </p:nvSpPr>
            <p:spPr bwMode="auto">
              <a:xfrm flipH="1">
                <a:off x="8693770" y="6515833"/>
                <a:ext cx="19407" cy="37174"/>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68" name="Rectangle 246"/>
              <p:cNvSpPr>
                <a:spLocks noChangeArrowheads="1"/>
              </p:cNvSpPr>
              <p:nvPr/>
            </p:nvSpPr>
            <p:spPr bwMode="auto">
              <a:xfrm flipH="1">
                <a:off x="8650309" y="6515833"/>
                <a:ext cx="19681" cy="37174"/>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69" name="Rectangle 247"/>
              <p:cNvSpPr>
                <a:spLocks noChangeArrowheads="1"/>
              </p:cNvSpPr>
              <p:nvPr/>
            </p:nvSpPr>
            <p:spPr bwMode="auto">
              <a:xfrm flipH="1">
                <a:off x="8607121" y="6515833"/>
                <a:ext cx="19681" cy="37174"/>
              </a:xfrm>
              <a:prstGeom prst="rect">
                <a:avLst/>
              </a:prstGeom>
              <a:solidFill>
                <a:schemeClr val="accent1">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70" name="Rectangle 248"/>
              <p:cNvSpPr>
                <a:spLocks noChangeArrowheads="1"/>
              </p:cNvSpPr>
              <p:nvPr/>
            </p:nvSpPr>
            <p:spPr bwMode="auto">
              <a:xfrm flipH="1">
                <a:off x="8563934" y="6515833"/>
                <a:ext cx="19407" cy="37174"/>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71" name="Rectangle 249"/>
              <p:cNvSpPr>
                <a:spLocks noChangeArrowheads="1"/>
              </p:cNvSpPr>
              <p:nvPr/>
            </p:nvSpPr>
            <p:spPr bwMode="auto">
              <a:xfrm flipH="1">
                <a:off x="8693770" y="6571867"/>
                <a:ext cx="19407" cy="37448"/>
              </a:xfrm>
              <a:prstGeom prst="rect">
                <a:avLst/>
              </a:prstGeom>
              <a:solidFill>
                <a:schemeClr val="accent1">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72" name="Rectangle 250"/>
              <p:cNvSpPr>
                <a:spLocks noChangeArrowheads="1"/>
              </p:cNvSpPr>
              <p:nvPr/>
            </p:nvSpPr>
            <p:spPr bwMode="auto">
              <a:xfrm flipH="1">
                <a:off x="8650309" y="6571867"/>
                <a:ext cx="19681" cy="3744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73" name="Rectangle 251"/>
              <p:cNvSpPr>
                <a:spLocks noChangeArrowheads="1"/>
              </p:cNvSpPr>
              <p:nvPr/>
            </p:nvSpPr>
            <p:spPr bwMode="auto">
              <a:xfrm flipH="1">
                <a:off x="8607121" y="6571867"/>
                <a:ext cx="19681" cy="3744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74" name="Rectangle 252"/>
              <p:cNvSpPr>
                <a:spLocks noChangeArrowheads="1"/>
              </p:cNvSpPr>
              <p:nvPr/>
            </p:nvSpPr>
            <p:spPr bwMode="auto">
              <a:xfrm flipH="1">
                <a:off x="8563934" y="6571867"/>
                <a:ext cx="19407" cy="3744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75" name="Rectangle 253"/>
              <p:cNvSpPr>
                <a:spLocks noChangeArrowheads="1"/>
              </p:cNvSpPr>
              <p:nvPr/>
            </p:nvSpPr>
            <p:spPr bwMode="auto">
              <a:xfrm flipH="1">
                <a:off x="8693770" y="6628722"/>
                <a:ext cx="19407" cy="3744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76" name="Rectangle 254"/>
              <p:cNvSpPr>
                <a:spLocks noChangeArrowheads="1"/>
              </p:cNvSpPr>
              <p:nvPr/>
            </p:nvSpPr>
            <p:spPr bwMode="auto">
              <a:xfrm flipH="1">
                <a:off x="8650309" y="6628722"/>
                <a:ext cx="19681" cy="37448"/>
              </a:xfrm>
              <a:prstGeom prst="rect">
                <a:avLst/>
              </a:prstGeom>
              <a:solidFill>
                <a:schemeClr val="accent1">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77" name="Rectangle 255"/>
              <p:cNvSpPr>
                <a:spLocks noChangeArrowheads="1"/>
              </p:cNvSpPr>
              <p:nvPr/>
            </p:nvSpPr>
            <p:spPr bwMode="auto">
              <a:xfrm flipH="1">
                <a:off x="8607121" y="6628722"/>
                <a:ext cx="19681" cy="37448"/>
              </a:xfrm>
              <a:prstGeom prst="rect">
                <a:avLst/>
              </a:prstGeom>
              <a:solidFill>
                <a:schemeClr val="accent1">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78" name="Rectangle 256"/>
              <p:cNvSpPr>
                <a:spLocks noChangeArrowheads="1"/>
              </p:cNvSpPr>
              <p:nvPr/>
            </p:nvSpPr>
            <p:spPr bwMode="auto">
              <a:xfrm flipH="1">
                <a:off x="8563934" y="6628722"/>
                <a:ext cx="19407" cy="3744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79" name="Rectangle 257"/>
              <p:cNvSpPr>
                <a:spLocks noChangeArrowheads="1"/>
              </p:cNvSpPr>
              <p:nvPr/>
            </p:nvSpPr>
            <p:spPr bwMode="auto">
              <a:xfrm flipH="1">
                <a:off x="8693770" y="6685030"/>
                <a:ext cx="19407" cy="37174"/>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80" name="Rectangle 259"/>
              <p:cNvSpPr>
                <a:spLocks noChangeArrowheads="1"/>
              </p:cNvSpPr>
              <p:nvPr/>
            </p:nvSpPr>
            <p:spPr bwMode="auto">
              <a:xfrm flipH="1">
                <a:off x="8650309" y="6685030"/>
                <a:ext cx="19681" cy="37174"/>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81" name="Rectangle 260"/>
              <p:cNvSpPr>
                <a:spLocks noChangeArrowheads="1"/>
              </p:cNvSpPr>
              <p:nvPr/>
            </p:nvSpPr>
            <p:spPr bwMode="auto">
              <a:xfrm flipH="1">
                <a:off x="8607121" y="6685030"/>
                <a:ext cx="19681" cy="37174"/>
              </a:xfrm>
              <a:prstGeom prst="rect">
                <a:avLst/>
              </a:prstGeom>
              <a:solidFill>
                <a:schemeClr val="accent1">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82" name="Rectangle 261"/>
              <p:cNvSpPr>
                <a:spLocks noChangeArrowheads="1"/>
              </p:cNvSpPr>
              <p:nvPr/>
            </p:nvSpPr>
            <p:spPr bwMode="auto">
              <a:xfrm flipH="1">
                <a:off x="8563934" y="6685030"/>
                <a:ext cx="19407" cy="37174"/>
              </a:xfrm>
              <a:prstGeom prst="rect">
                <a:avLst/>
              </a:prstGeom>
              <a:solidFill>
                <a:schemeClr val="accent1">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83" name="Rectangle 262"/>
              <p:cNvSpPr>
                <a:spLocks noChangeArrowheads="1"/>
              </p:cNvSpPr>
              <p:nvPr/>
            </p:nvSpPr>
            <p:spPr bwMode="auto">
              <a:xfrm flipH="1">
                <a:off x="8693770" y="6741065"/>
                <a:ext cx="19407" cy="37994"/>
              </a:xfrm>
              <a:prstGeom prst="rect">
                <a:avLst/>
              </a:prstGeom>
              <a:solidFill>
                <a:schemeClr val="accent1">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84" name="Rectangle 263"/>
              <p:cNvSpPr>
                <a:spLocks noChangeArrowheads="1"/>
              </p:cNvSpPr>
              <p:nvPr/>
            </p:nvSpPr>
            <p:spPr bwMode="auto">
              <a:xfrm flipH="1">
                <a:off x="8650309" y="6741065"/>
                <a:ext cx="19681" cy="37994"/>
              </a:xfrm>
              <a:prstGeom prst="rect">
                <a:avLst/>
              </a:prstGeom>
              <a:solidFill>
                <a:schemeClr val="accent1">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85" name="Rectangle 264"/>
              <p:cNvSpPr>
                <a:spLocks noChangeArrowheads="1"/>
              </p:cNvSpPr>
              <p:nvPr/>
            </p:nvSpPr>
            <p:spPr bwMode="auto">
              <a:xfrm flipH="1">
                <a:off x="8607121" y="6741065"/>
                <a:ext cx="19681" cy="37994"/>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86" name="Rectangle 265"/>
              <p:cNvSpPr>
                <a:spLocks noChangeArrowheads="1"/>
              </p:cNvSpPr>
              <p:nvPr/>
            </p:nvSpPr>
            <p:spPr bwMode="auto">
              <a:xfrm flipH="1">
                <a:off x="8563934" y="6741065"/>
                <a:ext cx="19407" cy="37994"/>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87" name="Rectangle 266"/>
              <p:cNvSpPr>
                <a:spLocks noChangeArrowheads="1"/>
              </p:cNvSpPr>
              <p:nvPr/>
            </p:nvSpPr>
            <p:spPr bwMode="auto">
              <a:xfrm flipH="1">
                <a:off x="8693770" y="6797919"/>
                <a:ext cx="19407" cy="37448"/>
              </a:xfrm>
              <a:prstGeom prst="rect">
                <a:avLst/>
              </a:prstGeom>
              <a:solidFill>
                <a:schemeClr val="accent1">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88" name="Rectangle 267"/>
              <p:cNvSpPr>
                <a:spLocks noChangeArrowheads="1"/>
              </p:cNvSpPr>
              <p:nvPr/>
            </p:nvSpPr>
            <p:spPr bwMode="auto">
              <a:xfrm flipH="1">
                <a:off x="8650309" y="6797919"/>
                <a:ext cx="19681" cy="3744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89" name="Rectangle 268"/>
              <p:cNvSpPr>
                <a:spLocks noChangeArrowheads="1"/>
              </p:cNvSpPr>
              <p:nvPr/>
            </p:nvSpPr>
            <p:spPr bwMode="auto">
              <a:xfrm flipH="1">
                <a:off x="8607121" y="6797919"/>
                <a:ext cx="19681" cy="37448"/>
              </a:xfrm>
              <a:prstGeom prst="rect">
                <a:avLst/>
              </a:prstGeom>
              <a:solidFill>
                <a:schemeClr val="accent1">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90" name="Rectangle 269"/>
              <p:cNvSpPr>
                <a:spLocks noChangeArrowheads="1"/>
              </p:cNvSpPr>
              <p:nvPr/>
            </p:nvSpPr>
            <p:spPr bwMode="auto">
              <a:xfrm flipH="1">
                <a:off x="8563934" y="6797919"/>
                <a:ext cx="19407" cy="3744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91" name="Rectangle 270"/>
              <p:cNvSpPr>
                <a:spLocks noChangeArrowheads="1"/>
              </p:cNvSpPr>
              <p:nvPr/>
            </p:nvSpPr>
            <p:spPr bwMode="auto">
              <a:xfrm flipH="1">
                <a:off x="8840280" y="6797919"/>
                <a:ext cx="19681" cy="37448"/>
              </a:xfrm>
              <a:prstGeom prst="rect">
                <a:avLst/>
              </a:prstGeom>
              <a:solidFill>
                <a:schemeClr val="accent1">
                  <a:lumMod val="50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92" name="Rectangle 271"/>
              <p:cNvSpPr>
                <a:spLocks noChangeArrowheads="1"/>
              </p:cNvSpPr>
              <p:nvPr/>
            </p:nvSpPr>
            <p:spPr bwMode="auto">
              <a:xfrm flipH="1">
                <a:off x="8797092" y="6797919"/>
                <a:ext cx="19681" cy="3744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93" name="Rectangle 272"/>
              <p:cNvSpPr>
                <a:spLocks noChangeArrowheads="1"/>
              </p:cNvSpPr>
              <p:nvPr/>
            </p:nvSpPr>
            <p:spPr bwMode="auto">
              <a:xfrm flipH="1">
                <a:off x="8753904" y="6797919"/>
                <a:ext cx="19407" cy="3744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94" name="Rectangle 273"/>
              <p:cNvSpPr>
                <a:spLocks noChangeArrowheads="1"/>
              </p:cNvSpPr>
              <p:nvPr/>
            </p:nvSpPr>
            <p:spPr bwMode="auto">
              <a:xfrm flipH="1">
                <a:off x="8840280" y="6854227"/>
                <a:ext cx="19681" cy="37174"/>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95" name="Rectangle 274"/>
              <p:cNvSpPr>
                <a:spLocks noChangeArrowheads="1"/>
              </p:cNvSpPr>
              <p:nvPr/>
            </p:nvSpPr>
            <p:spPr bwMode="auto">
              <a:xfrm flipH="1">
                <a:off x="8797092" y="6854227"/>
                <a:ext cx="19681" cy="37174"/>
              </a:xfrm>
              <a:prstGeom prst="rect">
                <a:avLst/>
              </a:prstGeom>
              <a:solidFill>
                <a:schemeClr val="accent1">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96" name="Rectangle 275"/>
              <p:cNvSpPr>
                <a:spLocks noChangeArrowheads="1"/>
              </p:cNvSpPr>
              <p:nvPr/>
            </p:nvSpPr>
            <p:spPr bwMode="auto">
              <a:xfrm flipH="1">
                <a:off x="8753904" y="6854227"/>
                <a:ext cx="19407" cy="37174"/>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97" name="Rectangle 276"/>
              <p:cNvSpPr>
                <a:spLocks noChangeArrowheads="1"/>
              </p:cNvSpPr>
              <p:nvPr/>
            </p:nvSpPr>
            <p:spPr bwMode="auto">
              <a:xfrm flipH="1">
                <a:off x="8693770" y="6854227"/>
                <a:ext cx="19407" cy="37174"/>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98" name="Rectangle 277"/>
              <p:cNvSpPr>
                <a:spLocks noChangeArrowheads="1"/>
              </p:cNvSpPr>
              <p:nvPr/>
            </p:nvSpPr>
            <p:spPr bwMode="auto">
              <a:xfrm flipH="1">
                <a:off x="8650309" y="6854227"/>
                <a:ext cx="19681" cy="37174"/>
              </a:xfrm>
              <a:prstGeom prst="rect">
                <a:avLst/>
              </a:prstGeom>
              <a:solidFill>
                <a:schemeClr val="accent1">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99" name="Rectangle 278"/>
              <p:cNvSpPr>
                <a:spLocks noChangeArrowheads="1"/>
              </p:cNvSpPr>
              <p:nvPr/>
            </p:nvSpPr>
            <p:spPr bwMode="auto">
              <a:xfrm flipH="1">
                <a:off x="8607121" y="6854227"/>
                <a:ext cx="19681" cy="37174"/>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600" name="Rectangle 279"/>
              <p:cNvSpPr>
                <a:spLocks noChangeArrowheads="1"/>
              </p:cNvSpPr>
              <p:nvPr/>
            </p:nvSpPr>
            <p:spPr bwMode="auto">
              <a:xfrm flipH="1">
                <a:off x="8563934" y="6854227"/>
                <a:ext cx="19407" cy="37174"/>
              </a:xfrm>
              <a:prstGeom prst="rect">
                <a:avLst/>
              </a:prstGeom>
              <a:solidFill>
                <a:schemeClr val="accent1">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601" name="Rectangle 280"/>
              <p:cNvSpPr>
                <a:spLocks noChangeArrowheads="1"/>
              </p:cNvSpPr>
              <p:nvPr/>
            </p:nvSpPr>
            <p:spPr bwMode="auto">
              <a:xfrm flipH="1">
                <a:off x="8563933" y="6382990"/>
                <a:ext cx="62868" cy="36628"/>
              </a:xfrm>
              <a:prstGeom prst="rect">
                <a:avLst/>
              </a:pr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602" name="Rectangle 281"/>
              <p:cNvSpPr>
                <a:spLocks noChangeArrowheads="1"/>
              </p:cNvSpPr>
              <p:nvPr/>
            </p:nvSpPr>
            <p:spPr bwMode="auto">
              <a:xfrm flipH="1">
                <a:off x="8680923" y="6359483"/>
                <a:ext cx="12847" cy="60135"/>
              </a:xfrm>
              <a:prstGeom prst="rect">
                <a:avLst/>
              </a:pr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grpSp>
        <p:sp>
          <p:nvSpPr>
            <p:cNvPr id="499" name="Rectangle 23"/>
            <p:cNvSpPr>
              <a:spLocks noChangeArrowheads="1"/>
            </p:cNvSpPr>
            <p:nvPr/>
          </p:nvSpPr>
          <p:spPr bwMode="auto">
            <a:xfrm>
              <a:off x="11235841" y="6243306"/>
              <a:ext cx="433343" cy="735767"/>
            </a:xfrm>
            <a:prstGeom prst="rect">
              <a:avLst/>
            </a:prstGeom>
            <a:solidFill>
              <a:schemeClr val="accent2"/>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29" name="Rectangle 22"/>
            <p:cNvSpPr>
              <a:spLocks noChangeArrowheads="1"/>
            </p:cNvSpPr>
            <p:nvPr/>
          </p:nvSpPr>
          <p:spPr bwMode="auto">
            <a:xfrm>
              <a:off x="10939344" y="6243306"/>
              <a:ext cx="276373" cy="735767"/>
            </a:xfrm>
            <a:prstGeom prst="rect">
              <a:avLst/>
            </a:prstGeom>
            <a:solidFill>
              <a:schemeClr val="accent2"/>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30" name="Freeform 529"/>
            <p:cNvSpPr>
              <a:spLocks/>
            </p:cNvSpPr>
            <p:nvPr/>
          </p:nvSpPr>
          <p:spPr bwMode="auto">
            <a:xfrm>
              <a:off x="10988984" y="6339123"/>
              <a:ext cx="177094" cy="162336"/>
            </a:xfrm>
            <a:custGeom>
              <a:avLst/>
              <a:gdLst>
                <a:gd name="connsiteX0" fmla="*/ 168275 w 209550"/>
                <a:gd name="connsiteY0" fmla="*/ 128587 h 192088"/>
                <a:gd name="connsiteX1" fmla="*/ 209550 w 209550"/>
                <a:gd name="connsiteY1" fmla="*/ 128587 h 192088"/>
                <a:gd name="connsiteX2" fmla="*/ 209550 w 209550"/>
                <a:gd name="connsiteY2" fmla="*/ 141851 h 192088"/>
                <a:gd name="connsiteX3" fmla="*/ 209550 w 209550"/>
                <a:gd name="connsiteY3" fmla="*/ 192088 h 192088"/>
                <a:gd name="connsiteX4" fmla="*/ 183356 w 209550"/>
                <a:gd name="connsiteY4" fmla="*/ 192088 h 192088"/>
                <a:gd name="connsiteX5" fmla="*/ 168275 w 209550"/>
                <a:gd name="connsiteY5" fmla="*/ 192088 h 192088"/>
                <a:gd name="connsiteX6" fmla="*/ 55563 w 209550"/>
                <a:gd name="connsiteY6" fmla="*/ 128587 h 192088"/>
                <a:gd name="connsiteX7" fmla="*/ 155575 w 209550"/>
                <a:gd name="connsiteY7" fmla="*/ 128587 h 192088"/>
                <a:gd name="connsiteX8" fmla="*/ 155575 w 209550"/>
                <a:gd name="connsiteY8" fmla="*/ 192088 h 192088"/>
                <a:gd name="connsiteX9" fmla="*/ 121146 w 209550"/>
                <a:gd name="connsiteY9" fmla="*/ 192088 h 192088"/>
                <a:gd name="connsiteX10" fmla="*/ 69168 w 209550"/>
                <a:gd name="connsiteY10" fmla="*/ 192088 h 192088"/>
                <a:gd name="connsiteX11" fmla="*/ 55563 w 209550"/>
                <a:gd name="connsiteY11" fmla="*/ 192088 h 192088"/>
                <a:gd name="connsiteX12" fmla="*/ 0 w 209550"/>
                <a:gd name="connsiteY12" fmla="*/ 128587 h 192088"/>
                <a:gd name="connsiteX13" fmla="*/ 46038 w 209550"/>
                <a:gd name="connsiteY13" fmla="*/ 128587 h 192088"/>
                <a:gd name="connsiteX14" fmla="*/ 46038 w 209550"/>
                <a:gd name="connsiteY14" fmla="*/ 192088 h 192088"/>
                <a:gd name="connsiteX15" fmla="*/ 0 w 209550"/>
                <a:gd name="connsiteY15" fmla="*/ 192088 h 192088"/>
                <a:gd name="connsiteX16" fmla="*/ 0 w 209550"/>
                <a:gd name="connsiteY16" fmla="*/ 133874 h 192088"/>
                <a:gd name="connsiteX17" fmla="*/ 168275 w 209550"/>
                <a:gd name="connsiteY17" fmla="*/ 24239 h 192088"/>
                <a:gd name="connsiteX18" fmla="*/ 179370 w 209550"/>
                <a:gd name="connsiteY18" fmla="*/ 32015 h 192088"/>
                <a:gd name="connsiteX19" fmla="*/ 209550 w 209550"/>
                <a:gd name="connsiteY19" fmla="*/ 105191 h 192088"/>
                <a:gd name="connsiteX20" fmla="*/ 209550 w 209550"/>
                <a:gd name="connsiteY20" fmla="*/ 116053 h 192088"/>
                <a:gd name="connsiteX21" fmla="*/ 209550 w 209550"/>
                <a:gd name="connsiteY21" fmla="*/ 119062 h 192088"/>
                <a:gd name="connsiteX22" fmla="*/ 168275 w 209550"/>
                <a:gd name="connsiteY22" fmla="*/ 119062 h 192088"/>
                <a:gd name="connsiteX23" fmla="*/ 46038 w 209550"/>
                <a:gd name="connsiteY23" fmla="*/ 20901 h 192088"/>
                <a:gd name="connsiteX24" fmla="*/ 46038 w 209550"/>
                <a:gd name="connsiteY24" fmla="*/ 119062 h 192088"/>
                <a:gd name="connsiteX25" fmla="*/ 0 w 209550"/>
                <a:gd name="connsiteY25" fmla="*/ 119062 h 192088"/>
                <a:gd name="connsiteX26" fmla="*/ 0 w 209550"/>
                <a:gd name="connsiteY26" fmla="*/ 105191 h 192088"/>
                <a:gd name="connsiteX27" fmla="*/ 30180 w 209550"/>
                <a:gd name="connsiteY27" fmla="*/ 32015 h 192088"/>
                <a:gd name="connsiteX28" fmla="*/ 104775 w 209550"/>
                <a:gd name="connsiteY28" fmla="*/ 0 h 192088"/>
                <a:gd name="connsiteX29" fmla="*/ 146130 w 209550"/>
                <a:gd name="connsiteY29" fmla="*/ 8719 h 192088"/>
                <a:gd name="connsiteX30" fmla="*/ 155575 w 209550"/>
                <a:gd name="connsiteY30" fmla="*/ 15338 h 192088"/>
                <a:gd name="connsiteX31" fmla="*/ 155575 w 209550"/>
                <a:gd name="connsiteY31" fmla="*/ 119062 h 192088"/>
                <a:gd name="connsiteX32" fmla="*/ 55563 w 209550"/>
                <a:gd name="connsiteY32" fmla="*/ 119062 h 192088"/>
                <a:gd name="connsiteX33" fmla="*/ 55563 w 209550"/>
                <a:gd name="connsiteY33" fmla="*/ 14225 h 192088"/>
                <a:gd name="connsiteX34" fmla="*/ 63420 w 209550"/>
                <a:gd name="connsiteY34" fmla="*/ 8719 h 192088"/>
                <a:gd name="connsiteX35" fmla="*/ 104775 w 209550"/>
                <a:gd name="connsiteY35" fmla="*/ 0 h 192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09550" h="192088">
                  <a:moveTo>
                    <a:pt x="168275" y="128587"/>
                  </a:moveTo>
                  <a:lnTo>
                    <a:pt x="209550" y="128587"/>
                  </a:lnTo>
                  <a:lnTo>
                    <a:pt x="209550" y="141851"/>
                  </a:lnTo>
                  <a:cubicBezTo>
                    <a:pt x="209550" y="154071"/>
                    <a:pt x="209550" y="170364"/>
                    <a:pt x="209550" y="192088"/>
                  </a:cubicBezTo>
                  <a:cubicBezTo>
                    <a:pt x="209550" y="192088"/>
                    <a:pt x="209550" y="192088"/>
                    <a:pt x="183356" y="192088"/>
                  </a:cubicBezTo>
                  <a:lnTo>
                    <a:pt x="168275" y="192088"/>
                  </a:lnTo>
                  <a:close/>
                  <a:moveTo>
                    <a:pt x="55563" y="128587"/>
                  </a:moveTo>
                  <a:lnTo>
                    <a:pt x="155575" y="128587"/>
                  </a:lnTo>
                  <a:lnTo>
                    <a:pt x="155575" y="192088"/>
                  </a:lnTo>
                  <a:lnTo>
                    <a:pt x="121146" y="192088"/>
                  </a:lnTo>
                  <a:cubicBezTo>
                    <a:pt x="106412" y="192088"/>
                    <a:pt x="89223" y="192088"/>
                    <a:pt x="69168" y="192088"/>
                  </a:cubicBezTo>
                  <a:lnTo>
                    <a:pt x="55563" y="192088"/>
                  </a:lnTo>
                  <a:close/>
                  <a:moveTo>
                    <a:pt x="0" y="128587"/>
                  </a:moveTo>
                  <a:lnTo>
                    <a:pt x="46038" y="128587"/>
                  </a:lnTo>
                  <a:lnTo>
                    <a:pt x="46038" y="192088"/>
                  </a:lnTo>
                  <a:lnTo>
                    <a:pt x="0" y="192088"/>
                  </a:lnTo>
                  <a:cubicBezTo>
                    <a:pt x="0" y="192088"/>
                    <a:pt x="0" y="192088"/>
                    <a:pt x="0" y="133874"/>
                  </a:cubicBezTo>
                  <a:close/>
                  <a:moveTo>
                    <a:pt x="168275" y="24239"/>
                  </a:moveTo>
                  <a:lnTo>
                    <a:pt x="179370" y="32015"/>
                  </a:lnTo>
                  <a:cubicBezTo>
                    <a:pt x="198162" y="51453"/>
                    <a:pt x="209550" y="77750"/>
                    <a:pt x="209550" y="105191"/>
                  </a:cubicBezTo>
                  <a:cubicBezTo>
                    <a:pt x="209550" y="105191"/>
                    <a:pt x="209550" y="105191"/>
                    <a:pt x="209550" y="116053"/>
                  </a:cubicBezTo>
                  <a:lnTo>
                    <a:pt x="209550" y="119062"/>
                  </a:lnTo>
                  <a:lnTo>
                    <a:pt x="168275" y="119062"/>
                  </a:lnTo>
                  <a:close/>
                  <a:moveTo>
                    <a:pt x="46038" y="20901"/>
                  </a:moveTo>
                  <a:lnTo>
                    <a:pt x="46038" y="119062"/>
                  </a:lnTo>
                  <a:lnTo>
                    <a:pt x="0" y="119062"/>
                  </a:lnTo>
                  <a:lnTo>
                    <a:pt x="0" y="105191"/>
                  </a:lnTo>
                  <a:cubicBezTo>
                    <a:pt x="0" y="77750"/>
                    <a:pt x="11389" y="51453"/>
                    <a:pt x="30180" y="32015"/>
                  </a:cubicBezTo>
                  <a:close/>
                  <a:moveTo>
                    <a:pt x="104775" y="0"/>
                  </a:moveTo>
                  <a:cubicBezTo>
                    <a:pt x="119580" y="0"/>
                    <a:pt x="133531" y="3145"/>
                    <a:pt x="146130" y="8719"/>
                  </a:cubicBezTo>
                  <a:lnTo>
                    <a:pt x="155575" y="15338"/>
                  </a:lnTo>
                  <a:lnTo>
                    <a:pt x="155575" y="119062"/>
                  </a:lnTo>
                  <a:lnTo>
                    <a:pt x="55563" y="119062"/>
                  </a:lnTo>
                  <a:lnTo>
                    <a:pt x="55563" y="14225"/>
                  </a:lnTo>
                  <a:lnTo>
                    <a:pt x="63420" y="8719"/>
                  </a:lnTo>
                  <a:cubicBezTo>
                    <a:pt x="76019" y="3145"/>
                    <a:pt x="89970" y="0"/>
                    <a:pt x="104775" y="0"/>
                  </a:cubicBezTo>
                  <a:close/>
                </a:path>
              </a:pathLst>
            </a:custGeom>
            <a:solidFill>
              <a:schemeClr val="bg1">
                <a:lumMod val="95000"/>
              </a:schemeClr>
            </a:solidFill>
            <a:ln>
              <a:noFill/>
            </a:ln>
            <a:extLst/>
          </p:spPr>
          <p:txBody>
            <a:bodyPr vert="horz" wrap="square" lIns="91440" tIns="45720" rIns="91440" bIns="45720" numCol="1" anchor="t" anchorCtr="0" compatLnSpc="1">
              <a:prstTxWarp prst="textNoShape">
                <a:avLst/>
              </a:prstTxWarp>
              <a:noAutofit/>
            </a:bodyPr>
            <a:lstStyle/>
            <a:p>
              <a:endParaRPr lang="en-IN" sz="1350">
                <a:solidFill>
                  <a:srgbClr val="000000"/>
                </a:solidFill>
              </a:endParaRPr>
            </a:p>
          </p:txBody>
        </p:sp>
        <p:sp>
          <p:nvSpPr>
            <p:cNvPr id="501" name="Freeform 40"/>
            <p:cNvSpPr>
              <a:spLocks/>
            </p:cNvSpPr>
            <p:nvPr/>
          </p:nvSpPr>
          <p:spPr bwMode="auto">
            <a:xfrm>
              <a:off x="11273406" y="6716811"/>
              <a:ext cx="96596" cy="173070"/>
            </a:xfrm>
            <a:custGeom>
              <a:avLst/>
              <a:gdLst>
                <a:gd name="T0" fmla="*/ 12 w 25"/>
                <a:gd name="T1" fmla="*/ 0 h 45"/>
                <a:gd name="T2" fmla="*/ 0 w 25"/>
                <a:gd name="T3" fmla="*/ 12 h 45"/>
                <a:gd name="T4" fmla="*/ 0 w 25"/>
                <a:gd name="T5" fmla="*/ 45 h 45"/>
                <a:gd name="T6" fmla="*/ 25 w 25"/>
                <a:gd name="T7" fmla="*/ 45 h 45"/>
                <a:gd name="T8" fmla="*/ 25 w 25"/>
                <a:gd name="T9" fmla="*/ 12 h 45"/>
                <a:gd name="T10" fmla="*/ 12 w 25"/>
                <a:gd name="T11" fmla="*/ 0 h 45"/>
              </a:gdLst>
              <a:ahLst/>
              <a:cxnLst>
                <a:cxn ang="0">
                  <a:pos x="T0" y="T1"/>
                </a:cxn>
                <a:cxn ang="0">
                  <a:pos x="T2" y="T3"/>
                </a:cxn>
                <a:cxn ang="0">
                  <a:pos x="T4" y="T5"/>
                </a:cxn>
                <a:cxn ang="0">
                  <a:pos x="T6" y="T7"/>
                </a:cxn>
                <a:cxn ang="0">
                  <a:pos x="T8" y="T9"/>
                </a:cxn>
                <a:cxn ang="0">
                  <a:pos x="T10" y="T11"/>
                </a:cxn>
              </a:cxnLst>
              <a:rect l="0" t="0" r="r" b="b"/>
              <a:pathLst>
                <a:path w="25" h="45">
                  <a:moveTo>
                    <a:pt x="12" y="0"/>
                  </a:moveTo>
                  <a:cubicBezTo>
                    <a:pt x="5" y="0"/>
                    <a:pt x="0" y="5"/>
                    <a:pt x="0" y="12"/>
                  </a:cubicBezTo>
                  <a:cubicBezTo>
                    <a:pt x="0" y="45"/>
                    <a:pt x="0" y="45"/>
                    <a:pt x="0" y="45"/>
                  </a:cubicBezTo>
                  <a:cubicBezTo>
                    <a:pt x="25" y="45"/>
                    <a:pt x="25" y="45"/>
                    <a:pt x="25" y="45"/>
                  </a:cubicBezTo>
                  <a:cubicBezTo>
                    <a:pt x="25" y="12"/>
                    <a:pt x="25" y="12"/>
                    <a:pt x="25" y="12"/>
                  </a:cubicBezTo>
                  <a:cubicBezTo>
                    <a:pt x="25" y="5"/>
                    <a:pt x="19" y="0"/>
                    <a:pt x="12" y="0"/>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02" name="Freeform 41"/>
            <p:cNvSpPr>
              <a:spLocks/>
            </p:cNvSpPr>
            <p:nvPr/>
          </p:nvSpPr>
          <p:spPr bwMode="auto">
            <a:xfrm>
              <a:off x="11535021" y="6716811"/>
              <a:ext cx="95255" cy="173070"/>
            </a:xfrm>
            <a:custGeom>
              <a:avLst/>
              <a:gdLst>
                <a:gd name="T0" fmla="*/ 13 w 25"/>
                <a:gd name="T1" fmla="*/ 0 h 45"/>
                <a:gd name="T2" fmla="*/ 0 w 25"/>
                <a:gd name="T3" fmla="*/ 12 h 45"/>
                <a:gd name="T4" fmla="*/ 0 w 25"/>
                <a:gd name="T5" fmla="*/ 45 h 45"/>
                <a:gd name="T6" fmla="*/ 25 w 25"/>
                <a:gd name="T7" fmla="*/ 45 h 45"/>
                <a:gd name="T8" fmla="*/ 25 w 25"/>
                <a:gd name="T9" fmla="*/ 12 h 45"/>
                <a:gd name="T10" fmla="*/ 13 w 25"/>
                <a:gd name="T11" fmla="*/ 0 h 45"/>
              </a:gdLst>
              <a:ahLst/>
              <a:cxnLst>
                <a:cxn ang="0">
                  <a:pos x="T0" y="T1"/>
                </a:cxn>
                <a:cxn ang="0">
                  <a:pos x="T2" y="T3"/>
                </a:cxn>
                <a:cxn ang="0">
                  <a:pos x="T4" y="T5"/>
                </a:cxn>
                <a:cxn ang="0">
                  <a:pos x="T6" y="T7"/>
                </a:cxn>
                <a:cxn ang="0">
                  <a:pos x="T8" y="T9"/>
                </a:cxn>
                <a:cxn ang="0">
                  <a:pos x="T10" y="T11"/>
                </a:cxn>
              </a:cxnLst>
              <a:rect l="0" t="0" r="r" b="b"/>
              <a:pathLst>
                <a:path w="25" h="45">
                  <a:moveTo>
                    <a:pt x="13" y="0"/>
                  </a:moveTo>
                  <a:cubicBezTo>
                    <a:pt x="6" y="0"/>
                    <a:pt x="0" y="5"/>
                    <a:pt x="0" y="12"/>
                  </a:cubicBezTo>
                  <a:cubicBezTo>
                    <a:pt x="0" y="45"/>
                    <a:pt x="0" y="45"/>
                    <a:pt x="0" y="45"/>
                  </a:cubicBezTo>
                  <a:cubicBezTo>
                    <a:pt x="25" y="45"/>
                    <a:pt x="25" y="45"/>
                    <a:pt x="25" y="45"/>
                  </a:cubicBezTo>
                  <a:cubicBezTo>
                    <a:pt x="25" y="12"/>
                    <a:pt x="25" y="12"/>
                    <a:pt x="25" y="12"/>
                  </a:cubicBezTo>
                  <a:cubicBezTo>
                    <a:pt x="25" y="5"/>
                    <a:pt x="20" y="0"/>
                    <a:pt x="13" y="0"/>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03" name="Freeform 42"/>
            <p:cNvSpPr>
              <a:spLocks/>
            </p:cNvSpPr>
            <p:nvPr/>
          </p:nvSpPr>
          <p:spPr bwMode="auto">
            <a:xfrm>
              <a:off x="11403542" y="6716811"/>
              <a:ext cx="96596" cy="173070"/>
            </a:xfrm>
            <a:custGeom>
              <a:avLst/>
              <a:gdLst>
                <a:gd name="T0" fmla="*/ 13 w 25"/>
                <a:gd name="T1" fmla="*/ 0 h 45"/>
                <a:gd name="T2" fmla="*/ 0 w 25"/>
                <a:gd name="T3" fmla="*/ 12 h 45"/>
                <a:gd name="T4" fmla="*/ 0 w 25"/>
                <a:gd name="T5" fmla="*/ 45 h 45"/>
                <a:gd name="T6" fmla="*/ 25 w 25"/>
                <a:gd name="T7" fmla="*/ 45 h 45"/>
                <a:gd name="T8" fmla="*/ 25 w 25"/>
                <a:gd name="T9" fmla="*/ 12 h 45"/>
                <a:gd name="T10" fmla="*/ 13 w 25"/>
                <a:gd name="T11" fmla="*/ 0 h 45"/>
              </a:gdLst>
              <a:ahLst/>
              <a:cxnLst>
                <a:cxn ang="0">
                  <a:pos x="T0" y="T1"/>
                </a:cxn>
                <a:cxn ang="0">
                  <a:pos x="T2" y="T3"/>
                </a:cxn>
                <a:cxn ang="0">
                  <a:pos x="T4" y="T5"/>
                </a:cxn>
                <a:cxn ang="0">
                  <a:pos x="T6" y="T7"/>
                </a:cxn>
                <a:cxn ang="0">
                  <a:pos x="T8" y="T9"/>
                </a:cxn>
                <a:cxn ang="0">
                  <a:pos x="T10" y="T11"/>
                </a:cxn>
              </a:cxnLst>
              <a:rect l="0" t="0" r="r" b="b"/>
              <a:pathLst>
                <a:path w="25" h="45">
                  <a:moveTo>
                    <a:pt x="13" y="0"/>
                  </a:moveTo>
                  <a:cubicBezTo>
                    <a:pt x="6" y="0"/>
                    <a:pt x="0" y="5"/>
                    <a:pt x="0" y="12"/>
                  </a:cubicBezTo>
                  <a:cubicBezTo>
                    <a:pt x="0" y="45"/>
                    <a:pt x="0" y="45"/>
                    <a:pt x="0" y="45"/>
                  </a:cubicBezTo>
                  <a:cubicBezTo>
                    <a:pt x="25" y="45"/>
                    <a:pt x="25" y="45"/>
                    <a:pt x="25" y="45"/>
                  </a:cubicBezTo>
                  <a:cubicBezTo>
                    <a:pt x="25" y="12"/>
                    <a:pt x="25" y="12"/>
                    <a:pt x="25" y="12"/>
                  </a:cubicBezTo>
                  <a:cubicBezTo>
                    <a:pt x="25" y="5"/>
                    <a:pt x="20" y="0"/>
                    <a:pt x="13" y="0"/>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04" name="Rectangle 43"/>
            <p:cNvSpPr>
              <a:spLocks noChangeArrowheads="1"/>
            </p:cNvSpPr>
            <p:nvPr/>
          </p:nvSpPr>
          <p:spPr bwMode="auto">
            <a:xfrm>
              <a:off x="11235841" y="6955619"/>
              <a:ext cx="433343" cy="14758"/>
            </a:xfrm>
            <a:prstGeom prst="rect">
              <a:avLst/>
            </a:prstGeom>
            <a:solidFill>
              <a:schemeClr val="accent6"/>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05" name="Rectangle 44"/>
            <p:cNvSpPr>
              <a:spLocks noChangeArrowheads="1"/>
            </p:cNvSpPr>
            <p:nvPr/>
          </p:nvSpPr>
          <p:spPr bwMode="auto">
            <a:xfrm>
              <a:off x="11235841" y="6924762"/>
              <a:ext cx="433343" cy="14758"/>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06" name="Rectangle 45"/>
            <p:cNvSpPr>
              <a:spLocks noChangeArrowheads="1"/>
            </p:cNvSpPr>
            <p:nvPr/>
          </p:nvSpPr>
          <p:spPr bwMode="auto">
            <a:xfrm>
              <a:off x="11235841" y="6889881"/>
              <a:ext cx="433343" cy="14758"/>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07" name="Rectangle 46"/>
            <p:cNvSpPr>
              <a:spLocks noChangeArrowheads="1"/>
            </p:cNvSpPr>
            <p:nvPr/>
          </p:nvSpPr>
          <p:spPr bwMode="auto">
            <a:xfrm>
              <a:off x="11296213" y="6330426"/>
              <a:ext cx="42932" cy="77814"/>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08" name="Rectangle 47"/>
            <p:cNvSpPr>
              <a:spLocks noChangeArrowheads="1"/>
            </p:cNvSpPr>
            <p:nvPr/>
          </p:nvSpPr>
          <p:spPr bwMode="auto">
            <a:xfrm>
              <a:off x="11384760" y="6330426"/>
              <a:ext cx="42932" cy="77814"/>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09" name="Rectangle 48"/>
            <p:cNvSpPr>
              <a:spLocks noChangeArrowheads="1"/>
            </p:cNvSpPr>
            <p:nvPr/>
          </p:nvSpPr>
          <p:spPr bwMode="auto">
            <a:xfrm>
              <a:off x="11477332" y="6330426"/>
              <a:ext cx="41591" cy="77814"/>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10" name="Rectangle 49"/>
            <p:cNvSpPr>
              <a:spLocks noChangeArrowheads="1"/>
            </p:cNvSpPr>
            <p:nvPr/>
          </p:nvSpPr>
          <p:spPr bwMode="auto">
            <a:xfrm>
              <a:off x="11569904" y="6330426"/>
              <a:ext cx="37566" cy="77814"/>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11" name="Rectangle 50"/>
            <p:cNvSpPr>
              <a:spLocks noChangeArrowheads="1"/>
            </p:cNvSpPr>
            <p:nvPr/>
          </p:nvSpPr>
          <p:spPr bwMode="auto">
            <a:xfrm>
              <a:off x="11296213" y="6484712"/>
              <a:ext cx="42932" cy="73789"/>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12" name="Rectangle 51"/>
            <p:cNvSpPr>
              <a:spLocks noChangeArrowheads="1"/>
            </p:cNvSpPr>
            <p:nvPr/>
          </p:nvSpPr>
          <p:spPr bwMode="auto">
            <a:xfrm>
              <a:off x="11384760" y="6484712"/>
              <a:ext cx="42932" cy="73789"/>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13" name="Rectangle 52"/>
            <p:cNvSpPr>
              <a:spLocks noChangeArrowheads="1"/>
            </p:cNvSpPr>
            <p:nvPr/>
          </p:nvSpPr>
          <p:spPr bwMode="auto">
            <a:xfrm>
              <a:off x="11477332" y="6484712"/>
              <a:ext cx="41591" cy="73789"/>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14" name="Rectangle 53"/>
            <p:cNvSpPr>
              <a:spLocks noChangeArrowheads="1"/>
            </p:cNvSpPr>
            <p:nvPr/>
          </p:nvSpPr>
          <p:spPr bwMode="auto">
            <a:xfrm>
              <a:off x="11569904" y="6484712"/>
              <a:ext cx="37566" cy="73789"/>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15" name="Freeform 16"/>
            <p:cNvSpPr>
              <a:spLocks/>
            </p:cNvSpPr>
            <p:nvPr/>
          </p:nvSpPr>
          <p:spPr bwMode="auto">
            <a:xfrm>
              <a:off x="11830177" y="5784330"/>
              <a:ext cx="311256" cy="119404"/>
            </a:xfrm>
            <a:custGeom>
              <a:avLst/>
              <a:gdLst>
                <a:gd name="T0" fmla="*/ 232 w 232"/>
                <a:gd name="T1" fmla="*/ 89 h 89"/>
                <a:gd name="T2" fmla="*/ 0 w 232"/>
                <a:gd name="T3" fmla="*/ 89 h 89"/>
                <a:gd name="T4" fmla="*/ 0 w 232"/>
                <a:gd name="T5" fmla="*/ 0 h 89"/>
                <a:gd name="T6" fmla="*/ 232 w 232"/>
                <a:gd name="T7" fmla="*/ 0 h 89"/>
                <a:gd name="T8" fmla="*/ 204 w 232"/>
                <a:gd name="T9" fmla="*/ 46 h 89"/>
                <a:gd name="T10" fmla="*/ 232 w 232"/>
                <a:gd name="T11" fmla="*/ 89 h 89"/>
              </a:gdLst>
              <a:ahLst/>
              <a:cxnLst>
                <a:cxn ang="0">
                  <a:pos x="T0" y="T1"/>
                </a:cxn>
                <a:cxn ang="0">
                  <a:pos x="T2" y="T3"/>
                </a:cxn>
                <a:cxn ang="0">
                  <a:pos x="T4" y="T5"/>
                </a:cxn>
                <a:cxn ang="0">
                  <a:pos x="T6" y="T7"/>
                </a:cxn>
                <a:cxn ang="0">
                  <a:pos x="T8" y="T9"/>
                </a:cxn>
                <a:cxn ang="0">
                  <a:pos x="T10" y="T11"/>
                </a:cxn>
              </a:cxnLst>
              <a:rect l="0" t="0" r="r" b="b"/>
              <a:pathLst>
                <a:path w="232" h="89">
                  <a:moveTo>
                    <a:pt x="232" y="89"/>
                  </a:moveTo>
                  <a:lnTo>
                    <a:pt x="0" y="89"/>
                  </a:lnTo>
                  <a:lnTo>
                    <a:pt x="0" y="0"/>
                  </a:lnTo>
                  <a:lnTo>
                    <a:pt x="232" y="0"/>
                  </a:lnTo>
                  <a:lnTo>
                    <a:pt x="204" y="46"/>
                  </a:lnTo>
                  <a:lnTo>
                    <a:pt x="232" y="89"/>
                  </a:lnTo>
                  <a:close/>
                </a:path>
              </a:pathLst>
            </a:custGeom>
            <a:solidFill>
              <a:schemeClr val="accent2"/>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16" name="Rectangle 30"/>
            <p:cNvSpPr>
              <a:spLocks noChangeArrowheads="1"/>
            </p:cNvSpPr>
            <p:nvPr/>
          </p:nvSpPr>
          <p:spPr bwMode="auto">
            <a:xfrm>
              <a:off x="11691990" y="6247332"/>
              <a:ext cx="273690" cy="731741"/>
            </a:xfrm>
            <a:prstGeom prst="rect">
              <a:avLst/>
            </a:prstGeom>
            <a:solidFill>
              <a:schemeClr val="accent2"/>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17" name="Freeform 31"/>
            <p:cNvSpPr>
              <a:spLocks/>
            </p:cNvSpPr>
            <p:nvPr/>
          </p:nvSpPr>
          <p:spPr bwMode="auto">
            <a:xfrm>
              <a:off x="11691990" y="6027163"/>
              <a:ext cx="273690" cy="207950"/>
            </a:xfrm>
            <a:custGeom>
              <a:avLst/>
              <a:gdLst>
                <a:gd name="T0" fmla="*/ 103 w 204"/>
                <a:gd name="T1" fmla="*/ 0 h 155"/>
                <a:gd name="T2" fmla="*/ 0 w 204"/>
                <a:gd name="T3" fmla="*/ 155 h 155"/>
                <a:gd name="T4" fmla="*/ 204 w 204"/>
                <a:gd name="T5" fmla="*/ 155 h 155"/>
                <a:gd name="T6" fmla="*/ 103 w 204"/>
                <a:gd name="T7" fmla="*/ 0 h 155"/>
              </a:gdLst>
              <a:ahLst/>
              <a:cxnLst>
                <a:cxn ang="0">
                  <a:pos x="T0" y="T1"/>
                </a:cxn>
                <a:cxn ang="0">
                  <a:pos x="T2" y="T3"/>
                </a:cxn>
                <a:cxn ang="0">
                  <a:pos x="T4" y="T5"/>
                </a:cxn>
                <a:cxn ang="0">
                  <a:pos x="T6" y="T7"/>
                </a:cxn>
              </a:cxnLst>
              <a:rect l="0" t="0" r="r" b="b"/>
              <a:pathLst>
                <a:path w="204" h="155">
                  <a:moveTo>
                    <a:pt x="103" y="0"/>
                  </a:moveTo>
                  <a:lnTo>
                    <a:pt x="0" y="155"/>
                  </a:lnTo>
                  <a:lnTo>
                    <a:pt x="204" y="155"/>
                  </a:lnTo>
                  <a:lnTo>
                    <a:pt x="103" y="0"/>
                  </a:lnTo>
                  <a:close/>
                </a:path>
              </a:pathLst>
            </a:custGeom>
            <a:solidFill>
              <a:schemeClr val="accent2"/>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18" name="Oval 32"/>
            <p:cNvSpPr>
              <a:spLocks noChangeArrowheads="1"/>
            </p:cNvSpPr>
            <p:nvPr/>
          </p:nvSpPr>
          <p:spPr bwMode="auto">
            <a:xfrm>
              <a:off x="11788586" y="6111684"/>
              <a:ext cx="80497" cy="77814"/>
            </a:xfrm>
            <a:prstGeom prst="ellipse">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19" name="Rectangle 33"/>
            <p:cNvSpPr>
              <a:spLocks noChangeArrowheads="1"/>
            </p:cNvSpPr>
            <p:nvPr/>
          </p:nvSpPr>
          <p:spPr bwMode="auto">
            <a:xfrm>
              <a:off x="11999489" y="6247332"/>
              <a:ext cx="272349" cy="731741"/>
            </a:xfrm>
            <a:prstGeom prst="rect">
              <a:avLst/>
            </a:prstGeom>
            <a:solidFill>
              <a:schemeClr val="accent2"/>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20" name="Freeform 519"/>
            <p:cNvSpPr>
              <a:spLocks/>
            </p:cNvSpPr>
            <p:nvPr/>
          </p:nvSpPr>
          <p:spPr bwMode="auto">
            <a:xfrm>
              <a:off x="11741631" y="6335096"/>
              <a:ext cx="173070" cy="162337"/>
            </a:xfrm>
            <a:custGeom>
              <a:avLst/>
              <a:gdLst>
                <a:gd name="connsiteX0" fmla="*/ 165100 w 204788"/>
                <a:gd name="connsiteY0" fmla="*/ 128587 h 192088"/>
                <a:gd name="connsiteX1" fmla="*/ 204788 w 204788"/>
                <a:gd name="connsiteY1" fmla="*/ 128587 h 192088"/>
                <a:gd name="connsiteX2" fmla="*/ 204788 w 204788"/>
                <a:gd name="connsiteY2" fmla="*/ 141851 h 192088"/>
                <a:gd name="connsiteX3" fmla="*/ 204788 w 204788"/>
                <a:gd name="connsiteY3" fmla="*/ 192088 h 192088"/>
                <a:gd name="connsiteX4" fmla="*/ 171294 w 204788"/>
                <a:gd name="connsiteY4" fmla="*/ 192088 h 192088"/>
                <a:gd name="connsiteX5" fmla="*/ 165100 w 204788"/>
                <a:gd name="connsiteY5" fmla="*/ 192088 h 192088"/>
                <a:gd name="connsiteX6" fmla="*/ 55563 w 204788"/>
                <a:gd name="connsiteY6" fmla="*/ 128587 h 192088"/>
                <a:gd name="connsiteX7" fmla="*/ 155575 w 204788"/>
                <a:gd name="connsiteY7" fmla="*/ 128587 h 192088"/>
                <a:gd name="connsiteX8" fmla="*/ 155575 w 204788"/>
                <a:gd name="connsiteY8" fmla="*/ 192088 h 192088"/>
                <a:gd name="connsiteX9" fmla="*/ 146910 w 204788"/>
                <a:gd name="connsiteY9" fmla="*/ 192088 h 192088"/>
                <a:gd name="connsiteX10" fmla="*/ 67596 w 204788"/>
                <a:gd name="connsiteY10" fmla="*/ 192088 h 192088"/>
                <a:gd name="connsiteX11" fmla="*/ 55563 w 204788"/>
                <a:gd name="connsiteY11" fmla="*/ 192088 h 192088"/>
                <a:gd name="connsiteX12" fmla="*/ 0 w 204788"/>
                <a:gd name="connsiteY12" fmla="*/ 128587 h 192088"/>
                <a:gd name="connsiteX13" fmla="*/ 41275 w 204788"/>
                <a:gd name="connsiteY13" fmla="*/ 128587 h 192088"/>
                <a:gd name="connsiteX14" fmla="*/ 41275 w 204788"/>
                <a:gd name="connsiteY14" fmla="*/ 192088 h 192088"/>
                <a:gd name="connsiteX15" fmla="*/ 0 w 204788"/>
                <a:gd name="connsiteY15" fmla="*/ 192088 h 192088"/>
                <a:gd name="connsiteX16" fmla="*/ 0 w 204788"/>
                <a:gd name="connsiteY16" fmla="*/ 133874 h 192088"/>
                <a:gd name="connsiteX17" fmla="*/ 165100 w 204788"/>
                <a:gd name="connsiteY17" fmla="*/ 25323 h 192088"/>
                <a:gd name="connsiteX18" fmla="*/ 174639 w 204788"/>
                <a:gd name="connsiteY18" fmla="*/ 32015 h 192088"/>
                <a:gd name="connsiteX19" fmla="*/ 204788 w 204788"/>
                <a:gd name="connsiteY19" fmla="*/ 105191 h 192088"/>
                <a:gd name="connsiteX20" fmla="*/ 204788 w 204788"/>
                <a:gd name="connsiteY20" fmla="*/ 116053 h 192088"/>
                <a:gd name="connsiteX21" fmla="*/ 204788 w 204788"/>
                <a:gd name="connsiteY21" fmla="*/ 119062 h 192088"/>
                <a:gd name="connsiteX22" fmla="*/ 165100 w 204788"/>
                <a:gd name="connsiteY22" fmla="*/ 119062 h 192088"/>
                <a:gd name="connsiteX23" fmla="*/ 41275 w 204788"/>
                <a:gd name="connsiteY23" fmla="*/ 23463 h 192088"/>
                <a:gd name="connsiteX24" fmla="*/ 41275 w 204788"/>
                <a:gd name="connsiteY24" fmla="*/ 119062 h 192088"/>
                <a:gd name="connsiteX25" fmla="*/ 0 w 204788"/>
                <a:gd name="connsiteY25" fmla="*/ 119062 h 192088"/>
                <a:gd name="connsiteX26" fmla="*/ 0 w 204788"/>
                <a:gd name="connsiteY26" fmla="*/ 105191 h 192088"/>
                <a:gd name="connsiteX27" fmla="*/ 29581 w 204788"/>
                <a:gd name="connsiteY27" fmla="*/ 32015 h 192088"/>
                <a:gd name="connsiteX28" fmla="*/ 100119 w 204788"/>
                <a:gd name="connsiteY28" fmla="*/ 0 h 192088"/>
                <a:gd name="connsiteX29" fmla="*/ 141432 w 204788"/>
                <a:gd name="connsiteY29" fmla="*/ 8719 h 192088"/>
                <a:gd name="connsiteX30" fmla="*/ 155575 w 204788"/>
                <a:gd name="connsiteY30" fmla="*/ 18641 h 192088"/>
                <a:gd name="connsiteX31" fmla="*/ 155575 w 204788"/>
                <a:gd name="connsiteY31" fmla="*/ 119062 h 192088"/>
                <a:gd name="connsiteX32" fmla="*/ 55563 w 204788"/>
                <a:gd name="connsiteY32" fmla="*/ 119062 h 192088"/>
                <a:gd name="connsiteX33" fmla="*/ 55563 w 204788"/>
                <a:gd name="connsiteY33" fmla="*/ 13014 h 192088"/>
                <a:gd name="connsiteX34" fmla="*/ 61437 w 204788"/>
                <a:gd name="connsiteY34" fmla="*/ 8719 h 192088"/>
                <a:gd name="connsiteX35" fmla="*/ 100119 w 204788"/>
                <a:gd name="connsiteY35" fmla="*/ 0 h 192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04788" h="192088">
                  <a:moveTo>
                    <a:pt x="165100" y="128587"/>
                  </a:moveTo>
                  <a:lnTo>
                    <a:pt x="204788" y="128587"/>
                  </a:lnTo>
                  <a:lnTo>
                    <a:pt x="204788" y="141851"/>
                  </a:lnTo>
                  <a:cubicBezTo>
                    <a:pt x="204788" y="154071"/>
                    <a:pt x="204788" y="170364"/>
                    <a:pt x="204788" y="192088"/>
                  </a:cubicBezTo>
                  <a:cubicBezTo>
                    <a:pt x="204788" y="192088"/>
                    <a:pt x="204788" y="192088"/>
                    <a:pt x="171294" y="192088"/>
                  </a:cubicBezTo>
                  <a:lnTo>
                    <a:pt x="165100" y="192088"/>
                  </a:lnTo>
                  <a:close/>
                  <a:moveTo>
                    <a:pt x="55563" y="128587"/>
                  </a:moveTo>
                  <a:lnTo>
                    <a:pt x="155575" y="128587"/>
                  </a:lnTo>
                  <a:lnTo>
                    <a:pt x="155575" y="192088"/>
                  </a:lnTo>
                  <a:lnTo>
                    <a:pt x="146910" y="192088"/>
                  </a:lnTo>
                  <a:cubicBezTo>
                    <a:pt x="127618" y="192088"/>
                    <a:pt x="101894" y="192088"/>
                    <a:pt x="67596" y="192088"/>
                  </a:cubicBezTo>
                  <a:lnTo>
                    <a:pt x="55563" y="192088"/>
                  </a:lnTo>
                  <a:close/>
                  <a:moveTo>
                    <a:pt x="0" y="128587"/>
                  </a:moveTo>
                  <a:lnTo>
                    <a:pt x="41275" y="128587"/>
                  </a:lnTo>
                  <a:lnTo>
                    <a:pt x="41275" y="192088"/>
                  </a:lnTo>
                  <a:lnTo>
                    <a:pt x="0" y="192088"/>
                  </a:lnTo>
                  <a:cubicBezTo>
                    <a:pt x="0" y="192088"/>
                    <a:pt x="0" y="192088"/>
                    <a:pt x="0" y="133874"/>
                  </a:cubicBezTo>
                  <a:close/>
                  <a:moveTo>
                    <a:pt x="165100" y="25323"/>
                  </a:moveTo>
                  <a:lnTo>
                    <a:pt x="174639" y="32015"/>
                  </a:lnTo>
                  <a:cubicBezTo>
                    <a:pt x="193411" y="51453"/>
                    <a:pt x="204788" y="77750"/>
                    <a:pt x="204788" y="105191"/>
                  </a:cubicBezTo>
                  <a:cubicBezTo>
                    <a:pt x="204788" y="105191"/>
                    <a:pt x="204788" y="105191"/>
                    <a:pt x="204788" y="116053"/>
                  </a:cubicBezTo>
                  <a:lnTo>
                    <a:pt x="204788" y="119062"/>
                  </a:lnTo>
                  <a:lnTo>
                    <a:pt x="165100" y="119062"/>
                  </a:lnTo>
                  <a:close/>
                  <a:moveTo>
                    <a:pt x="41275" y="23463"/>
                  </a:moveTo>
                  <a:lnTo>
                    <a:pt x="41275" y="119062"/>
                  </a:lnTo>
                  <a:lnTo>
                    <a:pt x="0" y="119062"/>
                  </a:lnTo>
                  <a:lnTo>
                    <a:pt x="0" y="105191"/>
                  </a:lnTo>
                  <a:cubicBezTo>
                    <a:pt x="0" y="77750"/>
                    <a:pt x="11377" y="51453"/>
                    <a:pt x="29581" y="32015"/>
                  </a:cubicBezTo>
                  <a:close/>
                  <a:moveTo>
                    <a:pt x="100119" y="0"/>
                  </a:moveTo>
                  <a:cubicBezTo>
                    <a:pt x="114909" y="0"/>
                    <a:pt x="128846" y="3145"/>
                    <a:pt x="141432" y="8719"/>
                  </a:cubicBezTo>
                  <a:lnTo>
                    <a:pt x="155575" y="18641"/>
                  </a:lnTo>
                  <a:lnTo>
                    <a:pt x="155575" y="119062"/>
                  </a:lnTo>
                  <a:lnTo>
                    <a:pt x="55563" y="119062"/>
                  </a:lnTo>
                  <a:lnTo>
                    <a:pt x="55563" y="13014"/>
                  </a:lnTo>
                  <a:lnTo>
                    <a:pt x="61437" y="8719"/>
                  </a:lnTo>
                  <a:cubicBezTo>
                    <a:pt x="73383" y="3145"/>
                    <a:pt x="86466" y="0"/>
                    <a:pt x="100119" y="0"/>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noAutofit/>
            </a:bodyPr>
            <a:lstStyle/>
            <a:p>
              <a:endParaRPr lang="en-IN" sz="1350">
                <a:solidFill>
                  <a:srgbClr val="000000"/>
                </a:solidFill>
              </a:endParaRPr>
            </a:p>
          </p:txBody>
        </p:sp>
        <p:sp>
          <p:nvSpPr>
            <p:cNvPr id="521" name="Rectangle 54"/>
            <p:cNvSpPr>
              <a:spLocks noChangeArrowheads="1"/>
            </p:cNvSpPr>
            <p:nvPr/>
          </p:nvSpPr>
          <p:spPr bwMode="auto">
            <a:xfrm>
              <a:off x="12067912" y="6351195"/>
              <a:ext cx="42932" cy="72447"/>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22" name="Rectangle 55"/>
            <p:cNvSpPr>
              <a:spLocks noChangeArrowheads="1"/>
            </p:cNvSpPr>
            <p:nvPr/>
          </p:nvSpPr>
          <p:spPr bwMode="auto">
            <a:xfrm>
              <a:off x="12160484" y="6351195"/>
              <a:ext cx="41591" cy="72447"/>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23" name="Rectangle 56"/>
            <p:cNvSpPr>
              <a:spLocks noChangeArrowheads="1"/>
            </p:cNvSpPr>
            <p:nvPr/>
          </p:nvSpPr>
          <p:spPr bwMode="auto">
            <a:xfrm>
              <a:off x="12067912" y="6539023"/>
              <a:ext cx="42932" cy="77814"/>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24" name="Rectangle 57"/>
            <p:cNvSpPr>
              <a:spLocks noChangeArrowheads="1"/>
            </p:cNvSpPr>
            <p:nvPr/>
          </p:nvSpPr>
          <p:spPr bwMode="auto">
            <a:xfrm>
              <a:off x="12160484" y="6539023"/>
              <a:ext cx="41591" cy="77814"/>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25" name="Rectangle 58"/>
            <p:cNvSpPr>
              <a:spLocks noChangeArrowheads="1"/>
            </p:cNvSpPr>
            <p:nvPr/>
          </p:nvSpPr>
          <p:spPr bwMode="auto">
            <a:xfrm>
              <a:off x="12067912" y="6732215"/>
              <a:ext cx="42932" cy="73789"/>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26" name="Rectangle 59"/>
            <p:cNvSpPr>
              <a:spLocks noChangeArrowheads="1"/>
            </p:cNvSpPr>
            <p:nvPr/>
          </p:nvSpPr>
          <p:spPr bwMode="auto">
            <a:xfrm>
              <a:off x="12160484" y="6732215"/>
              <a:ext cx="41591" cy="73789"/>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27" name="Freeform 80"/>
            <p:cNvSpPr>
              <a:spLocks/>
            </p:cNvSpPr>
            <p:nvPr/>
          </p:nvSpPr>
          <p:spPr bwMode="auto">
            <a:xfrm>
              <a:off x="11830177" y="5734051"/>
              <a:ext cx="0" cy="281740"/>
            </a:xfrm>
            <a:custGeom>
              <a:avLst/>
              <a:gdLst>
                <a:gd name="T0" fmla="*/ 210 h 210"/>
                <a:gd name="T1" fmla="*/ 0 h 210"/>
                <a:gd name="T2" fmla="*/ 210 h 210"/>
              </a:gdLst>
              <a:ahLst/>
              <a:cxnLst>
                <a:cxn ang="0">
                  <a:pos x="0" y="T0"/>
                </a:cxn>
                <a:cxn ang="0">
                  <a:pos x="0" y="T1"/>
                </a:cxn>
                <a:cxn ang="0">
                  <a:pos x="0" y="T2"/>
                </a:cxn>
              </a:cxnLst>
              <a:rect l="0" t="0" r="r" b="b"/>
              <a:pathLst>
                <a:path h="210">
                  <a:moveTo>
                    <a:pt x="0" y="210"/>
                  </a:moveTo>
                  <a:lnTo>
                    <a:pt x="0" y="0"/>
                  </a:lnTo>
                  <a:lnTo>
                    <a:pt x="0" y="210"/>
                  </a:lnTo>
                  <a:close/>
                </a:path>
              </a:pathLst>
            </a:custGeom>
            <a:solidFill>
              <a:srgbClr val="6DC2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28" name="Line 81"/>
            <p:cNvSpPr>
              <a:spLocks noChangeShapeType="1"/>
            </p:cNvSpPr>
            <p:nvPr/>
          </p:nvSpPr>
          <p:spPr bwMode="auto">
            <a:xfrm flipV="1">
              <a:off x="11830177" y="5784330"/>
              <a:ext cx="0" cy="281740"/>
            </a:xfrm>
            <a:prstGeom prst="line">
              <a:avLst/>
            </a:prstGeom>
            <a:solidFill>
              <a:srgbClr val="B2B2B2"/>
            </a:solidFill>
            <a:ln w="9525">
              <a:solidFill>
                <a:schemeClr val="accent1"/>
              </a:solidFill>
              <a:miter lim="800000"/>
              <a:headEnd/>
              <a:tailEnd/>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grpSp>
          <p:nvGrpSpPr>
            <p:cNvPr id="405" name="Group 404"/>
            <p:cNvGrpSpPr/>
            <p:nvPr/>
          </p:nvGrpSpPr>
          <p:grpSpPr>
            <a:xfrm>
              <a:off x="0" y="6028634"/>
              <a:ext cx="2407717" cy="907785"/>
              <a:chOff x="14461419" y="5879505"/>
              <a:chExt cx="4159473" cy="1515164"/>
            </a:xfrm>
          </p:grpSpPr>
          <p:sp>
            <p:nvSpPr>
              <p:cNvPr id="406" name="Rectangle 5"/>
              <p:cNvSpPr>
                <a:spLocks noChangeArrowheads="1"/>
              </p:cNvSpPr>
              <p:nvPr/>
            </p:nvSpPr>
            <p:spPr bwMode="auto">
              <a:xfrm>
                <a:off x="14461419" y="6412370"/>
                <a:ext cx="1154278" cy="982298"/>
              </a:xfrm>
              <a:prstGeom prst="rect">
                <a:avLst/>
              </a:prstGeom>
              <a:solidFill>
                <a:srgbClr val="D2D3D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407" name="Rectangle 7"/>
              <p:cNvSpPr>
                <a:spLocks noChangeArrowheads="1"/>
              </p:cNvSpPr>
              <p:nvPr/>
            </p:nvSpPr>
            <p:spPr bwMode="auto">
              <a:xfrm>
                <a:off x="14633374" y="6164866"/>
                <a:ext cx="808390" cy="687753"/>
              </a:xfrm>
              <a:prstGeom prst="rect">
                <a:avLst/>
              </a:prstGeom>
              <a:solidFill>
                <a:srgbClr val="D2D3D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408" name="Rectangle 9"/>
              <p:cNvSpPr>
                <a:spLocks noChangeArrowheads="1"/>
              </p:cNvSpPr>
              <p:nvPr/>
            </p:nvSpPr>
            <p:spPr bwMode="auto">
              <a:xfrm>
                <a:off x="15785989" y="6602920"/>
                <a:ext cx="925004" cy="791749"/>
              </a:xfrm>
              <a:prstGeom prst="rect">
                <a:avLst/>
              </a:prstGeom>
              <a:solidFill>
                <a:srgbClr val="D2D3D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409" name="Rectangle 11"/>
              <p:cNvSpPr>
                <a:spLocks noChangeArrowheads="1"/>
              </p:cNvSpPr>
              <p:nvPr/>
            </p:nvSpPr>
            <p:spPr bwMode="auto">
              <a:xfrm>
                <a:off x="16920502" y="6315156"/>
                <a:ext cx="926981" cy="1079512"/>
              </a:xfrm>
              <a:prstGeom prst="rect">
                <a:avLst/>
              </a:prstGeom>
              <a:solidFill>
                <a:srgbClr val="D2D3D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410" name="Rectangle 12"/>
              <p:cNvSpPr>
                <a:spLocks noChangeArrowheads="1"/>
              </p:cNvSpPr>
              <p:nvPr/>
            </p:nvSpPr>
            <p:spPr bwMode="auto">
              <a:xfrm>
                <a:off x="16396728" y="6879578"/>
                <a:ext cx="926981" cy="515090"/>
              </a:xfrm>
              <a:prstGeom prst="rect">
                <a:avLst/>
              </a:prstGeom>
              <a:solidFill>
                <a:srgbClr val="D2D3D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411" name="Rectangle 13"/>
              <p:cNvSpPr>
                <a:spLocks noChangeArrowheads="1"/>
              </p:cNvSpPr>
              <p:nvPr/>
            </p:nvSpPr>
            <p:spPr bwMode="auto">
              <a:xfrm>
                <a:off x="17163611" y="6569073"/>
                <a:ext cx="926981" cy="825595"/>
              </a:xfrm>
              <a:prstGeom prst="rect">
                <a:avLst/>
              </a:prstGeom>
              <a:solidFill>
                <a:srgbClr val="D2D3D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412" name="Rectangle 18"/>
              <p:cNvSpPr>
                <a:spLocks noChangeArrowheads="1"/>
              </p:cNvSpPr>
              <p:nvPr/>
            </p:nvSpPr>
            <p:spPr bwMode="auto">
              <a:xfrm>
                <a:off x="17991766" y="6023255"/>
                <a:ext cx="225321" cy="1371414"/>
              </a:xfrm>
              <a:prstGeom prst="rect">
                <a:avLst/>
              </a:prstGeom>
              <a:solidFill>
                <a:srgbClr val="D2D3D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413" name="Rectangle 19"/>
              <p:cNvSpPr>
                <a:spLocks noChangeArrowheads="1"/>
              </p:cNvSpPr>
              <p:nvPr/>
            </p:nvSpPr>
            <p:spPr bwMode="auto">
              <a:xfrm>
                <a:off x="18313936" y="6841773"/>
                <a:ext cx="306956" cy="552895"/>
              </a:xfrm>
              <a:prstGeom prst="rect">
                <a:avLst/>
              </a:prstGeom>
              <a:solidFill>
                <a:srgbClr val="D2D3D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414" name="Rectangle 141"/>
              <p:cNvSpPr>
                <a:spLocks noChangeArrowheads="1"/>
              </p:cNvSpPr>
              <p:nvPr/>
            </p:nvSpPr>
            <p:spPr bwMode="auto">
              <a:xfrm>
                <a:off x="17384880" y="6029539"/>
                <a:ext cx="118590" cy="296057"/>
              </a:xfrm>
              <a:prstGeom prst="rect">
                <a:avLst/>
              </a:prstGeom>
              <a:solidFill>
                <a:srgbClr val="D2D3D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415" name="Rectangle 143"/>
              <p:cNvSpPr>
                <a:spLocks noChangeArrowheads="1"/>
              </p:cNvSpPr>
              <p:nvPr/>
            </p:nvSpPr>
            <p:spPr bwMode="auto">
              <a:xfrm>
                <a:off x="17548930" y="6177566"/>
                <a:ext cx="229274" cy="148031"/>
              </a:xfrm>
              <a:prstGeom prst="rect">
                <a:avLst/>
              </a:prstGeom>
              <a:solidFill>
                <a:srgbClr val="D2D3D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416" name="Rectangle 144"/>
              <p:cNvSpPr>
                <a:spLocks noChangeArrowheads="1"/>
              </p:cNvSpPr>
              <p:nvPr/>
            </p:nvSpPr>
            <p:spPr bwMode="auto">
              <a:xfrm>
                <a:off x="14890320" y="5879505"/>
                <a:ext cx="116614" cy="292617"/>
              </a:xfrm>
              <a:prstGeom prst="rect">
                <a:avLst/>
              </a:prstGeom>
              <a:solidFill>
                <a:srgbClr val="D2D3D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417" name="Rectangle 145"/>
              <p:cNvSpPr>
                <a:spLocks noChangeArrowheads="1"/>
              </p:cNvSpPr>
              <p:nvPr/>
            </p:nvSpPr>
            <p:spPr bwMode="auto">
              <a:xfrm>
                <a:off x="15050417" y="6057928"/>
                <a:ext cx="233227" cy="148031"/>
              </a:xfrm>
              <a:prstGeom prst="rect">
                <a:avLst/>
              </a:prstGeom>
              <a:solidFill>
                <a:srgbClr val="D2D3D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418" name="Rectangle 141"/>
              <p:cNvSpPr>
                <a:spLocks noChangeArrowheads="1"/>
              </p:cNvSpPr>
              <p:nvPr/>
            </p:nvSpPr>
            <p:spPr bwMode="auto">
              <a:xfrm>
                <a:off x="18401892" y="7269886"/>
                <a:ext cx="118590" cy="124782"/>
              </a:xfrm>
              <a:prstGeom prst="rect">
                <a:avLst/>
              </a:prstGeom>
              <a:solidFill>
                <a:srgbClr val="D2D3D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grpSp>
        <p:sp>
          <p:nvSpPr>
            <p:cNvPr id="420" name="Freeform 18"/>
            <p:cNvSpPr>
              <a:spLocks/>
            </p:cNvSpPr>
            <p:nvPr/>
          </p:nvSpPr>
          <p:spPr bwMode="auto">
            <a:xfrm flipH="1">
              <a:off x="984" y="6403470"/>
              <a:ext cx="2761266" cy="596634"/>
            </a:xfrm>
            <a:custGeom>
              <a:avLst/>
              <a:gdLst>
                <a:gd name="T0" fmla="*/ 0 w 1014"/>
                <a:gd name="T1" fmla="*/ 296 h 296"/>
                <a:gd name="T2" fmla="*/ 0 w 1014"/>
                <a:gd name="T3" fmla="*/ 296 h 296"/>
                <a:gd name="T4" fmla="*/ 1014 w 1014"/>
                <a:gd name="T5" fmla="*/ 296 h 296"/>
                <a:gd name="T6" fmla="*/ 1014 w 1014"/>
                <a:gd name="T7" fmla="*/ 238 h 296"/>
                <a:gd name="T8" fmla="*/ 0 w 1014"/>
                <a:gd name="T9" fmla="*/ 296 h 296"/>
              </a:gdLst>
              <a:ahLst/>
              <a:cxnLst>
                <a:cxn ang="0">
                  <a:pos x="T0" y="T1"/>
                </a:cxn>
                <a:cxn ang="0">
                  <a:pos x="T2" y="T3"/>
                </a:cxn>
                <a:cxn ang="0">
                  <a:pos x="T4" y="T5"/>
                </a:cxn>
                <a:cxn ang="0">
                  <a:pos x="T6" y="T7"/>
                </a:cxn>
                <a:cxn ang="0">
                  <a:pos x="T8" y="T9"/>
                </a:cxn>
              </a:cxnLst>
              <a:rect l="0" t="0" r="r" b="b"/>
              <a:pathLst>
                <a:path w="1014" h="296">
                  <a:moveTo>
                    <a:pt x="0" y="296"/>
                  </a:moveTo>
                  <a:cubicBezTo>
                    <a:pt x="0" y="296"/>
                    <a:pt x="0" y="296"/>
                    <a:pt x="0" y="296"/>
                  </a:cubicBezTo>
                  <a:cubicBezTo>
                    <a:pt x="1014" y="296"/>
                    <a:pt x="1014" y="296"/>
                    <a:pt x="1014" y="296"/>
                  </a:cubicBezTo>
                  <a:cubicBezTo>
                    <a:pt x="1014" y="238"/>
                    <a:pt x="1014" y="238"/>
                    <a:pt x="1014" y="238"/>
                  </a:cubicBezTo>
                  <a:cubicBezTo>
                    <a:pt x="714" y="0"/>
                    <a:pt x="277" y="19"/>
                    <a:pt x="0" y="296"/>
                  </a:cubicBezTo>
                  <a:close/>
                </a:path>
              </a:pathLst>
            </a:custGeom>
            <a:solidFill>
              <a:srgbClr val="77AC00"/>
            </a:solidFill>
            <a:ln>
              <a:noFill/>
            </a:ln>
            <a:extLst/>
          </p:spPr>
          <p:txBody>
            <a:bodyPr vert="horz" wrap="square" lIns="91427" tIns="45713" rIns="91427" bIns="45713" numCol="1" anchor="t" anchorCtr="0" compatLnSpc="1">
              <a:prstTxWarp prst="textNoShape">
                <a:avLst/>
              </a:prstTxWarp>
              <a:noAutofit/>
            </a:bodyPr>
            <a:lstStyle/>
            <a:p>
              <a:pPr defTabSz="699171"/>
              <a:endParaRPr lang="en-US" sz="1350" kern="0">
                <a:solidFill>
                  <a:srgbClr val="000000"/>
                </a:solidFill>
              </a:endParaRPr>
            </a:p>
          </p:txBody>
        </p:sp>
        <p:sp>
          <p:nvSpPr>
            <p:cNvPr id="79" name="Rectangle 21"/>
            <p:cNvSpPr>
              <a:spLocks noChangeArrowheads="1"/>
            </p:cNvSpPr>
            <p:nvPr/>
          </p:nvSpPr>
          <p:spPr bwMode="auto">
            <a:xfrm flipH="1">
              <a:off x="5730399" y="6409319"/>
              <a:ext cx="101891" cy="6357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84" name="Freeform 286"/>
            <p:cNvSpPr>
              <a:spLocks/>
            </p:cNvSpPr>
            <p:nvPr/>
          </p:nvSpPr>
          <p:spPr bwMode="auto">
            <a:xfrm flipH="1">
              <a:off x="5703414" y="6117712"/>
              <a:ext cx="67874" cy="188504"/>
            </a:xfrm>
            <a:custGeom>
              <a:avLst/>
              <a:gdLst>
                <a:gd name="T0" fmla="*/ 104 w 220"/>
                <a:gd name="T1" fmla="*/ 0 h 611"/>
                <a:gd name="T2" fmla="*/ 0 w 220"/>
                <a:gd name="T3" fmla="*/ 0 h 611"/>
                <a:gd name="T4" fmla="*/ 0 w 220"/>
                <a:gd name="T5" fmla="*/ 611 h 611"/>
                <a:gd name="T6" fmla="*/ 220 w 220"/>
                <a:gd name="T7" fmla="*/ 611 h 611"/>
                <a:gd name="T8" fmla="*/ 104 w 220"/>
                <a:gd name="T9" fmla="*/ 0 h 611"/>
              </a:gdLst>
              <a:ahLst/>
              <a:cxnLst>
                <a:cxn ang="0">
                  <a:pos x="T0" y="T1"/>
                </a:cxn>
                <a:cxn ang="0">
                  <a:pos x="T2" y="T3"/>
                </a:cxn>
                <a:cxn ang="0">
                  <a:pos x="T4" y="T5"/>
                </a:cxn>
                <a:cxn ang="0">
                  <a:pos x="T6" y="T7"/>
                </a:cxn>
                <a:cxn ang="0">
                  <a:pos x="T8" y="T9"/>
                </a:cxn>
              </a:cxnLst>
              <a:rect l="0" t="0" r="r" b="b"/>
              <a:pathLst>
                <a:path w="220" h="611">
                  <a:moveTo>
                    <a:pt x="104" y="0"/>
                  </a:moveTo>
                  <a:lnTo>
                    <a:pt x="0" y="0"/>
                  </a:lnTo>
                  <a:lnTo>
                    <a:pt x="0" y="611"/>
                  </a:lnTo>
                  <a:lnTo>
                    <a:pt x="220" y="611"/>
                  </a:lnTo>
                  <a:lnTo>
                    <a:pt x="104" y="0"/>
                  </a:lnTo>
                  <a:close/>
                </a:path>
              </a:pathLst>
            </a:cu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85" name="Rectangle 515"/>
            <p:cNvSpPr>
              <a:spLocks noChangeArrowheads="1"/>
            </p:cNvSpPr>
            <p:nvPr/>
          </p:nvSpPr>
          <p:spPr bwMode="auto">
            <a:xfrm flipH="1">
              <a:off x="5907961" y="6657311"/>
              <a:ext cx="97183" cy="247123"/>
            </a:xfrm>
            <a:prstGeom prst="rect">
              <a:avLst/>
            </a:prstGeom>
            <a:solidFill>
              <a:srgbClr val="1570A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86" name="Rectangle 516"/>
            <p:cNvSpPr>
              <a:spLocks noChangeArrowheads="1"/>
            </p:cNvSpPr>
            <p:nvPr/>
          </p:nvSpPr>
          <p:spPr bwMode="auto">
            <a:xfrm flipH="1">
              <a:off x="5919993" y="6585734"/>
              <a:ext cx="73119" cy="71577"/>
            </a:xfrm>
            <a:prstGeom prst="rect">
              <a:avLst/>
            </a:prstGeom>
            <a:solidFill>
              <a:srgbClr val="1570A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87" name="Freeform 517"/>
            <p:cNvSpPr>
              <a:spLocks/>
            </p:cNvSpPr>
            <p:nvPr/>
          </p:nvSpPr>
          <p:spPr bwMode="auto">
            <a:xfrm flipH="1">
              <a:off x="5938504" y="6538839"/>
              <a:ext cx="36405" cy="46895"/>
            </a:xfrm>
            <a:custGeom>
              <a:avLst/>
              <a:gdLst>
                <a:gd name="T0" fmla="*/ 81 w 118"/>
                <a:gd name="T1" fmla="*/ 0 h 152"/>
                <a:gd name="T2" fmla="*/ 37 w 118"/>
                <a:gd name="T3" fmla="*/ 0 h 152"/>
                <a:gd name="T4" fmla="*/ 0 w 118"/>
                <a:gd name="T5" fmla="*/ 152 h 152"/>
                <a:gd name="T6" fmla="*/ 118 w 118"/>
                <a:gd name="T7" fmla="*/ 152 h 152"/>
                <a:gd name="T8" fmla="*/ 81 w 118"/>
                <a:gd name="T9" fmla="*/ 0 h 152"/>
              </a:gdLst>
              <a:ahLst/>
              <a:cxnLst>
                <a:cxn ang="0">
                  <a:pos x="T0" y="T1"/>
                </a:cxn>
                <a:cxn ang="0">
                  <a:pos x="T2" y="T3"/>
                </a:cxn>
                <a:cxn ang="0">
                  <a:pos x="T4" y="T5"/>
                </a:cxn>
                <a:cxn ang="0">
                  <a:pos x="T6" y="T7"/>
                </a:cxn>
                <a:cxn ang="0">
                  <a:pos x="T8" y="T9"/>
                </a:cxn>
              </a:cxnLst>
              <a:rect l="0" t="0" r="r" b="b"/>
              <a:pathLst>
                <a:path w="118" h="152">
                  <a:moveTo>
                    <a:pt x="81" y="0"/>
                  </a:moveTo>
                  <a:lnTo>
                    <a:pt x="37" y="0"/>
                  </a:lnTo>
                  <a:lnTo>
                    <a:pt x="0" y="152"/>
                  </a:lnTo>
                  <a:lnTo>
                    <a:pt x="118" y="152"/>
                  </a:lnTo>
                  <a:lnTo>
                    <a:pt x="81" y="0"/>
                  </a:lnTo>
                  <a:close/>
                </a:path>
              </a:pathLst>
            </a:custGeom>
            <a:solidFill>
              <a:srgbClr val="1570A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88" name="Rectangle 518"/>
            <p:cNvSpPr>
              <a:spLocks noChangeArrowheads="1"/>
            </p:cNvSpPr>
            <p:nvPr/>
          </p:nvSpPr>
          <p:spPr bwMode="auto">
            <a:xfrm flipH="1">
              <a:off x="5981080" y="6673971"/>
              <a:ext cx="10490" cy="230463"/>
            </a:xfrm>
            <a:prstGeom prst="rect">
              <a:avLst/>
            </a:prstGeom>
            <a:solidFill>
              <a:srgbClr val="074B6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89" name="Rectangle 519"/>
            <p:cNvSpPr>
              <a:spLocks noChangeArrowheads="1"/>
            </p:cNvSpPr>
            <p:nvPr/>
          </p:nvSpPr>
          <p:spPr bwMode="auto">
            <a:xfrm flipH="1">
              <a:off x="5961334" y="6673971"/>
              <a:ext cx="10490" cy="230463"/>
            </a:xfrm>
            <a:prstGeom prst="rect">
              <a:avLst/>
            </a:prstGeom>
            <a:solidFill>
              <a:srgbClr val="074B6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90" name="Rectangle 520"/>
            <p:cNvSpPr>
              <a:spLocks noChangeArrowheads="1"/>
            </p:cNvSpPr>
            <p:nvPr/>
          </p:nvSpPr>
          <p:spPr bwMode="auto">
            <a:xfrm flipH="1">
              <a:off x="5941281" y="6673971"/>
              <a:ext cx="10798" cy="230463"/>
            </a:xfrm>
            <a:prstGeom prst="rect">
              <a:avLst/>
            </a:prstGeom>
            <a:solidFill>
              <a:srgbClr val="074B6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91" name="Rectangle 521"/>
            <p:cNvSpPr>
              <a:spLocks noChangeArrowheads="1"/>
            </p:cNvSpPr>
            <p:nvPr/>
          </p:nvSpPr>
          <p:spPr bwMode="auto">
            <a:xfrm flipH="1">
              <a:off x="5921536" y="6673971"/>
              <a:ext cx="9873" cy="230463"/>
            </a:xfrm>
            <a:prstGeom prst="rect">
              <a:avLst/>
            </a:prstGeom>
            <a:solidFill>
              <a:srgbClr val="074B6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92" name="Rectangle 522"/>
            <p:cNvSpPr>
              <a:spLocks noChangeArrowheads="1"/>
            </p:cNvSpPr>
            <p:nvPr/>
          </p:nvSpPr>
          <p:spPr bwMode="auto">
            <a:xfrm flipH="1">
              <a:off x="5919993" y="6585734"/>
              <a:ext cx="73119" cy="7713"/>
            </a:xfrm>
            <a:prstGeom prst="rect">
              <a:avLst/>
            </a:prstGeom>
            <a:solidFill>
              <a:srgbClr val="309CC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93" name="Rectangle 523"/>
            <p:cNvSpPr>
              <a:spLocks noChangeArrowheads="1"/>
            </p:cNvSpPr>
            <p:nvPr/>
          </p:nvSpPr>
          <p:spPr bwMode="auto">
            <a:xfrm flipH="1">
              <a:off x="5907961" y="6650523"/>
              <a:ext cx="97183" cy="6788"/>
            </a:xfrm>
            <a:prstGeom prst="rect">
              <a:avLst/>
            </a:prstGeom>
            <a:solidFill>
              <a:srgbClr val="309CC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94" name="Freeform 524"/>
            <p:cNvSpPr>
              <a:spLocks/>
            </p:cNvSpPr>
            <p:nvPr/>
          </p:nvSpPr>
          <p:spPr bwMode="auto">
            <a:xfrm flipH="1">
              <a:off x="5739201" y="6117712"/>
              <a:ext cx="618579" cy="188504"/>
            </a:xfrm>
            <a:custGeom>
              <a:avLst/>
              <a:gdLst>
                <a:gd name="T0" fmla="*/ 2005 w 2005"/>
                <a:gd name="T1" fmla="*/ 0 h 611"/>
                <a:gd name="T2" fmla="*/ 103 w 2005"/>
                <a:gd name="T3" fmla="*/ 0 h 611"/>
                <a:gd name="T4" fmla="*/ 0 w 2005"/>
                <a:gd name="T5" fmla="*/ 611 h 611"/>
                <a:gd name="T6" fmla="*/ 1901 w 2005"/>
                <a:gd name="T7" fmla="*/ 611 h 611"/>
                <a:gd name="T8" fmla="*/ 2005 w 2005"/>
                <a:gd name="T9" fmla="*/ 0 h 611"/>
              </a:gdLst>
              <a:ahLst/>
              <a:cxnLst>
                <a:cxn ang="0">
                  <a:pos x="T0" y="T1"/>
                </a:cxn>
                <a:cxn ang="0">
                  <a:pos x="T2" y="T3"/>
                </a:cxn>
                <a:cxn ang="0">
                  <a:pos x="T4" y="T5"/>
                </a:cxn>
                <a:cxn ang="0">
                  <a:pos x="T6" y="T7"/>
                </a:cxn>
                <a:cxn ang="0">
                  <a:pos x="T8" y="T9"/>
                </a:cxn>
              </a:cxnLst>
              <a:rect l="0" t="0" r="r" b="b"/>
              <a:pathLst>
                <a:path w="2005" h="611">
                  <a:moveTo>
                    <a:pt x="2005" y="0"/>
                  </a:moveTo>
                  <a:lnTo>
                    <a:pt x="103" y="0"/>
                  </a:lnTo>
                  <a:lnTo>
                    <a:pt x="0" y="611"/>
                  </a:lnTo>
                  <a:lnTo>
                    <a:pt x="1901" y="611"/>
                  </a:lnTo>
                  <a:lnTo>
                    <a:pt x="2005"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95" name="Rectangle 525"/>
            <p:cNvSpPr>
              <a:spLocks noChangeArrowheads="1"/>
            </p:cNvSpPr>
            <p:nvPr/>
          </p:nvSpPr>
          <p:spPr bwMode="auto">
            <a:xfrm flipH="1">
              <a:off x="5787022" y="6306217"/>
              <a:ext cx="555024" cy="662080"/>
            </a:xfrm>
            <a:prstGeom prst="rect">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96" name="Freeform 526"/>
            <p:cNvSpPr>
              <a:spLocks/>
            </p:cNvSpPr>
            <p:nvPr/>
          </p:nvSpPr>
          <p:spPr bwMode="auto">
            <a:xfrm flipH="1">
              <a:off x="5947451" y="6139000"/>
              <a:ext cx="234783" cy="148089"/>
            </a:xfrm>
            <a:custGeom>
              <a:avLst/>
              <a:gdLst>
                <a:gd name="T0" fmla="*/ 381 w 761"/>
                <a:gd name="T1" fmla="*/ 0 h 480"/>
                <a:gd name="T2" fmla="*/ 0 w 761"/>
                <a:gd name="T3" fmla="*/ 480 h 480"/>
                <a:gd name="T4" fmla="*/ 761 w 761"/>
                <a:gd name="T5" fmla="*/ 480 h 480"/>
                <a:gd name="T6" fmla="*/ 381 w 761"/>
                <a:gd name="T7" fmla="*/ 0 h 480"/>
              </a:gdLst>
              <a:ahLst/>
              <a:cxnLst>
                <a:cxn ang="0">
                  <a:pos x="T0" y="T1"/>
                </a:cxn>
                <a:cxn ang="0">
                  <a:pos x="T2" y="T3"/>
                </a:cxn>
                <a:cxn ang="0">
                  <a:pos x="T4" y="T5"/>
                </a:cxn>
                <a:cxn ang="0">
                  <a:pos x="T6" y="T7"/>
                </a:cxn>
              </a:cxnLst>
              <a:rect l="0" t="0" r="r" b="b"/>
              <a:pathLst>
                <a:path w="761" h="480">
                  <a:moveTo>
                    <a:pt x="381" y="0"/>
                  </a:moveTo>
                  <a:lnTo>
                    <a:pt x="0" y="480"/>
                  </a:lnTo>
                  <a:lnTo>
                    <a:pt x="761" y="480"/>
                  </a:lnTo>
                  <a:lnTo>
                    <a:pt x="381" y="0"/>
                  </a:lnTo>
                  <a:close/>
                </a:path>
              </a:pathLst>
            </a:custGeom>
            <a:solidFill>
              <a:schemeClr val="accent1">
                <a:lumMod val="50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97" name="Rectangle 527"/>
            <p:cNvSpPr>
              <a:spLocks noChangeArrowheads="1"/>
            </p:cNvSpPr>
            <p:nvPr/>
          </p:nvSpPr>
          <p:spPr bwMode="auto">
            <a:xfrm flipH="1">
              <a:off x="5839470" y="6233098"/>
              <a:ext cx="63864" cy="53991"/>
            </a:xfrm>
            <a:prstGeom prst="rect">
              <a:avLst/>
            </a:pr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98" name="Freeform 528"/>
            <p:cNvSpPr>
              <a:spLocks/>
            </p:cNvSpPr>
            <p:nvPr/>
          </p:nvSpPr>
          <p:spPr bwMode="auto">
            <a:xfrm flipH="1">
              <a:off x="5839470" y="6176023"/>
              <a:ext cx="63864" cy="50906"/>
            </a:xfrm>
            <a:custGeom>
              <a:avLst/>
              <a:gdLst>
                <a:gd name="T0" fmla="*/ 207 w 207"/>
                <a:gd name="T1" fmla="*/ 165 h 165"/>
                <a:gd name="T2" fmla="*/ 0 w 207"/>
                <a:gd name="T3" fmla="*/ 165 h 165"/>
                <a:gd name="T4" fmla="*/ 103 w 207"/>
                <a:gd name="T5" fmla="*/ 0 h 165"/>
                <a:gd name="T6" fmla="*/ 207 w 207"/>
                <a:gd name="T7" fmla="*/ 165 h 165"/>
              </a:gdLst>
              <a:ahLst/>
              <a:cxnLst>
                <a:cxn ang="0">
                  <a:pos x="T0" y="T1"/>
                </a:cxn>
                <a:cxn ang="0">
                  <a:pos x="T2" y="T3"/>
                </a:cxn>
                <a:cxn ang="0">
                  <a:pos x="T4" y="T5"/>
                </a:cxn>
                <a:cxn ang="0">
                  <a:pos x="T6" y="T7"/>
                </a:cxn>
              </a:cxnLst>
              <a:rect l="0" t="0" r="r" b="b"/>
              <a:pathLst>
                <a:path w="207" h="165">
                  <a:moveTo>
                    <a:pt x="207" y="165"/>
                  </a:moveTo>
                  <a:lnTo>
                    <a:pt x="0" y="165"/>
                  </a:lnTo>
                  <a:lnTo>
                    <a:pt x="103" y="0"/>
                  </a:lnTo>
                  <a:lnTo>
                    <a:pt x="207" y="165"/>
                  </a:lnTo>
                  <a:close/>
                </a:path>
              </a:pathLst>
            </a:custGeom>
            <a:solidFill>
              <a:schemeClr val="accent1">
                <a:lumMod val="50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99" name="Rectangle 529"/>
            <p:cNvSpPr>
              <a:spLocks noChangeArrowheads="1"/>
            </p:cNvSpPr>
            <p:nvPr/>
          </p:nvSpPr>
          <p:spPr bwMode="auto">
            <a:xfrm flipH="1">
              <a:off x="5857055" y="6245439"/>
              <a:ext cx="29618" cy="29618"/>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00" name="Rectangle 530"/>
            <p:cNvSpPr>
              <a:spLocks noChangeArrowheads="1"/>
            </p:cNvSpPr>
            <p:nvPr/>
          </p:nvSpPr>
          <p:spPr bwMode="auto">
            <a:xfrm flipH="1">
              <a:off x="6224809" y="6233098"/>
              <a:ext cx="63864" cy="53991"/>
            </a:xfrm>
            <a:prstGeom prst="rect">
              <a:avLst/>
            </a:pr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01" name="Freeform 531"/>
            <p:cNvSpPr>
              <a:spLocks/>
            </p:cNvSpPr>
            <p:nvPr/>
          </p:nvSpPr>
          <p:spPr bwMode="auto">
            <a:xfrm flipH="1">
              <a:off x="6224809" y="6176023"/>
              <a:ext cx="63864" cy="50906"/>
            </a:xfrm>
            <a:custGeom>
              <a:avLst/>
              <a:gdLst>
                <a:gd name="T0" fmla="*/ 207 w 207"/>
                <a:gd name="T1" fmla="*/ 165 h 165"/>
                <a:gd name="T2" fmla="*/ 0 w 207"/>
                <a:gd name="T3" fmla="*/ 165 h 165"/>
                <a:gd name="T4" fmla="*/ 103 w 207"/>
                <a:gd name="T5" fmla="*/ 0 h 165"/>
                <a:gd name="T6" fmla="*/ 207 w 207"/>
                <a:gd name="T7" fmla="*/ 165 h 165"/>
              </a:gdLst>
              <a:ahLst/>
              <a:cxnLst>
                <a:cxn ang="0">
                  <a:pos x="T0" y="T1"/>
                </a:cxn>
                <a:cxn ang="0">
                  <a:pos x="T2" y="T3"/>
                </a:cxn>
                <a:cxn ang="0">
                  <a:pos x="T4" y="T5"/>
                </a:cxn>
                <a:cxn ang="0">
                  <a:pos x="T6" y="T7"/>
                </a:cxn>
              </a:cxnLst>
              <a:rect l="0" t="0" r="r" b="b"/>
              <a:pathLst>
                <a:path w="207" h="165">
                  <a:moveTo>
                    <a:pt x="207" y="165"/>
                  </a:moveTo>
                  <a:lnTo>
                    <a:pt x="0" y="165"/>
                  </a:lnTo>
                  <a:lnTo>
                    <a:pt x="103" y="0"/>
                  </a:lnTo>
                  <a:lnTo>
                    <a:pt x="207" y="165"/>
                  </a:lnTo>
                  <a:close/>
                </a:path>
              </a:pathLst>
            </a:custGeom>
            <a:solidFill>
              <a:schemeClr val="accent1">
                <a:lumMod val="50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02" name="Rectangle 532"/>
            <p:cNvSpPr>
              <a:spLocks noChangeArrowheads="1"/>
            </p:cNvSpPr>
            <p:nvPr/>
          </p:nvSpPr>
          <p:spPr bwMode="auto">
            <a:xfrm flipH="1">
              <a:off x="6242394" y="6245439"/>
              <a:ext cx="29618" cy="29618"/>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03" name="Freeform 533"/>
            <p:cNvSpPr>
              <a:spLocks/>
            </p:cNvSpPr>
            <p:nvPr/>
          </p:nvSpPr>
          <p:spPr bwMode="auto">
            <a:xfrm flipH="1">
              <a:off x="6040932" y="6205024"/>
              <a:ext cx="47821" cy="82065"/>
            </a:xfrm>
            <a:custGeom>
              <a:avLst/>
              <a:gdLst>
                <a:gd name="T0" fmla="*/ 32 w 63"/>
                <a:gd name="T1" fmla="*/ 0 h 108"/>
                <a:gd name="T2" fmla="*/ 0 w 63"/>
                <a:gd name="T3" fmla="*/ 31 h 108"/>
                <a:gd name="T4" fmla="*/ 0 w 63"/>
                <a:gd name="T5" fmla="*/ 108 h 108"/>
                <a:gd name="T6" fmla="*/ 63 w 63"/>
                <a:gd name="T7" fmla="*/ 108 h 108"/>
                <a:gd name="T8" fmla="*/ 63 w 63"/>
                <a:gd name="T9" fmla="*/ 31 h 108"/>
                <a:gd name="T10" fmla="*/ 32 w 63"/>
                <a:gd name="T11" fmla="*/ 0 h 108"/>
              </a:gdLst>
              <a:ahLst/>
              <a:cxnLst>
                <a:cxn ang="0">
                  <a:pos x="T0" y="T1"/>
                </a:cxn>
                <a:cxn ang="0">
                  <a:pos x="T2" y="T3"/>
                </a:cxn>
                <a:cxn ang="0">
                  <a:pos x="T4" y="T5"/>
                </a:cxn>
                <a:cxn ang="0">
                  <a:pos x="T6" y="T7"/>
                </a:cxn>
                <a:cxn ang="0">
                  <a:pos x="T8" y="T9"/>
                </a:cxn>
                <a:cxn ang="0">
                  <a:pos x="T10" y="T11"/>
                </a:cxn>
              </a:cxnLst>
              <a:rect l="0" t="0" r="r" b="b"/>
              <a:pathLst>
                <a:path w="63" h="108">
                  <a:moveTo>
                    <a:pt x="32" y="0"/>
                  </a:moveTo>
                  <a:cubicBezTo>
                    <a:pt x="14" y="0"/>
                    <a:pt x="0" y="14"/>
                    <a:pt x="0" y="31"/>
                  </a:cubicBezTo>
                  <a:cubicBezTo>
                    <a:pt x="0" y="108"/>
                    <a:pt x="0" y="108"/>
                    <a:pt x="0" y="108"/>
                  </a:cubicBezTo>
                  <a:cubicBezTo>
                    <a:pt x="63" y="108"/>
                    <a:pt x="63" y="108"/>
                    <a:pt x="63" y="108"/>
                  </a:cubicBezTo>
                  <a:cubicBezTo>
                    <a:pt x="63" y="31"/>
                    <a:pt x="63" y="31"/>
                    <a:pt x="63" y="31"/>
                  </a:cubicBezTo>
                  <a:cubicBezTo>
                    <a:pt x="63" y="14"/>
                    <a:pt x="49" y="0"/>
                    <a:pt x="32" y="0"/>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04" name="Freeform 534"/>
            <p:cNvSpPr>
              <a:spLocks/>
            </p:cNvSpPr>
            <p:nvPr/>
          </p:nvSpPr>
          <p:spPr bwMode="auto">
            <a:xfrm flipH="1">
              <a:off x="6268927" y="6368538"/>
              <a:ext cx="47821" cy="82065"/>
            </a:xfrm>
            <a:custGeom>
              <a:avLst/>
              <a:gdLst>
                <a:gd name="T0" fmla="*/ 31 w 63"/>
                <a:gd name="T1" fmla="*/ 0 h 108"/>
                <a:gd name="T2" fmla="*/ 0 w 63"/>
                <a:gd name="T3" fmla="*/ 31 h 108"/>
                <a:gd name="T4" fmla="*/ 0 w 63"/>
                <a:gd name="T5" fmla="*/ 108 h 108"/>
                <a:gd name="T6" fmla="*/ 63 w 63"/>
                <a:gd name="T7" fmla="*/ 108 h 108"/>
                <a:gd name="T8" fmla="*/ 63 w 63"/>
                <a:gd name="T9" fmla="*/ 31 h 108"/>
                <a:gd name="T10" fmla="*/ 31 w 63"/>
                <a:gd name="T11" fmla="*/ 0 h 108"/>
              </a:gdLst>
              <a:ahLst/>
              <a:cxnLst>
                <a:cxn ang="0">
                  <a:pos x="T0" y="T1"/>
                </a:cxn>
                <a:cxn ang="0">
                  <a:pos x="T2" y="T3"/>
                </a:cxn>
                <a:cxn ang="0">
                  <a:pos x="T4" y="T5"/>
                </a:cxn>
                <a:cxn ang="0">
                  <a:pos x="T6" y="T7"/>
                </a:cxn>
                <a:cxn ang="0">
                  <a:pos x="T8" y="T9"/>
                </a:cxn>
                <a:cxn ang="0">
                  <a:pos x="T10" y="T11"/>
                </a:cxn>
              </a:cxnLst>
              <a:rect l="0" t="0" r="r" b="b"/>
              <a:pathLst>
                <a:path w="63" h="108">
                  <a:moveTo>
                    <a:pt x="31" y="0"/>
                  </a:moveTo>
                  <a:cubicBezTo>
                    <a:pt x="14" y="0"/>
                    <a:pt x="0" y="14"/>
                    <a:pt x="0" y="31"/>
                  </a:cubicBezTo>
                  <a:cubicBezTo>
                    <a:pt x="0" y="108"/>
                    <a:pt x="0" y="108"/>
                    <a:pt x="0" y="108"/>
                  </a:cubicBezTo>
                  <a:cubicBezTo>
                    <a:pt x="63" y="108"/>
                    <a:pt x="63" y="108"/>
                    <a:pt x="63" y="108"/>
                  </a:cubicBezTo>
                  <a:cubicBezTo>
                    <a:pt x="63" y="31"/>
                    <a:pt x="63" y="31"/>
                    <a:pt x="63" y="31"/>
                  </a:cubicBezTo>
                  <a:cubicBezTo>
                    <a:pt x="63" y="14"/>
                    <a:pt x="49" y="0"/>
                    <a:pt x="31" y="0"/>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05" name="Freeform 535"/>
            <p:cNvSpPr>
              <a:spLocks/>
            </p:cNvSpPr>
            <p:nvPr/>
          </p:nvSpPr>
          <p:spPr bwMode="auto">
            <a:xfrm flipH="1">
              <a:off x="5814480" y="6368538"/>
              <a:ext cx="47204" cy="82065"/>
            </a:xfrm>
            <a:custGeom>
              <a:avLst/>
              <a:gdLst>
                <a:gd name="T0" fmla="*/ 31 w 62"/>
                <a:gd name="T1" fmla="*/ 0 h 108"/>
                <a:gd name="T2" fmla="*/ 0 w 62"/>
                <a:gd name="T3" fmla="*/ 31 h 108"/>
                <a:gd name="T4" fmla="*/ 0 w 62"/>
                <a:gd name="T5" fmla="*/ 108 h 108"/>
                <a:gd name="T6" fmla="*/ 62 w 62"/>
                <a:gd name="T7" fmla="*/ 108 h 108"/>
                <a:gd name="T8" fmla="*/ 62 w 62"/>
                <a:gd name="T9" fmla="*/ 31 h 108"/>
                <a:gd name="T10" fmla="*/ 31 w 62"/>
                <a:gd name="T11" fmla="*/ 0 h 108"/>
              </a:gdLst>
              <a:ahLst/>
              <a:cxnLst>
                <a:cxn ang="0">
                  <a:pos x="T0" y="T1"/>
                </a:cxn>
                <a:cxn ang="0">
                  <a:pos x="T2" y="T3"/>
                </a:cxn>
                <a:cxn ang="0">
                  <a:pos x="T4" y="T5"/>
                </a:cxn>
                <a:cxn ang="0">
                  <a:pos x="T6" y="T7"/>
                </a:cxn>
                <a:cxn ang="0">
                  <a:pos x="T8" y="T9"/>
                </a:cxn>
                <a:cxn ang="0">
                  <a:pos x="T10" y="T11"/>
                </a:cxn>
              </a:cxnLst>
              <a:rect l="0" t="0" r="r" b="b"/>
              <a:pathLst>
                <a:path w="62" h="108">
                  <a:moveTo>
                    <a:pt x="31" y="0"/>
                  </a:moveTo>
                  <a:cubicBezTo>
                    <a:pt x="14" y="0"/>
                    <a:pt x="0" y="14"/>
                    <a:pt x="0" y="31"/>
                  </a:cubicBezTo>
                  <a:cubicBezTo>
                    <a:pt x="0" y="108"/>
                    <a:pt x="0" y="108"/>
                    <a:pt x="0" y="108"/>
                  </a:cubicBezTo>
                  <a:cubicBezTo>
                    <a:pt x="62" y="108"/>
                    <a:pt x="62" y="108"/>
                    <a:pt x="62" y="108"/>
                  </a:cubicBezTo>
                  <a:cubicBezTo>
                    <a:pt x="62" y="31"/>
                    <a:pt x="62" y="31"/>
                    <a:pt x="62" y="31"/>
                  </a:cubicBezTo>
                  <a:cubicBezTo>
                    <a:pt x="62" y="14"/>
                    <a:pt x="48" y="0"/>
                    <a:pt x="31" y="0"/>
                  </a:cubicBezTo>
                  <a:close/>
                </a:path>
              </a:pathLst>
            </a:cu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06" name="Freeform 536"/>
            <p:cNvSpPr>
              <a:spLocks/>
            </p:cNvSpPr>
            <p:nvPr/>
          </p:nvSpPr>
          <p:spPr bwMode="auto">
            <a:xfrm flipH="1">
              <a:off x="5895928" y="6368538"/>
              <a:ext cx="47821" cy="82065"/>
            </a:xfrm>
            <a:custGeom>
              <a:avLst/>
              <a:gdLst>
                <a:gd name="T0" fmla="*/ 32 w 63"/>
                <a:gd name="T1" fmla="*/ 0 h 108"/>
                <a:gd name="T2" fmla="*/ 0 w 63"/>
                <a:gd name="T3" fmla="*/ 31 h 108"/>
                <a:gd name="T4" fmla="*/ 0 w 63"/>
                <a:gd name="T5" fmla="*/ 108 h 108"/>
                <a:gd name="T6" fmla="*/ 63 w 63"/>
                <a:gd name="T7" fmla="*/ 108 h 108"/>
                <a:gd name="T8" fmla="*/ 63 w 63"/>
                <a:gd name="T9" fmla="*/ 31 h 108"/>
                <a:gd name="T10" fmla="*/ 32 w 63"/>
                <a:gd name="T11" fmla="*/ 0 h 108"/>
              </a:gdLst>
              <a:ahLst/>
              <a:cxnLst>
                <a:cxn ang="0">
                  <a:pos x="T0" y="T1"/>
                </a:cxn>
                <a:cxn ang="0">
                  <a:pos x="T2" y="T3"/>
                </a:cxn>
                <a:cxn ang="0">
                  <a:pos x="T4" y="T5"/>
                </a:cxn>
                <a:cxn ang="0">
                  <a:pos x="T6" y="T7"/>
                </a:cxn>
                <a:cxn ang="0">
                  <a:pos x="T8" y="T9"/>
                </a:cxn>
                <a:cxn ang="0">
                  <a:pos x="T10" y="T11"/>
                </a:cxn>
              </a:cxnLst>
              <a:rect l="0" t="0" r="r" b="b"/>
              <a:pathLst>
                <a:path w="63" h="108">
                  <a:moveTo>
                    <a:pt x="32" y="0"/>
                  </a:moveTo>
                  <a:cubicBezTo>
                    <a:pt x="14" y="0"/>
                    <a:pt x="0" y="14"/>
                    <a:pt x="0" y="31"/>
                  </a:cubicBezTo>
                  <a:cubicBezTo>
                    <a:pt x="0" y="108"/>
                    <a:pt x="0" y="108"/>
                    <a:pt x="0" y="108"/>
                  </a:cubicBezTo>
                  <a:cubicBezTo>
                    <a:pt x="63" y="108"/>
                    <a:pt x="63" y="108"/>
                    <a:pt x="63" y="108"/>
                  </a:cubicBezTo>
                  <a:cubicBezTo>
                    <a:pt x="63" y="31"/>
                    <a:pt x="63" y="31"/>
                    <a:pt x="63" y="31"/>
                  </a:cubicBezTo>
                  <a:cubicBezTo>
                    <a:pt x="63" y="14"/>
                    <a:pt x="49" y="0"/>
                    <a:pt x="32" y="0"/>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07" name="Freeform 537"/>
            <p:cNvSpPr>
              <a:spLocks/>
            </p:cNvSpPr>
            <p:nvPr/>
          </p:nvSpPr>
          <p:spPr bwMode="auto">
            <a:xfrm flipH="1">
              <a:off x="6185318" y="6368538"/>
              <a:ext cx="47821" cy="82065"/>
            </a:xfrm>
            <a:custGeom>
              <a:avLst/>
              <a:gdLst>
                <a:gd name="T0" fmla="*/ 31 w 63"/>
                <a:gd name="T1" fmla="*/ 0 h 108"/>
                <a:gd name="T2" fmla="*/ 0 w 63"/>
                <a:gd name="T3" fmla="*/ 31 h 108"/>
                <a:gd name="T4" fmla="*/ 0 w 63"/>
                <a:gd name="T5" fmla="*/ 108 h 108"/>
                <a:gd name="T6" fmla="*/ 63 w 63"/>
                <a:gd name="T7" fmla="*/ 108 h 108"/>
                <a:gd name="T8" fmla="*/ 63 w 63"/>
                <a:gd name="T9" fmla="*/ 31 h 108"/>
                <a:gd name="T10" fmla="*/ 31 w 63"/>
                <a:gd name="T11" fmla="*/ 0 h 108"/>
              </a:gdLst>
              <a:ahLst/>
              <a:cxnLst>
                <a:cxn ang="0">
                  <a:pos x="T0" y="T1"/>
                </a:cxn>
                <a:cxn ang="0">
                  <a:pos x="T2" y="T3"/>
                </a:cxn>
                <a:cxn ang="0">
                  <a:pos x="T4" y="T5"/>
                </a:cxn>
                <a:cxn ang="0">
                  <a:pos x="T6" y="T7"/>
                </a:cxn>
                <a:cxn ang="0">
                  <a:pos x="T8" y="T9"/>
                </a:cxn>
                <a:cxn ang="0">
                  <a:pos x="T10" y="T11"/>
                </a:cxn>
              </a:cxnLst>
              <a:rect l="0" t="0" r="r" b="b"/>
              <a:pathLst>
                <a:path w="63" h="108">
                  <a:moveTo>
                    <a:pt x="31" y="0"/>
                  </a:moveTo>
                  <a:cubicBezTo>
                    <a:pt x="14" y="0"/>
                    <a:pt x="0" y="14"/>
                    <a:pt x="0" y="31"/>
                  </a:cubicBezTo>
                  <a:cubicBezTo>
                    <a:pt x="0" y="108"/>
                    <a:pt x="0" y="108"/>
                    <a:pt x="0" y="108"/>
                  </a:cubicBezTo>
                  <a:cubicBezTo>
                    <a:pt x="63" y="108"/>
                    <a:pt x="63" y="108"/>
                    <a:pt x="63" y="108"/>
                  </a:cubicBezTo>
                  <a:cubicBezTo>
                    <a:pt x="63" y="31"/>
                    <a:pt x="63" y="31"/>
                    <a:pt x="63" y="31"/>
                  </a:cubicBezTo>
                  <a:cubicBezTo>
                    <a:pt x="63" y="14"/>
                    <a:pt x="49" y="0"/>
                    <a:pt x="31" y="0"/>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08" name="Freeform 538"/>
            <p:cNvSpPr>
              <a:spLocks/>
            </p:cNvSpPr>
            <p:nvPr/>
          </p:nvSpPr>
          <p:spPr bwMode="auto">
            <a:xfrm flipH="1">
              <a:off x="6268927" y="6511382"/>
              <a:ext cx="47821" cy="82065"/>
            </a:xfrm>
            <a:custGeom>
              <a:avLst/>
              <a:gdLst>
                <a:gd name="T0" fmla="*/ 31 w 63"/>
                <a:gd name="T1" fmla="*/ 0 h 108"/>
                <a:gd name="T2" fmla="*/ 0 w 63"/>
                <a:gd name="T3" fmla="*/ 31 h 108"/>
                <a:gd name="T4" fmla="*/ 0 w 63"/>
                <a:gd name="T5" fmla="*/ 108 h 108"/>
                <a:gd name="T6" fmla="*/ 63 w 63"/>
                <a:gd name="T7" fmla="*/ 108 h 108"/>
                <a:gd name="T8" fmla="*/ 63 w 63"/>
                <a:gd name="T9" fmla="*/ 31 h 108"/>
                <a:gd name="T10" fmla="*/ 31 w 63"/>
                <a:gd name="T11" fmla="*/ 0 h 108"/>
              </a:gdLst>
              <a:ahLst/>
              <a:cxnLst>
                <a:cxn ang="0">
                  <a:pos x="T0" y="T1"/>
                </a:cxn>
                <a:cxn ang="0">
                  <a:pos x="T2" y="T3"/>
                </a:cxn>
                <a:cxn ang="0">
                  <a:pos x="T4" y="T5"/>
                </a:cxn>
                <a:cxn ang="0">
                  <a:pos x="T6" y="T7"/>
                </a:cxn>
                <a:cxn ang="0">
                  <a:pos x="T8" y="T9"/>
                </a:cxn>
                <a:cxn ang="0">
                  <a:pos x="T10" y="T11"/>
                </a:cxn>
              </a:cxnLst>
              <a:rect l="0" t="0" r="r" b="b"/>
              <a:pathLst>
                <a:path w="63" h="108">
                  <a:moveTo>
                    <a:pt x="31" y="0"/>
                  </a:moveTo>
                  <a:cubicBezTo>
                    <a:pt x="14" y="0"/>
                    <a:pt x="0" y="14"/>
                    <a:pt x="0" y="31"/>
                  </a:cubicBezTo>
                  <a:cubicBezTo>
                    <a:pt x="0" y="108"/>
                    <a:pt x="0" y="108"/>
                    <a:pt x="0" y="108"/>
                  </a:cubicBezTo>
                  <a:cubicBezTo>
                    <a:pt x="63" y="108"/>
                    <a:pt x="63" y="108"/>
                    <a:pt x="63" y="108"/>
                  </a:cubicBezTo>
                  <a:cubicBezTo>
                    <a:pt x="63" y="31"/>
                    <a:pt x="63" y="31"/>
                    <a:pt x="63" y="31"/>
                  </a:cubicBezTo>
                  <a:cubicBezTo>
                    <a:pt x="63" y="14"/>
                    <a:pt x="49" y="0"/>
                    <a:pt x="31" y="0"/>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09" name="Freeform 539"/>
            <p:cNvSpPr>
              <a:spLocks/>
            </p:cNvSpPr>
            <p:nvPr/>
          </p:nvSpPr>
          <p:spPr bwMode="auto">
            <a:xfrm flipH="1">
              <a:off x="5814480" y="6511382"/>
              <a:ext cx="47204" cy="82065"/>
            </a:xfrm>
            <a:custGeom>
              <a:avLst/>
              <a:gdLst>
                <a:gd name="T0" fmla="*/ 31 w 62"/>
                <a:gd name="T1" fmla="*/ 0 h 108"/>
                <a:gd name="T2" fmla="*/ 0 w 62"/>
                <a:gd name="T3" fmla="*/ 31 h 108"/>
                <a:gd name="T4" fmla="*/ 0 w 62"/>
                <a:gd name="T5" fmla="*/ 108 h 108"/>
                <a:gd name="T6" fmla="*/ 62 w 62"/>
                <a:gd name="T7" fmla="*/ 108 h 108"/>
                <a:gd name="T8" fmla="*/ 62 w 62"/>
                <a:gd name="T9" fmla="*/ 31 h 108"/>
                <a:gd name="T10" fmla="*/ 31 w 62"/>
                <a:gd name="T11" fmla="*/ 0 h 108"/>
              </a:gdLst>
              <a:ahLst/>
              <a:cxnLst>
                <a:cxn ang="0">
                  <a:pos x="T0" y="T1"/>
                </a:cxn>
                <a:cxn ang="0">
                  <a:pos x="T2" y="T3"/>
                </a:cxn>
                <a:cxn ang="0">
                  <a:pos x="T4" y="T5"/>
                </a:cxn>
                <a:cxn ang="0">
                  <a:pos x="T6" y="T7"/>
                </a:cxn>
                <a:cxn ang="0">
                  <a:pos x="T8" y="T9"/>
                </a:cxn>
                <a:cxn ang="0">
                  <a:pos x="T10" y="T11"/>
                </a:cxn>
              </a:cxnLst>
              <a:rect l="0" t="0" r="r" b="b"/>
              <a:pathLst>
                <a:path w="62" h="108">
                  <a:moveTo>
                    <a:pt x="31" y="0"/>
                  </a:moveTo>
                  <a:cubicBezTo>
                    <a:pt x="14" y="0"/>
                    <a:pt x="0" y="14"/>
                    <a:pt x="0" y="31"/>
                  </a:cubicBezTo>
                  <a:cubicBezTo>
                    <a:pt x="0" y="108"/>
                    <a:pt x="0" y="108"/>
                    <a:pt x="0" y="108"/>
                  </a:cubicBezTo>
                  <a:cubicBezTo>
                    <a:pt x="62" y="108"/>
                    <a:pt x="62" y="108"/>
                    <a:pt x="62" y="108"/>
                  </a:cubicBezTo>
                  <a:cubicBezTo>
                    <a:pt x="62" y="31"/>
                    <a:pt x="62" y="31"/>
                    <a:pt x="62" y="31"/>
                  </a:cubicBezTo>
                  <a:cubicBezTo>
                    <a:pt x="62" y="14"/>
                    <a:pt x="48" y="0"/>
                    <a:pt x="31" y="0"/>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10" name="Freeform 540"/>
            <p:cNvSpPr>
              <a:spLocks/>
            </p:cNvSpPr>
            <p:nvPr/>
          </p:nvSpPr>
          <p:spPr bwMode="auto">
            <a:xfrm flipH="1">
              <a:off x="5895928" y="6511382"/>
              <a:ext cx="47821" cy="82065"/>
            </a:xfrm>
            <a:custGeom>
              <a:avLst/>
              <a:gdLst>
                <a:gd name="T0" fmla="*/ 32 w 63"/>
                <a:gd name="T1" fmla="*/ 0 h 108"/>
                <a:gd name="T2" fmla="*/ 0 w 63"/>
                <a:gd name="T3" fmla="*/ 31 h 108"/>
                <a:gd name="T4" fmla="*/ 0 w 63"/>
                <a:gd name="T5" fmla="*/ 108 h 108"/>
                <a:gd name="T6" fmla="*/ 63 w 63"/>
                <a:gd name="T7" fmla="*/ 108 h 108"/>
                <a:gd name="T8" fmla="*/ 63 w 63"/>
                <a:gd name="T9" fmla="*/ 31 h 108"/>
                <a:gd name="T10" fmla="*/ 32 w 63"/>
                <a:gd name="T11" fmla="*/ 0 h 108"/>
              </a:gdLst>
              <a:ahLst/>
              <a:cxnLst>
                <a:cxn ang="0">
                  <a:pos x="T0" y="T1"/>
                </a:cxn>
                <a:cxn ang="0">
                  <a:pos x="T2" y="T3"/>
                </a:cxn>
                <a:cxn ang="0">
                  <a:pos x="T4" y="T5"/>
                </a:cxn>
                <a:cxn ang="0">
                  <a:pos x="T6" y="T7"/>
                </a:cxn>
                <a:cxn ang="0">
                  <a:pos x="T8" y="T9"/>
                </a:cxn>
                <a:cxn ang="0">
                  <a:pos x="T10" y="T11"/>
                </a:cxn>
              </a:cxnLst>
              <a:rect l="0" t="0" r="r" b="b"/>
              <a:pathLst>
                <a:path w="63" h="108">
                  <a:moveTo>
                    <a:pt x="32" y="0"/>
                  </a:moveTo>
                  <a:cubicBezTo>
                    <a:pt x="14" y="0"/>
                    <a:pt x="0" y="14"/>
                    <a:pt x="0" y="31"/>
                  </a:cubicBezTo>
                  <a:cubicBezTo>
                    <a:pt x="0" y="108"/>
                    <a:pt x="0" y="108"/>
                    <a:pt x="0" y="108"/>
                  </a:cubicBezTo>
                  <a:cubicBezTo>
                    <a:pt x="63" y="108"/>
                    <a:pt x="63" y="108"/>
                    <a:pt x="63" y="108"/>
                  </a:cubicBezTo>
                  <a:cubicBezTo>
                    <a:pt x="63" y="31"/>
                    <a:pt x="63" y="31"/>
                    <a:pt x="63" y="31"/>
                  </a:cubicBezTo>
                  <a:cubicBezTo>
                    <a:pt x="63" y="14"/>
                    <a:pt x="49" y="0"/>
                    <a:pt x="32" y="0"/>
                  </a:cubicBezTo>
                  <a:close/>
                </a:path>
              </a:pathLst>
            </a:cu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11" name="Freeform 541"/>
            <p:cNvSpPr>
              <a:spLocks/>
            </p:cNvSpPr>
            <p:nvPr/>
          </p:nvSpPr>
          <p:spPr bwMode="auto">
            <a:xfrm flipH="1">
              <a:off x="6185318" y="6511382"/>
              <a:ext cx="47821" cy="82065"/>
            </a:xfrm>
            <a:custGeom>
              <a:avLst/>
              <a:gdLst>
                <a:gd name="T0" fmla="*/ 31 w 63"/>
                <a:gd name="T1" fmla="*/ 0 h 108"/>
                <a:gd name="T2" fmla="*/ 0 w 63"/>
                <a:gd name="T3" fmla="*/ 31 h 108"/>
                <a:gd name="T4" fmla="*/ 0 w 63"/>
                <a:gd name="T5" fmla="*/ 108 h 108"/>
                <a:gd name="T6" fmla="*/ 63 w 63"/>
                <a:gd name="T7" fmla="*/ 108 h 108"/>
                <a:gd name="T8" fmla="*/ 63 w 63"/>
                <a:gd name="T9" fmla="*/ 31 h 108"/>
                <a:gd name="T10" fmla="*/ 31 w 63"/>
                <a:gd name="T11" fmla="*/ 0 h 108"/>
              </a:gdLst>
              <a:ahLst/>
              <a:cxnLst>
                <a:cxn ang="0">
                  <a:pos x="T0" y="T1"/>
                </a:cxn>
                <a:cxn ang="0">
                  <a:pos x="T2" y="T3"/>
                </a:cxn>
                <a:cxn ang="0">
                  <a:pos x="T4" y="T5"/>
                </a:cxn>
                <a:cxn ang="0">
                  <a:pos x="T6" y="T7"/>
                </a:cxn>
                <a:cxn ang="0">
                  <a:pos x="T8" y="T9"/>
                </a:cxn>
                <a:cxn ang="0">
                  <a:pos x="T10" y="T11"/>
                </a:cxn>
              </a:cxnLst>
              <a:rect l="0" t="0" r="r" b="b"/>
              <a:pathLst>
                <a:path w="63" h="108">
                  <a:moveTo>
                    <a:pt x="31" y="0"/>
                  </a:moveTo>
                  <a:cubicBezTo>
                    <a:pt x="14" y="0"/>
                    <a:pt x="0" y="14"/>
                    <a:pt x="0" y="31"/>
                  </a:cubicBezTo>
                  <a:cubicBezTo>
                    <a:pt x="0" y="108"/>
                    <a:pt x="0" y="108"/>
                    <a:pt x="0" y="108"/>
                  </a:cubicBezTo>
                  <a:cubicBezTo>
                    <a:pt x="63" y="108"/>
                    <a:pt x="63" y="108"/>
                    <a:pt x="63" y="108"/>
                  </a:cubicBezTo>
                  <a:cubicBezTo>
                    <a:pt x="63" y="31"/>
                    <a:pt x="63" y="31"/>
                    <a:pt x="63" y="31"/>
                  </a:cubicBezTo>
                  <a:cubicBezTo>
                    <a:pt x="63" y="14"/>
                    <a:pt x="49" y="0"/>
                    <a:pt x="31" y="0"/>
                  </a:cubicBezTo>
                  <a:close/>
                </a:path>
              </a:pathLst>
            </a:cu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12" name="Freeform 542"/>
            <p:cNvSpPr>
              <a:spLocks/>
            </p:cNvSpPr>
            <p:nvPr/>
          </p:nvSpPr>
          <p:spPr bwMode="auto">
            <a:xfrm flipH="1">
              <a:off x="6268927" y="6654225"/>
              <a:ext cx="47821" cy="82065"/>
            </a:xfrm>
            <a:custGeom>
              <a:avLst/>
              <a:gdLst>
                <a:gd name="T0" fmla="*/ 31 w 63"/>
                <a:gd name="T1" fmla="*/ 0 h 108"/>
                <a:gd name="T2" fmla="*/ 0 w 63"/>
                <a:gd name="T3" fmla="*/ 31 h 108"/>
                <a:gd name="T4" fmla="*/ 0 w 63"/>
                <a:gd name="T5" fmla="*/ 108 h 108"/>
                <a:gd name="T6" fmla="*/ 63 w 63"/>
                <a:gd name="T7" fmla="*/ 108 h 108"/>
                <a:gd name="T8" fmla="*/ 63 w 63"/>
                <a:gd name="T9" fmla="*/ 31 h 108"/>
                <a:gd name="T10" fmla="*/ 31 w 63"/>
                <a:gd name="T11" fmla="*/ 0 h 108"/>
              </a:gdLst>
              <a:ahLst/>
              <a:cxnLst>
                <a:cxn ang="0">
                  <a:pos x="T0" y="T1"/>
                </a:cxn>
                <a:cxn ang="0">
                  <a:pos x="T2" y="T3"/>
                </a:cxn>
                <a:cxn ang="0">
                  <a:pos x="T4" y="T5"/>
                </a:cxn>
                <a:cxn ang="0">
                  <a:pos x="T6" y="T7"/>
                </a:cxn>
                <a:cxn ang="0">
                  <a:pos x="T8" y="T9"/>
                </a:cxn>
                <a:cxn ang="0">
                  <a:pos x="T10" y="T11"/>
                </a:cxn>
              </a:cxnLst>
              <a:rect l="0" t="0" r="r" b="b"/>
              <a:pathLst>
                <a:path w="63" h="108">
                  <a:moveTo>
                    <a:pt x="31" y="0"/>
                  </a:moveTo>
                  <a:cubicBezTo>
                    <a:pt x="14" y="0"/>
                    <a:pt x="0" y="14"/>
                    <a:pt x="0" y="31"/>
                  </a:cubicBezTo>
                  <a:cubicBezTo>
                    <a:pt x="0" y="108"/>
                    <a:pt x="0" y="108"/>
                    <a:pt x="0" y="108"/>
                  </a:cubicBezTo>
                  <a:cubicBezTo>
                    <a:pt x="63" y="108"/>
                    <a:pt x="63" y="108"/>
                    <a:pt x="63" y="108"/>
                  </a:cubicBezTo>
                  <a:cubicBezTo>
                    <a:pt x="63" y="31"/>
                    <a:pt x="63" y="31"/>
                    <a:pt x="63" y="31"/>
                  </a:cubicBezTo>
                  <a:cubicBezTo>
                    <a:pt x="63" y="14"/>
                    <a:pt x="49" y="0"/>
                    <a:pt x="31" y="0"/>
                  </a:cubicBezTo>
                  <a:close/>
                </a:path>
              </a:pathLst>
            </a:cu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13" name="Freeform 544"/>
            <p:cNvSpPr>
              <a:spLocks/>
            </p:cNvSpPr>
            <p:nvPr/>
          </p:nvSpPr>
          <p:spPr bwMode="auto">
            <a:xfrm flipH="1">
              <a:off x="5895928" y="6654225"/>
              <a:ext cx="47821" cy="82065"/>
            </a:xfrm>
            <a:custGeom>
              <a:avLst/>
              <a:gdLst>
                <a:gd name="T0" fmla="*/ 32 w 63"/>
                <a:gd name="T1" fmla="*/ 0 h 108"/>
                <a:gd name="T2" fmla="*/ 0 w 63"/>
                <a:gd name="T3" fmla="*/ 31 h 108"/>
                <a:gd name="T4" fmla="*/ 0 w 63"/>
                <a:gd name="T5" fmla="*/ 108 h 108"/>
                <a:gd name="T6" fmla="*/ 63 w 63"/>
                <a:gd name="T7" fmla="*/ 108 h 108"/>
                <a:gd name="T8" fmla="*/ 63 w 63"/>
                <a:gd name="T9" fmla="*/ 31 h 108"/>
                <a:gd name="T10" fmla="*/ 32 w 63"/>
                <a:gd name="T11" fmla="*/ 0 h 108"/>
              </a:gdLst>
              <a:ahLst/>
              <a:cxnLst>
                <a:cxn ang="0">
                  <a:pos x="T0" y="T1"/>
                </a:cxn>
                <a:cxn ang="0">
                  <a:pos x="T2" y="T3"/>
                </a:cxn>
                <a:cxn ang="0">
                  <a:pos x="T4" y="T5"/>
                </a:cxn>
                <a:cxn ang="0">
                  <a:pos x="T6" y="T7"/>
                </a:cxn>
                <a:cxn ang="0">
                  <a:pos x="T8" y="T9"/>
                </a:cxn>
                <a:cxn ang="0">
                  <a:pos x="T10" y="T11"/>
                </a:cxn>
              </a:cxnLst>
              <a:rect l="0" t="0" r="r" b="b"/>
              <a:pathLst>
                <a:path w="63" h="108">
                  <a:moveTo>
                    <a:pt x="32" y="0"/>
                  </a:moveTo>
                  <a:cubicBezTo>
                    <a:pt x="14" y="0"/>
                    <a:pt x="0" y="14"/>
                    <a:pt x="0" y="31"/>
                  </a:cubicBezTo>
                  <a:cubicBezTo>
                    <a:pt x="0" y="108"/>
                    <a:pt x="0" y="108"/>
                    <a:pt x="0" y="108"/>
                  </a:cubicBezTo>
                  <a:cubicBezTo>
                    <a:pt x="63" y="108"/>
                    <a:pt x="63" y="108"/>
                    <a:pt x="63" y="108"/>
                  </a:cubicBezTo>
                  <a:cubicBezTo>
                    <a:pt x="63" y="31"/>
                    <a:pt x="63" y="31"/>
                    <a:pt x="63" y="31"/>
                  </a:cubicBezTo>
                  <a:cubicBezTo>
                    <a:pt x="63" y="14"/>
                    <a:pt x="49" y="0"/>
                    <a:pt x="32" y="0"/>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14" name="Freeform 545"/>
            <p:cNvSpPr>
              <a:spLocks/>
            </p:cNvSpPr>
            <p:nvPr/>
          </p:nvSpPr>
          <p:spPr bwMode="auto">
            <a:xfrm flipH="1">
              <a:off x="6185318" y="6654225"/>
              <a:ext cx="47821" cy="82065"/>
            </a:xfrm>
            <a:custGeom>
              <a:avLst/>
              <a:gdLst>
                <a:gd name="T0" fmla="*/ 31 w 63"/>
                <a:gd name="T1" fmla="*/ 0 h 108"/>
                <a:gd name="T2" fmla="*/ 0 w 63"/>
                <a:gd name="T3" fmla="*/ 31 h 108"/>
                <a:gd name="T4" fmla="*/ 0 w 63"/>
                <a:gd name="T5" fmla="*/ 108 h 108"/>
                <a:gd name="T6" fmla="*/ 63 w 63"/>
                <a:gd name="T7" fmla="*/ 108 h 108"/>
                <a:gd name="T8" fmla="*/ 63 w 63"/>
                <a:gd name="T9" fmla="*/ 31 h 108"/>
                <a:gd name="T10" fmla="*/ 31 w 63"/>
                <a:gd name="T11" fmla="*/ 0 h 108"/>
              </a:gdLst>
              <a:ahLst/>
              <a:cxnLst>
                <a:cxn ang="0">
                  <a:pos x="T0" y="T1"/>
                </a:cxn>
                <a:cxn ang="0">
                  <a:pos x="T2" y="T3"/>
                </a:cxn>
                <a:cxn ang="0">
                  <a:pos x="T4" y="T5"/>
                </a:cxn>
                <a:cxn ang="0">
                  <a:pos x="T6" y="T7"/>
                </a:cxn>
                <a:cxn ang="0">
                  <a:pos x="T8" y="T9"/>
                </a:cxn>
                <a:cxn ang="0">
                  <a:pos x="T10" y="T11"/>
                </a:cxn>
              </a:cxnLst>
              <a:rect l="0" t="0" r="r" b="b"/>
              <a:pathLst>
                <a:path w="63" h="108">
                  <a:moveTo>
                    <a:pt x="31" y="0"/>
                  </a:moveTo>
                  <a:cubicBezTo>
                    <a:pt x="14" y="0"/>
                    <a:pt x="0" y="14"/>
                    <a:pt x="0" y="31"/>
                  </a:cubicBezTo>
                  <a:cubicBezTo>
                    <a:pt x="0" y="108"/>
                    <a:pt x="0" y="108"/>
                    <a:pt x="0" y="108"/>
                  </a:cubicBezTo>
                  <a:cubicBezTo>
                    <a:pt x="63" y="108"/>
                    <a:pt x="63" y="108"/>
                    <a:pt x="63" y="108"/>
                  </a:cubicBezTo>
                  <a:cubicBezTo>
                    <a:pt x="63" y="31"/>
                    <a:pt x="63" y="31"/>
                    <a:pt x="63" y="31"/>
                  </a:cubicBezTo>
                  <a:cubicBezTo>
                    <a:pt x="63" y="14"/>
                    <a:pt x="49" y="0"/>
                    <a:pt x="31" y="0"/>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15" name="Freeform 546"/>
            <p:cNvSpPr>
              <a:spLocks/>
            </p:cNvSpPr>
            <p:nvPr/>
          </p:nvSpPr>
          <p:spPr bwMode="auto">
            <a:xfrm flipH="1">
              <a:off x="6268927" y="6797069"/>
              <a:ext cx="47821" cy="82374"/>
            </a:xfrm>
            <a:custGeom>
              <a:avLst/>
              <a:gdLst>
                <a:gd name="T0" fmla="*/ 31 w 63"/>
                <a:gd name="T1" fmla="*/ 0 h 108"/>
                <a:gd name="T2" fmla="*/ 0 w 63"/>
                <a:gd name="T3" fmla="*/ 31 h 108"/>
                <a:gd name="T4" fmla="*/ 0 w 63"/>
                <a:gd name="T5" fmla="*/ 108 h 108"/>
                <a:gd name="T6" fmla="*/ 63 w 63"/>
                <a:gd name="T7" fmla="*/ 108 h 108"/>
                <a:gd name="T8" fmla="*/ 63 w 63"/>
                <a:gd name="T9" fmla="*/ 31 h 108"/>
                <a:gd name="T10" fmla="*/ 31 w 63"/>
                <a:gd name="T11" fmla="*/ 0 h 108"/>
              </a:gdLst>
              <a:ahLst/>
              <a:cxnLst>
                <a:cxn ang="0">
                  <a:pos x="T0" y="T1"/>
                </a:cxn>
                <a:cxn ang="0">
                  <a:pos x="T2" y="T3"/>
                </a:cxn>
                <a:cxn ang="0">
                  <a:pos x="T4" y="T5"/>
                </a:cxn>
                <a:cxn ang="0">
                  <a:pos x="T6" y="T7"/>
                </a:cxn>
                <a:cxn ang="0">
                  <a:pos x="T8" y="T9"/>
                </a:cxn>
                <a:cxn ang="0">
                  <a:pos x="T10" y="T11"/>
                </a:cxn>
              </a:cxnLst>
              <a:rect l="0" t="0" r="r" b="b"/>
              <a:pathLst>
                <a:path w="63" h="108">
                  <a:moveTo>
                    <a:pt x="31" y="0"/>
                  </a:moveTo>
                  <a:cubicBezTo>
                    <a:pt x="14" y="0"/>
                    <a:pt x="0" y="14"/>
                    <a:pt x="0" y="31"/>
                  </a:cubicBezTo>
                  <a:cubicBezTo>
                    <a:pt x="0" y="108"/>
                    <a:pt x="0" y="108"/>
                    <a:pt x="0" y="108"/>
                  </a:cubicBezTo>
                  <a:cubicBezTo>
                    <a:pt x="63" y="108"/>
                    <a:pt x="63" y="108"/>
                    <a:pt x="63" y="108"/>
                  </a:cubicBezTo>
                  <a:cubicBezTo>
                    <a:pt x="63" y="31"/>
                    <a:pt x="63" y="31"/>
                    <a:pt x="63" y="31"/>
                  </a:cubicBezTo>
                  <a:cubicBezTo>
                    <a:pt x="63" y="14"/>
                    <a:pt x="49" y="0"/>
                    <a:pt x="31" y="0"/>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16" name="Freeform 548"/>
            <p:cNvSpPr>
              <a:spLocks/>
            </p:cNvSpPr>
            <p:nvPr/>
          </p:nvSpPr>
          <p:spPr bwMode="auto">
            <a:xfrm flipH="1">
              <a:off x="5895928" y="6797069"/>
              <a:ext cx="47821" cy="82374"/>
            </a:xfrm>
            <a:custGeom>
              <a:avLst/>
              <a:gdLst>
                <a:gd name="T0" fmla="*/ 32 w 63"/>
                <a:gd name="T1" fmla="*/ 0 h 108"/>
                <a:gd name="T2" fmla="*/ 0 w 63"/>
                <a:gd name="T3" fmla="*/ 31 h 108"/>
                <a:gd name="T4" fmla="*/ 0 w 63"/>
                <a:gd name="T5" fmla="*/ 108 h 108"/>
                <a:gd name="T6" fmla="*/ 63 w 63"/>
                <a:gd name="T7" fmla="*/ 108 h 108"/>
                <a:gd name="T8" fmla="*/ 63 w 63"/>
                <a:gd name="T9" fmla="*/ 31 h 108"/>
                <a:gd name="T10" fmla="*/ 32 w 63"/>
                <a:gd name="T11" fmla="*/ 0 h 108"/>
              </a:gdLst>
              <a:ahLst/>
              <a:cxnLst>
                <a:cxn ang="0">
                  <a:pos x="T0" y="T1"/>
                </a:cxn>
                <a:cxn ang="0">
                  <a:pos x="T2" y="T3"/>
                </a:cxn>
                <a:cxn ang="0">
                  <a:pos x="T4" y="T5"/>
                </a:cxn>
                <a:cxn ang="0">
                  <a:pos x="T6" y="T7"/>
                </a:cxn>
                <a:cxn ang="0">
                  <a:pos x="T8" y="T9"/>
                </a:cxn>
                <a:cxn ang="0">
                  <a:pos x="T10" y="T11"/>
                </a:cxn>
              </a:cxnLst>
              <a:rect l="0" t="0" r="r" b="b"/>
              <a:pathLst>
                <a:path w="63" h="108">
                  <a:moveTo>
                    <a:pt x="32" y="0"/>
                  </a:moveTo>
                  <a:cubicBezTo>
                    <a:pt x="14" y="0"/>
                    <a:pt x="0" y="14"/>
                    <a:pt x="0" y="31"/>
                  </a:cubicBezTo>
                  <a:cubicBezTo>
                    <a:pt x="0" y="108"/>
                    <a:pt x="0" y="108"/>
                    <a:pt x="0" y="108"/>
                  </a:cubicBezTo>
                  <a:cubicBezTo>
                    <a:pt x="63" y="108"/>
                    <a:pt x="63" y="108"/>
                    <a:pt x="63" y="108"/>
                  </a:cubicBezTo>
                  <a:cubicBezTo>
                    <a:pt x="63" y="31"/>
                    <a:pt x="63" y="31"/>
                    <a:pt x="63" y="31"/>
                  </a:cubicBezTo>
                  <a:cubicBezTo>
                    <a:pt x="63" y="14"/>
                    <a:pt x="49" y="0"/>
                    <a:pt x="32" y="0"/>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17" name="Freeform 549"/>
            <p:cNvSpPr>
              <a:spLocks/>
            </p:cNvSpPr>
            <p:nvPr/>
          </p:nvSpPr>
          <p:spPr bwMode="auto">
            <a:xfrm flipH="1">
              <a:off x="6185318" y="6797069"/>
              <a:ext cx="47821" cy="82374"/>
            </a:xfrm>
            <a:custGeom>
              <a:avLst/>
              <a:gdLst>
                <a:gd name="T0" fmla="*/ 31 w 63"/>
                <a:gd name="T1" fmla="*/ 0 h 108"/>
                <a:gd name="T2" fmla="*/ 0 w 63"/>
                <a:gd name="T3" fmla="*/ 31 h 108"/>
                <a:gd name="T4" fmla="*/ 0 w 63"/>
                <a:gd name="T5" fmla="*/ 108 h 108"/>
                <a:gd name="T6" fmla="*/ 63 w 63"/>
                <a:gd name="T7" fmla="*/ 108 h 108"/>
                <a:gd name="T8" fmla="*/ 63 w 63"/>
                <a:gd name="T9" fmla="*/ 31 h 108"/>
                <a:gd name="T10" fmla="*/ 31 w 63"/>
                <a:gd name="T11" fmla="*/ 0 h 108"/>
              </a:gdLst>
              <a:ahLst/>
              <a:cxnLst>
                <a:cxn ang="0">
                  <a:pos x="T0" y="T1"/>
                </a:cxn>
                <a:cxn ang="0">
                  <a:pos x="T2" y="T3"/>
                </a:cxn>
                <a:cxn ang="0">
                  <a:pos x="T4" y="T5"/>
                </a:cxn>
                <a:cxn ang="0">
                  <a:pos x="T6" y="T7"/>
                </a:cxn>
                <a:cxn ang="0">
                  <a:pos x="T8" y="T9"/>
                </a:cxn>
                <a:cxn ang="0">
                  <a:pos x="T10" y="T11"/>
                </a:cxn>
              </a:cxnLst>
              <a:rect l="0" t="0" r="r" b="b"/>
              <a:pathLst>
                <a:path w="63" h="108">
                  <a:moveTo>
                    <a:pt x="31" y="0"/>
                  </a:moveTo>
                  <a:cubicBezTo>
                    <a:pt x="14" y="0"/>
                    <a:pt x="0" y="14"/>
                    <a:pt x="0" y="31"/>
                  </a:cubicBezTo>
                  <a:cubicBezTo>
                    <a:pt x="0" y="108"/>
                    <a:pt x="0" y="108"/>
                    <a:pt x="0" y="108"/>
                  </a:cubicBezTo>
                  <a:cubicBezTo>
                    <a:pt x="63" y="108"/>
                    <a:pt x="63" y="108"/>
                    <a:pt x="63" y="108"/>
                  </a:cubicBezTo>
                  <a:cubicBezTo>
                    <a:pt x="63" y="31"/>
                    <a:pt x="63" y="31"/>
                    <a:pt x="63" y="31"/>
                  </a:cubicBezTo>
                  <a:cubicBezTo>
                    <a:pt x="63" y="14"/>
                    <a:pt x="49" y="0"/>
                    <a:pt x="31" y="0"/>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18" name="Rectangle 550"/>
            <p:cNvSpPr>
              <a:spLocks noChangeArrowheads="1"/>
            </p:cNvSpPr>
            <p:nvPr/>
          </p:nvSpPr>
          <p:spPr bwMode="auto">
            <a:xfrm flipH="1">
              <a:off x="5787022" y="6325036"/>
              <a:ext cx="555024" cy="11415"/>
            </a:xfrm>
            <a:prstGeom prst="rect">
              <a:avLst/>
            </a:prstGeom>
            <a:solidFill>
              <a:schemeClr val="bg2">
                <a:lumMod val="7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19" name="Freeform 118"/>
            <p:cNvSpPr>
              <a:spLocks/>
            </p:cNvSpPr>
            <p:nvPr/>
          </p:nvSpPr>
          <p:spPr bwMode="auto">
            <a:xfrm flipH="1">
              <a:off x="6019027" y="6351765"/>
              <a:ext cx="91939" cy="98839"/>
            </a:xfrm>
            <a:custGeom>
              <a:avLst/>
              <a:gdLst>
                <a:gd name="connsiteX0" fmla="*/ 103895 w 199746"/>
                <a:gd name="connsiteY0" fmla="*/ 155083 h 214739"/>
                <a:gd name="connsiteX1" fmla="*/ 199746 w 199746"/>
                <a:gd name="connsiteY1" fmla="*/ 155083 h 214739"/>
                <a:gd name="connsiteX2" fmla="*/ 199746 w 199746"/>
                <a:gd name="connsiteY2" fmla="*/ 177044 h 214739"/>
                <a:gd name="connsiteX3" fmla="*/ 199746 w 199746"/>
                <a:gd name="connsiteY3" fmla="*/ 214739 h 214739"/>
                <a:gd name="connsiteX4" fmla="*/ 115478 w 199746"/>
                <a:gd name="connsiteY4" fmla="*/ 214739 h 214739"/>
                <a:gd name="connsiteX5" fmla="*/ 103895 w 199746"/>
                <a:gd name="connsiteY5" fmla="*/ 214739 h 214739"/>
                <a:gd name="connsiteX6" fmla="*/ 0 w 199746"/>
                <a:gd name="connsiteY6" fmla="*/ 155083 h 214739"/>
                <a:gd name="connsiteX7" fmla="*/ 97862 w 199746"/>
                <a:gd name="connsiteY7" fmla="*/ 155083 h 214739"/>
                <a:gd name="connsiteX8" fmla="*/ 97862 w 199746"/>
                <a:gd name="connsiteY8" fmla="*/ 214739 h 214739"/>
                <a:gd name="connsiteX9" fmla="*/ 65932 w 199746"/>
                <a:gd name="connsiteY9" fmla="*/ 214739 h 214739"/>
                <a:gd name="connsiteX10" fmla="*/ 0 w 199746"/>
                <a:gd name="connsiteY10" fmla="*/ 214739 h 214739"/>
                <a:gd name="connsiteX11" fmla="*/ 0 w 199746"/>
                <a:gd name="connsiteY11" fmla="*/ 166560 h 214739"/>
                <a:gd name="connsiteX12" fmla="*/ 103895 w 199746"/>
                <a:gd name="connsiteY12" fmla="*/ 89395 h 214739"/>
                <a:gd name="connsiteX13" fmla="*/ 197542 w 199746"/>
                <a:gd name="connsiteY13" fmla="*/ 89395 h 214739"/>
                <a:gd name="connsiteX14" fmla="*/ 199746 w 199746"/>
                <a:gd name="connsiteY14" fmla="*/ 100538 h 214739"/>
                <a:gd name="connsiteX15" fmla="*/ 199746 w 199746"/>
                <a:gd name="connsiteY15" fmla="*/ 128419 h 214739"/>
                <a:gd name="connsiteX16" fmla="*/ 199746 w 199746"/>
                <a:gd name="connsiteY16" fmla="*/ 147040 h 214739"/>
                <a:gd name="connsiteX17" fmla="*/ 103895 w 199746"/>
                <a:gd name="connsiteY17" fmla="*/ 147040 h 214739"/>
                <a:gd name="connsiteX18" fmla="*/ 2211 w 199746"/>
                <a:gd name="connsiteY18" fmla="*/ 89395 h 214739"/>
                <a:gd name="connsiteX19" fmla="*/ 97862 w 199746"/>
                <a:gd name="connsiteY19" fmla="*/ 89395 h 214739"/>
                <a:gd name="connsiteX20" fmla="*/ 97862 w 199746"/>
                <a:gd name="connsiteY20" fmla="*/ 147040 h 214739"/>
                <a:gd name="connsiteX21" fmla="*/ 0 w 199746"/>
                <a:gd name="connsiteY21" fmla="*/ 147040 h 214739"/>
                <a:gd name="connsiteX22" fmla="*/ 0 w 199746"/>
                <a:gd name="connsiteY22" fmla="*/ 138233 h 214739"/>
                <a:gd name="connsiteX23" fmla="*/ 0 w 199746"/>
                <a:gd name="connsiteY23" fmla="*/ 100538 h 214739"/>
                <a:gd name="connsiteX24" fmla="*/ 103895 w 199746"/>
                <a:gd name="connsiteY24" fmla="*/ 66 h 214739"/>
                <a:gd name="connsiteX25" fmla="*/ 130068 w 199746"/>
                <a:gd name="connsiteY25" fmla="*/ 4072 h 214739"/>
                <a:gd name="connsiteX26" fmla="*/ 191931 w 199746"/>
                <a:gd name="connsiteY26" fmla="*/ 61023 h 214739"/>
                <a:gd name="connsiteX27" fmla="*/ 196217 w 199746"/>
                <a:gd name="connsiteY27" fmla="*/ 82692 h 214739"/>
                <a:gd name="connsiteX28" fmla="*/ 103895 w 199746"/>
                <a:gd name="connsiteY28" fmla="*/ 82692 h 214739"/>
                <a:gd name="connsiteX29" fmla="*/ 97862 w 199746"/>
                <a:gd name="connsiteY29" fmla="*/ 0 h 214739"/>
                <a:gd name="connsiteX30" fmla="*/ 97862 w 199746"/>
                <a:gd name="connsiteY30" fmla="*/ 82692 h 214739"/>
                <a:gd name="connsiteX31" fmla="*/ 3541 w 199746"/>
                <a:gd name="connsiteY31" fmla="*/ 82692 h 214739"/>
                <a:gd name="connsiteX32" fmla="*/ 7841 w 199746"/>
                <a:gd name="connsiteY32" fmla="*/ 61023 h 214739"/>
                <a:gd name="connsiteX33" fmla="*/ 70563 w 199746"/>
                <a:gd name="connsiteY33" fmla="*/ 4072 h 214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99746" h="214739">
                  <a:moveTo>
                    <a:pt x="103895" y="155083"/>
                  </a:moveTo>
                  <a:lnTo>
                    <a:pt x="199746" y="155083"/>
                  </a:lnTo>
                  <a:lnTo>
                    <a:pt x="199746" y="177044"/>
                  </a:lnTo>
                  <a:cubicBezTo>
                    <a:pt x="199746" y="187973"/>
                    <a:pt x="199746" y="200464"/>
                    <a:pt x="199746" y="214739"/>
                  </a:cubicBezTo>
                  <a:cubicBezTo>
                    <a:pt x="199746" y="214739"/>
                    <a:pt x="199746" y="214739"/>
                    <a:pt x="115478" y="214739"/>
                  </a:cubicBezTo>
                  <a:lnTo>
                    <a:pt x="103895" y="214739"/>
                  </a:lnTo>
                  <a:close/>
                  <a:moveTo>
                    <a:pt x="0" y="155083"/>
                  </a:moveTo>
                  <a:lnTo>
                    <a:pt x="97862" y="155083"/>
                  </a:lnTo>
                  <a:lnTo>
                    <a:pt x="97862" y="214739"/>
                  </a:lnTo>
                  <a:lnTo>
                    <a:pt x="65932" y="214739"/>
                  </a:lnTo>
                  <a:cubicBezTo>
                    <a:pt x="46816" y="214739"/>
                    <a:pt x="24968" y="214739"/>
                    <a:pt x="0" y="214739"/>
                  </a:cubicBezTo>
                  <a:cubicBezTo>
                    <a:pt x="0" y="214739"/>
                    <a:pt x="0" y="214739"/>
                    <a:pt x="0" y="166560"/>
                  </a:cubicBezTo>
                  <a:close/>
                  <a:moveTo>
                    <a:pt x="103895" y="89395"/>
                  </a:moveTo>
                  <a:lnTo>
                    <a:pt x="197542" y="89395"/>
                  </a:lnTo>
                  <a:lnTo>
                    <a:pt x="199746" y="100538"/>
                  </a:lnTo>
                  <a:cubicBezTo>
                    <a:pt x="199746" y="100538"/>
                    <a:pt x="199746" y="100538"/>
                    <a:pt x="199746" y="128419"/>
                  </a:cubicBezTo>
                  <a:lnTo>
                    <a:pt x="199746" y="147040"/>
                  </a:lnTo>
                  <a:lnTo>
                    <a:pt x="103895" y="147040"/>
                  </a:lnTo>
                  <a:close/>
                  <a:moveTo>
                    <a:pt x="2211" y="89395"/>
                  </a:moveTo>
                  <a:lnTo>
                    <a:pt x="97862" y="89395"/>
                  </a:lnTo>
                  <a:lnTo>
                    <a:pt x="97862" y="147040"/>
                  </a:lnTo>
                  <a:lnTo>
                    <a:pt x="0" y="147040"/>
                  </a:lnTo>
                  <a:lnTo>
                    <a:pt x="0" y="138233"/>
                  </a:lnTo>
                  <a:cubicBezTo>
                    <a:pt x="0" y="127304"/>
                    <a:pt x="0" y="114813"/>
                    <a:pt x="0" y="100538"/>
                  </a:cubicBezTo>
                  <a:close/>
                  <a:moveTo>
                    <a:pt x="103895" y="66"/>
                  </a:moveTo>
                  <a:lnTo>
                    <a:pt x="130068" y="4072"/>
                  </a:lnTo>
                  <a:cubicBezTo>
                    <a:pt x="157936" y="12844"/>
                    <a:pt x="180614" y="33791"/>
                    <a:pt x="191931" y="61023"/>
                  </a:cubicBezTo>
                  <a:lnTo>
                    <a:pt x="196217" y="82692"/>
                  </a:lnTo>
                  <a:lnTo>
                    <a:pt x="103895" y="82692"/>
                  </a:lnTo>
                  <a:close/>
                  <a:moveTo>
                    <a:pt x="97862" y="0"/>
                  </a:moveTo>
                  <a:lnTo>
                    <a:pt x="97862" y="82692"/>
                  </a:lnTo>
                  <a:lnTo>
                    <a:pt x="3541" y="82692"/>
                  </a:lnTo>
                  <a:lnTo>
                    <a:pt x="7841" y="61023"/>
                  </a:lnTo>
                  <a:cubicBezTo>
                    <a:pt x="19216" y="33791"/>
                    <a:pt x="42082" y="12844"/>
                    <a:pt x="70563" y="4072"/>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noAutofit/>
            </a:bodyPr>
            <a:lstStyle/>
            <a:p>
              <a:endParaRPr lang="en-IN" sz="1350">
                <a:solidFill>
                  <a:srgbClr val="000000"/>
                </a:solidFill>
              </a:endParaRPr>
            </a:p>
          </p:txBody>
        </p:sp>
        <p:sp>
          <p:nvSpPr>
            <p:cNvPr id="120" name="Freeform 555"/>
            <p:cNvSpPr>
              <a:spLocks/>
            </p:cNvSpPr>
            <p:nvPr/>
          </p:nvSpPr>
          <p:spPr bwMode="auto">
            <a:xfrm flipH="1">
              <a:off x="5965037" y="6474051"/>
              <a:ext cx="203005" cy="25299"/>
            </a:xfrm>
            <a:custGeom>
              <a:avLst/>
              <a:gdLst>
                <a:gd name="T0" fmla="*/ 658 w 658"/>
                <a:gd name="T1" fmla="*/ 82 h 82"/>
                <a:gd name="T2" fmla="*/ 0 w 658"/>
                <a:gd name="T3" fmla="*/ 82 h 82"/>
                <a:gd name="T4" fmla="*/ 116 w 658"/>
                <a:gd name="T5" fmla="*/ 0 h 82"/>
                <a:gd name="T6" fmla="*/ 545 w 658"/>
                <a:gd name="T7" fmla="*/ 0 h 82"/>
                <a:gd name="T8" fmla="*/ 658 w 658"/>
                <a:gd name="T9" fmla="*/ 82 h 82"/>
              </a:gdLst>
              <a:ahLst/>
              <a:cxnLst>
                <a:cxn ang="0">
                  <a:pos x="T0" y="T1"/>
                </a:cxn>
                <a:cxn ang="0">
                  <a:pos x="T2" y="T3"/>
                </a:cxn>
                <a:cxn ang="0">
                  <a:pos x="T4" y="T5"/>
                </a:cxn>
                <a:cxn ang="0">
                  <a:pos x="T6" y="T7"/>
                </a:cxn>
                <a:cxn ang="0">
                  <a:pos x="T8" y="T9"/>
                </a:cxn>
              </a:cxnLst>
              <a:rect l="0" t="0" r="r" b="b"/>
              <a:pathLst>
                <a:path w="658" h="82">
                  <a:moveTo>
                    <a:pt x="658" y="82"/>
                  </a:moveTo>
                  <a:lnTo>
                    <a:pt x="0" y="82"/>
                  </a:lnTo>
                  <a:lnTo>
                    <a:pt x="116" y="0"/>
                  </a:lnTo>
                  <a:lnTo>
                    <a:pt x="545" y="0"/>
                  </a:lnTo>
                  <a:lnTo>
                    <a:pt x="658" y="82"/>
                  </a:lnTo>
                  <a:close/>
                </a:path>
              </a:pathLst>
            </a:cu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21" name="Rectangle 556"/>
            <p:cNvSpPr>
              <a:spLocks noChangeArrowheads="1"/>
            </p:cNvSpPr>
            <p:nvPr/>
          </p:nvSpPr>
          <p:spPr bwMode="auto">
            <a:xfrm flipH="1">
              <a:off x="6024272" y="6511382"/>
              <a:ext cx="77438" cy="82065"/>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22" name="Freeform 121"/>
            <p:cNvSpPr>
              <a:spLocks noChangeArrowheads="1"/>
            </p:cNvSpPr>
            <p:nvPr/>
          </p:nvSpPr>
          <p:spPr bwMode="auto">
            <a:xfrm flipH="1">
              <a:off x="6117136" y="6511382"/>
              <a:ext cx="37948" cy="82065"/>
            </a:xfrm>
            <a:custGeom>
              <a:avLst/>
              <a:gdLst>
                <a:gd name="connsiteX0" fmla="*/ 0 w 82446"/>
                <a:gd name="connsiteY0" fmla="*/ 92500 h 178296"/>
                <a:gd name="connsiteX1" fmla="*/ 82446 w 82446"/>
                <a:gd name="connsiteY1" fmla="*/ 92500 h 178296"/>
                <a:gd name="connsiteX2" fmla="*/ 82446 w 82446"/>
                <a:gd name="connsiteY2" fmla="*/ 178296 h 178296"/>
                <a:gd name="connsiteX3" fmla="*/ 0 w 82446"/>
                <a:gd name="connsiteY3" fmla="*/ 178296 h 178296"/>
                <a:gd name="connsiteX4" fmla="*/ 0 w 82446"/>
                <a:gd name="connsiteY4" fmla="*/ 0 h 178296"/>
                <a:gd name="connsiteX5" fmla="*/ 82446 w 82446"/>
                <a:gd name="connsiteY5" fmla="*/ 0 h 178296"/>
                <a:gd name="connsiteX6" fmla="*/ 82446 w 82446"/>
                <a:gd name="connsiteY6" fmla="*/ 85797 h 178296"/>
                <a:gd name="connsiteX7" fmla="*/ 0 w 82446"/>
                <a:gd name="connsiteY7" fmla="*/ 85797 h 178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2446" h="178296">
                  <a:moveTo>
                    <a:pt x="0" y="92500"/>
                  </a:moveTo>
                  <a:lnTo>
                    <a:pt x="82446" y="92500"/>
                  </a:lnTo>
                  <a:lnTo>
                    <a:pt x="82446" y="178296"/>
                  </a:lnTo>
                  <a:lnTo>
                    <a:pt x="0" y="178296"/>
                  </a:lnTo>
                  <a:close/>
                  <a:moveTo>
                    <a:pt x="0" y="0"/>
                  </a:moveTo>
                  <a:lnTo>
                    <a:pt x="82446" y="0"/>
                  </a:lnTo>
                  <a:lnTo>
                    <a:pt x="82446" y="85797"/>
                  </a:lnTo>
                  <a:lnTo>
                    <a:pt x="0" y="85797"/>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noAutofit/>
            </a:bodyPr>
            <a:lstStyle/>
            <a:p>
              <a:endParaRPr lang="en-IN" sz="1350">
                <a:solidFill>
                  <a:srgbClr val="000000"/>
                </a:solidFill>
              </a:endParaRPr>
            </a:p>
          </p:txBody>
        </p:sp>
        <p:sp>
          <p:nvSpPr>
            <p:cNvPr id="123" name="Freeform 122"/>
            <p:cNvSpPr>
              <a:spLocks noChangeArrowheads="1"/>
            </p:cNvSpPr>
            <p:nvPr/>
          </p:nvSpPr>
          <p:spPr bwMode="auto">
            <a:xfrm flipH="1">
              <a:off x="5971207" y="6511382"/>
              <a:ext cx="38565" cy="82065"/>
            </a:xfrm>
            <a:custGeom>
              <a:avLst/>
              <a:gdLst>
                <a:gd name="connsiteX0" fmla="*/ 0 w 83786"/>
                <a:gd name="connsiteY0" fmla="*/ 92500 h 178296"/>
                <a:gd name="connsiteX1" fmla="*/ 83786 w 83786"/>
                <a:gd name="connsiteY1" fmla="*/ 92500 h 178296"/>
                <a:gd name="connsiteX2" fmla="*/ 83786 w 83786"/>
                <a:gd name="connsiteY2" fmla="*/ 178296 h 178296"/>
                <a:gd name="connsiteX3" fmla="*/ 0 w 83786"/>
                <a:gd name="connsiteY3" fmla="*/ 178296 h 178296"/>
                <a:gd name="connsiteX4" fmla="*/ 0 w 83786"/>
                <a:gd name="connsiteY4" fmla="*/ 0 h 178296"/>
                <a:gd name="connsiteX5" fmla="*/ 83786 w 83786"/>
                <a:gd name="connsiteY5" fmla="*/ 0 h 178296"/>
                <a:gd name="connsiteX6" fmla="*/ 83786 w 83786"/>
                <a:gd name="connsiteY6" fmla="*/ 85797 h 178296"/>
                <a:gd name="connsiteX7" fmla="*/ 0 w 83786"/>
                <a:gd name="connsiteY7" fmla="*/ 85797 h 178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3786" h="178296">
                  <a:moveTo>
                    <a:pt x="0" y="92500"/>
                  </a:moveTo>
                  <a:lnTo>
                    <a:pt x="83786" y="92500"/>
                  </a:lnTo>
                  <a:lnTo>
                    <a:pt x="83786" y="178296"/>
                  </a:lnTo>
                  <a:lnTo>
                    <a:pt x="0" y="178296"/>
                  </a:lnTo>
                  <a:close/>
                  <a:moveTo>
                    <a:pt x="0" y="0"/>
                  </a:moveTo>
                  <a:lnTo>
                    <a:pt x="83786" y="0"/>
                  </a:lnTo>
                  <a:lnTo>
                    <a:pt x="83786" y="85797"/>
                  </a:lnTo>
                  <a:lnTo>
                    <a:pt x="0" y="85797"/>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noAutofit/>
            </a:bodyPr>
            <a:lstStyle/>
            <a:p>
              <a:endParaRPr lang="en-IN" sz="1350">
                <a:solidFill>
                  <a:srgbClr val="000000"/>
                </a:solidFill>
              </a:endParaRPr>
            </a:p>
          </p:txBody>
        </p:sp>
        <p:sp>
          <p:nvSpPr>
            <p:cNvPr id="124" name="Freeform 561"/>
            <p:cNvSpPr>
              <a:spLocks/>
            </p:cNvSpPr>
            <p:nvPr/>
          </p:nvSpPr>
          <p:spPr bwMode="auto">
            <a:xfrm flipH="1">
              <a:off x="5965037" y="6616895"/>
              <a:ext cx="203005" cy="25299"/>
            </a:xfrm>
            <a:custGeom>
              <a:avLst/>
              <a:gdLst>
                <a:gd name="T0" fmla="*/ 658 w 658"/>
                <a:gd name="T1" fmla="*/ 82 h 82"/>
                <a:gd name="T2" fmla="*/ 0 w 658"/>
                <a:gd name="T3" fmla="*/ 82 h 82"/>
                <a:gd name="T4" fmla="*/ 116 w 658"/>
                <a:gd name="T5" fmla="*/ 0 h 82"/>
                <a:gd name="T6" fmla="*/ 545 w 658"/>
                <a:gd name="T7" fmla="*/ 0 h 82"/>
                <a:gd name="T8" fmla="*/ 658 w 658"/>
                <a:gd name="T9" fmla="*/ 82 h 82"/>
              </a:gdLst>
              <a:ahLst/>
              <a:cxnLst>
                <a:cxn ang="0">
                  <a:pos x="T0" y="T1"/>
                </a:cxn>
                <a:cxn ang="0">
                  <a:pos x="T2" y="T3"/>
                </a:cxn>
                <a:cxn ang="0">
                  <a:pos x="T4" y="T5"/>
                </a:cxn>
                <a:cxn ang="0">
                  <a:pos x="T6" y="T7"/>
                </a:cxn>
                <a:cxn ang="0">
                  <a:pos x="T8" y="T9"/>
                </a:cxn>
              </a:cxnLst>
              <a:rect l="0" t="0" r="r" b="b"/>
              <a:pathLst>
                <a:path w="658" h="82">
                  <a:moveTo>
                    <a:pt x="658" y="82"/>
                  </a:moveTo>
                  <a:lnTo>
                    <a:pt x="0" y="82"/>
                  </a:lnTo>
                  <a:lnTo>
                    <a:pt x="116" y="0"/>
                  </a:lnTo>
                  <a:lnTo>
                    <a:pt x="545" y="0"/>
                  </a:lnTo>
                  <a:lnTo>
                    <a:pt x="658" y="82"/>
                  </a:lnTo>
                  <a:close/>
                </a:path>
              </a:pathLst>
            </a:cu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25" name="Rectangle 562"/>
            <p:cNvSpPr>
              <a:spLocks noChangeArrowheads="1"/>
            </p:cNvSpPr>
            <p:nvPr/>
          </p:nvSpPr>
          <p:spPr bwMode="auto">
            <a:xfrm flipH="1">
              <a:off x="6024272" y="6654225"/>
              <a:ext cx="77438" cy="82065"/>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26" name="Freeform 125"/>
            <p:cNvSpPr>
              <a:spLocks noChangeArrowheads="1"/>
            </p:cNvSpPr>
            <p:nvPr/>
          </p:nvSpPr>
          <p:spPr bwMode="auto">
            <a:xfrm flipH="1">
              <a:off x="6117136" y="6654225"/>
              <a:ext cx="37948" cy="82065"/>
            </a:xfrm>
            <a:custGeom>
              <a:avLst/>
              <a:gdLst>
                <a:gd name="connsiteX0" fmla="*/ 0 w 82446"/>
                <a:gd name="connsiteY0" fmla="*/ 92500 h 178296"/>
                <a:gd name="connsiteX1" fmla="*/ 82446 w 82446"/>
                <a:gd name="connsiteY1" fmla="*/ 92500 h 178296"/>
                <a:gd name="connsiteX2" fmla="*/ 82446 w 82446"/>
                <a:gd name="connsiteY2" fmla="*/ 178296 h 178296"/>
                <a:gd name="connsiteX3" fmla="*/ 0 w 82446"/>
                <a:gd name="connsiteY3" fmla="*/ 178296 h 178296"/>
                <a:gd name="connsiteX4" fmla="*/ 0 w 82446"/>
                <a:gd name="connsiteY4" fmla="*/ 0 h 178296"/>
                <a:gd name="connsiteX5" fmla="*/ 82446 w 82446"/>
                <a:gd name="connsiteY5" fmla="*/ 0 h 178296"/>
                <a:gd name="connsiteX6" fmla="*/ 82446 w 82446"/>
                <a:gd name="connsiteY6" fmla="*/ 85797 h 178296"/>
                <a:gd name="connsiteX7" fmla="*/ 0 w 82446"/>
                <a:gd name="connsiteY7" fmla="*/ 85797 h 178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2446" h="178296">
                  <a:moveTo>
                    <a:pt x="0" y="92500"/>
                  </a:moveTo>
                  <a:lnTo>
                    <a:pt x="82446" y="92500"/>
                  </a:lnTo>
                  <a:lnTo>
                    <a:pt x="82446" y="178296"/>
                  </a:lnTo>
                  <a:lnTo>
                    <a:pt x="0" y="178296"/>
                  </a:lnTo>
                  <a:close/>
                  <a:moveTo>
                    <a:pt x="0" y="0"/>
                  </a:moveTo>
                  <a:lnTo>
                    <a:pt x="82446" y="0"/>
                  </a:lnTo>
                  <a:lnTo>
                    <a:pt x="82446" y="85797"/>
                  </a:lnTo>
                  <a:lnTo>
                    <a:pt x="0" y="85797"/>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noAutofit/>
            </a:bodyPr>
            <a:lstStyle/>
            <a:p>
              <a:endParaRPr lang="en-IN" sz="1350">
                <a:solidFill>
                  <a:srgbClr val="000000"/>
                </a:solidFill>
              </a:endParaRPr>
            </a:p>
          </p:txBody>
        </p:sp>
        <p:sp>
          <p:nvSpPr>
            <p:cNvPr id="127" name="Freeform 126"/>
            <p:cNvSpPr>
              <a:spLocks noChangeArrowheads="1"/>
            </p:cNvSpPr>
            <p:nvPr/>
          </p:nvSpPr>
          <p:spPr bwMode="auto">
            <a:xfrm flipH="1">
              <a:off x="5971207" y="6654225"/>
              <a:ext cx="38565" cy="82065"/>
            </a:xfrm>
            <a:custGeom>
              <a:avLst/>
              <a:gdLst>
                <a:gd name="connsiteX0" fmla="*/ 0 w 83786"/>
                <a:gd name="connsiteY0" fmla="*/ 92500 h 178296"/>
                <a:gd name="connsiteX1" fmla="*/ 83786 w 83786"/>
                <a:gd name="connsiteY1" fmla="*/ 92500 h 178296"/>
                <a:gd name="connsiteX2" fmla="*/ 83786 w 83786"/>
                <a:gd name="connsiteY2" fmla="*/ 178296 h 178296"/>
                <a:gd name="connsiteX3" fmla="*/ 0 w 83786"/>
                <a:gd name="connsiteY3" fmla="*/ 178296 h 178296"/>
                <a:gd name="connsiteX4" fmla="*/ 0 w 83786"/>
                <a:gd name="connsiteY4" fmla="*/ 0 h 178296"/>
                <a:gd name="connsiteX5" fmla="*/ 83786 w 83786"/>
                <a:gd name="connsiteY5" fmla="*/ 0 h 178296"/>
                <a:gd name="connsiteX6" fmla="*/ 83786 w 83786"/>
                <a:gd name="connsiteY6" fmla="*/ 85797 h 178296"/>
                <a:gd name="connsiteX7" fmla="*/ 0 w 83786"/>
                <a:gd name="connsiteY7" fmla="*/ 85797 h 178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3786" h="178296">
                  <a:moveTo>
                    <a:pt x="0" y="92500"/>
                  </a:moveTo>
                  <a:lnTo>
                    <a:pt x="83786" y="92500"/>
                  </a:lnTo>
                  <a:lnTo>
                    <a:pt x="83786" y="178296"/>
                  </a:lnTo>
                  <a:lnTo>
                    <a:pt x="0" y="178296"/>
                  </a:lnTo>
                  <a:close/>
                  <a:moveTo>
                    <a:pt x="0" y="0"/>
                  </a:moveTo>
                  <a:lnTo>
                    <a:pt x="83786" y="0"/>
                  </a:lnTo>
                  <a:lnTo>
                    <a:pt x="83786" y="85797"/>
                  </a:lnTo>
                  <a:lnTo>
                    <a:pt x="0" y="85797"/>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noAutofit/>
            </a:bodyPr>
            <a:lstStyle/>
            <a:p>
              <a:endParaRPr lang="en-IN" sz="1350">
                <a:solidFill>
                  <a:srgbClr val="000000"/>
                </a:solidFill>
              </a:endParaRPr>
            </a:p>
          </p:txBody>
        </p:sp>
        <p:sp>
          <p:nvSpPr>
            <p:cNvPr id="128" name="Freeform 567"/>
            <p:cNvSpPr>
              <a:spLocks/>
            </p:cNvSpPr>
            <p:nvPr/>
          </p:nvSpPr>
          <p:spPr bwMode="auto">
            <a:xfrm flipH="1">
              <a:off x="6010697" y="6774239"/>
              <a:ext cx="110758" cy="136982"/>
            </a:xfrm>
            <a:custGeom>
              <a:avLst/>
              <a:gdLst>
                <a:gd name="T0" fmla="*/ 73 w 146"/>
                <a:gd name="T1" fmla="*/ 0 h 180"/>
                <a:gd name="T2" fmla="*/ 0 w 146"/>
                <a:gd name="T3" fmla="*/ 73 h 180"/>
                <a:gd name="T4" fmla="*/ 0 w 146"/>
                <a:gd name="T5" fmla="*/ 180 h 180"/>
                <a:gd name="T6" fmla="*/ 146 w 146"/>
                <a:gd name="T7" fmla="*/ 180 h 180"/>
                <a:gd name="T8" fmla="*/ 146 w 146"/>
                <a:gd name="T9" fmla="*/ 73 h 180"/>
                <a:gd name="T10" fmla="*/ 73 w 146"/>
                <a:gd name="T11" fmla="*/ 0 h 180"/>
              </a:gdLst>
              <a:ahLst/>
              <a:cxnLst>
                <a:cxn ang="0">
                  <a:pos x="T0" y="T1"/>
                </a:cxn>
                <a:cxn ang="0">
                  <a:pos x="T2" y="T3"/>
                </a:cxn>
                <a:cxn ang="0">
                  <a:pos x="T4" y="T5"/>
                </a:cxn>
                <a:cxn ang="0">
                  <a:pos x="T6" y="T7"/>
                </a:cxn>
                <a:cxn ang="0">
                  <a:pos x="T8" y="T9"/>
                </a:cxn>
                <a:cxn ang="0">
                  <a:pos x="T10" y="T11"/>
                </a:cxn>
              </a:cxnLst>
              <a:rect l="0" t="0" r="r" b="b"/>
              <a:pathLst>
                <a:path w="146" h="180">
                  <a:moveTo>
                    <a:pt x="73" y="0"/>
                  </a:moveTo>
                  <a:cubicBezTo>
                    <a:pt x="32" y="0"/>
                    <a:pt x="0" y="32"/>
                    <a:pt x="0" y="73"/>
                  </a:cubicBezTo>
                  <a:cubicBezTo>
                    <a:pt x="0" y="180"/>
                    <a:pt x="0" y="180"/>
                    <a:pt x="0" y="180"/>
                  </a:cubicBezTo>
                  <a:cubicBezTo>
                    <a:pt x="146" y="180"/>
                    <a:pt x="146" y="180"/>
                    <a:pt x="146" y="180"/>
                  </a:cubicBezTo>
                  <a:cubicBezTo>
                    <a:pt x="146" y="73"/>
                    <a:pt x="146" y="73"/>
                    <a:pt x="146" y="73"/>
                  </a:cubicBezTo>
                  <a:cubicBezTo>
                    <a:pt x="146" y="32"/>
                    <a:pt x="113" y="0"/>
                    <a:pt x="73" y="0"/>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29" name="Rectangle 568"/>
            <p:cNvSpPr>
              <a:spLocks noChangeArrowheads="1"/>
            </p:cNvSpPr>
            <p:nvPr/>
          </p:nvSpPr>
          <p:spPr bwMode="auto">
            <a:xfrm flipH="1">
              <a:off x="5990952" y="6920476"/>
              <a:ext cx="151174" cy="11415"/>
            </a:xfrm>
            <a:prstGeom prst="rect">
              <a:avLst/>
            </a:pr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30" name="Rectangle 569"/>
            <p:cNvSpPr>
              <a:spLocks noChangeArrowheads="1"/>
            </p:cNvSpPr>
            <p:nvPr/>
          </p:nvSpPr>
          <p:spPr bwMode="auto">
            <a:xfrm flipH="1">
              <a:off x="5971207" y="6938679"/>
              <a:ext cx="189739" cy="11415"/>
            </a:xfrm>
            <a:prstGeom prst="rect">
              <a:avLst/>
            </a:pr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31" name="Rectangle 570"/>
            <p:cNvSpPr>
              <a:spLocks noChangeArrowheads="1"/>
            </p:cNvSpPr>
            <p:nvPr/>
          </p:nvSpPr>
          <p:spPr bwMode="auto">
            <a:xfrm flipH="1">
              <a:off x="5943749" y="6956881"/>
              <a:ext cx="245580" cy="11415"/>
            </a:xfrm>
            <a:prstGeom prst="rect">
              <a:avLst/>
            </a:pr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32" name="Rectangle 633"/>
            <p:cNvSpPr>
              <a:spLocks noChangeArrowheads="1"/>
            </p:cNvSpPr>
            <p:nvPr/>
          </p:nvSpPr>
          <p:spPr bwMode="auto">
            <a:xfrm flipH="1">
              <a:off x="5730254" y="6306217"/>
              <a:ext cx="56767" cy="662080"/>
            </a:xfrm>
            <a:prstGeom prst="rect">
              <a:avLst/>
            </a:pr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33" name="Freeform 634"/>
            <p:cNvSpPr>
              <a:spLocks/>
            </p:cNvSpPr>
            <p:nvPr/>
          </p:nvSpPr>
          <p:spPr bwMode="auto">
            <a:xfrm flipH="1">
              <a:off x="5947451" y="6139000"/>
              <a:ext cx="117237" cy="148089"/>
            </a:xfrm>
            <a:custGeom>
              <a:avLst/>
              <a:gdLst>
                <a:gd name="T0" fmla="*/ 0 w 380"/>
                <a:gd name="T1" fmla="*/ 0 h 480"/>
                <a:gd name="T2" fmla="*/ 193 w 380"/>
                <a:gd name="T3" fmla="*/ 0 h 480"/>
                <a:gd name="T4" fmla="*/ 380 w 380"/>
                <a:gd name="T5" fmla="*/ 480 h 480"/>
                <a:gd name="T6" fmla="*/ 0 w 380"/>
                <a:gd name="T7" fmla="*/ 0 h 480"/>
              </a:gdLst>
              <a:ahLst/>
              <a:cxnLst>
                <a:cxn ang="0">
                  <a:pos x="T0" y="T1"/>
                </a:cxn>
                <a:cxn ang="0">
                  <a:pos x="T2" y="T3"/>
                </a:cxn>
                <a:cxn ang="0">
                  <a:pos x="T4" y="T5"/>
                </a:cxn>
                <a:cxn ang="0">
                  <a:pos x="T6" y="T7"/>
                </a:cxn>
              </a:cxnLst>
              <a:rect l="0" t="0" r="r" b="b"/>
              <a:pathLst>
                <a:path w="380" h="480">
                  <a:moveTo>
                    <a:pt x="0" y="0"/>
                  </a:moveTo>
                  <a:lnTo>
                    <a:pt x="193" y="0"/>
                  </a:lnTo>
                  <a:lnTo>
                    <a:pt x="380" y="480"/>
                  </a:lnTo>
                  <a:lnTo>
                    <a:pt x="0" y="0"/>
                  </a:lnTo>
                  <a:close/>
                </a:path>
              </a:pathLst>
            </a:cu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34" name="Freeform 635"/>
            <p:cNvSpPr>
              <a:spLocks/>
            </p:cNvSpPr>
            <p:nvPr/>
          </p:nvSpPr>
          <p:spPr bwMode="auto">
            <a:xfrm flipH="1">
              <a:off x="5826512" y="6233098"/>
              <a:ext cx="12958" cy="53991"/>
            </a:xfrm>
            <a:custGeom>
              <a:avLst/>
              <a:gdLst>
                <a:gd name="T0" fmla="*/ 0 w 42"/>
                <a:gd name="T1" fmla="*/ 175 h 175"/>
                <a:gd name="T2" fmla="*/ 42 w 42"/>
                <a:gd name="T3" fmla="*/ 0 h 175"/>
                <a:gd name="T4" fmla="*/ 0 w 42"/>
                <a:gd name="T5" fmla="*/ 0 h 175"/>
                <a:gd name="T6" fmla="*/ 0 w 42"/>
                <a:gd name="T7" fmla="*/ 175 h 175"/>
              </a:gdLst>
              <a:ahLst/>
              <a:cxnLst>
                <a:cxn ang="0">
                  <a:pos x="T0" y="T1"/>
                </a:cxn>
                <a:cxn ang="0">
                  <a:pos x="T2" y="T3"/>
                </a:cxn>
                <a:cxn ang="0">
                  <a:pos x="T4" y="T5"/>
                </a:cxn>
                <a:cxn ang="0">
                  <a:pos x="T6" y="T7"/>
                </a:cxn>
              </a:cxnLst>
              <a:rect l="0" t="0" r="r" b="b"/>
              <a:pathLst>
                <a:path w="42" h="175">
                  <a:moveTo>
                    <a:pt x="0" y="175"/>
                  </a:moveTo>
                  <a:lnTo>
                    <a:pt x="42" y="0"/>
                  </a:lnTo>
                  <a:lnTo>
                    <a:pt x="0" y="0"/>
                  </a:lnTo>
                  <a:lnTo>
                    <a:pt x="0" y="175"/>
                  </a:lnTo>
                  <a:close/>
                </a:path>
              </a:pathLst>
            </a:custGeom>
            <a:solidFill>
              <a:schemeClr val="accent1">
                <a:lumMod val="50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35" name="Freeform 636"/>
            <p:cNvSpPr>
              <a:spLocks/>
            </p:cNvSpPr>
            <p:nvPr/>
          </p:nvSpPr>
          <p:spPr bwMode="auto">
            <a:xfrm flipH="1">
              <a:off x="5811395" y="6176023"/>
              <a:ext cx="60161" cy="50906"/>
            </a:xfrm>
            <a:custGeom>
              <a:avLst/>
              <a:gdLst>
                <a:gd name="T0" fmla="*/ 0 w 195"/>
                <a:gd name="T1" fmla="*/ 0 h 165"/>
                <a:gd name="T2" fmla="*/ 195 w 195"/>
                <a:gd name="T3" fmla="*/ 0 h 165"/>
                <a:gd name="T4" fmla="*/ 153 w 195"/>
                <a:gd name="T5" fmla="*/ 165 h 165"/>
                <a:gd name="T6" fmla="*/ 104 w 195"/>
                <a:gd name="T7" fmla="*/ 165 h 165"/>
                <a:gd name="T8" fmla="*/ 0 w 195"/>
                <a:gd name="T9" fmla="*/ 0 h 165"/>
              </a:gdLst>
              <a:ahLst/>
              <a:cxnLst>
                <a:cxn ang="0">
                  <a:pos x="T0" y="T1"/>
                </a:cxn>
                <a:cxn ang="0">
                  <a:pos x="T2" y="T3"/>
                </a:cxn>
                <a:cxn ang="0">
                  <a:pos x="T4" y="T5"/>
                </a:cxn>
                <a:cxn ang="0">
                  <a:pos x="T6" y="T7"/>
                </a:cxn>
                <a:cxn ang="0">
                  <a:pos x="T8" y="T9"/>
                </a:cxn>
              </a:cxnLst>
              <a:rect l="0" t="0" r="r" b="b"/>
              <a:pathLst>
                <a:path w="195" h="165">
                  <a:moveTo>
                    <a:pt x="0" y="0"/>
                  </a:moveTo>
                  <a:lnTo>
                    <a:pt x="195" y="0"/>
                  </a:lnTo>
                  <a:lnTo>
                    <a:pt x="153" y="165"/>
                  </a:lnTo>
                  <a:lnTo>
                    <a:pt x="104" y="165"/>
                  </a:lnTo>
                  <a:lnTo>
                    <a:pt x="0" y="0"/>
                  </a:lnTo>
                  <a:close/>
                </a:path>
              </a:pathLst>
            </a:cu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36" name="Freeform 637"/>
            <p:cNvSpPr>
              <a:spLocks/>
            </p:cNvSpPr>
            <p:nvPr/>
          </p:nvSpPr>
          <p:spPr bwMode="auto">
            <a:xfrm flipH="1">
              <a:off x="6211851" y="6233098"/>
              <a:ext cx="12958" cy="53991"/>
            </a:xfrm>
            <a:custGeom>
              <a:avLst/>
              <a:gdLst>
                <a:gd name="T0" fmla="*/ 0 w 42"/>
                <a:gd name="T1" fmla="*/ 175 h 175"/>
                <a:gd name="T2" fmla="*/ 42 w 42"/>
                <a:gd name="T3" fmla="*/ 0 h 175"/>
                <a:gd name="T4" fmla="*/ 0 w 42"/>
                <a:gd name="T5" fmla="*/ 0 h 175"/>
                <a:gd name="T6" fmla="*/ 0 w 42"/>
                <a:gd name="T7" fmla="*/ 175 h 175"/>
              </a:gdLst>
              <a:ahLst/>
              <a:cxnLst>
                <a:cxn ang="0">
                  <a:pos x="T0" y="T1"/>
                </a:cxn>
                <a:cxn ang="0">
                  <a:pos x="T2" y="T3"/>
                </a:cxn>
                <a:cxn ang="0">
                  <a:pos x="T4" y="T5"/>
                </a:cxn>
                <a:cxn ang="0">
                  <a:pos x="T6" y="T7"/>
                </a:cxn>
              </a:cxnLst>
              <a:rect l="0" t="0" r="r" b="b"/>
              <a:pathLst>
                <a:path w="42" h="175">
                  <a:moveTo>
                    <a:pt x="0" y="175"/>
                  </a:moveTo>
                  <a:lnTo>
                    <a:pt x="42" y="0"/>
                  </a:lnTo>
                  <a:lnTo>
                    <a:pt x="0" y="0"/>
                  </a:lnTo>
                  <a:lnTo>
                    <a:pt x="0" y="175"/>
                  </a:lnTo>
                  <a:close/>
                </a:path>
              </a:pathLst>
            </a:custGeom>
            <a:solidFill>
              <a:schemeClr val="accent1">
                <a:lumMod val="50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37" name="Freeform 638"/>
            <p:cNvSpPr>
              <a:spLocks/>
            </p:cNvSpPr>
            <p:nvPr/>
          </p:nvSpPr>
          <p:spPr bwMode="auto">
            <a:xfrm flipH="1">
              <a:off x="6196733" y="6176023"/>
              <a:ext cx="60161" cy="50906"/>
            </a:xfrm>
            <a:custGeom>
              <a:avLst/>
              <a:gdLst>
                <a:gd name="T0" fmla="*/ 0 w 195"/>
                <a:gd name="T1" fmla="*/ 0 h 165"/>
                <a:gd name="T2" fmla="*/ 195 w 195"/>
                <a:gd name="T3" fmla="*/ 0 h 165"/>
                <a:gd name="T4" fmla="*/ 153 w 195"/>
                <a:gd name="T5" fmla="*/ 165 h 165"/>
                <a:gd name="T6" fmla="*/ 104 w 195"/>
                <a:gd name="T7" fmla="*/ 165 h 165"/>
                <a:gd name="T8" fmla="*/ 0 w 195"/>
                <a:gd name="T9" fmla="*/ 0 h 165"/>
              </a:gdLst>
              <a:ahLst/>
              <a:cxnLst>
                <a:cxn ang="0">
                  <a:pos x="T0" y="T1"/>
                </a:cxn>
                <a:cxn ang="0">
                  <a:pos x="T2" y="T3"/>
                </a:cxn>
                <a:cxn ang="0">
                  <a:pos x="T4" y="T5"/>
                </a:cxn>
                <a:cxn ang="0">
                  <a:pos x="T6" y="T7"/>
                </a:cxn>
                <a:cxn ang="0">
                  <a:pos x="T8" y="T9"/>
                </a:cxn>
              </a:cxnLst>
              <a:rect l="0" t="0" r="r" b="b"/>
              <a:pathLst>
                <a:path w="195" h="165">
                  <a:moveTo>
                    <a:pt x="0" y="0"/>
                  </a:moveTo>
                  <a:lnTo>
                    <a:pt x="195" y="0"/>
                  </a:lnTo>
                  <a:lnTo>
                    <a:pt x="153" y="165"/>
                  </a:lnTo>
                  <a:lnTo>
                    <a:pt x="104" y="165"/>
                  </a:lnTo>
                  <a:lnTo>
                    <a:pt x="0" y="0"/>
                  </a:lnTo>
                  <a:close/>
                </a:path>
              </a:pathLst>
            </a:cu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38" name="Rectangle 672"/>
            <p:cNvSpPr>
              <a:spLocks noChangeArrowheads="1"/>
            </p:cNvSpPr>
            <p:nvPr/>
          </p:nvSpPr>
          <p:spPr bwMode="auto">
            <a:xfrm flipH="1">
              <a:off x="5730254" y="6325036"/>
              <a:ext cx="56767" cy="11415"/>
            </a:xfrm>
            <a:prstGeom prst="rect">
              <a:avLst/>
            </a:pr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21" name="Rectangle 294"/>
            <p:cNvSpPr>
              <a:spLocks noChangeArrowheads="1"/>
            </p:cNvSpPr>
            <p:nvPr/>
          </p:nvSpPr>
          <p:spPr bwMode="auto">
            <a:xfrm flipH="1">
              <a:off x="6431516" y="6231555"/>
              <a:ext cx="290315" cy="736741"/>
            </a:xfrm>
            <a:prstGeom prst="rect">
              <a:avLst/>
            </a:pr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22" name="Freeform 295"/>
            <p:cNvSpPr>
              <a:spLocks/>
            </p:cNvSpPr>
            <p:nvPr/>
          </p:nvSpPr>
          <p:spPr bwMode="auto">
            <a:xfrm flipH="1">
              <a:off x="6474092" y="6317631"/>
              <a:ext cx="47203" cy="82683"/>
            </a:xfrm>
            <a:custGeom>
              <a:avLst/>
              <a:gdLst>
                <a:gd name="T0" fmla="*/ 31 w 62"/>
                <a:gd name="T1" fmla="*/ 0 h 109"/>
                <a:gd name="T2" fmla="*/ 0 w 62"/>
                <a:gd name="T3" fmla="*/ 32 h 109"/>
                <a:gd name="T4" fmla="*/ 0 w 62"/>
                <a:gd name="T5" fmla="*/ 109 h 109"/>
                <a:gd name="T6" fmla="*/ 62 w 62"/>
                <a:gd name="T7" fmla="*/ 109 h 109"/>
                <a:gd name="T8" fmla="*/ 62 w 62"/>
                <a:gd name="T9" fmla="*/ 32 h 109"/>
                <a:gd name="T10" fmla="*/ 31 w 62"/>
                <a:gd name="T11" fmla="*/ 0 h 109"/>
              </a:gdLst>
              <a:ahLst/>
              <a:cxnLst>
                <a:cxn ang="0">
                  <a:pos x="T0" y="T1"/>
                </a:cxn>
                <a:cxn ang="0">
                  <a:pos x="T2" y="T3"/>
                </a:cxn>
                <a:cxn ang="0">
                  <a:pos x="T4" y="T5"/>
                </a:cxn>
                <a:cxn ang="0">
                  <a:pos x="T6" y="T7"/>
                </a:cxn>
                <a:cxn ang="0">
                  <a:pos x="T8" y="T9"/>
                </a:cxn>
                <a:cxn ang="0">
                  <a:pos x="T10" y="T11"/>
                </a:cxn>
              </a:cxnLst>
              <a:rect l="0" t="0" r="r" b="b"/>
              <a:pathLst>
                <a:path w="62" h="109">
                  <a:moveTo>
                    <a:pt x="31" y="0"/>
                  </a:moveTo>
                  <a:cubicBezTo>
                    <a:pt x="14" y="0"/>
                    <a:pt x="0" y="14"/>
                    <a:pt x="0" y="32"/>
                  </a:cubicBezTo>
                  <a:cubicBezTo>
                    <a:pt x="0" y="109"/>
                    <a:pt x="0" y="109"/>
                    <a:pt x="0" y="109"/>
                  </a:cubicBezTo>
                  <a:cubicBezTo>
                    <a:pt x="62" y="109"/>
                    <a:pt x="62" y="109"/>
                    <a:pt x="62" y="109"/>
                  </a:cubicBezTo>
                  <a:cubicBezTo>
                    <a:pt x="62" y="32"/>
                    <a:pt x="62" y="32"/>
                    <a:pt x="62" y="32"/>
                  </a:cubicBezTo>
                  <a:cubicBezTo>
                    <a:pt x="62" y="14"/>
                    <a:pt x="48" y="0"/>
                    <a:pt x="31" y="0"/>
                  </a:cubicBezTo>
                  <a:close/>
                </a:path>
              </a:pathLst>
            </a:cu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23" name="Freeform 296"/>
            <p:cNvSpPr>
              <a:spLocks/>
            </p:cNvSpPr>
            <p:nvPr/>
          </p:nvSpPr>
          <p:spPr bwMode="auto">
            <a:xfrm flipH="1">
              <a:off x="6568498" y="6317631"/>
              <a:ext cx="47203" cy="82683"/>
            </a:xfrm>
            <a:custGeom>
              <a:avLst/>
              <a:gdLst>
                <a:gd name="T0" fmla="*/ 31 w 62"/>
                <a:gd name="T1" fmla="*/ 0 h 109"/>
                <a:gd name="T2" fmla="*/ 0 w 62"/>
                <a:gd name="T3" fmla="*/ 32 h 109"/>
                <a:gd name="T4" fmla="*/ 0 w 62"/>
                <a:gd name="T5" fmla="*/ 109 h 109"/>
                <a:gd name="T6" fmla="*/ 62 w 62"/>
                <a:gd name="T7" fmla="*/ 109 h 109"/>
                <a:gd name="T8" fmla="*/ 62 w 62"/>
                <a:gd name="T9" fmla="*/ 32 h 109"/>
                <a:gd name="T10" fmla="*/ 31 w 62"/>
                <a:gd name="T11" fmla="*/ 0 h 109"/>
              </a:gdLst>
              <a:ahLst/>
              <a:cxnLst>
                <a:cxn ang="0">
                  <a:pos x="T0" y="T1"/>
                </a:cxn>
                <a:cxn ang="0">
                  <a:pos x="T2" y="T3"/>
                </a:cxn>
                <a:cxn ang="0">
                  <a:pos x="T4" y="T5"/>
                </a:cxn>
                <a:cxn ang="0">
                  <a:pos x="T6" y="T7"/>
                </a:cxn>
                <a:cxn ang="0">
                  <a:pos x="T8" y="T9"/>
                </a:cxn>
                <a:cxn ang="0">
                  <a:pos x="T10" y="T11"/>
                </a:cxn>
              </a:cxnLst>
              <a:rect l="0" t="0" r="r" b="b"/>
              <a:pathLst>
                <a:path w="62" h="109">
                  <a:moveTo>
                    <a:pt x="31" y="0"/>
                  </a:moveTo>
                  <a:cubicBezTo>
                    <a:pt x="14" y="0"/>
                    <a:pt x="0" y="14"/>
                    <a:pt x="0" y="32"/>
                  </a:cubicBezTo>
                  <a:cubicBezTo>
                    <a:pt x="0" y="109"/>
                    <a:pt x="0" y="109"/>
                    <a:pt x="0" y="109"/>
                  </a:cubicBezTo>
                  <a:cubicBezTo>
                    <a:pt x="62" y="109"/>
                    <a:pt x="62" y="109"/>
                    <a:pt x="62" y="109"/>
                  </a:cubicBezTo>
                  <a:cubicBezTo>
                    <a:pt x="62" y="32"/>
                    <a:pt x="62" y="32"/>
                    <a:pt x="62" y="32"/>
                  </a:cubicBezTo>
                  <a:cubicBezTo>
                    <a:pt x="62" y="14"/>
                    <a:pt x="48" y="0"/>
                    <a:pt x="31" y="0"/>
                  </a:cubicBezTo>
                  <a:close/>
                </a:path>
              </a:pathLst>
            </a:cu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24" name="Rectangle 297"/>
            <p:cNvSpPr>
              <a:spLocks noChangeArrowheads="1"/>
            </p:cNvSpPr>
            <p:nvPr/>
          </p:nvSpPr>
          <p:spPr bwMode="auto">
            <a:xfrm flipH="1">
              <a:off x="6431516" y="6296344"/>
              <a:ext cx="290315" cy="11415"/>
            </a:xfrm>
            <a:prstGeom prst="rect">
              <a:avLst/>
            </a:prstGeom>
            <a:solidFill>
              <a:schemeClr val="accent1">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25" name="Rectangle 298"/>
            <p:cNvSpPr>
              <a:spLocks noChangeArrowheads="1"/>
            </p:cNvSpPr>
            <p:nvPr/>
          </p:nvSpPr>
          <p:spPr bwMode="auto">
            <a:xfrm flipH="1">
              <a:off x="6431516" y="6410186"/>
              <a:ext cx="290315" cy="10798"/>
            </a:xfrm>
            <a:prstGeom prst="rect">
              <a:avLst/>
            </a:prstGeom>
            <a:solidFill>
              <a:schemeClr val="accent1">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26" name="Freeform 299"/>
            <p:cNvSpPr>
              <a:spLocks/>
            </p:cNvSpPr>
            <p:nvPr/>
          </p:nvSpPr>
          <p:spPr bwMode="auto">
            <a:xfrm flipH="1">
              <a:off x="6474092" y="6429315"/>
              <a:ext cx="47203" cy="82066"/>
            </a:xfrm>
            <a:custGeom>
              <a:avLst/>
              <a:gdLst>
                <a:gd name="T0" fmla="*/ 31 w 62"/>
                <a:gd name="T1" fmla="*/ 0 h 108"/>
                <a:gd name="T2" fmla="*/ 0 w 62"/>
                <a:gd name="T3" fmla="*/ 31 h 108"/>
                <a:gd name="T4" fmla="*/ 0 w 62"/>
                <a:gd name="T5" fmla="*/ 108 h 108"/>
                <a:gd name="T6" fmla="*/ 62 w 62"/>
                <a:gd name="T7" fmla="*/ 108 h 108"/>
                <a:gd name="T8" fmla="*/ 62 w 62"/>
                <a:gd name="T9" fmla="*/ 31 h 108"/>
                <a:gd name="T10" fmla="*/ 31 w 62"/>
                <a:gd name="T11" fmla="*/ 0 h 108"/>
              </a:gdLst>
              <a:ahLst/>
              <a:cxnLst>
                <a:cxn ang="0">
                  <a:pos x="T0" y="T1"/>
                </a:cxn>
                <a:cxn ang="0">
                  <a:pos x="T2" y="T3"/>
                </a:cxn>
                <a:cxn ang="0">
                  <a:pos x="T4" y="T5"/>
                </a:cxn>
                <a:cxn ang="0">
                  <a:pos x="T6" y="T7"/>
                </a:cxn>
                <a:cxn ang="0">
                  <a:pos x="T8" y="T9"/>
                </a:cxn>
                <a:cxn ang="0">
                  <a:pos x="T10" y="T11"/>
                </a:cxn>
              </a:cxnLst>
              <a:rect l="0" t="0" r="r" b="b"/>
              <a:pathLst>
                <a:path w="62" h="108">
                  <a:moveTo>
                    <a:pt x="31" y="0"/>
                  </a:moveTo>
                  <a:cubicBezTo>
                    <a:pt x="14" y="0"/>
                    <a:pt x="0" y="14"/>
                    <a:pt x="0" y="31"/>
                  </a:cubicBezTo>
                  <a:cubicBezTo>
                    <a:pt x="0" y="108"/>
                    <a:pt x="0" y="108"/>
                    <a:pt x="0" y="108"/>
                  </a:cubicBezTo>
                  <a:cubicBezTo>
                    <a:pt x="62" y="108"/>
                    <a:pt x="62" y="108"/>
                    <a:pt x="62" y="108"/>
                  </a:cubicBezTo>
                  <a:cubicBezTo>
                    <a:pt x="62" y="31"/>
                    <a:pt x="62" y="31"/>
                    <a:pt x="62" y="31"/>
                  </a:cubicBezTo>
                  <a:cubicBezTo>
                    <a:pt x="62" y="14"/>
                    <a:pt x="48" y="0"/>
                    <a:pt x="31" y="0"/>
                  </a:cubicBezTo>
                  <a:close/>
                </a:path>
              </a:pathLst>
            </a:cu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27" name="Freeform 300"/>
            <p:cNvSpPr>
              <a:spLocks/>
            </p:cNvSpPr>
            <p:nvPr/>
          </p:nvSpPr>
          <p:spPr bwMode="auto">
            <a:xfrm flipH="1">
              <a:off x="6568498" y="6429315"/>
              <a:ext cx="47203" cy="82066"/>
            </a:xfrm>
            <a:custGeom>
              <a:avLst/>
              <a:gdLst>
                <a:gd name="T0" fmla="*/ 31 w 62"/>
                <a:gd name="T1" fmla="*/ 0 h 108"/>
                <a:gd name="T2" fmla="*/ 0 w 62"/>
                <a:gd name="T3" fmla="*/ 31 h 108"/>
                <a:gd name="T4" fmla="*/ 0 w 62"/>
                <a:gd name="T5" fmla="*/ 108 h 108"/>
                <a:gd name="T6" fmla="*/ 62 w 62"/>
                <a:gd name="T7" fmla="*/ 108 h 108"/>
                <a:gd name="T8" fmla="*/ 62 w 62"/>
                <a:gd name="T9" fmla="*/ 31 h 108"/>
                <a:gd name="T10" fmla="*/ 31 w 62"/>
                <a:gd name="T11" fmla="*/ 0 h 108"/>
              </a:gdLst>
              <a:ahLst/>
              <a:cxnLst>
                <a:cxn ang="0">
                  <a:pos x="T0" y="T1"/>
                </a:cxn>
                <a:cxn ang="0">
                  <a:pos x="T2" y="T3"/>
                </a:cxn>
                <a:cxn ang="0">
                  <a:pos x="T4" y="T5"/>
                </a:cxn>
                <a:cxn ang="0">
                  <a:pos x="T6" y="T7"/>
                </a:cxn>
                <a:cxn ang="0">
                  <a:pos x="T8" y="T9"/>
                </a:cxn>
                <a:cxn ang="0">
                  <a:pos x="T10" y="T11"/>
                </a:cxn>
              </a:cxnLst>
              <a:rect l="0" t="0" r="r" b="b"/>
              <a:pathLst>
                <a:path w="62" h="108">
                  <a:moveTo>
                    <a:pt x="31" y="0"/>
                  </a:moveTo>
                  <a:cubicBezTo>
                    <a:pt x="14" y="0"/>
                    <a:pt x="0" y="14"/>
                    <a:pt x="0" y="31"/>
                  </a:cubicBezTo>
                  <a:cubicBezTo>
                    <a:pt x="0" y="108"/>
                    <a:pt x="0" y="108"/>
                    <a:pt x="0" y="108"/>
                  </a:cubicBezTo>
                  <a:cubicBezTo>
                    <a:pt x="62" y="108"/>
                    <a:pt x="62" y="108"/>
                    <a:pt x="62" y="108"/>
                  </a:cubicBezTo>
                  <a:cubicBezTo>
                    <a:pt x="62" y="31"/>
                    <a:pt x="62" y="31"/>
                    <a:pt x="62" y="31"/>
                  </a:cubicBezTo>
                  <a:cubicBezTo>
                    <a:pt x="62" y="14"/>
                    <a:pt x="48" y="0"/>
                    <a:pt x="31" y="0"/>
                  </a:cubicBezTo>
                  <a:close/>
                </a:path>
              </a:pathLst>
            </a:cu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28" name="Rectangle 301"/>
            <p:cNvSpPr>
              <a:spLocks noChangeArrowheads="1"/>
            </p:cNvSpPr>
            <p:nvPr/>
          </p:nvSpPr>
          <p:spPr bwMode="auto">
            <a:xfrm flipH="1">
              <a:off x="6431516" y="6521253"/>
              <a:ext cx="290315" cy="11415"/>
            </a:xfrm>
            <a:prstGeom prst="rect">
              <a:avLst/>
            </a:prstGeom>
            <a:solidFill>
              <a:schemeClr val="accent1">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29" name="Freeform 302"/>
            <p:cNvSpPr>
              <a:spLocks/>
            </p:cNvSpPr>
            <p:nvPr/>
          </p:nvSpPr>
          <p:spPr bwMode="auto">
            <a:xfrm flipH="1">
              <a:off x="6474092" y="6540381"/>
              <a:ext cx="47203" cy="82683"/>
            </a:xfrm>
            <a:custGeom>
              <a:avLst/>
              <a:gdLst>
                <a:gd name="T0" fmla="*/ 31 w 62"/>
                <a:gd name="T1" fmla="*/ 0 h 109"/>
                <a:gd name="T2" fmla="*/ 0 w 62"/>
                <a:gd name="T3" fmla="*/ 31 h 109"/>
                <a:gd name="T4" fmla="*/ 0 w 62"/>
                <a:gd name="T5" fmla="*/ 109 h 109"/>
                <a:gd name="T6" fmla="*/ 62 w 62"/>
                <a:gd name="T7" fmla="*/ 109 h 109"/>
                <a:gd name="T8" fmla="*/ 62 w 62"/>
                <a:gd name="T9" fmla="*/ 31 h 109"/>
                <a:gd name="T10" fmla="*/ 31 w 62"/>
                <a:gd name="T11" fmla="*/ 0 h 109"/>
              </a:gdLst>
              <a:ahLst/>
              <a:cxnLst>
                <a:cxn ang="0">
                  <a:pos x="T0" y="T1"/>
                </a:cxn>
                <a:cxn ang="0">
                  <a:pos x="T2" y="T3"/>
                </a:cxn>
                <a:cxn ang="0">
                  <a:pos x="T4" y="T5"/>
                </a:cxn>
                <a:cxn ang="0">
                  <a:pos x="T6" y="T7"/>
                </a:cxn>
                <a:cxn ang="0">
                  <a:pos x="T8" y="T9"/>
                </a:cxn>
                <a:cxn ang="0">
                  <a:pos x="T10" y="T11"/>
                </a:cxn>
              </a:cxnLst>
              <a:rect l="0" t="0" r="r" b="b"/>
              <a:pathLst>
                <a:path w="62" h="109">
                  <a:moveTo>
                    <a:pt x="31" y="0"/>
                  </a:moveTo>
                  <a:cubicBezTo>
                    <a:pt x="14" y="0"/>
                    <a:pt x="0" y="14"/>
                    <a:pt x="0" y="31"/>
                  </a:cubicBezTo>
                  <a:cubicBezTo>
                    <a:pt x="0" y="109"/>
                    <a:pt x="0" y="109"/>
                    <a:pt x="0" y="109"/>
                  </a:cubicBezTo>
                  <a:cubicBezTo>
                    <a:pt x="62" y="109"/>
                    <a:pt x="62" y="109"/>
                    <a:pt x="62" y="109"/>
                  </a:cubicBezTo>
                  <a:cubicBezTo>
                    <a:pt x="62" y="31"/>
                    <a:pt x="62" y="31"/>
                    <a:pt x="62" y="31"/>
                  </a:cubicBezTo>
                  <a:cubicBezTo>
                    <a:pt x="62" y="14"/>
                    <a:pt x="48" y="0"/>
                    <a:pt x="31" y="0"/>
                  </a:cubicBezTo>
                  <a:close/>
                </a:path>
              </a:pathLst>
            </a:cu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30" name="Freeform 303"/>
            <p:cNvSpPr>
              <a:spLocks/>
            </p:cNvSpPr>
            <p:nvPr/>
          </p:nvSpPr>
          <p:spPr bwMode="auto">
            <a:xfrm flipH="1">
              <a:off x="6568498" y="6540381"/>
              <a:ext cx="47203" cy="82683"/>
            </a:xfrm>
            <a:custGeom>
              <a:avLst/>
              <a:gdLst>
                <a:gd name="T0" fmla="*/ 31 w 62"/>
                <a:gd name="T1" fmla="*/ 0 h 109"/>
                <a:gd name="T2" fmla="*/ 0 w 62"/>
                <a:gd name="T3" fmla="*/ 31 h 109"/>
                <a:gd name="T4" fmla="*/ 0 w 62"/>
                <a:gd name="T5" fmla="*/ 109 h 109"/>
                <a:gd name="T6" fmla="*/ 62 w 62"/>
                <a:gd name="T7" fmla="*/ 109 h 109"/>
                <a:gd name="T8" fmla="*/ 62 w 62"/>
                <a:gd name="T9" fmla="*/ 31 h 109"/>
                <a:gd name="T10" fmla="*/ 31 w 62"/>
                <a:gd name="T11" fmla="*/ 0 h 109"/>
              </a:gdLst>
              <a:ahLst/>
              <a:cxnLst>
                <a:cxn ang="0">
                  <a:pos x="T0" y="T1"/>
                </a:cxn>
                <a:cxn ang="0">
                  <a:pos x="T2" y="T3"/>
                </a:cxn>
                <a:cxn ang="0">
                  <a:pos x="T4" y="T5"/>
                </a:cxn>
                <a:cxn ang="0">
                  <a:pos x="T6" y="T7"/>
                </a:cxn>
                <a:cxn ang="0">
                  <a:pos x="T8" y="T9"/>
                </a:cxn>
                <a:cxn ang="0">
                  <a:pos x="T10" y="T11"/>
                </a:cxn>
              </a:cxnLst>
              <a:rect l="0" t="0" r="r" b="b"/>
              <a:pathLst>
                <a:path w="62" h="109">
                  <a:moveTo>
                    <a:pt x="31" y="0"/>
                  </a:moveTo>
                  <a:cubicBezTo>
                    <a:pt x="14" y="0"/>
                    <a:pt x="0" y="14"/>
                    <a:pt x="0" y="31"/>
                  </a:cubicBezTo>
                  <a:cubicBezTo>
                    <a:pt x="0" y="109"/>
                    <a:pt x="0" y="109"/>
                    <a:pt x="0" y="109"/>
                  </a:cubicBezTo>
                  <a:cubicBezTo>
                    <a:pt x="62" y="109"/>
                    <a:pt x="62" y="109"/>
                    <a:pt x="62" y="109"/>
                  </a:cubicBezTo>
                  <a:cubicBezTo>
                    <a:pt x="62" y="31"/>
                    <a:pt x="62" y="31"/>
                    <a:pt x="62" y="31"/>
                  </a:cubicBezTo>
                  <a:cubicBezTo>
                    <a:pt x="62" y="14"/>
                    <a:pt x="48" y="0"/>
                    <a:pt x="31" y="0"/>
                  </a:cubicBezTo>
                  <a:close/>
                </a:path>
              </a:pathLst>
            </a:cu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31" name="Rectangle 304"/>
            <p:cNvSpPr>
              <a:spLocks noChangeArrowheads="1"/>
            </p:cNvSpPr>
            <p:nvPr/>
          </p:nvSpPr>
          <p:spPr bwMode="auto">
            <a:xfrm flipH="1">
              <a:off x="6431516" y="6632936"/>
              <a:ext cx="290315" cy="10798"/>
            </a:xfrm>
            <a:prstGeom prst="rect">
              <a:avLst/>
            </a:prstGeom>
            <a:solidFill>
              <a:schemeClr val="accent1">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32" name="Freeform 305"/>
            <p:cNvSpPr>
              <a:spLocks/>
            </p:cNvSpPr>
            <p:nvPr/>
          </p:nvSpPr>
          <p:spPr bwMode="auto">
            <a:xfrm flipH="1">
              <a:off x="6474092" y="6652065"/>
              <a:ext cx="47203" cy="82066"/>
            </a:xfrm>
            <a:custGeom>
              <a:avLst/>
              <a:gdLst>
                <a:gd name="T0" fmla="*/ 31 w 62"/>
                <a:gd name="T1" fmla="*/ 0 h 108"/>
                <a:gd name="T2" fmla="*/ 0 w 62"/>
                <a:gd name="T3" fmla="*/ 31 h 108"/>
                <a:gd name="T4" fmla="*/ 0 w 62"/>
                <a:gd name="T5" fmla="*/ 108 h 108"/>
                <a:gd name="T6" fmla="*/ 62 w 62"/>
                <a:gd name="T7" fmla="*/ 108 h 108"/>
                <a:gd name="T8" fmla="*/ 62 w 62"/>
                <a:gd name="T9" fmla="*/ 31 h 108"/>
                <a:gd name="T10" fmla="*/ 31 w 62"/>
                <a:gd name="T11" fmla="*/ 0 h 108"/>
              </a:gdLst>
              <a:ahLst/>
              <a:cxnLst>
                <a:cxn ang="0">
                  <a:pos x="T0" y="T1"/>
                </a:cxn>
                <a:cxn ang="0">
                  <a:pos x="T2" y="T3"/>
                </a:cxn>
                <a:cxn ang="0">
                  <a:pos x="T4" y="T5"/>
                </a:cxn>
                <a:cxn ang="0">
                  <a:pos x="T6" y="T7"/>
                </a:cxn>
                <a:cxn ang="0">
                  <a:pos x="T8" y="T9"/>
                </a:cxn>
                <a:cxn ang="0">
                  <a:pos x="T10" y="T11"/>
                </a:cxn>
              </a:cxnLst>
              <a:rect l="0" t="0" r="r" b="b"/>
              <a:pathLst>
                <a:path w="62" h="108">
                  <a:moveTo>
                    <a:pt x="31" y="0"/>
                  </a:moveTo>
                  <a:cubicBezTo>
                    <a:pt x="14" y="0"/>
                    <a:pt x="0" y="14"/>
                    <a:pt x="0" y="31"/>
                  </a:cubicBezTo>
                  <a:cubicBezTo>
                    <a:pt x="0" y="108"/>
                    <a:pt x="0" y="108"/>
                    <a:pt x="0" y="108"/>
                  </a:cubicBezTo>
                  <a:cubicBezTo>
                    <a:pt x="62" y="108"/>
                    <a:pt x="62" y="108"/>
                    <a:pt x="62" y="108"/>
                  </a:cubicBezTo>
                  <a:cubicBezTo>
                    <a:pt x="62" y="31"/>
                    <a:pt x="62" y="31"/>
                    <a:pt x="62" y="31"/>
                  </a:cubicBezTo>
                  <a:cubicBezTo>
                    <a:pt x="62" y="14"/>
                    <a:pt x="48" y="0"/>
                    <a:pt x="31" y="0"/>
                  </a:cubicBezTo>
                  <a:close/>
                </a:path>
              </a:pathLst>
            </a:cu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33" name="Freeform 306"/>
            <p:cNvSpPr>
              <a:spLocks/>
            </p:cNvSpPr>
            <p:nvPr/>
          </p:nvSpPr>
          <p:spPr bwMode="auto">
            <a:xfrm flipH="1">
              <a:off x="6568498" y="6652065"/>
              <a:ext cx="47203" cy="82066"/>
            </a:xfrm>
            <a:custGeom>
              <a:avLst/>
              <a:gdLst>
                <a:gd name="T0" fmla="*/ 31 w 62"/>
                <a:gd name="T1" fmla="*/ 0 h 108"/>
                <a:gd name="T2" fmla="*/ 0 w 62"/>
                <a:gd name="T3" fmla="*/ 31 h 108"/>
                <a:gd name="T4" fmla="*/ 0 w 62"/>
                <a:gd name="T5" fmla="*/ 108 h 108"/>
                <a:gd name="T6" fmla="*/ 62 w 62"/>
                <a:gd name="T7" fmla="*/ 108 h 108"/>
                <a:gd name="T8" fmla="*/ 62 w 62"/>
                <a:gd name="T9" fmla="*/ 31 h 108"/>
                <a:gd name="T10" fmla="*/ 31 w 62"/>
                <a:gd name="T11" fmla="*/ 0 h 108"/>
              </a:gdLst>
              <a:ahLst/>
              <a:cxnLst>
                <a:cxn ang="0">
                  <a:pos x="T0" y="T1"/>
                </a:cxn>
                <a:cxn ang="0">
                  <a:pos x="T2" y="T3"/>
                </a:cxn>
                <a:cxn ang="0">
                  <a:pos x="T4" y="T5"/>
                </a:cxn>
                <a:cxn ang="0">
                  <a:pos x="T6" y="T7"/>
                </a:cxn>
                <a:cxn ang="0">
                  <a:pos x="T8" y="T9"/>
                </a:cxn>
                <a:cxn ang="0">
                  <a:pos x="T10" y="T11"/>
                </a:cxn>
              </a:cxnLst>
              <a:rect l="0" t="0" r="r" b="b"/>
              <a:pathLst>
                <a:path w="62" h="108">
                  <a:moveTo>
                    <a:pt x="31" y="0"/>
                  </a:moveTo>
                  <a:cubicBezTo>
                    <a:pt x="14" y="0"/>
                    <a:pt x="0" y="14"/>
                    <a:pt x="0" y="31"/>
                  </a:cubicBezTo>
                  <a:cubicBezTo>
                    <a:pt x="0" y="108"/>
                    <a:pt x="0" y="108"/>
                    <a:pt x="0" y="108"/>
                  </a:cubicBezTo>
                  <a:cubicBezTo>
                    <a:pt x="62" y="108"/>
                    <a:pt x="62" y="108"/>
                    <a:pt x="62" y="108"/>
                  </a:cubicBezTo>
                  <a:cubicBezTo>
                    <a:pt x="62" y="31"/>
                    <a:pt x="62" y="31"/>
                    <a:pt x="62" y="31"/>
                  </a:cubicBezTo>
                  <a:cubicBezTo>
                    <a:pt x="62" y="14"/>
                    <a:pt x="48" y="0"/>
                    <a:pt x="31" y="0"/>
                  </a:cubicBezTo>
                  <a:close/>
                </a:path>
              </a:pathLst>
            </a:cu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34" name="Freeform 307"/>
            <p:cNvSpPr>
              <a:spLocks/>
            </p:cNvSpPr>
            <p:nvPr/>
          </p:nvSpPr>
          <p:spPr bwMode="auto">
            <a:xfrm flipH="1">
              <a:off x="6659511" y="6317631"/>
              <a:ext cx="47203" cy="82683"/>
            </a:xfrm>
            <a:custGeom>
              <a:avLst/>
              <a:gdLst>
                <a:gd name="T0" fmla="*/ 31 w 62"/>
                <a:gd name="T1" fmla="*/ 0 h 109"/>
                <a:gd name="T2" fmla="*/ 0 w 62"/>
                <a:gd name="T3" fmla="*/ 32 h 109"/>
                <a:gd name="T4" fmla="*/ 0 w 62"/>
                <a:gd name="T5" fmla="*/ 109 h 109"/>
                <a:gd name="T6" fmla="*/ 62 w 62"/>
                <a:gd name="T7" fmla="*/ 109 h 109"/>
                <a:gd name="T8" fmla="*/ 62 w 62"/>
                <a:gd name="T9" fmla="*/ 32 h 109"/>
                <a:gd name="T10" fmla="*/ 31 w 62"/>
                <a:gd name="T11" fmla="*/ 0 h 109"/>
              </a:gdLst>
              <a:ahLst/>
              <a:cxnLst>
                <a:cxn ang="0">
                  <a:pos x="T0" y="T1"/>
                </a:cxn>
                <a:cxn ang="0">
                  <a:pos x="T2" y="T3"/>
                </a:cxn>
                <a:cxn ang="0">
                  <a:pos x="T4" y="T5"/>
                </a:cxn>
                <a:cxn ang="0">
                  <a:pos x="T6" y="T7"/>
                </a:cxn>
                <a:cxn ang="0">
                  <a:pos x="T8" y="T9"/>
                </a:cxn>
                <a:cxn ang="0">
                  <a:pos x="T10" y="T11"/>
                </a:cxn>
              </a:cxnLst>
              <a:rect l="0" t="0" r="r" b="b"/>
              <a:pathLst>
                <a:path w="62" h="109">
                  <a:moveTo>
                    <a:pt x="31" y="0"/>
                  </a:moveTo>
                  <a:cubicBezTo>
                    <a:pt x="14" y="0"/>
                    <a:pt x="0" y="14"/>
                    <a:pt x="0" y="32"/>
                  </a:cubicBezTo>
                  <a:cubicBezTo>
                    <a:pt x="0" y="109"/>
                    <a:pt x="0" y="109"/>
                    <a:pt x="0" y="109"/>
                  </a:cubicBezTo>
                  <a:cubicBezTo>
                    <a:pt x="62" y="109"/>
                    <a:pt x="62" y="109"/>
                    <a:pt x="62" y="109"/>
                  </a:cubicBezTo>
                  <a:cubicBezTo>
                    <a:pt x="62" y="32"/>
                    <a:pt x="62" y="32"/>
                    <a:pt x="62" y="32"/>
                  </a:cubicBezTo>
                  <a:cubicBezTo>
                    <a:pt x="62" y="14"/>
                    <a:pt x="48" y="0"/>
                    <a:pt x="31" y="0"/>
                  </a:cubicBezTo>
                  <a:close/>
                </a:path>
              </a:pathLst>
            </a:cu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35" name="Freeform 308"/>
            <p:cNvSpPr>
              <a:spLocks/>
            </p:cNvSpPr>
            <p:nvPr/>
          </p:nvSpPr>
          <p:spPr bwMode="auto">
            <a:xfrm flipH="1">
              <a:off x="6659511" y="6429315"/>
              <a:ext cx="47203" cy="82066"/>
            </a:xfrm>
            <a:custGeom>
              <a:avLst/>
              <a:gdLst>
                <a:gd name="T0" fmla="*/ 31 w 62"/>
                <a:gd name="T1" fmla="*/ 0 h 108"/>
                <a:gd name="T2" fmla="*/ 0 w 62"/>
                <a:gd name="T3" fmla="*/ 31 h 108"/>
                <a:gd name="T4" fmla="*/ 0 w 62"/>
                <a:gd name="T5" fmla="*/ 108 h 108"/>
                <a:gd name="T6" fmla="*/ 62 w 62"/>
                <a:gd name="T7" fmla="*/ 108 h 108"/>
                <a:gd name="T8" fmla="*/ 62 w 62"/>
                <a:gd name="T9" fmla="*/ 31 h 108"/>
                <a:gd name="T10" fmla="*/ 31 w 62"/>
                <a:gd name="T11" fmla="*/ 0 h 108"/>
              </a:gdLst>
              <a:ahLst/>
              <a:cxnLst>
                <a:cxn ang="0">
                  <a:pos x="T0" y="T1"/>
                </a:cxn>
                <a:cxn ang="0">
                  <a:pos x="T2" y="T3"/>
                </a:cxn>
                <a:cxn ang="0">
                  <a:pos x="T4" y="T5"/>
                </a:cxn>
                <a:cxn ang="0">
                  <a:pos x="T6" y="T7"/>
                </a:cxn>
                <a:cxn ang="0">
                  <a:pos x="T8" y="T9"/>
                </a:cxn>
                <a:cxn ang="0">
                  <a:pos x="T10" y="T11"/>
                </a:cxn>
              </a:cxnLst>
              <a:rect l="0" t="0" r="r" b="b"/>
              <a:pathLst>
                <a:path w="62" h="108">
                  <a:moveTo>
                    <a:pt x="31" y="0"/>
                  </a:moveTo>
                  <a:cubicBezTo>
                    <a:pt x="14" y="0"/>
                    <a:pt x="0" y="14"/>
                    <a:pt x="0" y="31"/>
                  </a:cubicBezTo>
                  <a:cubicBezTo>
                    <a:pt x="0" y="108"/>
                    <a:pt x="0" y="108"/>
                    <a:pt x="0" y="108"/>
                  </a:cubicBezTo>
                  <a:cubicBezTo>
                    <a:pt x="62" y="108"/>
                    <a:pt x="62" y="108"/>
                    <a:pt x="62" y="108"/>
                  </a:cubicBezTo>
                  <a:cubicBezTo>
                    <a:pt x="62" y="31"/>
                    <a:pt x="62" y="31"/>
                    <a:pt x="62" y="31"/>
                  </a:cubicBezTo>
                  <a:cubicBezTo>
                    <a:pt x="62" y="14"/>
                    <a:pt x="48" y="0"/>
                    <a:pt x="31" y="0"/>
                  </a:cubicBezTo>
                  <a:close/>
                </a:path>
              </a:pathLst>
            </a:cu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36" name="Freeform 309"/>
            <p:cNvSpPr>
              <a:spLocks/>
            </p:cNvSpPr>
            <p:nvPr/>
          </p:nvSpPr>
          <p:spPr bwMode="auto">
            <a:xfrm flipH="1">
              <a:off x="6659511" y="6540381"/>
              <a:ext cx="47203" cy="82683"/>
            </a:xfrm>
            <a:custGeom>
              <a:avLst/>
              <a:gdLst>
                <a:gd name="T0" fmla="*/ 31 w 62"/>
                <a:gd name="T1" fmla="*/ 0 h 109"/>
                <a:gd name="T2" fmla="*/ 0 w 62"/>
                <a:gd name="T3" fmla="*/ 31 h 109"/>
                <a:gd name="T4" fmla="*/ 0 w 62"/>
                <a:gd name="T5" fmla="*/ 109 h 109"/>
                <a:gd name="T6" fmla="*/ 62 w 62"/>
                <a:gd name="T7" fmla="*/ 109 h 109"/>
                <a:gd name="T8" fmla="*/ 62 w 62"/>
                <a:gd name="T9" fmla="*/ 31 h 109"/>
                <a:gd name="T10" fmla="*/ 31 w 62"/>
                <a:gd name="T11" fmla="*/ 0 h 109"/>
              </a:gdLst>
              <a:ahLst/>
              <a:cxnLst>
                <a:cxn ang="0">
                  <a:pos x="T0" y="T1"/>
                </a:cxn>
                <a:cxn ang="0">
                  <a:pos x="T2" y="T3"/>
                </a:cxn>
                <a:cxn ang="0">
                  <a:pos x="T4" y="T5"/>
                </a:cxn>
                <a:cxn ang="0">
                  <a:pos x="T6" y="T7"/>
                </a:cxn>
                <a:cxn ang="0">
                  <a:pos x="T8" y="T9"/>
                </a:cxn>
                <a:cxn ang="0">
                  <a:pos x="T10" y="T11"/>
                </a:cxn>
              </a:cxnLst>
              <a:rect l="0" t="0" r="r" b="b"/>
              <a:pathLst>
                <a:path w="62" h="109">
                  <a:moveTo>
                    <a:pt x="31" y="0"/>
                  </a:moveTo>
                  <a:cubicBezTo>
                    <a:pt x="14" y="0"/>
                    <a:pt x="0" y="14"/>
                    <a:pt x="0" y="31"/>
                  </a:cubicBezTo>
                  <a:cubicBezTo>
                    <a:pt x="0" y="109"/>
                    <a:pt x="0" y="109"/>
                    <a:pt x="0" y="109"/>
                  </a:cubicBezTo>
                  <a:cubicBezTo>
                    <a:pt x="62" y="109"/>
                    <a:pt x="62" y="109"/>
                    <a:pt x="62" y="109"/>
                  </a:cubicBezTo>
                  <a:cubicBezTo>
                    <a:pt x="62" y="31"/>
                    <a:pt x="62" y="31"/>
                    <a:pt x="62" y="31"/>
                  </a:cubicBezTo>
                  <a:cubicBezTo>
                    <a:pt x="62" y="14"/>
                    <a:pt x="48" y="0"/>
                    <a:pt x="31" y="0"/>
                  </a:cubicBezTo>
                  <a:close/>
                </a:path>
              </a:pathLst>
            </a:cu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37" name="Freeform 310"/>
            <p:cNvSpPr>
              <a:spLocks/>
            </p:cNvSpPr>
            <p:nvPr/>
          </p:nvSpPr>
          <p:spPr bwMode="auto">
            <a:xfrm flipH="1">
              <a:off x="6659511" y="6652065"/>
              <a:ext cx="47203" cy="82066"/>
            </a:xfrm>
            <a:custGeom>
              <a:avLst/>
              <a:gdLst>
                <a:gd name="T0" fmla="*/ 31 w 62"/>
                <a:gd name="T1" fmla="*/ 0 h 108"/>
                <a:gd name="T2" fmla="*/ 0 w 62"/>
                <a:gd name="T3" fmla="*/ 31 h 108"/>
                <a:gd name="T4" fmla="*/ 0 w 62"/>
                <a:gd name="T5" fmla="*/ 108 h 108"/>
                <a:gd name="T6" fmla="*/ 62 w 62"/>
                <a:gd name="T7" fmla="*/ 108 h 108"/>
                <a:gd name="T8" fmla="*/ 62 w 62"/>
                <a:gd name="T9" fmla="*/ 31 h 108"/>
                <a:gd name="T10" fmla="*/ 31 w 62"/>
                <a:gd name="T11" fmla="*/ 0 h 108"/>
              </a:gdLst>
              <a:ahLst/>
              <a:cxnLst>
                <a:cxn ang="0">
                  <a:pos x="T0" y="T1"/>
                </a:cxn>
                <a:cxn ang="0">
                  <a:pos x="T2" y="T3"/>
                </a:cxn>
                <a:cxn ang="0">
                  <a:pos x="T4" y="T5"/>
                </a:cxn>
                <a:cxn ang="0">
                  <a:pos x="T6" y="T7"/>
                </a:cxn>
                <a:cxn ang="0">
                  <a:pos x="T8" y="T9"/>
                </a:cxn>
                <a:cxn ang="0">
                  <a:pos x="T10" y="T11"/>
                </a:cxn>
              </a:cxnLst>
              <a:rect l="0" t="0" r="r" b="b"/>
              <a:pathLst>
                <a:path w="62" h="108">
                  <a:moveTo>
                    <a:pt x="31" y="0"/>
                  </a:moveTo>
                  <a:cubicBezTo>
                    <a:pt x="14" y="0"/>
                    <a:pt x="0" y="14"/>
                    <a:pt x="0" y="31"/>
                  </a:cubicBezTo>
                  <a:cubicBezTo>
                    <a:pt x="0" y="108"/>
                    <a:pt x="0" y="108"/>
                    <a:pt x="0" y="108"/>
                  </a:cubicBezTo>
                  <a:cubicBezTo>
                    <a:pt x="62" y="108"/>
                    <a:pt x="62" y="108"/>
                    <a:pt x="62" y="108"/>
                  </a:cubicBezTo>
                  <a:cubicBezTo>
                    <a:pt x="62" y="31"/>
                    <a:pt x="62" y="31"/>
                    <a:pt x="62" y="31"/>
                  </a:cubicBezTo>
                  <a:cubicBezTo>
                    <a:pt x="62" y="14"/>
                    <a:pt x="48" y="0"/>
                    <a:pt x="31" y="0"/>
                  </a:cubicBezTo>
                  <a:close/>
                </a:path>
              </a:pathLst>
            </a:cu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38" name="Rectangle 311"/>
            <p:cNvSpPr>
              <a:spLocks noChangeArrowheads="1"/>
            </p:cNvSpPr>
            <p:nvPr/>
          </p:nvSpPr>
          <p:spPr bwMode="auto">
            <a:xfrm flipH="1">
              <a:off x="6431516" y="6744003"/>
              <a:ext cx="290315" cy="11415"/>
            </a:xfrm>
            <a:prstGeom prst="rect">
              <a:avLst/>
            </a:prstGeom>
            <a:solidFill>
              <a:schemeClr val="accent1">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39" name="Rectangle 312"/>
            <p:cNvSpPr>
              <a:spLocks noChangeArrowheads="1"/>
            </p:cNvSpPr>
            <p:nvPr/>
          </p:nvSpPr>
          <p:spPr bwMode="auto">
            <a:xfrm flipH="1">
              <a:off x="6553998" y="6157819"/>
              <a:ext cx="73736" cy="73736"/>
            </a:xfrm>
            <a:prstGeom prst="rect">
              <a:avLst/>
            </a:pr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40" name="Rectangle 313"/>
            <p:cNvSpPr>
              <a:spLocks noChangeArrowheads="1"/>
            </p:cNvSpPr>
            <p:nvPr/>
          </p:nvSpPr>
          <p:spPr bwMode="auto">
            <a:xfrm flipH="1">
              <a:off x="6421027" y="6231555"/>
              <a:ext cx="310060" cy="16969"/>
            </a:xfrm>
            <a:prstGeom prst="rect">
              <a:avLst/>
            </a:pr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41" name="Rectangle 314"/>
            <p:cNvSpPr>
              <a:spLocks noChangeArrowheads="1"/>
            </p:cNvSpPr>
            <p:nvPr/>
          </p:nvSpPr>
          <p:spPr bwMode="auto">
            <a:xfrm flipH="1">
              <a:off x="6645319" y="6249140"/>
              <a:ext cx="15117" cy="25915"/>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42" name="Rectangle 315"/>
            <p:cNvSpPr>
              <a:spLocks noChangeArrowheads="1"/>
            </p:cNvSpPr>
            <p:nvPr/>
          </p:nvSpPr>
          <p:spPr bwMode="auto">
            <a:xfrm flipH="1">
              <a:off x="6623106" y="6249140"/>
              <a:ext cx="14500" cy="25915"/>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43" name="Rectangle 316"/>
            <p:cNvSpPr>
              <a:spLocks noChangeArrowheads="1"/>
            </p:cNvSpPr>
            <p:nvPr/>
          </p:nvSpPr>
          <p:spPr bwMode="auto">
            <a:xfrm flipH="1">
              <a:off x="6690671" y="6249140"/>
              <a:ext cx="15426" cy="25915"/>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44" name="Rectangle 317"/>
            <p:cNvSpPr>
              <a:spLocks noChangeArrowheads="1"/>
            </p:cNvSpPr>
            <p:nvPr/>
          </p:nvSpPr>
          <p:spPr bwMode="auto">
            <a:xfrm flipH="1">
              <a:off x="6668149" y="6249140"/>
              <a:ext cx="15117" cy="25915"/>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45" name="Rectangle 318"/>
            <p:cNvSpPr>
              <a:spLocks noChangeArrowheads="1"/>
            </p:cNvSpPr>
            <p:nvPr/>
          </p:nvSpPr>
          <p:spPr bwMode="auto">
            <a:xfrm flipH="1">
              <a:off x="6600275" y="6249140"/>
              <a:ext cx="15426" cy="25915"/>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46" name="Rectangle 319"/>
            <p:cNvSpPr>
              <a:spLocks noChangeArrowheads="1"/>
            </p:cNvSpPr>
            <p:nvPr/>
          </p:nvSpPr>
          <p:spPr bwMode="auto">
            <a:xfrm flipH="1">
              <a:off x="6577445" y="6249140"/>
              <a:ext cx="15426" cy="25915"/>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47" name="Rectangle 320"/>
            <p:cNvSpPr>
              <a:spLocks noChangeArrowheads="1"/>
            </p:cNvSpPr>
            <p:nvPr/>
          </p:nvSpPr>
          <p:spPr bwMode="auto">
            <a:xfrm flipH="1">
              <a:off x="6554923" y="6249140"/>
              <a:ext cx="15117" cy="25915"/>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48" name="Rectangle 321"/>
            <p:cNvSpPr>
              <a:spLocks noChangeArrowheads="1"/>
            </p:cNvSpPr>
            <p:nvPr/>
          </p:nvSpPr>
          <p:spPr bwMode="auto">
            <a:xfrm flipH="1">
              <a:off x="6532093" y="6249140"/>
              <a:ext cx="15117" cy="25915"/>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49" name="Rectangle 322"/>
            <p:cNvSpPr>
              <a:spLocks noChangeArrowheads="1"/>
            </p:cNvSpPr>
            <p:nvPr/>
          </p:nvSpPr>
          <p:spPr bwMode="auto">
            <a:xfrm flipH="1">
              <a:off x="6509880" y="6249140"/>
              <a:ext cx="15117" cy="25915"/>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50" name="Rectangle 323"/>
            <p:cNvSpPr>
              <a:spLocks noChangeArrowheads="1"/>
            </p:cNvSpPr>
            <p:nvPr/>
          </p:nvSpPr>
          <p:spPr bwMode="auto">
            <a:xfrm flipH="1">
              <a:off x="6487049" y="6249140"/>
              <a:ext cx="15426" cy="25915"/>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51" name="Rectangle 324"/>
            <p:cNvSpPr>
              <a:spLocks noChangeArrowheads="1"/>
            </p:cNvSpPr>
            <p:nvPr/>
          </p:nvSpPr>
          <p:spPr bwMode="auto">
            <a:xfrm flipH="1">
              <a:off x="6464219" y="6249140"/>
              <a:ext cx="15426" cy="25915"/>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52" name="Rectangle 325"/>
            <p:cNvSpPr>
              <a:spLocks noChangeArrowheads="1"/>
            </p:cNvSpPr>
            <p:nvPr/>
          </p:nvSpPr>
          <p:spPr bwMode="auto">
            <a:xfrm flipH="1">
              <a:off x="6441389" y="6249140"/>
              <a:ext cx="15426" cy="25915"/>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53" name="Freeform 326"/>
            <p:cNvSpPr>
              <a:spLocks/>
            </p:cNvSpPr>
            <p:nvPr/>
          </p:nvSpPr>
          <p:spPr bwMode="auto">
            <a:xfrm flipH="1">
              <a:off x="6463602" y="6795834"/>
              <a:ext cx="303273" cy="64480"/>
            </a:xfrm>
            <a:custGeom>
              <a:avLst/>
              <a:gdLst>
                <a:gd name="T0" fmla="*/ 0 w 983"/>
                <a:gd name="T1" fmla="*/ 209 h 209"/>
                <a:gd name="T2" fmla="*/ 867 w 983"/>
                <a:gd name="T3" fmla="*/ 209 h 209"/>
                <a:gd name="T4" fmla="*/ 983 w 983"/>
                <a:gd name="T5" fmla="*/ 0 h 209"/>
                <a:gd name="T6" fmla="*/ 116 w 983"/>
                <a:gd name="T7" fmla="*/ 0 h 209"/>
                <a:gd name="T8" fmla="*/ 0 w 983"/>
                <a:gd name="T9" fmla="*/ 209 h 209"/>
              </a:gdLst>
              <a:ahLst/>
              <a:cxnLst>
                <a:cxn ang="0">
                  <a:pos x="T0" y="T1"/>
                </a:cxn>
                <a:cxn ang="0">
                  <a:pos x="T2" y="T3"/>
                </a:cxn>
                <a:cxn ang="0">
                  <a:pos x="T4" y="T5"/>
                </a:cxn>
                <a:cxn ang="0">
                  <a:pos x="T6" y="T7"/>
                </a:cxn>
                <a:cxn ang="0">
                  <a:pos x="T8" y="T9"/>
                </a:cxn>
              </a:cxnLst>
              <a:rect l="0" t="0" r="r" b="b"/>
              <a:pathLst>
                <a:path w="983" h="209">
                  <a:moveTo>
                    <a:pt x="0" y="209"/>
                  </a:moveTo>
                  <a:lnTo>
                    <a:pt x="867" y="209"/>
                  </a:lnTo>
                  <a:lnTo>
                    <a:pt x="983" y="0"/>
                  </a:lnTo>
                  <a:lnTo>
                    <a:pt x="116" y="0"/>
                  </a:lnTo>
                  <a:lnTo>
                    <a:pt x="0" y="209"/>
                  </a:ln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54" name="Freeform 327"/>
            <p:cNvSpPr>
              <a:spLocks/>
            </p:cNvSpPr>
            <p:nvPr/>
          </p:nvSpPr>
          <p:spPr bwMode="auto">
            <a:xfrm flipH="1">
              <a:off x="6463602" y="6795834"/>
              <a:ext cx="47820" cy="64480"/>
            </a:xfrm>
            <a:custGeom>
              <a:avLst/>
              <a:gdLst>
                <a:gd name="T0" fmla="*/ 118 w 155"/>
                <a:gd name="T1" fmla="*/ 0 h 209"/>
                <a:gd name="T2" fmla="*/ 155 w 155"/>
                <a:gd name="T3" fmla="*/ 0 h 209"/>
                <a:gd name="T4" fmla="*/ 39 w 155"/>
                <a:gd name="T5" fmla="*/ 209 h 209"/>
                <a:gd name="T6" fmla="*/ 0 w 155"/>
                <a:gd name="T7" fmla="*/ 209 h 209"/>
                <a:gd name="T8" fmla="*/ 118 w 155"/>
                <a:gd name="T9" fmla="*/ 0 h 209"/>
              </a:gdLst>
              <a:ahLst/>
              <a:cxnLst>
                <a:cxn ang="0">
                  <a:pos x="T0" y="T1"/>
                </a:cxn>
                <a:cxn ang="0">
                  <a:pos x="T2" y="T3"/>
                </a:cxn>
                <a:cxn ang="0">
                  <a:pos x="T4" y="T5"/>
                </a:cxn>
                <a:cxn ang="0">
                  <a:pos x="T6" y="T7"/>
                </a:cxn>
                <a:cxn ang="0">
                  <a:pos x="T8" y="T9"/>
                </a:cxn>
              </a:cxnLst>
              <a:rect l="0" t="0" r="r" b="b"/>
              <a:pathLst>
                <a:path w="155" h="209">
                  <a:moveTo>
                    <a:pt x="118" y="0"/>
                  </a:moveTo>
                  <a:lnTo>
                    <a:pt x="155" y="0"/>
                  </a:lnTo>
                  <a:lnTo>
                    <a:pt x="39" y="209"/>
                  </a:lnTo>
                  <a:lnTo>
                    <a:pt x="0" y="209"/>
                  </a:lnTo>
                  <a:lnTo>
                    <a:pt x="118"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55" name="Freeform 328"/>
            <p:cNvSpPr>
              <a:spLocks/>
            </p:cNvSpPr>
            <p:nvPr/>
          </p:nvSpPr>
          <p:spPr bwMode="auto">
            <a:xfrm flipH="1">
              <a:off x="6487049" y="6795834"/>
              <a:ext cx="47820" cy="64480"/>
            </a:xfrm>
            <a:custGeom>
              <a:avLst/>
              <a:gdLst>
                <a:gd name="T0" fmla="*/ 115 w 155"/>
                <a:gd name="T1" fmla="*/ 0 h 209"/>
                <a:gd name="T2" fmla="*/ 155 w 155"/>
                <a:gd name="T3" fmla="*/ 0 h 209"/>
                <a:gd name="T4" fmla="*/ 37 w 155"/>
                <a:gd name="T5" fmla="*/ 209 h 209"/>
                <a:gd name="T6" fmla="*/ 0 w 155"/>
                <a:gd name="T7" fmla="*/ 209 h 209"/>
                <a:gd name="T8" fmla="*/ 115 w 155"/>
                <a:gd name="T9" fmla="*/ 0 h 209"/>
              </a:gdLst>
              <a:ahLst/>
              <a:cxnLst>
                <a:cxn ang="0">
                  <a:pos x="T0" y="T1"/>
                </a:cxn>
                <a:cxn ang="0">
                  <a:pos x="T2" y="T3"/>
                </a:cxn>
                <a:cxn ang="0">
                  <a:pos x="T4" y="T5"/>
                </a:cxn>
                <a:cxn ang="0">
                  <a:pos x="T6" y="T7"/>
                </a:cxn>
                <a:cxn ang="0">
                  <a:pos x="T8" y="T9"/>
                </a:cxn>
              </a:cxnLst>
              <a:rect l="0" t="0" r="r" b="b"/>
              <a:pathLst>
                <a:path w="155" h="209">
                  <a:moveTo>
                    <a:pt x="115" y="0"/>
                  </a:moveTo>
                  <a:lnTo>
                    <a:pt x="155" y="0"/>
                  </a:lnTo>
                  <a:lnTo>
                    <a:pt x="37" y="209"/>
                  </a:lnTo>
                  <a:lnTo>
                    <a:pt x="0" y="209"/>
                  </a:lnTo>
                  <a:lnTo>
                    <a:pt x="115"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56" name="Freeform 329"/>
            <p:cNvSpPr>
              <a:spLocks/>
            </p:cNvSpPr>
            <p:nvPr/>
          </p:nvSpPr>
          <p:spPr bwMode="auto">
            <a:xfrm flipH="1">
              <a:off x="6511423" y="6795834"/>
              <a:ext cx="47820" cy="64480"/>
            </a:xfrm>
            <a:custGeom>
              <a:avLst/>
              <a:gdLst>
                <a:gd name="T0" fmla="*/ 116 w 155"/>
                <a:gd name="T1" fmla="*/ 0 h 209"/>
                <a:gd name="T2" fmla="*/ 155 w 155"/>
                <a:gd name="T3" fmla="*/ 0 h 209"/>
                <a:gd name="T4" fmla="*/ 39 w 155"/>
                <a:gd name="T5" fmla="*/ 209 h 209"/>
                <a:gd name="T6" fmla="*/ 0 w 155"/>
                <a:gd name="T7" fmla="*/ 209 h 209"/>
                <a:gd name="T8" fmla="*/ 116 w 155"/>
                <a:gd name="T9" fmla="*/ 0 h 209"/>
              </a:gdLst>
              <a:ahLst/>
              <a:cxnLst>
                <a:cxn ang="0">
                  <a:pos x="T0" y="T1"/>
                </a:cxn>
                <a:cxn ang="0">
                  <a:pos x="T2" y="T3"/>
                </a:cxn>
                <a:cxn ang="0">
                  <a:pos x="T4" y="T5"/>
                </a:cxn>
                <a:cxn ang="0">
                  <a:pos x="T6" y="T7"/>
                </a:cxn>
                <a:cxn ang="0">
                  <a:pos x="T8" y="T9"/>
                </a:cxn>
              </a:cxnLst>
              <a:rect l="0" t="0" r="r" b="b"/>
              <a:pathLst>
                <a:path w="155" h="209">
                  <a:moveTo>
                    <a:pt x="116" y="0"/>
                  </a:moveTo>
                  <a:lnTo>
                    <a:pt x="155" y="0"/>
                  </a:lnTo>
                  <a:lnTo>
                    <a:pt x="39" y="209"/>
                  </a:lnTo>
                  <a:lnTo>
                    <a:pt x="0" y="209"/>
                  </a:lnTo>
                  <a:lnTo>
                    <a:pt x="116"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57" name="Freeform 330"/>
            <p:cNvSpPr>
              <a:spLocks/>
            </p:cNvSpPr>
            <p:nvPr/>
          </p:nvSpPr>
          <p:spPr bwMode="auto">
            <a:xfrm flipH="1">
              <a:off x="6534870" y="6795834"/>
              <a:ext cx="48746" cy="64480"/>
            </a:xfrm>
            <a:custGeom>
              <a:avLst/>
              <a:gdLst>
                <a:gd name="T0" fmla="*/ 118 w 158"/>
                <a:gd name="T1" fmla="*/ 0 h 209"/>
                <a:gd name="T2" fmla="*/ 158 w 158"/>
                <a:gd name="T3" fmla="*/ 0 h 209"/>
                <a:gd name="T4" fmla="*/ 39 w 158"/>
                <a:gd name="T5" fmla="*/ 209 h 209"/>
                <a:gd name="T6" fmla="*/ 0 w 158"/>
                <a:gd name="T7" fmla="*/ 209 h 209"/>
                <a:gd name="T8" fmla="*/ 118 w 158"/>
                <a:gd name="T9" fmla="*/ 0 h 209"/>
              </a:gdLst>
              <a:ahLst/>
              <a:cxnLst>
                <a:cxn ang="0">
                  <a:pos x="T0" y="T1"/>
                </a:cxn>
                <a:cxn ang="0">
                  <a:pos x="T2" y="T3"/>
                </a:cxn>
                <a:cxn ang="0">
                  <a:pos x="T4" y="T5"/>
                </a:cxn>
                <a:cxn ang="0">
                  <a:pos x="T6" y="T7"/>
                </a:cxn>
                <a:cxn ang="0">
                  <a:pos x="T8" y="T9"/>
                </a:cxn>
              </a:cxnLst>
              <a:rect l="0" t="0" r="r" b="b"/>
              <a:pathLst>
                <a:path w="158" h="209">
                  <a:moveTo>
                    <a:pt x="118" y="0"/>
                  </a:moveTo>
                  <a:lnTo>
                    <a:pt x="158" y="0"/>
                  </a:lnTo>
                  <a:lnTo>
                    <a:pt x="39" y="209"/>
                  </a:lnTo>
                  <a:lnTo>
                    <a:pt x="0" y="209"/>
                  </a:lnTo>
                  <a:lnTo>
                    <a:pt x="118"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58" name="Freeform 331"/>
            <p:cNvSpPr>
              <a:spLocks/>
            </p:cNvSpPr>
            <p:nvPr/>
          </p:nvSpPr>
          <p:spPr bwMode="auto">
            <a:xfrm flipH="1">
              <a:off x="6559243" y="6795834"/>
              <a:ext cx="47820" cy="64480"/>
            </a:xfrm>
            <a:custGeom>
              <a:avLst/>
              <a:gdLst>
                <a:gd name="T0" fmla="*/ 115 w 155"/>
                <a:gd name="T1" fmla="*/ 0 h 209"/>
                <a:gd name="T2" fmla="*/ 155 w 155"/>
                <a:gd name="T3" fmla="*/ 0 h 209"/>
                <a:gd name="T4" fmla="*/ 39 w 155"/>
                <a:gd name="T5" fmla="*/ 209 h 209"/>
                <a:gd name="T6" fmla="*/ 0 w 155"/>
                <a:gd name="T7" fmla="*/ 209 h 209"/>
                <a:gd name="T8" fmla="*/ 115 w 155"/>
                <a:gd name="T9" fmla="*/ 0 h 209"/>
              </a:gdLst>
              <a:ahLst/>
              <a:cxnLst>
                <a:cxn ang="0">
                  <a:pos x="T0" y="T1"/>
                </a:cxn>
                <a:cxn ang="0">
                  <a:pos x="T2" y="T3"/>
                </a:cxn>
                <a:cxn ang="0">
                  <a:pos x="T4" y="T5"/>
                </a:cxn>
                <a:cxn ang="0">
                  <a:pos x="T6" y="T7"/>
                </a:cxn>
                <a:cxn ang="0">
                  <a:pos x="T8" y="T9"/>
                </a:cxn>
              </a:cxnLst>
              <a:rect l="0" t="0" r="r" b="b"/>
              <a:pathLst>
                <a:path w="155" h="209">
                  <a:moveTo>
                    <a:pt x="115" y="0"/>
                  </a:moveTo>
                  <a:lnTo>
                    <a:pt x="155" y="0"/>
                  </a:lnTo>
                  <a:lnTo>
                    <a:pt x="39" y="209"/>
                  </a:lnTo>
                  <a:lnTo>
                    <a:pt x="0" y="209"/>
                  </a:lnTo>
                  <a:lnTo>
                    <a:pt x="115"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59" name="Freeform 332"/>
            <p:cNvSpPr>
              <a:spLocks/>
            </p:cNvSpPr>
            <p:nvPr/>
          </p:nvSpPr>
          <p:spPr bwMode="auto">
            <a:xfrm flipH="1">
              <a:off x="6583616" y="6795834"/>
              <a:ext cx="47820" cy="64480"/>
            </a:xfrm>
            <a:custGeom>
              <a:avLst/>
              <a:gdLst>
                <a:gd name="T0" fmla="*/ 118 w 155"/>
                <a:gd name="T1" fmla="*/ 0 h 209"/>
                <a:gd name="T2" fmla="*/ 155 w 155"/>
                <a:gd name="T3" fmla="*/ 0 h 209"/>
                <a:gd name="T4" fmla="*/ 39 w 155"/>
                <a:gd name="T5" fmla="*/ 209 h 209"/>
                <a:gd name="T6" fmla="*/ 0 w 155"/>
                <a:gd name="T7" fmla="*/ 209 h 209"/>
                <a:gd name="T8" fmla="*/ 118 w 155"/>
                <a:gd name="T9" fmla="*/ 0 h 209"/>
              </a:gdLst>
              <a:ahLst/>
              <a:cxnLst>
                <a:cxn ang="0">
                  <a:pos x="T0" y="T1"/>
                </a:cxn>
                <a:cxn ang="0">
                  <a:pos x="T2" y="T3"/>
                </a:cxn>
                <a:cxn ang="0">
                  <a:pos x="T4" y="T5"/>
                </a:cxn>
                <a:cxn ang="0">
                  <a:pos x="T6" y="T7"/>
                </a:cxn>
                <a:cxn ang="0">
                  <a:pos x="T8" y="T9"/>
                </a:cxn>
              </a:cxnLst>
              <a:rect l="0" t="0" r="r" b="b"/>
              <a:pathLst>
                <a:path w="155" h="209">
                  <a:moveTo>
                    <a:pt x="118" y="0"/>
                  </a:moveTo>
                  <a:lnTo>
                    <a:pt x="155" y="0"/>
                  </a:lnTo>
                  <a:lnTo>
                    <a:pt x="39" y="209"/>
                  </a:lnTo>
                  <a:lnTo>
                    <a:pt x="0" y="209"/>
                  </a:lnTo>
                  <a:lnTo>
                    <a:pt x="118"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60" name="Freeform 333"/>
            <p:cNvSpPr>
              <a:spLocks/>
            </p:cNvSpPr>
            <p:nvPr/>
          </p:nvSpPr>
          <p:spPr bwMode="auto">
            <a:xfrm flipH="1">
              <a:off x="6607063" y="6795834"/>
              <a:ext cx="48129" cy="64480"/>
            </a:xfrm>
            <a:custGeom>
              <a:avLst/>
              <a:gdLst>
                <a:gd name="T0" fmla="*/ 116 w 156"/>
                <a:gd name="T1" fmla="*/ 0 h 209"/>
                <a:gd name="T2" fmla="*/ 156 w 156"/>
                <a:gd name="T3" fmla="*/ 0 h 209"/>
                <a:gd name="T4" fmla="*/ 37 w 156"/>
                <a:gd name="T5" fmla="*/ 209 h 209"/>
                <a:gd name="T6" fmla="*/ 0 w 156"/>
                <a:gd name="T7" fmla="*/ 209 h 209"/>
                <a:gd name="T8" fmla="*/ 116 w 156"/>
                <a:gd name="T9" fmla="*/ 0 h 209"/>
              </a:gdLst>
              <a:ahLst/>
              <a:cxnLst>
                <a:cxn ang="0">
                  <a:pos x="T0" y="T1"/>
                </a:cxn>
                <a:cxn ang="0">
                  <a:pos x="T2" y="T3"/>
                </a:cxn>
                <a:cxn ang="0">
                  <a:pos x="T4" y="T5"/>
                </a:cxn>
                <a:cxn ang="0">
                  <a:pos x="T6" y="T7"/>
                </a:cxn>
                <a:cxn ang="0">
                  <a:pos x="T8" y="T9"/>
                </a:cxn>
              </a:cxnLst>
              <a:rect l="0" t="0" r="r" b="b"/>
              <a:pathLst>
                <a:path w="156" h="209">
                  <a:moveTo>
                    <a:pt x="116" y="0"/>
                  </a:moveTo>
                  <a:lnTo>
                    <a:pt x="156" y="0"/>
                  </a:lnTo>
                  <a:lnTo>
                    <a:pt x="37" y="209"/>
                  </a:lnTo>
                  <a:lnTo>
                    <a:pt x="0" y="209"/>
                  </a:lnTo>
                  <a:lnTo>
                    <a:pt x="116"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61" name="Freeform 334"/>
            <p:cNvSpPr>
              <a:spLocks/>
            </p:cNvSpPr>
            <p:nvPr/>
          </p:nvSpPr>
          <p:spPr bwMode="auto">
            <a:xfrm flipH="1">
              <a:off x="6631436" y="6795834"/>
              <a:ext cx="48129" cy="64480"/>
            </a:xfrm>
            <a:custGeom>
              <a:avLst/>
              <a:gdLst>
                <a:gd name="T0" fmla="*/ 116 w 156"/>
                <a:gd name="T1" fmla="*/ 0 h 209"/>
                <a:gd name="T2" fmla="*/ 156 w 156"/>
                <a:gd name="T3" fmla="*/ 0 h 209"/>
                <a:gd name="T4" fmla="*/ 40 w 156"/>
                <a:gd name="T5" fmla="*/ 209 h 209"/>
                <a:gd name="T6" fmla="*/ 0 w 156"/>
                <a:gd name="T7" fmla="*/ 209 h 209"/>
                <a:gd name="T8" fmla="*/ 116 w 156"/>
                <a:gd name="T9" fmla="*/ 0 h 209"/>
              </a:gdLst>
              <a:ahLst/>
              <a:cxnLst>
                <a:cxn ang="0">
                  <a:pos x="T0" y="T1"/>
                </a:cxn>
                <a:cxn ang="0">
                  <a:pos x="T2" y="T3"/>
                </a:cxn>
                <a:cxn ang="0">
                  <a:pos x="T4" y="T5"/>
                </a:cxn>
                <a:cxn ang="0">
                  <a:pos x="T6" y="T7"/>
                </a:cxn>
                <a:cxn ang="0">
                  <a:pos x="T8" y="T9"/>
                </a:cxn>
              </a:cxnLst>
              <a:rect l="0" t="0" r="r" b="b"/>
              <a:pathLst>
                <a:path w="156" h="209">
                  <a:moveTo>
                    <a:pt x="116" y="0"/>
                  </a:moveTo>
                  <a:lnTo>
                    <a:pt x="156" y="0"/>
                  </a:lnTo>
                  <a:lnTo>
                    <a:pt x="40" y="209"/>
                  </a:lnTo>
                  <a:lnTo>
                    <a:pt x="0" y="209"/>
                  </a:lnTo>
                  <a:lnTo>
                    <a:pt x="116"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62" name="Freeform 335"/>
            <p:cNvSpPr>
              <a:spLocks/>
            </p:cNvSpPr>
            <p:nvPr/>
          </p:nvSpPr>
          <p:spPr bwMode="auto">
            <a:xfrm flipH="1">
              <a:off x="6655192" y="6795834"/>
              <a:ext cx="48437" cy="64480"/>
            </a:xfrm>
            <a:custGeom>
              <a:avLst/>
              <a:gdLst>
                <a:gd name="T0" fmla="*/ 118 w 157"/>
                <a:gd name="T1" fmla="*/ 0 h 209"/>
                <a:gd name="T2" fmla="*/ 157 w 157"/>
                <a:gd name="T3" fmla="*/ 0 h 209"/>
                <a:gd name="T4" fmla="*/ 39 w 157"/>
                <a:gd name="T5" fmla="*/ 209 h 209"/>
                <a:gd name="T6" fmla="*/ 0 w 157"/>
                <a:gd name="T7" fmla="*/ 209 h 209"/>
                <a:gd name="T8" fmla="*/ 118 w 157"/>
                <a:gd name="T9" fmla="*/ 0 h 209"/>
              </a:gdLst>
              <a:ahLst/>
              <a:cxnLst>
                <a:cxn ang="0">
                  <a:pos x="T0" y="T1"/>
                </a:cxn>
                <a:cxn ang="0">
                  <a:pos x="T2" y="T3"/>
                </a:cxn>
                <a:cxn ang="0">
                  <a:pos x="T4" y="T5"/>
                </a:cxn>
                <a:cxn ang="0">
                  <a:pos x="T6" y="T7"/>
                </a:cxn>
                <a:cxn ang="0">
                  <a:pos x="T8" y="T9"/>
                </a:cxn>
              </a:cxnLst>
              <a:rect l="0" t="0" r="r" b="b"/>
              <a:pathLst>
                <a:path w="157" h="209">
                  <a:moveTo>
                    <a:pt x="118" y="0"/>
                  </a:moveTo>
                  <a:lnTo>
                    <a:pt x="157" y="0"/>
                  </a:lnTo>
                  <a:lnTo>
                    <a:pt x="39" y="209"/>
                  </a:lnTo>
                  <a:lnTo>
                    <a:pt x="0" y="209"/>
                  </a:lnTo>
                  <a:lnTo>
                    <a:pt x="118"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63" name="Freeform 336"/>
            <p:cNvSpPr>
              <a:spLocks/>
            </p:cNvSpPr>
            <p:nvPr/>
          </p:nvSpPr>
          <p:spPr bwMode="auto">
            <a:xfrm flipH="1">
              <a:off x="6679565" y="6795834"/>
              <a:ext cx="47820" cy="64480"/>
            </a:xfrm>
            <a:custGeom>
              <a:avLst/>
              <a:gdLst>
                <a:gd name="T0" fmla="*/ 116 w 155"/>
                <a:gd name="T1" fmla="*/ 0 h 209"/>
                <a:gd name="T2" fmla="*/ 155 w 155"/>
                <a:gd name="T3" fmla="*/ 0 h 209"/>
                <a:gd name="T4" fmla="*/ 40 w 155"/>
                <a:gd name="T5" fmla="*/ 209 h 209"/>
                <a:gd name="T6" fmla="*/ 0 w 155"/>
                <a:gd name="T7" fmla="*/ 209 h 209"/>
                <a:gd name="T8" fmla="*/ 116 w 155"/>
                <a:gd name="T9" fmla="*/ 0 h 209"/>
              </a:gdLst>
              <a:ahLst/>
              <a:cxnLst>
                <a:cxn ang="0">
                  <a:pos x="T0" y="T1"/>
                </a:cxn>
                <a:cxn ang="0">
                  <a:pos x="T2" y="T3"/>
                </a:cxn>
                <a:cxn ang="0">
                  <a:pos x="T4" y="T5"/>
                </a:cxn>
                <a:cxn ang="0">
                  <a:pos x="T6" y="T7"/>
                </a:cxn>
                <a:cxn ang="0">
                  <a:pos x="T8" y="T9"/>
                </a:cxn>
              </a:cxnLst>
              <a:rect l="0" t="0" r="r" b="b"/>
              <a:pathLst>
                <a:path w="155" h="209">
                  <a:moveTo>
                    <a:pt x="116" y="0"/>
                  </a:moveTo>
                  <a:lnTo>
                    <a:pt x="155" y="0"/>
                  </a:lnTo>
                  <a:lnTo>
                    <a:pt x="40" y="209"/>
                  </a:lnTo>
                  <a:lnTo>
                    <a:pt x="0" y="209"/>
                  </a:lnTo>
                  <a:lnTo>
                    <a:pt x="116"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64" name="Rectangle 337"/>
            <p:cNvSpPr>
              <a:spLocks noChangeArrowheads="1"/>
            </p:cNvSpPr>
            <p:nvPr/>
          </p:nvSpPr>
          <p:spPr bwMode="auto">
            <a:xfrm flipH="1">
              <a:off x="6499390" y="6860314"/>
              <a:ext cx="267485" cy="21288"/>
            </a:xfrm>
            <a:prstGeom prst="rect">
              <a:avLst/>
            </a:prstGeom>
            <a:solidFill>
              <a:schemeClr val="accent1">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65" name="Rectangle 338"/>
            <p:cNvSpPr>
              <a:spLocks noChangeArrowheads="1"/>
            </p:cNvSpPr>
            <p:nvPr/>
          </p:nvSpPr>
          <p:spPr bwMode="auto">
            <a:xfrm flipH="1">
              <a:off x="6499390" y="6860314"/>
              <a:ext cx="12032" cy="21288"/>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66" name="Rectangle 339"/>
            <p:cNvSpPr>
              <a:spLocks noChangeArrowheads="1"/>
            </p:cNvSpPr>
            <p:nvPr/>
          </p:nvSpPr>
          <p:spPr bwMode="auto">
            <a:xfrm flipH="1">
              <a:off x="6523454" y="6860314"/>
              <a:ext cx="11415" cy="21288"/>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67" name="Rectangle 340"/>
            <p:cNvSpPr>
              <a:spLocks noChangeArrowheads="1"/>
            </p:cNvSpPr>
            <p:nvPr/>
          </p:nvSpPr>
          <p:spPr bwMode="auto">
            <a:xfrm flipH="1">
              <a:off x="6547210" y="6860314"/>
              <a:ext cx="12032" cy="21288"/>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68" name="Rectangle 341"/>
            <p:cNvSpPr>
              <a:spLocks noChangeArrowheads="1"/>
            </p:cNvSpPr>
            <p:nvPr/>
          </p:nvSpPr>
          <p:spPr bwMode="auto">
            <a:xfrm flipH="1">
              <a:off x="6571584" y="6860314"/>
              <a:ext cx="12032" cy="21288"/>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69" name="Rectangle 342"/>
            <p:cNvSpPr>
              <a:spLocks noChangeArrowheads="1"/>
            </p:cNvSpPr>
            <p:nvPr/>
          </p:nvSpPr>
          <p:spPr bwMode="auto">
            <a:xfrm flipH="1">
              <a:off x="6595031" y="6860314"/>
              <a:ext cx="12032" cy="21288"/>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70" name="Rectangle 343"/>
            <p:cNvSpPr>
              <a:spLocks noChangeArrowheads="1"/>
            </p:cNvSpPr>
            <p:nvPr/>
          </p:nvSpPr>
          <p:spPr bwMode="auto">
            <a:xfrm flipH="1">
              <a:off x="6619404" y="6860314"/>
              <a:ext cx="12032" cy="21288"/>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71" name="Rectangle 344"/>
            <p:cNvSpPr>
              <a:spLocks noChangeArrowheads="1"/>
            </p:cNvSpPr>
            <p:nvPr/>
          </p:nvSpPr>
          <p:spPr bwMode="auto">
            <a:xfrm flipH="1">
              <a:off x="6643776" y="6860314"/>
              <a:ext cx="11415" cy="21288"/>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72" name="Rectangle 345"/>
            <p:cNvSpPr>
              <a:spLocks noChangeArrowheads="1"/>
            </p:cNvSpPr>
            <p:nvPr/>
          </p:nvSpPr>
          <p:spPr bwMode="auto">
            <a:xfrm flipH="1">
              <a:off x="6667224" y="6860314"/>
              <a:ext cx="12340" cy="21288"/>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73" name="Rectangle 346"/>
            <p:cNvSpPr>
              <a:spLocks noChangeArrowheads="1"/>
            </p:cNvSpPr>
            <p:nvPr/>
          </p:nvSpPr>
          <p:spPr bwMode="auto">
            <a:xfrm flipH="1">
              <a:off x="6691597" y="6860314"/>
              <a:ext cx="12032" cy="21288"/>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74" name="Rectangle 347"/>
            <p:cNvSpPr>
              <a:spLocks noChangeArrowheads="1"/>
            </p:cNvSpPr>
            <p:nvPr/>
          </p:nvSpPr>
          <p:spPr bwMode="auto">
            <a:xfrm flipH="1">
              <a:off x="6715044" y="6860314"/>
              <a:ext cx="12340" cy="21288"/>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75" name="Freeform 348"/>
            <p:cNvSpPr>
              <a:spLocks/>
            </p:cNvSpPr>
            <p:nvPr/>
          </p:nvSpPr>
          <p:spPr bwMode="auto">
            <a:xfrm flipH="1">
              <a:off x="6463602" y="6795834"/>
              <a:ext cx="35788" cy="85768"/>
            </a:xfrm>
            <a:custGeom>
              <a:avLst/>
              <a:gdLst>
                <a:gd name="T0" fmla="*/ 0 w 116"/>
                <a:gd name="T1" fmla="*/ 278 h 278"/>
                <a:gd name="T2" fmla="*/ 116 w 116"/>
                <a:gd name="T3" fmla="*/ 278 h 278"/>
                <a:gd name="T4" fmla="*/ 116 w 116"/>
                <a:gd name="T5" fmla="*/ 0 h 278"/>
                <a:gd name="T6" fmla="*/ 0 w 116"/>
                <a:gd name="T7" fmla="*/ 209 h 278"/>
                <a:gd name="T8" fmla="*/ 0 w 116"/>
                <a:gd name="T9" fmla="*/ 278 h 278"/>
              </a:gdLst>
              <a:ahLst/>
              <a:cxnLst>
                <a:cxn ang="0">
                  <a:pos x="T0" y="T1"/>
                </a:cxn>
                <a:cxn ang="0">
                  <a:pos x="T2" y="T3"/>
                </a:cxn>
                <a:cxn ang="0">
                  <a:pos x="T4" y="T5"/>
                </a:cxn>
                <a:cxn ang="0">
                  <a:pos x="T6" y="T7"/>
                </a:cxn>
                <a:cxn ang="0">
                  <a:pos x="T8" y="T9"/>
                </a:cxn>
              </a:cxnLst>
              <a:rect l="0" t="0" r="r" b="b"/>
              <a:pathLst>
                <a:path w="116" h="278">
                  <a:moveTo>
                    <a:pt x="0" y="278"/>
                  </a:moveTo>
                  <a:lnTo>
                    <a:pt x="116" y="278"/>
                  </a:lnTo>
                  <a:lnTo>
                    <a:pt x="116" y="0"/>
                  </a:lnTo>
                  <a:lnTo>
                    <a:pt x="0" y="209"/>
                  </a:lnTo>
                  <a:lnTo>
                    <a:pt x="0" y="278"/>
                  </a:lnTo>
                  <a:close/>
                </a:path>
              </a:pathLst>
            </a:custGeom>
            <a:solidFill>
              <a:schemeClr val="accent1">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76" name="Freeform 349"/>
            <p:cNvSpPr>
              <a:spLocks/>
            </p:cNvSpPr>
            <p:nvPr/>
          </p:nvSpPr>
          <p:spPr bwMode="auto">
            <a:xfrm flipH="1">
              <a:off x="6463602" y="6881602"/>
              <a:ext cx="258229" cy="86694"/>
            </a:xfrm>
            <a:custGeom>
              <a:avLst/>
              <a:gdLst>
                <a:gd name="T0" fmla="*/ 0 w 837"/>
                <a:gd name="T1" fmla="*/ 281 h 281"/>
                <a:gd name="T2" fmla="*/ 527 w 837"/>
                <a:gd name="T3" fmla="*/ 281 h 281"/>
                <a:gd name="T4" fmla="*/ 837 w 837"/>
                <a:gd name="T5" fmla="*/ 0 h 281"/>
                <a:gd name="T6" fmla="*/ 0 w 837"/>
                <a:gd name="T7" fmla="*/ 0 h 281"/>
                <a:gd name="T8" fmla="*/ 0 w 837"/>
                <a:gd name="T9" fmla="*/ 281 h 281"/>
              </a:gdLst>
              <a:ahLst/>
              <a:cxnLst>
                <a:cxn ang="0">
                  <a:pos x="T0" y="T1"/>
                </a:cxn>
                <a:cxn ang="0">
                  <a:pos x="T2" y="T3"/>
                </a:cxn>
                <a:cxn ang="0">
                  <a:pos x="T4" y="T5"/>
                </a:cxn>
                <a:cxn ang="0">
                  <a:pos x="T6" y="T7"/>
                </a:cxn>
                <a:cxn ang="0">
                  <a:pos x="T8" y="T9"/>
                </a:cxn>
              </a:cxnLst>
              <a:rect l="0" t="0" r="r" b="b"/>
              <a:pathLst>
                <a:path w="837" h="281">
                  <a:moveTo>
                    <a:pt x="0" y="281"/>
                  </a:moveTo>
                  <a:lnTo>
                    <a:pt x="527" y="281"/>
                  </a:lnTo>
                  <a:lnTo>
                    <a:pt x="837" y="0"/>
                  </a:lnTo>
                  <a:lnTo>
                    <a:pt x="0" y="0"/>
                  </a:lnTo>
                  <a:lnTo>
                    <a:pt x="0" y="281"/>
                  </a:lnTo>
                  <a:close/>
                </a:path>
              </a:pathLst>
            </a:custGeom>
            <a:solidFill>
              <a:schemeClr val="accent1">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77" name="Rectangle 350"/>
            <p:cNvSpPr>
              <a:spLocks noChangeArrowheads="1"/>
            </p:cNvSpPr>
            <p:nvPr/>
          </p:nvSpPr>
          <p:spPr bwMode="auto">
            <a:xfrm flipH="1">
              <a:off x="6474091" y="6881602"/>
              <a:ext cx="94407" cy="57076"/>
            </a:xfrm>
            <a:prstGeom prst="rect">
              <a:avLst/>
            </a:prstGeom>
            <a:solidFill>
              <a:schemeClr val="accent1">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78" name="Rectangle 351"/>
            <p:cNvSpPr>
              <a:spLocks noChangeArrowheads="1"/>
            </p:cNvSpPr>
            <p:nvPr/>
          </p:nvSpPr>
          <p:spPr bwMode="auto">
            <a:xfrm flipH="1">
              <a:off x="6578370" y="6881602"/>
              <a:ext cx="94098" cy="57076"/>
            </a:xfrm>
            <a:prstGeom prst="rect">
              <a:avLst/>
            </a:prstGeom>
            <a:solidFill>
              <a:schemeClr val="accent1">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79" name="Rectangle 630"/>
            <p:cNvSpPr>
              <a:spLocks noChangeArrowheads="1"/>
            </p:cNvSpPr>
            <p:nvPr/>
          </p:nvSpPr>
          <p:spPr bwMode="auto">
            <a:xfrm flipH="1">
              <a:off x="6388940" y="6248524"/>
              <a:ext cx="42576" cy="719772"/>
            </a:xfrm>
            <a:prstGeom prst="rect">
              <a:avLst/>
            </a:prstGeom>
            <a:solidFill>
              <a:schemeClr val="accent1">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80" name="Rectangle 631"/>
            <p:cNvSpPr>
              <a:spLocks noChangeArrowheads="1"/>
            </p:cNvSpPr>
            <p:nvPr/>
          </p:nvSpPr>
          <p:spPr bwMode="auto">
            <a:xfrm flipH="1">
              <a:off x="6379068" y="6231555"/>
              <a:ext cx="41958" cy="16969"/>
            </a:xfrm>
            <a:prstGeom prst="rect">
              <a:avLst/>
            </a:prstGeom>
            <a:solidFill>
              <a:schemeClr val="accent1">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81" name="Rectangle 632"/>
            <p:cNvSpPr>
              <a:spLocks noChangeArrowheads="1"/>
            </p:cNvSpPr>
            <p:nvPr/>
          </p:nvSpPr>
          <p:spPr bwMode="auto">
            <a:xfrm flipH="1">
              <a:off x="6553997" y="6157819"/>
              <a:ext cx="23447" cy="73736"/>
            </a:xfrm>
            <a:prstGeom prst="rect">
              <a:avLst/>
            </a:prstGeom>
            <a:solidFill>
              <a:schemeClr val="accent1">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82" name="Rectangle 673"/>
            <p:cNvSpPr>
              <a:spLocks noChangeArrowheads="1"/>
            </p:cNvSpPr>
            <p:nvPr/>
          </p:nvSpPr>
          <p:spPr bwMode="auto">
            <a:xfrm flipH="1">
              <a:off x="6388940" y="6420985"/>
              <a:ext cx="42576" cy="8330"/>
            </a:xfrm>
            <a:prstGeom prst="rect">
              <a:avLst/>
            </a:prstGeom>
            <a:solidFill>
              <a:schemeClr val="accent1">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83" name="Rectangle 674"/>
            <p:cNvSpPr>
              <a:spLocks noChangeArrowheads="1"/>
            </p:cNvSpPr>
            <p:nvPr/>
          </p:nvSpPr>
          <p:spPr bwMode="auto">
            <a:xfrm flipH="1">
              <a:off x="6388940" y="6532669"/>
              <a:ext cx="42576" cy="7713"/>
            </a:xfrm>
            <a:prstGeom prst="rect">
              <a:avLst/>
            </a:prstGeom>
            <a:solidFill>
              <a:schemeClr val="accent1">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84" name="Rectangle 675"/>
            <p:cNvSpPr>
              <a:spLocks noChangeArrowheads="1"/>
            </p:cNvSpPr>
            <p:nvPr/>
          </p:nvSpPr>
          <p:spPr bwMode="auto">
            <a:xfrm flipH="1">
              <a:off x="6388940" y="6643735"/>
              <a:ext cx="42576" cy="8330"/>
            </a:xfrm>
            <a:prstGeom prst="rect">
              <a:avLst/>
            </a:prstGeom>
            <a:solidFill>
              <a:schemeClr val="accent1">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85" name="Rectangle 676"/>
            <p:cNvSpPr>
              <a:spLocks noChangeArrowheads="1"/>
            </p:cNvSpPr>
            <p:nvPr/>
          </p:nvSpPr>
          <p:spPr bwMode="auto">
            <a:xfrm flipH="1">
              <a:off x="6388940" y="6755419"/>
              <a:ext cx="42576" cy="7713"/>
            </a:xfrm>
            <a:prstGeom prst="rect">
              <a:avLst/>
            </a:prstGeom>
            <a:solidFill>
              <a:schemeClr val="accent1">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86" name="Rectangle 677"/>
            <p:cNvSpPr>
              <a:spLocks noChangeArrowheads="1"/>
            </p:cNvSpPr>
            <p:nvPr/>
          </p:nvSpPr>
          <p:spPr bwMode="auto">
            <a:xfrm flipH="1">
              <a:off x="6388940" y="6307759"/>
              <a:ext cx="42576" cy="7404"/>
            </a:xfrm>
            <a:prstGeom prst="rect">
              <a:avLst/>
            </a:prstGeom>
            <a:solidFill>
              <a:schemeClr val="accent1">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87" name="Rectangle 678"/>
            <p:cNvSpPr>
              <a:spLocks noChangeArrowheads="1"/>
            </p:cNvSpPr>
            <p:nvPr/>
          </p:nvSpPr>
          <p:spPr bwMode="auto">
            <a:xfrm flipH="1">
              <a:off x="6388940" y="6248524"/>
              <a:ext cx="42576" cy="12649"/>
            </a:xfrm>
            <a:prstGeom prst="rect">
              <a:avLst/>
            </a:prstGeom>
            <a:solidFill>
              <a:schemeClr val="accent1">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40" name="Rectangle 679"/>
            <p:cNvSpPr>
              <a:spLocks noChangeArrowheads="1"/>
            </p:cNvSpPr>
            <p:nvPr/>
          </p:nvSpPr>
          <p:spPr bwMode="auto">
            <a:xfrm flipH="1">
              <a:off x="6139041" y="6082476"/>
              <a:ext cx="16043" cy="42088"/>
            </a:xfrm>
            <a:prstGeom prst="rect">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42" name="Rectangle 458"/>
            <p:cNvSpPr>
              <a:spLocks noChangeArrowheads="1"/>
            </p:cNvSpPr>
            <p:nvPr/>
          </p:nvSpPr>
          <p:spPr bwMode="auto">
            <a:xfrm flipH="1">
              <a:off x="5622170" y="6672706"/>
              <a:ext cx="124931" cy="279955"/>
            </a:xfrm>
            <a:prstGeom prst="rect">
              <a:avLst/>
            </a:pr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44" name="Rectangle 352"/>
            <p:cNvSpPr>
              <a:spLocks noChangeArrowheads="1"/>
            </p:cNvSpPr>
            <p:nvPr/>
          </p:nvSpPr>
          <p:spPr bwMode="auto">
            <a:xfrm flipH="1">
              <a:off x="4690203" y="6576044"/>
              <a:ext cx="188309" cy="376617"/>
            </a:xfrm>
            <a:prstGeom prst="rect">
              <a:avLst/>
            </a:pr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45" name="Rectangle 353"/>
            <p:cNvSpPr>
              <a:spLocks noChangeArrowheads="1"/>
            </p:cNvSpPr>
            <p:nvPr/>
          </p:nvSpPr>
          <p:spPr bwMode="auto">
            <a:xfrm flipH="1">
              <a:off x="4715736" y="6602945"/>
              <a:ext cx="14590" cy="27357"/>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46" name="Rectangle 354"/>
            <p:cNvSpPr>
              <a:spLocks noChangeArrowheads="1"/>
            </p:cNvSpPr>
            <p:nvPr/>
          </p:nvSpPr>
          <p:spPr bwMode="auto">
            <a:xfrm flipH="1">
              <a:off x="4756316" y="6602945"/>
              <a:ext cx="15503" cy="27357"/>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47" name="Rectangle 355"/>
            <p:cNvSpPr>
              <a:spLocks noChangeArrowheads="1"/>
            </p:cNvSpPr>
            <p:nvPr/>
          </p:nvSpPr>
          <p:spPr bwMode="auto">
            <a:xfrm flipH="1">
              <a:off x="4797808" y="6602945"/>
              <a:ext cx="14590" cy="27357"/>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48" name="Rectangle 356"/>
            <p:cNvSpPr>
              <a:spLocks noChangeArrowheads="1"/>
            </p:cNvSpPr>
            <p:nvPr/>
          </p:nvSpPr>
          <p:spPr bwMode="auto">
            <a:xfrm flipH="1">
              <a:off x="4838387" y="6602945"/>
              <a:ext cx="15503" cy="27357"/>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49" name="Rectangle 357"/>
            <p:cNvSpPr>
              <a:spLocks noChangeArrowheads="1"/>
            </p:cNvSpPr>
            <p:nvPr/>
          </p:nvSpPr>
          <p:spPr bwMode="auto">
            <a:xfrm flipH="1">
              <a:off x="4715736" y="6643525"/>
              <a:ext cx="14590" cy="28269"/>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50" name="Rectangle 358"/>
            <p:cNvSpPr>
              <a:spLocks noChangeArrowheads="1"/>
            </p:cNvSpPr>
            <p:nvPr/>
          </p:nvSpPr>
          <p:spPr bwMode="auto">
            <a:xfrm flipH="1">
              <a:off x="4756316" y="6643525"/>
              <a:ext cx="15503" cy="28269"/>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51" name="Rectangle 359"/>
            <p:cNvSpPr>
              <a:spLocks noChangeArrowheads="1"/>
            </p:cNvSpPr>
            <p:nvPr/>
          </p:nvSpPr>
          <p:spPr bwMode="auto">
            <a:xfrm flipH="1">
              <a:off x="4797808" y="6643525"/>
              <a:ext cx="14590" cy="28269"/>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52" name="Rectangle 360"/>
            <p:cNvSpPr>
              <a:spLocks noChangeArrowheads="1"/>
            </p:cNvSpPr>
            <p:nvPr/>
          </p:nvSpPr>
          <p:spPr bwMode="auto">
            <a:xfrm flipH="1">
              <a:off x="4838387" y="6643525"/>
              <a:ext cx="15503" cy="28269"/>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53" name="Rectangle 361"/>
            <p:cNvSpPr>
              <a:spLocks noChangeArrowheads="1"/>
            </p:cNvSpPr>
            <p:nvPr/>
          </p:nvSpPr>
          <p:spPr bwMode="auto">
            <a:xfrm flipH="1">
              <a:off x="4715736" y="6685017"/>
              <a:ext cx="14590" cy="26901"/>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54" name="Rectangle 362"/>
            <p:cNvSpPr>
              <a:spLocks noChangeArrowheads="1"/>
            </p:cNvSpPr>
            <p:nvPr/>
          </p:nvSpPr>
          <p:spPr bwMode="auto">
            <a:xfrm flipH="1">
              <a:off x="4756316" y="6685017"/>
              <a:ext cx="15503" cy="26901"/>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55" name="Rectangle 363"/>
            <p:cNvSpPr>
              <a:spLocks noChangeArrowheads="1"/>
            </p:cNvSpPr>
            <p:nvPr/>
          </p:nvSpPr>
          <p:spPr bwMode="auto">
            <a:xfrm flipH="1">
              <a:off x="4797808" y="6685017"/>
              <a:ext cx="14590" cy="26901"/>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56" name="Rectangle 364"/>
            <p:cNvSpPr>
              <a:spLocks noChangeArrowheads="1"/>
            </p:cNvSpPr>
            <p:nvPr/>
          </p:nvSpPr>
          <p:spPr bwMode="auto">
            <a:xfrm flipH="1">
              <a:off x="4838387" y="6685017"/>
              <a:ext cx="15503" cy="26901"/>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57" name="Rectangle 365"/>
            <p:cNvSpPr>
              <a:spLocks noChangeArrowheads="1"/>
            </p:cNvSpPr>
            <p:nvPr/>
          </p:nvSpPr>
          <p:spPr bwMode="auto">
            <a:xfrm flipH="1">
              <a:off x="4715736" y="6725596"/>
              <a:ext cx="14590" cy="28269"/>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58" name="Rectangle 366"/>
            <p:cNvSpPr>
              <a:spLocks noChangeArrowheads="1"/>
            </p:cNvSpPr>
            <p:nvPr/>
          </p:nvSpPr>
          <p:spPr bwMode="auto">
            <a:xfrm flipH="1">
              <a:off x="4756316" y="6725596"/>
              <a:ext cx="15503" cy="28269"/>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59" name="Rectangle 367"/>
            <p:cNvSpPr>
              <a:spLocks noChangeArrowheads="1"/>
            </p:cNvSpPr>
            <p:nvPr/>
          </p:nvSpPr>
          <p:spPr bwMode="auto">
            <a:xfrm flipH="1">
              <a:off x="4797808" y="6725596"/>
              <a:ext cx="14590" cy="28269"/>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60" name="Rectangle 368"/>
            <p:cNvSpPr>
              <a:spLocks noChangeArrowheads="1"/>
            </p:cNvSpPr>
            <p:nvPr/>
          </p:nvSpPr>
          <p:spPr bwMode="auto">
            <a:xfrm flipH="1">
              <a:off x="4838387" y="6725596"/>
              <a:ext cx="15503" cy="28269"/>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61" name="Rectangle 369"/>
            <p:cNvSpPr>
              <a:spLocks noChangeArrowheads="1"/>
            </p:cNvSpPr>
            <p:nvPr/>
          </p:nvSpPr>
          <p:spPr bwMode="auto">
            <a:xfrm flipH="1">
              <a:off x="4715736" y="6767088"/>
              <a:ext cx="14590" cy="26901"/>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62" name="Rectangle 370"/>
            <p:cNvSpPr>
              <a:spLocks noChangeArrowheads="1"/>
            </p:cNvSpPr>
            <p:nvPr/>
          </p:nvSpPr>
          <p:spPr bwMode="auto">
            <a:xfrm flipH="1">
              <a:off x="4756316" y="6767088"/>
              <a:ext cx="15503" cy="26901"/>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63" name="Rectangle 371"/>
            <p:cNvSpPr>
              <a:spLocks noChangeArrowheads="1"/>
            </p:cNvSpPr>
            <p:nvPr/>
          </p:nvSpPr>
          <p:spPr bwMode="auto">
            <a:xfrm flipH="1">
              <a:off x="4797808" y="6767088"/>
              <a:ext cx="14590" cy="26901"/>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64" name="Rectangle 372"/>
            <p:cNvSpPr>
              <a:spLocks noChangeArrowheads="1"/>
            </p:cNvSpPr>
            <p:nvPr/>
          </p:nvSpPr>
          <p:spPr bwMode="auto">
            <a:xfrm flipH="1">
              <a:off x="4838387" y="6767088"/>
              <a:ext cx="15503" cy="26901"/>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65" name="Rectangle 373"/>
            <p:cNvSpPr>
              <a:spLocks noChangeArrowheads="1"/>
            </p:cNvSpPr>
            <p:nvPr/>
          </p:nvSpPr>
          <p:spPr bwMode="auto">
            <a:xfrm flipH="1">
              <a:off x="4715736" y="6807668"/>
              <a:ext cx="14590" cy="27813"/>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66" name="Rectangle 374"/>
            <p:cNvSpPr>
              <a:spLocks noChangeArrowheads="1"/>
            </p:cNvSpPr>
            <p:nvPr/>
          </p:nvSpPr>
          <p:spPr bwMode="auto">
            <a:xfrm flipH="1">
              <a:off x="4756316" y="6807668"/>
              <a:ext cx="15503" cy="27813"/>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67" name="Rectangle 375"/>
            <p:cNvSpPr>
              <a:spLocks noChangeArrowheads="1"/>
            </p:cNvSpPr>
            <p:nvPr/>
          </p:nvSpPr>
          <p:spPr bwMode="auto">
            <a:xfrm flipH="1">
              <a:off x="4797808" y="6807668"/>
              <a:ext cx="14590" cy="27813"/>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68" name="Rectangle 376"/>
            <p:cNvSpPr>
              <a:spLocks noChangeArrowheads="1"/>
            </p:cNvSpPr>
            <p:nvPr/>
          </p:nvSpPr>
          <p:spPr bwMode="auto">
            <a:xfrm flipH="1">
              <a:off x="4838387" y="6807668"/>
              <a:ext cx="15503" cy="27813"/>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69" name="Rectangle 377"/>
            <p:cNvSpPr>
              <a:spLocks noChangeArrowheads="1"/>
            </p:cNvSpPr>
            <p:nvPr/>
          </p:nvSpPr>
          <p:spPr bwMode="auto">
            <a:xfrm flipH="1">
              <a:off x="4715736" y="6849160"/>
              <a:ext cx="14590" cy="26901"/>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70" name="Rectangle 378"/>
            <p:cNvSpPr>
              <a:spLocks noChangeArrowheads="1"/>
            </p:cNvSpPr>
            <p:nvPr/>
          </p:nvSpPr>
          <p:spPr bwMode="auto">
            <a:xfrm flipH="1">
              <a:off x="4756316" y="6849160"/>
              <a:ext cx="15503" cy="26901"/>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71" name="Rectangle 379"/>
            <p:cNvSpPr>
              <a:spLocks noChangeArrowheads="1"/>
            </p:cNvSpPr>
            <p:nvPr/>
          </p:nvSpPr>
          <p:spPr bwMode="auto">
            <a:xfrm flipH="1">
              <a:off x="4797808" y="6849160"/>
              <a:ext cx="14590" cy="26901"/>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72" name="Rectangle 380"/>
            <p:cNvSpPr>
              <a:spLocks noChangeArrowheads="1"/>
            </p:cNvSpPr>
            <p:nvPr/>
          </p:nvSpPr>
          <p:spPr bwMode="auto">
            <a:xfrm flipH="1">
              <a:off x="4838387" y="6849160"/>
              <a:ext cx="15503" cy="26901"/>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73" name="Rectangle 381"/>
            <p:cNvSpPr>
              <a:spLocks noChangeArrowheads="1"/>
            </p:cNvSpPr>
            <p:nvPr/>
          </p:nvSpPr>
          <p:spPr bwMode="auto">
            <a:xfrm flipH="1">
              <a:off x="4715736" y="6889739"/>
              <a:ext cx="14590" cy="27813"/>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74" name="Rectangle 382"/>
            <p:cNvSpPr>
              <a:spLocks noChangeArrowheads="1"/>
            </p:cNvSpPr>
            <p:nvPr/>
          </p:nvSpPr>
          <p:spPr bwMode="auto">
            <a:xfrm flipH="1">
              <a:off x="4756316" y="6889739"/>
              <a:ext cx="15503" cy="27813"/>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75" name="Rectangle 383"/>
            <p:cNvSpPr>
              <a:spLocks noChangeArrowheads="1"/>
            </p:cNvSpPr>
            <p:nvPr/>
          </p:nvSpPr>
          <p:spPr bwMode="auto">
            <a:xfrm flipH="1">
              <a:off x="4797808" y="6889739"/>
              <a:ext cx="14590" cy="27813"/>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76" name="Rectangle 384"/>
            <p:cNvSpPr>
              <a:spLocks noChangeArrowheads="1"/>
            </p:cNvSpPr>
            <p:nvPr/>
          </p:nvSpPr>
          <p:spPr bwMode="auto">
            <a:xfrm flipH="1">
              <a:off x="4838387" y="6889739"/>
              <a:ext cx="15503" cy="27813"/>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77" name="Rectangle 385"/>
            <p:cNvSpPr>
              <a:spLocks noChangeArrowheads="1"/>
            </p:cNvSpPr>
            <p:nvPr/>
          </p:nvSpPr>
          <p:spPr bwMode="auto">
            <a:xfrm flipH="1">
              <a:off x="4915900" y="6657204"/>
              <a:ext cx="109885" cy="295457"/>
            </a:xfrm>
            <a:prstGeom prst="rect">
              <a:avLst/>
            </a:pr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78" name="Rectangle 386"/>
            <p:cNvSpPr>
              <a:spLocks noChangeArrowheads="1"/>
            </p:cNvSpPr>
            <p:nvPr/>
          </p:nvSpPr>
          <p:spPr bwMode="auto">
            <a:xfrm flipH="1">
              <a:off x="5104664" y="6658116"/>
              <a:ext cx="185117" cy="148185"/>
            </a:xfrm>
            <a:prstGeom prst="rect">
              <a:avLst/>
            </a:prstGeom>
            <a:solidFill>
              <a:schemeClr val="accent1">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79" name="Freeform 387"/>
            <p:cNvSpPr>
              <a:spLocks/>
            </p:cNvSpPr>
            <p:nvPr/>
          </p:nvSpPr>
          <p:spPr bwMode="auto">
            <a:xfrm flipH="1">
              <a:off x="5025784" y="6388647"/>
              <a:ext cx="157304" cy="564014"/>
            </a:xfrm>
            <a:custGeom>
              <a:avLst/>
              <a:gdLst>
                <a:gd name="T0" fmla="*/ 0 w 345"/>
                <a:gd name="T1" fmla="*/ 0 h 1237"/>
                <a:gd name="T2" fmla="*/ 345 w 345"/>
                <a:gd name="T3" fmla="*/ 0 h 1237"/>
                <a:gd name="T4" fmla="*/ 345 w 345"/>
                <a:gd name="T5" fmla="*/ 1237 h 1237"/>
                <a:gd name="T6" fmla="*/ 0 w 345"/>
                <a:gd name="T7" fmla="*/ 1237 h 1237"/>
                <a:gd name="T8" fmla="*/ 0 w 345"/>
                <a:gd name="T9" fmla="*/ 805 h 1237"/>
                <a:gd name="T10" fmla="*/ 0 w 345"/>
                <a:gd name="T11" fmla="*/ 0 h 1237"/>
              </a:gdLst>
              <a:ahLst/>
              <a:cxnLst>
                <a:cxn ang="0">
                  <a:pos x="T0" y="T1"/>
                </a:cxn>
                <a:cxn ang="0">
                  <a:pos x="T2" y="T3"/>
                </a:cxn>
                <a:cxn ang="0">
                  <a:pos x="T4" y="T5"/>
                </a:cxn>
                <a:cxn ang="0">
                  <a:pos x="T6" y="T7"/>
                </a:cxn>
                <a:cxn ang="0">
                  <a:pos x="T8" y="T9"/>
                </a:cxn>
                <a:cxn ang="0">
                  <a:pos x="T10" y="T11"/>
                </a:cxn>
              </a:cxnLst>
              <a:rect l="0" t="0" r="r" b="b"/>
              <a:pathLst>
                <a:path w="345" h="1237">
                  <a:moveTo>
                    <a:pt x="0" y="0"/>
                  </a:moveTo>
                  <a:lnTo>
                    <a:pt x="345" y="0"/>
                  </a:lnTo>
                  <a:lnTo>
                    <a:pt x="345" y="1237"/>
                  </a:lnTo>
                  <a:lnTo>
                    <a:pt x="0" y="1237"/>
                  </a:lnTo>
                  <a:lnTo>
                    <a:pt x="0" y="805"/>
                  </a:lnTo>
                  <a:lnTo>
                    <a:pt x="0" y="0"/>
                  </a:ln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80" name="Freeform 388"/>
            <p:cNvSpPr>
              <a:spLocks/>
            </p:cNvSpPr>
            <p:nvPr/>
          </p:nvSpPr>
          <p:spPr bwMode="auto">
            <a:xfrm flipH="1">
              <a:off x="5183088" y="6660395"/>
              <a:ext cx="106693" cy="292266"/>
            </a:xfrm>
            <a:custGeom>
              <a:avLst/>
              <a:gdLst>
                <a:gd name="T0" fmla="*/ 0 w 234"/>
                <a:gd name="T1" fmla="*/ 320 h 641"/>
                <a:gd name="T2" fmla="*/ 0 w 234"/>
                <a:gd name="T3" fmla="*/ 641 h 641"/>
                <a:gd name="T4" fmla="*/ 234 w 234"/>
                <a:gd name="T5" fmla="*/ 641 h 641"/>
                <a:gd name="T6" fmla="*/ 234 w 234"/>
                <a:gd name="T7" fmla="*/ 0 h 641"/>
                <a:gd name="T8" fmla="*/ 0 w 234"/>
                <a:gd name="T9" fmla="*/ 320 h 641"/>
              </a:gdLst>
              <a:ahLst/>
              <a:cxnLst>
                <a:cxn ang="0">
                  <a:pos x="T0" y="T1"/>
                </a:cxn>
                <a:cxn ang="0">
                  <a:pos x="T2" y="T3"/>
                </a:cxn>
                <a:cxn ang="0">
                  <a:pos x="T4" y="T5"/>
                </a:cxn>
                <a:cxn ang="0">
                  <a:pos x="T6" y="T7"/>
                </a:cxn>
                <a:cxn ang="0">
                  <a:pos x="T8" y="T9"/>
                </a:cxn>
              </a:cxnLst>
              <a:rect l="0" t="0" r="r" b="b"/>
              <a:pathLst>
                <a:path w="234" h="641">
                  <a:moveTo>
                    <a:pt x="0" y="320"/>
                  </a:moveTo>
                  <a:lnTo>
                    <a:pt x="0" y="641"/>
                  </a:lnTo>
                  <a:lnTo>
                    <a:pt x="234" y="641"/>
                  </a:lnTo>
                  <a:lnTo>
                    <a:pt x="234" y="0"/>
                  </a:lnTo>
                  <a:lnTo>
                    <a:pt x="0" y="320"/>
                  </a:ln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81" name="Rectangle 389"/>
            <p:cNvSpPr>
              <a:spLocks noChangeArrowheads="1"/>
            </p:cNvSpPr>
            <p:nvPr/>
          </p:nvSpPr>
          <p:spPr bwMode="auto">
            <a:xfrm flipH="1">
              <a:off x="5148436" y="6420108"/>
              <a:ext cx="14590" cy="29181"/>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82" name="Rectangle 390"/>
            <p:cNvSpPr>
              <a:spLocks noChangeArrowheads="1"/>
            </p:cNvSpPr>
            <p:nvPr/>
          </p:nvSpPr>
          <p:spPr bwMode="auto">
            <a:xfrm flipH="1">
              <a:off x="5113327" y="6420108"/>
              <a:ext cx="15958" cy="29181"/>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83" name="Rectangle 391"/>
            <p:cNvSpPr>
              <a:spLocks noChangeArrowheads="1"/>
            </p:cNvSpPr>
            <p:nvPr/>
          </p:nvSpPr>
          <p:spPr bwMode="auto">
            <a:xfrm flipH="1">
              <a:off x="5079587" y="6420108"/>
              <a:ext cx="15958" cy="29181"/>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84" name="Rectangle 392"/>
            <p:cNvSpPr>
              <a:spLocks noChangeArrowheads="1"/>
            </p:cNvSpPr>
            <p:nvPr/>
          </p:nvSpPr>
          <p:spPr bwMode="auto">
            <a:xfrm flipH="1">
              <a:off x="5045846" y="6420108"/>
              <a:ext cx="15958" cy="29181"/>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85" name="Rectangle 393"/>
            <p:cNvSpPr>
              <a:spLocks noChangeArrowheads="1"/>
            </p:cNvSpPr>
            <p:nvPr/>
          </p:nvSpPr>
          <p:spPr bwMode="auto">
            <a:xfrm flipH="1">
              <a:off x="5148436" y="6463880"/>
              <a:ext cx="14590" cy="29181"/>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86" name="Rectangle 394"/>
            <p:cNvSpPr>
              <a:spLocks noChangeArrowheads="1"/>
            </p:cNvSpPr>
            <p:nvPr/>
          </p:nvSpPr>
          <p:spPr bwMode="auto">
            <a:xfrm flipH="1">
              <a:off x="5113327" y="6463880"/>
              <a:ext cx="15958" cy="29181"/>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87" name="Rectangle 395"/>
            <p:cNvSpPr>
              <a:spLocks noChangeArrowheads="1"/>
            </p:cNvSpPr>
            <p:nvPr/>
          </p:nvSpPr>
          <p:spPr bwMode="auto">
            <a:xfrm flipH="1">
              <a:off x="5079587" y="6463880"/>
              <a:ext cx="15958" cy="29181"/>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88" name="Rectangle 396"/>
            <p:cNvSpPr>
              <a:spLocks noChangeArrowheads="1"/>
            </p:cNvSpPr>
            <p:nvPr/>
          </p:nvSpPr>
          <p:spPr bwMode="auto">
            <a:xfrm flipH="1">
              <a:off x="5045846" y="6463880"/>
              <a:ext cx="15958" cy="29181"/>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89" name="Rectangle 397"/>
            <p:cNvSpPr>
              <a:spLocks noChangeArrowheads="1"/>
            </p:cNvSpPr>
            <p:nvPr/>
          </p:nvSpPr>
          <p:spPr bwMode="auto">
            <a:xfrm flipH="1">
              <a:off x="5148436" y="6508563"/>
              <a:ext cx="14590" cy="29181"/>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90" name="Rectangle 398"/>
            <p:cNvSpPr>
              <a:spLocks noChangeArrowheads="1"/>
            </p:cNvSpPr>
            <p:nvPr/>
          </p:nvSpPr>
          <p:spPr bwMode="auto">
            <a:xfrm flipH="1">
              <a:off x="5113327" y="6508563"/>
              <a:ext cx="15958" cy="29181"/>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91" name="Rectangle 399"/>
            <p:cNvSpPr>
              <a:spLocks noChangeArrowheads="1"/>
            </p:cNvSpPr>
            <p:nvPr/>
          </p:nvSpPr>
          <p:spPr bwMode="auto">
            <a:xfrm flipH="1">
              <a:off x="5079587" y="6508563"/>
              <a:ext cx="15958" cy="29181"/>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92" name="Rectangle 400"/>
            <p:cNvSpPr>
              <a:spLocks noChangeArrowheads="1"/>
            </p:cNvSpPr>
            <p:nvPr/>
          </p:nvSpPr>
          <p:spPr bwMode="auto">
            <a:xfrm flipH="1">
              <a:off x="5045846" y="6508563"/>
              <a:ext cx="15958" cy="29181"/>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93" name="Rectangle 401"/>
            <p:cNvSpPr>
              <a:spLocks noChangeArrowheads="1"/>
            </p:cNvSpPr>
            <p:nvPr/>
          </p:nvSpPr>
          <p:spPr bwMode="auto">
            <a:xfrm flipH="1">
              <a:off x="5148436" y="6552334"/>
              <a:ext cx="14590" cy="29637"/>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94" name="Rectangle 402"/>
            <p:cNvSpPr>
              <a:spLocks noChangeArrowheads="1"/>
            </p:cNvSpPr>
            <p:nvPr/>
          </p:nvSpPr>
          <p:spPr bwMode="auto">
            <a:xfrm flipH="1">
              <a:off x="5113327" y="6552334"/>
              <a:ext cx="15958" cy="29637"/>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95" name="Rectangle 403"/>
            <p:cNvSpPr>
              <a:spLocks noChangeArrowheads="1"/>
            </p:cNvSpPr>
            <p:nvPr/>
          </p:nvSpPr>
          <p:spPr bwMode="auto">
            <a:xfrm flipH="1">
              <a:off x="5079587" y="6552334"/>
              <a:ext cx="15958" cy="29637"/>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96" name="Rectangle 404"/>
            <p:cNvSpPr>
              <a:spLocks noChangeArrowheads="1"/>
            </p:cNvSpPr>
            <p:nvPr/>
          </p:nvSpPr>
          <p:spPr bwMode="auto">
            <a:xfrm flipH="1">
              <a:off x="5045846" y="6552334"/>
              <a:ext cx="15958" cy="29637"/>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97" name="Rectangle 405"/>
            <p:cNvSpPr>
              <a:spLocks noChangeArrowheads="1"/>
            </p:cNvSpPr>
            <p:nvPr/>
          </p:nvSpPr>
          <p:spPr bwMode="auto">
            <a:xfrm flipH="1">
              <a:off x="5148436" y="6597474"/>
              <a:ext cx="14590" cy="29181"/>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98" name="Rectangle 406"/>
            <p:cNvSpPr>
              <a:spLocks noChangeArrowheads="1"/>
            </p:cNvSpPr>
            <p:nvPr/>
          </p:nvSpPr>
          <p:spPr bwMode="auto">
            <a:xfrm flipH="1">
              <a:off x="5113327" y="6597474"/>
              <a:ext cx="15958" cy="29181"/>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99" name="Rectangle 407"/>
            <p:cNvSpPr>
              <a:spLocks noChangeArrowheads="1"/>
            </p:cNvSpPr>
            <p:nvPr/>
          </p:nvSpPr>
          <p:spPr bwMode="auto">
            <a:xfrm flipH="1">
              <a:off x="5079587" y="6597474"/>
              <a:ext cx="15958" cy="29181"/>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00" name="Rectangle 408"/>
            <p:cNvSpPr>
              <a:spLocks noChangeArrowheads="1"/>
            </p:cNvSpPr>
            <p:nvPr/>
          </p:nvSpPr>
          <p:spPr bwMode="auto">
            <a:xfrm flipH="1">
              <a:off x="5045846" y="6597474"/>
              <a:ext cx="15958" cy="29181"/>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01" name="Rectangle 409"/>
            <p:cNvSpPr>
              <a:spLocks noChangeArrowheads="1"/>
            </p:cNvSpPr>
            <p:nvPr/>
          </p:nvSpPr>
          <p:spPr bwMode="auto">
            <a:xfrm flipH="1">
              <a:off x="5148436" y="6641245"/>
              <a:ext cx="14590" cy="29181"/>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02" name="Rectangle 410"/>
            <p:cNvSpPr>
              <a:spLocks noChangeArrowheads="1"/>
            </p:cNvSpPr>
            <p:nvPr/>
          </p:nvSpPr>
          <p:spPr bwMode="auto">
            <a:xfrm flipH="1">
              <a:off x="5113327" y="6641245"/>
              <a:ext cx="15958" cy="29181"/>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03" name="Rectangle 411"/>
            <p:cNvSpPr>
              <a:spLocks noChangeArrowheads="1"/>
            </p:cNvSpPr>
            <p:nvPr/>
          </p:nvSpPr>
          <p:spPr bwMode="auto">
            <a:xfrm flipH="1">
              <a:off x="5079587" y="6641245"/>
              <a:ext cx="15958" cy="29181"/>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04" name="Rectangle 412"/>
            <p:cNvSpPr>
              <a:spLocks noChangeArrowheads="1"/>
            </p:cNvSpPr>
            <p:nvPr/>
          </p:nvSpPr>
          <p:spPr bwMode="auto">
            <a:xfrm flipH="1">
              <a:off x="5045846" y="6641245"/>
              <a:ext cx="15958" cy="29181"/>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05" name="Rectangle 413"/>
            <p:cNvSpPr>
              <a:spLocks noChangeArrowheads="1"/>
            </p:cNvSpPr>
            <p:nvPr/>
          </p:nvSpPr>
          <p:spPr bwMode="auto">
            <a:xfrm flipH="1">
              <a:off x="5148436" y="6685017"/>
              <a:ext cx="14590" cy="30549"/>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06" name="Rectangle 414"/>
            <p:cNvSpPr>
              <a:spLocks noChangeArrowheads="1"/>
            </p:cNvSpPr>
            <p:nvPr/>
          </p:nvSpPr>
          <p:spPr bwMode="auto">
            <a:xfrm flipH="1">
              <a:off x="5113327" y="6685017"/>
              <a:ext cx="15958" cy="30549"/>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07" name="Rectangle 415"/>
            <p:cNvSpPr>
              <a:spLocks noChangeArrowheads="1"/>
            </p:cNvSpPr>
            <p:nvPr/>
          </p:nvSpPr>
          <p:spPr bwMode="auto">
            <a:xfrm flipH="1">
              <a:off x="5079587" y="6685017"/>
              <a:ext cx="15958" cy="30549"/>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08" name="Rectangle 416"/>
            <p:cNvSpPr>
              <a:spLocks noChangeArrowheads="1"/>
            </p:cNvSpPr>
            <p:nvPr/>
          </p:nvSpPr>
          <p:spPr bwMode="auto">
            <a:xfrm flipH="1">
              <a:off x="5045846" y="6685017"/>
              <a:ext cx="15958" cy="30549"/>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09" name="Rectangle 417"/>
            <p:cNvSpPr>
              <a:spLocks noChangeArrowheads="1"/>
            </p:cNvSpPr>
            <p:nvPr/>
          </p:nvSpPr>
          <p:spPr bwMode="auto">
            <a:xfrm flipH="1">
              <a:off x="5148436" y="6771648"/>
              <a:ext cx="14590" cy="29181"/>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10" name="Rectangle 418"/>
            <p:cNvSpPr>
              <a:spLocks noChangeArrowheads="1"/>
            </p:cNvSpPr>
            <p:nvPr/>
          </p:nvSpPr>
          <p:spPr bwMode="auto">
            <a:xfrm flipH="1">
              <a:off x="5113327" y="6771648"/>
              <a:ext cx="15958" cy="29181"/>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11" name="Rectangle 419"/>
            <p:cNvSpPr>
              <a:spLocks noChangeArrowheads="1"/>
            </p:cNvSpPr>
            <p:nvPr/>
          </p:nvSpPr>
          <p:spPr bwMode="auto">
            <a:xfrm flipH="1">
              <a:off x="5079587" y="6771648"/>
              <a:ext cx="15958" cy="29181"/>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12" name="Rectangle 420"/>
            <p:cNvSpPr>
              <a:spLocks noChangeArrowheads="1"/>
            </p:cNvSpPr>
            <p:nvPr/>
          </p:nvSpPr>
          <p:spPr bwMode="auto">
            <a:xfrm flipH="1">
              <a:off x="5045846" y="6771648"/>
              <a:ext cx="15958" cy="29181"/>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13" name="Rectangle 421"/>
            <p:cNvSpPr>
              <a:spLocks noChangeArrowheads="1"/>
            </p:cNvSpPr>
            <p:nvPr/>
          </p:nvSpPr>
          <p:spPr bwMode="auto">
            <a:xfrm flipH="1">
              <a:off x="5148436" y="6726509"/>
              <a:ext cx="14590" cy="29181"/>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14" name="Rectangle 422"/>
            <p:cNvSpPr>
              <a:spLocks noChangeArrowheads="1"/>
            </p:cNvSpPr>
            <p:nvPr/>
          </p:nvSpPr>
          <p:spPr bwMode="auto">
            <a:xfrm flipH="1">
              <a:off x="5113327" y="6726509"/>
              <a:ext cx="15958" cy="29181"/>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15" name="Rectangle 423"/>
            <p:cNvSpPr>
              <a:spLocks noChangeArrowheads="1"/>
            </p:cNvSpPr>
            <p:nvPr/>
          </p:nvSpPr>
          <p:spPr bwMode="auto">
            <a:xfrm flipH="1">
              <a:off x="5079587" y="6726509"/>
              <a:ext cx="15958" cy="29181"/>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16" name="Rectangle 424"/>
            <p:cNvSpPr>
              <a:spLocks noChangeArrowheads="1"/>
            </p:cNvSpPr>
            <p:nvPr/>
          </p:nvSpPr>
          <p:spPr bwMode="auto">
            <a:xfrm flipH="1">
              <a:off x="5045846" y="6726509"/>
              <a:ext cx="15958" cy="29181"/>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17" name="Rectangle 425"/>
            <p:cNvSpPr>
              <a:spLocks noChangeArrowheads="1"/>
            </p:cNvSpPr>
            <p:nvPr/>
          </p:nvSpPr>
          <p:spPr bwMode="auto">
            <a:xfrm flipH="1">
              <a:off x="5148436" y="6816787"/>
              <a:ext cx="14590" cy="29181"/>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18" name="Rectangle 426"/>
            <p:cNvSpPr>
              <a:spLocks noChangeArrowheads="1"/>
            </p:cNvSpPr>
            <p:nvPr/>
          </p:nvSpPr>
          <p:spPr bwMode="auto">
            <a:xfrm flipH="1">
              <a:off x="5113327" y="6816787"/>
              <a:ext cx="15958" cy="29181"/>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19" name="Rectangle 427"/>
            <p:cNvSpPr>
              <a:spLocks noChangeArrowheads="1"/>
            </p:cNvSpPr>
            <p:nvPr/>
          </p:nvSpPr>
          <p:spPr bwMode="auto">
            <a:xfrm flipH="1">
              <a:off x="5079587" y="6816787"/>
              <a:ext cx="15958" cy="29181"/>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20" name="Rectangle 428"/>
            <p:cNvSpPr>
              <a:spLocks noChangeArrowheads="1"/>
            </p:cNvSpPr>
            <p:nvPr/>
          </p:nvSpPr>
          <p:spPr bwMode="auto">
            <a:xfrm flipH="1">
              <a:off x="5045846" y="6816787"/>
              <a:ext cx="15958" cy="29181"/>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21" name="Rectangle 429"/>
            <p:cNvSpPr>
              <a:spLocks noChangeArrowheads="1"/>
            </p:cNvSpPr>
            <p:nvPr/>
          </p:nvSpPr>
          <p:spPr bwMode="auto">
            <a:xfrm flipH="1">
              <a:off x="5148436" y="6861470"/>
              <a:ext cx="14590" cy="30549"/>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22" name="Rectangle 430"/>
            <p:cNvSpPr>
              <a:spLocks noChangeArrowheads="1"/>
            </p:cNvSpPr>
            <p:nvPr/>
          </p:nvSpPr>
          <p:spPr bwMode="auto">
            <a:xfrm flipH="1">
              <a:off x="5113327" y="6861470"/>
              <a:ext cx="15958" cy="30549"/>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23" name="Rectangle 431"/>
            <p:cNvSpPr>
              <a:spLocks noChangeArrowheads="1"/>
            </p:cNvSpPr>
            <p:nvPr/>
          </p:nvSpPr>
          <p:spPr bwMode="auto">
            <a:xfrm flipH="1">
              <a:off x="5079587" y="6861470"/>
              <a:ext cx="15958" cy="30549"/>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24" name="Rectangle 432"/>
            <p:cNvSpPr>
              <a:spLocks noChangeArrowheads="1"/>
            </p:cNvSpPr>
            <p:nvPr/>
          </p:nvSpPr>
          <p:spPr bwMode="auto">
            <a:xfrm flipH="1">
              <a:off x="5045846" y="6861470"/>
              <a:ext cx="15958" cy="30549"/>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25" name="Rectangle 433"/>
            <p:cNvSpPr>
              <a:spLocks noChangeArrowheads="1"/>
            </p:cNvSpPr>
            <p:nvPr/>
          </p:nvSpPr>
          <p:spPr bwMode="auto">
            <a:xfrm flipH="1">
              <a:off x="5148436" y="6907521"/>
              <a:ext cx="14590" cy="29181"/>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26" name="Rectangle 434"/>
            <p:cNvSpPr>
              <a:spLocks noChangeArrowheads="1"/>
            </p:cNvSpPr>
            <p:nvPr/>
          </p:nvSpPr>
          <p:spPr bwMode="auto">
            <a:xfrm flipH="1">
              <a:off x="5113327" y="6907521"/>
              <a:ext cx="15958" cy="29181"/>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27" name="Rectangle 435"/>
            <p:cNvSpPr>
              <a:spLocks noChangeArrowheads="1"/>
            </p:cNvSpPr>
            <p:nvPr/>
          </p:nvSpPr>
          <p:spPr bwMode="auto">
            <a:xfrm flipH="1">
              <a:off x="5079587" y="6907521"/>
              <a:ext cx="15958" cy="29181"/>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28" name="Rectangle 436"/>
            <p:cNvSpPr>
              <a:spLocks noChangeArrowheads="1"/>
            </p:cNvSpPr>
            <p:nvPr/>
          </p:nvSpPr>
          <p:spPr bwMode="auto">
            <a:xfrm flipH="1">
              <a:off x="5045846" y="6907521"/>
              <a:ext cx="15958" cy="29181"/>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29" name="Rectangle 437"/>
            <p:cNvSpPr>
              <a:spLocks noChangeArrowheads="1"/>
            </p:cNvSpPr>
            <p:nvPr/>
          </p:nvSpPr>
          <p:spPr bwMode="auto">
            <a:xfrm flipH="1">
              <a:off x="5262879" y="6685017"/>
              <a:ext cx="15503" cy="30549"/>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30" name="Rectangle 438"/>
            <p:cNvSpPr>
              <a:spLocks noChangeArrowheads="1"/>
            </p:cNvSpPr>
            <p:nvPr/>
          </p:nvSpPr>
          <p:spPr bwMode="auto">
            <a:xfrm flipH="1">
              <a:off x="5229139" y="6685017"/>
              <a:ext cx="15503" cy="30549"/>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31" name="Rectangle 439"/>
            <p:cNvSpPr>
              <a:spLocks noChangeArrowheads="1"/>
            </p:cNvSpPr>
            <p:nvPr/>
          </p:nvSpPr>
          <p:spPr bwMode="auto">
            <a:xfrm flipH="1">
              <a:off x="5195399" y="6685017"/>
              <a:ext cx="14590" cy="30549"/>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32" name="Rectangle 440"/>
            <p:cNvSpPr>
              <a:spLocks noChangeArrowheads="1"/>
            </p:cNvSpPr>
            <p:nvPr/>
          </p:nvSpPr>
          <p:spPr bwMode="auto">
            <a:xfrm flipH="1">
              <a:off x="5262879" y="6730156"/>
              <a:ext cx="15503" cy="29181"/>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33" name="Rectangle 441"/>
            <p:cNvSpPr>
              <a:spLocks noChangeArrowheads="1"/>
            </p:cNvSpPr>
            <p:nvPr/>
          </p:nvSpPr>
          <p:spPr bwMode="auto">
            <a:xfrm flipH="1">
              <a:off x="5229139" y="6730156"/>
              <a:ext cx="15503" cy="29181"/>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34" name="Rectangle 442"/>
            <p:cNvSpPr>
              <a:spLocks noChangeArrowheads="1"/>
            </p:cNvSpPr>
            <p:nvPr/>
          </p:nvSpPr>
          <p:spPr bwMode="auto">
            <a:xfrm flipH="1">
              <a:off x="5195399" y="6730156"/>
              <a:ext cx="14590" cy="29181"/>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35" name="Rectangle 443"/>
            <p:cNvSpPr>
              <a:spLocks noChangeArrowheads="1"/>
            </p:cNvSpPr>
            <p:nvPr/>
          </p:nvSpPr>
          <p:spPr bwMode="auto">
            <a:xfrm flipH="1">
              <a:off x="5262879" y="6770735"/>
              <a:ext cx="15503" cy="30093"/>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36" name="Rectangle 444"/>
            <p:cNvSpPr>
              <a:spLocks noChangeArrowheads="1"/>
            </p:cNvSpPr>
            <p:nvPr/>
          </p:nvSpPr>
          <p:spPr bwMode="auto">
            <a:xfrm flipH="1">
              <a:off x="5229139" y="6770735"/>
              <a:ext cx="15503" cy="30093"/>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37" name="Rectangle 445"/>
            <p:cNvSpPr>
              <a:spLocks noChangeArrowheads="1"/>
            </p:cNvSpPr>
            <p:nvPr/>
          </p:nvSpPr>
          <p:spPr bwMode="auto">
            <a:xfrm flipH="1">
              <a:off x="5195399" y="6770735"/>
              <a:ext cx="14590" cy="30093"/>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38" name="Rectangle 446"/>
            <p:cNvSpPr>
              <a:spLocks noChangeArrowheads="1"/>
            </p:cNvSpPr>
            <p:nvPr/>
          </p:nvSpPr>
          <p:spPr bwMode="auto">
            <a:xfrm flipH="1">
              <a:off x="5262879" y="6812228"/>
              <a:ext cx="15503" cy="29181"/>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39" name="Rectangle 447"/>
            <p:cNvSpPr>
              <a:spLocks noChangeArrowheads="1"/>
            </p:cNvSpPr>
            <p:nvPr/>
          </p:nvSpPr>
          <p:spPr bwMode="auto">
            <a:xfrm flipH="1">
              <a:off x="5229139" y="6812228"/>
              <a:ext cx="15503" cy="29181"/>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40" name="Rectangle 448"/>
            <p:cNvSpPr>
              <a:spLocks noChangeArrowheads="1"/>
            </p:cNvSpPr>
            <p:nvPr/>
          </p:nvSpPr>
          <p:spPr bwMode="auto">
            <a:xfrm flipH="1">
              <a:off x="5195399" y="6812228"/>
              <a:ext cx="14590" cy="29181"/>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41" name="Rectangle 449"/>
            <p:cNvSpPr>
              <a:spLocks noChangeArrowheads="1"/>
            </p:cNvSpPr>
            <p:nvPr/>
          </p:nvSpPr>
          <p:spPr bwMode="auto">
            <a:xfrm flipH="1">
              <a:off x="5262879" y="6852351"/>
              <a:ext cx="15503" cy="30549"/>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42" name="Rectangle 450"/>
            <p:cNvSpPr>
              <a:spLocks noChangeArrowheads="1"/>
            </p:cNvSpPr>
            <p:nvPr/>
          </p:nvSpPr>
          <p:spPr bwMode="auto">
            <a:xfrm flipH="1">
              <a:off x="5229139" y="6852351"/>
              <a:ext cx="15503" cy="30549"/>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43" name="Rectangle 451"/>
            <p:cNvSpPr>
              <a:spLocks noChangeArrowheads="1"/>
            </p:cNvSpPr>
            <p:nvPr/>
          </p:nvSpPr>
          <p:spPr bwMode="auto">
            <a:xfrm flipH="1">
              <a:off x="5195399" y="6852351"/>
              <a:ext cx="14590" cy="30549"/>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44" name="Rectangle 452"/>
            <p:cNvSpPr>
              <a:spLocks noChangeArrowheads="1"/>
            </p:cNvSpPr>
            <p:nvPr/>
          </p:nvSpPr>
          <p:spPr bwMode="auto">
            <a:xfrm flipH="1">
              <a:off x="5262879" y="6894299"/>
              <a:ext cx="15503" cy="29181"/>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45" name="Rectangle 453"/>
            <p:cNvSpPr>
              <a:spLocks noChangeArrowheads="1"/>
            </p:cNvSpPr>
            <p:nvPr/>
          </p:nvSpPr>
          <p:spPr bwMode="auto">
            <a:xfrm flipH="1">
              <a:off x="5229139" y="6894299"/>
              <a:ext cx="15503" cy="29181"/>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46" name="Rectangle 454"/>
            <p:cNvSpPr>
              <a:spLocks noChangeArrowheads="1"/>
            </p:cNvSpPr>
            <p:nvPr/>
          </p:nvSpPr>
          <p:spPr bwMode="auto">
            <a:xfrm flipH="1">
              <a:off x="5195399" y="6894299"/>
              <a:ext cx="14590" cy="29181"/>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47" name="Rectangle 455"/>
            <p:cNvSpPr>
              <a:spLocks noChangeArrowheads="1"/>
            </p:cNvSpPr>
            <p:nvPr/>
          </p:nvSpPr>
          <p:spPr bwMode="auto">
            <a:xfrm flipH="1">
              <a:off x="5045846" y="6360378"/>
              <a:ext cx="49699" cy="28269"/>
            </a:xfrm>
            <a:prstGeom prst="rect">
              <a:avLst/>
            </a:pr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48" name="Rectangle 456"/>
            <p:cNvSpPr>
              <a:spLocks noChangeArrowheads="1"/>
            </p:cNvSpPr>
            <p:nvPr/>
          </p:nvSpPr>
          <p:spPr bwMode="auto">
            <a:xfrm flipH="1">
              <a:off x="5137948" y="6341228"/>
              <a:ext cx="10487" cy="47419"/>
            </a:xfrm>
            <a:prstGeom prst="rect">
              <a:avLst/>
            </a:pr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49" name="Freeform 457"/>
            <p:cNvSpPr>
              <a:spLocks/>
            </p:cNvSpPr>
            <p:nvPr/>
          </p:nvSpPr>
          <p:spPr bwMode="auto">
            <a:xfrm flipH="1">
              <a:off x="5368205" y="6642613"/>
              <a:ext cx="115812" cy="310048"/>
            </a:xfrm>
            <a:custGeom>
              <a:avLst/>
              <a:gdLst>
                <a:gd name="T0" fmla="*/ 0 w 254"/>
                <a:gd name="T1" fmla="*/ 162 h 680"/>
                <a:gd name="T2" fmla="*/ 254 w 254"/>
                <a:gd name="T3" fmla="*/ 0 h 680"/>
                <a:gd name="T4" fmla="*/ 254 w 254"/>
                <a:gd name="T5" fmla="*/ 680 h 680"/>
                <a:gd name="T6" fmla="*/ 0 w 254"/>
                <a:gd name="T7" fmla="*/ 680 h 680"/>
                <a:gd name="T8" fmla="*/ 0 w 254"/>
                <a:gd name="T9" fmla="*/ 162 h 680"/>
              </a:gdLst>
              <a:ahLst/>
              <a:cxnLst>
                <a:cxn ang="0">
                  <a:pos x="T0" y="T1"/>
                </a:cxn>
                <a:cxn ang="0">
                  <a:pos x="T2" y="T3"/>
                </a:cxn>
                <a:cxn ang="0">
                  <a:pos x="T4" y="T5"/>
                </a:cxn>
                <a:cxn ang="0">
                  <a:pos x="T6" y="T7"/>
                </a:cxn>
                <a:cxn ang="0">
                  <a:pos x="T8" y="T9"/>
                </a:cxn>
              </a:cxnLst>
              <a:rect l="0" t="0" r="r" b="b"/>
              <a:pathLst>
                <a:path w="254" h="680">
                  <a:moveTo>
                    <a:pt x="0" y="162"/>
                  </a:moveTo>
                  <a:lnTo>
                    <a:pt x="254" y="0"/>
                  </a:lnTo>
                  <a:lnTo>
                    <a:pt x="254" y="680"/>
                  </a:lnTo>
                  <a:lnTo>
                    <a:pt x="0" y="680"/>
                  </a:lnTo>
                  <a:lnTo>
                    <a:pt x="0" y="162"/>
                  </a:ln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50" name="Rectangle 459"/>
            <p:cNvSpPr>
              <a:spLocks noChangeArrowheads="1"/>
            </p:cNvSpPr>
            <p:nvPr/>
          </p:nvSpPr>
          <p:spPr bwMode="auto">
            <a:xfrm flipH="1">
              <a:off x="5532348" y="6512211"/>
              <a:ext cx="121283" cy="440450"/>
            </a:xfrm>
            <a:prstGeom prst="rect">
              <a:avLst/>
            </a:pr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51" name="Freeform 460"/>
            <p:cNvSpPr>
              <a:spLocks/>
            </p:cNvSpPr>
            <p:nvPr/>
          </p:nvSpPr>
          <p:spPr bwMode="auto">
            <a:xfrm flipH="1">
              <a:off x="5561529" y="6468439"/>
              <a:ext cx="62922" cy="43772"/>
            </a:xfrm>
            <a:custGeom>
              <a:avLst/>
              <a:gdLst>
                <a:gd name="T0" fmla="*/ 103 w 138"/>
                <a:gd name="T1" fmla="*/ 0 h 96"/>
                <a:gd name="T2" fmla="*/ 37 w 138"/>
                <a:gd name="T3" fmla="*/ 0 h 96"/>
                <a:gd name="T4" fmla="*/ 0 w 138"/>
                <a:gd name="T5" fmla="*/ 96 h 96"/>
                <a:gd name="T6" fmla="*/ 138 w 138"/>
                <a:gd name="T7" fmla="*/ 96 h 96"/>
                <a:gd name="T8" fmla="*/ 103 w 138"/>
                <a:gd name="T9" fmla="*/ 0 h 96"/>
              </a:gdLst>
              <a:ahLst/>
              <a:cxnLst>
                <a:cxn ang="0">
                  <a:pos x="T0" y="T1"/>
                </a:cxn>
                <a:cxn ang="0">
                  <a:pos x="T2" y="T3"/>
                </a:cxn>
                <a:cxn ang="0">
                  <a:pos x="T4" y="T5"/>
                </a:cxn>
                <a:cxn ang="0">
                  <a:pos x="T6" y="T7"/>
                </a:cxn>
                <a:cxn ang="0">
                  <a:pos x="T8" y="T9"/>
                </a:cxn>
              </a:cxnLst>
              <a:rect l="0" t="0" r="r" b="b"/>
              <a:pathLst>
                <a:path w="138" h="96">
                  <a:moveTo>
                    <a:pt x="103" y="0"/>
                  </a:moveTo>
                  <a:lnTo>
                    <a:pt x="37" y="0"/>
                  </a:lnTo>
                  <a:lnTo>
                    <a:pt x="0" y="96"/>
                  </a:lnTo>
                  <a:lnTo>
                    <a:pt x="138" y="96"/>
                  </a:lnTo>
                  <a:lnTo>
                    <a:pt x="103" y="0"/>
                  </a:ln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52" name="Rectangle 461"/>
            <p:cNvSpPr>
              <a:spLocks noChangeArrowheads="1"/>
            </p:cNvSpPr>
            <p:nvPr/>
          </p:nvSpPr>
          <p:spPr bwMode="auto">
            <a:xfrm flipH="1">
              <a:off x="5587518" y="6334389"/>
              <a:ext cx="10943" cy="153200"/>
            </a:xfrm>
            <a:prstGeom prst="rect">
              <a:avLst/>
            </a:pr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53" name="Rectangle 462"/>
            <p:cNvSpPr>
              <a:spLocks noChangeArrowheads="1"/>
            </p:cNvSpPr>
            <p:nvPr/>
          </p:nvSpPr>
          <p:spPr bwMode="auto">
            <a:xfrm flipH="1">
              <a:off x="5625818" y="6526801"/>
              <a:ext cx="12311" cy="29181"/>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54" name="Rectangle 463"/>
            <p:cNvSpPr>
              <a:spLocks noChangeArrowheads="1"/>
            </p:cNvSpPr>
            <p:nvPr/>
          </p:nvSpPr>
          <p:spPr bwMode="auto">
            <a:xfrm flipH="1">
              <a:off x="5599828" y="6526801"/>
              <a:ext cx="12311" cy="29181"/>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55" name="Rectangle 464"/>
            <p:cNvSpPr>
              <a:spLocks noChangeArrowheads="1"/>
            </p:cNvSpPr>
            <p:nvPr/>
          </p:nvSpPr>
          <p:spPr bwMode="auto">
            <a:xfrm flipH="1">
              <a:off x="5573839" y="6526801"/>
              <a:ext cx="12311" cy="29181"/>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56" name="Rectangle 465"/>
            <p:cNvSpPr>
              <a:spLocks noChangeArrowheads="1"/>
            </p:cNvSpPr>
            <p:nvPr/>
          </p:nvSpPr>
          <p:spPr bwMode="auto">
            <a:xfrm flipH="1">
              <a:off x="5548306" y="6526801"/>
              <a:ext cx="12311" cy="29181"/>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57" name="Rectangle 466"/>
            <p:cNvSpPr>
              <a:spLocks noChangeArrowheads="1"/>
            </p:cNvSpPr>
            <p:nvPr/>
          </p:nvSpPr>
          <p:spPr bwMode="auto">
            <a:xfrm flipH="1">
              <a:off x="5625818" y="6568293"/>
              <a:ext cx="12311" cy="28269"/>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58" name="Rectangle 467"/>
            <p:cNvSpPr>
              <a:spLocks noChangeArrowheads="1"/>
            </p:cNvSpPr>
            <p:nvPr/>
          </p:nvSpPr>
          <p:spPr bwMode="auto">
            <a:xfrm flipH="1">
              <a:off x="5599828" y="6568293"/>
              <a:ext cx="12311" cy="28269"/>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59" name="Rectangle 468"/>
            <p:cNvSpPr>
              <a:spLocks noChangeArrowheads="1"/>
            </p:cNvSpPr>
            <p:nvPr/>
          </p:nvSpPr>
          <p:spPr bwMode="auto">
            <a:xfrm flipH="1">
              <a:off x="5573839" y="6568293"/>
              <a:ext cx="12311" cy="28269"/>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60" name="Rectangle 469"/>
            <p:cNvSpPr>
              <a:spLocks noChangeArrowheads="1"/>
            </p:cNvSpPr>
            <p:nvPr/>
          </p:nvSpPr>
          <p:spPr bwMode="auto">
            <a:xfrm flipH="1">
              <a:off x="5548306" y="6568293"/>
              <a:ext cx="12311" cy="28269"/>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61" name="Rectangle 470"/>
            <p:cNvSpPr>
              <a:spLocks noChangeArrowheads="1"/>
            </p:cNvSpPr>
            <p:nvPr/>
          </p:nvSpPr>
          <p:spPr bwMode="auto">
            <a:xfrm flipH="1">
              <a:off x="5625818" y="6608873"/>
              <a:ext cx="12311" cy="29181"/>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62" name="Rectangle 471"/>
            <p:cNvSpPr>
              <a:spLocks noChangeArrowheads="1"/>
            </p:cNvSpPr>
            <p:nvPr/>
          </p:nvSpPr>
          <p:spPr bwMode="auto">
            <a:xfrm flipH="1">
              <a:off x="5599828" y="6608873"/>
              <a:ext cx="12311" cy="29181"/>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63" name="Rectangle 472"/>
            <p:cNvSpPr>
              <a:spLocks noChangeArrowheads="1"/>
            </p:cNvSpPr>
            <p:nvPr/>
          </p:nvSpPr>
          <p:spPr bwMode="auto">
            <a:xfrm flipH="1">
              <a:off x="5573839" y="6608873"/>
              <a:ext cx="12311" cy="29181"/>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64" name="Rectangle 473"/>
            <p:cNvSpPr>
              <a:spLocks noChangeArrowheads="1"/>
            </p:cNvSpPr>
            <p:nvPr/>
          </p:nvSpPr>
          <p:spPr bwMode="auto">
            <a:xfrm flipH="1">
              <a:off x="5548306" y="6608873"/>
              <a:ext cx="12311" cy="29181"/>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65" name="Rectangle 474"/>
            <p:cNvSpPr>
              <a:spLocks noChangeArrowheads="1"/>
            </p:cNvSpPr>
            <p:nvPr/>
          </p:nvSpPr>
          <p:spPr bwMode="auto">
            <a:xfrm flipH="1">
              <a:off x="5625818" y="6650364"/>
              <a:ext cx="12311" cy="27813"/>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66" name="Rectangle 475"/>
            <p:cNvSpPr>
              <a:spLocks noChangeArrowheads="1"/>
            </p:cNvSpPr>
            <p:nvPr/>
          </p:nvSpPr>
          <p:spPr bwMode="auto">
            <a:xfrm flipH="1">
              <a:off x="5599828" y="6650364"/>
              <a:ext cx="12311" cy="27813"/>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67" name="Rectangle 476"/>
            <p:cNvSpPr>
              <a:spLocks noChangeArrowheads="1"/>
            </p:cNvSpPr>
            <p:nvPr/>
          </p:nvSpPr>
          <p:spPr bwMode="auto">
            <a:xfrm flipH="1">
              <a:off x="5573839" y="6650364"/>
              <a:ext cx="12311" cy="27813"/>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68" name="Rectangle 477"/>
            <p:cNvSpPr>
              <a:spLocks noChangeArrowheads="1"/>
            </p:cNvSpPr>
            <p:nvPr/>
          </p:nvSpPr>
          <p:spPr bwMode="auto">
            <a:xfrm flipH="1">
              <a:off x="5548306" y="6650364"/>
              <a:ext cx="12311" cy="27813"/>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69" name="Rectangle 478"/>
            <p:cNvSpPr>
              <a:spLocks noChangeArrowheads="1"/>
            </p:cNvSpPr>
            <p:nvPr/>
          </p:nvSpPr>
          <p:spPr bwMode="auto">
            <a:xfrm flipH="1">
              <a:off x="5625818" y="6691856"/>
              <a:ext cx="12311" cy="28269"/>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70" name="Rectangle 479"/>
            <p:cNvSpPr>
              <a:spLocks noChangeArrowheads="1"/>
            </p:cNvSpPr>
            <p:nvPr/>
          </p:nvSpPr>
          <p:spPr bwMode="auto">
            <a:xfrm flipH="1">
              <a:off x="5599828" y="6691856"/>
              <a:ext cx="12311" cy="28269"/>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71" name="Rectangle 480"/>
            <p:cNvSpPr>
              <a:spLocks noChangeArrowheads="1"/>
            </p:cNvSpPr>
            <p:nvPr/>
          </p:nvSpPr>
          <p:spPr bwMode="auto">
            <a:xfrm flipH="1">
              <a:off x="5573839" y="6691856"/>
              <a:ext cx="12311" cy="28269"/>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72" name="Rectangle 481"/>
            <p:cNvSpPr>
              <a:spLocks noChangeArrowheads="1"/>
            </p:cNvSpPr>
            <p:nvPr/>
          </p:nvSpPr>
          <p:spPr bwMode="auto">
            <a:xfrm flipH="1">
              <a:off x="5548306" y="6691856"/>
              <a:ext cx="12311" cy="28269"/>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73" name="Rectangle 482"/>
            <p:cNvSpPr>
              <a:spLocks noChangeArrowheads="1"/>
            </p:cNvSpPr>
            <p:nvPr/>
          </p:nvSpPr>
          <p:spPr bwMode="auto">
            <a:xfrm flipH="1">
              <a:off x="5625818" y="6732435"/>
              <a:ext cx="12311" cy="27813"/>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74" name="Rectangle 483"/>
            <p:cNvSpPr>
              <a:spLocks noChangeArrowheads="1"/>
            </p:cNvSpPr>
            <p:nvPr/>
          </p:nvSpPr>
          <p:spPr bwMode="auto">
            <a:xfrm flipH="1">
              <a:off x="5599828" y="6732435"/>
              <a:ext cx="12311" cy="27813"/>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75" name="Rectangle 484"/>
            <p:cNvSpPr>
              <a:spLocks noChangeArrowheads="1"/>
            </p:cNvSpPr>
            <p:nvPr/>
          </p:nvSpPr>
          <p:spPr bwMode="auto">
            <a:xfrm flipH="1">
              <a:off x="5573839" y="6732435"/>
              <a:ext cx="12311" cy="27813"/>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76" name="Rectangle 486"/>
            <p:cNvSpPr>
              <a:spLocks noChangeArrowheads="1"/>
            </p:cNvSpPr>
            <p:nvPr/>
          </p:nvSpPr>
          <p:spPr bwMode="auto">
            <a:xfrm flipH="1">
              <a:off x="5548305" y="6732436"/>
              <a:ext cx="12311" cy="27813"/>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77" name="Rectangle 487"/>
            <p:cNvSpPr>
              <a:spLocks noChangeArrowheads="1"/>
            </p:cNvSpPr>
            <p:nvPr/>
          </p:nvSpPr>
          <p:spPr bwMode="auto">
            <a:xfrm flipH="1">
              <a:off x="5625818" y="6773928"/>
              <a:ext cx="12311" cy="28269"/>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78" name="Rectangle 488"/>
            <p:cNvSpPr>
              <a:spLocks noChangeArrowheads="1"/>
            </p:cNvSpPr>
            <p:nvPr/>
          </p:nvSpPr>
          <p:spPr bwMode="auto">
            <a:xfrm flipH="1">
              <a:off x="5599828" y="6773928"/>
              <a:ext cx="12311" cy="28269"/>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79" name="Rectangle 489"/>
            <p:cNvSpPr>
              <a:spLocks noChangeArrowheads="1"/>
            </p:cNvSpPr>
            <p:nvPr/>
          </p:nvSpPr>
          <p:spPr bwMode="auto">
            <a:xfrm flipH="1">
              <a:off x="5573839" y="6773928"/>
              <a:ext cx="12311" cy="28269"/>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80" name="Rectangle 490"/>
            <p:cNvSpPr>
              <a:spLocks noChangeArrowheads="1"/>
            </p:cNvSpPr>
            <p:nvPr/>
          </p:nvSpPr>
          <p:spPr bwMode="auto">
            <a:xfrm flipH="1">
              <a:off x="5548305" y="6773928"/>
              <a:ext cx="12311" cy="28269"/>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81" name="Rectangle 491"/>
            <p:cNvSpPr>
              <a:spLocks noChangeArrowheads="1"/>
            </p:cNvSpPr>
            <p:nvPr/>
          </p:nvSpPr>
          <p:spPr bwMode="auto">
            <a:xfrm flipH="1">
              <a:off x="5625818" y="6814508"/>
              <a:ext cx="12311" cy="27813"/>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82" name="Rectangle 492"/>
            <p:cNvSpPr>
              <a:spLocks noChangeArrowheads="1"/>
            </p:cNvSpPr>
            <p:nvPr/>
          </p:nvSpPr>
          <p:spPr bwMode="auto">
            <a:xfrm flipH="1">
              <a:off x="5599828" y="6814508"/>
              <a:ext cx="12311" cy="27813"/>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83" name="Rectangle 493"/>
            <p:cNvSpPr>
              <a:spLocks noChangeArrowheads="1"/>
            </p:cNvSpPr>
            <p:nvPr/>
          </p:nvSpPr>
          <p:spPr bwMode="auto">
            <a:xfrm flipH="1">
              <a:off x="5573839" y="6814508"/>
              <a:ext cx="12311" cy="27813"/>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84" name="Rectangle 494"/>
            <p:cNvSpPr>
              <a:spLocks noChangeArrowheads="1"/>
            </p:cNvSpPr>
            <p:nvPr/>
          </p:nvSpPr>
          <p:spPr bwMode="auto">
            <a:xfrm flipH="1">
              <a:off x="5548305" y="6814508"/>
              <a:ext cx="12311" cy="27813"/>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85" name="Rectangle 495"/>
            <p:cNvSpPr>
              <a:spLocks noChangeArrowheads="1"/>
            </p:cNvSpPr>
            <p:nvPr/>
          </p:nvSpPr>
          <p:spPr bwMode="auto">
            <a:xfrm flipH="1">
              <a:off x="5625818" y="6856000"/>
              <a:ext cx="12311" cy="27813"/>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86" name="Rectangle 496"/>
            <p:cNvSpPr>
              <a:spLocks noChangeArrowheads="1"/>
            </p:cNvSpPr>
            <p:nvPr/>
          </p:nvSpPr>
          <p:spPr bwMode="auto">
            <a:xfrm flipH="1">
              <a:off x="5599828" y="6856000"/>
              <a:ext cx="12311" cy="27813"/>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87" name="Rectangle 497"/>
            <p:cNvSpPr>
              <a:spLocks noChangeArrowheads="1"/>
            </p:cNvSpPr>
            <p:nvPr/>
          </p:nvSpPr>
          <p:spPr bwMode="auto">
            <a:xfrm flipH="1">
              <a:off x="5573839" y="6856000"/>
              <a:ext cx="12311" cy="27813"/>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88" name="Rectangle 498"/>
            <p:cNvSpPr>
              <a:spLocks noChangeArrowheads="1"/>
            </p:cNvSpPr>
            <p:nvPr/>
          </p:nvSpPr>
          <p:spPr bwMode="auto">
            <a:xfrm flipH="1">
              <a:off x="5548305" y="6856000"/>
              <a:ext cx="12311" cy="27813"/>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89" name="Rectangle 499"/>
            <p:cNvSpPr>
              <a:spLocks noChangeArrowheads="1"/>
            </p:cNvSpPr>
            <p:nvPr/>
          </p:nvSpPr>
          <p:spPr bwMode="auto">
            <a:xfrm flipH="1">
              <a:off x="5625818" y="6896123"/>
              <a:ext cx="12311" cy="28269"/>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90" name="Rectangle 500"/>
            <p:cNvSpPr>
              <a:spLocks noChangeArrowheads="1"/>
            </p:cNvSpPr>
            <p:nvPr/>
          </p:nvSpPr>
          <p:spPr bwMode="auto">
            <a:xfrm flipH="1">
              <a:off x="5599828" y="6896123"/>
              <a:ext cx="12311" cy="28269"/>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91" name="Rectangle 501"/>
            <p:cNvSpPr>
              <a:spLocks noChangeArrowheads="1"/>
            </p:cNvSpPr>
            <p:nvPr/>
          </p:nvSpPr>
          <p:spPr bwMode="auto">
            <a:xfrm flipH="1">
              <a:off x="5573839" y="6896123"/>
              <a:ext cx="12311" cy="28269"/>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92" name="Rectangle 502"/>
            <p:cNvSpPr>
              <a:spLocks noChangeArrowheads="1"/>
            </p:cNvSpPr>
            <p:nvPr/>
          </p:nvSpPr>
          <p:spPr bwMode="auto">
            <a:xfrm flipH="1">
              <a:off x="5548305" y="6896123"/>
              <a:ext cx="12311" cy="28269"/>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93" name="Rectangle 508"/>
            <p:cNvSpPr>
              <a:spLocks noChangeArrowheads="1"/>
            </p:cNvSpPr>
            <p:nvPr/>
          </p:nvSpPr>
          <p:spPr bwMode="auto">
            <a:xfrm flipH="1">
              <a:off x="4915900" y="6672706"/>
              <a:ext cx="109885" cy="22342"/>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94" name="Rectangle 509"/>
            <p:cNvSpPr>
              <a:spLocks noChangeArrowheads="1"/>
            </p:cNvSpPr>
            <p:nvPr/>
          </p:nvSpPr>
          <p:spPr bwMode="auto">
            <a:xfrm flipH="1">
              <a:off x="4915900" y="6713286"/>
              <a:ext cx="109885" cy="23710"/>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95" name="Rectangle 510"/>
            <p:cNvSpPr>
              <a:spLocks noChangeArrowheads="1"/>
            </p:cNvSpPr>
            <p:nvPr/>
          </p:nvSpPr>
          <p:spPr bwMode="auto">
            <a:xfrm flipH="1">
              <a:off x="4915900" y="6754778"/>
              <a:ext cx="109885" cy="22342"/>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96" name="Rectangle 511"/>
            <p:cNvSpPr>
              <a:spLocks noChangeArrowheads="1"/>
            </p:cNvSpPr>
            <p:nvPr/>
          </p:nvSpPr>
          <p:spPr bwMode="auto">
            <a:xfrm flipH="1">
              <a:off x="4915900" y="6795358"/>
              <a:ext cx="109885" cy="23254"/>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97" name="Rectangle 512"/>
            <p:cNvSpPr>
              <a:spLocks noChangeArrowheads="1"/>
            </p:cNvSpPr>
            <p:nvPr/>
          </p:nvSpPr>
          <p:spPr bwMode="auto">
            <a:xfrm flipH="1">
              <a:off x="4915900" y="6836850"/>
              <a:ext cx="109885" cy="22342"/>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98" name="Rectangle 513"/>
            <p:cNvSpPr>
              <a:spLocks noChangeArrowheads="1"/>
            </p:cNvSpPr>
            <p:nvPr/>
          </p:nvSpPr>
          <p:spPr bwMode="auto">
            <a:xfrm flipH="1">
              <a:off x="4915900" y="6877429"/>
              <a:ext cx="109885" cy="23254"/>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99" name="Rectangle 514"/>
            <p:cNvSpPr>
              <a:spLocks noChangeArrowheads="1"/>
            </p:cNvSpPr>
            <p:nvPr/>
          </p:nvSpPr>
          <p:spPr bwMode="auto">
            <a:xfrm flipH="1">
              <a:off x="4915900" y="6918921"/>
              <a:ext cx="109885" cy="22342"/>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00" name="Rectangle 649"/>
            <p:cNvSpPr>
              <a:spLocks noChangeArrowheads="1"/>
            </p:cNvSpPr>
            <p:nvPr/>
          </p:nvSpPr>
          <p:spPr bwMode="auto">
            <a:xfrm flipH="1">
              <a:off x="5288868" y="6770736"/>
              <a:ext cx="79336" cy="151376"/>
            </a:xfrm>
            <a:prstGeom prst="rect">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01" name="Rectangle 474"/>
            <p:cNvSpPr>
              <a:spLocks noChangeArrowheads="1"/>
            </p:cNvSpPr>
            <p:nvPr/>
          </p:nvSpPr>
          <p:spPr bwMode="auto">
            <a:xfrm flipH="1">
              <a:off x="5457227" y="6725464"/>
              <a:ext cx="12311" cy="27813"/>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02" name="Rectangle 475"/>
            <p:cNvSpPr>
              <a:spLocks noChangeArrowheads="1"/>
            </p:cNvSpPr>
            <p:nvPr/>
          </p:nvSpPr>
          <p:spPr bwMode="auto">
            <a:xfrm flipH="1">
              <a:off x="5431237" y="6725464"/>
              <a:ext cx="12311" cy="27813"/>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03" name="Rectangle 476"/>
            <p:cNvSpPr>
              <a:spLocks noChangeArrowheads="1"/>
            </p:cNvSpPr>
            <p:nvPr/>
          </p:nvSpPr>
          <p:spPr bwMode="auto">
            <a:xfrm flipH="1">
              <a:off x="5405248" y="6725464"/>
              <a:ext cx="12311" cy="27813"/>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04" name="Rectangle 477"/>
            <p:cNvSpPr>
              <a:spLocks noChangeArrowheads="1"/>
            </p:cNvSpPr>
            <p:nvPr/>
          </p:nvSpPr>
          <p:spPr bwMode="auto">
            <a:xfrm flipH="1">
              <a:off x="5379715" y="6725464"/>
              <a:ext cx="12311" cy="27813"/>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05" name="Rectangle 478"/>
            <p:cNvSpPr>
              <a:spLocks noChangeArrowheads="1"/>
            </p:cNvSpPr>
            <p:nvPr/>
          </p:nvSpPr>
          <p:spPr bwMode="auto">
            <a:xfrm flipH="1">
              <a:off x="5457227" y="6766955"/>
              <a:ext cx="12311" cy="28269"/>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06" name="Rectangle 479"/>
            <p:cNvSpPr>
              <a:spLocks noChangeArrowheads="1"/>
            </p:cNvSpPr>
            <p:nvPr/>
          </p:nvSpPr>
          <p:spPr bwMode="auto">
            <a:xfrm flipH="1">
              <a:off x="5431237" y="6766955"/>
              <a:ext cx="12311" cy="28269"/>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07" name="Rectangle 480"/>
            <p:cNvSpPr>
              <a:spLocks noChangeArrowheads="1"/>
            </p:cNvSpPr>
            <p:nvPr/>
          </p:nvSpPr>
          <p:spPr bwMode="auto">
            <a:xfrm flipH="1">
              <a:off x="5405248" y="6766955"/>
              <a:ext cx="12311" cy="28269"/>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08" name="Rectangle 481"/>
            <p:cNvSpPr>
              <a:spLocks noChangeArrowheads="1"/>
            </p:cNvSpPr>
            <p:nvPr/>
          </p:nvSpPr>
          <p:spPr bwMode="auto">
            <a:xfrm flipH="1">
              <a:off x="5379715" y="6766955"/>
              <a:ext cx="12311" cy="28269"/>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09" name="Rectangle 482"/>
            <p:cNvSpPr>
              <a:spLocks noChangeArrowheads="1"/>
            </p:cNvSpPr>
            <p:nvPr/>
          </p:nvSpPr>
          <p:spPr bwMode="auto">
            <a:xfrm flipH="1">
              <a:off x="5457227" y="6807535"/>
              <a:ext cx="12311" cy="27813"/>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10" name="Rectangle 483"/>
            <p:cNvSpPr>
              <a:spLocks noChangeArrowheads="1"/>
            </p:cNvSpPr>
            <p:nvPr/>
          </p:nvSpPr>
          <p:spPr bwMode="auto">
            <a:xfrm flipH="1">
              <a:off x="5431237" y="6807535"/>
              <a:ext cx="12311" cy="27813"/>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11" name="Rectangle 484"/>
            <p:cNvSpPr>
              <a:spLocks noChangeArrowheads="1"/>
            </p:cNvSpPr>
            <p:nvPr/>
          </p:nvSpPr>
          <p:spPr bwMode="auto">
            <a:xfrm flipH="1">
              <a:off x="5405248" y="6807535"/>
              <a:ext cx="12311" cy="27813"/>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12" name="Rectangle 486"/>
            <p:cNvSpPr>
              <a:spLocks noChangeArrowheads="1"/>
            </p:cNvSpPr>
            <p:nvPr/>
          </p:nvSpPr>
          <p:spPr bwMode="auto">
            <a:xfrm flipH="1">
              <a:off x="5379714" y="6807536"/>
              <a:ext cx="12311" cy="27813"/>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13" name="Rectangle 487"/>
            <p:cNvSpPr>
              <a:spLocks noChangeArrowheads="1"/>
            </p:cNvSpPr>
            <p:nvPr/>
          </p:nvSpPr>
          <p:spPr bwMode="auto">
            <a:xfrm flipH="1">
              <a:off x="5457226" y="6849027"/>
              <a:ext cx="12311" cy="28269"/>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14" name="Rectangle 488"/>
            <p:cNvSpPr>
              <a:spLocks noChangeArrowheads="1"/>
            </p:cNvSpPr>
            <p:nvPr/>
          </p:nvSpPr>
          <p:spPr bwMode="auto">
            <a:xfrm flipH="1">
              <a:off x="5431237" y="6849027"/>
              <a:ext cx="12311" cy="28269"/>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15" name="Rectangle 489"/>
            <p:cNvSpPr>
              <a:spLocks noChangeArrowheads="1"/>
            </p:cNvSpPr>
            <p:nvPr/>
          </p:nvSpPr>
          <p:spPr bwMode="auto">
            <a:xfrm flipH="1">
              <a:off x="5405247" y="6849027"/>
              <a:ext cx="12311" cy="28269"/>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16" name="Rectangle 490"/>
            <p:cNvSpPr>
              <a:spLocks noChangeArrowheads="1"/>
            </p:cNvSpPr>
            <p:nvPr/>
          </p:nvSpPr>
          <p:spPr bwMode="auto">
            <a:xfrm flipH="1">
              <a:off x="5379714" y="6849027"/>
              <a:ext cx="12311" cy="28269"/>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17" name="Rectangle 491"/>
            <p:cNvSpPr>
              <a:spLocks noChangeArrowheads="1"/>
            </p:cNvSpPr>
            <p:nvPr/>
          </p:nvSpPr>
          <p:spPr bwMode="auto">
            <a:xfrm flipH="1">
              <a:off x="5457226" y="6889607"/>
              <a:ext cx="12311" cy="27813"/>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18" name="Rectangle 492"/>
            <p:cNvSpPr>
              <a:spLocks noChangeArrowheads="1"/>
            </p:cNvSpPr>
            <p:nvPr/>
          </p:nvSpPr>
          <p:spPr bwMode="auto">
            <a:xfrm flipH="1">
              <a:off x="5431237" y="6889607"/>
              <a:ext cx="12311" cy="27813"/>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19" name="Rectangle 493"/>
            <p:cNvSpPr>
              <a:spLocks noChangeArrowheads="1"/>
            </p:cNvSpPr>
            <p:nvPr/>
          </p:nvSpPr>
          <p:spPr bwMode="auto">
            <a:xfrm flipH="1">
              <a:off x="5405247" y="6889607"/>
              <a:ext cx="12311" cy="27813"/>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20" name="Rectangle 494"/>
            <p:cNvSpPr>
              <a:spLocks noChangeArrowheads="1"/>
            </p:cNvSpPr>
            <p:nvPr/>
          </p:nvSpPr>
          <p:spPr bwMode="auto">
            <a:xfrm flipH="1">
              <a:off x="5379714" y="6889607"/>
              <a:ext cx="12311" cy="27813"/>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419" name="Rectangle 33"/>
            <p:cNvSpPr>
              <a:spLocks noChangeArrowheads="1"/>
            </p:cNvSpPr>
            <p:nvPr/>
          </p:nvSpPr>
          <p:spPr bwMode="auto">
            <a:xfrm>
              <a:off x="0" y="6942034"/>
              <a:ext cx="12436475" cy="52491"/>
            </a:xfrm>
            <a:prstGeom prst="rect">
              <a:avLst/>
            </a:prstGeom>
            <a:solidFill>
              <a:srgbClr val="7FBA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grpSp>
          <p:nvGrpSpPr>
            <p:cNvPr id="424" name="Group 423"/>
            <p:cNvGrpSpPr/>
            <p:nvPr/>
          </p:nvGrpSpPr>
          <p:grpSpPr>
            <a:xfrm>
              <a:off x="3355433" y="6259092"/>
              <a:ext cx="1112973" cy="355600"/>
              <a:chOff x="9402839" y="4498675"/>
              <a:chExt cx="1257065" cy="401638"/>
            </a:xfrm>
          </p:grpSpPr>
          <p:sp>
            <p:nvSpPr>
              <p:cNvPr id="421" name="Freeform 44"/>
              <p:cNvSpPr>
                <a:spLocks/>
              </p:cNvSpPr>
              <p:nvPr userDrawn="1"/>
            </p:nvSpPr>
            <p:spPr bwMode="auto">
              <a:xfrm flipH="1">
                <a:off x="9402839" y="4498675"/>
                <a:ext cx="409575" cy="268288"/>
              </a:xfrm>
              <a:custGeom>
                <a:avLst/>
                <a:gdLst>
                  <a:gd name="T0" fmla="*/ 154 w 184"/>
                  <a:gd name="T1" fmla="*/ 53 h 121"/>
                  <a:gd name="T2" fmla="*/ 154 w 184"/>
                  <a:gd name="T3" fmla="*/ 51 h 121"/>
                  <a:gd name="T4" fmla="*/ 104 w 184"/>
                  <a:gd name="T5" fmla="*/ 0 h 121"/>
                  <a:gd name="T6" fmla="*/ 61 w 184"/>
                  <a:gd name="T7" fmla="*/ 23 h 121"/>
                  <a:gd name="T8" fmla="*/ 48 w 184"/>
                  <a:gd name="T9" fmla="*/ 19 h 121"/>
                  <a:gd name="T10" fmla="*/ 31 w 184"/>
                  <a:gd name="T11" fmla="*/ 24 h 121"/>
                  <a:gd name="T12" fmla="*/ 18 w 184"/>
                  <a:gd name="T13" fmla="*/ 48 h 121"/>
                  <a:gd name="T14" fmla="*/ 0 w 184"/>
                  <a:gd name="T15" fmla="*/ 81 h 121"/>
                  <a:gd name="T16" fmla="*/ 35 w 184"/>
                  <a:gd name="T17" fmla="*/ 121 h 121"/>
                  <a:gd name="T18" fmla="*/ 40 w 184"/>
                  <a:gd name="T19" fmla="*/ 121 h 121"/>
                  <a:gd name="T20" fmla="*/ 44 w 184"/>
                  <a:gd name="T21" fmla="*/ 121 h 121"/>
                  <a:gd name="T22" fmla="*/ 127 w 184"/>
                  <a:gd name="T23" fmla="*/ 121 h 121"/>
                  <a:gd name="T24" fmla="*/ 128 w 184"/>
                  <a:gd name="T25" fmla="*/ 121 h 121"/>
                  <a:gd name="T26" fmla="*/ 130 w 184"/>
                  <a:gd name="T27" fmla="*/ 121 h 121"/>
                  <a:gd name="T28" fmla="*/ 136 w 184"/>
                  <a:gd name="T29" fmla="*/ 121 h 121"/>
                  <a:gd name="T30" fmla="*/ 150 w 184"/>
                  <a:gd name="T31" fmla="*/ 121 h 121"/>
                  <a:gd name="T32" fmla="*/ 184 w 184"/>
                  <a:gd name="T33" fmla="*/ 87 h 121"/>
                  <a:gd name="T34" fmla="*/ 154 w 184"/>
                  <a:gd name="T35" fmla="*/ 53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4" h="121">
                    <a:moveTo>
                      <a:pt x="154" y="53"/>
                    </a:moveTo>
                    <a:cubicBezTo>
                      <a:pt x="154" y="53"/>
                      <a:pt x="154" y="52"/>
                      <a:pt x="154" y="51"/>
                    </a:cubicBezTo>
                    <a:cubicBezTo>
                      <a:pt x="154" y="23"/>
                      <a:pt x="132" y="0"/>
                      <a:pt x="104" y="0"/>
                    </a:cubicBezTo>
                    <a:cubicBezTo>
                      <a:pt x="86" y="0"/>
                      <a:pt x="71" y="9"/>
                      <a:pt x="61" y="23"/>
                    </a:cubicBezTo>
                    <a:cubicBezTo>
                      <a:pt x="57" y="20"/>
                      <a:pt x="53" y="19"/>
                      <a:pt x="48" y="19"/>
                    </a:cubicBezTo>
                    <a:cubicBezTo>
                      <a:pt x="41" y="19"/>
                      <a:pt x="36" y="21"/>
                      <a:pt x="31" y="24"/>
                    </a:cubicBezTo>
                    <a:cubicBezTo>
                      <a:pt x="23" y="29"/>
                      <a:pt x="18" y="38"/>
                      <a:pt x="18" y="48"/>
                    </a:cubicBezTo>
                    <a:cubicBezTo>
                      <a:pt x="7" y="55"/>
                      <a:pt x="0" y="67"/>
                      <a:pt x="0" y="81"/>
                    </a:cubicBezTo>
                    <a:cubicBezTo>
                      <a:pt x="0" y="102"/>
                      <a:pt x="15" y="119"/>
                      <a:pt x="35" y="121"/>
                    </a:cubicBezTo>
                    <a:cubicBezTo>
                      <a:pt x="37" y="121"/>
                      <a:pt x="38" y="121"/>
                      <a:pt x="40" y="121"/>
                    </a:cubicBezTo>
                    <a:cubicBezTo>
                      <a:pt x="41" y="121"/>
                      <a:pt x="42" y="121"/>
                      <a:pt x="44" y="121"/>
                    </a:cubicBezTo>
                    <a:cubicBezTo>
                      <a:pt x="62" y="121"/>
                      <a:pt x="106" y="121"/>
                      <a:pt x="127" y="121"/>
                    </a:cubicBezTo>
                    <a:cubicBezTo>
                      <a:pt x="127" y="121"/>
                      <a:pt x="128" y="121"/>
                      <a:pt x="128" y="121"/>
                    </a:cubicBezTo>
                    <a:cubicBezTo>
                      <a:pt x="130" y="121"/>
                      <a:pt x="130" y="121"/>
                      <a:pt x="130" y="121"/>
                    </a:cubicBezTo>
                    <a:cubicBezTo>
                      <a:pt x="131" y="121"/>
                      <a:pt x="134" y="121"/>
                      <a:pt x="136" y="121"/>
                    </a:cubicBezTo>
                    <a:cubicBezTo>
                      <a:pt x="150" y="121"/>
                      <a:pt x="150" y="121"/>
                      <a:pt x="150" y="121"/>
                    </a:cubicBezTo>
                    <a:cubicBezTo>
                      <a:pt x="169" y="121"/>
                      <a:pt x="184" y="106"/>
                      <a:pt x="184" y="87"/>
                    </a:cubicBezTo>
                    <a:cubicBezTo>
                      <a:pt x="184" y="70"/>
                      <a:pt x="171" y="56"/>
                      <a:pt x="154" y="53"/>
                    </a:cubicBezTo>
                    <a:close/>
                  </a:path>
                </a:pathLst>
              </a:custGeom>
              <a:solidFill>
                <a:schemeClr val="accent1">
                  <a:lumMod val="20000"/>
                  <a:lumOff val="8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422" name="Freeform 45"/>
              <p:cNvSpPr>
                <a:spLocks/>
              </p:cNvSpPr>
              <p:nvPr userDrawn="1"/>
            </p:nvSpPr>
            <p:spPr bwMode="auto">
              <a:xfrm flipH="1">
                <a:off x="10364629" y="4660050"/>
                <a:ext cx="295275" cy="193675"/>
              </a:xfrm>
              <a:custGeom>
                <a:avLst/>
                <a:gdLst>
                  <a:gd name="T0" fmla="*/ 112 w 133"/>
                  <a:gd name="T1" fmla="*/ 38 h 87"/>
                  <a:gd name="T2" fmla="*/ 112 w 133"/>
                  <a:gd name="T3" fmla="*/ 36 h 87"/>
                  <a:gd name="T4" fmla="*/ 75 w 133"/>
                  <a:gd name="T5" fmla="*/ 0 h 87"/>
                  <a:gd name="T6" fmla="*/ 45 w 133"/>
                  <a:gd name="T7" fmla="*/ 16 h 87"/>
                  <a:gd name="T8" fmla="*/ 35 w 133"/>
                  <a:gd name="T9" fmla="*/ 13 h 87"/>
                  <a:gd name="T10" fmla="*/ 23 w 133"/>
                  <a:gd name="T11" fmla="*/ 17 h 87"/>
                  <a:gd name="T12" fmla="*/ 14 w 133"/>
                  <a:gd name="T13" fmla="*/ 34 h 87"/>
                  <a:gd name="T14" fmla="*/ 0 w 133"/>
                  <a:gd name="T15" fmla="*/ 58 h 87"/>
                  <a:gd name="T16" fmla="*/ 26 w 133"/>
                  <a:gd name="T17" fmla="*/ 87 h 87"/>
                  <a:gd name="T18" fmla="*/ 29 w 133"/>
                  <a:gd name="T19" fmla="*/ 87 h 87"/>
                  <a:gd name="T20" fmla="*/ 32 w 133"/>
                  <a:gd name="T21" fmla="*/ 87 h 87"/>
                  <a:gd name="T22" fmla="*/ 92 w 133"/>
                  <a:gd name="T23" fmla="*/ 87 h 87"/>
                  <a:gd name="T24" fmla="*/ 93 w 133"/>
                  <a:gd name="T25" fmla="*/ 87 h 87"/>
                  <a:gd name="T26" fmla="*/ 95 w 133"/>
                  <a:gd name="T27" fmla="*/ 87 h 87"/>
                  <a:gd name="T28" fmla="*/ 99 w 133"/>
                  <a:gd name="T29" fmla="*/ 87 h 87"/>
                  <a:gd name="T30" fmla="*/ 108 w 133"/>
                  <a:gd name="T31" fmla="*/ 87 h 87"/>
                  <a:gd name="T32" fmla="*/ 133 w 133"/>
                  <a:gd name="T33" fmla="*/ 62 h 87"/>
                  <a:gd name="T34" fmla="*/ 112 w 133"/>
                  <a:gd name="T35" fmla="*/ 38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33" h="87">
                    <a:moveTo>
                      <a:pt x="112" y="38"/>
                    </a:moveTo>
                    <a:cubicBezTo>
                      <a:pt x="112" y="37"/>
                      <a:pt x="112" y="37"/>
                      <a:pt x="112" y="36"/>
                    </a:cubicBezTo>
                    <a:cubicBezTo>
                      <a:pt x="112" y="16"/>
                      <a:pt x="96" y="0"/>
                      <a:pt x="75" y="0"/>
                    </a:cubicBezTo>
                    <a:cubicBezTo>
                      <a:pt x="63" y="0"/>
                      <a:pt x="51" y="6"/>
                      <a:pt x="45" y="16"/>
                    </a:cubicBezTo>
                    <a:cubicBezTo>
                      <a:pt x="42" y="14"/>
                      <a:pt x="39" y="13"/>
                      <a:pt x="35" y="13"/>
                    </a:cubicBezTo>
                    <a:cubicBezTo>
                      <a:pt x="30" y="13"/>
                      <a:pt x="26" y="15"/>
                      <a:pt x="23" y="17"/>
                    </a:cubicBezTo>
                    <a:cubicBezTo>
                      <a:pt x="17" y="20"/>
                      <a:pt x="14" y="27"/>
                      <a:pt x="14" y="34"/>
                    </a:cubicBezTo>
                    <a:cubicBezTo>
                      <a:pt x="6" y="39"/>
                      <a:pt x="0" y="48"/>
                      <a:pt x="0" y="58"/>
                    </a:cubicBezTo>
                    <a:cubicBezTo>
                      <a:pt x="0" y="73"/>
                      <a:pt x="12" y="85"/>
                      <a:pt x="26" y="87"/>
                    </a:cubicBezTo>
                    <a:cubicBezTo>
                      <a:pt x="27" y="87"/>
                      <a:pt x="28" y="87"/>
                      <a:pt x="29" y="87"/>
                    </a:cubicBezTo>
                    <a:cubicBezTo>
                      <a:pt x="30" y="87"/>
                      <a:pt x="31" y="87"/>
                      <a:pt x="32" y="87"/>
                    </a:cubicBezTo>
                    <a:cubicBezTo>
                      <a:pt x="46" y="87"/>
                      <a:pt x="77" y="87"/>
                      <a:pt x="92" y="87"/>
                    </a:cubicBezTo>
                    <a:cubicBezTo>
                      <a:pt x="92" y="87"/>
                      <a:pt x="93" y="87"/>
                      <a:pt x="93" y="87"/>
                    </a:cubicBezTo>
                    <a:cubicBezTo>
                      <a:pt x="95" y="87"/>
                      <a:pt x="95" y="87"/>
                      <a:pt x="95" y="87"/>
                    </a:cubicBezTo>
                    <a:cubicBezTo>
                      <a:pt x="95" y="87"/>
                      <a:pt x="98" y="87"/>
                      <a:pt x="99" y="87"/>
                    </a:cubicBezTo>
                    <a:cubicBezTo>
                      <a:pt x="108" y="87"/>
                      <a:pt x="108" y="87"/>
                      <a:pt x="108" y="87"/>
                    </a:cubicBezTo>
                    <a:cubicBezTo>
                      <a:pt x="122" y="87"/>
                      <a:pt x="133" y="76"/>
                      <a:pt x="133" y="62"/>
                    </a:cubicBezTo>
                    <a:cubicBezTo>
                      <a:pt x="133" y="50"/>
                      <a:pt x="124" y="40"/>
                      <a:pt x="112" y="38"/>
                    </a:cubicBezTo>
                    <a:close/>
                  </a:path>
                </a:pathLst>
              </a:custGeom>
              <a:solidFill>
                <a:schemeClr val="accent6">
                  <a:lumMod val="20000"/>
                  <a:lumOff val="8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423" name="Freeform 46"/>
              <p:cNvSpPr>
                <a:spLocks/>
              </p:cNvSpPr>
              <p:nvPr userDrawn="1"/>
            </p:nvSpPr>
            <p:spPr bwMode="auto">
              <a:xfrm flipH="1">
                <a:off x="9725101" y="4544713"/>
                <a:ext cx="538163" cy="355600"/>
              </a:xfrm>
              <a:custGeom>
                <a:avLst/>
                <a:gdLst>
                  <a:gd name="T0" fmla="*/ 203 w 242"/>
                  <a:gd name="T1" fmla="*/ 70 h 160"/>
                  <a:gd name="T2" fmla="*/ 203 w 242"/>
                  <a:gd name="T3" fmla="*/ 67 h 160"/>
                  <a:gd name="T4" fmla="*/ 136 w 242"/>
                  <a:gd name="T5" fmla="*/ 0 h 160"/>
                  <a:gd name="T6" fmla="*/ 81 w 242"/>
                  <a:gd name="T7" fmla="*/ 30 h 160"/>
                  <a:gd name="T8" fmla="*/ 62 w 242"/>
                  <a:gd name="T9" fmla="*/ 25 h 160"/>
                  <a:gd name="T10" fmla="*/ 24 w 242"/>
                  <a:gd name="T11" fmla="*/ 63 h 160"/>
                  <a:gd name="T12" fmla="*/ 0 w 242"/>
                  <a:gd name="T13" fmla="*/ 107 h 160"/>
                  <a:gd name="T14" fmla="*/ 46 w 242"/>
                  <a:gd name="T15" fmla="*/ 160 h 160"/>
                  <a:gd name="T16" fmla="*/ 52 w 242"/>
                  <a:gd name="T17" fmla="*/ 160 h 160"/>
                  <a:gd name="T18" fmla="*/ 57 w 242"/>
                  <a:gd name="T19" fmla="*/ 160 h 160"/>
                  <a:gd name="T20" fmla="*/ 166 w 242"/>
                  <a:gd name="T21" fmla="*/ 160 h 160"/>
                  <a:gd name="T22" fmla="*/ 171 w 242"/>
                  <a:gd name="T23" fmla="*/ 160 h 160"/>
                  <a:gd name="T24" fmla="*/ 179 w 242"/>
                  <a:gd name="T25" fmla="*/ 160 h 160"/>
                  <a:gd name="T26" fmla="*/ 197 w 242"/>
                  <a:gd name="T27" fmla="*/ 160 h 160"/>
                  <a:gd name="T28" fmla="*/ 242 w 242"/>
                  <a:gd name="T29" fmla="*/ 115 h 160"/>
                  <a:gd name="T30" fmla="*/ 203 w 242"/>
                  <a:gd name="T31" fmla="*/ 7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42" h="160">
                    <a:moveTo>
                      <a:pt x="203" y="70"/>
                    </a:moveTo>
                    <a:cubicBezTo>
                      <a:pt x="203" y="69"/>
                      <a:pt x="203" y="68"/>
                      <a:pt x="203" y="67"/>
                    </a:cubicBezTo>
                    <a:cubicBezTo>
                      <a:pt x="203" y="30"/>
                      <a:pt x="173" y="0"/>
                      <a:pt x="136" y="0"/>
                    </a:cubicBezTo>
                    <a:cubicBezTo>
                      <a:pt x="113" y="0"/>
                      <a:pt x="93" y="12"/>
                      <a:pt x="81" y="30"/>
                    </a:cubicBezTo>
                    <a:cubicBezTo>
                      <a:pt x="75" y="27"/>
                      <a:pt x="69" y="25"/>
                      <a:pt x="62" y="25"/>
                    </a:cubicBezTo>
                    <a:cubicBezTo>
                      <a:pt x="41" y="25"/>
                      <a:pt x="24" y="42"/>
                      <a:pt x="24" y="63"/>
                    </a:cubicBezTo>
                    <a:cubicBezTo>
                      <a:pt x="9" y="73"/>
                      <a:pt x="0" y="89"/>
                      <a:pt x="0" y="107"/>
                    </a:cubicBezTo>
                    <a:cubicBezTo>
                      <a:pt x="0" y="135"/>
                      <a:pt x="20" y="157"/>
                      <a:pt x="46" y="160"/>
                    </a:cubicBezTo>
                    <a:cubicBezTo>
                      <a:pt x="48" y="160"/>
                      <a:pt x="50" y="160"/>
                      <a:pt x="52" y="160"/>
                    </a:cubicBezTo>
                    <a:cubicBezTo>
                      <a:pt x="54" y="160"/>
                      <a:pt x="56" y="160"/>
                      <a:pt x="57" y="160"/>
                    </a:cubicBezTo>
                    <a:cubicBezTo>
                      <a:pt x="82" y="160"/>
                      <a:pt x="139" y="160"/>
                      <a:pt x="166" y="160"/>
                    </a:cubicBezTo>
                    <a:cubicBezTo>
                      <a:pt x="171" y="160"/>
                      <a:pt x="171" y="160"/>
                      <a:pt x="171" y="160"/>
                    </a:cubicBezTo>
                    <a:cubicBezTo>
                      <a:pt x="173" y="160"/>
                      <a:pt x="177" y="160"/>
                      <a:pt x="179" y="160"/>
                    </a:cubicBezTo>
                    <a:cubicBezTo>
                      <a:pt x="197" y="160"/>
                      <a:pt x="197" y="160"/>
                      <a:pt x="197" y="160"/>
                    </a:cubicBezTo>
                    <a:cubicBezTo>
                      <a:pt x="222" y="160"/>
                      <a:pt x="242" y="139"/>
                      <a:pt x="242" y="115"/>
                    </a:cubicBezTo>
                    <a:cubicBezTo>
                      <a:pt x="242" y="92"/>
                      <a:pt x="225" y="73"/>
                      <a:pt x="203" y="70"/>
                    </a:cubicBezTo>
                  </a:path>
                </a:pathLst>
              </a:custGeom>
              <a:solidFill>
                <a:srgbClr val="D9D9D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grpSp>
        <p:sp>
          <p:nvSpPr>
            <p:cNvPr id="425" name="Freeform 46"/>
            <p:cNvSpPr>
              <a:spLocks/>
            </p:cNvSpPr>
            <p:nvPr/>
          </p:nvSpPr>
          <p:spPr bwMode="auto">
            <a:xfrm flipH="1">
              <a:off x="948388" y="6220756"/>
              <a:ext cx="302602" cy="199949"/>
            </a:xfrm>
            <a:custGeom>
              <a:avLst/>
              <a:gdLst>
                <a:gd name="T0" fmla="*/ 203 w 242"/>
                <a:gd name="T1" fmla="*/ 70 h 160"/>
                <a:gd name="T2" fmla="*/ 203 w 242"/>
                <a:gd name="T3" fmla="*/ 67 h 160"/>
                <a:gd name="T4" fmla="*/ 136 w 242"/>
                <a:gd name="T5" fmla="*/ 0 h 160"/>
                <a:gd name="T6" fmla="*/ 81 w 242"/>
                <a:gd name="T7" fmla="*/ 30 h 160"/>
                <a:gd name="T8" fmla="*/ 62 w 242"/>
                <a:gd name="T9" fmla="*/ 25 h 160"/>
                <a:gd name="T10" fmla="*/ 24 w 242"/>
                <a:gd name="T11" fmla="*/ 63 h 160"/>
                <a:gd name="T12" fmla="*/ 0 w 242"/>
                <a:gd name="T13" fmla="*/ 107 h 160"/>
                <a:gd name="T14" fmla="*/ 46 w 242"/>
                <a:gd name="T15" fmla="*/ 160 h 160"/>
                <a:gd name="T16" fmla="*/ 52 w 242"/>
                <a:gd name="T17" fmla="*/ 160 h 160"/>
                <a:gd name="T18" fmla="*/ 57 w 242"/>
                <a:gd name="T19" fmla="*/ 160 h 160"/>
                <a:gd name="T20" fmla="*/ 166 w 242"/>
                <a:gd name="T21" fmla="*/ 160 h 160"/>
                <a:gd name="T22" fmla="*/ 171 w 242"/>
                <a:gd name="T23" fmla="*/ 160 h 160"/>
                <a:gd name="T24" fmla="*/ 179 w 242"/>
                <a:gd name="T25" fmla="*/ 160 h 160"/>
                <a:gd name="T26" fmla="*/ 197 w 242"/>
                <a:gd name="T27" fmla="*/ 160 h 160"/>
                <a:gd name="T28" fmla="*/ 242 w 242"/>
                <a:gd name="T29" fmla="*/ 115 h 160"/>
                <a:gd name="T30" fmla="*/ 203 w 242"/>
                <a:gd name="T31" fmla="*/ 7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42" h="160">
                  <a:moveTo>
                    <a:pt x="203" y="70"/>
                  </a:moveTo>
                  <a:cubicBezTo>
                    <a:pt x="203" y="69"/>
                    <a:pt x="203" y="68"/>
                    <a:pt x="203" y="67"/>
                  </a:cubicBezTo>
                  <a:cubicBezTo>
                    <a:pt x="203" y="30"/>
                    <a:pt x="173" y="0"/>
                    <a:pt x="136" y="0"/>
                  </a:cubicBezTo>
                  <a:cubicBezTo>
                    <a:pt x="113" y="0"/>
                    <a:pt x="93" y="12"/>
                    <a:pt x="81" y="30"/>
                  </a:cubicBezTo>
                  <a:cubicBezTo>
                    <a:pt x="75" y="27"/>
                    <a:pt x="69" y="25"/>
                    <a:pt x="62" y="25"/>
                  </a:cubicBezTo>
                  <a:cubicBezTo>
                    <a:pt x="41" y="25"/>
                    <a:pt x="24" y="42"/>
                    <a:pt x="24" y="63"/>
                  </a:cubicBezTo>
                  <a:cubicBezTo>
                    <a:pt x="9" y="73"/>
                    <a:pt x="0" y="89"/>
                    <a:pt x="0" y="107"/>
                  </a:cubicBezTo>
                  <a:cubicBezTo>
                    <a:pt x="0" y="135"/>
                    <a:pt x="20" y="157"/>
                    <a:pt x="46" y="160"/>
                  </a:cubicBezTo>
                  <a:cubicBezTo>
                    <a:pt x="48" y="160"/>
                    <a:pt x="50" y="160"/>
                    <a:pt x="52" y="160"/>
                  </a:cubicBezTo>
                  <a:cubicBezTo>
                    <a:pt x="54" y="160"/>
                    <a:pt x="56" y="160"/>
                    <a:pt x="57" y="160"/>
                  </a:cubicBezTo>
                  <a:cubicBezTo>
                    <a:pt x="82" y="160"/>
                    <a:pt x="139" y="160"/>
                    <a:pt x="166" y="160"/>
                  </a:cubicBezTo>
                  <a:cubicBezTo>
                    <a:pt x="171" y="160"/>
                    <a:pt x="171" y="160"/>
                    <a:pt x="171" y="160"/>
                  </a:cubicBezTo>
                  <a:cubicBezTo>
                    <a:pt x="173" y="160"/>
                    <a:pt x="177" y="160"/>
                    <a:pt x="179" y="160"/>
                  </a:cubicBezTo>
                  <a:cubicBezTo>
                    <a:pt x="197" y="160"/>
                    <a:pt x="197" y="160"/>
                    <a:pt x="197" y="160"/>
                  </a:cubicBezTo>
                  <a:cubicBezTo>
                    <a:pt x="222" y="160"/>
                    <a:pt x="242" y="139"/>
                    <a:pt x="242" y="115"/>
                  </a:cubicBezTo>
                  <a:cubicBezTo>
                    <a:pt x="242" y="92"/>
                    <a:pt x="225" y="73"/>
                    <a:pt x="203" y="70"/>
                  </a:cubicBezTo>
                </a:path>
              </a:pathLst>
            </a:custGeom>
            <a:solidFill>
              <a:srgbClr val="D9D9D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grpSp>
          <p:nvGrpSpPr>
            <p:cNvPr id="426" name="Group 425"/>
            <p:cNvGrpSpPr/>
            <p:nvPr/>
          </p:nvGrpSpPr>
          <p:grpSpPr>
            <a:xfrm>
              <a:off x="7454796" y="6680412"/>
              <a:ext cx="330487" cy="276138"/>
              <a:chOff x="5937440" y="6094929"/>
              <a:chExt cx="791580" cy="661404"/>
            </a:xfrm>
          </p:grpSpPr>
          <p:sp>
            <p:nvSpPr>
              <p:cNvPr id="427" name="Rectangle 35"/>
              <p:cNvSpPr>
                <a:spLocks noChangeArrowheads="1"/>
              </p:cNvSpPr>
              <p:nvPr/>
            </p:nvSpPr>
            <p:spPr bwMode="auto">
              <a:xfrm>
                <a:off x="6076821" y="6498609"/>
                <a:ext cx="68376" cy="257724"/>
              </a:xfrm>
              <a:prstGeom prst="rect">
                <a:avLst/>
              </a:prstGeom>
              <a:solidFill>
                <a:srgbClr val="96969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350">
                  <a:solidFill>
                    <a:prstClr val="black"/>
                  </a:solidFill>
                </a:endParaRPr>
              </a:p>
            </p:txBody>
          </p:sp>
          <p:sp>
            <p:nvSpPr>
              <p:cNvPr id="428" name="Oval 36"/>
              <p:cNvSpPr>
                <a:spLocks noChangeArrowheads="1"/>
              </p:cNvSpPr>
              <p:nvPr/>
            </p:nvSpPr>
            <p:spPr bwMode="auto">
              <a:xfrm>
                <a:off x="5937440" y="6271128"/>
                <a:ext cx="341878" cy="341878"/>
              </a:xfrm>
              <a:prstGeom prst="ellipse">
                <a:avLst/>
              </a:prstGeom>
              <a:solidFill>
                <a:srgbClr val="7FB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a:solidFill>
                    <a:prstClr val="black"/>
                  </a:solidFill>
                </a:endParaRPr>
              </a:p>
            </p:txBody>
          </p:sp>
          <p:sp>
            <p:nvSpPr>
              <p:cNvPr id="429" name="Oval 37"/>
              <p:cNvSpPr>
                <a:spLocks noChangeArrowheads="1"/>
              </p:cNvSpPr>
              <p:nvPr/>
            </p:nvSpPr>
            <p:spPr bwMode="auto">
              <a:xfrm>
                <a:off x="5983462" y="6094929"/>
                <a:ext cx="252464" cy="251149"/>
              </a:xfrm>
              <a:prstGeom prst="ellipse">
                <a:avLst/>
              </a:prstGeom>
              <a:solidFill>
                <a:srgbClr val="7FB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a:solidFill>
                    <a:prstClr val="black"/>
                  </a:solidFill>
                </a:endParaRPr>
              </a:p>
            </p:txBody>
          </p:sp>
          <p:sp>
            <p:nvSpPr>
              <p:cNvPr id="430" name="Rectangle 38"/>
              <p:cNvSpPr>
                <a:spLocks noChangeArrowheads="1"/>
              </p:cNvSpPr>
              <p:nvPr/>
            </p:nvSpPr>
            <p:spPr bwMode="auto">
              <a:xfrm>
                <a:off x="6525208" y="6498609"/>
                <a:ext cx="67061" cy="257724"/>
              </a:xfrm>
              <a:prstGeom prst="rect">
                <a:avLst/>
              </a:prstGeom>
              <a:solidFill>
                <a:srgbClr val="96969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350">
                  <a:solidFill>
                    <a:prstClr val="black"/>
                  </a:solidFill>
                </a:endParaRPr>
              </a:p>
            </p:txBody>
          </p:sp>
          <p:sp>
            <p:nvSpPr>
              <p:cNvPr id="431" name="Oval 39"/>
              <p:cNvSpPr>
                <a:spLocks noChangeArrowheads="1"/>
              </p:cNvSpPr>
              <p:nvPr/>
            </p:nvSpPr>
            <p:spPr bwMode="auto">
              <a:xfrm>
                <a:off x="6384512" y="6271128"/>
                <a:ext cx="344508" cy="341878"/>
              </a:xfrm>
              <a:prstGeom prst="ellipse">
                <a:avLst/>
              </a:prstGeom>
              <a:solidFill>
                <a:srgbClr val="7FB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a:solidFill>
                    <a:prstClr val="black"/>
                  </a:solidFill>
                </a:endParaRPr>
              </a:p>
            </p:txBody>
          </p:sp>
          <p:sp>
            <p:nvSpPr>
              <p:cNvPr id="432" name="Oval 40"/>
              <p:cNvSpPr>
                <a:spLocks noChangeArrowheads="1"/>
              </p:cNvSpPr>
              <p:nvPr/>
            </p:nvSpPr>
            <p:spPr bwMode="auto">
              <a:xfrm>
                <a:off x="6431849" y="6094929"/>
                <a:ext cx="251150" cy="251149"/>
              </a:xfrm>
              <a:prstGeom prst="ellipse">
                <a:avLst/>
              </a:prstGeom>
              <a:solidFill>
                <a:srgbClr val="7FB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a:solidFill>
                    <a:prstClr val="black"/>
                  </a:solidFill>
                </a:endParaRPr>
              </a:p>
            </p:txBody>
          </p:sp>
        </p:grpSp>
        <p:grpSp>
          <p:nvGrpSpPr>
            <p:cNvPr id="537" name="Group 536"/>
            <p:cNvGrpSpPr/>
            <p:nvPr/>
          </p:nvGrpSpPr>
          <p:grpSpPr>
            <a:xfrm flipH="1">
              <a:off x="12301690" y="6715566"/>
              <a:ext cx="110574" cy="232462"/>
              <a:chOff x="4560123" y="5762538"/>
              <a:chExt cx="576447" cy="1211878"/>
            </a:xfrm>
          </p:grpSpPr>
          <p:sp>
            <p:nvSpPr>
              <p:cNvPr id="538" name="Freeform 642"/>
              <p:cNvSpPr>
                <a:spLocks/>
              </p:cNvSpPr>
              <p:nvPr/>
            </p:nvSpPr>
            <p:spPr bwMode="auto">
              <a:xfrm>
                <a:off x="4560123" y="6061486"/>
                <a:ext cx="576447" cy="685033"/>
              </a:xfrm>
              <a:custGeom>
                <a:avLst/>
                <a:gdLst>
                  <a:gd name="T0" fmla="*/ 431 w 860"/>
                  <a:gd name="T1" fmla="*/ 0 h 1022"/>
                  <a:gd name="T2" fmla="*/ 0 w 860"/>
                  <a:gd name="T3" fmla="*/ 1022 h 1022"/>
                  <a:gd name="T4" fmla="*/ 860 w 860"/>
                  <a:gd name="T5" fmla="*/ 1022 h 1022"/>
                  <a:gd name="T6" fmla="*/ 431 w 860"/>
                  <a:gd name="T7" fmla="*/ 0 h 1022"/>
                </a:gdLst>
                <a:ahLst/>
                <a:cxnLst>
                  <a:cxn ang="0">
                    <a:pos x="T0" y="T1"/>
                  </a:cxn>
                  <a:cxn ang="0">
                    <a:pos x="T2" y="T3"/>
                  </a:cxn>
                  <a:cxn ang="0">
                    <a:pos x="T4" y="T5"/>
                  </a:cxn>
                  <a:cxn ang="0">
                    <a:pos x="T6" y="T7"/>
                  </a:cxn>
                </a:cxnLst>
                <a:rect l="0" t="0" r="r" b="b"/>
                <a:pathLst>
                  <a:path w="860" h="1022">
                    <a:moveTo>
                      <a:pt x="431" y="0"/>
                    </a:moveTo>
                    <a:lnTo>
                      <a:pt x="0" y="1022"/>
                    </a:lnTo>
                    <a:lnTo>
                      <a:pt x="860" y="1022"/>
                    </a:lnTo>
                    <a:lnTo>
                      <a:pt x="431" y="0"/>
                    </a:lnTo>
                    <a:close/>
                  </a:path>
                </a:pathLst>
              </a:custGeom>
              <a:solidFill>
                <a:srgbClr val="B9D5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39" name="Freeform 643"/>
              <p:cNvSpPr>
                <a:spLocks/>
              </p:cNvSpPr>
              <p:nvPr/>
            </p:nvSpPr>
            <p:spPr bwMode="auto">
              <a:xfrm>
                <a:off x="4601681" y="5904639"/>
                <a:ext cx="493331" cy="587842"/>
              </a:xfrm>
              <a:custGeom>
                <a:avLst/>
                <a:gdLst>
                  <a:gd name="T0" fmla="*/ 369 w 736"/>
                  <a:gd name="T1" fmla="*/ 0 h 877"/>
                  <a:gd name="T2" fmla="*/ 0 w 736"/>
                  <a:gd name="T3" fmla="*/ 877 h 877"/>
                  <a:gd name="T4" fmla="*/ 736 w 736"/>
                  <a:gd name="T5" fmla="*/ 877 h 877"/>
                  <a:gd name="T6" fmla="*/ 369 w 736"/>
                  <a:gd name="T7" fmla="*/ 0 h 877"/>
                </a:gdLst>
                <a:ahLst/>
                <a:cxnLst>
                  <a:cxn ang="0">
                    <a:pos x="T0" y="T1"/>
                  </a:cxn>
                  <a:cxn ang="0">
                    <a:pos x="T2" y="T3"/>
                  </a:cxn>
                  <a:cxn ang="0">
                    <a:pos x="T4" y="T5"/>
                  </a:cxn>
                  <a:cxn ang="0">
                    <a:pos x="T6" y="T7"/>
                  </a:cxn>
                </a:cxnLst>
                <a:rect l="0" t="0" r="r" b="b"/>
                <a:pathLst>
                  <a:path w="736" h="877">
                    <a:moveTo>
                      <a:pt x="369" y="0"/>
                    </a:moveTo>
                    <a:lnTo>
                      <a:pt x="0" y="877"/>
                    </a:lnTo>
                    <a:lnTo>
                      <a:pt x="736" y="877"/>
                    </a:lnTo>
                    <a:lnTo>
                      <a:pt x="369" y="0"/>
                    </a:lnTo>
                    <a:close/>
                  </a:path>
                </a:pathLst>
              </a:custGeom>
              <a:solidFill>
                <a:srgbClr val="B9D5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40" name="Freeform 644"/>
              <p:cNvSpPr>
                <a:spLocks/>
              </p:cNvSpPr>
              <p:nvPr/>
            </p:nvSpPr>
            <p:spPr bwMode="auto">
              <a:xfrm>
                <a:off x="4684127" y="5762538"/>
                <a:ext cx="328441" cy="389437"/>
              </a:xfrm>
              <a:custGeom>
                <a:avLst/>
                <a:gdLst>
                  <a:gd name="T0" fmla="*/ 246 w 490"/>
                  <a:gd name="T1" fmla="*/ 0 h 581"/>
                  <a:gd name="T2" fmla="*/ 0 w 490"/>
                  <a:gd name="T3" fmla="*/ 581 h 581"/>
                  <a:gd name="T4" fmla="*/ 490 w 490"/>
                  <a:gd name="T5" fmla="*/ 581 h 581"/>
                  <a:gd name="T6" fmla="*/ 246 w 490"/>
                  <a:gd name="T7" fmla="*/ 0 h 581"/>
                </a:gdLst>
                <a:ahLst/>
                <a:cxnLst>
                  <a:cxn ang="0">
                    <a:pos x="T0" y="T1"/>
                  </a:cxn>
                  <a:cxn ang="0">
                    <a:pos x="T2" y="T3"/>
                  </a:cxn>
                  <a:cxn ang="0">
                    <a:pos x="T4" y="T5"/>
                  </a:cxn>
                  <a:cxn ang="0">
                    <a:pos x="T6" y="T7"/>
                  </a:cxn>
                </a:cxnLst>
                <a:rect l="0" t="0" r="r" b="b"/>
                <a:pathLst>
                  <a:path w="490" h="581">
                    <a:moveTo>
                      <a:pt x="246" y="0"/>
                    </a:moveTo>
                    <a:lnTo>
                      <a:pt x="0" y="581"/>
                    </a:lnTo>
                    <a:lnTo>
                      <a:pt x="490" y="581"/>
                    </a:lnTo>
                    <a:lnTo>
                      <a:pt x="246" y="0"/>
                    </a:lnTo>
                    <a:close/>
                  </a:path>
                </a:pathLst>
              </a:custGeom>
              <a:solidFill>
                <a:srgbClr val="B9D5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41" name="Freeform 645"/>
              <p:cNvSpPr>
                <a:spLocks/>
              </p:cNvSpPr>
              <p:nvPr/>
            </p:nvSpPr>
            <p:spPr bwMode="auto">
              <a:xfrm>
                <a:off x="4812822" y="5922736"/>
                <a:ext cx="74402" cy="809036"/>
              </a:xfrm>
              <a:custGeom>
                <a:avLst/>
                <a:gdLst>
                  <a:gd name="T0" fmla="*/ 54 w 111"/>
                  <a:gd name="T1" fmla="*/ 0 h 1207"/>
                  <a:gd name="T2" fmla="*/ 0 w 111"/>
                  <a:gd name="T3" fmla="*/ 1207 h 1207"/>
                  <a:gd name="T4" fmla="*/ 111 w 111"/>
                  <a:gd name="T5" fmla="*/ 1207 h 1207"/>
                  <a:gd name="T6" fmla="*/ 54 w 111"/>
                  <a:gd name="T7" fmla="*/ 0 h 1207"/>
                </a:gdLst>
                <a:ahLst/>
                <a:cxnLst>
                  <a:cxn ang="0">
                    <a:pos x="T0" y="T1"/>
                  </a:cxn>
                  <a:cxn ang="0">
                    <a:pos x="T2" y="T3"/>
                  </a:cxn>
                  <a:cxn ang="0">
                    <a:pos x="T4" y="T5"/>
                  </a:cxn>
                  <a:cxn ang="0">
                    <a:pos x="T6" y="T7"/>
                  </a:cxn>
                </a:cxnLst>
                <a:rect l="0" t="0" r="r" b="b"/>
                <a:pathLst>
                  <a:path w="111" h="1207">
                    <a:moveTo>
                      <a:pt x="54" y="0"/>
                    </a:moveTo>
                    <a:lnTo>
                      <a:pt x="0" y="1207"/>
                    </a:lnTo>
                    <a:lnTo>
                      <a:pt x="111" y="1207"/>
                    </a:lnTo>
                    <a:lnTo>
                      <a:pt x="54" y="0"/>
                    </a:lnTo>
                    <a:close/>
                  </a:path>
                </a:pathLst>
              </a:custGeom>
              <a:solidFill>
                <a:srgbClr val="00BC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42" name="Freeform 646"/>
              <p:cNvSpPr>
                <a:spLocks/>
              </p:cNvSpPr>
              <p:nvPr/>
            </p:nvSpPr>
            <p:spPr bwMode="auto">
              <a:xfrm>
                <a:off x="4715630" y="5922736"/>
                <a:ext cx="275488" cy="1051680"/>
              </a:xfrm>
              <a:custGeom>
                <a:avLst/>
                <a:gdLst>
                  <a:gd name="T0" fmla="*/ 411 w 411"/>
                  <a:gd name="T1" fmla="*/ 919 h 1569"/>
                  <a:gd name="T2" fmla="*/ 249 w 411"/>
                  <a:gd name="T3" fmla="*/ 1052 h 1569"/>
                  <a:gd name="T4" fmla="*/ 236 w 411"/>
                  <a:gd name="T5" fmla="*/ 751 h 1569"/>
                  <a:gd name="T6" fmla="*/ 364 w 411"/>
                  <a:gd name="T7" fmla="*/ 589 h 1569"/>
                  <a:gd name="T8" fmla="*/ 234 w 411"/>
                  <a:gd name="T9" fmla="*/ 692 h 1569"/>
                  <a:gd name="T10" fmla="*/ 222 w 411"/>
                  <a:gd name="T11" fmla="*/ 428 h 1569"/>
                  <a:gd name="T12" fmla="*/ 315 w 411"/>
                  <a:gd name="T13" fmla="*/ 303 h 1569"/>
                  <a:gd name="T14" fmla="*/ 219 w 411"/>
                  <a:gd name="T15" fmla="*/ 377 h 1569"/>
                  <a:gd name="T16" fmla="*/ 199 w 411"/>
                  <a:gd name="T17" fmla="*/ 0 h 1569"/>
                  <a:gd name="T18" fmla="*/ 182 w 411"/>
                  <a:gd name="T19" fmla="*/ 404 h 1569"/>
                  <a:gd name="T20" fmla="*/ 180 w 411"/>
                  <a:gd name="T21" fmla="*/ 406 h 1569"/>
                  <a:gd name="T22" fmla="*/ 182 w 411"/>
                  <a:gd name="T23" fmla="*/ 411 h 1569"/>
                  <a:gd name="T24" fmla="*/ 177 w 411"/>
                  <a:gd name="T25" fmla="*/ 473 h 1569"/>
                  <a:gd name="T26" fmla="*/ 59 w 411"/>
                  <a:gd name="T27" fmla="*/ 377 h 1569"/>
                  <a:gd name="T28" fmla="*/ 175 w 411"/>
                  <a:gd name="T29" fmla="*/ 527 h 1569"/>
                  <a:gd name="T30" fmla="*/ 165 w 411"/>
                  <a:gd name="T31" fmla="*/ 759 h 1569"/>
                  <a:gd name="T32" fmla="*/ 27 w 411"/>
                  <a:gd name="T33" fmla="*/ 645 h 1569"/>
                  <a:gd name="T34" fmla="*/ 162 w 411"/>
                  <a:gd name="T35" fmla="*/ 808 h 1569"/>
                  <a:gd name="T36" fmla="*/ 155 w 411"/>
                  <a:gd name="T37" fmla="*/ 975 h 1569"/>
                  <a:gd name="T38" fmla="*/ 0 w 411"/>
                  <a:gd name="T39" fmla="*/ 842 h 1569"/>
                  <a:gd name="T40" fmla="*/ 153 w 411"/>
                  <a:gd name="T41" fmla="*/ 1025 h 1569"/>
                  <a:gd name="T42" fmla="*/ 128 w 411"/>
                  <a:gd name="T43" fmla="*/ 1569 h 1569"/>
                  <a:gd name="T44" fmla="*/ 273 w 411"/>
                  <a:gd name="T45" fmla="*/ 1569 h 1569"/>
                  <a:gd name="T46" fmla="*/ 254 w 411"/>
                  <a:gd name="T47" fmla="*/ 1113 h 1569"/>
                  <a:gd name="T48" fmla="*/ 411 w 411"/>
                  <a:gd name="T49" fmla="*/ 919 h 1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11" h="1569">
                    <a:moveTo>
                      <a:pt x="411" y="919"/>
                    </a:moveTo>
                    <a:lnTo>
                      <a:pt x="249" y="1052"/>
                    </a:lnTo>
                    <a:lnTo>
                      <a:pt x="236" y="751"/>
                    </a:lnTo>
                    <a:lnTo>
                      <a:pt x="364" y="589"/>
                    </a:lnTo>
                    <a:lnTo>
                      <a:pt x="234" y="692"/>
                    </a:lnTo>
                    <a:lnTo>
                      <a:pt x="222" y="428"/>
                    </a:lnTo>
                    <a:lnTo>
                      <a:pt x="315" y="303"/>
                    </a:lnTo>
                    <a:lnTo>
                      <a:pt x="219" y="377"/>
                    </a:lnTo>
                    <a:lnTo>
                      <a:pt x="199" y="0"/>
                    </a:lnTo>
                    <a:lnTo>
                      <a:pt x="182" y="404"/>
                    </a:lnTo>
                    <a:lnTo>
                      <a:pt x="180" y="406"/>
                    </a:lnTo>
                    <a:lnTo>
                      <a:pt x="182" y="411"/>
                    </a:lnTo>
                    <a:lnTo>
                      <a:pt x="177" y="473"/>
                    </a:lnTo>
                    <a:lnTo>
                      <a:pt x="59" y="377"/>
                    </a:lnTo>
                    <a:lnTo>
                      <a:pt x="175" y="527"/>
                    </a:lnTo>
                    <a:lnTo>
                      <a:pt x="165" y="759"/>
                    </a:lnTo>
                    <a:lnTo>
                      <a:pt x="27" y="645"/>
                    </a:lnTo>
                    <a:lnTo>
                      <a:pt x="162" y="808"/>
                    </a:lnTo>
                    <a:lnTo>
                      <a:pt x="155" y="975"/>
                    </a:lnTo>
                    <a:lnTo>
                      <a:pt x="0" y="842"/>
                    </a:lnTo>
                    <a:lnTo>
                      <a:pt x="153" y="1025"/>
                    </a:lnTo>
                    <a:lnTo>
                      <a:pt x="128" y="1569"/>
                    </a:lnTo>
                    <a:lnTo>
                      <a:pt x="273" y="1569"/>
                    </a:lnTo>
                    <a:lnTo>
                      <a:pt x="254" y="1113"/>
                    </a:lnTo>
                    <a:lnTo>
                      <a:pt x="411" y="919"/>
                    </a:lnTo>
                    <a:close/>
                  </a:path>
                </a:pathLst>
              </a:custGeom>
              <a:solidFill>
                <a:srgbClr val="79A5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grpSp>
        <p:grpSp>
          <p:nvGrpSpPr>
            <p:cNvPr id="543" name="Group 542"/>
            <p:cNvGrpSpPr/>
            <p:nvPr/>
          </p:nvGrpSpPr>
          <p:grpSpPr>
            <a:xfrm flipH="1">
              <a:off x="10774707" y="6715566"/>
              <a:ext cx="110574" cy="232462"/>
              <a:chOff x="4560123" y="5762538"/>
              <a:chExt cx="576447" cy="1211878"/>
            </a:xfrm>
          </p:grpSpPr>
          <p:sp>
            <p:nvSpPr>
              <p:cNvPr id="544" name="Freeform 642"/>
              <p:cNvSpPr>
                <a:spLocks/>
              </p:cNvSpPr>
              <p:nvPr/>
            </p:nvSpPr>
            <p:spPr bwMode="auto">
              <a:xfrm>
                <a:off x="4560123" y="6061486"/>
                <a:ext cx="576447" cy="685033"/>
              </a:xfrm>
              <a:custGeom>
                <a:avLst/>
                <a:gdLst>
                  <a:gd name="T0" fmla="*/ 431 w 860"/>
                  <a:gd name="T1" fmla="*/ 0 h 1022"/>
                  <a:gd name="T2" fmla="*/ 0 w 860"/>
                  <a:gd name="T3" fmla="*/ 1022 h 1022"/>
                  <a:gd name="T4" fmla="*/ 860 w 860"/>
                  <a:gd name="T5" fmla="*/ 1022 h 1022"/>
                  <a:gd name="T6" fmla="*/ 431 w 860"/>
                  <a:gd name="T7" fmla="*/ 0 h 1022"/>
                </a:gdLst>
                <a:ahLst/>
                <a:cxnLst>
                  <a:cxn ang="0">
                    <a:pos x="T0" y="T1"/>
                  </a:cxn>
                  <a:cxn ang="0">
                    <a:pos x="T2" y="T3"/>
                  </a:cxn>
                  <a:cxn ang="0">
                    <a:pos x="T4" y="T5"/>
                  </a:cxn>
                  <a:cxn ang="0">
                    <a:pos x="T6" y="T7"/>
                  </a:cxn>
                </a:cxnLst>
                <a:rect l="0" t="0" r="r" b="b"/>
                <a:pathLst>
                  <a:path w="860" h="1022">
                    <a:moveTo>
                      <a:pt x="431" y="0"/>
                    </a:moveTo>
                    <a:lnTo>
                      <a:pt x="0" y="1022"/>
                    </a:lnTo>
                    <a:lnTo>
                      <a:pt x="860" y="1022"/>
                    </a:lnTo>
                    <a:lnTo>
                      <a:pt x="431" y="0"/>
                    </a:lnTo>
                    <a:close/>
                  </a:path>
                </a:pathLst>
              </a:custGeom>
              <a:solidFill>
                <a:srgbClr val="B9D5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45" name="Freeform 643"/>
              <p:cNvSpPr>
                <a:spLocks/>
              </p:cNvSpPr>
              <p:nvPr/>
            </p:nvSpPr>
            <p:spPr bwMode="auto">
              <a:xfrm>
                <a:off x="4601681" y="5904639"/>
                <a:ext cx="493331" cy="587842"/>
              </a:xfrm>
              <a:custGeom>
                <a:avLst/>
                <a:gdLst>
                  <a:gd name="T0" fmla="*/ 369 w 736"/>
                  <a:gd name="T1" fmla="*/ 0 h 877"/>
                  <a:gd name="T2" fmla="*/ 0 w 736"/>
                  <a:gd name="T3" fmla="*/ 877 h 877"/>
                  <a:gd name="T4" fmla="*/ 736 w 736"/>
                  <a:gd name="T5" fmla="*/ 877 h 877"/>
                  <a:gd name="T6" fmla="*/ 369 w 736"/>
                  <a:gd name="T7" fmla="*/ 0 h 877"/>
                </a:gdLst>
                <a:ahLst/>
                <a:cxnLst>
                  <a:cxn ang="0">
                    <a:pos x="T0" y="T1"/>
                  </a:cxn>
                  <a:cxn ang="0">
                    <a:pos x="T2" y="T3"/>
                  </a:cxn>
                  <a:cxn ang="0">
                    <a:pos x="T4" y="T5"/>
                  </a:cxn>
                  <a:cxn ang="0">
                    <a:pos x="T6" y="T7"/>
                  </a:cxn>
                </a:cxnLst>
                <a:rect l="0" t="0" r="r" b="b"/>
                <a:pathLst>
                  <a:path w="736" h="877">
                    <a:moveTo>
                      <a:pt x="369" y="0"/>
                    </a:moveTo>
                    <a:lnTo>
                      <a:pt x="0" y="877"/>
                    </a:lnTo>
                    <a:lnTo>
                      <a:pt x="736" y="877"/>
                    </a:lnTo>
                    <a:lnTo>
                      <a:pt x="369" y="0"/>
                    </a:lnTo>
                    <a:close/>
                  </a:path>
                </a:pathLst>
              </a:custGeom>
              <a:solidFill>
                <a:srgbClr val="B9D5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46" name="Freeform 644"/>
              <p:cNvSpPr>
                <a:spLocks/>
              </p:cNvSpPr>
              <p:nvPr/>
            </p:nvSpPr>
            <p:spPr bwMode="auto">
              <a:xfrm>
                <a:off x="4684127" y="5762538"/>
                <a:ext cx="328441" cy="389437"/>
              </a:xfrm>
              <a:custGeom>
                <a:avLst/>
                <a:gdLst>
                  <a:gd name="T0" fmla="*/ 246 w 490"/>
                  <a:gd name="T1" fmla="*/ 0 h 581"/>
                  <a:gd name="T2" fmla="*/ 0 w 490"/>
                  <a:gd name="T3" fmla="*/ 581 h 581"/>
                  <a:gd name="T4" fmla="*/ 490 w 490"/>
                  <a:gd name="T5" fmla="*/ 581 h 581"/>
                  <a:gd name="T6" fmla="*/ 246 w 490"/>
                  <a:gd name="T7" fmla="*/ 0 h 581"/>
                </a:gdLst>
                <a:ahLst/>
                <a:cxnLst>
                  <a:cxn ang="0">
                    <a:pos x="T0" y="T1"/>
                  </a:cxn>
                  <a:cxn ang="0">
                    <a:pos x="T2" y="T3"/>
                  </a:cxn>
                  <a:cxn ang="0">
                    <a:pos x="T4" y="T5"/>
                  </a:cxn>
                  <a:cxn ang="0">
                    <a:pos x="T6" y="T7"/>
                  </a:cxn>
                </a:cxnLst>
                <a:rect l="0" t="0" r="r" b="b"/>
                <a:pathLst>
                  <a:path w="490" h="581">
                    <a:moveTo>
                      <a:pt x="246" y="0"/>
                    </a:moveTo>
                    <a:lnTo>
                      <a:pt x="0" y="581"/>
                    </a:lnTo>
                    <a:lnTo>
                      <a:pt x="490" y="581"/>
                    </a:lnTo>
                    <a:lnTo>
                      <a:pt x="246" y="0"/>
                    </a:lnTo>
                    <a:close/>
                  </a:path>
                </a:pathLst>
              </a:custGeom>
              <a:solidFill>
                <a:srgbClr val="B9D5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47" name="Freeform 645"/>
              <p:cNvSpPr>
                <a:spLocks/>
              </p:cNvSpPr>
              <p:nvPr/>
            </p:nvSpPr>
            <p:spPr bwMode="auto">
              <a:xfrm>
                <a:off x="4812822" y="5922736"/>
                <a:ext cx="74402" cy="809036"/>
              </a:xfrm>
              <a:custGeom>
                <a:avLst/>
                <a:gdLst>
                  <a:gd name="T0" fmla="*/ 54 w 111"/>
                  <a:gd name="T1" fmla="*/ 0 h 1207"/>
                  <a:gd name="T2" fmla="*/ 0 w 111"/>
                  <a:gd name="T3" fmla="*/ 1207 h 1207"/>
                  <a:gd name="T4" fmla="*/ 111 w 111"/>
                  <a:gd name="T5" fmla="*/ 1207 h 1207"/>
                  <a:gd name="T6" fmla="*/ 54 w 111"/>
                  <a:gd name="T7" fmla="*/ 0 h 1207"/>
                </a:gdLst>
                <a:ahLst/>
                <a:cxnLst>
                  <a:cxn ang="0">
                    <a:pos x="T0" y="T1"/>
                  </a:cxn>
                  <a:cxn ang="0">
                    <a:pos x="T2" y="T3"/>
                  </a:cxn>
                  <a:cxn ang="0">
                    <a:pos x="T4" y="T5"/>
                  </a:cxn>
                  <a:cxn ang="0">
                    <a:pos x="T6" y="T7"/>
                  </a:cxn>
                </a:cxnLst>
                <a:rect l="0" t="0" r="r" b="b"/>
                <a:pathLst>
                  <a:path w="111" h="1207">
                    <a:moveTo>
                      <a:pt x="54" y="0"/>
                    </a:moveTo>
                    <a:lnTo>
                      <a:pt x="0" y="1207"/>
                    </a:lnTo>
                    <a:lnTo>
                      <a:pt x="111" y="1207"/>
                    </a:lnTo>
                    <a:lnTo>
                      <a:pt x="54" y="0"/>
                    </a:lnTo>
                    <a:close/>
                  </a:path>
                </a:pathLst>
              </a:custGeom>
              <a:solidFill>
                <a:srgbClr val="00BC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48" name="Freeform 646"/>
              <p:cNvSpPr>
                <a:spLocks/>
              </p:cNvSpPr>
              <p:nvPr/>
            </p:nvSpPr>
            <p:spPr bwMode="auto">
              <a:xfrm>
                <a:off x="4715630" y="5922736"/>
                <a:ext cx="275488" cy="1051680"/>
              </a:xfrm>
              <a:custGeom>
                <a:avLst/>
                <a:gdLst>
                  <a:gd name="T0" fmla="*/ 411 w 411"/>
                  <a:gd name="T1" fmla="*/ 919 h 1569"/>
                  <a:gd name="T2" fmla="*/ 249 w 411"/>
                  <a:gd name="T3" fmla="*/ 1052 h 1569"/>
                  <a:gd name="T4" fmla="*/ 236 w 411"/>
                  <a:gd name="T5" fmla="*/ 751 h 1569"/>
                  <a:gd name="T6" fmla="*/ 364 w 411"/>
                  <a:gd name="T7" fmla="*/ 589 h 1569"/>
                  <a:gd name="T8" fmla="*/ 234 w 411"/>
                  <a:gd name="T9" fmla="*/ 692 h 1569"/>
                  <a:gd name="T10" fmla="*/ 222 w 411"/>
                  <a:gd name="T11" fmla="*/ 428 h 1569"/>
                  <a:gd name="T12" fmla="*/ 315 w 411"/>
                  <a:gd name="T13" fmla="*/ 303 h 1569"/>
                  <a:gd name="T14" fmla="*/ 219 w 411"/>
                  <a:gd name="T15" fmla="*/ 377 h 1569"/>
                  <a:gd name="T16" fmla="*/ 199 w 411"/>
                  <a:gd name="T17" fmla="*/ 0 h 1569"/>
                  <a:gd name="T18" fmla="*/ 182 w 411"/>
                  <a:gd name="T19" fmla="*/ 404 h 1569"/>
                  <a:gd name="T20" fmla="*/ 180 w 411"/>
                  <a:gd name="T21" fmla="*/ 406 h 1569"/>
                  <a:gd name="T22" fmla="*/ 182 w 411"/>
                  <a:gd name="T23" fmla="*/ 411 h 1569"/>
                  <a:gd name="T24" fmla="*/ 177 w 411"/>
                  <a:gd name="T25" fmla="*/ 473 h 1569"/>
                  <a:gd name="T26" fmla="*/ 59 w 411"/>
                  <a:gd name="T27" fmla="*/ 377 h 1569"/>
                  <a:gd name="T28" fmla="*/ 175 w 411"/>
                  <a:gd name="T29" fmla="*/ 527 h 1569"/>
                  <a:gd name="T30" fmla="*/ 165 w 411"/>
                  <a:gd name="T31" fmla="*/ 759 h 1569"/>
                  <a:gd name="T32" fmla="*/ 27 w 411"/>
                  <a:gd name="T33" fmla="*/ 645 h 1569"/>
                  <a:gd name="T34" fmla="*/ 162 w 411"/>
                  <a:gd name="T35" fmla="*/ 808 h 1569"/>
                  <a:gd name="T36" fmla="*/ 155 w 411"/>
                  <a:gd name="T37" fmla="*/ 975 h 1569"/>
                  <a:gd name="T38" fmla="*/ 0 w 411"/>
                  <a:gd name="T39" fmla="*/ 842 h 1569"/>
                  <a:gd name="T40" fmla="*/ 153 w 411"/>
                  <a:gd name="T41" fmla="*/ 1025 h 1569"/>
                  <a:gd name="T42" fmla="*/ 128 w 411"/>
                  <a:gd name="T43" fmla="*/ 1569 h 1569"/>
                  <a:gd name="T44" fmla="*/ 273 w 411"/>
                  <a:gd name="T45" fmla="*/ 1569 h 1569"/>
                  <a:gd name="T46" fmla="*/ 254 w 411"/>
                  <a:gd name="T47" fmla="*/ 1113 h 1569"/>
                  <a:gd name="T48" fmla="*/ 411 w 411"/>
                  <a:gd name="T49" fmla="*/ 919 h 1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11" h="1569">
                    <a:moveTo>
                      <a:pt x="411" y="919"/>
                    </a:moveTo>
                    <a:lnTo>
                      <a:pt x="249" y="1052"/>
                    </a:lnTo>
                    <a:lnTo>
                      <a:pt x="236" y="751"/>
                    </a:lnTo>
                    <a:lnTo>
                      <a:pt x="364" y="589"/>
                    </a:lnTo>
                    <a:lnTo>
                      <a:pt x="234" y="692"/>
                    </a:lnTo>
                    <a:lnTo>
                      <a:pt x="222" y="428"/>
                    </a:lnTo>
                    <a:lnTo>
                      <a:pt x="315" y="303"/>
                    </a:lnTo>
                    <a:lnTo>
                      <a:pt x="219" y="377"/>
                    </a:lnTo>
                    <a:lnTo>
                      <a:pt x="199" y="0"/>
                    </a:lnTo>
                    <a:lnTo>
                      <a:pt x="182" y="404"/>
                    </a:lnTo>
                    <a:lnTo>
                      <a:pt x="180" y="406"/>
                    </a:lnTo>
                    <a:lnTo>
                      <a:pt x="182" y="411"/>
                    </a:lnTo>
                    <a:lnTo>
                      <a:pt x="177" y="473"/>
                    </a:lnTo>
                    <a:lnTo>
                      <a:pt x="59" y="377"/>
                    </a:lnTo>
                    <a:lnTo>
                      <a:pt x="175" y="527"/>
                    </a:lnTo>
                    <a:lnTo>
                      <a:pt x="165" y="759"/>
                    </a:lnTo>
                    <a:lnTo>
                      <a:pt x="27" y="645"/>
                    </a:lnTo>
                    <a:lnTo>
                      <a:pt x="162" y="808"/>
                    </a:lnTo>
                    <a:lnTo>
                      <a:pt x="155" y="975"/>
                    </a:lnTo>
                    <a:lnTo>
                      <a:pt x="0" y="842"/>
                    </a:lnTo>
                    <a:lnTo>
                      <a:pt x="153" y="1025"/>
                    </a:lnTo>
                    <a:lnTo>
                      <a:pt x="128" y="1569"/>
                    </a:lnTo>
                    <a:lnTo>
                      <a:pt x="273" y="1569"/>
                    </a:lnTo>
                    <a:lnTo>
                      <a:pt x="254" y="1113"/>
                    </a:lnTo>
                    <a:lnTo>
                      <a:pt x="411" y="919"/>
                    </a:lnTo>
                    <a:close/>
                  </a:path>
                </a:pathLst>
              </a:custGeom>
              <a:solidFill>
                <a:srgbClr val="79A5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grpSp>
      </p:grpSp>
      <p:graphicFrame>
        <p:nvGraphicFramePr>
          <p:cNvPr id="5" name="Object 4" hidden="1"/>
          <p:cNvGraphicFramePr>
            <a:graphicFrameLocks noChangeAspect="1"/>
          </p:cNvGraphicFramePr>
          <p:nvPr>
            <p:custDataLst>
              <p:tags r:id="rId2"/>
            </p:custDataLst>
            <p:extLst/>
          </p:nvPr>
        </p:nvGraphicFramePr>
        <p:xfrm>
          <a:off x="1191" y="1589"/>
          <a:ext cx="1190" cy="1587"/>
        </p:xfrm>
        <a:graphic>
          <a:graphicData uri="http://schemas.openxmlformats.org/presentationml/2006/ole">
            <mc:AlternateContent xmlns:mc="http://schemas.openxmlformats.org/markup-compatibility/2006">
              <mc:Choice xmlns:v="urn:schemas-microsoft-com:vml" Requires="v">
                <p:oleObj spid="_x0000_s24581" name="think-cell Slide" r:id="rId4" imgW="270" imgH="270" progId="TCLayout.ActiveDocument.1">
                  <p:embed/>
                </p:oleObj>
              </mc:Choice>
              <mc:Fallback>
                <p:oleObj name="think-cell Slide" r:id="rId4" imgW="270" imgH="270" progId="TCLayout.ActiveDocument.1">
                  <p:embed/>
                  <p:pic>
                    <p:nvPicPr>
                      <p:cNvPr id="5" name="Object 4" hidden="1"/>
                      <p:cNvPicPr/>
                      <p:nvPr/>
                    </p:nvPicPr>
                    <p:blipFill>
                      <a:blip r:embed="rId5"/>
                      <a:stretch>
                        <a:fillRect/>
                      </a:stretch>
                    </p:blipFill>
                    <p:spPr>
                      <a:xfrm>
                        <a:off x="1191" y="1589"/>
                        <a:ext cx="1190" cy="1587"/>
                      </a:xfrm>
                      <a:prstGeom prst="rect">
                        <a:avLst/>
                      </a:prstGeom>
                    </p:spPr>
                  </p:pic>
                </p:oleObj>
              </mc:Fallback>
            </mc:AlternateContent>
          </a:graphicData>
        </a:graphic>
      </p:graphicFrame>
      <p:sp>
        <p:nvSpPr>
          <p:cNvPr id="2" name="Title 1"/>
          <p:cNvSpPr>
            <a:spLocks noGrp="1"/>
          </p:cNvSpPr>
          <p:nvPr>
            <p:ph type="title" hasCustomPrompt="1"/>
          </p:nvPr>
        </p:nvSpPr>
        <p:spPr>
          <a:xfrm>
            <a:off x="438875" y="264964"/>
            <a:ext cx="8418931" cy="1097302"/>
          </a:xfrm>
        </p:spPr>
        <p:txBody>
          <a:bodyPr lIns="0" tIns="91440" rIns="146304" bIns="91440"/>
          <a:lstStyle>
            <a:lvl1pPr>
              <a:lnSpc>
                <a:spcPts val="3674"/>
              </a:lnSpc>
              <a:defRPr sz="2700" baseline="0">
                <a:solidFill>
                  <a:schemeClr val="accent1"/>
                </a:solidFill>
              </a:defRPr>
            </a:lvl1pPr>
          </a:lstStyle>
          <a:p>
            <a:r>
              <a:rPr lang="en-US" dirty="0" err="1"/>
              <a:t>Lorem</a:t>
            </a:r>
            <a:r>
              <a:rPr lang="en-US" dirty="0"/>
              <a:t> </a:t>
            </a:r>
            <a:r>
              <a:rPr lang="en-US" dirty="0" err="1"/>
              <a:t>ipsum</a:t>
            </a:r>
            <a:r>
              <a:rPr lang="en-US" dirty="0"/>
              <a:t> dolor sit.</a:t>
            </a:r>
          </a:p>
        </p:txBody>
      </p:sp>
      <p:sp>
        <p:nvSpPr>
          <p:cNvPr id="3" name="Footer Placeholder 2"/>
          <p:cNvSpPr>
            <a:spLocks noGrp="1"/>
          </p:cNvSpPr>
          <p:nvPr>
            <p:ph type="ftr" sz="quarter" idx="10"/>
          </p:nvPr>
        </p:nvSpPr>
        <p:spPr/>
        <p:txBody>
          <a:bodyPr/>
          <a:lstStyle>
            <a:lvl1pPr>
              <a:defRPr>
                <a:solidFill>
                  <a:schemeClr val="bg1"/>
                </a:solidFill>
              </a:defRPr>
            </a:lvl1pPr>
          </a:lstStyle>
          <a:p>
            <a:r>
              <a:rPr dirty="0">
                <a:solidFill>
                  <a:srgbClr val="FFFFFF"/>
                </a:solidFill>
              </a:rPr>
              <a:t>Microsoft Confidential</a:t>
            </a:r>
          </a:p>
        </p:txBody>
      </p:sp>
      <p:sp>
        <p:nvSpPr>
          <p:cNvPr id="4" name="Slide Number Placeholder 3"/>
          <p:cNvSpPr>
            <a:spLocks noGrp="1"/>
          </p:cNvSpPr>
          <p:nvPr>
            <p:ph type="sldNum" sz="quarter" idx="11"/>
          </p:nvPr>
        </p:nvSpPr>
        <p:spPr/>
        <p:txBody>
          <a:bodyPr/>
          <a:lstStyle>
            <a:lvl1pPr>
              <a:defRPr>
                <a:solidFill>
                  <a:schemeClr val="bg1"/>
                </a:solidFill>
              </a:defRPr>
            </a:lvl1pPr>
          </a:lstStyle>
          <a:p>
            <a:fld id="{27258FFF-F925-446B-8502-81C933981705}" type="slidenum">
              <a:rPr smtClean="0">
                <a:solidFill>
                  <a:srgbClr val="FFFFFF"/>
                </a:solidFill>
              </a:rPr>
              <a:pPr/>
              <a:t>‹#›</a:t>
            </a:fld>
            <a:endParaRPr>
              <a:solidFill>
                <a:srgbClr val="FFFFFF"/>
              </a:solidFill>
            </a:endParaRPr>
          </a:p>
        </p:txBody>
      </p:sp>
      <p:sp>
        <p:nvSpPr>
          <p:cNvPr id="8" name="Text Placeholder 7"/>
          <p:cNvSpPr>
            <a:spLocks noGrp="1"/>
          </p:cNvSpPr>
          <p:nvPr>
            <p:ph type="body" sz="quarter" idx="13" hasCustomPrompt="1"/>
          </p:nvPr>
        </p:nvSpPr>
        <p:spPr>
          <a:xfrm>
            <a:off x="452590" y="1545465"/>
            <a:ext cx="8418931" cy="4663068"/>
          </a:xfrm>
        </p:spPr>
        <p:txBody>
          <a:bodyPr lIns="0" tIns="0"/>
          <a:lstStyle>
            <a:lvl1pPr marL="175006" indent="-175006">
              <a:spcBef>
                <a:spcPts val="900"/>
              </a:spcBef>
              <a:defRPr sz="1950">
                <a:latin typeface="+mn-lt"/>
              </a:defRPr>
            </a:lvl1pPr>
            <a:lvl2pPr marL="517874" indent="-175006">
              <a:spcBef>
                <a:spcPts val="900"/>
              </a:spcBef>
              <a:buSzPct val="100000"/>
              <a:buFont typeface="Segoe UI" pitchFamily="34" charset="0"/>
              <a:buChar char="‐"/>
              <a:defRPr/>
            </a:lvl2pPr>
            <a:lvl3pPr marL="860741" indent="-175006">
              <a:spcBef>
                <a:spcPts val="900"/>
              </a:spcBef>
              <a:buFont typeface="Wingdings" pitchFamily="2" charset="2"/>
              <a:buChar char="§"/>
              <a:defRPr/>
            </a:lvl3pPr>
            <a:lvl4pPr marL="1200037" indent="-257151">
              <a:spcBef>
                <a:spcPts val="900"/>
              </a:spcBef>
              <a:buFont typeface="+mj-lt"/>
              <a:buAutoNum type="arabicPeriod"/>
              <a:defRPr/>
            </a:lvl4pPr>
            <a:lvl5pPr marL="1459569" indent="-257151">
              <a:spcBef>
                <a:spcPts val="900"/>
              </a:spcBef>
              <a:buFont typeface="+mj-lt"/>
              <a:buAutoNum type="alphaLcParenR"/>
              <a:defRPr/>
            </a:lvl5pPr>
          </a:lstStyle>
          <a:p>
            <a:pPr lvl="0"/>
            <a:r>
              <a:rPr lang="en-US" dirty="0" err="1"/>
              <a:t>Lorem</a:t>
            </a:r>
            <a:r>
              <a:rPr lang="en-US" dirty="0"/>
              <a:t> </a:t>
            </a:r>
            <a:r>
              <a:rPr lang="en-US" dirty="0" err="1"/>
              <a:t>ipsum</a:t>
            </a:r>
            <a:r>
              <a:rPr lang="en-US" dirty="0"/>
              <a:t> dolor sit </a:t>
            </a:r>
            <a:r>
              <a:rPr lang="en-US" dirty="0" err="1"/>
              <a:t>amet</a:t>
            </a:r>
            <a:r>
              <a:rPr lang="en-US" dirty="0"/>
              <a:t>, </a:t>
            </a:r>
            <a:r>
              <a:rPr lang="en-US" dirty="0" err="1"/>
              <a:t>consectetur</a:t>
            </a:r>
            <a:r>
              <a:rPr lang="en-US" dirty="0"/>
              <a:t> </a:t>
            </a:r>
            <a:r>
              <a:rPr lang="en-US" dirty="0" err="1"/>
              <a:t>adipiscing</a:t>
            </a:r>
            <a:r>
              <a:rPr lang="en-US" dirty="0"/>
              <a:t> </a:t>
            </a:r>
            <a:br>
              <a:rPr lang="en-US" dirty="0"/>
            </a:br>
            <a:r>
              <a:rPr lang="en-US" dirty="0" err="1"/>
              <a:t>elit</a:t>
            </a:r>
            <a:r>
              <a:rPr lang="en-US" dirty="0"/>
              <a:t>. </a:t>
            </a:r>
            <a:r>
              <a:rPr lang="en-US" dirty="0" err="1"/>
              <a:t>Nunc</a:t>
            </a:r>
            <a:r>
              <a:rPr lang="en-US" dirty="0"/>
              <a:t> et </a:t>
            </a:r>
            <a:r>
              <a:rPr lang="en-US" dirty="0" err="1"/>
              <a:t>sagittis</a:t>
            </a:r>
            <a:r>
              <a:rPr lang="en-US" dirty="0"/>
              <a:t> ligula</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2002985160"/>
      </p:ext>
    </p:extLst>
  </p:cSld>
  <p:clrMapOvr>
    <a:masterClrMapping/>
  </p:clrMapOvr>
  <mc:AlternateContent xmlns:mc="http://schemas.openxmlformats.org/markup-compatibility/2006" xmlns:p14="http://schemas.microsoft.com/office/powerpoint/2010/main">
    <mc:Choice Requires="p14">
      <p:transition spd="slow" p14:dur="1250">
        <p:fade/>
      </p:transition>
    </mc:Choice>
    <mc:Fallback xmlns="">
      <p:transition spd="slow">
        <p:fade/>
      </p:transition>
    </mc:Fallback>
  </mc:AlternateContent>
</p:sldLayout>
</file>

<file path=ppt/slideLayouts/slideLayout87.xml><?xml version="1.0" encoding="utf-8"?>
<p:sldLayout xmlns:a="http://schemas.openxmlformats.org/drawingml/2006/main" xmlns:r="http://schemas.openxmlformats.org/officeDocument/2006/relationships" xmlns:p="http://schemas.openxmlformats.org/presentationml/2006/main" preserve="1" userDrawn="1">
  <p:cSld name="14_Illustrated Footer">
    <p:spTree>
      <p:nvGrpSpPr>
        <p:cNvPr id="1" name=""/>
        <p:cNvGrpSpPr/>
        <p:nvPr/>
      </p:nvGrpSpPr>
      <p:grpSpPr>
        <a:xfrm>
          <a:off x="0" y="0"/>
          <a:ext cx="0" cy="0"/>
          <a:chOff x="0" y="0"/>
          <a:chExt cx="0" cy="0"/>
        </a:xfrm>
      </p:grpSpPr>
      <p:grpSp>
        <p:nvGrpSpPr>
          <p:cNvPr id="13" name="Group 12"/>
          <p:cNvGrpSpPr/>
          <p:nvPr userDrawn="1"/>
        </p:nvGrpSpPr>
        <p:grpSpPr>
          <a:xfrm>
            <a:off x="0" y="5053897"/>
            <a:ext cx="9326565" cy="1949012"/>
            <a:chOff x="0" y="5053897"/>
            <a:chExt cx="12436477" cy="1949012"/>
          </a:xfrm>
        </p:grpSpPr>
        <p:grpSp>
          <p:nvGrpSpPr>
            <p:cNvPr id="9" name="Group 8"/>
            <p:cNvGrpSpPr/>
            <p:nvPr userDrawn="1"/>
          </p:nvGrpSpPr>
          <p:grpSpPr>
            <a:xfrm>
              <a:off x="0" y="6089069"/>
              <a:ext cx="1197605" cy="912061"/>
              <a:chOff x="0" y="6089069"/>
              <a:chExt cx="1197605" cy="912061"/>
            </a:xfrm>
          </p:grpSpPr>
          <p:grpSp>
            <p:nvGrpSpPr>
              <p:cNvPr id="378" name="Group 377"/>
              <p:cNvGrpSpPr/>
              <p:nvPr/>
            </p:nvGrpSpPr>
            <p:grpSpPr>
              <a:xfrm flipH="1">
                <a:off x="805885" y="6643542"/>
                <a:ext cx="34588" cy="93048"/>
                <a:chOff x="8512196" y="6496912"/>
                <a:chExt cx="112332" cy="301206"/>
              </a:xfrm>
            </p:grpSpPr>
            <p:sp>
              <p:nvSpPr>
                <p:cNvPr id="462" name="Freeform 30"/>
                <p:cNvSpPr>
                  <a:spLocks/>
                </p:cNvSpPr>
                <p:nvPr/>
              </p:nvSpPr>
              <p:spPr bwMode="auto">
                <a:xfrm>
                  <a:off x="8512196" y="6694733"/>
                  <a:ext cx="65610" cy="103385"/>
                </a:xfrm>
                <a:custGeom>
                  <a:avLst/>
                  <a:gdLst>
                    <a:gd name="T0" fmla="*/ 26 w 28"/>
                    <a:gd name="T1" fmla="*/ 26 h 44"/>
                    <a:gd name="T2" fmla="*/ 10 w 28"/>
                    <a:gd name="T3" fmla="*/ 0 h 44"/>
                    <a:gd name="T4" fmla="*/ 0 w 28"/>
                    <a:gd name="T5" fmla="*/ 42 h 44"/>
                    <a:gd name="T6" fmla="*/ 26 w 28"/>
                    <a:gd name="T7" fmla="*/ 26 h 44"/>
                  </a:gdLst>
                  <a:ahLst/>
                  <a:cxnLst>
                    <a:cxn ang="0">
                      <a:pos x="T0" y="T1"/>
                    </a:cxn>
                    <a:cxn ang="0">
                      <a:pos x="T2" y="T3"/>
                    </a:cxn>
                    <a:cxn ang="0">
                      <a:pos x="T4" y="T5"/>
                    </a:cxn>
                    <a:cxn ang="0">
                      <a:pos x="T6" y="T7"/>
                    </a:cxn>
                  </a:cxnLst>
                  <a:rect l="0" t="0" r="r" b="b"/>
                  <a:pathLst>
                    <a:path w="28" h="44">
                      <a:moveTo>
                        <a:pt x="26" y="26"/>
                      </a:moveTo>
                      <a:cubicBezTo>
                        <a:pt x="28" y="14"/>
                        <a:pt x="21" y="3"/>
                        <a:pt x="10" y="0"/>
                      </a:cubicBezTo>
                      <a:cubicBezTo>
                        <a:pt x="0" y="42"/>
                        <a:pt x="0" y="42"/>
                        <a:pt x="0" y="42"/>
                      </a:cubicBezTo>
                      <a:cubicBezTo>
                        <a:pt x="12" y="44"/>
                        <a:pt x="23" y="37"/>
                        <a:pt x="26" y="26"/>
                      </a:cubicBezTo>
                      <a:close/>
                    </a:path>
                  </a:pathLst>
                </a:custGeom>
                <a:solidFill>
                  <a:srgbClr val="D2D2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463" name="Freeform 31"/>
                <p:cNvSpPr>
                  <a:spLocks/>
                </p:cNvSpPr>
                <p:nvPr/>
              </p:nvSpPr>
              <p:spPr bwMode="auto">
                <a:xfrm>
                  <a:off x="8535061" y="6595325"/>
                  <a:ext cx="65610" cy="106366"/>
                </a:xfrm>
                <a:custGeom>
                  <a:avLst/>
                  <a:gdLst>
                    <a:gd name="T0" fmla="*/ 26 w 28"/>
                    <a:gd name="T1" fmla="*/ 26 h 45"/>
                    <a:gd name="T2" fmla="*/ 10 w 28"/>
                    <a:gd name="T3" fmla="*/ 0 h 45"/>
                    <a:gd name="T4" fmla="*/ 0 w 28"/>
                    <a:gd name="T5" fmla="*/ 42 h 45"/>
                    <a:gd name="T6" fmla="*/ 26 w 28"/>
                    <a:gd name="T7" fmla="*/ 26 h 45"/>
                  </a:gdLst>
                  <a:ahLst/>
                  <a:cxnLst>
                    <a:cxn ang="0">
                      <a:pos x="T0" y="T1"/>
                    </a:cxn>
                    <a:cxn ang="0">
                      <a:pos x="T2" y="T3"/>
                    </a:cxn>
                    <a:cxn ang="0">
                      <a:pos x="T4" y="T5"/>
                    </a:cxn>
                    <a:cxn ang="0">
                      <a:pos x="T6" y="T7"/>
                    </a:cxn>
                  </a:cxnLst>
                  <a:rect l="0" t="0" r="r" b="b"/>
                  <a:pathLst>
                    <a:path w="28" h="45">
                      <a:moveTo>
                        <a:pt x="26" y="26"/>
                      </a:moveTo>
                      <a:cubicBezTo>
                        <a:pt x="28" y="14"/>
                        <a:pt x="21" y="3"/>
                        <a:pt x="10" y="0"/>
                      </a:cubicBezTo>
                      <a:cubicBezTo>
                        <a:pt x="0" y="42"/>
                        <a:pt x="0" y="42"/>
                        <a:pt x="0" y="42"/>
                      </a:cubicBezTo>
                      <a:cubicBezTo>
                        <a:pt x="11" y="45"/>
                        <a:pt x="23" y="37"/>
                        <a:pt x="26" y="26"/>
                      </a:cubicBezTo>
                      <a:close/>
                    </a:path>
                  </a:pathLst>
                </a:custGeom>
                <a:solidFill>
                  <a:srgbClr val="D2D2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464" name="Freeform 32"/>
                <p:cNvSpPr>
                  <a:spLocks/>
                </p:cNvSpPr>
                <p:nvPr/>
              </p:nvSpPr>
              <p:spPr bwMode="auto">
                <a:xfrm>
                  <a:off x="8558918" y="6496912"/>
                  <a:ext cx="65610" cy="106366"/>
                </a:xfrm>
                <a:custGeom>
                  <a:avLst/>
                  <a:gdLst>
                    <a:gd name="T0" fmla="*/ 25 w 28"/>
                    <a:gd name="T1" fmla="*/ 26 h 45"/>
                    <a:gd name="T2" fmla="*/ 9 w 28"/>
                    <a:gd name="T3" fmla="*/ 0 h 45"/>
                    <a:gd name="T4" fmla="*/ 0 w 28"/>
                    <a:gd name="T5" fmla="*/ 42 h 45"/>
                    <a:gd name="T6" fmla="*/ 25 w 28"/>
                    <a:gd name="T7" fmla="*/ 26 h 45"/>
                  </a:gdLst>
                  <a:ahLst/>
                  <a:cxnLst>
                    <a:cxn ang="0">
                      <a:pos x="T0" y="T1"/>
                    </a:cxn>
                    <a:cxn ang="0">
                      <a:pos x="T2" y="T3"/>
                    </a:cxn>
                    <a:cxn ang="0">
                      <a:pos x="T4" y="T5"/>
                    </a:cxn>
                    <a:cxn ang="0">
                      <a:pos x="T6" y="T7"/>
                    </a:cxn>
                  </a:cxnLst>
                  <a:rect l="0" t="0" r="r" b="b"/>
                  <a:pathLst>
                    <a:path w="28" h="45">
                      <a:moveTo>
                        <a:pt x="25" y="26"/>
                      </a:moveTo>
                      <a:cubicBezTo>
                        <a:pt x="28" y="15"/>
                        <a:pt x="21" y="3"/>
                        <a:pt x="9" y="0"/>
                      </a:cubicBezTo>
                      <a:cubicBezTo>
                        <a:pt x="0" y="42"/>
                        <a:pt x="0" y="42"/>
                        <a:pt x="0" y="42"/>
                      </a:cubicBezTo>
                      <a:cubicBezTo>
                        <a:pt x="11" y="45"/>
                        <a:pt x="23" y="38"/>
                        <a:pt x="25" y="26"/>
                      </a:cubicBezTo>
                      <a:close/>
                    </a:path>
                  </a:pathLst>
                </a:custGeom>
                <a:solidFill>
                  <a:srgbClr val="D2D2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grpSp>
          <p:sp>
            <p:nvSpPr>
              <p:cNvPr id="454" name="Rectangle 6"/>
              <p:cNvSpPr>
                <a:spLocks noChangeArrowheads="1"/>
              </p:cNvSpPr>
              <p:nvPr userDrawn="1"/>
            </p:nvSpPr>
            <p:spPr bwMode="auto">
              <a:xfrm flipH="1">
                <a:off x="540159" y="6089069"/>
                <a:ext cx="100778" cy="55797"/>
              </a:xfrm>
              <a:prstGeom prst="rect">
                <a:avLst/>
              </a:prstGeom>
              <a:solidFill>
                <a:schemeClr val="accent2"/>
              </a:solidFill>
              <a:ln>
                <a:noFill/>
              </a:ln>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455" name="Rectangle 6"/>
              <p:cNvSpPr>
                <a:spLocks noChangeArrowheads="1"/>
              </p:cNvSpPr>
              <p:nvPr userDrawn="1"/>
            </p:nvSpPr>
            <p:spPr bwMode="auto">
              <a:xfrm flipH="1">
                <a:off x="658247" y="6089069"/>
                <a:ext cx="100778" cy="55797"/>
              </a:xfrm>
              <a:prstGeom prst="rect">
                <a:avLst/>
              </a:prstGeom>
              <a:solidFill>
                <a:schemeClr val="accent2"/>
              </a:solidFill>
              <a:ln>
                <a:noFill/>
              </a:ln>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456" name="Rectangle 5"/>
              <p:cNvSpPr>
                <a:spLocks noChangeArrowheads="1"/>
              </p:cNvSpPr>
              <p:nvPr userDrawn="1"/>
            </p:nvSpPr>
            <p:spPr bwMode="auto">
              <a:xfrm flipH="1">
                <a:off x="541714" y="6183124"/>
                <a:ext cx="606564" cy="584792"/>
              </a:xfrm>
              <a:prstGeom prst="rect">
                <a:avLst/>
              </a:prstGeom>
              <a:solidFill>
                <a:schemeClr val="accent2"/>
              </a:solidFill>
              <a:ln>
                <a:noFill/>
              </a:ln>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457" name="Rectangle 6"/>
              <p:cNvSpPr>
                <a:spLocks noChangeArrowheads="1"/>
              </p:cNvSpPr>
              <p:nvPr userDrawn="1"/>
            </p:nvSpPr>
            <p:spPr bwMode="auto">
              <a:xfrm flipH="1">
                <a:off x="492162" y="6143072"/>
                <a:ext cx="705443" cy="40311"/>
              </a:xfrm>
              <a:prstGeom prst="rect">
                <a:avLst/>
              </a:pr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458" name="Rectangle 457"/>
              <p:cNvSpPr/>
              <p:nvPr userDrawn="1"/>
            </p:nvSpPr>
            <p:spPr bwMode="auto">
              <a:xfrm>
                <a:off x="590548" y="6579944"/>
                <a:ext cx="508896" cy="80622"/>
              </a:xfrm>
              <a:prstGeom prst="rect">
                <a:avLst/>
              </a:prstGeom>
              <a:solidFill>
                <a:schemeClr val="bg1">
                  <a:lumMod val="9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699288" fontAlgn="base">
                  <a:lnSpc>
                    <a:spcPct val="90000"/>
                  </a:lnSpc>
                  <a:spcBef>
                    <a:spcPct val="0"/>
                  </a:spcBef>
                  <a:spcAft>
                    <a:spcPct val="0"/>
                  </a:spcAft>
                </a:pPr>
                <a:endParaRPr lang="en-US" sz="1800" dirty="0" err="1">
                  <a:gradFill>
                    <a:gsLst>
                      <a:gs pos="0">
                        <a:srgbClr val="FFFFFF"/>
                      </a:gs>
                      <a:gs pos="100000">
                        <a:srgbClr val="FFFFFF"/>
                      </a:gs>
                    </a:gsLst>
                    <a:lin ang="5400000" scaled="0"/>
                  </a:gradFill>
                  <a:ea typeface="Segoe UI" pitchFamily="34" charset="0"/>
                  <a:cs typeface="Segoe UI" pitchFamily="34" charset="0"/>
                </a:endParaRPr>
              </a:p>
            </p:txBody>
          </p:sp>
          <p:sp>
            <p:nvSpPr>
              <p:cNvPr id="459" name="Rectangle 458"/>
              <p:cNvSpPr/>
              <p:nvPr userDrawn="1"/>
            </p:nvSpPr>
            <p:spPr bwMode="auto">
              <a:xfrm>
                <a:off x="590548" y="6227471"/>
                <a:ext cx="508896" cy="80622"/>
              </a:xfrm>
              <a:prstGeom prst="rect">
                <a:avLst/>
              </a:prstGeom>
              <a:solidFill>
                <a:schemeClr val="bg1">
                  <a:lumMod val="9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699288" fontAlgn="base">
                  <a:lnSpc>
                    <a:spcPct val="90000"/>
                  </a:lnSpc>
                  <a:spcBef>
                    <a:spcPct val="0"/>
                  </a:spcBef>
                  <a:spcAft>
                    <a:spcPct val="0"/>
                  </a:spcAft>
                </a:pPr>
                <a:endParaRPr lang="en-US" sz="1800" dirty="0" err="1">
                  <a:gradFill>
                    <a:gsLst>
                      <a:gs pos="0">
                        <a:srgbClr val="FFFFFF"/>
                      </a:gs>
                      <a:gs pos="100000">
                        <a:srgbClr val="FFFFFF"/>
                      </a:gs>
                    </a:gsLst>
                    <a:lin ang="5400000" scaled="0"/>
                  </a:gradFill>
                  <a:ea typeface="Segoe UI" pitchFamily="34" charset="0"/>
                  <a:cs typeface="Segoe UI" pitchFamily="34" charset="0"/>
                </a:endParaRPr>
              </a:p>
            </p:txBody>
          </p:sp>
          <p:sp>
            <p:nvSpPr>
              <p:cNvPr id="460" name="Rectangle 459"/>
              <p:cNvSpPr/>
              <p:nvPr userDrawn="1"/>
            </p:nvSpPr>
            <p:spPr bwMode="auto">
              <a:xfrm>
                <a:off x="590548" y="6349926"/>
                <a:ext cx="508896" cy="80622"/>
              </a:xfrm>
              <a:prstGeom prst="rect">
                <a:avLst/>
              </a:prstGeom>
              <a:solidFill>
                <a:schemeClr val="bg1">
                  <a:lumMod val="9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699288" fontAlgn="base">
                  <a:lnSpc>
                    <a:spcPct val="90000"/>
                  </a:lnSpc>
                  <a:spcBef>
                    <a:spcPct val="0"/>
                  </a:spcBef>
                  <a:spcAft>
                    <a:spcPct val="0"/>
                  </a:spcAft>
                </a:pPr>
                <a:endParaRPr lang="en-US" sz="1800" dirty="0" err="1">
                  <a:gradFill>
                    <a:gsLst>
                      <a:gs pos="0">
                        <a:srgbClr val="FFFFFF"/>
                      </a:gs>
                      <a:gs pos="100000">
                        <a:srgbClr val="FFFFFF"/>
                      </a:gs>
                    </a:gsLst>
                    <a:lin ang="5400000" scaled="0"/>
                  </a:gradFill>
                  <a:ea typeface="Segoe UI" pitchFamily="34" charset="0"/>
                  <a:cs typeface="Segoe UI" pitchFamily="34" charset="0"/>
                </a:endParaRPr>
              </a:p>
            </p:txBody>
          </p:sp>
          <p:sp>
            <p:nvSpPr>
              <p:cNvPr id="461" name="Rectangle 460"/>
              <p:cNvSpPr/>
              <p:nvPr userDrawn="1"/>
            </p:nvSpPr>
            <p:spPr bwMode="auto">
              <a:xfrm>
                <a:off x="590548" y="6467132"/>
                <a:ext cx="508896" cy="80622"/>
              </a:xfrm>
              <a:prstGeom prst="rect">
                <a:avLst/>
              </a:prstGeom>
              <a:solidFill>
                <a:schemeClr val="bg1">
                  <a:lumMod val="9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699288" fontAlgn="base">
                  <a:lnSpc>
                    <a:spcPct val="90000"/>
                  </a:lnSpc>
                  <a:spcBef>
                    <a:spcPct val="0"/>
                  </a:spcBef>
                  <a:spcAft>
                    <a:spcPct val="0"/>
                  </a:spcAft>
                </a:pPr>
                <a:endParaRPr lang="en-US" sz="1800" dirty="0" err="1">
                  <a:gradFill>
                    <a:gsLst>
                      <a:gs pos="0">
                        <a:srgbClr val="FFFFFF"/>
                      </a:gs>
                      <a:gs pos="100000">
                        <a:srgbClr val="FFFFFF"/>
                      </a:gs>
                    </a:gsLst>
                    <a:lin ang="5400000" scaled="0"/>
                  </a:gradFill>
                  <a:ea typeface="Segoe UI" pitchFamily="34" charset="0"/>
                  <a:cs typeface="Segoe UI" pitchFamily="34" charset="0"/>
                </a:endParaRPr>
              </a:p>
            </p:txBody>
          </p:sp>
          <p:sp>
            <p:nvSpPr>
              <p:cNvPr id="382" name="Rectangle 7"/>
              <p:cNvSpPr>
                <a:spLocks noChangeArrowheads="1"/>
              </p:cNvSpPr>
              <p:nvPr/>
            </p:nvSpPr>
            <p:spPr bwMode="auto">
              <a:xfrm flipH="1">
                <a:off x="167183" y="6426808"/>
                <a:ext cx="390713" cy="336583"/>
              </a:xfrm>
              <a:prstGeom prst="rect">
                <a:avLst/>
              </a:prstGeom>
              <a:solidFill>
                <a:schemeClr val="accent2"/>
              </a:solidFill>
              <a:ln>
                <a:noFill/>
              </a:ln>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383" name="Rectangle 8"/>
              <p:cNvSpPr>
                <a:spLocks noChangeArrowheads="1"/>
              </p:cNvSpPr>
              <p:nvPr/>
            </p:nvSpPr>
            <p:spPr bwMode="auto">
              <a:xfrm flipH="1">
                <a:off x="0" y="6271803"/>
                <a:ext cx="430633" cy="491586"/>
              </a:xfrm>
              <a:prstGeom prst="rect">
                <a:avLst/>
              </a:prstGeom>
              <a:solidFill>
                <a:schemeClr val="accent2"/>
              </a:solidFill>
              <a:ln>
                <a:noFill/>
              </a:ln>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384" name="Rectangle 383"/>
              <p:cNvSpPr/>
              <p:nvPr/>
            </p:nvSpPr>
            <p:spPr bwMode="auto">
              <a:xfrm>
                <a:off x="295485" y="6599603"/>
                <a:ext cx="90258" cy="114477"/>
              </a:xfrm>
              <a:prstGeom prst="rect">
                <a:avLst/>
              </a:prstGeom>
              <a:solidFill>
                <a:schemeClr val="bg1">
                  <a:lumMod val="9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699288" fontAlgn="base">
                  <a:lnSpc>
                    <a:spcPct val="90000"/>
                  </a:lnSpc>
                  <a:spcBef>
                    <a:spcPct val="0"/>
                  </a:spcBef>
                  <a:spcAft>
                    <a:spcPct val="0"/>
                  </a:spcAft>
                </a:pPr>
                <a:endParaRPr lang="en-US" sz="1800" dirty="0" err="1">
                  <a:gradFill>
                    <a:gsLst>
                      <a:gs pos="0">
                        <a:srgbClr val="FFFFFF"/>
                      </a:gs>
                      <a:gs pos="100000">
                        <a:srgbClr val="FFFFFF"/>
                      </a:gs>
                    </a:gsLst>
                    <a:lin ang="5400000" scaled="0"/>
                  </a:gradFill>
                  <a:ea typeface="Segoe UI" pitchFamily="34" charset="0"/>
                  <a:cs typeface="Segoe UI" pitchFamily="34" charset="0"/>
                </a:endParaRPr>
              </a:p>
            </p:txBody>
          </p:sp>
          <p:sp>
            <p:nvSpPr>
              <p:cNvPr id="385" name="Rectangle 384"/>
              <p:cNvSpPr/>
              <p:nvPr/>
            </p:nvSpPr>
            <p:spPr bwMode="auto">
              <a:xfrm>
                <a:off x="428944" y="6599603"/>
                <a:ext cx="90258" cy="114477"/>
              </a:xfrm>
              <a:prstGeom prst="rect">
                <a:avLst/>
              </a:prstGeom>
              <a:solidFill>
                <a:schemeClr val="bg1">
                  <a:lumMod val="9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699288" fontAlgn="base">
                  <a:lnSpc>
                    <a:spcPct val="90000"/>
                  </a:lnSpc>
                  <a:spcBef>
                    <a:spcPct val="0"/>
                  </a:spcBef>
                  <a:spcAft>
                    <a:spcPct val="0"/>
                  </a:spcAft>
                </a:pPr>
                <a:endParaRPr lang="en-US" sz="1800" dirty="0" err="1">
                  <a:gradFill>
                    <a:gsLst>
                      <a:gs pos="0">
                        <a:srgbClr val="FFFFFF"/>
                      </a:gs>
                      <a:gs pos="100000">
                        <a:srgbClr val="FFFFFF"/>
                      </a:gs>
                    </a:gsLst>
                    <a:lin ang="5400000" scaled="0"/>
                  </a:gradFill>
                  <a:ea typeface="Segoe UI" pitchFamily="34" charset="0"/>
                  <a:cs typeface="Segoe UI" pitchFamily="34" charset="0"/>
                </a:endParaRPr>
              </a:p>
            </p:txBody>
          </p:sp>
          <p:sp>
            <p:nvSpPr>
              <p:cNvPr id="386" name="Rectangle 385"/>
              <p:cNvSpPr/>
              <p:nvPr/>
            </p:nvSpPr>
            <p:spPr bwMode="auto">
              <a:xfrm>
                <a:off x="38921" y="6599603"/>
                <a:ext cx="90258" cy="114477"/>
              </a:xfrm>
              <a:prstGeom prst="rect">
                <a:avLst/>
              </a:prstGeom>
              <a:solidFill>
                <a:schemeClr val="bg1">
                  <a:lumMod val="9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699288" fontAlgn="base">
                  <a:lnSpc>
                    <a:spcPct val="90000"/>
                  </a:lnSpc>
                  <a:spcBef>
                    <a:spcPct val="0"/>
                  </a:spcBef>
                  <a:spcAft>
                    <a:spcPct val="0"/>
                  </a:spcAft>
                </a:pPr>
                <a:endParaRPr lang="en-US" sz="1800" dirty="0" err="1">
                  <a:gradFill>
                    <a:gsLst>
                      <a:gs pos="0">
                        <a:srgbClr val="FFFFFF"/>
                      </a:gs>
                      <a:gs pos="100000">
                        <a:srgbClr val="FFFFFF"/>
                      </a:gs>
                    </a:gsLst>
                    <a:lin ang="5400000" scaled="0"/>
                  </a:gradFill>
                  <a:ea typeface="Segoe UI" pitchFamily="34" charset="0"/>
                  <a:cs typeface="Segoe UI" pitchFamily="34" charset="0"/>
                </a:endParaRPr>
              </a:p>
            </p:txBody>
          </p:sp>
          <p:sp>
            <p:nvSpPr>
              <p:cNvPr id="387" name="Rectangle 386"/>
              <p:cNvSpPr/>
              <p:nvPr/>
            </p:nvSpPr>
            <p:spPr bwMode="auto">
              <a:xfrm>
                <a:off x="167203" y="6599603"/>
                <a:ext cx="90258" cy="114477"/>
              </a:xfrm>
              <a:prstGeom prst="rect">
                <a:avLst/>
              </a:prstGeom>
              <a:solidFill>
                <a:schemeClr val="bg1">
                  <a:lumMod val="9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699288" fontAlgn="base">
                  <a:lnSpc>
                    <a:spcPct val="90000"/>
                  </a:lnSpc>
                  <a:spcBef>
                    <a:spcPct val="0"/>
                  </a:spcBef>
                  <a:spcAft>
                    <a:spcPct val="0"/>
                  </a:spcAft>
                </a:pPr>
                <a:endParaRPr lang="en-US" sz="1800" dirty="0" err="1">
                  <a:gradFill>
                    <a:gsLst>
                      <a:gs pos="0">
                        <a:srgbClr val="FFFFFF"/>
                      </a:gs>
                      <a:gs pos="100000">
                        <a:srgbClr val="FFFFFF"/>
                      </a:gs>
                    </a:gsLst>
                    <a:lin ang="5400000" scaled="0"/>
                  </a:gradFill>
                  <a:ea typeface="Segoe UI" pitchFamily="34" charset="0"/>
                  <a:cs typeface="Segoe UI" pitchFamily="34" charset="0"/>
                </a:endParaRPr>
              </a:p>
            </p:txBody>
          </p:sp>
          <p:sp>
            <p:nvSpPr>
              <p:cNvPr id="388" name="Rectangle 387"/>
              <p:cNvSpPr/>
              <p:nvPr/>
            </p:nvSpPr>
            <p:spPr bwMode="auto">
              <a:xfrm>
                <a:off x="295485" y="6324534"/>
                <a:ext cx="90258" cy="89722"/>
              </a:xfrm>
              <a:prstGeom prst="rect">
                <a:avLst/>
              </a:prstGeom>
              <a:solidFill>
                <a:schemeClr val="bg1">
                  <a:lumMod val="9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699288" fontAlgn="base">
                  <a:lnSpc>
                    <a:spcPct val="90000"/>
                  </a:lnSpc>
                  <a:spcBef>
                    <a:spcPct val="0"/>
                  </a:spcBef>
                  <a:spcAft>
                    <a:spcPct val="0"/>
                  </a:spcAft>
                </a:pPr>
                <a:endParaRPr lang="en-US" sz="1800" dirty="0" err="1">
                  <a:gradFill>
                    <a:gsLst>
                      <a:gs pos="0">
                        <a:srgbClr val="FFFFFF"/>
                      </a:gs>
                      <a:gs pos="100000">
                        <a:srgbClr val="FFFFFF"/>
                      </a:gs>
                    </a:gsLst>
                    <a:lin ang="5400000" scaled="0"/>
                  </a:gradFill>
                  <a:ea typeface="Segoe UI" pitchFamily="34" charset="0"/>
                  <a:cs typeface="Segoe UI" pitchFamily="34" charset="0"/>
                </a:endParaRPr>
              </a:p>
            </p:txBody>
          </p:sp>
          <p:sp>
            <p:nvSpPr>
              <p:cNvPr id="389" name="Rectangle 388"/>
              <p:cNvSpPr/>
              <p:nvPr/>
            </p:nvSpPr>
            <p:spPr bwMode="auto">
              <a:xfrm>
                <a:off x="167203" y="6324534"/>
                <a:ext cx="90258" cy="89722"/>
              </a:xfrm>
              <a:prstGeom prst="rect">
                <a:avLst/>
              </a:prstGeom>
              <a:solidFill>
                <a:schemeClr val="bg1">
                  <a:lumMod val="9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699288" fontAlgn="base">
                  <a:lnSpc>
                    <a:spcPct val="90000"/>
                  </a:lnSpc>
                  <a:spcBef>
                    <a:spcPct val="0"/>
                  </a:spcBef>
                  <a:spcAft>
                    <a:spcPct val="0"/>
                  </a:spcAft>
                </a:pPr>
                <a:endParaRPr lang="en-US" sz="1800" dirty="0" err="1">
                  <a:gradFill>
                    <a:gsLst>
                      <a:gs pos="0">
                        <a:srgbClr val="FFFFFF"/>
                      </a:gs>
                      <a:gs pos="100000">
                        <a:srgbClr val="FFFFFF"/>
                      </a:gs>
                    </a:gsLst>
                    <a:lin ang="5400000" scaled="0"/>
                  </a:gradFill>
                  <a:ea typeface="Segoe UI" pitchFamily="34" charset="0"/>
                  <a:cs typeface="Segoe UI" pitchFamily="34" charset="0"/>
                </a:endParaRPr>
              </a:p>
            </p:txBody>
          </p:sp>
          <p:sp>
            <p:nvSpPr>
              <p:cNvPr id="390" name="Rectangle 389"/>
              <p:cNvSpPr/>
              <p:nvPr/>
            </p:nvSpPr>
            <p:spPr bwMode="auto">
              <a:xfrm>
                <a:off x="38921" y="6324534"/>
                <a:ext cx="90258" cy="89722"/>
              </a:xfrm>
              <a:prstGeom prst="rect">
                <a:avLst/>
              </a:prstGeom>
              <a:solidFill>
                <a:schemeClr val="bg1">
                  <a:lumMod val="9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699288" fontAlgn="base">
                  <a:lnSpc>
                    <a:spcPct val="90000"/>
                  </a:lnSpc>
                  <a:spcBef>
                    <a:spcPct val="0"/>
                  </a:spcBef>
                  <a:spcAft>
                    <a:spcPct val="0"/>
                  </a:spcAft>
                </a:pPr>
                <a:endParaRPr lang="en-US" sz="1800" dirty="0" err="1">
                  <a:gradFill>
                    <a:gsLst>
                      <a:gs pos="0">
                        <a:srgbClr val="FFFFFF"/>
                      </a:gs>
                      <a:gs pos="100000">
                        <a:srgbClr val="FFFFFF"/>
                      </a:gs>
                    </a:gsLst>
                    <a:lin ang="5400000" scaled="0"/>
                  </a:gradFill>
                  <a:ea typeface="Segoe UI" pitchFamily="34" charset="0"/>
                  <a:cs typeface="Segoe UI" pitchFamily="34" charset="0"/>
                </a:endParaRPr>
              </a:p>
            </p:txBody>
          </p:sp>
          <p:sp>
            <p:nvSpPr>
              <p:cNvPr id="391" name="Rectangle 390"/>
              <p:cNvSpPr/>
              <p:nvPr/>
            </p:nvSpPr>
            <p:spPr bwMode="auto">
              <a:xfrm>
                <a:off x="428944" y="6464190"/>
                <a:ext cx="90258" cy="89722"/>
              </a:xfrm>
              <a:prstGeom prst="rect">
                <a:avLst/>
              </a:prstGeom>
              <a:solidFill>
                <a:schemeClr val="bg1">
                  <a:lumMod val="9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699288" fontAlgn="base">
                  <a:lnSpc>
                    <a:spcPct val="90000"/>
                  </a:lnSpc>
                  <a:spcBef>
                    <a:spcPct val="0"/>
                  </a:spcBef>
                  <a:spcAft>
                    <a:spcPct val="0"/>
                  </a:spcAft>
                </a:pPr>
                <a:endParaRPr lang="en-US" sz="1800" dirty="0" err="1">
                  <a:gradFill>
                    <a:gsLst>
                      <a:gs pos="0">
                        <a:srgbClr val="FFFFFF"/>
                      </a:gs>
                      <a:gs pos="100000">
                        <a:srgbClr val="FFFFFF"/>
                      </a:gs>
                    </a:gsLst>
                    <a:lin ang="5400000" scaled="0"/>
                  </a:gradFill>
                  <a:ea typeface="Segoe UI" pitchFamily="34" charset="0"/>
                  <a:cs typeface="Segoe UI" pitchFamily="34" charset="0"/>
                </a:endParaRPr>
              </a:p>
            </p:txBody>
          </p:sp>
          <p:sp>
            <p:nvSpPr>
              <p:cNvPr id="392" name="Rectangle 391"/>
              <p:cNvSpPr/>
              <p:nvPr/>
            </p:nvSpPr>
            <p:spPr bwMode="auto">
              <a:xfrm>
                <a:off x="295485" y="6464190"/>
                <a:ext cx="90258" cy="89722"/>
              </a:xfrm>
              <a:prstGeom prst="rect">
                <a:avLst/>
              </a:prstGeom>
              <a:solidFill>
                <a:schemeClr val="bg1">
                  <a:lumMod val="9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699288" fontAlgn="base">
                  <a:lnSpc>
                    <a:spcPct val="90000"/>
                  </a:lnSpc>
                  <a:spcBef>
                    <a:spcPct val="0"/>
                  </a:spcBef>
                  <a:spcAft>
                    <a:spcPct val="0"/>
                  </a:spcAft>
                </a:pPr>
                <a:endParaRPr lang="en-US" sz="1800" dirty="0" err="1">
                  <a:gradFill>
                    <a:gsLst>
                      <a:gs pos="0">
                        <a:srgbClr val="FFFFFF"/>
                      </a:gs>
                      <a:gs pos="100000">
                        <a:srgbClr val="FFFFFF"/>
                      </a:gs>
                    </a:gsLst>
                    <a:lin ang="5400000" scaled="0"/>
                  </a:gradFill>
                  <a:ea typeface="Segoe UI" pitchFamily="34" charset="0"/>
                  <a:cs typeface="Segoe UI" pitchFamily="34" charset="0"/>
                </a:endParaRPr>
              </a:p>
            </p:txBody>
          </p:sp>
          <p:sp>
            <p:nvSpPr>
              <p:cNvPr id="393" name="Rectangle 392"/>
              <p:cNvSpPr/>
              <p:nvPr/>
            </p:nvSpPr>
            <p:spPr bwMode="auto">
              <a:xfrm>
                <a:off x="167203" y="6464190"/>
                <a:ext cx="90258" cy="89722"/>
              </a:xfrm>
              <a:prstGeom prst="rect">
                <a:avLst/>
              </a:prstGeom>
              <a:solidFill>
                <a:schemeClr val="bg1">
                  <a:lumMod val="9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699288" fontAlgn="base">
                  <a:lnSpc>
                    <a:spcPct val="90000"/>
                  </a:lnSpc>
                  <a:spcBef>
                    <a:spcPct val="0"/>
                  </a:spcBef>
                  <a:spcAft>
                    <a:spcPct val="0"/>
                  </a:spcAft>
                </a:pPr>
                <a:endParaRPr lang="en-US" sz="1800" dirty="0" err="1">
                  <a:gradFill>
                    <a:gsLst>
                      <a:gs pos="0">
                        <a:srgbClr val="FFFFFF"/>
                      </a:gs>
                      <a:gs pos="100000">
                        <a:srgbClr val="FFFFFF"/>
                      </a:gs>
                    </a:gsLst>
                    <a:lin ang="5400000" scaled="0"/>
                  </a:gradFill>
                  <a:ea typeface="Segoe UI" pitchFamily="34" charset="0"/>
                  <a:cs typeface="Segoe UI" pitchFamily="34" charset="0"/>
                </a:endParaRPr>
              </a:p>
            </p:txBody>
          </p:sp>
          <p:sp>
            <p:nvSpPr>
              <p:cNvPr id="394" name="Rectangle 393"/>
              <p:cNvSpPr/>
              <p:nvPr/>
            </p:nvSpPr>
            <p:spPr bwMode="auto">
              <a:xfrm>
                <a:off x="38921" y="6464190"/>
                <a:ext cx="90258" cy="89722"/>
              </a:xfrm>
              <a:prstGeom prst="rect">
                <a:avLst/>
              </a:prstGeom>
              <a:solidFill>
                <a:schemeClr val="bg1">
                  <a:lumMod val="9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699288" fontAlgn="base">
                  <a:lnSpc>
                    <a:spcPct val="90000"/>
                  </a:lnSpc>
                  <a:spcBef>
                    <a:spcPct val="0"/>
                  </a:spcBef>
                  <a:spcAft>
                    <a:spcPct val="0"/>
                  </a:spcAft>
                </a:pPr>
                <a:endParaRPr lang="en-US" sz="1800" dirty="0" err="1">
                  <a:gradFill>
                    <a:gsLst>
                      <a:gs pos="0">
                        <a:srgbClr val="FFFFFF"/>
                      </a:gs>
                      <a:gs pos="100000">
                        <a:srgbClr val="FFFFFF"/>
                      </a:gs>
                    </a:gsLst>
                    <a:lin ang="5400000" scaled="0"/>
                  </a:gradFill>
                  <a:ea typeface="Segoe UI" pitchFamily="34" charset="0"/>
                  <a:cs typeface="Segoe UI" pitchFamily="34" charset="0"/>
                </a:endParaRPr>
              </a:p>
            </p:txBody>
          </p:sp>
          <p:sp>
            <p:nvSpPr>
              <p:cNvPr id="395" name="Rectangle 6"/>
              <p:cNvSpPr>
                <a:spLocks noChangeArrowheads="1"/>
              </p:cNvSpPr>
              <p:nvPr/>
            </p:nvSpPr>
            <p:spPr bwMode="auto">
              <a:xfrm flipH="1">
                <a:off x="38920" y="6219616"/>
                <a:ext cx="128282" cy="64908"/>
              </a:xfrm>
              <a:prstGeom prst="rect">
                <a:avLst/>
              </a:prstGeom>
              <a:solidFill>
                <a:schemeClr val="accent2"/>
              </a:solidFill>
              <a:ln>
                <a:noFill/>
              </a:ln>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363" name="Freeform 17"/>
              <p:cNvSpPr>
                <a:spLocks/>
              </p:cNvSpPr>
              <p:nvPr/>
            </p:nvSpPr>
            <p:spPr bwMode="auto">
              <a:xfrm flipH="1">
                <a:off x="2" y="6629087"/>
                <a:ext cx="981393" cy="372043"/>
              </a:xfrm>
              <a:custGeom>
                <a:avLst/>
                <a:gdLst>
                  <a:gd name="T0" fmla="*/ 0 w 442"/>
                  <a:gd name="T1" fmla="*/ 178 h 178"/>
                  <a:gd name="T2" fmla="*/ 0 w 442"/>
                  <a:gd name="T3" fmla="*/ 178 h 178"/>
                  <a:gd name="T4" fmla="*/ 290 w 442"/>
                  <a:gd name="T5" fmla="*/ 178 h 178"/>
                  <a:gd name="T6" fmla="*/ 442 w 442"/>
                  <a:gd name="T7" fmla="*/ 178 h 178"/>
                  <a:gd name="T8" fmla="*/ 442 w 442"/>
                  <a:gd name="T9" fmla="*/ 9 h 178"/>
                  <a:gd name="T10" fmla="*/ 0 w 442"/>
                  <a:gd name="T11" fmla="*/ 178 h 178"/>
                </a:gdLst>
                <a:ahLst/>
                <a:cxnLst>
                  <a:cxn ang="0">
                    <a:pos x="T0" y="T1"/>
                  </a:cxn>
                  <a:cxn ang="0">
                    <a:pos x="T2" y="T3"/>
                  </a:cxn>
                  <a:cxn ang="0">
                    <a:pos x="T4" y="T5"/>
                  </a:cxn>
                  <a:cxn ang="0">
                    <a:pos x="T6" y="T7"/>
                  </a:cxn>
                  <a:cxn ang="0">
                    <a:pos x="T8" y="T9"/>
                  </a:cxn>
                  <a:cxn ang="0">
                    <a:pos x="T10" y="T11"/>
                  </a:cxn>
                </a:cxnLst>
                <a:rect l="0" t="0" r="r" b="b"/>
                <a:pathLst>
                  <a:path w="442" h="178">
                    <a:moveTo>
                      <a:pt x="0" y="178"/>
                    </a:moveTo>
                    <a:cubicBezTo>
                      <a:pt x="0" y="178"/>
                      <a:pt x="0" y="178"/>
                      <a:pt x="0" y="178"/>
                    </a:cubicBezTo>
                    <a:cubicBezTo>
                      <a:pt x="290" y="178"/>
                      <a:pt x="290" y="178"/>
                      <a:pt x="290" y="178"/>
                    </a:cubicBezTo>
                    <a:cubicBezTo>
                      <a:pt x="442" y="178"/>
                      <a:pt x="442" y="178"/>
                      <a:pt x="442" y="178"/>
                    </a:cubicBezTo>
                    <a:cubicBezTo>
                      <a:pt x="442" y="9"/>
                      <a:pt x="442" y="9"/>
                      <a:pt x="442" y="9"/>
                    </a:cubicBezTo>
                    <a:cubicBezTo>
                      <a:pt x="283" y="0"/>
                      <a:pt x="121" y="57"/>
                      <a:pt x="0" y="178"/>
                    </a:cubicBezTo>
                    <a:close/>
                  </a:path>
                </a:pathLst>
              </a:custGeom>
              <a:solidFill>
                <a:srgbClr val="79A5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grpSp>
        <p:sp>
          <p:nvSpPr>
            <p:cNvPr id="373" name="Freeform 372"/>
            <p:cNvSpPr>
              <a:spLocks/>
            </p:cNvSpPr>
            <p:nvPr/>
          </p:nvSpPr>
          <p:spPr bwMode="auto">
            <a:xfrm>
              <a:off x="8096481" y="5880638"/>
              <a:ext cx="4339994" cy="1113886"/>
            </a:xfrm>
            <a:custGeom>
              <a:avLst/>
              <a:gdLst>
                <a:gd name="connsiteX0" fmla="*/ 3249180 w 3660817"/>
                <a:gd name="connsiteY0" fmla="*/ 0 h 939571"/>
                <a:gd name="connsiteX1" fmla="*/ 3620168 w 3660817"/>
                <a:gd name="connsiteY1" fmla="*/ 164281 h 939571"/>
                <a:gd name="connsiteX2" fmla="*/ 3639220 w 3660817"/>
                <a:gd name="connsiteY2" fmla="*/ 174312 h 939571"/>
                <a:gd name="connsiteX3" fmla="*/ 3660817 w 3660817"/>
                <a:gd name="connsiteY3" fmla="*/ 185683 h 939571"/>
                <a:gd name="connsiteX4" fmla="*/ 3660817 w 3660817"/>
                <a:gd name="connsiteY4" fmla="*/ 939571 h 939571"/>
                <a:gd name="connsiteX5" fmla="*/ 0 w 3660817"/>
                <a:gd name="connsiteY5" fmla="*/ 939571 h 939571"/>
                <a:gd name="connsiteX6" fmla="*/ 581943 w 3660817"/>
                <a:gd name="connsiteY6" fmla="*/ 634067 h 939571"/>
                <a:gd name="connsiteX7" fmla="*/ 763800 w 3660817"/>
                <a:gd name="connsiteY7" fmla="*/ 583629 h 939571"/>
                <a:gd name="connsiteX8" fmla="*/ 894737 w 3660817"/>
                <a:gd name="connsiteY8" fmla="*/ 583629 h 939571"/>
                <a:gd name="connsiteX9" fmla="*/ 960205 w 3660817"/>
                <a:gd name="connsiteY9" fmla="*/ 665770 h 939571"/>
                <a:gd name="connsiteX10" fmla="*/ 1178434 w 3660817"/>
                <a:gd name="connsiteY10" fmla="*/ 518782 h 939571"/>
                <a:gd name="connsiteX11" fmla="*/ 1365140 w 3660817"/>
                <a:gd name="connsiteY11" fmla="*/ 501489 h 939571"/>
                <a:gd name="connsiteX12" fmla="*/ 1583369 w 3660817"/>
                <a:gd name="connsiteY12" fmla="*/ 530310 h 939571"/>
                <a:gd name="connsiteX13" fmla="*/ 1976180 w 3660817"/>
                <a:gd name="connsiteY13" fmla="*/ 214718 h 939571"/>
                <a:gd name="connsiteX14" fmla="*/ 2276850 w 3660817"/>
                <a:gd name="connsiteY14" fmla="*/ 171486 h 939571"/>
                <a:gd name="connsiteX15" fmla="*/ 2524176 w 3660817"/>
                <a:gd name="connsiteY15" fmla="*/ 275243 h 939571"/>
                <a:gd name="connsiteX16" fmla="*/ 2975182 w 3660817"/>
                <a:gd name="connsiteY16" fmla="*/ 171486 h 939571"/>
                <a:gd name="connsiteX17" fmla="*/ 3249180 w 3660817"/>
                <a:gd name="connsiteY17" fmla="*/ 0 h 939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660817" h="939571">
                  <a:moveTo>
                    <a:pt x="3249180" y="0"/>
                  </a:moveTo>
                  <a:cubicBezTo>
                    <a:pt x="3249180" y="0"/>
                    <a:pt x="3249180" y="0"/>
                    <a:pt x="3620168" y="164281"/>
                  </a:cubicBezTo>
                  <a:cubicBezTo>
                    <a:pt x="3620168" y="164281"/>
                    <a:pt x="3620168" y="164281"/>
                    <a:pt x="3639220" y="174312"/>
                  </a:cubicBezTo>
                  <a:lnTo>
                    <a:pt x="3660817" y="185683"/>
                  </a:lnTo>
                  <a:lnTo>
                    <a:pt x="3660817" y="939571"/>
                  </a:lnTo>
                  <a:lnTo>
                    <a:pt x="0" y="939571"/>
                  </a:lnTo>
                  <a:cubicBezTo>
                    <a:pt x="0" y="939571"/>
                    <a:pt x="0" y="939571"/>
                    <a:pt x="581943" y="634067"/>
                  </a:cubicBezTo>
                  <a:cubicBezTo>
                    <a:pt x="686207" y="605245"/>
                    <a:pt x="763800" y="583629"/>
                    <a:pt x="763800" y="583629"/>
                  </a:cubicBezTo>
                  <a:cubicBezTo>
                    <a:pt x="763800" y="583629"/>
                    <a:pt x="763800" y="583629"/>
                    <a:pt x="894737" y="583629"/>
                  </a:cubicBezTo>
                  <a:cubicBezTo>
                    <a:pt x="894737" y="583629"/>
                    <a:pt x="894737" y="583629"/>
                    <a:pt x="960205" y="665770"/>
                  </a:cubicBezTo>
                  <a:cubicBezTo>
                    <a:pt x="960205" y="665770"/>
                    <a:pt x="960205" y="665770"/>
                    <a:pt x="1178434" y="518782"/>
                  </a:cubicBezTo>
                  <a:cubicBezTo>
                    <a:pt x="1178434" y="518782"/>
                    <a:pt x="1178434" y="518782"/>
                    <a:pt x="1365140" y="501489"/>
                  </a:cubicBezTo>
                  <a:cubicBezTo>
                    <a:pt x="1365140" y="501489"/>
                    <a:pt x="1365140" y="501489"/>
                    <a:pt x="1583369" y="530310"/>
                  </a:cubicBezTo>
                  <a:cubicBezTo>
                    <a:pt x="1583369" y="530310"/>
                    <a:pt x="1583369" y="530310"/>
                    <a:pt x="1976180" y="214718"/>
                  </a:cubicBezTo>
                  <a:cubicBezTo>
                    <a:pt x="1976180" y="214718"/>
                    <a:pt x="1976180" y="214718"/>
                    <a:pt x="2276850" y="171486"/>
                  </a:cubicBezTo>
                  <a:cubicBezTo>
                    <a:pt x="2276850" y="171486"/>
                    <a:pt x="2276850" y="171486"/>
                    <a:pt x="2524176" y="275243"/>
                  </a:cubicBezTo>
                  <a:cubicBezTo>
                    <a:pt x="2524176" y="275243"/>
                    <a:pt x="2524176" y="275243"/>
                    <a:pt x="2975182" y="171486"/>
                  </a:cubicBezTo>
                  <a:cubicBezTo>
                    <a:pt x="2975182" y="171486"/>
                    <a:pt x="2975182" y="171486"/>
                    <a:pt x="3249180" y="0"/>
                  </a:cubicBezTo>
                  <a:close/>
                </a:path>
              </a:pathLst>
            </a:custGeom>
            <a:solidFill>
              <a:srgbClr val="E8E8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en-IN" sz="1350">
                <a:solidFill>
                  <a:srgbClr val="000000"/>
                </a:solidFill>
              </a:endParaRPr>
            </a:p>
          </p:txBody>
        </p:sp>
        <p:sp>
          <p:nvSpPr>
            <p:cNvPr id="374" name="Freeform 40"/>
            <p:cNvSpPr>
              <a:spLocks/>
            </p:cNvSpPr>
            <p:nvPr/>
          </p:nvSpPr>
          <p:spPr bwMode="auto">
            <a:xfrm>
              <a:off x="9493114" y="6345617"/>
              <a:ext cx="480048" cy="164161"/>
            </a:xfrm>
            <a:custGeom>
              <a:avLst/>
              <a:gdLst>
                <a:gd name="T0" fmla="*/ 0 w 331"/>
                <a:gd name="T1" fmla="*/ 175 h 191"/>
                <a:gd name="T2" fmla="*/ 153 w 331"/>
                <a:gd name="T3" fmla="*/ 151 h 191"/>
                <a:gd name="T4" fmla="*/ 331 w 331"/>
                <a:gd name="T5" fmla="*/ 191 h 191"/>
                <a:gd name="T6" fmla="*/ 155 w 331"/>
                <a:gd name="T7" fmla="*/ 0 h 191"/>
                <a:gd name="T8" fmla="*/ 0 w 331"/>
                <a:gd name="T9" fmla="*/ 175 h 191"/>
              </a:gdLst>
              <a:ahLst/>
              <a:cxnLst>
                <a:cxn ang="0">
                  <a:pos x="T0" y="T1"/>
                </a:cxn>
                <a:cxn ang="0">
                  <a:pos x="T2" y="T3"/>
                </a:cxn>
                <a:cxn ang="0">
                  <a:pos x="T4" y="T5"/>
                </a:cxn>
                <a:cxn ang="0">
                  <a:pos x="T6" y="T7"/>
                </a:cxn>
                <a:cxn ang="0">
                  <a:pos x="T8" y="T9"/>
                </a:cxn>
              </a:cxnLst>
              <a:rect l="0" t="0" r="r" b="b"/>
              <a:pathLst>
                <a:path w="331" h="191">
                  <a:moveTo>
                    <a:pt x="0" y="175"/>
                  </a:moveTo>
                  <a:lnTo>
                    <a:pt x="153" y="151"/>
                  </a:lnTo>
                  <a:lnTo>
                    <a:pt x="331" y="191"/>
                  </a:lnTo>
                  <a:lnTo>
                    <a:pt x="155" y="0"/>
                  </a:lnTo>
                  <a:lnTo>
                    <a:pt x="0" y="175"/>
                  </a:lnTo>
                  <a:close/>
                </a:path>
              </a:pathLst>
            </a:custGeom>
            <a:solidFill>
              <a:srgbClr val="ADD9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75" name="Freeform 42"/>
            <p:cNvSpPr>
              <a:spLocks/>
            </p:cNvSpPr>
            <p:nvPr/>
          </p:nvSpPr>
          <p:spPr bwMode="auto">
            <a:xfrm>
              <a:off x="8786820" y="6410077"/>
              <a:ext cx="369825" cy="222605"/>
            </a:xfrm>
            <a:custGeom>
              <a:avLst/>
              <a:gdLst>
                <a:gd name="T0" fmla="*/ 129 w 129"/>
                <a:gd name="T1" fmla="*/ 95 h 130"/>
                <a:gd name="T2" fmla="*/ 84 w 129"/>
                <a:gd name="T3" fmla="*/ 0 h 130"/>
                <a:gd name="T4" fmla="*/ 0 w 129"/>
                <a:gd name="T5" fmla="*/ 130 h 130"/>
                <a:gd name="T6" fmla="*/ 75 w 129"/>
                <a:gd name="T7" fmla="*/ 95 h 130"/>
                <a:gd name="T8" fmla="*/ 129 w 129"/>
                <a:gd name="T9" fmla="*/ 95 h 130"/>
              </a:gdLst>
              <a:ahLst/>
              <a:cxnLst>
                <a:cxn ang="0">
                  <a:pos x="T0" y="T1"/>
                </a:cxn>
                <a:cxn ang="0">
                  <a:pos x="T2" y="T3"/>
                </a:cxn>
                <a:cxn ang="0">
                  <a:pos x="T4" y="T5"/>
                </a:cxn>
                <a:cxn ang="0">
                  <a:pos x="T6" y="T7"/>
                </a:cxn>
                <a:cxn ang="0">
                  <a:pos x="T8" y="T9"/>
                </a:cxn>
              </a:cxnLst>
              <a:rect l="0" t="0" r="r" b="b"/>
              <a:pathLst>
                <a:path w="129" h="130">
                  <a:moveTo>
                    <a:pt x="129" y="95"/>
                  </a:moveTo>
                  <a:cubicBezTo>
                    <a:pt x="84" y="0"/>
                    <a:pt x="84" y="0"/>
                    <a:pt x="84" y="0"/>
                  </a:cubicBezTo>
                  <a:cubicBezTo>
                    <a:pt x="0" y="130"/>
                    <a:pt x="0" y="130"/>
                    <a:pt x="0" y="130"/>
                  </a:cubicBezTo>
                  <a:cubicBezTo>
                    <a:pt x="43" y="110"/>
                    <a:pt x="75" y="95"/>
                    <a:pt x="75" y="95"/>
                  </a:cubicBezTo>
                  <a:lnTo>
                    <a:pt x="129" y="95"/>
                  </a:lnTo>
                  <a:close/>
                </a:path>
              </a:pathLst>
            </a:custGeom>
            <a:solidFill>
              <a:srgbClr val="ADD9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76" name="Freeform 43"/>
            <p:cNvSpPr>
              <a:spLocks/>
            </p:cNvSpPr>
            <p:nvPr/>
          </p:nvSpPr>
          <p:spPr bwMode="auto">
            <a:xfrm>
              <a:off x="10438705" y="5842821"/>
              <a:ext cx="1949193" cy="364420"/>
            </a:xfrm>
            <a:custGeom>
              <a:avLst/>
              <a:gdLst>
                <a:gd name="T0" fmla="*/ 765 w 1344"/>
                <a:gd name="T1" fmla="*/ 219 h 424"/>
                <a:gd name="T2" fmla="*/ 506 w 1344"/>
                <a:gd name="T3" fmla="*/ 270 h 424"/>
                <a:gd name="T4" fmla="*/ 290 w 1344"/>
                <a:gd name="T5" fmla="*/ 91 h 424"/>
                <a:gd name="T6" fmla="*/ 0 w 1344"/>
                <a:gd name="T7" fmla="*/ 340 h 424"/>
                <a:gd name="T8" fmla="*/ 246 w 1344"/>
                <a:gd name="T9" fmla="*/ 280 h 424"/>
                <a:gd name="T10" fmla="*/ 448 w 1344"/>
                <a:gd name="T11" fmla="*/ 424 h 424"/>
                <a:gd name="T12" fmla="*/ 817 w 1344"/>
                <a:gd name="T13" fmla="*/ 280 h 424"/>
                <a:gd name="T14" fmla="*/ 1102 w 1344"/>
                <a:gd name="T15" fmla="*/ 231 h 424"/>
                <a:gd name="T16" fmla="*/ 1344 w 1344"/>
                <a:gd name="T17" fmla="*/ 270 h 424"/>
                <a:gd name="T18" fmla="*/ 1061 w 1344"/>
                <a:gd name="T19" fmla="*/ 0 h 424"/>
                <a:gd name="T20" fmla="*/ 765 w 1344"/>
                <a:gd name="T21" fmla="*/ 219 h 4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44" h="424">
                  <a:moveTo>
                    <a:pt x="765" y="219"/>
                  </a:moveTo>
                  <a:lnTo>
                    <a:pt x="506" y="270"/>
                  </a:lnTo>
                  <a:lnTo>
                    <a:pt x="290" y="91"/>
                  </a:lnTo>
                  <a:lnTo>
                    <a:pt x="0" y="340"/>
                  </a:lnTo>
                  <a:lnTo>
                    <a:pt x="246" y="280"/>
                  </a:lnTo>
                  <a:lnTo>
                    <a:pt x="448" y="424"/>
                  </a:lnTo>
                  <a:lnTo>
                    <a:pt x="817" y="280"/>
                  </a:lnTo>
                  <a:lnTo>
                    <a:pt x="1102" y="231"/>
                  </a:lnTo>
                  <a:lnTo>
                    <a:pt x="1344" y="270"/>
                  </a:lnTo>
                  <a:lnTo>
                    <a:pt x="1061" y="0"/>
                  </a:lnTo>
                  <a:lnTo>
                    <a:pt x="765" y="219"/>
                  </a:lnTo>
                  <a:close/>
                </a:path>
              </a:pathLst>
            </a:custGeom>
            <a:solidFill>
              <a:srgbClr val="ADD9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492" name="Rectangle 8"/>
            <p:cNvSpPr>
              <a:spLocks noChangeArrowheads="1"/>
            </p:cNvSpPr>
            <p:nvPr/>
          </p:nvSpPr>
          <p:spPr bwMode="auto">
            <a:xfrm>
              <a:off x="10607006" y="6385486"/>
              <a:ext cx="222775" cy="443019"/>
            </a:xfrm>
            <a:prstGeom prst="rect">
              <a:avLst/>
            </a:prstGeom>
            <a:solidFill>
              <a:srgbClr val="D2D2D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493" name="Rectangle 9"/>
            <p:cNvSpPr>
              <a:spLocks noChangeArrowheads="1"/>
            </p:cNvSpPr>
            <p:nvPr/>
          </p:nvSpPr>
          <p:spPr bwMode="auto">
            <a:xfrm>
              <a:off x="10696875" y="5153893"/>
              <a:ext cx="479727" cy="1674612"/>
            </a:xfrm>
            <a:prstGeom prst="rect">
              <a:avLst/>
            </a:prstGeom>
            <a:solidFill>
              <a:srgbClr val="D2D2D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494" name="Rectangle 10"/>
            <p:cNvSpPr>
              <a:spLocks noChangeArrowheads="1"/>
            </p:cNvSpPr>
            <p:nvPr/>
          </p:nvSpPr>
          <p:spPr bwMode="auto">
            <a:xfrm>
              <a:off x="10696875" y="5153893"/>
              <a:ext cx="479727" cy="16746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495" name="Rectangle 11"/>
            <p:cNvSpPr>
              <a:spLocks noChangeArrowheads="1"/>
            </p:cNvSpPr>
            <p:nvPr/>
          </p:nvSpPr>
          <p:spPr bwMode="auto">
            <a:xfrm>
              <a:off x="12105677" y="6265239"/>
              <a:ext cx="113919" cy="563267"/>
            </a:xfrm>
            <a:prstGeom prst="rect">
              <a:avLst/>
            </a:prstGeom>
            <a:solidFill>
              <a:srgbClr val="D2D2D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496" name="Rectangle 12"/>
            <p:cNvSpPr>
              <a:spLocks noChangeArrowheads="1"/>
            </p:cNvSpPr>
            <p:nvPr/>
          </p:nvSpPr>
          <p:spPr bwMode="auto">
            <a:xfrm>
              <a:off x="12105677" y="6265239"/>
              <a:ext cx="113919" cy="5632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497" name="Rectangle 13"/>
            <p:cNvSpPr>
              <a:spLocks noChangeArrowheads="1"/>
            </p:cNvSpPr>
            <p:nvPr/>
          </p:nvSpPr>
          <p:spPr bwMode="auto">
            <a:xfrm>
              <a:off x="11827208" y="6022211"/>
              <a:ext cx="320240" cy="806295"/>
            </a:xfrm>
            <a:prstGeom prst="rect">
              <a:avLst/>
            </a:prstGeom>
            <a:solidFill>
              <a:srgbClr val="D2D2D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498" name="Rectangle 14"/>
            <p:cNvSpPr>
              <a:spLocks noChangeArrowheads="1"/>
            </p:cNvSpPr>
            <p:nvPr/>
          </p:nvSpPr>
          <p:spPr bwMode="auto">
            <a:xfrm>
              <a:off x="11827208" y="6022211"/>
              <a:ext cx="320240" cy="8062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499" name="Rectangle 15"/>
            <p:cNvSpPr>
              <a:spLocks noChangeArrowheads="1"/>
            </p:cNvSpPr>
            <p:nvPr/>
          </p:nvSpPr>
          <p:spPr bwMode="auto">
            <a:xfrm>
              <a:off x="11470261" y="5746273"/>
              <a:ext cx="320240" cy="1082232"/>
            </a:xfrm>
            <a:prstGeom prst="rect">
              <a:avLst/>
            </a:prstGeom>
            <a:solidFill>
              <a:srgbClr val="D2D2D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00" name="Rectangle 16"/>
            <p:cNvSpPr>
              <a:spLocks noChangeArrowheads="1"/>
            </p:cNvSpPr>
            <p:nvPr/>
          </p:nvSpPr>
          <p:spPr bwMode="auto">
            <a:xfrm>
              <a:off x="11470261" y="5746273"/>
              <a:ext cx="320240" cy="10822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01" name="Rectangle 17"/>
            <p:cNvSpPr>
              <a:spLocks noChangeArrowheads="1"/>
            </p:cNvSpPr>
            <p:nvPr/>
          </p:nvSpPr>
          <p:spPr bwMode="auto">
            <a:xfrm>
              <a:off x="11308242" y="6022211"/>
              <a:ext cx="320240" cy="806295"/>
            </a:xfrm>
            <a:prstGeom prst="rect">
              <a:avLst/>
            </a:prstGeom>
            <a:solidFill>
              <a:srgbClr val="D2D2D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02" name="Rectangle 18"/>
            <p:cNvSpPr>
              <a:spLocks noChangeArrowheads="1"/>
            </p:cNvSpPr>
            <p:nvPr/>
          </p:nvSpPr>
          <p:spPr bwMode="auto">
            <a:xfrm>
              <a:off x="11308242" y="6022211"/>
              <a:ext cx="320240" cy="8062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03" name="Rectangle 19"/>
            <p:cNvSpPr>
              <a:spLocks noChangeArrowheads="1"/>
            </p:cNvSpPr>
            <p:nvPr/>
          </p:nvSpPr>
          <p:spPr bwMode="auto">
            <a:xfrm>
              <a:off x="11724680" y="6091828"/>
              <a:ext cx="363276" cy="767056"/>
            </a:xfrm>
            <a:prstGeom prst="rect">
              <a:avLst/>
            </a:prstGeom>
            <a:solidFill>
              <a:schemeClr val="accent2"/>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04" name="Rectangle 20"/>
            <p:cNvSpPr>
              <a:spLocks noChangeArrowheads="1"/>
            </p:cNvSpPr>
            <p:nvPr/>
          </p:nvSpPr>
          <p:spPr bwMode="auto">
            <a:xfrm>
              <a:off x="11724680" y="6091828"/>
              <a:ext cx="363276" cy="7670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05" name="Rectangle 21"/>
            <p:cNvSpPr>
              <a:spLocks noChangeArrowheads="1"/>
            </p:cNvSpPr>
            <p:nvPr/>
          </p:nvSpPr>
          <p:spPr bwMode="auto">
            <a:xfrm>
              <a:off x="11922140" y="6769015"/>
              <a:ext cx="48099" cy="89869"/>
            </a:xfrm>
            <a:prstGeom prst="rect">
              <a:avLst/>
            </a:pr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06" name="Rectangle 22"/>
            <p:cNvSpPr>
              <a:spLocks noChangeArrowheads="1"/>
            </p:cNvSpPr>
            <p:nvPr/>
          </p:nvSpPr>
          <p:spPr bwMode="auto">
            <a:xfrm>
              <a:off x="11841131" y="6769015"/>
              <a:ext cx="48099" cy="89869"/>
            </a:xfrm>
            <a:prstGeom prst="rect">
              <a:avLst/>
            </a:pr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07" name="Rectangle 23"/>
            <p:cNvSpPr>
              <a:spLocks noChangeArrowheads="1"/>
            </p:cNvSpPr>
            <p:nvPr/>
          </p:nvSpPr>
          <p:spPr bwMode="auto">
            <a:xfrm>
              <a:off x="11761388" y="6451306"/>
              <a:ext cx="289862" cy="44302"/>
            </a:xfrm>
            <a:prstGeom prst="rect">
              <a:avLst/>
            </a:pr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08" name="Rectangle 24"/>
            <p:cNvSpPr>
              <a:spLocks noChangeArrowheads="1"/>
            </p:cNvSpPr>
            <p:nvPr/>
          </p:nvSpPr>
          <p:spPr bwMode="auto">
            <a:xfrm>
              <a:off x="11761388" y="6451306"/>
              <a:ext cx="289862" cy="44302"/>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09" name="Rectangle 25"/>
            <p:cNvSpPr>
              <a:spLocks noChangeArrowheads="1"/>
            </p:cNvSpPr>
            <p:nvPr/>
          </p:nvSpPr>
          <p:spPr bwMode="auto">
            <a:xfrm>
              <a:off x="11761388" y="6532316"/>
              <a:ext cx="289862" cy="44302"/>
            </a:xfrm>
            <a:prstGeom prst="rect">
              <a:avLst/>
            </a:pr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10" name="Rectangle 26"/>
            <p:cNvSpPr>
              <a:spLocks noChangeArrowheads="1"/>
            </p:cNvSpPr>
            <p:nvPr/>
          </p:nvSpPr>
          <p:spPr bwMode="auto">
            <a:xfrm>
              <a:off x="11761388" y="6613325"/>
              <a:ext cx="289862" cy="44302"/>
            </a:xfrm>
            <a:prstGeom prst="rect">
              <a:avLst/>
            </a:pr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11" name="Rectangle 27"/>
            <p:cNvSpPr>
              <a:spLocks noChangeArrowheads="1"/>
            </p:cNvSpPr>
            <p:nvPr/>
          </p:nvSpPr>
          <p:spPr bwMode="auto">
            <a:xfrm>
              <a:off x="11761388" y="6693069"/>
              <a:ext cx="289862" cy="45568"/>
            </a:xfrm>
            <a:prstGeom prst="rect">
              <a:avLst/>
            </a:pr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12" name="Rectangle 28"/>
            <p:cNvSpPr>
              <a:spLocks noChangeArrowheads="1"/>
            </p:cNvSpPr>
            <p:nvPr/>
          </p:nvSpPr>
          <p:spPr bwMode="auto">
            <a:xfrm>
              <a:off x="11761388" y="6285491"/>
              <a:ext cx="289862" cy="48099"/>
            </a:xfrm>
            <a:prstGeom prst="rect">
              <a:avLst/>
            </a:pr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13" name="Rectangle 29"/>
            <p:cNvSpPr>
              <a:spLocks noChangeArrowheads="1"/>
            </p:cNvSpPr>
            <p:nvPr/>
          </p:nvSpPr>
          <p:spPr bwMode="auto">
            <a:xfrm>
              <a:off x="11761388" y="6285491"/>
              <a:ext cx="289862" cy="48099"/>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14" name="Rectangle 30"/>
            <p:cNvSpPr>
              <a:spLocks noChangeArrowheads="1"/>
            </p:cNvSpPr>
            <p:nvPr/>
          </p:nvSpPr>
          <p:spPr bwMode="auto">
            <a:xfrm>
              <a:off x="11761388" y="6366500"/>
              <a:ext cx="289862" cy="48099"/>
            </a:xfrm>
            <a:prstGeom prst="rect">
              <a:avLst/>
            </a:pr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15" name="Rectangle 31"/>
            <p:cNvSpPr>
              <a:spLocks noChangeArrowheads="1"/>
            </p:cNvSpPr>
            <p:nvPr/>
          </p:nvSpPr>
          <p:spPr bwMode="auto">
            <a:xfrm>
              <a:off x="11761388" y="6366500"/>
              <a:ext cx="289862" cy="48099"/>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16" name="Rectangle 32"/>
            <p:cNvSpPr>
              <a:spLocks noChangeArrowheads="1"/>
            </p:cNvSpPr>
            <p:nvPr/>
          </p:nvSpPr>
          <p:spPr bwMode="auto">
            <a:xfrm>
              <a:off x="11761388" y="6127269"/>
              <a:ext cx="289862" cy="45568"/>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17" name="Rectangle 33"/>
            <p:cNvSpPr>
              <a:spLocks noChangeArrowheads="1"/>
            </p:cNvSpPr>
            <p:nvPr/>
          </p:nvSpPr>
          <p:spPr bwMode="auto">
            <a:xfrm>
              <a:off x="11761388" y="6127269"/>
              <a:ext cx="289862" cy="455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18" name="Rectangle 34"/>
            <p:cNvSpPr>
              <a:spLocks noChangeArrowheads="1"/>
            </p:cNvSpPr>
            <p:nvPr/>
          </p:nvSpPr>
          <p:spPr bwMode="auto">
            <a:xfrm>
              <a:off x="11761388" y="6208279"/>
              <a:ext cx="289862" cy="44302"/>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19" name="Rectangle 35"/>
            <p:cNvSpPr>
              <a:spLocks noChangeArrowheads="1"/>
            </p:cNvSpPr>
            <p:nvPr/>
          </p:nvSpPr>
          <p:spPr bwMode="auto">
            <a:xfrm>
              <a:off x="11761388" y="6208279"/>
              <a:ext cx="289862" cy="443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20" name="Freeform 48"/>
            <p:cNvSpPr>
              <a:spLocks/>
            </p:cNvSpPr>
            <p:nvPr/>
          </p:nvSpPr>
          <p:spPr bwMode="auto">
            <a:xfrm>
              <a:off x="10990534" y="6405739"/>
              <a:ext cx="539218" cy="453145"/>
            </a:xfrm>
            <a:custGeom>
              <a:avLst/>
              <a:gdLst>
                <a:gd name="T0" fmla="*/ 235 w 426"/>
                <a:gd name="T1" fmla="*/ 62 h 358"/>
                <a:gd name="T2" fmla="*/ 235 w 426"/>
                <a:gd name="T3" fmla="*/ 0 h 358"/>
                <a:gd name="T4" fmla="*/ 280 w 426"/>
                <a:gd name="T5" fmla="*/ 0 h 358"/>
                <a:gd name="T6" fmla="*/ 280 w 426"/>
                <a:gd name="T7" fmla="*/ 62 h 358"/>
                <a:gd name="T8" fmla="*/ 296 w 426"/>
                <a:gd name="T9" fmla="*/ 62 h 358"/>
                <a:gd name="T10" fmla="*/ 296 w 426"/>
                <a:gd name="T11" fmla="*/ 0 h 358"/>
                <a:gd name="T12" fmla="*/ 343 w 426"/>
                <a:gd name="T13" fmla="*/ 0 h 358"/>
                <a:gd name="T14" fmla="*/ 343 w 426"/>
                <a:gd name="T15" fmla="*/ 62 h 358"/>
                <a:gd name="T16" fmla="*/ 426 w 426"/>
                <a:gd name="T17" fmla="*/ 62 h 358"/>
                <a:gd name="T18" fmla="*/ 426 w 426"/>
                <a:gd name="T19" fmla="*/ 76 h 358"/>
                <a:gd name="T20" fmla="*/ 407 w 426"/>
                <a:gd name="T21" fmla="*/ 76 h 358"/>
                <a:gd name="T22" fmla="*/ 407 w 426"/>
                <a:gd name="T23" fmla="*/ 358 h 358"/>
                <a:gd name="T24" fmla="*/ 19 w 426"/>
                <a:gd name="T25" fmla="*/ 358 h 358"/>
                <a:gd name="T26" fmla="*/ 19 w 426"/>
                <a:gd name="T27" fmla="*/ 76 h 358"/>
                <a:gd name="T28" fmla="*/ 0 w 426"/>
                <a:gd name="T29" fmla="*/ 76 h 358"/>
                <a:gd name="T30" fmla="*/ 0 w 426"/>
                <a:gd name="T31" fmla="*/ 62 h 358"/>
                <a:gd name="T32" fmla="*/ 235 w 426"/>
                <a:gd name="T33" fmla="*/ 62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6" h="358">
                  <a:moveTo>
                    <a:pt x="235" y="62"/>
                  </a:moveTo>
                  <a:lnTo>
                    <a:pt x="235" y="0"/>
                  </a:lnTo>
                  <a:lnTo>
                    <a:pt x="280" y="0"/>
                  </a:lnTo>
                  <a:lnTo>
                    <a:pt x="280" y="62"/>
                  </a:lnTo>
                  <a:lnTo>
                    <a:pt x="296" y="62"/>
                  </a:lnTo>
                  <a:lnTo>
                    <a:pt x="296" y="0"/>
                  </a:lnTo>
                  <a:lnTo>
                    <a:pt x="343" y="0"/>
                  </a:lnTo>
                  <a:lnTo>
                    <a:pt x="343" y="62"/>
                  </a:lnTo>
                  <a:lnTo>
                    <a:pt x="426" y="62"/>
                  </a:lnTo>
                  <a:lnTo>
                    <a:pt x="426" y="76"/>
                  </a:lnTo>
                  <a:lnTo>
                    <a:pt x="407" y="76"/>
                  </a:lnTo>
                  <a:lnTo>
                    <a:pt x="407" y="358"/>
                  </a:lnTo>
                  <a:lnTo>
                    <a:pt x="19" y="358"/>
                  </a:lnTo>
                  <a:lnTo>
                    <a:pt x="19" y="76"/>
                  </a:lnTo>
                  <a:lnTo>
                    <a:pt x="0" y="76"/>
                  </a:lnTo>
                  <a:lnTo>
                    <a:pt x="0" y="62"/>
                  </a:lnTo>
                  <a:lnTo>
                    <a:pt x="235" y="62"/>
                  </a:lnTo>
                  <a:close/>
                </a:path>
              </a:pathLst>
            </a:custGeom>
            <a:solidFill>
              <a:srgbClr val="D2D2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21" name="Freeform 49"/>
            <p:cNvSpPr>
              <a:spLocks/>
            </p:cNvSpPr>
            <p:nvPr/>
          </p:nvSpPr>
          <p:spPr bwMode="auto">
            <a:xfrm>
              <a:off x="10705736" y="6405739"/>
              <a:ext cx="539218" cy="453145"/>
            </a:xfrm>
            <a:custGeom>
              <a:avLst/>
              <a:gdLst>
                <a:gd name="T0" fmla="*/ 235 w 426"/>
                <a:gd name="T1" fmla="*/ 62 h 358"/>
                <a:gd name="T2" fmla="*/ 235 w 426"/>
                <a:gd name="T3" fmla="*/ 0 h 358"/>
                <a:gd name="T4" fmla="*/ 280 w 426"/>
                <a:gd name="T5" fmla="*/ 0 h 358"/>
                <a:gd name="T6" fmla="*/ 280 w 426"/>
                <a:gd name="T7" fmla="*/ 62 h 358"/>
                <a:gd name="T8" fmla="*/ 296 w 426"/>
                <a:gd name="T9" fmla="*/ 62 h 358"/>
                <a:gd name="T10" fmla="*/ 296 w 426"/>
                <a:gd name="T11" fmla="*/ 0 h 358"/>
                <a:gd name="T12" fmla="*/ 344 w 426"/>
                <a:gd name="T13" fmla="*/ 0 h 358"/>
                <a:gd name="T14" fmla="*/ 344 w 426"/>
                <a:gd name="T15" fmla="*/ 62 h 358"/>
                <a:gd name="T16" fmla="*/ 426 w 426"/>
                <a:gd name="T17" fmla="*/ 62 h 358"/>
                <a:gd name="T18" fmla="*/ 426 w 426"/>
                <a:gd name="T19" fmla="*/ 76 h 358"/>
                <a:gd name="T20" fmla="*/ 408 w 426"/>
                <a:gd name="T21" fmla="*/ 76 h 358"/>
                <a:gd name="T22" fmla="*/ 408 w 426"/>
                <a:gd name="T23" fmla="*/ 358 h 358"/>
                <a:gd name="T24" fmla="*/ 19 w 426"/>
                <a:gd name="T25" fmla="*/ 358 h 358"/>
                <a:gd name="T26" fmla="*/ 19 w 426"/>
                <a:gd name="T27" fmla="*/ 76 h 358"/>
                <a:gd name="T28" fmla="*/ 0 w 426"/>
                <a:gd name="T29" fmla="*/ 76 h 358"/>
                <a:gd name="T30" fmla="*/ 0 w 426"/>
                <a:gd name="T31" fmla="*/ 62 h 358"/>
                <a:gd name="T32" fmla="*/ 235 w 426"/>
                <a:gd name="T33" fmla="*/ 62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6" h="358">
                  <a:moveTo>
                    <a:pt x="235" y="62"/>
                  </a:moveTo>
                  <a:lnTo>
                    <a:pt x="235" y="0"/>
                  </a:lnTo>
                  <a:lnTo>
                    <a:pt x="280" y="0"/>
                  </a:lnTo>
                  <a:lnTo>
                    <a:pt x="280" y="62"/>
                  </a:lnTo>
                  <a:lnTo>
                    <a:pt x="296" y="62"/>
                  </a:lnTo>
                  <a:lnTo>
                    <a:pt x="296" y="0"/>
                  </a:lnTo>
                  <a:lnTo>
                    <a:pt x="344" y="0"/>
                  </a:lnTo>
                  <a:lnTo>
                    <a:pt x="344" y="62"/>
                  </a:lnTo>
                  <a:lnTo>
                    <a:pt x="426" y="62"/>
                  </a:lnTo>
                  <a:lnTo>
                    <a:pt x="426" y="76"/>
                  </a:lnTo>
                  <a:lnTo>
                    <a:pt x="408" y="76"/>
                  </a:lnTo>
                  <a:lnTo>
                    <a:pt x="408" y="358"/>
                  </a:lnTo>
                  <a:lnTo>
                    <a:pt x="19" y="358"/>
                  </a:lnTo>
                  <a:lnTo>
                    <a:pt x="19" y="76"/>
                  </a:lnTo>
                  <a:lnTo>
                    <a:pt x="0" y="76"/>
                  </a:lnTo>
                  <a:lnTo>
                    <a:pt x="0" y="62"/>
                  </a:lnTo>
                  <a:lnTo>
                    <a:pt x="235" y="62"/>
                  </a:lnTo>
                  <a:close/>
                </a:path>
              </a:pathLst>
            </a:custGeom>
            <a:solidFill>
              <a:srgbClr val="D2D2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22" name="Rectangle 50"/>
            <p:cNvSpPr>
              <a:spLocks noChangeArrowheads="1"/>
            </p:cNvSpPr>
            <p:nvPr/>
          </p:nvSpPr>
          <p:spPr bwMode="auto">
            <a:xfrm>
              <a:off x="11382922" y="6247518"/>
              <a:ext cx="491118" cy="611366"/>
            </a:xfrm>
            <a:prstGeom prst="rect">
              <a:avLst/>
            </a:prstGeom>
            <a:solidFill>
              <a:schemeClr val="accent2"/>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23" name="Rectangle 51"/>
            <p:cNvSpPr>
              <a:spLocks noChangeArrowheads="1"/>
            </p:cNvSpPr>
            <p:nvPr/>
          </p:nvSpPr>
          <p:spPr bwMode="auto">
            <a:xfrm>
              <a:off x="11382922" y="6247518"/>
              <a:ext cx="491118" cy="6113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24" name="Rectangle 52"/>
            <p:cNvSpPr>
              <a:spLocks noChangeArrowheads="1"/>
            </p:cNvSpPr>
            <p:nvPr/>
          </p:nvSpPr>
          <p:spPr bwMode="auto">
            <a:xfrm>
              <a:off x="11358873" y="6228531"/>
              <a:ext cx="539218" cy="18986"/>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25" name="Rectangle 53"/>
            <p:cNvSpPr>
              <a:spLocks noChangeArrowheads="1"/>
            </p:cNvSpPr>
            <p:nvPr/>
          </p:nvSpPr>
          <p:spPr bwMode="auto">
            <a:xfrm>
              <a:off x="11358873" y="6228531"/>
              <a:ext cx="539218" cy="189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26" name="Rectangle 54"/>
            <p:cNvSpPr>
              <a:spLocks noChangeArrowheads="1"/>
            </p:cNvSpPr>
            <p:nvPr/>
          </p:nvSpPr>
          <p:spPr bwMode="auto">
            <a:xfrm>
              <a:off x="11652531" y="6736105"/>
              <a:ext cx="63288" cy="122779"/>
            </a:xfrm>
            <a:prstGeom prst="rect">
              <a:avLst/>
            </a:pr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27" name="Rectangle 55"/>
            <p:cNvSpPr>
              <a:spLocks noChangeArrowheads="1"/>
            </p:cNvSpPr>
            <p:nvPr/>
          </p:nvSpPr>
          <p:spPr bwMode="auto">
            <a:xfrm>
              <a:off x="11542409" y="6736105"/>
              <a:ext cx="62023" cy="122779"/>
            </a:xfrm>
            <a:prstGeom prst="rect">
              <a:avLst/>
            </a:pr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28" name="Rectangle 56"/>
            <p:cNvSpPr>
              <a:spLocks noChangeArrowheads="1"/>
            </p:cNvSpPr>
            <p:nvPr/>
          </p:nvSpPr>
          <p:spPr bwMode="auto">
            <a:xfrm>
              <a:off x="11431021" y="6300680"/>
              <a:ext cx="396186" cy="65820"/>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29" name="Rectangle 57"/>
            <p:cNvSpPr>
              <a:spLocks noChangeArrowheads="1"/>
            </p:cNvSpPr>
            <p:nvPr/>
          </p:nvSpPr>
          <p:spPr bwMode="auto">
            <a:xfrm>
              <a:off x="11431021" y="6412068"/>
              <a:ext cx="396186" cy="63288"/>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30" name="Rectangle 58"/>
            <p:cNvSpPr>
              <a:spLocks noChangeArrowheads="1"/>
            </p:cNvSpPr>
            <p:nvPr/>
          </p:nvSpPr>
          <p:spPr bwMode="auto">
            <a:xfrm>
              <a:off x="11431021" y="6523456"/>
              <a:ext cx="396186" cy="62022"/>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31" name="Rectangle 59"/>
            <p:cNvSpPr>
              <a:spLocks noChangeArrowheads="1"/>
            </p:cNvSpPr>
            <p:nvPr/>
          </p:nvSpPr>
          <p:spPr bwMode="auto">
            <a:xfrm>
              <a:off x="11431021" y="6633577"/>
              <a:ext cx="396186" cy="63288"/>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32" name="Rectangle 61"/>
            <p:cNvSpPr>
              <a:spLocks noChangeArrowheads="1"/>
            </p:cNvSpPr>
            <p:nvPr/>
          </p:nvSpPr>
          <p:spPr bwMode="auto">
            <a:xfrm>
              <a:off x="10784214" y="5375402"/>
              <a:ext cx="491118" cy="1483482"/>
            </a:xfrm>
            <a:prstGeom prst="rect">
              <a:avLst/>
            </a:prstGeom>
            <a:solidFill>
              <a:schemeClr val="accent2"/>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33" name="Rectangle 62"/>
            <p:cNvSpPr>
              <a:spLocks noChangeArrowheads="1"/>
            </p:cNvSpPr>
            <p:nvPr/>
          </p:nvSpPr>
          <p:spPr bwMode="auto">
            <a:xfrm>
              <a:off x="10784214" y="5375402"/>
              <a:ext cx="491118" cy="14834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34" name="Rectangle 63"/>
            <p:cNvSpPr>
              <a:spLocks noChangeArrowheads="1"/>
            </p:cNvSpPr>
            <p:nvPr/>
          </p:nvSpPr>
          <p:spPr bwMode="auto">
            <a:xfrm>
              <a:off x="10760164" y="5357682"/>
              <a:ext cx="539218" cy="17721"/>
            </a:xfrm>
            <a:prstGeom prst="rect">
              <a:avLst/>
            </a:prstGeom>
            <a:solidFill>
              <a:srgbClr val="00205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35" name="Rectangle 64"/>
            <p:cNvSpPr>
              <a:spLocks noChangeArrowheads="1"/>
            </p:cNvSpPr>
            <p:nvPr/>
          </p:nvSpPr>
          <p:spPr bwMode="auto">
            <a:xfrm>
              <a:off x="10760164" y="5357682"/>
              <a:ext cx="539218" cy="177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36" name="Rectangle 65"/>
            <p:cNvSpPr>
              <a:spLocks noChangeArrowheads="1"/>
            </p:cNvSpPr>
            <p:nvPr/>
          </p:nvSpPr>
          <p:spPr bwMode="auto">
            <a:xfrm>
              <a:off x="11053822" y="6736105"/>
              <a:ext cx="63288" cy="122779"/>
            </a:xfrm>
            <a:prstGeom prst="rect">
              <a:avLst/>
            </a:prstGeom>
            <a:solidFill>
              <a:schemeClr val="bg2">
                <a:lumMod val="50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37" name="Rectangle 66"/>
            <p:cNvSpPr>
              <a:spLocks noChangeArrowheads="1"/>
            </p:cNvSpPr>
            <p:nvPr/>
          </p:nvSpPr>
          <p:spPr bwMode="auto">
            <a:xfrm>
              <a:off x="10942434" y="6736105"/>
              <a:ext cx="67086" cy="122779"/>
            </a:xfrm>
            <a:prstGeom prst="rect">
              <a:avLst/>
            </a:prstGeom>
            <a:solidFill>
              <a:schemeClr val="bg2">
                <a:lumMod val="50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38" name="Rectangle 67"/>
            <p:cNvSpPr>
              <a:spLocks noChangeArrowheads="1"/>
            </p:cNvSpPr>
            <p:nvPr/>
          </p:nvSpPr>
          <p:spPr bwMode="auto">
            <a:xfrm>
              <a:off x="10832313" y="6300680"/>
              <a:ext cx="394920" cy="65820"/>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39" name="Rectangle 68"/>
            <p:cNvSpPr>
              <a:spLocks noChangeArrowheads="1"/>
            </p:cNvSpPr>
            <p:nvPr/>
          </p:nvSpPr>
          <p:spPr bwMode="auto">
            <a:xfrm>
              <a:off x="10832313" y="6412068"/>
              <a:ext cx="394920" cy="63288"/>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40" name="Rectangle 69"/>
            <p:cNvSpPr>
              <a:spLocks noChangeArrowheads="1"/>
            </p:cNvSpPr>
            <p:nvPr/>
          </p:nvSpPr>
          <p:spPr bwMode="auto">
            <a:xfrm>
              <a:off x="10832313" y="6523456"/>
              <a:ext cx="394920" cy="62022"/>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41" name="Rectangle 70"/>
            <p:cNvSpPr>
              <a:spLocks noChangeArrowheads="1"/>
            </p:cNvSpPr>
            <p:nvPr/>
          </p:nvSpPr>
          <p:spPr bwMode="auto">
            <a:xfrm>
              <a:off x="10832313" y="6633577"/>
              <a:ext cx="394920" cy="63288"/>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42" name="Rectangle 71"/>
            <p:cNvSpPr>
              <a:spLocks noChangeArrowheads="1"/>
            </p:cNvSpPr>
            <p:nvPr/>
          </p:nvSpPr>
          <p:spPr bwMode="auto">
            <a:xfrm>
              <a:off x="10832313" y="6081702"/>
              <a:ext cx="394920" cy="63288"/>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43" name="Rectangle 72"/>
            <p:cNvSpPr>
              <a:spLocks noChangeArrowheads="1"/>
            </p:cNvSpPr>
            <p:nvPr/>
          </p:nvSpPr>
          <p:spPr bwMode="auto">
            <a:xfrm>
              <a:off x="10832313" y="6193089"/>
              <a:ext cx="394920" cy="63288"/>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44" name="Rectangle 73"/>
            <p:cNvSpPr>
              <a:spLocks noChangeArrowheads="1"/>
            </p:cNvSpPr>
            <p:nvPr/>
          </p:nvSpPr>
          <p:spPr bwMode="auto">
            <a:xfrm>
              <a:off x="10832313" y="5752602"/>
              <a:ext cx="394920" cy="63288"/>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45" name="Rectangle 74"/>
            <p:cNvSpPr>
              <a:spLocks noChangeArrowheads="1"/>
            </p:cNvSpPr>
            <p:nvPr/>
          </p:nvSpPr>
          <p:spPr bwMode="auto">
            <a:xfrm>
              <a:off x="10832313" y="5752602"/>
              <a:ext cx="394920" cy="63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46" name="Rectangle 75"/>
            <p:cNvSpPr>
              <a:spLocks noChangeArrowheads="1"/>
            </p:cNvSpPr>
            <p:nvPr/>
          </p:nvSpPr>
          <p:spPr bwMode="auto">
            <a:xfrm>
              <a:off x="10832313" y="5863989"/>
              <a:ext cx="394920" cy="62022"/>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47" name="Rectangle 76"/>
            <p:cNvSpPr>
              <a:spLocks noChangeArrowheads="1"/>
            </p:cNvSpPr>
            <p:nvPr/>
          </p:nvSpPr>
          <p:spPr bwMode="auto">
            <a:xfrm>
              <a:off x="10832313" y="5974112"/>
              <a:ext cx="394920" cy="63288"/>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48" name="Rectangle 77"/>
            <p:cNvSpPr>
              <a:spLocks noChangeArrowheads="1"/>
            </p:cNvSpPr>
            <p:nvPr/>
          </p:nvSpPr>
          <p:spPr bwMode="auto">
            <a:xfrm>
              <a:off x="10832313" y="5533624"/>
              <a:ext cx="394920" cy="63288"/>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49" name="Rectangle 78"/>
            <p:cNvSpPr>
              <a:spLocks noChangeArrowheads="1"/>
            </p:cNvSpPr>
            <p:nvPr/>
          </p:nvSpPr>
          <p:spPr bwMode="auto">
            <a:xfrm>
              <a:off x="10832313" y="5533624"/>
              <a:ext cx="394920" cy="63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50" name="Rectangle 79"/>
            <p:cNvSpPr>
              <a:spLocks noChangeArrowheads="1"/>
            </p:cNvSpPr>
            <p:nvPr/>
          </p:nvSpPr>
          <p:spPr bwMode="auto">
            <a:xfrm>
              <a:off x="10832313" y="5641214"/>
              <a:ext cx="394920" cy="67085"/>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51" name="Rectangle 80"/>
            <p:cNvSpPr>
              <a:spLocks noChangeArrowheads="1"/>
            </p:cNvSpPr>
            <p:nvPr/>
          </p:nvSpPr>
          <p:spPr bwMode="auto">
            <a:xfrm>
              <a:off x="10832313" y="5641214"/>
              <a:ext cx="394920" cy="6708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52" name="Rectangle 81"/>
            <p:cNvSpPr>
              <a:spLocks noChangeArrowheads="1"/>
            </p:cNvSpPr>
            <p:nvPr/>
          </p:nvSpPr>
          <p:spPr bwMode="auto">
            <a:xfrm>
              <a:off x="10832313" y="5419705"/>
              <a:ext cx="394920" cy="63288"/>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53" name="Rectangle 82"/>
            <p:cNvSpPr>
              <a:spLocks noChangeArrowheads="1"/>
            </p:cNvSpPr>
            <p:nvPr/>
          </p:nvSpPr>
          <p:spPr bwMode="auto">
            <a:xfrm>
              <a:off x="10832313" y="5419705"/>
              <a:ext cx="394920" cy="63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54" name="Rectangle 94"/>
            <p:cNvSpPr>
              <a:spLocks noChangeArrowheads="1"/>
            </p:cNvSpPr>
            <p:nvPr/>
          </p:nvSpPr>
          <p:spPr bwMode="auto">
            <a:xfrm>
              <a:off x="11236093" y="6828506"/>
              <a:ext cx="186068" cy="30378"/>
            </a:xfrm>
            <a:prstGeom prst="rect">
              <a:avLst/>
            </a:prstGeom>
            <a:solidFill>
              <a:srgbClr val="D2D2D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55" name="Rectangle 98"/>
            <p:cNvSpPr>
              <a:spLocks noChangeArrowheads="1"/>
            </p:cNvSpPr>
            <p:nvPr/>
          </p:nvSpPr>
          <p:spPr bwMode="auto">
            <a:xfrm>
              <a:off x="10739911" y="5053897"/>
              <a:ext cx="158222" cy="99995"/>
            </a:xfrm>
            <a:prstGeom prst="rect">
              <a:avLst/>
            </a:prstGeom>
            <a:solidFill>
              <a:srgbClr val="D2D2D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56" name="Rectangle 99"/>
            <p:cNvSpPr>
              <a:spLocks noChangeArrowheads="1"/>
            </p:cNvSpPr>
            <p:nvPr/>
          </p:nvSpPr>
          <p:spPr bwMode="auto">
            <a:xfrm>
              <a:off x="10739911" y="5053897"/>
              <a:ext cx="158222" cy="999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57" name="Rectangle 100"/>
            <p:cNvSpPr>
              <a:spLocks noChangeArrowheads="1"/>
            </p:cNvSpPr>
            <p:nvPr/>
          </p:nvSpPr>
          <p:spPr bwMode="auto">
            <a:xfrm>
              <a:off x="10937371" y="5105794"/>
              <a:ext cx="72149" cy="48099"/>
            </a:xfrm>
            <a:prstGeom prst="rect">
              <a:avLst/>
            </a:prstGeom>
            <a:solidFill>
              <a:srgbClr val="D2D2D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58" name="Rectangle 101"/>
            <p:cNvSpPr>
              <a:spLocks noChangeArrowheads="1"/>
            </p:cNvSpPr>
            <p:nvPr/>
          </p:nvSpPr>
          <p:spPr bwMode="auto">
            <a:xfrm>
              <a:off x="10937371" y="5105794"/>
              <a:ext cx="72149" cy="480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59" name="Rectangle 102"/>
            <p:cNvSpPr>
              <a:spLocks noChangeArrowheads="1"/>
            </p:cNvSpPr>
            <p:nvPr/>
          </p:nvSpPr>
          <p:spPr bwMode="auto">
            <a:xfrm>
              <a:off x="11604432" y="5708300"/>
              <a:ext cx="81009" cy="37973"/>
            </a:xfrm>
            <a:prstGeom prst="rect">
              <a:avLst/>
            </a:prstGeom>
            <a:solidFill>
              <a:srgbClr val="D2D2D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60" name="Rectangle 103"/>
            <p:cNvSpPr>
              <a:spLocks noChangeArrowheads="1"/>
            </p:cNvSpPr>
            <p:nvPr/>
          </p:nvSpPr>
          <p:spPr bwMode="auto">
            <a:xfrm>
              <a:off x="11604432" y="5708300"/>
              <a:ext cx="81009" cy="379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61" name="Freeform 119"/>
            <p:cNvSpPr>
              <a:spLocks/>
            </p:cNvSpPr>
            <p:nvPr/>
          </p:nvSpPr>
          <p:spPr bwMode="auto">
            <a:xfrm>
              <a:off x="10696875" y="5153893"/>
              <a:ext cx="479727" cy="245559"/>
            </a:xfrm>
            <a:custGeom>
              <a:avLst/>
              <a:gdLst>
                <a:gd name="T0" fmla="*/ 379 w 379"/>
                <a:gd name="T1" fmla="*/ 0 h 194"/>
                <a:gd name="T2" fmla="*/ 0 w 379"/>
                <a:gd name="T3" fmla="*/ 0 h 194"/>
                <a:gd name="T4" fmla="*/ 0 w 379"/>
                <a:gd name="T5" fmla="*/ 137 h 194"/>
                <a:gd name="T6" fmla="*/ 69 w 379"/>
                <a:gd name="T7" fmla="*/ 194 h 194"/>
                <a:gd name="T8" fmla="*/ 69 w 379"/>
                <a:gd name="T9" fmla="*/ 175 h 194"/>
                <a:gd name="T10" fmla="*/ 379 w 379"/>
                <a:gd name="T11" fmla="*/ 175 h 194"/>
                <a:gd name="T12" fmla="*/ 50 w 379"/>
                <a:gd name="T13" fmla="*/ 175 h 194"/>
                <a:gd name="T14" fmla="*/ 50 w 379"/>
                <a:gd name="T15" fmla="*/ 161 h 194"/>
                <a:gd name="T16" fmla="*/ 379 w 379"/>
                <a:gd name="T17" fmla="*/ 161 h 194"/>
                <a:gd name="T18" fmla="*/ 379 w 379"/>
                <a:gd name="T19" fmla="*/ 0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79" h="194">
                  <a:moveTo>
                    <a:pt x="379" y="0"/>
                  </a:moveTo>
                  <a:lnTo>
                    <a:pt x="0" y="0"/>
                  </a:lnTo>
                  <a:lnTo>
                    <a:pt x="0" y="137"/>
                  </a:lnTo>
                  <a:lnTo>
                    <a:pt x="69" y="194"/>
                  </a:lnTo>
                  <a:lnTo>
                    <a:pt x="69" y="175"/>
                  </a:lnTo>
                  <a:lnTo>
                    <a:pt x="379" y="175"/>
                  </a:lnTo>
                  <a:lnTo>
                    <a:pt x="50" y="175"/>
                  </a:lnTo>
                  <a:lnTo>
                    <a:pt x="50" y="161"/>
                  </a:lnTo>
                  <a:lnTo>
                    <a:pt x="379" y="161"/>
                  </a:lnTo>
                  <a:lnTo>
                    <a:pt x="37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62" name="Freeform 121"/>
            <p:cNvSpPr>
              <a:spLocks/>
            </p:cNvSpPr>
            <p:nvPr/>
          </p:nvSpPr>
          <p:spPr bwMode="auto">
            <a:xfrm>
              <a:off x="12147447" y="6265239"/>
              <a:ext cx="72149" cy="335428"/>
            </a:xfrm>
            <a:custGeom>
              <a:avLst/>
              <a:gdLst>
                <a:gd name="T0" fmla="*/ 57 w 57"/>
                <a:gd name="T1" fmla="*/ 0 h 265"/>
                <a:gd name="T2" fmla="*/ 0 w 57"/>
                <a:gd name="T3" fmla="*/ 0 h 265"/>
                <a:gd name="T4" fmla="*/ 0 w 57"/>
                <a:gd name="T5" fmla="*/ 220 h 265"/>
                <a:gd name="T6" fmla="*/ 57 w 57"/>
                <a:gd name="T7" fmla="*/ 265 h 265"/>
                <a:gd name="T8" fmla="*/ 57 w 57"/>
                <a:gd name="T9" fmla="*/ 0 h 265"/>
              </a:gdLst>
              <a:ahLst/>
              <a:cxnLst>
                <a:cxn ang="0">
                  <a:pos x="T0" y="T1"/>
                </a:cxn>
                <a:cxn ang="0">
                  <a:pos x="T2" y="T3"/>
                </a:cxn>
                <a:cxn ang="0">
                  <a:pos x="T4" y="T5"/>
                </a:cxn>
                <a:cxn ang="0">
                  <a:pos x="T6" y="T7"/>
                </a:cxn>
                <a:cxn ang="0">
                  <a:pos x="T8" y="T9"/>
                </a:cxn>
              </a:cxnLst>
              <a:rect l="0" t="0" r="r" b="b"/>
              <a:pathLst>
                <a:path w="57" h="265">
                  <a:moveTo>
                    <a:pt x="57" y="0"/>
                  </a:moveTo>
                  <a:lnTo>
                    <a:pt x="0" y="0"/>
                  </a:lnTo>
                  <a:lnTo>
                    <a:pt x="0" y="220"/>
                  </a:lnTo>
                  <a:lnTo>
                    <a:pt x="57" y="265"/>
                  </a:lnTo>
                  <a:lnTo>
                    <a:pt x="57"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63" name="Freeform 123"/>
            <p:cNvSpPr>
              <a:spLocks/>
            </p:cNvSpPr>
            <p:nvPr/>
          </p:nvSpPr>
          <p:spPr bwMode="auto">
            <a:xfrm>
              <a:off x="11827208" y="6022211"/>
              <a:ext cx="320240" cy="521497"/>
            </a:xfrm>
            <a:custGeom>
              <a:avLst/>
              <a:gdLst>
                <a:gd name="T0" fmla="*/ 253 w 253"/>
                <a:gd name="T1" fmla="*/ 0 h 412"/>
                <a:gd name="T2" fmla="*/ 0 w 253"/>
                <a:gd name="T3" fmla="*/ 0 h 412"/>
                <a:gd name="T4" fmla="*/ 0 w 253"/>
                <a:gd name="T5" fmla="*/ 55 h 412"/>
                <a:gd name="T6" fmla="*/ 206 w 253"/>
                <a:gd name="T7" fmla="*/ 55 h 412"/>
                <a:gd name="T8" fmla="*/ 206 w 253"/>
                <a:gd name="T9" fmla="*/ 369 h 412"/>
                <a:gd name="T10" fmla="*/ 253 w 253"/>
                <a:gd name="T11" fmla="*/ 412 h 412"/>
                <a:gd name="T12" fmla="*/ 253 w 253"/>
                <a:gd name="T13" fmla="*/ 192 h 412"/>
                <a:gd name="T14" fmla="*/ 253 w 253"/>
                <a:gd name="T15" fmla="*/ 0 h 4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3" h="412">
                  <a:moveTo>
                    <a:pt x="253" y="0"/>
                  </a:moveTo>
                  <a:lnTo>
                    <a:pt x="0" y="0"/>
                  </a:lnTo>
                  <a:lnTo>
                    <a:pt x="0" y="55"/>
                  </a:lnTo>
                  <a:lnTo>
                    <a:pt x="206" y="55"/>
                  </a:lnTo>
                  <a:lnTo>
                    <a:pt x="206" y="369"/>
                  </a:lnTo>
                  <a:lnTo>
                    <a:pt x="253" y="412"/>
                  </a:lnTo>
                  <a:lnTo>
                    <a:pt x="253" y="192"/>
                  </a:lnTo>
                  <a:lnTo>
                    <a:pt x="25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64" name="Freeform 125"/>
            <p:cNvSpPr>
              <a:spLocks/>
            </p:cNvSpPr>
            <p:nvPr/>
          </p:nvSpPr>
          <p:spPr bwMode="auto">
            <a:xfrm>
              <a:off x="11470261" y="5746273"/>
              <a:ext cx="320240" cy="440488"/>
            </a:xfrm>
            <a:custGeom>
              <a:avLst/>
              <a:gdLst>
                <a:gd name="T0" fmla="*/ 253 w 253"/>
                <a:gd name="T1" fmla="*/ 0 h 348"/>
                <a:gd name="T2" fmla="*/ 0 w 253"/>
                <a:gd name="T3" fmla="*/ 0 h 348"/>
                <a:gd name="T4" fmla="*/ 0 w 253"/>
                <a:gd name="T5" fmla="*/ 180 h 348"/>
                <a:gd name="T6" fmla="*/ 45 w 253"/>
                <a:gd name="T7" fmla="*/ 218 h 348"/>
                <a:gd name="T8" fmla="*/ 125 w 253"/>
                <a:gd name="T9" fmla="*/ 218 h 348"/>
                <a:gd name="T10" fmla="*/ 125 w 253"/>
                <a:gd name="T11" fmla="*/ 287 h 348"/>
                <a:gd name="T12" fmla="*/ 201 w 253"/>
                <a:gd name="T13" fmla="*/ 348 h 348"/>
                <a:gd name="T14" fmla="*/ 201 w 253"/>
                <a:gd name="T15" fmla="*/ 273 h 348"/>
                <a:gd name="T16" fmla="*/ 253 w 253"/>
                <a:gd name="T17" fmla="*/ 273 h 348"/>
                <a:gd name="T18" fmla="*/ 253 w 253"/>
                <a:gd name="T19" fmla="*/ 0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3" h="348">
                  <a:moveTo>
                    <a:pt x="253" y="0"/>
                  </a:moveTo>
                  <a:lnTo>
                    <a:pt x="0" y="0"/>
                  </a:lnTo>
                  <a:lnTo>
                    <a:pt x="0" y="180"/>
                  </a:lnTo>
                  <a:lnTo>
                    <a:pt x="45" y="218"/>
                  </a:lnTo>
                  <a:lnTo>
                    <a:pt x="125" y="218"/>
                  </a:lnTo>
                  <a:lnTo>
                    <a:pt x="125" y="287"/>
                  </a:lnTo>
                  <a:lnTo>
                    <a:pt x="201" y="348"/>
                  </a:lnTo>
                  <a:lnTo>
                    <a:pt x="201" y="273"/>
                  </a:lnTo>
                  <a:lnTo>
                    <a:pt x="253" y="273"/>
                  </a:lnTo>
                  <a:lnTo>
                    <a:pt x="25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65" name="Freeform 127"/>
            <p:cNvSpPr>
              <a:spLocks/>
            </p:cNvSpPr>
            <p:nvPr/>
          </p:nvSpPr>
          <p:spPr bwMode="auto">
            <a:xfrm>
              <a:off x="11527220" y="6022211"/>
              <a:ext cx="101262" cy="87338"/>
            </a:xfrm>
            <a:custGeom>
              <a:avLst/>
              <a:gdLst>
                <a:gd name="T0" fmla="*/ 80 w 80"/>
                <a:gd name="T1" fmla="*/ 0 h 69"/>
                <a:gd name="T2" fmla="*/ 0 w 80"/>
                <a:gd name="T3" fmla="*/ 0 h 69"/>
                <a:gd name="T4" fmla="*/ 80 w 80"/>
                <a:gd name="T5" fmla="*/ 69 h 69"/>
                <a:gd name="T6" fmla="*/ 80 w 80"/>
                <a:gd name="T7" fmla="*/ 0 h 69"/>
              </a:gdLst>
              <a:ahLst/>
              <a:cxnLst>
                <a:cxn ang="0">
                  <a:pos x="T0" y="T1"/>
                </a:cxn>
                <a:cxn ang="0">
                  <a:pos x="T2" y="T3"/>
                </a:cxn>
                <a:cxn ang="0">
                  <a:pos x="T4" y="T5"/>
                </a:cxn>
                <a:cxn ang="0">
                  <a:pos x="T6" y="T7"/>
                </a:cxn>
              </a:cxnLst>
              <a:rect l="0" t="0" r="r" b="b"/>
              <a:pathLst>
                <a:path w="80" h="69">
                  <a:moveTo>
                    <a:pt x="80" y="0"/>
                  </a:moveTo>
                  <a:lnTo>
                    <a:pt x="0" y="0"/>
                  </a:lnTo>
                  <a:lnTo>
                    <a:pt x="80" y="69"/>
                  </a:lnTo>
                  <a:lnTo>
                    <a:pt x="8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66" name="Freeform 129"/>
            <p:cNvSpPr>
              <a:spLocks noEditPoints="1"/>
            </p:cNvSpPr>
            <p:nvPr/>
          </p:nvSpPr>
          <p:spPr bwMode="auto">
            <a:xfrm>
              <a:off x="11724680" y="6091828"/>
              <a:ext cx="363276" cy="397452"/>
            </a:xfrm>
            <a:custGeom>
              <a:avLst/>
              <a:gdLst>
                <a:gd name="T0" fmla="*/ 29 w 287"/>
                <a:gd name="T1" fmla="*/ 64 h 314"/>
                <a:gd name="T2" fmla="*/ 29 w 287"/>
                <a:gd name="T3" fmla="*/ 28 h 314"/>
                <a:gd name="T4" fmla="*/ 258 w 287"/>
                <a:gd name="T5" fmla="*/ 28 h 314"/>
                <a:gd name="T6" fmla="*/ 258 w 287"/>
                <a:gd name="T7" fmla="*/ 64 h 314"/>
                <a:gd name="T8" fmla="*/ 29 w 287"/>
                <a:gd name="T9" fmla="*/ 64 h 314"/>
                <a:gd name="T10" fmla="*/ 287 w 287"/>
                <a:gd name="T11" fmla="*/ 0 h 314"/>
                <a:gd name="T12" fmla="*/ 81 w 287"/>
                <a:gd name="T13" fmla="*/ 0 h 314"/>
                <a:gd name="T14" fmla="*/ 52 w 287"/>
                <a:gd name="T15" fmla="*/ 0 h 314"/>
                <a:gd name="T16" fmla="*/ 0 w 287"/>
                <a:gd name="T17" fmla="*/ 0 h 314"/>
                <a:gd name="T18" fmla="*/ 0 w 287"/>
                <a:gd name="T19" fmla="*/ 75 h 314"/>
                <a:gd name="T20" fmla="*/ 29 w 287"/>
                <a:gd name="T21" fmla="*/ 99 h 314"/>
                <a:gd name="T22" fmla="*/ 29 w 287"/>
                <a:gd name="T23" fmla="*/ 92 h 314"/>
                <a:gd name="T24" fmla="*/ 258 w 287"/>
                <a:gd name="T25" fmla="*/ 92 h 314"/>
                <a:gd name="T26" fmla="*/ 258 w 287"/>
                <a:gd name="T27" fmla="*/ 127 h 314"/>
                <a:gd name="T28" fmla="*/ 118 w 287"/>
                <a:gd name="T29" fmla="*/ 127 h 314"/>
                <a:gd name="T30" fmla="*/ 118 w 287"/>
                <a:gd name="T31" fmla="*/ 153 h 314"/>
                <a:gd name="T32" fmla="*/ 258 w 287"/>
                <a:gd name="T33" fmla="*/ 153 h 314"/>
                <a:gd name="T34" fmla="*/ 258 w 287"/>
                <a:gd name="T35" fmla="*/ 191 h 314"/>
                <a:gd name="T36" fmla="*/ 137 w 287"/>
                <a:gd name="T37" fmla="*/ 191 h 314"/>
                <a:gd name="T38" fmla="*/ 171 w 287"/>
                <a:gd name="T39" fmla="*/ 217 h 314"/>
                <a:gd name="T40" fmla="*/ 258 w 287"/>
                <a:gd name="T41" fmla="*/ 217 h 314"/>
                <a:gd name="T42" fmla="*/ 258 w 287"/>
                <a:gd name="T43" fmla="*/ 255 h 314"/>
                <a:gd name="T44" fmla="*/ 213 w 287"/>
                <a:gd name="T45" fmla="*/ 255 h 314"/>
                <a:gd name="T46" fmla="*/ 246 w 287"/>
                <a:gd name="T47" fmla="*/ 284 h 314"/>
                <a:gd name="T48" fmla="*/ 258 w 287"/>
                <a:gd name="T49" fmla="*/ 284 h 314"/>
                <a:gd name="T50" fmla="*/ 258 w 287"/>
                <a:gd name="T51" fmla="*/ 293 h 314"/>
                <a:gd name="T52" fmla="*/ 287 w 287"/>
                <a:gd name="T53" fmla="*/ 314 h 314"/>
                <a:gd name="T54" fmla="*/ 287 w 287"/>
                <a:gd name="T55" fmla="*/ 0 h 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87" h="314">
                  <a:moveTo>
                    <a:pt x="29" y="64"/>
                  </a:moveTo>
                  <a:lnTo>
                    <a:pt x="29" y="28"/>
                  </a:lnTo>
                  <a:lnTo>
                    <a:pt x="258" y="28"/>
                  </a:lnTo>
                  <a:lnTo>
                    <a:pt x="258" y="64"/>
                  </a:lnTo>
                  <a:lnTo>
                    <a:pt x="29" y="64"/>
                  </a:lnTo>
                  <a:moveTo>
                    <a:pt x="287" y="0"/>
                  </a:moveTo>
                  <a:lnTo>
                    <a:pt x="81" y="0"/>
                  </a:lnTo>
                  <a:lnTo>
                    <a:pt x="52" y="0"/>
                  </a:lnTo>
                  <a:lnTo>
                    <a:pt x="0" y="0"/>
                  </a:lnTo>
                  <a:lnTo>
                    <a:pt x="0" y="75"/>
                  </a:lnTo>
                  <a:lnTo>
                    <a:pt x="29" y="99"/>
                  </a:lnTo>
                  <a:lnTo>
                    <a:pt x="29" y="92"/>
                  </a:lnTo>
                  <a:lnTo>
                    <a:pt x="258" y="92"/>
                  </a:lnTo>
                  <a:lnTo>
                    <a:pt x="258" y="127"/>
                  </a:lnTo>
                  <a:lnTo>
                    <a:pt x="118" y="127"/>
                  </a:lnTo>
                  <a:lnTo>
                    <a:pt x="118" y="153"/>
                  </a:lnTo>
                  <a:lnTo>
                    <a:pt x="258" y="153"/>
                  </a:lnTo>
                  <a:lnTo>
                    <a:pt x="258" y="191"/>
                  </a:lnTo>
                  <a:lnTo>
                    <a:pt x="137" y="191"/>
                  </a:lnTo>
                  <a:lnTo>
                    <a:pt x="171" y="217"/>
                  </a:lnTo>
                  <a:lnTo>
                    <a:pt x="258" y="217"/>
                  </a:lnTo>
                  <a:lnTo>
                    <a:pt x="258" y="255"/>
                  </a:lnTo>
                  <a:lnTo>
                    <a:pt x="213" y="255"/>
                  </a:lnTo>
                  <a:lnTo>
                    <a:pt x="246" y="284"/>
                  </a:lnTo>
                  <a:lnTo>
                    <a:pt x="258" y="284"/>
                  </a:lnTo>
                  <a:lnTo>
                    <a:pt x="258" y="293"/>
                  </a:lnTo>
                  <a:lnTo>
                    <a:pt x="287" y="314"/>
                  </a:lnTo>
                  <a:lnTo>
                    <a:pt x="287"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67" name="Freeform 130"/>
            <p:cNvSpPr>
              <a:spLocks/>
            </p:cNvSpPr>
            <p:nvPr/>
          </p:nvSpPr>
          <p:spPr bwMode="auto">
            <a:xfrm>
              <a:off x="12036059" y="6451306"/>
              <a:ext cx="15189" cy="11392"/>
            </a:xfrm>
            <a:custGeom>
              <a:avLst/>
              <a:gdLst>
                <a:gd name="T0" fmla="*/ 12 w 12"/>
                <a:gd name="T1" fmla="*/ 0 h 9"/>
                <a:gd name="T2" fmla="*/ 0 w 12"/>
                <a:gd name="T3" fmla="*/ 0 h 9"/>
                <a:gd name="T4" fmla="*/ 12 w 12"/>
                <a:gd name="T5" fmla="*/ 9 h 9"/>
                <a:gd name="T6" fmla="*/ 12 w 12"/>
                <a:gd name="T7" fmla="*/ 0 h 9"/>
              </a:gdLst>
              <a:ahLst/>
              <a:cxnLst>
                <a:cxn ang="0">
                  <a:pos x="T0" y="T1"/>
                </a:cxn>
                <a:cxn ang="0">
                  <a:pos x="T2" y="T3"/>
                </a:cxn>
                <a:cxn ang="0">
                  <a:pos x="T4" y="T5"/>
                </a:cxn>
                <a:cxn ang="0">
                  <a:pos x="T6" y="T7"/>
                </a:cxn>
              </a:cxnLst>
              <a:rect l="0" t="0" r="r" b="b"/>
              <a:pathLst>
                <a:path w="12" h="9">
                  <a:moveTo>
                    <a:pt x="12" y="0"/>
                  </a:moveTo>
                  <a:lnTo>
                    <a:pt x="0" y="0"/>
                  </a:lnTo>
                  <a:lnTo>
                    <a:pt x="12" y="9"/>
                  </a:lnTo>
                  <a:lnTo>
                    <a:pt x="12" y="0"/>
                  </a:lnTo>
                  <a:close/>
                </a:path>
              </a:pathLst>
            </a:cu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68" name="Freeform 131"/>
            <p:cNvSpPr>
              <a:spLocks/>
            </p:cNvSpPr>
            <p:nvPr/>
          </p:nvSpPr>
          <p:spPr bwMode="auto">
            <a:xfrm>
              <a:off x="12036059" y="6451306"/>
              <a:ext cx="15189" cy="11392"/>
            </a:xfrm>
            <a:custGeom>
              <a:avLst/>
              <a:gdLst>
                <a:gd name="T0" fmla="*/ 12 w 12"/>
                <a:gd name="T1" fmla="*/ 0 h 9"/>
                <a:gd name="T2" fmla="*/ 0 w 12"/>
                <a:gd name="T3" fmla="*/ 0 h 9"/>
                <a:gd name="T4" fmla="*/ 12 w 12"/>
                <a:gd name="T5" fmla="*/ 9 h 9"/>
                <a:gd name="T6" fmla="*/ 12 w 12"/>
                <a:gd name="T7" fmla="*/ 0 h 9"/>
              </a:gdLst>
              <a:ahLst/>
              <a:cxnLst>
                <a:cxn ang="0">
                  <a:pos x="T0" y="T1"/>
                </a:cxn>
                <a:cxn ang="0">
                  <a:pos x="T2" y="T3"/>
                </a:cxn>
                <a:cxn ang="0">
                  <a:pos x="T4" y="T5"/>
                </a:cxn>
                <a:cxn ang="0">
                  <a:pos x="T6" y="T7"/>
                </a:cxn>
              </a:cxnLst>
              <a:rect l="0" t="0" r="r" b="b"/>
              <a:pathLst>
                <a:path w="12" h="9">
                  <a:moveTo>
                    <a:pt x="12" y="0"/>
                  </a:moveTo>
                  <a:lnTo>
                    <a:pt x="0" y="0"/>
                  </a:lnTo>
                  <a:lnTo>
                    <a:pt x="12" y="9"/>
                  </a:lnTo>
                  <a:lnTo>
                    <a:pt x="12" y="0"/>
                  </a:lnTo>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69" name="Freeform 133"/>
            <p:cNvSpPr>
              <a:spLocks/>
            </p:cNvSpPr>
            <p:nvPr/>
          </p:nvSpPr>
          <p:spPr bwMode="auto">
            <a:xfrm>
              <a:off x="11874041" y="6285491"/>
              <a:ext cx="177208" cy="48099"/>
            </a:xfrm>
            <a:custGeom>
              <a:avLst/>
              <a:gdLst>
                <a:gd name="T0" fmla="*/ 140 w 140"/>
                <a:gd name="T1" fmla="*/ 0 h 38"/>
                <a:gd name="T2" fmla="*/ 0 w 140"/>
                <a:gd name="T3" fmla="*/ 0 h 38"/>
                <a:gd name="T4" fmla="*/ 0 w 140"/>
                <a:gd name="T5" fmla="*/ 22 h 38"/>
                <a:gd name="T6" fmla="*/ 19 w 140"/>
                <a:gd name="T7" fmla="*/ 38 h 38"/>
                <a:gd name="T8" fmla="*/ 140 w 140"/>
                <a:gd name="T9" fmla="*/ 38 h 38"/>
                <a:gd name="T10" fmla="*/ 140 w 140"/>
                <a:gd name="T11" fmla="*/ 0 h 38"/>
              </a:gdLst>
              <a:ahLst/>
              <a:cxnLst>
                <a:cxn ang="0">
                  <a:pos x="T0" y="T1"/>
                </a:cxn>
                <a:cxn ang="0">
                  <a:pos x="T2" y="T3"/>
                </a:cxn>
                <a:cxn ang="0">
                  <a:pos x="T4" y="T5"/>
                </a:cxn>
                <a:cxn ang="0">
                  <a:pos x="T6" y="T7"/>
                </a:cxn>
                <a:cxn ang="0">
                  <a:pos x="T8" y="T9"/>
                </a:cxn>
                <a:cxn ang="0">
                  <a:pos x="T10" y="T11"/>
                </a:cxn>
              </a:cxnLst>
              <a:rect l="0" t="0" r="r" b="b"/>
              <a:pathLst>
                <a:path w="140" h="38">
                  <a:moveTo>
                    <a:pt x="140" y="0"/>
                  </a:moveTo>
                  <a:lnTo>
                    <a:pt x="0" y="0"/>
                  </a:lnTo>
                  <a:lnTo>
                    <a:pt x="0" y="22"/>
                  </a:lnTo>
                  <a:lnTo>
                    <a:pt x="19" y="38"/>
                  </a:lnTo>
                  <a:lnTo>
                    <a:pt x="140" y="38"/>
                  </a:lnTo>
                  <a:lnTo>
                    <a:pt x="140" y="0"/>
                  </a:lnTo>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70" name="Freeform 135"/>
            <p:cNvSpPr>
              <a:spLocks/>
            </p:cNvSpPr>
            <p:nvPr/>
          </p:nvSpPr>
          <p:spPr bwMode="auto">
            <a:xfrm>
              <a:off x="11941127" y="6366500"/>
              <a:ext cx="110122" cy="48099"/>
            </a:xfrm>
            <a:custGeom>
              <a:avLst/>
              <a:gdLst>
                <a:gd name="T0" fmla="*/ 87 w 87"/>
                <a:gd name="T1" fmla="*/ 0 h 38"/>
                <a:gd name="T2" fmla="*/ 0 w 87"/>
                <a:gd name="T3" fmla="*/ 0 h 38"/>
                <a:gd name="T4" fmla="*/ 42 w 87"/>
                <a:gd name="T5" fmla="*/ 38 h 38"/>
                <a:gd name="T6" fmla="*/ 87 w 87"/>
                <a:gd name="T7" fmla="*/ 38 h 38"/>
                <a:gd name="T8" fmla="*/ 87 w 87"/>
                <a:gd name="T9" fmla="*/ 0 h 38"/>
              </a:gdLst>
              <a:ahLst/>
              <a:cxnLst>
                <a:cxn ang="0">
                  <a:pos x="T0" y="T1"/>
                </a:cxn>
                <a:cxn ang="0">
                  <a:pos x="T2" y="T3"/>
                </a:cxn>
                <a:cxn ang="0">
                  <a:pos x="T4" y="T5"/>
                </a:cxn>
                <a:cxn ang="0">
                  <a:pos x="T6" y="T7"/>
                </a:cxn>
                <a:cxn ang="0">
                  <a:pos x="T8" y="T9"/>
                </a:cxn>
              </a:cxnLst>
              <a:rect l="0" t="0" r="r" b="b"/>
              <a:pathLst>
                <a:path w="87" h="38">
                  <a:moveTo>
                    <a:pt x="87" y="0"/>
                  </a:moveTo>
                  <a:lnTo>
                    <a:pt x="0" y="0"/>
                  </a:lnTo>
                  <a:lnTo>
                    <a:pt x="42" y="38"/>
                  </a:lnTo>
                  <a:lnTo>
                    <a:pt x="87" y="38"/>
                  </a:lnTo>
                  <a:lnTo>
                    <a:pt x="87" y="0"/>
                  </a:lnTo>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71" name="Rectangle 137"/>
            <p:cNvSpPr>
              <a:spLocks noChangeArrowheads="1"/>
            </p:cNvSpPr>
            <p:nvPr/>
          </p:nvSpPr>
          <p:spPr bwMode="auto">
            <a:xfrm>
              <a:off x="11761388" y="6127269"/>
              <a:ext cx="289862" cy="455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72" name="Freeform 139"/>
            <p:cNvSpPr>
              <a:spLocks/>
            </p:cNvSpPr>
            <p:nvPr/>
          </p:nvSpPr>
          <p:spPr bwMode="auto">
            <a:xfrm>
              <a:off x="11761388" y="6208279"/>
              <a:ext cx="289862" cy="44302"/>
            </a:xfrm>
            <a:custGeom>
              <a:avLst/>
              <a:gdLst>
                <a:gd name="T0" fmla="*/ 229 w 229"/>
                <a:gd name="T1" fmla="*/ 0 h 35"/>
                <a:gd name="T2" fmla="*/ 0 w 229"/>
                <a:gd name="T3" fmla="*/ 0 h 35"/>
                <a:gd name="T4" fmla="*/ 0 w 229"/>
                <a:gd name="T5" fmla="*/ 7 h 35"/>
                <a:gd name="T6" fmla="*/ 9 w 229"/>
                <a:gd name="T7" fmla="*/ 16 h 35"/>
                <a:gd name="T8" fmla="*/ 108 w 229"/>
                <a:gd name="T9" fmla="*/ 16 h 35"/>
                <a:gd name="T10" fmla="*/ 108 w 229"/>
                <a:gd name="T11" fmla="*/ 31 h 35"/>
                <a:gd name="T12" fmla="*/ 28 w 229"/>
                <a:gd name="T13" fmla="*/ 31 h 35"/>
                <a:gd name="T14" fmla="*/ 89 w 229"/>
                <a:gd name="T15" fmla="*/ 31 h 35"/>
                <a:gd name="T16" fmla="*/ 89 w 229"/>
                <a:gd name="T17" fmla="*/ 35 h 35"/>
                <a:gd name="T18" fmla="*/ 229 w 229"/>
                <a:gd name="T19" fmla="*/ 35 h 35"/>
                <a:gd name="T20" fmla="*/ 229 w 229"/>
                <a:gd name="T21"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9" h="35">
                  <a:moveTo>
                    <a:pt x="229" y="0"/>
                  </a:moveTo>
                  <a:lnTo>
                    <a:pt x="0" y="0"/>
                  </a:lnTo>
                  <a:lnTo>
                    <a:pt x="0" y="7"/>
                  </a:lnTo>
                  <a:lnTo>
                    <a:pt x="9" y="16"/>
                  </a:lnTo>
                  <a:lnTo>
                    <a:pt x="108" y="16"/>
                  </a:lnTo>
                  <a:lnTo>
                    <a:pt x="108" y="31"/>
                  </a:lnTo>
                  <a:lnTo>
                    <a:pt x="28" y="31"/>
                  </a:lnTo>
                  <a:lnTo>
                    <a:pt x="89" y="31"/>
                  </a:lnTo>
                  <a:lnTo>
                    <a:pt x="89" y="35"/>
                  </a:lnTo>
                  <a:lnTo>
                    <a:pt x="229" y="35"/>
                  </a:lnTo>
                  <a:lnTo>
                    <a:pt x="22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73" name="Freeform 141"/>
            <p:cNvSpPr>
              <a:spLocks/>
            </p:cNvSpPr>
            <p:nvPr/>
          </p:nvSpPr>
          <p:spPr bwMode="auto">
            <a:xfrm>
              <a:off x="11796829" y="6247518"/>
              <a:ext cx="77212" cy="65820"/>
            </a:xfrm>
            <a:custGeom>
              <a:avLst/>
              <a:gdLst>
                <a:gd name="T0" fmla="*/ 61 w 61"/>
                <a:gd name="T1" fmla="*/ 0 h 52"/>
                <a:gd name="T2" fmla="*/ 0 w 61"/>
                <a:gd name="T3" fmla="*/ 0 h 52"/>
                <a:gd name="T4" fmla="*/ 61 w 61"/>
                <a:gd name="T5" fmla="*/ 52 h 52"/>
                <a:gd name="T6" fmla="*/ 61 w 61"/>
                <a:gd name="T7" fmla="*/ 30 h 52"/>
                <a:gd name="T8" fmla="*/ 61 w 61"/>
                <a:gd name="T9" fmla="*/ 4 h 52"/>
                <a:gd name="T10" fmla="*/ 61 w 61"/>
                <a:gd name="T11" fmla="*/ 0 h 52"/>
              </a:gdLst>
              <a:ahLst/>
              <a:cxnLst>
                <a:cxn ang="0">
                  <a:pos x="T0" y="T1"/>
                </a:cxn>
                <a:cxn ang="0">
                  <a:pos x="T2" y="T3"/>
                </a:cxn>
                <a:cxn ang="0">
                  <a:pos x="T4" y="T5"/>
                </a:cxn>
                <a:cxn ang="0">
                  <a:pos x="T6" y="T7"/>
                </a:cxn>
                <a:cxn ang="0">
                  <a:pos x="T8" y="T9"/>
                </a:cxn>
                <a:cxn ang="0">
                  <a:pos x="T10" y="T11"/>
                </a:cxn>
              </a:cxnLst>
              <a:rect l="0" t="0" r="r" b="b"/>
              <a:pathLst>
                <a:path w="61" h="52">
                  <a:moveTo>
                    <a:pt x="61" y="0"/>
                  </a:moveTo>
                  <a:lnTo>
                    <a:pt x="0" y="0"/>
                  </a:lnTo>
                  <a:lnTo>
                    <a:pt x="61" y="52"/>
                  </a:lnTo>
                  <a:lnTo>
                    <a:pt x="61" y="30"/>
                  </a:lnTo>
                  <a:lnTo>
                    <a:pt x="61" y="4"/>
                  </a:lnTo>
                  <a:lnTo>
                    <a:pt x="6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74" name="Freeform 143"/>
            <p:cNvSpPr>
              <a:spLocks/>
            </p:cNvSpPr>
            <p:nvPr/>
          </p:nvSpPr>
          <p:spPr bwMode="auto">
            <a:xfrm>
              <a:off x="11772779" y="6228531"/>
              <a:ext cx="125312" cy="18986"/>
            </a:xfrm>
            <a:custGeom>
              <a:avLst/>
              <a:gdLst>
                <a:gd name="T0" fmla="*/ 99 w 99"/>
                <a:gd name="T1" fmla="*/ 0 h 15"/>
                <a:gd name="T2" fmla="*/ 0 w 99"/>
                <a:gd name="T3" fmla="*/ 0 h 15"/>
                <a:gd name="T4" fmla="*/ 19 w 99"/>
                <a:gd name="T5" fmla="*/ 15 h 15"/>
                <a:gd name="T6" fmla="*/ 99 w 99"/>
                <a:gd name="T7" fmla="*/ 15 h 15"/>
                <a:gd name="T8" fmla="*/ 99 w 99"/>
                <a:gd name="T9" fmla="*/ 0 h 15"/>
              </a:gdLst>
              <a:ahLst/>
              <a:cxnLst>
                <a:cxn ang="0">
                  <a:pos x="T0" y="T1"/>
                </a:cxn>
                <a:cxn ang="0">
                  <a:pos x="T2" y="T3"/>
                </a:cxn>
                <a:cxn ang="0">
                  <a:pos x="T4" y="T5"/>
                </a:cxn>
                <a:cxn ang="0">
                  <a:pos x="T6" y="T7"/>
                </a:cxn>
                <a:cxn ang="0">
                  <a:pos x="T8" y="T9"/>
                </a:cxn>
              </a:cxnLst>
              <a:rect l="0" t="0" r="r" b="b"/>
              <a:pathLst>
                <a:path w="99" h="15">
                  <a:moveTo>
                    <a:pt x="99" y="0"/>
                  </a:moveTo>
                  <a:lnTo>
                    <a:pt x="0" y="0"/>
                  </a:lnTo>
                  <a:lnTo>
                    <a:pt x="19" y="15"/>
                  </a:lnTo>
                  <a:lnTo>
                    <a:pt x="99" y="15"/>
                  </a:lnTo>
                  <a:lnTo>
                    <a:pt x="9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75" name="Freeform 145"/>
            <p:cNvSpPr>
              <a:spLocks/>
            </p:cNvSpPr>
            <p:nvPr/>
          </p:nvSpPr>
          <p:spPr bwMode="auto">
            <a:xfrm>
              <a:off x="10784214" y="5375402"/>
              <a:ext cx="491118" cy="434158"/>
            </a:xfrm>
            <a:custGeom>
              <a:avLst/>
              <a:gdLst>
                <a:gd name="T0" fmla="*/ 388 w 388"/>
                <a:gd name="T1" fmla="*/ 0 h 343"/>
                <a:gd name="T2" fmla="*/ 310 w 388"/>
                <a:gd name="T3" fmla="*/ 0 h 343"/>
                <a:gd name="T4" fmla="*/ 0 w 388"/>
                <a:gd name="T5" fmla="*/ 0 h 343"/>
                <a:gd name="T6" fmla="*/ 0 w 388"/>
                <a:gd name="T7" fmla="*/ 19 h 343"/>
                <a:gd name="T8" fmla="*/ 38 w 388"/>
                <a:gd name="T9" fmla="*/ 52 h 343"/>
                <a:gd name="T10" fmla="*/ 38 w 388"/>
                <a:gd name="T11" fmla="*/ 35 h 343"/>
                <a:gd name="T12" fmla="*/ 350 w 388"/>
                <a:gd name="T13" fmla="*/ 35 h 343"/>
                <a:gd name="T14" fmla="*/ 350 w 388"/>
                <a:gd name="T15" fmla="*/ 85 h 343"/>
                <a:gd name="T16" fmla="*/ 80 w 388"/>
                <a:gd name="T17" fmla="*/ 85 h 343"/>
                <a:gd name="T18" fmla="*/ 125 w 388"/>
                <a:gd name="T19" fmla="*/ 125 h 343"/>
                <a:gd name="T20" fmla="*/ 350 w 388"/>
                <a:gd name="T21" fmla="*/ 125 h 343"/>
                <a:gd name="T22" fmla="*/ 350 w 388"/>
                <a:gd name="T23" fmla="*/ 175 h 343"/>
                <a:gd name="T24" fmla="*/ 185 w 388"/>
                <a:gd name="T25" fmla="*/ 175 h 343"/>
                <a:gd name="T26" fmla="*/ 230 w 388"/>
                <a:gd name="T27" fmla="*/ 210 h 343"/>
                <a:gd name="T28" fmla="*/ 350 w 388"/>
                <a:gd name="T29" fmla="*/ 210 h 343"/>
                <a:gd name="T30" fmla="*/ 350 w 388"/>
                <a:gd name="T31" fmla="*/ 263 h 343"/>
                <a:gd name="T32" fmla="*/ 289 w 388"/>
                <a:gd name="T33" fmla="*/ 263 h 343"/>
                <a:gd name="T34" fmla="*/ 334 w 388"/>
                <a:gd name="T35" fmla="*/ 298 h 343"/>
                <a:gd name="T36" fmla="*/ 350 w 388"/>
                <a:gd name="T37" fmla="*/ 298 h 343"/>
                <a:gd name="T38" fmla="*/ 350 w 388"/>
                <a:gd name="T39" fmla="*/ 315 h 343"/>
                <a:gd name="T40" fmla="*/ 388 w 388"/>
                <a:gd name="T41" fmla="*/ 343 h 343"/>
                <a:gd name="T42" fmla="*/ 388 w 388"/>
                <a:gd name="T43" fmla="*/ 0 h 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88" h="343">
                  <a:moveTo>
                    <a:pt x="388" y="0"/>
                  </a:moveTo>
                  <a:lnTo>
                    <a:pt x="310" y="0"/>
                  </a:lnTo>
                  <a:lnTo>
                    <a:pt x="0" y="0"/>
                  </a:lnTo>
                  <a:lnTo>
                    <a:pt x="0" y="19"/>
                  </a:lnTo>
                  <a:lnTo>
                    <a:pt x="38" y="52"/>
                  </a:lnTo>
                  <a:lnTo>
                    <a:pt x="38" y="35"/>
                  </a:lnTo>
                  <a:lnTo>
                    <a:pt x="350" y="35"/>
                  </a:lnTo>
                  <a:lnTo>
                    <a:pt x="350" y="85"/>
                  </a:lnTo>
                  <a:lnTo>
                    <a:pt x="80" y="85"/>
                  </a:lnTo>
                  <a:lnTo>
                    <a:pt x="125" y="125"/>
                  </a:lnTo>
                  <a:lnTo>
                    <a:pt x="350" y="125"/>
                  </a:lnTo>
                  <a:lnTo>
                    <a:pt x="350" y="175"/>
                  </a:lnTo>
                  <a:lnTo>
                    <a:pt x="185" y="175"/>
                  </a:lnTo>
                  <a:lnTo>
                    <a:pt x="230" y="210"/>
                  </a:lnTo>
                  <a:lnTo>
                    <a:pt x="350" y="210"/>
                  </a:lnTo>
                  <a:lnTo>
                    <a:pt x="350" y="263"/>
                  </a:lnTo>
                  <a:lnTo>
                    <a:pt x="289" y="263"/>
                  </a:lnTo>
                  <a:lnTo>
                    <a:pt x="334" y="298"/>
                  </a:lnTo>
                  <a:lnTo>
                    <a:pt x="350" y="298"/>
                  </a:lnTo>
                  <a:lnTo>
                    <a:pt x="350" y="315"/>
                  </a:lnTo>
                  <a:lnTo>
                    <a:pt x="388" y="343"/>
                  </a:lnTo>
                  <a:lnTo>
                    <a:pt x="38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76" name="Freeform 146"/>
            <p:cNvSpPr>
              <a:spLocks/>
            </p:cNvSpPr>
            <p:nvPr/>
          </p:nvSpPr>
          <p:spPr bwMode="auto">
            <a:xfrm>
              <a:off x="10760164" y="5357682"/>
              <a:ext cx="539218" cy="17721"/>
            </a:xfrm>
            <a:custGeom>
              <a:avLst/>
              <a:gdLst>
                <a:gd name="T0" fmla="*/ 426 w 426"/>
                <a:gd name="T1" fmla="*/ 0 h 14"/>
                <a:gd name="T2" fmla="*/ 329 w 426"/>
                <a:gd name="T3" fmla="*/ 0 h 14"/>
                <a:gd name="T4" fmla="*/ 0 w 426"/>
                <a:gd name="T5" fmla="*/ 0 h 14"/>
                <a:gd name="T6" fmla="*/ 0 w 426"/>
                <a:gd name="T7" fmla="*/ 14 h 14"/>
                <a:gd name="T8" fmla="*/ 329 w 426"/>
                <a:gd name="T9" fmla="*/ 14 h 14"/>
                <a:gd name="T10" fmla="*/ 426 w 426"/>
                <a:gd name="T11" fmla="*/ 14 h 14"/>
                <a:gd name="T12" fmla="*/ 426 w 426"/>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426" h="14">
                  <a:moveTo>
                    <a:pt x="426" y="0"/>
                  </a:moveTo>
                  <a:lnTo>
                    <a:pt x="329" y="0"/>
                  </a:lnTo>
                  <a:lnTo>
                    <a:pt x="0" y="0"/>
                  </a:lnTo>
                  <a:lnTo>
                    <a:pt x="0" y="14"/>
                  </a:lnTo>
                  <a:lnTo>
                    <a:pt x="329" y="14"/>
                  </a:lnTo>
                  <a:lnTo>
                    <a:pt x="426" y="14"/>
                  </a:lnTo>
                  <a:lnTo>
                    <a:pt x="426" y="0"/>
                  </a:lnTo>
                  <a:close/>
                </a:path>
              </a:pathLst>
            </a:cu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77" name="Freeform 147"/>
            <p:cNvSpPr>
              <a:spLocks/>
            </p:cNvSpPr>
            <p:nvPr/>
          </p:nvSpPr>
          <p:spPr bwMode="auto">
            <a:xfrm>
              <a:off x="10760164" y="5357682"/>
              <a:ext cx="539218" cy="17721"/>
            </a:xfrm>
            <a:custGeom>
              <a:avLst/>
              <a:gdLst>
                <a:gd name="T0" fmla="*/ 426 w 426"/>
                <a:gd name="T1" fmla="*/ 0 h 14"/>
                <a:gd name="T2" fmla="*/ 329 w 426"/>
                <a:gd name="T3" fmla="*/ 0 h 14"/>
                <a:gd name="T4" fmla="*/ 0 w 426"/>
                <a:gd name="T5" fmla="*/ 0 h 14"/>
                <a:gd name="T6" fmla="*/ 0 w 426"/>
                <a:gd name="T7" fmla="*/ 14 h 14"/>
                <a:gd name="T8" fmla="*/ 329 w 426"/>
                <a:gd name="T9" fmla="*/ 14 h 14"/>
                <a:gd name="T10" fmla="*/ 426 w 426"/>
                <a:gd name="T11" fmla="*/ 14 h 14"/>
                <a:gd name="T12" fmla="*/ 426 w 426"/>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426" h="14">
                  <a:moveTo>
                    <a:pt x="426" y="0"/>
                  </a:moveTo>
                  <a:lnTo>
                    <a:pt x="329" y="0"/>
                  </a:lnTo>
                  <a:lnTo>
                    <a:pt x="0" y="0"/>
                  </a:lnTo>
                  <a:lnTo>
                    <a:pt x="0" y="14"/>
                  </a:lnTo>
                  <a:lnTo>
                    <a:pt x="329" y="14"/>
                  </a:lnTo>
                  <a:lnTo>
                    <a:pt x="426" y="14"/>
                  </a:lnTo>
                  <a:lnTo>
                    <a:pt x="42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78" name="Freeform 148"/>
            <p:cNvSpPr>
              <a:spLocks/>
            </p:cNvSpPr>
            <p:nvPr/>
          </p:nvSpPr>
          <p:spPr bwMode="auto">
            <a:xfrm>
              <a:off x="11206981" y="5752602"/>
              <a:ext cx="20252" cy="21518"/>
            </a:xfrm>
            <a:custGeom>
              <a:avLst/>
              <a:gdLst>
                <a:gd name="T0" fmla="*/ 16 w 16"/>
                <a:gd name="T1" fmla="*/ 0 h 17"/>
                <a:gd name="T2" fmla="*/ 0 w 16"/>
                <a:gd name="T3" fmla="*/ 0 h 17"/>
                <a:gd name="T4" fmla="*/ 16 w 16"/>
                <a:gd name="T5" fmla="*/ 17 h 17"/>
                <a:gd name="T6" fmla="*/ 16 w 16"/>
                <a:gd name="T7" fmla="*/ 0 h 17"/>
              </a:gdLst>
              <a:ahLst/>
              <a:cxnLst>
                <a:cxn ang="0">
                  <a:pos x="T0" y="T1"/>
                </a:cxn>
                <a:cxn ang="0">
                  <a:pos x="T2" y="T3"/>
                </a:cxn>
                <a:cxn ang="0">
                  <a:pos x="T4" y="T5"/>
                </a:cxn>
                <a:cxn ang="0">
                  <a:pos x="T6" y="T7"/>
                </a:cxn>
              </a:cxnLst>
              <a:rect l="0" t="0" r="r" b="b"/>
              <a:pathLst>
                <a:path w="16" h="17">
                  <a:moveTo>
                    <a:pt x="16" y="0"/>
                  </a:moveTo>
                  <a:lnTo>
                    <a:pt x="0" y="0"/>
                  </a:lnTo>
                  <a:lnTo>
                    <a:pt x="16" y="17"/>
                  </a:lnTo>
                  <a:lnTo>
                    <a:pt x="16" y="0"/>
                  </a:ln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79" name="Freeform 149"/>
            <p:cNvSpPr>
              <a:spLocks/>
            </p:cNvSpPr>
            <p:nvPr/>
          </p:nvSpPr>
          <p:spPr bwMode="auto">
            <a:xfrm>
              <a:off x="11206981" y="5752602"/>
              <a:ext cx="20252" cy="21518"/>
            </a:xfrm>
            <a:custGeom>
              <a:avLst/>
              <a:gdLst>
                <a:gd name="T0" fmla="*/ 16 w 16"/>
                <a:gd name="T1" fmla="*/ 0 h 17"/>
                <a:gd name="T2" fmla="*/ 0 w 16"/>
                <a:gd name="T3" fmla="*/ 0 h 17"/>
                <a:gd name="T4" fmla="*/ 16 w 16"/>
                <a:gd name="T5" fmla="*/ 17 h 17"/>
                <a:gd name="T6" fmla="*/ 16 w 16"/>
                <a:gd name="T7" fmla="*/ 0 h 17"/>
              </a:gdLst>
              <a:ahLst/>
              <a:cxnLst>
                <a:cxn ang="0">
                  <a:pos x="T0" y="T1"/>
                </a:cxn>
                <a:cxn ang="0">
                  <a:pos x="T2" y="T3"/>
                </a:cxn>
                <a:cxn ang="0">
                  <a:pos x="T4" y="T5"/>
                </a:cxn>
                <a:cxn ang="0">
                  <a:pos x="T6" y="T7"/>
                </a:cxn>
              </a:cxnLst>
              <a:rect l="0" t="0" r="r" b="b"/>
              <a:pathLst>
                <a:path w="16" h="17">
                  <a:moveTo>
                    <a:pt x="16" y="0"/>
                  </a:moveTo>
                  <a:lnTo>
                    <a:pt x="0" y="0"/>
                  </a:lnTo>
                  <a:lnTo>
                    <a:pt x="16" y="17"/>
                  </a:lnTo>
                  <a:lnTo>
                    <a:pt x="1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80" name="Freeform 151"/>
            <p:cNvSpPr>
              <a:spLocks/>
            </p:cNvSpPr>
            <p:nvPr/>
          </p:nvSpPr>
          <p:spPr bwMode="auto">
            <a:xfrm>
              <a:off x="10942434" y="5533624"/>
              <a:ext cx="284798" cy="63288"/>
            </a:xfrm>
            <a:custGeom>
              <a:avLst/>
              <a:gdLst>
                <a:gd name="T0" fmla="*/ 225 w 225"/>
                <a:gd name="T1" fmla="*/ 0 h 50"/>
                <a:gd name="T2" fmla="*/ 0 w 225"/>
                <a:gd name="T3" fmla="*/ 0 h 50"/>
                <a:gd name="T4" fmla="*/ 60 w 225"/>
                <a:gd name="T5" fmla="*/ 50 h 50"/>
                <a:gd name="T6" fmla="*/ 225 w 225"/>
                <a:gd name="T7" fmla="*/ 50 h 50"/>
                <a:gd name="T8" fmla="*/ 225 w 225"/>
                <a:gd name="T9" fmla="*/ 0 h 50"/>
              </a:gdLst>
              <a:ahLst/>
              <a:cxnLst>
                <a:cxn ang="0">
                  <a:pos x="T0" y="T1"/>
                </a:cxn>
                <a:cxn ang="0">
                  <a:pos x="T2" y="T3"/>
                </a:cxn>
                <a:cxn ang="0">
                  <a:pos x="T4" y="T5"/>
                </a:cxn>
                <a:cxn ang="0">
                  <a:pos x="T6" y="T7"/>
                </a:cxn>
                <a:cxn ang="0">
                  <a:pos x="T8" y="T9"/>
                </a:cxn>
              </a:cxnLst>
              <a:rect l="0" t="0" r="r" b="b"/>
              <a:pathLst>
                <a:path w="225" h="50">
                  <a:moveTo>
                    <a:pt x="225" y="0"/>
                  </a:moveTo>
                  <a:lnTo>
                    <a:pt x="0" y="0"/>
                  </a:lnTo>
                  <a:lnTo>
                    <a:pt x="60" y="50"/>
                  </a:lnTo>
                  <a:lnTo>
                    <a:pt x="225" y="50"/>
                  </a:lnTo>
                  <a:lnTo>
                    <a:pt x="22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81" name="Freeform 153"/>
            <p:cNvSpPr>
              <a:spLocks/>
            </p:cNvSpPr>
            <p:nvPr/>
          </p:nvSpPr>
          <p:spPr bwMode="auto">
            <a:xfrm>
              <a:off x="11075341" y="5641214"/>
              <a:ext cx="151892" cy="67085"/>
            </a:xfrm>
            <a:custGeom>
              <a:avLst/>
              <a:gdLst>
                <a:gd name="T0" fmla="*/ 120 w 120"/>
                <a:gd name="T1" fmla="*/ 0 h 53"/>
                <a:gd name="T2" fmla="*/ 0 w 120"/>
                <a:gd name="T3" fmla="*/ 0 h 53"/>
                <a:gd name="T4" fmla="*/ 59 w 120"/>
                <a:gd name="T5" fmla="*/ 53 h 53"/>
                <a:gd name="T6" fmla="*/ 120 w 120"/>
                <a:gd name="T7" fmla="*/ 53 h 53"/>
                <a:gd name="T8" fmla="*/ 120 w 120"/>
                <a:gd name="T9" fmla="*/ 0 h 53"/>
              </a:gdLst>
              <a:ahLst/>
              <a:cxnLst>
                <a:cxn ang="0">
                  <a:pos x="T0" y="T1"/>
                </a:cxn>
                <a:cxn ang="0">
                  <a:pos x="T2" y="T3"/>
                </a:cxn>
                <a:cxn ang="0">
                  <a:pos x="T4" y="T5"/>
                </a:cxn>
                <a:cxn ang="0">
                  <a:pos x="T6" y="T7"/>
                </a:cxn>
                <a:cxn ang="0">
                  <a:pos x="T8" y="T9"/>
                </a:cxn>
              </a:cxnLst>
              <a:rect l="0" t="0" r="r" b="b"/>
              <a:pathLst>
                <a:path w="120" h="53">
                  <a:moveTo>
                    <a:pt x="120" y="0"/>
                  </a:moveTo>
                  <a:lnTo>
                    <a:pt x="0" y="0"/>
                  </a:lnTo>
                  <a:lnTo>
                    <a:pt x="59" y="53"/>
                  </a:lnTo>
                  <a:lnTo>
                    <a:pt x="120" y="53"/>
                  </a:lnTo>
                  <a:lnTo>
                    <a:pt x="12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82" name="Freeform 155"/>
            <p:cNvSpPr>
              <a:spLocks/>
            </p:cNvSpPr>
            <p:nvPr/>
          </p:nvSpPr>
          <p:spPr bwMode="auto">
            <a:xfrm>
              <a:off x="10832313" y="5419705"/>
              <a:ext cx="394920" cy="63288"/>
            </a:xfrm>
            <a:custGeom>
              <a:avLst/>
              <a:gdLst>
                <a:gd name="T0" fmla="*/ 312 w 312"/>
                <a:gd name="T1" fmla="*/ 0 h 50"/>
                <a:gd name="T2" fmla="*/ 0 w 312"/>
                <a:gd name="T3" fmla="*/ 0 h 50"/>
                <a:gd name="T4" fmla="*/ 0 w 312"/>
                <a:gd name="T5" fmla="*/ 17 h 50"/>
                <a:gd name="T6" fmla="*/ 42 w 312"/>
                <a:gd name="T7" fmla="*/ 50 h 50"/>
                <a:gd name="T8" fmla="*/ 312 w 312"/>
                <a:gd name="T9" fmla="*/ 50 h 50"/>
                <a:gd name="T10" fmla="*/ 312 w 312"/>
                <a:gd name="T11" fmla="*/ 0 h 50"/>
              </a:gdLst>
              <a:ahLst/>
              <a:cxnLst>
                <a:cxn ang="0">
                  <a:pos x="T0" y="T1"/>
                </a:cxn>
                <a:cxn ang="0">
                  <a:pos x="T2" y="T3"/>
                </a:cxn>
                <a:cxn ang="0">
                  <a:pos x="T4" y="T5"/>
                </a:cxn>
                <a:cxn ang="0">
                  <a:pos x="T6" y="T7"/>
                </a:cxn>
                <a:cxn ang="0">
                  <a:pos x="T8" y="T9"/>
                </a:cxn>
                <a:cxn ang="0">
                  <a:pos x="T10" y="T11"/>
                </a:cxn>
              </a:cxnLst>
              <a:rect l="0" t="0" r="r" b="b"/>
              <a:pathLst>
                <a:path w="312" h="50">
                  <a:moveTo>
                    <a:pt x="312" y="0"/>
                  </a:moveTo>
                  <a:lnTo>
                    <a:pt x="0" y="0"/>
                  </a:lnTo>
                  <a:lnTo>
                    <a:pt x="0" y="17"/>
                  </a:lnTo>
                  <a:lnTo>
                    <a:pt x="42" y="50"/>
                  </a:lnTo>
                  <a:lnTo>
                    <a:pt x="312" y="50"/>
                  </a:lnTo>
                  <a:lnTo>
                    <a:pt x="31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83" name="Rectangle 157"/>
            <p:cNvSpPr>
              <a:spLocks noChangeArrowheads="1"/>
            </p:cNvSpPr>
            <p:nvPr/>
          </p:nvSpPr>
          <p:spPr bwMode="auto">
            <a:xfrm>
              <a:off x="10739911" y="5053897"/>
              <a:ext cx="158222" cy="999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84" name="Rectangle 159"/>
            <p:cNvSpPr>
              <a:spLocks noChangeArrowheads="1"/>
            </p:cNvSpPr>
            <p:nvPr/>
          </p:nvSpPr>
          <p:spPr bwMode="auto">
            <a:xfrm>
              <a:off x="10937371" y="5105794"/>
              <a:ext cx="72149" cy="480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85" name="Rectangle 161"/>
            <p:cNvSpPr>
              <a:spLocks noChangeArrowheads="1"/>
            </p:cNvSpPr>
            <p:nvPr/>
          </p:nvSpPr>
          <p:spPr bwMode="auto">
            <a:xfrm>
              <a:off x="11604432" y="5708300"/>
              <a:ext cx="81009" cy="379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466" name="Freeform 465"/>
            <p:cNvSpPr>
              <a:spLocks/>
            </p:cNvSpPr>
            <p:nvPr/>
          </p:nvSpPr>
          <p:spPr bwMode="auto">
            <a:xfrm>
              <a:off x="4447496" y="6242609"/>
              <a:ext cx="614883" cy="575263"/>
            </a:xfrm>
            <a:custGeom>
              <a:avLst/>
              <a:gdLst>
                <a:gd name="T0" fmla="*/ 332 w 603"/>
                <a:gd name="T1" fmla="*/ 86 h 507"/>
                <a:gd name="T2" fmla="*/ 332 w 603"/>
                <a:gd name="T3" fmla="*/ 0 h 507"/>
                <a:gd name="T4" fmla="*/ 398 w 603"/>
                <a:gd name="T5" fmla="*/ 0 h 507"/>
                <a:gd name="T6" fmla="*/ 398 w 603"/>
                <a:gd name="T7" fmla="*/ 86 h 507"/>
                <a:gd name="T8" fmla="*/ 420 w 603"/>
                <a:gd name="T9" fmla="*/ 86 h 507"/>
                <a:gd name="T10" fmla="*/ 420 w 603"/>
                <a:gd name="T11" fmla="*/ 0 h 507"/>
                <a:gd name="T12" fmla="*/ 486 w 603"/>
                <a:gd name="T13" fmla="*/ 0 h 507"/>
                <a:gd name="T14" fmla="*/ 486 w 603"/>
                <a:gd name="T15" fmla="*/ 86 h 507"/>
                <a:gd name="T16" fmla="*/ 603 w 603"/>
                <a:gd name="T17" fmla="*/ 86 h 507"/>
                <a:gd name="T18" fmla="*/ 603 w 603"/>
                <a:gd name="T19" fmla="*/ 106 h 507"/>
                <a:gd name="T20" fmla="*/ 576 w 603"/>
                <a:gd name="T21" fmla="*/ 106 h 507"/>
                <a:gd name="T22" fmla="*/ 576 w 603"/>
                <a:gd name="T23" fmla="*/ 507 h 507"/>
                <a:gd name="T24" fmla="*/ 28 w 603"/>
                <a:gd name="T25" fmla="*/ 507 h 507"/>
                <a:gd name="T26" fmla="*/ 28 w 603"/>
                <a:gd name="T27" fmla="*/ 106 h 507"/>
                <a:gd name="T28" fmla="*/ 0 w 603"/>
                <a:gd name="T29" fmla="*/ 106 h 507"/>
                <a:gd name="T30" fmla="*/ 0 w 603"/>
                <a:gd name="T31" fmla="*/ 86 h 507"/>
                <a:gd name="T32" fmla="*/ 332 w 603"/>
                <a:gd name="T33" fmla="*/ 86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03" h="507">
                  <a:moveTo>
                    <a:pt x="332" y="86"/>
                  </a:moveTo>
                  <a:lnTo>
                    <a:pt x="332" y="0"/>
                  </a:lnTo>
                  <a:lnTo>
                    <a:pt x="398" y="0"/>
                  </a:lnTo>
                  <a:lnTo>
                    <a:pt x="398" y="86"/>
                  </a:lnTo>
                  <a:lnTo>
                    <a:pt x="420" y="86"/>
                  </a:lnTo>
                  <a:lnTo>
                    <a:pt x="420" y="0"/>
                  </a:lnTo>
                  <a:lnTo>
                    <a:pt x="486" y="0"/>
                  </a:lnTo>
                  <a:lnTo>
                    <a:pt x="486" y="86"/>
                  </a:lnTo>
                  <a:lnTo>
                    <a:pt x="603" y="86"/>
                  </a:lnTo>
                  <a:lnTo>
                    <a:pt x="603" y="106"/>
                  </a:lnTo>
                  <a:lnTo>
                    <a:pt x="576" y="106"/>
                  </a:lnTo>
                  <a:lnTo>
                    <a:pt x="576" y="507"/>
                  </a:lnTo>
                  <a:lnTo>
                    <a:pt x="28" y="507"/>
                  </a:lnTo>
                  <a:lnTo>
                    <a:pt x="28" y="106"/>
                  </a:lnTo>
                  <a:lnTo>
                    <a:pt x="0" y="106"/>
                  </a:lnTo>
                  <a:lnTo>
                    <a:pt x="0" y="86"/>
                  </a:lnTo>
                  <a:lnTo>
                    <a:pt x="332" y="86"/>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defPPr>
                <a:defRPr lang="en-US"/>
              </a:defPPr>
              <a:lvl1pPr marL="0" algn="l" defTabSz="932316" rtl="0" eaLnBrk="1" latinLnBrk="0" hangingPunct="1">
                <a:defRPr sz="1836" kern="1200">
                  <a:solidFill>
                    <a:schemeClr val="tx1"/>
                  </a:solidFill>
                  <a:latin typeface="+mn-lt"/>
                  <a:ea typeface="+mn-ea"/>
                  <a:cs typeface="+mn-cs"/>
                </a:defRPr>
              </a:lvl1pPr>
              <a:lvl2pPr marL="466155" algn="l" defTabSz="932316" rtl="0" eaLnBrk="1" latinLnBrk="0" hangingPunct="1">
                <a:defRPr sz="1836" kern="1200">
                  <a:solidFill>
                    <a:schemeClr val="tx1"/>
                  </a:solidFill>
                  <a:latin typeface="+mn-lt"/>
                  <a:ea typeface="+mn-ea"/>
                  <a:cs typeface="+mn-cs"/>
                </a:defRPr>
              </a:lvl2pPr>
              <a:lvl3pPr marL="932316" algn="l" defTabSz="932316" rtl="0" eaLnBrk="1" latinLnBrk="0" hangingPunct="1">
                <a:defRPr sz="1836" kern="1200">
                  <a:solidFill>
                    <a:schemeClr val="tx1"/>
                  </a:solidFill>
                  <a:latin typeface="+mn-lt"/>
                  <a:ea typeface="+mn-ea"/>
                  <a:cs typeface="+mn-cs"/>
                </a:defRPr>
              </a:lvl3pPr>
              <a:lvl4pPr marL="1398471" algn="l" defTabSz="932316" rtl="0" eaLnBrk="1" latinLnBrk="0" hangingPunct="1">
                <a:defRPr sz="1836" kern="1200">
                  <a:solidFill>
                    <a:schemeClr val="tx1"/>
                  </a:solidFill>
                  <a:latin typeface="+mn-lt"/>
                  <a:ea typeface="+mn-ea"/>
                  <a:cs typeface="+mn-cs"/>
                </a:defRPr>
              </a:lvl4pPr>
              <a:lvl5pPr marL="1864631" algn="l" defTabSz="932316" rtl="0" eaLnBrk="1" latinLnBrk="0" hangingPunct="1">
                <a:defRPr sz="1836" kern="1200">
                  <a:solidFill>
                    <a:schemeClr val="tx1"/>
                  </a:solidFill>
                  <a:latin typeface="+mn-lt"/>
                  <a:ea typeface="+mn-ea"/>
                  <a:cs typeface="+mn-cs"/>
                </a:defRPr>
              </a:lvl5pPr>
              <a:lvl6pPr marL="2330787" algn="l" defTabSz="932316" rtl="0" eaLnBrk="1" latinLnBrk="0" hangingPunct="1">
                <a:defRPr sz="1836" kern="1200">
                  <a:solidFill>
                    <a:schemeClr val="tx1"/>
                  </a:solidFill>
                  <a:latin typeface="+mn-lt"/>
                  <a:ea typeface="+mn-ea"/>
                  <a:cs typeface="+mn-cs"/>
                </a:defRPr>
              </a:lvl6pPr>
              <a:lvl7pPr marL="2796947" algn="l" defTabSz="932316" rtl="0" eaLnBrk="1" latinLnBrk="0" hangingPunct="1">
                <a:defRPr sz="1836" kern="1200">
                  <a:solidFill>
                    <a:schemeClr val="tx1"/>
                  </a:solidFill>
                  <a:latin typeface="+mn-lt"/>
                  <a:ea typeface="+mn-ea"/>
                  <a:cs typeface="+mn-cs"/>
                </a:defRPr>
              </a:lvl7pPr>
              <a:lvl8pPr marL="3263102" algn="l" defTabSz="932316" rtl="0" eaLnBrk="1" latinLnBrk="0" hangingPunct="1">
                <a:defRPr sz="1836" kern="1200">
                  <a:solidFill>
                    <a:schemeClr val="tx1"/>
                  </a:solidFill>
                  <a:latin typeface="+mn-lt"/>
                  <a:ea typeface="+mn-ea"/>
                  <a:cs typeface="+mn-cs"/>
                </a:defRPr>
              </a:lvl8pPr>
              <a:lvl9pPr marL="3729258" algn="l" defTabSz="932316" rtl="0" eaLnBrk="1" latinLnBrk="0" hangingPunct="1">
                <a:defRPr sz="1836" kern="1200">
                  <a:solidFill>
                    <a:schemeClr val="tx1"/>
                  </a:solidFill>
                  <a:latin typeface="+mn-lt"/>
                  <a:ea typeface="+mn-ea"/>
                  <a:cs typeface="+mn-cs"/>
                </a:defRPr>
              </a:lvl9pPr>
            </a:lstStyle>
            <a:p>
              <a:pPr>
                <a:defRPr/>
              </a:pPr>
              <a:endParaRPr lang="en-US" sz="1377" dirty="0">
                <a:solidFill>
                  <a:srgbClr val="000000"/>
                </a:solidFill>
              </a:endParaRPr>
            </a:p>
          </p:txBody>
        </p:sp>
        <p:sp>
          <p:nvSpPr>
            <p:cNvPr id="467" name="Freeform 466"/>
            <p:cNvSpPr>
              <a:spLocks/>
            </p:cNvSpPr>
            <p:nvPr/>
          </p:nvSpPr>
          <p:spPr bwMode="auto">
            <a:xfrm>
              <a:off x="5092046" y="6242609"/>
              <a:ext cx="614883" cy="575263"/>
            </a:xfrm>
            <a:custGeom>
              <a:avLst/>
              <a:gdLst>
                <a:gd name="T0" fmla="*/ 333 w 603"/>
                <a:gd name="T1" fmla="*/ 86 h 507"/>
                <a:gd name="T2" fmla="*/ 333 w 603"/>
                <a:gd name="T3" fmla="*/ 0 h 507"/>
                <a:gd name="T4" fmla="*/ 397 w 603"/>
                <a:gd name="T5" fmla="*/ 0 h 507"/>
                <a:gd name="T6" fmla="*/ 397 w 603"/>
                <a:gd name="T7" fmla="*/ 86 h 507"/>
                <a:gd name="T8" fmla="*/ 420 w 603"/>
                <a:gd name="T9" fmla="*/ 86 h 507"/>
                <a:gd name="T10" fmla="*/ 420 w 603"/>
                <a:gd name="T11" fmla="*/ 0 h 507"/>
                <a:gd name="T12" fmla="*/ 486 w 603"/>
                <a:gd name="T13" fmla="*/ 0 h 507"/>
                <a:gd name="T14" fmla="*/ 486 w 603"/>
                <a:gd name="T15" fmla="*/ 86 h 507"/>
                <a:gd name="T16" fmla="*/ 603 w 603"/>
                <a:gd name="T17" fmla="*/ 86 h 507"/>
                <a:gd name="T18" fmla="*/ 603 w 603"/>
                <a:gd name="T19" fmla="*/ 106 h 507"/>
                <a:gd name="T20" fmla="*/ 576 w 603"/>
                <a:gd name="T21" fmla="*/ 106 h 507"/>
                <a:gd name="T22" fmla="*/ 576 w 603"/>
                <a:gd name="T23" fmla="*/ 507 h 507"/>
                <a:gd name="T24" fmla="*/ 28 w 603"/>
                <a:gd name="T25" fmla="*/ 507 h 507"/>
                <a:gd name="T26" fmla="*/ 28 w 603"/>
                <a:gd name="T27" fmla="*/ 106 h 507"/>
                <a:gd name="T28" fmla="*/ 0 w 603"/>
                <a:gd name="T29" fmla="*/ 106 h 507"/>
                <a:gd name="T30" fmla="*/ 0 w 603"/>
                <a:gd name="T31" fmla="*/ 86 h 507"/>
                <a:gd name="T32" fmla="*/ 333 w 603"/>
                <a:gd name="T33" fmla="*/ 86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03" h="507">
                  <a:moveTo>
                    <a:pt x="333" y="86"/>
                  </a:moveTo>
                  <a:lnTo>
                    <a:pt x="333" y="0"/>
                  </a:lnTo>
                  <a:lnTo>
                    <a:pt x="397" y="0"/>
                  </a:lnTo>
                  <a:lnTo>
                    <a:pt x="397" y="86"/>
                  </a:lnTo>
                  <a:lnTo>
                    <a:pt x="420" y="86"/>
                  </a:lnTo>
                  <a:lnTo>
                    <a:pt x="420" y="0"/>
                  </a:lnTo>
                  <a:lnTo>
                    <a:pt x="486" y="0"/>
                  </a:lnTo>
                  <a:lnTo>
                    <a:pt x="486" y="86"/>
                  </a:lnTo>
                  <a:lnTo>
                    <a:pt x="603" y="86"/>
                  </a:lnTo>
                  <a:lnTo>
                    <a:pt x="603" y="106"/>
                  </a:lnTo>
                  <a:lnTo>
                    <a:pt x="576" y="106"/>
                  </a:lnTo>
                  <a:lnTo>
                    <a:pt x="576" y="507"/>
                  </a:lnTo>
                  <a:lnTo>
                    <a:pt x="28" y="507"/>
                  </a:lnTo>
                  <a:lnTo>
                    <a:pt x="28" y="106"/>
                  </a:lnTo>
                  <a:lnTo>
                    <a:pt x="0" y="106"/>
                  </a:lnTo>
                  <a:lnTo>
                    <a:pt x="0" y="86"/>
                  </a:lnTo>
                  <a:lnTo>
                    <a:pt x="333" y="86"/>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defPPr>
                <a:defRPr lang="en-US"/>
              </a:defPPr>
              <a:lvl1pPr marL="0" algn="l" defTabSz="932316" rtl="0" eaLnBrk="1" latinLnBrk="0" hangingPunct="1">
                <a:defRPr sz="1836" kern="1200">
                  <a:solidFill>
                    <a:schemeClr val="tx1"/>
                  </a:solidFill>
                  <a:latin typeface="+mn-lt"/>
                  <a:ea typeface="+mn-ea"/>
                  <a:cs typeface="+mn-cs"/>
                </a:defRPr>
              </a:lvl1pPr>
              <a:lvl2pPr marL="466155" algn="l" defTabSz="932316" rtl="0" eaLnBrk="1" latinLnBrk="0" hangingPunct="1">
                <a:defRPr sz="1836" kern="1200">
                  <a:solidFill>
                    <a:schemeClr val="tx1"/>
                  </a:solidFill>
                  <a:latin typeface="+mn-lt"/>
                  <a:ea typeface="+mn-ea"/>
                  <a:cs typeface="+mn-cs"/>
                </a:defRPr>
              </a:lvl2pPr>
              <a:lvl3pPr marL="932316" algn="l" defTabSz="932316" rtl="0" eaLnBrk="1" latinLnBrk="0" hangingPunct="1">
                <a:defRPr sz="1836" kern="1200">
                  <a:solidFill>
                    <a:schemeClr val="tx1"/>
                  </a:solidFill>
                  <a:latin typeface="+mn-lt"/>
                  <a:ea typeface="+mn-ea"/>
                  <a:cs typeface="+mn-cs"/>
                </a:defRPr>
              </a:lvl3pPr>
              <a:lvl4pPr marL="1398471" algn="l" defTabSz="932316" rtl="0" eaLnBrk="1" latinLnBrk="0" hangingPunct="1">
                <a:defRPr sz="1836" kern="1200">
                  <a:solidFill>
                    <a:schemeClr val="tx1"/>
                  </a:solidFill>
                  <a:latin typeface="+mn-lt"/>
                  <a:ea typeface="+mn-ea"/>
                  <a:cs typeface="+mn-cs"/>
                </a:defRPr>
              </a:lvl4pPr>
              <a:lvl5pPr marL="1864631" algn="l" defTabSz="932316" rtl="0" eaLnBrk="1" latinLnBrk="0" hangingPunct="1">
                <a:defRPr sz="1836" kern="1200">
                  <a:solidFill>
                    <a:schemeClr val="tx1"/>
                  </a:solidFill>
                  <a:latin typeface="+mn-lt"/>
                  <a:ea typeface="+mn-ea"/>
                  <a:cs typeface="+mn-cs"/>
                </a:defRPr>
              </a:lvl5pPr>
              <a:lvl6pPr marL="2330787" algn="l" defTabSz="932316" rtl="0" eaLnBrk="1" latinLnBrk="0" hangingPunct="1">
                <a:defRPr sz="1836" kern="1200">
                  <a:solidFill>
                    <a:schemeClr val="tx1"/>
                  </a:solidFill>
                  <a:latin typeface="+mn-lt"/>
                  <a:ea typeface="+mn-ea"/>
                  <a:cs typeface="+mn-cs"/>
                </a:defRPr>
              </a:lvl6pPr>
              <a:lvl7pPr marL="2796947" algn="l" defTabSz="932316" rtl="0" eaLnBrk="1" latinLnBrk="0" hangingPunct="1">
                <a:defRPr sz="1836" kern="1200">
                  <a:solidFill>
                    <a:schemeClr val="tx1"/>
                  </a:solidFill>
                  <a:latin typeface="+mn-lt"/>
                  <a:ea typeface="+mn-ea"/>
                  <a:cs typeface="+mn-cs"/>
                </a:defRPr>
              </a:lvl7pPr>
              <a:lvl8pPr marL="3263102" algn="l" defTabSz="932316" rtl="0" eaLnBrk="1" latinLnBrk="0" hangingPunct="1">
                <a:defRPr sz="1836" kern="1200">
                  <a:solidFill>
                    <a:schemeClr val="tx1"/>
                  </a:solidFill>
                  <a:latin typeface="+mn-lt"/>
                  <a:ea typeface="+mn-ea"/>
                  <a:cs typeface="+mn-cs"/>
                </a:defRPr>
              </a:lvl8pPr>
              <a:lvl9pPr marL="3729258" algn="l" defTabSz="932316" rtl="0" eaLnBrk="1" latinLnBrk="0" hangingPunct="1">
                <a:defRPr sz="1836" kern="1200">
                  <a:solidFill>
                    <a:schemeClr val="tx1"/>
                  </a:solidFill>
                  <a:latin typeface="+mn-lt"/>
                  <a:ea typeface="+mn-ea"/>
                  <a:cs typeface="+mn-cs"/>
                </a:defRPr>
              </a:lvl9pPr>
            </a:lstStyle>
            <a:p>
              <a:pPr>
                <a:defRPr/>
              </a:pPr>
              <a:endParaRPr lang="en-US" sz="1377" dirty="0">
                <a:solidFill>
                  <a:srgbClr val="000000"/>
                </a:solidFill>
              </a:endParaRPr>
            </a:p>
          </p:txBody>
        </p:sp>
        <p:sp>
          <p:nvSpPr>
            <p:cNvPr id="468" name="Freeform 467"/>
            <p:cNvSpPr>
              <a:spLocks/>
            </p:cNvSpPr>
            <p:nvPr/>
          </p:nvSpPr>
          <p:spPr bwMode="auto">
            <a:xfrm>
              <a:off x="4123230" y="6242609"/>
              <a:ext cx="614883" cy="575263"/>
            </a:xfrm>
            <a:custGeom>
              <a:avLst/>
              <a:gdLst>
                <a:gd name="T0" fmla="*/ 333 w 603"/>
                <a:gd name="T1" fmla="*/ 86 h 507"/>
                <a:gd name="T2" fmla="*/ 333 w 603"/>
                <a:gd name="T3" fmla="*/ 0 h 507"/>
                <a:gd name="T4" fmla="*/ 397 w 603"/>
                <a:gd name="T5" fmla="*/ 0 h 507"/>
                <a:gd name="T6" fmla="*/ 397 w 603"/>
                <a:gd name="T7" fmla="*/ 86 h 507"/>
                <a:gd name="T8" fmla="*/ 420 w 603"/>
                <a:gd name="T9" fmla="*/ 86 h 507"/>
                <a:gd name="T10" fmla="*/ 420 w 603"/>
                <a:gd name="T11" fmla="*/ 0 h 507"/>
                <a:gd name="T12" fmla="*/ 486 w 603"/>
                <a:gd name="T13" fmla="*/ 0 h 507"/>
                <a:gd name="T14" fmla="*/ 486 w 603"/>
                <a:gd name="T15" fmla="*/ 86 h 507"/>
                <a:gd name="T16" fmla="*/ 603 w 603"/>
                <a:gd name="T17" fmla="*/ 86 h 507"/>
                <a:gd name="T18" fmla="*/ 603 w 603"/>
                <a:gd name="T19" fmla="*/ 106 h 507"/>
                <a:gd name="T20" fmla="*/ 576 w 603"/>
                <a:gd name="T21" fmla="*/ 106 h 507"/>
                <a:gd name="T22" fmla="*/ 576 w 603"/>
                <a:gd name="T23" fmla="*/ 507 h 507"/>
                <a:gd name="T24" fmla="*/ 28 w 603"/>
                <a:gd name="T25" fmla="*/ 507 h 507"/>
                <a:gd name="T26" fmla="*/ 28 w 603"/>
                <a:gd name="T27" fmla="*/ 106 h 507"/>
                <a:gd name="T28" fmla="*/ 0 w 603"/>
                <a:gd name="T29" fmla="*/ 106 h 507"/>
                <a:gd name="T30" fmla="*/ 0 w 603"/>
                <a:gd name="T31" fmla="*/ 86 h 507"/>
                <a:gd name="T32" fmla="*/ 333 w 603"/>
                <a:gd name="T33" fmla="*/ 86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03" h="507">
                  <a:moveTo>
                    <a:pt x="333" y="86"/>
                  </a:moveTo>
                  <a:lnTo>
                    <a:pt x="333" y="0"/>
                  </a:lnTo>
                  <a:lnTo>
                    <a:pt x="397" y="0"/>
                  </a:lnTo>
                  <a:lnTo>
                    <a:pt x="397" y="86"/>
                  </a:lnTo>
                  <a:lnTo>
                    <a:pt x="420" y="86"/>
                  </a:lnTo>
                  <a:lnTo>
                    <a:pt x="420" y="0"/>
                  </a:lnTo>
                  <a:lnTo>
                    <a:pt x="486" y="0"/>
                  </a:lnTo>
                  <a:lnTo>
                    <a:pt x="486" y="86"/>
                  </a:lnTo>
                  <a:lnTo>
                    <a:pt x="603" y="86"/>
                  </a:lnTo>
                  <a:lnTo>
                    <a:pt x="603" y="106"/>
                  </a:lnTo>
                  <a:lnTo>
                    <a:pt x="576" y="106"/>
                  </a:lnTo>
                  <a:lnTo>
                    <a:pt x="576" y="507"/>
                  </a:lnTo>
                  <a:lnTo>
                    <a:pt x="28" y="507"/>
                  </a:lnTo>
                  <a:lnTo>
                    <a:pt x="28" y="106"/>
                  </a:lnTo>
                  <a:lnTo>
                    <a:pt x="0" y="106"/>
                  </a:lnTo>
                  <a:lnTo>
                    <a:pt x="0" y="86"/>
                  </a:lnTo>
                  <a:lnTo>
                    <a:pt x="333" y="86"/>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defPPr>
                <a:defRPr lang="en-US"/>
              </a:defPPr>
              <a:lvl1pPr marL="0" algn="l" defTabSz="932316" rtl="0" eaLnBrk="1" latinLnBrk="0" hangingPunct="1">
                <a:defRPr sz="1836" kern="1200">
                  <a:solidFill>
                    <a:schemeClr val="tx1"/>
                  </a:solidFill>
                  <a:latin typeface="+mn-lt"/>
                  <a:ea typeface="+mn-ea"/>
                  <a:cs typeface="+mn-cs"/>
                </a:defRPr>
              </a:lvl1pPr>
              <a:lvl2pPr marL="466155" algn="l" defTabSz="932316" rtl="0" eaLnBrk="1" latinLnBrk="0" hangingPunct="1">
                <a:defRPr sz="1836" kern="1200">
                  <a:solidFill>
                    <a:schemeClr val="tx1"/>
                  </a:solidFill>
                  <a:latin typeface="+mn-lt"/>
                  <a:ea typeface="+mn-ea"/>
                  <a:cs typeface="+mn-cs"/>
                </a:defRPr>
              </a:lvl2pPr>
              <a:lvl3pPr marL="932316" algn="l" defTabSz="932316" rtl="0" eaLnBrk="1" latinLnBrk="0" hangingPunct="1">
                <a:defRPr sz="1836" kern="1200">
                  <a:solidFill>
                    <a:schemeClr val="tx1"/>
                  </a:solidFill>
                  <a:latin typeface="+mn-lt"/>
                  <a:ea typeface="+mn-ea"/>
                  <a:cs typeface="+mn-cs"/>
                </a:defRPr>
              </a:lvl3pPr>
              <a:lvl4pPr marL="1398471" algn="l" defTabSz="932316" rtl="0" eaLnBrk="1" latinLnBrk="0" hangingPunct="1">
                <a:defRPr sz="1836" kern="1200">
                  <a:solidFill>
                    <a:schemeClr val="tx1"/>
                  </a:solidFill>
                  <a:latin typeface="+mn-lt"/>
                  <a:ea typeface="+mn-ea"/>
                  <a:cs typeface="+mn-cs"/>
                </a:defRPr>
              </a:lvl4pPr>
              <a:lvl5pPr marL="1864631" algn="l" defTabSz="932316" rtl="0" eaLnBrk="1" latinLnBrk="0" hangingPunct="1">
                <a:defRPr sz="1836" kern="1200">
                  <a:solidFill>
                    <a:schemeClr val="tx1"/>
                  </a:solidFill>
                  <a:latin typeface="+mn-lt"/>
                  <a:ea typeface="+mn-ea"/>
                  <a:cs typeface="+mn-cs"/>
                </a:defRPr>
              </a:lvl5pPr>
              <a:lvl6pPr marL="2330787" algn="l" defTabSz="932316" rtl="0" eaLnBrk="1" latinLnBrk="0" hangingPunct="1">
                <a:defRPr sz="1836" kern="1200">
                  <a:solidFill>
                    <a:schemeClr val="tx1"/>
                  </a:solidFill>
                  <a:latin typeface="+mn-lt"/>
                  <a:ea typeface="+mn-ea"/>
                  <a:cs typeface="+mn-cs"/>
                </a:defRPr>
              </a:lvl6pPr>
              <a:lvl7pPr marL="2796947" algn="l" defTabSz="932316" rtl="0" eaLnBrk="1" latinLnBrk="0" hangingPunct="1">
                <a:defRPr sz="1836" kern="1200">
                  <a:solidFill>
                    <a:schemeClr val="tx1"/>
                  </a:solidFill>
                  <a:latin typeface="+mn-lt"/>
                  <a:ea typeface="+mn-ea"/>
                  <a:cs typeface="+mn-cs"/>
                </a:defRPr>
              </a:lvl7pPr>
              <a:lvl8pPr marL="3263102" algn="l" defTabSz="932316" rtl="0" eaLnBrk="1" latinLnBrk="0" hangingPunct="1">
                <a:defRPr sz="1836" kern="1200">
                  <a:solidFill>
                    <a:schemeClr val="tx1"/>
                  </a:solidFill>
                  <a:latin typeface="+mn-lt"/>
                  <a:ea typeface="+mn-ea"/>
                  <a:cs typeface="+mn-cs"/>
                </a:defRPr>
              </a:lvl8pPr>
              <a:lvl9pPr marL="3729258" algn="l" defTabSz="932316" rtl="0" eaLnBrk="1" latinLnBrk="0" hangingPunct="1">
                <a:defRPr sz="1836" kern="1200">
                  <a:solidFill>
                    <a:schemeClr val="tx1"/>
                  </a:solidFill>
                  <a:latin typeface="+mn-lt"/>
                  <a:ea typeface="+mn-ea"/>
                  <a:cs typeface="+mn-cs"/>
                </a:defRPr>
              </a:lvl9pPr>
            </a:lstStyle>
            <a:p>
              <a:pPr>
                <a:defRPr/>
              </a:pPr>
              <a:endParaRPr lang="en-US" sz="1377" dirty="0">
                <a:solidFill>
                  <a:srgbClr val="000000"/>
                </a:solidFill>
              </a:endParaRPr>
            </a:p>
          </p:txBody>
        </p:sp>
        <p:grpSp>
          <p:nvGrpSpPr>
            <p:cNvPr id="11" name="Group 10"/>
            <p:cNvGrpSpPr/>
            <p:nvPr userDrawn="1"/>
          </p:nvGrpSpPr>
          <p:grpSpPr>
            <a:xfrm>
              <a:off x="4185432" y="5642385"/>
              <a:ext cx="614883" cy="1175487"/>
              <a:chOff x="4185432" y="5642385"/>
              <a:chExt cx="614883" cy="1175487"/>
            </a:xfrm>
          </p:grpSpPr>
          <p:sp>
            <p:nvSpPr>
              <p:cNvPr id="478" name="Rectangle 477"/>
              <p:cNvSpPr>
                <a:spLocks noChangeArrowheads="1"/>
              </p:cNvSpPr>
              <p:nvPr/>
            </p:nvSpPr>
            <p:spPr bwMode="auto">
              <a:xfrm>
                <a:off x="4213984" y="5762657"/>
                <a:ext cx="558798" cy="1055215"/>
              </a:xfrm>
              <a:prstGeom prst="rect">
                <a:avLst/>
              </a:prstGeom>
              <a:solidFill>
                <a:schemeClr val="accent1"/>
              </a:solidFill>
              <a:ln>
                <a:noFill/>
              </a:ln>
            </p:spPr>
            <p:txBody>
              <a:bodyPr vert="horz" wrap="square" lIns="91440" tIns="45720" rIns="91440" bIns="45720" numCol="1" anchor="t" anchorCtr="0" compatLnSpc="1">
                <a:prstTxWarp prst="textNoShape">
                  <a:avLst/>
                </a:prstTxWarp>
              </a:bodyPr>
              <a:lstStyle>
                <a:defPPr>
                  <a:defRPr lang="en-US"/>
                </a:defPPr>
                <a:lvl1pPr marL="0" algn="l" defTabSz="932316" rtl="0" eaLnBrk="1" latinLnBrk="0" hangingPunct="1">
                  <a:defRPr sz="1836" kern="1200">
                    <a:solidFill>
                      <a:schemeClr val="tx1"/>
                    </a:solidFill>
                    <a:latin typeface="+mn-lt"/>
                    <a:ea typeface="+mn-ea"/>
                    <a:cs typeface="+mn-cs"/>
                  </a:defRPr>
                </a:lvl1pPr>
                <a:lvl2pPr marL="466155" algn="l" defTabSz="932316" rtl="0" eaLnBrk="1" latinLnBrk="0" hangingPunct="1">
                  <a:defRPr sz="1836" kern="1200">
                    <a:solidFill>
                      <a:schemeClr val="tx1"/>
                    </a:solidFill>
                    <a:latin typeface="+mn-lt"/>
                    <a:ea typeface="+mn-ea"/>
                    <a:cs typeface="+mn-cs"/>
                  </a:defRPr>
                </a:lvl2pPr>
                <a:lvl3pPr marL="932316" algn="l" defTabSz="932316" rtl="0" eaLnBrk="1" latinLnBrk="0" hangingPunct="1">
                  <a:defRPr sz="1836" kern="1200">
                    <a:solidFill>
                      <a:schemeClr val="tx1"/>
                    </a:solidFill>
                    <a:latin typeface="+mn-lt"/>
                    <a:ea typeface="+mn-ea"/>
                    <a:cs typeface="+mn-cs"/>
                  </a:defRPr>
                </a:lvl3pPr>
                <a:lvl4pPr marL="1398471" algn="l" defTabSz="932316" rtl="0" eaLnBrk="1" latinLnBrk="0" hangingPunct="1">
                  <a:defRPr sz="1836" kern="1200">
                    <a:solidFill>
                      <a:schemeClr val="tx1"/>
                    </a:solidFill>
                    <a:latin typeface="+mn-lt"/>
                    <a:ea typeface="+mn-ea"/>
                    <a:cs typeface="+mn-cs"/>
                  </a:defRPr>
                </a:lvl4pPr>
                <a:lvl5pPr marL="1864631" algn="l" defTabSz="932316" rtl="0" eaLnBrk="1" latinLnBrk="0" hangingPunct="1">
                  <a:defRPr sz="1836" kern="1200">
                    <a:solidFill>
                      <a:schemeClr val="tx1"/>
                    </a:solidFill>
                    <a:latin typeface="+mn-lt"/>
                    <a:ea typeface="+mn-ea"/>
                    <a:cs typeface="+mn-cs"/>
                  </a:defRPr>
                </a:lvl5pPr>
                <a:lvl6pPr marL="2330787" algn="l" defTabSz="932316" rtl="0" eaLnBrk="1" latinLnBrk="0" hangingPunct="1">
                  <a:defRPr sz="1836" kern="1200">
                    <a:solidFill>
                      <a:schemeClr val="tx1"/>
                    </a:solidFill>
                    <a:latin typeface="+mn-lt"/>
                    <a:ea typeface="+mn-ea"/>
                    <a:cs typeface="+mn-cs"/>
                  </a:defRPr>
                </a:lvl6pPr>
                <a:lvl7pPr marL="2796947" algn="l" defTabSz="932316" rtl="0" eaLnBrk="1" latinLnBrk="0" hangingPunct="1">
                  <a:defRPr sz="1836" kern="1200">
                    <a:solidFill>
                      <a:schemeClr val="tx1"/>
                    </a:solidFill>
                    <a:latin typeface="+mn-lt"/>
                    <a:ea typeface="+mn-ea"/>
                    <a:cs typeface="+mn-cs"/>
                  </a:defRPr>
                </a:lvl7pPr>
                <a:lvl8pPr marL="3263102" algn="l" defTabSz="932316" rtl="0" eaLnBrk="1" latinLnBrk="0" hangingPunct="1">
                  <a:defRPr sz="1836" kern="1200">
                    <a:solidFill>
                      <a:schemeClr val="tx1"/>
                    </a:solidFill>
                    <a:latin typeface="+mn-lt"/>
                    <a:ea typeface="+mn-ea"/>
                    <a:cs typeface="+mn-cs"/>
                  </a:defRPr>
                </a:lvl8pPr>
                <a:lvl9pPr marL="3729258" algn="l" defTabSz="932316" rtl="0" eaLnBrk="1" latinLnBrk="0" hangingPunct="1">
                  <a:defRPr sz="1836" kern="1200">
                    <a:solidFill>
                      <a:schemeClr val="tx1"/>
                    </a:solidFill>
                    <a:latin typeface="+mn-lt"/>
                    <a:ea typeface="+mn-ea"/>
                    <a:cs typeface="+mn-cs"/>
                  </a:defRPr>
                </a:lvl9pPr>
              </a:lstStyle>
              <a:p>
                <a:pPr>
                  <a:defRPr/>
                </a:pPr>
                <a:endParaRPr lang="en-US" sz="1377" dirty="0">
                  <a:solidFill>
                    <a:srgbClr val="000000"/>
                  </a:solidFill>
                </a:endParaRPr>
              </a:p>
            </p:txBody>
          </p:sp>
          <p:sp>
            <p:nvSpPr>
              <p:cNvPr id="479" name="Rectangle 478"/>
              <p:cNvSpPr>
                <a:spLocks noChangeArrowheads="1"/>
              </p:cNvSpPr>
              <p:nvPr/>
            </p:nvSpPr>
            <p:spPr bwMode="auto">
              <a:xfrm>
                <a:off x="4185432" y="5739964"/>
                <a:ext cx="614883" cy="22693"/>
              </a:xfrm>
              <a:prstGeom prst="rect">
                <a:avLst/>
              </a:pr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defPPr>
                  <a:defRPr lang="en-US"/>
                </a:defPPr>
                <a:lvl1pPr marL="0" algn="l" defTabSz="932316" rtl="0" eaLnBrk="1" latinLnBrk="0" hangingPunct="1">
                  <a:defRPr sz="1836" kern="1200">
                    <a:solidFill>
                      <a:schemeClr val="tx1"/>
                    </a:solidFill>
                    <a:latin typeface="+mn-lt"/>
                    <a:ea typeface="+mn-ea"/>
                    <a:cs typeface="+mn-cs"/>
                  </a:defRPr>
                </a:lvl1pPr>
                <a:lvl2pPr marL="466155" algn="l" defTabSz="932316" rtl="0" eaLnBrk="1" latinLnBrk="0" hangingPunct="1">
                  <a:defRPr sz="1836" kern="1200">
                    <a:solidFill>
                      <a:schemeClr val="tx1"/>
                    </a:solidFill>
                    <a:latin typeface="+mn-lt"/>
                    <a:ea typeface="+mn-ea"/>
                    <a:cs typeface="+mn-cs"/>
                  </a:defRPr>
                </a:lvl2pPr>
                <a:lvl3pPr marL="932316" algn="l" defTabSz="932316" rtl="0" eaLnBrk="1" latinLnBrk="0" hangingPunct="1">
                  <a:defRPr sz="1836" kern="1200">
                    <a:solidFill>
                      <a:schemeClr val="tx1"/>
                    </a:solidFill>
                    <a:latin typeface="+mn-lt"/>
                    <a:ea typeface="+mn-ea"/>
                    <a:cs typeface="+mn-cs"/>
                  </a:defRPr>
                </a:lvl3pPr>
                <a:lvl4pPr marL="1398471" algn="l" defTabSz="932316" rtl="0" eaLnBrk="1" latinLnBrk="0" hangingPunct="1">
                  <a:defRPr sz="1836" kern="1200">
                    <a:solidFill>
                      <a:schemeClr val="tx1"/>
                    </a:solidFill>
                    <a:latin typeface="+mn-lt"/>
                    <a:ea typeface="+mn-ea"/>
                    <a:cs typeface="+mn-cs"/>
                  </a:defRPr>
                </a:lvl4pPr>
                <a:lvl5pPr marL="1864631" algn="l" defTabSz="932316" rtl="0" eaLnBrk="1" latinLnBrk="0" hangingPunct="1">
                  <a:defRPr sz="1836" kern="1200">
                    <a:solidFill>
                      <a:schemeClr val="tx1"/>
                    </a:solidFill>
                    <a:latin typeface="+mn-lt"/>
                    <a:ea typeface="+mn-ea"/>
                    <a:cs typeface="+mn-cs"/>
                  </a:defRPr>
                </a:lvl5pPr>
                <a:lvl6pPr marL="2330787" algn="l" defTabSz="932316" rtl="0" eaLnBrk="1" latinLnBrk="0" hangingPunct="1">
                  <a:defRPr sz="1836" kern="1200">
                    <a:solidFill>
                      <a:schemeClr val="tx1"/>
                    </a:solidFill>
                    <a:latin typeface="+mn-lt"/>
                    <a:ea typeface="+mn-ea"/>
                    <a:cs typeface="+mn-cs"/>
                  </a:defRPr>
                </a:lvl6pPr>
                <a:lvl7pPr marL="2796947" algn="l" defTabSz="932316" rtl="0" eaLnBrk="1" latinLnBrk="0" hangingPunct="1">
                  <a:defRPr sz="1836" kern="1200">
                    <a:solidFill>
                      <a:schemeClr val="tx1"/>
                    </a:solidFill>
                    <a:latin typeface="+mn-lt"/>
                    <a:ea typeface="+mn-ea"/>
                    <a:cs typeface="+mn-cs"/>
                  </a:defRPr>
                </a:lvl7pPr>
                <a:lvl8pPr marL="3263102" algn="l" defTabSz="932316" rtl="0" eaLnBrk="1" latinLnBrk="0" hangingPunct="1">
                  <a:defRPr sz="1836" kern="1200">
                    <a:solidFill>
                      <a:schemeClr val="tx1"/>
                    </a:solidFill>
                    <a:latin typeface="+mn-lt"/>
                    <a:ea typeface="+mn-ea"/>
                    <a:cs typeface="+mn-cs"/>
                  </a:defRPr>
                </a:lvl8pPr>
                <a:lvl9pPr marL="3729258" algn="l" defTabSz="932316" rtl="0" eaLnBrk="1" latinLnBrk="0" hangingPunct="1">
                  <a:defRPr sz="1836" kern="1200">
                    <a:solidFill>
                      <a:schemeClr val="tx1"/>
                    </a:solidFill>
                    <a:latin typeface="+mn-lt"/>
                    <a:ea typeface="+mn-ea"/>
                    <a:cs typeface="+mn-cs"/>
                  </a:defRPr>
                </a:lvl9pPr>
              </a:lstStyle>
              <a:p>
                <a:pPr>
                  <a:defRPr/>
                </a:pPr>
                <a:endParaRPr lang="en-US" sz="1377" dirty="0">
                  <a:solidFill>
                    <a:srgbClr val="000000"/>
                  </a:solidFill>
                </a:endParaRPr>
              </a:p>
            </p:txBody>
          </p:sp>
          <p:sp>
            <p:nvSpPr>
              <p:cNvPr id="480" name="Rectangle 479"/>
              <p:cNvSpPr>
                <a:spLocks noChangeArrowheads="1"/>
              </p:cNvSpPr>
              <p:nvPr/>
            </p:nvSpPr>
            <p:spPr bwMode="auto">
              <a:xfrm>
                <a:off x="4520915" y="6660157"/>
                <a:ext cx="73419" cy="157715"/>
              </a:xfrm>
              <a:prstGeom prst="rect">
                <a:avLst/>
              </a:pr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en-US" sz="1350" dirty="0">
                  <a:solidFill>
                    <a:srgbClr val="000000"/>
                  </a:solidFill>
                </a:endParaRPr>
              </a:p>
            </p:txBody>
          </p:sp>
          <p:sp>
            <p:nvSpPr>
              <p:cNvPr id="481" name="Rectangle 480"/>
              <p:cNvSpPr>
                <a:spLocks noChangeArrowheads="1"/>
              </p:cNvSpPr>
              <p:nvPr/>
            </p:nvSpPr>
            <p:spPr bwMode="auto">
              <a:xfrm>
                <a:off x="4394472" y="6660157"/>
                <a:ext cx="72399" cy="157715"/>
              </a:xfrm>
              <a:prstGeom prst="rect">
                <a:avLst/>
              </a:pr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en-US" sz="1350" dirty="0">
                  <a:solidFill>
                    <a:srgbClr val="000000"/>
                  </a:solidFill>
                </a:endParaRPr>
              </a:p>
            </p:txBody>
          </p:sp>
          <p:sp>
            <p:nvSpPr>
              <p:cNvPr id="482" name="Rectangle 481"/>
              <p:cNvSpPr>
                <a:spLocks noChangeArrowheads="1"/>
              </p:cNvSpPr>
              <p:nvPr/>
            </p:nvSpPr>
            <p:spPr bwMode="auto">
              <a:xfrm>
                <a:off x="4268028" y="6110991"/>
                <a:ext cx="451729" cy="80560"/>
              </a:xfrm>
              <a:prstGeom prst="rect">
                <a:avLst/>
              </a:pr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en-US" sz="1350" dirty="0">
                  <a:solidFill>
                    <a:srgbClr val="000000"/>
                  </a:solidFill>
                </a:endParaRPr>
              </a:p>
            </p:txBody>
          </p:sp>
          <p:sp>
            <p:nvSpPr>
              <p:cNvPr id="483" name="Rectangle 482"/>
              <p:cNvSpPr>
                <a:spLocks noChangeArrowheads="1"/>
              </p:cNvSpPr>
              <p:nvPr/>
            </p:nvSpPr>
            <p:spPr bwMode="auto">
              <a:xfrm>
                <a:off x="4268028" y="6250552"/>
                <a:ext cx="451729" cy="81695"/>
              </a:xfrm>
              <a:prstGeom prst="rect">
                <a:avLst/>
              </a:pr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en-US" sz="1350" dirty="0">
                  <a:solidFill>
                    <a:srgbClr val="000000"/>
                  </a:solidFill>
                </a:endParaRPr>
              </a:p>
            </p:txBody>
          </p:sp>
          <p:sp>
            <p:nvSpPr>
              <p:cNvPr id="484" name="Rectangle 483"/>
              <p:cNvSpPr>
                <a:spLocks noChangeArrowheads="1"/>
              </p:cNvSpPr>
              <p:nvPr/>
            </p:nvSpPr>
            <p:spPr bwMode="auto">
              <a:xfrm>
                <a:off x="4268028" y="6390113"/>
                <a:ext cx="451729" cy="81695"/>
              </a:xfrm>
              <a:prstGeom prst="rect">
                <a:avLst/>
              </a:pr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en-US" sz="1350" dirty="0">
                  <a:solidFill>
                    <a:srgbClr val="000000"/>
                  </a:solidFill>
                </a:endParaRPr>
              </a:p>
            </p:txBody>
          </p:sp>
          <p:sp>
            <p:nvSpPr>
              <p:cNvPr id="485" name="Rectangle 484"/>
              <p:cNvSpPr>
                <a:spLocks noChangeArrowheads="1"/>
              </p:cNvSpPr>
              <p:nvPr/>
            </p:nvSpPr>
            <p:spPr bwMode="auto">
              <a:xfrm>
                <a:off x="4268028" y="6529674"/>
                <a:ext cx="451729" cy="81695"/>
              </a:xfrm>
              <a:prstGeom prst="rect">
                <a:avLst/>
              </a:pr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en-US" sz="1350" dirty="0">
                  <a:solidFill>
                    <a:srgbClr val="000000"/>
                  </a:solidFill>
                </a:endParaRPr>
              </a:p>
            </p:txBody>
          </p:sp>
          <p:sp>
            <p:nvSpPr>
              <p:cNvPr id="486" name="Rectangle 485"/>
              <p:cNvSpPr>
                <a:spLocks noChangeArrowheads="1"/>
              </p:cNvSpPr>
              <p:nvPr/>
            </p:nvSpPr>
            <p:spPr bwMode="auto">
              <a:xfrm>
                <a:off x="4268028" y="5831870"/>
                <a:ext cx="451729" cy="80560"/>
              </a:xfrm>
              <a:prstGeom prst="rect">
                <a:avLst/>
              </a:pr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en-US" sz="1350" dirty="0">
                  <a:solidFill>
                    <a:srgbClr val="000000"/>
                  </a:solidFill>
                </a:endParaRPr>
              </a:p>
            </p:txBody>
          </p:sp>
          <p:sp>
            <p:nvSpPr>
              <p:cNvPr id="487" name="Rectangle 486"/>
              <p:cNvSpPr>
                <a:spLocks noChangeArrowheads="1"/>
              </p:cNvSpPr>
              <p:nvPr/>
            </p:nvSpPr>
            <p:spPr bwMode="auto">
              <a:xfrm>
                <a:off x="4268028" y="5971431"/>
                <a:ext cx="451729" cy="80560"/>
              </a:xfrm>
              <a:prstGeom prst="rect">
                <a:avLst/>
              </a:pr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en-US" sz="1350" dirty="0">
                  <a:solidFill>
                    <a:srgbClr val="000000"/>
                  </a:solidFill>
                </a:endParaRPr>
              </a:p>
            </p:txBody>
          </p:sp>
          <p:sp>
            <p:nvSpPr>
              <p:cNvPr id="488" name="Rectangle 487"/>
              <p:cNvSpPr>
                <a:spLocks noChangeArrowheads="1"/>
              </p:cNvSpPr>
              <p:nvPr/>
            </p:nvSpPr>
            <p:spPr bwMode="auto">
              <a:xfrm>
                <a:off x="4613708" y="5642385"/>
                <a:ext cx="67301" cy="97579"/>
              </a:xfrm>
              <a:prstGeom prst="rect">
                <a:avLst/>
              </a:prstGeom>
              <a:solidFill>
                <a:schemeClr val="accent1"/>
              </a:solidFill>
              <a:ln>
                <a:noFill/>
              </a:ln>
            </p:spPr>
            <p:txBody>
              <a:bodyPr vert="horz" wrap="square" lIns="91440" tIns="45720" rIns="91440" bIns="45720" numCol="1" anchor="t" anchorCtr="0" compatLnSpc="1">
                <a:prstTxWarp prst="textNoShape">
                  <a:avLst/>
                </a:prstTxWarp>
              </a:bodyPr>
              <a:lstStyle>
                <a:defPPr>
                  <a:defRPr lang="en-US"/>
                </a:defPPr>
                <a:lvl1pPr marL="0" algn="l" defTabSz="932316" rtl="0" eaLnBrk="1" latinLnBrk="0" hangingPunct="1">
                  <a:defRPr sz="1836" kern="1200">
                    <a:solidFill>
                      <a:schemeClr val="tx1"/>
                    </a:solidFill>
                    <a:latin typeface="+mn-lt"/>
                    <a:ea typeface="+mn-ea"/>
                    <a:cs typeface="+mn-cs"/>
                  </a:defRPr>
                </a:lvl1pPr>
                <a:lvl2pPr marL="466155" algn="l" defTabSz="932316" rtl="0" eaLnBrk="1" latinLnBrk="0" hangingPunct="1">
                  <a:defRPr sz="1836" kern="1200">
                    <a:solidFill>
                      <a:schemeClr val="tx1"/>
                    </a:solidFill>
                    <a:latin typeface="+mn-lt"/>
                    <a:ea typeface="+mn-ea"/>
                    <a:cs typeface="+mn-cs"/>
                  </a:defRPr>
                </a:lvl2pPr>
                <a:lvl3pPr marL="932316" algn="l" defTabSz="932316" rtl="0" eaLnBrk="1" latinLnBrk="0" hangingPunct="1">
                  <a:defRPr sz="1836" kern="1200">
                    <a:solidFill>
                      <a:schemeClr val="tx1"/>
                    </a:solidFill>
                    <a:latin typeface="+mn-lt"/>
                    <a:ea typeface="+mn-ea"/>
                    <a:cs typeface="+mn-cs"/>
                  </a:defRPr>
                </a:lvl3pPr>
                <a:lvl4pPr marL="1398471" algn="l" defTabSz="932316" rtl="0" eaLnBrk="1" latinLnBrk="0" hangingPunct="1">
                  <a:defRPr sz="1836" kern="1200">
                    <a:solidFill>
                      <a:schemeClr val="tx1"/>
                    </a:solidFill>
                    <a:latin typeface="+mn-lt"/>
                    <a:ea typeface="+mn-ea"/>
                    <a:cs typeface="+mn-cs"/>
                  </a:defRPr>
                </a:lvl4pPr>
                <a:lvl5pPr marL="1864631" algn="l" defTabSz="932316" rtl="0" eaLnBrk="1" latinLnBrk="0" hangingPunct="1">
                  <a:defRPr sz="1836" kern="1200">
                    <a:solidFill>
                      <a:schemeClr val="tx1"/>
                    </a:solidFill>
                    <a:latin typeface="+mn-lt"/>
                    <a:ea typeface="+mn-ea"/>
                    <a:cs typeface="+mn-cs"/>
                  </a:defRPr>
                </a:lvl5pPr>
                <a:lvl6pPr marL="2330787" algn="l" defTabSz="932316" rtl="0" eaLnBrk="1" latinLnBrk="0" hangingPunct="1">
                  <a:defRPr sz="1836" kern="1200">
                    <a:solidFill>
                      <a:schemeClr val="tx1"/>
                    </a:solidFill>
                    <a:latin typeface="+mn-lt"/>
                    <a:ea typeface="+mn-ea"/>
                    <a:cs typeface="+mn-cs"/>
                  </a:defRPr>
                </a:lvl6pPr>
                <a:lvl7pPr marL="2796947" algn="l" defTabSz="932316" rtl="0" eaLnBrk="1" latinLnBrk="0" hangingPunct="1">
                  <a:defRPr sz="1836" kern="1200">
                    <a:solidFill>
                      <a:schemeClr val="tx1"/>
                    </a:solidFill>
                    <a:latin typeface="+mn-lt"/>
                    <a:ea typeface="+mn-ea"/>
                    <a:cs typeface="+mn-cs"/>
                  </a:defRPr>
                </a:lvl7pPr>
                <a:lvl8pPr marL="3263102" algn="l" defTabSz="932316" rtl="0" eaLnBrk="1" latinLnBrk="0" hangingPunct="1">
                  <a:defRPr sz="1836" kern="1200">
                    <a:solidFill>
                      <a:schemeClr val="tx1"/>
                    </a:solidFill>
                    <a:latin typeface="+mn-lt"/>
                    <a:ea typeface="+mn-ea"/>
                    <a:cs typeface="+mn-cs"/>
                  </a:defRPr>
                </a:lvl8pPr>
                <a:lvl9pPr marL="3729258" algn="l" defTabSz="932316" rtl="0" eaLnBrk="1" latinLnBrk="0" hangingPunct="1">
                  <a:defRPr sz="1836" kern="1200">
                    <a:solidFill>
                      <a:schemeClr val="tx1"/>
                    </a:solidFill>
                    <a:latin typeface="+mn-lt"/>
                    <a:ea typeface="+mn-ea"/>
                    <a:cs typeface="+mn-cs"/>
                  </a:defRPr>
                </a:lvl9pPr>
              </a:lstStyle>
              <a:p>
                <a:pPr>
                  <a:defRPr/>
                </a:pPr>
                <a:endParaRPr lang="en-US" sz="1377" dirty="0">
                  <a:solidFill>
                    <a:srgbClr val="000000"/>
                  </a:solidFill>
                </a:endParaRPr>
              </a:p>
            </p:txBody>
          </p:sp>
          <p:sp>
            <p:nvSpPr>
              <p:cNvPr id="489" name="Rectangle 488"/>
              <p:cNvSpPr>
                <a:spLocks noChangeArrowheads="1"/>
              </p:cNvSpPr>
              <p:nvPr/>
            </p:nvSpPr>
            <p:spPr bwMode="auto">
              <a:xfrm>
                <a:off x="4523974" y="5642385"/>
                <a:ext cx="66281" cy="97579"/>
              </a:xfrm>
              <a:prstGeom prst="rect">
                <a:avLst/>
              </a:prstGeom>
              <a:solidFill>
                <a:schemeClr val="accent1"/>
              </a:solidFill>
              <a:ln>
                <a:noFill/>
              </a:ln>
            </p:spPr>
            <p:txBody>
              <a:bodyPr vert="horz" wrap="square" lIns="91440" tIns="45720" rIns="91440" bIns="45720" numCol="1" anchor="t" anchorCtr="0" compatLnSpc="1">
                <a:prstTxWarp prst="textNoShape">
                  <a:avLst/>
                </a:prstTxWarp>
              </a:bodyPr>
              <a:lstStyle>
                <a:defPPr>
                  <a:defRPr lang="en-US"/>
                </a:defPPr>
                <a:lvl1pPr marL="0" algn="l" defTabSz="932316" rtl="0" eaLnBrk="1" latinLnBrk="0" hangingPunct="1">
                  <a:defRPr sz="1836" kern="1200">
                    <a:solidFill>
                      <a:schemeClr val="tx1"/>
                    </a:solidFill>
                    <a:latin typeface="+mn-lt"/>
                    <a:ea typeface="+mn-ea"/>
                    <a:cs typeface="+mn-cs"/>
                  </a:defRPr>
                </a:lvl1pPr>
                <a:lvl2pPr marL="466155" algn="l" defTabSz="932316" rtl="0" eaLnBrk="1" latinLnBrk="0" hangingPunct="1">
                  <a:defRPr sz="1836" kern="1200">
                    <a:solidFill>
                      <a:schemeClr val="tx1"/>
                    </a:solidFill>
                    <a:latin typeface="+mn-lt"/>
                    <a:ea typeface="+mn-ea"/>
                    <a:cs typeface="+mn-cs"/>
                  </a:defRPr>
                </a:lvl2pPr>
                <a:lvl3pPr marL="932316" algn="l" defTabSz="932316" rtl="0" eaLnBrk="1" latinLnBrk="0" hangingPunct="1">
                  <a:defRPr sz="1836" kern="1200">
                    <a:solidFill>
                      <a:schemeClr val="tx1"/>
                    </a:solidFill>
                    <a:latin typeface="+mn-lt"/>
                    <a:ea typeface="+mn-ea"/>
                    <a:cs typeface="+mn-cs"/>
                  </a:defRPr>
                </a:lvl3pPr>
                <a:lvl4pPr marL="1398471" algn="l" defTabSz="932316" rtl="0" eaLnBrk="1" latinLnBrk="0" hangingPunct="1">
                  <a:defRPr sz="1836" kern="1200">
                    <a:solidFill>
                      <a:schemeClr val="tx1"/>
                    </a:solidFill>
                    <a:latin typeface="+mn-lt"/>
                    <a:ea typeface="+mn-ea"/>
                    <a:cs typeface="+mn-cs"/>
                  </a:defRPr>
                </a:lvl4pPr>
                <a:lvl5pPr marL="1864631" algn="l" defTabSz="932316" rtl="0" eaLnBrk="1" latinLnBrk="0" hangingPunct="1">
                  <a:defRPr sz="1836" kern="1200">
                    <a:solidFill>
                      <a:schemeClr val="tx1"/>
                    </a:solidFill>
                    <a:latin typeface="+mn-lt"/>
                    <a:ea typeface="+mn-ea"/>
                    <a:cs typeface="+mn-cs"/>
                  </a:defRPr>
                </a:lvl5pPr>
                <a:lvl6pPr marL="2330787" algn="l" defTabSz="932316" rtl="0" eaLnBrk="1" latinLnBrk="0" hangingPunct="1">
                  <a:defRPr sz="1836" kern="1200">
                    <a:solidFill>
                      <a:schemeClr val="tx1"/>
                    </a:solidFill>
                    <a:latin typeface="+mn-lt"/>
                    <a:ea typeface="+mn-ea"/>
                    <a:cs typeface="+mn-cs"/>
                  </a:defRPr>
                </a:lvl6pPr>
                <a:lvl7pPr marL="2796947" algn="l" defTabSz="932316" rtl="0" eaLnBrk="1" latinLnBrk="0" hangingPunct="1">
                  <a:defRPr sz="1836" kern="1200">
                    <a:solidFill>
                      <a:schemeClr val="tx1"/>
                    </a:solidFill>
                    <a:latin typeface="+mn-lt"/>
                    <a:ea typeface="+mn-ea"/>
                    <a:cs typeface="+mn-cs"/>
                  </a:defRPr>
                </a:lvl7pPr>
                <a:lvl8pPr marL="3263102" algn="l" defTabSz="932316" rtl="0" eaLnBrk="1" latinLnBrk="0" hangingPunct="1">
                  <a:defRPr sz="1836" kern="1200">
                    <a:solidFill>
                      <a:schemeClr val="tx1"/>
                    </a:solidFill>
                    <a:latin typeface="+mn-lt"/>
                    <a:ea typeface="+mn-ea"/>
                    <a:cs typeface="+mn-cs"/>
                  </a:defRPr>
                </a:lvl8pPr>
                <a:lvl9pPr marL="3729258" algn="l" defTabSz="932316" rtl="0" eaLnBrk="1" latinLnBrk="0" hangingPunct="1">
                  <a:defRPr sz="1836" kern="1200">
                    <a:solidFill>
                      <a:schemeClr val="tx1"/>
                    </a:solidFill>
                    <a:latin typeface="+mn-lt"/>
                    <a:ea typeface="+mn-ea"/>
                    <a:cs typeface="+mn-cs"/>
                  </a:defRPr>
                </a:lvl9pPr>
              </a:lstStyle>
              <a:p>
                <a:pPr>
                  <a:defRPr/>
                </a:pPr>
                <a:endParaRPr lang="en-US" sz="1377" dirty="0">
                  <a:solidFill>
                    <a:srgbClr val="000000"/>
                  </a:solidFill>
                </a:endParaRPr>
              </a:p>
            </p:txBody>
          </p:sp>
        </p:grpSp>
        <p:grpSp>
          <p:nvGrpSpPr>
            <p:cNvPr id="12" name="Group 11"/>
            <p:cNvGrpSpPr/>
            <p:nvPr userDrawn="1"/>
          </p:nvGrpSpPr>
          <p:grpSpPr>
            <a:xfrm>
              <a:off x="4868635" y="5839813"/>
              <a:ext cx="613863" cy="978059"/>
              <a:chOff x="4868635" y="5839813"/>
              <a:chExt cx="613863" cy="978059"/>
            </a:xfrm>
          </p:grpSpPr>
          <p:sp>
            <p:nvSpPr>
              <p:cNvPr id="469" name="Rectangle 468"/>
              <p:cNvSpPr>
                <a:spLocks noChangeArrowheads="1"/>
              </p:cNvSpPr>
              <p:nvPr/>
            </p:nvSpPr>
            <p:spPr bwMode="auto">
              <a:xfrm>
                <a:off x="4896167" y="6040643"/>
                <a:ext cx="559818" cy="777229"/>
              </a:xfrm>
              <a:prstGeom prst="rect">
                <a:avLst/>
              </a:prstGeom>
              <a:solidFill>
                <a:schemeClr val="accent1"/>
              </a:solidFill>
              <a:ln>
                <a:noFill/>
              </a:ln>
            </p:spPr>
            <p:txBody>
              <a:bodyPr vert="horz" wrap="square" lIns="91440" tIns="45720" rIns="91440" bIns="45720" numCol="1" anchor="t" anchorCtr="0" compatLnSpc="1">
                <a:prstTxWarp prst="textNoShape">
                  <a:avLst/>
                </a:prstTxWarp>
              </a:bodyPr>
              <a:lstStyle>
                <a:defPPr>
                  <a:defRPr lang="en-US"/>
                </a:defPPr>
                <a:lvl1pPr marL="0" algn="l" defTabSz="932316" rtl="0" eaLnBrk="1" latinLnBrk="0" hangingPunct="1">
                  <a:defRPr sz="1836" kern="1200">
                    <a:solidFill>
                      <a:schemeClr val="tx1"/>
                    </a:solidFill>
                    <a:latin typeface="+mn-lt"/>
                    <a:ea typeface="+mn-ea"/>
                    <a:cs typeface="+mn-cs"/>
                  </a:defRPr>
                </a:lvl1pPr>
                <a:lvl2pPr marL="466155" algn="l" defTabSz="932316" rtl="0" eaLnBrk="1" latinLnBrk="0" hangingPunct="1">
                  <a:defRPr sz="1836" kern="1200">
                    <a:solidFill>
                      <a:schemeClr val="tx1"/>
                    </a:solidFill>
                    <a:latin typeface="+mn-lt"/>
                    <a:ea typeface="+mn-ea"/>
                    <a:cs typeface="+mn-cs"/>
                  </a:defRPr>
                </a:lvl2pPr>
                <a:lvl3pPr marL="932316" algn="l" defTabSz="932316" rtl="0" eaLnBrk="1" latinLnBrk="0" hangingPunct="1">
                  <a:defRPr sz="1836" kern="1200">
                    <a:solidFill>
                      <a:schemeClr val="tx1"/>
                    </a:solidFill>
                    <a:latin typeface="+mn-lt"/>
                    <a:ea typeface="+mn-ea"/>
                    <a:cs typeface="+mn-cs"/>
                  </a:defRPr>
                </a:lvl3pPr>
                <a:lvl4pPr marL="1398471" algn="l" defTabSz="932316" rtl="0" eaLnBrk="1" latinLnBrk="0" hangingPunct="1">
                  <a:defRPr sz="1836" kern="1200">
                    <a:solidFill>
                      <a:schemeClr val="tx1"/>
                    </a:solidFill>
                    <a:latin typeface="+mn-lt"/>
                    <a:ea typeface="+mn-ea"/>
                    <a:cs typeface="+mn-cs"/>
                  </a:defRPr>
                </a:lvl4pPr>
                <a:lvl5pPr marL="1864631" algn="l" defTabSz="932316" rtl="0" eaLnBrk="1" latinLnBrk="0" hangingPunct="1">
                  <a:defRPr sz="1836" kern="1200">
                    <a:solidFill>
                      <a:schemeClr val="tx1"/>
                    </a:solidFill>
                    <a:latin typeface="+mn-lt"/>
                    <a:ea typeface="+mn-ea"/>
                    <a:cs typeface="+mn-cs"/>
                  </a:defRPr>
                </a:lvl5pPr>
                <a:lvl6pPr marL="2330787" algn="l" defTabSz="932316" rtl="0" eaLnBrk="1" latinLnBrk="0" hangingPunct="1">
                  <a:defRPr sz="1836" kern="1200">
                    <a:solidFill>
                      <a:schemeClr val="tx1"/>
                    </a:solidFill>
                    <a:latin typeface="+mn-lt"/>
                    <a:ea typeface="+mn-ea"/>
                    <a:cs typeface="+mn-cs"/>
                  </a:defRPr>
                </a:lvl6pPr>
                <a:lvl7pPr marL="2796947" algn="l" defTabSz="932316" rtl="0" eaLnBrk="1" latinLnBrk="0" hangingPunct="1">
                  <a:defRPr sz="1836" kern="1200">
                    <a:solidFill>
                      <a:schemeClr val="tx1"/>
                    </a:solidFill>
                    <a:latin typeface="+mn-lt"/>
                    <a:ea typeface="+mn-ea"/>
                    <a:cs typeface="+mn-cs"/>
                  </a:defRPr>
                </a:lvl7pPr>
                <a:lvl8pPr marL="3263102" algn="l" defTabSz="932316" rtl="0" eaLnBrk="1" latinLnBrk="0" hangingPunct="1">
                  <a:defRPr sz="1836" kern="1200">
                    <a:solidFill>
                      <a:schemeClr val="tx1"/>
                    </a:solidFill>
                    <a:latin typeface="+mn-lt"/>
                    <a:ea typeface="+mn-ea"/>
                    <a:cs typeface="+mn-cs"/>
                  </a:defRPr>
                </a:lvl8pPr>
                <a:lvl9pPr marL="3729258" algn="l" defTabSz="932316" rtl="0" eaLnBrk="1" latinLnBrk="0" hangingPunct="1">
                  <a:defRPr sz="1836" kern="1200">
                    <a:solidFill>
                      <a:schemeClr val="tx1"/>
                    </a:solidFill>
                    <a:latin typeface="+mn-lt"/>
                    <a:ea typeface="+mn-ea"/>
                    <a:cs typeface="+mn-cs"/>
                  </a:defRPr>
                </a:lvl9pPr>
              </a:lstStyle>
              <a:p>
                <a:pPr>
                  <a:defRPr/>
                </a:pPr>
                <a:endParaRPr lang="en-US" sz="1377" dirty="0">
                  <a:solidFill>
                    <a:srgbClr val="000000"/>
                  </a:solidFill>
                </a:endParaRPr>
              </a:p>
            </p:txBody>
          </p:sp>
          <p:sp>
            <p:nvSpPr>
              <p:cNvPr id="470" name="Rectangle 469"/>
              <p:cNvSpPr>
                <a:spLocks noChangeArrowheads="1"/>
              </p:cNvSpPr>
              <p:nvPr/>
            </p:nvSpPr>
            <p:spPr bwMode="auto">
              <a:xfrm>
                <a:off x="4868635" y="6016816"/>
                <a:ext cx="613863" cy="23828"/>
              </a:xfrm>
              <a:prstGeom prst="rect">
                <a:avLst/>
              </a:pr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defPPr>
                  <a:defRPr lang="en-US"/>
                </a:defPPr>
                <a:lvl1pPr marL="0" algn="l" defTabSz="932316" rtl="0" eaLnBrk="1" latinLnBrk="0" hangingPunct="1">
                  <a:defRPr sz="1836" kern="1200">
                    <a:solidFill>
                      <a:schemeClr val="tx1"/>
                    </a:solidFill>
                    <a:latin typeface="+mn-lt"/>
                    <a:ea typeface="+mn-ea"/>
                    <a:cs typeface="+mn-cs"/>
                  </a:defRPr>
                </a:lvl1pPr>
                <a:lvl2pPr marL="466155" algn="l" defTabSz="932316" rtl="0" eaLnBrk="1" latinLnBrk="0" hangingPunct="1">
                  <a:defRPr sz="1836" kern="1200">
                    <a:solidFill>
                      <a:schemeClr val="tx1"/>
                    </a:solidFill>
                    <a:latin typeface="+mn-lt"/>
                    <a:ea typeface="+mn-ea"/>
                    <a:cs typeface="+mn-cs"/>
                  </a:defRPr>
                </a:lvl2pPr>
                <a:lvl3pPr marL="932316" algn="l" defTabSz="932316" rtl="0" eaLnBrk="1" latinLnBrk="0" hangingPunct="1">
                  <a:defRPr sz="1836" kern="1200">
                    <a:solidFill>
                      <a:schemeClr val="tx1"/>
                    </a:solidFill>
                    <a:latin typeface="+mn-lt"/>
                    <a:ea typeface="+mn-ea"/>
                    <a:cs typeface="+mn-cs"/>
                  </a:defRPr>
                </a:lvl3pPr>
                <a:lvl4pPr marL="1398471" algn="l" defTabSz="932316" rtl="0" eaLnBrk="1" latinLnBrk="0" hangingPunct="1">
                  <a:defRPr sz="1836" kern="1200">
                    <a:solidFill>
                      <a:schemeClr val="tx1"/>
                    </a:solidFill>
                    <a:latin typeface="+mn-lt"/>
                    <a:ea typeface="+mn-ea"/>
                    <a:cs typeface="+mn-cs"/>
                  </a:defRPr>
                </a:lvl4pPr>
                <a:lvl5pPr marL="1864631" algn="l" defTabSz="932316" rtl="0" eaLnBrk="1" latinLnBrk="0" hangingPunct="1">
                  <a:defRPr sz="1836" kern="1200">
                    <a:solidFill>
                      <a:schemeClr val="tx1"/>
                    </a:solidFill>
                    <a:latin typeface="+mn-lt"/>
                    <a:ea typeface="+mn-ea"/>
                    <a:cs typeface="+mn-cs"/>
                  </a:defRPr>
                </a:lvl5pPr>
                <a:lvl6pPr marL="2330787" algn="l" defTabSz="932316" rtl="0" eaLnBrk="1" latinLnBrk="0" hangingPunct="1">
                  <a:defRPr sz="1836" kern="1200">
                    <a:solidFill>
                      <a:schemeClr val="tx1"/>
                    </a:solidFill>
                    <a:latin typeface="+mn-lt"/>
                    <a:ea typeface="+mn-ea"/>
                    <a:cs typeface="+mn-cs"/>
                  </a:defRPr>
                </a:lvl6pPr>
                <a:lvl7pPr marL="2796947" algn="l" defTabSz="932316" rtl="0" eaLnBrk="1" latinLnBrk="0" hangingPunct="1">
                  <a:defRPr sz="1836" kern="1200">
                    <a:solidFill>
                      <a:schemeClr val="tx1"/>
                    </a:solidFill>
                    <a:latin typeface="+mn-lt"/>
                    <a:ea typeface="+mn-ea"/>
                    <a:cs typeface="+mn-cs"/>
                  </a:defRPr>
                </a:lvl7pPr>
                <a:lvl8pPr marL="3263102" algn="l" defTabSz="932316" rtl="0" eaLnBrk="1" latinLnBrk="0" hangingPunct="1">
                  <a:defRPr sz="1836" kern="1200">
                    <a:solidFill>
                      <a:schemeClr val="tx1"/>
                    </a:solidFill>
                    <a:latin typeface="+mn-lt"/>
                    <a:ea typeface="+mn-ea"/>
                    <a:cs typeface="+mn-cs"/>
                  </a:defRPr>
                </a:lvl8pPr>
                <a:lvl9pPr marL="3729258" algn="l" defTabSz="932316" rtl="0" eaLnBrk="1" latinLnBrk="0" hangingPunct="1">
                  <a:defRPr sz="1836" kern="1200">
                    <a:solidFill>
                      <a:schemeClr val="tx1"/>
                    </a:solidFill>
                    <a:latin typeface="+mn-lt"/>
                    <a:ea typeface="+mn-ea"/>
                    <a:cs typeface="+mn-cs"/>
                  </a:defRPr>
                </a:lvl9pPr>
              </a:lstStyle>
              <a:p>
                <a:pPr>
                  <a:defRPr/>
                </a:pPr>
                <a:endParaRPr lang="en-US" sz="1377" dirty="0">
                  <a:solidFill>
                    <a:srgbClr val="000000"/>
                  </a:solidFill>
                </a:endParaRPr>
              </a:p>
            </p:txBody>
          </p:sp>
          <p:sp>
            <p:nvSpPr>
              <p:cNvPr id="471" name="Rectangle 470"/>
              <p:cNvSpPr>
                <a:spLocks noChangeArrowheads="1"/>
              </p:cNvSpPr>
              <p:nvPr/>
            </p:nvSpPr>
            <p:spPr bwMode="auto">
              <a:xfrm>
                <a:off x="5204118" y="6660157"/>
                <a:ext cx="72399" cy="157715"/>
              </a:xfrm>
              <a:prstGeom prst="rect">
                <a:avLst/>
              </a:pr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US" sz="1350" dirty="0">
                  <a:solidFill>
                    <a:srgbClr val="000000"/>
                  </a:solidFill>
                </a:endParaRPr>
              </a:p>
            </p:txBody>
          </p:sp>
          <p:sp>
            <p:nvSpPr>
              <p:cNvPr id="472" name="Rectangle 471"/>
              <p:cNvSpPr>
                <a:spLocks noChangeArrowheads="1"/>
              </p:cNvSpPr>
              <p:nvPr/>
            </p:nvSpPr>
            <p:spPr bwMode="auto">
              <a:xfrm>
                <a:off x="5077675" y="6660157"/>
                <a:ext cx="73419" cy="157715"/>
              </a:xfrm>
              <a:prstGeom prst="rect">
                <a:avLst/>
              </a:pr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US" sz="1350" dirty="0">
                  <a:solidFill>
                    <a:srgbClr val="000000"/>
                  </a:solidFill>
                </a:endParaRPr>
              </a:p>
            </p:txBody>
          </p:sp>
          <p:sp>
            <p:nvSpPr>
              <p:cNvPr id="473" name="Rectangle 472"/>
              <p:cNvSpPr>
                <a:spLocks noChangeArrowheads="1"/>
              </p:cNvSpPr>
              <p:nvPr/>
            </p:nvSpPr>
            <p:spPr bwMode="auto">
              <a:xfrm>
                <a:off x="4952250" y="6110991"/>
                <a:ext cx="450710" cy="80560"/>
              </a:xfrm>
              <a:prstGeom prst="rect">
                <a:avLst/>
              </a:pr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en-US" sz="1350" dirty="0">
                  <a:solidFill>
                    <a:srgbClr val="000000"/>
                  </a:solidFill>
                </a:endParaRPr>
              </a:p>
            </p:txBody>
          </p:sp>
          <p:sp>
            <p:nvSpPr>
              <p:cNvPr id="474" name="Rectangle 473"/>
              <p:cNvSpPr>
                <a:spLocks noChangeArrowheads="1"/>
              </p:cNvSpPr>
              <p:nvPr/>
            </p:nvSpPr>
            <p:spPr bwMode="auto">
              <a:xfrm>
                <a:off x="4952250" y="6250552"/>
                <a:ext cx="450710" cy="81695"/>
              </a:xfrm>
              <a:prstGeom prst="rect">
                <a:avLst/>
              </a:pr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en-US" sz="1350" dirty="0">
                  <a:solidFill>
                    <a:srgbClr val="000000"/>
                  </a:solidFill>
                </a:endParaRPr>
              </a:p>
            </p:txBody>
          </p:sp>
          <p:sp>
            <p:nvSpPr>
              <p:cNvPr id="475" name="Rectangle 474"/>
              <p:cNvSpPr>
                <a:spLocks noChangeArrowheads="1"/>
              </p:cNvSpPr>
              <p:nvPr/>
            </p:nvSpPr>
            <p:spPr bwMode="auto">
              <a:xfrm>
                <a:off x="4952250" y="6390113"/>
                <a:ext cx="450710" cy="81695"/>
              </a:xfrm>
              <a:prstGeom prst="rect">
                <a:avLst/>
              </a:pr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en-US" sz="1350" dirty="0">
                  <a:solidFill>
                    <a:srgbClr val="000000"/>
                  </a:solidFill>
                </a:endParaRPr>
              </a:p>
            </p:txBody>
          </p:sp>
          <p:sp>
            <p:nvSpPr>
              <p:cNvPr id="476" name="Rectangle 475"/>
              <p:cNvSpPr>
                <a:spLocks noChangeArrowheads="1"/>
              </p:cNvSpPr>
              <p:nvPr/>
            </p:nvSpPr>
            <p:spPr bwMode="auto">
              <a:xfrm>
                <a:off x="4952250" y="6529674"/>
                <a:ext cx="450710" cy="81695"/>
              </a:xfrm>
              <a:prstGeom prst="rect">
                <a:avLst/>
              </a:pr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en-US" sz="1350" dirty="0">
                  <a:solidFill>
                    <a:srgbClr val="000000"/>
                  </a:solidFill>
                </a:endParaRPr>
              </a:p>
            </p:txBody>
          </p:sp>
          <p:sp>
            <p:nvSpPr>
              <p:cNvPr id="477" name="Rectangle 476"/>
              <p:cNvSpPr>
                <a:spLocks noChangeArrowheads="1"/>
              </p:cNvSpPr>
              <p:nvPr/>
            </p:nvSpPr>
            <p:spPr bwMode="auto">
              <a:xfrm>
                <a:off x="4986920" y="5920372"/>
                <a:ext cx="217197" cy="96445"/>
              </a:xfrm>
              <a:prstGeom prst="rect">
                <a:avLst/>
              </a:prstGeom>
              <a:solidFill>
                <a:schemeClr val="accent1"/>
              </a:solidFill>
              <a:ln>
                <a:noFill/>
              </a:ln>
            </p:spPr>
            <p:txBody>
              <a:bodyPr vert="horz" wrap="square" lIns="91440" tIns="45720" rIns="91440" bIns="45720" numCol="1" anchor="t" anchorCtr="0" compatLnSpc="1">
                <a:prstTxWarp prst="textNoShape">
                  <a:avLst/>
                </a:prstTxWarp>
              </a:bodyPr>
              <a:lstStyle>
                <a:defPPr>
                  <a:defRPr lang="en-US"/>
                </a:defPPr>
                <a:lvl1pPr marL="0" algn="l" defTabSz="932316" rtl="0" eaLnBrk="1" latinLnBrk="0" hangingPunct="1">
                  <a:defRPr sz="1836" kern="1200">
                    <a:solidFill>
                      <a:schemeClr val="tx1"/>
                    </a:solidFill>
                    <a:latin typeface="+mn-lt"/>
                    <a:ea typeface="+mn-ea"/>
                    <a:cs typeface="+mn-cs"/>
                  </a:defRPr>
                </a:lvl1pPr>
                <a:lvl2pPr marL="466155" algn="l" defTabSz="932316" rtl="0" eaLnBrk="1" latinLnBrk="0" hangingPunct="1">
                  <a:defRPr sz="1836" kern="1200">
                    <a:solidFill>
                      <a:schemeClr val="tx1"/>
                    </a:solidFill>
                    <a:latin typeface="+mn-lt"/>
                    <a:ea typeface="+mn-ea"/>
                    <a:cs typeface="+mn-cs"/>
                  </a:defRPr>
                </a:lvl2pPr>
                <a:lvl3pPr marL="932316" algn="l" defTabSz="932316" rtl="0" eaLnBrk="1" latinLnBrk="0" hangingPunct="1">
                  <a:defRPr sz="1836" kern="1200">
                    <a:solidFill>
                      <a:schemeClr val="tx1"/>
                    </a:solidFill>
                    <a:latin typeface="+mn-lt"/>
                    <a:ea typeface="+mn-ea"/>
                    <a:cs typeface="+mn-cs"/>
                  </a:defRPr>
                </a:lvl3pPr>
                <a:lvl4pPr marL="1398471" algn="l" defTabSz="932316" rtl="0" eaLnBrk="1" latinLnBrk="0" hangingPunct="1">
                  <a:defRPr sz="1836" kern="1200">
                    <a:solidFill>
                      <a:schemeClr val="tx1"/>
                    </a:solidFill>
                    <a:latin typeface="+mn-lt"/>
                    <a:ea typeface="+mn-ea"/>
                    <a:cs typeface="+mn-cs"/>
                  </a:defRPr>
                </a:lvl4pPr>
                <a:lvl5pPr marL="1864631" algn="l" defTabSz="932316" rtl="0" eaLnBrk="1" latinLnBrk="0" hangingPunct="1">
                  <a:defRPr sz="1836" kern="1200">
                    <a:solidFill>
                      <a:schemeClr val="tx1"/>
                    </a:solidFill>
                    <a:latin typeface="+mn-lt"/>
                    <a:ea typeface="+mn-ea"/>
                    <a:cs typeface="+mn-cs"/>
                  </a:defRPr>
                </a:lvl5pPr>
                <a:lvl6pPr marL="2330787" algn="l" defTabSz="932316" rtl="0" eaLnBrk="1" latinLnBrk="0" hangingPunct="1">
                  <a:defRPr sz="1836" kern="1200">
                    <a:solidFill>
                      <a:schemeClr val="tx1"/>
                    </a:solidFill>
                    <a:latin typeface="+mn-lt"/>
                    <a:ea typeface="+mn-ea"/>
                    <a:cs typeface="+mn-cs"/>
                  </a:defRPr>
                </a:lvl6pPr>
                <a:lvl7pPr marL="2796947" algn="l" defTabSz="932316" rtl="0" eaLnBrk="1" latinLnBrk="0" hangingPunct="1">
                  <a:defRPr sz="1836" kern="1200">
                    <a:solidFill>
                      <a:schemeClr val="tx1"/>
                    </a:solidFill>
                    <a:latin typeface="+mn-lt"/>
                    <a:ea typeface="+mn-ea"/>
                    <a:cs typeface="+mn-cs"/>
                  </a:defRPr>
                </a:lvl7pPr>
                <a:lvl8pPr marL="3263102" algn="l" defTabSz="932316" rtl="0" eaLnBrk="1" latinLnBrk="0" hangingPunct="1">
                  <a:defRPr sz="1836" kern="1200">
                    <a:solidFill>
                      <a:schemeClr val="tx1"/>
                    </a:solidFill>
                    <a:latin typeface="+mn-lt"/>
                    <a:ea typeface="+mn-ea"/>
                    <a:cs typeface="+mn-cs"/>
                  </a:defRPr>
                </a:lvl8pPr>
                <a:lvl9pPr marL="3729258" algn="l" defTabSz="932316" rtl="0" eaLnBrk="1" latinLnBrk="0" hangingPunct="1">
                  <a:defRPr sz="1836" kern="1200">
                    <a:solidFill>
                      <a:schemeClr val="tx1"/>
                    </a:solidFill>
                    <a:latin typeface="+mn-lt"/>
                    <a:ea typeface="+mn-ea"/>
                    <a:cs typeface="+mn-cs"/>
                  </a:defRPr>
                </a:lvl9pPr>
              </a:lstStyle>
              <a:p>
                <a:pPr>
                  <a:defRPr/>
                </a:pPr>
                <a:endParaRPr lang="en-US" sz="1377" dirty="0">
                  <a:solidFill>
                    <a:srgbClr val="000000"/>
                  </a:solidFill>
                </a:endParaRPr>
              </a:p>
            </p:txBody>
          </p:sp>
          <p:sp>
            <p:nvSpPr>
              <p:cNvPr id="490" name="Freeform 489"/>
              <p:cNvSpPr>
                <a:spLocks/>
              </p:cNvSpPr>
              <p:nvPr/>
            </p:nvSpPr>
            <p:spPr bwMode="auto">
              <a:xfrm>
                <a:off x="5310167" y="5839813"/>
                <a:ext cx="145818" cy="177004"/>
              </a:xfrm>
              <a:custGeom>
                <a:avLst/>
                <a:gdLst>
                  <a:gd name="T0" fmla="*/ 71 w 143"/>
                  <a:gd name="T1" fmla="*/ 0 h 156"/>
                  <a:gd name="T2" fmla="*/ 71 w 143"/>
                  <a:gd name="T3" fmla="*/ 0 h 156"/>
                  <a:gd name="T4" fmla="*/ 0 w 143"/>
                  <a:gd name="T5" fmla="*/ 156 h 156"/>
                  <a:gd name="T6" fmla="*/ 143 w 143"/>
                  <a:gd name="T7" fmla="*/ 156 h 156"/>
                  <a:gd name="T8" fmla="*/ 71 w 143"/>
                  <a:gd name="T9" fmla="*/ 0 h 156"/>
                </a:gdLst>
                <a:ahLst/>
                <a:cxnLst>
                  <a:cxn ang="0">
                    <a:pos x="T0" y="T1"/>
                  </a:cxn>
                  <a:cxn ang="0">
                    <a:pos x="T2" y="T3"/>
                  </a:cxn>
                  <a:cxn ang="0">
                    <a:pos x="T4" y="T5"/>
                  </a:cxn>
                  <a:cxn ang="0">
                    <a:pos x="T6" y="T7"/>
                  </a:cxn>
                  <a:cxn ang="0">
                    <a:pos x="T8" y="T9"/>
                  </a:cxn>
                </a:cxnLst>
                <a:rect l="0" t="0" r="r" b="b"/>
                <a:pathLst>
                  <a:path w="143" h="156">
                    <a:moveTo>
                      <a:pt x="71" y="0"/>
                    </a:moveTo>
                    <a:lnTo>
                      <a:pt x="71" y="0"/>
                    </a:lnTo>
                    <a:lnTo>
                      <a:pt x="0" y="156"/>
                    </a:lnTo>
                    <a:lnTo>
                      <a:pt x="143" y="156"/>
                    </a:lnTo>
                    <a:lnTo>
                      <a:pt x="71"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defPPr>
                  <a:defRPr lang="en-US"/>
                </a:defPPr>
                <a:lvl1pPr marL="0" algn="l" defTabSz="932316" rtl="0" eaLnBrk="1" latinLnBrk="0" hangingPunct="1">
                  <a:defRPr sz="1836" kern="1200">
                    <a:solidFill>
                      <a:schemeClr val="tx1"/>
                    </a:solidFill>
                    <a:latin typeface="+mn-lt"/>
                    <a:ea typeface="+mn-ea"/>
                    <a:cs typeface="+mn-cs"/>
                  </a:defRPr>
                </a:lvl1pPr>
                <a:lvl2pPr marL="466155" algn="l" defTabSz="932316" rtl="0" eaLnBrk="1" latinLnBrk="0" hangingPunct="1">
                  <a:defRPr sz="1836" kern="1200">
                    <a:solidFill>
                      <a:schemeClr val="tx1"/>
                    </a:solidFill>
                    <a:latin typeface="+mn-lt"/>
                    <a:ea typeface="+mn-ea"/>
                    <a:cs typeface="+mn-cs"/>
                  </a:defRPr>
                </a:lvl2pPr>
                <a:lvl3pPr marL="932316" algn="l" defTabSz="932316" rtl="0" eaLnBrk="1" latinLnBrk="0" hangingPunct="1">
                  <a:defRPr sz="1836" kern="1200">
                    <a:solidFill>
                      <a:schemeClr val="tx1"/>
                    </a:solidFill>
                    <a:latin typeface="+mn-lt"/>
                    <a:ea typeface="+mn-ea"/>
                    <a:cs typeface="+mn-cs"/>
                  </a:defRPr>
                </a:lvl3pPr>
                <a:lvl4pPr marL="1398471" algn="l" defTabSz="932316" rtl="0" eaLnBrk="1" latinLnBrk="0" hangingPunct="1">
                  <a:defRPr sz="1836" kern="1200">
                    <a:solidFill>
                      <a:schemeClr val="tx1"/>
                    </a:solidFill>
                    <a:latin typeface="+mn-lt"/>
                    <a:ea typeface="+mn-ea"/>
                    <a:cs typeface="+mn-cs"/>
                  </a:defRPr>
                </a:lvl4pPr>
                <a:lvl5pPr marL="1864631" algn="l" defTabSz="932316" rtl="0" eaLnBrk="1" latinLnBrk="0" hangingPunct="1">
                  <a:defRPr sz="1836" kern="1200">
                    <a:solidFill>
                      <a:schemeClr val="tx1"/>
                    </a:solidFill>
                    <a:latin typeface="+mn-lt"/>
                    <a:ea typeface="+mn-ea"/>
                    <a:cs typeface="+mn-cs"/>
                  </a:defRPr>
                </a:lvl5pPr>
                <a:lvl6pPr marL="2330787" algn="l" defTabSz="932316" rtl="0" eaLnBrk="1" latinLnBrk="0" hangingPunct="1">
                  <a:defRPr sz="1836" kern="1200">
                    <a:solidFill>
                      <a:schemeClr val="tx1"/>
                    </a:solidFill>
                    <a:latin typeface="+mn-lt"/>
                    <a:ea typeface="+mn-ea"/>
                    <a:cs typeface="+mn-cs"/>
                  </a:defRPr>
                </a:lvl6pPr>
                <a:lvl7pPr marL="2796947" algn="l" defTabSz="932316" rtl="0" eaLnBrk="1" latinLnBrk="0" hangingPunct="1">
                  <a:defRPr sz="1836" kern="1200">
                    <a:solidFill>
                      <a:schemeClr val="tx1"/>
                    </a:solidFill>
                    <a:latin typeface="+mn-lt"/>
                    <a:ea typeface="+mn-ea"/>
                    <a:cs typeface="+mn-cs"/>
                  </a:defRPr>
                </a:lvl7pPr>
                <a:lvl8pPr marL="3263102" algn="l" defTabSz="932316" rtl="0" eaLnBrk="1" latinLnBrk="0" hangingPunct="1">
                  <a:defRPr sz="1836" kern="1200">
                    <a:solidFill>
                      <a:schemeClr val="tx1"/>
                    </a:solidFill>
                    <a:latin typeface="+mn-lt"/>
                    <a:ea typeface="+mn-ea"/>
                    <a:cs typeface="+mn-cs"/>
                  </a:defRPr>
                </a:lvl8pPr>
                <a:lvl9pPr marL="3729258" algn="l" defTabSz="932316" rtl="0" eaLnBrk="1" latinLnBrk="0" hangingPunct="1">
                  <a:defRPr sz="1836" kern="1200">
                    <a:solidFill>
                      <a:schemeClr val="tx1"/>
                    </a:solidFill>
                    <a:latin typeface="+mn-lt"/>
                    <a:ea typeface="+mn-ea"/>
                    <a:cs typeface="+mn-cs"/>
                  </a:defRPr>
                </a:lvl9pPr>
              </a:lstStyle>
              <a:p>
                <a:pPr>
                  <a:defRPr/>
                </a:pPr>
                <a:endParaRPr lang="en-US" sz="1377" dirty="0">
                  <a:solidFill>
                    <a:srgbClr val="000000"/>
                  </a:solidFill>
                </a:endParaRPr>
              </a:p>
            </p:txBody>
          </p:sp>
        </p:grpSp>
        <p:grpSp>
          <p:nvGrpSpPr>
            <p:cNvPr id="8" name="Group 7"/>
            <p:cNvGrpSpPr/>
            <p:nvPr userDrawn="1"/>
          </p:nvGrpSpPr>
          <p:grpSpPr>
            <a:xfrm>
              <a:off x="1147360" y="5292224"/>
              <a:ext cx="412533" cy="1479144"/>
              <a:chOff x="1147360" y="5292224"/>
              <a:chExt cx="412533" cy="1479144"/>
            </a:xfrm>
          </p:grpSpPr>
          <p:sp>
            <p:nvSpPr>
              <p:cNvPr id="396" name="Rectangle 16"/>
              <p:cNvSpPr>
                <a:spLocks noChangeArrowheads="1"/>
              </p:cNvSpPr>
              <p:nvPr/>
            </p:nvSpPr>
            <p:spPr bwMode="auto">
              <a:xfrm>
                <a:off x="1147360" y="5469854"/>
                <a:ext cx="412533" cy="1301514"/>
              </a:xfrm>
              <a:prstGeom prst="rect">
                <a:avLst/>
              </a:prstGeom>
              <a:solidFill>
                <a:schemeClr val="accent2"/>
              </a:solidFill>
              <a:ln>
                <a:noFill/>
              </a:ln>
            </p:spPr>
            <p:txBody>
              <a:bodyPr vert="horz" wrap="square" lIns="91440" tIns="45720" rIns="91440" bIns="45720" numCol="1" anchor="t" anchorCtr="0" compatLnSpc="1">
                <a:prstTxWarp prst="textNoShape">
                  <a:avLst/>
                </a:prstTxWarp>
              </a:bodyPr>
              <a:lstStyle/>
              <a:p>
                <a:pPr defTabSz="685735">
                  <a:defRPr/>
                </a:pPr>
                <a:endParaRPr lang="en-IN" sz="1350" kern="0">
                  <a:solidFill>
                    <a:srgbClr val="505050"/>
                  </a:solidFill>
                </a:endParaRPr>
              </a:p>
            </p:txBody>
          </p:sp>
          <p:sp>
            <p:nvSpPr>
              <p:cNvPr id="397" name="Rectangle 17"/>
              <p:cNvSpPr>
                <a:spLocks noChangeArrowheads="1"/>
              </p:cNvSpPr>
              <p:nvPr/>
            </p:nvSpPr>
            <p:spPr bwMode="auto">
              <a:xfrm>
                <a:off x="1517561" y="5469854"/>
                <a:ext cx="14941" cy="1301514"/>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pPr defTabSz="685735">
                  <a:defRPr/>
                </a:pPr>
                <a:endParaRPr lang="en-IN" sz="1350" kern="0">
                  <a:solidFill>
                    <a:srgbClr val="505050"/>
                  </a:solidFill>
                </a:endParaRPr>
              </a:p>
            </p:txBody>
          </p:sp>
          <p:sp>
            <p:nvSpPr>
              <p:cNvPr id="398" name="Rectangle 18"/>
              <p:cNvSpPr>
                <a:spLocks noChangeArrowheads="1"/>
              </p:cNvSpPr>
              <p:nvPr/>
            </p:nvSpPr>
            <p:spPr bwMode="auto">
              <a:xfrm>
                <a:off x="1468588" y="5469854"/>
                <a:ext cx="14941" cy="1301514"/>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pPr defTabSz="685735">
                  <a:defRPr/>
                </a:pPr>
                <a:endParaRPr lang="en-IN" sz="1350" kern="0">
                  <a:solidFill>
                    <a:srgbClr val="505050"/>
                  </a:solidFill>
                </a:endParaRPr>
              </a:p>
            </p:txBody>
          </p:sp>
          <p:sp>
            <p:nvSpPr>
              <p:cNvPr id="399" name="Rectangle 19"/>
              <p:cNvSpPr>
                <a:spLocks noChangeArrowheads="1"/>
              </p:cNvSpPr>
              <p:nvPr/>
            </p:nvSpPr>
            <p:spPr bwMode="auto">
              <a:xfrm>
                <a:off x="1416295" y="5469854"/>
                <a:ext cx="15771" cy="1301514"/>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pPr defTabSz="685735">
                  <a:defRPr/>
                </a:pPr>
                <a:endParaRPr lang="en-IN" sz="1350" kern="0">
                  <a:solidFill>
                    <a:srgbClr val="505050"/>
                  </a:solidFill>
                </a:endParaRPr>
              </a:p>
            </p:txBody>
          </p:sp>
          <p:sp>
            <p:nvSpPr>
              <p:cNvPr id="400" name="Rectangle 20"/>
              <p:cNvSpPr>
                <a:spLocks noChangeArrowheads="1"/>
              </p:cNvSpPr>
              <p:nvPr/>
            </p:nvSpPr>
            <p:spPr bwMode="auto">
              <a:xfrm>
                <a:off x="1367322" y="5469854"/>
                <a:ext cx="15771" cy="1301514"/>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pPr defTabSz="685735">
                  <a:defRPr/>
                </a:pPr>
                <a:endParaRPr lang="en-IN" sz="1350" kern="0">
                  <a:solidFill>
                    <a:srgbClr val="505050"/>
                  </a:solidFill>
                </a:endParaRPr>
              </a:p>
            </p:txBody>
          </p:sp>
          <p:sp>
            <p:nvSpPr>
              <p:cNvPr id="401" name="Rectangle 21"/>
              <p:cNvSpPr>
                <a:spLocks noChangeArrowheads="1"/>
              </p:cNvSpPr>
              <p:nvPr/>
            </p:nvSpPr>
            <p:spPr bwMode="auto">
              <a:xfrm>
                <a:off x="1315859" y="5469854"/>
                <a:ext cx="14941" cy="1301514"/>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pPr defTabSz="685735">
                  <a:defRPr/>
                </a:pPr>
                <a:endParaRPr lang="en-IN" sz="1350" kern="0">
                  <a:solidFill>
                    <a:srgbClr val="505050"/>
                  </a:solidFill>
                </a:endParaRPr>
              </a:p>
            </p:txBody>
          </p:sp>
          <p:sp>
            <p:nvSpPr>
              <p:cNvPr id="402" name="Rectangle 22"/>
              <p:cNvSpPr>
                <a:spLocks noChangeArrowheads="1"/>
              </p:cNvSpPr>
              <p:nvPr/>
            </p:nvSpPr>
            <p:spPr bwMode="auto">
              <a:xfrm>
                <a:off x="1266887" y="5469854"/>
                <a:ext cx="14941" cy="1301514"/>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pPr defTabSz="685735">
                  <a:defRPr/>
                </a:pPr>
                <a:endParaRPr lang="en-IN" sz="1350" kern="0">
                  <a:solidFill>
                    <a:srgbClr val="505050"/>
                  </a:solidFill>
                </a:endParaRPr>
              </a:p>
            </p:txBody>
          </p:sp>
          <p:sp>
            <p:nvSpPr>
              <p:cNvPr id="403" name="Rectangle 23"/>
              <p:cNvSpPr>
                <a:spLocks noChangeArrowheads="1"/>
              </p:cNvSpPr>
              <p:nvPr/>
            </p:nvSpPr>
            <p:spPr bwMode="auto">
              <a:xfrm>
                <a:off x="1214594" y="5469854"/>
                <a:ext cx="15771" cy="1301514"/>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pPr defTabSz="685735">
                  <a:defRPr/>
                </a:pPr>
                <a:endParaRPr lang="en-IN" sz="1350" kern="0">
                  <a:solidFill>
                    <a:srgbClr val="505050"/>
                  </a:solidFill>
                </a:endParaRPr>
              </a:p>
            </p:txBody>
          </p:sp>
          <p:sp>
            <p:nvSpPr>
              <p:cNvPr id="404" name="Rectangle 24"/>
              <p:cNvSpPr>
                <a:spLocks noChangeArrowheads="1"/>
              </p:cNvSpPr>
              <p:nvPr/>
            </p:nvSpPr>
            <p:spPr bwMode="auto">
              <a:xfrm>
                <a:off x="1166451" y="5469854"/>
                <a:ext cx="14941" cy="1301514"/>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pPr defTabSz="685735">
                  <a:defRPr/>
                </a:pPr>
                <a:endParaRPr lang="en-IN" sz="1350" kern="0">
                  <a:solidFill>
                    <a:srgbClr val="505050"/>
                  </a:solidFill>
                </a:endParaRPr>
              </a:p>
            </p:txBody>
          </p:sp>
          <p:sp>
            <p:nvSpPr>
              <p:cNvPr id="405" name="Rectangle 25"/>
              <p:cNvSpPr>
                <a:spLocks noChangeArrowheads="1"/>
              </p:cNvSpPr>
              <p:nvPr/>
            </p:nvSpPr>
            <p:spPr bwMode="auto">
              <a:xfrm>
                <a:off x="1517561" y="5521317"/>
                <a:ext cx="14941" cy="44823"/>
              </a:xfrm>
              <a:prstGeom prst="rect">
                <a:avLst/>
              </a:prstGeom>
              <a:solidFill>
                <a:srgbClr val="FEFEF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685735">
                  <a:defRPr/>
                </a:pPr>
                <a:endParaRPr lang="en-IN" sz="1350" kern="0">
                  <a:solidFill>
                    <a:srgbClr val="505050"/>
                  </a:solidFill>
                </a:endParaRPr>
              </a:p>
            </p:txBody>
          </p:sp>
          <p:sp>
            <p:nvSpPr>
              <p:cNvPr id="406" name="Rectangle 26"/>
              <p:cNvSpPr>
                <a:spLocks noChangeArrowheads="1"/>
              </p:cNvSpPr>
              <p:nvPr/>
            </p:nvSpPr>
            <p:spPr bwMode="auto">
              <a:xfrm>
                <a:off x="1517561" y="5719699"/>
                <a:ext cx="14941" cy="44823"/>
              </a:xfrm>
              <a:prstGeom prst="rect">
                <a:avLst/>
              </a:prstGeom>
              <a:solidFill>
                <a:srgbClr val="FEFEF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685735">
                  <a:defRPr/>
                </a:pPr>
                <a:endParaRPr lang="en-IN" sz="1350" kern="0">
                  <a:solidFill>
                    <a:srgbClr val="505050"/>
                  </a:solidFill>
                </a:endParaRPr>
              </a:p>
            </p:txBody>
          </p:sp>
          <p:sp>
            <p:nvSpPr>
              <p:cNvPr id="407" name="Rectangle 27"/>
              <p:cNvSpPr>
                <a:spLocks noChangeArrowheads="1"/>
              </p:cNvSpPr>
              <p:nvPr/>
            </p:nvSpPr>
            <p:spPr bwMode="auto">
              <a:xfrm>
                <a:off x="1517561" y="5791912"/>
                <a:ext cx="14941" cy="44823"/>
              </a:xfrm>
              <a:prstGeom prst="rect">
                <a:avLst/>
              </a:prstGeom>
              <a:solidFill>
                <a:srgbClr val="FEFEF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685735">
                  <a:defRPr/>
                </a:pPr>
                <a:endParaRPr lang="en-IN" sz="1350" kern="0">
                  <a:solidFill>
                    <a:srgbClr val="505050"/>
                  </a:solidFill>
                </a:endParaRPr>
              </a:p>
            </p:txBody>
          </p:sp>
          <p:sp>
            <p:nvSpPr>
              <p:cNvPr id="408" name="Rectangle 28"/>
              <p:cNvSpPr>
                <a:spLocks noChangeArrowheads="1"/>
              </p:cNvSpPr>
              <p:nvPr/>
            </p:nvSpPr>
            <p:spPr bwMode="auto">
              <a:xfrm>
                <a:off x="1517561" y="6014365"/>
                <a:ext cx="14941" cy="44823"/>
              </a:xfrm>
              <a:prstGeom prst="rect">
                <a:avLst/>
              </a:prstGeom>
              <a:solidFill>
                <a:srgbClr val="FEFEF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685735">
                  <a:defRPr/>
                </a:pPr>
                <a:endParaRPr lang="en-IN" sz="1350" kern="0">
                  <a:solidFill>
                    <a:srgbClr val="505050"/>
                  </a:solidFill>
                </a:endParaRPr>
              </a:p>
            </p:txBody>
          </p:sp>
          <p:sp>
            <p:nvSpPr>
              <p:cNvPr id="409" name="Rectangle 29"/>
              <p:cNvSpPr>
                <a:spLocks noChangeArrowheads="1"/>
              </p:cNvSpPr>
              <p:nvPr/>
            </p:nvSpPr>
            <p:spPr bwMode="auto">
              <a:xfrm>
                <a:off x="1517561" y="6089069"/>
                <a:ext cx="14941" cy="44823"/>
              </a:xfrm>
              <a:prstGeom prst="rect">
                <a:avLst/>
              </a:prstGeom>
              <a:solidFill>
                <a:srgbClr val="FEFEF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685735">
                  <a:defRPr/>
                </a:pPr>
                <a:endParaRPr lang="en-IN" sz="1350" kern="0">
                  <a:solidFill>
                    <a:srgbClr val="505050"/>
                  </a:solidFill>
                </a:endParaRPr>
              </a:p>
            </p:txBody>
          </p:sp>
          <p:sp>
            <p:nvSpPr>
              <p:cNvPr id="410" name="Rectangle 30"/>
              <p:cNvSpPr>
                <a:spLocks noChangeArrowheads="1"/>
              </p:cNvSpPr>
              <p:nvPr/>
            </p:nvSpPr>
            <p:spPr bwMode="auto">
              <a:xfrm>
                <a:off x="1468588" y="6089069"/>
                <a:ext cx="14941" cy="44823"/>
              </a:xfrm>
              <a:prstGeom prst="rect">
                <a:avLst/>
              </a:prstGeom>
              <a:solidFill>
                <a:srgbClr val="FEFEF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685735">
                  <a:defRPr/>
                </a:pPr>
                <a:endParaRPr lang="en-IN" sz="1350" kern="0">
                  <a:solidFill>
                    <a:srgbClr val="505050"/>
                  </a:solidFill>
                </a:endParaRPr>
              </a:p>
            </p:txBody>
          </p:sp>
          <p:sp>
            <p:nvSpPr>
              <p:cNvPr id="411" name="Rectangle 31"/>
              <p:cNvSpPr>
                <a:spLocks noChangeArrowheads="1"/>
              </p:cNvSpPr>
              <p:nvPr/>
            </p:nvSpPr>
            <p:spPr bwMode="auto">
              <a:xfrm>
                <a:off x="1468588" y="6164604"/>
                <a:ext cx="14941" cy="41502"/>
              </a:xfrm>
              <a:prstGeom prst="rect">
                <a:avLst/>
              </a:prstGeom>
              <a:solidFill>
                <a:srgbClr val="FEFEF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685735">
                  <a:defRPr/>
                </a:pPr>
                <a:endParaRPr lang="en-IN" sz="1350" kern="0">
                  <a:solidFill>
                    <a:srgbClr val="505050"/>
                  </a:solidFill>
                </a:endParaRPr>
              </a:p>
            </p:txBody>
          </p:sp>
          <p:sp>
            <p:nvSpPr>
              <p:cNvPr id="412" name="Rectangle 32"/>
              <p:cNvSpPr>
                <a:spLocks noChangeArrowheads="1"/>
              </p:cNvSpPr>
              <p:nvPr/>
            </p:nvSpPr>
            <p:spPr bwMode="auto">
              <a:xfrm>
                <a:off x="1468588" y="5942151"/>
                <a:ext cx="14941" cy="41502"/>
              </a:xfrm>
              <a:prstGeom prst="rect">
                <a:avLst/>
              </a:prstGeom>
              <a:solidFill>
                <a:srgbClr val="FEFEF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685735">
                  <a:defRPr/>
                </a:pPr>
                <a:endParaRPr lang="en-IN" sz="1350" kern="0">
                  <a:solidFill>
                    <a:srgbClr val="505050"/>
                  </a:solidFill>
                </a:endParaRPr>
              </a:p>
            </p:txBody>
          </p:sp>
          <p:sp>
            <p:nvSpPr>
              <p:cNvPr id="413" name="Rectangle 33"/>
              <p:cNvSpPr>
                <a:spLocks noChangeArrowheads="1"/>
              </p:cNvSpPr>
              <p:nvPr/>
            </p:nvSpPr>
            <p:spPr bwMode="auto">
              <a:xfrm>
                <a:off x="1468588" y="5668236"/>
                <a:ext cx="14941" cy="44823"/>
              </a:xfrm>
              <a:prstGeom prst="rect">
                <a:avLst/>
              </a:prstGeom>
              <a:solidFill>
                <a:srgbClr val="FEFEF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685735">
                  <a:defRPr/>
                </a:pPr>
                <a:endParaRPr lang="en-IN" sz="1350" kern="0">
                  <a:solidFill>
                    <a:srgbClr val="505050"/>
                  </a:solidFill>
                </a:endParaRPr>
              </a:p>
            </p:txBody>
          </p:sp>
          <p:sp>
            <p:nvSpPr>
              <p:cNvPr id="414" name="Rectangle 34"/>
              <p:cNvSpPr>
                <a:spLocks noChangeArrowheads="1"/>
              </p:cNvSpPr>
              <p:nvPr/>
            </p:nvSpPr>
            <p:spPr bwMode="auto">
              <a:xfrm>
                <a:off x="1468588" y="5596021"/>
                <a:ext cx="14941" cy="42333"/>
              </a:xfrm>
              <a:prstGeom prst="rect">
                <a:avLst/>
              </a:prstGeom>
              <a:solidFill>
                <a:srgbClr val="FEFEF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685735">
                  <a:defRPr/>
                </a:pPr>
                <a:endParaRPr lang="en-IN" sz="1350" kern="0">
                  <a:solidFill>
                    <a:srgbClr val="505050"/>
                  </a:solidFill>
                </a:endParaRPr>
              </a:p>
            </p:txBody>
          </p:sp>
          <p:sp>
            <p:nvSpPr>
              <p:cNvPr id="415" name="Rectangle 35"/>
              <p:cNvSpPr>
                <a:spLocks noChangeArrowheads="1"/>
              </p:cNvSpPr>
              <p:nvPr/>
            </p:nvSpPr>
            <p:spPr bwMode="auto">
              <a:xfrm>
                <a:off x="1468588" y="5521317"/>
                <a:ext cx="14941" cy="44823"/>
              </a:xfrm>
              <a:prstGeom prst="rect">
                <a:avLst/>
              </a:prstGeom>
              <a:solidFill>
                <a:srgbClr val="FEFEF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685735">
                  <a:defRPr/>
                </a:pPr>
                <a:endParaRPr lang="en-IN" sz="1350" kern="0">
                  <a:solidFill>
                    <a:srgbClr val="505050"/>
                  </a:solidFill>
                </a:endParaRPr>
              </a:p>
            </p:txBody>
          </p:sp>
          <p:sp>
            <p:nvSpPr>
              <p:cNvPr id="416" name="Rectangle 36"/>
              <p:cNvSpPr>
                <a:spLocks noChangeArrowheads="1"/>
              </p:cNvSpPr>
              <p:nvPr/>
            </p:nvSpPr>
            <p:spPr bwMode="auto">
              <a:xfrm>
                <a:off x="1416295" y="5521317"/>
                <a:ext cx="15771" cy="44823"/>
              </a:xfrm>
              <a:prstGeom prst="rect">
                <a:avLst/>
              </a:prstGeom>
              <a:solidFill>
                <a:srgbClr val="FEFEF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685735">
                  <a:defRPr/>
                </a:pPr>
                <a:endParaRPr lang="en-IN" sz="1350" kern="0">
                  <a:solidFill>
                    <a:srgbClr val="505050"/>
                  </a:solidFill>
                </a:endParaRPr>
              </a:p>
            </p:txBody>
          </p:sp>
          <p:sp>
            <p:nvSpPr>
              <p:cNvPr id="417" name="Rectangle 37"/>
              <p:cNvSpPr>
                <a:spLocks noChangeArrowheads="1"/>
              </p:cNvSpPr>
              <p:nvPr/>
            </p:nvSpPr>
            <p:spPr bwMode="auto">
              <a:xfrm>
                <a:off x="1416295" y="5596021"/>
                <a:ext cx="15771" cy="42333"/>
              </a:xfrm>
              <a:prstGeom prst="rect">
                <a:avLst/>
              </a:prstGeom>
              <a:solidFill>
                <a:srgbClr val="FEFEF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685735">
                  <a:defRPr/>
                </a:pPr>
                <a:endParaRPr lang="en-IN" sz="1350" kern="0">
                  <a:solidFill>
                    <a:srgbClr val="505050"/>
                  </a:solidFill>
                </a:endParaRPr>
              </a:p>
            </p:txBody>
          </p:sp>
          <p:sp>
            <p:nvSpPr>
              <p:cNvPr id="418" name="Rectangle 38"/>
              <p:cNvSpPr>
                <a:spLocks noChangeArrowheads="1"/>
              </p:cNvSpPr>
              <p:nvPr/>
            </p:nvSpPr>
            <p:spPr bwMode="auto">
              <a:xfrm>
                <a:off x="1416295" y="5791912"/>
                <a:ext cx="15771" cy="44823"/>
              </a:xfrm>
              <a:prstGeom prst="rect">
                <a:avLst/>
              </a:prstGeom>
              <a:solidFill>
                <a:srgbClr val="FEFEF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685735">
                  <a:defRPr/>
                </a:pPr>
                <a:endParaRPr lang="en-IN" sz="1350" kern="0">
                  <a:solidFill>
                    <a:srgbClr val="505050"/>
                  </a:solidFill>
                </a:endParaRPr>
              </a:p>
            </p:txBody>
          </p:sp>
          <p:sp>
            <p:nvSpPr>
              <p:cNvPr id="419" name="Rectangle 39"/>
              <p:cNvSpPr>
                <a:spLocks noChangeArrowheads="1"/>
              </p:cNvSpPr>
              <p:nvPr/>
            </p:nvSpPr>
            <p:spPr bwMode="auto">
              <a:xfrm>
                <a:off x="1416295" y="5942151"/>
                <a:ext cx="15771" cy="41502"/>
              </a:xfrm>
              <a:prstGeom prst="rect">
                <a:avLst/>
              </a:prstGeom>
              <a:solidFill>
                <a:srgbClr val="FEFEF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685735">
                  <a:defRPr/>
                </a:pPr>
                <a:endParaRPr lang="en-IN" sz="1350" kern="0">
                  <a:solidFill>
                    <a:srgbClr val="505050"/>
                  </a:solidFill>
                </a:endParaRPr>
              </a:p>
            </p:txBody>
          </p:sp>
          <p:sp>
            <p:nvSpPr>
              <p:cNvPr id="420" name="Rectangle 40"/>
              <p:cNvSpPr>
                <a:spLocks noChangeArrowheads="1"/>
              </p:cNvSpPr>
              <p:nvPr/>
            </p:nvSpPr>
            <p:spPr bwMode="auto">
              <a:xfrm>
                <a:off x="1416295" y="6014365"/>
                <a:ext cx="15771" cy="44823"/>
              </a:xfrm>
              <a:prstGeom prst="rect">
                <a:avLst/>
              </a:prstGeom>
              <a:solidFill>
                <a:srgbClr val="FEFEF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685735">
                  <a:defRPr/>
                </a:pPr>
                <a:endParaRPr lang="en-IN" sz="1350" kern="0">
                  <a:solidFill>
                    <a:srgbClr val="505050"/>
                  </a:solidFill>
                </a:endParaRPr>
              </a:p>
            </p:txBody>
          </p:sp>
          <p:sp>
            <p:nvSpPr>
              <p:cNvPr id="421" name="Rectangle 41"/>
              <p:cNvSpPr>
                <a:spLocks noChangeArrowheads="1"/>
              </p:cNvSpPr>
              <p:nvPr/>
            </p:nvSpPr>
            <p:spPr bwMode="auto">
              <a:xfrm>
                <a:off x="1315859" y="6014365"/>
                <a:ext cx="14941" cy="44823"/>
              </a:xfrm>
              <a:prstGeom prst="rect">
                <a:avLst/>
              </a:prstGeom>
              <a:solidFill>
                <a:srgbClr val="FEFEF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685735">
                  <a:defRPr/>
                </a:pPr>
                <a:endParaRPr lang="en-IN" sz="1350" kern="0">
                  <a:solidFill>
                    <a:srgbClr val="505050"/>
                  </a:solidFill>
                </a:endParaRPr>
              </a:p>
            </p:txBody>
          </p:sp>
          <p:sp>
            <p:nvSpPr>
              <p:cNvPr id="422" name="Rectangle 42"/>
              <p:cNvSpPr>
                <a:spLocks noChangeArrowheads="1"/>
              </p:cNvSpPr>
              <p:nvPr/>
            </p:nvSpPr>
            <p:spPr bwMode="auto">
              <a:xfrm>
                <a:off x="1214594" y="6089069"/>
                <a:ext cx="15771" cy="44823"/>
              </a:xfrm>
              <a:prstGeom prst="rect">
                <a:avLst/>
              </a:prstGeom>
              <a:solidFill>
                <a:srgbClr val="FEFEF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685735">
                  <a:defRPr/>
                </a:pPr>
                <a:endParaRPr lang="en-IN" sz="1350" kern="0">
                  <a:solidFill>
                    <a:srgbClr val="505050"/>
                  </a:solidFill>
                </a:endParaRPr>
              </a:p>
            </p:txBody>
          </p:sp>
          <p:sp>
            <p:nvSpPr>
              <p:cNvPr id="423" name="Rectangle 43"/>
              <p:cNvSpPr>
                <a:spLocks noChangeArrowheads="1"/>
              </p:cNvSpPr>
              <p:nvPr/>
            </p:nvSpPr>
            <p:spPr bwMode="auto">
              <a:xfrm>
                <a:off x="1214594" y="6164604"/>
                <a:ext cx="15771" cy="41502"/>
              </a:xfrm>
              <a:prstGeom prst="rect">
                <a:avLst/>
              </a:prstGeom>
              <a:solidFill>
                <a:srgbClr val="FEFEF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685735">
                  <a:defRPr/>
                </a:pPr>
                <a:endParaRPr lang="en-IN" sz="1350" kern="0">
                  <a:solidFill>
                    <a:srgbClr val="505050"/>
                  </a:solidFill>
                </a:endParaRPr>
              </a:p>
            </p:txBody>
          </p:sp>
          <p:sp>
            <p:nvSpPr>
              <p:cNvPr id="424" name="Rectangle 44"/>
              <p:cNvSpPr>
                <a:spLocks noChangeArrowheads="1"/>
              </p:cNvSpPr>
              <p:nvPr/>
            </p:nvSpPr>
            <p:spPr bwMode="auto">
              <a:xfrm>
                <a:off x="1214594" y="6311522"/>
                <a:ext cx="15771" cy="44823"/>
              </a:xfrm>
              <a:prstGeom prst="rect">
                <a:avLst/>
              </a:prstGeom>
              <a:solidFill>
                <a:srgbClr val="FEFEF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685735">
                  <a:defRPr/>
                </a:pPr>
                <a:endParaRPr lang="en-IN" sz="1350" kern="0">
                  <a:solidFill>
                    <a:srgbClr val="505050"/>
                  </a:solidFill>
                </a:endParaRPr>
              </a:p>
            </p:txBody>
          </p:sp>
          <p:sp>
            <p:nvSpPr>
              <p:cNvPr id="425" name="Rectangle 45"/>
              <p:cNvSpPr>
                <a:spLocks noChangeArrowheads="1"/>
              </p:cNvSpPr>
              <p:nvPr/>
            </p:nvSpPr>
            <p:spPr bwMode="auto">
              <a:xfrm>
                <a:off x="1214594" y="6383736"/>
                <a:ext cx="15771" cy="44823"/>
              </a:xfrm>
              <a:prstGeom prst="rect">
                <a:avLst/>
              </a:prstGeom>
              <a:solidFill>
                <a:srgbClr val="FEFEF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685735">
                  <a:defRPr/>
                </a:pPr>
                <a:endParaRPr lang="en-IN" sz="1350" kern="0">
                  <a:solidFill>
                    <a:srgbClr val="505050"/>
                  </a:solidFill>
                </a:endParaRPr>
              </a:p>
            </p:txBody>
          </p:sp>
          <p:sp>
            <p:nvSpPr>
              <p:cNvPr id="426" name="Rectangle 46"/>
              <p:cNvSpPr>
                <a:spLocks noChangeArrowheads="1"/>
              </p:cNvSpPr>
              <p:nvPr/>
            </p:nvSpPr>
            <p:spPr bwMode="auto">
              <a:xfrm>
                <a:off x="1266887" y="6383736"/>
                <a:ext cx="14941" cy="44823"/>
              </a:xfrm>
              <a:prstGeom prst="rect">
                <a:avLst/>
              </a:prstGeom>
              <a:solidFill>
                <a:srgbClr val="FEFEF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685735">
                  <a:defRPr/>
                </a:pPr>
                <a:endParaRPr lang="en-IN" sz="1350" kern="0">
                  <a:solidFill>
                    <a:srgbClr val="505050"/>
                  </a:solidFill>
                </a:endParaRPr>
              </a:p>
            </p:txBody>
          </p:sp>
          <p:sp>
            <p:nvSpPr>
              <p:cNvPr id="427" name="Rectangle 47"/>
              <p:cNvSpPr>
                <a:spLocks noChangeArrowheads="1"/>
              </p:cNvSpPr>
              <p:nvPr/>
            </p:nvSpPr>
            <p:spPr bwMode="auto">
              <a:xfrm>
                <a:off x="1266887" y="6459270"/>
                <a:ext cx="14941" cy="44823"/>
              </a:xfrm>
              <a:prstGeom prst="rect">
                <a:avLst/>
              </a:prstGeom>
              <a:solidFill>
                <a:srgbClr val="FEFEF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685735">
                  <a:defRPr/>
                </a:pPr>
                <a:endParaRPr lang="en-IN" sz="1350" kern="0">
                  <a:solidFill>
                    <a:srgbClr val="505050"/>
                  </a:solidFill>
                </a:endParaRPr>
              </a:p>
            </p:txBody>
          </p:sp>
          <p:sp>
            <p:nvSpPr>
              <p:cNvPr id="428" name="Rectangle 48"/>
              <p:cNvSpPr>
                <a:spLocks noChangeArrowheads="1"/>
              </p:cNvSpPr>
              <p:nvPr/>
            </p:nvSpPr>
            <p:spPr bwMode="auto">
              <a:xfrm>
                <a:off x="1214594" y="6459270"/>
                <a:ext cx="15771" cy="44823"/>
              </a:xfrm>
              <a:prstGeom prst="rect">
                <a:avLst/>
              </a:prstGeom>
              <a:solidFill>
                <a:srgbClr val="FEFEF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685735">
                  <a:defRPr/>
                </a:pPr>
                <a:endParaRPr lang="en-IN" sz="1350" kern="0">
                  <a:solidFill>
                    <a:srgbClr val="505050"/>
                  </a:solidFill>
                </a:endParaRPr>
              </a:p>
            </p:txBody>
          </p:sp>
          <p:sp>
            <p:nvSpPr>
              <p:cNvPr id="429" name="Rectangle 49"/>
              <p:cNvSpPr>
                <a:spLocks noChangeArrowheads="1"/>
              </p:cNvSpPr>
              <p:nvPr/>
            </p:nvSpPr>
            <p:spPr bwMode="auto">
              <a:xfrm>
                <a:off x="1214594" y="6633580"/>
                <a:ext cx="15771" cy="44823"/>
              </a:xfrm>
              <a:prstGeom prst="rect">
                <a:avLst/>
              </a:prstGeom>
              <a:solidFill>
                <a:srgbClr val="FEFEF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685735">
                  <a:defRPr/>
                </a:pPr>
                <a:endParaRPr lang="en-IN" sz="1350" kern="0">
                  <a:solidFill>
                    <a:srgbClr val="505050"/>
                  </a:solidFill>
                </a:endParaRPr>
              </a:p>
            </p:txBody>
          </p:sp>
          <p:sp>
            <p:nvSpPr>
              <p:cNvPr id="430" name="Rectangle 50"/>
              <p:cNvSpPr>
                <a:spLocks noChangeArrowheads="1"/>
              </p:cNvSpPr>
              <p:nvPr/>
            </p:nvSpPr>
            <p:spPr bwMode="auto">
              <a:xfrm>
                <a:off x="1266887" y="6633580"/>
                <a:ext cx="14941" cy="44823"/>
              </a:xfrm>
              <a:prstGeom prst="rect">
                <a:avLst/>
              </a:prstGeom>
              <a:solidFill>
                <a:srgbClr val="FEFEF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685735">
                  <a:defRPr/>
                </a:pPr>
                <a:endParaRPr lang="en-IN" sz="1350" kern="0">
                  <a:solidFill>
                    <a:srgbClr val="505050"/>
                  </a:solidFill>
                </a:endParaRPr>
              </a:p>
            </p:txBody>
          </p:sp>
          <p:sp>
            <p:nvSpPr>
              <p:cNvPr id="431" name="Rectangle 51"/>
              <p:cNvSpPr>
                <a:spLocks noChangeArrowheads="1"/>
              </p:cNvSpPr>
              <p:nvPr/>
            </p:nvSpPr>
            <p:spPr bwMode="auto">
              <a:xfrm>
                <a:off x="1266887" y="6014365"/>
                <a:ext cx="14941" cy="44823"/>
              </a:xfrm>
              <a:prstGeom prst="rect">
                <a:avLst/>
              </a:prstGeom>
              <a:solidFill>
                <a:srgbClr val="FEFEF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685735">
                  <a:defRPr/>
                </a:pPr>
                <a:endParaRPr lang="en-IN" sz="1350" kern="0">
                  <a:solidFill>
                    <a:srgbClr val="505050"/>
                  </a:solidFill>
                </a:endParaRPr>
              </a:p>
            </p:txBody>
          </p:sp>
          <p:sp>
            <p:nvSpPr>
              <p:cNvPr id="432" name="Rectangle 52"/>
              <p:cNvSpPr>
                <a:spLocks noChangeArrowheads="1"/>
              </p:cNvSpPr>
              <p:nvPr/>
            </p:nvSpPr>
            <p:spPr bwMode="auto">
              <a:xfrm>
                <a:off x="1214594" y="6014365"/>
                <a:ext cx="15771" cy="44823"/>
              </a:xfrm>
              <a:prstGeom prst="rect">
                <a:avLst/>
              </a:prstGeom>
              <a:solidFill>
                <a:srgbClr val="FEFEF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685735">
                  <a:defRPr/>
                </a:pPr>
                <a:endParaRPr lang="en-IN" sz="1350" kern="0">
                  <a:solidFill>
                    <a:srgbClr val="505050"/>
                  </a:solidFill>
                </a:endParaRPr>
              </a:p>
            </p:txBody>
          </p:sp>
          <p:sp>
            <p:nvSpPr>
              <p:cNvPr id="433" name="Rectangle 53"/>
              <p:cNvSpPr>
                <a:spLocks noChangeArrowheads="1"/>
              </p:cNvSpPr>
              <p:nvPr/>
            </p:nvSpPr>
            <p:spPr bwMode="auto">
              <a:xfrm>
                <a:off x="1214594" y="5942151"/>
                <a:ext cx="15771" cy="41502"/>
              </a:xfrm>
              <a:prstGeom prst="rect">
                <a:avLst/>
              </a:prstGeom>
              <a:solidFill>
                <a:srgbClr val="FEFEF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685735">
                  <a:defRPr/>
                </a:pPr>
                <a:endParaRPr lang="en-IN" sz="1350" kern="0">
                  <a:solidFill>
                    <a:srgbClr val="505050"/>
                  </a:solidFill>
                </a:endParaRPr>
              </a:p>
            </p:txBody>
          </p:sp>
          <p:sp>
            <p:nvSpPr>
              <p:cNvPr id="434" name="Rectangle 54"/>
              <p:cNvSpPr>
                <a:spLocks noChangeArrowheads="1"/>
              </p:cNvSpPr>
              <p:nvPr/>
            </p:nvSpPr>
            <p:spPr bwMode="auto">
              <a:xfrm>
                <a:off x="1266887" y="5942151"/>
                <a:ext cx="14941" cy="41502"/>
              </a:xfrm>
              <a:prstGeom prst="rect">
                <a:avLst/>
              </a:prstGeom>
              <a:solidFill>
                <a:srgbClr val="FEFEF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685735">
                  <a:defRPr/>
                </a:pPr>
                <a:endParaRPr lang="en-IN" sz="1350" kern="0">
                  <a:solidFill>
                    <a:srgbClr val="505050"/>
                  </a:solidFill>
                </a:endParaRPr>
              </a:p>
            </p:txBody>
          </p:sp>
          <p:sp>
            <p:nvSpPr>
              <p:cNvPr id="435" name="Rectangle 55"/>
              <p:cNvSpPr>
                <a:spLocks noChangeArrowheads="1"/>
              </p:cNvSpPr>
              <p:nvPr/>
            </p:nvSpPr>
            <p:spPr bwMode="auto">
              <a:xfrm>
                <a:off x="1266887" y="5866617"/>
                <a:ext cx="14941" cy="44823"/>
              </a:xfrm>
              <a:prstGeom prst="rect">
                <a:avLst/>
              </a:prstGeom>
              <a:solidFill>
                <a:srgbClr val="FEFEF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685735">
                  <a:defRPr/>
                </a:pPr>
                <a:endParaRPr lang="en-IN" sz="1350" kern="0">
                  <a:solidFill>
                    <a:srgbClr val="505050"/>
                  </a:solidFill>
                </a:endParaRPr>
              </a:p>
            </p:txBody>
          </p:sp>
          <p:sp>
            <p:nvSpPr>
              <p:cNvPr id="436" name="Rectangle 56"/>
              <p:cNvSpPr>
                <a:spLocks noChangeArrowheads="1"/>
              </p:cNvSpPr>
              <p:nvPr/>
            </p:nvSpPr>
            <p:spPr bwMode="auto">
              <a:xfrm>
                <a:off x="1214594" y="5866617"/>
                <a:ext cx="15771" cy="44823"/>
              </a:xfrm>
              <a:prstGeom prst="rect">
                <a:avLst/>
              </a:prstGeom>
              <a:solidFill>
                <a:srgbClr val="FEFEF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685735">
                  <a:defRPr/>
                </a:pPr>
                <a:endParaRPr lang="en-IN" sz="1350" kern="0">
                  <a:solidFill>
                    <a:srgbClr val="505050"/>
                  </a:solidFill>
                </a:endParaRPr>
              </a:p>
            </p:txBody>
          </p:sp>
          <p:sp>
            <p:nvSpPr>
              <p:cNvPr id="437" name="Rectangle 57"/>
              <p:cNvSpPr>
                <a:spLocks noChangeArrowheads="1"/>
              </p:cNvSpPr>
              <p:nvPr/>
            </p:nvSpPr>
            <p:spPr bwMode="auto">
              <a:xfrm>
                <a:off x="1214594" y="5719699"/>
                <a:ext cx="15771" cy="44823"/>
              </a:xfrm>
              <a:prstGeom prst="rect">
                <a:avLst/>
              </a:prstGeom>
              <a:solidFill>
                <a:srgbClr val="FEFEF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685735">
                  <a:defRPr/>
                </a:pPr>
                <a:endParaRPr lang="en-IN" sz="1350" kern="0">
                  <a:solidFill>
                    <a:srgbClr val="505050"/>
                  </a:solidFill>
                </a:endParaRPr>
              </a:p>
            </p:txBody>
          </p:sp>
          <p:sp>
            <p:nvSpPr>
              <p:cNvPr id="438" name="Rectangle 58"/>
              <p:cNvSpPr>
                <a:spLocks noChangeArrowheads="1"/>
              </p:cNvSpPr>
              <p:nvPr/>
            </p:nvSpPr>
            <p:spPr bwMode="auto">
              <a:xfrm>
                <a:off x="1214594" y="5644164"/>
                <a:ext cx="15771" cy="44823"/>
              </a:xfrm>
              <a:prstGeom prst="rect">
                <a:avLst/>
              </a:prstGeom>
              <a:solidFill>
                <a:srgbClr val="FEFEF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685735">
                  <a:defRPr/>
                </a:pPr>
                <a:endParaRPr lang="en-IN" sz="1350" kern="0">
                  <a:solidFill>
                    <a:srgbClr val="505050"/>
                  </a:solidFill>
                </a:endParaRPr>
              </a:p>
            </p:txBody>
          </p:sp>
          <p:sp>
            <p:nvSpPr>
              <p:cNvPr id="439" name="Rectangle 59"/>
              <p:cNvSpPr>
                <a:spLocks noChangeArrowheads="1"/>
              </p:cNvSpPr>
              <p:nvPr/>
            </p:nvSpPr>
            <p:spPr bwMode="auto">
              <a:xfrm>
                <a:off x="1214594" y="5521317"/>
                <a:ext cx="15771" cy="44823"/>
              </a:xfrm>
              <a:prstGeom prst="rect">
                <a:avLst/>
              </a:prstGeom>
              <a:solidFill>
                <a:srgbClr val="FEFEF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685735">
                  <a:defRPr/>
                </a:pPr>
                <a:endParaRPr lang="en-IN" sz="1350" kern="0">
                  <a:solidFill>
                    <a:srgbClr val="505050"/>
                  </a:solidFill>
                </a:endParaRPr>
              </a:p>
            </p:txBody>
          </p:sp>
          <p:sp>
            <p:nvSpPr>
              <p:cNvPr id="440" name="Rectangle 60"/>
              <p:cNvSpPr>
                <a:spLocks noChangeArrowheads="1"/>
              </p:cNvSpPr>
              <p:nvPr/>
            </p:nvSpPr>
            <p:spPr bwMode="auto">
              <a:xfrm>
                <a:off x="1266887" y="5521317"/>
                <a:ext cx="14941" cy="44823"/>
              </a:xfrm>
              <a:prstGeom prst="rect">
                <a:avLst/>
              </a:prstGeom>
              <a:solidFill>
                <a:srgbClr val="FEFEF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685735">
                  <a:defRPr/>
                </a:pPr>
                <a:endParaRPr lang="en-IN" sz="1350" kern="0">
                  <a:solidFill>
                    <a:srgbClr val="505050"/>
                  </a:solidFill>
                </a:endParaRPr>
              </a:p>
            </p:txBody>
          </p:sp>
          <p:sp>
            <p:nvSpPr>
              <p:cNvPr id="441" name="Rectangle 61"/>
              <p:cNvSpPr>
                <a:spLocks noChangeArrowheads="1"/>
              </p:cNvSpPr>
              <p:nvPr/>
            </p:nvSpPr>
            <p:spPr bwMode="auto">
              <a:xfrm>
                <a:off x="1315859" y="5521317"/>
                <a:ext cx="14941" cy="44823"/>
              </a:xfrm>
              <a:prstGeom prst="rect">
                <a:avLst/>
              </a:prstGeom>
              <a:solidFill>
                <a:srgbClr val="FEFEF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685735">
                  <a:defRPr/>
                </a:pPr>
                <a:endParaRPr lang="en-IN" sz="1350" kern="0">
                  <a:solidFill>
                    <a:srgbClr val="505050"/>
                  </a:solidFill>
                </a:endParaRPr>
              </a:p>
            </p:txBody>
          </p:sp>
          <p:sp>
            <p:nvSpPr>
              <p:cNvPr id="442" name="Rectangle 62"/>
              <p:cNvSpPr>
                <a:spLocks noChangeArrowheads="1"/>
              </p:cNvSpPr>
              <p:nvPr/>
            </p:nvSpPr>
            <p:spPr bwMode="auto">
              <a:xfrm>
                <a:off x="1367322" y="6311522"/>
                <a:ext cx="15771" cy="44823"/>
              </a:xfrm>
              <a:prstGeom prst="rect">
                <a:avLst/>
              </a:prstGeom>
              <a:solidFill>
                <a:srgbClr val="FEFEF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685735">
                  <a:defRPr/>
                </a:pPr>
                <a:endParaRPr lang="en-IN" sz="1350" kern="0">
                  <a:solidFill>
                    <a:srgbClr val="505050"/>
                  </a:solidFill>
                </a:endParaRPr>
              </a:p>
            </p:txBody>
          </p:sp>
          <p:sp>
            <p:nvSpPr>
              <p:cNvPr id="443" name="Rectangle 63"/>
              <p:cNvSpPr>
                <a:spLocks noChangeArrowheads="1"/>
              </p:cNvSpPr>
              <p:nvPr/>
            </p:nvSpPr>
            <p:spPr bwMode="auto">
              <a:xfrm>
                <a:off x="1367322" y="6236818"/>
                <a:ext cx="15771" cy="44823"/>
              </a:xfrm>
              <a:prstGeom prst="rect">
                <a:avLst/>
              </a:prstGeom>
              <a:solidFill>
                <a:srgbClr val="FEFEF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685735">
                  <a:defRPr/>
                </a:pPr>
                <a:endParaRPr lang="en-IN" sz="1350" kern="0">
                  <a:solidFill>
                    <a:srgbClr val="505050"/>
                  </a:solidFill>
                </a:endParaRPr>
              </a:p>
            </p:txBody>
          </p:sp>
          <p:sp>
            <p:nvSpPr>
              <p:cNvPr id="444" name="Rectangle 64"/>
              <p:cNvSpPr>
                <a:spLocks noChangeArrowheads="1"/>
              </p:cNvSpPr>
              <p:nvPr/>
            </p:nvSpPr>
            <p:spPr bwMode="auto">
              <a:xfrm>
                <a:off x="1367322" y="6164604"/>
                <a:ext cx="15771" cy="41502"/>
              </a:xfrm>
              <a:prstGeom prst="rect">
                <a:avLst/>
              </a:prstGeom>
              <a:solidFill>
                <a:srgbClr val="FEFEF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685735">
                  <a:defRPr/>
                </a:pPr>
                <a:endParaRPr lang="en-IN" sz="1350" kern="0">
                  <a:solidFill>
                    <a:srgbClr val="505050"/>
                  </a:solidFill>
                </a:endParaRPr>
              </a:p>
            </p:txBody>
          </p:sp>
          <p:sp>
            <p:nvSpPr>
              <p:cNvPr id="445" name="Rectangle 65"/>
              <p:cNvSpPr>
                <a:spLocks noChangeArrowheads="1"/>
              </p:cNvSpPr>
              <p:nvPr/>
            </p:nvSpPr>
            <p:spPr bwMode="auto">
              <a:xfrm>
                <a:off x="1367322" y="5866617"/>
                <a:ext cx="15771" cy="44823"/>
              </a:xfrm>
              <a:prstGeom prst="rect">
                <a:avLst/>
              </a:prstGeom>
              <a:solidFill>
                <a:srgbClr val="FEFEF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685735">
                  <a:defRPr/>
                </a:pPr>
                <a:endParaRPr lang="en-IN" sz="1350" kern="0">
                  <a:solidFill>
                    <a:srgbClr val="505050"/>
                  </a:solidFill>
                </a:endParaRPr>
              </a:p>
            </p:txBody>
          </p:sp>
          <p:sp>
            <p:nvSpPr>
              <p:cNvPr id="446" name="Rectangle 66"/>
              <p:cNvSpPr>
                <a:spLocks noChangeArrowheads="1"/>
              </p:cNvSpPr>
              <p:nvPr/>
            </p:nvSpPr>
            <p:spPr bwMode="auto">
              <a:xfrm>
                <a:off x="1367322" y="5644164"/>
                <a:ext cx="15771" cy="44823"/>
              </a:xfrm>
              <a:prstGeom prst="rect">
                <a:avLst/>
              </a:prstGeom>
              <a:solidFill>
                <a:srgbClr val="FEFEF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685735">
                  <a:defRPr/>
                </a:pPr>
                <a:endParaRPr lang="en-IN" sz="1350" kern="0">
                  <a:solidFill>
                    <a:srgbClr val="505050"/>
                  </a:solidFill>
                </a:endParaRPr>
              </a:p>
            </p:txBody>
          </p:sp>
          <p:sp>
            <p:nvSpPr>
              <p:cNvPr id="447" name="Rectangle 67"/>
              <p:cNvSpPr>
                <a:spLocks noChangeArrowheads="1"/>
              </p:cNvSpPr>
              <p:nvPr/>
            </p:nvSpPr>
            <p:spPr bwMode="auto">
              <a:xfrm>
                <a:off x="1315859" y="5644164"/>
                <a:ext cx="14941" cy="44823"/>
              </a:xfrm>
              <a:prstGeom prst="rect">
                <a:avLst/>
              </a:prstGeom>
              <a:solidFill>
                <a:srgbClr val="FEFEF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685735">
                  <a:defRPr/>
                </a:pPr>
                <a:endParaRPr lang="en-IN" sz="1350" kern="0">
                  <a:solidFill>
                    <a:srgbClr val="505050"/>
                  </a:solidFill>
                </a:endParaRPr>
              </a:p>
            </p:txBody>
          </p:sp>
          <p:sp>
            <p:nvSpPr>
              <p:cNvPr id="448" name="Rectangle 68"/>
              <p:cNvSpPr>
                <a:spLocks noChangeArrowheads="1"/>
              </p:cNvSpPr>
              <p:nvPr/>
            </p:nvSpPr>
            <p:spPr bwMode="auto">
              <a:xfrm>
                <a:off x="1315859" y="5719699"/>
                <a:ext cx="14941" cy="44823"/>
              </a:xfrm>
              <a:prstGeom prst="rect">
                <a:avLst/>
              </a:prstGeom>
              <a:solidFill>
                <a:srgbClr val="FEFEF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685735">
                  <a:defRPr/>
                </a:pPr>
                <a:endParaRPr lang="en-IN" sz="1350" kern="0">
                  <a:solidFill>
                    <a:srgbClr val="505050"/>
                  </a:solidFill>
                </a:endParaRPr>
              </a:p>
            </p:txBody>
          </p:sp>
          <p:sp>
            <p:nvSpPr>
              <p:cNvPr id="449" name="Rectangle 69"/>
              <p:cNvSpPr>
                <a:spLocks noChangeArrowheads="1"/>
              </p:cNvSpPr>
              <p:nvPr/>
            </p:nvSpPr>
            <p:spPr bwMode="auto">
              <a:xfrm>
                <a:off x="1315859" y="5791912"/>
                <a:ext cx="14941" cy="44823"/>
              </a:xfrm>
              <a:prstGeom prst="rect">
                <a:avLst/>
              </a:prstGeom>
              <a:solidFill>
                <a:srgbClr val="FEFEF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685735">
                  <a:defRPr/>
                </a:pPr>
                <a:endParaRPr lang="en-IN" sz="1350" kern="0">
                  <a:solidFill>
                    <a:srgbClr val="505050"/>
                  </a:solidFill>
                </a:endParaRPr>
              </a:p>
            </p:txBody>
          </p:sp>
          <p:sp>
            <p:nvSpPr>
              <p:cNvPr id="450" name="Rectangle 70"/>
              <p:cNvSpPr>
                <a:spLocks noChangeArrowheads="1"/>
              </p:cNvSpPr>
              <p:nvPr/>
            </p:nvSpPr>
            <p:spPr bwMode="auto">
              <a:xfrm>
                <a:off x="1315859" y="5866617"/>
                <a:ext cx="14941" cy="44823"/>
              </a:xfrm>
              <a:prstGeom prst="rect">
                <a:avLst/>
              </a:prstGeom>
              <a:solidFill>
                <a:srgbClr val="FEFEF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685735">
                  <a:defRPr/>
                </a:pPr>
                <a:endParaRPr lang="en-IN" sz="1350" kern="0">
                  <a:solidFill>
                    <a:srgbClr val="505050"/>
                  </a:solidFill>
                </a:endParaRPr>
              </a:p>
            </p:txBody>
          </p:sp>
          <p:sp>
            <p:nvSpPr>
              <p:cNvPr id="451" name="Rectangle 71"/>
              <p:cNvSpPr>
                <a:spLocks noChangeArrowheads="1"/>
              </p:cNvSpPr>
              <p:nvPr/>
            </p:nvSpPr>
            <p:spPr bwMode="auto">
              <a:xfrm>
                <a:off x="1315859" y="6164604"/>
                <a:ext cx="14941" cy="41502"/>
              </a:xfrm>
              <a:prstGeom prst="rect">
                <a:avLst/>
              </a:prstGeom>
              <a:solidFill>
                <a:srgbClr val="FEFEF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685735">
                  <a:defRPr/>
                </a:pPr>
                <a:endParaRPr lang="en-IN" sz="1350" kern="0">
                  <a:solidFill>
                    <a:srgbClr val="505050"/>
                  </a:solidFill>
                </a:endParaRPr>
              </a:p>
            </p:txBody>
          </p:sp>
          <p:sp>
            <p:nvSpPr>
              <p:cNvPr id="452" name="Rectangle 72"/>
              <p:cNvSpPr>
                <a:spLocks noChangeArrowheads="1"/>
              </p:cNvSpPr>
              <p:nvPr/>
            </p:nvSpPr>
            <p:spPr bwMode="auto">
              <a:xfrm>
                <a:off x="1367322" y="5719699"/>
                <a:ext cx="15771" cy="44823"/>
              </a:xfrm>
              <a:prstGeom prst="rect">
                <a:avLst/>
              </a:prstGeom>
              <a:solidFill>
                <a:srgbClr val="FEFEF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685735">
                  <a:defRPr/>
                </a:pPr>
                <a:endParaRPr lang="en-IN" sz="1350" kern="0">
                  <a:solidFill>
                    <a:srgbClr val="505050"/>
                  </a:solidFill>
                </a:endParaRPr>
              </a:p>
            </p:txBody>
          </p:sp>
          <p:sp>
            <p:nvSpPr>
              <p:cNvPr id="453" name="Rectangle 73"/>
              <p:cNvSpPr>
                <a:spLocks noChangeArrowheads="1"/>
              </p:cNvSpPr>
              <p:nvPr/>
            </p:nvSpPr>
            <p:spPr bwMode="auto">
              <a:xfrm>
                <a:off x="1383093" y="5292224"/>
                <a:ext cx="12450" cy="177630"/>
              </a:xfrm>
              <a:prstGeom prst="rect">
                <a:avLst/>
              </a:prstGeom>
              <a:solidFill>
                <a:schemeClr val="accent2"/>
              </a:solidFill>
              <a:ln>
                <a:noFill/>
              </a:ln>
            </p:spPr>
            <p:txBody>
              <a:bodyPr vert="horz" wrap="square" lIns="91440" tIns="45720" rIns="91440" bIns="45720" numCol="1" anchor="t" anchorCtr="0" compatLnSpc="1">
                <a:prstTxWarp prst="textNoShape">
                  <a:avLst/>
                </a:prstTxWarp>
              </a:bodyPr>
              <a:lstStyle/>
              <a:p>
                <a:pPr defTabSz="685735">
                  <a:defRPr/>
                </a:pPr>
                <a:endParaRPr lang="en-IN" sz="1350" kern="0">
                  <a:solidFill>
                    <a:srgbClr val="505050"/>
                  </a:solidFill>
                </a:endParaRPr>
              </a:p>
            </p:txBody>
          </p:sp>
        </p:grpSp>
        <p:sp>
          <p:nvSpPr>
            <p:cNvPr id="352" name="Rectangle 5"/>
            <p:cNvSpPr>
              <a:spLocks noChangeArrowheads="1"/>
            </p:cNvSpPr>
            <p:nvPr/>
          </p:nvSpPr>
          <p:spPr bwMode="auto">
            <a:xfrm flipH="1">
              <a:off x="2237431" y="6282690"/>
              <a:ext cx="349531" cy="336985"/>
            </a:xfrm>
            <a:prstGeom prst="rect">
              <a:avLst/>
            </a:prstGeom>
            <a:solidFill>
              <a:srgbClr val="D2D2D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353" name="Rectangle 6"/>
            <p:cNvSpPr>
              <a:spLocks noChangeArrowheads="1"/>
            </p:cNvSpPr>
            <p:nvPr/>
          </p:nvSpPr>
          <p:spPr bwMode="auto">
            <a:xfrm flipH="1">
              <a:off x="2293711" y="6179501"/>
              <a:ext cx="151661" cy="383405"/>
            </a:xfrm>
            <a:prstGeom prst="rect">
              <a:avLst/>
            </a:prstGeom>
            <a:solidFill>
              <a:srgbClr val="D2D2D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354" name="Rectangle 7"/>
            <p:cNvSpPr>
              <a:spLocks noChangeArrowheads="1"/>
            </p:cNvSpPr>
            <p:nvPr/>
          </p:nvSpPr>
          <p:spPr bwMode="auto">
            <a:xfrm flipH="1">
              <a:off x="3374297" y="6637554"/>
              <a:ext cx="223937" cy="180098"/>
            </a:xfrm>
            <a:prstGeom prst="rect">
              <a:avLst/>
            </a:prstGeom>
            <a:solidFill>
              <a:srgbClr val="D2D2D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355" name="Rectangle 8"/>
            <p:cNvSpPr>
              <a:spLocks noChangeArrowheads="1"/>
            </p:cNvSpPr>
            <p:nvPr/>
          </p:nvSpPr>
          <p:spPr bwMode="auto">
            <a:xfrm flipH="1">
              <a:off x="3284841" y="6554614"/>
              <a:ext cx="222160" cy="263037"/>
            </a:xfrm>
            <a:prstGeom prst="rect">
              <a:avLst/>
            </a:prstGeom>
            <a:solidFill>
              <a:srgbClr val="D2D2D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358" name="Freeform 11"/>
            <p:cNvSpPr>
              <a:spLocks/>
            </p:cNvSpPr>
            <p:nvPr/>
          </p:nvSpPr>
          <p:spPr bwMode="auto">
            <a:xfrm flipH="1">
              <a:off x="2856350" y="6677074"/>
              <a:ext cx="2521710" cy="324057"/>
            </a:xfrm>
            <a:custGeom>
              <a:avLst/>
              <a:gdLst>
                <a:gd name="T0" fmla="*/ 408 w 661"/>
                <a:gd name="T1" fmla="*/ 25 h 155"/>
                <a:gd name="T2" fmla="*/ 408 w 661"/>
                <a:gd name="T3" fmla="*/ 25 h 155"/>
                <a:gd name="T4" fmla="*/ 0 w 661"/>
                <a:gd name="T5" fmla="*/ 155 h 155"/>
                <a:gd name="T6" fmla="*/ 234 w 661"/>
                <a:gd name="T7" fmla="*/ 155 h 155"/>
                <a:gd name="T8" fmla="*/ 661 w 661"/>
                <a:gd name="T9" fmla="*/ 155 h 155"/>
                <a:gd name="T10" fmla="*/ 408 w 661"/>
                <a:gd name="T11" fmla="*/ 25 h 155"/>
              </a:gdLst>
              <a:ahLst/>
              <a:cxnLst>
                <a:cxn ang="0">
                  <a:pos x="T0" y="T1"/>
                </a:cxn>
                <a:cxn ang="0">
                  <a:pos x="T2" y="T3"/>
                </a:cxn>
                <a:cxn ang="0">
                  <a:pos x="T4" y="T5"/>
                </a:cxn>
                <a:cxn ang="0">
                  <a:pos x="T6" y="T7"/>
                </a:cxn>
                <a:cxn ang="0">
                  <a:pos x="T8" y="T9"/>
                </a:cxn>
                <a:cxn ang="0">
                  <a:pos x="T10" y="T11"/>
                </a:cxn>
              </a:cxnLst>
              <a:rect l="0" t="0" r="r" b="b"/>
              <a:pathLst>
                <a:path w="661" h="155">
                  <a:moveTo>
                    <a:pt x="408" y="25"/>
                  </a:moveTo>
                  <a:cubicBezTo>
                    <a:pt x="408" y="25"/>
                    <a:pt x="408" y="25"/>
                    <a:pt x="408" y="25"/>
                  </a:cubicBezTo>
                  <a:cubicBezTo>
                    <a:pt x="264" y="0"/>
                    <a:pt x="111" y="44"/>
                    <a:pt x="0" y="155"/>
                  </a:cubicBezTo>
                  <a:cubicBezTo>
                    <a:pt x="234" y="155"/>
                    <a:pt x="234" y="155"/>
                    <a:pt x="234" y="155"/>
                  </a:cubicBezTo>
                  <a:cubicBezTo>
                    <a:pt x="661" y="155"/>
                    <a:pt x="661" y="155"/>
                    <a:pt x="661" y="155"/>
                  </a:cubicBezTo>
                  <a:cubicBezTo>
                    <a:pt x="589" y="84"/>
                    <a:pt x="501" y="40"/>
                    <a:pt x="408" y="25"/>
                  </a:cubicBezTo>
                  <a:close/>
                </a:path>
              </a:pathLst>
            </a:custGeom>
            <a:solidFill>
              <a:srgbClr val="79A5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359" name="Freeform 18"/>
            <p:cNvSpPr>
              <a:spLocks/>
            </p:cNvSpPr>
            <p:nvPr/>
          </p:nvSpPr>
          <p:spPr bwMode="auto">
            <a:xfrm flipH="1">
              <a:off x="67117" y="6383231"/>
              <a:ext cx="3868507" cy="617900"/>
            </a:xfrm>
            <a:custGeom>
              <a:avLst/>
              <a:gdLst>
                <a:gd name="T0" fmla="*/ 0 w 1014"/>
                <a:gd name="T1" fmla="*/ 296 h 296"/>
                <a:gd name="T2" fmla="*/ 0 w 1014"/>
                <a:gd name="T3" fmla="*/ 296 h 296"/>
                <a:gd name="T4" fmla="*/ 1014 w 1014"/>
                <a:gd name="T5" fmla="*/ 296 h 296"/>
                <a:gd name="T6" fmla="*/ 1014 w 1014"/>
                <a:gd name="T7" fmla="*/ 238 h 296"/>
                <a:gd name="T8" fmla="*/ 0 w 1014"/>
                <a:gd name="T9" fmla="*/ 296 h 296"/>
              </a:gdLst>
              <a:ahLst/>
              <a:cxnLst>
                <a:cxn ang="0">
                  <a:pos x="T0" y="T1"/>
                </a:cxn>
                <a:cxn ang="0">
                  <a:pos x="T2" y="T3"/>
                </a:cxn>
                <a:cxn ang="0">
                  <a:pos x="T4" y="T5"/>
                </a:cxn>
                <a:cxn ang="0">
                  <a:pos x="T6" y="T7"/>
                </a:cxn>
                <a:cxn ang="0">
                  <a:pos x="T8" y="T9"/>
                </a:cxn>
              </a:cxnLst>
              <a:rect l="0" t="0" r="r" b="b"/>
              <a:pathLst>
                <a:path w="1014" h="296">
                  <a:moveTo>
                    <a:pt x="0" y="296"/>
                  </a:moveTo>
                  <a:cubicBezTo>
                    <a:pt x="0" y="296"/>
                    <a:pt x="0" y="296"/>
                    <a:pt x="0" y="296"/>
                  </a:cubicBezTo>
                  <a:cubicBezTo>
                    <a:pt x="1014" y="296"/>
                    <a:pt x="1014" y="296"/>
                    <a:pt x="1014" y="296"/>
                  </a:cubicBezTo>
                  <a:cubicBezTo>
                    <a:pt x="1014" y="238"/>
                    <a:pt x="1014" y="238"/>
                    <a:pt x="1014" y="238"/>
                  </a:cubicBezTo>
                  <a:cubicBezTo>
                    <a:pt x="714" y="0"/>
                    <a:pt x="277" y="19"/>
                    <a:pt x="0" y="296"/>
                  </a:cubicBezTo>
                  <a:close/>
                </a:path>
              </a:pathLst>
            </a:custGeom>
            <a:solidFill>
              <a:srgbClr val="7FB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360" name="Freeform 29"/>
            <p:cNvSpPr>
              <a:spLocks/>
            </p:cNvSpPr>
            <p:nvPr/>
          </p:nvSpPr>
          <p:spPr bwMode="auto">
            <a:xfrm flipH="1">
              <a:off x="341262" y="6729208"/>
              <a:ext cx="2121368" cy="271924"/>
            </a:xfrm>
            <a:custGeom>
              <a:avLst/>
              <a:gdLst>
                <a:gd name="T0" fmla="*/ 344 w 556"/>
                <a:gd name="T1" fmla="*/ 21 h 130"/>
                <a:gd name="T2" fmla="*/ 344 w 556"/>
                <a:gd name="T3" fmla="*/ 21 h 130"/>
                <a:gd name="T4" fmla="*/ 0 w 556"/>
                <a:gd name="T5" fmla="*/ 130 h 130"/>
                <a:gd name="T6" fmla="*/ 197 w 556"/>
                <a:gd name="T7" fmla="*/ 130 h 130"/>
                <a:gd name="T8" fmla="*/ 556 w 556"/>
                <a:gd name="T9" fmla="*/ 130 h 130"/>
                <a:gd name="T10" fmla="*/ 344 w 556"/>
                <a:gd name="T11" fmla="*/ 21 h 130"/>
              </a:gdLst>
              <a:ahLst/>
              <a:cxnLst>
                <a:cxn ang="0">
                  <a:pos x="T0" y="T1"/>
                </a:cxn>
                <a:cxn ang="0">
                  <a:pos x="T2" y="T3"/>
                </a:cxn>
                <a:cxn ang="0">
                  <a:pos x="T4" y="T5"/>
                </a:cxn>
                <a:cxn ang="0">
                  <a:pos x="T6" y="T7"/>
                </a:cxn>
                <a:cxn ang="0">
                  <a:pos x="T8" y="T9"/>
                </a:cxn>
                <a:cxn ang="0">
                  <a:pos x="T10" y="T11"/>
                </a:cxn>
              </a:cxnLst>
              <a:rect l="0" t="0" r="r" b="b"/>
              <a:pathLst>
                <a:path w="556" h="130">
                  <a:moveTo>
                    <a:pt x="344" y="21"/>
                  </a:moveTo>
                  <a:cubicBezTo>
                    <a:pt x="344" y="21"/>
                    <a:pt x="344" y="21"/>
                    <a:pt x="344" y="21"/>
                  </a:cubicBezTo>
                  <a:cubicBezTo>
                    <a:pt x="223" y="0"/>
                    <a:pt x="94" y="37"/>
                    <a:pt x="0" y="130"/>
                  </a:cubicBezTo>
                  <a:cubicBezTo>
                    <a:pt x="197" y="130"/>
                    <a:pt x="197" y="130"/>
                    <a:pt x="197" y="130"/>
                  </a:cubicBezTo>
                  <a:cubicBezTo>
                    <a:pt x="556" y="130"/>
                    <a:pt x="556" y="130"/>
                    <a:pt x="556" y="130"/>
                  </a:cubicBezTo>
                  <a:cubicBezTo>
                    <a:pt x="496" y="70"/>
                    <a:pt x="422" y="34"/>
                    <a:pt x="344" y="21"/>
                  </a:cubicBezTo>
                  <a:close/>
                </a:path>
              </a:pathLst>
            </a:custGeom>
            <a:solidFill>
              <a:srgbClr val="BAD8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361" name="AutoShape 3"/>
            <p:cNvSpPr>
              <a:spLocks noChangeAspect="1" noChangeArrowheads="1" noTextEdit="1"/>
            </p:cNvSpPr>
            <p:nvPr/>
          </p:nvSpPr>
          <p:spPr bwMode="auto">
            <a:xfrm flipH="1">
              <a:off x="67117" y="6113677"/>
              <a:ext cx="2729899" cy="8892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grpSp>
          <p:nvGrpSpPr>
            <p:cNvPr id="362" name="Group 361"/>
            <p:cNvGrpSpPr/>
            <p:nvPr/>
          </p:nvGrpSpPr>
          <p:grpSpPr>
            <a:xfrm flipH="1">
              <a:off x="3117154" y="6535485"/>
              <a:ext cx="119609" cy="231830"/>
              <a:chOff x="6229350" y="5232400"/>
              <a:chExt cx="539750" cy="1046162"/>
            </a:xfrm>
          </p:grpSpPr>
          <p:sp>
            <p:nvSpPr>
              <p:cNvPr id="369" name="Freeform 14"/>
              <p:cNvSpPr>
                <a:spLocks/>
              </p:cNvSpPr>
              <p:nvPr/>
            </p:nvSpPr>
            <p:spPr bwMode="auto">
              <a:xfrm>
                <a:off x="6446838" y="5870575"/>
                <a:ext cx="111125" cy="407987"/>
              </a:xfrm>
              <a:custGeom>
                <a:avLst/>
                <a:gdLst>
                  <a:gd name="T0" fmla="*/ 70 w 70"/>
                  <a:gd name="T1" fmla="*/ 257 h 257"/>
                  <a:gd name="T2" fmla="*/ 70 w 70"/>
                  <a:gd name="T3" fmla="*/ 257 h 257"/>
                  <a:gd name="T4" fmla="*/ 0 w 70"/>
                  <a:gd name="T5" fmla="*/ 257 h 257"/>
                  <a:gd name="T6" fmla="*/ 0 w 70"/>
                  <a:gd name="T7" fmla="*/ 0 h 257"/>
                  <a:gd name="T8" fmla="*/ 70 w 70"/>
                  <a:gd name="T9" fmla="*/ 0 h 257"/>
                  <a:gd name="T10" fmla="*/ 70 w 70"/>
                  <a:gd name="T11" fmla="*/ 257 h 257"/>
                  <a:gd name="T12" fmla="*/ 70 w 70"/>
                  <a:gd name="T13" fmla="*/ 257 h 257"/>
                  <a:gd name="T14" fmla="*/ 70 w 70"/>
                  <a:gd name="T15" fmla="*/ 257 h 25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0" h="257">
                    <a:moveTo>
                      <a:pt x="70" y="257"/>
                    </a:moveTo>
                    <a:lnTo>
                      <a:pt x="70" y="257"/>
                    </a:lnTo>
                    <a:lnTo>
                      <a:pt x="0" y="257"/>
                    </a:lnTo>
                    <a:lnTo>
                      <a:pt x="0" y="0"/>
                    </a:lnTo>
                    <a:lnTo>
                      <a:pt x="70" y="0"/>
                    </a:lnTo>
                    <a:lnTo>
                      <a:pt x="70" y="257"/>
                    </a:lnTo>
                    <a:lnTo>
                      <a:pt x="70" y="257"/>
                    </a:lnTo>
                    <a:lnTo>
                      <a:pt x="70" y="257"/>
                    </a:lnTo>
                    <a:close/>
                  </a:path>
                </a:pathLst>
              </a:custGeom>
              <a:solidFill>
                <a:srgbClr val="9696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370" name="Freeform 15"/>
              <p:cNvSpPr>
                <a:spLocks/>
              </p:cNvSpPr>
              <p:nvPr/>
            </p:nvSpPr>
            <p:spPr bwMode="auto">
              <a:xfrm>
                <a:off x="6229350" y="5511800"/>
                <a:ext cx="539750" cy="542925"/>
              </a:xfrm>
              <a:custGeom>
                <a:avLst/>
                <a:gdLst>
                  <a:gd name="T0" fmla="*/ 97 w 97"/>
                  <a:gd name="T1" fmla="*/ 48 h 97"/>
                  <a:gd name="T2" fmla="*/ 97 w 97"/>
                  <a:gd name="T3" fmla="*/ 48 h 97"/>
                  <a:gd name="T4" fmla="*/ 48 w 97"/>
                  <a:gd name="T5" fmla="*/ 97 h 97"/>
                  <a:gd name="T6" fmla="*/ 0 w 97"/>
                  <a:gd name="T7" fmla="*/ 48 h 97"/>
                  <a:gd name="T8" fmla="*/ 48 w 97"/>
                  <a:gd name="T9" fmla="*/ 0 h 97"/>
                  <a:gd name="T10" fmla="*/ 97 w 97"/>
                  <a:gd name="T11" fmla="*/ 48 h 97"/>
                </a:gdLst>
                <a:ahLst/>
                <a:cxnLst>
                  <a:cxn ang="0">
                    <a:pos x="T0" y="T1"/>
                  </a:cxn>
                  <a:cxn ang="0">
                    <a:pos x="T2" y="T3"/>
                  </a:cxn>
                  <a:cxn ang="0">
                    <a:pos x="T4" y="T5"/>
                  </a:cxn>
                  <a:cxn ang="0">
                    <a:pos x="T6" y="T7"/>
                  </a:cxn>
                  <a:cxn ang="0">
                    <a:pos x="T8" y="T9"/>
                  </a:cxn>
                  <a:cxn ang="0">
                    <a:pos x="T10" y="T11"/>
                  </a:cxn>
                </a:cxnLst>
                <a:rect l="0" t="0" r="r" b="b"/>
                <a:pathLst>
                  <a:path w="97" h="97">
                    <a:moveTo>
                      <a:pt x="97" y="48"/>
                    </a:moveTo>
                    <a:cubicBezTo>
                      <a:pt x="97" y="48"/>
                      <a:pt x="97" y="48"/>
                      <a:pt x="97" y="48"/>
                    </a:cubicBezTo>
                    <a:cubicBezTo>
                      <a:pt x="97" y="75"/>
                      <a:pt x="75" y="97"/>
                      <a:pt x="48" y="97"/>
                    </a:cubicBezTo>
                    <a:cubicBezTo>
                      <a:pt x="22" y="97"/>
                      <a:pt x="0" y="75"/>
                      <a:pt x="0" y="48"/>
                    </a:cubicBezTo>
                    <a:cubicBezTo>
                      <a:pt x="0" y="22"/>
                      <a:pt x="22" y="0"/>
                      <a:pt x="48" y="0"/>
                    </a:cubicBezTo>
                    <a:cubicBezTo>
                      <a:pt x="75" y="0"/>
                      <a:pt x="97" y="22"/>
                      <a:pt x="97" y="48"/>
                    </a:cubicBezTo>
                    <a:close/>
                  </a:path>
                </a:pathLst>
              </a:custGeom>
              <a:solidFill>
                <a:srgbClr val="7FB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371" name="Freeform 16"/>
              <p:cNvSpPr>
                <a:spLocks/>
              </p:cNvSpPr>
              <p:nvPr/>
            </p:nvSpPr>
            <p:spPr bwMode="auto">
              <a:xfrm>
                <a:off x="6300788" y="5232400"/>
                <a:ext cx="395288" cy="396875"/>
              </a:xfrm>
              <a:custGeom>
                <a:avLst/>
                <a:gdLst>
                  <a:gd name="T0" fmla="*/ 71 w 71"/>
                  <a:gd name="T1" fmla="*/ 35 h 71"/>
                  <a:gd name="T2" fmla="*/ 71 w 71"/>
                  <a:gd name="T3" fmla="*/ 35 h 71"/>
                  <a:gd name="T4" fmla="*/ 35 w 71"/>
                  <a:gd name="T5" fmla="*/ 71 h 71"/>
                  <a:gd name="T6" fmla="*/ 0 w 71"/>
                  <a:gd name="T7" fmla="*/ 35 h 71"/>
                  <a:gd name="T8" fmla="*/ 35 w 71"/>
                  <a:gd name="T9" fmla="*/ 0 h 71"/>
                  <a:gd name="T10" fmla="*/ 71 w 71"/>
                  <a:gd name="T11" fmla="*/ 35 h 71"/>
                </a:gdLst>
                <a:ahLst/>
                <a:cxnLst>
                  <a:cxn ang="0">
                    <a:pos x="T0" y="T1"/>
                  </a:cxn>
                  <a:cxn ang="0">
                    <a:pos x="T2" y="T3"/>
                  </a:cxn>
                  <a:cxn ang="0">
                    <a:pos x="T4" y="T5"/>
                  </a:cxn>
                  <a:cxn ang="0">
                    <a:pos x="T6" y="T7"/>
                  </a:cxn>
                  <a:cxn ang="0">
                    <a:pos x="T8" y="T9"/>
                  </a:cxn>
                  <a:cxn ang="0">
                    <a:pos x="T10" y="T11"/>
                  </a:cxn>
                </a:cxnLst>
                <a:rect l="0" t="0" r="r" b="b"/>
                <a:pathLst>
                  <a:path w="71" h="71">
                    <a:moveTo>
                      <a:pt x="71" y="35"/>
                    </a:moveTo>
                    <a:cubicBezTo>
                      <a:pt x="71" y="35"/>
                      <a:pt x="71" y="35"/>
                      <a:pt x="71" y="35"/>
                    </a:cubicBezTo>
                    <a:cubicBezTo>
                      <a:pt x="71" y="55"/>
                      <a:pt x="55" y="71"/>
                      <a:pt x="35" y="71"/>
                    </a:cubicBezTo>
                    <a:cubicBezTo>
                      <a:pt x="16" y="71"/>
                      <a:pt x="0" y="55"/>
                      <a:pt x="0" y="35"/>
                    </a:cubicBezTo>
                    <a:cubicBezTo>
                      <a:pt x="0" y="16"/>
                      <a:pt x="16" y="0"/>
                      <a:pt x="35" y="0"/>
                    </a:cubicBezTo>
                    <a:cubicBezTo>
                      <a:pt x="55" y="0"/>
                      <a:pt x="71" y="16"/>
                      <a:pt x="71" y="35"/>
                    </a:cubicBezTo>
                    <a:close/>
                  </a:path>
                </a:pathLst>
              </a:custGeom>
              <a:solidFill>
                <a:srgbClr val="7FB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grpSp>
        <p:sp>
          <p:nvSpPr>
            <p:cNvPr id="364" name="Freeform 55"/>
            <p:cNvSpPr>
              <a:spLocks/>
            </p:cNvSpPr>
            <p:nvPr/>
          </p:nvSpPr>
          <p:spPr bwMode="auto">
            <a:xfrm flipH="1">
              <a:off x="2555564" y="6883832"/>
              <a:ext cx="348939" cy="75238"/>
            </a:xfrm>
            <a:custGeom>
              <a:avLst/>
              <a:gdLst>
                <a:gd name="T0" fmla="*/ 186 w 589"/>
                <a:gd name="T1" fmla="*/ 0 h 127"/>
                <a:gd name="T2" fmla="*/ 589 w 589"/>
                <a:gd name="T3" fmla="*/ 0 h 127"/>
                <a:gd name="T4" fmla="*/ 407 w 589"/>
                <a:gd name="T5" fmla="*/ 127 h 127"/>
                <a:gd name="T6" fmla="*/ 0 w 589"/>
                <a:gd name="T7" fmla="*/ 127 h 127"/>
                <a:gd name="T8" fmla="*/ 186 w 589"/>
                <a:gd name="T9" fmla="*/ 0 h 127"/>
              </a:gdLst>
              <a:ahLst/>
              <a:cxnLst>
                <a:cxn ang="0">
                  <a:pos x="T0" y="T1"/>
                </a:cxn>
                <a:cxn ang="0">
                  <a:pos x="T2" y="T3"/>
                </a:cxn>
                <a:cxn ang="0">
                  <a:pos x="T4" y="T5"/>
                </a:cxn>
                <a:cxn ang="0">
                  <a:pos x="T6" y="T7"/>
                </a:cxn>
                <a:cxn ang="0">
                  <a:pos x="T8" y="T9"/>
                </a:cxn>
              </a:cxnLst>
              <a:rect l="0" t="0" r="r" b="b"/>
              <a:pathLst>
                <a:path w="589" h="127">
                  <a:moveTo>
                    <a:pt x="186" y="0"/>
                  </a:moveTo>
                  <a:lnTo>
                    <a:pt x="589" y="0"/>
                  </a:lnTo>
                  <a:lnTo>
                    <a:pt x="407" y="127"/>
                  </a:lnTo>
                  <a:lnTo>
                    <a:pt x="0" y="127"/>
                  </a:lnTo>
                  <a:lnTo>
                    <a:pt x="186" y="0"/>
                  </a:lnTo>
                  <a:close/>
                </a:path>
              </a:pathLst>
            </a:custGeom>
            <a:solidFill>
              <a:srgbClr val="79A5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grpSp>
          <p:nvGrpSpPr>
            <p:cNvPr id="365" name="Group 364"/>
            <p:cNvGrpSpPr/>
            <p:nvPr/>
          </p:nvGrpSpPr>
          <p:grpSpPr>
            <a:xfrm flipH="1">
              <a:off x="2975002" y="6493719"/>
              <a:ext cx="119609" cy="231830"/>
              <a:chOff x="6229350" y="5232400"/>
              <a:chExt cx="539750" cy="1046162"/>
            </a:xfrm>
          </p:grpSpPr>
          <p:sp>
            <p:nvSpPr>
              <p:cNvPr id="366" name="Freeform 14"/>
              <p:cNvSpPr>
                <a:spLocks/>
              </p:cNvSpPr>
              <p:nvPr/>
            </p:nvSpPr>
            <p:spPr bwMode="auto">
              <a:xfrm>
                <a:off x="6446838" y="5870575"/>
                <a:ext cx="111125" cy="407987"/>
              </a:xfrm>
              <a:custGeom>
                <a:avLst/>
                <a:gdLst>
                  <a:gd name="T0" fmla="*/ 70 w 70"/>
                  <a:gd name="T1" fmla="*/ 257 h 257"/>
                  <a:gd name="T2" fmla="*/ 70 w 70"/>
                  <a:gd name="T3" fmla="*/ 257 h 257"/>
                  <a:gd name="T4" fmla="*/ 0 w 70"/>
                  <a:gd name="T5" fmla="*/ 257 h 257"/>
                  <a:gd name="T6" fmla="*/ 0 w 70"/>
                  <a:gd name="T7" fmla="*/ 0 h 257"/>
                  <a:gd name="T8" fmla="*/ 70 w 70"/>
                  <a:gd name="T9" fmla="*/ 0 h 257"/>
                  <a:gd name="T10" fmla="*/ 70 w 70"/>
                  <a:gd name="T11" fmla="*/ 257 h 257"/>
                  <a:gd name="T12" fmla="*/ 70 w 70"/>
                  <a:gd name="T13" fmla="*/ 257 h 257"/>
                  <a:gd name="T14" fmla="*/ 70 w 70"/>
                  <a:gd name="T15" fmla="*/ 257 h 25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0" h="257">
                    <a:moveTo>
                      <a:pt x="70" y="257"/>
                    </a:moveTo>
                    <a:lnTo>
                      <a:pt x="70" y="257"/>
                    </a:lnTo>
                    <a:lnTo>
                      <a:pt x="0" y="257"/>
                    </a:lnTo>
                    <a:lnTo>
                      <a:pt x="0" y="0"/>
                    </a:lnTo>
                    <a:lnTo>
                      <a:pt x="70" y="0"/>
                    </a:lnTo>
                    <a:lnTo>
                      <a:pt x="70" y="257"/>
                    </a:lnTo>
                    <a:lnTo>
                      <a:pt x="70" y="257"/>
                    </a:lnTo>
                    <a:lnTo>
                      <a:pt x="70" y="257"/>
                    </a:lnTo>
                    <a:close/>
                  </a:path>
                </a:pathLst>
              </a:custGeom>
              <a:solidFill>
                <a:srgbClr val="9696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367" name="Freeform 15"/>
              <p:cNvSpPr>
                <a:spLocks/>
              </p:cNvSpPr>
              <p:nvPr/>
            </p:nvSpPr>
            <p:spPr bwMode="auto">
              <a:xfrm>
                <a:off x="6229350" y="5511800"/>
                <a:ext cx="539750" cy="542925"/>
              </a:xfrm>
              <a:custGeom>
                <a:avLst/>
                <a:gdLst>
                  <a:gd name="T0" fmla="*/ 97 w 97"/>
                  <a:gd name="T1" fmla="*/ 48 h 97"/>
                  <a:gd name="T2" fmla="*/ 97 w 97"/>
                  <a:gd name="T3" fmla="*/ 48 h 97"/>
                  <a:gd name="T4" fmla="*/ 48 w 97"/>
                  <a:gd name="T5" fmla="*/ 97 h 97"/>
                  <a:gd name="T6" fmla="*/ 0 w 97"/>
                  <a:gd name="T7" fmla="*/ 48 h 97"/>
                  <a:gd name="T8" fmla="*/ 48 w 97"/>
                  <a:gd name="T9" fmla="*/ 0 h 97"/>
                  <a:gd name="T10" fmla="*/ 97 w 97"/>
                  <a:gd name="T11" fmla="*/ 48 h 97"/>
                </a:gdLst>
                <a:ahLst/>
                <a:cxnLst>
                  <a:cxn ang="0">
                    <a:pos x="T0" y="T1"/>
                  </a:cxn>
                  <a:cxn ang="0">
                    <a:pos x="T2" y="T3"/>
                  </a:cxn>
                  <a:cxn ang="0">
                    <a:pos x="T4" y="T5"/>
                  </a:cxn>
                  <a:cxn ang="0">
                    <a:pos x="T6" y="T7"/>
                  </a:cxn>
                  <a:cxn ang="0">
                    <a:pos x="T8" y="T9"/>
                  </a:cxn>
                  <a:cxn ang="0">
                    <a:pos x="T10" y="T11"/>
                  </a:cxn>
                </a:cxnLst>
                <a:rect l="0" t="0" r="r" b="b"/>
                <a:pathLst>
                  <a:path w="97" h="97">
                    <a:moveTo>
                      <a:pt x="97" y="48"/>
                    </a:moveTo>
                    <a:cubicBezTo>
                      <a:pt x="97" y="48"/>
                      <a:pt x="97" y="48"/>
                      <a:pt x="97" y="48"/>
                    </a:cubicBezTo>
                    <a:cubicBezTo>
                      <a:pt x="97" y="75"/>
                      <a:pt x="75" y="97"/>
                      <a:pt x="48" y="97"/>
                    </a:cubicBezTo>
                    <a:cubicBezTo>
                      <a:pt x="22" y="97"/>
                      <a:pt x="0" y="75"/>
                      <a:pt x="0" y="48"/>
                    </a:cubicBezTo>
                    <a:cubicBezTo>
                      <a:pt x="0" y="22"/>
                      <a:pt x="22" y="0"/>
                      <a:pt x="48" y="0"/>
                    </a:cubicBezTo>
                    <a:cubicBezTo>
                      <a:pt x="75" y="0"/>
                      <a:pt x="97" y="22"/>
                      <a:pt x="97" y="48"/>
                    </a:cubicBezTo>
                    <a:close/>
                  </a:path>
                </a:pathLst>
              </a:custGeom>
              <a:solidFill>
                <a:srgbClr val="7FB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368" name="Freeform 16"/>
              <p:cNvSpPr>
                <a:spLocks/>
              </p:cNvSpPr>
              <p:nvPr/>
            </p:nvSpPr>
            <p:spPr bwMode="auto">
              <a:xfrm>
                <a:off x="6300788" y="5232400"/>
                <a:ext cx="395288" cy="396875"/>
              </a:xfrm>
              <a:custGeom>
                <a:avLst/>
                <a:gdLst>
                  <a:gd name="T0" fmla="*/ 71 w 71"/>
                  <a:gd name="T1" fmla="*/ 35 h 71"/>
                  <a:gd name="T2" fmla="*/ 71 w 71"/>
                  <a:gd name="T3" fmla="*/ 35 h 71"/>
                  <a:gd name="T4" fmla="*/ 35 w 71"/>
                  <a:gd name="T5" fmla="*/ 71 h 71"/>
                  <a:gd name="T6" fmla="*/ 0 w 71"/>
                  <a:gd name="T7" fmla="*/ 35 h 71"/>
                  <a:gd name="T8" fmla="*/ 35 w 71"/>
                  <a:gd name="T9" fmla="*/ 0 h 71"/>
                  <a:gd name="T10" fmla="*/ 71 w 71"/>
                  <a:gd name="T11" fmla="*/ 35 h 71"/>
                </a:gdLst>
                <a:ahLst/>
                <a:cxnLst>
                  <a:cxn ang="0">
                    <a:pos x="T0" y="T1"/>
                  </a:cxn>
                  <a:cxn ang="0">
                    <a:pos x="T2" y="T3"/>
                  </a:cxn>
                  <a:cxn ang="0">
                    <a:pos x="T4" y="T5"/>
                  </a:cxn>
                  <a:cxn ang="0">
                    <a:pos x="T6" y="T7"/>
                  </a:cxn>
                  <a:cxn ang="0">
                    <a:pos x="T8" y="T9"/>
                  </a:cxn>
                  <a:cxn ang="0">
                    <a:pos x="T10" y="T11"/>
                  </a:cxn>
                </a:cxnLst>
                <a:rect l="0" t="0" r="r" b="b"/>
                <a:pathLst>
                  <a:path w="71" h="71">
                    <a:moveTo>
                      <a:pt x="71" y="35"/>
                    </a:moveTo>
                    <a:cubicBezTo>
                      <a:pt x="71" y="35"/>
                      <a:pt x="71" y="35"/>
                      <a:pt x="71" y="35"/>
                    </a:cubicBezTo>
                    <a:cubicBezTo>
                      <a:pt x="71" y="55"/>
                      <a:pt x="55" y="71"/>
                      <a:pt x="35" y="71"/>
                    </a:cubicBezTo>
                    <a:cubicBezTo>
                      <a:pt x="16" y="71"/>
                      <a:pt x="0" y="55"/>
                      <a:pt x="0" y="35"/>
                    </a:cubicBezTo>
                    <a:cubicBezTo>
                      <a:pt x="0" y="16"/>
                      <a:pt x="16" y="0"/>
                      <a:pt x="35" y="0"/>
                    </a:cubicBezTo>
                    <a:cubicBezTo>
                      <a:pt x="55" y="0"/>
                      <a:pt x="71" y="16"/>
                      <a:pt x="71" y="35"/>
                    </a:cubicBezTo>
                    <a:close/>
                  </a:path>
                </a:pathLst>
              </a:custGeom>
              <a:solidFill>
                <a:srgbClr val="7FB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grpSp>
        <p:sp>
          <p:nvSpPr>
            <p:cNvPr id="345" name="Freeform 12"/>
            <p:cNvSpPr>
              <a:spLocks/>
            </p:cNvSpPr>
            <p:nvPr/>
          </p:nvSpPr>
          <p:spPr bwMode="auto">
            <a:xfrm>
              <a:off x="6020750" y="6195789"/>
              <a:ext cx="137994" cy="131650"/>
            </a:xfrm>
            <a:custGeom>
              <a:avLst/>
              <a:gdLst>
                <a:gd name="T0" fmla="*/ 23 w 87"/>
                <a:gd name="T1" fmla="*/ 83 h 83"/>
                <a:gd name="T2" fmla="*/ 87 w 87"/>
                <a:gd name="T3" fmla="*/ 25 h 83"/>
                <a:gd name="T4" fmla="*/ 64 w 87"/>
                <a:gd name="T5" fmla="*/ 0 h 83"/>
                <a:gd name="T6" fmla="*/ 0 w 87"/>
                <a:gd name="T7" fmla="*/ 58 h 83"/>
                <a:gd name="T8" fmla="*/ 23 w 87"/>
                <a:gd name="T9" fmla="*/ 83 h 83"/>
              </a:gdLst>
              <a:ahLst/>
              <a:cxnLst>
                <a:cxn ang="0">
                  <a:pos x="T0" y="T1"/>
                </a:cxn>
                <a:cxn ang="0">
                  <a:pos x="T2" y="T3"/>
                </a:cxn>
                <a:cxn ang="0">
                  <a:pos x="T4" y="T5"/>
                </a:cxn>
                <a:cxn ang="0">
                  <a:pos x="T6" y="T7"/>
                </a:cxn>
                <a:cxn ang="0">
                  <a:pos x="T8" y="T9"/>
                </a:cxn>
              </a:cxnLst>
              <a:rect l="0" t="0" r="r" b="b"/>
              <a:pathLst>
                <a:path w="87" h="83">
                  <a:moveTo>
                    <a:pt x="23" y="83"/>
                  </a:moveTo>
                  <a:lnTo>
                    <a:pt x="87" y="25"/>
                  </a:lnTo>
                  <a:lnTo>
                    <a:pt x="64" y="0"/>
                  </a:lnTo>
                  <a:lnTo>
                    <a:pt x="0" y="58"/>
                  </a:lnTo>
                  <a:lnTo>
                    <a:pt x="23" y="8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346" name="Rectangle 16"/>
            <p:cNvSpPr>
              <a:spLocks noChangeArrowheads="1"/>
            </p:cNvSpPr>
            <p:nvPr/>
          </p:nvSpPr>
          <p:spPr bwMode="auto">
            <a:xfrm>
              <a:off x="5597253" y="6129171"/>
              <a:ext cx="61860" cy="4044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347" name="Rectangle 18"/>
            <p:cNvSpPr>
              <a:spLocks noChangeArrowheads="1"/>
            </p:cNvSpPr>
            <p:nvPr/>
          </p:nvSpPr>
          <p:spPr bwMode="auto">
            <a:xfrm>
              <a:off x="5464018" y="6129171"/>
              <a:ext cx="61860" cy="4044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348" name="Rectangle 24"/>
            <p:cNvSpPr>
              <a:spLocks noChangeArrowheads="1"/>
            </p:cNvSpPr>
            <p:nvPr/>
          </p:nvSpPr>
          <p:spPr bwMode="auto">
            <a:xfrm>
              <a:off x="6434731" y="6129171"/>
              <a:ext cx="61860" cy="4044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349" name="Rectangle 32"/>
            <p:cNvSpPr>
              <a:spLocks noChangeArrowheads="1"/>
            </p:cNvSpPr>
            <p:nvPr/>
          </p:nvSpPr>
          <p:spPr bwMode="auto">
            <a:xfrm>
              <a:off x="6150813" y="5915044"/>
              <a:ext cx="483771" cy="3235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350" name="Freeform 34"/>
            <p:cNvSpPr>
              <a:spLocks/>
            </p:cNvSpPr>
            <p:nvPr/>
          </p:nvSpPr>
          <p:spPr bwMode="auto">
            <a:xfrm>
              <a:off x="6634583" y="6265579"/>
              <a:ext cx="26965" cy="53929"/>
            </a:xfrm>
            <a:custGeom>
              <a:avLst/>
              <a:gdLst>
                <a:gd name="T0" fmla="*/ 36 w 36"/>
                <a:gd name="T1" fmla="*/ 0 h 72"/>
                <a:gd name="T2" fmla="*/ 36 w 36"/>
                <a:gd name="T3" fmla="*/ 36 h 72"/>
                <a:gd name="T4" fmla="*/ 0 w 36"/>
                <a:gd name="T5" fmla="*/ 72 h 72"/>
                <a:gd name="T6" fmla="*/ 0 w 36"/>
                <a:gd name="T7" fmla="*/ 72 h 72"/>
                <a:gd name="T8" fmla="*/ 36 w 36"/>
                <a:gd name="T9" fmla="*/ 36 h 72"/>
                <a:gd name="T10" fmla="*/ 36 w 36"/>
                <a:gd name="T11" fmla="*/ 0 h 72"/>
                <a:gd name="T12" fmla="*/ 36 w 36"/>
                <a:gd name="T13" fmla="*/ 0 h 72"/>
              </a:gdLst>
              <a:ahLst/>
              <a:cxnLst>
                <a:cxn ang="0">
                  <a:pos x="T0" y="T1"/>
                </a:cxn>
                <a:cxn ang="0">
                  <a:pos x="T2" y="T3"/>
                </a:cxn>
                <a:cxn ang="0">
                  <a:pos x="T4" y="T5"/>
                </a:cxn>
                <a:cxn ang="0">
                  <a:pos x="T6" y="T7"/>
                </a:cxn>
                <a:cxn ang="0">
                  <a:pos x="T8" y="T9"/>
                </a:cxn>
                <a:cxn ang="0">
                  <a:pos x="T10" y="T11"/>
                </a:cxn>
                <a:cxn ang="0">
                  <a:pos x="T12" y="T13"/>
                </a:cxn>
              </a:cxnLst>
              <a:rect l="0" t="0" r="r" b="b"/>
              <a:pathLst>
                <a:path w="36" h="72">
                  <a:moveTo>
                    <a:pt x="36" y="0"/>
                  </a:moveTo>
                  <a:cubicBezTo>
                    <a:pt x="36" y="36"/>
                    <a:pt x="36" y="36"/>
                    <a:pt x="36" y="36"/>
                  </a:cubicBezTo>
                  <a:cubicBezTo>
                    <a:pt x="36" y="72"/>
                    <a:pt x="0" y="72"/>
                    <a:pt x="0" y="72"/>
                  </a:cubicBezTo>
                  <a:cubicBezTo>
                    <a:pt x="0" y="72"/>
                    <a:pt x="0" y="72"/>
                    <a:pt x="0" y="72"/>
                  </a:cubicBezTo>
                  <a:cubicBezTo>
                    <a:pt x="0" y="72"/>
                    <a:pt x="36" y="72"/>
                    <a:pt x="36" y="36"/>
                  </a:cubicBezTo>
                  <a:cubicBezTo>
                    <a:pt x="36" y="0"/>
                    <a:pt x="36" y="0"/>
                    <a:pt x="36" y="0"/>
                  </a:cubicBezTo>
                  <a:cubicBezTo>
                    <a:pt x="36" y="0"/>
                    <a:pt x="36" y="0"/>
                    <a:pt x="36" y="0"/>
                  </a:cubicBezTo>
                </a:path>
              </a:pathLst>
            </a:custGeom>
            <a:solidFill>
              <a:srgbClr val="0061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351" name="Freeform 37"/>
            <p:cNvSpPr>
              <a:spLocks/>
            </p:cNvSpPr>
            <p:nvPr/>
          </p:nvSpPr>
          <p:spPr bwMode="auto">
            <a:xfrm>
              <a:off x="6150813" y="5957869"/>
              <a:ext cx="466323" cy="280746"/>
            </a:xfrm>
            <a:custGeom>
              <a:avLst/>
              <a:gdLst>
                <a:gd name="T0" fmla="*/ 0 w 294"/>
                <a:gd name="T1" fmla="*/ 0 h 177"/>
                <a:gd name="T2" fmla="*/ 0 w 294"/>
                <a:gd name="T3" fmla="*/ 177 h 177"/>
                <a:gd name="T4" fmla="*/ 294 w 294"/>
                <a:gd name="T5" fmla="*/ 177 h 177"/>
                <a:gd name="T6" fmla="*/ 0 w 294"/>
                <a:gd name="T7" fmla="*/ 0 h 177"/>
              </a:gdLst>
              <a:ahLst/>
              <a:cxnLst>
                <a:cxn ang="0">
                  <a:pos x="T0" y="T1"/>
                </a:cxn>
                <a:cxn ang="0">
                  <a:pos x="T2" y="T3"/>
                </a:cxn>
                <a:cxn ang="0">
                  <a:pos x="T4" y="T5"/>
                </a:cxn>
                <a:cxn ang="0">
                  <a:pos x="T6" y="T7"/>
                </a:cxn>
              </a:cxnLst>
              <a:rect l="0" t="0" r="r" b="b"/>
              <a:pathLst>
                <a:path w="294" h="177">
                  <a:moveTo>
                    <a:pt x="0" y="0"/>
                  </a:moveTo>
                  <a:lnTo>
                    <a:pt x="0" y="177"/>
                  </a:lnTo>
                  <a:lnTo>
                    <a:pt x="294" y="177"/>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275" name="Rectangle 7"/>
            <p:cNvSpPr>
              <a:spLocks noChangeArrowheads="1"/>
            </p:cNvSpPr>
            <p:nvPr/>
          </p:nvSpPr>
          <p:spPr bwMode="auto">
            <a:xfrm>
              <a:off x="6870198" y="6427630"/>
              <a:ext cx="352605" cy="283578"/>
            </a:xfrm>
            <a:prstGeom prst="rect">
              <a:avLst/>
            </a:prstGeom>
            <a:solidFill>
              <a:srgbClr val="D2D2D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276" name="Rectangle 8"/>
            <p:cNvSpPr>
              <a:spLocks noChangeArrowheads="1"/>
            </p:cNvSpPr>
            <p:nvPr/>
          </p:nvSpPr>
          <p:spPr bwMode="auto">
            <a:xfrm>
              <a:off x="7013851" y="6297035"/>
              <a:ext cx="349807" cy="414172"/>
            </a:xfrm>
            <a:prstGeom prst="rect">
              <a:avLst/>
            </a:prstGeom>
            <a:solidFill>
              <a:srgbClr val="D2D2D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277" name="Freeform 11"/>
            <p:cNvSpPr>
              <a:spLocks/>
            </p:cNvSpPr>
            <p:nvPr/>
          </p:nvSpPr>
          <p:spPr bwMode="auto">
            <a:xfrm>
              <a:off x="4067728" y="6489858"/>
              <a:ext cx="3970620" cy="510252"/>
            </a:xfrm>
            <a:custGeom>
              <a:avLst/>
              <a:gdLst>
                <a:gd name="T0" fmla="*/ 408 w 661"/>
                <a:gd name="T1" fmla="*/ 25 h 155"/>
                <a:gd name="T2" fmla="*/ 408 w 661"/>
                <a:gd name="T3" fmla="*/ 25 h 155"/>
                <a:gd name="T4" fmla="*/ 0 w 661"/>
                <a:gd name="T5" fmla="*/ 155 h 155"/>
                <a:gd name="T6" fmla="*/ 234 w 661"/>
                <a:gd name="T7" fmla="*/ 155 h 155"/>
                <a:gd name="T8" fmla="*/ 661 w 661"/>
                <a:gd name="T9" fmla="*/ 155 h 155"/>
                <a:gd name="T10" fmla="*/ 408 w 661"/>
                <a:gd name="T11" fmla="*/ 25 h 155"/>
              </a:gdLst>
              <a:ahLst/>
              <a:cxnLst>
                <a:cxn ang="0">
                  <a:pos x="T0" y="T1"/>
                </a:cxn>
                <a:cxn ang="0">
                  <a:pos x="T2" y="T3"/>
                </a:cxn>
                <a:cxn ang="0">
                  <a:pos x="T4" y="T5"/>
                </a:cxn>
                <a:cxn ang="0">
                  <a:pos x="T6" y="T7"/>
                </a:cxn>
                <a:cxn ang="0">
                  <a:pos x="T8" y="T9"/>
                </a:cxn>
                <a:cxn ang="0">
                  <a:pos x="T10" y="T11"/>
                </a:cxn>
              </a:cxnLst>
              <a:rect l="0" t="0" r="r" b="b"/>
              <a:pathLst>
                <a:path w="661" h="155">
                  <a:moveTo>
                    <a:pt x="408" y="25"/>
                  </a:moveTo>
                  <a:cubicBezTo>
                    <a:pt x="408" y="25"/>
                    <a:pt x="408" y="25"/>
                    <a:pt x="408" y="25"/>
                  </a:cubicBezTo>
                  <a:cubicBezTo>
                    <a:pt x="264" y="0"/>
                    <a:pt x="111" y="44"/>
                    <a:pt x="0" y="155"/>
                  </a:cubicBezTo>
                  <a:cubicBezTo>
                    <a:pt x="234" y="155"/>
                    <a:pt x="234" y="155"/>
                    <a:pt x="234" y="155"/>
                  </a:cubicBezTo>
                  <a:cubicBezTo>
                    <a:pt x="661" y="155"/>
                    <a:pt x="661" y="155"/>
                    <a:pt x="661" y="155"/>
                  </a:cubicBezTo>
                  <a:cubicBezTo>
                    <a:pt x="589" y="84"/>
                    <a:pt x="501" y="40"/>
                    <a:pt x="408" y="25"/>
                  </a:cubicBezTo>
                  <a:close/>
                </a:path>
              </a:pathLst>
            </a:custGeom>
            <a:solidFill>
              <a:srgbClr val="79A5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278" name="Freeform 18"/>
            <p:cNvSpPr>
              <a:spLocks/>
            </p:cNvSpPr>
            <p:nvPr/>
          </p:nvSpPr>
          <p:spPr bwMode="auto">
            <a:xfrm>
              <a:off x="5270983" y="6345290"/>
              <a:ext cx="4099652" cy="654820"/>
            </a:xfrm>
            <a:custGeom>
              <a:avLst/>
              <a:gdLst>
                <a:gd name="T0" fmla="*/ 0 w 1014"/>
                <a:gd name="T1" fmla="*/ 296 h 296"/>
                <a:gd name="T2" fmla="*/ 0 w 1014"/>
                <a:gd name="T3" fmla="*/ 296 h 296"/>
                <a:gd name="T4" fmla="*/ 1014 w 1014"/>
                <a:gd name="T5" fmla="*/ 296 h 296"/>
                <a:gd name="T6" fmla="*/ 1014 w 1014"/>
                <a:gd name="T7" fmla="*/ 238 h 296"/>
                <a:gd name="T8" fmla="*/ 0 w 1014"/>
                <a:gd name="T9" fmla="*/ 296 h 296"/>
              </a:gdLst>
              <a:ahLst/>
              <a:cxnLst>
                <a:cxn ang="0">
                  <a:pos x="T0" y="T1"/>
                </a:cxn>
                <a:cxn ang="0">
                  <a:pos x="T2" y="T3"/>
                </a:cxn>
                <a:cxn ang="0">
                  <a:pos x="T4" y="T5"/>
                </a:cxn>
                <a:cxn ang="0">
                  <a:pos x="T6" y="T7"/>
                </a:cxn>
                <a:cxn ang="0">
                  <a:pos x="T8" y="T9"/>
                </a:cxn>
              </a:cxnLst>
              <a:rect l="0" t="0" r="r" b="b"/>
              <a:pathLst>
                <a:path w="1014" h="296">
                  <a:moveTo>
                    <a:pt x="0" y="296"/>
                  </a:moveTo>
                  <a:cubicBezTo>
                    <a:pt x="0" y="296"/>
                    <a:pt x="0" y="296"/>
                    <a:pt x="0" y="296"/>
                  </a:cubicBezTo>
                  <a:cubicBezTo>
                    <a:pt x="1014" y="296"/>
                    <a:pt x="1014" y="296"/>
                    <a:pt x="1014" y="296"/>
                  </a:cubicBezTo>
                  <a:cubicBezTo>
                    <a:pt x="1014" y="238"/>
                    <a:pt x="1014" y="238"/>
                    <a:pt x="1014" y="238"/>
                  </a:cubicBezTo>
                  <a:cubicBezTo>
                    <a:pt x="714" y="0"/>
                    <a:pt x="277" y="19"/>
                    <a:pt x="0" y="296"/>
                  </a:cubicBezTo>
                  <a:close/>
                </a:path>
              </a:pathLst>
            </a:custGeom>
            <a:solidFill>
              <a:srgbClr val="7FB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279" name="Freeform 29"/>
            <p:cNvSpPr>
              <a:spLocks/>
            </p:cNvSpPr>
            <p:nvPr/>
          </p:nvSpPr>
          <p:spPr bwMode="auto">
            <a:xfrm>
              <a:off x="8658289" y="6571946"/>
              <a:ext cx="3340253" cy="428164"/>
            </a:xfrm>
            <a:custGeom>
              <a:avLst/>
              <a:gdLst>
                <a:gd name="T0" fmla="*/ 344 w 556"/>
                <a:gd name="T1" fmla="*/ 21 h 130"/>
                <a:gd name="T2" fmla="*/ 344 w 556"/>
                <a:gd name="T3" fmla="*/ 21 h 130"/>
                <a:gd name="T4" fmla="*/ 0 w 556"/>
                <a:gd name="T5" fmla="*/ 130 h 130"/>
                <a:gd name="T6" fmla="*/ 197 w 556"/>
                <a:gd name="T7" fmla="*/ 130 h 130"/>
                <a:gd name="T8" fmla="*/ 556 w 556"/>
                <a:gd name="T9" fmla="*/ 130 h 130"/>
                <a:gd name="T10" fmla="*/ 344 w 556"/>
                <a:gd name="T11" fmla="*/ 21 h 130"/>
              </a:gdLst>
              <a:ahLst/>
              <a:cxnLst>
                <a:cxn ang="0">
                  <a:pos x="T0" y="T1"/>
                </a:cxn>
                <a:cxn ang="0">
                  <a:pos x="T2" y="T3"/>
                </a:cxn>
                <a:cxn ang="0">
                  <a:pos x="T4" y="T5"/>
                </a:cxn>
                <a:cxn ang="0">
                  <a:pos x="T6" y="T7"/>
                </a:cxn>
                <a:cxn ang="0">
                  <a:pos x="T8" y="T9"/>
                </a:cxn>
                <a:cxn ang="0">
                  <a:pos x="T10" y="T11"/>
                </a:cxn>
              </a:cxnLst>
              <a:rect l="0" t="0" r="r" b="b"/>
              <a:pathLst>
                <a:path w="556" h="130">
                  <a:moveTo>
                    <a:pt x="344" y="21"/>
                  </a:moveTo>
                  <a:cubicBezTo>
                    <a:pt x="344" y="21"/>
                    <a:pt x="344" y="21"/>
                    <a:pt x="344" y="21"/>
                  </a:cubicBezTo>
                  <a:cubicBezTo>
                    <a:pt x="223" y="0"/>
                    <a:pt x="94" y="37"/>
                    <a:pt x="0" y="130"/>
                  </a:cubicBezTo>
                  <a:cubicBezTo>
                    <a:pt x="197" y="130"/>
                    <a:pt x="197" y="130"/>
                    <a:pt x="197" y="130"/>
                  </a:cubicBezTo>
                  <a:cubicBezTo>
                    <a:pt x="556" y="130"/>
                    <a:pt x="556" y="130"/>
                    <a:pt x="556" y="130"/>
                  </a:cubicBezTo>
                  <a:cubicBezTo>
                    <a:pt x="496" y="70"/>
                    <a:pt x="422" y="34"/>
                    <a:pt x="344" y="21"/>
                  </a:cubicBezTo>
                  <a:close/>
                </a:path>
              </a:pathLst>
            </a:custGeom>
            <a:solidFill>
              <a:srgbClr val="BAD8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280" name="AutoShape 3"/>
            <p:cNvSpPr>
              <a:spLocks noChangeAspect="1" noChangeArrowheads="1" noTextEdit="1"/>
            </p:cNvSpPr>
            <p:nvPr/>
          </p:nvSpPr>
          <p:spPr bwMode="auto">
            <a:xfrm>
              <a:off x="8131775" y="5602747"/>
              <a:ext cx="4298430" cy="1400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291" name="Freeform 14"/>
            <p:cNvSpPr>
              <a:spLocks/>
            </p:cNvSpPr>
            <p:nvPr/>
          </p:nvSpPr>
          <p:spPr bwMode="auto">
            <a:xfrm>
              <a:off x="9971149" y="6378690"/>
              <a:ext cx="38774" cy="142358"/>
            </a:xfrm>
            <a:custGeom>
              <a:avLst/>
              <a:gdLst>
                <a:gd name="T0" fmla="*/ 70 w 70"/>
                <a:gd name="T1" fmla="*/ 257 h 257"/>
                <a:gd name="T2" fmla="*/ 70 w 70"/>
                <a:gd name="T3" fmla="*/ 257 h 257"/>
                <a:gd name="T4" fmla="*/ 0 w 70"/>
                <a:gd name="T5" fmla="*/ 257 h 257"/>
                <a:gd name="T6" fmla="*/ 0 w 70"/>
                <a:gd name="T7" fmla="*/ 0 h 257"/>
                <a:gd name="T8" fmla="*/ 70 w 70"/>
                <a:gd name="T9" fmla="*/ 0 h 257"/>
                <a:gd name="T10" fmla="*/ 70 w 70"/>
                <a:gd name="T11" fmla="*/ 257 h 257"/>
                <a:gd name="T12" fmla="*/ 70 w 70"/>
                <a:gd name="T13" fmla="*/ 257 h 257"/>
                <a:gd name="T14" fmla="*/ 70 w 70"/>
                <a:gd name="T15" fmla="*/ 257 h 25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0" h="257">
                  <a:moveTo>
                    <a:pt x="70" y="257"/>
                  </a:moveTo>
                  <a:lnTo>
                    <a:pt x="70" y="257"/>
                  </a:lnTo>
                  <a:lnTo>
                    <a:pt x="0" y="257"/>
                  </a:lnTo>
                  <a:lnTo>
                    <a:pt x="0" y="0"/>
                  </a:lnTo>
                  <a:lnTo>
                    <a:pt x="70" y="0"/>
                  </a:lnTo>
                  <a:lnTo>
                    <a:pt x="70" y="257"/>
                  </a:lnTo>
                  <a:lnTo>
                    <a:pt x="70" y="257"/>
                  </a:lnTo>
                  <a:lnTo>
                    <a:pt x="70" y="257"/>
                  </a:lnTo>
                  <a:close/>
                </a:path>
              </a:pathLst>
            </a:custGeom>
            <a:solidFill>
              <a:srgbClr val="9696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292" name="Freeform 15"/>
            <p:cNvSpPr>
              <a:spLocks/>
            </p:cNvSpPr>
            <p:nvPr/>
          </p:nvSpPr>
          <p:spPr bwMode="auto">
            <a:xfrm>
              <a:off x="9895262" y="6253504"/>
              <a:ext cx="188333" cy="189441"/>
            </a:xfrm>
            <a:custGeom>
              <a:avLst/>
              <a:gdLst>
                <a:gd name="T0" fmla="*/ 97 w 97"/>
                <a:gd name="T1" fmla="*/ 48 h 97"/>
                <a:gd name="T2" fmla="*/ 97 w 97"/>
                <a:gd name="T3" fmla="*/ 48 h 97"/>
                <a:gd name="T4" fmla="*/ 48 w 97"/>
                <a:gd name="T5" fmla="*/ 97 h 97"/>
                <a:gd name="T6" fmla="*/ 0 w 97"/>
                <a:gd name="T7" fmla="*/ 48 h 97"/>
                <a:gd name="T8" fmla="*/ 48 w 97"/>
                <a:gd name="T9" fmla="*/ 0 h 97"/>
                <a:gd name="T10" fmla="*/ 97 w 97"/>
                <a:gd name="T11" fmla="*/ 48 h 97"/>
              </a:gdLst>
              <a:ahLst/>
              <a:cxnLst>
                <a:cxn ang="0">
                  <a:pos x="T0" y="T1"/>
                </a:cxn>
                <a:cxn ang="0">
                  <a:pos x="T2" y="T3"/>
                </a:cxn>
                <a:cxn ang="0">
                  <a:pos x="T4" y="T5"/>
                </a:cxn>
                <a:cxn ang="0">
                  <a:pos x="T6" y="T7"/>
                </a:cxn>
                <a:cxn ang="0">
                  <a:pos x="T8" y="T9"/>
                </a:cxn>
                <a:cxn ang="0">
                  <a:pos x="T10" y="T11"/>
                </a:cxn>
              </a:cxnLst>
              <a:rect l="0" t="0" r="r" b="b"/>
              <a:pathLst>
                <a:path w="97" h="97">
                  <a:moveTo>
                    <a:pt x="97" y="48"/>
                  </a:moveTo>
                  <a:cubicBezTo>
                    <a:pt x="97" y="48"/>
                    <a:pt x="97" y="48"/>
                    <a:pt x="97" y="48"/>
                  </a:cubicBezTo>
                  <a:cubicBezTo>
                    <a:pt x="97" y="75"/>
                    <a:pt x="75" y="97"/>
                    <a:pt x="48" y="97"/>
                  </a:cubicBezTo>
                  <a:cubicBezTo>
                    <a:pt x="22" y="97"/>
                    <a:pt x="0" y="75"/>
                    <a:pt x="0" y="48"/>
                  </a:cubicBezTo>
                  <a:cubicBezTo>
                    <a:pt x="0" y="22"/>
                    <a:pt x="22" y="0"/>
                    <a:pt x="48" y="0"/>
                  </a:cubicBezTo>
                  <a:cubicBezTo>
                    <a:pt x="75" y="0"/>
                    <a:pt x="97" y="22"/>
                    <a:pt x="97" y="48"/>
                  </a:cubicBezTo>
                  <a:close/>
                </a:path>
              </a:pathLst>
            </a:custGeom>
            <a:solidFill>
              <a:srgbClr val="7FB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293" name="Freeform 16"/>
            <p:cNvSpPr>
              <a:spLocks/>
            </p:cNvSpPr>
            <p:nvPr/>
          </p:nvSpPr>
          <p:spPr bwMode="auto">
            <a:xfrm>
              <a:off x="9920189" y="6156014"/>
              <a:ext cx="137926" cy="138480"/>
            </a:xfrm>
            <a:custGeom>
              <a:avLst/>
              <a:gdLst>
                <a:gd name="T0" fmla="*/ 71 w 71"/>
                <a:gd name="T1" fmla="*/ 35 h 71"/>
                <a:gd name="T2" fmla="*/ 71 w 71"/>
                <a:gd name="T3" fmla="*/ 35 h 71"/>
                <a:gd name="T4" fmla="*/ 35 w 71"/>
                <a:gd name="T5" fmla="*/ 71 h 71"/>
                <a:gd name="T6" fmla="*/ 0 w 71"/>
                <a:gd name="T7" fmla="*/ 35 h 71"/>
                <a:gd name="T8" fmla="*/ 35 w 71"/>
                <a:gd name="T9" fmla="*/ 0 h 71"/>
                <a:gd name="T10" fmla="*/ 71 w 71"/>
                <a:gd name="T11" fmla="*/ 35 h 71"/>
              </a:gdLst>
              <a:ahLst/>
              <a:cxnLst>
                <a:cxn ang="0">
                  <a:pos x="T0" y="T1"/>
                </a:cxn>
                <a:cxn ang="0">
                  <a:pos x="T2" y="T3"/>
                </a:cxn>
                <a:cxn ang="0">
                  <a:pos x="T4" y="T5"/>
                </a:cxn>
                <a:cxn ang="0">
                  <a:pos x="T6" y="T7"/>
                </a:cxn>
                <a:cxn ang="0">
                  <a:pos x="T8" y="T9"/>
                </a:cxn>
                <a:cxn ang="0">
                  <a:pos x="T10" y="T11"/>
                </a:cxn>
              </a:cxnLst>
              <a:rect l="0" t="0" r="r" b="b"/>
              <a:pathLst>
                <a:path w="71" h="71">
                  <a:moveTo>
                    <a:pt x="71" y="35"/>
                  </a:moveTo>
                  <a:cubicBezTo>
                    <a:pt x="71" y="35"/>
                    <a:pt x="71" y="35"/>
                    <a:pt x="71" y="35"/>
                  </a:cubicBezTo>
                  <a:cubicBezTo>
                    <a:pt x="71" y="55"/>
                    <a:pt x="55" y="71"/>
                    <a:pt x="35" y="71"/>
                  </a:cubicBezTo>
                  <a:cubicBezTo>
                    <a:pt x="16" y="71"/>
                    <a:pt x="0" y="55"/>
                    <a:pt x="0" y="35"/>
                  </a:cubicBezTo>
                  <a:cubicBezTo>
                    <a:pt x="0" y="16"/>
                    <a:pt x="16" y="0"/>
                    <a:pt x="35" y="0"/>
                  </a:cubicBezTo>
                  <a:cubicBezTo>
                    <a:pt x="55" y="0"/>
                    <a:pt x="71" y="16"/>
                    <a:pt x="71" y="35"/>
                  </a:cubicBezTo>
                  <a:close/>
                </a:path>
              </a:pathLst>
            </a:custGeom>
            <a:solidFill>
              <a:srgbClr val="7FB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288" name="Freeform 14"/>
            <p:cNvSpPr>
              <a:spLocks/>
            </p:cNvSpPr>
            <p:nvPr/>
          </p:nvSpPr>
          <p:spPr bwMode="auto">
            <a:xfrm>
              <a:off x="7515248" y="6402507"/>
              <a:ext cx="38774" cy="142358"/>
            </a:xfrm>
            <a:custGeom>
              <a:avLst/>
              <a:gdLst>
                <a:gd name="T0" fmla="*/ 70 w 70"/>
                <a:gd name="T1" fmla="*/ 257 h 257"/>
                <a:gd name="T2" fmla="*/ 70 w 70"/>
                <a:gd name="T3" fmla="*/ 257 h 257"/>
                <a:gd name="T4" fmla="*/ 0 w 70"/>
                <a:gd name="T5" fmla="*/ 257 h 257"/>
                <a:gd name="T6" fmla="*/ 0 w 70"/>
                <a:gd name="T7" fmla="*/ 0 h 257"/>
                <a:gd name="T8" fmla="*/ 70 w 70"/>
                <a:gd name="T9" fmla="*/ 0 h 257"/>
                <a:gd name="T10" fmla="*/ 70 w 70"/>
                <a:gd name="T11" fmla="*/ 257 h 257"/>
                <a:gd name="T12" fmla="*/ 70 w 70"/>
                <a:gd name="T13" fmla="*/ 257 h 257"/>
                <a:gd name="T14" fmla="*/ 70 w 70"/>
                <a:gd name="T15" fmla="*/ 257 h 25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0" h="257">
                  <a:moveTo>
                    <a:pt x="70" y="257"/>
                  </a:moveTo>
                  <a:lnTo>
                    <a:pt x="70" y="257"/>
                  </a:lnTo>
                  <a:lnTo>
                    <a:pt x="0" y="257"/>
                  </a:lnTo>
                  <a:lnTo>
                    <a:pt x="0" y="0"/>
                  </a:lnTo>
                  <a:lnTo>
                    <a:pt x="70" y="0"/>
                  </a:lnTo>
                  <a:lnTo>
                    <a:pt x="70" y="257"/>
                  </a:lnTo>
                  <a:lnTo>
                    <a:pt x="70" y="257"/>
                  </a:lnTo>
                  <a:lnTo>
                    <a:pt x="70" y="257"/>
                  </a:lnTo>
                  <a:close/>
                </a:path>
              </a:pathLst>
            </a:custGeom>
            <a:solidFill>
              <a:srgbClr val="9696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289" name="Freeform 15"/>
            <p:cNvSpPr>
              <a:spLocks/>
            </p:cNvSpPr>
            <p:nvPr/>
          </p:nvSpPr>
          <p:spPr bwMode="auto">
            <a:xfrm>
              <a:off x="7439361" y="6277321"/>
              <a:ext cx="188333" cy="189441"/>
            </a:xfrm>
            <a:custGeom>
              <a:avLst/>
              <a:gdLst>
                <a:gd name="T0" fmla="*/ 97 w 97"/>
                <a:gd name="T1" fmla="*/ 48 h 97"/>
                <a:gd name="T2" fmla="*/ 97 w 97"/>
                <a:gd name="T3" fmla="*/ 48 h 97"/>
                <a:gd name="T4" fmla="*/ 48 w 97"/>
                <a:gd name="T5" fmla="*/ 97 h 97"/>
                <a:gd name="T6" fmla="*/ 0 w 97"/>
                <a:gd name="T7" fmla="*/ 48 h 97"/>
                <a:gd name="T8" fmla="*/ 48 w 97"/>
                <a:gd name="T9" fmla="*/ 0 h 97"/>
                <a:gd name="T10" fmla="*/ 97 w 97"/>
                <a:gd name="T11" fmla="*/ 48 h 97"/>
              </a:gdLst>
              <a:ahLst/>
              <a:cxnLst>
                <a:cxn ang="0">
                  <a:pos x="T0" y="T1"/>
                </a:cxn>
                <a:cxn ang="0">
                  <a:pos x="T2" y="T3"/>
                </a:cxn>
                <a:cxn ang="0">
                  <a:pos x="T4" y="T5"/>
                </a:cxn>
                <a:cxn ang="0">
                  <a:pos x="T6" y="T7"/>
                </a:cxn>
                <a:cxn ang="0">
                  <a:pos x="T8" y="T9"/>
                </a:cxn>
                <a:cxn ang="0">
                  <a:pos x="T10" y="T11"/>
                </a:cxn>
              </a:cxnLst>
              <a:rect l="0" t="0" r="r" b="b"/>
              <a:pathLst>
                <a:path w="97" h="97">
                  <a:moveTo>
                    <a:pt x="97" y="48"/>
                  </a:moveTo>
                  <a:cubicBezTo>
                    <a:pt x="97" y="48"/>
                    <a:pt x="97" y="48"/>
                    <a:pt x="97" y="48"/>
                  </a:cubicBezTo>
                  <a:cubicBezTo>
                    <a:pt x="97" y="75"/>
                    <a:pt x="75" y="97"/>
                    <a:pt x="48" y="97"/>
                  </a:cubicBezTo>
                  <a:cubicBezTo>
                    <a:pt x="22" y="97"/>
                    <a:pt x="0" y="75"/>
                    <a:pt x="0" y="48"/>
                  </a:cubicBezTo>
                  <a:cubicBezTo>
                    <a:pt x="0" y="22"/>
                    <a:pt x="22" y="0"/>
                    <a:pt x="48" y="0"/>
                  </a:cubicBezTo>
                  <a:cubicBezTo>
                    <a:pt x="75" y="0"/>
                    <a:pt x="97" y="22"/>
                    <a:pt x="97" y="48"/>
                  </a:cubicBezTo>
                  <a:close/>
                </a:path>
              </a:pathLst>
            </a:custGeom>
            <a:solidFill>
              <a:srgbClr val="7FB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290" name="Freeform 16"/>
            <p:cNvSpPr>
              <a:spLocks/>
            </p:cNvSpPr>
            <p:nvPr/>
          </p:nvSpPr>
          <p:spPr bwMode="auto">
            <a:xfrm>
              <a:off x="7464288" y="6179831"/>
              <a:ext cx="137926" cy="138480"/>
            </a:xfrm>
            <a:custGeom>
              <a:avLst/>
              <a:gdLst>
                <a:gd name="T0" fmla="*/ 71 w 71"/>
                <a:gd name="T1" fmla="*/ 35 h 71"/>
                <a:gd name="T2" fmla="*/ 71 w 71"/>
                <a:gd name="T3" fmla="*/ 35 h 71"/>
                <a:gd name="T4" fmla="*/ 35 w 71"/>
                <a:gd name="T5" fmla="*/ 71 h 71"/>
                <a:gd name="T6" fmla="*/ 0 w 71"/>
                <a:gd name="T7" fmla="*/ 35 h 71"/>
                <a:gd name="T8" fmla="*/ 35 w 71"/>
                <a:gd name="T9" fmla="*/ 0 h 71"/>
                <a:gd name="T10" fmla="*/ 71 w 71"/>
                <a:gd name="T11" fmla="*/ 35 h 71"/>
              </a:gdLst>
              <a:ahLst/>
              <a:cxnLst>
                <a:cxn ang="0">
                  <a:pos x="T0" y="T1"/>
                </a:cxn>
                <a:cxn ang="0">
                  <a:pos x="T2" y="T3"/>
                </a:cxn>
                <a:cxn ang="0">
                  <a:pos x="T4" y="T5"/>
                </a:cxn>
                <a:cxn ang="0">
                  <a:pos x="T6" y="T7"/>
                </a:cxn>
                <a:cxn ang="0">
                  <a:pos x="T8" y="T9"/>
                </a:cxn>
                <a:cxn ang="0">
                  <a:pos x="T10" y="T11"/>
                </a:cxn>
              </a:cxnLst>
              <a:rect l="0" t="0" r="r" b="b"/>
              <a:pathLst>
                <a:path w="71" h="71">
                  <a:moveTo>
                    <a:pt x="71" y="35"/>
                  </a:moveTo>
                  <a:cubicBezTo>
                    <a:pt x="71" y="35"/>
                    <a:pt x="71" y="35"/>
                    <a:pt x="71" y="35"/>
                  </a:cubicBezTo>
                  <a:cubicBezTo>
                    <a:pt x="71" y="55"/>
                    <a:pt x="55" y="71"/>
                    <a:pt x="35" y="71"/>
                  </a:cubicBezTo>
                  <a:cubicBezTo>
                    <a:pt x="16" y="71"/>
                    <a:pt x="0" y="55"/>
                    <a:pt x="0" y="35"/>
                  </a:cubicBezTo>
                  <a:cubicBezTo>
                    <a:pt x="0" y="16"/>
                    <a:pt x="16" y="0"/>
                    <a:pt x="35" y="0"/>
                  </a:cubicBezTo>
                  <a:cubicBezTo>
                    <a:pt x="55" y="0"/>
                    <a:pt x="71" y="16"/>
                    <a:pt x="71" y="35"/>
                  </a:cubicBezTo>
                  <a:close/>
                </a:path>
              </a:pathLst>
            </a:custGeom>
            <a:solidFill>
              <a:srgbClr val="7FB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283" name="Freeform 17"/>
            <p:cNvSpPr>
              <a:spLocks/>
            </p:cNvSpPr>
            <p:nvPr/>
          </p:nvSpPr>
          <p:spPr bwMode="auto">
            <a:xfrm>
              <a:off x="10990607" y="6414300"/>
              <a:ext cx="1445870" cy="585810"/>
            </a:xfrm>
            <a:custGeom>
              <a:avLst/>
              <a:gdLst>
                <a:gd name="T0" fmla="*/ 0 w 442"/>
                <a:gd name="T1" fmla="*/ 178 h 178"/>
                <a:gd name="T2" fmla="*/ 0 w 442"/>
                <a:gd name="T3" fmla="*/ 178 h 178"/>
                <a:gd name="T4" fmla="*/ 290 w 442"/>
                <a:gd name="T5" fmla="*/ 178 h 178"/>
                <a:gd name="T6" fmla="*/ 442 w 442"/>
                <a:gd name="T7" fmla="*/ 178 h 178"/>
                <a:gd name="T8" fmla="*/ 442 w 442"/>
                <a:gd name="T9" fmla="*/ 9 h 178"/>
                <a:gd name="T10" fmla="*/ 0 w 442"/>
                <a:gd name="T11" fmla="*/ 178 h 178"/>
              </a:gdLst>
              <a:ahLst/>
              <a:cxnLst>
                <a:cxn ang="0">
                  <a:pos x="T0" y="T1"/>
                </a:cxn>
                <a:cxn ang="0">
                  <a:pos x="T2" y="T3"/>
                </a:cxn>
                <a:cxn ang="0">
                  <a:pos x="T4" y="T5"/>
                </a:cxn>
                <a:cxn ang="0">
                  <a:pos x="T6" y="T7"/>
                </a:cxn>
                <a:cxn ang="0">
                  <a:pos x="T8" y="T9"/>
                </a:cxn>
                <a:cxn ang="0">
                  <a:pos x="T10" y="T11"/>
                </a:cxn>
              </a:cxnLst>
              <a:rect l="0" t="0" r="r" b="b"/>
              <a:pathLst>
                <a:path w="442" h="178">
                  <a:moveTo>
                    <a:pt x="0" y="178"/>
                  </a:moveTo>
                  <a:cubicBezTo>
                    <a:pt x="0" y="178"/>
                    <a:pt x="0" y="178"/>
                    <a:pt x="0" y="178"/>
                  </a:cubicBezTo>
                  <a:cubicBezTo>
                    <a:pt x="290" y="178"/>
                    <a:pt x="290" y="178"/>
                    <a:pt x="290" y="178"/>
                  </a:cubicBezTo>
                  <a:cubicBezTo>
                    <a:pt x="442" y="178"/>
                    <a:pt x="442" y="178"/>
                    <a:pt x="442" y="178"/>
                  </a:cubicBezTo>
                  <a:cubicBezTo>
                    <a:pt x="442" y="9"/>
                    <a:pt x="442" y="9"/>
                    <a:pt x="442" y="9"/>
                  </a:cubicBezTo>
                  <a:cubicBezTo>
                    <a:pt x="283" y="0"/>
                    <a:pt x="121" y="57"/>
                    <a:pt x="0" y="178"/>
                  </a:cubicBezTo>
                  <a:close/>
                </a:path>
              </a:pathLst>
            </a:custGeom>
            <a:solidFill>
              <a:srgbClr val="79A5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285" name="Freeform 14"/>
            <p:cNvSpPr>
              <a:spLocks/>
            </p:cNvSpPr>
            <p:nvPr/>
          </p:nvSpPr>
          <p:spPr bwMode="auto">
            <a:xfrm>
              <a:off x="7739077" y="6380285"/>
              <a:ext cx="38774" cy="142358"/>
            </a:xfrm>
            <a:custGeom>
              <a:avLst/>
              <a:gdLst>
                <a:gd name="T0" fmla="*/ 70 w 70"/>
                <a:gd name="T1" fmla="*/ 257 h 257"/>
                <a:gd name="T2" fmla="*/ 70 w 70"/>
                <a:gd name="T3" fmla="*/ 257 h 257"/>
                <a:gd name="T4" fmla="*/ 0 w 70"/>
                <a:gd name="T5" fmla="*/ 257 h 257"/>
                <a:gd name="T6" fmla="*/ 0 w 70"/>
                <a:gd name="T7" fmla="*/ 0 h 257"/>
                <a:gd name="T8" fmla="*/ 70 w 70"/>
                <a:gd name="T9" fmla="*/ 0 h 257"/>
                <a:gd name="T10" fmla="*/ 70 w 70"/>
                <a:gd name="T11" fmla="*/ 257 h 257"/>
                <a:gd name="T12" fmla="*/ 70 w 70"/>
                <a:gd name="T13" fmla="*/ 257 h 257"/>
                <a:gd name="T14" fmla="*/ 70 w 70"/>
                <a:gd name="T15" fmla="*/ 257 h 25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0" h="257">
                  <a:moveTo>
                    <a:pt x="70" y="257"/>
                  </a:moveTo>
                  <a:lnTo>
                    <a:pt x="70" y="257"/>
                  </a:lnTo>
                  <a:lnTo>
                    <a:pt x="0" y="257"/>
                  </a:lnTo>
                  <a:lnTo>
                    <a:pt x="0" y="0"/>
                  </a:lnTo>
                  <a:lnTo>
                    <a:pt x="70" y="0"/>
                  </a:lnTo>
                  <a:lnTo>
                    <a:pt x="70" y="257"/>
                  </a:lnTo>
                  <a:lnTo>
                    <a:pt x="70" y="257"/>
                  </a:lnTo>
                  <a:lnTo>
                    <a:pt x="70" y="257"/>
                  </a:lnTo>
                  <a:close/>
                </a:path>
              </a:pathLst>
            </a:custGeom>
            <a:solidFill>
              <a:srgbClr val="9696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286" name="Freeform 15"/>
            <p:cNvSpPr>
              <a:spLocks/>
            </p:cNvSpPr>
            <p:nvPr/>
          </p:nvSpPr>
          <p:spPr bwMode="auto">
            <a:xfrm>
              <a:off x="7663190" y="6255099"/>
              <a:ext cx="188333" cy="189441"/>
            </a:xfrm>
            <a:custGeom>
              <a:avLst/>
              <a:gdLst>
                <a:gd name="T0" fmla="*/ 97 w 97"/>
                <a:gd name="T1" fmla="*/ 48 h 97"/>
                <a:gd name="T2" fmla="*/ 97 w 97"/>
                <a:gd name="T3" fmla="*/ 48 h 97"/>
                <a:gd name="T4" fmla="*/ 48 w 97"/>
                <a:gd name="T5" fmla="*/ 97 h 97"/>
                <a:gd name="T6" fmla="*/ 0 w 97"/>
                <a:gd name="T7" fmla="*/ 48 h 97"/>
                <a:gd name="T8" fmla="*/ 48 w 97"/>
                <a:gd name="T9" fmla="*/ 0 h 97"/>
                <a:gd name="T10" fmla="*/ 97 w 97"/>
                <a:gd name="T11" fmla="*/ 48 h 97"/>
              </a:gdLst>
              <a:ahLst/>
              <a:cxnLst>
                <a:cxn ang="0">
                  <a:pos x="T0" y="T1"/>
                </a:cxn>
                <a:cxn ang="0">
                  <a:pos x="T2" y="T3"/>
                </a:cxn>
                <a:cxn ang="0">
                  <a:pos x="T4" y="T5"/>
                </a:cxn>
                <a:cxn ang="0">
                  <a:pos x="T6" y="T7"/>
                </a:cxn>
                <a:cxn ang="0">
                  <a:pos x="T8" y="T9"/>
                </a:cxn>
                <a:cxn ang="0">
                  <a:pos x="T10" y="T11"/>
                </a:cxn>
              </a:cxnLst>
              <a:rect l="0" t="0" r="r" b="b"/>
              <a:pathLst>
                <a:path w="97" h="97">
                  <a:moveTo>
                    <a:pt x="97" y="48"/>
                  </a:moveTo>
                  <a:cubicBezTo>
                    <a:pt x="97" y="48"/>
                    <a:pt x="97" y="48"/>
                    <a:pt x="97" y="48"/>
                  </a:cubicBezTo>
                  <a:cubicBezTo>
                    <a:pt x="97" y="75"/>
                    <a:pt x="75" y="97"/>
                    <a:pt x="48" y="97"/>
                  </a:cubicBezTo>
                  <a:cubicBezTo>
                    <a:pt x="22" y="97"/>
                    <a:pt x="0" y="75"/>
                    <a:pt x="0" y="48"/>
                  </a:cubicBezTo>
                  <a:cubicBezTo>
                    <a:pt x="0" y="22"/>
                    <a:pt x="22" y="0"/>
                    <a:pt x="48" y="0"/>
                  </a:cubicBezTo>
                  <a:cubicBezTo>
                    <a:pt x="75" y="0"/>
                    <a:pt x="97" y="22"/>
                    <a:pt x="97" y="48"/>
                  </a:cubicBezTo>
                  <a:close/>
                </a:path>
              </a:pathLst>
            </a:custGeom>
            <a:solidFill>
              <a:srgbClr val="7FB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287" name="Freeform 16"/>
            <p:cNvSpPr>
              <a:spLocks/>
            </p:cNvSpPr>
            <p:nvPr/>
          </p:nvSpPr>
          <p:spPr bwMode="auto">
            <a:xfrm>
              <a:off x="7688117" y="6157609"/>
              <a:ext cx="137926" cy="138480"/>
            </a:xfrm>
            <a:custGeom>
              <a:avLst/>
              <a:gdLst>
                <a:gd name="T0" fmla="*/ 71 w 71"/>
                <a:gd name="T1" fmla="*/ 35 h 71"/>
                <a:gd name="T2" fmla="*/ 71 w 71"/>
                <a:gd name="T3" fmla="*/ 35 h 71"/>
                <a:gd name="T4" fmla="*/ 35 w 71"/>
                <a:gd name="T5" fmla="*/ 71 h 71"/>
                <a:gd name="T6" fmla="*/ 0 w 71"/>
                <a:gd name="T7" fmla="*/ 35 h 71"/>
                <a:gd name="T8" fmla="*/ 35 w 71"/>
                <a:gd name="T9" fmla="*/ 0 h 71"/>
                <a:gd name="T10" fmla="*/ 71 w 71"/>
                <a:gd name="T11" fmla="*/ 35 h 71"/>
              </a:gdLst>
              <a:ahLst/>
              <a:cxnLst>
                <a:cxn ang="0">
                  <a:pos x="T0" y="T1"/>
                </a:cxn>
                <a:cxn ang="0">
                  <a:pos x="T2" y="T3"/>
                </a:cxn>
                <a:cxn ang="0">
                  <a:pos x="T4" y="T5"/>
                </a:cxn>
                <a:cxn ang="0">
                  <a:pos x="T6" y="T7"/>
                </a:cxn>
                <a:cxn ang="0">
                  <a:pos x="T8" y="T9"/>
                </a:cxn>
                <a:cxn ang="0">
                  <a:pos x="T10" y="T11"/>
                </a:cxn>
              </a:cxnLst>
              <a:rect l="0" t="0" r="r" b="b"/>
              <a:pathLst>
                <a:path w="71" h="71">
                  <a:moveTo>
                    <a:pt x="71" y="35"/>
                  </a:moveTo>
                  <a:cubicBezTo>
                    <a:pt x="71" y="35"/>
                    <a:pt x="71" y="35"/>
                    <a:pt x="71" y="35"/>
                  </a:cubicBezTo>
                  <a:cubicBezTo>
                    <a:pt x="71" y="55"/>
                    <a:pt x="55" y="71"/>
                    <a:pt x="35" y="71"/>
                  </a:cubicBezTo>
                  <a:cubicBezTo>
                    <a:pt x="16" y="71"/>
                    <a:pt x="0" y="55"/>
                    <a:pt x="0" y="35"/>
                  </a:cubicBezTo>
                  <a:cubicBezTo>
                    <a:pt x="0" y="16"/>
                    <a:pt x="16" y="0"/>
                    <a:pt x="35" y="0"/>
                  </a:cubicBezTo>
                  <a:cubicBezTo>
                    <a:pt x="55" y="0"/>
                    <a:pt x="71" y="16"/>
                    <a:pt x="71" y="35"/>
                  </a:cubicBezTo>
                  <a:close/>
                </a:path>
              </a:pathLst>
            </a:custGeom>
            <a:solidFill>
              <a:srgbClr val="7FB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grpSp>
      <p:graphicFrame>
        <p:nvGraphicFramePr>
          <p:cNvPr id="5" name="Object 4" hidden="1"/>
          <p:cNvGraphicFramePr>
            <a:graphicFrameLocks noChangeAspect="1"/>
          </p:cNvGraphicFramePr>
          <p:nvPr>
            <p:custDataLst>
              <p:tags r:id="rId2"/>
            </p:custDataLst>
            <p:extLst/>
          </p:nvPr>
        </p:nvGraphicFramePr>
        <p:xfrm>
          <a:off x="1191" y="1589"/>
          <a:ext cx="1190" cy="1587"/>
        </p:xfrm>
        <a:graphic>
          <a:graphicData uri="http://schemas.openxmlformats.org/presentationml/2006/ole">
            <mc:AlternateContent xmlns:mc="http://schemas.openxmlformats.org/markup-compatibility/2006">
              <mc:Choice xmlns:v="urn:schemas-microsoft-com:vml" Requires="v">
                <p:oleObj spid="_x0000_s25605" name="think-cell Slide" r:id="rId4" imgW="270" imgH="270" progId="TCLayout.ActiveDocument.1">
                  <p:embed/>
                </p:oleObj>
              </mc:Choice>
              <mc:Fallback>
                <p:oleObj name="think-cell Slide" r:id="rId4" imgW="270" imgH="270" progId="TCLayout.ActiveDocument.1">
                  <p:embed/>
                  <p:pic>
                    <p:nvPicPr>
                      <p:cNvPr id="5" name="Object 4" hidden="1"/>
                      <p:cNvPicPr/>
                      <p:nvPr/>
                    </p:nvPicPr>
                    <p:blipFill>
                      <a:blip r:embed="rId5"/>
                      <a:stretch>
                        <a:fillRect/>
                      </a:stretch>
                    </p:blipFill>
                    <p:spPr>
                      <a:xfrm>
                        <a:off x="1191" y="1589"/>
                        <a:ext cx="1190" cy="1587"/>
                      </a:xfrm>
                      <a:prstGeom prst="rect">
                        <a:avLst/>
                      </a:prstGeom>
                    </p:spPr>
                  </p:pic>
                </p:oleObj>
              </mc:Fallback>
            </mc:AlternateContent>
          </a:graphicData>
        </a:graphic>
      </p:graphicFrame>
      <p:sp>
        <p:nvSpPr>
          <p:cNvPr id="3" name="Footer Placeholder 2"/>
          <p:cNvSpPr>
            <a:spLocks noGrp="1"/>
          </p:cNvSpPr>
          <p:nvPr>
            <p:ph type="ftr" sz="quarter" idx="10"/>
          </p:nvPr>
        </p:nvSpPr>
        <p:spPr/>
        <p:txBody>
          <a:bodyPr/>
          <a:lstStyle>
            <a:lvl1pPr>
              <a:defRPr>
                <a:solidFill>
                  <a:schemeClr val="bg1"/>
                </a:solidFill>
              </a:defRPr>
            </a:lvl1pPr>
          </a:lstStyle>
          <a:p>
            <a:r>
              <a:rPr>
                <a:solidFill>
                  <a:srgbClr val="FFFFFF"/>
                </a:solidFill>
              </a:rPr>
              <a:t>Microsoft Confidential</a:t>
            </a:r>
          </a:p>
        </p:txBody>
      </p:sp>
      <p:sp>
        <p:nvSpPr>
          <p:cNvPr id="4" name="Slide Number Placeholder 3"/>
          <p:cNvSpPr>
            <a:spLocks noGrp="1"/>
          </p:cNvSpPr>
          <p:nvPr>
            <p:ph type="sldNum" sz="quarter" idx="11"/>
          </p:nvPr>
        </p:nvSpPr>
        <p:spPr/>
        <p:txBody>
          <a:bodyPr/>
          <a:lstStyle>
            <a:lvl1pPr>
              <a:defRPr>
                <a:solidFill>
                  <a:schemeClr val="bg1"/>
                </a:solidFill>
              </a:defRPr>
            </a:lvl1pPr>
          </a:lstStyle>
          <a:p>
            <a:fld id="{27258FFF-F925-446B-8502-81C933981705}" type="slidenum">
              <a:rPr smtClean="0">
                <a:solidFill>
                  <a:srgbClr val="FFFFFF"/>
                </a:solidFill>
              </a:rPr>
              <a:pPr/>
              <a:t>‹#›</a:t>
            </a:fld>
            <a:endParaRPr>
              <a:solidFill>
                <a:srgbClr val="FFFFFF"/>
              </a:solidFill>
            </a:endParaRPr>
          </a:p>
        </p:txBody>
      </p:sp>
      <p:sp>
        <p:nvSpPr>
          <p:cNvPr id="7" name="Title 1"/>
          <p:cNvSpPr>
            <a:spLocks noGrp="1"/>
          </p:cNvSpPr>
          <p:nvPr>
            <p:ph type="title" hasCustomPrompt="1"/>
          </p:nvPr>
        </p:nvSpPr>
        <p:spPr>
          <a:xfrm>
            <a:off x="438875" y="264964"/>
            <a:ext cx="8418931" cy="1097302"/>
          </a:xfrm>
        </p:spPr>
        <p:txBody>
          <a:bodyPr lIns="0" tIns="91440" rIns="146304" bIns="91440"/>
          <a:lstStyle>
            <a:lvl1pPr>
              <a:lnSpc>
                <a:spcPts val="3674"/>
              </a:lnSpc>
              <a:defRPr sz="2700" baseline="0">
                <a:solidFill>
                  <a:schemeClr val="accent1"/>
                </a:solidFill>
              </a:defRPr>
            </a:lvl1pPr>
          </a:lstStyle>
          <a:p>
            <a:r>
              <a:rPr lang="en-US" dirty="0" err="1"/>
              <a:t>Lorem</a:t>
            </a:r>
            <a:r>
              <a:rPr lang="en-US" dirty="0"/>
              <a:t> </a:t>
            </a:r>
            <a:r>
              <a:rPr lang="en-US" dirty="0" err="1"/>
              <a:t>ipsum</a:t>
            </a:r>
            <a:r>
              <a:rPr lang="en-US" dirty="0"/>
              <a:t> dolor sit.</a:t>
            </a:r>
          </a:p>
        </p:txBody>
      </p:sp>
      <p:sp>
        <p:nvSpPr>
          <p:cNvPr id="267" name="Text Placeholder 7"/>
          <p:cNvSpPr>
            <a:spLocks noGrp="1"/>
          </p:cNvSpPr>
          <p:nvPr>
            <p:ph type="body" sz="quarter" idx="13" hasCustomPrompt="1"/>
          </p:nvPr>
        </p:nvSpPr>
        <p:spPr>
          <a:xfrm>
            <a:off x="452590" y="1545465"/>
            <a:ext cx="8418931" cy="4663068"/>
          </a:xfrm>
        </p:spPr>
        <p:txBody>
          <a:bodyPr lIns="0" tIns="0"/>
          <a:lstStyle>
            <a:lvl1pPr marL="175006" indent="-175006">
              <a:spcBef>
                <a:spcPts val="900"/>
              </a:spcBef>
              <a:defRPr sz="1950">
                <a:latin typeface="+mn-lt"/>
              </a:defRPr>
            </a:lvl1pPr>
            <a:lvl2pPr marL="517874" indent="-175006">
              <a:spcBef>
                <a:spcPts val="900"/>
              </a:spcBef>
              <a:buSzPct val="100000"/>
              <a:buFont typeface="Segoe UI" pitchFamily="34" charset="0"/>
              <a:buChar char="‐"/>
              <a:defRPr/>
            </a:lvl2pPr>
            <a:lvl3pPr marL="860741" indent="-175006">
              <a:spcBef>
                <a:spcPts val="900"/>
              </a:spcBef>
              <a:buFont typeface="Wingdings" pitchFamily="2" charset="2"/>
              <a:buChar char="§"/>
              <a:defRPr/>
            </a:lvl3pPr>
            <a:lvl4pPr marL="1200037" indent="-257151">
              <a:spcBef>
                <a:spcPts val="900"/>
              </a:spcBef>
              <a:buFont typeface="+mj-lt"/>
              <a:buAutoNum type="arabicPeriod"/>
              <a:defRPr/>
            </a:lvl4pPr>
            <a:lvl5pPr marL="1459569" indent="-257151">
              <a:spcBef>
                <a:spcPts val="900"/>
              </a:spcBef>
              <a:buFont typeface="+mj-lt"/>
              <a:buAutoNum type="alphaLcParenR"/>
              <a:defRPr/>
            </a:lvl5pPr>
          </a:lstStyle>
          <a:p>
            <a:pPr lvl="0"/>
            <a:r>
              <a:rPr lang="en-US" dirty="0" err="1"/>
              <a:t>Lorem</a:t>
            </a:r>
            <a:r>
              <a:rPr lang="en-US" dirty="0"/>
              <a:t> </a:t>
            </a:r>
            <a:r>
              <a:rPr lang="en-US" dirty="0" err="1"/>
              <a:t>ipsum</a:t>
            </a:r>
            <a:r>
              <a:rPr lang="en-US" dirty="0"/>
              <a:t> dolor sit </a:t>
            </a:r>
            <a:r>
              <a:rPr lang="en-US" dirty="0" err="1"/>
              <a:t>amet</a:t>
            </a:r>
            <a:r>
              <a:rPr lang="en-US" dirty="0"/>
              <a:t>, </a:t>
            </a:r>
            <a:r>
              <a:rPr lang="en-US" dirty="0" err="1"/>
              <a:t>consectetur</a:t>
            </a:r>
            <a:r>
              <a:rPr lang="en-US" dirty="0"/>
              <a:t> </a:t>
            </a:r>
            <a:r>
              <a:rPr lang="en-US" dirty="0" err="1"/>
              <a:t>adipiscing</a:t>
            </a:r>
            <a:r>
              <a:rPr lang="en-US" dirty="0"/>
              <a:t> </a:t>
            </a:r>
            <a:br>
              <a:rPr lang="en-US" dirty="0"/>
            </a:br>
            <a:r>
              <a:rPr lang="en-US" dirty="0" err="1"/>
              <a:t>elit</a:t>
            </a:r>
            <a:r>
              <a:rPr lang="en-US" dirty="0"/>
              <a:t>. </a:t>
            </a:r>
            <a:r>
              <a:rPr lang="en-US" dirty="0" err="1"/>
              <a:t>Nunc</a:t>
            </a:r>
            <a:r>
              <a:rPr lang="en-US" dirty="0"/>
              <a:t> et </a:t>
            </a:r>
            <a:r>
              <a:rPr lang="en-US" dirty="0" err="1"/>
              <a:t>sagittis</a:t>
            </a:r>
            <a:r>
              <a:rPr lang="en-US" dirty="0"/>
              <a:t> ligula</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165494555"/>
      </p:ext>
    </p:extLst>
  </p:cSld>
  <p:clrMapOvr>
    <a:masterClrMapping/>
  </p:clrMapOvr>
  <mc:AlternateContent xmlns:mc="http://schemas.openxmlformats.org/markup-compatibility/2006" xmlns:p14="http://schemas.microsoft.com/office/powerpoint/2010/main">
    <mc:Choice Requires="p14">
      <p:transition spd="slow" p14:dur="1250">
        <p:fade/>
      </p:transition>
    </mc:Choice>
    <mc:Fallback xmlns="">
      <p:transition spd="slow">
        <p:fade/>
      </p:transition>
    </mc:Fallback>
  </mc:AlternateContent>
</p:sldLayout>
</file>

<file path=ppt/slideLayouts/slideLayout88.xml><?xml version="1.0" encoding="utf-8"?>
<p:sldLayout xmlns:a="http://schemas.openxmlformats.org/drawingml/2006/main" xmlns:r="http://schemas.openxmlformats.org/officeDocument/2006/relationships" xmlns:p="http://schemas.openxmlformats.org/presentationml/2006/main" preserve="1" userDrawn="1">
  <p:cSld name="15_Illustrated Footer">
    <p:spTree>
      <p:nvGrpSpPr>
        <p:cNvPr id="1" name=""/>
        <p:cNvGrpSpPr/>
        <p:nvPr/>
      </p:nvGrpSpPr>
      <p:grpSpPr>
        <a:xfrm>
          <a:off x="0" y="0"/>
          <a:ext cx="0" cy="0"/>
          <a:chOff x="0" y="0"/>
          <a:chExt cx="0" cy="0"/>
        </a:xfrm>
      </p:grpSpPr>
      <p:grpSp>
        <p:nvGrpSpPr>
          <p:cNvPr id="9" name="Group 8"/>
          <p:cNvGrpSpPr/>
          <p:nvPr userDrawn="1"/>
        </p:nvGrpSpPr>
        <p:grpSpPr>
          <a:xfrm>
            <a:off x="0" y="5617318"/>
            <a:ext cx="9326086" cy="1386732"/>
            <a:chOff x="-1" y="5617318"/>
            <a:chExt cx="12435840" cy="1386732"/>
          </a:xfrm>
        </p:grpSpPr>
        <p:grpSp>
          <p:nvGrpSpPr>
            <p:cNvPr id="8" name="Group 7"/>
            <p:cNvGrpSpPr/>
            <p:nvPr userDrawn="1"/>
          </p:nvGrpSpPr>
          <p:grpSpPr>
            <a:xfrm>
              <a:off x="9997183" y="5617318"/>
              <a:ext cx="1415634" cy="1322705"/>
              <a:chOff x="9997183" y="5617318"/>
              <a:chExt cx="1415634" cy="1322705"/>
            </a:xfrm>
          </p:grpSpPr>
          <p:sp>
            <p:nvSpPr>
              <p:cNvPr id="193" name="Rectangle 23"/>
              <p:cNvSpPr>
                <a:spLocks noChangeArrowheads="1"/>
              </p:cNvSpPr>
              <p:nvPr/>
            </p:nvSpPr>
            <p:spPr bwMode="auto">
              <a:xfrm>
                <a:off x="10312180" y="6158348"/>
                <a:ext cx="460381" cy="781675"/>
              </a:xfrm>
              <a:prstGeom prst="rect">
                <a:avLst/>
              </a:pr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grpSp>
            <p:nvGrpSpPr>
              <p:cNvPr id="194" name="Group 193"/>
              <p:cNvGrpSpPr/>
              <p:nvPr/>
            </p:nvGrpSpPr>
            <p:grpSpPr>
              <a:xfrm>
                <a:off x="9997183" y="6158348"/>
                <a:ext cx="293618" cy="781675"/>
                <a:chOff x="10703770" y="6136444"/>
                <a:chExt cx="233705" cy="622175"/>
              </a:xfrm>
              <a:solidFill>
                <a:schemeClr val="accent1"/>
              </a:solidFill>
            </p:grpSpPr>
            <p:sp>
              <p:nvSpPr>
                <p:cNvPr id="223" name="Rectangle 22"/>
                <p:cNvSpPr>
                  <a:spLocks noChangeArrowheads="1"/>
                </p:cNvSpPr>
                <p:nvPr/>
              </p:nvSpPr>
              <p:spPr bwMode="auto">
                <a:xfrm>
                  <a:off x="10703770" y="6136444"/>
                  <a:ext cx="233705" cy="6221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24" name="Freeform 223"/>
                <p:cNvSpPr>
                  <a:spLocks/>
                </p:cNvSpPr>
                <p:nvPr/>
              </p:nvSpPr>
              <p:spPr bwMode="auto">
                <a:xfrm>
                  <a:off x="10745746" y="6217468"/>
                  <a:ext cx="149753" cy="137274"/>
                </a:xfrm>
                <a:custGeom>
                  <a:avLst/>
                  <a:gdLst>
                    <a:gd name="connsiteX0" fmla="*/ 168275 w 209550"/>
                    <a:gd name="connsiteY0" fmla="*/ 128587 h 192088"/>
                    <a:gd name="connsiteX1" fmla="*/ 209550 w 209550"/>
                    <a:gd name="connsiteY1" fmla="*/ 128587 h 192088"/>
                    <a:gd name="connsiteX2" fmla="*/ 209550 w 209550"/>
                    <a:gd name="connsiteY2" fmla="*/ 141851 h 192088"/>
                    <a:gd name="connsiteX3" fmla="*/ 209550 w 209550"/>
                    <a:gd name="connsiteY3" fmla="*/ 192088 h 192088"/>
                    <a:gd name="connsiteX4" fmla="*/ 183356 w 209550"/>
                    <a:gd name="connsiteY4" fmla="*/ 192088 h 192088"/>
                    <a:gd name="connsiteX5" fmla="*/ 168275 w 209550"/>
                    <a:gd name="connsiteY5" fmla="*/ 192088 h 192088"/>
                    <a:gd name="connsiteX6" fmla="*/ 55563 w 209550"/>
                    <a:gd name="connsiteY6" fmla="*/ 128587 h 192088"/>
                    <a:gd name="connsiteX7" fmla="*/ 155575 w 209550"/>
                    <a:gd name="connsiteY7" fmla="*/ 128587 h 192088"/>
                    <a:gd name="connsiteX8" fmla="*/ 155575 w 209550"/>
                    <a:gd name="connsiteY8" fmla="*/ 192088 h 192088"/>
                    <a:gd name="connsiteX9" fmla="*/ 121146 w 209550"/>
                    <a:gd name="connsiteY9" fmla="*/ 192088 h 192088"/>
                    <a:gd name="connsiteX10" fmla="*/ 69168 w 209550"/>
                    <a:gd name="connsiteY10" fmla="*/ 192088 h 192088"/>
                    <a:gd name="connsiteX11" fmla="*/ 55563 w 209550"/>
                    <a:gd name="connsiteY11" fmla="*/ 192088 h 192088"/>
                    <a:gd name="connsiteX12" fmla="*/ 0 w 209550"/>
                    <a:gd name="connsiteY12" fmla="*/ 128587 h 192088"/>
                    <a:gd name="connsiteX13" fmla="*/ 46038 w 209550"/>
                    <a:gd name="connsiteY13" fmla="*/ 128587 h 192088"/>
                    <a:gd name="connsiteX14" fmla="*/ 46038 w 209550"/>
                    <a:gd name="connsiteY14" fmla="*/ 192088 h 192088"/>
                    <a:gd name="connsiteX15" fmla="*/ 0 w 209550"/>
                    <a:gd name="connsiteY15" fmla="*/ 192088 h 192088"/>
                    <a:gd name="connsiteX16" fmla="*/ 0 w 209550"/>
                    <a:gd name="connsiteY16" fmla="*/ 133874 h 192088"/>
                    <a:gd name="connsiteX17" fmla="*/ 168275 w 209550"/>
                    <a:gd name="connsiteY17" fmla="*/ 24239 h 192088"/>
                    <a:gd name="connsiteX18" fmla="*/ 179370 w 209550"/>
                    <a:gd name="connsiteY18" fmla="*/ 32015 h 192088"/>
                    <a:gd name="connsiteX19" fmla="*/ 209550 w 209550"/>
                    <a:gd name="connsiteY19" fmla="*/ 105191 h 192088"/>
                    <a:gd name="connsiteX20" fmla="*/ 209550 w 209550"/>
                    <a:gd name="connsiteY20" fmla="*/ 116053 h 192088"/>
                    <a:gd name="connsiteX21" fmla="*/ 209550 w 209550"/>
                    <a:gd name="connsiteY21" fmla="*/ 119062 h 192088"/>
                    <a:gd name="connsiteX22" fmla="*/ 168275 w 209550"/>
                    <a:gd name="connsiteY22" fmla="*/ 119062 h 192088"/>
                    <a:gd name="connsiteX23" fmla="*/ 46038 w 209550"/>
                    <a:gd name="connsiteY23" fmla="*/ 20901 h 192088"/>
                    <a:gd name="connsiteX24" fmla="*/ 46038 w 209550"/>
                    <a:gd name="connsiteY24" fmla="*/ 119062 h 192088"/>
                    <a:gd name="connsiteX25" fmla="*/ 0 w 209550"/>
                    <a:gd name="connsiteY25" fmla="*/ 119062 h 192088"/>
                    <a:gd name="connsiteX26" fmla="*/ 0 w 209550"/>
                    <a:gd name="connsiteY26" fmla="*/ 105191 h 192088"/>
                    <a:gd name="connsiteX27" fmla="*/ 30180 w 209550"/>
                    <a:gd name="connsiteY27" fmla="*/ 32015 h 192088"/>
                    <a:gd name="connsiteX28" fmla="*/ 104775 w 209550"/>
                    <a:gd name="connsiteY28" fmla="*/ 0 h 192088"/>
                    <a:gd name="connsiteX29" fmla="*/ 146130 w 209550"/>
                    <a:gd name="connsiteY29" fmla="*/ 8719 h 192088"/>
                    <a:gd name="connsiteX30" fmla="*/ 155575 w 209550"/>
                    <a:gd name="connsiteY30" fmla="*/ 15338 h 192088"/>
                    <a:gd name="connsiteX31" fmla="*/ 155575 w 209550"/>
                    <a:gd name="connsiteY31" fmla="*/ 119062 h 192088"/>
                    <a:gd name="connsiteX32" fmla="*/ 55563 w 209550"/>
                    <a:gd name="connsiteY32" fmla="*/ 119062 h 192088"/>
                    <a:gd name="connsiteX33" fmla="*/ 55563 w 209550"/>
                    <a:gd name="connsiteY33" fmla="*/ 14225 h 192088"/>
                    <a:gd name="connsiteX34" fmla="*/ 63420 w 209550"/>
                    <a:gd name="connsiteY34" fmla="*/ 8719 h 192088"/>
                    <a:gd name="connsiteX35" fmla="*/ 104775 w 209550"/>
                    <a:gd name="connsiteY35" fmla="*/ 0 h 192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09550" h="192088">
                      <a:moveTo>
                        <a:pt x="168275" y="128587"/>
                      </a:moveTo>
                      <a:lnTo>
                        <a:pt x="209550" y="128587"/>
                      </a:lnTo>
                      <a:lnTo>
                        <a:pt x="209550" y="141851"/>
                      </a:lnTo>
                      <a:cubicBezTo>
                        <a:pt x="209550" y="154071"/>
                        <a:pt x="209550" y="170364"/>
                        <a:pt x="209550" y="192088"/>
                      </a:cubicBezTo>
                      <a:cubicBezTo>
                        <a:pt x="209550" y="192088"/>
                        <a:pt x="209550" y="192088"/>
                        <a:pt x="183356" y="192088"/>
                      </a:cubicBezTo>
                      <a:lnTo>
                        <a:pt x="168275" y="192088"/>
                      </a:lnTo>
                      <a:close/>
                      <a:moveTo>
                        <a:pt x="55563" y="128587"/>
                      </a:moveTo>
                      <a:lnTo>
                        <a:pt x="155575" y="128587"/>
                      </a:lnTo>
                      <a:lnTo>
                        <a:pt x="155575" y="192088"/>
                      </a:lnTo>
                      <a:lnTo>
                        <a:pt x="121146" y="192088"/>
                      </a:lnTo>
                      <a:cubicBezTo>
                        <a:pt x="106412" y="192088"/>
                        <a:pt x="89223" y="192088"/>
                        <a:pt x="69168" y="192088"/>
                      </a:cubicBezTo>
                      <a:lnTo>
                        <a:pt x="55563" y="192088"/>
                      </a:lnTo>
                      <a:close/>
                      <a:moveTo>
                        <a:pt x="0" y="128587"/>
                      </a:moveTo>
                      <a:lnTo>
                        <a:pt x="46038" y="128587"/>
                      </a:lnTo>
                      <a:lnTo>
                        <a:pt x="46038" y="192088"/>
                      </a:lnTo>
                      <a:lnTo>
                        <a:pt x="0" y="192088"/>
                      </a:lnTo>
                      <a:cubicBezTo>
                        <a:pt x="0" y="192088"/>
                        <a:pt x="0" y="192088"/>
                        <a:pt x="0" y="133874"/>
                      </a:cubicBezTo>
                      <a:close/>
                      <a:moveTo>
                        <a:pt x="168275" y="24239"/>
                      </a:moveTo>
                      <a:lnTo>
                        <a:pt x="179370" y="32015"/>
                      </a:lnTo>
                      <a:cubicBezTo>
                        <a:pt x="198162" y="51453"/>
                        <a:pt x="209550" y="77750"/>
                        <a:pt x="209550" y="105191"/>
                      </a:cubicBezTo>
                      <a:cubicBezTo>
                        <a:pt x="209550" y="105191"/>
                        <a:pt x="209550" y="105191"/>
                        <a:pt x="209550" y="116053"/>
                      </a:cubicBezTo>
                      <a:lnTo>
                        <a:pt x="209550" y="119062"/>
                      </a:lnTo>
                      <a:lnTo>
                        <a:pt x="168275" y="119062"/>
                      </a:lnTo>
                      <a:close/>
                      <a:moveTo>
                        <a:pt x="46038" y="20901"/>
                      </a:moveTo>
                      <a:lnTo>
                        <a:pt x="46038" y="119062"/>
                      </a:lnTo>
                      <a:lnTo>
                        <a:pt x="0" y="119062"/>
                      </a:lnTo>
                      <a:lnTo>
                        <a:pt x="0" y="105191"/>
                      </a:lnTo>
                      <a:cubicBezTo>
                        <a:pt x="0" y="77750"/>
                        <a:pt x="11389" y="51453"/>
                        <a:pt x="30180" y="32015"/>
                      </a:cubicBezTo>
                      <a:close/>
                      <a:moveTo>
                        <a:pt x="104775" y="0"/>
                      </a:moveTo>
                      <a:cubicBezTo>
                        <a:pt x="119580" y="0"/>
                        <a:pt x="133531" y="3145"/>
                        <a:pt x="146130" y="8719"/>
                      </a:cubicBezTo>
                      <a:lnTo>
                        <a:pt x="155575" y="15338"/>
                      </a:lnTo>
                      <a:lnTo>
                        <a:pt x="155575" y="119062"/>
                      </a:lnTo>
                      <a:lnTo>
                        <a:pt x="55563" y="119062"/>
                      </a:lnTo>
                      <a:lnTo>
                        <a:pt x="55563" y="14225"/>
                      </a:lnTo>
                      <a:lnTo>
                        <a:pt x="63420" y="8719"/>
                      </a:lnTo>
                      <a:cubicBezTo>
                        <a:pt x="76019" y="3145"/>
                        <a:pt x="89970" y="0"/>
                        <a:pt x="10477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en-IN" sz="1350">
                    <a:solidFill>
                      <a:srgbClr val="000000"/>
                    </a:solidFill>
                  </a:endParaRPr>
                </a:p>
              </p:txBody>
            </p:sp>
          </p:grpSp>
          <p:sp>
            <p:nvSpPr>
              <p:cNvPr id="195" name="Freeform 40"/>
              <p:cNvSpPr>
                <a:spLocks/>
              </p:cNvSpPr>
              <p:nvPr/>
            </p:nvSpPr>
            <p:spPr bwMode="auto">
              <a:xfrm>
                <a:off x="10352088" y="6661397"/>
                <a:ext cx="102623" cy="183868"/>
              </a:xfrm>
              <a:custGeom>
                <a:avLst/>
                <a:gdLst>
                  <a:gd name="T0" fmla="*/ 12 w 25"/>
                  <a:gd name="T1" fmla="*/ 0 h 45"/>
                  <a:gd name="T2" fmla="*/ 0 w 25"/>
                  <a:gd name="T3" fmla="*/ 12 h 45"/>
                  <a:gd name="T4" fmla="*/ 0 w 25"/>
                  <a:gd name="T5" fmla="*/ 45 h 45"/>
                  <a:gd name="T6" fmla="*/ 25 w 25"/>
                  <a:gd name="T7" fmla="*/ 45 h 45"/>
                  <a:gd name="T8" fmla="*/ 25 w 25"/>
                  <a:gd name="T9" fmla="*/ 12 h 45"/>
                  <a:gd name="T10" fmla="*/ 12 w 25"/>
                  <a:gd name="T11" fmla="*/ 0 h 45"/>
                </a:gdLst>
                <a:ahLst/>
                <a:cxnLst>
                  <a:cxn ang="0">
                    <a:pos x="T0" y="T1"/>
                  </a:cxn>
                  <a:cxn ang="0">
                    <a:pos x="T2" y="T3"/>
                  </a:cxn>
                  <a:cxn ang="0">
                    <a:pos x="T4" y="T5"/>
                  </a:cxn>
                  <a:cxn ang="0">
                    <a:pos x="T6" y="T7"/>
                  </a:cxn>
                  <a:cxn ang="0">
                    <a:pos x="T8" y="T9"/>
                  </a:cxn>
                  <a:cxn ang="0">
                    <a:pos x="T10" y="T11"/>
                  </a:cxn>
                </a:cxnLst>
                <a:rect l="0" t="0" r="r" b="b"/>
                <a:pathLst>
                  <a:path w="25" h="45">
                    <a:moveTo>
                      <a:pt x="12" y="0"/>
                    </a:moveTo>
                    <a:cubicBezTo>
                      <a:pt x="5" y="0"/>
                      <a:pt x="0" y="5"/>
                      <a:pt x="0" y="12"/>
                    </a:cubicBezTo>
                    <a:cubicBezTo>
                      <a:pt x="0" y="45"/>
                      <a:pt x="0" y="45"/>
                      <a:pt x="0" y="45"/>
                    </a:cubicBezTo>
                    <a:cubicBezTo>
                      <a:pt x="25" y="45"/>
                      <a:pt x="25" y="45"/>
                      <a:pt x="25" y="45"/>
                    </a:cubicBezTo>
                    <a:cubicBezTo>
                      <a:pt x="25" y="12"/>
                      <a:pt x="25" y="12"/>
                      <a:pt x="25" y="12"/>
                    </a:cubicBezTo>
                    <a:cubicBezTo>
                      <a:pt x="25" y="5"/>
                      <a:pt x="19" y="0"/>
                      <a:pt x="12" y="0"/>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96" name="Freeform 41"/>
              <p:cNvSpPr>
                <a:spLocks/>
              </p:cNvSpPr>
              <p:nvPr/>
            </p:nvSpPr>
            <p:spPr bwMode="auto">
              <a:xfrm>
                <a:off x="10630027" y="6661397"/>
                <a:ext cx="101198" cy="183868"/>
              </a:xfrm>
              <a:custGeom>
                <a:avLst/>
                <a:gdLst>
                  <a:gd name="T0" fmla="*/ 13 w 25"/>
                  <a:gd name="T1" fmla="*/ 0 h 45"/>
                  <a:gd name="T2" fmla="*/ 0 w 25"/>
                  <a:gd name="T3" fmla="*/ 12 h 45"/>
                  <a:gd name="T4" fmla="*/ 0 w 25"/>
                  <a:gd name="T5" fmla="*/ 45 h 45"/>
                  <a:gd name="T6" fmla="*/ 25 w 25"/>
                  <a:gd name="T7" fmla="*/ 45 h 45"/>
                  <a:gd name="T8" fmla="*/ 25 w 25"/>
                  <a:gd name="T9" fmla="*/ 12 h 45"/>
                  <a:gd name="T10" fmla="*/ 13 w 25"/>
                  <a:gd name="T11" fmla="*/ 0 h 45"/>
                </a:gdLst>
                <a:ahLst/>
                <a:cxnLst>
                  <a:cxn ang="0">
                    <a:pos x="T0" y="T1"/>
                  </a:cxn>
                  <a:cxn ang="0">
                    <a:pos x="T2" y="T3"/>
                  </a:cxn>
                  <a:cxn ang="0">
                    <a:pos x="T4" y="T5"/>
                  </a:cxn>
                  <a:cxn ang="0">
                    <a:pos x="T6" y="T7"/>
                  </a:cxn>
                  <a:cxn ang="0">
                    <a:pos x="T8" y="T9"/>
                  </a:cxn>
                  <a:cxn ang="0">
                    <a:pos x="T10" y="T11"/>
                  </a:cxn>
                </a:cxnLst>
                <a:rect l="0" t="0" r="r" b="b"/>
                <a:pathLst>
                  <a:path w="25" h="45">
                    <a:moveTo>
                      <a:pt x="13" y="0"/>
                    </a:moveTo>
                    <a:cubicBezTo>
                      <a:pt x="6" y="0"/>
                      <a:pt x="0" y="5"/>
                      <a:pt x="0" y="12"/>
                    </a:cubicBezTo>
                    <a:cubicBezTo>
                      <a:pt x="0" y="45"/>
                      <a:pt x="0" y="45"/>
                      <a:pt x="0" y="45"/>
                    </a:cubicBezTo>
                    <a:cubicBezTo>
                      <a:pt x="25" y="45"/>
                      <a:pt x="25" y="45"/>
                      <a:pt x="25" y="45"/>
                    </a:cubicBezTo>
                    <a:cubicBezTo>
                      <a:pt x="25" y="12"/>
                      <a:pt x="25" y="12"/>
                      <a:pt x="25" y="12"/>
                    </a:cubicBezTo>
                    <a:cubicBezTo>
                      <a:pt x="25" y="5"/>
                      <a:pt x="20" y="0"/>
                      <a:pt x="13" y="0"/>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97" name="Freeform 42"/>
              <p:cNvSpPr>
                <a:spLocks/>
              </p:cNvSpPr>
              <p:nvPr/>
            </p:nvSpPr>
            <p:spPr bwMode="auto">
              <a:xfrm>
                <a:off x="10490345" y="6661397"/>
                <a:ext cx="102623" cy="183868"/>
              </a:xfrm>
              <a:custGeom>
                <a:avLst/>
                <a:gdLst>
                  <a:gd name="T0" fmla="*/ 13 w 25"/>
                  <a:gd name="T1" fmla="*/ 0 h 45"/>
                  <a:gd name="T2" fmla="*/ 0 w 25"/>
                  <a:gd name="T3" fmla="*/ 12 h 45"/>
                  <a:gd name="T4" fmla="*/ 0 w 25"/>
                  <a:gd name="T5" fmla="*/ 45 h 45"/>
                  <a:gd name="T6" fmla="*/ 25 w 25"/>
                  <a:gd name="T7" fmla="*/ 45 h 45"/>
                  <a:gd name="T8" fmla="*/ 25 w 25"/>
                  <a:gd name="T9" fmla="*/ 12 h 45"/>
                  <a:gd name="T10" fmla="*/ 13 w 25"/>
                  <a:gd name="T11" fmla="*/ 0 h 45"/>
                </a:gdLst>
                <a:ahLst/>
                <a:cxnLst>
                  <a:cxn ang="0">
                    <a:pos x="T0" y="T1"/>
                  </a:cxn>
                  <a:cxn ang="0">
                    <a:pos x="T2" y="T3"/>
                  </a:cxn>
                  <a:cxn ang="0">
                    <a:pos x="T4" y="T5"/>
                  </a:cxn>
                  <a:cxn ang="0">
                    <a:pos x="T6" y="T7"/>
                  </a:cxn>
                  <a:cxn ang="0">
                    <a:pos x="T8" y="T9"/>
                  </a:cxn>
                  <a:cxn ang="0">
                    <a:pos x="T10" y="T11"/>
                  </a:cxn>
                </a:cxnLst>
                <a:rect l="0" t="0" r="r" b="b"/>
                <a:pathLst>
                  <a:path w="25" h="45">
                    <a:moveTo>
                      <a:pt x="13" y="0"/>
                    </a:moveTo>
                    <a:cubicBezTo>
                      <a:pt x="6" y="0"/>
                      <a:pt x="0" y="5"/>
                      <a:pt x="0" y="12"/>
                    </a:cubicBezTo>
                    <a:cubicBezTo>
                      <a:pt x="0" y="45"/>
                      <a:pt x="0" y="45"/>
                      <a:pt x="0" y="45"/>
                    </a:cubicBezTo>
                    <a:cubicBezTo>
                      <a:pt x="25" y="45"/>
                      <a:pt x="25" y="45"/>
                      <a:pt x="25" y="45"/>
                    </a:cubicBezTo>
                    <a:cubicBezTo>
                      <a:pt x="25" y="12"/>
                      <a:pt x="25" y="12"/>
                      <a:pt x="25" y="12"/>
                    </a:cubicBezTo>
                    <a:cubicBezTo>
                      <a:pt x="25" y="5"/>
                      <a:pt x="20" y="0"/>
                      <a:pt x="13" y="0"/>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98" name="Rectangle 43"/>
              <p:cNvSpPr>
                <a:spLocks noChangeArrowheads="1"/>
              </p:cNvSpPr>
              <p:nvPr/>
            </p:nvSpPr>
            <p:spPr bwMode="auto">
              <a:xfrm>
                <a:off x="10312180" y="6915106"/>
                <a:ext cx="460381" cy="15679"/>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99" name="Rectangle 44"/>
              <p:cNvSpPr>
                <a:spLocks noChangeArrowheads="1"/>
              </p:cNvSpPr>
              <p:nvPr/>
            </p:nvSpPr>
            <p:spPr bwMode="auto">
              <a:xfrm>
                <a:off x="10312180" y="6882324"/>
                <a:ext cx="460381" cy="15679"/>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00" name="Rectangle 45"/>
              <p:cNvSpPr>
                <a:spLocks noChangeArrowheads="1"/>
              </p:cNvSpPr>
              <p:nvPr/>
            </p:nvSpPr>
            <p:spPr bwMode="auto">
              <a:xfrm>
                <a:off x="10312180" y="6845266"/>
                <a:ext cx="460381" cy="15679"/>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01" name="Rectangle 46"/>
              <p:cNvSpPr>
                <a:spLocks noChangeArrowheads="1"/>
              </p:cNvSpPr>
              <p:nvPr/>
            </p:nvSpPr>
            <p:spPr bwMode="auto">
              <a:xfrm>
                <a:off x="10376319" y="6250904"/>
                <a:ext cx="45611" cy="82669"/>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02" name="Rectangle 47"/>
              <p:cNvSpPr>
                <a:spLocks noChangeArrowheads="1"/>
              </p:cNvSpPr>
              <p:nvPr/>
            </p:nvSpPr>
            <p:spPr bwMode="auto">
              <a:xfrm>
                <a:off x="10470390" y="6250904"/>
                <a:ext cx="45611" cy="82669"/>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03" name="Rectangle 48"/>
              <p:cNvSpPr>
                <a:spLocks noChangeArrowheads="1"/>
              </p:cNvSpPr>
              <p:nvPr/>
            </p:nvSpPr>
            <p:spPr bwMode="auto">
              <a:xfrm>
                <a:off x="10568738" y="6250904"/>
                <a:ext cx="44186" cy="82669"/>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04" name="Rectangle 49"/>
              <p:cNvSpPr>
                <a:spLocks noChangeArrowheads="1"/>
              </p:cNvSpPr>
              <p:nvPr/>
            </p:nvSpPr>
            <p:spPr bwMode="auto">
              <a:xfrm>
                <a:off x="10667086" y="6250904"/>
                <a:ext cx="39909" cy="82669"/>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05" name="Rectangle 50"/>
              <p:cNvSpPr>
                <a:spLocks noChangeArrowheads="1"/>
              </p:cNvSpPr>
              <p:nvPr/>
            </p:nvSpPr>
            <p:spPr bwMode="auto">
              <a:xfrm>
                <a:off x="10376319" y="6414817"/>
                <a:ext cx="45611" cy="78393"/>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06" name="Rectangle 51"/>
              <p:cNvSpPr>
                <a:spLocks noChangeArrowheads="1"/>
              </p:cNvSpPr>
              <p:nvPr/>
            </p:nvSpPr>
            <p:spPr bwMode="auto">
              <a:xfrm>
                <a:off x="10470390" y="6414817"/>
                <a:ext cx="45611" cy="78393"/>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07" name="Rectangle 52"/>
              <p:cNvSpPr>
                <a:spLocks noChangeArrowheads="1"/>
              </p:cNvSpPr>
              <p:nvPr/>
            </p:nvSpPr>
            <p:spPr bwMode="auto">
              <a:xfrm>
                <a:off x="10568738" y="6414817"/>
                <a:ext cx="44186" cy="78393"/>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08" name="Rectangle 53"/>
              <p:cNvSpPr>
                <a:spLocks noChangeArrowheads="1"/>
              </p:cNvSpPr>
              <p:nvPr/>
            </p:nvSpPr>
            <p:spPr bwMode="auto">
              <a:xfrm>
                <a:off x="10667086" y="6414817"/>
                <a:ext cx="39909" cy="78393"/>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09" name="Freeform 16"/>
              <p:cNvSpPr>
                <a:spLocks/>
              </p:cNvSpPr>
              <p:nvPr/>
            </p:nvSpPr>
            <p:spPr bwMode="auto">
              <a:xfrm>
                <a:off x="10943599" y="5670735"/>
                <a:ext cx="330676" cy="126855"/>
              </a:xfrm>
              <a:custGeom>
                <a:avLst/>
                <a:gdLst>
                  <a:gd name="T0" fmla="*/ 232 w 232"/>
                  <a:gd name="T1" fmla="*/ 89 h 89"/>
                  <a:gd name="T2" fmla="*/ 0 w 232"/>
                  <a:gd name="T3" fmla="*/ 89 h 89"/>
                  <a:gd name="T4" fmla="*/ 0 w 232"/>
                  <a:gd name="T5" fmla="*/ 0 h 89"/>
                  <a:gd name="T6" fmla="*/ 232 w 232"/>
                  <a:gd name="T7" fmla="*/ 0 h 89"/>
                  <a:gd name="T8" fmla="*/ 204 w 232"/>
                  <a:gd name="T9" fmla="*/ 46 h 89"/>
                  <a:gd name="T10" fmla="*/ 232 w 232"/>
                  <a:gd name="T11" fmla="*/ 89 h 89"/>
                </a:gdLst>
                <a:ahLst/>
                <a:cxnLst>
                  <a:cxn ang="0">
                    <a:pos x="T0" y="T1"/>
                  </a:cxn>
                  <a:cxn ang="0">
                    <a:pos x="T2" y="T3"/>
                  </a:cxn>
                  <a:cxn ang="0">
                    <a:pos x="T4" y="T5"/>
                  </a:cxn>
                  <a:cxn ang="0">
                    <a:pos x="T6" y="T7"/>
                  </a:cxn>
                  <a:cxn ang="0">
                    <a:pos x="T8" y="T9"/>
                  </a:cxn>
                  <a:cxn ang="0">
                    <a:pos x="T10" y="T11"/>
                  </a:cxn>
                </a:cxnLst>
                <a:rect l="0" t="0" r="r" b="b"/>
                <a:pathLst>
                  <a:path w="232" h="89">
                    <a:moveTo>
                      <a:pt x="232" y="89"/>
                    </a:moveTo>
                    <a:lnTo>
                      <a:pt x="0" y="89"/>
                    </a:lnTo>
                    <a:lnTo>
                      <a:pt x="0" y="0"/>
                    </a:lnTo>
                    <a:lnTo>
                      <a:pt x="232" y="0"/>
                    </a:lnTo>
                    <a:lnTo>
                      <a:pt x="204" y="46"/>
                    </a:lnTo>
                    <a:lnTo>
                      <a:pt x="232" y="89"/>
                    </a:ln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10" name="Rectangle 30"/>
              <p:cNvSpPr>
                <a:spLocks noChangeArrowheads="1"/>
              </p:cNvSpPr>
              <p:nvPr/>
            </p:nvSpPr>
            <p:spPr bwMode="auto">
              <a:xfrm>
                <a:off x="10796790" y="6162625"/>
                <a:ext cx="290767" cy="777398"/>
              </a:xfrm>
              <a:prstGeom prst="rect">
                <a:avLst/>
              </a:pr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11" name="Freeform 31"/>
              <p:cNvSpPr>
                <a:spLocks/>
              </p:cNvSpPr>
              <p:nvPr/>
            </p:nvSpPr>
            <p:spPr bwMode="auto">
              <a:xfrm>
                <a:off x="10796790" y="5928719"/>
                <a:ext cx="290767" cy="220925"/>
              </a:xfrm>
              <a:custGeom>
                <a:avLst/>
                <a:gdLst>
                  <a:gd name="T0" fmla="*/ 103 w 204"/>
                  <a:gd name="T1" fmla="*/ 0 h 155"/>
                  <a:gd name="T2" fmla="*/ 0 w 204"/>
                  <a:gd name="T3" fmla="*/ 155 h 155"/>
                  <a:gd name="T4" fmla="*/ 204 w 204"/>
                  <a:gd name="T5" fmla="*/ 155 h 155"/>
                  <a:gd name="T6" fmla="*/ 103 w 204"/>
                  <a:gd name="T7" fmla="*/ 0 h 155"/>
                </a:gdLst>
                <a:ahLst/>
                <a:cxnLst>
                  <a:cxn ang="0">
                    <a:pos x="T0" y="T1"/>
                  </a:cxn>
                  <a:cxn ang="0">
                    <a:pos x="T2" y="T3"/>
                  </a:cxn>
                  <a:cxn ang="0">
                    <a:pos x="T4" y="T5"/>
                  </a:cxn>
                  <a:cxn ang="0">
                    <a:pos x="T6" y="T7"/>
                  </a:cxn>
                </a:cxnLst>
                <a:rect l="0" t="0" r="r" b="b"/>
                <a:pathLst>
                  <a:path w="204" h="155">
                    <a:moveTo>
                      <a:pt x="103" y="0"/>
                    </a:moveTo>
                    <a:lnTo>
                      <a:pt x="0" y="155"/>
                    </a:lnTo>
                    <a:lnTo>
                      <a:pt x="204" y="155"/>
                    </a:lnTo>
                    <a:lnTo>
                      <a:pt x="103" y="0"/>
                    </a:ln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12" name="Oval 32"/>
              <p:cNvSpPr>
                <a:spLocks noChangeArrowheads="1"/>
              </p:cNvSpPr>
              <p:nvPr/>
            </p:nvSpPr>
            <p:spPr bwMode="auto">
              <a:xfrm>
                <a:off x="10899413" y="6018513"/>
                <a:ext cx="85519" cy="82669"/>
              </a:xfrm>
              <a:prstGeom prst="ellipse">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13" name="Rectangle 33"/>
              <p:cNvSpPr>
                <a:spLocks noChangeArrowheads="1"/>
              </p:cNvSpPr>
              <p:nvPr/>
            </p:nvSpPr>
            <p:spPr bwMode="auto">
              <a:xfrm>
                <a:off x="11123475" y="6162625"/>
                <a:ext cx="289342" cy="777398"/>
              </a:xfrm>
              <a:prstGeom prst="rect">
                <a:avLst/>
              </a:pr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14" name="Freeform 213"/>
              <p:cNvSpPr>
                <a:spLocks/>
              </p:cNvSpPr>
              <p:nvPr/>
            </p:nvSpPr>
            <p:spPr bwMode="auto">
              <a:xfrm>
                <a:off x="10849528" y="6255865"/>
                <a:ext cx="183868" cy="172466"/>
              </a:xfrm>
              <a:custGeom>
                <a:avLst/>
                <a:gdLst>
                  <a:gd name="connsiteX0" fmla="*/ 165100 w 204788"/>
                  <a:gd name="connsiteY0" fmla="*/ 128587 h 192088"/>
                  <a:gd name="connsiteX1" fmla="*/ 204788 w 204788"/>
                  <a:gd name="connsiteY1" fmla="*/ 128587 h 192088"/>
                  <a:gd name="connsiteX2" fmla="*/ 204788 w 204788"/>
                  <a:gd name="connsiteY2" fmla="*/ 141851 h 192088"/>
                  <a:gd name="connsiteX3" fmla="*/ 204788 w 204788"/>
                  <a:gd name="connsiteY3" fmla="*/ 192088 h 192088"/>
                  <a:gd name="connsiteX4" fmla="*/ 171294 w 204788"/>
                  <a:gd name="connsiteY4" fmla="*/ 192088 h 192088"/>
                  <a:gd name="connsiteX5" fmla="*/ 165100 w 204788"/>
                  <a:gd name="connsiteY5" fmla="*/ 192088 h 192088"/>
                  <a:gd name="connsiteX6" fmla="*/ 55563 w 204788"/>
                  <a:gd name="connsiteY6" fmla="*/ 128587 h 192088"/>
                  <a:gd name="connsiteX7" fmla="*/ 155575 w 204788"/>
                  <a:gd name="connsiteY7" fmla="*/ 128587 h 192088"/>
                  <a:gd name="connsiteX8" fmla="*/ 155575 w 204788"/>
                  <a:gd name="connsiteY8" fmla="*/ 192088 h 192088"/>
                  <a:gd name="connsiteX9" fmla="*/ 146910 w 204788"/>
                  <a:gd name="connsiteY9" fmla="*/ 192088 h 192088"/>
                  <a:gd name="connsiteX10" fmla="*/ 67596 w 204788"/>
                  <a:gd name="connsiteY10" fmla="*/ 192088 h 192088"/>
                  <a:gd name="connsiteX11" fmla="*/ 55563 w 204788"/>
                  <a:gd name="connsiteY11" fmla="*/ 192088 h 192088"/>
                  <a:gd name="connsiteX12" fmla="*/ 0 w 204788"/>
                  <a:gd name="connsiteY12" fmla="*/ 128587 h 192088"/>
                  <a:gd name="connsiteX13" fmla="*/ 41275 w 204788"/>
                  <a:gd name="connsiteY13" fmla="*/ 128587 h 192088"/>
                  <a:gd name="connsiteX14" fmla="*/ 41275 w 204788"/>
                  <a:gd name="connsiteY14" fmla="*/ 192088 h 192088"/>
                  <a:gd name="connsiteX15" fmla="*/ 0 w 204788"/>
                  <a:gd name="connsiteY15" fmla="*/ 192088 h 192088"/>
                  <a:gd name="connsiteX16" fmla="*/ 0 w 204788"/>
                  <a:gd name="connsiteY16" fmla="*/ 133874 h 192088"/>
                  <a:gd name="connsiteX17" fmla="*/ 165100 w 204788"/>
                  <a:gd name="connsiteY17" fmla="*/ 25323 h 192088"/>
                  <a:gd name="connsiteX18" fmla="*/ 174639 w 204788"/>
                  <a:gd name="connsiteY18" fmla="*/ 32015 h 192088"/>
                  <a:gd name="connsiteX19" fmla="*/ 204788 w 204788"/>
                  <a:gd name="connsiteY19" fmla="*/ 105191 h 192088"/>
                  <a:gd name="connsiteX20" fmla="*/ 204788 w 204788"/>
                  <a:gd name="connsiteY20" fmla="*/ 116053 h 192088"/>
                  <a:gd name="connsiteX21" fmla="*/ 204788 w 204788"/>
                  <a:gd name="connsiteY21" fmla="*/ 119062 h 192088"/>
                  <a:gd name="connsiteX22" fmla="*/ 165100 w 204788"/>
                  <a:gd name="connsiteY22" fmla="*/ 119062 h 192088"/>
                  <a:gd name="connsiteX23" fmla="*/ 41275 w 204788"/>
                  <a:gd name="connsiteY23" fmla="*/ 23463 h 192088"/>
                  <a:gd name="connsiteX24" fmla="*/ 41275 w 204788"/>
                  <a:gd name="connsiteY24" fmla="*/ 119062 h 192088"/>
                  <a:gd name="connsiteX25" fmla="*/ 0 w 204788"/>
                  <a:gd name="connsiteY25" fmla="*/ 119062 h 192088"/>
                  <a:gd name="connsiteX26" fmla="*/ 0 w 204788"/>
                  <a:gd name="connsiteY26" fmla="*/ 105191 h 192088"/>
                  <a:gd name="connsiteX27" fmla="*/ 29581 w 204788"/>
                  <a:gd name="connsiteY27" fmla="*/ 32015 h 192088"/>
                  <a:gd name="connsiteX28" fmla="*/ 100119 w 204788"/>
                  <a:gd name="connsiteY28" fmla="*/ 0 h 192088"/>
                  <a:gd name="connsiteX29" fmla="*/ 141432 w 204788"/>
                  <a:gd name="connsiteY29" fmla="*/ 8719 h 192088"/>
                  <a:gd name="connsiteX30" fmla="*/ 155575 w 204788"/>
                  <a:gd name="connsiteY30" fmla="*/ 18641 h 192088"/>
                  <a:gd name="connsiteX31" fmla="*/ 155575 w 204788"/>
                  <a:gd name="connsiteY31" fmla="*/ 119062 h 192088"/>
                  <a:gd name="connsiteX32" fmla="*/ 55563 w 204788"/>
                  <a:gd name="connsiteY32" fmla="*/ 119062 h 192088"/>
                  <a:gd name="connsiteX33" fmla="*/ 55563 w 204788"/>
                  <a:gd name="connsiteY33" fmla="*/ 13014 h 192088"/>
                  <a:gd name="connsiteX34" fmla="*/ 61437 w 204788"/>
                  <a:gd name="connsiteY34" fmla="*/ 8719 h 192088"/>
                  <a:gd name="connsiteX35" fmla="*/ 100119 w 204788"/>
                  <a:gd name="connsiteY35" fmla="*/ 0 h 192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04788" h="192088">
                    <a:moveTo>
                      <a:pt x="165100" y="128587"/>
                    </a:moveTo>
                    <a:lnTo>
                      <a:pt x="204788" y="128587"/>
                    </a:lnTo>
                    <a:lnTo>
                      <a:pt x="204788" y="141851"/>
                    </a:lnTo>
                    <a:cubicBezTo>
                      <a:pt x="204788" y="154071"/>
                      <a:pt x="204788" y="170364"/>
                      <a:pt x="204788" y="192088"/>
                    </a:cubicBezTo>
                    <a:cubicBezTo>
                      <a:pt x="204788" y="192088"/>
                      <a:pt x="204788" y="192088"/>
                      <a:pt x="171294" y="192088"/>
                    </a:cubicBezTo>
                    <a:lnTo>
                      <a:pt x="165100" y="192088"/>
                    </a:lnTo>
                    <a:close/>
                    <a:moveTo>
                      <a:pt x="55563" y="128587"/>
                    </a:moveTo>
                    <a:lnTo>
                      <a:pt x="155575" y="128587"/>
                    </a:lnTo>
                    <a:lnTo>
                      <a:pt x="155575" y="192088"/>
                    </a:lnTo>
                    <a:lnTo>
                      <a:pt x="146910" y="192088"/>
                    </a:lnTo>
                    <a:cubicBezTo>
                      <a:pt x="127618" y="192088"/>
                      <a:pt x="101894" y="192088"/>
                      <a:pt x="67596" y="192088"/>
                    </a:cubicBezTo>
                    <a:lnTo>
                      <a:pt x="55563" y="192088"/>
                    </a:lnTo>
                    <a:close/>
                    <a:moveTo>
                      <a:pt x="0" y="128587"/>
                    </a:moveTo>
                    <a:lnTo>
                      <a:pt x="41275" y="128587"/>
                    </a:lnTo>
                    <a:lnTo>
                      <a:pt x="41275" y="192088"/>
                    </a:lnTo>
                    <a:lnTo>
                      <a:pt x="0" y="192088"/>
                    </a:lnTo>
                    <a:cubicBezTo>
                      <a:pt x="0" y="192088"/>
                      <a:pt x="0" y="192088"/>
                      <a:pt x="0" y="133874"/>
                    </a:cubicBezTo>
                    <a:close/>
                    <a:moveTo>
                      <a:pt x="165100" y="25323"/>
                    </a:moveTo>
                    <a:lnTo>
                      <a:pt x="174639" y="32015"/>
                    </a:lnTo>
                    <a:cubicBezTo>
                      <a:pt x="193411" y="51453"/>
                      <a:pt x="204788" y="77750"/>
                      <a:pt x="204788" y="105191"/>
                    </a:cubicBezTo>
                    <a:cubicBezTo>
                      <a:pt x="204788" y="105191"/>
                      <a:pt x="204788" y="105191"/>
                      <a:pt x="204788" y="116053"/>
                    </a:cubicBezTo>
                    <a:lnTo>
                      <a:pt x="204788" y="119062"/>
                    </a:lnTo>
                    <a:lnTo>
                      <a:pt x="165100" y="119062"/>
                    </a:lnTo>
                    <a:close/>
                    <a:moveTo>
                      <a:pt x="41275" y="23463"/>
                    </a:moveTo>
                    <a:lnTo>
                      <a:pt x="41275" y="119062"/>
                    </a:lnTo>
                    <a:lnTo>
                      <a:pt x="0" y="119062"/>
                    </a:lnTo>
                    <a:lnTo>
                      <a:pt x="0" y="105191"/>
                    </a:lnTo>
                    <a:cubicBezTo>
                      <a:pt x="0" y="77750"/>
                      <a:pt x="11377" y="51453"/>
                      <a:pt x="29581" y="32015"/>
                    </a:cubicBezTo>
                    <a:close/>
                    <a:moveTo>
                      <a:pt x="100119" y="0"/>
                    </a:moveTo>
                    <a:cubicBezTo>
                      <a:pt x="114909" y="0"/>
                      <a:pt x="128846" y="3145"/>
                      <a:pt x="141432" y="8719"/>
                    </a:cubicBezTo>
                    <a:lnTo>
                      <a:pt x="155575" y="18641"/>
                    </a:lnTo>
                    <a:lnTo>
                      <a:pt x="155575" y="119062"/>
                    </a:lnTo>
                    <a:lnTo>
                      <a:pt x="55563" y="119062"/>
                    </a:lnTo>
                    <a:lnTo>
                      <a:pt x="55563" y="13014"/>
                    </a:lnTo>
                    <a:lnTo>
                      <a:pt x="61437" y="8719"/>
                    </a:lnTo>
                    <a:cubicBezTo>
                      <a:pt x="73383" y="3145"/>
                      <a:pt x="86466" y="0"/>
                      <a:pt x="100119" y="0"/>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noAutofit/>
              </a:bodyPr>
              <a:lstStyle/>
              <a:p>
                <a:endParaRPr lang="en-IN" sz="1350">
                  <a:solidFill>
                    <a:srgbClr val="000000"/>
                  </a:solidFill>
                </a:endParaRPr>
              </a:p>
            </p:txBody>
          </p:sp>
          <p:sp>
            <p:nvSpPr>
              <p:cNvPr id="215" name="Rectangle 54"/>
              <p:cNvSpPr>
                <a:spLocks noChangeArrowheads="1"/>
              </p:cNvSpPr>
              <p:nvPr/>
            </p:nvSpPr>
            <p:spPr bwMode="auto">
              <a:xfrm>
                <a:off x="11196167" y="6272969"/>
                <a:ext cx="45611" cy="76967"/>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16" name="Rectangle 55"/>
              <p:cNvSpPr>
                <a:spLocks noChangeArrowheads="1"/>
              </p:cNvSpPr>
              <p:nvPr/>
            </p:nvSpPr>
            <p:spPr bwMode="auto">
              <a:xfrm>
                <a:off x="11294515" y="6272969"/>
                <a:ext cx="44186" cy="76967"/>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17" name="Rectangle 56"/>
              <p:cNvSpPr>
                <a:spLocks noChangeArrowheads="1"/>
              </p:cNvSpPr>
              <p:nvPr/>
            </p:nvSpPr>
            <p:spPr bwMode="auto">
              <a:xfrm>
                <a:off x="11196167" y="6472516"/>
                <a:ext cx="45611" cy="82669"/>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18" name="Rectangle 57"/>
              <p:cNvSpPr>
                <a:spLocks noChangeArrowheads="1"/>
              </p:cNvSpPr>
              <p:nvPr/>
            </p:nvSpPr>
            <p:spPr bwMode="auto">
              <a:xfrm>
                <a:off x="11294515" y="6472516"/>
                <a:ext cx="44186" cy="82669"/>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19" name="Rectangle 58"/>
              <p:cNvSpPr>
                <a:spLocks noChangeArrowheads="1"/>
              </p:cNvSpPr>
              <p:nvPr/>
            </p:nvSpPr>
            <p:spPr bwMode="auto">
              <a:xfrm>
                <a:off x="11196167" y="6677762"/>
                <a:ext cx="45611" cy="78393"/>
              </a:xfrm>
              <a:prstGeom prst="rect">
                <a:avLst/>
              </a:prstGeom>
              <a:solidFill>
                <a:schemeClr val="bg2">
                  <a:lumMod val="7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20" name="Rectangle 59"/>
              <p:cNvSpPr>
                <a:spLocks noChangeArrowheads="1"/>
              </p:cNvSpPr>
              <p:nvPr/>
            </p:nvSpPr>
            <p:spPr bwMode="auto">
              <a:xfrm>
                <a:off x="11294515" y="6677762"/>
                <a:ext cx="44186" cy="78393"/>
              </a:xfrm>
              <a:prstGeom prst="rect">
                <a:avLst/>
              </a:prstGeom>
              <a:solidFill>
                <a:schemeClr val="bg2">
                  <a:lumMod val="7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21" name="Freeform 80"/>
              <p:cNvSpPr>
                <a:spLocks/>
              </p:cNvSpPr>
              <p:nvPr/>
            </p:nvSpPr>
            <p:spPr bwMode="auto">
              <a:xfrm>
                <a:off x="10943599" y="5617318"/>
                <a:ext cx="0" cy="299319"/>
              </a:xfrm>
              <a:custGeom>
                <a:avLst/>
                <a:gdLst>
                  <a:gd name="T0" fmla="*/ 210 h 210"/>
                  <a:gd name="T1" fmla="*/ 0 h 210"/>
                  <a:gd name="T2" fmla="*/ 210 h 210"/>
                </a:gdLst>
                <a:ahLst/>
                <a:cxnLst>
                  <a:cxn ang="0">
                    <a:pos x="0" y="T0"/>
                  </a:cxn>
                  <a:cxn ang="0">
                    <a:pos x="0" y="T1"/>
                  </a:cxn>
                  <a:cxn ang="0">
                    <a:pos x="0" y="T2"/>
                  </a:cxn>
                </a:cxnLst>
                <a:rect l="0" t="0" r="r" b="b"/>
                <a:pathLst>
                  <a:path h="210">
                    <a:moveTo>
                      <a:pt x="0" y="210"/>
                    </a:moveTo>
                    <a:lnTo>
                      <a:pt x="0" y="0"/>
                    </a:lnTo>
                    <a:lnTo>
                      <a:pt x="0" y="210"/>
                    </a:lnTo>
                    <a:close/>
                  </a:path>
                </a:pathLst>
              </a:custGeom>
              <a:solidFill>
                <a:srgbClr val="6DC2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22" name="Line 81"/>
              <p:cNvSpPr>
                <a:spLocks noChangeShapeType="1"/>
              </p:cNvSpPr>
              <p:nvPr/>
            </p:nvSpPr>
            <p:spPr bwMode="auto">
              <a:xfrm flipV="1">
                <a:off x="10943599" y="5670735"/>
                <a:ext cx="0" cy="299319"/>
              </a:xfrm>
              <a:prstGeom prst="line">
                <a:avLst/>
              </a:prstGeom>
              <a:solidFill>
                <a:srgbClr val="B2B2B2"/>
              </a:solidFill>
              <a:ln w="9525">
                <a:solidFill>
                  <a:schemeClr val="accent1"/>
                </a:solidFill>
                <a:miter lim="800000"/>
                <a:headEnd/>
                <a:tailEnd/>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grpSp>
        <p:sp>
          <p:nvSpPr>
            <p:cNvPr id="101" name="Rectangle 33"/>
            <p:cNvSpPr>
              <a:spLocks noChangeArrowheads="1"/>
            </p:cNvSpPr>
            <p:nvPr userDrawn="1"/>
          </p:nvSpPr>
          <p:spPr bwMode="auto">
            <a:xfrm>
              <a:off x="-1" y="6942811"/>
              <a:ext cx="12435840" cy="52491"/>
            </a:xfrm>
            <a:prstGeom prst="rect">
              <a:avLst/>
            </a:prstGeom>
            <a:solidFill>
              <a:srgbClr val="7FBA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103" name="Freeform 19"/>
            <p:cNvSpPr>
              <a:spLocks/>
            </p:cNvSpPr>
            <p:nvPr userDrawn="1"/>
          </p:nvSpPr>
          <p:spPr bwMode="auto">
            <a:xfrm>
              <a:off x="10664396" y="6420649"/>
              <a:ext cx="1769456" cy="583401"/>
            </a:xfrm>
            <a:custGeom>
              <a:avLst/>
              <a:gdLst>
                <a:gd name="T0" fmla="*/ 0 w 1013"/>
                <a:gd name="T1" fmla="*/ 297 h 297"/>
                <a:gd name="T2" fmla="*/ 0 w 1013"/>
                <a:gd name="T3" fmla="*/ 297 h 297"/>
                <a:gd name="T4" fmla="*/ 1013 w 1013"/>
                <a:gd name="T5" fmla="*/ 297 h 297"/>
                <a:gd name="T6" fmla="*/ 1013 w 1013"/>
                <a:gd name="T7" fmla="*/ 239 h 297"/>
                <a:gd name="T8" fmla="*/ 0 w 1013"/>
                <a:gd name="T9" fmla="*/ 297 h 297"/>
              </a:gdLst>
              <a:ahLst/>
              <a:cxnLst>
                <a:cxn ang="0">
                  <a:pos x="T0" y="T1"/>
                </a:cxn>
                <a:cxn ang="0">
                  <a:pos x="T2" y="T3"/>
                </a:cxn>
                <a:cxn ang="0">
                  <a:pos x="T4" y="T5"/>
                </a:cxn>
                <a:cxn ang="0">
                  <a:pos x="T6" y="T7"/>
                </a:cxn>
                <a:cxn ang="0">
                  <a:pos x="T8" y="T9"/>
                </a:cxn>
              </a:cxnLst>
              <a:rect l="0" t="0" r="r" b="b"/>
              <a:pathLst>
                <a:path w="1013" h="297">
                  <a:moveTo>
                    <a:pt x="0" y="297"/>
                  </a:moveTo>
                  <a:cubicBezTo>
                    <a:pt x="0" y="297"/>
                    <a:pt x="0" y="297"/>
                    <a:pt x="0" y="297"/>
                  </a:cubicBezTo>
                  <a:cubicBezTo>
                    <a:pt x="1013" y="297"/>
                    <a:pt x="1013" y="297"/>
                    <a:pt x="1013" y="297"/>
                  </a:cubicBezTo>
                  <a:cubicBezTo>
                    <a:pt x="1013" y="239"/>
                    <a:pt x="1013" y="239"/>
                    <a:pt x="1013" y="239"/>
                  </a:cubicBezTo>
                  <a:cubicBezTo>
                    <a:pt x="714" y="0"/>
                    <a:pt x="277" y="19"/>
                    <a:pt x="0" y="297"/>
                  </a:cubicBezTo>
                  <a:close/>
                </a:path>
              </a:pathLst>
            </a:custGeom>
            <a:solidFill>
              <a:srgbClr val="7FB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104" name="Freeform 30"/>
            <p:cNvSpPr>
              <a:spLocks/>
            </p:cNvSpPr>
            <p:nvPr userDrawn="1"/>
          </p:nvSpPr>
          <p:spPr bwMode="auto">
            <a:xfrm>
              <a:off x="11338712" y="6744826"/>
              <a:ext cx="969018" cy="257259"/>
            </a:xfrm>
            <a:custGeom>
              <a:avLst/>
              <a:gdLst>
                <a:gd name="T0" fmla="*/ 343 w 555"/>
                <a:gd name="T1" fmla="*/ 21 h 131"/>
                <a:gd name="T2" fmla="*/ 343 w 555"/>
                <a:gd name="T3" fmla="*/ 21 h 131"/>
                <a:gd name="T4" fmla="*/ 0 w 555"/>
                <a:gd name="T5" fmla="*/ 131 h 131"/>
                <a:gd name="T6" fmla="*/ 197 w 555"/>
                <a:gd name="T7" fmla="*/ 131 h 131"/>
                <a:gd name="T8" fmla="*/ 555 w 555"/>
                <a:gd name="T9" fmla="*/ 131 h 131"/>
                <a:gd name="T10" fmla="*/ 343 w 555"/>
                <a:gd name="T11" fmla="*/ 21 h 131"/>
              </a:gdLst>
              <a:ahLst/>
              <a:cxnLst>
                <a:cxn ang="0">
                  <a:pos x="T0" y="T1"/>
                </a:cxn>
                <a:cxn ang="0">
                  <a:pos x="T2" y="T3"/>
                </a:cxn>
                <a:cxn ang="0">
                  <a:pos x="T4" y="T5"/>
                </a:cxn>
                <a:cxn ang="0">
                  <a:pos x="T6" y="T7"/>
                </a:cxn>
                <a:cxn ang="0">
                  <a:pos x="T8" y="T9"/>
                </a:cxn>
                <a:cxn ang="0">
                  <a:pos x="T10" y="T11"/>
                </a:cxn>
              </a:cxnLst>
              <a:rect l="0" t="0" r="r" b="b"/>
              <a:pathLst>
                <a:path w="555" h="131">
                  <a:moveTo>
                    <a:pt x="343" y="21"/>
                  </a:moveTo>
                  <a:cubicBezTo>
                    <a:pt x="343" y="21"/>
                    <a:pt x="343" y="21"/>
                    <a:pt x="343" y="21"/>
                  </a:cubicBezTo>
                  <a:cubicBezTo>
                    <a:pt x="222" y="0"/>
                    <a:pt x="93" y="37"/>
                    <a:pt x="0" y="131"/>
                  </a:cubicBezTo>
                  <a:cubicBezTo>
                    <a:pt x="197" y="131"/>
                    <a:pt x="197" y="131"/>
                    <a:pt x="197" y="131"/>
                  </a:cubicBezTo>
                  <a:cubicBezTo>
                    <a:pt x="555" y="131"/>
                    <a:pt x="555" y="131"/>
                    <a:pt x="555" y="131"/>
                  </a:cubicBezTo>
                  <a:cubicBezTo>
                    <a:pt x="496" y="70"/>
                    <a:pt x="421" y="34"/>
                    <a:pt x="343" y="21"/>
                  </a:cubicBezTo>
                  <a:close/>
                </a:path>
              </a:pathLst>
            </a:custGeom>
            <a:solidFill>
              <a:srgbClr val="BAD8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107" name="Freeform 8"/>
            <p:cNvSpPr>
              <a:spLocks/>
            </p:cNvSpPr>
            <p:nvPr userDrawn="1"/>
          </p:nvSpPr>
          <p:spPr bwMode="auto">
            <a:xfrm flipH="1">
              <a:off x="9500413" y="5927649"/>
              <a:ext cx="316320" cy="233119"/>
            </a:xfrm>
            <a:custGeom>
              <a:avLst/>
              <a:gdLst>
                <a:gd name="T0" fmla="*/ 117 w 139"/>
                <a:gd name="T1" fmla="*/ 40 h 91"/>
                <a:gd name="T2" fmla="*/ 117 w 139"/>
                <a:gd name="T3" fmla="*/ 38 h 91"/>
                <a:gd name="T4" fmla="*/ 79 w 139"/>
                <a:gd name="T5" fmla="*/ 0 h 91"/>
                <a:gd name="T6" fmla="*/ 47 w 139"/>
                <a:gd name="T7" fmla="*/ 17 h 91"/>
                <a:gd name="T8" fmla="*/ 36 w 139"/>
                <a:gd name="T9" fmla="*/ 14 h 91"/>
                <a:gd name="T10" fmla="*/ 24 w 139"/>
                <a:gd name="T11" fmla="*/ 18 h 91"/>
                <a:gd name="T12" fmla="*/ 14 w 139"/>
                <a:gd name="T13" fmla="*/ 36 h 91"/>
                <a:gd name="T14" fmla="*/ 0 w 139"/>
                <a:gd name="T15" fmla="*/ 61 h 91"/>
                <a:gd name="T16" fmla="*/ 27 w 139"/>
                <a:gd name="T17" fmla="*/ 91 h 91"/>
                <a:gd name="T18" fmla="*/ 30 w 139"/>
                <a:gd name="T19" fmla="*/ 91 h 91"/>
                <a:gd name="T20" fmla="*/ 33 w 139"/>
                <a:gd name="T21" fmla="*/ 91 h 91"/>
                <a:gd name="T22" fmla="*/ 96 w 139"/>
                <a:gd name="T23" fmla="*/ 91 h 91"/>
                <a:gd name="T24" fmla="*/ 97 w 139"/>
                <a:gd name="T25" fmla="*/ 91 h 91"/>
                <a:gd name="T26" fmla="*/ 99 w 139"/>
                <a:gd name="T27" fmla="*/ 91 h 91"/>
                <a:gd name="T28" fmla="*/ 103 w 139"/>
                <a:gd name="T29" fmla="*/ 91 h 91"/>
                <a:gd name="T30" fmla="*/ 113 w 139"/>
                <a:gd name="T31" fmla="*/ 91 h 91"/>
                <a:gd name="T32" fmla="*/ 139 w 139"/>
                <a:gd name="T33" fmla="*/ 66 h 91"/>
                <a:gd name="T34" fmla="*/ 117 w 139"/>
                <a:gd name="T35" fmla="*/ 4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39" h="91">
                  <a:moveTo>
                    <a:pt x="117" y="40"/>
                  </a:moveTo>
                  <a:cubicBezTo>
                    <a:pt x="117" y="39"/>
                    <a:pt x="117" y="39"/>
                    <a:pt x="117" y="38"/>
                  </a:cubicBezTo>
                  <a:cubicBezTo>
                    <a:pt x="117" y="17"/>
                    <a:pt x="100" y="0"/>
                    <a:pt x="79" y="0"/>
                  </a:cubicBezTo>
                  <a:cubicBezTo>
                    <a:pt x="65" y="0"/>
                    <a:pt x="53" y="7"/>
                    <a:pt x="47" y="17"/>
                  </a:cubicBezTo>
                  <a:cubicBezTo>
                    <a:pt x="43" y="15"/>
                    <a:pt x="40" y="14"/>
                    <a:pt x="36" y="14"/>
                  </a:cubicBezTo>
                  <a:cubicBezTo>
                    <a:pt x="31" y="14"/>
                    <a:pt x="27" y="15"/>
                    <a:pt x="24" y="18"/>
                  </a:cubicBezTo>
                  <a:cubicBezTo>
                    <a:pt x="18" y="22"/>
                    <a:pt x="14" y="28"/>
                    <a:pt x="14" y="36"/>
                  </a:cubicBezTo>
                  <a:cubicBezTo>
                    <a:pt x="6" y="41"/>
                    <a:pt x="0" y="51"/>
                    <a:pt x="0" y="61"/>
                  </a:cubicBezTo>
                  <a:cubicBezTo>
                    <a:pt x="0" y="77"/>
                    <a:pt x="12" y="90"/>
                    <a:pt x="27" y="91"/>
                  </a:cubicBezTo>
                  <a:cubicBezTo>
                    <a:pt x="28" y="91"/>
                    <a:pt x="29" y="91"/>
                    <a:pt x="30" y="91"/>
                  </a:cubicBezTo>
                  <a:cubicBezTo>
                    <a:pt x="31" y="91"/>
                    <a:pt x="32" y="91"/>
                    <a:pt x="33" y="91"/>
                  </a:cubicBezTo>
                  <a:cubicBezTo>
                    <a:pt x="47" y="91"/>
                    <a:pt x="80" y="91"/>
                    <a:pt x="96" y="91"/>
                  </a:cubicBezTo>
                  <a:cubicBezTo>
                    <a:pt x="97" y="91"/>
                    <a:pt x="97" y="91"/>
                    <a:pt x="97" y="91"/>
                  </a:cubicBezTo>
                  <a:cubicBezTo>
                    <a:pt x="99" y="91"/>
                    <a:pt x="99" y="91"/>
                    <a:pt x="99" y="91"/>
                  </a:cubicBezTo>
                  <a:cubicBezTo>
                    <a:pt x="100" y="91"/>
                    <a:pt x="102" y="91"/>
                    <a:pt x="103" y="91"/>
                  </a:cubicBezTo>
                  <a:cubicBezTo>
                    <a:pt x="113" y="91"/>
                    <a:pt x="113" y="91"/>
                    <a:pt x="113" y="91"/>
                  </a:cubicBezTo>
                  <a:cubicBezTo>
                    <a:pt x="128" y="91"/>
                    <a:pt x="139" y="80"/>
                    <a:pt x="139" y="66"/>
                  </a:cubicBezTo>
                  <a:cubicBezTo>
                    <a:pt x="139" y="53"/>
                    <a:pt x="130" y="42"/>
                    <a:pt x="117" y="40"/>
                  </a:cubicBezTo>
                  <a:close/>
                </a:path>
              </a:pathLst>
            </a:custGeom>
            <a:solidFill>
              <a:srgbClr val="D2D2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192" name="Freeform 5"/>
            <p:cNvSpPr>
              <a:spLocks/>
            </p:cNvSpPr>
            <p:nvPr userDrawn="1"/>
          </p:nvSpPr>
          <p:spPr bwMode="auto">
            <a:xfrm flipH="1">
              <a:off x="9145441" y="6024059"/>
              <a:ext cx="593792" cy="372934"/>
            </a:xfrm>
            <a:custGeom>
              <a:avLst/>
              <a:gdLst>
                <a:gd name="T0" fmla="*/ 118 w 140"/>
                <a:gd name="T1" fmla="*/ 40 h 91"/>
                <a:gd name="T2" fmla="*/ 118 w 140"/>
                <a:gd name="T3" fmla="*/ 38 h 91"/>
                <a:gd name="T4" fmla="*/ 79 w 140"/>
                <a:gd name="T5" fmla="*/ 0 h 91"/>
                <a:gd name="T6" fmla="*/ 47 w 140"/>
                <a:gd name="T7" fmla="*/ 17 h 91"/>
                <a:gd name="T8" fmla="*/ 37 w 140"/>
                <a:gd name="T9" fmla="*/ 14 h 91"/>
                <a:gd name="T10" fmla="*/ 24 w 140"/>
                <a:gd name="T11" fmla="*/ 18 h 91"/>
                <a:gd name="T12" fmla="*/ 14 w 140"/>
                <a:gd name="T13" fmla="*/ 36 h 91"/>
                <a:gd name="T14" fmla="*/ 0 w 140"/>
                <a:gd name="T15" fmla="*/ 61 h 91"/>
                <a:gd name="T16" fmla="*/ 27 w 140"/>
                <a:gd name="T17" fmla="*/ 91 h 91"/>
                <a:gd name="T18" fmla="*/ 31 w 140"/>
                <a:gd name="T19" fmla="*/ 91 h 91"/>
                <a:gd name="T20" fmla="*/ 34 w 140"/>
                <a:gd name="T21" fmla="*/ 91 h 91"/>
                <a:gd name="T22" fmla="*/ 97 w 140"/>
                <a:gd name="T23" fmla="*/ 91 h 91"/>
                <a:gd name="T24" fmla="*/ 98 w 140"/>
                <a:gd name="T25" fmla="*/ 91 h 91"/>
                <a:gd name="T26" fmla="*/ 99 w 140"/>
                <a:gd name="T27" fmla="*/ 91 h 91"/>
                <a:gd name="T28" fmla="*/ 104 w 140"/>
                <a:gd name="T29" fmla="*/ 91 h 91"/>
                <a:gd name="T30" fmla="*/ 114 w 140"/>
                <a:gd name="T31" fmla="*/ 91 h 91"/>
                <a:gd name="T32" fmla="*/ 140 w 140"/>
                <a:gd name="T33" fmla="*/ 66 h 91"/>
                <a:gd name="T34" fmla="*/ 118 w 140"/>
                <a:gd name="T35" fmla="*/ 4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0" h="91">
                  <a:moveTo>
                    <a:pt x="118" y="40"/>
                  </a:moveTo>
                  <a:cubicBezTo>
                    <a:pt x="118" y="39"/>
                    <a:pt x="118" y="39"/>
                    <a:pt x="118" y="38"/>
                  </a:cubicBezTo>
                  <a:cubicBezTo>
                    <a:pt x="118" y="17"/>
                    <a:pt x="100" y="0"/>
                    <a:pt x="79" y="0"/>
                  </a:cubicBezTo>
                  <a:cubicBezTo>
                    <a:pt x="66" y="0"/>
                    <a:pt x="54" y="7"/>
                    <a:pt x="47" y="17"/>
                  </a:cubicBezTo>
                  <a:cubicBezTo>
                    <a:pt x="44" y="15"/>
                    <a:pt x="40" y="14"/>
                    <a:pt x="37" y="14"/>
                  </a:cubicBezTo>
                  <a:cubicBezTo>
                    <a:pt x="32" y="14"/>
                    <a:pt x="28" y="15"/>
                    <a:pt x="24" y="18"/>
                  </a:cubicBezTo>
                  <a:cubicBezTo>
                    <a:pt x="18" y="22"/>
                    <a:pt x="14" y="28"/>
                    <a:pt x="14" y="36"/>
                  </a:cubicBezTo>
                  <a:cubicBezTo>
                    <a:pt x="6" y="41"/>
                    <a:pt x="0" y="51"/>
                    <a:pt x="0" y="61"/>
                  </a:cubicBezTo>
                  <a:cubicBezTo>
                    <a:pt x="0" y="77"/>
                    <a:pt x="12" y="90"/>
                    <a:pt x="27" y="91"/>
                  </a:cubicBezTo>
                  <a:cubicBezTo>
                    <a:pt x="28" y="91"/>
                    <a:pt x="30" y="91"/>
                    <a:pt x="31" y="91"/>
                  </a:cubicBezTo>
                  <a:cubicBezTo>
                    <a:pt x="32" y="91"/>
                    <a:pt x="33" y="91"/>
                    <a:pt x="34" y="91"/>
                  </a:cubicBezTo>
                  <a:cubicBezTo>
                    <a:pt x="48" y="91"/>
                    <a:pt x="81" y="91"/>
                    <a:pt x="97" y="91"/>
                  </a:cubicBezTo>
                  <a:cubicBezTo>
                    <a:pt x="97" y="91"/>
                    <a:pt x="97" y="91"/>
                    <a:pt x="98" y="91"/>
                  </a:cubicBezTo>
                  <a:cubicBezTo>
                    <a:pt x="99" y="91"/>
                    <a:pt x="99" y="91"/>
                    <a:pt x="99" y="91"/>
                  </a:cubicBezTo>
                  <a:cubicBezTo>
                    <a:pt x="100" y="91"/>
                    <a:pt x="102" y="91"/>
                    <a:pt x="104" y="91"/>
                  </a:cubicBezTo>
                  <a:cubicBezTo>
                    <a:pt x="114" y="91"/>
                    <a:pt x="114" y="91"/>
                    <a:pt x="114" y="91"/>
                  </a:cubicBezTo>
                  <a:cubicBezTo>
                    <a:pt x="128" y="91"/>
                    <a:pt x="140" y="80"/>
                    <a:pt x="140" y="66"/>
                  </a:cubicBezTo>
                  <a:cubicBezTo>
                    <a:pt x="140" y="53"/>
                    <a:pt x="130" y="42"/>
                    <a:pt x="118" y="40"/>
                  </a:cubicBez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226" name="Rectangle 225"/>
            <p:cNvSpPr>
              <a:spLocks noChangeArrowheads="1"/>
            </p:cNvSpPr>
            <p:nvPr userDrawn="1"/>
          </p:nvSpPr>
          <p:spPr bwMode="auto">
            <a:xfrm flipH="1">
              <a:off x="227037" y="6807018"/>
              <a:ext cx="37428" cy="141072"/>
            </a:xfrm>
            <a:prstGeom prst="rect">
              <a:avLst/>
            </a:prstGeom>
            <a:solidFill>
              <a:srgbClr val="96969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227" name="Oval 226"/>
            <p:cNvSpPr>
              <a:spLocks noChangeArrowheads="1"/>
            </p:cNvSpPr>
            <p:nvPr userDrawn="1"/>
          </p:nvSpPr>
          <p:spPr bwMode="auto">
            <a:xfrm flipH="1">
              <a:off x="152183" y="6682500"/>
              <a:ext cx="187138" cy="187137"/>
            </a:xfrm>
            <a:prstGeom prst="ellipse">
              <a:avLst/>
            </a:prstGeom>
            <a:solidFill>
              <a:srgbClr val="7FB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228" name="Oval 227"/>
            <p:cNvSpPr>
              <a:spLocks noChangeArrowheads="1"/>
            </p:cNvSpPr>
            <p:nvPr userDrawn="1"/>
          </p:nvSpPr>
          <p:spPr bwMode="auto">
            <a:xfrm flipH="1">
              <a:off x="176655" y="6586053"/>
              <a:ext cx="138194" cy="137473"/>
            </a:xfrm>
            <a:prstGeom prst="ellipse">
              <a:avLst/>
            </a:prstGeom>
            <a:solidFill>
              <a:srgbClr val="7FB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230" name="Rectangle 229"/>
            <p:cNvSpPr>
              <a:spLocks noChangeArrowheads="1"/>
            </p:cNvSpPr>
            <p:nvPr userDrawn="1"/>
          </p:nvSpPr>
          <p:spPr bwMode="auto">
            <a:xfrm flipH="1">
              <a:off x="9532029" y="6807018"/>
              <a:ext cx="37428" cy="141072"/>
            </a:xfrm>
            <a:prstGeom prst="rect">
              <a:avLst/>
            </a:prstGeom>
            <a:solidFill>
              <a:srgbClr val="96969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231" name="Oval 230"/>
            <p:cNvSpPr>
              <a:spLocks noChangeArrowheads="1"/>
            </p:cNvSpPr>
            <p:nvPr userDrawn="1"/>
          </p:nvSpPr>
          <p:spPr bwMode="auto">
            <a:xfrm flipH="1">
              <a:off x="9457175" y="6682500"/>
              <a:ext cx="187138" cy="187137"/>
            </a:xfrm>
            <a:prstGeom prst="ellipse">
              <a:avLst/>
            </a:prstGeom>
            <a:solidFill>
              <a:srgbClr val="7FB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232" name="Oval 231"/>
            <p:cNvSpPr>
              <a:spLocks noChangeArrowheads="1"/>
            </p:cNvSpPr>
            <p:nvPr userDrawn="1"/>
          </p:nvSpPr>
          <p:spPr bwMode="auto">
            <a:xfrm flipH="1">
              <a:off x="9481647" y="6586053"/>
              <a:ext cx="138194" cy="137473"/>
            </a:xfrm>
            <a:prstGeom prst="ellipse">
              <a:avLst/>
            </a:prstGeom>
            <a:solidFill>
              <a:srgbClr val="7FB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234" name="Rectangle 233"/>
            <p:cNvSpPr>
              <a:spLocks noChangeArrowheads="1"/>
            </p:cNvSpPr>
            <p:nvPr userDrawn="1"/>
          </p:nvSpPr>
          <p:spPr bwMode="auto">
            <a:xfrm flipH="1">
              <a:off x="9178861" y="6807018"/>
              <a:ext cx="37428" cy="141072"/>
            </a:xfrm>
            <a:prstGeom prst="rect">
              <a:avLst/>
            </a:prstGeom>
            <a:solidFill>
              <a:srgbClr val="96969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235" name="Oval 234"/>
            <p:cNvSpPr>
              <a:spLocks noChangeArrowheads="1"/>
            </p:cNvSpPr>
            <p:nvPr userDrawn="1"/>
          </p:nvSpPr>
          <p:spPr bwMode="auto">
            <a:xfrm flipH="1">
              <a:off x="9104007" y="6682500"/>
              <a:ext cx="187138" cy="187137"/>
            </a:xfrm>
            <a:prstGeom prst="ellipse">
              <a:avLst/>
            </a:prstGeom>
            <a:solidFill>
              <a:srgbClr val="7FB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236" name="Oval 235"/>
            <p:cNvSpPr>
              <a:spLocks noChangeArrowheads="1"/>
            </p:cNvSpPr>
            <p:nvPr userDrawn="1"/>
          </p:nvSpPr>
          <p:spPr bwMode="auto">
            <a:xfrm flipH="1">
              <a:off x="9128479" y="6586053"/>
              <a:ext cx="138194" cy="137473"/>
            </a:xfrm>
            <a:prstGeom prst="ellipse">
              <a:avLst/>
            </a:prstGeom>
            <a:solidFill>
              <a:srgbClr val="7FB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grpSp>
      <p:graphicFrame>
        <p:nvGraphicFramePr>
          <p:cNvPr id="5" name="Object 4" hidden="1"/>
          <p:cNvGraphicFramePr>
            <a:graphicFrameLocks noChangeAspect="1"/>
          </p:cNvGraphicFramePr>
          <p:nvPr userDrawn="1">
            <p:custDataLst>
              <p:tags r:id="rId2"/>
            </p:custDataLst>
            <p:extLst/>
          </p:nvPr>
        </p:nvGraphicFramePr>
        <p:xfrm>
          <a:off x="1191" y="1589"/>
          <a:ext cx="1190" cy="1587"/>
        </p:xfrm>
        <a:graphic>
          <a:graphicData uri="http://schemas.openxmlformats.org/presentationml/2006/ole">
            <mc:AlternateContent xmlns:mc="http://schemas.openxmlformats.org/markup-compatibility/2006">
              <mc:Choice xmlns:v="urn:schemas-microsoft-com:vml" Requires="v">
                <p:oleObj spid="_x0000_s26629" name="think-cell Slide" r:id="rId4" imgW="270" imgH="270" progId="TCLayout.ActiveDocument.1">
                  <p:embed/>
                </p:oleObj>
              </mc:Choice>
              <mc:Fallback>
                <p:oleObj name="think-cell Slide" r:id="rId4" imgW="270" imgH="270" progId="TCLayout.ActiveDocument.1">
                  <p:embed/>
                  <p:pic>
                    <p:nvPicPr>
                      <p:cNvPr id="5" name="Object 4" hidden="1"/>
                      <p:cNvPicPr/>
                      <p:nvPr/>
                    </p:nvPicPr>
                    <p:blipFill>
                      <a:blip r:embed="rId5"/>
                      <a:stretch>
                        <a:fillRect/>
                      </a:stretch>
                    </p:blipFill>
                    <p:spPr>
                      <a:xfrm>
                        <a:off x="1191" y="1589"/>
                        <a:ext cx="1190" cy="1587"/>
                      </a:xfrm>
                      <a:prstGeom prst="rect">
                        <a:avLst/>
                      </a:prstGeom>
                    </p:spPr>
                  </p:pic>
                </p:oleObj>
              </mc:Fallback>
            </mc:AlternateContent>
          </a:graphicData>
        </a:graphic>
      </p:graphicFrame>
      <p:sp>
        <p:nvSpPr>
          <p:cNvPr id="3" name="Footer Placeholder 2"/>
          <p:cNvSpPr>
            <a:spLocks noGrp="1"/>
          </p:cNvSpPr>
          <p:nvPr userDrawn="1">
            <p:ph type="ftr" sz="quarter" idx="10"/>
          </p:nvPr>
        </p:nvSpPr>
        <p:spPr/>
        <p:txBody>
          <a:bodyPr/>
          <a:lstStyle/>
          <a:p>
            <a:r>
              <a:rPr>
                <a:solidFill>
                  <a:srgbClr val="505050"/>
                </a:solidFill>
              </a:rPr>
              <a:t>Microsoft Confidential</a:t>
            </a:r>
          </a:p>
        </p:txBody>
      </p:sp>
      <p:sp>
        <p:nvSpPr>
          <p:cNvPr id="4" name="Slide Number Placeholder 3"/>
          <p:cNvSpPr>
            <a:spLocks noGrp="1"/>
          </p:cNvSpPr>
          <p:nvPr userDrawn="1">
            <p:ph type="sldNum" sz="quarter" idx="11"/>
          </p:nvPr>
        </p:nvSpPr>
        <p:spPr/>
        <p:txBody>
          <a:bodyPr/>
          <a:lstStyle>
            <a:lvl1pPr>
              <a:defRPr>
                <a:solidFill>
                  <a:schemeClr val="bg1"/>
                </a:solidFill>
              </a:defRPr>
            </a:lvl1pPr>
          </a:lstStyle>
          <a:p>
            <a:fld id="{27258FFF-F925-446B-8502-81C933981705}" type="slidenum">
              <a:rPr smtClean="0">
                <a:solidFill>
                  <a:srgbClr val="FFFFFF"/>
                </a:solidFill>
              </a:rPr>
              <a:pPr/>
              <a:t>‹#›</a:t>
            </a:fld>
            <a:endParaRPr dirty="0">
              <a:solidFill>
                <a:srgbClr val="FFFFFF"/>
              </a:solidFill>
            </a:endParaRPr>
          </a:p>
        </p:txBody>
      </p:sp>
      <p:sp>
        <p:nvSpPr>
          <p:cNvPr id="7" name="Title 1"/>
          <p:cNvSpPr>
            <a:spLocks noGrp="1"/>
          </p:cNvSpPr>
          <p:nvPr userDrawn="1">
            <p:ph type="title" hasCustomPrompt="1"/>
          </p:nvPr>
        </p:nvSpPr>
        <p:spPr>
          <a:xfrm>
            <a:off x="438875" y="264964"/>
            <a:ext cx="8418931" cy="1097302"/>
          </a:xfrm>
        </p:spPr>
        <p:txBody>
          <a:bodyPr lIns="0" tIns="91440" rIns="146304" bIns="91440"/>
          <a:lstStyle>
            <a:lvl1pPr>
              <a:lnSpc>
                <a:spcPts val="3674"/>
              </a:lnSpc>
              <a:defRPr sz="2700" baseline="0">
                <a:solidFill>
                  <a:schemeClr val="accent1"/>
                </a:solidFill>
              </a:defRPr>
            </a:lvl1pPr>
          </a:lstStyle>
          <a:p>
            <a:r>
              <a:rPr lang="en-US" dirty="0" err="1"/>
              <a:t>Lorem</a:t>
            </a:r>
            <a:r>
              <a:rPr lang="en-US" dirty="0"/>
              <a:t> </a:t>
            </a:r>
            <a:r>
              <a:rPr lang="en-US" dirty="0" err="1"/>
              <a:t>ipsum</a:t>
            </a:r>
            <a:r>
              <a:rPr lang="en-US" dirty="0"/>
              <a:t> dolor sit.</a:t>
            </a:r>
          </a:p>
        </p:txBody>
      </p:sp>
      <p:sp>
        <p:nvSpPr>
          <p:cNvPr id="58" name="Text Placeholder 7"/>
          <p:cNvSpPr>
            <a:spLocks noGrp="1"/>
          </p:cNvSpPr>
          <p:nvPr userDrawn="1">
            <p:ph type="body" sz="quarter" idx="13" hasCustomPrompt="1"/>
          </p:nvPr>
        </p:nvSpPr>
        <p:spPr>
          <a:xfrm>
            <a:off x="452590" y="1545465"/>
            <a:ext cx="8418931" cy="4663068"/>
          </a:xfrm>
        </p:spPr>
        <p:txBody>
          <a:bodyPr lIns="0" tIns="0"/>
          <a:lstStyle>
            <a:lvl1pPr marL="175006" indent="-175006">
              <a:spcBef>
                <a:spcPts val="900"/>
              </a:spcBef>
              <a:defRPr sz="1950">
                <a:latin typeface="+mn-lt"/>
              </a:defRPr>
            </a:lvl1pPr>
            <a:lvl2pPr marL="517874" indent="-175006">
              <a:spcBef>
                <a:spcPts val="900"/>
              </a:spcBef>
              <a:buSzPct val="100000"/>
              <a:buFont typeface="Segoe UI" pitchFamily="34" charset="0"/>
              <a:buChar char="‐"/>
              <a:defRPr/>
            </a:lvl2pPr>
            <a:lvl3pPr marL="860741" indent="-175006">
              <a:spcBef>
                <a:spcPts val="900"/>
              </a:spcBef>
              <a:buFont typeface="Wingdings" pitchFamily="2" charset="2"/>
              <a:buChar char="§"/>
              <a:defRPr/>
            </a:lvl3pPr>
            <a:lvl4pPr marL="1200037" indent="-257151">
              <a:spcBef>
                <a:spcPts val="900"/>
              </a:spcBef>
              <a:buFont typeface="+mj-lt"/>
              <a:buAutoNum type="arabicPeriod"/>
              <a:defRPr/>
            </a:lvl4pPr>
            <a:lvl5pPr marL="1459569" indent="-257151">
              <a:spcBef>
                <a:spcPts val="900"/>
              </a:spcBef>
              <a:buFont typeface="+mj-lt"/>
              <a:buAutoNum type="alphaLcParenR"/>
              <a:defRPr/>
            </a:lvl5pPr>
          </a:lstStyle>
          <a:p>
            <a:pPr lvl="0"/>
            <a:r>
              <a:rPr lang="en-US" dirty="0" err="1"/>
              <a:t>Lorem</a:t>
            </a:r>
            <a:r>
              <a:rPr lang="en-US" dirty="0"/>
              <a:t> </a:t>
            </a:r>
            <a:r>
              <a:rPr lang="en-US" dirty="0" err="1"/>
              <a:t>ipsum</a:t>
            </a:r>
            <a:r>
              <a:rPr lang="en-US" dirty="0"/>
              <a:t> dolor sit </a:t>
            </a:r>
            <a:r>
              <a:rPr lang="en-US" dirty="0" err="1"/>
              <a:t>amet</a:t>
            </a:r>
            <a:r>
              <a:rPr lang="en-US" dirty="0"/>
              <a:t>, </a:t>
            </a:r>
            <a:r>
              <a:rPr lang="en-US" dirty="0" err="1"/>
              <a:t>consectetur</a:t>
            </a:r>
            <a:r>
              <a:rPr lang="en-US" dirty="0"/>
              <a:t> </a:t>
            </a:r>
            <a:r>
              <a:rPr lang="en-US" dirty="0" err="1"/>
              <a:t>adipiscing</a:t>
            </a:r>
            <a:r>
              <a:rPr lang="en-US" dirty="0"/>
              <a:t> </a:t>
            </a:r>
            <a:br>
              <a:rPr lang="en-US" dirty="0"/>
            </a:br>
            <a:r>
              <a:rPr lang="en-US" dirty="0" err="1"/>
              <a:t>elit</a:t>
            </a:r>
            <a:r>
              <a:rPr lang="en-US" dirty="0"/>
              <a:t>. </a:t>
            </a:r>
            <a:r>
              <a:rPr lang="en-US" dirty="0" err="1"/>
              <a:t>Nunc</a:t>
            </a:r>
            <a:r>
              <a:rPr lang="en-US" dirty="0"/>
              <a:t> et </a:t>
            </a:r>
            <a:r>
              <a:rPr lang="en-US" dirty="0" err="1"/>
              <a:t>sagittis</a:t>
            </a:r>
            <a:r>
              <a:rPr lang="en-US" dirty="0"/>
              <a:t> ligula</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2593910696"/>
      </p:ext>
    </p:extLst>
  </p:cSld>
  <p:clrMapOvr>
    <a:masterClrMapping/>
  </p:clrMapOvr>
  <mc:AlternateContent xmlns:mc="http://schemas.openxmlformats.org/markup-compatibility/2006" xmlns:p14="http://schemas.microsoft.com/office/powerpoint/2010/main">
    <mc:Choice Requires="p14">
      <p:transition spd="slow" p14:dur="1250">
        <p:fade/>
      </p:transition>
    </mc:Choice>
    <mc:Fallback xmlns="">
      <p:transition spd="slow">
        <p:fade/>
      </p:transition>
    </mc:Fallback>
  </mc:AlternateContent>
  <p:extLst mod="1">
    <p:ext uri="{DCECCB84-F9BA-43D5-87BE-67443E8EF086}">
      <p15:sldGuideLst xmlns:p15="http://schemas.microsoft.com/office/powerpoint/2012/main">
        <p15:guide id="1" orient="horz" pos="2203">
          <p15:clr>
            <a:srgbClr val="FBAE40"/>
          </p15:clr>
        </p15:guide>
        <p15:guide id="2" pos="3917">
          <p15:clr>
            <a:srgbClr val="FBAE40"/>
          </p15:clr>
        </p15:guide>
      </p15:sldGuideLst>
    </p:ext>
  </p:extLst>
</p:sldLayout>
</file>

<file path=ppt/slideLayouts/slideLayout89.xml><?xml version="1.0" encoding="utf-8"?>
<p:sldLayout xmlns:a="http://schemas.openxmlformats.org/drawingml/2006/main" xmlns:r="http://schemas.openxmlformats.org/officeDocument/2006/relationships" xmlns:p="http://schemas.openxmlformats.org/presentationml/2006/main" preserve="1" userDrawn="1">
  <p:cSld name="16_Illustrated Footer">
    <p:spTree>
      <p:nvGrpSpPr>
        <p:cNvPr id="1" name=""/>
        <p:cNvGrpSpPr/>
        <p:nvPr/>
      </p:nvGrpSpPr>
      <p:grpSpPr>
        <a:xfrm>
          <a:off x="0" y="0"/>
          <a:ext cx="0" cy="0"/>
          <a:chOff x="0" y="0"/>
          <a:chExt cx="0" cy="0"/>
        </a:xfrm>
      </p:grpSpPr>
      <p:grpSp>
        <p:nvGrpSpPr>
          <p:cNvPr id="14" name="Group 13"/>
          <p:cNvGrpSpPr/>
          <p:nvPr userDrawn="1"/>
        </p:nvGrpSpPr>
        <p:grpSpPr>
          <a:xfrm>
            <a:off x="1" y="6063325"/>
            <a:ext cx="9326086" cy="931201"/>
            <a:chOff x="0" y="6063324"/>
            <a:chExt cx="12435840" cy="931201"/>
          </a:xfrm>
        </p:grpSpPr>
        <p:grpSp>
          <p:nvGrpSpPr>
            <p:cNvPr id="1641" name="Group 1640"/>
            <p:cNvGrpSpPr/>
            <p:nvPr userDrawn="1"/>
          </p:nvGrpSpPr>
          <p:grpSpPr>
            <a:xfrm>
              <a:off x="7449632" y="6063324"/>
              <a:ext cx="1561897" cy="913689"/>
              <a:chOff x="7607126" y="3844387"/>
              <a:chExt cx="2234877" cy="1307374"/>
            </a:xfrm>
          </p:grpSpPr>
          <p:sp>
            <p:nvSpPr>
              <p:cNvPr id="1642" name="Rectangle 352"/>
              <p:cNvSpPr>
                <a:spLocks noChangeArrowheads="1"/>
              </p:cNvSpPr>
              <p:nvPr/>
            </p:nvSpPr>
            <p:spPr bwMode="auto">
              <a:xfrm>
                <a:off x="9443812" y="4355381"/>
                <a:ext cx="398191" cy="796380"/>
              </a:xfrm>
              <a:prstGeom prst="rect">
                <a:avLst/>
              </a:pr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643" name="Rectangle 353"/>
              <p:cNvSpPr>
                <a:spLocks noChangeArrowheads="1"/>
              </p:cNvSpPr>
              <p:nvPr/>
            </p:nvSpPr>
            <p:spPr bwMode="auto">
              <a:xfrm>
                <a:off x="9757159" y="4412266"/>
                <a:ext cx="30852" cy="57848"/>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644" name="Rectangle 354"/>
              <p:cNvSpPr>
                <a:spLocks noChangeArrowheads="1"/>
              </p:cNvSpPr>
              <p:nvPr/>
            </p:nvSpPr>
            <p:spPr bwMode="auto">
              <a:xfrm>
                <a:off x="9669422" y="4412266"/>
                <a:ext cx="32781" cy="57848"/>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645" name="Rectangle 355"/>
              <p:cNvSpPr>
                <a:spLocks noChangeArrowheads="1"/>
              </p:cNvSpPr>
              <p:nvPr/>
            </p:nvSpPr>
            <p:spPr bwMode="auto">
              <a:xfrm>
                <a:off x="9583613" y="4412266"/>
                <a:ext cx="30852" cy="57848"/>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646" name="Rectangle 356"/>
              <p:cNvSpPr>
                <a:spLocks noChangeArrowheads="1"/>
              </p:cNvSpPr>
              <p:nvPr/>
            </p:nvSpPr>
            <p:spPr bwMode="auto">
              <a:xfrm>
                <a:off x="9495877" y="4412266"/>
                <a:ext cx="32781" cy="57848"/>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647" name="Rectangle 357"/>
              <p:cNvSpPr>
                <a:spLocks noChangeArrowheads="1"/>
              </p:cNvSpPr>
              <p:nvPr/>
            </p:nvSpPr>
            <p:spPr bwMode="auto">
              <a:xfrm>
                <a:off x="9757159" y="4498073"/>
                <a:ext cx="30852" cy="59777"/>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648" name="Rectangle 358"/>
              <p:cNvSpPr>
                <a:spLocks noChangeArrowheads="1"/>
              </p:cNvSpPr>
              <p:nvPr/>
            </p:nvSpPr>
            <p:spPr bwMode="auto">
              <a:xfrm>
                <a:off x="9669422" y="4498073"/>
                <a:ext cx="32781" cy="59777"/>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649" name="Rectangle 359"/>
              <p:cNvSpPr>
                <a:spLocks noChangeArrowheads="1"/>
              </p:cNvSpPr>
              <p:nvPr/>
            </p:nvSpPr>
            <p:spPr bwMode="auto">
              <a:xfrm>
                <a:off x="9583613" y="4498073"/>
                <a:ext cx="30852" cy="59777"/>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650" name="Rectangle 360"/>
              <p:cNvSpPr>
                <a:spLocks noChangeArrowheads="1"/>
              </p:cNvSpPr>
              <p:nvPr/>
            </p:nvSpPr>
            <p:spPr bwMode="auto">
              <a:xfrm>
                <a:off x="9495877" y="4498073"/>
                <a:ext cx="32781" cy="59777"/>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651" name="Rectangle 361"/>
              <p:cNvSpPr>
                <a:spLocks noChangeArrowheads="1"/>
              </p:cNvSpPr>
              <p:nvPr/>
            </p:nvSpPr>
            <p:spPr bwMode="auto">
              <a:xfrm>
                <a:off x="9757159" y="4585811"/>
                <a:ext cx="30852" cy="56884"/>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652" name="Rectangle 362"/>
              <p:cNvSpPr>
                <a:spLocks noChangeArrowheads="1"/>
              </p:cNvSpPr>
              <p:nvPr/>
            </p:nvSpPr>
            <p:spPr bwMode="auto">
              <a:xfrm>
                <a:off x="9669422" y="4585811"/>
                <a:ext cx="32781" cy="56884"/>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653" name="Rectangle 363"/>
              <p:cNvSpPr>
                <a:spLocks noChangeArrowheads="1"/>
              </p:cNvSpPr>
              <p:nvPr/>
            </p:nvSpPr>
            <p:spPr bwMode="auto">
              <a:xfrm>
                <a:off x="9583613" y="4585811"/>
                <a:ext cx="30852" cy="56884"/>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654" name="Rectangle 364"/>
              <p:cNvSpPr>
                <a:spLocks noChangeArrowheads="1"/>
              </p:cNvSpPr>
              <p:nvPr/>
            </p:nvSpPr>
            <p:spPr bwMode="auto">
              <a:xfrm>
                <a:off x="9495877" y="4585811"/>
                <a:ext cx="32781" cy="56884"/>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655" name="Rectangle 365"/>
              <p:cNvSpPr>
                <a:spLocks noChangeArrowheads="1"/>
              </p:cNvSpPr>
              <p:nvPr/>
            </p:nvSpPr>
            <p:spPr bwMode="auto">
              <a:xfrm>
                <a:off x="9757159" y="4671619"/>
                <a:ext cx="30852" cy="59777"/>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656" name="Rectangle 366"/>
              <p:cNvSpPr>
                <a:spLocks noChangeArrowheads="1"/>
              </p:cNvSpPr>
              <p:nvPr/>
            </p:nvSpPr>
            <p:spPr bwMode="auto">
              <a:xfrm>
                <a:off x="9669422" y="4671619"/>
                <a:ext cx="32781" cy="59777"/>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657" name="Rectangle 367"/>
              <p:cNvSpPr>
                <a:spLocks noChangeArrowheads="1"/>
              </p:cNvSpPr>
              <p:nvPr/>
            </p:nvSpPr>
            <p:spPr bwMode="auto">
              <a:xfrm>
                <a:off x="9583613" y="4671619"/>
                <a:ext cx="30852" cy="59777"/>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658" name="Rectangle 368"/>
              <p:cNvSpPr>
                <a:spLocks noChangeArrowheads="1"/>
              </p:cNvSpPr>
              <p:nvPr/>
            </p:nvSpPr>
            <p:spPr bwMode="auto">
              <a:xfrm>
                <a:off x="9495877" y="4671619"/>
                <a:ext cx="32781" cy="59777"/>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659" name="Rectangle 369"/>
              <p:cNvSpPr>
                <a:spLocks noChangeArrowheads="1"/>
              </p:cNvSpPr>
              <p:nvPr/>
            </p:nvSpPr>
            <p:spPr bwMode="auto">
              <a:xfrm>
                <a:off x="9757159" y="4759356"/>
                <a:ext cx="30852" cy="56884"/>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660" name="Rectangle 370"/>
              <p:cNvSpPr>
                <a:spLocks noChangeArrowheads="1"/>
              </p:cNvSpPr>
              <p:nvPr/>
            </p:nvSpPr>
            <p:spPr bwMode="auto">
              <a:xfrm>
                <a:off x="9669422" y="4759356"/>
                <a:ext cx="32781" cy="56884"/>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661" name="Rectangle 371"/>
              <p:cNvSpPr>
                <a:spLocks noChangeArrowheads="1"/>
              </p:cNvSpPr>
              <p:nvPr/>
            </p:nvSpPr>
            <p:spPr bwMode="auto">
              <a:xfrm>
                <a:off x="9583613" y="4759356"/>
                <a:ext cx="30852" cy="56884"/>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662" name="Rectangle 372"/>
              <p:cNvSpPr>
                <a:spLocks noChangeArrowheads="1"/>
              </p:cNvSpPr>
              <p:nvPr/>
            </p:nvSpPr>
            <p:spPr bwMode="auto">
              <a:xfrm>
                <a:off x="9495877" y="4759356"/>
                <a:ext cx="32781" cy="56884"/>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663" name="Rectangle 373"/>
              <p:cNvSpPr>
                <a:spLocks noChangeArrowheads="1"/>
              </p:cNvSpPr>
              <p:nvPr/>
            </p:nvSpPr>
            <p:spPr bwMode="auto">
              <a:xfrm>
                <a:off x="9757159" y="4845165"/>
                <a:ext cx="30852" cy="58812"/>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664" name="Rectangle 374"/>
              <p:cNvSpPr>
                <a:spLocks noChangeArrowheads="1"/>
              </p:cNvSpPr>
              <p:nvPr/>
            </p:nvSpPr>
            <p:spPr bwMode="auto">
              <a:xfrm>
                <a:off x="9669422" y="4845165"/>
                <a:ext cx="32781" cy="58812"/>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665" name="Rectangle 375"/>
              <p:cNvSpPr>
                <a:spLocks noChangeArrowheads="1"/>
              </p:cNvSpPr>
              <p:nvPr/>
            </p:nvSpPr>
            <p:spPr bwMode="auto">
              <a:xfrm>
                <a:off x="9583613" y="4845165"/>
                <a:ext cx="30852" cy="58812"/>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666" name="Rectangle 376"/>
              <p:cNvSpPr>
                <a:spLocks noChangeArrowheads="1"/>
              </p:cNvSpPr>
              <p:nvPr/>
            </p:nvSpPr>
            <p:spPr bwMode="auto">
              <a:xfrm>
                <a:off x="9495877" y="4845165"/>
                <a:ext cx="32781" cy="58812"/>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667" name="Rectangle 377"/>
              <p:cNvSpPr>
                <a:spLocks noChangeArrowheads="1"/>
              </p:cNvSpPr>
              <p:nvPr/>
            </p:nvSpPr>
            <p:spPr bwMode="auto">
              <a:xfrm>
                <a:off x="9757159" y="4932901"/>
                <a:ext cx="30852" cy="56884"/>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668" name="Rectangle 378"/>
              <p:cNvSpPr>
                <a:spLocks noChangeArrowheads="1"/>
              </p:cNvSpPr>
              <p:nvPr/>
            </p:nvSpPr>
            <p:spPr bwMode="auto">
              <a:xfrm>
                <a:off x="9669422" y="4932901"/>
                <a:ext cx="32781" cy="56884"/>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669" name="Rectangle 379"/>
              <p:cNvSpPr>
                <a:spLocks noChangeArrowheads="1"/>
              </p:cNvSpPr>
              <p:nvPr/>
            </p:nvSpPr>
            <p:spPr bwMode="auto">
              <a:xfrm>
                <a:off x="9583613" y="4932901"/>
                <a:ext cx="30852" cy="56884"/>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670" name="Rectangle 380"/>
              <p:cNvSpPr>
                <a:spLocks noChangeArrowheads="1"/>
              </p:cNvSpPr>
              <p:nvPr/>
            </p:nvSpPr>
            <p:spPr bwMode="auto">
              <a:xfrm>
                <a:off x="9495877" y="4932901"/>
                <a:ext cx="32781" cy="56884"/>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671" name="Rectangle 381"/>
              <p:cNvSpPr>
                <a:spLocks noChangeArrowheads="1"/>
              </p:cNvSpPr>
              <p:nvPr/>
            </p:nvSpPr>
            <p:spPr bwMode="auto">
              <a:xfrm>
                <a:off x="9757159" y="5018709"/>
                <a:ext cx="30852" cy="58812"/>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672" name="Rectangle 382"/>
              <p:cNvSpPr>
                <a:spLocks noChangeArrowheads="1"/>
              </p:cNvSpPr>
              <p:nvPr/>
            </p:nvSpPr>
            <p:spPr bwMode="auto">
              <a:xfrm>
                <a:off x="9669422" y="5018709"/>
                <a:ext cx="32781" cy="58812"/>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673" name="Rectangle 383"/>
              <p:cNvSpPr>
                <a:spLocks noChangeArrowheads="1"/>
              </p:cNvSpPr>
              <p:nvPr/>
            </p:nvSpPr>
            <p:spPr bwMode="auto">
              <a:xfrm>
                <a:off x="9583613" y="5018709"/>
                <a:ext cx="30852" cy="58812"/>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674" name="Rectangle 384"/>
              <p:cNvSpPr>
                <a:spLocks noChangeArrowheads="1"/>
              </p:cNvSpPr>
              <p:nvPr/>
            </p:nvSpPr>
            <p:spPr bwMode="auto">
              <a:xfrm>
                <a:off x="9495877" y="5018709"/>
                <a:ext cx="32781" cy="58812"/>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675" name="Rectangle 385"/>
              <p:cNvSpPr>
                <a:spLocks noChangeArrowheads="1"/>
              </p:cNvSpPr>
              <p:nvPr/>
            </p:nvSpPr>
            <p:spPr bwMode="auto">
              <a:xfrm>
                <a:off x="9132396" y="4526998"/>
                <a:ext cx="232358" cy="624763"/>
              </a:xfrm>
              <a:prstGeom prst="rect">
                <a:avLst/>
              </a:pr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676" name="Rectangle 386"/>
              <p:cNvSpPr>
                <a:spLocks noChangeArrowheads="1"/>
              </p:cNvSpPr>
              <p:nvPr/>
            </p:nvSpPr>
            <p:spPr bwMode="auto">
              <a:xfrm>
                <a:off x="8574159" y="4528927"/>
                <a:ext cx="391442" cy="313345"/>
              </a:xfrm>
              <a:prstGeom prst="rect">
                <a:avLst/>
              </a:pr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677" name="Freeform 387"/>
              <p:cNvSpPr>
                <a:spLocks/>
              </p:cNvSpPr>
              <p:nvPr/>
            </p:nvSpPr>
            <p:spPr bwMode="auto">
              <a:xfrm>
                <a:off x="8799768" y="3959119"/>
                <a:ext cx="332628" cy="1192642"/>
              </a:xfrm>
              <a:custGeom>
                <a:avLst/>
                <a:gdLst>
                  <a:gd name="T0" fmla="*/ 0 w 345"/>
                  <a:gd name="T1" fmla="*/ 0 h 1237"/>
                  <a:gd name="T2" fmla="*/ 345 w 345"/>
                  <a:gd name="T3" fmla="*/ 0 h 1237"/>
                  <a:gd name="T4" fmla="*/ 345 w 345"/>
                  <a:gd name="T5" fmla="*/ 1237 h 1237"/>
                  <a:gd name="T6" fmla="*/ 0 w 345"/>
                  <a:gd name="T7" fmla="*/ 1237 h 1237"/>
                  <a:gd name="T8" fmla="*/ 0 w 345"/>
                  <a:gd name="T9" fmla="*/ 805 h 1237"/>
                  <a:gd name="T10" fmla="*/ 0 w 345"/>
                  <a:gd name="T11" fmla="*/ 0 h 1237"/>
                </a:gdLst>
                <a:ahLst/>
                <a:cxnLst>
                  <a:cxn ang="0">
                    <a:pos x="T0" y="T1"/>
                  </a:cxn>
                  <a:cxn ang="0">
                    <a:pos x="T2" y="T3"/>
                  </a:cxn>
                  <a:cxn ang="0">
                    <a:pos x="T4" y="T5"/>
                  </a:cxn>
                  <a:cxn ang="0">
                    <a:pos x="T6" y="T7"/>
                  </a:cxn>
                  <a:cxn ang="0">
                    <a:pos x="T8" y="T9"/>
                  </a:cxn>
                  <a:cxn ang="0">
                    <a:pos x="T10" y="T11"/>
                  </a:cxn>
                </a:cxnLst>
                <a:rect l="0" t="0" r="r" b="b"/>
                <a:pathLst>
                  <a:path w="345" h="1237">
                    <a:moveTo>
                      <a:pt x="0" y="0"/>
                    </a:moveTo>
                    <a:lnTo>
                      <a:pt x="345" y="0"/>
                    </a:lnTo>
                    <a:lnTo>
                      <a:pt x="345" y="1237"/>
                    </a:lnTo>
                    <a:lnTo>
                      <a:pt x="0" y="1237"/>
                    </a:lnTo>
                    <a:lnTo>
                      <a:pt x="0" y="805"/>
                    </a:lnTo>
                    <a:lnTo>
                      <a:pt x="0" y="0"/>
                    </a:ln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678" name="Freeform 388"/>
              <p:cNvSpPr>
                <a:spLocks/>
              </p:cNvSpPr>
              <p:nvPr/>
            </p:nvSpPr>
            <p:spPr bwMode="auto">
              <a:xfrm>
                <a:off x="8574159" y="4533747"/>
                <a:ext cx="225609" cy="618014"/>
              </a:xfrm>
              <a:custGeom>
                <a:avLst/>
                <a:gdLst>
                  <a:gd name="T0" fmla="*/ 0 w 234"/>
                  <a:gd name="T1" fmla="*/ 320 h 641"/>
                  <a:gd name="T2" fmla="*/ 0 w 234"/>
                  <a:gd name="T3" fmla="*/ 641 h 641"/>
                  <a:gd name="T4" fmla="*/ 234 w 234"/>
                  <a:gd name="T5" fmla="*/ 641 h 641"/>
                  <a:gd name="T6" fmla="*/ 234 w 234"/>
                  <a:gd name="T7" fmla="*/ 0 h 641"/>
                  <a:gd name="T8" fmla="*/ 0 w 234"/>
                  <a:gd name="T9" fmla="*/ 320 h 641"/>
                </a:gdLst>
                <a:ahLst/>
                <a:cxnLst>
                  <a:cxn ang="0">
                    <a:pos x="T0" y="T1"/>
                  </a:cxn>
                  <a:cxn ang="0">
                    <a:pos x="T2" y="T3"/>
                  </a:cxn>
                  <a:cxn ang="0">
                    <a:pos x="T4" y="T5"/>
                  </a:cxn>
                  <a:cxn ang="0">
                    <a:pos x="T6" y="T7"/>
                  </a:cxn>
                  <a:cxn ang="0">
                    <a:pos x="T8" y="T9"/>
                  </a:cxn>
                </a:cxnLst>
                <a:rect l="0" t="0" r="r" b="b"/>
                <a:pathLst>
                  <a:path w="234" h="641">
                    <a:moveTo>
                      <a:pt x="0" y="320"/>
                    </a:moveTo>
                    <a:lnTo>
                      <a:pt x="0" y="641"/>
                    </a:lnTo>
                    <a:lnTo>
                      <a:pt x="234" y="641"/>
                    </a:lnTo>
                    <a:lnTo>
                      <a:pt x="234" y="0"/>
                    </a:lnTo>
                    <a:lnTo>
                      <a:pt x="0" y="320"/>
                    </a:lnTo>
                    <a:close/>
                  </a:path>
                </a:pathLst>
              </a:custGeom>
              <a:solidFill>
                <a:schemeClr val="accent1">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679" name="Rectangle 389"/>
              <p:cNvSpPr>
                <a:spLocks noChangeArrowheads="1"/>
              </p:cNvSpPr>
              <p:nvPr/>
            </p:nvSpPr>
            <p:spPr bwMode="auto">
              <a:xfrm>
                <a:off x="8842189" y="4025645"/>
                <a:ext cx="30852" cy="61704"/>
              </a:xfrm>
              <a:prstGeom prst="rect">
                <a:avLst/>
              </a:prstGeom>
              <a:solidFill>
                <a:schemeClr val="bg2"/>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680" name="Rectangle 390"/>
              <p:cNvSpPr>
                <a:spLocks noChangeArrowheads="1"/>
              </p:cNvSpPr>
              <p:nvPr/>
            </p:nvSpPr>
            <p:spPr bwMode="auto">
              <a:xfrm>
                <a:off x="8913536" y="4025645"/>
                <a:ext cx="33745" cy="61704"/>
              </a:xfrm>
              <a:prstGeom prst="rect">
                <a:avLst/>
              </a:prstGeom>
              <a:solidFill>
                <a:schemeClr val="bg2"/>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681" name="Rectangle 391"/>
              <p:cNvSpPr>
                <a:spLocks noChangeArrowheads="1"/>
              </p:cNvSpPr>
              <p:nvPr/>
            </p:nvSpPr>
            <p:spPr bwMode="auto">
              <a:xfrm>
                <a:off x="8984882" y="4025645"/>
                <a:ext cx="33745" cy="61704"/>
              </a:xfrm>
              <a:prstGeom prst="rect">
                <a:avLst/>
              </a:prstGeom>
              <a:solidFill>
                <a:schemeClr val="bg2"/>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682" name="Rectangle 392"/>
              <p:cNvSpPr>
                <a:spLocks noChangeArrowheads="1"/>
              </p:cNvSpPr>
              <p:nvPr/>
            </p:nvSpPr>
            <p:spPr bwMode="auto">
              <a:xfrm>
                <a:off x="9056228" y="4025645"/>
                <a:ext cx="33745" cy="61704"/>
              </a:xfrm>
              <a:prstGeom prst="rect">
                <a:avLst/>
              </a:prstGeom>
              <a:solidFill>
                <a:schemeClr val="bg2"/>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683" name="Rectangle 393"/>
              <p:cNvSpPr>
                <a:spLocks noChangeArrowheads="1"/>
              </p:cNvSpPr>
              <p:nvPr/>
            </p:nvSpPr>
            <p:spPr bwMode="auto">
              <a:xfrm>
                <a:off x="8842189" y="4118204"/>
                <a:ext cx="30852" cy="61704"/>
              </a:xfrm>
              <a:prstGeom prst="rect">
                <a:avLst/>
              </a:prstGeom>
              <a:solidFill>
                <a:schemeClr val="bg2"/>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684" name="Rectangle 394"/>
              <p:cNvSpPr>
                <a:spLocks noChangeArrowheads="1"/>
              </p:cNvSpPr>
              <p:nvPr/>
            </p:nvSpPr>
            <p:spPr bwMode="auto">
              <a:xfrm>
                <a:off x="8913536" y="4118204"/>
                <a:ext cx="33745" cy="61704"/>
              </a:xfrm>
              <a:prstGeom prst="rect">
                <a:avLst/>
              </a:prstGeom>
              <a:solidFill>
                <a:schemeClr val="bg2"/>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685" name="Rectangle 395"/>
              <p:cNvSpPr>
                <a:spLocks noChangeArrowheads="1"/>
              </p:cNvSpPr>
              <p:nvPr/>
            </p:nvSpPr>
            <p:spPr bwMode="auto">
              <a:xfrm>
                <a:off x="8984882" y="4118204"/>
                <a:ext cx="33745" cy="61704"/>
              </a:xfrm>
              <a:prstGeom prst="rect">
                <a:avLst/>
              </a:prstGeom>
              <a:solidFill>
                <a:schemeClr val="bg2"/>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686" name="Rectangle 396"/>
              <p:cNvSpPr>
                <a:spLocks noChangeArrowheads="1"/>
              </p:cNvSpPr>
              <p:nvPr/>
            </p:nvSpPr>
            <p:spPr bwMode="auto">
              <a:xfrm>
                <a:off x="9056228" y="4118204"/>
                <a:ext cx="33745" cy="61704"/>
              </a:xfrm>
              <a:prstGeom prst="rect">
                <a:avLst/>
              </a:prstGeom>
              <a:solidFill>
                <a:schemeClr val="bg2"/>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687" name="Rectangle 397"/>
              <p:cNvSpPr>
                <a:spLocks noChangeArrowheads="1"/>
              </p:cNvSpPr>
              <p:nvPr/>
            </p:nvSpPr>
            <p:spPr bwMode="auto">
              <a:xfrm>
                <a:off x="8842189" y="4212689"/>
                <a:ext cx="30852" cy="61704"/>
              </a:xfrm>
              <a:prstGeom prst="rect">
                <a:avLst/>
              </a:prstGeom>
              <a:solidFill>
                <a:schemeClr val="bg2"/>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688" name="Rectangle 398"/>
              <p:cNvSpPr>
                <a:spLocks noChangeArrowheads="1"/>
              </p:cNvSpPr>
              <p:nvPr/>
            </p:nvSpPr>
            <p:spPr bwMode="auto">
              <a:xfrm>
                <a:off x="8913536" y="4212689"/>
                <a:ext cx="33745" cy="61704"/>
              </a:xfrm>
              <a:prstGeom prst="rect">
                <a:avLst/>
              </a:prstGeom>
              <a:solidFill>
                <a:schemeClr val="bg2"/>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689" name="Rectangle 399"/>
              <p:cNvSpPr>
                <a:spLocks noChangeArrowheads="1"/>
              </p:cNvSpPr>
              <p:nvPr/>
            </p:nvSpPr>
            <p:spPr bwMode="auto">
              <a:xfrm>
                <a:off x="8984882" y="4212689"/>
                <a:ext cx="33745" cy="61704"/>
              </a:xfrm>
              <a:prstGeom prst="rect">
                <a:avLst/>
              </a:prstGeom>
              <a:solidFill>
                <a:schemeClr val="bg2"/>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690" name="Rectangle 400"/>
              <p:cNvSpPr>
                <a:spLocks noChangeArrowheads="1"/>
              </p:cNvSpPr>
              <p:nvPr/>
            </p:nvSpPr>
            <p:spPr bwMode="auto">
              <a:xfrm>
                <a:off x="9056228" y="4212689"/>
                <a:ext cx="33745" cy="61704"/>
              </a:xfrm>
              <a:prstGeom prst="rect">
                <a:avLst/>
              </a:prstGeom>
              <a:solidFill>
                <a:schemeClr val="bg2"/>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691" name="Rectangle 401"/>
              <p:cNvSpPr>
                <a:spLocks noChangeArrowheads="1"/>
              </p:cNvSpPr>
              <p:nvPr/>
            </p:nvSpPr>
            <p:spPr bwMode="auto">
              <a:xfrm>
                <a:off x="8842189" y="4305246"/>
                <a:ext cx="30852" cy="62670"/>
              </a:xfrm>
              <a:prstGeom prst="rect">
                <a:avLst/>
              </a:prstGeom>
              <a:solidFill>
                <a:schemeClr val="bg2"/>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692" name="Rectangle 402"/>
              <p:cNvSpPr>
                <a:spLocks noChangeArrowheads="1"/>
              </p:cNvSpPr>
              <p:nvPr/>
            </p:nvSpPr>
            <p:spPr bwMode="auto">
              <a:xfrm>
                <a:off x="8913536" y="4305246"/>
                <a:ext cx="33745" cy="62670"/>
              </a:xfrm>
              <a:prstGeom prst="rect">
                <a:avLst/>
              </a:prstGeom>
              <a:solidFill>
                <a:schemeClr val="bg2"/>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693" name="Rectangle 403"/>
              <p:cNvSpPr>
                <a:spLocks noChangeArrowheads="1"/>
              </p:cNvSpPr>
              <p:nvPr/>
            </p:nvSpPr>
            <p:spPr bwMode="auto">
              <a:xfrm>
                <a:off x="8984882" y="4305246"/>
                <a:ext cx="33745" cy="62670"/>
              </a:xfrm>
              <a:prstGeom prst="rect">
                <a:avLst/>
              </a:prstGeom>
              <a:solidFill>
                <a:schemeClr val="bg2"/>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694" name="Rectangle 404"/>
              <p:cNvSpPr>
                <a:spLocks noChangeArrowheads="1"/>
              </p:cNvSpPr>
              <p:nvPr/>
            </p:nvSpPr>
            <p:spPr bwMode="auto">
              <a:xfrm>
                <a:off x="9056228" y="4305246"/>
                <a:ext cx="33745" cy="62670"/>
              </a:xfrm>
              <a:prstGeom prst="rect">
                <a:avLst/>
              </a:prstGeom>
              <a:solidFill>
                <a:schemeClr val="bg2"/>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695" name="Rectangle 405"/>
              <p:cNvSpPr>
                <a:spLocks noChangeArrowheads="1"/>
              </p:cNvSpPr>
              <p:nvPr/>
            </p:nvSpPr>
            <p:spPr bwMode="auto">
              <a:xfrm>
                <a:off x="8842189" y="4400697"/>
                <a:ext cx="30852" cy="61704"/>
              </a:xfrm>
              <a:prstGeom prst="rect">
                <a:avLst/>
              </a:prstGeom>
              <a:solidFill>
                <a:schemeClr val="bg2"/>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696" name="Rectangle 406"/>
              <p:cNvSpPr>
                <a:spLocks noChangeArrowheads="1"/>
              </p:cNvSpPr>
              <p:nvPr/>
            </p:nvSpPr>
            <p:spPr bwMode="auto">
              <a:xfrm>
                <a:off x="8913536" y="4400697"/>
                <a:ext cx="33745" cy="61704"/>
              </a:xfrm>
              <a:prstGeom prst="rect">
                <a:avLst/>
              </a:prstGeom>
              <a:solidFill>
                <a:schemeClr val="bg2"/>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697" name="Rectangle 407"/>
              <p:cNvSpPr>
                <a:spLocks noChangeArrowheads="1"/>
              </p:cNvSpPr>
              <p:nvPr/>
            </p:nvSpPr>
            <p:spPr bwMode="auto">
              <a:xfrm>
                <a:off x="8984882" y="4400697"/>
                <a:ext cx="33745" cy="61704"/>
              </a:xfrm>
              <a:prstGeom prst="rect">
                <a:avLst/>
              </a:prstGeom>
              <a:solidFill>
                <a:schemeClr val="bg2"/>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698" name="Rectangle 408"/>
              <p:cNvSpPr>
                <a:spLocks noChangeArrowheads="1"/>
              </p:cNvSpPr>
              <p:nvPr/>
            </p:nvSpPr>
            <p:spPr bwMode="auto">
              <a:xfrm>
                <a:off x="9056228" y="4400697"/>
                <a:ext cx="33745" cy="61704"/>
              </a:xfrm>
              <a:prstGeom prst="rect">
                <a:avLst/>
              </a:prstGeom>
              <a:solidFill>
                <a:schemeClr val="bg2"/>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699" name="Rectangle 409"/>
              <p:cNvSpPr>
                <a:spLocks noChangeArrowheads="1"/>
              </p:cNvSpPr>
              <p:nvPr/>
            </p:nvSpPr>
            <p:spPr bwMode="auto">
              <a:xfrm>
                <a:off x="8842189" y="4493253"/>
                <a:ext cx="30852" cy="61704"/>
              </a:xfrm>
              <a:prstGeom prst="rect">
                <a:avLst/>
              </a:prstGeom>
              <a:solidFill>
                <a:schemeClr val="bg2"/>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700" name="Rectangle 410"/>
              <p:cNvSpPr>
                <a:spLocks noChangeArrowheads="1"/>
              </p:cNvSpPr>
              <p:nvPr/>
            </p:nvSpPr>
            <p:spPr bwMode="auto">
              <a:xfrm>
                <a:off x="8913536" y="4493253"/>
                <a:ext cx="33745" cy="61704"/>
              </a:xfrm>
              <a:prstGeom prst="rect">
                <a:avLst/>
              </a:prstGeom>
              <a:solidFill>
                <a:schemeClr val="bg2"/>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701" name="Rectangle 411"/>
              <p:cNvSpPr>
                <a:spLocks noChangeArrowheads="1"/>
              </p:cNvSpPr>
              <p:nvPr/>
            </p:nvSpPr>
            <p:spPr bwMode="auto">
              <a:xfrm>
                <a:off x="8984882" y="4493253"/>
                <a:ext cx="33745" cy="61704"/>
              </a:xfrm>
              <a:prstGeom prst="rect">
                <a:avLst/>
              </a:prstGeom>
              <a:solidFill>
                <a:schemeClr val="bg2"/>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702" name="Rectangle 412"/>
              <p:cNvSpPr>
                <a:spLocks noChangeArrowheads="1"/>
              </p:cNvSpPr>
              <p:nvPr/>
            </p:nvSpPr>
            <p:spPr bwMode="auto">
              <a:xfrm>
                <a:off x="9056228" y="4493253"/>
                <a:ext cx="33745" cy="61704"/>
              </a:xfrm>
              <a:prstGeom prst="rect">
                <a:avLst/>
              </a:prstGeom>
              <a:solidFill>
                <a:schemeClr val="bg2"/>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703" name="Rectangle 413"/>
              <p:cNvSpPr>
                <a:spLocks noChangeArrowheads="1"/>
              </p:cNvSpPr>
              <p:nvPr/>
            </p:nvSpPr>
            <p:spPr bwMode="auto">
              <a:xfrm>
                <a:off x="8842189" y="4585811"/>
                <a:ext cx="30852" cy="64597"/>
              </a:xfrm>
              <a:prstGeom prst="rect">
                <a:avLst/>
              </a:prstGeom>
              <a:solidFill>
                <a:schemeClr val="bg2"/>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704" name="Rectangle 414"/>
              <p:cNvSpPr>
                <a:spLocks noChangeArrowheads="1"/>
              </p:cNvSpPr>
              <p:nvPr/>
            </p:nvSpPr>
            <p:spPr bwMode="auto">
              <a:xfrm>
                <a:off x="8913536" y="4585811"/>
                <a:ext cx="33745" cy="64597"/>
              </a:xfrm>
              <a:prstGeom prst="rect">
                <a:avLst/>
              </a:prstGeom>
              <a:solidFill>
                <a:schemeClr val="bg2"/>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705" name="Rectangle 415"/>
              <p:cNvSpPr>
                <a:spLocks noChangeArrowheads="1"/>
              </p:cNvSpPr>
              <p:nvPr/>
            </p:nvSpPr>
            <p:spPr bwMode="auto">
              <a:xfrm>
                <a:off x="8984882" y="4585811"/>
                <a:ext cx="33745" cy="64597"/>
              </a:xfrm>
              <a:prstGeom prst="rect">
                <a:avLst/>
              </a:prstGeom>
              <a:solidFill>
                <a:schemeClr val="bg2"/>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706" name="Rectangle 416"/>
              <p:cNvSpPr>
                <a:spLocks noChangeArrowheads="1"/>
              </p:cNvSpPr>
              <p:nvPr/>
            </p:nvSpPr>
            <p:spPr bwMode="auto">
              <a:xfrm>
                <a:off x="9056228" y="4585811"/>
                <a:ext cx="33745" cy="64597"/>
              </a:xfrm>
              <a:prstGeom prst="rect">
                <a:avLst/>
              </a:prstGeom>
              <a:solidFill>
                <a:schemeClr val="bg2"/>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707" name="Rectangle 417"/>
              <p:cNvSpPr>
                <a:spLocks noChangeArrowheads="1"/>
              </p:cNvSpPr>
              <p:nvPr/>
            </p:nvSpPr>
            <p:spPr bwMode="auto">
              <a:xfrm>
                <a:off x="8842189" y="4768997"/>
                <a:ext cx="30852" cy="61704"/>
              </a:xfrm>
              <a:prstGeom prst="rect">
                <a:avLst/>
              </a:prstGeom>
              <a:solidFill>
                <a:schemeClr val="bg2"/>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708" name="Rectangle 418"/>
              <p:cNvSpPr>
                <a:spLocks noChangeArrowheads="1"/>
              </p:cNvSpPr>
              <p:nvPr/>
            </p:nvSpPr>
            <p:spPr bwMode="auto">
              <a:xfrm>
                <a:off x="8913536" y="4768997"/>
                <a:ext cx="33745" cy="61704"/>
              </a:xfrm>
              <a:prstGeom prst="rect">
                <a:avLst/>
              </a:prstGeom>
              <a:solidFill>
                <a:schemeClr val="bg2"/>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709" name="Rectangle 419"/>
              <p:cNvSpPr>
                <a:spLocks noChangeArrowheads="1"/>
              </p:cNvSpPr>
              <p:nvPr/>
            </p:nvSpPr>
            <p:spPr bwMode="auto">
              <a:xfrm>
                <a:off x="8984882" y="4768997"/>
                <a:ext cx="33745" cy="61704"/>
              </a:xfrm>
              <a:prstGeom prst="rect">
                <a:avLst/>
              </a:prstGeom>
              <a:solidFill>
                <a:schemeClr val="bg2"/>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710" name="Rectangle 420"/>
              <p:cNvSpPr>
                <a:spLocks noChangeArrowheads="1"/>
              </p:cNvSpPr>
              <p:nvPr/>
            </p:nvSpPr>
            <p:spPr bwMode="auto">
              <a:xfrm>
                <a:off x="9056228" y="4768997"/>
                <a:ext cx="33745" cy="61704"/>
              </a:xfrm>
              <a:prstGeom prst="rect">
                <a:avLst/>
              </a:prstGeom>
              <a:solidFill>
                <a:schemeClr val="bg2"/>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711" name="Rectangle 421"/>
              <p:cNvSpPr>
                <a:spLocks noChangeArrowheads="1"/>
              </p:cNvSpPr>
              <p:nvPr/>
            </p:nvSpPr>
            <p:spPr bwMode="auto">
              <a:xfrm>
                <a:off x="8842189" y="4673548"/>
                <a:ext cx="30852" cy="61704"/>
              </a:xfrm>
              <a:prstGeom prst="rect">
                <a:avLst/>
              </a:prstGeom>
              <a:solidFill>
                <a:schemeClr val="bg2"/>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712" name="Rectangle 422"/>
              <p:cNvSpPr>
                <a:spLocks noChangeArrowheads="1"/>
              </p:cNvSpPr>
              <p:nvPr/>
            </p:nvSpPr>
            <p:spPr bwMode="auto">
              <a:xfrm>
                <a:off x="8913536" y="4673548"/>
                <a:ext cx="33745" cy="61704"/>
              </a:xfrm>
              <a:prstGeom prst="rect">
                <a:avLst/>
              </a:prstGeom>
              <a:solidFill>
                <a:schemeClr val="bg2"/>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713" name="Rectangle 423"/>
              <p:cNvSpPr>
                <a:spLocks noChangeArrowheads="1"/>
              </p:cNvSpPr>
              <p:nvPr/>
            </p:nvSpPr>
            <p:spPr bwMode="auto">
              <a:xfrm>
                <a:off x="8984882" y="4673548"/>
                <a:ext cx="33745" cy="61704"/>
              </a:xfrm>
              <a:prstGeom prst="rect">
                <a:avLst/>
              </a:prstGeom>
              <a:solidFill>
                <a:schemeClr val="bg2"/>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714" name="Rectangle 424"/>
              <p:cNvSpPr>
                <a:spLocks noChangeArrowheads="1"/>
              </p:cNvSpPr>
              <p:nvPr/>
            </p:nvSpPr>
            <p:spPr bwMode="auto">
              <a:xfrm>
                <a:off x="9056228" y="4673548"/>
                <a:ext cx="33745" cy="61704"/>
              </a:xfrm>
              <a:prstGeom prst="rect">
                <a:avLst/>
              </a:prstGeom>
              <a:solidFill>
                <a:schemeClr val="bg2"/>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715" name="Rectangle 425"/>
              <p:cNvSpPr>
                <a:spLocks noChangeArrowheads="1"/>
              </p:cNvSpPr>
              <p:nvPr/>
            </p:nvSpPr>
            <p:spPr bwMode="auto">
              <a:xfrm>
                <a:off x="8842189" y="4864447"/>
                <a:ext cx="30852" cy="61704"/>
              </a:xfrm>
              <a:prstGeom prst="rect">
                <a:avLst/>
              </a:prstGeom>
              <a:solidFill>
                <a:schemeClr val="bg2"/>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716" name="Rectangle 426"/>
              <p:cNvSpPr>
                <a:spLocks noChangeArrowheads="1"/>
              </p:cNvSpPr>
              <p:nvPr/>
            </p:nvSpPr>
            <p:spPr bwMode="auto">
              <a:xfrm>
                <a:off x="8913536" y="4864447"/>
                <a:ext cx="33745" cy="61704"/>
              </a:xfrm>
              <a:prstGeom prst="rect">
                <a:avLst/>
              </a:prstGeom>
              <a:solidFill>
                <a:schemeClr val="bg2"/>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717" name="Rectangle 427"/>
              <p:cNvSpPr>
                <a:spLocks noChangeArrowheads="1"/>
              </p:cNvSpPr>
              <p:nvPr/>
            </p:nvSpPr>
            <p:spPr bwMode="auto">
              <a:xfrm>
                <a:off x="8984882" y="4864447"/>
                <a:ext cx="33745" cy="61704"/>
              </a:xfrm>
              <a:prstGeom prst="rect">
                <a:avLst/>
              </a:prstGeom>
              <a:solidFill>
                <a:schemeClr val="bg2"/>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718" name="Rectangle 428"/>
              <p:cNvSpPr>
                <a:spLocks noChangeArrowheads="1"/>
              </p:cNvSpPr>
              <p:nvPr/>
            </p:nvSpPr>
            <p:spPr bwMode="auto">
              <a:xfrm>
                <a:off x="9056228" y="4864447"/>
                <a:ext cx="33745" cy="61704"/>
              </a:xfrm>
              <a:prstGeom prst="rect">
                <a:avLst/>
              </a:prstGeom>
              <a:solidFill>
                <a:schemeClr val="bg2"/>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719" name="Rectangle 429"/>
              <p:cNvSpPr>
                <a:spLocks noChangeArrowheads="1"/>
              </p:cNvSpPr>
              <p:nvPr/>
            </p:nvSpPr>
            <p:spPr bwMode="auto">
              <a:xfrm>
                <a:off x="8842189" y="4958932"/>
                <a:ext cx="30852" cy="64597"/>
              </a:xfrm>
              <a:prstGeom prst="rect">
                <a:avLst/>
              </a:prstGeom>
              <a:solidFill>
                <a:schemeClr val="bg2"/>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720" name="Rectangle 430"/>
              <p:cNvSpPr>
                <a:spLocks noChangeArrowheads="1"/>
              </p:cNvSpPr>
              <p:nvPr/>
            </p:nvSpPr>
            <p:spPr bwMode="auto">
              <a:xfrm>
                <a:off x="8913536" y="4958932"/>
                <a:ext cx="33745" cy="64597"/>
              </a:xfrm>
              <a:prstGeom prst="rect">
                <a:avLst/>
              </a:prstGeom>
              <a:solidFill>
                <a:schemeClr val="bg2"/>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721" name="Rectangle 431"/>
              <p:cNvSpPr>
                <a:spLocks noChangeArrowheads="1"/>
              </p:cNvSpPr>
              <p:nvPr/>
            </p:nvSpPr>
            <p:spPr bwMode="auto">
              <a:xfrm>
                <a:off x="8984882" y="4958932"/>
                <a:ext cx="33745" cy="64597"/>
              </a:xfrm>
              <a:prstGeom prst="rect">
                <a:avLst/>
              </a:prstGeom>
              <a:solidFill>
                <a:schemeClr val="bg2"/>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722" name="Rectangle 432"/>
              <p:cNvSpPr>
                <a:spLocks noChangeArrowheads="1"/>
              </p:cNvSpPr>
              <p:nvPr/>
            </p:nvSpPr>
            <p:spPr bwMode="auto">
              <a:xfrm>
                <a:off x="9056228" y="4958932"/>
                <a:ext cx="33745" cy="64597"/>
              </a:xfrm>
              <a:prstGeom prst="rect">
                <a:avLst/>
              </a:prstGeom>
              <a:solidFill>
                <a:schemeClr val="bg2"/>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723" name="Rectangle 433"/>
              <p:cNvSpPr>
                <a:spLocks noChangeArrowheads="1"/>
              </p:cNvSpPr>
              <p:nvPr/>
            </p:nvSpPr>
            <p:spPr bwMode="auto">
              <a:xfrm>
                <a:off x="8842189" y="5056310"/>
                <a:ext cx="30852" cy="61704"/>
              </a:xfrm>
              <a:prstGeom prst="rect">
                <a:avLst/>
              </a:prstGeom>
              <a:solidFill>
                <a:schemeClr val="bg2"/>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724" name="Rectangle 434"/>
              <p:cNvSpPr>
                <a:spLocks noChangeArrowheads="1"/>
              </p:cNvSpPr>
              <p:nvPr/>
            </p:nvSpPr>
            <p:spPr bwMode="auto">
              <a:xfrm>
                <a:off x="8913536" y="5056310"/>
                <a:ext cx="33745" cy="61704"/>
              </a:xfrm>
              <a:prstGeom prst="rect">
                <a:avLst/>
              </a:prstGeom>
              <a:solidFill>
                <a:schemeClr val="bg2"/>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725" name="Rectangle 435"/>
              <p:cNvSpPr>
                <a:spLocks noChangeArrowheads="1"/>
              </p:cNvSpPr>
              <p:nvPr/>
            </p:nvSpPr>
            <p:spPr bwMode="auto">
              <a:xfrm>
                <a:off x="8984882" y="5056310"/>
                <a:ext cx="33745" cy="61704"/>
              </a:xfrm>
              <a:prstGeom prst="rect">
                <a:avLst/>
              </a:prstGeom>
              <a:solidFill>
                <a:schemeClr val="bg2"/>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726" name="Rectangle 436"/>
              <p:cNvSpPr>
                <a:spLocks noChangeArrowheads="1"/>
              </p:cNvSpPr>
              <p:nvPr/>
            </p:nvSpPr>
            <p:spPr bwMode="auto">
              <a:xfrm>
                <a:off x="9056228" y="5056310"/>
                <a:ext cx="33745" cy="61704"/>
              </a:xfrm>
              <a:prstGeom prst="rect">
                <a:avLst/>
              </a:prstGeom>
              <a:solidFill>
                <a:schemeClr val="bg2"/>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727" name="Rectangle 437"/>
              <p:cNvSpPr>
                <a:spLocks noChangeArrowheads="1"/>
              </p:cNvSpPr>
              <p:nvPr/>
            </p:nvSpPr>
            <p:spPr bwMode="auto">
              <a:xfrm>
                <a:off x="8598262" y="4585811"/>
                <a:ext cx="32781" cy="64597"/>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728" name="Rectangle 438"/>
              <p:cNvSpPr>
                <a:spLocks noChangeArrowheads="1"/>
              </p:cNvSpPr>
              <p:nvPr/>
            </p:nvSpPr>
            <p:spPr bwMode="auto">
              <a:xfrm>
                <a:off x="8669608" y="4585811"/>
                <a:ext cx="32781" cy="64597"/>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729" name="Rectangle 439"/>
              <p:cNvSpPr>
                <a:spLocks noChangeArrowheads="1"/>
              </p:cNvSpPr>
              <p:nvPr/>
            </p:nvSpPr>
            <p:spPr bwMode="auto">
              <a:xfrm>
                <a:off x="8742883" y="4585811"/>
                <a:ext cx="30852" cy="64597"/>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730" name="Rectangle 440"/>
              <p:cNvSpPr>
                <a:spLocks noChangeArrowheads="1"/>
              </p:cNvSpPr>
              <p:nvPr/>
            </p:nvSpPr>
            <p:spPr bwMode="auto">
              <a:xfrm>
                <a:off x="8598262" y="4681261"/>
                <a:ext cx="32781" cy="61704"/>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731" name="Rectangle 441"/>
              <p:cNvSpPr>
                <a:spLocks noChangeArrowheads="1"/>
              </p:cNvSpPr>
              <p:nvPr/>
            </p:nvSpPr>
            <p:spPr bwMode="auto">
              <a:xfrm>
                <a:off x="8669608" y="4681261"/>
                <a:ext cx="32781" cy="61704"/>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732" name="Rectangle 442"/>
              <p:cNvSpPr>
                <a:spLocks noChangeArrowheads="1"/>
              </p:cNvSpPr>
              <p:nvPr/>
            </p:nvSpPr>
            <p:spPr bwMode="auto">
              <a:xfrm>
                <a:off x="8742883" y="4681261"/>
                <a:ext cx="30852" cy="61704"/>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733" name="Rectangle 443"/>
              <p:cNvSpPr>
                <a:spLocks noChangeArrowheads="1"/>
              </p:cNvSpPr>
              <p:nvPr/>
            </p:nvSpPr>
            <p:spPr bwMode="auto">
              <a:xfrm>
                <a:off x="8598262" y="4767068"/>
                <a:ext cx="32781" cy="63633"/>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734" name="Rectangle 444"/>
              <p:cNvSpPr>
                <a:spLocks noChangeArrowheads="1"/>
              </p:cNvSpPr>
              <p:nvPr/>
            </p:nvSpPr>
            <p:spPr bwMode="auto">
              <a:xfrm>
                <a:off x="8669608" y="4767068"/>
                <a:ext cx="32781" cy="63633"/>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735" name="Rectangle 445"/>
              <p:cNvSpPr>
                <a:spLocks noChangeArrowheads="1"/>
              </p:cNvSpPr>
              <p:nvPr/>
            </p:nvSpPr>
            <p:spPr bwMode="auto">
              <a:xfrm>
                <a:off x="8742883" y="4767068"/>
                <a:ext cx="30852" cy="63633"/>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736" name="Rectangle 446"/>
              <p:cNvSpPr>
                <a:spLocks noChangeArrowheads="1"/>
              </p:cNvSpPr>
              <p:nvPr/>
            </p:nvSpPr>
            <p:spPr bwMode="auto">
              <a:xfrm>
                <a:off x="8598262" y="4854806"/>
                <a:ext cx="32781" cy="61704"/>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737" name="Rectangle 447"/>
              <p:cNvSpPr>
                <a:spLocks noChangeArrowheads="1"/>
              </p:cNvSpPr>
              <p:nvPr/>
            </p:nvSpPr>
            <p:spPr bwMode="auto">
              <a:xfrm>
                <a:off x="8669608" y="4854806"/>
                <a:ext cx="32781" cy="61704"/>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738" name="Rectangle 448"/>
              <p:cNvSpPr>
                <a:spLocks noChangeArrowheads="1"/>
              </p:cNvSpPr>
              <p:nvPr/>
            </p:nvSpPr>
            <p:spPr bwMode="auto">
              <a:xfrm>
                <a:off x="8742883" y="4854806"/>
                <a:ext cx="30852" cy="61704"/>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739" name="Rectangle 449"/>
              <p:cNvSpPr>
                <a:spLocks noChangeArrowheads="1"/>
              </p:cNvSpPr>
              <p:nvPr/>
            </p:nvSpPr>
            <p:spPr bwMode="auto">
              <a:xfrm>
                <a:off x="8598262" y="4939650"/>
                <a:ext cx="32781" cy="64597"/>
              </a:xfrm>
              <a:prstGeom prst="rect">
                <a:avLst/>
              </a:prstGeom>
              <a:solidFill>
                <a:schemeClr val="bg2"/>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740" name="Rectangle 450"/>
              <p:cNvSpPr>
                <a:spLocks noChangeArrowheads="1"/>
              </p:cNvSpPr>
              <p:nvPr/>
            </p:nvSpPr>
            <p:spPr bwMode="auto">
              <a:xfrm>
                <a:off x="8669608" y="4939650"/>
                <a:ext cx="32781" cy="64597"/>
              </a:xfrm>
              <a:prstGeom prst="rect">
                <a:avLst/>
              </a:prstGeom>
              <a:solidFill>
                <a:schemeClr val="bg2"/>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741" name="Rectangle 451"/>
              <p:cNvSpPr>
                <a:spLocks noChangeArrowheads="1"/>
              </p:cNvSpPr>
              <p:nvPr/>
            </p:nvSpPr>
            <p:spPr bwMode="auto">
              <a:xfrm>
                <a:off x="8742883" y="4939650"/>
                <a:ext cx="30852" cy="64597"/>
              </a:xfrm>
              <a:prstGeom prst="rect">
                <a:avLst/>
              </a:prstGeom>
              <a:solidFill>
                <a:schemeClr val="bg2"/>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742" name="Rectangle 452"/>
              <p:cNvSpPr>
                <a:spLocks noChangeArrowheads="1"/>
              </p:cNvSpPr>
              <p:nvPr/>
            </p:nvSpPr>
            <p:spPr bwMode="auto">
              <a:xfrm>
                <a:off x="8598262" y="5028351"/>
                <a:ext cx="32781" cy="61704"/>
              </a:xfrm>
              <a:prstGeom prst="rect">
                <a:avLst/>
              </a:prstGeom>
              <a:solidFill>
                <a:schemeClr val="bg2"/>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743" name="Rectangle 453"/>
              <p:cNvSpPr>
                <a:spLocks noChangeArrowheads="1"/>
              </p:cNvSpPr>
              <p:nvPr/>
            </p:nvSpPr>
            <p:spPr bwMode="auto">
              <a:xfrm>
                <a:off x="8669608" y="5028351"/>
                <a:ext cx="32781" cy="61704"/>
              </a:xfrm>
              <a:prstGeom prst="rect">
                <a:avLst/>
              </a:prstGeom>
              <a:solidFill>
                <a:schemeClr val="bg2"/>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744" name="Rectangle 454"/>
              <p:cNvSpPr>
                <a:spLocks noChangeArrowheads="1"/>
              </p:cNvSpPr>
              <p:nvPr/>
            </p:nvSpPr>
            <p:spPr bwMode="auto">
              <a:xfrm>
                <a:off x="8742883" y="5028351"/>
                <a:ext cx="30852" cy="61704"/>
              </a:xfrm>
              <a:prstGeom prst="rect">
                <a:avLst/>
              </a:prstGeom>
              <a:solidFill>
                <a:schemeClr val="bg2"/>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745" name="Rectangle 455"/>
              <p:cNvSpPr>
                <a:spLocks noChangeArrowheads="1"/>
              </p:cNvSpPr>
              <p:nvPr/>
            </p:nvSpPr>
            <p:spPr bwMode="auto">
              <a:xfrm>
                <a:off x="8984882" y="3905692"/>
                <a:ext cx="105091" cy="59777"/>
              </a:xfrm>
              <a:prstGeom prst="rect">
                <a:avLst/>
              </a:pr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746" name="Rectangle 456"/>
              <p:cNvSpPr>
                <a:spLocks noChangeArrowheads="1"/>
              </p:cNvSpPr>
              <p:nvPr/>
            </p:nvSpPr>
            <p:spPr bwMode="auto">
              <a:xfrm>
                <a:off x="8873043" y="3858849"/>
                <a:ext cx="22176" cy="100271"/>
              </a:xfrm>
              <a:prstGeom prst="rect">
                <a:avLst/>
              </a:pr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747" name="Freeform 457"/>
              <p:cNvSpPr>
                <a:spLocks/>
              </p:cNvSpPr>
              <p:nvPr/>
            </p:nvSpPr>
            <p:spPr bwMode="auto">
              <a:xfrm>
                <a:off x="8163434" y="4496146"/>
                <a:ext cx="244892" cy="655615"/>
              </a:xfrm>
              <a:custGeom>
                <a:avLst/>
                <a:gdLst>
                  <a:gd name="T0" fmla="*/ 0 w 254"/>
                  <a:gd name="T1" fmla="*/ 162 h 680"/>
                  <a:gd name="T2" fmla="*/ 254 w 254"/>
                  <a:gd name="T3" fmla="*/ 0 h 680"/>
                  <a:gd name="T4" fmla="*/ 254 w 254"/>
                  <a:gd name="T5" fmla="*/ 680 h 680"/>
                  <a:gd name="T6" fmla="*/ 0 w 254"/>
                  <a:gd name="T7" fmla="*/ 680 h 680"/>
                  <a:gd name="T8" fmla="*/ 0 w 254"/>
                  <a:gd name="T9" fmla="*/ 162 h 680"/>
                </a:gdLst>
                <a:ahLst/>
                <a:cxnLst>
                  <a:cxn ang="0">
                    <a:pos x="T0" y="T1"/>
                  </a:cxn>
                  <a:cxn ang="0">
                    <a:pos x="T2" y="T3"/>
                  </a:cxn>
                  <a:cxn ang="0">
                    <a:pos x="T4" y="T5"/>
                  </a:cxn>
                  <a:cxn ang="0">
                    <a:pos x="T6" y="T7"/>
                  </a:cxn>
                  <a:cxn ang="0">
                    <a:pos x="T8" y="T9"/>
                  </a:cxn>
                </a:cxnLst>
                <a:rect l="0" t="0" r="r" b="b"/>
                <a:pathLst>
                  <a:path w="254" h="680">
                    <a:moveTo>
                      <a:pt x="0" y="162"/>
                    </a:moveTo>
                    <a:lnTo>
                      <a:pt x="254" y="0"/>
                    </a:lnTo>
                    <a:lnTo>
                      <a:pt x="254" y="680"/>
                    </a:lnTo>
                    <a:lnTo>
                      <a:pt x="0" y="680"/>
                    </a:lnTo>
                    <a:lnTo>
                      <a:pt x="0" y="162"/>
                    </a:ln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748" name="Rectangle 458"/>
              <p:cNvSpPr>
                <a:spLocks noChangeArrowheads="1"/>
              </p:cNvSpPr>
              <p:nvPr/>
            </p:nvSpPr>
            <p:spPr bwMode="auto">
              <a:xfrm>
                <a:off x="7607126" y="4559779"/>
                <a:ext cx="264175" cy="591982"/>
              </a:xfrm>
              <a:prstGeom prst="rect">
                <a:avLst/>
              </a:pr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749" name="Rectangle 459"/>
              <p:cNvSpPr>
                <a:spLocks noChangeArrowheads="1"/>
              </p:cNvSpPr>
              <p:nvPr/>
            </p:nvSpPr>
            <p:spPr bwMode="auto">
              <a:xfrm>
                <a:off x="7804775" y="4220402"/>
                <a:ext cx="256461" cy="931359"/>
              </a:xfrm>
              <a:prstGeom prst="rect">
                <a:avLst/>
              </a:pr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750" name="Freeform 460"/>
              <p:cNvSpPr>
                <a:spLocks/>
              </p:cNvSpPr>
              <p:nvPr/>
            </p:nvSpPr>
            <p:spPr bwMode="auto">
              <a:xfrm>
                <a:off x="7866479" y="4127844"/>
                <a:ext cx="133052" cy="92558"/>
              </a:xfrm>
              <a:custGeom>
                <a:avLst/>
                <a:gdLst>
                  <a:gd name="T0" fmla="*/ 103 w 138"/>
                  <a:gd name="T1" fmla="*/ 0 h 96"/>
                  <a:gd name="T2" fmla="*/ 37 w 138"/>
                  <a:gd name="T3" fmla="*/ 0 h 96"/>
                  <a:gd name="T4" fmla="*/ 0 w 138"/>
                  <a:gd name="T5" fmla="*/ 96 h 96"/>
                  <a:gd name="T6" fmla="*/ 138 w 138"/>
                  <a:gd name="T7" fmla="*/ 96 h 96"/>
                  <a:gd name="T8" fmla="*/ 103 w 138"/>
                  <a:gd name="T9" fmla="*/ 0 h 96"/>
                </a:gdLst>
                <a:ahLst/>
                <a:cxnLst>
                  <a:cxn ang="0">
                    <a:pos x="T0" y="T1"/>
                  </a:cxn>
                  <a:cxn ang="0">
                    <a:pos x="T2" y="T3"/>
                  </a:cxn>
                  <a:cxn ang="0">
                    <a:pos x="T4" y="T5"/>
                  </a:cxn>
                  <a:cxn ang="0">
                    <a:pos x="T6" y="T7"/>
                  </a:cxn>
                  <a:cxn ang="0">
                    <a:pos x="T8" y="T9"/>
                  </a:cxn>
                </a:cxnLst>
                <a:rect l="0" t="0" r="r" b="b"/>
                <a:pathLst>
                  <a:path w="138" h="96">
                    <a:moveTo>
                      <a:pt x="103" y="0"/>
                    </a:moveTo>
                    <a:lnTo>
                      <a:pt x="37" y="0"/>
                    </a:lnTo>
                    <a:lnTo>
                      <a:pt x="0" y="96"/>
                    </a:lnTo>
                    <a:lnTo>
                      <a:pt x="138" y="96"/>
                    </a:lnTo>
                    <a:lnTo>
                      <a:pt x="103" y="0"/>
                    </a:ln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751" name="Rectangle 461"/>
              <p:cNvSpPr>
                <a:spLocks noChangeArrowheads="1"/>
              </p:cNvSpPr>
              <p:nvPr/>
            </p:nvSpPr>
            <p:spPr bwMode="auto">
              <a:xfrm>
                <a:off x="7921435" y="3844387"/>
                <a:ext cx="23140" cy="323951"/>
              </a:xfrm>
              <a:prstGeom prst="rect">
                <a:avLst/>
              </a:pr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752" name="Rectangle 462"/>
              <p:cNvSpPr>
                <a:spLocks noChangeArrowheads="1"/>
              </p:cNvSpPr>
              <p:nvPr/>
            </p:nvSpPr>
            <p:spPr bwMode="auto">
              <a:xfrm>
                <a:off x="7837555" y="4251254"/>
                <a:ext cx="26032" cy="61704"/>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753" name="Rectangle 463"/>
              <p:cNvSpPr>
                <a:spLocks noChangeArrowheads="1"/>
              </p:cNvSpPr>
              <p:nvPr/>
            </p:nvSpPr>
            <p:spPr bwMode="auto">
              <a:xfrm>
                <a:off x="7892512" y="4251254"/>
                <a:ext cx="26032" cy="61704"/>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754" name="Rectangle 464"/>
              <p:cNvSpPr>
                <a:spLocks noChangeArrowheads="1"/>
              </p:cNvSpPr>
              <p:nvPr/>
            </p:nvSpPr>
            <p:spPr bwMode="auto">
              <a:xfrm>
                <a:off x="7947467" y="4251254"/>
                <a:ext cx="26032" cy="61704"/>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755" name="Rectangle 465"/>
              <p:cNvSpPr>
                <a:spLocks noChangeArrowheads="1"/>
              </p:cNvSpPr>
              <p:nvPr/>
            </p:nvSpPr>
            <p:spPr bwMode="auto">
              <a:xfrm>
                <a:off x="8001459" y="4251254"/>
                <a:ext cx="26032" cy="61704"/>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756" name="Rectangle 466"/>
              <p:cNvSpPr>
                <a:spLocks noChangeArrowheads="1"/>
              </p:cNvSpPr>
              <p:nvPr/>
            </p:nvSpPr>
            <p:spPr bwMode="auto">
              <a:xfrm>
                <a:off x="7837555" y="4338991"/>
                <a:ext cx="26032" cy="59777"/>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757" name="Rectangle 467"/>
              <p:cNvSpPr>
                <a:spLocks noChangeArrowheads="1"/>
              </p:cNvSpPr>
              <p:nvPr/>
            </p:nvSpPr>
            <p:spPr bwMode="auto">
              <a:xfrm>
                <a:off x="7892512" y="4338991"/>
                <a:ext cx="26032" cy="59777"/>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758" name="Rectangle 468"/>
              <p:cNvSpPr>
                <a:spLocks noChangeArrowheads="1"/>
              </p:cNvSpPr>
              <p:nvPr/>
            </p:nvSpPr>
            <p:spPr bwMode="auto">
              <a:xfrm>
                <a:off x="7947467" y="4338991"/>
                <a:ext cx="26032" cy="59777"/>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759" name="Rectangle 469"/>
              <p:cNvSpPr>
                <a:spLocks noChangeArrowheads="1"/>
              </p:cNvSpPr>
              <p:nvPr/>
            </p:nvSpPr>
            <p:spPr bwMode="auto">
              <a:xfrm>
                <a:off x="8001459" y="4338991"/>
                <a:ext cx="26032" cy="59777"/>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760" name="Rectangle 470"/>
              <p:cNvSpPr>
                <a:spLocks noChangeArrowheads="1"/>
              </p:cNvSpPr>
              <p:nvPr/>
            </p:nvSpPr>
            <p:spPr bwMode="auto">
              <a:xfrm>
                <a:off x="7837555" y="4424800"/>
                <a:ext cx="26032" cy="61704"/>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761" name="Rectangle 471"/>
              <p:cNvSpPr>
                <a:spLocks noChangeArrowheads="1"/>
              </p:cNvSpPr>
              <p:nvPr/>
            </p:nvSpPr>
            <p:spPr bwMode="auto">
              <a:xfrm>
                <a:off x="7892512" y="4424800"/>
                <a:ext cx="26032" cy="61704"/>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762" name="Rectangle 472"/>
              <p:cNvSpPr>
                <a:spLocks noChangeArrowheads="1"/>
              </p:cNvSpPr>
              <p:nvPr/>
            </p:nvSpPr>
            <p:spPr bwMode="auto">
              <a:xfrm>
                <a:off x="7947467" y="4424800"/>
                <a:ext cx="26032" cy="61704"/>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763" name="Rectangle 473"/>
              <p:cNvSpPr>
                <a:spLocks noChangeArrowheads="1"/>
              </p:cNvSpPr>
              <p:nvPr/>
            </p:nvSpPr>
            <p:spPr bwMode="auto">
              <a:xfrm>
                <a:off x="8001459" y="4424800"/>
                <a:ext cx="26032" cy="61704"/>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764" name="Rectangle 474"/>
              <p:cNvSpPr>
                <a:spLocks noChangeArrowheads="1"/>
              </p:cNvSpPr>
              <p:nvPr/>
            </p:nvSpPr>
            <p:spPr bwMode="auto">
              <a:xfrm>
                <a:off x="7837555" y="4512536"/>
                <a:ext cx="26032" cy="58812"/>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765" name="Rectangle 475"/>
              <p:cNvSpPr>
                <a:spLocks noChangeArrowheads="1"/>
              </p:cNvSpPr>
              <p:nvPr/>
            </p:nvSpPr>
            <p:spPr bwMode="auto">
              <a:xfrm>
                <a:off x="7892512" y="4512536"/>
                <a:ext cx="26032" cy="58812"/>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766" name="Rectangle 476"/>
              <p:cNvSpPr>
                <a:spLocks noChangeArrowheads="1"/>
              </p:cNvSpPr>
              <p:nvPr/>
            </p:nvSpPr>
            <p:spPr bwMode="auto">
              <a:xfrm>
                <a:off x="7947467" y="4512536"/>
                <a:ext cx="26032" cy="58812"/>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767" name="Rectangle 477"/>
              <p:cNvSpPr>
                <a:spLocks noChangeArrowheads="1"/>
              </p:cNvSpPr>
              <p:nvPr/>
            </p:nvSpPr>
            <p:spPr bwMode="auto">
              <a:xfrm>
                <a:off x="8001459" y="4512536"/>
                <a:ext cx="26032" cy="58812"/>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768" name="Rectangle 478"/>
              <p:cNvSpPr>
                <a:spLocks noChangeArrowheads="1"/>
              </p:cNvSpPr>
              <p:nvPr/>
            </p:nvSpPr>
            <p:spPr bwMode="auto">
              <a:xfrm>
                <a:off x="7837555" y="4600273"/>
                <a:ext cx="26032" cy="59777"/>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769" name="Rectangle 479"/>
              <p:cNvSpPr>
                <a:spLocks noChangeArrowheads="1"/>
              </p:cNvSpPr>
              <p:nvPr/>
            </p:nvSpPr>
            <p:spPr bwMode="auto">
              <a:xfrm>
                <a:off x="7892512" y="4600273"/>
                <a:ext cx="26032" cy="59777"/>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770" name="Rectangle 480"/>
              <p:cNvSpPr>
                <a:spLocks noChangeArrowheads="1"/>
              </p:cNvSpPr>
              <p:nvPr/>
            </p:nvSpPr>
            <p:spPr bwMode="auto">
              <a:xfrm>
                <a:off x="7947467" y="4600273"/>
                <a:ext cx="26032" cy="59777"/>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771" name="Rectangle 481"/>
              <p:cNvSpPr>
                <a:spLocks noChangeArrowheads="1"/>
              </p:cNvSpPr>
              <p:nvPr/>
            </p:nvSpPr>
            <p:spPr bwMode="auto">
              <a:xfrm>
                <a:off x="8001459" y="4600273"/>
                <a:ext cx="26032" cy="59777"/>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772" name="Rectangle 482"/>
              <p:cNvSpPr>
                <a:spLocks noChangeArrowheads="1"/>
              </p:cNvSpPr>
              <p:nvPr/>
            </p:nvSpPr>
            <p:spPr bwMode="auto">
              <a:xfrm>
                <a:off x="7837555" y="4686081"/>
                <a:ext cx="26032" cy="58812"/>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773" name="Rectangle 483"/>
              <p:cNvSpPr>
                <a:spLocks noChangeArrowheads="1"/>
              </p:cNvSpPr>
              <p:nvPr/>
            </p:nvSpPr>
            <p:spPr bwMode="auto">
              <a:xfrm>
                <a:off x="7892512" y="4686081"/>
                <a:ext cx="26032" cy="58812"/>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774" name="Rectangle 484"/>
              <p:cNvSpPr>
                <a:spLocks noChangeArrowheads="1"/>
              </p:cNvSpPr>
              <p:nvPr/>
            </p:nvSpPr>
            <p:spPr bwMode="auto">
              <a:xfrm>
                <a:off x="7947467" y="4686081"/>
                <a:ext cx="26032" cy="58812"/>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775" name="Rectangle 486"/>
              <p:cNvSpPr>
                <a:spLocks noChangeArrowheads="1"/>
              </p:cNvSpPr>
              <p:nvPr/>
            </p:nvSpPr>
            <p:spPr bwMode="auto">
              <a:xfrm>
                <a:off x="8001460" y="4686082"/>
                <a:ext cx="26032" cy="58813"/>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776" name="Rectangle 487"/>
              <p:cNvSpPr>
                <a:spLocks noChangeArrowheads="1"/>
              </p:cNvSpPr>
              <p:nvPr/>
            </p:nvSpPr>
            <p:spPr bwMode="auto">
              <a:xfrm>
                <a:off x="7837556" y="4773819"/>
                <a:ext cx="26032" cy="59777"/>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777" name="Rectangle 488"/>
              <p:cNvSpPr>
                <a:spLocks noChangeArrowheads="1"/>
              </p:cNvSpPr>
              <p:nvPr/>
            </p:nvSpPr>
            <p:spPr bwMode="auto">
              <a:xfrm>
                <a:off x="7892512" y="4773819"/>
                <a:ext cx="26032" cy="59777"/>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778" name="Rectangle 489"/>
              <p:cNvSpPr>
                <a:spLocks noChangeArrowheads="1"/>
              </p:cNvSpPr>
              <p:nvPr/>
            </p:nvSpPr>
            <p:spPr bwMode="auto">
              <a:xfrm>
                <a:off x="7947469" y="4773819"/>
                <a:ext cx="26032" cy="59777"/>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779" name="Rectangle 490"/>
              <p:cNvSpPr>
                <a:spLocks noChangeArrowheads="1"/>
              </p:cNvSpPr>
              <p:nvPr/>
            </p:nvSpPr>
            <p:spPr bwMode="auto">
              <a:xfrm>
                <a:off x="8001460" y="4773819"/>
                <a:ext cx="26032" cy="59777"/>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780" name="Rectangle 491"/>
              <p:cNvSpPr>
                <a:spLocks noChangeArrowheads="1"/>
              </p:cNvSpPr>
              <p:nvPr/>
            </p:nvSpPr>
            <p:spPr bwMode="auto">
              <a:xfrm>
                <a:off x="7837556" y="4859628"/>
                <a:ext cx="26032" cy="58813"/>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781" name="Rectangle 492"/>
              <p:cNvSpPr>
                <a:spLocks noChangeArrowheads="1"/>
              </p:cNvSpPr>
              <p:nvPr/>
            </p:nvSpPr>
            <p:spPr bwMode="auto">
              <a:xfrm>
                <a:off x="7892512" y="4859628"/>
                <a:ext cx="26032" cy="58813"/>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782" name="Rectangle 493"/>
              <p:cNvSpPr>
                <a:spLocks noChangeArrowheads="1"/>
              </p:cNvSpPr>
              <p:nvPr/>
            </p:nvSpPr>
            <p:spPr bwMode="auto">
              <a:xfrm>
                <a:off x="7947469" y="4859628"/>
                <a:ext cx="26032" cy="58813"/>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783" name="Rectangle 494"/>
              <p:cNvSpPr>
                <a:spLocks noChangeArrowheads="1"/>
              </p:cNvSpPr>
              <p:nvPr/>
            </p:nvSpPr>
            <p:spPr bwMode="auto">
              <a:xfrm>
                <a:off x="8001460" y="4859628"/>
                <a:ext cx="26032" cy="58813"/>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784" name="Rectangle 495"/>
              <p:cNvSpPr>
                <a:spLocks noChangeArrowheads="1"/>
              </p:cNvSpPr>
              <p:nvPr/>
            </p:nvSpPr>
            <p:spPr bwMode="auto">
              <a:xfrm>
                <a:off x="7837556" y="4947364"/>
                <a:ext cx="26032" cy="58813"/>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785" name="Rectangle 496"/>
              <p:cNvSpPr>
                <a:spLocks noChangeArrowheads="1"/>
              </p:cNvSpPr>
              <p:nvPr/>
            </p:nvSpPr>
            <p:spPr bwMode="auto">
              <a:xfrm>
                <a:off x="7892512" y="4947364"/>
                <a:ext cx="26032" cy="58813"/>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786" name="Rectangle 497"/>
              <p:cNvSpPr>
                <a:spLocks noChangeArrowheads="1"/>
              </p:cNvSpPr>
              <p:nvPr/>
            </p:nvSpPr>
            <p:spPr bwMode="auto">
              <a:xfrm>
                <a:off x="7947469" y="4947364"/>
                <a:ext cx="26032" cy="58813"/>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787" name="Rectangle 498"/>
              <p:cNvSpPr>
                <a:spLocks noChangeArrowheads="1"/>
              </p:cNvSpPr>
              <p:nvPr/>
            </p:nvSpPr>
            <p:spPr bwMode="auto">
              <a:xfrm>
                <a:off x="8001460" y="4947364"/>
                <a:ext cx="26032" cy="58813"/>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788" name="Rectangle 499"/>
              <p:cNvSpPr>
                <a:spLocks noChangeArrowheads="1"/>
              </p:cNvSpPr>
              <p:nvPr/>
            </p:nvSpPr>
            <p:spPr bwMode="auto">
              <a:xfrm>
                <a:off x="7837556" y="5032208"/>
                <a:ext cx="26032" cy="59777"/>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789" name="Rectangle 500"/>
              <p:cNvSpPr>
                <a:spLocks noChangeArrowheads="1"/>
              </p:cNvSpPr>
              <p:nvPr/>
            </p:nvSpPr>
            <p:spPr bwMode="auto">
              <a:xfrm>
                <a:off x="7892512" y="5032208"/>
                <a:ext cx="26032" cy="59777"/>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790" name="Rectangle 501"/>
              <p:cNvSpPr>
                <a:spLocks noChangeArrowheads="1"/>
              </p:cNvSpPr>
              <p:nvPr/>
            </p:nvSpPr>
            <p:spPr bwMode="auto">
              <a:xfrm>
                <a:off x="7947469" y="5032208"/>
                <a:ext cx="26032" cy="59777"/>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791" name="Rectangle 502"/>
              <p:cNvSpPr>
                <a:spLocks noChangeArrowheads="1"/>
              </p:cNvSpPr>
              <p:nvPr/>
            </p:nvSpPr>
            <p:spPr bwMode="auto">
              <a:xfrm>
                <a:off x="8001460" y="5032208"/>
                <a:ext cx="26032" cy="59777"/>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792" name="Rectangle 508"/>
              <p:cNvSpPr>
                <a:spLocks noChangeArrowheads="1"/>
              </p:cNvSpPr>
              <p:nvPr/>
            </p:nvSpPr>
            <p:spPr bwMode="auto">
              <a:xfrm>
                <a:off x="9132396" y="4559779"/>
                <a:ext cx="232358" cy="47243"/>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793" name="Rectangle 509"/>
              <p:cNvSpPr>
                <a:spLocks noChangeArrowheads="1"/>
              </p:cNvSpPr>
              <p:nvPr/>
            </p:nvSpPr>
            <p:spPr bwMode="auto">
              <a:xfrm>
                <a:off x="9132396" y="4645588"/>
                <a:ext cx="232358" cy="50135"/>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794" name="Rectangle 510"/>
              <p:cNvSpPr>
                <a:spLocks noChangeArrowheads="1"/>
              </p:cNvSpPr>
              <p:nvPr/>
            </p:nvSpPr>
            <p:spPr bwMode="auto">
              <a:xfrm>
                <a:off x="9132396" y="4733325"/>
                <a:ext cx="232358" cy="47243"/>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795" name="Rectangle 511"/>
              <p:cNvSpPr>
                <a:spLocks noChangeArrowheads="1"/>
              </p:cNvSpPr>
              <p:nvPr/>
            </p:nvSpPr>
            <p:spPr bwMode="auto">
              <a:xfrm>
                <a:off x="9132396" y="4819134"/>
                <a:ext cx="232358" cy="49172"/>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796" name="Rectangle 512"/>
              <p:cNvSpPr>
                <a:spLocks noChangeArrowheads="1"/>
              </p:cNvSpPr>
              <p:nvPr/>
            </p:nvSpPr>
            <p:spPr bwMode="auto">
              <a:xfrm>
                <a:off x="9132396" y="4906871"/>
                <a:ext cx="232358" cy="47243"/>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797" name="Rectangle 513"/>
              <p:cNvSpPr>
                <a:spLocks noChangeArrowheads="1"/>
              </p:cNvSpPr>
              <p:nvPr/>
            </p:nvSpPr>
            <p:spPr bwMode="auto">
              <a:xfrm>
                <a:off x="9132396" y="4992678"/>
                <a:ext cx="232358" cy="49172"/>
              </a:xfrm>
              <a:prstGeom prst="rect">
                <a:avLst/>
              </a:prstGeom>
              <a:solidFill>
                <a:schemeClr val="bg1">
                  <a:lumMod val="9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798" name="Rectangle 514"/>
              <p:cNvSpPr>
                <a:spLocks noChangeArrowheads="1"/>
              </p:cNvSpPr>
              <p:nvPr/>
            </p:nvSpPr>
            <p:spPr bwMode="auto">
              <a:xfrm>
                <a:off x="9132396" y="5080415"/>
                <a:ext cx="232358" cy="47243"/>
              </a:xfrm>
              <a:prstGeom prst="rect">
                <a:avLst/>
              </a:prstGeom>
              <a:solidFill>
                <a:schemeClr val="bg1">
                  <a:lumMod val="9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799" name="Rectangle 649"/>
              <p:cNvSpPr>
                <a:spLocks noChangeArrowheads="1"/>
              </p:cNvSpPr>
              <p:nvPr/>
            </p:nvSpPr>
            <p:spPr bwMode="auto">
              <a:xfrm>
                <a:off x="8408327" y="4767070"/>
                <a:ext cx="167761" cy="320094"/>
              </a:xfrm>
              <a:prstGeom prst="rect">
                <a:avLst/>
              </a:pr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800" name="Rectangle 474"/>
              <p:cNvSpPr>
                <a:spLocks noChangeArrowheads="1"/>
              </p:cNvSpPr>
              <p:nvPr/>
            </p:nvSpPr>
            <p:spPr bwMode="auto">
              <a:xfrm>
                <a:off x="8194052" y="4671339"/>
                <a:ext cx="26032" cy="58812"/>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801" name="Rectangle 475"/>
              <p:cNvSpPr>
                <a:spLocks noChangeArrowheads="1"/>
              </p:cNvSpPr>
              <p:nvPr/>
            </p:nvSpPr>
            <p:spPr bwMode="auto">
              <a:xfrm>
                <a:off x="8249009" y="4671339"/>
                <a:ext cx="26032" cy="58812"/>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802" name="Rectangle 476"/>
              <p:cNvSpPr>
                <a:spLocks noChangeArrowheads="1"/>
              </p:cNvSpPr>
              <p:nvPr/>
            </p:nvSpPr>
            <p:spPr bwMode="auto">
              <a:xfrm>
                <a:off x="8303964" y="4671339"/>
                <a:ext cx="26032" cy="58812"/>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803" name="Rectangle 477"/>
              <p:cNvSpPr>
                <a:spLocks noChangeArrowheads="1"/>
              </p:cNvSpPr>
              <p:nvPr/>
            </p:nvSpPr>
            <p:spPr bwMode="auto">
              <a:xfrm>
                <a:off x="8357956" y="4671339"/>
                <a:ext cx="26032" cy="58812"/>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804" name="Rectangle 478"/>
              <p:cNvSpPr>
                <a:spLocks noChangeArrowheads="1"/>
              </p:cNvSpPr>
              <p:nvPr/>
            </p:nvSpPr>
            <p:spPr bwMode="auto">
              <a:xfrm>
                <a:off x="8194052" y="4759075"/>
                <a:ext cx="26032" cy="59777"/>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805" name="Rectangle 479"/>
              <p:cNvSpPr>
                <a:spLocks noChangeArrowheads="1"/>
              </p:cNvSpPr>
              <p:nvPr/>
            </p:nvSpPr>
            <p:spPr bwMode="auto">
              <a:xfrm>
                <a:off x="8249009" y="4759075"/>
                <a:ext cx="26032" cy="59777"/>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806" name="Rectangle 480"/>
              <p:cNvSpPr>
                <a:spLocks noChangeArrowheads="1"/>
              </p:cNvSpPr>
              <p:nvPr/>
            </p:nvSpPr>
            <p:spPr bwMode="auto">
              <a:xfrm>
                <a:off x="8303964" y="4759075"/>
                <a:ext cx="26032" cy="59777"/>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807" name="Rectangle 481"/>
              <p:cNvSpPr>
                <a:spLocks noChangeArrowheads="1"/>
              </p:cNvSpPr>
              <p:nvPr/>
            </p:nvSpPr>
            <p:spPr bwMode="auto">
              <a:xfrm>
                <a:off x="8357956" y="4759075"/>
                <a:ext cx="26032" cy="59777"/>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808" name="Rectangle 482"/>
              <p:cNvSpPr>
                <a:spLocks noChangeArrowheads="1"/>
              </p:cNvSpPr>
              <p:nvPr/>
            </p:nvSpPr>
            <p:spPr bwMode="auto">
              <a:xfrm>
                <a:off x="8194052" y="4844883"/>
                <a:ext cx="26032" cy="58812"/>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809" name="Rectangle 483"/>
              <p:cNvSpPr>
                <a:spLocks noChangeArrowheads="1"/>
              </p:cNvSpPr>
              <p:nvPr/>
            </p:nvSpPr>
            <p:spPr bwMode="auto">
              <a:xfrm>
                <a:off x="8249009" y="4844883"/>
                <a:ext cx="26032" cy="58812"/>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810" name="Rectangle 484"/>
              <p:cNvSpPr>
                <a:spLocks noChangeArrowheads="1"/>
              </p:cNvSpPr>
              <p:nvPr/>
            </p:nvSpPr>
            <p:spPr bwMode="auto">
              <a:xfrm>
                <a:off x="8303964" y="4844883"/>
                <a:ext cx="26032" cy="58812"/>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811" name="Rectangle 486"/>
              <p:cNvSpPr>
                <a:spLocks noChangeArrowheads="1"/>
              </p:cNvSpPr>
              <p:nvPr/>
            </p:nvSpPr>
            <p:spPr bwMode="auto">
              <a:xfrm>
                <a:off x="8357958" y="4844884"/>
                <a:ext cx="26032" cy="58813"/>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812" name="Rectangle 487"/>
              <p:cNvSpPr>
                <a:spLocks noChangeArrowheads="1"/>
              </p:cNvSpPr>
              <p:nvPr/>
            </p:nvSpPr>
            <p:spPr bwMode="auto">
              <a:xfrm>
                <a:off x="8194053" y="4932621"/>
                <a:ext cx="26032" cy="59777"/>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813" name="Rectangle 488"/>
              <p:cNvSpPr>
                <a:spLocks noChangeArrowheads="1"/>
              </p:cNvSpPr>
              <p:nvPr/>
            </p:nvSpPr>
            <p:spPr bwMode="auto">
              <a:xfrm>
                <a:off x="8249009" y="4932621"/>
                <a:ext cx="26032" cy="59777"/>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814" name="Rectangle 489"/>
              <p:cNvSpPr>
                <a:spLocks noChangeArrowheads="1"/>
              </p:cNvSpPr>
              <p:nvPr/>
            </p:nvSpPr>
            <p:spPr bwMode="auto">
              <a:xfrm>
                <a:off x="8303966" y="4932621"/>
                <a:ext cx="26032" cy="59777"/>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815" name="Rectangle 490"/>
              <p:cNvSpPr>
                <a:spLocks noChangeArrowheads="1"/>
              </p:cNvSpPr>
              <p:nvPr/>
            </p:nvSpPr>
            <p:spPr bwMode="auto">
              <a:xfrm>
                <a:off x="8357958" y="4932621"/>
                <a:ext cx="26032" cy="59777"/>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816" name="Rectangle 491"/>
              <p:cNvSpPr>
                <a:spLocks noChangeArrowheads="1"/>
              </p:cNvSpPr>
              <p:nvPr/>
            </p:nvSpPr>
            <p:spPr bwMode="auto">
              <a:xfrm>
                <a:off x="8194053" y="5018430"/>
                <a:ext cx="26032" cy="58813"/>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817" name="Rectangle 492"/>
              <p:cNvSpPr>
                <a:spLocks noChangeArrowheads="1"/>
              </p:cNvSpPr>
              <p:nvPr/>
            </p:nvSpPr>
            <p:spPr bwMode="auto">
              <a:xfrm>
                <a:off x="8249009" y="5018430"/>
                <a:ext cx="26032" cy="58813"/>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818" name="Rectangle 493"/>
              <p:cNvSpPr>
                <a:spLocks noChangeArrowheads="1"/>
              </p:cNvSpPr>
              <p:nvPr/>
            </p:nvSpPr>
            <p:spPr bwMode="auto">
              <a:xfrm>
                <a:off x="8303966" y="5018430"/>
                <a:ext cx="26032" cy="58813"/>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819" name="Rectangle 494"/>
              <p:cNvSpPr>
                <a:spLocks noChangeArrowheads="1"/>
              </p:cNvSpPr>
              <p:nvPr/>
            </p:nvSpPr>
            <p:spPr bwMode="auto">
              <a:xfrm>
                <a:off x="8357958" y="5018430"/>
                <a:ext cx="26032" cy="58813"/>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grpSp>
        <p:grpSp>
          <p:nvGrpSpPr>
            <p:cNvPr id="1510" name="Group 1509"/>
            <p:cNvGrpSpPr/>
            <p:nvPr userDrawn="1"/>
          </p:nvGrpSpPr>
          <p:grpSpPr>
            <a:xfrm>
              <a:off x="3574416" y="6099364"/>
              <a:ext cx="1042341" cy="868227"/>
              <a:chOff x="5908962" y="3904486"/>
              <a:chExt cx="1481211" cy="1233788"/>
            </a:xfrm>
          </p:grpSpPr>
          <p:sp>
            <p:nvSpPr>
              <p:cNvPr id="1511" name="Freeform 286"/>
              <p:cNvSpPr>
                <a:spLocks/>
              </p:cNvSpPr>
              <p:nvPr/>
            </p:nvSpPr>
            <p:spPr bwMode="auto">
              <a:xfrm>
                <a:off x="7295637" y="3953564"/>
                <a:ext cx="94536" cy="262553"/>
              </a:xfrm>
              <a:custGeom>
                <a:avLst/>
                <a:gdLst>
                  <a:gd name="T0" fmla="*/ 104 w 220"/>
                  <a:gd name="T1" fmla="*/ 0 h 611"/>
                  <a:gd name="T2" fmla="*/ 0 w 220"/>
                  <a:gd name="T3" fmla="*/ 0 h 611"/>
                  <a:gd name="T4" fmla="*/ 0 w 220"/>
                  <a:gd name="T5" fmla="*/ 611 h 611"/>
                  <a:gd name="T6" fmla="*/ 220 w 220"/>
                  <a:gd name="T7" fmla="*/ 611 h 611"/>
                  <a:gd name="T8" fmla="*/ 104 w 220"/>
                  <a:gd name="T9" fmla="*/ 0 h 611"/>
                </a:gdLst>
                <a:ahLst/>
                <a:cxnLst>
                  <a:cxn ang="0">
                    <a:pos x="T0" y="T1"/>
                  </a:cxn>
                  <a:cxn ang="0">
                    <a:pos x="T2" y="T3"/>
                  </a:cxn>
                  <a:cxn ang="0">
                    <a:pos x="T4" y="T5"/>
                  </a:cxn>
                  <a:cxn ang="0">
                    <a:pos x="T6" y="T7"/>
                  </a:cxn>
                  <a:cxn ang="0">
                    <a:pos x="T8" y="T9"/>
                  </a:cxn>
                </a:cxnLst>
                <a:rect l="0" t="0" r="r" b="b"/>
                <a:pathLst>
                  <a:path w="220" h="611">
                    <a:moveTo>
                      <a:pt x="104" y="0"/>
                    </a:moveTo>
                    <a:lnTo>
                      <a:pt x="0" y="0"/>
                    </a:lnTo>
                    <a:lnTo>
                      <a:pt x="0" y="611"/>
                    </a:lnTo>
                    <a:lnTo>
                      <a:pt x="220" y="611"/>
                    </a:lnTo>
                    <a:lnTo>
                      <a:pt x="104" y="0"/>
                    </a:lnTo>
                    <a:close/>
                  </a:path>
                </a:pathLst>
              </a:cu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512" name="Rectangle 515"/>
              <p:cNvSpPr>
                <a:spLocks noChangeArrowheads="1"/>
              </p:cNvSpPr>
              <p:nvPr/>
            </p:nvSpPr>
            <p:spPr bwMode="auto">
              <a:xfrm>
                <a:off x="6969917" y="4705126"/>
                <a:ext cx="135359" cy="344198"/>
              </a:xfrm>
              <a:prstGeom prst="rect">
                <a:avLst/>
              </a:prstGeom>
              <a:solidFill>
                <a:srgbClr val="1570A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513" name="Rectangle 516"/>
              <p:cNvSpPr>
                <a:spLocks noChangeArrowheads="1"/>
              </p:cNvSpPr>
              <p:nvPr/>
            </p:nvSpPr>
            <p:spPr bwMode="auto">
              <a:xfrm>
                <a:off x="6986675" y="4605434"/>
                <a:ext cx="101841" cy="99693"/>
              </a:xfrm>
              <a:prstGeom prst="rect">
                <a:avLst/>
              </a:prstGeom>
              <a:solidFill>
                <a:srgbClr val="1570A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514" name="Freeform 517"/>
              <p:cNvSpPr>
                <a:spLocks/>
              </p:cNvSpPr>
              <p:nvPr/>
            </p:nvSpPr>
            <p:spPr bwMode="auto">
              <a:xfrm>
                <a:off x="7012028" y="4540118"/>
                <a:ext cx="50706" cy="65316"/>
              </a:xfrm>
              <a:custGeom>
                <a:avLst/>
                <a:gdLst>
                  <a:gd name="T0" fmla="*/ 81 w 118"/>
                  <a:gd name="T1" fmla="*/ 0 h 152"/>
                  <a:gd name="T2" fmla="*/ 37 w 118"/>
                  <a:gd name="T3" fmla="*/ 0 h 152"/>
                  <a:gd name="T4" fmla="*/ 0 w 118"/>
                  <a:gd name="T5" fmla="*/ 152 h 152"/>
                  <a:gd name="T6" fmla="*/ 118 w 118"/>
                  <a:gd name="T7" fmla="*/ 152 h 152"/>
                  <a:gd name="T8" fmla="*/ 81 w 118"/>
                  <a:gd name="T9" fmla="*/ 0 h 152"/>
                </a:gdLst>
                <a:ahLst/>
                <a:cxnLst>
                  <a:cxn ang="0">
                    <a:pos x="T0" y="T1"/>
                  </a:cxn>
                  <a:cxn ang="0">
                    <a:pos x="T2" y="T3"/>
                  </a:cxn>
                  <a:cxn ang="0">
                    <a:pos x="T4" y="T5"/>
                  </a:cxn>
                  <a:cxn ang="0">
                    <a:pos x="T6" y="T7"/>
                  </a:cxn>
                  <a:cxn ang="0">
                    <a:pos x="T8" y="T9"/>
                  </a:cxn>
                </a:cxnLst>
                <a:rect l="0" t="0" r="r" b="b"/>
                <a:pathLst>
                  <a:path w="118" h="152">
                    <a:moveTo>
                      <a:pt x="81" y="0"/>
                    </a:moveTo>
                    <a:lnTo>
                      <a:pt x="37" y="0"/>
                    </a:lnTo>
                    <a:lnTo>
                      <a:pt x="0" y="152"/>
                    </a:lnTo>
                    <a:lnTo>
                      <a:pt x="118" y="152"/>
                    </a:lnTo>
                    <a:lnTo>
                      <a:pt x="81" y="0"/>
                    </a:lnTo>
                    <a:close/>
                  </a:path>
                </a:pathLst>
              </a:custGeom>
              <a:solidFill>
                <a:srgbClr val="1570A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515" name="Rectangle 518"/>
              <p:cNvSpPr>
                <a:spLocks noChangeArrowheads="1"/>
              </p:cNvSpPr>
              <p:nvPr/>
            </p:nvSpPr>
            <p:spPr bwMode="auto">
              <a:xfrm>
                <a:off x="6988824" y="4728331"/>
                <a:ext cx="14610" cy="320993"/>
              </a:xfrm>
              <a:prstGeom prst="rect">
                <a:avLst/>
              </a:prstGeom>
              <a:solidFill>
                <a:srgbClr val="074B6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516" name="Rectangle 519"/>
              <p:cNvSpPr>
                <a:spLocks noChangeArrowheads="1"/>
              </p:cNvSpPr>
              <p:nvPr/>
            </p:nvSpPr>
            <p:spPr bwMode="auto">
              <a:xfrm>
                <a:off x="7016326" y="4728331"/>
                <a:ext cx="14610" cy="320993"/>
              </a:xfrm>
              <a:prstGeom prst="rect">
                <a:avLst/>
              </a:prstGeom>
              <a:solidFill>
                <a:srgbClr val="074B6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517" name="Rectangle 520"/>
              <p:cNvSpPr>
                <a:spLocks noChangeArrowheads="1"/>
              </p:cNvSpPr>
              <p:nvPr/>
            </p:nvSpPr>
            <p:spPr bwMode="auto">
              <a:xfrm>
                <a:off x="7043827" y="4728331"/>
                <a:ext cx="15040" cy="320993"/>
              </a:xfrm>
              <a:prstGeom prst="rect">
                <a:avLst/>
              </a:prstGeom>
              <a:solidFill>
                <a:srgbClr val="074B6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518" name="Rectangle 521"/>
              <p:cNvSpPr>
                <a:spLocks noChangeArrowheads="1"/>
              </p:cNvSpPr>
              <p:nvPr/>
            </p:nvSpPr>
            <p:spPr bwMode="auto">
              <a:xfrm>
                <a:off x="7072617" y="4728331"/>
                <a:ext cx="13751" cy="320993"/>
              </a:xfrm>
              <a:prstGeom prst="rect">
                <a:avLst/>
              </a:prstGeom>
              <a:solidFill>
                <a:srgbClr val="074B6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519" name="Rectangle 522"/>
              <p:cNvSpPr>
                <a:spLocks noChangeArrowheads="1"/>
              </p:cNvSpPr>
              <p:nvPr/>
            </p:nvSpPr>
            <p:spPr bwMode="auto">
              <a:xfrm>
                <a:off x="6986675" y="4605434"/>
                <a:ext cx="101841" cy="10743"/>
              </a:xfrm>
              <a:prstGeom prst="rect">
                <a:avLst/>
              </a:prstGeom>
              <a:solidFill>
                <a:srgbClr val="309CC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520" name="Rectangle 523"/>
              <p:cNvSpPr>
                <a:spLocks noChangeArrowheads="1"/>
              </p:cNvSpPr>
              <p:nvPr/>
            </p:nvSpPr>
            <p:spPr bwMode="auto">
              <a:xfrm>
                <a:off x="6969917" y="4695673"/>
                <a:ext cx="135359" cy="9453"/>
              </a:xfrm>
              <a:prstGeom prst="rect">
                <a:avLst/>
              </a:prstGeom>
              <a:solidFill>
                <a:srgbClr val="309CC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521" name="Freeform 524"/>
              <p:cNvSpPr>
                <a:spLocks/>
              </p:cNvSpPr>
              <p:nvPr/>
            </p:nvSpPr>
            <p:spPr bwMode="auto">
              <a:xfrm>
                <a:off x="6478758" y="3953564"/>
                <a:ext cx="861569" cy="262553"/>
              </a:xfrm>
              <a:custGeom>
                <a:avLst/>
                <a:gdLst>
                  <a:gd name="T0" fmla="*/ 2005 w 2005"/>
                  <a:gd name="T1" fmla="*/ 0 h 611"/>
                  <a:gd name="T2" fmla="*/ 103 w 2005"/>
                  <a:gd name="T3" fmla="*/ 0 h 611"/>
                  <a:gd name="T4" fmla="*/ 0 w 2005"/>
                  <a:gd name="T5" fmla="*/ 611 h 611"/>
                  <a:gd name="T6" fmla="*/ 1901 w 2005"/>
                  <a:gd name="T7" fmla="*/ 611 h 611"/>
                  <a:gd name="T8" fmla="*/ 2005 w 2005"/>
                  <a:gd name="T9" fmla="*/ 0 h 611"/>
                </a:gdLst>
                <a:ahLst/>
                <a:cxnLst>
                  <a:cxn ang="0">
                    <a:pos x="T0" y="T1"/>
                  </a:cxn>
                  <a:cxn ang="0">
                    <a:pos x="T2" y="T3"/>
                  </a:cxn>
                  <a:cxn ang="0">
                    <a:pos x="T4" y="T5"/>
                  </a:cxn>
                  <a:cxn ang="0">
                    <a:pos x="T6" y="T7"/>
                  </a:cxn>
                  <a:cxn ang="0">
                    <a:pos x="T8" y="T9"/>
                  </a:cxn>
                </a:cxnLst>
                <a:rect l="0" t="0" r="r" b="b"/>
                <a:pathLst>
                  <a:path w="2005" h="611">
                    <a:moveTo>
                      <a:pt x="2005" y="0"/>
                    </a:moveTo>
                    <a:lnTo>
                      <a:pt x="103" y="0"/>
                    </a:lnTo>
                    <a:lnTo>
                      <a:pt x="0" y="611"/>
                    </a:lnTo>
                    <a:lnTo>
                      <a:pt x="1901" y="611"/>
                    </a:lnTo>
                    <a:lnTo>
                      <a:pt x="2005" y="0"/>
                    </a:lnTo>
                    <a:close/>
                  </a:path>
                </a:pathLst>
              </a:custGeom>
              <a:solidFill>
                <a:schemeClr val="accent2"/>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522" name="Rectangle 525"/>
              <p:cNvSpPr>
                <a:spLocks noChangeArrowheads="1"/>
              </p:cNvSpPr>
              <p:nvPr/>
            </p:nvSpPr>
            <p:spPr bwMode="auto">
              <a:xfrm>
                <a:off x="6500673" y="4216117"/>
                <a:ext cx="773049" cy="922157"/>
              </a:xfrm>
              <a:prstGeom prst="rect">
                <a:avLst/>
              </a:prstGeom>
              <a:solidFill>
                <a:schemeClr val="accent2"/>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523" name="Freeform 526"/>
              <p:cNvSpPr>
                <a:spLocks/>
              </p:cNvSpPr>
              <p:nvPr/>
            </p:nvSpPr>
            <p:spPr bwMode="auto">
              <a:xfrm>
                <a:off x="6723263" y="3983214"/>
                <a:ext cx="327010" cy="206261"/>
              </a:xfrm>
              <a:custGeom>
                <a:avLst/>
                <a:gdLst>
                  <a:gd name="T0" fmla="*/ 381 w 761"/>
                  <a:gd name="T1" fmla="*/ 0 h 480"/>
                  <a:gd name="T2" fmla="*/ 0 w 761"/>
                  <a:gd name="T3" fmla="*/ 480 h 480"/>
                  <a:gd name="T4" fmla="*/ 761 w 761"/>
                  <a:gd name="T5" fmla="*/ 480 h 480"/>
                  <a:gd name="T6" fmla="*/ 381 w 761"/>
                  <a:gd name="T7" fmla="*/ 0 h 480"/>
                </a:gdLst>
                <a:ahLst/>
                <a:cxnLst>
                  <a:cxn ang="0">
                    <a:pos x="T0" y="T1"/>
                  </a:cxn>
                  <a:cxn ang="0">
                    <a:pos x="T2" y="T3"/>
                  </a:cxn>
                  <a:cxn ang="0">
                    <a:pos x="T4" y="T5"/>
                  </a:cxn>
                  <a:cxn ang="0">
                    <a:pos x="T6" y="T7"/>
                  </a:cxn>
                </a:cxnLst>
                <a:rect l="0" t="0" r="r" b="b"/>
                <a:pathLst>
                  <a:path w="761" h="480">
                    <a:moveTo>
                      <a:pt x="381" y="0"/>
                    </a:moveTo>
                    <a:lnTo>
                      <a:pt x="0" y="480"/>
                    </a:lnTo>
                    <a:lnTo>
                      <a:pt x="761" y="480"/>
                    </a:lnTo>
                    <a:lnTo>
                      <a:pt x="381" y="0"/>
                    </a:lnTo>
                    <a:close/>
                  </a:path>
                </a:pathLst>
              </a:custGeom>
              <a:solidFill>
                <a:schemeClr val="accent2">
                  <a:lumMod val="50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524" name="Rectangle 527"/>
              <p:cNvSpPr>
                <a:spLocks noChangeArrowheads="1"/>
              </p:cNvSpPr>
              <p:nvPr/>
            </p:nvSpPr>
            <p:spPr bwMode="auto">
              <a:xfrm>
                <a:off x="7111721" y="4114276"/>
                <a:ext cx="88950" cy="75199"/>
              </a:xfrm>
              <a:prstGeom prst="rect">
                <a:avLst/>
              </a:prstGeom>
              <a:solidFill>
                <a:schemeClr val="accent2">
                  <a:lumMod val="50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525" name="Freeform 528"/>
              <p:cNvSpPr>
                <a:spLocks/>
              </p:cNvSpPr>
              <p:nvPr/>
            </p:nvSpPr>
            <p:spPr bwMode="auto">
              <a:xfrm>
                <a:off x="7111721" y="4034779"/>
                <a:ext cx="88950" cy="70903"/>
              </a:xfrm>
              <a:custGeom>
                <a:avLst/>
                <a:gdLst>
                  <a:gd name="T0" fmla="*/ 207 w 207"/>
                  <a:gd name="T1" fmla="*/ 165 h 165"/>
                  <a:gd name="T2" fmla="*/ 0 w 207"/>
                  <a:gd name="T3" fmla="*/ 165 h 165"/>
                  <a:gd name="T4" fmla="*/ 103 w 207"/>
                  <a:gd name="T5" fmla="*/ 0 h 165"/>
                  <a:gd name="T6" fmla="*/ 207 w 207"/>
                  <a:gd name="T7" fmla="*/ 165 h 165"/>
                </a:gdLst>
                <a:ahLst/>
                <a:cxnLst>
                  <a:cxn ang="0">
                    <a:pos x="T0" y="T1"/>
                  </a:cxn>
                  <a:cxn ang="0">
                    <a:pos x="T2" y="T3"/>
                  </a:cxn>
                  <a:cxn ang="0">
                    <a:pos x="T4" y="T5"/>
                  </a:cxn>
                  <a:cxn ang="0">
                    <a:pos x="T6" y="T7"/>
                  </a:cxn>
                </a:cxnLst>
                <a:rect l="0" t="0" r="r" b="b"/>
                <a:pathLst>
                  <a:path w="207" h="165">
                    <a:moveTo>
                      <a:pt x="207" y="165"/>
                    </a:moveTo>
                    <a:lnTo>
                      <a:pt x="0" y="165"/>
                    </a:lnTo>
                    <a:lnTo>
                      <a:pt x="103" y="0"/>
                    </a:lnTo>
                    <a:lnTo>
                      <a:pt x="207" y="165"/>
                    </a:lnTo>
                    <a:close/>
                  </a:path>
                </a:pathLst>
              </a:custGeom>
              <a:solidFill>
                <a:schemeClr val="accent2">
                  <a:lumMod val="50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526" name="Rectangle 529"/>
              <p:cNvSpPr>
                <a:spLocks noChangeArrowheads="1"/>
              </p:cNvSpPr>
              <p:nvPr/>
            </p:nvSpPr>
            <p:spPr bwMode="auto">
              <a:xfrm>
                <a:off x="7134925" y="4131464"/>
                <a:ext cx="41252" cy="41252"/>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527" name="Rectangle 530"/>
              <p:cNvSpPr>
                <a:spLocks noChangeArrowheads="1"/>
              </p:cNvSpPr>
              <p:nvPr/>
            </p:nvSpPr>
            <p:spPr bwMode="auto">
              <a:xfrm>
                <a:off x="6575013" y="4114276"/>
                <a:ext cx="88950" cy="75199"/>
              </a:xfrm>
              <a:prstGeom prst="rect">
                <a:avLst/>
              </a:prstGeom>
              <a:solidFill>
                <a:schemeClr val="accent2">
                  <a:lumMod val="50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528" name="Freeform 531"/>
              <p:cNvSpPr>
                <a:spLocks/>
              </p:cNvSpPr>
              <p:nvPr/>
            </p:nvSpPr>
            <p:spPr bwMode="auto">
              <a:xfrm>
                <a:off x="6575013" y="4034779"/>
                <a:ext cx="88950" cy="70903"/>
              </a:xfrm>
              <a:custGeom>
                <a:avLst/>
                <a:gdLst>
                  <a:gd name="T0" fmla="*/ 207 w 207"/>
                  <a:gd name="T1" fmla="*/ 165 h 165"/>
                  <a:gd name="T2" fmla="*/ 0 w 207"/>
                  <a:gd name="T3" fmla="*/ 165 h 165"/>
                  <a:gd name="T4" fmla="*/ 103 w 207"/>
                  <a:gd name="T5" fmla="*/ 0 h 165"/>
                  <a:gd name="T6" fmla="*/ 207 w 207"/>
                  <a:gd name="T7" fmla="*/ 165 h 165"/>
                </a:gdLst>
                <a:ahLst/>
                <a:cxnLst>
                  <a:cxn ang="0">
                    <a:pos x="T0" y="T1"/>
                  </a:cxn>
                  <a:cxn ang="0">
                    <a:pos x="T2" y="T3"/>
                  </a:cxn>
                  <a:cxn ang="0">
                    <a:pos x="T4" y="T5"/>
                  </a:cxn>
                  <a:cxn ang="0">
                    <a:pos x="T6" y="T7"/>
                  </a:cxn>
                </a:cxnLst>
                <a:rect l="0" t="0" r="r" b="b"/>
                <a:pathLst>
                  <a:path w="207" h="165">
                    <a:moveTo>
                      <a:pt x="207" y="165"/>
                    </a:moveTo>
                    <a:lnTo>
                      <a:pt x="0" y="165"/>
                    </a:lnTo>
                    <a:lnTo>
                      <a:pt x="103" y="0"/>
                    </a:lnTo>
                    <a:lnTo>
                      <a:pt x="207" y="165"/>
                    </a:lnTo>
                    <a:close/>
                  </a:path>
                </a:pathLst>
              </a:custGeom>
              <a:solidFill>
                <a:schemeClr val="accent2">
                  <a:lumMod val="50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529" name="Rectangle 532"/>
              <p:cNvSpPr>
                <a:spLocks noChangeArrowheads="1"/>
              </p:cNvSpPr>
              <p:nvPr/>
            </p:nvSpPr>
            <p:spPr bwMode="auto">
              <a:xfrm>
                <a:off x="6598218" y="4131464"/>
                <a:ext cx="41252" cy="41252"/>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530" name="Freeform 533"/>
              <p:cNvSpPr>
                <a:spLocks/>
              </p:cNvSpPr>
              <p:nvPr/>
            </p:nvSpPr>
            <p:spPr bwMode="auto">
              <a:xfrm>
                <a:off x="6853465" y="4075172"/>
                <a:ext cx="66605" cy="114303"/>
              </a:xfrm>
              <a:custGeom>
                <a:avLst/>
                <a:gdLst>
                  <a:gd name="T0" fmla="*/ 32 w 63"/>
                  <a:gd name="T1" fmla="*/ 0 h 108"/>
                  <a:gd name="T2" fmla="*/ 0 w 63"/>
                  <a:gd name="T3" fmla="*/ 31 h 108"/>
                  <a:gd name="T4" fmla="*/ 0 w 63"/>
                  <a:gd name="T5" fmla="*/ 108 h 108"/>
                  <a:gd name="T6" fmla="*/ 63 w 63"/>
                  <a:gd name="T7" fmla="*/ 108 h 108"/>
                  <a:gd name="T8" fmla="*/ 63 w 63"/>
                  <a:gd name="T9" fmla="*/ 31 h 108"/>
                  <a:gd name="T10" fmla="*/ 32 w 63"/>
                  <a:gd name="T11" fmla="*/ 0 h 108"/>
                </a:gdLst>
                <a:ahLst/>
                <a:cxnLst>
                  <a:cxn ang="0">
                    <a:pos x="T0" y="T1"/>
                  </a:cxn>
                  <a:cxn ang="0">
                    <a:pos x="T2" y="T3"/>
                  </a:cxn>
                  <a:cxn ang="0">
                    <a:pos x="T4" y="T5"/>
                  </a:cxn>
                  <a:cxn ang="0">
                    <a:pos x="T6" y="T7"/>
                  </a:cxn>
                  <a:cxn ang="0">
                    <a:pos x="T8" y="T9"/>
                  </a:cxn>
                  <a:cxn ang="0">
                    <a:pos x="T10" y="T11"/>
                  </a:cxn>
                </a:cxnLst>
                <a:rect l="0" t="0" r="r" b="b"/>
                <a:pathLst>
                  <a:path w="63" h="108">
                    <a:moveTo>
                      <a:pt x="32" y="0"/>
                    </a:moveTo>
                    <a:cubicBezTo>
                      <a:pt x="14" y="0"/>
                      <a:pt x="0" y="14"/>
                      <a:pt x="0" y="31"/>
                    </a:cubicBezTo>
                    <a:cubicBezTo>
                      <a:pt x="0" y="108"/>
                      <a:pt x="0" y="108"/>
                      <a:pt x="0" y="108"/>
                    </a:cubicBezTo>
                    <a:cubicBezTo>
                      <a:pt x="63" y="108"/>
                      <a:pt x="63" y="108"/>
                      <a:pt x="63" y="108"/>
                    </a:cubicBezTo>
                    <a:cubicBezTo>
                      <a:pt x="63" y="31"/>
                      <a:pt x="63" y="31"/>
                      <a:pt x="63" y="31"/>
                    </a:cubicBezTo>
                    <a:cubicBezTo>
                      <a:pt x="63" y="14"/>
                      <a:pt x="49" y="0"/>
                      <a:pt x="32" y="0"/>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531" name="Freeform 534"/>
              <p:cNvSpPr>
                <a:spLocks/>
              </p:cNvSpPr>
              <p:nvPr/>
            </p:nvSpPr>
            <p:spPr bwMode="auto">
              <a:xfrm>
                <a:off x="6535909" y="4302918"/>
                <a:ext cx="66605" cy="114303"/>
              </a:xfrm>
              <a:custGeom>
                <a:avLst/>
                <a:gdLst>
                  <a:gd name="T0" fmla="*/ 31 w 63"/>
                  <a:gd name="T1" fmla="*/ 0 h 108"/>
                  <a:gd name="T2" fmla="*/ 0 w 63"/>
                  <a:gd name="T3" fmla="*/ 31 h 108"/>
                  <a:gd name="T4" fmla="*/ 0 w 63"/>
                  <a:gd name="T5" fmla="*/ 108 h 108"/>
                  <a:gd name="T6" fmla="*/ 63 w 63"/>
                  <a:gd name="T7" fmla="*/ 108 h 108"/>
                  <a:gd name="T8" fmla="*/ 63 w 63"/>
                  <a:gd name="T9" fmla="*/ 31 h 108"/>
                  <a:gd name="T10" fmla="*/ 31 w 63"/>
                  <a:gd name="T11" fmla="*/ 0 h 108"/>
                </a:gdLst>
                <a:ahLst/>
                <a:cxnLst>
                  <a:cxn ang="0">
                    <a:pos x="T0" y="T1"/>
                  </a:cxn>
                  <a:cxn ang="0">
                    <a:pos x="T2" y="T3"/>
                  </a:cxn>
                  <a:cxn ang="0">
                    <a:pos x="T4" y="T5"/>
                  </a:cxn>
                  <a:cxn ang="0">
                    <a:pos x="T6" y="T7"/>
                  </a:cxn>
                  <a:cxn ang="0">
                    <a:pos x="T8" y="T9"/>
                  </a:cxn>
                  <a:cxn ang="0">
                    <a:pos x="T10" y="T11"/>
                  </a:cxn>
                </a:cxnLst>
                <a:rect l="0" t="0" r="r" b="b"/>
                <a:pathLst>
                  <a:path w="63" h="108">
                    <a:moveTo>
                      <a:pt x="31" y="0"/>
                    </a:moveTo>
                    <a:cubicBezTo>
                      <a:pt x="14" y="0"/>
                      <a:pt x="0" y="14"/>
                      <a:pt x="0" y="31"/>
                    </a:cubicBezTo>
                    <a:cubicBezTo>
                      <a:pt x="0" y="108"/>
                      <a:pt x="0" y="108"/>
                      <a:pt x="0" y="108"/>
                    </a:cubicBezTo>
                    <a:cubicBezTo>
                      <a:pt x="63" y="108"/>
                      <a:pt x="63" y="108"/>
                      <a:pt x="63" y="108"/>
                    </a:cubicBezTo>
                    <a:cubicBezTo>
                      <a:pt x="63" y="31"/>
                      <a:pt x="63" y="31"/>
                      <a:pt x="63" y="31"/>
                    </a:cubicBezTo>
                    <a:cubicBezTo>
                      <a:pt x="63" y="14"/>
                      <a:pt x="49" y="0"/>
                      <a:pt x="31" y="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532" name="Freeform 535"/>
              <p:cNvSpPr>
                <a:spLocks/>
              </p:cNvSpPr>
              <p:nvPr/>
            </p:nvSpPr>
            <p:spPr bwMode="auto">
              <a:xfrm>
                <a:off x="7169732" y="4302918"/>
                <a:ext cx="65746" cy="114303"/>
              </a:xfrm>
              <a:custGeom>
                <a:avLst/>
                <a:gdLst>
                  <a:gd name="T0" fmla="*/ 31 w 62"/>
                  <a:gd name="T1" fmla="*/ 0 h 108"/>
                  <a:gd name="T2" fmla="*/ 0 w 62"/>
                  <a:gd name="T3" fmla="*/ 31 h 108"/>
                  <a:gd name="T4" fmla="*/ 0 w 62"/>
                  <a:gd name="T5" fmla="*/ 108 h 108"/>
                  <a:gd name="T6" fmla="*/ 62 w 62"/>
                  <a:gd name="T7" fmla="*/ 108 h 108"/>
                  <a:gd name="T8" fmla="*/ 62 w 62"/>
                  <a:gd name="T9" fmla="*/ 31 h 108"/>
                  <a:gd name="T10" fmla="*/ 31 w 62"/>
                  <a:gd name="T11" fmla="*/ 0 h 108"/>
                </a:gdLst>
                <a:ahLst/>
                <a:cxnLst>
                  <a:cxn ang="0">
                    <a:pos x="T0" y="T1"/>
                  </a:cxn>
                  <a:cxn ang="0">
                    <a:pos x="T2" y="T3"/>
                  </a:cxn>
                  <a:cxn ang="0">
                    <a:pos x="T4" y="T5"/>
                  </a:cxn>
                  <a:cxn ang="0">
                    <a:pos x="T6" y="T7"/>
                  </a:cxn>
                  <a:cxn ang="0">
                    <a:pos x="T8" y="T9"/>
                  </a:cxn>
                  <a:cxn ang="0">
                    <a:pos x="T10" y="T11"/>
                  </a:cxn>
                </a:cxnLst>
                <a:rect l="0" t="0" r="r" b="b"/>
                <a:pathLst>
                  <a:path w="62" h="108">
                    <a:moveTo>
                      <a:pt x="31" y="0"/>
                    </a:moveTo>
                    <a:cubicBezTo>
                      <a:pt x="14" y="0"/>
                      <a:pt x="0" y="14"/>
                      <a:pt x="0" y="31"/>
                    </a:cubicBezTo>
                    <a:cubicBezTo>
                      <a:pt x="0" y="108"/>
                      <a:pt x="0" y="108"/>
                      <a:pt x="0" y="108"/>
                    </a:cubicBezTo>
                    <a:cubicBezTo>
                      <a:pt x="62" y="108"/>
                      <a:pt x="62" y="108"/>
                      <a:pt x="62" y="108"/>
                    </a:cubicBezTo>
                    <a:cubicBezTo>
                      <a:pt x="62" y="31"/>
                      <a:pt x="62" y="31"/>
                      <a:pt x="62" y="31"/>
                    </a:cubicBezTo>
                    <a:cubicBezTo>
                      <a:pt x="62" y="14"/>
                      <a:pt x="48" y="0"/>
                      <a:pt x="31" y="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533" name="Freeform 536"/>
              <p:cNvSpPr>
                <a:spLocks/>
              </p:cNvSpPr>
              <p:nvPr/>
            </p:nvSpPr>
            <p:spPr bwMode="auto">
              <a:xfrm>
                <a:off x="7055429" y="4302918"/>
                <a:ext cx="66605" cy="114303"/>
              </a:xfrm>
              <a:custGeom>
                <a:avLst/>
                <a:gdLst>
                  <a:gd name="T0" fmla="*/ 32 w 63"/>
                  <a:gd name="T1" fmla="*/ 0 h 108"/>
                  <a:gd name="T2" fmla="*/ 0 w 63"/>
                  <a:gd name="T3" fmla="*/ 31 h 108"/>
                  <a:gd name="T4" fmla="*/ 0 w 63"/>
                  <a:gd name="T5" fmla="*/ 108 h 108"/>
                  <a:gd name="T6" fmla="*/ 63 w 63"/>
                  <a:gd name="T7" fmla="*/ 108 h 108"/>
                  <a:gd name="T8" fmla="*/ 63 w 63"/>
                  <a:gd name="T9" fmla="*/ 31 h 108"/>
                  <a:gd name="T10" fmla="*/ 32 w 63"/>
                  <a:gd name="T11" fmla="*/ 0 h 108"/>
                </a:gdLst>
                <a:ahLst/>
                <a:cxnLst>
                  <a:cxn ang="0">
                    <a:pos x="T0" y="T1"/>
                  </a:cxn>
                  <a:cxn ang="0">
                    <a:pos x="T2" y="T3"/>
                  </a:cxn>
                  <a:cxn ang="0">
                    <a:pos x="T4" y="T5"/>
                  </a:cxn>
                  <a:cxn ang="0">
                    <a:pos x="T6" y="T7"/>
                  </a:cxn>
                  <a:cxn ang="0">
                    <a:pos x="T8" y="T9"/>
                  </a:cxn>
                  <a:cxn ang="0">
                    <a:pos x="T10" y="T11"/>
                  </a:cxn>
                </a:cxnLst>
                <a:rect l="0" t="0" r="r" b="b"/>
                <a:pathLst>
                  <a:path w="63" h="108">
                    <a:moveTo>
                      <a:pt x="32" y="0"/>
                    </a:moveTo>
                    <a:cubicBezTo>
                      <a:pt x="14" y="0"/>
                      <a:pt x="0" y="14"/>
                      <a:pt x="0" y="31"/>
                    </a:cubicBezTo>
                    <a:cubicBezTo>
                      <a:pt x="0" y="108"/>
                      <a:pt x="0" y="108"/>
                      <a:pt x="0" y="108"/>
                    </a:cubicBezTo>
                    <a:cubicBezTo>
                      <a:pt x="63" y="108"/>
                      <a:pt x="63" y="108"/>
                      <a:pt x="63" y="108"/>
                    </a:cubicBezTo>
                    <a:cubicBezTo>
                      <a:pt x="63" y="31"/>
                      <a:pt x="63" y="31"/>
                      <a:pt x="63" y="31"/>
                    </a:cubicBezTo>
                    <a:cubicBezTo>
                      <a:pt x="63" y="14"/>
                      <a:pt x="49" y="0"/>
                      <a:pt x="32" y="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534" name="Freeform 537"/>
              <p:cNvSpPr>
                <a:spLocks/>
              </p:cNvSpPr>
              <p:nvPr/>
            </p:nvSpPr>
            <p:spPr bwMode="auto">
              <a:xfrm>
                <a:off x="6652361" y="4302918"/>
                <a:ext cx="66605" cy="114303"/>
              </a:xfrm>
              <a:custGeom>
                <a:avLst/>
                <a:gdLst>
                  <a:gd name="T0" fmla="*/ 31 w 63"/>
                  <a:gd name="T1" fmla="*/ 0 h 108"/>
                  <a:gd name="T2" fmla="*/ 0 w 63"/>
                  <a:gd name="T3" fmla="*/ 31 h 108"/>
                  <a:gd name="T4" fmla="*/ 0 w 63"/>
                  <a:gd name="T5" fmla="*/ 108 h 108"/>
                  <a:gd name="T6" fmla="*/ 63 w 63"/>
                  <a:gd name="T7" fmla="*/ 108 h 108"/>
                  <a:gd name="T8" fmla="*/ 63 w 63"/>
                  <a:gd name="T9" fmla="*/ 31 h 108"/>
                  <a:gd name="T10" fmla="*/ 31 w 63"/>
                  <a:gd name="T11" fmla="*/ 0 h 108"/>
                </a:gdLst>
                <a:ahLst/>
                <a:cxnLst>
                  <a:cxn ang="0">
                    <a:pos x="T0" y="T1"/>
                  </a:cxn>
                  <a:cxn ang="0">
                    <a:pos x="T2" y="T3"/>
                  </a:cxn>
                  <a:cxn ang="0">
                    <a:pos x="T4" y="T5"/>
                  </a:cxn>
                  <a:cxn ang="0">
                    <a:pos x="T6" y="T7"/>
                  </a:cxn>
                  <a:cxn ang="0">
                    <a:pos x="T8" y="T9"/>
                  </a:cxn>
                  <a:cxn ang="0">
                    <a:pos x="T10" y="T11"/>
                  </a:cxn>
                </a:cxnLst>
                <a:rect l="0" t="0" r="r" b="b"/>
                <a:pathLst>
                  <a:path w="63" h="108">
                    <a:moveTo>
                      <a:pt x="31" y="0"/>
                    </a:moveTo>
                    <a:cubicBezTo>
                      <a:pt x="14" y="0"/>
                      <a:pt x="0" y="14"/>
                      <a:pt x="0" y="31"/>
                    </a:cubicBezTo>
                    <a:cubicBezTo>
                      <a:pt x="0" y="108"/>
                      <a:pt x="0" y="108"/>
                      <a:pt x="0" y="108"/>
                    </a:cubicBezTo>
                    <a:cubicBezTo>
                      <a:pt x="63" y="108"/>
                      <a:pt x="63" y="108"/>
                      <a:pt x="63" y="108"/>
                    </a:cubicBezTo>
                    <a:cubicBezTo>
                      <a:pt x="63" y="31"/>
                      <a:pt x="63" y="31"/>
                      <a:pt x="63" y="31"/>
                    </a:cubicBezTo>
                    <a:cubicBezTo>
                      <a:pt x="63" y="14"/>
                      <a:pt x="49" y="0"/>
                      <a:pt x="31" y="0"/>
                    </a:cubicBezTo>
                    <a:close/>
                  </a:path>
                </a:pathLst>
              </a:cu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535" name="Freeform 538"/>
              <p:cNvSpPr>
                <a:spLocks/>
              </p:cNvSpPr>
              <p:nvPr/>
            </p:nvSpPr>
            <p:spPr bwMode="auto">
              <a:xfrm>
                <a:off x="6535909" y="4501873"/>
                <a:ext cx="66605" cy="114303"/>
              </a:xfrm>
              <a:custGeom>
                <a:avLst/>
                <a:gdLst>
                  <a:gd name="T0" fmla="*/ 31 w 63"/>
                  <a:gd name="T1" fmla="*/ 0 h 108"/>
                  <a:gd name="T2" fmla="*/ 0 w 63"/>
                  <a:gd name="T3" fmla="*/ 31 h 108"/>
                  <a:gd name="T4" fmla="*/ 0 w 63"/>
                  <a:gd name="T5" fmla="*/ 108 h 108"/>
                  <a:gd name="T6" fmla="*/ 63 w 63"/>
                  <a:gd name="T7" fmla="*/ 108 h 108"/>
                  <a:gd name="T8" fmla="*/ 63 w 63"/>
                  <a:gd name="T9" fmla="*/ 31 h 108"/>
                  <a:gd name="T10" fmla="*/ 31 w 63"/>
                  <a:gd name="T11" fmla="*/ 0 h 108"/>
                </a:gdLst>
                <a:ahLst/>
                <a:cxnLst>
                  <a:cxn ang="0">
                    <a:pos x="T0" y="T1"/>
                  </a:cxn>
                  <a:cxn ang="0">
                    <a:pos x="T2" y="T3"/>
                  </a:cxn>
                  <a:cxn ang="0">
                    <a:pos x="T4" y="T5"/>
                  </a:cxn>
                  <a:cxn ang="0">
                    <a:pos x="T6" y="T7"/>
                  </a:cxn>
                  <a:cxn ang="0">
                    <a:pos x="T8" y="T9"/>
                  </a:cxn>
                  <a:cxn ang="0">
                    <a:pos x="T10" y="T11"/>
                  </a:cxn>
                </a:cxnLst>
                <a:rect l="0" t="0" r="r" b="b"/>
                <a:pathLst>
                  <a:path w="63" h="108">
                    <a:moveTo>
                      <a:pt x="31" y="0"/>
                    </a:moveTo>
                    <a:cubicBezTo>
                      <a:pt x="14" y="0"/>
                      <a:pt x="0" y="14"/>
                      <a:pt x="0" y="31"/>
                    </a:cubicBezTo>
                    <a:cubicBezTo>
                      <a:pt x="0" y="108"/>
                      <a:pt x="0" y="108"/>
                      <a:pt x="0" y="108"/>
                    </a:cubicBezTo>
                    <a:cubicBezTo>
                      <a:pt x="63" y="108"/>
                      <a:pt x="63" y="108"/>
                      <a:pt x="63" y="108"/>
                    </a:cubicBezTo>
                    <a:cubicBezTo>
                      <a:pt x="63" y="31"/>
                      <a:pt x="63" y="31"/>
                      <a:pt x="63" y="31"/>
                    </a:cubicBezTo>
                    <a:cubicBezTo>
                      <a:pt x="63" y="14"/>
                      <a:pt x="49" y="0"/>
                      <a:pt x="31" y="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536" name="Freeform 539"/>
              <p:cNvSpPr>
                <a:spLocks/>
              </p:cNvSpPr>
              <p:nvPr/>
            </p:nvSpPr>
            <p:spPr bwMode="auto">
              <a:xfrm>
                <a:off x="7169732" y="4501873"/>
                <a:ext cx="65746" cy="114303"/>
              </a:xfrm>
              <a:custGeom>
                <a:avLst/>
                <a:gdLst>
                  <a:gd name="T0" fmla="*/ 31 w 62"/>
                  <a:gd name="T1" fmla="*/ 0 h 108"/>
                  <a:gd name="T2" fmla="*/ 0 w 62"/>
                  <a:gd name="T3" fmla="*/ 31 h 108"/>
                  <a:gd name="T4" fmla="*/ 0 w 62"/>
                  <a:gd name="T5" fmla="*/ 108 h 108"/>
                  <a:gd name="T6" fmla="*/ 62 w 62"/>
                  <a:gd name="T7" fmla="*/ 108 h 108"/>
                  <a:gd name="T8" fmla="*/ 62 w 62"/>
                  <a:gd name="T9" fmla="*/ 31 h 108"/>
                  <a:gd name="T10" fmla="*/ 31 w 62"/>
                  <a:gd name="T11" fmla="*/ 0 h 108"/>
                </a:gdLst>
                <a:ahLst/>
                <a:cxnLst>
                  <a:cxn ang="0">
                    <a:pos x="T0" y="T1"/>
                  </a:cxn>
                  <a:cxn ang="0">
                    <a:pos x="T2" y="T3"/>
                  </a:cxn>
                  <a:cxn ang="0">
                    <a:pos x="T4" y="T5"/>
                  </a:cxn>
                  <a:cxn ang="0">
                    <a:pos x="T6" y="T7"/>
                  </a:cxn>
                  <a:cxn ang="0">
                    <a:pos x="T8" y="T9"/>
                  </a:cxn>
                  <a:cxn ang="0">
                    <a:pos x="T10" y="T11"/>
                  </a:cxn>
                </a:cxnLst>
                <a:rect l="0" t="0" r="r" b="b"/>
                <a:pathLst>
                  <a:path w="62" h="108">
                    <a:moveTo>
                      <a:pt x="31" y="0"/>
                    </a:moveTo>
                    <a:cubicBezTo>
                      <a:pt x="14" y="0"/>
                      <a:pt x="0" y="14"/>
                      <a:pt x="0" y="31"/>
                    </a:cubicBezTo>
                    <a:cubicBezTo>
                      <a:pt x="0" y="108"/>
                      <a:pt x="0" y="108"/>
                      <a:pt x="0" y="108"/>
                    </a:cubicBezTo>
                    <a:cubicBezTo>
                      <a:pt x="62" y="108"/>
                      <a:pt x="62" y="108"/>
                      <a:pt x="62" y="108"/>
                    </a:cubicBezTo>
                    <a:cubicBezTo>
                      <a:pt x="62" y="31"/>
                      <a:pt x="62" y="31"/>
                      <a:pt x="62" y="31"/>
                    </a:cubicBezTo>
                    <a:cubicBezTo>
                      <a:pt x="62" y="14"/>
                      <a:pt x="48" y="0"/>
                      <a:pt x="31" y="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537" name="Freeform 540"/>
              <p:cNvSpPr>
                <a:spLocks/>
              </p:cNvSpPr>
              <p:nvPr/>
            </p:nvSpPr>
            <p:spPr bwMode="auto">
              <a:xfrm>
                <a:off x="7055429" y="4501873"/>
                <a:ext cx="66605" cy="114303"/>
              </a:xfrm>
              <a:custGeom>
                <a:avLst/>
                <a:gdLst>
                  <a:gd name="T0" fmla="*/ 32 w 63"/>
                  <a:gd name="T1" fmla="*/ 0 h 108"/>
                  <a:gd name="T2" fmla="*/ 0 w 63"/>
                  <a:gd name="T3" fmla="*/ 31 h 108"/>
                  <a:gd name="T4" fmla="*/ 0 w 63"/>
                  <a:gd name="T5" fmla="*/ 108 h 108"/>
                  <a:gd name="T6" fmla="*/ 63 w 63"/>
                  <a:gd name="T7" fmla="*/ 108 h 108"/>
                  <a:gd name="T8" fmla="*/ 63 w 63"/>
                  <a:gd name="T9" fmla="*/ 31 h 108"/>
                  <a:gd name="T10" fmla="*/ 32 w 63"/>
                  <a:gd name="T11" fmla="*/ 0 h 108"/>
                </a:gdLst>
                <a:ahLst/>
                <a:cxnLst>
                  <a:cxn ang="0">
                    <a:pos x="T0" y="T1"/>
                  </a:cxn>
                  <a:cxn ang="0">
                    <a:pos x="T2" y="T3"/>
                  </a:cxn>
                  <a:cxn ang="0">
                    <a:pos x="T4" y="T5"/>
                  </a:cxn>
                  <a:cxn ang="0">
                    <a:pos x="T6" y="T7"/>
                  </a:cxn>
                  <a:cxn ang="0">
                    <a:pos x="T8" y="T9"/>
                  </a:cxn>
                  <a:cxn ang="0">
                    <a:pos x="T10" y="T11"/>
                  </a:cxn>
                </a:cxnLst>
                <a:rect l="0" t="0" r="r" b="b"/>
                <a:pathLst>
                  <a:path w="63" h="108">
                    <a:moveTo>
                      <a:pt x="32" y="0"/>
                    </a:moveTo>
                    <a:cubicBezTo>
                      <a:pt x="14" y="0"/>
                      <a:pt x="0" y="14"/>
                      <a:pt x="0" y="31"/>
                    </a:cubicBezTo>
                    <a:cubicBezTo>
                      <a:pt x="0" y="108"/>
                      <a:pt x="0" y="108"/>
                      <a:pt x="0" y="108"/>
                    </a:cubicBezTo>
                    <a:cubicBezTo>
                      <a:pt x="63" y="108"/>
                      <a:pt x="63" y="108"/>
                      <a:pt x="63" y="108"/>
                    </a:cubicBezTo>
                    <a:cubicBezTo>
                      <a:pt x="63" y="31"/>
                      <a:pt x="63" y="31"/>
                      <a:pt x="63" y="31"/>
                    </a:cubicBezTo>
                    <a:cubicBezTo>
                      <a:pt x="63" y="14"/>
                      <a:pt x="49" y="0"/>
                      <a:pt x="32" y="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538" name="Freeform 541"/>
              <p:cNvSpPr>
                <a:spLocks/>
              </p:cNvSpPr>
              <p:nvPr/>
            </p:nvSpPr>
            <p:spPr bwMode="auto">
              <a:xfrm>
                <a:off x="6652361" y="4501873"/>
                <a:ext cx="66605" cy="114303"/>
              </a:xfrm>
              <a:custGeom>
                <a:avLst/>
                <a:gdLst>
                  <a:gd name="T0" fmla="*/ 31 w 63"/>
                  <a:gd name="T1" fmla="*/ 0 h 108"/>
                  <a:gd name="T2" fmla="*/ 0 w 63"/>
                  <a:gd name="T3" fmla="*/ 31 h 108"/>
                  <a:gd name="T4" fmla="*/ 0 w 63"/>
                  <a:gd name="T5" fmla="*/ 108 h 108"/>
                  <a:gd name="T6" fmla="*/ 63 w 63"/>
                  <a:gd name="T7" fmla="*/ 108 h 108"/>
                  <a:gd name="T8" fmla="*/ 63 w 63"/>
                  <a:gd name="T9" fmla="*/ 31 h 108"/>
                  <a:gd name="T10" fmla="*/ 31 w 63"/>
                  <a:gd name="T11" fmla="*/ 0 h 108"/>
                </a:gdLst>
                <a:ahLst/>
                <a:cxnLst>
                  <a:cxn ang="0">
                    <a:pos x="T0" y="T1"/>
                  </a:cxn>
                  <a:cxn ang="0">
                    <a:pos x="T2" y="T3"/>
                  </a:cxn>
                  <a:cxn ang="0">
                    <a:pos x="T4" y="T5"/>
                  </a:cxn>
                  <a:cxn ang="0">
                    <a:pos x="T6" y="T7"/>
                  </a:cxn>
                  <a:cxn ang="0">
                    <a:pos x="T8" y="T9"/>
                  </a:cxn>
                  <a:cxn ang="0">
                    <a:pos x="T10" y="T11"/>
                  </a:cxn>
                </a:cxnLst>
                <a:rect l="0" t="0" r="r" b="b"/>
                <a:pathLst>
                  <a:path w="63" h="108">
                    <a:moveTo>
                      <a:pt x="31" y="0"/>
                    </a:moveTo>
                    <a:cubicBezTo>
                      <a:pt x="14" y="0"/>
                      <a:pt x="0" y="14"/>
                      <a:pt x="0" y="31"/>
                    </a:cubicBezTo>
                    <a:cubicBezTo>
                      <a:pt x="0" y="108"/>
                      <a:pt x="0" y="108"/>
                      <a:pt x="0" y="108"/>
                    </a:cubicBezTo>
                    <a:cubicBezTo>
                      <a:pt x="63" y="108"/>
                      <a:pt x="63" y="108"/>
                      <a:pt x="63" y="108"/>
                    </a:cubicBezTo>
                    <a:cubicBezTo>
                      <a:pt x="63" y="31"/>
                      <a:pt x="63" y="31"/>
                      <a:pt x="63" y="31"/>
                    </a:cubicBezTo>
                    <a:cubicBezTo>
                      <a:pt x="63" y="14"/>
                      <a:pt x="49" y="0"/>
                      <a:pt x="31" y="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539" name="Freeform 542"/>
              <p:cNvSpPr>
                <a:spLocks/>
              </p:cNvSpPr>
              <p:nvPr/>
            </p:nvSpPr>
            <p:spPr bwMode="auto">
              <a:xfrm>
                <a:off x="6535909" y="4700829"/>
                <a:ext cx="66605" cy="114303"/>
              </a:xfrm>
              <a:custGeom>
                <a:avLst/>
                <a:gdLst>
                  <a:gd name="T0" fmla="*/ 31 w 63"/>
                  <a:gd name="T1" fmla="*/ 0 h 108"/>
                  <a:gd name="T2" fmla="*/ 0 w 63"/>
                  <a:gd name="T3" fmla="*/ 31 h 108"/>
                  <a:gd name="T4" fmla="*/ 0 w 63"/>
                  <a:gd name="T5" fmla="*/ 108 h 108"/>
                  <a:gd name="T6" fmla="*/ 63 w 63"/>
                  <a:gd name="T7" fmla="*/ 108 h 108"/>
                  <a:gd name="T8" fmla="*/ 63 w 63"/>
                  <a:gd name="T9" fmla="*/ 31 h 108"/>
                  <a:gd name="T10" fmla="*/ 31 w 63"/>
                  <a:gd name="T11" fmla="*/ 0 h 108"/>
                </a:gdLst>
                <a:ahLst/>
                <a:cxnLst>
                  <a:cxn ang="0">
                    <a:pos x="T0" y="T1"/>
                  </a:cxn>
                  <a:cxn ang="0">
                    <a:pos x="T2" y="T3"/>
                  </a:cxn>
                  <a:cxn ang="0">
                    <a:pos x="T4" y="T5"/>
                  </a:cxn>
                  <a:cxn ang="0">
                    <a:pos x="T6" y="T7"/>
                  </a:cxn>
                  <a:cxn ang="0">
                    <a:pos x="T8" y="T9"/>
                  </a:cxn>
                  <a:cxn ang="0">
                    <a:pos x="T10" y="T11"/>
                  </a:cxn>
                </a:cxnLst>
                <a:rect l="0" t="0" r="r" b="b"/>
                <a:pathLst>
                  <a:path w="63" h="108">
                    <a:moveTo>
                      <a:pt x="31" y="0"/>
                    </a:moveTo>
                    <a:cubicBezTo>
                      <a:pt x="14" y="0"/>
                      <a:pt x="0" y="14"/>
                      <a:pt x="0" y="31"/>
                    </a:cubicBezTo>
                    <a:cubicBezTo>
                      <a:pt x="0" y="108"/>
                      <a:pt x="0" y="108"/>
                      <a:pt x="0" y="108"/>
                    </a:cubicBezTo>
                    <a:cubicBezTo>
                      <a:pt x="63" y="108"/>
                      <a:pt x="63" y="108"/>
                      <a:pt x="63" y="108"/>
                    </a:cubicBezTo>
                    <a:cubicBezTo>
                      <a:pt x="63" y="31"/>
                      <a:pt x="63" y="31"/>
                      <a:pt x="63" y="31"/>
                    </a:cubicBezTo>
                    <a:cubicBezTo>
                      <a:pt x="63" y="14"/>
                      <a:pt x="49" y="0"/>
                      <a:pt x="31" y="0"/>
                    </a:cubicBezTo>
                    <a:close/>
                  </a:path>
                </a:pathLst>
              </a:cu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540" name="Freeform 543"/>
              <p:cNvSpPr>
                <a:spLocks/>
              </p:cNvSpPr>
              <p:nvPr/>
            </p:nvSpPr>
            <p:spPr bwMode="auto">
              <a:xfrm>
                <a:off x="7169732" y="4700829"/>
                <a:ext cx="65746" cy="114303"/>
              </a:xfrm>
              <a:custGeom>
                <a:avLst/>
                <a:gdLst>
                  <a:gd name="T0" fmla="*/ 31 w 62"/>
                  <a:gd name="T1" fmla="*/ 0 h 108"/>
                  <a:gd name="T2" fmla="*/ 0 w 62"/>
                  <a:gd name="T3" fmla="*/ 31 h 108"/>
                  <a:gd name="T4" fmla="*/ 0 w 62"/>
                  <a:gd name="T5" fmla="*/ 108 h 108"/>
                  <a:gd name="T6" fmla="*/ 62 w 62"/>
                  <a:gd name="T7" fmla="*/ 108 h 108"/>
                  <a:gd name="T8" fmla="*/ 62 w 62"/>
                  <a:gd name="T9" fmla="*/ 31 h 108"/>
                  <a:gd name="T10" fmla="*/ 31 w 62"/>
                  <a:gd name="T11" fmla="*/ 0 h 108"/>
                </a:gdLst>
                <a:ahLst/>
                <a:cxnLst>
                  <a:cxn ang="0">
                    <a:pos x="T0" y="T1"/>
                  </a:cxn>
                  <a:cxn ang="0">
                    <a:pos x="T2" y="T3"/>
                  </a:cxn>
                  <a:cxn ang="0">
                    <a:pos x="T4" y="T5"/>
                  </a:cxn>
                  <a:cxn ang="0">
                    <a:pos x="T6" y="T7"/>
                  </a:cxn>
                  <a:cxn ang="0">
                    <a:pos x="T8" y="T9"/>
                  </a:cxn>
                  <a:cxn ang="0">
                    <a:pos x="T10" y="T11"/>
                  </a:cxn>
                </a:cxnLst>
                <a:rect l="0" t="0" r="r" b="b"/>
                <a:pathLst>
                  <a:path w="62" h="108">
                    <a:moveTo>
                      <a:pt x="31" y="0"/>
                    </a:moveTo>
                    <a:cubicBezTo>
                      <a:pt x="14" y="0"/>
                      <a:pt x="0" y="14"/>
                      <a:pt x="0" y="31"/>
                    </a:cubicBezTo>
                    <a:cubicBezTo>
                      <a:pt x="0" y="108"/>
                      <a:pt x="0" y="108"/>
                      <a:pt x="0" y="108"/>
                    </a:cubicBezTo>
                    <a:cubicBezTo>
                      <a:pt x="62" y="108"/>
                      <a:pt x="62" y="108"/>
                      <a:pt x="62" y="108"/>
                    </a:cubicBezTo>
                    <a:cubicBezTo>
                      <a:pt x="62" y="31"/>
                      <a:pt x="62" y="31"/>
                      <a:pt x="62" y="31"/>
                    </a:cubicBezTo>
                    <a:cubicBezTo>
                      <a:pt x="62" y="14"/>
                      <a:pt x="48" y="0"/>
                      <a:pt x="31" y="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541" name="Freeform 544"/>
              <p:cNvSpPr>
                <a:spLocks/>
              </p:cNvSpPr>
              <p:nvPr/>
            </p:nvSpPr>
            <p:spPr bwMode="auto">
              <a:xfrm>
                <a:off x="7055429" y="4700829"/>
                <a:ext cx="66605" cy="114303"/>
              </a:xfrm>
              <a:custGeom>
                <a:avLst/>
                <a:gdLst>
                  <a:gd name="T0" fmla="*/ 32 w 63"/>
                  <a:gd name="T1" fmla="*/ 0 h 108"/>
                  <a:gd name="T2" fmla="*/ 0 w 63"/>
                  <a:gd name="T3" fmla="*/ 31 h 108"/>
                  <a:gd name="T4" fmla="*/ 0 w 63"/>
                  <a:gd name="T5" fmla="*/ 108 h 108"/>
                  <a:gd name="T6" fmla="*/ 63 w 63"/>
                  <a:gd name="T7" fmla="*/ 108 h 108"/>
                  <a:gd name="T8" fmla="*/ 63 w 63"/>
                  <a:gd name="T9" fmla="*/ 31 h 108"/>
                  <a:gd name="T10" fmla="*/ 32 w 63"/>
                  <a:gd name="T11" fmla="*/ 0 h 108"/>
                </a:gdLst>
                <a:ahLst/>
                <a:cxnLst>
                  <a:cxn ang="0">
                    <a:pos x="T0" y="T1"/>
                  </a:cxn>
                  <a:cxn ang="0">
                    <a:pos x="T2" y="T3"/>
                  </a:cxn>
                  <a:cxn ang="0">
                    <a:pos x="T4" y="T5"/>
                  </a:cxn>
                  <a:cxn ang="0">
                    <a:pos x="T6" y="T7"/>
                  </a:cxn>
                  <a:cxn ang="0">
                    <a:pos x="T8" y="T9"/>
                  </a:cxn>
                  <a:cxn ang="0">
                    <a:pos x="T10" y="T11"/>
                  </a:cxn>
                </a:cxnLst>
                <a:rect l="0" t="0" r="r" b="b"/>
                <a:pathLst>
                  <a:path w="63" h="108">
                    <a:moveTo>
                      <a:pt x="32" y="0"/>
                    </a:moveTo>
                    <a:cubicBezTo>
                      <a:pt x="14" y="0"/>
                      <a:pt x="0" y="14"/>
                      <a:pt x="0" y="31"/>
                    </a:cubicBezTo>
                    <a:cubicBezTo>
                      <a:pt x="0" y="108"/>
                      <a:pt x="0" y="108"/>
                      <a:pt x="0" y="108"/>
                    </a:cubicBezTo>
                    <a:cubicBezTo>
                      <a:pt x="63" y="108"/>
                      <a:pt x="63" y="108"/>
                      <a:pt x="63" y="108"/>
                    </a:cubicBezTo>
                    <a:cubicBezTo>
                      <a:pt x="63" y="31"/>
                      <a:pt x="63" y="31"/>
                      <a:pt x="63" y="31"/>
                    </a:cubicBezTo>
                    <a:cubicBezTo>
                      <a:pt x="63" y="14"/>
                      <a:pt x="49" y="0"/>
                      <a:pt x="32" y="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542" name="Freeform 545"/>
              <p:cNvSpPr>
                <a:spLocks/>
              </p:cNvSpPr>
              <p:nvPr/>
            </p:nvSpPr>
            <p:spPr bwMode="auto">
              <a:xfrm>
                <a:off x="6652361" y="4700829"/>
                <a:ext cx="66605" cy="114303"/>
              </a:xfrm>
              <a:custGeom>
                <a:avLst/>
                <a:gdLst>
                  <a:gd name="T0" fmla="*/ 31 w 63"/>
                  <a:gd name="T1" fmla="*/ 0 h 108"/>
                  <a:gd name="T2" fmla="*/ 0 w 63"/>
                  <a:gd name="T3" fmla="*/ 31 h 108"/>
                  <a:gd name="T4" fmla="*/ 0 w 63"/>
                  <a:gd name="T5" fmla="*/ 108 h 108"/>
                  <a:gd name="T6" fmla="*/ 63 w 63"/>
                  <a:gd name="T7" fmla="*/ 108 h 108"/>
                  <a:gd name="T8" fmla="*/ 63 w 63"/>
                  <a:gd name="T9" fmla="*/ 31 h 108"/>
                  <a:gd name="T10" fmla="*/ 31 w 63"/>
                  <a:gd name="T11" fmla="*/ 0 h 108"/>
                </a:gdLst>
                <a:ahLst/>
                <a:cxnLst>
                  <a:cxn ang="0">
                    <a:pos x="T0" y="T1"/>
                  </a:cxn>
                  <a:cxn ang="0">
                    <a:pos x="T2" y="T3"/>
                  </a:cxn>
                  <a:cxn ang="0">
                    <a:pos x="T4" y="T5"/>
                  </a:cxn>
                  <a:cxn ang="0">
                    <a:pos x="T6" y="T7"/>
                  </a:cxn>
                  <a:cxn ang="0">
                    <a:pos x="T8" y="T9"/>
                  </a:cxn>
                  <a:cxn ang="0">
                    <a:pos x="T10" y="T11"/>
                  </a:cxn>
                </a:cxnLst>
                <a:rect l="0" t="0" r="r" b="b"/>
                <a:pathLst>
                  <a:path w="63" h="108">
                    <a:moveTo>
                      <a:pt x="31" y="0"/>
                    </a:moveTo>
                    <a:cubicBezTo>
                      <a:pt x="14" y="0"/>
                      <a:pt x="0" y="14"/>
                      <a:pt x="0" y="31"/>
                    </a:cubicBezTo>
                    <a:cubicBezTo>
                      <a:pt x="0" y="108"/>
                      <a:pt x="0" y="108"/>
                      <a:pt x="0" y="108"/>
                    </a:cubicBezTo>
                    <a:cubicBezTo>
                      <a:pt x="63" y="108"/>
                      <a:pt x="63" y="108"/>
                      <a:pt x="63" y="108"/>
                    </a:cubicBezTo>
                    <a:cubicBezTo>
                      <a:pt x="63" y="31"/>
                      <a:pt x="63" y="31"/>
                      <a:pt x="63" y="31"/>
                    </a:cubicBezTo>
                    <a:cubicBezTo>
                      <a:pt x="63" y="14"/>
                      <a:pt x="49" y="0"/>
                      <a:pt x="31" y="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543" name="Freeform 546"/>
              <p:cNvSpPr>
                <a:spLocks/>
              </p:cNvSpPr>
              <p:nvPr/>
            </p:nvSpPr>
            <p:spPr bwMode="auto">
              <a:xfrm>
                <a:off x="6535909" y="4899785"/>
                <a:ext cx="66605" cy="114733"/>
              </a:xfrm>
              <a:custGeom>
                <a:avLst/>
                <a:gdLst>
                  <a:gd name="T0" fmla="*/ 31 w 63"/>
                  <a:gd name="T1" fmla="*/ 0 h 108"/>
                  <a:gd name="T2" fmla="*/ 0 w 63"/>
                  <a:gd name="T3" fmla="*/ 31 h 108"/>
                  <a:gd name="T4" fmla="*/ 0 w 63"/>
                  <a:gd name="T5" fmla="*/ 108 h 108"/>
                  <a:gd name="T6" fmla="*/ 63 w 63"/>
                  <a:gd name="T7" fmla="*/ 108 h 108"/>
                  <a:gd name="T8" fmla="*/ 63 w 63"/>
                  <a:gd name="T9" fmla="*/ 31 h 108"/>
                  <a:gd name="T10" fmla="*/ 31 w 63"/>
                  <a:gd name="T11" fmla="*/ 0 h 108"/>
                </a:gdLst>
                <a:ahLst/>
                <a:cxnLst>
                  <a:cxn ang="0">
                    <a:pos x="T0" y="T1"/>
                  </a:cxn>
                  <a:cxn ang="0">
                    <a:pos x="T2" y="T3"/>
                  </a:cxn>
                  <a:cxn ang="0">
                    <a:pos x="T4" y="T5"/>
                  </a:cxn>
                  <a:cxn ang="0">
                    <a:pos x="T6" y="T7"/>
                  </a:cxn>
                  <a:cxn ang="0">
                    <a:pos x="T8" y="T9"/>
                  </a:cxn>
                  <a:cxn ang="0">
                    <a:pos x="T10" y="T11"/>
                  </a:cxn>
                </a:cxnLst>
                <a:rect l="0" t="0" r="r" b="b"/>
                <a:pathLst>
                  <a:path w="63" h="108">
                    <a:moveTo>
                      <a:pt x="31" y="0"/>
                    </a:moveTo>
                    <a:cubicBezTo>
                      <a:pt x="14" y="0"/>
                      <a:pt x="0" y="14"/>
                      <a:pt x="0" y="31"/>
                    </a:cubicBezTo>
                    <a:cubicBezTo>
                      <a:pt x="0" y="108"/>
                      <a:pt x="0" y="108"/>
                      <a:pt x="0" y="108"/>
                    </a:cubicBezTo>
                    <a:cubicBezTo>
                      <a:pt x="63" y="108"/>
                      <a:pt x="63" y="108"/>
                      <a:pt x="63" y="108"/>
                    </a:cubicBezTo>
                    <a:cubicBezTo>
                      <a:pt x="63" y="31"/>
                      <a:pt x="63" y="31"/>
                      <a:pt x="63" y="31"/>
                    </a:cubicBezTo>
                    <a:cubicBezTo>
                      <a:pt x="63" y="14"/>
                      <a:pt x="49" y="0"/>
                      <a:pt x="31" y="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544" name="Freeform 547"/>
              <p:cNvSpPr>
                <a:spLocks/>
              </p:cNvSpPr>
              <p:nvPr/>
            </p:nvSpPr>
            <p:spPr bwMode="auto">
              <a:xfrm>
                <a:off x="7169732" y="4899785"/>
                <a:ext cx="65746" cy="114733"/>
              </a:xfrm>
              <a:custGeom>
                <a:avLst/>
                <a:gdLst>
                  <a:gd name="T0" fmla="*/ 31 w 62"/>
                  <a:gd name="T1" fmla="*/ 0 h 108"/>
                  <a:gd name="T2" fmla="*/ 0 w 62"/>
                  <a:gd name="T3" fmla="*/ 31 h 108"/>
                  <a:gd name="T4" fmla="*/ 0 w 62"/>
                  <a:gd name="T5" fmla="*/ 108 h 108"/>
                  <a:gd name="T6" fmla="*/ 62 w 62"/>
                  <a:gd name="T7" fmla="*/ 108 h 108"/>
                  <a:gd name="T8" fmla="*/ 62 w 62"/>
                  <a:gd name="T9" fmla="*/ 31 h 108"/>
                  <a:gd name="T10" fmla="*/ 31 w 62"/>
                  <a:gd name="T11" fmla="*/ 0 h 108"/>
                </a:gdLst>
                <a:ahLst/>
                <a:cxnLst>
                  <a:cxn ang="0">
                    <a:pos x="T0" y="T1"/>
                  </a:cxn>
                  <a:cxn ang="0">
                    <a:pos x="T2" y="T3"/>
                  </a:cxn>
                  <a:cxn ang="0">
                    <a:pos x="T4" y="T5"/>
                  </a:cxn>
                  <a:cxn ang="0">
                    <a:pos x="T6" y="T7"/>
                  </a:cxn>
                  <a:cxn ang="0">
                    <a:pos x="T8" y="T9"/>
                  </a:cxn>
                  <a:cxn ang="0">
                    <a:pos x="T10" y="T11"/>
                  </a:cxn>
                </a:cxnLst>
                <a:rect l="0" t="0" r="r" b="b"/>
                <a:pathLst>
                  <a:path w="62" h="108">
                    <a:moveTo>
                      <a:pt x="31" y="0"/>
                    </a:moveTo>
                    <a:cubicBezTo>
                      <a:pt x="14" y="0"/>
                      <a:pt x="0" y="14"/>
                      <a:pt x="0" y="31"/>
                    </a:cubicBezTo>
                    <a:cubicBezTo>
                      <a:pt x="0" y="108"/>
                      <a:pt x="0" y="108"/>
                      <a:pt x="0" y="108"/>
                    </a:cubicBezTo>
                    <a:cubicBezTo>
                      <a:pt x="62" y="108"/>
                      <a:pt x="62" y="108"/>
                      <a:pt x="62" y="108"/>
                    </a:cubicBezTo>
                    <a:cubicBezTo>
                      <a:pt x="62" y="31"/>
                      <a:pt x="62" y="31"/>
                      <a:pt x="62" y="31"/>
                    </a:cubicBezTo>
                    <a:cubicBezTo>
                      <a:pt x="62" y="14"/>
                      <a:pt x="48" y="0"/>
                      <a:pt x="31" y="0"/>
                    </a:cubicBezTo>
                    <a:close/>
                  </a:path>
                </a:pathLst>
              </a:cu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545" name="Freeform 548"/>
              <p:cNvSpPr>
                <a:spLocks/>
              </p:cNvSpPr>
              <p:nvPr/>
            </p:nvSpPr>
            <p:spPr bwMode="auto">
              <a:xfrm>
                <a:off x="7055429" y="4899785"/>
                <a:ext cx="66605" cy="114733"/>
              </a:xfrm>
              <a:custGeom>
                <a:avLst/>
                <a:gdLst>
                  <a:gd name="T0" fmla="*/ 32 w 63"/>
                  <a:gd name="T1" fmla="*/ 0 h 108"/>
                  <a:gd name="T2" fmla="*/ 0 w 63"/>
                  <a:gd name="T3" fmla="*/ 31 h 108"/>
                  <a:gd name="T4" fmla="*/ 0 w 63"/>
                  <a:gd name="T5" fmla="*/ 108 h 108"/>
                  <a:gd name="T6" fmla="*/ 63 w 63"/>
                  <a:gd name="T7" fmla="*/ 108 h 108"/>
                  <a:gd name="T8" fmla="*/ 63 w 63"/>
                  <a:gd name="T9" fmla="*/ 31 h 108"/>
                  <a:gd name="T10" fmla="*/ 32 w 63"/>
                  <a:gd name="T11" fmla="*/ 0 h 108"/>
                </a:gdLst>
                <a:ahLst/>
                <a:cxnLst>
                  <a:cxn ang="0">
                    <a:pos x="T0" y="T1"/>
                  </a:cxn>
                  <a:cxn ang="0">
                    <a:pos x="T2" y="T3"/>
                  </a:cxn>
                  <a:cxn ang="0">
                    <a:pos x="T4" y="T5"/>
                  </a:cxn>
                  <a:cxn ang="0">
                    <a:pos x="T6" y="T7"/>
                  </a:cxn>
                  <a:cxn ang="0">
                    <a:pos x="T8" y="T9"/>
                  </a:cxn>
                  <a:cxn ang="0">
                    <a:pos x="T10" y="T11"/>
                  </a:cxn>
                </a:cxnLst>
                <a:rect l="0" t="0" r="r" b="b"/>
                <a:pathLst>
                  <a:path w="63" h="108">
                    <a:moveTo>
                      <a:pt x="32" y="0"/>
                    </a:moveTo>
                    <a:cubicBezTo>
                      <a:pt x="14" y="0"/>
                      <a:pt x="0" y="14"/>
                      <a:pt x="0" y="31"/>
                    </a:cubicBezTo>
                    <a:cubicBezTo>
                      <a:pt x="0" y="108"/>
                      <a:pt x="0" y="108"/>
                      <a:pt x="0" y="108"/>
                    </a:cubicBezTo>
                    <a:cubicBezTo>
                      <a:pt x="63" y="108"/>
                      <a:pt x="63" y="108"/>
                      <a:pt x="63" y="108"/>
                    </a:cubicBezTo>
                    <a:cubicBezTo>
                      <a:pt x="63" y="31"/>
                      <a:pt x="63" y="31"/>
                      <a:pt x="63" y="31"/>
                    </a:cubicBezTo>
                    <a:cubicBezTo>
                      <a:pt x="63" y="14"/>
                      <a:pt x="49" y="0"/>
                      <a:pt x="32" y="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546" name="Freeform 549"/>
              <p:cNvSpPr>
                <a:spLocks/>
              </p:cNvSpPr>
              <p:nvPr/>
            </p:nvSpPr>
            <p:spPr bwMode="auto">
              <a:xfrm>
                <a:off x="6652361" y="4899785"/>
                <a:ext cx="66605" cy="114733"/>
              </a:xfrm>
              <a:custGeom>
                <a:avLst/>
                <a:gdLst>
                  <a:gd name="T0" fmla="*/ 31 w 63"/>
                  <a:gd name="T1" fmla="*/ 0 h 108"/>
                  <a:gd name="T2" fmla="*/ 0 w 63"/>
                  <a:gd name="T3" fmla="*/ 31 h 108"/>
                  <a:gd name="T4" fmla="*/ 0 w 63"/>
                  <a:gd name="T5" fmla="*/ 108 h 108"/>
                  <a:gd name="T6" fmla="*/ 63 w 63"/>
                  <a:gd name="T7" fmla="*/ 108 h 108"/>
                  <a:gd name="T8" fmla="*/ 63 w 63"/>
                  <a:gd name="T9" fmla="*/ 31 h 108"/>
                  <a:gd name="T10" fmla="*/ 31 w 63"/>
                  <a:gd name="T11" fmla="*/ 0 h 108"/>
                </a:gdLst>
                <a:ahLst/>
                <a:cxnLst>
                  <a:cxn ang="0">
                    <a:pos x="T0" y="T1"/>
                  </a:cxn>
                  <a:cxn ang="0">
                    <a:pos x="T2" y="T3"/>
                  </a:cxn>
                  <a:cxn ang="0">
                    <a:pos x="T4" y="T5"/>
                  </a:cxn>
                  <a:cxn ang="0">
                    <a:pos x="T6" y="T7"/>
                  </a:cxn>
                  <a:cxn ang="0">
                    <a:pos x="T8" y="T9"/>
                  </a:cxn>
                  <a:cxn ang="0">
                    <a:pos x="T10" y="T11"/>
                  </a:cxn>
                </a:cxnLst>
                <a:rect l="0" t="0" r="r" b="b"/>
                <a:pathLst>
                  <a:path w="63" h="108">
                    <a:moveTo>
                      <a:pt x="31" y="0"/>
                    </a:moveTo>
                    <a:cubicBezTo>
                      <a:pt x="14" y="0"/>
                      <a:pt x="0" y="14"/>
                      <a:pt x="0" y="31"/>
                    </a:cubicBezTo>
                    <a:cubicBezTo>
                      <a:pt x="0" y="108"/>
                      <a:pt x="0" y="108"/>
                      <a:pt x="0" y="108"/>
                    </a:cubicBezTo>
                    <a:cubicBezTo>
                      <a:pt x="63" y="108"/>
                      <a:pt x="63" y="108"/>
                      <a:pt x="63" y="108"/>
                    </a:cubicBezTo>
                    <a:cubicBezTo>
                      <a:pt x="63" y="31"/>
                      <a:pt x="63" y="31"/>
                      <a:pt x="63" y="31"/>
                    </a:cubicBezTo>
                    <a:cubicBezTo>
                      <a:pt x="63" y="14"/>
                      <a:pt x="49" y="0"/>
                      <a:pt x="31" y="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547" name="Rectangle 550"/>
              <p:cNvSpPr>
                <a:spLocks noChangeArrowheads="1"/>
              </p:cNvSpPr>
              <p:nvPr/>
            </p:nvSpPr>
            <p:spPr bwMode="auto">
              <a:xfrm>
                <a:off x="6500673" y="4242329"/>
                <a:ext cx="773049" cy="15900"/>
              </a:xfrm>
              <a:prstGeom prst="rect">
                <a:avLst/>
              </a:prstGeom>
              <a:solidFill>
                <a:schemeClr val="accent2">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548" name="Freeform 1547"/>
              <p:cNvSpPr>
                <a:spLocks/>
              </p:cNvSpPr>
              <p:nvPr/>
            </p:nvSpPr>
            <p:spPr bwMode="auto">
              <a:xfrm>
                <a:off x="6822526" y="4279556"/>
                <a:ext cx="128054" cy="137666"/>
              </a:xfrm>
              <a:custGeom>
                <a:avLst/>
                <a:gdLst>
                  <a:gd name="connsiteX0" fmla="*/ 103895 w 199746"/>
                  <a:gd name="connsiteY0" fmla="*/ 155083 h 214739"/>
                  <a:gd name="connsiteX1" fmla="*/ 199746 w 199746"/>
                  <a:gd name="connsiteY1" fmla="*/ 155083 h 214739"/>
                  <a:gd name="connsiteX2" fmla="*/ 199746 w 199746"/>
                  <a:gd name="connsiteY2" fmla="*/ 177044 h 214739"/>
                  <a:gd name="connsiteX3" fmla="*/ 199746 w 199746"/>
                  <a:gd name="connsiteY3" fmla="*/ 214739 h 214739"/>
                  <a:gd name="connsiteX4" fmla="*/ 115478 w 199746"/>
                  <a:gd name="connsiteY4" fmla="*/ 214739 h 214739"/>
                  <a:gd name="connsiteX5" fmla="*/ 103895 w 199746"/>
                  <a:gd name="connsiteY5" fmla="*/ 214739 h 214739"/>
                  <a:gd name="connsiteX6" fmla="*/ 0 w 199746"/>
                  <a:gd name="connsiteY6" fmla="*/ 155083 h 214739"/>
                  <a:gd name="connsiteX7" fmla="*/ 97862 w 199746"/>
                  <a:gd name="connsiteY7" fmla="*/ 155083 h 214739"/>
                  <a:gd name="connsiteX8" fmla="*/ 97862 w 199746"/>
                  <a:gd name="connsiteY8" fmla="*/ 214739 h 214739"/>
                  <a:gd name="connsiteX9" fmla="*/ 65932 w 199746"/>
                  <a:gd name="connsiteY9" fmla="*/ 214739 h 214739"/>
                  <a:gd name="connsiteX10" fmla="*/ 0 w 199746"/>
                  <a:gd name="connsiteY10" fmla="*/ 214739 h 214739"/>
                  <a:gd name="connsiteX11" fmla="*/ 0 w 199746"/>
                  <a:gd name="connsiteY11" fmla="*/ 166560 h 214739"/>
                  <a:gd name="connsiteX12" fmla="*/ 103895 w 199746"/>
                  <a:gd name="connsiteY12" fmla="*/ 89395 h 214739"/>
                  <a:gd name="connsiteX13" fmla="*/ 197542 w 199746"/>
                  <a:gd name="connsiteY13" fmla="*/ 89395 h 214739"/>
                  <a:gd name="connsiteX14" fmla="*/ 199746 w 199746"/>
                  <a:gd name="connsiteY14" fmla="*/ 100538 h 214739"/>
                  <a:gd name="connsiteX15" fmla="*/ 199746 w 199746"/>
                  <a:gd name="connsiteY15" fmla="*/ 128419 h 214739"/>
                  <a:gd name="connsiteX16" fmla="*/ 199746 w 199746"/>
                  <a:gd name="connsiteY16" fmla="*/ 147040 h 214739"/>
                  <a:gd name="connsiteX17" fmla="*/ 103895 w 199746"/>
                  <a:gd name="connsiteY17" fmla="*/ 147040 h 214739"/>
                  <a:gd name="connsiteX18" fmla="*/ 2211 w 199746"/>
                  <a:gd name="connsiteY18" fmla="*/ 89395 h 214739"/>
                  <a:gd name="connsiteX19" fmla="*/ 97862 w 199746"/>
                  <a:gd name="connsiteY19" fmla="*/ 89395 h 214739"/>
                  <a:gd name="connsiteX20" fmla="*/ 97862 w 199746"/>
                  <a:gd name="connsiteY20" fmla="*/ 147040 h 214739"/>
                  <a:gd name="connsiteX21" fmla="*/ 0 w 199746"/>
                  <a:gd name="connsiteY21" fmla="*/ 147040 h 214739"/>
                  <a:gd name="connsiteX22" fmla="*/ 0 w 199746"/>
                  <a:gd name="connsiteY22" fmla="*/ 138233 h 214739"/>
                  <a:gd name="connsiteX23" fmla="*/ 0 w 199746"/>
                  <a:gd name="connsiteY23" fmla="*/ 100538 h 214739"/>
                  <a:gd name="connsiteX24" fmla="*/ 103895 w 199746"/>
                  <a:gd name="connsiteY24" fmla="*/ 66 h 214739"/>
                  <a:gd name="connsiteX25" fmla="*/ 130068 w 199746"/>
                  <a:gd name="connsiteY25" fmla="*/ 4072 h 214739"/>
                  <a:gd name="connsiteX26" fmla="*/ 191931 w 199746"/>
                  <a:gd name="connsiteY26" fmla="*/ 61023 h 214739"/>
                  <a:gd name="connsiteX27" fmla="*/ 196217 w 199746"/>
                  <a:gd name="connsiteY27" fmla="*/ 82692 h 214739"/>
                  <a:gd name="connsiteX28" fmla="*/ 103895 w 199746"/>
                  <a:gd name="connsiteY28" fmla="*/ 82692 h 214739"/>
                  <a:gd name="connsiteX29" fmla="*/ 97862 w 199746"/>
                  <a:gd name="connsiteY29" fmla="*/ 0 h 214739"/>
                  <a:gd name="connsiteX30" fmla="*/ 97862 w 199746"/>
                  <a:gd name="connsiteY30" fmla="*/ 82692 h 214739"/>
                  <a:gd name="connsiteX31" fmla="*/ 3541 w 199746"/>
                  <a:gd name="connsiteY31" fmla="*/ 82692 h 214739"/>
                  <a:gd name="connsiteX32" fmla="*/ 7841 w 199746"/>
                  <a:gd name="connsiteY32" fmla="*/ 61023 h 214739"/>
                  <a:gd name="connsiteX33" fmla="*/ 70563 w 199746"/>
                  <a:gd name="connsiteY33" fmla="*/ 4072 h 214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99746" h="214739">
                    <a:moveTo>
                      <a:pt x="103895" y="155083"/>
                    </a:moveTo>
                    <a:lnTo>
                      <a:pt x="199746" y="155083"/>
                    </a:lnTo>
                    <a:lnTo>
                      <a:pt x="199746" y="177044"/>
                    </a:lnTo>
                    <a:cubicBezTo>
                      <a:pt x="199746" y="187973"/>
                      <a:pt x="199746" y="200464"/>
                      <a:pt x="199746" y="214739"/>
                    </a:cubicBezTo>
                    <a:cubicBezTo>
                      <a:pt x="199746" y="214739"/>
                      <a:pt x="199746" y="214739"/>
                      <a:pt x="115478" y="214739"/>
                    </a:cubicBezTo>
                    <a:lnTo>
                      <a:pt x="103895" y="214739"/>
                    </a:lnTo>
                    <a:close/>
                    <a:moveTo>
                      <a:pt x="0" y="155083"/>
                    </a:moveTo>
                    <a:lnTo>
                      <a:pt x="97862" y="155083"/>
                    </a:lnTo>
                    <a:lnTo>
                      <a:pt x="97862" y="214739"/>
                    </a:lnTo>
                    <a:lnTo>
                      <a:pt x="65932" y="214739"/>
                    </a:lnTo>
                    <a:cubicBezTo>
                      <a:pt x="46816" y="214739"/>
                      <a:pt x="24968" y="214739"/>
                      <a:pt x="0" y="214739"/>
                    </a:cubicBezTo>
                    <a:cubicBezTo>
                      <a:pt x="0" y="214739"/>
                      <a:pt x="0" y="214739"/>
                      <a:pt x="0" y="166560"/>
                    </a:cubicBezTo>
                    <a:close/>
                    <a:moveTo>
                      <a:pt x="103895" y="89395"/>
                    </a:moveTo>
                    <a:lnTo>
                      <a:pt x="197542" y="89395"/>
                    </a:lnTo>
                    <a:lnTo>
                      <a:pt x="199746" y="100538"/>
                    </a:lnTo>
                    <a:cubicBezTo>
                      <a:pt x="199746" y="100538"/>
                      <a:pt x="199746" y="100538"/>
                      <a:pt x="199746" y="128419"/>
                    </a:cubicBezTo>
                    <a:lnTo>
                      <a:pt x="199746" y="147040"/>
                    </a:lnTo>
                    <a:lnTo>
                      <a:pt x="103895" y="147040"/>
                    </a:lnTo>
                    <a:close/>
                    <a:moveTo>
                      <a:pt x="2211" y="89395"/>
                    </a:moveTo>
                    <a:lnTo>
                      <a:pt x="97862" y="89395"/>
                    </a:lnTo>
                    <a:lnTo>
                      <a:pt x="97862" y="147040"/>
                    </a:lnTo>
                    <a:lnTo>
                      <a:pt x="0" y="147040"/>
                    </a:lnTo>
                    <a:lnTo>
                      <a:pt x="0" y="138233"/>
                    </a:lnTo>
                    <a:cubicBezTo>
                      <a:pt x="0" y="127304"/>
                      <a:pt x="0" y="114813"/>
                      <a:pt x="0" y="100538"/>
                    </a:cubicBezTo>
                    <a:close/>
                    <a:moveTo>
                      <a:pt x="103895" y="66"/>
                    </a:moveTo>
                    <a:lnTo>
                      <a:pt x="130068" y="4072"/>
                    </a:lnTo>
                    <a:cubicBezTo>
                      <a:pt x="157936" y="12844"/>
                      <a:pt x="180614" y="33791"/>
                      <a:pt x="191931" y="61023"/>
                    </a:cubicBezTo>
                    <a:lnTo>
                      <a:pt x="196217" y="82692"/>
                    </a:lnTo>
                    <a:lnTo>
                      <a:pt x="103895" y="82692"/>
                    </a:lnTo>
                    <a:close/>
                    <a:moveTo>
                      <a:pt x="97862" y="0"/>
                    </a:moveTo>
                    <a:lnTo>
                      <a:pt x="97862" y="82692"/>
                    </a:lnTo>
                    <a:lnTo>
                      <a:pt x="3541" y="82692"/>
                    </a:lnTo>
                    <a:lnTo>
                      <a:pt x="7841" y="61023"/>
                    </a:lnTo>
                    <a:cubicBezTo>
                      <a:pt x="19216" y="33791"/>
                      <a:pt x="42082" y="12844"/>
                      <a:pt x="70563" y="4072"/>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549" name="Freeform 555"/>
              <p:cNvSpPr>
                <a:spLocks/>
              </p:cNvSpPr>
              <p:nvPr/>
            </p:nvSpPr>
            <p:spPr bwMode="auto">
              <a:xfrm>
                <a:off x="6743030" y="4449879"/>
                <a:ext cx="282749" cy="35237"/>
              </a:xfrm>
              <a:custGeom>
                <a:avLst/>
                <a:gdLst>
                  <a:gd name="T0" fmla="*/ 658 w 658"/>
                  <a:gd name="T1" fmla="*/ 82 h 82"/>
                  <a:gd name="T2" fmla="*/ 0 w 658"/>
                  <a:gd name="T3" fmla="*/ 82 h 82"/>
                  <a:gd name="T4" fmla="*/ 116 w 658"/>
                  <a:gd name="T5" fmla="*/ 0 h 82"/>
                  <a:gd name="T6" fmla="*/ 545 w 658"/>
                  <a:gd name="T7" fmla="*/ 0 h 82"/>
                  <a:gd name="T8" fmla="*/ 658 w 658"/>
                  <a:gd name="T9" fmla="*/ 82 h 82"/>
                </a:gdLst>
                <a:ahLst/>
                <a:cxnLst>
                  <a:cxn ang="0">
                    <a:pos x="T0" y="T1"/>
                  </a:cxn>
                  <a:cxn ang="0">
                    <a:pos x="T2" y="T3"/>
                  </a:cxn>
                  <a:cxn ang="0">
                    <a:pos x="T4" y="T5"/>
                  </a:cxn>
                  <a:cxn ang="0">
                    <a:pos x="T6" y="T7"/>
                  </a:cxn>
                  <a:cxn ang="0">
                    <a:pos x="T8" y="T9"/>
                  </a:cxn>
                </a:cxnLst>
                <a:rect l="0" t="0" r="r" b="b"/>
                <a:pathLst>
                  <a:path w="658" h="82">
                    <a:moveTo>
                      <a:pt x="658" y="82"/>
                    </a:moveTo>
                    <a:lnTo>
                      <a:pt x="0" y="82"/>
                    </a:lnTo>
                    <a:lnTo>
                      <a:pt x="116" y="0"/>
                    </a:lnTo>
                    <a:lnTo>
                      <a:pt x="545" y="0"/>
                    </a:lnTo>
                    <a:lnTo>
                      <a:pt x="658" y="82"/>
                    </a:lnTo>
                    <a:close/>
                  </a:path>
                </a:pathLst>
              </a:cu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550" name="Rectangle 556"/>
              <p:cNvSpPr>
                <a:spLocks noChangeArrowheads="1"/>
              </p:cNvSpPr>
              <p:nvPr/>
            </p:nvSpPr>
            <p:spPr bwMode="auto">
              <a:xfrm>
                <a:off x="6835417" y="4501873"/>
                <a:ext cx="107857" cy="114303"/>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551" name="Freeform 1550"/>
              <p:cNvSpPr>
                <a:spLocks noChangeArrowheads="1"/>
              </p:cNvSpPr>
              <p:nvPr/>
            </p:nvSpPr>
            <p:spPr bwMode="auto">
              <a:xfrm>
                <a:off x="6761077" y="4501873"/>
                <a:ext cx="52855" cy="114303"/>
              </a:xfrm>
              <a:custGeom>
                <a:avLst/>
                <a:gdLst>
                  <a:gd name="connsiteX0" fmla="*/ 0 w 82446"/>
                  <a:gd name="connsiteY0" fmla="*/ 92500 h 178296"/>
                  <a:gd name="connsiteX1" fmla="*/ 82446 w 82446"/>
                  <a:gd name="connsiteY1" fmla="*/ 92500 h 178296"/>
                  <a:gd name="connsiteX2" fmla="*/ 82446 w 82446"/>
                  <a:gd name="connsiteY2" fmla="*/ 178296 h 178296"/>
                  <a:gd name="connsiteX3" fmla="*/ 0 w 82446"/>
                  <a:gd name="connsiteY3" fmla="*/ 178296 h 178296"/>
                  <a:gd name="connsiteX4" fmla="*/ 0 w 82446"/>
                  <a:gd name="connsiteY4" fmla="*/ 0 h 178296"/>
                  <a:gd name="connsiteX5" fmla="*/ 82446 w 82446"/>
                  <a:gd name="connsiteY5" fmla="*/ 0 h 178296"/>
                  <a:gd name="connsiteX6" fmla="*/ 82446 w 82446"/>
                  <a:gd name="connsiteY6" fmla="*/ 85797 h 178296"/>
                  <a:gd name="connsiteX7" fmla="*/ 0 w 82446"/>
                  <a:gd name="connsiteY7" fmla="*/ 85797 h 178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2446" h="178296">
                    <a:moveTo>
                      <a:pt x="0" y="92500"/>
                    </a:moveTo>
                    <a:lnTo>
                      <a:pt x="82446" y="92500"/>
                    </a:lnTo>
                    <a:lnTo>
                      <a:pt x="82446" y="178296"/>
                    </a:lnTo>
                    <a:lnTo>
                      <a:pt x="0" y="178296"/>
                    </a:lnTo>
                    <a:close/>
                    <a:moveTo>
                      <a:pt x="0" y="0"/>
                    </a:moveTo>
                    <a:lnTo>
                      <a:pt x="82446" y="0"/>
                    </a:lnTo>
                    <a:lnTo>
                      <a:pt x="82446" y="85797"/>
                    </a:lnTo>
                    <a:lnTo>
                      <a:pt x="0" y="85797"/>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552" name="Freeform 1551"/>
              <p:cNvSpPr>
                <a:spLocks noChangeArrowheads="1"/>
              </p:cNvSpPr>
              <p:nvPr/>
            </p:nvSpPr>
            <p:spPr bwMode="auto">
              <a:xfrm>
                <a:off x="6963471" y="4501873"/>
                <a:ext cx="53714" cy="114303"/>
              </a:xfrm>
              <a:custGeom>
                <a:avLst/>
                <a:gdLst>
                  <a:gd name="connsiteX0" fmla="*/ 0 w 83786"/>
                  <a:gd name="connsiteY0" fmla="*/ 92500 h 178296"/>
                  <a:gd name="connsiteX1" fmla="*/ 83786 w 83786"/>
                  <a:gd name="connsiteY1" fmla="*/ 92500 h 178296"/>
                  <a:gd name="connsiteX2" fmla="*/ 83786 w 83786"/>
                  <a:gd name="connsiteY2" fmla="*/ 178296 h 178296"/>
                  <a:gd name="connsiteX3" fmla="*/ 0 w 83786"/>
                  <a:gd name="connsiteY3" fmla="*/ 178296 h 178296"/>
                  <a:gd name="connsiteX4" fmla="*/ 0 w 83786"/>
                  <a:gd name="connsiteY4" fmla="*/ 0 h 178296"/>
                  <a:gd name="connsiteX5" fmla="*/ 83786 w 83786"/>
                  <a:gd name="connsiteY5" fmla="*/ 0 h 178296"/>
                  <a:gd name="connsiteX6" fmla="*/ 83786 w 83786"/>
                  <a:gd name="connsiteY6" fmla="*/ 85797 h 178296"/>
                  <a:gd name="connsiteX7" fmla="*/ 0 w 83786"/>
                  <a:gd name="connsiteY7" fmla="*/ 85797 h 178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3786" h="178296">
                    <a:moveTo>
                      <a:pt x="0" y="92500"/>
                    </a:moveTo>
                    <a:lnTo>
                      <a:pt x="83786" y="92500"/>
                    </a:lnTo>
                    <a:lnTo>
                      <a:pt x="83786" y="178296"/>
                    </a:lnTo>
                    <a:lnTo>
                      <a:pt x="0" y="178296"/>
                    </a:lnTo>
                    <a:close/>
                    <a:moveTo>
                      <a:pt x="0" y="0"/>
                    </a:moveTo>
                    <a:lnTo>
                      <a:pt x="83786" y="0"/>
                    </a:lnTo>
                    <a:lnTo>
                      <a:pt x="83786" y="85797"/>
                    </a:lnTo>
                    <a:lnTo>
                      <a:pt x="0" y="85797"/>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553" name="Freeform 561"/>
              <p:cNvSpPr>
                <a:spLocks/>
              </p:cNvSpPr>
              <p:nvPr/>
            </p:nvSpPr>
            <p:spPr bwMode="auto">
              <a:xfrm>
                <a:off x="6743030" y="4648834"/>
                <a:ext cx="282749" cy="35237"/>
              </a:xfrm>
              <a:custGeom>
                <a:avLst/>
                <a:gdLst>
                  <a:gd name="T0" fmla="*/ 658 w 658"/>
                  <a:gd name="T1" fmla="*/ 82 h 82"/>
                  <a:gd name="T2" fmla="*/ 0 w 658"/>
                  <a:gd name="T3" fmla="*/ 82 h 82"/>
                  <a:gd name="T4" fmla="*/ 116 w 658"/>
                  <a:gd name="T5" fmla="*/ 0 h 82"/>
                  <a:gd name="T6" fmla="*/ 545 w 658"/>
                  <a:gd name="T7" fmla="*/ 0 h 82"/>
                  <a:gd name="T8" fmla="*/ 658 w 658"/>
                  <a:gd name="T9" fmla="*/ 82 h 82"/>
                </a:gdLst>
                <a:ahLst/>
                <a:cxnLst>
                  <a:cxn ang="0">
                    <a:pos x="T0" y="T1"/>
                  </a:cxn>
                  <a:cxn ang="0">
                    <a:pos x="T2" y="T3"/>
                  </a:cxn>
                  <a:cxn ang="0">
                    <a:pos x="T4" y="T5"/>
                  </a:cxn>
                  <a:cxn ang="0">
                    <a:pos x="T6" y="T7"/>
                  </a:cxn>
                  <a:cxn ang="0">
                    <a:pos x="T8" y="T9"/>
                  </a:cxn>
                </a:cxnLst>
                <a:rect l="0" t="0" r="r" b="b"/>
                <a:pathLst>
                  <a:path w="658" h="82">
                    <a:moveTo>
                      <a:pt x="658" y="82"/>
                    </a:moveTo>
                    <a:lnTo>
                      <a:pt x="0" y="82"/>
                    </a:lnTo>
                    <a:lnTo>
                      <a:pt x="116" y="0"/>
                    </a:lnTo>
                    <a:lnTo>
                      <a:pt x="545" y="0"/>
                    </a:lnTo>
                    <a:lnTo>
                      <a:pt x="658" y="82"/>
                    </a:lnTo>
                    <a:close/>
                  </a:path>
                </a:pathLst>
              </a:cu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554" name="Rectangle 562"/>
              <p:cNvSpPr>
                <a:spLocks noChangeArrowheads="1"/>
              </p:cNvSpPr>
              <p:nvPr/>
            </p:nvSpPr>
            <p:spPr bwMode="auto">
              <a:xfrm>
                <a:off x="6835417" y="4700829"/>
                <a:ext cx="107857" cy="114303"/>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555" name="Freeform 1554"/>
              <p:cNvSpPr>
                <a:spLocks noChangeArrowheads="1"/>
              </p:cNvSpPr>
              <p:nvPr/>
            </p:nvSpPr>
            <p:spPr bwMode="auto">
              <a:xfrm>
                <a:off x="6761077" y="4700829"/>
                <a:ext cx="52855" cy="114303"/>
              </a:xfrm>
              <a:custGeom>
                <a:avLst/>
                <a:gdLst>
                  <a:gd name="connsiteX0" fmla="*/ 0 w 82446"/>
                  <a:gd name="connsiteY0" fmla="*/ 92500 h 178296"/>
                  <a:gd name="connsiteX1" fmla="*/ 82446 w 82446"/>
                  <a:gd name="connsiteY1" fmla="*/ 92500 h 178296"/>
                  <a:gd name="connsiteX2" fmla="*/ 82446 w 82446"/>
                  <a:gd name="connsiteY2" fmla="*/ 178296 h 178296"/>
                  <a:gd name="connsiteX3" fmla="*/ 0 w 82446"/>
                  <a:gd name="connsiteY3" fmla="*/ 178296 h 178296"/>
                  <a:gd name="connsiteX4" fmla="*/ 0 w 82446"/>
                  <a:gd name="connsiteY4" fmla="*/ 0 h 178296"/>
                  <a:gd name="connsiteX5" fmla="*/ 82446 w 82446"/>
                  <a:gd name="connsiteY5" fmla="*/ 0 h 178296"/>
                  <a:gd name="connsiteX6" fmla="*/ 82446 w 82446"/>
                  <a:gd name="connsiteY6" fmla="*/ 85797 h 178296"/>
                  <a:gd name="connsiteX7" fmla="*/ 0 w 82446"/>
                  <a:gd name="connsiteY7" fmla="*/ 85797 h 178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2446" h="178296">
                    <a:moveTo>
                      <a:pt x="0" y="92500"/>
                    </a:moveTo>
                    <a:lnTo>
                      <a:pt x="82446" y="92500"/>
                    </a:lnTo>
                    <a:lnTo>
                      <a:pt x="82446" y="178296"/>
                    </a:lnTo>
                    <a:lnTo>
                      <a:pt x="0" y="178296"/>
                    </a:lnTo>
                    <a:close/>
                    <a:moveTo>
                      <a:pt x="0" y="0"/>
                    </a:moveTo>
                    <a:lnTo>
                      <a:pt x="82446" y="0"/>
                    </a:lnTo>
                    <a:lnTo>
                      <a:pt x="82446" y="85797"/>
                    </a:lnTo>
                    <a:lnTo>
                      <a:pt x="0" y="85797"/>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556" name="Freeform 1555"/>
              <p:cNvSpPr>
                <a:spLocks noChangeArrowheads="1"/>
              </p:cNvSpPr>
              <p:nvPr/>
            </p:nvSpPr>
            <p:spPr bwMode="auto">
              <a:xfrm>
                <a:off x="6963471" y="4700829"/>
                <a:ext cx="53714" cy="114303"/>
              </a:xfrm>
              <a:custGeom>
                <a:avLst/>
                <a:gdLst>
                  <a:gd name="connsiteX0" fmla="*/ 0 w 83786"/>
                  <a:gd name="connsiteY0" fmla="*/ 92500 h 178296"/>
                  <a:gd name="connsiteX1" fmla="*/ 83786 w 83786"/>
                  <a:gd name="connsiteY1" fmla="*/ 92500 h 178296"/>
                  <a:gd name="connsiteX2" fmla="*/ 83786 w 83786"/>
                  <a:gd name="connsiteY2" fmla="*/ 178296 h 178296"/>
                  <a:gd name="connsiteX3" fmla="*/ 0 w 83786"/>
                  <a:gd name="connsiteY3" fmla="*/ 178296 h 178296"/>
                  <a:gd name="connsiteX4" fmla="*/ 0 w 83786"/>
                  <a:gd name="connsiteY4" fmla="*/ 0 h 178296"/>
                  <a:gd name="connsiteX5" fmla="*/ 83786 w 83786"/>
                  <a:gd name="connsiteY5" fmla="*/ 0 h 178296"/>
                  <a:gd name="connsiteX6" fmla="*/ 83786 w 83786"/>
                  <a:gd name="connsiteY6" fmla="*/ 85797 h 178296"/>
                  <a:gd name="connsiteX7" fmla="*/ 0 w 83786"/>
                  <a:gd name="connsiteY7" fmla="*/ 85797 h 178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3786" h="178296">
                    <a:moveTo>
                      <a:pt x="0" y="92500"/>
                    </a:moveTo>
                    <a:lnTo>
                      <a:pt x="83786" y="92500"/>
                    </a:lnTo>
                    <a:lnTo>
                      <a:pt x="83786" y="178296"/>
                    </a:lnTo>
                    <a:lnTo>
                      <a:pt x="0" y="178296"/>
                    </a:lnTo>
                    <a:close/>
                    <a:moveTo>
                      <a:pt x="0" y="0"/>
                    </a:moveTo>
                    <a:lnTo>
                      <a:pt x="83786" y="0"/>
                    </a:lnTo>
                    <a:lnTo>
                      <a:pt x="83786" y="85797"/>
                    </a:lnTo>
                    <a:lnTo>
                      <a:pt x="0" y="85797"/>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557" name="Freeform 567"/>
              <p:cNvSpPr>
                <a:spLocks/>
              </p:cNvSpPr>
              <p:nvPr/>
            </p:nvSpPr>
            <p:spPr bwMode="auto">
              <a:xfrm>
                <a:off x="6807916" y="4867986"/>
                <a:ext cx="154266" cy="190791"/>
              </a:xfrm>
              <a:custGeom>
                <a:avLst/>
                <a:gdLst>
                  <a:gd name="T0" fmla="*/ 73 w 146"/>
                  <a:gd name="T1" fmla="*/ 0 h 180"/>
                  <a:gd name="T2" fmla="*/ 0 w 146"/>
                  <a:gd name="T3" fmla="*/ 73 h 180"/>
                  <a:gd name="T4" fmla="*/ 0 w 146"/>
                  <a:gd name="T5" fmla="*/ 180 h 180"/>
                  <a:gd name="T6" fmla="*/ 146 w 146"/>
                  <a:gd name="T7" fmla="*/ 180 h 180"/>
                  <a:gd name="T8" fmla="*/ 146 w 146"/>
                  <a:gd name="T9" fmla="*/ 73 h 180"/>
                  <a:gd name="T10" fmla="*/ 73 w 146"/>
                  <a:gd name="T11" fmla="*/ 0 h 180"/>
                </a:gdLst>
                <a:ahLst/>
                <a:cxnLst>
                  <a:cxn ang="0">
                    <a:pos x="T0" y="T1"/>
                  </a:cxn>
                  <a:cxn ang="0">
                    <a:pos x="T2" y="T3"/>
                  </a:cxn>
                  <a:cxn ang="0">
                    <a:pos x="T4" y="T5"/>
                  </a:cxn>
                  <a:cxn ang="0">
                    <a:pos x="T6" y="T7"/>
                  </a:cxn>
                  <a:cxn ang="0">
                    <a:pos x="T8" y="T9"/>
                  </a:cxn>
                  <a:cxn ang="0">
                    <a:pos x="T10" y="T11"/>
                  </a:cxn>
                </a:cxnLst>
                <a:rect l="0" t="0" r="r" b="b"/>
                <a:pathLst>
                  <a:path w="146" h="180">
                    <a:moveTo>
                      <a:pt x="73" y="0"/>
                    </a:moveTo>
                    <a:cubicBezTo>
                      <a:pt x="32" y="0"/>
                      <a:pt x="0" y="32"/>
                      <a:pt x="0" y="73"/>
                    </a:cubicBezTo>
                    <a:cubicBezTo>
                      <a:pt x="0" y="180"/>
                      <a:pt x="0" y="180"/>
                      <a:pt x="0" y="180"/>
                    </a:cubicBezTo>
                    <a:cubicBezTo>
                      <a:pt x="146" y="180"/>
                      <a:pt x="146" y="180"/>
                      <a:pt x="146" y="180"/>
                    </a:cubicBezTo>
                    <a:cubicBezTo>
                      <a:pt x="146" y="73"/>
                      <a:pt x="146" y="73"/>
                      <a:pt x="146" y="73"/>
                    </a:cubicBezTo>
                    <a:cubicBezTo>
                      <a:pt x="146" y="32"/>
                      <a:pt x="113" y="0"/>
                      <a:pt x="73" y="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558" name="Rectangle 568"/>
              <p:cNvSpPr>
                <a:spLocks noChangeArrowheads="1"/>
              </p:cNvSpPr>
              <p:nvPr/>
            </p:nvSpPr>
            <p:spPr bwMode="auto">
              <a:xfrm>
                <a:off x="6779125" y="5071669"/>
                <a:ext cx="210558" cy="15900"/>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559" name="Rectangle 569"/>
              <p:cNvSpPr>
                <a:spLocks noChangeArrowheads="1"/>
              </p:cNvSpPr>
              <p:nvPr/>
            </p:nvSpPr>
            <p:spPr bwMode="auto">
              <a:xfrm>
                <a:off x="6752913" y="5097022"/>
                <a:ext cx="264272" cy="15900"/>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560" name="Rectangle 570"/>
              <p:cNvSpPr>
                <a:spLocks noChangeArrowheads="1"/>
              </p:cNvSpPr>
              <p:nvPr/>
            </p:nvSpPr>
            <p:spPr bwMode="auto">
              <a:xfrm>
                <a:off x="6713380" y="5122374"/>
                <a:ext cx="342049" cy="15900"/>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561" name="Rectangle 633"/>
              <p:cNvSpPr>
                <a:spLocks noChangeArrowheads="1"/>
              </p:cNvSpPr>
              <p:nvPr/>
            </p:nvSpPr>
            <p:spPr bwMode="auto">
              <a:xfrm>
                <a:off x="7273722" y="4216117"/>
                <a:ext cx="79067" cy="922157"/>
              </a:xfrm>
              <a:prstGeom prst="rect">
                <a:avLst/>
              </a:pr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562" name="Freeform 634"/>
              <p:cNvSpPr>
                <a:spLocks/>
              </p:cNvSpPr>
              <p:nvPr/>
            </p:nvSpPr>
            <p:spPr bwMode="auto">
              <a:xfrm>
                <a:off x="6886983" y="3983214"/>
                <a:ext cx="163290" cy="206261"/>
              </a:xfrm>
              <a:custGeom>
                <a:avLst/>
                <a:gdLst>
                  <a:gd name="T0" fmla="*/ 0 w 380"/>
                  <a:gd name="T1" fmla="*/ 0 h 480"/>
                  <a:gd name="T2" fmla="*/ 193 w 380"/>
                  <a:gd name="T3" fmla="*/ 0 h 480"/>
                  <a:gd name="T4" fmla="*/ 380 w 380"/>
                  <a:gd name="T5" fmla="*/ 480 h 480"/>
                  <a:gd name="T6" fmla="*/ 0 w 380"/>
                  <a:gd name="T7" fmla="*/ 0 h 480"/>
                </a:gdLst>
                <a:ahLst/>
                <a:cxnLst>
                  <a:cxn ang="0">
                    <a:pos x="T0" y="T1"/>
                  </a:cxn>
                  <a:cxn ang="0">
                    <a:pos x="T2" y="T3"/>
                  </a:cxn>
                  <a:cxn ang="0">
                    <a:pos x="T4" y="T5"/>
                  </a:cxn>
                  <a:cxn ang="0">
                    <a:pos x="T6" y="T7"/>
                  </a:cxn>
                </a:cxnLst>
                <a:rect l="0" t="0" r="r" b="b"/>
                <a:pathLst>
                  <a:path w="380" h="480">
                    <a:moveTo>
                      <a:pt x="0" y="0"/>
                    </a:moveTo>
                    <a:lnTo>
                      <a:pt x="193" y="0"/>
                    </a:lnTo>
                    <a:lnTo>
                      <a:pt x="380" y="480"/>
                    </a:lnTo>
                    <a:lnTo>
                      <a:pt x="0" y="0"/>
                    </a:lnTo>
                    <a:close/>
                  </a:path>
                </a:pathLst>
              </a:cu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563" name="Freeform 635"/>
              <p:cNvSpPr>
                <a:spLocks/>
              </p:cNvSpPr>
              <p:nvPr/>
            </p:nvSpPr>
            <p:spPr bwMode="auto">
              <a:xfrm>
                <a:off x="7200671" y="4114276"/>
                <a:ext cx="18048" cy="75199"/>
              </a:xfrm>
              <a:custGeom>
                <a:avLst/>
                <a:gdLst>
                  <a:gd name="T0" fmla="*/ 0 w 42"/>
                  <a:gd name="T1" fmla="*/ 175 h 175"/>
                  <a:gd name="T2" fmla="*/ 42 w 42"/>
                  <a:gd name="T3" fmla="*/ 0 h 175"/>
                  <a:gd name="T4" fmla="*/ 0 w 42"/>
                  <a:gd name="T5" fmla="*/ 0 h 175"/>
                  <a:gd name="T6" fmla="*/ 0 w 42"/>
                  <a:gd name="T7" fmla="*/ 175 h 175"/>
                </a:gdLst>
                <a:ahLst/>
                <a:cxnLst>
                  <a:cxn ang="0">
                    <a:pos x="T0" y="T1"/>
                  </a:cxn>
                  <a:cxn ang="0">
                    <a:pos x="T2" y="T3"/>
                  </a:cxn>
                  <a:cxn ang="0">
                    <a:pos x="T4" y="T5"/>
                  </a:cxn>
                  <a:cxn ang="0">
                    <a:pos x="T6" y="T7"/>
                  </a:cxn>
                </a:cxnLst>
                <a:rect l="0" t="0" r="r" b="b"/>
                <a:pathLst>
                  <a:path w="42" h="175">
                    <a:moveTo>
                      <a:pt x="0" y="175"/>
                    </a:moveTo>
                    <a:lnTo>
                      <a:pt x="42" y="0"/>
                    </a:lnTo>
                    <a:lnTo>
                      <a:pt x="0" y="0"/>
                    </a:lnTo>
                    <a:lnTo>
                      <a:pt x="0" y="175"/>
                    </a:lnTo>
                    <a:close/>
                  </a:path>
                </a:pathLst>
              </a:cu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564" name="Freeform 636"/>
              <p:cNvSpPr>
                <a:spLocks/>
              </p:cNvSpPr>
              <p:nvPr/>
            </p:nvSpPr>
            <p:spPr bwMode="auto">
              <a:xfrm>
                <a:off x="7155981" y="4034779"/>
                <a:ext cx="83794" cy="70903"/>
              </a:xfrm>
              <a:custGeom>
                <a:avLst/>
                <a:gdLst>
                  <a:gd name="T0" fmla="*/ 0 w 195"/>
                  <a:gd name="T1" fmla="*/ 0 h 165"/>
                  <a:gd name="T2" fmla="*/ 195 w 195"/>
                  <a:gd name="T3" fmla="*/ 0 h 165"/>
                  <a:gd name="T4" fmla="*/ 153 w 195"/>
                  <a:gd name="T5" fmla="*/ 165 h 165"/>
                  <a:gd name="T6" fmla="*/ 104 w 195"/>
                  <a:gd name="T7" fmla="*/ 165 h 165"/>
                  <a:gd name="T8" fmla="*/ 0 w 195"/>
                  <a:gd name="T9" fmla="*/ 0 h 165"/>
                </a:gdLst>
                <a:ahLst/>
                <a:cxnLst>
                  <a:cxn ang="0">
                    <a:pos x="T0" y="T1"/>
                  </a:cxn>
                  <a:cxn ang="0">
                    <a:pos x="T2" y="T3"/>
                  </a:cxn>
                  <a:cxn ang="0">
                    <a:pos x="T4" y="T5"/>
                  </a:cxn>
                  <a:cxn ang="0">
                    <a:pos x="T6" y="T7"/>
                  </a:cxn>
                  <a:cxn ang="0">
                    <a:pos x="T8" y="T9"/>
                  </a:cxn>
                </a:cxnLst>
                <a:rect l="0" t="0" r="r" b="b"/>
                <a:pathLst>
                  <a:path w="195" h="165">
                    <a:moveTo>
                      <a:pt x="0" y="0"/>
                    </a:moveTo>
                    <a:lnTo>
                      <a:pt x="195" y="0"/>
                    </a:lnTo>
                    <a:lnTo>
                      <a:pt x="153" y="165"/>
                    </a:lnTo>
                    <a:lnTo>
                      <a:pt x="104" y="165"/>
                    </a:lnTo>
                    <a:lnTo>
                      <a:pt x="0" y="0"/>
                    </a:lnTo>
                    <a:close/>
                  </a:path>
                </a:pathLst>
              </a:cu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565" name="Freeform 637"/>
              <p:cNvSpPr>
                <a:spLocks/>
              </p:cNvSpPr>
              <p:nvPr/>
            </p:nvSpPr>
            <p:spPr bwMode="auto">
              <a:xfrm>
                <a:off x="6663963" y="4114276"/>
                <a:ext cx="18048" cy="75199"/>
              </a:xfrm>
              <a:custGeom>
                <a:avLst/>
                <a:gdLst>
                  <a:gd name="T0" fmla="*/ 0 w 42"/>
                  <a:gd name="T1" fmla="*/ 175 h 175"/>
                  <a:gd name="T2" fmla="*/ 42 w 42"/>
                  <a:gd name="T3" fmla="*/ 0 h 175"/>
                  <a:gd name="T4" fmla="*/ 0 w 42"/>
                  <a:gd name="T5" fmla="*/ 0 h 175"/>
                  <a:gd name="T6" fmla="*/ 0 w 42"/>
                  <a:gd name="T7" fmla="*/ 175 h 175"/>
                </a:gdLst>
                <a:ahLst/>
                <a:cxnLst>
                  <a:cxn ang="0">
                    <a:pos x="T0" y="T1"/>
                  </a:cxn>
                  <a:cxn ang="0">
                    <a:pos x="T2" y="T3"/>
                  </a:cxn>
                  <a:cxn ang="0">
                    <a:pos x="T4" y="T5"/>
                  </a:cxn>
                  <a:cxn ang="0">
                    <a:pos x="T6" y="T7"/>
                  </a:cxn>
                </a:cxnLst>
                <a:rect l="0" t="0" r="r" b="b"/>
                <a:pathLst>
                  <a:path w="42" h="175">
                    <a:moveTo>
                      <a:pt x="0" y="175"/>
                    </a:moveTo>
                    <a:lnTo>
                      <a:pt x="42" y="0"/>
                    </a:lnTo>
                    <a:lnTo>
                      <a:pt x="0" y="0"/>
                    </a:lnTo>
                    <a:lnTo>
                      <a:pt x="0" y="175"/>
                    </a:lnTo>
                    <a:close/>
                  </a:path>
                </a:pathLst>
              </a:cu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566" name="Freeform 638"/>
              <p:cNvSpPr>
                <a:spLocks/>
              </p:cNvSpPr>
              <p:nvPr/>
            </p:nvSpPr>
            <p:spPr bwMode="auto">
              <a:xfrm>
                <a:off x="6619273" y="4034779"/>
                <a:ext cx="83794" cy="70903"/>
              </a:xfrm>
              <a:custGeom>
                <a:avLst/>
                <a:gdLst>
                  <a:gd name="T0" fmla="*/ 0 w 195"/>
                  <a:gd name="T1" fmla="*/ 0 h 165"/>
                  <a:gd name="T2" fmla="*/ 195 w 195"/>
                  <a:gd name="T3" fmla="*/ 0 h 165"/>
                  <a:gd name="T4" fmla="*/ 153 w 195"/>
                  <a:gd name="T5" fmla="*/ 165 h 165"/>
                  <a:gd name="T6" fmla="*/ 104 w 195"/>
                  <a:gd name="T7" fmla="*/ 165 h 165"/>
                  <a:gd name="T8" fmla="*/ 0 w 195"/>
                  <a:gd name="T9" fmla="*/ 0 h 165"/>
                </a:gdLst>
                <a:ahLst/>
                <a:cxnLst>
                  <a:cxn ang="0">
                    <a:pos x="T0" y="T1"/>
                  </a:cxn>
                  <a:cxn ang="0">
                    <a:pos x="T2" y="T3"/>
                  </a:cxn>
                  <a:cxn ang="0">
                    <a:pos x="T4" y="T5"/>
                  </a:cxn>
                  <a:cxn ang="0">
                    <a:pos x="T6" y="T7"/>
                  </a:cxn>
                  <a:cxn ang="0">
                    <a:pos x="T8" y="T9"/>
                  </a:cxn>
                </a:cxnLst>
                <a:rect l="0" t="0" r="r" b="b"/>
                <a:pathLst>
                  <a:path w="195" h="165">
                    <a:moveTo>
                      <a:pt x="0" y="0"/>
                    </a:moveTo>
                    <a:lnTo>
                      <a:pt x="195" y="0"/>
                    </a:lnTo>
                    <a:lnTo>
                      <a:pt x="153" y="165"/>
                    </a:lnTo>
                    <a:lnTo>
                      <a:pt x="104" y="165"/>
                    </a:lnTo>
                    <a:lnTo>
                      <a:pt x="0" y="0"/>
                    </a:lnTo>
                    <a:close/>
                  </a:path>
                </a:pathLst>
              </a:cu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567" name="Rectangle 672"/>
              <p:cNvSpPr>
                <a:spLocks noChangeArrowheads="1"/>
              </p:cNvSpPr>
              <p:nvPr/>
            </p:nvSpPr>
            <p:spPr bwMode="auto">
              <a:xfrm>
                <a:off x="7273722" y="4242329"/>
                <a:ext cx="79067" cy="15900"/>
              </a:xfrm>
              <a:prstGeom prst="rect">
                <a:avLst/>
              </a:prstGeom>
              <a:solidFill>
                <a:schemeClr val="accent2">
                  <a:lumMod val="50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568" name="Rectangle 294"/>
              <p:cNvSpPr>
                <a:spLocks noChangeArrowheads="1"/>
              </p:cNvSpPr>
              <p:nvPr/>
            </p:nvSpPr>
            <p:spPr bwMode="auto">
              <a:xfrm>
                <a:off x="5971700" y="4112126"/>
                <a:ext cx="404357" cy="1026147"/>
              </a:xfrm>
              <a:prstGeom prst="rect">
                <a:avLst/>
              </a:prstGeom>
              <a:solidFill>
                <a:schemeClr val="accent2"/>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569" name="Freeform 295"/>
              <p:cNvSpPr>
                <a:spLocks/>
              </p:cNvSpPr>
              <p:nvPr/>
            </p:nvSpPr>
            <p:spPr bwMode="auto">
              <a:xfrm>
                <a:off x="6251011" y="4232015"/>
                <a:ext cx="65746" cy="115162"/>
              </a:xfrm>
              <a:custGeom>
                <a:avLst/>
                <a:gdLst>
                  <a:gd name="T0" fmla="*/ 31 w 62"/>
                  <a:gd name="T1" fmla="*/ 0 h 109"/>
                  <a:gd name="T2" fmla="*/ 0 w 62"/>
                  <a:gd name="T3" fmla="*/ 32 h 109"/>
                  <a:gd name="T4" fmla="*/ 0 w 62"/>
                  <a:gd name="T5" fmla="*/ 109 h 109"/>
                  <a:gd name="T6" fmla="*/ 62 w 62"/>
                  <a:gd name="T7" fmla="*/ 109 h 109"/>
                  <a:gd name="T8" fmla="*/ 62 w 62"/>
                  <a:gd name="T9" fmla="*/ 32 h 109"/>
                  <a:gd name="T10" fmla="*/ 31 w 62"/>
                  <a:gd name="T11" fmla="*/ 0 h 109"/>
                </a:gdLst>
                <a:ahLst/>
                <a:cxnLst>
                  <a:cxn ang="0">
                    <a:pos x="T0" y="T1"/>
                  </a:cxn>
                  <a:cxn ang="0">
                    <a:pos x="T2" y="T3"/>
                  </a:cxn>
                  <a:cxn ang="0">
                    <a:pos x="T4" y="T5"/>
                  </a:cxn>
                  <a:cxn ang="0">
                    <a:pos x="T6" y="T7"/>
                  </a:cxn>
                  <a:cxn ang="0">
                    <a:pos x="T8" y="T9"/>
                  </a:cxn>
                  <a:cxn ang="0">
                    <a:pos x="T10" y="T11"/>
                  </a:cxn>
                </a:cxnLst>
                <a:rect l="0" t="0" r="r" b="b"/>
                <a:pathLst>
                  <a:path w="62" h="109">
                    <a:moveTo>
                      <a:pt x="31" y="0"/>
                    </a:moveTo>
                    <a:cubicBezTo>
                      <a:pt x="14" y="0"/>
                      <a:pt x="0" y="14"/>
                      <a:pt x="0" y="32"/>
                    </a:cubicBezTo>
                    <a:cubicBezTo>
                      <a:pt x="0" y="109"/>
                      <a:pt x="0" y="109"/>
                      <a:pt x="0" y="109"/>
                    </a:cubicBezTo>
                    <a:cubicBezTo>
                      <a:pt x="62" y="109"/>
                      <a:pt x="62" y="109"/>
                      <a:pt x="62" y="109"/>
                    </a:cubicBezTo>
                    <a:cubicBezTo>
                      <a:pt x="62" y="32"/>
                      <a:pt x="62" y="32"/>
                      <a:pt x="62" y="32"/>
                    </a:cubicBezTo>
                    <a:cubicBezTo>
                      <a:pt x="62" y="14"/>
                      <a:pt x="48" y="0"/>
                      <a:pt x="31" y="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570" name="Freeform 296"/>
              <p:cNvSpPr>
                <a:spLocks/>
              </p:cNvSpPr>
              <p:nvPr/>
            </p:nvSpPr>
            <p:spPr bwMode="auto">
              <a:xfrm>
                <a:off x="6119520" y="4232015"/>
                <a:ext cx="65746" cy="115162"/>
              </a:xfrm>
              <a:custGeom>
                <a:avLst/>
                <a:gdLst>
                  <a:gd name="T0" fmla="*/ 31 w 62"/>
                  <a:gd name="T1" fmla="*/ 0 h 109"/>
                  <a:gd name="T2" fmla="*/ 0 w 62"/>
                  <a:gd name="T3" fmla="*/ 32 h 109"/>
                  <a:gd name="T4" fmla="*/ 0 w 62"/>
                  <a:gd name="T5" fmla="*/ 109 h 109"/>
                  <a:gd name="T6" fmla="*/ 62 w 62"/>
                  <a:gd name="T7" fmla="*/ 109 h 109"/>
                  <a:gd name="T8" fmla="*/ 62 w 62"/>
                  <a:gd name="T9" fmla="*/ 32 h 109"/>
                  <a:gd name="T10" fmla="*/ 31 w 62"/>
                  <a:gd name="T11" fmla="*/ 0 h 109"/>
                </a:gdLst>
                <a:ahLst/>
                <a:cxnLst>
                  <a:cxn ang="0">
                    <a:pos x="T0" y="T1"/>
                  </a:cxn>
                  <a:cxn ang="0">
                    <a:pos x="T2" y="T3"/>
                  </a:cxn>
                  <a:cxn ang="0">
                    <a:pos x="T4" y="T5"/>
                  </a:cxn>
                  <a:cxn ang="0">
                    <a:pos x="T6" y="T7"/>
                  </a:cxn>
                  <a:cxn ang="0">
                    <a:pos x="T8" y="T9"/>
                  </a:cxn>
                  <a:cxn ang="0">
                    <a:pos x="T10" y="T11"/>
                  </a:cxn>
                </a:cxnLst>
                <a:rect l="0" t="0" r="r" b="b"/>
                <a:pathLst>
                  <a:path w="62" h="109">
                    <a:moveTo>
                      <a:pt x="31" y="0"/>
                    </a:moveTo>
                    <a:cubicBezTo>
                      <a:pt x="14" y="0"/>
                      <a:pt x="0" y="14"/>
                      <a:pt x="0" y="32"/>
                    </a:cubicBezTo>
                    <a:cubicBezTo>
                      <a:pt x="0" y="109"/>
                      <a:pt x="0" y="109"/>
                      <a:pt x="0" y="109"/>
                    </a:cubicBezTo>
                    <a:cubicBezTo>
                      <a:pt x="62" y="109"/>
                      <a:pt x="62" y="109"/>
                      <a:pt x="62" y="109"/>
                    </a:cubicBezTo>
                    <a:cubicBezTo>
                      <a:pt x="62" y="32"/>
                      <a:pt x="62" y="32"/>
                      <a:pt x="62" y="32"/>
                    </a:cubicBezTo>
                    <a:cubicBezTo>
                      <a:pt x="62" y="14"/>
                      <a:pt x="48" y="0"/>
                      <a:pt x="31" y="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571" name="Rectangle 297"/>
              <p:cNvSpPr>
                <a:spLocks noChangeArrowheads="1"/>
              </p:cNvSpPr>
              <p:nvPr/>
            </p:nvSpPr>
            <p:spPr bwMode="auto">
              <a:xfrm>
                <a:off x="5971700" y="4202366"/>
                <a:ext cx="404357" cy="15900"/>
              </a:xfrm>
              <a:prstGeom prst="rect">
                <a:avLst/>
              </a:prstGeom>
              <a:solidFill>
                <a:schemeClr val="accent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572" name="Rectangle 298"/>
              <p:cNvSpPr>
                <a:spLocks noChangeArrowheads="1"/>
              </p:cNvSpPr>
              <p:nvPr/>
            </p:nvSpPr>
            <p:spPr bwMode="auto">
              <a:xfrm>
                <a:off x="5971700" y="4360928"/>
                <a:ext cx="404357" cy="15040"/>
              </a:xfrm>
              <a:prstGeom prst="rect">
                <a:avLst/>
              </a:prstGeom>
              <a:solidFill>
                <a:schemeClr val="accent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573" name="Freeform 299"/>
              <p:cNvSpPr>
                <a:spLocks/>
              </p:cNvSpPr>
              <p:nvPr/>
            </p:nvSpPr>
            <p:spPr bwMode="auto">
              <a:xfrm>
                <a:off x="6251011" y="4387570"/>
                <a:ext cx="65746" cy="114303"/>
              </a:xfrm>
              <a:custGeom>
                <a:avLst/>
                <a:gdLst>
                  <a:gd name="T0" fmla="*/ 31 w 62"/>
                  <a:gd name="T1" fmla="*/ 0 h 108"/>
                  <a:gd name="T2" fmla="*/ 0 w 62"/>
                  <a:gd name="T3" fmla="*/ 31 h 108"/>
                  <a:gd name="T4" fmla="*/ 0 w 62"/>
                  <a:gd name="T5" fmla="*/ 108 h 108"/>
                  <a:gd name="T6" fmla="*/ 62 w 62"/>
                  <a:gd name="T7" fmla="*/ 108 h 108"/>
                  <a:gd name="T8" fmla="*/ 62 w 62"/>
                  <a:gd name="T9" fmla="*/ 31 h 108"/>
                  <a:gd name="T10" fmla="*/ 31 w 62"/>
                  <a:gd name="T11" fmla="*/ 0 h 108"/>
                </a:gdLst>
                <a:ahLst/>
                <a:cxnLst>
                  <a:cxn ang="0">
                    <a:pos x="T0" y="T1"/>
                  </a:cxn>
                  <a:cxn ang="0">
                    <a:pos x="T2" y="T3"/>
                  </a:cxn>
                  <a:cxn ang="0">
                    <a:pos x="T4" y="T5"/>
                  </a:cxn>
                  <a:cxn ang="0">
                    <a:pos x="T6" y="T7"/>
                  </a:cxn>
                  <a:cxn ang="0">
                    <a:pos x="T8" y="T9"/>
                  </a:cxn>
                  <a:cxn ang="0">
                    <a:pos x="T10" y="T11"/>
                  </a:cxn>
                </a:cxnLst>
                <a:rect l="0" t="0" r="r" b="b"/>
                <a:pathLst>
                  <a:path w="62" h="108">
                    <a:moveTo>
                      <a:pt x="31" y="0"/>
                    </a:moveTo>
                    <a:cubicBezTo>
                      <a:pt x="14" y="0"/>
                      <a:pt x="0" y="14"/>
                      <a:pt x="0" y="31"/>
                    </a:cubicBezTo>
                    <a:cubicBezTo>
                      <a:pt x="0" y="108"/>
                      <a:pt x="0" y="108"/>
                      <a:pt x="0" y="108"/>
                    </a:cubicBezTo>
                    <a:cubicBezTo>
                      <a:pt x="62" y="108"/>
                      <a:pt x="62" y="108"/>
                      <a:pt x="62" y="108"/>
                    </a:cubicBezTo>
                    <a:cubicBezTo>
                      <a:pt x="62" y="31"/>
                      <a:pt x="62" y="31"/>
                      <a:pt x="62" y="31"/>
                    </a:cubicBezTo>
                    <a:cubicBezTo>
                      <a:pt x="62" y="14"/>
                      <a:pt x="48" y="0"/>
                      <a:pt x="31" y="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574" name="Freeform 300"/>
              <p:cNvSpPr>
                <a:spLocks/>
              </p:cNvSpPr>
              <p:nvPr/>
            </p:nvSpPr>
            <p:spPr bwMode="auto">
              <a:xfrm>
                <a:off x="6119520" y="4387570"/>
                <a:ext cx="65746" cy="114303"/>
              </a:xfrm>
              <a:custGeom>
                <a:avLst/>
                <a:gdLst>
                  <a:gd name="T0" fmla="*/ 31 w 62"/>
                  <a:gd name="T1" fmla="*/ 0 h 108"/>
                  <a:gd name="T2" fmla="*/ 0 w 62"/>
                  <a:gd name="T3" fmla="*/ 31 h 108"/>
                  <a:gd name="T4" fmla="*/ 0 w 62"/>
                  <a:gd name="T5" fmla="*/ 108 h 108"/>
                  <a:gd name="T6" fmla="*/ 62 w 62"/>
                  <a:gd name="T7" fmla="*/ 108 h 108"/>
                  <a:gd name="T8" fmla="*/ 62 w 62"/>
                  <a:gd name="T9" fmla="*/ 31 h 108"/>
                  <a:gd name="T10" fmla="*/ 31 w 62"/>
                  <a:gd name="T11" fmla="*/ 0 h 108"/>
                </a:gdLst>
                <a:ahLst/>
                <a:cxnLst>
                  <a:cxn ang="0">
                    <a:pos x="T0" y="T1"/>
                  </a:cxn>
                  <a:cxn ang="0">
                    <a:pos x="T2" y="T3"/>
                  </a:cxn>
                  <a:cxn ang="0">
                    <a:pos x="T4" y="T5"/>
                  </a:cxn>
                  <a:cxn ang="0">
                    <a:pos x="T6" y="T7"/>
                  </a:cxn>
                  <a:cxn ang="0">
                    <a:pos x="T8" y="T9"/>
                  </a:cxn>
                  <a:cxn ang="0">
                    <a:pos x="T10" y="T11"/>
                  </a:cxn>
                </a:cxnLst>
                <a:rect l="0" t="0" r="r" b="b"/>
                <a:pathLst>
                  <a:path w="62" h="108">
                    <a:moveTo>
                      <a:pt x="31" y="0"/>
                    </a:moveTo>
                    <a:cubicBezTo>
                      <a:pt x="14" y="0"/>
                      <a:pt x="0" y="14"/>
                      <a:pt x="0" y="31"/>
                    </a:cubicBezTo>
                    <a:cubicBezTo>
                      <a:pt x="0" y="108"/>
                      <a:pt x="0" y="108"/>
                      <a:pt x="0" y="108"/>
                    </a:cubicBezTo>
                    <a:cubicBezTo>
                      <a:pt x="62" y="108"/>
                      <a:pt x="62" y="108"/>
                      <a:pt x="62" y="108"/>
                    </a:cubicBezTo>
                    <a:cubicBezTo>
                      <a:pt x="62" y="31"/>
                      <a:pt x="62" y="31"/>
                      <a:pt x="62" y="31"/>
                    </a:cubicBezTo>
                    <a:cubicBezTo>
                      <a:pt x="62" y="14"/>
                      <a:pt x="48" y="0"/>
                      <a:pt x="31" y="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575" name="Rectangle 301"/>
              <p:cNvSpPr>
                <a:spLocks noChangeArrowheads="1"/>
              </p:cNvSpPr>
              <p:nvPr/>
            </p:nvSpPr>
            <p:spPr bwMode="auto">
              <a:xfrm>
                <a:off x="5971700" y="4515624"/>
                <a:ext cx="404357" cy="15900"/>
              </a:xfrm>
              <a:prstGeom prst="rect">
                <a:avLst/>
              </a:prstGeom>
              <a:solidFill>
                <a:schemeClr val="accent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576" name="Freeform 302"/>
              <p:cNvSpPr>
                <a:spLocks/>
              </p:cNvSpPr>
              <p:nvPr/>
            </p:nvSpPr>
            <p:spPr bwMode="auto">
              <a:xfrm>
                <a:off x="6251011" y="4542266"/>
                <a:ext cx="65746" cy="115162"/>
              </a:xfrm>
              <a:custGeom>
                <a:avLst/>
                <a:gdLst>
                  <a:gd name="T0" fmla="*/ 31 w 62"/>
                  <a:gd name="T1" fmla="*/ 0 h 109"/>
                  <a:gd name="T2" fmla="*/ 0 w 62"/>
                  <a:gd name="T3" fmla="*/ 31 h 109"/>
                  <a:gd name="T4" fmla="*/ 0 w 62"/>
                  <a:gd name="T5" fmla="*/ 109 h 109"/>
                  <a:gd name="T6" fmla="*/ 62 w 62"/>
                  <a:gd name="T7" fmla="*/ 109 h 109"/>
                  <a:gd name="T8" fmla="*/ 62 w 62"/>
                  <a:gd name="T9" fmla="*/ 31 h 109"/>
                  <a:gd name="T10" fmla="*/ 31 w 62"/>
                  <a:gd name="T11" fmla="*/ 0 h 109"/>
                </a:gdLst>
                <a:ahLst/>
                <a:cxnLst>
                  <a:cxn ang="0">
                    <a:pos x="T0" y="T1"/>
                  </a:cxn>
                  <a:cxn ang="0">
                    <a:pos x="T2" y="T3"/>
                  </a:cxn>
                  <a:cxn ang="0">
                    <a:pos x="T4" y="T5"/>
                  </a:cxn>
                  <a:cxn ang="0">
                    <a:pos x="T6" y="T7"/>
                  </a:cxn>
                  <a:cxn ang="0">
                    <a:pos x="T8" y="T9"/>
                  </a:cxn>
                  <a:cxn ang="0">
                    <a:pos x="T10" y="T11"/>
                  </a:cxn>
                </a:cxnLst>
                <a:rect l="0" t="0" r="r" b="b"/>
                <a:pathLst>
                  <a:path w="62" h="109">
                    <a:moveTo>
                      <a:pt x="31" y="0"/>
                    </a:moveTo>
                    <a:cubicBezTo>
                      <a:pt x="14" y="0"/>
                      <a:pt x="0" y="14"/>
                      <a:pt x="0" y="31"/>
                    </a:cubicBezTo>
                    <a:cubicBezTo>
                      <a:pt x="0" y="109"/>
                      <a:pt x="0" y="109"/>
                      <a:pt x="0" y="109"/>
                    </a:cubicBezTo>
                    <a:cubicBezTo>
                      <a:pt x="62" y="109"/>
                      <a:pt x="62" y="109"/>
                      <a:pt x="62" y="109"/>
                    </a:cubicBezTo>
                    <a:cubicBezTo>
                      <a:pt x="62" y="31"/>
                      <a:pt x="62" y="31"/>
                      <a:pt x="62" y="31"/>
                    </a:cubicBezTo>
                    <a:cubicBezTo>
                      <a:pt x="62" y="14"/>
                      <a:pt x="48" y="0"/>
                      <a:pt x="31" y="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577" name="Freeform 303"/>
              <p:cNvSpPr>
                <a:spLocks/>
              </p:cNvSpPr>
              <p:nvPr/>
            </p:nvSpPr>
            <p:spPr bwMode="auto">
              <a:xfrm>
                <a:off x="6119520" y="4542266"/>
                <a:ext cx="65746" cy="115162"/>
              </a:xfrm>
              <a:custGeom>
                <a:avLst/>
                <a:gdLst>
                  <a:gd name="T0" fmla="*/ 31 w 62"/>
                  <a:gd name="T1" fmla="*/ 0 h 109"/>
                  <a:gd name="T2" fmla="*/ 0 w 62"/>
                  <a:gd name="T3" fmla="*/ 31 h 109"/>
                  <a:gd name="T4" fmla="*/ 0 w 62"/>
                  <a:gd name="T5" fmla="*/ 109 h 109"/>
                  <a:gd name="T6" fmla="*/ 62 w 62"/>
                  <a:gd name="T7" fmla="*/ 109 h 109"/>
                  <a:gd name="T8" fmla="*/ 62 w 62"/>
                  <a:gd name="T9" fmla="*/ 31 h 109"/>
                  <a:gd name="T10" fmla="*/ 31 w 62"/>
                  <a:gd name="T11" fmla="*/ 0 h 109"/>
                </a:gdLst>
                <a:ahLst/>
                <a:cxnLst>
                  <a:cxn ang="0">
                    <a:pos x="T0" y="T1"/>
                  </a:cxn>
                  <a:cxn ang="0">
                    <a:pos x="T2" y="T3"/>
                  </a:cxn>
                  <a:cxn ang="0">
                    <a:pos x="T4" y="T5"/>
                  </a:cxn>
                  <a:cxn ang="0">
                    <a:pos x="T6" y="T7"/>
                  </a:cxn>
                  <a:cxn ang="0">
                    <a:pos x="T8" y="T9"/>
                  </a:cxn>
                  <a:cxn ang="0">
                    <a:pos x="T10" y="T11"/>
                  </a:cxn>
                </a:cxnLst>
                <a:rect l="0" t="0" r="r" b="b"/>
                <a:pathLst>
                  <a:path w="62" h="109">
                    <a:moveTo>
                      <a:pt x="31" y="0"/>
                    </a:moveTo>
                    <a:cubicBezTo>
                      <a:pt x="14" y="0"/>
                      <a:pt x="0" y="14"/>
                      <a:pt x="0" y="31"/>
                    </a:cubicBezTo>
                    <a:cubicBezTo>
                      <a:pt x="0" y="109"/>
                      <a:pt x="0" y="109"/>
                      <a:pt x="0" y="109"/>
                    </a:cubicBezTo>
                    <a:cubicBezTo>
                      <a:pt x="62" y="109"/>
                      <a:pt x="62" y="109"/>
                      <a:pt x="62" y="109"/>
                    </a:cubicBezTo>
                    <a:cubicBezTo>
                      <a:pt x="62" y="31"/>
                      <a:pt x="62" y="31"/>
                      <a:pt x="62" y="31"/>
                    </a:cubicBezTo>
                    <a:cubicBezTo>
                      <a:pt x="62" y="14"/>
                      <a:pt x="48" y="0"/>
                      <a:pt x="31" y="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578" name="Rectangle 304"/>
              <p:cNvSpPr>
                <a:spLocks noChangeArrowheads="1"/>
              </p:cNvSpPr>
              <p:nvPr/>
            </p:nvSpPr>
            <p:spPr bwMode="auto">
              <a:xfrm>
                <a:off x="5971700" y="4671179"/>
                <a:ext cx="404357" cy="15040"/>
              </a:xfrm>
              <a:prstGeom prst="rect">
                <a:avLst/>
              </a:prstGeom>
              <a:solidFill>
                <a:schemeClr val="accent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579" name="Freeform 305"/>
              <p:cNvSpPr>
                <a:spLocks/>
              </p:cNvSpPr>
              <p:nvPr/>
            </p:nvSpPr>
            <p:spPr bwMode="auto">
              <a:xfrm>
                <a:off x="6251011" y="4697821"/>
                <a:ext cx="65746" cy="114303"/>
              </a:xfrm>
              <a:custGeom>
                <a:avLst/>
                <a:gdLst>
                  <a:gd name="T0" fmla="*/ 31 w 62"/>
                  <a:gd name="T1" fmla="*/ 0 h 108"/>
                  <a:gd name="T2" fmla="*/ 0 w 62"/>
                  <a:gd name="T3" fmla="*/ 31 h 108"/>
                  <a:gd name="T4" fmla="*/ 0 w 62"/>
                  <a:gd name="T5" fmla="*/ 108 h 108"/>
                  <a:gd name="T6" fmla="*/ 62 w 62"/>
                  <a:gd name="T7" fmla="*/ 108 h 108"/>
                  <a:gd name="T8" fmla="*/ 62 w 62"/>
                  <a:gd name="T9" fmla="*/ 31 h 108"/>
                  <a:gd name="T10" fmla="*/ 31 w 62"/>
                  <a:gd name="T11" fmla="*/ 0 h 108"/>
                </a:gdLst>
                <a:ahLst/>
                <a:cxnLst>
                  <a:cxn ang="0">
                    <a:pos x="T0" y="T1"/>
                  </a:cxn>
                  <a:cxn ang="0">
                    <a:pos x="T2" y="T3"/>
                  </a:cxn>
                  <a:cxn ang="0">
                    <a:pos x="T4" y="T5"/>
                  </a:cxn>
                  <a:cxn ang="0">
                    <a:pos x="T6" y="T7"/>
                  </a:cxn>
                  <a:cxn ang="0">
                    <a:pos x="T8" y="T9"/>
                  </a:cxn>
                  <a:cxn ang="0">
                    <a:pos x="T10" y="T11"/>
                  </a:cxn>
                </a:cxnLst>
                <a:rect l="0" t="0" r="r" b="b"/>
                <a:pathLst>
                  <a:path w="62" h="108">
                    <a:moveTo>
                      <a:pt x="31" y="0"/>
                    </a:moveTo>
                    <a:cubicBezTo>
                      <a:pt x="14" y="0"/>
                      <a:pt x="0" y="14"/>
                      <a:pt x="0" y="31"/>
                    </a:cubicBezTo>
                    <a:cubicBezTo>
                      <a:pt x="0" y="108"/>
                      <a:pt x="0" y="108"/>
                      <a:pt x="0" y="108"/>
                    </a:cubicBezTo>
                    <a:cubicBezTo>
                      <a:pt x="62" y="108"/>
                      <a:pt x="62" y="108"/>
                      <a:pt x="62" y="108"/>
                    </a:cubicBezTo>
                    <a:cubicBezTo>
                      <a:pt x="62" y="31"/>
                      <a:pt x="62" y="31"/>
                      <a:pt x="62" y="31"/>
                    </a:cubicBezTo>
                    <a:cubicBezTo>
                      <a:pt x="62" y="14"/>
                      <a:pt x="48" y="0"/>
                      <a:pt x="31" y="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580" name="Freeform 306"/>
              <p:cNvSpPr>
                <a:spLocks/>
              </p:cNvSpPr>
              <p:nvPr/>
            </p:nvSpPr>
            <p:spPr bwMode="auto">
              <a:xfrm>
                <a:off x="6119520" y="4697821"/>
                <a:ext cx="65746" cy="114303"/>
              </a:xfrm>
              <a:custGeom>
                <a:avLst/>
                <a:gdLst>
                  <a:gd name="T0" fmla="*/ 31 w 62"/>
                  <a:gd name="T1" fmla="*/ 0 h 108"/>
                  <a:gd name="T2" fmla="*/ 0 w 62"/>
                  <a:gd name="T3" fmla="*/ 31 h 108"/>
                  <a:gd name="T4" fmla="*/ 0 w 62"/>
                  <a:gd name="T5" fmla="*/ 108 h 108"/>
                  <a:gd name="T6" fmla="*/ 62 w 62"/>
                  <a:gd name="T7" fmla="*/ 108 h 108"/>
                  <a:gd name="T8" fmla="*/ 62 w 62"/>
                  <a:gd name="T9" fmla="*/ 31 h 108"/>
                  <a:gd name="T10" fmla="*/ 31 w 62"/>
                  <a:gd name="T11" fmla="*/ 0 h 108"/>
                </a:gdLst>
                <a:ahLst/>
                <a:cxnLst>
                  <a:cxn ang="0">
                    <a:pos x="T0" y="T1"/>
                  </a:cxn>
                  <a:cxn ang="0">
                    <a:pos x="T2" y="T3"/>
                  </a:cxn>
                  <a:cxn ang="0">
                    <a:pos x="T4" y="T5"/>
                  </a:cxn>
                  <a:cxn ang="0">
                    <a:pos x="T6" y="T7"/>
                  </a:cxn>
                  <a:cxn ang="0">
                    <a:pos x="T8" y="T9"/>
                  </a:cxn>
                  <a:cxn ang="0">
                    <a:pos x="T10" y="T11"/>
                  </a:cxn>
                </a:cxnLst>
                <a:rect l="0" t="0" r="r" b="b"/>
                <a:pathLst>
                  <a:path w="62" h="108">
                    <a:moveTo>
                      <a:pt x="31" y="0"/>
                    </a:moveTo>
                    <a:cubicBezTo>
                      <a:pt x="14" y="0"/>
                      <a:pt x="0" y="14"/>
                      <a:pt x="0" y="31"/>
                    </a:cubicBezTo>
                    <a:cubicBezTo>
                      <a:pt x="0" y="108"/>
                      <a:pt x="0" y="108"/>
                      <a:pt x="0" y="108"/>
                    </a:cubicBezTo>
                    <a:cubicBezTo>
                      <a:pt x="62" y="108"/>
                      <a:pt x="62" y="108"/>
                      <a:pt x="62" y="108"/>
                    </a:cubicBezTo>
                    <a:cubicBezTo>
                      <a:pt x="62" y="31"/>
                      <a:pt x="62" y="31"/>
                      <a:pt x="62" y="31"/>
                    </a:cubicBezTo>
                    <a:cubicBezTo>
                      <a:pt x="62" y="14"/>
                      <a:pt x="48" y="0"/>
                      <a:pt x="31" y="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581" name="Freeform 307"/>
              <p:cNvSpPr>
                <a:spLocks/>
              </p:cNvSpPr>
              <p:nvPr/>
            </p:nvSpPr>
            <p:spPr bwMode="auto">
              <a:xfrm>
                <a:off x="5992756" y="4232015"/>
                <a:ext cx="65746" cy="115162"/>
              </a:xfrm>
              <a:custGeom>
                <a:avLst/>
                <a:gdLst>
                  <a:gd name="T0" fmla="*/ 31 w 62"/>
                  <a:gd name="T1" fmla="*/ 0 h 109"/>
                  <a:gd name="T2" fmla="*/ 0 w 62"/>
                  <a:gd name="T3" fmla="*/ 32 h 109"/>
                  <a:gd name="T4" fmla="*/ 0 w 62"/>
                  <a:gd name="T5" fmla="*/ 109 h 109"/>
                  <a:gd name="T6" fmla="*/ 62 w 62"/>
                  <a:gd name="T7" fmla="*/ 109 h 109"/>
                  <a:gd name="T8" fmla="*/ 62 w 62"/>
                  <a:gd name="T9" fmla="*/ 32 h 109"/>
                  <a:gd name="T10" fmla="*/ 31 w 62"/>
                  <a:gd name="T11" fmla="*/ 0 h 109"/>
                </a:gdLst>
                <a:ahLst/>
                <a:cxnLst>
                  <a:cxn ang="0">
                    <a:pos x="T0" y="T1"/>
                  </a:cxn>
                  <a:cxn ang="0">
                    <a:pos x="T2" y="T3"/>
                  </a:cxn>
                  <a:cxn ang="0">
                    <a:pos x="T4" y="T5"/>
                  </a:cxn>
                  <a:cxn ang="0">
                    <a:pos x="T6" y="T7"/>
                  </a:cxn>
                  <a:cxn ang="0">
                    <a:pos x="T8" y="T9"/>
                  </a:cxn>
                  <a:cxn ang="0">
                    <a:pos x="T10" y="T11"/>
                  </a:cxn>
                </a:cxnLst>
                <a:rect l="0" t="0" r="r" b="b"/>
                <a:pathLst>
                  <a:path w="62" h="109">
                    <a:moveTo>
                      <a:pt x="31" y="0"/>
                    </a:moveTo>
                    <a:cubicBezTo>
                      <a:pt x="14" y="0"/>
                      <a:pt x="0" y="14"/>
                      <a:pt x="0" y="32"/>
                    </a:cubicBezTo>
                    <a:cubicBezTo>
                      <a:pt x="0" y="109"/>
                      <a:pt x="0" y="109"/>
                      <a:pt x="0" y="109"/>
                    </a:cubicBezTo>
                    <a:cubicBezTo>
                      <a:pt x="62" y="109"/>
                      <a:pt x="62" y="109"/>
                      <a:pt x="62" y="109"/>
                    </a:cubicBezTo>
                    <a:cubicBezTo>
                      <a:pt x="62" y="32"/>
                      <a:pt x="62" y="32"/>
                      <a:pt x="62" y="32"/>
                    </a:cubicBezTo>
                    <a:cubicBezTo>
                      <a:pt x="62" y="14"/>
                      <a:pt x="48" y="0"/>
                      <a:pt x="31" y="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582" name="Freeform 308"/>
              <p:cNvSpPr>
                <a:spLocks/>
              </p:cNvSpPr>
              <p:nvPr/>
            </p:nvSpPr>
            <p:spPr bwMode="auto">
              <a:xfrm>
                <a:off x="5992756" y="4387570"/>
                <a:ext cx="65746" cy="114303"/>
              </a:xfrm>
              <a:custGeom>
                <a:avLst/>
                <a:gdLst>
                  <a:gd name="T0" fmla="*/ 31 w 62"/>
                  <a:gd name="T1" fmla="*/ 0 h 108"/>
                  <a:gd name="T2" fmla="*/ 0 w 62"/>
                  <a:gd name="T3" fmla="*/ 31 h 108"/>
                  <a:gd name="T4" fmla="*/ 0 w 62"/>
                  <a:gd name="T5" fmla="*/ 108 h 108"/>
                  <a:gd name="T6" fmla="*/ 62 w 62"/>
                  <a:gd name="T7" fmla="*/ 108 h 108"/>
                  <a:gd name="T8" fmla="*/ 62 w 62"/>
                  <a:gd name="T9" fmla="*/ 31 h 108"/>
                  <a:gd name="T10" fmla="*/ 31 w 62"/>
                  <a:gd name="T11" fmla="*/ 0 h 108"/>
                </a:gdLst>
                <a:ahLst/>
                <a:cxnLst>
                  <a:cxn ang="0">
                    <a:pos x="T0" y="T1"/>
                  </a:cxn>
                  <a:cxn ang="0">
                    <a:pos x="T2" y="T3"/>
                  </a:cxn>
                  <a:cxn ang="0">
                    <a:pos x="T4" y="T5"/>
                  </a:cxn>
                  <a:cxn ang="0">
                    <a:pos x="T6" y="T7"/>
                  </a:cxn>
                  <a:cxn ang="0">
                    <a:pos x="T8" y="T9"/>
                  </a:cxn>
                  <a:cxn ang="0">
                    <a:pos x="T10" y="T11"/>
                  </a:cxn>
                </a:cxnLst>
                <a:rect l="0" t="0" r="r" b="b"/>
                <a:pathLst>
                  <a:path w="62" h="108">
                    <a:moveTo>
                      <a:pt x="31" y="0"/>
                    </a:moveTo>
                    <a:cubicBezTo>
                      <a:pt x="14" y="0"/>
                      <a:pt x="0" y="14"/>
                      <a:pt x="0" y="31"/>
                    </a:cubicBezTo>
                    <a:cubicBezTo>
                      <a:pt x="0" y="108"/>
                      <a:pt x="0" y="108"/>
                      <a:pt x="0" y="108"/>
                    </a:cubicBezTo>
                    <a:cubicBezTo>
                      <a:pt x="62" y="108"/>
                      <a:pt x="62" y="108"/>
                      <a:pt x="62" y="108"/>
                    </a:cubicBezTo>
                    <a:cubicBezTo>
                      <a:pt x="62" y="31"/>
                      <a:pt x="62" y="31"/>
                      <a:pt x="62" y="31"/>
                    </a:cubicBezTo>
                    <a:cubicBezTo>
                      <a:pt x="62" y="14"/>
                      <a:pt x="48" y="0"/>
                      <a:pt x="31" y="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583" name="Freeform 309"/>
              <p:cNvSpPr>
                <a:spLocks/>
              </p:cNvSpPr>
              <p:nvPr/>
            </p:nvSpPr>
            <p:spPr bwMode="auto">
              <a:xfrm>
                <a:off x="5992756" y="4542266"/>
                <a:ext cx="65746" cy="115162"/>
              </a:xfrm>
              <a:custGeom>
                <a:avLst/>
                <a:gdLst>
                  <a:gd name="T0" fmla="*/ 31 w 62"/>
                  <a:gd name="T1" fmla="*/ 0 h 109"/>
                  <a:gd name="T2" fmla="*/ 0 w 62"/>
                  <a:gd name="T3" fmla="*/ 31 h 109"/>
                  <a:gd name="T4" fmla="*/ 0 w 62"/>
                  <a:gd name="T5" fmla="*/ 109 h 109"/>
                  <a:gd name="T6" fmla="*/ 62 w 62"/>
                  <a:gd name="T7" fmla="*/ 109 h 109"/>
                  <a:gd name="T8" fmla="*/ 62 w 62"/>
                  <a:gd name="T9" fmla="*/ 31 h 109"/>
                  <a:gd name="T10" fmla="*/ 31 w 62"/>
                  <a:gd name="T11" fmla="*/ 0 h 109"/>
                </a:gdLst>
                <a:ahLst/>
                <a:cxnLst>
                  <a:cxn ang="0">
                    <a:pos x="T0" y="T1"/>
                  </a:cxn>
                  <a:cxn ang="0">
                    <a:pos x="T2" y="T3"/>
                  </a:cxn>
                  <a:cxn ang="0">
                    <a:pos x="T4" y="T5"/>
                  </a:cxn>
                  <a:cxn ang="0">
                    <a:pos x="T6" y="T7"/>
                  </a:cxn>
                  <a:cxn ang="0">
                    <a:pos x="T8" y="T9"/>
                  </a:cxn>
                  <a:cxn ang="0">
                    <a:pos x="T10" y="T11"/>
                  </a:cxn>
                </a:cxnLst>
                <a:rect l="0" t="0" r="r" b="b"/>
                <a:pathLst>
                  <a:path w="62" h="109">
                    <a:moveTo>
                      <a:pt x="31" y="0"/>
                    </a:moveTo>
                    <a:cubicBezTo>
                      <a:pt x="14" y="0"/>
                      <a:pt x="0" y="14"/>
                      <a:pt x="0" y="31"/>
                    </a:cubicBezTo>
                    <a:cubicBezTo>
                      <a:pt x="0" y="109"/>
                      <a:pt x="0" y="109"/>
                      <a:pt x="0" y="109"/>
                    </a:cubicBezTo>
                    <a:cubicBezTo>
                      <a:pt x="62" y="109"/>
                      <a:pt x="62" y="109"/>
                      <a:pt x="62" y="109"/>
                    </a:cubicBezTo>
                    <a:cubicBezTo>
                      <a:pt x="62" y="31"/>
                      <a:pt x="62" y="31"/>
                      <a:pt x="62" y="31"/>
                    </a:cubicBezTo>
                    <a:cubicBezTo>
                      <a:pt x="62" y="14"/>
                      <a:pt x="48" y="0"/>
                      <a:pt x="31" y="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584" name="Freeform 310"/>
              <p:cNvSpPr>
                <a:spLocks/>
              </p:cNvSpPr>
              <p:nvPr/>
            </p:nvSpPr>
            <p:spPr bwMode="auto">
              <a:xfrm>
                <a:off x="5992756" y="4697821"/>
                <a:ext cx="65746" cy="114303"/>
              </a:xfrm>
              <a:custGeom>
                <a:avLst/>
                <a:gdLst>
                  <a:gd name="T0" fmla="*/ 31 w 62"/>
                  <a:gd name="T1" fmla="*/ 0 h 108"/>
                  <a:gd name="T2" fmla="*/ 0 w 62"/>
                  <a:gd name="T3" fmla="*/ 31 h 108"/>
                  <a:gd name="T4" fmla="*/ 0 w 62"/>
                  <a:gd name="T5" fmla="*/ 108 h 108"/>
                  <a:gd name="T6" fmla="*/ 62 w 62"/>
                  <a:gd name="T7" fmla="*/ 108 h 108"/>
                  <a:gd name="T8" fmla="*/ 62 w 62"/>
                  <a:gd name="T9" fmla="*/ 31 h 108"/>
                  <a:gd name="T10" fmla="*/ 31 w 62"/>
                  <a:gd name="T11" fmla="*/ 0 h 108"/>
                </a:gdLst>
                <a:ahLst/>
                <a:cxnLst>
                  <a:cxn ang="0">
                    <a:pos x="T0" y="T1"/>
                  </a:cxn>
                  <a:cxn ang="0">
                    <a:pos x="T2" y="T3"/>
                  </a:cxn>
                  <a:cxn ang="0">
                    <a:pos x="T4" y="T5"/>
                  </a:cxn>
                  <a:cxn ang="0">
                    <a:pos x="T6" y="T7"/>
                  </a:cxn>
                  <a:cxn ang="0">
                    <a:pos x="T8" y="T9"/>
                  </a:cxn>
                  <a:cxn ang="0">
                    <a:pos x="T10" y="T11"/>
                  </a:cxn>
                </a:cxnLst>
                <a:rect l="0" t="0" r="r" b="b"/>
                <a:pathLst>
                  <a:path w="62" h="108">
                    <a:moveTo>
                      <a:pt x="31" y="0"/>
                    </a:moveTo>
                    <a:cubicBezTo>
                      <a:pt x="14" y="0"/>
                      <a:pt x="0" y="14"/>
                      <a:pt x="0" y="31"/>
                    </a:cubicBezTo>
                    <a:cubicBezTo>
                      <a:pt x="0" y="108"/>
                      <a:pt x="0" y="108"/>
                      <a:pt x="0" y="108"/>
                    </a:cubicBezTo>
                    <a:cubicBezTo>
                      <a:pt x="62" y="108"/>
                      <a:pt x="62" y="108"/>
                      <a:pt x="62" y="108"/>
                    </a:cubicBezTo>
                    <a:cubicBezTo>
                      <a:pt x="62" y="31"/>
                      <a:pt x="62" y="31"/>
                      <a:pt x="62" y="31"/>
                    </a:cubicBezTo>
                    <a:cubicBezTo>
                      <a:pt x="62" y="14"/>
                      <a:pt x="48" y="0"/>
                      <a:pt x="31" y="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585" name="Rectangle 311"/>
              <p:cNvSpPr>
                <a:spLocks noChangeArrowheads="1"/>
              </p:cNvSpPr>
              <p:nvPr/>
            </p:nvSpPr>
            <p:spPr bwMode="auto">
              <a:xfrm>
                <a:off x="5971700" y="4825875"/>
                <a:ext cx="404357" cy="15900"/>
              </a:xfrm>
              <a:prstGeom prst="rect">
                <a:avLst/>
              </a:prstGeom>
              <a:solidFill>
                <a:schemeClr val="accent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586" name="Rectangle 312"/>
              <p:cNvSpPr>
                <a:spLocks noChangeArrowheads="1"/>
              </p:cNvSpPr>
              <p:nvPr/>
            </p:nvSpPr>
            <p:spPr bwMode="auto">
              <a:xfrm>
                <a:off x="6102761" y="4009426"/>
                <a:ext cx="102701" cy="102701"/>
              </a:xfrm>
              <a:prstGeom prst="rect">
                <a:avLst/>
              </a:prstGeom>
              <a:solidFill>
                <a:schemeClr val="accent2"/>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587" name="Rectangle 313"/>
              <p:cNvSpPr>
                <a:spLocks noChangeArrowheads="1"/>
              </p:cNvSpPr>
              <p:nvPr/>
            </p:nvSpPr>
            <p:spPr bwMode="auto">
              <a:xfrm>
                <a:off x="5958808" y="4112126"/>
                <a:ext cx="431859" cy="23634"/>
              </a:xfrm>
              <a:prstGeom prst="rect">
                <a:avLst/>
              </a:prstGeom>
              <a:solidFill>
                <a:schemeClr val="accent2"/>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588" name="Rectangle 314"/>
              <p:cNvSpPr>
                <a:spLocks noChangeArrowheads="1"/>
              </p:cNvSpPr>
              <p:nvPr/>
            </p:nvSpPr>
            <p:spPr bwMode="auto">
              <a:xfrm>
                <a:off x="6057212" y="4136620"/>
                <a:ext cx="21056" cy="36096"/>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589" name="Rectangle 315"/>
              <p:cNvSpPr>
                <a:spLocks noChangeArrowheads="1"/>
              </p:cNvSpPr>
              <p:nvPr/>
            </p:nvSpPr>
            <p:spPr bwMode="auto">
              <a:xfrm>
                <a:off x="6089010" y="4136620"/>
                <a:ext cx="20196" cy="36096"/>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590" name="Rectangle 316"/>
              <p:cNvSpPr>
                <a:spLocks noChangeArrowheads="1"/>
              </p:cNvSpPr>
              <p:nvPr/>
            </p:nvSpPr>
            <p:spPr bwMode="auto">
              <a:xfrm>
                <a:off x="5993615" y="4136620"/>
                <a:ext cx="21485" cy="36096"/>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591" name="Rectangle 317"/>
              <p:cNvSpPr>
                <a:spLocks noChangeArrowheads="1"/>
              </p:cNvSpPr>
              <p:nvPr/>
            </p:nvSpPr>
            <p:spPr bwMode="auto">
              <a:xfrm>
                <a:off x="6025414" y="4136620"/>
                <a:ext cx="21056" cy="36096"/>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592" name="Rectangle 318"/>
              <p:cNvSpPr>
                <a:spLocks noChangeArrowheads="1"/>
              </p:cNvSpPr>
              <p:nvPr/>
            </p:nvSpPr>
            <p:spPr bwMode="auto">
              <a:xfrm>
                <a:off x="6119520" y="4136620"/>
                <a:ext cx="21485" cy="36096"/>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593" name="Rectangle 319"/>
              <p:cNvSpPr>
                <a:spLocks noChangeArrowheads="1"/>
              </p:cNvSpPr>
              <p:nvPr/>
            </p:nvSpPr>
            <p:spPr bwMode="auto">
              <a:xfrm>
                <a:off x="6151319" y="4136620"/>
                <a:ext cx="21485" cy="36096"/>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594" name="Rectangle 320"/>
              <p:cNvSpPr>
                <a:spLocks noChangeArrowheads="1"/>
              </p:cNvSpPr>
              <p:nvPr/>
            </p:nvSpPr>
            <p:spPr bwMode="auto">
              <a:xfrm>
                <a:off x="6183117" y="4136620"/>
                <a:ext cx="21056" cy="36096"/>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595" name="Rectangle 321"/>
              <p:cNvSpPr>
                <a:spLocks noChangeArrowheads="1"/>
              </p:cNvSpPr>
              <p:nvPr/>
            </p:nvSpPr>
            <p:spPr bwMode="auto">
              <a:xfrm>
                <a:off x="6214916" y="4136620"/>
                <a:ext cx="21056" cy="36096"/>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596" name="Rectangle 322"/>
              <p:cNvSpPr>
                <a:spLocks noChangeArrowheads="1"/>
              </p:cNvSpPr>
              <p:nvPr/>
            </p:nvSpPr>
            <p:spPr bwMode="auto">
              <a:xfrm>
                <a:off x="6245855" y="4136620"/>
                <a:ext cx="21056" cy="36096"/>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597" name="Rectangle 323"/>
              <p:cNvSpPr>
                <a:spLocks noChangeArrowheads="1"/>
              </p:cNvSpPr>
              <p:nvPr/>
            </p:nvSpPr>
            <p:spPr bwMode="auto">
              <a:xfrm>
                <a:off x="6277224" y="4136620"/>
                <a:ext cx="21485" cy="36096"/>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598" name="Rectangle 324"/>
              <p:cNvSpPr>
                <a:spLocks noChangeArrowheads="1"/>
              </p:cNvSpPr>
              <p:nvPr/>
            </p:nvSpPr>
            <p:spPr bwMode="auto">
              <a:xfrm>
                <a:off x="6309022" y="4136620"/>
                <a:ext cx="21485" cy="36096"/>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599" name="Rectangle 325"/>
              <p:cNvSpPr>
                <a:spLocks noChangeArrowheads="1"/>
              </p:cNvSpPr>
              <p:nvPr/>
            </p:nvSpPr>
            <p:spPr bwMode="auto">
              <a:xfrm>
                <a:off x="6340821" y="4136620"/>
                <a:ext cx="21485" cy="36096"/>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600" name="Freeform 326"/>
              <p:cNvSpPr>
                <a:spLocks/>
              </p:cNvSpPr>
              <p:nvPr/>
            </p:nvSpPr>
            <p:spPr bwMode="auto">
              <a:xfrm>
                <a:off x="5908962" y="4898066"/>
                <a:ext cx="422405" cy="89809"/>
              </a:xfrm>
              <a:custGeom>
                <a:avLst/>
                <a:gdLst>
                  <a:gd name="T0" fmla="*/ 0 w 983"/>
                  <a:gd name="T1" fmla="*/ 209 h 209"/>
                  <a:gd name="T2" fmla="*/ 867 w 983"/>
                  <a:gd name="T3" fmla="*/ 209 h 209"/>
                  <a:gd name="T4" fmla="*/ 983 w 983"/>
                  <a:gd name="T5" fmla="*/ 0 h 209"/>
                  <a:gd name="T6" fmla="*/ 116 w 983"/>
                  <a:gd name="T7" fmla="*/ 0 h 209"/>
                  <a:gd name="T8" fmla="*/ 0 w 983"/>
                  <a:gd name="T9" fmla="*/ 209 h 209"/>
                </a:gdLst>
                <a:ahLst/>
                <a:cxnLst>
                  <a:cxn ang="0">
                    <a:pos x="T0" y="T1"/>
                  </a:cxn>
                  <a:cxn ang="0">
                    <a:pos x="T2" y="T3"/>
                  </a:cxn>
                  <a:cxn ang="0">
                    <a:pos x="T4" y="T5"/>
                  </a:cxn>
                  <a:cxn ang="0">
                    <a:pos x="T6" y="T7"/>
                  </a:cxn>
                  <a:cxn ang="0">
                    <a:pos x="T8" y="T9"/>
                  </a:cxn>
                </a:cxnLst>
                <a:rect l="0" t="0" r="r" b="b"/>
                <a:pathLst>
                  <a:path w="983" h="209">
                    <a:moveTo>
                      <a:pt x="0" y="209"/>
                    </a:moveTo>
                    <a:lnTo>
                      <a:pt x="867" y="209"/>
                    </a:lnTo>
                    <a:lnTo>
                      <a:pt x="983" y="0"/>
                    </a:lnTo>
                    <a:lnTo>
                      <a:pt x="116" y="0"/>
                    </a:lnTo>
                    <a:lnTo>
                      <a:pt x="0" y="209"/>
                    </a:lnTo>
                    <a:close/>
                  </a:path>
                </a:pathLst>
              </a:cu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601" name="Freeform 327"/>
              <p:cNvSpPr>
                <a:spLocks/>
              </p:cNvSpPr>
              <p:nvPr/>
            </p:nvSpPr>
            <p:spPr bwMode="auto">
              <a:xfrm>
                <a:off x="6264762" y="4898066"/>
                <a:ext cx="66605" cy="89809"/>
              </a:xfrm>
              <a:custGeom>
                <a:avLst/>
                <a:gdLst>
                  <a:gd name="T0" fmla="*/ 118 w 155"/>
                  <a:gd name="T1" fmla="*/ 0 h 209"/>
                  <a:gd name="T2" fmla="*/ 155 w 155"/>
                  <a:gd name="T3" fmla="*/ 0 h 209"/>
                  <a:gd name="T4" fmla="*/ 39 w 155"/>
                  <a:gd name="T5" fmla="*/ 209 h 209"/>
                  <a:gd name="T6" fmla="*/ 0 w 155"/>
                  <a:gd name="T7" fmla="*/ 209 h 209"/>
                  <a:gd name="T8" fmla="*/ 118 w 155"/>
                  <a:gd name="T9" fmla="*/ 0 h 209"/>
                </a:gdLst>
                <a:ahLst/>
                <a:cxnLst>
                  <a:cxn ang="0">
                    <a:pos x="T0" y="T1"/>
                  </a:cxn>
                  <a:cxn ang="0">
                    <a:pos x="T2" y="T3"/>
                  </a:cxn>
                  <a:cxn ang="0">
                    <a:pos x="T4" y="T5"/>
                  </a:cxn>
                  <a:cxn ang="0">
                    <a:pos x="T6" y="T7"/>
                  </a:cxn>
                  <a:cxn ang="0">
                    <a:pos x="T8" y="T9"/>
                  </a:cxn>
                </a:cxnLst>
                <a:rect l="0" t="0" r="r" b="b"/>
                <a:pathLst>
                  <a:path w="155" h="209">
                    <a:moveTo>
                      <a:pt x="118" y="0"/>
                    </a:moveTo>
                    <a:lnTo>
                      <a:pt x="155" y="0"/>
                    </a:lnTo>
                    <a:lnTo>
                      <a:pt x="39" y="209"/>
                    </a:lnTo>
                    <a:lnTo>
                      <a:pt x="0" y="209"/>
                    </a:lnTo>
                    <a:lnTo>
                      <a:pt x="118"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602" name="Freeform 328"/>
              <p:cNvSpPr>
                <a:spLocks/>
              </p:cNvSpPr>
              <p:nvPr/>
            </p:nvSpPr>
            <p:spPr bwMode="auto">
              <a:xfrm>
                <a:off x="6232104" y="4898066"/>
                <a:ext cx="66605" cy="89809"/>
              </a:xfrm>
              <a:custGeom>
                <a:avLst/>
                <a:gdLst>
                  <a:gd name="T0" fmla="*/ 115 w 155"/>
                  <a:gd name="T1" fmla="*/ 0 h 209"/>
                  <a:gd name="T2" fmla="*/ 155 w 155"/>
                  <a:gd name="T3" fmla="*/ 0 h 209"/>
                  <a:gd name="T4" fmla="*/ 37 w 155"/>
                  <a:gd name="T5" fmla="*/ 209 h 209"/>
                  <a:gd name="T6" fmla="*/ 0 w 155"/>
                  <a:gd name="T7" fmla="*/ 209 h 209"/>
                  <a:gd name="T8" fmla="*/ 115 w 155"/>
                  <a:gd name="T9" fmla="*/ 0 h 209"/>
                </a:gdLst>
                <a:ahLst/>
                <a:cxnLst>
                  <a:cxn ang="0">
                    <a:pos x="T0" y="T1"/>
                  </a:cxn>
                  <a:cxn ang="0">
                    <a:pos x="T2" y="T3"/>
                  </a:cxn>
                  <a:cxn ang="0">
                    <a:pos x="T4" y="T5"/>
                  </a:cxn>
                  <a:cxn ang="0">
                    <a:pos x="T6" y="T7"/>
                  </a:cxn>
                  <a:cxn ang="0">
                    <a:pos x="T8" y="T9"/>
                  </a:cxn>
                </a:cxnLst>
                <a:rect l="0" t="0" r="r" b="b"/>
                <a:pathLst>
                  <a:path w="155" h="209">
                    <a:moveTo>
                      <a:pt x="115" y="0"/>
                    </a:moveTo>
                    <a:lnTo>
                      <a:pt x="155" y="0"/>
                    </a:lnTo>
                    <a:lnTo>
                      <a:pt x="37" y="209"/>
                    </a:lnTo>
                    <a:lnTo>
                      <a:pt x="0" y="209"/>
                    </a:lnTo>
                    <a:lnTo>
                      <a:pt x="115"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603" name="Freeform 329"/>
              <p:cNvSpPr>
                <a:spLocks/>
              </p:cNvSpPr>
              <p:nvPr/>
            </p:nvSpPr>
            <p:spPr bwMode="auto">
              <a:xfrm>
                <a:off x="6198157" y="4898066"/>
                <a:ext cx="66605" cy="89809"/>
              </a:xfrm>
              <a:custGeom>
                <a:avLst/>
                <a:gdLst>
                  <a:gd name="T0" fmla="*/ 116 w 155"/>
                  <a:gd name="T1" fmla="*/ 0 h 209"/>
                  <a:gd name="T2" fmla="*/ 155 w 155"/>
                  <a:gd name="T3" fmla="*/ 0 h 209"/>
                  <a:gd name="T4" fmla="*/ 39 w 155"/>
                  <a:gd name="T5" fmla="*/ 209 h 209"/>
                  <a:gd name="T6" fmla="*/ 0 w 155"/>
                  <a:gd name="T7" fmla="*/ 209 h 209"/>
                  <a:gd name="T8" fmla="*/ 116 w 155"/>
                  <a:gd name="T9" fmla="*/ 0 h 209"/>
                </a:gdLst>
                <a:ahLst/>
                <a:cxnLst>
                  <a:cxn ang="0">
                    <a:pos x="T0" y="T1"/>
                  </a:cxn>
                  <a:cxn ang="0">
                    <a:pos x="T2" y="T3"/>
                  </a:cxn>
                  <a:cxn ang="0">
                    <a:pos x="T4" y="T5"/>
                  </a:cxn>
                  <a:cxn ang="0">
                    <a:pos x="T6" y="T7"/>
                  </a:cxn>
                  <a:cxn ang="0">
                    <a:pos x="T8" y="T9"/>
                  </a:cxn>
                </a:cxnLst>
                <a:rect l="0" t="0" r="r" b="b"/>
                <a:pathLst>
                  <a:path w="155" h="209">
                    <a:moveTo>
                      <a:pt x="116" y="0"/>
                    </a:moveTo>
                    <a:lnTo>
                      <a:pt x="155" y="0"/>
                    </a:lnTo>
                    <a:lnTo>
                      <a:pt x="39" y="209"/>
                    </a:lnTo>
                    <a:lnTo>
                      <a:pt x="0" y="209"/>
                    </a:lnTo>
                    <a:lnTo>
                      <a:pt x="11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604" name="Freeform 330"/>
              <p:cNvSpPr>
                <a:spLocks/>
              </p:cNvSpPr>
              <p:nvPr/>
            </p:nvSpPr>
            <p:spPr bwMode="auto">
              <a:xfrm>
                <a:off x="6164210" y="4898066"/>
                <a:ext cx="67894" cy="89809"/>
              </a:xfrm>
              <a:custGeom>
                <a:avLst/>
                <a:gdLst>
                  <a:gd name="T0" fmla="*/ 118 w 158"/>
                  <a:gd name="T1" fmla="*/ 0 h 209"/>
                  <a:gd name="T2" fmla="*/ 158 w 158"/>
                  <a:gd name="T3" fmla="*/ 0 h 209"/>
                  <a:gd name="T4" fmla="*/ 39 w 158"/>
                  <a:gd name="T5" fmla="*/ 209 h 209"/>
                  <a:gd name="T6" fmla="*/ 0 w 158"/>
                  <a:gd name="T7" fmla="*/ 209 h 209"/>
                  <a:gd name="T8" fmla="*/ 118 w 158"/>
                  <a:gd name="T9" fmla="*/ 0 h 209"/>
                </a:gdLst>
                <a:ahLst/>
                <a:cxnLst>
                  <a:cxn ang="0">
                    <a:pos x="T0" y="T1"/>
                  </a:cxn>
                  <a:cxn ang="0">
                    <a:pos x="T2" y="T3"/>
                  </a:cxn>
                  <a:cxn ang="0">
                    <a:pos x="T4" y="T5"/>
                  </a:cxn>
                  <a:cxn ang="0">
                    <a:pos x="T6" y="T7"/>
                  </a:cxn>
                  <a:cxn ang="0">
                    <a:pos x="T8" y="T9"/>
                  </a:cxn>
                </a:cxnLst>
                <a:rect l="0" t="0" r="r" b="b"/>
                <a:pathLst>
                  <a:path w="158" h="209">
                    <a:moveTo>
                      <a:pt x="118" y="0"/>
                    </a:moveTo>
                    <a:lnTo>
                      <a:pt x="158" y="0"/>
                    </a:lnTo>
                    <a:lnTo>
                      <a:pt x="39" y="209"/>
                    </a:lnTo>
                    <a:lnTo>
                      <a:pt x="0" y="209"/>
                    </a:lnTo>
                    <a:lnTo>
                      <a:pt x="118"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605" name="Freeform 331"/>
              <p:cNvSpPr>
                <a:spLocks/>
              </p:cNvSpPr>
              <p:nvPr/>
            </p:nvSpPr>
            <p:spPr bwMode="auto">
              <a:xfrm>
                <a:off x="6131552" y="4898066"/>
                <a:ext cx="66605" cy="89809"/>
              </a:xfrm>
              <a:custGeom>
                <a:avLst/>
                <a:gdLst>
                  <a:gd name="T0" fmla="*/ 115 w 155"/>
                  <a:gd name="T1" fmla="*/ 0 h 209"/>
                  <a:gd name="T2" fmla="*/ 155 w 155"/>
                  <a:gd name="T3" fmla="*/ 0 h 209"/>
                  <a:gd name="T4" fmla="*/ 39 w 155"/>
                  <a:gd name="T5" fmla="*/ 209 h 209"/>
                  <a:gd name="T6" fmla="*/ 0 w 155"/>
                  <a:gd name="T7" fmla="*/ 209 h 209"/>
                  <a:gd name="T8" fmla="*/ 115 w 155"/>
                  <a:gd name="T9" fmla="*/ 0 h 209"/>
                </a:gdLst>
                <a:ahLst/>
                <a:cxnLst>
                  <a:cxn ang="0">
                    <a:pos x="T0" y="T1"/>
                  </a:cxn>
                  <a:cxn ang="0">
                    <a:pos x="T2" y="T3"/>
                  </a:cxn>
                  <a:cxn ang="0">
                    <a:pos x="T4" y="T5"/>
                  </a:cxn>
                  <a:cxn ang="0">
                    <a:pos x="T6" y="T7"/>
                  </a:cxn>
                  <a:cxn ang="0">
                    <a:pos x="T8" y="T9"/>
                  </a:cxn>
                </a:cxnLst>
                <a:rect l="0" t="0" r="r" b="b"/>
                <a:pathLst>
                  <a:path w="155" h="209">
                    <a:moveTo>
                      <a:pt x="115" y="0"/>
                    </a:moveTo>
                    <a:lnTo>
                      <a:pt x="155" y="0"/>
                    </a:lnTo>
                    <a:lnTo>
                      <a:pt x="39" y="209"/>
                    </a:lnTo>
                    <a:lnTo>
                      <a:pt x="0" y="209"/>
                    </a:lnTo>
                    <a:lnTo>
                      <a:pt x="115"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606" name="Freeform 332"/>
              <p:cNvSpPr>
                <a:spLocks/>
              </p:cNvSpPr>
              <p:nvPr/>
            </p:nvSpPr>
            <p:spPr bwMode="auto">
              <a:xfrm>
                <a:off x="6097605" y="4898066"/>
                <a:ext cx="66605" cy="89809"/>
              </a:xfrm>
              <a:custGeom>
                <a:avLst/>
                <a:gdLst>
                  <a:gd name="T0" fmla="*/ 118 w 155"/>
                  <a:gd name="T1" fmla="*/ 0 h 209"/>
                  <a:gd name="T2" fmla="*/ 155 w 155"/>
                  <a:gd name="T3" fmla="*/ 0 h 209"/>
                  <a:gd name="T4" fmla="*/ 39 w 155"/>
                  <a:gd name="T5" fmla="*/ 209 h 209"/>
                  <a:gd name="T6" fmla="*/ 0 w 155"/>
                  <a:gd name="T7" fmla="*/ 209 h 209"/>
                  <a:gd name="T8" fmla="*/ 118 w 155"/>
                  <a:gd name="T9" fmla="*/ 0 h 209"/>
                </a:gdLst>
                <a:ahLst/>
                <a:cxnLst>
                  <a:cxn ang="0">
                    <a:pos x="T0" y="T1"/>
                  </a:cxn>
                  <a:cxn ang="0">
                    <a:pos x="T2" y="T3"/>
                  </a:cxn>
                  <a:cxn ang="0">
                    <a:pos x="T4" y="T5"/>
                  </a:cxn>
                  <a:cxn ang="0">
                    <a:pos x="T6" y="T7"/>
                  </a:cxn>
                  <a:cxn ang="0">
                    <a:pos x="T8" y="T9"/>
                  </a:cxn>
                </a:cxnLst>
                <a:rect l="0" t="0" r="r" b="b"/>
                <a:pathLst>
                  <a:path w="155" h="209">
                    <a:moveTo>
                      <a:pt x="118" y="0"/>
                    </a:moveTo>
                    <a:lnTo>
                      <a:pt x="155" y="0"/>
                    </a:lnTo>
                    <a:lnTo>
                      <a:pt x="39" y="209"/>
                    </a:lnTo>
                    <a:lnTo>
                      <a:pt x="0" y="209"/>
                    </a:lnTo>
                    <a:lnTo>
                      <a:pt x="118"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607" name="Freeform 333"/>
              <p:cNvSpPr>
                <a:spLocks/>
              </p:cNvSpPr>
              <p:nvPr/>
            </p:nvSpPr>
            <p:spPr bwMode="auto">
              <a:xfrm>
                <a:off x="6064517" y="4898066"/>
                <a:ext cx="67035" cy="89809"/>
              </a:xfrm>
              <a:custGeom>
                <a:avLst/>
                <a:gdLst>
                  <a:gd name="T0" fmla="*/ 116 w 156"/>
                  <a:gd name="T1" fmla="*/ 0 h 209"/>
                  <a:gd name="T2" fmla="*/ 156 w 156"/>
                  <a:gd name="T3" fmla="*/ 0 h 209"/>
                  <a:gd name="T4" fmla="*/ 37 w 156"/>
                  <a:gd name="T5" fmla="*/ 209 h 209"/>
                  <a:gd name="T6" fmla="*/ 0 w 156"/>
                  <a:gd name="T7" fmla="*/ 209 h 209"/>
                  <a:gd name="T8" fmla="*/ 116 w 156"/>
                  <a:gd name="T9" fmla="*/ 0 h 209"/>
                </a:gdLst>
                <a:ahLst/>
                <a:cxnLst>
                  <a:cxn ang="0">
                    <a:pos x="T0" y="T1"/>
                  </a:cxn>
                  <a:cxn ang="0">
                    <a:pos x="T2" y="T3"/>
                  </a:cxn>
                  <a:cxn ang="0">
                    <a:pos x="T4" y="T5"/>
                  </a:cxn>
                  <a:cxn ang="0">
                    <a:pos x="T6" y="T7"/>
                  </a:cxn>
                  <a:cxn ang="0">
                    <a:pos x="T8" y="T9"/>
                  </a:cxn>
                </a:cxnLst>
                <a:rect l="0" t="0" r="r" b="b"/>
                <a:pathLst>
                  <a:path w="156" h="209">
                    <a:moveTo>
                      <a:pt x="116" y="0"/>
                    </a:moveTo>
                    <a:lnTo>
                      <a:pt x="156" y="0"/>
                    </a:lnTo>
                    <a:lnTo>
                      <a:pt x="37" y="209"/>
                    </a:lnTo>
                    <a:lnTo>
                      <a:pt x="0" y="209"/>
                    </a:lnTo>
                    <a:lnTo>
                      <a:pt x="11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608" name="Freeform 334"/>
              <p:cNvSpPr>
                <a:spLocks/>
              </p:cNvSpPr>
              <p:nvPr/>
            </p:nvSpPr>
            <p:spPr bwMode="auto">
              <a:xfrm>
                <a:off x="6030570" y="4898066"/>
                <a:ext cx="67035" cy="89809"/>
              </a:xfrm>
              <a:custGeom>
                <a:avLst/>
                <a:gdLst>
                  <a:gd name="T0" fmla="*/ 116 w 156"/>
                  <a:gd name="T1" fmla="*/ 0 h 209"/>
                  <a:gd name="T2" fmla="*/ 156 w 156"/>
                  <a:gd name="T3" fmla="*/ 0 h 209"/>
                  <a:gd name="T4" fmla="*/ 40 w 156"/>
                  <a:gd name="T5" fmla="*/ 209 h 209"/>
                  <a:gd name="T6" fmla="*/ 0 w 156"/>
                  <a:gd name="T7" fmla="*/ 209 h 209"/>
                  <a:gd name="T8" fmla="*/ 116 w 156"/>
                  <a:gd name="T9" fmla="*/ 0 h 209"/>
                </a:gdLst>
                <a:ahLst/>
                <a:cxnLst>
                  <a:cxn ang="0">
                    <a:pos x="T0" y="T1"/>
                  </a:cxn>
                  <a:cxn ang="0">
                    <a:pos x="T2" y="T3"/>
                  </a:cxn>
                  <a:cxn ang="0">
                    <a:pos x="T4" y="T5"/>
                  </a:cxn>
                  <a:cxn ang="0">
                    <a:pos x="T6" y="T7"/>
                  </a:cxn>
                  <a:cxn ang="0">
                    <a:pos x="T8" y="T9"/>
                  </a:cxn>
                </a:cxnLst>
                <a:rect l="0" t="0" r="r" b="b"/>
                <a:pathLst>
                  <a:path w="156" h="209">
                    <a:moveTo>
                      <a:pt x="116" y="0"/>
                    </a:moveTo>
                    <a:lnTo>
                      <a:pt x="156" y="0"/>
                    </a:lnTo>
                    <a:lnTo>
                      <a:pt x="40" y="209"/>
                    </a:lnTo>
                    <a:lnTo>
                      <a:pt x="0" y="209"/>
                    </a:lnTo>
                    <a:lnTo>
                      <a:pt x="11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609" name="Freeform 335"/>
              <p:cNvSpPr>
                <a:spLocks/>
              </p:cNvSpPr>
              <p:nvPr/>
            </p:nvSpPr>
            <p:spPr bwMode="auto">
              <a:xfrm>
                <a:off x="5997053" y="4898066"/>
                <a:ext cx="67464" cy="89809"/>
              </a:xfrm>
              <a:custGeom>
                <a:avLst/>
                <a:gdLst>
                  <a:gd name="T0" fmla="*/ 118 w 157"/>
                  <a:gd name="T1" fmla="*/ 0 h 209"/>
                  <a:gd name="T2" fmla="*/ 157 w 157"/>
                  <a:gd name="T3" fmla="*/ 0 h 209"/>
                  <a:gd name="T4" fmla="*/ 39 w 157"/>
                  <a:gd name="T5" fmla="*/ 209 h 209"/>
                  <a:gd name="T6" fmla="*/ 0 w 157"/>
                  <a:gd name="T7" fmla="*/ 209 h 209"/>
                  <a:gd name="T8" fmla="*/ 118 w 157"/>
                  <a:gd name="T9" fmla="*/ 0 h 209"/>
                </a:gdLst>
                <a:ahLst/>
                <a:cxnLst>
                  <a:cxn ang="0">
                    <a:pos x="T0" y="T1"/>
                  </a:cxn>
                  <a:cxn ang="0">
                    <a:pos x="T2" y="T3"/>
                  </a:cxn>
                  <a:cxn ang="0">
                    <a:pos x="T4" y="T5"/>
                  </a:cxn>
                  <a:cxn ang="0">
                    <a:pos x="T6" y="T7"/>
                  </a:cxn>
                  <a:cxn ang="0">
                    <a:pos x="T8" y="T9"/>
                  </a:cxn>
                </a:cxnLst>
                <a:rect l="0" t="0" r="r" b="b"/>
                <a:pathLst>
                  <a:path w="157" h="209">
                    <a:moveTo>
                      <a:pt x="118" y="0"/>
                    </a:moveTo>
                    <a:lnTo>
                      <a:pt x="157" y="0"/>
                    </a:lnTo>
                    <a:lnTo>
                      <a:pt x="39" y="209"/>
                    </a:lnTo>
                    <a:lnTo>
                      <a:pt x="0" y="209"/>
                    </a:lnTo>
                    <a:lnTo>
                      <a:pt x="118"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610" name="Freeform 336"/>
              <p:cNvSpPr>
                <a:spLocks/>
              </p:cNvSpPr>
              <p:nvPr/>
            </p:nvSpPr>
            <p:spPr bwMode="auto">
              <a:xfrm>
                <a:off x="5963965" y="4898066"/>
                <a:ext cx="66605" cy="89809"/>
              </a:xfrm>
              <a:custGeom>
                <a:avLst/>
                <a:gdLst>
                  <a:gd name="T0" fmla="*/ 116 w 155"/>
                  <a:gd name="T1" fmla="*/ 0 h 209"/>
                  <a:gd name="T2" fmla="*/ 155 w 155"/>
                  <a:gd name="T3" fmla="*/ 0 h 209"/>
                  <a:gd name="T4" fmla="*/ 40 w 155"/>
                  <a:gd name="T5" fmla="*/ 209 h 209"/>
                  <a:gd name="T6" fmla="*/ 0 w 155"/>
                  <a:gd name="T7" fmla="*/ 209 h 209"/>
                  <a:gd name="T8" fmla="*/ 116 w 155"/>
                  <a:gd name="T9" fmla="*/ 0 h 209"/>
                </a:gdLst>
                <a:ahLst/>
                <a:cxnLst>
                  <a:cxn ang="0">
                    <a:pos x="T0" y="T1"/>
                  </a:cxn>
                  <a:cxn ang="0">
                    <a:pos x="T2" y="T3"/>
                  </a:cxn>
                  <a:cxn ang="0">
                    <a:pos x="T4" y="T5"/>
                  </a:cxn>
                  <a:cxn ang="0">
                    <a:pos x="T6" y="T7"/>
                  </a:cxn>
                  <a:cxn ang="0">
                    <a:pos x="T8" y="T9"/>
                  </a:cxn>
                </a:cxnLst>
                <a:rect l="0" t="0" r="r" b="b"/>
                <a:pathLst>
                  <a:path w="155" h="209">
                    <a:moveTo>
                      <a:pt x="116" y="0"/>
                    </a:moveTo>
                    <a:lnTo>
                      <a:pt x="155" y="0"/>
                    </a:lnTo>
                    <a:lnTo>
                      <a:pt x="40" y="209"/>
                    </a:lnTo>
                    <a:lnTo>
                      <a:pt x="0" y="209"/>
                    </a:lnTo>
                    <a:lnTo>
                      <a:pt x="11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611" name="Rectangle 337"/>
              <p:cNvSpPr>
                <a:spLocks noChangeArrowheads="1"/>
              </p:cNvSpPr>
              <p:nvPr/>
            </p:nvSpPr>
            <p:spPr bwMode="auto">
              <a:xfrm>
                <a:off x="5908962" y="4987875"/>
                <a:ext cx="372559" cy="29650"/>
              </a:xfrm>
              <a:prstGeom prst="rect">
                <a:avLst/>
              </a:pr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612" name="Rectangle 338"/>
              <p:cNvSpPr>
                <a:spLocks noChangeArrowheads="1"/>
              </p:cNvSpPr>
              <p:nvPr/>
            </p:nvSpPr>
            <p:spPr bwMode="auto">
              <a:xfrm>
                <a:off x="6264762" y="4987875"/>
                <a:ext cx="16759" cy="29650"/>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613" name="Rectangle 339"/>
              <p:cNvSpPr>
                <a:spLocks noChangeArrowheads="1"/>
              </p:cNvSpPr>
              <p:nvPr/>
            </p:nvSpPr>
            <p:spPr bwMode="auto">
              <a:xfrm>
                <a:off x="6232104" y="4987875"/>
                <a:ext cx="15900" cy="29650"/>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614" name="Rectangle 340"/>
              <p:cNvSpPr>
                <a:spLocks noChangeArrowheads="1"/>
              </p:cNvSpPr>
              <p:nvPr/>
            </p:nvSpPr>
            <p:spPr bwMode="auto">
              <a:xfrm>
                <a:off x="6198157" y="4987875"/>
                <a:ext cx="16759" cy="29650"/>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615" name="Rectangle 341"/>
              <p:cNvSpPr>
                <a:spLocks noChangeArrowheads="1"/>
              </p:cNvSpPr>
              <p:nvPr/>
            </p:nvSpPr>
            <p:spPr bwMode="auto">
              <a:xfrm>
                <a:off x="6164210" y="4987875"/>
                <a:ext cx="16759" cy="29650"/>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616" name="Rectangle 342"/>
              <p:cNvSpPr>
                <a:spLocks noChangeArrowheads="1"/>
              </p:cNvSpPr>
              <p:nvPr/>
            </p:nvSpPr>
            <p:spPr bwMode="auto">
              <a:xfrm>
                <a:off x="6131552" y="4987875"/>
                <a:ext cx="16759" cy="29650"/>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617" name="Rectangle 343"/>
              <p:cNvSpPr>
                <a:spLocks noChangeArrowheads="1"/>
              </p:cNvSpPr>
              <p:nvPr/>
            </p:nvSpPr>
            <p:spPr bwMode="auto">
              <a:xfrm>
                <a:off x="6097605" y="4987875"/>
                <a:ext cx="16759" cy="29650"/>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618" name="Rectangle 344"/>
              <p:cNvSpPr>
                <a:spLocks noChangeArrowheads="1"/>
              </p:cNvSpPr>
              <p:nvPr/>
            </p:nvSpPr>
            <p:spPr bwMode="auto">
              <a:xfrm>
                <a:off x="6064517" y="4987875"/>
                <a:ext cx="15900" cy="29650"/>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619" name="Rectangle 345"/>
              <p:cNvSpPr>
                <a:spLocks noChangeArrowheads="1"/>
              </p:cNvSpPr>
              <p:nvPr/>
            </p:nvSpPr>
            <p:spPr bwMode="auto">
              <a:xfrm>
                <a:off x="6030570" y="4987875"/>
                <a:ext cx="17188" cy="29650"/>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620" name="Rectangle 346"/>
              <p:cNvSpPr>
                <a:spLocks noChangeArrowheads="1"/>
              </p:cNvSpPr>
              <p:nvPr/>
            </p:nvSpPr>
            <p:spPr bwMode="auto">
              <a:xfrm>
                <a:off x="5997053" y="4987875"/>
                <a:ext cx="16759" cy="29650"/>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621" name="Rectangle 347"/>
              <p:cNvSpPr>
                <a:spLocks noChangeArrowheads="1"/>
              </p:cNvSpPr>
              <p:nvPr/>
            </p:nvSpPr>
            <p:spPr bwMode="auto">
              <a:xfrm>
                <a:off x="5963965" y="4987875"/>
                <a:ext cx="17188" cy="29650"/>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622" name="Freeform 348"/>
              <p:cNvSpPr>
                <a:spLocks/>
              </p:cNvSpPr>
              <p:nvPr/>
            </p:nvSpPr>
            <p:spPr bwMode="auto">
              <a:xfrm>
                <a:off x="6281521" y="4898066"/>
                <a:ext cx="49846" cy="119459"/>
              </a:xfrm>
              <a:custGeom>
                <a:avLst/>
                <a:gdLst>
                  <a:gd name="T0" fmla="*/ 0 w 116"/>
                  <a:gd name="T1" fmla="*/ 278 h 278"/>
                  <a:gd name="T2" fmla="*/ 116 w 116"/>
                  <a:gd name="T3" fmla="*/ 278 h 278"/>
                  <a:gd name="T4" fmla="*/ 116 w 116"/>
                  <a:gd name="T5" fmla="*/ 0 h 278"/>
                  <a:gd name="T6" fmla="*/ 0 w 116"/>
                  <a:gd name="T7" fmla="*/ 209 h 278"/>
                  <a:gd name="T8" fmla="*/ 0 w 116"/>
                  <a:gd name="T9" fmla="*/ 278 h 278"/>
                </a:gdLst>
                <a:ahLst/>
                <a:cxnLst>
                  <a:cxn ang="0">
                    <a:pos x="T0" y="T1"/>
                  </a:cxn>
                  <a:cxn ang="0">
                    <a:pos x="T2" y="T3"/>
                  </a:cxn>
                  <a:cxn ang="0">
                    <a:pos x="T4" y="T5"/>
                  </a:cxn>
                  <a:cxn ang="0">
                    <a:pos x="T6" y="T7"/>
                  </a:cxn>
                  <a:cxn ang="0">
                    <a:pos x="T8" y="T9"/>
                  </a:cxn>
                </a:cxnLst>
                <a:rect l="0" t="0" r="r" b="b"/>
                <a:pathLst>
                  <a:path w="116" h="278">
                    <a:moveTo>
                      <a:pt x="0" y="278"/>
                    </a:moveTo>
                    <a:lnTo>
                      <a:pt x="116" y="278"/>
                    </a:lnTo>
                    <a:lnTo>
                      <a:pt x="116" y="0"/>
                    </a:lnTo>
                    <a:lnTo>
                      <a:pt x="0" y="209"/>
                    </a:lnTo>
                    <a:lnTo>
                      <a:pt x="0" y="278"/>
                    </a:lnTo>
                    <a:close/>
                  </a:path>
                </a:pathLst>
              </a:cu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623" name="Freeform 349"/>
              <p:cNvSpPr>
                <a:spLocks/>
              </p:cNvSpPr>
              <p:nvPr/>
            </p:nvSpPr>
            <p:spPr bwMode="auto">
              <a:xfrm>
                <a:off x="5971700" y="5017525"/>
                <a:ext cx="359667" cy="120749"/>
              </a:xfrm>
              <a:custGeom>
                <a:avLst/>
                <a:gdLst>
                  <a:gd name="T0" fmla="*/ 0 w 837"/>
                  <a:gd name="T1" fmla="*/ 281 h 281"/>
                  <a:gd name="T2" fmla="*/ 527 w 837"/>
                  <a:gd name="T3" fmla="*/ 281 h 281"/>
                  <a:gd name="T4" fmla="*/ 837 w 837"/>
                  <a:gd name="T5" fmla="*/ 0 h 281"/>
                  <a:gd name="T6" fmla="*/ 0 w 837"/>
                  <a:gd name="T7" fmla="*/ 0 h 281"/>
                  <a:gd name="T8" fmla="*/ 0 w 837"/>
                  <a:gd name="T9" fmla="*/ 281 h 281"/>
                </a:gdLst>
                <a:ahLst/>
                <a:cxnLst>
                  <a:cxn ang="0">
                    <a:pos x="T0" y="T1"/>
                  </a:cxn>
                  <a:cxn ang="0">
                    <a:pos x="T2" y="T3"/>
                  </a:cxn>
                  <a:cxn ang="0">
                    <a:pos x="T4" y="T5"/>
                  </a:cxn>
                  <a:cxn ang="0">
                    <a:pos x="T6" y="T7"/>
                  </a:cxn>
                  <a:cxn ang="0">
                    <a:pos x="T8" y="T9"/>
                  </a:cxn>
                </a:cxnLst>
                <a:rect l="0" t="0" r="r" b="b"/>
                <a:pathLst>
                  <a:path w="837" h="281">
                    <a:moveTo>
                      <a:pt x="0" y="281"/>
                    </a:moveTo>
                    <a:lnTo>
                      <a:pt x="527" y="281"/>
                    </a:lnTo>
                    <a:lnTo>
                      <a:pt x="837" y="0"/>
                    </a:lnTo>
                    <a:lnTo>
                      <a:pt x="0" y="0"/>
                    </a:lnTo>
                    <a:lnTo>
                      <a:pt x="0" y="281"/>
                    </a:lnTo>
                    <a:close/>
                  </a:path>
                </a:pathLst>
              </a:custGeom>
              <a:solidFill>
                <a:schemeClr val="accent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624" name="Rectangle 350"/>
              <p:cNvSpPr>
                <a:spLocks noChangeArrowheads="1"/>
              </p:cNvSpPr>
              <p:nvPr/>
            </p:nvSpPr>
            <p:spPr bwMode="auto">
              <a:xfrm>
                <a:off x="6185266" y="5017525"/>
                <a:ext cx="131491" cy="79496"/>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625" name="Rectangle 351"/>
              <p:cNvSpPr>
                <a:spLocks noChangeArrowheads="1"/>
              </p:cNvSpPr>
              <p:nvPr/>
            </p:nvSpPr>
            <p:spPr bwMode="auto">
              <a:xfrm>
                <a:off x="6040453" y="5017525"/>
                <a:ext cx="131062" cy="79496"/>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626" name="Rectangle 630"/>
              <p:cNvSpPr>
                <a:spLocks noChangeArrowheads="1"/>
              </p:cNvSpPr>
              <p:nvPr/>
            </p:nvSpPr>
            <p:spPr bwMode="auto">
              <a:xfrm>
                <a:off x="6376057" y="4135761"/>
                <a:ext cx="59300" cy="1002513"/>
              </a:xfrm>
              <a:prstGeom prst="rect">
                <a:avLst/>
              </a:pr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627" name="Rectangle 631"/>
              <p:cNvSpPr>
                <a:spLocks noChangeArrowheads="1"/>
              </p:cNvSpPr>
              <p:nvPr/>
            </p:nvSpPr>
            <p:spPr bwMode="auto">
              <a:xfrm>
                <a:off x="6390667" y="4112127"/>
                <a:ext cx="58441" cy="23634"/>
              </a:xfrm>
              <a:prstGeom prst="rect">
                <a:avLst/>
              </a:prstGeom>
              <a:solidFill>
                <a:schemeClr val="accent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628" name="Rectangle 632"/>
              <p:cNvSpPr>
                <a:spLocks noChangeArrowheads="1"/>
              </p:cNvSpPr>
              <p:nvPr/>
            </p:nvSpPr>
            <p:spPr bwMode="auto">
              <a:xfrm>
                <a:off x="6172805" y="4009427"/>
                <a:ext cx="32658" cy="102701"/>
              </a:xfrm>
              <a:prstGeom prst="rect">
                <a:avLst/>
              </a:pr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629" name="Rectangle 673"/>
              <p:cNvSpPr>
                <a:spLocks noChangeArrowheads="1"/>
              </p:cNvSpPr>
              <p:nvPr/>
            </p:nvSpPr>
            <p:spPr bwMode="auto">
              <a:xfrm>
                <a:off x="6376057" y="4375969"/>
                <a:ext cx="59300" cy="11602"/>
              </a:xfrm>
              <a:prstGeom prst="rect">
                <a:avLst/>
              </a:prstGeom>
              <a:solidFill>
                <a:schemeClr val="accent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630" name="Rectangle 674"/>
              <p:cNvSpPr>
                <a:spLocks noChangeArrowheads="1"/>
              </p:cNvSpPr>
              <p:nvPr/>
            </p:nvSpPr>
            <p:spPr bwMode="auto">
              <a:xfrm>
                <a:off x="6376057" y="4531524"/>
                <a:ext cx="59300" cy="10743"/>
              </a:xfrm>
              <a:prstGeom prst="rect">
                <a:avLst/>
              </a:prstGeom>
              <a:solidFill>
                <a:schemeClr val="accent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631" name="Rectangle 675"/>
              <p:cNvSpPr>
                <a:spLocks noChangeArrowheads="1"/>
              </p:cNvSpPr>
              <p:nvPr/>
            </p:nvSpPr>
            <p:spPr bwMode="auto">
              <a:xfrm>
                <a:off x="6376057" y="4686219"/>
                <a:ext cx="59300" cy="11602"/>
              </a:xfrm>
              <a:prstGeom prst="rect">
                <a:avLst/>
              </a:prstGeom>
              <a:solidFill>
                <a:schemeClr val="accent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632" name="Rectangle 676"/>
              <p:cNvSpPr>
                <a:spLocks noChangeArrowheads="1"/>
              </p:cNvSpPr>
              <p:nvPr/>
            </p:nvSpPr>
            <p:spPr bwMode="auto">
              <a:xfrm>
                <a:off x="6376057" y="4841774"/>
                <a:ext cx="59300" cy="10743"/>
              </a:xfrm>
              <a:prstGeom prst="rect">
                <a:avLst/>
              </a:prstGeom>
              <a:solidFill>
                <a:schemeClr val="accent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633" name="Rectangle 677"/>
              <p:cNvSpPr>
                <a:spLocks noChangeArrowheads="1"/>
              </p:cNvSpPr>
              <p:nvPr/>
            </p:nvSpPr>
            <p:spPr bwMode="auto">
              <a:xfrm>
                <a:off x="6376057" y="4218265"/>
                <a:ext cx="59300" cy="10313"/>
              </a:xfrm>
              <a:prstGeom prst="rect">
                <a:avLst/>
              </a:prstGeom>
              <a:solidFill>
                <a:schemeClr val="accent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634" name="Rectangle 678"/>
              <p:cNvSpPr>
                <a:spLocks noChangeArrowheads="1"/>
              </p:cNvSpPr>
              <p:nvPr/>
            </p:nvSpPr>
            <p:spPr bwMode="auto">
              <a:xfrm>
                <a:off x="6376057" y="4135761"/>
                <a:ext cx="59300" cy="17618"/>
              </a:xfrm>
              <a:prstGeom prst="rect">
                <a:avLst/>
              </a:prstGeom>
              <a:solidFill>
                <a:schemeClr val="accent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635" name="Rectangle 679"/>
              <p:cNvSpPr>
                <a:spLocks noChangeArrowheads="1"/>
              </p:cNvSpPr>
              <p:nvPr/>
            </p:nvSpPr>
            <p:spPr bwMode="auto">
              <a:xfrm>
                <a:off x="6761077" y="3904486"/>
                <a:ext cx="22345" cy="58621"/>
              </a:xfrm>
              <a:prstGeom prst="rect">
                <a:avLst/>
              </a:pr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636" name="Freeform 12"/>
              <p:cNvSpPr>
                <a:spLocks/>
              </p:cNvSpPr>
              <p:nvPr/>
            </p:nvSpPr>
            <p:spPr bwMode="auto">
              <a:xfrm>
                <a:off x="6020750" y="4391125"/>
                <a:ext cx="137994" cy="131650"/>
              </a:xfrm>
              <a:custGeom>
                <a:avLst/>
                <a:gdLst>
                  <a:gd name="T0" fmla="*/ 23 w 87"/>
                  <a:gd name="T1" fmla="*/ 83 h 83"/>
                  <a:gd name="T2" fmla="*/ 87 w 87"/>
                  <a:gd name="T3" fmla="*/ 25 h 83"/>
                  <a:gd name="T4" fmla="*/ 64 w 87"/>
                  <a:gd name="T5" fmla="*/ 0 h 83"/>
                  <a:gd name="T6" fmla="*/ 0 w 87"/>
                  <a:gd name="T7" fmla="*/ 58 h 83"/>
                  <a:gd name="T8" fmla="*/ 23 w 87"/>
                  <a:gd name="T9" fmla="*/ 83 h 83"/>
                </a:gdLst>
                <a:ahLst/>
                <a:cxnLst>
                  <a:cxn ang="0">
                    <a:pos x="T0" y="T1"/>
                  </a:cxn>
                  <a:cxn ang="0">
                    <a:pos x="T2" y="T3"/>
                  </a:cxn>
                  <a:cxn ang="0">
                    <a:pos x="T4" y="T5"/>
                  </a:cxn>
                  <a:cxn ang="0">
                    <a:pos x="T6" y="T7"/>
                  </a:cxn>
                  <a:cxn ang="0">
                    <a:pos x="T8" y="T9"/>
                  </a:cxn>
                </a:cxnLst>
                <a:rect l="0" t="0" r="r" b="b"/>
                <a:pathLst>
                  <a:path w="87" h="83">
                    <a:moveTo>
                      <a:pt x="23" y="83"/>
                    </a:moveTo>
                    <a:lnTo>
                      <a:pt x="87" y="25"/>
                    </a:lnTo>
                    <a:lnTo>
                      <a:pt x="64" y="0"/>
                    </a:lnTo>
                    <a:lnTo>
                      <a:pt x="0" y="58"/>
                    </a:lnTo>
                    <a:lnTo>
                      <a:pt x="23" y="8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1637" name="Rectangle 24"/>
              <p:cNvSpPr>
                <a:spLocks noChangeArrowheads="1"/>
              </p:cNvSpPr>
              <p:nvPr/>
            </p:nvSpPr>
            <p:spPr bwMode="auto">
              <a:xfrm>
                <a:off x="6434731" y="4324507"/>
                <a:ext cx="61860" cy="4044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1638" name="Rectangle 32"/>
              <p:cNvSpPr>
                <a:spLocks noChangeArrowheads="1"/>
              </p:cNvSpPr>
              <p:nvPr/>
            </p:nvSpPr>
            <p:spPr bwMode="auto">
              <a:xfrm>
                <a:off x="6150813" y="4110380"/>
                <a:ext cx="483771" cy="3235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1639" name="Freeform 34"/>
              <p:cNvSpPr>
                <a:spLocks/>
              </p:cNvSpPr>
              <p:nvPr/>
            </p:nvSpPr>
            <p:spPr bwMode="auto">
              <a:xfrm>
                <a:off x="6634583" y="4460915"/>
                <a:ext cx="26965" cy="53929"/>
              </a:xfrm>
              <a:custGeom>
                <a:avLst/>
                <a:gdLst>
                  <a:gd name="T0" fmla="*/ 36 w 36"/>
                  <a:gd name="T1" fmla="*/ 0 h 72"/>
                  <a:gd name="T2" fmla="*/ 36 w 36"/>
                  <a:gd name="T3" fmla="*/ 36 h 72"/>
                  <a:gd name="T4" fmla="*/ 0 w 36"/>
                  <a:gd name="T5" fmla="*/ 72 h 72"/>
                  <a:gd name="T6" fmla="*/ 0 w 36"/>
                  <a:gd name="T7" fmla="*/ 72 h 72"/>
                  <a:gd name="T8" fmla="*/ 36 w 36"/>
                  <a:gd name="T9" fmla="*/ 36 h 72"/>
                  <a:gd name="T10" fmla="*/ 36 w 36"/>
                  <a:gd name="T11" fmla="*/ 0 h 72"/>
                  <a:gd name="T12" fmla="*/ 36 w 36"/>
                  <a:gd name="T13" fmla="*/ 0 h 72"/>
                </a:gdLst>
                <a:ahLst/>
                <a:cxnLst>
                  <a:cxn ang="0">
                    <a:pos x="T0" y="T1"/>
                  </a:cxn>
                  <a:cxn ang="0">
                    <a:pos x="T2" y="T3"/>
                  </a:cxn>
                  <a:cxn ang="0">
                    <a:pos x="T4" y="T5"/>
                  </a:cxn>
                  <a:cxn ang="0">
                    <a:pos x="T6" y="T7"/>
                  </a:cxn>
                  <a:cxn ang="0">
                    <a:pos x="T8" y="T9"/>
                  </a:cxn>
                  <a:cxn ang="0">
                    <a:pos x="T10" y="T11"/>
                  </a:cxn>
                  <a:cxn ang="0">
                    <a:pos x="T12" y="T13"/>
                  </a:cxn>
                </a:cxnLst>
                <a:rect l="0" t="0" r="r" b="b"/>
                <a:pathLst>
                  <a:path w="36" h="72">
                    <a:moveTo>
                      <a:pt x="36" y="0"/>
                    </a:moveTo>
                    <a:cubicBezTo>
                      <a:pt x="36" y="36"/>
                      <a:pt x="36" y="36"/>
                      <a:pt x="36" y="36"/>
                    </a:cubicBezTo>
                    <a:cubicBezTo>
                      <a:pt x="36" y="72"/>
                      <a:pt x="0" y="72"/>
                      <a:pt x="0" y="72"/>
                    </a:cubicBezTo>
                    <a:cubicBezTo>
                      <a:pt x="0" y="72"/>
                      <a:pt x="0" y="72"/>
                      <a:pt x="0" y="72"/>
                    </a:cubicBezTo>
                    <a:cubicBezTo>
                      <a:pt x="0" y="72"/>
                      <a:pt x="36" y="72"/>
                      <a:pt x="36" y="36"/>
                    </a:cubicBezTo>
                    <a:cubicBezTo>
                      <a:pt x="36" y="0"/>
                      <a:pt x="36" y="0"/>
                      <a:pt x="36" y="0"/>
                    </a:cubicBezTo>
                    <a:cubicBezTo>
                      <a:pt x="36" y="0"/>
                      <a:pt x="36" y="0"/>
                      <a:pt x="36" y="0"/>
                    </a:cubicBezTo>
                  </a:path>
                </a:pathLst>
              </a:custGeom>
              <a:solidFill>
                <a:srgbClr val="0061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1640" name="Freeform 37"/>
              <p:cNvSpPr>
                <a:spLocks/>
              </p:cNvSpPr>
              <p:nvPr/>
            </p:nvSpPr>
            <p:spPr bwMode="auto">
              <a:xfrm>
                <a:off x="6150813" y="4153205"/>
                <a:ext cx="466323" cy="280746"/>
              </a:xfrm>
              <a:custGeom>
                <a:avLst/>
                <a:gdLst>
                  <a:gd name="T0" fmla="*/ 0 w 294"/>
                  <a:gd name="T1" fmla="*/ 0 h 177"/>
                  <a:gd name="T2" fmla="*/ 0 w 294"/>
                  <a:gd name="T3" fmla="*/ 177 h 177"/>
                  <a:gd name="T4" fmla="*/ 294 w 294"/>
                  <a:gd name="T5" fmla="*/ 177 h 177"/>
                  <a:gd name="T6" fmla="*/ 0 w 294"/>
                  <a:gd name="T7" fmla="*/ 0 h 177"/>
                </a:gdLst>
                <a:ahLst/>
                <a:cxnLst>
                  <a:cxn ang="0">
                    <a:pos x="T0" y="T1"/>
                  </a:cxn>
                  <a:cxn ang="0">
                    <a:pos x="T2" y="T3"/>
                  </a:cxn>
                  <a:cxn ang="0">
                    <a:pos x="T4" y="T5"/>
                  </a:cxn>
                  <a:cxn ang="0">
                    <a:pos x="T6" y="T7"/>
                  </a:cxn>
                </a:cxnLst>
                <a:rect l="0" t="0" r="r" b="b"/>
                <a:pathLst>
                  <a:path w="294" h="177">
                    <a:moveTo>
                      <a:pt x="0" y="0"/>
                    </a:moveTo>
                    <a:lnTo>
                      <a:pt x="0" y="177"/>
                    </a:lnTo>
                    <a:lnTo>
                      <a:pt x="294" y="177"/>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grpSp>
        <p:grpSp>
          <p:nvGrpSpPr>
            <p:cNvPr id="13" name="Group 12"/>
            <p:cNvGrpSpPr/>
            <p:nvPr userDrawn="1"/>
          </p:nvGrpSpPr>
          <p:grpSpPr>
            <a:xfrm>
              <a:off x="1839062" y="6143831"/>
              <a:ext cx="825485" cy="832828"/>
              <a:chOff x="1839062" y="6143831"/>
              <a:chExt cx="825485" cy="832828"/>
            </a:xfrm>
          </p:grpSpPr>
          <p:grpSp>
            <p:nvGrpSpPr>
              <p:cNvPr id="501" name="Group 500"/>
              <p:cNvGrpSpPr/>
              <p:nvPr/>
            </p:nvGrpSpPr>
            <p:grpSpPr>
              <a:xfrm flipH="1">
                <a:off x="1839062" y="6143831"/>
                <a:ext cx="200871" cy="832828"/>
                <a:chOff x="11800399" y="4059666"/>
                <a:chExt cx="624402" cy="2588830"/>
              </a:xfrm>
            </p:grpSpPr>
            <p:sp>
              <p:nvSpPr>
                <p:cNvPr id="556" name="Line 225"/>
                <p:cNvSpPr>
                  <a:spLocks noChangeShapeType="1"/>
                </p:cNvSpPr>
                <p:nvPr/>
              </p:nvSpPr>
              <p:spPr bwMode="auto">
                <a:xfrm>
                  <a:off x="12203381" y="4059666"/>
                  <a:ext cx="0" cy="590745"/>
                </a:xfrm>
                <a:prstGeom prst="line">
                  <a:avLst/>
                </a:prstGeom>
                <a:noFill/>
                <a:ln w="3175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57" name="Line 226"/>
                <p:cNvSpPr>
                  <a:spLocks noChangeShapeType="1"/>
                </p:cNvSpPr>
                <p:nvPr/>
              </p:nvSpPr>
              <p:spPr bwMode="auto">
                <a:xfrm>
                  <a:off x="12021819" y="4059666"/>
                  <a:ext cx="0" cy="590745"/>
                </a:xfrm>
                <a:prstGeom prst="line">
                  <a:avLst/>
                </a:prstGeom>
                <a:noFill/>
                <a:ln w="31750" cap="flat">
                  <a:solidFill>
                    <a:schemeClr val="accent2">
                      <a:lumMod val="75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58" name="Rectangle 227"/>
                <p:cNvSpPr>
                  <a:spLocks noChangeArrowheads="1"/>
                </p:cNvSpPr>
                <p:nvPr/>
              </p:nvSpPr>
              <p:spPr bwMode="auto">
                <a:xfrm>
                  <a:off x="11800399" y="4360796"/>
                  <a:ext cx="624402" cy="2287700"/>
                </a:xfrm>
                <a:prstGeom prst="rect">
                  <a:avLst/>
                </a:prstGeom>
                <a:solidFill>
                  <a:schemeClr val="accent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59" name="Rectangle 228"/>
                <p:cNvSpPr>
                  <a:spLocks noChangeArrowheads="1"/>
                </p:cNvSpPr>
                <p:nvPr/>
              </p:nvSpPr>
              <p:spPr bwMode="auto">
                <a:xfrm>
                  <a:off x="11800399" y="4360796"/>
                  <a:ext cx="153222" cy="2287700"/>
                </a:xfrm>
                <a:prstGeom prst="rect">
                  <a:avLst/>
                </a:prstGeom>
                <a:solidFill>
                  <a:schemeClr val="accent2">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grpSp>
          <p:grpSp>
            <p:nvGrpSpPr>
              <p:cNvPr id="502" name="Group 501"/>
              <p:cNvGrpSpPr/>
              <p:nvPr/>
            </p:nvGrpSpPr>
            <p:grpSpPr>
              <a:xfrm flipH="1">
                <a:off x="2076434" y="6217341"/>
                <a:ext cx="201440" cy="759318"/>
                <a:chOff x="10977606" y="4288171"/>
                <a:chExt cx="626173" cy="2360326"/>
              </a:xfrm>
            </p:grpSpPr>
            <p:sp>
              <p:nvSpPr>
                <p:cNvPr id="547" name="Rectangle 229"/>
                <p:cNvSpPr>
                  <a:spLocks noChangeArrowheads="1"/>
                </p:cNvSpPr>
                <p:nvPr/>
              </p:nvSpPr>
              <p:spPr bwMode="auto">
                <a:xfrm>
                  <a:off x="10977606" y="5056051"/>
                  <a:ext cx="626173" cy="1592446"/>
                </a:xfrm>
                <a:prstGeom prst="rect">
                  <a:avLst/>
                </a:prstGeom>
                <a:solidFill>
                  <a:schemeClr val="accent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48" name="Rectangle 230"/>
                <p:cNvSpPr>
                  <a:spLocks noChangeArrowheads="1"/>
                </p:cNvSpPr>
                <p:nvPr/>
              </p:nvSpPr>
              <p:spPr bwMode="auto">
                <a:xfrm>
                  <a:off x="11056431" y="4595500"/>
                  <a:ext cx="468523" cy="460551"/>
                </a:xfrm>
                <a:prstGeom prst="rect">
                  <a:avLst/>
                </a:prstGeom>
                <a:solidFill>
                  <a:schemeClr val="accent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49" name="Freeform 231"/>
                <p:cNvSpPr>
                  <a:spLocks/>
                </p:cNvSpPr>
                <p:nvPr/>
              </p:nvSpPr>
              <p:spPr bwMode="auto">
                <a:xfrm>
                  <a:off x="11169798" y="4288171"/>
                  <a:ext cx="239133" cy="307329"/>
                </a:xfrm>
                <a:custGeom>
                  <a:avLst/>
                  <a:gdLst>
                    <a:gd name="T0" fmla="*/ 186 w 270"/>
                    <a:gd name="T1" fmla="*/ 0 h 347"/>
                    <a:gd name="T2" fmla="*/ 84 w 270"/>
                    <a:gd name="T3" fmla="*/ 0 h 347"/>
                    <a:gd name="T4" fmla="*/ 0 w 270"/>
                    <a:gd name="T5" fmla="*/ 347 h 347"/>
                    <a:gd name="T6" fmla="*/ 270 w 270"/>
                    <a:gd name="T7" fmla="*/ 347 h 347"/>
                    <a:gd name="T8" fmla="*/ 186 w 270"/>
                    <a:gd name="T9" fmla="*/ 0 h 347"/>
                  </a:gdLst>
                  <a:ahLst/>
                  <a:cxnLst>
                    <a:cxn ang="0">
                      <a:pos x="T0" y="T1"/>
                    </a:cxn>
                    <a:cxn ang="0">
                      <a:pos x="T2" y="T3"/>
                    </a:cxn>
                    <a:cxn ang="0">
                      <a:pos x="T4" y="T5"/>
                    </a:cxn>
                    <a:cxn ang="0">
                      <a:pos x="T6" y="T7"/>
                    </a:cxn>
                    <a:cxn ang="0">
                      <a:pos x="T8" y="T9"/>
                    </a:cxn>
                  </a:cxnLst>
                  <a:rect l="0" t="0" r="r" b="b"/>
                  <a:pathLst>
                    <a:path w="270" h="347">
                      <a:moveTo>
                        <a:pt x="186" y="0"/>
                      </a:moveTo>
                      <a:lnTo>
                        <a:pt x="84" y="0"/>
                      </a:lnTo>
                      <a:lnTo>
                        <a:pt x="0" y="347"/>
                      </a:lnTo>
                      <a:lnTo>
                        <a:pt x="270" y="347"/>
                      </a:lnTo>
                      <a:lnTo>
                        <a:pt x="186"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50" name="Rectangle 232"/>
                <p:cNvSpPr>
                  <a:spLocks noChangeArrowheads="1"/>
                </p:cNvSpPr>
                <p:nvPr/>
              </p:nvSpPr>
              <p:spPr bwMode="auto">
                <a:xfrm>
                  <a:off x="11064403" y="5161447"/>
                  <a:ext cx="66425" cy="1487049"/>
                </a:xfrm>
                <a:prstGeom prst="rect">
                  <a:avLst/>
                </a:prstGeom>
                <a:solidFill>
                  <a:schemeClr val="accent2">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51" name="Rectangle 233"/>
                <p:cNvSpPr>
                  <a:spLocks noChangeArrowheads="1"/>
                </p:cNvSpPr>
                <p:nvPr/>
              </p:nvSpPr>
              <p:spPr bwMode="auto">
                <a:xfrm>
                  <a:off x="11193711" y="5161447"/>
                  <a:ext cx="63769" cy="1487049"/>
                </a:xfrm>
                <a:prstGeom prst="rect">
                  <a:avLst/>
                </a:prstGeom>
                <a:solidFill>
                  <a:schemeClr val="accent2">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52" name="Rectangle 234"/>
                <p:cNvSpPr>
                  <a:spLocks noChangeArrowheads="1"/>
                </p:cNvSpPr>
                <p:nvPr/>
              </p:nvSpPr>
              <p:spPr bwMode="auto">
                <a:xfrm>
                  <a:off x="11321248" y="5161447"/>
                  <a:ext cx="65541" cy="1487049"/>
                </a:xfrm>
                <a:prstGeom prst="rect">
                  <a:avLst/>
                </a:prstGeom>
                <a:solidFill>
                  <a:schemeClr val="accent2">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53" name="Rectangle 235"/>
                <p:cNvSpPr>
                  <a:spLocks noChangeArrowheads="1"/>
                </p:cNvSpPr>
                <p:nvPr/>
              </p:nvSpPr>
              <p:spPr bwMode="auto">
                <a:xfrm>
                  <a:off x="11447901" y="5161447"/>
                  <a:ext cx="65541" cy="1487049"/>
                </a:xfrm>
                <a:prstGeom prst="rect">
                  <a:avLst/>
                </a:prstGeom>
                <a:solidFill>
                  <a:schemeClr val="accent2">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54" name="Rectangle 236"/>
                <p:cNvSpPr>
                  <a:spLocks noChangeArrowheads="1"/>
                </p:cNvSpPr>
                <p:nvPr/>
              </p:nvSpPr>
              <p:spPr bwMode="auto">
                <a:xfrm>
                  <a:off x="11056431" y="4595500"/>
                  <a:ext cx="468523" cy="47827"/>
                </a:xfrm>
                <a:prstGeom prst="rect">
                  <a:avLst/>
                </a:prstGeom>
                <a:solidFill>
                  <a:schemeClr val="accent2">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55" name="Rectangle 237"/>
                <p:cNvSpPr>
                  <a:spLocks noChangeArrowheads="1"/>
                </p:cNvSpPr>
                <p:nvPr/>
              </p:nvSpPr>
              <p:spPr bwMode="auto">
                <a:xfrm>
                  <a:off x="10977606" y="5007340"/>
                  <a:ext cx="626173" cy="48712"/>
                </a:xfrm>
                <a:prstGeom prst="rect">
                  <a:avLst/>
                </a:prstGeom>
                <a:solidFill>
                  <a:schemeClr val="accent2">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grpSp>
          <p:sp>
            <p:nvSpPr>
              <p:cNvPr id="504" name="Rectangle 238"/>
              <p:cNvSpPr>
                <a:spLocks noChangeArrowheads="1"/>
              </p:cNvSpPr>
              <p:nvPr/>
            </p:nvSpPr>
            <p:spPr bwMode="auto">
              <a:xfrm flipH="1">
                <a:off x="2418659" y="6780347"/>
                <a:ext cx="245888" cy="196312"/>
              </a:xfrm>
              <a:prstGeom prst="rect">
                <a:avLst/>
              </a:pr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05" name="Freeform 239"/>
              <p:cNvSpPr>
                <a:spLocks/>
              </p:cNvSpPr>
              <p:nvPr/>
            </p:nvSpPr>
            <p:spPr bwMode="auto">
              <a:xfrm flipH="1">
                <a:off x="2314377" y="6421915"/>
                <a:ext cx="208563" cy="554744"/>
              </a:xfrm>
              <a:custGeom>
                <a:avLst/>
                <a:gdLst>
                  <a:gd name="T0" fmla="*/ 0 w 732"/>
                  <a:gd name="T1" fmla="*/ 0 h 1947"/>
                  <a:gd name="T2" fmla="*/ 732 w 732"/>
                  <a:gd name="T3" fmla="*/ 0 h 1947"/>
                  <a:gd name="T4" fmla="*/ 732 w 732"/>
                  <a:gd name="T5" fmla="*/ 1947 h 1947"/>
                  <a:gd name="T6" fmla="*/ 0 w 732"/>
                  <a:gd name="T7" fmla="*/ 1947 h 1947"/>
                  <a:gd name="T8" fmla="*/ 0 w 732"/>
                  <a:gd name="T9" fmla="*/ 1268 h 1947"/>
                  <a:gd name="T10" fmla="*/ 0 w 732"/>
                  <a:gd name="T11" fmla="*/ 0 h 1947"/>
                </a:gdLst>
                <a:ahLst/>
                <a:cxnLst>
                  <a:cxn ang="0">
                    <a:pos x="T0" y="T1"/>
                  </a:cxn>
                  <a:cxn ang="0">
                    <a:pos x="T2" y="T3"/>
                  </a:cxn>
                  <a:cxn ang="0">
                    <a:pos x="T4" y="T5"/>
                  </a:cxn>
                  <a:cxn ang="0">
                    <a:pos x="T6" y="T7"/>
                  </a:cxn>
                  <a:cxn ang="0">
                    <a:pos x="T8" y="T9"/>
                  </a:cxn>
                  <a:cxn ang="0">
                    <a:pos x="T10" y="T11"/>
                  </a:cxn>
                </a:cxnLst>
                <a:rect l="0" t="0" r="r" b="b"/>
                <a:pathLst>
                  <a:path w="732" h="1947">
                    <a:moveTo>
                      <a:pt x="0" y="0"/>
                    </a:moveTo>
                    <a:lnTo>
                      <a:pt x="732" y="0"/>
                    </a:lnTo>
                    <a:lnTo>
                      <a:pt x="732" y="1947"/>
                    </a:lnTo>
                    <a:lnTo>
                      <a:pt x="0" y="1947"/>
                    </a:lnTo>
                    <a:lnTo>
                      <a:pt x="0" y="1268"/>
                    </a:lnTo>
                    <a:lnTo>
                      <a:pt x="0" y="0"/>
                    </a:lnTo>
                    <a:close/>
                  </a:path>
                </a:pathLst>
              </a:custGeom>
              <a:solidFill>
                <a:schemeClr val="accent2"/>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06" name="Freeform 240"/>
              <p:cNvSpPr>
                <a:spLocks/>
              </p:cNvSpPr>
              <p:nvPr/>
            </p:nvSpPr>
            <p:spPr bwMode="auto">
              <a:xfrm flipH="1">
                <a:off x="2522940" y="6783196"/>
                <a:ext cx="141607" cy="193462"/>
              </a:xfrm>
              <a:custGeom>
                <a:avLst/>
                <a:gdLst>
                  <a:gd name="T0" fmla="*/ 0 w 497"/>
                  <a:gd name="T1" fmla="*/ 679 h 679"/>
                  <a:gd name="T2" fmla="*/ 497 w 497"/>
                  <a:gd name="T3" fmla="*/ 679 h 679"/>
                  <a:gd name="T4" fmla="*/ 497 w 497"/>
                  <a:gd name="T5" fmla="*/ 0 h 679"/>
                  <a:gd name="T6" fmla="*/ 0 w 497"/>
                  <a:gd name="T7" fmla="*/ 679 h 679"/>
                </a:gdLst>
                <a:ahLst/>
                <a:cxnLst>
                  <a:cxn ang="0">
                    <a:pos x="T0" y="T1"/>
                  </a:cxn>
                  <a:cxn ang="0">
                    <a:pos x="T2" y="T3"/>
                  </a:cxn>
                  <a:cxn ang="0">
                    <a:pos x="T4" y="T5"/>
                  </a:cxn>
                  <a:cxn ang="0">
                    <a:pos x="T6" y="T7"/>
                  </a:cxn>
                </a:cxnLst>
                <a:rect l="0" t="0" r="r" b="b"/>
                <a:pathLst>
                  <a:path w="497" h="679">
                    <a:moveTo>
                      <a:pt x="0" y="679"/>
                    </a:moveTo>
                    <a:lnTo>
                      <a:pt x="497" y="679"/>
                    </a:lnTo>
                    <a:lnTo>
                      <a:pt x="497" y="0"/>
                    </a:lnTo>
                    <a:lnTo>
                      <a:pt x="0" y="679"/>
                    </a:lnTo>
                    <a:close/>
                  </a:path>
                </a:pathLst>
              </a:custGeom>
              <a:solidFill>
                <a:schemeClr val="accent2"/>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07" name="Rectangle 241"/>
              <p:cNvSpPr>
                <a:spLocks noChangeArrowheads="1"/>
              </p:cNvSpPr>
              <p:nvPr/>
            </p:nvSpPr>
            <p:spPr bwMode="auto">
              <a:xfrm flipH="1">
                <a:off x="2476498" y="6462944"/>
                <a:ext cx="20230" cy="3932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08" name="Rectangle 242"/>
              <p:cNvSpPr>
                <a:spLocks noChangeArrowheads="1"/>
              </p:cNvSpPr>
              <p:nvPr/>
            </p:nvSpPr>
            <p:spPr bwMode="auto">
              <a:xfrm flipH="1">
                <a:off x="2431195" y="6462944"/>
                <a:ext cx="20515" cy="39320"/>
              </a:xfrm>
              <a:prstGeom prst="rect">
                <a:avLst/>
              </a:pr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09" name="Rectangle 243"/>
              <p:cNvSpPr>
                <a:spLocks noChangeArrowheads="1"/>
              </p:cNvSpPr>
              <p:nvPr/>
            </p:nvSpPr>
            <p:spPr bwMode="auto">
              <a:xfrm flipH="1">
                <a:off x="2386177" y="6462944"/>
                <a:ext cx="20515" cy="39320"/>
              </a:xfrm>
              <a:prstGeom prst="rect">
                <a:avLst/>
              </a:pr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10" name="Rectangle 244"/>
              <p:cNvSpPr>
                <a:spLocks noChangeArrowheads="1"/>
              </p:cNvSpPr>
              <p:nvPr/>
            </p:nvSpPr>
            <p:spPr bwMode="auto">
              <a:xfrm flipH="1">
                <a:off x="2341160" y="6462944"/>
                <a:ext cx="20230" cy="3932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11" name="Rectangle 245"/>
              <p:cNvSpPr>
                <a:spLocks noChangeArrowheads="1"/>
              </p:cNvSpPr>
              <p:nvPr/>
            </p:nvSpPr>
            <p:spPr bwMode="auto">
              <a:xfrm flipH="1">
                <a:off x="2476498" y="6522207"/>
                <a:ext cx="20230" cy="38749"/>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12" name="Rectangle 246"/>
              <p:cNvSpPr>
                <a:spLocks noChangeArrowheads="1"/>
              </p:cNvSpPr>
              <p:nvPr/>
            </p:nvSpPr>
            <p:spPr bwMode="auto">
              <a:xfrm flipH="1">
                <a:off x="2431195" y="6522207"/>
                <a:ext cx="20515" cy="38749"/>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13" name="Rectangle 247"/>
              <p:cNvSpPr>
                <a:spLocks noChangeArrowheads="1"/>
              </p:cNvSpPr>
              <p:nvPr/>
            </p:nvSpPr>
            <p:spPr bwMode="auto">
              <a:xfrm flipH="1">
                <a:off x="2386177" y="6522207"/>
                <a:ext cx="20515" cy="38749"/>
              </a:xfrm>
              <a:prstGeom prst="rect">
                <a:avLst/>
              </a:pr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14" name="Rectangle 248"/>
              <p:cNvSpPr>
                <a:spLocks noChangeArrowheads="1"/>
              </p:cNvSpPr>
              <p:nvPr/>
            </p:nvSpPr>
            <p:spPr bwMode="auto">
              <a:xfrm flipH="1">
                <a:off x="2341160" y="6522207"/>
                <a:ext cx="20230" cy="38749"/>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15" name="Rectangle 249"/>
              <p:cNvSpPr>
                <a:spLocks noChangeArrowheads="1"/>
              </p:cNvSpPr>
              <p:nvPr/>
            </p:nvSpPr>
            <p:spPr bwMode="auto">
              <a:xfrm flipH="1">
                <a:off x="2476498" y="6580617"/>
                <a:ext cx="20230" cy="39035"/>
              </a:xfrm>
              <a:prstGeom prst="rect">
                <a:avLst/>
              </a:pr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16" name="Rectangle 250"/>
              <p:cNvSpPr>
                <a:spLocks noChangeArrowheads="1"/>
              </p:cNvSpPr>
              <p:nvPr/>
            </p:nvSpPr>
            <p:spPr bwMode="auto">
              <a:xfrm flipH="1">
                <a:off x="2431195" y="6580617"/>
                <a:ext cx="20515" cy="3903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17" name="Rectangle 251"/>
              <p:cNvSpPr>
                <a:spLocks noChangeArrowheads="1"/>
              </p:cNvSpPr>
              <p:nvPr/>
            </p:nvSpPr>
            <p:spPr bwMode="auto">
              <a:xfrm flipH="1">
                <a:off x="2386177" y="6580617"/>
                <a:ext cx="20515" cy="3903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18" name="Rectangle 252"/>
              <p:cNvSpPr>
                <a:spLocks noChangeArrowheads="1"/>
              </p:cNvSpPr>
              <p:nvPr/>
            </p:nvSpPr>
            <p:spPr bwMode="auto">
              <a:xfrm flipH="1">
                <a:off x="2341160" y="6580617"/>
                <a:ext cx="20230" cy="3903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19" name="Rectangle 253"/>
              <p:cNvSpPr>
                <a:spLocks noChangeArrowheads="1"/>
              </p:cNvSpPr>
              <p:nvPr/>
            </p:nvSpPr>
            <p:spPr bwMode="auto">
              <a:xfrm flipH="1">
                <a:off x="2476498" y="6639881"/>
                <a:ext cx="20230" cy="3903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20" name="Rectangle 254"/>
              <p:cNvSpPr>
                <a:spLocks noChangeArrowheads="1"/>
              </p:cNvSpPr>
              <p:nvPr/>
            </p:nvSpPr>
            <p:spPr bwMode="auto">
              <a:xfrm flipH="1">
                <a:off x="2431195" y="6639881"/>
                <a:ext cx="20515" cy="39035"/>
              </a:xfrm>
              <a:prstGeom prst="rect">
                <a:avLst/>
              </a:pr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21" name="Rectangle 255"/>
              <p:cNvSpPr>
                <a:spLocks noChangeArrowheads="1"/>
              </p:cNvSpPr>
              <p:nvPr/>
            </p:nvSpPr>
            <p:spPr bwMode="auto">
              <a:xfrm flipH="1">
                <a:off x="2386177" y="6639881"/>
                <a:ext cx="20515" cy="39035"/>
              </a:xfrm>
              <a:prstGeom prst="rect">
                <a:avLst/>
              </a:pr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22" name="Rectangle 256"/>
              <p:cNvSpPr>
                <a:spLocks noChangeArrowheads="1"/>
              </p:cNvSpPr>
              <p:nvPr/>
            </p:nvSpPr>
            <p:spPr bwMode="auto">
              <a:xfrm flipH="1">
                <a:off x="2341160" y="6639881"/>
                <a:ext cx="20230" cy="3903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23" name="Rectangle 257"/>
              <p:cNvSpPr>
                <a:spLocks noChangeArrowheads="1"/>
              </p:cNvSpPr>
              <p:nvPr/>
            </p:nvSpPr>
            <p:spPr bwMode="auto">
              <a:xfrm flipH="1">
                <a:off x="2476498" y="6698574"/>
                <a:ext cx="20230" cy="38749"/>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24" name="Rectangle 259"/>
              <p:cNvSpPr>
                <a:spLocks noChangeArrowheads="1"/>
              </p:cNvSpPr>
              <p:nvPr/>
            </p:nvSpPr>
            <p:spPr bwMode="auto">
              <a:xfrm flipH="1">
                <a:off x="2431195" y="6698575"/>
                <a:ext cx="20515" cy="38749"/>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25" name="Rectangle 260"/>
              <p:cNvSpPr>
                <a:spLocks noChangeArrowheads="1"/>
              </p:cNvSpPr>
              <p:nvPr/>
            </p:nvSpPr>
            <p:spPr bwMode="auto">
              <a:xfrm flipH="1">
                <a:off x="2386177" y="6698575"/>
                <a:ext cx="20515" cy="38749"/>
              </a:xfrm>
              <a:prstGeom prst="rect">
                <a:avLst/>
              </a:pr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26" name="Rectangle 261"/>
              <p:cNvSpPr>
                <a:spLocks noChangeArrowheads="1"/>
              </p:cNvSpPr>
              <p:nvPr/>
            </p:nvSpPr>
            <p:spPr bwMode="auto">
              <a:xfrm flipH="1">
                <a:off x="2341160" y="6698575"/>
                <a:ext cx="20230" cy="38749"/>
              </a:xfrm>
              <a:prstGeom prst="rect">
                <a:avLst/>
              </a:pr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27" name="Rectangle 262"/>
              <p:cNvSpPr>
                <a:spLocks noChangeArrowheads="1"/>
              </p:cNvSpPr>
              <p:nvPr/>
            </p:nvSpPr>
            <p:spPr bwMode="auto">
              <a:xfrm flipH="1">
                <a:off x="2476497" y="6756984"/>
                <a:ext cx="20230" cy="39604"/>
              </a:xfrm>
              <a:prstGeom prst="rect">
                <a:avLst/>
              </a:pr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28" name="Rectangle 263"/>
              <p:cNvSpPr>
                <a:spLocks noChangeArrowheads="1"/>
              </p:cNvSpPr>
              <p:nvPr/>
            </p:nvSpPr>
            <p:spPr bwMode="auto">
              <a:xfrm flipH="1">
                <a:off x="2431195" y="6756984"/>
                <a:ext cx="20515" cy="39604"/>
              </a:xfrm>
              <a:prstGeom prst="rect">
                <a:avLst/>
              </a:pr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29" name="Rectangle 264"/>
              <p:cNvSpPr>
                <a:spLocks noChangeArrowheads="1"/>
              </p:cNvSpPr>
              <p:nvPr/>
            </p:nvSpPr>
            <p:spPr bwMode="auto">
              <a:xfrm flipH="1">
                <a:off x="2386177" y="6756984"/>
                <a:ext cx="20515" cy="39604"/>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30" name="Rectangle 265"/>
              <p:cNvSpPr>
                <a:spLocks noChangeArrowheads="1"/>
              </p:cNvSpPr>
              <p:nvPr/>
            </p:nvSpPr>
            <p:spPr bwMode="auto">
              <a:xfrm flipH="1">
                <a:off x="2341160" y="6756984"/>
                <a:ext cx="20230" cy="39604"/>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31" name="Rectangle 266"/>
              <p:cNvSpPr>
                <a:spLocks noChangeArrowheads="1"/>
              </p:cNvSpPr>
              <p:nvPr/>
            </p:nvSpPr>
            <p:spPr bwMode="auto">
              <a:xfrm flipH="1">
                <a:off x="2476497" y="6816248"/>
                <a:ext cx="20230" cy="39035"/>
              </a:xfrm>
              <a:prstGeom prst="rect">
                <a:avLst/>
              </a:pr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32" name="Rectangle 267"/>
              <p:cNvSpPr>
                <a:spLocks noChangeArrowheads="1"/>
              </p:cNvSpPr>
              <p:nvPr/>
            </p:nvSpPr>
            <p:spPr bwMode="auto">
              <a:xfrm flipH="1">
                <a:off x="2431195" y="6816248"/>
                <a:ext cx="20515" cy="3903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33" name="Rectangle 268"/>
              <p:cNvSpPr>
                <a:spLocks noChangeArrowheads="1"/>
              </p:cNvSpPr>
              <p:nvPr/>
            </p:nvSpPr>
            <p:spPr bwMode="auto">
              <a:xfrm flipH="1">
                <a:off x="2386177" y="6816248"/>
                <a:ext cx="20515" cy="39035"/>
              </a:xfrm>
              <a:prstGeom prst="rect">
                <a:avLst/>
              </a:pr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34" name="Rectangle 269"/>
              <p:cNvSpPr>
                <a:spLocks noChangeArrowheads="1"/>
              </p:cNvSpPr>
              <p:nvPr/>
            </p:nvSpPr>
            <p:spPr bwMode="auto">
              <a:xfrm flipH="1">
                <a:off x="2341160" y="6816248"/>
                <a:ext cx="20230" cy="3903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35" name="Rectangle 270"/>
              <p:cNvSpPr>
                <a:spLocks noChangeArrowheads="1"/>
              </p:cNvSpPr>
              <p:nvPr/>
            </p:nvSpPr>
            <p:spPr bwMode="auto">
              <a:xfrm flipH="1">
                <a:off x="2629216" y="6816248"/>
                <a:ext cx="20515" cy="39035"/>
              </a:xfrm>
              <a:prstGeom prst="rect">
                <a:avLst/>
              </a:prstGeom>
              <a:solidFill>
                <a:schemeClr val="accent2">
                  <a:lumMod val="50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36" name="Rectangle 271"/>
              <p:cNvSpPr>
                <a:spLocks noChangeArrowheads="1"/>
              </p:cNvSpPr>
              <p:nvPr/>
            </p:nvSpPr>
            <p:spPr bwMode="auto">
              <a:xfrm flipH="1">
                <a:off x="2584198" y="6816248"/>
                <a:ext cx="20515" cy="3903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37" name="Rectangle 272"/>
              <p:cNvSpPr>
                <a:spLocks noChangeArrowheads="1"/>
              </p:cNvSpPr>
              <p:nvPr/>
            </p:nvSpPr>
            <p:spPr bwMode="auto">
              <a:xfrm flipH="1">
                <a:off x="2539181" y="6816248"/>
                <a:ext cx="20230" cy="3903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38" name="Rectangle 273"/>
              <p:cNvSpPr>
                <a:spLocks noChangeArrowheads="1"/>
              </p:cNvSpPr>
              <p:nvPr/>
            </p:nvSpPr>
            <p:spPr bwMode="auto">
              <a:xfrm flipH="1">
                <a:off x="2629216" y="6874941"/>
                <a:ext cx="20515" cy="38749"/>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39" name="Rectangle 274"/>
              <p:cNvSpPr>
                <a:spLocks noChangeArrowheads="1"/>
              </p:cNvSpPr>
              <p:nvPr/>
            </p:nvSpPr>
            <p:spPr bwMode="auto">
              <a:xfrm flipH="1">
                <a:off x="2584198" y="6874941"/>
                <a:ext cx="20515" cy="38749"/>
              </a:xfrm>
              <a:prstGeom prst="rect">
                <a:avLst/>
              </a:pr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40" name="Rectangle 275"/>
              <p:cNvSpPr>
                <a:spLocks noChangeArrowheads="1"/>
              </p:cNvSpPr>
              <p:nvPr/>
            </p:nvSpPr>
            <p:spPr bwMode="auto">
              <a:xfrm flipH="1">
                <a:off x="2539181" y="6874941"/>
                <a:ext cx="20230" cy="38749"/>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41" name="Rectangle 276"/>
              <p:cNvSpPr>
                <a:spLocks noChangeArrowheads="1"/>
              </p:cNvSpPr>
              <p:nvPr/>
            </p:nvSpPr>
            <p:spPr bwMode="auto">
              <a:xfrm flipH="1">
                <a:off x="2476497" y="6874941"/>
                <a:ext cx="20230" cy="38749"/>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42" name="Rectangle 277"/>
              <p:cNvSpPr>
                <a:spLocks noChangeArrowheads="1"/>
              </p:cNvSpPr>
              <p:nvPr/>
            </p:nvSpPr>
            <p:spPr bwMode="auto">
              <a:xfrm flipH="1">
                <a:off x="2431195" y="6874941"/>
                <a:ext cx="20515" cy="38749"/>
              </a:xfrm>
              <a:prstGeom prst="rect">
                <a:avLst/>
              </a:pr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43" name="Rectangle 278"/>
              <p:cNvSpPr>
                <a:spLocks noChangeArrowheads="1"/>
              </p:cNvSpPr>
              <p:nvPr/>
            </p:nvSpPr>
            <p:spPr bwMode="auto">
              <a:xfrm flipH="1">
                <a:off x="2386177" y="6874941"/>
                <a:ext cx="20515" cy="38749"/>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44" name="Rectangle 279"/>
              <p:cNvSpPr>
                <a:spLocks noChangeArrowheads="1"/>
              </p:cNvSpPr>
              <p:nvPr/>
            </p:nvSpPr>
            <p:spPr bwMode="auto">
              <a:xfrm flipH="1">
                <a:off x="2341160" y="6874941"/>
                <a:ext cx="20230" cy="38749"/>
              </a:xfrm>
              <a:prstGeom prst="rect">
                <a:avLst/>
              </a:pr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45" name="Rectangle 280"/>
              <p:cNvSpPr>
                <a:spLocks noChangeArrowheads="1"/>
              </p:cNvSpPr>
              <p:nvPr/>
            </p:nvSpPr>
            <p:spPr bwMode="auto">
              <a:xfrm flipH="1">
                <a:off x="2341159" y="6383736"/>
                <a:ext cx="65532" cy="38180"/>
              </a:xfrm>
              <a:prstGeom prst="rect">
                <a:avLst/>
              </a:prstGeom>
              <a:solidFill>
                <a:schemeClr val="accent2"/>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46" name="Rectangle 281"/>
              <p:cNvSpPr>
                <a:spLocks noChangeArrowheads="1"/>
              </p:cNvSpPr>
              <p:nvPr/>
            </p:nvSpPr>
            <p:spPr bwMode="auto">
              <a:xfrm flipH="1">
                <a:off x="2463107" y="6359232"/>
                <a:ext cx="13391" cy="62683"/>
              </a:xfrm>
              <a:prstGeom prst="rect">
                <a:avLst/>
              </a:prstGeom>
              <a:solidFill>
                <a:schemeClr val="accent2"/>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grpSp>
        <p:grpSp>
          <p:nvGrpSpPr>
            <p:cNvPr id="12" name="Group 11"/>
            <p:cNvGrpSpPr/>
            <p:nvPr userDrawn="1"/>
          </p:nvGrpSpPr>
          <p:grpSpPr>
            <a:xfrm>
              <a:off x="5227048" y="6152801"/>
              <a:ext cx="1313200" cy="813125"/>
              <a:chOff x="5227048" y="6152801"/>
              <a:chExt cx="1313200" cy="813125"/>
            </a:xfrm>
          </p:grpSpPr>
          <p:sp>
            <p:nvSpPr>
              <p:cNvPr id="121" name="Rectangle 6"/>
              <p:cNvSpPr>
                <a:spLocks noChangeArrowheads="1"/>
              </p:cNvSpPr>
              <p:nvPr/>
            </p:nvSpPr>
            <p:spPr bwMode="auto">
              <a:xfrm flipH="1">
                <a:off x="6012801" y="6464708"/>
                <a:ext cx="51319" cy="487533"/>
              </a:xfrm>
              <a:prstGeom prst="rect">
                <a:avLst/>
              </a:prstGeom>
              <a:solidFill>
                <a:schemeClr val="bg1">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22" name="Rectangle 7"/>
              <p:cNvSpPr>
                <a:spLocks noChangeArrowheads="1"/>
              </p:cNvSpPr>
              <p:nvPr/>
            </p:nvSpPr>
            <p:spPr bwMode="auto">
              <a:xfrm flipH="1">
                <a:off x="6060129" y="6254299"/>
                <a:ext cx="291379" cy="697942"/>
              </a:xfrm>
              <a:prstGeom prst="rect">
                <a:avLst/>
              </a:prstGeom>
              <a:solidFill>
                <a:schemeClr val="bg1">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23" name="Rectangle 8"/>
              <p:cNvSpPr>
                <a:spLocks noChangeArrowheads="1"/>
              </p:cNvSpPr>
              <p:nvPr/>
            </p:nvSpPr>
            <p:spPr bwMode="auto">
              <a:xfrm flipH="1">
                <a:off x="5853142" y="6752666"/>
                <a:ext cx="100357" cy="199575"/>
              </a:xfrm>
              <a:prstGeom prst="rect">
                <a:avLst/>
              </a:prstGeom>
              <a:solidFill>
                <a:schemeClr val="bg1">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24" name="Rectangle 9"/>
              <p:cNvSpPr>
                <a:spLocks noChangeArrowheads="1"/>
              </p:cNvSpPr>
              <p:nvPr/>
            </p:nvSpPr>
            <p:spPr bwMode="auto">
              <a:xfrm flipH="1">
                <a:off x="5696903" y="6197848"/>
                <a:ext cx="216111" cy="754393"/>
              </a:xfrm>
              <a:prstGeom prst="rect">
                <a:avLst/>
              </a:prstGeom>
              <a:solidFill>
                <a:schemeClr val="bg1">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25" name="Rectangle 10"/>
              <p:cNvSpPr>
                <a:spLocks noChangeArrowheads="1"/>
              </p:cNvSpPr>
              <p:nvPr/>
            </p:nvSpPr>
            <p:spPr bwMode="auto">
              <a:xfrm flipH="1">
                <a:off x="5696903" y="6197848"/>
                <a:ext cx="216111" cy="75439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26" name="Rectangle 11"/>
              <p:cNvSpPr>
                <a:spLocks noChangeArrowheads="1"/>
              </p:cNvSpPr>
              <p:nvPr/>
            </p:nvSpPr>
            <p:spPr bwMode="auto">
              <a:xfrm flipH="1">
                <a:off x="5227048" y="6698496"/>
                <a:ext cx="51319" cy="253745"/>
              </a:xfrm>
              <a:prstGeom prst="rect">
                <a:avLst/>
              </a:prstGeom>
              <a:solidFill>
                <a:schemeClr val="bg1">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27" name="Rectangle 12"/>
              <p:cNvSpPr>
                <a:spLocks noChangeArrowheads="1"/>
              </p:cNvSpPr>
              <p:nvPr/>
            </p:nvSpPr>
            <p:spPr bwMode="auto">
              <a:xfrm flipH="1">
                <a:off x="5227048" y="6698496"/>
                <a:ext cx="51319" cy="2537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28" name="Rectangle 13"/>
              <p:cNvSpPr>
                <a:spLocks noChangeArrowheads="1"/>
              </p:cNvSpPr>
              <p:nvPr/>
            </p:nvSpPr>
            <p:spPr bwMode="auto">
              <a:xfrm flipH="1">
                <a:off x="5259550" y="6589015"/>
                <a:ext cx="144264" cy="363226"/>
              </a:xfrm>
              <a:prstGeom prst="rect">
                <a:avLst/>
              </a:prstGeom>
              <a:solidFill>
                <a:schemeClr val="bg1">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29" name="Rectangle 14"/>
              <p:cNvSpPr>
                <a:spLocks noChangeArrowheads="1"/>
              </p:cNvSpPr>
              <p:nvPr/>
            </p:nvSpPr>
            <p:spPr bwMode="auto">
              <a:xfrm flipH="1">
                <a:off x="5259550" y="6589015"/>
                <a:ext cx="144264" cy="3632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30" name="Rectangle 15"/>
              <p:cNvSpPr>
                <a:spLocks noChangeArrowheads="1"/>
              </p:cNvSpPr>
              <p:nvPr/>
            </p:nvSpPr>
            <p:spPr bwMode="auto">
              <a:xfrm flipH="1">
                <a:off x="5420350" y="6464708"/>
                <a:ext cx="144264" cy="487533"/>
              </a:xfrm>
              <a:prstGeom prst="rect">
                <a:avLst/>
              </a:prstGeom>
              <a:solidFill>
                <a:schemeClr val="bg1">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31" name="Rectangle 16"/>
              <p:cNvSpPr>
                <a:spLocks noChangeArrowheads="1"/>
              </p:cNvSpPr>
              <p:nvPr/>
            </p:nvSpPr>
            <p:spPr bwMode="auto">
              <a:xfrm flipH="1">
                <a:off x="5420350" y="6464708"/>
                <a:ext cx="144264" cy="4875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32" name="Rectangle 17"/>
              <p:cNvSpPr>
                <a:spLocks noChangeArrowheads="1"/>
              </p:cNvSpPr>
              <p:nvPr/>
            </p:nvSpPr>
            <p:spPr bwMode="auto">
              <a:xfrm flipH="1">
                <a:off x="5493337" y="6589015"/>
                <a:ext cx="144264" cy="363226"/>
              </a:xfrm>
              <a:prstGeom prst="rect">
                <a:avLst/>
              </a:prstGeom>
              <a:solidFill>
                <a:schemeClr val="bg1">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33" name="Rectangle 18"/>
              <p:cNvSpPr>
                <a:spLocks noChangeArrowheads="1"/>
              </p:cNvSpPr>
              <p:nvPr/>
            </p:nvSpPr>
            <p:spPr bwMode="auto">
              <a:xfrm flipH="1">
                <a:off x="5493337" y="6589015"/>
                <a:ext cx="144264" cy="3632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34" name="Rectangle 19"/>
              <p:cNvSpPr>
                <a:spLocks noChangeArrowheads="1"/>
              </p:cNvSpPr>
              <p:nvPr/>
            </p:nvSpPr>
            <p:spPr bwMode="auto">
              <a:xfrm flipH="1">
                <a:off x="5286350" y="6620376"/>
                <a:ext cx="163651" cy="345550"/>
              </a:xfrm>
              <a:prstGeom prst="rect">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35" name="Rectangle 20"/>
              <p:cNvSpPr>
                <a:spLocks noChangeArrowheads="1"/>
              </p:cNvSpPr>
              <p:nvPr/>
            </p:nvSpPr>
            <p:spPr bwMode="auto">
              <a:xfrm flipH="1">
                <a:off x="5286350" y="6620376"/>
                <a:ext cx="163651" cy="345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36" name="Rectangle 21"/>
              <p:cNvSpPr>
                <a:spLocks noChangeArrowheads="1"/>
              </p:cNvSpPr>
              <p:nvPr/>
            </p:nvSpPr>
            <p:spPr bwMode="auto">
              <a:xfrm flipH="1">
                <a:off x="5339380" y="6925441"/>
                <a:ext cx="21668" cy="40485"/>
              </a:xfrm>
              <a:prstGeom prst="rect">
                <a:avLst/>
              </a:pr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37" name="Rectangle 22"/>
              <p:cNvSpPr>
                <a:spLocks noChangeArrowheads="1"/>
              </p:cNvSpPr>
              <p:nvPr/>
            </p:nvSpPr>
            <p:spPr bwMode="auto">
              <a:xfrm flipH="1">
                <a:off x="5375874" y="6925441"/>
                <a:ext cx="21668" cy="40485"/>
              </a:xfrm>
              <a:prstGeom prst="rect">
                <a:avLst/>
              </a:pr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38" name="Rectangle 23"/>
              <p:cNvSpPr>
                <a:spLocks noChangeArrowheads="1"/>
              </p:cNvSpPr>
              <p:nvPr/>
            </p:nvSpPr>
            <p:spPr bwMode="auto">
              <a:xfrm flipH="1">
                <a:off x="5302886" y="6782317"/>
                <a:ext cx="130579" cy="19957"/>
              </a:xfrm>
              <a:prstGeom prst="rect">
                <a:avLst/>
              </a:pr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39" name="Rectangle 24"/>
              <p:cNvSpPr>
                <a:spLocks noChangeArrowheads="1"/>
              </p:cNvSpPr>
              <p:nvPr/>
            </p:nvSpPr>
            <p:spPr bwMode="auto">
              <a:xfrm flipH="1">
                <a:off x="5302886" y="6782317"/>
                <a:ext cx="130579" cy="19957"/>
              </a:xfrm>
              <a:prstGeom prst="rect">
                <a:avLst/>
              </a:pr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40" name="Rectangle 25"/>
              <p:cNvSpPr>
                <a:spLocks noChangeArrowheads="1"/>
              </p:cNvSpPr>
              <p:nvPr/>
            </p:nvSpPr>
            <p:spPr bwMode="auto">
              <a:xfrm flipH="1">
                <a:off x="5302886" y="6818811"/>
                <a:ext cx="130579" cy="19957"/>
              </a:xfrm>
              <a:prstGeom prst="rect">
                <a:avLst/>
              </a:pr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41" name="Rectangle 26"/>
              <p:cNvSpPr>
                <a:spLocks noChangeArrowheads="1"/>
              </p:cNvSpPr>
              <p:nvPr/>
            </p:nvSpPr>
            <p:spPr bwMode="auto">
              <a:xfrm flipH="1">
                <a:off x="5302886" y="6855305"/>
                <a:ext cx="130579" cy="19957"/>
              </a:xfrm>
              <a:prstGeom prst="rect">
                <a:avLst/>
              </a:pr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42" name="Rectangle 27"/>
              <p:cNvSpPr>
                <a:spLocks noChangeArrowheads="1"/>
              </p:cNvSpPr>
              <p:nvPr/>
            </p:nvSpPr>
            <p:spPr bwMode="auto">
              <a:xfrm flipH="1">
                <a:off x="5302886" y="6891228"/>
                <a:ext cx="130579" cy="20528"/>
              </a:xfrm>
              <a:prstGeom prst="rect">
                <a:avLst/>
              </a:pr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43" name="Rectangle 28"/>
              <p:cNvSpPr>
                <a:spLocks noChangeArrowheads="1"/>
              </p:cNvSpPr>
              <p:nvPr/>
            </p:nvSpPr>
            <p:spPr bwMode="auto">
              <a:xfrm flipH="1">
                <a:off x="5302886" y="6707619"/>
                <a:ext cx="130579" cy="21668"/>
              </a:xfrm>
              <a:prstGeom prst="rect">
                <a:avLst/>
              </a:pr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44" name="Rectangle 29"/>
              <p:cNvSpPr>
                <a:spLocks noChangeArrowheads="1"/>
              </p:cNvSpPr>
              <p:nvPr/>
            </p:nvSpPr>
            <p:spPr bwMode="auto">
              <a:xfrm flipH="1">
                <a:off x="5302886" y="6707619"/>
                <a:ext cx="130579" cy="21668"/>
              </a:xfrm>
              <a:prstGeom prst="rect">
                <a:avLst/>
              </a:pr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45" name="Rectangle 30"/>
              <p:cNvSpPr>
                <a:spLocks noChangeArrowheads="1"/>
              </p:cNvSpPr>
              <p:nvPr/>
            </p:nvSpPr>
            <p:spPr bwMode="auto">
              <a:xfrm flipH="1">
                <a:off x="5302886" y="6744113"/>
                <a:ext cx="130579" cy="21668"/>
              </a:xfrm>
              <a:prstGeom prst="rect">
                <a:avLst/>
              </a:pr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46" name="Rectangle 31"/>
              <p:cNvSpPr>
                <a:spLocks noChangeArrowheads="1"/>
              </p:cNvSpPr>
              <p:nvPr/>
            </p:nvSpPr>
            <p:spPr bwMode="auto">
              <a:xfrm flipH="1">
                <a:off x="5302886" y="6744113"/>
                <a:ext cx="130579" cy="21668"/>
              </a:xfrm>
              <a:prstGeom prst="rect">
                <a:avLst/>
              </a:pr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47" name="Rectangle 32"/>
              <p:cNvSpPr>
                <a:spLocks noChangeArrowheads="1"/>
              </p:cNvSpPr>
              <p:nvPr/>
            </p:nvSpPr>
            <p:spPr bwMode="auto">
              <a:xfrm flipH="1">
                <a:off x="5302886" y="6636342"/>
                <a:ext cx="130579" cy="20528"/>
              </a:xfrm>
              <a:prstGeom prst="rect">
                <a:avLst/>
              </a:pr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48" name="Rectangle 33"/>
              <p:cNvSpPr>
                <a:spLocks noChangeArrowheads="1"/>
              </p:cNvSpPr>
              <p:nvPr/>
            </p:nvSpPr>
            <p:spPr bwMode="auto">
              <a:xfrm flipH="1">
                <a:off x="5302886" y="6636342"/>
                <a:ext cx="130579" cy="205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49" name="Rectangle 34"/>
              <p:cNvSpPr>
                <a:spLocks noChangeArrowheads="1"/>
              </p:cNvSpPr>
              <p:nvPr/>
            </p:nvSpPr>
            <p:spPr bwMode="auto">
              <a:xfrm flipH="1">
                <a:off x="5302886" y="6672836"/>
                <a:ext cx="130579" cy="19957"/>
              </a:xfrm>
              <a:prstGeom prst="rect">
                <a:avLst/>
              </a:pr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50" name="Rectangle 35"/>
              <p:cNvSpPr>
                <a:spLocks noChangeArrowheads="1"/>
              </p:cNvSpPr>
              <p:nvPr/>
            </p:nvSpPr>
            <p:spPr bwMode="auto">
              <a:xfrm flipH="1">
                <a:off x="5302886" y="6672836"/>
                <a:ext cx="130579" cy="199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51" name="Freeform 36"/>
              <p:cNvSpPr>
                <a:spLocks/>
              </p:cNvSpPr>
              <p:nvPr/>
            </p:nvSpPr>
            <p:spPr bwMode="auto">
              <a:xfrm flipH="1">
                <a:off x="6297337" y="6761789"/>
                <a:ext cx="242911" cy="204137"/>
              </a:xfrm>
              <a:custGeom>
                <a:avLst/>
                <a:gdLst>
                  <a:gd name="T0" fmla="*/ 234 w 426"/>
                  <a:gd name="T1" fmla="*/ 62 h 358"/>
                  <a:gd name="T2" fmla="*/ 234 w 426"/>
                  <a:gd name="T3" fmla="*/ 0 h 358"/>
                  <a:gd name="T4" fmla="*/ 282 w 426"/>
                  <a:gd name="T5" fmla="*/ 0 h 358"/>
                  <a:gd name="T6" fmla="*/ 282 w 426"/>
                  <a:gd name="T7" fmla="*/ 62 h 358"/>
                  <a:gd name="T8" fmla="*/ 298 w 426"/>
                  <a:gd name="T9" fmla="*/ 62 h 358"/>
                  <a:gd name="T10" fmla="*/ 298 w 426"/>
                  <a:gd name="T11" fmla="*/ 0 h 358"/>
                  <a:gd name="T12" fmla="*/ 343 w 426"/>
                  <a:gd name="T13" fmla="*/ 0 h 358"/>
                  <a:gd name="T14" fmla="*/ 343 w 426"/>
                  <a:gd name="T15" fmla="*/ 62 h 358"/>
                  <a:gd name="T16" fmla="*/ 426 w 426"/>
                  <a:gd name="T17" fmla="*/ 62 h 358"/>
                  <a:gd name="T18" fmla="*/ 426 w 426"/>
                  <a:gd name="T19" fmla="*/ 76 h 358"/>
                  <a:gd name="T20" fmla="*/ 407 w 426"/>
                  <a:gd name="T21" fmla="*/ 76 h 358"/>
                  <a:gd name="T22" fmla="*/ 407 w 426"/>
                  <a:gd name="T23" fmla="*/ 358 h 358"/>
                  <a:gd name="T24" fmla="*/ 19 w 426"/>
                  <a:gd name="T25" fmla="*/ 358 h 358"/>
                  <a:gd name="T26" fmla="*/ 19 w 426"/>
                  <a:gd name="T27" fmla="*/ 76 h 358"/>
                  <a:gd name="T28" fmla="*/ 0 w 426"/>
                  <a:gd name="T29" fmla="*/ 76 h 358"/>
                  <a:gd name="T30" fmla="*/ 0 w 426"/>
                  <a:gd name="T31" fmla="*/ 62 h 358"/>
                  <a:gd name="T32" fmla="*/ 234 w 426"/>
                  <a:gd name="T33" fmla="*/ 62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6" h="358">
                    <a:moveTo>
                      <a:pt x="234" y="62"/>
                    </a:moveTo>
                    <a:lnTo>
                      <a:pt x="234" y="0"/>
                    </a:lnTo>
                    <a:lnTo>
                      <a:pt x="282" y="0"/>
                    </a:lnTo>
                    <a:lnTo>
                      <a:pt x="282" y="62"/>
                    </a:lnTo>
                    <a:lnTo>
                      <a:pt x="298" y="62"/>
                    </a:lnTo>
                    <a:lnTo>
                      <a:pt x="298" y="0"/>
                    </a:lnTo>
                    <a:lnTo>
                      <a:pt x="343" y="0"/>
                    </a:lnTo>
                    <a:lnTo>
                      <a:pt x="343" y="62"/>
                    </a:lnTo>
                    <a:lnTo>
                      <a:pt x="426" y="62"/>
                    </a:lnTo>
                    <a:lnTo>
                      <a:pt x="426" y="76"/>
                    </a:lnTo>
                    <a:lnTo>
                      <a:pt x="407" y="76"/>
                    </a:lnTo>
                    <a:lnTo>
                      <a:pt x="407" y="358"/>
                    </a:lnTo>
                    <a:lnTo>
                      <a:pt x="19" y="358"/>
                    </a:lnTo>
                    <a:lnTo>
                      <a:pt x="19" y="76"/>
                    </a:lnTo>
                    <a:lnTo>
                      <a:pt x="0" y="76"/>
                    </a:lnTo>
                    <a:lnTo>
                      <a:pt x="0" y="62"/>
                    </a:lnTo>
                    <a:lnTo>
                      <a:pt x="234" y="62"/>
                    </a:lnTo>
                    <a:close/>
                  </a:path>
                </a:pathLst>
              </a:custGeom>
              <a:solidFill>
                <a:schemeClr val="bg1">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52" name="Rectangle 37"/>
              <p:cNvSpPr>
                <a:spLocks noChangeArrowheads="1"/>
              </p:cNvSpPr>
              <p:nvPr/>
            </p:nvSpPr>
            <p:spPr bwMode="auto">
              <a:xfrm flipH="1">
                <a:off x="6255712" y="6620376"/>
                <a:ext cx="163081" cy="345550"/>
              </a:xfrm>
              <a:prstGeom prst="rect">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53" name="Rectangle 38"/>
              <p:cNvSpPr>
                <a:spLocks noChangeArrowheads="1"/>
              </p:cNvSpPr>
              <p:nvPr/>
            </p:nvSpPr>
            <p:spPr bwMode="auto">
              <a:xfrm flipH="1">
                <a:off x="6308171" y="6925441"/>
                <a:ext cx="21668" cy="40485"/>
              </a:xfrm>
              <a:prstGeom prst="rect">
                <a:avLst/>
              </a:prstGeom>
              <a:solidFill>
                <a:schemeClr val="accent1">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54" name="Rectangle 39"/>
              <p:cNvSpPr>
                <a:spLocks noChangeArrowheads="1"/>
              </p:cNvSpPr>
              <p:nvPr/>
            </p:nvSpPr>
            <p:spPr bwMode="auto">
              <a:xfrm flipH="1">
                <a:off x="6344665" y="6925441"/>
                <a:ext cx="21668" cy="40485"/>
              </a:xfrm>
              <a:prstGeom prst="rect">
                <a:avLst/>
              </a:prstGeom>
              <a:solidFill>
                <a:schemeClr val="accent1">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55" name="Rectangle 40"/>
              <p:cNvSpPr>
                <a:spLocks noChangeArrowheads="1"/>
              </p:cNvSpPr>
              <p:nvPr/>
            </p:nvSpPr>
            <p:spPr bwMode="auto">
              <a:xfrm flipH="1">
                <a:off x="6271678" y="6782317"/>
                <a:ext cx="131149" cy="19957"/>
              </a:xfrm>
              <a:prstGeom prst="rect">
                <a:avLst/>
              </a:pr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56" name="Rectangle 41"/>
              <p:cNvSpPr>
                <a:spLocks noChangeArrowheads="1"/>
              </p:cNvSpPr>
              <p:nvPr/>
            </p:nvSpPr>
            <p:spPr bwMode="auto">
              <a:xfrm flipH="1">
                <a:off x="6271678" y="6818811"/>
                <a:ext cx="131149" cy="19957"/>
              </a:xfrm>
              <a:prstGeom prst="rect">
                <a:avLst/>
              </a:pr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57" name="Rectangle 42"/>
              <p:cNvSpPr>
                <a:spLocks noChangeArrowheads="1"/>
              </p:cNvSpPr>
              <p:nvPr/>
            </p:nvSpPr>
            <p:spPr bwMode="auto">
              <a:xfrm flipH="1">
                <a:off x="6271678" y="6855305"/>
                <a:ext cx="131149" cy="19957"/>
              </a:xfrm>
              <a:prstGeom prst="rect">
                <a:avLst/>
              </a:pr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58" name="Rectangle 43"/>
              <p:cNvSpPr>
                <a:spLocks noChangeArrowheads="1"/>
              </p:cNvSpPr>
              <p:nvPr/>
            </p:nvSpPr>
            <p:spPr bwMode="auto">
              <a:xfrm flipH="1">
                <a:off x="6271678" y="6891228"/>
                <a:ext cx="131149" cy="20528"/>
              </a:xfrm>
              <a:prstGeom prst="rect">
                <a:avLst/>
              </a:pr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59" name="Rectangle 44"/>
              <p:cNvSpPr>
                <a:spLocks noChangeArrowheads="1"/>
              </p:cNvSpPr>
              <p:nvPr/>
            </p:nvSpPr>
            <p:spPr bwMode="auto">
              <a:xfrm flipH="1">
                <a:off x="6271678" y="6707619"/>
                <a:ext cx="131149" cy="21668"/>
              </a:xfrm>
              <a:prstGeom prst="rect">
                <a:avLst/>
              </a:pr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60" name="Rectangle 45"/>
              <p:cNvSpPr>
                <a:spLocks noChangeArrowheads="1"/>
              </p:cNvSpPr>
              <p:nvPr/>
            </p:nvSpPr>
            <p:spPr bwMode="auto">
              <a:xfrm flipH="1">
                <a:off x="6271678" y="6744113"/>
                <a:ext cx="131149" cy="21668"/>
              </a:xfrm>
              <a:prstGeom prst="rect">
                <a:avLst/>
              </a:pr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61" name="Rectangle 46"/>
              <p:cNvSpPr>
                <a:spLocks noChangeArrowheads="1"/>
              </p:cNvSpPr>
              <p:nvPr/>
            </p:nvSpPr>
            <p:spPr bwMode="auto">
              <a:xfrm flipH="1">
                <a:off x="6271678" y="6636342"/>
                <a:ext cx="131149" cy="20528"/>
              </a:xfrm>
              <a:prstGeom prst="rect">
                <a:avLst/>
              </a:pr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62" name="Rectangle 47"/>
              <p:cNvSpPr>
                <a:spLocks noChangeArrowheads="1"/>
              </p:cNvSpPr>
              <p:nvPr/>
            </p:nvSpPr>
            <p:spPr bwMode="auto">
              <a:xfrm flipH="1">
                <a:off x="6271678" y="6672836"/>
                <a:ext cx="131149" cy="19957"/>
              </a:xfrm>
              <a:prstGeom prst="rect">
                <a:avLst/>
              </a:pr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63" name="Freeform 48"/>
              <p:cNvSpPr>
                <a:spLocks/>
              </p:cNvSpPr>
              <p:nvPr/>
            </p:nvSpPr>
            <p:spPr bwMode="auto">
              <a:xfrm flipH="1">
                <a:off x="5537814" y="6761789"/>
                <a:ext cx="242911" cy="204137"/>
              </a:xfrm>
              <a:custGeom>
                <a:avLst/>
                <a:gdLst>
                  <a:gd name="T0" fmla="*/ 235 w 426"/>
                  <a:gd name="T1" fmla="*/ 62 h 358"/>
                  <a:gd name="T2" fmla="*/ 235 w 426"/>
                  <a:gd name="T3" fmla="*/ 0 h 358"/>
                  <a:gd name="T4" fmla="*/ 280 w 426"/>
                  <a:gd name="T5" fmla="*/ 0 h 358"/>
                  <a:gd name="T6" fmla="*/ 280 w 426"/>
                  <a:gd name="T7" fmla="*/ 62 h 358"/>
                  <a:gd name="T8" fmla="*/ 296 w 426"/>
                  <a:gd name="T9" fmla="*/ 62 h 358"/>
                  <a:gd name="T10" fmla="*/ 296 w 426"/>
                  <a:gd name="T11" fmla="*/ 0 h 358"/>
                  <a:gd name="T12" fmla="*/ 343 w 426"/>
                  <a:gd name="T13" fmla="*/ 0 h 358"/>
                  <a:gd name="T14" fmla="*/ 343 w 426"/>
                  <a:gd name="T15" fmla="*/ 62 h 358"/>
                  <a:gd name="T16" fmla="*/ 426 w 426"/>
                  <a:gd name="T17" fmla="*/ 62 h 358"/>
                  <a:gd name="T18" fmla="*/ 426 w 426"/>
                  <a:gd name="T19" fmla="*/ 76 h 358"/>
                  <a:gd name="T20" fmla="*/ 407 w 426"/>
                  <a:gd name="T21" fmla="*/ 76 h 358"/>
                  <a:gd name="T22" fmla="*/ 407 w 426"/>
                  <a:gd name="T23" fmla="*/ 358 h 358"/>
                  <a:gd name="T24" fmla="*/ 19 w 426"/>
                  <a:gd name="T25" fmla="*/ 358 h 358"/>
                  <a:gd name="T26" fmla="*/ 19 w 426"/>
                  <a:gd name="T27" fmla="*/ 76 h 358"/>
                  <a:gd name="T28" fmla="*/ 0 w 426"/>
                  <a:gd name="T29" fmla="*/ 76 h 358"/>
                  <a:gd name="T30" fmla="*/ 0 w 426"/>
                  <a:gd name="T31" fmla="*/ 62 h 358"/>
                  <a:gd name="T32" fmla="*/ 235 w 426"/>
                  <a:gd name="T33" fmla="*/ 62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6" h="358">
                    <a:moveTo>
                      <a:pt x="235" y="62"/>
                    </a:moveTo>
                    <a:lnTo>
                      <a:pt x="235" y="0"/>
                    </a:lnTo>
                    <a:lnTo>
                      <a:pt x="280" y="0"/>
                    </a:lnTo>
                    <a:lnTo>
                      <a:pt x="280" y="62"/>
                    </a:lnTo>
                    <a:lnTo>
                      <a:pt x="296" y="62"/>
                    </a:lnTo>
                    <a:lnTo>
                      <a:pt x="296" y="0"/>
                    </a:lnTo>
                    <a:lnTo>
                      <a:pt x="343" y="0"/>
                    </a:lnTo>
                    <a:lnTo>
                      <a:pt x="343" y="62"/>
                    </a:lnTo>
                    <a:lnTo>
                      <a:pt x="426" y="62"/>
                    </a:lnTo>
                    <a:lnTo>
                      <a:pt x="426" y="76"/>
                    </a:lnTo>
                    <a:lnTo>
                      <a:pt x="407" y="76"/>
                    </a:lnTo>
                    <a:lnTo>
                      <a:pt x="407" y="358"/>
                    </a:lnTo>
                    <a:lnTo>
                      <a:pt x="19" y="358"/>
                    </a:lnTo>
                    <a:lnTo>
                      <a:pt x="19" y="76"/>
                    </a:lnTo>
                    <a:lnTo>
                      <a:pt x="0" y="76"/>
                    </a:lnTo>
                    <a:lnTo>
                      <a:pt x="0" y="62"/>
                    </a:lnTo>
                    <a:lnTo>
                      <a:pt x="235" y="62"/>
                    </a:lnTo>
                    <a:close/>
                  </a:path>
                </a:pathLst>
              </a:custGeom>
              <a:solidFill>
                <a:schemeClr val="bg1">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64" name="Freeform 49"/>
              <p:cNvSpPr>
                <a:spLocks/>
              </p:cNvSpPr>
              <p:nvPr/>
            </p:nvSpPr>
            <p:spPr bwMode="auto">
              <a:xfrm flipH="1">
                <a:off x="5666112" y="6761789"/>
                <a:ext cx="242911" cy="204137"/>
              </a:xfrm>
              <a:custGeom>
                <a:avLst/>
                <a:gdLst>
                  <a:gd name="T0" fmla="*/ 235 w 426"/>
                  <a:gd name="T1" fmla="*/ 62 h 358"/>
                  <a:gd name="T2" fmla="*/ 235 w 426"/>
                  <a:gd name="T3" fmla="*/ 0 h 358"/>
                  <a:gd name="T4" fmla="*/ 280 w 426"/>
                  <a:gd name="T5" fmla="*/ 0 h 358"/>
                  <a:gd name="T6" fmla="*/ 280 w 426"/>
                  <a:gd name="T7" fmla="*/ 62 h 358"/>
                  <a:gd name="T8" fmla="*/ 296 w 426"/>
                  <a:gd name="T9" fmla="*/ 62 h 358"/>
                  <a:gd name="T10" fmla="*/ 296 w 426"/>
                  <a:gd name="T11" fmla="*/ 0 h 358"/>
                  <a:gd name="T12" fmla="*/ 344 w 426"/>
                  <a:gd name="T13" fmla="*/ 0 h 358"/>
                  <a:gd name="T14" fmla="*/ 344 w 426"/>
                  <a:gd name="T15" fmla="*/ 62 h 358"/>
                  <a:gd name="T16" fmla="*/ 426 w 426"/>
                  <a:gd name="T17" fmla="*/ 62 h 358"/>
                  <a:gd name="T18" fmla="*/ 426 w 426"/>
                  <a:gd name="T19" fmla="*/ 76 h 358"/>
                  <a:gd name="T20" fmla="*/ 408 w 426"/>
                  <a:gd name="T21" fmla="*/ 76 h 358"/>
                  <a:gd name="T22" fmla="*/ 408 w 426"/>
                  <a:gd name="T23" fmla="*/ 358 h 358"/>
                  <a:gd name="T24" fmla="*/ 19 w 426"/>
                  <a:gd name="T25" fmla="*/ 358 h 358"/>
                  <a:gd name="T26" fmla="*/ 19 w 426"/>
                  <a:gd name="T27" fmla="*/ 76 h 358"/>
                  <a:gd name="T28" fmla="*/ 0 w 426"/>
                  <a:gd name="T29" fmla="*/ 76 h 358"/>
                  <a:gd name="T30" fmla="*/ 0 w 426"/>
                  <a:gd name="T31" fmla="*/ 62 h 358"/>
                  <a:gd name="T32" fmla="*/ 235 w 426"/>
                  <a:gd name="T33" fmla="*/ 62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6" h="358">
                    <a:moveTo>
                      <a:pt x="235" y="62"/>
                    </a:moveTo>
                    <a:lnTo>
                      <a:pt x="235" y="0"/>
                    </a:lnTo>
                    <a:lnTo>
                      <a:pt x="280" y="0"/>
                    </a:lnTo>
                    <a:lnTo>
                      <a:pt x="280" y="62"/>
                    </a:lnTo>
                    <a:lnTo>
                      <a:pt x="296" y="62"/>
                    </a:lnTo>
                    <a:lnTo>
                      <a:pt x="296" y="0"/>
                    </a:lnTo>
                    <a:lnTo>
                      <a:pt x="344" y="0"/>
                    </a:lnTo>
                    <a:lnTo>
                      <a:pt x="344" y="62"/>
                    </a:lnTo>
                    <a:lnTo>
                      <a:pt x="426" y="62"/>
                    </a:lnTo>
                    <a:lnTo>
                      <a:pt x="426" y="76"/>
                    </a:lnTo>
                    <a:lnTo>
                      <a:pt x="408" y="76"/>
                    </a:lnTo>
                    <a:lnTo>
                      <a:pt x="408" y="358"/>
                    </a:lnTo>
                    <a:lnTo>
                      <a:pt x="19" y="358"/>
                    </a:lnTo>
                    <a:lnTo>
                      <a:pt x="19" y="76"/>
                    </a:lnTo>
                    <a:lnTo>
                      <a:pt x="0" y="76"/>
                    </a:lnTo>
                    <a:lnTo>
                      <a:pt x="0" y="62"/>
                    </a:lnTo>
                    <a:lnTo>
                      <a:pt x="235" y="62"/>
                    </a:lnTo>
                    <a:close/>
                  </a:path>
                </a:pathLst>
              </a:custGeom>
              <a:solidFill>
                <a:schemeClr val="bg1">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65" name="Rectangle 50"/>
              <p:cNvSpPr>
                <a:spLocks noChangeArrowheads="1"/>
              </p:cNvSpPr>
              <p:nvPr/>
            </p:nvSpPr>
            <p:spPr bwMode="auto">
              <a:xfrm flipH="1">
                <a:off x="5382716" y="6690513"/>
                <a:ext cx="221243" cy="275413"/>
              </a:xfrm>
              <a:prstGeom prst="rect">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66" name="Rectangle 51"/>
              <p:cNvSpPr>
                <a:spLocks noChangeArrowheads="1"/>
              </p:cNvSpPr>
              <p:nvPr/>
            </p:nvSpPr>
            <p:spPr bwMode="auto">
              <a:xfrm flipH="1">
                <a:off x="5382716" y="6690513"/>
                <a:ext cx="221243" cy="2754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67" name="Rectangle 52"/>
              <p:cNvSpPr>
                <a:spLocks noChangeArrowheads="1"/>
              </p:cNvSpPr>
              <p:nvPr/>
            </p:nvSpPr>
            <p:spPr bwMode="auto">
              <a:xfrm flipH="1">
                <a:off x="5371882" y="6681959"/>
                <a:ext cx="242911" cy="8553"/>
              </a:xfrm>
              <a:prstGeom prst="rect">
                <a:avLst/>
              </a:pr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68" name="Rectangle 53"/>
              <p:cNvSpPr>
                <a:spLocks noChangeArrowheads="1"/>
              </p:cNvSpPr>
              <p:nvPr/>
            </p:nvSpPr>
            <p:spPr bwMode="auto">
              <a:xfrm flipH="1">
                <a:off x="5371882" y="6681959"/>
                <a:ext cx="242911" cy="85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69" name="Rectangle 54"/>
              <p:cNvSpPr>
                <a:spLocks noChangeArrowheads="1"/>
              </p:cNvSpPr>
              <p:nvPr/>
            </p:nvSpPr>
            <p:spPr bwMode="auto">
              <a:xfrm flipH="1">
                <a:off x="5453993" y="6910615"/>
                <a:ext cx="28511" cy="55311"/>
              </a:xfrm>
              <a:prstGeom prst="rect">
                <a:avLst/>
              </a:pr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70" name="Rectangle 55"/>
              <p:cNvSpPr>
                <a:spLocks noChangeArrowheads="1"/>
              </p:cNvSpPr>
              <p:nvPr/>
            </p:nvSpPr>
            <p:spPr bwMode="auto">
              <a:xfrm flipH="1">
                <a:off x="5504171" y="6910615"/>
                <a:ext cx="27941" cy="55311"/>
              </a:xfrm>
              <a:prstGeom prst="rect">
                <a:avLst/>
              </a:pr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71" name="Rectangle 56"/>
              <p:cNvSpPr>
                <a:spLocks noChangeArrowheads="1"/>
              </p:cNvSpPr>
              <p:nvPr/>
            </p:nvSpPr>
            <p:spPr bwMode="auto">
              <a:xfrm flipH="1">
                <a:off x="5403814" y="6714462"/>
                <a:ext cx="178477" cy="29651"/>
              </a:xfrm>
              <a:prstGeom prst="rect">
                <a:avLst/>
              </a:pr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72" name="Rectangle 57"/>
              <p:cNvSpPr>
                <a:spLocks noChangeArrowheads="1"/>
              </p:cNvSpPr>
              <p:nvPr/>
            </p:nvSpPr>
            <p:spPr bwMode="auto">
              <a:xfrm flipH="1">
                <a:off x="5403814" y="6764641"/>
                <a:ext cx="178477" cy="28511"/>
              </a:xfrm>
              <a:prstGeom prst="rect">
                <a:avLst/>
              </a:pr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73" name="Rectangle 58"/>
              <p:cNvSpPr>
                <a:spLocks noChangeArrowheads="1"/>
              </p:cNvSpPr>
              <p:nvPr/>
            </p:nvSpPr>
            <p:spPr bwMode="auto">
              <a:xfrm flipH="1">
                <a:off x="5403814" y="6814820"/>
                <a:ext cx="178477" cy="27940"/>
              </a:xfrm>
              <a:prstGeom prst="rect">
                <a:avLst/>
              </a:pr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74" name="Rectangle 59"/>
              <p:cNvSpPr>
                <a:spLocks noChangeArrowheads="1"/>
              </p:cNvSpPr>
              <p:nvPr/>
            </p:nvSpPr>
            <p:spPr bwMode="auto">
              <a:xfrm flipH="1">
                <a:off x="5403814" y="6864428"/>
                <a:ext cx="178477" cy="28511"/>
              </a:xfrm>
              <a:prstGeom prst="rect">
                <a:avLst/>
              </a:pr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76" name="Rectangle 61"/>
              <p:cNvSpPr>
                <a:spLocks noChangeArrowheads="1"/>
              </p:cNvSpPr>
              <p:nvPr/>
            </p:nvSpPr>
            <p:spPr bwMode="auto">
              <a:xfrm flipH="1">
                <a:off x="5652427" y="6297635"/>
                <a:ext cx="221243" cy="668291"/>
              </a:xfrm>
              <a:prstGeom prst="rect">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77" name="Rectangle 62"/>
              <p:cNvSpPr>
                <a:spLocks noChangeArrowheads="1"/>
              </p:cNvSpPr>
              <p:nvPr/>
            </p:nvSpPr>
            <p:spPr bwMode="auto">
              <a:xfrm flipH="1">
                <a:off x="5652427" y="6297635"/>
                <a:ext cx="221243" cy="6682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78" name="Rectangle 63"/>
              <p:cNvSpPr>
                <a:spLocks noChangeArrowheads="1"/>
              </p:cNvSpPr>
              <p:nvPr/>
            </p:nvSpPr>
            <p:spPr bwMode="auto">
              <a:xfrm flipH="1">
                <a:off x="5641593" y="6289652"/>
                <a:ext cx="242911" cy="7983"/>
              </a:xfrm>
              <a:prstGeom prst="rect">
                <a:avLst/>
              </a:prstGeom>
              <a:solidFill>
                <a:srgbClr val="00205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79" name="Rectangle 64"/>
              <p:cNvSpPr>
                <a:spLocks noChangeArrowheads="1"/>
              </p:cNvSpPr>
              <p:nvPr/>
            </p:nvSpPr>
            <p:spPr bwMode="auto">
              <a:xfrm flipH="1">
                <a:off x="5641593" y="6289652"/>
                <a:ext cx="242911" cy="79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80" name="Rectangle 65"/>
              <p:cNvSpPr>
                <a:spLocks noChangeArrowheads="1"/>
              </p:cNvSpPr>
              <p:nvPr/>
            </p:nvSpPr>
            <p:spPr bwMode="auto">
              <a:xfrm flipH="1">
                <a:off x="5723703" y="6910615"/>
                <a:ext cx="28511" cy="55311"/>
              </a:xfrm>
              <a:prstGeom prst="rect">
                <a:avLst/>
              </a:prstGeom>
              <a:solidFill>
                <a:schemeClr val="accent1">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81" name="Rectangle 66"/>
              <p:cNvSpPr>
                <a:spLocks noChangeArrowheads="1"/>
              </p:cNvSpPr>
              <p:nvPr/>
            </p:nvSpPr>
            <p:spPr bwMode="auto">
              <a:xfrm flipH="1">
                <a:off x="5772171" y="6910615"/>
                <a:ext cx="30221" cy="55311"/>
              </a:xfrm>
              <a:prstGeom prst="rect">
                <a:avLst/>
              </a:prstGeom>
              <a:solidFill>
                <a:schemeClr val="accent1">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82" name="Rectangle 67"/>
              <p:cNvSpPr>
                <a:spLocks noChangeArrowheads="1"/>
              </p:cNvSpPr>
              <p:nvPr/>
            </p:nvSpPr>
            <p:spPr bwMode="auto">
              <a:xfrm flipH="1">
                <a:off x="5674095" y="6714462"/>
                <a:ext cx="177906" cy="29651"/>
              </a:xfrm>
              <a:prstGeom prst="rect">
                <a:avLst/>
              </a:pr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83" name="Rectangle 68"/>
              <p:cNvSpPr>
                <a:spLocks noChangeArrowheads="1"/>
              </p:cNvSpPr>
              <p:nvPr/>
            </p:nvSpPr>
            <p:spPr bwMode="auto">
              <a:xfrm flipH="1">
                <a:off x="5674095" y="6764641"/>
                <a:ext cx="177906" cy="28511"/>
              </a:xfrm>
              <a:prstGeom prst="rect">
                <a:avLst/>
              </a:pr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84" name="Rectangle 69"/>
              <p:cNvSpPr>
                <a:spLocks noChangeArrowheads="1"/>
              </p:cNvSpPr>
              <p:nvPr/>
            </p:nvSpPr>
            <p:spPr bwMode="auto">
              <a:xfrm flipH="1">
                <a:off x="5674095" y="6814820"/>
                <a:ext cx="177906" cy="27940"/>
              </a:xfrm>
              <a:prstGeom prst="rect">
                <a:avLst/>
              </a:pr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85" name="Rectangle 70"/>
              <p:cNvSpPr>
                <a:spLocks noChangeArrowheads="1"/>
              </p:cNvSpPr>
              <p:nvPr/>
            </p:nvSpPr>
            <p:spPr bwMode="auto">
              <a:xfrm flipH="1">
                <a:off x="5674095" y="6864428"/>
                <a:ext cx="177906" cy="28511"/>
              </a:xfrm>
              <a:prstGeom prst="rect">
                <a:avLst/>
              </a:prstGeom>
              <a:solidFill>
                <a:schemeClr val="accent1">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86" name="Rectangle 71"/>
              <p:cNvSpPr>
                <a:spLocks noChangeArrowheads="1"/>
              </p:cNvSpPr>
              <p:nvPr/>
            </p:nvSpPr>
            <p:spPr bwMode="auto">
              <a:xfrm flipH="1">
                <a:off x="5674095" y="6615815"/>
                <a:ext cx="177906" cy="28511"/>
              </a:xfrm>
              <a:prstGeom prst="rect">
                <a:avLst/>
              </a:pr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87" name="Rectangle 72"/>
              <p:cNvSpPr>
                <a:spLocks noChangeArrowheads="1"/>
              </p:cNvSpPr>
              <p:nvPr/>
            </p:nvSpPr>
            <p:spPr bwMode="auto">
              <a:xfrm flipH="1">
                <a:off x="5674095" y="6665993"/>
                <a:ext cx="177906" cy="28511"/>
              </a:xfrm>
              <a:prstGeom prst="rect">
                <a:avLst/>
              </a:pr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88" name="Rectangle 73"/>
              <p:cNvSpPr>
                <a:spLocks noChangeArrowheads="1"/>
              </p:cNvSpPr>
              <p:nvPr/>
            </p:nvSpPr>
            <p:spPr bwMode="auto">
              <a:xfrm flipH="1">
                <a:off x="5674095" y="6467559"/>
                <a:ext cx="177906" cy="28511"/>
              </a:xfrm>
              <a:prstGeom prst="rect">
                <a:avLst/>
              </a:pr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89" name="Rectangle 74"/>
              <p:cNvSpPr>
                <a:spLocks noChangeArrowheads="1"/>
              </p:cNvSpPr>
              <p:nvPr/>
            </p:nvSpPr>
            <p:spPr bwMode="auto">
              <a:xfrm flipH="1">
                <a:off x="5674095" y="6467559"/>
                <a:ext cx="177906" cy="28511"/>
              </a:xfrm>
              <a:prstGeom prst="rect">
                <a:avLst/>
              </a:prstGeom>
              <a:solidFill>
                <a:schemeClr val="accent1">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90" name="Rectangle 75"/>
              <p:cNvSpPr>
                <a:spLocks noChangeArrowheads="1"/>
              </p:cNvSpPr>
              <p:nvPr/>
            </p:nvSpPr>
            <p:spPr bwMode="auto">
              <a:xfrm flipH="1">
                <a:off x="5674095" y="6517738"/>
                <a:ext cx="177906" cy="27940"/>
              </a:xfrm>
              <a:prstGeom prst="rect">
                <a:avLst/>
              </a:pr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91" name="Rectangle 76"/>
              <p:cNvSpPr>
                <a:spLocks noChangeArrowheads="1"/>
              </p:cNvSpPr>
              <p:nvPr/>
            </p:nvSpPr>
            <p:spPr bwMode="auto">
              <a:xfrm flipH="1">
                <a:off x="5674095" y="6567347"/>
                <a:ext cx="177906" cy="28511"/>
              </a:xfrm>
              <a:prstGeom prst="rect">
                <a:avLst/>
              </a:pr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92" name="Rectangle 77"/>
              <p:cNvSpPr>
                <a:spLocks noChangeArrowheads="1"/>
              </p:cNvSpPr>
              <p:nvPr/>
            </p:nvSpPr>
            <p:spPr bwMode="auto">
              <a:xfrm flipH="1">
                <a:off x="5674095" y="6368912"/>
                <a:ext cx="177906" cy="28511"/>
              </a:xfrm>
              <a:prstGeom prst="rect">
                <a:avLst/>
              </a:pr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93" name="Rectangle 78"/>
              <p:cNvSpPr>
                <a:spLocks noChangeArrowheads="1"/>
              </p:cNvSpPr>
              <p:nvPr/>
            </p:nvSpPr>
            <p:spPr bwMode="auto">
              <a:xfrm flipH="1">
                <a:off x="5674095" y="6368912"/>
                <a:ext cx="177906" cy="28511"/>
              </a:xfrm>
              <a:prstGeom prst="rect">
                <a:avLst/>
              </a:prstGeom>
              <a:solidFill>
                <a:schemeClr val="accent1">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94" name="Rectangle 79"/>
              <p:cNvSpPr>
                <a:spLocks noChangeArrowheads="1"/>
              </p:cNvSpPr>
              <p:nvPr/>
            </p:nvSpPr>
            <p:spPr bwMode="auto">
              <a:xfrm flipH="1">
                <a:off x="5674095" y="6417380"/>
                <a:ext cx="177906" cy="30221"/>
              </a:xfrm>
              <a:prstGeom prst="rect">
                <a:avLst/>
              </a:pr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95" name="Rectangle 80"/>
              <p:cNvSpPr>
                <a:spLocks noChangeArrowheads="1"/>
              </p:cNvSpPr>
              <p:nvPr/>
            </p:nvSpPr>
            <p:spPr bwMode="auto">
              <a:xfrm flipH="1">
                <a:off x="5674095" y="6417380"/>
                <a:ext cx="177906" cy="30221"/>
              </a:xfrm>
              <a:prstGeom prst="rect">
                <a:avLst/>
              </a:prstGeom>
              <a:solidFill>
                <a:schemeClr val="accent1">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96" name="Rectangle 81"/>
              <p:cNvSpPr>
                <a:spLocks noChangeArrowheads="1"/>
              </p:cNvSpPr>
              <p:nvPr/>
            </p:nvSpPr>
            <p:spPr bwMode="auto">
              <a:xfrm flipH="1">
                <a:off x="5674095" y="6317593"/>
                <a:ext cx="177906" cy="28511"/>
              </a:xfrm>
              <a:prstGeom prst="rect">
                <a:avLst/>
              </a:pr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97" name="Rectangle 82"/>
              <p:cNvSpPr>
                <a:spLocks noChangeArrowheads="1"/>
              </p:cNvSpPr>
              <p:nvPr/>
            </p:nvSpPr>
            <p:spPr bwMode="auto">
              <a:xfrm flipH="1">
                <a:off x="5674095" y="6317593"/>
                <a:ext cx="177906" cy="28511"/>
              </a:xfrm>
              <a:prstGeom prst="rect">
                <a:avLst/>
              </a:prstGeom>
              <a:solidFill>
                <a:schemeClr val="accent1">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98" name="Rectangle 83"/>
              <p:cNvSpPr>
                <a:spLocks noChangeArrowheads="1"/>
              </p:cNvSpPr>
              <p:nvPr/>
            </p:nvSpPr>
            <p:spPr bwMode="auto">
              <a:xfrm flipH="1">
                <a:off x="6061269" y="6496070"/>
                <a:ext cx="221243" cy="469856"/>
              </a:xfrm>
              <a:prstGeom prst="rect">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99" name="Rectangle 84"/>
              <p:cNvSpPr>
                <a:spLocks noChangeArrowheads="1"/>
              </p:cNvSpPr>
              <p:nvPr/>
            </p:nvSpPr>
            <p:spPr bwMode="auto">
              <a:xfrm flipH="1">
                <a:off x="6132546" y="6910615"/>
                <a:ext cx="28511" cy="55311"/>
              </a:xfrm>
              <a:prstGeom prst="rect">
                <a:avLst/>
              </a:prstGeom>
              <a:solidFill>
                <a:schemeClr val="accent1">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00" name="Rectangle 85"/>
              <p:cNvSpPr>
                <a:spLocks noChangeArrowheads="1"/>
              </p:cNvSpPr>
              <p:nvPr/>
            </p:nvSpPr>
            <p:spPr bwMode="auto">
              <a:xfrm flipH="1">
                <a:off x="6181584" y="6910615"/>
                <a:ext cx="29651" cy="55311"/>
              </a:xfrm>
              <a:prstGeom prst="rect">
                <a:avLst/>
              </a:prstGeom>
              <a:solidFill>
                <a:schemeClr val="accent1">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01" name="Rectangle 86"/>
              <p:cNvSpPr>
                <a:spLocks noChangeArrowheads="1"/>
              </p:cNvSpPr>
              <p:nvPr/>
            </p:nvSpPr>
            <p:spPr bwMode="auto">
              <a:xfrm flipH="1">
                <a:off x="6082937" y="6714462"/>
                <a:ext cx="177906" cy="29651"/>
              </a:xfrm>
              <a:prstGeom prst="rect">
                <a:avLst/>
              </a:pr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02" name="Rectangle 87"/>
              <p:cNvSpPr>
                <a:spLocks noChangeArrowheads="1"/>
              </p:cNvSpPr>
              <p:nvPr/>
            </p:nvSpPr>
            <p:spPr bwMode="auto">
              <a:xfrm flipH="1">
                <a:off x="6082937" y="6764641"/>
                <a:ext cx="177906" cy="28511"/>
              </a:xfrm>
              <a:prstGeom prst="rect">
                <a:avLst/>
              </a:pr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03" name="Rectangle 88"/>
              <p:cNvSpPr>
                <a:spLocks noChangeArrowheads="1"/>
              </p:cNvSpPr>
              <p:nvPr/>
            </p:nvSpPr>
            <p:spPr bwMode="auto">
              <a:xfrm flipH="1">
                <a:off x="6082937" y="6814820"/>
                <a:ext cx="177906" cy="27940"/>
              </a:xfrm>
              <a:prstGeom prst="rect">
                <a:avLst/>
              </a:pr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04" name="Rectangle 89"/>
              <p:cNvSpPr>
                <a:spLocks noChangeArrowheads="1"/>
              </p:cNvSpPr>
              <p:nvPr/>
            </p:nvSpPr>
            <p:spPr bwMode="auto">
              <a:xfrm flipH="1">
                <a:off x="6082937" y="6864428"/>
                <a:ext cx="177906" cy="28511"/>
              </a:xfrm>
              <a:prstGeom prst="rect">
                <a:avLst/>
              </a:prstGeom>
              <a:solidFill>
                <a:schemeClr val="accent1">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05" name="Rectangle 90"/>
              <p:cNvSpPr>
                <a:spLocks noChangeArrowheads="1"/>
              </p:cNvSpPr>
              <p:nvPr/>
            </p:nvSpPr>
            <p:spPr bwMode="auto">
              <a:xfrm flipH="1">
                <a:off x="6082937" y="6615815"/>
                <a:ext cx="177906" cy="28511"/>
              </a:xfrm>
              <a:prstGeom prst="rect">
                <a:avLst/>
              </a:pr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06" name="Rectangle 91"/>
              <p:cNvSpPr>
                <a:spLocks noChangeArrowheads="1"/>
              </p:cNvSpPr>
              <p:nvPr/>
            </p:nvSpPr>
            <p:spPr bwMode="auto">
              <a:xfrm flipH="1">
                <a:off x="6082937" y="6665993"/>
                <a:ext cx="177906" cy="28511"/>
              </a:xfrm>
              <a:prstGeom prst="rect">
                <a:avLst/>
              </a:pr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07" name="Rectangle 92"/>
              <p:cNvSpPr>
                <a:spLocks noChangeArrowheads="1"/>
              </p:cNvSpPr>
              <p:nvPr/>
            </p:nvSpPr>
            <p:spPr bwMode="auto">
              <a:xfrm flipH="1">
                <a:off x="6082937" y="6517738"/>
                <a:ext cx="177906" cy="27940"/>
              </a:xfrm>
              <a:prstGeom prst="rect">
                <a:avLst/>
              </a:pr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08" name="Rectangle 93"/>
              <p:cNvSpPr>
                <a:spLocks noChangeArrowheads="1"/>
              </p:cNvSpPr>
              <p:nvPr/>
            </p:nvSpPr>
            <p:spPr bwMode="auto">
              <a:xfrm flipH="1">
                <a:off x="6082937" y="6567347"/>
                <a:ext cx="177906" cy="28511"/>
              </a:xfrm>
              <a:prstGeom prst="rect">
                <a:avLst/>
              </a:pr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09" name="Rectangle 94"/>
              <p:cNvSpPr>
                <a:spLocks noChangeArrowheads="1"/>
              </p:cNvSpPr>
              <p:nvPr/>
            </p:nvSpPr>
            <p:spPr bwMode="auto">
              <a:xfrm flipH="1">
                <a:off x="5586282" y="6952241"/>
                <a:ext cx="83821" cy="13685"/>
              </a:xfrm>
              <a:prstGeom prst="rect">
                <a:avLst/>
              </a:prstGeom>
              <a:solidFill>
                <a:srgbClr val="D2D2D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10" name="Rectangle 95"/>
              <p:cNvSpPr>
                <a:spLocks noChangeArrowheads="1"/>
              </p:cNvSpPr>
              <p:nvPr/>
            </p:nvSpPr>
            <p:spPr bwMode="auto">
              <a:xfrm flipH="1">
                <a:off x="5822350" y="6952241"/>
                <a:ext cx="238919" cy="13685"/>
              </a:xfrm>
              <a:prstGeom prst="rect">
                <a:avLst/>
              </a:prstGeom>
              <a:solidFill>
                <a:srgbClr val="D2D2D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11" name="Rectangle 96"/>
              <p:cNvSpPr>
                <a:spLocks noChangeArrowheads="1"/>
              </p:cNvSpPr>
              <p:nvPr/>
            </p:nvSpPr>
            <p:spPr bwMode="auto">
              <a:xfrm flipH="1">
                <a:off x="6282512" y="6620376"/>
                <a:ext cx="21668" cy="343839"/>
              </a:xfrm>
              <a:prstGeom prst="rect">
                <a:avLst/>
              </a:prstGeom>
              <a:solidFill>
                <a:schemeClr val="accent1">
                  <a:lumMod val="50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12" name="Rectangle 97"/>
              <p:cNvSpPr>
                <a:spLocks noChangeArrowheads="1"/>
              </p:cNvSpPr>
              <p:nvPr/>
            </p:nvSpPr>
            <p:spPr bwMode="auto">
              <a:xfrm flipH="1">
                <a:off x="6146231" y="6220657"/>
                <a:ext cx="136281" cy="43336"/>
              </a:xfrm>
              <a:prstGeom prst="rect">
                <a:avLst/>
              </a:prstGeom>
              <a:solidFill>
                <a:schemeClr val="bg1">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13" name="Rectangle 98"/>
              <p:cNvSpPr>
                <a:spLocks noChangeArrowheads="1"/>
              </p:cNvSpPr>
              <p:nvPr/>
            </p:nvSpPr>
            <p:spPr bwMode="auto">
              <a:xfrm flipH="1">
                <a:off x="5822350" y="6152801"/>
                <a:ext cx="71277" cy="45047"/>
              </a:xfrm>
              <a:prstGeom prst="rect">
                <a:avLst/>
              </a:prstGeom>
              <a:solidFill>
                <a:schemeClr val="bg1">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14" name="Rectangle 99"/>
              <p:cNvSpPr>
                <a:spLocks noChangeArrowheads="1"/>
              </p:cNvSpPr>
              <p:nvPr/>
            </p:nvSpPr>
            <p:spPr bwMode="auto">
              <a:xfrm flipH="1">
                <a:off x="5822350" y="6152801"/>
                <a:ext cx="71277" cy="4504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15" name="Rectangle 100"/>
              <p:cNvSpPr>
                <a:spLocks noChangeArrowheads="1"/>
              </p:cNvSpPr>
              <p:nvPr/>
            </p:nvSpPr>
            <p:spPr bwMode="auto">
              <a:xfrm flipH="1">
                <a:off x="5772171" y="6176180"/>
                <a:ext cx="32502" cy="21668"/>
              </a:xfrm>
              <a:prstGeom prst="rect">
                <a:avLst/>
              </a:prstGeom>
              <a:solidFill>
                <a:schemeClr val="accent1">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16" name="Rectangle 101"/>
              <p:cNvSpPr>
                <a:spLocks noChangeArrowheads="1"/>
              </p:cNvSpPr>
              <p:nvPr/>
            </p:nvSpPr>
            <p:spPr bwMode="auto">
              <a:xfrm flipH="1">
                <a:off x="5772171" y="6176180"/>
                <a:ext cx="32502" cy="21668"/>
              </a:xfrm>
              <a:prstGeom prst="rect">
                <a:avLst/>
              </a:prstGeom>
              <a:solidFill>
                <a:schemeClr val="accent1">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17" name="Rectangle 102"/>
              <p:cNvSpPr>
                <a:spLocks noChangeArrowheads="1"/>
              </p:cNvSpPr>
              <p:nvPr/>
            </p:nvSpPr>
            <p:spPr bwMode="auto">
              <a:xfrm flipH="1">
                <a:off x="5467678" y="6447602"/>
                <a:ext cx="36494" cy="17106"/>
              </a:xfrm>
              <a:prstGeom prst="rect">
                <a:avLst/>
              </a:prstGeom>
              <a:solidFill>
                <a:schemeClr val="bg1">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18" name="Rectangle 103"/>
              <p:cNvSpPr>
                <a:spLocks noChangeArrowheads="1"/>
              </p:cNvSpPr>
              <p:nvPr/>
            </p:nvSpPr>
            <p:spPr bwMode="auto">
              <a:xfrm flipH="1">
                <a:off x="5467678" y="6447602"/>
                <a:ext cx="36494" cy="17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23" name="Freeform 119"/>
              <p:cNvSpPr>
                <a:spLocks/>
              </p:cNvSpPr>
              <p:nvPr/>
            </p:nvSpPr>
            <p:spPr bwMode="auto">
              <a:xfrm flipH="1">
                <a:off x="5696903" y="6197848"/>
                <a:ext cx="216111" cy="110621"/>
              </a:xfrm>
              <a:custGeom>
                <a:avLst/>
                <a:gdLst>
                  <a:gd name="T0" fmla="*/ 379 w 379"/>
                  <a:gd name="T1" fmla="*/ 0 h 194"/>
                  <a:gd name="T2" fmla="*/ 0 w 379"/>
                  <a:gd name="T3" fmla="*/ 0 h 194"/>
                  <a:gd name="T4" fmla="*/ 0 w 379"/>
                  <a:gd name="T5" fmla="*/ 137 h 194"/>
                  <a:gd name="T6" fmla="*/ 69 w 379"/>
                  <a:gd name="T7" fmla="*/ 194 h 194"/>
                  <a:gd name="T8" fmla="*/ 69 w 379"/>
                  <a:gd name="T9" fmla="*/ 175 h 194"/>
                  <a:gd name="T10" fmla="*/ 379 w 379"/>
                  <a:gd name="T11" fmla="*/ 175 h 194"/>
                  <a:gd name="T12" fmla="*/ 50 w 379"/>
                  <a:gd name="T13" fmla="*/ 175 h 194"/>
                  <a:gd name="T14" fmla="*/ 50 w 379"/>
                  <a:gd name="T15" fmla="*/ 161 h 194"/>
                  <a:gd name="T16" fmla="*/ 379 w 379"/>
                  <a:gd name="T17" fmla="*/ 161 h 194"/>
                  <a:gd name="T18" fmla="*/ 379 w 379"/>
                  <a:gd name="T19" fmla="*/ 0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79" h="194">
                    <a:moveTo>
                      <a:pt x="379" y="0"/>
                    </a:moveTo>
                    <a:lnTo>
                      <a:pt x="0" y="0"/>
                    </a:lnTo>
                    <a:lnTo>
                      <a:pt x="0" y="137"/>
                    </a:lnTo>
                    <a:lnTo>
                      <a:pt x="69" y="194"/>
                    </a:lnTo>
                    <a:lnTo>
                      <a:pt x="69" y="175"/>
                    </a:lnTo>
                    <a:lnTo>
                      <a:pt x="379" y="175"/>
                    </a:lnTo>
                    <a:lnTo>
                      <a:pt x="50" y="175"/>
                    </a:lnTo>
                    <a:lnTo>
                      <a:pt x="50" y="161"/>
                    </a:lnTo>
                    <a:lnTo>
                      <a:pt x="379" y="161"/>
                    </a:lnTo>
                    <a:lnTo>
                      <a:pt x="37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24" name="Freeform 121"/>
              <p:cNvSpPr>
                <a:spLocks/>
              </p:cNvSpPr>
              <p:nvPr/>
            </p:nvSpPr>
            <p:spPr bwMode="auto">
              <a:xfrm flipH="1">
                <a:off x="5227048" y="6698496"/>
                <a:ext cx="32502" cy="151106"/>
              </a:xfrm>
              <a:custGeom>
                <a:avLst/>
                <a:gdLst>
                  <a:gd name="T0" fmla="*/ 57 w 57"/>
                  <a:gd name="T1" fmla="*/ 0 h 265"/>
                  <a:gd name="T2" fmla="*/ 0 w 57"/>
                  <a:gd name="T3" fmla="*/ 0 h 265"/>
                  <a:gd name="T4" fmla="*/ 0 w 57"/>
                  <a:gd name="T5" fmla="*/ 220 h 265"/>
                  <a:gd name="T6" fmla="*/ 57 w 57"/>
                  <a:gd name="T7" fmla="*/ 265 h 265"/>
                  <a:gd name="T8" fmla="*/ 57 w 57"/>
                  <a:gd name="T9" fmla="*/ 0 h 265"/>
                </a:gdLst>
                <a:ahLst/>
                <a:cxnLst>
                  <a:cxn ang="0">
                    <a:pos x="T0" y="T1"/>
                  </a:cxn>
                  <a:cxn ang="0">
                    <a:pos x="T2" y="T3"/>
                  </a:cxn>
                  <a:cxn ang="0">
                    <a:pos x="T4" y="T5"/>
                  </a:cxn>
                  <a:cxn ang="0">
                    <a:pos x="T6" y="T7"/>
                  </a:cxn>
                  <a:cxn ang="0">
                    <a:pos x="T8" y="T9"/>
                  </a:cxn>
                </a:cxnLst>
                <a:rect l="0" t="0" r="r" b="b"/>
                <a:pathLst>
                  <a:path w="57" h="265">
                    <a:moveTo>
                      <a:pt x="57" y="0"/>
                    </a:moveTo>
                    <a:lnTo>
                      <a:pt x="0" y="0"/>
                    </a:lnTo>
                    <a:lnTo>
                      <a:pt x="0" y="220"/>
                    </a:lnTo>
                    <a:lnTo>
                      <a:pt x="57" y="265"/>
                    </a:lnTo>
                    <a:lnTo>
                      <a:pt x="57"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25" name="Freeform 123"/>
              <p:cNvSpPr>
                <a:spLocks/>
              </p:cNvSpPr>
              <p:nvPr/>
            </p:nvSpPr>
            <p:spPr bwMode="auto">
              <a:xfrm flipH="1">
                <a:off x="5259550" y="6589015"/>
                <a:ext cx="144264" cy="234928"/>
              </a:xfrm>
              <a:custGeom>
                <a:avLst/>
                <a:gdLst>
                  <a:gd name="T0" fmla="*/ 253 w 253"/>
                  <a:gd name="T1" fmla="*/ 0 h 412"/>
                  <a:gd name="T2" fmla="*/ 0 w 253"/>
                  <a:gd name="T3" fmla="*/ 0 h 412"/>
                  <a:gd name="T4" fmla="*/ 0 w 253"/>
                  <a:gd name="T5" fmla="*/ 55 h 412"/>
                  <a:gd name="T6" fmla="*/ 206 w 253"/>
                  <a:gd name="T7" fmla="*/ 55 h 412"/>
                  <a:gd name="T8" fmla="*/ 206 w 253"/>
                  <a:gd name="T9" fmla="*/ 369 h 412"/>
                  <a:gd name="T10" fmla="*/ 253 w 253"/>
                  <a:gd name="T11" fmla="*/ 412 h 412"/>
                  <a:gd name="T12" fmla="*/ 253 w 253"/>
                  <a:gd name="T13" fmla="*/ 192 h 412"/>
                  <a:gd name="T14" fmla="*/ 253 w 253"/>
                  <a:gd name="T15" fmla="*/ 0 h 4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3" h="412">
                    <a:moveTo>
                      <a:pt x="253" y="0"/>
                    </a:moveTo>
                    <a:lnTo>
                      <a:pt x="0" y="0"/>
                    </a:lnTo>
                    <a:lnTo>
                      <a:pt x="0" y="55"/>
                    </a:lnTo>
                    <a:lnTo>
                      <a:pt x="206" y="55"/>
                    </a:lnTo>
                    <a:lnTo>
                      <a:pt x="206" y="369"/>
                    </a:lnTo>
                    <a:lnTo>
                      <a:pt x="253" y="412"/>
                    </a:lnTo>
                    <a:lnTo>
                      <a:pt x="253" y="192"/>
                    </a:lnTo>
                    <a:lnTo>
                      <a:pt x="25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26" name="Freeform 125"/>
              <p:cNvSpPr>
                <a:spLocks/>
              </p:cNvSpPr>
              <p:nvPr/>
            </p:nvSpPr>
            <p:spPr bwMode="auto">
              <a:xfrm flipH="1">
                <a:off x="5420350" y="6464708"/>
                <a:ext cx="144264" cy="198434"/>
              </a:xfrm>
              <a:custGeom>
                <a:avLst/>
                <a:gdLst>
                  <a:gd name="T0" fmla="*/ 253 w 253"/>
                  <a:gd name="T1" fmla="*/ 0 h 348"/>
                  <a:gd name="T2" fmla="*/ 0 w 253"/>
                  <a:gd name="T3" fmla="*/ 0 h 348"/>
                  <a:gd name="T4" fmla="*/ 0 w 253"/>
                  <a:gd name="T5" fmla="*/ 180 h 348"/>
                  <a:gd name="T6" fmla="*/ 45 w 253"/>
                  <a:gd name="T7" fmla="*/ 218 h 348"/>
                  <a:gd name="T8" fmla="*/ 125 w 253"/>
                  <a:gd name="T9" fmla="*/ 218 h 348"/>
                  <a:gd name="T10" fmla="*/ 125 w 253"/>
                  <a:gd name="T11" fmla="*/ 287 h 348"/>
                  <a:gd name="T12" fmla="*/ 201 w 253"/>
                  <a:gd name="T13" fmla="*/ 348 h 348"/>
                  <a:gd name="T14" fmla="*/ 201 w 253"/>
                  <a:gd name="T15" fmla="*/ 273 h 348"/>
                  <a:gd name="T16" fmla="*/ 253 w 253"/>
                  <a:gd name="T17" fmla="*/ 273 h 348"/>
                  <a:gd name="T18" fmla="*/ 253 w 253"/>
                  <a:gd name="T19" fmla="*/ 0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3" h="348">
                    <a:moveTo>
                      <a:pt x="253" y="0"/>
                    </a:moveTo>
                    <a:lnTo>
                      <a:pt x="0" y="0"/>
                    </a:lnTo>
                    <a:lnTo>
                      <a:pt x="0" y="180"/>
                    </a:lnTo>
                    <a:lnTo>
                      <a:pt x="45" y="218"/>
                    </a:lnTo>
                    <a:lnTo>
                      <a:pt x="125" y="218"/>
                    </a:lnTo>
                    <a:lnTo>
                      <a:pt x="125" y="287"/>
                    </a:lnTo>
                    <a:lnTo>
                      <a:pt x="201" y="348"/>
                    </a:lnTo>
                    <a:lnTo>
                      <a:pt x="201" y="273"/>
                    </a:lnTo>
                    <a:lnTo>
                      <a:pt x="253" y="273"/>
                    </a:lnTo>
                    <a:lnTo>
                      <a:pt x="25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27" name="Freeform 127"/>
              <p:cNvSpPr>
                <a:spLocks/>
              </p:cNvSpPr>
              <p:nvPr/>
            </p:nvSpPr>
            <p:spPr bwMode="auto">
              <a:xfrm flipH="1">
                <a:off x="5493338" y="6589015"/>
                <a:ext cx="45617" cy="39345"/>
              </a:xfrm>
              <a:custGeom>
                <a:avLst/>
                <a:gdLst>
                  <a:gd name="T0" fmla="*/ 80 w 80"/>
                  <a:gd name="T1" fmla="*/ 0 h 69"/>
                  <a:gd name="T2" fmla="*/ 0 w 80"/>
                  <a:gd name="T3" fmla="*/ 0 h 69"/>
                  <a:gd name="T4" fmla="*/ 80 w 80"/>
                  <a:gd name="T5" fmla="*/ 69 h 69"/>
                  <a:gd name="T6" fmla="*/ 80 w 80"/>
                  <a:gd name="T7" fmla="*/ 0 h 69"/>
                </a:gdLst>
                <a:ahLst/>
                <a:cxnLst>
                  <a:cxn ang="0">
                    <a:pos x="T0" y="T1"/>
                  </a:cxn>
                  <a:cxn ang="0">
                    <a:pos x="T2" y="T3"/>
                  </a:cxn>
                  <a:cxn ang="0">
                    <a:pos x="T4" y="T5"/>
                  </a:cxn>
                  <a:cxn ang="0">
                    <a:pos x="T6" y="T7"/>
                  </a:cxn>
                </a:cxnLst>
                <a:rect l="0" t="0" r="r" b="b"/>
                <a:pathLst>
                  <a:path w="80" h="69">
                    <a:moveTo>
                      <a:pt x="80" y="0"/>
                    </a:moveTo>
                    <a:lnTo>
                      <a:pt x="0" y="0"/>
                    </a:lnTo>
                    <a:lnTo>
                      <a:pt x="80" y="69"/>
                    </a:lnTo>
                    <a:lnTo>
                      <a:pt x="8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28" name="Freeform 129"/>
              <p:cNvSpPr>
                <a:spLocks noEditPoints="1"/>
              </p:cNvSpPr>
              <p:nvPr/>
            </p:nvSpPr>
            <p:spPr bwMode="auto">
              <a:xfrm flipH="1">
                <a:off x="5286350" y="6620376"/>
                <a:ext cx="163651" cy="179047"/>
              </a:xfrm>
              <a:custGeom>
                <a:avLst/>
                <a:gdLst>
                  <a:gd name="T0" fmla="*/ 29 w 287"/>
                  <a:gd name="T1" fmla="*/ 64 h 314"/>
                  <a:gd name="T2" fmla="*/ 29 w 287"/>
                  <a:gd name="T3" fmla="*/ 28 h 314"/>
                  <a:gd name="T4" fmla="*/ 258 w 287"/>
                  <a:gd name="T5" fmla="*/ 28 h 314"/>
                  <a:gd name="T6" fmla="*/ 258 w 287"/>
                  <a:gd name="T7" fmla="*/ 64 h 314"/>
                  <a:gd name="T8" fmla="*/ 29 w 287"/>
                  <a:gd name="T9" fmla="*/ 64 h 314"/>
                  <a:gd name="T10" fmla="*/ 287 w 287"/>
                  <a:gd name="T11" fmla="*/ 0 h 314"/>
                  <a:gd name="T12" fmla="*/ 81 w 287"/>
                  <a:gd name="T13" fmla="*/ 0 h 314"/>
                  <a:gd name="T14" fmla="*/ 52 w 287"/>
                  <a:gd name="T15" fmla="*/ 0 h 314"/>
                  <a:gd name="T16" fmla="*/ 0 w 287"/>
                  <a:gd name="T17" fmla="*/ 0 h 314"/>
                  <a:gd name="T18" fmla="*/ 0 w 287"/>
                  <a:gd name="T19" fmla="*/ 75 h 314"/>
                  <a:gd name="T20" fmla="*/ 29 w 287"/>
                  <a:gd name="T21" fmla="*/ 99 h 314"/>
                  <a:gd name="T22" fmla="*/ 29 w 287"/>
                  <a:gd name="T23" fmla="*/ 92 h 314"/>
                  <a:gd name="T24" fmla="*/ 258 w 287"/>
                  <a:gd name="T25" fmla="*/ 92 h 314"/>
                  <a:gd name="T26" fmla="*/ 258 w 287"/>
                  <a:gd name="T27" fmla="*/ 127 h 314"/>
                  <a:gd name="T28" fmla="*/ 118 w 287"/>
                  <a:gd name="T29" fmla="*/ 127 h 314"/>
                  <a:gd name="T30" fmla="*/ 118 w 287"/>
                  <a:gd name="T31" fmla="*/ 153 h 314"/>
                  <a:gd name="T32" fmla="*/ 258 w 287"/>
                  <a:gd name="T33" fmla="*/ 153 h 314"/>
                  <a:gd name="T34" fmla="*/ 258 w 287"/>
                  <a:gd name="T35" fmla="*/ 191 h 314"/>
                  <a:gd name="T36" fmla="*/ 137 w 287"/>
                  <a:gd name="T37" fmla="*/ 191 h 314"/>
                  <a:gd name="T38" fmla="*/ 171 w 287"/>
                  <a:gd name="T39" fmla="*/ 217 h 314"/>
                  <a:gd name="T40" fmla="*/ 258 w 287"/>
                  <a:gd name="T41" fmla="*/ 217 h 314"/>
                  <a:gd name="T42" fmla="*/ 258 w 287"/>
                  <a:gd name="T43" fmla="*/ 255 h 314"/>
                  <a:gd name="T44" fmla="*/ 213 w 287"/>
                  <a:gd name="T45" fmla="*/ 255 h 314"/>
                  <a:gd name="T46" fmla="*/ 246 w 287"/>
                  <a:gd name="T47" fmla="*/ 284 h 314"/>
                  <a:gd name="T48" fmla="*/ 258 w 287"/>
                  <a:gd name="T49" fmla="*/ 284 h 314"/>
                  <a:gd name="T50" fmla="*/ 258 w 287"/>
                  <a:gd name="T51" fmla="*/ 293 h 314"/>
                  <a:gd name="T52" fmla="*/ 287 w 287"/>
                  <a:gd name="T53" fmla="*/ 314 h 314"/>
                  <a:gd name="T54" fmla="*/ 287 w 287"/>
                  <a:gd name="T55" fmla="*/ 0 h 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87" h="314">
                    <a:moveTo>
                      <a:pt x="29" y="64"/>
                    </a:moveTo>
                    <a:lnTo>
                      <a:pt x="29" y="28"/>
                    </a:lnTo>
                    <a:lnTo>
                      <a:pt x="258" y="28"/>
                    </a:lnTo>
                    <a:lnTo>
                      <a:pt x="258" y="64"/>
                    </a:lnTo>
                    <a:lnTo>
                      <a:pt x="29" y="64"/>
                    </a:lnTo>
                    <a:moveTo>
                      <a:pt x="287" y="0"/>
                    </a:moveTo>
                    <a:lnTo>
                      <a:pt x="81" y="0"/>
                    </a:lnTo>
                    <a:lnTo>
                      <a:pt x="52" y="0"/>
                    </a:lnTo>
                    <a:lnTo>
                      <a:pt x="0" y="0"/>
                    </a:lnTo>
                    <a:lnTo>
                      <a:pt x="0" y="75"/>
                    </a:lnTo>
                    <a:lnTo>
                      <a:pt x="29" y="99"/>
                    </a:lnTo>
                    <a:lnTo>
                      <a:pt x="29" y="92"/>
                    </a:lnTo>
                    <a:lnTo>
                      <a:pt x="258" y="92"/>
                    </a:lnTo>
                    <a:lnTo>
                      <a:pt x="258" y="127"/>
                    </a:lnTo>
                    <a:lnTo>
                      <a:pt x="118" y="127"/>
                    </a:lnTo>
                    <a:lnTo>
                      <a:pt x="118" y="153"/>
                    </a:lnTo>
                    <a:lnTo>
                      <a:pt x="258" y="153"/>
                    </a:lnTo>
                    <a:lnTo>
                      <a:pt x="258" y="191"/>
                    </a:lnTo>
                    <a:lnTo>
                      <a:pt x="137" y="191"/>
                    </a:lnTo>
                    <a:lnTo>
                      <a:pt x="171" y="217"/>
                    </a:lnTo>
                    <a:lnTo>
                      <a:pt x="258" y="217"/>
                    </a:lnTo>
                    <a:lnTo>
                      <a:pt x="258" y="255"/>
                    </a:lnTo>
                    <a:lnTo>
                      <a:pt x="213" y="255"/>
                    </a:lnTo>
                    <a:lnTo>
                      <a:pt x="246" y="284"/>
                    </a:lnTo>
                    <a:lnTo>
                      <a:pt x="258" y="284"/>
                    </a:lnTo>
                    <a:lnTo>
                      <a:pt x="258" y="293"/>
                    </a:lnTo>
                    <a:lnTo>
                      <a:pt x="287" y="314"/>
                    </a:lnTo>
                    <a:lnTo>
                      <a:pt x="287"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29" name="Freeform 130"/>
              <p:cNvSpPr>
                <a:spLocks/>
              </p:cNvSpPr>
              <p:nvPr/>
            </p:nvSpPr>
            <p:spPr bwMode="auto">
              <a:xfrm flipH="1">
                <a:off x="5302886" y="6782317"/>
                <a:ext cx="6843" cy="5132"/>
              </a:xfrm>
              <a:custGeom>
                <a:avLst/>
                <a:gdLst>
                  <a:gd name="T0" fmla="*/ 12 w 12"/>
                  <a:gd name="T1" fmla="*/ 0 h 9"/>
                  <a:gd name="T2" fmla="*/ 0 w 12"/>
                  <a:gd name="T3" fmla="*/ 0 h 9"/>
                  <a:gd name="T4" fmla="*/ 12 w 12"/>
                  <a:gd name="T5" fmla="*/ 9 h 9"/>
                  <a:gd name="T6" fmla="*/ 12 w 12"/>
                  <a:gd name="T7" fmla="*/ 0 h 9"/>
                </a:gdLst>
                <a:ahLst/>
                <a:cxnLst>
                  <a:cxn ang="0">
                    <a:pos x="T0" y="T1"/>
                  </a:cxn>
                  <a:cxn ang="0">
                    <a:pos x="T2" y="T3"/>
                  </a:cxn>
                  <a:cxn ang="0">
                    <a:pos x="T4" y="T5"/>
                  </a:cxn>
                  <a:cxn ang="0">
                    <a:pos x="T6" y="T7"/>
                  </a:cxn>
                </a:cxnLst>
                <a:rect l="0" t="0" r="r" b="b"/>
                <a:pathLst>
                  <a:path w="12" h="9">
                    <a:moveTo>
                      <a:pt x="12" y="0"/>
                    </a:moveTo>
                    <a:lnTo>
                      <a:pt x="0" y="0"/>
                    </a:lnTo>
                    <a:lnTo>
                      <a:pt x="12" y="9"/>
                    </a:lnTo>
                    <a:lnTo>
                      <a:pt x="12" y="0"/>
                    </a:lnTo>
                    <a:close/>
                  </a:path>
                </a:pathLst>
              </a:cu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30" name="Freeform 131"/>
              <p:cNvSpPr>
                <a:spLocks/>
              </p:cNvSpPr>
              <p:nvPr/>
            </p:nvSpPr>
            <p:spPr bwMode="auto">
              <a:xfrm flipH="1">
                <a:off x="5302886" y="6782317"/>
                <a:ext cx="6843" cy="5132"/>
              </a:xfrm>
              <a:custGeom>
                <a:avLst/>
                <a:gdLst>
                  <a:gd name="T0" fmla="*/ 12 w 12"/>
                  <a:gd name="T1" fmla="*/ 0 h 9"/>
                  <a:gd name="T2" fmla="*/ 0 w 12"/>
                  <a:gd name="T3" fmla="*/ 0 h 9"/>
                  <a:gd name="T4" fmla="*/ 12 w 12"/>
                  <a:gd name="T5" fmla="*/ 9 h 9"/>
                  <a:gd name="T6" fmla="*/ 12 w 12"/>
                  <a:gd name="T7" fmla="*/ 0 h 9"/>
                </a:gdLst>
                <a:ahLst/>
                <a:cxnLst>
                  <a:cxn ang="0">
                    <a:pos x="T0" y="T1"/>
                  </a:cxn>
                  <a:cxn ang="0">
                    <a:pos x="T2" y="T3"/>
                  </a:cxn>
                  <a:cxn ang="0">
                    <a:pos x="T4" y="T5"/>
                  </a:cxn>
                  <a:cxn ang="0">
                    <a:pos x="T6" y="T7"/>
                  </a:cxn>
                </a:cxnLst>
                <a:rect l="0" t="0" r="r" b="b"/>
                <a:pathLst>
                  <a:path w="12" h="9">
                    <a:moveTo>
                      <a:pt x="12" y="0"/>
                    </a:moveTo>
                    <a:lnTo>
                      <a:pt x="0" y="0"/>
                    </a:lnTo>
                    <a:lnTo>
                      <a:pt x="12" y="9"/>
                    </a:lnTo>
                    <a:lnTo>
                      <a:pt x="12" y="0"/>
                    </a:lnTo>
                  </a:path>
                </a:pathLst>
              </a:cu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31" name="Freeform 133"/>
              <p:cNvSpPr>
                <a:spLocks/>
              </p:cNvSpPr>
              <p:nvPr/>
            </p:nvSpPr>
            <p:spPr bwMode="auto">
              <a:xfrm flipH="1">
                <a:off x="5302886" y="6707619"/>
                <a:ext cx="79830" cy="21668"/>
              </a:xfrm>
              <a:custGeom>
                <a:avLst/>
                <a:gdLst>
                  <a:gd name="T0" fmla="*/ 140 w 140"/>
                  <a:gd name="T1" fmla="*/ 0 h 38"/>
                  <a:gd name="T2" fmla="*/ 0 w 140"/>
                  <a:gd name="T3" fmla="*/ 0 h 38"/>
                  <a:gd name="T4" fmla="*/ 0 w 140"/>
                  <a:gd name="T5" fmla="*/ 22 h 38"/>
                  <a:gd name="T6" fmla="*/ 19 w 140"/>
                  <a:gd name="T7" fmla="*/ 38 h 38"/>
                  <a:gd name="T8" fmla="*/ 140 w 140"/>
                  <a:gd name="T9" fmla="*/ 38 h 38"/>
                  <a:gd name="T10" fmla="*/ 140 w 140"/>
                  <a:gd name="T11" fmla="*/ 0 h 38"/>
                </a:gdLst>
                <a:ahLst/>
                <a:cxnLst>
                  <a:cxn ang="0">
                    <a:pos x="T0" y="T1"/>
                  </a:cxn>
                  <a:cxn ang="0">
                    <a:pos x="T2" y="T3"/>
                  </a:cxn>
                  <a:cxn ang="0">
                    <a:pos x="T4" y="T5"/>
                  </a:cxn>
                  <a:cxn ang="0">
                    <a:pos x="T6" y="T7"/>
                  </a:cxn>
                  <a:cxn ang="0">
                    <a:pos x="T8" y="T9"/>
                  </a:cxn>
                  <a:cxn ang="0">
                    <a:pos x="T10" y="T11"/>
                  </a:cxn>
                </a:cxnLst>
                <a:rect l="0" t="0" r="r" b="b"/>
                <a:pathLst>
                  <a:path w="140" h="38">
                    <a:moveTo>
                      <a:pt x="140" y="0"/>
                    </a:moveTo>
                    <a:lnTo>
                      <a:pt x="0" y="0"/>
                    </a:lnTo>
                    <a:lnTo>
                      <a:pt x="0" y="22"/>
                    </a:lnTo>
                    <a:lnTo>
                      <a:pt x="19" y="38"/>
                    </a:lnTo>
                    <a:lnTo>
                      <a:pt x="140" y="38"/>
                    </a:lnTo>
                    <a:lnTo>
                      <a:pt x="140" y="0"/>
                    </a:lnTo>
                  </a:path>
                </a:pathLst>
              </a:cu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32" name="Freeform 135"/>
              <p:cNvSpPr>
                <a:spLocks/>
              </p:cNvSpPr>
              <p:nvPr/>
            </p:nvSpPr>
            <p:spPr bwMode="auto">
              <a:xfrm flipH="1">
                <a:off x="5302886" y="6744113"/>
                <a:ext cx="49609" cy="21668"/>
              </a:xfrm>
              <a:custGeom>
                <a:avLst/>
                <a:gdLst>
                  <a:gd name="T0" fmla="*/ 87 w 87"/>
                  <a:gd name="T1" fmla="*/ 0 h 38"/>
                  <a:gd name="T2" fmla="*/ 0 w 87"/>
                  <a:gd name="T3" fmla="*/ 0 h 38"/>
                  <a:gd name="T4" fmla="*/ 42 w 87"/>
                  <a:gd name="T5" fmla="*/ 38 h 38"/>
                  <a:gd name="T6" fmla="*/ 87 w 87"/>
                  <a:gd name="T7" fmla="*/ 38 h 38"/>
                  <a:gd name="T8" fmla="*/ 87 w 87"/>
                  <a:gd name="T9" fmla="*/ 0 h 38"/>
                </a:gdLst>
                <a:ahLst/>
                <a:cxnLst>
                  <a:cxn ang="0">
                    <a:pos x="T0" y="T1"/>
                  </a:cxn>
                  <a:cxn ang="0">
                    <a:pos x="T2" y="T3"/>
                  </a:cxn>
                  <a:cxn ang="0">
                    <a:pos x="T4" y="T5"/>
                  </a:cxn>
                  <a:cxn ang="0">
                    <a:pos x="T6" y="T7"/>
                  </a:cxn>
                  <a:cxn ang="0">
                    <a:pos x="T8" y="T9"/>
                  </a:cxn>
                </a:cxnLst>
                <a:rect l="0" t="0" r="r" b="b"/>
                <a:pathLst>
                  <a:path w="87" h="38">
                    <a:moveTo>
                      <a:pt x="87" y="0"/>
                    </a:moveTo>
                    <a:lnTo>
                      <a:pt x="0" y="0"/>
                    </a:lnTo>
                    <a:lnTo>
                      <a:pt x="42" y="38"/>
                    </a:lnTo>
                    <a:lnTo>
                      <a:pt x="87" y="38"/>
                    </a:lnTo>
                    <a:lnTo>
                      <a:pt x="87" y="0"/>
                    </a:lnTo>
                  </a:path>
                </a:pathLst>
              </a:cu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33" name="Rectangle 137"/>
              <p:cNvSpPr>
                <a:spLocks noChangeArrowheads="1"/>
              </p:cNvSpPr>
              <p:nvPr/>
            </p:nvSpPr>
            <p:spPr bwMode="auto">
              <a:xfrm flipH="1">
                <a:off x="5302886" y="6636342"/>
                <a:ext cx="130579" cy="205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34" name="Freeform 139"/>
              <p:cNvSpPr>
                <a:spLocks/>
              </p:cNvSpPr>
              <p:nvPr/>
            </p:nvSpPr>
            <p:spPr bwMode="auto">
              <a:xfrm flipH="1">
                <a:off x="5302886" y="6672836"/>
                <a:ext cx="130579" cy="19957"/>
              </a:xfrm>
              <a:custGeom>
                <a:avLst/>
                <a:gdLst>
                  <a:gd name="T0" fmla="*/ 229 w 229"/>
                  <a:gd name="T1" fmla="*/ 0 h 35"/>
                  <a:gd name="T2" fmla="*/ 0 w 229"/>
                  <a:gd name="T3" fmla="*/ 0 h 35"/>
                  <a:gd name="T4" fmla="*/ 0 w 229"/>
                  <a:gd name="T5" fmla="*/ 7 h 35"/>
                  <a:gd name="T6" fmla="*/ 9 w 229"/>
                  <a:gd name="T7" fmla="*/ 16 h 35"/>
                  <a:gd name="T8" fmla="*/ 108 w 229"/>
                  <a:gd name="T9" fmla="*/ 16 h 35"/>
                  <a:gd name="T10" fmla="*/ 108 w 229"/>
                  <a:gd name="T11" fmla="*/ 31 h 35"/>
                  <a:gd name="T12" fmla="*/ 28 w 229"/>
                  <a:gd name="T13" fmla="*/ 31 h 35"/>
                  <a:gd name="T14" fmla="*/ 89 w 229"/>
                  <a:gd name="T15" fmla="*/ 31 h 35"/>
                  <a:gd name="T16" fmla="*/ 89 w 229"/>
                  <a:gd name="T17" fmla="*/ 35 h 35"/>
                  <a:gd name="T18" fmla="*/ 229 w 229"/>
                  <a:gd name="T19" fmla="*/ 35 h 35"/>
                  <a:gd name="T20" fmla="*/ 229 w 229"/>
                  <a:gd name="T21"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9" h="35">
                    <a:moveTo>
                      <a:pt x="229" y="0"/>
                    </a:moveTo>
                    <a:lnTo>
                      <a:pt x="0" y="0"/>
                    </a:lnTo>
                    <a:lnTo>
                      <a:pt x="0" y="7"/>
                    </a:lnTo>
                    <a:lnTo>
                      <a:pt x="9" y="16"/>
                    </a:lnTo>
                    <a:lnTo>
                      <a:pt x="108" y="16"/>
                    </a:lnTo>
                    <a:lnTo>
                      <a:pt x="108" y="31"/>
                    </a:lnTo>
                    <a:lnTo>
                      <a:pt x="28" y="31"/>
                    </a:lnTo>
                    <a:lnTo>
                      <a:pt x="89" y="31"/>
                    </a:lnTo>
                    <a:lnTo>
                      <a:pt x="89" y="35"/>
                    </a:lnTo>
                    <a:lnTo>
                      <a:pt x="229" y="35"/>
                    </a:lnTo>
                    <a:lnTo>
                      <a:pt x="22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35" name="Freeform 141"/>
              <p:cNvSpPr>
                <a:spLocks/>
              </p:cNvSpPr>
              <p:nvPr/>
            </p:nvSpPr>
            <p:spPr bwMode="auto">
              <a:xfrm flipH="1">
                <a:off x="5382716" y="6690513"/>
                <a:ext cx="34783" cy="29651"/>
              </a:xfrm>
              <a:custGeom>
                <a:avLst/>
                <a:gdLst>
                  <a:gd name="T0" fmla="*/ 61 w 61"/>
                  <a:gd name="T1" fmla="*/ 0 h 52"/>
                  <a:gd name="T2" fmla="*/ 0 w 61"/>
                  <a:gd name="T3" fmla="*/ 0 h 52"/>
                  <a:gd name="T4" fmla="*/ 61 w 61"/>
                  <a:gd name="T5" fmla="*/ 52 h 52"/>
                  <a:gd name="T6" fmla="*/ 61 w 61"/>
                  <a:gd name="T7" fmla="*/ 30 h 52"/>
                  <a:gd name="T8" fmla="*/ 61 w 61"/>
                  <a:gd name="T9" fmla="*/ 4 h 52"/>
                  <a:gd name="T10" fmla="*/ 61 w 61"/>
                  <a:gd name="T11" fmla="*/ 0 h 52"/>
                </a:gdLst>
                <a:ahLst/>
                <a:cxnLst>
                  <a:cxn ang="0">
                    <a:pos x="T0" y="T1"/>
                  </a:cxn>
                  <a:cxn ang="0">
                    <a:pos x="T2" y="T3"/>
                  </a:cxn>
                  <a:cxn ang="0">
                    <a:pos x="T4" y="T5"/>
                  </a:cxn>
                  <a:cxn ang="0">
                    <a:pos x="T6" y="T7"/>
                  </a:cxn>
                  <a:cxn ang="0">
                    <a:pos x="T8" y="T9"/>
                  </a:cxn>
                  <a:cxn ang="0">
                    <a:pos x="T10" y="T11"/>
                  </a:cxn>
                </a:cxnLst>
                <a:rect l="0" t="0" r="r" b="b"/>
                <a:pathLst>
                  <a:path w="61" h="52">
                    <a:moveTo>
                      <a:pt x="61" y="0"/>
                    </a:moveTo>
                    <a:lnTo>
                      <a:pt x="0" y="0"/>
                    </a:lnTo>
                    <a:lnTo>
                      <a:pt x="61" y="52"/>
                    </a:lnTo>
                    <a:lnTo>
                      <a:pt x="61" y="30"/>
                    </a:lnTo>
                    <a:lnTo>
                      <a:pt x="61" y="4"/>
                    </a:lnTo>
                    <a:lnTo>
                      <a:pt x="6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36" name="Freeform 143"/>
              <p:cNvSpPr>
                <a:spLocks/>
              </p:cNvSpPr>
              <p:nvPr/>
            </p:nvSpPr>
            <p:spPr bwMode="auto">
              <a:xfrm flipH="1">
                <a:off x="5371882" y="6681959"/>
                <a:ext cx="56451" cy="8553"/>
              </a:xfrm>
              <a:custGeom>
                <a:avLst/>
                <a:gdLst>
                  <a:gd name="T0" fmla="*/ 99 w 99"/>
                  <a:gd name="T1" fmla="*/ 0 h 15"/>
                  <a:gd name="T2" fmla="*/ 0 w 99"/>
                  <a:gd name="T3" fmla="*/ 0 h 15"/>
                  <a:gd name="T4" fmla="*/ 19 w 99"/>
                  <a:gd name="T5" fmla="*/ 15 h 15"/>
                  <a:gd name="T6" fmla="*/ 99 w 99"/>
                  <a:gd name="T7" fmla="*/ 15 h 15"/>
                  <a:gd name="T8" fmla="*/ 99 w 99"/>
                  <a:gd name="T9" fmla="*/ 0 h 15"/>
                </a:gdLst>
                <a:ahLst/>
                <a:cxnLst>
                  <a:cxn ang="0">
                    <a:pos x="T0" y="T1"/>
                  </a:cxn>
                  <a:cxn ang="0">
                    <a:pos x="T2" y="T3"/>
                  </a:cxn>
                  <a:cxn ang="0">
                    <a:pos x="T4" y="T5"/>
                  </a:cxn>
                  <a:cxn ang="0">
                    <a:pos x="T6" y="T7"/>
                  </a:cxn>
                  <a:cxn ang="0">
                    <a:pos x="T8" y="T9"/>
                  </a:cxn>
                </a:cxnLst>
                <a:rect l="0" t="0" r="r" b="b"/>
                <a:pathLst>
                  <a:path w="99" h="15">
                    <a:moveTo>
                      <a:pt x="99" y="0"/>
                    </a:moveTo>
                    <a:lnTo>
                      <a:pt x="0" y="0"/>
                    </a:lnTo>
                    <a:lnTo>
                      <a:pt x="19" y="15"/>
                    </a:lnTo>
                    <a:lnTo>
                      <a:pt x="99" y="15"/>
                    </a:lnTo>
                    <a:lnTo>
                      <a:pt x="9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37" name="Freeform 145"/>
              <p:cNvSpPr>
                <a:spLocks/>
              </p:cNvSpPr>
              <p:nvPr/>
            </p:nvSpPr>
            <p:spPr bwMode="auto">
              <a:xfrm flipH="1">
                <a:off x="5652427" y="6297635"/>
                <a:ext cx="221243" cy="195583"/>
              </a:xfrm>
              <a:custGeom>
                <a:avLst/>
                <a:gdLst>
                  <a:gd name="T0" fmla="*/ 388 w 388"/>
                  <a:gd name="T1" fmla="*/ 0 h 343"/>
                  <a:gd name="T2" fmla="*/ 310 w 388"/>
                  <a:gd name="T3" fmla="*/ 0 h 343"/>
                  <a:gd name="T4" fmla="*/ 0 w 388"/>
                  <a:gd name="T5" fmla="*/ 0 h 343"/>
                  <a:gd name="T6" fmla="*/ 0 w 388"/>
                  <a:gd name="T7" fmla="*/ 19 h 343"/>
                  <a:gd name="T8" fmla="*/ 38 w 388"/>
                  <a:gd name="T9" fmla="*/ 52 h 343"/>
                  <a:gd name="T10" fmla="*/ 38 w 388"/>
                  <a:gd name="T11" fmla="*/ 35 h 343"/>
                  <a:gd name="T12" fmla="*/ 350 w 388"/>
                  <a:gd name="T13" fmla="*/ 35 h 343"/>
                  <a:gd name="T14" fmla="*/ 350 w 388"/>
                  <a:gd name="T15" fmla="*/ 85 h 343"/>
                  <a:gd name="T16" fmla="*/ 80 w 388"/>
                  <a:gd name="T17" fmla="*/ 85 h 343"/>
                  <a:gd name="T18" fmla="*/ 125 w 388"/>
                  <a:gd name="T19" fmla="*/ 125 h 343"/>
                  <a:gd name="T20" fmla="*/ 350 w 388"/>
                  <a:gd name="T21" fmla="*/ 125 h 343"/>
                  <a:gd name="T22" fmla="*/ 350 w 388"/>
                  <a:gd name="T23" fmla="*/ 175 h 343"/>
                  <a:gd name="T24" fmla="*/ 185 w 388"/>
                  <a:gd name="T25" fmla="*/ 175 h 343"/>
                  <a:gd name="T26" fmla="*/ 230 w 388"/>
                  <a:gd name="T27" fmla="*/ 210 h 343"/>
                  <a:gd name="T28" fmla="*/ 350 w 388"/>
                  <a:gd name="T29" fmla="*/ 210 h 343"/>
                  <a:gd name="T30" fmla="*/ 350 w 388"/>
                  <a:gd name="T31" fmla="*/ 263 h 343"/>
                  <a:gd name="T32" fmla="*/ 289 w 388"/>
                  <a:gd name="T33" fmla="*/ 263 h 343"/>
                  <a:gd name="T34" fmla="*/ 334 w 388"/>
                  <a:gd name="T35" fmla="*/ 298 h 343"/>
                  <a:gd name="T36" fmla="*/ 350 w 388"/>
                  <a:gd name="T37" fmla="*/ 298 h 343"/>
                  <a:gd name="T38" fmla="*/ 350 w 388"/>
                  <a:gd name="T39" fmla="*/ 315 h 343"/>
                  <a:gd name="T40" fmla="*/ 388 w 388"/>
                  <a:gd name="T41" fmla="*/ 343 h 343"/>
                  <a:gd name="T42" fmla="*/ 388 w 388"/>
                  <a:gd name="T43" fmla="*/ 0 h 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88" h="343">
                    <a:moveTo>
                      <a:pt x="388" y="0"/>
                    </a:moveTo>
                    <a:lnTo>
                      <a:pt x="310" y="0"/>
                    </a:lnTo>
                    <a:lnTo>
                      <a:pt x="0" y="0"/>
                    </a:lnTo>
                    <a:lnTo>
                      <a:pt x="0" y="19"/>
                    </a:lnTo>
                    <a:lnTo>
                      <a:pt x="38" y="52"/>
                    </a:lnTo>
                    <a:lnTo>
                      <a:pt x="38" y="35"/>
                    </a:lnTo>
                    <a:lnTo>
                      <a:pt x="350" y="35"/>
                    </a:lnTo>
                    <a:lnTo>
                      <a:pt x="350" y="85"/>
                    </a:lnTo>
                    <a:lnTo>
                      <a:pt x="80" y="85"/>
                    </a:lnTo>
                    <a:lnTo>
                      <a:pt x="125" y="125"/>
                    </a:lnTo>
                    <a:lnTo>
                      <a:pt x="350" y="125"/>
                    </a:lnTo>
                    <a:lnTo>
                      <a:pt x="350" y="175"/>
                    </a:lnTo>
                    <a:lnTo>
                      <a:pt x="185" y="175"/>
                    </a:lnTo>
                    <a:lnTo>
                      <a:pt x="230" y="210"/>
                    </a:lnTo>
                    <a:lnTo>
                      <a:pt x="350" y="210"/>
                    </a:lnTo>
                    <a:lnTo>
                      <a:pt x="350" y="263"/>
                    </a:lnTo>
                    <a:lnTo>
                      <a:pt x="289" y="263"/>
                    </a:lnTo>
                    <a:lnTo>
                      <a:pt x="334" y="298"/>
                    </a:lnTo>
                    <a:lnTo>
                      <a:pt x="350" y="298"/>
                    </a:lnTo>
                    <a:lnTo>
                      <a:pt x="350" y="315"/>
                    </a:lnTo>
                    <a:lnTo>
                      <a:pt x="388" y="343"/>
                    </a:lnTo>
                    <a:lnTo>
                      <a:pt x="38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38" name="Freeform 146"/>
              <p:cNvSpPr>
                <a:spLocks/>
              </p:cNvSpPr>
              <p:nvPr/>
            </p:nvSpPr>
            <p:spPr bwMode="auto">
              <a:xfrm flipH="1">
                <a:off x="5641593" y="6289652"/>
                <a:ext cx="242911" cy="7983"/>
              </a:xfrm>
              <a:custGeom>
                <a:avLst/>
                <a:gdLst>
                  <a:gd name="T0" fmla="*/ 426 w 426"/>
                  <a:gd name="T1" fmla="*/ 0 h 14"/>
                  <a:gd name="T2" fmla="*/ 329 w 426"/>
                  <a:gd name="T3" fmla="*/ 0 h 14"/>
                  <a:gd name="T4" fmla="*/ 0 w 426"/>
                  <a:gd name="T5" fmla="*/ 0 h 14"/>
                  <a:gd name="T6" fmla="*/ 0 w 426"/>
                  <a:gd name="T7" fmla="*/ 14 h 14"/>
                  <a:gd name="T8" fmla="*/ 329 w 426"/>
                  <a:gd name="T9" fmla="*/ 14 h 14"/>
                  <a:gd name="T10" fmla="*/ 426 w 426"/>
                  <a:gd name="T11" fmla="*/ 14 h 14"/>
                  <a:gd name="T12" fmla="*/ 426 w 426"/>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426" h="14">
                    <a:moveTo>
                      <a:pt x="426" y="0"/>
                    </a:moveTo>
                    <a:lnTo>
                      <a:pt x="329" y="0"/>
                    </a:lnTo>
                    <a:lnTo>
                      <a:pt x="0" y="0"/>
                    </a:lnTo>
                    <a:lnTo>
                      <a:pt x="0" y="14"/>
                    </a:lnTo>
                    <a:lnTo>
                      <a:pt x="329" y="14"/>
                    </a:lnTo>
                    <a:lnTo>
                      <a:pt x="426" y="14"/>
                    </a:lnTo>
                    <a:lnTo>
                      <a:pt x="426" y="0"/>
                    </a:lnTo>
                    <a:close/>
                  </a:path>
                </a:pathLst>
              </a:custGeom>
              <a:solidFill>
                <a:schemeClr val="accent1">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39" name="Freeform 147"/>
              <p:cNvSpPr>
                <a:spLocks/>
              </p:cNvSpPr>
              <p:nvPr/>
            </p:nvSpPr>
            <p:spPr bwMode="auto">
              <a:xfrm flipH="1">
                <a:off x="5641593" y="6289652"/>
                <a:ext cx="242911" cy="7983"/>
              </a:xfrm>
              <a:custGeom>
                <a:avLst/>
                <a:gdLst>
                  <a:gd name="T0" fmla="*/ 426 w 426"/>
                  <a:gd name="T1" fmla="*/ 0 h 14"/>
                  <a:gd name="T2" fmla="*/ 329 w 426"/>
                  <a:gd name="T3" fmla="*/ 0 h 14"/>
                  <a:gd name="T4" fmla="*/ 0 w 426"/>
                  <a:gd name="T5" fmla="*/ 0 h 14"/>
                  <a:gd name="T6" fmla="*/ 0 w 426"/>
                  <a:gd name="T7" fmla="*/ 14 h 14"/>
                  <a:gd name="T8" fmla="*/ 329 w 426"/>
                  <a:gd name="T9" fmla="*/ 14 h 14"/>
                  <a:gd name="T10" fmla="*/ 426 w 426"/>
                  <a:gd name="T11" fmla="*/ 14 h 14"/>
                  <a:gd name="T12" fmla="*/ 426 w 426"/>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426" h="14">
                    <a:moveTo>
                      <a:pt x="426" y="0"/>
                    </a:moveTo>
                    <a:lnTo>
                      <a:pt x="329" y="0"/>
                    </a:lnTo>
                    <a:lnTo>
                      <a:pt x="0" y="0"/>
                    </a:lnTo>
                    <a:lnTo>
                      <a:pt x="0" y="14"/>
                    </a:lnTo>
                    <a:lnTo>
                      <a:pt x="329" y="14"/>
                    </a:lnTo>
                    <a:lnTo>
                      <a:pt x="426" y="14"/>
                    </a:lnTo>
                    <a:lnTo>
                      <a:pt x="42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40" name="Freeform 148"/>
              <p:cNvSpPr>
                <a:spLocks/>
              </p:cNvSpPr>
              <p:nvPr/>
            </p:nvSpPr>
            <p:spPr bwMode="auto">
              <a:xfrm flipH="1">
                <a:off x="5674095" y="6467559"/>
                <a:ext cx="9123" cy="9693"/>
              </a:xfrm>
              <a:custGeom>
                <a:avLst/>
                <a:gdLst>
                  <a:gd name="T0" fmla="*/ 16 w 16"/>
                  <a:gd name="T1" fmla="*/ 0 h 17"/>
                  <a:gd name="T2" fmla="*/ 0 w 16"/>
                  <a:gd name="T3" fmla="*/ 0 h 17"/>
                  <a:gd name="T4" fmla="*/ 16 w 16"/>
                  <a:gd name="T5" fmla="*/ 17 h 17"/>
                  <a:gd name="T6" fmla="*/ 16 w 16"/>
                  <a:gd name="T7" fmla="*/ 0 h 17"/>
                </a:gdLst>
                <a:ahLst/>
                <a:cxnLst>
                  <a:cxn ang="0">
                    <a:pos x="T0" y="T1"/>
                  </a:cxn>
                  <a:cxn ang="0">
                    <a:pos x="T2" y="T3"/>
                  </a:cxn>
                  <a:cxn ang="0">
                    <a:pos x="T4" y="T5"/>
                  </a:cxn>
                  <a:cxn ang="0">
                    <a:pos x="T6" y="T7"/>
                  </a:cxn>
                </a:cxnLst>
                <a:rect l="0" t="0" r="r" b="b"/>
                <a:pathLst>
                  <a:path w="16" h="17">
                    <a:moveTo>
                      <a:pt x="16" y="0"/>
                    </a:moveTo>
                    <a:lnTo>
                      <a:pt x="0" y="0"/>
                    </a:lnTo>
                    <a:lnTo>
                      <a:pt x="16" y="17"/>
                    </a:lnTo>
                    <a:lnTo>
                      <a:pt x="16" y="0"/>
                    </a:lnTo>
                    <a:close/>
                  </a:path>
                </a:pathLst>
              </a:custGeom>
              <a:solidFill>
                <a:schemeClr val="accent1">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41" name="Freeform 149"/>
              <p:cNvSpPr>
                <a:spLocks/>
              </p:cNvSpPr>
              <p:nvPr/>
            </p:nvSpPr>
            <p:spPr bwMode="auto">
              <a:xfrm flipH="1">
                <a:off x="5674095" y="6467559"/>
                <a:ext cx="9123" cy="9693"/>
              </a:xfrm>
              <a:custGeom>
                <a:avLst/>
                <a:gdLst>
                  <a:gd name="T0" fmla="*/ 16 w 16"/>
                  <a:gd name="T1" fmla="*/ 0 h 17"/>
                  <a:gd name="T2" fmla="*/ 0 w 16"/>
                  <a:gd name="T3" fmla="*/ 0 h 17"/>
                  <a:gd name="T4" fmla="*/ 16 w 16"/>
                  <a:gd name="T5" fmla="*/ 17 h 17"/>
                  <a:gd name="T6" fmla="*/ 16 w 16"/>
                  <a:gd name="T7" fmla="*/ 0 h 17"/>
                </a:gdLst>
                <a:ahLst/>
                <a:cxnLst>
                  <a:cxn ang="0">
                    <a:pos x="T0" y="T1"/>
                  </a:cxn>
                  <a:cxn ang="0">
                    <a:pos x="T2" y="T3"/>
                  </a:cxn>
                  <a:cxn ang="0">
                    <a:pos x="T4" y="T5"/>
                  </a:cxn>
                  <a:cxn ang="0">
                    <a:pos x="T6" y="T7"/>
                  </a:cxn>
                </a:cxnLst>
                <a:rect l="0" t="0" r="r" b="b"/>
                <a:pathLst>
                  <a:path w="16" h="17">
                    <a:moveTo>
                      <a:pt x="16" y="0"/>
                    </a:moveTo>
                    <a:lnTo>
                      <a:pt x="0" y="0"/>
                    </a:lnTo>
                    <a:lnTo>
                      <a:pt x="16" y="17"/>
                    </a:lnTo>
                    <a:lnTo>
                      <a:pt x="16" y="0"/>
                    </a:lnTo>
                  </a:path>
                </a:pathLst>
              </a:custGeom>
              <a:solidFill>
                <a:schemeClr val="accent1">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42" name="Freeform 151"/>
              <p:cNvSpPr>
                <a:spLocks/>
              </p:cNvSpPr>
              <p:nvPr/>
            </p:nvSpPr>
            <p:spPr bwMode="auto">
              <a:xfrm flipH="1">
                <a:off x="5674095" y="6368912"/>
                <a:ext cx="128298" cy="28511"/>
              </a:xfrm>
              <a:custGeom>
                <a:avLst/>
                <a:gdLst>
                  <a:gd name="T0" fmla="*/ 225 w 225"/>
                  <a:gd name="T1" fmla="*/ 0 h 50"/>
                  <a:gd name="T2" fmla="*/ 0 w 225"/>
                  <a:gd name="T3" fmla="*/ 0 h 50"/>
                  <a:gd name="T4" fmla="*/ 60 w 225"/>
                  <a:gd name="T5" fmla="*/ 50 h 50"/>
                  <a:gd name="T6" fmla="*/ 225 w 225"/>
                  <a:gd name="T7" fmla="*/ 50 h 50"/>
                  <a:gd name="T8" fmla="*/ 225 w 225"/>
                  <a:gd name="T9" fmla="*/ 0 h 50"/>
                </a:gdLst>
                <a:ahLst/>
                <a:cxnLst>
                  <a:cxn ang="0">
                    <a:pos x="T0" y="T1"/>
                  </a:cxn>
                  <a:cxn ang="0">
                    <a:pos x="T2" y="T3"/>
                  </a:cxn>
                  <a:cxn ang="0">
                    <a:pos x="T4" y="T5"/>
                  </a:cxn>
                  <a:cxn ang="0">
                    <a:pos x="T6" y="T7"/>
                  </a:cxn>
                  <a:cxn ang="0">
                    <a:pos x="T8" y="T9"/>
                  </a:cxn>
                </a:cxnLst>
                <a:rect l="0" t="0" r="r" b="b"/>
                <a:pathLst>
                  <a:path w="225" h="50">
                    <a:moveTo>
                      <a:pt x="225" y="0"/>
                    </a:moveTo>
                    <a:lnTo>
                      <a:pt x="0" y="0"/>
                    </a:lnTo>
                    <a:lnTo>
                      <a:pt x="60" y="50"/>
                    </a:lnTo>
                    <a:lnTo>
                      <a:pt x="225" y="50"/>
                    </a:lnTo>
                    <a:lnTo>
                      <a:pt x="225" y="0"/>
                    </a:lnTo>
                  </a:path>
                </a:pathLst>
              </a:custGeom>
              <a:solidFill>
                <a:schemeClr val="accent1">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43" name="Freeform 153"/>
              <p:cNvSpPr>
                <a:spLocks/>
              </p:cNvSpPr>
              <p:nvPr/>
            </p:nvSpPr>
            <p:spPr bwMode="auto">
              <a:xfrm flipH="1">
                <a:off x="5674095" y="6417380"/>
                <a:ext cx="68426" cy="30221"/>
              </a:xfrm>
              <a:custGeom>
                <a:avLst/>
                <a:gdLst>
                  <a:gd name="T0" fmla="*/ 120 w 120"/>
                  <a:gd name="T1" fmla="*/ 0 h 53"/>
                  <a:gd name="T2" fmla="*/ 0 w 120"/>
                  <a:gd name="T3" fmla="*/ 0 h 53"/>
                  <a:gd name="T4" fmla="*/ 59 w 120"/>
                  <a:gd name="T5" fmla="*/ 53 h 53"/>
                  <a:gd name="T6" fmla="*/ 120 w 120"/>
                  <a:gd name="T7" fmla="*/ 53 h 53"/>
                  <a:gd name="T8" fmla="*/ 120 w 120"/>
                  <a:gd name="T9" fmla="*/ 0 h 53"/>
                </a:gdLst>
                <a:ahLst/>
                <a:cxnLst>
                  <a:cxn ang="0">
                    <a:pos x="T0" y="T1"/>
                  </a:cxn>
                  <a:cxn ang="0">
                    <a:pos x="T2" y="T3"/>
                  </a:cxn>
                  <a:cxn ang="0">
                    <a:pos x="T4" y="T5"/>
                  </a:cxn>
                  <a:cxn ang="0">
                    <a:pos x="T6" y="T7"/>
                  </a:cxn>
                  <a:cxn ang="0">
                    <a:pos x="T8" y="T9"/>
                  </a:cxn>
                </a:cxnLst>
                <a:rect l="0" t="0" r="r" b="b"/>
                <a:pathLst>
                  <a:path w="120" h="53">
                    <a:moveTo>
                      <a:pt x="120" y="0"/>
                    </a:moveTo>
                    <a:lnTo>
                      <a:pt x="0" y="0"/>
                    </a:lnTo>
                    <a:lnTo>
                      <a:pt x="59" y="53"/>
                    </a:lnTo>
                    <a:lnTo>
                      <a:pt x="120" y="53"/>
                    </a:lnTo>
                    <a:lnTo>
                      <a:pt x="120" y="0"/>
                    </a:lnTo>
                  </a:path>
                </a:pathLst>
              </a:custGeom>
              <a:solidFill>
                <a:schemeClr val="accent1">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44" name="Freeform 155"/>
              <p:cNvSpPr>
                <a:spLocks/>
              </p:cNvSpPr>
              <p:nvPr/>
            </p:nvSpPr>
            <p:spPr bwMode="auto">
              <a:xfrm flipH="1">
                <a:off x="5674095" y="6317593"/>
                <a:ext cx="177906" cy="28511"/>
              </a:xfrm>
              <a:custGeom>
                <a:avLst/>
                <a:gdLst>
                  <a:gd name="T0" fmla="*/ 312 w 312"/>
                  <a:gd name="T1" fmla="*/ 0 h 50"/>
                  <a:gd name="T2" fmla="*/ 0 w 312"/>
                  <a:gd name="T3" fmla="*/ 0 h 50"/>
                  <a:gd name="T4" fmla="*/ 0 w 312"/>
                  <a:gd name="T5" fmla="*/ 17 h 50"/>
                  <a:gd name="T6" fmla="*/ 42 w 312"/>
                  <a:gd name="T7" fmla="*/ 50 h 50"/>
                  <a:gd name="T8" fmla="*/ 312 w 312"/>
                  <a:gd name="T9" fmla="*/ 50 h 50"/>
                  <a:gd name="T10" fmla="*/ 312 w 312"/>
                  <a:gd name="T11" fmla="*/ 0 h 50"/>
                </a:gdLst>
                <a:ahLst/>
                <a:cxnLst>
                  <a:cxn ang="0">
                    <a:pos x="T0" y="T1"/>
                  </a:cxn>
                  <a:cxn ang="0">
                    <a:pos x="T2" y="T3"/>
                  </a:cxn>
                  <a:cxn ang="0">
                    <a:pos x="T4" y="T5"/>
                  </a:cxn>
                  <a:cxn ang="0">
                    <a:pos x="T6" y="T7"/>
                  </a:cxn>
                  <a:cxn ang="0">
                    <a:pos x="T8" y="T9"/>
                  </a:cxn>
                  <a:cxn ang="0">
                    <a:pos x="T10" y="T11"/>
                  </a:cxn>
                </a:cxnLst>
                <a:rect l="0" t="0" r="r" b="b"/>
                <a:pathLst>
                  <a:path w="312" h="50">
                    <a:moveTo>
                      <a:pt x="312" y="0"/>
                    </a:moveTo>
                    <a:lnTo>
                      <a:pt x="0" y="0"/>
                    </a:lnTo>
                    <a:lnTo>
                      <a:pt x="0" y="17"/>
                    </a:lnTo>
                    <a:lnTo>
                      <a:pt x="42" y="50"/>
                    </a:lnTo>
                    <a:lnTo>
                      <a:pt x="312" y="50"/>
                    </a:lnTo>
                    <a:lnTo>
                      <a:pt x="312" y="0"/>
                    </a:lnTo>
                  </a:path>
                </a:pathLst>
              </a:custGeom>
              <a:solidFill>
                <a:schemeClr val="accent1">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45" name="Rectangle 157"/>
              <p:cNvSpPr>
                <a:spLocks noChangeArrowheads="1"/>
              </p:cNvSpPr>
              <p:nvPr/>
            </p:nvSpPr>
            <p:spPr bwMode="auto">
              <a:xfrm flipH="1">
                <a:off x="5822350" y="6152801"/>
                <a:ext cx="71277" cy="4504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46" name="Rectangle 159"/>
              <p:cNvSpPr>
                <a:spLocks noChangeArrowheads="1"/>
              </p:cNvSpPr>
              <p:nvPr/>
            </p:nvSpPr>
            <p:spPr bwMode="auto">
              <a:xfrm flipH="1">
                <a:off x="5772171" y="6176180"/>
                <a:ext cx="32502" cy="21668"/>
              </a:xfrm>
              <a:prstGeom prst="rect">
                <a:avLst/>
              </a:prstGeom>
              <a:solidFill>
                <a:schemeClr val="bg1">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47" name="Rectangle 161"/>
              <p:cNvSpPr>
                <a:spLocks noChangeArrowheads="1"/>
              </p:cNvSpPr>
              <p:nvPr/>
            </p:nvSpPr>
            <p:spPr bwMode="auto">
              <a:xfrm flipH="1">
                <a:off x="5467678" y="6447602"/>
                <a:ext cx="36494" cy="17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grpSp>
        <p:sp>
          <p:nvSpPr>
            <p:cNvPr id="120" name="Rectangle 119"/>
            <p:cNvSpPr/>
            <p:nvPr/>
          </p:nvSpPr>
          <p:spPr bwMode="auto">
            <a:xfrm flipH="1">
              <a:off x="0" y="6948806"/>
              <a:ext cx="12435840" cy="45719"/>
            </a:xfrm>
            <a:prstGeom prst="rect">
              <a:avLst/>
            </a:prstGeom>
            <a:solidFill>
              <a:srgbClr val="79A640"/>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699288" fontAlgn="base">
                <a:lnSpc>
                  <a:spcPct val="90000"/>
                </a:lnSpc>
                <a:spcBef>
                  <a:spcPct val="0"/>
                </a:spcBef>
                <a:spcAft>
                  <a:spcPct val="0"/>
                </a:spcAft>
              </a:pPr>
              <a:endParaRPr lang="en-IN" sz="1800" dirty="0" err="1">
                <a:gradFill>
                  <a:gsLst>
                    <a:gs pos="0">
                      <a:srgbClr val="FFFFFF"/>
                    </a:gs>
                    <a:gs pos="100000">
                      <a:srgbClr val="FFFFFF"/>
                    </a:gs>
                  </a:gsLst>
                  <a:lin ang="5400000" scaled="0"/>
                </a:gradFill>
                <a:ea typeface="Segoe UI" pitchFamily="34" charset="0"/>
                <a:cs typeface="Segoe UI" pitchFamily="34" charset="0"/>
              </a:endParaRPr>
            </a:p>
          </p:txBody>
        </p:sp>
      </p:grpSp>
      <p:graphicFrame>
        <p:nvGraphicFramePr>
          <p:cNvPr id="5" name="Object 4" hidden="1"/>
          <p:cNvGraphicFramePr>
            <a:graphicFrameLocks noChangeAspect="1"/>
          </p:cNvGraphicFramePr>
          <p:nvPr>
            <p:custDataLst>
              <p:tags r:id="rId2"/>
            </p:custDataLst>
            <p:extLst/>
          </p:nvPr>
        </p:nvGraphicFramePr>
        <p:xfrm>
          <a:off x="1191" y="1589"/>
          <a:ext cx="1190" cy="1587"/>
        </p:xfrm>
        <a:graphic>
          <a:graphicData uri="http://schemas.openxmlformats.org/presentationml/2006/ole">
            <mc:AlternateContent xmlns:mc="http://schemas.openxmlformats.org/markup-compatibility/2006">
              <mc:Choice xmlns:v="urn:schemas-microsoft-com:vml" Requires="v">
                <p:oleObj spid="_x0000_s27653" name="think-cell Slide" r:id="rId4" imgW="270" imgH="270" progId="TCLayout.ActiveDocument.1">
                  <p:embed/>
                </p:oleObj>
              </mc:Choice>
              <mc:Fallback>
                <p:oleObj name="think-cell Slide" r:id="rId4" imgW="270" imgH="270" progId="TCLayout.ActiveDocument.1">
                  <p:embed/>
                  <p:pic>
                    <p:nvPicPr>
                      <p:cNvPr id="5" name="Object 4" hidden="1"/>
                      <p:cNvPicPr/>
                      <p:nvPr/>
                    </p:nvPicPr>
                    <p:blipFill>
                      <a:blip r:embed="rId5"/>
                      <a:stretch>
                        <a:fillRect/>
                      </a:stretch>
                    </p:blipFill>
                    <p:spPr>
                      <a:xfrm>
                        <a:off x="1191" y="1589"/>
                        <a:ext cx="1190" cy="1587"/>
                      </a:xfrm>
                      <a:prstGeom prst="rect">
                        <a:avLst/>
                      </a:prstGeom>
                    </p:spPr>
                  </p:pic>
                </p:oleObj>
              </mc:Fallback>
            </mc:AlternateContent>
          </a:graphicData>
        </a:graphic>
      </p:graphicFrame>
      <p:sp>
        <p:nvSpPr>
          <p:cNvPr id="3" name="Footer Placeholder 2"/>
          <p:cNvSpPr>
            <a:spLocks noGrp="1"/>
          </p:cNvSpPr>
          <p:nvPr>
            <p:ph type="ftr" sz="quarter" idx="10"/>
          </p:nvPr>
        </p:nvSpPr>
        <p:spPr/>
        <p:txBody>
          <a:bodyPr/>
          <a:lstStyle/>
          <a:p>
            <a:r>
              <a:rPr>
                <a:solidFill>
                  <a:srgbClr val="505050"/>
                </a:solidFill>
              </a:rPr>
              <a:t>Microsoft Confidential</a:t>
            </a:r>
          </a:p>
        </p:txBody>
      </p:sp>
      <p:sp>
        <p:nvSpPr>
          <p:cNvPr id="4" name="Slide Number Placeholder 3"/>
          <p:cNvSpPr>
            <a:spLocks noGrp="1"/>
          </p:cNvSpPr>
          <p:nvPr>
            <p:ph type="sldNum" sz="quarter" idx="11"/>
          </p:nvPr>
        </p:nvSpPr>
        <p:spPr/>
        <p:txBody>
          <a:bodyPr/>
          <a:lstStyle>
            <a:lvl1pPr>
              <a:defRPr>
                <a:solidFill>
                  <a:schemeClr val="tx2"/>
                </a:solidFill>
              </a:defRPr>
            </a:lvl1pPr>
          </a:lstStyle>
          <a:p>
            <a:fld id="{27258FFF-F925-446B-8502-81C933981705}" type="slidenum">
              <a:rPr smtClean="0">
                <a:solidFill>
                  <a:srgbClr val="505050"/>
                </a:solidFill>
              </a:rPr>
              <a:pPr/>
              <a:t>‹#›</a:t>
            </a:fld>
            <a:endParaRPr dirty="0">
              <a:solidFill>
                <a:srgbClr val="505050"/>
              </a:solidFill>
            </a:endParaRPr>
          </a:p>
        </p:txBody>
      </p:sp>
      <p:sp>
        <p:nvSpPr>
          <p:cNvPr id="912" name="Title 1"/>
          <p:cNvSpPr>
            <a:spLocks noGrp="1"/>
          </p:cNvSpPr>
          <p:nvPr>
            <p:ph type="title" hasCustomPrompt="1"/>
          </p:nvPr>
        </p:nvSpPr>
        <p:spPr>
          <a:xfrm>
            <a:off x="438875" y="264964"/>
            <a:ext cx="8418931" cy="1097302"/>
          </a:xfrm>
        </p:spPr>
        <p:txBody>
          <a:bodyPr lIns="0" tIns="91440" rIns="146304" bIns="91440"/>
          <a:lstStyle>
            <a:lvl1pPr>
              <a:lnSpc>
                <a:spcPts val="3674"/>
              </a:lnSpc>
              <a:defRPr sz="2700" baseline="0">
                <a:solidFill>
                  <a:schemeClr val="accent1"/>
                </a:solidFill>
              </a:defRPr>
            </a:lvl1pPr>
          </a:lstStyle>
          <a:p>
            <a:r>
              <a:rPr lang="en-US" dirty="0" err="1"/>
              <a:t>Lorem</a:t>
            </a:r>
            <a:r>
              <a:rPr lang="en-US" dirty="0"/>
              <a:t> </a:t>
            </a:r>
            <a:r>
              <a:rPr lang="en-US" dirty="0" err="1"/>
              <a:t>ipsum</a:t>
            </a:r>
            <a:r>
              <a:rPr lang="en-US" dirty="0"/>
              <a:t> dolor sit.</a:t>
            </a:r>
          </a:p>
        </p:txBody>
      </p:sp>
      <p:sp>
        <p:nvSpPr>
          <p:cNvPr id="686" name="Text Placeholder 7"/>
          <p:cNvSpPr>
            <a:spLocks noGrp="1"/>
          </p:cNvSpPr>
          <p:nvPr>
            <p:ph type="body" sz="quarter" idx="13" hasCustomPrompt="1"/>
          </p:nvPr>
        </p:nvSpPr>
        <p:spPr>
          <a:xfrm>
            <a:off x="452590" y="1545465"/>
            <a:ext cx="8418931" cy="4663068"/>
          </a:xfrm>
        </p:spPr>
        <p:txBody>
          <a:bodyPr lIns="0" tIns="0"/>
          <a:lstStyle>
            <a:lvl1pPr marL="175006" indent="-175006">
              <a:spcBef>
                <a:spcPts val="900"/>
              </a:spcBef>
              <a:defRPr sz="1950">
                <a:latin typeface="+mn-lt"/>
              </a:defRPr>
            </a:lvl1pPr>
            <a:lvl2pPr marL="517874" indent="-175006">
              <a:spcBef>
                <a:spcPts val="900"/>
              </a:spcBef>
              <a:buSzPct val="100000"/>
              <a:buFont typeface="Segoe UI" pitchFamily="34" charset="0"/>
              <a:buChar char="‐"/>
              <a:defRPr/>
            </a:lvl2pPr>
            <a:lvl3pPr marL="860741" indent="-175006">
              <a:spcBef>
                <a:spcPts val="900"/>
              </a:spcBef>
              <a:buFont typeface="Wingdings" pitchFamily="2" charset="2"/>
              <a:buChar char="§"/>
              <a:defRPr/>
            </a:lvl3pPr>
            <a:lvl4pPr marL="1200037" indent="-257151">
              <a:spcBef>
                <a:spcPts val="900"/>
              </a:spcBef>
              <a:buFont typeface="+mj-lt"/>
              <a:buAutoNum type="arabicPeriod"/>
              <a:defRPr/>
            </a:lvl4pPr>
            <a:lvl5pPr marL="1459569" indent="-257151">
              <a:spcBef>
                <a:spcPts val="900"/>
              </a:spcBef>
              <a:buFont typeface="+mj-lt"/>
              <a:buAutoNum type="alphaLcParenR"/>
              <a:defRPr/>
            </a:lvl5pPr>
          </a:lstStyle>
          <a:p>
            <a:pPr lvl="0"/>
            <a:r>
              <a:rPr lang="en-US" dirty="0" err="1"/>
              <a:t>Lorem</a:t>
            </a:r>
            <a:r>
              <a:rPr lang="en-US" dirty="0"/>
              <a:t> </a:t>
            </a:r>
            <a:r>
              <a:rPr lang="en-US" dirty="0" err="1"/>
              <a:t>ipsum</a:t>
            </a:r>
            <a:r>
              <a:rPr lang="en-US" dirty="0"/>
              <a:t> dolor sit </a:t>
            </a:r>
            <a:r>
              <a:rPr lang="en-US" dirty="0" err="1"/>
              <a:t>amet</a:t>
            </a:r>
            <a:r>
              <a:rPr lang="en-US" dirty="0"/>
              <a:t>, </a:t>
            </a:r>
            <a:r>
              <a:rPr lang="en-US" dirty="0" err="1"/>
              <a:t>consectetur</a:t>
            </a:r>
            <a:r>
              <a:rPr lang="en-US" dirty="0"/>
              <a:t> </a:t>
            </a:r>
            <a:r>
              <a:rPr lang="en-US" dirty="0" err="1"/>
              <a:t>adipiscing</a:t>
            </a:r>
            <a:r>
              <a:rPr lang="en-US" dirty="0"/>
              <a:t> </a:t>
            </a:r>
            <a:br>
              <a:rPr lang="en-US" dirty="0"/>
            </a:br>
            <a:r>
              <a:rPr lang="en-US" dirty="0" err="1"/>
              <a:t>elit</a:t>
            </a:r>
            <a:r>
              <a:rPr lang="en-US" dirty="0"/>
              <a:t>. </a:t>
            </a:r>
            <a:r>
              <a:rPr lang="en-US" dirty="0" err="1"/>
              <a:t>Nunc</a:t>
            </a:r>
            <a:r>
              <a:rPr lang="en-US" dirty="0"/>
              <a:t> et </a:t>
            </a:r>
            <a:r>
              <a:rPr lang="en-US" dirty="0" err="1"/>
              <a:t>sagittis</a:t>
            </a:r>
            <a:r>
              <a:rPr lang="en-US" dirty="0"/>
              <a:t> ligula</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1240742603"/>
      </p:ext>
    </p:extLst>
  </p:cSld>
  <p:clrMapOvr>
    <a:masterClrMapping/>
  </p:clrMapOvr>
  <mc:AlternateContent xmlns:mc="http://schemas.openxmlformats.org/markup-compatibility/2006" xmlns:p14="http://schemas.microsoft.com/office/powerpoint/2010/main">
    <mc:Choice Requires="p14">
      <p:transition spd="slow" p14:dur="1250">
        <p:fade/>
      </p:transition>
    </mc:Choice>
    <mc:Fallback xmlns="">
      <p:transition spd="slow">
        <p:fade/>
      </p:transition>
    </mc:Fallback>
  </mc:AlternateContent>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Tree>
    <p:extLst>
      <p:ext uri="{BB962C8B-B14F-4D97-AF65-F5344CB8AC3E}">
        <p14:creationId xmlns:p14="http://schemas.microsoft.com/office/powerpoint/2010/main" val="2189335521"/>
      </p:ext>
    </p:extLst>
  </p:cSld>
  <p:clrMapOvr>
    <a:masterClrMapping/>
  </p:clrMapOvr>
  <p:transition>
    <p:fade/>
  </p:transition>
</p:sldLayout>
</file>

<file path=ppt/slideLayouts/slideLayout90.xml><?xml version="1.0" encoding="utf-8"?>
<p:sldLayout xmlns:a="http://schemas.openxmlformats.org/drawingml/2006/main" xmlns:r="http://schemas.openxmlformats.org/officeDocument/2006/relationships" xmlns:p="http://schemas.openxmlformats.org/presentationml/2006/main" preserve="1" userDrawn="1">
  <p:cSld name="17_Illustrated Footer">
    <p:spTree>
      <p:nvGrpSpPr>
        <p:cNvPr id="1" name=""/>
        <p:cNvGrpSpPr/>
        <p:nvPr/>
      </p:nvGrpSpPr>
      <p:grpSpPr>
        <a:xfrm>
          <a:off x="0" y="0"/>
          <a:ext cx="0" cy="0"/>
          <a:chOff x="0" y="0"/>
          <a:chExt cx="0" cy="0"/>
        </a:xfrm>
      </p:grpSpPr>
      <p:graphicFrame>
        <p:nvGraphicFramePr>
          <p:cNvPr id="5" name="Object 4" hidden="1"/>
          <p:cNvGraphicFramePr>
            <a:graphicFrameLocks noChangeAspect="1"/>
          </p:cNvGraphicFramePr>
          <p:nvPr userDrawn="1">
            <p:custDataLst>
              <p:tags r:id="rId2"/>
            </p:custDataLst>
            <p:extLst/>
          </p:nvPr>
        </p:nvGraphicFramePr>
        <p:xfrm>
          <a:off x="1191" y="1589"/>
          <a:ext cx="1190" cy="1587"/>
        </p:xfrm>
        <a:graphic>
          <a:graphicData uri="http://schemas.openxmlformats.org/presentationml/2006/ole">
            <mc:AlternateContent xmlns:mc="http://schemas.openxmlformats.org/markup-compatibility/2006">
              <mc:Choice xmlns:v="urn:schemas-microsoft-com:vml" Requires="v">
                <p:oleObj spid="_x0000_s28677" name="think-cell Slide" r:id="rId4" imgW="270" imgH="270" progId="TCLayout.ActiveDocument.1">
                  <p:embed/>
                </p:oleObj>
              </mc:Choice>
              <mc:Fallback>
                <p:oleObj name="think-cell Slide" r:id="rId4" imgW="270" imgH="270" progId="TCLayout.ActiveDocument.1">
                  <p:embed/>
                  <p:pic>
                    <p:nvPicPr>
                      <p:cNvPr id="5" name="Object 4" hidden="1"/>
                      <p:cNvPicPr/>
                      <p:nvPr/>
                    </p:nvPicPr>
                    <p:blipFill>
                      <a:blip r:embed="rId5"/>
                      <a:stretch>
                        <a:fillRect/>
                      </a:stretch>
                    </p:blipFill>
                    <p:spPr>
                      <a:xfrm>
                        <a:off x="1191" y="1589"/>
                        <a:ext cx="1190" cy="1587"/>
                      </a:xfrm>
                      <a:prstGeom prst="rect">
                        <a:avLst/>
                      </a:prstGeom>
                    </p:spPr>
                  </p:pic>
                </p:oleObj>
              </mc:Fallback>
            </mc:AlternateContent>
          </a:graphicData>
        </a:graphic>
      </p:graphicFrame>
      <p:grpSp>
        <p:nvGrpSpPr>
          <p:cNvPr id="9" name="Group 8"/>
          <p:cNvGrpSpPr/>
          <p:nvPr userDrawn="1"/>
        </p:nvGrpSpPr>
        <p:grpSpPr>
          <a:xfrm>
            <a:off x="-2" y="5695450"/>
            <a:ext cx="9326565" cy="1308712"/>
            <a:chOff x="-3" y="5695449"/>
            <a:chExt cx="12436478" cy="1308712"/>
          </a:xfrm>
        </p:grpSpPr>
        <p:sp>
          <p:nvSpPr>
            <p:cNvPr id="367" name="Freeform 35"/>
            <p:cNvSpPr>
              <a:spLocks/>
            </p:cNvSpPr>
            <p:nvPr/>
          </p:nvSpPr>
          <p:spPr bwMode="auto">
            <a:xfrm>
              <a:off x="337362" y="6152028"/>
              <a:ext cx="174414" cy="517166"/>
            </a:xfrm>
            <a:custGeom>
              <a:avLst/>
              <a:gdLst>
                <a:gd name="T0" fmla="*/ 111 w 201"/>
                <a:gd name="T1" fmla="*/ 0 h 596"/>
                <a:gd name="T2" fmla="*/ 0 w 201"/>
                <a:gd name="T3" fmla="*/ 596 h 596"/>
                <a:gd name="T4" fmla="*/ 201 w 201"/>
                <a:gd name="T5" fmla="*/ 596 h 596"/>
                <a:gd name="T6" fmla="*/ 111 w 201"/>
                <a:gd name="T7" fmla="*/ 0 h 596"/>
              </a:gdLst>
              <a:ahLst/>
              <a:cxnLst>
                <a:cxn ang="0">
                  <a:pos x="T0" y="T1"/>
                </a:cxn>
                <a:cxn ang="0">
                  <a:pos x="T2" y="T3"/>
                </a:cxn>
                <a:cxn ang="0">
                  <a:pos x="T4" y="T5"/>
                </a:cxn>
                <a:cxn ang="0">
                  <a:pos x="T6" y="T7"/>
                </a:cxn>
              </a:cxnLst>
              <a:rect l="0" t="0" r="r" b="b"/>
              <a:pathLst>
                <a:path w="201" h="596">
                  <a:moveTo>
                    <a:pt x="111" y="0"/>
                  </a:moveTo>
                  <a:lnTo>
                    <a:pt x="0" y="596"/>
                  </a:lnTo>
                  <a:lnTo>
                    <a:pt x="201" y="596"/>
                  </a:lnTo>
                  <a:lnTo>
                    <a:pt x="111" y="0"/>
                  </a:lnTo>
                  <a:close/>
                </a:path>
              </a:pathLst>
            </a:custGeom>
            <a:solidFill>
              <a:srgbClr val="7FB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dirty="0">
                <a:solidFill>
                  <a:prstClr val="black"/>
                </a:solidFill>
              </a:endParaRPr>
            </a:p>
          </p:txBody>
        </p:sp>
        <p:grpSp>
          <p:nvGrpSpPr>
            <p:cNvPr id="132" name="Group 131"/>
            <p:cNvGrpSpPr/>
            <p:nvPr userDrawn="1"/>
          </p:nvGrpSpPr>
          <p:grpSpPr>
            <a:xfrm>
              <a:off x="10111567" y="5695449"/>
              <a:ext cx="2015166" cy="1247775"/>
              <a:chOff x="7329488" y="4470211"/>
              <a:chExt cx="3656013" cy="2263775"/>
            </a:xfrm>
          </p:grpSpPr>
          <p:sp>
            <p:nvSpPr>
              <p:cNvPr id="133" name="Rectangle 6"/>
              <p:cNvSpPr>
                <a:spLocks noChangeArrowheads="1"/>
              </p:cNvSpPr>
              <p:nvPr/>
            </p:nvSpPr>
            <p:spPr bwMode="auto">
              <a:xfrm>
                <a:off x="8655051" y="5338574"/>
                <a:ext cx="142875" cy="1357312"/>
              </a:xfrm>
              <a:prstGeom prst="rect">
                <a:avLst/>
              </a:prstGeom>
              <a:solidFill>
                <a:srgbClr val="D2D2D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34" name="Rectangle 7"/>
              <p:cNvSpPr>
                <a:spLocks noChangeArrowheads="1"/>
              </p:cNvSpPr>
              <p:nvPr/>
            </p:nvSpPr>
            <p:spPr bwMode="auto">
              <a:xfrm>
                <a:off x="7854951" y="4752786"/>
                <a:ext cx="811213" cy="1943100"/>
              </a:xfrm>
              <a:prstGeom prst="rect">
                <a:avLst/>
              </a:prstGeom>
              <a:solidFill>
                <a:srgbClr val="D2D2D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35" name="Rectangle 8"/>
              <p:cNvSpPr>
                <a:spLocks noChangeArrowheads="1"/>
              </p:cNvSpPr>
              <p:nvPr/>
            </p:nvSpPr>
            <p:spPr bwMode="auto">
              <a:xfrm>
                <a:off x="8963026" y="6140261"/>
                <a:ext cx="279400" cy="555625"/>
              </a:xfrm>
              <a:prstGeom prst="rect">
                <a:avLst/>
              </a:prstGeom>
              <a:solidFill>
                <a:srgbClr val="D2D2D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36" name="Rectangle 9"/>
              <p:cNvSpPr>
                <a:spLocks noChangeArrowheads="1"/>
              </p:cNvSpPr>
              <p:nvPr/>
            </p:nvSpPr>
            <p:spPr bwMode="auto">
              <a:xfrm>
                <a:off x="9075738" y="4595624"/>
                <a:ext cx="601663" cy="2100262"/>
              </a:xfrm>
              <a:prstGeom prst="rect">
                <a:avLst/>
              </a:prstGeom>
              <a:solidFill>
                <a:srgbClr val="D2D2D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37" name="Rectangle 10"/>
              <p:cNvSpPr>
                <a:spLocks noChangeArrowheads="1"/>
              </p:cNvSpPr>
              <p:nvPr/>
            </p:nvSpPr>
            <p:spPr bwMode="auto">
              <a:xfrm>
                <a:off x="9075738" y="4595624"/>
                <a:ext cx="601663" cy="2100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06" name="Rectangle 11"/>
              <p:cNvSpPr>
                <a:spLocks noChangeArrowheads="1"/>
              </p:cNvSpPr>
              <p:nvPr/>
            </p:nvSpPr>
            <p:spPr bwMode="auto">
              <a:xfrm>
                <a:off x="10842626" y="5989449"/>
                <a:ext cx="142875" cy="706437"/>
              </a:xfrm>
              <a:prstGeom prst="rect">
                <a:avLst/>
              </a:prstGeom>
              <a:solidFill>
                <a:srgbClr val="D2D2D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15" name="Rectangle 12"/>
              <p:cNvSpPr>
                <a:spLocks noChangeArrowheads="1"/>
              </p:cNvSpPr>
              <p:nvPr/>
            </p:nvSpPr>
            <p:spPr bwMode="auto">
              <a:xfrm>
                <a:off x="10842626" y="5989449"/>
                <a:ext cx="142875" cy="706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29" name="Rectangle 13"/>
              <p:cNvSpPr>
                <a:spLocks noChangeArrowheads="1"/>
              </p:cNvSpPr>
              <p:nvPr/>
            </p:nvSpPr>
            <p:spPr bwMode="auto">
              <a:xfrm>
                <a:off x="10493376" y="5684649"/>
                <a:ext cx="401638" cy="1011237"/>
              </a:xfrm>
              <a:prstGeom prst="rect">
                <a:avLst/>
              </a:prstGeom>
              <a:solidFill>
                <a:srgbClr val="D2D2D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30" name="Rectangle 14"/>
              <p:cNvSpPr>
                <a:spLocks noChangeArrowheads="1"/>
              </p:cNvSpPr>
              <p:nvPr/>
            </p:nvSpPr>
            <p:spPr bwMode="auto">
              <a:xfrm>
                <a:off x="10493376" y="5684649"/>
                <a:ext cx="401638" cy="1011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31" name="Rectangle 15"/>
              <p:cNvSpPr>
                <a:spLocks noChangeArrowheads="1"/>
              </p:cNvSpPr>
              <p:nvPr/>
            </p:nvSpPr>
            <p:spPr bwMode="auto">
              <a:xfrm>
                <a:off x="10045701" y="5338574"/>
                <a:ext cx="401638" cy="1357312"/>
              </a:xfrm>
              <a:prstGeom prst="rect">
                <a:avLst/>
              </a:prstGeom>
              <a:solidFill>
                <a:srgbClr val="D2D2D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32" name="Rectangle 16"/>
              <p:cNvSpPr>
                <a:spLocks noChangeArrowheads="1"/>
              </p:cNvSpPr>
              <p:nvPr/>
            </p:nvSpPr>
            <p:spPr bwMode="auto">
              <a:xfrm>
                <a:off x="10045701" y="5338574"/>
                <a:ext cx="401638" cy="13573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33" name="Rectangle 17"/>
              <p:cNvSpPr>
                <a:spLocks noChangeArrowheads="1"/>
              </p:cNvSpPr>
              <p:nvPr/>
            </p:nvSpPr>
            <p:spPr bwMode="auto">
              <a:xfrm>
                <a:off x="9842501" y="5684649"/>
                <a:ext cx="401638" cy="1011237"/>
              </a:xfrm>
              <a:prstGeom prst="rect">
                <a:avLst/>
              </a:prstGeom>
              <a:solidFill>
                <a:srgbClr val="D2D2D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34" name="Rectangle 18"/>
              <p:cNvSpPr>
                <a:spLocks noChangeArrowheads="1"/>
              </p:cNvSpPr>
              <p:nvPr/>
            </p:nvSpPr>
            <p:spPr bwMode="auto">
              <a:xfrm>
                <a:off x="9842501" y="5684649"/>
                <a:ext cx="401638" cy="1011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35" name="Rectangle 19"/>
              <p:cNvSpPr>
                <a:spLocks noChangeArrowheads="1"/>
              </p:cNvSpPr>
              <p:nvPr/>
            </p:nvSpPr>
            <p:spPr bwMode="auto">
              <a:xfrm>
                <a:off x="10364788" y="5771961"/>
                <a:ext cx="455613" cy="962025"/>
              </a:xfrm>
              <a:prstGeom prst="rect">
                <a:avLst/>
              </a:prstGeom>
              <a:solidFill>
                <a:schemeClr val="accent2"/>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36" name="Rectangle 20"/>
              <p:cNvSpPr>
                <a:spLocks noChangeArrowheads="1"/>
              </p:cNvSpPr>
              <p:nvPr/>
            </p:nvSpPr>
            <p:spPr bwMode="auto">
              <a:xfrm>
                <a:off x="10364788" y="5771961"/>
                <a:ext cx="455613" cy="962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37" name="Rectangle 21"/>
              <p:cNvSpPr>
                <a:spLocks noChangeArrowheads="1"/>
              </p:cNvSpPr>
              <p:nvPr/>
            </p:nvSpPr>
            <p:spPr bwMode="auto">
              <a:xfrm>
                <a:off x="10612438" y="6621274"/>
                <a:ext cx="60325" cy="112712"/>
              </a:xfrm>
              <a:prstGeom prst="rect">
                <a:avLst/>
              </a:pr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38" name="Rectangle 22"/>
              <p:cNvSpPr>
                <a:spLocks noChangeArrowheads="1"/>
              </p:cNvSpPr>
              <p:nvPr/>
            </p:nvSpPr>
            <p:spPr bwMode="auto">
              <a:xfrm>
                <a:off x="10510838" y="6621274"/>
                <a:ext cx="60325" cy="112712"/>
              </a:xfrm>
              <a:prstGeom prst="rect">
                <a:avLst/>
              </a:pr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39" name="Rectangle 23"/>
              <p:cNvSpPr>
                <a:spLocks noChangeArrowheads="1"/>
              </p:cNvSpPr>
              <p:nvPr/>
            </p:nvSpPr>
            <p:spPr bwMode="auto">
              <a:xfrm>
                <a:off x="10410826" y="6222811"/>
                <a:ext cx="363538" cy="55562"/>
              </a:xfrm>
              <a:prstGeom prst="rect">
                <a:avLst/>
              </a:pr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40" name="Rectangle 24"/>
              <p:cNvSpPr>
                <a:spLocks noChangeArrowheads="1"/>
              </p:cNvSpPr>
              <p:nvPr/>
            </p:nvSpPr>
            <p:spPr bwMode="auto">
              <a:xfrm>
                <a:off x="10410826" y="6222811"/>
                <a:ext cx="363538" cy="55562"/>
              </a:xfrm>
              <a:prstGeom prst="rect">
                <a:avLst/>
              </a:pr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41" name="Rectangle 25"/>
              <p:cNvSpPr>
                <a:spLocks noChangeArrowheads="1"/>
              </p:cNvSpPr>
              <p:nvPr/>
            </p:nvSpPr>
            <p:spPr bwMode="auto">
              <a:xfrm>
                <a:off x="10410826" y="6324411"/>
                <a:ext cx="363538" cy="55562"/>
              </a:xfrm>
              <a:prstGeom prst="rect">
                <a:avLst/>
              </a:pr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42" name="Rectangle 26"/>
              <p:cNvSpPr>
                <a:spLocks noChangeArrowheads="1"/>
              </p:cNvSpPr>
              <p:nvPr/>
            </p:nvSpPr>
            <p:spPr bwMode="auto">
              <a:xfrm>
                <a:off x="10410826" y="6426011"/>
                <a:ext cx="363538" cy="55562"/>
              </a:xfrm>
              <a:prstGeom prst="rect">
                <a:avLst/>
              </a:pr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43" name="Rectangle 27"/>
              <p:cNvSpPr>
                <a:spLocks noChangeArrowheads="1"/>
              </p:cNvSpPr>
              <p:nvPr/>
            </p:nvSpPr>
            <p:spPr bwMode="auto">
              <a:xfrm>
                <a:off x="10410826" y="6526024"/>
                <a:ext cx="363538" cy="57150"/>
              </a:xfrm>
              <a:prstGeom prst="rect">
                <a:avLst/>
              </a:pr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44" name="Rectangle 28"/>
              <p:cNvSpPr>
                <a:spLocks noChangeArrowheads="1"/>
              </p:cNvSpPr>
              <p:nvPr/>
            </p:nvSpPr>
            <p:spPr bwMode="auto">
              <a:xfrm>
                <a:off x="10410826" y="6014849"/>
                <a:ext cx="363538" cy="60325"/>
              </a:xfrm>
              <a:prstGeom prst="rect">
                <a:avLst/>
              </a:pr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45" name="Rectangle 29"/>
              <p:cNvSpPr>
                <a:spLocks noChangeArrowheads="1"/>
              </p:cNvSpPr>
              <p:nvPr/>
            </p:nvSpPr>
            <p:spPr bwMode="auto">
              <a:xfrm>
                <a:off x="10410826" y="6014849"/>
                <a:ext cx="363538" cy="60325"/>
              </a:xfrm>
              <a:prstGeom prst="rect">
                <a:avLst/>
              </a:pr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46" name="Rectangle 30"/>
              <p:cNvSpPr>
                <a:spLocks noChangeArrowheads="1"/>
              </p:cNvSpPr>
              <p:nvPr/>
            </p:nvSpPr>
            <p:spPr bwMode="auto">
              <a:xfrm>
                <a:off x="10410826" y="6116449"/>
                <a:ext cx="363538" cy="60325"/>
              </a:xfrm>
              <a:prstGeom prst="rect">
                <a:avLst/>
              </a:pr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47" name="Rectangle 31"/>
              <p:cNvSpPr>
                <a:spLocks noChangeArrowheads="1"/>
              </p:cNvSpPr>
              <p:nvPr/>
            </p:nvSpPr>
            <p:spPr bwMode="auto">
              <a:xfrm>
                <a:off x="10410826" y="6116449"/>
                <a:ext cx="363538" cy="60325"/>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48" name="Rectangle 32"/>
              <p:cNvSpPr>
                <a:spLocks noChangeArrowheads="1"/>
              </p:cNvSpPr>
              <p:nvPr/>
            </p:nvSpPr>
            <p:spPr bwMode="auto">
              <a:xfrm>
                <a:off x="10410826" y="5816411"/>
                <a:ext cx="363538" cy="57150"/>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49" name="Rectangle 33"/>
              <p:cNvSpPr>
                <a:spLocks noChangeArrowheads="1"/>
              </p:cNvSpPr>
              <p:nvPr/>
            </p:nvSpPr>
            <p:spPr bwMode="auto">
              <a:xfrm>
                <a:off x="10410826" y="5816411"/>
                <a:ext cx="363538"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50" name="Rectangle 34"/>
              <p:cNvSpPr>
                <a:spLocks noChangeArrowheads="1"/>
              </p:cNvSpPr>
              <p:nvPr/>
            </p:nvSpPr>
            <p:spPr bwMode="auto">
              <a:xfrm>
                <a:off x="10410826" y="5918011"/>
                <a:ext cx="363538" cy="55562"/>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51" name="Rectangle 35"/>
              <p:cNvSpPr>
                <a:spLocks noChangeArrowheads="1"/>
              </p:cNvSpPr>
              <p:nvPr/>
            </p:nvSpPr>
            <p:spPr bwMode="auto">
              <a:xfrm>
                <a:off x="10410826" y="5918011"/>
                <a:ext cx="363538" cy="55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52" name="Freeform 36"/>
              <p:cNvSpPr>
                <a:spLocks/>
              </p:cNvSpPr>
              <p:nvPr/>
            </p:nvSpPr>
            <p:spPr bwMode="auto">
              <a:xfrm>
                <a:off x="7329488" y="6165661"/>
                <a:ext cx="676275" cy="568325"/>
              </a:xfrm>
              <a:custGeom>
                <a:avLst/>
                <a:gdLst>
                  <a:gd name="T0" fmla="*/ 234 w 426"/>
                  <a:gd name="T1" fmla="*/ 62 h 358"/>
                  <a:gd name="T2" fmla="*/ 234 w 426"/>
                  <a:gd name="T3" fmla="*/ 0 h 358"/>
                  <a:gd name="T4" fmla="*/ 282 w 426"/>
                  <a:gd name="T5" fmla="*/ 0 h 358"/>
                  <a:gd name="T6" fmla="*/ 282 w 426"/>
                  <a:gd name="T7" fmla="*/ 62 h 358"/>
                  <a:gd name="T8" fmla="*/ 298 w 426"/>
                  <a:gd name="T9" fmla="*/ 62 h 358"/>
                  <a:gd name="T10" fmla="*/ 298 w 426"/>
                  <a:gd name="T11" fmla="*/ 0 h 358"/>
                  <a:gd name="T12" fmla="*/ 343 w 426"/>
                  <a:gd name="T13" fmla="*/ 0 h 358"/>
                  <a:gd name="T14" fmla="*/ 343 w 426"/>
                  <a:gd name="T15" fmla="*/ 62 h 358"/>
                  <a:gd name="T16" fmla="*/ 426 w 426"/>
                  <a:gd name="T17" fmla="*/ 62 h 358"/>
                  <a:gd name="T18" fmla="*/ 426 w 426"/>
                  <a:gd name="T19" fmla="*/ 76 h 358"/>
                  <a:gd name="T20" fmla="*/ 407 w 426"/>
                  <a:gd name="T21" fmla="*/ 76 h 358"/>
                  <a:gd name="T22" fmla="*/ 407 w 426"/>
                  <a:gd name="T23" fmla="*/ 358 h 358"/>
                  <a:gd name="T24" fmla="*/ 19 w 426"/>
                  <a:gd name="T25" fmla="*/ 358 h 358"/>
                  <a:gd name="T26" fmla="*/ 19 w 426"/>
                  <a:gd name="T27" fmla="*/ 76 h 358"/>
                  <a:gd name="T28" fmla="*/ 0 w 426"/>
                  <a:gd name="T29" fmla="*/ 76 h 358"/>
                  <a:gd name="T30" fmla="*/ 0 w 426"/>
                  <a:gd name="T31" fmla="*/ 62 h 358"/>
                  <a:gd name="T32" fmla="*/ 234 w 426"/>
                  <a:gd name="T33" fmla="*/ 62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6" h="358">
                    <a:moveTo>
                      <a:pt x="234" y="62"/>
                    </a:moveTo>
                    <a:lnTo>
                      <a:pt x="234" y="0"/>
                    </a:lnTo>
                    <a:lnTo>
                      <a:pt x="282" y="0"/>
                    </a:lnTo>
                    <a:lnTo>
                      <a:pt x="282" y="62"/>
                    </a:lnTo>
                    <a:lnTo>
                      <a:pt x="298" y="62"/>
                    </a:lnTo>
                    <a:lnTo>
                      <a:pt x="298" y="0"/>
                    </a:lnTo>
                    <a:lnTo>
                      <a:pt x="343" y="0"/>
                    </a:lnTo>
                    <a:lnTo>
                      <a:pt x="343" y="62"/>
                    </a:lnTo>
                    <a:lnTo>
                      <a:pt x="426" y="62"/>
                    </a:lnTo>
                    <a:lnTo>
                      <a:pt x="426" y="76"/>
                    </a:lnTo>
                    <a:lnTo>
                      <a:pt x="407" y="76"/>
                    </a:lnTo>
                    <a:lnTo>
                      <a:pt x="407" y="358"/>
                    </a:lnTo>
                    <a:lnTo>
                      <a:pt x="19" y="358"/>
                    </a:lnTo>
                    <a:lnTo>
                      <a:pt x="19" y="76"/>
                    </a:lnTo>
                    <a:lnTo>
                      <a:pt x="0" y="76"/>
                    </a:lnTo>
                    <a:lnTo>
                      <a:pt x="0" y="62"/>
                    </a:lnTo>
                    <a:lnTo>
                      <a:pt x="234" y="62"/>
                    </a:lnTo>
                    <a:close/>
                  </a:path>
                </a:pathLst>
              </a:custGeom>
              <a:solidFill>
                <a:srgbClr val="D2D2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53" name="Rectangle 37"/>
              <p:cNvSpPr>
                <a:spLocks noChangeArrowheads="1"/>
              </p:cNvSpPr>
              <p:nvPr/>
            </p:nvSpPr>
            <p:spPr bwMode="auto">
              <a:xfrm>
                <a:off x="7667626" y="5771961"/>
                <a:ext cx="454025" cy="962025"/>
              </a:xfrm>
              <a:prstGeom prst="rect">
                <a:avLst/>
              </a:prstGeom>
              <a:solidFill>
                <a:schemeClr val="accent2"/>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54" name="Rectangle 38"/>
              <p:cNvSpPr>
                <a:spLocks noChangeArrowheads="1"/>
              </p:cNvSpPr>
              <p:nvPr/>
            </p:nvSpPr>
            <p:spPr bwMode="auto">
              <a:xfrm>
                <a:off x="7915276" y="6621274"/>
                <a:ext cx="60325" cy="112712"/>
              </a:xfrm>
              <a:prstGeom prst="rect">
                <a:avLst/>
              </a:pr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55" name="Rectangle 39"/>
              <p:cNvSpPr>
                <a:spLocks noChangeArrowheads="1"/>
              </p:cNvSpPr>
              <p:nvPr/>
            </p:nvSpPr>
            <p:spPr bwMode="auto">
              <a:xfrm>
                <a:off x="7813676" y="6621274"/>
                <a:ext cx="60325" cy="112712"/>
              </a:xfrm>
              <a:prstGeom prst="rect">
                <a:avLst/>
              </a:pr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56" name="Rectangle 40"/>
              <p:cNvSpPr>
                <a:spLocks noChangeArrowheads="1"/>
              </p:cNvSpPr>
              <p:nvPr/>
            </p:nvSpPr>
            <p:spPr bwMode="auto">
              <a:xfrm>
                <a:off x="7712076" y="6222811"/>
                <a:ext cx="365125" cy="55562"/>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57" name="Rectangle 41"/>
              <p:cNvSpPr>
                <a:spLocks noChangeArrowheads="1"/>
              </p:cNvSpPr>
              <p:nvPr/>
            </p:nvSpPr>
            <p:spPr bwMode="auto">
              <a:xfrm>
                <a:off x="7712076" y="6324411"/>
                <a:ext cx="365125" cy="55562"/>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58" name="Rectangle 42"/>
              <p:cNvSpPr>
                <a:spLocks noChangeArrowheads="1"/>
              </p:cNvSpPr>
              <p:nvPr/>
            </p:nvSpPr>
            <p:spPr bwMode="auto">
              <a:xfrm>
                <a:off x="7712076" y="6426011"/>
                <a:ext cx="365125" cy="55562"/>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59" name="Rectangle 43"/>
              <p:cNvSpPr>
                <a:spLocks noChangeArrowheads="1"/>
              </p:cNvSpPr>
              <p:nvPr/>
            </p:nvSpPr>
            <p:spPr bwMode="auto">
              <a:xfrm>
                <a:off x="7712076" y="6526024"/>
                <a:ext cx="365125" cy="57150"/>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60" name="Rectangle 44"/>
              <p:cNvSpPr>
                <a:spLocks noChangeArrowheads="1"/>
              </p:cNvSpPr>
              <p:nvPr/>
            </p:nvSpPr>
            <p:spPr bwMode="auto">
              <a:xfrm>
                <a:off x="7712076" y="6014849"/>
                <a:ext cx="365125" cy="60325"/>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61" name="Rectangle 45"/>
              <p:cNvSpPr>
                <a:spLocks noChangeArrowheads="1"/>
              </p:cNvSpPr>
              <p:nvPr/>
            </p:nvSpPr>
            <p:spPr bwMode="auto">
              <a:xfrm>
                <a:off x="7712076" y="6116449"/>
                <a:ext cx="365125" cy="60325"/>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62" name="Rectangle 46"/>
              <p:cNvSpPr>
                <a:spLocks noChangeArrowheads="1"/>
              </p:cNvSpPr>
              <p:nvPr/>
            </p:nvSpPr>
            <p:spPr bwMode="auto">
              <a:xfrm>
                <a:off x="7712076" y="5816411"/>
                <a:ext cx="365125" cy="57150"/>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63" name="Rectangle 47"/>
              <p:cNvSpPr>
                <a:spLocks noChangeArrowheads="1"/>
              </p:cNvSpPr>
              <p:nvPr/>
            </p:nvSpPr>
            <p:spPr bwMode="auto">
              <a:xfrm>
                <a:off x="7712076" y="5918011"/>
                <a:ext cx="365125" cy="55562"/>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64" name="Freeform 48"/>
              <p:cNvSpPr>
                <a:spLocks/>
              </p:cNvSpPr>
              <p:nvPr/>
            </p:nvSpPr>
            <p:spPr bwMode="auto">
              <a:xfrm>
                <a:off x="9444038" y="6165661"/>
                <a:ext cx="676275" cy="568325"/>
              </a:xfrm>
              <a:custGeom>
                <a:avLst/>
                <a:gdLst>
                  <a:gd name="T0" fmla="*/ 235 w 426"/>
                  <a:gd name="T1" fmla="*/ 62 h 358"/>
                  <a:gd name="T2" fmla="*/ 235 w 426"/>
                  <a:gd name="T3" fmla="*/ 0 h 358"/>
                  <a:gd name="T4" fmla="*/ 280 w 426"/>
                  <a:gd name="T5" fmla="*/ 0 h 358"/>
                  <a:gd name="T6" fmla="*/ 280 w 426"/>
                  <a:gd name="T7" fmla="*/ 62 h 358"/>
                  <a:gd name="T8" fmla="*/ 296 w 426"/>
                  <a:gd name="T9" fmla="*/ 62 h 358"/>
                  <a:gd name="T10" fmla="*/ 296 w 426"/>
                  <a:gd name="T11" fmla="*/ 0 h 358"/>
                  <a:gd name="T12" fmla="*/ 343 w 426"/>
                  <a:gd name="T13" fmla="*/ 0 h 358"/>
                  <a:gd name="T14" fmla="*/ 343 w 426"/>
                  <a:gd name="T15" fmla="*/ 62 h 358"/>
                  <a:gd name="T16" fmla="*/ 426 w 426"/>
                  <a:gd name="T17" fmla="*/ 62 h 358"/>
                  <a:gd name="T18" fmla="*/ 426 w 426"/>
                  <a:gd name="T19" fmla="*/ 76 h 358"/>
                  <a:gd name="T20" fmla="*/ 407 w 426"/>
                  <a:gd name="T21" fmla="*/ 76 h 358"/>
                  <a:gd name="T22" fmla="*/ 407 w 426"/>
                  <a:gd name="T23" fmla="*/ 358 h 358"/>
                  <a:gd name="T24" fmla="*/ 19 w 426"/>
                  <a:gd name="T25" fmla="*/ 358 h 358"/>
                  <a:gd name="T26" fmla="*/ 19 w 426"/>
                  <a:gd name="T27" fmla="*/ 76 h 358"/>
                  <a:gd name="T28" fmla="*/ 0 w 426"/>
                  <a:gd name="T29" fmla="*/ 76 h 358"/>
                  <a:gd name="T30" fmla="*/ 0 w 426"/>
                  <a:gd name="T31" fmla="*/ 62 h 358"/>
                  <a:gd name="T32" fmla="*/ 235 w 426"/>
                  <a:gd name="T33" fmla="*/ 62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6" h="358">
                    <a:moveTo>
                      <a:pt x="235" y="62"/>
                    </a:moveTo>
                    <a:lnTo>
                      <a:pt x="235" y="0"/>
                    </a:lnTo>
                    <a:lnTo>
                      <a:pt x="280" y="0"/>
                    </a:lnTo>
                    <a:lnTo>
                      <a:pt x="280" y="62"/>
                    </a:lnTo>
                    <a:lnTo>
                      <a:pt x="296" y="62"/>
                    </a:lnTo>
                    <a:lnTo>
                      <a:pt x="296" y="0"/>
                    </a:lnTo>
                    <a:lnTo>
                      <a:pt x="343" y="0"/>
                    </a:lnTo>
                    <a:lnTo>
                      <a:pt x="343" y="62"/>
                    </a:lnTo>
                    <a:lnTo>
                      <a:pt x="426" y="62"/>
                    </a:lnTo>
                    <a:lnTo>
                      <a:pt x="426" y="76"/>
                    </a:lnTo>
                    <a:lnTo>
                      <a:pt x="407" y="76"/>
                    </a:lnTo>
                    <a:lnTo>
                      <a:pt x="407" y="358"/>
                    </a:lnTo>
                    <a:lnTo>
                      <a:pt x="19" y="358"/>
                    </a:lnTo>
                    <a:lnTo>
                      <a:pt x="19" y="76"/>
                    </a:lnTo>
                    <a:lnTo>
                      <a:pt x="0" y="76"/>
                    </a:lnTo>
                    <a:lnTo>
                      <a:pt x="0" y="62"/>
                    </a:lnTo>
                    <a:lnTo>
                      <a:pt x="235" y="62"/>
                    </a:lnTo>
                    <a:close/>
                  </a:path>
                </a:pathLst>
              </a:custGeom>
              <a:solidFill>
                <a:srgbClr val="D2D2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65" name="Freeform 49"/>
              <p:cNvSpPr>
                <a:spLocks/>
              </p:cNvSpPr>
              <p:nvPr/>
            </p:nvSpPr>
            <p:spPr bwMode="auto">
              <a:xfrm>
                <a:off x="9086851" y="6165661"/>
                <a:ext cx="676275" cy="568325"/>
              </a:xfrm>
              <a:custGeom>
                <a:avLst/>
                <a:gdLst>
                  <a:gd name="T0" fmla="*/ 235 w 426"/>
                  <a:gd name="T1" fmla="*/ 62 h 358"/>
                  <a:gd name="T2" fmla="*/ 235 w 426"/>
                  <a:gd name="T3" fmla="*/ 0 h 358"/>
                  <a:gd name="T4" fmla="*/ 280 w 426"/>
                  <a:gd name="T5" fmla="*/ 0 h 358"/>
                  <a:gd name="T6" fmla="*/ 280 w 426"/>
                  <a:gd name="T7" fmla="*/ 62 h 358"/>
                  <a:gd name="T8" fmla="*/ 296 w 426"/>
                  <a:gd name="T9" fmla="*/ 62 h 358"/>
                  <a:gd name="T10" fmla="*/ 296 w 426"/>
                  <a:gd name="T11" fmla="*/ 0 h 358"/>
                  <a:gd name="T12" fmla="*/ 344 w 426"/>
                  <a:gd name="T13" fmla="*/ 0 h 358"/>
                  <a:gd name="T14" fmla="*/ 344 w 426"/>
                  <a:gd name="T15" fmla="*/ 62 h 358"/>
                  <a:gd name="T16" fmla="*/ 426 w 426"/>
                  <a:gd name="T17" fmla="*/ 62 h 358"/>
                  <a:gd name="T18" fmla="*/ 426 w 426"/>
                  <a:gd name="T19" fmla="*/ 76 h 358"/>
                  <a:gd name="T20" fmla="*/ 408 w 426"/>
                  <a:gd name="T21" fmla="*/ 76 h 358"/>
                  <a:gd name="T22" fmla="*/ 408 w 426"/>
                  <a:gd name="T23" fmla="*/ 358 h 358"/>
                  <a:gd name="T24" fmla="*/ 19 w 426"/>
                  <a:gd name="T25" fmla="*/ 358 h 358"/>
                  <a:gd name="T26" fmla="*/ 19 w 426"/>
                  <a:gd name="T27" fmla="*/ 76 h 358"/>
                  <a:gd name="T28" fmla="*/ 0 w 426"/>
                  <a:gd name="T29" fmla="*/ 76 h 358"/>
                  <a:gd name="T30" fmla="*/ 0 w 426"/>
                  <a:gd name="T31" fmla="*/ 62 h 358"/>
                  <a:gd name="T32" fmla="*/ 235 w 426"/>
                  <a:gd name="T33" fmla="*/ 62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6" h="358">
                    <a:moveTo>
                      <a:pt x="235" y="62"/>
                    </a:moveTo>
                    <a:lnTo>
                      <a:pt x="235" y="0"/>
                    </a:lnTo>
                    <a:lnTo>
                      <a:pt x="280" y="0"/>
                    </a:lnTo>
                    <a:lnTo>
                      <a:pt x="280" y="62"/>
                    </a:lnTo>
                    <a:lnTo>
                      <a:pt x="296" y="62"/>
                    </a:lnTo>
                    <a:lnTo>
                      <a:pt x="296" y="0"/>
                    </a:lnTo>
                    <a:lnTo>
                      <a:pt x="344" y="0"/>
                    </a:lnTo>
                    <a:lnTo>
                      <a:pt x="344" y="62"/>
                    </a:lnTo>
                    <a:lnTo>
                      <a:pt x="426" y="62"/>
                    </a:lnTo>
                    <a:lnTo>
                      <a:pt x="426" y="76"/>
                    </a:lnTo>
                    <a:lnTo>
                      <a:pt x="408" y="76"/>
                    </a:lnTo>
                    <a:lnTo>
                      <a:pt x="408" y="358"/>
                    </a:lnTo>
                    <a:lnTo>
                      <a:pt x="19" y="358"/>
                    </a:lnTo>
                    <a:lnTo>
                      <a:pt x="19" y="76"/>
                    </a:lnTo>
                    <a:lnTo>
                      <a:pt x="0" y="76"/>
                    </a:lnTo>
                    <a:lnTo>
                      <a:pt x="0" y="62"/>
                    </a:lnTo>
                    <a:lnTo>
                      <a:pt x="235" y="62"/>
                    </a:lnTo>
                    <a:close/>
                  </a:path>
                </a:pathLst>
              </a:custGeom>
              <a:solidFill>
                <a:srgbClr val="D2D2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66" name="Rectangle 50"/>
              <p:cNvSpPr>
                <a:spLocks noChangeArrowheads="1"/>
              </p:cNvSpPr>
              <p:nvPr/>
            </p:nvSpPr>
            <p:spPr bwMode="auto">
              <a:xfrm>
                <a:off x="9936163" y="5967224"/>
                <a:ext cx="615950" cy="766762"/>
              </a:xfrm>
              <a:prstGeom prst="rect">
                <a:avLst/>
              </a:prstGeom>
              <a:solidFill>
                <a:schemeClr val="accent2"/>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67" name="Rectangle 51"/>
              <p:cNvSpPr>
                <a:spLocks noChangeArrowheads="1"/>
              </p:cNvSpPr>
              <p:nvPr/>
            </p:nvSpPr>
            <p:spPr bwMode="auto">
              <a:xfrm>
                <a:off x="9936163" y="5967224"/>
                <a:ext cx="615950" cy="766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68" name="Rectangle 52"/>
              <p:cNvSpPr>
                <a:spLocks noChangeArrowheads="1"/>
              </p:cNvSpPr>
              <p:nvPr/>
            </p:nvSpPr>
            <p:spPr bwMode="auto">
              <a:xfrm>
                <a:off x="9906001" y="5943411"/>
                <a:ext cx="676275" cy="23812"/>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69" name="Rectangle 53"/>
              <p:cNvSpPr>
                <a:spLocks noChangeArrowheads="1"/>
              </p:cNvSpPr>
              <p:nvPr/>
            </p:nvSpPr>
            <p:spPr bwMode="auto">
              <a:xfrm>
                <a:off x="9906001" y="5943411"/>
                <a:ext cx="676275" cy="23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70" name="Rectangle 54"/>
              <p:cNvSpPr>
                <a:spLocks noChangeArrowheads="1"/>
              </p:cNvSpPr>
              <p:nvPr/>
            </p:nvSpPr>
            <p:spPr bwMode="auto">
              <a:xfrm>
                <a:off x="10274301" y="6579999"/>
                <a:ext cx="79375" cy="153987"/>
              </a:xfrm>
              <a:prstGeom prst="rect">
                <a:avLst/>
              </a:pr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71" name="Rectangle 55"/>
              <p:cNvSpPr>
                <a:spLocks noChangeArrowheads="1"/>
              </p:cNvSpPr>
              <p:nvPr/>
            </p:nvSpPr>
            <p:spPr bwMode="auto">
              <a:xfrm>
                <a:off x="10136188" y="6579999"/>
                <a:ext cx="77788" cy="153987"/>
              </a:xfrm>
              <a:prstGeom prst="rect">
                <a:avLst/>
              </a:pr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72" name="Rectangle 56"/>
              <p:cNvSpPr>
                <a:spLocks noChangeArrowheads="1"/>
              </p:cNvSpPr>
              <p:nvPr/>
            </p:nvSpPr>
            <p:spPr bwMode="auto">
              <a:xfrm>
                <a:off x="9996488" y="6033899"/>
                <a:ext cx="496888" cy="82550"/>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73" name="Rectangle 57"/>
              <p:cNvSpPr>
                <a:spLocks noChangeArrowheads="1"/>
              </p:cNvSpPr>
              <p:nvPr/>
            </p:nvSpPr>
            <p:spPr bwMode="auto">
              <a:xfrm>
                <a:off x="9996488" y="6173599"/>
                <a:ext cx="496888" cy="79375"/>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74" name="Rectangle 58"/>
              <p:cNvSpPr>
                <a:spLocks noChangeArrowheads="1"/>
              </p:cNvSpPr>
              <p:nvPr/>
            </p:nvSpPr>
            <p:spPr bwMode="auto">
              <a:xfrm>
                <a:off x="9996488" y="6313299"/>
                <a:ext cx="496888" cy="77787"/>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75" name="Rectangle 59"/>
              <p:cNvSpPr>
                <a:spLocks noChangeArrowheads="1"/>
              </p:cNvSpPr>
              <p:nvPr/>
            </p:nvSpPr>
            <p:spPr bwMode="auto">
              <a:xfrm>
                <a:off x="9996488" y="6451411"/>
                <a:ext cx="496888" cy="79375"/>
              </a:xfrm>
              <a:prstGeom prst="rect">
                <a:avLst/>
              </a:pr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76" name="Rectangle 61"/>
              <p:cNvSpPr>
                <a:spLocks noChangeArrowheads="1"/>
              </p:cNvSpPr>
              <p:nvPr/>
            </p:nvSpPr>
            <p:spPr bwMode="auto">
              <a:xfrm>
                <a:off x="9185276" y="4873436"/>
                <a:ext cx="615950" cy="1860550"/>
              </a:xfrm>
              <a:prstGeom prst="rect">
                <a:avLst/>
              </a:prstGeom>
              <a:solidFill>
                <a:schemeClr val="accent2"/>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77" name="Rectangle 62"/>
              <p:cNvSpPr>
                <a:spLocks noChangeArrowheads="1"/>
              </p:cNvSpPr>
              <p:nvPr/>
            </p:nvSpPr>
            <p:spPr bwMode="auto">
              <a:xfrm>
                <a:off x="9185276" y="4873436"/>
                <a:ext cx="615950" cy="1860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78" name="Rectangle 63"/>
              <p:cNvSpPr>
                <a:spLocks noChangeArrowheads="1"/>
              </p:cNvSpPr>
              <p:nvPr/>
            </p:nvSpPr>
            <p:spPr bwMode="auto">
              <a:xfrm>
                <a:off x="9155113" y="4851211"/>
                <a:ext cx="676275" cy="22225"/>
              </a:xfrm>
              <a:prstGeom prst="rect">
                <a:avLst/>
              </a:prstGeom>
              <a:solidFill>
                <a:srgbClr val="00205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79" name="Rectangle 64"/>
              <p:cNvSpPr>
                <a:spLocks noChangeArrowheads="1"/>
              </p:cNvSpPr>
              <p:nvPr/>
            </p:nvSpPr>
            <p:spPr bwMode="auto">
              <a:xfrm>
                <a:off x="9155113" y="4851211"/>
                <a:ext cx="676275" cy="22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80" name="Rectangle 65"/>
              <p:cNvSpPr>
                <a:spLocks noChangeArrowheads="1"/>
              </p:cNvSpPr>
              <p:nvPr/>
            </p:nvSpPr>
            <p:spPr bwMode="auto">
              <a:xfrm>
                <a:off x="9523413" y="6579999"/>
                <a:ext cx="79375" cy="153987"/>
              </a:xfrm>
              <a:prstGeom prst="rect">
                <a:avLst/>
              </a:prstGeom>
              <a:solidFill>
                <a:schemeClr val="bg2">
                  <a:lumMod val="50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81" name="Rectangle 66"/>
              <p:cNvSpPr>
                <a:spLocks noChangeArrowheads="1"/>
              </p:cNvSpPr>
              <p:nvPr/>
            </p:nvSpPr>
            <p:spPr bwMode="auto">
              <a:xfrm>
                <a:off x="9383713" y="6579999"/>
                <a:ext cx="84138" cy="153987"/>
              </a:xfrm>
              <a:prstGeom prst="rect">
                <a:avLst/>
              </a:prstGeom>
              <a:solidFill>
                <a:schemeClr val="bg2">
                  <a:lumMod val="50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82" name="Rectangle 67"/>
              <p:cNvSpPr>
                <a:spLocks noChangeArrowheads="1"/>
              </p:cNvSpPr>
              <p:nvPr/>
            </p:nvSpPr>
            <p:spPr bwMode="auto">
              <a:xfrm>
                <a:off x="9245601" y="6033899"/>
                <a:ext cx="495300" cy="82550"/>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83" name="Rectangle 68"/>
              <p:cNvSpPr>
                <a:spLocks noChangeArrowheads="1"/>
              </p:cNvSpPr>
              <p:nvPr/>
            </p:nvSpPr>
            <p:spPr bwMode="auto">
              <a:xfrm>
                <a:off x="9245601" y="6173599"/>
                <a:ext cx="495300" cy="79375"/>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84" name="Rectangle 69"/>
              <p:cNvSpPr>
                <a:spLocks noChangeArrowheads="1"/>
              </p:cNvSpPr>
              <p:nvPr/>
            </p:nvSpPr>
            <p:spPr bwMode="auto">
              <a:xfrm>
                <a:off x="9245601" y="6313299"/>
                <a:ext cx="495300" cy="77787"/>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85" name="Rectangle 70"/>
              <p:cNvSpPr>
                <a:spLocks noChangeArrowheads="1"/>
              </p:cNvSpPr>
              <p:nvPr/>
            </p:nvSpPr>
            <p:spPr bwMode="auto">
              <a:xfrm>
                <a:off x="9245601" y="6451411"/>
                <a:ext cx="495300" cy="79375"/>
              </a:xfrm>
              <a:prstGeom prst="rect">
                <a:avLst/>
              </a:prstGeom>
              <a:solidFill>
                <a:schemeClr val="bg2">
                  <a:lumMod val="50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86" name="Rectangle 71"/>
              <p:cNvSpPr>
                <a:spLocks noChangeArrowheads="1"/>
              </p:cNvSpPr>
              <p:nvPr/>
            </p:nvSpPr>
            <p:spPr bwMode="auto">
              <a:xfrm>
                <a:off x="9245601" y="5759261"/>
                <a:ext cx="495300" cy="79375"/>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87" name="Rectangle 72"/>
              <p:cNvSpPr>
                <a:spLocks noChangeArrowheads="1"/>
              </p:cNvSpPr>
              <p:nvPr/>
            </p:nvSpPr>
            <p:spPr bwMode="auto">
              <a:xfrm>
                <a:off x="9245601" y="5898961"/>
                <a:ext cx="495300" cy="79375"/>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88" name="Rectangle 73"/>
              <p:cNvSpPr>
                <a:spLocks noChangeArrowheads="1"/>
              </p:cNvSpPr>
              <p:nvPr/>
            </p:nvSpPr>
            <p:spPr bwMode="auto">
              <a:xfrm>
                <a:off x="9245601" y="5346511"/>
                <a:ext cx="495300" cy="79375"/>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89" name="Rectangle 74"/>
              <p:cNvSpPr>
                <a:spLocks noChangeArrowheads="1"/>
              </p:cNvSpPr>
              <p:nvPr/>
            </p:nvSpPr>
            <p:spPr bwMode="auto">
              <a:xfrm>
                <a:off x="9245601" y="5346511"/>
                <a:ext cx="495300" cy="79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90" name="Rectangle 75"/>
              <p:cNvSpPr>
                <a:spLocks noChangeArrowheads="1"/>
              </p:cNvSpPr>
              <p:nvPr/>
            </p:nvSpPr>
            <p:spPr bwMode="auto">
              <a:xfrm>
                <a:off x="9245601" y="5486211"/>
                <a:ext cx="495300" cy="77787"/>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91" name="Rectangle 76"/>
              <p:cNvSpPr>
                <a:spLocks noChangeArrowheads="1"/>
              </p:cNvSpPr>
              <p:nvPr/>
            </p:nvSpPr>
            <p:spPr bwMode="auto">
              <a:xfrm>
                <a:off x="9245601" y="5624324"/>
                <a:ext cx="495300" cy="79375"/>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92" name="Rectangle 77"/>
              <p:cNvSpPr>
                <a:spLocks noChangeArrowheads="1"/>
              </p:cNvSpPr>
              <p:nvPr/>
            </p:nvSpPr>
            <p:spPr bwMode="auto">
              <a:xfrm>
                <a:off x="9245601" y="5071874"/>
                <a:ext cx="495300" cy="79375"/>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93" name="Rectangle 78"/>
              <p:cNvSpPr>
                <a:spLocks noChangeArrowheads="1"/>
              </p:cNvSpPr>
              <p:nvPr/>
            </p:nvSpPr>
            <p:spPr bwMode="auto">
              <a:xfrm>
                <a:off x="9245601" y="5071874"/>
                <a:ext cx="495300" cy="79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94" name="Rectangle 79"/>
              <p:cNvSpPr>
                <a:spLocks noChangeArrowheads="1"/>
              </p:cNvSpPr>
              <p:nvPr/>
            </p:nvSpPr>
            <p:spPr bwMode="auto">
              <a:xfrm>
                <a:off x="9245601" y="5206811"/>
                <a:ext cx="495300" cy="84137"/>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95" name="Rectangle 80"/>
              <p:cNvSpPr>
                <a:spLocks noChangeArrowheads="1"/>
              </p:cNvSpPr>
              <p:nvPr/>
            </p:nvSpPr>
            <p:spPr bwMode="auto">
              <a:xfrm>
                <a:off x="9245601" y="5206811"/>
                <a:ext cx="495300" cy="84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96" name="Rectangle 81"/>
              <p:cNvSpPr>
                <a:spLocks noChangeArrowheads="1"/>
              </p:cNvSpPr>
              <p:nvPr/>
            </p:nvSpPr>
            <p:spPr bwMode="auto">
              <a:xfrm>
                <a:off x="9245601" y="4928999"/>
                <a:ext cx="495300" cy="79375"/>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97" name="Rectangle 82"/>
              <p:cNvSpPr>
                <a:spLocks noChangeArrowheads="1"/>
              </p:cNvSpPr>
              <p:nvPr/>
            </p:nvSpPr>
            <p:spPr bwMode="auto">
              <a:xfrm>
                <a:off x="9245601" y="4928999"/>
                <a:ext cx="495300" cy="79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98" name="Rectangle 83"/>
              <p:cNvSpPr>
                <a:spLocks noChangeArrowheads="1"/>
              </p:cNvSpPr>
              <p:nvPr/>
            </p:nvSpPr>
            <p:spPr bwMode="auto">
              <a:xfrm>
                <a:off x="8047038" y="5425886"/>
                <a:ext cx="615950" cy="1308100"/>
              </a:xfrm>
              <a:prstGeom prst="rect">
                <a:avLst/>
              </a:prstGeom>
              <a:solidFill>
                <a:schemeClr val="accent2"/>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99" name="Rectangle 84"/>
              <p:cNvSpPr>
                <a:spLocks noChangeArrowheads="1"/>
              </p:cNvSpPr>
              <p:nvPr/>
            </p:nvSpPr>
            <p:spPr bwMode="auto">
              <a:xfrm>
                <a:off x="8385176" y="6579999"/>
                <a:ext cx="79375" cy="153987"/>
              </a:xfrm>
              <a:prstGeom prst="rect">
                <a:avLst/>
              </a:pr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00" name="Rectangle 85"/>
              <p:cNvSpPr>
                <a:spLocks noChangeArrowheads="1"/>
              </p:cNvSpPr>
              <p:nvPr/>
            </p:nvSpPr>
            <p:spPr bwMode="auto">
              <a:xfrm>
                <a:off x="8245476" y="6579999"/>
                <a:ext cx="82550" cy="153987"/>
              </a:xfrm>
              <a:prstGeom prst="rect">
                <a:avLst/>
              </a:pr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01" name="Rectangle 86"/>
              <p:cNvSpPr>
                <a:spLocks noChangeArrowheads="1"/>
              </p:cNvSpPr>
              <p:nvPr/>
            </p:nvSpPr>
            <p:spPr bwMode="auto">
              <a:xfrm>
                <a:off x="8107363" y="6033899"/>
                <a:ext cx="495300" cy="82550"/>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02" name="Rectangle 87"/>
              <p:cNvSpPr>
                <a:spLocks noChangeArrowheads="1"/>
              </p:cNvSpPr>
              <p:nvPr/>
            </p:nvSpPr>
            <p:spPr bwMode="auto">
              <a:xfrm>
                <a:off x="8107363" y="6173599"/>
                <a:ext cx="495300" cy="79375"/>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03" name="Rectangle 88"/>
              <p:cNvSpPr>
                <a:spLocks noChangeArrowheads="1"/>
              </p:cNvSpPr>
              <p:nvPr/>
            </p:nvSpPr>
            <p:spPr bwMode="auto">
              <a:xfrm>
                <a:off x="8107363" y="6313299"/>
                <a:ext cx="495300" cy="77787"/>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04" name="Rectangle 89"/>
              <p:cNvSpPr>
                <a:spLocks noChangeArrowheads="1"/>
              </p:cNvSpPr>
              <p:nvPr/>
            </p:nvSpPr>
            <p:spPr bwMode="auto">
              <a:xfrm>
                <a:off x="8107363" y="6451411"/>
                <a:ext cx="495300" cy="79375"/>
              </a:xfrm>
              <a:prstGeom prst="rect">
                <a:avLst/>
              </a:pr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05" name="Rectangle 90"/>
              <p:cNvSpPr>
                <a:spLocks noChangeArrowheads="1"/>
              </p:cNvSpPr>
              <p:nvPr/>
            </p:nvSpPr>
            <p:spPr bwMode="auto">
              <a:xfrm>
                <a:off x="8107363" y="5759261"/>
                <a:ext cx="495300" cy="79375"/>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06" name="Rectangle 91"/>
              <p:cNvSpPr>
                <a:spLocks noChangeArrowheads="1"/>
              </p:cNvSpPr>
              <p:nvPr/>
            </p:nvSpPr>
            <p:spPr bwMode="auto">
              <a:xfrm>
                <a:off x="8107363" y="5898961"/>
                <a:ext cx="495300" cy="79375"/>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07" name="Rectangle 92"/>
              <p:cNvSpPr>
                <a:spLocks noChangeArrowheads="1"/>
              </p:cNvSpPr>
              <p:nvPr/>
            </p:nvSpPr>
            <p:spPr bwMode="auto">
              <a:xfrm>
                <a:off x="8107363" y="5486211"/>
                <a:ext cx="495300" cy="77787"/>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08" name="Rectangle 93"/>
              <p:cNvSpPr>
                <a:spLocks noChangeArrowheads="1"/>
              </p:cNvSpPr>
              <p:nvPr/>
            </p:nvSpPr>
            <p:spPr bwMode="auto">
              <a:xfrm>
                <a:off x="8107363" y="5624324"/>
                <a:ext cx="495300" cy="79375"/>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09" name="Rectangle 94"/>
              <p:cNvSpPr>
                <a:spLocks noChangeArrowheads="1"/>
              </p:cNvSpPr>
              <p:nvPr/>
            </p:nvSpPr>
            <p:spPr bwMode="auto">
              <a:xfrm>
                <a:off x="9752013" y="6695886"/>
                <a:ext cx="233363" cy="38100"/>
              </a:xfrm>
              <a:prstGeom prst="rect">
                <a:avLst/>
              </a:prstGeom>
              <a:solidFill>
                <a:srgbClr val="D2D2D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10" name="Rectangle 95"/>
              <p:cNvSpPr>
                <a:spLocks noChangeArrowheads="1"/>
              </p:cNvSpPr>
              <p:nvPr/>
            </p:nvSpPr>
            <p:spPr bwMode="auto">
              <a:xfrm>
                <a:off x="8662988" y="6695886"/>
                <a:ext cx="665163" cy="38100"/>
              </a:xfrm>
              <a:prstGeom prst="rect">
                <a:avLst/>
              </a:prstGeom>
              <a:solidFill>
                <a:srgbClr val="D2D2D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12" name="Rectangle 97"/>
              <p:cNvSpPr>
                <a:spLocks noChangeArrowheads="1"/>
              </p:cNvSpPr>
              <p:nvPr/>
            </p:nvSpPr>
            <p:spPr bwMode="auto">
              <a:xfrm>
                <a:off x="8047038" y="4659124"/>
                <a:ext cx="379413" cy="120650"/>
              </a:xfrm>
              <a:prstGeom prst="rect">
                <a:avLst/>
              </a:prstGeom>
              <a:solidFill>
                <a:srgbClr val="D2D2D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13" name="Rectangle 98"/>
              <p:cNvSpPr>
                <a:spLocks noChangeArrowheads="1"/>
              </p:cNvSpPr>
              <p:nvPr/>
            </p:nvSpPr>
            <p:spPr bwMode="auto">
              <a:xfrm>
                <a:off x="9129713" y="4470211"/>
                <a:ext cx="198438" cy="125412"/>
              </a:xfrm>
              <a:prstGeom prst="rect">
                <a:avLst/>
              </a:prstGeom>
              <a:solidFill>
                <a:srgbClr val="D2D2D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14" name="Rectangle 99"/>
              <p:cNvSpPr>
                <a:spLocks noChangeArrowheads="1"/>
              </p:cNvSpPr>
              <p:nvPr/>
            </p:nvSpPr>
            <p:spPr bwMode="auto">
              <a:xfrm>
                <a:off x="9129713" y="4470211"/>
                <a:ext cx="198438" cy="125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15" name="Rectangle 100"/>
              <p:cNvSpPr>
                <a:spLocks noChangeArrowheads="1"/>
              </p:cNvSpPr>
              <p:nvPr/>
            </p:nvSpPr>
            <p:spPr bwMode="auto">
              <a:xfrm>
                <a:off x="9377363" y="4535299"/>
                <a:ext cx="90488" cy="60325"/>
              </a:xfrm>
              <a:prstGeom prst="rect">
                <a:avLst/>
              </a:prstGeom>
              <a:solidFill>
                <a:srgbClr val="D2D2D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16" name="Rectangle 101"/>
              <p:cNvSpPr>
                <a:spLocks noChangeArrowheads="1"/>
              </p:cNvSpPr>
              <p:nvPr/>
            </p:nvSpPr>
            <p:spPr bwMode="auto">
              <a:xfrm>
                <a:off x="9377363" y="4535299"/>
                <a:ext cx="90488" cy="60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17" name="Rectangle 102"/>
              <p:cNvSpPr>
                <a:spLocks noChangeArrowheads="1"/>
              </p:cNvSpPr>
              <p:nvPr/>
            </p:nvSpPr>
            <p:spPr bwMode="auto">
              <a:xfrm>
                <a:off x="10213976" y="5290949"/>
                <a:ext cx="101600" cy="47625"/>
              </a:xfrm>
              <a:prstGeom prst="rect">
                <a:avLst/>
              </a:prstGeom>
              <a:solidFill>
                <a:srgbClr val="D2D2D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18" name="Rectangle 103"/>
              <p:cNvSpPr>
                <a:spLocks noChangeArrowheads="1"/>
              </p:cNvSpPr>
              <p:nvPr/>
            </p:nvSpPr>
            <p:spPr bwMode="auto">
              <a:xfrm>
                <a:off x="10213976" y="5290949"/>
                <a:ext cx="101600" cy="47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19" name="Freeform 119"/>
              <p:cNvSpPr>
                <a:spLocks/>
              </p:cNvSpPr>
              <p:nvPr/>
            </p:nvSpPr>
            <p:spPr bwMode="auto">
              <a:xfrm>
                <a:off x="9075738" y="4595624"/>
                <a:ext cx="601663" cy="307975"/>
              </a:xfrm>
              <a:custGeom>
                <a:avLst/>
                <a:gdLst>
                  <a:gd name="T0" fmla="*/ 379 w 379"/>
                  <a:gd name="T1" fmla="*/ 0 h 194"/>
                  <a:gd name="T2" fmla="*/ 0 w 379"/>
                  <a:gd name="T3" fmla="*/ 0 h 194"/>
                  <a:gd name="T4" fmla="*/ 0 w 379"/>
                  <a:gd name="T5" fmla="*/ 137 h 194"/>
                  <a:gd name="T6" fmla="*/ 69 w 379"/>
                  <a:gd name="T7" fmla="*/ 194 h 194"/>
                  <a:gd name="T8" fmla="*/ 69 w 379"/>
                  <a:gd name="T9" fmla="*/ 175 h 194"/>
                  <a:gd name="T10" fmla="*/ 379 w 379"/>
                  <a:gd name="T11" fmla="*/ 175 h 194"/>
                  <a:gd name="T12" fmla="*/ 50 w 379"/>
                  <a:gd name="T13" fmla="*/ 175 h 194"/>
                  <a:gd name="T14" fmla="*/ 50 w 379"/>
                  <a:gd name="T15" fmla="*/ 161 h 194"/>
                  <a:gd name="T16" fmla="*/ 379 w 379"/>
                  <a:gd name="T17" fmla="*/ 161 h 194"/>
                  <a:gd name="T18" fmla="*/ 379 w 379"/>
                  <a:gd name="T19" fmla="*/ 0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79" h="194">
                    <a:moveTo>
                      <a:pt x="379" y="0"/>
                    </a:moveTo>
                    <a:lnTo>
                      <a:pt x="0" y="0"/>
                    </a:lnTo>
                    <a:lnTo>
                      <a:pt x="0" y="137"/>
                    </a:lnTo>
                    <a:lnTo>
                      <a:pt x="69" y="194"/>
                    </a:lnTo>
                    <a:lnTo>
                      <a:pt x="69" y="175"/>
                    </a:lnTo>
                    <a:lnTo>
                      <a:pt x="379" y="175"/>
                    </a:lnTo>
                    <a:lnTo>
                      <a:pt x="50" y="175"/>
                    </a:lnTo>
                    <a:lnTo>
                      <a:pt x="50" y="161"/>
                    </a:lnTo>
                    <a:lnTo>
                      <a:pt x="379" y="161"/>
                    </a:lnTo>
                    <a:lnTo>
                      <a:pt x="37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20" name="Freeform 121"/>
              <p:cNvSpPr>
                <a:spLocks/>
              </p:cNvSpPr>
              <p:nvPr/>
            </p:nvSpPr>
            <p:spPr bwMode="auto">
              <a:xfrm>
                <a:off x="10895013" y="5989449"/>
                <a:ext cx="90488" cy="420687"/>
              </a:xfrm>
              <a:custGeom>
                <a:avLst/>
                <a:gdLst>
                  <a:gd name="T0" fmla="*/ 57 w 57"/>
                  <a:gd name="T1" fmla="*/ 0 h 265"/>
                  <a:gd name="T2" fmla="*/ 0 w 57"/>
                  <a:gd name="T3" fmla="*/ 0 h 265"/>
                  <a:gd name="T4" fmla="*/ 0 w 57"/>
                  <a:gd name="T5" fmla="*/ 220 h 265"/>
                  <a:gd name="T6" fmla="*/ 57 w 57"/>
                  <a:gd name="T7" fmla="*/ 265 h 265"/>
                  <a:gd name="T8" fmla="*/ 57 w 57"/>
                  <a:gd name="T9" fmla="*/ 0 h 265"/>
                </a:gdLst>
                <a:ahLst/>
                <a:cxnLst>
                  <a:cxn ang="0">
                    <a:pos x="T0" y="T1"/>
                  </a:cxn>
                  <a:cxn ang="0">
                    <a:pos x="T2" y="T3"/>
                  </a:cxn>
                  <a:cxn ang="0">
                    <a:pos x="T4" y="T5"/>
                  </a:cxn>
                  <a:cxn ang="0">
                    <a:pos x="T6" y="T7"/>
                  </a:cxn>
                  <a:cxn ang="0">
                    <a:pos x="T8" y="T9"/>
                  </a:cxn>
                </a:cxnLst>
                <a:rect l="0" t="0" r="r" b="b"/>
                <a:pathLst>
                  <a:path w="57" h="265">
                    <a:moveTo>
                      <a:pt x="57" y="0"/>
                    </a:moveTo>
                    <a:lnTo>
                      <a:pt x="0" y="0"/>
                    </a:lnTo>
                    <a:lnTo>
                      <a:pt x="0" y="220"/>
                    </a:lnTo>
                    <a:lnTo>
                      <a:pt x="57" y="265"/>
                    </a:lnTo>
                    <a:lnTo>
                      <a:pt x="57"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21" name="Freeform 123"/>
              <p:cNvSpPr>
                <a:spLocks/>
              </p:cNvSpPr>
              <p:nvPr/>
            </p:nvSpPr>
            <p:spPr bwMode="auto">
              <a:xfrm>
                <a:off x="10493376" y="5684649"/>
                <a:ext cx="401638" cy="654050"/>
              </a:xfrm>
              <a:custGeom>
                <a:avLst/>
                <a:gdLst>
                  <a:gd name="T0" fmla="*/ 253 w 253"/>
                  <a:gd name="T1" fmla="*/ 0 h 412"/>
                  <a:gd name="T2" fmla="*/ 0 w 253"/>
                  <a:gd name="T3" fmla="*/ 0 h 412"/>
                  <a:gd name="T4" fmla="*/ 0 w 253"/>
                  <a:gd name="T5" fmla="*/ 55 h 412"/>
                  <a:gd name="T6" fmla="*/ 206 w 253"/>
                  <a:gd name="T7" fmla="*/ 55 h 412"/>
                  <a:gd name="T8" fmla="*/ 206 w 253"/>
                  <a:gd name="T9" fmla="*/ 369 h 412"/>
                  <a:gd name="T10" fmla="*/ 253 w 253"/>
                  <a:gd name="T11" fmla="*/ 412 h 412"/>
                  <a:gd name="T12" fmla="*/ 253 w 253"/>
                  <a:gd name="T13" fmla="*/ 192 h 412"/>
                  <a:gd name="T14" fmla="*/ 253 w 253"/>
                  <a:gd name="T15" fmla="*/ 0 h 4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3" h="412">
                    <a:moveTo>
                      <a:pt x="253" y="0"/>
                    </a:moveTo>
                    <a:lnTo>
                      <a:pt x="0" y="0"/>
                    </a:lnTo>
                    <a:lnTo>
                      <a:pt x="0" y="55"/>
                    </a:lnTo>
                    <a:lnTo>
                      <a:pt x="206" y="55"/>
                    </a:lnTo>
                    <a:lnTo>
                      <a:pt x="206" y="369"/>
                    </a:lnTo>
                    <a:lnTo>
                      <a:pt x="253" y="412"/>
                    </a:lnTo>
                    <a:lnTo>
                      <a:pt x="253" y="192"/>
                    </a:lnTo>
                    <a:lnTo>
                      <a:pt x="25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22" name="Freeform 125"/>
              <p:cNvSpPr>
                <a:spLocks/>
              </p:cNvSpPr>
              <p:nvPr/>
            </p:nvSpPr>
            <p:spPr bwMode="auto">
              <a:xfrm>
                <a:off x="10045701" y="5338574"/>
                <a:ext cx="401638" cy="552450"/>
              </a:xfrm>
              <a:custGeom>
                <a:avLst/>
                <a:gdLst>
                  <a:gd name="T0" fmla="*/ 253 w 253"/>
                  <a:gd name="T1" fmla="*/ 0 h 348"/>
                  <a:gd name="T2" fmla="*/ 0 w 253"/>
                  <a:gd name="T3" fmla="*/ 0 h 348"/>
                  <a:gd name="T4" fmla="*/ 0 w 253"/>
                  <a:gd name="T5" fmla="*/ 180 h 348"/>
                  <a:gd name="T6" fmla="*/ 45 w 253"/>
                  <a:gd name="T7" fmla="*/ 218 h 348"/>
                  <a:gd name="T8" fmla="*/ 125 w 253"/>
                  <a:gd name="T9" fmla="*/ 218 h 348"/>
                  <a:gd name="T10" fmla="*/ 125 w 253"/>
                  <a:gd name="T11" fmla="*/ 287 h 348"/>
                  <a:gd name="T12" fmla="*/ 201 w 253"/>
                  <a:gd name="T13" fmla="*/ 348 h 348"/>
                  <a:gd name="T14" fmla="*/ 201 w 253"/>
                  <a:gd name="T15" fmla="*/ 273 h 348"/>
                  <a:gd name="T16" fmla="*/ 253 w 253"/>
                  <a:gd name="T17" fmla="*/ 273 h 348"/>
                  <a:gd name="T18" fmla="*/ 253 w 253"/>
                  <a:gd name="T19" fmla="*/ 0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3" h="348">
                    <a:moveTo>
                      <a:pt x="253" y="0"/>
                    </a:moveTo>
                    <a:lnTo>
                      <a:pt x="0" y="0"/>
                    </a:lnTo>
                    <a:lnTo>
                      <a:pt x="0" y="180"/>
                    </a:lnTo>
                    <a:lnTo>
                      <a:pt x="45" y="218"/>
                    </a:lnTo>
                    <a:lnTo>
                      <a:pt x="125" y="218"/>
                    </a:lnTo>
                    <a:lnTo>
                      <a:pt x="125" y="287"/>
                    </a:lnTo>
                    <a:lnTo>
                      <a:pt x="201" y="348"/>
                    </a:lnTo>
                    <a:lnTo>
                      <a:pt x="201" y="273"/>
                    </a:lnTo>
                    <a:lnTo>
                      <a:pt x="253" y="273"/>
                    </a:lnTo>
                    <a:lnTo>
                      <a:pt x="25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23" name="Freeform 127"/>
              <p:cNvSpPr>
                <a:spLocks/>
              </p:cNvSpPr>
              <p:nvPr/>
            </p:nvSpPr>
            <p:spPr bwMode="auto">
              <a:xfrm>
                <a:off x="10117138" y="5684649"/>
                <a:ext cx="127000" cy="109537"/>
              </a:xfrm>
              <a:custGeom>
                <a:avLst/>
                <a:gdLst>
                  <a:gd name="T0" fmla="*/ 80 w 80"/>
                  <a:gd name="T1" fmla="*/ 0 h 69"/>
                  <a:gd name="T2" fmla="*/ 0 w 80"/>
                  <a:gd name="T3" fmla="*/ 0 h 69"/>
                  <a:gd name="T4" fmla="*/ 80 w 80"/>
                  <a:gd name="T5" fmla="*/ 69 h 69"/>
                  <a:gd name="T6" fmla="*/ 80 w 80"/>
                  <a:gd name="T7" fmla="*/ 0 h 69"/>
                </a:gdLst>
                <a:ahLst/>
                <a:cxnLst>
                  <a:cxn ang="0">
                    <a:pos x="T0" y="T1"/>
                  </a:cxn>
                  <a:cxn ang="0">
                    <a:pos x="T2" y="T3"/>
                  </a:cxn>
                  <a:cxn ang="0">
                    <a:pos x="T4" y="T5"/>
                  </a:cxn>
                  <a:cxn ang="0">
                    <a:pos x="T6" y="T7"/>
                  </a:cxn>
                </a:cxnLst>
                <a:rect l="0" t="0" r="r" b="b"/>
                <a:pathLst>
                  <a:path w="80" h="69">
                    <a:moveTo>
                      <a:pt x="80" y="0"/>
                    </a:moveTo>
                    <a:lnTo>
                      <a:pt x="0" y="0"/>
                    </a:lnTo>
                    <a:lnTo>
                      <a:pt x="80" y="69"/>
                    </a:lnTo>
                    <a:lnTo>
                      <a:pt x="8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24" name="Freeform 129"/>
              <p:cNvSpPr>
                <a:spLocks noEditPoints="1"/>
              </p:cNvSpPr>
              <p:nvPr/>
            </p:nvSpPr>
            <p:spPr bwMode="auto">
              <a:xfrm>
                <a:off x="10364788" y="5771961"/>
                <a:ext cx="455613" cy="498475"/>
              </a:xfrm>
              <a:custGeom>
                <a:avLst/>
                <a:gdLst>
                  <a:gd name="T0" fmla="*/ 29 w 287"/>
                  <a:gd name="T1" fmla="*/ 64 h 314"/>
                  <a:gd name="T2" fmla="*/ 29 w 287"/>
                  <a:gd name="T3" fmla="*/ 28 h 314"/>
                  <a:gd name="T4" fmla="*/ 258 w 287"/>
                  <a:gd name="T5" fmla="*/ 28 h 314"/>
                  <a:gd name="T6" fmla="*/ 258 w 287"/>
                  <a:gd name="T7" fmla="*/ 64 h 314"/>
                  <a:gd name="T8" fmla="*/ 29 w 287"/>
                  <a:gd name="T9" fmla="*/ 64 h 314"/>
                  <a:gd name="T10" fmla="*/ 287 w 287"/>
                  <a:gd name="T11" fmla="*/ 0 h 314"/>
                  <a:gd name="T12" fmla="*/ 81 w 287"/>
                  <a:gd name="T13" fmla="*/ 0 h 314"/>
                  <a:gd name="T14" fmla="*/ 52 w 287"/>
                  <a:gd name="T15" fmla="*/ 0 h 314"/>
                  <a:gd name="T16" fmla="*/ 0 w 287"/>
                  <a:gd name="T17" fmla="*/ 0 h 314"/>
                  <a:gd name="T18" fmla="*/ 0 w 287"/>
                  <a:gd name="T19" fmla="*/ 75 h 314"/>
                  <a:gd name="T20" fmla="*/ 29 w 287"/>
                  <a:gd name="T21" fmla="*/ 99 h 314"/>
                  <a:gd name="T22" fmla="*/ 29 w 287"/>
                  <a:gd name="T23" fmla="*/ 92 h 314"/>
                  <a:gd name="T24" fmla="*/ 258 w 287"/>
                  <a:gd name="T25" fmla="*/ 92 h 314"/>
                  <a:gd name="T26" fmla="*/ 258 w 287"/>
                  <a:gd name="T27" fmla="*/ 127 h 314"/>
                  <a:gd name="T28" fmla="*/ 118 w 287"/>
                  <a:gd name="T29" fmla="*/ 127 h 314"/>
                  <a:gd name="T30" fmla="*/ 118 w 287"/>
                  <a:gd name="T31" fmla="*/ 153 h 314"/>
                  <a:gd name="T32" fmla="*/ 258 w 287"/>
                  <a:gd name="T33" fmla="*/ 153 h 314"/>
                  <a:gd name="T34" fmla="*/ 258 w 287"/>
                  <a:gd name="T35" fmla="*/ 191 h 314"/>
                  <a:gd name="T36" fmla="*/ 137 w 287"/>
                  <a:gd name="T37" fmla="*/ 191 h 314"/>
                  <a:gd name="T38" fmla="*/ 171 w 287"/>
                  <a:gd name="T39" fmla="*/ 217 h 314"/>
                  <a:gd name="T40" fmla="*/ 258 w 287"/>
                  <a:gd name="T41" fmla="*/ 217 h 314"/>
                  <a:gd name="T42" fmla="*/ 258 w 287"/>
                  <a:gd name="T43" fmla="*/ 255 h 314"/>
                  <a:gd name="T44" fmla="*/ 213 w 287"/>
                  <a:gd name="T45" fmla="*/ 255 h 314"/>
                  <a:gd name="T46" fmla="*/ 246 w 287"/>
                  <a:gd name="T47" fmla="*/ 284 h 314"/>
                  <a:gd name="T48" fmla="*/ 258 w 287"/>
                  <a:gd name="T49" fmla="*/ 284 h 314"/>
                  <a:gd name="T50" fmla="*/ 258 w 287"/>
                  <a:gd name="T51" fmla="*/ 293 h 314"/>
                  <a:gd name="T52" fmla="*/ 287 w 287"/>
                  <a:gd name="T53" fmla="*/ 314 h 314"/>
                  <a:gd name="T54" fmla="*/ 287 w 287"/>
                  <a:gd name="T55" fmla="*/ 0 h 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87" h="314">
                    <a:moveTo>
                      <a:pt x="29" y="64"/>
                    </a:moveTo>
                    <a:lnTo>
                      <a:pt x="29" y="28"/>
                    </a:lnTo>
                    <a:lnTo>
                      <a:pt x="258" y="28"/>
                    </a:lnTo>
                    <a:lnTo>
                      <a:pt x="258" y="64"/>
                    </a:lnTo>
                    <a:lnTo>
                      <a:pt x="29" y="64"/>
                    </a:lnTo>
                    <a:moveTo>
                      <a:pt x="287" y="0"/>
                    </a:moveTo>
                    <a:lnTo>
                      <a:pt x="81" y="0"/>
                    </a:lnTo>
                    <a:lnTo>
                      <a:pt x="52" y="0"/>
                    </a:lnTo>
                    <a:lnTo>
                      <a:pt x="0" y="0"/>
                    </a:lnTo>
                    <a:lnTo>
                      <a:pt x="0" y="75"/>
                    </a:lnTo>
                    <a:lnTo>
                      <a:pt x="29" y="99"/>
                    </a:lnTo>
                    <a:lnTo>
                      <a:pt x="29" y="92"/>
                    </a:lnTo>
                    <a:lnTo>
                      <a:pt x="258" y="92"/>
                    </a:lnTo>
                    <a:lnTo>
                      <a:pt x="258" y="127"/>
                    </a:lnTo>
                    <a:lnTo>
                      <a:pt x="118" y="127"/>
                    </a:lnTo>
                    <a:lnTo>
                      <a:pt x="118" y="153"/>
                    </a:lnTo>
                    <a:lnTo>
                      <a:pt x="258" y="153"/>
                    </a:lnTo>
                    <a:lnTo>
                      <a:pt x="258" y="191"/>
                    </a:lnTo>
                    <a:lnTo>
                      <a:pt x="137" y="191"/>
                    </a:lnTo>
                    <a:lnTo>
                      <a:pt x="171" y="217"/>
                    </a:lnTo>
                    <a:lnTo>
                      <a:pt x="258" y="217"/>
                    </a:lnTo>
                    <a:lnTo>
                      <a:pt x="258" y="255"/>
                    </a:lnTo>
                    <a:lnTo>
                      <a:pt x="213" y="255"/>
                    </a:lnTo>
                    <a:lnTo>
                      <a:pt x="246" y="284"/>
                    </a:lnTo>
                    <a:lnTo>
                      <a:pt x="258" y="284"/>
                    </a:lnTo>
                    <a:lnTo>
                      <a:pt x="258" y="293"/>
                    </a:lnTo>
                    <a:lnTo>
                      <a:pt x="287" y="314"/>
                    </a:lnTo>
                    <a:lnTo>
                      <a:pt x="287"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25" name="Freeform 130"/>
              <p:cNvSpPr>
                <a:spLocks/>
              </p:cNvSpPr>
              <p:nvPr/>
            </p:nvSpPr>
            <p:spPr bwMode="auto">
              <a:xfrm>
                <a:off x="10755313" y="6222811"/>
                <a:ext cx="19050" cy="14287"/>
              </a:xfrm>
              <a:custGeom>
                <a:avLst/>
                <a:gdLst>
                  <a:gd name="T0" fmla="*/ 12 w 12"/>
                  <a:gd name="T1" fmla="*/ 0 h 9"/>
                  <a:gd name="T2" fmla="*/ 0 w 12"/>
                  <a:gd name="T3" fmla="*/ 0 h 9"/>
                  <a:gd name="T4" fmla="*/ 12 w 12"/>
                  <a:gd name="T5" fmla="*/ 9 h 9"/>
                  <a:gd name="T6" fmla="*/ 12 w 12"/>
                  <a:gd name="T7" fmla="*/ 0 h 9"/>
                </a:gdLst>
                <a:ahLst/>
                <a:cxnLst>
                  <a:cxn ang="0">
                    <a:pos x="T0" y="T1"/>
                  </a:cxn>
                  <a:cxn ang="0">
                    <a:pos x="T2" y="T3"/>
                  </a:cxn>
                  <a:cxn ang="0">
                    <a:pos x="T4" y="T5"/>
                  </a:cxn>
                  <a:cxn ang="0">
                    <a:pos x="T6" y="T7"/>
                  </a:cxn>
                </a:cxnLst>
                <a:rect l="0" t="0" r="r" b="b"/>
                <a:pathLst>
                  <a:path w="12" h="9">
                    <a:moveTo>
                      <a:pt x="12" y="0"/>
                    </a:moveTo>
                    <a:lnTo>
                      <a:pt x="0" y="0"/>
                    </a:lnTo>
                    <a:lnTo>
                      <a:pt x="12" y="9"/>
                    </a:lnTo>
                    <a:lnTo>
                      <a:pt x="12" y="0"/>
                    </a:lnTo>
                    <a:close/>
                  </a:path>
                </a:pathLst>
              </a:cu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26" name="Freeform 131"/>
              <p:cNvSpPr>
                <a:spLocks/>
              </p:cNvSpPr>
              <p:nvPr/>
            </p:nvSpPr>
            <p:spPr bwMode="auto">
              <a:xfrm>
                <a:off x="10755313" y="6222811"/>
                <a:ext cx="19050" cy="14287"/>
              </a:xfrm>
              <a:custGeom>
                <a:avLst/>
                <a:gdLst>
                  <a:gd name="T0" fmla="*/ 12 w 12"/>
                  <a:gd name="T1" fmla="*/ 0 h 9"/>
                  <a:gd name="T2" fmla="*/ 0 w 12"/>
                  <a:gd name="T3" fmla="*/ 0 h 9"/>
                  <a:gd name="T4" fmla="*/ 12 w 12"/>
                  <a:gd name="T5" fmla="*/ 9 h 9"/>
                  <a:gd name="T6" fmla="*/ 12 w 12"/>
                  <a:gd name="T7" fmla="*/ 0 h 9"/>
                </a:gdLst>
                <a:ahLst/>
                <a:cxnLst>
                  <a:cxn ang="0">
                    <a:pos x="T0" y="T1"/>
                  </a:cxn>
                  <a:cxn ang="0">
                    <a:pos x="T2" y="T3"/>
                  </a:cxn>
                  <a:cxn ang="0">
                    <a:pos x="T4" y="T5"/>
                  </a:cxn>
                  <a:cxn ang="0">
                    <a:pos x="T6" y="T7"/>
                  </a:cxn>
                </a:cxnLst>
                <a:rect l="0" t="0" r="r" b="b"/>
                <a:pathLst>
                  <a:path w="12" h="9">
                    <a:moveTo>
                      <a:pt x="12" y="0"/>
                    </a:moveTo>
                    <a:lnTo>
                      <a:pt x="0" y="0"/>
                    </a:lnTo>
                    <a:lnTo>
                      <a:pt x="12" y="9"/>
                    </a:lnTo>
                    <a:lnTo>
                      <a:pt x="12" y="0"/>
                    </a:lnTo>
                  </a:path>
                </a:pathLst>
              </a:cu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27" name="Freeform 133"/>
              <p:cNvSpPr>
                <a:spLocks/>
              </p:cNvSpPr>
              <p:nvPr/>
            </p:nvSpPr>
            <p:spPr bwMode="auto">
              <a:xfrm>
                <a:off x="10552113" y="6014849"/>
                <a:ext cx="222250" cy="60325"/>
              </a:xfrm>
              <a:custGeom>
                <a:avLst/>
                <a:gdLst>
                  <a:gd name="T0" fmla="*/ 140 w 140"/>
                  <a:gd name="T1" fmla="*/ 0 h 38"/>
                  <a:gd name="T2" fmla="*/ 0 w 140"/>
                  <a:gd name="T3" fmla="*/ 0 h 38"/>
                  <a:gd name="T4" fmla="*/ 0 w 140"/>
                  <a:gd name="T5" fmla="*/ 22 h 38"/>
                  <a:gd name="T6" fmla="*/ 19 w 140"/>
                  <a:gd name="T7" fmla="*/ 38 h 38"/>
                  <a:gd name="T8" fmla="*/ 140 w 140"/>
                  <a:gd name="T9" fmla="*/ 38 h 38"/>
                  <a:gd name="T10" fmla="*/ 140 w 140"/>
                  <a:gd name="T11" fmla="*/ 0 h 38"/>
                </a:gdLst>
                <a:ahLst/>
                <a:cxnLst>
                  <a:cxn ang="0">
                    <a:pos x="T0" y="T1"/>
                  </a:cxn>
                  <a:cxn ang="0">
                    <a:pos x="T2" y="T3"/>
                  </a:cxn>
                  <a:cxn ang="0">
                    <a:pos x="T4" y="T5"/>
                  </a:cxn>
                  <a:cxn ang="0">
                    <a:pos x="T6" y="T7"/>
                  </a:cxn>
                  <a:cxn ang="0">
                    <a:pos x="T8" y="T9"/>
                  </a:cxn>
                  <a:cxn ang="0">
                    <a:pos x="T10" y="T11"/>
                  </a:cxn>
                </a:cxnLst>
                <a:rect l="0" t="0" r="r" b="b"/>
                <a:pathLst>
                  <a:path w="140" h="38">
                    <a:moveTo>
                      <a:pt x="140" y="0"/>
                    </a:moveTo>
                    <a:lnTo>
                      <a:pt x="0" y="0"/>
                    </a:lnTo>
                    <a:lnTo>
                      <a:pt x="0" y="22"/>
                    </a:lnTo>
                    <a:lnTo>
                      <a:pt x="19" y="38"/>
                    </a:lnTo>
                    <a:lnTo>
                      <a:pt x="140" y="38"/>
                    </a:lnTo>
                    <a:lnTo>
                      <a:pt x="140" y="0"/>
                    </a:lnTo>
                  </a:path>
                </a:pathLst>
              </a:cu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28" name="Freeform 135"/>
              <p:cNvSpPr>
                <a:spLocks/>
              </p:cNvSpPr>
              <p:nvPr/>
            </p:nvSpPr>
            <p:spPr bwMode="auto">
              <a:xfrm>
                <a:off x="10636251" y="6116449"/>
                <a:ext cx="138113" cy="60325"/>
              </a:xfrm>
              <a:custGeom>
                <a:avLst/>
                <a:gdLst>
                  <a:gd name="T0" fmla="*/ 87 w 87"/>
                  <a:gd name="T1" fmla="*/ 0 h 38"/>
                  <a:gd name="T2" fmla="*/ 0 w 87"/>
                  <a:gd name="T3" fmla="*/ 0 h 38"/>
                  <a:gd name="T4" fmla="*/ 42 w 87"/>
                  <a:gd name="T5" fmla="*/ 38 h 38"/>
                  <a:gd name="T6" fmla="*/ 87 w 87"/>
                  <a:gd name="T7" fmla="*/ 38 h 38"/>
                  <a:gd name="T8" fmla="*/ 87 w 87"/>
                  <a:gd name="T9" fmla="*/ 0 h 38"/>
                </a:gdLst>
                <a:ahLst/>
                <a:cxnLst>
                  <a:cxn ang="0">
                    <a:pos x="T0" y="T1"/>
                  </a:cxn>
                  <a:cxn ang="0">
                    <a:pos x="T2" y="T3"/>
                  </a:cxn>
                  <a:cxn ang="0">
                    <a:pos x="T4" y="T5"/>
                  </a:cxn>
                  <a:cxn ang="0">
                    <a:pos x="T6" y="T7"/>
                  </a:cxn>
                  <a:cxn ang="0">
                    <a:pos x="T8" y="T9"/>
                  </a:cxn>
                </a:cxnLst>
                <a:rect l="0" t="0" r="r" b="b"/>
                <a:pathLst>
                  <a:path w="87" h="38">
                    <a:moveTo>
                      <a:pt x="87" y="0"/>
                    </a:moveTo>
                    <a:lnTo>
                      <a:pt x="0" y="0"/>
                    </a:lnTo>
                    <a:lnTo>
                      <a:pt x="42" y="38"/>
                    </a:lnTo>
                    <a:lnTo>
                      <a:pt x="87" y="38"/>
                    </a:lnTo>
                    <a:lnTo>
                      <a:pt x="87" y="0"/>
                    </a:lnTo>
                  </a:path>
                </a:pathLst>
              </a:cu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29" name="Rectangle 137"/>
              <p:cNvSpPr>
                <a:spLocks noChangeArrowheads="1"/>
              </p:cNvSpPr>
              <p:nvPr/>
            </p:nvSpPr>
            <p:spPr bwMode="auto">
              <a:xfrm>
                <a:off x="10410826" y="5816411"/>
                <a:ext cx="363538"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30" name="Freeform 139"/>
              <p:cNvSpPr>
                <a:spLocks/>
              </p:cNvSpPr>
              <p:nvPr/>
            </p:nvSpPr>
            <p:spPr bwMode="auto">
              <a:xfrm>
                <a:off x="10410826" y="5918011"/>
                <a:ext cx="363538" cy="55562"/>
              </a:xfrm>
              <a:custGeom>
                <a:avLst/>
                <a:gdLst>
                  <a:gd name="T0" fmla="*/ 229 w 229"/>
                  <a:gd name="T1" fmla="*/ 0 h 35"/>
                  <a:gd name="T2" fmla="*/ 0 w 229"/>
                  <a:gd name="T3" fmla="*/ 0 h 35"/>
                  <a:gd name="T4" fmla="*/ 0 w 229"/>
                  <a:gd name="T5" fmla="*/ 7 h 35"/>
                  <a:gd name="T6" fmla="*/ 9 w 229"/>
                  <a:gd name="T7" fmla="*/ 16 h 35"/>
                  <a:gd name="T8" fmla="*/ 108 w 229"/>
                  <a:gd name="T9" fmla="*/ 16 h 35"/>
                  <a:gd name="T10" fmla="*/ 108 w 229"/>
                  <a:gd name="T11" fmla="*/ 31 h 35"/>
                  <a:gd name="T12" fmla="*/ 28 w 229"/>
                  <a:gd name="T13" fmla="*/ 31 h 35"/>
                  <a:gd name="T14" fmla="*/ 89 w 229"/>
                  <a:gd name="T15" fmla="*/ 31 h 35"/>
                  <a:gd name="T16" fmla="*/ 89 w 229"/>
                  <a:gd name="T17" fmla="*/ 35 h 35"/>
                  <a:gd name="T18" fmla="*/ 229 w 229"/>
                  <a:gd name="T19" fmla="*/ 35 h 35"/>
                  <a:gd name="T20" fmla="*/ 229 w 229"/>
                  <a:gd name="T21"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9" h="35">
                    <a:moveTo>
                      <a:pt x="229" y="0"/>
                    </a:moveTo>
                    <a:lnTo>
                      <a:pt x="0" y="0"/>
                    </a:lnTo>
                    <a:lnTo>
                      <a:pt x="0" y="7"/>
                    </a:lnTo>
                    <a:lnTo>
                      <a:pt x="9" y="16"/>
                    </a:lnTo>
                    <a:lnTo>
                      <a:pt x="108" y="16"/>
                    </a:lnTo>
                    <a:lnTo>
                      <a:pt x="108" y="31"/>
                    </a:lnTo>
                    <a:lnTo>
                      <a:pt x="28" y="31"/>
                    </a:lnTo>
                    <a:lnTo>
                      <a:pt x="89" y="31"/>
                    </a:lnTo>
                    <a:lnTo>
                      <a:pt x="89" y="35"/>
                    </a:lnTo>
                    <a:lnTo>
                      <a:pt x="229" y="35"/>
                    </a:lnTo>
                    <a:lnTo>
                      <a:pt x="22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31" name="Freeform 141"/>
              <p:cNvSpPr>
                <a:spLocks/>
              </p:cNvSpPr>
              <p:nvPr/>
            </p:nvSpPr>
            <p:spPr bwMode="auto">
              <a:xfrm>
                <a:off x="10455276" y="5967224"/>
                <a:ext cx="96838" cy="82550"/>
              </a:xfrm>
              <a:custGeom>
                <a:avLst/>
                <a:gdLst>
                  <a:gd name="T0" fmla="*/ 61 w 61"/>
                  <a:gd name="T1" fmla="*/ 0 h 52"/>
                  <a:gd name="T2" fmla="*/ 0 w 61"/>
                  <a:gd name="T3" fmla="*/ 0 h 52"/>
                  <a:gd name="T4" fmla="*/ 61 w 61"/>
                  <a:gd name="T5" fmla="*/ 52 h 52"/>
                  <a:gd name="T6" fmla="*/ 61 w 61"/>
                  <a:gd name="T7" fmla="*/ 30 h 52"/>
                  <a:gd name="T8" fmla="*/ 61 w 61"/>
                  <a:gd name="T9" fmla="*/ 4 h 52"/>
                  <a:gd name="T10" fmla="*/ 61 w 61"/>
                  <a:gd name="T11" fmla="*/ 0 h 52"/>
                </a:gdLst>
                <a:ahLst/>
                <a:cxnLst>
                  <a:cxn ang="0">
                    <a:pos x="T0" y="T1"/>
                  </a:cxn>
                  <a:cxn ang="0">
                    <a:pos x="T2" y="T3"/>
                  </a:cxn>
                  <a:cxn ang="0">
                    <a:pos x="T4" y="T5"/>
                  </a:cxn>
                  <a:cxn ang="0">
                    <a:pos x="T6" y="T7"/>
                  </a:cxn>
                  <a:cxn ang="0">
                    <a:pos x="T8" y="T9"/>
                  </a:cxn>
                  <a:cxn ang="0">
                    <a:pos x="T10" y="T11"/>
                  </a:cxn>
                </a:cxnLst>
                <a:rect l="0" t="0" r="r" b="b"/>
                <a:pathLst>
                  <a:path w="61" h="52">
                    <a:moveTo>
                      <a:pt x="61" y="0"/>
                    </a:moveTo>
                    <a:lnTo>
                      <a:pt x="0" y="0"/>
                    </a:lnTo>
                    <a:lnTo>
                      <a:pt x="61" y="52"/>
                    </a:lnTo>
                    <a:lnTo>
                      <a:pt x="61" y="30"/>
                    </a:lnTo>
                    <a:lnTo>
                      <a:pt x="61" y="4"/>
                    </a:lnTo>
                    <a:lnTo>
                      <a:pt x="6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32" name="Freeform 143"/>
              <p:cNvSpPr>
                <a:spLocks/>
              </p:cNvSpPr>
              <p:nvPr/>
            </p:nvSpPr>
            <p:spPr bwMode="auto">
              <a:xfrm>
                <a:off x="10425113" y="5943411"/>
                <a:ext cx="157163" cy="23812"/>
              </a:xfrm>
              <a:custGeom>
                <a:avLst/>
                <a:gdLst>
                  <a:gd name="T0" fmla="*/ 99 w 99"/>
                  <a:gd name="T1" fmla="*/ 0 h 15"/>
                  <a:gd name="T2" fmla="*/ 0 w 99"/>
                  <a:gd name="T3" fmla="*/ 0 h 15"/>
                  <a:gd name="T4" fmla="*/ 19 w 99"/>
                  <a:gd name="T5" fmla="*/ 15 h 15"/>
                  <a:gd name="T6" fmla="*/ 99 w 99"/>
                  <a:gd name="T7" fmla="*/ 15 h 15"/>
                  <a:gd name="T8" fmla="*/ 99 w 99"/>
                  <a:gd name="T9" fmla="*/ 0 h 15"/>
                </a:gdLst>
                <a:ahLst/>
                <a:cxnLst>
                  <a:cxn ang="0">
                    <a:pos x="T0" y="T1"/>
                  </a:cxn>
                  <a:cxn ang="0">
                    <a:pos x="T2" y="T3"/>
                  </a:cxn>
                  <a:cxn ang="0">
                    <a:pos x="T4" y="T5"/>
                  </a:cxn>
                  <a:cxn ang="0">
                    <a:pos x="T6" y="T7"/>
                  </a:cxn>
                  <a:cxn ang="0">
                    <a:pos x="T8" y="T9"/>
                  </a:cxn>
                </a:cxnLst>
                <a:rect l="0" t="0" r="r" b="b"/>
                <a:pathLst>
                  <a:path w="99" h="15">
                    <a:moveTo>
                      <a:pt x="99" y="0"/>
                    </a:moveTo>
                    <a:lnTo>
                      <a:pt x="0" y="0"/>
                    </a:lnTo>
                    <a:lnTo>
                      <a:pt x="19" y="15"/>
                    </a:lnTo>
                    <a:lnTo>
                      <a:pt x="99" y="15"/>
                    </a:lnTo>
                    <a:lnTo>
                      <a:pt x="9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33" name="Freeform 145"/>
              <p:cNvSpPr>
                <a:spLocks/>
              </p:cNvSpPr>
              <p:nvPr/>
            </p:nvSpPr>
            <p:spPr bwMode="auto">
              <a:xfrm>
                <a:off x="9185276" y="4873436"/>
                <a:ext cx="615950" cy="544512"/>
              </a:xfrm>
              <a:custGeom>
                <a:avLst/>
                <a:gdLst>
                  <a:gd name="T0" fmla="*/ 388 w 388"/>
                  <a:gd name="T1" fmla="*/ 0 h 343"/>
                  <a:gd name="T2" fmla="*/ 310 w 388"/>
                  <a:gd name="T3" fmla="*/ 0 h 343"/>
                  <a:gd name="T4" fmla="*/ 0 w 388"/>
                  <a:gd name="T5" fmla="*/ 0 h 343"/>
                  <a:gd name="T6" fmla="*/ 0 w 388"/>
                  <a:gd name="T7" fmla="*/ 19 h 343"/>
                  <a:gd name="T8" fmla="*/ 38 w 388"/>
                  <a:gd name="T9" fmla="*/ 52 h 343"/>
                  <a:gd name="T10" fmla="*/ 38 w 388"/>
                  <a:gd name="T11" fmla="*/ 35 h 343"/>
                  <a:gd name="T12" fmla="*/ 350 w 388"/>
                  <a:gd name="T13" fmla="*/ 35 h 343"/>
                  <a:gd name="T14" fmla="*/ 350 w 388"/>
                  <a:gd name="T15" fmla="*/ 85 h 343"/>
                  <a:gd name="T16" fmla="*/ 80 w 388"/>
                  <a:gd name="T17" fmla="*/ 85 h 343"/>
                  <a:gd name="T18" fmla="*/ 125 w 388"/>
                  <a:gd name="T19" fmla="*/ 125 h 343"/>
                  <a:gd name="T20" fmla="*/ 350 w 388"/>
                  <a:gd name="T21" fmla="*/ 125 h 343"/>
                  <a:gd name="T22" fmla="*/ 350 w 388"/>
                  <a:gd name="T23" fmla="*/ 175 h 343"/>
                  <a:gd name="T24" fmla="*/ 185 w 388"/>
                  <a:gd name="T25" fmla="*/ 175 h 343"/>
                  <a:gd name="T26" fmla="*/ 230 w 388"/>
                  <a:gd name="T27" fmla="*/ 210 h 343"/>
                  <a:gd name="T28" fmla="*/ 350 w 388"/>
                  <a:gd name="T29" fmla="*/ 210 h 343"/>
                  <a:gd name="T30" fmla="*/ 350 w 388"/>
                  <a:gd name="T31" fmla="*/ 263 h 343"/>
                  <a:gd name="T32" fmla="*/ 289 w 388"/>
                  <a:gd name="T33" fmla="*/ 263 h 343"/>
                  <a:gd name="T34" fmla="*/ 334 w 388"/>
                  <a:gd name="T35" fmla="*/ 298 h 343"/>
                  <a:gd name="T36" fmla="*/ 350 w 388"/>
                  <a:gd name="T37" fmla="*/ 298 h 343"/>
                  <a:gd name="T38" fmla="*/ 350 w 388"/>
                  <a:gd name="T39" fmla="*/ 315 h 343"/>
                  <a:gd name="T40" fmla="*/ 388 w 388"/>
                  <a:gd name="T41" fmla="*/ 343 h 343"/>
                  <a:gd name="T42" fmla="*/ 388 w 388"/>
                  <a:gd name="T43" fmla="*/ 0 h 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88" h="343">
                    <a:moveTo>
                      <a:pt x="388" y="0"/>
                    </a:moveTo>
                    <a:lnTo>
                      <a:pt x="310" y="0"/>
                    </a:lnTo>
                    <a:lnTo>
                      <a:pt x="0" y="0"/>
                    </a:lnTo>
                    <a:lnTo>
                      <a:pt x="0" y="19"/>
                    </a:lnTo>
                    <a:lnTo>
                      <a:pt x="38" y="52"/>
                    </a:lnTo>
                    <a:lnTo>
                      <a:pt x="38" y="35"/>
                    </a:lnTo>
                    <a:lnTo>
                      <a:pt x="350" y="35"/>
                    </a:lnTo>
                    <a:lnTo>
                      <a:pt x="350" y="85"/>
                    </a:lnTo>
                    <a:lnTo>
                      <a:pt x="80" y="85"/>
                    </a:lnTo>
                    <a:lnTo>
                      <a:pt x="125" y="125"/>
                    </a:lnTo>
                    <a:lnTo>
                      <a:pt x="350" y="125"/>
                    </a:lnTo>
                    <a:lnTo>
                      <a:pt x="350" y="175"/>
                    </a:lnTo>
                    <a:lnTo>
                      <a:pt x="185" y="175"/>
                    </a:lnTo>
                    <a:lnTo>
                      <a:pt x="230" y="210"/>
                    </a:lnTo>
                    <a:lnTo>
                      <a:pt x="350" y="210"/>
                    </a:lnTo>
                    <a:lnTo>
                      <a:pt x="350" y="263"/>
                    </a:lnTo>
                    <a:lnTo>
                      <a:pt x="289" y="263"/>
                    </a:lnTo>
                    <a:lnTo>
                      <a:pt x="334" y="298"/>
                    </a:lnTo>
                    <a:lnTo>
                      <a:pt x="350" y="298"/>
                    </a:lnTo>
                    <a:lnTo>
                      <a:pt x="350" y="315"/>
                    </a:lnTo>
                    <a:lnTo>
                      <a:pt x="388" y="343"/>
                    </a:lnTo>
                    <a:lnTo>
                      <a:pt x="38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34" name="Freeform 146"/>
              <p:cNvSpPr>
                <a:spLocks/>
              </p:cNvSpPr>
              <p:nvPr/>
            </p:nvSpPr>
            <p:spPr bwMode="auto">
              <a:xfrm>
                <a:off x="9155113" y="4851211"/>
                <a:ext cx="676275" cy="22225"/>
              </a:xfrm>
              <a:custGeom>
                <a:avLst/>
                <a:gdLst>
                  <a:gd name="T0" fmla="*/ 426 w 426"/>
                  <a:gd name="T1" fmla="*/ 0 h 14"/>
                  <a:gd name="T2" fmla="*/ 329 w 426"/>
                  <a:gd name="T3" fmla="*/ 0 h 14"/>
                  <a:gd name="T4" fmla="*/ 0 w 426"/>
                  <a:gd name="T5" fmla="*/ 0 h 14"/>
                  <a:gd name="T6" fmla="*/ 0 w 426"/>
                  <a:gd name="T7" fmla="*/ 14 h 14"/>
                  <a:gd name="T8" fmla="*/ 329 w 426"/>
                  <a:gd name="T9" fmla="*/ 14 h 14"/>
                  <a:gd name="T10" fmla="*/ 426 w 426"/>
                  <a:gd name="T11" fmla="*/ 14 h 14"/>
                  <a:gd name="T12" fmla="*/ 426 w 426"/>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426" h="14">
                    <a:moveTo>
                      <a:pt x="426" y="0"/>
                    </a:moveTo>
                    <a:lnTo>
                      <a:pt x="329" y="0"/>
                    </a:lnTo>
                    <a:lnTo>
                      <a:pt x="0" y="0"/>
                    </a:lnTo>
                    <a:lnTo>
                      <a:pt x="0" y="14"/>
                    </a:lnTo>
                    <a:lnTo>
                      <a:pt x="329" y="14"/>
                    </a:lnTo>
                    <a:lnTo>
                      <a:pt x="426" y="14"/>
                    </a:lnTo>
                    <a:lnTo>
                      <a:pt x="426" y="0"/>
                    </a:lnTo>
                    <a:close/>
                  </a:path>
                </a:pathLst>
              </a:custGeom>
              <a:solidFill>
                <a:schemeClr val="accent2">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35" name="Freeform 147"/>
              <p:cNvSpPr>
                <a:spLocks/>
              </p:cNvSpPr>
              <p:nvPr/>
            </p:nvSpPr>
            <p:spPr bwMode="auto">
              <a:xfrm>
                <a:off x="9155113" y="4851211"/>
                <a:ext cx="676275" cy="22225"/>
              </a:xfrm>
              <a:custGeom>
                <a:avLst/>
                <a:gdLst>
                  <a:gd name="T0" fmla="*/ 426 w 426"/>
                  <a:gd name="T1" fmla="*/ 0 h 14"/>
                  <a:gd name="T2" fmla="*/ 329 w 426"/>
                  <a:gd name="T3" fmla="*/ 0 h 14"/>
                  <a:gd name="T4" fmla="*/ 0 w 426"/>
                  <a:gd name="T5" fmla="*/ 0 h 14"/>
                  <a:gd name="T6" fmla="*/ 0 w 426"/>
                  <a:gd name="T7" fmla="*/ 14 h 14"/>
                  <a:gd name="T8" fmla="*/ 329 w 426"/>
                  <a:gd name="T9" fmla="*/ 14 h 14"/>
                  <a:gd name="T10" fmla="*/ 426 w 426"/>
                  <a:gd name="T11" fmla="*/ 14 h 14"/>
                  <a:gd name="T12" fmla="*/ 426 w 426"/>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426" h="14">
                    <a:moveTo>
                      <a:pt x="426" y="0"/>
                    </a:moveTo>
                    <a:lnTo>
                      <a:pt x="329" y="0"/>
                    </a:lnTo>
                    <a:lnTo>
                      <a:pt x="0" y="0"/>
                    </a:lnTo>
                    <a:lnTo>
                      <a:pt x="0" y="14"/>
                    </a:lnTo>
                    <a:lnTo>
                      <a:pt x="329" y="14"/>
                    </a:lnTo>
                    <a:lnTo>
                      <a:pt x="426" y="14"/>
                    </a:lnTo>
                    <a:lnTo>
                      <a:pt x="42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36" name="Freeform 148"/>
              <p:cNvSpPr>
                <a:spLocks/>
              </p:cNvSpPr>
              <p:nvPr/>
            </p:nvSpPr>
            <p:spPr bwMode="auto">
              <a:xfrm>
                <a:off x="9715501" y="5346511"/>
                <a:ext cx="25400" cy="26987"/>
              </a:xfrm>
              <a:custGeom>
                <a:avLst/>
                <a:gdLst>
                  <a:gd name="T0" fmla="*/ 16 w 16"/>
                  <a:gd name="T1" fmla="*/ 0 h 17"/>
                  <a:gd name="T2" fmla="*/ 0 w 16"/>
                  <a:gd name="T3" fmla="*/ 0 h 17"/>
                  <a:gd name="T4" fmla="*/ 16 w 16"/>
                  <a:gd name="T5" fmla="*/ 17 h 17"/>
                  <a:gd name="T6" fmla="*/ 16 w 16"/>
                  <a:gd name="T7" fmla="*/ 0 h 17"/>
                </a:gdLst>
                <a:ahLst/>
                <a:cxnLst>
                  <a:cxn ang="0">
                    <a:pos x="T0" y="T1"/>
                  </a:cxn>
                  <a:cxn ang="0">
                    <a:pos x="T2" y="T3"/>
                  </a:cxn>
                  <a:cxn ang="0">
                    <a:pos x="T4" y="T5"/>
                  </a:cxn>
                  <a:cxn ang="0">
                    <a:pos x="T6" y="T7"/>
                  </a:cxn>
                </a:cxnLst>
                <a:rect l="0" t="0" r="r" b="b"/>
                <a:pathLst>
                  <a:path w="16" h="17">
                    <a:moveTo>
                      <a:pt x="16" y="0"/>
                    </a:moveTo>
                    <a:lnTo>
                      <a:pt x="0" y="0"/>
                    </a:lnTo>
                    <a:lnTo>
                      <a:pt x="16" y="17"/>
                    </a:lnTo>
                    <a:lnTo>
                      <a:pt x="16" y="0"/>
                    </a:lnTo>
                    <a:close/>
                  </a:path>
                </a:pathLst>
              </a:custGeom>
              <a:solidFill>
                <a:srgbClr val="40463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37" name="Freeform 149"/>
              <p:cNvSpPr>
                <a:spLocks/>
              </p:cNvSpPr>
              <p:nvPr/>
            </p:nvSpPr>
            <p:spPr bwMode="auto">
              <a:xfrm>
                <a:off x="9715501" y="5346511"/>
                <a:ext cx="25400" cy="26987"/>
              </a:xfrm>
              <a:custGeom>
                <a:avLst/>
                <a:gdLst>
                  <a:gd name="T0" fmla="*/ 16 w 16"/>
                  <a:gd name="T1" fmla="*/ 0 h 17"/>
                  <a:gd name="T2" fmla="*/ 0 w 16"/>
                  <a:gd name="T3" fmla="*/ 0 h 17"/>
                  <a:gd name="T4" fmla="*/ 16 w 16"/>
                  <a:gd name="T5" fmla="*/ 17 h 17"/>
                  <a:gd name="T6" fmla="*/ 16 w 16"/>
                  <a:gd name="T7" fmla="*/ 0 h 17"/>
                </a:gdLst>
                <a:ahLst/>
                <a:cxnLst>
                  <a:cxn ang="0">
                    <a:pos x="T0" y="T1"/>
                  </a:cxn>
                  <a:cxn ang="0">
                    <a:pos x="T2" y="T3"/>
                  </a:cxn>
                  <a:cxn ang="0">
                    <a:pos x="T4" y="T5"/>
                  </a:cxn>
                  <a:cxn ang="0">
                    <a:pos x="T6" y="T7"/>
                  </a:cxn>
                </a:cxnLst>
                <a:rect l="0" t="0" r="r" b="b"/>
                <a:pathLst>
                  <a:path w="16" h="17">
                    <a:moveTo>
                      <a:pt x="16" y="0"/>
                    </a:moveTo>
                    <a:lnTo>
                      <a:pt x="0" y="0"/>
                    </a:lnTo>
                    <a:lnTo>
                      <a:pt x="16" y="17"/>
                    </a:lnTo>
                    <a:lnTo>
                      <a:pt x="1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38" name="Freeform 151"/>
              <p:cNvSpPr>
                <a:spLocks/>
              </p:cNvSpPr>
              <p:nvPr/>
            </p:nvSpPr>
            <p:spPr bwMode="auto">
              <a:xfrm>
                <a:off x="9383713" y="5071874"/>
                <a:ext cx="357188" cy="79375"/>
              </a:xfrm>
              <a:custGeom>
                <a:avLst/>
                <a:gdLst>
                  <a:gd name="T0" fmla="*/ 225 w 225"/>
                  <a:gd name="T1" fmla="*/ 0 h 50"/>
                  <a:gd name="T2" fmla="*/ 0 w 225"/>
                  <a:gd name="T3" fmla="*/ 0 h 50"/>
                  <a:gd name="T4" fmla="*/ 60 w 225"/>
                  <a:gd name="T5" fmla="*/ 50 h 50"/>
                  <a:gd name="T6" fmla="*/ 225 w 225"/>
                  <a:gd name="T7" fmla="*/ 50 h 50"/>
                  <a:gd name="T8" fmla="*/ 225 w 225"/>
                  <a:gd name="T9" fmla="*/ 0 h 50"/>
                </a:gdLst>
                <a:ahLst/>
                <a:cxnLst>
                  <a:cxn ang="0">
                    <a:pos x="T0" y="T1"/>
                  </a:cxn>
                  <a:cxn ang="0">
                    <a:pos x="T2" y="T3"/>
                  </a:cxn>
                  <a:cxn ang="0">
                    <a:pos x="T4" y="T5"/>
                  </a:cxn>
                  <a:cxn ang="0">
                    <a:pos x="T6" y="T7"/>
                  </a:cxn>
                  <a:cxn ang="0">
                    <a:pos x="T8" y="T9"/>
                  </a:cxn>
                </a:cxnLst>
                <a:rect l="0" t="0" r="r" b="b"/>
                <a:pathLst>
                  <a:path w="225" h="50">
                    <a:moveTo>
                      <a:pt x="225" y="0"/>
                    </a:moveTo>
                    <a:lnTo>
                      <a:pt x="0" y="0"/>
                    </a:lnTo>
                    <a:lnTo>
                      <a:pt x="60" y="50"/>
                    </a:lnTo>
                    <a:lnTo>
                      <a:pt x="225" y="50"/>
                    </a:lnTo>
                    <a:lnTo>
                      <a:pt x="22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39" name="Freeform 153"/>
              <p:cNvSpPr>
                <a:spLocks/>
              </p:cNvSpPr>
              <p:nvPr/>
            </p:nvSpPr>
            <p:spPr bwMode="auto">
              <a:xfrm>
                <a:off x="9550401" y="5206811"/>
                <a:ext cx="190500" cy="84137"/>
              </a:xfrm>
              <a:custGeom>
                <a:avLst/>
                <a:gdLst>
                  <a:gd name="T0" fmla="*/ 120 w 120"/>
                  <a:gd name="T1" fmla="*/ 0 h 53"/>
                  <a:gd name="T2" fmla="*/ 0 w 120"/>
                  <a:gd name="T3" fmla="*/ 0 h 53"/>
                  <a:gd name="T4" fmla="*/ 59 w 120"/>
                  <a:gd name="T5" fmla="*/ 53 h 53"/>
                  <a:gd name="T6" fmla="*/ 120 w 120"/>
                  <a:gd name="T7" fmla="*/ 53 h 53"/>
                  <a:gd name="T8" fmla="*/ 120 w 120"/>
                  <a:gd name="T9" fmla="*/ 0 h 53"/>
                </a:gdLst>
                <a:ahLst/>
                <a:cxnLst>
                  <a:cxn ang="0">
                    <a:pos x="T0" y="T1"/>
                  </a:cxn>
                  <a:cxn ang="0">
                    <a:pos x="T2" y="T3"/>
                  </a:cxn>
                  <a:cxn ang="0">
                    <a:pos x="T4" y="T5"/>
                  </a:cxn>
                  <a:cxn ang="0">
                    <a:pos x="T6" y="T7"/>
                  </a:cxn>
                  <a:cxn ang="0">
                    <a:pos x="T8" y="T9"/>
                  </a:cxn>
                </a:cxnLst>
                <a:rect l="0" t="0" r="r" b="b"/>
                <a:pathLst>
                  <a:path w="120" h="53">
                    <a:moveTo>
                      <a:pt x="120" y="0"/>
                    </a:moveTo>
                    <a:lnTo>
                      <a:pt x="0" y="0"/>
                    </a:lnTo>
                    <a:lnTo>
                      <a:pt x="59" y="53"/>
                    </a:lnTo>
                    <a:lnTo>
                      <a:pt x="120" y="53"/>
                    </a:lnTo>
                    <a:lnTo>
                      <a:pt x="12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40" name="Freeform 155"/>
              <p:cNvSpPr>
                <a:spLocks/>
              </p:cNvSpPr>
              <p:nvPr/>
            </p:nvSpPr>
            <p:spPr bwMode="auto">
              <a:xfrm>
                <a:off x="9245601" y="4928999"/>
                <a:ext cx="495300" cy="79375"/>
              </a:xfrm>
              <a:custGeom>
                <a:avLst/>
                <a:gdLst>
                  <a:gd name="T0" fmla="*/ 312 w 312"/>
                  <a:gd name="T1" fmla="*/ 0 h 50"/>
                  <a:gd name="T2" fmla="*/ 0 w 312"/>
                  <a:gd name="T3" fmla="*/ 0 h 50"/>
                  <a:gd name="T4" fmla="*/ 0 w 312"/>
                  <a:gd name="T5" fmla="*/ 17 h 50"/>
                  <a:gd name="T6" fmla="*/ 42 w 312"/>
                  <a:gd name="T7" fmla="*/ 50 h 50"/>
                  <a:gd name="T8" fmla="*/ 312 w 312"/>
                  <a:gd name="T9" fmla="*/ 50 h 50"/>
                  <a:gd name="T10" fmla="*/ 312 w 312"/>
                  <a:gd name="T11" fmla="*/ 0 h 50"/>
                </a:gdLst>
                <a:ahLst/>
                <a:cxnLst>
                  <a:cxn ang="0">
                    <a:pos x="T0" y="T1"/>
                  </a:cxn>
                  <a:cxn ang="0">
                    <a:pos x="T2" y="T3"/>
                  </a:cxn>
                  <a:cxn ang="0">
                    <a:pos x="T4" y="T5"/>
                  </a:cxn>
                  <a:cxn ang="0">
                    <a:pos x="T6" y="T7"/>
                  </a:cxn>
                  <a:cxn ang="0">
                    <a:pos x="T8" y="T9"/>
                  </a:cxn>
                  <a:cxn ang="0">
                    <a:pos x="T10" y="T11"/>
                  </a:cxn>
                </a:cxnLst>
                <a:rect l="0" t="0" r="r" b="b"/>
                <a:pathLst>
                  <a:path w="312" h="50">
                    <a:moveTo>
                      <a:pt x="312" y="0"/>
                    </a:moveTo>
                    <a:lnTo>
                      <a:pt x="0" y="0"/>
                    </a:lnTo>
                    <a:lnTo>
                      <a:pt x="0" y="17"/>
                    </a:lnTo>
                    <a:lnTo>
                      <a:pt x="42" y="50"/>
                    </a:lnTo>
                    <a:lnTo>
                      <a:pt x="312" y="50"/>
                    </a:lnTo>
                    <a:lnTo>
                      <a:pt x="31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41" name="Rectangle 157"/>
              <p:cNvSpPr>
                <a:spLocks noChangeArrowheads="1"/>
              </p:cNvSpPr>
              <p:nvPr/>
            </p:nvSpPr>
            <p:spPr bwMode="auto">
              <a:xfrm>
                <a:off x="9129713" y="4470211"/>
                <a:ext cx="198438" cy="125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42" name="Rectangle 159"/>
              <p:cNvSpPr>
                <a:spLocks noChangeArrowheads="1"/>
              </p:cNvSpPr>
              <p:nvPr/>
            </p:nvSpPr>
            <p:spPr bwMode="auto">
              <a:xfrm>
                <a:off x="9377363" y="4535299"/>
                <a:ext cx="90488" cy="60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43" name="Rectangle 161"/>
              <p:cNvSpPr>
                <a:spLocks noChangeArrowheads="1"/>
              </p:cNvSpPr>
              <p:nvPr/>
            </p:nvSpPr>
            <p:spPr bwMode="auto">
              <a:xfrm>
                <a:off x="10213976" y="5290949"/>
                <a:ext cx="101600" cy="47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44" name="Freeform 166"/>
              <p:cNvSpPr>
                <a:spLocks/>
              </p:cNvSpPr>
              <p:nvPr/>
            </p:nvSpPr>
            <p:spPr bwMode="auto">
              <a:xfrm flipH="1">
                <a:off x="10120313" y="4657536"/>
                <a:ext cx="827087" cy="544512"/>
              </a:xfrm>
              <a:custGeom>
                <a:avLst/>
                <a:gdLst>
                  <a:gd name="T0" fmla="*/ 185 w 220"/>
                  <a:gd name="T1" fmla="*/ 63 h 145"/>
                  <a:gd name="T2" fmla="*/ 185 w 220"/>
                  <a:gd name="T3" fmla="*/ 60 h 145"/>
                  <a:gd name="T4" fmla="*/ 124 w 220"/>
                  <a:gd name="T5" fmla="*/ 0 h 145"/>
                  <a:gd name="T6" fmla="*/ 73 w 220"/>
                  <a:gd name="T7" fmla="*/ 27 h 145"/>
                  <a:gd name="T8" fmla="*/ 57 w 220"/>
                  <a:gd name="T9" fmla="*/ 22 h 145"/>
                  <a:gd name="T10" fmla="*/ 37 w 220"/>
                  <a:gd name="T11" fmla="*/ 28 h 145"/>
                  <a:gd name="T12" fmla="*/ 21 w 220"/>
                  <a:gd name="T13" fmla="*/ 57 h 145"/>
                  <a:gd name="T14" fmla="*/ 0 w 220"/>
                  <a:gd name="T15" fmla="*/ 97 h 145"/>
                  <a:gd name="T16" fmla="*/ 42 w 220"/>
                  <a:gd name="T17" fmla="*/ 145 h 145"/>
                  <a:gd name="T18" fmla="*/ 47 w 220"/>
                  <a:gd name="T19" fmla="*/ 145 h 145"/>
                  <a:gd name="T20" fmla="*/ 52 w 220"/>
                  <a:gd name="T21" fmla="*/ 145 h 145"/>
                  <a:gd name="T22" fmla="*/ 151 w 220"/>
                  <a:gd name="T23" fmla="*/ 145 h 145"/>
                  <a:gd name="T24" fmla="*/ 153 w 220"/>
                  <a:gd name="T25" fmla="*/ 145 h 145"/>
                  <a:gd name="T26" fmla="*/ 156 w 220"/>
                  <a:gd name="T27" fmla="*/ 145 h 145"/>
                  <a:gd name="T28" fmla="*/ 163 w 220"/>
                  <a:gd name="T29" fmla="*/ 145 h 145"/>
                  <a:gd name="T30" fmla="*/ 179 w 220"/>
                  <a:gd name="T31" fmla="*/ 145 h 145"/>
                  <a:gd name="T32" fmla="*/ 220 w 220"/>
                  <a:gd name="T33" fmla="*/ 104 h 145"/>
                  <a:gd name="T34" fmla="*/ 185 w 220"/>
                  <a:gd name="T35" fmla="*/ 63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20" h="145">
                    <a:moveTo>
                      <a:pt x="185" y="63"/>
                    </a:moveTo>
                    <a:cubicBezTo>
                      <a:pt x="185" y="62"/>
                      <a:pt x="185" y="61"/>
                      <a:pt x="185" y="60"/>
                    </a:cubicBezTo>
                    <a:cubicBezTo>
                      <a:pt x="185" y="27"/>
                      <a:pt x="158" y="0"/>
                      <a:pt x="124" y="0"/>
                    </a:cubicBezTo>
                    <a:cubicBezTo>
                      <a:pt x="103" y="0"/>
                      <a:pt x="84" y="11"/>
                      <a:pt x="73" y="27"/>
                    </a:cubicBezTo>
                    <a:cubicBezTo>
                      <a:pt x="68" y="24"/>
                      <a:pt x="63" y="22"/>
                      <a:pt x="57" y="22"/>
                    </a:cubicBezTo>
                    <a:cubicBezTo>
                      <a:pt x="49" y="22"/>
                      <a:pt x="43" y="24"/>
                      <a:pt x="37" y="28"/>
                    </a:cubicBezTo>
                    <a:cubicBezTo>
                      <a:pt x="28" y="34"/>
                      <a:pt x="22" y="45"/>
                      <a:pt x="21" y="57"/>
                    </a:cubicBezTo>
                    <a:cubicBezTo>
                      <a:pt x="8" y="65"/>
                      <a:pt x="0" y="80"/>
                      <a:pt x="0" y="97"/>
                    </a:cubicBezTo>
                    <a:cubicBezTo>
                      <a:pt x="0" y="121"/>
                      <a:pt x="18" y="142"/>
                      <a:pt x="42" y="145"/>
                    </a:cubicBezTo>
                    <a:cubicBezTo>
                      <a:pt x="44" y="145"/>
                      <a:pt x="46" y="145"/>
                      <a:pt x="47" y="145"/>
                    </a:cubicBezTo>
                    <a:cubicBezTo>
                      <a:pt x="49" y="145"/>
                      <a:pt x="51" y="145"/>
                      <a:pt x="52" y="145"/>
                    </a:cubicBezTo>
                    <a:cubicBezTo>
                      <a:pt x="74" y="145"/>
                      <a:pt x="127" y="145"/>
                      <a:pt x="151" y="145"/>
                    </a:cubicBezTo>
                    <a:cubicBezTo>
                      <a:pt x="152" y="145"/>
                      <a:pt x="153" y="145"/>
                      <a:pt x="153" y="145"/>
                    </a:cubicBezTo>
                    <a:cubicBezTo>
                      <a:pt x="156" y="145"/>
                      <a:pt x="156" y="145"/>
                      <a:pt x="156" y="145"/>
                    </a:cubicBezTo>
                    <a:cubicBezTo>
                      <a:pt x="157" y="145"/>
                      <a:pt x="161" y="145"/>
                      <a:pt x="163" y="145"/>
                    </a:cubicBezTo>
                    <a:cubicBezTo>
                      <a:pt x="179" y="145"/>
                      <a:pt x="179" y="145"/>
                      <a:pt x="179" y="145"/>
                    </a:cubicBezTo>
                    <a:cubicBezTo>
                      <a:pt x="202" y="144"/>
                      <a:pt x="220" y="126"/>
                      <a:pt x="220" y="104"/>
                    </a:cubicBezTo>
                    <a:cubicBezTo>
                      <a:pt x="220" y="83"/>
                      <a:pt x="205" y="66"/>
                      <a:pt x="185" y="63"/>
                    </a:cubicBezTo>
                    <a:close/>
                  </a:path>
                </a:pathLst>
              </a:custGeom>
              <a:solidFill>
                <a:srgbClr val="D2D2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grpSp>
        <p:grpSp>
          <p:nvGrpSpPr>
            <p:cNvPr id="2" name="Group 1"/>
            <p:cNvGrpSpPr/>
            <p:nvPr userDrawn="1"/>
          </p:nvGrpSpPr>
          <p:grpSpPr>
            <a:xfrm>
              <a:off x="10810842" y="6558896"/>
              <a:ext cx="1625633" cy="397865"/>
              <a:chOff x="9722942" y="6139649"/>
              <a:chExt cx="2744716" cy="583401"/>
            </a:xfrm>
          </p:grpSpPr>
          <p:sp>
            <p:nvSpPr>
              <p:cNvPr id="102" name="Freeform 19"/>
              <p:cNvSpPr>
                <a:spLocks/>
              </p:cNvSpPr>
              <p:nvPr/>
            </p:nvSpPr>
            <p:spPr bwMode="auto">
              <a:xfrm>
                <a:off x="9722942" y="6268271"/>
                <a:ext cx="1379347" cy="454779"/>
              </a:xfrm>
              <a:custGeom>
                <a:avLst/>
                <a:gdLst>
                  <a:gd name="T0" fmla="*/ 0 w 1013"/>
                  <a:gd name="T1" fmla="*/ 297 h 297"/>
                  <a:gd name="T2" fmla="*/ 0 w 1013"/>
                  <a:gd name="T3" fmla="*/ 297 h 297"/>
                  <a:gd name="T4" fmla="*/ 1013 w 1013"/>
                  <a:gd name="T5" fmla="*/ 297 h 297"/>
                  <a:gd name="T6" fmla="*/ 1013 w 1013"/>
                  <a:gd name="T7" fmla="*/ 239 h 297"/>
                  <a:gd name="T8" fmla="*/ 0 w 1013"/>
                  <a:gd name="T9" fmla="*/ 297 h 297"/>
                </a:gdLst>
                <a:ahLst/>
                <a:cxnLst>
                  <a:cxn ang="0">
                    <a:pos x="T0" y="T1"/>
                  </a:cxn>
                  <a:cxn ang="0">
                    <a:pos x="T2" y="T3"/>
                  </a:cxn>
                  <a:cxn ang="0">
                    <a:pos x="T4" y="T5"/>
                  </a:cxn>
                  <a:cxn ang="0">
                    <a:pos x="T6" y="T7"/>
                  </a:cxn>
                  <a:cxn ang="0">
                    <a:pos x="T8" y="T9"/>
                  </a:cxn>
                </a:cxnLst>
                <a:rect l="0" t="0" r="r" b="b"/>
                <a:pathLst>
                  <a:path w="1013" h="297">
                    <a:moveTo>
                      <a:pt x="0" y="297"/>
                    </a:moveTo>
                    <a:cubicBezTo>
                      <a:pt x="0" y="297"/>
                      <a:pt x="0" y="297"/>
                      <a:pt x="0" y="297"/>
                    </a:cubicBezTo>
                    <a:cubicBezTo>
                      <a:pt x="1013" y="297"/>
                      <a:pt x="1013" y="297"/>
                      <a:pt x="1013" y="297"/>
                    </a:cubicBezTo>
                    <a:cubicBezTo>
                      <a:pt x="1013" y="239"/>
                      <a:pt x="1013" y="239"/>
                      <a:pt x="1013" y="239"/>
                    </a:cubicBezTo>
                    <a:cubicBezTo>
                      <a:pt x="714" y="0"/>
                      <a:pt x="277" y="19"/>
                      <a:pt x="0" y="297"/>
                    </a:cubicBezTo>
                    <a:close/>
                  </a:path>
                </a:pathLst>
              </a:custGeom>
              <a:solidFill>
                <a:srgbClr val="92D050"/>
              </a:solidFill>
              <a:ln>
                <a:noFill/>
              </a:ln>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103" name="Freeform 19"/>
              <p:cNvSpPr>
                <a:spLocks/>
              </p:cNvSpPr>
              <p:nvPr/>
            </p:nvSpPr>
            <p:spPr bwMode="auto">
              <a:xfrm>
                <a:off x="10698202" y="6139649"/>
                <a:ext cx="1769456" cy="583401"/>
              </a:xfrm>
              <a:custGeom>
                <a:avLst/>
                <a:gdLst>
                  <a:gd name="T0" fmla="*/ 0 w 1013"/>
                  <a:gd name="T1" fmla="*/ 297 h 297"/>
                  <a:gd name="T2" fmla="*/ 0 w 1013"/>
                  <a:gd name="T3" fmla="*/ 297 h 297"/>
                  <a:gd name="T4" fmla="*/ 1013 w 1013"/>
                  <a:gd name="T5" fmla="*/ 297 h 297"/>
                  <a:gd name="T6" fmla="*/ 1013 w 1013"/>
                  <a:gd name="T7" fmla="*/ 239 h 297"/>
                  <a:gd name="T8" fmla="*/ 0 w 1013"/>
                  <a:gd name="T9" fmla="*/ 297 h 297"/>
                </a:gdLst>
                <a:ahLst/>
                <a:cxnLst>
                  <a:cxn ang="0">
                    <a:pos x="T0" y="T1"/>
                  </a:cxn>
                  <a:cxn ang="0">
                    <a:pos x="T2" y="T3"/>
                  </a:cxn>
                  <a:cxn ang="0">
                    <a:pos x="T4" y="T5"/>
                  </a:cxn>
                  <a:cxn ang="0">
                    <a:pos x="T6" y="T7"/>
                  </a:cxn>
                  <a:cxn ang="0">
                    <a:pos x="T8" y="T9"/>
                  </a:cxn>
                </a:cxnLst>
                <a:rect l="0" t="0" r="r" b="b"/>
                <a:pathLst>
                  <a:path w="1013" h="297">
                    <a:moveTo>
                      <a:pt x="0" y="297"/>
                    </a:moveTo>
                    <a:cubicBezTo>
                      <a:pt x="0" y="297"/>
                      <a:pt x="0" y="297"/>
                      <a:pt x="0" y="297"/>
                    </a:cubicBezTo>
                    <a:cubicBezTo>
                      <a:pt x="1013" y="297"/>
                      <a:pt x="1013" y="297"/>
                      <a:pt x="1013" y="297"/>
                    </a:cubicBezTo>
                    <a:cubicBezTo>
                      <a:pt x="1013" y="239"/>
                      <a:pt x="1013" y="239"/>
                      <a:pt x="1013" y="239"/>
                    </a:cubicBezTo>
                    <a:cubicBezTo>
                      <a:pt x="714" y="0"/>
                      <a:pt x="277" y="19"/>
                      <a:pt x="0" y="297"/>
                    </a:cubicBezTo>
                    <a:close/>
                  </a:path>
                </a:pathLst>
              </a:custGeom>
              <a:solidFill>
                <a:srgbClr val="7FB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104" name="Freeform 30"/>
              <p:cNvSpPr>
                <a:spLocks/>
              </p:cNvSpPr>
              <p:nvPr/>
            </p:nvSpPr>
            <p:spPr bwMode="auto">
              <a:xfrm>
                <a:off x="11372518" y="6465791"/>
                <a:ext cx="969018" cy="257259"/>
              </a:xfrm>
              <a:custGeom>
                <a:avLst/>
                <a:gdLst>
                  <a:gd name="T0" fmla="*/ 343 w 555"/>
                  <a:gd name="T1" fmla="*/ 21 h 131"/>
                  <a:gd name="T2" fmla="*/ 343 w 555"/>
                  <a:gd name="T3" fmla="*/ 21 h 131"/>
                  <a:gd name="T4" fmla="*/ 0 w 555"/>
                  <a:gd name="T5" fmla="*/ 131 h 131"/>
                  <a:gd name="T6" fmla="*/ 197 w 555"/>
                  <a:gd name="T7" fmla="*/ 131 h 131"/>
                  <a:gd name="T8" fmla="*/ 555 w 555"/>
                  <a:gd name="T9" fmla="*/ 131 h 131"/>
                  <a:gd name="T10" fmla="*/ 343 w 555"/>
                  <a:gd name="T11" fmla="*/ 21 h 131"/>
                </a:gdLst>
                <a:ahLst/>
                <a:cxnLst>
                  <a:cxn ang="0">
                    <a:pos x="T0" y="T1"/>
                  </a:cxn>
                  <a:cxn ang="0">
                    <a:pos x="T2" y="T3"/>
                  </a:cxn>
                  <a:cxn ang="0">
                    <a:pos x="T4" y="T5"/>
                  </a:cxn>
                  <a:cxn ang="0">
                    <a:pos x="T6" y="T7"/>
                  </a:cxn>
                  <a:cxn ang="0">
                    <a:pos x="T8" y="T9"/>
                  </a:cxn>
                  <a:cxn ang="0">
                    <a:pos x="T10" y="T11"/>
                  </a:cxn>
                </a:cxnLst>
                <a:rect l="0" t="0" r="r" b="b"/>
                <a:pathLst>
                  <a:path w="555" h="131">
                    <a:moveTo>
                      <a:pt x="343" y="21"/>
                    </a:moveTo>
                    <a:cubicBezTo>
                      <a:pt x="343" y="21"/>
                      <a:pt x="343" y="21"/>
                      <a:pt x="343" y="21"/>
                    </a:cubicBezTo>
                    <a:cubicBezTo>
                      <a:pt x="222" y="0"/>
                      <a:pt x="93" y="37"/>
                      <a:pt x="0" y="131"/>
                    </a:cubicBezTo>
                    <a:cubicBezTo>
                      <a:pt x="197" y="131"/>
                      <a:pt x="197" y="131"/>
                      <a:pt x="197" y="131"/>
                    </a:cubicBezTo>
                    <a:cubicBezTo>
                      <a:pt x="555" y="131"/>
                      <a:pt x="555" y="131"/>
                      <a:pt x="555" y="131"/>
                    </a:cubicBezTo>
                    <a:cubicBezTo>
                      <a:pt x="496" y="70"/>
                      <a:pt x="421" y="34"/>
                      <a:pt x="343" y="21"/>
                    </a:cubicBezTo>
                    <a:close/>
                  </a:path>
                </a:pathLst>
              </a:custGeom>
              <a:solidFill>
                <a:srgbClr val="BAD8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grpSp>
        <p:sp>
          <p:nvSpPr>
            <p:cNvPr id="101" name="Rectangle 33"/>
            <p:cNvSpPr>
              <a:spLocks noChangeArrowheads="1"/>
            </p:cNvSpPr>
            <p:nvPr userDrawn="1"/>
          </p:nvSpPr>
          <p:spPr bwMode="auto">
            <a:xfrm>
              <a:off x="0" y="6942989"/>
              <a:ext cx="12436475" cy="51536"/>
            </a:xfrm>
            <a:prstGeom prst="rect">
              <a:avLst/>
            </a:prstGeom>
            <a:solidFill>
              <a:srgbClr val="7FBA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349" name="Rectangle 10"/>
            <p:cNvSpPr>
              <a:spLocks noChangeArrowheads="1"/>
            </p:cNvSpPr>
            <p:nvPr/>
          </p:nvSpPr>
          <p:spPr bwMode="auto">
            <a:xfrm flipH="1">
              <a:off x="2651555" y="6238816"/>
              <a:ext cx="347162" cy="580578"/>
            </a:xfrm>
            <a:prstGeom prst="rect">
              <a:avLst/>
            </a:prstGeom>
            <a:solidFill>
              <a:srgbClr val="D2D2D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350" dirty="0">
                <a:solidFill>
                  <a:srgbClr val="000000"/>
                </a:solidFill>
              </a:endParaRPr>
            </a:p>
          </p:txBody>
        </p:sp>
        <p:sp>
          <p:nvSpPr>
            <p:cNvPr id="350" name="Rectangle 6"/>
            <p:cNvSpPr>
              <a:spLocks noChangeArrowheads="1"/>
            </p:cNvSpPr>
            <p:nvPr/>
          </p:nvSpPr>
          <p:spPr bwMode="auto">
            <a:xfrm flipH="1">
              <a:off x="4046310" y="6154122"/>
              <a:ext cx="151661" cy="409366"/>
            </a:xfrm>
            <a:prstGeom prst="rect">
              <a:avLst/>
            </a:prstGeom>
            <a:solidFill>
              <a:srgbClr val="D2D2D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350" dirty="0">
                <a:solidFill>
                  <a:srgbClr val="000000"/>
                </a:solidFill>
              </a:endParaRPr>
            </a:p>
          </p:txBody>
        </p:sp>
        <p:sp>
          <p:nvSpPr>
            <p:cNvPr id="351" name="Rectangle 5"/>
            <p:cNvSpPr>
              <a:spLocks noChangeArrowheads="1"/>
            </p:cNvSpPr>
            <p:nvPr/>
          </p:nvSpPr>
          <p:spPr bwMode="auto">
            <a:xfrm flipH="1">
              <a:off x="3990029" y="6283271"/>
              <a:ext cx="349531" cy="336985"/>
            </a:xfrm>
            <a:prstGeom prst="rect">
              <a:avLst/>
            </a:prstGeom>
            <a:solidFill>
              <a:srgbClr val="D2D2D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350" dirty="0">
                <a:solidFill>
                  <a:srgbClr val="000000"/>
                </a:solidFill>
              </a:endParaRPr>
            </a:p>
          </p:txBody>
        </p:sp>
        <p:sp>
          <p:nvSpPr>
            <p:cNvPr id="352" name="Rectangle 7"/>
            <p:cNvSpPr>
              <a:spLocks noChangeArrowheads="1"/>
            </p:cNvSpPr>
            <p:nvPr/>
          </p:nvSpPr>
          <p:spPr bwMode="auto">
            <a:xfrm flipH="1">
              <a:off x="5126895" y="6638135"/>
              <a:ext cx="223937" cy="180098"/>
            </a:xfrm>
            <a:prstGeom prst="rect">
              <a:avLst/>
            </a:prstGeom>
            <a:solidFill>
              <a:srgbClr val="D2D2D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350" dirty="0">
                <a:solidFill>
                  <a:srgbClr val="000000"/>
                </a:solidFill>
              </a:endParaRPr>
            </a:p>
          </p:txBody>
        </p:sp>
        <p:sp>
          <p:nvSpPr>
            <p:cNvPr id="353" name="Rectangle 8"/>
            <p:cNvSpPr>
              <a:spLocks noChangeArrowheads="1"/>
            </p:cNvSpPr>
            <p:nvPr/>
          </p:nvSpPr>
          <p:spPr bwMode="auto">
            <a:xfrm flipH="1">
              <a:off x="5037439" y="6555195"/>
              <a:ext cx="222160" cy="263037"/>
            </a:xfrm>
            <a:prstGeom prst="rect">
              <a:avLst/>
            </a:prstGeom>
            <a:solidFill>
              <a:srgbClr val="D2D2D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350" dirty="0">
                <a:solidFill>
                  <a:srgbClr val="000000"/>
                </a:solidFill>
              </a:endParaRPr>
            </a:p>
          </p:txBody>
        </p:sp>
        <p:sp>
          <p:nvSpPr>
            <p:cNvPr id="354" name="Rectangle 9"/>
            <p:cNvSpPr>
              <a:spLocks noChangeArrowheads="1"/>
            </p:cNvSpPr>
            <p:nvPr/>
          </p:nvSpPr>
          <p:spPr bwMode="auto">
            <a:xfrm flipH="1">
              <a:off x="2792552" y="6424838"/>
              <a:ext cx="347162" cy="394556"/>
            </a:xfrm>
            <a:prstGeom prst="rect">
              <a:avLst/>
            </a:prstGeom>
            <a:solidFill>
              <a:srgbClr val="D2D2D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350" dirty="0">
                <a:solidFill>
                  <a:srgbClr val="000000"/>
                </a:solidFill>
              </a:endParaRPr>
            </a:p>
          </p:txBody>
        </p:sp>
        <p:sp>
          <p:nvSpPr>
            <p:cNvPr id="355" name="Freeform 11"/>
            <p:cNvSpPr>
              <a:spLocks/>
            </p:cNvSpPr>
            <p:nvPr/>
          </p:nvSpPr>
          <p:spPr bwMode="auto">
            <a:xfrm flipH="1">
              <a:off x="4608948" y="6414819"/>
              <a:ext cx="4567016" cy="586893"/>
            </a:xfrm>
            <a:custGeom>
              <a:avLst/>
              <a:gdLst>
                <a:gd name="T0" fmla="*/ 408 w 661"/>
                <a:gd name="T1" fmla="*/ 25 h 155"/>
                <a:gd name="T2" fmla="*/ 408 w 661"/>
                <a:gd name="T3" fmla="*/ 25 h 155"/>
                <a:gd name="T4" fmla="*/ 0 w 661"/>
                <a:gd name="T5" fmla="*/ 155 h 155"/>
                <a:gd name="T6" fmla="*/ 234 w 661"/>
                <a:gd name="T7" fmla="*/ 155 h 155"/>
                <a:gd name="T8" fmla="*/ 661 w 661"/>
                <a:gd name="T9" fmla="*/ 155 h 155"/>
                <a:gd name="T10" fmla="*/ 408 w 661"/>
                <a:gd name="T11" fmla="*/ 25 h 155"/>
              </a:gdLst>
              <a:ahLst/>
              <a:cxnLst>
                <a:cxn ang="0">
                  <a:pos x="T0" y="T1"/>
                </a:cxn>
                <a:cxn ang="0">
                  <a:pos x="T2" y="T3"/>
                </a:cxn>
                <a:cxn ang="0">
                  <a:pos x="T4" y="T5"/>
                </a:cxn>
                <a:cxn ang="0">
                  <a:pos x="T6" y="T7"/>
                </a:cxn>
                <a:cxn ang="0">
                  <a:pos x="T8" y="T9"/>
                </a:cxn>
                <a:cxn ang="0">
                  <a:pos x="T10" y="T11"/>
                </a:cxn>
              </a:cxnLst>
              <a:rect l="0" t="0" r="r" b="b"/>
              <a:pathLst>
                <a:path w="661" h="155">
                  <a:moveTo>
                    <a:pt x="408" y="25"/>
                  </a:moveTo>
                  <a:cubicBezTo>
                    <a:pt x="408" y="25"/>
                    <a:pt x="408" y="25"/>
                    <a:pt x="408" y="25"/>
                  </a:cubicBezTo>
                  <a:cubicBezTo>
                    <a:pt x="264" y="0"/>
                    <a:pt x="111" y="44"/>
                    <a:pt x="0" y="155"/>
                  </a:cubicBezTo>
                  <a:cubicBezTo>
                    <a:pt x="234" y="155"/>
                    <a:pt x="234" y="155"/>
                    <a:pt x="234" y="155"/>
                  </a:cubicBezTo>
                  <a:cubicBezTo>
                    <a:pt x="661" y="155"/>
                    <a:pt x="661" y="155"/>
                    <a:pt x="661" y="155"/>
                  </a:cubicBezTo>
                  <a:cubicBezTo>
                    <a:pt x="589" y="84"/>
                    <a:pt x="501" y="40"/>
                    <a:pt x="408" y="25"/>
                  </a:cubicBezTo>
                  <a:close/>
                </a:path>
              </a:pathLst>
            </a:custGeom>
            <a:solidFill>
              <a:srgbClr val="79A5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dirty="0">
                <a:solidFill>
                  <a:srgbClr val="000000"/>
                </a:solidFill>
              </a:endParaRPr>
            </a:p>
          </p:txBody>
        </p:sp>
        <p:sp>
          <p:nvSpPr>
            <p:cNvPr id="356" name="Freeform 18"/>
            <p:cNvSpPr>
              <a:spLocks/>
            </p:cNvSpPr>
            <p:nvPr/>
          </p:nvSpPr>
          <p:spPr bwMode="auto">
            <a:xfrm flipH="1">
              <a:off x="1265712" y="6383812"/>
              <a:ext cx="4422509" cy="617900"/>
            </a:xfrm>
            <a:custGeom>
              <a:avLst/>
              <a:gdLst>
                <a:gd name="T0" fmla="*/ 0 w 1014"/>
                <a:gd name="T1" fmla="*/ 296 h 296"/>
                <a:gd name="T2" fmla="*/ 0 w 1014"/>
                <a:gd name="T3" fmla="*/ 296 h 296"/>
                <a:gd name="T4" fmla="*/ 1014 w 1014"/>
                <a:gd name="T5" fmla="*/ 296 h 296"/>
                <a:gd name="T6" fmla="*/ 1014 w 1014"/>
                <a:gd name="T7" fmla="*/ 238 h 296"/>
                <a:gd name="T8" fmla="*/ 0 w 1014"/>
                <a:gd name="T9" fmla="*/ 296 h 296"/>
              </a:gdLst>
              <a:ahLst/>
              <a:cxnLst>
                <a:cxn ang="0">
                  <a:pos x="T0" y="T1"/>
                </a:cxn>
                <a:cxn ang="0">
                  <a:pos x="T2" y="T3"/>
                </a:cxn>
                <a:cxn ang="0">
                  <a:pos x="T4" y="T5"/>
                </a:cxn>
                <a:cxn ang="0">
                  <a:pos x="T6" y="T7"/>
                </a:cxn>
                <a:cxn ang="0">
                  <a:pos x="T8" y="T9"/>
                </a:cxn>
              </a:cxnLst>
              <a:rect l="0" t="0" r="r" b="b"/>
              <a:pathLst>
                <a:path w="1014" h="296">
                  <a:moveTo>
                    <a:pt x="0" y="296"/>
                  </a:moveTo>
                  <a:cubicBezTo>
                    <a:pt x="0" y="296"/>
                    <a:pt x="0" y="296"/>
                    <a:pt x="0" y="296"/>
                  </a:cubicBezTo>
                  <a:cubicBezTo>
                    <a:pt x="1014" y="296"/>
                    <a:pt x="1014" y="296"/>
                    <a:pt x="1014" y="296"/>
                  </a:cubicBezTo>
                  <a:cubicBezTo>
                    <a:pt x="1014" y="238"/>
                    <a:pt x="1014" y="238"/>
                    <a:pt x="1014" y="238"/>
                  </a:cubicBezTo>
                  <a:cubicBezTo>
                    <a:pt x="714" y="0"/>
                    <a:pt x="277" y="19"/>
                    <a:pt x="0" y="296"/>
                  </a:cubicBezTo>
                  <a:close/>
                </a:path>
              </a:pathLst>
            </a:custGeom>
            <a:solidFill>
              <a:srgbClr val="7FB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dirty="0">
                <a:solidFill>
                  <a:srgbClr val="000000"/>
                </a:solidFill>
              </a:endParaRPr>
            </a:p>
          </p:txBody>
        </p:sp>
        <p:sp>
          <p:nvSpPr>
            <p:cNvPr id="357" name="Freeform 29"/>
            <p:cNvSpPr>
              <a:spLocks/>
            </p:cNvSpPr>
            <p:nvPr/>
          </p:nvSpPr>
          <p:spPr bwMode="auto">
            <a:xfrm flipH="1">
              <a:off x="2093861" y="6729789"/>
              <a:ext cx="2121368" cy="271924"/>
            </a:xfrm>
            <a:custGeom>
              <a:avLst/>
              <a:gdLst>
                <a:gd name="T0" fmla="*/ 344 w 556"/>
                <a:gd name="T1" fmla="*/ 21 h 130"/>
                <a:gd name="T2" fmla="*/ 344 w 556"/>
                <a:gd name="T3" fmla="*/ 21 h 130"/>
                <a:gd name="T4" fmla="*/ 0 w 556"/>
                <a:gd name="T5" fmla="*/ 130 h 130"/>
                <a:gd name="T6" fmla="*/ 197 w 556"/>
                <a:gd name="T7" fmla="*/ 130 h 130"/>
                <a:gd name="T8" fmla="*/ 556 w 556"/>
                <a:gd name="T9" fmla="*/ 130 h 130"/>
                <a:gd name="T10" fmla="*/ 344 w 556"/>
                <a:gd name="T11" fmla="*/ 21 h 130"/>
              </a:gdLst>
              <a:ahLst/>
              <a:cxnLst>
                <a:cxn ang="0">
                  <a:pos x="T0" y="T1"/>
                </a:cxn>
                <a:cxn ang="0">
                  <a:pos x="T2" y="T3"/>
                </a:cxn>
                <a:cxn ang="0">
                  <a:pos x="T4" y="T5"/>
                </a:cxn>
                <a:cxn ang="0">
                  <a:pos x="T6" y="T7"/>
                </a:cxn>
                <a:cxn ang="0">
                  <a:pos x="T8" y="T9"/>
                </a:cxn>
                <a:cxn ang="0">
                  <a:pos x="T10" y="T11"/>
                </a:cxn>
              </a:cxnLst>
              <a:rect l="0" t="0" r="r" b="b"/>
              <a:pathLst>
                <a:path w="556" h="130">
                  <a:moveTo>
                    <a:pt x="344" y="21"/>
                  </a:moveTo>
                  <a:cubicBezTo>
                    <a:pt x="344" y="21"/>
                    <a:pt x="344" y="21"/>
                    <a:pt x="344" y="21"/>
                  </a:cubicBezTo>
                  <a:cubicBezTo>
                    <a:pt x="223" y="0"/>
                    <a:pt x="94" y="37"/>
                    <a:pt x="0" y="130"/>
                  </a:cubicBezTo>
                  <a:cubicBezTo>
                    <a:pt x="197" y="130"/>
                    <a:pt x="197" y="130"/>
                    <a:pt x="197" y="130"/>
                  </a:cubicBezTo>
                  <a:cubicBezTo>
                    <a:pt x="556" y="130"/>
                    <a:pt x="556" y="130"/>
                    <a:pt x="556" y="130"/>
                  </a:cubicBezTo>
                  <a:cubicBezTo>
                    <a:pt x="496" y="70"/>
                    <a:pt x="422" y="34"/>
                    <a:pt x="344" y="21"/>
                  </a:cubicBezTo>
                  <a:close/>
                </a:path>
              </a:pathLst>
            </a:custGeom>
            <a:solidFill>
              <a:srgbClr val="BAD8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dirty="0">
                <a:solidFill>
                  <a:srgbClr val="000000"/>
                </a:solidFill>
              </a:endParaRPr>
            </a:p>
          </p:txBody>
        </p:sp>
        <p:sp>
          <p:nvSpPr>
            <p:cNvPr id="358" name="AutoShape 3"/>
            <p:cNvSpPr>
              <a:spLocks noChangeAspect="1" noChangeArrowheads="1" noTextEdit="1"/>
            </p:cNvSpPr>
            <p:nvPr/>
          </p:nvSpPr>
          <p:spPr bwMode="auto">
            <a:xfrm flipH="1">
              <a:off x="1819715" y="6114258"/>
              <a:ext cx="2729899" cy="8892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350" dirty="0">
                <a:solidFill>
                  <a:srgbClr val="000000"/>
                </a:solidFill>
              </a:endParaRPr>
            </a:p>
          </p:txBody>
        </p:sp>
        <p:grpSp>
          <p:nvGrpSpPr>
            <p:cNvPr id="359" name="Group 358"/>
            <p:cNvGrpSpPr/>
            <p:nvPr/>
          </p:nvGrpSpPr>
          <p:grpSpPr>
            <a:xfrm flipH="1">
              <a:off x="3522636" y="6327044"/>
              <a:ext cx="119609" cy="231830"/>
              <a:chOff x="6229350" y="5232400"/>
              <a:chExt cx="539750" cy="1046162"/>
            </a:xfrm>
          </p:grpSpPr>
          <p:sp>
            <p:nvSpPr>
              <p:cNvPr id="380" name="Freeform 14"/>
              <p:cNvSpPr>
                <a:spLocks/>
              </p:cNvSpPr>
              <p:nvPr/>
            </p:nvSpPr>
            <p:spPr bwMode="auto">
              <a:xfrm>
                <a:off x="6446838" y="5870575"/>
                <a:ext cx="111125" cy="407987"/>
              </a:xfrm>
              <a:custGeom>
                <a:avLst/>
                <a:gdLst>
                  <a:gd name="T0" fmla="*/ 70 w 70"/>
                  <a:gd name="T1" fmla="*/ 257 h 257"/>
                  <a:gd name="T2" fmla="*/ 70 w 70"/>
                  <a:gd name="T3" fmla="*/ 257 h 257"/>
                  <a:gd name="T4" fmla="*/ 0 w 70"/>
                  <a:gd name="T5" fmla="*/ 257 h 257"/>
                  <a:gd name="T6" fmla="*/ 0 w 70"/>
                  <a:gd name="T7" fmla="*/ 0 h 257"/>
                  <a:gd name="T8" fmla="*/ 70 w 70"/>
                  <a:gd name="T9" fmla="*/ 0 h 257"/>
                  <a:gd name="T10" fmla="*/ 70 w 70"/>
                  <a:gd name="T11" fmla="*/ 257 h 257"/>
                  <a:gd name="T12" fmla="*/ 70 w 70"/>
                  <a:gd name="T13" fmla="*/ 257 h 257"/>
                  <a:gd name="T14" fmla="*/ 70 w 70"/>
                  <a:gd name="T15" fmla="*/ 257 h 25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0" h="257">
                    <a:moveTo>
                      <a:pt x="70" y="257"/>
                    </a:moveTo>
                    <a:lnTo>
                      <a:pt x="70" y="257"/>
                    </a:lnTo>
                    <a:lnTo>
                      <a:pt x="0" y="257"/>
                    </a:lnTo>
                    <a:lnTo>
                      <a:pt x="0" y="0"/>
                    </a:lnTo>
                    <a:lnTo>
                      <a:pt x="70" y="0"/>
                    </a:lnTo>
                    <a:lnTo>
                      <a:pt x="70" y="257"/>
                    </a:lnTo>
                    <a:lnTo>
                      <a:pt x="70" y="257"/>
                    </a:lnTo>
                    <a:lnTo>
                      <a:pt x="70" y="257"/>
                    </a:lnTo>
                    <a:close/>
                  </a:path>
                </a:pathLst>
              </a:custGeom>
              <a:solidFill>
                <a:srgbClr val="9696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dirty="0">
                  <a:solidFill>
                    <a:srgbClr val="000000"/>
                  </a:solidFill>
                </a:endParaRPr>
              </a:p>
            </p:txBody>
          </p:sp>
          <p:sp>
            <p:nvSpPr>
              <p:cNvPr id="381" name="Freeform 15"/>
              <p:cNvSpPr>
                <a:spLocks/>
              </p:cNvSpPr>
              <p:nvPr/>
            </p:nvSpPr>
            <p:spPr bwMode="auto">
              <a:xfrm>
                <a:off x="6229350" y="5511800"/>
                <a:ext cx="539750" cy="542925"/>
              </a:xfrm>
              <a:custGeom>
                <a:avLst/>
                <a:gdLst>
                  <a:gd name="T0" fmla="*/ 97 w 97"/>
                  <a:gd name="T1" fmla="*/ 48 h 97"/>
                  <a:gd name="T2" fmla="*/ 97 w 97"/>
                  <a:gd name="T3" fmla="*/ 48 h 97"/>
                  <a:gd name="T4" fmla="*/ 48 w 97"/>
                  <a:gd name="T5" fmla="*/ 97 h 97"/>
                  <a:gd name="T6" fmla="*/ 0 w 97"/>
                  <a:gd name="T7" fmla="*/ 48 h 97"/>
                  <a:gd name="T8" fmla="*/ 48 w 97"/>
                  <a:gd name="T9" fmla="*/ 0 h 97"/>
                  <a:gd name="T10" fmla="*/ 97 w 97"/>
                  <a:gd name="T11" fmla="*/ 48 h 97"/>
                </a:gdLst>
                <a:ahLst/>
                <a:cxnLst>
                  <a:cxn ang="0">
                    <a:pos x="T0" y="T1"/>
                  </a:cxn>
                  <a:cxn ang="0">
                    <a:pos x="T2" y="T3"/>
                  </a:cxn>
                  <a:cxn ang="0">
                    <a:pos x="T4" y="T5"/>
                  </a:cxn>
                  <a:cxn ang="0">
                    <a:pos x="T6" y="T7"/>
                  </a:cxn>
                  <a:cxn ang="0">
                    <a:pos x="T8" y="T9"/>
                  </a:cxn>
                  <a:cxn ang="0">
                    <a:pos x="T10" y="T11"/>
                  </a:cxn>
                </a:cxnLst>
                <a:rect l="0" t="0" r="r" b="b"/>
                <a:pathLst>
                  <a:path w="97" h="97">
                    <a:moveTo>
                      <a:pt x="97" y="48"/>
                    </a:moveTo>
                    <a:cubicBezTo>
                      <a:pt x="97" y="48"/>
                      <a:pt x="97" y="48"/>
                      <a:pt x="97" y="48"/>
                    </a:cubicBezTo>
                    <a:cubicBezTo>
                      <a:pt x="97" y="75"/>
                      <a:pt x="75" y="97"/>
                      <a:pt x="48" y="97"/>
                    </a:cubicBezTo>
                    <a:cubicBezTo>
                      <a:pt x="22" y="97"/>
                      <a:pt x="0" y="75"/>
                      <a:pt x="0" y="48"/>
                    </a:cubicBezTo>
                    <a:cubicBezTo>
                      <a:pt x="0" y="22"/>
                      <a:pt x="22" y="0"/>
                      <a:pt x="48" y="0"/>
                    </a:cubicBezTo>
                    <a:cubicBezTo>
                      <a:pt x="75" y="0"/>
                      <a:pt x="97" y="22"/>
                      <a:pt x="97" y="48"/>
                    </a:cubicBezTo>
                    <a:close/>
                  </a:path>
                </a:pathLst>
              </a:custGeom>
              <a:solidFill>
                <a:srgbClr val="7FB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dirty="0">
                  <a:solidFill>
                    <a:srgbClr val="000000"/>
                  </a:solidFill>
                </a:endParaRPr>
              </a:p>
            </p:txBody>
          </p:sp>
          <p:sp>
            <p:nvSpPr>
              <p:cNvPr id="382" name="Freeform 16"/>
              <p:cNvSpPr>
                <a:spLocks/>
              </p:cNvSpPr>
              <p:nvPr/>
            </p:nvSpPr>
            <p:spPr bwMode="auto">
              <a:xfrm>
                <a:off x="6300788" y="5232400"/>
                <a:ext cx="395288" cy="396875"/>
              </a:xfrm>
              <a:custGeom>
                <a:avLst/>
                <a:gdLst>
                  <a:gd name="T0" fmla="*/ 71 w 71"/>
                  <a:gd name="T1" fmla="*/ 35 h 71"/>
                  <a:gd name="T2" fmla="*/ 71 w 71"/>
                  <a:gd name="T3" fmla="*/ 35 h 71"/>
                  <a:gd name="T4" fmla="*/ 35 w 71"/>
                  <a:gd name="T5" fmla="*/ 71 h 71"/>
                  <a:gd name="T6" fmla="*/ 0 w 71"/>
                  <a:gd name="T7" fmla="*/ 35 h 71"/>
                  <a:gd name="T8" fmla="*/ 35 w 71"/>
                  <a:gd name="T9" fmla="*/ 0 h 71"/>
                  <a:gd name="T10" fmla="*/ 71 w 71"/>
                  <a:gd name="T11" fmla="*/ 35 h 71"/>
                </a:gdLst>
                <a:ahLst/>
                <a:cxnLst>
                  <a:cxn ang="0">
                    <a:pos x="T0" y="T1"/>
                  </a:cxn>
                  <a:cxn ang="0">
                    <a:pos x="T2" y="T3"/>
                  </a:cxn>
                  <a:cxn ang="0">
                    <a:pos x="T4" y="T5"/>
                  </a:cxn>
                  <a:cxn ang="0">
                    <a:pos x="T6" y="T7"/>
                  </a:cxn>
                  <a:cxn ang="0">
                    <a:pos x="T8" y="T9"/>
                  </a:cxn>
                  <a:cxn ang="0">
                    <a:pos x="T10" y="T11"/>
                  </a:cxn>
                </a:cxnLst>
                <a:rect l="0" t="0" r="r" b="b"/>
                <a:pathLst>
                  <a:path w="71" h="71">
                    <a:moveTo>
                      <a:pt x="71" y="35"/>
                    </a:moveTo>
                    <a:cubicBezTo>
                      <a:pt x="71" y="35"/>
                      <a:pt x="71" y="35"/>
                      <a:pt x="71" y="35"/>
                    </a:cubicBezTo>
                    <a:cubicBezTo>
                      <a:pt x="71" y="55"/>
                      <a:pt x="55" y="71"/>
                      <a:pt x="35" y="71"/>
                    </a:cubicBezTo>
                    <a:cubicBezTo>
                      <a:pt x="16" y="71"/>
                      <a:pt x="0" y="55"/>
                      <a:pt x="0" y="35"/>
                    </a:cubicBezTo>
                    <a:cubicBezTo>
                      <a:pt x="0" y="16"/>
                      <a:pt x="16" y="0"/>
                      <a:pt x="35" y="0"/>
                    </a:cubicBezTo>
                    <a:cubicBezTo>
                      <a:pt x="55" y="0"/>
                      <a:pt x="71" y="16"/>
                      <a:pt x="71" y="35"/>
                    </a:cubicBezTo>
                    <a:close/>
                  </a:path>
                </a:pathLst>
              </a:custGeom>
              <a:solidFill>
                <a:srgbClr val="7FB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dirty="0">
                  <a:solidFill>
                    <a:srgbClr val="000000"/>
                  </a:solidFill>
                </a:endParaRPr>
              </a:p>
            </p:txBody>
          </p:sp>
        </p:grpSp>
        <p:grpSp>
          <p:nvGrpSpPr>
            <p:cNvPr id="360" name="Group 359"/>
            <p:cNvGrpSpPr/>
            <p:nvPr/>
          </p:nvGrpSpPr>
          <p:grpSpPr>
            <a:xfrm flipH="1">
              <a:off x="4869752" y="6536066"/>
              <a:ext cx="119609" cy="231830"/>
              <a:chOff x="6229350" y="5232400"/>
              <a:chExt cx="539750" cy="1046162"/>
            </a:xfrm>
          </p:grpSpPr>
          <p:sp>
            <p:nvSpPr>
              <p:cNvPr id="377" name="Freeform 14"/>
              <p:cNvSpPr>
                <a:spLocks/>
              </p:cNvSpPr>
              <p:nvPr/>
            </p:nvSpPr>
            <p:spPr bwMode="auto">
              <a:xfrm>
                <a:off x="6446838" y="5870575"/>
                <a:ext cx="111125" cy="407987"/>
              </a:xfrm>
              <a:custGeom>
                <a:avLst/>
                <a:gdLst>
                  <a:gd name="T0" fmla="*/ 70 w 70"/>
                  <a:gd name="T1" fmla="*/ 257 h 257"/>
                  <a:gd name="T2" fmla="*/ 70 w 70"/>
                  <a:gd name="T3" fmla="*/ 257 h 257"/>
                  <a:gd name="T4" fmla="*/ 0 w 70"/>
                  <a:gd name="T5" fmla="*/ 257 h 257"/>
                  <a:gd name="T6" fmla="*/ 0 w 70"/>
                  <a:gd name="T7" fmla="*/ 0 h 257"/>
                  <a:gd name="T8" fmla="*/ 70 w 70"/>
                  <a:gd name="T9" fmla="*/ 0 h 257"/>
                  <a:gd name="T10" fmla="*/ 70 w 70"/>
                  <a:gd name="T11" fmla="*/ 257 h 257"/>
                  <a:gd name="T12" fmla="*/ 70 w 70"/>
                  <a:gd name="T13" fmla="*/ 257 h 257"/>
                  <a:gd name="T14" fmla="*/ 70 w 70"/>
                  <a:gd name="T15" fmla="*/ 257 h 25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0" h="257">
                    <a:moveTo>
                      <a:pt x="70" y="257"/>
                    </a:moveTo>
                    <a:lnTo>
                      <a:pt x="70" y="257"/>
                    </a:lnTo>
                    <a:lnTo>
                      <a:pt x="0" y="257"/>
                    </a:lnTo>
                    <a:lnTo>
                      <a:pt x="0" y="0"/>
                    </a:lnTo>
                    <a:lnTo>
                      <a:pt x="70" y="0"/>
                    </a:lnTo>
                    <a:lnTo>
                      <a:pt x="70" y="257"/>
                    </a:lnTo>
                    <a:lnTo>
                      <a:pt x="70" y="257"/>
                    </a:lnTo>
                    <a:lnTo>
                      <a:pt x="70" y="257"/>
                    </a:lnTo>
                    <a:close/>
                  </a:path>
                </a:pathLst>
              </a:custGeom>
              <a:solidFill>
                <a:srgbClr val="9696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dirty="0">
                  <a:solidFill>
                    <a:srgbClr val="000000"/>
                  </a:solidFill>
                </a:endParaRPr>
              </a:p>
            </p:txBody>
          </p:sp>
          <p:sp>
            <p:nvSpPr>
              <p:cNvPr id="378" name="Freeform 15"/>
              <p:cNvSpPr>
                <a:spLocks/>
              </p:cNvSpPr>
              <p:nvPr/>
            </p:nvSpPr>
            <p:spPr bwMode="auto">
              <a:xfrm>
                <a:off x="6229350" y="5511800"/>
                <a:ext cx="539750" cy="542925"/>
              </a:xfrm>
              <a:custGeom>
                <a:avLst/>
                <a:gdLst>
                  <a:gd name="T0" fmla="*/ 97 w 97"/>
                  <a:gd name="T1" fmla="*/ 48 h 97"/>
                  <a:gd name="T2" fmla="*/ 97 w 97"/>
                  <a:gd name="T3" fmla="*/ 48 h 97"/>
                  <a:gd name="T4" fmla="*/ 48 w 97"/>
                  <a:gd name="T5" fmla="*/ 97 h 97"/>
                  <a:gd name="T6" fmla="*/ 0 w 97"/>
                  <a:gd name="T7" fmla="*/ 48 h 97"/>
                  <a:gd name="T8" fmla="*/ 48 w 97"/>
                  <a:gd name="T9" fmla="*/ 0 h 97"/>
                  <a:gd name="T10" fmla="*/ 97 w 97"/>
                  <a:gd name="T11" fmla="*/ 48 h 97"/>
                </a:gdLst>
                <a:ahLst/>
                <a:cxnLst>
                  <a:cxn ang="0">
                    <a:pos x="T0" y="T1"/>
                  </a:cxn>
                  <a:cxn ang="0">
                    <a:pos x="T2" y="T3"/>
                  </a:cxn>
                  <a:cxn ang="0">
                    <a:pos x="T4" y="T5"/>
                  </a:cxn>
                  <a:cxn ang="0">
                    <a:pos x="T6" y="T7"/>
                  </a:cxn>
                  <a:cxn ang="0">
                    <a:pos x="T8" y="T9"/>
                  </a:cxn>
                  <a:cxn ang="0">
                    <a:pos x="T10" y="T11"/>
                  </a:cxn>
                </a:cxnLst>
                <a:rect l="0" t="0" r="r" b="b"/>
                <a:pathLst>
                  <a:path w="97" h="97">
                    <a:moveTo>
                      <a:pt x="97" y="48"/>
                    </a:moveTo>
                    <a:cubicBezTo>
                      <a:pt x="97" y="48"/>
                      <a:pt x="97" y="48"/>
                      <a:pt x="97" y="48"/>
                    </a:cubicBezTo>
                    <a:cubicBezTo>
                      <a:pt x="97" y="75"/>
                      <a:pt x="75" y="97"/>
                      <a:pt x="48" y="97"/>
                    </a:cubicBezTo>
                    <a:cubicBezTo>
                      <a:pt x="22" y="97"/>
                      <a:pt x="0" y="75"/>
                      <a:pt x="0" y="48"/>
                    </a:cubicBezTo>
                    <a:cubicBezTo>
                      <a:pt x="0" y="22"/>
                      <a:pt x="22" y="0"/>
                      <a:pt x="48" y="0"/>
                    </a:cubicBezTo>
                    <a:cubicBezTo>
                      <a:pt x="75" y="0"/>
                      <a:pt x="97" y="22"/>
                      <a:pt x="97" y="48"/>
                    </a:cubicBezTo>
                    <a:close/>
                  </a:path>
                </a:pathLst>
              </a:custGeom>
              <a:solidFill>
                <a:srgbClr val="7FB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dirty="0">
                  <a:solidFill>
                    <a:srgbClr val="000000"/>
                  </a:solidFill>
                </a:endParaRPr>
              </a:p>
            </p:txBody>
          </p:sp>
          <p:sp>
            <p:nvSpPr>
              <p:cNvPr id="379" name="Freeform 16"/>
              <p:cNvSpPr>
                <a:spLocks/>
              </p:cNvSpPr>
              <p:nvPr/>
            </p:nvSpPr>
            <p:spPr bwMode="auto">
              <a:xfrm>
                <a:off x="6300788" y="5232400"/>
                <a:ext cx="395288" cy="396875"/>
              </a:xfrm>
              <a:custGeom>
                <a:avLst/>
                <a:gdLst>
                  <a:gd name="T0" fmla="*/ 71 w 71"/>
                  <a:gd name="T1" fmla="*/ 35 h 71"/>
                  <a:gd name="T2" fmla="*/ 71 w 71"/>
                  <a:gd name="T3" fmla="*/ 35 h 71"/>
                  <a:gd name="T4" fmla="*/ 35 w 71"/>
                  <a:gd name="T5" fmla="*/ 71 h 71"/>
                  <a:gd name="T6" fmla="*/ 0 w 71"/>
                  <a:gd name="T7" fmla="*/ 35 h 71"/>
                  <a:gd name="T8" fmla="*/ 35 w 71"/>
                  <a:gd name="T9" fmla="*/ 0 h 71"/>
                  <a:gd name="T10" fmla="*/ 71 w 71"/>
                  <a:gd name="T11" fmla="*/ 35 h 71"/>
                </a:gdLst>
                <a:ahLst/>
                <a:cxnLst>
                  <a:cxn ang="0">
                    <a:pos x="T0" y="T1"/>
                  </a:cxn>
                  <a:cxn ang="0">
                    <a:pos x="T2" y="T3"/>
                  </a:cxn>
                  <a:cxn ang="0">
                    <a:pos x="T4" y="T5"/>
                  </a:cxn>
                  <a:cxn ang="0">
                    <a:pos x="T6" y="T7"/>
                  </a:cxn>
                  <a:cxn ang="0">
                    <a:pos x="T8" y="T9"/>
                  </a:cxn>
                  <a:cxn ang="0">
                    <a:pos x="T10" y="T11"/>
                  </a:cxn>
                </a:cxnLst>
                <a:rect l="0" t="0" r="r" b="b"/>
                <a:pathLst>
                  <a:path w="71" h="71">
                    <a:moveTo>
                      <a:pt x="71" y="35"/>
                    </a:moveTo>
                    <a:cubicBezTo>
                      <a:pt x="71" y="35"/>
                      <a:pt x="71" y="35"/>
                      <a:pt x="71" y="35"/>
                    </a:cubicBezTo>
                    <a:cubicBezTo>
                      <a:pt x="71" y="55"/>
                      <a:pt x="55" y="71"/>
                      <a:pt x="35" y="71"/>
                    </a:cubicBezTo>
                    <a:cubicBezTo>
                      <a:pt x="16" y="71"/>
                      <a:pt x="0" y="55"/>
                      <a:pt x="0" y="35"/>
                    </a:cubicBezTo>
                    <a:cubicBezTo>
                      <a:pt x="0" y="16"/>
                      <a:pt x="16" y="0"/>
                      <a:pt x="35" y="0"/>
                    </a:cubicBezTo>
                    <a:cubicBezTo>
                      <a:pt x="55" y="0"/>
                      <a:pt x="71" y="16"/>
                      <a:pt x="71" y="35"/>
                    </a:cubicBezTo>
                    <a:close/>
                  </a:path>
                </a:pathLst>
              </a:custGeom>
              <a:solidFill>
                <a:srgbClr val="7FB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dirty="0">
                  <a:solidFill>
                    <a:srgbClr val="000000"/>
                  </a:solidFill>
                </a:endParaRPr>
              </a:p>
            </p:txBody>
          </p:sp>
        </p:grpSp>
        <p:grpSp>
          <p:nvGrpSpPr>
            <p:cNvPr id="361" name="Group 360"/>
            <p:cNvGrpSpPr/>
            <p:nvPr/>
          </p:nvGrpSpPr>
          <p:grpSpPr>
            <a:xfrm flipH="1">
              <a:off x="4727600" y="6494300"/>
              <a:ext cx="119609" cy="231830"/>
              <a:chOff x="6229350" y="5232400"/>
              <a:chExt cx="539750" cy="1046162"/>
            </a:xfrm>
          </p:grpSpPr>
          <p:sp>
            <p:nvSpPr>
              <p:cNvPr id="374" name="Freeform 14"/>
              <p:cNvSpPr>
                <a:spLocks/>
              </p:cNvSpPr>
              <p:nvPr/>
            </p:nvSpPr>
            <p:spPr bwMode="auto">
              <a:xfrm>
                <a:off x="6446838" y="5870575"/>
                <a:ext cx="111125" cy="407987"/>
              </a:xfrm>
              <a:custGeom>
                <a:avLst/>
                <a:gdLst>
                  <a:gd name="T0" fmla="*/ 70 w 70"/>
                  <a:gd name="T1" fmla="*/ 257 h 257"/>
                  <a:gd name="T2" fmla="*/ 70 w 70"/>
                  <a:gd name="T3" fmla="*/ 257 h 257"/>
                  <a:gd name="T4" fmla="*/ 0 w 70"/>
                  <a:gd name="T5" fmla="*/ 257 h 257"/>
                  <a:gd name="T6" fmla="*/ 0 w 70"/>
                  <a:gd name="T7" fmla="*/ 0 h 257"/>
                  <a:gd name="T8" fmla="*/ 70 w 70"/>
                  <a:gd name="T9" fmla="*/ 0 h 257"/>
                  <a:gd name="T10" fmla="*/ 70 w 70"/>
                  <a:gd name="T11" fmla="*/ 257 h 257"/>
                  <a:gd name="T12" fmla="*/ 70 w 70"/>
                  <a:gd name="T13" fmla="*/ 257 h 257"/>
                  <a:gd name="T14" fmla="*/ 70 w 70"/>
                  <a:gd name="T15" fmla="*/ 257 h 25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0" h="257">
                    <a:moveTo>
                      <a:pt x="70" y="257"/>
                    </a:moveTo>
                    <a:lnTo>
                      <a:pt x="70" y="257"/>
                    </a:lnTo>
                    <a:lnTo>
                      <a:pt x="0" y="257"/>
                    </a:lnTo>
                    <a:lnTo>
                      <a:pt x="0" y="0"/>
                    </a:lnTo>
                    <a:lnTo>
                      <a:pt x="70" y="0"/>
                    </a:lnTo>
                    <a:lnTo>
                      <a:pt x="70" y="257"/>
                    </a:lnTo>
                    <a:lnTo>
                      <a:pt x="70" y="257"/>
                    </a:lnTo>
                    <a:lnTo>
                      <a:pt x="70" y="257"/>
                    </a:lnTo>
                    <a:close/>
                  </a:path>
                </a:pathLst>
              </a:custGeom>
              <a:solidFill>
                <a:srgbClr val="9696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dirty="0">
                  <a:solidFill>
                    <a:srgbClr val="000000"/>
                  </a:solidFill>
                </a:endParaRPr>
              </a:p>
            </p:txBody>
          </p:sp>
          <p:sp>
            <p:nvSpPr>
              <p:cNvPr id="375" name="Freeform 15"/>
              <p:cNvSpPr>
                <a:spLocks/>
              </p:cNvSpPr>
              <p:nvPr/>
            </p:nvSpPr>
            <p:spPr bwMode="auto">
              <a:xfrm>
                <a:off x="6229350" y="5511800"/>
                <a:ext cx="539750" cy="542925"/>
              </a:xfrm>
              <a:custGeom>
                <a:avLst/>
                <a:gdLst>
                  <a:gd name="T0" fmla="*/ 97 w 97"/>
                  <a:gd name="T1" fmla="*/ 48 h 97"/>
                  <a:gd name="T2" fmla="*/ 97 w 97"/>
                  <a:gd name="T3" fmla="*/ 48 h 97"/>
                  <a:gd name="T4" fmla="*/ 48 w 97"/>
                  <a:gd name="T5" fmla="*/ 97 h 97"/>
                  <a:gd name="T6" fmla="*/ 0 w 97"/>
                  <a:gd name="T7" fmla="*/ 48 h 97"/>
                  <a:gd name="T8" fmla="*/ 48 w 97"/>
                  <a:gd name="T9" fmla="*/ 0 h 97"/>
                  <a:gd name="T10" fmla="*/ 97 w 97"/>
                  <a:gd name="T11" fmla="*/ 48 h 97"/>
                </a:gdLst>
                <a:ahLst/>
                <a:cxnLst>
                  <a:cxn ang="0">
                    <a:pos x="T0" y="T1"/>
                  </a:cxn>
                  <a:cxn ang="0">
                    <a:pos x="T2" y="T3"/>
                  </a:cxn>
                  <a:cxn ang="0">
                    <a:pos x="T4" y="T5"/>
                  </a:cxn>
                  <a:cxn ang="0">
                    <a:pos x="T6" y="T7"/>
                  </a:cxn>
                  <a:cxn ang="0">
                    <a:pos x="T8" y="T9"/>
                  </a:cxn>
                  <a:cxn ang="0">
                    <a:pos x="T10" y="T11"/>
                  </a:cxn>
                </a:cxnLst>
                <a:rect l="0" t="0" r="r" b="b"/>
                <a:pathLst>
                  <a:path w="97" h="97">
                    <a:moveTo>
                      <a:pt x="97" y="48"/>
                    </a:moveTo>
                    <a:cubicBezTo>
                      <a:pt x="97" y="48"/>
                      <a:pt x="97" y="48"/>
                      <a:pt x="97" y="48"/>
                    </a:cubicBezTo>
                    <a:cubicBezTo>
                      <a:pt x="97" y="75"/>
                      <a:pt x="75" y="97"/>
                      <a:pt x="48" y="97"/>
                    </a:cubicBezTo>
                    <a:cubicBezTo>
                      <a:pt x="22" y="97"/>
                      <a:pt x="0" y="75"/>
                      <a:pt x="0" y="48"/>
                    </a:cubicBezTo>
                    <a:cubicBezTo>
                      <a:pt x="0" y="22"/>
                      <a:pt x="22" y="0"/>
                      <a:pt x="48" y="0"/>
                    </a:cubicBezTo>
                    <a:cubicBezTo>
                      <a:pt x="75" y="0"/>
                      <a:pt x="97" y="22"/>
                      <a:pt x="97" y="48"/>
                    </a:cubicBezTo>
                    <a:close/>
                  </a:path>
                </a:pathLst>
              </a:custGeom>
              <a:solidFill>
                <a:srgbClr val="7FB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dirty="0">
                  <a:solidFill>
                    <a:srgbClr val="000000"/>
                  </a:solidFill>
                </a:endParaRPr>
              </a:p>
            </p:txBody>
          </p:sp>
          <p:sp>
            <p:nvSpPr>
              <p:cNvPr id="376" name="Freeform 16"/>
              <p:cNvSpPr>
                <a:spLocks/>
              </p:cNvSpPr>
              <p:nvPr/>
            </p:nvSpPr>
            <p:spPr bwMode="auto">
              <a:xfrm>
                <a:off x="6300788" y="5232400"/>
                <a:ext cx="395288" cy="396875"/>
              </a:xfrm>
              <a:custGeom>
                <a:avLst/>
                <a:gdLst>
                  <a:gd name="T0" fmla="*/ 71 w 71"/>
                  <a:gd name="T1" fmla="*/ 35 h 71"/>
                  <a:gd name="T2" fmla="*/ 71 w 71"/>
                  <a:gd name="T3" fmla="*/ 35 h 71"/>
                  <a:gd name="T4" fmla="*/ 35 w 71"/>
                  <a:gd name="T5" fmla="*/ 71 h 71"/>
                  <a:gd name="T6" fmla="*/ 0 w 71"/>
                  <a:gd name="T7" fmla="*/ 35 h 71"/>
                  <a:gd name="T8" fmla="*/ 35 w 71"/>
                  <a:gd name="T9" fmla="*/ 0 h 71"/>
                  <a:gd name="T10" fmla="*/ 71 w 71"/>
                  <a:gd name="T11" fmla="*/ 35 h 71"/>
                </a:gdLst>
                <a:ahLst/>
                <a:cxnLst>
                  <a:cxn ang="0">
                    <a:pos x="T0" y="T1"/>
                  </a:cxn>
                  <a:cxn ang="0">
                    <a:pos x="T2" y="T3"/>
                  </a:cxn>
                  <a:cxn ang="0">
                    <a:pos x="T4" y="T5"/>
                  </a:cxn>
                  <a:cxn ang="0">
                    <a:pos x="T6" y="T7"/>
                  </a:cxn>
                  <a:cxn ang="0">
                    <a:pos x="T8" y="T9"/>
                  </a:cxn>
                  <a:cxn ang="0">
                    <a:pos x="T10" y="T11"/>
                  </a:cxn>
                </a:cxnLst>
                <a:rect l="0" t="0" r="r" b="b"/>
                <a:pathLst>
                  <a:path w="71" h="71">
                    <a:moveTo>
                      <a:pt x="71" y="35"/>
                    </a:moveTo>
                    <a:cubicBezTo>
                      <a:pt x="71" y="35"/>
                      <a:pt x="71" y="35"/>
                      <a:pt x="71" y="35"/>
                    </a:cubicBezTo>
                    <a:cubicBezTo>
                      <a:pt x="71" y="55"/>
                      <a:pt x="55" y="71"/>
                      <a:pt x="35" y="71"/>
                    </a:cubicBezTo>
                    <a:cubicBezTo>
                      <a:pt x="16" y="71"/>
                      <a:pt x="0" y="55"/>
                      <a:pt x="0" y="35"/>
                    </a:cubicBezTo>
                    <a:cubicBezTo>
                      <a:pt x="0" y="16"/>
                      <a:pt x="16" y="0"/>
                      <a:pt x="35" y="0"/>
                    </a:cubicBezTo>
                    <a:cubicBezTo>
                      <a:pt x="55" y="0"/>
                      <a:pt x="71" y="16"/>
                      <a:pt x="71" y="35"/>
                    </a:cubicBezTo>
                    <a:close/>
                  </a:path>
                </a:pathLst>
              </a:custGeom>
              <a:solidFill>
                <a:srgbClr val="7FB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dirty="0">
                  <a:solidFill>
                    <a:srgbClr val="000000"/>
                  </a:solidFill>
                </a:endParaRPr>
              </a:p>
            </p:txBody>
          </p:sp>
        </p:grpSp>
        <p:grpSp>
          <p:nvGrpSpPr>
            <p:cNvPr id="6" name="Group 5"/>
            <p:cNvGrpSpPr/>
            <p:nvPr userDrawn="1"/>
          </p:nvGrpSpPr>
          <p:grpSpPr>
            <a:xfrm>
              <a:off x="7876970" y="6307993"/>
              <a:ext cx="372023" cy="333857"/>
              <a:chOff x="7876970" y="6192409"/>
              <a:chExt cx="522049" cy="468492"/>
            </a:xfrm>
          </p:grpSpPr>
          <p:grpSp>
            <p:nvGrpSpPr>
              <p:cNvPr id="362" name="Group 361"/>
              <p:cNvGrpSpPr/>
              <p:nvPr/>
            </p:nvGrpSpPr>
            <p:grpSpPr>
              <a:xfrm flipH="1">
                <a:off x="7876970" y="6192409"/>
                <a:ext cx="203193" cy="393100"/>
                <a:chOff x="6812419" y="6555317"/>
                <a:chExt cx="203193" cy="393100"/>
              </a:xfrm>
            </p:grpSpPr>
            <p:sp>
              <p:nvSpPr>
                <p:cNvPr id="371" name="Rectangle 370"/>
                <p:cNvSpPr>
                  <a:spLocks noChangeArrowheads="1"/>
                </p:cNvSpPr>
                <p:nvPr/>
              </p:nvSpPr>
              <p:spPr bwMode="auto">
                <a:xfrm>
                  <a:off x="6895260" y="6795241"/>
                  <a:ext cx="40639" cy="153176"/>
                </a:xfrm>
                <a:prstGeom prst="rect">
                  <a:avLst/>
                </a:prstGeom>
                <a:solidFill>
                  <a:srgbClr val="96969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350" dirty="0">
                    <a:solidFill>
                      <a:srgbClr val="000000"/>
                    </a:solidFill>
                  </a:endParaRPr>
                </a:p>
              </p:txBody>
            </p:sp>
            <p:sp>
              <p:nvSpPr>
                <p:cNvPr id="372" name="Oval 371"/>
                <p:cNvSpPr>
                  <a:spLocks noChangeArrowheads="1"/>
                </p:cNvSpPr>
                <p:nvPr/>
              </p:nvSpPr>
              <p:spPr bwMode="auto">
                <a:xfrm>
                  <a:off x="6812419" y="6660039"/>
                  <a:ext cx="203193" cy="203193"/>
                </a:xfrm>
                <a:prstGeom prst="ellipse">
                  <a:avLst/>
                </a:prstGeom>
                <a:solidFill>
                  <a:srgbClr val="7FB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dirty="0">
                    <a:solidFill>
                      <a:srgbClr val="000000"/>
                    </a:solidFill>
                  </a:endParaRPr>
                </a:p>
              </p:txBody>
            </p:sp>
            <p:sp>
              <p:nvSpPr>
                <p:cNvPr id="373" name="Oval 372"/>
                <p:cNvSpPr>
                  <a:spLocks noChangeArrowheads="1"/>
                </p:cNvSpPr>
                <p:nvPr/>
              </p:nvSpPr>
              <p:spPr bwMode="auto">
                <a:xfrm>
                  <a:off x="6839772" y="6555317"/>
                  <a:ext cx="150050" cy="149268"/>
                </a:xfrm>
                <a:prstGeom prst="ellipse">
                  <a:avLst/>
                </a:prstGeom>
                <a:solidFill>
                  <a:srgbClr val="7FB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dirty="0">
                    <a:solidFill>
                      <a:srgbClr val="000000"/>
                    </a:solidFill>
                  </a:endParaRPr>
                </a:p>
              </p:txBody>
            </p:sp>
          </p:grpSp>
          <p:grpSp>
            <p:nvGrpSpPr>
              <p:cNvPr id="363" name="Group 362"/>
              <p:cNvGrpSpPr/>
              <p:nvPr/>
            </p:nvGrpSpPr>
            <p:grpSpPr>
              <a:xfrm flipH="1">
                <a:off x="8195826" y="6267801"/>
                <a:ext cx="203193" cy="393100"/>
                <a:chOff x="6812419" y="6555317"/>
                <a:chExt cx="203193" cy="393100"/>
              </a:xfrm>
            </p:grpSpPr>
            <p:sp>
              <p:nvSpPr>
                <p:cNvPr id="368" name="Rectangle 367"/>
                <p:cNvSpPr>
                  <a:spLocks noChangeArrowheads="1"/>
                </p:cNvSpPr>
                <p:nvPr/>
              </p:nvSpPr>
              <p:spPr bwMode="auto">
                <a:xfrm>
                  <a:off x="6895260" y="6795241"/>
                  <a:ext cx="40639" cy="153176"/>
                </a:xfrm>
                <a:prstGeom prst="rect">
                  <a:avLst/>
                </a:prstGeom>
                <a:solidFill>
                  <a:srgbClr val="96969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350" dirty="0">
                    <a:solidFill>
                      <a:srgbClr val="000000"/>
                    </a:solidFill>
                  </a:endParaRPr>
                </a:p>
              </p:txBody>
            </p:sp>
            <p:sp>
              <p:nvSpPr>
                <p:cNvPr id="369" name="Oval 368"/>
                <p:cNvSpPr>
                  <a:spLocks noChangeArrowheads="1"/>
                </p:cNvSpPr>
                <p:nvPr/>
              </p:nvSpPr>
              <p:spPr bwMode="auto">
                <a:xfrm>
                  <a:off x="6812419" y="6660039"/>
                  <a:ext cx="203193" cy="203193"/>
                </a:xfrm>
                <a:prstGeom prst="ellipse">
                  <a:avLst/>
                </a:prstGeom>
                <a:solidFill>
                  <a:srgbClr val="7FB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dirty="0">
                    <a:solidFill>
                      <a:srgbClr val="000000"/>
                    </a:solidFill>
                  </a:endParaRPr>
                </a:p>
              </p:txBody>
            </p:sp>
            <p:sp>
              <p:nvSpPr>
                <p:cNvPr id="370" name="Oval 369"/>
                <p:cNvSpPr>
                  <a:spLocks noChangeArrowheads="1"/>
                </p:cNvSpPr>
                <p:nvPr/>
              </p:nvSpPr>
              <p:spPr bwMode="auto">
                <a:xfrm>
                  <a:off x="6839772" y="6555317"/>
                  <a:ext cx="150050" cy="149268"/>
                </a:xfrm>
                <a:prstGeom prst="ellipse">
                  <a:avLst/>
                </a:prstGeom>
                <a:solidFill>
                  <a:srgbClr val="7FB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dirty="0">
                    <a:solidFill>
                      <a:srgbClr val="000000"/>
                    </a:solidFill>
                  </a:endParaRPr>
                </a:p>
              </p:txBody>
            </p:sp>
          </p:grpSp>
        </p:grpSp>
        <p:sp>
          <p:nvSpPr>
            <p:cNvPr id="364" name="Rectangle 34"/>
            <p:cNvSpPr>
              <a:spLocks noChangeArrowheads="1"/>
            </p:cNvSpPr>
            <p:nvPr/>
          </p:nvSpPr>
          <p:spPr bwMode="auto">
            <a:xfrm flipH="1">
              <a:off x="0" y="6953151"/>
              <a:ext cx="12435840" cy="50339"/>
            </a:xfrm>
            <a:prstGeom prst="rect">
              <a:avLst/>
            </a:prstGeom>
            <a:solidFill>
              <a:srgbClr val="7FBA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350" dirty="0">
                <a:solidFill>
                  <a:srgbClr val="000000"/>
                </a:solidFill>
              </a:endParaRPr>
            </a:p>
          </p:txBody>
        </p:sp>
        <p:sp>
          <p:nvSpPr>
            <p:cNvPr id="365" name="Freeform 17"/>
            <p:cNvSpPr>
              <a:spLocks/>
            </p:cNvSpPr>
            <p:nvPr/>
          </p:nvSpPr>
          <p:spPr bwMode="auto">
            <a:xfrm flipH="1">
              <a:off x="-3" y="6414819"/>
              <a:ext cx="4004593" cy="589342"/>
            </a:xfrm>
            <a:custGeom>
              <a:avLst/>
              <a:gdLst>
                <a:gd name="T0" fmla="*/ 0 w 442"/>
                <a:gd name="T1" fmla="*/ 178 h 178"/>
                <a:gd name="T2" fmla="*/ 0 w 442"/>
                <a:gd name="T3" fmla="*/ 178 h 178"/>
                <a:gd name="T4" fmla="*/ 290 w 442"/>
                <a:gd name="T5" fmla="*/ 178 h 178"/>
                <a:gd name="T6" fmla="*/ 442 w 442"/>
                <a:gd name="T7" fmla="*/ 178 h 178"/>
                <a:gd name="T8" fmla="*/ 442 w 442"/>
                <a:gd name="T9" fmla="*/ 9 h 178"/>
                <a:gd name="T10" fmla="*/ 0 w 442"/>
                <a:gd name="T11" fmla="*/ 178 h 178"/>
              </a:gdLst>
              <a:ahLst/>
              <a:cxnLst>
                <a:cxn ang="0">
                  <a:pos x="T0" y="T1"/>
                </a:cxn>
                <a:cxn ang="0">
                  <a:pos x="T2" y="T3"/>
                </a:cxn>
                <a:cxn ang="0">
                  <a:pos x="T4" y="T5"/>
                </a:cxn>
                <a:cxn ang="0">
                  <a:pos x="T6" y="T7"/>
                </a:cxn>
                <a:cxn ang="0">
                  <a:pos x="T8" y="T9"/>
                </a:cxn>
                <a:cxn ang="0">
                  <a:pos x="T10" y="T11"/>
                </a:cxn>
              </a:cxnLst>
              <a:rect l="0" t="0" r="r" b="b"/>
              <a:pathLst>
                <a:path w="442" h="178">
                  <a:moveTo>
                    <a:pt x="0" y="178"/>
                  </a:moveTo>
                  <a:cubicBezTo>
                    <a:pt x="0" y="178"/>
                    <a:pt x="0" y="178"/>
                    <a:pt x="0" y="178"/>
                  </a:cubicBezTo>
                  <a:cubicBezTo>
                    <a:pt x="290" y="178"/>
                    <a:pt x="290" y="178"/>
                    <a:pt x="290" y="178"/>
                  </a:cubicBezTo>
                  <a:cubicBezTo>
                    <a:pt x="442" y="178"/>
                    <a:pt x="442" y="178"/>
                    <a:pt x="442" y="178"/>
                  </a:cubicBezTo>
                  <a:cubicBezTo>
                    <a:pt x="442" y="9"/>
                    <a:pt x="442" y="9"/>
                    <a:pt x="442" y="9"/>
                  </a:cubicBezTo>
                  <a:cubicBezTo>
                    <a:pt x="283" y="0"/>
                    <a:pt x="121" y="57"/>
                    <a:pt x="0" y="178"/>
                  </a:cubicBezTo>
                  <a:close/>
                </a:path>
              </a:pathLst>
            </a:custGeom>
            <a:solidFill>
              <a:srgbClr val="79A5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dirty="0">
                <a:solidFill>
                  <a:srgbClr val="000000"/>
                </a:solidFill>
              </a:endParaRPr>
            </a:p>
          </p:txBody>
        </p:sp>
        <p:sp>
          <p:nvSpPr>
            <p:cNvPr id="366" name="Freeform 34"/>
            <p:cNvSpPr>
              <a:spLocks/>
            </p:cNvSpPr>
            <p:nvPr/>
          </p:nvSpPr>
          <p:spPr bwMode="auto">
            <a:xfrm>
              <a:off x="17283" y="6047169"/>
              <a:ext cx="225610" cy="673358"/>
            </a:xfrm>
            <a:custGeom>
              <a:avLst/>
              <a:gdLst>
                <a:gd name="T0" fmla="*/ 144 w 260"/>
                <a:gd name="T1" fmla="*/ 0 h 776"/>
                <a:gd name="T2" fmla="*/ 0 w 260"/>
                <a:gd name="T3" fmla="*/ 776 h 776"/>
                <a:gd name="T4" fmla="*/ 260 w 260"/>
                <a:gd name="T5" fmla="*/ 776 h 776"/>
                <a:gd name="T6" fmla="*/ 144 w 260"/>
                <a:gd name="T7" fmla="*/ 0 h 776"/>
              </a:gdLst>
              <a:ahLst/>
              <a:cxnLst>
                <a:cxn ang="0">
                  <a:pos x="T0" y="T1"/>
                </a:cxn>
                <a:cxn ang="0">
                  <a:pos x="T2" y="T3"/>
                </a:cxn>
                <a:cxn ang="0">
                  <a:pos x="T4" y="T5"/>
                </a:cxn>
                <a:cxn ang="0">
                  <a:pos x="T6" y="T7"/>
                </a:cxn>
              </a:cxnLst>
              <a:rect l="0" t="0" r="r" b="b"/>
              <a:pathLst>
                <a:path w="260" h="776">
                  <a:moveTo>
                    <a:pt x="144" y="0"/>
                  </a:moveTo>
                  <a:lnTo>
                    <a:pt x="0" y="776"/>
                  </a:lnTo>
                  <a:lnTo>
                    <a:pt x="260" y="776"/>
                  </a:lnTo>
                  <a:lnTo>
                    <a:pt x="144" y="0"/>
                  </a:lnTo>
                  <a:close/>
                </a:path>
              </a:pathLst>
            </a:custGeom>
            <a:solidFill>
              <a:srgbClr val="79A5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dirty="0">
                <a:solidFill>
                  <a:prstClr val="black"/>
                </a:solidFill>
              </a:endParaRPr>
            </a:p>
          </p:txBody>
        </p:sp>
      </p:grpSp>
      <p:sp>
        <p:nvSpPr>
          <p:cNvPr id="3" name="Footer Placeholder 2"/>
          <p:cNvSpPr>
            <a:spLocks noGrp="1"/>
          </p:cNvSpPr>
          <p:nvPr userDrawn="1">
            <p:ph type="ftr" sz="quarter" idx="10"/>
          </p:nvPr>
        </p:nvSpPr>
        <p:spPr/>
        <p:txBody>
          <a:bodyPr/>
          <a:lstStyle>
            <a:lvl1pPr>
              <a:defRPr>
                <a:solidFill>
                  <a:schemeClr val="bg1"/>
                </a:solidFill>
              </a:defRPr>
            </a:lvl1pPr>
          </a:lstStyle>
          <a:p>
            <a:r>
              <a:rPr>
                <a:solidFill>
                  <a:srgbClr val="FFFFFF"/>
                </a:solidFill>
              </a:rPr>
              <a:t>Microsoft Confidential</a:t>
            </a:r>
          </a:p>
        </p:txBody>
      </p:sp>
      <p:sp>
        <p:nvSpPr>
          <p:cNvPr id="4" name="Slide Number Placeholder 3"/>
          <p:cNvSpPr>
            <a:spLocks noGrp="1"/>
          </p:cNvSpPr>
          <p:nvPr userDrawn="1">
            <p:ph type="sldNum" sz="quarter" idx="11"/>
          </p:nvPr>
        </p:nvSpPr>
        <p:spPr/>
        <p:txBody>
          <a:bodyPr/>
          <a:lstStyle>
            <a:lvl1pPr>
              <a:defRPr>
                <a:solidFill>
                  <a:schemeClr val="bg1"/>
                </a:solidFill>
              </a:defRPr>
            </a:lvl1pPr>
          </a:lstStyle>
          <a:p>
            <a:fld id="{27258FFF-F925-446B-8502-81C933981705}" type="slidenum">
              <a:rPr smtClean="0">
                <a:solidFill>
                  <a:srgbClr val="FFFFFF"/>
                </a:solidFill>
              </a:rPr>
              <a:pPr/>
              <a:t>‹#›</a:t>
            </a:fld>
            <a:endParaRPr dirty="0">
              <a:solidFill>
                <a:srgbClr val="FFFFFF"/>
              </a:solidFill>
            </a:endParaRPr>
          </a:p>
        </p:txBody>
      </p:sp>
      <p:sp>
        <p:nvSpPr>
          <p:cNvPr id="7" name="Title 1"/>
          <p:cNvSpPr>
            <a:spLocks noGrp="1"/>
          </p:cNvSpPr>
          <p:nvPr userDrawn="1">
            <p:ph type="title" hasCustomPrompt="1"/>
          </p:nvPr>
        </p:nvSpPr>
        <p:spPr>
          <a:xfrm>
            <a:off x="438875" y="264964"/>
            <a:ext cx="8418931" cy="1097302"/>
          </a:xfrm>
        </p:spPr>
        <p:txBody>
          <a:bodyPr lIns="0" tIns="91440" rIns="146304" bIns="91440"/>
          <a:lstStyle>
            <a:lvl1pPr>
              <a:lnSpc>
                <a:spcPts val="3674"/>
              </a:lnSpc>
              <a:defRPr sz="2700" baseline="0">
                <a:solidFill>
                  <a:schemeClr val="accent1"/>
                </a:solidFill>
              </a:defRPr>
            </a:lvl1pPr>
          </a:lstStyle>
          <a:p>
            <a:r>
              <a:rPr lang="en-US" dirty="0" err="1"/>
              <a:t>Lorem</a:t>
            </a:r>
            <a:r>
              <a:rPr lang="en-US" dirty="0"/>
              <a:t> </a:t>
            </a:r>
            <a:r>
              <a:rPr lang="en-US" dirty="0" err="1"/>
              <a:t>ipsum</a:t>
            </a:r>
            <a:r>
              <a:rPr lang="en-US" dirty="0"/>
              <a:t> dolor sit.</a:t>
            </a:r>
          </a:p>
        </p:txBody>
      </p:sp>
      <p:sp>
        <p:nvSpPr>
          <p:cNvPr id="171" name="Text Placeholder 7"/>
          <p:cNvSpPr>
            <a:spLocks noGrp="1"/>
          </p:cNvSpPr>
          <p:nvPr>
            <p:ph type="body" sz="quarter" idx="13" hasCustomPrompt="1"/>
          </p:nvPr>
        </p:nvSpPr>
        <p:spPr>
          <a:xfrm>
            <a:off x="452590" y="1545465"/>
            <a:ext cx="8418931" cy="4663068"/>
          </a:xfrm>
        </p:spPr>
        <p:txBody>
          <a:bodyPr lIns="0" tIns="0"/>
          <a:lstStyle>
            <a:lvl1pPr marL="175006" indent="-175006">
              <a:spcBef>
                <a:spcPts val="900"/>
              </a:spcBef>
              <a:defRPr sz="1950">
                <a:latin typeface="+mn-lt"/>
              </a:defRPr>
            </a:lvl1pPr>
            <a:lvl2pPr marL="517874" indent="-175006">
              <a:spcBef>
                <a:spcPts val="900"/>
              </a:spcBef>
              <a:buSzPct val="100000"/>
              <a:buFont typeface="Segoe UI" pitchFamily="34" charset="0"/>
              <a:buChar char="‐"/>
              <a:defRPr/>
            </a:lvl2pPr>
            <a:lvl3pPr marL="860741" indent="-175006">
              <a:spcBef>
                <a:spcPts val="900"/>
              </a:spcBef>
              <a:buFont typeface="Wingdings" pitchFamily="2" charset="2"/>
              <a:buChar char="§"/>
              <a:defRPr/>
            </a:lvl3pPr>
            <a:lvl4pPr marL="1200037" indent="-257151">
              <a:spcBef>
                <a:spcPts val="900"/>
              </a:spcBef>
              <a:buFont typeface="+mj-lt"/>
              <a:buAutoNum type="arabicPeriod"/>
              <a:defRPr/>
            </a:lvl4pPr>
            <a:lvl5pPr marL="1459569" indent="-257151">
              <a:spcBef>
                <a:spcPts val="900"/>
              </a:spcBef>
              <a:buFont typeface="+mj-lt"/>
              <a:buAutoNum type="alphaLcParenR"/>
              <a:defRPr/>
            </a:lvl5pPr>
          </a:lstStyle>
          <a:p>
            <a:pPr lvl="0"/>
            <a:r>
              <a:rPr lang="en-US" dirty="0" err="1"/>
              <a:t>Lorem</a:t>
            </a:r>
            <a:r>
              <a:rPr lang="en-US" dirty="0"/>
              <a:t> </a:t>
            </a:r>
            <a:r>
              <a:rPr lang="en-US" dirty="0" err="1"/>
              <a:t>ipsum</a:t>
            </a:r>
            <a:r>
              <a:rPr lang="en-US" dirty="0"/>
              <a:t> dolor sit </a:t>
            </a:r>
            <a:r>
              <a:rPr lang="en-US" dirty="0" err="1"/>
              <a:t>amet</a:t>
            </a:r>
            <a:r>
              <a:rPr lang="en-US" dirty="0"/>
              <a:t>, </a:t>
            </a:r>
            <a:r>
              <a:rPr lang="en-US" dirty="0" err="1"/>
              <a:t>consectetur</a:t>
            </a:r>
            <a:r>
              <a:rPr lang="en-US" dirty="0"/>
              <a:t> </a:t>
            </a:r>
            <a:r>
              <a:rPr lang="en-US" dirty="0" err="1"/>
              <a:t>adipiscing</a:t>
            </a:r>
            <a:r>
              <a:rPr lang="en-US" dirty="0"/>
              <a:t> </a:t>
            </a:r>
            <a:br>
              <a:rPr lang="en-US" dirty="0"/>
            </a:br>
            <a:r>
              <a:rPr lang="en-US" dirty="0" err="1"/>
              <a:t>elit</a:t>
            </a:r>
            <a:r>
              <a:rPr lang="en-US" dirty="0"/>
              <a:t>. </a:t>
            </a:r>
            <a:r>
              <a:rPr lang="en-US" dirty="0" err="1"/>
              <a:t>Nunc</a:t>
            </a:r>
            <a:r>
              <a:rPr lang="en-US" dirty="0"/>
              <a:t> et </a:t>
            </a:r>
            <a:r>
              <a:rPr lang="en-US" dirty="0" err="1"/>
              <a:t>sagittis</a:t>
            </a:r>
            <a:r>
              <a:rPr lang="en-US" dirty="0"/>
              <a:t> ligula</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1378403706"/>
      </p:ext>
    </p:extLst>
  </p:cSld>
  <p:clrMapOvr>
    <a:masterClrMapping/>
  </p:clrMapOvr>
  <mc:AlternateContent xmlns:mc="http://schemas.openxmlformats.org/markup-compatibility/2006" xmlns:p14="http://schemas.microsoft.com/office/powerpoint/2010/main">
    <mc:Choice Requires="p14">
      <p:transition spd="slow" p14:dur="1250">
        <p:fade/>
      </p:transition>
    </mc:Choice>
    <mc:Fallback xmlns="">
      <p:transition spd="slow">
        <p:fade/>
      </p:transition>
    </mc:Fallback>
  </mc:AlternateContent>
</p:sldLayout>
</file>

<file path=ppt/slideLayouts/slideLayout91.xml><?xml version="1.0" encoding="utf-8"?>
<p:sldLayout xmlns:a="http://schemas.openxmlformats.org/drawingml/2006/main" xmlns:r="http://schemas.openxmlformats.org/officeDocument/2006/relationships" xmlns:p="http://schemas.openxmlformats.org/presentationml/2006/main" preserve="1" userDrawn="1">
  <p:cSld name="18_Illustrated Footer">
    <p:spTree>
      <p:nvGrpSpPr>
        <p:cNvPr id="1" name=""/>
        <p:cNvGrpSpPr/>
        <p:nvPr/>
      </p:nvGrpSpPr>
      <p:grpSpPr>
        <a:xfrm>
          <a:off x="0" y="0"/>
          <a:ext cx="0" cy="0"/>
          <a:chOff x="0" y="0"/>
          <a:chExt cx="0" cy="0"/>
        </a:xfrm>
      </p:grpSpPr>
      <p:grpSp>
        <p:nvGrpSpPr>
          <p:cNvPr id="189" name="Group 188"/>
          <p:cNvGrpSpPr/>
          <p:nvPr/>
        </p:nvGrpSpPr>
        <p:grpSpPr>
          <a:xfrm flipH="1">
            <a:off x="7573063" y="5887416"/>
            <a:ext cx="1614486" cy="906903"/>
            <a:chOff x="8592452" y="5231419"/>
            <a:chExt cx="2242524" cy="1537038"/>
          </a:xfrm>
        </p:grpSpPr>
        <p:sp>
          <p:nvSpPr>
            <p:cNvPr id="250" name="Rectangle 9"/>
            <p:cNvSpPr>
              <a:spLocks noChangeArrowheads="1"/>
            </p:cNvSpPr>
            <p:nvPr/>
          </p:nvSpPr>
          <p:spPr bwMode="auto">
            <a:xfrm>
              <a:off x="8592452" y="6049639"/>
              <a:ext cx="1006233" cy="718818"/>
            </a:xfrm>
            <a:prstGeom prst="rect">
              <a:avLst/>
            </a:prstGeom>
            <a:solidFill>
              <a:schemeClr val="bg1">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51" name="Rectangle 11"/>
            <p:cNvSpPr>
              <a:spLocks noChangeArrowheads="1"/>
            </p:cNvSpPr>
            <p:nvPr/>
          </p:nvSpPr>
          <p:spPr bwMode="auto">
            <a:xfrm>
              <a:off x="9826592" y="5553003"/>
              <a:ext cx="1008384" cy="1215454"/>
            </a:xfrm>
            <a:prstGeom prst="rect">
              <a:avLst/>
            </a:prstGeom>
            <a:solidFill>
              <a:schemeClr val="bg1">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52" name="Rectangle 12"/>
            <p:cNvSpPr>
              <a:spLocks noChangeArrowheads="1"/>
            </p:cNvSpPr>
            <p:nvPr/>
          </p:nvSpPr>
          <p:spPr bwMode="auto">
            <a:xfrm>
              <a:off x="9256823" y="6188502"/>
              <a:ext cx="1008384" cy="579955"/>
            </a:xfrm>
            <a:prstGeom prst="rect">
              <a:avLst/>
            </a:prstGeom>
            <a:solidFill>
              <a:schemeClr val="bg1">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56" name="Rectangle 141"/>
            <p:cNvSpPr>
              <a:spLocks noChangeArrowheads="1"/>
            </p:cNvSpPr>
            <p:nvPr/>
          </p:nvSpPr>
          <p:spPr bwMode="auto">
            <a:xfrm>
              <a:off x="10331749" y="5231419"/>
              <a:ext cx="129004" cy="333339"/>
            </a:xfrm>
            <a:prstGeom prst="rect">
              <a:avLst/>
            </a:prstGeom>
            <a:solidFill>
              <a:schemeClr val="bg1">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57" name="Rectangle 143"/>
            <p:cNvSpPr>
              <a:spLocks noChangeArrowheads="1"/>
            </p:cNvSpPr>
            <p:nvPr/>
          </p:nvSpPr>
          <p:spPr bwMode="auto">
            <a:xfrm>
              <a:off x="10510205" y="5398087"/>
              <a:ext cx="249408" cy="166672"/>
            </a:xfrm>
            <a:prstGeom prst="rect">
              <a:avLst/>
            </a:prstGeom>
            <a:solidFill>
              <a:schemeClr val="bg1">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grpSp>
      <p:sp>
        <p:nvSpPr>
          <p:cNvPr id="191" name="Rectangle 98"/>
          <p:cNvSpPr>
            <a:spLocks noChangeArrowheads="1"/>
          </p:cNvSpPr>
          <p:nvPr/>
        </p:nvSpPr>
        <p:spPr bwMode="auto">
          <a:xfrm flipH="1">
            <a:off x="8556829" y="6263117"/>
            <a:ext cx="182790" cy="396761"/>
          </a:xfrm>
          <a:prstGeom prst="rect">
            <a:avLst/>
          </a:prstGeom>
          <a:solidFill>
            <a:srgbClr val="309CC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192" name="Rectangle 99"/>
          <p:cNvSpPr>
            <a:spLocks noChangeArrowheads="1"/>
          </p:cNvSpPr>
          <p:nvPr/>
        </p:nvSpPr>
        <p:spPr bwMode="auto">
          <a:xfrm flipH="1">
            <a:off x="8613387" y="6213931"/>
            <a:ext cx="74591" cy="101650"/>
          </a:xfrm>
          <a:prstGeom prst="rect">
            <a:avLst/>
          </a:prstGeom>
          <a:solidFill>
            <a:srgbClr val="309CC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193" name="Rectangle 100"/>
          <p:cNvSpPr>
            <a:spLocks noChangeArrowheads="1"/>
          </p:cNvSpPr>
          <p:nvPr/>
        </p:nvSpPr>
        <p:spPr bwMode="auto">
          <a:xfrm flipH="1">
            <a:off x="8486336" y="5884937"/>
            <a:ext cx="235249" cy="49185"/>
          </a:xfrm>
          <a:prstGeom prst="rect">
            <a:avLst/>
          </a:prstGeom>
          <a:solidFill>
            <a:schemeClr val="accent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194" name="Rectangle 101"/>
          <p:cNvSpPr>
            <a:spLocks noChangeArrowheads="1"/>
          </p:cNvSpPr>
          <p:nvPr/>
        </p:nvSpPr>
        <p:spPr bwMode="auto">
          <a:xfrm flipH="1">
            <a:off x="8152725" y="5934123"/>
            <a:ext cx="645090" cy="860195"/>
          </a:xfrm>
          <a:prstGeom prst="rect">
            <a:avLst/>
          </a:prstGeom>
          <a:solidFill>
            <a:schemeClr val="accent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195" name="Rectangle 102"/>
          <p:cNvSpPr>
            <a:spLocks noChangeArrowheads="1"/>
          </p:cNvSpPr>
          <p:nvPr/>
        </p:nvSpPr>
        <p:spPr bwMode="auto">
          <a:xfrm flipH="1">
            <a:off x="8152725" y="5964726"/>
            <a:ext cx="645090" cy="17488"/>
          </a:xfrm>
          <a:prstGeom prst="rect">
            <a:avLst/>
          </a:prstGeom>
          <a:solidFill>
            <a:schemeClr val="bg1">
              <a:lumMod val="9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196" name="Rectangle 103"/>
          <p:cNvSpPr>
            <a:spLocks noChangeArrowheads="1"/>
          </p:cNvSpPr>
          <p:nvPr/>
        </p:nvSpPr>
        <p:spPr bwMode="auto">
          <a:xfrm flipH="1">
            <a:off x="8715847" y="6013911"/>
            <a:ext cx="45902" cy="125696"/>
          </a:xfrm>
          <a:prstGeom prst="rect">
            <a:avLst/>
          </a:prstGeom>
          <a:solidFill>
            <a:schemeClr val="bg1">
              <a:lumMod val="9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197" name="Rectangle 104"/>
          <p:cNvSpPr>
            <a:spLocks noChangeArrowheads="1"/>
          </p:cNvSpPr>
          <p:nvPr/>
        </p:nvSpPr>
        <p:spPr bwMode="auto">
          <a:xfrm flipH="1">
            <a:off x="8708471" y="6074027"/>
            <a:ext cx="59837" cy="5465"/>
          </a:xfrm>
          <a:prstGeom prst="rect">
            <a:avLst/>
          </a:prstGeom>
          <a:solidFill>
            <a:schemeClr val="accent1">
              <a:lumMod val="75000"/>
            </a:schemeClr>
          </a:solidFill>
          <a:ln>
            <a:noFill/>
          </a:ln>
          <a:extLst/>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198" name="Rectangle 105"/>
          <p:cNvSpPr>
            <a:spLocks noChangeArrowheads="1"/>
          </p:cNvSpPr>
          <p:nvPr/>
        </p:nvSpPr>
        <p:spPr bwMode="auto">
          <a:xfrm flipH="1">
            <a:off x="8610928" y="6013911"/>
            <a:ext cx="45082" cy="125696"/>
          </a:xfrm>
          <a:prstGeom prst="rect">
            <a:avLst/>
          </a:prstGeom>
          <a:solidFill>
            <a:schemeClr val="bg1">
              <a:lumMod val="9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199" name="Rectangle 106"/>
          <p:cNvSpPr>
            <a:spLocks noChangeArrowheads="1"/>
          </p:cNvSpPr>
          <p:nvPr/>
        </p:nvSpPr>
        <p:spPr bwMode="auto">
          <a:xfrm flipH="1">
            <a:off x="8605191" y="6074027"/>
            <a:ext cx="58197" cy="5465"/>
          </a:xfrm>
          <a:prstGeom prst="rect">
            <a:avLst/>
          </a:prstGeom>
          <a:solidFill>
            <a:schemeClr val="accent1">
              <a:lumMod val="75000"/>
            </a:schemeClr>
          </a:solidFill>
          <a:ln>
            <a:noFill/>
          </a:ln>
          <a:extLst/>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200" name="Rectangle 107"/>
          <p:cNvSpPr>
            <a:spLocks noChangeArrowheads="1"/>
          </p:cNvSpPr>
          <p:nvPr/>
        </p:nvSpPr>
        <p:spPr bwMode="auto">
          <a:xfrm flipH="1">
            <a:off x="8505189" y="6013911"/>
            <a:ext cx="45902" cy="125696"/>
          </a:xfrm>
          <a:prstGeom prst="rect">
            <a:avLst/>
          </a:prstGeom>
          <a:solidFill>
            <a:schemeClr val="bg1">
              <a:lumMod val="9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201" name="Rectangle 108"/>
          <p:cNvSpPr>
            <a:spLocks noChangeArrowheads="1"/>
          </p:cNvSpPr>
          <p:nvPr/>
        </p:nvSpPr>
        <p:spPr bwMode="auto">
          <a:xfrm flipH="1">
            <a:off x="8499452" y="6074027"/>
            <a:ext cx="58197" cy="5465"/>
          </a:xfrm>
          <a:prstGeom prst="rect">
            <a:avLst/>
          </a:prstGeom>
          <a:solidFill>
            <a:schemeClr val="accent1">
              <a:lumMod val="75000"/>
            </a:schemeClr>
          </a:solidFill>
          <a:ln>
            <a:noFill/>
          </a:ln>
          <a:extLst/>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202" name="Rectangle 109"/>
          <p:cNvSpPr>
            <a:spLocks noChangeArrowheads="1"/>
          </p:cNvSpPr>
          <p:nvPr/>
        </p:nvSpPr>
        <p:spPr bwMode="auto">
          <a:xfrm flipH="1">
            <a:off x="8400269" y="6013911"/>
            <a:ext cx="45082" cy="125696"/>
          </a:xfrm>
          <a:prstGeom prst="rect">
            <a:avLst/>
          </a:prstGeom>
          <a:solidFill>
            <a:schemeClr val="bg1">
              <a:lumMod val="9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203" name="Rectangle 110"/>
          <p:cNvSpPr>
            <a:spLocks noChangeArrowheads="1"/>
          </p:cNvSpPr>
          <p:nvPr/>
        </p:nvSpPr>
        <p:spPr bwMode="auto">
          <a:xfrm flipH="1">
            <a:off x="8394532" y="6074027"/>
            <a:ext cx="58197" cy="5465"/>
          </a:xfrm>
          <a:prstGeom prst="rect">
            <a:avLst/>
          </a:prstGeom>
          <a:solidFill>
            <a:schemeClr val="accent1">
              <a:lumMod val="75000"/>
            </a:schemeClr>
          </a:solidFill>
          <a:ln>
            <a:noFill/>
          </a:ln>
          <a:extLst/>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204" name="Rectangle 111"/>
          <p:cNvSpPr>
            <a:spLocks noChangeArrowheads="1"/>
          </p:cNvSpPr>
          <p:nvPr/>
        </p:nvSpPr>
        <p:spPr bwMode="auto">
          <a:xfrm flipH="1">
            <a:off x="8294530" y="6013911"/>
            <a:ext cx="45902" cy="125696"/>
          </a:xfrm>
          <a:prstGeom prst="rect">
            <a:avLst/>
          </a:prstGeom>
          <a:solidFill>
            <a:schemeClr val="bg1">
              <a:lumMod val="9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205" name="Rectangle 112"/>
          <p:cNvSpPr>
            <a:spLocks noChangeArrowheads="1"/>
          </p:cNvSpPr>
          <p:nvPr/>
        </p:nvSpPr>
        <p:spPr bwMode="auto">
          <a:xfrm flipH="1">
            <a:off x="8288793" y="6074027"/>
            <a:ext cx="59017" cy="5465"/>
          </a:xfrm>
          <a:prstGeom prst="rect">
            <a:avLst/>
          </a:prstGeom>
          <a:solidFill>
            <a:schemeClr val="accent1">
              <a:lumMod val="75000"/>
            </a:schemeClr>
          </a:solidFill>
          <a:ln>
            <a:noFill/>
          </a:ln>
          <a:extLst/>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206" name="Rectangle 113"/>
          <p:cNvSpPr>
            <a:spLocks noChangeArrowheads="1"/>
          </p:cNvSpPr>
          <p:nvPr/>
        </p:nvSpPr>
        <p:spPr bwMode="auto">
          <a:xfrm flipH="1">
            <a:off x="8189611" y="6013911"/>
            <a:ext cx="45082" cy="125696"/>
          </a:xfrm>
          <a:prstGeom prst="rect">
            <a:avLst/>
          </a:prstGeom>
          <a:solidFill>
            <a:schemeClr val="bg1">
              <a:lumMod val="9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207" name="Rectangle 114"/>
          <p:cNvSpPr>
            <a:spLocks noChangeArrowheads="1"/>
          </p:cNvSpPr>
          <p:nvPr/>
        </p:nvSpPr>
        <p:spPr bwMode="auto">
          <a:xfrm flipH="1">
            <a:off x="8183873" y="6074027"/>
            <a:ext cx="58197" cy="5465"/>
          </a:xfrm>
          <a:prstGeom prst="rect">
            <a:avLst/>
          </a:prstGeom>
          <a:solidFill>
            <a:schemeClr val="accent1">
              <a:lumMod val="75000"/>
            </a:schemeClr>
          </a:solidFill>
          <a:ln>
            <a:noFill/>
          </a:ln>
          <a:extLst/>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208" name="Rectangle 115"/>
          <p:cNvSpPr>
            <a:spLocks noChangeArrowheads="1"/>
          </p:cNvSpPr>
          <p:nvPr/>
        </p:nvSpPr>
        <p:spPr bwMode="auto">
          <a:xfrm flipH="1">
            <a:off x="8715847" y="6178955"/>
            <a:ext cx="45902" cy="128975"/>
          </a:xfrm>
          <a:prstGeom prst="rect">
            <a:avLst/>
          </a:prstGeom>
          <a:solidFill>
            <a:schemeClr val="bg1">
              <a:lumMod val="9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209" name="Rectangle 116"/>
          <p:cNvSpPr>
            <a:spLocks noChangeArrowheads="1"/>
          </p:cNvSpPr>
          <p:nvPr/>
        </p:nvSpPr>
        <p:spPr bwMode="auto">
          <a:xfrm flipH="1">
            <a:off x="8708471" y="6241257"/>
            <a:ext cx="59837" cy="5465"/>
          </a:xfrm>
          <a:prstGeom prst="rect">
            <a:avLst/>
          </a:prstGeom>
          <a:solidFill>
            <a:schemeClr val="accent1">
              <a:lumMod val="75000"/>
            </a:schemeClr>
          </a:solidFill>
          <a:ln>
            <a:noFill/>
          </a:ln>
          <a:extLst/>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210" name="Rectangle 117"/>
          <p:cNvSpPr>
            <a:spLocks noChangeArrowheads="1"/>
          </p:cNvSpPr>
          <p:nvPr/>
        </p:nvSpPr>
        <p:spPr bwMode="auto">
          <a:xfrm flipH="1">
            <a:off x="8610928" y="6178955"/>
            <a:ext cx="45082" cy="128975"/>
          </a:xfrm>
          <a:prstGeom prst="rect">
            <a:avLst/>
          </a:prstGeom>
          <a:solidFill>
            <a:schemeClr val="bg1">
              <a:lumMod val="9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211" name="Rectangle 118"/>
          <p:cNvSpPr>
            <a:spLocks noChangeArrowheads="1"/>
          </p:cNvSpPr>
          <p:nvPr/>
        </p:nvSpPr>
        <p:spPr bwMode="auto">
          <a:xfrm flipH="1">
            <a:off x="8605191" y="6241257"/>
            <a:ext cx="58197" cy="5465"/>
          </a:xfrm>
          <a:prstGeom prst="rect">
            <a:avLst/>
          </a:prstGeom>
          <a:solidFill>
            <a:schemeClr val="accent1">
              <a:lumMod val="75000"/>
            </a:schemeClr>
          </a:solidFill>
          <a:ln>
            <a:noFill/>
          </a:ln>
          <a:extLst/>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212" name="Rectangle 119"/>
          <p:cNvSpPr>
            <a:spLocks noChangeArrowheads="1"/>
          </p:cNvSpPr>
          <p:nvPr/>
        </p:nvSpPr>
        <p:spPr bwMode="auto">
          <a:xfrm flipH="1">
            <a:off x="8505189" y="6178955"/>
            <a:ext cx="45902" cy="128975"/>
          </a:xfrm>
          <a:prstGeom prst="rect">
            <a:avLst/>
          </a:prstGeom>
          <a:solidFill>
            <a:schemeClr val="bg1">
              <a:lumMod val="9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213" name="Rectangle 120"/>
          <p:cNvSpPr>
            <a:spLocks noChangeArrowheads="1"/>
          </p:cNvSpPr>
          <p:nvPr/>
        </p:nvSpPr>
        <p:spPr bwMode="auto">
          <a:xfrm flipH="1">
            <a:off x="8499452" y="6241257"/>
            <a:ext cx="58197" cy="5465"/>
          </a:xfrm>
          <a:prstGeom prst="rect">
            <a:avLst/>
          </a:prstGeom>
          <a:solidFill>
            <a:schemeClr val="accent1">
              <a:lumMod val="75000"/>
            </a:schemeClr>
          </a:solidFill>
          <a:ln>
            <a:noFill/>
          </a:ln>
          <a:extLst/>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214" name="Rectangle 121"/>
          <p:cNvSpPr>
            <a:spLocks noChangeArrowheads="1"/>
          </p:cNvSpPr>
          <p:nvPr/>
        </p:nvSpPr>
        <p:spPr bwMode="auto">
          <a:xfrm flipH="1">
            <a:off x="8400269" y="6178955"/>
            <a:ext cx="45082" cy="128975"/>
          </a:xfrm>
          <a:prstGeom prst="rect">
            <a:avLst/>
          </a:prstGeom>
          <a:solidFill>
            <a:schemeClr val="bg1">
              <a:lumMod val="9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215" name="Rectangle 122"/>
          <p:cNvSpPr>
            <a:spLocks noChangeArrowheads="1"/>
          </p:cNvSpPr>
          <p:nvPr/>
        </p:nvSpPr>
        <p:spPr bwMode="auto">
          <a:xfrm flipH="1">
            <a:off x="8394532" y="6241257"/>
            <a:ext cx="58197" cy="5465"/>
          </a:xfrm>
          <a:prstGeom prst="rect">
            <a:avLst/>
          </a:prstGeom>
          <a:solidFill>
            <a:schemeClr val="accent1">
              <a:lumMod val="75000"/>
            </a:schemeClr>
          </a:solidFill>
          <a:ln>
            <a:noFill/>
          </a:ln>
          <a:extLst/>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216" name="Rectangle 123"/>
          <p:cNvSpPr>
            <a:spLocks noChangeArrowheads="1"/>
          </p:cNvSpPr>
          <p:nvPr/>
        </p:nvSpPr>
        <p:spPr bwMode="auto">
          <a:xfrm flipH="1">
            <a:off x="8294530" y="6178955"/>
            <a:ext cx="45902" cy="128975"/>
          </a:xfrm>
          <a:prstGeom prst="rect">
            <a:avLst/>
          </a:prstGeom>
          <a:solidFill>
            <a:schemeClr val="bg1">
              <a:lumMod val="9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217" name="Rectangle 124"/>
          <p:cNvSpPr>
            <a:spLocks noChangeArrowheads="1"/>
          </p:cNvSpPr>
          <p:nvPr/>
        </p:nvSpPr>
        <p:spPr bwMode="auto">
          <a:xfrm flipH="1">
            <a:off x="8288793" y="6241257"/>
            <a:ext cx="59017" cy="5465"/>
          </a:xfrm>
          <a:prstGeom prst="rect">
            <a:avLst/>
          </a:prstGeom>
          <a:solidFill>
            <a:schemeClr val="accent1">
              <a:lumMod val="75000"/>
            </a:schemeClr>
          </a:solidFill>
          <a:ln>
            <a:noFill/>
          </a:ln>
          <a:extLst/>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218" name="Rectangle 125"/>
          <p:cNvSpPr>
            <a:spLocks noChangeArrowheads="1"/>
          </p:cNvSpPr>
          <p:nvPr/>
        </p:nvSpPr>
        <p:spPr bwMode="auto">
          <a:xfrm flipH="1">
            <a:off x="8189611" y="6178955"/>
            <a:ext cx="45082" cy="128975"/>
          </a:xfrm>
          <a:prstGeom prst="rect">
            <a:avLst/>
          </a:prstGeom>
          <a:solidFill>
            <a:schemeClr val="bg1">
              <a:lumMod val="9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219" name="Rectangle 126"/>
          <p:cNvSpPr>
            <a:spLocks noChangeArrowheads="1"/>
          </p:cNvSpPr>
          <p:nvPr/>
        </p:nvSpPr>
        <p:spPr bwMode="auto">
          <a:xfrm flipH="1">
            <a:off x="8183873" y="6241257"/>
            <a:ext cx="58197" cy="5465"/>
          </a:xfrm>
          <a:prstGeom prst="rect">
            <a:avLst/>
          </a:prstGeom>
          <a:solidFill>
            <a:schemeClr val="accent1">
              <a:lumMod val="75000"/>
            </a:schemeClr>
          </a:solidFill>
          <a:ln>
            <a:noFill/>
          </a:ln>
          <a:extLst/>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220" name="Rectangle 127"/>
          <p:cNvSpPr>
            <a:spLocks noChangeArrowheads="1"/>
          </p:cNvSpPr>
          <p:nvPr/>
        </p:nvSpPr>
        <p:spPr bwMode="auto">
          <a:xfrm flipH="1">
            <a:off x="8715847" y="6346185"/>
            <a:ext cx="45902" cy="128975"/>
          </a:xfrm>
          <a:prstGeom prst="rect">
            <a:avLst/>
          </a:prstGeom>
          <a:solidFill>
            <a:schemeClr val="bg1">
              <a:lumMod val="9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221" name="Rectangle 128"/>
          <p:cNvSpPr>
            <a:spLocks noChangeArrowheads="1"/>
          </p:cNvSpPr>
          <p:nvPr/>
        </p:nvSpPr>
        <p:spPr bwMode="auto">
          <a:xfrm flipH="1">
            <a:off x="8708471" y="6408487"/>
            <a:ext cx="59837" cy="4372"/>
          </a:xfrm>
          <a:prstGeom prst="rect">
            <a:avLst/>
          </a:prstGeom>
          <a:solidFill>
            <a:schemeClr val="accent1">
              <a:lumMod val="75000"/>
            </a:schemeClr>
          </a:solidFill>
          <a:ln>
            <a:noFill/>
          </a:ln>
          <a:extLst/>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222" name="Rectangle 129"/>
          <p:cNvSpPr>
            <a:spLocks noChangeArrowheads="1"/>
          </p:cNvSpPr>
          <p:nvPr/>
        </p:nvSpPr>
        <p:spPr bwMode="auto">
          <a:xfrm flipH="1">
            <a:off x="8610928" y="6346185"/>
            <a:ext cx="45082" cy="128975"/>
          </a:xfrm>
          <a:prstGeom prst="rect">
            <a:avLst/>
          </a:prstGeom>
          <a:solidFill>
            <a:schemeClr val="bg1">
              <a:lumMod val="9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223" name="Rectangle 130"/>
          <p:cNvSpPr>
            <a:spLocks noChangeArrowheads="1"/>
          </p:cNvSpPr>
          <p:nvPr/>
        </p:nvSpPr>
        <p:spPr bwMode="auto">
          <a:xfrm flipH="1">
            <a:off x="8605191" y="6408487"/>
            <a:ext cx="58197" cy="4372"/>
          </a:xfrm>
          <a:prstGeom prst="rect">
            <a:avLst/>
          </a:prstGeom>
          <a:solidFill>
            <a:schemeClr val="accent1">
              <a:lumMod val="75000"/>
            </a:schemeClr>
          </a:solidFill>
          <a:ln>
            <a:noFill/>
          </a:ln>
          <a:extLst/>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224" name="Rectangle 131"/>
          <p:cNvSpPr>
            <a:spLocks noChangeArrowheads="1"/>
          </p:cNvSpPr>
          <p:nvPr/>
        </p:nvSpPr>
        <p:spPr bwMode="auto">
          <a:xfrm flipH="1">
            <a:off x="8505189" y="6346185"/>
            <a:ext cx="45902" cy="128975"/>
          </a:xfrm>
          <a:prstGeom prst="rect">
            <a:avLst/>
          </a:prstGeom>
          <a:solidFill>
            <a:schemeClr val="bg1">
              <a:lumMod val="9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225" name="Rectangle 132"/>
          <p:cNvSpPr>
            <a:spLocks noChangeArrowheads="1"/>
          </p:cNvSpPr>
          <p:nvPr/>
        </p:nvSpPr>
        <p:spPr bwMode="auto">
          <a:xfrm flipH="1">
            <a:off x="8499452" y="6408487"/>
            <a:ext cx="58197" cy="4372"/>
          </a:xfrm>
          <a:prstGeom prst="rect">
            <a:avLst/>
          </a:prstGeom>
          <a:solidFill>
            <a:schemeClr val="accent1">
              <a:lumMod val="75000"/>
            </a:schemeClr>
          </a:solidFill>
          <a:ln>
            <a:noFill/>
          </a:ln>
          <a:extLst/>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226" name="Rectangle 133"/>
          <p:cNvSpPr>
            <a:spLocks noChangeArrowheads="1"/>
          </p:cNvSpPr>
          <p:nvPr/>
        </p:nvSpPr>
        <p:spPr bwMode="auto">
          <a:xfrm flipH="1">
            <a:off x="8400269" y="6346185"/>
            <a:ext cx="45082" cy="128975"/>
          </a:xfrm>
          <a:prstGeom prst="rect">
            <a:avLst/>
          </a:prstGeom>
          <a:solidFill>
            <a:schemeClr val="bg1">
              <a:lumMod val="9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227" name="Rectangle 134"/>
          <p:cNvSpPr>
            <a:spLocks noChangeArrowheads="1"/>
          </p:cNvSpPr>
          <p:nvPr/>
        </p:nvSpPr>
        <p:spPr bwMode="auto">
          <a:xfrm flipH="1">
            <a:off x="8394532" y="6408487"/>
            <a:ext cx="58197" cy="4372"/>
          </a:xfrm>
          <a:prstGeom prst="rect">
            <a:avLst/>
          </a:prstGeom>
          <a:solidFill>
            <a:schemeClr val="accent1">
              <a:lumMod val="75000"/>
            </a:schemeClr>
          </a:solidFill>
          <a:ln>
            <a:noFill/>
          </a:ln>
          <a:extLst/>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228" name="Rectangle 135"/>
          <p:cNvSpPr>
            <a:spLocks noChangeArrowheads="1"/>
          </p:cNvSpPr>
          <p:nvPr/>
        </p:nvSpPr>
        <p:spPr bwMode="auto">
          <a:xfrm flipH="1">
            <a:off x="8294530" y="6346185"/>
            <a:ext cx="45902" cy="128975"/>
          </a:xfrm>
          <a:prstGeom prst="rect">
            <a:avLst/>
          </a:prstGeom>
          <a:solidFill>
            <a:schemeClr val="bg1">
              <a:lumMod val="9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229" name="Rectangle 136"/>
          <p:cNvSpPr>
            <a:spLocks noChangeArrowheads="1"/>
          </p:cNvSpPr>
          <p:nvPr/>
        </p:nvSpPr>
        <p:spPr bwMode="auto">
          <a:xfrm flipH="1">
            <a:off x="8288793" y="6408487"/>
            <a:ext cx="59017" cy="4372"/>
          </a:xfrm>
          <a:prstGeom prst="rect">
            <a:avLst/>
          </a:prstGeom>
          <a:solidFill>
            <a:schemeClr val="accent1">
              <a:lumMod val="75000"/>
            </a:schemeClr>
          </a:solidFill>
          <a:ln>
            <a:noFill/>
          </a:ln>
          <a:extLst/>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230" name="Rectangle 137"/>
          <p:cNvSpPr>
            <a:spLocks noChangeArrowheads="1"/>
          </p:cNvSpPr>
          <p:nvPr/>
        </p:nvSpPr>
        <p:spPr bwMode="auto">
          <a:xfrm flipH="1">
            <a:off x="8189611" y="6346185"/>
            <a:ext cx="45082" cy="128975"/>
          </a:xfrm>
          <a:prstGeom prst="rect">
            <a:avLst/>
          </a:prstGeom>
          <a:solidFill>
            <a:schemeClr val="bg1">
              <a:lumMod val="9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231" name="Rectangle 138"/>
          <p:cNvSpPr>
            <a:spLocks noChangeArrowheads="1"/>
          </p:cNvSpPr>
          <p:nvPr/>
        </p:nvSpPr>
        <p:spPr bwMode="auto">
          <a:xfrm flipH="1">
            <a:off x="8183873" y="6408487"/>
            <a:ext cx="58197" cy="4372"/>
          </a:xfrm>
          <a:prstGeom prst="rect">
            <a:avLst/>
          </a:prstGeom>
          <a:solidFill>
            <a:schemeClr val="accent1">
              <a:lumMod val="75000"/>
            </a:schemeClr>
          </a:solidFill>
          <a:ln>
            <a:noFill/>
          </a:ln>
          <a:extLst/>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232" name="Rectangle 139"/>
          <p:cNvSpPr>
            <a:spLocks noChangeArrowheads="1"/>
          </p:cNvSpPr>
          <p:nvPr/>
        </p:nvSpPr>
        <p:spPr bwMode="auto">
          <a:xfrm flipH="1">
            <a:off x="8715847" y="6513415"/>
            <a:ext cx="45902" cy="126789"/>
          </a:xfrm>
          <a:prstGeom prst="rect">
            <a:avLst/>
          </a:prstGeom>
          <a:solidFill>
            <a:schemeClr val="bg1">
              <a:lumMod val="9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233" name="Rectangle 140"/>
          <p:cNvSpPr>
            <a:spLocks noChangeArrowheads="1"/>
          </p:cNvSpPr>
          <p:nvPr/>
        </p:nvSpPr>
        <p:spPr bwMode="auto">
          <a:xfrm flipH="1">
            <a:off x="8708471" y="6574624"/>
            <a:ext cx="59837" cy="5465"/>
          </a:xfrm>
          <a:prstGeom prst="rect">
            <a:avLst/>
          </a:prstGeom>
          <a:solidFill>
            <a:schemeClr val="accent1">
              <a:lumMod val="75000"/>
            </a:schemeClr>
          </a:solidFill>
          <a:ln>
            <a:noFill/>
          </a:ln>
          <a:extLst/>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234" name="Rectangle 141"/>
          <p:cNvSpPr>
            <a:spLocks noChangeArrowheads="1"/>
          </p:cNvSpPr>
          <p:nvPr/>
        </p:nvSpPr>
        <p:spPr bwMode="auto">
          <a:xfrm flipH="1">
            <a:off x="8610928" y="6513415"/>
            <a:ext cx="45082" cy="126789"/>
          </a:xfrm>
          <a:prstGeom prst="rect">
            <a:avLst/>
          </a:prstGeom>
          <a:solidFill>
            <a:schemeClr val="bg1">
              <a:lumMod val="9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235" name="Rectangle 142"/>
          <p:cNvSpPr>
            <a:spLocks noChangeArrowheads="1"/>
          </p:cNvSpPr>
          <p:nvPr/>
        </p:nvSpPr>
        <p:spPr bwMode="auto">
          <a:xfrm flipH="1">
            <a:off x="8605191" y="6574624"/>
            <a:ext cx="58197" cy="5465"/>
          </a:xfrm>
          <a:prstGeom prst="rect">
            <a:avLst/>
          </a:prstGeom>
          <a:solidFill>
            <a:schemeClr val="accent1">
              <a:lumMod val="75000"/>
            </a:schemeClr>
          </a:solidFill>
          <a:ln>
            <a:noFill/>
          </a:ln>
          <a:extLst/>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236" name="Rectangle 143"/>
          <p:cNvSpPr>
            <a:spLocks noChangeArrowheads="1"/>
          </p:cNvSpPr>
          <p:nvPr/>
        </p:nvSpPr>
        <p:spPr bwMode="auto">
          <a:xfrm flipH="1">
            <a:off x="8610928" y="6741853"/>
            <a:ext cx="45082" cy="52464"/>
          </a:xfrm>
          <a:prstGeom prst="rect">
            <a:avLst/>
          </a:prstGeom>
          <a:solidFill>
            <a:schemeClr val="bg2">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237" name="Rectangle 144"/>
          <p:cNvSpPr>
            <a:spLocks noChangeArrowheads="1"/>
          </p:cNvSpPr>
          <p:nvPr/>
        </p:nvSpPr>
        <p:spPr bwMode="auto">
          <a:xfrm flipH="1">
            <a:off x="8715847" y="6741853"/>
            <a:ext cx="45902" cy="52464"/>
          </a:xfrm>
          <a:prstGeom prst="rect">
            <a:avLst/>
          </a:prstGeom>
          <a:solidFill>
            <a:schemeClr val="bg2">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238" name="Rectangle 145"/>
          <p:cNvSpPr>
            <a:spLocks noChangeArrowheads="1"/>
          </p:cNvSpPr>
          <p:nvPr/>
        </p:nvSpPr>
        <p:spPr bwMode="auto">
          <a:xfrm flipH="1">
            <a:off x="8191250" y="6744039"/>
            <a:ext cx="45082" cy="50278"/>
          </a:xfrm>
          <a:prstGeom prst="rect">
            <a:avLst/>
          </a:prstGeom>
          <a:solidFill>
            <a:schemeClr val="bg2">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239" name="Rectangle 146"/>
          <p:cNvSpPr>
            <a:spLocks noChangeArrowheads="1"/>
          </p:cNvSpPr>
          <p:nvPr/>
        </p:nvSpPr>
        <p:spPr bwMode="auto">
          <a:xfrm flipH="1">
            <a:off x="8296170" y="6744039"/>
            <a:ext cx="45082" cy="50278"/>
          </a:xfrm>
          <a:prstGeom prst="rect">
            <a:avLst/>
          </a:prstGeom>
          <a:solidFill>
            <a:schemeClr val="bg2">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240" name="Rectangle 147"/>
          <p:cNvSpPr>
            <a:spLocks noChangeArrowheads="1"/>
          </p:cNvSpPr>
          <p:nvPr/>
        </p:nvSpPr>
        <p:spPr bwMode="auto">
          <a:xfrm flipH="1">
            <a:off x="8294530" y="6513415"/>
            <a:ext cx="45902" cy="126789"/>
          </a:xfrm>
          <a:prstGeom prst="rect">
            <a:avLst/>
          </a:prstGeom>
          <a:solidFill>
            <a:schemeClr val="bg1">
              <a:lumMod val="9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241" name="Rectangle 148"/>
          <p:cNvSpPr>
            <a:spLocks noChangeArrowheads="1"/>
          </p:cNvSpPr>
          <p:nvPr/>
        </p:nvSpPr>
        <p:spPr bwMode="auto">
          <a:xfrm flipH="1">
            <a:off x="8288793" y="6574624"/>
            <a:ext cx="59017" cy="5465"/>
          </a:xfrm>
          <a:prstGeom prst="rect">
            <a:avLst/>
          </a:prstGeom>
          <a:solidFill>
            <a:schemeClr val="accent1">
              <a:lumMod val="75000"/>
            </a:schemeClr>
          </a:solidFill>
          <a:ln>
            <a:noFill/>
          </a:ln>
          <a:extLst/>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242" name="Rectangle 149"/>
          <p:cNvSpPr>
            <a:spLocks noChangeArrowheads="1"/>
          </p:cNvSpPr>
          <p:nvPr/>
        </p:nvSpPr>
        <p:spPr bwMode="auto">
          <a:xfrm flipH="1">
            <a:off x="8189611" y="6513415"/>
            <a:ext cx="45082" cy="126789"/>
          </a:xfrm>
          <a:prstGeom prst="rect">
            <a:avLst/>
          </a:prstGeom>
          <a:solidFill>
            <a:schemeClr val="bg1">
              <a:lumMod val="9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243" name="Rectangle 150"/>
          <p:cNvSpPr>
            <a:spLocks noChangeArrowheads="1"/>
          </p:cNvSpPr>
          <p:nvPr/>
        </p:nvSpPr>
        <p:spPr bwMode="auto">
          <a:xfrm flipH="1">
            <a:off x="8183873" y="6574624"/>
            <a:ext cx="58197" cy="5465"/>
          </a:xfrm>
          <a:prstGeom prst="rect">
            <a:avLst/>
          </a:prstGeom>
          <a:solidFill>
            <a:schemeClr val="accent1">
              <a:lumMod val="75000"/>
            </a:schemeClr>
          </a:solidFill>
          <a:ln>
            <a:noFill/>
          </a:ln>
          <a:extLst/>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244" name="Rectangle 151"/>
          <p:cNvSpPr>
            <a:spLocks noChangeArrowheads="1"/>
          </p:cNvSpPr>
          <p:nvPr/>
        </p:nvSpPr>
        <p:spPr bwMode="auto">
          <a:xfrm flipH="1">
            <a:off x="8423221" y="6507951"/>
            <a:ext cx="105739" cy="198927"/>
          </a:xfrm>
          <a:prstGeom prst="rect">
            <a:avLst/>
          </a:prstGeom>
          <a:solidFill>
            <a:schemeClr val="bg1">
              <a:lumMod val="9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245" name="Rectangle 152"/>
          <p:cNvSpPr>
            <a:spLocks noChangeArrowheads="1"/>
          </p:cNvSpPr>
          <p:nvPr/>
        </p:nvSpPr>
        <p:spPr bwMode="auto">
          <a:xfrm flipH="1">
            <a:off x="8400269" y="6719993"/>
            <a:ext cx="150822" cy="17488"/>
          </a:xfrm>
          <a:prstGeom prst="rect">
            <a:avLst/>
          </a:prstGeom>
          <a:solidFill>
            <a:schemeClr val="bg2">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246" name="Rectangle 153"/>
          <p:cNvSpPr>
            <a:spLocks noChangeArrowheads="1"/>
          </p:cNvSpPr>
          <p:nvPr/>
        </p:nvSpPr>
        <p:spPr bwMode="auto">
          <a:xfrm flipH="1">
            <a:off x="8387154" y="6747318"/>
            <a:ext cx="177052" cy="15302"/>
          </a:xfrm>
          <a:prstGeom prst="rect">
            <a:avLst/>
          </a:prstGeom>
          <a:solidFill>
            <a:schemeClr val="bg2">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247" name="Rectangle 154"/>
          <p:cNvSpPr>
            <a:spLocks noChangeArrowheads="1"/>
          </p:cNvSpPr>
          <p:nvPr/>
        </p:nvSpPr>
        <p:spPr bwMode="auto">
          <a:xfrm flipH="1">
            <a:off x="8372400" y="6776830"/>
            <a:ext cx="205741" cy="17488"/>
          </a:xfrm>
          <a:prstGeom prst="rect">
            <a:avLst/>
          </a:prstGeom>
          <a:solidFill>
            <a:schemeClr val="bg2">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248" name="Line 155"/>
          <p:cNvSpPr>
            <a:spLocks noChangeShapeType="1"/>
          </p:cNvSpPr>
          <p:nvPr/>
        </p:nvSpPr>
        <p:spPr bwMode="auto">
          <a:xfrm flipH="1" flipV="1">
            <a:off x="8670764" y="5840123"/>
            <a:ext cx="0" cy="43720"/>
          </a:xfrm>
          <a:prstGeom prst="line">
            <a:avLst/>
          </a:prstGeom>
          <a:noFill/>
          <a:ln w="14288" cap="flat">
            <a:solidFill>
              <a:schemeClr val="accent1"/>
            </a:solidFill>
            <a:prstDash val="solid"/>
            <a:miter lim="800000"/>
            <a:headEnd/>
            <a:tailEnd/>
          </a:ln>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249" name="Line 156"/>
          <p:cNvSpPr>
            <a:spLocks noChangeShapeType="1"/>
          </p:cNvSpPr>
          <p:nvPr/>
        </p:nvSpPr>
        <p:spPr bwMode="auto">
          <a:xfrm flipH="1" flipV="1">
            <a:off x="8628141" y="5796403"/>
            <a:ext cx="0" cy="87440"/>
          </a:xfrm>
          <a:prstGeom prst="line">
            <a:avLst/>
          </a:prstGeom>
          <a:noFill/>
          <a:ln w="14288" cap="flat">
            <a:solidFill>
              <a:schemeClr val="accent1"/>
            </a:solidFill>
            <a:prstDash val="solid"/>
            <a:miter lim="800000"/>
            <a:headEnd/>
            <a:tailEnd/>
          </a:ln>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173" name="Freeform 172"/>
          <p:cNvSpPr>
            <a:spLocks/>
          </p:cNvSpPr>
          <p:nvPr/>
        </p:nvSpPr>
        <p:spPr bwMode="auto">
          <a:xfrm>
            <a:off x="6367602" y="6610716"/>
            <a:ext cx="2958962" cy="382039"/>
          </a:xfrm>
          <a:custGeom>
            <a:avLst/>
            <a:gdLst>
              <a:gd name="connsiteX0" fmla="*/ 1922660 w 2948455"/>
              <a:gd name="connsiteY0" fmla="*/ 0 h 809625"/>
              <a:gd name="connsiteX1" fmla="*/ 2039071 w 2948455"/>
              <a:gd name="connsiteY1" fmla="*/ 3766 h 809625"/>
              <a:gd name="connsiteX2" fmla="*/ 2256873 w 2948455"/>
              <a:gd name="connsiteY2" fmla="*/ 18829 h 809625"/>
              <a:gd name="connsiteX3" fmla="*/ 2362018 w 2948455"/>
              <a:gd name="connsiteY3" fmla="*/ 33892 h 809625"/>
              <a:gd name="connsiteX4" fmla="*/ 2407080 w 2948455"/>
              <a:gd name="connsiteY4" fmla="*/ 41423 h 809625"/>
              <a:gd name="connsiteX5" fmla="*/ 2809473 w 2948455"/>
              <a:gd name="connsiteY5" fmla="*/ 140273 h 809625"/>
              <a:gd name="connsiteX6" fmla="*/ 2948455 w 2948455"/>
              <a:gd name="connsiteY6" fmla="*/ 191968 h 809625"/>
              <a:gd name="connsiteX7" fmla="*/ 2948455 w 2948455"/>
              <a:gd name="connsiteY7" fmla="*/ 809625 h 809625"/>
              <a:gd name="connsiteX8" fmla="*/ 2832709 w 2948455"/>
              <a:gd name="connsiteY8" fmla="*/ 809625 h 809625"/>
              <a:gd name="connsiteX9" fmla="*/ 1378157 w 2948455"/>
              <a:gd name="connsiteY9" fmla="*/ 809625 h 809625"/>
              <a:gd name="connsiteX10" fmla="*/ 0 w 2948455"/>
              <a:gd name="connsiteY10" fmla="*/ 809625 h 809625"/>
              <a:gd name="connsiteX11" fmla="*/ 1922660 w 2948455"/>
              <a:gd name="connsiteY11" fmla="*/ 0 h 809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948455" h="809625">
                <a:moveTo>
                  <a:pt x="1922660" y="0"/>
                </a:moveTo>
                <a:cubicBezTo>
                  <a:pt x="1963967" y="0"/>
                  <a:pt x="2001519" y="0"/>
                  <a:pt x="2039071" y="3766"/>
                </a:cubicBezTo>
                <a:cubicBezTo>
                  <a:pt x="2114175" y="3766"/>
                  <a:pt x="2185524" y="11297"/>
                  <a:pt x="2256873" y="18829"/>
                </a:cubicBezTo>
                <a:cubicBezTo>
                  <a:pt x="2290670" y="22594"/>
                  <a:pt x="2328221" y="26360"/>
                  <a:pt x="2362018" y="33892"/>
                </a:cubicBezTo>
                <a:cubicBezTo>
                  <a:pt x="2377039" y="33892"/>
                  <a:pt x="2392060" y="37657"/>
                  <a:pt x="2407080" y="41423"/>
                </a:cubicBezTo>
                <a:cubicBezTo>
                  <a:pt x="2543206" y="64017"/>
                  <a:pt x="2677689" y="96967"/>
                  <a:pt x="2809473" y="140273"/>
                </a:cubicBezTo>
                <a:lnTo>
                  <a:pt x="2948455" y="191968"/>
                </a:lnTo>
                <a:lnTo>
                  <a:pt x="2948455" y="809625"/>
                </a:lnTo>
                <a:lnTo>
                  <a:pt x="2832709" y="809625"/>
                </a:lnTo>
                <a:cubicBezTo>
                  <a:pt x="2478899" y="809625"/>
                  <a:pt x="2007152" y="809625"/>
                  <a:pt x="1378157" y="809625"/>
                </a:cubicBezTo>
                <a:cubicBezTo>
                  <a:pt x="1378157" y="809625"/>
                  <a:pt x="1378157" y="809625"/>
                  <a:pt x="0" y="809625"/>
                </a:cubicBezTo>
                <a:cubicBezTo>
                  <a:pt x="529483" y="274896"/>
                  <a:pt x="1224194" y="7532"/>
                  <a:pt x="1922660" y="0"/>
                </a:cubicBezTo>
                <a:close/>
              </a:path>
            </a:pathLst>
          </a:custGeom>
          <a:solidFill>
            <a:srgbClr val="79A500"/>
          </a:solidFill>
          <a:ln>
            <a:noFill/>
          </a:ln>
        </p:spPr>
        <p:txBody>
          <a:bodyPr vert="horz" wrap="square" lIns="68574" tIns="34287" rIns="68574" bIns="34287" numCol="1" anchor="t" anchorCtr="0" compatLnSpc="1">
            <a:prstTxWarp prst="textNoShape">
              <a:avLst/>
            </a:prstTxWarp>
            <a:noAutofit/>
          </a:bodyPr>
          <a:lstStyle/>
          <a:p>
            <a:endParaRPr lang="en-IN" sz="1350">
              <a:solidFill>
                <a:srgbClr val="000000"/>
              </a:solidFill>
            </a:endParaRPr>
          </a:p>
        </p:txBody>
      </p:sp>
      <p:grpSp>
        <p:nvGrpSpPr>
          <p:cNvPr id="174" name="Group 173"/>
          <p:cNvGrpSpPr/>
          <p:nvPr/>
        </p:nvGrpSpPr>
        <p:grpSpPr>
          <a:xfrm>
            <a:off x="6141107" y="6483693"/>
            <a:ext cx="172029" cy="482254"/>
            <a:chOff x="4560123" y="5762538"/>
            <a:chExt cx="576447" cy="1211878"/>
          </a:xfrm>
        </p:grpSpPr>
        <p:sp>
          <p:nvSpPr>
            <p:cNvPr id="175" name="Freeform 642"/>
            <p:cNvSpPr>
              <a:spLocks/>
            </p:cNvSpPr>
            <p:nvPr/>
          </p:nvSpPr>
          <p:spPr bwMode="auto">
            <a:xfrm>
              <a:off x="4560123" y="6061486"/>
              <a:ext cx="576447" cy="685033"/>
            </a:xfrm>
            <a:custGeom>
              <a:avLst/>
              <a:gdLst>
                <a:gd name="T0" fmla="*/ 431 w 860"/>
                <a:gd name="T1" fmla="*/ 0 h 1022"/>
                <a:gd name="T2" fmla="*/ 0 w 860"/>
                <a:gd name="T3" fmla="*/ 1022 h 1022"/>
                <a:gd name="T4" fmla="*/ 860 w 860"/>
                <a:gd name="T5" fmla="*/ 1022 h 1022"/>
                <a:gd name="T6" fmla="*/ 431 w 860"/>
                <a:gd name="T7" fmla="*/ 0 h 1022"/>
              </a:gdLst>
              <a:ahLst/>
              <a:cxnLst>
                <a:cxn ang="0">
                  <a:pos x="T0" y="T1"/>
                </a:cxn>
                <a:cxn ang="0">
                  <a:pos x="T2" y="T3"/>
                </a:cxn>
                <a:cxn ang="0">
                  <a:pos x="T4" y="T5"/>
                </a:cxn>
                <a:cxn ang="0">
                  <a:pos x="T6" y="T7"/>
                </a:cxn>
              </a:cxnLst>
              <a:rect l="0" t="0" r="r" b="b"/>
              <a:pathLst>
                <a:path w="860" h="1022">
                  <a:moveTo>
                    <a:pt x="431" y="0"/>
                  </a:moveTo>
                  <a:lnTo>
                    <a:pt x="0" y="1022"/>
                  </a:lnTo>
                  <a:lnTo>
                    <a:pt x="860" y="1022"/>
                  </a:lnTo>
                  <a:lnTo>
                    <a:pt x="431" y="0"/>
                  </a:lnTo>
                  <a:close/>
                </a:path>
              </a:pathLst>
            </a:custGeom>
            <a:solidFill>
              <a:srgbClr val="B9D5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76" name="Freeform 643"/>
            <p:cNvSpPr>
              <a:spLocks/>
            </p:cNvSpPr>
            <p:nvPr/>
          </p:nvSpPr>
          <p:spPr bwMode="auto">
            <a:xfrm>
              <a:off x="4601681" y="5904639"/>
              <a:ext cx="493331" cy="587842"/>
            </a:xfrm>
            <a:custGeom>
              <a:avLst/>
              <a:gdLst>
                <a:gd name="T0" fmla="*/ 369 w 736"/>
                <a:gd name="T1" fmla="*/ 0 h 877"/>
                <a:gd name="T2" fmla="*/ 0 w 736"/>
                <a:gd name="T3" fmla="*/ 877 h 877"/>
                <a:gd name="T4" fmla="*/ 736 w 736"/>
                <a:gd name="T5" fmla="*/ 877 h 877"/>
                <a:gd name="T6" fmla="*/ 369 w 736"/>
                <a:gd name="T7" fmla="*/ 0 h 877"/>
              </a:gdLst>
              <a:ahLst/>
              <a:cxnLst>
                <a:cxn ang="0">
                  <a:pos x="T0" y="T1"/>
                </a:cxn>
                <a:cxn ang="0">
                  <a:pos x="T2" y="T3"/>
                </a:cxn>
                <a:cxn ang="0">
                  <a:pos x="T4" y="T5"/>
                </a:cxn>
                <a:cxn ang="0">
                  <a:pos x="T6" y="T7"/>
                </a:cxn>
              </a:cxnLst>
              <a:rect l="0" t="0" r="r" b="b"/>
              <a:pathLst>
                <a:path w="736" h="877">
                  <a:moveTo>
                    <a:pt x="369" y="0"/>
                  </a:moveTo>
                  <a:lnTo>
                    <a:pt x="0" y="877"/>
                  </a:lnTo>
                  <a:lnTo>
                    <a:pt x="736" y="877"/>
                  </a:lnTo>
                  <a:lnTo>
                    <a:pt x="369" y="0"/>
                  </a:lnTo>
                  <a:close/>
                </a:path>
              </a:pathLst>
            </a:custGeom>
            <a:solidFill>
              <a:srgbClr val="B9D5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77" name="Freeform 644"/>
            <p:cNvSpPr>
              <a:spLocks/>
            </p:cNvSpPr>
            <p:nvPr/>
          </p:nvSpPr>
          <p:spPr bwMode="auto">
            <a:xfrm>
              <a:off x="4684127" y="5762538"/>
              <a:ext cx="328441" cy="389437"/>
            </a:xfrm>
            <a:custGeom>
              <a:avLst/>
              <a:gdLst>
                <a:gd name="T0" fmla="*/ 246 w 490"/>
                <a:gd name="T1" fmla="*/ 0 h 581"/>
                <a:gd name="T2" fmla="*/ 0 w 490"/>
                <a:gd name="T3" fmla="*/ 581 h 581"/>
                <a:gd name="T4" fmla="*/ 490 w 490"/>
                <a:gd name="T5" fmla="*/ 581 h 581"/>
                <a:gd name="T6" fmla="*/ 246 w 490"/>
                <a:gd name="T7" fmla="*/ 0 h 581"/>
              </a:gdLst>
              <a:ahLst/>
              <a:cxnLst>
                <a:cxn ang="0">
                  <a:pos x="T0" y="T1"/>
                </a:cxn>
                <a:cxn ang="0">
                  <a:pos x="T2" y="T3"/>
                </a:cxn>
                <a:cxn ang="0">
                  <a:pos x="T4" y="T5"/>
                </a:cxn>
                <a:cxn ang="0">
                  <a:pos x="T6" y="T7"/>
                </a:cxn>
              </a:cxnLst>
              <a:rect l="0" t="0" r="r" b="b"/>
              <a:pathLst>
                <a:path w="490" h="581">
                  <a:moveTo>
                    <a:pt x="246" y="0"/>
                  </a:moveTo>
                  <a:lnTo>
                    <a:pt x="0" y="581"/>
                  </a:lnTo>
                  <a:lnTo>
                    <a:pt x="490" y="581"/>
                  </a:lnTo>
                  <a:lnTo>
                    <a:pt x="246" y="0"/>
                  </a:lnTo>
                  <a:close/>
                </a:path>
              </a:pathLst>
            </a:custGeom>
            <a:solidFill>
              <a:srgbClr val="B9D5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78" name="Freeform 645"/>
            <p:cNvSpPr>
              <a:spLocks/>
            </p:cNvSpPr>
            <p:nvPr/>
          </p:nvSpPr>
          <p:spPr bwMode="auto">
            <a:xfrm>
              <a:off x="4812822" y="5922736"/>
              <a:ext cx="74402" cy="809036"/>
            </a:xfrm>
            <a:custGeom>
              <a:avLst/>
              <a:gdLst>
                <a:gd name="T0" fmla="*/ 54 w 111"/>
                <a:gd name="T1" fmla="*/ 0 h 1207"/>
                <a:gd name="T2" fmla="*/ 0 w 111"/>
                <a:gd name="T3" fmla="*/ 1207 h 1207"/>
                <a:gd name="T4" fmla="*/ 111 w 111"/>
                <a:gd name="T5" fmla="*/ 1207 h 1207"/>
                <a:gd name="T6" fmla="*/ 54 w 111"/>
                <a:gd name="T7" fmla="*/ 0 h 1207"/>
              </a:gdLst>
              <a:ahLst/>
              <a:cxnLst>
                <a:cxn ang="0">
                  <a:pos x="T0" y="T1"/>
                </a:cxn>
                <a:cxn ang="0">
                  <a:pos x="T2" y="T3"/>
                </a:cxn>
                <a:cxn ang="0">
                  <a:pos x="T4" y="T5"/>
                </a:cxn>
                <a:cxn ang="0">
                  <a:pos x="T6" y="T7"/>
                </a:cxn>
              </a:cxnLst>
              <a:rect l="0" t="0" r="r" b="b"/>
              <a:pathLst>
                <a:path w="111" h="1207">
                  <a:moveTo>
                    <a:pt x="54" y="0"/>
                  </a:moveTo>
                  <a:lnTo>
                    <a:pt x="0" y="1207"/>
                  </a:lnTo>
                  <a:lnTo>
                    <a:pt x="111" y="1207"/>
                  </a:lnTo>
                  <a:lnTo>
                    <a:pt x="54" y="0"/>
                  </a:lnTo>
                  <a:close/>
                </a:path>
              </a:pathLst>
            </a:custGeom>
            <a:solidFill>
              <a:srgbClr val="00BC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79" name="Freeform 646"/>
            <p:cNvSpPr>
              <a:spLocks/>
            </p:cNvSpPr>
            <p:nvPr/>
          </p:nvSpPr>
          <p:spPr bwMode="auto">
            <a:xfrm>
              <a:off x="4715630" y="5922736"/>
              <a:ext cx="275488" cy="1051680"/>
            </a:xfrm>
            <a:custGeom>
              <a:avLst/>
              <a:gdLst>
                <a:gd name="T0" fmla="*/ 411 w 411"/>
                <a:gd name="T1" fmla="*/ 919 h 1569"/>
                <a:gd name="T2" fmla="*/ 249 w 411"/>
                <a:gd name="T3" fmla="*/ 1052 h 1569"/>
                <a:gd name="T4" fmla="*/ 236 w 411"/>
                <a:gd name="T5" fmla="*/ 751 h 1569"/>
                <a:gd name="T6" fmla="*/ 364 w 411"/>
                <a:gd name="T7" fmla="*/ 589 h 1569"/>
                <a:gd name="T8" fmla="*/ 234 w 411"/>
                <a:gd name="T9" fmla="*/ 692 h 1569"/>
                <a:gd name="T10" fmla="*/ 222 w 411"/>
                <a:gd name="T11" fmla="*/ 428 h 1569"/>
                <a:gd name="T12" fmla="*/ 315 w 411"/>
                <a:gd name="T13" fmla="*/ 303 h 1569"/>
                <a:gd name="T14" fmla="*/ 219 w 411"/>
                <a:gd name="T15" fmla="*/ 377 h 1569"/>
                <a:gd name="T16" fmla="*/ 199 w 411"/>
                <a:gd name="T17" fmla="*/ 0 h 1569"/>
                <a:gd name="T18" fmla="*/ 182 w 411"/>
                <a:gd name="T19" fmla="*/ 404 h 1569"/>
                <a:gd name="T20" fmla="*/ 180 w 411"/>
                <a:gd name="T21" fmla="*/ 406 h 1569"/>
                <a:gd name="T22" fmla="*/ 182 w 411"/>
                <a:gd name="T23" fmla="*/ 411 h 1569"/>
                <a:gd name="T24" fmla="*/ 177 w 411"/>
                <a:gd name="T25" fmla="*/ 473 h 1569"/>
                <a:gd name="T26" fmla="*/ 59 w 411"/>
                <a:gd name="T27" fmla="*/ 377 h 1569"/>
                <a:gd name="T28" fmla="*/ 175 w 411"/>
                <a:gd name="T29" fmla="*/ 527 h 1569"/>
                <a:gd name="T30" fmla="*/ 165 w 411"/>
                <a:gd name="T31" fmla="*/ 759 h 1569"/>
                <a:gd name="T32" fmla="*/ 27 w 411"/>
                <a:gd name="T33" fmla="*/ 645 h 1569"/>
                <a:gd name="T34" fmla="*/ 162 w 411"/>
                <a:gd name="T35" fmla="*/ 808 h 1569"/>
                <a:gd name="T36" fmla="*/ 155 w 411"/>
                <a:gd name="T37" fmla="*/ 975 h 1569"/>
                <a:gd name="T38" fmla="*/ 0 w 411"/>
                <a:gd name="T39" fmla="*/ 842 h 1569"/>
                <a:gd name="T40" fmla="*/ 153 w 411"/>
                <a:gd name="T41" fmla="*/ 1025 h 1569"/>
                <a:gd name="T42" fmla="*/ 128 w 411"/>
                <a:gd name="T43" fmla="*/ 1569 h 1569"/>
                <a:gd name="T44" fmla="*/ 273 w 411"/>
                <a:gd name="T45" fmla="*/ 1569 h 1569"/>
                <a:gd name="T46" fmla="*/ 254 w 411"/>
                <a:gd name="T47" fmla="*/ 1113 h 1569"/>
                <a:gd name="T48" fmla="*/ 411 w 411"/>
                <a:gd name="T49" fmla="*/ 919 h 1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11" h="1569">
                  <a:moveTo>
                    <a:pt x="411" y="919"/>
                  </a:moveTo>
                  <a:lnTo>
                    <a:pt x="249" y="1052"/>
                  </a:lnTo>
                  <a:lnTo>
                    <a:pt x="236" y="751"/>
                  </a:lnTo>
                  <a:lnTo>
                    <a:pt x="364" y="589"/>
                  </a:lnTo>
                  <a:lnTo>
                    <a:pt x="234" y="692"/>
                  </a:lnTo>
                  <a:lnTo>
                    <a:pt x="222" y="428"/>
                  </a:lnTo>
                  <a:lnTo>
                    <a:pt x="315" y="303"/>
                  </a:lnTo>
                  <a:lnTo>
                    <a:pt x="219" y="377"/>
                  </a:lnTo>
                  <a:lnTo>
                    <a:pt x="199" y="0"/>
                  </a:lnTo>
                  <a:lnTo>
                    <a:pt x="182" y="404"/>
                  </a:lnTo>
                  <a:lnTo>
                    <a:pt x="180" y="406"/>
                  </a:lnTo>
                  <a:lnTo>
                    <a:pt x="182" y="411"/>
                  </a:lnTo>
                  <a:lnTo>
                    <a:pt x="177" y="473"/>
                  </a:lnTo>
                  <a:lnTo>
                    <a:pt x="59" y="377"/>
                  </a:lnTo>
                  <a:lnTo>
                    <a:pt x="175" y="527"/>
                  </a:lnTo>
                  <a:lnTo>
                    <a:pt x="165" y="759"/>
                  </a:lnTo>
                  <a:lnTo>
                    <a:pt x="27" y="645"/>
                  </a:lnTo>
                  <a:lnTo>
                    <a:pt x="162" y="808"/>
                  </a:lnTo>
                  <a:lnTo>
                    <a:pt x="155" y="975"/>
                  </a:lnTo>
                  <a:lnTo>
                    <a:pt x="0" y="842"/>
                  </a:lnTo>
                  <a:lnTo>
                    <a:pt x="153" y="1025"/>
                  </a:lnTo>
                  <a:lnTo>
                    <a:pt x="128" y="1569"/>
                  </a:lnTo>
                  <a:lnTo>
                    <a:pt x="273" y="1569"/>
                  </a:lnTo>
                  <a:lnTo>
                    <a:pt x="254" y="1113"/>
                  </a:lnTo>
                  <a:lnTo>
                    <a:pt x="411" y="919"/>
                  </a:lnTo>
                  <a:close/>
                </a:path>
              </a:pathLst>
            </a:custGeom>
            <a:solidFill>
              <a:srgbClr val="79A5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grpSp>
      <p:sp>
        <p:nvSpPr>
          <p:cNvPr id="59" name="Freeform 154"/>
          <p:cNvSpPr>
            <a:spLocks/>
          </p:cNvSpPr>
          <p:nvPr/>
        </p:nvSpPr>
        <p:spPr bwMode="auto">
          <a:xfrm>
            <a:off x="584046" y="5567472"/>
            <a:ext cx="281192" cy="913807"/>
          </a:xfrm>
          <a:custGeom>
            <a:avLst/>
            <a:gdLst>
              <a:gd name="T0" fmla="*/ 144 w 260"/>
              <a:gd name="T1" fmla="*/ 0 h 777"/>
              <a:gd name="T2" fmla="*/ 0 w 260"/>
              <a:gd name="T3" fmla="*/ 777 h 777"/>
              <a:gd name="T4" fmla="*/ 260 w 260"/>
              <a:gd name="T5" fmla="*/ 777 h 777"/>
              <a:gd name="T6" fmla="*/ 144 w 260"/>
              <a:gd name="T7" fmla="*/ 0 h 777"/>
            </a:gdLst>
            <a:ahLst/>
            <a:cxnLst>
              <a:cxn ang="0">
                <a:pos x="T0" y="T1"/>
              </a:cxn>
              <a:cxn ang="0">
                <a:pos x="T2" y="T3"/>
              </a:cxn>
              <a:cxn ang="0">
                <a:pos x="T4" y="T5"/>
              </a:cxn>
              <a:cxn ang="0">
                <a:pos x="T6" y="T7"/>
              </a:cxn>
            </a:cxnLst>
            <a:rect l="0" t="0" r="r" b="b"/>
            <a:pathLst>
              <a:path w="260" h="777">
                <a:moveTo>
                  <a:pt x="144" y="0"/>
                </a:moveTo>
                <a:lnTo>
                  <a:pt x="0" y="777"/>
                </a:lnTo>
                <a:lnTo>
                  <a:pt x="260" y="777"/>
                </a:lnTo>
                <a:lnTo>
                  <a:pt x="144" y="0"/>
                </a:lnTo>
                <a:close/>
              </a:path>
            </a:pathLst>
          </a:custGeom>
          <a:solidFill>
            <a:srgbClr val="79A5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65" tIns="34282" rIns="68565" bIns="34282" numCol="1" anchor="t" anchorCtr="0" compatLnSpc="1">
            <a:prstTxWarp prst="textNoShape">
              <a:avLst/>
            </a:prstTxWarp>
          </a:bodyPr>
          <a:lstStyle/>
          <a:p>
            <a:pPr defTabSz="699171">
              <a:defRPr/>
            </a:pPr>
            <a:endParaRPr lang="en-US" sz="1350" kern="0">
              <a:solidFill>
                <a:srgbClr val="000000"/>
              </a:solidFill>
            </a:endParaRPr>
          </a:p>
        </p:txBody>
      </p:sp>
      <p:sp>
        <p:nvSpPr>
          <p:cNvPr id="60" name="Freeform 154"/>
          <p:cNvSpPr>
            <a:spLocks/>
          </p:cNvSpPr>
          <p:nvPr/>
        </p:nvSpPr>
        <p:spPr bwMode="auto">
          <a:xfrm>
            <a:off x="916319" y="5778054"/>
            <a:ext cx="207940" cy="675755"/>
          </a:xfrm>
          <a:custGeom>
            <a:avLst/>
            <a:gdLst>
              <a:gd name="T0" fmla="*/ 144 w 260"/>
              <a:gd name="T1" fmla="*/ 0 h 777"/>
              <a:gd name="T2" fmla="*/ 0 w 260"/>
              <a:gd name="T3" fmla="*/ 777 h 777"/>
              <a:gd name="T4" fmla="*/ 260 w 260"/>
              <a:gd name="T5" fmla="*/ 777 h 777"/>
              <a:gd name="T6" fmla="*/ 144 w 260"/>
              <a:gd name="T7" fmla="*/ 0 h 777"/>
            </a:gdLst>
            <a:ahLst/>
            <a:cxnLst>
              <a:cxn ang="0">
                <a:pos x="T0" y="T1"/>
              </a:cxn>
              <a:cxn ang="0">
                <a:pos x="T2" y="T3"/>
              </a:cxn>
              <a:cxn ang="0">
                <a:pos x="T4" y="T5"/>
              </a:cxn>
              <a:cxn ang="0">
                <a:pos x="T6" y="T7"/>
              </a:cxn>
            </a:cxnLst>
            <a:rect l="0" t="0" r="r" b="b"/>
            <a:pathLst>
              <a:path w="260" h="777">
                <a:moveTo>
                  <a:pt x="144" y="0"/>
                </a:moveTo>
                <a:lnTo>
                  <a:pt x="0" y="777"/>
                </a:lnTo>
                <a:lnTo>
                  <a:pt x="260" y="777"/>
                </a:lnTo>
                <a:lnTo>
                  <a:pt x="144" y="0"/>
                </a:lnTo>
                <a:close/>
              </a:path>
            </a:pathLst>
          </a:custGeom>
          <a:solidFill>
            <a:srgbClr val="79A5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65" tIns="34282" rIns="68565" bIns="34282" numCol="1" anchor="t" anchorCtr="0" compatLnSpc="1">
            <a:prstTxWarp prst="textNoShape">
              <a:avLst/>
            </a:prstTxWarp>
          </a:bodyPr>
          <a:lstStyle/>
          <a:p>
            <a:pPr defTabSz="699171">
              <a:defRPr/>
            </a:pPr>
            <a:endParaRPr lang="en-US" sz="1350" kern="0">
              <a:solidFill>
                <a:srgbClr val="000000"/>
              </a:solidFill>
            </a:endParaRPr>
          </a:p>
        </p:txBody>
      </p:sp>
      <p:grpSp>
        <p:nvGrpSpPr>
          <p:cNvPr id="35" name="Group 34"/>
          <p:cNvGrpSpPr/>
          <p:nvPr/>
        </p:nvGrpSpPr>
        <p:grpSpPr>
          <a:xfrm flipH="1">
            <a:off x="0" y="5842822"/>
            <a:ext cx="3254719" cy="1151703"/>
            <a:chOff x="8775658" y="6023054"/>
            <a:chExt cx="3660817" cy="971470"/>
          </a:xfrm>
        </p:grpSpPr>
        <p:sp>
          <p:nvSpPr>
            <p:cNvPr id="39" name="Freeform 38"/>
            <p:cNvSpPr>
              <a:spLocks/>
            </p:cNvSpPr>
            <p:nvPr/>
          </p:nvSpPr>
          <p:spPr bwMode="auto">
            <a:xfrm>
              <a:off x="8775658" y="6054953"/>
              <a:ext cx="3660817" cy="939571"/>
            </a:xfrm>
            <a:custGeom>
              <a:avLst/>
              <a:gdLst>
                <a:gd name="connsiteX0" fmla="*/ 3249180 w 3660817"/>
                <a:gd name="connsiteY0" fmla="*/ 0 h 939571"/>
                <a:gd name="connsiteX1" fmla="*/ 3620168 w 3660817"/>
                <a:gd name="connsiteY1" fmla="*/ 164281 h 939571"/>
                <a:gd name="connsiteX2" fmla="*/ 3639220 w 3660817"/>
                <a:gd name="connsiteY2" fmla="*/ 174312 h 939571"/>
                <a:gd name="connsiteX3" fmla="*/ 3660817 w 3660817"/>
                <a:gd name="connsiteY3" fmla="*/ 185683 h 939571"/>
                <a:gd name="connsiteX4" fmla="*/ 3660817 w 3660817"/>
                <a:gd name="connsiteY4" fmla="*/ 939571 h 939571"/>
                <a:gd name="connsiteX5" fmla="*/ 0 w 3660817"/>
                <a:gd name="connsiteY5" fmla="*/ 939571 h 939571"/>
                <a:gd name="connsiteX6" fmla="*/ 581943 w 3660817"/>
                <a:gd name="connsiteY6" fmla="*/ 634067 h 939571"/>
                <a:gd name="connsiteX7" fmla="*/ 763800 w 3660817"/>
                <a:gd name="connsiteY7" fmla="*/ 583629 h 939571"/>
                <a:gd name="connsiteX8" fmla="*/ 894737 w 3660817"/>
                <a:gd name="connsiteY8" fmla="*/ 583629 h 939571"/>
                <a:gd name="connsiteX9" fmla="*/ 960205 w 3660817"/>
                <a:gd name="connsiteY9" fmla="*/ 665770 h 939571"/>
                <a:gd name="connsiteX10" fmla="*/ 1178434 w 3660817"/>
                <a:gd name="connsiteY10" fmla="*/ 518782 h 939571"/>
                <a:gd name="connsiteX11" fmla="*/ 1365140 w 3660817"/>
                <a:gd name="connsiteY11" fmla="*/ 501489 h 939571"/>
                <a:gd name="connsiteX12" fmla="*/ 1583369 w 3660817"/>
                <a:gd name="connsiteY12" fmla="*/ 530310 h 939571"/>
                <a:gd name="connsiteX13" fmla="*/ 1976180 w 3660817"/>
                <a:gd name="connsiteY13" fmla="*/ 214718 h 939571"/>
                <a:gd name="connsiteX14" fmla="*/ 2276850 w 3660817"/>
                <a:gd name="connsiteY14" fmla="*/ 171486 h 939571"/>
                <a:gd name="connsiteX15" fmla="*/ 2524176 w 3660817"/>
                <a:gd name="connsiteY15" fmla="*/ 275243 h 939571"/>
                <a:gd name="connsiteX16" fmla="*/ 2975182 w 3660817"/>
                <a:gd name="connsiteY16" fmla="*/ 171486 h 939571"/>
                <a:gd name="connsiteX17" fmla="*/ 3249180 w 3660817"/>
                <a:gd name="connsiteY17" fmla="*/ 0 h 939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660817" h="939571">
                  <a:moveTo>
                    <a:pt x="3249180" y="0"/>
                  </a:moveTo>
                  <a:cubicBezTo>
                    <a:pt x="3249180" y="0"/>
                    <a:pt x="3249180" y="0"/>
                    <a:pt x="3620168" y="164281"/>
                  </a:cubicBezTo>
                  <a:cubicBezTo>
                    <a:pt x="3620168" y="164281"/>
                    <a:pt x="3620168" y="164281"/>
                    <a:pt x="3639220" y="174312"/>
                  </a:cubicBezTo>
                  <a:lnTo>
                    <a:pt x="3660817" y="185683"/>
                  </a:lnTo>
                  <a:lnTo>
                    <a:pt x="3660817" y="939571"/>
                  </a:lnTo>
                  <a:lnTo>
                    <a:pt x="0" y="939571"/>
                  </a:lnTo>
                  <a:cubicBezTo>
                    <a:pt x="0" y="939571"/>
                    <a:pt x="0" y="939571"/>
                    <a:pt x="581943" y="634067"/>
                  </a:cubicBezTo>
                  <a:cubicBezTo>
                    <a:pt x="686207" y="605245"/>
                    <a:pt x="763800" y="583629"/>
                    <a:pt x="763800" y="583629"/>
                  </a:cubicBezTo>
                  <a:cubicBezTo>
                    <a:pt x="763800" y="583629"/>
                    <a:pt x="763800" y="583629"/>
                    <a:pt x="894737" y="583629"/>
                  </a:cubicBezTo>
                  <a:cubicBezTo>
                    <a:pt x="894737" y="583629"/>
                    <a:pt x="894737" y="583629"/>
                    <a:pt x="960205" y="665770"/>
                  </a:cubicBezTo>
                  <a:cubicBezTo>
                    <a:pt x="960205" y="665770"/>
                    <a:pt x="960205" y="665770"/>
                    <a:pt x="1178434" y="518782"/>
                  </a:cubicBezTo>
                  <a:cubicBezTo>
                    <a:pt x="1178434" y="518782"/>
                    <a:pt x="1178434" y="518782"/>
                    <a:pt x="1365140" y="501489"/>
                  </a:cubicBezTo>
                  <a:cubicBezTo>
                    <a:pt x="1365140" y="501489"/>
                    <a:pt x="1365140" y="501489"/>
                    <a:pt x="1583369" y="530310"/>
                  </a:cubicBezTo>
                  <a:cubicBezTo>
                    <a:pt x="1583369" y="530310"/>
                    <a:pt x="1583369" y="530310"/>
                    <a:pt x="1976180" y="214718"/>
                  </a:cubicBezTo>
                  <a:cubicBezTo>
                    <a:pt x="1976180" y="214718"/>
                    <a:pt x="1976180" y="214718"/>
                    <a:pt x="2276850" y="171486"/>
                  </a:cubicBezTo>
                  <a:cubicBezTo>
                    <a:pt x="2276850" y="171486"/>
                    <a:pt x="2276850" y="171486"/>
                    <a:pt x="2524176" y="275243"/>
                  </a:cubicBezTo>
                  <a:cubicBezTo>
                    <a:pt x="2524176" y="275243"/>
                    <a:pt x="2524176" y="275243"/>
                    <a:pt x="2975182" y="171486"/>
                  </a:cubicBezTo>
                  <a:cubicBezTo>
                    <a:pt x="2975182" y="171486"/>
                    <a:pt x="2975182" y="171486"/>
                    <a:pt x="3249180" y="0"/>
                  </a:cubicBezTo>
                  <a:close/>
                </a:path>
              </a:pathLst>
            </a:custGeom>
            <a:solidFill>
              <a:srgbClr val="E8E8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en-IN" sz="1350">
                <a:solidFill>
                  <a:srgbClr val="000000"/>
                </a:solidFill>
              </a:endParaRPr>
            </a:p>
          </p:txBody>
        </p:sp>
        <p:sp>
          <p:nvSpPr>
            <p:cNvPr id="40" name="Freeform 40"/>
            <p:cNvSpPr>
              <a:spLocks/>
            </p:cNvSpPr>
            <p:nvPr/>
          </p:nvSpPr>
          <p:spPr bwMode="auto">
            <a:xfrm>
              <a:off x="9953728" y="6447166"/>
              <a:ext cx="404924" cy="138471"/>
            </a:xfrm>
            <a:custGeom>
              <a:avLst/>
              <a:gdLst>
                <a:gd name="T0" fmla="*/ 0 w 331"/>
                <a:gd name="T1" fmla="*/ 175 h 191"/>
                <a:gd name="T2" fmla="*/ 153 w 331"/>
                <a:gd name="T3" fmla="*/ 151 h 191"/>
                <a:gd name="T4" fmla="*/ 331 w 331"/>
                <a:gd name="T5" fmla="*/ 191 h 191"/>
                <a:gd name="T6" fmla="*/ 155 w 331"/>
                <a:gd name="T7" fmla="*/ 0 h 191"/>
                <a:gd name="T8" fmla="*/ 0 w 331"/>
                <a:gd name="T9" fmla="*/ 175 h 191"/>
              </a:gdLst>
              <a:ahLst/>
              <a:cxnLst>
                <a:cxn ang="0">
                  <a:pos x="T0" y="T1"/>
                </a:cxn>
                <a:cxn ang="0">
                  <a:pos x="T2" y="T3"/>
                </a:cxn>
                <a:cxn ang="0">
                  <a:pos x="T4" y="T5"/>
                </a:cxn>
                <a:cxn ang="0">
                  <a:pos x="T6" y="T7"/>
                </a:cxn>
                <a:cxn ang="0">
                  <a:pos x="T8" y="T9"/>
                </a:cxn>
              </a:cxnLst>
              <a:rect l="0" t="0" r="r" b="b"/>
              <a:pathLst>
                <a:path w="331" h="191">
                  <a:moveTo>
                    <a:pt x="0" y="175"/>
                  </a:moveTo>
                  <a:lnTo>
                    <a:pt x="153" y="151"/>
                  </a:lnTo>
                  <a:lnTo>
                    <a:pt x="331" y="191"/>
                  </a:lnTo>
                  <a:lnTo>
                    <a:pt x="155" y="0"/>
                  </a:lnTo>
                  <a:lnTo>
                    <a:pt x="0" y="175"/>
                  </a:lnTo>
                  <a:close/>
                </a:path>
              </a:pathLst>
            </a:custGeom>
            <a:solidFill>
              <a:srgbClr val="ADD9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41" name="Freeform 42"/>
            <p:cNvSpPr>
              <a:spLocks/>
            </p:cNvSpPr>
            <p:nvPr/>
          </p:nvSpPr>
          <p:spPr bwMode="auto">
            <a:xfrm>
              <a:off x="9357964" y="6501539"/>
              <a:ext cx="311950" cy="187769"/>
            </a:xfrm>
            <a:custGeom>
              <a:avLst/>
              <a:gdLst>
                <a:gd name="T0" fmla="*/ 129 w 129"/>
                <a:gd name="T1" fmla="*/ 95 h 130"/>
                <a:gd name="T2" fmla="*/ 84 w 129"/>
                <a:gd name="T3" fmla="*/ 0 h 130"/>
                <a:gd name="T4" fmla="*/ 0 w 129"/>
                <a:gd name="T5" fmla="*/ 130 h 130"/>
                <a:gd name="T6" fmla="*/ 75 w 129"/>
                <a:gd name="T7" fmla="*/ 95 h 130"/>
                <a:gd name="T8" fmla="*/ 129 w 129"/>
                <a:gd name="T9" fmla="*/ 95 h 130"/>
              </a:gdLst>
              <a:ahLst/>
              <a:cxnLst>
                <a:cxn ang="0">
                  <a:pos x="T0" y="T1"/>
                </a:cxn>
                <a:cxn ang="0">
                  <a:pos x="T2" y="T3"/>
                </a:cxn>
                <a:cxn ang="0">
                  <a:pos x="T4" y="T5"/>
                </a:cxn>
                <a:cxn ang="0">
                  <a:pos x="T6" y="T7"/>
                </a:cxn>
                <a:cxn ang="0">
                  <a:pos x="T8" y="T9"/>
                </a:cxn>
              </a:cxnLst>
              <a:rect l="0" t="0" r="r" b="b"/>
              <a:pathLst>
                <a:path w="129" h="130">
                  <a:moveTo>
                    <a:pt x="129" y="95"/>
                  </a:moveTo>
                  <a:cubicBezTo>
                    <a:pt x="84" y="0"/>
                    <a:pt x="84" y="0"/>
                    <a:pt x="84" y="0"/>
                  </a:cubicBezTo>
                  <a:cubicBezTo>
                    <a:pt x="0" y="130"/>
                    <a:pt x="0" y="130"/>
                    <a:pt x="0" y="130"/>
                  </a:cubicBezTo>
                  <a:cubicBezTo>
                    <a:pt x="43" y="110"/>
                    <a:pt x="75" y="95"/>
                    <a:pt x="75" y="95"/>
                  </a:cubicBezTo>
                  <a:lnTo>
                    <a:pt x="129" y="95"/>
                  </a:lnTo>
                  <a:close/>
                </a:path>
              </a:pathLst>
            </a:custGeom>
            <a:solidFill>
              <a:srgbClr val="ADD9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8" name="Freeform 43"/>
            <p:cNvSpPr>
              <a:spLocks/>
            </p:cNvSpPr>
            <p:nvPr/>
          </p:nvSpPr>
          <p:spPr bwMode="auto">
            <a:xfrm>
              <a:off x="10751341" y="6023054"/>
              <a:ext cx="1644159" cy="307391"/>
            </a:xfrm>
            <a:custGeom>
              <a:avLst/>
              <a:gdLst>
                <a:gd name="T0" fmla="*/ 765 w 1344"/>
                <a:gd name="T1" fmla="*/ 219 h 424"/>
                <a:gd name="T2" fmla="*/ 506 w 1344"/>
                <a:gd name="T3" fmla="*/ 270 h 424"/>
                <a:gd name="T4" fmla="*/ 290 w 1344"/>
                <a:gd name="T5" fmla="*/ 91 h 424"/>
                <a:gd name="T6" fmla="*/ 0 w 1344"/>
                <a:gd name="T7" fmla="*/ 340 h 424"/>
                <a:gd name="T8" fmla="*/ 246 w 1344"/>
                <a:gd name="T9" fmla="*/ 280 h 424"/>
                <a:gd name="T10" fmla="*/ 448 w 1344"/>
                <a:gd name="T11" fmla="*/ 424 h 424"/>
                <a:gd name="T12" fmla="*/ 817 w 1344"/>
                <a:gd name="T13" fmla="*/ 280 h 424"/>
                <a:gd name="T14" fmla="*/ 1102 w 1344"/>
                <a:gd name="T15" fmla="*/ 231 h 424"/>
                <a:gd name="T16" fmla="*/ 1344 w 1344"/>
                <a:gd name="T17" fmla="*/ 270 h 424"/>
                <a:gd name="T18" fmla="*/ 1061 w 1344"/>
                <a:gd name="T19" fmla="*/ 0 h 424"/>
                <a:gd name="T20" fmla="*/ 765 w 1344"/>
                <a:gd name="T21" fmla="*/ 219 h 4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44" h="424">
                  <a:moveTo>
                    <a:pt x="765" y="219"/>
                  </a:moveTo>
                  <a:lnTo>
                    <a:pt x="506" y="270"/>
                  </a:lnTo>
                  <a:lnTo>
                    <a:pt x="290" y="91"/>
                  </a:lnTo>
                  <a:lnTo>
                    <a:pt x="0" y="340"/>
                  </a:lnTo>
                  <a:lnTo>
                    <a:pt x="246" y="280"/>
                  </a:lnTo>
                  <a:lnTo>
                    <a:pt x="448" y="424"/>
                  </a:lnTo>
                  <a:lnTo>
                    <a:pt x="817" y="280"/>
                  </a:lnTo>
                  <a:lnTo>
                    <a:pt x="1102" y="231"/>
                  </a:lnTo>
                  <a:lnTo>
                    <a:pt x="1344" y="270"/>
                  </a:lnTo>
                  <a:lnTo>
                    <a:pt x="1061" y="0"/>
                  </a:lnTo>
                  <a:lnTo>
                    <a:pt x="765" y="219"/>
                  </a:lnTo>
                  <a:close/>
                </a:path>
              </a:pathLst>
            </a:custGeom>
            <a:solidFill>
              <a:srgbClr val="ADD9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grpSp>
      <p:sp>
        <p:nvSpPr>
          <p:cNvPr id="36" name="Slide Number Placeholder 24"/>
          <p:cNvSpPr txBox="1">
            <a:spLocks/>
          </p:cNvSpPr>
          <p:nvPr/>
        </p:nvSpPr>
        <p:spPr>
          <a:xfrm flipH="1">
            <a:off x="205961" y="6565392"/>
            <a:ext cx="425016" cy="137160"/>
          </a:xfrm>
          <a:prstGeom prst="rect">
            <a:avLst/>
          </a:prstGeom>
        </p:spPr>
        <p:txBody>
          <a:bodyPr vert="horz" lIns="68574" tIns="0" rIns="0" bIns="0" rtlCol="0" anchor="ctr"/>
          <a:lstStyle>
            <a:defPPr>
              <a:defRPr lang="en-US"/>
            </a:defPPr>
            <a:lvl1pPr marL="0" algn="r" defTabSz="932742" rtl="0" eaLnBrk="1" latinLnBrk="0" hangingPunct="1">
              <a:defRPr lang="en-US" sz="900" b="0" kern="1200" smtClean="0">
                <a:solidFill>
                  <a:schemeClr val="tx2"/>
                </a:solidFill>
                <a:latin typeface="+mn-lt"/>
                <a:ea typeface="+mn-ea"/>
                <a:cs typeface="+mn-cs"/>
              </a:defRPr>
            </a:lvl1pPr>
            <a:lvl2pPr marL="466371" algn="l" defTabSz="932742" rtl="0" eaLnBrk="1" latinLnBrk="0" hangingPunct="1">
              <a:defRPr sz="1800" kern="1200">
                <a:solidFill>
                  <a:schemeClr val="tx1"/>
                </a:solidFill>
                <a:latin typeface="+mn-lt"/>
                <a:ea typeface="+mn-ea"/>
                <a:cs typeface="+mn-cs"/>
              </a:defRPr>
            </a:lvl2pPr>
            <a:lvl3pPr marL="932742" algn="l" defTabSz="932742" rtl="0" eaLnBrk="1" latinLnBrk="0" hangingPunct="1">
              <a:defRPr sz="1800" kern="1200">
                <a:solidFill>
                  <a:schemeClr val="tx1"/>
                </a:solidFill>
                <a:latin typeface="+mn-lt"/>
                <a:ea typeface="+mn-ea"/>
                <a:cs typeface="+mn-cs"/>
              </a:defRPr>
            </a:lvl3pPr>
            <a:lvl4pPr marL="1399113" algn="l" defTabSz="932742" rtl="0" eaLnBrk="1" latinLnBrk="0" hangingPunct="1">
              <a:defRPr sz="1800" kern="1200">
                <a:solidFill>
                  <a:schemeClr val="tx1"/>
                </a:solidFill>
                <a:latin typeface="+mn-lt"/>
                <a:ea typeface="+mn-ea"/>
                <a:cs typeface="+mn-cs"/>
              </a:defRPr>
            </a:lvl4pPr>
            <a:lvl5pPr marL="1865484" algn="l" defTabSz="932742" rtl="0" eaLnBrk="1" latinLnBrk="0" hangingPunct="1">
              <a:defRPr sz="1800" kern="1200">
                <a:solidFill>
                  <a:schemeClr val="tx1"/>
                </a:solidFill>
                <a:latin typeface="+mn-lt"/>
                <a:ea typeface="+mn-ea"/>
                <a:cs typeface="+mn-cs"/>
              </a:defRPr>
            </a:lvl5pPr>
            <a:lvl6pPr marL="2331856" algn="l" defTabSz="932742" rtl="0" eaLnBrk="1" latinLnBrk="0" hangingPunct="1">
              <a:defRPr sz="1800" kern="1200">
                <a:solidFill>
                  <a:schemeClr val="tx1"/>
                </a:solidFill>
                <a:latin typeface="+mn-lt"/>
                <a:ea typeface="+mn-ea"/>
                <a:cs typeface="+mn-cs"/>
              </a:defRPr>
            </a:lvl6pPr>
            <a:lvl7pPr marL="2798226" algn="l" defTabSz="932742" rtl="0" eaLnBrk="1" latinLnBrk="0" hangingPunct="1">
              <a:defRPr sz="1800" kern="1200">
                <a:solidFill>
                  <a:schemeClr val="tx1"/>
                </a:solidFill>
                <a:latin typeface="+mn-lt"/>
                <a:ea typeface="+mn-ea"/>
                <a:cs typeface="+mn-cs"/>
              </a:defRPr>
            </a:lvl7pPr>
            <a:lvl8pPr marL="3264597" algn="l" defTabSz="932742" rtl="0" eaLnBrk="1" latinLnBrk="0" hangingPunct="1">
              <a:defRPr sz="1800" kern="1200">
                <a:solidFill>
                  <a:schemeClr val="tx1"/>
                </a:solidFill>
                <a:latin typeface="+mn-lt"/>
                <a:ea typeface="+mn-ea"/>
                <a:cs typeface="+mn-cs"/>
              </a:defRPr>
            </a:lvl8pPr>
            <a:lvl9pPr marL="3730969" algn="l" defTabSz="932742" rtl="0" eaLnBrk="1" latinLnBrk="0" hangingPunct="1">
              <a:defRPr sz="1800" kern="1200">
                <a:solidFill>
                  <a:schemeClr val="tx1"/>
                </a:solidFill>
                <a:latin typeface="+mn-lt"/>
                <a:ea typeface="+mn-ea"/>
                <a:cs typeface="+mn-cs"/>
              </a:defRPr>
            </a:lvl9pPr>
          </a:lstStyle>
          <a:p>
            <a:fld id="{27258FFF-F925-446B-8502-81C933981705}" type="slidenum">
              <a:rPr sz="675">
                <a:solidFill>
                  <a:srgbClr val="505050"/>
                </a:solidFill>
              </a:rPr>
              <a:pPr/>
              <a:t>‹#›</a:t>
            </a:fld>
            <a:endParaRPr sz="675" dirty="0">
              <a:solidFill>
                <a:srgbClr val="505050"/>
              </a:solidFill>
            </a:endParaRPr>
          </a:p>
        </p:txBody>
      </p:sp>
      <p:sp>
        <p:nvSpPr>
          <p:cNvPr id="37" name="Freeform 71"/>
          <p:cNvSpPr>
            <a:spLocks/>
          </p:cNvSpPr>
          <p:nvPr/>
        </p:nvSpPr>
        <p:spPr bwMode="auto">
          <a:xfrm flipH="1">
            <a:off x="0" y="6356143"/>
            <a:ext cx="1428684" cy="480134"/>
          </a:xfrm>
          <a:custGeom>
            <a:avLst/>
            <a:gdLst>
              <a:gd name="T0" fmla="*/ 858 w 1193"/>
              <a:gd name="T1" fmla="*/ 37 h 272"/>
              <a:gd name="T2" fmla="*/ 437 w 1193"/>
              <a:gd name="T3" fmla="*/ 31 h 272"/>
              <a:gd name="T4" fmla="*/ 0 w 1193"/>
              <a:gd name="T5" fmla="*/ 272 h 272"/>
              <a:gd name="T6" fmla="*/ 1193 w 1193"/>
              <a:gd name="T7" fmla="*/ 272 h 272"/>
              <a:gd name="T8" fmla="*/ 1193 w 1193"/>
              <a:gd name="T9" fmla="*/ 204 h 272"/>
              <a:gd name="T10" fmla="*/ 858 w 1193"/>
              <a:gd name="T11" fmla="*/ 37 h 272"/>
            </a:gdLst>
            <a:ahLst/>
            <a:cxnLst>
              <a:cxn ang="0">
                <a:pos x="T0" y="T1"/>
              </a:cxn>
              <a:cxn ang="0">
                <a:pos x="T2" y="T3"/>
              </a:cxn>
              <a:cxn ang="0">
                <a:pos x="T4" y="T5"/>
              </a:cxn>
              <a:cxn ang="0">
                <a:pos x="T6" y="T7"/>
              </a:cxn>
              <a:cxn ang="0">
                <a:pos x="T8" y="T9"/>
              </a:cxn>
              <a:cxn ang="0">
                <a:pos x="T10" y="T11"/>
              </a:cxn>
            </a:cxnLst>
            <a:rect l="0" t="0" r="r" b="b"/>
            <a:pathLst>
              <a:path w="1193" h="272">
                <a:moveTo>
                  <a:pt x="858" y="37"/>
                </a:moveTo>
                <a:cubicBezTo>
                  <a:pt x="720" y="2"/>
                  <a:pt x="575" y="0"/>
                  <a:pt x="437" y="31"/>
                </a:cubicBezTo>
                <a:cubicBezTo>
                  <a:pt x="277" y="68"/>
                  <a:pt x="125" y="148"/>
                  <a:pt x="0" y="272"/>
                </a:cubicBezTo>
                <a:cubicBezTo>
                  <a:pt x="1193" y="272"/>
                  <a:pt x="1193" y="272"/>
                  <a:pt x="1193" y="272"/>
                </a:cubicBezTo>
                <a:cubicBezTo>
                  <a:pt x="1193" y="204"/>
                  <a:pt x="1193" y="204"/>
                  <a:pt x="1193" y="204"/>
                </a:cubicBezTo>
                <a:cubicBezTo>
                  <a:pt x="1092" y="124"/>
                  <a:pt x="978" y="68"/>
                  <a:pt x="858" y="37"/>
                </a:cubicBezTo>
                <a:close/>
              </a:path>
            </a:pathLst>
          </a:custGeom>
          <a:solidFill>
            <a:srgbClr val="7FB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74" tIns="34287" rIns="68574" bIns="34287" numCol="1" anchor="t" anchorCtr="0" compatLnSpc="1">
            <a:prstTxWarp prst="textNoShape">
              <a:avLst/>
            </a:prstTxWarp>
          </a:bodyPr>
          <a:lstStyle/>
          <a:p>
            <a:endParaRPr lang="en-US" sz="1350">
              <a:solidFill>
                <a:srgbClr val="000000"/>
              </a:solidFill>
            </a:endParaRPr>
          </a:p>
        </p:txBody>
      </p:sp>
      <p:sp>
        <p:nvSpPr>
          <p:cNvPr id="44" name="Rectangle 111791"/>
          <p:cNvSpPr/>
          <p:nvPr/>
        </p:nvSpPr>
        <p:spPr bwMode="auto">
          <a:xfrm flipH="1">
            <a:off x="0" y="6796087"/>
            <a:ext cx="9311868" cy="198438"/>
          </a:xfrm>
          <a:custGeom>
            <a:avLst/>
            <a:gdLst>
              <a:gd name="connsiteX0" fmla="*/ 0 w 12416880"/>
              <a:gd name="connsiteY0" fmla="*/ 0 h 198438"/>
              <a:gd name="connsiteX1" fmla="*/ 12416880 w 12416880"/>
              <a:gd name="connsiteY1" fmla="*/ 0 h 198438"/>
              <a:gd name="connsiteX2" fmla="*/ 12416880 w 12416880"/>
              <a:gd name="connsiteY2" fmla="*/ 198438 h 198438"/>
              <a:gd name="connsiteX3" fmla="*/ 0 w 12416880"/>
              <a:gd name="connsiteY3" fmla="*/ 198438 h 198438"/>
              <a:gd name="connsiteX4" fmla="*/ 0 w 12416880"/>
              <a:gd name="connsiteY4" fmla="*/ 0 h 198438"/>
              <a:gd name="connsiteX0" fmla="*/ 0 w 12416880"/>
              <a:gd name="connsiteY0" fmla="*/ 198438 h 198438"/>
              <a:gd name="connsiteX1" fmla="*/ 12416880 w 12416880"/>
              <a:gd name="connsiteY1" fmla="*/ 0 h 198438"/>
              <a:gd name="connsiteX2" fmla="*/ 12416880 w 12416880"/>
              <a:gd name="connsiteY2" fmla="*/ 198438 h 198438"/>
              <a:gd name="connsiteX3" fmla="*/ 0 w 12416880"/>
              <a:gd name="connsiteY3" fmla="*/ 198438 h 198438"/>
              <a:gd name="connsiteX0" fmla="*/ 0 w 12416880"/>
              <a:gd name="connsiteY0" fmla="*/ 198438 h 198438"/>
              <a:gd name="connsiteX1" fmla="*/ 12416880 w 12416880"/>
              <a:gd name="connsiteY1" fmla="*/ 0 h 198438"/>
              <a:gd name="connsiteX2" fmla="*/ 12416880 w 12416880"/>
              <a:gd name="connsiteY2" fmla="*/ 198438 h 198438"/>
              <a:gd name="connsiteX3" fmla="*/ 0 w 12416880"/>
              <a:gd name="connsiteY3" fmla="*/ 198438 h 198438"/>
            </a:gdLst>
            <a:ahLst/>
            <a:cxnLst>
              <a:cxn ang="0">
                <a:pos x="connsiteX0" y="connsiteY0"/>
              </a:cxn>
              <a:cxn ang="0">
                <a:pos x="connsiteX1" y="connsiteY1"/>
              </a:cxn>
              <a:cxn ang="0">
                <a:pos x="connsiteX2" y="connsiteY2"/>
              </a:cxn>
              <a:cxn ang="0">
                <a:pos x="connsiteX3" y="connsiteY3"/>
              </a:cxn>
            </a:cxnLst>
            <a:rect l="l" t="t" r="r" b="b"/>
            <a:pathLst>
              <a:path w="12416880" h="198438">
                <a:moveTo>
                  <a:pt x="0" y="198438"/>
                </a:moveTo>
                <a:lnTo>
                  <a:pt x="12416880" y="0"/>
                </a:lnTo>
                <a:lnTo>
                  <a:pt x="12416880" y="198438"/>
                </a:lnTo>
                <a:lnTo>
                  <a:pt x="0" y="198438"/>
                </a:lnTo>
                <a:close/>
              </a:path>
            </a:pathLst>
          </a:custGeom>
          <a:solidFill>
            <a:srgbClr val="7FB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74" tIns="34287" rIns="68574" bIns="34287" numCol="1" anchor="t" anchorCtr="0" compatLnSpc="1">
            <a:prstTxWarp prst="textNoShape">
              <a:avLst/>
            </a:prstTxWarp>
          </a:bodyPr>
          <a:lstStyle/>
          <a:p>
            <a:endParaRPr lang="en-US" sz="1350" dirty="0" err="1">
              <a:solidFill>
                <a:srgbClr val="000000"/>
              </a:solidFill>
            </a:endParaRPr>
          </a:p>
        </p:txBody>
      </p:sp>
      <p:sp>
        <p:nvSpPr>
          <p:cNvPr id="121" name="Rectangle 23"/>
          <p:cNvSpPr>
            <a:spLocks noChangeArrowheads="1"/>
          </p:cNvSpPr>
          <p:nvPr/>
        </p:nvSpPr>
        <p:spPr bwMode="auto">
          <a:xfrm flipH="1">
            <a:off x="1860866" y="6006207"/>
            <a:ext cx="380697" cy="861915"/>
          </a:xfrm>
          <a:prstGeom prst="rect">
            <a:avLst/>
          </a:prstGeom>
          <a:solidFill>
            <a:schemeClr val="accent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grpSp>
        <p:nvGrpSpPr>
          <p:cNvPr id="122" name="Group 121"/>
          <p:cNvGrpSpPr/>
          <p:nvPr/>
        </p:nvGrpSpPr>
        <p:grpSpPr>
          <a:xfrm flipH="1">
            <a:off x="2259241" y="6006207"/>
            <a:ext cx="242798" cy="861915"/>
            <a:chOff x="10703770" y="6136444"/>
            <a:chExt cx="233705" cy="622175"/>
          </a:xfrm>
        </p:grpSpPr>
        <p:sp>
          <p:nvSpPr>
            <p:cNvPr id="171" name="Rectangle 22"/>
            <p:cNvSpPr>
              <a:spLocks noChangeArrowheads="1"/>
            </p:cNvSpPr>
            <p:nvPr/>
          </p:nvSpPr>
          <p:spPr bwMode="auto">
            <a:xfrm>
              <a:off x="10703770" y="6136444"/>
              <a:ext cx="233705" cy="622175"/>
            </a:xfrm>
            <a:prstGeom prst="rect">
              <a:avLst/>
            </a:prstGeom>
            <a:solidFill>
              <a:schemeClr val="accent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72" name="Freeform 171"/>
            <p:cNvSpPr>
              <a:spLocks/>
            </p:cNvSpPr>
            <p:nvPr/>
          </p:nvSpPr>
          <p:spPr bwMode="auto">
            <a:xfrm>
              <a:off x="10745746" y="6217468"/>
              <a:ext cx="149753" cy="137274"/>
            </a:xfrm>
            <a:custGeom>
              <a:avLst/>
              <a:gdLst>
                <a:gd name="connsiteX0" fmla="*/ 168275 w 209550"/>
                <a:gd name="connsiteY0" fmla="*/ 128587 h 192088"/>
                <a:gd name="connsiteX1" fmla="*/ 209550 w 209550"/>
                <a:gd name="connsiteY1" fmla="*/ 128587 h 192088"/>
                <a:gd name="connsiteX2" fmla="*/ 209550 w 209550"/>
                <a:gd name="connsiteY2" fmla="*/ 141851 h 192088"/>
                <a:gd name="connsiteX3" fmla="*/ 209550 w 209550"/>
                <a:gd name="connsiteY3" fmla="*/ 192088 h 192088"/>
                <a:gd name="connsiteX4" fmla="*/ 183356 w 209550"/>
                <a:gd name="connsiteY4" fmla="*/ 192088 h 192088"/>
                <a:gd name="connsiteX5" fmla="*/ 168275 w 209550"/>
                <a:gd name="connsiteY5" fmla="*/ 192088 h 192088"/>
                <a:gd name="connsiteX6" fmla="*/ 55563 w 209550"/>
                <a:gd name="connsiteY6" fmla="*/ 128587 h 192088"/>
                <a:gd name="connsiteX7" fmla="*/ 155575 w 209550"/>
                <a:gd name="connsiteY7" fmla="*/ 128587 h 192088"/>
                <a:gd name="connsiteX8" fmla="*/ 155575 w 209550"/>
                <a:gd name="connsiteY8" fmla="*/ 192088 h 192088"/>
                <a:gd name="connsiteX9" fmla="*/ 121146 w 209550"/>
                <a:gd name="connsiteY9" fmla="*/ 192088 h 192088"/>
                <a:gd name="connsiteX10" fmla="*/ 69168 w 209550"/>
                <a:gd name="connsiteY10" fmla="*/ 192088 h 192088"/>
                <a:gd name="connsiteX11" fmla="*/ 55563 w 209550"/>
                <a:gd name="connsiteY11" fmla="*/ 192088 h 192088"/>
                <a:gd name="connsiteX12" fmla="*/ 0 w 209550"/>
                <a:gd name="connsiteY12" fmla="*/ 128587 h 192088"/>
                <a:gd name="connsiteX13" fmla="*/ 46038 w 209550"/>
                <a:gd name="connsiteY13" fmla="*/ 128587 h 192088"/>
                <a:gd name="connsiteX14" fmla="*/ 46038 w 209550"/>
                <a:gd name="connsiteY14" fmla="*/ 192088 h 192088"/>
                <a:gd name="connsiteX15" fmla="*/ 0 w 209550"/>
                <a:gd name="connsiteY15" fmla="*/ 192088 h 192088"/>
                <a:gd name="connsiteX16" fmla="*/ 0 w 209550"/>
                <a:gd name="connsiteY16" fmla="*/ 133874 h 192088"/>
                <a:gd name="connsiteX17" fmla="*/ 168275 w 209550"/>
                <a:gd name="connsiteY17" fmla="*/ 24239 h 192088"/>
                <a:gd name="connsiteX18" fmla="*/ 179370 w 209550"/>
                <a:gd name="connsiteY18" fmla="*/ 32015 h 192088"/>
                <a:gd name="connsiteX19" fmla="*/ 209550 w 209550"/>
                <a:gd name="connsiteY19" fmla="*/ 105191 h 192088"/>
                <a:gd name="connsiteX20" fmla="*/ 209550 w 209550"/>
                <a:gd name="connsiteY20" fmla="*/ 116053 h 192088"/>
                <a:gd name="connsiteX21" fmla="*/ 209550 w 209550"/>
                <a:gd name="connsiteY21" fmla="*/ 119062 h 192088"/>
                <a:gd name="connsiteX22" fmla="*/ 168275 w 209550"/>
                <a:gd name="connsiteY22" fmla="*/ 119062 h 192088"/>
                <a:gd name="connsiteX23" fmla="*/ 46038 w 209550"/>
                <a:gd name="connsiteY23" fmla="*/ 20901 h 192088"/>
                <a:gd name="connsiteX24" fmla="*/ 46038 w 209550"/>
                <a:gd name="connsiteY24" fmla="*/ 119062 h 192088"/>
                <a:gd name="connsiteX25" fmla="*/ 0 w 209550"/>
                <a:gd name="connsiteY25" fmla="*/ 119062 h 192088"/>
                <a:gd name="connsiteX26" fmla="*/ 0 w 209550"/>
                <a:gd name="connsiteY26" fmla="*/ 105191 h 192088"/>
                <a:gd name="connsiteX27" fmla="*/ 30180 w 209550"/>
                <a:gd name="connsiteY27" fmla="*/ 32015 h 192088"/>
                <a:gd name="connsiteX28" fmla="*/ 104775 w 209550"/>
                <a:gd name="connsiteY28" fmla="*/ 0 h 192088"/>
                <a:gd name="connsiteX29" fmla="*/ 146130 w 209550"/>
                <a:gd name="connsiteY29" fmla="*/ 8719 h 192088"/>
                <a:gd name="connsiteX30" fmla="*/ 155575 w 209550"/>
                <a:gd name="connsiteY30" fmla="*/ 15338 h 192088"/>
                <a:gd name="connsiteX31" fmla="*/ 155575 w 209550"/>
                <a:gd name="connsiteY31" fmla="*/ 119062 h 192088"/>
                <a:gd name="connsiteX32" fmla="*/ 55563 w 209550"/>
                <a:gd name="connsiteY32" fmla="*/ 119062 h 192088"/>
                <a:gd name="connsiteX33" fmla="*/ 55563 w 209550"/>
                <a:gd name="connsiteY33" fmla="*/ 14225 h 192088"/>
                <a:gd name="connsiteX34" fmla="*/ 63420 w 209550"/>
                <a:gd name="connsiteY34" fmla="*/ 8719 h 192088"/>
                <a:gd name="connsiteX35" fmla="*/ 104775 w 209550"/>
                <a:gd name="connsiteY35" fmla="*/ 0 h 192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09550" h="192088">
                  <a:moveTo>
                    <a:pt x="168275" y="128587"/>
                  </a:moveTo>
                  <a:lnTo>
                    <a:pt x="209550" y="128587"/>
                  </a:lnTo>
                  <a:lnTo>
                    <a:pt x="209550" y="141851"/>
                  </a:lnTo>
                  <a:cubicBezTo>
                    <a:pt x="209550" y="154071"/>
                    <a:pt x="209550" y="170364"/>
                    <a:pt x="209550" y="192088"/>
                  </a:cubicBezTo>
                  <a:cubicBezTo>
                    <a:pt x="209550" y="192088"/>
                    <a:pt x="209550" y="192088"/>
                    <a:pt x="183356" y="192088"/>
                  </a:cubicBezTo>
                  <a:lnTo>
                    <a:pt x="168275" y="192088"/>
                  </a:lnTo>
                  <a:close/>
                  <a:moveTo>
                    <a:pt x="55563" y="128587"/>
                  </a:moveTo>
                  <a:lnTo>
                    <a:pt x="155575" y="128587"/>
                  </a:lnTo>
                  <a:lnTo>
                    <a:pt x="155575" y="192088"/>
                  </a:lnTo>
                  <a:lnTo>
                    <a:pt x="121146" y="192088"/>
                  </a:lnTo>
                  <a:cubicBezTo>
                    <a:pt x="106412" y="192088"/>
                    <a:pt x="89223" y="192088"/>
                    <a:pt x="69168" y="192088"/>
                  </a:cubicBezTo>
                  <a:lnTo>
                    <a:pt x="55563" y="192088"/>
                  </a:lnTo>
                  <a:close/>
                  <a:moveTo>
                    <a:pt x="0" y="128587"/>
                  </a:moveTo>
                  <a:lnTo>
                    <a:pt x="46038" y="128587"/>
                  </a:lnTo>
                  <a:lnTo>
                    <a:pt x="46038" y="192088"/>
                  </a:lnTo>
                  <a:lnTo>
                    <a:pt x="0" y="192088"/>
                  </a:lnTo>
                  <a:cubicBezTo>
                    <a:pt x="0" y="192088"/>
                    <a:pt x="0" y="192088"/>
                    <a:pt x="0" y="133874"/>
                  </a:cubicBezTo>
                  <a:close/>
                  <a:moveTo>
                    <a:pt x="168275" y="24239"/>
                  </a:moveTo>
                  <a:lnTo>
                    <a:pt x="179370" y="32015"/>
                  </a:lnTo>
                  <a:cubicBezTo>
                    <a:pt x="198162" y="51453"/>
                    <a:pt x="209550" y="77750"/>
                    <a:pt x="209550" y="105191"/>
                  </a:cubicBezTo>
                  <a:cubicBezTo>
                    <a:pt x="209550" y="105191"/>
                    <a:pt x="209550" y="105191"/>
                    <a:pt x="209550" y="116053"/>
                  </a:cubicBezTo>
                  <a:lnTo>
                    <a:pt x="209550" y="119062"/>
                  </a:lnTo>
                  <a:lnTo>
                    <a:pt x="168275" y="119062"/>
                  </a:lnTo>
                  <a:close/>
                  <a:moveTo>
                    <a:pt x="46038" y="20901"/>
                  </a:moveTo>
                  <a:lnTo>
                    <a:pt x="46038" y="119062"/>
                  </a:lnTo>
                  <a:lnTo>
                    <a:pt x="0" y="119062"/>
                  </a:lnTo>
                  <a:lnTo>
                    <a:pt x="0" y="105191"/>
                  </a:lnTo>
                  <a:cubicBezTo>
                    <a:pt x="0" y="77750"/>
                    <a:pt x="11389" y="51453"/>
                    <a:pt x="30180" y="32015"/>
                  </a:cubicBezTo>
                  <a:close/>
                  <a:moveTo>
                    <a:pt x="104775" y="0"/>
                  </a:moveTo>
                  <a:cubicBezTo>
                    <a:pt x="119580" y="0"/>
                    <a:pt x="133531" y="3145"/>
                    <a:pt x="146130" y="8719"/>
                  </a:cubicBezTo>
                  <a:lnTo>
                    <a:pt x="155575" y="15338"/>
                  </a:lnTo>
                  <a:lnTo>
                    <a:pt x="155575" y="119062"/>
                  </a:lnTo>
                  <a:lnTo>
                    <a:pt x="55563" y="119062"/>
                  </a:lnTo>
                  <a:lnTo>
                    <a:pt x="55563" y="14225"/>
                  </a:lnTo>
                  <a:lnTo>
                    <a:pt x="63420" y="8719"/>
                  </a:lnTo>
                  <a:cubicBezTo>
                    <a:pt x="76019" y="3145"/>
                    <a:pt x="89970" y="0"/>
                    <a:pt x="104775" y="0"/>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en-IN" sz="1350">
                <a:solidFill>
                  <a:srgbClr val="000000"/>
                </a:solidFill>
              </a:endParaRPr>
            </a:p>
          </p:txBody>
        </p:sp>
      </p:grpSp>
      <p:sp>
        <p:nvSpPr>
          <p:cNvPr id="123" name="Freeform 40"/>
          <p:cNvSpPr>
            <a:spLocks/>
          </p:cNvSpPr>
          <p:nvPr/>
        </p:nvSpPr>
        <p:spPr bwMode="auto">
          <a:xfrm flipH="1">
            <a:off x="2123701" y="6560895"/>
            <a:ext cx="84861" cy="202742"/>
          </a:xfrm>
          <a:custGeom>
            <a:avLst/>
            <a:gdLst>
              <a:gd name="T0" fmla="*/ 12 w 25"/>
              <a:gd name="T1" fmla="*/ 0 h 45"/>
              <a:gd name="T2" fmla="*/ 0 w 25"/>
              <a:gd name="T3" fmla="*/ 12 h 45"/>
              <a:gd name="T4" fmla="*/ 0 w 25"/>
              <a:gd name="T5" fmla="*/ 45 h 45"/>
              <a:gd name="T6" fmla="*/ 25 w 25"/>
              <a:gd name="T7" fmla="*/ 45 h 45"/>
              <a:gd name="T8" fmla="*/ 25 w 25"/>
              <a:gd name="T9" fmla="*/ 12 h 45"/>
              <a:gd name="T10" fmla="*/ 12 w 25"/>
              <a:gd name="T11" fmla="*/ 0 h 45"/>
            </a:gdLst>
            <a:ahLst/>
            <a:cxnLst>
              <a:cxn ang="0">
                <a:pos x="T0" y="T1"/>
              </a:cxn>
              <a:cxn ang="0">
                <a:pos x="T2" y="T3"/>
              </a:cxn>
              <a:cxn ang="0">
                <a:pos x="T4" y="T5"/>
              </a:cxn>
              <a:cxn ang="0">
                <a:pos x="T6" y="T7"/>
              </a:cxn>
              <a:cxn ang="0">
                <a:pos x="T8" y="T9"/>
              </a:cxn>
              <a:cxn ang="0">
                <a:pos x="T10" y="T11"/>
              </a:cxn>
            </a:cxnLst>
            <a:rect l="0" t="0" r="r" b="b"/>
            <a:pathLst>
              <a:path w="25" h="45">
                <a:moveTo>
                  <a:pt x="12" y="0"/>
                </a:moveTo>
                <a:cubicBezTo>
                  <a:pt x="5" y="0"/>
                  <a:pt x="0" y="5"/>
                  <a:pt x="0" y="12"/>
                </a:cubicBezTo>
                <a:cubicBezTo>
                  <a:pt x="0" y="45"/>
                  <a:pt x="0" y="45"/>
                  <a:pt x="0" y="45"/>
                </a:cubicBezTo>
                <a:cubicBezTo>
                  <a:pt x="25" y="45"/>
                  <a:pt x="25" y="45"/>
                  <a:pt x="25" y="45"/>
                </a:cubicBezTo>
                <a:cubicBezTo>
                  <a:pt x="25" y="12"/>
                  <a:pt x="25" y="12"/>
                  <a:pt x="25" y="12"/>
                </a:cubicBezTo>
                <a:cubicBezTo>
                  <a:pt x="25" y="5"/>
                  <a:pt x="19" y="0"/>
                  <a:pt x="12" y="0"/>
                </a:cubicBezTo>
                <a:close/>
              </a:path>
            </a:pathLst>
          </a:custGeom>
          <a:solidFill>
            <a:schemeClr val="bg1">
              <a:lumMod val="95000"/>
            </a:schemeClr>
          </a:solidFill>
          <a:ln>
            <a:noFill/>
          </a:ln>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124" name="Freeform 41"/>
          <p:cNvSpPr>
            <a:spLocks/>
          </p:cNvSpPr>
          <p:nvPr/>
        </p:nvSpPr>
        <p:spPr bwMode="auto">
          <a:xfrm flipH="1">
            <a:off x="1895046" y="6560895"/>
            <a:ext cx="83682" cy="202742"/>
          </a:xfrm>
          <a:custGeom>
            <a:avLst/>
            <a:gdLst>
              <a:gd name="T0" fmla="*/ 13 w 25"/>
              <a:gd name="T1" fmla="*/ 0 h 45"/>
              <a:gd name="T2" fmla="*/ 0 w 25"/>
              <a:gd name="T3" fmla="*/ 12 h 45"/>
              <a:gd name="T4" fmla="*/ 0 w 25"/>
              <a:gd name="T5" fmla="*/ 45 h 45"/>
              <a:gd name="T6" fmla="*/ 25 w 25"/>
              <a:gd name="T7" fmla="*/ 45 h 45"/>
              <a:gd name="T8" fmla="*/ 25 w 25"/>
              <a:gd name="T9" fmla="*/ 12 h 45"/>
              <a:gd name="T10" fmla="*/ 13 w 25"/>
              <a:gd name="T11" fmla="*/ 0 h 45"/>
            </a:gdLst>
            <a:ahLst/>
            <a:cxnLst>
              <a:cxn ang="0">
                <a:pos x="T0" y="T1"/>
              </a:cxn>
              <a:cxn ang="0">
                <a:pos x="T2" y="T3"/>
              </a:cxn>
              <a:cxn ang="0">
                <a:pos x="T4" y="T5"/>
              </a:cxn>
              <a:cxn ang="0">
                <a:pos x="T6" y="T7"/>
              </a:cxn>
              <a:cxn ang="0">
                <a:pos x="T8" y="T9"/>
              </a:cxn>
              <a:cxn ang="0">
                <a:pos x="T10" y="T11"/>
              </a:cxn>
            </a:cxnLst>
            <a:rect l="0" t="0" r="r" b="b"/>
            <a:pathLst>
              <a:path w="25" h="45">
                <a:moveTo>
                  <a:pt x="13" y="0"/>
                </a:moveTo>
                <a:cubicBezTo>
                  <a:pt x="6" y="0"/>
                  <a:pt x="0" y="5"/>
                  <a:pt x="0" y="12"/>
                </a:cubicBezTo>
                <a:cubicBezTo>
                  <a:pt x="0" y="45"/>
                  <a:pt x="0" y="45"/>
                  <a:pt x="0" y="45"/>
                </a:cubicBezTo>
                <a:cubicBezTo>
                  <a:pt x="25" y="45"/>
                  <a:pt x="25" y="45"/>
                  <a:pt x="25" y="45"/>
                </a:cubicBezTo>
                <a:cubicBezTo>
                  <a:pt x="25" y="12"/>
                  <a:pt x="25" y="12"/>
                  <a:pt x="25" y="12"/>
                </a:cubicBezTo>
                <a:cubicBezTo>
                  <a:pt x="25" y="5"/>
                  <a:pt x="20" y="0"/>
                  <a:pt x="13" y="0"/>
                </a:cubicBezTo>
                <a:close/>
              </a:path>
            </a:pathLst>
          </a:custGeom>
          <a:solidFill>
            <a:schemeClr val="bg1">
              <a:lumMod val="95000"/>
            </a:schemeClr>
          </a:solidFill>
          <a:ln>
            <a:noFill/>
          </a:ln>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125" name="Freeform 42"/>
          <p:cNvSpPr>
            <a:spLocks/>
          </p:cNvSpPr>
          <p:nvPr/>
        </p:nvSpPr>
        <p:spPr bwMode="auto">
          <a:xfrm flipH="1">
            <a:off x="2009374" y="6560895"/>
            <a:ext cx="84861" cy="202742"/>
          </a:xfrm>
          <a:custGeom>
            <a:avLst/>
            <a:gdLst>
              <a:gd name="T0" fmla="*/ 13 w 25"/>
              <a:gd name="T1" fmla="*/ 0 h 45"/>
              <a:gd name="T2" fmla="*/ 0 w 25"/>
              <a:gd name="T3" fmla="*/ 12 h 45"/>
              <a:gd name="T4" fmla="*/ 0 w 25"/>
              <a:gd name="T5" fmla="*/ 45 h 45"/>
              <a:gd name="T6" fmla="*/ 25 w 25"/>
              <a:gd name="T7" fmla="*/ 45 h 45"/>
              <a:gd name="T8" fmla="*/ 25 w 25"/>
              <a:gd name="T9" fmla="*/ 12 h 45"/>
              <a:gd name="T10" fmla="*/ 13 w 25"/>
              <a:gd name="T11" fmla="*/ 0 h 45"/>
            </a:gdLst>
            <a:ahLst/>
            <a:cxnLst>
              <a:cxn ang="0">
                <a:pos x="T0" y="T1"/>
              </a:cxn>
              <a:cxn ang="0">
                <a:pos x="T2" y="T3"/>
              </a:cxn>
              <a:cxn ang="0">
                <a:pos x="T4" y="T5"/>
              </a:cxn>
              <a:cxn ang="0">
                <a:pos x="T6" y="T7"/>
              </a:cxn>
              <a:cxn ang="0">
                <a:pos x="T8" y="T9"/>
              </a:cxn>
              <a:cxn ang="0">
                <a:pos x="T10" y="T11"/>
              </a:cxn>
            </a:cxnLst>
            <a:rect l="0" t="0" r="r" b="b"/>
            <a:pathLst>
              <a:path w="25" h="45">
                <a:moveTo>
                  <a:pt x="13" y="0"/>
                </a:moveTo>
                <a:cubicBezTo>
                  <a:pt x="6" y="0"/>
                  <a:pt x="0" y="5"/>
                  <a:pt x="0" y="12"/>
                </a:cubicBezTo>
                <a:cubicBezTo>
                  <a:pt x="0" y="45"/>
                  <a:pt x="0" y="45"/>
                  <a:pt x="0" y="45"/>
                </a:cubicBezTo>
                <a:cubicBezTo>
                  <a:pt x="25" y="45"/>
                  <a:pt x="25" y="45"/>
                  <a:pt x="25" y="45"/>
                </a:cubicBezTo>
                <a:cubicBezTo>
                  <a:pt x="25" y="12"/>
                  <a:pt x="25" y="12"/>
                  <a:pt x="25" y="12"/>
                </a:cubicBezTo>
                <a:cubicBezTo>
                  <a:pt x="25" y="5"/>
                  <a:pt x="20" y="0"/>
                  <a:pt x="13" y="0"/>
                </a:cubicBezTo>
                <a:close/>
              </a:path>
            </a:pathLst>
          </a:custGeom>
          <a:solidFill>
            <a:schemeClr val="bg1">
              <a:lumMod val="95000"/>
            </a:schemeClr>
          </a:solidFill>
          <a:ln>
            <a:noFill/>
          </a:ln>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126" name="Rectangle 43"/>
          <p:cNvSpPr>
            <a:spLocks noChangeArrowheads="1"/>
          </p:cNvSpPr>
          <p:nvPr/>
        </p:nvSpPr>
        <p:spPr bwMode="auto">
          <a:xfrm flipH="1">
            <a:off x="1860866" y="6840647"/>
            <a:ext cx="380697" cy="17289"/>
          </a:xfrm>
          <a:prstGeom prst="rect">
            <a:avLst/>
          </a:prstGeom>
          <a:solidFill>
            <a:schemeClr val="accent1">
              <a:lumMod val="75000"/>
            </a:schemeClr>
          </a:solidFill>
          <a:ln>
            <a:noFill/>
          </a:ln>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127" name="Rectangle 44"/>
          <p:cNvSpPr>
            <a:spLocks noChangeArrowheads="1"/>
          </p:cNvSpPr>
          <p:nvPr/>
        </p:nvSpPr>
        <p:spPr bwMode="auto">
          <a:xfrm flipH="1">
            <a:off x="1860866" y="6804499"/>
            <a:ext cx="380697" cy="17289"/>
          </a:xfrm>
          <a:prstGeom prst="rect">
            <a:avLst/>
          </a:prstGeom>
          <a:solidFill>
            <a:schemeClr val="accent1">
              <a:lumMod val="75000"/>
            </a:schemeClr>
          </a:solidFill>
          <a:ln>
            <a:noFill/>
          </a:ln>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128" name="Rectangle 45"/>
          <p:cNvSpPr>
            <a:spLocks noChangeArrowheads="1"/>
          </p:cNvSpPr>
          <p:nvPr/>
        </p:nvSpPr>
        <p:spPr bwMode="auto">
          <a:xfrm flipH="1">
            <a:off x="1860866" y="6763638"/>
            <a:ext cx="380697" cy="17289"/>
          </a:xfrm>
          <a:prstGeom prst="rect">
            <a:avLst/>
          </a:prstGeom>
          <a:solidFill>
            <a:schemeClr val="accent1">
              <a:lumMod val="75000"/>
            </a:schemeClr>
          </a:solidFill>
          <a:ln>
            <a:noFill/>
          </a:ln>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129" name="Rectangle 46"/>
          <p:cNvSpPr>
            <a:spLocks noChangeArrowheads="1"/>
          </p:cNvSpPr>
          <p:nvPr/>
        </p:nvSpPr>
        <p:spPr bwMode="auto">
          <a:xfrm flipH="1">
            <a:off x="2150809" y="6108263"/>
            <a:ext cx="37716" cy="91155"/>
          </a:xfrm>
          <a:prstGeom prst="rect">
            <a:avLst/>
          </a:prstGeom>
          <a:solidFill>
            <a:schemeClr val="bg1">
              <a:lumMod val="95000"/>
            </a:schemeClr>
          </a:solidFill>
          <a:ln>
            <a:noFill/>
          </a:ln>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130" name="Rectangle 47"/>
          <p:cNvSpPr>
            <a:spLocks noChangeArrowheads="1"/>
          </p:cNvSpPr>
          <p:nvPr/>
        </p:nvSpPr>
        <p:spPr bwMode="auto">
          <a:xfrm flipH="1">
            <a:off x="2073019" y="6108263"/>
            <a:ext cx="37716" cy="91155"/>
          </a:xfrm>
          <a:prstGeom prst="rect">
            <a:avLst/>
          </a:prstGeom>
          <a:solidFill>
            <a:schemeClr val="bg1">
              <a:lumMod val="95000"/>
            </a:schemeClr>
          </a:solidFill>
          <a:ln>
            <a:noFill/>
          </a:ln>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131" name="Rectangle 48"/>
          <p:cNvSpPr>
            <a:spLocks noChangeArrowheads="1"/>
          </p:cNvSpPr>
          <p:nvPr/>
        </p:nvSpPr>
        <p:spPr bwMode="auto">
          <a:xfrm flipH="1">
            <a:off x="1992871" y="6108263"/>
            <a:ext cx="36538" cy="91155"/>
          </a:xfrm>
          <a:prstGeom prst="rect">
            <a:avLst/>
          </a:prstGeom>
          <a:solidFill>
            <a:schemeClr val="bg1">
              <a:lumMod val="95000"/>
            </a:schemeClr>
          </a:solidFill>
          <a:ln>
            <a:noFill/>
          </a:ln>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132" name="Rectangle 49"/>
          <p:cNvSpPr>
            <a:spLocks noChangeArrowheads="1"/>
          </p:cNvSpPr>
          <p:nvPr/>
        </p:nvSpPr>
        <p:spPr bwMode="auto">
          <a:xfrm flipH="1">
            <a:off x="1915082" y="6108263"/>
            <a:ext cx="33002" cy="91155"/>
          </a:xfrm>
          <a:prstGeom prst="rect">
            <a:avLst/>
          </a:prstGeom>
          <a:solidFill>
            <a:schemeClr val="bg1">
              <a:lumMod val="95000"/>
            </a:schemeClr>
          </a:solidFill>
          <a:ln>
            <a:noFill/>
          </a:ln>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133" name="Rectangle 50"/>
          <p:cNvSpPr>
            <a:spLocks noChangeArrowheads="1"/>
          </p:cNvSpPr>
          <p:nvPr/>
        </p:nvSpPr>
        <p:spPr bwMode="auto">
          <a:xfrm flipH="1">
            <a:off x="2150809" y="6289003"/>
            <a:ext cx="37716" cy="86440"/>
          </a:xfrm>
          <a:prstGeom prst="rect">
            <a:avLst/>
          </a:prstGeom>
          <a:solidFill>
            <a:schemeClr val="bg1">
              <a:lumMod val="95000"/>
            </a:schemeClr>
          </a:solidFill>
          <a:ln>
            <a:noFill/>
          </a:ln>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134" name="Rectangle 51"/>
          <p:cNvSpPr>
            <a:spLocks noChangeArrowheads="1"/>
          </p:cNvSpPr>
          <p:nvPr/>
        </p:nvSpPr>
        <p:spPr bwMode="auto">
          <a:xfrm flipH="1">
            <a:off x="2073019" y="6289003"/>
            <a:ext cx="37716" cy="86440"/>
          </a:xfrm>
          <a:prstGeom prst="rect">
            <a:avLst/>
          </a:prstGeom>
          <a:solidFill>
            <a:schemeClr val="bg1">
              <a:lumMod val="95000"/>
            </a:schemeClr>
          </a:solidFill>
          <a:ln>
            <a:noFill/>
          </a:ln>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135" name="Rectangle 52"/>
          <p:cNvSpPr>
            <a:spLocks noChangeArrowheads="1"/>
          </p:cNvSpPr>
          <p:nvPr/>
        </p:nvSpPr>
        <p:spPr bwMode="auto">
          <a:xfrm flipH="1">
            <a:off x="1992871" y="6289003"/>
            <a:ext cx="36538" cy="86440"/>
          </a:xfrm>
          <a:prstGeom prst="rect">
            <a:avLst/>
          </a:prstGeom>
          <a:solidFill>
            <a:schemeClr val="bg1">
              <a:lumMod val="95000"/>
            </a:schemeClr>
          </a:solidFill>
          <a:ln>
            <a:noFill/>
          </a:ln>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136" name="Rectangle 53"/>
          <p:cNvSpPr>
            <a:spLocks noChangeArrowheads="1"/>
          </p:cNvSpPr>
          <p:nvPr/>
        </p:nvSpPr>
        <p:spPr bwMode="auto">
          <a:xfrm flipH="1">
            <a:off x="1915082" y="6289003"/>
            <a:ext cx="33002" cy="86440"/>
          </a:xfrm>
          <a:prstGeom prst="rect">
            <a:avLst/>
          </a:prstGeom>
          <a:solidFill>
            <a:schemeClr val="bg1">
              <a:lumMod val="95000"/>
            </a:schemeClr>
          </a:solidFill>
          <a:ln>
            <a:noFill/>
          </a:ln>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137" name="Freeform 71"/>
          <p:cNvSpPr>
            <a:spLocks noEditPoints="1"/>
          </p:cNvSpPr>
          <p:nvPr/>
        </p:nvSpPr>
        <p:spPr bwMode="auto">
          <a:xfrm flipH="1">
            <a:off x="2545649" y="6244181"/>
            <a:ext cx="776716" cy="623940"/>
          </a:xfrm>
          <a:custGeom>
            <a:avLst/>
            <a:gdLst>
              <a:gd name="T0" fmla="*/ 0 w 230"/>
              <a:gd name="T1" fmla="*/ 138 h 138"/>
              <a:gd name="T2" fmla="*/ 67 w 230"/>
              <a:gd name="T3" fmla="*/ 106 h 138"/>
              <a:gd name="T4" fmla="*/ 92 w 230"/>
              <a:gd name="T5" fmla="*/ 106 h 138"/>
              <a:gd name="T6" fmla="*/ 230 w 230"/>
              <a:gd name="T7" fmla="*/ 138 h 138"/>
              <a:gd name="T8" fmla="*/ 0 w 230"/>
              <a:gd name="T9" fmla="*/ 0 h 138"/>
              <a:gd name="T10" fmla="*/ 9 w 230"/>
              <a:gd name="T11" fmla="*/ 74 h 138"/>
              <a:gd name="T12" fmla="*/ 20 w 230"/>
              <a:gd name="T13" fmla="*/ 54 h 138"/>
              <a:gd name="T14" fmla="*/ 20 w 230"/>
              <a:gd name="T15" fmla="*/ 36 h 138"/>
              <a:gd name="T16" fmla="*/ 9 w 230"/>
              <a:gd name="T17" fmla="*/ 17 h 138"/>
              <a:gd name="T18" fmla="*/ 20 w 230"/>
              <a:gd name="T19" fmla="*/ 36 h 138"/>
              <a:gd name="T20" fmla="*/ 32 w 230"/>
              <a:gd name="T21" fmla="*/ 74 h 138"/>
              <a:gd name="T22" fmla="*/ 43 w 230"/>
              <a:gd name="T23" fmla="*/ 54 h 138"/>
              <a:gd name="T24" fmla="*/ 43 w 230"/>
              <a:gd name="T25" fmla="*/ 36 h 138"/>
              <a:gd name="T26" fmla="*/ 32 w 230"/>
              <a:gd name="T27" fmla="*/ 17 h 138"/>
              <a:gd name="T28" fmla="*/ 43 w 230"/>
              <a:gd name="T29" fmla="*/ 36 h 138"/>
              <a:gd name="T30" fmla="*/ 67 w 230"/>
              <a:gd name="T31" fmla="*/ 74 h 138"/>
              <a:gd name="T32" fmla="*/ 56 w 230"/>
              <a:gd name="T33" fmla="*/ 74 h 138"/>
              <a:gd name="T34" fmla="*/ 56 w 230"/>
              <a:gd name="T35" fmla="*/ 54 h 138"/>
              <a:gd name="T36" fmla="*/ 67 w 230"/>
              <a:gd name="T37" fmla="*/ 54 h 138"/>
              <a:gd name="T38" fmla="*/ 67 w 230"/>
              <a:gd name="T39" fmla="*/ 38 h 138"/>
              <a:gd name="T40" fmla="*/ 56 w 230"/>
              <a:gd name="T41" fmla="*/ 36 h 138"/>
              <a:gd name="T42" fmla="*/ 56 w 230"/>
              <a:gd name="T43" fmla="*/ 17 h 138"/>
              <a:gd name="T44" fmla="*/ 67 w 230"/>
              <a:gd name="T45" fmla="*/ 18 h 138"/>
              <a:gd name="T46" fmla="*/ 67 w 230"/>
              <a:gd name="T47" fmla="*/ 38 h 138"/>
              <a:gd name="T48" fmla="*/ 80 w 230"/>
              <a:gd name="T49" fmla="*/ 74 h 138"/>
              <a:gd name="T50" fmla="*/ 91 w 230"/>
              <a:gd name="T51" fmla="*/ 54 h 138"/>
              <a:gd name="T52" fmla="*/ 91 w 230"/>
              <a:gd name="T53" fmla="*/ 38 h 138"/>
              <a:gd name="T54" fmla="*/ 80 w 230"/>
              <a:gd name="T55" fmla="*/ 18 h 138"/>
              <a:gd name="T56" fmla="*/ 91 w 230"/>
              <a:gd name="T57" fmla="*/ 38 h 138"/>
              <a:gd name="T58" fmla="*/ 104 w 230"/>
              <a:gd name="T59" fmla="*/ 74 h 138"/>
              <a:gd name="T60" fmla="*/ 115 w 230"/>
              <a:gd name="T61" fmla="*/ 54 h 138"/>
              <a:gd name="T62" fmla="*/ 115 w 230"/>
              <a:gd name="T63" fmla="*/ 38 h 138"/>
              <a:gd name="T64" fmla="*/ 104 w 230"/>
              <a:gd name="T65" fmla="*/ 18 h 138"/>
              <a:gd name="T66" fmla="*/ 115 w 230"/>
              <a:gd name="T67" fmla="*/ 38 h 138"/>
              <a:gd name="T68" fmla="*/ 127 w 230"/>
              <a:gd name="T69" fmla="*/ 74 h 138"/>
              <a:gd name="T70" fmla="*/ 138 w 230"/>
              <a:gd name="T71" fmla="*/ 54 h 138"/>
              <a:gd name="T72" fmla="*/ 138 w 230"/>
              <a:gd name="T73" fmla="*/ 38 h 138"/>
              <a:gd name="T74" fmla="*/ 127 w 230"/>
              <a:gd name="T75" fmla="*/ 18 h 138"/>
              <a:gd name="T76" fmla="*/ 138 w 230"/>
              <a:gd name="T77" fmla="*/ 38 h 138"/>
              <a:gd name="T78" fmla="*/ 151 w 230"/>
              <a:gd name="T79" fmla="*/ 74 h 138"/>
              <a:gd name="T80" fmla="*/ 162 w 230"/>
              <a:gd name="T81" fmla="*/ 54 h 138"/>
              <a:gd name="T82" fmla="*/ 162 w 230"/>
              <a:gd name="T83" fmla="*/ 38 h 138"/>
              <a:gd name="T84" fmla="*/ 151 w 230"/>
              <a:gd name="T85" fmla="*/ 18 h 138"/>
              <a:gd name="T86" fmla="*/ 162 w 230"/>
              <a:gd name="T87" fmla="*/ 38 h 138"/>
              <a:gd name="T88" fmla="*/ 175 w 230"/>
              <a:gd name="T89" fmla="*/ 74 h 138"/>
              <a:gd name="T90" fmla="*/ 186 w 230"/>
              <a:gd name="T91" fmla="*/ 54 h 138"/>
              <a:gd name="T92" fmla="*/ 186 w 230"/>
              <a:gd name="T93" fmla="*/ 38 h 138"/>
              <a:gd name="T94" fmla="*/ 175 w 230"/>
              <a:gd name="T95" fmla="*/ 18 h 138"/>
              <a:gd name="T96" fmla="*/ 186 w 230"/>
              <a:gd name="T97" fmla="*/ 38 h 138"/>
              <a:gd name="T98" fmla="*/ 198 w 230"/>
              <a:gd name="T99" fmla="*/ 74 h 138"/>
              <a:gd name="T100" fmla="*/ 209 w 230"/>
              <a:gd name="T101" fmla="*/ 54 h 138"/>
              <a:gd name="T102" fmla="*/ 209 w 230"/>
              <a:gd name="T103" fmla="*/ 38 h 138"/>
              <a:gd name="T104" fmla="*/ 198 w 230"/>
              <a:gd name="T105" fmla="*/ 18 h 138"/>
              <a:gd name="T106" fmla="*/ 209 w 230"/>
              <a:gd name="T107" fmla="*/ 38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30" h="138">
                <a:moveTo>
                  <a:pt x="0" y="0"/>
                </a:moveTo>
                <a:cubicBezTo>
                  <a:pt x="0" y="138"/>
                  <a:pt x="0" y="138"/>
                  <a:pt x="0" y="138"/>
                </a:cubicBezTo>
                <a:cubicBezTo>
                  <a:pt x="67" y="138"/>
                  <a:pt x="67" y="138"/>
                  <a:pt x="67" y="138"/>
                </a:cubicBezTo>
                <a:cubicBezTo>
                  <a:pt x="67" y="106"/>
                  <a:pt x="67" y="106"/>
                  <a:pt x="67" y="106"/>
                </a:cubicBezTo>
                <a:cubicBezTo>
                  <a:pt x="67" y="99"/>
                  <a:pt x="72" y="94"/>
                  <a:pt x="79" y="94"/>
                </a:cubicBezTo>
                <a:cubicBezTo>
                  <a:pt x="86" y="94"/>
                  <a:pt x="92" y="99"/>
                  <a:pt x="92" y="106"/>
                </a:cubicBezTo>
                <a:cubicBezTo>
                  <a:pt x="92" y="138"/>
                  <a:pt x="92" y="138"/>
                  <a:pt x="92" y="138"/>
                </a:cubicBezTo>
                <a:cubicBezTo>
                  <a:pt x="230" y="138"/>
                  <a:pt x="230" y="138"/>
                  <a:pt x="230" y="138"/>
                </a:cubicBezTo>
                <a:cubicBezTo>
                  <a:pt x="230" y="0"/>
                  <a:pt x="230" y="0"/>
                  <a:pt x="230" y="0"/>
                </a:cubicBezTo>
                <a:lnTo>
                  <a:pt x="0" y="0"/>
                </a:lnTo>
                <a:close/>
                <a:moveTo>
                  <a:pt x="20" y="74"/>
                </a:moveTo>
                <a:cubicBezTo>
                  <a:pt x="9" y="74"/>
                  <a:pt x="9" y="74"/>
                  <a:pt x="9" y="74"/>
                </a:cubicBezTo>
                <a:cubicBezTo>
                  <a:pt x="9" y="54"/>
                  <a:pt x="9" y="54"/>
                  <a:pt x="9" y="54"/>
                </a:cubicBezTo>
                <a:cubicBezTo>
                  <a:pt x="20" y="54"/>
                  <a:pt x="20" y="54"/>
                  <a:pt x="20" y="54"/>
                </a:cubicBezTo>
                <a:lnTo>
                  <a:pt x="20" y="74"/>
                </a:lnTo>
                <a:close/>
                <a:moveTo>
                  <a:pt x="20" y="36"/>
                </a:moveTo>
                <a:cubicBezTo>
                  <a:pt x="9" y="36"/>
                  <a:pt x="9" y="36"/>
                  <a:pt x="9" y="36"/>
                </a:cubicBezTo>
                <a:cubicBezTo>
                  <a:pt x="9" y="17"/>
                  <a:pt x="9" y="17"/>
                  <a:pt x="9" y="17"/>
                </a:cubicBezTo>
                <a:cubicBezTo>
                  <a:pt x="20" y="17"/>
                  <a:pt x="20" y="17"/>
                  <a:pt x="20" y="17"/>
                </a:cubicBezTo>
                <a:lnTo>
                  <a:pt x="20" y="36"/>
                </a:lnTo>
                <a:close/>
                <a:moveTo>
                  <a:pt x="43" y="74"/>
                </a:moveTo>
                <a:cubicBezTo>
                  <a:pt x="32" y="74"/>
                  <a:pt x="32" y="74"/>
                  <a:pt x="32" y="74"/>
                </a:cubicBezTo>
                <a:cubicBezTo>
                  <a:pt x="32" y="54"/>
                  <a:pt x="32" y="54"/>
                  <a:pt x="32" y="54"/>
                </a:cubicBezTo>
                <a:cubicBezTo>
                  <a:pt x="43" y="54"/>
                  <a:pt x="43" y="54"/>
                  <a:pt x="43" y="54"/>
                </a:cubicBezTo>
                <a:lnTo>
                  <a:pt x="43" y="74"/>
                </a:lnTo>
                <a:close/>
                <a:moveTo>
                  <a:pt x="43" y="36"/>
                </a:moveTo>
                <a:cubicBezTo>
                  <a:pt x="32" y="36"/>
                  <a:pt x="32" y="36"/>
                  <a:pt x="32" y="36"/>
                </a:cubicBezTo>
                <a:cubicBezTo>
                  <a:pt x="32" y="17"/>
                  <a:pt x="32" y="17"/>
                  <a:pt x="32" y="17"/>
                </a:cubicBezTo>
                <a:cubicBezTo>
                  <a:pt x="43" y="17"/>
                  <a:pt x="43" y="17"/>
                  <a:pt x="43" y="17"/>
                </a:cubicBezTo>
                <a:lnTo>
                  <a:pt x="43" y="36"/>
                </a:lnTo>
                <a:close/>
                <a:moveTo>
                  <a:pt x="67" y="74"/>
                </a:moveTo>
                <a:cubicBezTo>
                  <a:pt x="67" y="74"/>
                  <a:pt x="67" y="74"/>
                  <a:pt x="67" y="74"/>
                </a:cubicBezTo>
                <a:cubicBezTo>
                  <a:pt x="56" y="74"/>
                  <a:pt x="56" y="74"/>
                  <a:pt x="56" y="74"/>
                </a:cubicBezTo>
                <a:cubicBezTo>
                  <a:pt x="56" y="74"/>
                  <a:pt x="56" y="74"/>
                  <a:pt x="56" y="74"/>
                </a:cubicBezTo>
                <a:cubicBezTo>
                  <a:pt x="56" y="54"/>
                  <a:pt x="56" y="54"/>
                  <a:pt x="56" y="54"/>
                </a:cubicBezTo>
                <a:cubicBezTo>
                  <a:pt x="56" y="54"/>
                  <a:pt x="56" y="54"/>
                  <a:pt x="56" y="54"/>
                </a:cubicBezTo>
                <a:cubicBezTo>
                  <a:pt x="67" y="54"/>
                  <a:pt x="67" y="54"/>
                  <a:pt x="67" y="54"/>
                </a:cubicBezTo>
                <a:cubicBezTo>
                  <a:pt x="67" y="54"/>
                  <a:pt x="67" y="54"/>
                  <a:pt x="67" y="54"/>
                </a:cubicBezTo>
                <a:lnTo>
                  <a:pt x="67" y="74"/>
                </a:lnTo>
                <a:close/>
                <a:moveTo>
                  <a:pt x="67" y="38"/>
                </a:moveTo>
                <a:cubicBezTo>
                  <a:pt x="56" y="38"/>
                  <a:pt x="56" y="38"/>
                  <a:pt x="56" y="38"/>
                </a:cubicBezTo>
                <a:cubicBezTo>
                  <a:pt x="56" y="36"/>
                  <a:pt x="56" y="36"/>
                  <a:pt x="56" y="36"/>
                </a:cubicBezTo>
                <a:cubicBezTo>
                  <a:pt x="56" y="36"/>
                  <a:pt x="56" y="36"/>
                  <a:pt x="56" y="36"/>
                </a:cubicBezTo>
                <a:cubicBezTo>
                  <a:pt x="56" y="17"/>
                  <a:pt x="56" y="17"/>
                  <a:pt x="56" y="17"/>
                </a:cubicBezTo>
                <a:cubicBezTo>
                  <a:pt x="67" y="17"/>
                  <a:pt x="67" y="17"/>
                  <a:pt x="67" y="17"/>
                </a:cubicBezTo>
                <a:cubicBezTo>
                  <a:pt x="67" y="18"/>
                  <a:pt x="67" y="18"/>
                  <a:pt x="67" y="18"/>
                </a:cubicBezTo>
                <a:cubicBezTo>
                  <a:pt x="67" y="18"/>
                  <a:pt x="67" y="18"/>
                  <a:pt x="67" y="18"/>
                </a:cubicBezTo>
                <a:lnTo>
                  <a:pt x="67" y="38"/>
                </a:lnTo>
                <a:close/>
                <a:moveTo>
                  <a:pt x="91" y="74"/>
                </a:moveTo>
                <a:cubicBezTo>
                  <a:pt x="80" y="74"/>
                  <a:pt x="80" y="74"/>
                  <a:pt x="80" y="74"/>
                </a:cubicBezTo>
                <a:cubicBezTo>
                  <a:pt x="80" y="54"/>
                  <a:pt x="80" y="54"/>
                  <a:pt x="80" y="54"/>
                </a:cubicBezTo>
                <a:cubicBezTo>
                  <a:pt x="91" y="54"/>
                  <a:pt x="91" y="54"/>
                  <a:pt x="91" y="54"/>
                </a:cubicBezTo>
                <a:lnTo>
                  <a:pt x="91" y="74"/>
                </a:lnTo>
                <a:close/>
                <a:moveTo>
                  <a:pt x="91" y="38"/>
                </a:moveTo>
                <a:cubicBezTo>
                  <a:pt x="80" y="38"/>
                  <a:pt x="80" y="38"/>
                  <a:pt x="80" y="38"/>
                </a:cubicBezTo>
                <a:cubicBezTo>
                  <a:pt x="80" y="18"/>
                  <a:pt x="80" y="18"/>
                  <a:pt x="80" y="18"/>
                </a:cubicBezTo>
                <a:cubicBezTo>
                  <a:pt x="91" y="18"/>
                  <a:pt x="91" y="18"/>
                  <a:pt x="91" y="18"/>
                </a:cubicBezTo>
                <a:lnTo>
                  <a:pt x="91" y="38"/>
                </a:lnTo>
                <a:close/>
                <a:moveTo>
                  <a:pt x="115" y="74"/>
                </a:moveTo>
                <a:cubicBezTo>
                  <a:pt x="104" y="74"/>
                  <a:pt x="104" y="74"/>
                  <a:pt x="104" y="74"/>
                </a:cubicBezTo>
                <a:cubicBezTo>
                  <a:pt x="104" y="54"/>
                  <a:pt x="104" y="54"/>
                  <a:pt x="104" y="54"/>
                </a:cubicBezTo>
                <a:cubicBezTo>
                  <a:pt x="115" y="54"/>
                  <a:pt x="115" y="54"/>
                  <a:pt x="115" y="54"/>
                </a:cubicBezTo>
                <a:lnTo>
                  <a:pt x="115" y="74"/>
                </a:lnTo>
                <a:close/>
                <a:moveTo>
                  <a:pt x="115" y="38"/>
                </a:moveTo>
                <a:cubicBezTo>
                  <a:pt x="104" y="38"/>
                  <a:pt x="104" y="38"/>
                  <a:pt x="104" y="38"/>
                </a:cubicBezTo>
                <a:cubicBezTo>
                  <a:pt x="104" y="18"/>
                  <a:pt x="104" y="18"/>
                  <a:pt x="104" y="18"/>
                </a:cubicBezTo>
                <a:cubicBezTo>
                  <a:pt x="115" y="18"/>
                  <a:pt x="115" y="18"/>
                  <a:pt x="115" y="18"/>
                </a:cubicBezTo>
                <a:lnTo>
                  <a:pt x="115" y="38"/>
                </a:lnTo>
                <a:close/>
                <a:moveTo>
                  <a:pt x="138" y="74"/>
                </a:moveTo>
                <a:cubicBezTo>
                  <a:pt x="127" y="74"/>
                  <a:pt x="127" y="74"/>
                  <a:pt x="127" y="74"/>
                </a:cubicBezTo>
                <a:cubicBezTo>
                  <a:pt x="127" y="54"/>
                  <a:pt x="127" y="54"/>
                  <a:pt x="127" y="54"/>
                </a:cubicBezTo>
                <a:cubicBezTo>
                  <a:pt x="138" y="54"/>
                  <a:pt x="138" y="54"/>
                  <a:pt x="138" y="54"/>
                </a:cubicBezTo>
                <a:lnTo>
                  <a:pt x="138" y="74"/>
                </a:lnTo>
                <a:close/>
                <a:moveTo>
                  <a:pt x="138" y="38"/>
                </a:moveTo>
                <a:cubicBezTo>
                  <a:pt x="127" y="38"/>
                  <a:pt x="127" y="38"/>
                  <a:pt x="127" y="38"/>
                </a:cubicBezTo>
                <a:cubicBezTo>
                  <a:pt x="127" y="18"/>
                  <a:pt x="127" y="18"/>
                  <a:pt x="127" y="18"/>
                </a:cubicBezTo>
                <a:cubicBezTo>
                  <a:pt x="138" y="18"/>
                  <a:pt x="138" y="18"/>
                  <a:pt x="138" y="18"/>
                </a:cubicBezTo>
                <a:lnTo>
                  <a:pt x="138" y="38"/>
                </a:lnTo>
                <a:close/>
                <a:moveTo>
                  <a:pt x="162" y="74"/>
                </a:moveTo>
                <a:cubicBezTo>
                  <a:pt x="151" y="74"/>
                  <a:pt x="151" y="74"/>
                  <a:pt x="151" y="74"/>
                </a:cubicBezTo>
                <a:cubicBezTo>
                  <a:pt x="151" y="54"/>
                  <a:pt x="151" y="54"/>
                  <a:pt x="151" y="54"/>
                </a:cubicBezTo>
                <a:cubicBezTo>
                  <a:pt x="162" y="54"/>
                  <a:pt x="162" y="54"/>
                  <a:pt x="162" y="54"/>
                </a:cubicBezTo>
                <a:lnTo>
                  <a:pt x="162" y="74"/>
                </a:lnTo>
                <a:close/>
                <a:moveTo>
                  <a:pt x="162" y="38"/>
                </a:moveTo>
                <a:cubicBezTo>
                  <a:pt x="151" y="38"/>
                  <a:pt x="151" y="38"/>
                  <a:pt x="151" y="38"/>
                </a:cubicBezTo>
                <a:cubicBezTo>
                  <a:pt x="151" y="18"/>
                  <a:pt x="151" y="18"/>
                  <a:pt x="151" y="18"/>
                </a:cubicBezTo>
                <a:cubicBezTo>
                  <a:pt x="162" y="18"/>
                  <a:pt x="162" y="18"/>
                  <a:pt x="162" y="18"/>
                </a:cubicBezTo>
                <a:lnTo>
                  <a:pt x="162" y="38"/>
                </a:lnTo>
                <a:close/>
                <a:moveTo>
                  <a:pt x="186" y="74"/>
                </a:moveTo>
                <a:cubicBezTo>
                  <a:pt x="175" y="74"/>
                  <a:pt x="175" y="74"/>
                  <a:pt x="175" y="74"/>
                </a:cubicBezTo>
                <a:cubicBezTo>
                  <a:pt x="175" y="54"/>
                  <a:pt x="175" y="54"/>
                  <a:pt x="175" y="54"/>
                </a:cubicBezTo>
                <a:cubicBezTo>
                  <a:pt x="186" y="54"/>
                  <a:pt x="186" y="54"/>
                  <a:pt x="186" y="54"/>
                </a:cubicBezTo>
                <a:lnTo>
                  <a:pt x="186" y="74"/>
                </a:lnTo>
                <a:close/>
                <a:moveTo>
                  <a:pt x="186" y="38"/>
                </a:moveTo>
                <a:cubicBezTo>
                  <a:pt x="175" y="38"/>
                  <a:pt x="175" y="38"/>
                  <a:pt x="175" y="38"/>
                </a:cubicBezTo>
                <a:cubicBezTo>
                  <a:pt x="175" y="18"/>
                  <a:pt x="175" y="18"/>
                  <a:pt x="175" y="18"/>
                </a:cubicBezTo>
                <a:cubicBezTo>
                  <a:pt x="186" y="18"/>
                  <a:pt x="186" y="18"/>
                  <a:pt x="186" y="18"/>
                </a:cubicBezTo>
                <a:lnTo>
                  <a:pt x="186" y="38"/>
                </a:lnTo>
                <a:close/>
                <a:moveTo>
                  <a:pt x="209" y="74"/>
                </a:moveTo>
                <a:cubicBezTo>
                  <a:pt x="198" y="74"/>
                  <a:pt x="198" y="74"/>
                  <a:pt x="198" y="74"/>
                </a:cubicBezTo>
                <a:cubicBezTo>
                  <a:pt x="198" y="54"/>
                  <a:pt x="198" y="54"/>
                  <a:pt x="198" y="54"/>
                </a:cubicBezTo>
                <a:cubicBezTo>
                  <a:pt x="209" y="54"/>
                  <a:pt x="209" y="54"/>
                  <a:pt x="209" y="54"/>
                </a:cubicBezTo>
                <a:lnTo>
                  <a:pt x="209" y="74"/>
                </a:lnTo>
                <a:close/>
                <a:moveTo>
                  <a:pt x="209" y="38"/>
                </a:moveTo>
                <a:cubicBezTo>
                  <a:pt x="198" y="38"/>
                  <a:pt x="198" y="38"/>
                  <a:pt x="198" y="38"/>
                </a:cubicBezTo>
                <a:cubicBezTo>
                  <a:pt x="198" y="18"/>
                  <a:pt x="198" y="18"/>
                  <a:pt x="198" y="18"/>
                </a:cubicBezTo>
                <a:cubicBezTo>
                  <a:pt x="209" y="18"/>
                  <a:pt x="209" y="18"/>
                  <a:pt x="209" y="18"/>
                </a:cubicBezTo>
                <a:lnTo>
                  <a:pt x="209" y="38"/>
                </a:lnTo>
                <a:close/>
              </a:path>
            </a:pathLst>
          </a:custGeom>
          <a:solidFill>
            <a:schemeClr val="accent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138" name="Rectangle 30"/>
          <p:cNvSpPr>
            <a:spLocks noChangeArrowheads="1"/>
          </p:cNvSpPr>
          <p:nvPr/>
        </p:nvSpPr>
        <p:spPr bwMode="auto">
          <a:xfrm flipH="1">
            <a:off x="1600391" y="6010923"/>
            <a:ext cx="240440" cy="857197"/>
          </a:xfrm>
          <a:prstGeom prst="rect">
            <a:avLst/>
          </a:prstGeom>
          <a:solidFill>
            <a:schemeClr val="accent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139" name="Freeform 31"/>
          <p:cNvSpPr>
            <a:spLocks/>
          </p:cNvSpPr>
          <p:nvPr/>
        </p:nvSpPr>
        <p:spPr bwMode="auto">
          <a:xfrm flipH="1">
            <a:off x="1600391" y="5753007"/>
            <a:ext cx="240440" cy="243604"/>
          </a:xfrm>
          <a:custGeom>
            <a:avLst/>
            <a:gdLst>
              <a:gd name="T0" fmla="*/ 103 w 204"/>
              <a:gd name="T1" fmla="*/ 0 h 155"/>
              <a:gd name="T2" fmla="*/ 0 w 204"/>
              <a:gd name="T3" fmla="*/ 155 h 155"/>
              <a:gd name="T4" fmla="*/ 204 w 204"/>
              <a:gd name="T5" fmla="*/ 155 h 155"/>
              <a:gd name="T6" fmla="*/ 103 w 204"/>
              <a:gd name="T7" fmla="*/ 0 h 155"/>
            </a:gdLst>
            <a:ahLst/>
            <a:cxnLst>
              <a:cxn ang="0">
                <a:pos x="T0" y="T1"/>
              </a:cxn>
              <a:cxn ang="0">
                <a:pos x="T2" y="T3"/>
              </a:cxn>
              <a:cxn ang="0">
                <a:pos x="T4" y="T5"/>
              </a:cxn>
              <a:cxn ang="0">
                <a:pos x="T6" y="T7"/>
              </a:cxn>
            </a:cxnLst>
            <a:rect l="0" t="0" r="r" b="b"/>
            <a:pathLst>
              <a:path w="204" h="155">
                <a:moveTo>
                  <a:pt x="103" y="0"/>
                </a:moveTo>
                <a:lnTo>
                  <a:pt x="0" y="155"/>
                </a:lnTo>
                <a:lnTo>
                  <a:pt x="204" y="155"/>
                </a:lnTo>
                <a:lnTo>
                  <a:pt x="103" y="0"/>
                </a:lnTo>
                <a:close/>
              </a:path>
            </a:pathLst>
          </a:custGeom>
          <a:solidFill>
            <a:schemeClr val="accent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140" name="Oval 32"/>
          <p:cNvSpPr>
            <a:spLocks noChangeArrowheads="1"/>
          </p:cNvSpPr>
          <p:nvPr/>
        </p:nvSpPr>
        <p:spPr bwMode="auto">
          <a:xfrm flipH="1">
            <a:off x="1685252" y="5852019"/>
            <a:ext cx="70717" cy="91155"/>
          </a:xfrm>
          <a:prstGeom prst="ellipse">
            <a:avLst/>
          </a:prstGeom>
          <a:solidFill>
            <a:schemeClr val="bg1"/>
          </a:solidFill>
          <a:ln>
            <a:noFill/>
          </a:ln>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141" name="Rectangle 33"/>
          <p:cNvSpPr>
            <a:spLocks noChangeArrowheads="1"/>
          </p:cNvSpPr>
          <p:nvPr/>
        </p:nvSpPr>
        <p:spPr bwMode="auto">
          <a:xfrm flipH="1">
            <a:off x="1331427" y="6010923"/>
            <a:ext cx="239262" cy="857197"/>
          </a:xfrm>
          <a:prstGeom prst="rect">
            <a:avLst/>
          </a:prstGeom>
          <a:solidFill>
            <a:schemeClr val="accent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142" name="Freeform 141"/>
          <p:cNvSpPr>
            <a:spLocks/>
          </p:cNvSpPr>
          <p:nvPr/>
        </p:nvSpPr>
        <p:spPr bwMode="auto">
          <a:xfrm flipH="1">
            <a:off x="1645176" y="6113735"/>
            <a:ext cx="152044" cy="190169"/>
          </a:xfrm>
          <a:custGeom>
            <a:avLst/>
            <a:gdLst>
              <a:gd name="connsiteX0" fmla="*/ 165100 w 204788"/>
              <a:gd name="connsiteY0" fmla="*/ 128587 h 192088"/>
              <a:gd name="connsiteX1" fmla="*/ 204788 w 204788"/>
              <a:gd name="connsiteY1" fmla="*/ 128587 h 192088"/>
              <a:gd name="connsiteX2" fmla="*/ 204788 w 204788"/>
              <a:gd name="connsiteY2" fmla="*/ 141851 h 192088"/>
              <a:gd name="connsiteX3" fmla="*/ 204788 w 204788"/>
              <a:gd name="connsiteY3" fmla="*/ 192088 h 192088"/>
              <a:gd name="connsiteX4" fmla="*/ 171294 w 204788"/>
              <a:gd name="connsiteY4" fmla="*/ 192088 h 192088"/>
              <a:gd name="connsiteX5" fmla="*/ 165100 w 204788"/>
              <a:gd name="connsiteY5" fmla="*/ 192088 h 192088"/>
              <a:gd name="connsiteX6" fmla="*/ 55563 w 204788"/>
              <a:gd name="connsiteY6" fmla="*/ 128587 h 192088"/>
              <a:gd name="connsiteX7" fmla="*/ 155575 w 204788"/>
              <a:gd name="connsiteY7" fmla="*/ 128587 h 192088"/>
              <a:gd name="connsiteX8" fmla="*/ 155575 w 204788"/>
              <a:gd name="connsiteY8" fmla="*/ 192088 h 192088"/>
              <a:gd name="connsiteX9" fmla="*/ 146910 w 204788"/>
              <a:gd name="connsiteY9" fmla="*/ 192088 h 192088"/>
              <a:gd name="connsiteX10" fmla="*/ 67596 w 204788"/>
              <a:gd name="connsiteY10" fmla="*/ 192088 h 192088"/>
              <a:gd name="connsiteX11" fmla="*/ 55563 w 204788"/>
              <a:gd name="connsiteY11" fmla="*/ 192088 h 192088"/>
              <a:gd name="connsiteX12" fmla="*/ 0 w 204788"/>
              <a:gd name="connsiteY12" fmla="*/ 128587 h 192088"/>
              <a:gd name="connsiteX13" fmla="*/ 41275 w 204788"/>
              <a:gd name="connsiteY13" fmla="*/ 128587 h 192088"/>
              <a:gd name="connsiteX14" fmla="*/ 41275 w 204788"/>
              <a:gd name="connsiteY14" fmla="*/ 192088 h 192088"/>
              <a:gd name="connsiteX15" fmla="*/ 0 w 204788"/>
              <a:gd name="connsiteY15" fmla="*/ 192088 h 192088"/>
              <a:gd name="connsiteX16" fmla="*/ 0 w 204788"/>
              <a:gd name="connsiteY16" fmla="*/ 133874 h 192088"/>
              <a:gd name="connsiteX17" fmla="*/ 165100 w 204788"/>
              <a:gd name="connsiteY17" fmla="*/ 25323 h 192088"/>
              <a:gd name="connsiteX18" fmla="*/ 174639 w 204788"/>
              <a:gd name="connsiteY18" fmla="*/ 32015 h 192088"/>
              <a:gd name="connsiteX19" fmla="*/ 204788 w 204788"/>
              <a:gd name="connsiteY19" fmla="*/ 105191 h 192088"/>
              <a:gd name="connsiteX20" fmla="*/ 204788 w 204788"/>
              <a:gd name="connsiteY20" fmla="*/ 116053 h 192088"/>
              <a:gd name="connsiteX21" fmla="*/ 204788 w 204788"/>
              <a:gd name="connsiteY21" fmla="*/ 119062 h 192088"/>
              <a:gd name="connsiteX22" fmla="*/ 165100 w 204788"/>
              <a:gd name="connsiteY22" fmla="*/ 119062 h 192088"/>
              <a:gd name="connsiteX23" fmla="*/ 41275 w 204788"/>
              <a:gd name="connsiteY23" fmla="*/ 23463 h 192088"/>
              <a:gd name="connsiteX24" fmla="*/ 41275 w 204788"/>
              <a:gd name="connsiteY24" fmla="*/ 119062 h 192088"/>
              <a:gd name="connsiteX25" fmla="*/ 0 w 204788"/>
              <a:gd name="connsiteY25" fmla="*/ 119062 h 192088"/>
              <a:gd name="connsiteX26" fmla="*/ 0 w 204788"/>
              <a:gd name="connsiteY26" fmla="*/ 105191 h 192088"/>
              <a:gd name="connsiteX27" fmla="*/ 29581 w 204788"/>
              <a:gd name="connsiteY27" fmla="*/ 32015 h 192088"/>
              <a:gd name="connsiteX28" fmla="*/ 100119 w 204788"/>
              <a:gd name="connsiteY28" fmla="*/ 0 h 192088"/>
              <a:gd name="connsiteX29" fmla="*/ 141432 w 204788"/>
              <a:gd name="connsiteY29" fmla="*/ 8719 h 192088"/>
              <a:gd name="connsiteX30" fmla="*/ 155575 w 204788"/>
              <a:gd name="connsiteY30" fmla="*/ 18641 h 192088"/>
              <a:gd name="connsiteX31" fmla="*/ 155575 w 204788"/>
              <a:gd name="connsiteY31" fmla="*/ 119062 h 192088"/>
              <a:gd name="connsiteX32" fmla="*/ 55563 w 204788"/>
              <a:gd name="connsiteY32" fmla="*/ 119062 h 192088"/>
              <a:gd name="connsiteX33" fmla="*/ 55563 w 204788"/>
              <a:gd name="connsiteY33" fmla="*/ 13014 h 192088"/>
              <a:gd name="connsiteX34" fmla="*/ 61437 w 204788"/>
              <a:gd name="connsiteY34" fmla="*/ 8719 h 192088"/>
              <a:gd name="connsiteX35" fmla="*/ 100119 w 204788"/>
              <a:gd name="connsiteY35" fmla="*/ 0 h 192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04788" h="192088">
                <a:moveTo>
                  <a:pt x="165100" y="128587"/>
                </a:moveTo>
                <a:lnTo>
                  <a:pt x="204788" y="128587"/>
                </a:lnTo>
                <a:lnTo>
                  <a:pt x="204788" y="141851"/>
                </a:lnTo>
                <a:cubicBezTo>
                  <a:pt x="204788" y="154071"/>
                  <a:pt x="204788" y="170364"/>
                  <a:pt x="204788" y="192088"/>
                </a:cubicBezTo>
                <a:cubicBezTo>
                  <a:pt x="204788" y="192088"/>
                  <a:pt x="204788" y="192088"/>
                  <a:pt x="171294" y="192088"/>
                </a:cubicBezTo>
                <a:lnTo>
                  <a:pt x="165100" y="192088"/>
                </a:lnTo>
                <a:close/>
                <a:moveTo>
                  <a:pt x="55563" y="128587"/>
                </a:moveTo>
                <a:lnTo>
                  <a:pt x="155575" y="128587"/>
                </a:lnTo>
                <a:lnTo>
                  <a:pt x="155575" y="192088"/>
                </a:lnTo>
                <a:lnTo>
                  <a:pt x="146910" y="192088"/>
                </a:lnTo>
                <a:cubicBezTo>
                  <a:pt x="127618" y="192088"/>
                  <a:pt x="101894" y="192088"/>
                  <a:pt x="67596" y="192088"/>
                </a:cubicBezTo>
                <a:lnTo>
                  <a:pt x="55563" y="192088"/>
                </a:lnTo>
                <a:close/>
                <a:moveTo>
                  <a:pt x="0" y="128587"/>
                </a:moveTo>
                <a:lnTo>
                  <a:pt x="41275" y="128587"/>
                </a:lnTo>
                <a:lnTo>
                  <a:pt x="41275" y="192088"/>
                </a:lnTo>
                <a:lnTo>
                  <a:pt x="0" y="192088"/>
                </a:lnTo>
                <a:cubicBezTo>
                  <a:pt x="0" y="192088"/>
                  <a:pt x="0" y="192088"/>
                  <a:pt x="0" y="133874"/>
                </a:cubicBezTo>
                <a:close/>
                <a:moveTo>
                  <a:pt x="165100" y="25323"/>
                </a:moveTo>
                <a:lnTo>
                  <a:pt x="174639" y="32015"/>
                </a:lnTo>
                <a:cubicBezTo>
                  <a:pt x="193411" y="51453"/>
                  <a:pt x="204788" y="77750"/>
                  <a:pt x="204788" y="105191"/>
                </a:cubicBezTo>
                <a:cubicBezTo>
                  <a:pt x="204788" y="105191"/>
                  <a:pt x="204788" y="105191"/>
                  <a:pt x="204788" y="116053"/>
                </a:cubicBezTo>
                <a:lnTo>
                  <a:pt x="204788" y="119062"/>
                </a:lnTo>
                <a:lnTo>
                  <a:pt x="165100" y="119062"/>
                </a:lnTo>
                <a:close/>
                <a:moveTo>
                  <a:pt x="41275" y="23463"/>
                </a:moveTo>
                <a:lnTo>
                  <a:pt x="41275" y="119062"/>
                </a:lnTo>
                <a:lnTo>
                  <a:pt x="0" y="119062"/>
                </a:lnTo>
                <a:lnTo>
                  <a:pt x="0" y="105191"/>
                </a:lnTo>
                <a:cubicBezTo>
                  <a:pt x="0" y="77750"/>
                  <a:pt x="11377" y="51453"/>
                  <a:pt x="29581" y="32015"/>
                </a:cubicBezTo>
                <a:close/>
                <a:moveTo>
                  <a:pt x="100119" y="0"/>
                </a:moveTo>
                <a:cubicBezTo>
                  <a:pt x="114909" y="0"/>
                  <a:pt x="128846" y="3145"/>
                  <a:pt x="141432" y="8719"/>
                </a:cubicBezTo>
                <a:lnTo>
                  <a:pt x="155575" y="18641"/>
                </a:lnTo>
                <a:lnTo>
                  <a:pt x="155575" y="119062"/>
                </a:lnTo>
                <a:lnTo>
                  <a:pt x="55563" y="119062"/>
                </a:lnTo>
                <a:lnTo>
                  <a:pt x="55563" y="13014"/>
                </a:lnTo>
                <a:lnTo>
                  <a:pt x="61437" y="8719"/>
                </a:lnTo>
                <a:cubicBezTo>
                  <a:pt x="73383" y="3145"/>
                  <a:pt x="86466" y="0"/>
                  <a:pt x="100119" y="0"/>
                </a:cubicBezTo>
                <a:close/>
              </a:path>
            </a:pathLst>
          </a:custGeom>
          <a:solidFill>
            <a:schemeClr val="bg1">
              <a:lumMod val="95000"/>
            </a:schemeClr>
          </a:solidFill>
          <a:ln>
            <a:noFill/>
          </a:ln>
        </p:spPr>
        <p:txBody>
          <a:bodyPr vert="horz" wrap="square" lIns="68574" tIns="34287" rIns="68574" bIns="34287" numCol="1" anchor="t" anchorCtr="0" compatLnSpc="1">
            <a:prstTxWarp prst="textNoShape">
              <a:avLst/>
            </a:prstTxWarp>
            <a:noAutofit/>
          </a:bodyPr>
          <a:lstStyle/>
          <a:p>
            <a:endParaRPr lang="en-IN" sz="1350">
              <a:solidFill>
                <a:srgbClr val="000000"/>
              </a:solidFill>
            </a:endParaRPr>
          </a:p>
        </p:txBody>
      </p:sp>
      <p:sp>
        <p:nvSpPr>
          <p:cNvPr id="143" name="Rectangle 54"/>
          <p:cNvSpPr>
            <a:spLocks noChangeArrowheads="1"/>
          </p:cNvSpPr>
          <p:nvPr/>
        </p:nvSpPr>
        <p:spPr bwMode="auto">
          <a:xfrm flipH="1">
            <a:off x="1472863" y="6132594"/>
            <a:ext cx="37716" cy="84868"/>
          </a:xfrm>
          <a:prstGeom prst="rect">
            <a:avLst/>
          </a:prstGeom>
          <a:solidFill>
            <a:schemeClr val="bg1">
              <a:lumMod val="95000"/>
            </a:schemeClr>
          </a:solidFill>
          <a:ln>
            <a:noFill/>
          </a:ln>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144" name="Rectangle 55"/>
          <p:cNvSpPr>
            <a:spLocks noChangeArrowheads="1"/>
          </p:cNvSpPr>
          <p:nvPr/>
        </p:nvSpPr>
        <p:spPr bwMode="auto">
          <a:xfrm flipH="1">
            <a:off x="1392714" y="6132594"/>
            <a:ext cx="36538" cy="84868"/>
          </a:xfrm>
          <a:prstGeom prst="rect">
            <a:avLst/>
          </a:prstGeom>
          <a:solidFill>
            <a:schemeClr val="bg1">
              <a:lumMod val="95000"/>
            </a:schemeClr>
          </a:solidFill>
          <a:ln>
            <a:noFill/>
          </a:ln>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145" name="Rectangle 56"/>
          <p:cNvSpPr>
            <a:spLocks noChangeArrowheads="1"/>
          </p:cNvSpPr>
          <p:nvPr/>
        </p:nvSpPr>
        <p:spPr bwMode="auto">
          <a:xfrm flipH="1">
            <a:off x="1472863" y="6352625"/>
            <a:ext cx="37716" cy="91155"/>
          </a:xfrm>
          <a:prstGeom prst="rect">
            <a:avLst/>
          </a:prstGeom>
          <a:solidFill>
            <a:schemeClr val="bg1">
              <a:lumMod val="95000"/>
            </a:schemeClr>
          </a:solidFill>
          <a:ln>
            <a:noFill/>
          </a:ln>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146" name="Rectangle 57"/>
          <p:cNvSpPr>
            <a:spLocks noChangeArrowheads="1"/>
          </p:cNvSpPr>
          <p:nvPr/>
        </p:nvSpPr>
        <p:spPr bwMode="auto">
          <a:xfrm flipH="1">
            <a:off x="1392714" y="6352625"/>
            <a:ext cx="36538" cy="91155"/>
          </a:xfrm>
          <a:prstGeom prst="rect">
            <a:avLst/>
          </a:prstGeom>
          <a:solidFill>
            <a:schemeClr val="bg1">
              <a:lumMod val="95000"/>
            </a:schemeClr>
          </a:solidFill>
          <a:ln>
            <a:noFill/>
          </a:ln>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147" name="Rectangle 58"/>
          <p:cNvSpPr>
            <a:spLocks noChangeArrowheads="1"/>
          </p:cNvSpPr>
          <p:nvPr/>
        </p:nvSpPr>
        <p:spPr bwMode="auto">
          <a:xfrm flipH="1">
            <a:off x="1472863" y="6578940"/>
            <a:ext cx="37716" cy="86440"/>
          </a:xfrm>
          <a:prstGeom prst="rect">
            <a:avLst/>
          </a:prstGeom>
          <a:solidFill>
            <a:schemeClr val="bg1">
              <a:lumMod val="95000"/>
            </a:schemeClr>
          </a:solidFill>
          <a:ln>
            <a:noFill/>
          </a:ln>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148" name="Rectangle 59"/>
          <p:cNvSpPr>
            <a:spLocks noChangeArrowheads="1"/>
          </p:cNvSpPr>
          <p:nvPr/>
        </p:nvSpPr>
        <p:spPr bwMode="auto">
          <a:xfrm flipH="1">
            <a:off x="1392714" y="6578940"/>
            <a:ext cx="36538" cy="86440"/>
          </a:xfrm>
          <a:prstGeom prst="rect">
            <a:avLst/>
          </a:prstGeom>
          <a:solidFill>
            <a:schemeClr val="bg1">
              <a:lumMod val="95000"/>
            </a:schemeClr>
          </a:solidFill>
          <a:ln>
            <a:noFill/>
          </a:ln>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149" name="Freeform 80"/>
          <p:cNvSpPr>
            <a:spLocks/>
          </p:cNvSpPr>
          <p:nvPr/>
        </p:nvSpPr>
        <p:spPr bwMode="auto">
          <a:xfrm flipH="1">
            <a:off x="1719431" y="5409640"/>
            <a:ext cx="0" cy="330044"/>
          </a:xfrm>
          <a:custGeom>
            <a:avLst/>
            <a:gdLst>
              <a:gd name="T0" fmla="*/ 210 h 210"/>
              <a:gd name="T1" fmla="*/ 0 h 210"/>
              <a:gd name="T2" fmla="*/ 210 h 210"/>
            </a:gdLst>
            <a:ahLst/>
            <a:cxnLst>
              <a:cxn ang="0">
                <a:pos x="0" y="T0"/>
              </a:cxn>
              <a:cxn ang="0">
                <a:pos x="0" y="T1"/>
              </a:cxn>
              <a:cxn ang="0">
                <a:pos x="0" y="T2"/>
              </a:cxn>
            </a:cxnLst>
            <a:rect l="0" t="0" r="r" b="b"/>
            <a:pathLst>
              <a:path h="210">
                <a:moveTo>
                  <a:pt x="0" y="210"/>
                </a:moveTo>
                <a:lnTo>
                  <a:pt x="0" y="0"/>
                </a:lnTo>
                <a:lnTo>
                  <a:pt x="0" y="210"/>
                </a:lnTo>
                <a:close/>
              </a:path>
            </a:pathLst>
          </a:custGeom>
          <a:solidFill>
            <a:srgbClr val="6DC2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74" tIns="34287" rIns="68574" bIns="34287" numCol="1" anchor="t" anchorCtr="0" compatLnSpc="1">
            <a:prstTxWarp prst="textNoShape">
              <a:avLst/>
            </a:prstTxWarp>
          </a:bodyPr>
          <a:lstStyle/>
          <a:p>
            <a:endParaRPr lang="en-IN" sz="1350">
              <a:solidFill>
                <a:srgbClr val="000000"/>
              </a:solidFill>
            </a:endParaRPr>
          </a:p>
        </p:txBody>
      </p:sp>
      <p:sp>
        <p:nvSpPr>
          <p:cNvPr id="150" name="Freeform 5"/>
          <p:cNvSpPr>
            <a:spLocks/>
          </p:cNvSpPr>
          <p:nvPr/>
        </p:nvSpPr>
        <p:spPr bwMode="auto">
          <a:xfrm>
            <a:off x="3558509" y="5389337"/>
            <a:ext cx="252487" cy="220944"/>
          </a:xfrm>
          <a:custGeom>
            <a:avLst/>
            <a:gdLst>
              <a:gd name="T0" fmla="*/ 168 w 1054"/>
              <a:gd name="T1" fmla="*/ 303 h 690"/>
              <a:gd name="T2" fmla="*/ 168 w 1054"/>
              <a:gd name="T3" fmla="*/ 289 h 690"/>
              <a:gd name="T4" fmla="*/ 459 w 1054"/>
              <a:gd name="T5" fmla="*/ 0 h 690"/>
              <a:gd name="T6" fmla="*/ 701 w 1054"/>
              <a:gd name="T7" fmla="*/ 129 h 690"/>
              <a:gd name="T8" fmla="*/ 781 w 1054"/>
              <a:gd name="T9" fmla="*/ 108 h 690"/>
              <a:gd name="T10" fmla="*/ 875 w 1054"/>
              <a:gd name="T11" fmla="*/ 136 h 690"/>
              <a:gd name="T12" fmla="*/ 950 w 1054"/>
              <a:gd name="T13" fmla="*/ 272 h 690"/>
              <a:gd name="T14" fmla="*/ 1054 w 1054"/>
              <a:gd name="T15" fmla="*/ 463 h 690"/>
              <a:gd name="T16" fmla="*/ 851 w 1054"/>
              <a:gd name="T17" fmla="*/ 690 h 690"/>
              <a:gd name="T18" fmla="*/ 825 w 1054"/>
              <a:gd name="T19" fmla="*/ 690 h 690"/>
              <a:gd name="T20" fmla="*/ 802 w 1054"/>
              <a:gd name="T21" fmla="*/ 690 h 690"/>
              <a:gd name="T22" fmla="*/ 327 w 1054"/>
              <a:gd name="T23" fmla="*/ 690 h 690"/>
              <a:gd name="T24" fmla="*/ 318 w 1054"/>
              <a:gd name="T25" fmla="*/ 690 h 690"/>
              <a:gd name="T26" fmla="*/ 306 w 1054"/>
              <a:gd name="T27" fmla="*/ 690 h 690"/>
              <a:gd name="T28" fmla="*/ 271 w 1054"/>
              <a:gd name="T29" fmla="*/ 690 h 690"/>
              <a:gd name="T30" fmla="*/ 195 w 1054"/>
              <a:gd name="T31" fmla="*/ 690 h 690"/>
              <a:gd name="T32" fmla="*/ 0 w 1054"/>
              <a:gd name="T33" fmla="*/ 495 h 690"/>
              <a:gd name="T34" fmla="*/ 168 w 1054"/>
              <a:gd name="T35" fmla="*/ 303 h 6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54" h="690">
                <a:moveTo>
                  <a:pt x="168" y="303"/>
                </a:moveTo>
                <a:cubicBezTo>
                  <a:pt x="168" y="299"/>
                  <a:pt x="168" y="293"/>
                  <a:pt x="168" y="289"/>
                </a:cubicBezTo>
                <a:cubicBezTo>
                  <a:pt x="168" y="129"/>
                  <a:pt x="298" y="0"/>
                  <a:pt x="459" y="0"/>
                </a:cubicBezTo>
                <a:cubicBezTo>
                  <a:pt x="560" y="0"/>
                  <a:pt x="649" y="52"/>
                  <a:pt x="701" y="129"/>
                </a:cubicBezTo>
                <a:cubicBezTo>
                  <a:pt x="725" y="116"/>
                  <a:pt x="752" y="108"/>
                  <a:pt x="781" y="108"/>
                </a:cubicBezTo>
                <a:cubicBezTo>
                  <a:pt x="816" y="108"/>
                  <a:pt x="848" y="118"/>
                  <a:pt x="875" y="136"/>
                </a:cubicBezTo>
                <a:cubicBezTo>
                  <a:pt x="919" y="166"/>
                  <a:pt x="948" y="215"/>
                  <a:pt x="950" y="272"/>
                </a:cubicBezTo>
                <a:cubicBezTo>
                  <a:pt x="1012" y="312"/>
                  <a:pt x="1054" y="384"/>
                  <a:pt x="1054" y="463"/>
                </a:cubicBezTo>
                <a:cubicBezTo>
                  <a:pt x="1054" y="580"/>
                  <a:pt x="965" y="676"/>
                  <a:pt x="851" y="690"/>
                </a:cubicBezTo>
                <a:cubicBezTo>
                  <a:pt x="843" y="690"/>
                  <a:pt x="833" y="690"/>
                  <a:pt x="825" y="690"/>
                </a:cubicBezTo>
                <a:cubicBezTo>
                  <a:pt x="818" y="690"/>
                  <a:pt x="810" y="690"/>
                  <a:pt x="802" y="690"/>
                </a:cubicBezTo>
                <a:cubicBezTo>
                  <a:pt x="696" y="690"/>
                  <a:pt x="446" y="690"/>
                  <a:pt x="327" y="690"/>
                </a:cubicBezTo>
                <a:cubicBezTo>
                  <a:pt x="324" y="690"/>
                  <a:pt x="320" y="690"/>
                  <a:pt x="318" y="690"/>
                </a:cubicBezTo>
                <a:cubicBezTo>
                  <a:pt x="306" y="690"/>
                  <a:pt x="306" y="690"/>
                  <a:pt x="306" y="690"/>
                </a:cubicBezTo>
                <a:cubicBezTo>
                  <a:pt x="300" y="690"/>
                  <a:pt x="283" y="690"/>
                  <a:pt x="271" y="690"/>
                </a:cubicBezTo>
                <a:cubicBezTo>
                  <a:pt x="195" y="690"/>
                  <a:pt x="195" y="690"/>
                  <a:pt x="195" y="690"/>
                </a:cubicBezTo>
                <a:cubicBezTo>
                  <a:pt x="87" y="688"/>
                  <a:pt x="0" y="601"/>
                  <a:pt x="0" y="495"/>
                </a:cubicBezTo>
                <a:cubicBezTo>
                  <a:pt x="0" y="397"/>
                  <a:pt x="73" y="316"/>
                  <a:pt x="168" y="303"/>
                </a:cubicBezTo>
                <a:close/>
              </a:path>
            </a:pathLst>
          </a:custGeom>
          <a:solidFill>
            <a:schemeClr val="bg1">
              <a:lumMod val="95000"/>
            </a:schemeClr>
          </a:solidFill>
          <a:ln>
            <a:noFill/>
          </a:ln>
        </p:spPr>
        <p:txBody>
          <a:bodyPr vert="horz" wrap="square" lIns="68574" tIns="34287" rIns="68574" bIns="34287" numCol="1" anchor="t" anchorCtr="0" compatLnSpc="1">
            <a:prstTxWarp prst="textNoShape">
              <a:avLst/>
            </a:prstTxWarp>
          </a:bodyPr>
          <a:lstStyle/>
          <a:p>
            <a:endParaRPr lang="en-US" sz="1350">
              <a:solidFill>
                <a:srgbClr val="000000"/>
              </a:solidFill>
            </a:endParaRPr>
          </a:p>
        </p:txBody>
      </p:sp>
      <p:sp>
        <p:nvSpPr>
          <p:cNvPr id="151" name="Freeform 5"/>
          <p:cNvSpPr>
            <a:spLocks/>
          </p:cNvSpPr>
          <p:nvPr/>
        </p:nvSpPr>
        <p:spPr bwMode="auto">
          <a:xfrm>
            <a:off x="3290622" y="5548773"/>
            <a:ext cx="349445" cy="305791"/>
          </a:xfrm>
          <a:custGeom>
            <a:avLst/>
            <a:gdLst>
              <a:gd name="T0" fmla="*/ 168 w 1054"/>
              <a:gd name="T1" fmla="*/ 303 h 690"/>
              <a:gd name="T2" fmla="*/ 168 w 1054"/>
              <a:gd name="T3" fmla="*/ 289 h 690"/>
              <a:gd name="T4" fmla="*/ 459 w 1054"/>
              <a:gd name="T5" fmla="*/ 0 h 690"/>
              <a:gd name="T6" fmla="*/ 701 w 1054"/>
              <a:gd name="T7" fmla="*/ 129 h 690"/>
              <a:gd name="T8" fmla="*/ 781 w 1054"/>
              <a:gd name="T9" fmla="*/ 108 h 690"/>
              <a:gd name="T10" fmla="*/ 875 w 1054"/>
              <a:gd name="T11" fmla="*/ 136 h 690"/>
              <a:gd name="T12" fmla="*/ 950 w 1054"/>
              <a:gd name="T13" fmla="*/ 272 h 690"/>
              <a:gd name="T14" fmla="*/ 1054 w 1054"/>
              <a:gd name="T15" fmla="*/ 463 h 690"/>
              <a:gd name="T16" fmla="*/ 851 w 1054"/>
              <a:gd name="T17" fmla="*/ 690 h 690"/>
              <a:gd name="T18" fmla="*/ 825 w 1054"/>
              <a:gd name="T19" fmla="*/ 690 h 690"/>
              <a:gd name="T20" fmla="*/ 802 w 1054"/>
              <a:gd name="T21" fmla="*/ 690 h 690"/>
              <a:gd name="T22" fmla="*/ 327 w 1054"/>
              <a:gd name="T23" fmla="*/ 690 h 690"/>
              <a:gd name="T24" fmla="*/ 318 w 1054"/>
              <a:gd name="T25" fmla="*/ 690 h 690"/>
              <a:gd name="T26" fmla="*/ 306 w 1054"/>
              <a:gd name="T27" fmla="*/ 690 h 690"/>
              <a:gd name="T28" fmla="*/ 271 w 1054"/>
              <a:gd name="T29" fmla="*/ 690 h 690"/>
              <a:gd name="T30" fmla="*/ 195 w 1054"/>
              <a:gd name="T31" fmla="*/ 690 h 690"/>
              <a:gd name="T32" fmla="*/ 0 w 1054"/>
              <a:gd name="T33" fmla="*/ 495 h 690"/>
              <a:gd name="T34" fmla="*/ 168 w 1054"/>
              <a:gd name="T35" fmla="*/ 303 h 6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54" h="690">
                <a:moveTo>
                  <a:pt x="168" y="303"/>
                </a:moveTo>
                <a:cubicBezTo>
                  <a:pt x="168" y="299"/>
                  <a:pt x="168" y="293"/>
                  <a:pt x="168" y="289"/>
                </a:cubicBezTo>
                <a:cubicBezTo>
                  <a:pt x="168" y="129"/>
                  <a:pt x="298" y="0"/>
                  <a:pt x="459" y="0"/>
                </a:cubicBezTo>
                <a:cubicBezTo>
                  <a:pt x="560" y="0"/>
                  <a:pt x="649" y="52"/>
                  <a:pt x="701" y="129"/>
                </a:cubicBezTo>
                <a:cubicBezTo>
                  <a:pt x="725" y="116"/>
                  <a:pt x="752" y="108"/>
                  <a:pt x="781" y="108"/>
                </a:cubicBezTo>
                <a:cubicBezTo>
                  <a:pt x="816" y="108"/>
                  <a:pt x="848" y="118"/>
                  <a:pt x="875" y="136"/>
                </a:cubicBezTo>
                <a:cubicBezTo>
                  <a:pt x="919" y="166"/>
                  <a:pt x="948" y="215"/>
                  <a:pt x="950" y="272"/>
                </a:cubicBezTo>
                <a:cubicBezTo>
                  <a:pt x="1012" y="312"/>
                  <a:pt x="1054" y="384"/>
                  <a:pt x="1054" y="463"/>
                </a:cubicBezTo>
                <a:cubicBezTo>
                  <a:pt x="1054" y="580"/>
                  <a:pt x="965" y="676"/>
                  <a:pt x="851" y="690"/>
                </a:cubicBezTo>
                <a:cubicBezTo>
                  <a:pt x="843" y="690"/>
                  <a:pt x="833" y="690"/>
                  <a:pt x="825" y="690"/>
                </a:cubicBezTo>
                <a:cubicBezTo>
                  <a:pt x="818" y="690"/>
                  <a:pt x="810" y="690"/>
                  <a:pt x="802" y="690"/>
                </a:cubicBezTo>
                <a:cubicBezTo>
                  <a:pt x="696" y="690"/>
                  <a:pt x="446" y="690"/>
                  <a:pt x="327" y="690"/>
                </a:cubicBezTo>
                <a:cubicBezTo>
                  <a:pt x="324" y="690"/>
                  <a:pt x="320" y="690"/>
                  <a:pt x="318" y="690"/>
                </a:cubicBezTo>
                <a:cubicBezTo>
                  <a:pt x="306" y="690"/>
                  <a:pt x="306" y="690"/>
                  <a:pt x="306" y="690"/>
                </a:cubicBezTo>
                <a:cubicBezTo>
                  <a:pt x="300" y="690"/>
                  <a:pt x="283" y="690"/>
                  <a:pt x="271" y="690"/>
                </a:cubicBezTo>
                <a:cubicBezTo>
                  <a:pt x="195" y="690"/>
                  <a:pt x="195" y="690"/>
                  <a:pt x="195" y="690"/>
                </a:cubicBezTo>
                <a:cubicBezTo>
                  <a:pt x="87" y="688"/>
                  <a:pt x="0" y="601"/>
                  <a:pt x="0" y="495"/>
                </a:cubicBezTo>
                <a:cubicBezTo>
                  <a:pt x="0" y="397"/>
                  <a:pt x="73" y="316"/>
                  <a:pt x="168" y="303"/>
                </a:cubicBezTo>
                <a:close/>
              </a:path>
            </a:pathLst>
          </a:custGeom>
          <a:solidFill>
            <a:srgbClr val="ADD9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74" tIns="34287" rIns="68574" bIns="34287" numCol="1" anchor="t" anchorCtr="0" compatLnSpc="1">
            <a:prstTxWarp prst="textNoShape">
              <a:avLst/>
            </a:prstTxWarp>
          </a:bodyPr>
          <a:lstStyle/>
          <a:p>
            <a:endParaRPr lang="en-US" sz="1350">
              <a:solidFill>
                <a:srgbClr val="000000"/>
              </a:solidFill>
            </a:endParaRPr>
          </a:p>
        </p:txBody>
      </p:sp>
      <p:sp>
        <p:nvSpPr>
          <p:cNvPr id="152" name="Freeform 5"/>
          <p:cNvSpPr>
            <a:spLocks/>
          </p:cNvSpPr>
          <p:nvPr/>
        </p:nvSpPr>
        <p:spPr bwMode="auto">
          <a:xfrm>
            <a:off x="2596567" y="5407173"/>
            <a:ext cx="252487" cy="220944"/>
          </a:xfrm>
          <a:custGeom>
            <a:avLst/>
            <a:gdLst>
              <a:gd name="T0" fmla="*/ 168 w 1054"/>
              <a:gd name="T1" fmla="*/ 303 h 690"/>
              <a:gd name="T2" fmla="*/ 168 w 1054"/>
              <a:gd name="T3" fmla="*/ 289 h 690"/>
              <a:gd name="T4" fmla="*/ 459 w 1054"/>
              <a:gd name="T5" fmla="*/ 0 h 690"/>
              <a:gd name="T6" fmla="*/ 701 w 1054"/>
              <a:gd name="T7" fmla="*/ 129 h 690"/>
              <a:gd name="T8" fmla="*/ 781 w 1054"/>
              <a:gd name="T9" fmla="*/ 108 h 690"/>
              <a:gd name="T10" fmla="*/ 875 w 1054"/>
              <a:gd name="T11" fmla="*/ 136 h 690"/>
              <a:gd name="T12" fmla="*/ 950 w 1054"/>
              <a:gd name="T13" fmla="*/ 272 h 690"/>
              <a:gd name="T14" fmla="*/ 1054 w 1054"/>
              <a:gd name="T15" fmla="*/ 463 h 690"/>
              <a:gd name="T16" fmla="*/ 851 w 1054"/>
              <a:gd name="T17" fmla="*/ 690 h 690"/>
              <a:gd name="T18" fmla="*/ 825 w 1054"/>
              <a:gd name="T19" fmla="*/ 690 h 690"/>
              <a:gd name="T20" fmla="*/ 802 w 1054"/>
              <a:gd name="T21" fmla="*/ 690 h 690"/>
              <a:gd name="T22" fmla="*/ 327 w 1054"/>
              <a:gd name="T23" fmla="*/ 690 h 690"/>
              <a:gd name="T24" fmla="*/ 318 w 1054"/>
              <a:gd name="T25" fmla="*/ 690 h 690"/>
              <a:gd name="T26" fmla="*/ 306 w 1054"/>
              <a:gd name="T27" fmla="*/ 690 h 690"/>
              <a:gd name="T28" fmla="*/ 271 w 1054"/>
              <a:gd name="T29" fmla="*/ 690 h 690"/>
              <a:gd name="T30" fmla="*/ 195 w 1054"/>
              <a:gd name="T31" fmla="*/ 690 h 690"/>
              <a:gd name="T32" fmla="*/ 0 w 1054"/>
              <a:gd name="T33" fmla="*/ 495 h 690"/>
              <a:gd name="T34" fmla="*/ 168 w 1054"/>
              <a:gd name="T35" fmla="*/ 303 h 6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54" h="690">
                <a:moveTo>
                  <a:pt x="168" y="303"/>
                </a:moveTo>
                <a:cubicBezTo>
                  <a:pt x="168" y="299"/>
                  <a:pt x="168" y="293"/>
                  <a:pt x="168" y="289"/>
                </a:cubicBezTo>
                <a:cubicBezTo>
                  <a:pt x="168" y="129"/>
                  <a:pt x="298" y="0"/>
                  <a:pt x="459" y="0"/>
                </a:cubicBezTo>
                <a:cubicBezTo>
                  <a:pt x="560" y="0"/>
                  <a:pt x="649" y="52"/>
                  <a:pt x="701" y="129"/>
                </a:cubicBezTo>
                <a:cubicBezTo>
                  <a:pt x="725" y="116"/>
                  <a:pt x="752" y="108"/>
                  <a:pt x="781" y="108"/>
                </a:cubicBezTo>
                <a:cubicBezTo>
                  <a:pt x="816" y="108"/>
                  <a:pt x="848" y="118"/>
                  <a:pt x="875" y="136"/>
                </a:cubicBezTo>
                <a:cubicBezTo>
                  <a:pt x="919" y="166"/>
                  <a:pt x="948" y="215"/>
                  <a:pt x="950" y="272"/>
                </a:cubicBezTo>
                <a:cubicBezTo>
                  <a:pt x="1012" y="312"/>
                  <a:pt x="1054" y="384"/>
                  <a:pt x="1054" y="463"/>
                </a:cubicBezTo>
                <a:cubicBezTo>
                  <a:pt x="1054" y="580"/>
                  <a:pt x="965" y="676"/>
                  <a:pt x="851" y="690"/>
                </a:cubicBezTo>
                <a:cubicBezTo>
                  <a:pt x="843" y="690"/>
                  <a:pt x="833" y="690"/>
                  <a:pt x="825" y="690"/>
                </a:cubicBezTo>
                <a:cubicBezTo>
                  <a:pt x="818" y="690"/>
                  <a:pt x="810" y="690"/>
                  <a:pt x="802" y="690"/>
                </a:cubicBezTo>
                <a:cubicBezTo>
                  <a:pt x="696" y="690"/>
                  <a:pt x="446" y="690"/>
                  <a:pt x="327" y="690"/>
                </a:cubicBezTo>
                <a:cubicBezTo>
                  <a:pt x="324" y="690"/>
                  <a:pt x="320" y="690"/>
                  <a:pt x="318" y="690"/>
                </a:cubicBezTo>
                <a:cubicBezTo>
                  <a:pt x="306" y="690"/>
                  <a:pt x="306" y="690"/>
                  <a:pt x="306" y="690"/>
                </a:cubicBezTo>
                <a:cubicBezTo>
                  <a:pt x="300" y="690"/>
                  <a:pt x="283" y="690"/>
                  <a:pt x="271" y="690"/>
                </a:cubicBezTo>
                <a:cubicBezTo>
                  <a:pt x="195" y="690"/>
                  <a:pt x="195" y="690"/>
                  <a:pt x="195" y="690"/>
                </a:cubicBezTo>
                <a:cubicBezTo>
                  <a:pt x="87" y="688"/>
                  <a:pt x="0" y="601"/>
                  <a:pt x="0" y="495"/>
                </a:cubicBezTo>
                <a:cubicBezTo>
                  <a:pt x="0" y="397"/>
                  <a:pt x="73" y="316"/>
                  <a:pt x="168" y="303"/>
                </a:cubicBezTo>
                <a:close/>
              </a:path>
            </a:pathLst>
          </a:custGeom>
          <a:solidFill>
            <a:schemeClr val="bg1">
              <a:lumMod val="95000"/>
            </a:schemeClr>
          </a:solidFill>
          <a:ln>
            <a:noFill/>
          </a:ln>
        </p:spPr>
        <p:txBody>
          <a:bodyPr vert="horz" wrap="square" lIns="68574" tIns="34287" rIns="68574" bIns="34287" numCol="1" anchor="t" anchorCtr="0" compatLnSpc="1">
            <a:prstTxWarp prst="textNoShape">
              <a:avLst/>
            </a:prstTxWarp>
          </a:bodyPr>
          <a:lstStyle/>
          <a:p>
            <a:endParaRPr lang="en-US" sz="1350">
              <a:solidFill>
                <a:srgbClr val="000000"/>
              </a:solidFill>
            </a:endParaRPr>
          </a:p>
        </p:txBody>
      </p:sp>
      <p:grpSp>
        <p:nvGrpSpPr>
          <p:cNvPr id="182" name="Group 181"/>
          <p:cNvGrpSpPr/>
          <p:nvPr/>
        </p:nvGrpSpPr>
        <p:grpSpPr>
          <a:xfrm flipH="1">
            <a:off x="5318825" y="6509777"/>
            <a:ext cx="148699" cy="416855"/>
            <a:chOff x="4560123" y="5762538"/>
            <a:chExt cx="576447" cy="1211878"/>
          </a:xfrm>
        </p:grpSpPr>
        <p:sp>
          <p:nvSpPr>
            <p:cNvPr id="183" name="Freeform 642"/>
            <p:cNvSpPr>
              <a:spLocks/>
            </p:cNvSpPr>
            <p:nvPr/>
          </p:nvSpPr>
          <p:spPr bwMode="auto">
            <a:xfrm>
              <a:off x="4560123" y="6061486"/>
              <a:ext cx="576447" cy="685033"/>
            </a:xfrm>
            <a:custGeom>
              <a:avLst/>
              <a:gdLst>
                <a:gd name="T0" fmla="*/ 431 w 860"/>
                <a:gd name="T1" fmla="*/ 0 h 1022"/>
                <a:gd name="T2" fmla="*/ 0 w 860"/>
                <a:gd name="T3" fmla="*/ 1022 h 1022"/>
                <a:gd name="T4" fmla="*/ 860 w 860"/>
                <a:gd name="T5" fmla="*/ 1022 h 1022"/>
                <a:gd name="T6" fmla="*/ 431 w 860"/>
                <a:gd name="T7" fmla="*/ 0 h 1022"/>
              </a:gdLst>
              <a:ahLst/>
              <a:cxnLst>
                <a:cxn ang="0">
                  <a:pos x="T0" y="T1"/>
                </a:cxn>
                <a:cxn ang="0">
                  <a:pos x="T2" y="T3"/>
                </a:cxn>
                <a:cxn ang="0">
                  <a:pos x="T4" y="T5"/>
                </a:cxn>
                <a:cxn ang="0">
                  <a:pos x="T6" y="T7"/>
                </a:cxn>
              </a:cxnLst>
              <a:rect l="0" t="0" r="r" b="b"/>
              <a:pathLst>
                <a:path w="860" h="1022">
                  <a:moveTo>
                    <a:pt x="431" y="0"/>
                  </a:moveTo>
                  <a:lnTo>
                    <a:pt x="0" y="1022"/>
                  </a:lnTo>
                  <a:lnTo>
                    <a:pt x="860" y="1022"/>
                  </a:lnTo>
                  <a:lnTo>
                    <a:pt x="431" y="0"/>
                  </a:lnTo>
                  <a:close/>
                </a:path>
              </a:pathLst>
            </a:custGeom>
            <a:solidFill>
              <a:srgbClr val="B9D5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84" name="Freeform 643"/>
            <p:cNvSpPr>
              <a:spLocks/>
            </p:cNvSpPr>
            <p:nvPr/>
          </p:nvSpPr>
          <p:spPr bwMode="auto">
            <a:xfrm>
              <a:off x="4601681" y="5904639"/>
              <a:ext cx="493331" cy="587842"/>
            </a:xfrm>
            <a:custGeom>
              <a:avLst/>
              <a:gdLst>
                <a:gd name="T0" fmla="*/ 369 w 736"/>
                <a:gd name="T1" fmla="*/ 0 h 877"/>
                <a:gd name="T2" fmla="*/ 0 w 736"/>
                <a:gd name="T3" fmla="*/ 877 h 877"/>
                <a:gd name="T4" fmla="*/ 736 w 736"/>
                <a:gd name="T5" fmla="*/ 877 h 877"/>
                <a:gd name="T6" fmla="*/ 369 w 736"/>
                <a:gd name="T7" fmla="*/ 0 h 877"/>
              </a:gdLst>
              <a:ahLst/>
              <a:cxnLst>
                <a:cxn ang="0">
                  <a:pos x="T0" y="T1"/>
                </a:cxn>
                <a:cxn ang="0">
                  <a:pos x="T2" y="T3"/>
                </a:cxn>
                <a:cxn ang="0">
                  <a:pos x="T4" y="T5"/>
                </a:cxn>
                <a:cxn ang="0">
                  <a:pos x="T6" y="T7"/>
                </a:cxn>
              </a:cxnLst>
              <a:rect l="0" t="0" r="r" b="b"/>
              <a:pathLst>
                <a:path w="736" h="877">
                  <a:moveTo>
                    <a:pt x="369" y="0"/>
                  </a:moveTo>
                  <a:lnTo>
                    <a:pt x="0" y="877"/>
                  </a:lnTo>
                  <a:lnTo>
                    <a:pt x="736" y="877"/>
                  </a:lnTo>
                  <a:lnTo>
                    <a:pt x="369" y="0"/>
                  </a:lnTo>
                  <a:close/>
                </a:path>
              </a:pathLst>
            </a:custGeom>
            <a:solidFill>
              <a:srgbClr val="B9D5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85" name="Freeform 644"/>
            <p:cNvSpPr>
              <a:spLocks/>
            </p:cNvSpPr>
            <p:nvPr/>
          </p:nvSpPr>
          <p:spPr bwMode="auto">
            <a:xfrm>
              <a:off x="4684127" y="5762538"/>
              <a:ext cx="328441" cy="389437"/>
            </a:xfrm>
            <a:custGeom>
              <a:avLst/>
              <a:gdLst>
                <a:gd name="T0" fmla="*/ 246 w 490"/>
                <a:gd name="T1" fmla="*/ 0 h 581"/>
                <a:gd name="T2" fmla="*/ 0 w 490"/>
                <a:gd name="T3" fmla="*/ 581 h 581"/>
                <a:gd name="T4" fmla="*/ 490 w 490"/>
                <a:gd name="T5" fmla="*/ 581 h 581"/>
                <a:gd name="T6" fmla="*/ 246 w 490"/>
                <a:gd name="T7" fmla="*/ 0 h 581"/>
              </a:gdLst>
              <a:ahLst/>
              <a:cxnLst>
                <a:cxn ang="0">
                  <a:pos x="T0" y="T1"/>
                </a:cxn>
                <a:cxn ang="0">
                  <a:pos x="T2" y="T3"/>
                </a:cxn>
                <a:cxn ang="0">
                  <a:pos x="T4" y="T5"/>
                </a:cxn>
                <a:cxn ang="0">
                  <a:pos x="T6" y="T7"/>
                </a:cxn>
              </a:cxnLst>
              <a:rect l="0" t="0" r="r" b="b"/>
              <a:pathLst>
                <a:path w="490" h="581">
                  <a:moveTo>
                    <a:pt x="246" y="0"/>
                  </a:moveTo>
                  <a:lnTo>
                    <a:pt x="0" y="581"/>
                  </a:lnTo>
                  <a:lnTo>
                    <a:pt x="490" y="581"/>
                  </a:lnTo>
                  <a:lnTo>
                    <a:pt x="246" y="0"/>
                  </a:lnTo>
                  <a:close/>
                </a:path>
              </a:pathLst>
            </a:custGeom>
            <a:solidFill>
              <a:srgbClr val="B9D5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86" name="Freeform 645"/>
            <p:cNvSpPr>
              <a:spLocks/>
            </p:cNvSpPr>
            <p:nvPr/>
          </p:nvSpPr>
          <p:spPr bwMode="auto">
            <a:xfrm>
              <a:off x="4812822" y="5922736"/>
              <a:ext cx="74402" cy="809036"/>
            </a:xfrm>
            <a:custGeom>
              <a:avLst/>
              <a:gdLst>
                <a:gd name="T0" fmla="*/ 54 w 111"/>
                <a:gd name="T1" fmla="*/ 0 h 1207"/>
                <a:gd name="T2" fmla="*/ 0 w 111"/>
                <a:gd name="T3" fmla="*/ 1207 h 1207"/>
                <a:gd name="T4" fmla="*/ 111 w 111"/>
                <a:gd name="T5" fmla="*/ 1207 h 1207"/>
                <a:gd name="T6" fmla="*/ 54 w 111"/>
                <a:gd name="T7" fmla="*/ 0 h 1207"/>
              </a:gdLst>
              <a:ahLst/>
              <a:cxnLst>
                <a:cxn ang="0">
                  <a:pos x="T0" y="T1"/>
                </a:cxn>
                <a:cxn ang="0">
                  <a:pos x="T2" y="T3"/>
                </a:cxn>
                <a:cxn ang="0">
                  <a:pos x="T4" y="T5"/>
                </a:cxn>
                <a:cxn ang="0">
                  <a:pos x="T6" y="T7"/>
                </a:cxn>
              </a:cxnLst>
              <a:rect l="0" t="0" r="r" b="b"/>
              <a:pathLst>
                <a:path w="111" h="1207">
                  <a:moveTo>
                    <a:pt x="54" y="0"/>
                  </a:moveTo>
                  <a:lnTo>
                    <a:pt x="0" y="1207"/>
                  </a:lnTo>
                  <a:lnTo>
                    <a:pt x="111" y="1207"/>
                  </a:lnTo>
                  <a:lnTo>
                    <a:pt x="54" y="0"/>
                  </a:lnTo>
                  <a:close/>
                </a:path>
              </a:pathLst>
            </a:custGeom>
            <a:solidFill>
              <a:srgbClr val="00BC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87" name="Freeform 646"/>
            <p:cNvSpPr>
              <a:spLocks/>
            </p:cNvSpPr>
            <p:nvPr/>
          </p:nvSpPr>
          <p:spPr bwMode="auto">
            <a:xfrm>
              <a:off x="4715630" y="5922736"/>
              <a:ext cx="275488" cy="1051680"/>
            </a:xfrm>
            <a:custGeom>
              <a:avLst/>
              <a:gdLst>
                <a:gd name="T0" fmla="*/ 411 w 411"/>
                <a:gd name="T1" fmla="*/ 919 h 1569"/>
                <a:gd name="T2" fmla="*/ 249 w 411"/>
                <a:gd name="T3" fmla="*/ 1052 h 1569"/>
                <a:gd name="T4" fmla="*/ 236 w 411"/>
                <a:gd name="T5" fmla="*/ 751 h 1569"/>
                <a:gd name="T6" fmla="*/ 364 w 411"/>
                <a:gd name="T7" fmla="*/ 589 h 1569"/>
                <a:gd name="T8" fmla="*/ 234 w 411"/>
                <a:gd name="T9" fmla="*/ 692 h 1569"/>
                <a:gd name="T10" fmla="*/ 222 w 411"/>
                <a:gd name="T11" fmla="*/ 428 h 1569"/>
                <a:gd name="T12" fmla="*/ 315 w 411"/>
                <a:gd name="T13" fmla="*/ 303 h 1569"/>
                <a:gd name="T14" fmla="*/ 219 w 411"/>
                <a:gd name="T15" fmla="*/ 377 h 1569"/>
                <a:gd name="T16" fmla="*/ 199 w 411"/>
                <a:gd name="T17" fmla="*/ 0 h 1569"/>
                <a:gd name="T18" fmla="*/ 182 w 411"/>
                <a:gd name="T19" fmla="*/ 404 h 1569"/>
                <a:gd name="T20" fmla="*/ 180 w 411"/>
                <a:gd name="T21" fmla="*/ 406 h 1569"/>
                <a:gd name="T22" fmla="*/ 182 w 411"/>
                <a:gd name="T23" fmla="*/ 411 h 1569"/>
                <a:gd name="T24" fmla="*/ 177 w 411"/>
                <a:gd name="T25" fmla="*/ 473 h 1569"/>
                <a:gd name="T26" fmla="*/ 59 w 411"/>
                <a:gd name="T27" fmla="*/ 377 h 1569"/>
                <a:gd name="T28" fmla="*/ 175 w 411"/>
                <a:gd name="T29" fmla="*/ 527 h 1569"/>
                <a:gd name="T30" fmla="*/ 165 w 411"/>
                <a:gd name="T31" fmla="*/ 759 h 1569"/>
                <a:gd name="T32" fmla="*/ 27 w 411"/>
                <a:gd name="T33" fmla="*/ 645 h 1569"/>
                <a:gd name="T34" fmla="*/ 162 w 411"/>
                <a:gd name="T35" fmla="*/ 808 h 1569"/>
                <a:gd name="T36" fmla="*/ 155 w 411"/>
                <a:gd name="T37" fmla="*/ 975 h 1569"/>
                <a:gd name="T38" fmla="*/ 0 w 411"/>
                <a:gd name="T39" fmla="*/ 842 h 1569"/>
                <a:gd name="T40" fmla="*/ 153 w 411"/>
                <a:gd name="T41" fmla="*/ 1025 h 1569"/>
                <a:gd name="T42" fmla="*/ 128 w 411"/>
                <a:gd name="T43" fmla="*/ 1569 h 1569"/>
                <a:gd name="T44" fmla="*/ 273 w 411"/>
                <a:gd name="T45" fmla="*/ 1569 h 1569"/>
                <a:gd name="T46" fmla="*/ 254 w 411"/>
                <a:gd name="T47" fmla="*/ 1113 h 1569"/>
                <a:gd name="T48" fmla="*/ 411 w 411"/>
                <a:gd name="T49" fmla="*/ 919 h 1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11" h="1569">
                  <a:moveTo>
                    <a:pt x="411" y="919"/>
                  </a:moveTo>
                  <a:lnTo>
                    <a:pt x="249" y="1052"/>
                  </a:lnTo>
                  <a:lnTo>
                    <a:pt x="236" y="751"/>
                  </a:lnTo>
                  <a:lnTo>
                    <a:pt x="364" y="589"/>
                  </a:lnTo>
                  <a:lnTo>
                    <a:pt x="234" y="692"/>
                  </a:lnTo>
                  <a:lnTo>
                    <a:pt x="222" y="428"/>
                  </a:lnTo>
                  <a:lnTo>
                    <a:pt x="315" y="303"/>
                  </a:lnTo>
                  <a:lnTo>
                    <a:pt x="219" y="377"/>
                  </a:lnTo>
                  <a:lnTo>
                    <a:pt x="199" y="0"/>
                  </a:lnTo>
                  <a:lnTo>
                    <a:pt x="182" y="404"/>
                  </a:lnTo>
                  <a:lnTo>
                    <a:pt x="180" y="406"/>
                  </a:lnTo>
                  <a:lnTo>
                    <a:pt x="182" y="411"/>
                  </a:lnTo>
                  <a:lnTo>
                    <a:pt x="177" y="473"/>
                  </a:lnTo>
                  <a:lnTo>
                    <a:pt x="59" y="377"/>
                  </a:lnTo>
                  <a:lnTo>
                    <a:pt x="175" y="527"/>
                  </a:lnTo>
                  <a:lnTo>
                    <a:pt x="165" y="759"/>
                  </a:lnTo>
                  <a:lnTo>
                    <a:pt x="27" y="645"/>
                  </a:lnTo>
                  <a:lnTo>
                    <a:pt x="162" y="808"/>
                  </a:lnTo>
                  <a:lnTo>
                    <a:pt x="155" y="975"/>
                  </a:lnTo>
                  <a:lnTo>
                    <a:pt x="0" y="842"/>
                  </a:lnTo>
                  <a:lnTo>
                    <a:pt x="153" y="1025"/>
                  </a:lnTo>
                  <a:lnTo>
                    <a:pt x="128" y="1569"/>
                  </a:lnTo>
                  <a:lnTo>
                    <a:pt x="273" y="1569"/>
                  </a:lnTo>
                  <a:lnTo>
                    <a:pt x="254" y="1113"/>
                  </a:lnTo>
                  <a:lnTo>
                    <a:pt x="411" y="919"/>
                  </a:lnTo>
                  <a:close/>
                </a:path>
              </a:pathLst>
            </a:custGeom>
            <a:solidFill>
              <a:srgbClr val="79A5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grpSp>
      <p:graphicFrame>
        <p:nvGraphicFramePr>
          <p:cNvPr id="5" name="Object 4" hidden="1"/>
          <p:cNvGraphicFramePr>
            <a:graphicFrameLocks noChangeAspect="1"/>
          </p:cNvGraphicFramePr>
          <p:nvPr>
            <p:custDataLst>
              <p:tags r:id="rId2"/>
            </p:custDataLst>
            <p:extLst/>
          </p:nvPr>
        </p:nvGraphicFramePr>
        <p:xfrm>
          <a:off x="1191" y="1589"/>
          <a:ext cx="1190" cy="1587"/>
        </p:xfrm>
        <a:graphic>
          <a:graphicData uri="http://schemas.openxmlformats.org/presentationml/2006/ole">
            <mc:AlternateContent xmlns:mc="http://schemas.openxmlformats.org/markup-compatibility/2006">
              <mc:Choice xmlns:v="urn:schemas-microsoft-com:vml" Requires="v">
                <p:oleObj spid="_x0000_s29701" name="think-cell Slide" r:id="rId4" imgW="270" imgH="270" progId="TCLayout.ActiveDocument.1">
                  <p:embed/>
                </p:oleObj>
              </mc:Choice>
              <mc:Fallback>
                <p:oleObj name="think-cell Slide" r:id="rId4" imgW="270" imgH="270" progId="TCLayout.ActiveDocument.1">
                  <p:embed/>
                  <p:pic>
                    <p:nvPicPr>
                      <p:cNvPr id="5" name="Object 4" hidden="1"/>
                      <p:cNvPicPr/>
                      <p:nvPr/>
                    </p:nvPicPr>
                    <p:blipFill>
                      <a:blip r:embed="rId5"/>
                      <a:stretch>
                        <a:fillRect/>
                      </a:stretch>
                    </p:blipFill>
                    <p:spPr>
                      <a:xfrm>
                        <a:off x="1191" y="1589"/>
                        <a:ext cx="1190" cy="1587"/>
                      </a:xfrm>
                      <a:prstGeom prst="rect">
                        <a:avLst/>
                      </a:prstGeom>
                    </p:spPr>
                  </p:pic>
                </p:oleObj>
              </mc:Fallback>
            </mc:AlternateContent>
          </a:graphicData>
        </a:graphic>
      </p:graphicFrame>
      <p:sp>
        <p:nvSpPr>
          <p:cNvPr id="4" name="Slide Number Placeholder 3"/>
          <p:cNvSpPr>
            <a:spLocks noGrp="1"/>
          </p:cNvSpPr>
          <p:nvPr>
            <p:ph type="sldNum" sz="quarter" idx="11"/>
          </p:nvPr>
        </p:nvSpPr>
        <p:spPr/>
        <p:txBody>
          <a:bodyPr/>
          <a:lstStyle>
            <a:lvl1pPr>
              <a:defRPr>
                <a:solidFill>
                  <a:schemeClr val="tx2"/>
                </a:solidFill>
              </a:defRPr>
            </a:lvl1pPr>
          </a:lstStyle>
          <a:p>
            <a:fld id="{27258FFF-F925-446B-8502-81C933981705}" type="slidenum">
              <a:rPr smtClean="0">
                <a:solidFill>
                  <a:srgbClr val="505050"/>
                </a:solidFill>
              </a:rPr>
              <a:pPr/>
              <a:t>‹#›</a:t>
            </a:fld>
            <a:endParaRPr dirty="0">
              <a:solidFill>
                <a:srgbClr val="505050"/>
              </a:solidFill>
            </a:endParaRPr>
          </a:p>
        </p:txBody>
      </p:sp>
      <p:sp>
        <p:nvSpPr>
          <p:cNvPr id="7" name="Title 1"/>
          <p:cNvSpPr>
            <a:spLocks noGrp="1"/>
          </p:cNvSpPr>
          <p:nvPr>
            <p:ph type="title" hasCustomPrompt="1"/>
          </p:nvPr>
        </p:nvSpPr>
        <p:spPr>
          <a:xfrm>
            <a:off x="438875" y="264964"/>
            <a:ext cx="8418931" cy="1097302"/>
          </a:xfrm>
        </p:spPr>
        <p:txBody>
          <a:bodyPr lIns="0" tIns="91440" rIns="146304" bIns="91440"/>
          <a:lstStyle>
            <a:lvl1pPr>
              <a:lnSpc>
                <a:spcPts val="3674"/>
              </a:lnSpc>
              <a:defRPr sz="2700" baseline="0">
                <a:solidFill>
                  <a:schemeClr val="accent1"/>
                </a:solidFill>
              </a:defRPr>
            </a:lvl1pPr>
          </a:lstStyle>
          <a:p>
            <a:r>
              <a:rPr lang="en-US" dirty="0" err="1"/>
              <a:t>Lorem</a:t>
            </a:r>
            <a:r>
              <a:rPr lang="en-US" dirty="0"/>
              <a:t> </a:t>
            </a:r>
            <a:r>
              <a:rPr lang="en-US" dirty="0" err="1"/>
              <a:t>ipsum</a:t>
            </a:r>
            <a:r>
              <a:rPr lang="en-US" dirty="0"/>
              <a:t> dolor sit.</a:t>
            </a:r>
          </a:p>
        </p:txBody>
      </p:sp>
      <p:sp>
        <p:nvSpPr>
          <p:cNvPr id="3" name="Footer Placeholder 2"/>
          <p:cNvSpPr>
            <a:spLocks noGrp="1"/>
          </p:cNvSpPr>
          <p:nvPr>
            <p:ph type="ftr" sz="quarter" idx="10"/>
          </p:nvPr>
        </p:nvSpPr>
        <p:spPr/>
        <p:txBody>
          <a:bodyPr/>
          <a:lstStyle>
            <a:lvl1pPr>
              <a:defRPr>
                <a:solidFill>
                  <a:schemeClr val="bg1"/>
                </a:solidFill>
              </a:defRPr>
            </a:lvl1pPr>
          </a:lstStyle>
          <a:p>
            <a:r>
              <a:rPr dirty="0">
                <a:solidFill>
                  <a:srgbClr val="FFFFFF"/>
                </a:solidFill>
              </a:rPr>
              <a:t>Microsoft Confidential</a:t>
            </a:r>
          </a:p>
        </p:txBody>
      </p:sp>
      <p:sp>
        <p:nvSpPr>
          <p:cNvPr id="180" name="Text Placeholder 7"/>
          <p:cNvSpPr>
            <a:spLocks noGrp="1"/>
          </p:cNvSpPr>
          <p:nvPr>
            <p:ph type="body" sz="quarter" idx="13" hasCustomPrompt="1"/>
          </p:nvPr>
        </p:nvSpPr>
        <p:spPr>
          <a:xfrm>
            <a:off x="452590" y="1545465"/>
            <a:ext cx="8418931" cy="4663068"/>
          </a:xfrm>
        </p:spPr>
        <p:txBody>
          <a:bodyPr lIns="0" tIns="0"/>
          <a:lstStyle>
            <a:lvl1pPr marL="175006" indent="-175006">
              <a:spcBef>
                <a:spcPts val="900"/>
              </a:spcBef>
              <a:defRPr sz="1950">
                <a:latin typeface="+mn-lt"/>
              </a:defRPr>
            </a:lvl1pPr>
            <a:lvl2pPr marL="517874" indent="-175006">
              <a:spcBef>
                <a:spcPts val="900"/>
              </a:spcBef>
              <a:buSzPct val="100000"/>
              <a:buFont typeface="Segoe UI" pitchFamily="34" charset="0"/>
              <a:buChar char="‐"/>
              <a:defRPr/>
            </a:lvl2pPr>
            <a:lvl3pPr marL="860741" indent="-175006">
              <a:spcBef>
                <a:spcPts val="900"/>
              </a:spcBef>
              <a:buFont typeface="Wingdings" pitchFamily="2" charset="2"/>
              <a:buChar char="§"/>
              <a:defRPr/>
            </a:lvl3pPr>
            <a:lvl4pPr marL="1200037" indent="-257151">
              <a:spcBef>
                <a:spcPts val="900"/>
              </a:spcBef>
              <a:buFont typeface="+mj-lt"/>
              <a:buAutoNum type="arabicPeriod"/>
              <a:defRPr/>
            </a:lvl4pPr>
            <a:lvl5pPr marL="1459569" indent="-257151">
              <a:spcBef>
                <a:spcPts val="900"/>
              </a:spcBef>
              <a:buFont typeface="+mj-lt"/>
              <a:buAutoNum type="alphaLcParenR"/>
              <a:defRPr/>
            </a:lvl5pPr>
          </a:lstStyle>
          <a:p>
            <a:pPr lvl="0"/>
            <a:r>
              <a:rPr lang="en-US" dirty="0" err="1"/>
              <a:t>Lorem</a:t>
            </a:r>
            <a:r>
              <a:rPr lang="en-US" dirty="0"/>
              <a:t> </a:t>
            </a:r>
            <a:r>
              <a:rPr lang="en-US" dirty="0" err="1"/>
              <a:t>ipsum</a:t>
            </a:r>
            <a:r>
              <a:rPr lang="en-US" dirty="0"/>
              <a:t> dolor sit </a:t>
            </a:r>
            <a:r>
              <a:rPr lang="en-US" dirty="0" err="1"/>
              <a:t>amet</a:t>
            </a:r>
            <a:r>
              <a:rPr lang="en-US" dirty="0"/>
              <a:t>, </a:t>
            </a:r>
            <a:r>
              <a:rPr lang="en-US" dirty="0" err="1"/>
              <a:t>consectetur</a:t>
            </a:r>
            <a:r>
              <a:rPr lang="en-US" dirty="0"/>
              <a:t> </a:t>
            </a:r>
            <a:r>
              <a:rPr lang="en-US" dirty="0" err="1"/>
              <a:t>adipiscing</a:t>
            </a:r>
            <a:r>
              <a:rPr lang="en-US" dirty="0"/>
              <a:t> </a:t>
            </a:r>
            <a:br>
              <a:rPr lang="en-US" dirty="0"/>
            </a:br>
            <a:r>
              <a:rPr lang="en-US" dirty="0" err="1"/>
              <a:t>elit</a:t>
            </a:r>
            <a:r>
              <a:rPr lang="en-US" dirty="0"/>
              <a:t>. </a:t>
            </a:r>
            <a:r>
              <a:rPr lang="en-US" dirty="0" err="1"/>
              <a:t>Nunc</a:t>
            </a:r>
            <a:r>
              <a:rPr lang="en-US" dirty="0"/>
              <a:t> et </a:t>
            </a:r>
            <a:r>
              <a:rPr lang="en-US" dirty="0" err="1"/>
              <a:t>sagittis</a:t>
            </a:r>
            <a:r>
              <a:rPr lang="en-US" dirty="0"/>
              <a:t> ligula</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1171520952"/>
      </p:ext>
    </p:extLst>
  </p:cSld>
  <p:clrMapOvr>
    <a:masterClrMapping/>
  </p:clrMapOvr>
  <mc:AlternateContent xmlns:mc="http://schemas.openxmlformats.org/markup-compatibility/2006" xmlns:p14="http://schemas.microsoft.com/office/powerpoint/2010/main">
    <mc:Choice Requires="p14">
      <p:transition spd="slow" p14:dur="1250">
        <p:fade/>
      </p:transition>
    </mc:Choice>
    <mc:Fallback xmlns="">
      <p:transition spd="slow">
        <p:fade/>
      </p:transition>
    </mc:Fallback>
  </mc:AlternateContent>
</p:sldLayout>
</file>

<file path=ppt/slideLayouts/slideLayout92.xml><?xml version="1.0" encoding="utf-8"?>
<p:sldLayout xmlns:a="http://schemas.openxmlformats.org/drawingml/2006/main" xmlns:r="http://schemas.openxmlformats.org/officeDocument/2006/relationships" xmlns:p="http://schemas.openxmlformats.org/presentationml/2006/main" preserve="1" userDrawn="1">
  <p:cSld name="19_Illustrated Footer">
    <p:spTree>
      <p:nvGrpSpPr>
        <p:cNvPr id="1" name=""/>
        <p:cNvGrpSpPr/>
        <p:nvPr/>
      </p:nvGrpSpPr>
      <p:grpSpPr>
        <a:xfrm>
          <a:off x="0" y="0"/>
          <a:ext cx="0" cy="0"/>
          <a:chOff x="0" y="0"/>
          <a:chExt cx="0" cy="0"/>
        </a:xfrm>
      </p:grpSpPr>
      <p:grpSp>
        <p:nvGrpSpPr>
          <p:cNvPr id="9" name="Group 8"/>
          <p:cNvGrpSpPr/>
          <p:nvPr userDrawn="1"/>
        </p:nvGrpSpPr>
        <p:grpSpPr>
          <a:xfrm>
            <a:off x="-7143" y="5165039"/>
            <a:ext cx="9319011" cy="1846251"/>
            <a:chOff x="-9526" y="5165039"/>
            <a:chExt cx="12426405" cy="1846251"/>
          </a:xfrm>
        </p:grpSpPr>
        <p:sp>
          <p:nvSpPr>
            <p:cNvPr id="194" name="Freeform 72"/>
            <p:cNvSpPr>
              <a:spLocks/>
            </p:cNvSpPr>
            <p:nvPr userDrawn="1"/>
          </p:nvSpPr>
          <p:spPr bwMode="auto">
            <a:xfrm>
              <a:off x="11916394" y="6542229"/>
              <a:ext cx="280987" cy="469061"/>
            </a:xfrm>
            <a:custGeom>
              <a:avLst/>
              <a:gdLst>
                <a:gd name="T0" fmla="*/ 189 w 375"/>
                <a:gd name="T1" fmla="*/ 0 h 626"/>
                <a:gd name="T2" fmla="*/ 0 w 375"/>
                <a:gd name="T3" fmla="*/ 626 h 626"/>
                <a:gd name="T4" fmla="*/ 375 w 375"/>
                <a:gd name="T5" fmla="*/ 626 h 626"/>
                <a:gd name="T6" fmla="*/ 189 w 375"/>
                <a:gd name="T7" fmla="*/ 0 h 626"/>
              </a:gdLst>
              <a:ahLst/>
              <a:cxnLst>
                <a:cxn ang="0">
                  <a:pos x="T0" y="T1"/>
                </a:cxn>
                <a:cxn ang="0">
                  <a:pos x="T2" y="T3"/>
                </a:cxn>
                <a:cxn ang="0">
                  <a:pos x="T4" y="T5"/>
                </a:cxn>
                <a:cxn ang="0">
                  <a:pos x="T6" y="T7"/>
                </a:cxn>
              </a:cxnLst>
              <a:rect l="0" t="0" r="r" b="b"/>
              <a:pathLst>
                <a:path w="375" h="626">
                  <a:moveTo>
                    <a:pt x="189" y="0"/>
                  </a:moveTo>
                  <a:lnTo>
                    <a:pt x="0" y="626"/>
                  </a:lnTo>
                  <a:lnTo>
                    <a:pt x="375" y="626"/>
                  </a:lnTo>
                  <a:lnTo>
                    <a:pt x="189" y="0"/>
                  </a:lnTo>
                  <a:close/>
                </a:path>
              </a:pathLst>
            </a:custGeom>
            <a:solidFill>
              <a:srgbClr val="7FB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95" name="Freeform 72"/>
            <p:cNvSpPr>
              <a:spLocks/>
            </p:cNvSpPr>
            <p:nvPr userDrawn="1"/>
          </p:nvSpPr>
          <p:spPr bwMode="auto">
            <a:xfrm>
              <a:off x="11241517" y="6529692"/>
              <a:ext cx="280987" cy="469061"/>
            </a:xfrm>
            <a:custGeom>
              <a:avLst/>
              <a:gdLst>
                <a:gd name="T0" fmla="*/ 189 w 375"/>
                <a:gd name="T1" fmla="*/ 0 h 626"/>
                <a:gd name="T2" fmla="*/ 0 w 375"/>
                <a:gd name="T3" fmla="*/ 626 h 626"/>
                <a:gd name="T4" fmla="*/ 375 w 375"/>
                <a:gd name="T5" fmla="*/ 626 h 626"/>
                <a:gd name="T6" fmla="*/ 189 w 375"/>
                <a:gd name="T7" fmla="*/ 0 h 626"/>
              </a:gdLst>
              <a:ahLst/>
              <a:cxnLst>
                <a:cxn ang="0">
                  <a:pos x="T0" y="T1"/>
                </a:cxn>
                <a:cxn ang="0">
                  <a:pos x="T2" y="T3"/>
                </a:cxn>
                <a:cxn ang="0">
                  <a:pos x="T4" y="T5"/>
                </a:cxn>
                <a:cxn ang="0">
                  <a:pos x="T6" y="T7"/>
                </a:cxn>
              </a:cxnLst>
              <a:rect l="0" t="0" r="r" b="b"/>
              <a:pathLst>
                <a:path w="375" h="626">
                  <a:moveTo>
                    <a:pt x="189" y="0"/>
                  </a:moveTo>
                  <a:lnTo>
                    <a:pt x="0" y="626"/>
                  </a:lnTo>
                  <a:lnTo>
                    <a:pt x="375" y="626"/>
                  </a:lnTo>
                  <a:lnTo>
                    <a:pt x="189" y="0"/>
                  </a:lnTo>
                  <a:close/>
                </a:path>
              </a:pathLst>
            </a:custGeom>
            <a:solidFill>
              <a:srgbClr val="7FB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grpSp>
          <p:nvGrpSpPr>
            <p:cNvPr id="134" name="Group 133"/>
            <p:cNvGrpSpPr/>
            <p:nvPr userDrawn="1"/>
          </p:nvGrpSpPr>
          <p:grpSpPr>
            <a:xfrm flipH="1">
              <a:off x="152831" y="5165039"/>
              <a:ext cx="1542125" cy="1555844"/>
              <a:chOff x="9858799" y="4059666"/>
              <a:chExt cx="2566002" cy="2588831"/>
            </a:xfrm>
          </p:grpSpPr>
          <p:grpSp>
            <p:nvGrpSpPr>
              <p:cNvPr id="135" name="Group 134"/>
              <p:cNvGrpSpPr/>
              <p:nvPr/>
            </p:nvGrpSpPr>
            <p:grpSpPr>
              <a:xfrm>
                <a:off x="11800399" y="4059666"/>
                <a:ext cx="624402" cy="2588830"/>
                <a:chOff x="11800399" y="4059666"/>
                <a:chExt cx="624402" cy="2588830"/>
              </a:xfrm>
            </p:grpSpPr>
            <p:sp>
              <p:nvSpPr>
                <p:cNvPr id="190" name="Line 225"/>
                <p:cNvSpPr>
                  <a:spLocks noChangeShapeType="1"/>
                </p:cNvSpPr>
                <p:nvPr/>
              </p:nvSpPr>
              <p:spPr bwMode="auto">
                <a:xfrm>
                  <a:off x="12203381" y="4059666"/>
                  <a:ext cx="0" cy="590745"/>
                </a:xfrm>
                <a:prstGeom prst="line">
                  <a:avLst/>
                </a:prstGeom>
                <a:noFill/>
                <a:ln w="3175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91" name="Line 226"/>
                <p:cNvSpPr>
                  <a:spLocks noChangeShapeType="1"/>
                </p:cNvSpPr>
                <p:nvPr/>
              </p:nvSpPr>
              <p:spPr bwMode="auto">
                <a:xfrm>
                  <a:off x="12021819" y="4059666"/>
                  <a:ext cx="0" cy="590745"/>
                </a:xfrm>
                <a:prstGeom prst="line">
                  <a:avLst/>
                </a:prstGeom>
                <a:noFill/>
                <a:ln w="3175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92" name="Rectangle 227"/>
                <p:cNvSpPr>
                  <a:spLocks noChangeArrowheads="1"/>
                </p:cNvSpPr>
                <p:nvPr/>
              </p:nvSpPr>
              <p:spPr bwMode="auto">
                <a:xfrm>
                  <a:off x="11800399" y="4360796"/>
                  <a:ext cx="624402" cy="2287700"/>
                </a:xfrm>
                <a:prstGeom prst="rect">
                  <a:avLst/>
                </a:prstGeom>
                <a:solidFill>
                  <a:schemeClr val="accent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93" name="Rectangle 228"/>
                <p:cNvSpPr>
                  <a:spLocks noChangeArrowheads="1"/>
                </p:cNvSpPr>
                <p:nvPr/>
              </p:nvSpPr>
              <p:spPr bwMode="auto">
                <a:xfrm>
                  <a:off x="11800399" y="4360796"/>
                  <a:ext cx="153222" cy="2287700"/>
                </a:xfrm>
                <a:prstGeom prst="rect">
                  <a:avLst/>
                </a:prstGeom>
                <a:solidFill>
                  <a:schemeClr val="accent1">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grpSp>
          <p:grpSp>
            <p:nvGrpSpPr>
              <p:cNvPr id="136" name="Group 135"/>
              <p:cNvGrpSpPr/>
              <p:nvPr/>
            </p:nvGrpSpPr>
            <p:grpSpPr>
              <a:xfrm>
                <a:off x="11060761" y="4288171"/>
                <a:ext cx="626173" cy="2360326"/>
                <a:chOff x="10977606" y="4288171"/>
                <a:chExt cx="626173" cy="2360326"/>
              </a:xfrm>
            </p:grpSpPr>
            <p:sp>
              <p:nvSpPr>
                <p:cNvPr id="181" name="Rectangle 229"/>
                <p:cNvSpPr>
                  <a:spLocks noChangeArrowheads="1"/>
                </p:cNvSpPr>
                <p:nvPr/>
              </p:nvSpPr>
              <p:spPr bwMode="auto">
                <a:xfrm>
                  <a:off x="10977606" y="5056051"/>
                  <a:ext cx="626173" cy="1592446"/>
                </a:xfrm>
                <a:prstGeom prst="rect">
                  <a:avLst/>
                </a:prstGeom>
                <a:solidFill>
                  <a:schemeClr val="accent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82" name="Rectangle 230"/>
                <p:cNvSpPr>
                  <a:spLocks noChangeArrowheads="1"/>
                </p:cNvSpPr>
                <p:nvPr/>
              </p:nvSpPr>
              <p:spPr bwMode="auto">
                <a:xfrm>
                  <a:off x="11056431" y="4595500"/>
                  <a:ext cx="468523" cy="460551"/>
                </a:xfrm>
                <a:prstGeom prst="rect">
                  <a:avLst/>
                </a:prstGeom>
                <a:solidFill>
                  <a:schemeClr val="accent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83" name="Freeform 231"/>
                <p:cNvSpPr>
                  <a:spLocks/>
                </p:cNvSpPr>
                <p:nvPr/>
              </p:nvSpPr>
              <p:spPr bwMode="auto">
                <a:xfrm>
                  <a:off x="11169798" y="4288171"/>
                  <a:ext cx="239133" cy="307329"/>
                </a:xfrm>
                <a:custGeom>
                  <a:avLst/>
                  <a:gdLst>
                    <a:gd name="T0" fmla="*/ 186 w 270"/>
                    <a:gd name="T1" fmla="*/ 0 h 347"/>
                    <a:gd name="T2" fmla="*/ 84 w 270"/>
                    <a:gd name="T3" fmla="*/ 0 h 347"/>
                    <a:gd name="T4" fmla="*/ 0 w 270"/>
                    <a:gd name="T5" fmla="*/ 347 h 347"/>
                    <a:gd name="T6" fmla="*/ 270 w 270"/>
                    <a:gd name="T7" fmla="*/ 347 h 347"/>
                    <a:gd name="T8" fmla="*/ 186 w 270"/>
                    <a:gd name="T9" fmla="*/ 0 h 347"/>
                  </a:gdLst>
                  <a:ahLst/>
                  <a:cxnLst>
                    <a:cxn ang="0">
                      <a:pos x="T0" y="T1"/>
                    </a:cxn>
                    <a:cxn ang="0">
                      <a:pos x="T2" y="T3"/>
                    </a:cxn>
                    <a:cxn ang="0">
                      <a:pos x="T4" y="T5"/>
                    </a:cxn>
                    <a:cxn ang="0">
                      <a:pos x="T6" y="T7"/>
                    </a:cxn>
                    <a:cxn ang="0">
                      <a:pos x="T8" y="T9"/>
                    </a:cxn>
                  </a:cxnLst>
                  <a:rect l="0" t="0" r="r" b="b"/>
                  <a:pathLst>
                    <a:path w="270" h="347">
                      <a:moveTo>
                        <a:pt x="186" y="0"/>
                      </a:moveTo>
                      <a:lnTo>
                        <a:pt x="84" y="0"/>
                      </a:lnTo>
                      <a:lnTo>
                        <a:pt x="0" y="347"/>
                      </a:lnTo>
                      <a:lnTo>
                        <a:pt x="270" y="347"/>
                      </a:lnTo>
                      <a:lnTo>
                        <a:pt x="186"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84" name="Rectangle 232"/>
                <p:cNvSpPr>
                  <a:spLocks noChangeArrowheads="1"/>
                </p:cNvSpPr>
                <p:nvPr/>
              </p:nvSpPr>
              <p:spPr bwMode="auto">
                <a:xfrm>
                  <a:off x="11064403" y="5161447"/>
                  <a:ext cx="66425" cy="1487049"/>
                </a:xfrm>
                <a:prstGeom prst="rect">
                  <a:avLst/>
                </a:prstGeom>
                <a:solidFill>
                  <a:schemeClr val="accent1">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85" name="Rectangle 233"/>
                <p:cNvSpPr>
                  <a:spLocks noChangeArrowheads="1"/>
                </p:cNvSpPr>
                <p:nvPr/>
              </p:nvSpPr>
              <p:spPr bwMode="auto">
                <a:xfrm>
                  <a:off x="11193711" y="5161447"/>
                  <a:ext cx="63769" cy="1487049"/>
                </a:xfrm>
                <a:prstGeom prst="rect">
                  <a:avLst/>
                </a:prstGeom>
                <a:solidFill>
                  <a:schemeClr val="accent1">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86" name="Rectangle 234"/>
                <p:cNvSpPr>
                  <a:spLocks noChangeArrowheads="1"/>
                </p:cNvSpPr>
                <p:nvPr/>
              </p:nvSpPr>
              <p:spPr bwMode="auto">
                <a:xfrm>
                  <a:off x="11321248" y="5161447"/>
                  <a:ext cx="65541" cy="1487049"/>
                </a:xfrm>
                <a:prstGeom prst="rect">
                  <a:avLst/>
                </a:prstGeom>
                <a:solidFill>
                  <a:schemeClr val="accent1">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87" name="Rectangle 235"/>
                <p:cNvSpPr>
                  <a:spLocks noChangeArrowheads="1"/>
                </p:cNvSpPr>
                <p:nvPr/>
              </p:nvSpPr>
              <p:spPr bwMode="auto">
                <a:xfrm>
                  <a:off x="11447901" y="5161447"/>
                  <a:ext cx="65541" cy="1487049"/>
                </a:xfrm>
                <a:prstGeom prst="rect">
                  <a:avLst/>
                </a:prstGeom>
                <a:solidFill>
                  <a:schemeClr val="accent1">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88" name="Rectangle 236"/>
                <p:cNvSpPr>
                  <a:spLocks noChangeArrowheads="1"/>
                </p:cNvSpPr>
                <p:nvPr/>
              </p:nvSpPr>
              <p:spPr bwMode="auto">
                <a:xfrm>
                  <a:off x="11056431" y="4595500"/>
                  <a:ext cx="468523" cy="47827"/>
                </a:xfrm>
                <a:prstGeom prst="rect">
                  <a:avLst/>
                </a:prstGeom>
                <a:solidFill>
                  <a:schemeClr val="accent1">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89" name="Rectangle 237"/>
                <p:cNvSpPr>
                  <a:spLocks noChangeArrowheads="1"/>
                </p:cNvSpPr>
                <p:nvPr/>
              </p:nvSpPr>
              <p:spPr bwMode="auto">
                <a:xfrm>
                  <a:off x="10977606" y="5007340"/>
                  <a:ext cx="626173" cy="48712"/>
                </a:xfrm>
                <a:prstGeom prst="rect">
                  <a:avLst/>
                </a:prstGeom>
                <a:solidFill>
                  <a:schemeClr val="accent1">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grpSp>
          <p:grpSp>
            <p:nvGrpSpPr>
              <p:cNvPr id="137" name="Group 136"/>
              <p:cNvGrpSpPr/>
              <p:nvPr/>
            </p:nvGrpSpPr>
            <p:grpSpPr>
              <a:xfrm>
                <a:off x="9858799" y="4729237"/>
                <a:ext cx="1088496" cy="1919260"/>
                <a:chOff x="9669462" y="4729237"/>
                <a:chExt cx="1088496" cy="1919260"/>
              </a:xfrm>
            </p:grpSpPr>
            <p:sp>
              <p:nvSpPr>
                <p:cNvPr id="138" name="Rectangle 238"/>
                <p:cNvSpPr>
                  <a:spLocks noChangeArrowheads="1"/>
                </p:cNvSpPr>
                <p:nvPr/>
              </p:nvSpPr>
              <p:spPr bwMode="auto">
                <a:xfrm>
                  <a:off x="9669462" y="6038266"/>
                  <a:ext cx="764338" cy="610231"/>
                </a:xfrm>
                <a:prstGeom prst="rect">
                  <a:avLst/>
                </a:prstGeom>
                <a:solidFill>
                  <a:schemeClr val="accent1">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39" name="Freeform 239"/>
                <p:cNvSpPr>
                  <a:spLocks/>
                </p:cNvSpPr>
                <p:nvPr/>
              </p:nvSpPr>
              <p:spPr bwMode="auto">
                <a:xfrm>
                  <a:off x="10109643" y="4924086"/>
                  <a:ext cx="648315" cy="1724410"/>
                </a:xfrm>
                <a:custGeom>
                  <a:avLst/>
                  <a:gdLst>
                    <a:gd name="T0" fmla="*/ 0 w 732"/>
                    <a:gd name="T1" fmla="*/ 0 h 1947"/>
                    <a:gd name="T2" fmla="*/ 732 w 732"/>
                    <a:gd name="T3" fmla="*/ 0 h 1947"/>
                    <a:gd name="T4" fmla="*/ 732 w 732"/>
                    <a:gd name="T5" fmla="*/ 1947 h 1947"/>
                    <a:gd name="T6" fmla="*/ 0 w 732"/>
                    <a:gd name="T7" fmla="*/ 1947 h 1947"/>
                    <a:gd name="T8" fmla="*/ 0 w 732"/>
                    <a:gd name="T9" fmla="*/ 1268 h 1947"/>
                    <a:gd name="T10" fmla="*/ 0 w 732"/>
                    <a:gd name="T11" fmla="*/ 0 h 1947"/>
                  </a:gdLst>
                  <a:ahLst/>
                  <a:cxnLst>
                    <a:cxn ang="0">
                      <a:pos x="T0" y="T1"/>
                    </a:cxn>
                    <a:cxn ang="0">
                      <a:pos x="T2" y="T3"/>
                    </a:cxn>
                    <a:cxn ang="0">
                      <a:pos x="T4" y="T5"/>
                    </a:cxn>
                    <a:cxn ang="0">
                      <a:pos x="T6" y="T7"/>
                    </a:cxn>
                    <a:cxn ang="0">
                      <a:pos x="T8" y="T9"/>
                    </a:cxn>
                    <a:cxn ang="0">
                      <a:pos x="T10" y="T11"/>
                    </a:cxn>
                  </a:cxnLst>
                  <a:rect l="0" t="0" r="r" b="b"/>
                  <a:pathLst>
                    <a:path w="732" h="1947">
                      <a:moveTo>
                        <a:pt x="0" y="0"/>
                      </a:moveTo>
                      <a:lnTo>
                        <a:pt x="732" y="0"/>
                      </a:lnTo>
                      <a:lnTo>
                        <a:pt x="732" y="1947"/>
                      </a:lnTo>
                      <a:lnTo>
                        <a:pt x="0" y="1947"/>
                      </a:lnTo>
                      <a:lnTo>
                        <a:pt x="0" y="1268"/>
                      </a:ln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40" name="Freeform 240"/>
                <p:cNvSpPr>
                  <a:spLocks/>
                </p:cNvSpPr>
                <p:nvPr/>
              </p:nvSpPr>
              <p:spPr bwMode="auto">
                <a:xfrm>
                  <a:off x="9669462" y="6047122"/>
                  <a:ext cx="440181" cy="601374"/>
                </a:xfrm>
                <a:custGeom>
                  <a:avLst/>
                  <a:gdLst>
                    <a:gd name="T0" fmla="*/ 0 w 497"/>
                    <a:gd name="T1" fmla="*/ 679 h 679"/>
                    <a:gd name="T2" fmla="*/ 497 w 497"/>
                    <a:gd name="T3" fmla="*/ 679 h 679"/>
                    <a:gd name="T4" fmla="*/ 497 w 497"/>
                    <a:gd name="T5" fmla="*/ 0 h 679"/>
                    <a:gd name="T6" fmla="*/ 0 w 497"/>
                    <a:gd name="T7" fmla="*/ 679 h 679"/>
                  </a:gdLst>
                  <a:ahLst/>
                  <a:cxnLst>
                    <a:cxn ang="0">
                      <a:pos x="T0" y="T1"/>
                    </a:cxn>
                    <a:cxn ang="0">
                      <a:pos x="T2" y="T3"/>
                    </a:cxn>
                    <a:cxn ang="0">
                      <a:pos x="T4" y="T5"/>
                    </a:cxn>
                    <a:cxn ang="0">
                      <a:pos x="T6" y="T7"/>
                    </a:cxn>
                  </a:cxnLst>
                  <a:rect l="0" t="0" r="r" b="b"/>
                  <a:pathLst>
                    <a:path w="497" h="679">
                      <a:moveTo>
                        <a:pt x="0" y="679"/>
                      </a:moveTo>
                      <a:lnTo>
                        <a:pt x="497" y="679"/>
                      </a:lnTo>
                      <a:lnTo>
                        <a:pt x="497" y="0"/>
                      </a:lnTo>
                      <a:lnTo>
                        <a:pt x="0" y="679"/>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41" name="Rectangle 241"/>
                <p:cNvSpPr>
                  <a:spLocks noChangeArrowheads="1"/>
                </p:cNvSpPr>
                <p:nvPr/>
              </p:nvSpPr>
              <p:spPr bwMode="auto">
                <a:xfrm>
                  <a:off x="10191125" y="5051623"/>
                  <a:ext cx="62883" cy="122224"/>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42" name="Rectangle 242"/>
                <p:cNvSpPr>
                  <a:spLocks noChangeArrowheads="1"/>
                </p:cNvSpPr>
                <p:nvPr/>
              </p:nvSpPr>
              <p:spPr bwMode="auto">
                <a:xfrm>
                  <a:off x="10331063" y="5051623"/>
                  <a:ext cx="63769" cy="122224"/>
                </a:xfrm>
                <a:prstGeom prst="rect">
                  <a:avLst/>
                </a:prstGeom>
                <a:solidFill>
                  <a:schemeClr val="accent1">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43" name="Rectangle 243"/>
                <p:cNvSpPr>
                  <a:spLocks noChangeArrowheads="1"/>
                </p:cNvSpPr>
                <p:nvPr/>
              </p:nvSpPr>
              <p:spPr bwMode="auto">
                <a:xfrm>
                  <a:off x="10470999" y="5051623"/>
                  <a:ext cx="63769" cy="122224"/>
                </a:xfrm>
                <a:prstGeom prst="rect">
                  <a:avLst/>
                </a:prstGeom>
                <a:solidFill>
                  <a:schemeClr val="accent1">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44" name="Rectangle 244"/>
                <p:cNvSpPr>
                  <a:spLocks noChangeArrowheads="1"/>
                </p:cNvSpPr>
                <p:nvPr/>
              </p:nvSpPr>
              <p:spPr bwMode="auto">
                <a:xfrm>
                  <a:off x="10611821" y="5051623"/>
                  <a:ext cx="62883" cy="122224"/>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45" name="Rectangle 245"/>
                <p:cNvSpPr>
                  <a:spLocks noChangeArrowheads="1"/>
                </p:cNvSpPr>
                <p:nvPr/>
              </p:nvSpPr>
              <p:spPr bwMode="auto">
                <a:xfrm>
                  <a:off x="10191125" y="5235843"/>
                  <a:ext cx="62883" cy="12045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46" name="Rectangle 246"/>
                <p:cNvSpPr>
                  <a:spLocks noChangeArrowheads="1"/>
                </p:cNvSpPr>
                <p:nvPr/>
              </p:nvSpPr>
              <p:spPr bwMode="auto">
                <a:xfrm>
                  <a:off x="10331063" y="5235843"/>
                  <a:ext cx="63769" cy="12045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47" name="Rectangle 247"/>
                <p:cNvSpPr>
                  <a:spLocks noChangeArrowheads="1"/>
                </p:cNvSpPr>
                <p:nvPr/>
              </p:nvSpPr>
              <p:spPr bwMode="auto">
                <a:xfrm>
                  <a:off x="10470999" y="5235843"/>
                  <a:ext cx="63769" cy="120452"/>
                </a:xfrm>
                <a:prstGeom prst="rect">
                  <a:avLst/>
                </a:prstGeom>
                <a:solidFill>
                  <a:schemeClr val="accent1">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48" name="Rectangle 248"/>
                <p:cNvSpPr>
                  <a:spLocks noChangeArrowheads="1"/>
                </p:cNvSpPr>
                <p:nvPr/>
              </p:nvSpPr>
              <p:spPr bwMode="auto">
                <a:xfrm>
                  <a:off x="10611821" y="5235843"/>
                  <a:ext cx="62883" cy="12045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49" name="Rectangle 249"/>
                <p:cNvSpPr>
                  <a:spLocks noChangeArrowheads="1"/>
                </p:cNvSpPr>
                <p:nvPr/>
              </p:nvSpPr>
              <p:spPr bwMode="auto">
                <a:xfrm>
                  <a:off x="10191125" y="5417407"/>
                  <a:ext cx="62883" cy="121338"/>
                </a:xfrm>
                <a:prstGeom prst="rect">
                  <a:avLst/>
                </a:prstGeom>
                <a:solidFill>
                  <a:schemeClr val="accent1">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50" name="Rectangle 250"/>
                <p:cNvSpPr>
                  <a:spLocks noChangeArrowheads="1"/>
                </p:cNvSpPr>
                <p:nvPr/>
              </p:nvSpPr>
              <p:spPr bwMode="auto">
                <a:xfrm>
                  <a:off x="10331063" y="5417407"/>
                  <a:ext cx="63769" cy="12133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51" name="Rectangle 251"/>
                <p:cNvSpPr>
                  <a:spLocks noChangeArrowheads="1"/>
                </p:cNvSpPr>
                <p:nvPr/>
              </p:nvSpPr>
              <p:spPr bwMode="auto">
                <a:xfrm>
                  <a:off x="10470999" y="5417407"/>
                  <a:ext cx="63769" cy="12133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52" name="Rectangle 252"/>
                <p:cNvSpPr>
                  <a:spLocks noChangeArrowheads="1"/>
                </p:cNvSpPr>
                <p:nvPr/>
              </p:nvSpPr>
              <p:spPr bwMode="auto">
                <a:xfrm>
                  <a:off x="10611821" y="5417407"/>
                  <a:ext cx="62883" cy="12133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53" name="Rectangle 253"/>
                <p:cNvSpPr>
                  <a:spLocks noChangeArrowheads="1"/>
                </p:cNvSpPr>
                <p:nvPr/>
              </p:nvSpPr>
              <p:spPr bwMode="auto">
                <a:xfrm>
                  <a:off x="10191125" y="5601628"/>
                  <a:ext cx="62883" cy="12133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54" name="Rectangle 254"/>
                <p:cNvSpPr>
                  <a:spLocks noChangeArrowheads="1"/>
                </p:cNvSpPr>
                <p:nvPr/>
              </p:nvSpPr>
              <p:spPr bwMode="auto">
                <a:xfrm>
                  <a:off x="10331063" y="5601628"/>
                  <a:ext cx="63769" cy="121338"/>
                </a:xfrm>
                <a:prstGeom prst="rect">
                  <a:avLst/>
                </a:prstGeom>
                <a:solidFill>
                  <a:schemeClr val="accent1">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55" name="Rectangle 255"/>
                <p:cNvSpPr>
                  <a:spLocks noChangeArrowheads="1"/>
                </p:cNvSpPr>
                <p:nvPr/>
              </p:nvSpPr>
              <p:spPr bwMode="auto">
                <a:xfrm>
                  <a:off x="10470999" y="5601628"/>
                  <a:ext cx="63769" cy="121338"/>
                </a:xfrm>
                <a:prstGeom prst="rect">
                  <a:avLst/>
                </a:prstGeom>
                <a:solidFill>
                  <a:schemeClr val="accent1">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56" name="Rectangle 256"/>
                <p:cNvSpPr>
                  <a:spLocks noChangeArrowheads="1"/>
                </p:cNvSpPr>
                <p:nvPr/>
              </p:nvSpPr>
              <p:spPr bwMode="auto">
                <a:xfrm>
                  <a:off x="10611821" y="5601628"/>
                  <a:ext cx="62883" cy="12133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57" name="Rectangle 257"/>
                <p:cNvSpPr>
                  <a:spLocks noChangeArrowheads="1"/>
                </p:cNvSpPr>
                <p:nvPr/>
              </p:nvSpPr>
              <p:spPr bwMode="auto">
                <a:xfrm>
                  <a:off x="10191125" y="5784076"/>
                  <a:ext cx="62883" cy="12045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58" name="Rectangle 259"/>
                <p:cNvSpPr>
                  <a:spLocks noChangeArrowheads="1"/>
                </p:cNvSpPr>
                <p:nvPr/>
              </p:nvSpPr>
              <p:spPr bwMode="auto">
                <a:xfrm>
                  <a:off x="10331063" y="5784077"/>
                  <a:ext cx="63769" cy="12045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59" name="Rectangle 260"/>
                <p:cNvSpPr>
                  <a:spLocks noChangeArrowheads="1"/>
                </p:cNvSpPr>
                <p:nvPr/>
              </p:nvSpPr>
              <p:spPr bwMode="auto">
                <a:xfrm>
                  <a:off x="10471000" y="5784077"/>
                  <a:ext cx="63769" cy="120452"/>
                </a:xfrm>
                <a:prstGeom prst="rect">
                  <a:avLst/>
                </a:prstGeom>
                <a:solidFill>
                  <a:schemeClr val="accent1">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60" name="Rectangle 261"/>
                <p:cNvSpPr>
                  <a:spLocks noChangeArrowheads="1"/>
                </p:cNvSpPr>
                <p:nvPr/>
              </p:nvSpPr>
              <p:spPr bwMode="auto">
                <a:xfrm>
                  <a:off x="10611822" y="5784077"/>
                  <a:ext cx="62883" cy="120452"/>
                </a:xfrm>
                <a:prstGeom prst="rect">
                  <a:avLst/>
                </a:prstGeom>
                <a:solidFill>
                  <a:schemeClr val="accent1">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61" name="Rectangle 262"/>
                <p:cNvSpPr>
                  <a:spLocks noChangeArrowheads="1"/>
                </p:cNvSpPr>
                <p:nvPr/>
              </p:nvSpPr>
              <p:spPr bwMode="auto">
                <a:xfrm>
                  <a:off x="10191127" y="5965641"/>
                  <a:ext cx="62883" cy="123109"/>
                </a:xfrm>
                <a:prstGeom prst="rect">
                  <a:avLst/>
                </a:prstGeom>
                <a:solidFill>
                  <a:schemeClr val="accent1">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62" name="Rectangle 263"/>
                <p:cNvSpPr>
                  <a:spLocks noChangeArrowheads="1"/>
                </p:cNvSpPr>
                <p:nvPr/>
              </p:nvSpPr>
              <p:spPr bwMode="auto">
                <a:xfrm>
                  <a:off x="10331063" y="5965641"/>
                  <a:ext cx="63769" cy="123109"/>
                </a:xfrm>
                <a:prstGeom prst="rect">
                  <a:avLst/>
                </a:prstGeom>
                <a:solidFill>
                  <a:schemeClr val="accent1">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63" name="Rectangle 264"/>
                <p:cNvSpPr>
                  <a:spLocks noChangeArrowheads="1"/>
                </p:cNvSpPr>
                <p:nvPr/>
              </p:nvSpPr>
              <p:spPr bwMode="auto">
                <a:xfrm>
                  <a:off x="10471000" y="5965641"/>
                  <a:ext cx="63769" cy="123109"/>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64" name="Rectangle 265"/>
                <p:cNvSpPr>
                  <a:spLocks noChangeArrowheads="1"/>
                </p:cNvSpPr>
                <p:nvPr/>
              </p:nvSpPr>
              <p:spPr bwMode="auto">
                <a:xfrm>
                  <a:off x="10611822" y="5965641"/>
                  <a:ext cx="62883" cy="123109"/>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65" name="Rectangle 266"/>
                <p:cNvSpPr>
                  <a:spLocks noChangeArrowheads="1"/>
                </p:cNvSpPr>
                <p:nvPr/>
              </p:nvSpPr>
              <p:spPr bwMode="auto">
                <a:xfrm>
                  <a:off x="10191127" y="6149862"/>
                  <a:ext cx="62883" cy="121338"/>
                </a:xfrm>
                <a:prstGeom prst="rect">
                  <a:avLst/>
                </a:prstGeom>
                <a:solidFill>
                  <a:schemeClr val="accent1">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66" name="Rectangle 267"/>
                <p:cNvSpPr>
                  <a:spLocks noChangeArrowheads="1"/>
                </p:cNvSpPr>
                <p:nvPr/>
              </p:nvSpPr>
              <p:spPr bwMode="auto">
                <a:xfrm>
                  <a:off x="10331063" y="6149862"/>
                  <a:ext cx="63769" cy="12133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67" name="Rectangle 268"/>
                <p:cNvSpPr>
                  <a:spLocks noChangeArrowheads="1"/>
                </p:cNvSpPr>
                <p:nvPr/>
              </p:nvSpPr>
              <p:spPr bwMode="auto">
                <a:xfrm>
                  <a:off x="10471000" y="6149862"/>
                  <a:ext cx="63769" cy="121338"/>
                </a:xfrm>
                <a:prstGeom prst="rect">
                  <a:avLst/>
                </a:prstGeom>
                <a:solidFill>
                  <a:schemeClr val="accent1">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68" name="Rectangle 269"/>
                <p:cNvSpPr>
                  <a:spLocks noChangeArrowheads="1"/>
                </p:cNvSpPr>
                <p:nvPr/>
              </p:nvSpPr>
              <p:spPr bwMode="auto">
                <a:xfrm>
                  <a:off x="10611822" y="6149862"/>
                  <a:ext cx="62883" cy="12133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69" name="Rectangle 270"/>
                <p:cNvSpPr>
                  <a:spLocks noChangeArrowheads="1"/>
                </p:cNvSpPr>
                <p:nvPr/>
              </p:nvSpPr>
              <p:spPr bwMode="auto">
                <a:xfrm>
                  <a:off x="9715518" y="6149862"/>
                  <a:ext cx="63769" cy="121338"/>
                </a:xfrm>
                <a:prstGeom prst="rect">
                  <a:avLst/>
                </a:prstGeom>
                <a:solidFill>
                  <a:schemeClr val="accent1">
                    <a:lumMod val="5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70" name="Rectangle 271"/>
                <p:cNvSpPr>
                  <a:spLocks noChangeArrowheads="1"/>
                </p:cNvSpPr>
                <p:nvPr/>
              </p:nvSpPr>
              <p:spPr bwMode="auto">
                <a:xfrm>
                  <a:off x="9855455" y="6149862"/>
                  <a:ext cx="63769" cy="12133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71" name="Rectangle 272"/>
                <p:cNvSpPr>
                  <a:spLocks noChangeArrowheads="1"/>
                </p:cNvSpPr>
                <p:nvPr/>
              </p:nvSpPr>
              <p:spPr bwMode="auto">
                <a:xfrm>
                  <a:off x="9996278" y="6149862"/>
                  <a:ext cx="62883" cy="12133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72" name="Rectangle 273"/>
                <p:cNvSpPr>
                  <a:spLocks noChangeArrowheads="1"/>
                </p:cNvSpPr>
                <p:nvPr/>
              </p:nvSpPr>
              <p:spPr bwMode="auto">
                <a:xfrm>
                  <a:off x="9715518" y="6332310"/>
                  <a:ext cx="63769" cy="12045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73" name="Rectangle 274"/>
                <p:cNvSpPr>
                  <a:spLocks noChangeArrowheads="1"/>
                </p:cNvSpPr>
                <p:nvPr/>
              </p:nvSpPr>
              <p:spPr bwMode="auto">
                <a:xfrm>
                  <a:off x="9855455" y="6332310"/>
                  <a:ext cx="63769" cy="120452"/>
                </a:xfrm>
                <a:prstGeom prst="rect">
                  <a:avLst/>
                </a:prstGeom>
                <a:solidFill>
                  <a:schemeClr val="accent1">
                    <a:lumMod val="5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74" name="Rectangle 275"/>
                <p:cNvSpPr>
                  <a:spLocks noChangeArrowheads="1"/>
                </p:cNvSpPr>
                <p:nvPr/>
              </p:nvSpPr>
              <p:spPr bwMode="auto">
                <a:xfrm>
                  <a:off x="9996278" y="6332310"/>
                  <a:ext cx="62883" cy="12045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75" name="Rectangle 276"/>
                <p:cNvSpPr>
                  <a:spLocks noChangeArrowheads="1"/>
                </p:cNvSpPr>
                <p:nvPr/>
              </p:nvSpPr>
              <p:spPr bwMode="auto">
                <a:xfrm>
                  <a:off x="10191127" y="6332310"/>
                  <a:ext cx="62883" cy="12045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76" name="Rectangle 277"/>
                <p:cNvSpPr>
                  <a:spLocks noChangeArrowheads="1"/>
                </p:cNvSpPr>
                <p:nvPr/>
              </p:nvSpPr>
              <p:spPr bwMode="auto">
                <a:xfrm>
                  <a:off x="10331063" y="6332310"/>
                  <a:ext cx="63769" cy="120452"/>
                </a:xfrm>
                <a:prstGeom prst="rect">
                  <a:avLst/>
                </a:prstGeom>
                <a:solidFill>
                  <a:schemeClr val="bg2">
                    <a:lumMod val="5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77" name="Rectangle 278"/>
                <p:cNvSpPr>
                  <a:spLocks noChangeArrowheads="1"/>
                </p:cNvSpPr>
                <p:nvPr/>
              </p:nvSpPr>
              <p:spPr bwMode="auto">
                <a:xfrm>
                  <a:off x="10471000" y="6332310"/>
                  <a:ext cx="63769" cy="12045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78" name="Rectangle 279"/>
                <p:cNvSpPr>
                  <a:spLocks noChangeArrowheads="1"/>
                </p:cNvSpPr>
                <p:nvPr/>
              </p:nvSpPr>
              <p:spPr bwMode="auto">
                <a:xfrm>
                  <a:off x="10611822" y="6332310"/>
                  <a:ext cx="62883" cy="120452"/>
                </a:xfrm>
                <a:prstGeom prst="rect">
                  <a:avLst/>
                </a:prstGeom>
                <a:solidFill>
                  <a:schemeClr val="bg2">
                    <a:lumMod val="5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79" name="Rectangle 280"/>
                <p:cNvSpPr>
                  <a:spLocks noChangeArrowheads="1"/>
                </p:cNvSpPr>
                <p:nvPr/>
              </p:nvSpPr>
              <p:spPr bwMode="auto">
                <a:xfrm>
                  <a:off x="10471000" y="4805406"/>
                  <a:ext cx="203706" cy="118681"/>
                </a:xfrm>
                <a:prstGeom prst="rect">
                  <a:avLst/>
                </a:prstGeom>
                <a:solidFill>
                  <a:schemeClr val="accent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80" name="Rectangle 281"/>
                <p:cNvSpPr>
                  <a:spLocks noChangeArrowheads="1"/>
                </p:cNvSpPr>
                <p:nvPr/>
              </p:nvSpPr>
              <p:spPr bwMode="auto">
                <a:xfrm>
                  <a:off x="10254009" y="4729237"/>
                  <a:ext cx="41626" cy="194849"/>
                </a:xfrm>
                <a:prstGeom prst="rect">
                  <a:avLst/>
                </a:prstGeom>
                <a:solidFill>
                  <a:schemeClr val="accent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grpSp>
        </p:grpSp>
        <p:grpSp>
          <p:nvGrpSpPr>
            <p:cNvPr id="66" name="Group 65"/>
            <p:cNvGrpSpPr/>
            <p:nvPr userDrawn="1"/>
          </p:nvGrpSpPr>
          <p:grpSpPr>
            <a:xfrm flipH="1">
              <a:off x="1647523" y="5453192"/>
              <a:ext cx="655108" cy="1369109"/>
              <a:chOff x="-25310" y="5223627"/>
              <a:chExt cx="842551" cy="1760844"/>
            </a:xfrm>
          </p:grpSpPr>
          <p:sp>
            <p:nvSpPr>
              <p:cNvPr id="67" name="Rectangle 294"/>
              <p:cNvSpPr>
                <a:spLocks noChangeArrowheads="1"/>
              </p:cNvSpPr>
              <p:nvPr/>
            </p:nvSpPr>
            <p:spPr bwMode="auto">
              <a:xfrm>
                <a:off x="72552" y="5383825"/>
                <a:ext cx="630740" cy="1600645"/>
              </a:xfrm>
              <a:prstGeom prst="rect">
                <a:avLst/>
              </a:prstGeom>
              <a:solidFill>
                <a:schemeClr val="accent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68" name="Freeform 295"/>
              <p:cNvSpPr>
                <a:spLocks/>
              </p:cNvSpPr>
              <p:nvPr/>
            </p:nvSpPr>
            <p:spPr bwMode="auto">
              <a:xfrm>
                <a:off x="508238" y="5570835"/>
                <a:ext cx="102554" cy="179637"/>
              </a:xfrm>
              <a:custGeom>
                <a:avLst/>
                <a:gdLst>
                  <a:gd name="T0" fmla="*/ 31 w 62"/>
                  <a:gd name="T1" fmla="*/ 0 h 109"/>
                  <a:gd name="T2" fmla="*/ 0 w 62"/>
                  <a:gd name="T3" fmla="*/ 32 h 109"/>
                  <a:gd name="T4" fmla="*/ 0 w 62"/>
                  <a:gd name="T5" fmla="*/ 109 h 109"/>
                  <a:gd name="T6" fmla="*/ 62 w 62"/>
                  <a:gd name="T7" fmla="*/ 109 h 109"/>
                  <a:gd name="T8" fmla="*/ 62 w 62"/>
                  <a:gd name="T9" fmla="*/ 32 h 109"/>
                  <a:gd name="T10" fmla="*/ 31 w 62"/>
                  <a:gd name="T11" fmla="*/ 0 h 109"/>
                </a:gdLst>
                <a:ahLst/>
                <a:cxnLst>
                  <a:cxn ang="0">
                    <a:pos x="T0" y="T1"/>
                  </a:cxn>
                  <a:cxn ang="0">
                    <a:pos x="T2" y="T3"/>
                  </a:cxn>
                  <a:cxn ang="0">
                    <a:pos x="T4" y="T5"/>
                  </a:cxn>
                  <a:cxn ang="0">
                    <a:pos x="T6" y="T7"/>
                  </a:cxn>
                  <a:cxn ang="0">
                    <a:pos x="T8" y="T9"/>
                  </a:cxn>
                  <a:cxn ang="0">
                    <a:pos x="T10" y="T11"/>
                  </a:cxn>
                </a:cxnLst>
                <a:rect l="0" t="0" r="r" b="b"/>
                <a:pathLst>
                  <a:path w="62" h="109">
                    <a:moveTo>
                      <a:pt x="31" y="0"/>
                    </a:moveTo>
                    <a:cubicBezTo>
                      <a:pt x="14" y="0"/>
                      <a:pt x="0" y="14"/>
                      <a:pt x="0" y="32"/>
                    </a:cubicBezTo>
                    <a:cubicBezTo>
                      <a:pt x="0" y="109"/>
                      <a:pt x="0" y="109"/>
                      <a:pt x="0" y="109"/>
                    </a:cubicBezTo>
                    <a:cubicBezTo>
                      <a:pt x="62" y="109"/>
                      <a:pt x="62" y="109"/>
                      <a:pt x="62" y="109"/>
                    </a:cubicBezTo>
                    <a:cubicBezTo>
                      <a:pt x="62" y="32"/>
                      <a:pt x="62" y="32"/>
                      <a:pt x="62" y="32"/>
                    </a:cubicBezTo>
                    <a:cubicBezTo>
                      <a:pt x="62" y="14"/>
                      <a:pt x="48" y="0"/>
                      <a:pt x="31" y="0"/>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69" name="Freeform 296"/>
              <p:cNvSpPr>
                <a:spLocks/>
              </p:cNvSpPr>
              <p:nvPr/>
            </p:nvSpPr>
            <p:spPr bwMode="auto">
              <a:xfrm>
                <a:off x="303131" y="5570835"/>
                <a:ext cx="102554" cy="179637"/>
              </a:xfrm>
              <a:custGeom>
                <a:avLst/>
                <a:gdLst>
                  <a:gd name="T0" fmla="*/ 31 w 62"/>
                  <a:gd name="T1" fmla="*/ 0 h 109"/>
                  <a:gd name="T2" fmla="*/ 0 w 62"/>
                  <a:gd name="T3" fmla="*/ 32 h 109"/>
                  <a:gd name="T4" fmla="*/ 0 w 62"/>
                  <a:gd name="T5" fmla="*/ 109 h 109"/>
                  <a:gd name="T6" fmla="*/ 62 w 62"/>
                  <a:gd name="T7" fmla="*/ 109 h 109"/>
                  <a:gd name="T8" fmla="*/ 62 w 62"/>
                  <a:gd name="T9" fmla="*/ 32 h 109"/>
                  <a:gd name="T10" fmla="*/ 31 w 62"/>
                  <a:gd name="T11" fmla="*/ 0 h 109"/>
                </a:gdLst>
                <a:ahLst/>
                <a:cxnLst>
                  <a:cxn ang="0">
                    <a:pos x="T0" y="T1"/>
                  </a:cxn>
                  <a:cxn ang="0">
                    <a:pos x="T2" y="T3"/>
                  </a:cxn>
                  <a:cxn ang="0">
                    <a:pos x="T4" y="T5"/>
                  </a:cxn>
                  <a:cxn ang="0">
                    <a:pos x="T6" y="T7"/>
                  </a:cxn>
                  <a:cxn ang="0">
                    <a:pos x="T8" y="T9"/>
                  </a:cxn>
                  <a:cxn ang="0">
                    <a:pos x="T10" y="T11"/>
                  </a:cxn>
                </a:cxnLst>
                <a:rect l="0" t="0" r="r" b="b"/>
                <a:pathLst>
                  <a:path w="62" h="109">
                    <a:moveTo>
                      <a:pt x="31" y="0"/>
                    </a:moveTo>
                    <a:cubicBezTo>
                      <a:pt x="14" y="0"/>
                      <a:pt x="0" y="14"/>
                      <a:pt x="0" y="32"/>
                    </a:cubicBezTo>
                    <a:cubicBezTo>
                      <a:pt x="0" y="109"/>
                      <a:pt x="0" y="109"/>
                      <a:pt x="0" y="109"/>
                    </a:cubicBezTo>
                    <a:cubicBezTo>
                      <a:pt x="62" y="109"/>
                      <a:pt x="62" y="109"/>
                      <a:pt x="62" y="109"/>
                    </a:cubicBezTo>
                    <a:cubicBezTo>
                      <a:pt x="62" y="32"/>
                      <a:pt x="62" y="32"/>
                      <a:pt x="62" y="32"/>
                    </a:cubicBezTo>
                    <a:cubicBezTo>
                      <a:pt x="62" y="14"/>
                      <a:pt x="48" y="0"/>
                      <a:pt x="31" y="0"/>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70" name="Rectangle 297"/>
              <p:cNvSpPr>
                <a:spLocks noChangeArrowheads="1"/>
              </p:cNvSpPr>
              <p:nvPr/>
            </p:nvSpPr>
            <p:spPr bwMode="auto">
              <a:xfrm>
                <a:off x="72552" y="5524586"/>
                <a:ext cx="630740" cy="24801"/>
              </a:xfrm>
              <a:prstGeom prst="rect">
                <a:avLst/>
              </a:prstGeom>
              <a:solidFill>
                <a:schemeClr val="accent1">
                  <a:lumMod val="20000"/>
                  <a:lumOff val="8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71" name="Rectangle 298"/>
              <p:cNvSpPr>
                <a:spLocks noChangeArrowheads="1"/>
              </p:cNvSpPr>
              <p:nvPr/>
            </p:nvSpPr>
            <p:spPr bwMode="auto">
              <a:xfrm>
                <a:off x="72552" y="5771921"/>
                <a:ext cx="630740" cy="23460"/>
              </a:xfrm>
              <a:prstGeom prst="rect">
                <a:avLst/>
              </a:prstGeom>
              <a:solidFill>
                <a:schemeClr val="accent1">
                  <a:lumMod val="20000"/>
                  <a:lumOff val="8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72" name="Freeform 299"/>
              <p:cNvSpPr>
                <a:spLocks/>
              </p:cNvSpPr>
              <p:nvPr/>
            </p:nvSpPr>
            <p:spPr bwMode="auto">
              <a:xfrm>
                <a:off x="508238" y="5813479"/>
                <a:ext cx="102554" cy="178296"/>
              </a:xfrm>
              <a:custGeom>
                <a:avLst/>
                <a:gdLst>
                  <a:gd name="T0" fmla="*/ 31 w 62"/>
                  <a:gd name="T1" fmla="*/ 0 h 108"/>
                  <a:gd name="T2" fmla="*/ 0 w 62"/>
                  <a:gd name="T3" fmla="*/ 31 h 108"/>
                  <a:gd name="T4" fmla="*/ 0 w 62"/>
                  <a:gd name="T5" fmla="*/ 108 h 108"/>
                  <a:gd name="T6" fmla="*/ 62 w 62"/>
                  <a:gd name="T7" fmla="*/ 108 h 108"/>
                  <a:gd name="T8" fmla="*/ 62 w 62"/>
                  <a:gd name="T9" fmla="*/ 31 h 108"/>
                  <a:gd name="T10" fmla="*/ 31 w 62"/>
                  <a:gd name="T11" fmla="*/ 0 h 108"/>
                </a:gdLst>
                <a:ahLst/>
                <a:cxnLst>
                  <a:cxn ang="0">
                    <a:pos x="T0" y="T1"/>
                  </a:cxn>
                  <a:cxn ang="0">
                    <a:pos x="T2" y="T3"/>
                  </a:cxn>
                  <a:cxn ang="0">
                    <a:pos x="T4" y="T5"/>
                  </a:cxn>
                  <a:cxn ang="0">
                    <a:pos x="T6" y="T7"/>
                  </a:cxn>
                  <a:cxn ang="0">
                    <a:pos x="T8" y="T9"/>
                  </a:cxn>
                  <a:cxn ang="0">
                    <a:pos x="T10" y="T11"/>
                  </a:cxn>
                </a:cxnLst>
                <a:rect l="0" t="0" r="r" b="b"/>
                <a:pathLst>
                  <a:path w="62" h="108">
                    <a:moveTo>
                      <a:pt x="31" y="0"/>
                    </a:moveTo>
                    <a:cubicBezTo>
                      <a:pt x="14" y="0"/>
                      <a:pt x="0" y="14"/>
                      <a:pt x="0" y="31"/>
                    </a:cubicBezTo>
                    <a:cubicBezTo>
                      <a:pt x="0" y="108"/>
                      <a:pt x="0" y="108"/>
                      <a:pt x="0" y="108"/>
                    </a:cubicBezTo>
                    <a:cubicBezTo>
                      <a:pt x="62" y="108"/>
                      <a:pt x="62" y="108"/>
                      <a:pt x="62" y="108"/>
                    </a:cubicBezTo>
                    <a:cubicBezTo>
                      <a:pt x="62" y="31"/>
                      <a:pt x="62" y="31"/>
                      <a:pt x="62" y="31"/>
                    </a:cubicBezTo>
                    <a:cubicBezTo>
                      <a:pt x="62" y="14"/>
                      <a:pt x="48" y="0"/>
                      <a:pt x="31" y="0"/>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73" name="Freeform 300"/>
              <p:cNvSpPr>
                <a:spLocks/>
              </p:cNvSpPr>
              <p:nvPr/>
            </p:nvSpPr>
            <p:spPr bwMode="auto">
              <a:xfrm>
                <a:off x="303131" y="5813479"/>
                <a:ext cx="102554" cy="178296"/>
              </a:xfrm>
              <a:custGeom>
                <a:avLst/>
                <a:gdLst>
                  <a:gd name="T0" fmla="*/ 31 w 62"/>
                  <a:gd name="T1" fmla="*/ 0 h 108"/>
                  <a:gd name="T2" fmla="*/ 0 w 62"/>
                  <a:gd name="T3" fmla="*/ 31 h 108"/>
                  <a:gd name="T4" fmla="*/ 0 w 62"/>
                  <a:gd name="T5" fmla="*/ 108 h 108"/>
                  <a:gd name="T6" fmla="*/ 62 w 62"/>
                  <a:gd name="T7" fmla="*/ 108 h 108"/>
                  <a:gd name="T8" fmla="*/ 62 w 62"/>
                  <a:gd name="T9" fmla="*/ 31 h 108"/>
                  <a:gd name="T10" fmla="*/ 31 w 62"/>
                  <a:gd name="T11" fmla="*/ 0 h 108"/>
                </a:gdLst>
                <a:ahLst/>
                <a:cxnLst>
                  <a:cxn ang="0">
                    <a:pos x="T0" y="T1"/>
                  </a:cxn>
                  <a:cxn ang="0">
                    <a:pos x="T2" y="T3"/>
                  </a:cxn>
                  <a:cxn ang="0">
                    <a:pos x="T4" y="T5"/>
                  </a:cxn>
                  <a:cxn ang="0">
                    <a:pos x="T6" y="T7"/>
                  </a:cxn>
                  <a:cxn ang="0">
                    <a:pos x="T8" y="T9"/>
                  </a:cxn>
                  <a:cxn ang="0">
                    <a:pos x="T10" y="T11"/>
                  </a:cxn>
                </a:cxnLst>
                <a:rect l="0" t="0" r="r" b="b"/>
                <a:pathLst>
                  <a:path w="62" h="108">
                    <a:moveTo>
                      <a:pt x="31" y="0"/>
                    </a:moveTo>
                    <a:cubicBezTo>
                      <a:pt x="14" y="0"/>
                      <a:pt x="0" y="14"/>
                      <a:pt x="0" y="31"/>
                    </a:cubicBezTo>
                    <a:cubicBezTo>
                      <a:pt x="0" y="108"/>
                      <a:pt x="0" y="108"/>
                      <a:pt x="0" y="108"/>
                    </a:cubicBezTo>
                    <a:cubicBezTo>
                      <a:pt x="62" y="108"/>
                      <a:pt x="62" y="108"/>
                      <a:pt x="62" y="108"/>
                    </a:cubicBezTo>
                    <a:cubicBezTo>
                      <a:pt x="62" y="31"/>
                      <a:pt x="62" y="31"/>
                      <a:pt x="62" y="31"/>
                    </a:cubicBezTo>
                    <a:cubicBezTo>
                      <a:pt x="62" y="14"/>
                      <a:pt x="48" y="0"/>
                      <a:pt x="31" y="0"/>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74" name="Rectangle 301"/>
              <p:cNvSpPr>
                <a:spLocks noChangeArrowheads="1"/>
              </p:cNvSpPr>
              <p:nvPr/>
            </p:nvSpPr>
            <p:spPr bwMode="auto">
              <a:xfrm>
                <a:off x="72552" y="6013225"/>
                <a:ext cx="630740" cy="24801"/>
              </a:xfrm>
              <a:prstGeom prst="rect">
                <a:avLst/>
              </a:prstGeom>
              <a:solidFill>
                <a:schemeClr val="accent1">
                  <a:lumMod val="20000"/>
                  <a:lumOff val="8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75" name="Freeform 302"/>
              <p:cNvSpPr>
                <a:spLocks/>
              </p:cNvSpPr>
              <p:nvPr/>
            </p:nvSpPr>
            <p:spPr bwMode="auto">
              <a:xfrm>
                <a:off x="508238" y="6054782"/>
                <a:ext cx="102554" cy="179637"/>
              </a:xfrm>
              <a:custGeom>
                <a:avLst/>
                <a:gdLst>
                  <a:gd name="T0" fmla="*/ 31 w 62"/>
                  <a:gd name="T1" fmla="*/ 0 h 109"/>
                  <a:gd name="T2" fmla="*/ 0 w 62"/>
                  <a:gd name="T3" fmla="*/ 31 h 109"/>
                  <a:gd name="T4" fmla="*/ 0 w 62"/>
                  <a:gd name="T5" fmla="*/ 109 h 109"/>
                  <a:gd name="T6" fmla="*/ 62 w 62"/>
                  <a:gd name="T7" fmla="*/ 109 h 109"/>
                  <a:gd name="T8" fmla="*/ 62 w 62"/>
                  <a:gd name="T9" fmla="*/ 31 h 109"/>
                  <a:gd name="T10" fmla="*/ 31 w 62"/>
                  <a:gd name="T11" fmla="*/ 0 h 109"/>
                </a:gdLst>
                <a:ahLst/>
                <a:cxnLst>
                  <a:cxn ang="0">
                    <a:pos x="T0" y="T1"/>
                  </a:cxn>
                  <a:cxn ang="0">
                    <a:pos x="T2" y="T3"/>
                  </a:cxn>
                  <a:cxn ang="0">
                    <a:pos x="T4" y="T5"/>
                  </a:cxn>
                  <a:cxn ang="0">
                    <a:pos x="T6" y="T7"/>
                  </a:cxn>
                  <a:cxn ang="0">
                    <a:pos x="T8" y="T9"/>
                  </a:cxn>
                  <a:cxn ang="0">
                    <a:pos x="T10" y="T11"/>
                  </a:cxn>
                </a:cxnLst>
                <a:rect l="0" t="0" r="r" b="b"/>
                <a:pathLst>
                  <a:path w="62" h="109">
                    <a:moveTo>
                      <a:pt x="31" y="0"/>
                    </a:moveTo>
                    <a:cubicBezTo>
                      <a:pt x="14" y="0"/>
                      <a:pt x="0" y="14"/>
                      <a:pt x="0" y="31"/>
                    </a:cubicBezTo>
                    <a:cubicBezTo>
                      <a:pt x="0" y="109"/>
                      <a:pt x="0" y="109"/>
                      <a:pt x="0" y="109"/>
                    </a:cubicBezTo>
                    <a:cubicBezTo>
                      <a:pt x="62" y="109"/>
                      <a:pt x="62" y="109"/>
                      <a:pt x="62" y="109"/>
                    </a:cubicBezTo>
                    <a:cubicBezTo>
                      <a:pt x="62" y="31"/>
                      <a:pt x="62" y="31"/>
                      <a:pt x="62" y="31"/>
                    </a:cubicBezTo>
                    <a:cubicBezTo>
                      <a:pt x="62" y="14"/>
                      <a:pt x="48" y="0"/>
                      <a:pt x="31" y="0"/>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76" name="Freeform 303"/>
              <p:cNvSpPr>
                <a:spLocks/>
              </p:cNvSpPr>
              <p:nvPr/>
            </p:nvSpPr>
            <p:spPr bwMode="auto">
              <a:xfrm>
                <a:off x="303131" y="6054782"/>
                <a:ext cx="102554" cy="179637"/>
              </a:xfrm>
              <a:custGeom>
                <a:avLst/>
                <a:gdLst>
                  <a:gd name="T0" fmla="*/ 31 w 62"/>
                  <a:gd name="T1" fmla="*/ 0 h 109"/>
                  <a:gd name="T2" fmla="*/ 0 w 62"/>
                  <a:gd name="T3" fmla="*/ 31 h 109"/>
                  <a:gd name="T4" fmla="*/ 0 w 62"/>
                  <a:gd name="T5" fmla="*/ 109 h 109"/>
                  <a:gd name="T6" fmla="*/ 62 w 62"/>
                  <a:gd name="T7" fmla="*/ 109 h 109"/>
                  <a:gd name="T8" fmla="*/ 62 w 62"/>
                  <a:gd name="T9" fmla="*/ 31 h 109"/>
                  <a:gd name="T10" fmla="*/ 31 w 62"/>
                  <a:gd name="T11" fmla="*/ 0 h 109"/>
                </a:gdLst>
                <a:ahLst/>
                <a:cxnLst>
                  <a:cxn ang="0">
                    <a:pos x="T0" y="T1"/>
                  </a:cxn>
                  <a:cxn ang="0">
                    <a:pos x="T2" y="T3"/>
                  </a:cxn>
                  <a:cxn ang="0">
                    <a:pos x="T4" y="T5"/>
                  </a:cxn>
                  <a:cxn ang="0">
                    <a:pos x="T6" y="T7"/>
                  </a:cxn>
                  <a:cxn ang="0">
                    <a:pos x="T8" y="T9"/>
                  </a:cxn>
                  <a:cxn ang="0">
                    <a:pos x="T10" y="T11"/>
                  </a:cxn>
                </a:cxnLst>
                <a:rect l="0" t="0" r="r" b="b"/>
                <a:pathLst>
                  <a:path w="62" h="109">
                    <a:moveTo>
                      <a:pt x="31" y="0"/>
                    </a:moveTo>
                    <a:cubicBezTo>
                      <a:pt x="14" y="0"/>
                      <a:pt x="0" y="14"/>
                      <a:pt x="0" y="31"/>
                    </a:cubicBezTo>
                    <a:cubicBezTo>
                      <a:pt x="0" y="109"/>
                      <a:pt x="0" y="109"/>
                      <a:pt x="0" y="109"/>
                    </a:cubicBezTo>
                    <a:cubicBezTo>
                      <a:pt x="62" y="109"/>
                      <a:pt x="62" y="109"/>
                      <a:pt x="62" y="109"/>
                    </a:cubicBezTo>
                    <a:cubicBezTo>
                      <a:pt x="62" y="31"/>
                      <a:pt x="62" y="31"/>
                      <a:pt x="62" y="31"/>
                    </a:cubicBezTo>
                    <a:cubicBezTo>
                      <a:pt x="62" y="14"/>
                      <a:pt x="48" y="0"/>
                      <a:pt x="31" y="0"/>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77" name="Rectangle 304"/>
              <p:cNvSpPr>
                <a:spLocks noChangeArrowheads="1"/>
              </p:cNvSpPr>
              <p:nvPr/>
            </p:nvSpPr>
            <p:spPr bwMode="auto">
              <a:xfrm>
                <a:off x="72552" y="6255868"/>
                <a:ext cx="630740" cy="23460"/>
              </a:xfrm>
              <a:prstGeom prst="rect">
                <a:avLst/>
              </a:prstGeom>
              <a:solidFill>
                <a:schemeClr val="accent1">
                  <a:lumMod val="20000"/>
                  <a:lumOff val="8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78" name="Freeform 305"/>
              <p:cNvSpPr>
                <a:spLocks/>
              </p:cNvSpPr>
              <p:nvPr/>
            </p:nvSpPr>
            <p:spPr bwMode="auto">
              <a:xfrm>
                <a:off x="508238" y="6297426"/>
                <a:ext cx="102554" cy="178296"/>
              </a:xfrm>
              <a:custGeom>
                <a:avLst/>
                <a:gdLst>
                  <a:gd name="T0" fmla="*/ 31 w 62"/>
                  <a:gd name="T1" fmla="*/ 0 h 108"/>
                  <a:gd name="T2" fmla="*/ 0 w 62"/>
                  <a:gd name="T3" fmla="*/ 31 h 108"/>
                  <a:gd name="T4" fmla="*/ 0 w 62"/>
                  <a:gd name="T5" fmla="*/ 108 h 108"/>
                  <a:gd name="T6" fmla="*/ 62 w 62"/>
                  <a:gd name="T7" fmla="*/ 108 h 108"/>
                  <a:gd name="T8" fmla="*/ 62 w 62"/>
                  <a:gd name="T9" fmla="*/ 31 h 108"/>
                  <a:gd name="T10" fmla="*/ 31 w 62"/>
                  <a:gd name="T11" fmla="*/ 0 h 108"/>
                </a:gdLst>
                <a:ahLst/>
                <a:cxnLst>
                  <a:cxn ang="0">
                    <a:pos x="T0" y="T1"/>
                  </a:cxn>
                  <a:cxn ang="0">
                    <a:pos x="T2" y="T3"/>
                  </a:cxn>
                  <a:cxn ang="0">
                    <a:pos x="T4" y="T5"/>
                  </a:cxn>
                  <a:cxn ang="0">
                    <a:pos x="T6" y="T7"/>
                  </a:cxn>
                  <a:cxn ang="0">
                    <a:pos x="T8" y="T9"/>
                  </a:cxn>
                  <a:cxn ang="0">
                    <a:pos x="T10" y="T11"/>
                  </a:cxn>
                </a:cxnLst>
                <a:rect l="0" t="0" r="r" b="b"/>
                <a:pathLst>
                  <a:path w="62" h="108">
                    <a:moveTo>
                      <a:pt x="31" y="0"/>
                    </a:moveTo>
                    <a:cubicBezTo>
                      <a:pt x="14" y="0"/>
                      <a:pt x="0" y="14"/>
                      <a:pt x="0" y="31"/>
                    </a:cubicBezTo>
                    <a:cubicBezTo>
                      <a:pt x="0" y="108"/>
                      <a:pt x="0" y="108"/>
                      <a:pt x="0" y="108"/>
                    </a:cubicBezTo>
                    <a:cubicBezTo>
                      <a:pt x="62" y="108"/>
                      <a:pt x="62" y="108"/>
                      <a:pt x="62" y="108"/>
                    </a:cubicBezTo>
                    <a:cubicBezTo>
                      <a:pt x="62" y="31"/>
                      <a:pt x="62" y="31"/>
                      <a:pt x="62" y="31"/>
                    </a:cubicBezTo>
                    <a:cubicBezTo>
                      <a:pt x="62" y="14"/>
                      <a:pt x="48" y="0"/>
                      <a:pt x="31" y="0"/>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79" name="Freeform 306"/>
              <p:cNvSpPr>
                <a:spLocks/>
              </p:cNvSpPr>
              <p:nvPr/>
            </p:nvSpPr>
            <p:spPr bwMode="auto">
              <a:xfrm>
                <a:off x="303131" y="6297426"/>
                <a:ext cx="102554" cy="178296"/>
              </a:xfrm>
              <a:custGeom>
                <a:avLst/>
                <a:gdLst>
                  <a:gd name="T0" fmla="*/ 31 w 62"/>
                  <a:gd name="T1" fmla="*/ 0 h 108"/>
                  <a:gd name="T2" fmla="*/ 0 w 62"/>
                  <a:gd name="T3" fmla="*/ 31 h 108"/>
                  <a:gd name="T4" fmla="*/ 0 w 62"/>
                  <a:gd name="T5" fmla="*/ 108 h 108"/>
                  <a:gd name="T6" fmla="*/ 62 w 62"/>
                  <a:gd name="T7" fmla="*/ 108 h 108"/>
                  <a:gd name="T8" fmla="*/ 62 w 62"/>
                  <a:gd name="T9" fmla="*/ 31 h 108"/>
                  <a:gd name="T10" fmla="*/ 31 w 62"/>
                  <a:gd name="T11" fmla="*/ 0 h 108"/>
                </a:gdLst>
                <a:ahLst/>
                <a:cxnLst>
                  <a:cxn ang="0">
                    <a:pos x="T0" y="T1"/>
                  </a:cxn>
                  <a:cxn ang="0">
                    <a:pos x="T2" y="T3"/>
                  </a:cxn>
                  <a:cxn ang="0">
                    <a:pos x="T4" y="T5"/>
                  </a:cxn>
                  <a:cxn ang="0">
                    <a:pos x="T6" y="T7"/>
                  </a:cxn>
                  <a:cxn ang="0">
                    <a:pos x="T8" y="T9"/>
                  </a:cxn>
                  <a:cxn ang="0">
                    <a:pos x="T10" y="T11"/>
                  </a:cxn>
                </a:cxnLst>
                <a:rect l="0" t="0" r="r" b="b"/>
                <a:pathLst>
                  <a:path w="62" h="108">
                    <a:moveTo>
                      <a:pt x="31" y="0"/>
                    </a:moveTo>
                    <a:cubicBezTo>
                      <a:pt x="14" y="0"/>
                      <a:pt x="0" y="14"/>
                      <a:pt x="0" y="31"/>
                    </a:cubicBezTo>
                    <a:cubicBezTo>
                      <a:pt x="0" y="108"/>
                      <a:pt x="0" y="108"/>
                      <a:pt x="0" y="108"/>
                    </a:cubicBezTo>
                    <a:cubicBezTo>
                      <a:pt x="62" y="108"/>
                      <a:pt x="62" y="108"/>
                      <a:pt x="62" y="108"/>
                    </a:cubicBezTo>
                    <a:cubicBezTo>
                      <a:pt x="62" y="31"/>
                      <a:pt x="62" y="31"/>
                      <a:pt x="62" y="31"/>
                    </a:cubicBezTo>
                    <a:cubicBezTo>
                      <a:pt x="62" y="14"/>
                      <a:pt x="48" y="0"/>
                      <a:pt x="31" y="0"/>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80" name="Freeform 307"/>
              <p:cNvSpPr>
                <a:spLocks/>
              </p:cNvSpPr>
              <p:nvPr/>
            </p:nvSpPr>
            <p:spPr bwMode="auto">
              <a:xfrm>
                <a:off x="105396" y="5570835"/>
                <a:ext cx="102554" cy="179637"/>
              </a:xfrm>
              <a:custGeom>
                <a:avLst/>
                <a:gdLst>
                  <a:gd name="T0" fmla="*/ 31 w 62"/>
                  <a:gd name="T1" fmla="*/ 0 h 109"/>
                  <a:gd name="T2" fmla="*/ 0 w 62"/>
                  <a:gd name="T3" fmla="*/ 32 h 109"/>
                  <a:gd name="T4" fmla="*/ 0 w 62"/>
                  <a:gd name="T5" fmla="*/ 109 h 109"/>
                  <a:gd name="T6" fmla="*/ 62 w 62"/>
                  <a:gd name="T7" fmla="*/ 109 h 109"/>
                  <a:gd name="T8" fmla="*/ 62 w 62"/>
                  <a:gd name="T9" fmla="*/ 32 h 109"/>
                  <a:gd name="T10" fmla="*/ 31 w 62"/>
                  <a:gd name="T11" fmla="*/ 0 h 109"/>
                </a:gdLst>
                <a:ahLst/>
                <a:cxnLst>
                  <a:cxn ang="0">
                    <a:pos x="T0" y="T1"/>
                  </a:cxn>
                  <a:cxn ang="0">
                    <a:pos x="T2" y="T3"/>
                  </a:cxn>
                  <a:cxn ang="0">
                    <a:pos x="T4" y="T5"/>
                  </a:cxn>
                  <a:cxn ang="0">
                    <a:pos x="T6" y="T7"/>
                  </a:cxn>
                  <a:cxn ang="0">
                    <a:pos x="T8" y="T9"/>
                  </a:cxn>
                  <a:cxn ang="0">
                    <a:pos x="T10" y="T11"/>
                  </a:cxn>
                </a:cxnLst>
                <a:rect l="0" t="0" r="r" b="b"/>
                <a:pathLst>
                  <a:path w="62" h="109">
                    <a:moveTo>
                      <a:pt x="31" y="0"/>
                    </a:moveTo>
                    <a:cubicBezTo>
                      <a:pt x="14" y="0"/>
                      <a:pt x="0" y="14"/>
                      <a:pt x="0" y="32"/>
                    </a:cubicBezTo>
                    <a:cubicBezTo>
                      <a:pt x="0" y="109"/>
                      <a:pt x="0" y="109"/>
                      <a:pt x="0" y="109"/>
                    </a:cubicBezTo>
                    <a:cubicBezTo>
                      <a:pt x="62" y="109"/>
                      <a:pt x="62" y="109"/>
                      <a:pt x="62" y="109"/>
                    </a:cubicBezTo>
                    <a:cubicBezTo>
                      <a:pt x="62" y="32"/>
                      <a:pt x="62" y="32"/>
                      <a:pt x="62" y="32"/>
                    </a:cubicBezTo>
                    <a:cubicBezTo>
                      <a:pt x="62" y="14"/>
                      <a:pt x="48" y="0"/>
                      <a:pt x="31" y="0"/>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81" name="Freeform 308"/>
              <p:cNvSpPr>
                <a:spLocks/>
              </p:cNvSpPr>
              <p:nvPr/>
            </p:nvSpPr>
            <p:spPr bwMode="auto">
              <a:xfrm>
                <a:off x="105396" y="5813479"/>
                <a:ext cx="102554" cy="178296"/>
              </a:xfrm>
              <a:custGeom>
                <a:avLst/>
                <a:gdLst>
                  <a:gd name="T0" fmla="*/ 31 w 62"/>
                  <a:gd name="T1" fmla="*/ 0 h 108"/>
                  <a:gd name="T2" fmla="*/ 0 w 62"/>
                  <a:gd name="T3" fmla="*/ 31 h 108"/>
                  <a:gd name="T4" fmla="*/ 0 w 62"/>
                  <a:gd name="T5" fmla="*/ 108 h 108"/>
                  <a:gd name="T6" fmla="*/ 62 w 62"/>
                  <a:gd name="T7" fmla="*/ 108 h 108"/>
                  <a:gd name="T8" fmla="*/ 62 w 62"/>
                  <a:gd name="T9" fmla="*/ 31 h 108"/>
                  <a:gd name="T10" fmla="*/ 31 w 62"/>
                  <a:gd name="T11" fmla="*/ 0 h 108"/>
                </a:gdLst>
                <a:ahLst/>
                <a:cxnLst>
                  <a:cxn ang="0">
                    <a:pos x="T0" y="T1"/>
                  </a:cxn>
                  <a:cxn ang="0">
                    <a:pos x="T2" y="T3"/>
                  </a:cxn>
                  <a:cxn ang="0">
                    <a:pos x="T4" y="T5"/>
                  </a:cxn>
                  <a:cxn ang="0">
                    <a:pos x="T6" y="T7"/>
                  </a:cxn>
                  <a:cxn ang="0">
                    <a:pos x="T8" y="T9"/>
                  </a:cxn>
                  <a:cxn ang="0">
                    <a:pos x="T10" y="T11"/>
                  </a:cxn>
                </a:cxnLst>
                <a:rect l="0" t="0" r="r" b="b"/>
                <a:pathLst>
                  <a:path w="62" h="108">
                    <a:moveTo>
                      <a:pt x="31" y="0"/>
                    </a:moveTo>
                    <a:cubicBezTo>
                      <a:pt x="14" y="0"/>
                      <a:pt x="0" y="14"/>
                      <a:pt x="0" y="31"/>
                    </a:cubicBezTo>
                    <a:cubicBezTo>
                      <a:pt x="0" y="108"/>
                      <a:pt x="0" y="108"/>
                      <a:pt x="0" y="108"/>
                    </a:cubicBezTo>
                    <a:cubicBezTo>
                      <a:pt x="62" y="108"/>
                      <a:pt x="62" y="108"/>
                      <a:pt x="62" y="108"/>
                    </a:cubicBezTo>
                    <a:cubicBezTo>
                      <a:pt x="62" y="31"/>
                      <a:pt x="62" y="31"/>
                      <a:pt x="62" y="31"/>
                    </a:cubicBezTo>
                    <a:cubicBezTo>
                      <a:pt x="62" y="14"/>
                      <a:pt x="48" y="0"/>
                      <a:pt x="31" y="0"/>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82" name="Freeform 309"/>
              <p:cNvSpPr>
                <a:spLocks/>
              </p:cNvSpPr>
              <p:nvPr/>
            </p:nvSpPr>
            <p:spPr bwMode="auto">
              <a:xfrm>
                <a:off x="105396" y="6054782"/>
                <a:ext cx="102554" cy="179637"/>
              </a:xfrm>
              <a:custGeom>
                <a:avLst/>
                <a:gdLst>
                  <a:gd name="T0" fmla="*/ 31 w 62"/>
                  <a:gd name="T1" fmla="*/ 0 h 109"/>
                  <a:gd name="T2" fmla="*/ 0 w 62"/>
                  <a:gd name="T3" fmla="*/ 31 h 109"/>
                  <a:gd name="T4" fmla="*/ 0 w 62"/>
                  <a:gd name="T5" fmla="*/ 109 h 109"/>
                  <a:gd name="T6" fmla="*/ 62 w 62"/>
                  <a:gd name="T7" fmla="*/ 109 h 109"/>
                  <a:gd name="T8" fmla="*/ 62 w 62"/>
                  <a:gd name="T9" fmla="*/ 31 h 109"/>
                  <a:gd name="T10" fmla="*/ 31 w 62"/>
                  <a:gd name="T11" fmla="*/ 0 h 109"/>
                </a:gdLst>
                <a:ahLst/>
                <a:cxnLst>
                  <a:cxn ang="0">
                    <a:pos x="T0" y="T1"/>
                  </a:cxn>
                  <a:cxn ang="0">
                    <a:pos x="T2" y="T3"/>
                  </a:cxn>
                  <a:cxn ang="0">
                    <a:pos x="T4" y="T5"/>
                  </a:cxn>
                  <a:cxn ang="0">
                    <a:pos x="T6" y="T7"/>
                  </a:cxn>
                  <a:cxn ang="0">
                    <a:pos x="T8" y="T9"/>
                  </a:cxn>
                  <a:cxn ang="0">
                    <a:pos x="T10" y="T11"/>
                  </a:cxn>
                </a:cxnLst>
                <a:rect l="0" t="0" r="r" b="b"/>
                <a:pathLst>
                  <a:path w="62" h="109">
                    <a:moveTo>
                      <a:pt x="31" y="0"/>
                    </a:moveTo>
                    <a:cubicBezTo>
                      <a:pt x="14" y="0"/>
                      <a:pt x="0" y="14"/>
                      <a:pt x="0" y="31"/>
                    </a:cubicBezTo>
                    <a:cubicBezTo>
                      <a:pt x="0" y="109"/>
                      <a:pt x="0" y="109"/>
                      <a:pt x="0" y="109"/>
                    </a:cubicBezTo>
                    <a:cubicBezTo>
                      <a:pt x="62" y="109"/>
                      <a:pt x="62" y="109"/>
                      <a:pt x="62" y="109"/>
                    </a:cubicBezTo>
                    <a:cubicBezTo>
                      <a:pt x="62" y="31"/>
                      <a:pt x="62" y="31"/>
                      <a:pt x="62" y="31"/>
                    </a:cubicBezTo>
                    <a:cubicBezTo>
                      <a:pt x="62" y="14"/>
                      <a:pt x="48" y="0"/>
                      <a:pt x="31" y="0"/>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83" name="Freeform 310"/>
              <p:cNvSpPr>
                <a:spLocks/>
              </p:cNvSpPr>
              <p:nvPr/>
            </p:nvSpPr>
            <p:spPr bwMode="auto">
              <a:xfrm>
                <a:off x="105396" y="6297426"/>
                <a:ext cx="102554" cy="178296"/>
              </a:xfrm>
              <a:custGeom>
                <a:avLst/>
                <a:gdLst>
                  <a:gd name="T0" fmla="*/ 31 w 62"/>
                  <a:gd name="T1" fmla="*/ 0 h 108"/>
                  <a:gd name="T2" fmla="*/ 0 w 62"/>
                  <a:gd name="T3" fmla="*/ 31 h 108"/>
                  <a:gd name="T4" fmla="*/ 0 w 62"/>
                  <a:gd name="T5" fmla="*/ 108 h 108"/>
                  <a:gd name="T6" fmla="*/ 62 w 62"/>
                  <a:gd name="T7" fmla="*/ 108 h 108"/>
                  <a:gd name="T8" fmla="*/ 62 w 62"/>
                  <a:gd name="T9" fmla="*/ 31 h 108"/>
                  <a:gd name="T10" fmla="*/ 31 w 62"/>
                  <a:gd name="T11" fmla="*/ 0 h 108"/>
                </a:gdLst>
                <a:ahLst/>
                <a:cxnLst>
                  <a:cxn ang="0">
                    <a:pos x="T0" y="T1"/>
                  </a:cxn>
                  <a:cxn ang="0">
                    <a:pos x="T2" y="T3"/>
                  </a:cxn>
                  <a:cxn ang="0">
                    <a:pos x="T4" y="T5"/>
                  </a:cxn>
                  <a:cxn ang="0">
                    <a:pos x="T6" y="T7"/>
                  </a:cxn>
                  <a:cxn ang="0">
                    <a:pos x="T8" y="T9"/>
                  </a:cxn>
                  <a:cxn ang="0">
                    <a:pos x="T10" y="T11"/>
                  </a:cxn>
                </a:cxnLst>
                <a:rect l="0" t="0" r="r" b="b"/>
                <a:pathLst>
                  <a:path w="62" h="108">
                    <a:moveTo>
                      <a:pt x="31" y="0"/>
                    </a:moveTo>
                    <a:cubicBezTo>
                      <a:pt x="14" y="0"/>
                      <a:pt x="0" y="14"/>
                      <a:pt x="0" y="31"/>
                    </a:cubicBezTo>
                    <a:cubicBezTo>
                      <a:pt x="0" y="108"/>
                      <a:pt x="0" y="108"/>
                      <a:pt x="0" y="108"/>
                    </a:cubicBezTo>
                    <a:cubicBezTo>
                      <a:pt x="62" y="108"/>
                      <a:pt x="62" y="108"/>
                      <a:pt x="62" y="108"/>
                    </a:cubicBezTo>
                    <a:cubicBezTo>
                      <a:pt x="62" y="31"/>
                      <a:pt x="62" y="31"/>
                      <a:pt x="62" y="31"/>
                    </a:cubicBezTo>
                    <a:cubicBezTo>
                      <a:pt x="62" y="14"/>
                      <a:pt x="48" y="0"/>
                      <a:pt x="31" y="0"/>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84" name="Rectangle 311"/>
              <p:cNvSpPr>
                <a:spLocks noChangeArrowheads="1"/>
              </p:cNvSpPr>
              <p:nvPr/>
            </p:nvSpPr>
            <p:spPr bwMode="auto">
              <a:xfrm>
                <a:off x="72552" y="6497172"/>
                <a:ext cx="630740" cy="24801"/>
              </a:xfrm>
              <a:prstGeom prst="rect">
                <a:avLst/>
              </a:prstGeom>
              <a:solidFill>
                <a:schemeClr val="accent1">
                  <a:lumMod val="20000"/>
                  <a:lumOff val="8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85" name="Rectangle 312"/>
              <p:cNvSpPr>
                <a:spLocks noChangeArrowheads="1"/>
              </p:cNvSpPr>
              <p:nvPr/>
            </p:nvSpPr>
            <p:spPr bwMode="auto">
              <a:xfrm>
                <a:off x="276989" y="5223627"/>
                <a:ext cx="160199" cy="160199"/>
              </a:xfrm>
              <a:prstGeom prst="rect">
                <a:avLst/>
              </a:prstGeom>
              <a:solidFill>
                <a:schemeClr val="accent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86" name="Rectangle 313"/>
              <p:cNvSpPr>
                <a:spLocks noChangeArrowheads="1"/>
              </p:cNvSpPr>
              <p:nvPr/>
            </p:nvSpPr>
            <p:spPr bwMode="auto">
              <a:xfrm>
                <a:off x="52443" y="5383825"/>
                <a:ext cx="673638" cy="36866"/>
              </a:xfrm>
              <a:prstGeom prst="rect">
                <a:avLst/>
              </a:prstGeom>
              <a:solidFill>
                <a:schemeClr val="accent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87" name="Rectangle 314"/>
              <p:cNvSpPr>
                <a:spLocks noChangeArrowheads="1"/>
              </p:cNvSpPr>
              <p:nvPr/>
            </p:nvSpPr>
            <p:spPr bwMode="auto">
              <a:xfrm>
                <a:off x="205939" y="5422032"/>
                <a:ext cx="32844" cy="56304"/>
              </a:xfrm>
              <a:prstGeom prst="rect">
                <a:avLst/>
              </a:prstGeom>
              <a:solidFill>
                <a:schemeClr val="bg1">
                  <a:lumMod val="9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88" name="Rectangle 315"/>
              <p:cNvSpPr>
                <a:spLocks noChangeArrowheads="1"/>
              </p:cNvSpPr>
              <p:nvPr/>
            </p:nvSpPr>
            <p:spPr bwMode="auto">
              <a:xfrm>
                <a:off x="255540" y="5422032"/>
                <a:ext cx="31503" cy="56304"/>
              </a:xfrm>
              <a:prstGeom prst="rect">
                <a:avLst/>
              </a:prstGeom>
              <a:solidFill>
                <a:schemeClr val="bg1">
                  <a:lumMod val="9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89" name="Rectangle 316"/>
              <p:cNvSpPr>
                <a:spLocks noChangeArrowheads="1"/>
              </p:cNvSpPr>
              <p:nvPr/>
            </p:nvSpPr>
            <p:spPr bwMode="auto">
              <a:xfrm>
                <a:off x="106737" y="5422032"/>
                <a:ext cx="33514" cy="56304"/>
              </a:xfrm>
              <a:prstGeom prst="rect">
                <a:avLst/>
              </a:prstGeom>
              <a:solidFill>
                <a:schemeClr val="bg1">
                  <a:lumMod val="9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90" name="Rectangle 317"/>
              <p:cNvSpPr>
                <a:spLocks noChangeArrowheads="1"/>
              </p:cNvSpPr>
              <p:nvPr/>
            </p:nvSpPr>
            <p:spPr bwMode="auto">
              <a:xfrm>
                <a:off x="156338" y="5422032"/>
                <a:ext cx="32844" cy="56304"/>
              </a:xfrm>
              <a:prstGeom prst="rect">
                <a:avLst/>
              </a:prstGeom>
              <a:solidFill>
                <a:schemeClr val="bg1">
                  <a:lumMod val="9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91" name="Rectangle 318"/>
              <p:cNvSpPr>
                <a:spLocks noChangeArrowheads="1"/>
              </p:cNvSpPr>
              <p:nvPr/>
            </p:nvSpPr>
            <p:spPr bwMode="auto">
              <a:xfrm>
                <a:off x="303131" y="5422032"/>
                <a:ext cx="33514" cy="56304"/>
              </a:xfrm>
              <a:prstGeom prst="rect">
                <a:avLst/>
              </a:prstGeom>
              <a:solidFill>
                <a:schemeClr val="bg1">
                  <a:lumMod val="9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92" name="Rectangle 319"/>
              <p:cNvSpPr>
                <a:spLocks noChangeArrowheads="1"/>
              </p:cNvSpPr>
              <p:nvPr/>
            </p:nvSpPr>
            <p:spPr bwMode="auto">
              <a:xfrm>
                <a:off x="352732" y="5422032"/>
                <a:ext cx="33514" cy="56304"/>
              </a:xfrm>
              <a:prstGeom prst="rect">
                <a:avLst/>
              </a:prstGeom>
              <a:solidFill>
                <a:schemeClr val="bg1">
                  <a:lumMod val="9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93" name="Rectangle 320"/>
              <p:cNvSpPr>
                <a:spLocks noChangeArrowheads="1"/>
              </p:cNvSpPr>
              <p:nvPr/>
            </p:nvSpPr>
            <p:spPr bwMode="auto">
              <a:xfrm>
                <a:off x="402333" y="5422032"/>
                <a:ext cx="32844" cy="56304"/>
              </a:xfrm>
              <a:prstGeom prst="rect">
                <a:avLst/>
              </a:prstGeom>
              <a:solidFill>
                <a:schemeClr val="bg1">
                  <a:lumMod val="9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94" name="Rectangle 321"/>
              <p:cNvSpPr>
                <a:spLocks noChangeArrowheads="1"/>
              </p:cNvSpPr>
              <p:nvPr/>
            </p:nvSpPr>
            <p:spPr bwMode="auto">
              <a:xfrm>
                <a:off x="451934" y="5422032"/>
                <a:ext cx="32844" cy="56304"/>
              </a:xfrm>
              <a:prstGeom prst="rect">
                <a:avLst/>
              </a:prstGeom>
              <a:solidFill>
                <a:schemeClr val="bg1">
                  <a:lumMod val="9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95" name="Rectangle 322"/>
              <p:cNvSpPr>
                <a:spLocks noChangeArrowheads="1"/>
              </p:cNvSpPr>
              <p:nvPr/>
            </p:nvSpPr>
            <p:spPr bwMode="auto">
              <a:xfrm>
                <a:off x="500195" y="5422032"/>
                <a:ext cx="32844" cy="56304"/>
              </a:xfrm>
              <a:prstGeom prst="rect">
                <a:avLst/>
              </a:prstGeom>
              <a:solidFill>
                <a:schemeClr val="bg1">
                  <a:lumMod val="9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96" name="Rectangle 323"/>
              <p:cNvSpPr>
                <a:spLocks noChangeArrowheads="1"/>
              </p:cNvSpPr>
              <p:nvPr/>
            </p:nvSpPr>
            <p:spPr bwMode="auto">
              <a:xfrm>
                <a:off x="549126" y="5422032"/>
                <a:ext cx="33514" cy="56304"/>
              </a:xfrm>
              <a:prstGeom prst="rect">
                <a:avLst/>
              </a:prstGeom>
              <a:solidFill>
                <a:schemeClr val="bg1">
                  <a:lumMod val="9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97" name="Rectangle 324"/>
              <p:cNvSpPr>
                <a:spLocks noChangeArrowheads="1"/>
              </p:cNvSpPr>
              <p:nvPr/>
            </p:nvSpPr>
            <p:spPr bwMode="auto">
              <a:xfrm>
                <a:off x="598727" y="5422032"/>
                <a:ext cx="33514" cy="56304"/>
              </a:xfrm>
              <a:prstGeom prst="rect">
                <a:avLst/>
              </a:prstGeom>
              <a:solidFill>
                <a:schemeClr val="bg1">
                  <a:lumMod val="9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98" name="Rectangle 325"/>
              <p:cNvSpPr>
                <a:spLocks noChangeArrowheads="1"/>
              </p:cNvSpPr>
              <p:nvPr/>
            </p:nvSpPr>
            <p:spPr bwMode="auto">
              <a:xfrm>
                <a:off x="648328" y="5422032"/>
                <a:ext cx="33514" cy="56304"/>
              </a:xfrm>
              <a:prstGeom prst="rect">
                <a:avLst/>
              </a:prstGeom>
              <a:solidFill>
                <a:schemeClr val="bg1">
                  <a:lumMod val="9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99" name="Freeform 326"/>
              <p:cNvSpPr>
                <a:spLocks/>
              </p:cNvSpPr>
              <p:nvPr/>
            </p:nvSpPr>
            <p:spPr bwMode="auto">
              <a:xfrm>
                <a:off x="-25310" y="6609780"/>
                <a:ext cx="658892" cy="140090"/>
              </a:xfrm>
              <a:custGeom>
                <a:avLst/>
                <a:gdLst>
                  <a:gd name="T0" fmla="*/ 0 w 983"/>
                  <a:gd name="T1" fmla="*/ 209 h 209"/>
                  <a:gd name="T2" fmla="*/ 867 w 983"/>
                  <a:gd name="T3" fmla="*/ 209 h 209"/>
                  <a:gd name="T4" fmla="*/ 983 w 983"/>
                  <a:gd name="T5" fmla="*/ 0 h 209"/>
                  <a:gd name="T6" fmla="*/ 116 w 983"/>
                  <a:gd name="T7" fmla="*/ 0 h 209"/>
                  <a:gd name="T8" fmla="*/ 0 w 983"/>
                  <a:gd name="T9" fmla="*/ 209 h 209"/>
                </a:gdLst>
                <a:ahLst/>
                <a:cxnLst>
                  <a:cxn ang="0">
                    <a:pos x="T0" y="T1"/>
                  </a:cxn>
                  <a:cxn ang="0">
                    <a:pos x="T2" y="T3"/>
                  </a:cxn>
                  <a:cxn ang="0">
                    <a:pos x="T4" y="T5"/>
                  </a:cxn>
                  <a:cxn ang="0">
                    <a:pos x="T6" y="T7"/>
                  </a:cxn>
                  <a:cxn ang="0">
                    <a:pos x="T8" y="T9"/>
                  </a:cxn>
                </a:cxnLst>
                <a:rect l="0" t="0" r="r" b="b"/>
                <a:pathLst>
                  <a:path w="983" h="209">
                    <a:moveTo>
                      <a:pt x="0" y="209"/>
                    </a:moveTo>
                    <a:lnTo>
                      <a:pt x="867" y="209"/>
                    </a:lnTo>
                    <a:lnTo>
                      <a:pt x="983" y="0"/>
                    </a:lnTo>
                    <a:lnTo>
                      <a:pt x="116" y="0"/>
                    </a:lnTo>
                    <a:lnTo>
                      <a:pt x="0" y="209"/>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00" name="Freeform 327"/>
              <p:cNvSpPr>
                <a:spLocks/>
              </p:cNvSpPr>
              <p:nvPr/>
            </p:nvSpPr>
            <p:spPr bwMode="auto">
              <a:xfrm>
                <a:off x="529688" y="6609780"/>
                <a:ext cx="103894" cy="140090"/>
              </a:xfrm>
              <a:custGeom>
                <a:avLst/>
                <a:gdLst>
                  <a:gd name="T0" fmla="*/ 118 w 155"/>
                  <a:gd name="T1" fmla="*/ 0 h 209"/>
                  <a:gd name="T2" fmla="*/ 155 w 155"/>
                  <a:gd name="T3" fmla="*/ 0 h 209"/>
                  <a:gd name="T4" fmla="*/ 39 w 155"/>
                  <a:gd name="T5" fmla="*/ 209 h 209"/>
                  <a:gd name="T6" fmla="*/ 0 w 155"/>
                  <a:gd name="T7" fmla="*/ 209 h 209"/>
                  <a:gd name="T8" fmla="*/ 118 w 155"/>
                  <a:gd name="T9" fmla="*/ 0 h 209"/>
                </a:gdLst>
                <a:ahLst/>
                <a:cxnLst>
                  <a:cxn ang="0">
                    <a:pos x="T0" y="T1"/>
                  </a:cxn>
                  <a:cxn ang="0">
                    <a:pos x="T2" y="T3"/>
                  </a:cxn>
                  <a:cxn ang="0">
                    <a:pos x="T4" y="T5"/>
                  </a:cxn>
                  <a:cxn ang="0">
                    <a:pos x="T6" y="T7"/>
                  </a:cxn>
                  <a:cxn ang="0">
                    <a:pos x="T8" y="T9"/>
                  </a:cxn>
                </a:cxnLst>
                <a:rect l="0" t="0" r="r" b="b"/>
                <a:pathLst>
                  <a:path w="155" h="209">
                    <a:moveTo>
                      <a:pt x="118" y="0"/>
                    </a:moveTo>
                    <a:lnTo>
                      <a:pt x="155" y="0"/>
                    </a:lnTo>
                    <a:lnTo>
                      <a:pt x="39" y="209"/>
                    </a:lnTo>
                    <a:lnTo>
                      <a:pt x="0" y="209"/>
                    </a:lnTo>
                    <a:lnTo>
                      <a:pt x="118"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01" name="Freeform 328"/>
              <p:cNvSpPr>
                <a:spLocks/>
              </p:cNvSpPr>
              <p:nvPr/>
            </p:nvSpPr>
            <p:spPr bwMode="auto">
              <a:xfrm>
                <a:off x="478746" y="6609780"/>
                <a:ext cx="103894" cy="140090"/>
              </a:xfrm>
              <a:custGeom>
                <a:avLst/>
                <a:gdLst>
                  <a:gd name="T0" fmla="*/ 115 w 155"/>
                  <a:gd name="T1" fmla="*/ 0 h 209"/>
                  <a:gd name="T2" fmla="*/ 155 w 155"/>
                  <a:gd name="T3" fmla="*/ 0 h 209"/>
                  <a:gd name="T4" fmla="*/ 37 w 155"/>
                  <a:gd name="T5" fmla="*/ 209 h 209"/>
                  <a:gd name="T6" fmla="*/ 0 w 155"/>
                  <a:gd name="T7" fmla="*/ 209 h 209"/>
                  <a:gd name="T8" fmla="*/ 115 w 155"/>
                  <a:gd name="T9" fmla="*/ 0 h 209"/>
                </a:gdLst>
                <a:ahLst/>
                <a:cxnLst>
                  <a:cxn ang="0">
                    <a:pos x="T0" y="T1"/>
                  </a:cxn>
                  <a:cxn ang="0">
                    <a:pos x="T2" y="T3"/>
                  </a:cxn>
                  <a:cxn ang="0">
                    <a:pos x="T4" y="T5"/>
                  </a:cxn>
                  <a:cxn ang="0">
                    <a:pos x="T6" y="T7"/>
                  </a:cxn>
                  <a:cxn ang="0">
                    <a:pos x="T8" y="T9"/>
                  </a:cxn>
                </a:cxnLst>
                <a:rect l="0" t="0" r="r" b="b"/>
                <a:pathLst>
                  <a:path w="155" h="209">
                    <a:moveTo>
                      <a:pt x="115" y="0"/>
                    </a:moveTo>
                    <a:lnTo>
                      <a:pt x="155" y="0"/>
                    </a:lnTo>
                    <a:lnTo>
                      <a:pt x="37" y="209"/>
                    </a:lnTo>
                    <a:lnTo>
                      <a:pt x="0" y="209"/>
                    </a:lnTo>
                    <a:lnTo>
                      <a:pt x="115"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02" name="Freeform 329"/>
              <p:cNvSpPr>
                <a:spLocks/>
              </p:cNvSpPr>
              <p:nvPr/>
            </p:nvSpPr>
            <p:spPr bwMode="auto">
              <a:xfrm>
                <a:off x="425793" y="6609780"/>
                <a:ext cx="103894" cy="140090"/>
              </a:xfrm>
              <a:custGeom>
                <a:avLst/>
                <a:gdLst>
                  <a:gd name="T0" fmla="*/ 116 w 155"/>
                  <a:gd name="T1" fmla="*/ 0 h 209"/>
                  <a:gd name="T2" fmla="*/ 155 w 155"/>
                  <a:gd name="T3" fmla="*/ 0 h 209"/>
                  <a:gd name="T4" fmla="*/ 39 w 155"/>
                  <a:gd name="T5" fmla="*/ 209 h 209"/>
                  <a:gd name="T6" fmla="*/ 0 w 155"/>
                  <a:gd name="T7" fmla="*/ 209 h 209"/>
                  <a:gd name="T8" fmla="*/ 116 w 155"/>
                  <a:gd name="T9" fmla="*/ 0 h 209"/>
                </a:gdLst>
                <a:ahLst/>
                <a:cxnLst>
                  <a:cxn ang="0">
                    <a:pos x="T0" y="T1"/>
                  </a:cxn>
                  <a:cxn ang="0">
                    <a:pos x="T2" y="T3"/>
                  </a:cxn>
                  <a:cxn ang="0">
                    <a:pos x="T4" y="T5"/>
                  </a:cxn>
                  <a:cxn ang="0">
                    <a:pos x="T6" y="T7"/>
                  </a:cxn>
                  <a:cxn ang="0">
                    <a:pos x="T8" y="T9"/>
                  </a:cxn>
                </a:cxnLst>
                <a:rect l="0" t="0" r="r" b="b"/>
                <a:pathLst>
                  <a:path w="155" h="209">
                    <a:moveTo>
                      <a:pt x="116" y="0"/>
                    </a:moveTo>
                    <a:lnTo>
                      <a:pt x="155" y="0"/>
                    </a:lnTo>
                    <a:lnTo>
                      <a:pt x="39" y="209"/>
                    </a:lnTo>
                    <a:lnTo>
                      <a:pt x="0" y="209"/>
                    </a:lnTo>
                    <a:lnTo>
                      <a:pt x="11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03" name="Freeform 330"/>
              <p:cNvSpPr>
                <a:spLocks/>
              </p:cNvSpPr>
              <p:nvPr/>
            </p:nvSpPr>
            <p:spPr bwMode="auto">
              <a:xfrm>
                <a:off x="372840" y="6609780"/>
                <a:ext cx="105905" cy="140090"/>
              </a:xfrm>
              <a:custGeom>
                <a:avLst/>
                <a:gdLst>
                  <a:gd name="T0" fmla="*/ 118 w 158"/>
                  <a:gd name="T1" fmla="*/ 0 h 209"/>
                  <a:gd name="T2" fmla="*/ 158 w 158"/>
                  <a:gd name="T3" fmla="*/ 0 h 209"/>
                  <a:gd name="T4" fmla="*/ 39 w 158"/>
                  <a:gd name="T5" fmla="*/ 209 h 209"/>
                  <a:gd name="T6" fmla="*/ 0 w 158"/>
                  <a:gd name="T7" fmla="*/ 209 h 209"/>
                  <a:gd name="T8" fmla="*/ 118 w 158"/>
                  <a:gd name="T9" fmla="*/ 0 h 209"/>
                </a:gdLst>
                <a:ahLst/>
                <a:cxnLst>
                  <a:cxn ang="0">
                    <a:pos x="T0" y="T1"/>
                  </a:cxn>
                  <a:cxn ang="0">
                    <a:pos x="T2" y="T3"/>
                  </a:cxn>
                  <a:cxn ang="0">
                    <a:pos x="T4" y="T5"/>
                  </a:cxn>
                  <a:cxn ang="0">
                    <a:pos x="T6" y="T7"/>
                  </a:cxn>
                  <a:cxn ang="0">
                    <a:pos x="T8" y="T9"/>
                  </a:cxn>
                </a:cxnLst>
                <a:rect l="0" t="0" r="r" b="b"/>
                <a:pathLst>
                  <a:path w="158" h="209">
                    <a:moveTo>
                      <a:pt x="118" y="0"/>
                    </a:moveTo>
                    <a:lnTo>
                      <a:pt x="158" y="0"/>
                    </a:lnTo>
                    <a:lnTo>
                      <a:pt x="39" y="209"/>
                    </a:lnTo>
                    <a:lnTo>
                      <a:pt x="0" y="209"/>
                    </a:lnTo>
                    <a:lnTo>
                      <a:pt x="118"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04" name="Freeform 331"/>
              <p:cNvSpPr>
                <a:spLocks/>
              </p:cNvSpPr>
              <p:nvPr/>
            </p:nvSpPr>
            <p:spPr bwMode="auto">
              <a:xfrm>
                <a:off x="321899" y="6609780"/>
                <a:ext cx="103894" cy="140090"/>
              </a:xfrm>
              <a:custGeom>
                <a:avLst/>
                <a:gdLst>
                  <a:gd name="T0" fmla="*/ 115 w 155"/>
                  <a:gd name="T1" fmla="*/ 0 h 209"/>
                  <a:gd name="T2" fmla="*/ 155 w 155"/>
                  <a:gd name="T3" fmla="*/ 0 h 209"/>
                  <a:gd name="T4" fmla="*/ 39 w 155"/>
                  <a:gd name="T5" fmla="*/ 209 h 209"/>
                  <a:gd name="T6" fmla="*/ 0 w 155"/>
                  <a:gd name="T7" fmla="*/ 209 h 209"/>
                  <a:gd name="T8" fmla="*/ 115 w 155"/>
                  <a:gd name="T9" fmla="*/ 0 h 209"/>
                </a:gdLst>
                <a:ahLst/>
                <a:cxnLst>
                  <a:cxn ang="0">
                    <a:pos x="T0" y="T1"/>
                  </a:cxn>
                  <a:cxn ang="0">
                    <a:pos x="T2" y="T3"/>
                  </a:cxn>
                  <a:cxn ang="0">
                    <a:pos x="T4" y="T5"/>
                  </a:cxn>
                  <a:cxn ang="0">
                    <a:pos x="T6" y="T7"/>
                  </a:cxn>
                  <a:cxn ang="0">
                    <a:pos x="T8" y="T9"/>
                  </a:cxn>
                </a:cxnLst>
                <a:rect l="0" t="0" r="r" b="b"/>
                <a:pathLst>
                  <a:path w="155" h="209">
                    <a:moveTo>
                      <a:pt x="115" y="0"/>
                    </a:moveTo>
                    <a:lnTo>
                      <a:pt x="155" y="0"/>
                    </a:lnTo>
                    <a:lnTo>
                      <a:pt x="39" y="209"/>
                    </a:lnTo>
                    <a:lnTo>
                      <a:pt x="0" y="209"/>
                    </a:lnTo>
                    <a:lnTo>
                      <a:pt x="115"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05" name="Freeform 332"/>
              <p:cNvSpPr>
                <a:spLocks/>
              </p:cNvSpPr>
              <p:nvPr/>
            </p:nvSpPr>
            <p:spPr bwMode="auto">
              <a:xfrm>
                <a:off x="268946" y="6609780"/>
                <a:ext cx="103894" cy="140090"/>
              </a:xfrm>
              <a:custGeom>
                <a:avLst/>
                <a:gdLst>
                  <a:gd name="T0" fmla="*/ 118 w 155"/>
                  <a:gd name="T1" fmla="*/ 0 h 209"/>
                  <a:gd name="T2" fmla="*/ 155 w 155"/>
                  <a:gd name="T3" fmla="*/ 0 h 209"/>
                  <a:gd name="T4" fmla="*/ 39 w 155"/>
                  <a:gd name="T5" fmla="*/ 209 h 209"/>
                  <a:gd name="T6" fmla="*/ 0 w 155"/>
                  <a:gd name="T7" fmla="*/ 209 h 209"/>
                  <a:gd name="T8" fmla="*/ 118 w 155"/>
                  <a:gd name="T9" fmla="*/ 0 h 209"/>
                </a:gdLst>
                <a:ahLst/>
                <a:cxnLst>
                  <a:cxn ang="0">
                    <a:pos x="T0" y="T1"/>
                  </a:cxn>
                  <a:cxn ang="0">
                    <a:pos x="T2" y="T3"/>
                  </a:cxn>
                  <a:cxn ang="0">
                    <a:pos x="T4" y="T5"/>
                  </a:cxn>
                  <a:cxn ang="0">
                    <a:pos x="T6" y="T7"/>
                  </a:cxn>
                  <a:cxn ang="0">
                    <a:pos x="T8" y="T9"/>
                  </a:cxn>
                </a:cxnLst>
                <a:rect l="0" t="0" r="r" b="b"/>
                <a:pathLst>
                  <a:path w="155" h="209">
                    <a:moveTo>
                      <a:pt x="118" y="0"/>
                    </a:moveTo>
                    <a:lnTo>
                      <a:pt x="155" y="0"/>
                    </a:lnTo>
                    <a:lnTo>
                      <a:pt x="39" y="209"/>
                    </a:lnTo>
                    <a:lnTo>
                      <a:pt x="0" y="209"/>
                    </a:lnTo>
                    <a:lnTo>
                      <a:pt x="118"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06" name="Freeform 333"/>
              <p:cNvSpPr>
                <a:spLocks/>
              </p:cNvSpPr>
              <p:nvPr/>
            </p:nvSpPr>
            <p:spPr bwMode="auto">
              <a:xfrm>
                <a:off x="217334" y="6609780"/>
                <a:ext cx="104565" cy="140090"/>
              </a:xfrm>
              <a:custGeom>
                <a:avLst/>
                <a:gdLst>
                  <a:gd name="T0" fmla="*/ 116 w 156"/>
                  <a:gd name="T1" fmla="*/ 0 h 209"/>
                  <a:gd name="T2" fmla="*/ 156 w 156"/>
                  <a:gd name="T3" fmla="*/ 0 h 209"/>
                  <a:gd name="T4" fmla="*/ 37 w 156"/>
                  <a:gd name="T5" fmla="*/ 209 h 209"/>
                  <a:gd name="T6" fmla="*/ 0 w 156"/>
                  <a:gd name="T7" fmla="*/ 209 h 209"/>
                  <a:gd name="T8" fmla="*/ 116 w 156"/>
                  <a:gd name="T9" fmla="*/ 0 h 209"/>
                </a:gdLst>
                <a:ahLst/>
                <a:cxnLst>
                  <a:cxn ang="0">
                    <a:pos x="T0" y="T1"/>
                  </a:cxn>
                  <a:cxn ang="0">
                    <a:pos x="T2" y="T3"/>
                  </a:cxn>
                  <a:cxn ang="0">
                    <a:pos x="T4" y="T5"/>
                  </a:cxn>
                  <a:cxn ang="0">
                    <a:pos x="T6" y="T7"/>
                  </a:cxn>
                  <a:cxn ang="0">
                    <a:pos x="T8" y="T9"/>
                  </a:cxn>
                </a:cxnLst>
                <a:rect l="0" t="0" r="r" b="b"/>
                <a:pathLst>
                  <a:path w="156" h="209">
                    <a:moveTo>
                      <a:pt x="116" y="0"/>
                    </a:moveTo>
                    <a:lnTo>
                      <a:pt x="156" y="0"/>
                    </a:lnTo>
                    <a:lnTo>
                      <a:pt x="37" y="209"/>
                    </a:lnTo>
                    <a:lnTo>
                      <a:pt x="0" y="209"/>
                    </a:lnTo>
                    <a:lnTo>
                      <a:pt x="11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07" name="Freeform 334"/>
              <p:cNvSpPr>
                <a:spLocks/>
              </p:cNvSpPr>
              <p:nvPr/>
            </p:nvSpPr>
            <p:spPr bwMode="auto">
              <a:xfrm>
                <a:off x="164381" y="6609780"/>
                <a:ext cx="104565" cy="140090"/>
              </a:xfrm>
              <a:custGeom>
                <a:avLst/>
                <a:gdLst>
                  <a:gd name="T0" fmla="*/ 116 w 156"/>
                  <a:gd name="T1" fmla="*/ 0 h 209"/>
                  <a:gd name="T2" fmla="*/ 156 w 156"/>
                  <a:gd name="T3" fmla="*/ 0 h 209"/>
                  <a:gd name="T4" fmla="*/ 40 w 156"/>
                  <a:gd name="T5" fmla="*/ 209 h 209"/>
                  <a:gd name="T6" fmla="*/ 0 w 156"/>
                  <a:gd name="T7" fmla="*/ 209 h 209"/>
                  <a:gd name="T8" fmla="*/ 116 w 156"/>
                  <a:gd name="T9" fmla="*/ 0 h 209"/>
                </a:gdLst>
                <a:ahLst/>
                <a:cxnLst>
                  <a:cxn ang="0">
                    <a:pos x="T0" y="T1"/>
                  </a:cxn>
                  <a:cxn ang="0">
                    <a:pos x="T2" y="T3"/>
                  </a:cxn>
                  <a:cxn ang="0">
                    <a:pos x="T4" y="T5"/>
                  </a:cxn>
                  <a:cxn ang="0">
                    <a:pos x="T6" y="T7"/>
                  </a:cxn>
                  <a:cxn ang="0">
                    <a:pos x="T8" y="T9"/>
                  </a:cxn>
                </a:cxnLst>
                <a:rect l="0" t="0" r="r" b="b"/>
                <a:pathLst>
                  <a:path w="156" h="209">
                    <a:moveTo>
                      <a:pt x="116" y="0"/>
                    </a:moveTo>
                    <a:lnTo>
                      <a:pt x="156" y="0"/>
                    </a:lnTo>
                    <a:lnTo>
                      <a:pt x="40" y="209"/>
                    </a:lnTo>
                    <a:lnTo>
                      <a:pt x="0" y="209"/>
                    </a:lnTo>
                    <a:lnTo>
                      <a:pt x="11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08" name="Freeform 335"/>
              <p:cNvSpPr>
                <a:spLocks/>
              </p:cNvSpPr>
              <p:nvPr/>
            </p:nvSpPr>
            <p:spPr bwMode="auto">
              <a:xfrm>
                <a:off x="112099" y="6609780"/>
                <a:ext cx="105235" cy="140090"/>
              </a:xfrm>
              <a:custGeom>
                <a:avLst/>
                <a:gdLst>
                  <a:gd name="T0" fmla="*/ 118 w 157"/>
                  <a:gd name="T1" fmla="*/ 0 h 209"/>
                  <a:gd name="T2" fmla="*/ 157 w 157"/>
                  <a:gd name="T3" fmla="*/ 0 h 209"/>
                  <a:gd name="T4" fmla="*/ 39 w 157"/>
                  <a:gd name="T5" fmla="*/ 209 h 209"/>
                  <a:gd name="T6" fmla="*/ 0 w 157"/>
                  <a:gd name="T7" fmla="*/ 209 h 209"/>
                  <a:gd name="T8" fmla="*/ 118 w 157"/>
                  <a:gd name="T9" fmla="*/ 0 h 209"/>
                </a:gdLst>
                <a:ahLst/>
                <a:cxnLst>
                  <a:cxn ang="0">
                    <a:pos x="T0" y="T1"/>
                  </a:cxn>
                  <a:cxn ang="0">
                    <a:pos x="T2" y="T3"/>
                  </a:cxn>
                  <a:cxn ang="0">
                    <a:pos x="T4" y="T5"/>
                  </a:cxn>
                  <a:cxn ang="0">
                    <a:pos x="T6" y="T7"/>
                  </a:cxn>
                  <a:cxn ang="0">
                    <a:pos x="T8" y="T9"/>
                  </a:cxn>
                </a:cxnLst>
                <a:rect l="0" t="0" r="r" b="b"/>
                <a:pathLst>
                  <a:path w="157" h="209">
                    <a:moveTo>
                      <a:pt x="118" y="0"/>
                    </a:moveTo>
                    <a:lnTo>
                      <a:pt x="157" y="0"/>
                    </a:lnTo>
                    <a:lnTo>
                      <a:pt x="39" y="209"/>
                    </a:lnTo>
                    <a:lnTo>
                      <a:pt x="0" y="209"/>
                    </a:lnTo>
                    <a:lnTo>
                      <a:pt x="118"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09" name="Freeform 336"/>
              <p:cNvSpPr>
                <a:spLocks/>
              </p:cNvSpPr>
              <p:nvPr/>
            </p:nvSpPr>
            <p:spPr bwMode="auto">
              <a:xfrm>
                <a:off x="60487" y="6609780"/>
                <a:ext cx="103894" cy="140090"/>
              </a:xfrm>
              <a:custGeom>
                <a:avLst/>
                <a:gdLst>
                  <a:gd name="T0" fmla="*/ 116 w 155"/>
                  <a:gd name="T1" fmla="*/ 0 h 209"/>
                  <a:gd name="T2" fmla="*/ 155 w 155"/>
                  <a:gd name="T3" fmla="*/ 0 h 209"/>
                  <a:gd name="T4" fmla="*/ 40 w 155"/>
                  <a:gd name="T5" fmla="*/ 209 h 209"/>
                  <a:gd name="T6" fmla="*/ 0 w 155"/>
                  <a:gd name="T7" fmla="*/ 209 h 209"/>
                  <a:gd name="T8" fmla="*/ 116 w 155"/>
                  <a:gd name="T9" fmla="*/ 0 h 209"/>
                </a:gdLst>
                <a:ahLst/>
                <a:cxnLst>
                  <a:cxn ang="0">
                    <a:pos x="T0" y="T1"/>
                  </a:cxn>
                  <a:cxn ang="0">
                    <a:pos x="T2" y="T3"/>
                  </a:cxn>
                  <a:cxn ang="0">
                    <a:pos x="T4" y="T5"/>
                  </a:cxn>
                  <a:cxn ang="0">
                    <a:pos x="T6" y="T7"/>
                  </a:cxn>
                  <a:cxn ang="0">
                    <a:pos x="T8" y="T9"/>
                  </a:cxn>
                </a:cxnLst>
                <a:rect l="0" t="0" r="r" b="b"/>
                <a:pathLst>
                  <a:path w="155" h="209">
                    <a:moveTo>
                      <a:pt x="116" y="0"/>
                    </a:moveTo>
                    <a:lnTo>
                      <a:pt x="155" y="0"/>
                    </a:lnTo>
                    <a:lnTo>
                      <a:pt x="40" y="209"/>
                    </a:lnTo>
                    <a:lnTo>
                      <a:pt x="0" y="209"/>
                    </a:lnTo>
                    <a:lnTo>
                      <a:pt x="11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10" name="Rectangle 337"/>
              <p:cNvSpPr>
                <a:spLocks noChangeArrowheads="1"/>
              </p:cNvSpPr>
              <p:nvPr/>
            </p:nvSpPr>
            <p:spPr bwMode="auto">
              <a:xfrm>
                <a:off x="-25310" y="6749870"/>
                <a:ext cx="581139" cy="46250"/>
              </a:xfrm>
              <a:prstGeom prst="rect">
                <a:avLst/>
              </a:prstGeom>
              <a:solidFill>
                <a:schemeClr val="accent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11" name="Rectangle 338"/>
              <p:cNvSpPr>
                <a:spLocks noChangeArrowheads="1"/>
              </p:cNvSpPr>
              <p:nvPr/>
            </p:nvSpPr>
            <p:spPr bwMode="auto">
              <a:xfrm>
                <a:off x="529688" y="6749870"/>
                <a:ext cx="26141" cy="46250"/>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12" name="Rectangle 339"/>
              <p:cNvSpPr>
                <a:spLocks noChangeArrowheads="1"/>
              </p:cNvSpPr>
              <p:nvPr/>
            </p:nvSpPr>
            <p:spPr bwMode="auto">
              <a:xfrm>
                <a:off x="478746" y="6749870"/>
                <a:ext cx="24801" cy="46250"/>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13" name="Rectangle 340"/>
              <p:cNvSpPr>
                <a:spLocks noChangeArrowheads="1"/>
              </p:cNvSpPr>
              <p:nvPr/>
            </p:nvSpPr>
            <p:spPr bwMode="auto">
              <a:xfrm>
                <a:off x="425793" y="6749870"/>
                <a:ext cx="26141" cy="46250"/>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14" name="Rectangle 341"/>
              <p:cNvSpPr>
                <a:spLocks noChangeArrowheads="1"/>
              </p:cNvSpPr>
              <p:nvPr/>
            </p:nvSpPr>
            <p:spPr bwMode="auto">
              <a:xfrm>
                <a:off x="372840" y="6749870"/>
                <a:ext cx="26141" cy="46250"/>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15" name="Rectangle 342"/>
              <p:cNvSpPr>
                <a:spLocks noChangeArrowheads="1"/>
              </p:cNvSpPr>
              <p:nvPr/>
            </p:nvSpPr>
            <p:spPr bwMode="auto">
              <a:xfrm>
                <a:off x="321899" y="6749870"/>
                <a:ext cx="26141" cy="46250"/>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16" name="Rectangle 343"/>
              <p:cNvSpPr>
                <a:spLocks noChangeArrowheads="1"/>
              </p:cNvSpPr>
              <p:nvPr/>
            </p:nvSpPr>
            <p:spPr bwMode="auto">
              <a:xfrm>
                <a:off x="268946" y="6749870"/>
                <a:ext cx="26141" cy="46250"/>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17" name="Rectangle 344"/>
              <p:cNvSpPr>
                <a:spLocks noChangeArrowheads="1"/>
              </p:cNvSpPr>
              <p:nvPr/>
            </p:nvSpPr>
            <p:spPr bwMode="auto">
              <a:xfrm>
                <a:off x="217334" y="6749870"/>
                <a:ext cx="24801" cy="46250"/>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18" name="Rectangle 345"/>
              <p:cNvSpPr>
                <a:spLocks noChangeArrowheads="1"/>
              </p:cNvSpPr>
              <p:nvPr/>
            </p:nvSpPr>
            <p:spPr bwMode="auto">
              <a:xfrm>
                <a:off x="164381" y="6749870"/>
                <a:ext cx="26811" cy="46250"/>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19" name="Rectangle 346"/>
              <p:cNvSpPr>
                <a:spLocks noChangeArrowheads="1"/>
              </p:cNvSpPr>
              <p:nvPr/>
            </p:nvSpPr>
            <p:spPr bwMode="auto">
              <a:xfrm>
                <a:off x="112099" y="6749870"/>
                <a:ext cx="26141" cy="46250"/>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20" name="Rectangle 347"/>
              <p:cNvSpPr>
                <a:spLocks noChangeArrowheads="1"/>
              </p:cNvSpPr>
              <p:nvPr/>
            </p:nvSpPr>
            <p:spPr bwMode="auto">
              <a:xfrm>
                <a:off x="60487" y="6749870"/>
                <a:ext cx="26811" cy="46250"/>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21" name="Freeform 348"/>
              <p:cNvSpPr>
                <a:spLocks/>
              </p:cNvSpPr>
              <p:nvPr/>
            </p:nvSpPr>
            <p:spPr bwMode="auto">
              <a:xfrm>
                <a:off x="555829" y="6609780"/>
                <a:ext cx="77753" cy="186340"/>
              </a:xfrm>
              <a:custGeom>
                <a:avLst/>
                <a:gdLst>
                  <a:gd name="T0" fmla="*/ 0 w 116"/>
                  <a:gd name="T1" fmla="*/ 278 h 278"/>
                  <a:gd name="T2" fmla="*/ 116 w 116"/>
                  <a:gd name="T3" fmla="*/ 278 h 278"/>
                  <a:gd name="T4" fmla="*/ 116 w 116"/>
                  <a:gd name="T5" fmla="*/ 0 h 278"/>
                  <a:gd name="T6" fmla="*/ 0 w 116"/>
                  <a:gd name="T7" fmla="*/ 209 h 278"/>
                  <a:gd name="T8" fmla="*/ 0 w 116"/>
                  <a:gd name="T9" fmla="*/ 278 h 278"/>
                </a:gdLst>
                <a:ahLst/>
                <a:cxnLst>
                  <a:cxn ang="0">
                    <a:pos x="T0" y="T1"/>
                  </a:cxn>
                  <a:cxn ang="0">
                    <a:pos x="T2" y="T3"/>
                  </a:cxn>
                  <a:cxn ang="0">
                    <a:pos x="T4" y="T5"/>
                  </a:cxn>
                  <a:cxn ang="0">
                    <a:pos x="T6" y="T7"/>
                  </a:cxn>
                  <a:cxn ang="0">
                    <a:pos x="T8" y="T9"/>
                  </a:cxn>
                </a:cxnLst>
                <a:rect l="0" t="0" r="r" b="b"/>
                <a:pathLst>
                  <a:path w="116" h="278">
                    <a:moveTo>
                      <a:pt x="0" y="278"/>
                    </a:moveTo>
                    <a:lnTo>
                      <a:pt x="116" y="278"/>
                    </a:lnTo>
                    <a:lnTo>
                      <a:pt x="116" y="0"/>
                    </a:lnTo>
                    <a:lnTo>
                      <a:pt x="0" y="209"/>
                    </a:lnTo>
                    <a:lnTo>
                      <a:pt x="0" y="278"/>
                    </a:lnTo>
                    <a:close/>
                  </a:path>
                </a:pathLst>
              </a:custGeom>
              <a:solidFill>
                <a:schemeClr val="accent1">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22" name="Freeform 349"/>
              <p:cNvSpPr>
                <a:spLocks/>
              </p:cNvSpPr>
              <p:nvPr/>
            </p:nvSpPr>
            <p:spPr bwMode="auto">
              <a:xfrm>
                <a:off x="72552" y="6796119"/>
                <a:ext cx="561030" cy="188351"/>
              </a:xfrm>
              <a:custGeom>
                <a:avLst/>
                <a:gdLst>
                  <a:gd name="T0" fmla="*/ 0 w 837"/>
                  <a:gd name="T1" fmla="*/ 281 h 281"/>
                  <a:gd name="T2" fmla="*/ 527 w 837"/>
                  <a:gd name="T3" fmla="*/ 281 h 281"/>
                  <a:gd name="T4" fmla="*/ 837 w 837"/>
                  <a:gd name="T5" fmla="*/ 0 h 281"/>
                  <a:gd name="T6" fmla="*/ 0 w 837"/>
                  <a:gd name="T7" fmla="*/ 0 h 281"/>
                  <a:gd name="T8" fmla="*/ 0 w 837"/>
                  <a:gd name="T9" fmla="*/ 281 h 281"/>
                </a:gdLst>
                <a:ahLst/>
                <a:cxnLst>
                  <a:cxn ang="0">
                    <a:pos x="T0" y="T1"/>
                  </a:cxn>
                  <a:cxn ang="0">
                    <a:pos x="T2" y="T3"/>
                  </a:cxn>
                  <a:cxn ang="0">
                    <a:pos x="T4" y="T5"/>
                  </a:cxn>
                  <a:cxn ang="0">
                    <a:pos x="T6" y="T7"/>
                  </a:cxn>
                  <a:cxn ang="0">
                    <a:pos x="T8" y="T9"/>
                  </a:cxn>
                </a:cxnLst>
                <a:rect l="0" t="0" r="r" b="b"/>
                <a:pathLst>
                  <a:path w="837" h="281">
                    <a:moveTo>
                      <a:pt x="0" y="281"/>
                    </a:moveTo>
                    <a:lnTo>
                      <a:pt x="527" y="281"/>
                    </a:lnTo>
                    <a:lnTo>
                      <a:pt x="837" y="0"/>
                    </a:lnTo>
                    <a:lnTo>
                      <a:pt x="0" y="0"/>
                    </a:lnTo>
                    <a:lnTo>
                      <a:pt x="0" y="281"/>
                    </a:lnTo>
                    <a:close/>
                  </a:path>
                </a:pathLst>
              </a:custGeom>
              <a:solidFill>
                <a:schemeClr val="accent1">
                  <a:lumMod val="20000"/>
                  <a:lumOff val="8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23" name="Rectangle 350"/>
              <p:cNvSpPr>
                <a:spLocks noChangeArrowheads="1"/>
              </p:cNvSpPr>
              <p:nvPr/>
            </p:nvSpPr>
            <p:spPr bwMode="auto">
              <a:xfrm>
                <a:off x="405685" y="6796119"/>
                <a:ext cx="205108" cy="124003"/>
              </a:xfrm>
              <a:prstGeom prst="rect">
                <a:avLst/>
              </a:prstGeom>
              <a:solidFill>
                <a:schemeClr val="accent1">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24" name="Rectangle 351"/>
              <p:cNvSpPr>
                <a:spLocks noChangeArrowheads="1"/>
              </p:cNvSpPr>
              <p:nvPr/>
            </p:nvSpPr>
            <p:spPr bwMode="auto">
              <a:xfrm>
                <a:off x="179798" y="6796119"/>
                <a:ext cx="204438" cy="124003"/>
              </a:xfrm>
              <a:prstGeom prst="rect">
                <a:avLst/>
              </a:prstGeom>
              <a:solidFill>
                <a:schemeClr val="accent1">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25" name="Rectangle 630"/>
              <p:cNvSpPr>
                <a:spLocks noChangeArrowheads="1"/>
              </p:cNvSpPr>
              <p:nvPr/>
            </p:nvSpPr>
            <p:spPr bwMode="auto">
              <a:xfrm>
                <a:off x="703292" y="5420692"/>
                <a:ext cx="92500" cy="1563779"/>
              </a:xfrm>
              <a:prstGeom prst="rect">
                <a:avLst/>
              </a:prstGeom>
              <a:solidFill>
                <a:schemeClr val="accent1">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26" name="Rectangle 631"/>
              <p:cNvSpPr>
                <a:spLocks noChangeArrowheads="1"/>
              </p:cNvSpPr>
              <p:nvPr/>
            </p:nvSpPr>
            <p:spPr bwMode="auto">
              <a:xfrm>
                <a:off x="726082" y="5383826"/>
                <a:ext cx="91159" cy="36866"/>
              </a:xfrm>
              <a:prstGeom prst="rect">
                <a:avLst/>
              </a:prstGeom>
              <a:solidFill>
                <a:schemeClr val="accent1">
                  <a:lumMod val="20000"/>
                  <a:lumOff val="8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27" name="Rectangle 632"/>
              <p:cNvSpPr>
                <a:spLocks noChangeArrowheads="1"/>
              </p:cNvSpPr>
              <p:nvPr/>
            </p:nvSpPr>
            <p:spPr bwMode="auto">
              <a:xfrm>
                <a:off x="386247" y="5223628"/>
                <a:ext cx="50942" cy="160199"/>
              </a:xfrm>
              <a:prstGeom prst="rect">
                <a:avLst/>
              </a:prstGeom>
              <a:solidFill>
                <a:schemeClr val="accent1">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28" name="Rectangle 673"/>
              <p:cNvSpPr>
                <a:spLocks noChangeArrowheads="1"/>
              </p:cNvSpPr>
              <p:nvPr/>
            </p:nvSpPr>
            <p:spPr bwMode="auto">
              <a:xfrm>
                <a:off x="703292" y="5795382"/>
                <a:ext cx="92500" cy="18098"/>
              </a:xfrm>
              <a:prstGeom prst="rect">
                <a:avLst/>
              </a:prstGeom>
              <a:solidFill>
                <a:schemeClr val="accent1">
                  <a:lumMod val="20000"/>
                  <a:lumOff val="8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29" name="Rectangle 674"/>
              <p:cNvSpPr>
                <a:spLocks noChangeArrowheads="1"/>
              </p:cNvSpPr>
              <p:nvPr/>
            </p:nvSpPr>
            <p:spPr bwMode="auto">
              <a:xfrm>
                <a:off x="703292" y="6038026"/>
                <a:ext cx="92500" cy="16757"/>
              </a:xfrm>
              <a:prstGeom prst="rect">
                <a:avLst/>
              </a:prstGeom>
              <a:solidFill>
                <a:schemeClr val="accent1">
                  <a:lumMod val="20000"/>
                  <a:lumOff val="8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30" name="Rectangle 675"/>
              <p:cNvSpPr>
                <a:spLocks noChangeArrowheads="1"/>
              </p:cNvSpPr>
              <p:nvPr/>
            </p:nvSpPr>
            <p:spPr bwMode="auto">
              <a:xfrm>
                <a:off x="703292" y="6279329"/>
                <a:ext cx="92500" cy="18098"/>
              </a:xfrm>
              <a:prstGeom prst="rect">
                <a:avLst/>
              </a:prstGeom>
              <a:solidFill>
                <a:schemeClr val="accent1">
                  <a:lumMod val="20000"/>
                  <a:lumOff val="8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31" name="Rectangle 676"/>
              <p:cNvSpPr>
                <a:spLocks noChangeArrowheads="1"/>
              </p:cNvSpPr>
              <p:nvPr/>
            </p:nvSpPr>
            <p:spPr bwMode="auto">
              <a:xfrm>
                <a:off x="703292" y="6521973"/>
                <a:ext cx="92500" cy="16757"/>
              </a:xfrm>
              <a:prstGeom prst="rect">
                <a:avLst/>
              </a:prstGeom>
              <a:solidFill>
                <a:schemeClr val="accent1">
                  <a:lumMod val="20000"/>
                  <a:lumOff val="8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32" name="Rectangle 677"/>
              <p:cNvSpPr>
                <a:spLocks noChangeArrowheads="1"/>
              </p:cNvSpPr>
              <p:nvPr/>
            </p:nvSpPr>
            <p:spPr bwMode="auto">
              <a:xfrm>
                <a:off x="703292" y="5549387"/>
                <a:ext cx="92500" cy="16087"/>
              </a:xfrm>
              <a:prstGeom prst="rect">
                <a:avLst/>
              </a:prstGeom>
              <a:solidFill>
                <a:schemeClr val="accent1">
                  <a:lumMod val="20000"/>
                  <a:lumOff val="8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33" name="Rectangle 678"/>
              <p:cNvSpPr>
                <a:spLocks noChangeArrowheads="1"/>
              </p:cNvSpPr>
              <p:nvPr/>
            </p:nvSpPr>
            <p:spPr bwMode="auto">
              <a:xfrm>
                <a:off x="703292" y="5420692"/>
                <a:ext cx="92500" cy="27482"/>
              </a:xfrm>
              <a:prstGeom prst="rect">
                <a:avLst/>
              </a:prstGeom>
              <a:solidFill>
                <a:schemeClr val="accent1">
                  <a:lumMod val="20000"/>
                  <a:lumOff val="8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grpSp>
        <p:sp>
          <p:nvSpPr>
            <p:cNvPr id="43" name="Freeform 70"/>
            <p:cNvSpPr>
              <a:spLocks/>
            </p:cNvSpPr>
            <p:nvPr/>
          </p:nvSpPr>
          <p:spPr bwMode="auto">
            <a:xfrm flipH="1">
              <a:off x="1706563" y="6588125"/>
              <a:ext cx="1739900" cy="406400"/>
            </a:xfrm>
            <a:custGeom>
              <a:avLst/>
              <a:gdLst>
                <a:gd name="T0" fmla="*/ 485 w 784"/>
                <a:gd name="T1" fmla="*/ 29 h 183"/>
                <a:gd name="T2" fmla="*/ 0 w 784"/>
                <a:gd name="T3" fmla="*/ 183 h 183"/>
                <a:gd name="T4" fmla="*/ 277 w 784"/>
                <a:gd name="T5" fmla="*/ 183 h 183"/>
                <a:gd name="T6" fmla="*/ 784 w 784"/>
                <a:gd name="T7" fmla="*/ 183 h 183"/>
                <a:gd name="T8" fmla="*/ 485 w 784"/>
                <a:gd name="T9" fmla="*/ 29 h 183"/>
              </a:gdLst>
              <a:ahLst/>
              <a:cxnLst>
                <a:cxn ang="0">
                  <a:pos x="T0" y="T1"/>
                </a:cxn>
                <a:cxn ang="0">
                  <a:pos x="T2" y="T3"/>
                </a:cxn>
                <a:cxn ang="0">
                  <a:pos x="T4" y="T5"/>
                </a:cxn>
                <a:cxn ang="0">
                  <a:pos x="T6" y="T7"/>
                </a:cxn>
                <a:cxn ang="0">
                  <a:pos x="T8" y="T9"/>
                </a:cxn>
              </a:cxnLst>
              <a:rect l="0" t="0" r="r" b="b"/>
              <a:pathLst>
                <a:path w="784" h="183">
                  <a:moveTo>
                    <a:pt x="485" y="29"/>
                  </a:moveTo>
                  <a:cubicBezTo>
                    <a:pt x="314" y="0"/>
                    <a:pt x="132" y="51"/>
                    <a:pt x="0" y="183"/>
                  </a:cubicBezTo>
                  <a:cubicBezTo>
                    <a:pt x="277" y="183"/>
                    <a:pt x="277" y="183"/>
                    <a:pt x="277" y="183"/>
                  </a:cubicBezTo>
                  <a:cubicBezTo>
                    <a:pt x="784" y="183"/>
                    <a:pt x="784" y="183"/>
                    <a:pt x="784" y="183"/>
                  </a:cubicBezTo>
                  <a:cubicBezTo>
                    <a:pt x="700" y="99"/>
                    <a:pt x="594" y="47"/>
                    <a:pt x="485" y="29"/>
                  </a:cubicBezTo>
                  <a:close/>
                </a:path>
              </a:pathLst>
            </a:custGeom>
            <a:solidFill>
              <a:srgbClr val="79A5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35" name="Freeform 70"/>
            <p:cNvSpPr>
              <a:spLocks/>
            </p:cNvSpPr>
            <p:nvPr userDrawn="1"/>
          </p:nvSpPr>
          <p:spPr bwMode="auto">
            <a:xfrm flipH="1">
              <a:off x="3270229" y="6994525"/>
              <a:ext cx="8595360" cy="0"/>
            </a:xfrm>
            <a:custGeom>
              <a:avLst/>
              <a:gdLst>
                <a:gd name="T0" fmla="*/ 485 w 784"/>
                <a:gd name="T1" fmla="*/ 29 h 183"/>
                <a:gd name="T2" fmla="*/ 0 w 784"/>
                <a:gd name="T3" fmla="*/ 183 h 183"/>
                <a:gd name="T4" fmla="*/ 277 w 784"/>
                <a:gd name="T5" fmla="*/ 183 h 183"/>
                <a:gd name="T6" fmla="*/ 784 w 784"/>
                <a:gd name="T7" fmla="*/ 183 h 183"/>
                <a:gd name="T8" fmla="*/ 485 w 784"/>
                <a:gd name="T9" fmla="*/ 29 h 183"/>
                <a:gd name="connsiteX0" fmla="*/ 6186 w 10000"/>
                <a:gd name="connsiteY0" fmla="*/ 431 h 8846"/>
                <a:gd name="connsiteX1" fmla="*/ 0 w 10000"/>
                <a:gd name="connsiteY1" fmla="*/ 8846 h 8846"/>
                <a:gd name="connsiteX2" fmla="*/ 3533 w 10000"/>
                <a:gd name="connsiteY2" fmla="*/ 8846 h 8846"/>
                <a:gd name="connsiteX3" fmla="*/ 10000 w 10000"/>
                <a:gd name="connsiteY3" fmla="*/ 8846 h 8846"/>
                <a:gd name="connsiteX4" fmla="*/ 6186 w 10000"/>
                <a:gd name="connsiteY4" fmla="*/ 431 h 8846"/>
                <a:gd name="connsiteX0" fmla="*/ 10000 w 10000"/>
                <a:gd name="connsiteY0" fmla="*/ 0 h 0"/>
                <a:gd name="connsiteX1" fmla="*/ 0 w 10000"/>
                <a:gd name="connsiteY1" fmla="*/ 0 h 0"/>
                <a:gd name="connsiteX2" fmla="*/ 3533 w 10000"/>
                <a:gd name="connsiteY2" fmla="*/ 0 h 0"/>
                <a:gd name="connsiteX3" fmla="*/ 10000 w 10000"/>
                <a:gd name="connsiteY3" fmla="*/ 0 h 0"/>
                <a:gd name="connsiteX0" fmla="*/ 10000 w 10000"/>
                <a:gd name="connsiteY0" fmla="*/ 0 h 0"/>
                <a:gd name="connsiteX1" fmla="*/ 0 w 10000"/>
                <a:gd name="connsiteY1" fmla="*/ 0 h 0"/>
                <a:gd name="connsiteX2" fmla="*/ 3533 w 10000"/>
                <a:gd name="connsiteY2" fmla="*/ 0 h 0"/>
                <a:gd name="connsiteX3" fmla="*/ 10000 w 10000"/>
                <a:gd name="connsiteY3" fmla="*/ 0 h 0"/>
              </a:gdLst>
              <a:ahLst/>
              <a:cxnLst>
                <a:cxn ang="0">
                  <a:pos x="connsiteX0" y="connsiteY0"/>
                </a:cxn>
                <a:cxn ang="0">
                  <a:pos x="connsiteX1" y="connsiteY1"/>
                </a:cxn>
                <a:cxn ang="0">
                  <a:pos x="connsiteX2" y="connsiteY2"/>
                </a:cxn>
                <a:cxn ang="0">
                  <a:pos x="connsiteX3" y="connsiteY3"/>
                </a:cxn>
              </a:cxnLst>
              <a:rect l="l" t="t" r="r" b="b"/>
              <a:pathLst>
                <a:path w="10000">
                  <a:moveTo>
                    <a:pt x="10000" y="0"/>
                  </a:moveTo>
                  <a:lnTo>
                    <a:pt x="0" y="0"/>
                  </a:lnTo>
                  <a:lnTo>
                    <a:pt x="3533" y="0"/>
                  </a:lnTo>
                  <a:cubicBezTo>
                    <a:pt x="5689" y="0"/>
                    <a:pt x="7782" y="-504825"/>
                    <a:pt x="10000" y="0"/>
                  </a:cubicBezTo>
                  <a:close/>
                </a:path>
              </a:pathLst>
            </a:custGeom>
            <a:solidFill>
              <a:srgbClr val="79A5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34" name="Freeform 46"/>
            <p:cNvSpPr>
              <a:spLocks/>
            </p:cNvSpPr>
            <p:nvPr/>
          </p:nvSpPr>
          <p:spPr bwMode="auto">
            <a:xfrm flipH="1">
              <a:off x="1085647" y="5222151"/>
              <a:ext cx="538163" cy="355600"/>
            </a:xfrm>
            <a:custGeom>
              <a:avLst/>
              <a:gdLst>
                <a:gd name="T0" fmla="*/ 203 w 242"/>
                <a:gd name="T1" fmla="*/ 70 h 160"/>
                <a:gd name="T2" fmla="*/ 203 w 242"/>
                <a:gd name="T3" fmla="*/ 67 h 160"/>
                <a:gd name="T4" fmla="*/ 136 w 242"/>
                <a:gd name="T5" fmla="*/ 0 h 160"/>
                <a:gd name="T6" fmla="*/ 81 w 242"/>
                <a:gd name="T7" fmla="*/ 30 h 160"/>
                <a:gd name="T8" fmla="*/ 62 w 242"/>
                <a:gd name="T9" fmla="*/ 25 h 160"/>
                <a:gd name="T10" fmla="*/ 24 w 242"/>
                <a:gd name="T11" fmla="*/ 63 h 160"/>
                <a:gd name="T12" fmla="*/ 0 w 242"/>
                <a:gd name="T13" fmla="*/ 107 h 160"/>
                <a:gd name="T14" fmla="*/ 46 w 242"/>
                <a:gd name="T15" fmla="*/ 160 h 160"/>
                <a:gd name="T16" fmla="*/ 52 w 242"/>
                <a:gd name="T17" fmla="*/ 160 h 160"/>
                <a:gd name="T18" fmla="*/ 57 w 242"/>
                <a:gd name="T19" fmla="*/ 160 h 160"/>
                <a:gd name="T20" fmla="*/ 166 w 242"/>
                <a:gd name="T21" fmla="*/ 160 h 160"/>
                <a:gd name="T22" fmla="*/ 171 w 242"/>
                <a:gd name="T23" fmla="*/ 160 h 160"/>
                <a:gd name="T24" fmla="*/ 179 w 242"/>
                <a:gd name="T25" fmla="*/ 160 h 160"/>
                <a:gd name="T26" fmla="*/ 197 w 242"/>
                <a:gd name="T27" fmla="*/ 160 h 160"/>
                <a:gd name="T28" fmla="*/ 242 w 242"/>
                <a:gd name="T29" fmla="*/ 115 h 160"/>
                <a:gd name="T30" fmla="*/ 203 w 242"/>
                <a:gd name="T31" fmla="*/ 7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42" h="160">
                  <a:moveTo>
                    <a:pt x="203" y="70"/>
                  </a:moveTo>
                  <a:cubicBezTo>
                    <a:pt x="203" y="69"/>
                    <a:pt x="203" y="68"/>
                    <a:pt x="203" y="67"/>
                  </a:cubicBezTo>
                  <a:cubicBezTo>
                    <a:pt x="203" y="30"/>
                    <a:pt x="173" y="0"/>
                    <a:pt x="136" y="0"/>
                  </a:cubicBezTo>
                  <a:cubicBezTo>
                    <a:pt x="113" y="0"/>
                    <a:pt x="93" y="12"/>
                    <a:pt x="81" y="30"/>
                  </a:cubicBezTo>
                  <a:cubicBezTo>
                    <a:pt x="75" y="27"/>
                    <a:pt x="69" y="25"/>
                    <a:pt x="62" y="25"/>
                  </a:cubicBezTo>
                  <a:cubicBezTo>
                    <a:pt x="41" y="25"/>
                    <a:pt x="24" y="42"/>
                    <a:pt x="24" y="63"/>
                  </a:cubicBezTo>
                  <a:cubicBezTo>
                    <a:pt x="9" y="73"/>
                    <a:pt x="0" y="89"/>
                    <a:pt x="0" y="107"/>
                  </a:cubicBezTo>
                  <a:cubicBezTo>
                    <a:pt x="0" y="135"/>
                    <a:pt x="20" y="157"/>
                    <a:pt x="46" y="160"/>
                  </a:cubicBezTo>
                  <a:cubicBezTo>
                    <a:pt x="48" y="160"/>
                    <a:pt x="50" y="160"/>
                    <a:pt x="52" y="160"/>
                  </a:cubicBezTo>
                  <a:cubicBezTo>
                    <a:pt x="54" y="160"/>
                    <a:pt x="56" y="160"/>
                    <a:pt x="57" y="160"/>
                  </a:cubicBezTo>
                  <a:cubicBezTo>
                    <a:pt x="82" y="160"/>
                    <a:pt x="139" y="160"/>
                    <a:pt x="166" y="160"/>
                  </a:cubicBezTo>
                  <a:cubicBezTo>
                    <a:pt x="171" y="160"/>
                    <a:pt x="171" y="160"/>
                    <a:pt x="171" y="160"/>
                  </a:cubicBezTo>
                  <a:cubicBezTo>
                    <a:pt x="173" y="160"/>
                    <a:pt x="177" y="160"/>
                    <a:pt x="179" y="160"/>
                  </a:cubicBezTo>
                  <a:cubicBezTo>
                    <a:pt x="197" y="160"/>
                    <a:pt x="197" y="160"/>
                    <a:pt x="197" y="160"/>
                  </a:cubicBezTo>
                  <a:cubicBezTo>
                    <a:pt x="222" y="160"/>
                    <a:pt x="242" y="139"/>
                    <a:pt x="242" y="115"/>
                  </a:cubicBezTo>
                  <a:cubicBezTo>
                    <a:pt x="242" y="92"/>
                    <a:pt x="225" y="73"/>
                    <a:pt x="203" y="70"/>
                  </a:cubicBezTo>
                </a:path>
              </a:pathLst>
            </a:custGeom>
            <a:solidFill>
              <a:srgbClr val="D9D9D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36" name="Slide Number Placeholder 24"/>
            <p:cNvSpPr txBox="1">
              <a:spLocks/>
            </p:cNvSpPr>
            <p:nvPr/>
          </p:nvSpPr>
          <p:spPr>
            <a:xfrm flipH="1">
              <a:off x="274637" y="6565392"/>
              <a:ext cx="566737" cy="137160"/>
            </a:xfrm>
            <a:prstGeom prst="rect">
              <a:avLst/>
            </a:prstGeom>
          </p:spPr>
          <p:txBody>
            <a:bodyPr vert="horz" lIns="91440" tIns="0" rIns="0" bIns="0" rtlCol="0" anchor="ctr"/>
            <a:lstStyle>
              <a:defPPr>
                <a:defRPr lang="en-US"/>
              </a:defPPr>
              <a:lvl1pPr marL="0" algn="r" defTabSz="932742" rtl="0" eaLnBrk="1" latinLnBrk="0" hangingPunct="1">
                <a:defRPr lang="en-US" sz="900" b="0" kern="1200" smtClean="0">
                  <a:solidFill>
                    <a:schemeClr val="tx2"/>
                  </a:solidFill>
                  <a:latin typeface="+mn-lt"/>
                  <a:ea typeface="+mn-ea"/>
                  <a:cs typeface="+mn-cs"/>
                </a:defRPr>
              </a:lvl1pPr>
              <a:lvl2pPr marL="466371" algn="l" defTabSz="932742" rtl="0" eaLnBrk="1" latinLnBrk="0" hangingPunct="1">
                <a:defRPr sz="1800" kern="1200">
                  <a:solidFill>
                    <a:schemeClr val="tx1"/>
                  </a:solidFill>
                  <a:latin typeface="+mn-lt"/>
                  <a:ea typeface="+mn-ea"/>
                  <a:cs typeface="+mn-cs"/>
                </a:defRPr>
              </a:lvl2pPr>
              <a:lvl3pPr marL="932742" algn="l" defTabSz="932742" rtl="0" eaLnBrk="1" latinLnBrk="0" hangingPunct="1">
                <a:defRPr sz="1800" kern="1200">
                  <a:solidFill>
                    <a:schemeClr val="tx1"/>
                  </a:solidFill>
                  <a:latin typeface="+mn-lt"/>
                  <a:ea typeface="+mn-ea"/>
                  <a:cs typeface="+mn-cs"/>
                </a:defRPr>
              </a:lvl3pPr>
              <a:lvl4pPr marL="1399113" algn="l" defTabSz="932742" rtl="0" eaLnBrk="1" latinLnBrk="0" hangingPunct="1">
                <a:defRPr sz="1800" kern="1200">
                  <a:solidFill>
                    <a:schemeClr val="tx1"/>
                  </a:solidFill>
                  <a:latin typeface="+mn-lt"/>
                  <a:ea typeface="+mn-ea"/>
                  <a:cs typeface="+mn-cs"/>
                </a:defRPr>
              </a:lvl4pPr>
              <a:lvl5pPr marL="1865484" algn="l" defTabSz="932742" rtl="0" eaLnBrk="1" latinLnBrk="0" hangingPunct="1">
                <a:defRPr sz="1800" kern="1200">
                  <a:solidFill>
                    <a:schemeClr val="tx1"/>
                  </a:solidFill>
                  <a:latin typeface="+mn-lt"/>
                  <a:ea typeface="+mn-ea"/>
                  <a:cs typeface="+mn-cs"/>
                </a:defRPr>
              </a:lvl5pPr>
              <a:lvl6pPr marL="2331856" algn="l" defTabSz="932742" rtl="0" eaLnBrk="1" latinLnBrk="0" hangingPunct="1">
                <a:defRPr sz="1800" kern="1200">
                  <a:solidFill>
                    <a:schemeClr val="tx1"/>
                  </a:solidFill>
                  <a:latin typeface="+mn-lt"/>
                  <a:ea typeface="+mn-ea"/>
                  <a:cs typeface="+mn-cs"/>
                </a:defRPr>
              </a:lvl6pPr>
              <a:lvl7pPr marL="2798226" algn="l" defTabSz="932742" rtl="0" eaLnBrk="1" latinLnBrk="0" hangingPunct="1">
                <a:defRPr sz="1800" kern="1200">
                  <a:solidFill>
                    <a:schemeClr val="tx1"/>
                  </a:solidFill>
                  <a:latin typeface="+mn-lt"/>
                  <a:ea typeface="+mn-ea"/>
                  <a:cs typeface="+mn-cs"/>
                </a:defRPr>
              </a:lvl7pPr>
              <a:lvl8pPr marL="3264597" algn="l" defTabSz="932742" rtl="0" eaLnBrk="1" latinLnBrk="0" hangingPunct="1">
                <a:defRPr sz="1800" kern="1200">
                  <a:solidFill>
                    <a:schemeClr val="tx1"/>
                  </a:solidFill>
                  <a:latin typeface="+mn-lt"/>
                  <a:ea typeface="+mn-ea"/>
                  <a:cs typeface="+mn-cs"/>
                </a:defRPr>
              </a:lvl8pPr>
              <a:lvl9pPr marL="3730969" algn="l" defTabSz="932742" rtl="0" eaLnBrk="1" latinLnBrk="0" hangingPunct="1">
                <a:defRPr sz="1800" kern="1200">
                  <a:solidFill>
                    <a:schemeClr val="tx1"/>
                  </a:solidFill>
                  <a:latin typeface="+mn-lt"/>
                  <a:ea typeface="+mn-ea"/>
                  <a:cs typeface="+mn-cs"/>
                </a:defRPr>
              </a:lvl9pPr>
            </a:lstStyle>
            <a:p>
              <a:fld id="{27258FFF-F925-446B-8502-81C933981705}" type="slidenum">
                <a:rPr sz="675">
                  <a:solidFill>
                    <a:srgbClr val="505050"/>
                  </a:solidFill>
                </a:rPr>
                <a:pPr/>
                <a:t>‹#›</a:t>
              </a:fld>
              <a:endParaRPr sz="675" dirty="0">
                <a:solidFill>
                  <a:srgbClr val="505050"/>
                </a:solidFill>
              </a:endParaRPr>
            </a:p>
          </p:txBody>
        </p:sp>
        <p:grpSp>
          <p:nvGrpSpPr>
            <p:cNvPr id="2" name="Group 1"/>
            <p:cNvGrpSpPr/>
            <p:nvPr userDrawn="1"/>
          </p:nvGrpSpPr>
          <p:grpSpPr>
            <a:xfrm>
              <a:off x="-6311" y="6408902"/>
              <a:ext cx="2127279" cy="536136"/>
              <a:chOff x="-6310" y="6438746"/>
              <a:chExt cx="1905074" cy="480134"/>
            </a:xfrm>
          </p:grpSpPr>
          <p:sp>
            <p:nvSpPr>
              <p:cNvPr id="37" name="Freeform 71"/>
              <p:cNvSpPr>
                <a:spLocks/>
              </p:cNvSpPr>
              <p:nvPr/>
            </p:nvSpPr>
            <p:spPr bwMode="auto">
              <a:xfrm flipH="1">
                <a:off x="-6310" y="6438746"/>
                <a:ext cx="1905074" cy="480134"/>
              </a:xfrm>
              <a:custGeom>
                <a:avLst/>
                <a:gdLst>
                  <a:gd name="T0" fmla="*/ 858 w 1193"/>
                  <a:gd name="T1" fmla="*/ 37 h 272"/>
                  <a:gd name="T2" fmla="*/ 437 w 1193"/>
                  <a:gd name="T3" fmla="*/ 31 h 272"/>
                  <a:gd name="T4" fmla="*/ 0 w 1193"/>
                  <a:gd name="T5" fmla="*/ 272 h 272"/>
                  <a:gd name="T6" fmla="*/ 1193 w 1193"/>
                  <a:gd name="T7" fmla="*/ 272 h 272"/>
                  <a:gd name="T8" fmla="*/ 1193 w 1193"/>
                  <a:gd name="T9" fmla="*/ 204 h 272"/>
                  <a:gd name="T10" fmla="*/ 858 w 1193"/>
                  <a:gd name="T11" fmla="*/ 37 h 272"/>
                </a:gdLst>
                <a:ahLst/>
                <a:cxnLst>
                  <a:cxn ang="0">
                    <a:pos x="T0" y="T1"/>
                  </a:cxn>
                  <a:cxn ang="0">
                    <a:pos x="T2" y="T3"/>
                  </a:cxn>
                  <a:cxn ang="0">
                    <a:pos x="T4" y="T5"/>
                  </a:cxn>
                  <a:cxn ang="0">
                    <a:pos x="T6" y="T7"/>
                  </a:cxn>
                  <a:cxn ang="0">
                    <a:pos x="T8" y="T9"/>
                  </a:cxn>
                  <a:cxn ang="0">
                    <a:pos x="T10" y="T11"/>
                  </a:cxn>
                </a:cxnLst>
                <a:rect l="0" t="0" r="r" b="b"/>
                <a:pathLst>
                  <a:path w="1193" h="272">
                    <a:moveTo>
                      <a:pt x="858" y="37"/>
                    </a:moveTo>
                    <a:cubicBezTo>
                      <a:pt x="720" y="2"/>
                      <a:pt x="575" y="0"/>
                      <a:pt x="437" y="31"/>
                    </a:cubicBezTo>
                    <a:cubicBezTo>
                      <a:pt x="277" y="68"/>
                      <a:pt x="125" y="148"/>
                      <a:pt x="0" y="272"/>
                    </a:cubicBezTo>
                    <a:cubicBezTo>
                      <a:pt x="1193" y="272"/>
                      <a:pt x="1193" y="272"/>
                      <a:pt x="1193" y="272"/>
                    </a:cubicBezTo>
                    <a:cubicBezTo>
                      <a:pt x="1193" y="204"/>
                      <a:pt x="1193" y="204"/>
                      <a:pt x="1193" y="204"/>
                    </a:cubicBezTo>
                    <a:cubicBezTo>
                      <a:pt x="1092" y="124"/>
                      <a:pt x="978" y="68"/>
                      <a:pt x="858" y="37"/>
                    </a:cubicBezTo>
                    <a:close/>
                  </a:path>
                </a:pathLst>
              </a:custGeom>
              <a:solidFill>
                <a:srgbClr val="7FB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38" name="Freeform 79"/>
              <p:cNvSpPr>
                <a:spLocks/>
              </p:cNvSpPr>
              <p:nvPr/>
            </p:nvSpPr>
            <p:spPr bwMode="auto">
              <a:xfrm flipH="1">
                <a:off x="37164" y="6670621"/>
                <a:ext cx="1044424" cy="248259"/>
              </a:xfrm>
              <a:custGeom>
                <a:avLst/>
                <a:gdLst>
                  <a:gd name="T0" fmla="*/ 511 w 654"/>
                  <a:gd name="T1" fmla="*/ 44 h 141"/>
                  <a:gd name="T2" fmla="*/ 404 w 654"/>
                  <a:gd name="T3" fmla="*/ 12 h 141"/>
                  <a:gd name="T4" fmla="*/ 349 w 654"/>
                  <a:gd name="T5" fmla="*/ 6 h 141"/>
                  <a:gd name="T6" fmla="*/ 0 w 654"/>
                  <a:gd name="T7" fmla="*/ 141 h 141"/>
                  <a:gd name="T8" fmla="*/ 231 w 654"/>
                  <a:gd name="T9" fmla="*/ 141 h 141"/>
                  <a:gd name="T10" fmla="*/ 654 w 654"/>
                  <a:gd name="T11" fmla="*/ 141 h 141"/>
                  <a:gd name="T12" fmla="*/ 511 w 654"/>
                  <a:gd name="T13" fmla="*/ 44 h 141"/>
                </a:gdLst>
                <a:ahLst/>
                <a:cxnLst>
                  <a:cxn ang="0">
                    <a:pos x="T0" y="T1"/>
                  </a:cxn>
                  <a:cxn ang="0">
                    <a:pos x="T2" y="T3"/>
                  </a:cxn>
                  <a:cxn ang="0">
                    <a:pos x="T4" y="T5"/>
                  </a:cxn>
                  <a:cxn ang="0">
                    <a:pos x="T6" y="T7"/>
                  </a:cxn>
                  <a:cxn ang="0">
                    <a:pos x="T8" y="T9"/>
                  </a:cxn>
                  <a:cxn ang="0">
                    <a:pos x="T10" y="T11"/>
                  </a:cxn>
                  <a:cxn ang="0">
                    <a:pos x="T12" y="T13"/>
                  </a:cxn>
                </a:cxnLst>
                <a:rect l="0" t="0" r="r" b="b"/>
                <a:pathLst>
                  <a:path w="654" h="141">
                    <a:moveTo>
                      <a:pt x="511" y="44"/>
                    </a:moveTo>
                    <a:cubicBezTo>
                      <a:pt x="477" y="29"/>
                      <a:pt x="441" y="18"/>
                      <a:pt x="404" y="12"/>
                    </a:cubicBezTo>
                    <a:cubicBezTo>
                      <a:pt x="386" y="9"/>
                      <a:pt x="367" y="7"/>
                      <a:pt x="349" y="6"/>
                    </a:cubicBezTo>
                    <a:cubicBezTo>
                      <a:pt x="223" y="0"/>
                      <a:pt x="96" y="45"/>
                      <a:pt x="0" y="141"/>
                    </a:cubicBezTo>
                    <a:cubicBezTo>
                      <a:pt x="231" y="141"/>
                      <a:pt x="231" y="141"/>
                      <a:pt x="231" y="141"/>
                    </a:cubicBezTo>
                    <a:cubicBezTo>
                      <a:pt x="654" y="141"/>
                      <a:pt x="654" y="141"/>
                      <a:pt x="654" y="141"/>
                    </a:cubicBezTo>
                    <a:cubicBezTo>
                      <a:pt x="612" y="99"/>
                      <a:pt x="563" y="67"/>
                      <a:pt x="511" y="44"/>
                    </a:cubicBezTo>
                    <a:close/>
                  </a:path>
                </a:pathLst>
              </a:custGeom>
              <a:solidFill>
                <a:srgbClr val="BAD8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grpSp>
        <p:sp>
          <p:nvSpPr>
            <p:cNvPr id="44" name="Rectangle 111791"/>
            <p:cNvSpPr/>
            <p:nvPr/>
          </p:nvSpPr>
          <p:spPr bwMode="auto">
            <a:xfrm flipH="1">
              <a:off x="-9526" y="6919912"/>
              <a:ext cx="12426405" cy="74613"/>
            </a:xfrm>
            <a:custGeom>
              <a:avLst/>
              <a:gdLst>
                <a:gd name="connsiteX0" fmla="*/ 0 w 12416880"/>
                <a:gd name="connsiteY0" fmla="*/ 0 h 198438"/>
                <a:gd name="connsiteX1" fmla="*/ 12416880 w 12416880"/>
                <a:gd name="connsiteY1" fmla="*/ 0 h 198438"/>
                <a:gd name="connsiteX2" fmla="*/ 12416880 w 12416880"/>
                <a:gd name="connsiteY2" fmla="*/ 198438 h 198438"/>
                <a:gd name="connsiteX3" fmla="*/ 0 w 12416880"/>
                <a:gd name="connsiteY3" fmla="*/ 198438 h 198438"/>
                <a:gd name="connsiteX4" fmla="*/ 0 w 12416880"/>
                <a:gd name="connsiteY4" fmla="*/ 0 h 198438"/>
                <a:gd name="connsiteX0" fmla="*/ 0 w 12416880"/>
                <a:gd name="connsiteY0" fmla="*/ 198438 h 198438"/>
                <a:gd name="connsiteX1" fmla="*/ 12416880 w 12416880"/>
                <a:gd name="connsiteY1" fmla="*/ 0 h 198438"/>
                <a:gd name="connsiteX2" fmla="*/ 12416880 w 12416880"/>
                <a:gd name="connsiteY2" fmla="*/ 198438 h 198438"/>
                <a:gd name="connsiteX3" fmla="*/ 0 w 12416880"/>
                <a:gd name="connsiteY3" fmla="*/ 198438 h 198438"/>
                <a:gd name="connsiteX0" fmla="*/ 0 w 12416880"/>
                <a:gd name="connsiteY0" fmla="*/ 198438 h 198438"/>
                <a:gd name="connsiteX1" fmla="*/ 12416880 w 12416880"/>
                <a:gd name="connsiteY1" fmla="*/ 0 h 198438"/>
                <a:gd name="connsiteX2" fmla="*/ 12416880 w 12416880"/>
                <a:gd name="connsiteY2" fmla="*/ 198438 h 198438"/>
                <a:gd name="connsiteX3" fmla="*/ 0 w 12416880"/>
                <a:gd name="connsiteY3" fmla="*/ 198438 h 198438"/>
                <a:gd name="connsiteX0" fmla="*/ 0 w 12426405"/>
                <a:gd name="connsiteY0" fmla="*/ 74613 h 74613"/>
                <a:gd name="connsiteX1" fmla="*/ 12426405 w 12426405"/>
                <a:gd name="connsiteY1" fmla="*/ 0 h 74613"/>
                <a:gd name="connsiteX2" fmla="*/ 12416880 w 12426405"/>
                <a:gd name="connsiteY2" fmla="*/ 74613 h 74613"/>
                <a:gd name="connsiteX3" fmla="*/ 0 w 12426405"/>
                <a:gd name="connsiteY3" fmla="*/ 74613 h 74613"/>
              </a:gdLst>
              <a:ahLst/>
              <a:cxnLst>
                <a:cxn ang="0">
                  <a:pos x="connsiteX0" y="connsiteY0"/>
                </a:cxn>
                <a:cxn ang="0">
                  <a:pos x="connsiteX1" y="connsiteY1"/>
                </a:cxn>
                <a:cxn ang="0">
                  <a:pos x="connsiteX2" y="connsiteY2"/>
                </a:cxn>
                <a:cxn ang="0">
                  <a:pos x="connsiteX3" y="connsiteY3"/>
                </a:cxn>
              </a:cxnLst>
              <a:rect l="l" t="t" r="r" b="b"/>
              <a:pathLst>
                <a:path w="12426405" h="74613">
                  <a:moveTo>
                    <a:pt x="0" y="74613"/>
                  </a:moveTo>
                  <a:lnTo>
                    <a:pt x="12426405" y="0"/>
                  </a:lnTo>
                  <a:lnTo>
                    <a:pt x="12416880" y="74613"/>
                  </a:lnTo>
                  <a:lnTo>
                    <a:pt x="0" y="74613"/>
                  </a:lnTo>
                  <a:close/>
                </a:path>
              </a:pathLst>
            </a:custGeom>
            <a:solidFill>
              <a:srgbClr val="7FB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dirty="0" err="1">
                <a:solidFill>
                  <a:srgbClr val="000000"/>
                </a:solidFill>
              </a:endParaRPr>
            </a:p>
          </p:txBody>
        </p:sp>
      </p:grpSp>
      <p:graphicFrame>
        <p:nvGraphicFramePr>
          <p:cNvPr id="5" name="Object 4" hidden="1"/>
          <p:cNvGraphicFramePr>
            <a:graphicFrameLocks noChangeAspect="1"/>
          </p:cNvGraphicFramePr>
          <p:nvPr userDrawn="1">
            <p:custDataLst>
              <p:tags r:id="rId2"/>
            </p:custDataLst>
            <p:extLst/>
          </p:nvPr>
        </p:nvGraphicFramePr>
        <p:xfrm>
          <a:off x="1191" y="1589"/>
          <a:ext cx="1190" cy="1587"/>
        </p:xfrm>
        <a:graphic>
          <a:graphicData uri="http://schemas.openxmlformats.org/presentationml/2006/ole">
            <mc:AlternateContent xmlns:mc="http://schemas.openxmlformats.org/markup-compatibility/2006">
              <mc:Choice xmlns:v="urn:schemas-microsoft-com:vml" Requires="v">
                <p:oleObj spid="_x0000_s30725" name="think-cell Slide" r:id="rId4" imgW="270" imgH="270" progId="TCLayout.ActiveDocument.1">
                  <p:embed/>
                </p:oleObj>
              </mc:Choice>
              <mc:Fallback>
                <p:oleObj name="think-cell Slide" r:id="rId4" imgW="270" imgH="270" progId="TCLayout.ActiveDocument.1">
                  <p:embed/>
                  <p:pic>
                    <p:nvPicPr>
                      <p:cNvPr id="5" name="Object 4" hidden="1"/>
                      <p:cNvPicPr/>
                      <p:nvPr/>
                    </p:nvPicPr>
                    <p:blipFill>
                      <a:blip r:embed="rId5"/>
                      <a:stretch>
                        <a:fillRect/>
                      </a:stretch>
                    </p:blipFill>
                    <p:spPr>
                      <a:xfrm>
                        <a:off x="1191" y="1589"/>
                        <a:ext cx="1190" cy="1587"/>
                      </a:xfrm>
                      <a:prstGeom prst="rect">
                        <a:avLst/>
                      </a:prstGeom>
                    </p:spPr>
                  </p:pic>
                </p:oleObj>
              </mc:Fallback>
            </mc:AlternateContent>
          </a:graphicData>
        </a:graphic>
      </p:graphicFrame>
      <p:sp>
        <p:nvSpPr>
          <p:cNvPr id="3" name="Footer Placeholder 2"/>
          <p:cNvSpPr>
            <a:spLocks noGrp="1"/>
          </p:cNvSpPr>
          <p:nvPr userDrawn="1">
            <p:ph type="ftr" sz="quarter" idx="10"/>
          </p:nvPr>
        </p:nvSpPr>
        <p:spPr/>
        <p:txBody>
          <a:bodyPr/>
          <a:lstStyle>
            <a:lvl1pPr>
              <a:defRPr>
                <a:solidFill>
                  <a:schemeClr val="bg1"/>
                </a:solidFill>
              </a:defRPr>
            </a:lvl1pPr>
          </a:lstStyle>
          <a:p>
            <a:r>
              <a:rPr dirty="0">
                <a:solidFill>
                  <a:srgbClr val="FFFFFF"/>
                </a:solidFill>
              </a:rPr>
              <a:t>Microsoft Confidential</a:t>
            </a:r>
          </a:p>
        </p:txBody>
      </p:sp>
      <p:sp>
        <p:nvSpPr>
          <p:cNvPr id="4" name="Slide Number Placeholder 3"/>
          <p:cNvSpPr>
            <a:spLocks noGrp="1"/>
          </p:cNvSpPr>
          <p:nvPr userDrawn="1">
            <p:ph type="sldNum" sz="quarter" idx="11"/>
          </p:nvPr>
        </p:nvSpPr>
        <p:spPr/>
        <p:txBody>
          <a:bodyPr/>
          <a:lstStyle>
            <a:lvl1pPr>
              <a:defRPr>
                <a:solidFill>
                  <a:schemeClr val="tx2"/>
                </a:solidFill>
              </a:defRPr>
            </a:lvl1pPr>
          </a:lstStyle>
          <a:p>
            <a:fld id="{27258FFF-F925-446B-8502-81C933981705}" type="slidenum">
              <a:rPr smtClean="0">
                <a:solidFill>
                  <a:srgbClr val="505050"/>
                </a:solidFill>
              </a:rPr>
              <a:pPr/>
              <a:t>‹#›</a:t>
            </a:fld>
            <a:endParaRPr dirty="0">
              <a:solidFill>
                <a:srgbClr val="505050"/>
              </a:solidFill>
            </a:endParaRPr>
          </a:p>
        </p:txBody>
      </p:sp>
      <p:sp>
        <p:nvSpPr>
          <p:cNvPr id="7" name="Title 1"/>
          <p:cNvSpPr>
            <a:spLocks noGrp="1"/>
          </p:cNvSpPr>
          <p:nvPr userDrawn="1">
            <p:ph type="title" hasCustomPrompt="1"/>
          </p:nvPr>
        </p:nvSpPr>
        <p:spPr>
          <a:xfrm>
            <a:off x="438875" y="264964"/>
            <a:ext cx="8418931" cy="1097302"/>
          </a:xfrm>
        </p:spPr>
        <p:txBody>
          <a:bodyPr lIns="0" tIns="91440" rIns="146304" bIns="91440"/>
          <a:lstStyle>
            <a:lvl1pPr>
              <a:lnSpc>
                <a:spcPts val="3674"/>
              </a:lnSpc>
              <a:defRPr sz="2700" baseline="0">
                <a:solidFill>
                  <a:schemeClr val="accent1"/>
                </a:solidFill>
              </a:defRPr>
            </a:lvl1pPr>
          </a:lstStyle>
          <a:p>
            <a:r>
              <a:rPr lang="en-US" dirty="0" err="1"/>
              <a:t>Lorem</a:t>
            </a:r>
            <a:r>
              <a:rPr lang="en-US" dirty="0"/>
              <a:t> </a:t>
            </a:r>
            <a:r>
              <a:rPr lang="en-US" dirty="0" err="1"/>
              <a:t>ipsum</a:t>
            </a:r>
            <a:r>
              <a:rPr lang="en-US" dirty="0"/>
              <a:t> dolor sit.</a:t>
            </a:r>
          </a:p>
        </p:txBody>
      </p:sp>
      <p:sp>
        <p:nvSpPr>
          <p:cNvPr id="196" name="Text Placeholder 7"/>
          <p:cNvSpPr>
            <a:spLocks noGrp="1"/>
          </p:cNvSpPr>
          <p:nvPr>
            <p:ph type="body" sz="quarter" idx="13" hasCustomPrompt="1"/>
          </p:nvPr>
        </p:nvSpPr>
        <p:spPr>
          <a:xfrm>
            <a:off x="452590" y="1545465"/>
            <a:ext cx="8418931" cy="4663068"/>
          </a:xfrm>
        </p:spPr>
        <p:txBody>
          <a:bodyPr lIns="0" tIns="0"/>
          <a:lstStyle>
            <a:lvl1pPr marL="175006" indent="-175006">
              <a:spcBef>
                <a:spcPts val="900"/>
              </a:spcBef>
              <a:defRPr sz="1950">
                <a:latin typeface="+mn-lt"/>
              </a:defRPr>
            </a:lvl1pPr>
            <a:lvl2pPr marL="517874" indent="-175006">
              <a:spcBef>
                <a:spcPts val="900"/>
              </a:spcBef>
              <a:buSzPct val="100000"/>
              <a:buFont typeface="Segoe UI" pitchFamily="34" charset="0"/>
              <a:buChar char="‐"/>
              <a:defRPr/>
            </a:lvl2pPr>
            <a:lvl3pPr marL="860741" indent="-175006">
              <a:spcBef>
                <a:spcPts val="900"/>
              </a:spcBef>
              <a:buFont typeface="Wingdings" pitchFamily="2" charset="2"/>
              <a:buChar char="§"/>
              <a:defRPr/>
            </a:lvl3pPr>
            <a:lvl4pPr marL="1200037" indent="-257151">
              <a:spcBef>
                <a:spcPts val="900"/>
              </a:spcBef>
              <a:buFont typeface="+mj-lt"/>
              <a:buAutoNum type="arabicPeriod"/>
              <a:defRPr/>
            </a:lvl4pPr>
            <a:lvl5pPr marL="1459569" indent="-257151">
              <a:spcBef>
                <a:spcPts val="900"/>
              </a:spcBef>
              <a:buFont typeface="+mj-lt"/>
              <a:buAutoNum type="alphaLcParenR"/>
              <a:defRPr/>
            </a:lvl5pPr>
          </a:lstStyle>
          <a:p>
            <a:pPr lvl="0"/>
            <a:r>
              <a:rPr lang="en-US" dirty="0" err="1"/>
              <a:t>Lorem</a:t>
            </a:r>
            <a:r>
              <a:rPr lang="en-US" dirty="0"/>
              <a:t> </a:t>
            </a:r>
            <a:r>
              <a:rPr lang="en-US" dirty="0" err="1"/>
              <a:t>ipsum</a:t>
            </a:r>
            <a:r>
              <a:rPr lang="en-US" dirty="0"/>
              <a:t> dolor sit </a:t>
            </a:r>
            <a:r>
              <a:rPr lang="en-US" dirty="0" err="1"/>
              <a:t>amet</a:t>
            </a:r>
            <a:r>
              <a:rPr lang="en-US" dirty="0"/>
              <a:t>, </a:t>
            </a:r>
            <a:r>
              <a:rPr lang="en-US" dirty="0" err="1"/>
              <a:t>consectetur</a:t>
            </a:r>
            <a:r>
              <a:rPr lang="en-US" dirty="0"/>
              <a:t> </a:t>
            </a:r>
            <a:r>
              <a:rPr lang="en-US" dirty="0" err="1"/>
              <a:t>adipiscing</a:t>
            </a:r>
            <a:r>
              <a:rPr lang="en-US" dirty="0"/>
              <a:t> </a:t>
            </a:r>
            <a:br>
              <a:rPr lang="en-US" dirty="0"/>
            </a:br>
            <a:r>
              <a:rPr lang="en-US" dirty="0" err="1"/>
              <a:t>elit</a:t>
            </a:r>
            <a:r>
              <a:rPr lang="en-US" dirty="0"/>
              <a:t>. </a:t>
            </a:r>
            <a:r>
              <a:rPr lang="en-US" dirty="0" err="1"/>
              <a:t>Nunc</a:t>
            </a:r>
            <a:r>
              <a:rPr lang="en-US" dirty="0"/>
              <a:t> et </a:t>
            </a:r>
            <a:r>
              <a:rPr lang="en-US" dirty="0" err="1"/>
              <a:t>sagittis</a:t>
            </a:r>
            <a:r>
              <a:rPr lang="en-US" dirty="0"/>
              <a:t> ligula</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2934907325"/>
      </p:ext>
    </p:extLst>
  </p:cSld>
  <p:clrMapOvr>
    <a:masterClrMapping/>
  </p:clrMapOvr>
  <mc:AlternateContent xmlns:mc="http://schemas.openxmlformats.org/markup-compatibility/2006" xmlns:p14="http://schemas.microsoft.com/office/powerpoint/2010/main">
    <mc:Choice Requires="p14">
      <p:transition spd="slow" p14:dur="1250">
        <p:fade/>
      </p:transition>
    </mc:Choice>
    <mc:Fallback xmlns="">
      <p:transition spd="slow">
        <p:fade/>
      </p:transition>
    </mc:Fallback>
  </mc:AlternateContent>
</p:sldLayout>
</file>

<file path=ppt/slideLayouts/slideLayout93.xml><?xml version="1.0" encoding="utf-8"?>
<p:sldLayout xmlns:a="http://schemas.openxmlformats.org/drawingml/2006/main" xmlns:r="http://schemas.openxmlformats.org/officeDocument/2006/relationships" xmlns:p="http://schemas.openxmlformats.org/presentationml/2006/main" preserve="1" userDrawn="1">
  <p:cSld name="20_Illustrated Footer">
    <p:spTree>
      <p:nvGrpSpPr>
        <p:cNvPr id="1" name=""/>
        <p:cNvGrpSpPr/>
        <p:nvPr/>
      </p:nvGrpSpPr>
      <p:grpSpPr>
        <a:xfrm>
          <a:off x="0" y="0"/>
          <a:ext cx="0" cy="0"/>
          <a:chOff x="0" y="0"/>
          <a:chExt cx="0" cy="0"/>
        </a:xfrm>
      </p:grpSpPr>
      <p:grpSp>
        <p:nvGrpSpPr>
          <p:cNvPr id="2" name="Group 1"/>
          <p:cNvGrpSpPr/>
          <p:nvPr userDrawn="1"/>
        </p:nvGrpSpPr>
        <p:grpSpPr>
          <a:xfrm>
            <a:off x="0" y="5773833"/>
            <a:ext cx="9326563" cy="1230184"/>
            <a:chOff x="-1" y="5773833"/>
            <a:chExt cx="12436475" cy="1230184"/>
          </a:xfrm>
        </p:grpSpPr>
        <p:grpSp>
          <p:nvGrpSpPr>
            <p:cNvPr id="202" name="Group 201"/>
            <p:cNvGrpSpPr/>
            <p:nvPr userDrawn="1"/>
          </p:nvGrpSpPr>
          <p:grpSpPr>
            <a:xfrm flipH="1">
              <a:off x="0" y="5842821"/>
              <a:ext cx="4339994" cy="1151703"/>
              <a:chOff x="8775658" y="6023054"/>
              <a:chExt cx="3660817" cy="971470"/>
            </a:xfrm>
          </p:grpSpPr>
          <p:sp>
            <p:nvSpPr>
              <p:cNvPr id="203" name="Freeform 202"/>
              <p:cNvSpPr>
                <a:spLocks/>
              </p:cNvSpPr>
              <p:nvPr/>
            </p:nvSpPr>
            <p:spPr bwMode="auto">
              <a:xfrm>
                <a:off x="8775658" y="6054953"/>
                <a:ext cx="3660817" cy="939571"/>
              </a:xfrm>
              <a:custGeom>
                <a:avLst/>
                <a:gdLst>
                  <a:gd name="connsiteX0" fmla="*/ 3249180 w 3660817"/>
                  <a:gd name="connsiteY0" fmla="*/ 0 h 939571"/>
                  <a:gd name="connsiteX1" fmla="*/ 3620168 w 3660817"/>
                  <a:gd name="connsiteY1" fmla="*/ 164281 h 939571"/>
                  <a:gd name="connsiteX2" fmla="*/ 3639220 w 3660817"/>
                  <a:gd name="connsiteY2" fmla="*/ 174312 h 939571"/>
                  <a:gd name="connsiteX3" fmla="*/ 3660817 w 3660817"/>
                  <a:gd name="connsiteY3" fmla="*/ 185683 h 939571"/>
                  <a:gd name="connsiteX4" fmla="*/ 3660817 w 3660817"/>
                  <a:gd name="connsiteY4" fmla="*/ 939571 h 939571"/>
                  <a:gd name="connsiteX5" fmla="*/ 0 w 3660817"/>
                  <a:gd name="connsiteY5" fmla="*/ 939571 h 939571"/>
                  <a:gd name="connsiteX6" fmla="*/ 581943 w 3660817"/>
                  <a:gd name="connsiteY6" fmla="*/ 634067 h 939571"/>
                  <a:gd name="connsiteX7" fmla="*/ 763800 w 3660817"/>
                  <a:gd name="connsiteY7" fmla="*/ 583629 h 939571"/>
                  <a:gd name="connsiteX8" fmla="*/ 894737 w 3660817"/>
                  <a:gd name="connsiteY8" fmla="*/ 583629 h 939571"/>
                  <a:gd name="connsiteX9" fmla="*/ 960205 w 3660817"/>
                  <a:gd name="connsiteY9" fmla="*/ 665770 h 939571"/>
                  <a:gd name="connsiteX10" fmla="*/ 1178434 w 3660817"/>
                  <a:gd name="connsiteY10" fmla="*/ 518782 h 939571"/>
                  <a:gd name="connsiteX11" fmla="*/ 1365140 w 3660817"/>
                  <a:gd name="connsiteY11" fmla="*/ 501489 h 939571"/>
                  <a:gd name="connsiteX12" fmla="*/ 1583369 w 3660817"/>
                  <a:gd name="connsiteY12" fmla="*/ 530310 h 939571"/>
                  <a:gd name="connsiteX13" fmla="*/ 1976180 w 3660817"/>
                  <a:gd name="connsiteY13" fmla="*/ 214718 h 939571"/>
                  <a:gd name="connsiteX14" fmla="*/ 2276850 w 3660817"/>
                  <a:gd name="connsiteY14" fmla="*/ 171486 h 939571"/>
                  <a:gd name="connsiteX15" fmla="*/ 2524176 w 3660817"/>
                  <a:gd name="connsiteY15" fmla="*/ 275243 h 939571"/>
                  <a:gd name="connsiteX16" fmla="*/ 2975182 w 3660817"/>
                  <a:gd name="connsiteY16" fmla="*/ 171486 h 939571"/>
                  <a:gd name="connsiteX17" fmla="*/ 3249180 w 3660817"/>
                  <a:gd name="connsiteY17" fmla="*/ 0 h 939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660817" h="939571">
                    <a:moveTo>
                      <a:pt x="3249180" y="0"/>
                    </a:moveTo>
                    <a:cubicBezTo>
                      <a:pt x="3249180" y="0"/>
                      <a:pt x="3249180" y="0"/>
                      <a:pt x="3620168" y="164281"/>
                    </a:cubicBezTo>
                    <a:cubicBezTo>
                      <a:pt x="3620168" y="164281"/>
                      <a:pt x="3620168" y="164281"/>
                      <a:pt x="3639220" y="174312"/>
                    </a:cubicBezTo>
                    <a:lnTo>
                      <a:pt x="3660817" y="185683"/>
                    </a:lnTo>
                    <a:lnTo>
                      <a:pt x="3660817" y="939571"/>
                    </a:lnTo>
                    <a:lnTo>
                      <a:pt x="0" y="939571"/>
                    </a:lnTo>
                    <a:cubicBezTo>
                      <a:pt x="0" y="939571"/>
                      <a:pt x="0" y="939571"/>
                      <a:pt x="581943" y="634067"/>
                    </a:cubicBezTo>
                    <a:cubicBezTo>
                      <a:pt x="686207" y="605245"/>
                      <a:pt x="763800" y="583629"/>
                      <a:pt x="763800" y="583629"/>
                    </a:cubicBezTo>
                    <a:cubicBezTo>
                      <a:pt x="763800" y="583629"/>
                      <a:pt x="763800" y="583629"/>
                      <a:pt x="894737" y="583629"/>
                    </a:cubicBezTo>
                    <a:cubicBezTo>
                      <a:pt x="894737" y="583629"/>
                      <a:pt x="894737" y="583629"/>
                      <a:pt x="960205" y="665770"/>
                    </a:cubicBezTo>
                    <a:cubicBezTo>
                      <a:pt x="960205" y="665770"/>
                      <a:pt x="960205" y="665770"/>
                      <a:pt x="1178434" y="518782"/>
                    </a:cubicBezTo>
                    <a:cubicBezTo>
                      <a:pt x="1178434" y="518782"/>
                      <a:pt x="1178434" y="518782"/>
                      <a:pt x="1365140" y="501489"/>
                    </a:cubicBezTo>
                    <a:cubicBezTo>
                      <a:pt x="1365140" y="501489"/>
                      <a:pt x="1365140" y="501489"/>
                      <a:pt x="1583369" y="530310"/>
                    </a:cubicBezTo>
                    <a:cubicBezTo>
                      <a:pt x="1583369" y="530310"/>
                      <a:pt x="1583369" y="530310"/>
                      <a:pt x="1976180" y="214718"/>
                    </a:cubicBezTo>
                    <a:cubicBezTo>
                      <a:pt x="1976180" y="214718"/>
                      <a:pt x="1976180" y="214718"/>
                      <a:pt x="2276850" y="171486"/>
                    </a:cubicBezTo>
                    <a:cubicBezTo>
                      <a:pt x="2276850" y="171486"/>
                      <a:pt x="2276850" y="171486"/>
                      <a:pt x="2524176" y="275243"/>
                    </a:cubicBezTo>
                    <a:cubicBezTo>
                      <a:pt x="2524176" y="275243"/>
                      <a:pt x="2524176" y="275243"/>
                      <a:pt x="2975182" y="171486"/>
                    </a:cubicBezTo>
                    <a:cubicBezTo>
                      <a:pt x="2975182" y="171486"/>
                      <a:pt x="2975182" y="171486"/>
                      <a:pt x="3249180" y="0"/>
                    </a:cubicBezTo>
                    <a:close/>
                  </a:path>
                </a:pathLst>
              </a:custGeom>
              <a:solidFill>
                <a:srgbClr val="E8E8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en-IN" sz="1350">
                  <a:solidFill>
                    <a:srgbClr val="000000"/>
                  </a:solidFill>
                </a:endParaRPr>
              </a:p>
            </p:txBody>
          </p:sp>
          <p:sp>
            <p:nvSpPr>
              <p:cNvPr id="204" name="Freeform 40"/>
              <p:cNvSpPr>
                <a:spLocks/>
              </p:cNvSpPr>
              <p:nvPr/>
            </p:nvSpPr>
            <p:spPr bwMode="auto">
              <a:xfrm>
                <a:off x="9953728" y="6447166"/>
                <a:ext cx="404924" cy="138471"/>
              </a:xfrm>
              <a:custGeom>
                <a:avLst/>
                <a:gdLst>
                  <a:gd name="T0" fmla="*/ 0 w 331"/>
                  <a:gd name="T1" fmla="*/ 175 h 191"/>
                  <a:gd name="T2" fmla="*/ 153 w 331"/>
                  <a:gd name="T3" fmla="*/ 151 h 191"/>
                  <a:gd name="T4" fmla="*/ 331 w 331"/>
                  <a:gd name="T5" fmla="*/ 191 h 191"/>
                  <a:gd name="T6" fmla="*/ 155 w 331"/>
                  <a:gd name="T7" fmla="*/ 0 h 191"/>
                  <a:gd name="T8" fmla="*/ 0 w 331"/>
                  <a:gd name="T9" fmla="*/ 175 h 191"/>
                </a:gdLst>
                <a:ahLst/>
                <a:cxnLst>
                  <a:cxn ang="0">
                    <a:pos x="T0" y="T1"/>
                  </a:cxn>
                  <a:cxn ang="0">
                    <a:pos x="T2" y="T3"/>
                  </a:cxn>
                  <a:cxn ang="0">
                    <a:pos x="T4" y="T5"/>
                  </a:cxn>
                  <a:cxn ang="0">
                    <a:pos x="T6" y="T7"/>
                  </a:cxn>
                  <a:cxn ang="0">
                    <a:pos x="T8" y="T9"/>
                  </a:cxn>
                </a:cxnLst>
                <a:rect l="0" t="0" r="r" b="b"/>
                <a:pathLst>
                  <a:path w="331" h="191">
                    <a:moveTo>
                      <a:pt x="0" y="175"/>
                    </a:moveTo>
                    <a:lnTo>
                      <a:pt x="153" y="151"/>
                    </a:lnTo>
                    <a:lnTo>
                      <a:pt x="331" y="191"/>
                    </a:lnTo>
                    <a:lnTo>
                      <a:pt x="155" y="0"/>
                    </a:lnTo>
                    <a:lnTo>
                      <a:pt x="0" y="175"/>
                    </a:lnTo>
                    <a:close/>
                  </a:path>
                </a:pathLst>
              </a:custGeom>
              <a:solidFill>
                <a:srgbClr val="ADD9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05" name="Freeform 42"/>
              <p:cNvSpPr>
                <a:spLocks/>
              </p:cNvSpPr>
              <p:nvPr/>
            </p:nvSpPr>
            <p:spPr bwMode="auto">
              <a:xfrm>
                <a:off x="9357964" y="6501539"/>
                <a:ext cx="311950" cy="187769"/>
              </a:xfrm>
              <a:custGeom>
                <a:avLst/>
                <a:gdLst>
                  <a:gd name="T0" fmla="*/ 129 w 129"/>
                  <a:gd name="T1" fmla="*/ 95 h 130"/>
                  <a:gd name="T2" fmla="*/ 84 w 129"/>
                  <a:gd name="T3" fmla="*/ 0 h 130"/>
                  <a:gd name="T4" fmla="*/ 0 w 129"/>
                  <a:gd name="T5" fmla="*/ 130 h 130"/>
                  <a:gd name="T6" fmla="*/ 75 w 129"/>
                  <a:gd name="T7" fmla="*/ 95 h 130"/>
                  <a:gd name="T8" fmla="*/ 129 w 129"/>
                  <a:gd name="T9" fmla="*/ 95 h 130"/>
                </a:gdLst>
                <a:ahLst/>
                <a:cxnLst>
                  <a:cxn ang="0">
                    <a:pos x="T0" y="T1"/>
                  </a:cxn>
                  <a:cxn ang="0">
                    <a:pos x="T2" y="T3"/>
                  </a:cxn>
                  <a:cxn ang="0">
                    <a:pos x="T4" y="T5"/>
                  </a:cxn>
                  <a:cxn ang="0">
                    <a:pos x="T6" y="T7"/>
                  </a:cxn>
                  <a:cxn ang="0">
                    <a:pos x="T8" y="T9"/>
                  </a:cxn>
                </a:cxnLst>
                <a:rect l="0" t="0" r="r" b="b"/>
                <a:pathLst>
                  <a:path w="129" h="130">
                    <a:moveTo>
                      <a:pt x="129" y="95"/>
                    </a:moveTo>
                    <a:cubicBezTo>
                      <a:pt x="84" y="0"/>
                      <a:pt x="84" y="0"/>
                      <a:pt x="84" y="0"/>
                    </a:cubicBezTo>
                    <a:cubicBezTo>
                      <a:pt x="0" y="130"/>
                      <a:pt x="0" y="130"/>
                      <a:pt x="0" y="130"/>
                    </a:cubicBezTo>
                    <a:cubicBezTo>
                      <a:pt x="43" y="110"/>
                      <a:pt x="75" y="95"/>
                      <a:pt x="75" y="95"/>
                    </a:cubicBezTo>
                    <a:lnTo>
                      <a:pt x="129" y="95"/>
                    </a:lnTo>
                    <a:close/>
                  </a:path>
                </a:pathLst>
              </a:custGeom>
              <a:solidFill>
                <a:srgbClr val="ADD9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06" name="Freeform 43"/>
              <p:cNvSpPr>
                <a:spLocks/>
              </p:cNvSpPr>
              <p:nvPr/>
            </p:nvSpPr>
            <p:spPr bwMode="auto">
              <a:xfrm>
                <a:off x="10751341" y="6023054"/>
                <a:ext cx="1644159" cy="307391"/>
              </a:xfrm>
              <a:custGeom>
                <a:avLst/>
                <a:gdLst>
                  <a:gd name="T0" fmla="*/ 765 w 1344"/>
                  <a:gd name="T1" fmla="*/ 219 h 424"/>
                  <a:gd name="T2" fmla="*/ 506 w 1344"/>
                  <a:gd name="T3" fmla="*/ 270 h 424"/>
                  <a:gd name="T4" fmla="*/ 290 w 1344"/>
                  <a:gd name="T5" fmla="*/ 91 h 424"/>
                  <a:gd name="T6" fmla="*/ 0 w 1344"/>
                  <a:gd name="T7" fmla="*/ 340 h 424"/>
                  <a:gd name="T8" fmla="*/ 246 w 1344"/>
                  <a:gd name="T9" fmla="*/ 280 h 424"/>
                  <a:gd name="T10" fmla="*/ 448 w 1344"/>
                  <a:gd name="T11" fmla="*/ 424 h 424"/>
                  <a:gd name="T12" fmla="*/ 817 w 1344"/>
                  <a:gd name="T13" fmla="*/ 280 h 424"/>
                  <a:gd name="T14" fmla="*/ 1102 w 1344"/>
                  <a:gd name="T15" fmla="*/ 231 h 424"/>
                  <a:gd name="T16" fmla="*/ 1344 w 1344"/>
                  <a:gd name="T17" fmla="*/ 270 h 424"/>
                  <a:gd name="T18" fmla="*/ 1061 w 1344"/>
                  <a:gd name="T19" fmla="*/ 0 h 424"/>
                  <a:gd name="T20" fmla="*/ 765 w 1344"/>
                  <a:gd name="T21" fmla="*/ 219 h 4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44" h="424">
                    <a:moveTo>
                      <a:pt x="765" y="219"/>
                    </a:moveTo>
                    <a:lnTo>
                      <a:pt x="506" y="270"/>
                    </a:lnTo>
                    <a:lnTo>
                      <a:pt x="290" y="91"/>
                    </a:lnTo>
                    <a:lnTo>
                      <a:pt x="0" y="340"/>
                    </a:lnTo>
                    <a:lnTo>
                      <a:pt x="246" y="280"/>
                    </a:lnTo>
                    <a:lnTo>
                      <a:pt x="448" y="424"/>
                    </a:lnTo>
                    <a:lnTo>
                      <a:pt x="817" y="280"/>
                    </a:lnTo>
                    <a:lnTo>
                      <a:pt x="1102" y="231"/>
                    </a:lnTo>
                    <a:lnTo>
                      <a:pt x="1344" y="270"/>
                    </a:lnTo>
                    <a:lnTo>
                      <a:pt x="1061" y="0"/>
                    </a:lnTo>
                    <a:lnTo>
                      <a:pt x="765" y="219"/>
                    </a:lnTo>
                    <a:close/>
                  </a:path>
                </a:pathLst>
              </a:custGeom>
              <a:solidFill>
                <a:srgbClr val="ADD9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grpSp>
        <p:grpSp>
          <p:nvGrpSpPr>
            <p:cNvPr id="69" name="Group 68"/>
            <p:cNvGrpSpPr/>
            <p:nvPr userDrawn="1"/>
          </p:nvGrpSpPr>
          <p:grpSpPr>
            <a:xfrm>
              <a:off x="1742573" y="5773833"/>
              <a:ext cx="3501229" cy="1180178"/>
              <a:chOff x="8592452" y="-1575740"/>
              <a:chExt cx="3501229" cy="1180178"/>
            </a:xfrm>
          </p:grpSpPr>
          <p:grpSp>
            <p:nvGrpSpPr>
              <p:cNvPr id="70" name="Group 69"/>
              <p:cNvGrpSpPr/>
              <p:nvPr/>
            </p:nvGrpSpPr>
            <p:grpSpPr>
              <a:xfrm>
                <a:off x="8592452" y="-1473044"/>
                <a:ext cx="3501229" cy="1077482"/>
                <a:chOff x="8592452" y="5224343"/>
                <a:chExt cx="3083849" cy="1544115"/>
              </a:xfrm>
            </p:grpSpPr>
            <p:sp>
              <p:nvSpPr>
                <p:cNvPr id="194" name="Rectangle 9"/>
                <p:cNvSpPr>
                  <a:spLocks noChangeArrowheads="1"/>
                </p:cNvSpPr>
                <p:nvPr/>
              </p:nvSpPr>
              <p:spPr bwMode="auto">
                <a:xfrm>
                  <a:off x="8592452" y="6049639"/>
                  <a:ext cx="1006233" cy="718818"/>
                </a:xfrm>
                <a:prstGeom prst="rect">
                  <a:avLst/>
                </a:prstGeom>
                <a:solidFill>
                  <a:schemeClr val="bg1">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95" name="Rectangle 11"/>
                <p:cNvSpPr>
                  <a:spLocks noChangeArrowheads="1"/>
                </p:cNvSpPr>
                <p:nvPr/>
              </p:nvSpPr>
              <p:spPr bwMode="auto">
                <a:xfrm>
                  <a:off x="9826592" y="5553003"/>
                  <a:ext cx="1008384" cy="1215454"/>
                </a:xfrm>
                <a:prstGeom prst="rect">
                  <a:avLst/>
                </a:prstGeom>
                <a:solidFill>
                  <a:schemeClr val="bg1">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96" name="Rectangle 12"/>
                <p:cNvSpPr>
                  <a:spLocks noChangeArrowheads="1"/>
                </p:cNvSpPr>
                <p:nvPr/>
              </p:nvSpPr>
              <p:spPr bwMode="auto">
                <a:xfrm>
                  <a:off x="9256823" y="6188502"/>
                  <a:ext cx="1008384" cy="579955"/>
                </a:xfrm>
                <a:prstGeom prst="rect">
                  <a:avLst/>
                </a:prstGeom>
                <a:solidFill>
                  <a:schemeClr val="bg1">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97" name="Rectangle 13"/>
                <p:cNvSpPr>
                  <a:spLocks noChangeArrowheads="1"/>
                </p:cNvSpPr>
                <p:nvPr/>
              </p:nvSpPr>
              <p:spPr bwMode="auto">
                <a:xfrm>
                  <a:off x="10091049" y="5838896"/>
                  <a:ext cx="1008384" cy="929561"/>
                </a:xfrm>
                <a:prstGeom prst="rect">
                  <a:avLst/>
                </a:prstGeom>
                <a:solidFill>
                  <a:schemeClr val="bg1">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98" name="Rectangle 18"/>
                <p:cNvSpPr>
                  <a:spLocks noChangeArrowheads="1"/>
                </p:cNvSpPr>
                <p:nvPr/>
              </p:nvSpPr>
              <p:spPr bwMode="auto">
                <a:xfrm>
                  <a:off x="10991928" y="5224343"/>
                  <a:ext cx="245108" cy="1544115"/>
                </a:xfrm>
                <a:prstGeom prst="rect">
                  <a:avLst/>
                </a:prstGeom>
                <a:solidFill>
                  <a:schemeClr val="bg1">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99" name="Rectangle 19"/>
                <p:cNvSpPr>
                  <a:spLocks noChangeArrowheads="1"/>
                </p:cNvSpPr>
                <p:nvPr/>
              </p:nvSpPr>
              <p:spPr bwMode="auto">
                <a:xfrm>
                  <a:off x="11342390" y="6145936"/>
                  <a:ext cx="333911" cy="622520"/>
                </a:xfrm>
                <a:prstGeom prst="rect">
                  <a:avLst/>
                </a:prstGeom>
                <a:solidFill>
                  <a:schemeClr val="accent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00" name="Rectangle 141"/>
                <p:cNvSpPr>
                  <a:spLocks noChangeArrowheads="1"/>
                </p:cNvSpPr>
                <p:nvPr/>
              </p:nvSpPr>
              <p:spPr bwMode="auto">
                <a:xfrm>
                  <a:off x="10331749" y="5231419"/>
                  <a:ext cx="129004" cy="333339"/>
                </a:xfrm>
                <a:prstGeom prst="rect">
                  <a:avLst/>
                </a:prstGeom>
                <a:solidFill>
                  <a:schemeClr val="bg1">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01" name="Rectangle 143"/>
                <p:cNvSpPr>
                  <a:spLocks noChangeArrowheads="1"/>
                </p:cNvSpPr>
                <p:nvPr/>
              </p:nvSpPr>
              <p:spPr bwMode="auto">
                <a:xfrm>
                  <a:off x="10510205" y="5398087"/>
                  <a:ext cx="249408" cy="166672"/>
                </a:xfrm>
                <a:prstGeom prst="rect">
                  <a:avLst/>
                </a:prstGeom>
                <a:solidFill>
                  <a:schemeClr val="accent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grpSp>
          <p:grpSp>
            <p:nvGrpSpPr>
              <p:cNvPr id="71" name="Group 86"/>
              <p:cNvGrpSpPr>
                <a:grpSpLocks noChangeAspect="1"/>
              </p:cNvGrpSpPr>
              <p:nvPr/>
            </p:nvGrpSpPr>
            <p:grpSpPr bwMode="auto">
              <a:xfrm>
                <a:off x="9207055" y="-1575740"/>
                <a:ext cx="1017304" cy="1180178"/>
                <a:chOff x="3" y="3405"/>
                <a:chExt cx="787" cy="913"/>
              </a:xfrm>
            </p:grpSpPr>
            <p:sp>
              <p:nvSpPr>
                <p:cNvPr id="72" name="Rectangle 98"/>
                <p:cNvSpPr>
                  <a:spLocks noChangeArrowheads="1"/>
                </p:cNvSpPr>
                <p:nvPr/>
              </p:nvSpPr>
              <p:spPr bwMode="auto">
                <a:xfrm>
                  <a:off x="74" y="3832"/>
                  <a:ext cx="223" cy="363"/>
                </a:xfrm>
                <a:prstGeom prst="rect">
                  <a:avLst/>
                </a:prstGeom>
                <a:solidFill>
                  <a:srgbClr val="309CC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73" name="Rectangle 99"/>
                <p:cNvSpPr>
                  <a:spLocks noChangeArrowheads="1"/>
                </p:cNvSpPr>
                <p:nvPr/>
              </p:nvSpPr>
              <p:spPr bwMode="auto">
                <a:xfrm>
                  <a:off x="137" y="3787"/>
                  <a:ext cx="91" cy="93"/>
                </a:xfrm>
                <a:prstGeom prst="rect">
                  <a:avLst/>
                </a:prstGeom>
                <a:solidFill>
                  <a:srgbClr val="309CC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74" name="Rectangle 100"/>
                <p:cNvSpPr>
                  <a:spLocks noChangeArrowheads="1"/>
                </p:cNvSpPr>
                <p:nvPr/>
              </p:nvSpPr>
              <p:spPr bwMode="auto">
                <a:xfrm>
                  <a:off x="96" y="3486"/>
                  <a:ext cx="287" cy="45"/>
                </a:xfrm>
                <a:prstGeom prst="rect">
                  <a:avLst/>
                </a:prstGeom>
                <a:solidFill>
                  <a:schemeClr val="accent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75" name="Rectangle 101"/>
                <p:cNvSpPr>
                  <a:spLocks noChangeArrowheads="1"/>
                </p:cNvSpPr>
                <p:nvPr/>
              </p:nvSpPr>
              <p:spPr bwMode="auto">
                <a:xfrm>
                  <a:off x="3" y="3531"/>
                  <a:ext cx="787" cy="787"/>
                </a:xfrm>
                <a:prstGeom prst="rect">
                  <a:avLst/>
                </a:prstGeom>
                <a:solidFill>
                  <a:schemeClr val="accent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76" name="Rectangle 102"/>
                <p:cNvSpPr>
                  <a:spLocks noChangeArrowheads="1"/>
                </p:cNvSpPr>
                <p:nvPr/>
              </p:nvSpPr>
              <p:spPr bwMode="auto">
                <a:xfrm>
                  <a:off x="3" y="3559"/>
                  <a:ext cx="787" cy="16"/>
                </a:xfrm>
                <a:prstGeom prst="rect">
                  <a:avLst/>
                </a:prstGeom>
                <a:solidFill>
                  <a:schemeClr val="bg2">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77" name="Rectangle 103"/>
                <p:cNvSpPr>
                  <a:spLocks noChangeArrowheads="1"/>
                </p:cNvSpPr>
                <p:nvPr/>
              </p:nvSpPr>
              <p:spPr bwMode="auto">
                <a:xfrm>
                  <a:off x="47" y="3604"/>
                  <a:ext cx="56" cy="115"/>
                </a:xfrm>
                <a:prstGeom prst="rect">
                  <a:avLst/>
                </a:prstGeom>
                <a:solidFill>
                  <a:schemeClr val="bg1">
                    <a:lumMod val="9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78" name="Rectangle 104"/>
                <p:cNvSpPr>
                  <a:spLocks noChangeArrowheads="1"/>
                </p:cNvSpPr>
                <p:nvPr/>
              </p:nvSpPr>
              <p:spPr bwMode="auto">
                <a:xfrm>
                  <a:off x="39" y="3659"/>
                  <a:ext cx="73" cy="5"/>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79" name="Rectangle 105"/>
                <p:cNvSpPr>
                  <a:spLocks noChangeArrowheads="1"/>
                </p:cNvSpPr>
                <p:nvPr/>
              </p:nvSpPr>
              <p:spPr bwMode="auto">
                <a:xfrm>
                  <a:off x="176" y="3604"/>
                  <a:ext cx="55" cy="115"/>
                </a:xfrm>
                <a:prstGeom prst="rect">
                  <a:avLst/>
                </a:prstGeom>
                <a:solidFill>
                  <a:schemeClr val="bg1">
                    <a:lumMod val="9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80" name="Rectangle 106"/>
                <p:cNvSpPr>
                  <a:spLocks noChangeArrowheads="1"/>
                </p:cNvSpPr>
                <p:nvPr/>
              </p:nvSpPr>
              <p:spPr bwMode="auto">
                <a:xfrm>
                  <a:off x="167" y="3659"/>
                  <a:ext cx="71" cy="5"/>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81" name="Rectangle 107"/>
                <p:cNvSpPr>
                  <a:spLocks noChangeArrowheads="1"/>
                </p:cNvSpPr>
                <p:nvPr/>
              </p:nvSpPr>
              <p:spPr bwMode="auto">
                <a:xfrm>
                  <a:off x="304" y="3604"/>
                  <a:ext cx="56" cy="115"/>
                </a:xfrm>
                <a:prstGeom prst="rect">
                  <a:avLst/>
                </a:prstGeom>
                <a:solidFill>
                  <a:schemeClr val="bg1">
                    <a:lumMod val="9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82" name="Rectangle 108"/>
                <p:cNvSpPr>
                  <a:spLocks noChangeArrowheads="1"/>
                </p:cNvSpPr>
                <p:nvPr/>
              </p:nvSpPr>
              <p:spPr bwMode="auto">
                <a:xfrm>
                  <a:off x="296" y="3659"/>
                  <a:ext cx="71" cy="5"/>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83" name="Rectangle 109"/>
                <p:cNvSpPr>
                  <a:spLocks noChangeArrowheads="1"/>
                </p:cNvSpPr>
                <p:nvPr/>
              </p:nvSpPr>
              <p:spPr bwMode="auto">
                <a:xfrm>
                  <a:off x="433" y="3604"/>
                  <a:ext cx="55" cy="115"/>
                </a:xfrm>
                <a:prstGeom prst="rect">
                  <a:avLst/>
                </a:prstGeom>
                <a:solidFill>
                  <a:schemeClr val="bg1">
                    <a:lumMod val="9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84" name="Rectangle 110"/>
                <p:cNvSpPr>
                  <a:spLocks noChangeArrowheads="1"/>
                </p:cNvSpPr>
                <p:nvPr/>
              </p:nvSpPr>
              <p:spPr bwMode="auto">
                <a:xfrm>
                  <a:off x="424" y="3659"/>
                  <a:ext cx="71" cy="5"/>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85" name="Rectangle 111"/>
                <p:cNvSpPr>
                  <a:spLocks noChangeArrowheads="1"/>
                </p:cNvSpPr>
                <p:nvPr/>
              </p:nvSpPr>
              <p:spPr bwMode="auto">
                <a:xfrm>
                  <a:off x="561" y="3604"/>
                  <a:ext cx="56" cy="115"/>
                </a:xfrm>
                <a:prstGeom prst="rect">
                  <a:avLst/>
                </a:prstGeom>
                <a:solidFill>
                  <a:schemeClr val="bg1">
                    <a:lumMod val="9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86" name="Rectangle 112"/>
                <p:cNvSpPr>
                  <a:spLocks noChangeArrowheads="1"/>
                </p:cNvSpPr>
                <p:nvPr/>
              </p:nvSpPr>
              <p:spPr bwMode="auto">
                <a:xfrm>
                  <a:off x="552" y="3659"/>
                  <a:ext cx="72" cy="5"/>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87" name="Rectangle 113"/>
                <p:cNvSpPr>
                  <a:spLocks noChangeArrowheads="1"/>
                </p:cNvSpPr>
                <p:nvPr/>
              </p:nvSpPr>
              <p:spPr bwMode="auto">
                <a:xfrm>
                  <a:off x="690" y="3604"/>
                  <a:ext cx="55" cy="115"/>
                </a:xfrm>
                <a:prstGeom prst="rect">
                  <a:avLst/>
                </a:prstGeom>
                <a:solidFill>
                  <a:schemeClr val="bg1">
                    <a:lumMod val="9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88" name="Rectangle 114"/>
                <p:cNvSpPr>
                  <a:spLocks noChangeArrowheads="1"/>
                </p:cNvSpPr>
                <p:nvPr/>
              </p:nvSpPr>
              <p:spPr bwMode="auto">
                <a:xfrm>
                  <a:off x="681" y="3659"/>
                  <a:ext cx="71" cy="5"/>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89" name="Rectangle 115"/>
                <p:cNvSpPr>
                  <a:spLocks noChangeArrowheads="1"/>
                </p:cNvSpPr>
                <p:nvPr/>
              </p:nvSpPr>
              <p:spPr bwMode="auto">
                <a:xfrm>
                  <a:off x="47" y="3755"/>
                  <a:ext cx="56" cy="118"/>
                </a:xfrm>
                <a:prstGeom prst="rect">
                  <a:avLst/>
                </a:prstGeom>
                <a:solidFill>
                  <a:schemeClr val="bg1">
                    <a:lumMod val="9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90" name="Rectangle 116"/>
                <p:cNvSpPr>
                  <a:spLocks noChangeArrowheads="1"/>
                </p:cNvSpPr>
                <p:nvPr/>
              </p:nvSpPr>
              <p:spPr bwMode="auto">
                <a:xfrm>
                  <a:off x="39" y="3812"/>
                  <a:ext cx="73" cy="5"/>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91" name="Rectangle 117"/>
                <p:cNvSpPr>
                  <a:spLocks noChangeArrowheads="1"/>
                </p:cNvSpPr>
                <p:nvPr/>
              </p:nvSpPr>
              <p:spPr bwMode="auto">
                <a:xfrm>
                  <a:off x="176" y="3755"/>
                  <a:ext cx="55" cy="118"/>
                </a:xfrm>
                <a:prstGeom prst="rect">
                  <a:avLst/>
                </a:prstGeom>
                <a:solidFill>
                  <a:schemeClr val="bg1">
                    <a:lumMod val="9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92" name="Rectangle 118"/>
                <p:cNvSpPr>
                  <a:spLocks noChangeArrowheads="1"/>
                </p:cNvSpPr>
                <p:nvPr/>
              </p:nvSpPr>
              <p:spPr bwMode="auto">
                <a:xfrm>
                  <a:off x="167" y="3812"/>
                  <a:ext cx="71" cy="5"/>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56" name="Rectangle 119"/>
                <p:cNvSpPr>
                  <a:spLocks noChangeArrowheads="1"/>
                </p:cNvSpPr>
                <p:nvPr/>
              </p:nvSpPr>
              <p:spPr bwMode="auto">
                <a:xfrm>
                  <a:off x="304" y="3755"/>
                  <a:ext cx="56" cy="118"/>
                </a:xfrm>
                <a:prstGeom prst="rect">
                  <a:avLst/>
                </a:prstGeom>
                <a:solidFill>
                  <a:schemeClr val="bg1">
                    <a:lumMod val="9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57" name="Rectangle 120"/>
                <p:cNvSpPr>
                  <a:spLocks noChangeArrowheads="1"/>
                </p:cNvSpPr>
                <p:nvPr/>
              </p:nvSpPr>
              <p:spPr bwMode="auto">
                <a:xfrm>
                  <a:off x="296" y="3812"/>
                  <a:ext cx="71" cy="5"/>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58" name="Rectangle 121"/>
                <p:cNvSpPr>
                  <a:spLocks noChangeArrowheads="1"/>
                </p:cNvSpPr>
                <p:nvPr/>
              </p:nvSpPr>
              <p:spPr bwMode="auto">
                <a:xfrm>
                  <a:off x="433" y="3755"/>
                  <a:ext cx="55" cy="118"/>
                </a:xfrm>
                <a:prstGeom prst="rect">
                  <a:avLst/>
                </a:prstGeom>
                <a:solidFill>
                  <a:schemeClr val="bg1">
                    <a:lumMod val="9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59" name="Rectangle 122"/>
                <p:cNvSpPr>
                  <a:spLocks noChangeArrowheads="1"/>
                </p:cNvSpPr>
                <p:nvPr/>
              </p:nvSpPr>
              <p:spPr bwMode="auto">
                <a:xfrm>
                  <a:off x="424" y="3812"/>
                  <a:ext cx="71" cy="5"/>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60" name="Rectangle 123"/>
                <p:cNvSpPr>
                  <a:spLocks noChangeArrowheads="1"/>
                </p:cNvSpPr>
                <p:nvPr/>
              </p:nvSpPr>
              <p:spPr bwMode="auto">
                <a:xfrm>
                  <a:off x="561" y="3755"/>
                  <a:ext cx="56" cy="118"/>
                </a:xfrm>
                <a:prstGeom prst="rect">
                  <a:avLst/>
                </a:prstGeom>
                <a:solidFill>
                  <a:schemeClr val="bg1">
                    <a:lumMod val="9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61" name="Rectangle 124"/>
                <p:cNvSpPr>
                  <a:spLocks noChangeArrowheads="1"/>
                </p:cNvSpPr>
                <p:nvPr/>
              </p:nvSpPr>
              <p:spPr bwMode="auto">
                <a:xfrm>
                  <a:off x="552" y="3812"/>
                  <a:ext cx="72" cy="5"/>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62" name="Rectangle 125"/>
                <p:cNvSpPr>
                  <a:spLocks noChangeArrowheads="1"/>
                </p:cNvSpPr>
                <p:nvPr/>
              </p:nvSpPr>
              <p:spPr bwMode="auto">
                <a:xfrm>
                  <a:off x="690" y="3755"/>
                  <a:ext cx="55" cy="118"/>
                </a:xfrm>
                <a:prstGeom prst="rect">
                  <a:avLst/>
                </a:prstGeom>
                <a:solidFill>
                  <a:schemeClr val="bg1">
                    <a:lumMod val="9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63" name="Rectangle 126"/>
                <p:cNvSpPr>
                  <a:spLocks noChangeArrowheads="1"/>
                </p:cNvSpPr>
                <p:nvPr/>
              </p:nvSpPr>
              <p:spPr bwMode="auto">
                <a:xfrm>
                  <a:off x="681" y="3812"/>
                  <a:ext cx="71" cy="5"/>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64" name="Rectangle 127"/>
                <p:cNvSpPr>
                  <a:spLocks noChangeArrowheads="1"/>
                </p:cNvSpPr>
                <p:nvPr/>
              </p:nvSpPr>
              <p:spPr bwMode="auto">
                <a:xfrm>
                  <a:off x="47" y="3908"/>
                  <a:ext cx="56" cy="118"/>
                </a:xfrm>
                <a:prstGeom prst="rect">
                  <a:avLst/>
                </a:prstGeom>
                <a:solidFill>
                  <a:schemeClr val="bg1">
                    <a:lumMod val="9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65" name="Rectangle 128"/>
                <p:cNvSpPr>
                  <a:spLocks noChangeArrowheads="1"/>
                </p:cNvSpPr>
                <p:nvPr/>
              </p:nvSpPr>
              <p:spPr bwMode="auto">
                <a:xfrm>
                  <a:off x="39" y="3965"/>
                  <a:ext cx="73" cy="4"/>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66" name="Rectangle 129"/>
                <p:cNvSpPr>
                  <a:spLocks noChangeArrowheads="1"/>
                </p:cNvSpPr>
                <p:nvPr/>
              </p:nvSpPr>
              <p:spPr bwMode="auto">
                <a:xfrm>
                  <a:off x="176" y="3908"/>
                  <a:ext cx="55" cy="118"/>
                </a:xfrm>
                <a:prstGeom prst="rect">
                  <a:avLst/>
                </a:prstGeom>
                <a:solidFill>
                  <a:schemeClr val="bg1">
                    <a:lumMod val="9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67" name="Rectangle 130"/>
                <p:cNvSpPr>
                  <a:spLocks noChangeArrowheads="1"/>
                </p:cNvSpPr>
                <p:nvPr/>
              </p:nvSpPr>
              <p:spPr bwMode="auto">
                <a:xfrm>
                  <a:off x="167" y="3965"/>
                  <a:ext cx="71" cy="4"/>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68" name="Rectangle 131"/>
                <p:cNvSpPr>
                  <a:spLocks noChangeArrowheads="1"/>
                </p:cNvSpPr>
                <p:nvPr/>
              </p:nvSpPr>
              <p:spPr bwMode="auto">
                <a:xfrm>
                  <a:off x="304" y="3908"/>
                  <a:ext cx="56" cy="118"/>
                </a:xfrm>
                <a:prstGeom prst="rect">
                  <a:avLst/>
                </a:prstGeom>
                <a:solidFill>
                  <a:schemeClr val="bg1">
                    <a:lumMod val="9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69" name="Rectangle 132"/>
                <p:cNvSpPr>
                  <a:spLocks noChangeArrowheads="1"/>
                </p:cNvSpPr>
                <p:nvPr/>
              </p:nvSpPr>
              <p:spPr bwMode="auto">
                <a:xfrm>
                  <a:off x="296" y="3965"/>
                  <a:ext cx="71" cy="4"/>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70" name="Rectangle 133"/>
                <p:cNvSpPr>
                  <a:spLocks noChangeArrowheads="1"/>
                </p:cNvSpPr>
                <p:nvPr/>
              </p:nvSpPr>
              <p:spPr bwMode="auto">
                <a:xfrm>
                  <a:off x="433" y="3908"/>
                  <a:ext cx="55" cy="118"/>
                </a:xfrm>
                <a:prstGeom prst="rect">
                  <a:avLst/>
                </a:prstGeom>
                <a:solidFill>
                  <a:schemeClr val="bg1">
                    <a:lumMod val="9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71" name="Rectangle 134"/>
                <p:cNvSpPr>
                  <a:spLocks noChangeArrowheads="1"/>
                </p:cNvSpPr>
                <p:nvPr/>
              </p:nvSpPr>
              <p:spPr bwMode="auto">
                <a:xfrm>
                  <a:off x="424" y="3965"/>
                  <a:ext cx="71" cy="4"/>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72" name="Rectangle 135"/>
                <p:cNvSpPr>
                  <a:spLocks noChangeArrowheads="1"/>
                </p:cNvSpPr>
                <p:nvPr/>
              </p:nvSpPr>
              <p:spPr bwMode="auto">
                <a:xfrm>
                  <a:off x="561" y="3908"/>
                  <a:ext cx="56" cy="118"/>
                </a:xfrm>
                <a:prstGeom prst="rect">
                  <a:avLst/>
                </a:prstGeom>
                <a:solidFill>
                  <a:schemeClr val="bg1">
                    <a:lumMod val="9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73" name="Rectangle 136"/>
                <p:cNvSpPr>
                  <a:spLocks noChangeArrowheads="1"/>
                </p:cNvSpPr>
                <p:nvPr/>
              </p:nvSpPr>
              <p:spPr bwMode="auto">
                <a:xfrm>
                  <a:off x="552" y="3965"/>
                  <a:ext cx="72" cy="4"/>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74" name="Rectangle 137"/>
                <p:cNvSpPr>
                  <a:spLocks noChangeArrowheads="1"/>
                </p:cNvSpPr>
                <p:nvPr/>
              </p:nvSpPr>
              <p:spPr bwMode="auto">
                <a:xfrm>
                  <a:off x="690" y="3908"/>
                  <a:ext cx="55" cy="118"/>
                </a:xfrm>
                <a:prstGeom prst="rect">
                  <a:avLst/>
                </a:prstGeom>
                <a:solidFill>
                  <a:schemeClr val="bg1">
                    <a:lumMod val="9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75" name="Rectangle 138"/>
                <p:cNvSpPr>
                  <a:spLocks noChangeArrowheads="1"/>
                </p:cNvSpPr>
                <p:nvPr/>
              </p:nvSpPr>
              <p:spPr bwMode="auto">
                <a:xfrm>
                  <a:off x="681" y="3965"/>
                  <a:ext cx="71" cy="4"/>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76" name="Rectangle 139"/>
                <p:cNvSpPr>
                  <a:spLocks noChangeArrowheads="1"/>
                </p:cNvSpPr>
                <p:nvPr/>
              </p:nvSpPr>
              <p:spPr bwMode="auto">
                <a:xfrm>
                  <a:off x="47" y="4061"/>
                  <a:ext cx="56" cy="116"/>
                </a:xfrm>
                <a:prstGeom prst="rect">
                  <a:avLst/>
                </a:prstGeom>
                <a:solidFill>
                  <a:schemeClr val="bg1">
                    <a:lumMod val="9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77" name="Rectangle 140"/>
                <p:cNvSpPr>
                  <a:spLocks noChangeArrowheads="1"/>
                </p:cNvSpPr>
                <p:nvPr/>
              </p:nvSpPr>
              <p:spPr bwMode="auto">
                <a:xfrm>
                  <a:off x="39" y="4117"/>
                  <a:ext cx="73" cy="5"/>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78" name="Rectangle 141"/>
                <p:cNvSpPr>
                  <a:spLocks noChangeArrowheads="1"/>
                </p:cNvSpPr>
                <p:nvPr/>
              </p:nvSpPr>
              <p:spPr bwMode="auto">
                <a:xfrm>
                  <a:off x="176" y="4061"/>
                  <a:ext cx="55" cy="116"/>
                </a:xfrm>
                <a:prstGeom prst="rect">
                  <a:avLst/>
                </a:prstGeom>
                <a:solidFill>
                  <a:schemeClr val="bg1">
                    <a:lumMod val="9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79" name="Rectangle 142"/>
                <p:cNvSpPr>
                  <a:spLocks noChangeArrowheads="1"/>
                </p:cNvSpPr>
                <p:nvPr/>
              </p:nvSpPr>
              <p:spPr bwMode="auto">
                <a:xfrm>
                  <a:off x="167" y="4117"/>
                  <a:ext cx="71" cy="5"/>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80" name="Rectangle 143"/>
                <p:cNvSpPr>
                  <a:spLocks noChangeArrowheads="1"/>
                </p:cNvSpPr>
                <p:nvPr/>
              </p:nvSpPr>
              <p:spPr bwMode="auto">
                <a:xfrm>
                  <a:off x="176" y="4270"/>
                  <a:ext cx="55" cy="48"/>
                </a:xfrm>
                <a:prstGeom prst="rect">
                  <a:avLst/>
                </a:prstGeom>
                <a:solidFill>
                  <a:schemeClr val="bg1">
                    <a:lumMod val="9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81" name="Rectangle 144"/>
                <p:cNvSpPr>
                  <a:spLocks noChangeArrowheads="1"/>
                </p:cNvSpPr>
                <p:nvPr/>
              </p:nvSpPr>
              <p:spPr bwMode="auto">
                <a:xfrm>
                  <a:off x="47" y="4270"/>
                  <a:ext cx="56" cy="48"/>
                </a:xfrm>
                <a:prstGeom prst="rect">
                  <a:avLst/>
                </a:prstGeom>
                <a:solidFill>
                  <a:schemeClr val="bg1">
                    <a:lumMod val="9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82" name="Rectangle 145"/>
                <p:cNvSpPr>
                  <a:spLocks noChangeArrowheads="1"/>
                </p:cNvSpPr>
                <p:nvPr/>
              </p:nvSpPr>
              <p:spPr bwMode="auto">
                <a:xfrm>
                  <a:off x="688" y="4272"/>
                  <a:ext cx="55" cy="46"/>
                </a:xfrm>
                <a:prstGeom prst="rect">
                  <a:avLst/>
                </a:prstGeom>
                <a:solidFill>
                  <a:schemeClr val="bg1">
                    <a:lumMod val="9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83" name="Rectangle 146"/>
                <p:cNvSpPr>
                  <a:spLocks noChangeArrowheads="1"/>
                </p:cNvSpPr>
                <p:nvPr/>
              </p:nvSpPr>
              <p:spPr bwMode="auto">
                <a:xfrm>
                  <a:off x="560" y="4272"/>
                  <a:ext cx="55" cy="46"/>
                </a:xfrm>
                <a:prstGeom prst="rect">
                  <a:avLst/>
                </a:prstGeom>
                <a:solidFill>
                  <a:schemeClr val="bg1">
                    <a:lumMod val="9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84" name="Rectangle 147"/>
                <p:cNvSpPr>
                  <a:spLocks noChangeArrowheads="1"/>
                </p:cNvSpPr>
                <p:nvPr/>
              </p:nvSpPr>
              <p:spPr bwMode="auto">
                <a:xfrm>
                  <a:off x="561" y="4061"/>
                  <a:ext cx="56" cy="116"/>
                </a:xfrm>
                <a:prstGeom prst="rect">
                  <a:avLst/>
                </a:prstGeom>
                <a:solidFill>
                  <a:schemeClr val="bg1">
                    <a:lumMod val="9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85" name="Rectangle 148"/>
                <p:cNvSpPr>
                  <a:spLocks noChangeArrowheads="1"/>
                </p:cNvSpPr>
                <p:nvPr/>
              </p:nvSpPr>
              <p:spPr bwMode="auto">
                <a:xfrm>
                  <a:off x="552" y="4117"/>
                  <a:ext cx="72" cy="5"/>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86" name="Rectangle 149"/>
                <p:cNvSpPr>
                  <a:spLocks noChangeArrowheads="1"/>
                </p:cNvSpPr>
                <p:nvPr/>
              </p:nvSpPr>
              <p:spPr bwMode="auto">
                <a:xfrm>
                  <a:off x="690" y="4061"/>
                  <a:ext cx="55" cy="116"/>
                </a:xfrm>
                <a:prstGeom prst="rect">
                  <a:avLst/>
                </a:prstGeom>
                <a:solidFill>
                  <a:schemeClr val="bg1">
                    <a:lumMod val="9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87" name="Rectangle 150"/>
                <p:cNvSpPr>
                  <a:spLocks noChangeArrowheads="1"/>
                </p:cNvSpPr>
                <p:nvPr/>
              </p:nvSpPr>
              <p:spPr bwMode="auto">
                <a:xfrm>
                  <a:off x="681" y="4117"/>
                  <a:ext cx="71" cy="5"/>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88" name="Rectangle 151"/>
                <p:cNvSpPr>
                  <a:spLocks noChangeArrowheads="1"/>
                </p:cNvSpPr>
                <p:nvPr/>
              </p:nvSpPr>
              <p:spPr bwMode="auto">
                <a:xfrm>
                  <a:off x="331" y="4056"/>
                  <a:ext cx="129" cy="182"/>
                </a:xfrm>
                <a:prstGeom prst="rect">
                  <a:avLst/>
                </a:prstGeom>
                <a:solidFill>
                  <a:schemeClr val="bg1">
                    <a:lumMod val="9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89" name="Rectangle 152"/>
                <p:cNvSpPr>
                  <a:spLocks noChangeArrowheads="1"/>
                </p:cNvSpPr>
                <p:nvPr/>
              </p:nvSpPr>
              <p:spPr bwMode="auto">
                <a:xfrm>
                  <a:off x="304" y="4250"/>
                  <a:ext cx="184" cy="16"/>
                </a:xfrm>
                <a:prstGeom prst="rect">
                  <a:avLst/>
                </a:prstGeom>
                <a:solidFill>
                  <a:schemeClr val="accent2">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90" name="Rectangle 153"/>
                <p:cNvSpPr>
                  <a:spLocks noChangeArrowheads="1"/>
                </p:cNvSpPr>
                <p:nvPr/>
              </p:nvSpPr>
              <p:spPr bwMode="auto">
                <a:xfrm>
                  <a:off x="288" y="4275"/>
                  <a:ext cx="216" cy="14"/>
                </a:xfrm>
                <a:prstGeom prst="rect">
                  <a:avLst/>
                </a:prstGeom>
                <a:solidFill>
                  <a:schemeClr val="accent2">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91" name="Rectangle 154"/>
                <p:cNvSpPr>
                  <a:spLocks noChangeArrowheads="1"/>
                </p:cNvSpPr>
                <p:nvPr/>
              </p:nvSpPr>
              <p:spPr bwMode="auto">
                <a:xfrm>
                  <a:off x="271" y="4302"/>
                  <a:ext cx="251" cy="16"/>
                </a:xfrm>
                <a:prstGeom prst="rect">
                  <a:avLst/>
                </a:prstGeom>
                <a:solidFill>
                  <a:schemeClr val="accent2">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92" name="Line 155"/>
                <p:cNvSpPr>
                  <a:spLocks noChangeShapeType="1"/>
                </p:cNvSpPr>
                <p:nvPr/>
              </p:nvSpPr>
              <p:spPr bwMode="auto">
                <a:xfrm flipV="1">
                  <a:off x="158" y="3445"/>
                  <a:ext cx="0" cy="40"/>
                </a:xfrm>
                <a:prstGeom prst="line">
                  <a:avLst/>
                </a:prstGeom>
                <a:noFill/>
                <a:ln w="14288" cap="flat">
                  <a:solidFill>
                    <a:schemeClr val="accent2"/>
                  </a:solidFill>
                  <a:prstDash val="solid"/>
                  <a:miter lim="800000"/>
                  <a:headEnd/>
                  <a:tailEnd/>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93" name="Line 156"/>
                <p:cNvSpPr>
                  <a:spLocks noChangeShapeType="1"/>
                </p:cNvSpPr>
                <p:nvPr/>
              </p:nvSpPr>
              <p:spPr bwMode="auto">
                <a:xfrm flipV="1">
                  <a:off x="210" y="3405"/>
                  <a:ext cx="0" cy="80"/>
                </a:xfrm>
                <a:prstGeom prst="line">
                  <a:avLst/>
                </a:prstGeom>
                <a:noFill/>
                <a:ln w="14288" cap="flat">
                  <a:solidFill>
                    <a:schemeClr val="accent2"/>
                  </a:solidFill>
                  <a:prstDash val="solid"/>
                  <a:miter lim="800000"/>
                  <a:headEnd/>
                  <a:tailEnd/>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grpSp>
        </p:grpSp>
        <p:sp>
          <p:nvSpPr>
            <p:cNvPr id="95" name="Rectangle 34"/>
            <p:cNvSpPr>
              <a:spLocks noChangeArrowheads="1"/>
            </p:cNvSpPr>
            <p:nvPr/>
          </p:nvSpPr>
          <p:spPr bwMode="auto">
            <a:xfrm flipH="1">
              <a:off x="-1" y="6953678"/>
              <a:ext cx="12436475" cy="50339"/>
            </a:xfrm>
            <a:prstGeom prst="rect">
              <a:avLst/>
            </a:prstGeom>
            <a:solidFill>
              <a:srgbClr val="7FBA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grpSp>
          <p:nvGrpSpPr>
            <p:cNvPr id="100" name="Group 99"/>
            <p:cNvGrpSpPr/>
            <p:nvPr/>
          </p:nvGrpSpPr>
          <p:grpSpPr>
            <a:xfrm flipH="1">
              <a:off x="5633976" y="6560578"/>
              <a:ext cx="203193" cy="393100"/>
              <a:chOff x="6812419" y="6555317"/>
              <a:chExt cx="203193" cy="393100"/>
            </a:xfrm>
          </p:grpSpPr>
          <p:sp>
            <p:nvSpPr>
              <p:cNvPr id="119" name="Rectangle 118"/>
              <p:cNvSpPr>
                <a:spLocks noChangeArrowheads="1"/>
              </p:cNvSpPr>
              <p:nvPr/>
            </p:nvSpPr>
            <p:spPr bwMode="auto">
              <a:xfrm>
                <a:off x="6895260" y="6795241"/>
                <a:ext cx="40639" cy="153176"/>
              </a:xfrm>
              <a:prstGeom prst="rect">
                <a:avLst/>
              </a:prstGeom>
              <a:solidFill>
                <a:srgbClr val="96969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120" name="Oval 119"/>
              <p:cNvSpPr>
                <a:spLocks noChangeArrowheads="1"/>
              </p:cNvSpPr>
              <p:nvPr/>
            </p:nvSpPr>
            <p:spPr bwMode="auto">
              <a:xfrm>
                <a:off x="6812419" y="6660039"/>
                <a:ext cx="203193" cy="203193"/>
              </a:xfrm>
              <a:prstGeom prst="ellipse">
                <a:avLst/>
              </a:prstGeom>
              <a:solidFill>
                <a:srgbClr val="7FB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121" name="Oval 120"/>
              <p:cNvSpPr>
                <a:spLocks noChangeArrowheads="1"/>
              </p:cNvSpPr>
              <p:nvPr/>
            </p:nvSpPr>
            <p:spPr bwMode="auto">
              <a:xfrm>
                <a:off x="6839772" y="6555317"/>
                <a:ext cx="150050" cy="149268"/>
              </a:xfrm>
              <a:prstGeom prst="ellipse">
                <a:avLst/>
              </a:prstGeom>
              <a:solidFill>
                <a:srgbClr val="7FB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grpSp>
        <p:sp>
          <p:nvSpPr>
            <p:cNvPr id="109" name="Freeform 7"/>
            <p:cNvSpPr>
              <a:spLocks/>
            </p:cNvSpPr>
            <p:nvPr/>
          </p:nvSpPr>
          <p:spPr bwMode="auto">
            <a:xfrm>
              <a:off x="139644" y="6387031"/>
              <a:ext cx="190768" cy="574971"/>
            </a:xfrm>
            <a:custGeom>
              <a:avLst/>
              <a:gdLst>
                <a:gd name="T0" fmla="*/ 80 w 143"/>
                <a:gd name="T1" fmla="*/ 0 h 431"/>
                <a:gd name="T2" fmla="*/ 0 w 143"/>
                <a:gd name="T3" fmla="*/ 431 h 431"/>
                <a:gd name="T4" fmla="*/ 143 w 143"/>
                <a:gd name="T5" fmla="*/ 431 h 431"/>
                <a:gd name="T6" fmla="*/ 80 w 143"/>
                <a:gd name="T7" fmla="*/ 0 h 431"/>
              </a:gdLst>
              <a:ahLst/>
              <a:cxnLst>
                <a:cxn ang="0">
                  <a:pos x="T0" y="T1"/>
                </a:cxn>
                <a:cxn ang="0">
                  <a:pos x="T2" y="T3"/>
                </a:cxn>
                <a:cxn ang="0">
                  <a:pos x="T4" y="T5"/>
                </a:cxn>
                <a:cxn ang="0">
                  <a:pos x="T6" y="T7"/>
                </a:cxn>
              </a:cxnLst>
              <a:rect l="0" t="0" r="r" b="b"/>
              <a:pathLst>
                <a:path w="143" h="431">
                  <a:moveTo>
                    <a:pt x="80" y="0"/>
                  </a:moveTo>
                  <a:lnTo>
                    <a:pt x="0" y="431"/>
                  </a:lnTo>
                  <a:lnTo>
                    <a:pt x="143" y="431"/>
                  </a:lnTo>
                  <a:lnTo>
                    <a:pt x="80" y="0"/>
                  </a:lnTo>
                  <a:close/>
                </a:path>
              </a:pathLst>
            </a:custGeom>
            <a:solidFill>
              <a:srgbClr val="79A5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10" name="Freeform 8"/>
            <p:cNvSpPr>
              <a:spLocks/>
            </p:cNvSpPr>
            <p:nvPr/>
          </p:nvSpPr>
          <p:spPr bwMode="auto">
            <a:xfrm>
              <a:off x="298395" y="6654339"/>
              <a:ext cx="130594" cy="307663"/>
            </a:xfrm>
            <a:custGeom>
              <a:avLst/>
              <a:gdLst>
                <a:gd name="T0" fmla="*/ 62 w 111"/>
                <a:gd name="T1" fmla="*/ 0 h 332"/>
                <a:gd name="T2" fmla="*/ 0 w 111"/>
                <a:gd name="T3" fmla="*/ 332 h 332"/>
                <a:gd name="T4" fmla="*/ 111 w 111"/>
                <a:gd name="T5" fmla="*/ 332 h 332"/>
                <a:gd name="T6" fmla="*/ 62 w 111"/>
                <a:gd name="T7" fmla="*/ 0 h 332"/>
              </a:gdLst>
              <a:ahLst/>
              <a:cxnLst>
                <a:cxn ang="0">
                  <a:pos x="T0" y="T1"/>
                </a:cxn>
                <a:cxn ang="0">
                  <a:pos x="T2" y="T3"/>
                </a:cxn>
                <a:cxn ang="0">
                  <a:pos x="T4" y="T5"/>
                </a:cxn>
                <a:cxn ang="0">
                  <a:pos x="T6" y="T7"/>
                </a:cxn>
              </a:cxnLst>
              <a:rect l="0" t="0" r="r" b="b"/>
              <a:pathLst>
                <a:path w="111" h="332">
                  <a:moveTo>
                    <a:pt x="62" y="0"/>
                  </a:moveTo>
                  <a:lnTo>
                    <a:pt x="0" y="332"/>
                  </a:lnTo>
                  <a:lnTo>
                    <a:pt x="111" y="332"/>
                  </a:lnTo>
                  <a:lnTo>
                    <a:pt x="62" y="0"/>
                  </a:lnTo>
                  <a:close/>
                </a:path>
              </a:pathLst>
            </a:custGeom>
            <a:solidFill>
              <a:srgbClr val="7FB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grpSp>
          <p:nvGrpSpPr>
            <p:cNvPr id="207" name="Group 206"/>
            <p:cNvGrpSpPr/>
            <p:nvPr userDrawn="1"/>
          </p:nvGrpSpPr>
          <p:grpSpPr>
            <a:xfrm>
              <a:off x="3419336" y="5773834"/>
              <a:ext cx="1650251" cy="1183990"/>
              <a:chOff x="10136554" y="4558041"/>
              <a:chExt cx="2189738" cy="1571051"/>
            </a:xfrm>
          </p:grpSpPr>
          <p:sp>
            <p:nvSpPr>
              <p:cNvPr id="208" name="Rectangle 23"/>
              <p:cNvSpPr>
                <a:spLocks noChangeArrowheads="1"/>
              </p:cNvSpPr>
              <p:nvPr/>
            </p:nvSpPr>
            <p:spPr bwMode="auto">
              <a:xfrm>
                <a:off x="10623799" y="4913236"/>
                <a:ext cx="712129" cy="1209115"/>
              </a:xfrm>
              <a:prstGeom prst="rect">
                <a:avLst/>
              </a:prstGeom>
              <a:solidFill>
                <a:schemeClr val="accent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grpSp>
            <p:nvGrpSpPr>
              <p:cNvPr id="209" name="Group 208"/>
              <p:cNvGrpSpPr/>
              <p:nvPr/>
            </p:nvGrpSpPr>
            <p:grpSpPr>
              <a:xfrm>
                <a:off x="10136554" y="4913236"/>
                <a:ext cx="454175" cy="1209115"/>
                <a:chOff x="10703770" y="6136444"/>
                <a:chExt cx="233705" cy="622175"/>
              </a:xfrm>
            </p:grpSpPr>
            <p:sp>
              <p:nvSpPr>
                <p:cNvPr id="235" name="Rectangle 22"/>
                <p:cNvSpPr>
                  <a:spLocks noChangeArrowheads="1"/>
                </p:cNvSpPr>
                <p:nvPr/>
              </p:nvSpPr>
              <p:spPr bwMode="auto">
                <a:xfrm>
                  <a:off x="10703770" y="6136444"/>
                  <a:ext cx="233705" cy="622175"/>
                </a:xfrm>
                <a:prstGeom prst="rect">
                  <a:avLst/>
                </a:prstGeom>
                <a:solidFill>
                  <a:schemeClr val="accent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36" name="Freeform 235"/>
                <p:cNvSpPr>
                  <a:spLocks/>
                </p:cNvSpPr>
                <p:nvPr/>
              </p:nvSpPr>
              <p:spPr bwMode="auto">
                <a:xfrm>
                  <a:off x="10745746" y="6217468"/>
                  <a:ext cx="149753" cy="137274"/>
                </a:xfrm>
                <a:custGeom>
                  <a:avLst/>
                  <a:gdLst>
                    <a:gd name="connsiteX0" fmla="*/ 168275 w 209550"/>
                    <a:gd name="connsiteY0" fmla="*/ 128587 h 192088"/>
                    <a:gd name="connsiteX1" fmla="*/ 209550 w 209550"/>
                    <a:gd name="connsiteY1" fmla="*/ 128587 h 192088"/>
                    <a:gd name="connsiteX2" fmla="*/ 209550 w 209550"/>
                    <a:gd name="connsiteY2" fmla="*/ 141851 h 192088"/>
                    <a:gd name="connsiteX3" fmla="*/ 209550 w 209550"/>
                    <a:gd name="connsiteY3" fmla="*/ 192088 h 192088"/>
                    <a:gd name="connsiteX4" fmla="*/ 183356 w 209550"/>
                    <a:gd name="connsiteY4" fmla="*/ 192088 h 192088"/>
                    <a:gd name="connsiteX5" fmla="*/ 168275 w 209550"/>
                    <a:gd name="connsiteY5" fmla="*/ 192088 h 192088"/>
                    <a:gd name="connsiteX6" fmla="*/ 55563 w 209550"/>
                    <a:gd name="connsiteY6" fmla="*/ 128587 h 192088"/>
                    <a:gd name="connsiteX7" fmla="*/ 155575 w 209550"/>
                    <a:gd name="connsiteY7" fmla="*/ 128587 h 192088"/>
                    <a:gd name="connsiteX8" fmla="*/ 155575 w 209550"/>
                    <a:gd name="connsiteY8" fmla="*/ 192088 h 192088"/>
                    <a:gd name="connsiteX9" fmla="*/ 121146 w 209550"/>
                    <a:gd name="connsiteY9" fmla="*/ 192088 h 192088"/>
                    <a:gd name="connsiteX10" fmla="*/ 69168 w 209550"/>
                    <a:gd name="connsiteY10" fmla="*/ 192088 h 192088"/>
                    <a:gd name="connsiteX11" fmla="*/ 55563 w 209550"/>
                    <a:gd name="connsiteY11" fmla="*/ 192088 h 192088"/>
                    <a:gd name="connsiteX12" fmla="*/ 0 w 209550"/>
                    <a:gd name="connsiteY12" fmla="*/ 128587 h 192088"/>
                    <a:gd name="connsiteX13" fmla="*/ 46038 w 209550"/>
                    <a:gd name="connsiteY13" fmla="*/ 128587 h 192088"/>
                    <a:gd name="connsiteX14" fmla="*/ 46038 w 209550"/>
                    <a:gd name="connsiteY14" fmla="*/ 192088 h 192088"/>
                    <a:gd name="connsiteX15" fmla="*/ 0 w 209550"/>
                    <a:gd name="connsiteY15" fmla="*/ 192088 h 192088"/>
                    <a:gd name="connsiteX16" fmla="*/ 0 w 209550"/>
                    <a:gd name="connsiteY16" fmla="*/ 133874 h 192088"/>
                    <a:gd name="connsiteX17" fmla="*/ 168275 w 209550"/>
                    <a:gd name="connsiteY17" fmla="*/ 24239 h 192088"/>
                    <a:gd name="connsiteX18" fmla="*/ 179370 w 209550"/>
                    <a:gd name="connsiteY18" fmla="*/ 32015 h 192088"/>
                    <a:gd name="connsiteX19" fmla="*/ 209550 w 209550"/>
                    <a:gd name="connsiteY19" fmla="*/ 105191 h 192088"/>
                    <a:gd name="connsiteX20" fmla="*/ 209550 w 209550"/>
                    <a:gd name="connsiteY20" fmla="*/ 116053 h 192088"/>
                    <a:gd name="connsiteX21" fmla="*/ 209550 w 209550"/>
                    <a:gd name="connsiteY21" fmla="*/ 119062 h 192088"/>
                    <a:gd name="connsiteX22" fmla="*/ 168275 w 209550"/>
                    <a:gd name="connsiteY22" fmla="*/ 119062 h 192088"/>
                    <a:gd name="connsiteX23" fmla="*/ 46038 w 209550"/>
                    <a:gd name="connsiteY23" fmla="*/ 20901 h 192088"/>
                    <a:gd name="connsiteX24" fmla="*/ 46038 w 209550"/>
                    <a:gd name="connsiteY24" fmla="*/ 119062 h 192088"/>
                    <a:gd name="connsiteX25" fmla="*/ 0 w 209550"/>
                    <a:gd name="connsiteY25" fmla="*/ 119062 h 192088"/>
                    <a:gd name="connsiteX26" fmla="*/ 0 w 209550"/>
                    <a:gd name="connsiteY26" fmla="*/ 105191 h 192088"/>
                    <a:gd name="connsiteX27" fmla="*/ 30180 w 209550"/>
                    <a:gd name="connsiteY27" fmla="*/ 32015 h 192088"/>
                    <a:gd name="connsiteX28" fmla="*/ 104775 w 209550"/>
                    <a:gd name="connsiteY28" fmla="*/ 0 h 192088"/>
                    <a:gd name="connsiteX29" fmla="*/ 146130 w 209550"/>
                    <a:gd name="connsiteY29" fmla="*/ 8719 h 192088"/>
                    <a:gd name="connsiteX30" fmla="*/ 155575 w 209550"/>
                    <a:gd name="connsiteY30" fmla="*/ 15338 h 192088"/>
                    <a:gd name="connsiteX31" fmla="*/ 155575 w 209550"/>
                    <a:gd name="connsiteY31" fmla="*/ 119062 h 192088"/>
                    <a:gd name="connsiteX32" fmla="*/ 55563 w 209550"/>
                    <a:gd name="connsiteY32" fmla="*/ 119062 h 192088"/>
                    <a:gd name="connsiteX33" fmla="*/ 55563 w 209550"/>
                    <a:gd name="connsiteY33" fmla="*/ 14225 h 192088"/>
                    <a:gd name="connsiteX34" fmla="*/ 63420 w 209550"/>
                    <a:gd name="connsiteY34" fmla="*/ 8719 h 192088"/>
                    <a:gd name="connsiteX35" fmla="*/ 104775 w 209550"/>
                    <a:gd name="connsiteY35" fmla="*/ 0 h 192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09550" h="192088">
                      <a:moveTo>
                        <a:pt x="168275" y="128587"/>
                      </a:moveTo>
                      <a:lnTo>
                        <a:pt x="209550" y="128587"/>
                      </a:lnTo>
                      <a:lnTo>
                        <a:pt x="209550" y="141851"/>
                      </a:lnTo>
                      <a:cubicBezTo>
                        <a:pt x="209550" y="154071"/>
                        <a:pt x="209550" y="170364"/>
                        <a:pt x="209550" y="192088"/>
                      </a:cubicBezTo>
                      <a:cubicBezTo>
                        <a:pt x="209550" y="192088"/>
                        <a:pt x="209550" y="192088"/>
                        <a:pt x="183356" y="192088"/>
                      </a:cubicBezTo>
                      <a:lnTo>
                        <a:pt x="168275" y="192088"/>
                      </a:lnTo>
                      <a:close/>
                      <a:moveTo>
                        <a:pt x="55563" y="128587"/>
                      </a:moveTo>
                      <a:lnTo>
                        <a:pt x="155575" y="128587"/>
                      </a:lnTo>
                      <a:lnTo>
                        <a:pt x="155575" y="192088"/>
                      </a:lnTo>
                      <a:lnTo>
                        <a:pt x="121146" y="192088"/>
                      </a:lnTo>
                      <a:cubicBezTo>
                        <a:pt x="106412" y="192088"/>
                        <a:pt x="89223" y="192088"/>
                        <a:pt x="69168" y="192088"/>
                      </a:cubicBezTo>
                      <a:lnTo>
                        <a:pt x="55563" y="192088"/>
                      </a:lnTo>
                      <a:close/>
                      <a:moveTo>
                        <a:pt x="0" y="128587"/>
                      </a:moveTo>
                      <a:lnTo>
                        <a:pt x="46038" y="128587"/>
                      </a:lnTo>
                      <a:lnTo>
                        <a:pt x="46038" y="192088"/>
                      </a:lnTo>
                      <a:lnTo>
                        <a:pt x="0" y="192088"/>
                      </a:lnTo>
                      <a:cubicBezTo>
                        <a:pt x="0" y="192088"/>
                        <a:pt x="0" y="192088"/>
                        <a:pt x="0" y="133874"/>
                      </a:cubicBezTo>
                      <a:close/>
                      <a:moveTo>
                        <a:pt x="168275" y="24239"/>
                      </a:moveTo>
                      <a:lnTo>
                        <a:pt x="179370" y="32015"/>
                      </a:lnTo>
                      <a:cubicBezTo>
                        <a:pt x="198162" y="51453"/>
                        <a:pt x="209550" y="77750"/>
                        <a:pt x="209550" y="105191"/>
                      </a:cubicBezTo>
                      <a:cubicBezTo>
                        <a:pt x="209550" y="105191"/>
                        <a:pt x="209550" y="105191"/>
                        <a:pt x="209550" y="116053"/>
                      </a:cubicBezTo>
                      <a:lnTo>
                        <a:pt x="209550" y="119062"/>
                      </a:lnTo>
                      <a:lnTo>
                        <a:pt x="168275" y="119062"/>
                      </a:lnTo>
                      <a:close/>
                      <a:moveTo>
                        <a:pt x="46038" y="20901"/>
                      </a:moveTo>
                      <a:lnTo>
                        <a:pt x="46038" y="119062"/>
                      </a:lnTo>
                      <a:lnTo>
                        <a:pt x="0" y="119062"/>
                      </a:lnTo>
                      <a:lnTo>
                        <a:pt x="0" y="105191"/>
                      </a:lnTo>
                      <a:cubicBezTo>
                        <a:pt x="0" y="77750"/>
                        <a:pt x="11389" y="51453"/>
                        <a:pt x="30180" y="32015"/>
                      </a:cubicBezTo>
                      <a:close/>
                      <a:moveTo>
                        <a:pt x="104775" y="0"/>
                      </a:moveTo>
                      <a:cubicBezTo>
                        <a:pt x="119580" y="0"/>
                        <a:pt x="133531" y="3145"/>
                        <a:pt x="146130" y="8719"/>
                      </a:cubicBezTo>
                      <a:lnTo>
                        <a:pt x="155575" y="15338"/>
                      </a:lnTo>
                      <a:lnTo>
                        <a:pt x="155575" y="119062"/>
                      </a:lnTo>
                      <a:lnTo>
                        <a:pt x="55563" y="119062"/>
                      </a:lnTo>
                      <a:lnTo>
                        <a:pt x="55563" y="14225"/>
                      </a:lnTo>
                      <a:lnTo>
                        <a:pt x="63420" y="8719"/>
                      </a:lnTo>
                      <a:cubicBezTo>
                        <a:pt x="76019" y="3145"/>
                        <a:pt x="89970" y="0"/>
                        <a:pt x="104775" y="0"/>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en-IN" sz="1350">
                    <a:solidFill>
                      <a:srgbClr val="000000"/>
                    </a:solidFill>
                  </a:endParaRPr>
                </a:p>
              </p:txBody>
            </p:sp>
          </p:grpSp>
          <p:sp>
            <p:nvSpPr>
              <p:cNvPr id="210" name="Freeform 40"/>
              <p:cNvSpPr>
                <a:spLocks/>
              </p:cNvSpPr>
              <p:nvPr/>
            </p:nvSpPr>
            <p:spPr bwMode="auto">
              <a:xfrm>
                <a:off x="10685530" y="5691366"/>
                <a:ext cx="158740" cy="284412"/>
              </a:xfrm>
              <a:custGeom>
                <a:avLst/>
                <a:gdLst>
                  <a:gd name="T0" fmla="*/ 12 w 25"/>
                  <a:gd name="T1" fmla="*/ 0 h 45"/>
                  <a:gd name="T2" fmla="*/ 0 w 25"/>
                  <a:gd name="T3" fmla="*/ 12 h 45"/>
                  <a:gd name="T4" fmla="*/ 0 w 25"/>
                  <a:gd name="T5" fmla="*/ 45 h 45"/>
                  <a:gd name="T6" fmla="*/ 25 w 25"/>
                  <a:gd name="T7" fmla="*/ 45 h 45"/>
                  <a:gd name="T8" fmla="*/ 25 w 25"/>
                  <a:gd name="T9" fmla="*/ 12 h 45"/>
                  <a:gd name="T10" fmla="*/ 12 w 25"/>
                  <a:gd name="T11" fmla="*/ 0 h 45"/>
                </a:gdLst>
                <a:ahLst/>
                <a:cxnLst>
                  <a:cxn ang="0">
                    <a:pos x="T0" y="T1"/>
                  </a:cxn>
                  <a:cxn ang="0">
                    <a:pos x="T2" y="T3"/>
                  </a:cxn>
                  <a:cxn ang="0">
                    <a:pos x="T4" y="T5"/>
                  </a:cxn>
                  <a:cxn ang="0">
                    <a:pos x="T6" y="T7"/>
                  </a:cxn>
                  <a:cxn ang="0">
                    <a:pos x="T8" y="T9"/>
                  </a:cxn>
                  <a:cxn ang="0">
                    <a:pos x="T10" y="T11"/>
                  </a:cxn>
                </a:cxnLst>
                <a:rect l="0" t="0" r="r" b="b"/>
                <a:pathLst>
                  <a:path w="25" h="45">
                    <a:moveTo>
                      <a:pt x="12" y="0"/>
                    </a:moveTo>
                    <a:cubicBezTo>
                      <a:pt x="5" y="0"/>
                      <a:pt x="0" y="5"/>
                      <a:pt x="0" y="12"/>
                    </a:cubicBezTo>
                    <a:cubicBezTo>
                      <a:pt x="0" y="45"/>
                      <a:pt x="0" y="45"/>
                      <a:pt x="0" y="45"/>
                    </a:cubicBezTo>
                    <a:cubicBezTo>
                      <a:pt x="25" y="45"/>
                      <a:pt x="25" y="45"/>
                      <a:pt x="25" y="45"/>
                    </a:cubicBezTo>
                    <a:cubicBezTo>
                      <a:pt x="25" y="12"/>
                      <a:pt x="25" y="12"/>
                      <a:pt x="25" y="12"/>
                    </a:cubicBezTo>
                    <a:cubicBezTo>
                      <a:pt x="25" y="5"/>
                      <a:pt x="19" y="0"/>
                      <a:pt x="12" y="0"/>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11" name="Freeform 41"/>
              <p:cNvSpPr>
                <a:spLocks/>
              </p:cNvSpPr>
              <p:nvPr/>
            </p:nvSpPr>
            <p:spPr bwMode="auto">
              <a:xfrm>
                <a:off x="11115453" y="5691366"/>
                <a:ext cx="156536" cy="284412"/>
              </a:xfrm>
              <a:custGeom>
                <a:avLst/>
                <a:gdLst>
                  <a:gd name="T0" fmla="*/ 13 w 25"/>
                  <a:gd name="T1" fmla="*/ 0 h 45"/>
                  <a:gd name="T2" fmla="*/ 0 w 25"/>
                  <a:gd name="T3" fmla="*/ 12 h 45"/>
                  <a:gd name="T4" fmla="*/ 0 w 25"/>
                  <a:gd name="T5" fmla="*/ 45 h 45"/>
                  <a:gd name="T6" fmla="*/ 25 w 25"/>
                  <a:gd name="T7" fmla="*/ 45 h 45"/>
                  <a:gd name="T8" fmla="*/ 25 w 25"/>
                  <a:gd name="T9" fmla="*/ 12 h 45"/>
                  <a:gd name="T10" fmla="*/ 13 w 25"/>
                  <a:gd name="T11" fmla="*/ 0 h 45"/>
                </a:gdLst>
                <a:ahLst/>
                <a:cxnLst>
                  <a:cxn ang="0">
                    <a:pos x="T0" y="T1"/>
                  </a:cxn>
                  <a:cxn ang="0">
                    <a:pos x="T2" y="T3"/>
                  </a:cxn>
                  <a:cxn ang="0">
                    <a:pos x="T4" y="T5"/>
                  </a:cxn>
                  <a:cxn ang="0">
                    <a:pos x="T6" y="T7"/>
                  </a:cxn>
                  <a:cxn ang="0">
                    <a:pos x="T8" y="T9"/>
                  </a:cxn>
                  <a:cxn ang="0">
                    <a:pos x="T10" y="T11"/>
                  </a:cxn>
                </a:cxnLst>
                <a:rect l="0" t="0" r="r" b="b"/>
                <a:pathLst>
                  <a:path w="25" h="45">
                    <a:moveTo>
                      <a:pt x="13" y="0"/>
                    </a:moveTo>
                    <a:cubicBezTo>
                      <a:pt x="6" y="0"/>
                      <a:pt x="0" y="5"/>
                      <a:pt x="0" y="12"/>
                    </a:cubicBezTo>
                    <a:cubicBezTo>
                      <a:pt x="0" y="45"/>
                      <a:pt x="0" y="45"/>
                      <a:pt x="0" y="45"/>
                    </a:cubicBezTo>
                    <a:cubicBezTo>
                      <a:pt x="25" y="45"/>
                      <a:pt x="25" y="45"/>
                      <a:pt x="25" y="45"/>
                    </a:cubicBezTo>
                    <a:cubicBezTo>
                      <a:pt x="25" y="12"/>
                      <a:pt x="25" y="12"/>
                      <a:pt x="25" y="12"/>
                    </a:cubicBezTo>
                    <a:cubicBezTo>
                      <a:pt x="25" y="5"/>
                      <a:pt x="20" y="0"/>
                      <a:pt x="13" y="0"/>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12" name="Freeform 42"/>
              <p:cNvSpPr>
                <a:spLocks/>
              </p:cNvSpPr>
              <p:nvPr/>
            </p:nvSpPr>
            <p:spPr bwMode="auto">
              <a:xfrm>
                <a:off x="10899389" y="5691366"/>
                <a:ext cx="158740" cy="284412"/>
              </a:xfrm>
              <a:custGeom>
                <a:avLst/>
                <a:gdLst>
                  <a:gd name="T0" fmla="*/ 13 w 25"/>
                  <a:gd name="T1" fmla="*/ 0 h 45"/>
                  <a:gd name="T2" fmla="*/ 0 w 25"/>
                  <a:gd name="T3" fmla="*/ 12 h 45"/>
                  <a:gd name="T4" fmla="*/ 0 w 25"/>
                  <a:gd name="T5" fmla="*/ 45 h 45"/>
                  <a:gd name="T6" fmla="*/ 25 w 25"/>
                  <a:gd name="T7" fmla="*/ 45 h 45"/>
                  <a:gd name="T8" fmla="*/ 25 w 25"/>
                  <a:gd name="T9" fmla="*/ 12 h 45"/>
                  <a:gd name="T10" fmla="*/ 13 w 25"/>
                  <a:gd name="T11" fmla="*/ 0 h 45"/>
                </a:gdLst>
                <a:ahLst/>
                <a:cxnLst>
                  <a:cxn ang="0">
                    <a:pos x="T0" y="T1"/>
                  </a:cxn>
                  <a:cxn ang="0">
                    <a:pos x="T2" y="T3"/>
                  </a:cxn>
                  <a:cxn ang="0">
                    <a:pos x="T4" y="T5"/>
                  </a:cxn>
                  <a:cxn ang="0">
                    <a:pos x="T6" y="T7"/>
                  </a:cxn>
                  <a:cxn ang="0">
                    <a:pos x="T8" y="T9"/>
                  </a:cxn>
                  <a:cxn ang="0">
                    <a:pos x="T10" y="T11"/>
                  </a:cxn>
                </a:cxnLst>
                <a:rect l="0" t="0" r="r" b="b"/>
                <a:pathLst>
                  <a:path w="25" h="45">
                    <a:moveTo>
                      <a:pt x="13" y="0"/>
                    </a:moveTo>
                    <a:cubicBezTo>
                      <a:pt x="6" y="0"/>
                      <a:pt x="0" y="5"/>
                      <a:pt x="0" y="12"/>
                    </a:cubicBezTo>
                    <a:cubicBezTo>
                      <a:pt x="0" y="45"/>
                      <a:pt x="0" y="45"/>
                      <a:pt x="0" y="45"/>
                    </a:cubicBezTo>
                    <a:cubicBezTo>
                      <a:pt x="25" y="45"/>
                      <a:pt x="25" y="45"/>
                      <a:pt x="25" y="45"/>
                    </a:cubicBezTo>
                    <a:cubicBezTo>
                      <a:pt x="25" y="12"/>
                      <a:pt x="25" y="12"/>
                      <a:pt x="25" y="12"/>
                    </a:cubicBezTo>
                    <a:cubicBezTo>
                      <a:pt x="25" y="5"/>
                      <a:pt x="20" y="0"/>
                      <a:pt x="13" y="0"/>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13" name="Rectangle 43"/>
              <p:cNvSpPr>
                <a:spLocks noChangeArrowheads="1"/>
              </p:cNvSpPr>
              <p:nvPr/>
            </p:nvSpPr>
            <p:spPr bwMode="auto">
              <a:xfrm>
                <a:off x="10623799" y="6083808"/>
                <a:ext cx="712129" cy="24253"/>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14" name="Rectangle 44"/>
              <p:cNvSpPr>
                <a:spLocks noChangeArrowheads="1"/>
              </p:cNvSpPr>
              <p:nvPr/>
            </p:nvSpPr>
            <p:spPr bwMode="auto">
              <a:xfrm>
                <a:off x="10623799" y="6033100"/>
                <a:ext cx="712129" cy="24253"/>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15" name="Rectangle 45"/>
              <p:cNvSpPr>
                <a:spLocks noChangeArrowheads="1"/>
              </p:cNvSpPr>
              <p:nvPr/>
            </p:nvSpPr>
            <p:spPr bwMode="auto">
              <a:xfrm>
                <a:off x="10623799" y="5975778"/>
                <a:ext cx="712129" cy="24253"/>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16" name="Rectangle 46"/>
              <p:cNvSpPr>
                <a:spLocks noChangeArrowheads="1"/>
              </p:cNvSpPr>
              <p:nvPr/>
            </p:nvSpPr>
            <p:spPr bwMode="auto">
              <a:xfrm>
                <a:off x="10723011" y="5056404"/>
                <a:ext cx="70552" cy="127874"/>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17" name="Rectangle 47"/>
              <p:cNvSpPr>
                <a:spLocks noChangeArrowheads="1"/>
              </p:cNvSpPr>
              <p:nvPr/>
            </p:nvSpPr>
            <p:spPr bwMode="auto">
              <a:xfrm>
                <a:off x="10868523" y="5056404"/>
                <a:ext cx="70552" cy="127874"/>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18" name="Rectangle 48"/>
              <p:cNvSpPr>
                <a:spLocks noChangeArrowheads="1"/>
              </p:cNvSpPr>
              <p:nvPr/>
            </p:nvSpPr>
            <p:spPr bwMode="auto">
              <a:xfrm>
                <a:off x="11020650" y="5056404"/>
                <a:ext cx="68348" cy="127874"/>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19" name="Rectangle 49"/>
              <p:cNvSpPr>
                <a:spLocks noChangeArrowheads="1"/>
              </p:cNvSpPr>
              <p:nvPr/>
            </p:nvSpPr>
            <p:spPr bwMode="auto">
              <a:xfrm>
                <a:off x="11172777" y="5056404"/>
                <a:ext cx="61733" cy="127874"/>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20" name="Rectangle 50"/>
              <p:cNvSpPr>
                <a:spLocks noChangeArrowheads="1"/>
              </p:cNvSpPr>
              <p:nvPr/>
            </p:nvSpPr>
            <p:spPr bwMode="auto">
              <a:xfrm>
                <a:off x="10723011" y="5309949"/>
                <a:ext cx="70552" cy="121260"/>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21" name="Rectangle 51"/>
              <p:cNvSpPr>
                <a:spLocks noChangeArrowheads="1"/>
              </p:cNvSpPr>
              <p:nvPr/>
            </p:nvSpPr>
            <p:spPr bwMode="auto">
              <a:xfrm>
                <a:off x="10868523" y="5309949"/>
                <a:ext cx="70552" cy="121260"/>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22" name="Rectangle 52"/>
              <p:cNvSpPr>
                <a:spLocks noChangeArrowheads="1"/>
              </p:cNvSpPr>
              <p:nvPr/>
            </p:nvSpPr>
            <p:spPr bwMode="auto">
              <a:xfrm>
                <a:off x="11020650" y="5309949"/>
                <a:ext cx="68348" cy="121260"/>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23" name="Rectangle 53"/>
              <p:cNvSpPr>
                <a:spLocks noChangeArrowheads="1"/>
              </p:cNvSpPr>
              <p:nvPr/>
            </p:nvSpPr>
            <p:spPr bwMode="auto">
              <a:xfrm>
                <a:off x="11172777" y="5309949"/>
                <a:ext cx="61733" cy="121260"/>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24" name="Rectangle 30"/>
              <p:cNvSpPr>
                <a:spLocks noChangeArrowheads="1"/>
              </p:cNvSpPr>
              <p:nvPr/>
            </p:nvSpPr>
            <p:spPr bwMode="auto">
              <a:xfrm>
                <a:off x="11373406" y="4919853"/>
                <a:ext cx="449765" cy="1202498"/>
              </a:xfrm>
              <a:prstGeom prst="rect">
                <a:avLst/>
              </a:prstGeom>
              <a:solidFill>
                <a:schemeClr val="accent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25" name="Freeform 31"/>
              <p:cNvSpPr>
                <a:spLocks/>
              </p:cNvSpPr>
              <p:nvPr/>
            </p:nvSpPr>
            <p:spPr bwMode="auto">
              <a:xfrm>
                <a:off x="11373406" y="4558041"/>
                <a:ext cx="449765" cy="341733"/>
              </a:xfrm>
              <a:custGeom>
                <a:avLst/>
                <a:gdLst>
                  <a:gd name="T0" fmla="*/ 103 w 204"/>
                  <a:gd name="T1" fmla="*/ 0 h 155"/>
                  <a:gd name="T2" fmla="*/ 0 w 204"/>
                  <a:gd name="T3" fmla="*/ 155 h 155"/>
                  <a:gd name="T4" fmla="*/ 204 w 204"/>
                  <a:gd name="T5" fmla="*/ 155 h 155"/>
                  <a:gd name="T6" fmla="*/ 103 w 204"/>
                  <a:gd name="T7" fmla="*/ 0 h 155"/>
                </a:gdLst>
                <a:ahLst/>
                <a:cxnLst>
                  <a:cxn ang="0">
                    <a:pos x="T0" y="T1"/>
                  </a:cxn>
                  <a:cxn ang="0">
                    <a:pos x="T2" y="T3"/>
                  </a:cxn>
                  <a:cxn ang="0">
                    <a:pos x="T4" y="T5"/>
                  </a:cxn>
                  <a:cxn ang="0">
                    <a:pos x="T6" y="T7"/>
                  </a:cxn>
                </a:cxnLst>
                <a:rect l="0" t="0" r="r" b="b"/>
                <a:pathLst>
                  <a:path w="204" h="155">
                    <a:moveTo>
                      <a:pt x="103" y="0"/>
                    </a:moveTo>
                    <a:lnTo>
                      <a:pt x="0" y="155"/>
                    </a:lnTo>
                    <a:lnTo>
                      <a:pt x="204" y="155"/>
                    </a:lnTo>
                    <a:lnTo>
                      <a:pt x="103" y="0"/>
                    </a:lnTo>
                    <a:close/>
                  </a:path>
                </a:pathLst>
              </a:custGeom>
              <a:solidFill>
                <a:schemeClr val="accent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26" name="Oval 32"/>
              <p:cNvSpPr>
                <a:spLocks noChangeArrowheads="1"/>
              </p:cNvSpPr>
              <p:nvPr/>
            </p:nvSpPr>
            <p:spPr bwMode="auto">
              <a:xfrm>
                <a:off x="11532146" y="4696937"/>
                <a:ext cx="132283" cy="127874"/>
              </a:xfrm>
              <a:prstGeom prst="ellipse">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27" name="Rectangle 33"/>
              <p:cNvSpPr>
                <a:spLocks noChangeArrowheads="1"/>
              </p:cNvSpPr>
              <p:nvPr/>
            </p:nvSpPr>
            <p:spPr bwMode="auto">
              <a:xfrm>
                <a:off x="11878731" y="4926594"/>
                <a:ext cx="447561" cy="1202498"/>
              </a:xfrm>
              <a:prstGeom prst="rect">
                <a:avLst/>
              </a:prstGeom>
              <a:solidFill>
                <a:schemeClr val="accent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28" name="Freeform 227"/>
              <p:cNvSpPr>
                <a:spLocks/>
              </p:cNvSpPr>
              <p:nvPr/>
            </p:nvSpPr>
            <p:spPr bwMode="auto">
              <a:xfrm>
                <a:off x="11454983" y="5064078"/>
                <a:ext cx="284412" cy="266774"/>
              </a:xfrm>
              <a:custGeom>
                <a:avLst/>
                <a:gdLst>
                  <a:gd name="connsiteX0" fmla="*/ 165100 w 204788"/>
                  <a:gd name="connsiteY0" fmla="*/ 128587 h 192088"/>
                  <a:gd name="connsiteX1" fmla="*/ 204788 w 204788"/>
                  <a:gd name="connsiteY1" fmla="*/ 128587 h 192088"/>
                  <a:gd name="connsiteX2" fmla="*/ 204788 w 204788"/>
                  <a:gd name="connsiteY2" fmla="*/ 141851 h 192088"/>
                  <a:gd name="connsiteX3" fmla="*/ 204788 w 204788"/>
                  <a:gd name="connsiteY3" fmla="*/ 192088 h 192088"/>
                  <a:gd name="connsiteX4" fmla="*/ 171294 w 204788"/>
                  <a:gd name="connsiteY4" fmla="*/ 192088 h 192088"/>
                  <a:gd name="connsiteX5" fmla="*/ 165100 w 204788"/>
                  <a:gd name="connsiteY5" fmla="*/ 192088 h 192088"/>
                  <a:gd name="connsiteX6" fmla="*/ 55563 w 204788"/>
                  <a:gd name="connsiteY6" fmla="*/ 128587 h 192088"/>
                  <a:gd name="connsiteX7" fmla="*/ 155575 w 204788"/>
                  <a:gd name="connsiteY7" fmla="*/ 128587 h 192088"/>
                  <a:gd name="connsiteX8" fmla="*/ 155575 w 204788"/>
                  <a:gd name="connsiteY8" fmla="*/ 192088 h 192088"/>
                  <a:gd name="connsiteX9" fmla="*/ 146910 w 204788"/>
                  <a:gd name="connsiteY9" fmla="*/ 192088 h 192088"/>
                  <a:gd name="connsiteX10" fmla="*/ 67596 w 204788"/>
                  <a:gd name="connsiteY10" fmla="*/ 192088 h 192088"/>
                  <a:gd name="connsiteX11" fmla="*/ 55563 w 204788"/>
                  <a:gd name="connsiteY11" fmla="*/ 192088 h 192088"/>
                  <a:gd name="connsiteX12" fmla="*/ 0 w 204788"/>
                  <a:gd name="connsiteY12" fmla="*/ 128587 h 192088"/>
                  <a:gd name="connsiteX13" fmla="*/ 41275 w 204788"/>
                  <a:gd name="connsiteY13" fmla="*/ 128587 h 192088"/>
                  <a:gd name="connsiteX14" fmla="*/ 41275 w 204788"/>
                  <a:gd name="connsiteY14" fmla="*/ 192088 h 192088"/>
                  <a:gd name="connsiteX15" fmla="*/ 0 w 204788"/>
                  <a:gd name="connsiteY15" fmla="*/ 192088 h 192088"/>
                  <a:gd name="connsiteX16" fmla="*/ 0 w 204788"/>
                  <a:gd name="connsiteY16" fmla="*/ 133874 h 192088"/>
                  <a:gd name="connsiteX17" fmla="*/ 165100 w 204788"/>
                  <a:gd name="connsiteY17" fmla="*/ 25323 h 192088"/>
                  <a:gd name="connsiteX18" fmla="*/ 174639 w 204788"/>
                  <a:gd name="connsiteY18" fmla="*/ 32015 h 192088"/>
                  <a:gd name="connsiteX19" fmla="*/ 204788 w 204788"/>
                  <a:gd name="connsiteY19" fmla="*/ 105191 h 192088"/>
                  <a:gd name="connsiteX20" fmla="*/ 204788 w 204788"/>
                  <a:gd name="connsiteY20" fmla="*/ 116053 h 192088"/>
                  <a:gd name="connsiteX21" fmla="*/ 204788 w 204788"/>
                  <a:gd name="connsiteY21" fmla="*/ 119062 h 192088"/>
                  <a:gd name="connsiteX22" fmla="*/ 165100 w 204788"/>
                  <a:gd name="connsiteY22" fmla="*/ 119062 h 192088"/>
                  <a:gd name="connsiteX23" fmla="*/ 41275 w 204788"/>
                  <a:gd name="connsiteY23" fmla="*/ 23463 h 192088"/>
                  <a:gd name="connsiteX24" fmla="*/ 41275 w 204788"/>
                  <a:gd name="connsiteY24" fmla="*/ 119062 h 192088"/>
                  <a:gd name="connsiteX25" fmla="*/ 0 w 204788"/>
                  <a:gd name="connsiteY25" fmla="*/ 119062 h 192088"/>
                  <a:gd name="connsiteX26" fmla="*/ 0 w 204788"/>
                  <a:gd name="connsiteY26" fmla="*/ 105191 h 192088"/>
                  <a:gd name="connsiteX27" fmla="*/ 29581 w 204788"/>
                  <a:gd name="connsiteY27" fmla="*/ 32015 h 192088"/>
                  <a:gd name="connsiteX28" fmla="*/ 100119 w 204788"/>
                  <a:gd name="connsiteY28" fmla="*/ 0 h 192088"/>
                  <a:gd name="connsiteX29" fmla="*/ 141432 w 204788"/>
                  <a:gd name="connsiteY29" fmla="*/ 8719 h 192088"/>
                  <a:gd name="connsiteX30" fmla="*/ 155575 w 204788"/>
                  <a:gd name="connsiteY30" fmla="*/ 18641 h 192088"/>
                  <a:gd name="connsiteX31" fmla="*/ 155575 w 204788"/>
                  <a:gd name="connsiteY31" fmla="*/ 119062 h 192088"/>
                  <a:gd name="connsiteX32" fmla="*/ 55563 w 204788"/>
                  <a:gd name="connsiteY32" fmla="*/ 119062 h 192088"/>
                  <a:gd name="connsiteX33" fmla="*/ 55563 w 204788"/>
                  <a:gd name="connsiteY33" fmla="*/ 13014 h 192088"/>
                  <a:gd name="connsiteX34" fmla="*/ 61437 w 204788"/>
                  <a:gd name="connsiteY34" fmla="*/ 8719 h 192088"/>
                  <a:gd name="connsiteX35" fmla="*/ 100119 w 204788"/>
                  <a:gd name="connsiteY35" fmla="*/ 0 h 192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04788" h="192088">
                    <a:moveTo>
                      <a:pt x="165100" y="128587"/>
                    </a:moveTo>
                    <a:lnTo>
                      <a:pt x="204788" y="128587"/>
                    </a:lnTo>
                    <a:lnTo>
                      <a:pt x="204788" y="141851"/>
                    </a:lnTo>
                    <a:cubicBezTo>
                      <a:pt x="204788" y="154071"/>
                      <a:pt x="204788" y="170364"/>
                      <a:pt x="204788" y="192088"/>
                    </a:cubicBezTo>
                    <a:cubicBezTo>
                      <a:pt x="204788" y="192088"/>
                      <a:pt x="204788" y="192088"/>
                      <a:pt x="171294" y="192088"/>
                    </a:cubicBezTo>
                    <a:lnTo>
                      <a:pt x="165100" y="192088"/>
                    </a:lnTo>
                    <a:close/>
                    <a:moveTo>
                      <a:pt x="55563" y="128587"/>
                    </a:moveTo>
                    <a:lnTo>
                      <a:pt x="155575" y="128587"/>
                    </a:lnTo>
                    <a:lnTo>
                      <a:pt x="155575" y="192088"/>
                    </a:lnTo>
                    <a:lnTo>
                      <a:pt x="146910" y="192088"/>
                    </a:lnTo>
                    <a:cubicBezTo>
                      <a:pt x="127618" y="192088"/>
                      <a:pt x="101894" y="192088"/>
                      <a:pt x="67596" y="192088"/>
                    </a:cubicBezTo>
                    <a:lnTo>
                      <a:pt x="55563" y="192088"/>
                    </a:lnTo>
                    <a:close/>
                    <a:moveTo>
                      <a:pt x="0" y="128587"/>
                    </a:moveTo>
                    <a:lnTo>
                      <a:pt x="41275" y="128587"/>
                    </a:lnTo>
                    <a:lnTo>
                      <a:pt x="41275" y="192088"/>
                    </a:lnTo>
                    <a:lnTo>
                      <a:pt x="0" y="192088"/>
                    </a:lnTo>
                    <a:cubicBezTo>
                      <a:pt x="0" y="192088"/>
                      <a:pt x="0" y="192088"/>
                      <a:pt x="0" y="133874"/>
                    </a:cubicBezTo>
                    <a:close/>
                    <a:moveTo>
                      <a:pt x="165100" y="25323"/>
                    </a:moveTo>
                    <a:lnTo>
                      <a:pt x="174639" y="32015"/>
                    </a:lnTo>
                    <a:cubicBezTo>
                      <a:pt x="193411" y="51453"/>
                      <a:pt x="204788" y="77750"/>
                      <a:pt x="204788" y="105191"/>
                    </a:cubicBezTo>
                    <a:cubicBezTo>
                      <a:pt x="204788" y="105191"/>
                      <a:pt x="204788" y="105191"/>
                      <a:pt x="204788" y="116053"/>
                    </a:cubicBezTo>
                    <a:lnTo>
                      <a:pt x="204788" y="119062"/>
                    </a:lnTo>
                    <a:lnTo>
                      <a:pt x="165100" y="119062"/>
                    </a:lnTo>
                    <a:close/>
                    <a:moveTo>
                      <a:pt x="41275" y="23463"/>
                    </a:moveTo>
                    <a:lnTo>
                      <a:pt x="41275" y="119062"/>
                    </a:lnTo>
                    <a:lnTo>
                      <a:pt x="0" y="119062"/>
                    </a:lnTo>
                    <a:lnTo>
                      <a:pt x="0" y="105191"/>
                    </a:lnTo>
                    <a:cubicBezTo>
                      <a:pt x="0" y="77750"/>
                      <a:pt x="11377" y="51453"/>
                      <a:pt x="29581" y="32015"/>
                    </a:cubicBezTo>
                    <a:close/>
                    <a:moveTo>
                      <a:pt x="100119" y="0"/>
                    </a:moveTo>
                    <a:cubicBezTo>
                      <a:pt x="114909" y="0"/>
                      <a:pt x="128846" y="3145"/>
                      <a:pt x="141432" y="8719"/>
                    </a:cubicBezTo>
                    <a:lnTo>
                      <a:pt x="155575" y="18641"/>
                    </a:lnTo>
                    <a:lnTo>
                      <a:pt x="155575" y="119062"/>
                    </a:lnTo>
                    <a:lnTo>
                      <a:pt x="55563" y="119062"/>
                    </a:lnTo>
                    <a:lnTo>
                      <a:pt x="55563" y="13014"/>
                    </a:lnTo>
                    <a:lnTo>
                      <a:pt x="61437" y="8719"/>
                    </a:lnTo>
                    <a:cubicBezTo>
                      <a:pt x="73383" y="3145"/>
                      <a:pt x="86466" y="0"/>
                      <a:pt x="100119" y="0"/>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noAutofit/>
              </a:bodyPr>
              <a:lstStyle/>
              <a:p>
                <a:endParaRPr lang="en-IN" sz="1350">
                  <a:solidFill>
                    <a:srgbClr val="000000"/>
                  </a:solidFill>
                </a:endParaRPr>
              </a:p>
            </p:txBody>
          </p:sp>
          <p:sp>
            <p:nvSpPr>
              <p:cNvPr id="229" name="Rectangle 54"/>
              <p:cNvSpPr>
                <a:spLocks noChangeArrowheads="1"/>
              </p:cNvSpPr>
              <p:nvPr/>
            </p:nvSpPr>
            <p:spPr bwMode="auto">
              <a:xfrm>
                <a:off x="11991172" y="5090535"/>
                <a:ext cx="70552" cy="119055"/>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30" name="Rectangle 55"/>
              <p:cNvSpPr>
                <a:spLocks noChangeArrowheads="1"/>
              </p:cNvSpPr>
              <p:nvPr/>
            </p:nvSpPr>
            <p:spPr bwMode="auto">
              <a:xfrm>
                <a:off x="12143299" y="5090535"/>
                <a:ext cx="68348" cy="119055"/>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31" name="Rectangle 56"/>
              <p:cNvSpPr>
                <a:spLocks noChangeArrowheads="1"/>
              </p:cNvSpPr>
              <p:nvPr/>
            </p:nvSpPr>
            <p:spPr bwMode="auto">
              <a:xfrm>
                <a:off x="11991172" y="5399199"/>
                <a:ext cx="70552" cy="127874"/>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32" name="Rectangle 57"/>
              <p:cNvSpPr>
                <a:spLocks noChangeArrowheads="1"/>
              </p:cNvSpPr>
              <p:nvPr/>
            </p:nvSpPr>
            <p:spPr bwMode="auto">
              <a:xfrm>
                <a:off x="12143299" y="5399199"/>
                <a:ext cx="68348" cy="127874"/>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33" name="Rectangle 58"/>
              <p:cNvSpPr>
                <a:spLocks noChangeArrowheads="1"/>
              </p:cNvSpPr>
              <p:nvPr/>
            </p:nvSpPr>
            <p:spPr bwMode="auto">
              <a:xfrm>
                <a:off x="11991172" y="5716679"/>
                <a:ext cx="70552" cy="121260"/>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34" name="Rectangle 59"/>
              <p:cNvSpPr>
                <a:spLocks noChangeArrowheads="1"/>
              </p:cNvSpPr>
              <p:nvPr/>
            </p:nvSpPr>
            <p:spPr bwMode="auto">
              <a:xfrm>
                <a:off x="12143299" y="5716679"/>
                <a:ext cx="68348" cy="121260"/>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grpSp>
        <p:grpSp>
          <p:nvGrpSpPr>
            <p:cNvPr id="237" name="Group 236"/>
            <p:cNvGrpSpPr/>
            <p:nvPr userDrawn="1"/>
          </p:nvGrpSpPr>
          <p:grpSpPr>
            <a:xfrm flipH="1">
              <a:off x="12073958" y="6480871"/>
              <a:ext cx="235019" cy="494085"/>
              <a:chOff x="4560123" y="5762538"/>
              <a:chExt cx="576447" cy="1211878"/>
            </a:xfrm>
          </p:grpSpPr>
          <p:sp>
            <p:nvSpPr>
              <p:cNvPr id="238" name="Freeform 642"/>
              <p:cNvSpPr>
                <a:spLocks/>
              </p:cNvSpPr>
              <p:nvPr/>
            </p:nvSpPr>
            <p:spPr bwMode="auto">
              <a:xfrm>
                <a:off x="4560123" y="6061486"/>
                <a:ext cx="576447" cy="685033"/>
              </a:xfrm>
              <a:custGeom>
                <a:avLst/>
                <a:gdLst>
                  <a:gd name="T0" fmla="*/ 431 w 860"/>
                  <a:gd name="T1" fmla="*/ 0 h 1022"/>
                  <a:gd name="T2" fmla="*/ 0 w 860"/>
                  <a:gd name="T3" fmla="*/ 1022 h 1022"/>
                  <a:gd name="T4" fmla="*/ 860 w 860"/>
                  <a:gd name="T5" fmla="*/ 1022 h 1022"/>
                  <a:gd name="T6" fmla="*/ 431 w 860"/>
                  <a:gd name="T7" fmla="*/ 0 h 1022"/>
                </a:gdLst>
                <a:ahLst/>
                <a:cxnLst>
                  <a:cxn ang="0">
                    <a:pos x="T0" y="T1"/>
                  </a:cxn>
                  <a:cxn ang="0">
                    <a:pos x="T2" y="T3"/>
                  </a:cxn>
                  <a:cxn ang="0">
                    <a:pos x="T4" y="T5"/>
                  </a:cxn>
                  <a:cxn ang="0">
                    <a:pos x="T6" y="T7"/>
                  </a:cxn>
                </a:cxnLst>
                <a:rect l="0" t="0" r="r" b="b"/>
                <a:pathLst>
                  <a:path w="860" h="1022">
                    <a:moveTo>
                      <a:pt x="431" y="0"/>
                    </a:moveTo>
                    <a:lnTo>
                      <a:pt x="0" y="1022"/>
                    </a:lnTo>
                    <a:lnTo>
                      <a:pt x="860" y="1022"/>
                    </a:lnTo>
                    <a:lnTo>
                      <a:pt x="431" y="0"/>
                    </a:lnTo>
                    <a:close/>
                  </a:path>
                </a:pathLst>
              </a:custGeom>
              <a:solidFill>
                <a:srgbClr val="B9D5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39" name="Freeform 643"/>
              <p:cNvSpPr>
                <a:spLocks/>
              </p:cNvSpPr>
              <p:nvPr/>
            </p:nvSpPr>
            <p:spPr bwMode="auto">
              <a:xfrm>
                <a:off x="4601681" y="5904639"/>
                <a:ext cx="493331" cy="587842"/>
              </a:xfrm>
              <a:custGeom>
                <a:avLst/>
                <a:gdLst>
                  <a:gd name="T0" fmla="*/ 369 w 736"/>
                  <a:gd name="T1" fmla="*/ 0 h 877"/>
                  <a:gd name="T2" fmla="*/ 0 w 736"/>
                  <a:gd name="T3" fmla="*/ 877 h 877"/>
                  <a:gd name="T4" fmla="*/ 736 w 736"/>
                  <a:gd name="T5" fmla="*/ 877 h 877"/>
                  <a:gd name="T6" fmla="*/ 369 w 736"/>
                  <a:gd name="T7" fmla="*/ 0 h 877"/>
                </a:gdLst>
                <a:ahLst/>
                <a:cxnLst>
                  <a:cxn ang="0">
                    <a:pos x="T0" y="T1"/>
                  </a:cxn>
                  <a:cxn ang="0">
                    <a:pos x="T2" y="T3"/>
                  </a:cxn>
                  <a:cxn ang="0">
                    <a:pos x="T4" y="T5"/>
                  </a:cxn>
                  <a:cxn ang="0">
                    <a:pos x="T6" y="T7"/>
                  </a:cxn>
                </a:cxnLst>
                <a:rect l="0" t="0" r="r" b="b"/>
                <a:pathLst>
                  <a:path w="736" h="877">
                    <a:moveTo>
                      <a:pt x="369" y="0"/>
                    </a:moveTo>
                    <a:lnTo>
                      <a:pt x="0" y="877"/>
                    </a:lnTo>
                    <a:lnTo>
                      <a:pt x="736" y="877"/>
                    </a:lnTo>
                    <a:lnTo>
                      <a:pt x="369" y="0"/>
                    </a:lnTo>
                    <a:close/>
                  </a:path>
                </a:pathLst>
              </a:custGeom>
              <a:solidFill>
                <a:srgbClr val="B9D5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40" name="Freeform 644"/>
              <p:cNvSpPr>
                <a:spLocks/>
              </p:cNvSpPr>
              <p:nvPr/>
            </p:nvSpPr>
            <p:spPr bwMode="auto">
              <a:xfrm>
                <a:off x="4684127" y="5762538"/>
                <a:ext cx="328441" cy="389437"/>
              </a:xfrm>
              <a:custGeom>
                <a:avLst/>
                <a:gdLst>
                  <a:gd name="T0" fmla="*/ 246 w 490"/>
                  <a:gd name="T1" fmla="*/ 0 h 581"/>
                  <a:gd name="T2" fmla="*/ 0 w 490"/>
                  <a:gd name="T3" fmla="*/ 581 h 581"/>
                  <a:gd name="T4" fmla="*/ 490 w 490"/>
                  <a:gd name="T5" fmla="*/ 581 h 581"/>
                  <a:gd name="T6" fmla="*/ 246 w 490"/>
                  <a:gd name="T7" fmla="*/ 0 h 581"/>
                </a:gdLst>
                <a:ahLst/>
                <a:cxnLst>
                  <a:cxn ang="0">
                    <a:pos x="T0" y="T1"/>
                  </a:cxn>
                  <a:cxn ang="0">
                    <a:pos x="T2" y="T3"/>
                  </a:cxn>
                  <a:cxn ang="0">
                    <a:pos x="T4" y="T5"/>
                  </a:cxn>
                  <a:cxn ang="0">
                    <a:pos x="T6" y="T7"/>
                  </a:cxn>
                </a:cxnLst>
                <a:rect l="0" t="0" r="r" b="b"/>
                <a:pathLst>
                  <a:path w="490" h="581">
                    <a:moveTo>
                      <a:pt x="246" y="0"/>
                    </a:moveTo>
                    <a:lnTo>
                      <a:pt x="0" y="581"/>
                    </a:lnTo>
                    <a:lnTo>
                      <a:pt x="490" y="581"/>
                    </a:lnTo>
                    <a:lnTo>
                      <a:pt x="246" y="0"/>
                    </a:lnTo>
                    <a:close/>
                  </a:path>
                </a:pathLst>
              </a:custGeom>
              <a:solidFill>
                <a:srgbClr val="B9D5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41" name="Freeform 645"/>
              <p:cNvSpPr>
                <a:spLocks/>
              </p:cNvSpPr>
              <p:nvPr/>
            </p:nvSpPr>
            <p:spPr bwMode="auto">
              <a:xfrm>
                <a:off x="4812822" y="5922736"/>
                <a:ext cx="74402" cy="809036"/>
              </a:xfrm>
              <a:custGeom>
                <a:avLst/>
                <a:gdLst>
                  <a:gd name="T0" fmla="*/ 54 w 111"/>
                  <a:gd name="T1" fmla="*/ 0 h 1207"/>
                  <a:gd name="T2" fmla="*/ 0 w 111"/>
                  <a:gd name="T3" fmla="*/ 1207 h 1207"/>
                  <a:gd name="T4" fmla="*/ 111 w 111"/>
                  <a:gd name="T5" fmla="*/ 1207 h 1207"/>
                  <a:gd name="T6" fmla="*/ 54 w 111"/>
                  <a:gd name="T7" fmla="*/ 0 h 1207"/>
                </a:gdLst>
                <a:ahLst/>
                <a:cxnLst>
                  <a:cxn ang="0">
                    <a:pos x="T0" y="T1"/>
                  </a:cxn>
                  <a:cxn ang="0">
                    <a:pos x="T2" y="T3"/>
                  </a:cxn>
                  <a:cxn ang="0">
                    <a:pos x="T4" y="T5"/>
                  </a:cxn>
                  <a:cxn ang="0">
                    <a:pos x="T6" y="T7"/>
                  </a:cxn>
                </a:cxnLst>
                <a:rect l="0" t="0" r="r" b="b"/>
                <a:pathLst>
                  <a:path w="111" h="1207">
                    <a:moveTo>
                      <a:pt x="54" y="0"/>
                    </a:moveTo>
                    <a:lnTo>
                      <a:pt x="0" y="1207"/>
                    </a:lnTo>
                    <a:lnTo>
                      <a:pt x="111" y="1207"/>
                    </a:lnTo>
                    <a:lnTo>
                      <a:pt x="54" y="0"/>
                    </a:lnTo>
                    <a:close/>
                  </a:path>
                </a:pathLst>
              </a:custGeom>
              <a:solidFill>
                <a:srgbClr val="00BC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42" name="Freeform 646"/>
              <p:cNvSpPr>
                <a:spLocks/>
              </p:cNvSpPr>
              <p:nvPr/>
            </p:nvSpPr>
            <p:spPr bwMode="auto">
              <a:xfrm>
                <a:off x="4715630" y="5922736"/>
                <a:ext cx="275488" cy="1051680"/>
              </a:xfrm>
              <a:custGeom>
                <a:avLst/>
                <a:gdLst>
                  <a:gd name="T0" fmla="*/ 411 w 411"/>
                  <a:gd name="T1" fmla="*/ 919 h 1569"/>
                  <a:gd name="T2" fmla="*/ 249 w 411"/>
                  <a:gd name="T3" fmla="*/ 1052 h 1569"/>
                  <a:gd name="T4" fmla="*/ 236 w 411"/>
                  <a:gd name="T5" fmla="*/ 751 h 1569"/>
                  <a:gd name="T6" fmla="*/ 364 w 411"/>
                  <a:gd name="T7" fmla="*/ 589 h 1569"/>
                  <a:gd name="T8" fmla="*/ 234 w 411"/>
                  <a:gd name="T9" fmla="*/ 692 h 1569"/>
                  <a:gd name="T10" fmla="*/ 222 w 411"/>
                  <a:gd name="T11" fmla="*/ 428 h 1569"/>
                  <a:gd name="T12" fmla="*/ 315 w 411"/>
                  <a:gd name="T13" fmla="*/ 303 h 1569"/>
                  <a:gd name="T14" fmla="*/ 219 w 411"/>
                  <a:gd name="T15" fmla="*/ 377 h 1569"/>
                  <a:gd name="T16" fmla="*/ 199 w 411"/>
                  <a:gd name="T17" fmla="*/ 0 h 1569"/>
                  <a:gd name="T18" fmla="*/ 182 w 411"/>
                  <a:gd name="T19" fmla="*/ 404 h 1569"/>
                  <a:gd name="T20" fmla="*/ 180 w 411"/>
                  <a:gd name="T21" fmla="*/ 406 h 1569"/>
                  <a:gd name="T22" fmla="*/ 182 w 411"/>
                  <a:gd name="T23" fmla="*/ 411 h 1569"/>
                  <a:gd name="T24" fmla="*/ 177 w 411"/>
                  <a:gd name="T25" fmla="*/ 473 h 1569"/>
                  <a:gd name="T26" fmla="*/ 59 w 411"/>
                  <a:gd name="T27" fmla="*/ 377 h 1569"/>
                  <a:gd name="T28" fmla="*/ 175 w 411"/>
                  <a:gd name="T29" fmla="*/ 527 h 1569"/>
                  <a:gd name="T30" fmla="*/ 165 w 411"/>
                  <a:gd name="T31" fmla="*/ 759 h 1569"/>
                  <a:gd name="T32" fmla="*/ 27 w 411"/>
                  <a:gd name="T33" fmla="*/ 645 h 1569"/>
                  <a:gd name="T34" fmla="*/ 162 w 411"/>
                  <a:gd name="T35" fmla="*/ 808 h 1569"/>
                  <a:gd name="T36" fmla="*/ 155 w 411"/>
                  <a:gd name="T37" fmla="*/ 975 h 1569"/>
                  <a:gd name="T38" fmla="*/ 0 w 411"/>
                  <a:gd name="T39" fmla="*/ 842 h 1569"/>
                  <a:gd name="T40" fmla="*/ 153 w 411"/>
                  <a:gd name="T41" fmla="*/ 1025 h 1569"/>
                  <a:gd name="T42" fmla="*/ 128 w 411"/>
                  <a:gd name="T43" fmla="*/ 1569 h 1569"/>
                  <a:gd name="T44" fmla="*/ 273 w 411"/>
                  <a:gd name="T45" fmla="*/ 1569 h 1569"/>
                  <a:gd name="T46" fmla="*/ 254 w 411"/>
                  <a:gd name="T47" fmla="*/ 1113 h 1569"/>
                  <a:gd name="T48" fmla="*/ 411 w 411"/>
                  <a:gd name="T49" fmla="*/ 919 h 1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11" h="1569">
                    <a:moveTo>
                      <a:pt x="411" y="919"/>
                    </a:moveTo>
                    <a:lnTo>
                      <a:pt x="249" y="1052"/>
                    </a:lnTo>
                    <a:lnTo>
                      <a:pt x="236" y="751"/>
                    </a:lnTo>
                    <a:lnTo>
                      <a:pt x="364" y="589"/>
                    </a:lnTo>
                    <a:lnTo>
                      <a:pt x="234" y="692"/>
                    </a:lnTo>
                    <a:lnTo>
                      <a:pt x="222" y="428"/>
                    </a:lnTo>
                    <a:lnTo>
                      <a:pt x="315" y="303"/>
                    </a:lnTo>
                    <a:lnTo>
                      <a:pt x="219" y="377"/>
                    </a:lnTo>
                    <a:lnTo>
                      <a:pt x="199" y="0"/>
                    </a:lnTo>
                    <a:lnTo>
                      <a:pt x="182" y="404"/>
                    </a:lnTo>
                    <a:lnTo>
                      <a:pt x="180" y="406"/>
                    </a:lnTo>
                    <a:lnTo>
                      <a:pt x="182" y="411"/>
                    </a:lnTo>
                    <a:lnTo>
                      <a:pt x="177" y="473"/>
                    </a:lnTo>
                    <a:lnTo>
                      <a:pt x="59" y="377"/>
                    </a:lnTo>
                    <a:lnTo>
                      <a:pt x="175" y="527"/>
                    </a:lnTo>
                    <a:lnTo>
                      <a:pt x="165" y="759"/>
                    </a:lnTo>
                    <a:lnTo>
                      <a:pt x="27" y="645"/>
                    </a:lnTo>
                    <a:lnTo>
                      <a:pt x="162" y="808"/>
                    </a:lnTo>
                    <a:lnTo>
                      <a:pt x="155" y="975"/>
                    </a:lnTo>
                    <a:lnTo>
                      <a:pt x="0" y="842"/>
                    </a:lnTo>
                    <a:lnTo>
                      <a:pt x="153" y="1025"/>
                    </a:lnTo>
                    <a:lnTo>
                      <a:pt x="128" y="1569"/>
                    </a:lnTo>
                    <a:lnTo>
                      <a:pt x="273" y="1569"/>
                    </a:lnTo>
                    <a:lnTo>
                      <a:pt x="254" y="1113"/>
                    </a:lnTo>
                    <a:lnTo>
                      <a:pt x="411" y="919"/>
                    </a:lnTo>
                    <a:close/>
                  </a:path>
                </a:pathLst>
              </a:custGeom>
              <a:solidFill>
                <a:srgbClr val="79A5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grpSp>
      </p:grpSp>
      <p:graphicFrame>
        <p:nvGraphicFramePr>
          <p:cNvPr id="5" name="Object 4" hidden="1"/>
          <p:cNvGraphicFramePr>
            <a:graphicFrameLocks noChangeAspect="1"/>
          </p:cNvGraphicFramePr>
          <p:nvPr userDrawn="1">
            <p:custDataLst>
              <p:tags r:id="rId2"/>
            </p:custDataLst>
            <p:extLst/>
          </p:nvPr>
        </p:nvGraphicFramePr>
        <p:xfrm>
          <a:off x="1191" y="1589"/>
          <a:ext cx="1190" cy="1587"/>
        </p:xfrm>
        <a:graphic>
          <a:graphicData uri="http://schemas.openxmlformats.org/presentationml/2006/ole">
            <mc:AlternateContent xmlns:mc="http://schemas.openxmlformats.org/markup-compatibility/2006">
              <mc:Choice xmlns:v="urn:schemas-microsoft-com:vml" Requires="v">
                <p:oleObj spid="_x0000_s31749" name="think-cell Slide" r:id="rId4" imgW="270" imgH="270" progId="TCLayout.ActiveDocument.1">
                  <p:embed/>
                </p:oleObj>
              </mc:Choice>
              <mc:Fallback>
                <p:oleObj name="think-cell Slide" r:id="rId4" imgW="270" imgH="270" progId="TCLayout.ActiveDocument.1">
                  <p:embed/>
                  <p:pic>
                    <p:nvPicPr>
                      <p:cNvPr id="5" name="Object 4" hidden="1"/>
                      <p:cNvPicPr/>
                      <p:nvPr/>
                    </p:nvPicPr>
                    <p:blipFill>
                      <a:blip r:embed="rId5"/>
                      <a:stretch>
                        <a:fillRect/>
                      </a:stretch>
                    </p:blipFill>
                    <p:spPr>
                      <a:xfrm>
                        <a:off x="1191" y="1589"/>
                        <a:ext cx="1190" cy="1587"/>
                      </a:xfrm>
                      <a:prstGeom prst="rect">
                        <a:avLst/>
                      </a:prstGeom>
                    </p:spPr>
                  </p:pic>
                </p:oleObj>
              </mc:Fallback>
            </mc:AlternateContent>
          </a:graphicData>
        </a:graphic>
      </p:graphicFrame>
      <p:sp>
        <p:nvSpPr>
          <p:cNvPr id="3" name="Footer Placeholder 2"/>
          <p:cNvSpPr>
            <a:spLocks noGrp="1"/>
          </p:cNvSpPr>
          <p:nvPr userDrawn="1">
            <p:ph type="ftr" sz="quarter" idx="10"/>
          </p:nvPr>
        </p:nvSpPr>
        <p:spPr/>
        <p:txBody>
          <a:bodyPr/>
          <a:lstStyle/>
          <a:p>
            <a:r>
              <a:rPr>
                <a:solidFill>
                  <a:srgbClr val="505050"/>
                </a:solidFill>
              </a:rPr>
              <a:t>Microsoft Confidential</a:t>
            </a:r>
          </a:p>
        </p:txBody>
      </p:sp>
      <p:sp>
        <p:nvSpPr>
          <p:cNvPr id="4" name="Slide Number Placeholder 3"/>
          <p:cNvSpPr>
            <a:spLocks noGrp="1"/>
          </p:cNvSpPr>
          <p:nvPr userDrawn="1">
            <p:ph type="sldNum" sz="quarter" idx="11"/>
          </p:nvPr>
        </p:nvSpPr>
        <p:spPr/>
        <p:txBody>
          <a:bodyPr/>
          <a:lstStyle/>
          <a:p>
            <a:fld id="{27258FFF-F925-446B-8502-81C933981705}" type="slidenum">
              <a:rPr>
                <a:solidFill>
                  <a:srgbClr val="505050"/>
                </a:solidFill>
              </a:rPr>
              <a:pPr/>
              <a:t>‹#›</a:t>
            </a:fld>
            <a:endParaRPr>
              <a:solidFill>
                <a:srgbClr val="505050"/>
              </a:solidFill>
            </a:endParaRPr>
          </a:p>
        </p:txBody>
      </p:sp>
      <p:sp>
        <p:nvSpPr>
          <p:cNvPr id="7" name="Title 1"/>
          <p:cNvSpPr>
            <a:spLocks noGrp="1"/>
          </p:cNvSpPr>
          <p:nvPr userDrawn="1">
            <p:ph type="title" hasCustomPrompt="1"/>
          </p:nvPr>
        </p:nvSpPr>
        <p:spPr>
          <a:xfrm>
            <a:off x="438875" y="264964"/>
            <a:ext cx="8418931" cy="1097302"/>
          </a:xfrm>
        </p:spPr>
        <p:txBody>
          <a:bodyPr lIns="0" tIns="91440" rIns="146304" bIns="91440"/>
          <a:lstStyle>
            <a:lvl1pPr>
              <a:lnSpc>
                <a:spcPts val="3674"/>
              </a:lnSpc>
              <a:defRPr sz="2700" baseline="0">
                <a:solidFill>
                  <a:schemeClr val="accent1"/>
                </a:solidFill>
              </a:defRPr>
            </a:lvl1pPr>
          </a:lstStyle>
          <a:p>
            <a:r>
              <a:rPr lang="en-US" dirty="0" err="1"/>
              <a:t>Lorem</a:t>
            </a:r>
            <a:r>
              <a:rPr lang="en-US" dirty="0"/>
              <a:t> </a:t>
            </a:r>
            <a:r>
              <a:rPr lang="en-US" dirty="0" err="1"/>
              <a:t>ipsum</a:t>
            </a:r>
            <a:r>
              <a:rPr lang="en-US" dirty="0"/>
              <a:t> dolor sit.</a:t>
            </a:r>
          </a:p>
        </p:txBody>
      </p:sp>
      <p:sp>
        <p:nvSpPr>
          <p:cNvPr id="125" name="Text Placeholder 7"/>
          <p:cNvSpPr>
            <a:spLocks noGrp="1"/>
          </p:cNvSpPr>
          <p:nvPr>
            <p:ph type="body" sz="quarter" idx="13" hasCustomPrompt="1"/>
          </p:nvPr>
        </p:nvSpPr>
        <p:spPr>
          <a:xfrm>
            <a:off x="452590" y="1545465"/>
            <a:ext cx="8418931" cy="4663068"/>
          </a:xfrm>
        </p:spPr>
        <p:txBody>
          <a:bodyPr lIns="0" tIns="0"/>
          <a:lstStyle>
            <a:lvl1pPr marL="175006" indent="-175006">
              <a:spcBef>
                <a:spcPts val="900"/>
              </a:spcBef>
              <a:defRPr sz="1950">
                <a:latin typeface="+mn-lt"/>
              </a:defRPr>
            </a:lvl1pPr>
            <a:lvl2pPr marL="517874" indent="-175006">
              <a:spcBef>
                <a:spcPts val="900"/>
              </a:spcBef>
              <a:buSzPct val="100000"/>
              <a:buFont typeface="Segoe UI" pitchFamily="34" charset="0"/>
              <a:buChar char="‐"/>
              <a:defRPr/>
            </a:lvl2pPr>
            <a:lvl3pPr marL="860741" indent="-175006">
              <a:spcBef>
                <a:spcPts val="900"/>
              </a:spcBef>
              <a:buFont typeface="Wingdings" pitchFamily="2" charset="2"/>
              <a:buChar char="§"/>
              <a:defRPr/>
            </a:lvl3pPr>
            <a:lvl4pPr marL="1200037" indent="-257151">
              <a:spcBef>
                <a:spcPts val="900"/>
              </a:spcBef>
              <a:buFont typeface="+mj-lt"/>
              <a:buAutoNum type="arabicPeriod"/>
              <a:defRPr/>
            </a:lvl4pPr>
            <a:lvl5pPr marL="1459569" indent="-257151">
              <a:spcBef>
                <a:spcPts val="900"/>
              </a:spcBef>
              <a:buFont typeface="+mj-lt"/>
              <a:buAutoNum type="alphaLcParenR"/>
              <a:defRPr/>
            </a:lvl5pPr>
          </a:lstStyle>
          <a:p>
            <a:pPr lvl="0"/>
            <a:r>
              <a:rPr lang="en-US" dirty="0" err="1"/>
              <a:t>Lorem</a:t>
            </a:r>
            <a:r>
              <a:rPr lang="en-US" dirty="0"/>
              <a:t> </a:t>
            </a:r>
            <a:r>
              <a:rPr lang="en-US" dirty="0" err="1"/>
              <a:t>ipsum</a:t>
            </a:r>
            <a:r>
              <a:rPr lang="en-US" dirty="0"/>
              <a:t> dolor sit </a:t>
            </a:r>
            <a:r>
              <a:rPr lang="en-US" dirty="0" err="1"/>
              <a:t>amet</a:t>
            </a:r>
            <a:r>
              <a:rPr lang="en-US" dirty="0"/>
              <a:t>, </a:t>
            </a:r>
            <a:r>
              <a:rPr lang="en-US" dirty="0" err="1"/>
              <a:t>consectetur</a:t>
            </a:r>
            <a:r>
              <a:rPr lang="en-US" dirty="0"/>
              <a:t> </a:t>
            </a:r>
            <a:r>
              <a:rPr lang="en-US" dirty="0" err="1"/>
              <a:t>adipiscing</a:t>
            </a:r>
            <a:r>
              <a:rPr lang="en-US" dirty="0"/>
              <a:t> </a:t>
            </a:r>
            <a:br>
              <a:rPr lang="en-US" dirty="0"/>
            </a:br>
            <a:r>
              <a:rPr lang="en-US" dirty="0" err="1"/>
              <a:t>elit</a:t>
            </a:r>
            <a:r>
              <a:rPr lang="en-US" dirty="0"/>
              <a:t>. </a:t>
            </a:r>
            <a:r>
              <a:rPr lang="en-US" dirty="0" err="1"/>
              <a:t>Nunc</a:t>
            </a:r>
            <a:r>
              <a:rPr lang="en-US" dirty="0"/>
              <a:t> et </a:t>
            </a:r>
            <a:r>
              <a:rPr lang="en-US" dirty="0" err="1"/>
              <a:t>sagittis</a:t>
            </a:r>
            <a:r>
              <a:rPr lang="en-US" dirty="0"/>
              <a:t> ligula</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3587286963"/>
      </p:ext>
    </p:extLst>
  </p:cSld>
  <p:clrMapOvr>
    <a:masterClrMapping/>
  </p:clrMapOvr>
  <mc:AlternateContent xmlns:mc="http://schemas.openxmlformats.org/markup-compatibility/2006" xmlns:p14="http://schemas.microsoft.com/office/powerpoint/2010/main">
    <mc:Choice Requires="p14">
      <p:transition spd="slow" p14:dur="1250">
        <p:fade/>
      </p:transition>
    </mc:Choice>
    <mc:Fallback xmlns="">
      <p:transition spd="slow">
        <p:fade/>
      </p:transition>
    </mc:Fallback>
  </mc:AlternateContent>
</p:sldLayout>
</file>

<file path=ppt/slideLayouts/slideLayout94.xml><?xml version="1.0" encoding="utf-8"?>
<p:sldLayout xmlns:a="http://schemas.openxmlformats.org/drawingml/2006/main" xmlns:r="http://schemas.openxmlformats.org/officeDocument/2006/relationships" xmlns:p="http://schemas.openxmlformats.org/presentationml/2006/main" preserve="1" userDrawn="1">
  <p:cSld name="21_Illustrated Footer">
    <p:spTree>
      <p:nvGrpSpPr>
        <p:cNvPr id="1" name=""/>
        <p:cNvGrpSpPr/>
        <p:nvPr/>
      </p:nvGrpSpPr>
      <p:grpSpPr>
        <a:xfrm>
          <a:off x="0" y="0"/>
          <a:ext cx="0" cy="0"/>
          <a:chOff x="0" y="0"/>
          <a:chExt cx="0" cy="0"/>
        </a:xfrm>
      </p:grpSpPr>
      <p:graphicFrame>
        <p:nvGraphicFramePr>
          <p:cNvPr id="5" name="Object 4" hidden="1"/>
          <p:cNvGraphicFramePr>
            <a:graphicFrameLocks noChangeAspect="1"/>
          </p:cNvGraphicFramePr>
          <p:nvPr>
            <p:custDataLst>
              <p:tags r:id="rId2"/>
            </p:custDataLst>
            <p:extLst/>
          </p:nvPr>
        </p:nvGraphicFramePr>
        <p:xfrm>
          <a:off x="1191" y="1589"/>
          <a:ext cx="1190" cy="1587"/>
        </p:xfrm>
        <a:graphic>
          <a:graphicData uri="http://schemas.openxmlformats.org/presentationml/2006/ole">
            <mc:AlternateContent xmlns:mc="http://schemas.openxmlformats.org/markup-compatibility/2006">
              <mc:Choice xmlns:v="urn:schemas-microsoft-com:vml" Requires="v">
                <p:oleObj spid="_x0000_s32773" name="think-cell Slide" r:id="rId4" imgW="270" imgH="270" progId="TCLayout.ActiveDocument.1">
                  <p:embed/>
                </p:oleObj>
              </mc:Choice>
              <mc:Fallback>
                <p:oleObj name="think-cell Slide" r:id="rId4" imgW="270" imgH="270" progId="TCLayout.ActiveDocument.1">
                  <p:embed/>
                  <p:pic>
                    <p:nvPicPr>
                      <p:cNvPr id="5" name="Object 4" hidden="1"/>
                      <p:cNvPicPr/>
                      <p:nvPr/>
                    </p:nvPicPr>
                    <p:blipFill>
                      <a:blip r:embed="rId5"/>
                      <a:stretch>
                        <a:fillRect/>
                      </a:stretch>
                    </p:blipFill>
                    <p:spPr>
                      <a:xfrm>
                        <a:off x="1191" y="1589"/>
                        <a:ext cx="1190" cy="1587"/>
                      </a:xfrm>
                      <a:prstGeom prst="rect">
                        <a:avLst/>
                      </a:prstGeom>
                    </p:spPr>
                  </p:pic>
                </p:oleObj>
              </mc:Fallback>
            </mc:AlternateContent>
          </a:graphicData>
        </a:graphic>
      </p:graphicFrame>
      <p:sp>
        <p:nvSpPr>
          <p:cNvPr id="3" name="Footer Placeholder 2"/>
          <p:cNvSpPr>
            <a:spLocks noGrp="1"/>
          </p:cNvSpPr>
          <p:nvPr>
            <p:ph type="ftr" sz="quarter" idx="10"/>
          </p:nvPr>
        </p:nvSpPr>
        <p:spPr/>
        <p:txBody>
          <a:bodyPr/>
          <a:lstStyle/>
          <a:p>
            <a:r>
              <a:rPr>
                <a:solidFill>
                  <a:srgbClr val="505050"/>
                </a:solidFill>
              </a:rPr>
              <a:t>Microsoft Confidential</a:t>
            </a:r>
          </a:p>
        </p:txBody>
      </p:sp>
      <p:sp>
        <p:nvSpPr>
          <p:cNvPr id="4" name="Slide Number Placeholder 3"/>
          <p:cNvSpPr>
            <a:spLocks noGrp="1"/>
          </p:cNvSpPr>
          <p:nvPr>
            <p:ph type="sldNum" sz="quarter" idx="11"/>
          </p:nvPr>
        </p:nvSpPr>
        <p:spPr/>
        <p:txBody>
          <a:bodyPr/>
          <a:lstStyle>
            <a:lvl1pPr>
              <a:defRPr>
                <a:solidFill>
                  <a:schemeClr val="bg1"/>
                </a:solidFill>
              </a:defRPr>
            </a:lvl1pPr>
          </a:lstStyle>
          <a:p>
            <a:fld id="{27258FFF-F925-446B-8502-81C933981705}" type="slidenum">
              <a:rPr lang="en-IN" smtClean="0">
                <a:solidFill>
                  <a:srgbClr val="FFFFFF"/>
                </a:solidFill>
              </a:rPr>
              <a:pPr/>
              <a:t>‹#›</a:t>
            </a:fld>
            <a:endParaRPr lang="en-IN" dirty="0">
              <a:solidFill>
                <a:srgbClr val="FFFFFF"/>
              </a:solidFill>
            </a:endParaRPr>
          </a:p>
        </p:txBody>
      </p:sp>
      <p:sp>
        <p:nvSpPr>
          <p:cNvPr id="7" name="Title 1"/>
          <p:cNvSpPr>
            <a:spLocks noGrp="1"/>
          </p:cNvSpPr>
          <p:nvPr>
            <p:ph type="title" hasCustomPrompt="1"/>
          </p:nvPr>
        </p:nvSpPr>
        <p:spPr>
          <a:xfrm>
            <a:off x="438875" y="264964"/>
            <a:ext cx="8418931" cy="1097302"/>
          </a:xfrm>
        </p:spPr>
        <p:txBody>
          <a:bodyPr lIns="0" tIns="91440" rIns="146304" bIns="91440"/>
          <a:lstStyle>
            <a:lvl1pPr>
              <a:lnSpc>
                <a:spcPts val="3674"/>
              </a:lnSpc>
              <a:defRPr sz="2700" baseline="0">
                <a:solidFill>
                  <a:schemeClr val="accent1"/>
                </a:solidFill>
              </a:defRPr>
            </a:lvl1pPr>
          </a:lstStyle>
          <a:p>
            <a:r>
              <a:rPr lang="en-US" dirty="0" err="1"/>
              <a:t>Lorem</a:t>
            </a:r>
            <a:r>
              <a:rPr lang="en-US" dirty="0"/>
              <a:t> </a:t>
            </a:r>
            <a:r>
              <a:rPr lang="en-US" dirty="0" err="1"/>
              <a:t>ipsum</a:t>
            </a:r>
            <a:r>
              <a:rPr lang="en-US" dirty="0"/>
              <a:t> dolor sit.</a:t>
            </a:r>
          </a:p>
        </p:txBody>
      </p:sp>
      <p:sp>
        <p:nvSpPr>
          <p:cNvPr id="204" name="Text Placeholder 7"/>
          <p:cNvSpPr>
            <a:spLocks noGrp="1"/>
          </p:cNvSpPr>
          <p:nvPr>
            <p:ph type="body" sz="quarter" idx="13" hasCustomPrompt="1"/>
          </p:nvPr>
        </p:nvSpPr>
        <p:spPr>
          <a:xfrm>
            <a:off x="452590" y="1545465"/>
            <a:ext cx="8418931" cy="4663068"/>
          </a:xfrm>
        </p:spPr>
        <p:txBody>
          <a:bodyPr lIns="0" tIns="0"/>
          <a:lstStyle>
            <a:lvl1pPr marL="175006" indent="-175006">
              <a:spcBef>
                <a:spcPts val="900"/>
              </a:spcBef>
              <a:defRPr sz="1950">
                <a:latin typeface="+mn-lt"/>
              </a:defRPr>
            </a:lvl1pPr>
            <a:lvl2pPr marL="517874" indent="-175006">
              <a:spcBef>
                <a:spcPts val="900"/>
              </a:spcBef>
              <a:buSzPct val="100000"/>
              <a:buFont typeface="Segoe UI" pitchFamily="34" charset="0"/>
              <a:buChar char="‐"/>
              <a:defRPr/>
            </a:lvl2pPr>
            <a:lvl3pPr marL="860741" indent="-175006">
              <a:spcBef>
                <a:spcPts val="900"/>
              </a:spcBef>
              <a:buFont typeface="Wingdings" pitchFamily="2" charset="2"/>
              <a:buChar char="§"/>
              <a:defRPr/>
            </a:lvl3pPr>
            <a:lvl4pPr marL="1200037" indent="-257151">
              <a:spcBef>
                <a:spcPts val="900"/>
              </a:spcBef>
              <a:buFont typeface="+mj-lt"/>
              <a:buAutoNum type="arabicPeriod"/>
              <a:defRPr/>
            </a:lvl4pPr>
            <a:lvl5pPr marL="1459569" indent="-257151">
              <a:spcBef>
                <a:spcPts val="900"/>
              </a:spcBef>
              <a:buFont typeface="+mj-lt"/>
              <a:buAutoNum type="alphaLcParenR"/>
              <a:defRPr/>
            </a:lvl5pPr>
          </a:lstStyle>
          <a:p>
            <a:pPr lvl="0"/>
            <a:r>
              <a:rPr lang="en-US" dirty="0" err="1"/>
              <a:t>Lorem</a:t>
            </a:r>
            <a:r>
              <a:rPr lang="en-US" dirty="0"/>
              <a:t> </a:t>
            </a:r>
            <a:r>
              <a:rPr lang="en-US" dirty="0" err="1"/>
              <a:t>ipsum</a:t>
            </a:r>
            <a:r>
              <a:rPr lang="en-US" dirty="0"/>
              <a:t> dolor sit </a:t>
            </a:r>
            <a:r>
              <a:rPr lang="en-US" dirty="0" err="1"/>
              <a:t>amet</a:t>
            </a:r>
            <a:r>
              <a:rPr lang="en-US" dirty="0"/>
              <a:t>, </a:t>
            </a:r>
            <a:r>
              <a:rPr lang="en-US" dirty="0" err="1"/>
              <a:t>consectetur</a:t>
            </a:r>
            <a:r>
              <a:rPr lang="en-US" dirty="0"/>
              <a:t> </a:t>
            </a:r>
            <a:r>
              <a:rPr lang="en-US" dirty="0" err="1"/>
              <a:t>adipiscing</a:t>
            </a:r>
            <a:r>
              <a:rPr lang="en-US" dirty="0"/>
              <a:t> </a:t>
            </a:r>
            <a:br>
              <a:rPr lang="en-US" dirty="0"/>
            </a:br>
            <a:r>
              <a:rPr lang="en-US" dirty="0" err="1"/>
              <a:t>elit</a:t>
            </a:r>
            <a:r>
              <a:rPr lang="en-US" dirty="0"/>
              <a:t>. </a:t>
            </a:r>
            <a:r>
              <a:rPr lang="en-US" dirty="0" err="1"/>
              <a:t>Nunc</a:t>
            </a:r>
            <a:r>
              <a:rPr lang="en-US" dirty="0"/>
              <a:t> et </a:t>
            </a:r>
            <a:r>
              <a:rPr lang="en-US" dirty="0" err="1"/>
              <a:t>sagittis</a:t>
            </a:r>
            <a:r>
              <a:rPr lang="en-US" dirty="0"/>
              <a:t> ligula</a:t>
            </a:r>
          </a:p>
          <a:p>
            <a:pPr lvl="1"/>
            <a:r>
              <a:rPr lang="en-US" dirty="0"/>
              <a:t>Second level</a:t>
            </a:r>
          </a:p>
          <a:p>
            <a:pPr lvl="2"/>
            <a:r>
              <a:rPr lang="en-US" dirty="0"/>
              <a:t>Third level</a:t>
            </a:r>
          </a:p>
          <a:p>
            <a:pPr lvl="3"/>
            <a:r>
              <a:rPr lang="en-US" dirty="0"/>
              <a:t>Fourth level</a:t>
            </a:r>
          </a:p>
          <a:p>
            <a:pPr lvl="4"/>
            <a:r>
              <a:rPr lang="en-US" dirty="0"/>
              <a:t>Fifth level</a:t>
            </a:r>
          </a:p>
        </p:txBody>
      </p:sp>
      <p:grpSp>
        <p:nvGrpSpPr>
          <p:cNvPr id="11" name="Group 10"/>
          <p:cNvGrpSpPr/>
          <p:nvPr userDrawn="1"/>
        </p:nvGrpSpPr>
        <p:grpSpPr>
          <a:xfrm>
            <a:off x="0" y="4990149"/>
            <a:ext cx="9326563" cy="2004376"/>
            <a:chOff x="0" y="4990149"/>
            <a:chExt cx="12436475" cy="2004376"/>
          </a:xfrm>
        </p:grpSpPr>
        <p:grpSp>
          <p:nvGrpSpPr>
            <p:cNvPr id="10" name="Group 9"/>
            <p:cNvGrpSpPr/>
            <p:nvPr userDrawn="1"/>
          </p:nvGrpSpPr>
          <p:grpSpPr>
            <a:xfrm>
              <a:off x="0" y="5204678"/>
              <a:ext cx="12436475" cy="1789847"/>
              <a:chOff x="0" y="5204678"/>
              <a:chExt cx="12436475" cy="1789847"/>
            </a:xfrm>
          </p:grpSpPr>
          <p:grpSp>
            <p:nvGrpSpPr>
              <p:cNvPr id="112" name="Group 111"/>
              <p:cNvGrpSpPr/>
              <p:nvPr/>
            </p:nvGrpSpPr>
            <p:grpSpPr>
              <a:xfrm>
                <a:off x="10636643" y="5204678"/>
                <a:ext cx="1799832" cy="1501710"/>
                <a:chOff x="10636643" y="5492814"/>
                <a:chExt cx="1799832" cy="1501710"/>
              </a:xfrm>
            </p:grpSpPr>
            <p:grpSp>
              <p:nvGrpSpPr>
                <p:cNvPr id="118" name="Group 117"/>
                <p:cNvGrpSpPr/>
                <p:nvPr/>
              </p:nvGrpSpPr>
              <p:grpSpPr>
                <a:xfrm flipH="1">
                  <a:off x="11566487" y="6847036"/>
                  <a:ext cx="39908" cy="107361"/>
                  <a:chOff x="8512196" y="6496912"/>
                  <a:chExt cx="112332" cy="301206"/>
                </a:xfrm>
              </p:grpSpPr>
              <p:sp>
                <p:nvSpPr>
                  <p:cNvPr id="260" name="Freeform 30"/>
                  <p:cNvSpPr>
                    <a:spLocks/>
                  </p:cNvSpPr>
                  <p:nvPr/>
                </p:nvSpPr>
                <p:spPr bwMode="auto">
                  <a:xfrm>
                    <a:off x="8512196" y="6694733"/>
                    <a:ext cx="65610" cy="103385"/>
                  </a:xfrm>
                  <a:custGeom>
                    <a:avLst/>
                    <a:gdLst>
                      <a:gd name="T0" fmla="*/ 26 w 28"/>
                      <a:gd name="T1" fmla="*/ 26 h 44"/>
                      <a:gd name="T2" fmla="*/ 10 w 28"/>
                      <a:gd name="T3" fmla="*/ 0 h 44"/>
                      <a:gd name="T4" fmla="*/ 0 w 28"/>
                      <a:gd name="T5" fmla="*/ 42 h 44"/>
                      <a:gd name="T6" fmla="*/ 26 w 28"/>
                      <a:gd name="T7" fmla="*/ 26 h 44"/>
                    </a:gdLst>
                    <a:ahLst/>
                    <a:cxnLst>
                      <a:cxn ang="0">
                        <a:pos x="T0" y="T1"/>
                      </a:cxn>
                      <a:cxn ang="0">
                        <a:pos x="T2" y="T3"/>
                      </a:cxn>
                      <a:cxn ang="0">
                        <a:pos x="T4" y="T5"/>
                      </a:cxn>
                      <a:cxn ang="0">
                        <a:pos x="T6" y="T7"/>
                      </a:cxn>
                    </a:cxnLst>
                    <a:rect l="0" t="0" r="r" b="b"/>
                    <a:pathLst>
                      <a:path w="28" h="44">
                        <a:moveTo>
                          <a:pt x="26" y="26"/>
                        </a:moveTo>
                        <a:cubicBezTo>
                          <a:pt x="28" y="14"/>
                          <a:pt x="21" y="3"/>
                          <a:pt x="10" y="0"/>
                        </a:cubicBezTo>
                        <a:cubicBezTo>
                          <a:pt x="0" y="42"/>
                          <a:pt x="0" y="42"/>
                          <a:pt x="0" y="42"/>
                        </a:cubicBezTo>
                        <a:cubicBezTo>
                          <a:pt x="12" y="44"/>
                          <a:pt x="23" y="37"/>
                          <a:pt x="26" y="26"/>
                        </a:cubicBezTo>
                        <a:close/>
                      </a:path>
                    </a:pathLst>
                  </a:custGeom>
                  <a:solidFill>
                    <a:srgbClr val="D2D2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261" name="Freeform 31"/>
                  <p:cNvSpPr>
                    <a:spLocks/>
                  </p:cNvSpPr>
                  <p:nvPr/>
                </p:nvSpPr>
                <p:spPr bwMode="auto">
                  <a:xfrm>
                    <a:off x="8535061" y="6595325"/>
                    <a:ext cx="65610" cy="106366"/>
                  </a:xfrm>
                  <a:custGeom>
                    <a:avLst/>
                    <a:gdLst>
                      <a:gd name="T0" fmla="*/ 26 w 28"/>
                      <a:gd name="T1" fmla="*/ 26 h 45"/>
                      <a:gd name="T2" fmla="*/ 10 w 28"/>
                      <a:gd name="T3" fmla="*/ 0 h 45"/>
                      <a:gd name="T4" fmla="*/ 0 w 28"/>
                      <a:gd name="T5" fmla="*/ 42 h 45"/>
                      <a:gd name="T6" fmla="*/ 26 w 28"/>
                      <a:gd name="T7" fmla="*/ 26 h 45"/>
                    </a:gdLst>
                    <a:ahLst/>
                    <a:cxnLst>
                      <a:cxn ang="0">
                        <a:pos x="T0" y="T1"/>
                      </a:cxn>
                      <a:cxn ang="0">
                        <a:pos x="T2" y="T3"/>
                      </a:cxn>
                      <a:cxn ang="0">
                        <a:pos x="T4" y="T5"/>
                      </a:cxn>
                      <a:cxn ang="0">
                        <a:pos x="T6" y="T7"/>
                      </a:cxn>
                    </a:cxnLst>
                    <a:rect l="0" t="0" r="r" b="b"/>
                    <a:pathLst>
                      <a:path w="28" h="45">
                        <a:moveTo>
                          <a:pt x="26" y="26"/>
                        </a:moveTo>
                        <a:cubicBezTo>
                          <a:pt x="28" y="14"/>
                          <a:pt x="21" y="3"/>
                          <a:pt x="10" y="0"/>
                        </a:cubicBezTo>
                        <a:cubicBezTo>
                          <a:pt x="0" y="42"/>
                          <a:pt x="0" y="42"/>
                          <a:pt x="0" y="42"/>
                        </a:cubicBezTo>
                        <a:cubicBezTo>
                          <a:pt x="11" y="45"/>
                          <a:pt x="23" y="37"/>
                          <a:pt x="26" y="26"/>
                        </a:cubicBezTo>
                        <a:close/>
                      </a:path>
                    </a:pathLst>
                  </a:custGeom>
                  <a:solidFill>
                    <a:srgbClr val="D2D2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262" name="Freeform 32"/>
                  <p:cNvSpPr>
                    <a:spLocks/>
                  </p:cNvSpPr>
                  <p:nvPr/>
                </p:nvSpPr>
                <p:spPr bwMode="auto">
                  <a:xfrm>
                    <a:off x="8558918" y="6496912"/>
                    <a:ext cx="65610" cy="106366"/>
                  </a:xfrm>
                  <a:custGeom>
                    <a:avLst/>
                    <a:gdLst>
                      <a:gd name="T0" fmla="*/ 25 w 28"/>
                      <a:gd name="T1" fmla="*/ 26 h 45"/>
                      <a:gd name="T2" fmla="*/ 9 w 28"/>
                      <a:gd name="T3" fmla="*/ 0 h 45"/>
                      <a:gd name="T4" fmla="*/ 0 w 28"/>
                      <a:gd name="T5" fmla="*/ 42 h 45"/>
                      <a:gd name="T6" fmla="*/ 25 w 28"/>
                      <a:gd name="T7" fmla="*/ 26 h 45"/>
                    </a:gdLst>
                    <a:ahLst/>
                    <a:cxnLst>
                      <a:cxn ang="0">
                        <a:pos x="T0" y="T1"/>
                      </a:cxn>
                      <a:cxn ang="0">
                        <a:pos x="T2" y="T3"/>
                      </a:cxn>
                      <a:cxn ang="0">
                        <a:pos x="T4" y="T5"/>
                      </a:cxn>
                      <a:cxn ang="0">
                        <a:pos x="T6" y="T7"/>
                      </a:cxn>
                    </a:cxnLst>
                    <a:rect l="0" t="0" r="r" b="b"/>
                    <a:pathLst>
                      <a:path w="28" h="45">
                        <a:moveTo>
                          <a:pt x="25" y="26"/>
                        </a:moveTo>
                        <a:cubicBezTo>
                          <a:pt x="28" y="15"/>
                          <a:pt x="21" y="3"/>
                          <a:pt x="9" y="0"/>
                        </a:cubicBezTo>
                        <a:cubicBezTo>
                          <a:pt x="0" y="42"/>
                          <a:pt x="0" y="42"/>
                          <a:pt x="0" y="42"/>
                        </a:cubicBezTo>
                        <a:cubicBezTo>
                          <a:pt x="11" y="45"/>
                          <a:pt x="23" y="38"/>
                          <a:pt x="25" y="26"/>
                        </a:cubicBezTo>
                        <a:close/>
                      </a:path>
                    </a:pathLst>
                  </a:custGeom>
                  <a:solidFill>
                    <a:srgbClr val="D2D2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grpSp>
            <p:sp>
              <p:nvSpPr>
                <p:cNvPr id="125" name="Rectangle 6"/>
                <p:cNvSpPr>
                  <a:spLocks noChangeArrowheads="1"/>
                </p:cNvSpPr>
                <p:nvPr userDrawn="1"/>
              </p:nvSpPr>
              <p:spPr bwMode="auto">
                <a:xfrm flipH="1">
                  <a:off x="11259888" y="6207276"/>
                  <a:ext cx="116279" cy="64379"/>
                </a:xfrm>
                <a:prstGeom prst="rect">
                  <a:avLst/>
                </a:prstGeom>
                <a:solidFill>
                  <a:schemeClr val="accent6">
                    <a:lumMod val="75000"/>
                  </a:schemeClr>
                </a:solidFill>
                <a:ln>
                  <a:noFill/>
                </a:ln>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126" name="Rectangle 6"/>
                <p:cNvSpPr>
                  <a:spLocks noChangeArrowheads="1"/>
                </p:cNvSpPr>
                <p:nvPr userDrawn="1"/>
              </p:nvSpPr>
              <p:spPr bwMode="auto">
                <a:xfrm flipH="1">
                  <a:off x="11396139" y="6207276"/>
                  <a:ext cx="116279" cy="64379"/>
                </a:xfrm>
                <a:prstGeom prst="rect">
                  <a:avLst/>
                </a:prstGeom>
                <a:solidFill>
                  <a:schemeClr val="accent6">
                    <a:lumMod val="75000"/>
                  </a:schemeClr>
                </a:solidFill>
                <a:ln>
                  <a:noFill/>
                </a:ln>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127" name="Rectangle 5"/>
                <p:cNvSpPr>
                  <a:spLocks noChangeArrowheads="1"/>
                </p:cNvSpPr>
                <p:nvPr userDrawn="1"/>
              </p:nvSpPr>
              <p:spPr bwMode="auto">
                <a:xfrm flipH="1">
                  <a:off x="11261682" y="6315798"/>
                  <a:ext cx="699865" cy="674744"/>
                </a:xfrm>
                <a:prstGeom prst="rect">
                  <a:avLst/>
                </a:prstGeom>
                <a:solidFill>
                  <a:schemeClr val="accent6">
                    <a:lumMod val="75000"/>
                  </a:schemeClr>
                </a:solidFill>
                <a:ln>
                  <a:noFill/>
                </a:ln>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128" name="Rectangle 6"/>
                <p:cNvSpPr>
                  <a:spLocks noChangeArrowheads="1"/>
                </p:cNvSpPr>
                <p:nvPr userDrawn="1"/>
              </p:nvSpPr>
              <p:spPr bwMode="auto">
                <a:xfrm flipH="1">
                  <a:off x="11204508" y="6269585"/>
                  <a:ext cx="813953" cy="46512"/>
                </a:xfrm>
                <a:prstGeom prst="rect">
                  <a:avLst/>
                </a:prstGeom>
                <a:solidFill>
                  <a:schemeClr val="accent6">
                    <a:lumMod val="75000"/>
                  </a:schemeClr>
                </a:solidFill>
                <a:ln>
                  <a:noFill/>
                </a:ln>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129" name="Rectangle 128"/>
                <p:cNvSpPr/>
                <p:nvPr userDrawn="1"/>
              </p:nvSpPr>
              <p:spPr bwMode="auto">
                <a:xfrm>
                  <a:off x="11318028" y="6773657"/>
                  <a:ext cx="587173" cy="93023"/>
                </a:xfrm>
                <a:prstGeom prst="rect">
                  <a:avLst/>
                </a:prstGeom>
                <a:solidFill>
                  <a:schemeClr val="accent6">
                    <a:lumMod val="60000"/>
                    <a:lumOff val="4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699288" fontAlgn="base">
                    <a:lnSpc>
                      <a:spcPct val="90000"/>
                    </a:lnSpc>
                    <a:spcBef>
                      <a:spcPct val="0"/>
                    </a:spcBef>
                    <a:spcAft>
                      <a:spcPct val="0"/>
                    </a:spcAft>
                  </a:pPr>
                  <a:endParaRPr lang="en-US" sz="1800" dirty="0" err="1">
                    <a:gradFill>
                      <a:gsLst>
                        <a:gs pos="0">
                          <a:srgbClr val="FFFFFF"/>
                        </a:gs>
                        <a:gs pos="100000">
                          <a:srgbClr val="FFFFFF"/>
                        </a:gs>
                      </a:gsLst>
                      <a:lin ang="5400000" scaled="0"/>
                    </a:gradFill>
                    <a:ea typeface="Segoe UI" pitchFamily="34" charset="0"/>
                    <a:cs typeface="Segoe UI" pitchFamily="34" charset="0"/>
                  </a:endParaRPr>
                </a:p>
              </p:txBody>
            </p:sp>
            <p:sp>
              <p:nvSpPr>
                <p:cNvPr id="130" name="Rectangle 129"/>
                <p:cNvSpPr/>
                <p:nvPr userDrawn="1"/>
              </p:nvSpPr>
              <p:spPr bwMode="auto">
                <a:xfrm>
                  <a:off x="11318028" y="6366966"/>
                  <a:ext cx="587173" cy="93023"/>
                </a:xfrm>
                <a:prstGeom prst="rect">
                  <a:avLst/>
                </a:prstGeom>
                <a:solidFill>
                  <a:schemeClr val="accent6">
                    <a:lumMod val="60000"/>
                    <a:lumOff val="4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699288" fontAlgn="base">
                    <a:lnSpc>
                      <a:spcPct val="90000"/>
                    </a:lnSpc>
                    <a:spcBef>
                      <a:spcPct val="0"/>
                    </a:spcBef>
                    <a:spcAft>
                      <a:spcPct val="0"/>
                    </a:spcAft>
                  </a:pPr>
                  <a:endParaRPr lang="en-US" sz="1800" dirty="0" err="1">
                    <a:gradFill>
                      <a:gsLst>
                        <a:gs pos="0">
                          <a:srgbClr val="FFFFFF"/>
                        </a:gs>
                        <a:gs pos="100000">
                          <a:srgbClr val="FFFFFF"/>
                        </a:gs>
                      </a:gsLst>
                      <a:lin ang="5400000" scaled="0"/>
                    </a:gradFill>
                    <a:ea typeface="Segoe UI" pitchFamily="34" charset="0"/>
                    <a:cs typeface="Segoe UI" pitchFamily="34" charset="0"/>
                  </a:endParaRPr>
                </a:p>
              </p:txBody>
            </p:sp>
            <p:sp>
              <p:nvSpPr>
                <p:cNvPr id="131" name="Rectangle 130"/>
                <p:cNvSpPr/>
                <p:nvPr userDrawn="1"/>
              </p:nvSpPr>
              <p:spPr bwMode="auto">
                <a:xfrm>
                  <a:off x="11318028" y="6508257"/>
                  <a:ext cx="587173" cy="93023"/>
                </a:xfrm>
                <a:prstGeom prst="rect">
                  <a:avLst/>
                </a:prstGeom>
                <a:solidFill>
                  <a:schemeClr val="accent6">
                    <a:lumMod val="60000"/>
                    <a:lumOff val="4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699288" fontAlgn="base">
                    <a:lnSpc>
                      <a:spcPct val="90000"/>
                    </a:lnSpc>
                    <a:spcBef>
                      <a:spcPct val="0"/>
                    </a:spcBef>
                    <a:spcAft>
                      <a:spcPct val="0"/>
                    </a:spcAft>
                  </a:pPr>
                  <a:endParaRPr lang="en-US" sz="1800" dirty="0" err="1">
                    <a:gradFill>
                      <a:gsLst>
                        <a:gs pos="0">
                          <a:srgbClr val="FFFFFF"/>
                        </a:gs>
                        <a:gs pos="100000">
                          <a:srgbClr val="FFFFFF"/>
                        </a:gs>
                      </a:gsLst>
                      <a:lin ang="5400000" scaled="0"/>
                    </a:gradFill>
                    <a:ea typeface="Segoe UI" pitchFamily="34" charset="0"/>
                    <a:cs typeface="Segoe UI" pitchFamily="34" charset="0"/>
                  </a:endParaRPr>
                </a:p>
              </p:txBody>
            </p:sp>
            <p:sp>
              <p:nvSpPr>
                <p:cNvPr id="132" name="Rectangle 131"/>
                <p:cNvSpPr/>
                <p:nvPr userDrawn="1"/>
              </p:nvSpPr>
              <p:spPr bwMode="auto">
                <a:xfrm>
                  <a:off x="11318028" y="6643492"/>
                  <a:ext cx="587173" cy="93023"/>
                </a:xfrm>
                <a:prstGeom prst="rect">
                  <a:avLst/>
                </a:prstGeom>
                <a:solidFill>
                  <a:schemeClr val="accent6">
                    <a:lumMod val="60000"/>
                    <a:lumOff val="4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699288" fontAlgn="base">
                    <a:lnSpc>
                      <a:spcPct val="90000"/>
                    </a:lnSpc>
                    <a:spcBef>
                      <a:spcPct val="0"/>
                    </a:spcBef>
                    <a:spcAft>
                      <a:spcPct val="0"/>
                    </a:spcAft>
                  </a:pPr>
                  <a:endParaRPr lang="en-US" sz="1800" dirty="0" err="1">
                    <a:gradFill>
                      <a:gsLst>
                        <a:gs pos="0">
                          <a:srgbClr val="FFFFFF"/>
                        </a:gs>
                        <a:gs pos="100000">
                          <a:srgbClr val="FFFFFF"/>
                        </a:gs>
                      </a:gsLst>
                      <a:lin ang="5400000" scaled="0"/>
                    </a:gradFill>
                    <a:ea typeface="Segoe UI" pitchFamily="34" charset="0"/>
                    <a:cs typeface="Segoe UI" pitchFamily="34" charset="0"/>
                  </a:endParaRPr>
                </a:p>
              </p:txBody>
            </p:sp>
            <p:sp>
              <p:nvSpPr>
                <p:cNvPr id="133" name="Rectangle 16"/>
                <p:cNvSpPr>
                  <a:spLocks noChangeArrowheads="1"/>
                </p:cNvSpPr>
                <p:nvPr/>
              </p:nvSpPr>
              <p:spPr bwMode="auto">
                <a:xfrm>
                  <a:off x="11960487" y="5492814"/>
                  <a:ext cx="475988" cy="1501710"/>
                </a:xfrm>
                <a:prstGeom prst="rect">
                  <a:avLst/>
                </a:prstGeom>
                <a:solidFill>
                  <a:schemeClr val="accent1"/>
                </a:solidFill>
                <a:ln>
                  <a:noFill/>
                </a:ln>
              </p:spPr>
              <p:txBody>
                <a:bodyPr vert="horz" wrap="square" lIns="91440" tIns="45720" rIns="91440" bIns="45720" numCol="1" anchor="t" anchorCtr="0" compatLnSpc="1">
                  <a:prstTxWarp prst="textNoShape">
                    <a:avLst/>
                  </a:prstTxWarp>
                </a:bodyPr>
                <a:lstStyle/>
                <a:p>
                  <a:pPr defTabSz="685735">
                    <a:defRPr/>
                  </a:pPr>
                  <a:endParaRPr lang="en-IN" sz="1350" kern="0">
                    <a:solidFill>
                      <a:srgbClr val="505050"/>
                    </a:solidFill>
                  </a:endParaRPr>
                </a:p>
              </p:txBody>
            </p:sp>
            <p:sp>
              <p:nvSpPr>
                <p:cNvPr id="134" name="Rectangle 17"/>
                <p:cNvSpPr>
                  <a:spLocks noChangeArrowheads="1"/>
                </p:cNvSpPr>
                <p:nvPr/>
              </p:nvSpPr>
              <p:spPr bwMode="auto">
                <a:xfrm>
                  <a:off x="12387631" y="5492814"/>
                  <a:ext cx="17239" cy="1501710"/>
                </a:xfrm>
                <a:prstGeom prst="rect">
                  <a:avLst/>
                </a:prstGeom>
                <a:solidFill>
                  <a:schemeClr val="accent1">
                    <a:lumMod val="20000"/>
                    <a:lumOff val="80000"/>
                  </a:schemeClr>
                </a:solidFill>
                <a:ln>
                  <a:noFill/>
                </a:ln>
              </p:spPr>
              <p:txBody>
                <a:bodyPr vert="horz" wrap="square" lIns="91440" tIns="45720" rIns="91440" bIns="45720" numCol="1" anchor="t" anchorCtr="0" compatLnSpc="1">
                  <a:prstTxWarp prst="textNoShape">
                    <a:avLst/>
                  </a:prstTxWarp>
                </a:bodyPr>
                <a:lstStyle/>
                <a:p>
                  <a:pPr defTabSz="685735">
                    <a:defRPr/>
                  </a:pPr>
                  <a:endParaRPr lang="en-IN" sz="1350" kern="0">
                    <a:solidFill>
                      <a:srgbClr val="505050"/>
                    </a:solidFill>
                  </a:endParaRPr>
                </a:p>
              </p:txBody>
            </p:sp>
            <p:sp>
              <p:nvSpPr>
                <p:cNvPr id="135" name="Rectangle 18"/>
                <p:cNvSpPr>
                  <a:spLocks noChangeArrowheads="1"/>
                </p:cNvSpPr>
                <p:nvPr/>
              </p:nvSpPr>
              <p:spPr bwMode="auto">
                <a:xfrm>
                  <a:off x="12331125" y="5492814"/>
                  <a:ext cx="17239" cy="1501710"/>
                </a:xfrm>
                <a:prstGeom prst="rect">
                  <a:avLst/>
                </a:prstGeom>
                <a:solidFill>
                  <a:schemeClr val="accent1">
                    <a:lumMod val="20000"/>
                    <a:lumOff val="80000"/>
                  </a:schemeClr>
                </a:solidFill>
                <a:ln>
                  <a:noFill/>
                </a:ln>
              </p:spPr>
              <p:txBody>
                <a:bodyPr vert="horz" wrap="square" lIns="91440" tIns="45720" rIns="91440" bIns="45720" numCol="1" anchor="t" anchorCtr="0" compatLnSpc="1">
                  <a:prstTxWarp prst="textNoShape">
                    <a:avLst/>
                  </a:prstTxWarp>
                </a:bodyPr>
                <a:lstStyle/>
                <a:p>
                  <a:pPr defTabSz="685735">
                    <a:defRPr/>
                  </a:pPr>
                  <a:endParaRPr lang="en-IN" sz="1350" kern="0">
                    <a:solidFill>
                      <a:srgbClr val="505050"/>
                    </a:solidFill>
                  </a:endParaRPr>
                </a:p>
              </p:txBody>
            </p:sp>
            <p:sp>
              <p:nvSpPr>
                <p:cNvPr id="136" name="Rectangle 19"/>
                <p:cNvSpPr>
                  <a:spLocks noChangeArrowheads="1"/>
                </p:cNvSpPr>
                <p:nvPr/>
              </p:nvSpPr>
              <p:spPr bwMode="auto">
                <a:xfrm>
                  <a:off x="12270789" y="5492814"/>
                  <a:ext cx="18196" cy="1501710"/>
                </a:xfrm>
                <a:prstGeom prst="rect">
                  <a:avLst/>
                </a:prstGeom>
                <a:solidFill>
                  <a:schemeClr val="accent1">
                    <a:lumMod val="20000"/>
                    <a:lumOff val="80000"/>
                  </a:schemeClr>
                </a:solidFill>
                <a:ln>
                  <a:noFill/>
                </a:ln>
              </p:spPr>
              <p:txBody>
                <a:bodyPr vert="horz" wrap="square" lIns="91440" tIns="45720" rIns="91440" bIns="45720" numCol="1" anchor="t" anchorCtr="0" compatLnSpc="1">
                  <a:prstTxWarp prst="textNoShape">
                    <a:avLst/>
                  </a:prstTxWarp>
                </a:bodyPr>
                <a:lstStyle/>
                <a:p>
                  <a:pPr defTabSz="685735">
                    <a:defRPr/>
                  </a:pPr>
                  <a:endParaRPr lang="en-IN" sz="1350" kern="0">
                    <a:solidFill>
                      <a:srgbClr val="505050"/>
                    </a:solidFill>
                  </a:endParaRPr>
                </a:p>
              </p:txBody>
            </p:sp>
            <p:sp>
              <p:nvSpPr>
                <p:cNvPr id="137" name="Rectangle 20"/>
                <p:cNvSpPr>
                  <a:spLocks noChangeArrowheads="1"/>
                </p:cNvSpPr>
                <p:nvPr/>
              </p:nvSpPr>
              <p:spPr bwMode="auto">
                <a:xfrm>
                  <a:off x="12214283" y="5492814"/>
                  <a:ext cx="18196" cy="1501710"/>
                </a:xfrm>
                <a:prstGeom prst="rect">
                  <a:avLst/>
                </a:prstGeom>
                <a:solidFill>
                  <a:schemeClr val="accent1">
                    <a:lumMod val="20000"/>
                    <a:lumOff val="80000"/>
                  </a:schemeClr>
                </a:solidFill>
                <a:ln>
                  <a:noFill/>
                </a:ln>
              </p:spPr>
              <p:txBody>
                <a:bodyPr vert="horz" wrap="square" lIns="91440" tIns="45720" rIns="91440" bIns="45720" numCol="1" anchor="t" anchorCtr="0" compatLnSpc="1">
                  <a:prstTxWarp prst="textNoShape">
                    <a:avLst/>
                  </a:prstTxWarp>
                </a:bodyPr>
                <a:lstStyle/>
                <a:p>
                  <a:pPr defTabSz="685735">
                    <a:defRPr/>
                  </a:pPr>
                  <a:endParaRPr lang="en-IN" sz="1350" kern="0">
                    <a:solidFill>
                      <a:srgbClr val="505050"/>
                    </a:solidFill>
                  </a:endParaRPr>
                </a:p>
              </p:txBody>
            </p:sp>
            <p:sp>
              <p:nvSpPr>
                <p:cNvPr id="138" name="Rectangle 21"/>
                <p:cNvSpPr>
                  <a:spLocks noChangeArrowheads="1"/>
                </p:cNvSpPr>
                <p:nvPr/>
              </p:nvSpPr>
              <p:spPr bwMode="auto">
                <a:xfrm>
                  <a:off x="12154904" y="5492814"/>
                  <a:ext cx="17239" cy="1501710"/>
                </a:xfrm>
                <a:prstGeom prst="rect">
                  <a:avLst/>
                </a:prstGeom>
                <a:solidFill>
                  <a:schemeClr val="accent1">
                    <a:lumMod val="20000"/>
                    <a:lumOff val="80000"/>
                  </a:schemeClr>
                </a:solidFill>
                <a:ln>
                  <a:noFill/>
                </a:ln>
              </p:spPr>
              <p:txBody>
                <a:bodyPr vert="horz" wrap="square" lIns="91440" tIns="45720" rIns="91440" bIns="45720" numCol="1" anchor="t" anchorCtr="0" compatLnSpc="1">
                  <a:prstTxWarp prst="textNoShape">
                    <a:avLst/>
                  </a:prstTxWarp>
                </a:bodyPr>
                <a:lstStyle/>
                <a:p>
                  <a:pPr defTabSz="685735">
                    <a:defRPr/>
                  </a:pPr>
                  <a:endParaRPr lang="en-IN" sz="1350" kern="0">
                    <a:solidFill>
                      <a:srgbClr val="505050"/>
                    </a:solidFill>
                  </a:endParaRPr>
                </a:p>
              </p:txBody>
            </p:sp>
            <p:sp>
              <p:nvSpPr>
                <p:cNvPr id="139" name="Rectangle 22"/>
                <p:cNvSpPr>
                  <a:spLocks noChangeArrowheads="1"/>
                </p:cNvSpPr>
                <p:nvPr/>
              </p:nvSpPr>
              <p:spPr bwMode="auto">
                <a:xfrm>
                  <a:off x="12098399" y="5492814"/>
                  <a:ext cx="17239" cy="1501710"/>
                </a:xfrm>
                <a:prstGeom prst="rect">
                  <a:avLst/>
                </a:prstGeom>
                <a:solidFill>
                  <a:schemeClr val="accent1">
                    <a:lumMod val="20000"/>
                    <a:lumOff val="80000"/>
                  </a:schemeClr>
                </a:solidFill>
                <a:ln>
                  <a:noFill/>
                </a:ln>
              </p:spPr>
              <p:txBody>
                <a:bodyPr vert="horz" wrap="square" lIns="91440" tIns="45720" rIns="91440" bIns="45720" numCol="1" anchor="t" anchorCtr="0" compatLnSpc="1">
                  <a:prstTxWarp prst="textNoShape">
                    <a:avLst/>
                  </a:prstTxWarp>
                </a:bodyPr>
                <a:lstStyle/>
                <a:p>
                  <a:pPr defTabSz="685735">
                    <a:defRPr/>
                  </a:pPr>
                  <a:endParaRPr lang="en-IN" sz="1350" kern="0">
                    <a:solidFill>
                      <a:srgbClr val="505050"/>
                    </a:solidFill>
                  </a:endParaRPr>
                </a:p>
              </p:txBody>
            </p:sp>
            <p:sp>
              <p:nvSpPr>
                <p:cNvPr id="140" name="Rectangle 23"/>
                <p:cNvSpPr>
                  <a:spLocks noChangeArrowheads="1"/>
                </p:cNvSpPr>
                <p:nvPr/>
              </p:nvSpPr>
              <p:spPr bwMode="auto">
                <a:xfrm>
                  <a:off x="12038062" y="5492814"/>
                  <a:ext cx="18196" cy="1501710"/>
                </a:xfrm>
                <a:prstGeom prst="rect">
                  <a:avLst/>
                </a:prstGeom>
                <a:solidFill>
                  <a:schemeClr val="accent1">
                    <a:lumMod val="20000"/>
                    <a:lumOff val="80000"/>
                  </a:schemeClr>
                </a:solidFill>
                <a:ln>
                  <a:noFill/>
                </a:ln>
              </p:spPr>
              <p:txBody>
                <a:bodyPr vert="horz" wrap="square" lIns="91440" tIns="45720" rIns="91440" bIns="45720" numCol="1" anchor="t" anchorCtr="0" compatLnSpc="1">
                  <a:prstTxWarp prst="textNoShape">
                    <a:avLst/>
                  </a:prstTxWarp>
                </a:bodyPr>
                <a:lstStyle/>
                <a:p>
                  <a:pPr defTabSz="685735">
                    <a:defRPr/>
                  </a:pPr>
                  <a:endParaRPr lang="en-IN" sz="1350" kern="0">
                    <a:solidFill>
                      <a:srgbClr val="505050"/>
                    </a:solidFill>
                  </a:endParaRPr>
                </a:p>
              </p:txBody>
            </p:sp>
            <p:sp>
              <p:nvSpPr>
                <p:cNvPr id="141" name="Rectangle 24"/>
                <p:cNvSpPr>
                  <a:spLocks noChangeArrowheads="1"/>
                </p:cNvSpPr>
                <p:nvPr/>
              </p:nvSpPr>
              <p:spPr bwMode="auto">
                <a:xfrm>
                  <a:off x="11982514" y="5492814"/>
                  <a:ext cx="17239" cy="1501710"/>
                </a:xfrm>
                <a:prstGeom prst="rect">
                  <a:avLst/>
                </a:prstGeom>
                <a:solidFill>
                  <a:schemeClr val="accent1">
                    <a:lumMod val="20000"/>
                    <a:lumOff val="80000"/>
                  </a:schemeClr>
                </a:solidFill>
                <a:ln>
                  <a:noFill/>
                </a:ln>
              </p:spPr>
              <p:txBody>
                <a:bodyPr vert="horz" wrap="square" lIns="91440" tIns="45720" rIns="91440" bIns="45720" numCol="1" anchor="t" anchorCtr="0" compatLnSpc="1">
                  <a:prstTxWarp prst="textNoShape">
                    <a:avLst/>
                  </a:prstTxWarp>
                </a:bodyPr>
                <a:lstStyle/>
                <a:p>
                  <a:pPr defTabSz="685735">
                    <a:defRPr/>
                  </a:pPr>
                  <a:endParaRPr lang="en-IN" sz="1350" kern="0">
                    <a:solidFill>
                      <a:srgbClr val="505050"/>
                    </a:solidFill>
                  </a:endParaRPr>
                </a:p>
              </p:txBody>
            </p:sp>
            <p:sp>
              <p:nvSpPr>
                <p:cNvPr id="142" name="Rectangle 25"/>
                <p:cNvSpPr>
                  <a:spLocks noChangeArrowheads="1"/>
                </p:cNvSpPr>
                <p:nvPr/>
              </p:nvSpPr>
              <p:spPr bwMode="auto">
                <a:xfrm>
                  <a:off x="12387631" y="5552193"/>
                  <a:ext cx="17239" cy="51717"/>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pPr defTabSz="685735">
                    <a:defRPr/>
                  </a:pPr>
                  <a:endParaRPr lang="en-IN" sz="1350" kern="0">
                    <a:solidFill>
                      <a:srgbClr val="505050"/>
                    </a:solidFill>
                  </a:endParaRPr>
                </a:p>
              </p:txBody>
            </p:sp>
            <p:sp>
              <p:nvSpPr>
                <p:cNvPr id="143" name="Rectangle 26"/>
                <p:cNvSpPr>
                  <a:spLocks noChangeArrowheads="1"/>
                </p:cNvSpPr>
                <p:nvPr/>
              </p:nvSpPr>
              <p:spPr bwMode="auto">
                <a:xfrm>
                  <a:off x="12387631" y="5781089"/>
                  <a:ext cx="17239" cy="51717"/>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pPr defTabSz="685735">
                    <a:defRPr/>
                  </a:pPr>
                  <a:endParaRPr lang="en-IN" sz="1350" kern="0">
                    <a:solidFill>
                      <a:srgbClr val="505050"/>
                    </a:solidFill>
                  </a:endParaRPr>
                </a:p>
              </p:txBody>
            </p:sp>
            <p:sp>
              <p:nvSpPr>
                <p:cNvPr id="144" name="Rectangle 27"/>
                <p:cNvSpPr>
                  <a:spLocks noChangeArrowheads="1"/>
                </p:cNvSpPr>
                <p:nvPr/>
              </p:nvSpPr>
              <p:spPr bwMode="auto">
                <a:xfrm>
                  <a:off x="12387631" y="5864411"/>
                  <a:ext cx="17239" cy="51717"/>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pPr defTabSz="685735">
                    <a:defRPr/>
                  </a:pPr>
                  <a:endParaRPr lang="en-IN" sz="1350" kern="0">
                    <a:solidFill>
                      <a:srgbClr val="505050"/>
                    </a:solidFill>
                  </a:endParaRPr>
                </a:p>
              </p:txBody>
            </p:sp>
            <p:sp>
              <p:nvSpPr>
                <p:cNvPr id="145" name="Rectangle 28"/>
                <p:cNvSpPr>
                  <a:spLocks noChangeArrowheads="1"/>
                </p:cNvSpPr>
                <p:nvPr/>
              </p:nvSpPr>
              <p:spPr bwMode="auto">
                <a:xfrm>
                  <a:off x="12387631" y="6121080"/>
                  <a:ext cx="17239" cy="51717"/>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pPr defTabSz="685735">
                    <a:defRPr/>
                  </a:pPr>
                  <a:endParaRPr lang="en-IN" sz="1350" kern="0">
                    <a:solidFill>
                      <a:srgbClr val="505050"/>
                    </a:solidFill>
                  </a:endParaRPr>
                </a:p>
              </p:txBody>
            </p:sp>
            <p:sp>
              <p:nvSpPr>
                <p:cNvPr id="146" name="Rectangle 29"/>
                <p:cNvSpPr>
                  <a:spLocks noChangeArrowheads="1"/>
                </p:cNvSpPr>
                <p:nvPr/>
              </p:nvSpPr>
              <p:spPr bwMode="auto">
                <a:xfrm>
                  <a:off x="12387631" y="6207276"/>
                  <a:ext cx="17239" cy="51717"/>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pPr defTabSz="685735">
                    <a:defRPr/>
                  </a:pPr>
                  <a:endParaRPr lang="en-IN" sz="1350" kern="0">
                    <a:solidFill>
                      <a:srgbClr val="505050"/>
                    </a:solidFill>
                  </a:endParaRPr>
                </a:p>
              </p:txBody>
            </p:sp>
            <p:sp>
              <p:nvSpPr>
                <p:cNvPr id="147" name="Rectangle 30"/>
                <p:cNvSpPr>
                  <a:spLocks noChangeArrowheads="1"/>
                </p:cNvSpPr>
                <p:nvPr/>
              </p:nvSpPr>
              <p:spPr bwMode="auto">
                <a:xfrm>
                  <a:off x="12331125" y="6207276"/>
                  <a:ext cx="17239" cy="51717"/>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pPr defTabSz="685735">
                    <a:defRPr/>
                  </a:pPr>
                  <a:endParaRPr lang="en-IN" sz="1350" kern="0">
                    <a:solidFill>
                      <a:srgbClr val="505050"/>
                    </a:solidFill>
                  </a:endParaRPr>
                </a:p>
              </p:txBody>
            </p:sp>
            <p:sp>
              <p:nvSpPr>
                <p:cNvPr id="148" name="Rectangle 31"/>
                <p:cNvSpPr>
                  <a:spLocks noChangeArrowheads="1"/>
                </p:cNvSpPr>
                <p:nvPr/>
              </p:nvSpPr>
              <p:spPr bwMode="auto">
                <a:xfrm>
                  <a:off x="12331125" y="6294429"/>
                  <a:ext cx="17239" cy="47886"/>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pPr defTabSz="685735">
                    <a:defRPr/>
                  </a:pPr>
                  <a:endParaRPr lang="en-IN" sz="1350" kern="0">
                    <a:solidFill>
                      <a:srgbClr val="505050"/>
                    </a:solidFill>
                  </a:endParaRPr>
                </a:p>
              </p:txBody>
            </p:sp>
            <p:sp>
              <p:nvSpPr>
                <p:cNvPr id="149" name="Rectangle 32"/>
                <p:cNvSpPr>
                  <a:spLocks noChangeArrowheads="1"/>
                </p:cNvSpPr>
                <p:nvPr/>
              </p:nvSpPr>
              <p:spPr bwMode="auto">
                <a:xfrm>
                  <a:off x="12331125" y="6037759"/>
                  <a:ext cx="17239" cy="47886"/>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pPr defTabSz="685735">
                    <a:defRPr/>
                  </a:pPr>
                  <a:endParaRPr lang="en-IN" sz="1350" kern="0">
                    <a:solidFill>
                      <a:srgbClr val="505050"/>
                    </a:solidFill>
                  </a:endParaRPr>
                </a:p>
              </p:txBody>
            </p:sp>
            <p:sp>
              <p:nvSpPr>
                <p:cNvPr id="205" name="Rectangle 33"/>
                <p:cNvSpPr>
                  <a:spLocks noChangeArrowheads="1"/>
                </p:cNvSpPr>
                <p:nvPr/>
              </p:nvSpPr>
              <p:spPr bwMode="auto">
                <a:xfrm>
                  <a:off x="12331125" y="5721710"/>
                  <a:ext cx="17239" cy="51717"/>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pPr defTabSz="685735">
                    <a:defRPr/>
                  </a:pPr>
                  <a:endParaRPr lang="en-IN" sz="1350" kern="0">
                    <a:solidFill>
                      <a:srgbClr val="505050"/>
                    </a:solidFill>
                  </a:endParaRPr>
                </a:p>
              </p:txBody>
            </p:sp>
            <p:sp>
              <p:nvSpPr>
                <p:cNvPr id="206" name="Rectangle 34"/>
                <p:cNvSpPr>
                  <a:spLocks noChangeArrowheads="1"/>
                </p:cNvSpPr>
                <p:nvPr/>
              </p:nvSpPr>
              <p:spPr bwMode="auto">
                <a:xfrm>
                  <a:off x="12331125" y="5638388"/>
                  <a:ext cx="17239" cy="48844"/>
                </a:xfrm>
                <a:prstGeom prst="rect">
                  <a:avLst/>
                </a:prstGeom>
                <a:solidFill>
                  <a:srgbClr val="FEFEF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685735">
                    <a:defRPr/>
                  </a:pPr>
                  <a:endParaRPr lang="en-IN" sz="1350" kern="0">
                    <a:solidFill>
                      <a:srgbClr val="505050"/>
                    </a:solidFill>
                  </a:endParaRPr>
                </a:p>
              </p:txBody>
            </p:sp>
            <p:sp>
              <p:nvSpPr>
                <p:cNvPr id="207" name="Rectangle 35"/>
                <p:cNvSpPr>
                  <a:spLocks noChangeArrowheads="1"/>
                </p:cNvSpPr>
                <p:nvPr/>
              </p:nvSpPr>
              <p:spPr bwMode="auto">
                <a:xfrm>
                  <a:off x="12331125" y="5552193"/>
                  <a:ext cx="17239" cy="51717"/>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pPr defTabSz="685735">
                    <a:defRPr/>
                  </a:pPr>
                  <a:endParaRPr lang="en-IN" sz="1350" kern="0">
                    <a:solidFill>
                      <a:srgbClr val="505050"/>
                    </a:solidFill>
                  </a:endParaRPr>
                </a:p>
              </p:txBody>
            </p:sp>
            <p:sp>
              <p:nvSpPr>
                <p:cNvPr id="208" name="Rectangle 36"/>
                <p:cNvSpPr>
                  <a:spLocks noChangeArrowheads="1"/>
                </p:cNvSpPr>
                <p:nvPr/>
              </p:nvSpPr>
              <p:spPr bwMode="auto">
                <a:xfrm>
                  <a:off x="12270789" y="5552193"/>
                  <a:ext cx="18196" cy="51717"/>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pPr defTabSz="685735">
                    <a:defRPr/>
                  </a:pPr>
                  <a:endParaRPr lang="en-IN" sz="1350" kern="0">
                    <a:solidFill>
                      <a:srgbClr val="505050"/>
                    </a:solidFill>
                  </a:endParaRPr>
                </a:p>
              </p:txBody>
            </p:sp>
            <p:sp>
              <p:nvSpPr>
                <p:cNvPr id="209" name="Rectangle 37"/>
                <p:cNvSpPr>
                  <a:spLocks noChangeArrowheads="1"/>
                </p:cNvSpPr>
                <p:nvPr/>
              </p:nvSpPr>
              <p:spPr bwMode="auto">
                <a:xfrm>
                  <a:off x="12270789" y="5638388"/>
                  <a:ext cx="18196" cy="48844"/>
                </a:xfrm>
                <a:prstGeom prst="rect">
                  <a:avLst/>
                </a:prstGeom>
                <a:solidFill>
                  <a:srgbClr val="FEFEF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685735">
                    <a:defRPr/>
                  </a:pPr>
                  <a:endParaRPr lang="en-IN" sz="1350" kern="0">
                    <a:solidFill>
                      <a:srgbClr val="505050"/>
                    </a:solidFill>
                  </a:endParaRPr>
                </a:p>
              </p:txBody>
            </p:sp>
            <p:sp>
              <p:nvSpPr>
                <p:cNvPr id="210" name="Rectangle 38"/>
                <p:cNvSpPr>
                  <a:spLocks noChangeArrowheads="1"/>
                </p:cNvSpPr>
                <p:nvPr/>
              </p:nvSpPr>
              <p:spPr bwMode="auto">
                <a:xfrm>
                  <a:off x="12270789" y="5864411"/>
                  <a:ext cx="18196" cy="51717"/>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pPr defTabSz="685735">
                    <a:defRPr/>
                  </a:pPr>
                  <a:endParaRPr lang="en-IN" sz="1350" kern="0">
                    <a:solidFill>
                      <a:srgbClr val="505050"/>
                    </a:solidFill>
                  </a:endParaRPr>
                </a:p>
              </p:txBody>
            </p:sp>
            <p:sp>
              <p:nvSpPr>
                <p:cNvPr id="211" name="Rectangle 39"/>
                <p:cNvSpPr>
                  <a:spLocks noChangeArrowheads="1"/>
                </p:cNvSpPr>
                <p:nvPr/>
              </p:nvSpPr>
              <p:spPr bwMode="auto">
                <a:xfrm>
                  <a:off x="12270789" y="6037759"/>
                  <a:ext cx="18196" cy="47886"/>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pPr defTabSz="685735">
                    <a:defRPr/>
                  </a:pPr>
                  <a:endParaRPr lang="en-IN" sz="1350" kern="0">
                    <a:solidFill>
                      <a:srgbClr val="505050"/>
                    </a:solidFill>
                  </a:endParaRPr>
                </a:p>
              </p:txBody>
            </p:sp>
            <p:sp>
              <p:nvSpPr>
                <p:cNvPr id="212" name="Rectangle 40"/>
                <p:cNvSpPr>
                  <a:spLocks noChangeArrowheads="1"/>
                </p:cNvSpPr>
                <p:nvPr/>
              </p:nvSpPr>
              <p:spPr bwMode="auto">
                <a:xfrm>
                  <a:off x="12270789" y="6121080"/>
                  <a:ext cx="18196" cy="51717"/>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pPr defTabSz="685735">
                    <a:defRPr/>
                  </a:pPr>
                  <a:endParaRPr lang="en-IN" sz="1350" kern="0">
                    <a:solidFill>
                      <a:srgbClr val="505050"/>
                    </a:solidFill>
                  </a:endParaRPr>
                </a:p>
              </p:txBody>
            </p:sp>
            <p:sp>
              <p:nvSpPr>
                <p:cNvPr id="213" name="Rectangle 41"/>
                <p:cNvSpPr>
                  <a:spLocks noChangeArrowheads="1"/>
                </p:cNvSpPr>
                <p:nvPr/>
              </p:nvSpPr>
              <p:spPr bwMode="auto">
                <a:xfrm>
                  <a:off x="12154904" y="6121080"/>
                  <a:ext cx="17239" cy="51717"/>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pPr defTabSz="685735">
                    <a:defRPr/>
                  </a:pPr>
                  <a:endParaRPr lang="en-IN" sz="1350" kern="0">
                    <a:solidFill>
                      <a:srgbClr val="505050"/>
                    </a:solidFill>
                  </a:endParaRPr>
                </a:p>
              </p:txBody>
            </p:sp>
            <p:sp>
              <p:nvSpPr>
                <p:cNvPr id="214" name="Rectangle 42"/>
                <p:cNvSpPr>
                  <a:spLocks noChangeArrowheads="1"/>
                </p:cNvSpPr>
                <p:nvPr/>
              </p:nvSpPr>
              <p:spPr bwMode="auto">
                <a:xfrm>
                  <a:off x="12038062" y="6207276"/>
                  <a:ext cx="18196" cy="51717"/>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pPr defTabSz="685735">
                    <a:defRPr/>
                  </a:pPr>
                  <a:endParaRPr lang="en-IN" sz="1350" kern="0">
                    <a:solidFill>
                      <a:srgbClr val="505050"/>
                    </a:solidFill>
                  </a:endParaRPr>
                </a:p>
              </p:txBody>
            </p:sp>
            <p:sp>
              <p:nvSpPr>
                <p:cNvPr id="215" name="Rectangle 43"/>
                <p:cNvSpPr>
                  <a:spLocks noChangeArrowheads="1"/>
                </p:cNvSpPr>
                <p:nvPr/>
              </p:nvSpPr>
              <p:spPr bwMode="auto">
                <a:xfrm>
                  <a:off x="12038062" y="6294429"/>
                  <a:ext cx="18196" cy="47886"/>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pPr defTabSz="685735">
                    <a:defRPr/>
                  </a:pPr>
                  <a:endParaRPr lang="en-IN" sz="1350" kern="0">
                    <a:solidFill>
                      <a:srgbClr val="505050"/>
                    </a:solidFill>
                  </a:endParaRPr>
                </a:p>
              </p:txBody>
            </p:sp>
            <p:sp>
              <p:nvSpPr>
                <p:cNvPr id="216" name="Rectangle 44"/>
                <p:cNvSpPr>
                  <a:spLocks noChangeArrowheads="1"/>
                </p:cNvSpPr>
                <p:nvPr/>
              </p:nvSpPr>
              <p:spPr bwMode="auto">
                <a:xfrm>
                  <a:off x="12038062" y="6463945"/>
                  <a:ext cx="18196" cy="51717"/>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pPr defTabSz="685735">
                    <a:defRPr/>
                  </a:pPr>
                  <a:endParaRPr lang="en-IN" sz="1350" kern="0">
                    <a:solidFill>
                      <a:srgbClr val="505050"/>
                    </a:solidFill>
                  </a:endParaRPr>
                </a:p>
              </p:txBody>
            </p:sp>
            <p:sp>
              <p:nvSpPr>
                <p:cNvPr id="217" name="Rectangle 45"/>
                <p:cNvSpPr>
                  <a:spLocks noChangeArrowheads="1"/>
                </p:cNvSpPr>
                <p:nvPr/>
              </p:nvSpPr>
              <p:spPr bwMode="auto">
                <a:xfrm>
                  <a:off x="12038062" y="6547268"/>
                  <a:ext cx="18196" cy="51717"/>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pPr defTabSz="685735">
                    <a:defRPr/>
                  </a:pPr>
                  <a:endParaRPr lang="en-IN" sz="1350" kern="0">
                    <a:solidFill>
                      <a:srgbClr val="505050"/>
                    </a:solidFill>
                  </a:endParaRPr>
                </a:p>
              </p:txBody>
            </p:sp>
            <p:sp>
              <p:nvSpPr>
                <p:cNvPr id="218" name="Rectangle 46"/>
                <p:cNvSpPr>
                  <a:spLocks noChangeArrowheads="1"/>
                </p:cNvSpPr>
                <p:nvPr/>
              </p:nvSpPr>
              <p:spPr bwMode="auto">
                <a:xfrm>
                  <a:off x="12098399" y="6547268"/>
                  <a:ext cx="17239" cy="51717"/>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pPr defTabSz="685735">
                    <a:defRPr/>
                  </a:pPr>
                  <a:endParaRPr lang="en-IN" sz="1350" kern="0">
                    <a:solidFill>
                      <a:srgbClr val="505050"/>
                    </a:solidFill>
                  </a:endParaRPr>
                </a:p>
              </p:txBody>
            </p:sp>
            <p:sp>
              <p:nvSpPr>
                <p:cNvPr id="219" name="Rectangle 47"/>
                <p:cNvSpPr>
                  <a:spLocks noChangeArrowheads="1"/>
                </p:cNvSpPr>
                <p:nvPr/>
              </p:nvSpPr>
              <p:spPr bwMode="auto">
                <a:xfrm>
                  <a:off x="12098399" y="6634420"/>
                  <a:ext cx="17239" cy="51717"/>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pPr defTabSz="685735">
                    <a:defRPr/>
                  </a:pPr>
                  <a:endParaRPr lang="en-IN" sz="1350" kern="0">
                    <a:solidFill>
                      <a:srgbClr val="505050"/>
                    </a:solidFill>
                  </a:endParaRPr>
                </a:p>
              </p:txBody>
            </p:sp>
            <p:sp>
              <p:nvSpPr>
                <p:cNvPr id="220" name="Rectangle 48"/>
                <p:cNvSpPr>
                  <a:spLocks noChangeArrowheads="1"/>
                </p:cNvSpPr>
                <p:nvPr/>
              </p:nvSpPr>
              <p:spPr bwMode="auto">
                <a:xfrm>
                  <a:off x="12038062" y="6634420"/>
                  <a:ext cx="18196" cy="51717"/>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pPr defTabSz="685735">
                    <a:defRPr/>
                  </a:pPr>
                  <a:endParaRPr lang="en-IN" sz="1350" kern="0">
                    <a:solidFill>
                      <a:srgbClr val="505050"/>
                    </a:solidFill>
                  </a:endParaRPr>
                </a:p>
              </p:txBody>
            </p:sp>
            <p:sp>
              <p:nvSpPr>
                <p:cNvPr id="221" name="Rectangle 49"/>
                <p:cNvSpPr>
                  <a:spLocks noChangeArrowheads="1"/>
                </p:cNvSpPr>
                <p:nvPr/>
              </p:nvSpPr>
              <p:spPr bwMode="auto">
                <a:xfrm>
                  <a:off x="12038062" y="6835542"/>
                  <a:ext cx="18196" cy="51717"/>
                </a:xfrm>
                <a:prstGeom prst="rect">
                  <a:avLst/>
                </a:prstGeom>
                <a:solidFill>
                  <a:srgbClr val="FEFEF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685735">
                    <a:defRPr/>
                  </a:pPr>
                  <a:endParaRPr lang="en-IN" sz="1350" kern="0">
                    <a:solidFill>
                      <a:srgbClr val="505050"/>
                    </a:solidFill>
                  </a:endParaRPr>
                </a:p>
              </p:txBody>
            </p:sp>
            <p:sp>
              <p:nvSpPr>
                <p:cNvPr id="222" name="Rectangle 50"/>
                <p:cNvSpPr>
                  <a:spLocks noChangeArrowheads="1"/>
                </p:cNvSpPr>
                <p:nvPr/>
              </p:nvSpPr>
              <p:spPr bwMode="auto">
                <a:xfrm>
                  <a:off x="12098399" y="6835542"/>
                  <a:ext cx="17239" cy="51717"/>
                </a:xfrm>
                <a:prstGeom prst="rect">
                  <a:avLst/>
                </a:prstGeom>
                <a:solidFill>
                  <a:srgbClr val="FEFEF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685735">
                    <a:defRPr/>
                  </a:pPr>
                  <a:endParaRPr lang="en-IN" sz="1350" kern="0">
                    <a:solidFill>
                      <a:srgbClr val="505050"/>
                    </a:solidFill>
                  </a:endParaRPr>
                </a:p>
              </p:txBody>
            </p:sp>
            <p:sp>
              <p:nvSpPr>
                <p:cNvPr id="223" name="Rectangle 51"/>
                <p:cNvSpPr>
                  <a:spLocks noChangeArrowheads="1"/>
                </p:cNvSpPr>
                <p:nvPr/>
              </p:nvSpPr>
              <p:spPr bwMode="auto">
                <a:xfrm>
                  <a:off x="12098399" y="6121080"/>
                  <a:ext cx="17239" cy="51717"/>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pPr defTabSz="685735">
                    <a:defRPr/>
                  </a:pPr>
                  <a:endParaRPr lang="en-IN" sz="1350" kern="0">
                    <a:solidFill>
                      <a:srgbClr val="505050"/>
                    </a:solidFill>
                  </a:endParaRPr>
                </a:p>
              </p:txBody>
            </p:sp>
            <p:sp>
              <p:nvSpPr>
                <p:cNvPr id="224" name="Rectangle 52"/>
                <p:cNvSpPr>
                  <a:spLocks noChangeArrowheads="1"/>
                </p:cNvSpPr>
                <p:nvPr/>
              </p:nvSpPr>
              <p:spPr bwMode="auto">
                <a:xfrm>
                  <a:off x="12038062" y="6121080"/>
                  <a:ext cx="18196" cy="51717"/>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pPr defTabSz="685735">
                    <a:defRPr/>
                  </a:pPr>
                  <a:endParaRPr lang="en-IN" sz="1350" kern="0">
                    <a:solidFill>
                      <a:srgbClr val="505050"/>
                    </a:solidFill>
                  </a:endParaRPr>
                </a:p>
              </p:txBody>
            </p:sp>
            <p:sp>
              <p:nvSpPr>
                <p:cNvPr id="225" name="Rectangle 53"/>
                <p:cNvSpPr>
                  <a:spLocks noChangeArrowheads="1"/>
                </p:cNvSpPr>
                <p:nvPr/>
              </p:nvSpPr>
              <p:spPr bwMode="auto">
                <a:xfrm>
                  <a:off x="12038062" y="6037759"/>
                  <a:ext cx="18196" cy="47886"/>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pPr defTabSz="685735">
                    <a:defRPr/>
                  </a:pPr>
                  <a:endParaRPr lang="en-IN" sz="1350" kern="0">
                    <a:solidFill>
                      <a:srgbClr val="505050"/>
                    </a:solidFill>
                  </a:endParaRPr>
                </a:p>
              </p:txBody>
            </p:sp>
            <p:sp>
              <p:nvSpPr>
                <p:cNvPr id="226" name="Rectangle 54"/>
                <p:cNvSpPr>
                  <a:spLocks noChangeArrowheads="1"/>
                </p:cNvSpPr>
                <p:nvPr/>
              </p:nvSpPr>
              <p:spPr bwMode="auto">
                <a:xfrm>
                  <a:off x="12098399" y="6037759"/>
                  <a:ext cx="17239" cy="47886"/>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pPr defTabSz="685735">
                    <a:defRPr/>
                  </a:pPr>
                  <a:endParaRPr lang="en-IN" sz="1350" kern="0">
                    <a:solidFill>
                      <a:srgbClr val="505050"/>
                    </a:solidFill>
                  </a:endParaRPr>
                </a:p>
              </p:txBody>
            </p:sp>
            <p:sp>
              <p:nvSpPr>
                <p:cNvPr id="227" name="Rectangle 55"/>
                <p:cNvSpPr>
                  <a:spLocks noChangeArrowheads="1"/>
                </p:cNvSpPr>
                <p:nvPr/>
              </p:nvSpPr>
              <p:spPr bwMode="auto">
                <a:xfrm>
                  <a:off x="12098399" y="5950606"/>
                  <a:ext cx="17239" cy="51717"/>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pPr defTabSz="685735">
                    <a:defRPr/>
                  </a:pPr>
                  <a:endParaRPr lang="en-IN" sz="1350" kern="0">
                    <a:solidFill>
                      <a:srgbClr val="505050"/>
                    </a:solidFill>
                  </a:endParaRPr>
                </a:p>
              </p:txBody>
            </p:sp>
            <p:sp>
              <p:nvSpPr>
                <p:cNvPr id="228" name="Rectangle 56"/>
                <p:cNvSpPr>
                  <a:spLocks noChangeArrowheads="1"/>
                </p:cNvSpPr>
                <p:nvPr/>
              </p:nvSpPr>
              <p:spPr bwMode="auto">
                <a:xfrm>
                  <a:off x="12038062" y="5950606"/>
                  <a:ext cx="18196" cy="51717"/>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pPr defTabSz="685735">
                    <a:defRPr/>
                  </a:pPr>
                  <a:endParaRPr lang="en-IN" sz="1350" kern="0">
                    <a:solidFill>
                      <a:srgbClr val="505050"/>
                    </a:solidFill>
                  </a:endParaRPr>
                </a:p>
              </p:txBody>
            </p:sp>
            <p:sp>
              <p:nvSpPr>
                <p:cNvPr id="229" name="Rectangle 57"/>
                <p:cNvSpPr>
                  <a:spLocks noChangeArrowheads="1"/>
                </p:cNvSpPr>
                <p:nvPr/>
              </p:nvSpPr>
              <p:spPr bwMode="auto">
                <a:xfrm>
                  <a:off x="12038062" y="5781089"/>
                  <a:ext cx="18196" cy="51717"/>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pPr defTabSz="685735">
                    <a:defRPr/>
                  </a:pPr>
                  <a:endParaRPr lang="en-IN" sz="1350" kern="0">
                    <a:solidFill>
                      <a:srgbClr val="505050"/>
                    </a:solidFill>
                  </a:endParaRPr>
                </a:p>
              </p:txBody>
            </p:sp>
            <p:sp>
              <p:nvSpPr>
                <p:cNvPr id="230" name="Rectangle 58"/>
                <p:cNvSpPr>
                  <a:spLocks noChangeArrowheads="1"/>
                </p:cNvSpPr>
                <p:nvPr/>
              </p:nvSpPr>
              <p:spPr bwMode="auto">
                <a:xfrm>
                  <a:off x="12038062" y="5693936"/>
                  <a:ext cx="18196" cy="51717"/>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pPr defTabSz="685735">
                    <a:defRPr/>
                  </a:pPr>
                  <a:endParaRPr lang="en-IN" sz="1350" kern="0">
                    <a:solidFill>
                      <a:srgbClr val="505050"/>
                    </a:solidFill>
                  </a:endParaRPr>
                </a:p>
              </p:txBody>
            </p:sp>
            <p:sp>
              <p:nvSpPr>
                <p:cNvPr id="231" name="Rectangle 59"/>
                <p:cNvSpPr>
                  <a:spLocks noChangeArrowheads="1"/>
                </p:cNvSpPr>
                <p:nvPr/>
              </p:nvSpPr>
              <p:spPr bwMode="auto">
                <a:xfrm>
                  <a:off x="12038062" y="5552193"/>
                  <a:ext cx="18196" cy="51717"/>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pPr defTabSz="685735">
                    <a:defRPr/>
                  </a:pPr>
                  <a:endParaRPr lang="en-IN" sz="1350" kern="0">
                    <a:solidFill>
                      <a:srgbClr val="505050"/>
                    </a:solidFill>
                  </a:endParaRPr>
                </a:p>
              </p:txBody>
            </p:sp>
            <p:sp>
              <p:nvSpPr>
                <p:cNvPr id="232" name="Rectangle 60"/>
                <p:cNvSpPr>
                  <a:spLocks noChangeArrowheads="1"/>
                </p:cNvSpPr>
                <p:nvPr/>
              </p:nvSpPr>
              <p:spPr bwMode="auto">
                <a:xfrm>
                  <a:off x="12098399" y="5552193"/>
                  <a:ext cx="17239" cy="51717"/>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pPr defTabSz="685735">
                    <a:defRPr/>
                  </a:pPr>
                  <a:endParaRPr lang="en-IN" sz="1350" kern="0">
                    <a:solidFill>
                      <a:srgbClr val="505050"/>
                    </a:solidFill>
                  </a:endParaRPr>
                </a:p>
              </p:txBody>
            </p:sp>
            <p:sp>
              <p:nvSpPr>
                <p:cNvPr id="233" name="Rectangle 61"/>
                <p:cNvSpPr>
                  <a:spLocks noChangeArrowheads="1"/>
                </p:cNvSpPr>
                <p:nvPr/>
              </p:nvSpPr>
              <p:spPr bwMode="auto">
                <a:xfrm>
                  <a:off x="12154904" y="5552193"/>
                  <a:ext cx="17239" cy="51717"/>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pPr defTabSz="685735">
                    <a:defRPr/>
                  </a:pPr>
                  <a:endParaRPr lang="en-IN" sz="1350" kern="0">
                    <a:solidFill>
                      <a:srgbClr val="505050"/>
                    </a:solidFill>
                  </a:endParaRPr>
                </a:p>
              </p:txBody>
            </p:sp>
            <p:sp>
              <p:nvSpPr>
                <p:cNvPr id="234" name="Rectangle 62"/>
                <p:cNvSpPr>
                  <a:spLocks noChangeArrowheads="1"/>
                </p:cNvSpPr>
                <p:nvPr/>
              </p:nvSpPr>
              <p:spPr bwMode="auto">
                <a:xfrm>
                  <a:off x="12214283" y="6463945"/>
                  <a:ext cx="18196" cy="51717"/>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pPr defTabSz="685735">
                    <a:defRPr/>
                  </a:pPr>
                  <a:endParaRPr lang="en-IN" sz="1350" kern="0">
                    <a:solidFill>
                      <a:srgbClr val="505050"/>
                    </a:solidFill>
                  </a:endParaRPr>
                </a:p>
              </p:txBody>
            </p:sp>
            <p:sp>
              <p:nvSpPr>
                <p:cNvPr id="235" name="Rectangle 63"/>
                <p:cNvSpPr>
                  <a:spLocks noChangeArrowheads="1"/>
                </p:cNvSpPr>
                <p:nvPr/>
              </p:nvSpPr>
              <p:spPr bwMode="auto">
                <a:xfrm>
                  <a:off x="12214283" y="6377750"/>
                  <a:ext cx="18196" cy="51717"/>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pPr defTabSz="685735">
                    <a:defRPr/>
                  </a:pPr>
                  <a:endParaRPr lang="en-IN" sz="1350" kern="0">
                    <a:solidFill>
                      <a:srgbClr val="505050"/>
                    </a:solidFill>
                  </a:endParaRPr>
                </a:p>
              </p:txBody>
            </p:sp>
            <p:sp>
              <p:nvSpPr>
                <p:cNvPr id="236" name="Rectangle 64"/>
                <p:cNvSpPr>
                  <a:spLocks noChangeArrowheads="1"/>
                </p:cNvSpPr>
                <p:nvPr/>
              </p:nvSpPr>
              <p:spPr bwMode="auto">
                <a:xfrm>
                  <a:off x="12214283" y="6294429"/>
                  <a:ext cx="18196" cy="47886"/>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pPr defTabSz="685735">
                    <a:defRPr/>
                  </a:pPr>
                  <a:endParaRPr lang="en-IN" sz="1350" kern="0">
                    <a:solidFill>
                      <a:srgbClr val="505050"/>
                    </a:solidFill>
                  </a:endParaRPr>
                </a:p>
              </p:txBody>
            </p:sp>
            <p:sp>
              <p:nvSpPr>
                <p:cNvPr id="237" name="Rectangle 65"/>
                <p:cNvSpPr>
                  <a:spLocks noChangeArrowheads="1"/>
                </p:cNvSpPr>
                <p:nvPr/>
              </p:nvSpPr>
              <p:spPr bwMode="auto">
                <a:xfrm>
                  <a:off x="12214283" y="5950606"/>
                  <a:ext cx="18196" cy="51717"/>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pPr defTabSz="685735">
                    <a:defRPr/>
                  </a:pPr>
                  <a:endParaRPr lang="en-IN" sz="1350" kern="0">
                    <a:solidFill>
                      <a:srgbClr val="505050"/>
                    </a:solidFill>
                  </a:endParaRPr>
                </a:p>
              </p:txBody>
            </p:sp>
            <p:sp>
              <p:nvSpPr>
                <p:cNvPr id="238" name="Rectangle 66"/>
                <p:cNvSpPr>
                  <a:spLocks noChangeArrowheads="1"/>
                </p:cNvSpPr>
                <p:nvPr/>
              </p:nvSpPr>
              <p:spPr bwMode="auto">
                <a:xfrm>
                  <a:off x="12214283" y="5693936"/>
                  <a:ext cx="18196" cy="51717"/>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pPr defTabSz="685735">
                    <a:defRPr/>
                  </a:pPr>
                  <a:endParaRPr lang="en-IN" sz="1350" kern="0">
                    <a:solidFill>
                      <a:srgbClr val="505050"/>
                    </a:solidFill>
                  </a:endParaRPr>
                </a:p>
              </p:txBody>
            </p:sp>
            <p:sp>
              <p:nvSpPr>
                <p:cNvPr id="239" name="Rectangle 67"/>
                <p:cNvSpPr>
                  <a:spLocks noChangeArrowheads="1"/>
                </p:cNvSpPr>
                <p:nvPr/>
              </p:nvSpPr>
              <p:spPr bwMode="auto">
                <a:xfrm>
                  <a:off x="12154904" y="5693936"/>
                  <a:ext cx="17239" cy="51717"/>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pPr defTabSz="685735">
                    <a:defRPr/>
                  </a:pPr>
                  <a:endParaRPr lang="en-IN" sz="1350" kern="0">
                    <a:solidFill>
                      <a:srgbClr val="505050"/>
                    </a:solidFill>
                  </a:endParaRPr>
                </a:p>
              </p:txBody>
            </p:sp>
            <p:sp>
              <p:nvSpPr>
                <p:cNvPr id="240" name="Rectangle 68"/>
                <p:cNvSpPr>
                  <a:spLocks noChangeArrowheads="1"/>
                </p:cNvSpPr>
                <p:nvPr/>
              </p:nvSpPr>
              <p:spPr bwMode="auto">
                <a:xfrm>
                  <a:off x="12154904" y="5781089"/>
                  <a:ext cx="17239" cy="51717"/>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pPr defTabSz="685735">
                    <a:defRPr/>
                  </a:pPr>
                  <a:endParaRPr lang="en-IN" sz="1350" kern="0">
                    <a:solidFill>
                      <a:srgbClr val="505050"/>
                    </a:solidFill>
                  </a:endParaRPr>
                </a:p>
              </p:txBody>
            </p:sp>
            <p:sp>
              <p:nvSpPr>
                <p:cNvPr id="241" name="Rectangle 69"/>
                <p:cNvSpPr>
                  <a:spLocks noChangeArrowheads="1"/>
                </p:cNvSpPr>
                <p:nvPr/>
              </p:nvSpPr>
              <p:spPr bwMode="auto">
                <a:xfrm>
                  <a:off x="12154904" y="5864411"/>
                  <a:ext cx="17239" cy="51717"/>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pPr defTabSz="685735">
                    <a:defRPr/>
                  </a:pPr>
                  <a:endParaRPr lang="en-IN" sz="1350" kern="0">
                    <a:solidFill>
                      <a:srgbClr val="505050"/>
                    </a:solidFill>
                  </a:endParaRPr>
                </a:p>
              </p:txBody>
            </p:sp>
            <p:sp>
              <p:nvSpPr>
                <p:cNvPr id="242" name="Rectangle 70"/>
                <p:cNvSpPr>
                  <a:spLocks noChangeArrowheads="1"/>
                </p:cNvSpPr>
                <p:nvPr/>
              </p:nvSpPr>
              <p:spPr bwMode="auto">
                <a:xfrm>
                  <a:off x="12154904" y="5950606"/>
                  <a:ext cx="17239" cy="51717"/>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pPr defTabSz="685735">
                    <a:defRPr/>
                  </a:pPr>
                  <a:endParaRPr lang="en-IN" sz="1350" kern="0">
                    <a:solidFill>
                      <a:srgbClr val="505050"/>
                    </a:solidFill>
                  </a:endParaRPr>
                </a:p>
              </p:txBody>
            </p:sp>
            <p:sp>
              <p:nvSpPr>
                <p:cNvPr id="243" name="Rectangle 71"/>
                <p:cNvSpPr>
                  <a:spLocks noChangeArrowheads="1"/>
                </p:cNvSpPr>
                <p:nvPr/>
              </p:nvSpPr>
              <p:spPr bwMode="auto">
                <a:xfrm>
                  <a:off x="12154904" y="6294429"/>
                  <a:ext cx="17239" cy="47886"/>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pPr defTabSz="685735">
                    <a:defRPr/>
                  </a:pPr>
                  <a:endParaRPr lang="en-IN" sz="1350" kern="0">
                    <a:solidFill>
                      <a:srgbClr val="505050"/>
                    </a:solidFill>
                  </a:endParaRPr>
                </a:p>
              </p:txBody>
            </p:sp>
            <p:sp>
              <p:nvSpPr>
                <p:cNvPr id="244" name="Rectangle 72"/>
                <p:cNvSpPr>
                  <a:spLocks noChangeArrowheads="1"/>
                </p:cNvSpPr>
                <p:nvPr/>
              </p:nvSpPr>
              <p:spPr bwMode="auto">
                <a:xfrm>
                  <a:off x="12214283" y="5781089"/>
                  <a:ext cx="18196" cy="51717"/>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pPr defTabSz="685735">
                    <a:defRPr/>
                  </a:pPr>
                  <a:endParaRPr lang="en-IN" sz="1350" kern="0">
                    <a:solidFill>
                      <a:srgbClr val="505050"/>
                    </a:solidFill>
                  </a:endParaRPr>
                </a:p>
              </p:txBody>
            </p:sp>
            <p:sp>
              <p:nvSpPr>
                <p:cNvPr id="245" name="Rectangle 7"/>
                <p:cNvSpPr>
                  <a:spLocks noChangeArrowheads="1"/>
                </p:cNvSpPr>
                <p:nvPr/>
              </p:nvSpPr>
              <p:spPr bwMode="auto">
                <a:xfrm flipH="1">
                  <a:off x="10829541" y="6596965"/>
                  <a:ext cx="450812" cy="388355"/>
                </a:xfrm>
                <a:prstGeom prst="rect">
                  <a:avLst/>
                </a:prstGeom>
                <a:solidFill>
                  <a:schemeClr val="accent6">
                    <a:lumMod val="75000"/>
                  </a:schemeClr>
                </a:solidFill>
                <a:ln>
                  <a:noFill/>
                </a:ln>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246" name="Rectangle 8"/>
                <p:cNvSpPr>
                  <a:spLocks noChangeArrowheads="1"/>
                </p:cNvSpPr>
                <p:nvPr/>
              </p:nvSpPr>
              <p:spPr bwMode="auto">
                <a:xfrm flipH="1">
                  <a:off x="10636643" y="6418118"/>
                  <a:ext cx="496871" cy="567201"/>
                </a:xfrm>
                <a:prstGeom prst="rect">
                  <a:avLst/>
                </a:prstGeom>
                <a:solidFill>
                  <a:schemeClr val="accent6">
                    <a:lumMod val="75000"/>
                  </a:schemeClr>
                </a:solidFill>
                <a:ln>
                  <a:noFill/>
                </a:ln>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247" name="Rectangle 246"/>
                <p:cNvSpPr/>
                <p:nvPr/>
              </p:nvSpPr>
              <p:spPr bwMode="auto">
                <a:xfrm>
                  <a:off x="10977578" y="6796338"/>
                  <a:ext cx="104141" cy="132085"/>
                </a:xfrm>
                <a:prstGeom prst="rect">
                  <a:avLst/>
                </a:prstGeom>
                <a:solidFill>
                  <a:schemeClr val="accent6">
                    <a:lumMod val="60000"/>
                    <a:lumOff val="4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699288" fontAlgn="base">
                    <a:lnSpc>
                      <a:spcPct val="90000"/>
                    </a:lnSpc>
                    <a:spcBef>
                      <a:spcPct val="0"/>
                    </a:spcBef>
                    <a:spcAft>
                      <a:spcPct val="0"/>
                    </a:spcAft>
                  </a:pPr>
                  <a:endParaRPr lang="en-US" sz="1800" dirty="0" err="1">
                    <a:gradFill>
                      <a:gsLst>
                        <a:gs pos="0">
                          <a:srgbClr val="FFFFFF"/>
                        </a:gs>
                        <a:gs pos="100000">
                          <a:srgbClr val="FFFFFF"/>
                        </a:gs>
                      </a:gsLst>
                      <a:lin ang="5400000" scaled="0"/>
                    </a:gradFill>
                    <a:ea typeface="Segoe UI" pitchFamily="34" charset="0"/>
                    <a:cs typeface="Segoe UI" pitchFamily="34" charset="0"/>
                  </a:endParaRPr>
                </a:p>
              </p:txBody>
            </p:sp>
            <p:sp>
              <p:nvSpPr>
                <p:cNvPr id="248" name="Rectangle 247"/>
                <p:cNvSpPr/>
                <p:nvPr/>
              </p:nvSpPr>
              <p:spPr bwMode="auto">
                <a:xfrm>
                  <a:off x="11131566" y="6796338"/>
                  <a:ext cx="104141" cy="132085"/>
                </a:xfrm>
                <a:prstGeom prst="rect">
                  <a:avLst/>
                </a:prstGeom>
                <a:solidFill>
                  <a:schemeClr val="accent6">
                    <a:lumMod val="60000"/>
                    <a:lumOff val="4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699288" fontAlgn="base">
                    <a:lnSpc>
                      <a:spcPct val="90000"/>
                    </a:lnSpc>
                    <a:spcBef>
                      <a:spcPct val="0"/>
                    </a:spcBef>
                    <a:spcAft>
                      <a:spcPct val="0"/>
                    </a:spcAft>
                  </a:pPr>
                  <a:endParaRPr lang="en-US" sz="1800" dirty="0" err="1">
                    <a:gradFill>
                      <a:gsLst>
                        <a:gs pos="0">
                          <a:srgbClr val="FFFFFF"/>
                        </a:gs>
                        <a:gs pos="100000">
                          <a:srgbClr val="FFFFFF"/>
                        </a:gs>
                      </a:gsLst>
                      <a:lin ang="5400000" scaled="0"/>
                    </a:gradFill>
                    <a:ea typeface="Segoe UI" pitchFamily="34" charset="0"/>
                    <a:cs typeface="Segoe UI" pitchFamily="34" charset="0"/>
                  </a:endParaRPr>
                </a:p>
              </p:txBody>
            </p:sp>
            <p:sp>
              <p:nvSpPr>
                <p:cNvPr id="249" name="Rectangle 248"/>
                <p:cNvSpPr/>
                <p:nvPr/>
              </p:nvSpPr>
              <p:spPr bwMode="auto">
                <a:xfrm>
                  <a:off x="10681551" y="6796338"/>
                  <a:ext cx="104141" cy="132085"/>
                </a:xfrm>
                <a:prstGeom prst="rect">
                  <a:avLst/>
                </a:prstGeom>
                <a:solidFill>
                  <a:schemeClr val="accent6">
                    <a:lumMod val="60000"/>
                    <a:lumOff val="4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699288" fontAlgn="base">
                    <a:lnSpc>
                      <a:spcPct val="90000"/>
                    </a:lnSpc>
                    <a:spcBef>
                      <a:spcPct val="0"/>
                    </a:spcBef>
                    <a:spcAft>
                      <a:spcPct val="0"/>
                    </a:spcAft>
                  </a:pPr>
                  <a:endParaRPr lang="en-US" sz="1800" dirty="0" err="1">
                    <a:gradFill>
                      <a:gsLst>
                        <a:gs pos="0">
                          <a:srgbClr val="FFFFFF"/>
                        </a:gs>
                        <a:gs pos="100000">
                          <a:srgbClr val="FFFFFF"/>
                        </a:gs>
                      </a:gsLst>
                      <a:lin ang="5400000" scaled="0"/>
                    </a:gradFill>
                    <a:ea typeface="Segoe UI" pitchFamily="34" charset="0"/>
                    <a:cs typeface="Segoe UI" pitchFamily="34" charset="0"/>
                  </a:endParaRPr>
                </a:p>
              </p:txBody>
            </p:sp>
            <p:sp>
              <p:nvSpPr>
                <p:cNvPr id="250" name="Rectangle 249"/>
                <p:cNvSpPr/>
                <p:nvPr/>
              </p:nvSpPr>
              <p:spPr bwMode="auto">
                <a:xfrm>
                  <a:off x="10829565" y="6796338"/>
                  <a:ext cx="104141" cy="132085"/>
                </a:xfrm>
                <a:prstGeom prst="rect">
                  <a:avLst/>
                </a:prstGeom>
                <a:solidFill>
                  <a:schemeClr val="accent6">
                    <a:lumMod val="60000"/>
                    <a:lumOff val="4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699288" fontAlgn="base">
                    <a:lnSpc>
                      <a:spcPct val="90000"/>
                    </a:lnSpc>
                    <a:spcBef>
                      <a:spcPct val="0"/>
                    </a:spcBef>
                    <a:spcAft>
                      <a:spcPct val="0"/>
                    </a:spcAft>
                  </a:pPr>
                  <a:endParaRPr lang="en-US" sz="1800" dirty="0" err="1">
                    <a:gradFill>
                      <a:gsLst>
                        <a:gs pos="0">
                          <a:srgbClr val="FFFFFF"/>
                        </a:gs>
                        <a:gs pos="100000">
                          <a:srgbClr val="FFFFFF"/>
                        </a:gs>
                      </a:gsLst>
                      <a:lin ang="5400000" scaled="0"/>
                    </a:gradFill>
                    <a:ea typeface="Segoe UI" pitchFamily="34" charset="0"/>
                    <a:cs typeface="Segoe UI" pitchFamily="34" charset="0"/>
                  </a:endParaRPr>
                </a:p>
              </p:txBody>
            </p:sp>
            <p:sp>
              <p:nvSpPr>
                <p:cNvPr id="251" name="Rectangle 250"/>
                <p:cNvSpPr/>
                <p:nvPr/>
              </p:nvSpPr>
              <p:spPr bwMode="auto">
                <a:xfrm>
                  <a:off x="10977578" y="6478960"/>
                  <a:ext cx="104141" cy="103523"/>
                </a:xfrm>
                <a:prstGeom prst="rect">
                  <a:avLst/>
                </a:prstGeom>
                <a:solidFill>
                  <a:schemeClr val="accent6">
                    <a:lumMod val="60000"/>
                    <a:lumOff val="4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699288" fontAlgn="base">
                    <a:lnSpc>
                      <a:spcPct val="90000"/>
                    </a:lnSpc>
                    <a:spcBef>
                      <a:spcPct val="0"/>
                    </a:spcBef>
                    <a:spcAft>
                      <a:spcPct val="0"/>
                    </a:spcAft>
                  </a:pPr>
                  <a:endParaRPr lang="en-US" sz="1800" dirty="0" err="1">
                    <a:gradFill>
                      <a:gsLst>
                        <a:gs pos="0">
                          <a:srgbClr val="FFFFFF"/>
                        </a:gs>
                        <a:gs pos="100000">
                          <a:srgbClr val="FFFFFF"/>
                        </a:gs>
                      </a:gsLst>
                      <a:lin ang="5400000" scaled="0"/>
                    </a:gradFill>
                    <a:ea typeface="Segoe UI" pitchFamily="34" charset="0"/>
                    <a:cs typeface="Segoe UI" pitchFamily="34" charset="0"/>
                  </a:endParaRPr>
                </a:p>
              </p:txBody>
            </p:sp>
            <p:sp>
              <p:nvSpPr>
                <p:cNvPr id="252" name="Rectangle 251"/>
                <p:cNvSpPr/>
                <p:nvPr/>
              </p:nvSpPr>
              <p:spPr bwMode="auto">
                <a:xfrm>
                  <a:off x="10829565" y="6478960"/>
                  <a:ext cx="104141" cy="103523"/>
                </a:xfrm>
                <a:prstGeom prst="rect">
                  <a:avLst/>
                </a:prstGeom>
                <a:solidFill>
                  <a:schemeClr val="accent6">
                    <a:lumMod val="60000"/>
                    <a:lumOff val="4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699288" fontAlgn="base">
                    <a:lnSpc>
                      <a:spcPct val="90000"/>
                    </a:lnSpc>
                    <a:spcBef>
                      <a:spcPct val="0"/>
                    </a:spcBef>
                    <a:spcAft>
                      <a:spcPct val="0"/>
                    </a:spcAft>
                  </a:pPr>
                  <a:endParaRPr lang="en-US" sz="1800" dirty="0" err="1">
                    <a:gradFill>
                      <a:gsLst>
                        <a:gs pos="0">
                          <a:srgbClr val="FFFFFF"/>
                        </a:gs>
                        <a:gs pos="100000">
                          <a:srgbClr val="FFFFFF"/>
                        </a:gs>
                      </a:gsLst>
                      <a:lin ang="5400000" scaled="0"/>
                    </a:gradFill>
                    <a:ea typeface="Segoe UI" pitchFamily="34" charset="0"/>
                    <a:cs typeface="Segoe UI" pitchFamily="34" charset="0"/>
                  </a:endParaRPr>
                </a:p>
              </p:txBody>
            </p:sp>
            <p:sp>
              <p:nvSpPr>
                <p:cNvPr id="253" name="Rectangle 252"/>
                <p:cNvSpPr/>
                <p:nvPr/>
              </p:nvSpPr>
              <p:spPr bwMode="auto">
                <a:xfrm>
                  <a:off x="10681551" y="6478960"/>
                  <a:ext cx="104141" cy="103523"/>
                </a:xfrm>
                <a:prstGeom prst="rect">
                  <a:avLst/>
                </a:prstGeom>
                <a:solidFill>
                  <a:schemeClr val="accent6">
                    <a:lumMod val="60000"/>
                    <a:lumOff val="4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699288" fontAlgn="base">
                    <a:lnSpc>
                      <a:spcPct val="90000"/>
                    </a:lnSpc>
                    <a:spcBef>
                      <a:spcPct val="0"/>
                    </a:spcBef>
                    <a:spcAft>
                      <a:spcPct val="0"/>
                    </a:spcAft>
                  </a:pPr>
                  <a:endParaRPr lang="en-US" sz="1800" dirty="0" err="1">
                    <a:gradFill>
                      <a:gsLst>
                        <a:gs pos="0">
                          <a:srgbClr val="FFFFFF"/>
                        </a:gs>
                        <a:gs pos="100000">
                          <a:srgbClr val="FFFFFF"/>
                        </a:gs>
                      </a:gsLst>
                      <a:lin ang="5400000" scaled="0"/>
                    </a:gradFill>
                    <a:ea typeface="Segoe UI" pitchFamily="34" charset="0"/>
                    <a:cs typeface="Segoe UI" pitchFamily="34" charset="0"/>
                  </a:endParaRPr>
                </a:p>
              </p:txBody>
            </p:sp>
            <p:sp>
              <p:nvSpPr>
                <p:cNvPr id="254" name="Rectangle 253"/>
                <p:cNvSpPr/>
                <p:nvPr/>
              </p:nvSpPr>
              <p:spPr bwMode="auto">
                <a:xfrm>
                  <a:off x="11131566" y="6640097"/>
                  <a:ext cx="104141" cy="103523"/>
                </a:xfrm>
                <a:prstGeom prst="rect">
                  <a:avLst/>
                </a:prstGeom>
                <a:solidFill>
                  <a:schemeClr val="accent6">
                    <a:lumMod val="60000"/>
                    <a:lumOff val="4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699288" fontAlgn="base">
                    <a:lnSpc>
                      <a:spcPct val="90000"/>
                    </a:lnSpc>
                    <a:spcBef>
                      <a:spcPct val="0"/>
                    </a:spcBef>
                    <a:spcAft>
                      <a:spcPct val="0"/>
                    </a:spcAft>
                  </a:pPr>
                  <a:endParaRPr lang="en-US" sz="1800" dirty="0" err="1">
                    <a:gradFill>
                      <a:gsLst>
                        <a:gs pos="0">
                          <a:srgbClr val="FFFFFF"/>
                        </a:gs>
                        <a:gs pos="100000">
                          <a:srgbClr val="FFFFFF"/>
                        </a:gs>
                      </a:gsLst>
                      <a:lin ang="5400000" scaled="0"/>
                    </a:gradFill>
                    <a:ea typeface="Segoe UI" pitchFamily="34" charset="0"/>
                    <a:cs typeface="Segoe UI" pitchFamily="34" charset="0"/>
                  </a:endParaRPr>
                </a:p>
              </p:txBody>
            </p:sp>
            <p:sp>
              <p:nvSpPr>
                <p:cNvPr id="255" name="Rectangle 254"/>
                <p:cNvSpPr/>
                <p:nvPr/>
              </p:nvSpPr>
              <p:spPr bwMode="auto">
                <a:xfrm>
                  <a:off x="10977578" y="6640097"/>
                  <a:ext cx="104141" cy="103523"/>
                </a:xfrm>
                <a:prstGeom prst="rect">
                  <a:avLst/>
                </a:prstGeom>
                <a:solidFill>
                  <a:schemeClr val="accent6">
                    <a:lumMod val="60000"/>
                    <a:lumOff val="4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699288" fontAlgn="base">
                    <a:lnSpc>
                      <a:spcPct val="90000"/>
                    </a:lnSpc>
                    <a:spcBef>
                      <a:spcPct val="0"/>
                    </a:spcBef>
                    <a:spcAft>
                      <a:spcPct val="0"/>
                    </a:spcAft>
                  </a:pPr>
                  <a:endParaRPr lang="en-US" sz="1800" dirty="0" err="1">
                    <a:gradFill>
                      <a:gsLst>
                        <a:gs pos="0">
                          <a:srgbClr val="FFFFFF"/>
                        </a:gs>
                        <a:gs pos="100000">
                          <a:srgbClr val="FFFFFF"/>
                        </a:gs>
                      </a:gsLst>
                      <a:lin ang="5400000" scaled="0"/>
                    </a:gradFill>
                    <a:ea typeface="Segoe UI" pitchFamily="34" charset="0"/>
                    <a:cs typeface="Segoe UI" pitchFamily="34" charset="0"/>
                  </a:endParaRPr>
                </a:p>
              </p:txBody>
            </p:sp>
            <p:sp>
              <p:nvSpPr>
                <p:cNvPr id="256" name="Rectangle 255"/>
                <p:cNvSpPr/>
                <p:nvPr/>
              </p:nvSpPr>
              <p:spPr bwMode="auto">
                <a:xfrm>
                  <a:off x="10829565" y="6640097"/>
                  <a:ext cx="104141" cy="103523"/>
                </a:xfrm>
                <a:prstGeom prst="rect">
                  <a:avLst/>
                </a:prstGeom>
                <a:solidFill>
                  <a:schemeClr val="accent6">
                    <a:lumMod val="60000"/>
                    <a:lumOff val="4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699288" fontAlgn="base">
                    <a:lnSpc>
                      <a:spcPct val="90000"/>
                    </a:lnSpc>
                    <a:spcBef>
                      <a:spcPct val="0"/>
                    </a:spcBef>
                    <a:spcAft>
                      <a:spcPct val="0"/>
                    </a:spcAft>
                  </a:pPr>
                  <a:endParaRPr lang="en-US" sz="1800" dirty="0" err="1">
                    <a:gradFill>
                      <a:gsLst>
                        <a:gs pos="0">
                          <a:srgbClr val="FFFFFF"/>
                        </a:gs>
                        <a:gs pos="100000">
                          <a:srgbClr val="FFFFFF"/>
                        </a:gs>
                      </a:gsLst>
                      <a:lin ang="5400000" scaled="0"/>
                    </a:gradFill>
                    <a:ea typeface="Segoe UI" pitchFamily="34" charset="0"/>
                    <a:cs typeface="Segoe UI" pitchFamily="34" charset="0"/>
                  </a:endParaRPr>
                </a:p>
              </p:txBody>
            </p:sp>
            <p:sp>
              <p:nvSpPr>
                <p:cNvPr id="257" name="Rectangle 256"/>
                <p:cNvSpPr/>
                <p:nvPr/>
              </p:nvSpPr>
              <p:spPr bwMode="auto">
                <a:xfrm>
                  <a:off x="10681551" y="6640097"/>
                  <a:ext cx="104141" cy="103523"/>
                </a:xfrm>
                <a:prstGeom prst="rect">
                  <a:avLst/>
                </a:prstGeom>
                <a:solidFill>
                  <a:schemeClr val="accent6">
                    <a:lumMod val="60000"/>
                    <a:lumOff val="4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699288" fontAlgn="base">
                    <a:lnSpc>
                      <a:spcPct val="90000"/>
                    </a:lnSpc>
                    <a:spcBef>
                      <a:spcPct val="0"/>
                    </a:spcBef>
                    <a:spcAft>
                      <a:spcPct val="0"/>
                    </a:spcAft>
                  </a:pPr>
                  <a:endParaRPr lang="en-US" sz="1800" dirty="0" err="1">
                    <a:gradFill>
                      <a:gsLst>
                        <a:gs pos="0">
                          <a:srgbClr val="FFFFFF"/>
                        </a:gs>
                        <a:gs pos="100000">
                          <a:srgbClr val="FFFFFF"/>
                        </a:gs>
                      </a:gsLst>
                      <a:lin ang="5400000" scaled="0"/>
                    </a:gradFill>
                    <a:ea typeface="Segoe UI" pitchFamily="34" charset="0"/>
                    <a:cs typeface="Segoe UI" pitchFamily="34" charset="0"/>
                  </a:endParaRPr>
                </a:p>
              </p:txBody>
            </p:sp>
            <p:sp>
              <p:nvSpPr>
                <p:cNvPr id="258" name="Rectangle 6"/>
                <p:cNvSpPr>
                  <a:spLocks noChangeArrowheads="1"/>
                </p:cNvSpPr>
                <p:nvPr/>
              </p:nvSpPr>
              <p:spPr bwMode="auto">
                <a:xfrm flipH="1">
                  <a:off x="10681550" y="6357903"/>
                  <a:ext cx="148014" cy="74891"/>
                </a:xfrm>
                <a:prstGeom prst="rect">
                  <a:avLst/>
                </a:prstGeom>
                <a:solidFill>
                  <a:schemeClr val="accent6">
                    <a:lumMod val="75000"/>
                  </a:schemeClr>
                </a:solidFill>
                <a:ln>
                  <a:noFill/>
                </a:ln>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grpSp>
          <p:sp>
            <p:nvSpPr>
              <p:cNvPr id="192" name="Rectangle 73"/>
              <p:cNvSpPr>
                <a:spLocks noChangeArrowheads="1"/>
              </p:cNvSpPr>
              <p:nvPr/>
            </p:nvSpPr>
            <p:spPr bwMode="auto">
              <a:xfrm>
                <a:off x="12202961" y="5275010"/>
                <a:ext cx="15433" cy="220183"/>
              </a:xfrm>
              <a:prstGeom prst="rect">
                <a:avLst/>
              </a:prstGeom>
              <a:solidFill>
                <a:schemeClr val="accent1"/>
              </a:solidFill>
              <a:ln>
                <a:noFill/>
              </a:ln>
            </p:spPr>
            <p:txBody>
              <a:bodyPr vert="horz" wrap="square" lIns="91440" tIns="45720" rIns="91440" bIns="45720" numCol="1" anchor="t" anchorCtr="0" compatLnSpc="1">
                <a:prstTxWarp prst="textNoShape">
                  <a:avLst/>
                </a:prstTxWarp>
              </a:bodyPr>
              <a:lstStyle/>
              <a:p>
                <a:pPr defTabSz="685735">
                  <a:defRPr/>
                </a:pPr>
                <a:endParaRPr lang="en-IN" sz="1350" kern="0">
                  <a:solidFill>
                    <a:srgbClr val="505050"/>
                  </a:solidFill>
                </a:endParaRPr>
              </a:p>
            </p:txBody>
          </p:sp>
          <p:grpSp>
            <p:nvGrpSpPr>
              <p:cNvPr id="9" name="Group 8"/>
              <p:cNvGrpSpPr/>
              <p:nvPr userDrawn="1"/>
            </p:nvGrpSpPr>
            <p:grpSpPr>
              <a:xfrm>
                <a:off x="6964469" y="6139541"/>
                <a:ext cx="5472006" cy="854984"/>
                <a:chOff x="6964469" y="3653795"/>
                <a:chExt cx="5472006" cy="854984"/>
              </a:xfrm>
            </p:grpSpPr>
            <p:sp>
              <p:nvSpPr>
                <p:cNvPr id="101" name="Freeform 7"/>
                <p:cNvSpPr>
                  <a:spLocks/>
                </p:cNvSpPr>
                <p:nvPr/>
              </p:nvSpPr>
              <p:spPr bwMode="auto">
                <a:xfrm>
                  <a:off x="9725382" y="3660282"/>
                  <a:ext cx="190768" cy="574971"/>
                </a:xfrm>
                <a:custGeom>
                  <a:avLst/>
                  <a:gdLst>
                    <a:gd name="T0" fmla="*/ 80 w 143"/>
                    <a:gd name="T1" fmla="*/ 0 h 431"/>
                    <a:gd name="T2" fmla="*/ 0 w 143"/>
                    <a:gd name="T3" fmla="*/ 431 h 431"/>
                    <a:gd name="T4" fmla="*/ 143 w 143"/>
                    <a:gd name="T5" fmla="*/ 431 h 431"/>
                    <a:gd name="T6" fmla="*/ 80 w 143"/>
                    <a:gd name="T7" fmla="*/ 0 h 431"/>
                  </a:gdLst>
                  <a:ahLst/>
                  <a:cxnLst>
                    <a:cxn ang="0">
                      <a:pos x="T0" y="T1"/>
                    </a:cxn>
                    <a:cxn ang="0">
                      <a:pos x="T2" y="T3"/>
                    </a:cxn>
                    <a:cxn ang="0">
                      <a:pos x="T4" y="T5"/>
                    </a:cxn>
                    <a:cxn ang="0">
                      <a:pos x="T6" y="T7"/>
                    </a:cxn>
                  </a:cxnLst>
                  <a:rect l="0" t="0" r="r" b="b"/>
                  <a:pathLst>
                    <a:path w="143" h="431">
                      <a:moveTo>
                        <a:pt x="80" y="0"/>
                      </a:moveTo>
                      <a:lnTo>
                        <a:pt x="0" y="431"/>
                      </a:lnTo>
                      <a:lnTo>
                        <a:pt x="143" y="431"/>
                      </a:lnTo>
                      <a:lnTo>
                        <a:pt x="80" y="0"/>
                      </a:lnTo>
                      <a:close/>
                    </a:path>
                  </a:pathLst>
                </a:custGeom>
                <a:solidFill>
                  <a:srgbClr val="79A5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grpSp>
              <p:nvGrpSpPr>
                <p:cNvPr id="8" name="Group 7"/>
                <p:cNvGrpSpPr/>
                <p:nvPr userDrawn="1"/>
              </p:nvGrpSpPr>
              <p:grpSpPr>
                <a:xfrm>
                  <a:off x="10102753" y="3653795"/>
                  <a:ext cx="289345" cy="574971"/>
                  <a:chOff x="5329996" y="6387031"/>
                  <a:chExt cx="289345" cy="574971"/>
                </a:xfrm>
              </p:grpSpPr>
              <p:sp>
                <p:nvSpPr>
                  <p:cNvPr id="109" name="Freeform 7"/>
                  <p:cNvSpPr>
                    <a:spLocks/>
                  </p:cNvSpPr>
                  <p:nvPr/>
                </p:nvSpPr>
                <p:spPr bwMode="auto">
                  <a:xfrm>
                    <a:off x="5329996" y="6387031"/>
                    <a:ext cx="190768" cy="574971"/>
                  </a:xfrm>
                  <a:custGeom>
                    <a:avLst/>
                    <a:gdLst>
                      <a:gd name="T0" fmla="*/ 80 w 143"/>
                      <a:gd name="T1" fmla="*/ 0 h 431"/>
                      <a:gd name="T2" fmla="*/ 0 w 143"/>
                      <a:gd name="T3" fmla="*/ 431 h 431"/>
                      <a:gd name="T4" fmla="*/ 143 w 143"/>
                      <a:gd name="T5" fmla="*/ 431 h 431"/>
                      <a:gd name="T6" fmla="*/ 80 w 143"/>
                      <a:gd name="T7" fmla="*/ 0 h 431"/>
                    </a:gdLst>
                    <a:ahLst/>
                    <a:cxnLst>
                      <a:cxn ang="0">
                        <a:pos x="T0" y="T1"/>
                      </a:cxn>
                      <a:cxn ang="0">
                        <a:pos x="T2" y="T3"/>
                      </a:cxn>
                      <a:cxn ang="0">
                        <a:pos x="T4" y="T5"/>
                      </a:cxn>
                      <a:cxn ang="0">
                        <a:pos x="T6" y="T7"/>
                      </a:cxn>
                    </a:cxnLst>
                    <a:rect l="0" t="0" r="r" b="b"/>
                    <a:pathLst>
                      <a:path w="143" h="431">
                        <a:moveTo>
                          <a:pt x="80" y="0"/>
                        </a:moveTo>
                        <a:lnTo>
                          <a:pt x="0" y="431"/>
                        </a:lnTo>
                        <a:lnTo>
                          <a:pt x="143" y="431"/>
                        </a:lnTo>
                        <a:lnTo>
                          <a:pt x="80" y="0"/>
                        </a:lnTo>
                        <a:close/>
                      </a:path>
                    </a:pathLst>
                  </a:custGeom>
                  <a:solidFill>
                    <a:srgbClr val="79A5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10" name="Freeform 8"/>
                  <p:cNvSpPr>
                    <a:spLocks/>
                  </p:cNvSpPr>
                  <p:nvPr/>
                </p:nvSpPr>
                <p:spPr bwMode="auto">
                  <a:xfrm>
                    <a:off x="5488747" y="6654339"/>
                    <a:ext cx="130594" cy="307663"/>
                  </a:xfrm>
                  <a:custGeom>
                    <a:avLst/>
                    <a:gdLst>
                      <a:gd name="T0" fmla="*/ 62 w 111"/>
                      <a:gd name="T1" fmla="*/ 0 h 332"/>
                      <a:gd name="T2" fmla="*/ 0 w 111"/>
                      <a:gd name="T3" fmla="*/ 332 h 332"/>
                      <a:gd name="T4" fmla="*/ 111 w 111"/>
                      <a:gd name="T5" fmla="*/ 332 h 332"/>
                      <a:gd name="T6" fmla="*/ 62 w 111"/>
                      <a:gd name="T7" fmla="*/ 0 h 332"/>
                    </a:gdLst>
                    <a:ahLst/>
                    <a:cxnLst>
                      <a:cxn ang="0">
                        <a:pos x="T0" y="T1"/>
                      </a:cxn>
                      <a:cxn ang="0">
                        <a:pos x="T2" y="T3"/>
                      </a:cxn>
                      <a:cxn ang="0">
                        <a:pos x="T4" y="T5"/>
                      </a:cxn>
                      <a:cxn ang="0">
                        <a:pos x="T6" y="T7"/>
                      </a:cxn>
                    </a:cxnLst>
                    <a:rect l="0" t="0" r="r" b="b"/>
                    <a:pathLst>
                      <a:path w="111" h="332">
                        <a:moveTo>
                          <a:pt x="62" y="0"/>
                        </a:moveTo>
                        <a:lnTo>
                          <a:pt x="0" y="332"/>
                        </a:lnTo>
                        <a:lnTo>
                          <a:pt x="111" y="332"/>
                        </a:lnTo>
                        <a:lnTo>
                          <a:pt x="62" y="0"/>
                        </a:lnTo>
                        <a:close/>
                      </a:path>
                    </a:pathLst>
                  </a:custGeom>
                  <a:solidFill>
                    <a:srgbClr val="7FB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grpSp>
            <p:sp>
              <p:nvSpPr>
                <p:cNvPr id="74" name="Freeform 73"/>
                <p:cNvSpPr>
                  <a:spLocks/>
                </p:cNvSpPr>
                <p:nvPr/>
              </p:nvSpPr>
              <p:spPr bwMode="auto">
                <a:xfrm>
                  <a:off x="6964469" y="4179553"/>
                  <a:ext cx="5472006" cy="329226"/>
                </a:xfrm>
                <a:custGeom>
                  <a:avLst/>
                  <a:gdLst>
                    <a:gd name="connsiteX0" fmla="*/ 3760673 w 5472006"/>
                    <a:gd name="connsiteY0" fmla="*/ 713 h 326454"/>
                    <a:gd name="connsiteX1" fmla="*/ 5098430 w 5472006"/>
                    <a:gd name="connsiteY1" fmla="*/ 51055 h 326454"/>
                    <a:gd name="connsiteX2" fmla="*/ 5472006 w 5472006"/>
                    <a:gd name="connsiteY2" fmla="*/ 80942 h 326454"/>
                    <a:gd name="connsiteX3" fmla="*/ 5472006 w 5472006"/>
                    <a:gd name="connsiteY3" fmla="*/ 326454 h 326454"/>
                    <a:gd name="connsiteX4" fmla="*/ 5088394 w 5472006"/>
                    <a:gd name="connsiteY4" fmla="*/ 326454 h 326454"/>
                    <a:gd name="connsiteX5" fmla="*/ 0 w 5472006"/>
                    <a:gd name="connsiteY5" fmla="*/ 326454 h 326454"/>
                    <a:gd name="connsiteX6" fmla="*/ 3760673 w 5472006"/>
                    <a:gd name="connsiteY6" fmla="*/ 713 h 326454"/>
                    <a:gd name="connsiteX0" fmla="*/ 0 w 5472006"/>
                    <a:gd name="connsiteY0" fmla="*/ 275399 h 275399"/>
                    <a:gd name="connsiteX1" fmla="*/ 5098430 w 5472006"/>
                    <a:gd name="connsiteY1" fmla="*/ 0 h 275399"/>
                    <a:gd name="connsiteX2" fmla="*/ 5472006 w 5472006"/>
                    <a:gd name="connsiteY2" fmla="*/ 29887 h 275399"/>
                    <a:gd name="connsiteX3" fmla="*/ 5472006 w 5472006"/>
                    <a:gd name="connsiteY3" fmla="*/ 275399 h 275399"/>
                    <a:gd name="connsiteX4" fmla="*/ 5088394 w 5472006"/>
                    <a:gd name="connsiteY4" fmla="*/ 275399 h 275399"/>
                    <a:gd name="connsiteX5" fmla="*/ 0 w 5472006"/>
                    <a:gd name="connsiteY5" fmla="*/ 275399 h 275399"/>
                    <a:gd name="connsiteX0" fmla="*/ 0 w 5472006"/>
                    <a:gd name="connsiteY0" fmla="*/ 245512 h 245512"/>
                    <a:gd name="connsiteX1" fmla="*/ 5472006 w 5472006"/>
                    <a:gd name="connsiteY1" fmla="*/ 0 h 245512"/>
                    <a:gd name="connsiteX2" fmla="*/ 5472006 w 5472006"/>
                    <a:gd name="connsiteY2" fmla="*/ 245512 h 245512"/>
                    <a:gd name="connsiteX3" fmla="*/ 5088394 w 5472006"/>
                    <a:gd name="connsiteY3" fmla="*/ 245512 h 245512"/>
                    <a:gd name="connsiteX4" fmla="*/ 0 w 5472006"/>
                    <a:gd name="connsiteY4" fmla="*/ 245512 h 245512"/>
                    <a:gd name="connsiteX0" fmla="*/ 0 w 5472006"/>
                    <a:gd name="connsiteY0" fmla="*/ 259588 h 259588"/>
                    <a:gd name="connsiteX1" fmla="*/ 5472006 w 5472006"/>
                    <a:gd name="connsiteY1" fmla="*/ 14076 h 259588"/>
                    <a:gd name="connsiteX2" fmla="*/ 5472006 w 5472006"/>
                    <a:gd name="connsiteY2" fmla="*/ 259588 h 259588"/>
                    <a:gd name="connsiteX3" fmla="*/ 5088394 w 5472006"/>
                    <a:gd name="connsiteY3" fmla="*/ 259588 h 259588"/>
                    <a:gd name="connsiteX4" fmla="*/ 0 w 5472006"/>
                    <a:gd name="connsiteY4" fmla="*/ 259588 h 2595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72006" h="259588">
                      <a:moveTo>
                        <a:pt x="0" y="259588"/>
                      </a:moveTo>
                      <a:cubicBezTo>
                        <a:pt x="63935" y="218669"/>
                        <a:pt x="3059679" y="-65823"/>
                        <a:pt x="5472006" y="14076"/>
                      </a:cubicBezTo>
                      <a:lnTo>
                        <a:pt x="5472006" y="259588"/>
                      </a:lnTo>
                      <a:lnTo>
                        <a:pt x="5088394" y="259588"/>
                      </a:lnTo>
                      <a:lnTo>
                        <a:pt x="0" y="259588"/>
                      </a:lnTo>
                      <a:close/>
                    </a:path>
                  </a:pathLst>
                </a:custGeom>
                <a:solidFill>
                  <a:srgbClr val="7FB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en-US" sz="1350">
                    <a:solidFill>
                      <a:srgbClr val="000000"/>
                    </a:solidFill>
                  </a:endParaRPr>
                </a:p>
              </p:txBody>
            </p:sp>
            <p:pic>
              <p:nvPicPr>
                <p:cNvPr id="309" name="Picture 308"/>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9104081" y="3962805"/>
                  <a:ext cx="354813" cy="462605"/>
                </a:xfrm>
                <a:prstGeom prst="rect">
                  <a:avLst/>
                </a:prstGeom>
              </p:spPr>
            </p:pic>
          </p:grpSp>
          <p:sp>
            <p:nvSpPr>
              <p:cNvPr id="111" name="Rectangle 33"/>
              <p:cNvSpPr>
                <a:spLocks noChangeArrowheads="1"/>
              </p:cNvSpPr>
              <p:nvPr/>
            </p:nvSpPr>
            <p:spPr bwMode="auto">
              <a:xfrm>
                <a:off x="0" y="6942034"/>
                <a:ext cx="12435840" cy="52491"/>
              </a:xfrm>
              <a:prstGeom prst="rect">
                <a:avLst/>
              </a:prstGeom>
              <a:solidFill>
                <a:srgbClr val="7FBA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113" name="Rectangle 34"/>
              <p:cNvSpPr>
                <a:spLocks noChangeArrowheads="1"/>
              </p:cNvSpPr>
              <p:nvPr/>
            </p:nvSpPr>
            <p:spPr bwMode="auto">
              <a:xfrm>
                <a:off x="132773" y="6844200"/>
                <a:ext cx="25679" cy="105517"/>
              </a:xfrm>
              <a:prstGeom prst="rect">
                <a:avLst/>
              </a:prstGeom>
              <a:solidFill>
                <a:srgbClr val="96969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114" name="Oval 35"/>
              <p:cNvSpPr>
                <a:spLocks noChangeArrowheads="1"/>
              </p:cNvSpPr>
              <p:nvPr/>
            </p:nvSpPr>
            <p:spPr bwMode="auto">
              <a:xfrm>
                <a:off x="82698" y="6751690"/>
                <a:ext cx="124545" cy="138761"/>
              </a:xfrm>
              <a:prstGeom prst="ellipse">
                <a:avLst/>
              </a:prstGeom>
              <a:solidFill>
                <a:srgbClr val="7FB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115" name="Oval 36"/>
              <p:cNvSpPr>
                <a:spLocks noChangeArrowheads="1"/>
              </p:cNvSpPr>
              <p:nvPr/>
            </p:nvSpPr>
            <p:spPr bwMode="auto">
              <a:xfrm>
                <a:off x="99390" y="6680865"/>
                <a:ext cx="91162" cy="101182"/>
              </a:xfrm>
              <a:prstGeom prst="ellipse">
                <a:avLst/>
              </a:prstGeom>
              <a:solidFill>
                <a:srgbClr val="7FB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grpSp>
        <p:sp>
          <p:nvSpPr>
            <p:cNvPr id="263" name="Rectangle 73"/>
            <p:cNvSpPr>
              <a:spLocks noChangeArrowheads="1"/>
            </p:cNvSpPr>
            <p:nvPr userDrawn="1"/>
          </p:nvSpPr>
          <p:spPr bwMode="auto">
            <a:xfrm>
              <a:off x="12202961" y="4990149"/>
              <a:ext cx="15433" cy="220183"/>
            </a:xfrm>
            <a:prstGeom prst="rect">
              <a:avLst/>
            </a:prstGeom>
            <a:solidFill>
              <a:schemeClr val="accent1"/>
            </a:solidFill>
            <a:ln>
              <a:noFill/>
            </a:ln>
          </p:spPr>
          <p:txBody>
            <a:bodyPr vert="horz" wrap="square" lIns="91440" tIns="45720" rIns="91440" bIns="45720" numCol="1" anchor="t" anchorCtr="0" compatLnSpc="1">
              <a:prstTxWarp prst="textNoShape">
                <a:avLst/>
              </a:prstTxWarp>
            </a:bodyPr>
            <a:lstStyle/>
            <a:p>
              <a:pPr defTabSz="685735">
                <a:defRPr/>
              </a:pPr>
              <a:endParaRPr lang="en-IN" sz="1350" kern="0">
                <a:solidFill>
                  <a:srgbClr val="505050"/>
                </a:solidFill>
              </a:endParaRPr>
            </a:p>
          </p:txBody>
        </p:sp>
      </p:grpSp>
    </p:spTree>
    <p:extLst>
      <p:ext uri="{BB962C8B-B14F-4D97-AF65-F5344CB8AC3E}">
        <p14:creationId xmlns:p14="http://schemas.microsoft.com/office/powerpoint/2010/main" val="3808509593"/>
      </p:ext>
    </p:extLst>
  </p:cSld>
  <p:clrMapOvr>
    <a:masterClrMapping/>
  </p:clrMapOvr>
  <mc:AlternateContent xmlns:mc="http://schemas.openxmlformats.org/markup-compatibility/2006" xmlns:p14="http://schemas.microsoft.com/office/powerpoint/2010/main">
    <mc:Choice Requires="p14">
      <p:transition spd="slow" p14:dur="1250">
        <p:fade/>
      </p:transition>
    </mc:Choice>
    <mc:Fallback xmlns="">
      <p:transition spd="slow">
        <p:fade/>
      </p:transition>
    </mc:Fallback>
  </mc:AlternateContent>
</p:sldLayout>
</file>

<file path=ppt/slideLayouts/slideLayout95.xml><?xml version="1.0" encoding="utf-8"?>
<p:sldLayout xmlns:a="http://schemas.openxmlformats.org/drawingml/2006/main" xmlns:r="http://schemas.openxmlformats.org/officeDocument/2006/relationships" xmlns:p="http://schemas.openxmlformats.org/presentationml/2006/main" preserve="1" userDrawn="1">
  <p:cSld name="22_Illustrated Footer">
    <p:spTree>
      <p:nvGrpSpPr>
        <p:cNvPr id="1" name=""/>
        <p:cNvGrpSpPr/>
        <p:nvPr/>
      </p:nvGrpSpPr>
      <p:grpSpPr>
        <a:xfrm>
          <a:off x="0" y="0"/>
          <a:ext cx="0" cy="0"/>
          <a:chOff x="0" y="0"/>
          <a:chExt cx="0" cy="0"/>
        </a:xfrm>
      </p:grpSpPr>
      <p:grpSp>
        <p:nvGrpSpPr>
          <p:cNvPr id="8" name="Group 7"/>
          <p:cNvGrpSpPr/>
          <p:nvPr userDrawn="1"/>
        </p:nvGrpSpPr>
        <p:grpSpPr>
          <a:xfrm>
            <a:off x="0" y="5480518"/>
            <a:ext cx="9326563" cy="1522392"/>
            <a:chOff x="0" y="5480517"/>
            <a:chExt cx="12436475" cy="1522392"/>
          </a:xfrm>
        </p:grpSpPr>
        <p:sp>
          <p:nvSpPr>
            <p:cNvPr id="373" name="Rectangle 34"/>
            <p:cNvSpPr>
              <a:spLocks noChangeArrowheads="1"/>
            </p:cNvSpPr>
            <p:nvPr/>
          </p:nvSpPr>
          <p:spPr bwMode="auto">
            <a:xfrm flipH="1">
              <a:off x="635" y="6944186"/>
              <a:ext cx="12435840" cy="50339"/>
            </a:xfrm>
            <a:prstGeom prst="rect">
              <a:avLst/>
            </a:prstGeom>
            <a:solidFill>
              <a:srgbClr val="7FBA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178" name="AutoShape 199"/>
            <p:cNvSpPr>
              <a:spLocks noChangeAspect="1" noChangeArrowheads="1" noTextEdit="1"/>
            </p:cNvSpPr>
            <p:nvPr/>
          </p:nvSpPr>
          <p:spPr bwMode="auto">
            <a:xfrm>
              <a:off x="11621276" y="5685211"/>
              <a:ext cx="372802" cy="1118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179" name="Rectangle 201"/>
            <p:cNvSpPr>
              <a:spLocks noChangeArrowheads="1"/>
            </p:cNvSpPr>
            <p:nvPr/>
          </p:nvSpPr>
          <p:spPr bwMode="auto">
            <a:xfrm>
              <a:off x="11621276" y="5685211"/>
              <a:ext cx="377071" cy="1121252"/>
            </a:xfrm>
            <a:prstGeom prst="rect">
              <a:avLst/>
            </a:prstGeom>
            <a:solidFill>
              <a:schemeClr val="accent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180" name="Rectangle 202"/>
            <p:cNvSpPr>
              <a:spLocks noChangeArrowheads="1"/>
            </p:cNvSpPr>
            <p:nvPr/>
          </p:nvSpPr>
          <p:spPr bwMode="auto">
            <a:xfrm>
              <a:off x="11914395" y="5739281"/>
              <a:ext cx="31304" cy="54071"/>
            </a:xfrm>
            <a:prstGeom prst="rect">
              <a:avLst/>
            </a:prstGeom>
            <a:solidFill>
              <a:schemeClr val="bg1">
                <a:lumMod val="85000"/>
              </a:schemeClr>
            </a:solidFill>
            <a:ln>
              <a:noFill/>
            </a:ln>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181" name="Rectangle 203"/>
            <p:cNvSpPr>
              <a:spLocks noChangeArrowheads="1"/>
            </p:cNvSpPr>
            <p:nvPr/>
          </p:nvSpPr>
          <p:spPr bwMode="auto">
            <a:xfrm>
              <a:off x="11836135" y="5730392"/>
              <a:ext cx="29882" cy="54071"/>
            </a:xfrm>
            <a:prstGeom prst="rect">
              <a:avLst/>
            </a:pr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182" name="Rectangle 204"/>
            <p:cNvSpPr>
              <a:spLocks noChangeArrowheads="1"/>
            </p:cNvSpPr>
            <p:nvPr/>
          </p:nvSpPr>
          <p:spPr bwMode="auto">
            <a:xfrm>
              <a:off x="11752183" y="5739281"/>
              <a:ext cx="31304" cy="54071"/>
            </a:xfrm>
            <a:prstGeom prst="rect">
              <a:avLst/>
            </a:prstGeom>
            <a:solidFill>
              <a:schemeClr val="bg1">
                <a:lumMod val="85000"/>
              </a:schemeClr>
            </a:solidFill>
            <a:ln>
              <a:noFill/>
            </a:ln>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183" name="Rectangle 205"/>
            <p:cNvSpPr>
              <a:spLocks noChangeArrowheads="1"/>
            </p:cNvSpPr>
            <p:nvPr/>
          </p:nvSpPr>
          <p:spPr bwMode="auto">
            <a:xfrm>
              <a:off x="11669654" y="5730392"/>
              <a:ext cx="31304" cy="54071"/>
            </a:xfrm>
            <a:prstGeom prst="rect">
              <a:avLst/>
            </a:pr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184" name="Rectangle 206"/>
            <p:cNvSpPr>
              <a:spLocks noChangeArrowheads="1"/>
            </p:cNvSpPr>
            <p:nvPr/>
          </p:nvSpPr>
          <p:spPr bwMode="auto">
            <a:xfrm>
              <a:off x="11914395" y="5808653"/>
              <a:ext cx="31304" cy="54071"/>
            </a:xfrm>
            <a:prstGeom prst="rect">
              <a:avLst/>
            </a:pr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185" name="Rectangle 207"/>
            <p:cNvSpPr>
              <a:spLocks noChangeArrowheads="1"/>
            </p:cNvSpPr>
            <p:nvPr/>
          </p:nvSpPr>
          <p:spPr bwMode="auto">
            <a:xfrm>
              <a:off x="11836135" y="5817542"/>
              <a:ext cx="29882" cy="54071"/>
            </a:xfrm>
            <a:prstGeom prst="rect">
              <a:avLst/>
            </a:prstGeom>
            <a:solidFill>
              <a:schemeClr val="bg1">
                <a:lumMod val="85000"/>
              </a:schemeClr>
            </a:solidFill>
            <a:ln>
              <a:noFill/>
            </a:ln>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186" name="Rectangle 208"/>
            <p:cNvSpPr>
              <a:spLocks noChangeArrowheads="1"/>
            </p:cNvSpPr>
            <p:nvPr/>
          </p:nvSpPr>
          <p:spPr bwMode="auto">
            <a:xfrm>
              <a:off x="11752183" y="5817542"/>
              <a:ext cx="31304" cy="54071"/>
            </a:xfrm>
            <a:prstGeom prst="rect">
              <a:avLst/>
            </a:prstGeom>
            <a:solidFill>
              <a:schemeClr val="bg1">
                <a:lumMod val="85000"/>
              </a:schemeClr>
            </a:solidFill>
            <a:ln>
              <a:noFill/>
            </a:ln>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187" name="Rectangle 209"/>
            <p:cNvSpPr>
              <a:spLocks noChangeArrowheads="1"/>
            </p:cNvSpPr>
            <p:nvPr/>
          </p:nvSpPr>
          <p:spPr bwMode="auto">
            <a:xfrm>
              <a:off x="11669654" y="5817542"/>
              <a:ext cx="31304" cy="54071"/>
            </a:xfrm>
            <a:prstGeom prst="rect">
              <a:avLst/>
            </a:prstGeom>
            <a:solidFill>
              <a:schemeClr val="bg1">
                <a:lumMod val="85000"/>
              </a:schemeClr>
            </a:solidFill>
            <a:ln>
              <a:noFill/>
            </a:ln>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188" name="Rectangle 210"/>
            <p:cNvSpPr>
              <a:spLocks noChangeArrowheads="1"/>
            </p:cNvSpPr>
            <p:nvPr/>
          </p:nvSpPr>
          <p:spPr bwMode="auto">
            <a:xfrm>
              <a:off x="11914395" y="5889758"/>
              <a:ext cx="31304" cy="54071"/>
            </a:xfrm>
            <a:prstGeom prst="rect">
              <a:avLst/>
            </a:pr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189" name="Rectangle 211"/>
            <p:cNvSpPr>
              <a:spLocks noChangeArrowheads="1"/>
            </p:cNvSpPr>
            <p:nvPr/>
          </p:nvSpPr>
          <p:spPr bwMode="auto">
            <a:xfrm>
              <a:off x="11836135" y="5889758"/>
              <a:ext cx="29882" cy="54071"/>
            </a:xfrm>
            <a:prstGeom prst="rect">
              <a:avLst/>
            </a:pr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190" name="Rectangle 212"/>
            <p:cNvSpPr>
              <a:spLocks noChangeArrowheads="1"/>
            </p:cNvSpPr>
            <p:nvPr/>
          </p:nvSpPr>
          <p:spPr bwMode="auto">
            <a:xfrm>
              <a:off x="11752183" y="5898647"/>
              <a:ext cx="31304" cy="54071"/>
            </a:xfrm>
            <a:prstGeom prst="rect">
              <a:avLst/>
            </a:prstGeom>
            <a:solidFill>
              <a:schemeClr val="bg1">
                <a:lumMod val="85000"/>
              </a:schemeClr>
            </a:solidFill>
            <a:ln>
              <a:noFill/>
            </a:ln>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272" name="Rectangle 213"/>
            <p:cNvSpPr>
              <a:spLocks noChangeArrowheads="1"/>
            </p:cNvSpPr>
            <p:nvPr/>
          </p:nvSpPr>
          <p:spPr bwMode="auto">
            <a:xfrm>
              <a:off x="11669654" y="5889758"/>
              <a:ext cx="31304" cy="54071"/>
            </a:xfrm>
            <a:prstGeom prst="rect">
              <a:avLst/>
            </a:pr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273" name="Rectangle 214"/>
            <p:cNvSpPr>
              <a:spLocks noChangeArrowheads="1"/>
            </p:cNvSpPr>
            <p:nvPr/>
          </p:nvSpPr>
          <p:spPr bwMode="auto">
            <a:xfrm>
              <a:off x="11914395" y="5979753"/>
              <a:ext cx="31304" cy="54071"/>
            </a:xfrm>
            <a:prstGeom prst="rect">
              <a:avLst/>
            </a:prstGeom>
            <a:solidFill>
              <a:schemeClr val="bg1">
                <a:lumMod val="85000"/>
              </a:schemeClr>
            </a:solidFill>
            <a:ln>
              <a:noFill/>
            </a:ln>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274" name="Rectangle 215"/>
            <p:cNvSpPr>
              <a:spLocks noChangeArrowheads="1"/>
            </p:cNvSpPr>
            <p:nvPr/>
          </p:nvSpPr>
          <p:spPr bwMode="auto">
            <a:xfrm>
              <a:off x="11836135" y="5979753"/>
              <a:ext cx="29882" cy="54071"/>
            </a:xfrm>
            <a:prstGeom prst="rect">
              <a:avLst/>
            </a:prstGeom>
            <a:solidFill>
              <a:schemeClr val="bg1">
                <a:lumMod val="85000"/>
              </a:schemeClr>
            </a:solidFill>
            <a:ln>
              <a:noFill/>
            </a:ln>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275" name="Rectangle 216"/>
            <p:cNvSpPr>
              <a:spLocks noChangeArrowheads="1"/>
            </p:cNvSpPr>
            <p:nvPr/>
          </p:nvSpPr>
          <p:spPr bwMode="auto">
            <a:xfrm>
              <a:off x="11752183" y="5970864"/>
              <a:ext cx="31304" cy="54071"/>
            </a:xfrm>
            <a:prstGeom prst="rect">
              <a:avLst/>
            </a:pr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276" name="Rectangle 217"/>
            <p:cNvSpPr>
              <a:spLocks noChangeArrowheads="1"/>
            </p:cNvSpPr>
            <p:nvPr/>
          </p:nvSpPr>
          <p:spPr bwMode="auto">
            <a:xfrm>
              <a:off x="11669654" y="5979753"/>
              <a:ext cx="31304" cy="54071"/>
            </a:xfrm>
            <a:prstGeom prst="rect">
              <a:avLst/>
            </a:prstGeom>
            <a:solidFill>
              <a:schemeClr val="bg1">
                <a:lumMod val="85000"/>
              </a:schemeClr>
            </a:solidFill>
            <a:ln>
              <a:noFill/>
            </a:ln>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277" name="Rectangle 218"/>
            <p:cNvSpPr>
              <a:spLocks noChangeArrowheads="1"/>
            </p:cNvSpPr>
            <p:nvPr/>
          </p:nvSpPr>
          <p:spPr bwMode="auto">
            <a:xfrm>
              <a:off x="11914395" y="6051970"/>
              <a:ext cx="31304" cy="55494"/>
            </a:xfrm>
            <a:prstGeom prst="rect">
              <a:avLst/>
            </a:pr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278" name="Rectangle 219"/>
            <p:cNvSpPr>
              <a:spLocks noChangeArrowheads="1"/>
            </p:cNvSpPr>
            <p:nvPr/>
          </p:nvSpPr>
          <p:spPr bwMode="auto">
            <a:xfrm>
              <a:off x="11836135" y="6060859"/>
              <a:ext cx="29882" cy="55494"/>
            </a:xfrm>
            <a:prstGeom prst="rect">
              <a:avLst/>
            </a:prstGeom>
            <a:solidFill>
              <a:schemeClr val="bg1">
                <a:lumMod val="85000"/>
              </a:schemeClr>
            </a:solidFill>
            <a:ln>
              <a:noFill/>
            </a:ln>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279" name="Rectangle 220"/>
            <p:cNvSpPr>
              <a:spLocks noChangeArrowheads="1"/>
            </p:cNvSpPr>
            <p:nvPr/>
          </p:nvSpPr>
          <p:spPr bwMode="auto">
            <a:xfrm>
              <a:off x="11752183" y="6060859"/>
              <a:ext cx="31304" cy="55494"/>
            </a:xfrm>
            <a:prstGeom prst="rect">
              <a:avLst/>
            </a:prstGeom>
            <a:solidFill>
              <a:schemeClr val="bg1">
                <a:lumMod val="85000"/>
              </a:schemeClr>
            </a:solidFill>
            <a:ln>
              <a:noFill/>
            </a:ln>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280" name="Rectangle 221"/>
            <p:cNvSpPr>
              <a:spLocks noChangeArrowheads="1"/>
            </p:cNvSpPr>
            <p:nvPr/>
          </p:nvSpPr>
          <p:spPr bwMode="auto">
            <a:xfrm>
              <a:off x="11669654" y="6051970"/>
              <a:ext cx="31304" cy="55494"/>
            </a:xfrm>
            <a:prstGeom prst="rect">
              <a:avLst/>
            </a:pr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281" name="Rectangle 222"/>
            <p:cNvSpPr>
              <a:spLocks noChangeArrowheads="1"/>
            </p:cNvSpPr>
            <p:nvPr/>
          </p:nvSpPr>
          <p:spPr bwMode="auto">
            <a:xfrm>
              <a:off x="11914395" y="6139119"/>
              <a:ext cx="31304" cy="54071"/>
            </a:xfrm>
            <a:prstGeom prst="rect">
              <a:avLst/>
            </a:prstGeom>
            <a:solidFill>
              <a:schemeClr val="bg1">
                <a:lumMod val="85000"/>
              </a:schemeClr>
            </a:solidFill>
            <a:ln>
              <a:noFill/>
            </a:ln>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282" name="Rectangle 223"/>
            <p:cNvSpPr>
              <a:spLocks noChangeArrowheads="1"/>
            </p:cNvSpPr>
            <p:nvPr/>
          </p:nvSpPr>
          <p:spPr bwMode="auto">
            <a:xfrm>
              <a:off x="11836135" y="6130230"/>
              <a:ext cx="29882" cy="54071"/>
            </a:xfrm>
            <a:prstGeom prst="rect">
              <a:avLst/>
            </a:pr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283" name="Rectangle 224"/>
            <p:cNvSpPr>
              <a:spLocks noChangeArrowheads="1"/>
            </p:cNvSpPr>
            <p:nvPr/>
          </p:nvSpPr>
          <p:spPr bwMode="auto">
            <a:xfrm>
              <a:off x="11752183" y="6130230"/>
              <a:ext cx="31304" cy="54071"/>
            </a:xfrm>
            <a:prstGeom prst="rect">
              <a:avLst/>
            </a:pr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284" name="Rectangle 225"/>
            <p:cNvSpPr>
              <a:spLocks noChangeArrowheads="1"/>
            </p:cNvSpPr>
            <p:nvPr/>
          </p:nvSpPr>
          <p:spPr bwMode="auto">
            <a:xfrm>
              <a:off x="11669654" y="6139119"/>
              <a:ext cx="31304" cy="54071"/>
            </a:xfrm>
            <a:prstGeom prst="rect">
              <a:avLst/>
            </a:prstGeom>
            <a:solidFill>
              <a:schemeClr val="bg1">
                <a:lumMod val="85000"/>
              </a:schemeClr>
            </a:solidFill>
            <a:ln>
              <a:noFill/>
            </a:ln>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285" name="Rectangle 226"/>
            <p:cNvSpPr>
              <a:spLocks noChangeArrowheads="1"/>
            </p:cNvSpPr>
            <p:nvPr/>
          </p:nvSpPr>
          <p:spPr bwMode="auto">
            <a:xfrm>
              <a:off x="11914395" y="6211335"/>
              <a:ext cx="31304" cy="54071"/>
            </a:xfrm>
            <a:prstGeom prst="rect">
              <a:avLst/>
            </a:pr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286" name="Rectangle 227"/>
            <p:cNvSpPr>
              <a:spLocks noChangeArrowheads="1"/>
            </p:cNvSpPr>
            <p:nvPr/>
          </p:nvSpPr>
          <p:spPr bwMode="auto">
            <a:xfrm>
              <a:off x="11836135" y="6220224"/>
              <a:ext cx="29882" cy="54071"/>
            </a:xfrm>
            <a:prstGeom prst="rect">
              <a:avLst/>
            </a:prstGeom>
            <a:solidFill>
              <a:schemeClr val="bg1">
                <a:lumMod val="85000"/>
              </a:schemeClr>
            </a:solidFill>
            <a:ln>
              <a:noFill/>
            </a:ln>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287" name="Rectangle 228"/>
            <p:cNvSpPr>
              <a:spLocks noChangeArrowheads="1"/>
            </p:cNvSpPr>
            <p:nvPr/>
          </p:nvSpPr>
          <p:spPr bwMode="auto">
            <a:xfrm>
              <a:off x="11752183" y="6211335"/>
              <a:ext cx="31304" cy="54071"/>
            </a:xfrm>
            <a:prstGeom prst="rect">
              <a:avLst/>
            </a:pr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288" name="Rectangle 229"/>
            <p:cNvSpPr>
              <a:spLocks noChangeArrowheads="1"/>
            </p:cNvSpPr>
            <p:nvPr/>
          </p:nvSpPr>
          <p:spPr bwMode="auto">
            <a:xfrm>
              <a:off x="11669654" y="6211335"/>
              <a:ext cx="31304" cy="54071"/>
            </a:xfrm>
            <a:prstGeom prst="rect">
              <a:avLst/>
            </a:pr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289" name="Rectangle 230"/>
            <p:cNvSpPr>
              <a:spLocks noChangeArrowheads="1"/>
            </p:cNvSpPr>
            <p:nvPr/>
          </p:nvSpPr>
          <p:spPr bwMode="auto">
            <a:xfrm>
              <a:off x="11914395" y="6293864"/>
              <a:ext cx="31304" cy="54071"/>
            </a:xfrm>
            <a:prstGeom prst="rect">
              <a:avLst/>
            </a:pr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290" name="Rectangle 231"/>
            <p:cNvSpPr>
              <a:spLocks noChangeArrowheads="1"/>
            </p:cNvSpPr>
            <p:nvPr/>
          </p:nvSpPr>
          <p:spPr bwMode="auto">
            <a:xfrm>
              <a:off x="11836135" y="6293864"/>
              <a:ext cx="29882" cy="54071"/>
            </a:xfrm>
            <a:prstGeom prst="rect">
              <a:avLst/>
            </a:pr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291" name="Rectangle 232"/>
            <p:cNvSpPr>
              <a:spLocks noChangeArrowheads="1"/>
            </p:cNvSpPr>
            <p:nvPr/>
          </p:nvSpPr>
          <p:spPr bwMode="auto">
            <a:xfrm>
              <a:off x="11752183" y="6302753"/>
              <a:ext cx="31304" cy="54071"/>
            </a:xfrm>
            <a:prstGeom prst="rect">
              <a:avLst/>
            </a:prstGeom>
            <a:solidFill>
              <a:schemeClr val="bg1">
                <a:lumMod val="85000"/>
              </a:schemeClr>
            </a:solidFill>
            <a:ln>
              <a:noFill/>
            </a:ln>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292" name="Rectangle 233"/>
            <p:cNvSpPr>
              <a:spLocks noChangeArrowheads="1"/>
            </p:cNvSpPr>
            <p:nvPr/>
          </p:nvSpPr>
          <p:spPr bwMode="auto">
            <a:xfrm>
              <a:off x="11669654" y="6302753"/>
              <a:ext cx="31304" cy="54071"/>
            </a:xfrm>
            <a:prstGeom prst="rect">
              <a:avLst/>
            </a:prstGeom>
            <a:solidFill>
              <a:schemeClr val="bg1">
                <a:lumMod val="85000"/>
              </a:schemeClr>
            </a:solidFill>
            <a:ln>
              <a:noFill/>
            </a:ln>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293" name="Rectangle 234"/>
            <p:cNvSpPr>
              <a:spLocks noChangeArrowheads="1"/>
            </p:cNvSpPr>
            <p:nvPr/>
          </p:nvSpPr>
          <p:spPr bwMode="auto">
            <a:xfrm>
              <a:off x="11914395" y="6389551"/>
              <a:ext cx="31304" cy="55494"/>
            </a:xfrm>
            <a:prstGeom prst="rect">
              <a:avLst/>
            </a:prstGeom>
            <a:solidFill>
              <a:schemeClr val="bg1">
                <a:lumMod val="85000"/>
              </a:schemeClr>
            </a:solidFill>
            <a:ln>
              <a:noFill/>
            </a:ln>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364" name="Rectangle 235"/>
            <p:cNvSpPr>
              <a:spLocks noChangeArrowheads="1"/>
            </p:cNvSpPr>
            <p:nvPr/>
          </p:nvSpPr>
          <p:spPr bwMode="auto">
            <a:xfrm>
              <a:off x="11836135" y="6389551"/>
              <a:ext cx="29882" cy="55494"/>
            </a:xfrm>
            <a:prstGeom prst="rect">
              <a:avLst/>
            </a:prstGeom>
            <a:solidFill>
              <a:schemeClr val="bg1">
                <a:lumMod val="85000"/>
              </a:schemeClr>
            </a:solidFill>
            <a:ln>
              <a:noFill/>
            </a:ln>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383" name="Rectangle 236"/>
            <p:cNvSpPr>
              <a:spLocks noChangeArrowheads="1"/>
            </p:cNvSpPr>
            <p:nvPr/>
          </p:nvSpPr>
          <p:spPr bwMode="auto">
            <a:xfrm>
              <a:off x="11752183" y="6389551"/>
              <a:ext cx="31304" cy="55494"/>
            </a:xfrm>
            <a:prstGeom prst="rect">
              <a:avLst/>
            </a:prstGeom>
            <a:solidFill>
              <a:schemeClr val="bg1">
                <a:lumMod val="85000"/>
              </a:schemeClr>
            </a:solidFill>
            <a:ln>
              <a:noFill/>
            </a:ln>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384" name="Rectangle 237"/>
            <p:cNvSpPr>
              <a:spLocks noChangeArrowheads="1"/>
            </p:cNvSpPr>
            <p:nvPr/>
          </p:nvSpPr>
          <p:spPr bwMode="auto">
            <a:xfrm>
              <a:off x="11669654" y="6380662"/>
              <a:ext cx="31304" cy="55494"/>
            </a:xfrm>
            <a:prstGeom prst="rect">
              <a:avLst/>
            </a:pr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385" name="Rectangle 238"/>
            <p:cNvSpPr>
              <a:spLocks noChangeArrowheads="1"/>
            </p:cNvSpPr>
            <p:nvPr/>
          </p:nvSpPr>
          <p:spPr bwMode="auto">
            <a:xfrm>
              <a:off x="11914395" y="6463191"/>
              <a:ext cx="31304" cy="54071"/>
            </a:xfrm>
            <a:prstGeom prst="rect">
              <a:avLst/>
            </a:pr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386" name="Rectangle 239"/>
            <p:cNvSpPr>
              <a:spLocks noChangeArrowheads="1"/>
            </p:cNvSpPr>
            <p:nvPr/>
          </p:nvSpPr>
          <p:spPr bwMode="auto">
            <a:xfrm>
              <a:off x="11836135" y="6463191"/>
              <a:ext cx="29882" cy="54071"/>
            </a:xfrm>
            <a:prstGeom prst="rect">
              <a:avLst/>
            </a:pr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387" name="Rectangle 240"/>
            <p:cNvSpPr>
              <a:spLocks noChangeArrowheads="1"/>
            </p:cNvSpPr>
            <p:nvPr/>
          </p:nvSpPr>
          <p:spPr bwMode="auto">
            <a:xfrm>
              <a:off x="11752183" y="6472080"/>
              <a:ext cx="31304" cy="54071"/>
            </a:xfrm>
            <a:prstGeom prst="rect">
              <a:avLst/>
            </a:prstGeom>
            <a:solidFill>
              <a:schemeClr val="bg1">
                <a:lumMod val="85000"/>
              </a:schemeClr>
            </a:solidFill>
            <a:ln>
              <a:noFill/>
            </a:ln>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388" name="Rectangle 241"/>
            <p:cNvSpPr>
              <a:spLocks noChangeArrowheads="1"/>
            </p:cNvSpPr>
            <p:nvPr/>
          </p:nvSpPr>
          <p:spPr bwMode="auto">
            <a:xfrm>
              <a:off x="11669654" y="6463191"/>
              <a:ext cx="31304" cy="54071"/>
            </a:xfrm>
            <a:prstGeom prst="rect">
              <a:avLst/>
            </a:pr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389" name="Rectangle 242"/>
            <p:cNvSpPr>
              <a:spLocks noChangeArrowheads="1"/>
            </p:cNvSpPr>
            <p:nvPr/>
          </p:nvSpPr>
          <p:spPr bwMode="auto">
            <a:xfrm>
              <a:off x="11914395" y="6544296"/>
              <a:ext cx="31304" cy="54071"/>
            </a:xfrm>
            <a:prstGeom prst="rect">
              <a:avLst/>
            </a:pr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390" name="Rectangle 243"/>
            <p:cNvSpPr>
              <a:spLocks noChangeArrowheads="1"/>
            </p:cNvSpPr>
            <p:nvPr/>
          </p:nvSpPr>
          <p:spPr bwMode="auto">
            <a:xfrm>
              <a:off x="11836135" y="6553185"/>
              <a:ext cx="29882" cy="54071"/>
            </a:xfrm>
            <a:prstGeom prst="rect">
              <a:avLst/>
            </a:prstGeom>
            <a:solidFill>
              <a:schemeClr val="bg1">
                <a:lumMod val="85000"/>
              </a:schemeClr>
            </a:solidFill>
            <a:ln>
              <a:noFill/>
            </a:ln>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391" name="Rectangle 244"/>
            <p:cNvSpPr>
              <a:spLocks noChangeArrowheads="1"/>
            </p:cNvSpPr>
            <p:nvPr/>
          </p:nvSpPr>
          <p:spPr bwMode="auto">
            <a:xfrm>
              <a:off x="11752183" y="6544296"/>
              <a:ext cx="31304" cy="54071"/>
            </a:xfrm>
            <a:prstGeom prst="rect">
              <a:avLst/>
            </a:pr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392" name="Rectangle 245"/>
            <p:cNvSpPr>
              <a:spLocks noChangeArrowheads="1"/>
            </p:cNvSpPr>
            <p:nvPr/>
          </p:nvSpPr>
          <p:spPr bwMode="auto">
            <a:xfrm>
              <a:off x="11669654" y="6553185"/>
              <a:ext cx="31304" cy="54071"/>
            </a:xfrm>
            <a:prstGeom prst="rect">
              <a:avLst/>
            </a:prstGeom>
            <a:solidFill>
              <a:schemeClr val="bg1">
                <a:lumMod val="85000"/>
              </a:schemeClr>
            </a:solidFill>
            <a:ln>
              <a:noFill/>
            </a:ln>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393" name="Rectangle 246"/>
            <p:cNvSpPr>
              <a:spLocks noChangeArrowheads="1"/>
            </p:cNvSpPr>
            <p:nvPr/>
          </p:nvSpPr>
          <p:spPr bwMode="auto">
            <a:xfrm>
              <a:off x="11914395" y="6622557"/>
              <a:ext cx="31304" cy="54071"/>
            </a:xfrm>
            <a:prstGeom prst="rect">
              <a:avLst/>
            </a:pr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394" name="Rectangle 247"/>
            <p:cNvSpPr>
              <a:spLocks noChangeArrowheads="1"/>
            </p:cNvSpPr>
            <p:nvPr/>
          </p:nvSpPr>
          <p:spPr bwMode="auto">
            <a:xfrm>
              <a:off x="11836135" y="6622557"/>
              <a:ext cx="29882" cy="54071"/>
            </a:xfrm>
            <a:prstGeom prst="rect">
              <a:avLst/>
            </a:pr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395" name="Rectangle 248"/>
            <p:cNvSpPr>
              <a:spLocks noChangeArrowheads="1"/>
            </p:cNvSpPr>
            <p:nvPr/>
          </p:nvSpPr>
          <p:spPr bwMode="auto">
            <a:xfrm>
              <a:off x="11752183" y="6631446"/>
              <a:ext cx="31304" cy="54071"/>
            </a:xfrm>
            <a:prstGeom prst="rect">
              <a:avLst/>
            </a:prstGeom>
            <a:solidFill>
              <a:schemeClr val="bg1">
                <a:lumMod val="85000"/>
              </a:schemeClr>
            </a:solidFill>
            <a:ln>
              <a:noFill/>
            </a:ln>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396" name="Rectangle 249"/>
            <p:cNvSpPr>
              <a:spLocks noChangeArrowheads="1"/>
            </p:cNvSpPr>
            <p:nvPr/>
          </p:nvSpPr>
          <p:spPr bwMode="auto">
            <a:xfrm>
              <a:off x="11669654" y="6622557"/>
              <a:ext cx="31304" cy="54071"/>
            </a:xfrm>
            <a:prstGeom prst="rect">
              <a:avLst/>
            </a:pr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397" name="Rectangle 250"/>
            <p:cNvSpPr>
              <a:spLocks noChangeArrowheads="1"/>
            </p:cNvSpPr>
            <p:nvPr/>
          </p:nvSpPr>
          <p:spPr bwMode="auto">
            <a:xfrm>
              <a:off x="11914395" y="6712551"/>
              <a:ext cx="31304" cy="54071"/>
            </a:xfrm>
            <a:prstGeom prst="rect">
              <a:avLst/>
            </a:prstGeom>
            <a:solidFill>
              <a:schemeClr val="bg1">
                <a:lumMod val="85000"/>
              </a:schemeClr>
            </a:solidFill>
            <a:ln>
              <a:noFill/>
            </a:ln>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398" name="Rectangle 251"/>
            <p:cNvSpPr>
              <a:spLocks noChangeArrowheads="1"/>
            </p:cNvSpPr>
            <p:nvPr/>
          </p:nvSpPr>
          <p:spPr bwMode="auto">
            <a:xfrm>
              <a:off x="11836135" y="6712551"/>
              <a:ext cx="29882" cy="54071"/>
            </a:xfrm>
            <a:prstGeom prst="rect">
              <a:avLst/>
            </a:prstGeom>
            <a:solidFill>
              <a:schemeClr val="bg2">
                <a:lumMod val="50000"/>
              </a:schemeClr>
            </a:solidFill>
            <a:ln>
              <a:noFill/>
            </a:ln>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399" name="Rectangle 252"/>
            <p:cNvSpPr>
              <a:spLocks noChangeArrowheads="1"/>
            </p:cNvSpPr>
            <p:nvPr/>
          </p:nvSpPr>
          <p:spPr bwMode="auto">
            <a:xfrm>
              <a:off x="11752183" y="6712551"/>
              <a:ext cx="31304" cy="54071"/>
            </a:xfrm>
            <a:prstGeom prst="rect">
              <a:avLst/>
            </a:prstGeom>
            <a:solidFill>
              <a:schemeClr val="bg2">
                <a:lumMod val="50000"/>
              </a:schemeClr>
            </a:solidFill>
            <a:ln>
              <a:noFill/>
            </a:ln>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400" name="Rectangle 253"/>
            <p:cNvSpPr>
              <a:spLocks noChangeArrowheads="1"/>
            </p:cNvSpPr>
            <p:nvPr/>
          </p:nvSpPr>
          <p:spPr bwMode="auto">
            <a:xfrm>
              <a:off x="11669654" y="6712551"/>
              <a:ext cx="31304" cy="54071"/>
            </a:xfrm>
            <a:prstGeom prst="rect">
              <a:avLst/>
            </a:prstGeom>
            <a:solidFill>
              <a:schemeClr val="bg2">
                <a:lumMod val="50000"/>
              </a:schemeClr>
            </a:solidFill>
            <a:ln>
              <a:noFill/>
            </a:ln>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401" name="AutoShape 172"/>
            <p:cNvSpPr>
              <a:spLocks noChangeAspect="1" noChangeArrowheads="1" noTextEdit="1"/>
            </p:cNvSpPr>
            <p:nvPr/>
          </p:nvSpPr>
          <p:spPr bwMode="auto">
            <a:xfrm>
              <a:off x="11188618" y="5482578"/>
              <a:ext cx="374904" cy="13276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402" name="Rectangle 174"/>
            <p:cNvSpPr>
              <a:spLocks noChangeArrowheads="1"/>
            </p:cNvSpPr>
            <p:nvPr/>
          </p:nvSpPr>
          <p:spPr bwMode="auto">
            <a:xfrm>
              <a:off x="11188618" y="5582532"/>
              <a:ext cx="374904" cy="1223147"/>
            </a:xfrm>
            <a:prstGeom prst="rect">
              <a:avLst/>
            </a:prstGeom>
            <a:solidFill>
              <a:schemeClr val="accent2"/>
            </a:solidFill>
            <a:ln>
              <a:noFill/>
            </a:ln>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403" name="Line 175"/>
            <p:cNvSpPr>
              <a:spLocks noChangeShapeType="1"/>
            </p:cNvSpPr>
            <p:nvPr/>
          </p:nvSpPr>
          <p:spPr bwMode="auto">
            <a:xfrm>
              <a:off x="11188618" y="5634054"/>
              <a:ext cx="374904" cy="0"/>
            </a:xfrm>
            <a:prstGeom prst="line">
              <a:avLst/>
            </a:prstGeom>
            <a:noFill/>
            <a:ln w="23813" cap="flat">
              <a:solidFill>
                <a:schemeClr val="accent2">
                  <a:lumMod val="75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404" name="Line 176"/>
            <p:cNvSpPr>
              <a:spLocks noChangeShapeType="1"/>
            </p:cNvSpPr>
            <p:nvPr/>
          </p:nvSpPr>
          <p:spPr bwMode="auto">
            <a:xfrm>
              <a:off x="11188618" y="5690729"/>
              <a:ext cx="374904" cy="0"/>
            </a:xfrm>
            <a:prstGeom prst="line">
              <a:avLst/>
            </a:prstGeom>
            <a:noFill/>
            <a:ln w="23813" cap="flat">
              <a:solidFill>
                <a:schemeClr val="accent2">
                  <a:lumMod val="75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405" name="Line 177"/>
            <p:cNvSpPr>
              <a:spLocks noChangeShapeType="1"/>
            </p:cNvSpPr>
            <p:nvPr/>
          </p:nvSpPr>
          <p:spPr bwMode="auto">
            <a:xfrm>
              <a:off x="11188618" y="5744312"/>
              <a:ext cx="374904" cy="0"/>
            </a:xfrm>
            <a:prstGeom prst="line">
              <a:avLst/>
            </a:prstGeom>
            <a:noFill/>
            <a:ln w="23813" cap="flat">
              <a:solidFill>
                <a:schemeClr val="accent2">
                  <a:lumMod val="75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406" name="Line 178"/>
            <p:cNvSpPr>
              <a:spLocks noChangeShapeType="1"/>
            </p:cNvSpPr>
            <p:nvPr/>
          </p:nvSpPr>
          <p:spPr bwMode="auto">
            <a:xfrm>
              <a:off x="11188618" y="5800987"/>
              <a:ext cx="374904" cy="0"/>
            </a:xfrm>
            <a:prstGeom prst="line">
              <a:avLst/>
            </a:prstGeom>
            <a:noFill/>
            <a:ln w="23813" cap="flat">
              <a:solidFill>
                <a:schemeClr val="accent2">
                  <a:lumMod val="75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407" name="Line 179"/>
            <p:cNvSpPr>
              <a:spLocks noChangeShapeType="1"/>
            </p:cNvSpPr>
            <p:nvPr/>
          </p:nvSpPr>
          <p:spPr bwMode="auto">
            <a:xfrm>
              <a:off x="11188618" y="5854570"/>
              <a:ext cx="374904" cy="0"/>
            </a:xfrm>
            <a:prstGeom prst="line">
              <a:avLst/>
            </a:prstGeom>
            <a:noFill/>
            <a:ln w="23813" cap="flat">
              <a:solidFill>
                <a:schemeClr val="accent2">
                  <a:lumMod val="75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408" name="Line 180"/>
            <p:cNvSpPr>
              <a:spLocks noChangeShapeType="1"/>
            </p:cNvSpPr>
            <p:nvPr/>
          </p:nvSpPr>
          <p:spPr bwMode="auto">
            <a:xfrm>
              <a:off x="11188618" y="5910215"/>
              <a:ext cx="374904" cy="0"/>
            </a:xfrm>
            <a:prstGeom prst="line">
              <a:avLst/>
            </a:prstGeom>
            <a:noFill/>
            <a:ln w="23813" cap="flat">
              <a:solidFill>
                <a:schemeClr val="accent2">
                  <a:lumMod val="75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409" name="Line 181"/>
            <p:cNvSpPr>
              <a:spLocks noChangeShapeType="1"/>
            </p:cNvSpPr>
            <p:nvPr/>
          </p:nvSpPr>
          <p:spPr bwMode="auto">
            <a:xfrm>
              <a:off x="11188618" y="5964830"/>
              <a:ext cx="374904" cy="0"/>
            </a:xfrm>
            <a:prstGeom prst="line">
              <a:avLst/>
            </a:prstGeom>
            <a:noFill/>
            <a:ln w="23813" cap="flat">
              <a:solidFill>
                <a:schemeClr val="accent2">
                  <a:lumMod val="75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410" name="Line 182"/>
            <p:cNvSpPr>
              <a:spLocks noChangeShapeType="1"/>
            </p:cNvSpPr>
            <p:nvPr/>
          </p:nvSpPr>
          <p:spPr bwMode="auto">
            <a:xfrm>
              <a:off x="11188618" y="6020474"/>
              <a:ext cx="374904" cy="0"/>
            </a:xfrm>
            <a:prstGeom prst="line">
              <a:avLst/>
            </a:prstGeom>
            <a:noFill/>
            <a:ln w="23813" cap="flat">
              <a:solidFill>
                <a:schemeClr val="accent2">
                  <a:lumMod val="75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411" name="Line 183"/>
            <p:cNvSpPr>
              <a:spLocks noChangeShapeType="1"/>
            </p:cNvSpPr>
            <p:nvPr/>
          </p:nvSpPr>
          <p:spPr bwMode="auto">
            <a:xfrm>
              <a:off x="11188618" y="6075088"/>
              <a:ext cx="374904" cy="0"/>
            </a:xfrm>
            <a:prstGeom prst="line">
              <a:avLst/>
            </a:prstGeom>
            <a:noFill/>
            <a:ln w="23813" cap="flat">
              <a:solidFill>
                <a:schemeClr val="accent2">
                  <a:lumMod val="75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412" name="Line 184"/>
            <p:cNvSpPr>
              <a:spLocks noChangeShapeType="1"/>
            </p:cNvSpPr>
            <p:nvPr/>
          </p:nvSpPr>
          <p:spPr bwMode="auto">
            <a:xfrm>
              <a:off x="11188618" y="6128671"/>
              <a:ext cx="374904" cy="0"/>
            </a:xfrm>
            <a:prstGeom prst="line">
              <a:avLst/>
            </a:prstGeom>
            <a:noFill/>
            <a:ln w="23813" cap="flat">
              <a:solidFill>
                <a:schemeClr val="accent2">
                  <a:lumMod val="75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413" name="Line 185"/>
            <p:cNvSpPr>
              <a:spLocks noChangeShapeType="1"/>
            </p:cNvSpPr>
            <p:nvPr/>
          </p:nvSpPr>
          <p:spPr bwMode="auto">
            <a:xfrm>
              <a:off x="11188618" y="6184315"/>
              <a:ext cx="374904" cy="0"/>
            </a:xfrm>
            <a:prstGeom prst="line">
              <a:avLst/>
            </a:prstGeom>
            <a:noFill/>
            <a:ln w="23813" cap="flat">
              <a:solidFill>
                <a:schemeClr val="accent2">
                  <a:lumMod val="75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414" name="Line 186"/>
            <p:cNvSpPr>
              <a:spLocks noChangeShapeType="1"/>
            </p:cNvSpPr>
            <p:nvPr/>
          </p:nvSpPr>
          <p:spPr bwMode="auto">
            <a:xfrm>
              <a:off x="11188618" y="6238930"/>
              <a:ext cx="374904" cy="0"/>
            </a:xfrm>
            <a:prstGeom prst="line">
              <a:avLst/>
            </a:prstGeom>
            <a:noFill/>
            <a:ln w="23813" cap="flat">
              <a:solidFill>
                <a:schemeClr val="accent2">
                  <a:lumMod val="75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415" name="Line 187"/>
            <p:cNvSpPr>
              <a:spLocks noChangeShapeType="1"/>
            </p:cNvSpPr>
            <p:nvPr/>
          </p:nvSpPr>
          <p:spPr bwMode="auto">
            <a:xfrm>
              <a:off x="11188618" y="6294574"/>
              <a:ext cx="374904" cy="0"/>
            </a:xfrm>
            <a:prstGeom prst="line">
              <a:avLst/>
            </a:prstGeom>
            <a:noFill/>
            <a:ln w="23813" cap="flat">
              <a:solidFill>
                <a:schemeClr val="accent2">
                  <a:lumMod val="75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416" name="Line 188"/>
            <p:cNvSpPr>
              <a:spLocks noChangeShapeType="1"/>
            </p:cNvSpPr>
            <p:nvPr/>
          </p:nvSpPr>
          <p:spPr bwMode="auto">
            <a:xfrm>
              <a:off x="11188618" y="6348157"/>
              <a:ext cx="374904" cy="0"/>
            </a:xfrm>
            <a:prstGeom prst="line">
              <a:avLst/>
            </a:prstGeom>
            <a:noFill/>
            <a:ln w="23813" cap="flat">
              <a:solidFill>
                <a:schemeClr val="accent2">
                  <a:lumMod val="75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417" name="Line 189"/>
            <p:cNvSpPr>
              <a:spLocks noChangeShapeType="1"/>
            </p:cNvSpPr>
            <p:nvPr/>
          </p:nvSpPr>
          <p:spPr bwMode="auto">
            <a:xfrm>
              <a:off x="11188618" y="6402771"/>
              <a:ext cx="374904" cy="0"/>
            </a:xfrm>
            <a:prstGeom prst="line">
              <a:avLst/>
            </a:prstGeom>
            <a:noFill/>
            <a:ln w="23813" cap="flat">
              <a:solidFill>
                <a:schemeClr val="accent2">
                  <a:lumMod val="75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418" name="Line 190"/>
            <p:cNvSpPr>
              <a:spLocks noChangeShapeType="1"/>
            </p:cNvSpPr>
            <p:nvPr/>
          </p:nvSpPr>
          <p:spPr bwMode="auto">
            <a:xfrm>
              <a:off x="11188618" y="6458415"/>
              <a:ext cx="374904" cy="0"/>
            </a:xfrm>
            <a:prstGeom prst="line">
              <a:avLst/>
            </a:prstGeom>
            <a:noFill/>
            <a:ln w="23813" cap="flat">
              <a:solidFill>
                <a:schemeClr val="accent2">
                  <a:lumMod val="75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419" name="Line 191"/>
            <p:cNvSpPr>
              <a:spLocks noChangeShapeType="1"/>
            </p:cNvSpPr>
            <p:nvPr/>
          </p:nvSpPr>
          <p:spPr bwMode="auto">
            <a:xfrm>
              <a:off x="11188618" y="6511999"/>
              <a:ext cx="374904" cy="0"/>
            </a:xfrm>
            <a:prstGeom prst="line">
              <a:avLst/>
            </a:prstGeom>
            <a:noFill/>
            <a:ln w="23813" cap="flat">
              <a:solidFill>
                <a:schemeClr val="accent2">
                  <a:lumMod val="75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420" name="Line 192"/>
            <p:cNvSpPr>
              <a:spLocks noChangeShapeType="1"/>
            </p:cNvSpPr>
            <p:nvPr/>
          </p:nvSpPr>
          <p:spPr bwMode="auto">
            <a:xfrm>
              <a:off x="11188618" y="6568675"/>
              <a:ext cx="374904" cy="0"/>
            </a:xfrm>
            <a:prstGeom prst="line">
              <a:avLst/>
            </a:prstGeom>
            <a:noFill/>
            <a:ln w="23813" cap="flat">
              <a:solidFill>
                <a:schemeClr val="accent2">
                  <a:lumMod val="75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421" name="Line 193"/>
            <p:cNvSpPr>
              <a:spLocks noChangeShapeType="1"/>
            </p:cNvSpPr>
            <p:nvPr/>
          </p:nvSpPr>
          <p:spPr bwMode="auto">
            <a:xfrm>
              <a:off x="11188618" y="6622257"/>
              <a:ext cx="374904" cy="0"/>
            </a:xfrm>
            <a:prstGeom prst="line">
              <a:avLst/>
            </a:prstGeom>
            <a:noFill/>
            <a:ln w="23813" cap="flat">
              <a:solidFill>
                <a:schemeClr val="accent2">
                  <a:lumMod val="75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422" name="Line 194"/>
            <p:cNvSpPr>
              <a:spLocks noChangeShapeType="1"/>
            </p:cNvSpPr>
            <p:nvPr/>
          </p:nvSpPr>
          <p:spPr bwMode="auto">
            <a:xfrm>
              <a:off x="11188618" y="6678933"/>
              <a:ext cx="374904" cy="0"/>
            </a:xfrm>
            <a:prstGeom prst="line">
              <a:avLst/>
            </a:prstGeom>
            <a:noFill/>
            <a:ln w="23813" cap="flat">
              <a:solidFill>
                <a:schemeClr val="tx2">
                  <a:lumMod val="60000"/>
                  <a:lumOff val="4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423" name="Line 195"/>
            <p:cNvSpPr>
              <a:spLocks noChangeShapeType="1"/>
            </p:cNvSpPr>
            <p:nvPr/>
          </p:nvSpPr>
          <p:spPr bwMode="auto">
            <a:xfrm>
              <a:off x="11188618" y="6732516"/>
              <a:ext cx="374904" cy="0"/>
            </a:xfrm>
            <a:prstGeom prst="line">
              <a:avLst/>
            </a:prstGeom>
            <a:noFill/>
            <a:ln w="23813" cap="flat">
              <a:solidFill>
                <a:srgbClr val="FFFFFF"/>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424" name="Line 196"/>
            <p:cNvSpPr>
              <a:spLocks noChangeShapeType="1"/>
            </p:cNvSpPr>
            <p:nvPr/>
          </p:nvSpPr>
          <p:spPr bwMode="auto">
            <a:xfrm>
              <a:off x="11188618" y="6789191"/>
              <a:ext cx="374904" cy="0"/>
            </a:xfrm>
            <a:prstGeom prst="line">
              <a:avLst/>
            </a:prstGeom>
            <a:noFill/>
            <a:ln w="23813" cap="flat">
              <a:solidFill>
                <a:srgbClr val="FFFFFF"/>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425" name="Freeform 197"/>
            <p:cNvSpPr>
              <a:spLocks/>
            </p:cNvSpPr>
            <p:nvPr/>
          </p:nvSpPr>
          <p:spPr bwMode="auto">
            <a:xfrm>
              <a:off x="11230869" y="5480517"/>
              <a:ext cx="283375" cy="102015"/>
            </a:xfrm>
            <a:custGeom>
              <a:avLst/>
              <a:gdLst>
                <a:gd name="T0" fmla="*/ 275 w 275"/>
                <a:gd name="T1" fmla="*/ 0 h 99"/>
                <a:gd name="T2" fmla="*/ 0 w 275"/>
                <a:gd name="T3" fmla="*/ 38 h 99"/>
                <a:gd name="T4" fmla="*/ 0 w 275"/>
                <a:gd name="T5" fmla="*/ 99 h 99"/>
                <a:gd name="T6" fmla="*/ 275 w 275"/>
                <a:gd name="T7" fmla="*/ 99 h 99"/>
                <a:gd name="T8" fmla="*/ 275 w 275"/>
                <a:gd name="T9" fmla="*/ 0 h 99"/>
              </a:gdLst>
              <a:ahLst/>
              <a:cxnLst>
                <a:cxn ang="0">
                  <a:pos x="T0" y="T1"/>
                </a:cxn>
                <a:cxn ang="0">
                  <a:pos x="T2" y="T3"/>
                </a:cxn>
                <a:cxn ang="0">
                  <a:pos x="T4" y="T5"/>
                </a:cxn>
                <a:cxn ang="0">
                  <a:pos x="T6" y="T7"/>
                </a:cxn>
                <a:cxn ang="0">
                  <a:pos x="T8" y="T9"/>
                </a:cxn>
              </a:cxnLst>
              <a:rect l="0" t="0" r="r" b="b"/>
              <a:pathLst>
                <a:path w="275" h="99">
                  <a:moveTo>
                    <a:pt x="275" y="0"/>
                  </a:moveTo>
                  <a:lnTo>
                    <a:pt x="0" y="38"/>
                  </a:lnTo>
                  <a:lnTo>
                    <a:pt x="0" y="99"/>
                  </a:lnTo>
                  <a:lnTo>
                    <a:pt x="275" y="99"/>
                  </a:lnTo>
                  <a:lnTo>
                    <a:pt x="275" y="0"/>
                  </a:lnTo>
                  <a:close/>
                </a:path>
              </a:pathLst>
            </a:cu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354" name="Rectangle 7"/>
            <p:cNvSpPr>
              <a:spLocks noChangeArrowheads="1"/>
            </p:cNvSpPr>
            <p:nvPr/>
          </p:nvSpPr>
          <p:spPr bwMode="auto">
            <a:xfrm flipH="1">
              <a:off x="3374297" y="6637554"/>
              <a:ext cx="223937" cy="180098"/>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355" name="Rectangle 8"/>
            <p:cNvSpPr>
              <a:spLocks noChangeArrowheads="1"/>
            </p:cNvSpPr>
            <p:nvPr/>
          </p:nvSpPr>
          <p:spPr bwMode="auto">
            <a:xfrm flipH="1">
              <a:off x="3284841" y="6554614"/>
              <a:ext cx="222160" cy="263037"/>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352" name="Rectangle 5"/>
            <p:cNvSpPr>
              <a:spLocks noChangeArrowheads="1"/>
            </p:cNvSpPr>
            <p:nvPr/>
          </p:nvSpPr>
          <p:spPr bwMode="auto">
            <a:xfrm flipH="1">
              <a:off x="3008854" y="6426641"/>
              <a:ext cx="349531" cy="336985"/>
            </a:xfrm>
            <a:prstGeom prst="rect">
              <a:avLst/>
            </a:prstGeom>
            <a:solidFill>
              <a:srgbClr val="D2D2D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353" name="Rectangle 6"/>
            <p:cNvSpPr>
              <a:spLocks noChangeArrowheads="1"/>
            </p:cNvSpPr>
            <p:nvPr/>
          </p:nvSpPr>
          <p:spPr bwMode="auto">
            <a:xfrm flipH="1">
              <a:off x="3065134" y="6323452"/>
              <a:ext cx="151661" cy="383405"/>
            </a:xfrm>
            <a:prstGeom prst="rect">
              <a:avLst/>
            </a:prstGeom>
            <a:solidFill>
              <a:srgbClr val="D2D2D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358" name="Freeform 11"/>
            <p:cNvSpPr>
              <a:spLocks/>
            </p:cNvSpPr>
            <p:nvPr/>
          </p:nvSpPr>
          <p:spPr bwMode="auto">
            <a:xfrm flipH="1">
              <a:off x="2856350" y="6670468"/>
              <a:ext cx="2521710" cy="324057"/>
            </a:xfrm>
            <a:custGeom>
              <a:avLst/>
              <a:gdLst>
                <a:gd name="T0" fmla="*/ 408 w 661"/>
                <a:gd name="T1" fmla="*/ 25 h 155"/>
                <a:gd name="T2" fmla="*/ 408 w 661"/>
                <a:gd name="T3" fmla="*/ 25 h 155"/>
                <a:gd name="T4" fmla="*/ 0 w 661"/>
                <a:gd name="T5" fmla="*/ 155 h 155"/>
                <a:gd name="T6" fmla="*/ 234 w 661"/>
                <a:gd name="T7" fmla="*/ 155 h 155"/>
                <a:gd name="T8" fmla="*/ 661 w 661"/>
                <a:gd name="T9" fmla="*/ 155 h 155"/>
                <a:gd name="T10" fmla="*/ 408 w 661"/>
                <a:gd name="T11" fmla="*/ 25 h 155"/>
              </a:gdLst>
              <a:ahLst/>
              <a:cxnLst>
                <a:cxn ang="0">
                  <a:pos x="T0" y="T1"/>
                </a:cxn>
                <a:cxn ang="0">
                  <a:pos x="T2" y="T3"/>
                </a:cxn>
                <a:cxn ang="0">
                  <a:pos x="T4" y="T5"/>
                </a:cxn>
                <a:cxn ang="0">
                  <a:pos x="T6" y="T7"/>
                </a:cxn>
                <a:cxn ang="0">
                  <a:pos x="T8" y="T9"/>
                </a:cxn>
                <a:cxn ang="0">
                  <a:pos x="T10" y="T11"/>
                </a:cxn>
              </a:cxnLst>
              <a:rect l="0" t="0" r="r" b="b"/>
              <a:pathLst>
                <a:path w="661" h="155">
                  <a:moveTo>
                    <a:pt x="408" y="25"/>
                  </a:moveTo>
                  <a:cubicBezTo>
                    <a:pt x="408" y="25"/>
                    <a:pt x="408" y="25"/>
                    <a:pt x="408" y="25"/>
                  </a:cubicBezTo>
                  <a:cubicBezTo>
                    <a:pt x="264" y="0"/>
                    <a:pt x="111" y="44"/>
                    <a:pt x="0" y="155"/>
                  </a:cubicBezTo>
                  <a:cubicBezTo>
                    <a:pt x="234" y="155"/>
                    <a:pt x="234" y="155"/>
                    <a:pt x="234" y="155"/>
                  </a:cubicBezTo>
                  <a:cubicBezTo>
                    <a:pt x="661" y="155"/>
                    <a:pt x="661" y="155"/>
                    <a:pt x="661" y="155"/>
                  </a:cubicBezTo>
                  <a:cubicBezTo>
                    <a:pt x="589" y="84"/>
                    <a:pt x="501" y="40"/>
                    <a:pt x="408" y="25"/>
                  </a:cubicBezTo>
                  <a:close/>
                </a:path>
              </a:pathLst>
            </a:custGeom>
            <a:solidFill>
              <a:srgbClr val="79A5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359" name="Freeform 18"/>
            <p:cNvSpPr>
              <a:spLocks/>
            </p:cNvSpPr>
            <p:nvPr/>
          </p:nvSpPr>
          <p:spPr bwMode="auto">
            <a:xfrm flipH="1">
              <a:off x="67117" y="6376625"/>
              <a:ext cx="3868507" cy="617900"/>
            </a:xfrm>
            <a:custGeom>
              <a:avLst/>
              <a:gdLst>
                <a:gd name="T0" fmla="*/ 0 w 1014"/>
                <a:gd name="T1" fmla="*/ 296 h 296"/>
                <a:gd name="T2" fmla="*/ 0 w 1014"/>
                <a:gd name="T3" fmla="*/ 296 h 296"/>
                <a:gd name="T4" fmla="*/ 1014 w 1014"/>
                <a:gd name="T5" fmla="*/ 296 h 296"/>
                <a:gd name="T6" fmla="*/ 1014 w 1014"/>
                <a:gd name="T7" fmla="*/ 238 h 296"/>
                <a:gd name="T8" fmla="*/ 0 w 1014"/>
                <a:gd name="T9" fmla="*/ 296 h 296"/>
              </a:gdLst>
              <a:ahLst/>
              <a:cxnLst>
                <a:cxn ang="0">
                  <a:pos x="T0" y="T1"/>
                </a:cxn>
                <a:cxn ang="0">
                  <a:pos x="T2" y="T3"/>
                </a:cxn>
                <a:cxn ang="0">
                  <a:pos x="T4" y="T5"/>
                </a:cxn>
                <a:cxn ang="0">
                  <a:pos x="T6" y="T7"/>
                </a:cxn>
                <a:cxn ang="0">
                  <a:pos x="T8" y="T9"/>
                </a:cxn>
              </a:cxnLst>
              <a:rect l="0" t="0" r="r" b="b"/>
              <a:pathLst>
                <a:path w="1014" h="296">
                  <a:moveTo>
                    <a:pt x="0" y="296"/>
                  </a:moveTo>
                  <a:cubicBezTo>
                    <a:pt x="0" y="296"/>
                    <a:pt x="0" y="296"/>
                    <a:pt x="0" y="296"/>
                  </a:cubicBezTo>
                  <a:cubicBezTo>
                    <a:pt x="1014" y="296"/>
                    <a:pt x="1014" y="296"/>
                    <a:pt x="1014" y="296"/>
                  </a:cubicBezTo>
                  <a:cubicBezTo>
                    <a:pt x="1014" y="238"/>
                    <a:pt x="1014" y="238"/>
                    <a:pt x="1014" y="238"/>
                  </a:cubicBezTo>
                  <a:cubicBezTo>
                    <a:pt x="714" y="0"/>
                    <a:pt x="277" y="19"/>
                    <a:pt x="0" y="296"/>
                  </a:cubicBezTo>
                  <a:close/>
                </a:path>
              </a:pathLst>
            </a:custGeom>
            <a:solidFill>
              <a:srgbClr val="7FB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360" name="Freeform 29"/>
            <p:cNvSpPr>
              <a:spLocks/>
            </p:cNvSpPr>
            <p:nvPr/>
          </p:nvSpPr>
          <p:spPr bwMode="auto">
            <a:xfrm flipH="1">
              <a:off x="341262" y="6729208"/>
              <a:ext cx="2121368" cy="271924"/>
            </a:xfrm>
            <a:custGeom>
              <a:avLst/>
              <a:gdLst>
                <a:gd name="T0" fmla="*/ 344 w 556"/>
                <a:gd name="T1" fmla="*/ 21 h 130"/>
                <a:gd name="T2" fmla="*/ 344 w 556"/>
                <a:gd name="T3" fmla="*/ 21 h 130"/>
                <a:gd name="T4" fmla="*/ 0 w 556"/>
                <a:gd name="T5" fmla="*/ 130 h 130"/>
                <a:gd name="T6" fmla="*/ 197 w 556"/>
                <a:gd name="T7" fmla="*/ 130 h 130"/>
                <a:gd name="T8" fmla="*/ 556 w 556"/>
                <a:gd name="T9" fmla="*/ 130 h 130"/>
                <a:gd name="T10" fmla="*/ 344 w 556"/>
                <a:gd name="T11" fmla="*/ 21 h 130"/>
              </a:gdLst>
              <a:ahLst/>
              <a:cxnLst>
                <a:cxn ang="0">
                  <a:pos x="T0" y="T1"/>
                </a:cxn>
                <a:cxn ang="0">
                  <a:pos x="T2" y="T3"/>
                </a:cxn>
                <a:cxn ang="0">
                  <a:pos x="T4" y="T5"/>
                </a:cxn>
                <a:cxn ang="0">
                  <a:pos x="T6" y="T7"/>
                </a:cxn>
                <a:cxn ang="0">
                  <a:pos x="T8" y="T9"/>
                </a:cxn>
                <a:cxn ang="0">
                  <a:pos x="T10" y="T11"/>
                </a:cxn>
              </a:cxnLst>
              <a:rect l="0" t="0" r="r" b="b"/>
              <a:pathLst>
                <a:path w="556" h="130">
                  <a:moveTo>
                    <a:pt x="344" y="21"/>
                  </a:moveTo>
                  <a:cubicBezTo>
                    <a:pt x="344" y="21"/>
                    <a:pt x="344" y="21"/>
                    <a:pt x="344" y="21"/>
                  </a:cubicBezTo>
                  <a:cubicBezTo>
                    <a:pt x="223" y="0"/>
                    <a:pt x="94" y="37"/>
                    <a:pt x="0" y="130"/>
                  </a:cubicBezTo>
                  <a:cubicBezTo>
                    <a:pt x="197" y="130"/>
                    <a:pt x="197" y="130"/>
                    <a:pt x="197" y="130"/>
                  </a:cubicBezTo>
                  <a:cubicBezTo>
                    <a:pt x="556" y="130"/>
                    <a:pt x="556" y="130"/>
                    <a:pt x="556" y="130"/>
                  </a:cubicBezTo>
                  <a:cubicBezTo>
                    <a:pt x="496" y="70"/>
                    <a:pt x="422" y="34"/>
                    <a:pt x="344" y="21"/>
                  </a:cubicBezTo>
                  <a:close/>
                </a:path>
              </a:pathLst>
            </a:custGeom>
            <a:solidFill>
              <a:srgbClr val="BAD8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361" name="AutoShape 3"/>
            <p:cNvSpPr>
              <a:spLocks noChangeAspect="1" noChangeArrowheads="1" noTextEdit="1"/>
            </p:cNvSpPr>
            <p:nvPr/>
          </p:nvSpPr>
          <p:spPr bwMode="auto">
            <a:xfrm flipH="1">
              <a:off x="67117" y="6113677"/>
              <a:ext cx="2729899" cy="8892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369" name="Freeform 14"/>
            <p:cNvSpPr>
              <a:spLocks/>
            </p:cNvSpPr>
            <p:nvPr/>
          </p:nvSpPr>
          <p:spPr bwMode="auto">
            <a:xfrm flipH="1">
              <a:off x="3614674" y="6691985"/>
              <a:ext cx="15609" cy="57307"/>
            </a:xfrm>
            <a:custGeom>
              <a:avLst/>
              <a:gdLst>
                <a:gd name="T0" fmla="*/ 70 w 70"/>
                <a:gd name="T1" fmla="*/ 257 h 257"/>
                <a:gd name="T2" fmla="*/ 70 w 70"/>
                <a:gd name="T3" fmla="*/ 257 h 257"/>
                <a:gd name="T4" fmla="*/ 0 w 70"/>
                <a:gd name="T5" fmla="*/ 257 h 257"/>
                <a:gd name="T6" fmla="*/ 0 w 70"/>
                <a:gd name="T7" fmla="*/ 0 h 257"/>
                <a:gd name="T8" fmla="*/ 70 w 70"/>
                <a:gd name="T9" fmla="*/ 0 h 257"/>
                <a:gd name="T10" fmla="*/ 70 w 70"/>
                <a:gd name="T11" fmla="*/ 257 h 257"/>
                <a:gd name="T12" fmla="*/ 70 w 70"/>
                <a:gd name="T13" fmla="*/ 257 h 257"/>
                <a:gd name="T14" fmla="*/ 70 w 70"/>
                <a:gd name="T15" fmla="*/ 257 h 25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0" h="257">
                  <a:moveTo>
                    <a:pt x="70" y="257"/>
                  </a:moveTo>
                  <a:lnTo>
                    <a:pt x="70" y="257"/>
                  </a:lnTo>
                  <a:lnTo>
                    <a:pt x="0" y="257"/>
                  </a:lnTo>
                  <a:lnTo>
                    <a:pt x="0" y="0"/>
                  </a:lnTo>
                  <a:lnTo>
                    <a:pt x="70" y="0"/>
                  </a:lnTo>
                  <a:lnTo>
                    <a:pt x="70" y="257"/>
                  </a:lnTo>
                  <a:lnTo>
                    <a:pt x="70" y="257"/>
                  </a:lnTo>
                  <a:lnTo>
                    <a:pt x="70" y="257"/>
                  </a:lnTo>
                  <a:close/>
                </a:path>
              </a:pathLst>
            </a:custGeom>
            <a:solidFill>
              <a:srgbClr val="9696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370" name="Freeform 15"/>
            <p:cNvSpPr>
              <a:spLocks/>
            </p:cNvSpPr>
            <p:nvPr/>
          </p:nvSpPr>
          <p:spPr bwMode="auto">
            <a:xfrm flipH="1">
              <a:off x="3585017" y="6641591"/>
              <a:ext cx="75814" cy="76260"/>
            </a:xfrm>
            <a:custGeom>
              <a:avLst/>
              <a:gdLst>
                <a:gd name="T0" fmla="*/ 97 w 97"/>
                <a:gd name="T1" fmla="*/ 48 h 97"/>
                <a:gd name="T2" fmla="*/ 97 w 97"/>
                <a:gd name="T3" fmla="*/ 48 h 97"/>
                <a:gd name="T4" fmla="*/ 48 w 97"/>
                <a:gd name="T5" fmla="*/ 97 h 97"/>
                <a:gd name="T6" fmla="*/ 0 w 97"/>
                <a:gd name="T7" fmla="*/ 48 h 97"/>
                <a:gd name="T8" fmla="*/ 48 w 97"/>
                <a:gd name="T9" fmla="*/ 0 h 97"/>
                <a:gd name="T10" fmla="*/ 97 w 97"/>
                <a:gd name="T11" fmla="*/ 48 h 97"/>
              </a:gdLst>
              <a:ahLst/>
              <a:cxnLst>
                <a:cxn ang="0">
                  <a:pos x="T0" y="T1"/>
                </a:cxn>
                <a:cxn ang="0">
                  <a:pos x="T2" y="T3"/>
                </a:cxn>
                <a:cxn ang="0">
                  <a:pos x="T4" y="T5"/>
                </a:cxn>
                <a:cxn ang="0">
                  <a:pos x="T6" y="T7"/>
                </a:cxn>
                <a:cxn ang="0">
                  <a:pos x="T8" y="T9"/>
                </a:cxn>
                <a:cxn ang="0">
                  <a:pos x="T10" y="T11"/>
                </a:cxn>
              </a:cxnLst>
              <a:rect l="0" t="0" r="r" b="b"/>
              <a:pathLst>
                <a:path w="97" h="97">
                  <a:moveTo>
                    <a:pt x="97" y="48"/>
                  </a:moveTo>
                  <a:cubicBezTo>
                    <a:pt x="97" y="48"/>
                    <a:pt x="97" y="48"/>
                    <a:pt x="97" y="48"/>
                  </a:cubicBezTo>
                  <a:cubicBezTo>
                    <a:pt x="97" y="75"/>
                    <a:pt x="75" y="97"/>
                    <a:pt x="48" y="97"/>
                  </a:cubicBezTo>
                  <a:cubicBezTo>
                    <a:pt x="22" y="97"/>
                    <a:pt x="0" y="75"/>
                    <a:pt x="0" y="48"/>
                  </a:cubicBezTo>
                  <a:cubicBezTo>
                    <a:pt x="0" y="22"/>
                    <a:pt x="22" y="0"/>
                    <a:pt x="48" y="0"/>
                  </a:cubicBezTo>
                  <a:cubicBezTo>
                    <a:pt x="75" y="0"/>
                    <a:pt x="97" y="22"/>
                    <a:pt x="97" y="48"/>
                  </a:cubicBezTo>
                  <a:close/>
                </a:path>
              </a:pathLst>
            </a:custGeom>
            <a:solidFill>
              <a:srgbClr val="7FB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371" name="Freeform 16"/>
            <p:cNvSpPr>
              <a:spLocks/>
            </p:cNvSpPr>
            <p:nvPr/>
          </p:nvSpPr>
          <p:spPr bwMode="auto">
            <a:xfrm flipH="1">
              <a:off x="3595274" y="6602346"/>
              <a:ext cx="55523" cy="55746"/>
            </a:xfrm>
            <a:custGeom>
              <a:avLst/>
              <a:gdLst>
                <a:gd name="T0" fmla="*/ 71 w 71"/>
                <a:gd name="T1" fmla="*/ 35 h 71"/>
                <a:gd name="T2" fmla="*/ 71 w 71"/>
                <a:gd name="T3" fmla="*/ 35 h 71"/>
                <a:gd name="T4" fmla="*/ 35 w 71"/>
                <a:gd name="T5" fmla="*/ 71 h 71"/>
                <a:gd name="T6" fmla="*/ 0 w 71"/>
                <a:gd name="T7" fmla="*/ 35 h 71"/>
                <a:gd name="T8" fmla="*/ 35 w 71"/>
                <a:gd name="T9" fmla="*/ 0 h 71"/>
                <a:gd name="T10" fmla="*/ 71 w 71"/>
                <a:gd name="T11" fmla="*/ 35 h 71"/>
              </a:gdLst>
              <a:ahLst/>
              <a:cxnLst>
                <a:cxn ang="0">
                  <a:pos x="T0" y="T1"/>
                </a:cxn>
                <a:cxn ang="0">
                  <a:pos x="T2" y="T3"/>
                </a:cxn>
                <a:cxn ang="0">
                  <a:pos x="T4" y="T5"/>
                </a:cxn>
                <a:cxn ang="0">
                  <a:pos x="T6" y="T7"/>
                </a:cxn>
                <a:cxn ang="0">
                  <a:pos x="T8" y="T9"/>
                </a:cxn>
                <a:cxn ang="0">
                  <a:pos x="T10" y="T11"/>
                </a:cxn>
              </a:cxnLst>
              <a:rect l="0" t="0" r="r" b="b"/>
              <a:pathLst>
                <a:path w="71" h="71">
                  <a:moveTo>
                    <a:pt x="71" y="35"/>
                  </a:moveTo>
                  <a:cubicBezTo>
                    <a:pt x="71" y="35"/>
                    <a:pt x="71" y="35"/>
                    <a:pt x="71" y="35"/>
                  </a:cubicBezTo>
                  <a:cubicBezTo>
                    <a:pt x="71" y="55"/>
                    <a:pt x="55" y="71"/>
                    <a:pt x="35" y="71"/>
                  </a:cubicBezTo>
                  <a:cubicBezTo>
                    <a:pt x="16" y="71"/>
                    <a:pt x="0" y="55"/>
                    <a:pt x="0" y="35"/>
                  </a:cubicBezTo>
                  <a:cubicBezTo>
                    <a:pt x="0" y="16"/>
                    <a:pt x="16" y="0"/>
                    <a:pt x="35" y="0"/>
                  </a:cubicBezTo>
                  <a:cubicBezTo>
                    <a:pt x="55" y="0"/>
                    <a:pt x="71" y="16"/>
                    <a:pt x="71" y="35"/>
                  </a:cubicBezTo>
                  <a:close/>
                </a:path>
              </a:pathLst>
            </a:custGeom>
            <a:solidFill>
              <a:srgbClr val="7FB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356" name="Rectangle 9"/>
            <p:cNvSpPr>
              <a:spLocks noChangeArrowheads="1"/>
            </p:cNvSpPr>
            <p:nvPr/>
          </p:nvSpPr>
          <p:spPr bwMode="auto">
            <a:xfrm flipH="1">
              <a:off x="458358" y="6423073"/>
              <a:ext cx="347162" cy="446540"/>
            </a:xfrm>
            <a:prstGeom prst="rect">
              <a:avLst/>
            </a:prstGeom>
            <a:solidFill>
              <a:schemeClr val="bg1">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357" name="Rectangle 10"/>
            <p:cNvSpPr>
              <a:spLocks noChangeArrowheads="1"/>
            </p:cNvSpPr>
            <p:nvPr/>
          </p:nvSpPr>
          <p:spPr bwMode="auto">
            <a:xfrm flipH="1">
              <a:off x="317360" y="6153541"/>
              <a:ext cx="347162" cy="716072"/>
            </a:xfrm>
            <a:prstGeom prst="rect">
              <a:avLst/>
            </a:prstGeom>
            <a:solidFill>
              <a:schemeClr val="bg1">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521" name="Rectangle 16"/>
            <p:cNvSpPr>
              <a:spLocks noChangeArrowheads="1"/>
            </p:cNvSpPr>
            <p:nvPr/>
          </p:nvSpPr>
          <p:spPr bwMode="auto">
            <a:xfrm>
              <a:off x="0" y="5662139"/>
              <a:ext cx="397936" cy="1255461"/>
            </a:xfrm>
            <a:prstGeom prst="rect">
              <a:avLst/>
            </a:prstGeom>
            <a:solidFill>
              <a:schemeClr val="accent2"/>
            </a:solidFill>
            <a:ln>
              <a:noFill/>
            </a:ln>
          </p:spPr>
          <p:txBody>
            <a:bodyPr vert="horz" wrap="square" lIns="91440" tIns="45720" rIns="91440" bIns="45720" numCol="1" anchor="t" anchorCtr="0" compatLnSpc="1">
              <a:prstTxWarp prst="textNoShape">
                <a:avLst/>
              </a:prstTxWarp>
            </a:bodyPr>
            <a:lstStyle/>
            <a:p>
              <a:pPr defTabSz="685735">
                <a:defRPr/>
              </a:pPr>
              <a:endParaRPr lang="en-IN" sz="1350" kern="0">
                <a:solidFill>
                  <a:srgbClr val="505050"/>
                </a:solidFill>
              </a:endParaRPr>
            </a:p>
          </p:txBody>
        </p:sp>
        <p:sp>
          <p:nvSpPr>
            <p:cNvPr id="522" name="Rectangle 17"/>
            <p:cNvSpPr>
              <a:spLocks noChangeArrowheads="1"/>
            </p:cNvSpPr>
            <p:nvPr/>
          </p:nvSpPr>
          <p:spPr bwMode="auto">
            <a:xfrm>
              <a:off x="357102" y="5662139"/>
              <a:ext cx="14412" cy="1255461"/>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pPr defTabSz="685735">
                <a:defRPr/>
              </a:pPr>
              <a:endParaRPr lang="en-IN" sz="1350" kern="0">
                <a:solidFill>
                  <a:srgbClr val="505050"/>
                </a:solidFill>
              </a:endParaRPr>
            </a:p>
          </p:txBody>
        </p:sp>
        <p:sp>
          <p:nvSpPr>
            <p:cNvPr id="523" name="Rectangle 18"/>
            <p:cNvSpPr>
              <a:spLocks noChangeArrowheads="1"/>
            </p:cNvSpPr>
            <p:nvPr/>
          </p:nvSpPr>
          <p:spPr bwMode="auto">
            <a:xfrm>
              <a:off x="309862" y="5662139"/>
              <a:ext cx="14412" cy="1255461"/>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pPr defTabSz="685735">
                <a:defRPr/>
              </a:pPr>
              <a:endParaRPr lang="en-IN" sz="1350" kern="0">
                <a:solidFill>
                  <a:srgbClr val="505050"/>
                </a:solidFill>
              </a:endParaRPr>
            </a:p>
          </p:txBody>
        </p:sp>
        <p:sp>
          <p:nvSpPr>
            <p:cNvPr id="524" name="Rectangle 19"/>
            <p:cNvSpPr>
              <a:spLocks noChangeArrowheads="1"/>
            </p:cNvSpPr>
            <p:nvPr/>
          </p:nvSpPr>
          <p:spPr bwMode="auto">
            <a:xfrm>
              <a:off x="259419" y="5662139"/>
              <a:ext cx="15213" cy="1255461"/>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pPr defTabSz="685735">
                <a:defRPr/>
              </a:pPr>
              <a:endParaRPr lang="en-IN" sz="1350" kern="0">
                <a:solidFill>
                  <a:srgbClr val="505050"/>
                </a:solidFill>
              </a:endParaRPr>
            </a:p>
          </p:txBody>
        </p:sp>
        <p:sp>
          <p:nvSpPr>
            <p:cNvPr id="525" name="Rectangle 20"/>
            <p:cNvSpPr>
              <a:spLocks noChangeArrowheads="1"/>
            </p:cNvSpPr>
            <p:nvPr/>
          </p:nvSpPr>
          <p:spPr bwMode="auto">
            <a:xfrm>
              <a:off x="212179" y="5662139"/>
              <a:ext cx="15213" cy="1255461"/>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pPr defTabSz="685735">
                <a:defRPr/>
              </a:pPr>
              <a:endParaRPr lang="en-IN" sz="1350" kern="0">
                <a:solidFill>
                  <a:srgbClr val="505050"/>
                </a:solidFill>
              </a:endParaRPr>
            </a:p>
          </p:txBody>
        </p:sp>
        <p:sp>
          <p:nvSpPr>
            <p:cNvPr id="526" name="Rectangle 21"/>
            <p:cNvSpPr>
              <a:spLocks noChangeArrowheads="1"/>
            </p:cNvSpPr>
            <p:nvPr/>
          </p:nvSpPr>
          <p:spPr bwMode="auto">
            <a:xfrm>
              <a:off x="162537" y="5662139"/>
              <a:ext cx="14412" cy="1255461"/>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pPr defTabSz="685735">
                <a:defRPr/>
              </a:pPr>
              <a:endParaRPr lang="en-IN" sz="1350" kern="0">
                <a:solidFill>
                  <a:srgbClr val="505050"/>
                </a:solidFill>
              </a:endParaRPr>
            </a:p>
          </p:txBody>
        </p:sp>
        <p:sp>
          <p:nvSpPr>
            <p:cNvPr id="527" name="Rectangle 22"/>
            <p:cNvSpPr>
              <a:spLocks noChangeArrowheads="1"/>
            </p:cNvSpPr>
            <p:nvPr/>
          </p:nvSpPr>
          <p:spPr bwMode="auto">
            <a:xfrm>
              <a:off x="115297" y="5662139"/>
              <a:ext cx="14412" cy="1255461"/>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pPr defTabSz="685735">
                <a:defRPr/>
              </a:pPr>
              <a:endParaRPr lang="en-IN" sz="1350" kern="0">
                <a:solidFill>
                  <a:srgbClr val="505050"/>
                </a:solidFill>
              </a:endParaRPr>
            </a:p>
          </p:txBody>
        </p:sp>
        <p:sp>
          <p:nvSpPr>
            <p:cNvPr id="528" name="Rectangle 23"/>
            <p:cNvSpPr>
              <a:spLocks noChangeArrowheads="1"/>
            </p:cNvSpPr>
            <p:nvPr/>
          </p:nvSpPr>
          <p:spPr bwMode="auto">
            <a:xfrm>
              <a:off x="64855" y="5662139"/>
              <a:ext cx="15213" cy="1255461"/>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pPr defTabSz="685735">
                <a:defRPr/>
              </a:pPr>
              <a:endParaRPr lang="en-IN" sz="1350" kern="0">
                <a:solidFill>
                  <a:srgbClr val="505050"/>
                </a:solidFill>
              </a:endParaRPr>
            </a:p>
          </p:txBody>
        </p:sp>
        <p:sp>
          <p:nvSpPr>
            <p:cNvPr id="529" name="Rectangle 24"/>
            <p:cNvSpPr>
              <a:spLocks noChangeArrowheads="1"/>
            </p:cNvSpPr>
            <p:nvPr/>
          </p:nvSpPr>
          <p:spPr bwMode="auto">
            <a:xfrm>
              <a:off x="18415" y="5662139"/>
              <a:ext cx="14412" cy="1255461"/>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pPr defTabSz="685735">
                <a:defRPr/>
              </a:pPr>
              <a:endParaRPr lang="en-IN" sz="1350" kern="0">
                <a:solidFill>
                  <a:srgbClr val="505050"/>
                </a:solidFill>
              </a:endParaRPr>
            </a:p>
          </p:txBody>
        </p:sp>
        <p:sp>
          <p:nvSpPr>
            <p:cNvPr id="530" name="Rectangle 25"/>
            <p:cNvSpPr>
              <a:spLocks noChangeArrowheads="1"/>
            </p:cNvSpPr>
            <p:nvPr/>
          </p:nvSpPr>
          <p:spPr bwMode="auto">
            <a:xfrm>
              <a:off x="357102" y="5711781"/>
              <a:ext cx="14412" cy="43237"/>
            </a:xfrm>
            <a:prstGeom prst="rect">
              <a:avLst/>
            </a:prstGeom>
            <a:solidFill>
              <a:srgbClr val="FEFEF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685735">
                <a:defRPr/>
              </a:pPr>
              <a:endParaRPr lang="en-IN" sz="1350" kern="0">
                <a:solidFill>
                  <a:srgbClr val="505050"/>
                </a:solidFill>
              </a:endParaRPr>
            </a:p>
          </p:txBody>
        </p:sp>
        <p:sp>
          <p:nvSpPr>
            <p:cNvPr id="531" name="Rectangle 26"/>
            <p:cNvSpPr>
              <a:spLocks noChangeArrowheads="1"/>
            </p:cNvSpPr>
            <p:nvPr/>
          </p:nvSpPr>
          <p:spPr bwMode="auto">
            <a:xfrm>
              <a:off x="357102" y="5903143"/>
              <a:ext cx="14412" cy="43237"/>
            </a:xfrm>
            <a:prstGeom prst="rect">
              <a:avLst/>
            </a:prstGeom>
            <a:solidFill>
              <a:srgbClr val="FEFEF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685735">
                <a:defRPr/>
              </a:pPr>
              <a:endParaRPr lang="en-IN" sz="1350" kern="0">
                <a:solidFill>
                  <a:srgbClr val="505050"/>
                </a:solidFill>
              </a:endParaRPr>
            </a:p>
          </p:txBody>
        </p:sp>
        <p:sp>
          <p:nvSpPr>
            <p:cNvPr id="532" name="Rectangle 27"/>
            <p:cNvSpPr>
              <a:spLocks noChangeArrowheads="1"/>
            </p:cNvSpPr>
            <p:nvPr/>
          </p:nvSpPr>
          <p:spPr bwMode="auto">
            <a:xfrm>
              <a:off x="357102" y="5972801"/>
              <a:ext cx="14412" cy="43237"/>
            </a:xfrm>
            <a:prstGeom prst="rect">
              <a:avLst/>
            </a:prstGeom>
            <a:solidFill>
              <a:srgbClr val="FEFEF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685735">
                <a:defRPr/>
              </a:pPr>
              <a:endParaRPr lang="en-IN" sz="1350" kern="0">
                <a:solidFill>
                  <a:srgbClr val="505050"/>
                </a:solidFill>
              </a:endParaRPr>
            </a:p>
          </p:txBody>
        </p:sp>
        <p:sp>
          <p:nvSpPr>
            <p:cNvPr id="533" name="Rectangle 28"/>
            <p:cNvSpPr>
              <a:spLocks noChangeArrowheads="1"/>
            </p:cNvSpPr>
            <p:nvPr/>
          </p:nvSpPr>
          <p:spPr bwMode="auto">
            <a:xfrm>
              <a:off x="357102" y="6187383"/>
              <a:ext cx="14412" cy="43237"/>
            </a:xfrm>
            <a:prstGeom prst="rect">
              <a:avLst/>
            </a:prstGeom>
            <a:solidFill>
              <a:srgbClr val="FEFEF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685735">
                <a:defRPr/>
              </a:pPr>
              <a:endParaRPr lang="en-IN" sz="1350" kern="0">
                <a:solidFill>
                  <a:srgbClr val="505050"/>
                </a:solidFill>
              </a:endParaRPr>
            </a:p>
          </p:txBody>
        </p:sp>
        <p:sp>
          <p:nvSpPr>
            <p:cNvPr id="534" name="Rectangle 29"/>
            <p:cNvSpPr>
              <a:spLocks noChangeArrowheads="1"/>
            </p:cNvSpPr>
            <p:nvPr/>
          </p:nvSpPr>
          <p:spPr bwMode="auto">
            <a:xfrm>
              <a:off x="357102" y="6259444"/>
              <a:ext cx="14412" cy="43237"/>
            </a:xfrm>
            <a:prstGeom prst="rect">
              <a:avLst/>
            </a:prstGeom>
            <a:solidFill>
              <a:srgbClr val="FEFEF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685735">
                <a:defRPr/>
              </a:pPr>
              <a:endParaRPr lang="en-IN" sz="1350" kern="0">
                <a:solidFill>
                  <a:srgbClr val="505050"/>
                </a:solidFill>
              </a:endParaRPr>
            </a:p>
          </p:txBody>
        </p:sp>
        <p:sp>
          <p:nvSpPr>
            <p:cNvPr id="535" name="Rectangle 30"/>
            <p:cNvSpPr>
              <a:spLocks noChangeArrowheads="1"/>
            </p:cNvSpPr>
            <p:nvPr/>
          </p:nvSpPr>
          <p:spPr bwMode="auto">
            <a:xfrm>
              <a:off x="309862" y="6259444"/>
              <a:ext cx="14412" cy="43237"/>
            </a:xfrm>
            <a:prstGeom prst="rect">
              <a:avLst/>
            </a:prstGeom>
            <a:solidFill>
              <a:srgbClr val="FEFEF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685735">
                <a:defRPr/>
              </a:pPr>
              <a:endParaRPr lang="en-IN" sz="1350" kern="0">
                <a:solidFill>
                  <a:srgbClr val="505050"/>
                </a:solidFill>
              </a:endParaRPr>
            </a:p>
          </p:txBody>
        </p:sp>
        <p:sp>
          <p:nvSpPr>
            <p:cNvPr id="536" name="Rectangle 31"/>
            <p:cNvSpPr>
              <a:spLocks noChangeArrowheads="1"/>
            </p:cNvSpPr>
            <p:nvPr/>
          </p:nvSpPr>
          <p:spPr bwMode="auto">
            <a:xfrm>
              <a:off x="309862" y="6332306"/>
              <a:ext cx="14412" cy="40034"/>
            </a:xfrm>
            <a:prstGeom prst="rect">
              <a:avLst/>
            </a:prstGeom>
            <a:solidFill>
              <a:srgbClr val="FEFEF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685735">
                <a:defRPr/>
              </a:pPr>
              <a:endParaRPr lang="en-IN" sz="1350" kern="0">
                <a:solidFill>
                  <a:srgbClr val="505050"/>
                </a:solidFill>
              </a:endParaRPr>
            </a:p>
          </p:txBody>
        </p:sp>
        <p:sp>
          <p:nvSpPr>
            <p:cNvPr id="537" name="Rectangle 32"/>
            <p:cNvSpPr>
              <a:spLocks noChangeArrowheads="1"/>
            </p:cNvSpPr>
            <p:nvPr/>
          </p:nvSpPr>
          <p:spPr bwMode="auto">
            <a:xfrm>
              <a:off x="309862" y="6117724"/>
              <a:ext cx="14412" cy="40034"/>
            </a:xfrm>
            <a:prstGeom prst="rect">
              <a:avLst/>
            </a:prstGeom>
            <a:solidFill>
              <a:srgbClr val="FEFEF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685735">
                <a:defRPr/>
              </a:pPr>
              <a:endParaRPr lang="en-IN" sz="1350" kern="0">
                <a:solidFill>
                  <a:srgbClr val="505050"/>
                </a:solidFill>
              </a:endParaRPr>
            </a:p>
          </p:txBody>
        </p:sp>
        <p:sp>
          <p:nvSpPr>
            <p:cNvPr id="538" name="Rectangle 33"/>
            <p:cNvSpPr>
              <a:spLocks noChangeArrowheads="1"/>
            </p:cNvSpPr>
            <p:nvPr/>
          </p:nvSpPr>
          <p:spPr bwMode="auto">
            <a:xfrm>
              <a:off x="309862" y="5853501"/>
              <a:ext cx="14412" cy="43237"/>
            </a:xfrm>
            <a:prstGeom prst="rect">
              <a:avLst/>
            </a:prstGeom>
            <a:solidFill>
              <a:srgbClr val="FEFEF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685735">
                <a:defRPr/>
              </a:pPr>
              <a:endParaRPr lang="en-IN" sz="1350" kern="0">
                <a:solidFill>
                  <a:srgbClr val="505050"/>
                </a:solidFill>
              </a:endParaRPr>
            </a:p>
          </p:txBody>
        </p:sp>
        <p:sp>
          <p:nvSpPr>
            <p:cNvPr id="539" name="Rectangle 34"/>
            <p:cNvSpPr>
              <a:spLocks noChangeArrowheads="1"/>
            </p:cNvSpPr>
            <p:nvPr/>
          </p:nvSpPr>
          <p:spPr bwMode="auto">
            <a:xfrm>
              <a:off x="309862" y="5783842"/>
              <a:ext cx="14412" cy="40835"/>
            </a:xfrm>
            <a:prstGeom prst="rect">
              <a:avLst/>
            </a:prstGeom>
            <a:solidFill>
              <a:srgbClr val="FEFEF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685735">
                <a:defRPr/>
              </a:pPr>
              <a:endParaRPr lang="en-IN" sz="1350" kern="0">
                <a:solidFill>
                  <a:srgbClr val="505050"/>
                </a:solidFill>
              </a:endParaRPr>
            </a:p>
          </p:txBody>
        </p:sp>
        <p:sp>
          <p:nvSpPr>
            <p:cNvPr id="540" name="Rectangle 35"/>
            <p:cNvSpPr>
              <a:spLocks noChangeArrowheads="1"/>
            </p:cNvSpPr>
            <p:nvPr/>
          </p:nvSpPr>
          <p:spPr bwMode="auto">
            <a:xfrm>
              <a:off x="309862" y="5711781"/>
              <a:ext cx="14412" cy="43237"/>
            </a:xfrm>
            <a:prstGeom prst="rect">
              <a:avLst/>
            </a:prstGeom>
            <a:solidFill>
              <a:srgbClr val="FEFEF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685735">
                <a:defRPr/>
              </a:pPr>
              <a:endParaRPr lang="en-IN" sz="1350" kern="0">
                <a:solidFill>
                  <a:srgbClr val="505050"/>
                </a:solidFill>
              </a:endParaRPr>
            </a:p>
          </p:txBody>
        </p:sp>
        <p:sp>
          <p:nvSpPr>
            <p:cNvPr id="541" name="Rectangle 36"/>
            <p:cNvSpPr>
              <a:spLocks noChangeArrowheads="1"/>
            </p:cNvSpPr>
            <p:nvPr/>
          </p:nvSpPr>
          <p:spPr bwMode="auto">
            <a:xfrm>
              <a:off x="259419" y="5711781"/>
              <a:ext cx="15213" cy="43237"/>
            </a:xfrm>
            <a:prstGeom prst="rect">
              <a:avLst/>
            </a:prstGeom>
            <a:solidFill>
              <a:srgbClr val="FEFEF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685735">
                <a:defRPr/>
              </a:pPr>
              <a:endParaRPr lang="en-IN" sz="1350" kern="0">
                <a:solidFill>
                  <a:srgbClr val="505050"/>
                </a:solidFill>
              </a:endParaRPr>
            </a:p>
          </p:txBody>
        </p:sp>
        <p:sp>
          <p:nvSpPr>
            <p:cNvPr id="542" name="Rectangle 37"/>
            <p:cNvSpPr>
              <a:spLocks noChangeArrowheads="1"/>
            </p:cNvSpPr>
            <p:nvPr/>
          </p:nvSpPr>
          <p:spPr bwMode="auto">
            <a:xfrm>
              <a:off x="259419" y="5783842"/>
              <a:ext cx="15213" cy="40835"/>
            </a:xfrm>
            <a:prstGeom prst="rect">
              <a:avLst/>
            </a:prstGeom>
            <a:solidFill>
              <a:srgbClr val="FEFEF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685735">
                <a:defRPr/>
              </a:pPr>
              <a:endParaRPr lang="en-IN" sz="1350" kern="0">
                <a:solidFill>
                  <a:srgbClr val="505050"/>
                </a:solidFill>
              </a:endParaRPr>
            </a:p>
          </p:txBody>
        </p:sp>
        <p:sp>
          <p:nvSpPr>
            <p:cNvPr id="543" name="Rectangle 38"/>
            <p:cNvSpPr>
              <a:spLocks noChangeArrowheads="1"/>
            </p:cNvSpPr>
            <p:nvPr/>
          </p:nvSpPr>
          <p:spPr bwMode="auto">
            <a:xfrm>
              <a:off x="259419" y="5972801"/>
              <a:ext cx="15213" cy="43237"/>
            </a:xfrm>
            <a:prstGeom prst="rect">
              <a:avLst/>
            </a:prstGeom>
            <a:solidFill>
              <a:srgbClr val="FEFEF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685735">
                <a:defRPr/>
              </a:pPr>
              <a:endParaRPr lang="en-IN" sz="1350" kern="0">
                <a:solidFill>
                  <a:srgbClr val="505050"/>
                </a:solidFill>
              </a:endParaRPr>
            </a:p>
          </p:txBody>
        </p:sp>
        <p:sp>
          <p:nvSpPr>
            <p:cNvPr id="544" name="Rectangle 39"/>
            <p:cNvSpPr>
              <a:spLocks noChangeArrowheads="1"/>
            </p:cNvSpPr>
            <p:nvPr/>
          </p:nvSpPr>
          <p:spPr bwMode="auto">
            <a:xfrm>
              <a:off x="259419" y="6117724"/>
              <a:ext cx="15213" cy="40034"/>
            </a:xfrm>
            <a:prstGeom prst="rect">
              <a:avLst/>
            </a:prstGeom>
            <a:solidFill>
              <a:srgbClr val="FEFEF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685735">
                <a:defRPr/>
              </a:pPr>
              <a:endParaRPr lang="en-IN" sz="1350" kern="0">
                <a:solidFill>
                  <a:srgbClr val="505050"/>
                </a:solidFill>
              </a:endParaRPr>
            </a:p>
          </p:txBody>
        </p:sp>
        <p:sp>
          <p:nvSpPr>
            <p:cNvPr id="545" name="Rectangle 40"/>
            <p:cNvSpPr>
              <a:spLocks noChangeArrowheads="1"/>
            </p:cNvSpPr>
            <p:nvPr/>
          </p:nvSpPr>
          <p:spPr bwMode="auto">
            <a:xfrm>
              <a:off x="259419" y="6187383"/>
              <a:ext cx="15213" cy="43237"/>
            </a:xfrm>
            <a:prstGeom prst="rect">
              <a:avLst/>
            </a:prstGeom>
            <a:solidFill>
              <a:srgbClr val="FEFEF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685735">
                <a:defRPr/>
              </a:pPr>
              <a:endParaRPr lang="en-IN" sz="1350" kern="0">
                <a:solidFill>
                  <a:srgbClr val="505050"/>
                </a:solidFill>
              </a:endParaRPr>
            </a:p>
          </p:txBody>
        </p:sp>
        <p:sp>
          <p:nvSpPr>
            <p:cNvPr id="546" name="Rectangle 41"/>
            <p:cNvSpPr>
              <a:spLocks noChangeArrowheads="1"/>
            </p:cNvSpPr>
            <p:nvPr/>
          </p:nvSpPr>
          <p:spPr bwMode="auto">
            <a:xfrm>
              <a:off x="162537" y="6187383"/>
              <a:ext cx="14412" cy="43237"/>
            </a:xfrm>
            <a:prstGeom prst="rect">
              <a:avLst/>
            </a:prstGeom>
            <a:solidFill>
              <a:srgbClr val="FEFEF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685735">
                <a:defRPr/>
              </a:pPr>
              <a:endParaRPr lang="en-IN" sz="1350" kern="0">
                <a:solidFill>
                  <a:srgbClr val="505050"/>
                </a:solidFill>
              </a:endParaRPr>
            </a:p>
          </p:txBody>
        </p:sp>
        <p:sp>
          <p:nvSpPr>
            <p:cNvPr id="547" name="Rectangle 42"/>
            <p:cNvSpPr>
              <a:spLocks noChangeArrowheads="1"/>
            </p:cNvSpPr>
            <p:nvPr/>
          </p:nvSpPr>
          <p:spPr bwMode="auto">
            <a:xfrm>
              <a:off x="64855" y="6259444"/>
              <a:ext cx="15213" cy="43237"/>
            </a:xfrm>
            <a:prstGeom prst="rect">
              <a:avLst/>
            </a:prstGeom>
            <a:solidFill>
              <a:srgbClr val="FEFEF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685735">
                <a:defRPr/>
              </a:pPr>
              <a:endParaRPr lang="en-IN" sz="1350" kern="0">
                <a:solidFill>
                  <a:srgbClr val="505050"/>
                </a:solidFill>
              </a:endParaRPr>
            </a:p>
          </p:txBody>
        </p:sp>
        <p:sp>
          <p:nvSpPr>
            <p:cNvPr id="548" name="Rectangle 43"/>
            <p:cNvSpPr>
              <a:spLocks noChangeArrowheads="1"/>
            </p:cNvSpPr>
            <p:nvPr/>
          </p:nvSpPr>
          <p:spPr bwMode="auto">
            <a:xfrm>
              <a:off x="64855" y="6332306"/>
              <a:ext cx="15213" cy="40034"/>
            </a:xfrm>
            <a:prstGeom prst="rect">
              <a:avLst/>
            </a:prstGeom>
            <a:solidFill>
              <a:srgbClr val="FEFEF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685735">
                <a:defRPr/>
              </a:pPr>
              <a:endParaRPr lang="en-IN" sz="1350" kern="0">
                <a:solidFill>
                  <a:srgbClr val="505050"/>
                </a:solidFill>
              </a:endParaRPr>
            </a:p>
          </p:txBody>
        </p:sp>
        <p:sp>
          <p:nvSpPr>
            <p:cNvPr id="549" name="Rectangle 44"/>
            <p:cNvSpPr>
              <a:spLocks noChangeArrowheads="1"/>
            </p:cNvSpPr>
            <p:nvPr/>
          </p:nvSpPr>
          <p:spPr bwMode="auto">
            <a:xfrm>
              <a:off x="64855" y="6474025"/>
              <a:ext cx="15213" cy="43237"/>
            </a:xfrm>
            <a:prstGeom prst="rect">
              <a:avLst/>
            </a:prstGeom>
            <a:solidFill>
              <a:srgbClr val="FEFEF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685735">
                <a:defRPr/>
              </a:pPr>
              <a:endParaRPr lang="en-IN" sz="1350" kern="0">
                <a:solidFill>
                  <a:srgbClr val="505050"/>
                </a:solidFill>
              </a:endParaRPr>
            </a:p>
          </p:txBody>
        </p:sp>
        <p:sp>
          <p:nvSpPr>
            <p:cNvPr id="550" name="Rectangle 45"/>
            <p:cNvSpPr>
              <a:spLocks noChangeArrowheads="1"/>
            </p:cNvSpPr>
            <p:nvPr/>
          </p:nvSpPr>
          <p:spPr bwMode="auto">
            <a:xfrm>
              <a:off x="64855" y="6543684"/>
              <a:ext cx="15213" cy="43237"/>
            </a:xfrm>
            <a:prstGeom prst="rect">
              <a:avLst/>
            </a:prstGeom>
            <a:solidFill>
              <a:srgbClr val="FEFEF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685735">
                <a:defRPr/>
              </a:pPr>
              <a:endParaRPr lang="en-IN" sz="1350" kern="0">
                <a:solidFill>
                  <a:srgbClr val="505050"/>
                </a:solidFill>
              </a:endParaRPr>
            </a:p>
          </p:txBody>
        </p:sp>
        <p:sp>
          <p:nvSpPr>
            <p:cNvPr id="551" name="Rectangle 46"/>
            <p:cNvSpPr>
              <a:spLocks noChangeArrowheads="1"/>
            </p:cNvSpPr>
            <p:nvPr/>
          </p:nvSpPr>
          <p:spPr bwMode="auto">
            <a:xfrm>
              <a:off x="115297" y="6543684"/>
              <a:ext cx="14412" cy="43237"/>
            </a:xfrm>
            <a:prstGeom prst="rect">
              <a:avLst/>
            </a:prstGeom>
            <a:solidFill>
              <a:srgbClr val="FEFEF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685735">
                <a:defRPr/>
              </a:pPr>
              <a:endParaRPr lang="en-IN" sz="1350" kern="0">
                <a:solidFill>
                  <a:srgbClr val="505050"/>
                </a:solidFill>
              </a:endParaRPr>
            </a:p>
          </p:txBody>
        </p:sp>
        <p:sp>
          <p:nvSpPr>
            <p:cNvPr id="552" name="Rectangle 47"/>
            <p:cNvSpPr>
              <a:spLocks noChangeArrowheads="1"/>
            </p:cNvSpPr>
            <p:nvPr/>
          </p:nvSpPr>
          <p:spPr bwMode="auto">
            <a:xfrm>
              <a:off x="115297" y="6616546"/>
              <a:ext cx="14412" cy="43237"/>
            </a:xfrm>
            <a:prstGeom prst="rect">
              <a:avLst/>
            </a:prstGeom>
            <a:solidFill>
              <a:srgbClr val="FEFEF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685735">
                <a:defRPr/>
              </a:pPr>
              <a:endParaRPr lang="en-IN" sz="1350" kern="0">
                <a:solidFill>
                  <a:srgbClr val="505050"/>
                </a:solidFill>
              </a:endParaRPr>
            </a:p>
          </p:txBody>
        </p:sp>
        <p:sp>
          <p:nvSpPr>
            <p:cNvPr id="553" name="Rectangle 48"/>
            <p:cNvSpPr>
              <a:spLocks noChangeArrowheads="1"/>
            </p:cNvSpPr>
            <p:nvPr/>
          </p:nvSpPr>
          <p:spPr bwMode="auto">
            <a:xfrm>
              <a:off x="64855" y="6616546"/>
              <a:ext cx="15213" cy="43237"/>
            </a:xfrm>
            <a:prstGeom prst="rect">
              <a:avLst/>
            </a:prstGeom>
            <a:solidFill>
              <a:srgbClr val="FEFEF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685735">
                <a:defRPr/>
              </a:pPr>
              <a:endParaRPr lang="en-IN" sz="1350" kern="0">
                <a:solidFill>
                  <a:srgbClr val="505050"/>
                </a:solidFill>
              </a:endParaRPr>
            </a:p>
          </p:txBody>
        </p:sp>
        <p:sp>
          <p:nvSpPr>
            <p:cNvPr id="554" name="Rectangle 49"/>
            <p:cNvSpPr>
              <a:spLocks noChangeArrowheads="1"/>
            </p:cNvSpPr>
            <p:nvPr/>
          </p:nvSpPr>
          <p:spPr bwMode="auto">
            <a:xfrm>
              <a:off x="64855" y="6784688"/>
              <a:ext cx="15213" cy="43237"/>
            </a:xfrm>
            <a:prstGeom prst="rect">
              <a:avLst/>
            </a:prstGeom>
            <a:solidFill>
              <a:srgbClr val="FEFEF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685735">
                <a:defRPr/>
              </a:pPr>
              <a:endParaRPr lang="en-IN" sz="1350" kern="0">
                <a:solidFill>
                  <a:srgbClr val="505050"/>
                </a:solidFill>
              </a:endParaRPr>
            </a:p>
          </p:txBody>
        </p:sp>
        <p:sp>
          <p:nvSpPr>
            <p:cNvPr id="555" name="Rectangle 50"/>
            <p:cNvSpPr>
              <a:spLocks noChangeArrowheads="1"/>
            </p:cNvSpPr>
            <p:nvPr/>
          </p:nvSpPr>
          <p:spPr bwMode="auto">
            <a:xfrm>
              <a:off x="115297" y="6784688"/>
              <a:ext cx="14412" cy="43237"/>
            </a:xfrm>
            <a:prstGeom prst="rect">
              <a:avLst/>
            </a:prstGeom>
            <a:solidFill>
              <a:srgbClr val="FEFEF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685735">
                <a:defRPr/>
              </a:pPr>
              <a:endParaRPr lang="en-IN" sz="1350" kern="0">
                <a:solidFill>
                  <a:srgbClr val="505050"/>
                </a:solidFill>
              </a:endParaRPr>
            </a:p>
          </p:txBody>
        </p:sp>
        <p:sp>
          <p:nvSpPr>
            <p:cNvPr id="556" name="Rectangle 51"/>
            <p:cNvSpPr>
              <a:spLocks noChangeArrowheads="1"/>
            </p:cNvSpPr>
            <p:nvPr/>
          </p:nvSpPr>
          <p:spPr bwMode="auto">
            <a:xfrm>
              <a:off x="115297" y="6187383"/>
              <a:ext cx="14412" cy="43237"/>
            </a:xfrm>
            <a:prstGeom prst="rect">
              <a:avLst/>
            </a:prstGeom>
            <a:solidFill>
              <a:srgbClr val="FEFEF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685735">
                <a:defRPr/>
              </a:pPr>
              <a:endParaRPr lang="en-IN" sz="1350" kern="0">
                <a:solidFill>
                  <a:srgbClr val="505050"/>
                </a:solidFill>
              </a:endParaRPr>
            </a:p>
          </p:txBody>
        </p:sp>
        <p:sp>
          <p:nvSpPr>
            <p:cNvPr id="557" name="Rectangle 52"/>
            <p:cNvSpPr>
              <a:spLocks noChangeArrowheads="1"/>
            </p:cNvSpPr>
            <p:nvPr/>
          </p:nvSpPr>
          <p:spPr bwMode="auto">
            <a:xfrm>
              <a:off x="64855" y="6187383"/>
              <a:ext cx="15213" cy="43237"/>
            </a:xfrm>
            <a:prstGeom prst="rect">
              <a:avLst/>
            </a:prstGeom>
            <a:solidFill>
              <a:srgbClr val="FEFEF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685735">
                <a:defRPr/>
              </a:pPr>
              <a:endParaRPr lang="en-IN" sz="1350" kern="0">
                <a:solidFill>
                  <a:srgbClr val="505050"/>
                </a:solidFill>
              </a:endParaRPr>
            </a:p>
          </p:txBody>
        </p:sp>
        <p:sp>
          <p:nvSpPr>
            <p:cNvPr id="558" name="Rectangle 53"/>
            <p:cNvSpPr>
              <a:spLocks noChangeArrowheads="1"/>
            </p:cNvSpPr>
            <p:nvPr/>
          </p:nvSpPr>
          <p:spPr bwMode="auto">
            <a:xfrm>
              <a:off x="64855" y="6117724"/>
              <a:ext cx="15213" cy="40034"/>
            </a:xfrm>
            <a:prstGeom prst="rect">
              <a:avLst/>
            </a:prstGeom>
            <a:solidFill>
              <a:srgbClr val="FEFEF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685735">
                <a:defRPr/>
              </a:pPr>
              <a:endParaRPr lang="en-IN" sz="1350" kern="0">
                <a:solidFill>
                  <a:srgbClr val="505050"/>
                </a:solidFill>
              </a:endParaRPr>
            </a:p>
          </p:txBody>
        </p:sp>
        <p:sp>
          <p:nvSpPr>
            <p:cNvPr id="559" name="Rectangle 54"/>
            <p:cNvSpPr>
              <a:spLocks noChangeArrowheads="1"/>
            </p:cNvSpPr>
            <p:nvPr/>
          </p:nvSpPr>
          <p:spPr bwMode="auto">
            <a:xfrm>
              <a:off x="115297" y="6117724"/>
              <a:ext cx="14412" cy="40034"/>
            </a:xfrm>
            <a:prstGeom prst="rect">
              <a:avLst/>
            </a:prstGeom>
            <a:solidFill>
              <a:srgbClr val="FEFEF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685735">
                <a:defRPr/>
              </a:pPr>
              <a:endParaRPr lang="en-IN" sz="1350" kern="0">
                <a:solidFill>
                  <a:srgbClr val="505050"/>
                </a:solidFill>
              </a:endParaRPr>
            </a:p>
          </p:txBody>
        </p:sp>
        <p:sp>
          <p:nvSpPr>
            <p:cNvPr id="560" name="Rectangle 55"/>
            <p:cNvSpPr>
              <a:spLocks noChangeArrowheads="1"/>
            </p:cNvSpPr>
            <p:nvPr/>
          </p:nvSpPr>
          <p:spPr bwMode="auto">
            <a:xfrm>
              <a:off x="115297" y="6044862"/>
              <a:ext cx="14412" cy="43237"/>
            </a:xfrm>
            <a:prstGeom prst="rect">
              <a:avLst/>
            </a:prstGeom>
            <a:solidFill>
              <a:srgbClr val="FEFEF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685735">
                <a:defRPr/>
              </a:pPr>
              <a:endParaRPr lang="en-IN" sz="1350" kern="0">
                <a:solidFill>
                  <a:srgbClr val="505050"/>
                </a:solidFill>
              </a:endParaRPr>
            </a:p>
          </p:txBody>
        </p:sp>
        <p:sp>
          <p:nvSpPr>
            <p:cNvPr id="561" name="Rectangle 56"/>
            <p:cNvSpPr>
              <a:spLocks noChangeArrowheads="1"/>
            </p:cNvSpPr>
            <p:nvPr/>
          </p:nvSpPr>
          <p:spPr bwMode="auto">
            <a:xfrm>
              <a:off x="64855" y="6044862"/>
              <a:ext cx="15213" cy="43237"/>
            </a:xfrm>
            <a:prstGeom prst="rect">
              <a:avLst/>
            </a:prstGeom>
            <a:solidFill>
              <a:srgbClr val="FEFEF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685735">
                <a:defRPr/>
              </a:pPr>
              <a:endParaRPr lang="en-IN" sz="1350" kern="0">
                <a:solidFill>
                  <a:srgbClr val="505050"/>
                </a:solidFill>
              </a:endParaRPr>
            </a:p>
          </p:txBody>
        </p:sp>
        <p:sp>
          <p:nvSpPr>
            <p:cNvPr id="562" name="Rectangle 57"/>
            <p:cNvSpPr>
              <a:spLocks noChangeArrowheads="1"/>
            </p:cNvSpPr>
            <p:nvPr/>
          </p:nvSpPr>
          <p:spPr bwMode="auto">
            <a:xfrm>
              <a:off x="64855" y="5903143"/>
              <a:ext cx="15213" cy="43237"/>
            </a:xfrm>
            <a:prstGeom prst="rect">
              <a:avLst/>
            </a:prstGeom>
            <a:solidFill>
              <a:srgbClr val="FEFEF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685735">
                <a:defRPr/>
              </a:pPr>
              <a:endParaRPr lang="en-IN" sz="1350" kern="0">
                <a:solidFill>
                  <a:srgbClr val="505050"/>
                </a:solidFill>
              </a:endParaRPr>
            </a:p>
          </p:txBody>
        </p:sp>
        <p:sp>
          <p:nvSpPr>
            <p:cNvPr id="563" name="Rectangle 58"/>
            <p:cNvSpPr>
              <a:spLocks noChangeArrowheads="1"/>
            </p:cNvSpPr>
            <p:nvPr/>
          </p:nvSpPr>
          <p:spPr bwMode="auto">
            <a:xfrm>
              <a:off x="64855" y="5830281"/>
              <a:ext cx="15213" cy="43237"/>
            </a:xfrm>
            <a:prstGeom prst="rect">
              <a:avLst/>
            </a:prstGeom>
            <a:solidFill>
              <a:srgbClr val="FEFEF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685735">
                <a:defRPr/>
              </a:pPr>
              <a:endParaRPr lang="en-IN" sz="1350" kern="0">
                <a:solidFill>
                  <a:srgbClr val="505050"/>
                </a:solidFill>
              </a:endParaRPr>
            </a:p>
          </p:txBody>
        </p:sp>
        <p:sp>
          <p:nvSpPr>
            <p:cNvPr id="564" name="Rectangle 59"/>
            <p:cNvSpPr>
              <a:spLocks noChangeArrowheads="1"/>
            </p:cNvSpPr>
            <p:nvPr/>
          </p:nvSpPr>
          <p:spPr bwMode="auto">
            <a:xfrm>
              <a:off x="64855" y="5711781"/>
              <a:ext cx="15213" cy="43237"/>
            </a:xfrm>
            <a:prstGeom prst="rect">
              <a:avLst/>
            </a:prstGeom>
            <a:solidFill>
              <a:srgbClr val="FEFEF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685735">
                <a:defRPr/>
              </a:pPr>
              <a:endParaRPr lang="en-IN" sz="1350" kern="0">
                <a:solidFill>
                  <a:srgbClr val="505050"/>
                </a:solidFill>
              </a:endParaRPr>
            </a:p>
          </p:txBody>
        </p:sp>
        <p:sp>
          <p:nvSpPr>
            <p:cNvPr id="565" name="Rectangle 60"/>
            <p:cNvSpPr>
              <a:spLocks noChangeArrowheads="1"/>
            </p:cNvSpPr>
            <p:nvPr/>
          </p:nvSpPr>
          <p:spPr bwMode="auto">
            <a:xfrm>
              <a:off x="115297" y="5711781"/>
              <a:ext cx="14412" cy="43237"/>
            </a:xfrm>
            <a:prstGeom prst="rect">
              <a:avLst/>
            </a:prstGeom>
            <a:solidFill>
              <a:srgbClr val="FEFEF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685735">
                <a:defRPr/>
              </a:pPr>
              <a:endParaRPr lang="en-IN" sz="1350" kern="0">
                <a:solidFill>
                  <a:srgbClr val="505050"/>
                </a:solidFill>
              </a:endParaRPr>
            </a:p>
          </p:txBody>
        </p:sp>
        <p:sp>
          <p:nvSpPr>
            <p:cNvPr id="566" name="Rectangle 61"/>
            <p:cNvSpPr>
              <a:spLocks noChangeArrowheads="1"/>
            </p:cNvSpPr>
            <p:nvPr/>
          </p:nvSpPr>
          <p:spPr bwMode="auto">
            <a:xfrm>
              <a:off x="162537" y="5711781"/>
              <a:ext cx="14412" cy="43237"/>
            </a:xfrm>
            <a:prstGeom prst="rect">
              <a:avLst/>
            </a:prstGeom>
            <a:solidFill>
              <a:srgbClr val="FEFEF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685735">
                <a:defRPr/>
              </a:pPr>
              <a:endParaRPr lang="en-IN" sz="1350" kern="0">
                <a:solidFill>
                  <a:srgbClr val="505050"/>
                </a:solidFill>
              </a:endParaRPr>
            </a:p>
          </p:txBody>
        </p:sp>
        <p:sp>
          <p:nvSpPr>
            <p:cNvPr id="567" name="Rectangle 62"/>
            <p:cNvSpPr>
              <a:spLocks noChangeArrowheads="1"/>
            </p:cNvSpPr>
            <p:nvPr/>
          </p:nvSpPr>
          <p:spPr bwMode="auto">
            <a:xfrm>
              <a:off x="212179" y="6474025"/>
              <a:ext cx="15213" cy="43237"/>
            </a:xfrm>
            <a:prstGeom prst="rect">
              <a:avLst/>
            </a:prstGeom>
            <a:solidFill>
              <a:srgbClr val="FEFEF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685735">
                <a:defRPr/>
              </a:pPr>
              <a:endParaRPr lang="en-IN" sz="1350" kern="0">
                <a:solidFill>
                  <a:srgbClr val="505050"/>
                </a:solidFill>
              </a:endParaRPr>
            </a:p>
          </p:txBody>
        </p:sp>
        <p:sp>
          <p:nvSpPr>
            <p:cNvPr id="568" name="Rectangle 63"/>
            <p:cNvSpPr>
              <a:spLocks noChangeArrowheads="1"/>
            </p:cNvSpPr>
            <p:nvPr/>
          </p:nvSpPr>
          <p:spPr bwMode="auto">
            <a:xfrm>
              <a:off x="212179" y="6401964"/>
              <a:ext cx="15213" cy="43237"/>
            </a:xfrm>
            <a:prstGeom prst="rect">
              <a:avLst/>
            </a:prstGeom>
            <a:solidFill>
              <a:srgbClr val="FEFEF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685735">
                <a:defRPr/>
              </a:pPr>
              <a:endParaRPr lang="en-IN" sz="1350" kern="0">
                <a:solidFill>
                  <a:srgbClr val="505050"/>
                </a:solidFill>
              </a:endParaRPr>
            </a:p>
          </p:txBody>
        </p:sp>
        <p:sp>
          <p:nvSpPr>
            <p:cNvPr id="569" name="Rectangle 64"/>
            <p:cNvSpPr>
              <a:spLocks noChangeArrowheads="1"/>
            </p:cNvSpPr>
            <p:nvPr/>
          </p:nvSpPr>
          <p:spPr bwMode="auto">
            <a:xfrm>
              <a:off x="212179" y="6332306"/>
              <a:ext cx="15213" cy="40034"/>
            </a:xfrm>
            <a:prstGeom prst="rect">
              <a:avLst/>
            </a:prstGeom>
            <a:solidFill>
              <a:srgbClr val="FEFEF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685735">
                <a:defRPr/>
              </a:pPr>
              <a:endParaRPr lang="en-IN" sz="1350" kern="0">
                <a:solidFill>
                  <a:srgbClr val="505050"/>
                </a:solidFill>
              </a:endParaRPr>
            </a:p>
          </p:txBody>
        </p:sp>
        <p:sp>
          <p:nvSpPr>
            <p:cNvPr id="570" name="Rectangle 65"/>
            <p:cNvSpPr>
              <a:spLocks noChangeArrowheads="1"/>
            </p:cNvSpPr>
            <p:nvPr/>
          </p:nvSpPr>
          <p:spPr bwMode="auto">
            <a:xfrm>
              <a:off x="212179" y="6044862"/>
              <a:ext cx="15213" cy="43237"/>
            </a:xfrm>
            <a:prstGeom prst="rect">
              <a:avLst/>
            </a:prstGeom>
            <a:solidFill>
              <a:srgbClr val="FEFEF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685735">
                <a:defRPr/>
              </a:pPr>
              <a:endParaRPr lang="en-IN" sz="1350" kern="0">
                <a:solidFill>
                  <a:srgbClr val="505050"/>
                </a:solidFill>
              </a:endParaRPr>
            </a:p>
          </p:txBody>
        </p:sp>
        <p:sp>
          <p:nvSpPr>
            <p:cNvPr id="571" name="Rectangle 66"/>
            <p:cNvSpPr>
              <a:spLocks noChangeArrowheads="1"/>
            </p:cNvSpPr>
            <p:nvPr/>
          </p:nvSpPr>
          <p:spPr bwMode="auto">
            <a:xfrm>
              <a:off x="212179" y="5830281"/>
              <a:ext cx="15213" cy="43237"/>
            </a:xfrm>
            <a:prstGeom prst="rect">
              <a:avLst/>
            </a:prstGeom>
            <a:solidFill>
              <a:srgbClr val="FEFEF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685735">
                <a:defRPr/>
              </a:pPr>
              <a:endParaRPr lang="en-IN" sz="1350" kern="0">
                <a:solidFill>
                  <a:srgbClr val="505050"/>
                </a:solidFill>
              </a:endParaRPr>
            </a:p>
          </p:txBody>
        </p:sp>
        <p:sp>
          <p:nvSpPr>
            <p:cNvPr id="572" name="Rectangle 67"/>
            <p:cNvSpPr>
              <a:spLocks noChangeArrowheads="1"/>
            </p:cNvSpPr>
            <p:nvPr/>
          </p:nvSpPr>
          <p:spPr bwMode="auto">
            <a:xfrm>
              <a:off x="162537" y="5830281"/>
              <a:ext cx="14412" cy="43237"/>
            </a:xfrm>
            <a:prstGeom prst="rect">
              <a:avLst/>
            </a:prstGeom>
            <a:solidFill>
              <a:srgbClr val="FEFEF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685735">
                <a:defRPr/>
              </a:pPr>
              <a:endParaRPr lang="en-IN" sz="1350" kern="0">
                <a:solidFill>
                  <a:srgbClr val="505050"/>
                </a:solidFill>
              </a:endParaRPr>
            </a:p>
          </p:txBody>
        </p:sp>
        <p:sp>
          <p:nvSpPr>
            <p:cNvPr id="573" name="Rectangle 68"/>
            <p:cNvSpPr>
              <a:spLocks noChangeArrowheads="1"/>
            </p:cNvSpPr>
            <p:nvPr/>
          </p:nvSpPr>
          <p:spPr bwMode="auto">
            <a:xfrm>
              <a:off x="162537" y="5903143"/>
              <a:ext cx="14412" cy="43237"/>
            </a:xfrm>
            <a:prstGeom prst="rect">
              <a:avLst/>
            </a:prstGeom>
            <a:solidFill>
              <a:srgbClr val="FEFEF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685735">
                <a:defRPr/>
              </a:pPr>
              <a:endParaRPr lang="en-IN" sz="1350" kern="0">
                <a:solidFill>
                  <a:srgbClr val="505050"/>
                </a:solidFill>
              </a:endParaRPr>
            </a:p>
          </p:txBody>
        </p:sp>
        <p:sp>
          <p:nvSpPr>
            <p:cNvPr id="574" name="Rectangle 69"/>
            <p:cNvSpPr>
              <a:spLocks noChangeArrowheads="1"/>
            </p:cNvSpPr>
            <p:nvPr/>
          </p:nvSpPr>
          <p:spPr bwMode="auto">
            <a:xfrm>
              <a:off x="162537" y="5972801"/>
              <a:ext cx="14412" cy="43237"/>
            </a:xfrm>
            <a:prstGeom prst="rect">
              <a:avLst/>
            </a:prstGeom>
            <a:solidFill>
              <a:srgbClr val="FEFEF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685735">
                <a:defRPr/>
              </a:pPr>
              <a:endParaRPr lang="en-IN" sz="1350" kern="0">
                <a:solidFill>
                  <a:srgbClr val="505050"/>
                </a:solidFill>
              </a:endParaRPr>
            </a:p>
          </p:txBody>
        </p:sp>
        <p:sp>
          <p:nvSpPr>
            <p:cNvPr id="575" name="Rectangle 70"/>
            <p:cNvSpPr>
              <a:spLocks noChangeArrowheads="1"/>
            </p:cNvSpPr>
            <p:nvPr/>
          </p:nvSpPr>
          <p:spPr bwMode="auto">
            <a:xfrm>
              <a:off x="162537" y="6044862"/>
              <a:ext cx="14412" cy="43237"/>
            </a:xfrm>
            <a:prstGeom prst="rect">
              <a:avLst/>
            </a:prstGeom>
            <a:solidFill>
              <a:srgbClr val="FEFEF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685735">
                <a:defRPr/>
              </a:pPr>
              <a:endParaRPr lang="en-IN" sz="1350" kern="0">
                <a:solidFill>
                  <a:srgbClr val="505050"/>
                </a:solidFill>
              </a:endParaRPr>
            </a:p>
          </p:txBody>
        </p:sp>
        <p:sp>
          <p:nvSpPr>
            <p:cNvPr id="576" name="Rectangle 71"/>
            <p:cNvSpPr>
              <a:spLocks noChangeArrowheads="1"/>
            </p:cNvSpPr>
            <p:nvPr/>
          </p:nvSpPr>
          <p:spPr bwMode="auto">
            <a:xfrm>
              <a:off x="162537" y="6332306"/>
              <a:ext cx="14412" cy="40034"/>
            </a:xfrm>
            <a:prstGeom prst="rect">
              <a:avLst/>
            </a:prstGeom>
            <a:solidFill>
              <a:srgbClr val="FEFEF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685735">
                <a:defRPr/>
              </a:pPr>
              <a:endParaRPr lang="en-IN" sz="1350" kern="0">
                <a:solidFill>
                  <a:srgbClr val="505050"/>
                </a:solidFill>
              </a:endParaRPr>
            </a:p>
          </p:txBody>
        </p:sp>
        <p:sp>
          <p:nvSpPr>
            <p:cNvPr id="577" name="Rectangle 72"/>
            <p:cNvSpPr>
              <a:spLocks noChangeArrowheads="1"/>
            </p:cNvSpPr>
            <p:nvPr/>
          </p:nvSpPr>
          <p:spPr bwMode="auto">
            <a:xfrm>
              <a:off x="212179" y="5903143"/>
              <a:ext cx="15213" cy="43237"/>
            </a:xfrm>
            <a:prstGeom prst="rect">
              <a:avLst/>
            </a:prstGeom>
            <a:solidFill>
              <a:srgbClr val="FEFEF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685735">
                <a:defRPr/>
              </a:pPr>
              <a:endParaRPr lang="en-IN" sz="1350" kern="0">
                <a:solidFill>
                  <a:srgbClr val="505050"/>
                </a:solidFill>
              </a:endParaRPr>
            </a:p>
          </p:txBody>
        </p:sp>
        <p:sp>
          <p:nvSpPr>
            <p:cNvPr id="578" name="Rectangle 73"/>
            <p:cNvSpPr>
              <a:spLocks noChangeArrowheads="1"/>
            </p:cNvSpPr>
            <p:nvPr/>
          </p:nvSpPr>
          <p:spPr bwMode="auto">
            <a:xfrm>
              <a:off x="227392" y="5490794"/>
              <a:ext cx="12010" cy="171345"/>
            </a:xfrm>
            <a:prstGeom prst="rect">
              <a:avLst/>
            </a:prstGeom>
            <a:solidFill>
              <a:schemeClr val="accent2"/>
            </a:solidFill>
            <a:ln>
              <a:noFill/>
            </a:ln>
          </p:spPr>
          <p:txBody>
            <a:bodyPr vert="horz" wrap="square" lIns="91440" tIns="45720" rIns="91440" bIns="45720" numCol="1" anchor="t" anchorCtr="0" compatLnSpc="1">
              <a:prstTxWarp prst="textNoShape">
                <a:avLst/>
              </a:prstTxWarp>
            </a:bodyPr>
            <a:lstStyle/>
            <a:p>
              <a:pPr defTabSz="685735">
                <a:defRPr/>
              </a:pPr>
              <a:endParaRPr lang="en-IN" sz="1350" kern="0">
                <a:solidFill>
                  <a:srgbClr val="505050"/>
                </a:solidFill>
              </a:endParaRPr>
            </a:p>
          </p:txBody>
        </p:sp>
        <p:sp>
          <p:nvSpPr>
            <p:cNvPr id="363" name="Freeform 17"/>
            <p:cNvSpPr>
              <a:spLocks/>
            </p:cNvSpPr>
            <p:nvPr/>
          </p:nvSpPr>
          <p:spPr bwMode="auto">
            <a:xfrm flipH="1">
              <a:off x="2" y="6629087"/>
              <a:ext cx="981393" cy="372043"/>
            </a:xfrm>
            <a:custGeom>
              <a:avLst/>
              <a:gdLst>
                <a:gd name="T0" fmla="*/ 0 w 442"/>
                <a:gd name="T1" fmla="*/ 178 h 178"/>
                <a:gd name="T2" fmla="*/ 0 w 442"/>
                <a:gd name="T3" fmla="*/ 178 h 178"/>
                <a:gd name="T4" fmla="*/ 290 w 442"/>
                <a:gd name="T5" fmla="*/ 178 h 178"/>
                <a:gd name="T6" fmla="*/ 442 w 442"/>
                <a:gd name="T7" fmla="*/ 178 h 178"/>
                <a:gd name="T8" fmla="*/ 442 w 442"/>
                <a:gd name="T9" fmla="*/ 9 h 178"/>
                <a:gd name="T10" fmla="*/ 0 w 442"/>
                <a:gd name="T11" fmla="*/ 178 h 178"/>
              </a:gdLst>
              <a:ahLst/>
              <a:cxnLst>
                <a:cxn ang="0">
                  <a:pos x="T0" y="T1"/>
                </a:cxn>
                <a:cxn ang="0">
                  <a:pos x="T2" y="T3"/>
                </a:cxn>
                <a:cxn ang="0">
                  <a:pos x="T4" y="T5"/>
                </a:cxn>
                <a:cxn ang="0">
                  <a:pos x="T6" y="T7"/>
                </a:cxn>
                <a:cxn ang="0">
                  <a:pos x="T8" y="T9"/>
                </a:cxn>
                <a:cxn ang="0">
                  <a:pos x="T10" y="T11"/>
                </a:cxn>
              </a:cxnLst>
              <a:rect l="0" t="0" r="r" b="b"/>
              <a:pathLst>
                <a:path w="442" h="178">
                  <a:moveTo>
                    <a:pt x="0" y="178"/>
                  </a:moveTo>
                  <a:cubicBezTo>
                    <a:pt x="0" y="178"/>
                    <a:pt x="0" y="178"/>
                    <a:pt x="0" y="178"/>
                  </a:cubicBezTo>
                  <a:cubicBezTo>
                    <a:pt x="290" y="178"/>
                    <a:pt x="290" y="178"/>
                    <a:pt x="290" y="178"/>
                  </a:cubicBezTo>
                  <a:cubicBezTo>
                    <a:pt x="442" y="178"/>
                    <a:pt x="442" y="178"/>
                    <a:pt x="442" y="178"/>
                  </a:cubicBezTo>
                  <a:cubicBezTo>
                    <a:pt x="442" y="9"/>
                    <a:pt x="442" y="9"/>
                    <a:pt x="442" y="9"/>
                  </a:cubicBezTo>
                  <a:cubicBezTo>
                    <a:pt x="283" y="0"/>
                    <a:pt x="121" y="57"/>
                    <a:pt x="0" y="178"/>
                  </a:cubicBezTo>
                  <a:close/>
                </a:path>
              </a:pathLst>
            </a:custGeom>
            <a:solidFill>
              <a:srgbClr val="79A5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grpSp>
          <p:nvGrpSpPr>
            <p:cNvPr id="365" name="Group 364"/>
            <p:cNvGrpSpPr/>
            <p:nvPr/>
          </p:nvGrpSpPr>
          <p:grpSpPr>
            <a:xfrm flipH="1">
              <a:off x="4067" y="6217229"/>
              <a:ext cx="238192" cy="461671"/>
              <a:chOff x="6229350" y="5232400"/>
              <a:chExt cx="539750" cy="1046162"/>
            </a:xfrm>
          </p:grpSpPr>
          <p:sp>
            <p:nvSpPr>
              <p:cNvPr id="366" name="Freeform 14"/>
              <p:cNvSpPr>
                <a:spLocks/>
              </p:cNvSpPr>
              <p:nvPr/>
            </p:nvSpPr>
            <p:spPr bwMode="auto">
              <a:xfrm>
                <a:off x="6446838" y="5870575"/>
                <a:ext cx="111125" cy="407987"/>
              </a:xfrm>
              <a:custGeom>
                <a:avLst/>
                <a:gdLst>
                  <a:gd name="T0" fmla="*/ 70 w 70"/>
                  <a:gd name="T1" fmla="*/ 257 h 257"/>
                  <a:gd name="T2" fmla="*/ 70 w 70"/>
                  <a:gd name="T3" fmla="*/ 257 h 257"/>
                  <a:gd name="T4" fmla="*/ 0 w 70"/>
                  <a:gd name="T5" fmla="*/ 257 h 257"/>
                  <a:gd name="T6" fmla="*/ 0 w 70"/>
                  <a:gd name="T7" fmla="*/ 0 h 257"/>
                  <a:gd name="T8" fmla="*/ 70 w 70"/>
                  <a:gd name="T9" fmla="*/ 0 h 257"/>
                  <a:gd name="T10" fmla="*/ 70 w 70"/>
                  <a:gd name="T11" fmla="*/ 257 h 257"/>
                  <a:gd name="T12" fmla="*/ 70 w 70"/>
                  <a:gd name="T13" fmla="*/ 257 h 257"/>
                  <a:gd name="T14" fmla="*/ 70 w 70"/>
                  <a:gd name="T15" fmla="*/ 257 h 25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0" h="257">
                    <a:moveTo>
                      <a:pt x="70" y="257"/>
                    </a:moveTo>
                    <a:lnTo>
                      <a:pt x="70" y="257"/>
                    </a:lnTo>
                    <a:lnTo>
                      <a:pt x="0" y="257"/>
                    </a:lnTo>
                    <a:lnTo>
                      <a:pt x="0" y="0"/>
                    </a:lnTo>
                    <a:lnTo>
                      <a:pt x="70" y="0"/>
                    </a:lnTo>
                    <a:lnTo>
                      <a:pt x="70" y="257"/>
                    </a:lnTo>
                    <a:lnTo>
                      <a:pt x="70" y="257"/>
                    </a:lnTo>
                    <a:lnTo>
                      <a:pt x="70" y="257"/>
                    </a:lnTo>
                    <a:close/>
                  </a:path>
                </a:pathLst>
              </a:custGeom>
              <a:solidFill>
                <a:schemeClr val="bg1">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367" name="Freeform 15"/>
              <p:cNvSpPr>
                <a:spLocks/>
              </p:cNvSpPr>
              <p:nvPr/>
            </p:nvSpPr>
            <p:spPr bwMode="auto">
              <a:xfrm>
                <a:off x="6229350" y="5511800"/>
                <a:ext cx="539750" cy="542925"/>
              </a:xfrm>
              <a:custGeom>
                <a:avLst/>
                <a:gdLst>
                  <a:gd name="T0" fmla="*/ 97 w 97"/>
                  <a:gd name="T1" fmla="*/ 48 h 97"/>
                  <a:gd name="T2" fmla="*/ 97 w 97"/>
                  <a:gd name="T3" fmla="*/ 48 h 97"/>
                  <a:gd name="T4" fmla="*/ 48 w 97"/>
                  <a:gd name="T5" fmla="*/ 97 h 97"/>
                  <a:gd name="T6" fmla="*/ 0 w 97"/>
                  <a:gd name="T7" fmla="*/ 48 h 97"/>
                  <a:gd name="T8" fmla="*/ 48 w 97"/>
                  <a:gd name="T9" fmla="*/ 0 h 97"/>
                  <a:gd name="T10" fmla="*/ 97 w 97"/>
                  <a:gd name="T11" fmla="*/ 48 h 97"/>
                </a:gdLst>
                <a:ahLst/>
                <a:cxnLst>
                  <a:cxn ang="0">
                    <a:pos x="T0" y="T1"/>
                  </a:cxn>
                  <a:cxn ang="0">
                    <a:pos x="T2" y="T3"/>
                  </a:cxn>
                  <a:cxn ang="0">
                    <a:pos x="T4" y="T5"/>
                  </a:cxn>
                  <a:cxn ang="0">
                    <a:pos x="T6" y="T7"/>
                  </a:cxn>
                  <a:cxn ang="0">
                    <a:pos x="T8" y="T9"/>
                  </a:cxn>
                  <a:cxn ang="0">
                    <a:pos x="T10" y="T11"/>
                  </a:cxn>
                </a:cxnLst>
                <a:rect l="0" t="0" r="r" b="b"/>
                <a:pathLst>
                  <a:path w="97" h="97">
                    <a:moveTo>
                      <a:pt x="97" y="48"/>
                    </a:moveTo>
                    <a:cubicBezTo>
                      <a:pt x="97" y="48"/>
                      <a:pt x="97" y="48"/>
                      <a:pt x="97" y="48"/>
                    </a:cubicBezTo>
                    <a:cubicBezTo>
                      <a:pt x="97" y="75"/>
                      <a:pt x="75" y="97"/>
                      <a:pt x="48" y="97"/>
                    </a:cubicBezTo>
                    <a:cubicBezTo>
                      <a:pt x="22" y="97"/>
                      <a:pt x="0" y="75"/>
                      <a:pt x="0" y="48"/>
                    </a:cubicBezTo>
                    <a:cubicBezTo>
                      <a:pt x="0" y="22"/>
                      <a:pt x="22" y="0"/>
                      <a:pt x="48" y="0"/>
                    </a:cubicBezTo>
                    <a:cubicBezTo>
                      <a:pt x="75" y="0"/>
                      <a:pt x="97" y="22"/>
                      <a:pt x="97" y="48"/>
                    </a:cubicBezTo>
                    <a:close/>
                  </a:path>
                </a:pathLst>
              </a:custGeom>
              <a:solidFill>
                <a:srgbClr val="7FB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368" name="Freeform 16"/>
              <p:cNvSpPr>
                <a:spLocks/>
              </p:cNvSpPr>
              <p:nvPr/>
            </p:nvSpPr>
            <p:spPr bwMode="auto">
              <a:xfrm>
                <a:off x="6300788" y="5232400"/>
                <a:ext cx="395288" cy="396875"/>
              </a:xfrm>
              <a:custGeom>
                <a:avLst/>
                <a:gdLst>
                  <a:gd name="T0" fmla="*/ 71 w 71"/>
                  <a:gd name="T1" fmla="*/ 35 h 71"/>
                  <a:gd name="T2" fmla="*/ 71 w 71"/>
                  <a:gd name="T3" fmla="*/ 35 h 71"/>
                  <a:gd name="T4" fmla="*/ 35 w 71"/>
                  <a:gd name="T5" fmla="*/ 71 h 71"/>
                  <a:gd name="T6" fmla="*/ 0 w 71"/>
                  <a:gd name="T7" fmla="*/ 35 h 71"/>
                  <a:gd name="T8" fmla="*/ 35 w 71"/>
                  <a:gd name="T9" fmla="*/ 0 h 71"/>
                  <a:gd name="T10" fmla="*/ 71 w 71"/>
                  <a:gd name="T11" fmla="*/ 35 h 71"/>
                </a:gdLst>
                <a:ahLst/>
                <a:cxnLst>
                  <a:cxn ang="0">
                    <a:pos x="T0" y="T1"/>
                  </a:cxn>
                  <a:cxn ang="0">
                    <a:pos x="T2" y="T3"/>
                  </a:cxn>
                  <a:cxn ang="0">
                    <a:pos x="T4" y="T5"/>
                  </a:cxn>
                  <a:cxn ang="0">
                    <a:pos x="T6" y="T7"/>
                  </a:cxn>
                  <a:cxn ang="0">
                    <a:pos x="T8" y="T9"/>
                  </a:cxn>
                  <a:cxn ang="0">
                    <a:pos x="T10" y="T11"/>
                  </a:cxn>
                </a:cxnLst>
                <a:rect l="0" t="0" r="r" b="b"/>
                <a:pathLst>
                  <a:path w="71" h="71">
                    <a:moveTo>
                      <a:pt x="71" y="35"/>
                    </a:moveTo>
                    <a:cubicBezTo>
                      <a:pt x="71" y="35"/>
                      <a:pt x="71" y="35"/>
                      <a:pt x="71" y="35"/>
                    </a:cubicBezTo>
                    <a:cubicBezTo>
                      <a:pt x="71" y="55"/>
                      <a:pt x="55" y="71"/>
                      <a:pt x="35" y="71"/>
                    </a:cubicBezTo>
                    <a:cubicBezTo>
                      <a:pt x="16" y="71"/>
                      <a:pt x="0" y="55"/>
                      <a:pt x="0" y="35"/>
                    </a:cubicBezTo>
                    <a:cubicBezTo>
                      <a:pt x="0" y="16"/>
                      <a:pt x="16" y="0"/>
                      <a:pt x="35" y="0"/>
                    </a:cubicBezTo>
                    <a:cubicBezTo>
                      <a:pt x="55" y="0"/>
                      <a:pt x="71" y="16"/>
                      <a:pt x="71" y="35"/>
                    </a:cubicBezTo>
                    <a:close/>
                  </a:path>
                </a:pathLst>
              </a:custGeom>
              <a:solidFill>
                <a:srgbClr val="7FB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grpSp>
        <p:sp>
          <p:nvSpPr>
            <p:cNvPr id="372" name="Freeform 371"/>
            <p:cNvSpPr>
              <a:spLocks/>
            </p:cNvSpPr>
            <p:nvPr/>
          </p:nvSpPr>
          <p:spPr bwMode="auto">
            <a:xfrm>
              <a:off x="6964469" y="6665300"/>
              <a:ext cx="5472006" cy="329226"/>
            </a:xfrm>
            <a:custGeom>
              <a:avLst/>
              <a:gdLst>
                <a:gd name="connsiteX0" fmla="*/ 3760673 w 5472006"/>
                <a:gd name="connsiteY0" fmla="*/ 713 h 326454"/>
                <a:gd name="connsiteX1" fmla="*/ 5098430 w 5472006"/>
                <a:gd name="connsiteY1" fmla="*/ 51055 h 326454"/>
                <a:gd name="connsiteX2" fmla="*/ 5472006 w 5472006"/>
                <a:gd name="connsiteY2" fmla="*/ 80942 h 326454"/>
                <a:gd name="connsiteX3" fmla="*/ 5472006 w 5472006"/>
                <a:gd name="connsiteY3" fmla="*/ 326454 h 326454"/>
                <a:gd name="connsiteX4" fmla="*/ 5088394 w 5472006"/>
                <a:gd name="connsiteY4" fmla="*/ 326454 h 326454"/>
                <a:gd name="connsiteX5" fmla="*/ 0 w 5472006"/>
                <a:gd name="connsiteY5" fmla="*/ 326454 h 326454"/>
                <a:gd name="connsiteX6" fmla="*/ 3760673 w 5472006"/>
                <a:gd name="connsiteY6" fmla="*/ 713 h 326454"/>
                <a:gd name="connsiteX0" fmla="*/ 0 w 5472006"/>
                <a:gd name="connsiteY0" fmla="*/ 275399 h 275399"/>
                <a:gd name="connsiteX1" fmla="*/ 5098430 w 5472006"/>
                <a:gd name="connsiteY1" fmla="*/ 0 h 275399"/>
                <a:gd name="connsiteX2" fmla="*/ 5472006 w 5472006"/>
                <a:gd name="connsiteY2" fmla="*/ 29887 h 275399"/>
                <a:gd name="connsiteX3" fmla="*/ 5472006 w 5472006"/>
                <a:gd name="connsiteY3" fmla="*/ 275399 h 275399"/>
                <a:gd name="connsiteX4" fmla="*/ 5088394 w 5472006"/>
                <a:gd name="connsiteY4" fmla="*/ 275399 h 275399"/>
                <a:gd name="connsiteX5" fmla="*/ 0 w 5472006"/>
                <a:gd name="connsiteY5" fmla="*/ 275399 h 275399"/>
                <a:gd name="connsiteX0" fmla="*/ 0 w 5472006"/>
                <a:gd name="connsiteY0" fmla="*/ 245512 h 245512"/>
                <a:gd name="connsiteX1" fmla="*/ 5472006 w 5472006"/>
                <a:gd name="connsiteY1" fmla="*/ 0 h 245512"/>
                <a:gd name="connsiteX2" fmla="*/ 5472006 w 5472006"/>
                <a:gd name="connsiteY2" fmla="*/ 245512 h 245512"/>
                <a:gd name="connsiteX3" fmla="*/ 5088394 w 5472006"/>
                <a:gd name="connsiteY3" fmla="*/ 245512 h 245512"/>
                <a:gd name="connsiteX4" fmla="*/ 0 w 5472006"/>
                <a:gd name="connsiteY4" fmla="*/ 245512 h 245512"/>
                <a:gd name="connsiteX0" fmla="*/ 0 w 5472006"/>
                <a:gd name="connsiteY0" fmla="*/ 259588 h 259588"/>
                <a:gd name="connsiteX1" fmla="*/ 5472006 w 5472006"/>
                <a:gd name="connsiteY1" fmla="*/ 14076 h 259588"/>
                <a:gd name="connsiteX2" fmla="*/ 5472006 w 5472006"/>
                <a:gd name="connsiteY2" fmla="*/ 259588 h 259588"/>
                <a:gd name="connsiteX3" fmla="*/ 5088394 w 5472006"/>
                <a:gd name="connsiteY3" fmla="*/ 259588 h 259588"/>
                <a:gd name="connsiteX4" fmla="*/ 0 w 5472006"/>
                <a:gd name="connsiteY4" fmla="*/ 259588 h 2595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72006" h="259588">
                  <a:moveTo>
                    <a:pt x="0" y="259588"/>
                  </a:moveTo>
                  <a:cubicBezTo>
                    <a:pt x="63935" y="218669"/>
                    <a:pt x="3059679" y="-65823"/>
                    <a:pt x="5472006" y="14076"/>
                  </a:cubicBezTo>
                  <a:lnTo>
                    <a:pt x="5472006" y="259588"/>
                  </a:lnTo>
                  <a:lnTo>
                    <a:pt x="5088394" y="259588"/>
                  </a:lnTo>
                  <a:lnTo>
                    <a:pt x="0" y="259588"/>
                  </a:lnTo>
                  <a:close/>
                </a:path>
              </a:pathLst>
            </a:custGeom>
            <a:solidFill>
              <a:srgbClr val="7FB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en-US" sz="1350">
                <a:solidFill>
                  <a:srgbClr val="000000"/>
                </a:solidFill>
              </a:endParaRPr>
            </a:p>
          </p:txBody>
        </p:sp>
        <p:sp>
          <p:nvSpPr>
            <p:cNvPr id="380" name="Freeform 14"/>
            <p:cNvSpPr>
              <a:spLocks/>
            </p:cNvSpPr>
            <p:nvPr/>
          </p:nvSpPr>
          <p:spPr bwMode="auto">
            <a:xfrm flipH="1">
              <a:off x="12293170" y="6513955"/>
              <a:ext cx="43263" cy="158836"/>
            </a:xfrm>
            <a:custGeom>
              <a:avLst/>
              <a:gdLst>
                <a:gd name="T0" fmla="*/ 70 w 70"/>
                <a:gd name="T1" fmla="*/ 257 h 257"/>
                <a:gd name="T2" fmla="*/ 70 w 70"/>
                <a:gd name="T3" fmla="*/ 257 h 257"/>
                <a:gd name="T4" fmla="*/ 0 w 70"/>
                <a:gd name="T5" fmla="*/ 257 h 257"/>
                <a:gd name="T6" fmla="*/ 0 w 70"/>
                <a:gd name="T7" fmla="*/ 0 h 257"/>
                <a:gd name="T8" fmla="*/ 70 w 70"/>
                <a:gd name="T9" fmla="*/ 0 h 257"/>
                <a:gd name="T10" fmla="*/ 70 w 70"/>
                <a:gd name="T11" fmla="*/ 257 h 257"/>
                <a:gd name="T12" fmla="*/ 70 w 70"/>
                <a:gd name="T13" fmla="*/ 257 h 257"/>
                <a:gd name="T14" fmla="*/ 70 w 70"/>
                <a:gd name="T15" fmla="*/ 257 h 25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0" h="257">
                  <a:moveTo>
                    <a:pt x="70" y="257"/>
                  </a:moveTo>
                  <a:lnTo>
                    <a:pt x="70" y="257"/>
                  </a:lnTo>
                  <a:lnTo>
                    <a:pt x="0" y="257"/>
                  </a:lnTo>
                  <a:lnTo>
                    <a:pt x="0" y="0"/>
                  </a:lnTo>
                  <a:lnTo>
                    <a:pt x="70" y="0"/>
                  </a:lnTo>
                  <a:lnTo>
                    <a:pt x="70" y="257"/>
                  </a:lnTo>
                  <a:lnTo>
                    <a:pt x="70" y="257"/>
                  </a:lnTo>
                  <a:lnTo>
                    <a:pt x="70" y="257"/>
                  </a:lnTo>
                  <a:close/>
                </a:path>
              </a:pathLst>
            </a:custGeom>
            <a:solidFill>
              <a:srgbClr val="9696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381" name="Freeform 15"/>
            <p:cNvSpPr>
              <a:spLocks/>
            </p:cNvSpPr>
            <p:nvPr/>
          </p:nvSpPr>
          <p:spPr bwMode="auto">
            <a:xfrm flipH="1">
              <a:off x="12210971" y="6374278"/>
              <a:ext cx="210134" cy="211370"/>
            </a:xfrm>
            <a:custGeom>
              <a:avLst/>
              <a:gdLst>
                <a:gd name="T0" fmla="*/ 97 w 97"/>
                <a:gd name="T1" fmla="*/ 48 h 97"/>
                <a:gd name="T2" fmla="*/ 97 w 97"/>
                <a:gd name="T3" fmla="*/ 48 h 97"/>
                <a:gd name="T4" fmla="*/ 48 w 97"/>
                <a:gd name="T5" fmla="*/ 97 h 97"/>
                <a:gd name="T6" fmla="*/ 0 w 97"/>
                <a:gd name="T7" fmla="*/ 48 h 97"/>
                <a:gd name="T8" fmla="*/ 48 w 97"/>
                <a:gd name="T9" fmla="*/ 0 h 97"/>
                <a:gd name="T10" fmla="*/ 97 w 97"/>
                <a:gd name="T11" fmla="*/ 48 h 97"/>
              </a:gdLst>
              <a:ahLst/>
              <a:cxnLst>
                <a:cxn ang="0">
                  <a:pos x="T0" y="T1"/>
                </a:cxn>
                <a:cxn ang="0">
                  <a:pos x="T2" y="T3"/>
                </a:cxn>
                <a:cxn ang="0">
                  <a:pos x="T4" y="T5"/>
                </a:cxn>
                <a:cxn ang="0">
                  <a:pos x="T6" y="T7"/>
                </a:cxn>
                <a:cxn ang="0">
                  <a:pos x="T8" y="T9"/>
                </a:cxn>
                <a:cxn ang="0">
                  <a:pos x="T10" y="T11"/>
                </a:cxn>
              </a:cxnLst>
              <a:rect l="0" t="0" r="r" b="b"/>
              <a:pathLst>
                <a:path w="97" h="97">
                  <a:moveTo>
                    <a:pt x="97" y="48"/>
                  </a:moveTo>
                  <a:cubicBezTo>
                    <a:pt x="97" y="48"/>
                    <a:pt x="97" y="48"/>
                    <a:pt x="97" y="48"/>
                  </a:cubicBezTo>
                  <a:cubicBezTo>
                    <a:pt x="97" y="75"/>
                    <a:pt x="75" y="97"/>
                    <a:pt x="48" y="97"/>
                  </a:cubicBezTo>
                  <a:cubicBezTo>
                    <a:pt x="22" y="97"/>
                    <a:pt x="0" y="75"/>
                    <a:pt x="0" y="48"/>
                  </a:cubicBezTo>
                  <a:cubicBezTo>
                    <a:pt x="0" y="22"/>
                    <a:pt x="22" y="0"/>
                    <a:pt x="48" y="0"/>
                  </a:cubicBezTo>
                  <a:cubicBezTo>
                    <a:pt x="75" y="0"/>
                    <a:pt x="97" y="22"/>
                    <a:pt x="97" y="48"/>
                  </a:cubicBezTo>
                  <a:close/>
                </a:path>
              </a:pathLst>
            </a:custGeom>
            <a:solidFill>
              <a:srgbClr val="7FB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382" name="Freeform 16"/>
            <p:cNvSpPr>
              <a:spLocks/>
            </p:cNvSpPr>
            <p:nvPr/>
          </p:nvSpPr>
          <p:spPr bwMode="auto">
            <a:xfrm flipH="1">
              <a:off x="12239401" y="6265503"/>
              <a:ext cx="153892" cy="154510"/>
            </a:xfrm>
            <a:custGeom>
              <a:avLst/>
              <a:gdLst>
                <a:gd name="T0" fmla="*/ 71 w 71"/>
                <a:gd name="T1" fmla="*/ 35 h 71"/>
                <a:gd name="T2" fmla="*/ 71 w 71"/>
                <a:gd name="T3" fmla="*/ 35 h 71"/>
                <a:gd name="T4" fmla="*/ 35 w 71"/>
                <a:gd name="T5" fmla="*/ 71 h 71"/>
                <a:gd name="T6" fmla="*/ 0 w 71"/>
                <a:gd name="T7" fmla="*/ 35 h 71"/>
                <a:gd name="T8" fmla="*/ 35 w 71"/>
                <a:gd name="T9" fmla="*/ 0 h 71"/>
                <a:gd name="T10" fmla="*/ 71 w 71"/>
                <a:gd name="T11" fmla="*/ 35 h 71"/>
              </a:gdLst>
              <a:ahLst/>
              <a:cxnLst>
                <a:cxn ang="0">
                  <a:pos x="T0" y="T1"/>
                </a:cxn>
                <a:cxn ang="0">
                  <a:pos x="T2" y="T3"/>
                </a:cxn>
                <a:cxn ang="0">
                  <a:pos x="T4" y="T5"/>
                </a:cxn>
                <a:cxn ang="0">
                  <a:pos x="T6" y="T7"/>
                </a:cxn>
                <a:cxn ang="0">
                  <a:pos x="T8" y="T9"/>
                </a:cxn>
                <a:cxn ang="0">
                  <a:pos x="T10" y="T11"/>
                </a:cxn>
              </a:cxnLst>
              <a:rect l="0" t="0" r="r" b="b"/>
              <a:pathLst>
                <a:path w="71" h="71">
                  <a:moveTo>
                    <a:pt x="71" y="35"/>
                  </a:moveTo>
                  <a:cubicBezTo>
                    <a:pt x="71" y="35"/>
                    <a:pt x="71" y="35"/>
                    <a:pt x="71" y="35"/>
                  </a:cubicBezTo>
                  <a:cubicBezTo>
                    <a:pt x="71" y="55"/>
                    <a:pt x="55" y="71"/>
                    <a:pt x="35" y="71"/>
                  </a:cubicBezTo>
                  <a:cubicBezTo>
                    <a:pt x="16" y="71"/>
                    <a:pt x="0" y="55"/>
                    <a:pt x="0" y="35"/>
                  </a:cubicBezTo>
                  <a:cubicBezTo>
                    <a:pt x="0" y="16"/>
                    <a:pt x="16" y="0"/>
                    <a:pt x="35" y="0"/>
                  </a:cubicBezTo>
                  <a:cubicBezTo>
                    <a:pt x="55" y="0"/>
                    <a:pt x="71" y="16"/>
                    <a:pt x="71" y="35"/>
                  </a:cubicBezTo>
                  <a:close/>
                </a:path>
              </a:pathLst>
            </a:custGeom>
            <a:solidFill>
              <a:srgbClr val="7FB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grpSp>
      <p:graphicFrame>
        <p:nvGraphicFramePr>
          <p:cNvPr id="5" name="Object 4" hidden="1"/>
          <p:cNvGraphicFramePr>
            <a:graphicFrameLocks noChangeAspect="1"/>
          </p:cNvGraphicFramePr>
          <p:nvPr>
            <p:custDataLst>
              <p:tags r:id="rId2"/>
            </p:custDataLst>
            <p:extLst/>
          </p:nvPr>
        </p:nvGraphicFramePr>
        <p:xfrm>
          <a:off x="1191" y="1589"/>
          <a:ext cx="1190" cy="1587"/>
        </p:xfrm>
        <a:graphic>
          <a:graphicData uri="http://schemas.openxmlformats.org/presentationml/2006/ole">
            <mc:AlternateContent xmlns:mc="http://schemas.openxmlformats.org/markup-compatibility/2006">
              <mc:Choice xmlns:v="urn:schemas-microsoft-com:vml" Requires="v">
                <p:oleObj spid="_x0000_s33797" name="think-cell Slide" r:id="rId4" imgW="270" imgH="270" progId="TCLayout.ActiveDocument.1">
                  <p:embed/>
                </p:oleObj>
              </mc:Choice>
              <mc:Fallback>
                <p:oleObj name="think-cell Slide" r:id="rId4" imgW="270" imgH="270" progId="TCLayout.ActiveDocument.1">
                  <p:embed/>
                  <p:pic>
                    <p:nvPicPr>
                      <p:cNvPr id="5" name="Object 4" hidden="1"/>
                      <p:cNvPicPr/>
                      <p:nvPr/>
                    </p:nvPicPr>
                    <p:blipFill>
                      <a:blip r:embed="rId5"/>
                      <a:stretch>
                        <a:fillRect/>
                      </a:stretch>
                    </p:blipFill>
                    <p:spPr>
                      <a:xfrm>
                        <a:off x="1191" y="1589"/>
                        <a:ext cx="1190" cy="1587"/>
                      </a:xfrm>
                      <a:prstGeom prst="rect">
                        <a:avLst/>
                      </a:prstGeom>
                    </p:spPr>
                  </p:pic>
                </p:oleObj>
              </mc:Fallback>
            </mc:AlternateContent>
          </a:graphicData>
        </a:graphic>
      </p:graphicFrame>
      <p:sp>
        <p:nvSpPr>
          <p:cNvPr id="3" name="Footer Placeholder 2"/>
          <p:cNvSpPr>
            <a:spLocks noGrp="1"/>
          </p:cNvSpPr>
          <p:nvPr>
            <p:ph type="ftr" sz="quarter" idx="10"/>
          </p:nvPr>
        </p:nvSpPr>
        <p:spPr/>
        <p:txBody>
          <a:bodyPr/>
          <a:lstStyle>
            <a:lvl1pPr>
              <a:defRPr>
                <a:solidFill>
                  <a:schemeClr val="bg1"/>
                </a:solidFill>
              </a:defRPr>
            </a:lvl1pPr>
          </a:lstStyle>
          <a:p>
            <a:r>
              <a:rPr>
                <a:solidFill>
                  <a:srgbClr val="FFFFFF"/>
                </a:solidFill>
              </a:rPr>
              <a:t>Microsoft Confidential</a:t>
            </a:r>
          </a:p>
        </p:txBody>
      </p:sp>
      <p:sp>
        <p:nvSpPr>
          <p:cNvPr id="7" name="Title 1"/>
          <p:cNvSpPr>
            <a:spLocks noGrp="1"/>
          </p:cNvSpPr>
          <p:nvPr>
            <p:ph type="title" hasCustomPrompt="1"/>
          </p:nvPr>
        </p:nvSpPr>
        <p:spPr>
          <a:xfrm>
            <a:off x="438875" y="264964"/>
            <a:ext cx="8418931" cy="1097302"/>
          </a:xfrm>
        </p:spPr>
        <p:txBody>
          <a:bodyPr lIns="0" tIns="91440" rIns="146304" bIns="91440"/>
          <a:lstStyle>
            <a:lvl1pPr>
              <a:lnSpc>
                <a:spcPts val="3674"/>
              </a:lnSpc>
              <a:defRPr sz="2700" baseline="0">
                <a:solidFill>
                  <a:schemeClr val="accent1"/>
                </a:solidFill>
              </a:defRPr>
            </a:lvl1pPr>
          </a:lstStyle>
          <a:p>
            <a:r>
              <a:rPr lang="en-US" dirty="0" err="1"/>
              <a:t>Lorem</a:t>
            </a:r>
            <a:r>
              <a:rPr lang="en-US" dirty="0"/>
              <a:t> </a:t>
            </a:r>
            <a:r>
              <a:rPr lang="en-US" dirty="0" err="1"/>
              <a:t>ipsum</a:t>
            </a:r>
            <a:r>
              <a:rPr lang="en-US" dirty="0"/>
              <a:t> dolor sit.</a:t>
            </a:r>
          </a:p>
        </p:txBody>
      </p:sp>
      <p:sp>
        <p:nvSpPr>
          <p:cNvPr id="4" name="Slide Number Placeholder 3"/>
          <p:cNvSpPr>
            <a:spLocks noGrp="1"/>
          </p:cNvSpPr>
          <p:nvPr>
            <p:ph type="sldNum" sz="quarter" idx="11"/>
          </p:nvPr>
        </p:nvSpPr>
        <p:spPr/>
        <p:txBody>
          <a:bodyPr/>
          <a:lstStyle>
            <a:lvl1pPr>
              <a:defRPr>
                <a:solidFill>
                  <a:schemeClr val="bg1"/>
                </a:solidFill>
              </a:defRPr>
            </a:lvl1pPr>
          </a:lstStyle>
          <a:p>
            <a:fld id="{27258FFF-F925-446B-8502-81C933981705}" type="slidenum">
              <a:rPr smtClean="0">
                <a:solidFill>
                  <a:srgbClr val="FFFFFF"/>
                </a:solidFill>
              </a:rPr>
              <a:pPr/>
              <a:t>‹#›</a:t>
            </a:fld>
            <a:endParaRPr>
              <a:solidFill>
                <a:srgbClr val="FFFFFF"/>
              </a:solidFill>
            </a:endParaRPr>
          </a:p>
        </p:txBody>
      </p:sp>
      <p:sp>
        <p:nvSpPr>
          <p:cNvPr id="253" name="Text Placeholder 7"/>
          <p:cNvSpPr>
            <a:spLocks noGrp="1"/>
          </p:cNvSpPr>
          <p:nvPr>
            <p:ph type="body" sz="quarter" idx="13" hasCustomPrompt="1"/>
          </p:nvPr>
        </p:nvSpPr>
        <p:spPr>
          <a:xfrm>
            <a:off x="452590" y="1545465"/>
            <a:ext cx="8418931" cy="4663068"/>
          </a:xfrm>
        </p:spPr>
        <p:txBody>
          <a:bodyPr lIns="0" tIns="0"/>
          <a:lstStyle>
            <a:lvl1pPr marL="175006" indent="-175006">
              <a:spcBef>
                <a:spcPts val="900"/>
              </a:spcBef>
              <a:defRPr sz="1950">
                <a:latin typeface="+mn-lt"/>
              </a:defRPr>
            </a:lvl1pPr>
            <a:lvl2pPr marL="517874" indent="-175006">
              <a:spcBef>
                <a:spcPts val="900"/>
              </a:spcBef>
              <a:buSzPct val="100000"/>
              <a:buFont typeface="Segoe UI" pitchFamily="34" charset="0"/>
              <a:buChar char="‐"/>
              <a:defRPr/>
            </a:lvl2pPr>
            <a:lvl3pPr marL="860741" indent="-175006">
              <a:spcBef>
                <a:spcPts val="900"/>
              </a:spcBef>
              <a:buFont typeface="Wingdings" pitchFamily="2" charset="2"/>
              <a:buChar char="§"/>
              <a:defRPr/>
            </a:lvl3pPr>
            <a:lvl4pPr marL="1200037" indent="-257151">
              <a:spcBef>
                <a:spcPts val="900"/>
              </a:spcBef>
              <a:buFont typeface="+mj-lt"/>
              <a:buAutoNum type="arabicPeriod"/>
              <a:defRPr/>
            </a:lvl4pPr>
            <a:lvl5pPr marL="1459569" indent="-257151">
              <a:spcBef>
                <a:spcPts val="900"/>
              </a:spcBef>
              <a:buFont typeface="+mj-lt"/>
              <a:buAutoNum type="alphaLcParenR"/>
              <a:defRPr/>
            </a:lvl5pPr>
          </a:lstStyle>
          <a:p>
            <a:pPr lvl="0"/>
            <a:r>
              <a:rPr lang="en-US" dirty="0" err="1"/>
              <a:t>Lorem</a:t>
            </a:r>
            <a:r>
              <a:rPr lang="en-US" dirty="0"/>
              <a:t> </a:t>
            </a:r>
            <a:r>
              <a:rPr lang="en-US" dirty="0" err="1"/>
              <a:t>ipsum</a:t>
            </a:r>
            <a:r>
              <a:rPr lang="en-US" dirty="0"/>
              <a:t> dolor sit </a:t>
            </a:r>
            <a:r>
              <a:rPr lang="en-US" dirty="0" err="1"/>
              <a:t>amet</a:t>
            </a:r>
            <a:r>
              <a:rPr lang="en-US" dirty="0"/>
              <a:t>, </a:t>
            </a:r>
            <a:r>
              <a:rPr lang="en-US" dirty="0" err="1"/>
              <a:t>consectetur</a:t>
            </a:r>
            <a:r>
              <a:rPr lang="en-US" dirty="0"/>
              <a:t> </a:t>
            </a:r>
            <a:r>
              <a:rPr lang="en-US" dirty="0" err="1"/>
              <a:t>adipiscing</a:t>
            </a:r>
            <a:r>
              <a:rPr lang="en-US" dirty="0"/>
              <a:t> </a:t>
            </a:r>
            <a:br>
              <a:rPr lang="en-US" dirty="0"/>
            </a:br>
            <a:r>
              <a:rPr lang="en-US" dirty="0" err="1"/>
              <a:t>elit</a:t>
            </a:r>
            <a:r>
              <a:rPr lang="en-US" dirty="0"/>
              <a:t>. </a:t>
            </a:r>
            <a:r>
              <a:rPr lang="en-US" dirty="0" err="1"/>
              <a:t>Nunc</a:t>
            </a:r>
            <a:r>
              <a:rPr lang="en-US" dirty="0"/>
              <a:t> et </a:t>
            </a:r>
            <a:r>
              <a:rPr lang="en-US" dirty="0" err="1"/>
              <a:t>sagittis</a:t>
            </a:r>
            <a:r>
              <a:rPr lang="en-US" dirty="0"/>
              <a:t> ligula</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588001716"/>
      </p:ext>
    </p:extLst>
  </p:cSld>
  <p:clrMapOvr>
    <a:masterClrMapping/>
  </p:clrMapOvr>
  <mc:AlternateContent xmlns:mc="http://schemas.openxmlformats.org/markup-compatibility/2006" xmlns:p14="http://schemas.microsoft.com/office/powerpoint/2010/main">
    <mc:Choice Requires="p14">
      <p:transition spd="slow" p14:dur="1250">
        <p:fade/>
      </p:transition>
    </mc:Choice>
    <mc:Fallback xmlns="">
      <p:transition spd="slow">
        <p:fade/>
      </p:transition>
    </mc:Fallback>
  </mc:AlternateContent>
</p:sldLayout>
</file>

<file path=ppt/slideLayouts/slideLayout96.xml><?xml version="1.0" encoding="utf-8"?>
<p:sldLayout xmlns:a="http://schemas.openxmlformats.org/drawingml/2006/main" xmlns:r="http://schemas.openxmlformats.org/officeDocument/2006/relationships" xmlns:p="http://schemas.openxmlformats.org/presentationml/2006/main" preserve="1" userDrawn="1">
  <p:cSld name="23_Illustrated Footer">
    <p:spTree>
      <p:nvGrpSpPr>
        <p:cNvPr id="1" name=""/>
        <p:cNvGrpSpPr/>
        <p:nvPr/>
      </p:nvGrpSpPr>
      <p:grpSpPr>
        <a:xfrm>
          <a:off x="0" y="0"/>
          <a:ext cx="0" cy="0"/>
          <a:chOff x="0" y="0"/>
          <a:chExt cx="0" cy="0"/>
        </a:xfrm>
      </p:grpSpPr>
      <p:grpSp>
        <p:nvGrpSpPr>
          <p:cNvPr id="9" name="Group 8"/>
          <p:cNvGrpSpPr/>
          <p:nvPr userDrawn="1"/>
        </p:nvGrpSpPr>
        <p:grpSpPr>
          <a:xfrm>
            <a:off x="-1" y="4983451"/>
            <a:ext cx="9326564" cy="2013433"/>
            <a:chOff x="-1" y="4983450"/>
            <a:chExt cx="12436476" cy="2013433"/>
          </a:xfrm>
        </p:grpSpPr>
        <p:grpSp>
          <p:nvGrpSpPr>
            <p:cNvPr id="203" name="Group 202"/>
            <p:cNvGrpSpPr/>
            <p:nvPr userDrawn="1"/>
          </p:nvGrpSpPr>
          <p:grpSpPr>
            <a:xfrm>
              <a:off x="4155792" y="6028998"/>
              <a:ext cx="955864" cy="602235"/>
              <a:chOff x="4155792" y="6116087"/>
              <a:chExt cx="955864" cy="602235"/>
            </a:xfrm>
          </p:grpSpPr>
          <p:sp>
            <p:nvSpPr>
              <p:cNvPr id="204" name="Freeform 70"/>
              <p:cNvSpPr>
                <a:spLocks/>
              </p:cNvSpPr>
              <p:nvPr/>
            </p:nvSpPr>
            <p:spPr bwMode="auto">
              <a:xfrm>
                <a:off x="4987272" y="6373645"/>
                <a:ext cx="56198" cy="97409"/>
              </a:xfrm>
              <a:custGeom>
                <a:avLst/>
                <a:gdLst>
                  <a:gd name="T0" fmla="*/ 13 w 26"/>
                  <a:gd name="T1" fmla="*/ 0 h 45"/>
                  <a:gd name="T2" fmla="*/ 0 w 26"/>
                  <a:gd name="T3" fmla="*/ 12 h 45"/>
                  <a:gd name="T4" fmla="*/ 0 w 26"/>
                  <a:gd name="T5" fmla="*/ 45 h 45"/>
                  <a:gd name="T6" fmla="*/ 26 w 26"/>
                  <a:gd name="T7" fmla="*/ 45 h 45"/>
                  <a:gd name="T8" fmla="*/ 26 w 26"/>
                  <a:gd name="T9" fmla="*/ 12 h 45"/>
                  <a:gd name="T10" fmla="*/ 13 w 26"/>
                  <a:gd name="T11" fmla="*/ 0 h 45"/>
                </a:gdLst>
                <a:ahLst/>
                <a:cxnLst>
                  <a:cxn ang="0">
                    <a:pos x="T0" y="T1"/>
                  </a:cxn>
                  <a:cxn ang="0">
                    <a:pos x="T2" y="T3"/>
                  </a:cxn>
                  <a:cxn ang="0">
                    <a:pos x="T4" y="T5"/>
                  </a:cxn>
                  <a:cxn ang="0">
                    <a:pos x="T6" y="T7"/>
                  </a:cxn>
                  <a:cxn ang="0">
                    <a:pos x="T8" y="T9"/>
                  </a:cxn>
                  <a:cxn ang="0">
                    <a:pos x="T10" y="T11"/>
                  </a:cxn>
                </a:cxnLst>
                <a:rect l="0" t="0" r="r" b="b"/>
                <a:pathLst>
                  <a:path w="26" h="45">
                    <a:moveTo>
                      <a:pt x="13" y="0"/>
                    </a:moveTo>
                    <a:cubicBezTo>
                      <a:pt x="6" y="0"/>
                      <a:pt x="0" y="5"/>
                      <a:pt x="0" y="12"/>
                    </a:cubicBezTo>
                    <a:cubicBezTo>
                      <a:pt x="0" y="45"/>
                      <a:pt x="0" y="45"/>
                      <a:pt x="0" y="45"/>
                    </a:cubicBezTo>
                    <a:cubicBezTo>
                      <a:pt x="26" y="45"/>
                      <a:pt x="26" y="45"/>
                      <a:pt x="26" y="45"/>
                    </a:cubicBezTo>
                    <a:cubicBezTo>
                      <a:pt x="26" y="12"/>
                      <a:pt x="26" y="12"/>
                      <a:pt x="26" y="12"/>
                    </a:cubicBezTo>
                    <a:cubicBezTo>
                      <a:pt x="26" y="5"/>
                      <a:pt x="20" y="0"/>
                      <a:pt x="13" y="0"/>
                    </a:cubicBezTo>
                    <a:close/>
                  </a:path>
                </a:pathLst>
              </a:custGeom>
              <a:solidFill>
                <a:srgbClr val="D2D2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05" name="Freeform 72"/>
              <p:cNvSpPr>
                <a:spLocks/>
              </p:cNvSpPr>
              <p:nvPr/>
            </p:nvSpPr>
            <p:spPr bwMode="auto">
              <a:xfrm>
                <a:off x="4830669" y="6128624"/>
                <a:ext cx="280987" cy="469061"/>
              </a:xfrm>
              <a:custGeom>
                <a:avLst/>
                <a:gdLst>
                  <a:gd name="T0" fmla="*/ 189 w 375"/>
                  <a:gd name="T1" fmla="*/ 0 h 626"/>
                  <a:gd name="T2" fmla="*/ 0 w 375"/>
                  <a:gd name="T3" fmla="*/ 626 h 626"/>
                  <a:gd name="T4" fmla="*/ 375 w 375"/>
                  <a:gd name="T5" fmla="*/ 626 h 626"/>
                  <a:gd name="T6" fmla="*/ 189 w 375"/>
                  <a:gd name="T7" fmla="*/ 0 h 626"/>
                </a:gdLst>
                <a:ahLst/>
                <a:cxnLst>
                  <a:cxn ang="0">
                    <a:pos x="T0" y="T1"/>
                  </a:cxn>
                  <a:cxn ang="0">
                    <a:pos x="T2" y="T3"/>
                  </a:cxn>
                  <a:cxn ang="0">
                    <a:pos x="T4" y="T5"/>
                  </a:cxn>
                  <a:cxn ang="0">
                    <a:pos x="T6" y="T7"/>
                  </a:cxn>
                </a:cxnLst>
                <a:rect l="0" t="0" r="r" b="b"/>
                <a:pathLst>
                  <a:path w="375" h="626">
                    <a:moveTo>
                      <a:pt x="189" y="0"/>
                    </a:moveTo>
                    <a:lnTo>
                      <a:pt x="0" y="626"/>
                    </a:lnTo>
                    <a:lnTo>
                      <a:pt x="375" y="626"/>
                    </a:lnTo>
                    <a:lnTo>
                      <a:pt x="189" y="0"/>
                    </a:lnTo>
                    <a:close/>
                  </a:path>
                </a:pathLst>
              </a:custGeom>
              <a:solidFill>
                <a:srgbClr val="7FB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06" name="Freeform 73"/>
              <p:cNvSpPr>
                <a:spLocks/>
              </p:cNvSpPr>
              <p:nvPr/>
            </p:nvSpPr>
            <p:spPr bwMode="auto">
              <a:xfrm>
                <a:off x="4953554" y="6287475"/>
                <a:ext cx="35966" cy="430847"/>
              </a:xfrm>
              <a:custGeom>
                <a:avLst/>
                <a:gdLst>
                  <a:gd name="T0" fmla="*/ 48 w 48"/>
                  <a:gd name="T1" fmla="*/ 575 h 575"/>
                  <a:gd name="T2" fmla="*/ 0 w 48"/>
                  <a:gd name="T3" fmla="*/ 575 h 575"/>
                  <a:gd name="T4" fmla="*/ 25 w 48"/>
                  <a:gd name="T5" fmla="*/ 0 h 575"/>
                  <a:gd name="T6" fmla="*/ 48 w 48"/>
                  <a:gd name="T7" fmla="*/ 575 h 575"/>
                </a:gdLst>
                <a:ahLst/>
                <a:cxnLst>
                  <a:cxn ang="0">
                    <a:pos x="T0" y="T1"/>
                  </a:cxn>
                  <a:cxn ang="0">
                    <a:pos x="T2" y="T3"/>
                  </a:cxn>
                  <a:cxn ang="0">
                    <a:pos x="T4" y="T5"/>
                  </a:cxn>
                  <a:cxn ang="0">
                    <a:pos x="T6" y="T7"/>
                  </a:cxn>
                </a:cxnLst>
                <a:rect l="0" t="0" r="r" b="b"/>
                <a:pathLst>
                  <a:path w="48" h="575">
                    <a:moveTo>
                      <a:pt x="48" y="575"/>
                    </a:moveTo>
                    <a:lnTo>
                      <a:pt x="0" y="575"/>
                    </a:lnTo>
                    <a:lnTo>
                      <a:pt x="25" y="0"/>
                    </a:lnTo>
                    <a:lnTo>
                      <a:pt x="48" y="575"/>
                    </a:lnTo>
                    <a:close/>
                  </a:path>
                </a:pathLst>
              </a:custGeom>
              <a:solidFill>
                <a:srgbClr val="7373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07" name="Freeform 74"/>
              <p:cNvSpPr>
                <a:spLocks/>
              </p:cNvSpPr>
              <p:nvPr/>
            </p:nvSpPr>
            <p:spPr bwMode="auto">
              <a:xfrm>
                <a:off x="4889114" y="6496530"/>
                <a:ext cx="87668" cy="88417"/>
              </a:xfrm>
              <a:custGeom>
                <a:avLst/>
                <a:gdLst>
                  <a:gd name="T0" fmla="*/ 100 w 117"/>
                  <a:gd name="T1" fmla="*/ 118 h 118"/>
                  <a:gd name="T2" fmla="*/ 0 w 117"/>
                  <a:gd name="T3" fmla="*/ 0 h 118"/>
                  <a:gd name="T4" fmla="*/ 117 w 117"/>
                  <a:gd name="T5" fmla="*/ 101 h 118"/>
                  <a:gd name="T6" fmla="*/ 100 w 117"/>
                  <a:gd name="T7" fmla="*/ 118 h 118"/>
                </a:gdLst>
                <a:ahLst/>
                <a:cxnLst>
                  <a:cxn ang="0">
                    <a:pos x="T0" y="T1"/>
                  </a:cxn>
                  <a:cxn ang="0">
                    <a:pos x="T2" y="T3"/>
                  </a:cxn>
                  <a:cxn ang="0">
                    <a:pos x="T4" y="T5"/>
                  </a:cxn>
                  <a:cxn ang="0">
                    <a:pos x="T6" y="T7"/>
                  </a:cxn>
                </a:cxnLst>
                <a:rect l="0" t="0" r="r" b="b"/>
                <a:pathLst>
                  <a:path w="117" h="118">
                    <a:moveTo>
                      <a:pt x="100" y="118"/>
                    </a:moveTo>
                    <a:lnTo>
                      <a:pt x="0" y="0"/>
                    </a:lnTo>
                    <a:lnTo>
                      <a:pt x="117" y="101"/>
                    </a:lnTo>
                    <a:lnTo>
                      <a:pt x="100" y="118"/>
                    </a:lnTo>
                    <a:close/>
                  </a:path>
                </a:pathLst>
              </a:custGeom>
              <a:solidFill>
                <a:srgbClr val="7373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08" name="Freeform 75"/>
              <p:cNvSpPr>
                <a:spLocks/>
              </p:cNvSpPr>
              <p:nvPr/>
            </p:nvSpPr>
            <p:spPr bwMode="auto">
              <a:xfrm>
                <a:off x="4912342" y="6436586"/>
                <a:ext cx="64440" cy="64440"/>
              </a:xfrm>
              <a:custGeom>
                <a:avLst/>
                <a:gdLst>
                  <a:gd name="T0" fmla="*/ 69 w 86"/>
                  <a:gd name="T1" fmla="*/ 86 h 86"/>
                  <a:gd name="T2" fmla="*/ 0 w 86"/>
                  <a:gd name="T3" fmla="*/ 0 h 86"/>
                  <a:gd name="T4" fmla="*/ 86 w 86"/>
                  <a:gd name="T5" fmla="*/ 69 h 86"/>
                  <a:gd name="T6" fmla="*/ 69 w 86"/>
                  <a:gd name="T7" fmla="*/ 86 h 86"/>
                </a:gdLst>
                <a:ahLst/>
                <a:cxnLst>
                  <a:cxn ang="0">
                    <a:pos x="T0" y="T1"/>
                  </a:cxn>
                  <a:cxn ang="0">
                    <a:pos x="T2" y="T3"/>
                  </a:cxn>
                  <a:cxn ang="0">
                    <a:pos x="T4" y="T5"/>
                  </a:cxn>
                  <a:cxn ang="0">
                    <a:pos x="T6" y="T7"/>
                  </a:cxn>
                </a:cxnLst>
                <a:rect l="0" t="0" r="r" b="b"/>
                <a:pathLst>
                  <a:path w="86" h="86">
                    <a:moveTo>
                      <a:pt x="69" y="86"/>
                    </a:moveTo>
                    <a:lnTo>
                      <a:pt x="0" y="0"/>
                    </a:lnTo>
                    <a:lnTo>
                      <a:pt x="86" y="69"/>
                    </a:lnTo>
                    <a:lnTo>
                      <a:pt x="69" y="86"/>
                    </a:lnTo>
                    <a:close/>
                  </a:path>
                </a:pathLst>
              </a:custGeom>
              <a:solidFill>
                <a:srgbClr val="7373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09" name="Freeform 76"/>
              <p:cNvSpPr>
                <a:spLocks/>
              </p:cNvSpPr>
              <p:nvPr/>
            </p:nvSpPr>
            <p:spPr bwMode="auto">
              <a:xfrm>
                <a:off x="4921334" y="6358659"/>
                <a:ext cx="50952" cy="60693"/>
              </a:xfrm>
              <a:custGeom>
                <a:avLst/>
                <a:gdLst>
                  <a:gd name="T0" fmla="*/ 68 w 68"/>
                  <a:gd name="T1" fmla="*/ 81 h 81"/>
                  <a:gd name="T2" fmla="*/ 0 w 68"/>
                  <a:gd name="T3" fmla="*/ 0 h 81"/>
                  <a:gd name="T4" fmla="*/ 68 w 68"/>
                  <a:gd name="T5" fmla="*/ 52 h 81"/>
                  <a:gd name="T6" fmla="*/ 68 w 68"/>
                  <a:gd name="T7" fmla="*/ 81 h 81"/>
                </a:gdLst>
                <a:ahLst/>
                <a:cxnLst>
                  <a:cxn ang="0">
                    <a:pos x="T0" y="T1"/>
                  </a:cxn>
                  <a:cxn ang="0">
                    <a:pos x="T2" y="T3"/>
                  </a:cxn>
                  <a:cxn ang="0">
                    <a:pos x="T4" y="T5"/>
                  </a:cxn>
                  <a:cxn ang="0">
                    <a:pos x="T6" y="T7"/>
                  </a:cxn>
                </a:cxnLst>
                <a:rect l="0" t="0" r="r" b="b"/>
                <a:pathLst>
                  <a:path w="68" h="81">
                    <a:moveTo>
                      <a:pt x="68" y="81"/>
                    </a:moveTo>
                    <a:lnTo>
                      <a:pt x="0" y="0"/>
                    </a:lnTo>
                    <a:lnTo>
                      <a:pt x="68" y="52"/>
                    </a:lnTo>
                    <a:lnTo>
                      <a:pt x="68" y="81"/>
                    </a:lnTo>
                    <a:close/>
                  </a:path>
                </a:pathLst>
              </a:custGeom>
              <a:solidFill>
                <a:srgbClr val="7373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10" name="Freeform 77"/>
              <p:cNvSpPr>
                <a:spLocks/>
              </p:cNvSpPr>
              <p:nvPr/>
            </p:nvSpPr>
            <p:spPr bwMode="auto">
              <a:xfrm>
                <a:off x="4966292" y="6496530"/>
                <a:ext cx="87668" cy="88417"/>
              </a:xfrm>
              <a:custGeom>
                <a:avLst/>
                <a:gdLst>
                  <a:gd name="T0" fmla="*/ 17 w 117"/>
                  <a:gd name="T1" fmla="*/ 118 h 118"/>
                  <a:gd name="T2" fmla="*/ 117 w 117"/>
                  <a:gd name="T3" fmla="*/ 0 h 118"/>
                  <a:gd name="T4" fmla="*/ 0 w 117"/>
                  <a:gd name="T5" fmla="*/ 101 h 118"/>
                  <a:gd name="T6" fmla="*/ 17 w 117"/>
                  <a:gd name="T7" fmla="*/ 118 h 118"/>
                </a:gdLst>
                <a:ahLst/>
                <a:cxnLst>
                  <a:cxn ang="0">
                    <a:pos x="T0" y="T1"/>
                  </a:cxn>
                  <a:cxn ang="0">
                    <a:pos x="T2" y="T3"/>
                  </a:cxn>
                  <a:cxn ang="0">
                    <a:pos x="T4" y="T5"/>
                  </a:cxn>
                  <a:cxn ang="0">
                    <a:pos x="T6" y="T7"/>
                  </a:cxn>
                </a:cxnLst>
                <a:rect l="0" t="0" r="r" b="b"/>
                <a:pathLst>
                  <a:path w="117" h="118">
                    <a:moveTo>
                      <a:pt x="17" y="118"/>
                    </a:moveTo>
                    <a:lnTo>
                      <a:pt x="117" y="0"/>
                    </a:lnTo>
                    <a:lnTo>
                      <a:pt x="0" y="101"/>
                    </a:lnTo>
                    <a:lnTo>
                      <a:pt x="17" y="118"/>
                    </a:lnTo>
                    <a:close/>
                  </a:path>
                </a:pathLst>
              </a:custGeom>
              <a:solidFill>
                <a:srgbClr val="7373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11" name="Freeform 78"/>
              <p:cNvSpPr>
                <a:spLocks/>
              </p:cNvSpPr>
              <p:nvPr/>
            </p:nvSpPr>
            <p:spPr bwMode="auto">
              <a:xfrm>
                <a:off x="4966292" y="6436586"/>
                <a:ext cx="64440" cy="64440"/>
              </a:xfrm>
              <a:custGeom>
                <a:avLst/>
                <a:gdLst>
                  <a:gd name="T0" fmla="*/ 17 w 86"/>
                  <a:gd name="T1" fmla="*/ 86 h 86"/>
                  <a:gd name="T2" fmla="*/ 86 w 86"/>
                  <a:gd name="T3" fmla="*/ 0 h 86"/>
                  <a:gd name="T4" fmla="*/ 0 w 86"/>
                  <a:gd name="T5" fmla="*/ 69 h 86"/>
                  <a:gd name="T6" fmla="*/ 17 w 86"/>
                  <a:gd name="T7" fmla="*/ 86 h 86"/>
                </a:gdLst>
                <a:ahLst/>
                <a:cxnLst>
                  <a:cxn ang="0">
                    <a:pos x="T0" y="T1"/>
                  </a:cxn>
                  <a:cxn ang="0">
                    <a:pos x="T2" y="T3"/>
                  </a:cxn>
                  <a:cxn ang="0">
                    <a:pos x="T4" y="T5"/>
                  </a:cxn>
                  <a:cxn ang="0">
                    <a:pos x="T6" y="T7"/>
                  </a:cxn>
                </a:cxnLst>
                <a:rect l="0" t="0" r="r" b="b"/>
                <a:pathLst>
                  <a:path w="86" h="86">
                    <a:moveTo>
                      <a:pt x="17" y="86"/>
                    </a:moveTo>
                    <a:lnTo>
                      <a:pt x="86" y="0"/>
                    </a:lnTo>
                    <a:lnTo>
                      <a:pt x="0" y="69"/>
                    </a:lnTo>
                    <a:lnTo>
                      <a:pt x="17" y="86"/>
                    </a:lnTo>
                    <a:close/>
                  </a:path>
                </a:pathLst>
              </a:custGeom>
              <a:solidFill>
                <a:srgbClr val="7373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12" name="Freeform 79"/>
              <p:cNvSpPr>
                <a:spLocks/>
              </p:cNvSpPr>
              <p:nvPr/>
            </p:nvSpPr>
            <p:spPr bwMode="auto">
              <a:xfrm>
                <a:off x="4970038" y="6358659"/>
                <a:ext cx="51702" cy="60693"/>
              </a:xfrm>
              <a:custGeom>
                <a:avLst/>
                <a:gdLst>
                  <a:gd name="T0" fmla="*/ 0 w 69"/>
                  <a:gd name="T1" fmla="*/ 81 h 81"/>
                  <a:gd name="T2" fmla="*/ 69 w 69"/>
                  <a:gd name="T3" fmla="*/ 0 h 81"/>
                  <a:gd name="T4" fmla="*/ 0 w 69"/>
                  <a:gd name="T5" fmla="*/ 52 h 81"/>
                  <a:gd name="T6" fmla="*/ 0 w 69"/>
                  <a:gd name="T7" fmla="*/ 81 h 81"/>
                </a:gdLst>
                <a:ahLst/>
                <a:cxnLst>
                  <a:cxn ang="0">
                    <a:pos x="T0" y="T1"/>
                  </a:cxn>
                  <a:cxn ang="0">
                    <a:pos x="T2" y="T3"/>
                  </a:cxn>
                  <a:cxn ang="0">
                    <a:pos x="T4" y="T5"/>
                  </a:cxn>
                  <a:cxn ang="0">
                    <a:pos x="T6" y="T7"/>
                  </a:cxn>
                </a:cxnLst>
                <a:rect l="0" t="0" r="r" b="b"/>
                <a:pathLst>
                  <a:path w="69" h="81">
                    <a:moveTo>
                      <a:pt x="0" y="81"/>
                    </a:moveTo>
                    <a:lnTo>
                      <a:pt x="69" y="0"/>
                    </a:lnTo>
                    <a:lnTo>
                      <a:pt x="0" y="52"/>
                    </a:lnTo>
                    <a:lnTo>
                      <a:pt x="0" y="81"/>
                    </a:lnTo>
                    <a:close/>
                  </a:path>
                </a:pathLst>
              </a:custGeom>
              <a:solidFill>
                <a:srgbClr val="7373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13" name="Freeform 70"/>
              <p:cNvSpPr>
                <a:spLocks/>
              </p:cNvSpPr>
              <p:nvPr/>
            </p:nvSpPr>
            <p:spPr bwMode="auto">
              <a:xfrm>
                <a:off x="4312395" y="6361108"/>
                <a:ext cx="56198" cy="97409"/>
              </a:xfrm>
              <a:custGeom>
                <a:avLst/>
                <a:gdLst>
                  <a:gd name="T0" fmla="*/ 13 w 26"/>
                  <a:gd name="T1" fmla="*/ 0 h 45"/>
                  <a:gd name="T2" fmla="*/ 0 w 26"/>
                  <a:gd name="T3" fmla="*/ 12 h 45"/>
                  <a:gd name="T4" fmla="*/ 0 w 26"/>
                  <a:gd name="T5" fmla="*/ 45 h 45"/>
                  <a:gd name="T6" fmla="*/ 26 w 26"/>
                  <a:gd name="T7" fmla="*/ 45 h 45"/>
                  <a:gd name="T8" fmla="*/ 26 w 26"/>
                  <a:gd name="T9" fmla="*/ 12 h 45"/>
                  <a:gd name="T10" fmla="*/ 13 w 26"/>
                  <a:gd name="T11" fmla="*/ 0 h 45"/>
                </a:gdLst>
                <a:ahLst/>
                <a:cxnLst>
                  <a:cxn ang="0">
                    <a:pos x="T0" y="T1"/>
                  </a:cxn>
                  <a:cxn ang="0">
                    <a:pos x="T2" y="T3"/>
                  </a:cxn>
                  <a:cxn ang="0">
                    <a:pos x="T4" y="T5"/>
                  </a:cxn>
                  <a:cxn ang="0">
                    <a:pos x="T6" y="T7"/>
                  </a:cxn>
                  <a:cxn ang="0">
                    <a:pos x="T8" y="T9"/>
                  </a:cxn>
                  <a:cxn ang="0">
                    <a:pos x="T10" y="T11"/>
                  </a:cxn>
                </a:cxnLst>
                <a:rect l="0" t="0" r="r" b="b"/>
                <a:pathLst>
                  <a:path w="26" h="45">
                    <a:moveTo>
                      <a:pt x="13" y="0"/>
                    </a:moveTo>
                    <a:cubicBezTo>
                      <a:pt x="6" y="0"/>
                      <a:pt x="0" y="5"/>
                      <a:pt x="0" y="12"/>
                    </a:cubicBezTo>
                    <a:cubicBezTo>
                      <a:pt x="0" y="45"/>
                      <a:pt x="0" y="45"/>
                      <a:pt x="0" y="45"/>
                    </a:cubicBezTo>
                    <a:cubicBezTo>
                      <a:pt x="26" y="45"/>
                      <a:pt x="26" y="45"/>
                      <a:pt x="26" y="45"/>
                    </a:cubicBezTo>
                    <a:cubicBezTo>
                      <a:pt x="26" y="12"/>
                      <a:pt x="26" y="12"/>
                      <a:pt x="26" y="12"/>
                    </a:cubicBezTo>
                    <a:cubicBezTo>
                      <a:pt x="26" y="5"/>
                      <a:pt x="20" y="0"/>
                      <a:pt x="13" y="0"/>
                    </a:cubicBezTo>
                    <a:close/>
                  </a:path>
                </a:pathLst>
              </a:custGeom>
              <a:solidFill>
                <a:srgbClr val="D2D2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14" name="Freeform 72"/>
              <p:cNvSpPr>
                <a:spLocks/>
              </p:cNvSpPr>
              <p:nvPr/>
            </p:nvSpPr>
            <p:spPr bwMode="auto">
              <a:xfrm>
                <a:off x="4155792" y="6116087"/>
                <a:ext cx="280987" cy="469061"/>
              </a:xfrm>
              <a:custGeom>
                <a:avLst/>
                <a:gdLst>
                  <a:gd name="T0" fmla="*/ 189 w 375"/>
                  <a:gd name="T1" fmla="*/ 0 h 626"/>
                  <a:gd name="T2" fmla="*/ 0 w 375"/>
                  <a:gd name="T3" fmla="*/ 626 h 626"/>
                  <a:gd name="T4" fmla="*/ 375 w 375"/>
                  <a:gd name="T5" fmla="*/ 626 h 626"/>
                  <a:gd name="T6" fmla="*/ 189 w 375"/>
                  <a:gd name="T7" fmla="*/ 0 h 626"/>
                </a:gdLst>
                <a:ahLst/>
                <a:cxnLst>
                  <a:cxn ang="0">
                    <a:pos x="T0" y="T1"/>
                  </a:cxn>
                  <a:cxn ang="0">
                    <a:pos x="T2" y="T3"/>
                  </a:cxn>
                  <a:cxn ang="0">
                    <a:pos x="T4" y="T5"/>
                  </a:cxn>
                  <a:cxn ang="0">
                    <a:pos x="T6" y="T7"/>
                  </a:cxn>
                </a:cxnLst>
                <a:rect l="0" t="0" r="r" b="b"/>
                <a:pathLst>
                  <a:path w="375" h="626">
                    <a:moveTo>
                      <a:pt x="189" y="0"/>
                    </a:moveTo>
                    <a:lnTo>
                      <a:pt x="0" y="626"/>
                    </a:lnTo>
                    <a:lnTo>
                      <a:pt x="375" y="626"/>
                    </a:lnTo>
                    <a:lnTo>
                      <a:pt x="189" y="0"/>
                    </a:lnTo>
                    <a:close/>
                  </a:path>
                </a:pathLst>
              </a:custGeom>
              <a:solidFill>
                <a:srgbClr val="7FB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15" name="Freeform 73"/>
              <p:cNvSpPr>
                <a:spLocks/>
              </p:cNvSpPr>
              <p:nvPr/>
            </p:nvSpPr>
            <p:spPr bwMode="auto">
              <a:xfrm>
                <a:off x="4278677" y="6274938"/>
                <a:ext cx="35966" cy="430847"/>
              </a:xfrm>
              <a:custGeom>
                <a:avLst/>
                <a:gdLst>
                  <a:gd name="T0" fmla="*/ 48 w 48"/>
                  <a:gd name="T1" fmla="*/ 575 h 575"/>
                  <a:gd name="T2" fmla="*/ 0 w 48"/>
                  <a:gd name="T3" fmla="*/ 575 h 575"/>
                  <a:gd name="T4" fmla="*/ 25 w 48"/>
                  <a:gd name="T5" fmla="*/ 0 h 575"/>
                  <a:gd name="T6" fmla="*/ 48 w 48"/>
                  <a:gd name="T7" fmla="*/ 575 h 575"/>
                </a:gdLst>
                <a:ahLst/>
                <a:cxnLst>
                  <a:cxn ang="0">
                    <a:pos x="T0" y="T1"/>
                  </a:cxn>
                  <a:cxn ang="0">
                    <a:pos x="T2" y="T3"/>
                  </a:cxn>
                  <a:cxn ang="0">
                    <a:pos x="T4" y="T5"/>
                  </a:cxn>
                  <a:cxn ang="0">
                    <a:pos x="T6" y="T7"/>
                  </a:cxn>
                </a:cxnLst>
                <a:rect l="0" t="0" r="r" b="b"/>
                <a:pathLst>
                  <a:path w="48" h="575">
                    <a:moveTo>
                      <a:pt x="48" y="575"/>
                    </a:moveTo>
                    <a:lnTo>
                      <a:pt x="0" y="575"/>
                    </a:lnTo>
                    <a:lnTo>
                      <a:pt x="25" y="0"/>
                    </a:lnTo>
                    <a:lnTo>
                      <a:pt x="48" y="575"/>
                    </a:lnTo>
                    <a:close/>
                  </a:path>
                </a:pathLst>
              </a:custGeom>
              <a:solidFill>
                <a:srgbClr val="7373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16" name="Freeform 74"/>
              <p:cNvSpPr>
                <a:spLocks/>
              </p:cNvSpPr>
              <p:nvPr/>
            </p:nvSpPr>
            <p:spPr bwMode="auto">
              <a:xfrm>
                <a:off x="4214237" y="6483993"/>
                <a:ext cx="87668" cy="88417"/>
              </a:xfrm>
              <a:custGeom>
                <a:avLst/>
                <a:gdLst>
                  <a:gd name="T0" fmla="*/ 100 w 117"/>
                  <a:gd name="T1" fmla="*/ 118 h 118"/>
                  <a:gd name="T2" fmla="*/ 0 w 117"/>
                  <a:gd name="T3" fmla="*/ 0 h 118"/>
                  <a:gd name="T4" fmla="*/ 117 w 117"/>
                  <a:gd name="T5" fmla="*/ 101 h 118"/>
                  <a:gd name="T6" fmla="*/ 100 w 117"/>
                  <a:gd name="T7" fmla="*/ 118 h 118"/>
                </a:gdLst>
                <a:ahLst/>
                <a:cxnLst>
                  <a:cxn ang="0">
                    <a:pos x="T0" y="T1"/>
                  </a:cxn>
                  <a:cxn ang="0">
                    <a:pos x="T2" y="T3"/>
                  </a:cxn>
                  <a:cxn ang="0">
                    <a:pos x="T4" y="T5"/>
                  </a:cxn>
                  <a:cxn ang="0">
                    <a:pos x="T6" y="T7"/>
                  </a:cxn>
                </a:cxnLst>
                <a:rect l="0" t="0" r="r" b="b"/>
                <a:pathLst>
                  <a:path w="117" h="118">
                    <a:moveTo>
                      <a:pt x="100" y="118"/>
                    </a:moveTo>
                    <a:lnTo>
                      <a:pt x="0" y="0"/>
                    </a:lnTo>
                    <a:lnTo>
                      <a:pt x="117" y="101"/>
                    </a:lnTo>
                    <a:lnTo>
                      <a:pt x="100" y="118"/>
                    </a:lnTo>
                    <a:close/>
                  </a:path>
                </a:pathLst>
              </a:custGeom>
              <a:solidFill>
                <a:srgbClr val="7373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17" name="Freeform 75"/>
              <p:cNvSpPr>
                <a:spLocks/>
              </p:cNvSpPr>
              <p:nvPr/>
            </p:nvSpPr>
            <p:spPr bwMode="auto">
              <a:xfrm>
                <a:off x="4237465" y="6424049"/>
                <a:ext cx="64440" cy="64440"/>
              </a:xfrm>
              <a:custGeom>
                <a:avLst/>
                <a:gdLst>
                  <a:gd name="T0" fmla="*/ 69 w 86"/>
                  <a:gd name="T1" fmla="*/ 86 h 86"/>
                  <a:gd name="T2" fmla="*/ 0 w 86"/>
                  <a:gd name="T3" fmla="*/ 0 h 86"/>
                  <a:gd name="T4" fmla="*/ 86 w 86"/>
                  <a:gd name="T5" fmla="*/ 69 h 86"/>
                  <a:gd name="T6" fmla="*/ 69 w 86"/>
                  <a:gd name="T7" fmla="*/ 86 h 86"/>
                </a:gdLst>
                <a:ahLst/>
                <a:cxnLst>
                  <a:cxn ang="0">
                    <a:pos x="T0" y="T1"/>
                  </a:cxn>
                  <a:cxn ang="0">
                    <a:pos x="T2" y="T3"/>
                  </a:cxn>
                  <a:cxn ang="0">
                    <a:pos x="T4" y="T5"/>
                  </a:cxn>
                  <a:cxn ang="0">
                    <a:pos x="T6" y="T7"/>
                  </a:cxn>
                </a:cxnLst>
                <a:rect l="0" t="0" r="r" b="b"/>
                <a:pathLst>
                  <a:path w="86" h="86">
                    <a:moveTo>
                      <a:pt x="69" y="86"/>
                    </a:moveTo>
                    <a:lnTo>
                      <a:pt x="0" y="0"/>
                    </a:lnTo>
                    <a:lnTo>
                      <a:pt x="86" y="69"/>
                    </a:lnTo>
                    <a:lnTo>
                      <a:pt x="69" y="86"/>
                    </a:lnTo>
                    <a:close/>
                  </a:path>
                </a:pathLst>
              </a:custGeom>
              <a:solidFill>
                <a:srgbClr val="7373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18" name="Freeform 76"/>
              <p:cNvSpPr>
                <a:spLocks/>
              </p:cNvSpPr>
              <p:nvPr/>
            </p:nvSpPr>
            <p:spPr bwMode="auto">
              <a:xfrm>
                <a:off x="4246457" y="6346122"/>
                <a:ext cx="50952" cy="60693"/>
              </a:xfrm>
              <a:custGeom>
                <a:avLst/>
                <a:gdLst>
                  <a:gd name="T0" fmla="*/ 68 w 68"/>
                  <a:gd name="T1" fmla="*/ 81 h 81"/>
                  <a:gd name="T2" fmla="*/ 0 w 68"/>
                  <a:gd name="T3" fmla="*/ 0 h 81"/>
                  <a:gd name="T4" fmla="*/ 68 w 68"/>
                  <a:gd name="T5" fmla="*/ 52 h 81"/>
                  <a:gd name="T6" fmla="*/ 68 w 68"/>
                  <a:gd name="T7" fmla="*/ 81 h 81"/>
                </a:gdLst>
                <a:ahLst/>
                <a:cxnLst>
                  <a:cxn ang="0">
                    <a:pos x="T0" y="T1"/>
                  </a:cxn>
                  <a:cxn ang="0">
                    <a:pos x="T2" y="T3"/>
                  </a:cxn>
                  <a:cxn ang="0">
                    <a:pos x="T4" y="T5"/>
                  </a:cxn>
                  <a:cxn ang="0">
                    <a:pos x="T6" y="T7"/>
                  </a:cxn>
                </a:cxnLst>
                <a:rect l="0" t="0" r="r" b="b"/>
                <a:pathLst>
                  <a:path w="68" h="81">
                    <a:moveTo>
                      <a:pt x="68" y="81"/>
                    </a:moveTo>
                    <a:lnTo>
                      <a:pt x="0" y="0"/>
                    </a:lnTo>
                    <a:lnTo>
                      <a:pt x="68" y="52"/>
                    </a:lnTo>
                    <a:lnTo>
                      <a:pt x="68" y="81"/>
                    </a:lnTo>
                    <a:close/>
                  </a:path>
                </a:pathLst>
              </a:custGeom>
              <a:solidFill>
                <a:srgbClr val="7373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19" name="Freeform 77"/>
              <p:cNvSpPr>
                <a:spLocks/>
              </p:cNvSpPr>
              <p:nvPr/>
            </p:nvSpPr>
            <p:spPr bwMode="auto">
              <a:xfrm>
                <a:off x="4291415" y="6483993"/>
                <a:ext cx="87668" cy="88417"/>
              </a:xfrm>
              <a:custGeom>
                <a:avLst/>
                <a:gdLst>
                  <a:gd name="T0" fmla="*/ 17 w 117"/>
                  <a:gd name="T1" fmla="*/ 118 h 118"/>
                  <a:gd name="T2" fmla="*/ 117 w 117"/>
                  <a:gd name="T3" fmla="*/ 0 h 118"/>
                  <a:gd name="T4" fmla="*/ 0 w 117"/>
                  <a:gd name="T5" fmla="*/ 101 h 118"/>
                  <a:gd name="T6" fmla="*/ 17 w 117"/>
                  <a:gd name="T7" fmla="*/ 118 h 118"/>
                </a:gdLst>
                <a:ahLst/>
                <a:cxnLst>
                  <a:cxn ang="0">
                    <a:pos x="T0" y="T1"/>
                  </a:cxn>
                  <a:cxn ang="0">
                    <a:pos x="T2" y="T3"/>
                  </a:cxn>
                  <a:cxn ang="0">
                    <a:pos x="T4" y="T5"/>
                  </a:cxn>
                  <a:cxn ang="0">
                    <a:pos x="T6" y="T7"/>
                  </a:cxn>
                </a:cxnLst>
                <a:rect l="0" t="0" r="r" b="b"/>
                <a:pathLst>
                  <a:path w="117" h="118">
                    <a:moveTo>
                      <a:pt x="17" y="118"/>
                    </a:moveTo>
                    <a:lnTo>
                      <a:pt x="117" y="0"/>
                    </a:lnTo>
                    <a:lnTo>
                      <a:pt x="0" y="101"/>
                    </a:lnTo>
                    <a:lnTo>
                      <a:pt x="17" y="118"/>
                    </a:lnTo>
                    <a:close/>
                  </a:path>
                </a:pathLst>
              </a:custGeom>
              <a:solidFill>
                <a:srgbClr val="7373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20" name="Freeform 78"/>
              <p:cNvSpPr>
                <a:spLocks/>
              </p:cNvSpPr>
              <p:nvPr/>
            </p:nvSpPr>
            <p:spPr bwMode="auto">
              <a:xfrm>
                <a:off x="4291415" y="6424049"/>
                <a:ext cx="64440" cy="64440"/>
              </a:xfrm>
              <a:custGeom>
                <a:avLst/>
                <a:gdLst>
                  <a:gd name="T0" fmla="*/ 17 w 86"/>
                  <a:gd name="T1" fmla="*/ 86 h 86"/>
                  <a:gd name="T2" fmla="*/ 86 w 86"/>
                  <a:gd name="T3" fmla="*/ 0 h 86"/>
                  <a:gd name="T4" fmla="*/ 0 w 86"/>
                  <a:gd name="T5" fmla="*/ 69 h 86"/>
                  <a:gd name="T6" fmla="*/ 17 w 86"/>
                  <a:gd name="T7" fmla="*/ 86 h 86"/>
                </a:gdLst>
                <a:ahLst/>
                <a:cxnLst>
                  <a:cxn ang="0">
                    <a:pos x="T0" y="T1"/>
                  </a:cxn>
                  <a:cxn ang="0">
                    <a:pos x="T2" y="T3"/>
                  </a:cxn>
                  <a:cxn ang="0">
                    <a:pos x="T4" y="T5"/>
                  </a:cxn>
                  <a:cxn ang="0">
                    <a:pos x="T6" y="T7"/>
                  </a:cxn>
                </a:cxnLst>
                <a:rect l="0" t="0" r="r" b="b"/>
                <a:pathLst>
                  <a:path w="86" h="86">
                    <a:moveTo>
                      <a:pt x="17" y="86"/>
                    </a:moveTo>
                    <a:lnTo>
                      <a:pt x="86" y="0"/>
                    </a:lnTo>
                    <a:lnTo>
                      <a:pt x="0" y="69"/>
                    </a:lnTo>
                    <a:lnTo>
                      <a:pt x="17" y="86"/>
                    </a:lnTo>
                    <a:close/>
                  </a:path>
                </a:pathLst>
              </a:custGeom>
              <a:solidFill>
                <a:srgbClr val="7373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21" name="Freeform 79"/>
              <p:cNvSpPr>
                <a:spLocks/>
              </p:cNvSpPr>
              <p:nvPr/>
            </p:nvSpPr>
            <p:spPr bwMode="auto">
              <a:xfrm>
                <a:off x="4295161" y="6346122"/>
                <a:ext cx="51702" cy="60693"/>
              </a:xfrm>
              <a:custGeom>
                <a:avLst/>
                <a:gdLst>
                  <a:gd name="T0" fmla="*/ 0 w 69"/>
                  <a:gd name="T1" fmla="*/ 81 h 81"/>
                  <a:gd name="T2" fmla="*/ 69 w 69"/>
                  <a:gd name="T3" fmla="*/ 0 h 81"/>
                  <a:gd name="T4" fmla="*/ 0 w 69"/>
                  <a:gd name="T5" fmla="*/ 52 h 81"/>
                  <a:gd name="T6" fmla="*/ 0 w 69"/>
                  <a:gd name="T7" fmla="*/ 81 h 81"/>
                </a:gdLst>
                <a:ahLst/>
                <a:cxnLst>
                  <a:cxn ang="0">
                    <a:pos x="T0" y="T1"/>
                  </a:cxn>
                  <a:cxn ang="0">
                    <a:pos x="T2" y="T3"/>
                  </a:cxn>
                  <a:cxn ang="0">
                    <a:pos x="T4" y="T5"/>
                  </a:cxn>
                  <a:cxn ang="0">
                    <a:pos x="T6" y="T7"/>
                  </a:cxn>
                </a:cxnLst>
                <a:rect l="0" t="0" r="r" b="b"/>
                <a:pathLst>
                  <a:path w="69" h="81">
                    <a:moveTo>
                      <a:pt x="0" y="81"/>
                    </a:moveTo>
                    <a:lnTo>
                      <a:pt x="69" y="0"/>
                    </a:lnTo>
                    <a:lnTo>
                      <a:pt x="0" y="52"/>
                    </a:lnTo>
                    <a:lnTo>
                      <a:pt x="0" y="81"/>
                    </a:lnTo>
                    <a:close/>
                  </a:path>
                </a:pathLst>
              </a:custGeom>
              <a:solidFill>
                <a:srgbClr val="7373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grpSp>
        <p:sp>
          <p:nvSpPr>
            <p:cNvPr id="202" name="Freeform 201"/>
            <p:cNvSpPr>
              <a:spLocks/>
            </p:cNvSpPr>
            <p:nvPr userDrawn="1"/>
          </p:nvSpPr>
          <p:spPr bwMode="auto">
            <a:xfrm flipH="1">
              <a:off x="-1" y="6535869"/>
              <a:ext cx="12436476" cy="458656"/>
            </a:xfrm>
            <a:custGeom>
              <a:avLst/>
              <a:gdLst>
                <a:gd name="connsiteX0" fmla="*/ 11986338 w 12506323"/>
                <a:gd name="connsiteY0" fmla="*/ 1739 h 397158"/>
                <a:gd name="connsiteX1" fmla="*/ 0 w 12506323"/>
                <a:gd name="connsiteY1" fmla="*/ 397158 h 397158"/>
                <a:gd name="connsiteX2" fmla="*/ 7917511 w 12506323"/>
                <a:gd name="connsiteY2" fmla="*/ 397158 h 397158"/>
                <a:gd name="connsiteX3" fmla="*/ 12506323 w 12506323"/>
                <a:gd name="connsiteY3" fmla="*/ 397158 h 397158"/>
                <a:gd name="connsiteX4" fmla="*/ 12506323 w 12506323"/>
                <a:gd name="connsiteY4" fmla="*/ 6599 h 3971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06323" h="397158">
                  <a:moveTo>
                    <a:pt x="11986338" y="1739"/>
                  </a:moveTo>
                  <a:cubicBezTo>
                    <a:pt x="7676236" y="-16923"/>
                    <a:pt x="3294865" y="114615"/>
                    <a:pt x="0" y="397158"/>
                  </a:cubicBezTo>
                  <a:lnTo>
                    <a:pt x="7917511" y="397158"/>
                  </a:lnTo>
                  <a:lnTo>
                    <a:pt x="12506323" y="397158"/>
                  </a:lnTo>
                  <a:lnTo>
                    <a:pt x="12506323" y="6599"/>
                  </a:lnTo>
                  <a:close/>
                </a:path>
              </a:pathLst>
            </a:custGeom>
            <a:solidFill>
              <a:srgbClr val="7FBA00"/>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IN" sz="1350">
                <a:solidFill>
                  <a:srgbClr val="000000"/>
                </a:solidFill>
              </a:endParaRPr>
            </a:p>
          </p:txBody>
        </p:sp>
        <p:grpSp>
          <p:nvGrpSpPr>
            <p:cNvPr id="51" name="Group 50"/>
            <p:cNvGrpSpPr/>
            <p:nvPr userDrawn="1"/>
          </p:nvGrpSpPr>
          <p:grpSpPr>
            <a:xfrm>
              <a:off x="10313990" y="4983450"/>
              <a:ext cx="1390650" cy="1556567"/>
              <a:chOff x="8963026" y="9838844"/>
              <a:chExt cx="2022475" cy="2263775"/>
            </a:xfrm>
          </p:grpSpPr>
          <p:sp>
            <p:nvSpPr>
              <p:cNvPr id="52" name="Rectangle 8"/>
              <p:cNvSpPr>
                <a:spLocks noChangeArrowheads="1"/>
              </p:cNvSpPr>
              <p:nvPr/>
            </p:nvSpPr>
            <p:spPr bwMode="auto">
              <a:xfrm>
                <a:off x="8963026" y="11508894"/>
                <a:ext cx="279400" cy="555625"/>
              </a:xfrm>
              <a:prstGeom prst="rect">
                <a:avLst/>
              </a:prstGeom>
              <a:solidFill>
                <a:srgbClr val="D2D2D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3" name="Rectangle 9"/>
              <p:cNvSpPr>
                <a:spLocks noChangeArrowheads="1"/>
              </p:cNvSpPr>
              <p:nvPr/>
            </p:nvSpPr>
            <p:spPr bwMode="auto">
              <a:xfrm>
                <a:off x="9075738" y="9964257"/>
                <a:ext cx="601663" cy="2100262"/>
              </a:xfrm>
              <a:prstGeom prst="rect">
                <a:avLst/>
              </a:prstGeom>
              <a:solidFill>
                <a:srgbClr val="D2D2D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4" name="Rectangle 10"/>
              <p:cNvSpPr>
                <a:spLocks noChangeArrowheads="1"/>
              </p:cNvSpPr>
              <p:nvPr/>
            </p:nvSpPr>
            <p:spPr bwMode="auto">
              <a:xfrm>
                <a:off x="9075738" y="9964257"/>
                <a:ext cx="601663" cy="2100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5" name="Rectangle 11"/>
              <p:cNvSpPr>
                <a:spLocks noChangeArrowheads="1"/>
              </p:cNvSpPr>
              <p:nvPr/>
            </p:nvSpPr>
            <p:spPr bwMode="auto">
              <a:xfrm>
                <a:off x="10842626" y="11358082"/>
                <a:ext cx="142875" cy="706437"/>
              </a:xfrm>
              <a:prstGeom prst="rect">
                <a:avLst/>
              </a:prstGeom>
              <a:solidFill>
                <a:srgbClr val="D2D2D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6" name="Rectangle 12"/>
              <p:cNvSpPr>
                <a:spLocks noChangeArrowheads="1"/>
              </p:cNvSpPr>
              <p:nvPr/>
            </p:nvSpPr>
            <p:spPr bwMode="auto">
              <a:xfrm>
                <a:off x="10842626" y="11358082"/>
                <a:ext cx="142875" cy="706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7" name="Rectangle 13"/>
              <p:cNvSpPr>
                <a:spLocks noChangeArrowheads="1"/>
              </p:cNvSpPr>
              <p:nvPr/>
            </p:nvSpPr>
            <p:spPr bwMode="auto">
              <a:xfrm>
                <a:off x="10493376" y="11053282"/>
                <a:ext cx="401638" cy="1011237"/>
              </a:xfrm>
              <a:prstGeom prst="rect">
                <a:avLst/>
              </a:prstGeom>
              <a:solidFill>
                <a:srgbClr val="D2D2D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8" name="Rectangle 14"/>
              <p:cNvSpPr>
                <a:spLocks noChangeArrowheads="1"/>
              </p:cNvSpPr>
              <p:nvPr/>
            </p:nvSpPr>
            <p:spPr bwMode="auto">
              <a:xfrm>
                <a:off x="10493376" y="11053282"/>
                <a:ext cx="401638" cy="1011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59" name="Rectangle 15"/>
              <p:cNvSpPr>
                <a:spLocks noChangeArrowheads="1"/>
              </p:cNvSpPr>
              <p:nvPr/>
            </p:nvSpPr>
            <p:spPr bwMode="auto">
              <a:xfrm>
                <a:off x="10045701" y="10707207"/>
                <a:ext cx="401638" cy="1357312"/>
              </a:xfrm>
              <a:prstGeom prst="rect">
                <a:avLst/>
              </a:prstGeom>
              <a:solidFill>
                <a:srgbClr val="D2D2D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60" name="Rectangle 16"/>
              <p:cNvSpPr>
                <a:spLocks noChangeArrowheads="1"/>
              </p:cNvSpPr>
              <p:nvPr/>
            </p:nvSpPr>
            <p:spPr bwMode="auto">
              <a:xfrm>
                <a:off x="10045701" y="10707207"/>
                <a:ext cx="401638" cy="13573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61" name="Rectangle 17"/>
              <p:cNvSpPr>
                <a:spLocks noChangeArrowheads="1"/>
              </p:cNvSpPr>
              <p:nvPr/>
            </p:nvSpPr>
            <p:spPr bwMode="auto">
              <a:xfrm>
                <a:off x="9842501" y="11053282"/>
                <a:ext cx="401638" cy="1011237"/>
              </a:xfrm>
              <a:prstGeom prst="rect">
                <a:avLst/>
              </a:prstGeom>
              <a:solidFill>
                <a:srgbClr val="D2D2D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62" name="Rectangle 18"/>
              <p:cNvSpPr>
                <a:spLocks noChangeArrowheads="1"/>
              </p:cNvSpPr>
              <p:nvPr/>
            </p:nvSpPr>
            <p:spPr bwMode="auto">
              <a:xfrm>
                <a:off x="9842501" y="11053282"/>
                <a:ext cx="401638" cy="1011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63" name="Rectangle 19"/>
              <p:cNvSpPr>
                <a:spLocks noChangeArrowheads="1"/>
              </p:cNvSpPr>
              <p:nvPr/>
            </p:nvSpPr>
            <p:spPr bwMode="auto">
              <a:xfrm>
                <a:off x="10364788" y="11140594"/>
                <a:ext cx="455613" cy="962025"/>
              </a:xfrm>
              <a:prstGeom prst="rect">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64" name="Rectangle 20"/>
              <p:cNvSpPr>
                <a:spLocks noChangeArrowheads="1"/>
              </p:cNvSpPr>
              <p:nvPr/>
            </p:nvSpPr>
            <p:spPr bwMode="auto">
              <a:xfrm>
                <a:off x="10364788" y="11140594"/>
                <a:ext cx="455613" cy="962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65" name="Rectangle 21"/>
              <p:cNvSpPr>
                <a:spLocks noChangeArrowheads="1"/>
              </p:cNvSpPr>
              <p:nvPr/>
            </p:nvSpPr>
            <p:spPr bwMode="auto">
              <a:xfrm>
                <a:off x="10612438" y="11989907"/>
                <a:ext cx="60325" cy="112712"/>
              </a:xfrm>
              <a:prstGeom prst="rect">
                <a:avLst/>
              </a:pr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66" name="Rectangle 22"/>
              <p:cNvSpPr>
                <a:spLocks noChangeArrowheads="1"/>
              </p:cNvSpPr>
              <p:nvPr/>
            </p:nvSpPr>
            <p:spPr bwMode="auto">
              <a:xfrm>
                <a:off x="10510838" y="11989907"/>
                <a:ext cx="60325" cy="112712"/>
              </a:xfrm>
              <a:prstGeom prst="rect">
                <a:avLst/>
              </a:pr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67" name="Rectangle 23"/>
              <p:cNvSpPr>
                <a:spLocks noChangeArrowheads="1"/>
              </p:cNvSpPr>
              <p:nvPr/>
            </p:nvSpPr>
            <p:spPr bwMode="auto">
              <a:xfrm>
                <a:off x="10410826" y="11591444"/>
                <a:ext cx="363538" cy="55562"/>
              </a:xfrm>
              <a:prstGeom prst="rect">
                <a:avLst/>
              </a:pr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68" name="Rectangle 24"/>
              <p:cNvSpPr>
                <a:spLocks noChangeArrowheads="1"/>
              </p:cNvSpPr>
              <p:nvPr/>
            </p:nvSpPr>
            <p:spPr bwMode="auto">
              <a:xfrm>
                <a:off x="10410826" y="11591444"/>
                <a:ext cx="363538" cy="55562"/>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69" name="Rectangle 25"/>
              <p:cNvSpPr>
                <a:spLocks noChangeArrowheads="1"/>
              </p:cNvSpPr>
              <p:nvPr/>
            </p:nvSpPr>
            <p:spPr bwMode="auto">
              <a:xfrm>
                <a:off x="10410826" y="11693044"/>
                <a:ext cx="363538" cy="55562"/>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70" name="Rectangle 26"/>
              <p:cNvSpPr>
                <a:spLocks noChangeArrowheads="1"/>
              </p:cNvSpPr>
              <p:nvPr/>
            </p:nvSpPr>
            <p:spPr bwMode="auto">
              <a:xfrm>
                <a:off x="10410826" y="11794644"/>
                <a:ext cx="363538" cy="55562"/>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71" name="Rectangle 27"/>
              <p:cNvSpPr>
                <a:spLocks noChangeArrowheads="1"/>
              </p:cNvSpPr>
              <p:nvPr/>
            </p:nvSpPr>
            <p:spPr bwMode="auto">
              <a:xfrm>
                <a:off x="10410826" y="11894657"/>
                <a:ext cx="363538" cy="57150"/>
              </a:xfrm>
              <a:prstGeom prst="rect">
                <a:avLst/>
              </a:pr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72" name="Rectangle 28"/>
              <p:cNvSpPr>
                <a:spLocks noChangeArrowheads="1"/>
              </p:cNvSpPr>
              <p:nvPr/>
            </p:nvSpPr>
            <p:spPr bwMode="auto">
              <a:xfrm>
                <a:off x="10410826" y="11383482"/>
                <a:ext cx="363538" cy="60325"/>
              </a:xfrm>
              <a:prstGeom prst="rect">
                <a:avLst/>
              </a:pr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87" name="Rectangle 29"/>
              <p:cNvSpPr>
                <a:spLocks noChangeArrowheads="1"/>
              </p:cNvSpPr>
              <p:nvPr/>
            </p:nvSpPr>
            <p:spPr bwMode="auto">
              <a:xfrm>
                <a:off x="10410826" y="11383482"/>
                <a:ext cx="363538" cy="60325"/>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89" name="Rectangle 30"/>
              <p:cNvSpPr>
                <a:spLocks noChangeArrowheads="1"/>
              </p:cNvSpPr>
              <p:nvPr/>
            </p:nvSpPr>
            <p:spPr bwMode="auto">
              <a:xfrm>
                <a:off x="10410826" y="11485082"/>
                <a:ext cx="363538" cy="60325"/>
              </a:xfrm>
              <a:prstGeom prst="rect">
                <a:avLst/>
              </a:pr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90" name="Rectangle 31"/>
              <p:cNvSpPr>
                <a:spLocks noChangeArrowheads="1"/>
              </p:cNvSpPr>
              <p:nvPr/>
            </p:nvSpPr>
            <p:spPr bwMode="auto">
              <a:xfrm>
                <a:off x="10410826" y="11485082"/>
                <a:ext cx="363538" cy="60325"/>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91" name="Rectangle 32"/>
              <p:cNvSpPr>
                <a:spLocks noChangeArrowheads="1"/>
              </p:cNvSpPr>
              <p:nvPr/>
            </p:nvSpPr>
            <p:spPr bwMode="auto">
              <a:xfrm>
                <a:off x="10410826" y="11185044"/>
                <a:ext cx="363538" cy="57150"/>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92" name="Rectangle 33"/>
              <p:cNvSpPr>
                <a:spLocks noChangeArrowheads="1"/>
              </p:cNvSpPr>
              <p:nvPr/>
            </p:nvSpPr>
            <p:spPr bwMode="auto">
              <a:xfrm>
                <a:off x="10410826" y="11185044"/>
                <a:ext cx="363538"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93" name="Rectangle 34"/>
              <p:cNvSpPr>
                <a:spLocks noChangeArrowheads="1"/>
              </p:cNvSpPr>
              <p:nvPr/>
            </p:nvSpPr>
            <p:spPr bwMode="auto">
              <a:xfrm>
                <a:off x="10410826" y="11286644"/>
                <a:ext cx="363538" cy="55562"/>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94" name="Rectangle 35"/>
              <p:cNvSpPr>
                <a:spLocks noChangeArrowheads="1"/>
              </p:cNvSpPr>
              <p:nvPr/>
            </p:nvSpPr>
            <p:spPr bwMode="auto">
              <a:xfrm>
                <a:off x="10410826" y="11286644"/>
                <a:ext cx="363538" cy="55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95" name="Freeform 48"/>
              <p:cNvSpPr>
                <a:spLocks/>
              </p:cNvSpPr>
              <p:nvPr/>
            </p:nvSpPr>
            <p:spPr bwMode="auto">
              <a:xfrm>
                <a:off x="9444038" y="11534294"/>
                <a:ext cx="676275" cy="568325"/>
              </a:xfrm>
              <a:custGeom>
                <a:avLst/>
                <a:gdLst>
                  <a:gd name="T0" fmla="*/ 235 w 426"/>
                  <a:gd name="T1" fmla="*/ 62 h 358"/>
                  <a:gd name="T2" fmla="*/ 235 w 426"/>
                  <a:gd name="T3" fmla="*/ 0 h 358"/>
                  <a:gd name="T4" fmla="*/ 280 w 426"/>
                  <a:gd name="T5" fmla="*/ 0 h 358"/>
                  <a:gd name="T6" fmla="*/ 280 w 426"/>
                  <a:gd name="T7" fmla="*/ 62 h 358"/>
                  <a:gd name="T8" fmla="*/ 296 w 426"/>
                  <a:gd name="T9" fmla="*/ 62 h 358"/>
                  <a:gd name="T10" fmla="*/ 296 w 426"/>
                  <a:gd name="T11" fmla="*/ 0 h 358"/>
                  <a:gd name="T12" fmla="*/ 343 w 426"/>
                  <a:gd name="T13" fmla="*/ 0 h 358"/>
                  <a:gd name="T14" fmla="*/ 343 w 426"/>
                  <a:gd name="T15" fmla="*/ 62 h 358"/>
                  <a:gd name="T16" fmla="*/ 426 w 426"/>
                  <a:gd name="T17" fmla="*/ 62 h 358"/>
                  <a:gd name="T18" fmla="*/ 426 w 426"/>
                  <a:gd name="T19" fmla="*/ 76 h 358"/>
                  <a:gd name="T20" fmla="*/ 407 w 426"/>
                  <a:gd name="T21" fmla="*/ 76 h 358"/>
                  <a:gd name="T22" fmla="*/ 407 w 426"/>
                  <a:gd name="T23" fmla="*/ 358 h 358"/>
                  <a:gd name="T24" fmla="*/ 19 w 426"/>
                  <a:gd name="T25" fmla="*/ 358 h 358"/>
                  <a:gd name="T26" fmla="*/ 19 w 426"/>
                  <a:gd name="T27" fmla="*/ 76 h 358"/>
                  <a:gd name="T28" fmla="*/ 0 w 426"/>
                  <a:gd name="T29" fmla="*/ 76 h 358"/>
                  <a:gd name="T30" fmla="*/ 0 w 426"/>
                  <a:gd name="T31" fmla="*/ 62 h 358"/>
                  <a:gd name="T32" fmla="*/ 235 w 426"/>
                  <a:gd name="T33" fmla="*/ 62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6" h="358">
                    <a:moveTo>
                      <a:pt x="235" y="62"/>
                    </a:moveTo>
                    <a:lnTo>
                      <a:pt x="235" y="0"/>
                    </a:lnTo>
                    <a:lnTo>
                      <a:pt x="280" y="0"/>
                    </a:lnTo>
                    <a:lnTo>
                      <a:pt x="280" y="62"/>
                    </a:lnTo>
                    <a:lnTo>
                      <a:pt x="296" y="62"/>
                    </a:lnTo>
                    <a:lnTo>
                      <a:pt x="296" y="0"/>
                    </a:lnTo>
                    <a:lnTo>
                      <a:pt x="343" y="0"/>
                    </a:lnTo>
                    <a:lnTo>
                      <a:pt x="343" y="62"/>
                    </a:lnTo>
                    <a:lnTo>
                      <a:pt x="426" y="62"/>
                    </a:lnTo>
                    <a:lnTo>
                      <a:pt x="426" y="76"/>
                    </a:lnTo>
                    <a:lnTo>
                      <a:pt x="407" y="76"/>
                    </a:lnTo>
                    <a:lnTo>
                      <a:pt x="407" y="358"/>
                    </a:lnTo>
                    <a:lnTo>
                      <a:pt x="19" y="358"/>
                    </a:lnTo>
                    <a:lnTo>
                      <a:pt x="19" y="76"/>
                    </a:lnTo>
                    <a:lnTo>
                      <a:pt x="0" y="76"/>
                    </a:lnTo>
                    <a:lnTo>
                      <a:pt x="0" y="62"/>
                    </a:lnTo>
                    <a:lnTo>
                      <a:pt x="235" y="62"/>
                    </a:lnTo>
                    <a:close/>
                  </a:path>
                </a:pathLst>
              </a:custGeom>
              <a:solidFill>
                <a:srgbClr val="D2D2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96" name="Freeform 49"/>
              <p:cNvSpPr>
                <a:spLocks/>
              </p:cNvSpPr>
              <p:nvPr/>
            </p:nvSpPr>
            <p:spPr bwMode="auto">
              <a:xfrm>
                <a:off x="9086851" y="11534294"/>
                <a:ext cx="676275" cy="568325"/>
              </a:xfrm>
              <a:custGeom>
                <a:avLst/>
                <a:gdLst>
                  <a:gd name="T0" fmla="*/ 235 w 426"/>
                  <a:gd name="T1" fmla="*/ 62 h 358"/>
                  <a:gd name="T2" fmla="*/ 235 w 426"/>
                  <a:gd name="T3" fmla="*/ 0 h 358"/>
                  <a:gd name="T4" fmla="*/ 280 w 426"/>
                  <a:gd name="T5" fmla="*/ 0 h 358"/>
                  <a:gd name="T6" fmla="*/ 280 w 426"/>
                  <a:gd name="T7" fmla="*/ 62 h 358"/>
                  <a:gd name="T8" fmla="*/ 296 w 426"/>
                  <a:gd name="T9" fmla="*/ 62 h 358"/>
                  <a:gd name="T10" fmla="*/ 296 w 426"/>
                  <a:gd name="T11" fmla="*/ 0 h 358"/>
                  <a:gd name="T12" fmla="*/ 344 w 426"/>
                  <a:gd name="T13" fmla="*/ 0 h 358"/>
                  <a:gd name="T14" fmla="*/ 344 w 426"/>
                  <a:gd name="T15" fmla="*/ 62 h 358"/>
                  <a:gd name="T16" fmla="*/ 426 w 426"/>
                  <a:gd name="T17" fmla="*/ 62 h 358"/>
                  <a:gd name="T18" fmla="*/ 426 w 426"/>
                  <a:gd name="T19" fmla="*/ 76 h 358"/>
                  <a:gd name="T20" fmla="*/ 408 w 426"/>
                  <a:gd name="T21" fmla="*/ 76 h 358"/>
                  <a:gd name="T22" fmla="*/ 408 w 426"/>
                  <a:gd name="T23" fmla="*/ 358 h 358"/>
                  <a:gd name="T24" fmla="*/ 19 w 426"/>
                  <a:gd name="T25" fmla="*/ 358 h 358"/>
                  <a:gd name="T26" fmla="*/ 19 w 426"/>
                  <a:gd name="T27" fmla="*/ 76 h 358"/>
                  <a:gd name="T28" fmla="*/ 0 w 426"/>
                  <a:gd name="T29" fmla="*/ 76 h 358"/>
                  <a:gd name="T30" fmla="*/ 0 w 426"/>
                  <a:gd name="T31" fmla="*/ 62 h 358"/>
                  <a:gd name="T32" fmla="*/ 235 w 426"/>
                  <a:gd name="T33" fmla="*/ 62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6" h="358">
                    <a:moveTo>
                      <a:pt x="235" y="62"/>
                    </a:moveTo>
                    <a:lnTo>
                      <a:pt x="235" y="0"/>
                    </a:lnTo>
                    <a:lnTo>
                      <a:pt x="280" y="0"/>
                    </a:lnTo>
                    <a:lnTo>
                      <a:pt x="280" y="62"/>
                    </a:lnTo>
                    <a:lnTo>
                      <a:pt x="296" y="62"/>
                    </a:lnTo>
                    <a:lnTo>
                      <a:pt x="296" y="0"/>
                    </a:lnTo>
                    <a:lnTo>
                      <a:pt x="344" y="0"/>
                    </a:lnTo>
                    <a:lnTo>
                      <a:pt x="344" y="62"/>
                    </a:lnTo>
                    <a:lnTo>
                      <a:pt x="426" y="62"/>
                    </a:lnTo>
                    <a:lnTo>
                      <a:pt x="426" y="76"/>
                    </a:lnTo>
                    <a:lnTo>
                      <a:pt x="408" y="76"/>
                    </a:lnTo>
                    <a:lnTo>
                      <a:pt x="408" y="358"/>
                    </a:lnTo>
                    <a:lnTo>
                      <a:pt x="19" y="358"/>
                    </a:lnTo>
                    <a:lnTo>
                      <a:pt x="19" y="76"/>
                    </a:lnTo>
                    <a:lnTo>
                      <a:pt x="0" y="76"/>
                    </a:lnTo>
                    <a:lnTo>
                      <a:pt x="0" y="62"/>
                    </a:lnTo>
                    <a:lnTo>
                      <a:pt x="235" y="62"/>
                    </a:lnTo>
                    <a:close/>
                  </a:path>
                </a:pathLst>
              </a:custGeom>
              <a:solidFill>
                <a:srgbClr val="D2D2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97" name="Rectangle 50"/>
              <p:cNvSpPr>
                <a:spLocks noChangeArrowheads="1"/>
              </p:cNvSpPr>
              <p:nvPr/>
            </p:nvSpPr>
            <p:spPr bwMode="auto">
              <a:xfrm>
                <a:off x="9936163" y="11335857"/>
                <a:ext cx="615950" cy="766762"/>
              </a:xfrm>
              <a:prstGeom prst="rect">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98" name="Rectangle 51"/>
              <p:cNvSpPr>
                <a:spLocks noChangeArrowheads="1"/>
              </p:cNvSpPr>
              <p:nvPr/>
            </p:nvSpPr>
            <p:spPr bwMode="auto">
              <a:xfrm>
                <a:off x="9936163" y="11335857"/>
                <a:ext cx="615950" cy="766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99" name="Rectangle 52"/>
              <p:cNvSpPr>
                <a:spLocks noChangeArrowheads="1"/>
              </p:cNvSpPr>
              <p:nvPr/>
            </p:nvSpPr>
            <p:spPr bwMode="auto">
              <a:xfrm>
                <a:off x="9906001" y="11312044"/>
                <a:ext cx="676275" cy="23812"/>
              </a:xfrm>
              <a:prstGeom prst="rect">
                <a:avLst/>
              </a:pr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00" name="Rectangle 53"/>
              <p:cNvSpPr>
                <a:spLocks noChangeArrowheads="1"/>
              </p:cNvSpPr>
              <p:nvPr/>
            </p:nvSpPr>
            <p:spPr bwMode="auto">
              <a:xfrm>
                <a:off x="9906001" y="11312044"/>
                <a:ext cx="676275" cy="23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05" name="Rectangle 54"/>
              <p:cNvSpPr>
                <a:spLocks noChangeArrowheads="1"/>
              </p:cNvSpPr>
              <p:nvPr/>
            </p:nvSpPr>
            <p:spPr bwMode="auto">
              <a:xfrm>
                <a:off x="10274301" y="11948632"/>
                <a:ext cx="79375" cy="153987"/>
              </a:xfrm>
              <a:prstGeom prst="rect">
                <a:avLst/>
              </a:pr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06" name="Rectangle 55"/>
              <p:cNvSpPr>
                <a:spLocks noChangeArrowheads="1"/>
              </p:cNvSpPr>
              <p:nvPr/>
            </p:nvSpPr>
            <p:spPr bwMode="auto">
              <a:xfrm>
                <a:off x="10136188" y="11948632"/>
                <a:ext cx="77788" cy="153987"/>
              </a:xfrm>
              <a:prstGeom prst="rect">
                <a:avLst/>
              </a:pr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08" name="Rectangle 56"/>
              <p:cNvSpPr>
                <a:spLocks noChangeArrowheads="1"/>
              </p:cNvSpPr>
              <p:nvPr/>
            </p:nvSpPr>
            <p:spPr bwMode="auto">
              <a:xfrm>
                <a:off x="9996488" y="11402532"/>
                <a:ext cx="496888" cy="82550"/>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11" name="Rectangle 57"/>
              <p:cNvSpPr>
                <a:spLocks noChangeArrowheads="1"/>
              </p:cNvSpPr>
              <p:nvPr/>
            </p:nvSpPr>
            <p:spPr bwMode="auto">
              <a:xfrm>
                <a:off x="9996488" y="11542232"/>
                <a:ext cx="496888" cy="79375"/>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12" name="Rectangle 58"/>
              <p:cNvSpPr>
                <a:spLocks noChangeArrowheads="1"/>
              </p:cNvSpPr>
              <p:nvPr/>
            </p:nvSpPr>
            <p:spPr bwMode="auto">
              <a:xfrm>
                <a:off x="9996488" y="11681932"/>
                <a:ext cx="496888" cy="77787"/>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13" name="Rectangle 59"/>
              <p:cNvSpPr>
                <a:spLocks noChangeArrowheads="1"/>
              </p:cNvSpPr>
              <p:nvPr/>
            </p:nvSpPr>
            <p:spPr bwMode="auto">
              <a:xfrm>
                <a:off x="9996488" y="11820044"/>
                <a:ext cx="496888" cy="79375"/>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14" name="Rectangle 61"/>
              <p:cNvSpPr>
                <a:spLocks noChangeArrowheads="1"/>
              </p:cNvSpPr>
              <p:nvPr/>
            </p:nvSpPr>
            <p:spPr bwMode="auto">
              <a:xfrm>
                <a:off x="9185276" y="10242069"/>
                <a:ext cx="615950" cy="1860550"/>
              </a:xfrm>
              <a:prstGeom prst="rect">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15" name="Rectangle 62"/>
              <p:cNvSpPr>
                <a:spLocks noChangeArrowheads="1"/>
              </p:cNvSpPr>
              <p:nvPr/>
            </p:nvSpPr>
            <p:spPr bwMode="auto">
              <a:xfrm>
                <a:off x="9185276" y="10242069"/>
                <a:ext cx="615950" cy="1860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17" name="Rectangle 63"/>
              <p:cNvSpPr>
                <a:spLocks noChangeArrowheads="1"/>
              </p:cNvSpPr>
              <p:nvPr/>
            </p:nvSpPr>
            <p:spPr bwMode="auto">
              <a:xfrm>
                <a:off x="9155113" y="10219844"/>
                <a:ext cx="676275" cy="22225"/>
              </a:xfrm>
              <a:prstGeom prst="rect">
                <a:avLst/>
              </a:prstGeom>
              <a:solidFill>
                <a:srgbClr val="00205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18" name="Rectangle 64"/>
              <p:cNvSpPr>
                <a:spLocks noChangeArrowheads="1"/>
              </p:cNvSpPr>
              <p:nvPr/>
            </p:nvSpPr>
            <p:spPr bwMode="auto">
              <a:xfrm>
                <a:off x="9155113" y="10219844"/>
                <a:ext cx="676275" cy="22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19" name="Rectangle 65"/>
              <p:cNvSpPr>
                <a:spLocks noChangeArrowheads="1"/>
              </p:cNvSpPr>
              <p:nvPr/>
            </p:nvSpPr>
            <p:spPr bwMode="auto">
              <a:xfrm>
                <a:off x="9523413" y="11948632"/>
                <a:ext cx="79375" cy="153987"/>
              </a:xfrm>
              <a:prstGeom prst="rect">
                <a:avLst/>
              </a:prstGeom>
              <a:solidFill>
                <a:schemeClr val="bg2">
                  <a:lumMod val="50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20" name="Rectangle 66"/>
              <p:cNvSpPr>
                <a:spLocks noChangeArrowheads="1"/>
              </p:cNvSpPr>
              <p:nvPr/>
            </p:nvSpPr>
            <p:spPr bwMode="auto">
              <a:xfrm>
                <a:off x="9383713" y="11948632"/>
                <a:ext cx="84138" cy="153987"/>
              </a:xfrm>
              <a:prstGeom prst="rect">
                <a:avLst/>
              </a:prstGeom>
              <a:solidFill>
                <a:schemeClr val="bg2">
                  <a:lumMod val="50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21" name="Rectangle 67"/>
              <p:cNvSpPr>
                <a:spLocks noChangeArrowheads="1"/>
              </p:cNvSpPr>
              <p:nvPr/>
            </p:nvSpPr>
            <p:spPr bwMode="auto">
              <a:xfrm>
                <a:off x="9245601" y="11402532"/>
                <a:ext cx="495300" cy="82550"/>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22" name="Rectangle 68"/>
              <p:cNvSpPr>
                <a:spLocks noChangeArrowheads="1"/>
              </p:cNvSpPr>
              <p:nvPr/>
            </p:nvSpPr>
            <p:spPr bwMode="auto">
              <a:xfrm>
                <a:off x="9245601" y="11542232"/>
                <a:ext cx="495300" cy="79375"/>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26" name="Rectangle 69"/>
              <p:cNvSpPr>
                <a:spLocks noChangeArrowheads="1"/>
              </p:cNvSpPr>
              <p:nvPr/>
            </p:nvSpPr>
            <p:spPr bwMode="auto">
              <a:xfrm>
                <a:off x="9245601" y="11681932"/>
                <a:ext cx="495300" cy="77787"/>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27" name="Rectangle 70"/>
              <p:cNvSpPr>
                <a:spLocks noChangeArrowheads="1"/>
              </p:cNvSpPr>
              <p:nvPr/>
            </p:nvSpPr>
            <p:spPr bwMode="auto">
              <a:xfrm>
                <a:off x="9245601" y="11820044"/>
                <a:ext cx="495300" cy="79375"/>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28" name="Rectangle 71"/>
              <p:cNvSpPr>
                <a:spLocks noChangeArrowheads="1"/>
              </p:cNvSpPr>
              <p:nvPr/>
            </p:nvSpPr>
            <p:spPr bwMode="auto">
              <a:xfrm>
                <a:off x="9245601" y="11127894"/>
                <a:ext cx="495300" cy="79375"/>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33" name="Rectangle 72"/>
              <p:cNvSpPr>
                <a:spLocks noChangeArrowheads="1"/>
              </p:cNvSpPr>
              <p:nvPr/>
            </p:nvSpPr>
            <p:spPr bwMode="auto">
              <a:xfrm>
                <a:off x="9245601" y="11267594"/>
                <a:ext cx="495300" cy="79375"/>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36" name="Rectangle 73"/>
              <p:cNvSpPr>
                <a:spLocks noChangeArrowheads="1"/>
              </p:cNvSpPr>
              <p:nvPr/>
            </p:nvSpPr>
            <p:spPr bwMode="auto">
              <a:xfrm>
                <a:off x="9245601" y="10715144"/>
                <a:ext cx="495300" cy="79375"/>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41" name="Rectangle 74"/>
              <p:cNvSpPr>
                <a:spLocks noChangeArrowheads="1"/>
              </p:cNvSpPr>
              <p:nvPr/>
            </p:nvSpPr>
            <p:spPr bwMode="auto">
              <a:xfrm>
                <a:off x="9245601" y="10715144"/>
                <a:ext cx="495300" cy="79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47" name="Rectangle 75"/>
              <p:cNvSpPr>
                <a:spLocks noChangeArrowheads="1"/>
              </p:cNvSpPr>
              <p:nvPr/>
            </p:nvSpPr>
            <p:spPr bwMode="auto">
              <a:xfrm>
                <a:off x="9245601" y="10854844"/>
                <a:ext cx="495300" cy="77787"/>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48" name="Rectangle 76"/>
              <p:cNvSpPr>
                <a:spLocks noChangeArrowheads="1"/>
              </p:cNvSpPr>
              <p:nvPr/>
            </p:nvSpPr>
            <p:spPr bwMode="auto">
              <a:xfrm>
                <a:off x="9245601" y="10992957"/>
                <a:ext cx="495300" cy="79375"/>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49" name="Rectangle 77"/>
              <p:cNvSpPr>
                <a:spLocks noChangeArrowheads="1"/>
              </p:cNvSpPr>
              <p:nvPr/>
            </p:nvSpPr>
            <p:spPr bwMode="auto">
              <a:xfrm>
                <a:off x="9245601" y="10440507"/>
                <a:ext cx="495300" cy="79375"/>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50" name="Rectangle 78"/>
              <p:cNvSpPr>
                <a:spLocks noChangeArrowheads="1"/>
              </p:cNvSpPr>
              <p:nvPr/>
            </p:nvSpPr>
            <p:spPr bwMode="auto">
              <a:xfrm>
                <a:off x="9245601" y="10440507"/>
                <a:ext cx="495300" cy="79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51" name="Rectangle 79"/>
              <p:cNvSpPr>
                <a:spLocks noChangeArrowheads="1"/>
              </p:cNvSpPr>
              <p:nvPr/>
            </p:nvSpPr>
            <p:spPr bwMode="auto">
              <a:xfrm>
                <a:off x="9245601" y="10575444"/>
                <a:ext cx="495300" cy="84137"/>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52" name="Rectangle 80"/>
              <p:cNvSpPr>
                <a:spLocks noChangeArrowheads="1"/>
              </p:cNvSpPr>
              <p:nvPr/>
            </p:nvSpPr>
            <p:spPr bwMode="auto">
              <a:xfrm>
                <a:off x="9245601" y="10575444"/>
                <a:ext cx="495300" cy="84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53" name="Rectangle 81"/>
              <p:cNvSpPr>
                <a:spLocks noChangeArrowheads="1"/>
              </p:cNvSpPr>
              <p:nvPr/>
            </p:nvSpPr>
            <p:spPr bwMode="auto">
              <a:xfrm>
                <a:off x="9245601" y="10297632"/>
                <a:ext cx="495300" cy="79375"/>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54" name="Rectangle 82"/>
              <p:cNvSpPr>
                <a:spLocks noChangeArrowheads="1"/>
              </p:cNvSpPr>
              <p:nvPr/>
            </p:nvSpPr>
            <p:spPr bwMode="auto">
              <a:xfrm>
                <a:off x="9245601" y="10297632"/>
                <a:ext cx="495300" cy="79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55" name="Rectangle 94"/>
              <p:cNvSpPr>
                <a:spLocks noChangeArrowheads="1"/>
              </p:cNvSpPr>
              <p:nvPr/>
            </p:nvSpPr>
            <p:spPr bwMode="auto">
              <a:xfrm>
                <a:off x="9752013" y="12064519"/>
                <a:ext cx="233363" cy="38100"/>
              </a:xfrm>
              <a:prstGeom prst="rect">
                <a:avLst/>
              </a:prstGeom>
              <a:solidFill>
                <a:srgbClr val="D2D2D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56" name="Rectangle 98"/>
              <p:cNvSpPr>
                <a:spLocks noChangeArrowheads="1"/>
              </p:cNvSpPr>
              <p:nvPr/>
            </p:nvSpPr>
            <p:spPr bwMode="auto">
              <a:xfrm>
                <a:off x="9129713" y="9838844"/>
                <a:ext cx="198438" cy="125412"/>
              </a:xfrm>
              <a:prstGeom prst="rect">
                <a:avLst/>
              </a:prstGeom>
              <a:solidFill>
                <a:srgbClr val="D2D2D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57" name="Rectangle 99"/>
              <p:cNvSpPr>
                <a:spLocks noChangeArrowheads="1"/>
              </p:cNvSpPr>
              <p:nvPr/>
            </p:nvSpPr>
            <p:spPr bwMode="auto">
              <a:xfrm>
                <a:off x="9129713" y="9838844"/>
                <a:ext cx="198438" cy="125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58" name="Rectangle 100"/>
              <p:cNvSpPr>
                <a:spLocks noChangeArrowheads="1"/>
              </p:cNvSpPr>
              <p:nvPr/>
            </p:nvSpPr>
            <p:spPr bwMode="auto">
              <a:xfrm>
                <a:off x="9377363" y="9903932"/>
                <a:ext cx="90488" cy="60325"/>
              </a:xfrm>
              <a:prstGeom prst="rect">
                <a:avLst/>
              </a:prstGeom>
              <a:solidFill>
                <a:srgbClr val="D2D2D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59" name="Rectangle 101"/>
              <p:cNvSpPr>
                <a:spLocks noChangeArrowheads="1"/>
              </p:cNvSpPr>
              <p:nvPr/>
            </p:nvSpPr>
            <p:spPr bwMode="auto">
              <a:xfrm>
                <a:off x="9377363" y="9903932"/>
                <a:ext cx="90488" cy="60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60" name="Rectangle 102"/>
              <p:cNvSpPr>
                <a:spLocks noChangeArrowheads="1"/>
              </p:cNvSpPr>
              <p:nvPr/>
            </p:nvSpPr>
            <p:spPr bwMode="auto">
              <a:xfrm>
                <a:off x="10213976" y="10659582"/>
                <a:ext cx="101600" cy="47625"/>
              </a:xfrm>
              <a:prstGeom prst="rect">
                <a:avLst/>
              </a:prstGeom>
              <a:solidFill>
                <a:srgbClr val="D2D2D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61" name="Rectangle 103"/>
              <p:cNvSpPr>
                <a:spLocks noChangeArrowheads="1"/>
              </p:cNvSpPr>
              <p:nvPr/>
            </p:nvSpPr>
            <p:spPr bwMode="auto">
              <a:xfrm>
                <a:off x="10213976" y="10659582"/>
                <a:ext cx="101600" cy="47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62" name="Freeform 119"/>
              <p:cNvSpPr>
                <a:spLocks/>
              </p:cNvSpPr>
              <p:nvPr/>
            </p:nvSpPr>
            <p:spPr bwMode="auto">
              <a:xfrm>
                <a:off x="9075738" y="9964257"/>
                <a:ext cx="601663" cy="307975"/>
              </a:xfrm>
              <a:custGeom>
                <a:avLst/>
                <a:gdLst>
                  <a:gd name="T0" fmla="*/ 379 w 379"/>
                  <a:gd name="T1" fmla="*/ 0 h 194"/>
                  <a:gd name="T2" fmla="*/ 0 w 379"/>
                  <a:gd name="T3" fmla="*/ 0 h 194"/>
                  <a:gd name="T4" fmla="*/ 0 w 379"/>
                  <a:gd name="T5" fmla="*/ 137 h 194"/>
                  <a:gd name="T6" fmla="*/ 69 w 379"/>
                  <a:gd name="T7" fmla="*/ 194 h 194"/>
                  <a:gd name="T8" fmla="*/ 69 w 379"/>
                  <a:gd name="T9" fmla="*/ 175 h 194"/>
                  <a:gd name="T10" fmla="*/ 379 w 379"/>
                  <a:gd name="T11" fmla="*/ 175 h 194"/>
                  <a:gd name="T12" fmla="*/ 50 w 379"/>
                  <a:gd name="T13" fmla="*/ 175 h 194"/>
                  <a:gd name="T14" fmla="*/ 50 w 379"/>
                  <a:gd name="T15" fmla="*/ 161 h 194"/>
                  <a:gd name="T16" fmla="*/ 379 w 379"/>
                  <a:gd name="T17" fmla="*/ 161 h 194"/>
                  <a:gd name="T18" fmla="*/ 379 w 379"/>
                  <a:gd name="T19" fmla="*/ 0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79" h="194">
                    <a:moveTo>
                      <a:pt x="379" y="0"/>
                    </a:moveTo>
                    <a:lnTo>
                      <a:pt x="0" y="0"/>
                    </a:lnTo>
                    <a:lnTo>
                      <a:pt x="0" y="137"/>
                    </a:lnTo>
                    <a:lnTo>
                      <a:pt x="69" y="194"/>
                    </a:lnTo>
                    <a:lnTo>
                      <a:pt x="69" y="175"/>
                    </a:lnTo>
                    <a:lnTo>
                      <a:pt x="379" y="175"/>
                    </a:lnTo>
                    <a:lnTo>
                      <a:pt x="50" y="175"/>
                    </a:lnTo>
                    <a:lnTo>
                      <a:pt x="50" y="161"/>
                    </a:lnTo>
                    <a:lnTo>
                      <a:pt x="379" y="161"/>
                    </a:lnTo>
                    <a:lnTo>
                      <a:pt x="37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63" name="Freeform 121"/>
              <p:cNvSpPr>
                <a:spLocks/>
              </p:cNvSpPr>
              <p:nvPr/>
            </p:nvSpPr>
            <p:spPr bwMode="auto">
              <a:xfrm>
                <a:off x="10895013" y="11358082"/>
                <a:ext cx="90488" cy="420687"/>
              </a:xfrm>
              <a:custGeom>
                <a:avLst/>
                <a:gdLst>
                  <a:gd name="T0" fmla="*/ 57 w 57"/>
                  <a:gd name="T1" fmla="*/ 0 h 265"/>
                  <a:gd name="T2" fmla="*/ 0 w 57"/>
                  <a:gd name="T3" fmla="*/ 0 h 265"/>
                  <a:gd name="T4" fmla="*/ 0 w 57"/>
                  <a:gd name="T5" fmla="*/ 220 h 265"/>
                  <a:gd name="T6" fmla="*/ 57 w 57"/>
                  <a:gd name="T7" fmla="*/ 265 h 265"/>
                  <a:gd name="T8" fmla="*/ 57 w 57"/>
                  <a:gd name="T9" fmla="*/ 0 h 265"/>
                </a:gdLst>
                <a:ahLst/>
                <a:cxnLst>
                  <a:cxn ang="0">
                    <a:pos x="T0" y="T1"/>
                  </a:cxn>
                  <a:cxn ang="0">
                    <a:pos x="T2" y="T3"/>
                  </a:cxn>
                  <a:cxn ang="0">
                    <a:pos x="T4" y="T5"/>
                  </a:cxn>
                  <a:cxn ang="0">
                    <a:pos x="T6" y="T7"/>
                  </a:cxn>
                  <a:cxn ang="0">
                    <a:pos x="T8" y="T9"/>
                  </a:cxn>
                </a:cxnLst>
                <a:rect l="0" t="0" r="r" b="b"/>
                <a:pathLst>
                  <a:path w="57" h="265">
                    <a:moveTo>
                      <a:pt x="57" y="0"/>
                    </a:moveTo>
                    <a:lnTo>
                      <a:pt x="0" y="0"/>
                    </a:lnTo>
                    <a:lnTo>
                      <a:pt x="0" y="220"/>
                    </a:lnTo>
                    <a:lnTo>
                      <a:pt x="57" y="265"/>
                    </a:lnTo>
                    <a:lnTo>
                      <a:pt x="57"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64" name="Freeform 123"/>
              <p:cNvSpPr>
                <a:spLocks/>
              </p:cNvSpPr>
              <p:nvPr/>
            </p:nvSpPr>
            <p:spPr bwMode="auto">
              <a:xfrm>
                <a:off x="10493376" y="11053282"/>
                <a:ext cx="401638" cy="654050"/>
              </a:xfrm>
              <a:custGeom>
                <a:avLst/>
                <a:gdLst>
                  <a:gd name="T0" fmla="*/ 253 w 253"/>
                  <a:gd name="T1" fmla="*/ 0 h 412"/>
                  <a:gd name="T2" fmla="*/ 0 w 253"/>
                  <a:gd name="T3" fmla="*/ 0 h 412"/>
                  <a:gd name="T4" fmla="*/ 0 w 253"/>
                  <a:gd name="T5" fmla="*/ 55 h 412"/>
                  <a:gd name="T6" fmla="*/ 206 w 253"/>
                  <a:gd name="T7" fmla="*/ 55 h 412"/>
                  <a:gd name="T8" fmla="*/ 206 w 253"/>
                  <a:gd name="T9" fmla="*/ 369 h 412"/>
                  <a:gd name="T10" fmla="*/ 253 w 253"/>
                  <a:gd name="T11" fmla="*/ 412 h 412"/>
                  <a:gd name="T12" fmla="*/ 253 w 253"/>
                  <a:gd name="T13" fmla="*/ 192 h 412"/>
                  <a:gd name="T14" fmla="*/ 253 w 253"/>
                  <a:gd name="T15" fmla="*/ 0 h 4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3" h="412">
                    <a:moveTo>
                      <a:pt x="253" y="0"/>
                    </a:moveTo>
                    <a:lnTo>
                      <a:pt x="0" y="0"/>
                    </a:lnTo>
                    <a:lnTo>
                      <a:pt x="0" y="55"/>
                    </a:lnTo>
                    <a:lnTo>
                      <a:pt x="206" y="55"/>
                    </a:lnTo>
                    <a:lnTo>
                      <a:pt x="206" y="369"/>
                    </a:lnTo>
                    <a:lnTo>
                      <a:pt x="253" y="412"/>
                    </a:lnTo>
                    <a:lnTo>
                      <a:pt x="253" y="192"/>
                    </a:lnTo>
                    <a:lnTo>
                      <a:pt x="25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65" name="Freeform 125"/>
              <p:cNvSpPr>
                <a:spLocks/>
              </p:cNvSpPr>
              <p:nvPr/>
            </p:nvSpPr>
            <p:spPr bwMode="auto">
              <a:xfrm>
                <a:off x="10045701" y="10707207"/>
                <a:ext cx="401638" cy="552450"/>
              </a:xfrm>
              <a:custGeom>
                <a:avLst/>
                <a:gdLst>
                  <a:gd name="T0" fmla="*/ 253 w 253"/>
                  <a:gd name="T1" fmla="*/ 0 h 348"/>
                  <a:gd name="T2" fmla="*/ 0 w 253"/>
                  <a:gd name="T3" fmla="*/ 0 h 348"/>
                  <a:gd name="T4" fmla="*/ 0 w 253"/>
                  <a:gd name="T5" fmla="*/ 180 h 348"/>
                  <a:gd name="T6" fmla="*/ 45 w 253"/>
                  <a:gd name="T7" fmla="*/ 218 h 348"/>
                  <a:gd name="T8" fmla="*/ 125 w 253"/>
                  <a:gd name="T9" fmla="*/ 218 h 348"/>
                  <a:gd name="T10" fmla="*/ 125 w 253"/>
                  <a:gd name="T11" fmla="*/ 287 h 348"/>
                  <a:gd name="T12" fmla="*/ 201 w 253"/>
                  <a:gd name="T13" fmla="*/ 348 h 348"/>
                  <a:gd name="T14" fmla="*/ 201 w 253"/>
                  <a:gd name="T15" fmla="*/ 273 h 348"/>
                  <a:gd name="T16" fmla="*/ 253 w 253"/>
                  <a:gd name="T17" fmla="*/ 273 h 348"/>
                  <a:gd name="T18" fmla="*/ 253 w 253"/>
                  <a:gd name="T19" fmla="*/ 0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3" h="348">
                    <a:moveTo>
                      <a:pt x="253" y="0"/>
                    </a:moveTo>
                    <a:lnTo>
                      <a:pt x="0" y="0"/>
                    </a:lnTo>
                    <a:lnTo>
                      <a:pt x="0" y="180"/>
                    </a:lnTo>
                    <a:lnTo>
                      <a:pt x="45" y="218"/>
                    </a:lnTo>
                    <a:lnTo>
                      <a:pt x="125" y="218"/>
                    </a:lnTo>
                    <a:lnTo>
                      <a:pt x="125" y="287"/>
                    </a:lnTo>
                    <a:lnTo>
                      <a:pt x="201" y="348"/>
                    </a:lnTo>
                    <a:lnTo>
                      <a:pt x="201" y="273"/>
                    </a:lnTo>
                    <a:lnTo>
                      <a:pt x="253" y="273"/>
                    </a:lnTo>
                    <a:lnTo>
                      <a:pt x="25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66" name="Freeform 127"/>
              <p:cNvSpPr>
                <a:spLocks/>
              </p:cNvSpPr>
              <p:nvPr/>
            </p:nvSpPr>
            <p:spPr bwMode="auto">
              <a:xfrm>
                <a:off x="10117138" y="11053282"/>
                <a:ext cx="127000" cy="109537"/>
              </a:xfrm>
              <a:custGeom>
                <a:avLst/>
                <a:gdLst>
                  <a:gd name="T0" fmla="*/ 80 w 80"/>
                  <a:gd name="T1" fmla="*/ 0 h 69"/>
                  <a:gd name="T2" fmla="*/ 0 w 80"/>
                  <a:gd name="T3" fmla="*/ 0 h 69"/>
                  <a:gd name="T4" fmla="*/ 80 w 80"/>
                  <a:gd name="T5" fmla="*/ 69 h 69"/>
                  <a:gd name="T6" fmla="*/ 80 w 80"/>
                  <a:gd name="T7" fmla="*/ 0 h 69"/>
                </a:gdLst>
                <a:ahLst/>
                <a:cxnLst>
                  <a:cxn ang="0">
                    <a:pos x="T0" y="T1"/>
                  </a:cxn>
                  <a:cxn ang="0">
                    <a:pos x="T2" y="T3"/>
                  </a:cxn>
                  <a:cxn ang="0">
                    <a:pos x="T4" y="T5"/>
                  </a:cxn>
                  <a:cxn ang="0">
                    <a:pos x="T6" y="T7"/>
                  </a:cxn>
                </a:cxnLst>
                <a:rect l="0" t="0" r="r" b="b"/>
                <a:pathLst>
                  <a:path w="80" h="69">
                    <a:moveTo>
                      <a:pt x="80" y="0"/>
                    </a:moveTo>
                    <a:lnTo>
                      <a:pt x="0" y="0"/>
                    </a:lnTo>
                    <a:lnTo>
                      <a:pt x="80" y="69"/>
                    </a:lnTo>
                    <a:lnTo>
                      <a:pt x="8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67" name="Freeform 129"/>
              <p:cNvSpPr>
                <a:spLocks noEditPoints="1"/>
              </p:cNvSpPr>
              <p:nvPr/>
            </p:nvSpPr>
            <p:spPr bwMode="auto">
              <a:xfrm>
                <a:off x="10364788" y="11140594"/>
                <a:ext cx="455613" cy="498475"/>
              </a:xfrm>
              <a:custGeom>
                <a:avLst/>
                <a:gdLst>
                  <a:gd name="T0" fmla="*/ 29 w 287"/>
                  <a:gd name="T1" fmla="*/ 64 h 314"/>
                  <a:gd name="T2" fmla="*/ 29 w 287"/>
                  <a:gd name="T3" fmla="*/ 28 h 314"/>
                  <a:gd name="T4" fmla="*/ 258 w 287"/>
                  <a:gd name="T5" fmla="*/ 28 h 314"/>
                  <a:gd name="T6" fmla="*/ 258 w 287"/>
                  <a:gd name="T7" fmla="*/ 64 h 314"/>
                  <a:gd name="T8" fmla="*/ 29 w 287"/>
                  <a:gd name="T9" fmla="*/ 64 h 314"/>
                  <a:gd name="T10" fmla="*/ 287 w 287"/>
                  <a:gd name="T11" fmla="*/ 0 h 314"/>
                  <a:gd name="T12" fmla="*/ 81 w 287"/>
                  <a:gd name="T13" fmla="*/ 0 h 314"/>
                  <a:gd name="T14" fmla="*/ 52 w 287"/>
                  <a:gd name="T15" fmla="*/ 0 h 314"/>
                  <a:gd name="T16" fmla="*/ 0 w 287"/>
                  <a:gd name="T17" fmla="*/ 0 h 314"/>
                  <a:gd name="T18" fmla="*/ 0 w 287"/>
                  <a:gd name="T19" fmla="*/ 75 h 314"/>
                  <a:gd name="T20" fmla="*/ 29 w 287"/>
                  <a:gd name="T21" fmla="*/ 99 h 314"/>
                  <a:gd name="T22" fmla="*/ 29 w 287"/>
                  <a:gd name="T23" fmla="*/ 92 h 314"/>
                  <a:gd name="T24" fmla="*/ 258 w 287"/>
                  <a:gd name="T25" fmla="*/ 92 h 314"/>
                  <a:gd name="T26" fmla="*/ 258 w 287"/>
                  <a:gd name="T27" fmla="*/ 127 h 314"/>
                  <a:gd name="T28" fmla="*/ 118 w 287"/>
                  <a:gd name="T29" fmla="*/ 127 h 314"/>
                  <a:gd name="T30" fmla="*/ 118 w 287"/>
                  <a:gd name="T31" fmla="*/ 153 h 314"/>
                  <a:gd name="T32" fmla="*/ 258 w 287"/>
                  <a:gd name="T33" fmla="*/ 153 h 314"/>
                  <a:gd name="T34" fmla="*/ 258 w 287"/>
                  <a:gd name="T35" fmla="*/ 191 h 314"/>
                  <a:gd name="T36" fmla="*/ 137 w 287"/>
                  <a:gd name="T37" fmla="*/ 191 h 314"/>
                  <a:gd name="T38" fmla="*/ 171 w 287"/>
                  <a:gd name="T39" fmla="*/ 217 h 314"/>
                  <a:gd name="T40" fmla="*/ 258 w 287"/>
                  <a:gd name="T41" fmla="*/ 217 h 314"/>
                  <a:gd name="T42" fmla="*/ 258 w 287"/>
                  <a:gd name="T43" fmla="*/ 255 h 314"/>
                  <a:gd name="T44" fmla="*/ 213 w 287"/>
                  <a:gd name="T45" fmla="*/ 255 h 314"/>
                  <a:gd name="T46" fmla="*/ 246 w 287"/>
                  <a:gd name="T47" fmla="*/ 284 h 314"/>
                  <a:gd name="T48" fmla="*/ 258 w 287"/>
                  <a:gd name="T49" fmla="*/ 284 h 314"/>
                  <a:gd name="T50" fmla="*/ 258 w 287"/>
                  <a:gd name="T51" fmla="*/ 293 h 314"/>
                  <a:gd name="T52" fmla="*/ 287 w 287"/>
                  <a:gd name="T53" fmla="*/ 314 h 314"/>
                  <a:gd name="T54" fmla="*/ 287 w 287"/>
                  <a:gd name="T55" fmla="*/ 0 h 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87" h="314">
                    <a:moveTo>
                      <a:pt x="29" y="64"/>
                    </a:moveTo>
                    <a:lnTo>
                      <a:pt x="29" y="28"/>
                    </a:lnTo>
                    <a:lnTo>
                      <a:pt x="258" y="28"/>
                    </a:lnTo>
                    <a:lnTo>
                      <a:pt x="258" y="64"/>
                    </a:lnTo>
                    <a:lnTo>
                      <a:pt x="29" y="64"/>
                    </a:lnTo>
                    <a:moveTo>
                      <a:pt x="287" y="0"/>
                    </a:moveTo>
                    <a:lnTo>
                      <a:pt x="81" y="0"/>
                    </a:lnTo>
                    <a:lnTo>
                      <a:pt x="52" y="0"/>
                    </a:lnTo>
                    <a:lnTo>
                      <a:pt x="0" y="0"/>
                    </a:lnTo>
                    <a:lnTo>
                      <a:pt x="0" y="75"/>
                    </a:lnTo>
                    <a:lnTo>
                      <a:pt x="29" y="99"/>
                    </a:lnTo>
                    <a:lnTo>
                      <a:pt x="29" y="92"/>
                    </a:lnTo>
                    <a:lnTo>
                      <a:pt x="258" y="92"/>
                    </a:lnTo>
                    <a:lnTo>
                      <a:pt x="258" y="127"/>
                    </a:lnTo>
                    <a:lnTo>
                      <a:pt x="118" y="127"/>
                    </a:lnTo>
                    <a:lnTo>
                      <a:pt x="118" y="153"/>
                    </a:lnTo>
                    <a:lnTo>
                      <a:pt x="258" y="153"/>
                    </a:lnTo>
                    <a:lnTo>
                      <a:pt x="258" y="191"/>
                    </a:lnTo>
                    <a:lnTo>
                      <a:pt x="137" y="191"/>
                    </a:lnTo>
                    <a:lnTo>
                      <a:pt x="171" y="217"/>
                    </a:lnTo>
                    <a:lnTo>
                      <a:pt x="258" y="217"/>
                    </a:lnTo>
                    <a:lnTo>
                      <a:pt x="258" y="255"/>
                    </a:lnTo>
                    <a:lnTo>
                      <a:pt x="213" y="255"/>
                    </a:lnTo>
                    <a:lnTo>
                      <a:pt x="246" y="284"/>
                    </a:lnTo>
                    <a:lnTo>
                      <a:pt x="258" y="284"/>
                    </a:lnTo>
                    <a:lnTo>
                      <a:pt x="258" y="293"/>
                    </a:lnTo>
                    <a:lnTo>
                      <a:pt x="287" y="314"/>
                    </a:lnTo>
                    <a:lnTo>
                      <a:pt x="287"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68" name="Freeform 130"/>
              <p:cNvSpPr>
                <a:spLocks/>
              </p:cNvSpPr>
              <p:nvPr/>
            </p:nvSpPr>
            <p:spPr bwMode="auto">
              <a:xfrm>
                <a:off x="10755313" y="11591444"/>
                <a:ext cx="19050" cy="14287"/>
              </a:xfrm>
              <a:custGeom>
                <a:avLst/>
                <a:gdLst>
                  <a:gd name="T0" fmla="*/ 12 w 12"/>
                  <a:gd name="T1" fmla="*/ 0 h 9"/>
                  <a:gd name="T2" fmla="*/ 0 w 12"/>
                  <a:gd name="T3" fmla="*/ 0 h 9"/>
                  <a:gd name="T4" fmla="*/ 12 w 12"/>
                  <a:gd name="T5" fmla="*/ 9 h 9"/>
                  <a:gd name="T6" fmla="*/ 12 w 12"/>
                  <a:gd name="T7" fmla="*/ 0 h 9"/>
                </a:gdLst>
                <a:ahLst/>
                <a:cxnLst>
                  <a:cxn ang="0">
                    <a:pos x="T0" y="T1"/>
                  </a:cxn>
                  <a:cxn ang="0">
                    <a:pos x="T2" y="T3"/>
                  </a:cxn>
                  <a:cxn ang="0">
                    <a:pos x="T4" y="T5"/>
                  </a:cxn>
                  <a:cxn ang="0">
                    <a:pos x="T6" y="T7"/>
                  </a:cxn>
                </a:cxnLst>
                <a:rect l="0" t="0" r="r" b="b"/>
                <a:pathLst>
                  <a:path w="12" h="9">
                    <a:moveTo>
                      <a:pt x="12" y="0"/>
                    </a:moveTo>
                    <a:lnTo>
                      <a:pt x="0" y="0"/>
                    </a:lnTo>
                    <a:lnTo>
                      <a:pt x="12" y="9"/>
                    </a:lnTo>
                    <a:lnTo>
                      <a:pt x="12" y="0"/>
                    </a:lnTo>
                    <a:close/>
                  </a:path>
                </a:pathLst>
              </a:cu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69" name="Freeform 131"/>
              <p:cNvSpPr>
                <a:spLocks/>
              </p:cNvSpPr>
              <p:nvPr/>
            </p:nvSpPr>
            <p:spPr bwMode="auto">
              <a:xfrm>
                <a:off x="10755313" y="11591444"/>
                <a:ext cx="19050" cy="14287"/>
              </a:xfrm>
              <a:custGeom>
                <a:avLst/>
                <a:gdLst>
                  <a:gd name="T0" fmla="*/ 12 w 12"/>
                  <a:gd name="T1" fmla="*/ 0 h 9"/>
                  <a:gd name="T2" fmla="*/ 0 w 12"/>
                  <a:gd name="T3" fmla="*/ 0 h 9"/>
                  <a:gd name="T4" fmla="*/ 12 w 12"/>
                  <a:gd name="T5" fmla="*/ 9 h 9"/>
                  <a:gd name="T6" fmla="*/ 12 w 12"/>
                  <a:gd name="T7" fmla="*/ 0 h 9"/>
                </a:gdLst>
                <a:ahLst/>
                <a:cxnLst>
                  <a:cxn ang="0">
                    <a:pos x="T0" y="T1"/>
                  </a:cxn>
                  <a:cxn ang="0">
                    <a:pos x="T2" y="T3"/>
                  </a:cxn>
                  <a:cxn ang="0">
                    <a:pos x="T4" y="T5"/>
                  </a:cxn>
                  <a:cxn ang="0">
                    <a:pos x="T6" y="T7"/>
                  </a:cxn>
                </a:cxnLst>
                <a:rect l="0" t="0" r="r" b="b"/>
                <a:pathLst>
                  <a:path w="12" h="9">
                    <a:moveTo>
                      <a:pt x="12" y="0"/>
                    </a:moveTo>
                    <a:lnTo>
                      <a:pt x="0" y="0"/>
                    </a:lnTo>
                    <a:lnTo>
                      <a:pt x="12" y="9"/>
                    </a:lnTo>
                    <a:lnTo>
                      <a:pt x="12" y="0"/>
                    </a:lnTo>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70" name="Freeform 133"/>
              <p:cNvSpPr>
                <a:spLocks/>
              </p:cNvSpPr>
              <p:nvPr/>
            </p:nvSpPr>
            <p:spPr bwMode="auto">
              <a:xfrm>
                <a:off x="10552113" y="11383482"/>
                <a:ext cx="222250" cy="60325"/>
              </a:xfrm>
              <a:custGeom>
                <a:avLst/>
                <a:gdLst>
                  <a:gd name="T0" fmla="*/ 140 w 140"/>
                  <a:gd name="T1" fmla="*/ 0 h 38"/>
                  <a:gd name="T2" fmla="*/ 0 w 140"/>
                  <a:gd name="T3" fmla="*/ 0 h 38"/>
                  <a:gd name="T4" fmla="*/ 0 w 140"/>
                  <a:gd name="T5" fmla="*/ 22 h 38"/>
                  <a:gd name="T6" fmla="*/ 19 w 140"/>
                  <a:gd name="T7" fmla="*/ 38 h 38"/>
                  <a:gd name="T8" fmla="*/ 140 w 140"/>
                  <a:gd name="T9" fmla="*/ 38 h 38"/>
                  <a:gd name="T10" fmla="*/ 140 w 140"/>
                  <a:gd name="T11" fmla="*/ 0 h 38"/>
                </a:gdLst>
                <a:ahLst/>
                <a:cxnLst>
                  <a:cxn ang="0">
                    <a:pos x="T0" y="T1"/>
                  </a:cxn>
                  <a:cxn ang="0">
                    <a:pos x="T2" y="T3"/>
                  </a:cxn>
                  <a:cxn ang="0">
                    <a:pos x="T4" y="T5"/>
                  </a:cxn>
                  <a:cxn ang="0">
                    <a:pos x="T6" y="T7"/>
                  </a:cxn>
                  <a:cxn ang="0">
                    <a:pos x="T8" y="T9"/>
                  </a:cxn>
                  <a:cxn ang="0">
                    <a:pos x="T10" y="T11"/>
                  </a:cxn>
                </a:cxnLst>
                <a:rect l="0" t="0" r="r" b="b"/>
                <a:pathLst>
                  <a:path w="140" h="38">
                    <a:moveTo>
                      <a:pt x="140" y="0"/>
                    </a:moveTo>
                    <a:lnTo>
                      <a:pt x="0" y="0"/>
                    </a:lnTo>
                    <a:lnTo>
                      <a:pt x="0" y="22"/>
                    </a:lnTo>
                    <a:lnTo>
                      <a:pt x="19" y="38"/>
                    </a:lnTo>
                    <a:lnTo>
                      <a:pt x="140" y="38"/>
                    </a:lnTo>
                    <a:lnTo>
                      <a:pt x="140" y="0"/>
                    </a:lnTo>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71" name="Freeform 135"/>
              <p:cNvSpPr>
                <a:spLocks/>
              </p:cNvSpPr>
              <p:nvPr/>
            </p:nvSpPr>
            <p:spPr bwMode="auto">
              <a:xfrm>
                <a:off x="10636251" y="11485082"/>
                <a:ext cx="138113" cy="60325"/>
              </a:xfrm>
              <a:custGeom>
                <a:avLst/>
                <a:gdLst>
                  <a:gd name="T0" fmla="*/ 87 w 87"/>
                  <a:gd name="T1" fmla="*/ 0 h 38"/>
                  <a:gd name="T2" fmla="*/ 0 w 87"/>
                  <a:gd name="T3" fmla="*/ 0 h 38"/>
                  <a:gd name="T4" fmla="*/ 42 w 87"/>
                  <a:gd name="T5" fmla="*/ 38 h 38"/>
                  <a:gd name="T6" fmla="*/ 87 w 87"/>
                  <a:gd name="T7" fmla="*/ 38 h 38"/>
                  <a:gd name="T8" fmla="*/ 87 w 87"/>
                  <a:gd name="T9" fmla="*/ 0 h 38"/>
                </a:gdLst>
                <a:ahLst/>
                <a:cxnLst>
                  <a:cxn ang="0">
                    <a:pos x="T0" y="T1"/>
                  </a:cxn>
                  <a:cxn ang="0">
                    <a:pos x="T2" y="T3"/>
                  </a:cxn>
                  <a:cxn ang="0">
                    <a:pos x="T4" y="T5"/>
                  </a:cxn>
                  <a:cxn ang="0">
                    <a:pos x="T6" y="T7"/>
                  </a:cxn>
                  <a:cxn ang="0">
                    <a:pos x="T8" y="T9"/>
                  </a:cxn>
                </a:cxnLst>
                <a:rect l="0" t="0" r="r" b="b"/>
                <a:pathLst>
                  <a:path w="87" h="38">
                    <a:moveTo>
                      <a:pt x="87" y="0"/>
                    </a:moveTo>
                    <a:lnTo>
                      <a:pt x="0" y="0"/>
                    </a:lnTo>
                    <a:lnTo>
                      <a:pt x="42" y="38"/>
                    </a:lnTo>
                    <a:lnTo>
                      <a:pt x="87" y="38"/>
                    </a:lnTo>
                    <a:lnTo>
                      <a:pt x="87" y="0"/>
                    </a:lnTo>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72" name="Rectangle 137"/>
              <p:cNvSpPr>
                <a:spLocks noChangeArrowheads="1"/>
              </p:cNvSpPr>
              <p:nvPr/>
            </p:nvSpPr>
            <p:spPr bwMode="auto">
              <a:xfrm>
                <a:off x="10410826" y="11185044"/>
                <a:ext cx="363538"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73" name="Freeform 139"/>
              <p:cNvSpPr>
                <a:spLocks/>
              </p:cNvSpPr>
              <p:nvPr/>
            </p:nvSpPr>
            <p:spPr bwMode="auto">
              <a:xfrm>
                <a:off x="10410826" y="11286644"/>
                <a:ext cx="363538" cy="55562"/>
              </a:xfrm>
              <a:custGeom>
                <a:avLst/>
                <a:gdLst>
                  <a:gd name="T0" fmla="*/ 229 w 229"/>
                  <a:gd name="T1" fmla="*/ 0 h 35"/>
                  <a:gd name="T2" fmla="*/ 0 w 229"/>
                  <a:gd name="T3" fmla="*/ 0 h 35"/>
                  <a:gd name="T4" fmla="*/ 0 w 229"/>
                  <a:gd name="T5" fmla="*/ 7 h 35"/>
                  <a:gd name="T6" fmla="*/ 9 w 229"/>
                  <a:gd name="T7" fmla="*/ 16 h 35"/>
                  <a:gd name="T8" fmla="*/ 108 w 229"/>
                  <a:gd name="T9" fmla="*/ 16 h 35"/>
                  <a:gd name="T10" fmla="*/ 108 w 229"/>
                  <a:gd name="T11" fmla="*/ 31 h 35"/>
                  <a:gd name="T12" fmla="*/ 28 w 229"/>
                  <a:gd name="T13" fmla="*/ 31 h 35"/>
                  <a:gd name="T14" fmla="*/ 89 w 229"/>
                  <a:gd name="T15" fmla="*/ 31 h 35"/>
                  <a:gd name="T16" fmla="*/ 89 w 229"/>
                  <a:gd name="T17" fmla="*/ 35 h 35"/>
                  <a:gd name="T18" fmla="*/ 229 w 229"/>
                  <a:gd name="T19" fmla="*/ 35 h 35"/>
                  <a:gd name="T20" fmla="*/ 229 w 229"/>
                  <a:gd name="T21"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9" h="35">
                    <a:moveTo>
                      <a:pt x="229" y="0"/>
                    </a:moveTo>
                    <a:lnTo>
                      <a:pt x="0" y="0"/>
                    </a:lnTo>
                    <a:lnTo>
                      <a:pt x="0" y="7"/>
                    </a:lnTo>
                    <a:lnTo>
                      <a:pt x="9" y="16"/>
                    </a:lnTo>
                    <a:lnTo>
                      <a:pt x="108" y="16"/>
                    </a:lnTo>
                    <a:lnTo>
                      <a:pt x="108" y="31"/>
                    </a:lnTo>
                    <a:lnTo>
                      <a:pt x="28" y="31"/>
                    </a:lnTo>
                    <a:lnTo>
                      <a:pt x="89" y="31"/>
                    </a:lnTo>
                    <a:lnTo>
                      <a:pt x="89" y="35"/>
                    </a:lnTo>
                    <a:lnTo>
                      <a:pt x="229" y="35"/>
                    </a:lnTo>
                    <a:lnTo>
                      <a:pt x="22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74" name="Freeform 141"/>
              <p:cNvSpPr>
                <a:spLocks/>
              </p:cNvSpPr>
              <p:nvPr/>
            </p:nvSpPr>
            <p:spPr bwMode="auto">
              <a:xfrm>
                <a:off x="10455276" y="11335857"/>
                <a:ext cx="96838" cy="82550"/>
              </a:xfrm>
              <a:custGeom>
                <a:avLst/>
                <a:gdLst>
                  <a:gd name="T0" fmla="*/ 61 w 61"/>
                  <a:gd name="T1" fmla="*/ 0 h 52"/>
                  <a:gd name="T2" fmla="*/ 0 w 61"/>
                  <a:gd name="T3" fmla="*/ 0 h 52"/>
                  <a:gd name="T4" fmla="*/ 61 w 61"/>
                  <a:gd name="T5" fmla="*/ 52 h 52"/>
                  <a:gd name="T6" fmla="*/ 61 w 61"/>
                  <a:gd name="T7" fmla="*/ 30 h 52"/>
                  <a:gd name="T8" fmla="*/ 61 w 61"/>
                  <a:gd name="T9" fmla="*/ 4 h 52"/>
                  <a:gd name="T10" fmla="*/ 61 w 61"/>
                  <a:gd name="T11" fmla="*/ 0 h 52"/>
                </a:gdLst>
                <a:ahLst/>
                <a:cxnLst>
                  <a:cxn ang="0">
                    <a:pos x="T0" y="T1"/>
                  </a:cxn>
                  <a:cxn ang="0">
                    <a:pos x="T2" y="T3"/>
                  </a:cxn>
                  <a:cxn ang="0">
                    <a:pos x="T4" y="T5"/>
                  </a:cxn>
                  <a:cxn ang="0">
                    <a:pos x="T6" y="T7"/>
                  </a:cxn>
                  <a:cxn ang="0">
                    <a:pos x="T8" y="T9"/>
                  </a:cxn>
                  <a:cxn ang="0">
                    <a:pos x="T10" y="T11"/>
                  </a:cxn>
                </a:cxnLst>
                <a:rect l="0" t="0" r="r" b="b"/>
                <a:pathLst>
                  <a:path w="61" h="52">
                    <a:moveTo>
                      <a:pt x="61" y="0"/>
                    </a:moveTo>
                    <a:lnTo>
                      <a:pt x="0" y="0"/>
                    </a:lnTo>
                    <a:lnTo>
                      <a:pt x="61" y="52"/>
                    </a:lnTo>
                    <a:lnTo>
                      <a:pt x="61" y="30"/>
                    </a:lnTo>
                    <a:lnTo>
                      <a:pt x="61" y="4"/>
                    </a:lnTo>
                    <a:lnTo>
                      <a:pt x="6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75" name="Freeform 143"/>
              <p:cNvSpPr>
                <a:spLocks/>
              </p:cNvSpPr>
              <p:nvPr/>
            </p:nvSpPr>
            <p:spPr bwMode="auto">
              <a:xfrm>
                <a:off x="10425113" y="11312044"/>
                <a:ext cx="157163" cy="23812"/>
              </a:xfrm>
              <a:custGeom>
                <a:avLst/>
                <a:gdLst>
                  <a:gd name="T0" fmla="*/ 99 w 99"/>
                  <a:gd name="T1" fmla="*/ 0 h 15"/>
                  <a:gd name="T2" fmla="*/ 0 w 99"/>
                  <a:gd name="T3" fmla="*/ 0 h 15"/>
                  <a:gd name="T4" fmla="*/ 19 w 99"/>
                  <a:gd name="T5" fmla="*/ 15 h 15"/>
                  <a:gd name="T6" fmla="*/ 99 w 99"/>
                  <a:gd name="T7" fmla="*/ 15 h 15"/>
                  <a:gd name="T8" fmla="*/ 99 w 99"/>
                  <a:gd name="T9" fmla="*/ 0 h 15"/>
                </a:gdLst>
                <a:ahLst/>
                <a:cxnLst>
                  <a:cxn ang="0">
                    <a:pos x="T0" y="T1"/>
                  </a:cxn>
                  <a:cxn ang="0">
                    <a:pos x="T2" y="T3"/>
                  </a:cxn>
                  <a:cxn ang="0">
                    <a:pos x="T4" y="T5"/>
                  </a:cxn>
                  <a:cxn ang="0">
                    <a:pos x="T6" y="T7"/>
                  </a:cxn>
                  <a:cxn ang="0">
                    <a:pos x="T8" y="T9"/>
                  </a:cxn>
                </a:cxnLst>
                <a:rect l="0" t="0" r="r" b="b"/>
                <a:pathLst>
                  <a:path w="99" h="15">
                    <a:moveTo>
                      <a:pt x="99" y="0"/>
                    </a:moveTo>
                    <a:lnTo>
                      <a:pt x="0" y="0"/>
                    </a:lnTo>
                    <a:lnTo>
                      <a:pt x="19" y="15"/>
                    </a:lnTo>
                    <a:lnTo>
                      <a:pt x="99" y="15"/>
                    </a:lnTo>
                    <a:lnTo>
                      <a:pt x="9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76" name="Freeform 145"/>
              <p:cNvSpPr>
                <a:spLocks/>
              </p:cNvSpPr>
              <p:nvPr/>
            </p:nvSpPr>
            <p:spPr bwMode="auto">
              <a:xfrm>
                <a:off x="9185276" y="10242069"/>
                <a:ext cx="615950" cy="544512"/>
              </a:xfrm>
              <a:custGeom>
                <a:avLst/>
                <a:gdLst>
                  <a:gd name="T0" fmla="*/ 388 w 388"/>
                  <a:gd name="T1" fmla="*/ 0 h 343"/>
                  <a:gd name="T2" fmla="*/ 310 w 388"/>
                  <a:gd name="T3" fmla="*/ 0 h 343"/>
                  <a:gd name="T4" fmla="*/ 0 w 388"/>
                  <a:gd name="T5" fmla="*/ 0 h 343"/>
                  <a:gd name="T6" fmla="*/ 0 w 388"/>
                  <a:gd name="T7" fmla="*/ 19 h 343"/>
                  <a:gd name="T8" fmla="*/ 38 w 388"/>
                  <a:gd name="T9" fmla="*/ 52 h 343"/>
                  <a:gd name="T10" fmla="*/ 38 w 388"/>
                  <a:gd name="T11" fmla="*/ 35 h 343"/>
                  <a:gd name="T12" fmla="*/ 350 w 388"/>
                  <a:gd name="T13" fmla="*/ 35 h 343"/>
                  <a:gd name="T14" fmla="*/ 350 w 388"/>
                  <a:gd name="T15" fmla="*/ 85 h 343"/>
                  <a:gd name="T16" fmla="*/ 80 w 388"/>
                  <a:gd name="T17" fmla="*/ 85 h 343"/>
                  <a:gd name="T18" fmla="*/ 125 w 388"/>
                  <a:gd name="T19" fmla="*/ 125 h 343"/>
                  <a:gd name="T20" fmla="*/ 350 w 388"/>
                  <a:gd name="T21" fmla="*/ 125 h 343"/>
                  <a:gd name="T22" fmla="*/ 350 w 388"/>
                  <a:gd name="T23" fmla="*/ 175 h 343"/>
                  <a:gd name="T24" fmla="*/ 185 w 388"/>
                  <a:gd name="T25" fmla="*/ 175 h 343"/>
                  <a:gd name="T26" fmla="*/ 230 w 388"/>
                  <a:gd name="T27" fmla="*/ 210 h 343"/>
                  <a:gd name="T28" fmla="*/ 350 w 388"/>
                  <a:gd name="T29" fmla="*/ 210 h 343"/>
                  <a:gd name="T30" fmla="*/ 350 w 388"/>
                  <a:gd name="T31" fmla="*/ 263 h 343"/>
                  <a:gd name="T32" fmla="*/ 289 w 388"/>
                  <a:gd name="T33" fmla="*/ 263 h 343"/>
                  <a:gd name="T34" fmla="*/ 334 w 388"/>
                  <a:gd name="T35" fmla="*/ 298 h 343"/>
                  <a:gd name="T36" fmla="*/ 350 w 388"/>
                  <a:gd name="T37" fmla="*/ 298 h 343"/>
                  <a:gd name="T38" fmla="*/ 350 w 388"/>
                  <a:gd name="T39" fmla="*/ 315 h 343"/>
                  <a:gd name="T40" fmla="*/ 388 w 388"/>
                  <a:gd name="T41" fmla="*/ 343 h 343"/>
                  <a:gd name="T42" fmla="*/ 388 w 388"/>
                  <a:gd name="T43" fmla="*/ 0 h 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88" h="343">
                    <a:moveTo>
                      <a:pt x="388" y="0"/>
                    </a:moveTo>
                    <a:lnTo>
                      <a:pt x="310" y="0"/>
                    </a:lnTo>
                    <a:lnTo>
                      <a:pt x="0" y="0"/>
                    </a:lnTo>
                    <a:lnTo>
                      <a:pt x="0" y="19"/>
                    </a:lnTo>
                    <a:lnTo>
                      <a:pt x="38" y="52"/>
                    </a:lnTo>
                    <a:lnTo>
                      <a:pt x="38" y="35"/>
                    </a:lnTo>
                    <a:lnTo>
                      <a:pt x="350" y="35"/>
                    </a:lnTo>
                    <a:lnTo>
                      <a:pt x="350" y="85"/>
                    </a:lnTo>
                    <a:lnTo>
                      <a:pt x="80" y="85"/>
                    </a:lnTo>
                    <a:lnTo>
                      <a:pt x="125" y="125"/>
                    </a:lnTo>
                    <a:lnTo>
                      <a:pt x="350" y="125"/>
                    </a:lnTo>
                    <a:lnTo>
                      <a:pt x="350" y="175"/>
                    </a:lnTo>
                    <a:lnTo>
                      <a:pt x="185" y="175"/>
                    </a:lnTo>
                    <a:lnTo>
                      <a:pt x="230" y="210"/>
                    </a:lnTo>
                    <a:lnTo>
                      <a:pt x="350" y="210"/>
                    </a:lnTo>
                    <a:lnTo>
                      <a:pt x="350" y="263"/>
                    </a:lnTo>
                    <a:lnTo>
                      <a:pt x="289" y="263"/>
                    </a:lnTo>
                    <a:lnTo>
                      <a:pt x="334" y="298"/>
                    </a:lnTo>
                    <a:lnTo>
                      <a:pt x="350" y="298"/>
                    </a:lnTo>
                    <a:lnTo>
                      <a:pt x="350" y="315"/>
                    </a:lnTo>
                    <a:lnTo>
                      <a:pt x="388" y="343"/>
                    </a:lnTo>
                    <a:lnTo>
                      <a:pt x="38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77" name="Freeform 146"/>
              <p:cNvSpPr>
                <a:spLocks/>
              </p:cNvSpPr>
              <p:nvPr/>
            </p:nvSpPr>
            <p:spPr bwMode="auto">
              <a:xfrm>
                <a:off x="9155113" y="10219844"/>
                <a:ext cx="676275" cy="22225"/>
              </a:xfrm>
              <a:custGeom>
                <a:avLst/>
                <a:gdLst>
                  <a:gd name="T0" fmla="*/ 426 w 426"/>
                  <a:gd name="T1" fmla="*/ 0 h 14"/>
                  <a:gd name="T2" fmla="*/ 329 w 426"/>
                  <a:gd name="T3" fmla="*/ 0 h 14"/>
                  <a:gd name="T4" fmla="*/ 0 w 426"/>
                  <a:gd name="T5" fmla="*/ 0 h 14"/>
                  <a:gd name="T6" fmla="*/ 0 w 426"/>
                  <a:gd name="T7" fmla="*/ 14 h 14"/>
                  <a:gd name="T8" fmla="*/ 329 w 426"/>
                  <a:gd name="T9" fmla="*/ 14 h 14"/>
                  <a:gd name="T10" fmla="*/ 426 w 426"/>
                  <a:gd name="T11" fmla="*/ 14 h 14"/>
                  <a:gd name="T12" fmla="*/ 426 w 426"/>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426" h="14">
                    <a:moveTo>
                      <a:pt x="426" y="0"/>
                    </a:moveTo>
                    <a:lnTo>
                      <a:pt x="329" y="0"/>
                    </a:lnTo>
                    <a:lnTo>
                      <a:pt x="0" y="0"/>
                    </a:lnTo>
                    <a:lnTo>
                      <a:pt x="0" y="14"/>
                    </a:lnTo>
                    <a:lnTo>
                      <a:pt x="329" y="14"/>
                    </a:lnTo>
                    <a:lnTo>
                      <a:pt x="426" y="14"/>
                    </a:lnTo>
                    <a:lnTo>
                      <a:pt x="426" y="0"/>
                    </a:lnTo>
                    <a:close/>
                  </a:path>
                </a:pathLst>
              </a:custGeom>
              <a:solidFill>
                <a:schemeClr val="accent1">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78" name="Freeform 147"/>
              <p:cNvSpPr>
                <a:spLocks/>
              </p:cNvSpPr>
              <p:nvPr/>
            </p:nvSpPr>
            <p:spPr bwMode="auto">
              <a:xfrm>
                <a:off x="9155113" y="10219844"/>
                <a:ext cx="676275" cy="22225"/>
              </a:xfrm>
              <a:custGeom>
                <a:avLst/>
                <a:gdLst>
                  <a:gd name="T0" fmla="*/ 426 w 426"/>
                  <a:gd name="T1" fmla="*/ 0 h 14"/>
                  <a:gd name="T2" fmla="*/ 329 w 426"/>
                  <a:gd name="T3" fmla="*/ 0 h 14"/>
                  <a:gd name="T4" fmla="*/ 0 w 426"/>
                  <a:gd name="T5" fmla="*/ 0 h 14"/>
                  <a:gd name="T6" fmla="*/ 0 w 426"/>
                  <a:gd name="T7" fmla="*/ 14 h 14"/>
                  <a:gd name="T8" fmla="*/ 329 w 426"/>
                  <a:gd name="T9" fmla="*/ 14 h 14"/>
                  <a:gd name="T10" fmla="*/ 426 w 426"/>
                  <a:gd name="T11" fmla="*/ 14 h 14"/>
                  <a:gd name="T12" fmla="*/ 426 w 426"/>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426" h="14">
                    <a:moveTo>
                      <a:pt x="426" y="0"/>
                    </a:moveTo>
                    <a:lnTo>
                      <a:pt x="329" y="0"/>
                    </a:lnTo>
                    <a:lnTo>
                      <a:pt x="0" y="0"/>
                    </a:lnTo>
                    <a:lnTo>
                      <a:pt x="0" y="14"/>
                    </a:lnTo>
                    <a:lnTo>
                      <a:pt x="329" y="14"/>
                    </a:lnTo>
                    <a:lnTo>
                      <a:pt x="426" y="14"/>
                    </a:lnTo>
                    <a:lnTo>
                      <a:pt x="42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79" name="Freeform 148"/>
              <p:cNvSpPr>
                <a:spLocks/>
              </p:cNvSpPr>
              <p:nvPr/>
            </p:nvSpPr>
            <p:spPr bwMode="auto">
              <a:xfrm>
                <a:off x="9715501" y="10715144"/>
                <a:ext cx="25400" cy="26987"/>
              </a:xfrm>
              <a:custGeom>
                <a:avLst/>
                <a:gdLst>
                  <a:gd name="T0" fmla="*/ 16 w 16"/>
                  <a:gd name="T1" fmla="*/ 0 h 17"/>
                  <a:gd name="T2" fmla="*/ 0 w 16"/>
                  <a:gd name="T3" fmla="*/ 0 h 17"/>
                  <a:gd name="T4" fmla="*/ 16 w 16"/>
                  <a:gd name="T5" fmla="*/ 17 h 17"/>
                  <a:gd name="T6" fmla="*/ 16 w 16"/>
                  <a:gd name="T7" fmla="*/ 0 h 17"/>
                </a:gdLst>
                <a:ahLst/>
                <a:cxnLst>
                  <a:cxn ang="0">
                    <a:pos x="T0" y="T1"/>
                  </a:cxn>
                  <a:cxn ang="0">
                    <a:pos x="T2" y="T3"/>
                  </a:cxn>
                  <a:cxn ang="0">
                    <a:pos x="T4" y="T5"/>
                  </a:cxn>
                  <a:cxn ang="0">
                    <a:pos x="T6" y="T7"/>
                  </a:cxn>
                </a:cxnLst>
                <a:rect l="0" t="0" r="r" b="b"/>
                <a:pathLst>
                  <a:path w="16" h="17">
                    <a:moveTo>
                      <a:pt x="16" y="0"/>
                    </a:moveTo>
                    <a:lnTo>
                      <a:pt x="0" y="0"/>
                    </a:lnTo>
                    <a:lnTo>
                      <a:pt x="16" y="17"/>
                    </a:lnTo>
                    <a:lnTo>
                      <a:pt x="16" y="0"/>
                    </a:ln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80" name="Freeform 149"/>
              <p:cNvSpPr>
                <a:spLocks/>
              </p:cNvSpPr>
              <p:nvPr/>
            </p:nvSpPr>
            <p:spPr bwMode="auto">
              <a:xfrm>
                <a:off x="9715501" y="10715144"/>
                <a:ext cx="25400" cy="26987"/>
              </a:xfrm>
              <a:custGeom>
                <a:avLst/>
                <a:gdLst>
                  <a:gd name="T0" fmla="*/ 16 w 16"/>
                  <a:gd name="T1" fmla="*/ 0 h 17"/>
                  <a:gd name="T2" fmla="*/ 0 w 16"/>
                  <a:gd name="T3" fmla="*/ 0 h 17"/>
                  <a:gd name="T4" fmla="*/ 16 w 16"/>
                  <a:gd name="T5" fmla="*/ 17 h 17"/>
                  <a:gd name="T6" fmla="*/ 16 w 16"/>
                  <a:gd name="T7" fmla="*/ 0 h 17"/>
                </a:gdLst>
                <a:ahLst/>
                <a:cxnLst>
                  <a:cxn ang="0">
                    <a:pos x="T0" y="T1"/>
                  </a:cxn>
                  <a:cxn ang="0">
                    <a:pos x="T2" y="T3"/>
                  </a:cxn>
                  <a:cxn ang="0">
                    <a:pos x="T4" y="T5"/>
                  </a:cxn>
                  <a:cxn ang="0">
                    <a:pos x="T6" y="T7"/>
                  </a:cxn>
                </a:cxnLst>
                <a:rect l="0" t="0" r="r" b="b"/>
                <a:pathLst>
                  <a:path w="16" h="17">
                    <a:moveTo>
                      <a:pt x="16" y="0"/>
                    </a:moveTo>
                    <a:lnTo>
                      <a:pt x="0" y="0"/>
                    </a:lnTo>
                    <a:lnTo>
                      <a:pt x="16" y="17"/>
                    </a:lnTo>
                    <a:lnTo>
                      <a:pt x="1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81" name="Freeform 151"/>
              <p:cNvSpPr>
                <a:spLocks/>
              </p:cNvSpPr>
              <p:nvPr/>
            </p:nvSpPr>
            <p:spPr bwMode="auto">
              <a:xfrm>
                <a:off x="9383713" y="10440507"/>
                <a:ext cx="357188" cy="79375"/>
              </a:xfrm>
              <a:custGeom>
                <a:avLst/>
                <a:gdLst>
                  <a:gd name="T0" fmla="*/ 225 w 225"/>
                  <a:gd name="T1" fmla="*/ 0 h 50"/>
                  <a:gd name="T2" fmla="*/ 0 w 225"/>
                  <a:gd name="T3" fmla="*/ 0 h 50"/>
                  <a:gd name="T4" fmla="*/ 60 w 225"/>
                  <a:gd name="T5" fmla="*/ 50 h 50"/>
                  <a:gd name="T6" fmla="*/ 225 w 225"/>
                  <a:gd name="T7" fmla="*/ 50 h 50"/>
                  <a:gd name="T8" fmla="*/ 225 w 225"/>
                  <a:gd name="T9" fmla="*/ 0 h 50"/>
                </a:gdLst>
                <a:ahLst/>
                <a:cxnLst>
                  <a:cxn ang="0">
                    <a:pos x="T0" y="T1"/>
                  </a:cxn>
                  <a:cxn ang="0">
                    <a:pos x="T2" y="T3"/>
                  </a:cxn>
                  <a:cxn ang="0">
                    <a:pos x="T4" y="T5"/>
                  </a:cxn>
                  <a:cxn ang="0">
                    <a:pos x="T6" y="T7"/>
                  </a:cxn>
                  <a:cxn ang="0">
                    <a:pos x="T8" y="T9"/>
                  </a:cxn>
                </a:cxnLst>
                <a:rect l="0" t="0" r="r" b="b"/>
                <a:pathLst>
                  <a:path w="225" h="50">
                    <a:moveTo>
                      <a:pt x="225" y="0"/>
                    </a:moveTo>
                    <a:lnTo>
                      <a:pt x="0" y="0"/>
                    </a:lnTo>
                    <a:lnTo>
                      <a:pt x="60" y="50"/>
                    </a:lnTo>
                    <a:lnTo>
                      <a:pt x="225" y="50"/>
                    </a:lnTo>
                    <a:lnTo>
                      <a:pt x="22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82" name="Freeform 153"/>
              <p:cNvSpPr>
                <a:spLocks/>
              </p:cNvSpPr>
              <p:nvPr/>
            </p:nvSpPr>
            <p:spPr bwMode="auto">
              <a:xfrm>
                <a:off x="9550401" y="10575444"/>
                <a:ext cx="190500" cy="84137"/>
              </a:xfrm>
              <a:custGeom>
                <a:avLst/>
                <a:gdLst>
                  <a:gd name="T0" fmla="*/ 120 w 120"/>
                  <a:gd name="T1" fmla="*/ 0 h 53"/>
                  <a:gd name="T2" fmla="*/ 0 w 120"/>
                  <a:gd name="T3" fmla="*/ 0 h 53"/>
                  <a:gd name="T4" fmla="*/ 59 w 120"/>
                  <a:gd name="T5" fmla="*/ 53 h 53"/>
                  <a:gd name="T6" fmla="*/ 120 w 120"/>
                  <a:gd name="T7" fmla="*/ 53 h 53"/>
                  <a:gd name="T8" fmla="*/ 120 w 120"/>
                  <a:gd name="T9" fmla="*/ 0 h 53"/>
                </a:gdLst>
                <a:ahLst/>
                <a:cxnLst>
                  <a:cxn ang="0">
                    <a:pos x="T0" y="T1"/>
                  </a:cxn>
                  <a:cxn ang="0">
                    <a:pos x="T2" y="T3"/>
                  </a:cxn>
                  <a:cxn ang="0">
                    <a:pos x="T4" y="T5"/>
                  </a:cxn>
                  <a:cxn ang="0">
                    <a:pos x="T6" y="T7"/>
                  </a:cxn>
                  <a:cxn ang="0">
                    <a:pos x="T8" y="T9"/>
                  </a:cxn>
                </a:cxnLst>
                <a:rect l="0" t="0" r="r" b="b"/>
                <a:pathLst>
                  <a:path w="120" h="53">
                    <a:moveTo>
                      <a:pt x="120" y="0"/>
                    </a:moveTo>
                    <a:lnTo>
                      <a:pt x="0" y="0"/>
                    </a:lnTo>
                    <a:lnTo>
                      <a:pt x="59" y="53"/>
                    </a:lnTo>
                    <a:lnTo>
                      <a:pt x="120" y="53"/>
                    </a:lnTo>
                    <a:lnTo>
                      <a:pt x="12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83" name="Freeform 155"/>
              <p:cNvSpPr>
                <a:spLocks/>
              </p:cNvSpPr>
              <p:nvPr/>
            </p:nvSpPr>
            <p:spPr bwMode="auto">
              <a:xfrm>
                <a:off x="9245601" y="10297632"/>
                <a:ext cx="495300" cy="79375"/>
              </a:xfrm>
              <a:custGeom>
                <a:avLst/>
                <a:gdLst>
                  <a:gd name="T0" fmla="*/ 312 w 312"/>
                  <a:gd name="T1" fmla="*/ 0 h 50"/>
                  <a:gd name="T2" fmla="*/ 0 w 312"/>
                  <a:gd name="T3" fmla="*/ 0 h 50"/>
                  <a:gd name="T4" fmla="*/ 0 w 312"/>
                  <a:gd name="T5" fmla="*/ 17 h 50"/>
                  <a:gd name="T6" fmla="*/ 42 w 312"/>
                  <a:gd name="T7" fmla="*/ 50 h 50"/>
                  <a:gd name="T8" fmla="*/ 312 w 312"/>
                  <a:gd name="T9" fmla="*/ 50 h 50"/>
                  <a:gd name="T10" fmla="*/ 312 w 312"/>
                  <a:gd name="T11" fmla="*/ 0 h 50"/>
                </a:gdLst>
                <a:ahLst/>
                <a:cxnLst>
                  <a:cxn ang="0">
                    <a:pos x="T0" y="T1"/>
                  </a:cxn>
                  <a:cxn ang="0">
                    <a:pos x="T2" y="T3"/>
                  </a:cxn>
                  <a:cxn ang="0">
                    <a:pos x="T4" y="T5"/>
                  </a:cxn>
                  <a:cxn ang="0">
                    <a:pos x="T6" y="T7"/>
                  </a:cxn>
                  <a:cxn ang="0">
                    <a:pos x="T8" y="T9"/>
                  </a:cxn>
                  <a:cxn ang="0">
                    <a:pos x="T10" y="T11"/>
                  </a:cxn>
                </a:cxnLst>
                <a:rect l="0" t="0" r="r" b="b"/>
                <a:pathLst>
                  <a:path w="312" h="50">
                    <a:moveTo>
                      <a:pt x="312" y="0"/>
                    </a:moveTo>
                    <a:lnTo>
                      <a:pt x="0" y="0"/>
                    </a:lnTo>
                    <a:lnTo>
                      <a:pt x="0" y="17"/>
                    </a:lnTo>
                    <a:lnTo>
                      <a:pt x="42" y="50"/>
                    </a:lnTo>
                    <a:lnTo>
                      <a:pt x="312" y="50"/>
                    </a:lnTo>
                    <a:lnTo>
                      <a:pt x="31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84" name="Rectangle 157"/>
              <p:cNvSpPr>
                <a:spLocks noChangeArrowheads="1"/>
              </p:cNvSpPr>
              <p:nvPr/>
            </p:nvSpPr>
            <p:spPr bwMode="auto">
              <a:xfrm>
                <a:off x="9129713" y="9838844"/>
                <a:ext cx="198438" cy="125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85" name="Rectangle 159"/>
              <p:cNvSpPr>
                <a:spLocks noChangeArrowheads="1"/>
              </p:cNvSpPr>
              <p:nvPr/>
            </p:nvSpPr>
            <p:spPr bwMode="auto">
              <a:xfrm>
                <a:off x="9377363" y="9903932"/>
                <a:ext cx="90488" cy="60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86" name="Rectangle 161"/>
              <p:cNvSpPr>
                <a:spLocks noChangeArrowheads="1"/>
              </p:cNvSpPr>
              <p:nvPr/>
            </p:nvSpPr>
            <p:spPr bwMode="auto">
              <a:xfrm>
                <a:off x="10213976" y="10659582"/>
                <a:ext cx="101600" cy="47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grpSp>
        <p:sp>
          <p:nvSpPr>
            <p:cNvPr id="107" name="Freeform 11"/>
            <p:cNvSpPr>
              <a:spLocks/>
            </p:cNvSpPr>
            <p:nvPr/>
          </p:nvSpPr>
          <p:spPr bwMode="auto">
            <a:xfrm>
              <a:off x="6575110" y="6576547"/>
              <a:ext cx="4000499" cy="417978"/>
            </a:xfrm>
            <a:custGeom>
              <a:avLst/>
              <a:gdLst>
                <a:gd name="T0" fmla="*/ 408 w 661"/>
                <a:gd name="T1" fmla="*/ 25 h 155"/>
                <a:gd name="T2" fmla="*/ 408 w 661"/>
                <a:gd name="T3" fmla="*/ 25 h 155"/>
                <a:gd name="T4" fmla="*/ 0 w 661"/>
                <a:gd name="T5" fmla="*/ 155 h 155"/>
                <a:gd name="T6" fmla="*/ 234 w 661"/>
                <a:gd name="T7" fmla="*/ 155 h 155"/>
                <a:gd name="T8" fmla="*/ 661 w 661"/>
                <a:gd name="T9" fmla="*/ 155 h 155"/>
                <a:gd name="T10" fmla="*/ 408 w 661"/>
                <a:gd name="T11" fmla="*/ 25 h 155"/>
                <a:gd name="connsiteX0" fmla="*/ 8266 w 10000"/>
                <a:gd name="connsiteY0" fmla="*/ 0 h 15516"/>
                <a:gd name="connsiteX1" fmla="*/ 6172 w 10000"/>
                <a:gd name="connsiteY1" fmla="*/ 7129 h 15516"/>
                <a:gd name="connsiteX2" fmla="*/ 0 w 10000"/>
                <a:gd name="connsiteY2" fmla="*/ 15516 h 15516"/>
                <a:gd name="connsiteX3" fmla="*/ 3540 w 10000"/>
                <a:gd name="connsiteY3" fmla="*/ 15516 h 15516"/>
                <a:gd name="connsiteX4" fmla="*/ 10000 w 10000"/>
                <a:gd name="connsiteY4" fmla="*/ 15516 h 15516"/>
                <a:gd name="connsiteX5" fmla="*/ 8266 w 10000"/>
                <a:gd name="connsiteY5" fmla="*/ 0 h 15516"/>
                <a:gd name="connsiteX0" fmla="*/ 10000 w 10049"/>
                <a:gd name="connsiteY0" fmla="*/ 8387 h 8387"/>
                <a:gd name="connsiteX1" fmla="*/ 6172 w 10049"/>
                <a:gd name="connsiteY1" fmla="*/ 0 h 8387"/>
                <a:gd name="connsiteX2" fmla="*/ 0 w 10049"/>
                <a:gd name="connsiteY2" fmla="*/ 8387 h 8387"/>
                <a:gd name="connsiteX3" fmla="*/ 3540 w 10049"/>
                <a:gd name="connsiteY3" fmla="*/ 8387 h 8387"/>
                <a:gd name="connsiteX4" fmla="*/ 10000 w 10049"/>
                <a:gd name="connsiteY4" fmla="*/ 8387 h 8387"/>
                <a:gd name="connsiteX0" fmla="*/ 9951 w 10059"/>
                <a:gd name="connsiteY0" fmla="*/ 16955 h 16955"/>
                <a:gd name="connsiteX1" fmla="*/ 7818 w 10059"/>
                <a:gd name="connsiteY1" fmla="*/ 0 h 16955"/>
                <a:gd name="connsiteX2" fmla="*/ 0 w 10059"/>
                <a:gd name="connsiteY2" fmla="*/ 16955 h 16955"/>
                <a:gd name="connsiteX3" fmla="*/ 3523 w 10059"/>
                <a:gd name="connsiteY3" fmla="*/ 16955 h 16955"/>
                <a:gd name="connsiteX4" fmla="*/ 9951 w 10059"/>
                <a:gd name="connsiteY4" fmla="*/ 16955 h 169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59" h="16955">
                  <a:moveTo>
                    <a:pt x="9951" y="16955"/>
                  </a:moveTo>
                  <a:cubicBezTo>
                    <a:pt x="10388" y="15288"/>
                    <a:pt x="9477" y="0"/>
                    <a:pt x="7818" y="0"/>
                  </a:cubicBezTo>
                  <a:cubicBezTo>
                    <a:pt x="6159" y="0"/>
                    <a:pt x="1671" y="8417"/>
                    <a:pt x="0" y="16955"/>
                  </a:cubicBezTo>
                  <a:lnTo>
                    <a:pt x="3523" y="16955"/>
                  </a:lnTo>
                  <a:lnTo>
                    <a:pt x="9951" y="16955"/>
                  </a:lnTo>
                  <a:close/>
                </a:path>
              </a:pathLst>
            </a:custGeom>
            <a:solidFill>
              <a:srgbClr val="79A5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135" name="Freeform 134"/>
            <p:cNvSpPr>
              <a:spLocks/>
            </p:cNvSpPr>
            <p:nvPr/>
          </p:nvSpPr>
          <p:spPr bwMode="auto">
            <a:xfrm>
              <a:off x="9205072" y="6330395"/>
              <a:ext cx="3231403" cy="664130"/>
            </a:xfrm>
            <a:custGeom>
              <a:avLst/>
              <a:gdLst>
                <a:gd name="connsiteX0" fmla="*/ 3231403 w 3231403"/>
                <a:gd name="connsiteY0" fmla="*/ 0 h 664130"/>
                <a:gd name="connsiteX1" fmla="*/ 3231403 w 3231403"/>
                <a:gd name="connsiteY1" fmla="*/ 664130 h 664130"/>
                <a:gd name="connsiteX2" fmla="*/ 3098058 w 3231403"/>
                <a:gd name="connsiteY2" fmla="*/ 664130 h 664130"/>
                <a:gd name="connsiteX3" fmla="*/ 0 w 3231403"/>
                <a:gd name="connsiteY3" fmla="*/ 664130 h 664130"/>
                <a:gd name="connsiteX4" fmla="*/ 2910523 w 3231403"/>
                <a:gd name="connsiteY4" fmla="*/ 1426 h 6641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1403" h="664130">
                  <a:moveTo>
                    <a:pt x="3231403" y="0"/>
                  </a:moveTo>
                  <a:lnTo>
                    <a:pt x="3231403" y="664130"/>
                  </a:lnTo>
                  <a:lnTo>
                    <a:pt x="3098058" y="664130"/>
                  </a:lnTo>
                  <a:cubicBezTo>
                    <a:pt x="2307414" y="664130"/>
                    <a:pt x="1295391" y="664130"/>
                    <a:pt x="0" y="664130"/>
                  </a:cubicBezTo>
                  <a:cubicBezTo>
                    <a:pt x="808844" y="250919"/>
                    <a:pt x="1851288" y="30142"/>
                    <a:pt x="2910523" y="1426"/>
                  </a:cubicBezTo>
                  <a:close/>
                </a:path>
              </a:pathLst>
            </a:custGeom>
            <a:solidFill>
              <a:srgbClr val="7FB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en-US" sz="1350">
                <a:solidFill>
                  <a:srgbClr val="000000"/>
                </a:solidFill>
              </a:endParaRPr>
            </a:p>
          </p:txBody>
        </p:sp>
        <p:sp>
          <p:nvSpPr>
            <p:cNvPr id="137" name="Freeform 136"/>
            <p:cNvSpPr>
              <a:spLocks/>
            </p:cNvSpPr>
            <p:nvPr/>
          </p:nvSpPr>
          <p:spPr bwMode="auto">
            <a:xfrm>
              <a:off x="10962079" y="6621891"/>
              <a:ext cx="1474396" cy="372634"/>
            </a:xfrm>
            <a:custGeom>
              <a:avLst/>
              <a:gdLst>
                <a:gd name="connsiteX0" fmla="*/ 1474396 w 1474396"/>
                <a:gd name="connsiteY0" fmla="*/ 0 h 372634"/>
                <a:gd name="connsiteX1" fmla="*/ 1474396 w 1474396"/>
                <a:gd name="connsiteY1" fmla="*/ 372634 h 372634"/>
                <a:gd name="connsiteX2" fmla="*/ 1374941 w 1474396"/>
                <a:gd name="connsiteY2" fmla="*/ 372634 h 372634"/>
                <a:gd name="connsiteX3" fmla="*/ 1179639 w 1474396"/>
                <a:gd name="connsiteY3" fmla="*/ 372634 h 372634"/>
                <a:gd name="connsiteX4" fmla="*/ 0 w 1474396"/>
                <a:gd name="connsiteY4" fmla="*/ 372634 h 372634"/>
                <a:gd name="connsiteX5" fmla="*/ 1238127 w 1474396"/>
                <a:gd name="connsiteY5" fmla="*/ 16067 h 3726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4396" h="372634">
                  <a:moveTo>
                    <a:pt x="1474396" y="0"/>
                  </a:moveTo>
                  <a:lnTo>
                    <a:pt x="1474396" y="372634"/>
                  </a:lnTo>
                  <a:lnTo>
                    <a:pt x="1374941" y="372634"/>
                  </a:lnTo>
                  <a:cubicBezTo>
                    <a:pt x="1311896" y="372634"/>
                    <a:pt x="1246817" y="372634"/>
                    <a:pt x="1179639" y="372634"/>
                  </a:cubicBezTo>
                  <a:cubicBezTo>
                    <a:pt x="1179639" y="372634"/>
                    <a:pt x="1179639" y="372634"/>
                    <a:pt x="0" y="372634"/>
                  </a:cubicBezTo>
                  <a:cubicBezTo>
                    <a:pt x="351796" y="181196"/>
                    <a:pt x="785459" y="61804"/>
                    <a:pt x="1238127" y="16067"/>
                  </a:cubicBezTo>
                  <a:close/>
                </a:path>
              </a:pathLst>
            </a:custGeom>
            <a:solidFill>
              <a:srgbClr val="BAD8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en-US" sz="1350">
                <a:solidFill>
                  <a:srgbClr val="000000"/>
                </a:solidFill>
              </a:endParaRPr>
            </a:p>
          </p:txBody>
        </p:sp>
        <p:sp>
          <p:nvSpPr>
            <p:cNvPr id="132" name="Freeform 158"/>
            <p:cNvSpPr>
              <a:spLocks/>
            </p:cNvSpPr>
            <p:nvPr/>
          </p:nvSpPr>
          <p:spPr bwMode="auto">
            <a:xfrm flipH="1">
              <a:off x="11261082" y="6362405"/>
              <a:ext cx="875379" cy="634478"/>
            </a:xfrm>
            <a:custGeom>
              <a:avLst/>
              <a:gdLst>
                <a:gd name="T0" fmla="*/ 569 w 569"/>
                <a:gd name="T1" fmla="*/ 1 h 330"/>
                <a:gd name="T2" fmla="*/ 559 w 569"/>
                <a:gd name="T3" fmla="*/ 0 h 330"/>
                <a:gd name="T4" fmla="*/ 0 w 569"/>
                <a:gd name="T5" fmla="*/ 330 h 330"/>
                <a:gd name="T6" fmla="*/ 106 w 569"/>
                <a:gd name="T7" fmla="*/ 330 h 330"/>
                <a:gd name="T8" fmla="*/ 569 w 569"/>
                <a:gd name="T9" fmla="*/ 1 h 330"/>
                <a:gd name="connsiteX0" fmla="*/ 14570 w 14570"/>
                <a:gd name="connsiteY0" fmla="*/ 1280 h 11218"/>
                <a:gd name="connsiteX1" fmla="*/ 9824 w 14570"/>
                <a:gd name="connsiteY1" fmla="*/ 533 h 11218"/>
                <a:gd name="connsiteX2" fmla="*/ 0 w 14570"/>
                <a:gd name="connsiteY2" fmla="*/ 10533 h 11218"/>
                <a:gd name="connsiteX3" fmla="*/ 1863 w 14570"/>
                <a:gd name="connsiteY3" fmla="*/ 10533 h 11218"/>
                <a:gd name="connsiteX4" fmla="*/ 14570 w 14570"/>
                <a:gd name="connsiteY4" fmla="*/ 1280 h 11218"/>
                <a:gd name="connsiteX0" fmla="*/ 14570 w 14570"/>
                <a:gd name="connsiteY0" fmla="*/ 1280 h 11218"/>
                <a:gd name="connsiteX1" fmla="*/ 9824 w 14570"/>
                <a:gd name="connsiteY1" fmla="*/ 533 h 11218"/>
                <a:gd name="connsiteX2" fmla="*/ 0 w 14570"/>
                <a:gd name="connsiteY2" fmla="*/ 10533 h 11218"/>
                <a:gd name="connsiteX3" fmla="*/ 1863 w 14570"/>
                <a:gd name="connsiteY3" fmla="*/ 10533 h 11218"/>
                <a:gd name="connsiteX4" fmla="*/ 14570 w 14570"/>
                <a:gd name="connsiteY4" fmla="*/ 1280 h 11218"/>
                <a:gd name="connsiteX0" fmla="*/ 14570 w 14570"/>
                <a:gd name="connsiteY0" fmla="*/ 747 h 10685"/>
                <a:gd name="connsiteX1" fmla="*/ 9824 w 14570"/>
                <a:gd name="connsiteY1" fmla="*/ 0 h 10685"/>
                <a:gd name="connsiteX2" fmla="*/ 0 w 14570"/>
                <a:gd name="connsiteY2" fmla="*/ 10000 h 10685"/>
                <a:gd name="connsiteX3" fmla="*/ 1863 w 14570"/>
                <a:gd name="connsiteY3" fmla="*/ 10000 h 10685"/>
                <a:gd name="connsiteX4" fmla="*/ 14570 w 14570"/>
                <a:gd name="connsiteY4" fmla="*/ 747 h 10685"/>
                <a:gd name="connsiteX0" fmla="*/ 14570 w 14570"/>
                <a:gd name="connsiteY0" fmla="*/ 747 h 10685"/>
                <a:gd name="connsiteX1" fmla="*/ 9824 w 14570"/>
                <a:gd name="connsiteY1" fmla="*/ 0 h 10685"/>
                <a:gd name="connsiteX2" fmla="*/ 0 w 14570"/>
                <a:gd name="connsiteY2" fmla="*/ 10000 h 10685"/>
                <a:gd name="connsiteX3" fmla="*/ 1863 w 14570"/>
                <a:gd name="connsiteY3" fmla="*/ 10000 h 10685"/>
                <a:gd name="connsiteX4" fmla="*/ 14570 w 14570"/>
                <a:gd name="connsiteY4" fmla="*/ 747 h 10685"/>
                <a:gd name="connsiteX0" fmla="*/ 14570 w 14570"/>
                <a:gd name="connsiteY0" fmla="*/ 747 h 10590"/>
                <a:gd name="connsiteX1" fmla="*/ 9824 w 14570"/>
                <a:gd name="connsiteY1" fmla="*/ 0 h 10590"/>
                <a:gd name="connsiteX2" fmla="*/ 0 w 14570"/>
                <a:gd name="connsiteY2" fmla="*/ 10000 h 10590"/>
                <a:gd name="connsiteX3" fmla="*/ 11574 w 14570"/>
                <a:gd name="connsiteY3" fmla="*/ 9870 h 10590"/>
                <a:gd name="connsiteX4" fmla="*/ 14570 w 14570"/>
                <a:gd name="connsiteY4" fmla="*/ 747 h 10590"/>
                <a:gd name="connsiteX0" fmla="*/ 14570 w 14570"/>
                <a:gd name="connsiteY0" fmla="*/ 747 h 11140"/>
                <a:gd name="connsiteX1" fmla="*/ 9824 w 14570"/>
                <a:gd name="connsiteY1" fmla="*/ 0 h 11140"/>
                <a:gd name="connsiteX2" fmla="*/ 0 w 14570"/>
                <a:gd name="connsiteY2" fmla="*/ 10000 h 11140"/>
                <a:gd name="connsiteX3" fmla="*/ 11574 w 14570"/>
                <a:gd name="connsiteY3" fmla="*/ 9870 h 11140"/>
                <a:gd name="connsiteX4" fmla="*/ 14570 w 14570"/>
                <a:gd name="connsiteY4" fmla="*/ 747 h 11140"/>
                <a:gd name="connsiteX0" fmla="*/ 14570 w 14570"/>
                <a:gd name="connsiteY0" fmla="*/ 747 h 11140"/>
                <a:gd name="connsiteX1" fmla="*/ 9824 w 14570"/>
                <a:gd name="connsiteY1" fmla="*/ 0 h 11140"/>
                <a:gd name="connsiteX2" fmla="*/ 0 w 14570"/>
                <a:gd name="connsiteY2" fmla="*/ 10000 h 11140"/>
                <a:gd name="connsiteX3" fmla="*/ 11574 w 14570"/>
                <a:gd name="connsiteY3" fmla="*/ 9870 h 11140"/>
                <a:gd name="connsiteX4" fmla="*/ 14570 w 14570"/>
                <a:gd name="connsiteY4" fmla="*/ 747 h 11140"/>
                <a:gd name="connsiteX0" fmla="*/ 14570 w 14570"/>
                <a:gd name="connsiteY0" fmla="*/ 747 h 11140"/>
                <a:gd name="connsiteX1" fmla="*/ 9824 w 14570"/>
                <a:gd name="connsiteY1" fmla="*/ 0 h 11140"/>
                <a:gd name="connsiteX2" fmla="*/ 0 w 14570"/>
                <a:gd name="connsiteY2" fmla="*/ 10000 h 11140"/>
                <a:gd name="connsiteX3" fmla="*/ 11574 w 14570"/>
                <a:gd name="connsiteY3" fmla="*/ 9870 h 11140"/>
                <a:gd name="connsiteX4" fmla="*/ 14570 w 14570"/>
                <a:gd name="connsiteY4" fmla="*/ 747 h 11140"/>
                <a:gd name="connsiteX0" fmla="*/ 14570 w 14570"/>
                <a:gd name="connsiteY0" fmla="*/ 747 h 11235"/>
                <a:gd name="connsiteX1" fmla="*/ 9824 w 14570"/>
                <a:gd name="connsiteY1" fmla="*/ 0 h 11235"/>
                <a:gd name="connsiteX2" fmla="*/ 0 w 14570"/>
                <a:gd name="connsiteY2" fmla="*/ 10000 h 11235"/>
                <a:gd name="connsiteX3" fmla="*/ 12145 w 14570"/>
                <a:gd name="connsiteY3" fmla="*/ 10000 h 11235"/>
                <a:gd name="connsiteX4" fmla="*/ 14570 w 14570"/>
                <a:gd name="connsiteY4" fmla="*/ 747 h 11235"/>
                <a:gd name="connsiteX0" fmla="*/ 14570 w 14570"/>
                <a:gd name="connsiteY0" fmla="*/ 747 h 16972"/>
                <a:gd name="connsiteX1" fmla="*/ 9824 w 14570"/>
                <a:gd name="connsiteY1" fmla="*/ 0 h 16972"/>
                <a:gd name="connsiteX2" fmla="*/ 0 w 14570"/>
                <a:gd name="connsiteY2" fmla="*/ 10000 h 16972"/>
                <a:gd name="connsiteX3" fmla="*/ 12488 w 14570"/>
                <a:gd name="connsiteY3" fmla="*/ 16451 h 16972"/>
                <a:gd name="connsiteX4" fmla="*/ 14570 w 14570"/>
                <a:gd name="connsiteY4" fmla="*/ 747 h 16972"/>
                <a:gd name="connsiteX0" fmla="*/ 14570 w 14570"/>
                <a:gd name="connsiteY0" fmla="*/ 747 h 16451"/>
                <a:gd name="connsiteX1" fmla="*/ 9824 w 14570"/>
                <a:gd name="connsiteY1" fmla="*/ 0 h 16451"/>
                <a:gd name="connsiteX2" fmla="*/ 0 w 14570"/>
                <a:gd name="connsiteY2" fmla="*/ 10000 h 16451"/>
                <a:gd name="connsiteX3" fmla="*/ 12488 w 14570"/>
                <a:gd name="connsiteY3" fmla="*/ 16451 h 16451"/>
                <a:gd name="connsiteX4" fmla="*/ 14570 w 14570"/>
                <a:gd name="connsiteY4" fmla="*/ 747 h 16451"/>
                <a:gd name="connsiteX0" fmla="*/ 13999 w 13999"/>
                <a:gd name="connsiteY0" fmla="*/ 747 h 17168"/>
                <a:gd name="connsiteX1" fmla="*/ 9253 w 13999"/>
                <a:gd name="connsiteY1" fmla="*/ 0 h 17168"/>
                <a:gd name="connsiteX2" fmla="*/ 0 w 13999"/>
                <a:gd name="connsiteY2" fmla="*/ 17168 h 17168"/>
                <a:gd name="connsiteX3" fmla="*/ 11917 w 13999"/>
                <a:gd name="connsiteY3" fmla="*/ 16451 h 17168"/>
                <a:gd name="connsiteX4" fmla="*/ 13999 w 13999"/>
                <a:gd name="connsiteY4" fmla="*/ 747 h 17168"/>
                <a:gd name="connsiteX0" fmla="*/ 13999 w 13999"/>
                <a:gd name="connsiteY0" fmla="*/ 747 h 17233"/>
                <a:gd name="connsiteX1" fmla="*/ 9253 w 13999"/>
                <a:gd name="connsiteY1" fmla="*/ 0 h 17233"/>
                <a:gd name="connsiteX2" fmla="*/ 0 w 13999"/>
                <a:gd name="connsiteY2" fmla="*/ 17168 h 17233"/>
                <a:gd name="connsiteX3" fmla="*/ 12107 w 13999"/>
                <a:gd name="connsiteY3" fmla="*/ 17233 h 17233"/>
                <a:gd name="connsiteX4" fmla="*/ 13999 w 13999"/>
                <a:gd name="connsiteY4" fmla="*/ 747 h 17233"/>
                <a:gd name="connsiteX0" fmla="*/ 13999 w 13999"/>
                <a:gd name="connsiteY0" fmla="*/ 747 h 17168"/>
                <a:gd name="connsiteX1" fmla="*/ 9253 w 13999"/>
                <a:gd name="connsiteY1" fmla="*/ 0 h 17168"/>
                <a:gd name="connsiteX2" fmla="*/ 0 w 13999"/>
                <a:gd name="connsiteY2" fmla="*/ 17168 h 17168"/>
                <a:gd name="connsiteX3" fmla="*/ 12069 w 13999"/>
                <a:gd name="connsiteY3" fmla="*/ 17103 h 17168"/>
                <a:gd name="connsiteX4" fmla="*/ 13999 w 13999"/>
                <a:gd name="connsiteY4" fmla="*/ 747 h 17168"/>
                <a:gd name="connsiteX0" fmla="*/ 13999 w 13999"/>
                <a:gd name="connsiteY0" fmla="*/ 747 h 17168"/>
                <a:gd name="connsiteX1" fmla="*/ 9253 w 13999"/>
                <a:gd name="connsiteY1" fmla="*/ 0 h 17168"/>
                <a:gd name="connsiteX2" fmla="*/ 0 w 13999"/>
                <a:gd name="connsiteY2" fmla="*/ 17168 h 17168"/>
                <a:gd name="connsiteX3" fmla="*/ 12069 w 13999"/>
                <a:gd name="connsiteY3" fmla="*/ 17103 h 17168"/>
                <a:gd name="connsiteX4" fmla="*/ 13999 w 13999"/>
                <a:gd name="connsiteY4" fmla="*/ 747 h 17168"/>
                <a:gd name="connsiteX0" fmla="*/ 13999 w 13999"/>
                <a:gd name="connsiteY0" fmla="*/ 747 h 17168"/>
                <a:gd name="connsiteX1" fmla="*/ 9253 w 13999"/>
                <a:gd name="connsiteY1" fmla="*/ 0 h 17168"/>
                <a:gd name="connsiteX2" fmla="*/ 0 w 13999"/>
                <a:gd name="connsiteY2" fmla="*/ 17168 h 17168"/>
                <a:gd name="connsiteX3" fmla="*/ 12069 w 13999"/>
                <a:gd name="connsiteY3" fmla="*/ 17103 h 17168"/>
                <a:gd name="connsiteX4" fmla="*/ 13999 w 13999"/>
                <a:gd name="connsiteY4" fmla="*/ 747 h 17168"/>
                <a:gd name="connsiteX0" fmla="*/ 13999 w 13999"/>
                <a:gd name="connsiteY0" fmla="*/ 942 h 17363"/>
                <a:gd name="connsiteX1" fmla="*/ 9291 w 13999"/>
                <a:gd name="connsiteY1" fmla="*/ 0 h 17363"/>
                <a:gd name="connsiteX2" fmla="*/ 0 w 13999"/>
                <a:gd name="connsiteY2" fmla="*/ 17363 h 17363"/>
                <a:gd name="connsiteX3" fmla="*/ 12069 w 13999"/>
                <a:gd name="connsiteY3" fmla="*/ 17298 h 17363"/>
                <a:gd name="connsiteX4" fmla="*/ 13999 w 13999"/>
                <a:gd name="connsiteY4" fmla="*/ 942 h 17363"/>
                <a:gd name="connsiteX0" fmla="*/ 13999 w 13999"/>
                <a:gd name="connsiteY0" fmla="*/ 942 h 17363"/>
                <a:gd name="connsiteX1" fmla="*/ 9291 w 13999"/>
                <a:gd name="connsiteY1" fmla="*/ 0 h 17363"/>
                <a:gd name="connsiteX2" fmla="*/ 0 w 13999"/>
                <a:gd name="connsiteY2" fmla="*/ 17363 h 17363"/>
                <a:gd name="connsiteX3" fmla="*/ 12069 w 13999"/>
                <a:gd name="connsiteY3" fmla="*/ 17298 h 17363"/>
                <a:gd name="connsiteX4" fmla="*/ 13999 w 13999"/>
                <a:gd name="connsiteY4" fmla="*/ 942 h 173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999" h="17363">
                  <a:moveTo>
                    <a:pt x="13999" y="942"/>
                  </a:moveTo>
                  <a:cubicBezTo>
                    <a:pt x="13929" y="942"/>
                    <a:pt x="11605" y="152"/>
                    <a:pt x="9291" y="0"/>
                  </a:cubicBezTo>
                  <a:cubicBezTo>
                    <a:pt x="3626" y="2585"/>
                    <a:pt x="0" y="17363"/>
                    <a:pt x="0" y="17363"/>
                  </a:cubicBezTo>
                  <a:lnTo>
                    <a:pt x="12069" y="17298"/>
                  </a:lnTo>
                  <a:cubicBezTo>
                    <a:pt x="10917" y="10413"/>
                    <a:pt x="11401" y="4228"/>
                    <a:pt x="13999" y="942"/>
                  </a:cubicBezTo>
                  <a:close/>
                </a:path>
              </a:pathLst>
            </a:custGeom>
            <a:solidFill>
              <a:srgbClr val="E8E8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pPr defTabSz="699171">
                <a:defRPr/>
              </a:pPr>
              <a:endParaRPr lang="en-US" sz="1350" kern="0">
                <a:solidFill>
                  <a:srgbClr val="000000"/>
                </a:solidFill>
              </a:endParaRPr>
            </a:p>
          </p:txBody>
        </p:sp>
        <p:sp>
          <p:nvSpPr>
            <p:cNvPr id="134" name="Freeform 160"/>
            <p:cNvSpPr>
              <a:spLocks/>
            </p:cNvSpPr>
            <p:nvPr/>
          </p:nvSpPr>
          <p:spPr bwMode="auto">
            <a:xfrm flipH="1">
              <a:off x="11292845" y="6366257"/>
              <a:ext cx="739597" cy="625111"/>
            </a:xfrm>
            <a:custGeom>
              <a:avLst/>
              <a:gdLst>
                <a:gd name="T0" fmla="*/ 686 w 686"/>
                <a:gd name="T1" fmla="*/ 36 h 329"/>
                <a:gd name="T2" fmla="*/ 463 w 686"/>
                <a:gd name="T3" fmla="*/ 0 h 329"/>
                <a:gd name="T4" fmla="*/ 0 w 686"/>
                <a:gd name="T5" fmla="*/ 329 h 329"/>
                <a:gd name="T6" fmla="*/ 543 w 686"/>
                <a:gd name="T7" fmla="*/ 329 h 329"/>
                <a:gd name="T8" fmla="*/ 686 w 686"/>
                <a:gd name="T9" fmla="*/ 36 h 329"/>
                <a:gd name="connsiteX0" fmla="*/ 10012 w 10012"/>
                <a:gd name="connsiteY0" fmla="*/ 1120 h 10000"/>
                <a:gd name="connsiteX1" fmla="*/ 6749 w 10012"/>
                <a:gd name="connsiteY1" fmla="*/ 0 h 10000"/>
                <a:gd name="connsiteX2" fmla="*/ 0 w 10012"/>
                <a:gd name="connsiteY2" fmla="*/ 10000 h 10000"/>
                <a:gd name="connsiteX3" fmla="*/ 7915 w 10012"/>
                <a:gd name="connsiteY3" fmla="*/ 10000 h 10000"/>
                <a:gd name="connsiteX4" fmla="*/ 10012 w 10012"/>
                <a:gd name="connsiteY4" fmla="*/ 1120 h 10000"/>
                <a:gd name="connsiteX0" fmla="*/ 10021 w 10021"/>
                <a:gd name="connsiteY0" fmla="*/ 1158 h 10000"/>
                <a:gd name="connsiteX1" fmla="*/ 6749 w 10021"/>
                <a:gd name="connsiteY1" fmla="*/ 0 h 10000"/>
                <a:gd name="connsiteX2" fmla="*/ 0 w 10021"/>
                <a:gd name="connsiteY2" fmla="*/ 10000 h 10000"/>
                <a:gd name="connsiteX3" fmla="*/ 7915 w 10021"/>
                <a:gd name="connsiteY3" fmla="*/ 10000 h 10000"/>
                <a:gd name="connsiteX4" fmla="*/ 10021 w 10021"/>
                <a:gd name="connsiteY4" fmla="*/ 1158 h 10000"/>
                <a:gd name="connsiteX0" fmla="*/ 10021 w 10021"/>
                <a:gd name="connsiteY0" fmla="*/ 1158 h 10000"/>
                <a:gd name="connsiteX1" fmla="*/ 6749 w 10021"/>
                <a:gd name="connsiteY1" fmla="*/ 0 h 10000"/>
                <a:gd name="connsiteX2" fmla="*/ 0 w 10021"/>
                <a:gd name="connsiteY2" fmla="*/ 10000 h 10000"/>
                <a:gd name="connsiteX3" fmla="*/ 7915 w 10021"/>
                <a:gd name="connsiteY3" fmla="*/ 10000 h 10000"/>
                <a:gd name="connsiteX4" fmla="*/ 10021 w 10021"/>
                <a:gd name="connsiteY4" fmla="*/ 1158 h 10000"/>
                <a:gd name="connsiteX0" fmla="*/ 10021 w 10021"/>
                <a:gd name="connsiteY0" fmla="*/ 1303 h 10145"/>
                <a:gd name="connsiteX1" fmla="*/ 6679 w 10021"/>
                <a:gd name="connsiteY1" fmla="*/ 0 h 10145"/>
                <a:gd name="connsiteX2" fmla="*/ 0 w 10021"/>
                <a:gd name="connsiteY2" fmla="*/ 10145 h 10145"/>
                <a:gd name="connsiteX3" fmla="*/ 7915 w 10021"/>
                <a:gd name="connsiteY3" fmla="*/ 10145 h 10145"/>
                <a:gd name="connsiteX4" fmla="*/ 10021 w 10021"/>
                <a:gd name="connsiteY4" fmla="*/ 1303 h 10145"/>
                <a:gd name="connsiteX0" fmla="*/ 10021 w 10021"/>
                <a:gd name="connsiteY0" fmla="*/ 868 h 10145"/>
                <a:gd name="connsiteX1" fmla="*/ 6679 w 10021"/>
                <a:gd name="connsiteY1" fmla="*/ 0 h 10145"/>
                <a:gd name="connsiteX2" fmla="*/ 0 w 10021"/>
                <a:gd name="connsiteY2" fmla="*/ 10145 h 10145"/>
                <a:gd name="connsiteX3" fmla="*/ 7915 w 10021"/>
                <a:gd name="connsiteY3" fmla="*/ 10145 h 10145"/>
                <a:gd name="connsiteX4" fmla="*/ 10021 w 10021"/>
                <a:gd name="connsiteY4" fmla="*/ 868 h 10145"/>
                <a:gd name="connsiteX0" fmla="*/ 10021 w 10021"/>
                <a:gd name="connsiteY0" fmla="*/ 868 h 18997"/>
                <a:gd name="connsiteX1" fmla="*/ 6679 w 10021"/>
                <a:gd name="connsiteY1" fmla="*/ 0 h 18997"/>
                <a:gd name="connsiteX2" fmla="*/ 0 w 10021"/>
                <a:gd name="connsiteY2" fmla="*/ 10145 h 18997"/>
                <a:gd name="connsiteX3" fmla="*/ 7424 w 10021"/>
                <a:gd name="connsiteY3" fmla="*/ 18997 h 18997"/>
                <a:gd name="connsiteX4" fmla="*/ 10021 w 10021"/>
                <a:gd name="connsiteY4" fmla="*/ 868 h 18997"/>
                <a:gd name="connsiteX0" fmla="*/ 10021 w 10021"/>
                <a:gd name="connsiteY0" fmla="*/ 868 h 18997"/>
                <a:gd name="connsiteX1" fmla="*/ 6679 w 10021"/>
                <a:gd name="connsiteY1" fmla="*/ 0 h 18997"/>
                <a:gd name="connsiteX2" fmla="*/ 0 w 10021"/>
                <a:gd name="connsiteY2" fmla="*/ 10145 h 18997"/>
                <a:gd name="connsiteX3" fmla="*/ 7424 w 10021"/>
                <a:gd name="connsiteY3" fmla="*/ 18997 h 18997"/>
                <a:gd name="connsiteX4" fmla="*/ 10021 w 10021"/>
                <a:gd name="connsiteY4" fmla="*/ 868 h 18997"/>
                <a:gd name="connsiteX0" fmla="*/ 10021 w 10021"/>
                <a:gd name="connsiteY0" fmla="*/ 868 h 18997"/>
                <a:gd name="connsiteX1" fmla="*/ 6679 w 10021"/>
                <a:gd name="connsiteY1" fmla="*/ 0 h 18997"/>
                <a:gd name="connsiteX2" fmla="*/ 0 w 10021"/>
                <a:gd name="connsiteY2" fmla="*/ 10145 h 18997"/>
                <a:gd name="connsiteX3" fmla="*/ 7424 w 10021"/>
                <a:gd name="connsiteY3" fmla="*/ 18997 h 18997"/>
                <a:gd name="connsiteX4" fmla="*/ 10021 w 10021"/>
                <a:gd name="connsiteY4" fmla="*/ 868 h 18997"/>
                <a:gd name="connsiteX0" fmla="*/ 10021 w 10021"/>
                <a:gd name="connsiteY0" fmla="*/ 868 h 18997"/>
                <a:gd name="connsiteX1" fmla="*/ 6679 w 10021"/>
                <a:gd name="connsiteY1" fmla="*/ 0 h 18997"/>
                <a:gd name="connsiteX2" fmla="*/ 0 w 10021"/>
                <a:gd name="connsiteY2" fmla="*/ 10145 h 18997"/>
                <a:gd name="connsiteX3" fmla="*/ 7670 w 10021"/>
                <a:gd name="connsiteY3" fmla="*/ 18997 h 18997"/>
                <a:gd name="connsiteX4" fmla="*/ 10021 w 10021"/>
                <a:gd name="connsiteY4" fmla="*/ 868 h 18997"/>
                <a:gd name="connsiteX0" fmla="*/ 11530 w 11530"/>
                <a:gd name="connsiteY0" fmla="*/ 868 h 19070"/>
                <a:gd name="connsiteX1" fmla="*/ 8188 w 11530"/>
                <a:gd name="connsiteY1" fmla="*/ 0 h 19070"/>
                <a:gd name="connsiteX2" fmla="*/ 0 w 11530"/>
                <a:gd name="connsiteY2" fmla="*/ 19070 h 19070"/>
                <a:gd name="connsiteX3" fmla="*/ 9179 w 11530"/>
                <a:gd name="connsiteY3" fmla="*/ 18997 h 19070"/>
                <a:gd name="connsiteX4" fmla="*/ 11530 w 11530"/>
                <a:gd name="connsiteY4" fmla="*/ 868 h 19070"/>
                <a:gd name="connsiteX0" fmla="*/ 11530 w 11530"/>
                <a:gd name="connsiteY0" fmla="*/ 868 h 19070"/>
                <a:gd name="connsiteX1" fmla="*/ 8188 w 11530"/>
                <a:gd name="connsiteY1" fmla="*/ 0 h 19070"/>
                <a:gd name="connsiteX2" fmla="*/ 0 w 11530"/>
                <a:gd name="connsiteY2" fmla="*/ 19070 h 19070"/>
                <a:gd name="connsiteX3" fmla="*/ 9179 w 11530"/>
                <a:gd name="connsiteY3" fmla="*/ 18997 h 19070"/>
                <a:gd name="connsiteX4" fmla="*/ 11530 w 11530"/>
                <a:gd name="connsiteY4" fmla="*/ 868 h 19070"/>
                <a:gd name="connsiteX0" fmla="*/ 11284 w 11284"/>
                <a:gd name="connsiteY0" fmla="*/ 868 h 18997"/>
                <a:gd name="connsiteX1" fmla="*/ 7942 w 11284"/>
                <a:gd name="connsiteY1" fmla="*/ 0 h 18997"/>
                <a:gd name="connsiteX2" fmla="*/ 0 w 11284"/>
                <a:gd name="connsiteY2" fmla="*/ 18997 h 18997"/>
                <a:gd name="connsiteX3" fmla="*/ 8933 w 11284"/>
                <a:gd name="connsiteY3" fmla="*/ 18997 h 18997"/>
                <a:gd name="connsiteX4" fmla="*/ 11284 w 11284"/>
                <a:gd name="connsiteY4" fmla="*/ 868 h 18997"/>
                <a:gd name="connsiteX0" fmla="*/ 10793 w 10793"/>
                <a:gd name="connsiteY0" fmla="*/ 868 h 18997"/>
                <a:gd name="connsiteX1" fmla="*/ 7451 w 10793"/>
                <a:gd name="connsiteY1" fmla="*/ 0 h 18997"/>
                <a:gd name="connsiteX2" fmla="*/ 0 w 10793"/>
                <a:gd name="connsiteY2" fmla="*/ 18779 h 18997"/>
                <a:gd name="connsiteX3" fmla="*/ 8442 w 10793"/>
                <a:gd name="connsiteY3" fmla="*/ 18997 h 18997"/>
                <a:gd name="connsiteX4" fmla="*/ 10793 w 10793"/>
                <a:gd name="connsiteY4" fmla="*/ 868 h 18997"/>
                <a:gd name="connsiteX0" fmla="*/ 10793 w 10793"/>
                <a:gd name="connsiteY0" fmla="*/ 868 h 18997"/>
                <a:gd name="connsiteX1" fmla="*/ 7451 w 10793"/>
                <a:gd name="connsiteY1" fmla="*/ 0 h 18997"/>
                <a:gd name="connsiteX2" fmla="*/ 0 w 10793"/>
                <a:gd name="connsiteY2" fmla="*/ 18779 h 18997"/>
                <a:gd name="connsiteX3" fmla="*/ 278 w 10793"/>
                <a:gd name="connsiteY3" fmla="*/ 18830 h 18997"/>
                <a:gd name="connsiteX4" fmla="*/ 8442 w 10793"/>
                <a:gd name="connsiteY4" fmla="*/ 18997 h 18997"/>
                <a:gd name="connsiteX5" fmla="*/ 10793 w 10793"/>
                <a:gd name="connsiteY5" fmla="*/ 868 h 18997"/>
                <a:gd name="connsiteX0" fmla="*/ 10519 w 10519"/>
                <a:gd name="connsiteY0" fmla="*/ 868 h 18997"/>
                <a:gd name="connsiteX1" fmla="*/ 7177 w 10519"/>
                <a:gd name="connsiteY1" fmla="*/ 0 h 18997"/>
                <a:gd name="connsiteX2" fmla="*/ 4 w 10519"/>
                <a:gd name="connsiteY2" fmla="*/ 18830 h 18997"/>
                <a:gd name="connsiteX3" fmla="*/ 8168 w 10519"/>
                <a:gd name="connsiteY3" fmla="*/ 18997 h 18997"/>
                <a:gd name="connsiteX4" fmla="*/ 10519 w 10519"/>
                <a:gd name="connsiteY4" fmla="*/ 868 h 18997"/>
                <a:gd name="connsiteX0" fmla="*/ 10904 w 10904"/>
                <a:gd name="connsiteY0" fmla="*/ 868 h 19048"/>
                <a:gd name="connsiteX1" fmla="*/ 7562 w 10904"/>
                <a:gd name="connsiteY1" fmla="*/ 0 h 19048"/>
                <a:gd name="connsiteX2" fmla="*/ 3 w 10904"/>
                <a:gd name="connsiteY2" fmla="*/ 19048 h 19048"/>
                <a:gd name="connsiteX3" fmla="*/ 8553 w 10904"/>
                <a:gd name="connsiteY3" fmla="*/ 18997 h 19048"/>
                <a:gd name="connsiteX4" fmla="*/ 10904 w 10904"/>
                <a:gd name="connsiteY4" fmla="*/ 868 h 19048"/>
                <a:gd name="connsiteX0" fmla="*/ 10901 w 10901"/>
                <a:gd name="connsiteY0" fmla="*/ 868 h 19048"/>
                <a:gd name="connsiteX1" fmla="*/ 7559 w 10901"/>
                <a:gd name="connsiteY1" fmla="*/ 0 h 19048"/>
                <a:gd name="connsiteX2" fmla="*/ 0 w 10901"/>
                <a:gd name="connsiteY2" fmla="*/ 19048 h 19048"/>
                <a:gd name="connsiteX3" fmla="*/ 8550 w 10901"/>
                <a:gd name="connsiteY3" fmla="*/ 18997 h 19048"/>
                <a:gd name="connsiteX4" fmla="*/ 10901 w 10901"/>
                <a:gd name="connsiteY4" fmla="*/ 868 h 19048"/>
                <a:gd name="connsiteX0" fmla="*/ 10901 w 10901"/>
                <a:gd name="connsiteY0" fmla="*/ 868 h 19048"/>
                <a:gd name="connsiteX1" fmla="*/ 7559 w 10901"/>
                <a:gd name="connsiteY1" fmla="*/ 0 h 19048"/>
                <a:gd name="connsiteX2" fmla="*/ 0 w 10901"/>
                <a:gd name="connsiteY2" fmla="*/ 19048 h 19048"/>
                <a:gd name="connsiteX3" fmla="*/ 8550 w 10901"/>
                <a:gd name="connsiteY3" fmla="*/ 18997 h 19048"/>
                <a:gd name="connsiteX4" fmla="*/ 10901 w 10901"/>
                <a:gd name="connsiteY4" fmla="*/ 868 h 190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901" h="19048">
                  <a:moveTo>
                    <a:pt x="10901" y="868"/>
                  </a:moveTo>
                  <a:cubicBezTo>
                    <a:pt x="9837" y="291"/>
                    <a:pt x="8653" y="152"/>
                    <a:pt x="7559" y="0"/>
                  </a:cubicBezTo>
                  <a:cubicBezTo>
                    <a:pt x="5596" y="817"/>
                    <a:pt x="1765" y="8118"/>
                    <a:pt x="0" y="19048"/>
                  </a:cubicBezTo>
                  <a:lnTo>
                    <a:pt x="8550" y="18997"/>
                  </a:lnTo>
                  <a:cubicBezTo>
                    <a:pt x="7204" y="6129"/>
                    <a:pt x="10784" y="1081"/>
                    <a:pt x="10901" y="868"/>
                  </a:cubicBezTo>
                  <a:close/>
                </a:path>
              </a:pathLst>
            </a:custGeom>
            <a:solidFill>
              <a:srgbClr val="D2D2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pPr defTabSz="699171">
                <a:defRPr/>
              </a:pPr>
              <a:endParaRPr lang="en-US" sz="1350" kern="0">
                <a:solidFill>
                  <a:srgbClr val="000000"/>
                </a:solidFill>
              </a:endParaRPr>
            </a:p>
          </p:txBody>
        </p:sp>
        <p:grpSp>
          <p:nvGrpSpPr>
            <p:cNvPr id="2" name="Group 1"/>
            <p:cNvGrpSpPr/>
            <p:nvPr/>
          </p:nvGrpSpPr>
          <p:grpSpPr>
            <a:xfrm flipH="1">
              <a:off x="8706297" y="6363674"/>
              <a:ext cx="2998343" cy="630851"/>
              <a:chOff x="886546" y="5746927"/>
              <a:chExt cx="5969214" cy="1255922"/>
            </a:xfrm>
          </p:grpSpPr>
          <p:sp>
            <p:nvSpPr>
              <p:cNvPr id="103" name="Freeform 157"/>
              <p:cNvSpPr>
                <a:spLocks/>
              </p:cNvSpPr>
              <p:nvPr/>
            </p:nvSpPr>
            <p:spPr bwMode="auto">
              <a:xfrm flipH="1">
                <a:off x="886546" y="5746927"/>
                <a:ext cx="5969214" cy="1247598"/>
              </a:xfrm>
              <a:custGeom>
                <a:avLst/>
                <a:gdLst>
                  <a:gd name="T0" fmla="*/ 985 w 1595"/>
                  <a:gd name="T1" fmla="*/ 16 h 331"/>
                  <a:gd name="T2" fmla="*/ 968 w 1595"/>
                  <a:gd name="T3" fmla="*/ 13 h 331"/>
                  <a:gd name="T4" fmla="*/ 925 w 1595"/>
                  <a:gd name="T5" fmla="*/ 7 h 331"/>
                  <a:gd name="T6" fmla="*/ 836 w 1595"/>
                  <a:gd name="T7" fmla="*/ 1 h 331"/>
                  <a:gd name="T8" fmla="*/ 788 w 1595"/>
                  <a:gd name="T9" fmla="*/ 0 h 331"/>
                  <a:gd name="T10" fmla="*/ 0 w 1595"/>
                  <a:gd name="T11" fmla="*/ 331 h 331"/>
                  <a:gd name="T12" fmla="*/ 564 w 1595"/>
                  <a:gd name="T13" fmla="*/ 331 h 331"/>
                  <a:gd name="T14" fmla="*/ 1595 w 1595"/>
                  <a:gd name="T15" fmla="*/ 331 h 331"/>
                  <a:gd name="T16" fmla="*/ 985 w 1595"/>
                  <a:gd name="T17" fmla="*/ 16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95" h="331">
                    <a:moveTo>
                      <a:pt x="985" y="16"/>
                    </a:moveTo>
                    <a:cubicBezTo>
                      <a:pt x="980" y="15"/>
                      <a:pt x="974" y="14"/>
                      <a:pt x="968" y="13"/>
                    </a:cubicBezTo>
                    <a:cubicBezTo>
                      <a:pt x="954" y="11"/>
                      <a:pt x="939" y="9"/>
                      <a:pt x="925" y="7"/>
                    </a:cubicBezTo>
                    <a:cubicBezTo>
                      <a:pt x="895" y="4"/>
                      <a:pt x="866" y="2"/>
                      <a:pt x="836" y="1"/>
                    </a:cubicBezTo>
                    <a:cubicBezTo>
                      <a:pt x="820" y="0"/>
                      <a:pt x="804" y="0"/>
                      <a:pt x="788" y="0"/>
                    </a:cubicBezTo>
                    <a:cubicBezTo>
                      <a:pt x="502" y="3"/>
                      <a:pt x="218" y="113"/>
                      <a:pt x="0" y="331"/>
                    </a:cubicBezTo>
                    <a:cubicBezTo>
                      <a:pt x="564" y="331"/>
                      <a:pt x="564" y="331"/>
                      <a:pt x="564" y="331"/>
                    </a:cubicBezTo>
                    <a:cubicBezTo>
                      <a:pt x="1595" y="331"/>
                      <a:pt x="1595" y="331"/>
                      <a:pt x="1595" y="331"/>
                    </a:cubicBezTo>
                    <a:cubicBezTo>
                      <a:pt x="1422" y="159"/>
                      <a:pt x="1208" y="54"/>
                      <a:pt x="985" y="16"/>
                    </a:cubicBezTo>
                    <a:close/>
                  </a:path>
                </a:pathLst>
              </a:custGeom>
              <a:solidFill>
                <a:srgbClr val="7FB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pPr defTabSz="699171">
                  <a:defRPr/>
                </a:pPr>
                <a:endParaRPr lang="en-US" sz="1350" kern="0">
                  <a:solidFill>
                    <a:srgbClr val="000000"/>
                  </a:solidFill>
                </a:endParaRPr>
              </a:p>
            </p:txBody>
          </p:sp>
          <p:grpSp>
            <p:nvGrpSpPr>
              <p:cNvPr id="104" name="Group 103"/>
              <p:cNvGrpSpPr/>
              <p:nvPr/>
            </p:nvGrpSpPr>
            <p:grpSpPr>
              <a:xfrm flipH="1">
                <a:off x="2686958" y="5753276"/>
                <a:ext cx="3039189" cy="1249573"/>
                <a:chOff x="6823075" y="5763825"/>
                <a:chExt cx="3049588" cy="1249750"/>
              </a:xfrm>
            </p:grpSpPr>
            <p:sp>
              <p:nvSpPr>
                <p:cNvPr id="129" name="Freeform 158"/>
                <p:cNvSpPr>
                  <a:spLocks/>
                </p:cNvSpPr>
                <p:nvPr/>
              </p:nvSpPr>
              <p:spPr bwMode="auto">
                <a:xfrm>
                  <a:off x="6823075" y="5768975"/>
                  <a:ext cx="2136775" cy="1244600"/>
                </a:xfrm>
                <a:custGeom>
                  <a:avLst/>
                  <a:gdLst>
                    <a:gd name="T0" fmla="*/ 569 w 569"/>
                    <a:gd name="T1" fmla="*/ 1 h 330"/>
                    <a:gd name="T2" fmla="*/ 559 w 569"/>
                    <a:gd name="T3" fmla="*/ 0 h 330"/>
                    <a:gd name="T4" fmla="*/ 0 w 569"/>
                    <a:gd name="T5" fmla="*/ 330 h 330"/>
                    <a:gd name="T6" fmla="*/ 106 w 569"/>
                    <a:gd name="T7" fmla="*/ 330 h 330"/>
                    <a:gd name="T8" fmla="*/ 569 w 569"/>
                    <a:gd name="T9" fmla="*/ 1 h 330"/>
                  </a:gdLst>
                  <a:ahLst/>
                  <a:cxnLst>
                    <a:cxn ang="0">
                      <a:pos x="T0" y="T1"/>
                    </a:cxn>
                    <a:cxn ang="0">
                      <a:pos x="T2" y="T3"/>
                    </a:cxn>
                    <a:cxn ang="0">
                      <a:pos x="T4" y="T5"/>
                    </a:cxn>
                    <a:cxn ang="0">
                      <a:pos x="T6" y="T7"/>
                    </a:cxn>
                    <a:cxn ang="0">
                      <a:pos x="T8" y="T9"/>
                    </a:cxn>
                  </a:cxnLst>
                  <a:rect l="0" t="0" r="r" b="b"/>
                  <a:pathLst>
                    <a:path w="569" h="330">
                      <a:moveTo>
                        <a:pt x="569" y="1"/>
                      </a:moveTo>
                      <a:cubicBezTo>
                        <a:pt x="565" y="1"/>
                        <a:pt x="562" y="0"/>
                        <a:pt x="559" y="0"/>
                      </a:cubicBezTo>
                      <a:cubicBezTo>
                        <a:pt x="221" y="64"/>
                        <a:pt x="0" y="330"/>
                        <a:pt x="0" y="330"/>
                      </a:cubicBezTo>
                      <a:cubicBezTo>
                        <a:pt x="106" y="330"/>
                        <a:pt x="106" y="330"/>
                        <a:pt x="106" y="330"/>
                      </a:cubicBezTo>
                      <a:cubicBezTo>
                        <a:pt x="106" y="330"/>
                        <a:pt x="315" y="75"/>
                        <a:pt x="569" y="1"/>
                      </a:cubicBezTo>
                      <a:close/>
                    </a:path>
                  </a:pathLst>
                </a:custGeom>
                <a:solidFill>
                  <a:srgbClr val="E8E8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pPr defTabSz="699171">
                    <a:defRPr/>
                  </a:pPr>
                  <a:endParaRPr lang="en-US" sz="1350" kern="0">
                    <a:solidFill>
                      <a:srgbClr val="000000"/>
                    </a:solidFill>
                  </a:endParaRPr>
                </a:p>
              </p:txBody>
            </p:sp>
            <p:sp>
              <p:nvSpPr>
                <p:cNvPr id="130" name="Freeform 159"/>
                <p:cNvSpPr>
                  <a:spLocks/>
                </p:cNvSpPr>
                <p:nvPr/>
              </p:nvSpPr>
              <p:spPr bwMode="auto">
                <a:xfrm>
                  <a:off x="9169400" y="5908675"/>
                  <a:ext cx="703263" cy="1104900"/>
                </a:xfrm>
                <a:custGeom>
                  <a:avLst/>
                  <a:gdLst>
                    <a:gd name="T0" fmla="*/ 187 w 187"/>
                    <a:gd name="T1" fmla="*/ 6 h 293"/>
                    <a:gd name="T2" fmla="*/ 167 w 187"/>
                    <a:gd name="T3" fmla="*/ 0 h 293"/>
                    <a:gd name="T4" fmla="*/ 24 w 187"/>
                    <a:gd name="T5" fmla="*/ 293 h 293"/>
                    <a:gd name="T6" fmla="*/ 67 w 187"/>
                    <a:gd name="T7" fmla="*/ 293 h 293"/>
                    <a:gd name="T8" fmla="*/ 187 w 187"/>
                    <a:gd name="T9" fmla="*/ 6 h 293"/>
                  </a:gdLst>
                  <a:ahLst/>
                  <a:cxnLst>
                    <a:cxn ang="0">
                      <a:pos x="T0" y="T1"/>
                    </a:cxn>
                    <a:cxn ang="0">
                      <a:pos x="T2" y="T3"/>
                    </a:cxn>
                    <a:cxn ang="0">
                      <a:pos x="T4" y="T5"/>
                    </a:cxn>
                    <a:cxn ang="0">
                      <a:pos x="T6" y="T7"/>
                    </a:cxn>
                    <a:cxn ang="0">
                      <a:pos x="T8" y="T9"/>
                    </a:cxn>
                  </a:cxnLst>
                  <a:rect l="0" t="0" r="r" b="b"/>
                  <a:pathLst>
                    <a:path w="187" h="293">
                      <a:moveTo>
                        <a:pt x="187" y="6"/>
                      </a:moveTo>
                      <a:cubicBezTo>
                        <a:pt x="181" y="4"/>
                        <a:pt x="174" y="2"/>
                        <a:pt x="167" y="0"/>
                      </a:cubicBezTo>
                      <a:cubicBezTo>
                        <a:pt x="159" y="7"/>
                        <a:pt x="0" y="133"/>
                        <a:pt x="24" y="293"/>
                      </a:cubicBezTo>
                      <a:cubicBezTo>
                        <a:pt x="67" y="293"/>
                        <a:pt x="67" y="293"/>
                        <a:pt x="67" y="293"/>
                      </a:cubicBezTo>
                      <a:cubicBezTo>
                        <a:pt x="35" y="129"/>
                        <a:pt x="187" y="6"/>
                        <a:pt x="187" y="6"/>
                      </a:cubicBezTo>
                      <a:close/>
                    </a:path>
                  </a:pathLst>
                </a:custGeom>
                <a:solidFill>
                  <a:srgbClr val="E8E8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pPr defTabSz="699171">
                    <a:defRPr/>
                  </a:pPr>
                  <a:endParaRPr lang="en-US" sz="1350" kern="0">
                    <a:solidFill>
                      <a:srgbClr val="000000"/>
                    </a:solidFill>
                  </a:endParaRPr>
                </a:p>
              </p:txBody>
            </p:sp>
            <p:sp>
              <p:nvSpPr>
                <p:cNvPr id="131" name="Freeform 160"/>
                <p:cNvSpPr>
                  <a:spLocks/>
                </p:cNvSpPr>
                <p:nvPr/>
              </p:nvSpPr>
              <p:spPr bwMode="auto">
                <a:xfrm>
                  <a:off x="7221538" y="5763825"/>
                  <a:ext cx="2580333" cy="1241425"/>
                </a:xfrm>
                <a:custGeom>
                  <a:avLst/>
                  <a:gdLst>
                    <a:gd name="T0" fmla="*/ 686 w 686"/>
                    <a:gd name="T1" fmla="*/ 36 h 329"/>
                    <a:gd name="T2" fmla="*/ 463 w 686"/>
                    <a:gd name="T3" fmla="*/ 0 h 329"/>
                    <a:gd name="T4" fmla="*/ 0 w 686"/>
                    <a:gd name="T5" fmla="*/ 329 h 329"/>
                    <a:gd name="T6" fmla="*/ 543 w 686"/>
                    <a:gd name="T7" fmla="*/ 329 h 329"/>
                    <a:gd name="T8" fmla="*/ 686 w 686"/>
                    <a:gd name="T9" fmla="*/ 36 h 329"/>
                    <a:gd name="connsiteX0" fmla="*/ 10012 w 10012"/>
                    <a:gd name="connsiteY0" fmla="*/ 1120 h 10000"/>
                    <a:gd name="connsiteX1" fmla="*/ 6749 w 10012"/>
                    <a:gd name="connsiteY1" fmla="*/ 0 h 10000"/>
                    <a:gd name="connsiteX2" fmla="*/ 0 w 10012"/>
                    <a:gd name="connsiteY2" fmla="*/ 10000 h 10000"/>
                    <a:gd name="connsiteX3" fmla="*/ 7915 w 10012"/>
                    <a:gd name="connsiteY3" fmla="*/ 10000 h 10000"/>
                    <a:gd name="connsiteX4" fmla="*/ 10012 w 10012"/>
                    <a:gd name="connsiteY4" fmla="*/ 1120 h 10000"/>
                    <a:gd name="connsiteX0" fmla="*/ 10021 w 10021"/>
                    <a:gd name="connsiteY0" fmla="*/ 1158 h 10000"/>
                    <a:gd name="connsiteX1" fmla="*/ 6749 w 10021"/>
                    <a:gd name="connsiteY1" fmla="*/ 0 h 10000"/>
                    <a:gd name="connsiteX2" fmla="*/ 0 w 10021"/>
                    <a:gd name="connsiteY2" fmla="*/ 10000 h 10000"/>
                    <a:gd name="connsiteX3" fmla="*/ 7915 w 10021"/>
                    <a:gd name="connsiteY3" fmla="*/ 10000 h 10000"/>
                    <a:gd name="connsiteX4" fmla="*/ 10021 w 10021"/>
                    <a:gd name="connsiteY4" fmla="*/ 1158 h 10000"/>
                    <a:gd name="connsiteX0" fmla="*/ 10021 w 10021"/>
                    <a:gd name="connsiteY0" fmla="*/ 1158 h 10000"/>
                    <a:gd name="connsiteX1" fmla="*/ 6749 w 10021"/>
                    <a:gd name="connsiteY1" fmla="*/ 0 h 10000"/>
                    <a:gd name="connsiteX2" fmla="*/ 0 w 10021"/>
                    <a:gd name="connsiteY2" fmla="*/ 10000 h 10000"/>
                    <a:gd name="connsiteX3" fmla="*/ 7915 w 10021"/>
                    <a:gd name="connsiteY3" fmla="*/ 10000 h 10000"/>
                    <a:gd name="connsiteX4" fmla="*/ 10021 w 10021"/>
                    <a:gd name="connsiteY4" fmla="*/ 1158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21" h="10000">
                      <a:moveTo>
                        <a:pt x="10021" y="1158"/>
                      </a:moveTo>
                      <a:cubicBezTo>
                        <a:pt x="8957" y="581"/>
                        <a:pt x="7843" y="152"/>
                        <a:pt x="6749" y="0"/>
                      </a:cubicBezTo>
                      <a:cubicBezTo>
                        <a:pt x="3047" y="2249"/>
                        <a:pt x="0" y="10000"/>
                        <a:pt x="0" y="10000"/>
                      </a:cubicBezTo>
                      <a:lnTo>
                        <a:pt x="7915" y="10000"/>
                      </a:lnTo>
                      <a:cubicBezTo>
                        <a:pt x="7622" y="5041"/>
                        <a:pt x="9904" y="1371"/>
                        <a:pt x="10021" y="1158"/>
                      </a:cubicBezTo>
                      <a:close/>
                    </a:path>
                  </a:pathLst>
                </a:custGeom>
                <a:solidFill>
                  <a:srgbClr val="D2D2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pPr defTabSz="699171">
                    <a:defRPr/>
                  </a:pPr>
                  <a:endParaRPr lang="en-US" sz="1350" kern="0">
                    <a:solidFill>
                      <a:srgbClr val="000000"/>
                    </a:solidFill>
                  </a:endParaRPr>
                </a:p>
              </p:txBody>
            </p:sp>
          </p:grpSp>
        </p:grpSp>
        <p:grpSp>
          <p:nvGrpSpPr>
            <p:cNvPr id="116" name="Group 115"/>
            <p:cNvGrpSpPr/>
            <p:nvPr/>
          </p:nvGrpSpPr>
          <p:grpSpPr>
            <a:xfrm>
              <a:off x="11568524" y="6150147"/>
              <a:ext cx="118478" cy="230392"/>
              <a:chOff x="6229350" y="5313360"/>
              <a:chExt cx="539750" cy="1046165"/>
            </a:xfrm>
          </p:grpSpPr>
          <p:sp>
            <p:nvSpPr>
              <p:cNvPr id="123" name="Freeform 14"/>
              <p:cNvSpPr>
                <a:spLocks/>
              </p:cNvSpPr>
              <p:nvPr/>
            </p:nvSpPr>
            <p:spPr bwMode="auto">
              <a:xfrm>
                <a:off x="6446840" y="5951537"/>
                <a:ext cx="111124" cy="407988"/>
              </a:xfrm>
              <a:custGeom>
                <a:avLst/>
                <a:gdLst>
                  <a:gd name="T0" fmla="*/ 70 w 70"/>
                  <a:gd name="T1" fmla="*/ 257 h 257"/>
                  <a:gd name="T2" fmla="*/ 70 w 70"/>
                  <a:gd name="T3" fmla="*/ 257 h 257"/>
                  <a:gd name="T4" fmla="*/ 0 w 70"/>
                  <a:gd name="T5" fmla="*/ 257 h 257"/>
                  <a:gd name="T6" fmla="*/ 0 w 70"/>
                  <a:gd name="T7" fmla="*/ 0 h 257"/>
                  <a:gd name="T8" fmla="*/ 70 w 70"/>
                  <a:gd name="T9" fmla="*/ 0 h 257"/>
                  <a:gd name="T10" fmla="*/ 70 w 70"/>
                  <a:gd name="T11" fmla="*/ 257 h 257"/>
                  <a:gd name="T12" fmla="*/ 70 w 70"/>
                  <a:gd name="T13" fmla="*/ 257 h 257"/>
                  <a:gd name="T14" fmla="*/ 70 w 70"/>
                  <a:gd name="T15" fmla="*/ 257 h 25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0" h="257">
                    <a:moveTo>
                      <a:pt x="70" y="257"/>
                    </a:moveTo>
                    <a:lnTo>
                      <a:pt x="70" y="257"/>
                    </a:lnTo>
                    <a:lnTo>
                      <a:pt x="0" y="257"/>
                    </a:lnTo>
                    <a:lnTo>
                      <a:pt x="0" y="0"/>
                    </a:lnTo>
                    <a:lnTo>
                      <a:pt x="70" y="0"/>
                    </a:lnTo>
                    <a:lnTo>
                      <a:pt x="70" y="257"/>
                    </a:lnTo>
                    <a:lnTo>
                      <a:pt x="70" y="257"/>
                    </a:lnTo>
                    <a:lnTo>
                      <a:pt x="70" y="257"/>
                    </a:lnTo>
                    <a:close/>
                  </a:path>
                </a:pathLst>
              </a:custGeom>
              <a:solidFill>
                <a:srgbClr val="9696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124" name="Freeform 15"/>
              <p:cNvSpPr>
                <a:spLocks/>
              </p:cNvSpPr>
              <p:nvPr/>
            </p:nvSpPr>
            <p:spPr bwMode="auto">
              <a:xfrm>
                <a:off x="6229350" y="5592762"/>
                <a:ext cx="539750" cy="542925"/>
              </a:xfrm>
              <a:custGeom>
                <a:avLst/>
                <a:gdLst>
                  <a:gd name="T0" fmla="*/ 97 w 97"/>
                  <a:gd name="T1" fmla="*/ 48 h 97"/>
                  <a:gd name="T2" fmla="*/ 97 w 97"/>
                  <a:gd name="T3" fmla="*/ 48 h 97"/>
                  <a:gd name="T4" fmla="*/ 48 w 97"/>
                  <a:gd name="T5" fmla="*/ 97 h 97"/>
                  <a:gd name="T6" fmla="*/ 0 w 97"/>
                  <a:gd name="T7" fmla="*/ 48 h 97"/>
                  <a:gd name="T8" fmla="*/ 48 w 97"/>
                  <a:gd name="T9" fmla="*/ 0 h 97"/>
                  <a:gd name="T10" fmla="*/ 97 w 97"/>
                  <a:gd name="T11" fmla="*/ 48 h 97"/>
                </a:gdLst>
                <a:ahLst/>
                <a:cxnLst>
                  <a:cxn ang="0">
                    <a:pos x="T0" y="T1"/>
                  </a:cxn>
                  <a:cxn ang="0">
                    <a:pos x="T2" y="T3"/>
                  </a:cxn>
                  <a:cxn ang="0">
                    <a:pos x="T4" y="T5"/>
                  </a:cxn>
                  <a:cxn ang="0">
                    <a:pos x="T6" y="T7"/>
                  </a:cxn>
                  <a:cxn ang="0">
                    <a:pos x="T8" y="T9"/>
                  </a:cxn>
                  <a:cxn ang="0">
                    <a:pos x="T10" y="T11"/>
                  </a:cxn>
                </a:cxnLst>
                <a:rect l="0" t="0" r="r" b="b"/>
                <a:pathLst>
                  <a:path w="97" h="97">
                    <a:moveTo>
                      <a:pt x="97" y="48"/>
                    </a:moveTo>
                    <a:cubicBezTo>
                      <a:pt x="97" y="48"/>
                      <a:pt x="97" y="48"/>
                      <a:pt x="97" y="48"/>
                    </a:cubicBezTo>
                    <a:cubicBezTo>
                      <a:pt x="97" y="75"/>
                      <a:pt x="75" y="97"/>
                      <a:pt x="48" y="97"/>
                    </a:cubicBezTo>
                    <a:cubicBezTo>
                      <a:pt x="22" y="97"/>
                      <a:pt x="0" y="75"/>
                      <a:pt x="0" y="48"/>
                    </a:cubicBezTo>
                    <a:cubicBezTo>
                      <a:pt x="0" y="22"/>
                      <a:pt x="22" y="0"/>
                      <a:pt x="48" y="0"/>
                    </a:cubicBezTo>
                    <a:cubicBezTo>
                      <a:pt x="75" y="0"/>
                      <a:pt x="97" y="22"/>
                      <a:pt x="97" y="48"/>
                    </a:cubicBezTo>
                    <a:close/>
                  </a:path>
                </a:pathLst>
              </a:custGeom>
              <a:solidFill>
                <a:srgbClr val="7FB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125" name="Freeform 16"/>
              <p:cNvSpPr>
                <a:spLocks/>
              </p:cNvSpPr>
              <p:nvPr/>
            </p:nvSpPr>
            <p:spPr bwMode="auto">
              <a:xfrm>
                <a:off x="6300789" y="5313360"/>
                <a:ext cx="395287" cy="396874"/>
              </a:xfrm>
              <a:custGeom>
                <a:avLst/>
                <a:gdLst>
                  <a:gd name="T0" fmla="*/ 71 w 71"/>
                  <a:gd name="T1" fmla="*/ 35 h 71"/>
                  <a:gd name="T2" fmla="*/ 71 w 71"/>
                  <a:gd name="T3" fmla="*/ 35 h 71"/>
                  <a:gd name="T4" fmla="*/ 35 w 71"/>
                  <a:gd name="T5" fmla="*/ 71 h 71"/>
                  <a:gd name="T6" fmla="*/ 0 w 71"/>
                  <a:gd name="T7" fmla="*/ 35 h 71"/>
                  <a:gd name="T8" fmla="*/ 35 w 71"/>
                  <a:gd name="T9" fmla="*/ 0 h 71"/>
                  <a:gd name="T10" fmla="*/ 71 w 71"/>
                  <a:gd name="T11" fmla="*/ 35 h 71"/>
                </a:gdLst>
                <a:ahLst/>
                <a:cxnLst>
                  <a:cxn ang="0">
                    <a:pos x="T0" y="T1"/>
                  </a:cxn>
                  <a:cxn ang="0">
                    <a:pos x="T2" y="T3"/>
                  </a:cxn>
                  <a:cxn ang="0">
                    <a:pos x="T4" y="T5"/>
                  </a:cxn>
                  <a:cxn ang="0">
                    <a:pos x="T6" y="T7"/>
                  </a:cxn>
                  <a:cxn ang="0">
                    <a:pos x="T8" y="T9"/>
                  </a:cxn>
                  <a:cxn ang="0">
                    <a:pos x="T10" y="T11"/>
                  </a:cxn>
                </a:cxnLst>
                <a:rect l="0" t="0" r="r" b="b"/>
                <a:pathLst>
                  <a:path w="71" h="71">
                    <a:moveTo>
                      <a:pt x="71" y="35"/>
                    </a:moveTo>
                    <a:cubicBezTo>
                      <a:pt x="71" y="35"/>
                      <a:pt x="71" y="35"/>
                      <a:pt x="71" y="35"/>
                    </a:cubicBezTo>
                    <a:cubicBezTo>
                      <a:pt x="71" y="55"/>
                      <a:pt x="55" y="71"/>
                      <a:pt x="35" y="71"/>
                    </a:cubicBezTo>
                    <a:cubicBezTo>
                      <a:pt x="16" y="71"/>
                      <a:pt x="0" y="55"/>
                      <a:pt x="0" y="35"/>
                    </a:cubicBezTo>
                    <a:cubicBezTo>
                      <a:pt x="0" y="16"/>
                      <a:pt x="16" y="0"/>
                      <a:pt x="35" y="0"/>
                    </a:cubicBezTo>
                    <a:cubicBezTo>
                      <a:pt x="55" y="0"/>
                      <a:pt x="71" y="16"/>
                      <a:pt x="71" y="35"/>
                    </a:cubicBezTo>
                    <a:close/>
                  </a:path>
                </a:pathLst>
              </a:custGeom>
              <a:solidFill>
                <a:srgbClr val="7FB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grpSp>
        <p:grpSp>
          <p:nvGrpSpPr>
            <p:cNvPr id="143" name="Group 142"/>
            <p:cNvGrpSpPr/>
            <p:nvPr userDrawn="1"/>
          </p:nvGrpSpPr>
          <p:grpSpPr>
            <a:xfrm>
              <a:off x="7806428" y="6353688"/>
              <a:ext cx="194516" cy="378255"/>
              <a:chOff x="6229350" y="5313360"/>
              <a:chExt cx="539750" cy="1046165"/>
            </a:xfrm>
          </p:grpSpPr>
          <p:sp>
            <p:nvSpPr>
              <p:cNvPr id="144" name="Freeform 14"/>
              <p:cNvSpPr>
                <a:spLocks/>
              </p:cNvSpPr>
              <p:nvPr/>
            </p:nvSpPr>
            <p:spPr bwMode="auto">
              <a:xfrm>
                <a:off x="6443664" y="5951536"/>
                <a:ext cx="111124" cy="407989"/>
              </a:xfrm>
              <a:custGeom>
                <a:avLst/>
                <a:gdLst>
                  <a:gd name="T0" fmla="*/ 70 w 70"/>
                  <a:gd name="T1" fmla="*/ 257 h 257"/>
                  <a:gd name="T2" fmla="*/ 70 w 70"/>
                  <a:gd name="T3" fmla="*/ 257 h 257"/>
                  <a:gd name="T4" fmla="*/ 0 w 70"/>
                  <a:gd name="T5" fmla="*/ 257 h 257"/>
                  <a:gd name="T6" fmla="*/ 0 w 70"/>
                  <a:gd name="T7" fmla="*/ 0 h 257"/>
                  <a:gd name="T8" fmla="*/ 70 w 70"/>
                  <a:gd name="T9" fmla="*/ 0 h 257"/>
                  <a:gd name="T10" fmla="*/ 70 w 70"/>
                  <a:gd name="T11" fmla="*/ 257 h 257"/>
                  <a:gd name="T12" fmla="*/ 70 w 70"/>
                  <a:gd name="T13" fmla="*/ 257 h 257"/>
                  <a:gd name="T14" fmla="*/ 70 w 70"/>
                  <a:gd name="T15" fmla="*/ 257 h 25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0" h="257">
                    <a:moveTo>
                      <a:pt x="70" y="257"/>
                    </a:moveTo>
                    <a:lnTo>
                      <a:pt x="70" y="257"/>
                    </a:lnTo>
                    <a:lnTo>
                      <a:pt x="0" y="257"/>
                    </a:lnTo>
                    <a:lnTo>
                      <a:pt x="0" y="0"/>
                    </a:lnTo>
                    <a:lnTo>
                      <a:pt x="70" y="0"/>
                    </a:lnTo>
                    <a:lnTo>
                      <a:pt x="70" y="257"/>
                    </a:lnTo>
                    <a:lnTo>
                      <a:pt x="70" y="257"/>
                    </a:lnTo>
                    <a:lnTo>
                      <a:pt x="70" y="257"/>
                    </a:lnTo>
                    <a:close/>
                  </a:path>
                </a:pathLst>
              </a:custGeom>
              <a:solidFill>
                <a:srgbClr val="9696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145" name="Freeform 15"/>
              <p:cNvSpPr>
                <a:spLocks/>
              </p:cNvSpPr>
              <p:nvPr/>
            </p:nvSpPr>
            <p:spPr bwMode="auto">
              <a:xfrm>
                <a:off x="6229350" y="5592763"/>
                <a:ext cx="539750" cy="542925"/>
              </a:xfrm>
              <a:custGeom>
                <a:avLst/>
                <a:gdLst>
                  <a:gd name="T0" fmla="*/ 97 w 97"/>
                  <a:gd name="T1" fmla="*/ 48 h 97"/>
                  <a:gd name="T2" fmla="*/ 97 w 97"/>
                  <a:gd name="T3" fmla="*/ 48 h 97"/>
                  <a:gd name="T4" fmla="*/ 48 w 97"/>
                  <a:gd name="T5" fmla="*/ 97 h 97"/>
                  <a:gd name="T6" fmla="*/ 0 w 97"/>
                  <a:gd name="T7" fmla="*/ 48 h 97"/>
                  <a:gd name="T8" fmla="*/ 48 w 97"/>
                  <a:gd name="T9" fmla="*/ 0 h 97"/>
                  <a:gd name="T10" fmla="*/ 97 w 97"/>
                  <a:gd name="T11" fmla="*/ 48 h 97"/>
                </a:gdLst>
                <a:ahLst/>
                <a:cxnLst>
                  <a:cxn ang="0">
                    <a:pos x="T0" y="T1"/>
                  </a:cxn>
                  <a:cxn ang="0">
                    <a:pos x="T2" y="T3"/>
                  </a:cxn>
                  <a:cxn ang="0">
                    <a:pos x="T4" y="T5"/>
                  </a:cxn>
                  <a:cxn ang="0">
                    <a:pos x="T6" y="T7"/>
                  </a:cxn>
                  <a:cxn ang="0">
                    <a:pos x="T8" y="T9"/>
                  </a:cxn>
                  <a:cxn ang="0">
                    <a:pos x="T10" y="T11"/>
                  </a:cxn>
                </a:cxnLst>
                <a:rect l="0" t="0" r="r" b="b"/>
                <a:pathLst>
                  <a:path w="97" h="97">
                    <a:moveTo>
                      <a:pt x="97" y="48"/>
                    </a:moveTo>
                    <a:cubicBezTo>
                      <a:pt x="97" y="48"/>
                      <a:pt x="97" y="48"/>
                      <a:pt x="97" y="48"/>
                    </a:cubicBezTo>
                    <a:cubicBezTo>
                      <a:pt x="97" y="75"/>
                      <a:pt x="75" y="97"/>
                      <a:pt x="48" y="97"/>
                    </a:cubicBezTo>
                    <a:cubicBezTo>
                      <a:pt x="22" y="97"/>
                      <a:pt x="0" y="75"/>
                      <a:pt x="0" y="48"/>
                    </a:cubicBezTo>
                    <a:cubicBezTo>
                      <a:pt x="0" y="22"/>
                      <a:pt x="22" y="0"/>
                      <a:pt x="48" y="0"/>
                    </a:cubicBezTo>
                    <a:cubicBezTo>
                      <a:pt x="75" y="0"/>
                      <a:pt x="97" y="22"/>
                      <a:pt x="97" y="48"/>
                    </a:cubicBezTo>
                    <a:close/>
                  </a:path>
                </a:pathLst>
              </a:custGeom>
              <a:solidFill>
                <a:srgbClr val="7FB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146" name="Freeform 16"/>
              <p:cNvSpPr>
                <a:spLocks/>
              </p:cNvSpPr>
              <p:nvPr/>
            </p:nvSpPr>
            <p:spPr bwMode="auto">
              <a:xfrm>
                <a:off x="6301582" y="5313360"/>
                <a:ext cx="395286" cy="396874"/>
              </a:xfrm>
              <a:custGeom>
                <a:avLst/>
                <a:gdLst>
                  <a:gd name="T0" fmla="*/ 71 w 71"/>
                  <a:gd name="T1" fmla="*/ 35 h 71"/>
                  <a:gd name="T2" fmla="*/ 71 w 71"/>
                  <a:gd name="T3" fmla="*/ 35 h 71"/>
                  <a:gd name="T4" fmla="*/ 35 w 71"/>
                  <a:gd name="T5" fmla="*/ 71 h 71"/>
                  <a:gd name="T6" fmla="*/ 0 w 71"/>
                  <a:gd name="T7" fmla="*/ 35 h 71"/>
                  <a:gd name="T8" fmla="*/ 35 w 71"/>
                  <a:gd name="T9" fmla="*/ 0 h 71"/>
                  <a:gd name="T10" fmla="*/ 71 w 71"/>
                  <a:gd name="T11" fmla="*/ 35 h 71"/>
                </a:gdLst>
                <a:ahLst/>
                <a:cxnLst>
                  <a:cxn ang="0">
                    <a:pos x="T0" y="T1"/>
                  </a:cxn>
                  <a:cxn ang="0">
                    <a:pos x="T2" y="T3"/>
                  </a:cxn>
                  <a:cxn ang="0">
                    <a:pos x="T4" y="T5"/>
                  </a:cxn>
                  <a:cxn ang="0">
                    <a:pos x="T6" y="T7"/>
                  </a:cxn>
                  <a:cxn ang="0">
                    <a:pos x="T8" y="T9"/>
                  </a:cxn>
                  <a:cxn ang="0">
                    <a:pos x="T10" y="T11"/>
                  </a:cxn>
                </a:cxnLst>
                <a:rect l="0" t="0" r="r" b="b"/>
                <a:pathLst>
                  <a:path w="71" h="71">
                    <a:moveTo>
                      <a:pt x="71" y="35"/>
                    </a:moveTo>
                    <a:cubicBezTo>
                      <a:pt x="71" y="35"/>
                      <a:pt x="71" y="35"/>
                      <a:pt x="71" y="35"/>
                    </a:cubicBezTo>
                    <a:cubicBezTo>
                      <a:pt x="71" y="55"/>
                      <a:pt x="55" y="71"/>
                      <a:pt x="35" y="71"/>
                    </a:cubicBezTo>
                    <a:cubicBezTo>
                      <a:pt x="16" y="71"/>
                      <a:pt x="0" y="55"/>
                      <a:pt x="0" y="35"/>
                    </a:cubicBezTo>
                    <a:cubicBezTo>
                      <a:pt x="0" y="16"/>
                      <a:pt x="16" y="0"/>
                      <a:pt x="35" y="0"/>
                    </a:cubicBezTo>
                    <a:cubicBezTo>
                      <a:pt x="55" y="0"/>
                      <a:pt x="71" y="16"/>
                      <a:pt x="71" y="35"/>
                    </a:cubicBezTo>
                    <a:close/>
                  </a:path>
                </a:pathLst>
              </a:custGeom>
              <a:solidFill>
                <a:srgbClr val="7FB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grpSp>
      </p:grpSp>
      <p:graphicFrame>
        <p:nvGraphicFramePr>
          <p:cNvPr id="5" name="Object 4" hidden="1"/>
          <p:cNvGraphicFramePr>
            <a:graphicFrameLocks noChangeAspect="1"/>
          </p:cNvGraphicFramePr>
          <p:nvPr userDrawn="1">
            <p:custDataLst>
              <p:tags r:id="rId2"/>
            </p:custDataLst>
            <p:extLst/>
          </p:nvPr>
        </p:nvGraphicFramePr>
        <p:xfrm>
          <a:off x="1191" y="1589"/>
          <a:ext cx="1190" cy="1587"/>
        </p:xfrm>
        <a:graphic>
          <a:graphicData uri="http://schemas.openxmlformats.org/presentationml/2006/ole">
            <mc:AlternateContent xmlns:mc="http://schemas.openxmlformats.org/markup-compatibility/2006">
              <mc:Choice xmlns:v="urn:schemas-microsoft-com:vml" Requires="v">
                <p:oleObj spid="_x0000_s34821" name="think-cell Slide" r:id="rId4" imgW="270" imgH="270" progId="TCLayout.ActiveDocument.1">
                  <p:embed/>
                </p:oleObj>
              </mc:Choice>
              <mc:Fallback>
                <p:oleObj name="think-cell Slide" r:id="rId4" imgW="270" imgH="270" progId="TCLayout.ActiveDocument.1">
                  <p:embed/>
                  <p:pic>
                    <p:nvPicPr>
                      <p:cNvPr id="5" name="Object 4" hidden="1"/>
                      <p:cNvPicPr/>
                      <p:nvPr/>
                    </p:nvPicPr>
                    <p:blipFill>
                      <a:blip r:embed="rId5"/>
                      <a:stretch>
                        <a:fillRect/>
                      </a:stretch>
                    </p:blipFill>
                    <p:spPr>
                      <a:xfrm>
                        <a:off x="1191" y="1589"/>
                        <a:ext cx="1190" cy="1587"/>
                      </a:xfrm>
                      <a:prstGeom prst="rect">
                        <a:avLst/>
                      </a:prstGeom>
                    </p:spPr>
                  </p:pic>
                </p:oleObj>
              </mc:Fallback>
            </mc:AlternateContent>
          </a:graphicData>
        </a:graphic>
      </p:graphicFrame>
      <p:sp>
        <p:nvSpPr>
          <p:cNvPr id="3" name="Footer Placeholder 2"/>
          <p:cNvSpPr>
            <a:spLocks noGrp="1"/>
          </p:cNvSpPr>
          <p:nvPr userDrawn="1">
            <p:ph type="ftr" sz="quarter" idx="10"/>
          </p:nvPr>
        </p:nvSpPr>
        <p:spPr/>
        <p:txBody>
          <a:bodyPr/>
          <a:lstStyle>
            <a:lvl1pPr>
              <a:defRPr>
                <a:solidFill>
                  <a:schemeClr val="tx2"/>
                </a:solidFill>
              </a:defRPr>
            </a:lvl1pPr>
          </a:lstStyle>
          <a:p>
            <a:r>
              <a:rPr lang="en-IN">
                <a:solidFill>
                  <a:srgbClr val="505050"/>
                </a:solidFill>
              </a:rPr>
              <a:t>Microsoft Confidential</a:t>
            </a:r>
          </a:p>
        </p:txBody>
      </p:sp>
      <p:sp>
        <p:nvSpPr>
          <p:cNvPr id="7" name="Title 1"/>
          <p:cNvSpPr>
            <a:spLocks noGrp="1"/>
          </p:cNvSpPr>
          <p:nvPr userDrawn="1">
            <p:ph type="title" hasCustomPrompt="1"/>
          </p:nvPr>
        </p:nvSpPr>
        <p:spPr>
          <a:xfrm>
            <a:off x="438875" y="264964"/>
            <a:ext cx="8418931" cy="1097302"/>
          </a:xfrm>
        </p:spPr>
        <p:txBody>
          <a:bodyPr lIns="0" tIns="91440" rIns="146304" bIns="91440"/>
          <a:lstStyle>
            <a:lvl1pPr>
              <a:lnSpc>
                <a:spcPts val="3674"/>
              </a:lnSpc>
              <a:defRPr sz="2700" baseline="0">
                <a:solidFill>
                  <a:schemeClr val="accent1"/>
                </a:solidFill>
              </a:defRPr>
            </a:lvl1pPr>
          </a:lstStyle>
          <a:p>
            <a:r>
              <a:rPr lang="en-US" dirty="0" err="1"/>
              <a:t>Lorem</a:t>
            </a:r>
            <a:r>
              <a:rPr lang="en-US" dirty="0"/>
              <a:t> </a:t>
            </a:r>
            <a:r>
              <a:rPr lang="en-US" dirty="0" err="1"/>
              <a:t>ipsum</a:t>
            </a:r>
            <a:r>
              <a:rPr lang="en-US" dirty="0"/>
              <a:t> dolor sit.</a:t>
            </a:r>
          </a:p>
        </p:txBody>
      </p:sp>
      <p:sp>
        <p:nvSpPr>
          <p:cNvPr id="4" name="Slide Number Placeholder 3"/>
          <p:cNvSpPr>
            <a:spLocks noGrp="1"/>
          </p:cNvSpPr>
          <p:nvPr userDrawn="1">
            <p:ph type="sldNum" sz="quarter" idx="11"/>
          </p:nvPr>
        </p:nvSpPr>
        <p:spPr/>
        <p:txBody>
          <a:bodyPr/>
          <a:lstStyle>
            <a:lvl1pPr>
              <a:defRPr>
                <a:solidFill>
                  <a:schemeClr val="tx2"/>
                </a:solidFill>
              </a:defRPr>
            </a:lvl1pPr>
          </a:lstStyle>
          <a:p>
            <a:fld id="{27258FFF-F925-446B-8502-81C933981705}" type="slidenum">
              <a:rPr lang="en-IN" smtClean="0">
                <a:solidFill>
                  <a:srgbClr val="505050"/>
                </a:solidFill>
              </a:rPr>
              <a:pPr/>
              <a:t>‹#›</a:t>
            </a:fld>
            <a:endParaRPr lang="en-IN" dirty="0">
              <a:solidFill>
                <a:srgbClr val="505050"/>
              </a:solidFill>
            </a:endParaRPr>
          </a:p>
        </p:txBody>
      </p:sp>
      <p:sp>
        <p:nvSpPr>
          <p:cNvPr id="142" name="Text Placeholder 7"/>
          <p:cNvSpPr>
            <a:spLocks noGrp="1"/>
          </p:cNvSpPr>
          <p:nvPr>
            <p:ph type="body" sz="quarter" idx="13" hasCustomPrompt="1"/>
          </p:nvPr>
        </p:nvSpPr>
        <p:spPr>
          <a:xfrm>
            <a:off x="452590" y="1545465"/>
            <a:ext cx="8418931" cy="4663068"/>
          </a:xfrm>
        </p:spPr>
        <p:txBody>
          <a:bodyPr lIns="0" tIns="0"/>
          <a:lstStyle>
            <a:lvl1pPr marL="175006" indent="-175006">
              <a:spcBef>
                <a:spcPts val="900"/>
              </a:spcBef>
              <a:defRPr sz="1950">
                <a:latin typeface="+mn-lt"/>
              </a:defRPr>
            </a:lvl1pPr>
            <a:lvl2pPr marL="517874" indent="-175006">
              <a:spcBef>
                <a:spcPts val="900"/>
              </a:spcBef>
              <a:buSzPct val="100000"/>
              <a:buFont typeface="Segoe UI" pitchFamily="34" charset="0"/>
              <a:buChar char="‐"/>
              <a:defRPr/>
            </a:lvl2pPr>
            <a:lvl3pPr marL="860741" indent="-175006">
              <a:spcBef>
                <a:spcPts val="900"/>
              </a:spcBef>
              <a:buFont typeface="Wingdings" pitchFamily="2" charset="2"/>
              <a:buChar char="§"/>
              <a:defRPr/>
            </a:lvl3pPr>
            <a:lvl4pPr marL="1200037" indent="-257151">
              <a:spcBef>
                <a:spcPts val="900"/>
              </a:spcBef>
              <a:buFont typeface="+mj-lt"/>
              <a:buAutoNum type="arabicPeriod"/>
              <a:defRPr/>
            </a:lvl4pPr>
            <a:lvl5pPr marL="1459569" indent="-257151">
              <a:spcBef>
                <a:spcPts val="900"/>
              </a:spcBef>
              <a:buFont typeface="+mj-lt"/>
              <a:buAutoNum type="alphaLcParenR"/>
              <a:defRPr/>
            </a:lvl5pPr>
          </a:lstStyle>
          <a:p>
            <a:pPr lvl="0"/>
            <a:r>
              <a:rPr lang="en-US" dirty="0" err="1"/>
              <a:t>Lorem</a:t>
            </a:r>
            <a:r>
              <a:rPr lang="en-US" dirty="0"/>
              <a:t> </a:t>
            </a:r>
            <a:r>
              <a:rPr lang="en-US" dirty="0" err="1"/>
              <a:t>ipsum</a:t>
            </a:r>
            <a:r>
              <a:rPr lang="en-US" dirty="0"/>
              <a:t> dolor sit </a:t>
            </a:r>
            <a:r>
              <a:rPr lang="en-US" dirty="0" err="1"/>
              <a:t>amet</a:t>
            </a:r>
            <a:r>
              <a:rPr lang="en-US" dirty="0"/>
              <a:t>, </a:t>
            </a:r>
            <a:r>
              <a:rPr lang="en-US" dirty="0" err="1"/>
              <a:t>consectetur</a:t>
            </a:r>
            <a:r>
              <a:rPr lang="en-US" dirty="0"/>
              <a:t> </a:t>
            </a:r>
            <a:r>
              <a:rPr lang="en-US" dirty="0" err="1"/>
              <a:t>adipiscing</a:t>
            </a:r>
            <a:r>
              <a:rPr lang="en-US" dirty="0"/>
              <a:t> </a:t>
            </a:r>
            <a:br>
              <a:rPr lang="en-US" dirty="0"/>
            </a:br>
            <a:r>
              <a:rPr lang="en-US" dirty="0" err="1"/>
              <a:t>elit</a:t>
            </a:r>
            <a:r>
              <a:rPr lang="en-US" dirty="0"/>
              <a:t>. </a:t>
            </a:r>
            <a:r>
              <a:rPr lang="en-US" dirty="0" err="1"/>
              <a:t>Nunc</a:t>
            </a:r>
            <a:r>
              <a:rPr lang="en-US" dirty="0"/>
              <a:t> et </a:t>
            </a:r>
            <a:r>
              <a:rPr lang="en-US" dirty="0" err="1"/>
              <a:t>sagittis</a:t>
            </a:r>
            <a:r>
              <a:rPr lang="en-US" dirty="0"/>
              <a:t> ligula</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2714352527"/>
      </p:ext>
    </p:extLst>
  </p:cSld>
  <p:clrMapOvr>
    <a:masterClrMapping/>
  </p:clrMapOvr>
  <mc:AlternateContent xmlns:mc="http://schemas.openxmlformats.org/markup-compatibility/2006" xmlns:p14="http://schemas.microsoft.com/office/powerpoint/2010/main">
    <mc:Choice Requires="p14">
      <p:transition spd="slow" p14:dur="1250">
        <p:fade/>
      </p:transition>
    </mc:Choice>
    <mc:Fallback xmlns="">
      <p:transition spd="slow">
        <p:fade/>
      </p:transition>
    </mc:Fallback>
  </mc:AlternateContent>
</p:sldLayout>
</file>

<file path=ppt/slideLayouts/slideLayout97.xml><?xml version="1.0" encoding="utf-8"?>
<p:sldLayout xmlns:a="http://schemas.openxmlformats.org/drawingml/2006/main" xmlns:r="http://schemas.openxmlformats.org/officeDocument/2006/relationships" xmlns:p="http://schemas.openxmlformats.org/presentationml/2006/main" preserve="1" userDrawn="1">
  <p:cSld name="24_Illustrated Footer">
    <p:spTree>
      <p:nvGrpSpPr>
        <p:cNvPr id="1" name=""/>
        <p:cNvGrpSpPr/>
        <p:nvPr/>
      </p:nvGrpSpPr>
      <p:grpSpPr>
        <a:xfrm>
          <a:off x="0" y="0"/>
          <a:ext cx="0" cy="0"/>
          <a:chOff x="0" y="0"/>
          <a:chExt cx="0" cy="0"/>
        </a:xfrm>
      </p:grpSpPr>
      <p:grpSp>
        <p:nvGrpSpPr>
          <p:cNvPr id="10" name="Group 9"/>
          <p:cNvGrpSpPr/>
          <p:nvPr userDrawn="1"/>
        </p:nvGrpSpPr>
        <p:grpSpPr>
          <a:xfrm>
            <a:off x="-4471" y="5243763"/>
            <a:ext cx="9331034" cy="1769051"/>
            <a:chOff x="-5961" y="5243762"/>
            <a:chExt cx="12442436" cy="1769051"/>
          </a:xfrm>
        </p:grpSpPr>
        <p:grpSp>
          <p:nvGrpSpPr>
            <p:cNvPr id="9" name="Group 8"/>
            <p:cNvGrpSpPr/>
            <p:nvPr userDrawn="1"/>
          </p:nvGrpSpPr>
          <p:grpSpPr>
            <a:xfrm>
              <a:off x="-5961" y="5243762"/>
              <a:ext cx="1388245" cy="1316381"/>
              <a:chOff x="-5961" y="5243762"/>
              <a:chExt cx="1388245" cy="1316381"/>
            </a:xfrm>
          </p:grpSpPr>
          <p:grpSp>
            <p:nvGrpSpPr>
              <p:cNvPr id="126" name="Group 125"/>
              <p:cNvGrpSpPr/>
              <p:nvPr/>
            </p:nvGrpSpPr>
            <p:grpSpPr>
              <a:xfrm flipH="1">
                <a:off x="711246" y="6446383"/>
                <a:ext cx="30782" cy="82810"/>
                <a:chOff x="8512196" y="6496912"/>
                <a:chExt cx="112332" cy="301206"/>
              </a:xfrm>
            </p:grpSpPr>
            <p:sp>
              <p:nvSpPr>
                <p:cNvPr id="303" name="Freeform 30"/>
                <p:cNvSpPr>
                  <a:spLocks/>
                </p:cNvSpPr>
                <p:nvPr/>
              </p:nvSpPr>
              <p:spPr bwMode="auto">
                <a:xfrm>
                  <a:off x="8512196" y="6694733"/>
                  <a:ext cx="65610" cy="103385"/>
                </a:xfrm>
                <a:custGeom>
                  <a:avLst/>
                  <a:gdLst>
                    <a:gd name="T0" fmla="*/ 26 w 28"/>
                    <a:gd name="T1" fmla="*/ 26 h 44"/>
                    <a:gd name="T2" fmla="*/ 10 w 28"/>
                    <a:gd name="T3" fmla="*/ 0 h 44"/>
                    <a:gd name="T4" fmla="*/ 0 w 28"/>
                    <a:gd name="T5" fmla="*/ 42 h 44"/>
                    <a:gd name="T6" fmla="*/ 26 w 28"/>
                    <a:gd name="T7" fmla="*/ 26 h 44"/>
                  </a:gdLst>
                  <a:ahLst/>
                  <a:cxnLst>
                    <a:cxn ang="0">
                      <a:pos x="T0" y="T1"/>
                    </a:cxn>
                    <a:cxn ang="0">
                      <a:pos x="T2" y="T3"/>
                    </a:cxn>
                    <a:cxn ang="0">
                      <a:pos x="T4" y="T5"/>
                    </a:cxn>
                    <a:cxn ang="0">
                      <a:pos x="T6" y="T7"/>
                    </a:cxn>
                  </a:cxnLst>
                  <a:rect l="0" t="0" r="r" b="b"/>
                  <a:pathLst>
                    <a:path w="28" h="44">
                      <a:moveTo>
                        <a:pt x="26" y="26"/>
                      </a:moveTo>
                      <a:cubicBezTo>
                        <a:pt x="28" y="14"/>
                        <a:pt x="21" y="3"/>
                        <a:pt x="10" y="0"/>
                      </a:cubicBezTo>
                      <a:cubicBezTo>
                        <a:pt x="0" y="42"/>
                        <a:pt x="0" y="42"/>
                        <a:pt x="0" y="42"/>
                      </a:cubicBezTo>
                      <a:cubicBezTo>
                        <a:pt x="12" y="44"/>
                        <a:pt x="23" y="37"/>
                        <a:pt x="26" y="26"/>
                      </a:cubicBezTo>
                      <a:close/>
                    </a:path>
                  </a:pathLst>
                </a:custGeom>
                <a:solidFill>
                  <a:srgbClr val="D2D2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304" name="Freeform 31"/>
                <p:cNvSpPr>
                  <a:spLocks/>
                </p:cNvSpPr>
                <p:nvPr/>
              </p:nvSpPr>
              <p:spPr bwMode="auto">
                <a:xfrm>
                  <a:off x="8535061" y="6595325"/>
                  <a:ext cx="65610" cy="106366"/>
                </a:xfrm>
                <a:custGeom>
                  <a:avLst/>
                  <a:gdLst>
                    <a:gd name="T0" fmla="*/ 26 w 28"/>
                    <a:gd name="T1" fmla="*/ 26 h 45"/>
                    <a:gd name="T2" fmla="*/ 10 w 28"/>
                    <a:gd name="T3" fmla="*/ 0 h 45"/>
                    <a:gd name="T4" fmla="*/ 0 w 28"/>
                    <a:gd name="T5" fmla="*/ 42 h 45"/>
                    <a:gd name="T6" fmla="*/ 26 w 28"/>
                    <a:gd name="T7" fmla="*/ 26 h 45"/>
                  </a:gdLst>
                  <a:ahLst/>
                  <a:cxnLst>
                    <a:cxn ang="0">
                      <a:pos x="T0" y="T1"/>
                    </a:cxn>
                    <a:cxn ang="0">
                      <a:pos x="T2" y="T3"/>
                    </a:cxn>
                    <a:cxn ang="0">
                      <a:pos x="T4" y="T5"/>
                    </a:cxn>
                    <a:cxn ang="0">
                      <a:pos x="T6" y="T7"/>
                    </a:cxn>
                  </a:cxnLst>
                  <a:rect l="0" t="0" r="r" b="b"/>
                  <a:pathLst>
                    <a:path w="28" h="45">
                      <a:moveTo>
                        <a:pt x="26" y="26"/>
                      </a:moveTo>
                      <a:cubicBezTo>
                        <a:pt x="28" y="14"/>
                        <a:pt x="21" y="3"/>
                        <a:pt x="10" y="0"/>
                      </a:cubicBezTo>
                      <a:cubicBezTo>
                        <a:pt x="0" y="42"/>
                        <a:pt x="0" y="42"/>
                        <a:pt x="0" y="42"/>
                      </a:cubicBezTo>
                      <a:cubicBezTo>
                        <a:pt x="11" y="45"/>
                        <a:pt x="23" y="37"/>
                        <a:pt x="26" y="26"/>
                      </a:cubicBezTo>
                      <a:close/>
                    </a:path>
                  </a:pathLst>
                </a:custGeom>
                <a:solidFill>
                  <a:srgbClr val="D2D2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305" name="Freeform 32"/>
                <p:cNvSpPr>
                  <a:spLocks/>
                </p:cNvSpPr>
                <p:nvPr/>
              </p:nvSpPr>
              <p:spPr bwMode="auto">
                <a:xfrm>
                  <a:off x="8558918" y="6496912"/>
                  <a:ext cx="65610" cy="106366"/>
                </a:xfrm>
                <a:custGeom>
                  <a:avLst/>
                  <a:gdLst>
                    <a:gd name="T0" fmla="*/ 25 w 28"/>
                    <a:gd name="T1" fmla="*/ 26 h 45"/>
                    <a:gd name="T2" fmla="*/ 9 w 28"/>
                    <a:gd name="T3" fmla="*/ 0 h 45"/>
                    <a:gd name="T4" fmla="*/ 0 w 28"/>
                    <a:gd name="T5" fmla="*/ 42 h 45"/>
                    <a:gd name="T6" fmla="*/ 25 w 28"/>
                    <a:gd name="T7" fmla="*/ 26 h 45"/>
                  </a:gdLst>
                  <a:ahLst/>
                  <a:cxnLst>
                    <a:cxn ang="0">
                      <a:pos x="T0" y="T1"/>
                    </a:cxn>
                    <a:cxn ang="0">
                      <a:pos x="T2" y="T3"/>
                    </a:cxn>
                    <a:cxn ang="0">
                      <a:pos x="T4" y="T5"/>
                    </a:cxn>
                    <a:cxn ang="0">
                      <a:pos x="T6" y="T7"/>
                    </a:cxn>
                  </a:cxnLst>
                  <a:rect l="0" t="0" r="r" b="b"/>
                  <a:pathLst>
                    <a:path w="28" h="45">
                      <a:moveTo>
                        <a:pt x="25" y="26"/>
                      </a:moveTo>
                      <a:cubicBezTo>
                        <a:pt x="28" y="15"/>
                        <a:pt x="21" y="3"/>
                        <a:pt x="9" y="0"/>
                      </a:cubicBezTo>
                      <a:cubicBezTo>
                        <a:pt x="0" y="42"/>
                        <a:pt x="0" y="42"/>
                        <a:pt x="0" y="42"/>
                      </a:cubicBezTo>
                      <a:cubicBezTo>
                        <a:pt x="11" y="45"/>
                        <a:pt x="23" y="38"/>
                        <a:pt x="25" y="26"/>
                      </a:cubicBezTo>
                      <a:close/>
                    </a:path>
                  </a:pathLst>
                </a:custGeom>
                <a:solidFill>
                  <a:srgbClr val="D2D2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grpSp>
          <p:sp>
            <p:nvSpPr>
              <p:cNvPr id="127" name="Rectangle 6"/>
              <p:cNvSpPr>
                <a:spLocks noChangeArrowheads="1"/>
              </p:cNvSpPr>
              <p:nvPr userDrawn="1"/>
            </p:nvSpPr>
            <p:spPr bwMode="auto">
              <a:xfrm flipH="1">
                <a:off x="474760" y="5952923"/>
                <a:ext cx="89688" cy="49657"/>
              </a:xfrm>
              <a:prstGeom prst="rect">
                <a:avLst/>
              </a:prstGeom>
              <a:solidFill>
                <a:schemeClr val="accent2"/>
              </a:solidFill>
              <a:ln>
                <a:noFill/>
              </a:ln>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128" name="Rectangle 6"/>
              <p:cNvSpPr>
                <a:spLocks noChangeArrowheads="1"/>
              </p:cNvSpPr>
              <p:nvPr userDrawn="1"/>
            </p:nvSpPr>
            <p:spPr bwMode="auto">
              <a:xfrm flipH="1">
                <a:off x="579853" y="5952923"/>
                <a:ext cx="89688" cy="49657"/>
              </a:xfrm>
              <a:prstGeom prst="rect">
                <a:avLst/>
              </a:prstGeom>
              <a:solidFill>
                <a:schemeClr val="accent2"/>
              </a:solidFill>
              <a:ln>
                <a:noFill/>
              </a:ln>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129" name="Rectangle 5"/>
              <p:cNvSpPr>
                <a:spLocks noChangeArrowheads="1"/>
              </p:cNvSpPr>
              <p:nvPr userDrawn="1"/>
            </p:nvSpPr>
            <p:spPr bwMode="auto">
              <a:xfrm flipH="1">
                <a:off x="476144" y="6036628"/>
                <a:ext cx="539819" cy="520443"/>
              </a:xfrm>
              <a:prstGeom prst="rect">
                <a:avLst/>
              </a:prstGeom>
              <a:solidFill>
                <a:schemeClr val="accent2"/>
              </a:solidFill>
              <a:ln>
                <a:noFill/>
              </a:ln>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130" name="Rectangle 6"/>
              <p:cNvSpPr>
                <a:spLocks noChangeArrowheads="1"/>
              </p:cNvSpPr>
              <p:nvPr userDrawn="1"/>
            </p:nvSpPr>
            <p:spPr bwMode="auto">
              <a:xfrm flipH="1">
                <a:off x="432044" y="6000984"/>
                <a:ext cx="627818" cy="35876"/>
              </a:xfrm>
              <a:prstGeom prst="rect">
                <a:avLst/>
              </a:prstGeom>
              <a:solidFill>
                <a:schemeClr val="accent2"/>
              </a:solidFill>
              <a:ln>
                <a:noFill/>
              </a:ln>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131" name="Rectangle 130"/>
              <p:cNvSpPr/>
              <p:nvPr userDrawn="1"/>
            </p:nvSpPr>
            <p:spPr bwMode="auto">
              <a:xfrm>
                <a:off x="519604" y="6389784"/>
                <a:ext cx="452898" cy="71750"/>
              </a:xfrm>
              <a:prstGeom prst="rect">
                <a:avLst/>
              </a:prstGeom>
              <a:solidFill>
                <a:schemeClr val="accent2">
                  <a:lumMod val="7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699288" fontAlgn="base">
                  <a:lnSpc>
                    <a:spcPct val="90000"/>
                  </a:lnSpc>
                  <a:spcBef>
                    <a:spcPct val="0"/>
                  </a:spcBef>
                  <a:spcAft>
                    <a:spcPct val="0"/>
                  </a:spcAft>
                </a:pPr>
                <a:endParaRPr lang="en-US" sz="1800" dirty="0" err="1">
                  <a:gradFill>
                    <a:gsLst>
                      <a:gs pos="0">
                        <a:srgbClr val="FFFFFF"/>
                      </a:gs>
                      <a:gs pos="100000">
                        <a:srgbClr val="FFFFFF"/>
                      </a:gs>
                    </a:gsLst>
                    <a:lin ang="5400000" scaled="0"/>
                  </a:gradFill>
                  <a:ea typeface="Segoe UI" pitchFamily="34" charset="0"/>
                  <a:cs typeface="Segoe UI" pitchFamily="34" charset="0"/>
                </a:endParaRPr>
              </a:p>
            </p:txBody>
          </p:sp>
          <p:sp>
            <p:nvSpPr>
              <p:cNvPr id="132" name="Rectangle 131"/>
              <p:cNvSpPr/>
              <p:nvPr userDrawn="1"/>
            </p:nvSpPr>
            <p:spPr bwMode="auto">
              <a:xfrm>
                <a:off x="519604" y="6076095"/>
                <a:ext cx="452898" cy="71750"/>
              </a:xfrm>
              <a:prstGeom prst="rect">
                <a:avLst/>
              </a:prstGeom>
              <a:solidFill>
                <a:schemeClr val="accent2">
                  <a:lumMod val="7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699288" fontAlgn="base">
                  <a:lnSpc>
                    <a:spcPct val="90000"/>
                  </a:lnSpc>
                  <a:spcBef>
                    <a:spcPct val="0"/>
                  </a:spcBef>
                  <a:spcAft>
                    <a:spcPct val="0"/>
                  </a:spcAft>
                </a:pPr>
                <a:endParaRPr lang="en-US" sz="1800" dirty="0" err="1">
                  <a:gradFill>
                    <a:gsLst>
                      <a:gs pos="0">
                        <a:srgbClr val="FFFFFF"/>
                      </a:gs>
                      <a:gs pos="100000">
                        <a:srgbClr val="FFFFFF"/>
                      </a:gs>
                    </a:gsLst>
                    <a:lin ang="5400000" scaled="0"/>
                  </a:gradFill>
                  <a:ea typeface="Segoe UI" pitchFamily="34" charset="0"/>
                  <a:cs typeface="Segoe UI" pitchFamily="34" charset="0"/>
                </a:endParaRPr>
              </a:p>
            </p:txBody>
          </p:sp>
          <p:sp>
            <p:nvSpPr>
              <p:cNvPr id="133" name="Rectangle 132"/>
              <p:cNvSpPr/>
              <p:nvPr userDrawn="1"/>
            </p:nvSpPr>
            <p:spPr bwMode="auto">
              <a:xfrm>
                <a:off x="519604" y="6185076"/>
                <a:ext cx="452898" cy="71750"/>
              </a:xfrm>
              <a:prstGeom prst="rect">
                <a:avLst/>
              </a:prstGeom>
              <a:solidFill>
                <a:schemeClr val="accent2">
                  <a:lumMod val="7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699288" fontAlgn="base">
                  <a:lnSpc>
                    <a:spcPct val="90000"/>
                  </a:lnSpc>
                  <a:spcBef>
                    <a:spcPct val="0"/>
                  </a:spcBef>
                  <a:spcAft>
                    <a:spcPct val="0"/>
                  </a:spcAft>
                </a:pPr>
                <a:endParaRPr lang="en-US" sz="1800" dirty="0" err="1">
                  <a:gradFill>
                    <a:gsLst>
                      <a:gs pos="0">
                        <a:srgbClr val="FFFFFF"/>
                      </a:gs>
                      <a:gs pos="100000">
                        <a:srgbClr val="FFFFFF"/>
                      </a:gs>
                    </a:gsLst>
                    <a:lin ang="5400000" scaled="0"/>
                  </a:gradFill>
                  <a:ea typeface="Segoe UI" pitchFamily="34" charset="0"/>
                  <a:cs typeface="Segoe UI" pitchFamily="34" charset="0"/>
                </a:endParaRPr>
              </a:p>
            </p:txBody>
          </p:sp>
          <p:sp>
            <p:nvSpPr>
              <p:cNvPr id="134" name="Rectangle 133"/>
              <p:cNvSpPr/>
              <p:nvPr userDrawn="1"/>
            </p:nvSpPr>
            <p:spPr bwMode="auto">
              <a:xfrm>
                <a:off x="519604" y="6289385"/>
                <a:ext cx="452898" cy="71750"/>
              </a:xfrm>
              <a:prstGeom prst="rect">
                <a:avLst/>
              </a:prstGeom>
              <a:solidFill>
                <a:schemeClr val="accent2">
                  <a:lumMod val="7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699288" fontAlgn="base">
                  <a:lnSpc>
                    <a:spcPct val="90000"/>
                  </a:lnSpc>
                  <a:spcBef>
                    <a:spcPct val="0"/>
                  </a:spcBef>
                  <a:spcAft>
                    <a:spcPct val="0"/>
                  </a:spcAft>
                </a:pPr>
                <a:endParaRPr lang="en-US" sz="1800" dirty="0" err="1">
                  <a:gradFill>
                    <a:gsLst>
                      <a:gs pos="0">
                        <a:srgbClr val="FFFFFF"/>
                      </a:gs>
                      <a:gs pos="100000">
                        <a:srgbClr val="FFFFFF"/>
                      </a:gs>
                    </a:gsLst>
                    <a:lin ang="5400000" scaled="0"/>
                  </a:gradFill>
                  <a:ea typeface="Segoe UI" pitchFamily="34" charset="0"/>
                  <a:cs typeface="Segoe UI" pitchFamily="34" charset="0"/>
                </a:endParaRPr>
              </a:p>
            </p:txBody>
          </p:sp>
          <p:sp>
            <p:nvSpPr>
              <p:cNvPr id="135" name="Rectangle 16"/>
              <p:cNvSpPr>
                <a:spLocks noChangeArrowheads="1"/>
              </p:cNvSpPr>
              <p:nvPr/>
            </p:nvSpPr>
            <p:spPr bwMode="auto">
              <a:xfrm>
                <a:off x="1015145" y="5401845"/>
                <a:ext cx="367139" cy="1158298"/>
              </a:xfrm>
              <a:prstGeom prst="rect">
                <a:avLst/>
              </a:prstGeom>
              <a:solidFill>
                <a:schemeClr val="accent2"/>
              </a:solidFill>
              <a:ln>
                <a:noFill/>
              </a:ln>
            </p:spPr>
            <p:txBody>
              <a:bodyPr vert="horz" wrap="square" lIns="91440" tIns="45720" rIns="91440" bIns="45720" numCol="1" anchor="t" anchorCtr="0" compatLnSpc="1">
                <a:prstTxWarp prst="textNoShape">
                  <a:avLst/>
                </a:prstTxWarp>
              </a:bodyPr>
              <a:lstStyle/>
              <a:p>
                <a:pPr defTabSz="685735">
                  <a:defRPr/>
                </a:pPr>
                <a:endParaRPr lang="en-IN" sz="1350" kern="0">
                  <a:solidFill>
                    <a:srgbClr val="505050"/>
                  </a:solidFill>
                </a:endParaRPr>
              </a:p>
            </p:txBody>
          </p:sp>
          <p:sp>
            <p:nvSpPr>
              <p:cNvPr id="136" name="Rectangle 17"/>
              <p:cNvSpPr>
                <a:spLocks noChangeArrowheads="1"/>
              </p:cNvSpPr>
              <p:nvPr/>
            </p:nvSpPr>
            <p:spPr bwMode="auto">
              <a:xfrm>
                <a:off x="1344610" y="5401845"/>
                <a:ext cx="13297" cy="1158298"/>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pPr defTabSz="685735">
                  <a:defRPr/>
                </a:pPr>
                <a:endParaRPr lang="en-IN" sz="1350" kern="0">
                  <a:solidFill>
                    <a:srgbClr val="505050"/>
                  </a:solidFill>
                </a:endParaRPr>
              </a:p>
            </p:txBody>
          </p:sp>
          <p:sp>
            <p:nvSpPr>
              <p:cNvPr id="137" name="Rectangle 18"/>
              <p:cNvSpPr>
                <a:spLocks noChangeArrowheads="1"/>
              </p:cNvSpPr>
              <p:nvPr/>
            </p:nvSpPr>
            <p:spPr bwMode="auto">
              <a:xfrm>
                <a:off x="1301026" y="5401845"/>
                <a:ext cx="13297" cy="1158298"/>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pPr defTabSz="685735">
                  <a:defRPr/>
                </a:pPr>
                <a:endParaRPr lang="en-IN" sz="1350" kern="0">
                  <a:solidFill>
                    <a:srgbClr val="505050"/>
                  </a:solidFill>
                </a:endParaRPr>
              </a:p>
            </p:txBody>
          </p:sp>
          <p:sp>
            <p:nvSpPr>
              <p:cNvPr id="138" name="Rectangle 19"/>
              <p:cNvSpPr>
                <a:spLocks noChangeArrowheads="1"/>
              </p:cNvSpPr>
              <p:nvPr/>
            </p:nvSpPr>
            <p:spPr bwMode="auto">
              <a:xfrm>
                <a:off x="1254487" y="5401845"/>
                <a:ext cx="14035" cy="1158298"/>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pPr defTabSz="685735">
                  <a:defRPr/>
                </a:pPr>
                <a:endParaRPr lang="en-IN" sz="1350" kern="0">
                  <a:solidFill>
                    <a:srgbClr val="505050"/>
                  </a:solidFill>
                </a:endParaRPr>
              </a:p>
            </p:txBody>
          </p:sp>
          <p:sp>
            <p:nvSpPr>
              <p:cNvPr id="139" name="Rectangle 20"/>
              <p:cNvSpPr>
                <a:spLocks noChangeArrowheads="1"/>
              </p:cNvSpPr>
              <p:nvPr/>
            </p:nvSpPr>
            <p:spPr bwMode="auto">
              <a:xfrm>
                <a:off x="1210903" y="5401845"/>
                <a:ext cx="14035" cy="1158298"/>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pPr defTabSz="685735">
                  <a:defRPr/>
                </a:pPr>
                <a:endParaRPr lang="en-IN" sz="1350" kern="0">
                  <a:solidFill>
                    <a:srgbClr val="505050"/>
                  </a:solidFill>
                </a:endParaRPr>
              </a:p>
            </p:txBody>
          </p:sp>
          <p:sp>
            <p:nvSpPr>
              <p:cNvPr id="140" name="Rectangle 21"/>
              <p:cNvSpPr>
                <a:spLocks noChangeArrowheads="1"/>
              </p:cNvSpPr>
              <p:nvPr/>
            </p:nvSpPr>
            <p:spPr bwMode="auto">
              <a:xfrm>
                <a:off x="1165103" y="5401845"/>
                <a:ext cx="13297" cy="1158298"/>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pPr defTabSz="685735">
                  <a:defRPr/>
                </a:pPr>
                <a:endParaRPr lang="en-IN" sz="1350" kern="0">
                  <a:solidFill>
                    <a:srgbClr val="505050"/>
                  </a:solidFill>
                </a:endParaRPr>
              </a:p>
            </p:txBody>
          </p:sp>
          <p:sp>
            <p:nvSpPr>
              <p:cNvPr id="141" name="Rectangle 22"/>
              <p:cNvSpPr>
                <a:spLocks noChangeArrowheads="1"/>
              </p:cNvSpPr>
              <p:nvPr/>
            </p:nvSpPr>
            <p:spPr bwMode="auto">
              <a:xfrm>
                <a:off x="1121519" y="5401845"/>
                <a:ext cx="13297" cy="1158298"/>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pPr defTabSz="685735">
                  <a:defRPr/>
                </a:pPr>
                <a:endParaRPr lang="en-IN" sz="1350" kern="0">
                  <a:solidFill>
                    <a:srgbClr val="505050"/>
                  </a:solidFill>
                </a:endParaRPr>
              </a:p>
            </p:txBody>
          </p:sp>
          <p:sp>
            <p:nvSpPr>
              <p:cNvPr id="142" name="Rectangle 23"/>
              <p:cNvSpPr>
                <a:spLocks noChangeArrowheads="1"/>
              </p:cNvSpPr>
              <p:nvPr/>
            </p:nvSpPr>
            <p:spPr bwMode="auto">
              <a:xfrm>
                <a:off x="1074980" y="5401845"/>
                <a:ext cx="14035" cy="1158298"/>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pPr defTabSz="685735">
                  <a:defRPr/>
                </a:pPr>
                <a:endParaRPr lang="en-IN" sz="1350" kern="0">
                  <a:solidFill>
                    <a:srgbClr val="505050"/>
                  </a:solidFill>
                </a:endParaRPr>
              </a:p>
            </p:txBody>
          </p:sp>
          <p:sp>
            <p:nvSpPr>
              <p:cNvPr id="143" name="Rectangle 24"/>
              <p:cNvSpPr>
                <a:spLocks noChangeArrowheads="1"/>
              </p:cNvSpPr>
              <p:nvPr/>
            </p:nvSpPr>
            <p:spPr bwMode="auto">
              <a:xfrm>
                <a:off x="1032135" y="5401845"/>
                <a:ext cx="13297" cy="1158298"/>
              </a:xfrm>
              <a:prstGeom prst="rect">
                <a:avLst/>
              </a:prstGeom>
              <a:solidFill>
                <a:schemeClr val="accent2">
                  <a:lumMod val="20000"/>
                  <a:lumOff val="80000"/>
                </a:schemeClr>
              </a:solidFill>
              <a:ln>
                <a:noFill/>
              </a:ln>
            </p:spPr>
            <p:txBody>
              <a:bodyPr vert="horz" wrap="square" lIns="91440" tIns="45720" rIns="91440" bIns="45720" numCol="1" anchor="t" anchorCtr="0" compatLnSpc="1">
                <a:prstTxWarp prst="textNoShape">
                  <a:avLst/>
                </a:prstTxWarp>
              </a:bodyPr>
              <a:lstStyle/>
              <a:p>
                <a:pPr defTabSz="685735">
                  <a:defRPr/>
                </a:pPr>
                <a:endParaRPr lang="en-IN" sz="1350" kern="0">
                  <a:solidFill>
                    <a:srgbClr val="505050"/>
                  </a:solidFill>
                </a:endParaRPr>
              </a:p>
            </p:txBody>
          </p:sp>
          <p:sp>
            <p:nvSpPr>
              <p:cNvPr id="144" name="Rectangle 25"/>
              <p:cNvSpPr>
                <a:spLocks noChangeArrowheads="1"/>
              </p:cNvSpPr>
              <p:nvPr/>
            </p:nvSpPr>
            <p:spPr bwMode="auto">
              <a:xfrm>
                <a:off x="1344610" y="5447645"/>
                <a:ext cx="13297" cy="39890"/>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pPr defTabSz="685735">
                  <a:defRPr/>
                </a:pPr>
                <a:endParaRPr lang="en-IN" sz="1350" kern="0">
                  <a:solidFill>
                    <a:srgbClr val="505050"/>
                  </a:solidFill>
                </a:endParaRPr>
              </a:p>
            </p:txBody>
          </p:sp>
          <p:sp>
            <p:nvSpPr>
              <p:cNvPr id="145" name="Rectangle 26"/>
              <p:cNvSpPr>
                <a:spLocks noChangeArrowheads="1"/>
              </p:cNvSpPr>
              <p:nvPr/>
            </p:nvSpPr>
            <p:spPr bwMode="auto">
              <a:xfrm>
                <a:off x="1344610" y="5624197"/>
                <a:ext cx="13297" cy="39890"/>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pPr defTabSz="685735">
                  <a:defRPr/>
                </a:pPr>
                <a:endParaRPr lang="en-IN" sz="1350" kern="0">
                  <a:solidFill>
                    <a:srgbClr val="505050"/>
                  </a:solidFill>
                </a:endParaRPr>
              </a:p>
            </p:txBody>
          </p:sp>
          <p:sp>
            <p:nvSpPr>
              <p:cNvPr id="146" name="Rectangle 27"/>
              <p:cNvSpPr>
                <a:spLocks noChangeArrowheads="1"/>
              </p:cNvSpPr>
              <p:nvPr/>
            </p:nvSpPr>
            <p:spPr bwMode="auto">
              <a:xfrm>
                <a:off x="1344610" y="5688465"/>
                <a:ext cx="13297" cy="39890"/>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pPr defTabSz="685735">
                  <a:defRPr/>
                </a:pPr>
                <a:endParaRPr lang="en-IN" sz="1350" kern="0">
                  <a:solidFill>
                    <a:srgbClr val="505050"/>
                  </a:solidFill>
                </a:endParaRPr>
              </a:p>
            </p:txBody>
          </p:sp>
          <p:sp>
            <p:nvSpPr>
              <p:cNvPr id="147" name="Rectangle 28"/>
              <p:cNvSpPr>
                <a:spLocks noChangeArrowheads="1"/>
              </p:cNvSpPr>
              <p:nvPr/>
            </p:nvSpPr>
            <p:spPr bwMode="auto">
              <a:xfrm>
                <a:off x="1344610" y="5886439"/>
                <a:ext cx="13297" cy="39890"/>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pPr defTabSz="685735">
                  <a:defRPr/>
                </a:pPr>
                <a:endParaRPr lang="en-IN" sz="1350" kern="0">
                  <a:solidFill>
                    <a:srgbClr val="505050"/>
                  </a:solidFill>
                </a:endParaRPr>
              </a:p>
            </p:txBody>
          </p:sp>
          <p:sp>
            <p:nvSpPr>
              <p:cNvPr id="148" name="Rectangle 29"/>
              <p:cNvSpPr>
                <a:spLocks noChangeArrowheads="1"/>
              </p:cNvSpPr>
              <p:nvPr/>
            </p:nvSpPr>
            <p:spPr bwMode="auto">
              <a:xfrm>
                <a:off x="1344610" y="5952923"/>
                <a:ext cx="13297" cy="39890"/>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pPr defTabSz="685735">
                  <a:defRPr/>
                </a:pPr>
                <a:endParaRPr lang="en-IN" sz="1350" kern="0">
                  <a:solidFill>
                    <a:srgbClr val="505050"/>
                  </a:solidFill>
                </a:endParaRPr>
              </a:p>
            </p:txBody>
          </p:sp>
          <p:sp>
            <p:nvSpPr>
              <p:cNvPr id="149" name="Rectangle 30"/>
              <p:cNvSpPr>
                <a:spLocks noChangeArrowheads="1"/>
              </p:cNvSpPr>
              <p:nvPr/>
            </p:nvSpPr>
            <p:spPr bwMode="auto">
              <a:xfrm>
                <a:off x="1301026" y="5952923"/>
                <a:ext cx="13297" cy="39890"/>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pPr defTabSz="685735">
                  <a:defRPr/>
                </a:pPr>
                <a:endParaRPr lang="en-IN" sz="1350" kern="0">
                  <a:solidFill>
                    <a:srgbClr val="505050"/>
                  </a:solidFill>
                </a:endParaRPr>
              </a:p>
            </p:txBody>
          </p:sp>
          <p:sp>
            <p:nvSpPr>
              <p:cNvPr id="150" name="Rectangle 31"/>
              <p:cNvSpPr>
                <a:spLocks noChangeArrowheads="1"/>
              </p:cNvSpPr>
              <p:nvPr/>
            </p:nvSpPr>
            <p:spPr bwMode="auto">
              <a:xfrm>
                <a:off x="1301026" y="6020146"/>
                <a:ext cx="13297" cy="36935"/>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pPr defTabSz="685735">
                  <a:defRPr/>
                </a:pPr>
                <a:endParaRPr lang="en-IN" sz="1350" kern="0">
                  <a:solidFill>
                    <a:srgbClr val="505050"/>
                  </a:solidFill>
                </a:endParaRPr>
              </a:p>
            </p:txBody>
          </p:sp>
          <p:sp>
            <p:nvSpPr>
              <p:cNvPr id="151" name="Rectangle 32"/>
              <p:cNvSpPr>
                <a:spLocks noChangeArrowheads="1"/>
              </p:cNvSpPr>
              <p:nvPr/>
            </p:nvSpPr>
            <p:spPr bwMode="auto">
              <a:xfrm>
                <a:off x="1301026" y="5822172"/>
                <a:ext cx="13297" cy="36935"/>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pPr defTabSz="685735">
                  <a:defRPr/>
                </a:pPr>
                <a:endParaRPr lang="en-IN" sz="1350" kern="0">
                  <a:solidFill>
                    <a:srgbClr val="505050"/>
                  </a:solidFill>
                </a:endParaRPr>
              </a:p>
            </p:txBody>
          </p:sp>
          <p:sp>
            <p:nvSpPr>
              <p:cNvPr id="249" name="Rectangle 33"/>
              <p:cNvSpPr>
                <a:spLocks noChangeArrowheads="1"/>
              </p:cNvSpPr>
              <p:nvPr/>
            </p:nvSpPr>
            <p:spPr bwMode="auto">
              <a:xfrm>
                <a:off x="1301026" y="5578397"/>
                <a:ext cx="13297" cy="39890"/>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pPr defTabSz="685735">
                  <a:defRPr/>
                </a:pPr>
                <a:endParaRPr lang="en-IN" sz="1350" kern="0">
                  <a:solidFill>
                    <a:srgbClr val="505050"/>
                  </a:solidFill>
                </a:endParaRPr>
              </a:p>
            </p:txBody>
          </p:sp>
          <p:sp>
            <p:nvSpPr>
              <p:cNvPr id="250" name="Rectangle 34"/>
              <p:cNvSpPr>
                <a:spLocks noChangeArrowheads="1"/>
              </p:cNvSpPr>
              <p:nvPr/>
            </p:nvSpPr>
            <p:spPr bwMode="auto">
              <a:xfrm>
                <a:off x="1301026" y="5514129"/>
                <a:ext cx="13297" cy="37674"/>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pPr defTabSz="685735">
                  <a:defRPr/>
                </a:pPr>
                <a:endParaRPr lang="en-IN" sz="1350" kern="0">
                  <a:solidFill>
                    <a:srgbClr val="505050"/>
                  </a:solidFill>
                </a:endParaRPr>
              </a:p>
            </p:txBody>
          </p:sp>
          <p:sp>
            <p:nvSpPr>
              <p:cNvPr id="251" name="Rectangle 35"/>
              <p:cNvSpPr>
                <a:spLocks noChangeArrowheads="1"/>
              </p:cNvSpPr>
              <p:nvPr/>
            </p:nvSpPr>
            <p:spPr bwMode="auto">
              <a:xfrm>
                <a:off x="1301026" y="5447645"/>
                <a:ext cx="13297" cy="39890"/>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pPr defTabSz="685735">
                  <a:defRPr/>
                </a:pPr>
                <a:endParaRPr lang="en-IN" sz="1350" kern="0">
                  <a:solidFill>
                    <a:srgbClr val="505050"/>
                  </a:solidFill>
                </a:endParaRPr>
              </a:p>
            </p:txBody>
          </p:sp>
          <p:sp>
            <p:nvSpPr>
              <p:cNvPr id="252" name="Rectangle 36"/>
              <p:cNvSpPr>
                <a:spLocks noChangeArrowheads="1"/>
              </p:cNvSpPr>
              <p:nvPr/>
            </p:nvSpPr>
            <p:spPr bwMode="auto">
              <a:xfrm>
                <a:off x="1254487" y="5447645"/>
                <a:ext cx="14035" cy="39890"/>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pPr defTabSz="685735">
                  <a:defRPr/>
                </a:pPr>
                <a:endParaRPr lang="en-IN" sz="1350" kern="0">
                  <a:solidFill>
                    <a:srgbClr val="505050"/>
                  </a:solidFill>
                </a:endParaRPr>
              </a:p>
            </p:txBody>
          </p:sp>
          <p:sp>
            <p:nvSpPr>
              <p:cNvPr id="253" name="Rectangle 37"/>
              <p:cNvSpPr>
                <a:spLocks noChangeArrowheads="1"/>
              </p:cNvSpPr>
              <p:nvPr/>
            </p:nvSpPr>
            <p:spPr bwMode="auto">
              <a:xfrm>
                <a:off x="1254487" y="5514129"/>
                <a:ext cx="14035" cy="37674"/>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pPr defTabSz="685735">
                  <a:defRPr/>
                </a:pPr>
                <a:endParaRPr lang="en-IN" sz="1350" kern="0">
                  <a:solidFill>
                    <a:srgbClr val="505050"/>
                  </a:solidFill>
                </a:endParaRPr>
              </a:p>
            </p:txBody>
          </p:sp>
          <p:sp>
            <p:nvSpPr>
              <p:cNvPr id="254" name="Rectangle 38"/>
              <p:cNvSpPr>
                <a:spLocks noChangeArrowheads="1"/>
              </p:cNvSpPr>
              <p:nvPr/>
            </p:nvSpPr>
            <p:spPr bwMode="auto">
              <a:xfrm>
                <a:off x="1254487" y="5688465"/>
                <a:ext cx="14035" cy="39890"/>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pPr defTabSz="685735">
                  <a:defRPr/>
                </a:pPr>
                <a:endParaRPr lang="en-IN" sz="1350" kern="0">
                  <a:solidFill>
                    <a:srgbClr val="505050"/>
                  </a:solidFill>
                </a:endParaRPr>
              </a:p>
            </p:txBody>
          </p:sp>
          <p:sp>
            <p:nvSpPr>
              <p:cNvPr id="255" name="Rectangle 39"/>
              <p:cNvSpPr>
                <a:spLocks noChangeArrowheads="1"/>
              </p:cNvSpPr>
              <p:nvPr/>
            </p:nvSpPr>
            <p:spPr bwMode="auto">
              <a:xfrm>
                <a:off x="1254487" y="5822172"/>
                <a:ext cx="14035" cy="36935"/>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pPr defTabSz="685735">
                  <a:defRPr/>
                </a:pPr>
                <a:endParaRPr lang="en-IN" sz="1350" kern="0">
                  <a:solidFill>
                    <a:srgbClr val="505050"/>
                  </a:solidFill>
                </a:endParaRPr>
              </a:p>
            </p:txBody>
          </p:sp>
          <p:sp>
            <p:nvSpPr>
              <p:cNvPr id="256" name="Rectangle 40"/>
              <p:cNvSpPr>
                <a:spLocks noChangeArrowheads="1"/>
              </p:cNvSpPr>
              <p:nvPr/>
            </p:nvSpPr>
            <p:spPr bwMode="auto">
              <a:xfrm>
                <a:off x="1254487" y="5886439"/>
                <a:ext cx="14035" cy="39890"/>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pPr defTabSz="685735">
                  <a:defRPr/>
                </a:pPr>
                <a:endParaRPr lang="en-IN" sz="1350" kern="0">
                  <a:solidFill>
                    <a:srgbClr val="505050"/>
                  </a:solidFill>
                </a:endParaRPr>
              </a:p>
            </p:txBody>
          </p:sp>
          <p:sp>
            <p:nvSpPr>
              <p:cNvPr id="257" name="Rectangle 41"/>
              <p:cNvSpPr>
                <a:spLocks noChangeArrowheads="1"/>
              </p:cNvSpPr>
              <p:nvPr/>
            </p:nvSpPr>
            <p:spPr bwMode="auto">
              <a:xfrm>
                <a:off x="1165103" y="5886439"/>
                <a:ext cx="13297" cy="39890"/>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pPr defTabSz="685735">
                  <a:defRPr/>
                </a:pPr>
                <a:endParaRPr lang="en-IN" sz="1350" kern="0">
                  <a:solidFill>
                    <a:srgbClr val="505050"/>
                  </a:solidFill>
                </a:endParaRPr>
              </a:p>
            </p:txBody>
          </p:sp>
          <p:sp>
            <p:nvSpPr>
              <p:cNvPr id="258" name="Rectangle 42"/>
              <p:cNvSpPr>
                <a:spLocks noChangeArrowheads="1"/>
              </p:cNvSpPr>
              <p:nvPr/>
            </p:nvSpPr>
            <p:spPr bwMode="auto">
              <a:xfrm>
                <a:off x="1074980" y="5952923"/>
                <a:ext cx="14035" cy="39890"/>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pPr defTabSz="685735">
                  <a:defRPr/>
                </a:pPr>
                <a:endParaRPr lang="en-IN" sz="1350" kern="0">
                  <a:solidFill>
                    <a:srgbClr val="505050"/>
                  </a:solidFill>
                </a:endParaRPr>
              </a:p>
            </p:txBody>
          </p:sp>
          <p:sp>
            <p:nvSpPr>
              <p:cNvPr id="259" name="Rectangle 43"/>
              <p:cNvSpPr>
                <a:spLocks noChangeArrowheads="1"/>
              </p:cNvSpPr>
              <p:nvPr/>
            </p:nvSpPr>
            <p:spPr bwMode="auto">
              <a:xfrm>
                <a:off x="1074980" y="6020146"/>
                <a:ext cx="14035" cy="36935"/>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pPr defTabSz="685735">
                  <a:defRPr/>
                </a:pPr>
                <a:endParaRPr lang="en-IN" sz="1350" kern="0">
                  <a:solidFill>
                    <a:srgbClr val="505050"/>
                  </a:solidFill>
                </a:endParaRPr>
              </a:p>
            </p:txBody>
          </p:sp>
          <p:sp>
            <p:nvSpPr>
              <p:cNvPr id="260" name="Rectangle 44"/>
              <p:cNvSpPr>
                <a:spLocks noChangeArrowheads="1"/>
              </p:cNvSpPr>
              <p:nvPr/>
            </p:nvSpPr>
            <p:spPr bwMode="auto">
              <a:xfrm>
                <a:off x="1074980" y="6150897"/>
                <a:ext cx="14035" cy="39890"/>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pPr defTabSz="685735">
                  <a:defRPr/>
                </a:pPr>
                <a:endParaRPr lang="en-IN" sz="1350" kern="0">
                  <a:solidFill>
                    <a:srgbClr val="505050"/>
                  </a:solidFill>
                </a:endParaRPr>
              </a:p>
            </p:txBody>
          </p:sp>
          <p:sp>
            <p:nvSpPr>
              <p:cNvPr id="261" name="Rectangle 45"/>
              <p:cNvSpPr>
                <a:spLocks noChangeArrowheads="1"/>
              </p:cNvSpPr>
              <p:nvPr/>
            </p:nvSpPr>
            <p:spPr bwMode="auto">
              <a:xfrm>
                <a:off x="1074980" y="6215166"/>
                <a:ext cx="14035" cy="39890"/>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pPr defTabSz="685735">
                  <a:defRPr/>
                </a:pPr>
                <a:endParaRPr lang="en-IN" sz="1350" kern="0">
                  <a:solidFill>
                    <a:srgbClr val="505050"/>
                  </a:solidFill>
                </a:endParaRPr>
              </a:p>
            </p:txBody>
          </p:sp>
          <p:sp>
            <p:nvSpPr>
              <p:cNvPr id="262" name="Rectangle 46"/>
              <p:cNvSpPr>
                <a:spLocks noChangeArrowheads="1"/>
              </p:cNvSpPr>
              <p:nvPr/>
            </p:nvSpPr>
            <p:spPr bwMode="auto">
              <a:xfrm>
                <a:off x="1121519" y="6215166"/>
                <a:ext cx="13297" cy="39890"/>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pPr defTabSz="685735">
                  <a:defRPr/>
                </a:pPr>
                <a:endParaRPr lang="en-IN" sz="1350" kern="0">
                  <a:solidFill>
                    <a:srgbClr val="505050"/>
                  </a:solidFill>
                </a:endParaRPr>
              </a:p>
            </p:txBody>
          </p:sp>
          <p:sp>
            <p:nvSpPr>
              <p:cNvPr id="263" name="Rectangle 47"/>
              <p:cNvSpPr>
                <a:spLocks noChangeArrowheads="1"/>
              </p:cNvSpPr>
              <p:nvPr/>
            </p:nvSpPr>
            <p:spPr bwMode="auto">
              <a:xfrm>
                <a:off x="1121519" y="6282388"/>
                <a:ext cx="13297" cy="39890"/>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pPr defTabSz="685735">
                  <a:defRPr/>
                </a:pPr>
                <a:endParaRPr lang="en-IN" sz="1350" kern="0">
                  <a:solidFill>
                    <a:srgbClr val="505050"/>
                  </a:solidFill>
                </a:endParaRPr>
              </a:p>
            </p:txBody>
          </p:sp>
          <p:sp>
            <p:nvSpPr>
              <p:cNvPr id="264" name="Rectangle 48"/>
              <p:cNvSpPr>
                <a:spLocks noChangeArrowheads="1"/>
              </p:cNvSpPr>
              <p:nvPr/>
            </p:nvSpPr>
            <p:spPr bwMode="auto">
              <a:xfrm>
                <a:off x="1074980" y="6282388"/>
                <a:ext cx="14035" cy="39890"/>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pPr defTabSz="685735">
                  <a:defRPr/>
                </a:pPr>
                <a:endParaRPr lang="en-IN" sz="1350" kern="0">
                  <a:solidFill>
                    <a:srgbClr val="505050"/>
                  </a:solidFill>
                </a:endParaRPr>
              </a:p>
            </p:txBody>
          </p:sp>
          <p:sp>
            <p:nvSpPr>
              <p:cNvPr id="265" name="Rectangle 49"/>
              <p:cNvSpPr>
                <a:spLocks noChangeArrowheads="1"/>
              </p:cNvSpPr>
              <p:nvPr/>
            </p:nvSpPr>
            <p:spPr bwMode="auto">
              <a:xfrm>
                <a:off x="1074980" y="6437517"/>
                <a:ext cx="14035" cy="39890"/>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pPr defTabSz="685735">
                  <a:defRPr/>
                </a:pPr>
                <a:endParaRPr lang="en-IN" sz="1350" kern="0">
                  <a:solidFill>
                    <a:srgbClr val="505050"/>
                  </a:solidFill>
                </a:endParaRPr>
              </a:p>
            </p:txBody>
          </p:sp>
          <p:sp>
            <p:nvSpPr>
              <p:cNvPr id="266" name="Rectangle 50"/>
              <p:cNvSpPr>
                <a:spLocks noChangeArrowheads="1"/>
              </p:cNvSpPr>
              <p:nvPr/>
            </p:nvSpPr>
            <p:spPr bwMode="auto">
              <a:xfrm>
                <a:off x="1121519" y="6437517"/>
                <a:ext cx="13297" cy="39890"/>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pPr defTabSz="685735">
                  <a:defRPr/>
                </a:pPr>
                <a:endParaRPr lang="en-IN" sz="1350" kern="0">
                  <a:solidFill>
                    <a:srgbClr val="505050"/>
                  </a:solidFill>
                </a:endParaRPr>
              </a:p>
            </p:txBody>
          </p:sp>
          <p:sp>
            <p:nvSpPr>
              <p:cNvPr id="267" name="Rectangle 51"/>
              <p:cNvSpPr>
                <a:spLocks noChangeArrowheads="1"/>
              </p:cNvSpPr>
              <p:nvPr/>
            </p:nvSpPr>
            <p:spPr bwMode="auto">
              <a:xfrm>
                <a:off x="1121519" y="5886439"/>
                <a:ext cx="13297" cy="39890"/>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pPr defTabSz="685735">
                  <a:defRPr/>
                </a:pPr>
                <a:endParaRPr lang="en-IN" sz="1350" kern="0">
                  <a:solidFill>
                    <a:srgbClr val="505050"/>
                  </a:solidFill>
                </a:endParaRPr>
              </a:p>
            </p:txBody>
          </p:sp>
          <p:sp>
            <p:nvSpPr>
              <p:cNvPr id="268" name="Rectangle 52"/>
              <p:cNvSpPr>
                <a:spLocks noChangeArrowheads="1"/>
              </p:cNvSpPr>
              <p:nvPr/>
            </p:nvSpPr>
            <p:spPr bwMode="auto">
              <a:xfrm>
                <a:off x="1074980" y="5886439"/>
                <a:ext cx="14035" cy="39890"/>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pPr defTabSz="685735">
                  <a:defRPr/>
                </a:pPr>
                <a:endParaRPr lang="en-IN" sz="1350" kern="0">
                  <a:solidFill>
                    <a:srgbClr val="505050"/>
                  </a:solidFill>
                </a:endParaRPr>
              </a:p>
            </p:txBody>
          </p:sp>
          <p:sp>
            <p:nvSpPr>
              <p:cNvPr id="269" name="Rectangle 53"/>
              <p:cNvSpPr>
                <a:spLocks noChangeArrowheads="1"/>
              </p:cNvSpPr>
              <p:nvPr/>
            </p:nvSpPr>
            <p:spPr bwMode="auto">
              <a:xfrm>
                <a:off x="1074980" y="5822172"/>
                <a:ext cx="14035" cy="36935"/>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pPr defTabSz="685735">
                  <a:defRPr/>
                </a:pPr>
                <a:endParaRPr lang="en-IN" sz="1350" kern="0">
                  <a:solidFill>
                    <a:srgbClr val="505050"/>
                  </a:solidFill>
                </a:endParaRPr>
              </a:p>
            </p:txBody>
          </p:sp>
          <p:sp>
            <p:nvSpPr>
              <p:cNvPr id="270" name="Rectangle 54"/>
              <p:cNvSpPr>
                <a:spLocks noChangeArrowheads="1"/>
              </p:cNvSpPr>
              <p:nvPr/>
            </p:nvSpPr>
            <p:spPr bwMode="auto">
              <a:xfrm>
                <a:off x="1121519" y="5822172"/>
                <a:ext cx="13297" cy="36935"/>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pPr defTabSz="685735">
                  <a:defRPr/>
                </a:pPr>
                <a:endParaRPr lang="en-IN" sz="1350" kern="0">
                  <a:solidFill>
                    <a:srgbClr val="505050"/>
                  </a:solidFill>
                </a:endParaRPr>
              </a:p>
            </p:txBody>
          </p:sp>
          <p:sp>
            <p:nvSpPr>
              <p:cNvPr id="271" name="Rectangle 55"/>
              <p:cNvSpPr>
                <a:spLocks noChangeArrowheads="1"/>
              </p:cNvSpPr>
              <p:nvPr/>
            </p:nvSpPr>
            <p:spPr bwMode="auto">
              <a:xfrm>
                <a:off x="1121519" y="5754949"/>
                <a:ext cx="13297" cy="39890"/>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pPr defTabSz="685735">
                  <a:defRPr/>
                </a:pPr>
                <a:endParaRPr lang="en-IN" sz="1350" kern="0">
                  <a:solidFill>
                    <a:srgbClr val="505050"/>
                  </a:solidFill>
                </a:endParaRPr>
              </a:p>
            </p:txBody>
          </p:sp>
          <p:sp>
            <p:nvSpPr>
              <p:cNvPr id="272" name="Rectangle 56"/>
              <p:cNvSpPr>
                <a:spLocks noChangeArrowheads="1"/>
              </p:cNvSpPr>
              <p:nvPr/>
            </p:nvSpPr>
            <p:spPr bwMode="auto">
              <a:xfrm>
                <a:off x="1074980" y="5754949"/>
                <a:ext cx="14035" cy="39890"/>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pPr defTabSz="685735">
                  <a:defRPr/>
                </a:pPr>
                <a:endParaRPr lang="en-IN" sz="1350" kern="0">
                  <a:solidFill>
                    <a:srgbClr val="505050"/>
                  </a:solidFill>
                </a:endParaRPr>
              </a:p>
            </p:txBody>
          </p:sp>
          <p:sp>
            <p:nvSpPr>
              <p:cNvPr id="273" name="Rectangle 57"/>
              <p:cNvSpPr>
                <a:spLocks noChangeArrowheads="1"/>
              </p:cNvSpPr>
              <p:nvPr/>
            </p:nvSpPr>
            <p:spPr bwMode="auto">
              <a:xfrm>
                <a:off x="1074980" y="5624197"/>
                <a:ext cx="14035" cy="39890"/>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pPr defTabSz="685735">
                  <a:defRPr/>
                </a:pPr>
                <a:endParaRPr lang="en-IN" sz="1350" kern="0">
                  <a:solidFill>
                    <a:srgbClr val="505050"/>
                  </a:solidFill>
                </a:endParaRPr>
              </a:p>
            </p:txBody>
          </p:sp>
          <p:sp>
            <p:nvSpPr>
              <p:cNvPr id="274" name="Rectangle 58"/>
              <p:cNvSpPr>
                <a:spLocks noChangeArrowheads="1"/>
              </p:cNvSpPr>
              <p:nvPr/>
            </p:nvSpPr>
            <p:spPr bwMode="auto">
              <a:xfrm>
                <a:off x="1074980" y="5556974"/>
                <a:ext cx="14035" cy="39890"/>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pPr defTabSz="685735">
                  <a:defRPr/>
                </a:pPr>
                <a:endParaRPr lang="en-IN" sz="1350" kern="0">
                  <a:solidFill>
                    <a:srgbClr val="505050"/>
                  </a:solidFill>
                </a:endParaRPr>
              </a:p>
            </p:txBody>
          </p:sp>
          <p:sp>
            <p:nvSpPr>
              <p:cNvPr id="275" name="Rectangle 59"/>
              <p:cNvSpPr>
                <a:spLocks noChangeArrowheads="1"/>
              </p:cNvSpPr>
              <p:nvPr/>
            </p:nvSpPr>
            <p:spPr bwMode="auto">
              <a:xfrm>
                <a:off x="1074980" y="5447645"/>
                <a:ext cx="14035" cy="39890"/>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pPr defTabSz="685735">
                  <a:defRPr/>
                </a:pPr>
                <a:endParaRPr lang="en-IN" sz="1350" kern="0">
                  <a:solidFill>
                    <a:srgbClr val="505050"/>
                  </a:solidFill>
                </a:endParaRPr>
              </a:p>
            </p:txBody>
          </p:sp>
          <p:sp>
            <p:nvSpPr>
              <p:cNvPr id="276" name="Rectangle 60"/>
              <p:cNvSpPr>
                <a:spLocks noChangeArrowheads="1"/>
              </p:cNvSpPr>
              <p:nvPr/>
            </p:nvSpPr>
            <p:spPr bwMode="auto">
              <a:xfrm>
                <a:off x="1121519" y="5447645"/>
                <a:ext cx="13297" cy="39890"/>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pPr defTabSz="685735">
                  <a:defRPr/>
                </a:pPr>
                <a:endParaRPr lang="en-IN" sz="1350" kern="0">
                  <a:solidFill>
                    <a:srgbClr val="505050"/>
                  </a:solidFill>
                </a:endParaRPr>
              </a:p>
            </p:txBody>
          </p:sp>
          <p:sp>
            <p:nvSpPr>
              <p:cNvPr id="277" name="Rectangle 61"/>
              <p:cNvSpPr>
                <a:spLocks noChangeArrowheads="1"/>
              </p:cNvSpPr>
              <p:nvPr/>
            </p:nvSpPr>
            <p:spPr bwMode="auto">
              <a:xfrm>
                <a:off x="1165103" y="5447645"/>
                <a:ext cx="13297" cy="39890"/>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pPr defTabSz="685735">
                  <a:defRPr/>
                </a:pPr>
                <a:endParaRPr lang="en-IN" sz="1350" kern="0">
                  <a:solidFill>
                    <a:srgbClr val="505050"/>
                  </a:solidFill>
                </a:endParaRPr>
              </a:p>
            </p:txBody>
          </p:sp>
          <p:sp>
            <p:nvSpPr>
              <p:cNvPr id="278" name="Rectangle 62"/>
              <p:cNvSpPr>
                <a:spLocks noChangeArrowheads="1"/>
              </p:cNvSpPr>
              <p:nvPr/>
            </p:nvSpPr>
            <p:spPr bwMode="auto">
              <a:xfrm>
                <a:off x="1210903" y="6150897"/>
                <a:ext cx="14035" cy="39890"/>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pPr defTabSz="685735">
                  <a:defRPr/>
                </a:pPr>
                <a:endParaRPr lang="en-IN" sz="1350" kern="0">
                  <a:solidFill>
                    <a:srgbClr val="505050"/>
                  </a:solidFill>
                </a:endParaRPr>
              </a:p>
            </p:txBody>
          </p:sp>
          <p:sp>
            <p:nvSpPr>
              <p:cNvPr id="279" name="Rectangle 63"/>
              <p:cNvSpPr>
                <a:spLocks noChangeArrowheads="1"/>
              </p:cNvSpPr>
              <p:nvPr/>
            </p:nvSpPr>
            <p:spPr bwMode="auto">
              <a:xfrm>
                <a:off x="1210903" y="6084413"/>
                <a:ext cx="14035" cy="39890"/>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pPr defTabSz="685735">
                  <a:defRPr/>
                </a:pPr>
                <a:endParaRPr lang="en-IN" sz="1350" kern="0">
                  <a:solidFill>
                    <a:srgbClr val="505050"/>
                  </a:solidFill>
                </a:endParaRPr>
              </a:p>
            </p:txBody>
          </p:sp>
          <p:sp>
            <p:nvSpPr>
              <p:cNvPr id="280" name="Rectangle 64"/>
              <p:cNvSpPr>
                <a:spLocks noChangeArrowheads="1"/>
              </p:cNvSpPr>
              <p:nvPr/>
            </p:nvSpPr>
            <p:spPr bwMode="auto">
              <a:xfrm>
                <a:off x="1210903" y="6020146"/>
                <a:ext cx="14035" cy="36935"/>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pPr defTabSz="685735">
                  <a:defRPr/>
                </a:pPr>
                <a:endParaRPr lang="en-IN" sz="1350" kern="0">
                  <a:solidFill>
                    <a:srgbClr val="505050"/>
                  </a:solidFill>
                </a:endParaRPr>
              </a:p>
            </p:txBody>
          </p:sp>
          <p:sp>
            <p:nvSpPr>
              <p:cNvPr id="281" name="Rectangle 65"/>
              <p:cNvSpPr>
                <a:spLocks noChangeArrowheads="1"/>
              </p:cNvSpPr>
              <p:nvPr/>
            </p:nvSpPr>
            <p:spPr bwMode="auto">
              <a:xfrm>
                <a:off x="1210903" y="5754949"/>
                <a:ext cx="14035" cy="39890"/>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pPr defTabSz="685735">
                  <a:defRPr/>
                </a:pPr>
                <a:endParaRPr lang="en-IN" sz="1350" kern="0">
                  <a:solidFill>
                    <a:srgbClr val="505050"/>
                  </a:solidFill>
                </a:endParaRPr>
              </a:p>
            </p:txBody>
          </p:sp>
          <p:sp>
            <p:nvSpPr>
              <p:cNvPr id="282" name="Rectangle 66"/>
              <p:cNvSpPr>
                <a:spLocks noChangeArrowheads="1"/>
              </p:cNvSpPr>
              <p:nvPr/>
            </p:nvSpPr>
            <p:spPr bwMode="auto">
              <a:xfrm>
                <a:off x="1210903" y="5556974"/>
                <a:ext cx="14035" cy="39890"/>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pPr defTabSz="685735">
                  <a:defRPr/>
                </a:pPr>
                <a:endParaRPr lang="en-IN" sz="1350" kern="0">
                  <a:solidFill>
                    <a:srgbClr val="505050"/>
                  </a:solidFill>
                </a:endParaRPr>
              </a:p>
            </p:txBody>
          </p:sp>
          <p:sp>
            <p:nvSpPr>
              <p:cNvPr id="283" name="Rectangle 67"/>
              <p:cNvSpPr>
                <a:spLocks noChangeArrowheads="1"/>
              </p:cNvSpPr>
              <p:nvPr/>
            </p:nvSpPr>
            <p:spPr bwMode="auto">
              <a:xfrm>
                <a:off x="1165103" y="5556974"/>
                <a:ext cx="13297" cy="39890"/>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pPr defTabSz="685735">
                  <a:defRPr/>
                </a:pPr>
                <a:endParaRPr lang="en-IN" sz="1350" kern="0">
                  <a:solidFill>
                    <a:srgbClr val="505050"/>
                  </a:solidFill>
                </a:endParaRPr>
              </a:p>
            </p:txBody>
          </p:sp>
          <p:sp>
            <p:nvSpPr>
              <p:cNvPr id="284" name="Rectangle 68"/>
              <p:cNvSpPr>
                <a:spLocks noChangeArrowheads="1"/>
              </p:cNvSpPr>
              <p:nvPr/>
            </p:nvSpPr>
            <p:spPr bwMode="auto">
              <a:xfrm>
                <a:off x="1165103" y="5624197"/>
                <a:ext cx="13297" cy="39890"/>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pPr defTabSz="685735">
                  <a:defRPr/>
                </a:pPr>
                <a:endParaRPr lang="en-IN" sz="1350" kern="0">
                  <a:solidFill>
                    <a:srgbClr val="505050"/>
                  </a:solidFill>
                </a:endParaRPr>
              </a:p>
            </p:txBody>
          </p:sp>
          <p:sp>
            <p:nvSpPr>
              <p:cNvPr id="285" name="Rectangle 69"/>
              <p:cNvSpPr>
                <a:spLocks noChangeArrowheads="1"/>
              </p:cNvSpPr>
              <p:nvPr/>
            </p:nvSpPr>
            <p:spPr bwMode="auto">
              <a:xfrm>
                <a:off x="1165103" y="5688465"/>
                <a:ext cx="13297" cy="39890"/>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pPr defTabSz="685735">
                  <a:defRPr/>
                </a:pPr>
                <a:endParaRPr lang="en-IN" sz="1350" kern="0">
                  <a:solidFill>
                    <a:srgbClr val="505050"/>
                  </a:solidFill>
                </a:endParaRPr>
              </a:p>
            </p:txBody>
          </p:sp>
          <p:sp>
            <p:nvSpPr>
              <p:cNvPr id="286" name="Rectangle 70"/>
              <p:cNvSpPr>
                <a:spLocks noChangeArrowheads="1"/>
              </p:cNvSpPr>
              <p:nvPr/>
            </p:nvSpPr>
            <p:spPr bwMode="auto">
              <a:xfrm>
                <a:off x="1165103" y="5754949"/>
                <a:ext cx="13297" cy="39890"/>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pPr defTabSz="685735">
                  <a:defRPr/>
                </a:pPr>
                <a:endParaRPr lang="en-IN" sz="1350" kern="0">
                  <a:solidFill>
                    <a:srgbClr val="505050"/>
                  </a:solidFill>
                </a:endParaRPr>
              </a:p>
            </p:txBody>
          </p:sp>
          <p:sp>
            <p:nvSpPr>
              <p:cNvPr id="287" name="Rectangle 71"/>
              <p:cNvSpPr>
                <a:spLocks noChangeArrowheads="1"/>
              </p:cNvSpPr>
              <p:nvPr/>
            </p:nvSpPr>
            <p:spPr bwMode="auto">
              <a:xfrm>
                <a:off x="1165103" y="6020146"/>
                <a:ext cx="13297" cy="36935"/>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pPr defTabSz="685735">
                  <a:defRPr/>
                </a:pPr>
                <a:endParaRPr lang="en-IN" sz="1350" kern="0">
                  <a:solidFill>
                    <a:srgbClr val="505050"/>
                  </a:solidFill>
                </a:endParaRPr>
              </a:p>
            </p:txBody>
          </p:sp>
          <p:sp>
            <p:nvSpPr>
              <p:cNvPr id="288" name="Rectangle 72"/>
              <p:cNvSpPr>
                <a:spLocks noChangeArrowheads="1"/>
              </p:cNvSpPr>
              <p:nvPr/>
            </p:nvSpPr>
            <p:spPr bwMode="auto">
              <a:xfrm>
                <a:off x="1210903" y="5624197"/>
                <a:ext cx="14035" cy="39890"/>
              </a:xfrm>
              <a:prstGeom prst="rect">
                <a:avLst/>
              </a:prstGeom>
              <a:solidFill>
                <a:schemeClr val="bg1"/>
              </a:solidFill>
              <a:ln>
                <a:noFill/>
              </a:ln>
              <a:extLst/>
            </p:spPr>
            <p:txBody>
              <a:bodyPr vert="horz" wrap="square" lIns="91440" tIns="45720" rIns="91440" bIns="45720" numCol="1" anchor="t" anchorCtr="0" compatLnSpc="1">
                <a:prstTxWarp prst="textNoShape">
                  <a:avLst/>
                </a:prstTxWarp>
              </a:bodyPr>
              <a:lstStyle/>
              <a:p>
                <a:pPr defTabSz="685735">
                  <a:defRPr/>
                </a:pPr>
                <a:endParaRPr lang="en-IN" sz="1350" kern="0">
                  <a:solidFill>
                    <a:srgbClr val="505050"/>
                  </a:solidFill>
                </a:endParaRPr>
              </a:p>
            </p:txBody>
          </p:sp>
          <p:sp>
            <p:nvSpPr>
              <p:cNvPr id="289" name="Rectangle 7"/>
              <p:cNvSpPr>
                <a:spLocks noChangeArrowheads="1"/>
              </p:cNvSpPr>
              <p:nvPr/>
            </p:nvSpPr>
            <p:spPr bwMode="auto">
              <a:xfrm flipH="1">
                <a:off x="142825" y="6253498"/>
                <a:ext cx="347720" cy="299546"/>
              </a:xfrm>
              <a:prstGeom prst="rect">
                <a:avLst/>
              </a:prstGeom>
              <a:solidFill>
                <a:schemeClr val="accent2"/>
              </a:solidFill>
              <a:ln>
                <a:noFill/>
              </a:ln>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290" name="Rectangle 8"/>
              <p:cNvSpPr>
                <a:spLocks noChangeArrowheads="1"/>
              </p:cNvSpPr>
              <p:nvPr/>
            </p:nvSpPr>
            <p:spPr bwMode="auto">
              <a:xfrm flipH="1">
                <a:off x="-5961" y="6115550"/>
                <a:ext cx="383246" cy="437493"/>
              </a:xfrm>
              <a:prstGeom prst="rect">
                <a:avLst/>
              </a:prstGeom>
              <a:solidFill>
                <a:schemeClr val="accent2"/>
              </a:solidFill>
              <a:ln>
                <a:noFill/>
              </a:ln>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291" name="Rectangle 290"/>
              <p:cNvSpPr/>
              <p:nvPr/>
            </p:nvSpPr>
            <p:spPr bwMode="auto">
              <a:xfrm>
                <a:off x="257009" y="6407278"/>
                <a:ext cx="80326" cy="101880"/>
              </a:xfrm>
              <a:prstGeom prst="rect">
                <a:avLst/>
              </a:prstGeom>
              <a:solidFill>
                <a:schemeClr val="accent2">
                  <a:lumMod val="7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699288" fontAlgn="base">
                  <a:lnSpc>
                    <a:spcPct val="90000"/>
                  </a:lnSpc>
                  <a:spcBef>
                    <a:spcPct val="0"/>
                  </a:spcBef>
                  <a:spcAft>
                    <a:spcPct val="0"/>
                  </a:spcAft>
                </a:pPr>
                <a:endParaRPr lang="en-US" sz="1800" dirty="0" err="1">
                  <a:gradFill>
                    <a:gsLst>
                      <a:gs pos="0">
                        <a:srgbClr val="FFFFFF"/>
                      </a:gs>
                      <a:gs pos="100000">
                        <a:srgbClr val="FFFFFF"/>
                      </a:gs>
                    </a:gsLst>
                    <a:lin ang="5400000" scaled="0"/>
                  </a:gradFill>
                  <a:ea typeface="Segoe UI" pitchFamily="34" charset="0"/>
                  <a:cs typeface="Segoe UI" pitchFamily="34" charset="0"/>
                </a:endParaRPr>
              </a:p>
            </p:txBody>
          </p:sp>
          <p:sp>
            <p:nvSpPr>
              <p:cNvPr id="292" name="Rectangle 291"/>
              <p:cNvSpPr/>
              <p:nvPr/>
            </p:nvSpPr>
            <p:spPr bwMode="auto">
              <a:xfrm>
                <a:off x="375783" y="6407278"/>
                <a:ext cx="80326" cy="101880"/>
              </a:xfrm>
              <a:prstGeom prst="rect">
                <a:avLst/>
              </a:prstGeom>
              <a:solidFill>
                <a:schemeClr val="accent2">
                  <a:lumMod val="7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699288" fontAlgn="base">
                  <a:lnSpc>
                    <a:spcPct val="90000"/>
                  </a:lnSpc>
                  <a:spcBef>
                    <a:spcPct val="0"/>
                  </a:spcBef>
                  <a:spcAft>
                    <a:spcPct val="0"/>
                  </a:spcAft>
                </a:pPr>
                <a:endParaRPr lang="en-US" sz="1800" dirty="0" err="1">
                  <a:gradFill>
                    <a:gsLst>
                      <a:gs pos="0">
                        <a:srgbClr val="FFFFFF"/>
                      </a:gs>
                      <a:gs pos="100000">
                        <a:srgbClr val="FFFFFF"/>
                      </a:gs>
                    </a:gsLst>
                    <a:lin ang="5400000" scaled="0"/>
                  </a:gradFill>
                  <a:ea typeface="Segoe UI" pitchFamily="34" charset="0"/>
                  <a:cs typeface="Segoe UI" pitchFamily="34" charset="0"/>
                </a:endParaRPr>
              </a:p>
            </p:txBody>
          </p:sp>
          <p:sp>
            <p:nvSpPr>
              <p:cNvPr id="293" name="Rectangle 292"/>
              <p:cNvSpPr/>
              <p:nvPr/>
            </p:nvSpPr>
            <p:spPr bwMode="auto">
              <a:xfrm>
                <a:off x="28677" y="6407278"/>
                <a:ext cx="80326" cy="101880"/>
              </a:xfrm>
              <a:prstGeom prst="rect">
                <a:avLst/>
              </a:prstGeom>
              <a:solidFill>
                <a:schemeClr val="accent2">
                  <a:lumMod val="7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699288" fontAlgn="base">
                  <a:lnSpc>
                    <a:spcPct val="90000"/>
                  </a:lnSpc>
                  <a:spcBef>
                    <a:spcPct val="0"/>
                  </a:spcBef>
                  <a:spcAft>
                    <a:spcPct val="0"/>
                  </a:spcAft>
                </a:pPr>
                <a:endParaRPr lang="en-US" sz="1800" dirty="0" err="1">
                  <a:gradFill>
                    <a:gsLst>
                      <a:gs pos="0">
                        <a:srgbClr val="FFFFFF"/>
                      </a:gs>
                      <a:gs pos="100000">
                        <a:srgbClr val="FFFFFF"/>
                      </a:gs>
                    </a:gsLst>
                    <a:lin ang="5400000" scaled="0"/>
                  </a:gradFill>
                  <a:ea typeface="Segoe UI" pitchFamily="34" charset="0"/>
                  <a:cs typeface="Segoe UI" pitchFamily="34" charset="0"/>
                </a:endParaRPr>
              </a:p>
            </p:txBody>
          </p:sp>
          <p:sp>
            <p:nvSpPr>
              <p:cNvPr id="294" name="Rectangle 293"/>
              <p:cNvSpPr/>
              <p:nvPr/>
            </p:nvSpPr>
            <p:spPr bwMode="auto">
              <a:xfrm>
                <a:off x="142843" y="6407278"/>
                <a:ext cx="80326" cy="101880"/>
              </a:xfrm>
              <a:prstGeom prst="rect">
                <a:avLst/>
              </a:prstGeom>
              <a:solidFill>
                <a:schemeClr val="accent2">
                  <a:lumMod val="7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699288" fontAlgn="base">
                  <a:lnSpc>
                    <a:spcPct val="90000"/>
                  </a:lnSpc>
                  <a:spcBef>
                    <a:spcPct val="0"/>
                  </a:spcBef>
                  <a:spcAft>
                    <a:spcPct val="0"/>
                  </a:spcAft>
                </a:pPr>
                <a:endParaRPr lang="en-US" sz="1800" dirty="0" err="1">
                  <a:gradFill>
                    <a:gsLst>
                      <a:gs pos="0">
                        <a:srgbClr val="FFFFFF"/>
                      </a:gs>
                      <a:gs pos="100000">
                        <a:srgbClr val="FFFFFF"/>
                      </a:gs>
                    </a:gsLst>
                    <a:lin ang="5400000" scaled="0"/>
                  </a:gradFill>
                  <a:ea typeface="Segoe UI" pitchFamily="34" charset="0"/>
                  <a:cs typeface="Segoe UI" pitchFamily="34" charset="0"/>
                </a:endParaRPr>
              </a:p>
            </p:txBody>
          </p:sp>
          <p:sp>
            <p:nvSpPr>
              <p:cNvPr id="295" name="Rectangle 294"/>
              <p:cNvSpPr/>
              <p:nvPr/>
            </p:nvSpPr>
            <p:spPr bwMode="auto">
              <a:xfrm>
                <a:off x="257009" y="6162479"/>
                <a:ext cx="80326" cy="79849"/>
              </a:xfrm>
              <a:prstGeom prst="rect">
                <a:avLst/>
              </a:prstGeom>
              <a:solidFill>
                <a:schemeClr val="accent2">
                  <a:lumMod val="7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699288" fontAlgn="base">
                  <a:lnSpc>
                    <a:spcPct val="90000"/>
                  </a:lnSpc>
                  <a:spcBef>
                    <a:spcPct val="0"/>
                  </a:spcBef>
                  <a:spcAft>
                    <a:spcPct val="0"/>
                  </a:spcAft>
                </a:pPr>
                <a:endParaRPr lang="en-US" sz="1800" dirty="0" err="1">
                  <a:gradFill>
                    <a:gsLst>
                      <a:gs pos="0">
                        <a:srgbClr val="FFFFFF"/>
                      </a:gs>
                      <a:gs pos="100000">
                        <a:srgbClr val="FFFFFF"/>
                      </a:gs>
                    </a:gsLst>
                    <a:lin ang="5400000" scaled="0"/>
                  </a:gradFill>
                  <a:ea typeface="Segoe UI" pitchFamily="34" charset="0"/>
                  <a:cs typeface="Segoe UI" pitchFamily="34" charset="0"/>
                </a:endParaRPr>
              </a:p>
            </p:txBody>
          </p:sp>
          <p:sp>
            <p:nvSpPr>
              <p:cNvPr id="296" name="Rectangle 295"/>
              <p:cNvSpPr/>
              <p:nvPr/>
            </p:nvSpPr>
            <p:spPr bwMode="auto">
              <a:xfrm>
                <a:off x="142843" y="6162479"/>
                <a:ext cx="80326" cy="79849"/>
              </a:xfrm>
              <a:prstGeom prst="rect">
                <a:avLst/>
              </a:prstGeom>
              <a:solidFill>
                <a:schemeClr val="accent2">
                  <a:lumMod val="7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699288" fontAlgn="base">
                  <a:lnSpc>
                    <a:spcPct val="90000"/>
                  </a:lnSpc>
                  <a:spcBef>
                    <a:spcPct val="0"/>
                  </a:spcBef>
                  <a:spcAft>
                    <a:spcPct val="0"/>
                  </a:spcAft>
                </a:pPr>
                <a:endParaRPr lang="en-US" sz="1800" dirty="0" err="1">
                  <a:gradFill>
                    <a:gsLst>
                      <a:gs pos="0">
                        <a:srgbClr val="FFFFFF"/>
                      </a:gs>
                      <a:gs pos="100000">
                        <a:srgbClr val="FFFFFF"/>
                      </a:gs>
                    </a:gsLst>
                    <a:lin ang="5400000" scaled="0"/>
                  </a:gradFill>
                  <a:ea typeface="Segoe UI" pitchFamily="34" charset="0"/>
                  <a:cs typeface="Segoe UI" pitchFamily="34" charset="0"/>
                </a:endParaRPr>
              </a:p>
            </p:txBody>
          </p:sp>
          <p:sp>
            <p:nvSpPr>
              <p:cNvPr id="297" name="Rectangle 296"/>
              <p:cNvSpPr/>
              <p:nvPr/>
            </p:nvSpPr>
            <p:spPr bwMode="auto">
              <a:xfrm>
                <a:off x="28677" y="6162479"/>
                <a:ext cx="80326" cy="79849"/>
              </a:xfrm>
              <a:prstGeom prst="rect">
                <a:avLst/>
              </a:prstGeom>
              <a:solidFill>
                <a:schemeClr val="accent2">
                  <a:lumMod val="7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699288" fontAlgn="base">
                  <a:lnSpc>
                    <a:spcPct val="90000"/>
                  </a:lnSpc>
                  <a:spcBef>
                    <a:spcPct val="0"/>
                  </a:spcBef>
                  <a:spcAft>
                    <a:spcPct val="0"/>
                  </a:spcAft>
                </a:pPr>
                <a:endParaRPr lang="en-US" sz="1800" dirty="0" err="1">
                  <a:gradFill>
                    <a:gsLst>
                      <a:gs pos="0">
                        <a:srgbClr val="FFFFFF"/>
                      </a:gs>
                      <a:gs pos="100000">
                        <a:srgbClr val="FFFFFF"/>
                      </a:gs>
                    </a:gsLst>
                    <a:lin ang="5400000" scaled="0"/>
                  </a:gradFill>
                  <a:ea typeface="Segoe UI" pitchFamily="34" charset="0"/>
                  <a:cs typeface="Segoe UI" pitchFamily="34" charset="0"/>
                </a:endParaRPr>
              </a:p>
            </p:txBody>
          </p:sp>
          <p:sp>
            <p:nvSpPr>
              <p:cNvPr id="298" name="Rectangle 297"/>
              <p:cNvSpPr/>
              <p:nvPr/>
            </p:nvSpPr>
            <p:spPr bwMode="auto">
              <a:xfrm>
                <a:off x="375783" y="6286767"/>
                <a:ext cx="80326" cy="79849"/>
              </a:xfrm>
              <a:prstGeom prst="rect">
                <a:avLst/>
              </a:prstGeom>
              <a:solidFill>
                <a:schemeClr val="accent2">
                  <a:lumMod val="7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699288" fontAlgn="base">
                  <a:lnSpc>
                    <a:spcPct val="90000"/>
                  </a:lnSpc>
                  <a:spcBef>
                    <a:spcPct val="0"/>
                  </a:spcBef>
                  <a:spcAft>
                    <a:spcPct val="0"/>
                  </a:spcAft>
                </a:pPr>
                <a:endParaRPr lang="en-US" sz="1800" dirty="0" err="1">
                  <a:gradFill>
                    <a:gsLst>
                      <a:gs pos="0">
                        <a:srgbClr val="FFFFFF"/>
                      </a:gs>
                      <a:gs pos="100000">
                        <a:srgbClr val="FFFFFF"/>
                      </a:gs>
                    </a:gsLst>
                    <a:lin ang="5400000" scaled="0"/>
                  </a:gradFill>
                  <a:ea typeface="Segoe UI" pitchFamily="34" charset="0"/>
                  <a:cs typeface="Segoe UI" pitchFamily="34" charset="0"/>
                </a:endParaRPr>
              </a:p>
            </p:txBody>
          </p:sp>
          <p:sp>
            <p:nvSpPr>
              <p:cNvPr id="299" name="Rectangle 298"/>
              <p:cNvSpPr/>
              <p:nvPr/>
            </p:nvSpPr>
            <p:spPr bwMode="auto">
              <a:xfrm>
                <a:off x="257009" y="6286767"/>
                <a:ext cx="80326" cy="79849"/>
              </a:xfrm>
              <a:prstGeom prst="rect">
                <a:avLst/>
              </a:prstGeom>
              <a:solidFill>
                <a:schemeClr val="accent2">
                  <a:lumMod val="7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699288" fontAlgn="base">
                  <a:lnSpc>
                    <a:spcPct val="90000"/>
                  </a:lnSpc>
                  <a:spcBef>
                    <a:spcPct val="0"/>
                  </a:spcBef>
                  <a:spcAft>
                    <a:spcPct val="0"/>
                  </a:spcAft>
                </a:pPr>
                <a:endParaRPr lang="en-US" sz="1800" dirty="0" err="1">
                  <a:gradFill>
                    <a:gsLst>
                      <a:gs pos="0">
                        <a:srgbClr val="FFFFFF"/>
                      </a:gs>
                      <a:gs pos="100000">
                        <a:srgbClr val="FFFFFF"/>
                      </a:gs>
                    </a:gsLst>
                    <a:lin ang="5400000" scaled="0"/>
                  </a:gradFill>
                  <a:ea typeface="Segoe UI" pitchFamily="34" charset="0"/>
                  <a:cs typeface="Segoe UI" pitchFamily="34" charset="0"/>
                </a:endParaRPr>
              </a:p>
            </p:txBody>
          </p:sp>
          <p:sp>
            <p:nvSpPr>
              <p:cNvPr id="300" name="Rectangle 299"/>
              <p:cNvSpPr/>
              <p:nvPr/>
            </p:nvSpPr>
            <p:spPr bwMode="auto">
              <a:xfrm>
                <a:off x="142843" y="6286767"/>
                <a:ext cx="80326" cy="79849"/>
              </a:xfrm>
              <a:prstGeom prst="rect">
                <a:avLst/>
              </a:prstGeom>
              <a:solidFill>
                <a:schemeClr val="accent2">
                  <a:lumMod val="7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699288" fontAlgn="base">
                  <a:lnSpc>
                    <a:spcPct val="90000"/>
                  </a:lnSpc>
                  <a:spcBef>
                    <a:spcPct val="0"/>
                  </a:spcBef>
                  <a:spcAft>
                    <a:spcPct val="0"/>
                  </a:spcAft>
                </a:pPr>
                <a:endParaRPr lang="en-US" sz="1800" dirty="0" err="1">
                  <a:gradFill>
                    <a:gsLst>
                      <a:gs pos="0">
                        <a:srgbClr val="FFFFFF"/>
                      </a:gs>
                      <a:gs pos="100000">
                        <a:srgbClr val="FFFFFF"/>
                      </a:gs>
                    </a:gsLst>
                    <a:lin ang="5400000" scaled="0"/>
                  </a:gradFill>
                  <a:ea typeface="Segoe UI" pitchFamily="34" charset="0"/>
                  <a:cs typeface="Segoe UI" pitchFamily="34" charset="0"/>
                </a:endParaRPr>
              </a:p>
            </p:txBody>
          </p:sp>
          <p:sp>
            <p:nvSpPr>
              <p:cNvPr id="301" name="Rectangle 300"/>
              <p:cNvSpPr/>
              <p:nvPr/>
            </p:nvSpPr>
            <p:spPr bwMode="auto">
              <a:xfrm>
                <a:off x="28677" y="6286767"/>
                <a:ext cx="80326" cy="79849"/>
              </a:xfrm>
              <a:prstGeom prst="rect">
                <a:avLst/>
              </a:prstGeom>
              <a:solidFill>
                <a:schemeClr val="accent2">
                  <a:lumMod val="7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699288" fontAlgn="base">
                  <a:lnSpc>
                    <a:spcPct val="90000"/>
                  </a:lnSpc>
                  <a:spcBef>
                    <a:spcPct val="0"/>
                  </a:spcBef>
                  <a:spcAft>
                    <a:spcPct val="0"/>
                  </a:spcAft>
                </a:pPr>
                <a:endParaRPr lang="en-US" sz="1800" dirty="0" err="1">
                  <a:gradFill>
                    <a:gsLst>
                      <a:gs pos="0">
                        <a:srgbClr val="FFFFFF"/>
                      </a:gs>
                      <a:gs pos="100000">
                        <a:srgbClr val="FFFFFF"/>
                      </a:gs>
                    </a:gsLst>
                    <a:lin ang="5400000" scaled="0"/>
                  </a:gradFill>
                  <a:ea typeface="Segoe UI" pitchFamily="34" charset="0"/>
                  <a:cs typeface="Segoe UI" pitchFamily="34" charset="0"/>
                </a:endParaRPr>
              </a:p>
            </p:txBody>
          </p:sp>
          <p:sp>
            <p:nvSpPr>
              <p:cNvPr id="302" name="Rectangle 6"/>
              <p:cNvSpPr>
                <a:spLocks noChangeArrowheads="1"/>
              </p:cNvSpPr>
              <p:nvPr/>
            </p:nvSpPr>
            <p:spPr bwMode="auto">
              <a:xfrm flipH="1">
                <a:off x="28677" y="6069105"/>
                <a:ext cx="114166" cy="57765"/>
              </a:xfrm>
              <a:prstGeom prst="rect">
                <a:avLst/>
              </a:prstGeom>
              <a:solidFill>
                <a:schemeClr val="accent2"/>
              </a:solidFill>
              <a:ln>
                <a:noFill/>
              </a:ln>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308" name="Rectangle 73"/>
              <p:cNvSpPr>
                <a:spLocks noChangeArrowheads="1"/>
              </p:cNvSpPr>
              <p:nvPr/>
            </p:nvSpPr>
            <p:spPr bwMode="auto">
              <a:xfrm>
                <a:off x="1298809" y="5243762"/>
                <a:ext cx="11080" cy="158084"/>
              </a:xfrm>
              <a:prstGeom prst="rect">
                <a:avLst/>
              </a:prstGeom>
              <a:solidFill>
                <a:schemeClr val="accent2"/>
              </a:solidFill>
              <a:ln>
                <a:noFill/>
              </a:ln>
            </p:spPr>
            <p:txBody>
              <a:bodyPr vert="horz" wrap="square" lIns="91440" tIns="45720" rIns="91440" bIns="45720" numCol="1" anchor="t" anchorCtr="0" compatLnSpc="1">
                <a:prstTxWarp prst="textNoShape">
                  <a:avLst/>
                </a:prstTxWarp>
              </a:bodyPr>
              <a:lstStyle/>
              <a:p>
                <a:pPr defTabSz="685735">
                  <a:defRPr/>
                </a:pPr>
                <a:endParaRPr lang="en-IN" sz="1350" kern="0">
                  <a:solidFill>
                    <a:srgbClr val="505050"/>
                  </a:solidFill>
                </a:endParaRPr>
              </a:p>
            </p:txBody>
          </p:sp>
        </p:grpSp>
        <p:grpSp>
          <p:nvGrpSpPr>
            <p:cNvPr id="153" name="Group 152"/>
            <p:cNvGrpSpPr/>
            <p:nvPr userDrawn="1"/>
          </p:nvGrpSpPr>
          <p:grpSpPr>
            <a:xfrm>
              <a:off x="8096481" y="5842821"/>
              <a:ext cx="4339994" cy="1151703"/>
              <a:chOff x="8775658" y="6023054"/>
              <a:chExt cx="3660817" cy="971470"/>
            </a:xfrm>
          </p:grpSpPr>
          <p:sp>
            <p:nvSpPr>
              <p:cNvPr id="154" name="Freeform 153"/>
              <p:cNvSpPr>
                <a:spLocks/>
              </p:cNvSpPr>
              <p:nvPr/>
            </p:nvSpPr>
            <p:spPr bwMode="auto">
              <a:xfrm>
                <a:off x="8775658" y="6054953"/>
                <a:ext cx="3660817" cy="939571"/>
              </a:xfrm>
              <a:custGeom>
                <a:avLst/>
                <a:gdLst>
                  <a:gd name="connsiteX0" fmla="*/ 3249180 w 3660817"/>
                  <a:gd name="connsiteY0" fmla="*/ 0 h 939571"/>
                  <a:gd name="connsiteX1" fmla="*/ 3620168 w 3660817"/>
                  <a:gd name="connsiteY1" fmla="*/ 164281 h 939571"/>
                  <a:gd name="connsiteX2" fmla="*/ 3639220 w 3660817"/>
                  <a:gd name="connsiteY2" fmla="*/ 174312 h 939571"/>
                  <a:gd name="connsiteX3" fmla="*/ 3660817 w 3660817"/>
                  <a:gd name="connsiteY3" fmla="*/ 185683 h 939571"/>
                  <a:gd name="connsiteX4" fmla="*/ 3660817 w 3660817"/>
                  <a:gd name="connsiteY4" fmla="*/ 939571 h 939571"/>
                  <a:gd name="connsiteX5" fmla="*/ 0 w 3660817"/>
                  <a:gd name="connsiteY5" fmla="*/ 939571 h 939571"/>
                  <a:gd name="connsiteX6" fmla="*/ 581943 w 3660817"/>
                  <a:gd name="connsiteY6" fmla="*/ 634067 h 939571"/>
                  <a:gd name="connsiteX7" fmla="*/ 763800 w 3660817"/>
                  <a:gd name="connsiteY7" fmla="*/ 583629 h 939571"/>
                  <a:gd name="connsiteX8" fmla="*/ 894737 w 3660817"/>
                  <a:gd name="connsiteY8" fmla="*/ 583629 h 939571"/>
                  <a:gd name="connsiteX9" fmla="*/ 960205 w 3660817"/>
                  <a:gd name="connsiteY9" fmla="*/ 665770 h 939571"/>
                  <a:gd name="connsiteX10" fmla="*/ 1178434 w 3660817"/>
                  <a:gd name="connsiteY10" fmla="*/ 518782 h 939571"/>
                  <a:gd name="connsiteX11" fmla="*/ 1365140 w 3660817"/>
                  <a:gd name="connsiteY11" fmla="*/ 501489 h 939571"/>
                  <a:gd name="connsiteX12" fmla="*/ 1583369 w 3660817"/>
                  <a:gd name="connsiteY12" fmla="*/ 530310 h 939571"/>
                  <a:gd name="connsiteX13" fmla="*/ 1976180 w 3660817"/>
                  <a:gd name="connsiteY13" fmla="*/ 214718 h 939571"/>
                  <a:gd name="connsiteX14" fmla="*/ 2276850 w 3660817"/>
                  <a:gd name="connsiteY14" fmla="*/ 171486 h 939571"/>
                  <a:gd name="connsiteX15" fmla="*/ 2524176 w 3660817"/>
                  <a:gd name="connsiteY15" fmla="*/ 275243 h 939571"/>
                  <a:gd name="connsiteX16" fmla="*/ 2975182 w 3660817"/>
                  <a:gd name="connsiteY16" fmla="*/ 171486 h 939571"/>
                  <a:gd name="connsiteX17" fmla="*/ 3249180 w 3660817"/>
                  <a:gd name="connsiteY17" fmla="*/ 0 h 939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660817" h="939571">
                    <a:moveTo>
                      <a:pt x="3249180" y="0"/>
                    </a:moveTo>
                    <a:cubicBezTo>
                      <a:pt x="3249180" y="0"/>
                      <a:pt x="3249180" y="0"/>
                      <a:pt x="3620168" y="164281"/>
                    </a:cubicBezTo>
                    <a:cubicBezTo>
                      <a:pt x="3620168" y="164281"/>
                      <a:pt x="3620168" y="164281"/>
                      <a:pt x="3639220" y="174312"/>
                    </a:cubicBezTo>
                    <a:lnTo>
                      <a:pt x="3660817" y="185683"/>
                    </a:lnTo>
                    <a:lnTo>
                      <a:pt x="3660817" y="939571"/>
                    </a:lnTo>
                    <a:lnTo>
                      <a:pt x="0" y="939571"/>
                    </a:lnTo>
                    <a:cubicBezTo>
                      <a:pt x="0" y="939571"/>
                      <a:pt x="0" y="939571"/>
                      <a:pt x="581943" y="634067"/>
                    </a:cubicBezTo>
                    <a:cubicBezTo>
                      <a:pt x="686207" y="605245"/>
                      <a:pt x="763800" y="583629"/>
                      <a:pt x="763800" y="583629"/>
                    </a:cubicBezTo>
                    <a:cubicBezTo>
                      <a:pt x="763800" y="583629"/>
                      <a:pt x="763800" y="583629"/>
                      <a:pt x="894737" y="583629"/>
                    </a:cubicBezTo>
                    <a:cubicBezTo>
                      <a:pt x="894737" y="583629"/>
                      <a:pt x="894737" y="583629"/>
                      <a:pt x="960205" y="665770"/>
                    </a:cubicBezTo>
                    <a:cubicBezTo>
                      <a:pt x="960205" y="665770"/>
                      <a:pt x="960205" y="665770"/>
                      <a:pt x="1178434" y="518782"/>
                    </a:cubicBezTo>
                    <a:cubicBezTo>
                      <a:pt x="1178434" y="518782"/>
                      <a:pt x="1178434" y="518782"/>
                      <a:pt x="1365140" y="501489"/>
                    </a:cubicBezTo>
                    <a:cubicBezTo>
                      <a:pt x="1365140" y="501489"/>
                      <a:pt x="1365140" y="501489"/>
                      <a:pt x="1583369" y="530310"/>
                    </a:cubicBezTo>
                    <a:cubicBezTo>
                      <a:pt x="1583369" y="530310"/>
                      <a:pt x="1583369" y="530310"/>
                      <a:pt x="1976180" y="214718"/>
                    </a:cubicBezTo>
                    <a:cubicBezTo>
                      <a:pt x="1976180" y="214718"/>
                      <a:pt x="1976180" y="214718"/>
                      <a:pt x="2276850" y="171486"/>
                    </a:cubicBezTo>
                    <a:cubicBezTo>
                      <a:pt x="2276850" y="171486"/>
                      <a:pt x="2276850" y="171486"/>
                      <a:pt x="2524176" y="275243"/>
                    </a:cubicBezTo>
                    <a:cubicBezTo>
                      <a:pt x="2524176" y="275243"/>
                      <a:pt x="2524176" y="275243"/>
                      <a:pt x="2975182" y="171486"/>
                    </a:cubicBezTo>
                    <a:cubicBezTo>
                      <a:pt x="2975182" y="171486"/>
                      <a:pt x="2975182" y="171486"/>
                      <a:pt x="3249180" y="0"/>
                    </a:cubicBezTo>
                    <a:close/>
                  </a:path>
                </a:pathLst>
              </a:custGeom>
              <a:solidFill>
                <a:srgbClr val="E8E8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en-IN" sz="1350">
                  <a:solidFill>
                    <a:srgbClr val="000000"/>
                  </a:solidFill>
                </a:endParaRPr>
              </a:p>
            </p:txBody>
          </p:sp>
          <p:sp>
            <p:nvSpPr>
              <p:cNvPr id="155" name="Freeform 40"/>
              <p:cNvSpPr>
                <a:spLocks/>
              </p:cNvSpPr>
              <p:nvPr/>
            </p:nvSpPr>
            <p:spPr bwMode="auto">
              <a:xfrm>
                <a:off x="9953728" y="6447166"/>
                <a:ext cx="404924" cy="138471"/>
              </a:xfrm>
              <a:custGeom>
                <a:avLst/>
                <a:gdLst>
                  <a:gd name="T0" fmla="*/ 0 w 331"/>
                  <a:gd name="T1" fmla="*/ 175 h 191"/>
                  <a:gd name="T2" fmla="*/ 153 w 331"/>
                  <a:gd name="T3" fmla="*/ 151 h 191"/>
                  <a:gd name="T4" fmla="*/ 331 w 331"/>
                  <a:gd name="T5" fmla="*/ 191 h 191"/>
                  <a:gd name="T6" fmla="*/ 155 w 331"/>
                  <a:gd name="T7" fmla="*/ 0 h 191"/>
                  <a:gd name="T8" fmla="*/ 0 w 331"/>
                  <a:gd name="T9" fmla="*/ 175 h 191"/>
                </a:gdLst>
                <a:ahLst/>
                <a:cxnLst>
                  <a:cxn ang="0">
                    <a:pos x="T0" y="T1"/>
                  </a:cxn>
                  <a:cxn ang="0">
                    <a:pos x="T2" y="T3"/>
                  </a:cxn>
                  <a:cxn ang="0">
                    <a:pos x="T4" y="T5"/>
                  </a:cxn>
                  <a:cxn ang="0">
                    <a:pos x="T6" y="T7"/>
                  </a:cxn>
                  <a:cxn ang="0">
                    <a:pos x="T8" y="T9"/>
                  </a:cxn>
                </a:cxnLst>
                <a:rect l="0" t="0" r="r" b="b"/>
                <a:pathLst>
                  <a:path w="331" h="191">
                    <a:moveTo>
                      <a:pt x="0" y="175"/>
                    </a:moveTo>
                    <a:lnTo>
                      <a:pt x="153" y="151"/>
                    </a:lnTo>
                    <a:lnTo>
                      <a:pt x="331" y="191"/>
                    </a:lnTo>
                    <a:lnTo>
                      <a:pt x="155" y="0"/>
                    </a:lnTo>
                    <a:lnTo>
                      <a:pt x="0" y="175"/>
                    </a:lnTo>
                    <a:close/>
                  </a:path>
                </a:pathLst>
              </a:custGeom>
              <a:solidFill>
                <a:srgbClr val="ADD9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56" name="Freeform 42"/>
              <p:cNvSpPr>
                <a:spLocks/>
              </p:cNvSpPr>
              <p:nvPr/>
            </p:nvSpPr>
            <p:spPr bwMode="auto">
              <a:xfrm>
                <a:off x="9357964" y="6501539"/>
                <a:ext cx="311950" cy="187769"/>
              </a:xfrm>
              <a:custGeom>
                <a:avLst/>
                <a:gdLst>
                  <a:gd name="T0" fmla="*/ 129 w 129"/>
                  <a:gd name="T1" fmla="*/ 95 h 130"/>
                  <a:gd name="T2" fmla="*/ 84 w 129"/>
                  <a:gd name="T3" fmla="*/ 0 h 130"/>
                  <a:gd name="T4" fmla="*/ 0 w 129"/>
                  <a:gd name="T5" fmla="*/ 130 h 130"/>
                  <a:gd name="T6" fmla="*/ 75 w 129"/>
                  <a:gd name="T7" fmla="*/ 95 h 130"/>
                  <a:gd name="T8" fmla="*/ 129 w 129"/>
                  <a:gd name="T9" fmla="*/ 95 h 130"/>
                </a:gdLst>
                <a:ahLst/>
                <a:cxnLst>
                  <a:cxn ang="0">
                    <a:pos x="T0" y="T1"/>
                  </a:cxn>
                  <a:cxn ang="0">
                    <a:pos x="T2" y="T3"/>
                  </a:cxn>
                  <a:cxn ang="0">
                    <a:pos x="T4" y="T5"/>
                  </a:cxn>
                  <a:cxn ang="0">
                    <a:pos x="T6" y="T7"/>
                  </a:cxn>
                  <a:cxn ang="0">
                    <a:pos x="T8" y="T9"/>
                  </a:cxn>
                </a:cxnLst>
                <a:rect l="0" t="0" r="r" b="b"/>
                <a:pathLst>
                  <a:path w="129" h="130">
                    <a:moveTo>
                      <a:pt x="129" y="95"/>
                    </a:moveTo>
                    <a:cubicBezTo>
                      <a:pt x="84" y="0"/>
                      <a:pt x="84" y="0"/>
                      <a:pt x="84" y="0"/>
                    </a:cubicBezTo>
                    <a:cubicBezTo>
                      <a:pt x="0" y="130"/>
                      <a:pt x="0" y="130"/>
                      <a:pt x="0" y="130"/>
                    </a:cubicBezTo>
                    <a:cubicBezTo>
                      <a:pt x="43" y="110"/>
                      <a:pt x="75" y="95"/>
                      <a:pt x="75" y="95"/>
                    </a:cubicBezTo>
                    <a:lnTo>
                      <a:pt x="129" y="95"/>
                    </a:lnTo>
                    <a:close/>
                  </a:path>
                </a:pathLst>
              </a:custGeom>
              <a:solidFill>
                <a:srgbClr val="ADD9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57" name="Freeform 43"/>
              <p:cNvSpPr>
                <a:spLocks/>
              </p:cNvSpPr>
              <p:nvPr/>
            </p:nvSpPr>
            <p:spPr bwMode="auto">
              <a:xfrm>
                <a:off x="10751341" y="6023054"/>
                <a:ext cx="1644159" cy="307391"/>
              </a:xfrm>
              <a:custGeom>
                <a:avLst/>
                <a:gdLst>
                  <a:gd name="T0" fmla="*/ 765 w 1344"/>
                  <a:gd name="T1" fmla="*/ 219 h 424"/>
                  <a:gd name="T2" fmla="*/ 506 w 1344"/>
                  <a:gd name="T3" fmla="*/ 270 h 424"/>
                  <a:gd name="T4" fmla="*/ 290 w 1344"/>
                  <a:gd name="T5" fmla="*/ 91 h 424"/>
                  <a:gd name="T6" fmla="*/ 0 w 1344"/>
                  <a:gd name="T7" fmla="*/ 340 h 424"/>
                  <a:gd name="T8" fmla="*/ 246 w 1344"/>
                  <a:gd name="T9" fmla="*/ 280 h 424"/>
                  <a:gd name="T10" fmla="*/ 448 w 1344"/>
                  <a:gd name="T11" fmla="*/ 424 h 424"/>
                  <a:gd name="T12" fmla="*/ 817 w 1344"/>
                  <a:gd name="T13" fmla="*/ 280 h 424"/>
                  <a:gd name="T14" fmla="*/ 1102 w 1344"/>
                  <a:gd name="T15" fmla="*/ 231 h 424"/>
                  <a:gd name="T16" fmla="*/ 1344 w 1344"/>
                  <a:gd name="T17" fmla="*/ 270 h 424"/>
                  <a:gd name="T18" fmla="*/ 1061 w 1344"/>
                  <a:gd name="T19" fmla="*/ 0 h 424"/>
                  <a:gd name="T20" fmla="*/ 765 w 1344"/>
                  <a:gd name="T21" fmla="*/ 219 h 4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44" h="424">
                    <a:moveTo>
                      <a:pt x="765" y="219"/>
                    </a:moveTo>
                    <a:lnTo>
                      <a:pt x="506" y="270"/>
                    </a:lnTo>
                    <a:lnTo>
                      <a:pt x="290" y="91"/>
                    </a:lnTo>
                    <a:lnTo>
                      <a:pt x="0" y="340"/>
                    </a:lnTo>
                    <a:lnTo>
                      <a:pt x="246" y="280"/>
                    </a:lnTo>
                    <a:lnTo>
                      <a:pt x="448" y="424"/>
                    </a:lnTo>
                    <a:lnTo>
                      <a:pt x="817" y="280"/>
                    </a:lnTo>
                    <a:lnTo>
                      <a:pt x="1102" y="231"/>
                    </a:lnTo>
                    <a:lnTo>
                      <a:pt x="1344" y="270"/>
                    </a:lnTo>
                    <a:lnTo>
                      <a:pt x="1061" y="0"/>
                    </a:lnTo>
                    <a:lnTo>
                      <a:pt x="765" y="219"/>
                    </a:lnTo>
                    <a:close/>
                  </a:path>
                </a:pathLst>
              </a:custGeom>
              <a:solidFill>
                <a:srgbClr val="ADD9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grpSp>
        <p:sp>
          <p:nvSpPr>
            <p:cNvPr id="152" name="Rectangle 151"/>
            <p:cNvSpPr/>
            <p:nvPr userDrawn="1"/>
          </p:nvSpPr>
          <p:spPr bwMode="auto">
            <a:xfrm>
              <a:off x="-3" y="6903085"/>
              <a:ext cx="12436477" cy="109728"/>
            </a:xfrm>
            <a:prstGeom prst="rect">
              <a:avLst/>
            </a:prstGeom>
            <a:solidFill>
              <a:srgbClr val="7FB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dirty="0" err="1">
                <a:solidFill>
                  <a:srgbClr val="000000"/>
                </a:solidFill>
              </a:endParaRPr>
            </a:p>
          </p:txBody>
        </p:sp>
        <p:sp>
          <p:nvSpPr>
            <p:cNvPr id="81" name="Freeform 80"/>
            <p:cNvSpPr>
              <a:spLocks/>
            </p:cNvSpPr>
            <p:nvPr/>
          </p:nvSpPr>
          <p:spPr bwMode="auto">
            <a:xfrm>
              <a:off x="5745185" y="6305841"/>
              <a:ext cx="2984066" cy="698542"/>
            </a:xfrm>
            <a:custGeom>
              <a:avLst/>
              <a:gdLst>
                <a:gd name="T0" fmla="*/ 1147 w 1856"/>
                <a:gd name="T1" fmla="*/ 68 h 434"/>
                <a:gd name="T2" fmla="*/ 0 w 1856"/>
                <a:gd name="T3" fmla="*/ 434 h 434"/>
                <a:gd name="T4" fmla="*/ 657 w 1856"/>
                <a:gd name="T5" fmla="*/ 434 h 434"/>
                <a:gd name="T6" fmla="*/ 1856 w 1856"/>
                <a:gd name="T7" fmla="*/ 434 h 434"/>
                <a:gd name="T8" fmla="*/ 1147 w 1856"/>
                <a:gd name="T9" fmla="*/ 68 h 434"/>
              </a:gdLst>
              <a:ahLst/>
              <a:cxnLst>
                <a:cxn ang="0">
                  <a:pos x="T0" y="T1"/>
                </a:cxn>
                <a:cxn ang="0">
                  <a:pos x="T2" y="T3"/>
                </a:cxn>
                <a:cxn ang="0">
                  <a:pos x="T4" y="T5"/>
                </a:cxn>
                <a:cxn ang="0">
                  <a:pos x="T6" y="T7"/>
                </a:cxn>
                <a:cxn ang="0">
                  <a:pos x="T8" y="T9"/>
                </a:cxn>
              </a:cxnLst>
              <a:rect l="0" t="0" r="r" b="b"/>
              <a:pathLst>
                <a:path w="1856" h="434">
                  <a:moveTo>
                    <a:pt x="1147" y="68"/>
                  </a:moveTo>
                  <a:cubicBezTo>
                    <a:pt x="743" y="0"/>
                    <a:pt x="313" y="122"/>
                    <a:pt x="0" y="434"/>
                  </a:cubicBezTo>
                  <a:cubicBezTo>
                    <a:pt x="657" y="434"/>
                    <a:pt x="657" y="434"/>
                    <a:pt x="657" y="434"/>
                  </a:cubicBezTo>
                  <a:cubicBezTo>
                    <a:pt x="1856" y="434"/>
                    <a:pt x="1856" y="434"/>
                    <a:pt x="1856" y="434"/>
                  </a:cubicBezTo>
                  <a:cubicBezTo>
                    <a:pt x="1655" y="234"/>
                    <a:pt x="1406" y="112"/>
                    <a:pt x="1147" y="68"/>
                  </a:cubicBezTo>
                  <a:close/>
                </a:path>
              </a:pathLst>
            </a:custGeom>
            <a:solidFill>
              <a:srgbClr val="79A5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99171">
                <a:defRPr/>
              </a:pPr>
              <a:endParaRPr lang="en-US" sz="1377" kern="0">
                <a:solidFill>
                  <a:srgbClr val="000000"/>
                </a:solidFill>
              </a:endParaRPr>
            </a:p>
          </p:txBody>
        </p:sp>
        <p:sp>
          <p:nvSpPr>
            <p:cNvPr id="92" name="Freeform 11"/>
            <p:cNvSpPr>
              <a:spLocks/>
            </p:cNvSpPr>
            <p:nvPr/>
          </p:nvSpPr>
          <p:spPr bwMode="auto">
            <a:xfrm flipH="1">
              <a:off x="4392841" y="6559632"/>
              <a:ext cx="3427607" cy="440471"/>
            </a:xfrm>
            <a:custGeom>
              <a:avLst/>
              <a:gdLst>
                <a:gd name="T0" fmla="*/ 408 w 661"/>
                <a:gd name="T1" fmla="*/ 25 h 155"/>
                <a:gd name="T2" fmla="*/ 408 w 661"/>
                <a:gd name="T3" fmla="*/ 25 h 155"/>
                <a:gd name="T4" fmla="*/ 0 w 661"/>
                <a:gd name="T5" fmla="*/ 155 h 155"/>
                <a:gd name="T6" fmla="*/ 234 w 661"/>
                <a:gd name="T7" fmla="*/ 155 h 155"/>
                <a:gd name="T8" fmla="*/ 661 w 661"/>
                <a:gd name="T9" fmla="*/ 155 h 155"/>
                <a:gd name="T10" fmla="*/ 408 w 661"/>
                <a:gd name="T11" fmla="*/ 25 h 155"/>
              </a:gdLst>
              <a:ahLst/>
              <a:cxnLst>
                <a:cxn ang="0">
                  <a:pos x="T0" y="T1"/>
                </a:cxn>
                <a:cxn ang="0">
                  <a:pos x="T2" y="T3"/>
                </a:cxn>
                <a:cxn ang="0">
                  <a:pos x="T4" y="T5"/>
                </a:cxn>
                <a:cxn ang="0">
                  <a:pos x="T6" y="T7"/>
                </a:cxn>
                <a:cxn ang="0">
                  <a:pos x="T8" y="T9"/>
                </a:cxn>
                <a:cxn ang="0">
                  <a:pos x="T10" y="T11"/>
                </a:cxn>
              </a:cxnLst>
              <a:rect l="0" t="0" r="r" b="b"/>
              <a:pathLst>
                <a:path w="661" h="155">
                  <a:moveTo>
                    <a:pt x="408" y="25"/>
                  </a:moveTo>
                  <a:cubicBezTo>
                    <a:pt x="408" y="25"/>
                    <a:pt x="408" y="25"/>
                    <a:pt x="408" y="25"/>
                  </a:cubicBezTo>
                  <a:cubicBezTo>
                    <a:pt x="264" y="0"/>
                    <a:pt x="111" y="44"/>
                    <a:pt x="0" y="155"/>
                  </a:cubicBezTo>
                  <a:cubicBezTo>
                    <a:pt x="234" y="155"/>
                    <a:pt x="234" y="155"/>
                    <a:pt x="234" y="155"/>
                  </a:cubicBezTo>
                  <a:cubicBezTo>
                    <a:pt x="661" y="155"/>
                    <a:pt x="661" y="155"/>
                    <a:pt x="661" y="155"/>
                  </a:cubicBezTo>
                  <a:cubicBezTo>
                    <a:pt x="589" y="84"/>
                    <a:pt x="501" y="40"/>
                    <a:pt x="408" y="25"/>
                  </a:cubicBezTo>
                  <a:close/>
                </a:path>
              </a:pathLst>
            </a:custGeom>
            <a:solidFill>
              <a:srgbClr val="79A5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93" name="Freeform 18"/>
            <p:cNvSpPr>
              <a:spLocks/>
            </p:cNvSpPr>
            <p:nvPr/>
          </p:nvSpPr>
          <p:spPr bwMode="auto">
            <a:xfrm flipH="1">
              <a:off x="984" y="6027174"/>
              <a:ext cx="6091253" cy="972930"/>
            </a:xfrm>
            <a:custGeom>
              <a:avLst/>
              <a:gdLst>
                <a:gd name="T0" fmla="*/ 0 w 1014"/>
                <a:gd name="T1" fmla="*/ 296 h 296"/>
                <a:gd name="T2" fmla="*/ 0 w 1014"/>
                <a:gd name="T3" fmla="*/ 296 h 296"/>
                <a:gd name="T4" fmla="*/ 1014 w 1014"/>
                <a:gd name="T5" fmla="*/ 296 h 296"/>
                <a:gd name="T6" fmla="*/ 1014 w 1014"/>
                <a:gd name="T7" fmla="*/ 238 h 296"/>
                <a:gd name="T8" fmla="*/ 0 w 1014"/>
                <a:gd name="T9" fmla="*/ 296 h 296"/>
              </a:gdLst>
              <a:ahLst/>
              <a:cxnLst>
                <a:cxn ang="0">
                  <a:pos x="T0" y="T1"/>
                </a:cxn>
                <a:cxn ang="0">
                  <a:pos x="T2" y="T3"/>
                </a:cxn>
                <a:cxn ang="0">
                  <a:pos x="T4" y="T5"/>
                </a:cxn>
                <a:cxn ang="0">
                  <a:pos x="T6" y="T7"/>
                </a:cxn>
                <a:cxn ang="0">
                  <a:pos x="T8" y="T9"/>
                </a:cxn>
              </a:cxnLst>
              <a:rect l="0" t="0" r="r" b="b"/>
              <a:pathLst>
                <a:path w="1014" h="296">
                  <a:moveTo>
                    <a:pt x="0" y="296"/>
                  </a:moveTo>
                  <a:cubicBezTo>
                    <a:pt x="0" y="296"/>
                    <a:pt x="0" y="296"/>
                    <a:pt x="0" y="296"/>
                  </a:cubicBezTo>
                  <a:cubicBezTo>
                    <a:pt x="1014" y="296"/>
                    <a:pt x="1014" y="296"/>
                    <a:pt x="1014" y="296"/>
                  </a:cubicBezTo>
                  <a:cubicBezTo>
                    <a:pt x="1014" y="238"/>
                    <a:pt x="1014" y="238"/>
                    <a:pt x="1014" y="238"/>
                  </a:cubicBezTo>
                  <a:cubicBezTo>
                    <a:pt x="714" y="0"/>
                    <a:pt x="277" y="19"/>
                    <a:pt x="0" y="296"/>
                  </a:cubicBezTo>
                  <a:close/>
                </a:path>
              </a:pathLst>
            </a:custGeom>
            <a:solidFill>
              <a:srgbClr val="7FB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94" name="Freeform 29"/>
            <p:cNvSpPr>
              <a:spLocks/>
            </p:cNvSpPr>
            <p:nvPr/>
          </p:nvSpPr>
          <p:spPr bwMode="auto">
            <a:xfrm flipH="1">
              <a:off x="432647" y="6571940"/>
              <a:ext cx="3340253" cy="428164"/>
            </a:xfrm>
            <a:custGeom>
              <a:avLst/>
              <a:gdLst>
                <a:gd name="T0" fmla="*/ 344 w 556"/>
                <a:gd name="T1" fmla="*/ 21 h 130"/>
                <a:gd name="T2" fmla="*/ 344 w 556"/>
                <a:gd name="T3" fmla="*/ 21 h 130"/>
                <a:gd name="T4" fmla="*/ 0 w 556"/>
                <a:gd name="T5" fmla="*/ 130 h 130"/>
                <a:gd name="T6" fmla="*/ 197 w 556"/>
                <a:gd name="T7" fmla="*/ 130 h 130"/>
                <a:gd name="T8" fmla="*/ 556 w 556"/>
                <a:gd name="T9" fmla="*/ 130 h 130"/>
                <a:gd name="T10" fmla="*/ 344 w 556"/>
                <a:gd name="T11" fmla="*/ 21 h 130"/>
              </a:gdLst>
              <a:ahLst/>
              <a:cxnLst>
                <a:cxn ang="0">
                  <a:pos x="T0" y="T1"/>
                </a:cxn>
                <a:cxn ang="0">
                  <a:pos x="T2" y="T3"/>
                </a:cxn>
                <a:cxn ang="0">
                  <a:pos x="T4" y="T5"/>
                </a:cxn>
                <a:cxn ang="0">
                  <a:pos x="T6" y="T7"/>
                </a:cxn>
                <a:cxn ang="0">
                  <a:pos x="T8" y="T9"/>
                </a:cxn>
                <a:cxn ang="0">
                  <a:pos x="T10" y="T11"/>
                </a:cxn>
              </a:cxnLst>
              <a:rect l="0" t="0" r="r" b="b"/>
              <a:pathLst>
                <a:path w="556" h="130">
                  <a:moveTo>
                    <a:pt x="344" y="21"/>
                  </a:moveTo>
                  <a:cubicBezTo>
                    <a:pt x="344" y="21"/>
                    <a:pt x="344" y="21"/>
                    <a:pt x="344" y="21"/>
                  </a:cubicBezTo>
                  <a:cubicBezTo>
                    <a:pt x="223" y="0"/>
                    <a:pt x="94" y="37"/>
                    <a:pt x="0" y="130"/>
                  </a:cubicBezTo>
                  <a:cubicBezTo>
                    <a:pt x="197" y="130"/>
                    <a:pt x="197" y="130"/>
                    <a:pt x="197" y="130"/>
                  </a:cubicBezTo>
                  <a:cubicBezTo>
                    <a:pt x="556" y="130"/>
                    <a:pt x="556" y="130"/>
                    <a:pt x="556" y="130"/>
                  </a:cubicBezTo>
                  <a:cubicBezTo>
                    <a:pt x="496" y="70"/>
                    <a:pt x="422" y="34"/>
                    <a:pt x="344" y="21"/>
                  </a:cubicBezTo>
                  <a:close/>
                </a:path>
              </a:pathLst>
            </a:custGeom>
            <a:solidFill>
              <a:srgbClr val="BAD8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95" name="AutoShape 3"/>
            <p:cNvSpPr>
              <a:spLocks noChangeAspect="1" noChangeArrowheads="1" noTextEdit="1"/>
            </p:cNvSpPr>
            <p:nvPr/>
          </p:nvSpPr>
          <p:spPr bwMode="auto">
            <a:xfrm flipH="1">
              <a:off x="984" y="5602741"/>
              <a:ext cx="4298430" cy="1400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98" name="Freeform 17"/>
            <p:cNvSpPr>
              <a:spLocks/>
            </p:cNvSpPr>
            <p:nvPr/>
          </p:nvSpPr>
          <p:spPr bwMode="auto">
            <a:xfrm flipH="1">
              <a:off x="-5288" y="6414294"/>
              <a:ext cx="1445870" cy="585810"/>
            </a:xfrm>
            <a:custGeom>
              <a:avLst/>
              <a:gdLst>
                <a:gd name="T0" fmla="*/ 0 w 442"/>
                <a:gd name="T1" fmla="*/ 178 h 178"/>
                <a:gd name="T2" fmla="*/ 0 w 442"/>
                <a:gd name="T3" fmla="*/ 178 h 178"/>
                <a:gd name="T4" fmla="*/ 290 w 442"/>
                <a:gd name="T5" fmla="*/ 178 h 178"/>
                <a:gd name="T6" fmla="*/ 442 w 442"/>
                <a:gd name="T7" fmla="*/ 178 h 178"/>
                <a:gd name="T8" fmla="*/ 442 w 442"/>
                <a:gd name="T9" fmla="*/ 9 h 178"/>
                <a:gd name="T10" fmla="*/ 0 w 442"/>
                <a:gd name="T11" fmla="*/ 178 h 178"/>
              </a:gdLst>
              <a:ahLst/>
              <a:cxnLst>
                <a:cxn ang="0">
                  <a:pos x="T0" y="T1"/>
                </a:cxn>
                <a:cxn ang="0">
                  <a:pos x="T2" y="T3"/>
                </a:cxn>
                <a:cxn ang="0">
                  <a:pos x="T4" y="T5"/>
                </a:cxn>
                <a:cxn ang="0">
                  <a:pos x="T6" y="T7"/>
                </a:cxn>
                <a:cxn ang="0">
                  <a:pos x="T8" y="T9"/>
                </a:cxn>
                <a:cxn ang="0">
                  <a:pos x="T10" y="T11"/>
                </a:cxn>
              </a:cxnLst>
              <a:rect l="0" t="0" r="r" b="b"/>
              <a:pathLst>
                <a:path w="442" h="178">
                  <a:moveTo>
                    <a:pt x="0" y="178"/>
                  </a:moveTo>
                  <a:cubicBezTo>
                    <a:pt x="0" y="178"/>
                    <a:pt x="0" y="178"/>
                    <a:pt x="0" y="178"/>
                  </a:cubicBezTo>
                  <a:cubicBezTo>
                    <a:pt x="290" y="178"/>
                    <a:pt x="290" y="178"/>
                    <a:pt x="290" y="178"/>
                  </a:cubicBezTo>
                  <a:cubicBezTo>
                    <a:pt x="442" y="178"/>
                    <a:pt x="442" y="178"/>
                    <a:pt x="442" y="178"/>
                  </a:cubicBezTo>
                  <a:cubicBezTo>
                    <a:pt x="442" y="9"/>
                    <a:pt x="442" y="9"/>
                    <a:pt x="442" y="9"/>
                  </a:cubicBezTo>
                  <a:cubicBezTo>
                    <a:pt x="283" y="0"/>
                    <a:pt x="121" y="57"/>
                    <a:pt x="0" y="178"/>
                  </a:cubicBezTo>
                  <a:close/>
                </a:path>
              </a:pathLst>
            </a:custGeom>
            <a:solidFill>
              <a:srgbClr val="79A5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sp>
          <p:nvSpPr>
            <p:cNvPr id="246" name="Freeform 154"/>
            <p:cNvSpPr>
              <a:spLocks/>
            </p:cNvSpPr>
            <p:nvPr userDrawn="1"/>
          </p:nvSpPr>
          <p:spPr bwMode="auto">
            <a:xfrm>
              <a:off x="11915587" y="6466545"/>
              <a:ext cx="189761" cy="462468"/>
            </a:xfrm>
            <a:custGeom>
              <a:avLst/>
              <a:gdLst>
                <a:gd name="T0" fmla="*/ 144 w 260"/>
                <a:gd name="T1" fmla="*/ 0 h 777"/>
                <a:gd name="T2" fmla="*/ 0 w 260"/>
                <a:gd name="T3" fmla="*/ 777 h 777"/>
                <a:gd name="T4" fmla="*/ 260 w 260"/>
                <a:gd name="T5" fmla="*/ 777 h 777"/>
                <a:gd name="T6" fmla="*/ 144 w 260"/>
                <a:gd name="T7" fmla="*/ 0 h 777"/>
              </a:gdLst>
              <a:ahLst/>
              <a:cxnLst>
                <a:cxn ang="0">
                  <a:pos x="T0" y="T1"/>
                </a:cxn>
                <a:cxn ang="0">
                  <a:pos x="T2" y="T3"/>
                </a:cxn>
                <a:cxn ang="0">
                  <a:pos x="T4" y="T5"/>
                </a:cxn>
                <a:cxn ang="0">
                  <a:pos x="T6" y="T7"/>
                </a:cxn>
              </a:cxnLst>
              <a:rect l="0" t="0" r="r" b="b"/>
              <a:pathLst>
                <a:path w="260" h="777">
                  <a:moveTo>
                    <a:pt x="144" y="0"/>
                  </a:moveTo>
                  <a:lnTo>
                    <a:pt x="0" y="777"/>
                  </a:lnTo>
                  <a:lnTo>
                    <a:pt x="260" y="777"/>
                  </a:lnTo>
                  <a:lnTo>
                    <a:pt x="144" y="0"/>
                  </a:lnTo>
                  <a:close/>
                </a:path>
              </a:pathLst>
            </a:custGeom>
            <a:solidFill>
              <a:srgbClr val="79A5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pPr defTabSz="699171">
                <a:defRPr/>
              </a:pPr>
              <a:endParaRPr lang="en-US" sz="1350" kern="0">
                <a:solidFill>
                  <a:srgbClr val="000000"/>
                </a:solidFill>
              </a:endParaRPr>
            </a:p>
          </p:txBody>
        </p:sp>
        <p:sp>
          <p:nvSpPr>
            <p:cNvPr id="247" name="Freeform 154"/>
            <p:cNvSpPr>
              <a:spLocks/>
            </p:cNvSpPr>
            <p:nvPr userDrawn="1"/>
          </p:nvSpPr>
          <p:spPr bwMode="auto">
            <a:xfrm>
              <a:off x="12135063" y="6564561"/>
              <a:ext cx="149542" cy="364451"/>
            </a:xfrm>
            <a:custGeom>
              <a:avLst/>
              <a:gdLst>
                <a:gd name="T0" fmla="*/ 144 w 260"/>
                <a:gd name="T1" fmla="*/ 0 h 777"/>
                <a:gd name="T2" fmla="*/ 0 w 260"/>
                <a:gd name="T3" fmla="*/ 777 h 777"/>
                <a:gd name="T4" fmla="*/ 260 w 260"/>
                <a:gd name="T5" fmla="*/ 777 h 777"/>
                <a:gd name="T6" fmla="*/ 144 w 260"/>
                <a:gd name="T7" fmla="*/ 0 h 777"/>
              </a:gdLst>
              <a:ahLst/>
              <a:cxnLst>
                <a:cxn ang="0">
                  <a:pos x="T0" y="T1"/>
                </a:cxn>
                <a:cxn ang="0">
                  <a:pos x="T2" y="T3"/>
                </a:cxn>
                <a:cxn ang="0">
                  <a:pos x="T4" y="T5"/>
                </a:cxn>
                <a:cxn ang="0">
                  <a:pos x="T6" y="T7"/>
                </a:cxn>
              </a:cxnLst>
              <a:rect l="0" t="0" r="r" b="b"/>
              <a:pathLst>
                <a:path w="260" h="777">
                  <a:moveTo>
                    <a:pt x="144" y="0"/>
                  </a:moveTo>
                  <a:lnTo>
                    <a:pt x="0" y="777"/>
                  </a:lnTo>
                  <a:lnTo>
                    <a:pt x="260" y="777"/>
                  </a:lnTo>
                  <a:lnTo>
                    <a:pt x="144" y="0"/>
                  </a:lnTo>
                  <a:close/>
                </a:path>
              </a:pathLst>
            </a:custGeom>
            <a:solidFill>
              <a:srgbClr val="79A5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pPr defTabSz="699171">
                <a:defRPr/>
              </a:pPr>
              <a:endParaRPr lang="en-US" sz="1350" kern="0">
                <a:solidFill>
                  <a:srgbClr val="000000"/>
                </a:solidFill>
              </a:endParaRPr>
            </a:p>
          </p:txBody>
        </p:sp>
      </p:grpSp>
      <p:graphicFrame>
        <p:nvGraphicFramePr>
          <p:cNvPr id="5" name="Object 4" hidden="1"/>
          <p:cNvGraphicFramePr>
            <a:graphicFrameLocks noChangeAspect="1"/>
          </p:cNvGraphicFramePr>
          <p:nvPr userDrawn="1">
            <p:custDataLst>
              <p:tags r:id="rId2"/>
            </p:custDataLst>
            <p:extLst/>
          </p:nvPr>
        </p:nvGraphicFramePr>
        <p:xfrm>
          <a:off x="1191" y="1589"/>
          <a:ext cx="1190" cy="1587"/>
        </p:xfrm>
        <a:graphic>
          <a:graphicData uri="http://schemas.openxmlformats.org/presentationml/2006/ole">
            <mc:AlternateContent xmlns:mc="http://schemas.openxmlformats.org/markup-compatibility/2006">
              <mc:Choice xmlns:v="urn:schemas-microsoft-com:vml" Requires="v">
                <p:oleObj spid="_x0000_s35845" name="think-cell Slide" r:id="rId4" imgW="270" imgH="270" progId="TCLayout.ActiveDocument.1">
                  <p:embed/>
                </p:oleObj>
              </mc:Choice>
              <mc:Fallback>
                <p:oleObj name="think-cell Slide" r:id="rId4" imgW="270" imgH="270" progId="TCLayout.ActiveDocument.1">
                  <p:embed/>
                  <p:pic>
                    <p:nvPicPr>
                      <p:cNvPr id="5" name="Object 4" hidden="1"/>
                      <p:cNvPicPr/>
                      <p:nvPr/>
                    </p:nvPicPr>
                    <p:blipFill>
                      <a:blip r:embed="rId5"/>
                      <a:stretch>
                        <a:fillRect/>
                      </a:stretch>
                    </p:blipFill>
                    <p:spPr>
                      <a:xfrm>
                        <a:off x="1191" y="1589"/>
                        <a:ext cx="1190" cy="1587"/>
                      </a:xfrm>
                      <a:prstGeom prst="rect">
                        <a:avLst/>
                      </a:prstGeom>
                    </p:spPr>
                  </p:pic>
                </p:oleObj>
              </mc:Fallback>
            </mc:AlternateContent>
          </a:graphicData>
        </a:graphic>
      </p:graphicFrame>
      <p:sp>
        <p:nvSpPr>
          <p:cNvPr id="3" name="Footer Placeholder 2"/>
          <p:cNvSpPr>
            <a:spLocks noGrp="1"/>
          </p:cNvSpPr>
          <p:nvPr userDrawn="1">
            <p:ph type="ftr" sz="quarter" idx="10"/>
          </p:nvPr>
        </p:nvSpPr>
        <p:spPr/>
        <p:txBody>
          <a:bodyPr/>
          <a:lstStyle>
            <a:lvl1pPr>
              <a:defRPr>
                <a:solidFill>
                  <a:schemeClr val="bg1"/>
                </a:solidFill>
              </a:defRPr>
            </a:lvl1pPr>
          </a:lstStyle>
          <a:p>
            <a:r>
              <a:rPr>
                <a:solidFill>
                  <a:srgbClr val="FFFFFF"/>
                </a:solidFill>
              </a:rPr>
              <a:t>Microsoft Confidential</a:t>
            </a:r>
          </a:p>
        </p:txBody>
      </p:sp>
      <p:sp>
        <p:nvSpPr>
          <p:cNvPr id="4" name="Slide Number Placeholder 3"/>
          <p:cNvSpPr>
            <a:spLocks noGrp="1"/>
          </p:cNvSpPr>
          <p:nvPr userDrawn="1">
            <p:ph type="sldNum" sz="quarter" idx="11"/>
          </p:nvPr>
        </p:nvSpPr>
        <p:spPr/>
        <p:txBody>
          <a:bodyPr/>
          <a:lstStyle>
            <a:lvl1pPr>
              <a:defRPr>
                <a:solidFill>
                  <a:schemeClr val="tx2"/>
                </a:solidFill>
              </a:defRPr>
            </a:lvl1pPr>
          </a:lstStyle>
          <a:p>
            <a:fld id="{27258FFF-F925-446B-8502-81C933981705}" type="slidenum">
              <a:rPr smtClean="0">
                <a:solidFill>
                  <a:srgbClr val="505050"/>
                </a:solidFill>
              </a:rPr>
              <a:pPr/>
              <a:t>‹#›</a:t>
            </a:fld>
            <a:endParaRPr>
              <a:solidFill>
                <a:srgbClr val="505050"/>
              </a:solidFill>
            </a:endParaRPr>
          </a:p>
        </p:txBody>
      </p:sp>
      <p:sp>
        <p:nvSpPr>
          <p:cNvPr id="7" name="Title 1"/>
          <p:cNvSpPr>
            <a:spLocks noGrp="1"/>
          </p:cNvSpPr>
          <p:nvPr userDrawn="1">
            <p:ph type="title" hasCustomPrompt="1"/>
          </p:nvPr>
        </p:nvSpPr>
        <p:spPr>
          <a:xfrm>
            <a:off x="438875" y="264964"/>
            <a:ext cx="8418931" cy="1097302"/>
          </a:xfrm>
        </p:spPr>
        <p:txBody>
          <a:bodyPr lIns="0" tIns="91440" rIns="146304" bIns="91440"/>
          <a:lstStyle>
            <a:lvl1pPr>
              <a:lnSpc>
                <a:spcPts val="3674"/>
              </a:lnSpc>
              <a:defRPr sz="2700" baseline="0">
                <a:solidFill>
                  <a:schemeClr val="accent1"/>
                </a:solidFill>
              </a:defRPr>
            </a:lvl1pPr>
          </a:lstStyle>
          <a:p>
            <a:r>
              <a:rPr lang="en-US" dirty="0" err="1"/>
              <a:t>Lorem</a:t>
            </a:r>
            <a:r>
              <a:rPr lang="en-US" dirty="0"/>
              <a:t> </a:t>
            </a:r>
            <a:r>
              <a:rPr lang="en-US" dirty="0" err="1"/>
              <a:t>ipsum</a:t>
            </a:r>
            <a:r>
              <a:rPr lang="en-US" dirty="0"/>
              <a:t> dolor sit.</a:t>
            </a:r>
          </a:p>
        </p:txBody>
      </p:sp>
      <p:sp>
        <p:nvSpPr>
          <p:cNvPr id="248" name="Text Placeholder 7"/>
          <p:cNvSpPr>
            <a:spLocks noGrp="1"/>
          </p:cNvSpPr>
          <p:nvPr userDrawn="1">
            <p:ph type="body" sz="quarter" idx="13" hasCustomPrompt="1"/>
          </p:nvPr>
        </p:nvSpPr>
        <p:spPr>
          <a:xfrm>
            <a:off x="452590" y="1545465"/>
            <a:ext cx="8418931" cy="4663068"/>
          </a:xfrm>
        </p:spPr>
        <p:txBody>
          <a:bodyPr lIns="0" tIns="0"/>
          <a:lstStyle>
            <a:lvl1pPr marL="175006" indent="-175006">
              <a:spcBef>
                <a:spcPts val="900"/>
              </a:spcBef>
              <a:defRPr sz="1950">
                <a:latin typeface="+mn-lt"/>
              </a:defRPr>
            </a:lvl1pPr>
            <a:lvl2pPr marL="517874" indent="-175006">
              <a:spcBef>
                <a:spcPts val="900"/>
              </a:spcBef>
              <a:buSzPct val="100000"/>
              <a:buFont typeface="Segoe UI" pitchFamily="34" charset="0"/>
              <a:buChar char="‐"/>
              <a:defRPr/>
            </a:lvl2pPr>
            <a:lvl3pPr marL="860741" indent="-175006">
              <a:spcBef>
                <a:spcPts val="900"/>
              </a:spcBef>
              <a:buFont typeface="Wingdings" pitchFamily="2" charset="2"/>
              <a:buChar char="§"/>
              <a:defRPr/>
            </a:lvl3pPr>
            <a:lvl4pPr marL="1200037" indent="-257151">
              <a:spcBef>
                <a:spcPts val="900"/>
              </a:spcBef>
              <a:buFont typeface="+mj-lt"/>
              <a:buAutoNum type="arabicPeriod"/>
              <a:defRPr/>
            </a:lvl4pPr>
            <a:lvl5pPr marL="1459569" indent="-257151">
              <a:spcBef>
                <a:spcPts val="900"/>
              </a:spcBef>
              <a:buFont typeface="+mj-lt"/>
              <a:buAutoNum type="alphaLcParenR"/>
              <a:defRPr/>
            </a:lvl5pPr>
          </a:lstStyle>
          <a:p>
            <a:pPr lvl="0"/>
            <a:r>
              <a:rPr lang="en-US" dirty="0" err="1"/>
              <a:t>Lorem</a:t>
            </a:r>
            <a:r>
              <a:rPr lang="en-US" dirty="0"/>
              <a:t> </a:t>
            </a:r>
            <a:r>
              <a:rPr lang="en-US" dirty="0" err="1"/>
              <a:t>ipsum</a:t>
            </a:r>
            <a:r>
              <a:rPr lang="en-US" dirty="0"/>
              <a:t> dolor sit </a:t>
            </a:r>
            <a:r>
              <a:rPr lang="en-US" dirty="0" err="1"/>
              <a:t>amet</a:t>
            </a:r>
            <a:r>
              <a:rPr lang="en-US" dirty="0"/>
              <a:t>, </a:t>
            </a:r>
            <a:r>
              <a:rPr lang="en-US" dirty="0" err="1"/>
              <a:t>consectetur</a:t>
            </a:r>
            <a:r>
              <a:rPr lang="en-US" dirty="0"/>
              <a:t> </a:t>
            </a:r>
            <a:r>
              <a:rPr lang="en-US" dirty="0" err="1"/>
              <a:t>adipiscing</a:t>
            </a:r>
            <a:r>
              <a:rPr lang="en-US" dirty="0"/>
              <a:t> </a:t>
            </a:r>
            <a:br>
              <a:rPr lang="en-US" dirty="0"/>
            </a:br>
            <a:r>
              <a:rPr lang="en-US" dirty="0" err="1"/>
              <a:t>elit</a:t>
            </a:r>
            <a:r>
              <a:rPr lang="en-US" dirty="0"/>
              <a:t>. </a:t>
            </a:r>
            <a:r>
              <a:rPr lang="en-US" dirty="0" err="1"/>
              <a:t>Nunc</a:t>
            </a:r>
            <a:r>
              <a:rPr lang="en-US" dirty="0"/>
              <a:t> et </a:t>
            </a:r>
            <a:r>
              <a:rPr lang="en-US" dirty="0" err="1"/>
              <a:t>sagittis</a:t>
            </a:r>
            <a:r>
              <a:rPr lang="en-US" dirty="0"/>
              <a:t> ligula</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2303950800"/>
      </p:ext>
    </p:extLst>
  </p:cSld>
  <p:clrMapOvr>
    <a:masterClrMapping/>
  </p:clrMapOvr>
  <mc:AlternateContent xmlns:mc="http://schemas.openxmlformats.org/markup-compatibility/2006" xmlns:p14="http://schemas.microsoft.com/office/powerpoint/2010/main">
    <mc:Choice Requires="p14">
      <p:transition spd="slow" p14:dur="1250">
        <p:fade/>
      </p:transition>
    </mc:Choice>
    <mc:Fallback xmlns="">
      <p:transition spd="slow">
        <p:fade/>
      </p:transition>
    </mc:Fallback>
  </mc:AlternateContent>
</p:sldLayout>
</file>

<file path=ppt/slideLayouts/slideLayout98.xml><?xml version="1.0" encoding="utf-8"?>
<p:sldLayout xmlns:a="http://schemas.openxmlformats.org/drawingml/2006/main" xmlns:r="http://schemas.openxmlformats.org/officeDocument/2006/relationships" xmlns:p="http://schemas.openxmlformats.org/presentationml/2006/main" preserve="1" userDrawn="1">
  <p:cSld name="25_Illustrated Footer">
    <p:spTree>
      <p:nvGrpSpPr>
        <p:cNvPr id="1" name=""/>
        <p:cNvGrpSpPr/>
        <p:nvPr/>
      </p:nvGrpSpPr>
      <p:grpSpPr>
        <a:xfrm>
          <a:off x="0" y="0"/>
          <a:ext cx="0" cy="0"/>
          <a:chOff x="0" y="0"/>
          <a:chExt cx="0" cy="0"/>
        </a:xfrm>
      </p:grpSpPr>
      <p:graphicFrame>
        <p:nvGraphicFramePr>
          <p:cNvPr id="5" name="Object 4" hidden="1"/>
          <p:cNvGraphicFramePr>
            <a:graphicFrameLocks noChangeAspect="1"/>
          </p:cNvGraphicFramePr>
          <p:nvPr userDrawn="1">
            <p:custDataLst>
              <p:tags r:id="rId2"/>
            </p:custDataLst>
            <p:extLst/>
          </p:nvPr>
        </p:nvGraphicFramePr>
        <p:xfrm>
          <a:off x="1191" y="1589"/>
          <a:ext cx="1190" cy="1587"/>
        </p:xfrm>
        <a:graphic>
          <a:graphicData uri="http://schemas.openxmlformats.org/presentationml/2006/ole">
            <mc:AlternateContent xmlns:mc="http://schemas.openxmlformats.org/markup-compatibility/2006">
              <mc:Choice xmlns:v="urn:schemas-microsoft-com:vml" Requires="v">
                <p:oleObj spid="_x0000_s36869" name="think-cell Slide" r:id="rId4" imgW="270" imgH="270" progId="TCLayout.ActiveDocument.1">
                  <p:embed/>
                </p:oleObj>
              </mc:Choice>
              <mc:Fallback>
                <p:oleObj name="think-cell Slide" r:id="rId4" imgW="270" imgH="270" progId="TCLayout.ActiveDocument.1">
                  <p:embed/>
                  <p:pic>
                    <p:nvPicPr>
                      <p:cNvPr id="5" name="Object 4" hidden="1"/>
                      <p:cNvPicPr/>
                      <p:nvPr/>
                    </p:nvPicPr>
                    <p:blipFill>
                      <a:blip r:embed="rId5"/>
                      <a:stretch>
                        <a:fillRect/>
                      </a:stretch>
                    </p:blipFill>
                    <p:spPr>
                      <a:xfrm>
                        <a:off x="1191" y="1589"/>
                        <a:ext cx="1190" cy="1587"/>
                      </a:xfrm>
                      <a:prstGeom prst="rect">
                        <a:avLst/>
                      </a:prstGeom>
                    </p:spPr>
                  </p:pic>
                </p:oleObj>
              </mc:Fallback>
            </mc:AlternateContent>
          </a:graphicData>
        </a:graphic>
      </p:graphicFrame>
      <p:sp>
        <p:nvSpPr>
          <p:cNvPr id="3" name="Footer Placeholder 2"/>
          <p:cNvSpPr>
            <a:spLocks noGrp="1"/>
          </p:cNvSpPr>
          <p:nvPr>
            <p:ph type="ftr" sz="quarter" idx="10"/>
          </p:nvPr>
        </p:nvSpPr>
        <p:spPr/>
        <p:txBody>
          <a:bodyPr/>
          <a:lstStyle/>
          <a:p>
            <a:r>
              <a:rPr>
                <a:solidFill>
                  <a:srgbClr val="505050"/>
                </a:solidFill>
              </a:rPr>
              <a:t>Microsoft Confidential</a:t>
            </a:r>
          </a:p>
        </p:txBody>
      </p:sp>
      <p:sp>
        <p:nvSpPr>
          <p:cNvPr id="4" name="Slide Number Placeholder 3"/>
          <p:cNvSpPr>
            <a:spLocks noGrp="1"/>
          </p:cNvSpPr>
          <p:nvPr>
            <p:ph type="sldNum" sz="quarter" idx="11"/>
          </p:nvPr>
        </p:nvSpPr>
        <p:spPr/>
        <p:txBody>
          <a:bodyPr/>
          <a:lstStyle/>
          <a:p>
            <a:fld id="{27258FFF-F925-446B-8502-81C933981705}" type="slidenum">
              <a:rPr>
                <a:solidFill>
                  <a:srgbClr val="505050"/>
                </a:solidFill>
              </a:rPr>
              <a:pPr/>
              <a:t>‹#›</a:t>
            </a:fld>
            <a:endParaRPr>
              <a:solidFill>
                <a:srgbClr val="505050"/>
              </a:solidFill>
            </a:endParaRPr>
          </a:p>
        </p:txBody>
      </p:sp>
      <p:sp>
        <p:nvSpPr>
          <p:cNvPr id="7" name="Title 1"/>
          <p:cNvSpPr>
            <a:spLocks noGrp="1"/>
          </p:cNvSpPr>
          <p:nvPr>
            <p:ph type="title" hasCustomPrompt="1"/>
          </p:nvPr>
        </p:nvSpPr>
        <p:spPr>
          <a:xfrm>
            <a:off x="438875" y="264964"/>
            <a:ext cx="8418931" cy="1097302"/>
          </a:xfrm>
        </p:spPr>
        <p:txBody>
          <a:bodyPr lIns="0" tIns="91440" rIns="146304" bIns="91440"/>
          <a:lstStyle>
            <a:lvl1pPr>
              <a:lnSpc>
                <a:spcPts val="3674"/>
              </a:lnSpc>
              <a:defRPr sz="2700" baseline="0">
                <a:solidFill>
                  <a:schemeClr val="accent1"/>
                </a:solidFill>
              </a:defRPr>
            </a:lvl1pPr>
          </a:lstStyle>
          <a:p>
            <a:r>
              <a:rPr lang="en-US" dirty="0" err="1"/>
              <a:t>Lorem</a:t>
            </a:r>
            <a:r>
              <a:rPr lang="en-US" dirty="0"/>
              <a:t> </a:t>
            </a:r>
            <a:r>
              <a:rPr lang="en-US" dirty="0" err="1"/>
              <a:t>ipsum</a:t>
            </a:r>
            <a:r>
              <a:rPr lang="en-US" dirty="0"/>
              <a:t> dolor sit.</a:t>
            </a:r>
          </a:p>
        </p:txBody>
      </p:sp>
      <p:sp>
        <p:nvSpPr>
          <p:cNvPr id="237" name="Text Placeholder 7"/>
          <p:cNvSpPr>
            <a:spLocks noGrp="1"/>
          </p:cNvSpPr>
          <p:nvPr userDrawn="1">
            <p:ph type="body" sz="quarter" idx="13" hasCustomPrompt="1"/>
          </p:nvPr>
        </p:nvSpPr>
        <p:spPr>
          <a:xfrm>
            <a:off x="452590" y="1545465"/>
            <a:ext cx="8418931" cy="4663068"/>
          </a:xfrm>
        </p:spPr>
        <p:txBody>
          <a:bodyPr lIns="0" tIns="0"/>
          <a:lstStyle>
            <a:lvl1pPr marL="175006" indent="-175006">
              <a:spcBef>
                <a:spcPts val="900"/>
              </a:spcBef>
              <a:defRPr sz="1950">
                <a:latin typeface="+mn-lt"/>
              </a:defRPr>
            </a:lvl1pPr>
            <a:lvl2pPr marL="517874" indent="-175006">
              <a:spcBef>
                <a:spcPts val="900"/>
              </a:spcBef>
              <a:buSzPct val="100000"/>
              <a:buFont typeface="Segoe UI" pitchFamily="34" charset="0"/>
              <a:buChar char="‐"/>
              <a:defRPr/>
            </a:lvl2pPr>
            <a:lvl3pPr marL="860741" indent="-175006">
              <a:spcBef>
                <a:spcPts val="900"/>
              </a:spcBef>
              <a:buFont typeface="Wingdings" pitchFamily="2" charset="2"/>
              <a:buChar char="§"/>
              <a:defRPr/>
            </a:lvl3pPr>
            <a:lvl4pPr marL="1200037" indent="-257151">
              <a:spcBef>
                <a:spcPts val="900"/>
              </a:spcBef>
              <a:buFont typeface="+mj-lt"/>
              <a:buAutoNum type="arabicPeriod"/>
              <a:defRPr/>
            </a:lvl4pPr>
            <a:lvl5pPr marL="1459569" indent="-257151">
              <a:spcBef>
                <a:spcPts val="900"/>
              </a:spcBef>
              <a:buFont typeface="+mj-lt"/>
              <a:buAutoNum type="alphaLcParenR"/>
              <a:defRPr/>
            </a:lvl5pPr>
          </a:lstStyle>
          <a:p>
            <a:pPr lvl="0"/>
            <a:r>
              <a:rPr lang="en-US" dirty="0" err="1"/>
              <a:t>Lorem</a:t>
            </a:r>
            <a:r>
              <a:rPr lang="en-US" dirty="0"/>
              <a:t> </a:t>
            </a:r>
            <a:r>
              <a:rPr lang="en-US" dirty="0" err="1"/>
              <a:t>ipsum</a:t>
            </a:r>
            <a:r>
              <a:rPr lang="en-US" dirty="0"/>
              <a:t> dolor sit </a:t>
            </a:r>
            <a:r>
              <a:rPr lang="en-US" dirty="0" err="1"/>
              <a:t>amet</a:t>
            </a:r>
            <a:r>
              <a:rPr lang="en-US" dirty="0"/>
              <a:t>, </a:t>
            </a:r>
            <a:r>
              <a:rPr lang="en-US" dirty="0" err="1"/>
              <a:t>consectetur</a:t>
            </a:r>
            <a:r>
              <a:rPr lang="en-US" dirty="0"/>
              <a:t> </a:t>
            </a:r>
            <a:r>
              <a:rPr lang="en-US" dirty="0" err="1"/>
              <a:t>adipiscing</a:t>
            </a:r>
            <a:r>
              <a:rPr lang="en-US" dirty="0"/>
              <a:t> </a:t>
            </a:r>
            <a:br>
              <a:rPr lang="en-US" dirty="0"/>
            </a:br>
            <a:r>
              <a:rPr lang="en-US" dirty="0" err="1"/>
              <a:t>elit</a:t>
            </a:r>
            <a:r>
              <a:rPr lang="en-US" dirty="0"/>
              <a:t>. </a:t>
            </a:r>
            <a:r>
              <a:rPr lang="en-US" dirty="0" err="1"/>
              <a:t>Nunc</a:t>
            </a:r>
            <a:r>
              <a:rPr lang="en-US" dirty="0"/>
              <a:t> et </a:t>
            </a:r>
            <a:r>
              <a:rPr lang="en-US" dirty="0" err="1"/>
              <a:t>sagittis</a:t>
            </a:r>
            <a:r>
              <a:rPr lang="en-US" dirty="0"/>
              <a:t> ligula</a:t>
            </a:r>
          </a:p>
          <a:p>
            <a:pPr lvl="1"/>
            <a:r>
              <a:rPr lang="en-US" dirty="0"/>
              <a:t>Second level</a:t>
            </a:r>
          </a:p>
          <a:p>
            <a:pPr lvl="2"/>
            <a:r>
              <a:rPr lang="en-US" dirty="0"/>
              <a:t>Third level</a:t>
            </a:r>
          </a:p>
          <a:p>
            <a:pPr lvl="3"/>
            <a:r>
              <a:rPr lang="en-US" dirty="0"/>
              <a:t>Fourth level</a:t>
            </a:r>
          </a:p>
          <a:p>
            <a:pPr lvl="4"/>
            <a:r>
              <a:rPr lang="en-US" dirty="0"/>
              <a:t>Fifth level</a:t>
            </a:r>
          </a:p>
        </p:txBody>
      </p:sp>
      <p:grpSp>
        <p:nvGrpSpPr>
          <p:cNvPr id="8" name="Group 7"/>
          <p:cNvGrpSpPr/>
          <p:nvPr userDrawn="1"/>
        </p:nvGrpSpPr>
        <p:grpSpPr>
          <a:xfrm>
            <a:off x="1" y="5629615"/>
            <a:ext cx="9326558" cy="1364910"/>
            <a:chOff x="0" y="5629615"/>
            <a:chExt cx="12436469" cy="1364910"/>
          </a:xfrm>
        </p:grpSpPr>
        <p:sp>
          <p:nvSpPr>
            <p:cNvPr id="69" name="Freeform 68"/>
            <p:cNvSpPr>
              <a:spLocks/>
            </p:cNvSpPr>
            <p:nvPr userDrawn="1"/>
          </p:nvSpPr>
          <p:spPr bwMode="auto">
            <a:xfrm>
              <a:off x="0" y="6817872"/>
              <a:ext cx="5802353" cy="176652"/>
            </a:xfrm>
            <a:custGeom>
              <a:avLst/>
              <a:gdLst>
                <a:gd name="connsiteX0" fmla="*/ 11986338 w 12506323"/>
                <a:gd name="connsiteY0" fmla="*/ 1739 h 397158"/>
                <a:gd name="connsiteX1" fmla="*/ 0 w 12506323"/>
                <a:gd name="connsiteY1" fmla="*/ 397158 h 397158"/>
                <a:gd name="connsiteX2" fmla="*/ 7917511 w 12506323"/>
                <a:gd name="connsiteY2" fmla="*/ 397158 h 397158"/>
                <a:gd name="connsiteX3" fmla="*/ 12506323 w 12506323"/>
                <a:gd name="connsiteY3" fmla="*/ 397158 h 397158"/>
                <a:gd name="connsiteX4" fmla="*/ 12506323 w 12506323"/>
                <a:gd name="connsiteY4" fmla="*/ 6599 h 397158"/>
                <a:gd name="connsiteX0" fmla="*/ 11986338 w 12512898"/>
                <a:gd name="connsiteY0" fmla="*/ 1739 h 397158"/>
                <a:gd name="connsiteX1" fmla="*/ 0 w 12512898"/>
                <a:gd name="connsiteY1" fmla="*/ 397158 h 397158"/>
                <a:gd name="connsiteX2" fmla="*/ 7917511 w 12512898"/>
                <a:gd name="connsiteY2" fmla="*/ 397158 h 397158"/>
                <a:gd name="connsiteX3" fmla="*/ 12506323 w 12512898"/>
                <a:gd name="connsiteY3" fmla="*/ 397158 h 397158"/>
                <a:gd name="connsiteX4" fmla="*/ 12512898 w 12512898"/>
                <a:gd name="connsiteY4" fmla="*/ 23702 h 397158"/>
                <a:gd name="connsiteX5" fmla="*/ 11986338 w 12512898"/>
                <a:gd name="connsiteY5" fmla="*/ 1739 h 397158"/>
                <a:gd name="connsiteX0" fmla="*/ 11986338 w 12506323"/>
                <a:gd name="connsiteY0" fmla="*/ 1739 h 397158"/>
                <a:gd name="connsiteX1" fmla="*/ 0 w 12506323"/>
                <a:gd name="connsiteY1" fmla="*/ 397158 h 397158"/>
                <a:gd name="connsiteX2" fmla="*/ 7917511 w 12506323"/>
                <a:gd name="connsiteY2" fmla="*/ 397158 h 397158"/>
                <a:gd name="connsiteX3" fmla="*/ 12506323 w 12506323"/>
                <a:gd name="connsiteY3" fmla="*/ 397158 h 397158"/>
                <a:gd name="connsiteX4" fmla="*/ 12401154 w 12506323"/>
                <a:gd name="connsiteY4" fmla="*/ 29404 h 397158"/>
                <a:gd name="connsiteX5" fmla="*/ 11986338 w 12506323"/>
                <a:gd name="connsiteY5" fmla="*/ 1739 h 397158"/>
                <a:gd name="connsiteX0" fmla="*/ 11986338 w 12506323"/>
                <a:gd name="connsiteY0" fmla="*/ 1739 h 397158"/>
                <a:gd name="connsiteX1" fmla="*/ 0 w 12506323"/>
                <a:gd name="connsiteY1" fmla="*/ 397158 h 397158"/>
                <a:gd name="connsiteX2" fmla="*/ 7917511 w 12506323"/>
                <a:gd name="connsiteY2" fmla="*/ 397158 h 397158"/>
                <a:gd name="connsiteX3" fmla="*/ 12506323 w 12506323"/>
                <a:gd name="connsiteY3" fmla="*/ 397158 h 397158"/>
                <a:gd name="connsiteX4" fmla="*/ 12493176 w 12506323"/>
                <a:gd name="connsiteY4" fmla="*/ 20852 h 397158"/>
                <a:gd name="connsiteX5" fmla="*/ 11986338 w 12506323"/>
                <a:gd name="connsiteY5" fmla="*/ 1739 h 397158"/>
                <a:gd name="connsiteX0" fmla="*/ 11986338 w 12506323"/>
                <a:gd name="connsiteY0" fmla="*/ 1739 h 397158"/>
                <a:gd name="connsiteX1" fmla="*/ 0 w 12506323"/>
                <a:gd name="connsiteY1" fmla="*/ 397158 h 397158"/>
                <a:gd name="connsiteX2" fmla="*/ 7917511 w 12506323"/>
                <a:gd name="connsiteY2" fmla="*/ 397158 h 397158"/>
                <a:gd name="connsiteX3" fmla="*/ 12506323 w 12506323"/>
                <a:gd name="connsiteY3" fmla="*/ 397158 h 397158"/>
                <a:gd name="connsiteX4" fmla="*/ 12475811 w 12506323"/>
                <a:gd name="connsiteY4" fmla="*/ 13251 h 397158"/>
                <a:gd name="connsiteX5" fmla="*/ 11986338 w 12506323"/>
                <a:gd name="connsiteY5" fmla="*/ 1739 h 397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506323" h="397158">
                  <a:moveTo>
                    <a:pt x="11986338" y="1739"/>
                  </a:moveTo>
                  <a:cubicBezTo>
                    <a:pt x="7676236" y="-16923"/>
                    <a:pt x="3294865" y="114615"/>
                    <a:pt x="0" y="397158"/>
                  </a:cubicBezTo>
                  <a:lnTo>
                    <a:pt x="7917511" y="397158"/>
                  </a:lnTo>
                  <a:lnTo>
                    <a:pt x="12506323" y="397158"/>
                  </a:lnTo>
                  <a:cubicBezTo>
                    <a:pt x="12506323" y="266972"/>
                    <a:pt x="12475811" y="143437"/>
                    <a:pt x="12475811" y="13251"/>
                  </a:cubicBezTo>
                  <a:cubicBezTo>
                    <a:pt x="12302483" y="11631"/>
                    <a:pt x="12159666" y="3359"/>
                    <a:pt x="11986338" y="1739"/>
                  </a:cubicBezTo>
                  <a:close/>
                </a:path>
              </a:pathLst>
            </a:custGeom>
            <a:solidFill>
              <a:srgbClr val="7FB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pPr defTabSz="699171"/>
              <a:endParaRPr lang="en-IN" sz="1350" kern="0">
                <a:solidFill>
                  <a:srgbClr val="000000"/>
                </a:solidFill>
              </a:endParaRPr>
            </a:p>
          </p:txBody>
        </p:sp>
        <p:sp>
          <p:nvSpPr>
            <p:cNvPr id="161" name="Rectangle 8"/>
            <p:cNvSpPr>
              <a:spLocks noChangeArrowheads="1"/>
            </p:cNvSpPr>
            <p:nvPr/>
          </p:nvSpPr>
          <p:spPr bwMode="auto">
            <a:xfrm>
              <a:off x="6494521" y="6635968"/>
              <a:ext cx="168363" cy="334813"/>
            </a:xfrm>
            <a:prstGeom prst="rect">
              <a:avLst/>
            </a:prstGeom>
            <a:solidFill>
              <a:srgbClr val="D2D2D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62" name="Rectangle 9"/>
            <p:cNvSpPr>
              <a:spLocks noChangeArrowheads="1"/>
            </p:cNvSpPr>
            <p:nvPr/>
          </p:nvSpPr>
          <p:spPr bwMode="auto">
            <a:xfrm>
              <a:off x="6562440" y="5705187"/>
              <a:ext cx="362555" cy="1265594"/>
            </a:xfrm>
            <a:prstGeom prst="rect">
              <a:avLst/>
            </a:prstGeom>
            <a:solidFill>
              <a:srgbClr val="D2D2D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63" name="Rectangle 10"/>
            <p:cNvSpPr>
              <a:spLocks noChangeArrowheads="1"/>
            </p:cNvSpPr>
            <p:nvPr/>
          </p:nvSpPr>
          <p:spPr bwMode="auto">
            <a:xfrm>
              <a:off x="6562440" y="5705187"/>
              <a:ext cx="362555" cy="12655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64" name="Rectangle 11"/>
            <p:cNvSpPr>
              <a:spLocks noChangeArrowheads="1"/>
            </p:cNvSpPr>
            <p:nvPr/>
          </p:nvSpPr>
          <p:spPr bwMode="auto">
            <a:xfrm>
              <a:off x="7627147" y="6545091"/>
              <a:ext cx="86095" cy="425691"/>
            </a:xfrm>
            <a:prstGeom prst="rect">
              <a:avLst/>
            </a:prstGeom>
            <a:solidFill>
              <a:srgbClr val="D2D2D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65" name="Rectangle 12"/>
            <p:cNvSpPr>
              <a:spLocks noChangeArrowheads="1"/>
            </p:cNvSpPr>
            <p:nvPr/>
          </p:nvSpPr>
          <p:spPr bwMode="auto">
            <a:xfrm>
              <a:off x="7627147" y="6545091"/>
              <a:ext cx="86095" cy="4256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66" name="Rectangle 13"/>
            <p:cNvSpPr>
              <a:spLocks noChangeArrowheads="1"/>
            </p:cNvSpPr>
            <p:nvPr/>
          </p:nvSpPr>
          <p:spPr bwMode="auto">
            <a:xfrm>
              <a:off x="7416693" y="6361422"/>
              <a:ext cx="242023" cy="609360"/>
            </a:xfrm>
            <a:prstGeom prst="rect">
              <a:avLst/>
            </a:prstGeom>
            <a:solidFill>
              <a:srgbClr val="D2D2D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67" name="Rectangle 14"/>
            <p:cNvSpPr>
              <a:spLocks noChangeArrowheads="1"/>
            </p:cNvSpPr>
            <p:nvPr/>
          </p:nvSpPr>
          <p:spPr bwMode="auto">
            <a:xfrm>
              <a:off x="7416693" y="6361422"/>
              <a:ext cx="242023" cy="609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68" name="Rectangle 15"/>
            <p:cNvSpPr>
              <a:spLocks noChangeArrowheads="1"/>
            </p:cNvSpPr>
            <p:nvPr/>
          </p:nvSpPr>
          <p:spPr bwMode="auto">
            <a:xfrm>
              <a:off x="7146929" y="6152881"/>
              <a:ext cx="242023" cy="817901"/>
            </a:xfrm>
            <a:prstGeom prst="rect">
              <a:avLst/>
            </a:prstGeom>
            <a:solidFill>
              <a:srgbClr val="D2D2D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69" name="Rectangle 16"/>
            <p:cNvSpPr>
              <a:spLocks noChangeArrowheads="1"/>
            </p:cNvSpPr>
            <p:nvPr/>
          </p:nvSpPr>
          <p:spPr bwMode="auto">
            <a:xfrm>
              <a:off x="7146929" y="6152881"/>
              <a:ext cx="242023" cy="8179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70" name="Rectangle 17"/>
            <p:cNvSpPr>
              <a:spLocks noChangeArrowheads="1"/>
            </p:cNvSpPr>
            <p:nvPr/>
          </p:nvSpPr>
          <p:spPr bwMode="auto">
            <a:xfrm>
              <a:off x="7024483" y="6361422"/>
              <a:ext cx="242023" cy="609360"/>
            </a:xfrm>
            <a:prstGeom prst="rect">
              <a:avLst/>
            </a:prstGeom>
            <a:solidFill>
              <a:srgbClr val="D2D2D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71" name="Rectangle 18"/>
            <p:cNvSpPr>
              <a:spLocks noChangeArrowheads="1"/>
            </p:cNvSpPr>
            <p:nvPr/>
          </p:nvSpPr>
          <p:spPr bwMode="auto">
            <a:xfrm>
              <a:off x="7024483" y="6361422"/>
              <a:ext cx="242023" cy="609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72" name="Rectangle 19"/>
            <p:cNvSpPr>
              <a:spLocks noChangeArrowheads="1"/>
            </p:cNvSpPr>
            <p:nvPr/>
          </p:nvSpPr>
          <p:spPr bwMode="auto">
            <a:xfrm>
              <a:off x="7339207" y="6414035"/>
              <a:ext cx="274547" cy="579705"/>
            </a:xfrm>
            <a:prstGeom prst="rect">
              <a:avLst/>
            </a:prstGeom>
            <a:solidFill>
              <a:schemeClr val="accent2"/>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73" name="Rectangle 20"/>
            <p:cNvSpPr>
              <a:spLocks noChangeArrowheads="1"/>
            </p:cNvSpPr>
            <p:nvPr/>
          </p:nvSpPr>
          <p:spPr bwMode="auto">
            <a:xfrm>
              <a:off x="7339207" y="6414035"/>
              <a:ext cx="274547" cy="5797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74" name="Rectangle 28"/>
            <p:cNvSpPr>
              <a:spLocks noChangeArrowheads="1"/>
            </p:cNvSpPr>
            <p:nvPr/>
          </p:nvSpPr>
          <p:spPr bwMode="auto">
            <a:xfrm>
              <a:off x="7366949" y="6560396"/>
              <a:ext cx="219064" cy="36351"/>
            </a:xfrm>
            <a:prstGeom prst="rect">
              <a:avLst/>
            </a:pr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75" name="Rectangle 29"/>
            <p:cNvSpPr>
              <a:spLocks noChangeArrowheads="1"/>
            </p:cNvSpPr>
            <p:nvPr/>
          </p:nvSpPr>
          <p:spPr bwMode="auto">
            <a:xfrm>
              <a:off x="7366949" y="6560396"/>
              <a:ext cx="219064" cy="36351"/>
            </a:xfrm>
            <a:prstGeom prst="rect">
              <a:avLst/>
            </a:pr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76" name="Rectangle 30"/>
            <p:cNvSpPr>
              <a:spLocks noChangeArrowheads="1"/>
            </p:cNvSpPr>
            <p:nvPr/>
          </p:nvSpPr>
          <p:spPr bwMode="auto">
            <a:xfrm>
              <a:off x="7366949" y="6621619"/>
              <a:ext cx="219064" cy="36351"/>
            </a:xfrm>
            <a:prstGeom prst="rect">
              <a:avLst/>
            </a:pr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77" name="Rectangle 31"/>
            <p:cNvSpPr>
              <a:spLocks noChangeArrowheads="1"/>
            </p:cNvSpPr>
            <p:nvPr/>
          </p:nvSpPr>
          <p:spPr bwMode="auto">
            <a:xfrm>
              <a:off x="7366949" y="6621619"/>
              <a:ext cx="219064" cy="36351"/>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78" name="Rectangle 32"/>
            <p:cNvSpPr>
              <a:spLocks noChangeArrowheads="1"/>
            </p:cNvSpPr>
            <p:nvPr/>
          </p:nvSpPr>
          <p:spPr bwMode="auto">
            <a:xfrm>
              <a:off x="7366949" y="6440820"/>
              <a:ext cx="219064" cy="34438"/>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79" name="Rectangle 33"/>
            <p:cNvSpPr>
              <a:spLocks noChangeArrowheads="1"/>
            </p:cNvSpPr>
            <p:nvPr/>
          </p:nvSpPr>
          <p:spPr bwMode="auto">
            <a:xfrm>
              <a:off x="7366949" y="6440820"/>
              <a:ext cx="219064" cy="34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80" name="Rectangle 34"/>
            <p:cNvSpPr>
              <a:spLocks noChangeArrowheads="1"/>
            </p:cNvSpPr>
            <p:nvPr/>
          </p:nvSpPr>
          <p:spPr bwMode="auto">
            <a:xfrm>
              <a:off x="7366949" y="6502043"/>
              <a:ext cx="219064" cy="33481"/>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81" name="Rectangle 35"/>
            <p:cNvSpPr>
              <a:spLocks noChangeArrowheads="1"/>
            </p:cNvSpPr>
            <p:nvPr/>
          </p:nvSpPr>
          <p:spPr bwMode="auto">
            <a:xfrm>
              <a:off x="7366949" y="6502043"/>
              <a:ext cx="219064" cy="334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82" name="Freeform 48"/>
            <p:cNvSpPr>
              <a:spLocks/>
            </p:cNvSpPr>
            <p:nvPr/>
          </p:nvSpPr>
          <p:spPr bwMode="auto">
            <a:xfrm>
              <a:off x="6784373" y="6651274"/>
              <a:ext cx="407516" cy="342466"/>
            </a:xfrm>
            <a:custGeom>
              <a:avLst/>
              <a:gdLst>
                <a:gd name="T0" fmla="*/ 235 w 426"/>
                <a:gd name="T1" fmla="*/ 62 h 358"/>
                <a:gd name="T2" fmla="*/ 235 w 426"/>
                <a:gd name="T3" fmla="*/ 0 h 358"/>
                <a:gd name="T4" fmla="*/ 280 w 426"/>
                <a:gd name="T5" fmla="*/ 0 h 358"/>
                <a:gd name="T6" fmla="*/ 280 w 426"/>
                <a:gd name="T7" fmla="*/ 62 h 358"/>
                <a:gd name="T8" fmla="*/ 296 w 426"/>
                <a:gd name="T9" fmla="*/ 62 h 358"/>
                <a:gd name="T10" fmla="*/ 296 w 426"/>
                <a:gd name="T11" fmla="*/ 0 h 358"/>
                <a:gd name="T12" fmla="*/ 343 w 426"/>
                <a:gd name="T13" fmla="*/ 0 h 358"/>
                <a:gd name="T14" fmla="*/ 343 w 426"/>
                <a:gd name="T15" fmla="*/ 62 h 358"/>
                <a:gd name="T16" fmla="*/ 426 w 426"/>
                <a:gd name="T17" fmla="*/ 62 h 358"/>
                <a:gd name="T18" fmla="*/ 426 w 426"/>
                <a:gd name="T19" fmla="*/ 76 h 358"/>
                <a:gd name="T20" fmla="*/ 407 w 426"/>
                <a:gd name="T21" fmla="*/ 76 h 358"/>
                <a:gd name="T22" fmla="*/ 407 w 426"/>
                <a:gd name="T23" fmla="*/ 358 h 358"/>
                <a:gd name="T24" fmla="*/ 19 w 426"/>
                <a:gd name="T25" fmla="*/ 358 h 358"/>
                <a:gd name="T26" fmla="*/ 19 w 426"/>
                <a:gd name="T27" fmla="*/ 76 h 358"/>
                <a:gd name="T28" fmla="*/ 0 w 426"/>
                <a:gd name="T29" fmla="*/ 76 h 358"/>
                <a:gd name="T30" fmla="*/ 0 w 426"/>
                <a:gd name="T31" fmla="*/ 62 h 358"/>
                <a:gd name="T32" fmla="*/ 235 w 426"/>
                <a:gd name="T33" fmla="*/ 62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6" h="358">
                  <a:moveTo>
                    <a:pt x="235" y="62"/>
                  </a:moveTo>
                  <a:lnTo>
                    <a:pt x="235" y="0"/>
                  </a:lnTo>
                  <a:lnTo>
                    <a:pt x="280" y="0"/>
                  </a:lnTo>
                  <a:lnTo>
                    <a:pt x="280" y="62"/>
                  </a:lnTo>
                  <a:lnTo>
                    <a:pt x="296" y="62"/>
                  </a:lnTo>
                  <a:lnTo>
                    <a:pt x="296" y="0"/>
                  </a:lnTo>
                  <a:lnTo>
                    <a:pt x="343" y="0"/>
                  </a:lnTo>
                  <a:lnTo>
                    <a:pt x="343" y="62"/>
                  </a:lnTo>
                  <a:lnTo>
                    <a:pt x="426" y="62"/>
                  </a:lnTo>
                  <a:lnTo>
                    <a:pt x="426" y="76"/>
                  </a:lnTo>
                  <a:lnTo>
                    <a:pt x="407" y="76"/>
                  </a:lnTo>
                  <a:lnTo>
                    <a:pt x="407" y="358"/>
                  </a:lnTo>
                  <a:lnTo>
                    <a:pt x="19" y="358"/>
                  </a:lnTo>
                  <a:lnTo>
                    <a:pt x="19" y="76"/>
                  </a:lnTo>
                  <a:lnTo>
                    <a:pt x="0" y="76"/>
                  </a:lnTo>
                  <a:lnTo>
                    <a:pt x="0" y="62"/>
                  </a:lnTo>
                  <a:lnTo>
                    <a:pt x="235" y="62"/>
                  </a:lnTo>
                  <a:close/>
                </a:path>
              </a:pathLst>
            </a:custGeom>
            <a:solidFill>
              <a:srgbClr val="D2D2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83" name="Freeform 49"/>
            <p:cNvSpPr>
              <a:spLocks/>
            </p:cNvSpPr>
            <p:nvPr/>
          </p:nvSpPr>
          <p:spPr bwMode="auto">
            <a:xfrm>
              <a:off x="6569136" y="6651274"/>
              <a:ext cx="407516" cy="342466"/>
            </a:xfrm>
            <a:custGeom>
              <a:avLst/>
              <a:gdLst>
                <a:gd name="T0" fmla="*/ 235 w 426"/>
                <a:gd name="T1" fmla="*/ 62 h 358"/>
                <a:gd name="T2" fmla="*/ 235 w 426"/>
                <a:gd name="T3" fmla="*/ 0 h 358"/>
                <a:gd name="T4" fmla="*/ 280 w 426"/>
                <a:gd name="T5" fmla="*/ 0 h 358"/>
                <a:gd name="T6" fmla="*/ 280 w 426"/>
                <a:gd name="T7" fmla="*/ 62 h 358"/>
                <a:gd name="T8" fmla="*/ 296 w 426"/>
                <a:gd name="T9" fmla="*/ 62 h 358"/>
                <a:gd name="T10" fmla="*/ 296 w 426"/>
                <a:gd name="T11" fmla="*/ 0 h 358"/>
                <a:gd name="T12" fmla="*/ 344 w 426"/>
                <a:gd name="T13" fmla="*/ 0 h 358"/>
                <a:gd name="T14" fmla="*/ 344 w 426"/>
                <a:gd name="T15" fmla="*/ 62 h 358"/>
                <a:gd name="T16" fmla="*/ 426 w 426"/>
                <a:gd name="T17" fmla="*/ 62 h 358"/>
                <a:gd name="T18" fmla="*/ 426 w 426"/>
                <a:gd name="T19" fmla="*/ 76 h 358"/>
                <a:gd name="T20" fmla="*/ 408 w 426"/>
                <a:gd name="T21" fmla="*/ 76 h 358"/>
                <a:gd name="T22" fmla="*/ 408 w 426"/>
                <a:gd name="T23" fmla="*/ 358 h 358"/>
                <a:gd name="T24" fmla="*/ 19 w 426"/>
                <a:gd name="T25" fmla="*/ 358 h 358"/>
                <a:gd name="T26" fmla="*/ 19 w 426"/>
                <a:gd name="T27" fmla="*/ 76 h 358"/>
                <a:gd name="T28" fmla="*/ 0 w 426"/>
                <a:gd name="T29" fmla="*/ 76 h 358"/>
                <a:gd name="T30" fmla="*/ 0 w 426"/>
                <a:gd name="T31" fmla="*/ 62 h 358"/>
                <a:gd name="T32" fmla="*/ 235 w 426"/>
                <a:gd name="T33" fmla="*/ 62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6" h="358">
                  <a:moveTo>
                    <a:pt x="235" y="62"/>
                  </a:moveTo>
                  <a:lnTo>
                    <a:pt x="235" y="0"/>
                  </a:lnTo>
                  <a:lnTo>
                    <a:pt x="280" y="0"/>
                  </a:lnTo>
                  <a:lnTo>
                    <a:pt x="280" y="62"/>
                  </a:lnTo>
                  <a:lnTo>
                    <a:pt x="296" y="62"/>
                  </a:lnTo>
                  <a:lnTo>
                    <a:pt x="296" y="0"/>
                  </a:lnTo>
                  <a:lnTo>
                    <a:pt x="344" y="0"/>
                  </a:lnTo>
                  <a:lnTo>
                    <a:pt x="344" y="62"/>
                  </a:lnTo>
                  <a:lnTo>
                    <a:pt x="426" y="62"/>
                  </a:lnTo>
                  <a:lnTo>
                    <a:pt x="426" y="76"/>
                  </a:lnTo>
                  <a:lnTo>
                    <a:pt x="408" y="76"/>
                  </a:lnTo>
                  <a:lnTo>
                    <a:pt x="408" y="358"/>
                  </a:lnTo>
                  <a:lnTo>
                    <a:pt x="19" y="358"/>
                  </a:lnTo>
                  <a:lnTo>
                    <a:pt x="19" y="76"/>
                  </a:lnTo>
                  <a:lnTo>
                    <a:pt x="0" y="76"/>
                  </a:lnTo>
                  <a:lnTo>
                    <a:pt x="0" y="62"/>
                  </a:lnTo>
                  <a:lnTo>
                    <a:pt x="235" y="62"/>
                  </a:lnTo>
                  <a:close/>
                </a:path>
              </a:pathLst>
            </a:custGeom>
            <a:solidFill>
              <a:srgbClr val="D2D2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84" name="Rectangle 50"/>
            <p:cNvSpPr>
              <a:spLocks noChangeArrowheads="1"/>
            </p:cNvSpPr>
            <p:nvPr/>
          </p:nvSpPr>
          <p:spPr bwMode="auto">
            <a:xfrm>
              <a:off x="7080922" y="6531698"/>
              <a:ext cx="371165" cy="462042"/>
            </a:xfrm>
            <a:prstGeom prst="rect">
              <a:avLst/>
            </a:prstGeom>
            <a:solidFill>
              <a:schemeClr val="accent2"/>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85" name="Rectangle 51"/>
            <p:cNvSpPr>
              <a:spLocks noChangeArrowheads="1"/>
            </p:cNvSpPr>
            <p:nvPr/>
          </p:nvSpPr>
          <p:spPr bwMode="auto">
            <a:xfrm>
              <a:off x="7080922" y="6531698"/>
              <a:ext cx="371165" cy="46204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86" name="Rectangle 52"/>
            <p:cNvSpPr>
              <a:spLocks noChangeArrowheads="1"/>
            </p:cNvSpPr>
            <p:nvPr/>
          </p:nvSpPr>
          <p:spPr bwMode="auto">
            <a:xfrm>
              <a:off x="7062747" y="6517349"/>
              <a:ext cx="407516" cy="14349"/>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87" name="Rectangle 53"/>
            <p:cNvSpPr>
              <a:spLocks noChangeArrowheads="1"/>
            </p:cNvSpPr>
            <p:nvPr/>
          </p:nvSpPr>
          <p:spPr bwMode="auto">
            <a:xfrm>
              <a:off x="7062747" y="6517349"/>
              <a:ext cx="407516" cy="143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88" name="Rectangle 56"/>
            <p:cNvSpPr>
              <a:spLocks noChangeArrowheads="1"/>
            </p:cNvSpPr>
            <p:nvPr/>
          </p:nvSpPr>
          <p:spPr bwMode="auto">
            <a:xfrm>
              <a:off x="7117273" y="6571876"/>
              <a:ext cx="299419" cy="49744"/>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89" name="Rectangle 57"/>
            <p:cNvSpPr>
              <a:spLocks noChangeArrowheads="1"/>
            </p:cNvSpPr>
            <p:nvPr/>
          </p:nvSpPr>
          <p:spPr bwMode="auto">
            <a:xfrm>
              <a:off x="7117273" y="6656057"/>
              <a:ext cx="299419" cy="47830"/>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90" name="Rectangle 61"/>
            <p:cNvSpPr>
              <a:spLocks noChangeArrowheads="1"/>
            </p:cNvSpPr>
            <p:nvPr/>
          </p:nvSpPr>
          <p:spPr bwMode="auto">
            <a:xfrm>
              <a:off x="6628446" y="5872594"/>
              <a:ext cx="371165" cy="1121146"/>
            </a:xfrm>
            <a:prstGeom prst="rect">
              <a:avLst/>
            </a:prstGeom>
            <a:solidFill>
              <a:schemeClr val="accent2"/>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91" name="Rectangle 62"/>
            <p:cNvSpPr>
              <a:spLocks noChangeArrowheads="1"/>
            </p:cNvSpPr>
            <p:nvPr/>
          </p:nvSpPr>
          <p:spPr bwMode="auto">
            <a:xfrm>
              <a:off x="6628446" y="5872594"/>
              <a:ext cx="371165" cy="11211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92" name="Rectangle 63"/>
            <p:cNvSpPr>
              <a:spLocks noChangeArrowheads="1"/>
            </p:cNvSpPr>
            <p:nvPr/>
          </p:nvSpPr>
          <p:spPr bwMode="auto">
            <a:xfrm>
              <a:off x="6610270" y="5859201"/>
              <a:ext cx="407516" cy="13393"/>
            </a:xfrm>
            <a:prstGeom prst="rect">
              <a:avLst/>
            </a:prstGeom>
            <a:solidFill>
              <a:srgbClr val="00205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93" name="Rectangle 64"/>
            <p:cNvSpPr>
              <a:spLocks noChangeArrowheads="1"/>
            </p:cNvSpPr>
            <p:nvPr/>
          </p:nvSpPr>
          <p:spPr bwMode="auto">
            <a:xfrm>
              <a:off x="6610270" y="5859201"/>
              <a:ext cx="407516" cy="1339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94" name="Rectangle 67"/>
            <p:cNvSpPr>
              <a:spLocks noChangeArrowheads="1"/>
            </p:cNvSpPr>
            <p:nvPr/>
          </p:nvSpPr>
          <p:spPr bwMode="auto">
            <a:xfrm>
              <a:off x="6664797" y="6571876"/>
              <a:ext cx="298462" cy="49744"/>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95" name="Rectangle 68"/>
            <p:cNvSpPr>
              <a:spLocks noChangeArrowheads="1"/>
            </p:cNvSpPr>
            <p:nvPr/>
          </p:nvSpPr>
          <p:spPr bwMode="auto">
            <a:xfrm>
              <a:off x="6664797" y="6656057"/>
              <a:ext cx="298462" cy="47830"/>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96" name="Rectangle 71"/>
            <p:cNvSpPr>
              <a:spLocks noChangeArrowheads="1"/>
            </p:cNvSpPr>
            <p:nvPr/>
          </p:nvSpPr>
          <p:spPr bwMode="auto">
            <a:xfrm>
              <a:off x="6664797" y="6406382"/>
              <a:ext cx="298462" cy="47830"/>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97" name="Rectangle 72"/>
            <p:cNvSpPr>
              <a:spLocks noChangeArrowheads="1"/>
            </p:cNvSpPr>
            <p:nvPr/>
          </p:nvSpPr>
          <p:spPr bwMode="auto">
            <a:xfrm>
              <a:off x="6664797" y="6490564"/>
              <a:ext cx="298462" cy="47830"/>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98" name="Rectangle 73"/>
            <p:cNvSpPr>
              <a:spLocks noChangeArrowheads="1"/>
            </p:cNvSpPr>
            <p:nvPr/>
          </p:nvSpPr>
          <p:spPr bwMode="auto">
            <a:xfrm>
              <a:off x="6664797" y="6157663"/>
              <a:ext cx="298462" cy="47830"/>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199" name="Rectangle 74"/>
            <p:cNvSpPr>
              <a:spLocks noChangeArrowheads="1"/>
            </p:cNvSpPr>
            <p:nvPr/>
          </p:nvSpPr>
          <p:spPr bwMode="auto">
            <a:xfrm>
              <a:off x="6664797" y="6157663"/>
              <a:ext cx="298462" cy="478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00" name="Rectangle 75"/>
            <p:cNvSpPr>
              <a:spLocks noChangeArrowheads="1"/>
            </p:cNvSpPr>
            <p:nvPr/>
          </p:nvSpPr>
          <p:spPr bwMode="auto">
            <a:xfrm>
              <a:off x="6664797" y="6241845"/>
              <a:ext cx="298462" cy="46874"/>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01" name="Rectangle 76"/>
            <p:cNvSpPr>
              <a:spLocks noChangeArrowheads="1"/>
            </p:cNvSpPr>
            <p:nvPr/>
          </p:nvSpPr>
          <p:spPr bwMode="auto">
            <a:xfrm>
              <a:off x="6664797" y="6325070"/>
              <a:ext cx="298462" cy="47830"/>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02" name="Rectangle 77"/>
            <p:cNvSpPr>
              <a:spLocks noChangeArrowheads="1"/>
            </p:cNvSpPr>
            <p:nvPr/>
          </p:nvSpPr>
          <p:spPr bwMode="auto">
            <a:xfrm>
              <a:off x="6664797" y="5992170"/>
              <a:ext cx="298462" cy="47830"/>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03" name="Rectangle 78"/>
            <p:cNvSpPr>
              <a:spLocks noChangeArrowheads="1"/>
            </p:cNvSpPr>
            <p:nvPr/>
          </p:nvSpPr>
          <p:spPr bwMode="auto">
            <a:xfrm>
              <a:off x="6664797" y="5992170"/>
              <a:ext cx="298462" cy="478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04" name="Rectangle 79"/>
            <p:cNvSpPr>
              <a:spLocks noChangeArrowheads="1"/>
            </p:cNvSpPr>
            <p:nvPr/>
          </p:nvSpPr>
          <p:spPr bwMode="auto">
            <a:xfrm>
              <a:off x="6664797" y="6073482"/>
              <a:ext cx="298462" cy="50700"/>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05" name="Rectangle 80"/>
            <p:cNvSpPr>
              <a:spLocks noChangeArrowheads="1"/>
            </p:cNvSpPr>
            <p:nvPr/>
          </p:nvSpPr>
          <p:spPr bwMode="auto">
            <a:xfrm>
              <a:off x="6664797" y="6073482"/>
              <a:ext cx="298462" cy="50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06" name="Rectangle 81"/>
            <p:cNvSpPr>
              <a:spLocks noChangeArrowheads="1"/>
            </p:cNvSpPr>
            <p:nvPr/>
          </p:nvSpPr>
          <p:spPr bwMode="auto">
            <a:xfrm>
              <a:off x="6664797" y="5906075"/>
              <a:ext cx="298462" cy="47830"/>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07" name="Rectangle 82"/>
            <p:cNvSpPr>
              <a:spLocks noChangeArrowheads="1"/>
            </p:cNvSpPr>
            <p:nvPr/>
          </p:nvSpPr>
          <p:spPr bwMode="auto">
            <a:xfrm>
              <a:off x="6664797" y="5906075"/>
              <a:ext cx="298462" cy="478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08" name="Rectangle 98"/>
            <p:cNvSpPr>
              <a:spLocks noChangeArrowheads="1"/>
            </p:cNvSpPr>
            <p:nvPr/>
          </p:nvSpPr>
          <p:spPr bwMode="auto">
            <a:xfrm>
              <a:off x="6594965" y="5629615"/>
              <a:ext cx="119576" cy="75572"/>
            </a:xfrm>
            <a:prstGeom prst="rect">
              <a:avLst/>
            </a:prstGeom>
            <a:solidFill>
              <a:srgbClr val="D2D2D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09" name="Rectangle 99"/>
            <p:cNvSpPr>
              <a:spLocks noChangeArrowheads="1"/>
            </p:cNvSpPr>
            <p:nvPr/>
          </p:nvSpPr>
          <p:spPr bwMode="auto">
            <a:xfrm>
              <a:off x="6594965" y="5629615"/>
              <a:ext cx="119576" cy="755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10" name="Rectangle 100"/>
            <p:cNvSpPr>
              <a:spLocks noChangeArrowheads="1"/>
            </p:cNvSpPr>
            <p:nvPr/>
          </p:nvSpPr>
          <p:spPr bwMode="auto">
            <a:xfrm>
              <a:off x="6744196" y="5668836"/>
              <a:ext cx="54527" cy="36351"/>
            </a:xfrm>
            <a:prstGeom prst="rect">
              <a:avLst/>
            </a:prstGeom>
            <a:solidFill>
              <a:srgbClr val="D2D2D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11" name="Rectangle 101"/>
            <p:cNvSpPr>
              <a:spLocks noChangeArrowheads="1"/>
            </p:cNvSpPr>
            <p:nvPr/>
          </p:nvSpPr>
          <p:spPr bwMode="auto">
            <a:xfrm>
              <a:off x="6744196" y="5668836"/>
              <a:ext cx="54527" cy="363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12" name="Rectangle 102"/>
            <p:cNvSpPr>
              <a:spLocks noChangeArrowheads="1"/>
            </p:cNvSpPr>
            <p:nvPr/>
          </p:nvSpPr>
          <p:spPr bwMode="auto">
            <a:xfrm>
              <a:off x="7248329" y="6124182"/>
              <a:ext cx="61223" cy="28698"/>
            </a:xfrm>
            <a:prstGeom prst="rect">
              <a:avLst/>
            </a:prstGeom>
            <a:solidFill>
              <a:srgbClr val="D2D2D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13" name="Rectangle 103"/>
            <p:cNvSpPr>
              <a:spLocks noChangeArrowheads="1"/>
            </p:cNvSpPr>
            <p:nvPr/>
          </p:nvSpPr>
          <p:spPr bwMode="auto">
            <a:xfrm>
              <a:off x="7248329" y="6124182"/>
              <a:ext cx="61223" cy="286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14" name="Freeform 119"/>
            <p:cNvSpPr>
              <a:spLocks/>
            </p:cNvSpPr>
            <p:nvPr/>
          </p:nvSpPr>
          <p:spPr bwMode="auto">
            <a:xfrm>
              <a:off x="6562440" y="5705187"/>
              <a:ext cx="362555" cy="185582"/>
            </a:xfrm>
            <a:custGeom>
              <a:avLst/>
              <a:gdLst>
                <a:gd name="T0" fmla="*/ 379 w 379"/>
                <a:gd name="T1" fmla="*/ 0 h 194"/>
                <a:gd name="T2" fmla="*/ 0 w 379"/>
                <a:gd name="T3" fmla="*/ 0 h 194"/>
                <a:gd name="T4" fmla="*/ 0 w 379"/>
                <a:gd name="T5" fmla="*/ 137 h 194"/>
                <a:gd name="T6" fmla="*/ 69 w 379"/>
                <a:gd name="T7" fmla="*/ 194 h 194"/>
                <a:gd name="T8" fmla="*/ 69 w 379"/>
                <a:gd name="T9" fmla="*/ 175 h 194"/>
                <a:gd name="T10" fmla="*/ 379 w 379"/>
                <a:gd name="T11" fmla="*/ 175 h 194"/>
                <a:gd name="T12" fmla="*/ 50 w 379"/>
                <a:gd name="T13" fmla="*/ 175 h 194"/>
                <a:gd name="T14" fmla="*/ 50 w 379"/>
                <a:gd name="T15" fmla="*/ 161 h 194"/>
                <a:gd name="T16" fmla="*/ 379 w 379"/>
                <a:gd name="T17" fmla="*/ 161 h 194"/>
                <a:gd name="T18" fmla="*/ 379 w 379"/>
                <a:gd name="T19" fmla="*/ 0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79" h="194">
                  <a:moveTo>
                    <a:pt x="379" y="0"/>
                  </a:moveTo>
                  <a:lnTo>
                    <a:pt x="0" y="0"/>
                  </a:lnTo>
                  <a:lnTo>
                    <a:pt x="0" y="137"/>
                  </a:lnTo>
                  <a:lnTo>
                    <a:pt x="69" y="194"/>
                  </a:lnTo>
                  <a:lnTo>
                    <a:pt x="69" y="175"/>
                  </a:lnTo>
                  <a:lnTo>
                    <a:pt x="379" y="175"/>
                  </a:lnTo>
                  <a:lnTo>
                    <a:pt x="50" y="175"/>
                  </a:lnTo>
                  <a:lnTo>
                    <a:pt x="50" y="161"/>
                  </a:lnTo>
                  <a:lnTo>
                    <a:pt x="379" y="161"/>
                  </a:lnTo>
                  <a:lnTo>
                    <a:pt x="37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15" name="Freeform 121"/>
            <p:cNvSpPr>
              <a:spLocks/>
            </p:cNvSpPr>
            <p:nvPr/>
          </p:nvSpPr>
          <p:spPr bwMode="auto">
            <a:xfrm>
              <a:off x="7658714" y="6545091"/>
              <a:ext cx="54527" cy="253501"/>
            </a:xfrm>
            <a:custGeom>
              <a:avLst/>
              <a:gdLst>
                <a:gd name="T0" fmla="*/ 57 w 57"/>
                <a:gd name="T1" fmla="*/ 0 h 265"/>
                <a:gd name="T2" fmla="*/ 0 w 57"/>
                <a:gd name="T3" fmla="*/ 0 h 265"/>
                <a:gd name="T4" fmla="*/ 0 w 57"/>
                <a:gd name="T5" fmla="*/ 220 h 265"/>
                <a:gd name="T6" fmla="*/ 57 w 57"/>
                <a:gd name="T7" fmla="*/ 265 h 265"/>
                <a:gd name="T8" fmla="*/ 57 w 57"/>
                <a:gd name="T9" fmla="*/ 0 h 265"/>
              </a:gdLst>
              <a:ahLst/>
              <a:cxnLst>
                <a:cxn ang="0">
                  <a:pos x="T0" y="T1"/>
                </a:cxn>
                <a:cxn ang="0">
                  <a:pos x="T2" y="T3"/>
                </a:cxn>
                <a:cxn ang="0">
                  <a:pos x="T4" y="T5"/>
                </a:cxn>
                <a:cxn ang="0">
                  <a:pos x="T6" y="T7"/>
                </a:cxn>
                <a:cxn ang="0">
                  <a:pos x="T8" y="T9"/>
                </a:cxn>
              </a:cxnLst>
              <a:rect l="0" t="0" r="r" b="b"/>
              <a:pathLst>
                <a:path w="57" h="265">
                  <a:moveTo>
                    <a:pt x="57" y="0"/>
                  </a:moveTo>
                  <a:lnTo>
                    <a:pt x="0" y="0"/>
                  </a:lnTo>
                  <a:lnTo>
                    <a:pt x="0" y="220"/>
                  </a:lnTo>
                  <a:lnTo>
                    <a:pt x="57" y="265"/>
                  </a:lnTo>
                  <a:lnTo>
                    <a:pt x="57"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16" name="Freeform 123"/>
            <p:cNvSpPr>
              <a:spLocks/>
            </p:cNvSpPr>
            <p:nvPr/>
          </p:nvSpPr>
          <p:spPr bwMode="auto">
            <a:xfrm>
              <a:off x="7416693" y="6361422"/>
              <a:ext cx="242023" cy="394123"/>
            </a:xfrm>
            <a:custGeom>
              <a:avLst/>
              <a:gdLst>
                <a:gd name="T0" fmla="*/ 253 w 253"/>
                <a:gd name="T1" fmla="*/ 0 h 412"/>
                <a:gd name="T2" fmla="*/ 0 w 253"/>
                <a:gd name="T3" fmla="*/ 0 h 412"/>
                <a:gd name="T4" fmla="*/ 0 w 253"/>
                <a:gd name="T5" fmla="*/ 55 h 412"/>
                <a:gd name="T6" fmla="*/ 206 w 253"/>
                <a:gd name="T7" fmla="*/ 55 h 412"/>
                <a:gd name="T8" fmla="*/ 206 w 253"/>
                <a:gd name="T9" fmla="*/ 369 h 412"/>
                <a:gd name="T10" fmla="*/ 253 w 253"/>
                <a:gd name="T11" fmla="*/ 412 h 412"/>
                <a:gd name="T12" fmla="*/ 253 w 253"/>
                <a:gd name="T13" fmla="*/ 192 h 412"/>
                <a:gd name="T14" fmla="*/ 253 w 253"/>
                <a:gd name="T15" fmla="*/ 0 h 4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3" h="412">
                  <a:moveTo>
                    <a:pt x="253" y="0"/>
                  </a:moveTo>
                  <a:lnTo>
                    <a:pt x="0" y="0"/>
                  </a:lnTo>
                  <a:lnTo>
                    <a:pt x="0" y="55"/>
                  </a:lnTo>
                  <a:lnTo>
                    <a:pt x="206" y="55"/>
                  </a:lnTo>
                  <a:lnTo>
                    <a:pt x="206" y="369"/>
                  </a:lnTo>
                  <a:lnTo>
                    <a:pt x="253" y="412"/>
                  </a:lnTo>
                  <a:lnTo>
                    <a:pt x="253" y="192"/>
                  </a:lnTo>
                  <a:lnTo>
                    <a:pt x="25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17" name="Freeform 125"/>
            <p:cNvSpPr>
              <a:spLocks/>
            </p:cNvSpPr>
            <p:nvPr/>
          </p:nvSpPr>
          <p:spPr bwMode="auto">
            <a:xfrm>
              <a:off x="7146929" y="6152881"/>
              <a:ext cx="242023" cy="332900"/>
            </a:xfrm>
            <a:custGeom>
              <a:avLst/>
              <a:gdLst>
                <a:gd name="T0" fmla="*/ 253 w 253"/>
                <a:gd name="T1" fmla="*/ 0 h 348"/>
                <a:gd name="T2" fmla="*/ 0 w 253"/>
                <a:gd name="T3" fmla="*/ 0 h 348"/>
                <a:gd name="T4" fmla="*/ 0 w 253"/>
                <a:gd name="T5" fmla="*/ 180 h 348"/>
                <a:gd name="T6" fmla="*/ 45 w 253"/>
                <a:gd name="T7" fmla="*/ 218 h 348"/>
                <a:gd name="T8" fmla="*/ 125 w 253"/>
                <a:gd name="T9" fmla="*/ 218 h 348"/>
                <a:gd name="T10" fmla="*/ 125 w 253"/>
                <a:gd name="T11" fmla="*/ 287 h 348"/>
                <a:gd name="T12" fmla="*/ 201 w 253"/>
                <a:gd name="T13" fmla="*/ 348 h 348"/>
                <a:gd name="T14" fmla="*/ 201 w 253"/>
                <a:gd name="T15" fmla="*/ 273 h 348"/>
                <a:gd name="T16" fmla="*/ 253 w 253"/>
                <a:gd name="T17" fmla="*/ 273 h 348"/>
                <a:gd name="T18" fmla="*/ 253 w 253"/>
                <a:gd name="T19" fmla="*/ 0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3" h="348">
                  <a:moveTo>
                    <a:pt x="253" y="0"/>
                  </a:moveTo>
                  <a:lnTo>
                    <a:pt x="0" y="0"/>
                  </a:lnTo>
                  <a:lnTo>
                    <a:pt x="0" y="180"/>
                  </a:lnTo>
                  <a:lnTo>
                    <a:pt x="45" y="218"/>
                  </a:lnTo>
                  <a:lnTo>
                    <a:pt x="125" y="218"/>
                  </a:lnTo>
                  <a:lnTo>
                    <a:pt x="125" y="287"/>
                  </a:lnTo>
                  <a:lnTo>
                    <a:pt x="201" y="348"/>
                  </a:lnTo>
                  <a:lnTo>
                    <a:pt x="201" y="273"/>
                  </a:lnTo>
                  <a:lnTo>
                    <a:pt x="253" y="273"/>
                  </a:lnTo>
                  <a:lnTo>
                    <a:pt x="25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18" name="Freeform 127"/>
            <p:cNvSpPr>
              <a:spLocks/>
            </p:cNvSpPr>
            <p:nvPr/>
          </p:nvSpPr>
          <p:spPr bwMode="auto">
            <a:xfrm>
              <a:off x="7189976" y="6361422"/>
              <a:ext cx="76529" cy="66006"/>
            </a:xfrm>
            <a:custGeom>
              <a:avLst/>
              <a:gdLst>
                <a:gd name="T0" fmla="*/ 80 w 80"/>
                <a:gd name="T1" fmla="*/ 0 h 69"/>
                <a:gd name="T2" fmla="*/ 0 w 80"/>
                <a:gd name="T3" fmla="*/ 0 h 69"/>
                <a:gd name="T4" fmla="*/ 80 w 80"/>
                <a:gd name="T5" fmla="*/ 69 h 69"/>
                <a:gd name="T6" fmla="*/ 80 w 80"/>
                <a:gd name="T7" fmla="*/ 0 h 69"/>
              </a:gdLst>
              <a:ahLst/>
              <a:cxnLst>
                <a:cxn ang="0">
                  <a:pos x="T0" y="T1"/>
                </a:cxn>
                <a:cxn ang="0">
                  <a:pos x="T2" y="T3"/>
                </a:cxn>
                <a:cxn ang="0">
                  <a:pos x="T4" y="T5"/>
                </a:cxn>
                <a:cxn ang="0">
                  <a:pos x="T6" y="T7"/>
                </a:cxn>
              </a:cxnLst>
              <a:rect l="0" t="0" r="r" b="b"/>
              <a:pathLst>
                <a:path w="80" h="69">
                  <a:moveTo>
                    <a:pt x="80" y="0"/>
                  </a:moveTo>
                  <a:lnTo>
                    <a:pt x="0" y="0"/>
                  </a:lnTo>
                  <a:lnTo>
                    <a:pt x="80" y="69"/>
                  </a:lnTo>
                  <a:lnTo>
                    <a:pt x="8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19" name="Freeform 129"/>
            <p:cNvSpPr>
              <a:spLocks noEditPoints="1"/>
            </p:cNvSpPr>
            <p:nvPr/>
          </p:nvSpPr>
          <p:spPr bwMode="auto">
            <a:xfrm>
              <a:off x="7339207" y="6414035"/>
              <a:ext cx="274547" cy="300375"/>
            </a:xfrm>
            <a:custGeom>
              <a:avLst/>
              <a:gdLst>
                <a:gd name="T0" fmla="*/ 29 w 287"/>
                <a:gd name="T1" fmla="*/ 64 h 314"/>
                <a:gd name="T2" fmla="*/ 29 w 287"/>
                <a:gd name="T3" fmla="*/ 28 h 314"/>
                <a:gd name="T4" fmla="*/ 258 w 287"/>
                <a:gd name="T5" fmla="*/ 28 h 314"/>
                <a:gd name="T6" fmla="*/ 258 w 287"/>
                <a:gd name="T7" fmla="*/ 64 h 314"/>
                <a:gd name="T8" fmla="*/ 29 w 287"/>
                <a:gd name="T9" fmla="*/ 64 h 314"/>
                <a:gd name="T10" fmla="*/ 287 w 287"/>
                <a:gd name="T11" fmla="*/ 0 h 314"/>
                <a:gd name="T12" fmla="*/ 81 w 287"/>
                <a:gd name="T13" fmla="*/ 0 h 314"/>
                <a:gd name="T14" fmla="*/ 52 w 287"/>
                <a:gd name="T15" fmla="*/ 0 h 314"/>
                <a:gd name="T16" fmla="*/ 0 w 287"/>
                <a:gd name="T17" fmla="*/ 0 h 314"/>
                <a:gd name="T18" fmla="*/ 0 w 287"/>
                <a:gd name="T19" fmla="*/ 75 h 314"/>
                <a:gd name="T20" fmla="*/ 29 w 287"/>
                <a:gd name="T21" fmla="*/ 99 h 314"/>
                <a:gd name="T22" fmla="*/ 29 w 287"/>
                <a:gd name="T23" fmla="*/ 92 h 314"/>
                <a:gd name="T24" fmla="*/ 258 w 287"/>
                <a:gd name="T25" fmla="*/ 92 h 314"/>
                <a:gd name="T26" fmla="*/ 258 w 287"/>
                <a:gd name="T27" fmla="*/ 127 h 314"/>
                <a:gd name="T28" fmla="*/ 118 w 287"/>
                <a:gd name="T29" fmla="*/ 127 h 314"/>
                <a:gd name="T30" fmla="*/ 118 w 287"/>
                <a:gd name="T31" fmla="*/ 153 h 314"/>
                <a:gd name="T32" fmla="*/ 258 w 287"/>
                <a:gd name="T33" fmla="*/ 153 h 314"/>
                <a:gd name="T34" fmla="*/ 258 w 287"/>
                <a:gd name="T35" fmla="*/ 191 h 314"/>
                <a:gd name="T36" fmla="*/ 137 w 287"/>
                <a:gd name="T37" fmla="*/ 191 h 314"/>
                <a:gd name="T38" fmla="*/ 171 w 287"/>
                <a:gd name="T39" fmla="*/ 217 h 314"/>
                <a:gd name="T40" fmla="*/ 258 w 287"/>
                <a:gd name="T41" fmla="*/ 217 h 314"/>
                <a:gd name="T42" fmla="*/ 258 w 287"/>
                <a:gd name="T43" fmla="*/ 255 h 314"/>
                <a:gd name="T44" fmla="*/ 213 w 287"/>
                <a:gd name="T45" fmla="*/ 255 h 314"/>
                <a:gd name="T46" fmla="*/ 246 w 287"/>
                <a:gd name="T47" fmla="*/ 284 h 314"/>
                <a:gd name="T48" fmla="*/ 258 w 287"/>
                <a:gd name="T49" fmla="*/ 284 h 314"/>
                <a:gd name="T50" fmla="*/ 258 w 287"/>
                <a:gd name="T51" fmla="*/ 293 h 314"/>
                <a:gd name="T52" fmla="*/ 287 w 287"/>
                <a:gd name="T53" fmla="*/ 314 h 314"/>
                <a:gd name="T54" fmla="*/ 287 w 287"/>
                <a:gd name="T55" fmla="*/ 0 h 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87" h="314">
                  <a:moveTo>
                    <a:pt x="29" y="64"/>
                  </a:moveTo>
                  <a:lnTo>
                    <a:pt x="29" y="28"/>
                  </a:lnTo>
                  <a:lnTo>
                    <a:pt x="258" y="28"/>
                  </a:lnTo>
                  <a:lnTo>
                    <a:pt x="258" y="64"/>
                  </a:lnTo>
                  <a:lnTo>
                    <a:pt x="29" y="64"/>
                  </a:lnTo>
                  <a:moveTo>
                    <a:pt x="287" y="0"/>
                  </a:moveTo>
                  <a:lnTo>
                    <a:pt x="81" y="0"/>
                  </a:lnTo>
                  <a:lnTo>
                    <a:pt x="52" y="0"/>
                  </a:lnTo>
                  <a:lnTo>
                    <a:pt x="0" y="0"/>
                  </a:lnTo>
                  <a:lnTo>
                    <a:pt x="0" y="75"/>
                  </a:lnTo>
                  <a:lnTo>
                    <a:pt x="29" y="99"/>
                  </a:lnTo>
                  <a:lnTo>
                    <a:pt x="29" y="92"/>
                  </a:lnTo>
                  <a:lnTo>
                    <a:pt x="258" y="92"/>
                  </a:lnTo>
                  <a:lnTo>
                    <a:pt x="258" y="127"/>
                  </a:lnTo>
                  <a:lnTo>
                    <a:pt x="118" y="127"/>
                  </a:lnTo>
                  <a:lnTo>
                    <a:pt x="118" y="153"/>
                  </a:lnTo>
                  <a:lnTo>
                    <a:pt x="258" y="153"/>
                  </a:lnTo>
                  <a:lnTo>
                    <a:pt x="258" y="191"/>
                  </a:lnTo>
                  <a:lnTo>
                    <a:pt x="137" y="191"/>
                  </a:lnTo>
                  <a:lnTo>
                    <a:pt x="171" y="217"/>
                  </a:lnTo>
                  <a:lnTo>
                    <a:pt x="258" y="217"/>
                  </a:lnTo>
                  <a:lnTo>
                    <a:pt x="258" y="255"/>
                  </a:lnTo>
                  <a:lnTo>
                    <a:pt x="213" y="255"/>
                  </a:lnTo>
                  <a:lnTo>
                    <a:pt x="246" y="284"/>
                  </a:lnTo>
                  <a:lnTo>
                    <a:pt x="258" y="284"/>
                  </a:lnTo>
                  <a:lnTo>
                    <a:pt x="258" y="293"/>
                  </a:lnTo>
                  <a:lnTo>
                    <a:pt x="287" y="314"/>
                  </a:lnTo>
                  <a:lnTo>
                    <a:pt x="287"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20" name="Freeform 133"/>
            <p:cNvSpPr>
              <a:spLocks/>
            </p:cNvSpPr>
            <p:nvPr/>
          </p:nvSpPr>
          <p:spPr bwMode="auto">
            <a:xfrm>
              <a:off x="7452087" y="6560396"/>
              <a:ext cx="133925" cy="36351"/>
            </a:xfrm>
            <a:custGeom>
              <a:avLst/>
              <a:gdLst>
                <a:gd name="T0" fmla="*/ 140 w 140"/>
                <a:gd name="T1" fmla="*/ 0 h 38"/>
                <a:gd name="T2" fmla="*/ 0 w 140"/>
                <a:gd name="T3" fmla="*/ 0 h 38"/>
                <a:gd name="T4" fmla="*/ 0 w 140"/>
                <a:gd name="T5" fmla="*/ 22 h 38"/>
                <a:gd name="T6" fmla="*/ 19 w 140"/>
                <a:gd name="T7" fmla="*/ 38 h 38"/>
                <a:gd name="T8" fmla="*/ 140 w 140"/>
                <a:gd name="T9" fmla="*/ 38 h 38"/>
                <a:gd name="T10" fmla="*/ 140 w 140"/>
                <a:gd name="T11" fmla="*/ 0 h 38"/>
              </a:gdLst>
              <a:ahLst/>
              <a:cxnLst>
                <a:cxn ang="0">
                  <a:pos x="T0" y="T1"/>
                </a:cxn>
                <a:cxn ang="0">
                  <a:pos x="T2" y="T3"/>
                </a:cxn>
                <a:cxn ang="0">
                  <a:pos x="T4" y="T5"/>
                </a:cxn>
                <a:cxn ang="0">
                  <a:pos x="T6" y="T7"/>
                </a:cxn>
                <a:cxn ang="0">
                  <a:pos x="T8" y="T9"/>
                </a:cxn>
                <a:cxn ang="0">
                  <a:pos x="T10" y="T11"/>
                </a:cxn>
              </a:cxnLst>
              <a:rect l="0" t="0" r="r" b="b"/>
              <a:pathLst>
                <a:path w="140" h="38">
                  <a:moveTo>
                    <a:pt x="140" y="0"/>
                  </a:moveTo>
                  <a:lnTo>
                    <a:pt x="0" y="0"/>
                  </a:lnTo>
                  <a:lnTo>
                    <a:pt x="0" y="22"/>
                  </a:lnTo>
                  <a:lnTo>
                    <a:pt x="19" y="38"/>
                  </a:lnTo>
                  <a:lnTo>
                    <a:pt x="140" y="38"/>
                  </a:lnTo>
                  <a:lnTo>
                    <a:pt x="140" y="0"/>
                  </a:lnTo>
                </a:path>
              </a:pathLst>
            </a:cu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21" name="Freeform 135"/>
            <p:cNvSpPr>
              <a:spLocks/>
            </p:cNvSpPr>
            <p:nvPr/>
          </p:nvSpPr>
          <p:spPr bwMode="auto">
            <a:xfrm>
              <a:off x="7502787" y="6621619"/>
              <a:ext cx="83225" cy="36351"/>
            </a:xfrm>
            <a:custGeom>
              <a:avLst/>
              <a:gdLst>
                <a:gd name="T0" fmla="*/ 87 w 87"/>
                <a:gd name="T1" fmla="*/ 0 h 38"/>
                <a:gd name="T2" fmla="*/ 0 w 87"/>
                <a:gd name="T3" fmla="*/ 0 h 38"/>
                <a:gd name="T4" fmla="*/ 42 w 87"/>
                <a:gd name="T5" fmla="*/ 38 h 38"/>
                <a:gd name="T6" fmla="*/ 87 w 87"/>
                <a:gd name="T7" fmla="*/ 38 h 38"/>
                <a:gd name="T8" fmla="*/ 87 w 87"/>
                <a:gd name="T9" fmla="*/ 0 h 38"/>
              </a:gdLst>
              <a:ahLst/>
              <a:cxnLst>
                <a:cxn ang="0">
                  <a:pos x="T0" y="T1"/>
                </a:cxn>
                <a:cxn ang="0">
                  <a:pos x="T2" y="T3"/>
                </a:cxn>
                <a:cxn ang="0">
                  <a:pos x="T4" y="T5"/>
                </a:cxn>
                <a:cxn ang="0">
                  <a:pos x="T6" y="T7"/>
                </a:cxn>
                <a:cxn ang="0">
                  <a:pos x="T8" y="T9"/>
                </a:cxn>
              </a:cxnLst>
              <a:rect l="0" t="0" r="r" b="b"/>
              <a:pathLst>
                <a:path w="87" h="38">
                  <a:moveTo>
                    <a:pt x="87" y="0"/>
                  </a:moveTo>
                  <a:lnTo>
                    <a:pt x="0" y="0"/>
                  </a:lnTo>
                  <a:lnTo>
                    <a:pt x="42" y="38"/>
                  </a:lnTo>
                  <a:lnTo>
                    <a:pt x="87" y="38"/>
                  </a:lnTo>
                  <a:lnTo>
                    <a:pt x="87" y="0"/>
                  </a:lnTo>
                </a:path>
              </a:pathLst>
            </a:cu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22" name="Rectangle 137"/>
            <p:cNvSpPr>
              <a:spLocks noChangeArrowheads="1"/>
            </p:cNvSpPr>
            <p:nvPr/>
          </p:nvSpPr>
          <p:spPr bwMode="auto">
            <a:xfrm>
              <a:off x="7366949" y="6440820"/>
              <a:ext cx="219064" cy="34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23" name="Freeform 139"/>
            <p:cNvSpPr>
              <a:spLocks/>
            </p:cNvSpPr>
            <p:nvPr/>
          </p:nvSpPr>
          <p:spPr bwMode="auto">
            <a:xfrm>
              <a:off x="7366949" y="6502043"/>
              <a:ext cx="219064" cy="33481"/>
            </a:xfrm>
            <a:custGeom>
              <a:avLst/>
              <a:gdLst>
                <a:gd name="T0" fmla="*/ 229 w 229"/>
                <a:gd name="T1" fmla="*/ 0 h 35"/>
                <a:gd name="T2" fmla="*/ 0 w 229"/>
                <a:gd name="T3" fmla="*/ 0 h 35"/>
                <a:gd name="T4" fmla="*/ 0 w 229"/>
                <a:gd name="T5" fmla="*/ 7 h 35"/>
                <a:gd name="T6" fmla="*/ 9 w 229"/>
                <a:gd name="T7" fmla="*/ 16 h 35"/>
                <a:gd name="T8" fmla="*/ 108 w 229"/>
                <a:gd name="T9" fmla="*/ 16 h 35"/>
                <a:gd name="T10" fmla="*/ 108 w 229"/>
                <a:gd name="T11" fmla="*/ 31 h 35"/>
                <a:gd name="T12" fmla="*/ 28 w 229"/>
                <a:gd name="T13" fmla="*/ 31 h 35"/>
                <a:gd name="T14" fmla="*/ 89 w 229"/>
                <a:gd name="T15" fmla="*/ 31 h 35"/>
                <a:gd name="T16" fmla="*/ 89 w 229"/>
                <a:gd name="T17" fmla="*/ 35 h 35"/>
                <a:gd name="T18" fmla="*/ 229 w 229"/>
                <a:gd name="T19" fmla="*/ 35 h 35"/>
                <a:gd name="T20" fmla="*/ 229 w 229"/>
                <a:gd name="T21"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9" h="35">
                  <a:moveTo>
                    <a:pt x="229" y="0"/>
                  </a:moveTo>
                  <a:lnTo>
                    <a:pt x="0" y="0"/>
                  </a:lnTo>
                  <a:lnTo>
                    <a:pt x="0" y="7"/>
                  </a:lnTo>
                  <a:lnTo>
                    <a:pt x="9" y="16"/>
                  </a:lnTo>
                  <a:lnTo>
                    <a:pt x="108" y="16"/>
                  </a:lnTo>
                  <a:lnTo>
                    <a:pt x="108" y="31"/>
                  </a:lnTo>
                  <a:lnTo>
                    <a:pt x="28" y="31"/>
                  </a:lnTo>
                  <a:lnTo>
                    <a:pt x="89" y="31"/>
                  </a:lnTo>
                  <a:lnTo>
                    <a:pt x="89" y="35"/>
                  </a:lnTo>
                  <a:lnTo>
                    <a:pt x="229" y="35"/>
                  </a:lnTo>
                  <a:lnTo>
                    <a:pt x="22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24" name="Freeform 141"/>
            <p:cNvSpPr>
              <a:spLocks/>
            </p:cNvSpPr>
            <p:nvPr/>
          </p:nvSpPr>
          <p:spPr bwMode="auto">
            <a:xfrm>
              <a:off x="7393734" y="6531698"/>
              <a:ext cx="58353" cy="49744"/>
            </a:xfrm>
            <a:custGeom>
              <a:avLst/>
              <a:gdLst>
                <a:gd name="T0" fmla="*/ 61 w 61"/>
                <a:gd name="T1" fmla="*/ 0 h 52"/>
                <a:gd name="T2" fmla="*/ 0 w 61"/>
                <a:gd name="T3" fmla="*/ 0 h 52"/>
                <a:gd name="T4" fmla="*/ 61 w 61"/>
                <a:gd name="T5" fmla="*/ 52 h 52"/>
                <a:gd name="T6" fmla="*/ 61 w 61"/>
                <a:gd name="T7" fmla="*/ 30 h 52"/>
                <a:gd name="T8" fmla="*/ 61 w 61"/>
                <a:gd name="T9" fmla="*/ 4 h 52"/>
                <a:gd name="T10" fmla="*/ 61 w 61"/>
                <a:gd name="T11" fmla="*/ 0 h 52"/>
              </a:gdLst>
              <a:ahLst/>
              <a:cxnLst>
                <a:cxn ang="0">
                  <a:pos x="T0" y="T1"/>
                </a:cxn>
                <a:cxn ang="0">
                  <a:pos x="T2" y="T3"/>
                </a:cxn>
                <a:cxn ang="0">
                  <a:pos x="T4" y="T5"/>
                </a:cxn>
                <a:cxn ang="0">
                  <a:pos x="T6" y="T7"/>
                </a:cxn>
                <a:cxn ang="0">
                  <a:pos x="T8" y="T9"/>
                </a:cxn>
                <a:cxn ang="0">
                  <a:pos x="T10" y="T11"/>
                </a:cxn>
              </a:cxnLst>
              <a:rect l="0" t="0" r="r" b="b"/>
              <a:pathLst>
                <a:path w="61" h="52">
                  <a:moveTo>
                    <a:pt x="61" y="0"/>
                  </a:moveTo>
                  <a:lnTo>
                    <a:pt x="0" y="0"/>
                  </a:lnTo>
                  <a:lnTo>
                    <a:pt x="61" y="52"/>
                  </a:lnTo>
                  <a:lnTo>
                    <a:pt x="61" y="30"/>
                  </a:lnTo>
                  <a:lnTo>
                    <a:pt x="61" y="4"/>
                  </a:lnTo>
                  <a:lnTo>
                    <a:pt x="6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25" name="Freeform 143"/>
            <p:cNvSpPr>
              <a:spLocks/>
            </p:cNvSpPr>
            <p:nvPr/>
          </p:nvSpPr>
          <p:spPr bwMode="auto">
            <a:xfrm>
              <a:off x="7375558" y="6517349"/>
              <a:ext cx="94705" cy="14349"/>
            </a:xfrm>
            <a:custGeom>
              <a:avLst/>
              <a:gdLst>
                <a:gd name="T0" fmla="*/ 99 w 99"/>
                <a:gd name="T1" fmla="*/ 0 h 15"/>
                <a:gd name="T2" fmla="*/ 0 w 99"/>
                <a:gd name="T3" fmla="*/ 0 h 15"/>
                <a:gd name="T4" fmla="*/ 19 w 99"/>
                <a:gd name="T5" fmla="*/ 15 h 15"/>
                <a:gd name="T6" fmla="*/ 99 w 99"/>
                <a:gd name="T7" fmla="*/ 15 h 15"/>
                <a:gd name="T8" fmla="*/ 99 w 99"/>
                <a:gd name="T9" fmla="*/ 0 h 15"/>
              </a:gdLst>
              <a:ahLst/>
              <a:cxnLst>
                <a:cxn ang="0">
                  <a:pos x="T0" y="T1"/>
                </a:cxn>
                <a:cxn ang="0">
                  <a:pos x="T2" y="T3"/>
                </a:cxn>
                <a:cxn ang="0">
                  <a:pos x="T4" y="T5"/>
                </a:cxn>
                <a:cxn ang="0">
                  <a:pos x="T6" y="T7"/>
                </a:cxn>
                <a:cxn ang="0">
                  <a:pos x="T8" y="T9"/>
                </a:cxn>
              </a:cxnLst>
              <a:rect l="0" t="0" r="r" b="b"/>
              <a:pathLst>
                <a:path w="99" h="15">
                  <a:moveTo>
                    <a:pt x="99" y="0"/>
                  </a:moveTo>
                  <a:lnTo>
                    <a:pt x="0" y="0"/>
                  </a:lnTo>
                  <a:lnTo>
                    <a:pt x="19" y="15"/>
                  </a:lnTo>
                  <a:lnTo>
                    <a:pt x="99" y="15"/>
                  </a:lnTo>
                  <a:lnTo>
                    <a:pt x="9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26" name="Freeform 145"/>
            <p:cNvSpPr>
              <a:spLocks/>
            </p:cNvSpPr>
            <p:nvPr/>
          </p:nvSpPr>
          <p:spPr bwMode="auto">
            <a:xfrm>
              <a:off x="6628446" y="5872594"/>
              <a:ext cx="371165" cy="328117"/>
            </a:xfrm>
            <a:custGeom>
              <a:avLst/>
              <a:gdLst>
                <a:gd name="T0" fmla="*/ 388 w 388"/>
                <a:gd name="T1" fmla="*/ 0 h 343"/>
                <a:gd name="T2" fmla="*/ 310 w 388"/>
                <a:gd name="T3" fmla="*/ 0 h 343"/>
                <a:gd name="T4" fmla="*/ 0 w 388"/>
                <a:gd name="T5" fmla="*/ 0 h 343"/>
                <a:gd name="T6" fmla="*/ 0 w 388"/>
                <a:gd name="T7" fmla="*/ 19 h 343"/>
                <a:gd name="T8" fmla="*/ 38 w 388"/>
                <a:gd name="T9" fmla="*/ 52 h 343"/>
                <a:gd name="T10" fmla="*/ 38 w 388"/>
                <a:gd name="T11" fmla="*/ 35 h 343"/>
                <a:gd name="T12" fmla="*/ 350 w 388"/>
                <a:gd name="T13" fmla="*/ 35 h 343"/>
                <a:gd name="T14" fmla="*/ 350 w 388"/>
                <a:gd name="T15" fmla="*/ 85 h 343"/>
                <a:gd name="T16" fmla="*/ 80 w 388"/>
                <a:gd name="T17" fmla="*/ 85 h 343"/>
                <a:gd name="T18" fmla="*/ 125 w 388"/>
                <a:gd name="T19" fmla="*/ 125 h 343"/>
                <a:gd name="T20" fmla="*/ 350 w 388"/>
                <a:gd name="T21" fmla="*/ 125 h 343"/>
                <a:gd name="T22" fmla="*/ 350 w 388"/>
                <a:gd name="T23" fmla="*/ 175 h 343"/>
                <a:gd name="T24" fmla="*/ 185 w 388"/>
                <a:gd name="T25" fmla="*/ 175 h 343"/>
                <a:gd name="T26" fmla="*/ 230 w 388"/>
                <a:gd name="T27" fmla="*/ 210 h 343"/>
                <a:gd name="T28" fmla="*/ 350 w 388"/>
                <a:gd name="T29" fmla="*/ 210 h 343"/>
                <a:gd name="T30" fmla="*/ 350 w 388"/>
                <a:gd name="T31" fmla="*/ 263 h 343"/>
                <a:gd name="T32" fmla="*/ 289 w 388"/>
                <a:gd name="T33" fmla="*/ 263 h 343"/>
                <a:gd name="T34" fmla="*/ 334 w 388"/>
                <a:gd name="T35" fmla="*/ 298 h 343"/>
                <a:gd name="T36" fmla="*/ 350 w 388"/>
                <a:gd name="T37" fmla="*/ 298 h 343"/>
                <a:gd name="T38" fmla="*/ 350 w 388"/>
                <a:gd name="T39" fmla="*/ 315 h 343"/>
                <a:gd name="T40" fmla="*/ 388 w 388"/>
                <a:gd name="T41" fmla="*/ 343 h 343"/>
                <a:gd name="T42" fmla="*/ 388 w 388"/>
                <a:gd name="T43" fmla="*/ 0 h 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88" h="343">
                  <a:moveTo>
                    <a:pt x="388" y="0"/>
                  </a:moveTo>
                  <a:lnTo>
                    <a:pt x="310" y="0"/>
                  </a:lnTo>
                  <a:lnTo>
                    <a:pt x="0" y="0"/>
                  </a:lnTo>
                  <a:lnTo>
                    <a:pt x="0" y="19"/>
                  </a:lnTo>
                  <a:lnTo>
                    <a:pt x="38" y="52"/>
                  </a:lnTo>
                  <a:lnTo>
                    <a:pt x="38" y="35"/>
                  </a:lnTo>
                  <a:lnTo>
                    <a:pt x="350" y="35"/>
                  </a:lnTo>
                  <a:lnTo>
                    <a:pt x="350" y="85"/>
                  </a:lnTo>
                  <a:lnTo>
                    <a:pt x="80" y="85"/>
                  </a:lnTo>
                  <a:lnTo>
                    <a:pt x="125" y="125"/>
                  </a:lnTo>
                  <a:lnTo>
                    <a:pt x="350" y="125"/>
                  </a:lnTo>
                  <a:lnTo>
                    <a:pt x="350" y="175"/>
                  </a:lnTo>
                  <a:lnTo>
                    <a:pt x="185" y="175"/>
                  </a:lnTo>
                  <a:lnTo>
                    <a:pt x="230" y="210"/>
                  </a:lnTo>
                  <a:lnTo>
                    <a:pt x="350" y="210"/>
                  </a:lnTo>
                  <a:lnTo>
                    <a:pt x="350" y="263"/>
                  </a:lnTo>
                  <a:lnTo>
                    <a:pt x="289" y="263"/>
                  </a:lnTo>
                  <a:lnTo>
                    <a:pt x="334" y="298"/>
                  </a:lnTo>
                  <a:lnTo>
                    <a:pt x="350" y="298"/>
                  </a:lnTo>
                  <a:lnTo>
                    <a:pt x="350" y="315"/>
                  </a:lnTo>
                  <a:lnTo>
                    <a:pt x="388" y="343"/>
                  </a:lnTo>
                  <a:lnTo>
                    <a:pt x="38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27" name="Freeform 146"/>
            <p:cNvSpPr>
              <a:spLocks/>
            </p:cNvSpPr>
            <p:nvPr/>
          </p:nvSpPr>
          <p:spPr bwMode="auto">
            <a:xfrm>
              <a:off x="6610270" y="5859201"/>
              <a:ext cx="407516" cy="13393"/>
            </a:xfrm>
            <a:custGeom>
              <a:avLst/>
              <a:gdLst>
                <a:gd name="T0" fmla="*/ 426 w 426"/>
                <a:gd name="T1" fmla="*/ 0 h 14"/>
                <a:gd name="T2" fmla="*/ 329 w 426"/>
                <a:gd name="T3" fmla="*/ 0 h 14"/>
                <a:gd name="T4" fmla="*/ 0 w 426"/>
                <a:gd name="T5" fmla="*/ 0 h 14"/>
                <a:gd name="T6" fmla="*/ 0 w 426"/>
                <a:gd name="T7" fmla="*/ 14 h 14"/>
                <a:gd name="T8" fmla="*/ 329 w 426"/>
                <a:gd name="T9" fmla="*/ 14 h 14"/>
                <a:gd name="T10" fmla="*/ 426 w 426"/>
                <a:gd name="T11" fmla="*/ 14 h 14"/>
                <a:gd name="T12" fmla="*/ 426 w 426"/>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426" h="14">
                  <a:moveTo>
                    <a:pt x="426" y="0"/>
                  </a:moveTo>
                  <a:lnTo>
                    <a:pt x="329" y="0"/>
                  </a:lnTo>
                  <a:lnTo>
                    <a:pt x="0" y="0"/>
                  </a:lnTo>
                  <a:lnTo>
                    <a:pt x="0" y="14"/>
                  </a:lnTo>
                  <a:lnTo>
                    <a:pt x="329" y="14"/>
                  </a:lnTo>
                  <a:lnTo>
                    <a:pt x="426" y="14"/>
                  </a:lnTo>
                  <a:lnTo>
                    <a:pt x="426" y="0"/>
                  </a:lnTo>
                  <a:close/>
                </a:path>
              </a:pathLst>
            </a:cu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28" name="Freeform 147"/>
            <p:cNvSpPr>
              <a:spLocks/>
            </p:cNvSpPr>
            <p:nvPr/>
          </p:nvSpPr>
          <p:spPr bwMode="auto">
            <a:xfrm>
              <a:off x="6610270" y="5859201"/>
              <a:ext cx="407516" cy="13393"/>
            </a:xfrm>
            <a:custGeom>
              <a:avLst/>
              <a:gdLst>
                <a:gd name="T0" fmla="*/ 426 w 426"/>
                <a:gd name="T1" fmla="*/ 0 h 14"/>
                <a:gd name="T2" fmla="*/ 329 w 426"/>
                <a:gd name="T3" fmla="*/ 0 h 14"/>
                <a:gd name="T4" fmla="*/ 0 w 426"/>
                <a:gd name="T5" fmla="*/ 0 h 14"/>
                <a:gd name="T6" fmla="*/ 0 w 426"/>
                <a:gd name="T7" fmla="*/ 14 h 14"/>
                <a:gd name="T8" fmla="*/ 329 w 426"/>
                <a:gd name="T9" fmla="*/ 14 h 14"/>
                <a:gd name="T10" fmla="*/ 426 w 426"/>
                <a:gd name="T11" fmla="*/ 14 h 14"/>
                <a:gd name="T12" fmla="*/ 426 w 426"/>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426" h="14">
                  <a:moveTo>
                    <a:pt x="426" y="0"/>
                  </a:moveTo>
                  <a:lnTo>
                    <a:pt x="329" y="0"/>
                  </a:lnTo>
                  <a:lnTo>
                    <a:pt x="0" y="0"/>
                  </a:lnTo>
                  <a:lnTo>
                    <a:pt x="0" y="14"/>
                  </a:lnTo>
                  <a:lnTo>
                    <a:pt x="329" y="14"/>
                  </a:lnTo>
                  <a:lnTo>
                    <a:pt x="426" y="14"/>
                  </a:lnTo>
                  <a:lnTo>
                    <a:pt x="42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29" name="Freeform 148"/>
            <p:cNvSpPr>
              <a:spLocks/>
            </p:cNvSpPr>
            <p:nvPr/>
          </p:nvSpPr>
          <p:spPr bwMode="auto">
            <a:xfrm>
              <a:off x="6947954" y="6157663"/>
              <a:ext cx="15306" cy="16262"/>
            </a:xfrm>
            <a:custGeom>
              <a:avLst/>
              <a:gdLst>
                <a:gd name="T0" fmla="*/ 16 w 16"/>
                <a:gd name="T1" fmla="*/ 0 h 17"/>
                <a:gd name="T2" fmla="*/ 0 w 16"/>
                <a:gd name="T3" fmla="*/ 0 h 17"/>
                <a:gd name="T4" fmla="*/ 16 w 16"/>
                <a:gd name="T5" fmla="*/ 17 h 17"/>
                <a:gd name="T6" fmla="*/ 16 w 16"/>
                <a:gd name="T7" fmla="*/ 0 h 17"/>
              </a:gdLst>
              <a:ahLst/>
              <a:cxnLst>
                <a:cxn ang="0">
                  <a:pos x="T0" y="T1"/>
                </a:cxn>
                <a:cxn ang="0">
                  <a:pos x="T2" y="T3"/>
                </a:cxn>
                <a:cxn ang="0">
                  <a:pos x="T4" y="T5"/>
                </a:cxn>
                <a:cxn ang="0">
                  <a:pos x="T6" y="T7"/>
                </a:cxn>
              </a:cxnLst>
              <a:rect l="0" t="0" r="r" b="b"/>
              <a:pathLst>
                <a:path w="16" h="17">
                  <a:moveTo>
                    <a:pt x="16" y="0"/>
                  </a:moveTo>
                  <a:lnTo>
                    <a:pt x="0" y="0"/>
                  </a:lnTo>
                  <a:lnTo>
                    <a:pt x="16" y="17"/>
                  </a:lnTo>
                  <a:lnTo>
                    <a:pt x="16" y="0"/>
                  </a:lnTo>
                  <a:close/>
                </a:path>
              </a:pathLst>
            </a:custGeom>
            <a:solidFill>
              <a:srgbClr val="40463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30" name="Freeform 149"/>
            <p:cNvSpPr>
              <a:spLocks/>
            </p:cNvSpPr>
            <p:nvPr/>
          </p:nvSpPr>
          <p:spPr bwMode="auto">
            <a:xfrm>
              <a:off x="6947954" y="6157663"/>
              <a:ext cx="15306" cy="16262"/>
            </a:xfrm>
            <a:custGeom>
              <a:avLst/>
              <a:gdLst>
                <a:gd name="T0" fmla="*/ 16 w 16"/>
                <a:gd name="T1" fmla="*/ 0 h 17"/>
                <a:gd name="T2" fmla="*/ 0 w 16"/>
                <a:gd name="T3" fmla="*/ 0 h 17"/>
                <a:gd name="T4" fmla="*/ 16 w 16"/>
                <a:gd name="T5" fmla="*/ 17 h 17"/>
                <a:gd name="T6" fmla="*/ 16 w 16"/>
                <a:gd name="T7" fmla="*/ 0 h 17"/>
              </a:gdLst>
              <a:ahLst/>
              <a:cxnLst>
                <a:cxn ang="0">
                  <a:pos x="T0" y="T1"/>
                </a:cxn>
                <a:cxn ang="0">
                  <a:pos x="T2" y="T3"/>
                </a:cxn>
                <a:cxn ang="0">
                  <a:pos x="T4" y="T5"/>
                </a:cxn>
                <a:cxn ang="0">
                  <a:pos x="T6" y="T7"/>
                </a:cxn>
              </a:cxnLst>
              <a:rect l="0" t="0" r="r" b="b"/>
              <a:pathLst>
                <a:path w="16" h="17">
                  <a:moveTo>
                    <a:pt x="16" y="0"/>
                  </a:moveTo>
                  <a:lnTo>
                    <a:pt x="0" y="0"/>
                  </a:lnTo>
                  <a:lnTo>
                    <a:pt x="16" y="17"/>
                  </a:lnTo>
                  <a:lnTo>
                    <a:pt x="1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31" name="Freeform 151"/>
            <p:cNvSpPr>
              <a:spLocks/>
            </p:cNvSpPr>
            <p:nvPr/>
          </p:nvSpPr>
          <p:spPr bwMode="auto">
            <a:xfrm>
              <a:off x="6748022" y="5992170"/>
              <a:ext cx="215237" cy="47830"/>
            </a:xfrm>
            <a:custGeom>
              <a:avLst/>
              <a:gdLst>
                <a:gd name="T0" fmla="*/ 225 w 225"/>
                <a:gd name="T1" fmla="*/ 0 h 50"/>
                <a:gd name="T2" fmla="*/ 0 w 225"/>
                <a:gd name="T3" fmla="*/ 0 h 50"/>
                <a:gd name="T4" fmla="*/ 60 w 225"/>
                <a:gd name="T5" fmla="*/ 50 h 50"/>
                <a:gd name="T6" fmla="*/ 225 w 225"/>
                <a:gd name="T7" fmla="*/ 50 h 50"/>
                <a:gd name="T8" fmla="*/ 225 w 225"/>
                <a:gd name="T9" fmla="*/ 0 h 50"/>
              </a:gdLst>
              <a:ahLst/>
              <a:cxnLst>
                <a:cxn ang="0">
                  <a:pos x="T0" y="T1"/>
                </a:cxn>
                <a:cxn ang="0">
                  <a:pos x="T2" y="T3"/>
                </a:cxn>
                <a:cxn ang="0">
                  <a:pos x="T4" y="T5"/>
                </a:cxn>
                <a:cxn ang="0">
                  <a:pos x="T6" y="T7"/>
                </a:cxn>
                <a:cxn ang="0">
                  <a:pos x="T8" y="T9"/>
                </a:cxn>
              </a:cxnLst>
              <a:rect l="0" t="0" r="r" b="b"/>
              <a:pathLst>
                <a:path w="225" h="50">
                  <a:moveTo>
                    <a:pt x="225" y="0"/>
                  </a:moveTo>
                  <a:lnTo>
                    <a:pt x="0" y="0"/>
                  </a:lnTo>
                  <a:lnTo>
                    <a:pt x="60" y="50"/>
                  </a:lnTo>
                  <a:lnTo>
                    <a:pt x="225" y="50"/>
                  </a:lnTo>
                  <a:lnTo>
                    <a:pt x="22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32" name="Freeform 153"/>
            <p:cNvSpPr>
              <a:spLocks/>
            </p:cNvSpPr>
            <p:nvPr/>
          </p:nvSpPr>
          <p:spPr bwMode="auto">
            <a:xfrm>
              <a:off x="6848466" y="6073482"/>
              <a:ext cx="114793" cy="50700"/>
            </a:xfrm>
            <a:custGeom>
              <a:avLst/>
              <a:gdLst>
                <a:gd name="T0" fmla="*/ 120 w 120"/>
                <a:gd name="T1" fmla="*/ 0 h 53"/>
                <a:gd name="T2" fmla="*/ 0 w 120"/>
                <a:gd name="T3" fmla="*/ 0 h 53"/>
                <a:gd name="T4" fmla="*/ 59 w 120"/>
                <a:gd name="T5" fmla="*/ 53 h 53"/>
                <a:gd name="T6" fmla="*/ 120 w 120"/>
                <a:gd name="T7" fmla="*/ 53 h 53"/>
                <a:gd name="T8" fmla="*/ 120 w 120"/>
                <a:gd name="T9" fmla="*/ 0 h 53"/>
              </a:gdLst>
              <a:ahLst/>
              <a:cxnLst>
                <a:cxn ang="0">
                  <a:pos x="T0" y="T1"/>
                </a:cxn>
                <a:cxn ang="0">
                  <a:pos x="T2" y="T3"/>
                </a:cxn>
                <a:cxn ang="0">
                  <a:pos x="T4" y="T5"/>
                </a:cxn>
                <a:cxn ang="0">
                  <a:pos x="T6" y="T7"/>
                </a:cxn>
                <a:cxn ang="0">
                  <a:pos x="T8" y="T9"/>
                </a:cxn>
              </a:cxnLst>
              <a:rect l="0" t="0" r="r" b="b"/>
              <a:pathLst>
                <a:path w="120" h="53">
                  <a:moveTo>
                    <a:pt x="120" y="0"/>
                  </a:moveTo>
                  <a:lnTo>
                    <a:pt x="0" y="0"/>
                  </a:lnTo>
                  <a:lnTo>
                    <a:pt x="59" y="53"/>
                  </a:lnTo>
                  <a:lnTo>
                    <a:pt x="120" y="53"/>
                  </a:lnTo>
                  <a:lnTo>
                    <a:pt x="12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33" name="Freeform 155"/>
            <p:cNvSpPr>
              <a:spLocks/>
            </p:cNvSpPr>
            <p:nvPr/>
          </p:nvSpPr>
          <p:spPr bwMode="auto">
            <a:xfrm>
              <a:off x="6664797" y="5906075"/>
              <a:ext cx="298462" cy="47830"/>
            </a:xfrm>
            <a:custGeom>
              <a:avLst/>
              <a:gdLst>
                <a:gd name="T0" fmla="*/ 312 w 312"/>
                <a:gd name="T1" fmla="*/ 0 h 50"/>
                <a:gd name="T2" fmla="*/ 0 w 312"/>
                <a:gd name="T3" fmla="*/ 0 h 50"/>
                <a:gd name="T4" fmla="*/ 0 w 312"/>
                <a:gd name="T5" fmla="*/ 17 h 50"/>
                <a:gd name="T6" fmla="*/ 42 w 312"/>
                <a:gd name="T7" fmla="*/ 50 h 50"/>
                <a:gd name="T8" fmla="*/ 312 w 312"/>
                <a:gd name="T9" fmla="*/ 50 h 50"/>
                <a:gd name="T10" fmla="*/ 312 w 312"/>
                <a:gd name="T11" fmla="*/ 0 h 50"/>
              </a:gdLst>
              <a:ahLst/>
              <a:cxnLst>
                <a:cxn ang="0">
                  <a:pos x="T0" y="T1"/>
                </a:cxn>
                <a:cxn ang="0">
                  <a:pos x="T2" y="T3"/>
                </a:cxn>
                <a:cxn ang="0">
                  <a:pos x="T4" y="T5"/>
                </a:cxn>
                <a:cxn ang="0">
                  <a:pos x="T6" y="T7"/>
                </a:cxn>
                <a:cxn ang="0">
                  <a:pos x="T8" y="T9"/>
                </a:cxn>
                <a:cxn ang="0">
                  <a:pos x="T10" y="T11"/>
                </a:cxn>
              </a:cxnLst>
              <a:rect l="0" t="0" r="r" b="b"/>
              <a:pathLst>
                <a:path w="312" h="50">
                  <a:moveTo>
                    <a:pt x="312" y="0"/>
                  </a:moveTo>
                  <a:lnTo>
                    <a:pt x="0" y="0"/>
                  </a:lnTo>
                  <a:lnTo>
                    <a:pt x="0" y="17"/>
                  </a:lnTo>
                  <a:lnTo>
                    <a:pt x="42" y="50"/>
                  </a:lnTo>
                  <a:lnTo>
                    <a:pt x="312" y="50"/>
                  </a:lnTo>
                  <a:lnTo>
                    <a:pt x="31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34" name="Rectangle 157"/>
            <p:cNvSpPr>
              <a:spLocks noChangeArrowheads="1"/>
            </p:cNvSpPr>
            <p:nvPr/>
          </p:nvSpPr>
          <p:spPr bwMode="auto">
            <a:xfrm>
              <a:off x="6594965" y="5629615"/>
              <a:ext cx="119576" cy="755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35" name="Rectangle 159"/>
            <p:cNvSpPr>
              <a:spLocks noChangeArrowheads="1"/>
            </p:cNvSpPr>
            <p:nvPr/>
          </p:nvSpPr>
          <p:spPr bwMode="auto">
            <a:xfrm>
              <a:off x="6744196" y="5668836"/>
              <a:ext cx="54527" cy="363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36" name="Rectangle 161"/>
            <p:cNvSpPr>
              <a:spLocks noChangeArrowheads="1"/>
            </p:cNvSpPr>
            <p:nvPr/>
          </p:nvSpPr>
          <p:spPr bwMode="auto">
            <a:xfrm>
              <a:off x="7248329" y="6124182"/>
              <a:ext cx="61223" cy="286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72" name="Freeform 71"/>
            <p:cNvSpPr>
              <a:spLocks/>
            </p:cNvSpPr>
            <p:nvPr userDrawn="1"/>
          </p:nvSpPr>
          <p:spPr bwMode="auto">
            <a:xfrm>
              <a:off x="5795966" y="6659209"/>
              <a:ext cx="928477" cy="335315"/>
            </a:xfrm>
            <a:custGeom>
              <a:avLst/>
              <a:gdLst>
                <a:gd name="connsiteX0" fmla="*/ 3323489 w 4188027"/>
                <a:gd name="connsiteY0" fmla="*/ 0 h 1512485"/>
                <a:gd name="connsiteX1" fmla="*/ 3545807 w 4188027"/>
                <a:gd name="connsiteY1" fmla="*/ 8238 h 1512485"/>
                <a:gd name="connsiteX2" fmla="*/ 3941809 w 4188027"/>
                <a:gd name="connsiteY2" fmla="*/ 41187 h 1512485"/>
                <a:gd name="connsiteX3" fmla="*/ 4136337 w 4188027"/>
                <a:gd name="connsiteY3" fmla="*/ 65899 h 1512485"/>
                <a:gd name="connsiteX4" fmla="*/ 4178022 w 4188027"/>
                <a:gd name="connsiteY4" fmla="*/ 77225 h 1512485"/>
                <a:gd name="connsiteX5" fmla="*/ 4188027 w 4188027"/>
                <a:gd name="connsiteY5" fmla="*/ 78461 h 1512485"/>
                <a:gd name="connsiteX6" fmla="*/ 4188027 w 4188027"/>
                <a:gd name="connsiteY6" fmla="*/ 1512485 h 1512485"/>
                <a:gd name="connsiteX7" fmla="*/ 0 w 4188027"/>
                <a:gd name="connsiteY7" fmla="*/ 1512485 h 1512485"/>
                <a:gd name="connsiteX8" fmla="*/ 149782 w 4188027"/>
                <a:gd name="connsiteY8" fmla="*/ 1359770 h 1512485"/>
                <a:gd name="connsiteX9" fmla="*/ 3323489 w 4188027"/>
                <a:gd name="connsiteY9" fmla="*/ 0 h 1512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188027" h="1512485">
                  <a:moveTo>
                    <a:pt x="3323489" y="0"/>
                  </a:moveTo>
                  <a:cubicBezTo>
                    <a:pt x="3399911" y="0"/>
                    <a:pt x="3469385" y="0"/>
                    <a:pt x="3545807" y="8238"/>
                  </a:cubicBezTo>
                  <a:cubicBezTo>
                    <a:pt x="3677807" y="8238"/>
                    <a:pt x="3809809" y="16475"/>
                    <a:pt x="3941809" y="41187"/>
                  </a:cubicBezTo>
                  <a:cubicBezTo>
                    <a:pt x="4011283" y="49424"/>
                    <a:pt x="4073811" y="57661"/>
                    <a:pt x="4136337" y="65899"/>
                  </a:cubicBezTo>
                  <a:cubicBezTo>
                    <a:pt x="4150232" y="70018"/>
                    <a:pt x="4164127" y="74136"/>
                    <a:pt x="4178022" y="77225"/>
                  </a:cubicBezTo>
                  <a:lnTo>
                    <a:pt x="4188027" y="78461"/>
                  </a:lnTo>
                  <a:lnTo>
                    <a:pt x="4188027" y="1512485"/>
                  </a:lnTo>
                  <a:lnTo>
                    <a:pt x="0" y="1512485"/>
                  </a:lnTo>
                  <a:lnTo>
                    <a:pt x="149782" y="1359770"/>
                  </a:lnTo>
                  <a:cubicBezTo>
                    <a:pt x="1074263" y="463993"/>
                    <a:pt x="2198876" y="14415"/>
                    <a:pt x="3323489" y="0"/>
                  </a:cubicBezTo>
                  <a:close/>
                </a:path>
              </a:pathLst>
            </a:custGeom>
            <a:solidFill>
              <a:srgbClr val="77AC00"/>
            </a:solidFill>
            <a:ln>
              <a:noFill/>
            </a:ln>
            <a:extLst/>
          </p:spPr>
          <p:txBody>
            <a:bodyPr vert="horz" wrap="square" lIns="91427" tIns="45713" rIns="91427" bIns="45713" numCol="1" anchor="t" anchorCtr="0" compatLnSpc="1">
              <a:prstTxWarp prst="textNoShape">
                <a:avLst/>
              </a:prstTxWarp>
              <a:noAutofit/>
            </a:bodyPr>
            <a:lstStyle/>
            <a:p>
              <a:pPr defTabSz="699171">
                <a:defRPr/>
              </a:pPr>
              <a:endParaRPr lang="en-US" sz="1350" kern="0">
                <a:solidFill>
                  <a:srgbClr val="000000"/>
                </a:solidFill>
              </a:endParaRPr>
            </a:p>
          </p:txBody>
        </p:sp>
        <p:sp>
          <p:nvSpPr>
            <p:cNvPr id="75" name="Freeform 74"/>
            <p:cNvSpPr>
              <a:spLocks/>
            </p:cNvSpPr>
            <p:nvPr userDrawn="1"/>
          </p:nvSpPr>
          <p:spPr bwMode="auto">
            <a:xfrm flipH="1">
              <a:off x="6634116" y="6817872"/>
              <a:ext cx="5802353" cy="176652"/>
            </a:xfrm>
            <a:custGeom>
              <a:avLst/>
              <a:gdLst>
                <a:gd name="connsiteX0" fmla="*/ 11986338 w 12506323"/>
                <a:gd name="connsiteY0" fmla="*/ 1739 h 397158"/>
                <a:gd name="connsiteX1" fmla="*/ 0 w 12506323"/>
                <a:gd name="connsiteY1" fmla="*/ 397158 h 397158"/>
                <a:gd name="connsiteX2" fmla="*/ 7917511 w 12506323"/>
                <a:gd name="connsiteY2" fmla="*/ 397158 h 397158"/>
                <a:gd name="connsiteX3" fmla="*/ 12506323 w 12506323"/>
                <a:gd name="connsiteY3" fmla="*/ 397158 h 397158"/>
                <a:gd name="connsiteX4" fmla="*/ 12506323 w 12506323"/>
                <a:gd name="connsiteY4" fmla="*/ 6599 h 397158"/>
                <a:gd name="connsiteX0" fmla="*/ 11986338 w 12512898"/>
                <a:gd name="connsiteY0" fmla="*/ 1739 h 397158"/>
                <a:gd name="connsiteX1" fmla="*/ 0 w 12512898"/>
                <a:gd name="connsiteY1" fmla="*/ 397158 h 397158"/>
                <a:gd name="connsiteX2" fmla="*/ 7917511 w 12512898"/>
                <a:gd name="connsiteY2" fmla="*/ 397158 h 397158"/>
                <a:gd name="connsiteX3" fmla="*/ 12506323 w 12512898"/>
                <a:gd name="connsiteY3" fmla="*/ 397158 h 397158"/>
                <a:gd name="connsiteX4" fmla="*/ 12512898 w 12512898"/>
                <a:gd name="connsiteY4" fmla="*/ 23702 h 397158"/>
                <a:gd name="connsiteX5" fmla="*/ 11986338 w 12512898"/>
                <a:gd name="connsiteY5" fmla="*/ 1739 h 397158"/>
                <a:gd name="connsiteX0" fmla="*/ 11986338 w 12506323"/>
                <a:gd name="connsiteY0" fmla="*/ 1739 h 397158"/>
                <a:gd name="connsiteX1" fmla="*/ 0 w 12506323"/>
                <a:gd name="connsiteY1" fmla="*/ 397158 h 397158"/>
                <a:gd name="connsiteX2" fmla="*/ 7917511 w 12506323"/>
                <a:gd name="connsiteY2" fmla="*/ 397158 h 397158"/>
                <a:gd name="connsiteX3" fmla="*/ 12506323 w 12506323"/>
                <a:gd name="connsiteY3" fmla="*/ 397158 h 397158"/>
                <a:gd name="connsiteX4" fmla="*/ 12401154 w 12506323"/>
                <a:gd name="connsiteY4" fmla="*/ 29404 h 397158"/>
                <a:gd name="connsiteX5" fmla="*/ 11986338 w 12506323"/>
                <a:gd name="connsiteY5" fmla="*/ 1739 h 397158"/>
                <a:gd name="connsiteX0" fmla="*/ 11986338 w 12506323"/>
                <a:gd name="connsiteY0" fmla="*/ 1739 h 397158"/>
                <a:gd name="connsiteX1" fmla="*/ 0 w 12506323"/>
                <a:gd name="connsiteY1" fmla="*/ 397158 h 397158"/>
                <a:gd name="connsiteX2" fmla="*/ 7917511 w 12506323"/>
                <a:gd name="connsiteY2" fmla="*/ 397158 h 397158"/>
                <a:gd name="connsiteX3" fmla="*/ 12506323 w 12506323"/>
                <a:gd name="connsiteY3" fmla="*/ 397158 h 397158"/>
                <a:gd name="connsiteX4" fmla="*/ 12493176 w 12506323"/>
                <a:gd name="connsiteY4" fmla="*/ 20852 h 397158"/>
                <a:gd name="connsiteX5" fmla="*/ 11986338 w 12506323"/>
                <a:gd name="connsiteY5" fmla="*/ 1739 h 397158"/>
                <a:gd name="connsiteX0" fmla="*/ 11986338 w 12506323"/>
                <a:gd name="connsiteY0" fmla="*/ 1739 h 397158"/>
                <a:gd name="connsiteX1" fmla="*/ 0 w 12506323"/>
                <a:gd name="connsiteY1" fmla="*/ 397158 h 397158"/>
                <a:gd name="connsiteX2" fmla="*/ 7917511 w 12506323"/>
                <a:gd name="connsiteY2" fmla="*/ 397158 h 397158"/>
                <a:gd name="connsiteX3" fmla="*/ 12506323 w 12506323"/>
                <a:gd name="connsiteY3" fmla="*/ 397158 h 397158"/>
                <a:gd name="connsiteX4" fmla="*/ 12475811 w 12506323"/>
                <a:gd name="connsiteY4" fmla="*/ 13251 h 397158"/>
                <a:gd name="connsiteX5" fmla="*/ 11986338 w 12506323"/>
                <a:gd name="connsiteY5" fmla="*/ 1739 h 397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506323" h="397158">
                  <a:moveTo>
                    <a:pt x="11986338" y="1739"/>
                  </a:moveTo>
                  <a:cubicBezTo>
                    <a:pt x="7676236" y="-16923"/>
                    <a:pt x="3294865" y="114615"/>
                    <a:pt x="0" y="397158"/>
                  </a:cubicBezTo>
                  <a:lnTo>
                    <a:pt x="7917511" y="397158"/>
                  </a:lnTo>
                  <a:lnTo>
                    <a:pt x="12506323" y="397158"/>
                  </a:lnTo>
                  <a:cubicBezTo>
                    <a:pt x="12506323" y="266972"/>
                    <a:pt x="12475811" y="143437"/>
                    <a:pt x="12475811" y="13251"/>
                  </a:cubicBezTo>
                  <a:cubicBezTo>
                    <a:pt x="12302483" y="11631"/>
                    <a:pt x="12159666" y="3359"/>
                    <a:pt x="11986338" y="1739"/>
                  </a:cubicBezTo>
                  <a:close/>
                </a:path>
              </a:pathLst>
            </a:custGeom>
            <a:solidFill>
              <a:srgbClr val="7FB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pPr defTabSz="699171"/>
              <a:endParaRPr lang="en-IN" sz="1350" kern="0">
                <a:solidFill>
                  <a:srgbClr val="000000"/>
                </a:solidFill>
              </a:endParaRPr>
            </a:p>
          </p:txBody>
        </p:sp>
        <p:grpSp>
          <p:nvGrpSpPr>
            <p:cNvPr id="76" name="Group 75"/>
            <p:cNvGrpSpPr/>
            <p:nvPr userDrawn="1"/>
          </p:nvGrpSpPr>
          <p:grpSpPr>
            <a:xfrm>
              <a:off x="4690104" y="6567727"/>
              <a:ext cx="182411" cy="383486"/>
              <a:chOff x="4560123" y="5762538"/>
              <a:chExt cx="576447" cy="1211878"/>
            </a:xfrm>
          </p:grpSpPr>
          <p:sp>
            <p:nvSpPr>
              <p:cNvPr id="89" name="Freeform 642"/>
              <p:cNvSpPr>
                <a:spLocks/>
              </p:cNvSpPr>
              <p:nvPr/>
            </p:nvSpPr>
            <p:spPr bwMode="auto">
              <a:xfrm>
                <a:off x="4560123" y="6061486"/>
                <a:ext cx="576447" cy="685033"/>
              </a:xfrm>
              <a:custGeom>
                <a:avLst/>
                <a:gdLst>
                  <a:gd name="T0" fmla="*/ 431 w 860"/>
                  <a:gd name="T1" fmla="*/ 0 h 1022"/>
                  <a:gd name="T2" fmla="*/ 0 w 860"/>
                  <a:gd name="T3" fmla="*/ 1022 h 1022"/>
                  <a:gd name="T4" fmla="*/ 860 w 860"/>
                  <a:gd name="T5" fmla="*/ 1022 h 1022"/>
                  <a:gd name="T6" fmla="*/ 431 w 860"/>
                  <a:gd name="T7" fmla="*/ 0 h 1022"/>
                </a:gdLst>
                <a:ahLst/>
                <a:cxnLst>
                  <a:cxn ang="0">
                    <a:pos x="T0" y="T1"/>
                  </a:cxn>
                  <a:cxn ang="0">
                    <a:pos x="T2" y="T3"/>
                  </a:cxn>
                  <a:cxn ang="0">
                    <a:pos x="T4" y="T5"/>
                  </a:cxn>
                  <a:cxn ang="0">
                    <a:pos x="T6" y="T7"/>
                  </a:cxn>
                </a:cxnLst>
                <a:rect l="0" t="0" r="r" b="b"/>
                <a:pathLst>
                  <a:path w="860" h="1022">
                    <a:moveTo>
                      <a:pt x="431" y="0"/>
                    </a:moveTo>
                    <a:lnTo>
                      <a:pt x="0" y="1022"/>
                    </a:lnTo>
                    <a:lnTo>
                      <a:pt x="860" y="1022"/>
                    </a:lnTo>
                    <a:lnTo>
                      <a:pt x="431" y="0"/>
                    </a:lnTo>
                    <a:close/>
                  </a:path>
                </a:pathLst>
              </a:custGeom>
              <a:solidFill>
                <a:srgbClr val="B9D5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90" name="Freeform 643"/>
              <p:cNvSpPr>
                <a:spLocks/>
              </p:cNvSpPr>
              <p:nvPr/>
            </p:nvSpPr>
            <p:spPr bwMode="auto">
              <a:xfrm>
                <a:off x="4601681" y="5904639"/>
                <a:ext cx="493331" cy="587842"/>
              </a:xfrm>
              <a:custGeom>
                <a:avLst/>
                <a:gdLst>
                  <a:gd name="T0" fmla="*/ 369 w 736"/>
                  <a:gd name="T1" fmla="*/ 0 h 877"/>
                  <a:gd name="T2" fmla="*/ 0 w 736"/>
                  <a:gd name="T3" fmla="*/ 877 h 877"/>
                  <a:gd name="T4" fmla="*/ 736 w 736"/>
                  <a:gd name="T5" fmla="*/ 877 h 877"/>
                  <a:gd name="T6" fmla="*/ 369 w 736"/>
                  <a:gd name="T7" fmla="*/ 0 h 877"/>
                </a:gdLst>
                <a:ahLst/>
                <a:cxnLst>
                  <a:cxn ang="0">
                    <a:pos x="T0" y="T1"/>
                  </a:cxn>
                  <a:cxn ang="0">
                    <a:pos x="T2" y="T3"/>
                  </a:cxn>
                  <a:cxn ang="0">
                    <a:pos x="T4" y="T5"/>
                  </a:cxn>
                  <a:cxn ang="0">
                    <a:pos x="T6" y="T7"/>
                  </a:cxn>
                </a:cxnLst>
                <a:rect l="0" t="0" r="r" b="b"/>
                <a:pathLst>
                  <a:path w="736" h="877">
                    <a:moveTo>
                      <a:pt x="369" y="0"/>
                    </a:moveTo>
                    <a:lnTo>
                      <a:pt x="0" y="877"/>
                    </a:lnTo>
                    <a:lnTo>
                      <a:pt x="736" y="877"/>
                    </a:lnTo>
                    <a:lnTo>
                      <a:pt x="369" y="0"/>
                    </a:lnTo>
                    <a:close/>
                  </a:path>
                </a:pathLst>
              </a:custGeom>
              <a:solidFill>
                <a:srgbClr val="B9D5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91" name="Freeform 644"/>
              <p:cNvSpPr>
                <a:spLocks/>
              </p:cNvSpPr>
              <p:nvPr/>
            </p:nvSpPr>
            <p:spPr bwMode="auto">
              <a:xfrm>
                <a:off x="4684127" y="5762538"/>
                <a:ext cx="328441" cy="389437"/>
              </a:xfrm>
              <a:custGeom>
                <a:avLst/>
                <a:gdLst>
                  <a:gd name="T0" fmla="*/ 246 w 490"/>
                  <a:gd name="T1" fmla="*/ 0 h 581"/>
                  <a:gd name="T2" fmla="*/ 0 w 490"/>
                  <a:gd name="T3" fmla="*/ 581 h 581"/>
                  <a:gd name="T4" fmla="*/ 490 w 490"/>
                  <a:gd name="T5" fmla="*/ 581 h 581"/>
                  <a:gd name="T6" fmla="*/ 246 w 490"/>
                  <a:gd name="T7" fmla="*/ 0 h 581"/>
                </a:gdLst>
                <a:ahLst/>
                <a:cxnLst>
                  <a:cxn ang="0">
                    <a:pos x="T0" y="T1"/>
                  </a:cxn>
                  <a:cxn ang="0">
                    <a:pos x="T2" y="T3"/>
                  </a:cxn>
                  <a:cxn ang="0">
                    <a:pos x="T4" y="T5"/>
                  </a:cxn>
                  <a:cxn ang="0">
                    <a:pos x="T6" y="T7"/>
                  </a:cxn>
                </a:cxnLst>
                <a:rect l="0" t="0" r="r" b="b"/>
                <a:pathLst>
                  <a:path w="490" h="581">
                    <a:moveTo>
                      <a:pt x="246" y="0"/>
                    </a:moveTo>
                    <a:lnTo>
                      <a:pt x="0" y="581"/>
                    </a:lnTo>
                    <a:lnTo>
                      <a:pt x="490" y="581"/>
                    </a:lnTo>
                    <a:lnTo>
                      <a:pt x="246" y="0"/>
                    </a:lnTo>
                    <a:close/>
                  </a:path>
                </a:pathLst>
              </a:custGeom>
              <a:solidFill>
                <a:srgbClr val="B9D5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92" name="Freeform 645"/>
              <p:cNvSpPr>
                <a:spLocks/>
              </p:cNvSpPr>
              <p:nvPr/>
            </p:nvSpPr>
            <p:spPr bwMode="auto">
              <a:xfrm>
                <a:off x="4812822" y="5922736"/>
                <a:ext cx="74402" cy="809036"/>
              </a:xfrm>
              <a:custGeom>
                <a:avLst/>
                <a:gdLst>
                  <a:gd name="T0" fmla="*/ 54 w 111"/>
                  <a:gd name="T1" fmla="*/ 0 h 1207"/>
                  <a:gd name="T2" fmla="*/ 0 w 111"/>
                  <a:gd name="T3" fmla="*/ 1207 h 1207"/>
                  <a:gd name="T4" fmla="*/ 111 w 111"/>
                  <a:gd name="T5" fmla="*/ 1207 h 1207"/>
                  <a:gd name="T6" fmla="*/ 54 w 111"/>
                  <a:gd name="T7" fmla="*/ 0 h 1207"/>
                </a:gdLst>
                <a:ahLst/>
                <a:cxnLst>
                  <a:cxn ang="0">
                    <a:pos x="T0" y="T1"/>
                  </a:cxn>
                  <a:cxn ang="0">
                    <a:pos x="T2" y="T3"/>
                  </a:cxn>
                  <a:cxn ang="0">
                    <a:pos x="T4" y="T5"/>
                  </a:cxn>
                  <a:cxn ang="0">
                    <a:pos x="T6" y="T7"/>
                  </a:cxn>
                </a:cxnLst>
                <a:rect l="0" t="0" r="r" b="b"/>
                <a:pathLst>
                  <a:path w="111" h="1207">
                    <a:moveTo>
                      <a:pt x="54" y="0"/>
                    </a:moveTo>
                    <a:lnTo>
                      <a:pt x="0" y="1207"/>
                    </a:lnTo>
                    <a:lnTo>
                      <a:pt x="111" y="1207"/>
                    </a:lnTo>
                    <a:lnTo>
                      <a:pt x="54" y="0"/>
                    </a:lnTo>
                    <a:close/>
                  </a:path>
                </a:pathLst>
              </a:custGeom>
              <a:solidFill>
                <a:srgbClr val="00BC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93" name="Freeform 646"/>
              <p:cNvSpPr>
                <a:spLocks/>
              </p:cNvSpPr>
              <p:nvPr/>
            </p:nvSpPr>
            <p:spPr bwMode="auto">
              <a:xfrm>
                <a:off x="4715630" y="5922736"/>
                <a:ext cx="275488" cy="1051680"/>
              </a:xfrm>
              <a:custGeom>
                <a:avLst/>
                <a:gdLst>
                  <a:gd name="T0" fmla="*/ 411 w 411"/>
                  <a:gd name="T1" fmla="*/ 919 h 1569"/>
                  <a:gd name="T2" fmla="*/ 249 w 411"/>
                  <a:gd name="T3" fmla="*/ 1052 h 1569"/>
                  <a:gd name="T4" fmla="*/ 236 w 411"/>
                  <a:gd name="T5" fmla="*/ 751 h 1569"/>
                  <a:gd name="T6" fmla="*/ 364 w 411"/>
                  <a:gd name="T7" fmla="*/ 589 h 1569"/>
                  <a:gd name="T8" fmla="*/ 234 w 411"/>
                  <a:gd name="T9" fmla="*/ 692 h 1569"/>
                  <a:gd name="T10" fmla="*/ 222 w 411"/>
                  <a:gd name="T11" fmla="*/ 428 h 1569"/>
                  <a:gd name="T12" fmla="*/ 315 w 411"/>
                  <a:gd name="T13" fmla="*/ 303 h 1569"/>
                  <a:gd name="T14" fmla="*/ 219 w 411"/>
                  <a:gd name="T15" fmla="*/ 377 h 1569"/>
                  <a:gd name="T16" fmla="*/ 199 w 411"/>
                  <a:gd name="T17" fmla="*/ 0 h 1569"/>
                  <a:gd name="T18" fmla="*/ 182 w 411"/>
                  <a:gd name="T19" fmla="*/ 404 h 1569"/>
                  <a:gd name="T20" fmla="*/ 180 w 411"/>
                  <a:gd name="T21" fmla="*/ 406 h 1569"/>
                  <a:gd name="T22" fmla="*/ 182 w 411"/>
                  <a:gd name="T23" fmla="*/ 411 h 1569"/>
                  <a:gd name="T24" fmla="*/ 177 w 411"/>
                  <a:gd name="T25" fmla="*/ 473 h 1569"/>
                  <a:gd name="T26" fmla="*/ 59 w 411"/>
                  <a:gd name="T27" fmla="*/ 377 h 1569"/>
                  <a:gd name="T28" fmla="*/ 175 w 411"/>
                  <a:gd name="T29" fmla="*/ 527 h 1569"/>
                  <a:gd name="T30" fmla="*/ 165 w 411"/>
                  <a:gd name="T31" fmla="*/ 759 h 1569"/>
                  <a:gd name="T32" fmla="*/ 27 w 411"/>
                  <a:gd name="T33" fmla="*/ 645 h 1569"/>
                  <a:gd name="T34" fmla="*/ 162 w 411"/>
                  <a:gd name="T35" fmla="*/ 808 h 1569"/>
                  <a:gd name="T36" fmla="*/ 155 w 411"/>
                  <a:gd name="T37" fmla="*/ 975 h 1569"/>
                  <a:gd name="T38" fmla="*/ 0 w 411"/>
                  <a:gd name="T39" fmla="*/ 842 h 1569"/>
                  <a:gd name="T40" fmla="*/ 153 w 411"/>
                  <a:gd name="T41" fmla="*/ 1025 h 1569"/>
                  <a:gd name="T42" fmla="*/ 128 w 411"/>
                  <a:gd name="T43" fmla="*/ 1569 h 1569"/>
                  <a:gd name="T44" fmla="*/ 273 w 411"/>
                  <a:gd name="T45" fmla="*/ 1569 h 1569"/>
                  <a:gd name="T46" fmla="*/ 254 w 411"/>
                  <a:gd name="T47" fmla="*/ 1113 h 1569"/>
                  <a:gd name="T48" fmla="*/ 411 w 411"/>
                  <a:gd name="T49" fmla="*/ 919 h 1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11" h="1569">
                    <a:moveTo>
                      <a:pt x="411" y="919"/>
                    </a:moveTo>
                    <a:lnTo>
                      <a:pt x="249" y="1052"/>
                    </a:lnTo>
                    <a:lnTo>
                      <a:pt x="236" y="751"/>
                    </a:lnTo>
                    <a:lnTo>
                      <a:pt x="364" y="589"/>
                    </a:lnTo>
                    <a:lnTo>
                      <a:pt x="234" y="692"/>
                    </a:lnTo>
                    <a:lnTo>
                      <a:pt x="222" y="428"/>
                    </a:lnTo>
                    <a:lnTo>
                      <a:pt x="315" y="303"/>
                    </a:lnTo>
                    <a:lnTo>
                      <a:pt x="219" y="377"/>
                    </a:lnTo>
                    <a:lnTo>
                      <a:pt x="199" y="0"/>
                    </a:lnTo>
                    <a:lnTo>
                      <a:pt x="182" y="404"/>
                    </a:lnTo>
                    <a:lnTo>
                      <a:pt x="180" y="406"/>
                    </a:lnTo>
                    <a:lnTo>
                      <a:pt x="182" y="411"/>
                    </a:lnTo>
                    <a:lnTo>
                      <a:pt x="177" y="473"/>
                    </a:lnTo>
                    <a:lnTo>
                      <a:pt x="59" y="377"/>
                    </a:lnTo>
                    <a:lnTo>
                      <a:pt x="175" y="527"/>
                    </a:lnTo>
                    <a:lnTo>
                      <a:pt x="165" y="759"/>
                    </a:lnTo>
                    <a:lnTo>
                      <a:pt x="27" y="645"/>
                    </a:lnTo>
                    <a:lnTo>
                      <a:pt x="162" y="808"/>
                    </a:lnTo>
                    <a:lnTo>
                      <a:pt x="155" y="975"/>
                    </a:lnTo>
                    <a:lnTo>
                      <a:pt x="0" y="842"/>
                    </a:lnTo>
                    <a:lnTo>
                      <a:pt x="153" y="1025"/>
                    </a:lnTo>
                    <a:lnTo>
                      <a:pt x="128" y="1569"/>
                    </a:lnTo>
                    <a:lnTo>
                      <a:pt x="273" y="1569"/>
                    </a:lnTo>
                    <a:lnTo>
                      <a:pt x="254" y="1113"/>
                    </a:lnTo>
                    <a:lnTo>
                      <a:pt x="411" y="919"/>
                    </a:lnTo>
                    <a:close/>
                  </a:path>
                </a:pathLst>
              </a:custGeom>
              <a:solidFill>
                <a:srgbClr val="79A5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grpSp>
        <p:grpSp>
          <p:nvGrpSpPr>
            <p:cNvPr id="77" name="Group 76"/>
            <p:cNvGrpSpPr/>
            <p:nvPr userDrawn="1"/>
          </p:nvGrpSpPr>
          <p:grpSpPr>
            <a:xfrm>
              <a:off x="5002087" y="6583497"/>
              <a:ext cx="117644" cy="247326"/>
              <a:chOff x="4560123" y="5762538"/>
              <a:chExt cx="576447" cy="1211878"/>
            </a:xfrm>
          </p:grpSpPr>
          <p:sp>
            <p:nvSpPr>
              <p:cNvPr id="84" name="Freeform 642"/>
              <p:cNvSpPr>
                <a:spLocks/>
              </p:cNvSpPr>
              <p:nvPr/>
            </p:nvSpPr>
            <p:spPr bwMode="auto">
              <a:xfrm>
                <a:off x="4560123" y="6061486"/>
                <a:ext cx="576447" cy="685033"/>
              </a:xfrm>
              <a:custGeom>
                <a:avLst/>
                <a:gdLst>
                  <a:gd name="T0" fmla="*/ 431 w 860"/>
                  <a:gd name="T1" fmla="*/ 0 h 1022"/>
                  <a:gd name="T2" fmla="*/ 0 w 860"/>
                  <a:gd name="T3" fmla="*/ 1022 h 1022"/>
                  <a:gd name="T4" fmla="*/ 860 w 860"/>
                  <a:gd name="T5" fmla="*/ 1022 h 1022"/>
                  <a:gd name="T6" fmla="*/ 431 w 860"/>
                  <a:gd name="T7" fmla="*/ 0 h 1022"/>
                </a:gdLst>
                <a:ahLst/>
                <a:cxnLst>
                  <a:cxn ang="0">
                    <a:pos x="T0" y="T1"/>
                  </a:cxn>
                  <a:cxn ang="0">
                    <a:pos x="T2" y="T3"/>
                  </a:cxn>
                  <a:cxn ang="0">
                    <a:pos x="T4" y="T5"/>
                  </a:cxn>
                  <a:cxn ang="0">
                    <a:pos x="T6" y="T7"/>
                  </a:cxn>
                </a:cxnLst>
                <a:rect l="0" t="0" r="r" b="b"/>
                <a:pathLst>
                  <a:path w="860" h="1022">
                    <a:moveTo>
                      <a:pt x="431" y="0"/>
                    </a:moveTo>
                    <a:lnTo>
                      <a:pt x="0" y="1022"/>
                    </a:lnTo>
                    <a:lnTo>
                      <a:pt x="860" y="1022"/>
                    </a:lnTo>
                    <a:lnTo>
                      <a:pt x="431" y="0"/>
                    </a:lnTo>
                    <a:close/>
                  </a:path>
                </a:pathLst>
              </a:custGeom>
              <a:solidFill>
                <a:srgbClr val="B9D5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85" name="Freeform 643"/>
              <p:cNvSpPr>
                <a:spLocks/>
              </p:cNvSpPr>
              <p:nvPr/>
            </p:nvSpPr>
            <p:spPr bwMode="auto">
              <a:xfrm>
                <a:off x="4601681" y="5904639"/>
                <a:ext cx="493331" cy="587842"/>
              </a:xfrm>
              <a:custGeom>
                <a:avLst/>
                <a:gdLst>
                  <a:gd name="T0" fmla="*/ 369 w 736"/>
                  <a:gd name="T1" fmla="*/ 0 h 877"/>
                  <a:gd name="T2" fmla="*/ 0 w 736"/>
                  <a:gd name="T3" fmla="*/ 877 h 877"/>
                  <a:gd name="T4" fmla="*/ 736 w 736"/>
                  <a:gd name="T5" fmla="*/ 877 h 877"/>
                  <a:gd name="T6" fmla="*/ 369 w 736"/>
                  <a:gd name="T7" fmla="*/ 0 h 877"/>
                </a:gdLst>
                <a:ahLst/>
                <a:cxnLst>
                  <a:cxn ang="0">
                    <a:pos x="T0" y="T1"/>
                  </a:cxn>
                  <a:cxn ang="0">
                    <a:pos x="T2" y="T3"/>
                  </a:cxn>
                  <a:cxn ang="0">
                    <a:pos x="T4" y="T5"/>
                  </a:cxn>
                  <a:cxn ang="0">
                    <a:pos x="T6" y="T7"/>
                  </a:cxn>
                </a:cxnLst>
                <a:rect l="0" t="0" r="r" b="b"/>
                <a:pathLst>
                  <a:path w="736" h="877">
                    <a:moveTo>
                      <a:pt x="369" y="0"/>
                    </a:moveTo>
                    <a:lnTo>
                      <a:pt x="0" y="877"/>
                    </a:lnTo>
                    <a:lnTo>
                      <a:pt x="736" y="877"/>
                    </a:lnTo>
                    <a:lnTo>
                      <a:pt x="369" y="0"/>
                    </a:lnTo>
                    <a:close/>
                  </a:path>
                </a:pathLst>
              </a:custGeom>
              <a:solidFill>
                <a:srgbClr val="B9D5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86" name="Freeform 644"/>
              <p:cNvSpPr>
                <a:spLocks/>
              </p:cNvSpPr>
              <p:nvPr/>
            </p:nvSpPr>
            <p:spPr bwMode="auto">
              <a:xfrm>
                <a:off x="4684127" y="5762538"/>
                <a:ext cx="328441" cy="389437"/>
              </a:xfrm>
              <a:custGeom>
                <a:avLst/>
                <a:gdLst>
                  <a:gd name="T0" fmla="*/ 246 w 490"/>
                  <a:gd name="T1" fmla="*/ 0 h 581"/>
                  <a:gd name="T2" fmla="*/ 0 w 490"/>
                  <a:gd name="T3" fmla="*/ 581 h 581"/>
                  <a:gd name="T4" fmla="*/ 490 w 490"/>
                  <a:gd name="T5" fmla="*/ 581 h 581"/>
                  <a:gd name="T6" fmla="*/ 246 w 490"/>
                  <a:gd name="T7" fmla="*/ 0 h 581"/>
                </a:gdLst>
                <a:ahLst/>
                <a:cxnLst>
                  <a:cxn ang="0">
                    <a:pos x="T0" y="T1"/>
                  </a:cxn>
                  <a:cxn ang="0">
                    <a:pos x="T2" y="T3"/>
                  </a:cxn>
                  <a:cxn ang="0">
                    <a:pos x="T4" y="T5"/>
                  </a:cxn>
                  <a:cxn ang="0">
                    <a:pos x="T6" y="T7"/>
                  </a:cxn>
                </a:cxnLst>
                <a:rect l="0" t="0" r="r" b="b"/>
                <a:pathLst>
                  <a:path w="490" h="581">
                    <a:moveTo>
                      <a:pt x="246" y="0"/>
                    </a:moveTo>
                    <a:lnTo>
                      <a:pt x="0" y="581"/>
                    </a:lnTo>
                    <a:lnTo>
                      <a:pt x="490" y="581"/>
                    </a:lnTo>
                    <a:lnTo>
                      <a:pt x="246" y="0"/>
                    </a:lnTo>
                    <a:close/>
                  </a:path>
                </a:pathLst>
              </a:custGeom>
              <a:solidFill>
                <a:srgbClr val="B9D5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87" name="Freeform 645"/>
              <p:cNvSpPr>
                <a:spLocks/>
              </p:cNvSpPr>
              <p:nvPr/>
            </p:nvSpPr>
            <p:spPr bwMode="auto">
              <a:xfrm>
                <a:off x="4812822" y="5922736"/>
                <a:ext cx="74402" cy="809036"/>
              </a:xfrm>
              <a:custGeom>
                <a:avLst/>
                <a:gdLst>
                  <a:gd name="T0" fmla="*/ 54 w 111"/>
                  <a:gd name="T1" fmla="*/ 0 h 1207"/>
                  <a:gd name="T2" fmla="*/ 0 w 111"/>
                  <a:gd name="T3" fmla="*/ 1207 h 1207"/>
                  <a:gd name="T4" fmla="*/ 111 w 111"/>
                  <a:gd name="T5" fmla="*/ 1207 h 1207"/>
                  <a:gd name="T6" fmla="*/ 54 w 111"/>
                  <a:gd name="T7" fmla="*/ 0 h 1207"/>
                </a:gdLst>
                <a:ahLst/>
                <a:cxnLst>
                  <a:cxn ang="0">
                    <a:pos x="T0" y="T1"/>
                  </a:cxn>
                  <a:cxn ang="0">
                    <a:pos x="T2" y="T3"/>
                  </a:cxn>
                  <a:cxn ang="0">
                    <a:pos x="T4" y="T5"/>
                  </a:cxn>
                  <a:cxn ang="0">
                    <a:pos x="T6" y="T7"/>
                  </a:cxn>
                </a:cxnLst>
                <a:rect l="0" t="0" r="r" b="b"/>
                <a:pathLst>
                  <a:path w="111" h="1207">
                    <a:moveTo>
                      <a:pt x="54" y="0"/>
                    </a:moveTo>
                    <a:lnTo>
                      <a:pt x="0" y="1207"/>
                    </a:lnTo>
                    <a:lnTo>
                      <a:pt x="111" y="1207"/>
                    </a:lnTo>
                    <a:lnTo>
                      <a:pt x="54" y="0"/>
                    </a:lnTo>
                    <a:close/>
                  </a:path>
                </a:pathLst>
              </a:custGeom>
              <a:solidFill>
                <a:srgbClr val="00BC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88" name="Freeform 646"/>
              <p:cNvSpPr>
                <a:spLocks/>
              </p:cNvSpPr>
              <p:nvPr/>
            </p:nvSpPr>
            <p:spPr bwMode="auto">
              <a:xfrm>
                <a:off x="4715630" y="5922736"/>
                <a:ext cx="275488" cy="1051680"/>
              </a:xfrm>
              <a:custGeom>
                <a:avLst/>
                <a:gdLst>
                  <a:gd name="T0" fmla="*/ 411 w 411"/>
                  <a:gd name="T1" fmla="*/ 919 h 1569"/>
                  <a:gd name="T2" fmla="*/ 249 w 411"/>
                  <a:gd name="T3" fmla="*/ 1052 h 1569"/>
                  <a:gd name="T4" fmla="*/ 236 w 411"/>
                  <a:gd name="T5" fmla="*/ 751 h 1569"/>
                  <a:gd name="T6" fmla="*/ 364 w 411"/>
                  <a:gd name="T7" fmla="*/ 589 h 1569"/>
                  <a:gd name="T8" fmla="*/ 234 w 411"/>
                  <a:gd name="T9" fmla="*/ 692 h 1569"/>
                  <a:gd name="T10" fmla="*/ 222 w 411"/>
                  <a:gd name="T11" fmla="*/ 428 h 1569"/>
                  <a:gd name="T12" fmla="*/ 315 w 411"/>
                  <a:gd name="T13" fmla="*/ 303 h 1569"/>
                  <a:gd name="T14" fmla="*/ 219 w 411"/>
                  <a:gd name="T15" fmla="*/ 377 h 1569"/>
                  <a:gd name="T16" fmla="*/ 199 w 411"/>
                  <a:gd name="T17" fmla="*/ 0 h 1569"/>
                  <a:gd name="T18" fmla="*/ 182 w 411"/>
                  <a:gd name="T19" fmla="*/ 404 h 1569"/>
                  <a:gd name="T20" fmla="*/ 180 w 411"/>
                  <a:gd name="T21" fmla="*/ 406 h 1569"/>
                  <a:gd name="T22" fmla="*/ 182 w 411"/>
                  <a:gd name="T23" fmla="*/ 411 h 1569"/>
                  <a:gd name="T24" fmla="*/ 177 w 411"/>
                  <a:gd name="T25" fmla="*/ 473 h 1569"/>
                  <a:gd name="T26" fmla="*/ 59 w 411"/>
                  <a:gd name="T27" fmla="*/ 377 h 1569"/>
                  <a:gd name="T28" fmla="*/ 175 w 411"/>
                  <a:gd name="T29" fmla="*/ 527 h 1569"/>
                  <a:gd name="T30" fmla="*/ 165 w 411"/>
                  <a:gd name="T31" fmla="*/ 759 h 1569"/>
                  <a:gd name="T32" fmla="*/ 27 w 411"/>
                  <a:gd name="T33" fmla="*/ 645 h 1569"/>
                  <a:gd name="T34" fmla="*/ 162 w 411"/>
                  <a:gd name="T35" fmla="*/ 808 h 1569"/>
                  <a:gd name="T36" fmla="*/ 155 w 411"/>
                  <a:gd name="T37" fmla="*/ 975 h 1569"/>
                  <a:gd name="T38" fmla="*/ 0 w 411"/>
                  <a:gd name="T39" fmla="*/ 842 h 1569"/>
                  <a:gd name="T40" fmla="*/ 153 w 411"/>
                  <a:gd name="T41" fmla="*/ 1025 h 1569"/>
                  <a:gd name="T42" fmla="*/ 128 w 411"/>
                  <a:gd name="T43" fmla="*/ 1569 h 1569"/>
                  <a:gd name="T44" fmla="*/ 273 w 411"/>
                  <a:gd name="T45" fmla="*/ 1569 h 1569"/>
                  <a:gd name="T46" fmla="*/ 254 w 411"/>
                  <a:gd name="T47" fmla="*/ 1113 h 1569"/>
                  <a:gd name="T48" fmla="*/ 411 w 411"/>
                  <a:gd name="T49" fmla="*/ 919 h 1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11" h="1569">
                    <a:moveTo>
                      <a:pt x="411" y="919"/>
                    </a:moveTo>
                    <a:lnTo>
                      <a:pt x="249" y="1052"/>
                    </a:lnTo>
                    <a:lnTo>
                      <a:pt x="236" y="751"/>
                    </a:lnTo>
                    <a:lnTo>
                      <a:pt x="364" y="589"/>
                    </a:lnTo>
                    <a:lnTo>
                      <a:pt x="234" y="692"/>
                    </a:lnTo>
                    <a:lnTo>
                      <a:pt x="222" y="428"/>
                    </a:lnTo>
                    <a:lnTo>
                      <a:pt x="315" y="303"/>
                    </a:lnTo>
                    <a:lnTo>
                      <a:pt x="219" y="377"/>
                    </a:lnTo>
                    <a:lnTo>
                      <a:pt x="199" y="0"/>
                    </a:lnTo>
                    <a:lnTo>
                      <a:pt x="182" y="404"/>
                    </a:lnTo>
                    <a:lnTo>
                      <a:pt x="180" y="406"/>
                    </a:lnTo>
                    <a:lnTo>
                      <a:pt x="182" y="411"/>
                    </a:lnTo>
                    <a:lnTo>
                      <a:pt x="177" y="473"/>
                    </a:lnTo>
                    <a:lnTo>
                      <a:pt x="59" y="377"/>
                    </a:lnTo>
                    <a:lnTo>
                      <a:pt x="175" y="527"/>
                    </a:lnTo>
                    <a:lnTo>
                      <a:pt x="165" y="759"/>
                    </a:lnTo>
                    <a:lnTo>
                      <a:pt x="27" y="645"/>
                    </a:lnTo>
                    <a:lnTo>
                      <a:pt x="162" y="808"/>
                    </a:lnTo>
                    <a:lnTo>
                      <a:pt x="155" y="975"/>
                    </a:lnTo>
                    <a:lnTo>
                      <a:pt x="0" y="842"/>
                    </a:lnTo>
                    <a:lnTo>
                      <a:pt x="153" y="1025"/>
                    </a:lnTo>
                    <a:lnTo>
                      <a:pt x="128" y="1569"/>
                    </a:lnTo>
                    <a:lnTo>
                      <a:pt x="273" y="1569"/>
                    </a:lnTo>
                    <a:lnTo>
                      <a:pt x="254" y="1113"/>
                    </a:lnTo>
                    <a:lnTo>
                      <a:pt x="411" y="919"/>
                    </a:lnTo>
                    <a:close/>
                  </a:path>
                </a:pathLst>
              </a:custGeom>
              <a:solidFill>
                <a:srgbClr val="79A5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grpSp>
        <p:grpSp>
          <p:nvGrpSpPr>
            <p:cNvPr id="78" name="Group 77"/>
            <p:cNvGrpSpPr/>
            <p:nvPr userDrawn="1"/>
          </p:nvGrpSpPr>
          <p:grpSpPr>
            <a:xfrm>
              <a:off x="5224003" y="6567513"/>
              <a:ext cx="92007" cy="193429"/>
              <a:chOff x="4560123" y="5762538"/>
              <a:chExt cx="576447" cy="1211878"/>
            </a:xfrm>
          </p:grpSpPr>
          <p:sp>
            <p:nvSpPr>
              <p:cNvPr id="79" name="Freeform 642"/>
              <p:cNvSpPr>
                <a:spLocks/>
              </p:cNvSpPr>
              <p:nvPr/>
            </p:nvSpPr>
            <p:spPr bwMode="auto">
              <a:xfrm>
                <a:off x="4560123" y="6061486"/>
                <a:ext cx="576447" cy="685033"/>
              </a:xfrm>
              <a:custGeom>
                <a:avLst/>
                <a:gdLst>
                  <a:gd name="T0" fmla="*/ 431 w 860"/>
                  <a:gd name="T1" fmla="*/ 0 h 1022"/>
                  <a:gd name="T2" fmla="*/ 0 w 860"/>
                  <a:gd name="T3" fmla="*/ 1022 h 1022"/>
                  <a:gd name="T4" fmla="*/ 860 w 860"/>
                  <a:gd name="T5" fmla="*/ 1022 h 1022"/>
                  <a:gd name="T6" fmla="*/ 431 w 860"/>
                  <a:gd name="T7" fmla="*/ 0 h 1022"/>
                </a:gdLst>
                <a:ahLst/>
                <a:cxnLst>
                  <a:cxn ang="0">
                    <a:pos x="T0" y="T1"/>
                  </a:cxn>
                  <a:cxn ang="0">
                    <a:pos x="T2" y="T3"/>
                  </a:cxn>
                  <a:cxn ang="0">
                    <a:pos x="T4" y="T5"/>
                  </a:cxn>
                  <a:cxn ang="0">
                    <a:pos x="T6" y="T7"/>
                  </a:cxn>
                </a:cxnLst>
                <a:rect l="0" t="0" r="r" b="b"/>
                <a:pathLst>
                  <a:path w="860" h="1022">
                    <a:moveTo>
                      <a:pt x="431" y="0"/>
                    </a:moveTo>
                    <a:lnTo>
                      <a:pt x="0" y="1022"/>
                    </a:lnTo>
                    <a:lnTo>
                      <a:pt x="860" y="1022"/>
                    </a:lnTo>
                    <a:lnTo>
                      <a:pt x="431" y="0"/>
                    </a:lnTo>
                    <a:close/>
                  </a:path>
                </a:pathLst>
              </a:custGeom>
              <a:solidFill>
                <a:srgbClr val="B9D5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80" name="Freeform 643"/>
              <p:cNvSpPr>
                <a:spLocks/>
              </p:cNvSpPr>
              <p:nvPr/>
            </p:nvSpPr>
            <p:spPr bwMode="auto">
              <a:xfrm>
                <a:off x="4601681" y="5904639"/>
                <a:ext cx="493331" cy="587842"/>
              </a:xfrm>
              <a:custGeom>
                <a:avLst/>
                <a:gdLst>
                  <a:gd name="T0" fmla="*/ 369 w 736"/>
                  <a:gd name="T1" fmla="*/ 0 h 877"/>
                  <a:gd name="T2" fmla="*/ 0 w 736"/>
                  <a:gd name="T3" fmla="*/ 877 h 877"/>
                  <a:gd name="T4" fmla="*/ 736 w 736"/>
                  <a:gd name="T5" fmla="*/ 877 h 877"/>
                  <a:gd name="T6" fmla="*/ 369 w 736"/>
                  <a:gd name="T7" fmla="*/ 0 h 877"/>
                </a:gdLst>
                <a:ahLst/>
                <a:cxnLst>
                  <a:cxn ang="0">
                    <a:pos x="T0" y="T1"/>
                  </a:cxn>
                  <a:cxn ang="0">
                    <a:pos x="T2" y="T3"/>
                  </a:cxn>
                  <a:cxn ang="0">
                    <a:pos x="T4" y="T5"/>
                  </a:cxn>
                  <a:cxn ang="0">
                    <a:pos x="T6" y="T7"/>
                  </a:cxn>
                </a:cxnLst>
                <a:rect l="0" t="0" r="r" b="b"/>
                <a:pathLst>
                  <a:path w="736" h="877">
                    <a:moveTo>
                      <a:pt x="369" y="0"/>
                    </a:moveTo>
                    <a:lnTo>
                      <a:pt x="0" y="877"/>
                    </a:lnTo>
                    <a:lnTo>
                      <a:pt x="736" y="877"/>
                    </a:lnTo>
                    <a:lnTo>
                      <a:pt x="369" y="0"/>
                    </a:lnTo>
                    <a:close/>
                  </a:path>
                </a:pathLst>
              </a:custGeom>
              <a:solidFill>
                <a:srgbClr val="B9D5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81" name="Freeform 644"/>
              <p:cNvSpPr>
                <a:spLocks/>
              </p:cNvSpPr>
              <p:nvPr/>
            </p:nvSpPr>
            <p:spPr bwMode="auto">
              <a:xfrm>
                <a:off x="4684127" y="5762538"/>
                <a:ext cx="328441" cy="389437"/>
              </a:xfrm>
              <a:custGeom>
                <a:avLst/>
                <a:gdLst>
                  <a:gd name="T0" fmla="*/ 246 w 490"/>
                  <a:gd name="T1" fmla="*/ 0 h 581"/>
                  <a:gd name="T2" fmla="*/ 0 w 490"/>
                  <a:gd name="T3" fmla="*/ 581 h 581"/>
                  <a:gd name="T4" fmla="*/ 490 w 490"/>
                  <a:gd name="T5" fmla="*/ 581 h 581"/>
                  <a:gd name="T6" fmla="*/ 246 w 490"/>
                  <a:gd name="T7" fmla="*/ 0 h 581"/>
                </a:gdLst>
                <a:ahLst/>
                <a:cxnLst>
                  <a:cxn ang="0">
                    <a:pos x="T0" y="T1"/>
                  </a:cxn>
                  <a:cxn ang="0">
                    <a:pos x="T2" y="T3"/>
                  </a:cxn>
                  <a:cxn ang="0">
                    <a:pos x="T4" y="T5"/>
                  </a:cxn>
                  <a:cxn ang="0">
                    <a:pos x="T6" y="T7"/>
                  </a:cxn>
                </a:cxnLst>
                <a:rect l="0" t="0" r="r" b="b"/>
                <a:pathLst>
                  <a:path w="490" h="581">
                    <a:moveTo>
                      <a:pt x="246" y="0"/>
                    </a:moveTo>
                    <a:lnTo>
                      <a:pt x="0" y="581"/>
                    </a:lnTo>
                    <a:lnTo>
                      <a:pt x="490" y="581"/>
                    </a:lnTo>
                    <a:lnTo>
                      <a:pt x="246" y="0"/>
                    </a:lnTo>
                    <a:close/>
                  </a:path>
                </a:pathLst>
              </a:custGeom>
              <a:solidFill>
                <a:srgbClr val="B9D5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82" name="Freeform 645"/>
              <p:cNvSpPr>
                <a:spLocks/>
              </p:cNvSpPr>
              <p:nvPr/>
            </p:nvSpPr>
            <p:spPr bwMode="auto">
              <a:xfrm>
                <a:off x="4812822" y="5922736"/>
                <a:ext cx="74402" cy="809036"/>
              </a:xfrm>
              <a:custGeom>
                <a:avLst/>
                <a:gdLst>
                  <a:gd name="T0" fmla="*/ 54 w 111"/>
                  <a:gd name="T1" fmla="*/ 0 h 1207"/>
                  <a:gd name="T2" fmla="*/ 0 w 111"/>
                  <a:gd name="T3" fmla="*/ 1207 h 1207"/>
                  <a:gd name="T4" fmla="*/ 111 w 111"/>
                  <a:gd name="T5" fmla="*/ 1207 h 1207"/>
                  <a:gd name="T6" fmla="*/ 54 w 111"/>
                  <a:gd name="T7" fmla="*/ 0 h 1207"/>
                </a:gdLst>
                <a:ahLst/>
                <a:cxnLst>
                  <a:cxn ang="0">
                    <a:pos x="T0" y="T1"/>
                  </a:cxn>
                  <a:cxn ang="0">
                    <a:pos x="T2" y="T3"/>
                  </a:cxn>
                  <a:cxn ang="0">
                    <a:pos x="T4" y="T5"/>
                  </a:cxn>
                  <a:cxn ang="0">
                    <a:pos x="T6" y="T7"/>
                  </a:cxn>
                </a:cxnLst>
                <a:rect l="0" t="0" r="r" b="b"/>
                <a:pathLst>
                  <a:path w="111" h="1207">
                    <a:moveTo>
                      <a:pt x="54" y="0"/>
                    </a:moveTo>
                    <a:lnTo>
                      <a:pt x="0" y="1207"/>
                    </a:lnTo>
                    <a:lnTo>
                      <a:pt x="111" y="1207"/>
                    </a:lnTo>
                    <a:lnTo>
                      <a:pt x="54" y="0"/>
                    </a:lnTo>
                    <a:close/>
                  </a:path>
                </a:pathLst>
              </a:custGeom>
              <a:solidFill>
                <a:srgbClr val="00BC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83" name="Freeform 646"/>
              <p:cNvSpPr>
                <a:spLocks/>
              </p:cNvSpPr>
              <p:nvPr/>
            </p:nvSpPr>
            <p:spPr bwMode="auto">
              <a:xfrm>
                <a:off x="4715630" y="5922736"/>
                <a:ext cx="275488" cy="1051680"/>
              </a:xfrm>
              <a:custGeom>
                <a:avLst/>
                <a:gdLst>
                  <a:gd name="T0" fmla="*/ 411 w 411"/>
                  <a:gd name="T1" fmla="*/ 919 h 1569"/>
                  <a:gd name="T2" fmla="*/ 249 w 411"/>
                  <a:gd name="T3" fmla="*/ 1052 h 1569"/>
                  <a:gd name="T4" fmla="*/ 236 w 411"/>
                  <a:gd name="T5" fmla="*/ 751 h 1569"/>
                  <a:gd name="T6" fmla="*/ 364 w 411"/>
                  <a:gd name="T7" fmla="*/ 589 h 1569"/>
                  <a:gd name="T8" fmla="*/ 234 w 411"/>
                  <a:gd name="T9" fmla="*/ 692 h 1569"/>
                  <a:gd name="T10" fmla="*/ 222 w 411"/>
                  <a:gd name="T11" fmla="*/ 428 h 1569"/>
                  <a:gd name="T12" fmla="*/ 315 w 411"/>
                  <a:gd name="T13" fmla="*/ 303 h 1569"/>
                  <a:gd name="T14" fmla="*/ 219 w 411"/>
                  <a:gd name="T15" fmla="*/ 377 h 1569"/>
                  <a:gd name="T16" fmla="*/ 199 w 411"/>
                  <a:gd name="T17" fmla="*/ 0 h 1569"/>
                  <a:gd name="T18" fmla="*/ 182 w 411"/>
                  <a:gd name="T19" fmla="*/ 404 h 1569"/>
                  <a:gd name="T20" fmla="*/ 180 w 411"/>
                  <a:gd name="T21" fmla="*/ 406 h 1569"/>
                  <a:gd name="T22" fmla="*/ 182 w 411"/>
                  <a:gd name="T23" fmla="*/ 411 h 1569"/>
                  <a:gd name="T24" fmla="*/ 177 w 411"/>
                  <a:gd name="T25" fmla="*/ 473 h 1569"/>
                  <a:gd name="T26" fmla="*/ 59 w 411"/>
                  <a:gd name="T27" fmla="*/ 377 h 1569"/>
                  <a:gd name="T28" fmla="*/ 175 w 411"/>
                  <a:gd name="T29" fmla="*/ 527 h 1569"/>
                  <a:gd name="T30" fmla="*/ 165 w 411"/>
                  <a:gd name="T31" fmla="*/ 759 h 1569"/>
                  <a:gd name="T32" fmla="*/ 27 w 411"/>
                  <a:gd name="T33" fmla="*/ 645 h 1569"/>
                  <a:gd name="T34" fmla="*/ 162 w 411"/>
                  <a:gd name="T35" fmla="*/ 808 h 1569"/>
                  <a:gd name="T36" fmla="*/ 155 w 411"/>
                  <a:gd name="T37" fmla="*/ 975 h 1569"/>
                  <a:gd name="T38" fmla="*/ 0 w 411"/>
                  <a:gd name="T39" fmla="*/ 842 h 1569"/>
                  <a:gd name="T40" fmla="*/ 153 w 411"/>
                  <a:gd name="T41" fmla="*/ 1025 h 1569"/>
                  <a:gd name="T42" fmla="*/ 128 w 411"/>
                  <a:gd name="T43" fmla="*/ 1569 h 1569"/>
                  <a:gd name="T44" fmla="*/ 273 w 411"/>
                  <a:gd name="T45" fmla="*/ 1569 h 1569"/>
                  <a:gd name="T46" fmla="*/ 254 w 411"/>
                  <a:gd name="T47" fmla="*/ 1113 h 1569"/>
                  <a:gd name="T48" fmla="*/ 411 w 411"/>
                  <a:gd name="T49" fmla="*/ 919 h 1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11" h="1569">
                    <a:moveTo>
                      <a:pt x="411" y="919"/>
                    </a:moveTo>
                    <a:lnTo>
                      <a:pt x="249" y="1052"/>
                    </a:lnTo>
                    <a:lnTo>
                      <a:pt x="236" y="751"/>
                    </a:lnTo>
                    <a:lnTo>
                      <a:pt x="364" y="589"/>
                    </a:lnTo>
                    <a:lnTo>
                      <a:pt x="234" y="692"/>
                    </a:lnTo>
                    <a:lnTo>
                      <a:pt x="222" y="428"/>
                    </a:lnTo>
                    <a:lnTo>
                      <a:pt x="315" y="303"/>
                    </a:lnTo>
                    <a:lnTo>
                      <a:pt x="219" y="377"/>
                    </a:lnTo>
                    <a:lnTo>
                      <a:pt x="199" y="0"/>
                    </a:lnTo>
                    <a:lnTo>
                      <a:pt x="182" y="404"/>
                    </a:lnTo>
                    <a:lnTo>
                      <a:pt x="180" y="406"/>
                    </a:lnTo>
                    <a:lnTo>
                      <a:pt x="182" y="411"/>
                    </a:lnTo>
                    <a:lnTo>
                      <a:pt x="177" y="473"/>
                    </a:lnTo>
                    <a:lnTo>
                      <a:pt x="59" y="377"/>
                    </a:lnTo>
                    <a:lnTo>
                      <a:pt x="175" y="527"/>
                    </a:lnTo>
                    <a:lnTo>
                      <a:pt x="165" y="759"/>
                    </a:lnTo>
                    <a:lnTo>
                      <a:pt x="27" y="645"/>
                    </a:lnTo>
                    <a:lnTo>
                      <a:pt x="162" y="808"/>
                    </a:lnTo>
                    <a:lnTo>
                      <a:pt x="155" y="975"/>
                    </a:lnTo>
                    <a:lnTo>
                      <a:pt x="0" y="842"/>
                    </a:lnTo>
                    <a:lnTo>
                      <a:pt x="153" y="1025"/>
                    </a:lnTo>
                    <a:lnTo>
                      <a:pt x="128" y="1569"/>
                    </a:lnTo>
                    <a:lnTo>
                      <a:pt x="273" y="1569"/>
                    </a:lnTo>
                    <a:lnTo>
                      <a:pt x="254" y="1113"/>
                    </a:lnTo>
                    <a:lnTo>
                      <a:pt x="411" y="919"/>
                    </a:lnTo>
                    <a:close/>
                  </a:path>
                </a:pathLst>
              </a:custGeom>
              <a:solidFill>
                <a:srgbClr val="79A5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grpSp>
        <p:grpSp>
          <p:nvGrpSpPr>
            <p:cNvPr id="430" name="Group 429"/>
            <p:cNvGrpSpPr/>
            <p:nvPr userDrawn="1"/>
          </p:nvGrpSpPr>
          <p:grpSpPr>
            <a:xfrm>
              <a:off x="5356456" y="5708009"/>
              <a:ext cx="1450316" cy="1041284"/>
              <a:chOff x="10769206" y="7330005"/>
              <a:chExt cx="1211868" cy="870085"/>
            </a:xfrm>
          </p:grpSpPr>
          <p:sp>
            <p:nvSpPr>
              <p:cNvPr id="431" name="Line 181"/>
              <p:cNvSpPr>
                <a:spLocks noChangeShapeType="1"/>
              </p:cNvSpPr>
              <p:nvPr/>
            </p:nvSpPr>
            <p:spPr bwMode="auto">
              <a:xfrm flipH="1">
                <a:off x="11375140" y="7330005"/>
                <a:ext cx="0" cy="211724"/>
              </a:xfrm>
              <a:prstGeom prst="line">
                <a:avLst/>
              </a:prstGeom>
              <a:noFill/>
              <a:ln w="46038" cap="rnd">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432" name="Rectangle 182"/>
              <p:cNvSpPr>
                <a:spLocks noChangeArrowheads="1"/>
              </p:cNvSpPr>
              <p:nvPr/>
            </p:nvSpPr>
            <p:spPr bwMode="auto">
              <a:xfrm flipH="1">
                <a:off x="11340357" y="7408645"/>
                <a:ext cx="67550" cy="109391"/>
              </a:xfrm>
              <a:prstGeom prst="rect">
                <a:avLst/>
              </a:prstGeom>
              <a:solidFill>
                <a:schemeClr val="accent2"/>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433" name="Freeform 183"/>
              <p:cNvSpPr>
                <a:spLocks/>
              </p:cNvSpPr>
              <p:nvPr/>
            </p:nvSpPr>
            <p:spPr bwMode="auto">
              <a:xfrm flipH="1">
                <a:off x="11218363" y="7470650"/>
                <a:ext cx="312041" cy="444116"/>
              </a:xfrm>
              <a:custGeom>
                <a:avLst/>
                <a:gdLst>
                  <a:gd name="T0" fmla="*/ 85 w 171"/>
                  <a:gd name="T1" fmla="*/ 0 h 243"/>
                  <a:gd name="T2" fmla="*/ 0 w 171"/>
                  <a:gd name="T3" fmla="*/ 100 h 243"/>
                  <a:gd name="T4" fmla="*/ 0 w 171"/>
                  <a:gd name="T5" fmla="*/ 243 h 243"/>
                  <a:gd name="T6" fmla="*/ 171 w 171"/>
                  <a:gd name="T7" fmla="*/ 243 h 243"/>
                  <a:gd name="T8" fmla="*/ 171 w 171"/>
                  <a:gd name="T9" fmla="*/ 100 h 243"/>
                  <a:gd name="T10" fmla="*/ 85 w 171"/>
                  <a:gd name="T11" fmla="*/ 0 h 243"/>
                </a:gdLst>
                <a:ahLst/>
                <a:cxnLst>
                  <a:cxn ang="0">
                    <a:pos x="T0" y="T1"/>
                  </a:cxn>
                  <a:cxn ang="0">
                    <a:pos x="T2" y="T3"/>
                  </a:cxn>
                  <a:cxn ang="0">
                    <a:pos x="T4" y="T5"/>
                  </a:cxn>
                  <a:cxn ang="0">
                    <a:pos x="T6" y="T7"/>
                  </a:cxn>
                  <a:cxn ang="0">
                    <a:pos x="T8" y="T9"/>
                  </a:cxn>
                  <a:cxn ang="0">
                    <a:pos x="T10" y="T11"/>
                  </a:cxn>
                </a:cxnLst>
                <a:rect l="0" t="0" r="r" b="b"/>
                <a:pathLst>
                  <a:path w="171" h="243">
                    <a:moveTo>
                      <a:pt x="85" y="0"/>
                    </a:moveTo>
                    <a:cubicBezTo>
                      <a:pt x="37" y="8"/>
                      <a:pt x="0" y="49"/>
                      <a:pt x="0" y="100"/>
                    </a:cubicBezTo>
                    <a:cubicBezTo>
                      <a:pt x="0" y="243"/>
                      <a:pt x="0" y="243"/>
                      <a:pt x="0" y="243"/>
                    </a:cubicBezTo>
                    <a:cubicBezTo>
                      <a:pt x="171" y="243"/>
                      <a:pt x="171" y="243"/>
                      <a:pt x="171" y="243"/>
                    </a:cubicBezTo>
                    <a:cubicBezTo>
                      <a:pt x="171" y="100"/>
                      <a:pt x="171" y="100"/>
                      <a:pt x="171" y="100"/>
                    </a:cubicBezTo>
                    <a:cubicBezTo>
                      <a:pt x="171" y="49"/>
                      <a:pt x="134" y="8"/>
                      <a:pt x="85" y="0"/>
                    </a:cubicBezTo>
                    <a:close/>
                  </a:path>
                </a:pathLst>
              </a:cu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434" name="Freeform 184"/>
              <p:cNvSpPr>
                <a:spLocks/>
              </p:cNvSpPr>
              <p:nvPr/>
            </p:nvSpPr>
            <p:spPr bwMode="auto">
              <a:xfrm flipH="1">
                <a:off x="11218363" y="7470650"/>
                <a:ext cx="156777" cy="361947"/>
              </a:xfrm>
              <a:custGeom>
                <a:avLst/>
                <a:gdLst>
                  <a:gd name="T0" fmla="*/ 0 w 86"/>
                  <a:gd name="T1" fmla="*/ 0 h 198"/>
                  <a:gd name="T2" fmla="*/ 0 w 86"/>
                  <a:gd name="T3" fmla="*/ 198 h 198"/>
                  <a:gd name="T4" fmla="*/ 86 w 86"/>
                  <a:gd name="T5" fmla="*/ 198 h 198"/>
                  <a:gd name="T6" fmla="*/ 86 w 86"/>
                  <a:gd name="T7" fmla="*/ 100 h 198"/>
                  <a:gd name="T8" fmla="*/ 0 w 86"/>
                  <a:gd name="T9" fmla="*/ 0 h 198"/>
                </a:gdLst>
                <a:ahLst/>
                <a:cxnLst>
                  <a:cxn ang="0">
                    <a:pos x="T0" y="T1"/>
                  </a:cxn>
                  <a:cxn ang="0">
                    <a:pos x="T2" y="T3"/>
                  </a:cxn>
                  <a:cxn ang="0">
                    <a:pos x="T4" y="T5"/>
                  </a:cxn>
                  <a:cxn ang="0">
                    <a:pos x="T6" y="T7"/>
                  </a:cxn>
                  <a:cxn ang="0">
                    <a:pos x="T8" y="T9"/>
                  </a:cxn>
                </a:cxnLst>
                <a:rect l="0" t="0" r="r" b="b"/>
                <a:pathLst>
                  <a:path w="86" h="198">
                    <a:moveTo>
                      <a:pt x="0" y="0"/>
                    </a:moveTo>
                    <a:cubicBezTo>
                      <a:pt x="0" y="198"/>
                      <a:pt x="0" y="198"/>
                      <a:pt x="0" y="198"/>
                    </a:cubicBezTo>
                    <a:cubicBezTo>
                      <a:pt x="86" y="198"/>
                      <a:pt x="86" y="198"/>
                      <a:pt x="86" y="198"/>
                    </a:cubicBezTo>
                    <a:cubicBezTo>
                      <a:pt x="86" y="100"/>
                      <a:pt x="86" y="100"/>
                      <a:pt x="86" y="100"/>
                    </a:cubicBezTo>
                    <a:cubicBezTo>
                      <a:pt x="86" y="49"/>
                      <a:pt x="49" y="8"/>
                      <a:pt x="0" y="0"/>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435" name="Rectangle 185"/>
              <p:cNvSpPr>
                <a:spLocks noChangeArrowheads="1"/>
              </p:cNvSpPr>
              <p:nvPr/>
            </p:nvSpPr>
            <p:spPr bwMode="auto">
              <a:xfrm flipH="1">
                <a:off x="11205760" y="7624402"/>
                <a:ext cx="337246" cy="27222"/>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436" name="Rectangle 186"/>
              <p:cNvSpPr>
                <a:spLocks noChangeArrowheads="1"/>
              </p:cNvSpPr>
              <p:nvPr/>
            </p:nvSpPr>
            <p:spPr bwMode="auto">
              <a:xfrm flipH="1">
                <a:off x="11475457" y="7651624"/>
                <a:ext cx="27726" cy="104350"/>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437" name="Rectangle 187"/>
              <p:cNvSpPr>
                <a:spLocks noChangeArrowheads="1"/>
              </p:cNvSpPr>
              <p:nvPr/>
            </p:nvSpPr>
            <p:spPr bwMode="auto">
              <a:xfrm flipH="1">
                <a:off x="11418997" y="7651624"/>
                <a:ext cx="27222" cy="104350"/>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438" name="Rectangle 188"/>
              <p:cNvSpPr>
                <a:spLocks noChangeArrowheads="1"/>
              </p:cNvSpPr>
              <p:nvPr/>
            </p:nvSpPr>
            <p:spPr bwMode="auto">
              <a:xfrm flipH="1">
                <a:off x="11364049" y="7651624"/>
                <a:ext cx="25710" cy="104350"/>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439" name="Rectangle 189"/>
              <p:cNvSpPr>
                <a:spLocks noChangeArrowheads="1"/>
              </p:cNvSpPr>
              <p:nvPr/>
            </p:nvSpPr>
            <p:spPr bwMode="auto">
              <a:xfrm flipH="1">
                <a:off x="11307590" y="7651624"/>
                <a:ext cx="27726" cy="104350"/>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440" name="Rectangle 190"/>
              <p:cNvSpPr>
                <a:spLocks noChangeArrowheads="1"/>
              </p:cNvSpPr>
              <p:nvPr/>
            </p:nvSpPr>
            <p:spPr bwMode="auto">
              <a:xfrm flipH="1">
                <a:off x="11251130" y="7651624"/>
                <a:ext cx="27222" cy="104350"/>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441" name="Oval 191"/>
              <p:cNvSpPr>
                <a:spLocks noChangeArrowheads="1"/>
              </p:cNvSpPr>
              <p:nvPr/>
            </p:nvSpPr>
            <p:spPr bwMode="auto">
              <a:xfrm flipH="1">
                <a:off x="11331283" y="7580545"/>
                <a:ext cx="29238" cy="29238"/>
              </a:xfrm>
              <a:prstGeom prst="ellipse">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442" name="Oval 192"/>
              <p:cNvSpPr>
                <a:spLocks noChangeArrowheads="1"/>
              </p:cNvSpPr>
              <p:nvPr/>
            </p:nvSpPr>
            <p:spPr bwMode="auto">
              <a:xfrm flipH="1">
                <a:off x="11287426" y="7580545"/>
                <a:ext cx="29238" cy="29238"/>
              </a:xfrm>
              <a:prstGeom prst="ellipse">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443" name="Oval 193"/>
              <p:cNvSpPr>
                <a:spLocks noChangeArrowheads="1"/>
              </p:cNvSpPr>
              <p:nvPr/>
            </p:nvSpPr>
            <p:spPr bwMode="auto">
              <a:xfrm flipH="1">
                <a:off x="11244072" y="7580545"/>
                <a:ext cx="28734" cy="29238"/>
              </a:xfrm>
              <a:prstGeom prst="ellipse">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444" name="Oval 194"/>
              <p:cNvSpPr>
                <a:spLocks noChangeArrowheads="1"/>
              </p:cNvSpPr>
              <p:nvPr/>
            </p:nvSpPr>
            <p:spPr bwMode="auto">
              <a:xfrm flipH="1">
                <a:off x="11377156" y="7580545"/>
                <a:ext cx="27222" cy="29238"/>
              </a:xfrm>
              <a:prstGeom prst="ellipse">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445" name="Oval 195"/>
              <p:cNvSpPr>
                <a:spLocks noChangeArrowheads="1"/>
              </p:cNvSpPr>
              <p:nvPr/>
            </p:nvSpPr>
            <p:spPr bwMode="auto">
              <a:xfrm flipH="1">
                <a:off x="11421013" y="7580545"/>
                <a:ext cx="27222" cy="29238"/>
              </a:xfrm>
              <a:prstGeom prst="ellipse">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446" name="Oval 196"/>
              <p:cNvSpPr>
                <a:spLocks noChangeArrowheads="1"/>
              </p:cNvSpPr>
              <p:nvPr/>
            </p:nvSpPr>
            <p:spPr bwMode="auto">
              <a:xfrm flipH="1">
                <a:off x="11464871" y="7580545"/>
                <a:ext cx="27222" cy="29238"/>
              </a:xfrm>
              <a:prstGeom prst="ellipse">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447" name="Rectangle 197"/>
              <p:cNvSpPr>
                <a:spLocks noChangeArrowheads="1"/>
              </p:cNvSpPr>
              <p:nvPr/>
            </p:nvSpPr>
            <p:spPr bwMode="auto">
              <a:xfrm flipH="1">
                <a:off x="11145268" y="7755974"/>
                <a:ext cx="459744" cy="153752"/>
              </a:xfrm>
              <a:prstGeom prst="rect">
                <a:avLst/>
              </a:prstGeom>
              <a:solidFill>
                <a:schemeClr val="accent2"/>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448" name="Rectangle 198"/>
              <p:cNvSpPr>
                <a:spLocks noChangeArrowheads="1"/>
              </p:cNvSpPr>
              <p:nvPr/>
            </p:nvSpPr>
            <p:spPr bwMode="auto">
              <a:xfrm flipH="1">
                <a:off x="11145268" y="7785212"/>
                <a:ext cx="458231" cy="34783"/>
              </a:xfrm>
              <a:prstGeom prst="rect">
                <a:avLst/>
              </a:pr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449" name="Rectangle 199"/>
              <p:cNvSpPr>
                <a:spLocks noChangeArrowheads="1"/>
              </p:cNvSpPr>
              <p:nvPr/>
            </p:nvSpPr>
            <p:spPr bwMode="auto">
              <a:xfrm flipH="1">
                <a:off x="10769206" y="7931402"/>
                <a:ext cx="1211868" cy="267176"/>
              </a:xfrm>
              <a:prstGeom prst="rect">
                <a:avLst/>
              </a:prstGeom>
              <a:solidFill>
                <a:schemeClr val="accent2"/>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450" name="Rectangle 200"/>
              <p:cNvSpPr>
                <a:spLocks noChangeArrowheads="1"/>
              </p:cNvSpPr>
              <p:nvPr/>
            </p:nvSpPr>
            <p:spPr bwMode="auto">
              <a:xfrm flipH="1">
                <a:off x="11145268" y="7852762"/>
                <a:ext cx="458231" cy="219285"/>
              </a:xfrm>
              <a:prstGeom prst="rect">
                <a:avLst/>
              </a:prstGeom>
              <a:solidFill>
                <a:schemeClr val="accent2"/>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451" name="Rectangle 201"/>
              <p:cNvSpPr>
                <a:spLocks noChangeArrowheads="1"/>
              </p:cNvSpPr>
              <p:nvPr/>
            </p:nvSpPr>
            <p:spPr bwMode="auto">
              <a:xfrm flipH="1">
                <a:off x="11554097" y="7785212"/>
                <a:ext cx="34783" cy="69566"/>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452" name="Rectangle 202"/>
              <p:cNvSpPr>
                <a:spLocks noChangeArrowheads="1"/>
              </p:cNvSpPr>
              <p:nvPr/>
            </p:nvSpPr>
            <p:spPr bwMode="auto">
              <a:xfrm flipH="1">
                <a:off x="11499150" y="7785212"/>
                <a:ext cx="33271" cy="69566"/>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453" name="Rectangle 203"/>
              <p:cNvSpPr>
                <a:spLocks noChangeArrowheads="1"/>
              </p:cNvSpPr>
              <p:nvPr/>
            </p:nvSpPr>
            <p:spPr bwMode="auto">
              <a:xfrm flipH="1">
                <a:off x="11442690" y="7785212"/>
                <a:ext cx="32767" cy="69566"/>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454" name="Rectangle 204"/>
              <p:cNvSpPr>
                <a:spLocks noChangeArrowheads="1"/>
              </p:cNvSpPr>
              <p:nvPr/>
            </p:nvSpPr>
            <p:spPr bwMode="auto">
              <a:xfrm flipH="1">
                <a:off x="11386230" y="7785212"/>
                <a:ext cx="32767" cy="69566"/>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455" name="Rectangle 205"/>
              <p:cNvSpPr>
                <a:spLocks noChangeArrowheads="1"/>
              </p:cNvSpPr>
              <p:nvPr/>
            </p:nvSpPr>
            <p:spPr bwMode="auto">
              <a:xfrm flipH="1">
                <a:off x="11329771" y="7785212"/>
                <a:ext cx="34279" cy="69566"/>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456" name="Rectangle 206"/>
              <p:cNvSpPr>
                <a:spLocks noChangeArrowheads="1"/>
              </p:cNvSpPr>
              <p:nvPr/>
            </p:nvSpPr>
            <p:spPr bwMode="auto">
              <a:xfrm flipH="1">
                <a:off x="11272807" y="7785212"/>
                <a:ext cx="34783" cy="69566"/>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457" name="Rectangle 207"/>
              <p:cNvSpPr>
                <a:spLocks noChangeArrowheads="1"/>
              </p:cNvSpPr>
              <p:nvPr/>
            </p:nvSpPr>
            <p:spPr bwMode="auto">
              <a:xfrm flipH="1">
                <a:off x="11218363" y="7785212"/>
                <a:ext cx="32767" cy="69566"/>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458" name="Rectangle 208"/>
              <p:cNvSpPr>
                <a:spLocks noChangeArrowheads="1"/>
              </p:cNvSpPr>
              <p:nvPr/>
            </p:nvSpPr>
            <p:spPr bwMode="auto">
              <a:xfrm flipH="1">
                <a:off x="11161904" y="7785212"/>
                <a:ext cx="32767" cy="69566"/>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459" name="Rectangle 209"/>
              <p:cNvSpPr>
                <a:spLocks noChangeArrowheads="1"/>
              </p:cNvSpPr>
              <p:nvPr/>
            </p:nvSpPr>
            <p:spPr bwMode="auto">
              <a:xfrm flipH="1">
                <a:off x="11492092" y="7925547"/>
                <a:ext cx="56460" cy="140645"/>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460" name="Rectangle 210"/>
              <p:cNvSpPr>
                <a:spLocks noChangeArrowheads="1"/>
              </p:cNvSpPr>
              <p:nvPr/>
            </p:nvSpPr>
            <p:spPr bwMode="auto">
              <a:xfrm flipH="1">
                <a:off x="11418997" y="7925547"/>
                <a:ext cx="56460" cy="140645"/>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461" name="Rectangle 211"/>
              <p:cNvSpPr>
                <a:spLocks noChangeArrowheads="1"/>
              </p:cNvSpPr>
              <p:nvPr/>
            </p:nvSpPr>
            <p:spPr bwMode="auto">
              <a:xfrm flipH="1">
                <a:off x="11345902" y="7925547"/>
                <a:ext cx="56460" cy="140645"/>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462" name="Rectangle 212"/>
              <p:cNvSpPr>
                <a:spLocks noChangeArrowheads="1"/>
              </p:cNvSpPr>
              <p:nvPr/>
            </p:nvSpPr>
            <p:spPr bwMode="auto">
              <a:xfrm flipH="1">
                <a:off x="11272807" y="7925547"/>
                <a:ext cx="56964" cy="140645"/>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463" name="Rectangle 213"/>
              <p:cNvSpPr>
                <a:spLocks noChangeArrowheads="1"/>
              </p:cNvSpPr>
              <p:nvPr/>
            </p:nvSpPr>
            <p:spPr bwMode="auto">
              <a:xfrm flipH="1">
                <a:off x="11200215" y="7925547"/>
                <a:ext cx="56460" cy="140645"/>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464" name="Rectangle 214"/>
              <p:cNvSpPr>
                <a:spLocks noChangeArrowheads="1"/>
              </p:cNvSpPr>
              <p:nvPr/>
            </p:nvSpPr>
            <p:spPr bwMode="auto">
              <a:xfrm flipH="1">
                <a:off x="11046968" y="8072047"/>
                <a:ext cx="654832" cy="128043"/>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465" name="Freeform 215"/>
              <p:cNvSpPr>
                <a:spLocks/>
              </p:cNvSpPr>
              <p:nvPr/>
            </p:nvSpPr>
            <p:spPr bwMode="auto">
              <a:xfrm flipH="1">
                <a:off x="11364049" y="8123156"/>
                <a:ext cx="43857" cy="69566"/>
              </a:xfrm>
              <a:custGeom>
                <a:avLst/>
                <a:gdLst>
                  <a:gd name="T0" fmla="*/ 24 w 24"/>
                  <a:gd name="T1" fmla="*/ 38 h 38"/>
                  <a:gd name="T2" fmla="*/ 24 w 24"/>
                  <a:gd name="T3" fmla="*/ 12 h 38"/>
                  <a:gd name="T4" fmla="*/ 12 w 24"/>
                  <a:gd name="T5" fmla="*/ 0 h 38"/>
                  <a:gd name="T6" fmla="*/ 0 w 24"/>
                  <a:gd name="T7" fmla="*/ 12 h 38"/>
                  <a:gd name="T8" fmla="*/ 0 w 24"/>
                  <a:gd name="T9" fmla="*/ 38 h 38"/>
                  <a:gd name="T10" fmla="*/ 24 w 24"/>
                  <a:gd name="T11" fmla="*/ 38 h 38"/>
                </a:gdLst>
                <a:ahLst/>
                <a:cxnLst>
                  <a:cxn ang="0">
                    <a:pos x="T0" y="T1"/>
                  </a:cxn>
                  <a:cxn ang="0">
                    <a:pos x="T2" y="T3"/>
                  </a:cxn>
                  <a:cxn ang="0">
                    <a:pos x="T4" y="T5"/>
                  </a:cxn>
                  <a:cxn ang="0">
                    <a:pos x="T6" y="T7"/>
                  </a:cxn>
                  <a:cxn ang="0">
                    <a:pos x="T8" y="T9"/>
                  </a:cxn>
                  <a:cxn ang="0">
                    <a:pos x="T10" y="T11"/>
                  </a:cxn>
                </a:cxnLst>
                <a:rect l="0" t="0" r="r" b="b"/>
                <a:pathLst>
                  <a:path w="24" h="38">
                    <a:moveTo>
                      <a:pt x="24" y="38"/>
                    </a:moveTo>
                    <a:cubicBezTo>
                      <a:pt x="24" y="12"/>
                      <a:pt x="24" y="12"/>
                      <a:pt x="24" y="12"/>
                    </a:cubicBezTo>
                    <a:cubicBezTo>
                      <a:pt x="24" y="6"/>
                      <a:pt x="19" y="0"/>
                      <a:pt x="12" y="0"/>
                    </a:cubicBezTo>
                    <a:cubicBezTo>
                      <a:pt x="5" y="0"/>
                      <a:pt x="0" y="6"/>
                      <a:pt x="0" y="12"/>
                    </a:cubicBezTo>
                    <a:cubicBezTo>
                      <a:pt x="0" y="38"/>
                      <a:pt x="0" y="38"/>
                      <a:pt x="0" y="38"/>
                    </a:cubicBezTo>
                    <a:lnTo>
                      <a:pt x="24" y="38"/>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466" name="Freeform 216"/>
              <p:cNvSpPr>
                <a:spLocks/>
              </p:cNvSpPr>
              <p:nvPr/>
            </p:nvSpPr>
            <p:spPr bwMode="auto">
              <a:xfrm flipH="1">
                <a:off x="11448235" y="8123156"/>
                <a:ext cx="45369" cy="69566"/>
              </a:xfrm>
              <a:custGeom>
                <a:avLst/>
                <a:gdLst>
                  <a:gd name="T0" fmla="*/ 25 w 25"/>
                  <a:gd name="T1" fmla="*/ 38 h 38"/>
                  <a:gd name="T2" fmla="*/ 25 w 25"/>
                  <a:gd name="T3" fmla="*/ 12 h 38"/>
                  <a:gd name="T4" fmla="*/ 13 w 25"/>
                  <a:gd name="T5" fmla="*/ 0 h 38"/>
                  <a:gd name="T6" fmla="*/ 0 w 25"/>
                  <a:gd name="T7" fmla="*/ 12 h 38"/>
                  <a:gd name="T8" fmla="*/ 0 w 25"/>
                  <a:gd name="T9" fmla="*/ 38 h 38"/>
                  <a:gd name="T10" fmla="*/ 25 w 25"/>
                  <a:gd name="T11" fmla="*/ 38 h 38"/>
                </a:gdLst>
                <a:ahLst/>
                <a:cxnLst>
                  <a:cxn ang="0">
                    <a:pos x="T0" y="T1"/>
                  </a:cxn>
                  <a:cxn ang="0">
                    <a:pos x="T2" y="T3"/>
                  </a:cxn>
                  <a:cxn ang="0">
                    <a:pos x="T4" y="T5"/>
                  </a:cxn>
                  <a:cxn ang="0">
                    <a:pos x="T6" y="T7"/>
                  </a:cxn>
                  <a:cxn ang="0">
                    <a:pos x="T8" y="T9"/>
                  </a:cxn>
                  <a:cxn ang="0">
                    <a:pos x="T10" y="T11"/>
                  </a:cxn>
                </a:cxnLst>
                <a:rect l="0" t="0" r="r" b="b"/>
                <a:pathLst>
                  <a:path w="25" h="38">
                    <a:moveTo>
                      <a:pt x="25" y="38"/>
                    </a:moveTo>
                    <a:cubicBezTo>
                      <a:pt x="25" y="12"/>
                      <a:pt x="25" y="12"/>
                      <a:pt x="25" y="12"/>
                    </a:cubicBezTo>
                    <a:cubicBezTo>
                      <a:pt x="25" y="6"/>
                      <a:pt x="20" y="0"/>
                      <a:pt x="13" y="0"/>
                    </a:cubicBezTo>
                    <a:cubicBezTo>
                      <a:pt x="6" y="0"/>
                      <a:pt x="0" y="6"/>
                      <a:pt x="0" y="12"/>
                    </a:cubicBezTo>
                    <a:cubicBezTo>
                      <a:pt x="0" y="38"/>
                      <a:pt x="0" y="38"/>
                      <a:pt x="0" y="38"/>
                    </a:cubicBezTo>
                    <a:lnTo>
                      <a:pt x="25" y="38"/>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467" name="Freeform 217"/>
              <p:cNvSpPr>
                <a:spLocks/>
              </p:cNvSpPr>
              <p:nvPr/>
            </p:nvSpPr>
            <p:spPr bwMode="auto">
              <a:xfrm flipH="1">
                <a:off x="11532421" y="8123156"/>
                <a:ext cx="45369" cy="69566"/>
              </a:xfrm>
              <a:custGeom>
                <a:avLst/>
                <a:gdLst>
                  <a:gd name="T0" fmla="*/ 25 w 25"/>
                  <a:gd name="T1" fmla="*/ 38 h 38"/>
                  <a:gd name="T2" fmla="*/ 25 w 25"/>
                  <a:gd name="T3" fmla="*/ 12 h 38"/>
                  <a:gd name="T4" fmla="*/ 13 w 25"/>
                  <a:gd name="T5" fmla="*/ 0 h 38"/>
                  <a:gd name="T6" fmla="*/ 0 w 25"/>
                  <a:gd name="T7" fmla="*/ 12 h 38"/>
                  <a:gd name="T8" fmla="*/ 0 w 25"/>
                  <a:gd name="T9" fmla="*/ 38 h 38"/>
                  <a:gd name="T10" fmla="*/ 25 w 25"/>
                  <a:gd name="T11" fmla="*/ 38 h 38"/>
                </a:gdLst>
                <a:ahLst/>
                <a:cxnLst>
                  <a:cxn ang="0">
                    <a:pos x="T0" y="T1"/>
                  </a:cxn>
                  <a:cxn ang="0">
                    <a:pos x="T2" y="T3"/>
                  </a:cxn>
                  <a:cxn ang="0">
                    <a:pos x="T4" y="T5"/>
                  </a:cxn>
                  <a:cxn ang="0">
                    <a:pos x="T6" y="T7"/>
                  </a:cxn>
                  <a:cxn ang="0">
                    <a:pos x="T8" y="T9"/>
                  </a:cxn>
                  <a:cxn ang="0">
                    <a:pos x="T10" y="T11"/>
                  </a:cxn>
                </a:cxnLst>
                <a:rect l="0" t="0" r="r" b="b"/>
                <a:pathLst>
                  <a:path w="25" h="38">
                    <a:moveTo>
                      <a:pt x="25" y="38"/>
                    </a:moveTo>
                    <a:cubicBezTo>
                      <a:pt x="25" y="12"/>
                      <a:pt x="25" y="12"/>
                      <a:pt x="25" y="12"/>
                    </a:cubicBezTo>
                    <a:cubicBezTo>
                      <a:pt x="25" y="6"/>
                      <a:pt x="19" y="0"/>
                      <a:pt x="13" y="0"/>
                    </a:cubicBezTo>
                    <a:cubicBezTo>
                      <a:pt x="6" y="0"/>
                      <a:pt x="0" y="6"/>
                      <a:pt x="0" y="12"/>
                    </a:cubicBezTo>
                    <a:cubicBezTo>
                      <a:pt x="0" y="38"/>
                      <a:pt x="0" y="38"/>
                      <a:pt x="0" y="38"/>
                    </a:cubicBezTo>
                    <a:lnTo>
                      <a:pt x="25" y="38"/>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468" name="Freeform 218"/>
              <p:cNvSpPr>
                <a:spLocks/>
              </p:cNvSpPr>
              <p:nvPr/>
            </p:nvSpPr>
            <p:spPr bwMode="auto">
              <a:xfrm flipH="1">
                <a:off x="11616102" y="8123156"/>
                <a:ext cx="45874" cy="69566"/>
              </a:xfrm>
              <a:custGeom>
                <a:avLst/>
                <a:gdLst>
                  <a:gd name="T0" fmla="*/ 25 w 25"/>
                  <a:gd name="T1" fmla="*/ 38 h 38"/>
                  <a:gd name="T2" fmla="*/ 25 w 25"/>
                  <a:gd name="T3" fmla="*/ 12 h 38"/>
                  <a:gd name="T4" fmla="*/ 12 w 25"/>
                  <a:gd name="T5" fmla="*/ 0 h 38"/>
                  <a:gd name="T6" fmla="*/ 0 w 25"/>
                  <a:gd name="T7" fmla="*/ 12 h 38"/>
                  <a:gd name="T8" fmla="*/ 0 w 25"/>
                  <a:gd name="T9" fmla="*/ 38 h 38"/>
                  <a:gd name="T10" fmla="*/ 25 w 25"/>
                  <a:gd name="T11" fmla="*/ 38 h 38"/>
                </a:gdLst>
                <a:ahLst/>
                <a:cxnLst>
                  <a:cxn ang="0">
                    <a:pos x="T0" y="T1"/>
                  </a:cxn>
                  <a:cxn ang="0">
                    <a:pos x="T2" y="T3"/>
                  </a:cxn>
                  <a:cxn ang="0">
                    <a:pos x="T4" y="T5"/>
                  </a:cxn>
                  <a:cxn ang="0">
                    <a:pos x="T6" y="T7"/>
                  </a:cxn>
                  <a:cxn ang="0">
                    <a:pos x="T8" y="T9"/>
                  </a:cxn>
                  <a:cxn ang="0">
                    <a:pos x="T10" y="T11"/>
                  </a:cxn>
                </a:cxnLst>
                <a:rect l="0" t="0" r="r" b="b"/>
                <a:pathLst>
                  <a:path w="25" h="38">
                    <a:moveTo>
                      <a:pt x="25" y="38"/>
                    </a:moveTo>
                    <a:cubicBezTo>
                      <a:pt x="25" y="12"/>
                      <a:pt x="25" y="12"/>
                      <a:pt x="25" y="12"/>
                    </a:cubicBezTo>
                    <a:cubicBezTo>
                      <a:pt x="25" y="6"/>
                      <a:pt x="19" y="0"/>
                      <a:pt x="12" y="0"/>
                    </a:cubicBezTo>
                    <a:cubicBezTo>
                      <a:pt x="6" y="0"/>
                      <a:pt x="0" y="6"/>
                      <a:pt x="0" y="12"/>
                    </a:cubicBezTo>
                    <a:cubicBezTo>
                      <a:pt x="0" y="38"/>
                      <a:pt x="0" y="38"/>
                      <a:pt x="0" y="38"/>
                    </a:cubicBezTo>
                    <a:lnTo>
                      <a:pt x="25" y="38"/>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469" name="Freeform 219"/>
              <p:cNvSpPr>
                <a:spLocks/>
              </p:cNvSpPr>
              <p:nvPr/>
            </p:nvSpPr>
            <p:spPr bwMode="auto">
              <a:xfrm flipH="1">
                <a:off x="11278352" y="8123156"/>
                <a:ext cx="45874" cy="69566"/>
              </a:xfrm>
              <a:custGeom>
                <a:avLst/>
                <a:gdLst>
                  <a:gd name="T0" fmla="*/ 25 w 25"/>
                  <a:gd name="T1" fmla="*/ 38 h 38"/>
                  <a:gd name="T2" fmla="*/ 25 w 25"/>
                  <a:gd name="T3" fmla="*/ 12 h 38"/>
                  <a:gd name="T4" fmla="*/ 12 w 25"/>
                  <a:gd name="T5" fmla="*/ 0 h 38"/>
                  <a:gd name="T6" fmla="*/ 0 w 25"/>
                  <a:gd name="T7" fmla="*/ 12 h 38"/>
                  <a:gd name="T8" fmla="*/ 0 w 25"/>
                  <a:gd name="T9" fmla="*/ 38 h 38"/>
                  <a:gd name="T10" fmla="*/ 25 w 25"/>
                  <a:gd name="T11" fmla="*/ 38 h 38"/>
                </a:gdLst>
                <a:ahLst/>
                <a:cxnLst>
                  <a:cxn ang="0">
                    <a:pos x="T0" y="T1"/>
                  </a:cxn>
                  <a:cxn ang="0">
                    <a:pos x="T2" y="T3"/>
                  </a:cxn>
                  <a:cxn ang="0">
                    <a:pos x="T4" y="T5"/>
                  </a:cxn>
                  <a:cxn ang="0">
                    <a:pos x="T6" y="T7"/>
                  </a:cxn>
                  <a:cxn ang="0">
                    <a:pos x="T8" y="T9"/>
                  </a:cxn>
                  <a:cxn ang="0">
                    <a:pos x="T10" y="T11"/>
                  </a:cxn>
                </a:cxnLst>
                <a:rect l="0" t="0" r="r" b="b"/>
                <a:pathLst>
                  <a:path w="25" h="38">
                    <a:moveTo>
                      <a:pt x="25" y="38"/>
                    </a:moveTo>
                    <a:cubicBezTo>
                      <a:pt x="25" y="12"/>
                      <a:pt x="25" y="12"/>
                      <a:pt x="25" y="12"/>
                    </a:cubicBezTo>
                    <a:cubicBezTo>
                      <a:pt x="25" y="6"/>
                      <a:pt x="19" y="0"/>
                      <a:pt x="12" y="0"/>
                    </a:cubicBezTo>
                    <a:cubicBezTo>
                      <a:pt x="5" y="0"/>
                      <a:pt x="0" y="6"/>
                      <a:pt x="0" y="12"/>
                    </a:cubicBezTo>
                    <a:cubicBezTo>
                      <a:pt x="0" y="38"/>
                      <a:pt x="0" y="38"/>
                      <a:pt x="0" y="38"/>
                    </a:cubicBezTo>
                    <a:lnTo>
                      <a:pt x="25" y="38"/>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470" name="Freeform 220"/>
              <p:cNvSpPr>
                <a:spLocks/>
              </p:cNvSpPr>
              <p:nvPr/>
            </p:nvSpPr>
            <p:spPr bwMode="auto">
              <a:xfrm flipH="1">
                <a:off x="11194670" y="8123156"/>
                <a:ext cx="45369" cy="69566"/>
              </a:xfrm>
              <a:custGeom>
                <a:avLst/>
                <a:gdLst>
                  <a:gd name="T0" fmla="*/ 25 w 25"/>
                  <a:gd name="T1" fmla="*/ 38 h 38"/>
                  <a:gd name="T2" fmla="*/ 25 w 25"/>
                  <a:gd name="T3" fmla="*/ 12 h 38"/>
                  <a:gd name="T4" fmla="*/ 12 w 25"/>
                  <a:gd name="T5" fmla="*/ 0 h 38"/>
                  <a:gd name="T6" fmla="*/ 0 w 25"/>
                  <a:gd name="T7" fmla="*/ 12 h 38"/>
                  <a:gd name="T8" fmla="*/ 0 w 25"/>
                  <a:gd name="T9" fmla="*/ 38 h 38"/>
                  <a:gd name="T10" fmla="*/ 25 w 25"/>
                  <a:gd name="T11" fmla="*/ 38 h 38"/>
                </a:gdLst>
                <a:ahLst/>
                <a:cxnLst>
                  <a:cxn ang="0">
                    <a:pos x="T0" y="T1"/>
                  </a:cxn>
                  <a:cxn ang="0">
                    <a:pos x="T2" y="T3"/>
                  </a:cxn>
                  <a:cxn ang="0">
                    <a:pos x="T4" y="T5"/>
                  </a:cxn>
                  <a:cxn ang="0">
                    <a:pos x="T6" y="T7"/>
                  </a:cxn>
                  <a:cxn ang="0">
                    <a:pos x="T8" y="T9"/>
                  </a:cxn>
                  <a:cxn ang="0">
                    <a:pos x="T10" y="T11"/>
                  </a:cxn>
                </a:cxnLst>
                <a:rect l="0" t="0" r="r" b="b"/>
                <a:pathLst>
                  <a:path w="25" h="38">
                    <a:moveTo>
                      <a:pt x="25" y="38"/>
                    </a:moveTo>
                    <a:cubicBezTo>
                      <a:pt x="25" y="12"/>
                      <a:pt x="25" y="12"/>
                      <a:pt x="25" y="12"/>
                    </a:cubicBezTo>
                    <a:cubicBezTo>
                      <a:pt x="25" y="6"/>
                      <a:pt x="19" y="0"/>
                      <a:pt x="12" y="0"/>
                    </a:cubicBezTo>
                    <a:cubicBezTo>
                      <a:pt x="6" y="0"/>
                      <a:pt x="0" y="6"/>
                      <a:pt x="0" y="12"/>
                    </a:cubicBezTo>
                    <a:cubicBezTo>
                      <a:pt x="0" y="38"/>
                      <a:pt x="0" y="38"/>
                      <a:pt x="0" y="38"/>
                    </a:cubicBezTo>
                    <a:lnTo>
                      <a:pt x="25" y="38"/>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471" name="Freeform 221"/>
              <p:cNvSpPr>
                <a:spLocks/>
              </p:cNvSpPr>
              <p:nvPr/>
            </p:nvSpPr>
            <p:spPr bwMode="auto">
              <a:xfrm flipH="1">
                <a:off x="11110485" y="8123156"/>
                <a:ext cx="45874" cy="69566"/>
              </a:xfrm>
              <a:custGeom>
                <a:avLst/>
                <a:gdLst>
                  <a:gd name="T0" fmla="*/ 25 w 25"/>
                  <a:gd name="T1" fmla="*/ 38 h 38"/>
                  <a:gd name="T2" fmla="*/ 25 w 25"/>
                  <a:gd name="T3" fmla="*/ 12 h 38"/>
                  <a:gd name="T4" fmla="*/ 13 w 25"/>
                  <a:gd name="T5" fmla="*/ 0 h 38"/>
                  <a:gd name="T6" fmla="*/ 0 w 25"/>
                  <a:gd name="T7" fmla="*/ 12 h 38"/>
                  <a:gd name="T8" fmla="*/ 0 w 25"/>
                  <a:gd name="T9" fmla="*/ 38 h 38"/>
                  <a:gd name="T10" fmla="*/ 25 w 25"/>
                  <a:gd name="T11" fmla="*/ 38 h 38"/>
                </a:gdLst>
                <a:ahLst/>
                <a:cxnLst>
                  <a:cxn ang="0">
                    <a:pos x="T0" y="T1"/>
                  </a:cxn>
                  <a:cxn ang="0">
                    <a:pos x="T2" y="T3"/>
                  </a:cxn>
                  <a:cxn ang="0">
                    <a:pos x="T4" y="T5"/>
                  </a:cxn>
                  <a:cxn ang="0">
                    <a:pos x="T6" y="T7"/>
                  </a:cxn>
                  <a:cxn ang="0">
                    <a:pos x="T8" y="T9"/>
                  </a:cxn>
                  <a:cxn ang="0">
                    <a:pos x="T10" y="T11"/>
                  </a:cxn>
                </a:cxnLst>
                <a:rect l="0" t="0" r="r" b="b"/>
                <a:pathLst>
                  <a:path w="25" h="38">
                    <a:moveTo>
                      <a:pt x="25" y="38"/>
                    </a:moveTo>
                    <a:cubicBezTo>
                      <a:pt x="25" y="12"/>
                      <a:pt x="25" y="12"/>
                      <a:pt x="25" y="12"/>
                    </a:cubicBezTo>
                    <a:cubicBezTo>
                      <a:pt x="25" y="6"/>
                      <a:pt x="20" y="0"/>
                      <a:pt x="13" y="0"/>
                    </a:cubicBezTo>
                    <a:cubicBezTo>
                      <a:pt x="6" y="0"/>
                      <a:pt x="0" y="6"/>
                      <a:pt x="0" y="12"/>
                    </a:cubicBezTo>
                    <a:cubicBezTo>
                      <a:pt x="0" y="38"/>
                      <a:pt x="0" y="38"/>
                      <a:pt x="0" y="38"/>
                    </a:cubicBezTo>
                    <a:lnTo>
                      <a:pt x="25" y="38"/>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472" name="Rectangle 222"/>
              <p:cNvSpPr>
                <a:spLocks noChangeArrowheads="1"/>
              </p:cNvSpPr>
              <p:nvPr/>
            </p:nvSpPr>
            <p:spPr bwMode="auto">
              <a:xfrm flipH="1">
                <a:off x="11605012" y="7900148"/>
                <a:ext cx="69566" cy="171900"/>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473" name="Rectangle 223"/>
              <p:cNvSpPr>
                <a:spLocks noChangeArrowheads="1"/>
              </p:cNvSpPr>
              <p:nvPr/>
            </p:nvSpPr>
            <p:spPr bwMode="auto">
              <a:xfrm flipH="1">
                <a:off x="11076206" y="7900148"/>
                <a:ext cx="69063" cy="171900"/>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474" name="Freeform 224"/>
              <p:cNvSpPr>
                <a:spLocks/>
              </p:cNvSpPr>
              <p:nvPr/>
            </p:nvSpPr>
            <p:spPr bwMode="auto">
              <a:xfrm flipH="1">
                <a:off x="11674578" y="8072047"/>
                <a:ext cx="229872" cy="128043"/>
              </a:xfrm>
              <a:custGeom>
                <a:avLst/>
                <a:gdLst>
                  <a:gd name="T0" fmla="*/ 0 w 456"/>
                  <a:gd name="T1" fmla="*/ 254 h 254"/>
                  <a:gd name="T2" fmla="*/ 253 w 456"/>
                  <a:gd name="T3" fmla="*/ 254 h 254"/>
                  <a:gd name="T4" fmla="*/ 456 w 456"/>
                  <a:gd name="T5" fmla="*/ 0 h 254"/>
                  <a:gd name="T6" fmla="*/ 203 w 456"/>
                  <a:gd name="T7" fmla="*/ 0 h 254"/>
                  <a:gd name="T8" fmla="*/ 0 w 456"/>
                  <a:gd name="T9" fmla="*/ 254 h 254"/>
                </a:gdLst>
                <a:ahLst/>
                <a:cxnLst>
                  <a:cxn ang="0">
                    <a:pos x="T0" y="T1"/>
                  </a:cxn>
                  <a:cxn ang="0">
                    <a:pos x="T2" y="T3"/>
                  </a:cxn>
                  <a:cxn ang="0">
                    <a:pos x="T4" y="T5"/>
                  </a:cxn>
                  <a:cxn ang="0">
                    <a:pos x="T6" y="T7"/>
                  </a:cxn>
                  <a:cxn ang="0">
                    <a:pos x="T8" y="T9"/>
                  </a:cxn>
                </a:cxnLst>
                <a:rect l="0" t="0" r="r" b="b"/>
                <a:pathLst>
                  <a:path w="456" h="254">
                    <a:moveTo>
                      <a:pt x="0" y="254"/>
                    </a:moveTo>
                    <a:lnTo>
                      <a:pt x="253" y="254"/>
                    </a:lnTo>
                    <a:lnTo>
                      <a:pt x="456" y="0"/>
                    </a:lnTo>
                    <a:lnTo>
                      <a:pt x="203" y="0"/>
                    </a:lnTo>
                    <a:lnTo>
                      <a:pt x="0" y="254"/>
                    </a:lnTo>
                    <a:close/>
                  </a:path>
                </a:pathLst>
              </a:cu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475" name="Freeform 225"/>
              <p:cNvSpPr>
                <a:spLocks/>
              </p:cNvSpPr>
              <p:nvPr/>
            </p:nvSpPr>
            <p:spPr bwMode="auto">
              <a:xfrm flipH="1">
                <a:off x="10845830" y="8072047"/>
                <a:ext cx="230376" cy="128043"/>
              </a:xfrm>
              <a:custGeom>
                <a:avLst/>
                <a:gdLst>
                  <a:gd name="T0" fmla="*/ 457 w 457"/>
                  <a:gd name="T1" fmla="*/ 254 h 254"/>
                  <a:gd name="T2" fmla="*/ 203 w 457"/>
                  <a:gd name="T3" fmla="*/ 254 h 254"/>
                  <a:gd name="T4" fmla="*/ 0 w 457"/>
                  <a:gd name="T5" fmla="*/ 0 h 254"/>
                  <a:gd name="T6" fmla="*/ 254 w 457"/>
                  <a:gd name="T7" fmla="*/ 0 h 254"/>
                  <a:gd name="T8" fmla="*/ 457 w 457"/>
                  <a:gd name="T9" fmla="*/ 254 h 254"/>
                </a:gdLst>
                <a:ahLst/>
                <a:cxnLst>
                  <a:cxn ang="0">
                    <a:pos x="T0" y="T1"/>
                  </a:cxn>
                  <a:cxn ang="0">
                    <a:pos x="T2" y="T3"/>
                  </a:cxn>
                  <a:cxn ang="0">
                    <a:pos x="T4" y="T5"/>
                  </a:cxn>
                  <a:cxn ang="0">
                    <a:pos x="T6" y="T7"/>
                  </a:cxn>
                  <a:cxn ang="0">
                    <a:pos x="T8" y="T9"/>
                  </a:cxn>
                </a:cxnLst>
                <a:rect l="0" t="0" r="r" b="b"/>
                <a:pathLst>
                  <a:path w="457" h="254">
                    <a:moveTo>
                      <a:pt x="457" y="254"/>
                    </a:moveTo>
                    <a:lnTo>
                      <a:pt x="203" y="254"/>
                    </a:lnTo>
                    <a:lnTo>
                      <a:pt x="0" y="0"/>
                    </a:lnTo>
                    <a:lnTo>
                      <a:pt x="254" y="0"/>
                    </a:lnTo>
                    <a:lnTo>
                      <a:pt x="457" y="254"/>
                    </a:lnTo>
                    <a:close/>
                  </a:path>
                </a:pathLst>
              </a:cu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476" name="Rectangle 226"/>
              <p:cNvSpPr>
                <a:spLocks noChangeArrowheads="1"/>
              </p:cNvSpPr>
              <p:nvPr/>
            </p:nvSpPr>
            <p:spPr bwMode="auto">
              <a:xfrm flipH="1">
                <a:off x="11028316" y="7962657"/>
                <a:ext cx="18652" cy="29238"/>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477" name="Rectangle 227"/>
              <p:cNvSpPr>
                <a:spLocks noChangeArrowheads="1"/>
              </p:cNvSpPr>
              <p:nvPr/>
            </p:nvSpPr>
            <p:spPr bwMode="auto">
              <a:xfrm flipH="1">
                <a:off x="10955725" y="7962657"/>
                <a:ext cx="18148" cy="29238"/>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478" name="Rectangle 228"/>
              <p:cNvSpPr>
                <a:spLocks noChangeArrowheads="1"/>
              </p:cNvSpPr>
              <p:nvPr/>
            </p:nvSpPr>
            <p:spPr bwMode="auto">
              <a:xfrm flipH="1">
                <a:off x="10882629" y="7962657"/>
                <a:ext cx="18148" cy="29238"/>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479" name="Rectangle 229"/>
              <p:cNvSpPr>
                <a:spLocks noChangeArrowheads="1"/>
              </p:cNvSpPr>
              <p:nvPr/>
            </p:nvSpPr>
            <p:spPr bwMode="auto">
              <a:xfrm flipH="1">
                <a:off x="10809534" y="7962657"/>
                <a:ext cx="18148" cy="29238"/>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480" name="Rectangle 230"/>
              <p:cNvSpPr>
                <a:spLocks noChangeArrowheads="1"/>
              </p:cNvSpPr>
              <p:nvPr/>
            </p:nvSpPr>
            <p:spPr bwMode="auto">
              <a:xfrm flipH="1">
                <a:off x="11028316" y="8021133"/>
                <a:ext cx="18652" cy="29238"/>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481" name="Rectangle 231"/>
              <p:cNvSpPr>
                <a:spLocks noChangeArrowheads="1"/>
              </p:cNvSpPr>
              <p:nvPr/>
            </p:nvSpPr>
            <p:spPr bwMode="auto">
              <a:xfrm flipH="1">
                <a:off x="10955725" y="8021133"/>
                <a:ext cx="18148" cy="29238"/>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482" name="Rectangle 232"/>
              <p:cNvSpPr>
                <a:spLocks noChangeArrowheads="1"/>
              </p:cNvSpPr>
              <p:nvPr/>
            </p:nvSpPr>
            <p:spPr bwMode="auto">
              <a:xfrm flipH="1">
                <a:off x="10882629" y="8021133"/>
                <a:ext cx="18148" cy="29238"/>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483" name="Rectangle 233"/>
              <p:cNvSpPr>
                <a:spLocks noChangeArrowheads="1"/>
              </p:cNvSpPr>
              <p:nvPr/>
            </p:nvSpPr>
            <p:spPr bwMode="auto">
              <a:xfrm flipH="1">
                <a:off x="10809534" y="8021133"/>
                <a:ext cx="18148" cy="29238"/>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484" name="Rectangle 234"/>
              <p:cNvSpPr>
                <a:spLocks noChangeArrowheads="1"/>
              </p:cNvSpPr>
              <p:nvPr/>
            </p:nvSpPr>
            <p:spPr bwMode="auto">
              <a:xfrm flipH="1">
                <a:off x="11921085" y="7962657"/>
                <a:ext cx="18148" cy="29238"/>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485" name="Rectangle 235"/>
              <p:cNvSpPr>
                <a:spLocks noChangeArrowheads="1"/>
              </p:cNvSpPr>
              <p:nvPr/>
            </p:nvSpPr>
            <p:spPr bwMode="auto">
              <a:xfrm flipH="1">
                <a:off x="11847990" y="7962657"/>
                <a:ext cx="18148" cy="29238"/>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486" name="Rectangle 236"/>
              <p:cNvSpPr>
                <a:spLocks noChangeArrowheads="1"/>
              </p:cNvSpPr>
              <p:nvPr/>
            </p:nvSpPr>
            <p:spPr bwMode="auto">
              <a:xfrm flipH="1">
                <a:off x="11774895" y="7962657"/>
                <a:ext cx="18148" cy="29238"/>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487" name="Rectangle 237"/>
              <p:cNvSpPr>
                <a:spLocks noChangeArrowheads="1"/>
              </p:cNvSpPr>
              <p:nvPr/>
            </p:nvSpPr>
            <p:spPr bwMode="auto">
              <a:xfrm flipH="1">
                <a:off x="11701800" y="7962657"/>
                <a:ext cx="18148" cy="29238"/>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488" name="Rectangle 238"/>
              <p:cNvSpPr>
                <a:spLocks noChangeArrowheads="1"/>
              </p:cNvSpPr>
              <p:nvPr/>
            </p:nvSpPr>
            <p:spPr bwMode="auto">
              <a:xfrm flipH="1">
                <a:off x="11921085" y="8021133"/>
                <a:ext cx="18148" cy="29238"/>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489" name="Rectangle 239"/>
              <p:cNvSpPr>
                <a:spLocks noChangeArrowheads="1"/>
              </p:cNvSpPr>
              <p:nvPr/>
            </p:nvSpPr>
            <p:spPr bwMode="auto">
              <a:xfrm flipH="1">
                <a:off x="11847990" y="8021133"/>
                <a:ext cx="18148" cy="29238"/>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490" name="Rectangle 240"/>
              <p:cNvSpPr>
                <a:spLocks noChangeArrowheads="1"/>
              </p:cNvSpPr>
              <p:nvPr/>
            </p:nvSpPr>
            <p:spPr bwMode="auto">
              <a:xfrm flipH="1">
                <a:off x="11774895" y="8021133"/>
                <a:ext cx="18148" cy="29238"/>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491" name="Rectangle 241"/>
              <p:cNvSpPr>
                <a:spLocks noChangeArrowheads="1"/>
              </p:cNvSpPr>
              <p:nvPr/>
            </p:nvSpPr>
            <p:spPr bwMode="auto">
              <a:xfrm flipH="1">
                <a:off x="11701800" y="8021133"/>
                <a:ext cx="18148" cy="29238"/>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492" name="Rectangle 242"/>
              <p:cNvSpPr>
                <a:spLocks noChangeArrowheads="1"/>
              </p:cNvSpPr>
              <p:nvPr/>
            </p:nvSpPr>
            <p:spPr bwMode="auto">
              <a:xfrm flipH="1">
                <a:off x="11132665" y="7755974"/>
                <a:ext cx="483437" cy="29238"/>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493" name="Rectangle 243"/>
              <p:cNvSpPr>
                <a:spLocks noChangeArrowheads="1"/>
              </p:cNvSpPr>
              <p:nvPr/>
            </p:nvSpPr>
            <p:spPr bwMode="auto">
              <a:xfrm flipH="1">
                <a:off x="11132665" y="7867381"/>
                <a:ext cx="483437" cy="29238"/>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494" name="Line 244"/>
              <p:cNvSpPr>
                <a:spLocks noChangeShapeType="1"/>
              </p:cNvSpPr>
              <p:nvPr/>
            </p:nvSpPr>
            <p:spPr bwMode="auto">
              <a:xfrm flipH="1">
                <a:off x="11076206" y="7907709"/>
                <a:ext cx="598373" cy="0"/>
              </a:xfrm>
              <a:prstGeom prst="line">
                <a:avLst/>
              </a:pr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grpSp>
        <p:sp>
          <p:nvSpPr>
            <p:cNvPr id="73" name="Freeform 157"/>
            <p:cNvSpPr>
              <a:spLocks/>
            </p:cNvSpPr>
            <p:nvPr userDrawn="1"/>
          </p:nvSpPr>
          <p:spPr bwMode="auto">
            <a:xfrm>
              <a:off x="5385320" y="6685150"/>
              <a:ext cx="2219018" cy="308589"/>
            </a:xfrm>
            <a:custGeom>
              <a:avLst/>
              <a:gdLst>
                <a:gd name="T0" fmla="*/ 985 w 1595"/>
                <a:gd name="T1" fmla="*/ 16 h 331"/>
                <a:gd name="T2" fmla="*/ 968 w 1595"/>
                <a:gd name="T3" fmla="*/ 13 h 331"/>
                <a:gd name="T4" fmla="*/ 925 w 1595"/>
                <a:gd name="T5" fmla="*/ 7 h 331"/>
                <a:gd name="T6" fmla="*/ 836 w 1595"/>
                <a:gd name="T7" fmla="*/ 1 h 331"/>
                <a:gd name="T8" fmla="*/ 788 w 1595"/>
                <a:gd name="T9" fmla="*/ 0 h 331"/>
                <a:gd name="T10" fmla="*/ 0 w 1595"/>
                <a:gd name="T11" fmla="*/ 331 h 331"/>
                <a:gd name="T12" fmla="*/ 564 w 1595"/>
                <a:gd name="T13" fmla="*/ 331 h 331"/>
                <a:gd name="T14" fmla="*/ 1595 w 1595"/>
                <a:gd name="T15" fmla="*/ 331 h 331"/>
                <a:gd name="T16" fmla="*/ 985 w 1595"/>
                <a:gd name="T17" fmla="*/ 16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95" h="331">
                  <a:moveTo>
                    <a:pt x="985" y="16"/>
                  </a:moveTo>
                  <a:cubicBezTo>
                    <a:pt x="980" y="15"/>
                    <a:pt x="974" y="14"/>
                    <a:pt x="968" y="13"/>
                  </a:cubicBezTo>
                  <a:cubicBezTo>
                    <a:pt x="954" y="11"/>
                    <a:pt x="939" y="9"/>
                    <a:pt x="925" y="7"/>
                  </a:cubicBezTo>
                  <a:cubicBezTo>
                    <a:pt x="895" y="4"/>
                    <a:pt x="866" y="2"/>
                    <a:pt x="836" y="1"/>
                  </a:cubicBezTo>
                  <a:cubicBezTo>
                    <a:pt x="820" y="0"/>
                    <a:pt x="804" y="0"/>
                    <a:pt x="788" y="0"/>
                  </a:cubicBezTo>
                  <a:cubicBezTo>
                    <a:pt x="502" y="3"/>
                    <a:pt x="218" y="113"/>
                    <a:pt x="0" y="331"/>
                  </a:cubicBezTo>
                  <a:cubicBezTo>
                    <a:pt x="564" y="331"/>
                    <a:pt x="564" y="331"/>
                    <a:pt x="564" y="331"/>
                  </a:cubicBezTo>
                  <a:cubicBezTo>
                    <a:pt x="1595" y="331"/>
                    <a:pt x="1595" y="331"/>
                    <a:pt x="1595" y="331"/>
                  </a:cubicBezTo>
                  <a:cubicBezTo>
                    <a:pt x="1422" y="159"/>
                    <a:pt x="1208" y="54"/>
                    <a:pt x="985" y="16"/>
                  </a:cubicBezTo>
                  <a:close/>
                </a:path>
              </a:pathLst>
            </a:custGeom>
            <a:solidFill>
              <a:srgbClr val="7FB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pPr defTabSz="699171">
                <a:defRPr/>
              </a:pPr>
              <a:endParaRPr lang="en-US" sz="1350" kern="0">
                <a:solidFill>
                  <a:srgbClr val="000000"/>
                </a:solidFill>
              </a:endParaRPr>
            </a:p>
          </p:txBody>
        </p:sp>
        <p:grpSp>
          <p:nvGrpSpPr>
            <p:cNvPr id="74" name="Group 73"/>
            <p:cNvGrpSpPr/>
            <p:nvPr userDrawn="1"/>
          </p:nvGrpSpPr>
          <p:grpSpPr>
            <a:xfrm>
              <a:off x="4529781" y="6685936"/>
              <a:ext cx="1736151" cy="308589"/>
              <a:chOff x="6823075" y="5768975"/>
              <a:chExt cx="3113656" cy="1247775"/>
            </a:xfrm>
          </p:grpSpPr>
          <p:sp>
            <p:nvSpPr>
              <p:cNvPr id="94" name="Freeform 158"/>
              <p:cNvSpPr>
                <a:spLocks/>
              </p:cNvSpPr>
              <p:nvPr/>
            </p:nvSpPr>
            <p:spPr bwMode="auto">
              <a:xfrm>
                <a:off x="6823075" y="5768975"/>
                <a:ext cx="2136775" cy="1244600"/>
              </a:xfrm>
              <a:custGeom>
                <a:avLst/>
                <a:gdLst>
                  <a:gd name="T0" fmla="*/ 569 w 569"/>
                  <a:gd name="T1" fmla="*/ 1 h 330"/>
                  <a:gd name="T2" fmla="*/ 559 w 569"/>
                  <a:gd name="T3" fmla="*/ 0 h 330"/>
                  <a:gd name="T4" fmla="*/ 0 w 569"/>
                  <a:gd name="T5" fmla="*/ 330 h 330"/>
                  <a:gd name="T6" fmla="*/ 106 w 569"/>
                  <a:gd name="T7" fmla="*/ 330 h 330"/>
                  <a:gd name="T8" fmla="*/ 569 w 569"/>
                  <a:gd name="T9" fmla="*/ 1 h 330"/>
                </a:gdLst>
                <a:ahLst/>
                <a:cxnLst>
                  <a:cxn ang="0">
                    <a:pos x="T0" y="T1"/>
                  </a:cxn>
                  <a:cxn ang="0">
                    <a:pos x="T2" y="T3"/>
                  </a:cxn>
                  <a:cxn ang="0">
                    <a:pos x="T4" y="T5"/>
                  </a:cxn>
                  <a:cxn ang="0">
                    <a:pos x="T6" y="T7"/>
                  </a:cxn>
                  <a:cxn ang="0">
                    <a:pos x="T8" y="T9"/>
                  </a:cxn>
                </a:cxnLst>
                <a:rect l="0" t="0" r="r" b="b"/>
                <a:pathLst>
                  <a:path w="569" h="330">
                    <a:moveTo>
                      <a:pt x="569" y="1"/>
                    </a:moveTo>
                    <a:cubicBezTo>
                      <a:pt x="565" y="1"/>
                      <a:pt x="562" y="0"/>
                      <a:pt x="559" y="0"/>
                    </a:cubicBezTo>
                    <a:cubicBezTo>
                      <a:pt x="221" y="64"/>
                      <a:pt x="0" y="330"/>
                      <a:pt x="0" y="330"/>
                    </a:cubicBezTo>
                    <a:cubicBezTo>
                      <a:pt x="106" y="330"/>
                      <a:pt x="106" y="330"/>
                      <a:pt x="106" y="330"/>
                    </a:cubicBezTo>
                    <a:cubicBezTo>
                      <a:pt x="106" y="330"/>
                      <a:pt x="315" y="75"/>
                      <a:pt x="569" y="1"/>
                    </a:cubicBezTo>
                    <a:close/>
                  </a:path>
                </a:pathLst>
              </a:custGeom>
              <a:solidFill>
                <a:srgbClr val="E8E8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pPr defTabSz="699171">
                  <a:defRPr/>
                </a:pPr>
                <a:endParaRPr lang="en-US" sz="1350" kern="0">
                  <a:solidFill>
                    <a:srgbClr val="000000"/>
                  </a:solidFill>
                </a:endParaRPr>
              </a:p>
            </p:txBody>
          </p:sp>
          <p:sp>
            <p:nvSpPr>
              <p:cNvPr id="95" name="Freeform 159"/>
              <p:cNvSpPr>
                <a:spLocks/>
              </p:cNvSpPr>
              <p:nvPr/>
            </p:nvSpPr>
            <p:spPr bwMode="auto">
              <a:xfrm>
                <a:off x="9250348" y="5834645"/>
                <a:ext cx="686383" cy="1178927"/>
              </a:xfrm>
              <a:custGeom>
                <a:avLst/>
                <a:gdLst>
                  <a:gd name="T0" fmla="*/ 187 w 187"/>
                  <a:gd name="T1" fmla="*/ 6 h 293"/>
                  <a:gd name="T2" fmla="*/ 167 w 187"/>
                  <a:gd name="T3" fmla="*/ 0 h 293"/>
                  <a:gd name="T4" fmla="*/ 24 w 187"/>
                  <a:gd name="T5" fmla="*/ 293 h 293"/>
                  <a:gd name="T6" fmla="*/ 67 w 187"/>
                  <a:gd name="T7" fmla="*/ 293 h 293"/>
                  <a:gd name="T8" fmla="*/ 187 w 187"/>
                  <a:gd name="T9" fmla="*/ 6 h 293"/>
                  <a:gd name="connsiteX0" fmla="*/ 9760 w 9760"/>
                  <a:gd name="connsiteY0" fmla="*/ 4 h 10670"/>
                  <a:gd name="connsiteX1" fmla="*/ 7779 w 9760"/>
                  <a:gd name="connsiteY1" fmla="*/ 670 h 10670"/>
                  <a:gd name="connsiteX2" fmla="*/ 132 w 9760"/>
                  <a:gd name="connsiteY2" fmla="*/ 10670 h 10670"/>
                  <a:gd name="connsiteX3" fmla="*/ 2432 w 9760"/>
                  <a:gd name="connsiteY3" fmla="*/ 10670 h 10670"/>
                  <a:gd name="connsiteX4" fmla="*/ 9760 w 9760"/>
                  <a:gd name="connsiteY4" fmla="*/ 4 h 106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60" h="10670">
                    <a:moveTo>
                      <a:pt x="9760" y="4"/>
                    </a:moveTo>
                    <a:cubicBezTo>
                      <a:pt x="9439" y="-64"/>
                      <a:pt x="8154" y="738"/>
                      <a:pt x="7779" y="670"/>
                    </a:cubicBezTo>
                    <a:cubicBezTo>
                      <a:pt x="7352" y="909"/>
                      <a:pt x="-1151" y="5209"/>
                      <a:pt x="132" y="10670"/>
                    </a:cubicBezTo>
                    <a:lnTo>
                      <a:pt x="2432" y="10670"/>
                    </a:lnTo>
                    <a:cubicBezTo>
                      <a:pt x="721" y="5073"/>
                      <a:pt x="9760" y="4"/>
                      <a:pt x="9760" y="4"/>
                    </a:cubicBezTo>
                    <a:close/>
                  </a:path>
                </a:pathLst>
              </a:custGeom>
              <a:solidFill>
                <a:srgbClr val="E8E8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pPr defTabSz="699171">
                  <a:defRPr/>
                </a:pPr>
                <a:endParaRPr lang="en-US" sz="1350" kern="0">
                  <a:solidFill>
                    <a:srgbClr val="000000"/>
                  </a:solidFill>
                </a:endParaRPr>
              </a:p>
            </p:txBody>
          </p:sp>
          <p:sp>
            <p:nvSpPr>
              <p:cNvPr id="96" name="Freeform 160"/>
              <p:cNvSpPr>
                <a:spLocks/>
              </p:cNvSpPr>
              <p:nvPr/>
            </p:nvSpPr>
            <p:spPr bwMode="auto">
              <a:xfrm>
                <a:off x="7221538" y="5775392"/>
                <a:ext cx="2690284" cy="1241358"/>
              </a:xfrm>
              <a:custGeom>
                <a:avLst/>
                <a:gdLst>
                  <a:gd name="T0" fmla="*/ 686 w 686"/>
                  <a:gd name="T1" fmla="*/ 36 h 329"/>
                  <a:gd name="T2" fmla="*/ 463 w 686"/>
                  <a:gd name="T3" fmla="*/ 0 h 329"/>
                  <a:gd name="T4" fmla="*/ 0 w 686"/>
                  <a:gd name="T5" fmla="*/ 329 h 329"/>
                  <a:gd name="T6" fmla="*/ 543 w 686"/>
                  <a:gd name="T7" fmla="*/ 329 h 329"/>
                  <a:gd name="T8" fmla="*/ 686 w 686"/>
                  <a:gd name="T9" fmla="*/ 36 h 329"/>
                  <a:gd name="connsiteX0" fmla="*/ 10448 w 10448"/>
                  <a:gd name="connsiteY0" fmla="*/ 396 h 10000"/>
                  <a:gd name="connsiteX1" fmla="*/ 6749 w 10448"/>
                  <a:gd name="connsiteY1" fmla="*/ 0 h 10000"/>
                  <a:gd name="connsiteX2" fmla="*/ 0 w 10448"/>
                  <a:gd name="connsiteY2" fmla="*/ 10000 h 10000"/>
                  <a:gd name="connsiteX3" fmla="*/ 7915 w 10448"/>
                  <a:gd name="connsiteY3" fmla="*/ 10000 h 10000"/>
                  <a:gd name="connsiteX4" fmla="*/ 10448 w 10448"/>
                  <a:gd name="connsiteY4" fmla="*/ 396 h 10000"/>
                  <a:gd name="connsiteX0" fmla="*/ 10448 w 10448"/>
                  <a:gd name="connsiteY0" fmla="*/ 396 h 10000"/>
                  <a:gd name="connsiteX1" fmla="*/ 6749 w 10448"/>
                  <a:gd name="connsiteY1" fmla="*/ 0 h 10000"/>
                  <a:gd name="connsiteX2" fmla="*/ 0 w 10448"/>
                  <a:gd name="connsiteY2" fmla="*/ 10000 h 10000"/>
                  <a:gd name="connsiteX3" fmla="*/ 7915 w 10448"/>
                  <a:gd name="connsiteY3" fmla="*/ 10000 h 10000"/>
                  <a:gd name="connsiteX4" fmla="*/ 10448 w 10448"/>
                  <a:gd name="connsiteY4" fmla="*/ 396 h 10000"/>
                  <a:gd name="connsiteX0" fmla="*/ 10448 w 10448"/>
                  <a:gd name="connsiteY0" fmla="*/ 163 h 9767"/>
                  <a:gd name="connsiteX1" fmla="*/ 6616 w 10448"/>
                  <a:gd name="connsiteY1" fmla="*/ 0 h 9767"/>
                  <a:gd name="connsiteX2" fmla="*/ 0 w 10448"/>
                  <a:gd name="connsiteY2" fmla="*/ 9767 h 9767"/>
                  <a:gd name="connsiteX3" fmla="*/ 7915 w 10448"/>
                  <a:gd name="connsiteY3" fmla="*/ 9767 h 9767"/>
                  <a:gd name="connsiteX4" fmla="*/ 10448 w 10448"/>
                  <a:gd name="connsiteY4" fmla="*/ 163 h 9767"/>
                  <a:gd name="connsiteX0" fmla="*/ 10000 w 10000"/>
                  <a:gd name="connsiteY0" fmla="*/ 405 h 10238"/>
                  <a:gd name="connsiteX1" fmla="*/ 6395 w 10000"/>
                  <a:gd name="connsiteY1" fmla="*/ 0 h 10238"/>
                  <a:gd name="connsiteX2" fmla="*/ 0 w 10000"/>
                  <a:gd name="connsiteY2" fmla="*/ 10238 h 10238"/>
                  <a:gd name="connsiteX3" fmla="*/ 7576 w 10000"/>
                  <a:gd name="connsiteY3" fmla="*/ 10238 h 10238"/>
                  <a:gd name="connsiteX4" fmla="*/ 10000 w 10000"/>
                  <a:gd name="connsiteY4" fmla="*/ 405 h 102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238">
                    <a:moveTo>
                      <a:pt x="10000" y="405"/>
                    </a:moveTo>
                    <a:cubicBezTo>
                      <a:pt x="8982" y="449"/>
                      <a:pt x="7442" y="156"/>
                      <a:pt x="6395" y="0"/>
                    </a:cubicBezTo>
                    <a:cubicBezTo>
                      <a:pt x="2852" y="2303"/>
                      <a:pt x="0" y="10238"/>
                      <a:pt x="0" y="10238"/>
                    </a:cubicBezTo>
                    <a:lnTo>
                      <a:pt x="7576" y="10238"/>
                    </a:lnTo>
                    <a:cubicBezTo>
                      <a:pt x="7242" y="5259"/>
                      <a:pt x="9888" y="623"/>
                      <a:pt x="10000" y="405"/>
                    </a:cubicBezTo>
                    <a:close/>
                  </a:path>
                </a:pathLst>
              </a:custGeom>
              <a:solidFill>
                <a:srgbClr val="D2D2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pPr defTabSz="699171">
                  <a:defRPr/>
                </a:pPr>
                <a:endParaRPr lang="en-US" sz="1350" kern="0">
                  <a:solidFill>
                    <a:srgbClr val="000000"/>
                  </a:solidFill>
                </a:endParaRPr>
              </a:p>
            </p:txBody>
          </p:sp>
        </p:grpSp>
      </p:grpSp>
    </p:spTree>
    <p:extLst>
      <p:ext uri="{BB962C8B-B14F-4D97-AF65-F5344CB8AC3E}">
        <p14:creationId xmlns:p14="http://schemas.microsoft.com/office/powerpoint/2010/main" val="372941066"/>
      </p:ext>
    </p:extLst>
  </p:cSld>
  <p:clrMapOvr>
    <a:masterClrMapping/>
  </p:clrMapOvr>
  <mc:AlternateContent xmlns:mc="http://schemas.openxmlformats.org/markup-compatibility/2006" xmlns:p14="http://schemas.microsoft.com/office/powerpoint/2010/main">
    <mc:Choice Requires="p14">
      <p:transition spd="slow" p14:dur="1250">
        <p:fade/>
      </p:transition>
    </mc:Choice>
    <mc:Fallback xmlns="">
      <p:transition spd="slow">
        <p:fade/>
      </p:transition>
    </mc:Fallback>
  </mc:AlternateContent>
</p:sldLayout>
</file>

<file path=ppt/slideLayouts/slideLayout99.xml><?xml version="1.0" encoding="utf-8"?>
<p:sldLayout xmlns:a="http://schemas.openxmlformats.org/drawingml/2006/main" xmlns:r="http://schemas.openxmlformats.org/officeDocument/2006/relationships" xmlns:p="http://schemas.openxmlformats.org/presentationml/2006/main" preserve="1" userDrawn="1">
  <p:cSld name="26_Illustrated Footer">
    <p:spTree>
      <p:nvGrpSpPr>
        <p:cNvPr id="1" name=""/>
        <p:cNvGrpSpPr/>
        <p:nvPr/>
      </p:nvGrpSpPr>
      <p:grpSpPr>
        <a:xfrm>
          <a:off x="0" y="0"/>
          <a:ext cx="0" cy="0"/>
          <a:chOff x="0" y="0"/>
          <a:chExt cx="0" cy="0"/>
        </a:xfrm>
      </p:grpSpPr>
      <p:graphicFrame>
        <p:nvGraphicFramePr>
          <p:cNvPr id="5" name="Object 4" hidden="1"/>
          <p:cNvGraphicFramePr>
            <a:graphicFrameLocks noChangeAspect="1"/>
          </p:cNvGraphicFramePr>
          <p:nvPr userDrawn="1">
            <p:custDataLst>
              <p:tags r:id="rId2"/>
            </p:custDataLst>
            <p:extLst/>
          </p:nvPr>
        </p:nvGraphicFramePr>
        <p:xfrm>
          <a:off x="1191" y="1589"/>
          <a:ext cx="1190" cy="1587"/>
        </p:xfrm>
        <a:graphic>
          <a:graphicData uri="http://schemas.openxmlformats.org/presentationml/2006/ole">
            <mc:AlternateContent xmlns:mc="http://schemas.openxmlformats.org/markup-compatibility/2006">
              <mc:Choice xmlns:v="urn:schemas-microsoft-com:vml" Requires="v">
                <p:oleObj spid="_x0000_s37893" name="think-cell Slide" r:id="rId4" imgW="270" imgH="270" progId="TCLayout.ActiveDocument.1">
                  <p:embed/>
                </p:oleObj>
              </mc:Choice>
              <mc:Fallback>
                <p:oleObj name="think-cell Slide" r:id="rId4" imgW="270" imgH="270" progId="TCLayout.ActiveDocument.1">
                  <p:embed/>
                  <p:pic>
                    <p:nvPicPr>
                      <p:cNvPr id="5" name="Object 4" hidden="1"/>
                      <p:cNvPicPr/>
                      <p:nvPr/>
                    </p:nvPicPr>
                    <p:blipFill>
                      <a:blip r:embed="rId5"/>
                      <a:stretch>
                        <a:fillRect/>
                      </a:stretch>
                    </p:blipFill>
                    <p:spPr>
                      <a:xfrm>
                        <a:off x="1191" y="1589"/>
                        <a:ext cx="1190" cy="1587"/>
                      </a:xfrm>
                      <a:prstGeom prst="rect">
                        <a:avLst/>
                      </a:prstGeom>
                    </p:spPr>
                  </p:pic>
                </p:oleObj>
              </mc:Fallback>
            </mc:AlternateContent>
          </a:graphicData>
        </a:graphic>
      </p:graphicFrame>
      <p:sp>
        <p:nvSpPr>
          <p:cNvPr id="3" name="Footer Placeholder 2"/>
          <p:cNvSpPr>
            <a:spLocks noGrp="1"/>
          </p:cNvSpPr>
          <p:nvPr>
            <p:ph type="ftr" sz="quarter" idx="10"/>
          </p:nvPr>
        </p:nvSpPr>
        <p:spPr/>
        <p:txBody>
          <a:bodyPr/>
          <a:lstStyle/>
          <a:p>
            <a:r>
              <a:rPr>
                <a:solidFill>
                  <a:srgbClr val="505050"/>
                </a:solidFill>
              </a:rPr>
              <a:t>Microsoft Confidential</a:t>
            </a:r>
          </a:p>
        </p:txBody>
      </p:sp>
      <p:sp>
        <p:nvSpPr>
          <p:cNvPr id="4" name="Slide Number Placeholder 3"/>
          <p:cNvSpPr>
            <a:spLocks noGrp="1"/>
          </p:cNvSpPr>
          <p:nvPr>
            <p:ph type="sldNum" sz="quarter" idx="11"/>
          </p:nvPr>
        </p:nvSpPr>
        <p:spPr/>
        <p:txBody>
          <a:bodyPr/>
          <a:lstStyle/>
          <a:p>
            <a:fld id="{27258FFF-F925-446B-8502-81C933981705}" type="slidenum">
              <a:rPr>
                <a:solidFill>
                  <a:srgbClr val="505050"/>
                </a:solidFill>
              </a:rPr>
              <a:pPr/>
              <a:t>‹#›</a:t>
            </a:fld>
            <a:endParaRPr>
              <a:solidFill>
                <a:srgbClr val="505050"/>
              </a:solidFill>
            </a:endParaRPr>
          </a:p>
        </p:txBody>
      </p:sp>
      <p:sp>
        <p:nvSpPr>
          <p:cNvPr id="7" name="Title 1"/>
          <p:cNvSpPr>
            <a:spLocks noGrp="1"/>
          </p:cNvSpPr>
          <p:nvPr>
            <p:ph type="title" hasCustomPrompt="1"/>
          </p:nvPr>
        </p:nvSpPr>
        <p:spPr>
          <a:xfrm>
            <a:off x="438875" y="264964"/>
            <a:ext cx="8418931" cy="1097302"/>
          </a:xfrm>
        </p:spPr>
        <p:txBody>
          <a:bodyPr lIns="0" tIns="91440" rIns="146304" bIns="91440"/>
          <a:lstStyle>
            <a:lvl1pPr>
              <a:lnSpc>
                <a:spcPts val="3674"/>
              </a:lnSpc>
              <a:defRPr sz="2700" baseline="0">
                <a:solidFill>
                  <a:schemeClr val="accent1"/>
                </a:solidFill>
              </a:defRPr>
            </a:lvl1pPr>
          </a:lstStyle>
          <a:p>
            <a:r>
              <a:rPr lang="en-US" dirty="0" err="1"/>
              <a:t>Lorem</a:t>
            </a:r>
            <a:r>
              <a:rPr lang="en-US" dirty="0"/>
              <a:t> </a:t>
            </a:r>
            <a:r>
              <a:rPr lang="en-US" dirty="0" err="1"/>
              <a:t>ipsum</a:t>
            </a:r>
            <a:r>
              <a:rPr lang="en-US" dirty="0"/>
              <a:t> dolor sit.</a:t>
            </a:r>
          </a:p>
        </p:txBody>
      </p:sp>
      <p:sp>
        <p:nvSpPr>
          <p:cNvPr id="166" name="Text Placeholder 7"/>
          <p:cNvSpPr>
            <a:spLocks noGrp="1"/>
          </p:cNvSpPr>
          <p:nvPr userDrawn="1">
            <p:ph type="body" sz="quarter" idx="13" hasCustomPrompt="1"/>
          </p:nvPr>
        </p:nvSpPr>
        <p:spPr>
          <a:xfrm>
            <a:off x="452590" y="1545465"/>
            <a:ext cx="8418931" cy="4663068"/>
          </a:xfrm>
        </p:spPr>
        <p:txBody>
          <a:bodyPr lIns="0" tIns="0"/>
          <a:lstStyle>
            <a:lvl1pPr marL="175006" indent="-175006">
              <a:spcBef>
                <a:spcPts val="900"/>
              </a:spcBef>
              <a:defRPr sz="1950">
                <a:latin typeface="+mn-lt"/>
              </a:defRPr>
            </a:lvl1pPr>
            <a:lvl2pPr marL="517874" indent="-175006">
              <a:spcBef>
                <a:spcPts val="900"/>
              </a:spcBef>
              <a:buSzPct val="100000"/>
              <a:buFont typeface="Segoe UI" pitchFamily="34" charset="0"/>
              <a:buChar char="‐"/>
              <a:defRPr/>
            </a:lvl2pPr>
            <a:lvl3pPr marL="860741" indent="-175006">
              <a:spcBef>
                <a:spcPts val="900"/>
              </a:spcBef>
              <a:buFont typeface="Wingdings" pitchFamily="2" charset="2"/>
              <a:buChar char="§"/>
              <a:defRPr/>
            </a:lvl3pPr>
            <a:lvl4pPr marL="1200037" indent="-257151">
              <a:spcBef>
                <a:spcPts val="900"/>
              </a:spcBef>
              <a:buFont typeface="+mj-lt"/>
              <a:buAutoNum type="arabicPeriod"/>
              <a:defRPr/>
            </a:lvl4pPr>
            <a:lvl5pPr marL="1459569" indent="-257151">
              <a:spcBef>
                <a:spcPts val="900"/>
              </a:spcBef>
              <a:buFont typeface="+mj-lt"/>
              <a:buAutoNum type="alphaLcParenR"/>
              <a:defRPr/>
            </a:lvl5pPr>
          </a:lstStyle>
          <a:p>
            <a:pPr lvl="0"/>
            <a:r>
              <a:rPr lang="en-US" dirty="0" err="1"/>
              <a:t>Lorem</a:t>
            </a:r>
            <a:r>
              <a:rPr lang="en-US" dirty="0"/>
              <a:t> </a:t>
            </a:r>
            <a:r>
              <a:rPr lang="en-US" dirty="0" err="1"/>
              <a:t>ipsum</a:t>
            </a:r>
            <a:r>
              <a:rPr lang="en-US" dirty="0"/>
              <a:t> dolor sit </a:t>
            </a:r>
            <a:r>
              <a:rPr lang="en-US" dirty="0" err="1"/>
              <a:t>amet</a:t>
            </a:r>
            <a:r>
              <a:rPr lang="en-US" dirty="0"/>
              <a:t>, </a:t>
            </a:r>
            <a:r>
              <a:rPr lang="en-US" dirty="0" err="1"/>
              <a:t>consectetur</a:t>
            </a:r>
            <a:r>
              <a:rPr lang="en-US" dirty="0"/>
              <a:t> </a:t>
            </a:r>
            <a:r>
              <a:rPr lang="en-US" dirty="0" err="1"/>
              <a:t>adipiscing</a:t>
            </a:r>
            <a:r>
              <a:rPr lang="en-US" dirty="0"/>
              <a:t> </a:t>
            </a:r>
            <a:br>
              <a:rPr lang="en-US" dirty="0"/>
            </a:br>
            <a:r>
              <a:rPr lang="en-US" dirty="0" err="1"/>
              <a:t>elit</a:t>
            </a:r>
            <a:r>
              <a:rPr lang="en-US" dirty="0"/>
              <a:t>. </a:t>
            </a:r>
            <a:r>
              <a:rPr lang="en-US" dirty="0" err="1"/>
              <a:t>Nunc</a:t>
            </a:r>
            <a:r>
              <a:rPr lang="en-US" dirty="0"/>
              <a:t> et </a:t>
            </a:r>
            <a:r>
              <a:rPr lang="en-US" dirty="0" err="1"/>
              <a:t>sagittis</a:t>
            </a:r>
            <a:r>
              <a:rPr lang="en-US" dirty="0"/>
              <a:t> ligula</a:t>
            </a:r>
          </a:p>
          <a:p>
            <a:pPr lvl="1"/>
            <a:r>
              <a:rPr lang="en-US" dirty="0"/>
              <a:t>Second level</a:t>
            </a:r>
          </a:p>
          <a:p>
            <a:pPr lvl="2"/>
            <a:r>
              <a:rPr lang="en-US" dirty="0"/>
              <a:t>Third level</a:t>
            </a:r>
          </a:p>
          <a:p>
            <a:pPr lvl="3"/>
            <a:r>
              <a:rPr lang="en-US" dirty="0"/>
              <a:t>Fourth level</a:t>
            </a:r>
          </a:p>
          <a:p>
            <a:pPr lvl="4"/>
            <a:r>
              <a:rPr lang="en-US" dirty="0"/>
              <a:t>Fifth level</a:t>
            </a:r>
          </a:p>
        </p:txBody>
      </p:sp>
      <p:grpSp>
        <p:nvGrpSpPr>
          <p:cNvPr id="9" name="Group 8"/>
          <p:cNvGrpSpPr/>
          <p:nvPr userDrawn="1"/>
        </p:nvGrpSpPr>
        <p:grpSpPr>
          <a:xfrm>
            <a:off x="0" y="5842825"/>
            <a:ext cx="9326563" cy="1151700"/>
            <a:chOff x="0" y="5842825"/>
            <a:chExt cx="12436475" cy="1151700"/>
          </a:xfrm>
        </p:grpSpPr>
        <p:sp>
          <p:nvSpPr>
            <p:cNvPr id="239" name="Freeform 238"/>
            <p:cNvSpPr>
              <a:spLocks/>
            </p:cNvSpPr>
            <p:nvPr/>
          </p:nvSpPr>
          <p:spPr bwMode="auto">
            <a:xfrm flipH="1">
              <a:off x="5263228" y="5880639"/>
              <a:ext cx="4339994" cy="1113886"/>
            </a:xfrm>
            <a:custGeom>
              <a:avLst/>
              <a:gdLst>
                <a:gd name="connsiteX0" fmla="*/ 3249180 w 3660817"/>
                <a:gd name="connsiteY0" fmla="*/ 0 h 939571"/>
                <a:gd name="connsiteX1" fmla="*/ 3620168 w 3660817"/>
                <a:gd name="connsiteY1" fmla="*/ 164281 h 939571"/>
                <a:gd name="connsiteX2" fmla="*/ 3639220 w 3660817"/>
                <a:gd name="connsiteY2" fmla="*/ 174312 h 939571"/>
                <a:gd name="connsiteX3" fmla="*/ 3660817 w 3660817"/>
                <a:gd name="connsiteY3" fmla="*/ 185683 h 939571"/>
                <a:gd name="connsiteX4" fmla="*/ 3660817 w 3660817"/>
                <a:gd name="connsiteY4" fmla="*/ 939571 h 939571"/>
                <a:gd name="connsiteX5" fmla="*/ 0 w 3660817"/>
                <a:gd name="connsiteY5" fmla="*/ 939571 h 939571"/>
                <a:gd name="connsiteX6" fmla="*/ 581943 w 3660817"/>
                <a:gd name="connsiteY6" fmla="*/ 634067 h 939571"/>
                <a:gd name="connsiteX7" fmla="*/ 763800 w 3660817"/>
                <a:gd name="connsiteY7" fmla="*/ 583629 h 939571"/>
                <a:gd name="connsiteX8" fmla="*/ 894737 w 3660817"/>
                <a:gd name="connsiteY8" fmla="*/ 583629 h 939571"/>
                <a:gd name="connsiteX9" fmla="*/ 960205 w 3660817"/>
                <a:gd name="connsiteY9" fmla="*/ 665770 h 939571"/>
                <a:gd name="connsiteX10" fmla="*/ 1178434 w 3660817"/>
                <a:gd name="connsiteY10" fmla="*/ 518782 h 939571"/>
                <a:gd name="connsiteX11" fmla="*/ 1365140 w 3660817"/>
                <a:gd name="connsiteY11" fmla="*/ 501489 h 939571"/>
                <a:gd name="connsiteX12" fmla="*/ 1583369 w 3660817"/>
                <a:gd name="connsiteY12" fmla="*/ 530310 h 939571"/>
                <a:gd name="connsiteX13" fmla="*/ 1976180 w 3660817"/>
                <a:gd name="connsiteY13" fmla="*/ 214718 h 939571"/>
                <a:gd name="connsiteX14" fmla="*/ 2276850 w 3660817"/>
                <a:gd name="connsiteY14" fmla="*/ 171486 h 939571"/>
                <a:gd name="connsiteX15" fmla="*/ 2524176 w 3660817"/>
                <a:gd name="connsiteY15" fmla="*/ 275243 h 939571"/>
                <a:gd name="connsiteX16" fmla="*/ 2975182 w 3660817"/>
                <a:gd name="connsiteY16" fmla="*/ 171486 h 939571"/>
                <a:gd name="connsiteX17" fmla="*/ 3249180 w 3660817"/>
                <a:gd name="connsiteY17" fmla="*/ 0 h 939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660817" h="939571">
                  <a:moveTo>
                    <a:pt x="3249180" y="0"/>
                  </a:moveTo>
                  <a:cubicBezTo>
                    <a:pt x="3249180" y="0"/>
                    <a:pt x="3249180" y="0"/>
                    <a:pt x="3620168" y="164281"/>
                  </a:cubicBezTo>
                  <a:cubicBezTo>
                    <a:pt x="3620168" y="164281"/>
                    <a:pt x="3620168" y="164281"/>
                    <a:pt x="3639220" y="174312"/>
                  </a:cubicBezTo>
                  <a:lnTo>
                    <a:pt x="3660817" y="185683"/>
                  </a:lnTo>
                  <a:lnTo>
                    <a:pt x="3660817" y="939571"/>
                  </a:lnTo>
                  <a:lnTo>
                    <a:pt x="0" y="939571"/>
                  </a:lnTo>
                  <a:cubicBezTo>
                    <a:pt x="0" y="939571"/>
                    <a:pt x="0" y="939571"/>
                    <a:pt x="581943" y="634067"/>
                  </a:cubicBezTo>
                  <a:cubicBezTo>
                    <a:pt x="686207" y="605245"/>
                    <a:pt x="763800" y="583629"/>
                    <a:pt x="763800" y="583629"/>
                  </a:cubicBezTo>
                  <a:cubicBezTo>
                    <a:pt x="763800" y="583629"/>
                    <a:pt x="763800" y="583629"/>
                    <a:pt x="894737" y="583629"/>
                  </a:cubicBezTo>
                  <a:cubicBezTo>
                    <a:pt x="894737" y="583629"/>
                    <a:pt x="894737" y="583629"/>
                    <a:pt x="960205" y="665770"/>
                  </a:cubicBezTo>
                  <a:cubicBezTo>
                    <a:pt x="960205" y="665770"/>
                    <a:pt x="960205" y="665770"/>
                    <a:pt x="1178434" y="518782"/>
                  </a:cubicBezTo>
                  <a:cubicBezTo>
                    <a:pt x="1178434" y="518782"/>
                    <a:pt x="1178434" y="518782"/>
                    <a:pt x="1365140" y="501489"/>
                  </a:cubicBezTo>
                  <a:cubicBezTo>
                    <a:pt x="1365140" y="501489"/>
                    <a:pt x="1365140" y="501489"/>
                    <a:pt x="1583369" y="530310"/>
                  </a:cubicBezTo>
                  <a:cubicBezTo>
                    <a:pt x="1583369" y="530310"/>
                    <a:pt x="1583369" y="530310"/>
                    <a:pt x="1976180" y="214718"/>
                  </a:cubicBezTo>
                  <a:cubicBezTo>
                    <a:pt x="1976180" y="214718"/>
                    <a:pt x="1976180" y="214718"/>
                    <a:pt x="2276850" y="171486"/>
                  </a:cubicBezTo>
                  <a:cubicBezTo>
                    <a:pt x="2276850" y="171486"/>
                    <a:pt x="2276850" y="171486"/>
                    <a:pt x="2524176" y="275243"/>
                  </a:cubicBezTo>
                  <a:cubicBezTo>
                    <a:pt x="2524176" y="275243"/>
                    <a:pt x="2524176" y="275243"/>
                    <a:pt x="2975182" y="171486"/>
                  </a:cubicBezTo>
                  <a:cubicBezTo>
                    <a:pt x="2975182" y="171486"/>
                    <a:pt x="2975182" y="171486"/>
                    <a:pt x="3249180" y="0"/>
                  </a:cubicBezTo>
                  <a:close/>
                </a:path>
              </a:pathLst>
            </a:custGeom>
            <a:solidFill>
              <a:srgbClr val="E8E8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en-IN" sz="1350">
                <a:solidFill>
                  <a:srgbClr val="000000"/>
                </a:solidFill>
              </a:endParaRPr>
            </a:p>
          </p:txBody>
        </p:sp>
        <p:sp>
          <p:nvSpPr>
            <p:cNvPr id="244" name="Freeform 243"/>
            <p:cNvSpPr>
              <a:spLocks/>
            </p:cNvSpPr>
            <p:nvPr/>
          </p:nvSpPr>
          <p:spPr bwMode="auto">
            <a:xfrm>
              <a:off x="3110321" y="5880639"/>
              <a:ext cx="4339994" cy="1113886"/>
            </a:xfrm>
            <a:custGeom>
              <a:avLst/>
              <a:gdLst>
                <a:gd name="connsiteX0" fmla="*/ 3249180 w 3660817"/>
                <a:gd name="connsiteY0" fmla="*/ 0 h 939571"/>
                <a:gd name="connsiteX1" fmla="*/ 3620168 w 3660817"/>
                <a:gd name="connsiteY1" fmla="*/ 164281 h 939571"/>
                <a:gd name="connsiteX2" fmla="*/ 3639220 w 3660817"/>
                <a:gd name="connsiteY2" fmla="*/ 174312 h 939571"/>
                <a:gd name="connsiteX3" fmla="*/ 3660817 w 3660817"/>
                <a:gd name="connsiteY3" fmla="*/ 185683 h 939571"/>
                <a:gd name="connsiteX4" fmla="*/ 3660817 w 3660817"/>
                <a:gd name="connsiteY4" fmla="*/ 939571 h 939571"/>
                <a:gd name="connsiteX5" fmla="*/ 0 w 3660817"/>
                <a:gd name="connsiteY5" fmla="*/ 939571 h 939571"/>
                <a:gd name="connsiteX6" fmla="*/ 581943 w 3660817"/>
                <a:gd name="connsiteY6" fmla="*/ 634067 h 939571"/>
                <a:gd name="connsiteX7" fmla="*/ 763800 w 3660817"/>
                <a:gd name="connsiteY7" fmla="*/ 583629 h 939571"/>
                <a:gd name="connsiteX8" fmla="*/ 894737 w 3660817"/>
                <a:gd name="connsiteY8" fmla="*/ 583629 h 939571"/>
                <a:gd name="connsiteX9" fmla="*/ 960205 w 3660817"/>
                <a:gd name="connsiteY9" fmla="*/ 665770 h 939571"/>
                <a:gd name="connsiteX10" fmla="*/ 1178434 w 3660817"/>
                <a:gd name="connsiteY10" fmla="*/ 518782 h 939571"/>
                <a:gd name="connsiteX11" fmla="*/ 1365140 w 3660817"/>
                <a:gd name="connsiteY11" fmla="*/ 501489 h 939571"/>
                <a:gd name="connsiteX12" fmla="*/ 1583369 w 3660817"/>
                <a:gd name="connsiteY12" fmla="*/ 530310 h 939571"/>
                <a:gd name="connsiteX13" fmla="*/ 1976180 w 3660817"/>
                <a:gd name="connsiteY13" fmla="*/ 214718 h 939571"/>
                <a:gd name="connsiteX14" fmla="*/ 2276850 w 3660817"/>
                <a:gd name="connsiteY14" fmla="*/ 171486 h 939571"/>
                <a:gd name="connsiteX15" fmla="*/ 2524176 w 3660817"/>
                <a:gd name="connsiteY15" fmla="*/ 275243 h 939571"/>
                <a:gd name="connsiteX16" fmla="*/ 2975182 w 3660817"/>
                <a:gd name="connsiteY16" fmla="*/ 171486 h 939571"/>
                <a:gd name="connsiteX17" fmla="*/ 3249180 w 3660817"/>
                <a:gd name="connsiteY17" fmla="*/ 0 h 939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660817" h="939571">
                  <a:moveTo>
                    <a:pt x="3249180" y="0"/>
                  </a:moveTo>
                  <a:cubicBezTo>
                    <a:pt x="3249180" y="0"/>
                    <a:pt x="3249180" y="0"/>
                    <a:pt x="3620168" y="164281"/>
                  </a:cubicBezTo>
                  <a:cubicBezTo>
                    <a:pt x="3620168" y="164281"/>
                    <a:pt x="3620168" y="164281"/>
                    <a:pt x="3639220" y="174312"/>
                  </a:cubicBezTo>
                  <a:lnTo>
                    <a:pt x="3660817" y="185683"/>
                  </a:lnTo>
                  <a:lnTo>
                    <a:pt x="3660817" y="939571"/>
                  </a:lnTo>
                  <a:lnTo>
                    <a:pt x="0" y="939571"/>
                  </a:lnTo>
                  <a:cubicBezTo>
                    <a:pt x="0" y="939571"/>
                    <a:pt x="0" y="939571"/>
                    <a:pt x="581943" y="634067"/>
                  </a:cubicBezTo>
                  <a:cubicBezTo>
                    <a:pt x="686207" y="605245"/>
                    <a:pt x="763800" y="583629"/>
                    <a:pt x="763800" y="583629"/>
                  </a:cubicBezTo>
                  <a:cubicBezTo>
                    <a:pt x="763800" y="583629"/>
                    <a:pt x="763800" y="583629"/>
                    <a:pt x="894737" y="583629"/>
                  </a:cubicBezTo>
                  <a:cubicBezTo>
                    <a:pt x="894737" y="583629"/>
                    <a:pt x="894737" y="583629"/>
                    <a:pt x="960205" y="665770"/>
                  </a:cubicBezTo>
                  <a:cubicBezTo>
                    <a:pt x="960205" y="665770"/>
                    <a:pt x="960205" y="665770"/>
                    <a:pt x="1178434" y="518782"/>
                  </a:cubicBezTo>
                  <a:cubicBezTo>
                    <a:pt x="1178434" y="518782"/>
                    <a:pt x="1178434" y="518782"/>
                    <a:pt x="1365140" y="501489"/>
                  </a:cubicBezTo>
                  <a:cubicBezTo>
                    <a:pt x="1365140" y="501489"/>
                    <a:pt x="1365140" y="501489"/>
                    <a:pt x="1583369" y="530310"/>
                  </a:cubicBezTo>
                  <a:cubicBezTo>
                    <a:pt x="1583369" y="530310"/>
                    <a:pt x="1583369" y="530310"/>
                    <a:pt x="1976180" y="214718"/>
                  </a:cubicBezTo>
                  <a:cubicBezTo>
                    <a:pt x="1976180" y="214718"/>
                    <a:pt x="1976180" y="214718"/>
                    <a:pt x="2276850" y="171486"/>
                  </a:cubicBezTo>
                  <a:cubicBezTo>
                    <a:pt x="2276850" y="171486"/>
                    <a:pt x="2276850" y="171486"/>
                    <a:pt x="2524176" y="275243"/>
                  </a:cubicBezTo>
                  <a:cubicBezTo>
                    <a:pt x="2524176" y="275243"/>
                    <a:pt x="2524176" y="275243"/>
                    <a:pt x="2975182" y="171486"/>
                  </a:cubicBezTo>
                  <a:cubicBezTo>
                    <a:pt x="2975182" y="171486"/>
                    <a:pt x="2975182" y="171486"/>
                    <a:pt x="3249180" y="0"/>
                  </a:cubicBezTo>
                  <a:close/>
                </a:path>
              </a:pathLst>
            </a:custGeom>
            <a:solidFill>
              <a:srgbClr val="E8E8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en-IN" sz="1350">
                <a:solidFill>
                  <a:srgbClr val="000000"/>
                </a:solidFill>
              </a:endParaRPr>
            </a:p>
          </p:txBody>
        </p:sp>
        <p:sp>
          <p:nvSpPr>
            <p:cNvPr id="241" name="Freeform 42"/>
            <p:cNvSpPr>
              <a:spLocks/>
            </p:cNvSpPr>
            <p:nvPr/>
          </p:nvSpPr>
          <p:spPr bwMode="auto">
            <a:xfrm flipH="1">
              <a:off x="8543058" y="6410083"/>
              <a:ext cx="369825" cy="222605"/>
            </a:xfrm>
            <a:custGeom>
              <a:avLst/>
              <a:gdLst>
                <a:gd name="T0" fmla="*/ 129 w 129"/>
                <a:gd name="T1" fmla="*/ 95 h 130"/>
                <a:gd name="T2" fmla="*/ 84 w 129"/>
                <a:gd name="T3" fmla="*/ 0 h 130"/>
                <a:gd name="T4" fmla="*/ 0 w 129"/>
                <a:gd name="T5" fmla="*/ 130 h 130"/>
                <a:gd name="T6" fmla="*/ 75 w 129"/>
                <a:gd name="T7" fmla="*/ 95 h 130"/>
                <a:gd name="T8" fmla="*/ 129 w 129"/>
                <a:gd name="T9" fmla="*/ 95 h 130"/>
              </a:gdLst>
              <a:ahLst/>
              <a:cxnLst>
                <a:cxn ang="0">
                  <a:pos x="T0" y="T1"/>
                </a:cxn>
                <a:cxn ang="0">
                  <a:pos x="T2" y="T3"/>
                </a:cxn>
                <a:cxn ang="0">
                  <a:pos x="T4" y="T5"/>
                </a:cxn>
                <a:cxn ang="0">
                  <a:pos x="T6" y="T7"/>
                </a:cxn>
                <a:cxn ang="0">
                  <a:pos x="T8" y="T9"/>
                </a:cxn>
              </a:cxnLst>
              <a:rect l="0" t="0" r="r" b="b"/>
              <a:pathLst>
                <a:path w="129" h="130">
                  <a:moveTo>
                    <a:pt x="129" y="95"/>
                  </a:moveTo>
                  <a:cubicBezTo>
                    <a:pt x="84" y="0"/>
                    <a:pt x="84" y="0"/>
                    <a:pt x="84" y="0"/>
                  </a:cubicBezTo>
                  <a:cubicBezTo>
                    <a:pt x="0" y="130"/>
                    <a:pt x="0" y="130"/>
                    <a:pt x="0" y="130"/>
                  </a:cubicBezTo>
                  <a:cubicBezTo>
                    <a:pt x="43" y="110"/>
                    <a:pt x="75" y="95"/>
                    <a:pt x="75" y="95"/>
                  </a:cubicBezTo>
                  <a:lnTo>
                    <a:pt x="129" y="95"/>
                  </a:lnTo>
                  <a:close/>
                </a:path>
              </a:pathLst>
            </a:custGeom>
            <a:solidFill>
              <a:srgbClr val="ADD9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42" name="Freeform 43"/>
            <p:cNvSpPr>
              <a:spLocks/>
            </p:cNvSpPr>
            <p:nvPr/>
          </p:nvSpPr>
          <p:spPr bwMode="auto">
            <a:xfrm flipH="1">
              <a:off x="5311808" y="5842825"/>
              <a:ext cx="1949193" cy="364420"/>
            </a:xfrm>
            <a:custGeom>
              <a:avLst/>
              <a:gdLst>
                <a:gd name="T0" fmla="*/ 765 w 1344"/>
                <a:gd name="T1" fmla="*/ 219 h 424"/>
                <a:gd name="T2" fmla="*/ 506 w 1344"/>
                <a:gd name="T3" fmla="*/ 270 h 424"/>
                <a:gd name="T4" fmla="*/ 290 w 1344"/>
                <a:gd name="T5" fmla="*/ 91 h 424"/>
                <a:gd name="T6" fmla="*/ 0 w 1344"/>
                <a:gd name="T7" fmla="*/ 340 h 424"/>
                <a:gd name="T8" fmla="*/ 246 w 1344"/>
                <a:gd name="T9" fmla="*/ 280 h 424"/>
                <a:gd name="T10" fmla="*/ 448 w 1344"/>
                <a:gd name="T11" fmla="*/ 424 h 424"/>
                <a:gd name="T12" fmla="*/ 817 w 1344"/>
                <a:gd name="T13" fmla="*/ 280 h 424"/>
                <a:gd name="T14" fmla="*/ 1102 w 1344"/>
                <a:gd name="T15" fmla="*/ 231 h 424"/>
                <a:gd name="T16" fmla="*/ 1344 w 1344"/>
                <a:gd name="T17" fmla="*/ 270 h 424"/>
                <a:gd name="T18" fmla="*/ 1061 w 1344"/>
                <a:gd name="T19" fmla="*/ 0 h 424"/>
                <a:gd name="T20" fmla="*/ 765 w 1344"/>
                <a:gd name="T21" fmla="*/ 219 h 4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44" h="424">
                  <a:moveTo>
                    <a:pt x="765" y="219"/>
                  </a:moveTo>
                  <a:lnTo>
                    <a:pt x="506" y="270"/>
                  </a:lnTo>
                  <a:lnTo>
                    <a:pt x="290" y="91"/>
                  </a:lnTo>
                  <a:lnTo>
                    <a:pt x="0" y="340"/>
                  </a:lnTo>
                  <a:lnTo>
                    <a:pt x="246" y="280"/>
                  </a:lnTo>
                  <a:lnTo>
                    <a:pt x="448" y="424"/>
                  </a:lnTo>
                  <a:lnTo>
                    <a:pt x="817" y="280"/>
                  </a:lnTo>
                  <a:lnTo>
                    <a:pt x="1102" y="231"/>
                  </a:lnTo>
                  <a:lnTo>
                    <a:pt x="1344" y="270"/>
                  </a:lnTo>
                  <a:lnTo>
                    <a:pt x="1061" y="0"/>
                  </a:lnTo>
                  <a:lnTo>
                    <a:pt x="765" y="219"/>
                  </a:lnTo>
                  <a:close/>
                </a:path>
              </a:pathLst>
            </a:custGeom>
            <a:solidFill>
              <a:srgbClr val="ADD9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45" name="Freeform 40"/>
            <p:cNvSpPr>
              <a:spLocks/>
            </p:cNvSpPr>
            <p:nvPr/>
          </p:nvSpPr>
          <p:spPr bwMode="auto">
            <a:xfrm>
              <a:off x="4506953" y="6345618"/>
              <a:ext cx="480048" cy="164161"/>
            </a:xfrm>
            <a:custGeom>
              <a:avLst/>
              <a:gdLst>
                <a:gd name="T0" fmla="*/ 0 w 331"/>
                <a:gd name="T1" fmla="*/ 175 h 191"/>
                <a:gd name="T2" fmla="*/ 153 w 331"/>
                <a:gd name="T3" fmla="*/ 151 h 191"/>
                <a:gd name="T4" fmla="*/ 331 w 331"/>
                <a:gd name="T5" fmla="*/ 191 h 191"/>
                <a:gd name="T6" fmla="*/ 155 w 331"/>
                <a:gd name="T7" fmla="*/ 0 h 191"/>
                <a:gd name="T8" fmla="*/ 0 w 331"/>
                <a:gd name="T9" fmla="*/ 175 h 191"/>
              </a:gdLst>
              <a:ahLst/>
              <a:cxnLst>
                <a:cxn ang="0">
                  <a:pos x="T0" y="T1"/>
                </a:cxn>
                <a:cxn ang="0">
                  <a:pos x="T2" y="T3"/>
                </a:cxn>
                <a:cxn ang="0">
                  <a:pos x="T4" y="T5"/>
                </a:cxn>
                <a:cxn ang="0">
                  <a:pos x="T6" y="T7"/>
                </a:cxn>
                <a:cxn ang="0">
                  <a:pos x="T8" y="T9"/>
                </a:cxn>
              </a:cxnLst>
              <a:rect l="0" t="0" r="r" b="b"/>
              <a:pathLst>
                <a:path w="331" h="191">
                  <a:moveTo>
                    <a:pt x="0" y="175"/>
                  </a:moveTo>
                  <a:lnTo>
                    <a:pt x="153" y="151"/>
                  </a:lnTo>
                  <a:lnTo>
                    <a:pt x="331" y="191"/>
                  </a:lnTo>
                  <a:lnTo>
                    <a:pt x="155" y="0"/>
                  </a:lnTo>
                  <a:lnTo>
                    <a:pt x="0" y="175"/>
                  </a:lnTo>
                  <a:close/>
                </a:path>
              </a:pathLst>
            </a:custGeom>
            <a:solidFill>
              <a:srgbClr val="ADD9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46" name="Freeform 42"/>
            <p:cNvSpPr>
              <a:spLocks/>
            </p:cNvSpPr>
            <p:nvPr/>
          </p:nvSpPr>
          <p:spPr bwMode="auto">
            <a:xfrm>
              <a:off x="3800660" y="6410083"/>
              <a:ext cx="369825" cy="222605"/>
            </a:xfrm>
            <a:custGeom>
              <a:avLst/>
              <a:gdLst>
                <a:gd name="T0" fmla="*/ 129 w 129"/>
                <a:gd name="T1" fmla="*/ 95 h 130"/>
                <a:gd name="T2" fmla="*/ 84 w 129"/>
                <a:gd name="T3" fmla="*/ 0 h 130"/>
                <a:gd name="T4" fmla="*/ 0 w 129"/>
                <a:gd name="T5" fmla="*/ 130 h 130"/>
                <a:gd name="T6" fmla="*/ 75 w 129"/>
                <a:gd name="T7" fmla="*/ 95 h 130"/>
                <a:gd name="T8" fmla="*/ 129 w 129"/>
                <a:gd name="T9" fmla="*/ 95 h 130"/>
              </a:gdLst>
              <a:ahLst/>
              <a:cxnLst>
                <a:cxn ang="0">
                  <a:pos x="T0" y="T1"/>
                </a:cxn>
                <a:cxn ang="0">
                  <a:pos x="T2" y="T3"/>
                </a:cxn>
                <a:cxn ang="0">
                  <a:pos x="T4" y="T5"/>
                </a:cxn>
                <a:cxn ang="0">
                  <a:pos x="T6" y="T7"/>
                </a:cxn>
                <a:cxn ang="0">
                  <a:pos x="T8" y="T9"/>
                </a:cxn>
              </a:cxnLst>
              <a:rect l="0" t="0" r="r" b="b"/>
              <a:pathLst>
                <a:path w="129" h="130">
                  <a:moveTo>
                    <a:pt x="129" y="95"/>
                  </a:moveTo>
                  <a:cubicBezTo>
                    <a:pt x="84" y="0"/>
                    <a:pt x="84" y="0"/>
                    <a:pt x="84" y="0"/>
                  </a:cubicBezTo>
                  <a:cubicBezTo>
                    <a:pt x="0" y="130"/>
                    <a:pt x="0" y="130"/>
                    <a:pt x="0" y="130"/>
                  </a:cubicBezTo>
                  <a:cubicBezTo>
                    <a:pt x="43" y="110"/>
                    <a:pt x="75" y="95"/>
                    <a:pt x="75" y="95"/>
                  </a:cubicBezTo>
                  <a:lnTo>
                    <a:pt x="129" y="95"/>
                  </a:lnTo>
                  <a:close/>
                </a:path>
              </a:pathLst>
            </a:custGeom>
            <a:solidFill>
              <a:srgbClr val="ADD9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47" name="Freeform 43"/>
            <p:cNvSpPr>
              <a:spLocks/>
            </p:cNvSpPr>
            <p:nvPr/>
          </p:nvSpPr>
          <p:spPr bwMode="auto">
            <a:xfrm>
              <a:off x="5452542" y="5842825"/>
              <a:ext cx="1949193" cy="364420"/>
            </a:xfrm>
            <a:custGeom>
              <a:avLst/>
              <a:gdLst>
                <a:gd name="T0" fmla="*/ 765 w 1344"/>
                <a:gd name="T1" fmla="*/ 219 h 424"/>
                <a:gd name="T2" fmla="*/ 506 w 1344"/>
                <a:gd name="T3" fmla="*/ 270 h 424"/>
                <a:gd name="T4" fmla="*/ 290 w 1344"/>
                <a:gd name="T5" fmla="*/ 91 h 424"/>
                <a:gd name="T6" fmla="*/ 0 w 1344"/>
                <a:gd name="T7" fmla="*/ 340 h 424"/>
                <a:gd name="T8" fmla="*/ 246 w 1344"/>
                <a:gd name="T9" fmla="*/ 280 h 424"/>
                <a:gd name="T10" fmla="*/ 448 w 1344"/>
                <a:gd name="T11" fmla="*/ 424 h 424"/>
                <a:gd name="T12" fmla="*/ 817 w 1344"/>
                <a:gd name="T13" fmla="*/ 280 h 424"/>
                <a:gd name="T14" fmla="*/ 1102 w 1344"/>
                <a:gd name="T15" fmla="*/ 231 h 424"/>
                <a:gd name="T16" fmla="*/ 1344 w 1344"/>
                <a:gd name="T17" fmla="*/ 270 h 424"/>
                <a:gd name="T18" fmla="*/ 1061 w 1344"/>
                <a:gd name="T19" fmla="*/ 0 h 424"/>
                <a:gd name="T20" fmla="*/ 765 w 1344"/>
                <a:gd name="T21" fmla="*/ 219 h 4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44" h="424">
                  <a:moveTo>
                    <a:pt x="765" y="219"/>
                  </a:moveTo>
                  <a:lnTo>
                    <a:pt x="506" y="270"/>
                  </a:lnTo>
                  <a:lnTo>
                    <a:pt x="290" y="91"/>
                  </a:lnTo>
                  <a:lnTo>
                    <a:pt x="0" y="340"/>
                  </a:lnTo>
                  <a:lnTo>
                    <a:pt x="246" y="280"/>
                  </a:lnTo>
                  <a:lnTo>
                    <a:pt x="448" y="424"/>
                  </a:lnTo>
                  <a:lnTo>
                    <a:pt x="817" y="280"/>
                  </a:lnTo>
                  <a:lnTo>
                    <a:pt x="1102" y="231"/>
                  </a:lnTo>
                  <a:lnTo>
                    <a:pt x="1344" y="270"/>
                  </a:lnTo>
                  <a:lnTo>
                    <a:pt x="1061" y="0"/>
                  </a:lnTo>
                  <a:lnTo>
                    <a:pt x="765" y="219"/>
                  </a:lnTo>
                  <a:close/>
                </a:path>
              </a:pathLst>
            </a:custGeom>
            <a:solidFill>
              <a:srgbClr val="ADD9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89" name="Freeform 642"/>
            <p:cNvSpPr>
              <a:spLocks/>
            </p:cNvSpPr>
            <p:nvPr/>
          </p:nvSpPr>
          <p:spPr bwMode="auto">
            <a:xfrm>
              <a:off x="4226286" y="6662326"/>
              <a:ext cx="182411" cy="216771"/>
            </a:xfrm>
            <a:custGeom>
              <a:avLst/>
              <a:gdLst>
                <a:gd name="T0" fmla="*/ 431 w 860"/>
                <a:gd name="T1" fmla="*/ 0 h 1022"/>
                <a:gd name="T2" fmla="*/ 0 w 860"/>
                <a:gd name="T3" fmla="*/ 1022 h 1022"/>
                <a:gd name="T4" fmla="*/ 860 w 860"/>
                <a:gd name="T5" fmla="*/ 1022 h 1022"/>
                <a:gd name="T6" fmla="*/ 431 w 860"/>
                <a:gd name="T7" fmla="*/ 0 h 1022"/>
              </a:gdLst>
              <a:ahLst/>
              <a:cxnLst>
                <a:cxn ang="0">
                  <a:pos x="T0" y="T1"/>
                </a:cxn>
                <a:cxn ang="0">
                  <a:pos x="T2" y="T3"/>
                </a:cxn>
                <a:cxn ang="0">
                  <a:pos x="T4" y="T5"/>
                </a:cxn>
                <a:cxn ang="0">
                  <a:pos x="T6" y="T7"/>
                </a:cxn>
              </a:cxnLst>
              <a:rect l="0" t="0" r="r" b="b"/>
              <a:pathLst>
                <a:path w="860" h="1022">
                  <a:moveTo>
                    <a:pt x="431" y="0"/>
                  </a:moveTo>
                  <a:lnTo>
                    <a:pt x="0" y="1022"/>
                  </a:lnTo>
                  <a:lnTo>
                    <a:pt x="860" y="1022"/>
                  </a:lnTo>
                  <a:lnTo>
                    <a:pt x="431" y="0"/>
                  </a:lnTo>
                  <a:close/>
                </a:path>
              </a:pathLst>
            </a:custGeom>
            <a:solidFill>
              <a:srgbClr val="B9D5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90" name="Freeform 643"/>
            <p:cNvSpPr>
              <a:spLocks/>
            </p:cNvSpPr>
            <p:nvPr/>
          </p:nvSpPr>
          <p:spPr bwMode="auto">
            <a:xfrm>
              <a:off x="4239438" y="6612693"/>
              <a:ext cx="156110" cy="186016"/>
            </a:xfrm>
            <a:custGeom>
              <a:avLst/>
              <a:gdLst>
                <a:gd name="T0" fmla="*/ 369 w 736"/>
                <a:gd name="T1" fmla="*/ 0 h 877"/>
                <a:gd name="T2" fmla="*/ 0 w 736"/>
                <a:gd name="T3" fmla="*/ 877 h 877"/>
                <a:gd name="T4" fmla="*/ 736 w 736"/>
                <a:gd name="T5" fmla="*/ 877 h 877"/>
                <a:gd name="T6" fmla="*/ 369 w 736"/>
                <a:gd name="T7" fmla="*/ 0 h 877"/>
              </a:gdLst>
              <a:ahLst/>
              <a:cxnLst>
                <a:cxn ang="0">
                  <a:pos x="T0" y="T1"/>
                </a:cxn>
                <a:cxn ang="0">
                  <a:pos x="T2" y="T3"/>
                </a:cxn>
                <a:cxn ang="0">
                  <a:pos x="T4" y="T5"/>
                </a:cxn>
                <a:cxn ang="0">
                  <a:pos x="T6" y="T7"/>
                </a:cxn>
              </a:cxnLst>
              <a:rect l="0" t="0" r="r" b="b"/>
              <a:pathLst>
                <a:path w="736" h="877">
                  <a:moveTo>
                    <a:pt x="369" y="0"/>
                  </a:moveTo>
                  <a:lnTo>
                    <a:pt x="0" y="877"/>
                  </a:lnTo>
                  <a:lnTo>
                    <a:pt x="736" y="877"/>
                  </a:lnTo>
                  <a:lnTo>
                    <a:pt x="369" y="0"/>
                  </a:lnTo>
                  <a:close/>
                </a:path>
              </a:pathLst>
            </a:custGeom>
            <a:solidFill>
              <a:srgbClr val="B9D5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91" name="Freeform 644"/>
            <p:cNvSpPr>
              <a:spLocks/>
            </p:cNvSpPr>
            <p:nvPr/>
          </p:nvSpPr>
          <p:spPr bwMode="auto">
            <a:xfrm>
              <a:off x="4265525" y="6567727"/>
              <a:ext cx="103932" cy="123233"/>
            </a:xfrm>
            <a:custGeom>
              <a:avLst/>
              <a:gdLst>
                <a:gd name="T0" fmla="*/ 246 w 490"/>
                <a:gd name="T1" fmla="*/ 0 h 581"/>
                <a:gd name="T2" fmla="*/ 0 w 490"/>
                <a:gd name="T3" fmla="*/ 581 h 581"/>
                <a:gd name="T4" fmla="*/ 490 w 490"/>
                <a:gd name="T5" fmla="*/ 581 h 581"/>
                <a:gd name="T6" fmla="*/ 246 w 490"/>
                <a:gd name="T7" fmla="*/ 0 h 581"/>
              </a:gdLst>
              <a:ahLst/>
              <a:cxnLst>
                <a:cxn ang="0">
                  <a:pos x="T0" y="T1"/>
                </a:cxn>
                <a:cxn ang="0">
                  <a:pos x="T2" y="T3"/>
                </a:cxn>
                <a:cxn ang="0">
                  <a:pos x="T4" y="T5"/>
                </a:cxn>
                <a:cxn ang="0">
                  <a:pos x="T6" y="T7"/>
                </a:cxn>
              </a:cxnLst>
              <a:rect l="0" t="0" r="r" b="b"/>
              <a:pathLst>
                <a:path w="490" h="581">
                  <a:moveTo>
                    <a:pt x="246" y="0"/>
                  </a:moveTo>
                  <a:lnTo>
                    <a:pt x="0" y="581"/>
                  </a:lnTo>
                  <a:lnTo>
                    <a:pt x="490" y="581"/>
                  </a:lnTo>
                  <a:lnTo>
                    <a:pt x="246" y="0"/>
                  </a:lnTo>
                  <a:close/>
                </a:path>
              </a:pathLst>
            </a:custGeom>
            <a:solidFill>
              <a:srgbClr val="B9D5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92" name="Freeform 645"/>
            <p:cNvSpPr>
              <a:spLocks/>
            </p:cNvSpPr>
            <p:nvPr/>
          </p:nvSpPr>
          <p:spPr bwMode="auto">
            <a:xfrm>
              <a:off x="4306249" y="6618420"/>
              <a:ext cx="23544" cy="256011"/>
            </a:xfrm>
            <a:custGeom>
              <a:avLst/>
              <a:gdLst>
                <a:gd name="T0" fmla="*/ 54 w 111"/>
                <a:gd name="T1" fmla="*/ 0 h 1207"/>
                <a:gd name="T2" fmla="*/ 0 w 111"/>
                <a:gd name="T3" fmla="*/ 1207 h 1207"/>
                <a:gd name="T4" fmla="*/ 111 w 111"/>
                <a:gd name="T5" fmla="*/ 1207 h 1207"/>
                <a:gd name="T6" fmla="*/ 54 w 111"/>
                <a:gd name="T7" fmla="*/ 0 h 1207"/>
              </a:gdLst>
              <a:ahLst/>
              <a:cxnLst>
                <a:cxn ang="0">
                  <a:pos x="T0" y="T1"/>
                </a:cxn>
                <a:cxn ang="0">
                  <a:pos x="T2" y="T3"/>
                </a:cxn>
                <a:cxn ang="0">
                  <a:pos x="T4" y="T5"/>
                </a:cxn>
                <a:cxn ang="0">
                  <a:pos x="T6" y="T7"/>
                </a:cxn>
              </a:cxnLst>
              <a:rect l="0" t="0" r="r" b="b"/>
              <a:pathLst>
                <a:path w="111" h="1207">
                  <a:moveTo>
                    <a:pt x="54" y="0"/>
                  </a:moveTo>
                  <a:lnTo>
                    <a:pt x="0" y="1207"/>
                  </a:lnTo>
                  <a:lnTo>
                    <a:pt x="111" y="1207"/>
                  </a:lnTo>
                  <a:lnTo>
                    <a:pt x="54" y="0"/>
                  </a:lnTo>
                  <a:close/>
                </a:path>
              </a:pathLst>
            </a:custGeom>
            <a:solidFill>
              <a:srgbClr val="00BC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93" name="Freeform 646"/>
            <p:cNvSpPr>
              <a:spLocks/>
            </p:cNvSpPr>
            <p:nvPr/>
          </p:nvSpPr>
          <p:spPr bwMode="auto">
            <a:xfrm>
              <a:off x="4275497" y="6618420"/>
              <a:ext cx="87175" cy="332793"/>
            </a:xfrm>
            <a:custGeom>
              <a:avLst/>
              <a:gdLst>
                <a:gd name="T0" fmla="*/ 411 w 411"/>
                <a:gd name="T1" fmla="*/ 919 h 1569"/>
                <a:gd name="T2" fmla="*/ 249 w 411"/>
                <a:gd name="T3" fmla="*/ 1052 h 1569"/>
                <a:gd name="T4" fmla="*/ 236 w 411"/>
                <a:gd name="T5" fmla="*/ 751 h 1569"/>
                <a:gd name="T6" fmla="*/ 364 w 411"/>
                <a:gd name="T7" fmla="*/ 589 h 1569"/>
                <a:gd name="T8" fmla="*/ 234 w 411"/>
                <a:gd name="T9" fmla="*/ 692 h 1569"/>
                <a:gd name="T10" fmla="*/ 222 w 411"/>
                <a:gd name="T11" fmla="*/ 428 h 1569"/>
                <a:gd name="T12" fmla="*/ 315 w 411"/>
                <a:gd name="T13" fmla="*/ 303 h 1569"/>
                <a:gd name="T14" fmla="*/ 219 w 411"/>
                <a:gd name="T15" fmla="*/ 377 h 1569"/>
                <a:gd name="T16" fmla="*/ 199 w 411"/>
                <a:gd name="T17" fmla="*/ 0 h 1569"/>
                <a:gd name="T18" fmla="*/ 182 w 411"/>
                <a:gd name="T19" fmla="*/ 404 h 1569"/>
                <a:gd name="T20" fmla="*/ 180 w 411"/>
                <a:gd name="T21" fmla="*/ 406 h 1569"/>
                <a:gd name="T22" fmla="*/ 182 w 411"/>
                <a:gd name="T23" fmla="*/ 411 h 1569"/>
                <a:gd name="T24" fmla="*/ 177 w 411"/>
                <a:gd name="T25" fmla="*/ 473 h 1569"/>
                <a:gd name="T26" fmla="*/ 59 w 411"/>
                <a:gd name="T27" fmla="*/ 377 h 1569"/>
                <a:gd name="T28" fmla="*/ 175 w 411"/>
                <a:gd name="T29" fmla="*/ 527 h 1569"/>
                <a:gd name="T30" fmla="*/ 165 w 411"/>
                <a:gd name="T31" fmla="*/ 759 h 1569"/>
                <a:gd name="T32" fmla="*/ 27 w 411"/>
                <a:gd name="T33" fmla="*/ 645 h 1569"/>
                <a:gd name="T34" fmla="*/ 162 w 411"/>
                <a:gd name="T35" fmla="*/ 808 h 1569"/>
                <a:gd name="T36" fmla="*/ 155 w 411"/>
                <a:gd name="T37" fmla="*/ 975 h 1569"/>
                <a:gd name="T38" fmla="*/ 0 w 411"/>
                <a:gd name="T39" fmla="*/ 842 h 1569"/>
                <a:gd name="T40" fmla="*/ 153 w 411"/>
                <a:gd name="T41" fmla="*/ 1025 h 1569"/>
                <a:gd name="T42" fmla="*/ 128 w 411"/>
                <a:gd name="T43" fmla="*/ 1569 h 1569"/>
                <a:gd name="T44" fmla="*/ 273 w 411"/>
                <a:gd name="T45" fmla="*/ 1569 h 1569"/>
                <a:gd name="T46" fmla="*/ 254 w 411"/>
                <a:gd name="T47" fmla="*/ 1113 h 1569"/>
                <a:gd name="T48" fmla="*/ 411 w 411"/>
                <a:gd name="T49" fmla="*/ 919 h 1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11" h="1569">
                  <a:moveTo>
                    <a:pt x="411" y="919"/>
                  </a:moveTo>
                  <a:lnTo>
                    <a:pt x="249" y="1052"/>
                  </a:lnTo>
                  <a:lnTo>
                    <a:pt x="236" y="751"/>
                  </a:lnTo>
                  <a:lnTo>
                    <a:pt x="364" y="589"/>
                  </a:lnTo>
                  <a:lnTo>
                    <a:pt x="234" y="692"/>
                  </a:lnTo>
                  <a:lnTo>
                    <a:pt x="222" y="428"/>
                  </a:lnTo>
                  <a:lnTo>
                    <a:pt x="315" y="303"/>
                  </a:lnTo>
                  <a:lnTo>
                    <a:pt x="219" y="377"/>
                  </a:lnTo>
                  <a:lnTo>
                    <a:pt x="199" y="0"/>
                  </a:lnTo>
                  <a:lnTo>
                    <a:pt x="182" y="404"/>
                  </a:lnTo>
                  <a:lnTo>
                    <a:pt x="180" y="406"/>
                  </a:lnTo>
                  <a:lnTo>
                    <a:pt x="182" y="411"/>
                  </a:lnTo>
                  <a:lnTo>
                    <a:pt x="177" y="473"/>
                  </a:lnTo>
                  <a:lnTo>
                    <a:pt x="59" y="377"/>
                  </a:lnTo>
                  <a:lnTo>
                    <a:pt x="175" y="527"/>
                  </a:lnTo>
                  <a:lnTo>
                    <a:pt x="165" y="759"/>
                  </a:lnTo>
                  <a:lnTo>
                    <a:pt x="27" y="645"/>
                  </a:lnTo>
                  <a:lnTo>
                    <a:pt x="162" y="808"/>
                  </a:lnTo>
                  <a:lnTo>
                    <a:pt x="155" y="975"/>
                  </a:lnTo>
                  <a:lnTo>
                    <a:pt x="0" y="842"/>
                  </a:lnTo>
                  <a:lnTo>
                    <a:pt x="153" y="1025"/>
                  </a:lnTo>
                  <a:lnTo>
                    <a:pt x="128" y="1569"/>
                  </a:lnTo>
                  <a:lnTo>
                    <a:pt x="273" y="1569"/>
                  </a:lnTo>
                  <a:lnTo>
                    <a:pt x="254" y="1113"/>
                  </a:lnTo>
                  <a:lnTo>
                    <a:pt x="411" y="919"/>
                  </a:lnTo>
                  <a:close/>
                </a:path>
              </a:pathLst>
            </a:custGeom>
            <a:solidFill>
              <a:srgbClr val="79A5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84" name="Freeform 642"/>
            <p:cNvSpPr>
              <a:spLocks/>
            </p:cNvSpPr>
            <p:nvPr/>
          </p:nvSpPr>
          <p:spPr bwMode="auto">
            <a:xfrm>
              <a:off x="4557336" y="6777194"/>
              <a:ext cx="117644" cy="139805"/>
            </a:xfrm>
            <a:custGeom>
              <a:avLst/>
              <a:gdLst>
                <a:gd name="T0" fmla="*/ 431 w 860"/>
                <a:gd name="T1" fmla="*/ 0 h 1022"/>
                <a:gd name="T2" fmla="*/ 0 w 860"/>
                <a:gd name="T3" fmla="*/ 1022 h 1022"/>
                <a:gd name="T4" fmla="*/ 860 w 860"/>
                <a:gd name="T5" fmla="*/ 1022 h 1022"/>
                <a:gd name="T6" fmla="*/ 431 w 860"/>
                <a:gd name="T7" fmla="*/ 0 h 1022"/>
              </a:gdLst>
              <a:ahLst/>
              <a:cxnLst>
                <a:cxn ang="0">
                  <a:pos x="T0" y="T1"/>
                </a:cxn>
                <a:cxn ang="0">
                  <a:pos x="T2" y="T3"/>
                </a:cxn>
                <a:cxn ang="0">
                  <a:pos x="T4" y="T5"/>
                </a:cxn>
                <a:cxn ang="0">
                  <a:pos x="T6" y="T7"/>
                </a:cxn>
              </a:cxnLst>
              <a:rect l="0" t="0" r="r" b="b"/>
              <a:pathLst>
                <a:path w="860" h="1022">
                  <a:moveTo>
                    <a:pt x="431" y="0"/>
                  </a:moveTo>
                  <a:lnTo>
                    <a:pt x="0" y="1022"/>
                  </a:lnTo>
                  <a:lnTo>
                    <a:pt x="860" y="1022"/>
                  </a:lnTo>
                  <a:lnTo>
                    <a:pt x="431" y="0"/>
                  </a:lnTo>
                  <a:close/>
                </a:path>
              </a:pathLst>
            </a:custGeom>
            <a:solidFill>
              <a:srgbClr val="B9D5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85" name="Freeform 643"/>
            <p:cNvSpPr>
              <a:spLocks/>
            </p:cNvSpPr>
            <p:nvPr/>
          </p:nvSpPr>
          <p:spPr bwMode="auto">
            <a:xfrm>
              <a:off x="4565817" y="6745184"/>
              <a:ext cx="100681" cy="119970"/>
            </a:xfrm>
            <a:custGeom>
              <a:avLst/>
              <a:gdLst>
                <a:gd name="T0" fmla="*/ 369 w 736"/>
                <a:gd name="T1" fmla="*/ 0 h 877"/>
                <a:gd name="T2" fmla="*/ 0 w 736"/>
                <a:gd name="T3" fmla="*/ 877 h 877"/>
                <a:gd name="T4" fmla="*/ 736 w 736"/>
                <a:gd name="T5" fmla="*/ 877 h 877"/>
                <a:gd name="T6" fmla="*/ 369 w 736"/>
                <a:gd name="T7" fmla="*/ 0 h 877"/>
              </a:gdLst>
              <a:ahLst/>
              <a:cxnLst>
                <a:cxn ang="0">
                  <a:pos x="T0" y="T1"/>
                </a:cxn>
                <a:cxn ang="0">
                  <a:pos x="T2" y="T3"/>
                </a:cxn>
                <a:cxn ang="0">
                  <a:pos x="T4" y="T5"/>
                </a:cxn>
                <a:cxn ang="0">
                  <a:pos x="T6" y="T7"/>
                </a:cxn>
              </a:cxnLst>
              <a:rect l="0" t="0" r="r" b="b"/>
              <a:pathLst>
                <a:path w="736" h="877">
                  <a:moveTo>
                    <a:pt x="369" y="0"/>
                  </a:moveTo>
                  <a:lnTo>
                    <a:pt x="0" y="877"/>
                  </a:lnTo>
                  <a:lnTo>
                    <a:pt x="736" y="877"/>
                  </a:lnTo>
                  <a:lnTo>
                    <a:pt x="369" y="0"/>
                  </a:lnTo>
                  <a:close/>
                </a:path>
              </a:pathLst>
            </a:custGeom>
            <a:solidFill>
              <a:srgbClr val="B9D5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86" name="Freeform 644"/>
            <p:cNvSpPr>
              <a:spLocks/>
            </p:cNvSpPr>
            <p:nvPr/>
          </p:nvSpPr>
          <p:spPr bwMode="auto">
            <a:xfrm>
              <a:off x="4582642" y="6716183"/>
              <a:ext cx="67030" cy="79478"/>
            </a:xfrm>
            <a:custGeom>
              <a:avLst/>
              <a:gdLst>
                <a:gd name="T0" fmla="*/ 246 w 490"/>
                <a:gd name="T1" fmla="*/ 0 h 581"/>
                <a:gd name="T2" fmla="*/ 0 w 490"/>
                <a:gd name="T3" fmla="*/ 581 h 581"/>
                <a:gd name="T4" fmla="*/ 490 w 490"/>
                <a:gd name="T5" fmla="*/ 581 h 581"/>
                <a:gd name="T6" fmla="*/ 246 w 490"/>
                <a:gd name="T7" fmla="*/ 0 h 581"/>
              </a:gdLst>
              <a:ahLst/>
              <a:cxnLst>
                <a:cxn ang="0">
                  <a:pos x="T0" y="T1"/>
                </a:cxn>
                <a:cxn ang="0">
                  <a:pos x="T2" y="T3"/>
                </a:cxn>
                <a:cxn ang="0">
                  <a:pos x="T4" y="T5"/>
                </a:cxn>
                <a:cxn ang="0">
                  <a:pos x="T6" y="T7"/>
                </a:cxn>
              </a:cxnLst>
              <a:rect l="0" t="0" r="r" b="b"/>
              <a:pathLst>
                <a:path w="490" h="581">
                  <a:moveTo>
                    <a:pt x="246" y="0"/>
                  </a:moveTo>
                  <a:lnTo>
                    <a:pt x="0" y="581"/>
                  </a:lnTo>
                  <a:lnTo>
                    <a:pt x="490" y="581"/>
                  </a:lnTo>
                  <a:lnTo>
                    <a:pt x="246" y="0"/>
                  </a:lnTo>
                  <a:close/>
                </a:path>
              </a:pathLst>
            </a:custGeom>
            <a:solidFill>
              <a:srgbClr val="B9D5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87" name="Freeform 645"/>
            <p:cNvSpPr>
              <a:spLocks/>
            </p:cNvSpPr>
            <p:nvPr/>
          </p:nvSpPr>
          <p:spPr bwMode="auto">
            <a:xfrm>
              <a:off x="4608907" y="6748877"/>
              <a:ext cx="15184" cy="165112"/>
            </a:xfrm>
            <a:custGeom>
              <a:avLst/>
              <a:gdLst>
                <a:gd name="T0" fmla="*/ 54 w 111"/>
                <a:gd name="T1" fmla="*/ 0 h 1207"/>
                <a:gd name="T2" fmla="*/ 0 w 111"/>
                <a:gd name="T3" fmla="*/ 1207 h 1207"/>
                <a:gd name="T4" fmla="*/ 111 w 111"/>
                <a:gd name="T5" fmla="*/ 1207 h 1207"/>
                <a:gd name="T6" fmla="*/ 54 w 111"/>
                <a:gd name="T7" fmla="*/ 0 h 1207"/>
              </a:gdLst>
              <a:ahLst/>
              <a:cxnLst>
                <a:cxn ang="0">
                  <a:pos x="T0" y="T1"/>
                </a:cxn>
                <a:cxn ang="0">
                  <a:pos x="T2" y="T3"/>
                </a:cxn>
                <a:cxn ang="0">
                  <a:pos x="T4" y="T5"/>
                </a:cxn>
                <a:cxn ang="0">
                  <a:pos x="T6" y="T7"/>
                </a:cxn>
              </a:cxnLst>
              <a:rect l="0" t="0" r="r" b="b"/>
              <a:pathLst>
                <a:path w="111" h="1207">
                  <a:moveTo>
                    <a:pt x="54" y="0"/>
                  </a:moveTo>
                  <a:lnTo>
                    <a:pt x="0" y="1207"/>
                  </a:lnTo>
                  <a:lnTo>
                    <a:pt x="111" y="1207"/>
                  </a:lnTo>
                  <a:lnTo>
                    <a:pt x="54" y="0"/>
                  </a:lnTo>
                  <a:close/>
                </a:path>
              </a:pathLst>
            </a:custGeom>
            <a:solidFill>
              <a:srgbClr val="00BC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88" name="Freeform 646"/>
            <p:cNvSpPr>
              <a:spLocks/>
            </p:cNvSpPr>
            <p:nvPr/>
          </p:nvSpPr>
          <p:spPr bwMode="auto">
            <a:xfrm>
              <a:off x="4589071" y="6748877"/>
              <a:ext cx="56223" cy="214632"/>
            </a:xfrm>
            <a:custGeom>
              <a:avLst/>
              <a:gdLst>
                <a:gd name="T0" fmla="*/ 411 w 411"/>
                <a:gd name="T1" fmla="*/ 919 h 1569"/>
                <a:gd name="T2" fmla="*/ 249 w 411"/>
                <a:gd name="T3" fmla="*/ 1052 h 1569"/>
                <a:gd name="T4" fmla="*/ 236 w 411"/>
                <a:gd name="T5" fmla="*/ 751 h 1569"/>
                <a:gd name="T6" fmla="*/ 364 w 411"/>
                <a:gd name="T7" fmla="*/ 589 h 1569"/>
                <a:gd name="T8" fmla="*/ 234 w 411"/>
                <a:gd name="T9" fmla="*/ 692 h 1569"/>
                <a:gd name="T10" fmla="*/ 222 w 411"/>
                <a:gd name="T11" fmla="*/ 428 h 1569"/>
                <a:gd name="T12" fmla="*/ 315 w 411"/>
                <a:gd name="T13" fmla="*/ 303 h 1569"/>
                <a:gd name="T14" fmla="*/ 219 w 411"/>
                <a:gd name="T15" fmla="*/ 377 h 1569"/>
                <a:gd name="T16" fmla="*/ 199 w 411"/>
                <a:gd name="T17" fmla="*/ 0 h 1569"/>
                <a:gd name="T18" fmla="*/ 182 w 411"/>
                <a:gd name="T19" fmla="*/ 404 h 1569"/>
                <a:gd name="T20" fmla="*/ 180 w 411"/>
                <a:gd name="T21" fmla="*/ 406 h 1569"/>
                <a:gd name="T22" fmla="*/ 182 w 411"/>
                <a:gd name="T23" fmla="*/ 411 h 1569"/>
                <a:gd name="T24" fmla="*/ 177 w 411"/>
                <a:gd name="T25" fmla="*/ 473 h 1569"/>
                <a:gd name="T26" fmla="*/ 59 w 411"/>
                <a:gd name="T27" fmla="*/ 377 h 1569"/>
                <a:gd name="T28" fmla="*/ 175 w 411"/>
                <a:gd name="T29" fmla="*/ 527 h 1569"/>
                <a:gd name="T30" fmla="*/ 165 w 411"/>
                <a:gd name="T31" fmla="*/ 759 h 1569"/>
                <a:gd name="T32" fmla="*/ 27 w 411"/>
                <a:gd name="T33" fmla="*/ 645 h 1569"/>
                <a:gd name="T34" fmla="*/ 162 w 411"/>
                <a:gd name="T35" fmla="*/ 808 h 1569"/>
                <a:gd name="T36" fmla="*/ 155 w 411"/>
                <a:gd name="T37" fmla="*/ 975 h 1569"/>
                <a:gd name="T38" fmla="*/ 0 w 411"/>
                <a:gd name="T39" fmla="*/ 842 h 1569"/>
                <a:gd name="T40" fmla="*/ 153 w 411"/>
                <a:gd name="T41" fmla="*/ 1025 h 1569"/>
                <a:gd name="T42" fmla="*/ 128 w 411"/>
                <a:gd name="T43" fmla="*/ 1569 h 1569"/>
                <a:gd name="T44" fmla="*/ 273 w 411"/>
                <a:gd name="T45" fmla="*/ 1569 h 1569"/>
                <a:gd name="T46" fmla="*/ 254 w 411"/>
                <a:gd name="T47" fmla="*/ 1113 h 1569"/>
                <a:gd name="T48" fmla="*/ 411 w 411"/>
                <a:gd name="T49" fmla="*/ 919 h 1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11" h="1569">
                  <a:moveTo>
                    <a:pt x="411" y="919"/>
                  </a:moveTo>
                  <a:lnTo>
                    <a:pt x="249" y="1052"/>
                  </a:lnTo>
                  <a:lnTo>
                    <a:pt x="236" y="751"/>
                  </a:lnTo>
                  <a:lnTo>
                    <a:pt x="364" y="589"/>
                  </a:lnTo>
                  <a:lnTo>
                    <a:pt x="234" y="692"/>
                  </a:lnTo>
                  <a:lnTo>
                    <a:pt x="222" y="428"/>
                  </a:lnTo>
                  <a:lnTo>
                    <a:pt x="315" y="303"/>
                  </a:lnTo>
                  <a:lnTo>
                    <a:pt x="219" y="377"/>
                  </a:lnTo>
                  <a:lnTo>
                    <a:pt x="199" y="0"/>
                  </a:lnTo>
                  <a:lnTo>
                    <a:pt x="182" y="404"/>
                  </a:lnTo>
                  <a:lnTo>
                    <a:pt x="180" y="406"/>
                  </a:lnTo>
                  <a:lnTo>
                    <a:pt x="182" y="411"/>
                  </a:lnTo>
                  <a:lnTo>
                    <a:pt x="177" y="473"/>
                  </a:lnTo>
                  <a:lnTo>
                    <a:pt x="59" y="377"/>
                  </a:lnTo>
                  <a:lnTo>
                    <a:pt x="175" y="527"/>
                  </a:lnTo>
                  <a:lnTo>
                    <a:pt x="165" y="759"/>
                  </a:lnTo>
                  <a:lnTo>
                    <a:pt x="27" y="645"/>
                  </a:lnTo>
                  <a:lnTo>
                    <a:pt x="162" y="808"/>
                  </a:lnTo>
                  <a:lnTo>
                    <a:pt x="155" y="975"/>
                  </a:lnTo>
                  <a:lnTo>
                    <a:pt x="0" y="842"/>
                  </a:lnTo>
                  <a:lnTo>
                    <a:pt x="153" y="1025"/>
                  </a:lnTo>
                  <a:lnTo>
                    <a:pt x="128" y="1569"/>
                  </a:lnTo>
                  <a:lnTo>
                    <a:pt x="273" y="1569"/>
                  </a:lnTo>
                  <a:lnTo>
                    <a:pt x="254" y="1113"/>
                  </a:lnTo>
                  <a:lnTo>
                    <a:pt x="411" y="919"/>
                  </a:lnTo>
                  <a:close/>
                </a:path>
              </a:pathLst>
            </a:custGeom>
            <a:solidFill>
              <a:srgbClr val="79A5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79" name="Freeform 642"/>
            <p:cNvSpPr>
              <a:spLocks/>
            </p:cNvSpPr>
            <p:nvPr/>
          </p:nvSpPr>
          <p:spPr bwMode="auto">
            <a:xfrm>
              <a:off x="6314591" y="6663713"/>
              <a:ext cx="175735" cy="208839"/>
            </a:xfrm>
            <a:custGeom>
              <a:avLst/>
              <a:gdLst>
                <a:gd name="T0" fmla="*/ 431 w 860"/>
                <a:gd name="T1" fmla="*/ 0 h 1022"/>
                <a:gd name="T2" fmla="*/ 0 w 860"/>
                <a:gd name="T3" fmla="*/ 1022 h 1022"/>
                <a:gd name="T4" fmla="*/ 860 w 860"/>
                <a:gd name="T5" fmla="*/ 1022 h 1022"/>
                <a:gd name="T6" fmla="*/ 431 w 860"/>
                <a:gd name="T7" fmla="*/ 0 h 1022"/>
              </a:gdLst>
              <a:ahLst/>
              <a:cxnLst>
                <a:cxn ang="0">
                  <a:pos x="T0" y="T1"/>
                </a:cxn>
                <a:cxn ang="0">
                  <a:pos x="T2" y="T3"/>
                </a:cxn>
                <a:cxn ang="0">
                  <a:pos x="T4" y="T5"/>
                </a:cxn>
                <a:cxn ang="0">
                  <a:pos x="T6" y="T7"/>
                </a:cxn>
              </a:cxnLst>
              <a:rect l="0" t="0" r="r" b="b"/>
              <a:pathLst>
                <a:path w="860" h="1022">
                  <a:moveTo>
                    <a:pt x="431" y="0"/>
                  </a:moveTo>
                  <a:lnTo>
                    <a:pt x="0" y="1022"/>
                  </a:lnTo>
                  <a:lnTo>
                    <a:pt x="860" y="1022"/>
                  </a:lnTo>
                  <a:lnTo>
                    <a:pt x="431" y="0"/>
                  </a:lnTo>
                  <a:close/>
                </a:path>
              </a:pathLst>
            </a:custGeom>
            <a:solidFill>
              <a:srgbClr val="B9D5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80" name="Freeform 643"/>
            <p:cNvSpPr>
              <a:spLocks/>
            </p:cNvSpPr>
            <p:nvPr/>
          </p:nvSpPr>
          <p:spPr bwMode="auto">
            <a:xfrm>
              <a:off x="6327261" y="6615897"/>
              <a:ext cx="150396" cy="179209"/>
            </a:xfrm>
            <a:custGeom>
              <a:avLst/>
              <a:gdLst>
                <a:gd name="T0" fmla="*/ 369 w 736"/>
                <a:gd name="T1" fmla="*/ 0 h 877"/>
                <a:gd name="T2" fmla="*/ 0 w 736"/>
                <a:gd name="T3" fmla="*/ 877 h 877"/>
                <a:gd name="T4" fmla="*/ 736 w 736"/>
                <a:gd name="T5" fmla="*/ 877 h 877"/>
                <a:gd name="T6" fmla="*/ 369 w 736"/>
                <a:gd name="T7" fmla="*/ 0 h 877"/>
              </a:gdLst>
              <a:ahLst/>
              <a:cxnLst>
                <a:cxn ang="0">
                  <a:pos x="T0" y="T1"/>
                </a:cxn>
                <a:cxn ang="0">
                  <a:pos x="T2" y="T3"/>
                </a:cxn>
                <a:cxn ang="0">
                  <a:pos x="T4" y="T5"/>
                </a:cxn>
                <a:cxn ang="0">
                  <a:pos x="T6" y="T7"/>
                </a:cxn>
              </a:cxnLst>
              <a:rect l="0" t="0" r="r" b="b"/>
              <a:pathLst>
                <a:path w="736" h="877">
                  <a:moveTo>
                    <a:pt x="369" y="0"/>
                  </a:moveTo>
                  <a:lnTo>
                    <a:pt x="0" y="877"/>
                  </a:lnTo>
                  <a:lnTo>
                    <a:pt x="736" y="877"/>
                  </a:lnTo>
                  <a:lnTo>
                    <a:pt x="369" y="0"/>
                  </a:lnTo>
                  <a:close/>
                </a:path>
              </a:pathLst>
            </a:custGeom>
            <a:solidFill>
              <a:srgbClr val="B9D5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81" name="Freeform 644"/>
            <p:cNvSpPr>
              <a:spLocks/>
            </p:cNvSpPr>
            <p:nvPr/>
          </p:nvSpPr>
          <p:spPr bwMode="auto">
            <a:xfrm>
              <a:off x="6352398" y="6572576"/>
              <a:ext cx="100128" cy="118724"/>
            </a:xfrm>
            <a:custGeom>
              <a:avLst/>
              <a:gdLst>
                <a:gd name="T0" fmla="*/ 246 w 490"/>
                <a:gd name="T1" fmla="*/ 0 h 581"/>
                <a:gd name="T2" fmla="*/ 0 w 490"/>
                <a:gd name="T3" fmla="*/ 581 h 581"/>
                <a:gd name="T4" fmla="*/ 490 w 490"/>
                <a:gd name="T5" fmla="*/ 581 h 581"/>
                <a:gd name="T6" fmla="*/ 246 w 490"/>
                <a:gd name="T7" fmla="*/ 0 h 581"/>
              </a:gdLst>
              <a:ahLst/>
              <a:cxnLst>
                <a:cxn ang="0">
                  <a:pos x="T0" y="T1"/>
                </a:cxn>
                <a:cxn ang="0">
                  <a:pos x="T2" y="T3"/>
                </a:cxn>
                <a:cxn ang="0">
                  <a:pos x="T4" y="T5"/>
                </a:cxn>
                <a:cxn ang="0">
                  <a:pos x="T6" y="T7"/>
                </a:cxn>
              </a:cxnLst>
              <a:rect l="0" t="0" r="r" b="b"/>
              <a:pathLst>
                <a:path w="490" h="581">
                  <a:moveTo>
                    <a:pt x="246" y="0"/>
                  </a:moveTo>
                  <a:lnTo>
                    <a:pt x="0" y="581"/>
                  </a:lnTo>
                  <a:lnTo>
                    <a:pt x="490" y="581"/>
                  </a:lnTo>
                  <a:lnTo>
                    <a:pt x="246" y="0"/>
                  </a:lnTo>
                  <a:close/>
                </a:path>
              </a:pathLst>
            </a:custGeom>
            <a:solidFill>
              <a:srgbClr val="B9D5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82" name="Freeform 645"/>
            <p:cNvSpPr>
              <a:spLocks/>
            </p:cNvSpPr>
            <p:nvPr/>
          </p:nvSpPr>
          <p:spPr bwMode="auto">
            <a:xfrm>
              <a:off x="6391632" y="6621414"/>
              <a:ext cx="22682" cy="246643"/>
            </a:xfrm>
            <a:custGeom>
              <a:avLst/>
              <a:gdLst>
                <a:gd name="T0" fmla="*/ 54 w 111"/>
                <a:gd name="T1" fmla="*/ 0 h 1207"/>
                <a:gd name="T2" fmla="*/ 0 w 111"/>
                <a:gd name="T3" fmla="*/ 1207 h 1207"/>
                <a:gd name="T4" fmla="*/ 111 w 111"/>
                <a:gd name="T5" fmla="*/ 1207 h 1207"/>
                <a:gd name="T6" fmla="*/ 54 w 111"/>
                <a:gd name="T7" fmla="*/ 0 h 1207"/>
              </a:gdLst>
              <a:ahLst/>
              <a:cxnLst>
                <a:cxn ang="0">
                  <a:pos x="T0" y="T1"/>
                </a:cxn>
                <a:cxn ang="0">
                  <a:pos x="T2" y="T3"/>
                </a:cxn>
                <a:cxn ang="0">
                  <a:pos x="T4" y="T5"/>
                </a:cxn>
                <a:cxn ang="0">
                  <a:pos x="T6" y="T7"/>
                </a:cxn>
              </a:cxnLst>
              <a:rect l="0" t="0" r="r" b="b"/>
              <a:pathLst>
                <a:path w="111" h="1207">
                  <a:moveTo>
                    <a:pt x="54" y="0"/>
                  </a:moveTo>
                  <a:lnTo>
                    <a:pt x="0" y="1207"/>
                  </a:lnTo>
                  <a:lnTo>
                    <a:pt x="111" y="1207"/>
                  </a:lnTo>
                  <a:lnTo>
                    <a:pt x="54" y="0"/>
                  </a:lnTo>
                  <a:close/>
                </a:path>
              </a:pathLst>
            </a:custGeom>
            <a:solidFill>
              <a:srgbClr val="00BC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83" name="Freeform 646"/>
            <p:cNvSpPr>
              <a:spLocks/>
            </p:cNvSpPr>
            <p:nvPr/>
          </p:nvSpPr>
          <p:spPr bwMode="auto">
            <a:xfrm>
              <a:off x="6362003" y="6621414"/>
              <a:ext cx="83985" cy="320615"/>
            </a:xfrm>
            <a:custGeom>
              <a:avLst/>
              <a:gdLst>
                <a:gd name="T0" fmla="*/ 411 w 411"/>
                <a:gd name="T1" fmla="*/ 919 h 1569"/>
                <a:gd name="T2" fmla="*/ 249 w 411"/>
                <a:gd name="T3" fmla="*/ 1052 h 1569"/>
                <a:gd name="T4" fmla="*/ 236 w 411"/>
                <a:gd name="T5" fmla="*/ 751 h 1569"/>
                <a:gd name="T6" fmla="*/ 364 w 411"/>
                <a:gd name="T7" fmla="*/ 589 h 1569"/>
                <a:gd name="T8" fmla="*/ 234 w 411"/>
                <a:gd name="T9" fmla="*/ 692 h 1569"/>
                <a:gd name="T10" fmla="*/ 222 w 411"/>
                <a:gd name="T11" fmla="*/ 428 h 1569"/>
                <a:gd name="T12" fmla="*/ 315 w 411"/>
                <a:gd name="T13" fmla="*/ 303 h 1569"/>
                <a:gd name="T14" fmla="*/ 219 w 411"/>
                <a:gd name="T15" fmla="*/ 377 h 1569"/>
                <a:gd name="T16" fmla="*/ 199 w 411"/>
                <a:gd name="T17" fmla="*/ 0 h 1569"/>
                <a:gd name="T18" fmla="*/ 182 w 411"/>
                <a:gd name="T19" fmla="*/ 404 h 1569"/>
                <a:gd name="T20" fmla="*/ 180 w 411"/>
                <a:gd name="T21" fmla="*/ 406 h 1569"/>
                <a:gd name="T22" fmla="*/ 182 w 411"/>
                <a:gd name="T23" fmla="*/ 411 h 1569"/>
                <a:gd name="T24" fmla="*/ 177 w 411"/>
                <a:gd name="T25" fmla="*/ 473 h 1569"/>
                <a:gd name="T26" fmla="*/ 59 w 411"/>
                <a:gd name="T27" fmla="*/ 377 h 1569"/>
                <a:gd name="T28" fmla="*/ 175 w 411"/>
                <a:gd name="T29" fmla="*/ 527 h 1569"/>
                <a:gd name="T30" fmla="*/ 165 w 411"/>
                <a:gd name="T31" fmla="*/ 759 h 1569"/>
                <a:gd name="T32" fmla="*/ 27 w 411"/>
                <a:gd name="T33" fmla="*/ 645 h 1569"/>
                <a:gd name="T34" fmla="*/ 162 w 411"/>
                <a:gd name="T35" fmla="*/ 808 h 1569"/>
                <a:gd name="T36" fmla="*/ 155 w 411"/>
                <a:gd name="T37" fmla="*/ 975 h 1569"/>
                <a:gd name="T38" fmla="*/ 0 w 411"/>
                <a:gd name="T39" fmla="*/ 842 h 1569"/>
                <a:gd name="T40" fmla="*/ 153 w 411"/>
                <a:gd name="T41" fmla="*/ 1025 h 1569"/>
                <a:gd name="T42" fmla="*/ 128 w 411"/>
                <a:gd name="T43" fmla="*/ 1569 h 1569"/>
                <a:gd name="T44" fmla="*/ 273 w 411"/>
                <a:gd name="T45" fmla="*/ 1569 h 1569"/>
                <a:gd name="T46" fmla="*/ 254 w 411"/>
                <a:gd name="T47" fmla="*/ 1113 h 1569"/>
                <a:gd name="T48" fmla="*/ 411 w 411"/>
                <a:gd name="T49" fmla="*/ 919 h 1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11" h="1569">
                  <a:moveTo>
                    <a:pt x="411" y="919"/>
                  </a:moveTo>
                  <a:lnTo>
                    <a:pt x="249" y="1052"/>
                  </a:lnTo>
                  <a:lnTo>
                    <a:pt x="236" y="751"/>
                  </a:lnTo>
                  <a:lnTo>
                    <a:pt x="364" y="589"/>
                  </a:lnTo>
                  <a:lnTo>
                    <a:pt x="234" y="692"/>
                  </a:lnTo>
                  <a:lnTo>
                    <a:pt x="222" y="428"/>
                  </a:lnTo>
                  <a:lnTo>
                    <a:pt x="315" y="303"/>
                  </a:lnTo>
                  <a:lnTo>
                    <a:pt x="219" y="377"/>
                  </a:lnTo>
                  <a:lnTo>
                    <a:pt x="199" y="0"/>
                  </a:lnTo>
                  <a:lnTo>
                    <a:pt x="182" y="404"/>
                  </a:lnTo>
                  <a:lnTo>
                    <a:pt x="180" y="406"/>
                  </a:lnTo>
                  <a:lnTo>
                    <a:pt x="182" y="411"/>
                  </a:lnTo>
                  <a:lnTo>
                    <a:pt x="177" y="473"/>
                  </a:lnTo>
                  <a:lnTo>
                    <a:pt x="59" y="377"/>
                  </a:lnTo>
                  <a:lnTo>
                    <a:pt x="175" y="527"/>
                  </a:lnTo>
                  <a:lnTo>
                    <a:pt x="165" y="759"/>
                  </a:lnTo>
                  <a:lnTo>
                    <a:pt x="27" y="645"/>
                  </a:lnTo>
                  <a:lnTo>
                    <a:pt x="162" y="808"/>
                  </a:lnTo>
                  <a:lnTo>
                    <a:pt x="155" y="975"/>
                  </a:lnTo>
                  <a:lnTo>
                    <a:pt x="0" y="842"/>
                  </a:lnTo>
                  <a:lnTo>
                    <a:pt x="153" y="1025"/>
                  </a:lnTo>
                  <a:lnTo>
                    <a:pt x="128" y="1569"/>
                  </a:lnTo>
                  <a:lnTo>
                    <a:pt x="273" y="1569"/>
                  </a:lnTo>
                  <a:lnTo>
                    <a:pt x="254" y="1113"/>
                  </a:lnTo>
                  <a:lnTo>
                    <a:pt x="411" y="919"/>
                  </a:lnTo>
                  <a:close/>
                </a:path>
              </a:pathLst>
            </a:custGeom>
            <a:solidFill>
              <a:srgbClr val="79A5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grpSp>
          <p:nvGrpSpPr>
            <p:cNvPr id="8" name="Group 7"/>
            <p:cNvGrpSpPr/>
            <p:nvPr userDrawn="1"/>
          </p:nvGrpSpPr>
          <p:grpSpPr>
            <a:xfrm>
              <a:off x="6645263" y="5921983"/>
              <a:ext cx="1561327" cy="1072542"/>
              <a:chOff x="6645263" y="5921983"/>
              <a:chExt cx="1561327" cy="1072542"/>
            </a:xfrm>
          </p:grpSpPr>
          <p:sp>
            <p:nvSpPr>
              <p:cNvPr id="240" name="Freeform 40"/>
              <p:cNvSpPr>
                <a:spLocks/>
              </p:cNvSpPr>
              <p:nvPr/>
            </p:nvSpPr>
            <p:spPr bwMode="auto">
              <a:xfrm flipH="1">
                <a:off x="7726542" y="6345618"/>
                <a:ext cx="480048" cy="164161"/>
              </a:xfrm>
              <a:custGeom>
                <a:avLst/>
                <a:gdLst>
                  <a:gd name="T0" fmla="*/ 0 w 331"/>
                  <a:gd name="T1" fmla="*/ 175 h 191"/>
                  <a:gd name="T2" fmla="*/ 153 w 331"/>
                  <a:gd name="T3" fmla="*/ 151 h 191"/>
                  <a:gd name="T4" fmla="*/ 331 w 331"/>
                  <a:gd name="T5" fmla="*/ 191 h 191"/>
                  <a:gd name="T6" fmla="*/ 155 w 331"/>
                  <a:gd name="T7" fmla="*/ 0 h 191"/>
                  <a:gd name="T8" fmla="*/ 0 w 331"/>
                  <a:gd name="T9" fmla="*/ 175 h 191"/>
                </a:gdLst>
                <a:ahLst/>
                <a:cxnLst>
                  <a:cxn ang="0">
                    <a:pos x="T0" y="T1"/>
                  </a:cxn>
                  <a:cxn ang="0">
                    <a:pos x="T2" y="T3"/>
                  </a:cxn>
                  <a:cxn ang="0">
                    <a:pos x="T4" y="T5"/>
                  </a:cxn>
                  <a:cxn ang="0">
                    <a:pos x="T6" y="T7"/>
                  </a:cxn>
                  <a:cxn ang="0">
                    <a:pos x="T8" y="T9"/>
                  </a:cxn>
                </a:cxnLst>
                <a:rect l="0" t="0" r="r" b="b"/>
                <a:pathLst>
                  <a:path w="331" h="191">
                    <a:moveTo>
                      <a:pt x="0" y="175"/>
                    </a:moveTo>
                    <a:lnTo>
                      <a:pt x="153" y="151"/>
                    </a:lnTo>
                    <a:lnTo>
                      <a:pt x="331" y="191"/>
                    </a:lnTo>
                    <a:lnTo>
                      <a:pt x="155" y="0"/>
                    </a:lnTo>
                    <a:lnTo>
                      <a:pt x="0" y="175"/>
                    </a:lnTo>
                    <a:close/>
                  </a:path>
                </a:pathLst>
              </a:custGeom>
              <a:solidFill>
                <a:srgbClr val="ADD9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10" name="Rectangle 11"/>
              <p:cNvSpPr>
                <a:spLocks noChangeArrowheads="1"/>
              </p:cNvSpPr>
              <p:nvPr/>
            </p:nvSpPr>
            <p:spPr bwMode="auto">
              <a:xfrm>
                <a:off x="6645263" y="6146382"/>
                <a:ext cx="1144862" cy="848143"/>
              </a:xfrm>
              <a:prstGeom prst="rect">
                <a:avLst/>
              </a:prstGeom>
              <a:solidFill>
                <a:schemeClr val="bg1">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12" name="Rectangle 13"/>
              <p:cNvSpPr>
                <a:spLocks noChangeArrowheads="1"/>
              </p:cNvSpPr>
              <p:nvPr/>
            </p:nvSpPr>
            <p:spPr bwMode="auto">
              <a:xfrm>
                <a:off x="6945511" y="6345877"/>
                <a:ext cx="1144862" cy="648647"/>
              </a:xfrm>
              <a:prstGeom prst="rect">
                <a:avLst/>
              </a:prstGeom>
              <a:solidFill>
                <a:schemeClr val="bg1">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15" name="Rectangle 141"/>
              <p:cNvSpPr>
                <a:spLocks noChangeArrowheads="1"/>
              </p:cNvSpPr>
              <p:nvPr/>
            </p:nvSpPr>
            <p:spPr bwMode="auto">
              <a:xfrm>
                <a:off x="7218788" y="5921983"/>
                <a:ext cx="146464" cy="232604"/>
              </a:xfrm>
              <a:prstGeom prst="rect">
                <a:avLst/>
              </a:prstGeom>
              <a:solidFill>
                <a:schemeClr val="bg1">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16" name="Rectangle 143"/>
              <p:cNvSpPr>
                <a:spLocks noChangeArrowheads="1"/>
              </p:cNvSpPr>
              <p:nvPr/>
            </p:nvSpPr>
            <p:spPr bwMode="auto">
              <a:xfrm>
                <a:off x="7421405" y="6038274"/>
                <a:ext cx="283164" cy="116304"/>
              </a:xfrm>
              <a:prstGeom prst="rect">
                <a:avLst/>
              </a:prstGeom>
              <a:solidFill>
                <a:schemeClr val="bg1">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49" name="Rectangle 98"/>
              <p:cNvSpPr>
                <a:spLocks noChangeArrowheads="1"/>
              </p:cNvSpPr>
              <p:nvPr/>
            </p:nvSpPr>
            <p:spPr bwMode="auto">
              <a:xfrm>
                <a:off x="6901576" y="6456312"/>
                <a:ext cx="225428" cy="366952"/>
              </a:xfrm>
              <a:prstGeom prst="rect">
                <a:avLst/>
              </a:prstGeom>
              <a:solidFill>
                <a:srgbClr val="309CC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50" name="Rectangle 99"/>
              <p:cNvSpPr>
                <a:spLocks noChangeArrowheads="1"/>
              </p:cNvSpPr>
              <p:nvPr/>
            </p:nvSpPr>
            <p:spPr bwMode="auto">
              <a:xfrm>
                <a:off x="6965262" y="6410822"/>
                <a:ext cx="91991" cy="94013"/>
              </a:xfrm>
              <a:prstGeom prst="rect">
                <a:avLst/>
              </a:prstGeom>
              <a:solidFill>
                <a:srgbClr val="309CC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51" name="Rectangle 100"/>
              <p:cNvSpPr>
                <a:spLocks noChangeArrowheads="1"/>
              </p:cNvSpPr>
              <p:nvPr/>
            </p:nvSpPr>
            <p:spPr bwMode="auto">
              <a:xfrm>
                <a:off x="6923816" y="6106544"/>
                <a:ext cx="290125" cy="45490"/>
              </a:xfrm>
              <a:prstGeom prst="rect">
                <a:avLst/>
              </a:prstGeom>
              <a:solidFill>
                <a:schemeClr val="accent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52" name="Rectangle 101"/>
              <p:cNvSpPr>
                <a:spLocks noChangeArrowheads="1"/>
              </p:cNvSpPr>
              <p:nvPr/>
            </p:nvSpPr>
            <p:spPr bwMode="auto">
              <a:xfrm>
                <a:off x="6829803" y="6152034"/>
                <a:ext cx="795569" cy="795569"/>
              </a:xfrm>
              <a:prstGeom prst="rect">
                <a:avLst/>
              </a:prstGeom>
              <a:solidFill>
                <a:schemeClr val="accent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53" name="Rectangle 102"/>
              <p:cNvSpPr>
                <a:spLocks noChangeArrowheads="1"/>
              </p:cNvSpPr>
              <p:nvPr/>
            </p:nvSpPr>
            <p:spPr bwMode="auto">
              <a:xfrm>
                <a:off x="6829803" y="6180339"/>
                <a:ext cx="795569" cy="16174"/>
              </a:xfrm>
              <a:prstGeom prst="rect">
                <a:avLst/>
              </a:prstGeom>
              <a:solidFill>
                <a:schemeClr val="accent1">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54" name="Rectangle 103"/>
              <p:cNvSpPr>
                <a:spLocks noChangeArrowheads="1"/>
              </p:cNvSpPr>
              <p:nvPr/>
            </p:nvSpPr>
            <p:spPr bwMode="auto">
              <a:xfrm>
                <a:off x="6874282" y="6225829"/>
                <a:ext cx="56610" cy="116252"/>
              </a:xfrm>
              <a:prstGeom prst="rect">
                <a:avLst/>
              </a:prstGeom>
              <a:solidFill>
                <a:schemeClr val="bg1">
                  <a:lumMod val="9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55" name="Rectangle 104"/>
              <p:cNvSpPr>
                <a:spLocks noChangeArrowheads="1"/>
              </p:cNvSpPr>
              <p:nvPr/>
            </p:nvSpPr>
            <p:spPr bwMode="auto">
              <a:xfrm>
                <a:off x="6866195" y="6281428"/>
                <a:ext cx="73795" cy="5054"/>
              </a:xfrm>
              <a:prstGeom prst="rect">
                <a:avLst/>
              </a:prstGeom>
              <a:solidFill>
                <a:schemeClr val="accent1">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56" name="Rectangle 105"/>
              <p:cNvSpPr>
                <a:spLocks noChangeArrowheads="1"/>
              </p:cNvSpPr>
              <p:nvPr/>
            </p:nvSpPr>
            <p:spPr bwMode="auto">
              <a:xfrm>
                <a:off x="7004687" y="6225829"/>
                <a:ext cx="55599" cy="116252"/>
              </a:xfrm>
              <a:prstGeom prst="rect">
                <a:avLst/>
              </a:prstGeom>
              <a:solidFill>
                <a:schemeClr val="bg1">
                  <a:lumMod val="9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57" name="Rectangle 106"/>
              <p:cNvSpPr>
                <a:spLocks noChangeArrowheads="1"/>
              </p:cNvSpPr>
              <p:nvPr/>
            </p:nvSpPr>
            <p:spPr bwMode="auto">
              <a:xfrm>
                <a:off x="6995589" y="6281428"/>
                <a:ext cx="71773" cy="5054"/>
              </a:xfrm>
              <a:prstGeom prst="rect">
                <a:avLst/>
              </a:prstGeom>
              <a:solidFill>
                <a:schemeClr val="accent1">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58" name="Rectangle 107"/>
              <p:cNvSpPr>
                <a:spLocks noChangeArrowheads="1"/>
              </p:cNvSpPr>
              <p:nvPr/>
            </p:nvSpPr>
            <p:spPr bwMode="auto">
              <a:xfrm>
                <a:off x="7134080" y="6225829"/>
                <a:ext cx="56610" cy="116252"/>
              </a:xfrm>
              <a:prstGeom prst="rect">
                <a:avLst/>
              </a:prstGeom>
              <a:solidFill>
                <a:schemeClr val="bg1">
                  <a:lumMod val="9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59" name="Rectangle 108"/>
              <p:cNvSpPr>
                <a:spLocks noChangeArrowheads="1"/>
              </p:cNvSpPr>
              <p:nvPr/>
            </p:nvSpPr>
            <p:spPr bwMode="auto">
              <a:xfrm>
                <a:off x="7125993" y="6281428"/>
                <a:ext cx="71773" cy="5054"/>
              </a:xfrm>
              <a:prstGeom prst="rect">
                <a:avLst/>
              </a:prstGeom>
              <a:solidFill>
                <a:schemeClr val="accent1">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60" name="Rectangle 109"/>
              <p:cNvSpPr>
                <a:spLocks noChangeArrowheads="1"/>
              </p:cNvSpPr>
              <p:nvPr/>
            </p:nvSpPr>
            <p:spPr bwMode="auto">
              <a:xfrm>
                <a:off x="7264485" y="6225829"/>
                <a:ext cx="55599" cy="116252"/>
              </a:xfrm>
              <a:prstGeom prst="rect">
                <a:avLst/>
              </a:prstGeom>
              <a:solidFill>
                <a:schemeClr val="bg1">
                  <a:lumMod val="9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61" name="Rectangle 110"/>
              <p:cNvSpPr>
                <a:spLocks noChangeArrowheads="1"/>
              </p:cNvSpPr>
              <p:nvPr/>
            </p:nvSpPr>
            <p:spPr bwMode="auto">
              <a:xfrm>
                <a:off x="7255387" y="6281428"/>
                <a:ext cx="71773" cy="5054"/>
              </a:xfrm>
              <a:prstGeom prst="rect">
                <a:avLst/>
              </a:prstGeom>
              <a:solidFill>
                <a:schemeClr val="accent1">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62" name="Rectangle 111"/>
              <p:cNvSpPr>
                <a:spLocks noChangeArrowheads="1"/>
              </p:cNvSpPr>
              <p:nvPr/>
            </p:nvSpPr>
            <p:spPr bwMode="auto">
              <a:xfrm>
                <a:off x="7393879" y="6225829"/>
                <a:ext cx="56610" cy="116252"/>
              </a:xfrm>
              <a:prstGeom prst="rect">
                <a:avLst/>
              </a:prstGeom>
              <a:solidFill>
                <a:schemeClr val="bg1">
                  <a:lumMod val="9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63" name="Rectangle 112"/>
              <p:cNvSpPr>
                <a:spLocks noChangeArrowheads="1"/>
              </p:cNvSpPr>
              <p:nvPr/>
            </p:nvSpPr>
            <p:spPr bwMode="auto">
              <a:xfrm>
                <a:off x="7384781" y="6281428"/>
                <a:ext cx="72784" cy="5054"/>
              </a:xfrm>
              <a:prstGeom prst="rect">
                <a:avLst/>
              </a:prstGeom>
              <a:solidFill>
                <a:schemeClr val="accent1">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64" name="Rectangle 113"/>
              <p:cNvSpPr>
                <a:spLocks noChangeArrowheads="1"/>
              </p:cNvSpPr>
              <p:nvPr/>
            </p:nvSpPr>
            <p:spPr bwMode="auto">
              <a:xfrm>
                <a:off x="7524283" y="6225829"/>
                <a:ext cx="55599" cy="116252"/>
              </a:xfrm>
              <a:prstGeom prst="rect">
                <a:avLst/>
              </a:prstGeom>
              <a:solidFill>
                <a:schemeClr val="bg1">
                  <a:lumMod val="9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65" name="Rectangle 114"/>
              <p:cNvSpPr>
                <a:spLocks noChangeArrowheads="1"/>
              </p:cNvSpPr>
              <p:nvPr/>
            </p:nvSpPr>
            <p:spPr bwMode="auto">
              <a:xfrm>
                <a:off x="7515185" y="6281428"/>
                <a:ext cx="71773" cy="5054"/>
              </a:xfrm>
              <a:prstGeom prst="rect">
                <a:avLst/>
              </a:prstGeom>
              <a:solidFill>
                <a:schemeClr val="accent1">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66" name="Rectangle 115"/>
              <p:cNvSpPr>
                <a:spLocks noChangeArrowheads="1"/>
              </p:cNvSpPr>
              <p:nvPr/>
            </p:nvSpPr>
            <p:spPr bwMode="auto">
              <a:xfrm>
                <a:off x="6874282" y="6378473"/>
                <a:ext cx="56610" cy="119285"/>
              </a:xfrm>
              <a:prstGeom prst="rect">
                <a:avLst/>
              </a:prstGeom>
              <a:solidFill>
                <a:schemeClr val="bg1">
                  <a:lumMod val="9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67" name="Rectangle 116"/>
              <p:cNvSpPr>
                <a:spLocks noChangeArrowheads="1"/>
              </p:cNvSpPr>
              <p:nvPr/>
            </p:nvSpPr>
            <p:spPr bwMode="auto">
              <a:xfrm>
                <a:off x="6866195" y="6436094"/>
                <a:ext cx="73795" cy="5054"/>
              </a:xfrm>
              <a:prstGeom prst="rect">
                <a:avLst/>
              </a:prstGeom>
              <a:solidFill>
                <a:schemeClr val="accent1">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68" name="Rectangle 117"/>
              <p:cNvSpPr>
                <a:spLocks noChangeArrowheads="1"/>
              </p:cNvSpPr>
              <p:nvPr/>
            </p:nvSpPr>
            <p:spPr bwMode="auto">
              <a:xfrm>
                <a:off x="7004687" y="6378473"/>
                <a:ext cx="55599" cy="119285"/>
              </a:xfrm>
              <a:prstGeom prst="rect">
                <a:avLst/>
              </a:prstGeom>
              <a:solidFill>
                <a:schemeClr val="bg1">
                  <a:lumMod val="9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69" name="Rectangle 118"/>
              <p:cNvSpPr>
                <a:spLocks noChangeArrowheads="1"/>
              </p:cNvSpPr>
              <p:nvPr/>
            </p:nvSpPr>
            <p:spPr bwMode="auto">
              <a:xfrm>
                <a:off x="6995589" y="6436094"/>
                <a:ext cx="71773" cy="5054"/>
              </a:xfrm>
              <a:prstGeom prst="rect">
                <a:avLst/>
              </a:prstGeom>
              <a:solidFill>
                <a:schemeClr val="accent1">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70" name="Rectangle 119"/>
              <p:cNvSpPr>
                <a:spLocks noChangeArrowheads="1"/>
              </p:cNvSpPr>
              <p:nvPr/>
            </p:nvSpPr>
            <p:spPr bwMode="auto">
              <a:xfrm>
                <a:off x="7134080" y="6378473"/>
                <a:ext cx="56610" cy="119285"/>
              </a:xfrm>
              <a:prstGeom prst="rect">
                <a:avLst/>
              </a:prstGeom>
              <a:solidFill>
                <a:schemeClr val="bg1">
                  <a:lumMod val="9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71" name="Rectangle 120"/>
              <p:cNvSpPr>
                <a:spLocks noChangeArrowheads="1"/>
              </p:cNvSpPr>
              <p:nvPr/>
            </p:nvSpPr>
            <p:spPr bwMode="auto">
              <a:xfrm>
                <a:off x="7125993" y="6436094"/>
                <a:ext cx="71773" cy="5054"/>
              </a:xfrm>
              <a:prstGeom prst="rect">
                <a:avLst/>
              </a:prstGeom>
              <a:solidFill>
                <a:schemeClr val="accent1">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72" name="Rectangle 121"/>
              <p:cNvSpPr>
                <a:spLocks noChangeArrowheads="1"/>
              </p:cNvSpPr>
              <p:nvPr/>
            </p:nvSpPr>
            <p:spPr bwMode="auto">
              <a:xfrm>
                <a:off x="7264485" y="6378473"/>
                <a:ext cx="55599" cy="119285"/>
              </a:xfrm>
              <a:prstGeom prst="rect">
                <a:avLst/>
              </a:prstGeom>
              <a:solidFill>
                <a:schemeClr val="bg1">
                  <a:lumMod val="9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73" name="Rectangle 122"/>
              <p:cNvSpPr>
                <a:spLocks noChangeArrowheads="1"/>
              </p:cNvSpPr>
              <p:nvPr/>
            </p:nvSpPr>
            <p:spPr bwMode="auto">
              <a:xfrm>
                <a:off x="7255387" y="6436094"/>
                <a:ext cx="71773" cy="5054"/>
              </a:xfrm>
              <a:prstGeom prst="rect">
                <a:avLst/>
              </a:prstGeom>
              <a:solidFill>
                <a:schemeClr val="accent1">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74" name="Rectangle 123"/>
              <p:cNvSpPr>
                <a:spLocks noChangeArrowheads="1"/>
              </p:cNvSpPr>
              <p:nvPr/>
            </p:nvSpPr>
            <p:spPr bwMode="auto">
              <a:xfrm>
                <a:off x="7393879" y="6378473"/>
                <a:ext cx="56610" cy="119285"/>
              </a:xfrm>
              <a:prstGeom prst="rect">
                <a:avLst/>
              </a:prstGeom>
              <a:solidFill>
                <a:schemeClr val="bg1">
                  <a:lumMod val="9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75" name="Rectangle 124"/>
              <p:cNvSpPr>
                <a:spLocks noChangeArrowheads="1"/>
              </p:cNvSpPr>
              <p:nvPr/>
            </p:nvSpPr>
            <p:spPr bwMode="auto">
              <a:xfrm>
                <a:off x="7384781" y="6436094"/>
                <a:ext cx="72784" cy="5054"/>
              </a:xfrm>
              <a:prstGeom prst="rect">
                <a:avLst/>
              </a:prstGeom>
              <a:solidFill>
                <a:schemeClr val="accent1">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76" name="Rectangle 125"/>
              <p:cNvSpPr>
                <a:spLocks noChangeArrowheads="1"/>
              </p:cNvSpPr>
              <p:nvPr/>
            </p:nvSpPr>
            <p:spPr bwMode="auto">
              <a:xfrm>
                <a:off x="7524283" y="6378473"/>
                <a:ext cx="55599" cy="119285"/>
              </a:xfrm>
              <a:prstGeom prst="rect">
                <a:avLst/>
              </a:prstGeom>
              <a:solidFill>
                <a:schemeClr val="bg1">
                  <a:lumMod val="9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77" name="Rectangle 126"/>
              <p:cNvSpPr>
                <a:spLocks noChangeArrowheads="1"/>
              </p:cNvSpPr>
              <p:nvPr/>
            </p:nvSpPr>
            <p:spPr bwMode="auto">
              <a:xfrm>
                <a:off x="7515185" y="6436094"/>
                <a:ext cx="71773" cy="5054"/>
              </a:xfrm>
              <a:prstGeom prst="rect">
                <a:avLst/>
              </a:prstGeom>
              <a:solidFill>
                <a:schemeClr val="accent1">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78" name="Rectangle 127"/>
              <p:cNvSpPr>
                <a:spLocks noChangeArrowheads="1"/>
              </p:cNvSpPr>
              <p:nvPr/>
            </p:nvSpPr>
            <p:spPr bwMode="auto">
              <a:xfrm>
                <a:off x="6874282" y="6533139"/>
                <a:ext cx="56610" cy="119285"/>
              </a:xfrm>
              <a:prstGeom prst="rect">
                <a:avLst/>
              </a:prstGeom>
              <a:solidFill>
                <a:schemeClr val="bg1">
                  <a:lumMod val="9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79" name="Rectangle 128"/>
              <p:cNvSpPr>
                <a:spLocks noChangeArrowheads="1"/>
              </p:cNvSpPr>
              <p:nvPr/>
            </p:nvSpPr>
            <p:spPr bwMode="auto">
              <a:xfrm>
                <a:off x="6866195" y="6590760"/>
                <a:ext cx="73795" cy="4044"/>
              </a:xfrm>
              <a:prstGeom prst="rect">
                <a:avLst/>
              </a:prstGeom>
              <a:solidFill>
                <a:schemeClr val="accent1">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80" name="Rectangle 129"/>
              <p:cNvSpPr>
                <a:spLocks noChangeArrowheads="1"/>
              </p:cNvSpPr>
              <p:nvPr/>
            </p:nvSpPr>
            <p:spPr bwMode="auto">
              <a:xfrm>
                <a:off x="7004687" y="6533139"/>
                <a:ext cx="55599" cy="119285"/>
              </a:xfrm>
              <a:prstGeom prst="rect">
                <a:avLst/>
              </a:prstGeom>
              <a:solidFill>
                <a:schemeClr val="bg1">
                  <a:lumMod val="9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81" name="Rectangle 130"/>
              <p:cNvSpPr>
                <a:spLocks noChangeArrowheads="1"/>
              </p:cNvSpPr>
              <p:nvPr/>
            </p:nvSpPr>
            <p:spPr bwMode="auto">
              <a:xfrm>
                <a:off x="6995589" y="6590760"/>
                <a:ext cx="71773" cy="4044"/>
              </a:xfrm>
              <a:prstGeom prst="rect">
                <a:avLst/>
              </a:prstGeom>
              <a:solidFill>
                <a:schemeClr val="accent1">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82" name="Rectangle 131"/>
              <p:cNvSpPr>
                <a:spLocks noChangeArrowheads="1"/>
              </p:cNvSpPr>
              <p:nvPr/>
            </p:nvSpPr>
            <p:spPr bwMode="auto">
              <a:xfrm>
                <a:off x="7134080" y="6533139"/>
                <a:ext cx="56610" cy="119285"/>
              </a:xfrm>
              <a:prstGeom prst="rect">
                <a:avLst/>
              </a:prstGeom>
              <a:solidFill>
                <a:schemeClr val="bg1">
                  <a:lumMod val="9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83" name="Rectangle 132"/>
              <p:cNvSpPr>
                <a:spLocks noChangeArrowheads="1"/>
              </p:cNvSpPr>
              <p:nvPr/>
            </p:nvSpPr>
            <p:spPr bwMode="auto">
              <a:xfrm>
                <a:off x="7125993" y="6590760"/>
                <a:ext cx="71773" cy="4044"/>
              </a:xfrm>
              <a:prstGeom prst="rect">
                <a:avLst/>
              </a:prstGeom>
              <a:solidFill>
                <a:schemeClr val="accent1">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84" name="Rectangle 133"/>
              <p:cNvSpPr>
                <a:spLocks noChangeArrowheads="1"/>
              </p:cNvSpPr>
              <p:nvPr/>
            </p:nvSpPr>
            <p:spPr bwMode="auto">
              <a:xfrm>
                <a:off x="7264485" y="6533139"/>
                <a:ext cx="55599" cy="119285"/>
              </a:xfrm>
              <a:prstGeom prst="rect">
                <a:avLst/>
              </a:prstGeom>
              <a:solidFill>
                <a:schemeClr val="bg1">
                  <a:lumMod val="9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85" name="Rectangle 134"/>
              <p:cNvSpPr>
                <a:spLocks noChangeArrowheads="1"/>
              </p:cNvSpPr>
              <p:nvPr/>
            </p:nvSpPr>
            <p:spPr bwMode="auto">
              <a:xfrm>
                <a:off x="7255387" y="6590760"/>
                <a:ext cx="71773" cy="4044"/>
              </a:xfrm>
              <a:prstGeom prst="rect">
                <a:avLst/>
              </a:prstGeom>
              <a:solidFill>
                <a:schemeClr val="accent1">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86" name="Rectangle 135"/>
              <p:cNvSpPr>
                <a:spLocks noChangeArrowheads="1"/>
              </p:cNvSpPr>
              <p:nvPr/>
            </p:nvSpPr>
            <p:spPr bwMode="auto">
              <a:xfrm>
                <a:off x="7393879" y="6533139"/>
                <a:ext cx="56610" cy="119285"/>
              </a:xfrm>
              <a:prstGeom prst="rect">
                <a:avLst/>
              </a:prstGeom>
              <a:solidFill>
                <a:schemeClr val="bg1">
                  <a:lumMod val="9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87" name="Rectangle 136"/>
              <p:cNvSpPr>
                <a:spLocks noChangeArrowheads="1"/>
              </p:cNvSpPr>
              <p:nvPr/>
            </p:nvSpPr>
            <p:spPr bwMode="auto">
              <a:xfrm>
                <a:off x="7384781" y="6590760"/>
                <a:ext cx="72784" cy="4044"/>
              </a:xfrm>
              <a:prstGeom prst="rect">
                <a:avLst/>
              </a:prstGeom>
              <a:solidFill>
                <a:schemeClr val="accent1">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88" name="Rectangle 137"/>
              <p:cNvSpPr>
                <a:spLocks noChangeArrowheads="1"/>
              </p:cNvSpPr>
              <p:nvPr/>
            </p:nvSpPr>
            <p:spPr bwMode="auto">
              <a:xfrm>
                <a:off x="7524283" y="6533139"/>
                <a:ext cx="55599" cy="119285"/>
              </a:xfrm>
              <a:prstGeom prst="rect">
                <a:avLst/>
              </a:prstGeom>
              <a:solidFill>
                <a:schemeClr val="bg1">
                  <a:lumMod val="9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89" name="Rectangle 138"/>
              <p:cNvSpPr>
                <a:spLocks noChangeArrowheads="1"/>
              </p:cNvSpPr>
              <p:nvPr/>
            </p:nvSpPr>
            <p:spPr bwMode="auto">
              <a:xfrm>
                <a:off x="7515185" y="6590760"/>
                <a:ext cx="71773" cy="4044"/>
              </a:xfrm>
              <a:prstGeom prst="rect">
                <a:avLst/>
              </a:prstGeom>
              <a:solidFill>
                <a:schemeClr val="accent1">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90" name="Rectangle 139"/>
              <p:cNvSpPr>
                <a:spLocks noChangeArrowheads="1"/>
              </p:cNvSpPr>
              <p:nvPr/>
            </p:nvSpPr>
            <p:spPr bwMode="auto">
              <a:xfrm>
                <a:off x="6874282" y="6687805"/>
                <a:ext cx="56610" cy="117263"/>
              </a:xfrm>
              <a:prstGeom prst="rect">
                <a:avLst/>
              </a:prstGeom>
              <a:solidFill>
                <a:schemeClr val="bg1">
                  <a:lumMod val="9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91" name="Rectangle 140"/>
              <p:cNvSpPr>
                <a:spLocks noChangeArrowheads="1"/>
              </p:cNvSpPr>
              <p:nvPr/>
            </p:nvSpPr>
            <p:spPr bwMode="auto">
              <a:xfrm>
                <a:off x="6866195" y="6744415"/>
                <a:ext cx="73795" cy="5054"/>
              </a:xfrm>
              <a:prstGeom prst="rect">
                <a:avLst/>
              </a:prstGeom>
              <a:solidFill>
                <a:schemeClr val="accent1">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92" name="Rectangle 141"/>
              <p:cNvSpPr>
                <a:spLocks noChangeArrowheads="1"/>
              </p:cNvSpPr>
              <p:nvPr/>
            </p:nvSpPr>
            <p:spPr bwMode="auto">
              <a:xfrm>
                <a:off x="7004687" y="6687805"/>
                <a:ext cx="55599" cy="117263"/>
              </a:xfrm>
              <a:prstGeom prst="rect">
                <a:avLst/>
              </a:prstGeom>
              <a:solidFill>
                <a:schemeClr val="bg1">
                  <a:lumMod val="9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93" name="Rectangle 142"/>
              <p:cNvSpPr>
                <a:spLocks noChangeArrowheads="1"/>
              </p:cNvSpPr>
              <p:nvPr/>
            </p:nvSpPr>
            <p:spPr bwMode="auto">
              <a:xfrm>
                <a:off x="6995589" y="6744415"/>
                <a:ext cx="71773" cy="5054"/>
              </a:xfrm>
              <a:prstGeom prst="rect">
                <a:avLst/>
              </a:prstGeom>
              <a:solidFill>
                <a:schemeClr val="accent1">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94" name="Rectangle 143"/>
              <p:cNvSpPr>
                <a:spLocks noChangeArrowheads="1"/>
              </p:cNvSpPr>
              <p:nvPr/>
            </p:nvSpPr>
            <p:spPr bwMode="auto">
              <a:xfrm>
                <a:off x="7004687" y="6899080"/>
                <a:ext cx="55599" cy="48523"/>
              </a:xfrm>
              <a:prstGeom prst="rect">
                <a:avLst/>
              </a:prstGeom>
              <a:solidFill>
                <a:schemeClr val="bg1">
                  <a:lumMod val="9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95" name="Rectangle 144"/>
              <p:cNvSpPr>
                <a:spLocks noChangeArrowheads="1"/>
              </p:cNvSpPr>
              <p:nvPr/>
            </p:nvSpPr>
            <p:spPr bwMode="auto">
              <a:xfrm>
                <a:off x="6874282" y="6899080"/>
                <a:ext cx="56610" cy="48523"/>
              </a:xfrm>
              <a:prstGeom prst="rect">
                <a:avLst/>
              </a:prstGeom>
              <a:solidFill>
                <a:schemeClr val="bg1">
                  <a:lumMod val="9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96" name="Rectangle 145"/>
              <p:cNvSpPr>
                <a:spLocks noChangeArrowheads="1"/>
              </p:cNvSpPr>
              <p:nvPr/>
            </p:nvSpPr>
            <p:spPr bwMode="auto">
              <a:xfrm>
                <a:off x="7522261" y="6901102"/>
                <a:ext cx="55599" cy="46501"/>
              </a:xfrm>
              <a:prstGeom prst="rect">
                <a:avLst/>
              </a:prstGeom>
              <a:solidFill>
                <a:schemeClr val="bg1">
                  <a:lumMod val="9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97" name="Rectangle 146"/>
              <p:cNvSpPr>
                <a:spLocks noChangeArrowheads="1"/>
              </p:cNvSpPr>
              <p:nvPr/>
            </p:nvSpPr>
            <p:spPr bwMode="auto">
              <a:xfrm>
                <a:off x="7392868" y="6901102"/>
                <a:ext cx="55599" cy="46501"/>
              </a:xfrm>
              <a:prstGeom prst="rect">
                <a:avLst/>
              </a:prstGeom>
              <a:solidFill>
                <a:schemeClr val="bg1">
                  <a:lumMod val="9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98" name="Rectangle 147"/>
              <p:cNvSpPr>
                <a:spLocks noChangeArrowheads="1"/>
              </p:cNvSpPr>
              <p:nvPr/>
            </p:nvSpPr>
            <p:spPr bwMode="auto">
              <a:xfrm>
                <a:off x="7393879" y="6687805"/>
                <a:ext cx="56610" cy="117263"/>
              </a:xfrm>
              <a:prstGeom prst="rect">
                <a:avLst/>
              </a:prstGeom>
              <a:solidFill>
                <a:schemeClr val="bg1">
                  <a:lumMod val="9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299" name="Rectangle 148"/>
              <p:cNvSpPr>
                <a:spLocks noChangeArrowheads="1"/>
              </p:cNvSpPr>
              <p:nvPr/>
            </p:nvSpPr>
            <p:spPr bwMode="auto">
              <a:xfrm>
                <a:off x="7384781" y="6744415"/>
                <a:ext cx="72784" cy="5054"/>
              </a:xfrm>
              <a:prstGeom prst="rect">
                <a:avLst/>
              </a:prstGeom>
              <a:solidFill>
                <a:schemeClr val="accent1">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00" name="Rectangle 149"/>
              <p:cNvSpPr>
                <a:spLocks noChangeArrowheads="1"/>
              </p:cNvSpPr>
              <p:nvPr/>
            </p:nvSpPr>
            <p:spPr bwMode="auto">
              <a:xfrm>
                <a:off x="7524283" y="6687805"/>
                <a:ext cx="55599" cy="117263"/>
              </a:xfrm>
              <a:prstGeom prst="rect">
                <a:avLst/>
              </a:prstGeom>
              <a:solidFill>
                <a:schemeClr val="bg1">
                  <a:lumMod val="9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01" name="Rectangle 150"/>
              <p:cNvSpPr>
                <a:spLocks noChangeArrowheads="1"/>
              </p:cNvSpPr>
              <p:nvPr/>
            </p:nvSpPr>
            <p:spPr bwMode="auto">
              <a:xfrm>
                <a:off x="7515185" y="6744415"/>
                <a:ext cx="71773" cy="5054"/>
              </a:xfrm>
              <a:prstGeom prst="rect">
                <a:avLst/>
              </a:prstGeom>
              <a:solidFill>
                <a:schemeClr val="accent1">
                  <a:lumMod val="75000"/>
                </a:schemeClr>
              </a:solidFill>
              <a:ln>
                <a:noFill/>
              </a:ln>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02" name="Rectangle 151"/>
              <p:cNvSpPr>
                <a:spLocks noChangeArrowheads="1"/>
              </p:cNvSpPr>
              <p:nvPr/>
            </p:nvSpPr>
            <p:spPr bwMode="auto">
              <a:xfrm>
                <a:off x="7161374" y="6682750"/>
                <a:ext cx="130405" cy="183982"/>
              </a:xfrm>
              <a:prstGeom prst="rect">
                <a:avLst/>
              </a:prstGeom>
              <a:solidFill>
                <a:schemeClr val="bg1">
                  <a:lumMod val="9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03" name="Rectangle 152"/>
              <p:cNvSpPr>
                <a:spLocks noChangeArrowheads="1"/>
              </p:cNvSpPr>
              <p:nvPr/>
            </p:nvSpPr>
            <p:spPr bwMode="auto">
              <a:xfrm>
                <a:off x="7134080" y="6878863"/>
                <a:ext cx="186003" cy="16174"/>
              </a:xfrm>
              <a:prstGeom prst="rect">
                <a:avLst/>
              </a:prstGeom>
              <a:solidFill>
                <a:schemeClr val="accent1">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04" name="Rectangle 153"/>
              <p:cNvSpPr>
                <a:spLocks noChangeArrowheads="1"/>
              </p:cNvSpPr>
              <p:nvPr/>
            </p:nvSpPr>
            <p:spPr bwMode="auto">
              <a:xfrm>
                <a:off x="7117906" y="6904135"/>
                <a:ext cx="218352" cy="14152"/>
              </a:xfrm>
              <a:prstGeom prst="rect">
                <a:avLst/>
              </a:prstGeom>
              <a:solidFill>
                <a:schemeClr val="accent1">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05" name="Rectangle 154"/>
              <p:cNvSpPr>
                <a:spLocks noChangeArrowheads="1"/>
              </p:cNvSpPr>
              <p:nvPr/>
            </p:nvSpPr>
            <p:spPr bwMode="auto">
              <a:xfrm>
                <a:off x="7100721" y="6931429"/>
                <a:ext cx="253733" cy="16174"/>
              </a:xfrm>
              <a:prstGeom prst="rect">
                <a:avLst/>
              </a:prstGeom>
              <a:solidFill>
                <a:schemeClr val="accent1">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06" name="Line 155"/>
              <p:cNvSpPr>
                <a:spLocks noChangeShapeType="1"/>
              </p:cNvSpPr>
              <p:nvPr/>
            </p:nvSpPr>
            <p:spPr bwMode="auto">
              <a:xfrm flipV="1">
                <a:off x="6986491" y="6065098"/>
                <a:ext cx="0" cy="40436"/>
              </a:xfrm>
              <a:prstGeom prst="line">
                <a:avLst/>
              </a:prstGeom>
              <a:noFill/>
              <a:ln w="14288"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sp>
            <p:nvSpPr>
              <p:cNvPr id="307" name="Line 156"/>
              <p:cNvSpPr>
                <a:spLocks noChangeShapeType="1"/>
              </p:cNvSpPr>
              <p:nvPr/>
            </p:nvSpPr>
            <p:spPr bwMode="auto">
              <a:xfrm flipV="1">
                <a:off x="6826980" y="6065098"/>
                <a:ext cx="0" cy="80871"/>
              </a:xfrm>
              <a:prstGeom prst="line">
                <a:avLst/>
              </a:prstGeom>
              <a:noFill/>
              <a:ln w="14288"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IN" sz="1350">
                  <a:solidFill>
                    <a:srgbClr val="000000"/>
                  </a:solidFill>
                </a:endParaRPr>
              </a:p>
            </p:txBody>
          </p:sp>
        </p:grpSp>
        <p:sp>
          <p:nvSpPr>
            <p:cNvPr id="237" name="Rectangle 33"/>
            <p:cNvSpPr>
              <a:spLocks noChangeArrowheads="1"/>
            </p:cNvSpPr>
            <p:nvPr userDrawn="1"/>
          </p:nvSpPr>
          <p:spPr bwMode="auto">
            <a:xfrm>
              <a:off x="0" y="6942034"/>
              <a:ext cx="12436475" cy="52491"/>
            </a:xfrm>
            <a:prstGeom prst="rect">
              <a:avLst/>
            </a:prstGeom>
            <a:solidFill>
              <a:srgbClr val="7FBA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350">
                <a:solidFill>
                  <a:srgbClr val="000000"/>
                </a:solidFill>
              </a:endParaRPr>
            </a:p>
          </p:txBody>
        </p:sp>
      </p:grpSp>
    </p:spTree>
    <p:extLst>
      <p:ext uri="{BB962C8B-B14F-4D97-AF65-F5344CB8AC3E}">
        <p14:creationId xmlns:p14="http://schemas.microsoft.com/office/powerpoint/2010/main" val="3639607376"/>
      </p:ext>
    </p:extLst>
  </p:cSld>
  <p:clrMapOvr>
    <a:masterClrMapping/>
  </p:clrMapOvr>
  <mc:AlternateContent xmlns:mc="http://schemas.openxmlformats.org/markup-compatibility/2006" xmlns:p14="http://schemas.microsoft.com/office/powerpoint/2010/main">
    <mc:Choice Requires="p14">
      <p:transition spd="slow" p14:dur="1250">
        <p:fade/>
      </p:transition>
    </mc:Choice>
    <mc:Fallback xmlns="">
      <p:transition spd="slow">
        <p:fade/>
      </p:transition>
    </mc:Fallback>
  </mc:AlternateContent>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 Type="http://schemas.openxmlformats.org/officeDocument/2006/relationships/slideLayout" Target="../slideLayouts/slideLayout3.xml"/><Relationship Id="rId21" Type="http://schemas.openxmlformats.org/officeDocument/2006/relationships/image" Target="../media/image1.emf"/><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theme" Target="../theme/theme1.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27.xml"/><Relationship Id="rId13" Type="http://schemas.openxmlformats.org/officeDocument/2006/relationships/slideLayout" Target="../slideLayouts/slideLayout32.xml"/><Relationship Id="rId18" Type="http://schemas.openxmlformats.org/officeDocument/2006/relationships/slideLayout" Target="../slideLayouts/slideLayout37.xml"/><Relationship Id="rId3" Type="http://schemas.openxmlformats.org/officeDocument/2006/relationships/slideLayout" Target="../slideLayouts/slideLayout22.xml"/><Relationship Id="rId21" Type="http://schemas.openxmlformats.org/officeDocument/2006/relationships/image" Target="../media/image1.emf"/><Relationship Id="rId7" Type="http://schemas.openxmlformats.org/officeDocument/2006/relationships/slideLayout" Target="../slideLayouts/slideLayout26.xml"/><Relationship Id="rId12" Type="http://schemas.openxmlformats.org/officeDocument/2006/relationships/slideLayout" Target="../slideLayouts/slideLayout31.xml"/><Relationship Id="rId17" Type="http://schemas.openxmlformats.org/officeDocument/2006/relationships/slideLayout" Target="../slideLayouts/slideLayout36.xml"/><Relationship Id="rId2" Type="http://schemas.openxmlformats.org/officeDocument/2006/relationships/slideLayout" Target="../slideLayouts/slideLayout21.xml"/><Relationship Id="rId16" Type="http://schemas.openxmlformats.org/officeDocument/2006/relationships/slideLayout" Target="../slideLayouts/slideLayout35.xml"/><Relationship Id="rId20" Type="http://schemas.openxmlformats.org/officeDocument/2006/relationships/theme" Target="../theme/theme2.xml"/><Relationship Id="rId1" Type="http://schemas.openxmlformats.org/officeDocument/2006/relationships/slideLayout" Target="../slideLayouts/slideLayout20.xml"/><Relationship Id="rId6" Type="http://schemas.openxmlformats.org/officeDocument/2006/relationships/slideLayout" Target="../slideLayouts/slideLayout25.xml"/><Relationship Id="rId11" Type="http://schemas.openxmlformats.org/officeDocument/2006/relationships/slideLayout" Target="../slideLayouts/slideLayout30.xml"/><Relationship Id="rId5" Type="http://schemas.openxmlformats.org/officeDocument/2006/relationships/slideLayout" Target="../slideLayouts/slideLayout24.xml"/><Relationship Id="rId15" Type="http://schemas.openxmlformats.org/officeDocument/2006/relationships/slideLayout" Target="../slideLayouts/slideLayout34.xml"/><Relationship Id="rId10" Type="http://schemas.openxmlformats.org/officeDocument/2006/relationships/slideLayout" Target="../slideLayouts/slideLayout29.xml"/><Relationship Id="rId19" Type="http://schemas.openxmlformats.org/officeDocument/2006/relationships/slideLayout" Target="../slideLayouts/slideLayout38.xml"/><Relationship Id="rId4" Type="http://schemas.openxmlformats.org/officeDocument/2006/relationships/slideLayout" Target="../slideLayouts/slideLayout23.xml"/><Relationship Id="rId9" Type="http://schemas.openxmlformats.org/officeDocument/2006/relationships/slideLayout" Target="../slideLayouts/slideLayout28.xml"/><Relationship Id="rId14" Type="http://schemas.openxmlformats.org/officeDocument/2006/relationships/slideLayout" Target="../slideLayouts/slideLayout33.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46.xml"/><Relationship Id="rId13" Type="http://schemas.openxmlformats.org/officeDocument/2006/relationships/slideLayout" Target="../slideLayouts/slideLayout51.xml"/><Relationship Id="rId18" Type="http://schemas.openxmlformats.org/officeDocument/2006/relationships/slideLayout" Target="../slideLayouts/slideLayout56.xml"/><Relationship Id="rId3" Type="http://schemas.openxmlformats.org/officeDocument/2006/relationships/slideLayout" Target="../slideLayouts/slideLayout41.xml"/><Relationship Id="rId21" Type="http://schemas.openxmlformats.org/officeDocument/2006/relationships/theme" Target="../theme/theme3.xml"/><Relationship Id="rId7" Type="http://schemas.openxmlformats.org/officeDocument/2006/relationships/slideLayout" Target="../slideLayouts/slideLayout45.xml"/><Relationship Id="rId12" Type="http://schemas.openxmlformats.org/officeDocument/2006/relationships/slideLayout" Target="../slideLayouts/slideLayout50.xml"/><Relationship Id="rId17" Type="http://schemas.openxmlformats.org/officeDocument/2006/relationships/slideLayout" Target="../slideLayouts/slideLayout55.xml"/><Relationship Id="rId2" Type="http://schemas.openxmlformats.org/officeDocument/2006/relationships/slideLayout" Target="../slideLayouts/slideLayout40.xml"/><Relationship Id="rId16" Type="http://schemas.openxmlformats.org/officeDocument/2006/relationships/slideLayout" Target="../slideLayouts/slideLayout54.xml"/><Relationship Id="rId20" Type="http://schemas.openxmlformats.org/officeDocument/2006/relationships/slideLayout" Target="../slideLayouts/slideLayout58.xml"/><Relationship Id="rId1" Type="http://schemas.openxmlformats.org/officeDocument/2006/relationships/slideLayout" Target="../slideLayouts/slideLayout39.xml"/><Relationship Id="rId6" Type="http://schemas.openxmlformats.org/officeDocument/2006/relationships/slideLayout" Target="../slideLayouts/slideLayout44.xml"/><Relationship Id="rId11" Type="http://schemas.openxmlformats.org/officeDocument/2006/relationships/slideLayout" Target="../slideLayouts/slideLayout49.xml"/><Relationship Id="rId5" Type="http://schemas.openxmlformats.org/officeDocument/2006/relationships/slideLayout" Target="../slideLayouts/slideLayout43.xml"/><Relationship Id="rId15" Type="http://schemas.openxmlformats.org/officeDocument/2006/relationships/slideLayout" Target="../slideLayouts/slideLayout53.xml"/><Relationship Id="rId10" Type="http://schemas.openxmlformats.org/officeDocument/2006/relationships/slideLayout" Target="../slideLayouts/slideLayout48.xml"/><Relationship Id="rId19" Type="http://schemas.openxmlformats.org/officeDocument/2006/relationships/slideLayout" Target="../slideLayouts/slideLayout57.xml"/><Relationship Id="rId4" Type="http://schemas.openxmlformats.org/officeDocument/2006/relationships/slideLayout" Target="../slideLayouts/slideLayout42.xml"/><Relationship Id="rId9" Type="http://schemas.openxmlformats.org/officeDocument/2006/relationships/slideLayout" Target="../slideLayouts/slideLayout47.xml"/><Relationship Id="rId14" Type="http://schemas.openxmlformats.org/officeDocument/2006/relationships/slideLayout" Target="../slideLayouts/slideLayout52.xml"/><Relationship Id="rId22" Type="http://schemas.openxmlformats.org/officeDocument/2006/relationships/image" Target="../media/image1.emf"/></Relationships>
</file>

<file path=ppt/slideMasters/_rels/slideMaster4.xml.rels><?xml version="1.0" encoding="UTF-8" standalone="yes"?>
<Relationships xmlns="http://schemas.openxmlformats.org/package/2006/relationships"><Relationship Id="rId3" Type="http://schemas.openxmlformats.org/officeDocument/2006/relationships/slideLayout" Target="../slideLayouts/slideLayout61.xml"/><Relationship Id="rId2" Type="http://schemas.openxmlformats.org/officeDocument/2006/relationships/slideLayout" Target="../slideLayouts/slideLayout60.xml"/><Relationship Id="rId1" Type="http://schemas.openxmlformats.org/officeDocument/2006/relationships/slideLayout" Target="../slideLayouts/slideLayout59.xml"/><Relationship Id="rId6" Type="http://schemas.openxmlformats.org/officeDocument/2006/relationships/theme" Target="../theme/theme4.xml"/><Relationship Id="rId5" Type="http://schemas.openxmlformats.org/officeDocument/2006/relationships/slideLayout" Target="../slideLayouts/slideLayout63.xml"/><Relationship Id="rId4" Type="http://schemas.openxmlformats.org/officeDocument/2006/relationships/slideLayout" Target="../slideLayouts/slideLayout62.xml"/></Relationships>
</file>

<file path=ppt/slideMasters/_rels/slideMaster5.xml.rels><?xml version="1.0" encoding="UTF-8" standalone="yes"?>
<Relationships xmlns="http://schemas.openxmlformats.org/package/2006/relationships"><Relationship Id="rId26" Type="http://schemas.openxmlformats.org/officeDocument/2006/relationships/slideLayout" Target="../slideLayouts/slideLayout89.xml"/><Relationship Id="rId117" Type="http://schemas.openxmlformats.org/officeDocument/2006/relationships/slideLayout" Target="../slideLayouts/slideLayout180.xml"/><Relationship Id="rId21" Type="http://schemas.openxmlformats.org/officeDocument/2006/relationships/slideLayout" Target="../slideLayouts/slideLayout84.xml"/><Relationship Id="rId42" Type="http://schemas.openxmlformats.org/officeDocument/2006/relationships/slideLayout" Target="../slideLayouts/slideLayout105.xml"/><Relationship Id="rId47" Type="http://schemas.openxmlformats.org/officeDocument/2006/relationships/slideLayout" Target="../slideLayouts/slideLayout110.xml"/><Relationship Id="rId63" Type="http://schemas.openxmlformats.org/officeDocument/2006/relationships/slideLayout" Target="../slideLayouts/slideLayout126.xml"/><Relationship Id="rId68" Type="http://schemas.openxmlformats.org/officeDocument/2006/relationships/slideLayout" Target="../slideLayouts/slideLayout131.xml"/><Relationship Id="rId84" Type="http://schemas.openxmlformats.org/officeDocument/2006/relationships/slideLayout" Target="../slideLayouts/slideLayout147.xml"/><Relationship Id="rId89" Type="http://schemas.openxmlformats.org/officeDocument/2006/relationships/slideLayout" Target="../slideLayouts/slideLayout152.xml"/><Relationship Id="rId112" Type="http://schemas.openxmlformats.org/officeDocument/2006/relationships/slideLayout" Target="../slideLayouts/slideLayout175.xml"/><Relationship Id="rId133" Type="http://schemas.openxmlformats.org/officeDocument/2006/relationships/slideLayout" Target="../slideLayouts/slideLayout196.xml"/><Relationship Id="rId138" Type="http://schemas.openxmlformats.org/officeDocument/2006/relationships/slideLayout" Target="../slideLayouts/slideLayout201.xml"/><Relationship Id="rId154" Type="http://schemas.openxmlformats.org/officeDocument/2006/relationships/oleObject" Target="../embeddings/oleObject1.bin"/><Relationship Id="rId16" Type="http://schemas.openxmlformats.org/officeDocument/2006/relationships/slideLayout" Target="../slideLayouts/slideLayout79.xml"/><Relationship Id="rId107" Type="http://schemas.openxmlformats.org/officeDocument/2006/relationships/slideLayout" Target="../slideLayouts/slideLayout170.xml"/><Relationship Id="rId11" Type="http://schemas.openxmlformats.org/officeDocument/2006/relationships/slideLayout" Target="../slideLayouts/slideLayout74.xml"/><Relationship Id="rId32" Type="http://schemas.openxmlformats.org/officeDocument/2006/relationships/slideLayout" Target="../slideLayouts/slideLayout95.xml"/><Relationship Id="rId37" Type="http://schemas.openxmlformats.org/officeDocument/2006/relationships/slideLayout" Target="../slideLayouts/slideLayout100.xml"/><Relationship Id="rId53" Type="http://schemas.openxmlformats.org/officeDocument/2006/relationships/slideLayout" Target="../slideLayouts/slideLayout116.xml"/><Relationship Id="rId58" Type="http://schemas.openxmlformats.org/officeDocument/2006/relationships/slideLayout" Target="../slideLayouts/slideLayout121.xml"/><Relationship Id="rId74" Type="http://schemas.openxmlformats.org/officeDocument/2006/relationships/slideLayout" Target="../slideLayouts/slideLayout137.xml"/><Relationship Id="rId79" Type="http://schemas.openxmlformats.org/officeDocument/2006/relationships/slideLayout" Target="../slideLayouts/slideLayout142.xml"/><Relationship Id="rId102" Type="http://schemas.openxmlformats.org/officeDocument/2006/relationships/slideLayout" Target="../slideLayouts/slideLayout165.xml"/><Relationship Id="rId123" Type="http://schemas.openxmlformats.org/officeDocument/2006/relationships/slideLayout" Target="../slideLayouts/slideLayout186.xml"/><Relationship Id="rId128" Type="http://schemas.openxmlformats.org/officeDocument/2006/relationships/slideLayout" Target="../slideLayouts/slideLayout191.xml"/><Relationship Id="rId144" Type="http://schemas.openxmlformats.org/officeDocument/2006/relationships/slideLayout" Target="../slideLayouts/slideLayout207.xml"/><Relationship Id="rId149" Type="http://schemas.openxmlformats.org/officeDocument/2006/relationships/slideLayout" Target="../slideLayouts/slideLayout212.xml"/><Relationship Id="rId5" Type="http://schemas.openxmlformats.org/officeDocument/2006/relationships/slideLayout" Target="../slideLayouts/slideLayout68.xml"/><Relationship Id="rId90" Type="http://schemas.openxmlformats.org/officeDocument/2006/relationships/slideLayout" Target="../slideLayouts/slideLayout153.xml"/><Relationship Id="rId95" Type="http://schemas.openxmlformats.org/officeDocument/2006/relationships/slideLayout" Target="../slideLayouts/slideLayout158.xml"/><Relationship Id="rId22" Type="http://schemas.openxmlformats.org/officeDocument/2006/relationships/slideLayout" Target="../slideLayouts/slideLayout85.xml"/><Relationship Id="rId27" Type="http://schemas.openxmlformats.org/officeDocument/2006/relationships/slideLayout" Target="../slideLayouts/slideLayout90.xml"/><Relationship Id="rId43" Type="http://schemas.openxmlformats.org/officeDocument/2006/relationships/slideLayout" Target="../slideLayouts/slideLayout106.xml"/><Relationship Id="rId48" Type="http://schemas.openxmlformats.org/officeDocument/2006/relationships/slideLayout" Target="../slideLayouts/slideLayout111.xml"/><Relationship Id="rId64" Type="http://schemas.openxmlformats.org/officeDocument/2006/relationships/slideLayout" Target="../slideLayouts/slideLayout127.xml"/><Relationship Id="rId69" Type="http://schemas.openxmlformats.org/officeDocument/2006/relationships/slideLayout" Target="../slideLayouts/slideLayout132.xml"/><Relationship Id="rId113" Type="http://schemas.openxmlformats.org/officeDocument/2006/relationships/slideLayout" Target="../slideLayouts/slideLayout176.xml"/><Relationship Id="rId118" Type="http://schemas.openxmlformats.org/officeDocument/2006/relationships/slideLayout" Target="../slideLayouts/slideLayout181.xml"/><Relationship Id="rId134" Type="http://schemas.openxmlformats.org/officeDocument/2006/relationships/slideLayout" Target="../slideLayouts/slideLayout197.xml"/><Relationship Id="rId139" Type="http://schemas.openxmlformats.org/officeDocument/2006/relationships/slideLayout" Target="../slideLayouts/slideLayout202.xml"/><Relationship Id="rId80" Type="http://schemas.openxmlformats.org/officeDocument/2006/relationships/slideLayout" Target="../slideLayouts/slideLayout143.xml"/><Relationship Id="rId85" Type="http://schemas.openxmlformats.org/officeDocument/2006/relationships/slideLayout" Target="../slideLayouts/slideLayout148.xml"/><Relationship Id="rId150" Type="http://schemas.openxmlformats.org/officeDocument/2006/relationships/slideLayout" Target="../slideLayouts/slideLayout213.xml"/><Relationship Id="rId155" Type="http://schemas.openxmlformats.org/officeDocument/2006/relationships/image" Target="../media/image8.emf"/><Relationship Id="rId12" Type="http://schemas.openxmlformats.org/officeDocument/2006/relationships/slideLayout" Target="../slideLayouts/slideLayout75.xml"/><Relationship Id="rId17" Type="http://schemas.openxmlformats.org/officeDocument/2006/relationships/slideLayout" Target="../slideLayouts/slideLayout80.xml"/><Relationship Id="rId25" Type="http://schemas.openxmlformats.org/officeDocument/2006/relationships/slideLayout" Target="../slideLayouts/slideLayout88.xml"/><Relationship Id="rId33" Type="http://schemas.openxmlformats.org/officeDocument/2006/relationships/slideLayout" Target="../slideLayouts/slideLayout96.xml"/><Relationship Id="rId38" Type="http://schemas.openxmlformats.org/officeDocument/2006/relationships/slideLayout" Target="../slideLayouts/slideLayout101.xml"/><Relationship Id="rId46" Type="http://schemas.openxmlformats.org/officeDocument/2006/relationships/slideLayout" Target="../slideLayouts/slideLayout109.xml"/><Relationship Id="rId59" Type="http://schemas.openxmlformats.org/officeDocument/2006/relationships/slideLayout" Target="../slideLayouts/slideLayout122.xml"/><Relationship Id="rId67" Type="http://schemas.openxmlformats.org/officeDocument/2006/relationships/slideLayout" Target="../slideLayouts/slideLayout130.xml"/><Relationship Id="rId103" Type="http://schemas.openxmlformats.org/officeDocument/2006/relationships/slideLayout" Target="../slideLayouts/slideLayout166.xml"/><Relationship Id="rId108" Type="http://schemas.openxmlformats.org/officeDocument/2006/relationships/slideLayout" Target="../slideLayouts/slideLayout171.xml"/><Relationship Id="rId116" Type="http://schemas.openxmlformats.org/officeDocument/2006/relationships/slideLayout" Target="../slideLayouts/slideLayout179.xml"/><Relationship Id="rId124" Type="http://schemas.openxmlformats.org/officeDocument/2006/relationships/slideLayout" Target="../slideLayouts/slideLayout187.xml"/><Relationship Id="rId129" Type="http://schemas.openxmlformats.org/officeDocument/2006/relationships/slideLayout" Target="../slideLayouts/slideLayout192.xml"/><Relationship Id="rId137" Type="http://schemas.openxmlformats.org/officeDocument/2006/relationships/slideLayout" Target="../slideLayouts/slideLayout200.xml"/><Relationship Id="rId20" Type="http://schemas.openxmlformats.org/officeDocument/2006/relationships/slideLayout" Target="../slideLayouts/slideLayout83.xml"/><Relationship Id="rId41" Type="http://schemas.openxmlformats.org/officeDocument/2006/relationships/slideLayout" Target="../slideLayouts/slideLayout104.xml"/><Relationship Id="rId54" Type="http://schemas.openxmlformats.org/officeDocument/2006/relationships/slideLayout" Target="../slideLayouts/slideLayout117.xml"/><Relationship Id="rId62" Type="http://schemas.openxmlformats.org/officeDocument/2006/relationships/slideLayout" Target="../slideLayouts/slideLayout125.xml"/><Relationship Id="rId70" Type="http://schemas.openxmlformats.org/officeDocument/2006/relationships/slideLayout" Target="../slideLayouts/slideLayout133.xml"/><Relationship Id="rId75" Type="http://schemas.openxmlformats.org/officeDocument/2006/relationships/slideLayout" Target="../slideLayouts/slideLayout138.xml"/><Relationship Id="rId83" Type="http://schemas.openxmlformats.org/officeDocument/2006/relationships/slideLayout" Target="../slideLayouts/slideLayout146.xml"/><Relationship Id="rId88" Type="http://schemas.openxmlformats.org/officeDocument/2006/relationships/slideLayout" Target="../slideLayouts/slideLayout151.xml"/><Relationship Id="rId91" Type="http://schemas.openxmlformats.org/officeDocument/2006/relationships/slideLayout" Target="../slideLayouts/slideLayout154.xml"/><Relationship Id="rId96" Type="http://schemas.openxmlformats.org/officeDocument/2006/relationships/slideLayout" Target="../slideLayouts/slideLayout159.xml"/><Relationship Id="rId111" Type="http://schemas.openxmlformats.org/officeDocument/2006/relationships/slideLayout" Target="../slideLayouts/slideLayout174.xml"/><Relationship Id="rId132" Type="http://schemas.openxmlformats.org/officeDocument/2006/relationships/slideLayout" Target="../slideLayouts/slideLayout195.xml"/><Relationship Id="rId140" Type="http://schemas.openxmlformats.org/officeDocument/2006/relationships/slideLayout" Target="../slideLayouts/slideLayout203.xml"/><Relationship Id="rId145" Type="http://schemas.openxmlformats.org/officeDocument/2006/relationships/slideLayout" Target="../slideLayouts/slideLayout208.xml"/><Relationship Id="rId153" Type="http://schemas.openxmlformats.org/officeDocument/2006/relationships/tags" Target="../tags/tag1.xml"/><Relationship Id="rId1" Type="http://schemas.openxmlformats.org/officeDocument/2006/relationships/slideLayout" Target="../slideLayouts/slideLayout64.xml"/><Relationship Id="rId6" Type="http://schemas.openxmlformats.org/officeDocument/2006/relationships/slideLayout" Target="../slideLayouts/slideLayout69.xml"/><Relationship Id="rId15" Type="http://schemas.openxmlformats.org/officeDocument/2006/relationships/slideLayout" Target="../slideLayouts/slideLayout78.xml"/><Relationship Id="rId23" Type="http://schemas.openxmlformats.org/officeDocument/2006/relationships/slideLayout" Target="../slideLayouts/slideLayout86.xml"/><Relationship Id="rId28" Type="http://schemas.openxmlformats.org/officeDocument/2006/relationships/slideLayout" Target="../slideLayouts/slideLayout91.xml"/><Relationship Id="rId36" Type="http://schemas.openxmlformats.org/officeDocument/2006/relationships/slideLayout" Target="../slideLayouts/slideLayout99.xml"/><Relationship Id="rId49" Type="http://schemas.openxmlformats.org/officeDocument/2006/relationships/slideLayout" Target="../slideLayouts/slideLayout112.xml"/><Relationship Id="rId57" Type="http://schemas.openxmlformats.org/officeDocument/2006/relationships/slideLayout" Target="../slideLayouts/slideLayout120.xml"/><Relationship Id="rId106" Type="http://schemas.openxmlformats.org/officeDocument/2006/relationships/slideLayout" Target="../slideLayouts/slideLayout169.xml"/><Relationship Id="rId114" Type="http://schemas.openxmlformats.org/officeDocument/2006/relationships/slideLayout" Target="../slideLayouts/slideLayout177.xml"/><Relationship Id="rId119" Type="http://schemas.openxmlformats.org/officeDocument/2006/relationships/slideLayout" Target="../slideLayouts/slideLayout182.xml"/><Relationship Id="rId127" Type="http://schemas.openxmlformats.org/officeDocument/2006/relationships/slideLayout" Target="../slideLayouts/slideLayout190.xml"/><Relationship Id="rId10" Type="http://schemas.openxmlformats.org/officeDocument/2006/relationships/slideLayout" Target="../slideLayouts/slideLayout73.xml"/><Relationship Id="rId31" Type="http://schemas.openxmlformats.org/officeDocument/2006/relationships/slideLayout" Target="../slideLayouts/slideLayout94.xml"/><Relationship Id="rId44" Type="http://schemas.openxmlformats.org/officeDocument/2006/relationships/slideLayout" Target="../slideLayouts/slideLayout107.xml"/><Relationship Id="rId52" Type="http://schemas.openxmlformats.org/officeDocument/2006/relationships/slideLayout" Target="../slideLayouts/slideLayout115.xml"/><Relationship Id="rId60" Type="http://schemas.openxmlformats.org/officeDocument/2006/relationships/slideLayout" Target="../slideLayouts/slideLayout123.xml"/><Relationship Id="rId65" Type="http://schemas.openxmlformats.org/officeDocument/2006/relationships/slideLayout" Target="../slideLayouts/slideLayout128.xml"/><Relationship Id="rId73" Type="http://schemas.openxmlformats.org/officeDocument/2006/relationships/slideLayout" Target="../slideLayouts/slideLayout136.xml"/><Relationship Id="rId78" Type="http://schemas.openxmlformats.org/officeDocument/2006/relationships/slideLayout" Target="../slideLayouts/slideLayout141.xml"/><Relationship Id="rId81" Type="http://schemas.openxmlformats.org/officeDocument/2006/relationships/slideLayout" Target="../slideLayouts/slideLayout144.xml"/><Relationship Id="rId86" Type="http://schemas.openxmlformats.org/officeDocument/2006/relationships/slideLayout" Target="../slideLayouts/slideLayout149.xml"/><Relationship Id="rId94" Type="http://schemas.openxmlformats.org/officeDocument/2006/relationships/slideLayout" Target="../slideLayouts/slideLayout157.xml"/><Relationship Id="rId99" Type="http://schemas.openxmlformats.org/officeDocument/2006/relationships/slideLayout" Target="../slideLayouts/slideLayout162.xml"/><Relationship Id="rId101" Type="http://schemas.openxmlformats.org/officeDocument/2006/relationships/slideLayout" Target="../slideLayouts/slideLayout164.xml"/><Relationship Id="rId122" Type="http://schemas.openxmlformats.org/officeDocument/2006/relationships/slideLayout" Target="../slideLayouts/slideLayout185.xml"/><Relationship Id="rId130" Type="http://schemas.openxmlformats.org/officeDocument/2006/relationships/slideLayout" Target="../slideLayouts/slideLayout193.xml"/><Relationship Id="rId135" Type="http://schemas.openxmlformats.org/officeDocument/2006/relationships/slideLayout" Target="../slideLayouts/slideLayout198.xml"/><Relationship Id="rId143" Type="http://schemas.openxmlformats.org/officeDocument/2006/relationships/slideLayout" Target="../slideLayouts/slideLayout206.xml"/><Relationship Id="rId148" Type="http://schemas.openxmlformats.org/officeDocument/2006/relationships/slideLayout" Target="../slideLayouts/slideLayout211.xml"/><Relationship Id="rId151" Type="http://schemas.openxmlformats.org/officeDocument/2006/relationships/theme" Target="../theme/theme5.xml"/><Relationship Id="rId4" Type="http://schemas.openxmlformats.org/officeDocument/2006/relationships/slideLayout" Target="../slideLayouts/slideLayout67.xml"/><Relationship Id="rId9" Type="http://schemas.openxmlformats.org/officeDocument/2006/relationships/slideLayout" Target="../slideLayouts/slideLayout72.xml"/><Relationship Id="rId13" Type="http://schemas.openxmlformats.org/officeDocument/2006/relationships/slideLayout" Target="../slideLayouts/slideLayout76.xml"/><Relationship Id="rId18" Type="http://schemas.openxmlformats.org/officeDocument/2006/relationships/slideLayout" Target="../slideLayouts/slideLayout81.xml"/><Relationship Id="rId39" Type="http://schemas.openxmlformats.org/officeDocument/2006/relationships/slideLayout" Target="../slideLayouts/slideLayout102.xml"/><Relationship Id="rId109" Type="http://schemas.openxmlformats.org/officeDocument/2006/relationships/slideLayout" Target="../slideLayouts/slideLayout172.xml"/><Relationship Id="rId34" Type="http://schemas.openxmlformats.org/officeDocument/2006/relationships/slideLayout" Target="../slideLayouts/slideLayout97.xml"/><Relationship Id="rId50" Type="http://schemas.openxmlformats.org/officeDocument/2006/relationships/slideLayout" Target="../slideLayouts/slideLayout113.xml"/><Relationship Id="rId55" Type="http://schemas.openxmlformats.org/officeDocument/2006/relationships/slideLayout" Target="../slideLayouts/slideLayout118.xml"/><Relationship Id="rId76" Type="http://schemas.openxmlformats.org/officeDocument/2006/relationships/slideLayout" Target="../slideLayouts/slideLayout139.xml"/><Relationship Id="rId97" Type="http://schemas.openxmlformats.org/officeDocument/2006/relationships/slideLayout" Target="../slideLayouts/slideLayout160.xml"/><Relationship Id="rId104" Type="http://schemas.openxmlformats.org/officeDocument/2006/relationships/slideLayout" Target="../slideLayouts/slideLayout167.xml"/><Relationship Id="rId120" Type="http://schemas.openxmlformats.org/officeDocument/2006/relationships/slideLayout" Target="../slideLayouts/slideLayout183.xml"/><Relationship Id="rId125" Type="http://schemas.openxmlformats.org/officeDocument/2006/relationships/slideLayout" Target="../slideLayouts/slideLayout188.xml"/><Relationship Id="rId141" Type="http://schemas.openxmlformats.org/officeDocument/2006/relationships/slideLayout" Target="../slideLayouts/slideLayout204.xml"/><Relationship Id="rId146" Type="http://schemas.openxmlformats.org/officeDocument/2006/relationships/slideLayout" Target="../slideLayouts/slideLayout209.xml"/><Relationship Id="rId7" Type="http://schemas.openxmlformats.org/officeDocument/2006/relationships/slideLayout" Target="../slideLayouts/slideLayout70.xml"/><Relationship Id="rId71" Type="http://schemas.openxmlformats.org/officeDocument/2006/relationships/slideLayout" Target="../slideLayouts/slideLayout134.xml"/><Relationship Id="rId92" Type="http://schemas.openxmlformats.org/officeDocument/2006/relationships/slideLayout" Target="../slideLayouts/slideLayout155.xml"/><Relationship Id="rId2" Type="http://schemas.openxmlformats.org/officeDocument/2006/relationships/slideLayout" Target="../slideLayouts/slideLayout65.xml"/><Relationship Id="rId29" Type="http://schemas.openxmlformats.org/officeDocument/2006/relationships/slideLayout" Target="../slideLayouts/slideLayout92.xml"/><Relationship Id="rId24" Type="http://schemas.openxmlformats.org/officeDocument/2006/relationships/slideLayout" Target="../slideLayouts/slideLayout87.xml"/><Relationship Id="rId40" Type="http://schemas.openxmlformats.org/officeDocument/2006/relationships/slideLayout" Target="../slideLayouts/slideLayout103.xml"/><Relationship Id="rId45" Type="http://schemas.openxmlformats.org/officeDocument/2006/relationships/slideLayout" Target="../slideLayouts/slideLayout108.xml"/><Relationship Id="rId66" Type="http://schemas.openxmlformats.org/officeDocument/2006/relationships/slideLayout" Target="../slideLayouts/slideLayout129.xml"/><Relationship Id="rId87" Type="http://schemas.openxmlformats.org/officeDocument/2006/relationships/slideLayout" Target="../slideLayouts/slideLayout150.xml"/><Relationship Id="rId110" Type="http://schemas.openxmlformats.org/officeDocument/2006/relationships/slideLayout" Target="../slideLayouts/slideLayout173.xml"/><Relationship Id="rId115" Type="http://schemas.openxmlformats.org/officeDocument/2006/relationships/slideLayout" Target="../slideLayouts/slideLayout178.xml"/><Relationship Id="rId131" Type="http://schemas.openxmlformats.org/officeDocument/2006/relationships/slideLayout" Target="../slideLayouts/slideLayout194.xml"/><Relationship Id="rId136" Type="http://schemas.openxmlformats.org/officeDocument/2006/relationships/slideLayout" Target="../slideLayouts/slideLayout199.xml"/><Relationship Id="rId61" Type="http://schemas.openxmlformats.org/officeDocument/2006/relationships/slideLayout" Target="../slideLayouts/slideLayout124.xml"/><Relationship Id="rId82" Type="http://schemas.openxmlformats.org/officeDocument/2006/relationships/slideLayout" Target="../slideLayouts/slideLayout145.xml"/><Relationship Id="rId152" Type="http://schemas.openxmlformats.org/officeDocument/2006/relationships/vmlDrawing" Target="../drawings/vmlDrawing1.vml"/><Relationship Id="rId19" Type="http://schemas.openxmlformats.org/officeDocument/2006/relationships/slideLayout" Target="../slideLayouts/slideLayout82.xml"/><Relationship Id="rId14" Type="http://schemas.openxmlformats.org/officeDocument/2006/relationships/slideLayout" Target="../slideLayouts/slideLayout77.xml"/><Relationship Id="rId30" Type="http://schemas.openxmlformats.org/officeDocument/2006/relationships/slideLayout" Target="../slideLayouts/slideLayout93.xml"/><Relationship Id="rId35" Type="http://schemas.openxmlformats.org/officeDocument/2006/relationships/slideLayout" Target="../slideLayouts/slideLayout98.xml"/><Relationship Id="rId56" Type="http://schemas.openxmlformats.org/officeDocument/2006/relationships/slideLayout" Target="../slideLayouts/slideLayout119.xml"/><Relationship Id="rId77" Type="http://schemas.openxmlformats.org/officeDocument/2006/relationships/slideLayout" Target="../slideLayouts/slideLayout140.xml"/><Relationship Id="rId100" Type="http://schemas.openxmlformats.org/officeDocument/2006/relationships/slideLayout" Target="../slideLayouts/slideLayout163.xml"/><Relationship Id="rId105" Type="http://schemas.openxmlformats.org/officeDocument/2006/relationships/slideLayout" Target="../slideLayouts/slideLayout168.xml"/><Relationship Id="rId126" Type="http://schemas.openxmlformats.org/officeDocument/2006/relationships/slideLayout" Target="../slideLayouts/slideLayout189.xml"/><Relationship Id="rId147" Type="http://schemas.openxmlformats.org/officeDocument/2006/relationships/slideLayout" Target="../slideLayouts/slideLayout210.xml"/><Relationship Id="rId8" Type="http://schemas.openxmlformats.org/officeDocument/2006/relationships/slideLayout" Target="../slideLayouts/slideLayout71.xml"/><Relationship Id="rId51" Type="http://schemas.openxmlformats.org/officeDocument/2006/relationships/slideLayout" Target="../slideLayouts/slideLayout114.xml"/><Relationship Id="rId72" Type="http://schemas.openxmlformats.org/officeDocument/2006/relationships/slideLayout" Target="../slideLayouts/slideLayout135.xml"/><Relationship Id="rId93" Type="http://schemas.openxmlformats.org/officeDocument/2006/relationships/slideLayout" Target="../slideLayouts/slideLayout156.xml"/><Relationship Id="rId98" Type="http://schemas.openxmlformats.org/officeDocument/2006/relationships/slideLayout" Target="../slideLayouts/slideLayout161.xml"/><Relationship Id="rId121" Type="http://schemas.openxmlformats.org/officeDocument/2006/relationships/slideLayout" Target="../slideLayouts/slideLayout184.xml"/><Relationship Id="rId142" Type="http://schemas.openxmlformats.org/officeDocument/2006/relationships/slideLayout" Target="../slideLayouts/slideLayout205.xml"/><Relationship Id="rId3" Type="http://schemas.openxmlformats.org/officeDocument/2006/relationships/slideLayout" Target="../slideLayouts/slideLayout66.xml"/></Relationships>
</file>

<file path=ppt/slideMasters/_rels/slideMaster6.xml.rels><?xml version="1.0" encoding="UTF-8" standalone="yes"?>
<Relationships xmlns="http://schemas.openxmlformats.org/package/2006/relationships"><Relationship Id="rId8" Type="http://schemas.openxmlformats.org/officeDocument/2006/relationships/slideLayout" Target="../slideLayouts/slideLayout221.xml"/><Relationship Id="rId13" Type="http://schemas.openxmlformats.org/officeDocument/2006/relationships/slideLayout" Target="../slideLayouts/slideLayout226.xml"/><Relationship Id="rId18" Type="http://schemas.openxmlformats.org/officeDocument/2006/relationships/slideLayout" Target="../slideLayouts/slideLayout231.xml"/><Relationship Id="rId26" Type="http://schemas.openxmlformats.org/officeDocument/2006/relationships/theme" Target="../theme/theme6.xml"/><Relationship Id="rId3" Type="http://schemas.openxmlformats.org/officeDocument/2006/relationships/slideLayout" Target="../slideLayouts/slideLayout216.xml"/><Relationship Id="rId21" Type="http://schemas.openxmlformats.org/officeDocument/2006/relationships/slideLayout" Target="../slideLayouts/slideLayout234.xml"/><Relationship Id="rId7" Type="http://schemas.openxmlformats.org/officeDocument/2006/relationships/slideLayout" Target="../slideLayouts/slideLayout220.xml"/><Relationship Id="rId12" Type="http://schemas.openxmlformats.org/officeDocument/2006/relationships/slideLayout" Target="../slideLayouts/slideLayout225.xml"/><Relationship Id="rId17" Type="http://schemas.openxmlformats.org/officeDocument/2006/relationships/slideLayout" Target="../slideLayouts/slideLayout230.xml"/><Relationship Id="rId25" Type="http://schemas.openxmlformats.org/officeDocument/2006/relationships/slideLayout" Target="../slideLayouts/slideLayout238.xml"/><Relationship Id="rId2" Type="http://schemas.openxmlformats.org/officeDocument/2006/relationships/slideLayout" Target="../slideLayouts/slideLayout215.xml"/><Relationship Id="rId16" Type="http://schemas.openxmlformats.org/officeDocument/2006/relationships/slideLayout" Target="../slideLayouts/slideLayout229.xml"/><Relationship Id="rId20" Type="http://schemas.openxmlformats.org/officeDocument/2006/relationships/slideLayout" Target="../slideLayouts/slideLayout233.xml"/><Relationship Id="rId1" Type="http://schemas.openxmlformats.org/officeDocument/2006/relationships/slideLayout" Target="../slideLayouts/slideLayout214.xml"/><Relationship Id="rId6" Type="http://schemas.openxmlformats.org/officeDocument/2006/relationships/slideLayout" Target="../slideLayouts/slideLayout219.xml"/><Relationship Id="rId11" Type="http://schemas.openxmlformats.org/officeDocument/2006/relationships/slideLayout" Target="../slideLayouts/slideLayout224.xml"/><Relationship Id="rId24" Type="http://schemas.openxmlformats.org/officeDocument/2006/relationships/slideLayout" Target="../slideLayouts/slideLayout237.xml"/><Relationship Id="rId5" Type="http://schemas.openxmlformats.org/officeDocument/2006/relationships/slideLayout" Target="../slideLayouts/slideLayout218.xml"/><Relationship Id="rId15" Type="http://schemas.openxmlformats.org/officeDocument/2006/relationships/slideLayout" Target="../slideLayouts/slideLayout228.xml"/><Relationship Id="rId23" Type="http://schemas.openxmlformats.org/officeDocument/2006/relationships/slideLayout" Target="../slideLayouts/slideLayout236.xml"/><Relationship Id="rId10" Type="http://schemas.openxmlformats.org/officeDocument/2006/relationships/slideLayout" Target="../slideLayouts/slideLayout223.xml"/><Relationship Id="rId19" Type="http://schemas.openxmlformats.org/officeDocument/2006/relationships/slideLayout" Target="../slideLayouts/slideLayout232.xml"/><Relationship Id="rId4" Type="http://schemas.openxmlformats.org/officeDocument/2006/relationships/slideLayout" Target="../slideLayouts/slideLayout217.xml"/><Relationship Id="rId9" Type="http://schemas.openxmlformats.org/officeDocument/2006/relationships/slideLayout" Target="../slideLayouts/slideLayout222.xml"/><Relationship Id="rId14" Type="http://schemas.openxmlformats.org/officeDocument/2006/relationships/slideLayout" Target="../slideLayouts/slideLayout227.xml"/><Relationship Id="rId22" Type="http://schemas.openxmlformats.org/officeDocument/2006/relationships/slideLayout" Target="../slideLayouts/slideLayout235.xml"/></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182770" y="293688"/>
            <a:ext cx="8961120" cy="917575"/>
          </a:xfrm>
          <a:prstGeom prst="rect">
            <a:avLst/>
          </a:prstGeom>
        </p:spPr>
        <p:txBody>
          <a:bodyPr vert="horz" wrap="square" lIns="146304" tIns="91440" rIns="146304" bIns="91440" rtlCol="0" anchor="t">
            <a:noAutofit/>
          </a:bodyPr>
          <a:lstStyle/>
          <a:p>
            <a:r>
              <a:rPr lang="en-US"/>
              <a:t>Click to edit Master title style</a:t>
            </a:r>
            <a:endParaRPr lang="en-US" dirty="0"/>
          </a:p>
        </p:txBody>
      </p:sp>
      <p:sp>
        <p:nvSpPr>
          <p:cNvPr id="4" name="Text Placeholder 3"/>
          <p:cNvSpPr>
            <a:spLocks noGrp="1"/>
          </p:cNvSpPr>
          <p:nvPr>
            <p:ph type="body" idx="1"/>
          </p:nvPr>
        </p:nvSpPr>
        <p:spPr>
          <a:xfrm>
            <a:off x="182770" y="1212851"/>
            <a:ext cx="8961120" cy="2308324"/>
          </a:xfrm>
          <a:prstGeom prst="rect">
            <a:avLst/>
          </a:prstGeom>
        </p:spPr>
        <p:txBody>
          <a:bodyPr vert="horz" wrap="square" lIns="146304" tIns="91440" rIns="146304" bIns="91440" rtlCol="0">
            <a:sp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pic>
        <p:nvPicPr>
          <p:cNvPr id="5" name="Picture 4"/>
          <p:cNvPicPr>
            <a:picLocks noChangeAspect="1"/>
          </p:cNvPicPr>
          <p:nvPr userDrawn="1"/>
        </p:nvPicPr>
        <p:blipFill>
          <a:blip r:embed="rId21"/>
          <a:stretch>
            <a:fillRect/>
          </a:stretch>
        </p:blipFill>
        <p:spPr>
          <a:xfrm rot="5400000">
            <a:off x="6153630" y="3178567"/>
            <a:ext cx="6995160" cy="637390"/>
          </a:xfrm>
          <a:prstGeom prst="rect">
            <a:avLst/>
          </a:prstGeom>
        </p:spPr>
      </p:pic>
    </p:spTree>
    <p:extLst>
      <p:ext uri="{BB962C8B-B14F-4D97-AF65-F5344CB8AC3E}">
        <p14:creationId xmlns:p14="http://schemas.microsoft.com/office/powerpoint/2010/main" val="3588427678"/>
      </p:ext>
    </p:extLst>
  </p:cSld>
  <p:clrMap bg1="lt1" tx1="dk1" bg2="lt2" tx2="dk2" accent1="accent1" accent2="accent2" accent3="accent3" accent4="accent4" accent5="accent5" accent6="accent6" hlink="hlink" folHlink="folHlink"/>
  <p:sldLayoutIdLst>
    <p:sldLayoutId id="2147484236" r:id="rId1"/>
    <p:sldLayoutId id="2147484473" r:id="rId2"/>
    <p:sldLayoutId id="2147484467" r:id="rId3"/>
    <p:sldLayoutId id="2147484266" r:id="rId4"/>
    <p:sldLayoutId id="2147484240" r:id="rId5"/>
    <p:sldLayoutId id="2147484241" r:id="rId6"/>
    <p:sldLayoutId id="2147484474" r:id="rId7"/>
    <p:sldLayoutId id="2147484245" r:id="rId8"/>
    <p:sldLayoutId id="2147484247" r:id="rId9"/>
    <p:sldLayoutId id="2147484249" r:id="rId10"/>
    <p:sldLayoutId id="2147484250" r:id="rId11"/>
    <p:sldLayoutId id="2147484264" r:id="rId12"/>
    <p:sldLayoutId id="2147484251" r:id="rId13"/>
    <p:sldLayoutId id="2147484463" r:id="rId14"/>
    <p:sldLayoutId id="2147484256" r:id="rId15"/>
    <p:sldLayoutId id="2147484257" r:id="rId16"/>
    <p:sldLayoutId id="2147484260" r:id="rId17"/>
    <p:sldLayoutId id="2147484299" r:id="rId18"/>
    <p:sldLayoutId id="2147484263" r:id="rId19"/>
  </p:sldLayoutIdLst>
  <p:transition>
    <p:fade/>
  </p:transition>
  <p:txStyles>
    <p:titleStyle>
      <a:lvl1pPr algn="l" defTabSz="932664" rtl="0" eaLnBrk="1" latinLnBrk="0" hangingPunct="1">
        <a:lnSpc>
          <a:spcPct val="90000"/>
        </a:lnSpc>
        <a:spcBef>
          <a:spcPct val="0"/>
        </a:spcBef>
        <a:buNone/>
        <a:defRPr lang="en-US" sz="4400" b="0" kern="1200" cap="none" spc="-101" baseline="0" dirty="0" smtClean="0">
          <a:ln w="3175">
            <a:noFill/>
          </a:ln>
          <a:gradFill>
            <a:gsLst>
              <a:gs pos="1250">
                <a:schemeClr val="tx1"/>
              </a:gs>
              <a:gs pos="100000">
                <a:schemeClr val="tx1"/>
              </a:gs>
            </a:gsLst>
            <a:lin ang="5400000" scaled="0"/>
          </a:gradFill>
          <a:effectLst/>
          <a:latin typeface="+mj-lt"/>
          <a:ea typeface="+mn-ea"/>
          <a:cs typeface="Segoe UI" pitchFamily="34" charset="0"/>
        </a:defRPr>
      </a:lvl1pPr>
    </p:titleStyle>
    <p:bodyStyle>
      <a:lvl1pPr marL="228581" marR="0" indent="-228581" algn="l" defTabSz="932664" rtl="0" eaLnBrk="1" fontAlgn="auto" latinLnBrk="0" hangingPunct="1">
        <a:lnSpc>
          <a:spcPct val="90000"/>
        </a:lnSpc>
        <a:spcBef>
          <a:spcPct val="20000"/>
        </a:spcBef>
        <a:spcAft>
          <a:spcPts val="0"/>
        </a:spcAft>
        <a:buClrTx/>
        <a:buSzPct val="90000"/>
        <a:buFont typeface="Wingdings" panose="05000000000000000000" pitchFamily="2" charset="2"/>
        <a:buChar char=""/>
        <a:tabLst/>
        <a:defRPr sz="3600" kern="1200" spc="0" baseline="0">
          <a:gradFill>
            <a:gsLst>
              <a:gs pos="1250">
                <a:schemeClr val="tx1"/>
              </a:gs>
              <a:gs pos="100000">
                <a:schemeClr val="tx1"/>
              </a:gs>
            </a:gsLst>
            <a:lin ang="5400000" scaled="0"/>
          </a:gradFill>
          <a:latin typeface="+mj-lt"/>
          <a:ea typeface="+mn-ea"/>
          <a:cs typeface="+mn-cs"/>
        </a:defRPr>
      </a:lvl1pPr>
      <a:lvl2pPr marL="457162" marR="0" indent="-228581" algn="l" defTabSz="932664" rtl="0" eaLnBrk="1" fontAlgn="auto" latinLnBrk="0" hangingPunct="1">
        <a:lnSpc>
          <a:spcPct val="90000"/>
        </a:lnSpc>
        <a:spcBef>
          <a:spcPct val="20000"/>
        </a:spcBef>
        <a:spcAft>
          <a:spcPts val="0"/>
        </a:spcAft>
        <a:buClrTx/>
        <a:buSzPct val="90000"/>
        <a:buFont typeface="Wingdings" panose="05000000000000000000" pitchFamily="2" charset="2"/>
        <a:buChar char=""/>
        <a:tabLst/>
        <a:defRPr sz="2800" kern="1200" spc="0" baseline="0">
          <a:gradFill>
            <a:gsLst>
              <a:gs pos="1250">
                <a:schemeClr val="tx1"/>
              </a:gs>
              <a:gs pos="100000">
                <a:schemeClr val="tx1"/>
              </a:gs>
            </a:gsLst>
            <a:lin ang="5400000" scaled="0"/>
          </a:gradFill>
          <a:latin typeface="+mn-lt"/>
          <a:ea typeface="+mn-ea"/>
          <a:cs typeface="+mn-cs"/>
        </a:defRPr>
      </a:lvl2pPr>
      <a:lvl3pPr marL="685742" marR="0" indent="-228581" algn="l" defTabSz="932664" rtl="0" eaLnBrk="1" fontAlgn="auto" latinLnBrk="0" hangingPunct="1">
        <a:lnSpc>
          <a:spcPct val="90000"/>
        </a:lnSpc>
        <a:spcBef>
          <a:spcPct val="20000"/>
        </a:spcBef>
        <a:spcAft>
          <a:spcPts val="0"/>
        </a:spcAft>
        <a:buClrTx/>
        <a:buSzPct val="90000"/>
        <a:buFont typeface="Wingdings" panose="05000000000000000000" pitchFamily="2" charset="2"/>
        <a:buChar char=""/>
        <a:tabLst/>
        <a:defRPr sz="2400" kern="1200" spc="0" baseline="0">
          <a:gradFill>
            <a:gsLst>
              <a:gs pos="1250">
                <a:schemeClr val="tx1"/>
              </a:gs>
              <a:gs pos="100000">
                <a:schemeClr val="tx1"/>
              </a:gs>
            </a:gsLst>
            <a:lin ang="5400000" scaled="0"/>
          </a:gradFill>
          <a:latin typeface="+mn-lt"/>
          <a:ea typeface="+mn-ea"/>
          <a:cs typeface="+mn-cs"/>
        </a:defRPr>
      </a:lvl3pPr>
      <a:lvl4pPr marL="914324" marR="0" indent="-228581" algn="l" defTabSz="932664" rtl="0" eaLnBrk="1" fontAlgn="auto" latinLnBrk="0" hangingPunct="1">
        <a:lnSpc>
          <a:spcPct val="90000"/>
        </a:lnSpc>
        <a:spcBef>
          <a:spcPct val="20000"/>
        </a:spcBef>
        <a:spcAft>
          <a:spcPts val="0"/>
        </a:spcAft>
        <a:buClrTx/>
        <a:buSzPct val="90000"/>
        <a:buFont typeface="Wingdings" panose="05000000000000000000" pitchFamily="2" charset="2"/>
        <a:buChar char=""/>
        <a:tabLst/>
        <a:defRPr sz="2000" kern="1200" spc="0" baseline="0">
          <a:gradFill>
            <a:gsLst>
              <a:gs pos="1250">
                <a:schemeClr val="tx1"/>
              </a:gs>
              <a:gs pos="100000">
                <a:schemeClr val="tx1"/>
              </a:gs>
            </a:gsLst>
            <a:lin ang="5400000" scaled="0"/>
          </a:gradFill>
          <a:latin typeface="+mn-lt"/>
          <a:ea typeface="+mn-ea"/>
          <a:cs typeface="+mn-cs"/>
        </a:defRPr>
      </a:lvl4pPr>
      <a:lvl5pPr marL="1142905" marR="0" indent="-228581" algn="l" defTabSz="932664" rtl="0" eaLnBrk="1" fontAlgn="auto" latinLnBrk="0" hangingPunct="1">
        <a:lnSpc>
          <a:spcPct val="90000"/>
        </a:lnSpc>
        <a:spcBef>
          <a:spcPct val="20000"/>
        </a:spcBef>
        <a:spcAft>
          <a:spcPts val="0"/>
        </a:spcAft>
        <a:buClrTx/>
        <a:buSzPct val="90000"/>
        <a:buFont typeface="Wingdings" panose="05000000000000000000" pitchFamily="2" charset="2"/>
        <a:buChar char=""/>
        <a:tabLst/>
        <a:defRPr sz="2000" kern="1200" spc="0" baseline="0">
          <a:gradFill>
            <a:gsLst>
              <a:gs pos="1250">
                <a:schemeClr val="tx1"/>
              </a:gs>
              <a:gs pos="100000">
                <a:schemeClr val="tx1"/>
              </a:gs>
            </a:gsLst>
            <a:lin ang="5400000" scaled="0"/>
          </a:gradFill>
          <a:latin typeface="+mn-lt"/>
          <a:ea typeface="+mn-ea"/>
          <a:cs typeface="+mn-cs"/>
        </a:defRPr>
      </a:lvl5pPr>
      <a:lvl6pPr marL="2564826" indent="-233166" algn="l" defTabSz="932664"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3031160" indent="-233166" algn="l" defTabSz="932664"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97491" indent="-233166" algn="l" defTabSz="932664"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963825" indent="-233166" algn="l" defTabSz="932664"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32664" rtl="0" eaLnBrk="1" latinLnBrk="0" hangingPunct="1">
        <a:defRPr sz="1800" kern="1200">
          <a:solidFill>
            <a:schemeClr val="tx1"/>
          </a:solidFill>
          <a:latin typeface="+mn-lt"/>
          <a:ea typeface="+mn-ea"/>
          <a:cs typeface="+mn-cs"/>
        </a:defRPr>
      </a:lvl1pPr>
      <a:lvl2pPr marL="466333" algn="l" defTabSz="932664" rtl="0" eaLnBrk="1" latinLnBrk="0" hangingPunct="1">
        <a:defRPr sz="1800" kern="1200">
          <a:solidFill>
            <a:schemeClr val="tx1"/>
          </a:solidFill>
          <a:latin typeface="+mn-lt"/>
          <a:ea typeface="+mn-ea"/>
          <a:cs typeface="+mn-cs"/>
        </a:defRPr>
      </a:lvl2pPr>
      <a:lvl3pPr marL="932664" algn="l" defTabSz="932664" rtl="0" eaLnBrk="1" latinLnBrk="0" hangingPunct="1">
        <a:defRPr sz="1800" kern="1200">
          <a:solidFill>
            <a:schemeClr val="tx1"/>
          </a:solidFill>
          <a:latin typeface="+mn-lt"/>
          <a:ea typeface="+mn-ea"/>
          <a:cs typeface="+mn-cs"/>
        </a:defRPr>
      </a:lvl3pPr>
      <a:lvl4pPr marL="1398997" algn="l" defTabSz="932664" rtl="0" eaLnBrk="1" latinLnBrk="0" hangingPunct="1">
        <a:defRPr sz="1800" kern="1200">
          <a:solidFill>
            <a:schemeClr val="tx1"/>
          </a:solidFill>
          <a:latin typeface="+mn-lt"/>
          <a:ea typeface="+mn-ea"/>
          <a:cs typeface="+mn-cs"/>
        </a:defRPr>
      </a:lvl4pPr>
      <a:lvl5pPr marL="1865328" algn="l" defTabSz="932664" rtl="0" eaLnBrk="1" latinLnBrk="0" hangingPunct="1">
        <a:defRPr sz="1800" kern="1200">
          <a:solidFill>
            <a:schemeClr val="tx1"/>
          </a:solidFill>
          <a:latin typeface="+mn-lt"/>
          <a:ea typeface="+mn-ea"/>
          <a:cs typeface="+mn-cs"/>
        </a:defRPr>
      </a:lvl5pPr>
      <a:lvl6pPr marL="2331662" algn="l" defTabSz="932664" rtl="0" eaLnBrk="1" latinLnBrk="0" hangingPunct="1">
        <a:defRPr sz="1800" kern="1200">
          <a:solidFill>
            <a:schemeClr val="tx1"/>
          </a:solidFill>
          <a:latin typeface="+mn-lt"/>
          <a:ea typeface="+mn-ea"/>
          <a:cs typeface="+mn-cs"/>
        </a:defRPr>
      </a:lvl6pPr>
      <a:lvl7pPr marL="2797993" algn="l" defTabSz="932664" rtl="0" eaLnBrk="1" latinLnBrk="0" hangingPunct="1">
        <a:defRPr sz="1800" kern="1200">
          <a:solidFill>
            <a:schemeClr val="tx1"/>
          </a:solidFill>
          <a:latin typeface="+mn-lt"/>
          <a:ea typeface="+mn-ea"/>
          <a:cs typeface="+mn-cs"/>
        </a:defRPr>
      </a:lvl7pPr>
      <a:lvl8pPr marL="3264325" algn="l" defTabSz="932664" rtl="0" eaLnBrk="1" latinLnBrk="0" hangingPunct="1">
        <a:defRPr sz="1800" kern="1200">
          <a:solidFill>
            <a:schemeClr val="tx1"/>
          </a:solidFill>
          <a:latin typeface="+mn-lt"/>
          <a:ea typeface="+mn-ea"/>
          <a:cs typeface="+mn-cs"/>
        </a:defRPr>
      </a:lvl8pPr>
      <a:lvl9pPr marL="3730659" algn="l" defTabSz="932664" rtl="0" eaLnBrk="1" latinLnBrk="0" hangingPunct="1">
        <a:defRPr sz="1800" kern="1200">
          <a:solidFill>
            <a:schemeClr val="tx1"/>
          </a:solidFill>
          <a:latin typeface="+mn-lt"/>
          <a:ea typeface="+mn-ea"/>
          <a:cs typeface="+mn-cs"/>
        </a:defRPr>
      </a:lvl9pPr>
    </p:otherStyle>
  </p:txStyles>
  <p:extLst mod="1">
    <p:ext uri="{27BBF7A9-308A-43DC-89C8-2F10F3537804}">
      <p15:sldGuideLst xmlns:p15="http://schemas.microsoft.com/office/powerpoint/2012/main">
        <p15:guide id="1" orient="horz" pos="187" userDrawn="1">
          <p15:clr>
            <a:srgbClr val="5ACBF0"/>
          </p15:clr>
        </p15:guide>
        <p15:guide id="2" pos="115" userDrawn="1">
          <p15:clr>
            <a:srgbClr val="5ACBF0"/>
          </p15:clr>
        </p15:guide>
        <p15:guide id="3" pos="691" userDrawn="1">
          <p15:clr>
            <a:srgbClr val="5ACBF0"/>
          </p15:clr>
        </p15:guide>
        <p15:guide id="4" pos="1267" userDrawn="1">
          <p15:clr>
            <a:srgbClr val="5ACBF0"/>
          </p15:clr>
        </p15:guide>
        <p15:guide id="6" pos="1843" userDrawn="1">
          <p15:clr>
            <a:srgbClr val="5ACBF0"/>
          </p15:clr>
        </p15:guide>
        <p15:guide id="7" pos="2419" userDrawn="1">
          <p15:clr>
            <a:srgbClr val="5ACBF0"/>
          </p15:clr>
        </p15:guide>
        <p15:guide id="8" pos="2995" userDrawn="1">
          <p15:clr>
            <a:srgbClr val="5ACBF0"/>
          </p15:clr>
        </p15:guide>
        <p15:guide id="10" pos="3571" userDrawn="1">
          <p15:clr>
            <a:srgbClr val="5ACBF0"/>
          </p15:clr>
        </p15:guide>
        <p15:guide id="11" pos="4147" userDrawn="1">
          <p15:clr>
            <a:srgbClr val="5ACBF0"/>
          </p15:clr>
        </p15:guide>
        <p15:guide id="12" pos="4723" userDrawn="1">
          <p15:clr>
            <a:srgbClr val="5ACBF0"/>
          </p15:clr>
        </p15:guide>
        <p15:guide id="14" pos="5299" userDrawn="1">
          <p15:clr>
            <a:srgbClr val="5ACBF0"/>
          </p15:clr>
        </p15:guide>
        <p15:guide id="15" pos="5760" userDrawn="1">
          <p15:clr>
            <a:srgbClr val="5ACBF0"/>
          </p15:clr>
        </p15:guide>
        <p15:guide id="16" pos="230" userDrawn="1">
          <p15:clr>
            <a:srgbClr val="C35EA4"/>
          </p15:clr>
        </p15:guide>
        <p15:guide id="17" pos="5645" userDrawn="1">
          <p15:clr>
            <a:srgbClr val="C35EA4"/>
          </p15:clr>
        </p15:guide>
        <p15:guide id="18" orient="horz" pos="763" userDrawn="1">
          <p15:clr>
            <a:srgbClr val="5ACBF0"/>
          </p15:clr>
        </p15:guide>
        <p15:guide id="19" orient="horz" pos="1339" userDrawn="1">
          <p15:clr>
            <a:srgbClr val="5ACBF0"/>
          </p15:clr>
        </p15:guide>
        <p15:guide id="20" orient="horz" pos="1915" userDrawn="1">
          <p15:clr>
            <a:srgbClr val="5ACBF0"/>
          </p15:clr>
        </p15:guide>
        <p15:guide id="21" orient="horz" pos="2491" userDrawn="1">
          <p15:clr>
            <a:srgbClr val="5ACBF0"/>
          </p15:clr>
        </p15:guide>
        <p15:guide id="22" orient="horz" pos="3067" userDrawn="1">
          <p15:clr>
            <a:srgbClr val="5ACBF0"/>
          </p15:clr>
        </p15:guide>
        <p15:guide id="23" orient="horz" pos="3643" userDrawn="1">
          <p15:clr>
            <a:srgbClr val="5ACBF0"/>
          </p15:clr>
        </p15:guide>
        <p15:guide id="24" orient="horz" pos="4219" userDrawn="1">
          <p15:clr>
            <a:srgbClr val="5ACBF0"/>
          </p15:clr>
        </p15:guide>
        <p15:guide id="25" orient="horz" pos="302" userDrawn="1">
          <p15:clr>
            <a:srgbClr val="C35EA4"/>
          </p15:clr>
        </p15:guide>
        <p15:guide id="26" orient="horz" pos="4104" userDrawn="1">
          <p15:clr>
            <a:srgbClr val="C35EA4"/>
          </p15:clr>
        </p15:guide>
      </p15:sldGuideLst>
    </p:ext>
  </p:extLst>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Ref idx="1001">
        <a:schemeClr val="bg2"/>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182770" y="295279"/>
            <a:ext cx="8961120" cy="917575"/>
          </a:xfrm>
          <a:prstGeom prst="rect">
            <a:avLst/>
          </a:prstGeom>
        </p:spPr>
        <p:txBody>
          <a:bodyPr vert="horz" wrap="square" lIns="146304" tIns="91440" rIns="146304" bIns="91440" rtlCol="0" anchor="t">
            <a:noAutofit/>
          </a:bodyPr>
          <a:lstStyle/>
          <a:p>
            <a:r>
              <a:rPr lang="en-US" dirty="0"/>
              <a:t>Click to edit Master title style</a:t>
            </a:r>
          </a:p>
        </p:txBody>
      </p:sp>
      <p:sp>
        <p:nvSpPr>
          <p:cNvPr id="4" name="Text Placeholder 3"/>
          <p:cNvSpPr>
            <a:spLocks noGrp="1"/>
          </p:cNvSpPr>
          <p:nvPr>
            <p:ph type="body" idx="1"/>
          </p:nvPr>
        </p:nvSpPr>
        <p:spPr>
          <a:xfrm>
            <a:off x="182770" y="1212851"/>
            <a:ext cx="8961120" cy="2308324"/>
          </a:xfrm>
          <a:prstGeom prst="rect">
            <a:avLst/>
          </a:prstGeom>
        </p:spPr>
        <p:txBody>
          <a:bodyPr vert="horz" wrap="square" lIns="146304" tIns="91440" rIns="146304" bIns="91440" rtlCol="0">
            <a:spAutoFit/>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pic>
        <p:nvPicPr>
          <p:cNvPr id="5" name="Picture 4"/>
          <p:cNvPicPr>
            <a:picLocks noChangeAspect="1"/>
          </p:cNvPicPr>
          <p:nvPr userDrawn="1"/>
        </p:nvPicPr>
        <p:blipFill>
          <a:blip r:embed="rId21"/>
          <a:stretch>
            <a:fillRect/>
          </a:stretch>
        </p:blipFill>
        <p:spPr>
          <a:xfrm rot="5400000">
            <a:off x="6153630" y="3178567"/>
            <a:ext cx="6995160" cy="637390"/>
          </a:xfrm>
          <a:prstGeom prst="rect">
            <a:avLst/>
          </a:prstGeom>
        </p:spPr>
      </p:pic>
    </p:spTree>
    <p:extLst>
      <p:ext uri="{BB962C8B-B14F-4D97-AF65-F5344CB8AC3E}">
        <p14:creationId xmlns:p14="http://schemas.microsoft.com/office/powerpoint/2010/main" val="3345234430"/>
      </p:ext>
    </p:extLst>
  </p:cSld>
  <p:clrMap bg1="lt1" tx1="dk1" bg2="lt2" tx2="dk2" accent1="accent1" accent2="accent2" accent3="accent3" accent4="accent4" accent5="accent5" accent6="accent6" hlink="hlink" folHlink="folHlink"/>
  <p:sldLayoutIdLst>
    <p:sldLayoutId id="2147484476" r:id="rId1"/>
    <p:sldLayoutId id="2147484477" r:id="rId2"/>
    <p:sldLayoutId id="2147484478" r:id="rId3"/>
    <p:sldLayoutId id="2147484479" r:id="rId4"/>
    <p:sldLayoutId id="2147484480" r:id="rId5"/>
    <p:sldLayoutId id="2147484481" r:id="rId6"/>
    <p:sldLayoutId id="2147484482" r:id="rId7"/>
    <p:sldLayoutId id="2147484483" r:id="rId8"/>
    <p:sldLayoutId id="2147484484" r:id="rId9"/>
    <p:sldLayoutId id="2147484485" r:id="rId10"/>
    <p:sldLayoutId id="2147484486" r:id="rId11"/>
    <p:sldLayoutId id="2147484487" r:id="rId12"/>
    <p:sldLayoutId id="2147484488" r:id="rId13"/>
    <p:sldLayoutId id="2147484489" r:id="rId14"/>
    <p:sldLayoutId id="2147484490" r:id="rId15"/>
    <p:sldLayoutId id="2147484491" r:id="rId16"/>
    <p:sldLayoutId id="2147484492" r:id="rId17"/>
    <p:sldLayoutId id="2147484493" r:id="rId18"/>
    <p:sldLayoutId id="2147484494" r:id="rId19"/>
  </p:sldLayoutIdLst>
  <p:transition>
    <p:fade/>
  </p:transition>
  <p:txStyles>
    <p:titleStyle>
      <a:lvl1pPr algn="l" defTabSz="932664" rtl="0" eaLnBrk="1" latinLnBrk="0" hangingPunct="1">
        <a:lnSpc>
          <a:spcPct val="90000"/>
        </a:lnSpc>
        <a:spcBef>
          <a:spcPct val="0"/>
        </a:spcBef>
        <a:buNone/>
        <a:defRPr lang="en-US" sz="4400" b="0" kern="1200" cap="none" spc="-101" baseline="0" dirty="0" smtClean="0">
          <a:ln w="3175">
            <a:noFill/>
          </a:ln>
          <a:gradFill>
            <a:gsLst>
              <a:gs pos="1250">
                <a:schemeClr val="tx1"/>
              </a:gs>
              <a:gs pos="100000">
                <a:schemeClr val="tx1"/>
              </a:gs>
            </a:gsLst>
            <a:lin ang="5400000" scaled="0"/>
          </a:gradFill>
          <a:effectLst/>
          <a:latin typeface="+mj-lt"/>
          <a:ea typeface="+mn-ea"/>
          <a:cs typeface="Segoe UI" pitchFamily="34" charset="0"/>
        </a:defRPr>
      </a:lvl1pPr>
    </p:titleStyle>
    <p:bodyStyle>
      <a:lvl1pPr marL="228581" marR="0" indent="-228581" algn="l" defTabSz="932664" rtl="0" eaLnBrk="1" fontAlgn="auto" latinLnBrk="0" hangingPunct="1">
        <a:lnSpc>
          <a:spcPct val="90000"/>
        </a:lnSpc>
        <a:spcBef>
          <a:spcPct val="20000"/>
        </a:spcBef>
        <a:spcAft>
          <a:spcPts val="0"/>
        </a:spcAft>
        <a:buClrTx/>
        <a:buSzPct val="90000"/>
        <a:buFont typeface="Wingdings" panose="05000000000000000000" pitchFamily="2" charset="2"/>
        <a:buChar char=""/>
        <a:tabLst/>
        <a:defRPr sz="3600" kern="1200" spc="0" baseline="0">
          <a:gradFill>
            <a:gsLst>
              <a:gs pos="1250">
                <a:schemeClr val="tx1"/>
              </a:gs>
              <a:gs pos="100000">
                <a:schemeClr val="tx1"/>
              </a:gs>
            </a:gsLst>
            <a:lin ang="5400000" scaled="0"/>
          </a:gradFill>
          <a:latin typeface="+mj-lt"/>
          <a:ea typeface="+mn-ea"/>
          <a:cs typeface="+mn-cs"/>
        </a:defRPr>
      </a:lvl1pPr>
      <a:lvl2pPr marL="457162" marR="0" indent="-228581" algn="l" defTabSz="932664" rtl="0" eaLnBrk="1" fontAlgn="auto" latinLnBrk="0" hangingPunct="1">
        <a:lnSpc>
          <a:spcPct val="90000"/>
        </a:lnSpc>
        <a:spcBef>
          <a:spcPct val="20000"/>
        </a:spcBef>
        <a:spcAft>
          <a:spcPts val="0"/>
        </a:spcAft>
        <a:buClrTx/>
        <a:buSzPct val="90000"/>
        <a:buFont typeface="Wingdings" panose="05000000000000000000" pitchFamily="2" charset="2"/>
        <a:buChar char=""/>
        <a:tabLst/>
        <a:defRPr sz="2800" kern="1200" spc="0" baseline="0">
          <a:gradFill>
            <a:gsLst>
              <a:gs pos="1250">
                <a:schemeClr val="tx1"/>
              </a:gs>
              <a:gs pos="100000">
                <a:schemeClr val="tx1"/>
              </a:gs>
            </a:gsLst>
            <a:lin ang="5400000" scaled="0"/>
          </a:gradFill>
          <a:latin typeface="+mn-lt"/>
          <a:ea typeface="+mn-ea"/>
          <a:cs typeface="+mn-cs"/>
        </a:defRPr>
      </a:lvl2pPr>
      <a:lvl3pPr marL="685742" marR="0" indent="-228581" algn="l" defTabSz="932664" rtl="0" eaLnBrk="1" fontAlgn="auto" latinLnBrk="0" hangingPunct="1">
        <a:lnSpc>
          <a:spcPct val="90000"/>
        </a:lnSpc>
        <a:spcBef>
          <a:spcPct val="20000"/>
        </a:spcBef>
        <a:spcAft>
          <a:spcPts val="0"/>
        </a:spcAft>
        <a:buClrTx/>
        <a:buSzPct val="90000"/>
        <a:buFont typeface="Wingdings" panose="05000000000000000000" pitchFamily="2" charset="2"/>
        <a:buChar char=""/>
        <a:tabLst/>
        <a:defRPr sz="2400" kern="1200" spc="0" baseline="0">
          <a:gradFill>
            <a:gsLst>
              <a:gs pos="1250">
                <a:schemeClr val="tx1"/>
              </a:gs>
              <a:gs pos="100000">
                <a:schemeClr val="tx1"/>
              </a:gs>
            </a:gsLst>
            <a:lin ang="5400000" scaled="0"/>
          </a:gradFill>
          <a:latin typeface="+mn-lt"/>
          <a:ea typeface="+mn-ea"/>
          <a:cs typeface="+mn-cs"/>
        </a:defRPr>
      </a:lvl3pPr>
      <a:lvl4pPr marL="914324" marR="0" indent="-228581" algn="l" defTabSz="932664" rtl="0" eaLnBrk="1" fontAlgn="auto" latinLnBrk="0" hangingPunct="1">
        <a:lnSpc>
          <a:spcPct val="90000"/>
        </a:lnSpc>
        <a:spcBef>
          <a:spcPct val="20000"/>
        </a:spcBef>
        <a:spcAft>
          <a:spcPts val="0"/>
        </a:spcAft>
        <a:buClrTx/>
        <a:buSzPct val="90000"/>
        <a:buFont typeface="Wingdings" panose="05000000000000000000" pitchFamily="2" charset="2"/>
        <a:buChar char=""/>
        <a:tabLst/>
        <a:defRPr sz="2000" kern="1200" spc="0" baseline="0">
          <a:gradFill>
            <a:gsLst>
              <a:gs pos="1250">
                <a:schemeClr val="tx1"/>
              </a:gs>
              <a:gs pos="100000">
                <a:schemeClr val="tx1"/>
              </a:gs>
            </a:gsLst>
            <a:lin ang="5400000" scaled="0"/>
          </a:gradFill>
          <a:latin typeface="+mn-lt"/>
          <a:ea typeface="+mn-ea"/>
          <a:cs typeface="+mn-cs"/>
        </a:defRPr>
      </a:lvl4pPr>
      <a:lvl5pPr marL="1142905" marR="0" indent="-228581" algn="l" defTabSz="932664" rtl="0" eaLnBrk="1" fontAlgn="auto" latinLnBrk="0" hangingPunct="1">
        <a:lnSpc>
          <a:spcPct val="90000"/>
        </a:lnSpc>
        <a:spcBef>
          <a:spcPct val="20000"/>
        </a:spcBef>
        <a:spcAft>
          <a:spcPts val="0"/>
        </a:spcAft>
        <a:buClrTx/>
        <a:buSzPct val="90000"/>
        <a:buFont typeface="Wingdings" panose="05000000000000000000" pitchFamily="2" charset="2"/>
        <a:buChar char=""/>
        <a:tabLst/>
        <a:defRPr sz="2000" kern="1200" spc="0" baseline="0">
          <a:gradFill>
            <a:gsLst>
              <a:gs pos="1250">
                <a:schemeClr val="tx1"/>
              </a:gs>
              <a:gs pos="100000">
                <a:schemeClr val="tx1"/>
              </a:gs>
            </a:gsLst>
            <a:lin ang="5400000" scaled="0"/>
          </a:gradFill>
          <a:latin typeface="+mn-lt"/>
          <a:ea typeface="+mn-ea"/>
          <a:cs typeface="+mn-cs"/>
        </a:defRPr>
      </a:lvl5pPr>
      <a:lvl6pPr marL="2564826" indent="-233166" algn="l" defTabSz="932664"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3031160" indent="-233166" algn="l" defTabSz="932664"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97491" indent="-233166" algn="l" defTabSz="932664"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963825" indent="-233166" algn="l" defTabSz="932664"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32664" rtl="0" eaLnBrk="1" latinLnBrk="0" hangingPunct="1">
        <a:defRPr sz="1800" kern="1200">
          <a:solidFill>
            <a:schemeClr val="tx1"/>
          </a:solidFill>
          <a:latin typeface="+mn-lt"/>
          <a:ea typeface="+mn-ea"/>
          <a:cs typeface="+mn-cs"/>
        </a:defRPr>
      </a:lvl1pPr>
      <a:lvl2pPr marL="466333" algn="l" defTabSz="932664" rtl="0" eaLnBrk="1" latinLnBrk="0" hangingPunct="1">
        <a:defRPr sz="1800" kern="1200">
          <a:solidFill>
            <a:schemeClr val="tx1"/>
          </a:solidFill>
          <a:latin typeface="+mn-lt"/>
          <a:ea typeface="+mn-ea"/>
          <a:cs typeface="+mn-cs"/>
        </a:defRPr>
      </a:lvl2pPr>
      <a:lvl3pPr marL="932664" algn="l" defTabSz="932664" rtl="0" eaLnBrk="1" latinLnBrk="0" hangingPunct="1">
        <a:defRPr sz="1800" kern="1200">
          <a:solidFill>
            <a:schemeClr val="tx1"/>
          </a:solidFill>
          <a:latin typeface="+mn-lt"/>
          <a:ea typeface="+mn-ea"/>
          <a:cs typeface="+mn-cs"/>
        </a:defRPr>
      </a:lvl3pPr>
      <a:lvl4pPr marL="1398997" algn="l" defTabSz="932664" rtl="0" eaLnBrk="1" latinLnBrk="0" hangingPunct="1">
        <a:defRPr sz="1800" kern="1200">
          <a:solidFill>
            <a:schemeClr val="tx1"/>
          </a:solidFill>
          <a:latin typeface="+mn-lt"/>
          <a:ea typeface="+mn-ea"/>
          <a:cs typeface="+mn-cs"/>
        </a:defRPr>
      </a:lvl4pPr>
      <a:lvl5pPr marL="1865328" algn="l" defTabSz="932664" rtl="0" eaLnBrk="1" latinLnBrk="0" hangingPunct="1">
        <a:defRPr sz="1800" kern="1200">
          <a:solidFill>
            <a:schemeClr val="tx1"/>
          </a:solidFill>
          <a:latin typeface="+mn-lt"/>
          <a:ea typeface="+mn-ea"/>
          <a:cs typeface="+mn-cs"/>
        </a:defRPr>
      </a:lvl5pPr>
      <a:lvl6pPr marL="2331662" algn="l" defTabSz="932664" rtl="0" eaLnBrk="1" latinLnBrk="0" hangingPunct="1">
        <a:defRPr sz="1800" kern="1200">
          <a:solidFill>
            <a:schemeClr val="tx1"/>
          </a:solidFill>
          <a:latin typeface="+mn-lt"/>
          <a:ea typeface="+mn-ea"/>
          <a:cs typeface="+mn-cs"/>
        </a:defRPr>
      </a:lvl6pPr>
      <a:lvl7pPr marL="2797993" algn="l" defTabSz="932664" rtl="0" eaLnBrk="1" latinLnBrk="0" hangingPunct="1">
        <a:defRPr sz="1800" kern="1200">
          <a:solidFill>
            <a:schemeClr val="tx1"/>
          </a:solidFill>
          <a:latin typeface="+mn-lt"/>
          <a:ea typeface="+mn-ea"/>
          <a:cs typeface="+mn-cs"/>
        </a:defRPr>
      </a:lvl7pPr>
      <a:lvl8pPr marL="3264325" algn="l" defTabSz="932664" rtl="0" eaLnBrk="1" latinLnBrk="0" hangingPunct="1">
        <a:defRPr sz="1800" kern="1200">
          <a:solidFill>
            <a:schemeClr val="tx1"/>
          </a:solidFill>
          <a:latin typeface="+mn-lt"/>
          <a:ea typeface="+mn-ea"/>
          <a:cs typeface="+mn-cs"/>
        </a:defRPr>
      </a:lvl8pPr>
      <a:lvl9pPr marL="3730659" algn="l" defTabSz="932664" rtl="0" eaLnBrk="1" latinLnBrk="0" hangingPunct="1">
        <a:defRPr sz="1800" kern="1200">
          <a:solidFill>
            <a:schemeClr val="tx1"/>
          </a:solidFill>
          <a:latin typeface="+mn-lt"/>
          <a:ea typeface="+mn-ea"/>
          <a:cs typeface="+mn-cs"/>
        </a:defRPr>
      </a:lvl9pPr>
    </p:otherStyle>
  </p:txStyles>
  <p:extLst mod="1">
    <p:ext uri="{27BBF7A9-308A-43DC-89C8-2F10F3537804}">
      <p15:sldGuideLst xmlns:p15="http://schemas.microsoft.com/office/powerpoint/2012/main">
        <p15:guide id="1" orient="horz" pos="187">
          <p15:clr>
            <a:srgbClr val="5ACBF0"/>
          </p15:clr>
        </p15:guide>
        <p15:guide id="2" pos="115">
          <p15:clr>
            <a:srgbClr val="5ACBF0"/>
          </p15:clr>
        </p15:guide>
        <p15:guide id="3" pos="691">
          <p15:clr>
            <a:srgbClr val="5ACBF0"/>
          </p15:clr>
        </p15:guide>
        <p15:guide id="4" pos="1267">
          <p15:clr>
            <a:srgbClr val="5ACBF0"/>
          </p15:clr>
        </p15:guide>
        <p15:guide id="6" pos="1843">
          <p15:clr>
            <a:srgbClr val="5ACBF0"/>
          </p15:clr>
        </p15:guide>
        <p15:guide id="7" pos="2419">
          <p15:clr>
            <a:srgbClr val="5ACBF0"/>
          </p15:clr>
        </p15:guide>
        <p15:guide id="8" pos="2995">
          <p15:clr>
            <a:srgbClr val="5ACBF0"/>
          </p15:clr>
        </p15:guide>
        <p15:guide id="10" pos="3571">
          <p15:clr>
            <a:srgbClr val="5ACBF0"/>
          </p15:clr>
        </p15:guide>
        <p15:guide id="11" pos="4147">
          <p15:clr>
            <a:srgbClr val="5ACBF0"/>
          </p15:clr>
        </p15:guide>
        <p15:guide id="12" pos="4723">
          <p15:clr>
            <a:srgbClr val="5ACBF0"/>
          </p15:clr>
        </p15:guide>
        <p15:guide id="14" pos="5299">
          <p15:clr>
            <a:srgbClr val="5ACBF0"/>
          </p15:clr>
        </p15:guide>
        <p15:guide id="15" pos="5760" userDrawn="1">
          <p15:clr>
            <a:srgbClr val="5ACBF0"/>
          </p15:clr>
        </p15:guide>
        <p15:guide id="16" pos="230">
          <p15:clr>
            <a:srgbClr val="C35EA4"/>
          </p15:clr>
        </p15:guide>
        <p15:guide id="17" pos="5645" userDrawn="1">
          <p15:clr>
            <a:srgbClr val="C35EA4"/>
          </p15:clr>
        </p15:guide>
        <p15:guide id="18" orient="horz" pos="763">
          <p15:clr>
            <a:srgbClr val="5ACBF0"/>
          </p15:clr>
        </p15:guide>
        <p15:guide id="19" orient="horz" pos="1339">
          <p15:clr>
            <a:srgbClr val="5ACBF0"/>
          </p15:clr>
        </p15:guide>
        <p15:guide id="20" orient="horz" pos="1915">
          <p15:clr>
            <a:srgbClr val="5ACBF0"/>
          </p15:clr>
        </p15:guide>
        <p15:guide id="21" orient="horz" pos="2491">
          <p15:clr>
            <a:srgbClr val="5ACBF0"/>
          </p15:clr>
        </p15:guide>
        <p15:guide id="22" orient="horz" pos="3067">
          <p15:clr>
            <a:srgbClr val="5ACBF0"/>
          </p15:clr>
        </p15:guide>
        <p15:guide id="23" orient="horz" pos="3643">
          <p15:clr>
            <a:srgbClr val="5ACBF0"/>
          </p15:clr>
        </p15:guide>
        <p15:guide id="24" orient="horz" pos="4219">
          <p15:clr>
            <a:srgbClr val="5ACBF0"/>
          </p15:clr>
        </p15:guide>
        <p15:guide id="25" orient="horz" pos="302">
          <p15:clr>
            <a:srgbClr val="C35EA4"/>
          </p15:clr>
        </p15:guide>
        <p15:guide id="26" orient="horz" pos="4104">
          <p15:clr>
            <a:srgbClr val="C35EA4"/>
          </p15:clr>
        </p15:guide>
      </p15:sldGuideLst>
    </p:ext>
  </p:extLst>
</p:sldMaster>
</file>

<file path=ppt/slideMasters/slideMaster3.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182770" y="295279"/>
            <a:ext cx="8961120" cy="917575"/>
          </a:xfrm>
          <a:prstGeom prst="rect">
            <a:avLst/>
          </a:prstGeom>
        </p:spPr>
        <p:txBody>
          <a:bodyPr vert="horz" wrap="square" lIns="146304" tIns="91440" rIns="146304" bIns="91440" rtlCol="0" anchor="t">
            <a:noAutofit/>
          </a:bodyPr>
          <a:lstStyle/>
          <a:p>
            <a:r>
              <a:rPr lang="en-US" dirty="0"/>
              <a:t>Click to edit Master title style</a:t>
            </a:r>
          </a:p>
        </p:txBody>
      </p:sp>
      <p:sp>
        <p:nvSpPr>
          <p:cNvPr id="4" name="Text Placeholder 3"/>
          <p:cNvSpPr>
            <a:spLocks noGrp="1"/>
          </p:cNvSpPr>
          <p:nvPr>
            <p:ph type="body" idx="1"/>
          </p:nvPr>
        </p:nvSpPr>
        <p:spPr>
          <a:xfrm>
            <a:off x="182770" y="1212851"/>
            <a:ext cx="8961120" cy="2308324"/>
          </a:xfrm>
          <a:prstGeom prst="rect">
            <a:avLst/>
          </a:prstGeom>
        </p:spPr>
        <p:txBody>
          <a:bodyPr vert="horz" wrap="square" lIns="146304" tIns="91440" rIns="146304" bIns="91440" rtlCol="0">
            <a:spAutoFit/>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pic>
        <p:nvPicPr>
          <p:cNvPr id="5" name="Picture 4"/>
          <p:cNvPicPr>
            <a:picLocks noChangeAspect="1"/>
          </p:cNvPicPr>
          <p:nvPr userDrawn="1"/>
        </p:nvPicPr>
        <p:blipFill>
          <a:blip r:embed="rId22"/>
          <a:stretch>
            <a:fillRect/>
          </a:stretch>
        </p:blipFill>
        <p:spPr>
          <a:xfrm rot="5400000">
            <a:off x="6153630" y="3178567"/>
            <a:ext cx="6995160" cy="637390"/>
          </a:xfrm>
          <a:prstGeom prst="rect">
            <a:avLst/>
          </a:prstGeom>
        </p:spPr>
      </p:pic>
    </p:spTree>
    <p:extLst>
      <p:ext uri="{BB962C8B-B14F-4D97-AF65-F5344CB8AC3E}">
        <p14:creationId xmlns:p14="http://schemas.microsoft.com/office/powerpoint/2010/main" val="1381128079"/>
      </p:ext>
    </p:extLst>
  </p:cSld>
  <p:clrMap bg1="dk1" tx1="lt1" bg2="dk2" tx2="lt2" accent1="accent1" accent2="accent2" accent3="accent3" accent4="accent4" accent5="accent5" accent6="accent6" hlink="hlink" folHlink="folHlink"/>
  <p:sldLayoutIdLst>
    <p:sldLayoutId id="2147484496" r:id="rId1"/>
    <p:sldLayoutId id="2147484497" r:id="rId2"/>
    <p:sldLayoutId id="2147484498" r:id="rId3"/>
    <p:sldLayoutId id="2147484499" r:id="rId4"/>
    <p:sldLayoutId id="2147484500" r:id="rId5"/>
    <p:sldLayoutId id="2147484501" r:id="rId6"/>
    <p:sldLayoutId id="2147484502" r:id="rId7"/>
    <p:sldLayoutId id="2147484503" r:id="rId8"/>
    <p:sldLayoutId id="2147484504" r:id="rId9"/>
    <p:sldLayoutId id="2147484505" r:id="rId10"/>
    <p:sldLayoutId id="2147484506" r:id="rId11"/>
    <p:sldLayoutId id="2147484507" r:id="rId12"/>
    <p:sldLayoutId id="2147484508" r:id="rId13"/>
    <p:sldLayoutId id="2147484509" r:id="rId14"/>
    <p:sldLayoutId id="2147484510" r:id="rId15"/>
    <p:sldLayoutId id="2147484511" r:id="rId16"/>
    <p:sldLayoutId id="2147484512" r:id="rId17"/>
    <p:sldLayoutId id="2147484513" r:id="rId18"/>
    <p:sldLayoutId id="2147484514" r:id="rId19"/>
    <p:sldLayoutId id="2147484515" r:id="rId20"/>
  </p:sldLayoutIdLst>
  <p:transition>
    <p:fade/>
  </p:transition>
  <p:txStyles>
    <p:titleStyle>
      <a:lvl1pPr algn="l" defTabSz="932664" rtl="0" eaLnBrk="1" latinLnBrk="0" hangingPunct="1">
        <a:lnSpc>
          <a:spcPct val="90000"/>
        </a:lnSpc>
        <a:spcBef>
          <a:spcPct val="0"/>
        </a:spcBef>
        <a:buNone/>
        <a:defRPr lang="en-US" sz="4400" b="0" kern="1200" cap="none" spc="-101" baseline="0" dirty="0" smtClean="0">
          <a:ln w="3175">
            <a:noFill/>
          </a:ln>
          <a:gradFill>
            <a:gsLst>
              <a:gs pos="1250">
                <a:schemeClr val="tx1"/>
              </a:gs>
              <a:gs pos="100000">
                <a:schemeClr val="tx1"/>
              </a:gs>
            </a:gsLst>
            <a:lin ang="5400000" scaled="0"/>
          </a:gradFill>
          <a:effectLst/>
          <a:latin typeface="+mj-lt"/>
          <a:ea typeface="+mn-ea"/>
          <a:cs typeface="Segoe UI" pitchFamily="34" charset="0"/>
        </a:defRPr>
      </a:lvl1pPr>
    </p:titleStyle>
    <p:bodyStyle>
      <a:lvl1pPr marL="228581" marR="0" indent="-228581" algn="l" defTabSz="932664" rtl="0" eaLnBrk="1" fontAlgn="auto" latinLnBrk="0" hangingPunct="1">
        <a:lnSpc>
          <a:spcPct val="90000"/>
        </a:lnSpc>
        <a:spcBef>
          <a:spcPct val="20000"/>
        </a:spcBef>
        <a:spcAft>
          <a:spcPts val="0"/>
        </a:spcAft>
        <a:buClrTx/>
        <a:buSzPct val="90000"/>
        <a:buFont typeface="Wingdings" panose="05000000000000000000" pitchFamily="2" charset="2"/>
        <a:buChar char=""/>
        <a:tabLst/>
        <a:defRPr sz="3600" kern="1200" spc="0" baseline="0">
          <a:gradFill>
            <a:gsLst>
              <a:gs pos="1250">
                <a:schemeClr val="tx1"/>
              </a:gs>
              <a:gs pos="100000">
                <a:schemeClr val="tx1"/>
              </a:gs>
            </a:gsLst>
            <a:lin ang="5400000" scaled="0"/>
          </a:gradFill>
          <a:latin typeface="+mj-lt"/>
          <a:ea typeface="+mn-ea"/>
          <a:cs typeface="+mn-cs"/>
        </a:defRPr>
      </a:lvl1pPr>
      <a:lvl2pPr marL="457162" marR="0" indent="-228581" algn="l" defTabSz="932664" rtl="0" eaLnBrk="1" fontAlgn="auto" latinLnBrk="0" hangingPunct="1">
        <a:lnSpc>
          <a:spcPct val="90000"/>
        </a:lnSpc>
        <a:spcBef>
          <a:spcPct val="20000"/>
        </a:spcBef>
        <a:spcAft>
          <a:spcPts val="0"/>
        </a:spcAft>
        <a:buClrTx/>
        <a:buSzPct val="90000"/>
        <a:buFont typeface="Wingdings" panose="05000000000000000000" pitchFamily="2" charset="2"/>
        <a:buChar char=""/>
        <a:tabLst/>
        <a:defRPr sz="2800" kern="1200" spc="0" baseline="0">
          <a:gradFill>
            <a:gsLst>
              <a:gs pos="1250">
                <a:schemeClr val="tx1"/>
              </a:gs>
              <a:gs pos="100000">
                <a:schemeClr val="tx1"/>
              </a:gs>
            </a:gsLst>
            <a:lin ang="5400000" scaled="0"/>
          </a:gradFill>
          <a:latin typeface="+mn-lt"/>
          <a:ea typeface="+mn-ea"/>
          <a:cs typeface="+mn-cs"/>
        </a:defRPr>
      </a:lvl2pPr>
      <a:lvl3pPr marL="685742" marR="0" indent="-228581" algn="l" defTabSz="932664" rtl="0" eaLnBrk="1" fontAlgn="auto" latinLnBrk="0" hangingPunct="1">
        <a:lnSpc>
          <a:spcPct val="90000"/>
        </a:lnSpc>
        <a:spcBef>
          <a:spcPct val="20000"/>
        </a:spcBef>
        <a:spcAft>
          <a:spcPts val="0"/>
        </a:spcAft>
        <a:buClrTx/>
        <a:buSzPct val="90000"/>
        <a:buFont typeface="Wingdings" panose="05000000000000000000" pitchFamily="2" charset="2"/>
        <a:buChar char=""/>
        <a:tabLst/>
        <a:defRPr sz="2400" kern="1200" spc="0" baseline="0">
          <a:gradFill>
            <a:gsLst>
              <a:gs pos="1250">
                <a:schemeClr val="tx1"/>
              </a:gs>
              <a:gs pos="100000">
                <a:schemeClr val="tx1"/>
              </a:gs>
            </a:gsLst>
            <a:lin ang="5400000" scaled="0"/>
          </a:gradFill>
          <a:latin typeface="+mn-lt"/>
          <a:ea typeface="+mn-ea"/>
          <a:cs typeface="+mn-cs"/>
        </a:defRPr>
      </a:lvl3pPr>
      <a:lvl4pPr marL="914324" marR="0" indent="-228581" algn="l" defTabSz="932664" rtl="0" eaLnBrk="1" fontAlgn="auto" latinLnBrk="0" hangingPunct="1">
        <a:lnSpc>
          <a:spcPct val="90000"/>
        </a:lnSpc>
        <a:spcBef>
          <a:spcPct val="20000"/>
        </a:spcBef>
        <a:spcAft>
          <a:spcPts val="0"/>
        </a:spcAft>
        <a:buClrTx/>
        <a:buSzPct val="90000"/>
        <a:buFont typeface="Wingdings" panose="05000000000000000000" pitchFamily="2" charset="2"/>
        <a:buChar char=""/>
        <a:tabLst/>
        <a:defRPr sz="2000" kern="1200" spc="0" baseline="0">
          <a:gradFill>
            <a:gsLst>
              <a:gs pos="1250">
                <a:schemeClr val="tx1"/>
              </a:gs>
              <a:gs pos="100000">
                <a:schemeClr val="tx1"/>
              </a:gs>
            </a:gsLst>
            <a:lin ang="5400000" scaled="0"/>
          </a:gradFill>
          <a:latin typeface="+mn-lt"/>
          <a:ea typeface="+mn-ea"/>
          <a:cs typeface="+mn-cs"/>
        </a:defRPr>
      </a:lvl4pPr>
      <a:lvl5pPr marL="1142905" marR="0" indent="-228581" algn="l" defTabSz="932664" rtl="0" eaLnBrk="1" fontAlgn="auto" latinLnBrk="0" hangingPunct="1">
        <a:lnSpc>
          <a:spcPct val="90000"/>
        </a:lnSpc>
        <a:spcBef>
          <a:spcPct val="20000"/>
        </a:spcBef>
        <a:spcAft>
          <a:spcPts val="0"/>
        </a:spcAft>
        <a:buClrTx/>
        <a:buSzPct val="90000"/>
        <a:buFont typeface="Wingdings" panose="05000000000000000000" pitchFamily="2" charset="2"/>
        <a:buChar char=""/>
        <a:tabLst/>
        <a:defRPr sz="2000" kern="1200" spc="0" baseline="0">
          <a:gradFill>
            <a:gsLst>
              <a:gs pos="1250">
                <a:schemeClr val="tx1"/>
              </a:gs>
              <a:gs pos="100000">
                <a:schemeClr val="tx1"/>
              </a:gs>
            </a:gsLst>
            <a:lin ang="5400000" scaled="0"/>
          </a:gradFill>
          <a:latin typeface="+mn-lt"/>
          <a:ea typeface="+mn-ea"/>
          <a:cs typeface="+mn-cs"/>
        </a:defRPr>
      </a:lvl5pPr>
      <a:lvl6pPr marL="2564826" indent="-233166" algn="l" defTabSz="932664"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3031160" indent="-233166" algn="l" defTabSz="932664"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97491" indent="-233166" algn="l" defTabSz="932664"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963825" indent="-233166" algn="l" defTabSz="932664"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32664" rtl="0" eaLnBrk="1" latinLnBrk="0" hangingPunct="1">
        <a:defRPr sz="1800" kern="1200">
          <a:solidFill>
            <a:schemeClr val="tx1"/>
          </a:solidFill>
          <a:latin typeface="+mn-lt"/>
          <a:ea typeface="+mn-ea"/>
          <a:cs typeface="+mn-cs"/>
        </a:defRPr>
      </a:lvl1pPr>
      <a:lvl2pPr marL="466333" algn="l" defTabSz="932664" rtl="0" eaLnBrk="1" latinLnBrk="0" hangingPunct="1">
        <a:defRPr sz="1800" kern="1200">
          <a:solidFill>
            <a:schemeClr val="tx1"/>
          </a:solidFill>
          <a:latin typeface="+mn-lt"/>
          <a:ea typeface="+mn-ea"/>
          <a:cs typeface="+mn-cs"/>
        </a:defRPr>
      </a:lvl2pPr>
      <a:lvl3pPr marL="932664" algn="l" defTabSz="932664" rtl="0" eaLnBrk="1" latinLnBrk="0" hangingPunct="1">
        <a:defRPr sz="1800" kern="1200">
          <a:solidFill>
            <a:schemeClr val="tx1"/>
          </a:solidFill>
          <a:latin typeface="+mn-lt"/>
          <a:ea typeface="+mn-ea"/>
          <a:cs typeface="+mn-cs"/>
        </a:defRPr>
      </a:lvl3pPr>
      <a:lvl4pPr marL="1398997" algn="l" defTabSz="932664" rtl="0" eaLnBrk="1" latinLnBrk="0" hangingPunct="1">
        <a:defRPr sz="1800" kern="1200">
          <a:solidFill>
            <a:schemeClr val="tx1"/>
          </a:solidFill>
          <a:latin typeface="+mn-lt"/>
          <a:ea typeface="+mn-ea"/>
          <a:cs typeface="+mn-cs"/>
        </a:defRPr>
      </a:lvl4pPr>
      <a:lvl5pPr marL="1865328" algn="l" defTabSz="932664" rtl="0" eaLnBrk="1" latinLnBrk="0" hangingPunct="1">
        <a:defRPr sz="1800" kern="1200">
          <a:solidFill>
            <a:schemeClr val="tx1"/>
          </a:solidFill>
          <a:latin typeface="+mn-lt"/>
          <a:ea typeface="+mn-ea"/>
          <a:cs typeface="+mn-cs"/>
        </a:defRPr>
      </a:lvl5pPr>
      <a:lvl6pPr marL="2331662" algn="l" defTabSz="932664" rtl="0" eaLnBrk="1" latinLnBrk="0" hangingPunct="1">
        <a:defRPr sz="1800" kern="1200">
          <a:solidFill>
            <a:schemeClr val="tx1"/>
          </a:solidFill>
          <a:latin typeface="+mn-lt"/>
          <a:ea typeface="+mn-ea"/>
          <a:cs typeface="+mn-cs"/>
        </a:defRPr>
      </a:lvl6pPr>
      <a:lvl7pPr marL="2797993" algn="l" defTabSz="932664" rtl="0" eaLnBrk="1" latinLnBrk="0" hangingPunct="1">
        <a:defRPr sz="1800" kern="1200">
          <a:solidFill>
            <a:schemeClr val="tx1"/>
          </a:solidFill>
          <a:latin typeface="+mn-lt"/>
          <a:ea typeface="+mn-ea"/>
          <a:cs typeface="+mn-cs"/>
        </a:defRPr>
      </a:lvl7pPr>
      <a:lvl8pPr marL="3264325" algn="l" defTabSz="932664" rtl="0" eaLnBrk="1" latinLnBrk="0" hangingPunct="1">
        <a:defRPr sz="1800" kern="1200">
          <a:solidFill>
            <a:schemeClr val="tx1"/>
          </a:solidFill>
          <a:latin typeface="+mn-lt"/>
          <a:ea typeface="+mn-ea"/>
          <a:cs typeface="+mn-cs"/>
        </a:defRPr>
      </a:lvl8pPr>
      <a:lvl9pPr marL="3730659" algn="l" defTabSz="932664" rtl="0" eaLnBrk="1" latinLnBrk="0" hangingPunct="1">
        <a:defRPr sz="1800" kern="1200">
          <a:solidFill>
            <a:schemeClr val="tx1"/>
          </a:solidFill>
          <a:latin typeface="+mn-lt"/>
          <a:ea typeface="+mn-ea"/>
          <a:cs typeface="+mn-cs"/>
        </a:defRPr>
      </a:lvl9pPr>
    </p:otherStyle>
  </p:txStyles>
  <p:extLst mod="1">
    <p:ext uri="{27BBF7A9-308A-43DC-89C8-2F10F3537804}">
      <p15:sldGuideLst xmlns:p15="http://schemas.microsoft.com/office/powerpoint/2012/main">
        <p15:guide id="1" orient="horz" pos="187">
          <p15:clr>
            <a:srgbClr val="5ACBF0"/>
          </p15:clr>
        </p15:guide>
        <p15:guide id="2" pos="115">
          <p15:clr>
            <a:srgbClr val="5ACBF0"/>
          </p15:clr>
        </p15:guide>
        <p15:guide id="3" pos="691">
          <p15:clr>
            <a:srgbClr val="5ACBF0"/>
          </p15:clr>
        </p15:guide>
        <p15:guide id="4" pos="1267">
          <p15:clr>
            <a:srgbClr val="5ACBF0"/>
          </p15:clr>
        </p15:guide>
        <p15:guide id="6" pos="1843">
          <p15:clr>
            <a:srgbClr val="5ACBF0"/>
          </p15:clr>
        </p15:guide>
        <p15:guide id="7" pos="2419">
          <p15:clr>
            <a:srgbClr val="5ACBF0"/>
          </p15:clr>
        </p15:guide>
        <p15:guide id="8" pos="2995">
          <p15:clr>
            <a:srgbClr val="5ACBF0"/>
          </p15:clr>
        </p15:guide>
        <p15:guide id="10" pos="3571">
          <p15:clr>
            <a:srgbClr val="5ACBF0"/>
          </p15:clr>
        </p15:guide>
        <p15:guide id="11" pos="4147">
          <p15:clr>
            <a:srgbClr val="5ACBF0"/>
          </p15:clr>
        </p15:guide>
        <p15:guide id="12" pos="4723">
          <p15:clr>
            <a:srgbClr val="5ACBF0"/>
          </p15:clr>
        </p15:guide>
        <p15:guide id="14" pos="5299">
          <p15:clr>
            <a:srgbClr val="5ACBF0"/>
          </p15:clr>
        </p15:guide>
        <p15:guide id="15" pos="5760" userDrawn="1">
          <p15:clr>
            <a:srgbClr val="5ACBF0"/>
          </p15:clr>
        </p15:guide>
        <p15:guide id="16" pos="230">
          <p15:clr>
            <a:srgbClr val="C35EA4"/>
          </p15:clr>
        </p15:guide>
        <p15:guide id="17" pos="5645" userDrawn="1">
          <p15:clr>
            <a:srgbClr val="C35EA4"/>
          </p15:clr>
        </p15:guide>
        <p15:guide id="18" orient="horz" pos="763">
          <p15:clr>
            <a:srgbClr val="5ACBF0"/>
          </p15:clr>
        </p15:guide>
        <p15:guide id="19" orient="horz" pos="1339">
          <p15:clr>
            <a:srgbClr val="5ACBF0"/>
          </p15:clr>
        </p15:guide>
        <p15:guide id="20" orient="horz" pos="1915">
          <p15:clr>
            <a:srgbClr val="5ACBF0"/>
          </p15:clr>
        </p15:guide>
        <p15:guide id="21" orient="horz" pos="2491">
          <p15:clr>
            <a:srgbClr val="5ACBF0"/>
          </p15:clr>
        </p15:guide>
        <p15:guide id="22" orient="horz" pos="3067">
          <p15:clr>
            <a:srgbClr val="5ACBF0"/>
          </p15:clr>
        </p15:guide>
        <p15:guide id="23" orient="horz" pos="3643">
          <p15:clr>
            <a:srgbClr val="5ACBF0"/>
          </p15:clr>
        </p15:guide>
        <p15:guide id="24" orient="horz" pos="4219">
          <p15:clr>
            <a:srgbClr val="5ACBF0"/>
          </p15:clr>
        </p15:guide>
        <p15:guide id="25" orient="horz" pos="302">
          <p15:clr>
            <a:srgbClr val="C35EA4"/>
          </p15:clr>
        </p15:guide>
        <p15:guide id="26" orient="horz" pos="4104">
          <p15:clr>
            <a:srgbClr val="C35EA4"/>
          </p15:clr>
        </p15:guide>
      </p15:sldGuideLst>
    </p:ext>
  </p:extLst>
</p:sldMaster>
</file>

<file path=ppt/slideMasters/slideMaster4.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1" y="2"/>
            <a:ext cx="9326563" cy="658903"/>
          </a:xfrm>
          <a:prstGeom prst="rect">
            <a:avLst/>
          </a:prstGeom>
        </p:spPr>
        <p:txBody>
          <a:bodyPr vert="horz" lIns="320040" tIns="152357" rIns="53325" bIns="53325" rtlCol="0" anchor="ctr">
            <a:normAutofit/>
          </a:bodyPr>
          <a:lstStyle/>
          <a:p>
            <a:endParaRPr lang="en-US" dirty="0"/>
          </a:p>
        </p:txBody>
      </p:sp>
      <p:sp>
        <p:nvSpPr>
          <p:cNvPr id="7" name="Footer Placeholder 6"/>
          <p:cNvSpPr>
            <a:spLocks noGrp="1"/>
          </p:cNvSpPr>
          <p:nvPr>
            <p:ph type="ftr" sz="quarter" idx="3"/>
          </p:nvPr>
        </p:nvSpPr>
        <p:spPr>
          <a:xfrm>
            <a:off x="1" y="6606832"/>
            <a:ext cx="8743652" cy="387694"/>
          </a:xfrm>
          <a:prstGeom prst="rect">
            <a:avLst/>
          </a:prstGeom>
        </p:spPr>
        <p:txBody>
          <a:bodyPr vert="horz" lIns="76179" tIns="38089" rIns="76179" bIns="38089" rtlCol="0" anchor="ctr"/>
          <a:lstStyle>
            <a:lvl1pPr algn="l">
              <a:defRPr sz="612">
                <a:solidFill>
                  <a:schemeClr val="tx1"/>
                </a:solidFill>
                <a:latin typeface="Segoe UI" pitchFamily="34" charset="0"/>
                <a:ea typeface="Segoe UI" pitchFamily="34" charset="0"/>
                <a:cs typeface="Segoe UI" pitchFamily="34" charset="0"/>
              </a:defRPr>
            </a:lvl1pPr>
          </a:lstStyle>
          <a:p>
            <a:pPr defTabSz="832400"/>
            <a:endParaRPr lang="en-US" dirty="0">
              <a:solidFill>
                <a:srgbClr val="505050"/>
              </a:solidFill>
            </a:endParaRPr>
          </a:p>
        </p:txBody>
      </p:sp>
      <p:sp>
        <p:nvSpPr>
          <p:cNvPr id="15" name="Text Placeholder 14"/>
          <p:cNvSpPr>
            <a:spLocks noGrp="1"/>
          </p:cNvSpPr>
          <p:nvPr>
            <p:ph type="body" idx="1"/>
          </p:nvPr>
        </p:nvSpPr>
        <p:spPr>
          <a:xfrm>
            <a:off x="115399" y="1632058"/>
            <a:ext cx="9095767" cy="4650299"/>
          </a:xfrm>
          <a:prstGeom prst="rect">
            <a:avLst/>
          </a:prstGeom>
        </p:spPr>
        <p:txBody>
          <a:bodyPr vert="horz" lIns="182880" tIns="91440" rIns="182880" bIns="45720" rtlCol="0">
            <a:normAutofit/>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9" name="Slide Number Placeholder 18"/>
          <p:cNvSpPr>
            <a:spLocks noGrp="1"/>
          </p:cNvSpPr>
          <p:nvPr>
            <p:ph type="sldNum" sz="quarter" idx="4"/>
          </p:nvPr>
        </p:nvSpPr>
        <p:spPr>
          <a:xfrm>
            <a:off x="8743654" y="6606832"/>
            <a:ext cx="582909" cy="387693"/>
          </a:xfrm>
          <a:prstGeom prst="rect">
            <a:avLst/>
          </a:prstGeom>
        </p:spPr>
        <p:txBody>
          <a:bodyPr vert="horz" lIns="91440" tIns="45720" rIns="91440" bIns="45720" rtlCol="0" anchor="ctr"/>
          <a:lstStyle>
            <a:lvl1pPr algn="r">
              <a:defRPr sz="612">
                <a:solidFill>
                  <a:schemeClr val="tx1"/>
                </a:solidFill>
                <a:latin typeface="Segoe UI" pitchFamily="34" charset="0"/>
                <a:ea typeface="Segoe UI" pitchFamily="34" charset="0"/>
                <a:cs typeface="Segoe UI" pitchFamily="34" charset="0"/>
              </a:defRPr>
            </a:lvl1pPr>
          </a:lstStyle>
          <a:p>
            <a:pPr defTabSz="832400"/>
            <a:fld id="{FAADACFB-7C71-4E89-89D2-7BBA40B7BFA9}" type="slidenum">
              <a:rPr lang="en-US" smtClean="0">
                <a:solidFill>
                  <a:srgbClr val="505050"/>
                </a:solidFill>
              </a:rPr>
              <a:pPr defTabSz="832400"/>
              <a:t>‹#›</a:t>
            </a:fld>
            <a:endParaRPr lang="en-US" dirty="0">
              <a:solidFill>
                <a:srgbClr val="505050"/>
              </a:solidFill>
            </a:endParaRPr>
          </a:p>
        </p:txBody>
      </p:sp>
    </p:spTree>
    <p:extLst>
      <p:ext uri="{BB962C8B-B14F-4D97-AF65-F5344CB8AC3E}">
        <p14:creationId xmlns:p14="http://schemas.microsoft.com/office/powerpoint/2010/main" val="680712654"/>
      </p:ext>
    </p:extLst>
  </p:cSld>
  <p:clrMap bg1="lt1" tx1="dk1" bg2="lt2" tx2="dk2" accent1="accent1" accent2="accent2" accent3="accent3" accent4="accent4" accent5="accent5" accent6="accent6" hlink="hlink" folHlink="folHlink"/>
  <p:sldLayoutIdLst>
    <p:sldLayoutId id="2147484517" r:id="rId1"/>
    <p:sldLayoutId id="2147484518" r:id="rId2"/>
    <p:sldLayoutId id="2147484519" r:id="rId3"/>
    <p:sldLayoutId id="2147484520" r:id="rId4"/>
    <p:sldLayoutId id="2147484521" r:id="rId5"/>
  </p:sldLayoutIdLst>
  <p:transition>
    <p:fade/>
  </p:transition>
  <p:hf hdr="0" ftr="0" dt="0"/>
  <p:txStyles>
    <p:titleStyle>
      <a:lvl1pPr marL="0" algn="l" defTabSz="832400" rtl="0" eaLnBrk="1" latinLnBrk="0" hangingPunct="1">
        <a:lnSpc>
          <a:spcPct val="90000"/>
        </a:lnSpc>
        <a:spcBef>
          <a:spcPct val="0"/>
        </a:spcBef>
        <a:buNone/>
        <a:defRPr lang="en-US" sz="3060" kern="1200" spc="-44" baseline="0" dirty="0">
          <a:solidFill>
            <a:schemeClr val="bg2"/>
          </a:solidFill>
          <a:latin typeface="Segoe UI Light" pitchFamily="34" charset="0"/>
          <a:ea typeface="Segoe UI" pitchFamily="34" charset="0"/>
          <a:cs typeface="Segoe UI" pitchFamily="34" charset="0"/>
        </a:defRPr>
      </a:lvl1pPr>
    </p:titleStyle>
    <p:bodyStyle>
      <a:lvl1pPr marL="0" indent="0" algn="l" defTabSz="832400" rtl="0" eaLnBrk="1" latinLnBrk="0" hangingPunct="1">
        <a:spcBef>
          <a:spcPts val="1377"/>
        </a:spcBef>
        <a:buClr>
          <a:srgbClr val="0072C6"/>
        </a:buClr>
        <a:buSzPct val="100000"/>
        <a:buFont typeface="Wingdings" pitchFamily="2" charset="2"/>
        <a:buNone/>
        <a:defRPr sz="1836" kern="1200">
          <a:solidFill>
            <a:schemeClr val="tx2"/>
          </a:solidFill>
          <a:latin typeface="Segoe UI" pitchFamily="34" charset="0"/>
          <a:ea typeface="Segoe UI" pitchFamily="34" charset="0"/>
          <a:cs typeface="Segoe UI" pitchFamily="34" charset="0"/>
        </a:defRPr>
      </a:lvl1pPr>
      <a:lvl2pPr marL="364194" indent="-148713" algn="l" defTabSz="832400" rtl="0" eaLnBrk="1" latinLnBrk="0" hangingPunct="1">
        <a:spcBef>
          <a:spcPct val="20000"/>
        </a:spcBef>
        <a:buFont typeface="Arial" pitchFamily="34" charset="0"/>
        <a:buChar char="•"/>
        <a:defRPr sz="1377" kern="1200">
          <a:solidFill>
            <a:schemeClr val="tx1"/>
          </a:solidFill>
          <a:latin typeface="Segoe UI" pitchFamily="34" charset="0"/>
          <a:ea typeface="Segoe UI" pitchFamily="34" charset="0"/>
          <a:cs typeface="Segoe UI" pitchFamily="34" charset="0"/>
        </a:defRPr>
      </a:lvl2pPr>
      <a:lvl3pPr marL="582710" indent="-132526" algn="l" defTabSz="832400" rtl="0" eaLnBrk="1" latinLnBrk="0" hangingPunct="1">
        <a:spcBef>
          <a:spcPct val="20000"/>
        </a:spcBef>
        <a:buFont typeface="Arial" pitchFamily="34" charset="0"/>
        <a:buChar char="•"/>
        <a:defRPr sz="1224" kern="1200">
          <a:solidFill>
            <a:schemeClr val="tx1"/>
          </a:solidFill>
          <a:latin typeface="Segoe UI" pitchFamily="34" charset="0"/>
          <a:ea typeface="Segoe UI" pitchFamily="34" charset="0"/>
          <a:cs typeface="Segoe UI" pitchFamily="34" charset="0"/>
        </a:defRPr>
      </a:lvl3pPr>
      <a:lvl4pPr marL="801226" indent="-135561" algn="l" defTabSz="832400" rtl="0" eaLnBrk="1" latinLnBrk="0" hangingPunct="1">
        <a:spcBef>
          <a:spcPct val="20000"/>
        </a:spcBef>
        <a:buFont typeface="Arial" pitchFamily="34" charset="0"/>
        <a:buChar char="–"/>
        <a:defRPr sz="1071" kern="1200">
          <a:solidFill>
            <a:schemeClr val="tx1"/>
          </a:solidFill>
          <a:latin typeface="Segoe UI" pitchFamily="34" charset="0"/>
          <a:ea typeface="Segoe UI" pitchFamily="34" charset="0"/>
          <a:cs typeface="Segoe UI" pitchFamily="34" charset="0"/>
        </a:defRPr>
      </a:lvl4pPr>
      <a:lvl5pPr marL="983323" indent="-137584" algn="l" defTabSz="832400" rtl="0" eaLnBrk="1" latinLnBrk="0" hangingPunct="1">
        <a:spcBef>
          <a:spcPct val="20000"/>
        </a:spcBef>
        <a:buFont typeface="Arial" pitchFamily="34" charset="0"/>
        <a:buChar char="»"/>
        <a:defRPr sz="1071" kern="1200">
          <a:solidFill>
            <a:schemeClr val="tx1"/>
          </a:solidFill>
          <a:latin typeface="Segoe UI" pitchFamily="34" charset="0"/>
          <a:ea typeface="Segoe UI" pitchFamily="34" charset="0"/>
          <a:cs typeface="Segoe UI" pitchFamily="34" charset="0"/>
        </a:defRPr>
      </a:lvl5pPr>
      <a:lvl6pPr marL="2289102" indent="-208100" algn="l" defTabSz="832400" rtl="0" eaLnBrk="1" latinLnBrk="0" hangingPunct="1">
        <a:spcBef>
          <a:spcPct val="20000"/>
        </a:spcBef>
        <a:buFont typeface="Arial" pitchFamily="34" charset="0"/>
        <a:buChar char="•"/>
        <a:defRPr sz="1913" kern="1200">
          <a:solidFill>
            <a:schemeClr val="tx1"/>
          </a:solidFill>
          <a:latin typeface="+mn-lt"/>
          <a:ea typeface="+mn-ea"/>
          <a:cs typeface="+mn-cs"/>
        </a:defRPr>
      </a:lvl6pPr>
      <a:lvl7pPr marL="2705302" indent="-208100" algn="l" defTabSz="832400" rtl="0" eaLnBrk="1" latinLnBrk="0" hangingPunct="1">
        <a:spcBef>
          <a:spcPct val="20000"/>
        </a:spcBef>
        <a:buFont typeface="Arial" pitchFamily="34" charset="0"/>
        <a:buChar char="•"/>
        <a:defRPr sz="1913" kern="1200">
          <a:solidFill>
            <a:schemeClr val="tx1"/>
          </a:solidFill>
          <a:latin typeface="+mn-lt"/>
          <a:ea typeface="+mn-ea"/>
          <a:cs typeface="+mn-cs"/>
        </a:defRPr>
      </a:lvl7pPr>
      <a:lvl8pPr marL="3121503" indent="-208100" algn="l" defTabSz="832400" rtl="0" eaLnBrk="1" latinLnBrk="0" hangingPunct="1">
        <a:spcBef>
          <a:spcPct val="20000"/>
        </a:spcBef>
        <a:buFont typeface="Arial" pitchFamily="34" charset="0"/>
        <a:buChar char="•"/>
        <a:defRPr sz="1913" kern="1200">
          <a:solidFill>
            <a:schemeClr val="tx1"/>
          </a:solidFill>
          <a:latin typeface="+mn-lt"/>
          <a:ea typeface="+mn-ea"/>
          <a:cs typeface="+mn-cs"/>
        </a:defRPr>
      </a:lvl8pPr>
      <a:lvl9pPr marL="3537703" indent="-208100" algn="l" defTabSz="832400" rtl="0" eaLnBrk="1" latinLnBrk="0" hangingPunct="1">
        <a:spcBef>
          <a:spcPct val="20000"/>
        </a:spcBef>
        <a:buFont typeface="Arial" pitchFamily="34" charset="0"/>
        <a:buChar char="•"/>
        <a:defRPr sz="1913" kern="1200">
          <a:solidFill>
            <a:schemeClr val="tx1"/>
          </a:solidFill>
          <a:latin typeface="+mn-lt"/>
          <a:ea typeface="+mn-ea"/>
          <a:cs typeface="+mn-cs"/>
        </a:defRPr>
      </a:lvl9pPr>
    </p:bodyStyle>
    <p:otherStyle>
      <a:defPPr>
        <a:defRPr lang="en-US"/>
      </a:defPPr>
      <a:lvl1pPr marL="0" algn="l" defTabSz="832400" rtl="0" eaLnBrk="1" latinLnBrk="0" hangingPunct="1">
        <a:defRPr sz="1683" kern="1200">
          <a:solidFill>
            <a:schemeClr val="tx1"/>
          </a:solidFill>
          <a:latin typeface="+mn-lt"/>
          <a:ea typeface="+mn-ea"/>
          <a:cs typeface="+mn-cs"/>
        </a:defRPr>
      </a:lvl1pPr>
      <a:lvl2pPr marL="416201" algn="l" defTabSz="832400" rtl="0" eaLnBrk="1" latinLnBrk="0" hangingPunct="1">
        <a:defRPr sz="1683" kern="1200">
          <a:solidFill>
            <a:schemeClr val="tx1"/>
          </a:solidFill>
          <a:latin typeface="+mn-lt"/>
          <a:ea typeface="+mn-ea"/>
          <a:cs typeface="+mn-cs"/>
        </a:defRPr>
      </a:lvl2pPr>
      <a:lvl3pPr marL="832400" algn="l" defTabSz="832400" rtl="0" eaLnBrk="1" latinLnBrk="0" hangingPunct="1">
        <a:defRPr sz="1683" kern="1200">
          <a:solidFill>
            <a:schemeClr val="tx1"/>
          </a:solidFill>
          <a:latin typeface="+mn-lt"/>
          <a:ea typeface="+mn-ea"/>
          <a:cs typeface="+mn-cs"/>
        </a:defRPr>
      </a:lvl3pPr>
      <a:lvl4pPr marL="1248602" algn="l" defTabSz="832400" rtl="0" eaLnBrk="1" latinLnBrk="0" hangingPunct="1">
        <a:defRPr sz="1683" kern="1200">
          <a:solidFill>
            <a:schemeClr val="tx1"/>
          </a:solidFill>
          <a:latin typeface="+mn-lt"/>
          <a:ea typeface="+mn-ea"/>
          <a:cs typeface="+mn-cs"/>
        </a:defRPr>
      </a:lvl4pPr>
      <a:lvl5pPr marL="1664801" algn="l" defTabSz="832400" rtl="0" eaLnBrk="1" latinLnBrk="0" hangingPunct="1">
        <a:defRPr sz="1683" kern="1200">
          <a:solidFill>
            <a:schemeClr val="tx1"/>
          </a:solidFill>
          <a:latin typeface="+mn-lt"/>
          <a:ea typeface="+mn-ea"/>
          <a:cs typeface="+mn-cs"/>
        </a:defRPr>
      </a:lvl5pPr>
      <a:lvl6pPr marL="2081002" algn="l" defTabSz="832400" rtl="0" eaLnBrk="1" latinLnBrk="0" hangingPunct="1">
        <a:defRPr sz="1683" kern="1200">
          <a:solidFill>
            <a:schemeClr val="tx1"/>
          </a:solidFill>
          <a:latin typeface="+mn-lt"/>
          <a:ea typeface="+mn-ea"/>
          <a:cs typeface="+mn-cs"/>
        </a:defRPr>
      </a:lvl6pPr>
      <a:lvl7pPr marL="2497202" algn="l" defTabSz="832400" rtl="0" eaLnBrk="1" latinLnBrk="0" hangingPunct="1">
        <a:defRPr sz="1683" kern="1200">
          <a:solidFill>
            <a:schemeClr val="tx1"/>
          </a:solidFill>
          <a:latin typeface="+mn-lt"/>
          <a:ea typeface="+mn-ea"/>
          <a:cs typeface="+mn-cs"/>
        </a:defRPr>
      </a:lvl7pPr>
      <a:lvl8pPr marL="2913402" algn="l" defTabSz="832400" rtl="0" eaLnBrk="1" latinLnBrk="0" hangingPunct="1">
        <a:defRPr sz="1683" kern="1200">
          <a:solidFill>
            <a:schemeClr val="tx1"/>
          </a:solidFill>
          <a:latin typeface="+mn-lt"/>
          <a:ea typeface="+mn-ea"/>
          <a:cs typeface="+mn-cs"/>
        </a:defRPr>
      </a:lvl8pPr>
      <a:lvl9pPr marL="3329603" algn="l" defTabSz="832400" rtl="0" eaLnBrk="1" latinLnBrk="0" hangingPunct="1">
        <a:defRPr sz="1683" kern="1200">
          <a:solidFill>
            <a:schemeClr val="tx1"/>
          </a:solidFill>
          <a:latin typeface="+mn-lt"/>
          <a:ea typeface="+mn-ea"/>
          <a:cs typeface="+mn-cs"/>
        </a:defRPr>
      </a:lvl9pPr>
    </p:otherStyle>
  </p:txStyles>
  <p:extLst mod="1">
    <p:ext uri="{27BBF7A9-308A-43DC-89C8-2F10F3537804}">
      <p15:sldGuideLst xmlns:p15="http://schemas.microsoft.com/office/powerpoint/2012/main">
        <p15:guide id="1" pos="3551">
          <p15:clr>
            <a:srgbClr val="5ACBF0"/>
          </p15:clr>
        </p15:guide>
        <p15:guide id="2" pos="2975">
          <p15:clr>
            <a:srgbClr val="5ACBF0"/>
          </p15:clr>
        </p15:guide>
        <p15:guide id="3" pos="2399">
          <p15:clr>
            <a:srgbClr val="5ACBF0"/>
          </p15:clr>
        </p15:guide>
        <p15:guide id="4" pos="1823">
          <p15:clr>
            <a:srgbClr val="5ACBF0"/>
          </p15:clr>
        </p15:guide>
        <p15:guide id="5" pos="1247">
          <p15:clr>
            <a:srgbClr val="5ACBF0"/>
          </p15:clr>
        </p15:guide>
        <p15:guide id="6" pos="671">
          <p15:clr>
            <a:srgbClr val="5ACBF0"/>
          </p15:clr>
        </p15:guide>
        <p15:guide id="7" pos="95">
          <p15:clr>
            <a:srgbClr val="5ACBF0"/>
          </p15:clr>
        </p15:guide>
        <p15:guide id="8" pos="4127">
          <p15:clr>
            <a:srgbClr val="5ACBF0"/>
          </p15:clr>
        </p15:guide>
        <p15:guide id="9" pos="4703">
          <p15:clr>
            <a:srgbClr val="5ACBF0"/>
          </p15:clr>
        </p15:guide>
        <p15:guide id="10" pos="5279">
          <p15:clr>
            <a:srgbClr val="5ACBF0"/>
          </p15:clr>
        </p15:guide>
        <p15:guide id="11" pos="5855">
          <p15:clr>
            <a:srgbClr val="5ACBF0"/>
          </p15:clr>
        </p15:guide>
        <p15:guide id="12" pos="6431">
          <p15:clr>
            <a:srgbClr val="5ACBF0"/>
          </p15:clr>
        </p15:guide>
        <p15:guide id="13" pos="7007">
          <p15:clr>
            <a:srgbClr val="5ACBF0"/>
          </p15:clr>
        </p15:guide>
        <p15:guide id="14" pos="7583">
          <p15:clr>
            <a:srgbClr val="5ACBF0"/>
          </p15:clr>
        </p15:guide>
        <p15:guide id="15" orient="horz" pos="144">
          <p15:clr>
            <a:srgbClr val="5ACBF0"/>
          </p15:clr>
        </p15:guide>
        <p15:guide id="16" orient="horz" pos="720">
          <p15:clr>
            <a:srgbClr val="5ACBF0"/>
          </p15:clr>
        </p15:guide>
        <p15:guide id="17" orient="horz" pos="1296">
          <p15:clr>
            <a:srgbClr val="5ACBF0"/>
          </p15:clr>
        </p15:guide>
        <p15:guide id="18" orient="horz" pos="1872">
          <p15:clr>
            <a:srgbClr val="5ACBF0"/>
          </p15:clr>
        </p15:guide>
        <p15:guide id="19" orient="horz" pos="2448">
          <p15:clr>
            <a:srgbClr val="5ACBF0"/>
          </p15:clr>
        </p15:guide>
        <p15:guide id="20" orient="horz" pos="3024">
          <p15:clr>
            <a:srgbClr val="5ACBF0"/>
          </p15:clr>
        </p15:guide>
        <p15:guide id="21" orient="horz" pos="3600">
          <p15:clr>
            <a:srgbClr val="5ACBF0"/>
          </p15:clr>
        </p15:guide>
        <p15:guide id="22" orient="horz" pos="4176">
          <p15:clr>
            <a:srgbClr val="5ACBF0"/>
          </p15:clr>
        </p15:guide>
        <p15:guide id="23" pos="191">
          <p15:clr>
            <a:srgbClr val="F26B43"/>
          </p15:clr>
        </p15:guide>
        <p15:guide id="24" pos="7487">
          <p15:clr>
            <a:srgbClr val="F26B43"/>
          </p15:clr>
        </p15:guide>
        <p15:guide id="25" orient="horz" pos="240">
          <p15:clr>
            <a:srgbClr val="F26B43"/>
          </p15:clr>
        </p15:guide>
        <p15:guide id="26" orient="horz" pos="4080">
          <p15:clr>
            <a:srgbClr val="F26B43"/>
          </p15:clr>
        </p15:guide>
        <p15:guide id="27" pos="3839">
          <p15:clr>
            <a:srgbClr val="F26B43"/>
          </p15:clr>
        </p15:guide>
        <p15:guide id="28" orient="horz" pos="2160">
          <p15:clr>
            <a:srgbClr val="F26B43"/>
          </p15:clr>
        </p15:guide>
        <p15:guide id="29" orient="horz" pos="816">
          <p15:clr>
            <a:srgbClr val="F26B43"/>
          </p15:clr>
        </p15:guide>
        <p15:guide id="30" orient="horz" pos="1008">
          <p15:clr>
            <a:srgbClr val="F26B43"/>
          </p15:clr>
        </p15:guide>
      </p15:sldGuideLst>
    </p:ext>
  </p:extLst>
</p:sldMaster>
</file>

<file path=ppt/slideMasters/slideMaster5.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graphicFrame>
        <p:nvGraphicFramePr>
          <p:cNvPr id="6" name="Object 5" hidden="1"/>
          <p:cNvGraphicFramePr>
            <a:graphicFrameLocks noChangeAspect="1"/>
          </p:cNvGraphicFramePr>
          <p:nvPr userDrawn="1">
            <p:custDataLst>
              <p:tags r:id="rId153"/>
            </p:custDataLst>
            <p:extLst/>
          </p:nvPr>
        </p:nvGraphicFramePr>
        <p:xfrm>
          <a:off x="1191" y="1589"/>
          <a:ext cx="1190" cy="1587"/>
        </p:xfrm>
        <a:graphic>
          <a:graphicData uri="http://schemas.openxmlformats.org/presentationml/2006/ole">
            <mc:AlternateContent xmlns:mc="http://schemas.openxmlformats.org/markup-compatibility/2006">
              <mc:Choice xmlns:v="urn:schemas-microsoft-com:vml" Requires="v">
                <p:oleObj spid="_x0000_s1029" name="think-cell Slide" r:id="rId154" imgW="270" imgH="270" progId="TCLayout.ActiveDocument.1">
                  <p:embed/>
                </p:oleObj>
              </mc:Choice>
              <mc:Fallback>
                <p:oleObj name="think-cell Slide" r:id="rId154" imgW="270" imgH="270" progId="TCLayout.ActiveDocument.1">
                  <p:embed/>
                  <p:pic>
                    <p:nvPicPr>
                      <p:cNvPr id="6" name="Object 5" hidden="1"/>
                      <p:cNvPicPr/>
                      <p:nvPr/>
                    </p:nvPicPr>
                    <p:blipFill>
                      <a:blip r:embed="rId155"/>
                      <a:stretch>
                        <a:fillRect/>
                      </a:stretch>
                    </p:blipFill>
                    <p:spPr>
                      <a:xfrm>
                        <a:off x="1191" y="1589"/>
                        <a:ext cx="1190" cy="1587"/>
                      </a:xfrm>
                      <a:prstGeom prst="rect">
                        <a:avLst/>
                      </a:prstGeom>
                    </p:spPr>
                  </p:pic>
                </p:oleObj>
              </mc:Fallback>
            </mc:AlternateContent>
          </a:graphicData>
        </a:graphic>
      </p:graphicFrame>
      <p:sp>
        <p:nvSpPr>
          <p:cNvPr id="2" name="Title Placeholder 1"/>
          <p:cNvSpPr>
            <a:spLocks noGrp="1"/>
          </p:cNvSpPr>
          <p:nvPr>
            <p:ph type="title"/>
          </p:nvPr>
        </p:nvSpPr>
        <p:spPr>
          <a:xfrm>
            <a:off x="438875" y="295275"/>
            <a:ext cx="8452674" cy="917575"/>
          </a:xfrm>
          <a:prstGeom prst="rect">
            <a:avLst/>
          </a:prstGeom>
        </p:spPr>
        <p:txBody>
          <a:bodyPr vert="horz" wrap="square" lIns="0" tIns="91440" rIns="146304" bIns="91440" rtlCol="0" anchor="t">
            <a:noAutofit/>
          </a:bodyPr>
          <a:lstStyle/>
          <a:p>
            <a:r>
              <a:rPr lang="en-US"/>
              <a:t>Click to edit Master title style</a:t>
            </a:r>
            <a:endParaRPr lang="en-US" dirty="0"/>
          </a:p>
        </p:txBody>
      </p:sp>
      <p:sp>
        <p:nvSpPr>
          <p:cNvPr id="4" name="Text Placeholder 3"/>
          <p:cNvSpPr>
            <a:spLocks noGrp="1"/>
          </p:cNvSpPr>
          <p:nvPr>
            <p:ph type="body" idx="1"/>
          </p:nvPr>
        </p:nvSpPr>
        <p:spPr>
          <a:xfrm>
            <a:off x="452589" y="1212851"/>
            <a:ext cx="8450992" cy="2092881"/>
          </a:xfrm>
          <a:prstGeom prst="rect">
            <a:avLst/>
          </a:prstGeom>
        </p:spPr>
        <p:txBody>
          <a:bodyPr vert="horz" wrap="square" lIns="0" tIns="146304" rIns="182880" bIns="146304" rtlCol="0">
            <a:no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3" name="Footer Placeholder 2"/>
          <p:cNvSpPr>
            <a:spLocks noGrp="1"/>
          </p:cNvSpPr>
          <p:nvPr>
            <p:ph type="ftr" sz="quarter" idx="3"/>
          </p:nvPr>
        </p:nvSpPr>
        <p:spPr>
          <a:xfrm>
            <a:off x="438875" y="6680712"/>
            <a:ext cx="2952499" cy="137160"/>
          </a:xfrm>
          <a:prstGeom prst="rect">
            <a:avLst/>
          </a:prstGeom>
        </p:spPr>
        <p:txBody>
          <a:bodyPr vert="horz" lIns="0" tIns="0" rIns="91440" bIns="0" rtlCol="0" anchor="ctr"/>
          <a:lstStyle>
            <a:lvl1pPr marL="0" algn="l" defTabSz="699491" rtl="0" eaLnBrk="1" latinLnBrk="0" hangingPunct="1">
              <a:defRPr lang="en-US" sz="675" kern="1200">
                <a:solidFill>
                  <a:schemeClr val="tx2"/>
                </a:solidFill>
                <a:latin typeface="+mn-lt"/>
                <a:ea typeface="+mn-ea"/>
                <a:cs typeface="+mn-cs"/>
              </a:defRPr>
            </a:lvl1pPr>
          </a:lstStyle>
          <a:p>
            <a:r>
              <a:rPr>
                <a:solidFill>
                  <a:srgbClr val="505050"/>
                </a:solidFill>
              </a:rPr>
              <a:t>Microsoft Confidential</a:t>
            </a:r>
            <a:endParaRPr dirty="0">
              <a:solidFill>
                <a:srgbClr val="505050"/>
              </a:solidFill>
            </a:endParaRPr>
          </a:p>
        </p:txBody>
      </p:sp>
      <p:sp>
        <p:nvSpPr>
          <p:cNvPr id="5" name="Slide Number Placeholder 4"/>
          <p:cNvSpPr>
            <a:spLocks noGrp="1"/>
          </p:cNvSpPr>
          <p:nvPr>
            <p:ph type="sldNum" sz="quarter" idx="4"/>
          </p:nvPr>
        </p:nvSpPr>
        <p:spPr>
          <a:xfrm>
            <a:off x="8478566" y="6680712"/>
            <a:ext cx="425016" cy="137160"/>
          </a:xfrm>
          <a:prstGeom prst="rect">
            <a:avLst/>
          </a:prstGeom>
        </p:spPr>
        <p:txBody>
          <a:bodyPr vert="horz" lIns="91440" tIns="0" rIns="0" bIns="0" rtlCol="0" anchor="ctr"/>
          <a:lstStyle>
            <a:lvl1pPr algn="r">
              <a:defRPr lang="en-US" sz="675" b="0" kern="1200" smtClean="0">
                <a:solidFill>
                  <a:schemeClr val="tx2"/>
                </a:solidFill>
                <a:latin typeface="+mn-lt"/>
                <a:ea typeface="+mn-ea"/>
                <a:cs typeface="+mn-cs"/>
              </a:defRPr>
            </a:lvl1pPr>
          </a:lstStyle>
          <a:p>
            <a:fld id="{27258FFF-F925-446B-8502-81C933981705}" type="slidenum">
              <a:rPr>
                <a:solidFill>
                  <a:srgbClr val="505050"/>
                </a:solidFill>
              </a:rPr>
              <a:pPr/>
              <a:t>‹#›</a:t>
            </a:fld>
            <a:endParaRPr>
              <a:solidFill>
                <a:srgbClr val="505050"/>
              </a:solidFill>
            </a:endParaRPr>
          </a:p>
        </p:txBody>
      </p:sp>
    </p:spTree>
    <p:extLst>
      <p:ext uri="{BB962C8B-B14F-4D97-AF65-F5344CB8AC3E}">
        <p14:creationId xmlns:p14="http://schemas.microsoft.com/office/powerpoint/2010/main" val="3697905140"/>
      </p:ext>
    </p:extLst>
  </p:cSld>
  <p:clrMap bg1="lt1" tx1="dk1" bg2="lt2" tx2="dk2" accent1="accent1" accent2="accent2" accent3="accent3" accent4="accent4" accent5="accent5" accent6="accent6" hlink="hlink" folHlink="folHlink"/>
  <p:sldLayoutIdLst>
    <p:sldLayoutId id="2147484523" r:id="rId1"/>
    <p:sldLayoutId id="2147484524" r:id="rId2"/>
    <p:sldLayoutId id="2147484525" r:id="rId3"/>
    <p:sldLayoutId id="2147484526" r:id="rId4"/>
    <p:sldLayoutId id="2147484527" r:id="rId5"/>
    <p:sldLayoutId id="2147484528" r:id="rId6"/>
    <p:sldLayoutId id="2147484529" r:id="rId7"/>
    <p:sldLayoutId id="2147484530" r:id="rId8"/>
    <p:sldLayoutId id="2147484531" r:id="rId9"/>
    <p:sldLayoutId id="2147484532" r:id="rId10"/>
    <p:sldLayoutId id="2147484533" r:id="rId11"/>
    <p:sldLayoutId id="2147484534" r:id="rId12"/>
    <p:sldLayoutId id="2147484535" r:id="rId13"/>
    <p:sldLayoutId id="2147484536" r:id="rId14"/>
    <p:sldLayoutId id="2147484537" r:id="rId15"/>
    <p:sldLayoutId id="2147484538" r:id="rId16"/>
    <p:sldLayoutId id="2147484539" r:id="rId17"/>
    <p:sldLayoutId id="2147484540" r:id="rId18"/>
    <p:sldLayoutId id="2147484541" r:id="rId19"/>
    <p:sldLayoutId id="2147484542" r:id="rId20"/>
    <p:sldLayoutId id="2147484543" r:id="rId21"/>
    <p:sldLayoutId id="2147484544" r:id="rId22"/>
    <p:sldLayoutId id="2147484545" r:id="rId23"/>
    <p:sldLayoutId id="2147484546" r:id="rId24"/>
    <p:sldLayoutId id="2147484547" r:id="rId25"/>
    <p:sldLayoutId id="2147484548" r:id="rId26"/>
    <p:sldLayoutId id="2147484549" r:id="rId27"/>
    <p:sldLayoutId id="2147484550" r:id="rId28"/>
    <p:sldLayoutId id="2147484551" r:id="rId29"/>
    <p:sldLayoutId id="2147484552" r:id="rId30"/>
    <p:sldLayoutId id="2147484553" r:id="rId31"/>
    <p:sldLayoutId id="2147484554" r:id="rId32"/>
    <p:sldLayoutId id="2147484555" r:id="rId33"/>
    <p:sldLayoutId id="2147484556" r:id="rId34"/>
    <p:sldLayoutId id="2147484557" r:id="rId35"/>
    <p:sldLayoutId id="2147484558" r:id="rId36"/>
    <p:sldLayoutId id="2147484559" r:id="rId37"/>
    <p:sldLayoutId id="2147484560" r:id="rId38"/>
    <p:sldLayoutId id="2147484561" r:id="rId39"/>
    <p:sldLayoutId id="2147484562" r:id="rId40"/>
    <p:sldLayoutId id="2147484563" r:id="rId41"/>
    <p:sldLayoutId id="2147484564" r:id="rId42"/>
    <p:sldLayoutId id="2147484565" r:id="rId43"/>
    <p:sldLayoutId id="2147484566" r:id="rId44"/>
    <p:sldLayoutId id="2147484567" r:id="rId45"/>
    <p:sldLayoutId id="2147484568" r:id="rId46"/>
    <p:sldLayoutId id="2147484569" r:id="rId47"/>
    <p:sldLayoutId id="2147484570" r:id="rId48"/>
    <p:sldLayoutId id="2147484571" r:id="rId49"/>
    <p:sldLayoutId id="2147484572" r:id="rId50"/>
    <p:sldLayoutId id="2147484573" r:id="rId51"/>
    <p:sldLayoutId id="2147484574" r:id="rId52"/>
    <p:sldLayoutId id="2147484575" r:id="rId53"/>
    <p:sldLayoutId id="2147484576" r:id="rId54"/>
    <p:sldLayoutId id="2147484577" r:id="rId55"/>
    <p:sldLayoutId id="2147484578" r:id="rId56"/>
    <p:sldLayoutId id="2147484579" r:id="rId57"/>
    <p:sldLayoutId id="2147484580" r:id="rId58"/>
    <p:sldLayoutId id="2147484581" r:id="rId59"/>
    <p:sldLayoutId id="2147484582" r:id="rId60"/>
    <p:sldLayoutId id="2147484583" r:id="rId61"/>
    <p:sldLayoutId id="2147484584" r:id="rId62"/>
    <p:sldLayoutId id="2147484585" r:id="rId63"/>
    <p:sldLayoutId id="2147484586" r:id="rId64"/>
    <p:sldLayoutId id="2147484587" r:id="rId65"/>
    <p:sldLayoutId id="2147484588" r:id="rId66"/>
    <p:sldLayoutId id="2147484589" r:id="rId67"/>
    <p:sldLayoutId id="2147484590" r:id="rId68"/>
    <p:sldLayoutId id="2147484591" r:id="rId69"/>
    <p:sldLayoutId id="2147484592" r:id="rId70"/>
    <p:sldLayoutId id="2147484593" r:id="rId71"/>
    <p:sldLayoutId id="2147484594" r:id="rId72"/>
    <p:sldLayoutId id="2147484595" r:id="rId73"/>
    <p:sldLayoutId id="2147484596" r:id="rId74"/>
    <p:sldLayoutId id="2147484597" r:id="rId75"/>
    <p:sldLayoutId id="2147484598" r:id="rId76"/>
    <p:sldLayoutId id="2147484599" r:id="rId77"/>
    <p:sldLayoutId id="2147484600" r:id="rId78"/>
    <p:sldLayoutId id="2147484601" r:id="rId79"/>
    <p:sldLayoutId id="2147484602" r:id="rId80"/>
    <p:sldLayoutId id="2147484603" r:id="rId81"/>
    <p:sldLayoutId id="2147484604" r:id="rId82"/>
    <p:sldLayoutId id="2147484605" r:id="rId83"/>
    <p:sldLayoutId id="2147484606" r:id="rId84"/>
    <p:sldLayoutId id="2147484607" r:id="rId85"/>
    <p:sldLayoutId id="2147484608" r:id="rId86"/>
    <p:sldLayoutId id="2147484609" r:id="rId87"/>
    <p:sldLayoutId id="2147484610" r:id="rId88"/>
    <p:sldLayoutId id="2147484611" r:id="rId89"/>
    <p:sldLayoutId id="2147484612" r:id="rId90"/>
    <p:sldLayoutId id="2147484613" r:id="rId91"/>
    <p:sldLayoutId id="2147484614" r:id="rId92"/>
    <p:sldLayoutId id="2147484615" r:id="rId93"/>
    <p:sldLayoutId id="2147484616" r:id="rId94"/>
    <p:sldLayoutId id="2147484617" r:id="rId95"/>
    <p:sldLayoutId id="2147484618" r:id="rId96"/>
    <p:sldLayoutId id="2147484619" r:id="rId97"/>
    <p:sldLayoutId id="2147484620" r:id="rId98"/>
    <p:sldLayoutId id="2147484621" r:id="rId99"/>
    <p:sldLayoutId id="2147484622" r:id="rId100"/>
    <p:sldLayoutId id="2147484623" r:id="rId101"/>
    <p:sldLayoutId id="2147484624" r:id="rId102"/>
    <p:sldLayoutId id="2147484625" r:id="rId103"/>
    <p:sldLayoutId id="2147484626" r:id="rId104"/>
    <p:sldLayoutId id="2147484627" r:id="rId105"/>
    <p:sldLayoutId id="2147484628" r:id="rId106"/>
    <p:sldLayoutId id="2147484629" r:id="rId107"/>
    <p:sldLayoutId id="2147484630" r:id="rId108"/>
    <p:sldLayoutId id="2147484631" r:id="rId109"/>
    <p:sldLayoutId id="2147484632" r:id="rId110"/>
    <p:sldLayoutId id="2147484633" r:id="rId111"/>
    <p:sldLayoutId id="2147484634" r:id="rId112"/>
    <p:sldLayoutId id="2147484635" r:id="rId113"/>
    <p:sldLayoutId id="2147484636" r:id="rId114"/>
    <p:sldLayoutId id="2147484637" r:id="rId115"/>
    <p:sldLayoutId id="2147484638" r:id="rId116"/>
    <p:sldLayoutId id="2147484639" r:id="rId117"/>
    <p:sldLayoutId id="2147484640" r:id="rId118"/>
    <p:sldLayoutId id="2147484641" r:id="rId119"/>
    <p:sldLayoutId id="2147484642" r:id="rId120"/>
    <p:sldLayoutId id="2147484643" r:id="rId121"/>
    <p:sldLayoutId id="2147484644" r:id="rId122"/>
    <p:sldLayoutId id="2147484645" r:id="rId123"/>
    <p:sldLayoutId id="2147484646" r:id="rId124"/>
    <p:sldLayoutId id="2147484647" r:id="rId125"/>
    <p:sldLayoutId id="2147484648" r:id="rId126"/>
    <p:sldLayoutId id="2147484649" r:id="rId127"/>
    <p:sldLayoutId id="2147484650" r:id="rId128"/>
    <p:sldLayoutId id="2147484651" r:id="rId129"/>
    <p:sldLayoutId id="2147484652" r:id="rId130"/>
    <p:sldLayoutId id="2147484653" r:id="rId131"/>
    <p:sldLayoutId id="2147484654" r:id="rId132"/>
    <p:sldLayoutId id="2147484655" r:id="rId133"/>
    <p:sldLayoutId id="2147484656" r:id="rId134"/>
    <p:sldLayoutId id="2147484657" r:id="rId135"/>
    <p:sldLayoutId id="2147484658" r:id="rId136"/>
    <p:sldLayoutId id="2147484659" r:id="rId137"/>
    <p:sldLayoutId id="2147484660" r:id="rId138"/>
    <p:sldLayoutId id="2147484661" r:id="rId139"/>
    <p:sldLayoutId id="2147484662" r:id="rId140"/>
    <p:sldLayoutId id="2147484663" r:id="rId141"/>
    <p:sldLayoutId id="2147484664" r:id="rId142"/>
    <p:sldLayoutId id="2147484665" r:id="rId143"/>
    <p:sldLayoutId id="2147484666" r:id="rId144"/>
    <p:sldLayoutId id="2147484667" r:id="rId145"/>
    <p:sldLayoutId id="2147484668" r:id="rId146"/>
    <p:sldLayoutId id="2147484669" r:id="rId147"/>
    <p:sldLayoutId id="2147484670" r:id="rId148"/>
    <p:sldLayoutId id="2147484671" r:id="rId149"/>
    <p:sldLayoutId id="2147484672" r:id="rId150"/>
  </p:sldLayoutIdLst>
  <mc:AlternateContent xmlns:mc="http://schemas.openxmlformats.org/markup-compatibility/2006" xmlns:p14="http://schemas.microsoft.com/office/powerpoint/2010/main">
    <mc:Choice Requires="p14">
      <p:transition spd="slow" p14:dur="1250">
        <p:fade/>
      </p:transition>
    </mc:Choice>
    <mc:Fallback xmlns="">
      <p:transition spd="slow">
        <p:fade/>
      </p:transition>
    </mc:Fallback>
  </mc:AlternateContent>
  <p:hf hdr="0" ftr="0" dt="0"/>
  <p:txStyles>
    <p:titleStyle>
      <a:lvl1pPr algn="l" defTabSz="699491" rtl="0" eaLnBrk="1" latinLnBrk="0" hangingPunct="1">
        <a:lnSpc>
          <a:spcPct val="90000"/>
        </a:lnSpc>
        <a:spcBef>
          <a:spcPct val="0"/>
        </a:spcBef>
        <a:buNone/>
        <a:defRPr lang="en-US" sz="4050" b="0" kern="1200" cap="none" spc="-77" baseline="0" dirty="0" smtClean="0">
          <a:ln w="3175">
            <a:noFill/>
          </a:ln>
          <a:solidFill>
            <a:schemeClr val="tx2"/>
          </a:solidFill>
          <a:effectLst/>
          <a:latin typeface="+mj-lt"/>
          <a:ea typeface="+mn-ea"/>
          <a:cs typeface="Segoe UI" pitchFamily="34" charset="0"/>
        </a:defRPr>
      </a:lvl1pPr>
    </p:titleStyle>
    <p:bodyStyle>
      <a:lvl1pPr marL="257151" marR="0" indent="-257151" algn="l" defTabSz="699491" rtl="0" eaLnBrk="1" fontAlgn="auto" latinLnBrk="0" hangingPunct="1">
        <a:lnSpc>
          <a:spcPct val="90000"/>
        </a:lnSpc>
        <a:spcBef>
          <a:spcPct val="20000"/>
        </a:spcBef>
        <a:spcAft>
          <a:spcPts val="0"/>
        </a:spcAft>
        <a:buClrTx/>
        <a:buSzPct val="90000"/>
        <a:buFont typeface="Arial" pitchFamily="34" charset="0"/>
        <a:buChar char="•"/>
        <a:tabLst/>
        <a:defRPr sz="3000" kern="1200" spc="0" baseline="0">
          <a:solidFill>
            <a:schemeClr val="tx2"/>
          </a:solidFill>
          <a:latin typeface="+mj-lt"/>
          <a:ea typeface="+mn-ea"/>
          <a:cs typeface="+mn-cs"/>
        </a:defRPr>
      </a:lvl1pPr>
      <a:lvl2pPr marL="438109" marR="0" indent="-180958" algn="l" defTabSz="699491" rtl="0" eaLnBrk="1" fontAlgn="auto" latinLnBrk="0" hangingPunct="1">
        <a:lnSpc>
          <a:spcPct val="90000"/>
        </a:lnSpc>
        <a:spcBef>
          <a:spcPct val="20000"/>
        </a:spcBef>
        <a:spcAft>
          <a:spcPts val="0"/>
        </a:spcAft>
        <a:buClrTx/>
        <a:buSzPct val="90000"/>
        <a:buFont typeface="Arial" pitchFamily="34" charset="0"/>
        <a:buChar char="•"/>
        <a:tabLst/>
        <a:defRPr sz="1800" kern="1200" spc="0" baseline="0">
          <a:solidFill>
            <a:schemeClr val="tx2"/>
          </a:solidFill>
          <a:latin typeface="+mn-lt"/>
          <a:ea typeface="+mn-ea"/>
          <a:cs typeface="+mn-cs"/>
        </a:defRPr>
      </a:lvl2pPr>
      <a:lvl3pPr marL="600019" marR="0" indent="-171434" algn="l" defTabSz="699491" rtl="0" eaLnBrk="1" fontAlgn="auto" latinLnBrk="0" hangingPunct="1">
        <a:lnSpc>
          <a:spcPct val="90000"/>
        </a:lnSpc>
        <a:spcBef>
          <a:spcPct val="20000"/>
        </a:spcBef>
        <a:spcAft>
          <a:spcPts val="0"/>
        </a:spcAft>
        <a:buClrTx/>
        <a:buSzPct val="90000"/>
        <a:buFont typeface="Arial" pitchFamily="34" charset="0"/>
        <a:buChar char="•"/>
        <a:tabLst/>
        <a:defRPr sz="1500" kern="1200" spc="0" baseline="0">
          <a:solidFill>
            <a:schemeClr val="tx2"/>
          </a:solidFill>
          <a:latin typeface="+mn-lt"/>
          <a:ea typeface="+mn-ea"/>
          <a:cs typeface="+mn-cs"/>
        </a:defRPr>
      </a:lvl3pPr>
      <a:lvl4pPr marL="771453" marR="0" indent="-171434" algn="l" defTabSz="699491" rtl="0" eaLnBrk="1" fontAlgn="auto" latinLnBrk="0" hangingPunct="1">
        <a:lnSpc>
          <a:spcPct val="90000"/>
        </a:lnSpc>
        <a:spcBef>
          <a:spcPct val="20000"/>
        </a:spcBef>
        <a:spcAft>
          <a:spcPts val="0"/>
        </a:spcAft>
        <a:buClrTx/>
        <a:buSzPct val="90000"/>
        <a:buFont typeface="Arial" pitchFamily="34" charset="0"/>
        <a:buChar char="•"/>
        <a:tabLst/>
        <a:defRPr sz="1350" kern="1200" spc="0" baseline="0">
          <a:solidFill>
            <a:schemeClr val="tx2"/>
          </a:solidFill>
          <a:latin typeface="+mn-lt"/>
          <a:ea typeface="+mn-ea"/>
          <a:cs typeface="+mn-cs"/>
        </a:defRPr>
      </a:lvl4pPr>
      <a:lvl5pPr marL="942886" marR="0" indent="-171434" algn="l" defTabSz="699491" rtl="0" eaLnBrk="1" fontAlgn="auto" latinLnBrk="0" hangingPunct="1">
        <a:lnSpc>
          <a:spcPct val="90000"/>
        </a:lnSpc>
        <a:spcBef>
          <a:spcPct val="20000"/>
        </a:spcBef>
        <a:spcAft>
          <a:spcPts val="0"/>
        </a:spcAft>
        <a:buClrTx/>
        <a:buSzPct val="90000"/>
        <a:buFont typeface="Arial" pitchFamily="34" charset="0"/>
        <a:buChar char="•"/>
        <a:tabLst/>
        <a:defRPr sz="1350" kern="1200" spc="0" baseline="0">
          <a:solidFill>
            <a:schemeClr val="tx2"/>
          </a:solidFill>
          <a:latin typeface="+mn-lt"/>
          <a:ea typeface="+mn-ea"/>
          <a:cs typeface="+mn-cs"/>
        </a:defRPr>
      </a:lvl5pPr>
      <a:lvl6pPr marL="1923599" indent="-174873" algn="l" defTabSz="699491" rtl="0" eaLnBrk="1" latinLnBrk="0" hangingPunct="1">
        <a:spcBef>
          <a:spcPct val="20000"/>
        </a:spcBef>
        <a:buFont typeface="Arial" pitchFamily="34" charset="0"/>
        <a:buChar char="•"/>
        <a:defRPr sz="1500" kern="1200">
          <a:solidFill>
            <a:schemeClr val="tx1"/>
          </a:solidFill>
          <a:latin typeface="+mn-lt"/>
          <a:ea typeface="+mn-ea"/>
          <a:cs typeface="+mn-cs"/>
        </a:defRPr>
      </a:lvl6pPr>
      <a:lvl7pPr marL="2273345" indent="-174873" algn="l" defTabSz="699491" rtl="0" eaLnBrk="1" latinLnBrk="0" hangingPunct="1">
        <a:spcBef>
          <a:spcPct val="20000"/>
        </a:spcBef>
        <a:buFont typeface="Arial" pitchFamily="34" charset="0"/>
        <a:buChar char="•"/>
        <a:defRPr sz="1500" kern="1200">
          <a:solidFill>
            <a:schemeClr val="tx1"/>
          </a:solidFill>
          <a:latin typeface="+mn-lt"/>
          <a:ea typeface="+mn-ea"/>
          <a:cs typeface="+mn-cs"/>
        </a:defRPr>
      </a:lvl7pPr>
      <a:lvl8pPr marL="2623091" indent="-174873" algn="l" defTabSz="699491" rtl="0" eaLnBrk="1" latinLnBrk="0" hangingPunct="1">
        <a:spcBef>
          <a:spcPct val="20000"/>
        </a:spcBef>
        <a:buFont typeface="Arial" pitchFamily="34" charset="0"/>
        <a:buChar char="•"/>
        <a:defRPr sz="1500" kern="1200">
          <a:solidFill>
            <a:schemeClr val="tx1"/>
          </a:solidFill>
          <a:latin typeface="+mn-lt"/>
          <a:ea typeface="+mn-ea"/>
          <a:cs typeface="+mn-cs"/>
        </a:defRPr>
      </a:lvl8pPr>
      <a:lvl9pPr marL="2972837" indent="-174873" algn="l" defTabSz="699491" rtl="0" eaLnBrk="1" latinLnBrk="0" hangingPunct="1">
        <a:spcBef>
          <a:spcPct val="20000"/>
        </a:spcBef>
        <a:buFont typeface="Arial" pitchFamily="34" charset="0"/>
        <a:buChar char="•"/>
        <a:defRPr sz="1500" kern="1200">
          <a:solidFill>
            <a:schemeClr val="tx1"/>
          </a:solidFill>
          <a:latin typeface="+mn-lt"/>
          <a:ea typeface="+mn-ea"/>
          <a:cs typeface="+mn-cs"/>
        </a:defRPr>
      </a:lvl9pPr>
    </p:bodyStyle>
    <p:otherStyle>
      <a:defPPr>
        <a:defRPr lang="en-US"/>
      </a:defPPr>
      <a:lvl1pPr marL="0" algn="l" defTabSz="699491" rtl="0" eaLnBrk="1" latinLnBrk="0" hangingPunct="1">
        <a:defRPr sz="1350" kern="1200">
          <a:solidFill>
            <a:schemeClr val="tx1"/>
          </a:solidFill>
          <a:latin typeface="+mn-lt"/>
          <a:ea typeface="+mn-ea"/>
          <a:cs typeface="+mn-cs"/>
        </a:defRPr>
      </a:lvl1pPr>
      <a:lvl2pPr marL="349745" algn="l" defTabSz="699491" rtl="0" eaLnBrk="1" latinLnBrk="0" hangingPunct="1">
        <a:defRPr sz="1350" kern="1200">
          <a:solidFill>
            <a:schemeClr val="tx1"/>
          </a:solidFill>
          <a:latin typeface="+mn-lt"/>
          <a:ea typeface="+mn-ea"/>
          <a:cs typeface="+mn-cs"/>
        </a:defRPr>
      </a:lvl2pPr>
      <a:lvl3pPr marL="699491" algn="l" defTabSz="699491" rtl="0" eaLnBrk="1" latinLnBrk="0" hangingPunct="1">
        <a:defRPr sz="1350" kern="1200">
          <a:solidFill>
            <a:schemeClr val="tx1"/>
          </a:solidFill>
          <a:latin typeface="+mn-lt"/>
          <a:ea typeface="+mn-ea"/>
          <a:cs typeface="+mn-cs"/>
        </a:defRPr>
      </a:lvl3pPr>
      <a:lvl4pPr marL="1049236" algn="l" defTabSz="699491" rtl="0" eaLnBrk="1" latinLnBrk="0" hangingPunct="1">
        <a:defRPr sz="1350" kern="1200">
          <a:solidFill>
            <a:schemeClr val="tx1"/>
          </a:solidFill>
          <a:latin typeface="+mn-lt"/>
          <a:ea typeface="+mn-ea"/>
          <a:cs typeface="+mn-cs"/>
        </a:defRPr>
      </a:lvl4pPr>
      <a:lvl5pPr marL="1398982" algn="l" defTabSz="699491" rtl="0" eaLnBrk="1" latinLnBrk="0" hangingPunct="1">
        <a:defRPr sz="1350" kern="1200">
          <a:solidFill>
            <a:schemeClr val="tx1"/>
          </a:solidFill>
          <a:latin typeface="+mn-lt"/>
          <a:ea typeface="+mn-ea"/>
          <a:cs typeface="+mn-cs"/>
        </a:defRPr>
      </a:lvl5pPr>
      <a:lvl6pPr marL="1748727" algn="l" defTabSz="699491" rtl="0" eaLnBrk="1" latinLnBrk="0" hangingPunct="1">
        <a:defRPr sz="1350" kern="1200">
          <a:solidFill>
            <a:schemeClr val="tx1"/>
          </a:solidFill>
          <a:latin typeface="+mn-lt"/>
          <a:ea typeface="+mn-ea"/>
          <a:cs typeface="+mn-cs"/>
        </a:defRPr>
      </a:lvl6pPr>
      <a:lvl7pPr marL="2098472" algn="l" defTabSz="699491" rtl="0" eaLnBrk="1" latinLnBrk="0" hangingPunct="1">
        <a:defRPr sz="1350" kern="1200">
          <a:solidFill>
            <a:schemeClr val="tx1"/>
          </a:solidFill>
          <a:latin typeface="+mn-lt"/>
          <a:ea typeface="+mn-ea"/>
          <a:cs typeface="+mn-cs"/>
        </a:defRPr>
      </a:lvl7pPr>
      <a:lvl8pPr marL="2448217" algn="l" defTabSz="699491" rtl="0" eaLnBrk="1" latinLnBrk="0" hangingPunct="1">
        <a:defRPr sz="1350" kern="1200">
          <a:solidFill>
            <a:schemeClr val="tx1"/>
          </a:solidFill>
          <a:latin typeface="+mn-lt"/>
          <a:ea typeface="+mn-ea"/>
          <a:cs typeface="+mn-cs"/>
        </a:defRPr>
      </a:lvl8pPr>
      <a:lvl9pPr marL="2797964" algn="l" defTabSz="699491" rtl="0" eaLnBrk="1" latinLnBrk="0" hangingPunct="1">
        <a:defRPr sz="1350"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397211" y="233152"/>
            <a:ext cx="8530927" cy="762786"/>
          </a:xfrm>
          <a:prstGeom prst="rect">
            <a:avLst/>
          </a:prstGeom>
        </p:spPr>
        <p:txBody>
          <a:bodyPr vert="horz" wrap="square" lIns="0" tIns="0" rIns="0" bIns="0" rtlCol="0" anchor="t">
            <a:noAutofit/>
          </a:bodyPr>
          <a:lstStyle/>
          <a:p>
            <a:r>
              <a:rPr lang="en-US"/>
              <a:t>Click to edit Master title style</a:t>
            </a:r>
            <a:endParaRPr lang="en-US" dirty="0"/>
          </a:p>
        </p:txBody>
      </p:sp>
      <p:sp>
        <p:nvSpPr>
          <p:cNvPr id="4" name="Text Placeholder 3"/>
          <p:cNvSpPr>
            <a:spLocks noGrp="1"/>
          </p:cNvSpPr>
          <p:nvPr>
            <p:ph type="body" idx="1"/>
          </p:nvPr>
        </p:nvSpPr>
        <p:spPr>
          <a:xfrm>
            <a:off x="398426" y="1476623"/>
            <a:ext cx="8533356" cy="2096876"/>
          </a:xfrm>
          <a:prstGeom prst="rect">
            <a:avLst/>
          </a:prstGeom>
        </p:spPr>
        <p:txBody>
          <a:bodyPr vert="horz" lIns="0" tIns="0" rIns="0" bIns="0" rtlCol="0">
            <a:no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3935128426"/>
      </p:ext>
    </p:extLst>
  </p:cSld>
  <p:clrMap bg1="lt1" tx1="dk1" bg2="lt2" tx2="dk2" accent1="accent1" accent2="accent2" accent3="accent3" accent4="accent4" accent5="accent5" accent6="accent6" hlink="hlink" folHlink="folHlink"/>
  <p:sldLayoutIdLst>
    <p:sldLayoutId id="2147484674" r:id="rId1"/>
    <p:sldLayoutId id="2147484675" r:id="rId2"/>
    <p:sldLayoutId id="2147484676" r:id="rId3"/>
    <p:sldLayoutId id="2147484677" r:id="rId4"/>
    <p:sldLayoutId id="2147484678" r:id="rId5"/>
    <p:sldLayoutId id="2147484679" r:id="rId6"/>
    <p:sldLayoutId id="2147484680" r:id="rId7"/>
    <p:sldLayoutId id="2147484681" r:id="rId8"/>
    <p:sldLayoutId id="2147484682" r:id="rId9"/>
    <p:sldLayoutId id="2147484683" r:id="rId10"/>
    <p:sldLayoutId id="2147484684" r:id="rId11"/>
    <p:sldLayoutId id="2147484685" r:id="rId12"/>
    <p:sldLayoutId id="2147484686" r:id="rId13"/>
    <p:sldLayoutId id="2147484687" r:id="rId14"/>
    <p:sldLayoutId id="2147484688" r:id="rId15"/>
    <p:sldLayoutId id="2147484689" r:id="rId16"/>
    <p:sldLayoutId id="2147484690" r:id="rId17"/>
    <p:sldLayoutId id="2147484691" r:id="rId18"/>
    <p:sldLayoutId id="2147484692" r:id="rId19"/>
    <p:sldLayoutId id="2147484693" r:id="rId20"/>
    <p:sldLayoutId id="2147484694" r:id="rId21"/>
    <p:sldLayoutId id="2147484695" r:id="rId22"/>
    <p:sldLayoutId id="2147484696" r:id="rId23"/>
    <p:sldLayoutId id="2147484697" r:id="rId24"/>
    <p:sldLayoutId id="2147484698" r:id="rId25"/>
  </p:sldLayoutIdLst>
  <p:transition>
    <p:fade/>
  </p:transition>
  <p:hf hdr="0" ftr="0" dt="0"/>
  <p:txStyles>
    <p:titleStyle>
      <a:lvl1pPr algn="l" defTabSz="699488" rtl="0" eaLnBrk="1" latinLnBrk="0" hangingPunct="1">
        <a:lnSpc>
          <a:spcPct val="90000"/>
        </a:lnSpc>
        <a:spcBef>
          <a:spcPct val="0"/>
        </a:spcBef>
        <a:buNone/>
        <a:defRPr lang="en-US" sz="4131" b="0" kern="1200" cap="none" spc="-77" baseline="0" dirty="0" smtClean="0">
          <a:ln w="3175">
            <a:noFill/>
          </a:ln>
          <a:gradFill>
            <a:gsLst>
              <a:gs pos="1250">
                <a:schemeClr val="tx2"/>
              </a:gs>
              <a:gs pos="100000">
                <a:schemeClr val="tx2"/>
              </a:gs>
            </a:gsLst>
            <a:lin ang="5400000" scaled="0"/>
          </a:gradFill>
          <a:effectLst/>
          <a:latin typeface="+mj-lt"/>
          <a:ea typeface="+mn-ea"/>
          <a:cs typeface="Arial" charset="0"/>
        </a:defRPr>
      </a:lvl1pPr>
    </p:titleStyle>
    <p:bodyStyle>
      <a:lvl1pPr marL="259890" marR="0" indent="-259890" algn="l" defTabSz="699488" rtl="0" eaLnBrk="1" fontAlgn="auto" latinLnBrk="0" hangingPunct="1">
        <a:lnSpc>
          <a:spcPct val="90000"/>
        </a:lnSpc>
        <a:spcBef>
          <a:spcPct val="20000"/>
        </a:spcBef>
        <a:spcAft>
          <a:spcPts val="0"/>
        </a:spcAft>
        <a:buClrTx/>
        <a:buSzPct val="80000"/>
        <a:buFont typeface="Arial" pitchFamily="34" charset="0"/>
        <a:buChar char="•"/>
        <a:tabLst/>
        <a:defRPr sz="2754" kern="1200" spc="-54" baseline="0">
          <a:gradFill>
            <a:gsLst>
              <a:gs pos="1250">
                <a:schemeClr val="bg2"/>
              </a:gs>
              <a:gs pos="100000">
                <a:schemeClr val="bg2"/>
              </a:gs>
            </a:gsLst>
            <a:lin ang="5400000" scaled="0"/>
          </a:gradFill>
          <a:latin typeface="+mj-lt"/>
          <a:ea typeface="+mn-ea"/>
          <a:cs typeface="+mn-cs"/>
        </a:defRPr>
      </a:lvl1pPr>
      <a:lvl2pPr marL="438412" marR="0" indent="-178523" algn="l" defTabSz="699488" rtl="0" eaLnBrk="1" fontAlgn="auto" latinLnBrk="0" hangingPunct="1">
        <a:lnSpc>
          <a:spcPct val="90000"/>
        </a:lnSpc>
        <a:spcBef>
          <a:spcPct val="20000"/>
        </a:spcBef>
        <a:spcAft>
          <a:spcPts val="0"/>
        </a:spcAft>
        <a:buClrTx/>
        <a:buSzPct val="90000"/>
        <a:buFont typeface="Wingdings" pitchFamily="2" charset="2"/>
        <a:buChar char=""/>
        <a:tabLst/>
        <a:defRPr sz="1836" kern="1200" spc="0" baseline="0">
          <a:gradFill>
            <a:gsLst>
              <a:gs pos="1250">
                <a:schemeClr val="bg2"/>
              </a:gs>
              <a:gs pos="100000">
                <a:schemeClr val="bg2"/>
              </a:gs>
            </a:gsLst>
            <a:lin ang="5400000" scaled="0"/>
          </a:gradFill>
          <a:latin typeface="+mn-lt"/>
          <a:ea typeface="+mn-ea"/>
          <a:cs typeface="+mn-cs"/>
        </a:defRPr>
      </a:lvl2pPr>
      <a:lvl3pPr marL="610862" marR="0" indent="-172450" algn="l" defTabSz="699488" rtl="0" eaLnBrk="1" fontAlgn="auto" latinLnBrk="0" hangingPunct="1">
        <a:lnSpc>
          <a:spcPct val="90000"/>
        </a:lnSpc>
        <a:spcBef>
          <a:spcPct val="20000"/>
        </a:spcBef>
        <a:spcAft>
          <a:spcPts val="0"/>
        </a:spcAft>
        <a:buClrTx/>
        <a:buSzPct val="90000"/>
        <a:buFont typeface="Wingdings" pitchFamily="2" charset="2"/>
        <a:buChar char=""/>
        <a:tabLst>
          <a:tab pos="610862" algn="l"/>
        </a:tabLst>
        <a:defRPr sz="1836" kern="1200" spc="0" baseline="0">
          <a:gradFill>
            <a:gsLst>
              <a:gs pos="1250">
                <a:schemeClr val="bg2"/>
              </a:gs>
              <a:gs pos="100000">
                <a:schemeClr val="bg2"/>
              </a:gs>
            </a:gsLst>
            <a:lin ang="5400000" scaled="0"/>
          </a:gradFill>
          <a:latin typeface="+mn-lt"/>
          <a:ea typeface="+mn-ea"/>
          <a:cs typeface="+mn-cs"/>
        </a:defRPr>
      </a:lvl3pPr>
      <a:lvl4pPr marL="788170" marR="0" indent="-177308" algn="l" defTabSz="699488" rtl="0" eaLnBrk="1" fontAlgn="auto" latinLnBrk="0" hangingPunct="1">
        <a:lnSpc>
          <a:spcPct val="90000"/>
        </a:lnSpc>
        <a:spcBef>
          <a:spcPct val="20000"/>
        </a:spcBef>
        <a:spcAft>
          <a:spcPts val="0"/>
        </a:spcAft>
        <a:buClrTx/>
        <a:buSzPct val="90000"/>
        <a:buFont typeface="Wingdings" pitchFamily="2" charset="2"/>
        <a:buChar char=""/>
        <a:tabLst/>
        <a:defRPr sz="1530" kern="1200" spc="0" baseline="0">
          <a:gradFill>
            <a:gsLst>
              <a:gs pos="1250">
                <a:schemeClr val="bg2"/>
              </a:gs>
              <a:gs pos="100000">
                <a:schemeClr val="bg2"/>
              </a:gs>
            </a:gsLst>
            <a:lin ang="5400000" scaled="0"/>
          </a:gradFill>
          <a:latin typeface="+mn-lt"/>
          <a:ea typeface="+mn-ea"/>
          <a:cs typeface="+mn-cs"/>
        </a:defRPr>
      </a:lvl4pPr>
      <a:lvl5pPr marL="960620" marR="0" indent="-172450" algn="l" defTabSz="699488" rtl="0" eaLnBrk="1" fontAlgn="auto" latinLnBrk="0" hangingPunct="1">
        <a:lnSpc>
          <a:spcPct val="90000"/>
        </a:lnSpc>
        <a:spcBef>
          <a:spcPct val="20000"/>
        </a:spcBef>
        <a:spcAft>
          <a:spcPts val="0"/>
        </a:spcAft>
        <a:buClrTx/>
        <a:buSzPct val="90000"/>
        <a:buFont typeface="Wingdings" pitchFamily="2" charset="2"/>
        <a:buChar char=""/>
        <a:tabLst>
          <a:tab pos="960620" algn="l"/>
        </a:tabLst>
        <a:defRPr sz="1530" kern="1200" spc="0" baseline="0">
          <a:gradFill>
            <a:gsLst>
              <a:gs pos="1250">
                <a:schemeClr val="bg2"/>
              </a:gs>
              <a:gs pos="100000">
                <a:schemeClr val="bg2"/>
              </a:gs>
            </a:gsLst>
            <a:lin ang="5400000" scaled="0"/>
          </a:gradFill>
          <a:latin typeface="+mn-lt"/>
          <a:ea typeface="+mn-ea"/>
          <a:cs typeface="+mn-cs"/>
        </a:defRPr>
      </a:lvl5pPr>
      <a:lvl6pPr marL="1923592" indent="-174872" algn="l" defTabSz="699488" rtl="0" eaLnBrk="1" latinLnBrk="0" hangingPunct="1">
        <a:spcBef>
          <a:spcPct val="20000"/>
        </a:spcBef>
        <a:buFont typeface="Arial" pitchFamily="34" charset="0"/>
        <a:buChar char="•"/>
        <a:defRPr sz="1530" kern="1200">
          <a:solidFill>
            <a:schemeClr val="tx1"/>
          </a:solidFill>
          <a:latin typeface="+mn-lt"/>
          <a:ea typeface="+mn-ea"/>
          <a:cs typeface="+mn-cs"/>
        </a:defRPr>
      </a:lvl6pPr>
      <a:lvl7pPr marL="2273336" indent="-174872" algn="l" defTabSz="699488" rtl="0" eaLnBrk="1" latinLnBrk="0" hangingPunct="1">
        <a:spcBef>
          <a:spcPct val="20000"/>
        </a:spcBef>
        <a:buFont typeface="Arial" pitchFamily="34" charset="0"/>
        <a:buChar char="•"/>
        <a:defRPr sz="1530" kern="1200">
          <a:solidFill>
            <a:schemeClr val="tx1"/>
          </a:solidFill>
          <a:latin typeface="+mn-lt"/>
          <a:ea typeface="+mn-ea"/>
          <a:cs typeface="+mn-cs"/>
        </a:defRPr>
      </a:lvl7pPr>
      <a:lvl8pPr marL="2623080" indent="-174872" algn="l" defTabSz="699488" rtl="0" eaLnBrk="1" latinLnBrk="0" hangingPunct="1">
        <a:spcBef>
          <a:spcPct val="20000"/>
        </a:spcBef>
        <a:buFont typeface="Arial" pitchFamily="34" charset="0"/>
        <a:buChar char="•"/>
        <a:defRPr sz="1530" kern="1200">
          <a:solidFill>
            <a:schemeClr val="tx1"/>
          </a:solidFill>
          <a:latin typeface="+mn-lt"/>
          <a:ea typeface="+mn-ea"/>
          <a:cs typeface="+mn-cs"/>
        </a:defRPr>
      </a:lvl8pPr>
      <a:lvl9pPr marL="2972824" indent="-174872" algn="l" defTabSz="699488" rtl="0" eaLnBrk="1" latinLnBrk="0" hangingPunct="1">
        <a:spcBef>
          <a:spcPct val="20000"/>
        </a:spcBef>
        <a:buFont typeface="Arial" pitchFamily="34" charset="0"/>
        <a:buChar char="•"/>
        <a:defRPr sz="1530" kern="1200">
          <a:solidFill>
            <a:schemeClr val="tx1"/>
          </a:solidFill>
          <a:latin typeface="+mn-lt"/>
          <a:ea typeface="+mn-ea"/>
          <a:cs typeface="+mn-cs"/>
        </a:defRPr>
      </a:lvl9pPr>
    </p:bodyStyle>
    <p:otherStyle>
      <a:defPPr>
        <a:defRPr lang="en-US"/>
      </a:defPPr>
      <a:lvl1pPr marL="0" algn="l" defTabSz="699488" rtl="0" eaLnBrk="1" latinLnBrk="0" hangingPunct="1">
        <a:defRPr sz="1377" kern="1200">
          <a:solidFill>
            <a:schemeClr val="tx1"/>
          </a:solidFill>
          <a:latin typeface="+mn-lt"/>
          <a:ea typeface="+mn-ea"/>
          <a:cs typeface="+mn-cs"/>
        </a:defRPr>
      </a:lvl1pPr>
      <a:lvl2pPr marL="349744" algn="l" defTabSz="699488" rtl="0" eaLnBrk="1" latinLnBrk="0" hangingPunct="1">
        <a:defRPr sz="1377" kern="1200">
          <a:solidFill>
            <a:schemeClr val="tx1"/>
          </a:solidFill>
          <a:latin typeface="+mn-lt"/>
          <a:ea typeface="+mn-ea"/>
          <a:cs typeface="+mn-cs"/>
        </a:defRPr>
      </a:lvl2pPr>
      <a:lvl3pPr marL="699488" algn="l" defTabSz="699488" rtl="0" eaLnBrk="1" latinLnBrk="0" hangingPunct="1">
        <a:defRPr sz="1377" kern="1200">
          <a:solidFill>
            <a:schemeClr val="tx1"/>
          </a:solidFill>
          <a:latin typeface="+mn-lt"/>
          <a:ea typeface="+mn-ea"/>
          <a:cs typeface="+mn-cs"/>
        </a:defRPr>
      </a:lvl3pPr>
      <a:lvl4pPr marL="1049232" algn="l" defTabSz="699488" rtl="0" eaLnBrk="1" latinLnBrk="0" hangingPunct="1">
        <a:defRPr sz="1377" kern="1200">
          <a:solidFill>
            <a:schemeClr val="tx1"/>
          </a:solidFill>
          <a:latin typeface="+mn-lt"/>
          <a:ea typeface="+mn-ea"/>
          <a:cs typeface="+mn-cs"/>
        </a:defRPr>
      </a:lvl4pPr>
      <a:lvl5pPr marL="1398976" algn="l" defTabSz="699488" rtl="0" eaLnBrk="1" latinLnBrk="0" hangingPunct="1">
        <a:defRPr sz="1377" kern="1200">
          <a:solidFill>
            <a:schemeClr val="tx1"/>
          </a:solidFill>
          <a:latin typeface="+mn-lt"/>
          <a:ea typeface="+mn-ea"/>
          <a:cs typeface="+mn-cs"/>
        </a:defRPr>
      </a:lvl5pPr>
      <a:lvl6pPr marL="1748720" algn="l" defTabSz="699488" rtl="0" eaLnBrk="1" latinLnBrk="0" hangingPunct="1">
        <a:defRPr sz="1377" kern="1200">
          <a:solidFill>
            <a:schemeClr val="tx1"/>
          </a:solidFill>
          <a:latin typeface="+mn-lt"/>
          <a:ea typeface="+mn-ea"/>
          <a:cs typeface="+mn-cs"/>
        </a:defRPr>
      </a:lvl6pPr>
      <a:lvl7pPr marL="2098464" algn="l" defTabSz="699488" rtl="0" eaLnBrk="1" latinLnBrk="0" hangingPunct="1">
        <a:defRPr sz="1377" kern="1200">
          <a:solidFill>
            <a:schemeClr val="tx1"/>
          </a:solidFill>
          <a:latin typeface="+mn-lt"/>
          <a:ea typeface="+mn-ea"/>
          <a:cs typeface="+mn-cs"/>
        </a:defRPr>
      </a:lvl7pPr>
      <a:lvl8pPr marL="2448208" algn="l" defTabSz="699488" rtl="0" eaLnBrk="1" latinLnBrk="0" hangingPunct="1">
        <a:defRPr sz="1377" kern="1200">
          <a:solidFill>
            <a:schemeClr val="tx1"/>
          </a:solidFill>
          <a:latin typeface="+mn-lt"/>
          <a:ea typeface="+mn-ea"/>
          <a:cs typeface="+mn-cs"/>
        </a:defRPr>
      </a:lvl8pPr>
      <a:lvl9pPr marL="2797952" algn="l" defTabSz="699488" rtl="0" eaLnBrk="1" latinLnBrk="0" hangingPunct="1">
        <a:defRPr sz="1377"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32.png"/><Relationship Id="rId2" Type="http://schemas.openxmlformats.org/officeDocument/2006/relationships/notesSlide" Target="../notesSlides/notesSlide1.xml"/><Relationship Id="rId1" Type="http://schemas.openxmlformats.org/officeDocument/2006/relationships/slideLayout" Target="../slideLayouts/slideLayout40.xml"/></Relationships>
</file>

<file path=ppt/slides/_rels/slide10.xml.rels><?xml version="1.0" encoding="UTF-8" standalone="yes"?>
<Relationships xmlns="http://schemas.openxmlformats.org/package/2006/relationships"><Relationship Id="rId3" Type="http://schemas.openxmlformats.org/officeDocument/2006/relationships/image" Target="../media/image66.png"/><Relationship Id="rId2" Type="http://schemas.openxmlformats.org/officeDocument/2006/relationships/image" Target="../media/image65.jpeg"/><Relationship Id="rId1" Type="http://schemas.openxmlformats.org/officeDocument/2006/relationships/slideLayout" Target="../slideLayouts/slideLayout125.xml"/><Relationship Id="rId5" Type="http://schemas.openxmlformats.org/officeDocument/2006/relationships/image" Target="../media/image68.jpeg"/><Relationship Id="rId4" Type="http://schemas.openxmlformats.org/officeDocument/2006/relationships/image" Target="../media/image67.jpeg"/></Relationships>
</file>

<file path=ppt/slides/_rels/slide11.xml.rels><?xml version="1.0" encoding="UTF-8" standalone="yes"?>
<Relationships xmlns="http://schemas.openxmlformats.org/package/2006/relationships"><Relationship Id="rId8" Type="http://schemas.openxmlformats.org/officeDocument/2006/relationships/image" Target="../media/image74.png"/><Relationship Id="rId13" Type="http://schemas.openxmlformats.org/officeDocument/2006/relationships/image" Target="../media/image79.png"/><Relationship Id="rId3" Type="http://schemas.openxmlformats.org/officeDocument/2006/relationships/image" Target="../media/image69.png"/><Relationship Id="rId7" Type="http://schemas.openxmlformats.org/officeDocument/2006/relationships/image" Target="../media/image73.png"/><Relationship Id="rId12" Type="http://schemas.openxmlformats.org/officeDocument/2006/relationships/image" Target="../media/image78.png"/><Relationship Id="rId17" Type="http://schemas.openxmlformats.org/officeDocument/2006/relationships/image" Target="../media/image83.png"/><Relationship Id="rId2" Type="http://schemas.openxmlformats.org/officeDocument/2006/relationships/notesSlide" Target="../notesSlides/notesSlide10.xml"/><Relationship Id="rId16" Type="http://schemas.openxmlformats.org/officeDocument/2006/relationships/image" Target="../media/image82.png"/><Relationship Id="rId1" Type="http://schemas.openxmlformats.org/officeDocument/2006/relationships/slideLayout" Target="../slideLayouts/slideLayout238.xml"/><Relationship Id="rId6" Type="http://schemas.openxmlformats.org/officeDocument/2006/relationships/image" Target="../media/image72.png"/><Relationship Id="rId11" Type="http://schemas.openxmlformats.org/officeDocument/2006/relationships/image" Target="../media/image77.png"/><Relationship Id="rId5" Type="http://schemas.openxmlformats.org/officeDocument/2006/relationships/image" Target="../media/image71.png"/><Relationship Id="rId15" Type="http://schemas.openxmlformats.org/officeDocument/2006/relationships/image" Target="../media/image81.png"/><Relationship Id="rId10" Type="http://schemas.openxmlformats.org/officeDocument/2006/relationships/image" Target="../media/image76.png"/><Relationship Id="rId4" Type="http://schemas.openxmlformats.org/officeDocument/2006/relationships/image" Target="../media/image70.png"/><Relationship Id="rId9" Type="http://schemas.openxmlformats.org/officeDocument/2006/relationships/image" Target="../media/image75.png"/><Relationship Id="rId14" Type="http://schemas.openxmlformats.org/officeDocument/2006/relationships/image" Target="../media/image80.png"/></Relationships>
</file>

<file path=ppt/slides/_rels/slide12.xml.rels><?xml version="1.0" encoding="UTF-8" standalone="yes"?>
<Relationships xmlns="http://schemas.openxmlformats.org/package/2006/relationships"><Relationship Id="rId3" Type="http://schemas.openxmlformats.org/officeDocument/2006/relationships/image" Target="../media/image84.emf"/><Relationship Id="rId2" Type="http://schemas.openxmlformats.org/officeDocument/2006/relationships/notesSlide" Target="../notesSlides/notesSlide11.xml"/><Relationship Id="rId1" Type="http://schemas.openxmlformats.org/officeDocument/2006/relationships/slideLayout" Target="../slideLayouts/slideLayout227.xml"/></Relationships>
</file>

<file path=ppt/slides/_rels/slide13.xml.rels><?xml version="1.0" encoding="UTF-8" standalone="yes"?>
<Relationships xmlns="http://schemas.openxmlformats.org/package/2006/relationships"><Relationship Id="rId3" Type="http://schemas.openxmlformats.org/officeDocument/2006/relationships/image" Target="../media/image85.png"/><Relationship Id="rId2" Type="http://schemas.openxmlformats.org/officeDocument/2006/relationships/notesSlide" Target="../notesSlides/notesSlide12.xml"/><Relationship Id="rId1" Type="http://schemas.openxmlformats.org/officeDocument/2006/relationships/slideLayout" Target="../slideLayouts/slideLayout227.xml"/><Relationship Id="rId4" Type="http://schemas.openxmlformats.org/officeDocument/2006/relationships/hyperlink" Target="http://aka.ms/productivitylibrary" TargetMode="External"/></Relationships>
</file>

<file path=ppt/slides/_rels/slide14.xml.rels><?xml version="1.0" encoding="UTF-8" standalone="yes"?>
<Relationships xmlns="http://schemas.openxmlformats.org/package/2006/relationships"><Relationship Id="rId3" Type="http://schemas.openxmlformats.org/officeDocument/2006/relationships/image" Target="../media/image84.emf"/><Relationship Id="rId2" Type="http://schemas.openxmlformats.org/officeDocument/2006/relationships/notesSlide" Target="../notesSlides/notesSlide13.xml"/><Relationship Id="rId1" Type="http://schemas.openxmlformats.org/officeDocument/2006/relationships/slideLayout" Target="../slideLayouts/slideLayout227.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48.xml"/></Relationships>
</file>

<file path=ppt/slides/_rels/slide2.xml.rels><?xml version="1.0" encoding="UTF-8" standalone="yes"?>
<Relationships xmlns="http://schemas.openxmlformats.org/package/2006/relationships"><Relationship Id="rId3" Type="http://schemas.openxmlformats.org/officeDocument/2006/relationships/image" Target="../media/image33.jpeg"/><Relationship Id="rId2" Type="http://schemas.openxmlformats.org/officeDocument/2006/relationships/notesSlide" Target="../notesSlides/notesSlide2.xml"/><Relationship Id="rId1" Type="http://schemas.openxmlformats.org/officeDocument/2006/relationships/slideLayout" Target="../slideLayouts/slideLayout15.xml"/></Relationships>
</file>

<file path=ppt/slides/_rels/slide3.xml.rels><?xml version="1.0" encoding="UTF-8" standalone="yes"?>
<Relationships xmlns="http://schemas.openxmlformats.org/package/2006/relationships"><Relationship Id="rId8" Type="http://schemas.openxmlformats.org/officeDocument/2006/relationships/image" Target="../media/image39.png"/><Relationship Id="rId13" Type="http://schemas.openxmlformats.org/officeDocument/2006/relationships/hyperlink" Target="http://en.wikipedia.org/wiki/File:US-FBI-ShadedSeal.svg" TargetMode="External"/><Relationship Id="rId3" Type="http://schemas.openxmlformats.org/officeDocument/2006/relationships/image" Target="../media/image34.png"/><Relationship Id="rId7" Type="http://schemas.openxmlformats.org/officeDocument/2006/relationships/image" Target="../media/image38.png"/><Relationship Id="rId12" Type="http://schemas.openxmlformats.org/officeDocument/2006/relationships/image" Target="../media/image43.gif"/><Relationship Id="rId2" Type="http://schemas.openxmlformats.org/officeDocument/2006/relationships/notesSlide" Target="../notesSlides/notesSlide3.xml"/><Relationship Id="rId1" Type="http://schemas.openxmlformats.org/officeDocument/2006/relationships/slideLayout" Target="../slideLayouts/slideLayout15.xml"/><Relationship Id="rId6" Type="http://schemas.openxmlformats.org/officeDocument/2006/relationships/image" Target="../media/image37.png"/><Relationship Id="rId11" Type="http://schemas.openxmlformats.org/officeDocument/2006/relationships/image" Target="../media/image42.png"/><Relationship Id="rId5" Type="http://schemas.openxmlformats.org/officeDocument/2006/relationships/image" Target="../media/image36.png"/><Relationship Id="rId15" Type="http://schemas.openxmlformats.org/officeDocument/2006/relationships/image" Target="../media/image45.png"/><Relationship Id="rId10" Type="http://schemas.openxmlformats.org/officeDocument/2006/relationships/image" Target="../media/image41.gif"/><Relationship Id="rId4" Type="http://schemas.openxmlformats.org/officeDocument/2006/relationships/image" Target="../media/image35.jpeg"/><Relationship Id="rId9" Type="http://schemas.openxmlformats.org/officeDocument/2006/relationships/image" Target="../media/image40.jpeg"/><Relationship Id="rId14" Type="http://schemas.openxmlformats.org/officeDocument/2006/relationships/image" Target="../media/image44.png"/></Relationships>
</file>

<file path=ppt/slides/_rels/slide4.xml.rels><?xml version="1.0" encoding="UTF-8" standalone="yes"?>
<Relationships xmlns="http://schemas.openxmlformats.org/package/2006/relationships"><Relationship Id="rId3" Type="http://schemas.openxmlformats.org/officeDocument/2006/relationships/image" Target="../media/image46.png"/><Relationship Id="rId7" Type="http://schemas.openxmlformats.org/officeDocument/2006/relationships/image" Target="../media/image45.png"/><Relationship Id="rId2" Type="http://schemas.openxmlformats.org/officeDocument/2006/relationships/notesSlide" Target="../notesSlides/notesSlide4.xml"/><Relationship Id="rId1" Type="http://schemas.openxmlformats.org/officeDocument/2006/relationships/slideLayout" Target="../slideLayouts/slideLayout15.xml"/><Relationship Id="rId6" Type="http://schemas.openxmlformats.org/officeDocument/2006/relationships/image" Target="../media/image48.png"/><Relationship Id="rId5" Type="http://schemas.openxmlformats.org/officeDocument/2006/relationships/image" Target="../media/image47.png"/><Relationship Id="rId4" Type="http://schemas.microsoft.com/office/2007/relationships/hdphoto" Target="../media/hdphoto1.wdp"/></Relationships>
</file>

<file path=ppt/slides/_rels/slide5.xml.rels><?xml version="1.0" encoding="UTF-8" standalone="yes"?>
<Relationships xmlns="http://schemas.openxmlformats.org/package/2006/relationships"><Relationship Id="rId3" Type="http://schemas.openxmlformats.org/officeDocument/2006/relationships/image" Target="../media/image49.jpeg"/><Relationship Id="rId2" Type="http://schemas.openxmlformats.org/officeDocument/2006/relationships/notesSlide" Target="../notesSlides/notesSlide5.xml"/><Relationship Id="rId1" Type="http://schemas.openxmlformats.org/officeDocument/2006/relationships/slideLayout" Target="../slideLayouts/slideLayout61.xml"/></Relationships>
</file>

<file path=ppt/slides/_rels/slide6.xml.rels><?xml version="1.0" encoding="UTF-8" standalone="yes"?>
<Relationships xmlns="http://schemas.openxmlformats.org/package/2006/relationships"><Relationship Id="rId3" Type="http://schemas.openxmlformats.org/officeDocument/2006/relationships/image" Target="../media/image50.jpeg"/><Relationship Id="rId2" Type="http://schemas.openxmlformats.org/officeDocument/2006/relationships/notesSlide" Target="../notesSlides/notesSlide6.xml"/><Relationship Id="rId1" Type="http://schemas.openxmlformats.org/officeDocument/2006/relationships/slideLayout" Target="../slideLayouts/slideLayout61.xml"/><Relationship Id="rId4" Type="http://schemas.openxmlformats.org/officeDocument/2006/relationships/image" Target="../media/image51.png"/></Relationships>
</file>

<file path=ppt/slides/_rels/slide7.xml.rels><?xml version="1.0" encoding="UTF-8" standalone="yes"?>
<Relationships xmlns="http://schemas.openxmlformats.org/package/2006/relationships"><Relationship Id="rId8" Type="http://schemas.openxmlformats.org/officeDocument/2006/relationships/image" Target="../media/image57.png"/><Relationship Id="rId3" Type="http://schemas.openxmlformats.org/officeDocument/2006/relationships/image" Target="../media/image52.jpeg"/><Relationship Id="rId7" Type="http://schemas.openxmlformats.org/officeDocument/2006/relationships/image" Target="../media/image56.png"/><Relationship Id="rId2" Type="http://schemas.openxmlformats.org/officeDocument/2006/relationships/notesSlide" Target="../notesSlides/notesSlide7.xml"/><Relationship Id="rId1" Type="http://schemas.openxmlformats.org/officeDocument/2006/relationships/slideLayout" Target="../slideLayouts/slideLayout125.xml"/><Relationship Id="rId6" Type="http://schemas.openxmlformats.org/officeDocument/2006/relationships/image" Target="../media/image55.png"/><Relationship Id="rId11" Type="http://schemas.openxmlformats.org/officeDocument/2006/relationships/image" Target="../media/image60.png"/><Relationship Id="rId5" Type="http://schemas.openxmlformats.org/officeDocument/2006/relationships/image" Target="../media/image54.png"/><Relationship Id="rId10" Type="http://schemas.openxmlformats.org/officeDocument/2006/relationships/image" Target="../media/image59.png"/><Relationship Id="rId4" Type="http://schemas.openxmlformats.org/officeDocument/2006/relationships/image" Target="../media/image53.png"/><Relationship Id="rId9" Type="http://schemas.openxmlformats.org/officeDocument/2006/relationships/image" Target="../media/image58.png"/></Relationships>
</file>

<file path=ppt/slides/_rels/slide8.xml.rels><?xml version="1.0" encoding="UTF-8" standalone="yes"?>
<Relationships xmlns="http://schemas.openxmlformats.org/package/2006/relationships"><Relationship Id="rId8" Type="http://schemas.openxmlformats.org/officeDocument/2006/relationships/image" Target="../media/image58.png"/><Relationship Id="rId3" Type="http://schemas.openxmlformats.org/officeDocument/2006/relationships/notesSlide" Target="../notesSlides/notesSlide8.xml"/><Relationship Id="rId7" Type="http://schemas.openxmlformats.org/officeDocument/2006/relationships/image" Target="../media/image57.png"/><Relationship Id="rId12" Type="http://schemas.openxmlformats.org/officeDocument/2006/relationships/image" Target="../media/image63.png"/><Relationship Id="rId2" Type="http://schemas.openxmlformats.org/officeDocument/2006/relationships/slideLayout" Target="../slideLayouts/slideLayout125.xml"/><Relationship Id="rId1" Type="http://schemas.openxmlformats.org/officeDocument/2006/relationships/tags" Target="../tags/tag114.xml"/><Relationship Id="rId6" Type="http://schemas.openxmlformats.org/officeDocument/2006/relationships/image" Target="../media/image54.png"/><Relationship Id="rId11" Type="http://schemas.openxmlformats.org/officeDocument/2006/relationships/image" Target="../media/image62.png"/><Relationship Id="rId5" Type="http://schemas.openxmlformats.org/officeDocument/2006/relationships/image" Target="../media/image53.png"/><Relationship Id="rId10" Type="http://schemas.openxmlformats.org/officeDocument/2006/relationships/image" Target="../media/image60.png"/><Relationship Id="rId4" Type="http://schemas.openxmlformats.org/officeDocument/2006/relationships/image" Target="../media/image61.jpeg"/><Relationship Id="rId9" Type="http://schemas.openxmlformats.org/officeDocument/2006/relationships/image" Target="../media/image59.png"/></Relationships>
</file>

<file path=ppt/slides/_rels/slide9.xml.rels><?xml version="1.0" encoding="UTF-8" standalone="yes"?>
<Relationships xmlns="http://schemas.openxmlformats.org/package/2006/relationships"><Relationship Id="rId3" Type="http://schemas.openxmlformats.org/officeDocument/2006/relationships/image" Target="../media/image64.png"/><Relationship Id="rId2" Type="http://schemas.openxmlformats.org/officeDocument/2006/relationships/notesSlide" Target="../notesSlides/notesSlide9.xml"/><Relationship Id="rId1" Type="http://schemas.openxmlformats.org/officeDocument/2006/relationships/slideLayout" Target="../slideLayouts/slideLayout125.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solidFill>
                  <a:srgbClr val="FF0000"/>
                </a:solidFill>
              </a:rPr>
              <a:t>Office 365</a:t>
            </a:r>
            <a:br>
              <a:rPr lang="en-US" dirty="0"/>
            </a:br>
            <a:br>
              <a:rPr lang="en-US" dirty="0"/>
            </a:br>
            <a:r>
              <a:rPr lang="en-US" dirty="0"/>
              <a:t>How it will change the way we work</a:t>
            </a:r>
          </a:p>
        </p:txBody>
      </p:sp>
      <p:sp>
        <p:nvSpPr>
          <p:cNvPr id="9" name="Text Placeholder 8">
            <a:extLst>
              <a:ext uri="{FF2B5EF4-FFF2-40B4-BE49-F238E27FC236}">
                <a16:creationId xmlns:a16="http://schemas.microsoft.com/office/drawing/2014/main" id="{DC086BB3-DEAF-44FE-AE9A-728747CF1B33}"/>
              </a:ext>
            </a:extLst>
          </p:cNvPr>
          <p:cNvSpPr>
            <a:spLocks noGrp="1"/>
          </p:cNvSpPr>
          <p:nvPr>
            <p:ph type="body" sz="quarter" idx="14"/>
          </p:nvPr>
        </p:nvSpPr>
        <p:spPr>
          <a:xfrm>
            <a:off x="189968" y="4945062"/>
            <a:ext cx="5486400" cy="720197"/>
          </a:xfrm>
        </p:spPr>
        <p:txBody>
          <a:bodyPr/>
          <a:lstStyle/>
          <a:p>
            <a:r>
              <a:rPr lang="en-US" sz="1800" dirty="0"/>
              <a:t>Ken Rucci, CISSP</a:t>
            </a:r>
          </a:p>
          <a:p>
            <a:r>
              <a:rPr lang="en-US" sz="1800" dirty="0"/>
              <a:t>Cloud Success Manager</a:t>
            </a:r>
          </a:p>
        </p:txBody>
      </p:sp>
      <p:pic>
        <p:nvPicPr>
          <p:cNvPr id="4" name="Picture 3">
            <a:extLst>
              <a:ext uri="{FF2B5EF4-FFF2-40B4-BE49-F238E27FC236}">
                <a16:creationId xmlns:a16="http://schemas.microsoft.com/office/drawing/2014/main" id="{74746C1A-5EDC-4318-8832-42E444F2EFE0}"/>
              </a:ext>
            </a:extLst>
          </p:cNvPr>
          <p:cNvPicPr>
            <a:picLocks noChangeAspect="1"/>
          </p:cNvPicPr>
          <p:nvPr/>
        </p:nvPicPr>
        <p:blipFill>
          <a:blip r:embed="rId3"/>
          <a:stretch>
            <a:fillRect/>
          </a:stretch>
        </p:blipFill>
        <p:spPr>
          <a:xfrm>
            <a:off x="4751078" y="4945062"/>
            <a:ext cx="4553780" cy="2049463"/>
          </a:xfrm>
          <a:prstGeom prst="rect">
            <a:avLst/>
          </a:prstGeom>
        </p:spPr>
      </p:pic>
    </p:spTree>
    <p:extLst>
      <p:ext uri="{BB962C8B-B14F-4D97-AF65-F5344CB8AC3E}">
        <p14:creationId xmlns:p14="http://schemas.microsoft.com/office/powerpoint/2010/main" val="114038973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6"/>
          <p:cNvSpPr>
            <a:spLocks noGrp="1"/>
          </p:cNvSpPr>
          <p:nvPr>
            <p:ph type="title"/>
          </p:nvPr>
        </p:nvSpPr>
        <p:spPr/>
        <p:txBody>
          <a:bodyPr/>
          <a:lstStyle/>
          <a:p>
            <a:r>
              <a:rPr lang="en-US" dirty="0"/>
              <a:t>Skype for Business Online</a:t>
            </a:r>
          </a:p>
        </p:txBody>
      </p:sp>
      <p:sp>
        <p:nvSpPr>
          <p:cNvPr id="3" name="Rectangle 2"/>
          <p:cNvSpPr/>
          <p:nvPr/>
        </p:nvSpPr>
        <p:spPr bwMode="auto">
          <a:xfrm>
            <a:off x="7667341" y="5494780"/>
            <a:ext cx="1571913" cy="558102"/>
          </a:xfrm>
          <a:prstGeom prst="rect">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34969" tIns="34969" rIns="34969" bIns="34969" numCol="1" spcCol="0" rtlCol="0" fromWordArt="0" anchor="ctr" anchorCtr="0" forceAA="0" compatLnSpc="1">
            <a:prstTxWarp prst="textNoShape">
              <a:avLst/>
            </a:prstTxWarp>
            <a:noAutofit/>
          </a:bodyPr>
          <a:lstStyle/>
          <a:p>
            <a:pPr algn="ctr" defTabSz="699152" fontAlgn="base">
              <a:spcBef>
                <a:spcPct val="0"/>
              </a:spcBef>
              <a:spcAft>
                <a:spcPct val="0"/>
              </a:spcAft>
            </a:pPr>
            <a:endParaRPr lang="en-US" sz="1683" kern="0" dirty="0">
              <a:gradFill>
                <a:gsLst>
                  <a:gs pos="0">
                    <a:srgbClr val="FFFFFF"/>
                  </a:gs>
                  <a:gs pos="100000">
                    <a:srgbClr val="FFFFFF"/>
                  </a:gs>
                </a:gsLst>
                <a:lin ang="5400000" scaled="0"/>
              </a:gradFill>
              <a:latin typeface="Segoe UI"/>
              <a:ea typeface="Segoe UI" pitchFamily="34" charset="0"/>
              <a:cs typeface="Segoe UI" pitchFamily="34" charset="0"/>
            </a:endParaRPr>
          </a:p>
        </p:txBody>
      </p:sp>
      <p:sp>
        <p:nvSpPr>
          <p:cNvPr id="25" name="Rectangle 24"/>
          <p:cNvSpPr/>
          <p:nvPr/>
        </p:nvSpPr>
        <p:spPr bwMode="auto">
          <a:xfrm>
            <a:off x="435782" y="3894973"/>
            <a:ext cx="1946986" cy="1958301"/>
          </a:xfrm>
          <a:prstGeom prst="rect">
            <a:avLst/>
          </a:prstGeom>
          <a:no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48958" tIns="34968" rIns="69936" bIns="69939" numCol="1" rtlCol="0" anchor="t" anchorCtr="0" compatLnSpc="1">
            <a:prstTxWarp prst="textNoShape">
              <a:avLst/>
            </a:prstTxWarp>
          </a:bodyPr>
          <a:lstStyle/>
          <a:p>
            <a:pPr defTabSz="699152" fontAlgn="base">
              <a:lnSpc>
                <a:spcPct val="90000"/>
              </a:lnSpc>
              <a:spcBef>
                <a:spcPts val="918"/>
              </a:spcBef>
            </a:pPr>
            <a:r>
              <a:rPr lang="en-US" sz="1224" kern="0" dirty="0">
                <a:solidFill>
                  <a:srgbClr val="797A7D"/>
                </a:solidFill>
                <a:latin typeface="Segoe UI"/>
                <a:ea typeface="Segoe UI" pitchFamily="34" charset="0"/>
                <a:cs typeface="Segoe UI" pitchFamily="34" charset="0"/>
              </a:rPr>
              <a:t>Consolidate multiple vendor services and solutions</a:t>
            </a:r>
          </a:p>
          <a:p>
            <a:pPr defTabSz="699152" fontAlgn="base">
              <a:lnSpc>
                <a:spcPct val="90000"/>
              </a:lnSpc>
              <a:spcBef>
                <a:spcPts val="918"/>
              </a:spcBef>
            </a:pPr>
            <a:r>
              <a:rPr lang="en-US" sz="1224" kern="0" dirty="0">
                <a:solidFill>
                  <a:srgbClr val="797A7D"/>
                </a:solidFill>
                <a:latin typeface="Segoe UI"/>
                <a:ea typeface="Segoe UI" pitchFamily="34" charset="0"/>
                <a:cs typeface="Segoe UI" pitchFamily="34" charset="0"/>
              </a:rPr>
              <a:t>Single unified client for all conferencing – scheduled &amp; spontaneous</a:t>
            </a:r>
          </a:p>
          <a:p>
            <a:pPr defTabSz="699152" fontAlgn="base">
              <a:lnSpc>
                <a:spcPct val="90000"/>
              </a:lnSpc>
              <a:spcBef>
                <a:spcPts val="918"/>
              </a:spcBef>
            </a:pPr>
            <a:r>
              <a:rPr lang="en-US" sz="1224" kern="0" dirty="0">
                <a:solidFill>
                  <a:srgbClr val="797A7D"/>
                </a:solidFill>
                <a:latin typeface="Segoe UI"/>
                <a:ea typeface="Segoe UI" pitchFamily="34" charset="0"/>
                <a:cs typeface="Segoe UI" pitchFamily="34" charset="0"/>
              </a:rPr>
              <a:t>Skype for Business Meetings are accessible to all information workers</a:t>
            </a:r>
          </a:p>
        </p:txBody>
      </p:sp>
      <p:sp>
        <p:nvSpPr>
          <p:cNvPr id="26" name="Rectangle 25"/>
          <p:cNvSpPr/>
          <p:nvPr/>
        </p:nvSpPr>
        <p:spPr bwMode="auto">
          <a:xfrm>
            <a:off x="2519615" y="3894973"/>
            <a:ext cx="1946986" cy="1958301"/>
          </a:xfrm>
          <a:prstGeom prst="rect">
            <a:avLst/>
          </a:prstGeom>
          <a:no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48958" tIns="34968" rIns="69936" bIns="69939" numCol="1" rtlCol="0" anchor="t" anchorCtr="0" compatLnSpc="1">
            <a:prstTxWarp prst="textNoShape">
              <a:avLst/>
            </a:prstTxWarp>
          </a:bodyPr>
          <a:lstStyle/>
          <a:p>
            <a:pPr defTabSz="699152" fontAlgn="base">
              <a:lnSpc>
                <a:spcPct val="90000"/>
              </a:lnSpc>
              <a:spcBef>
                <a:spcPts val="918"/>
              </a:spcBef>
            </a:pPr>
            <a:r>
              <a:rPr lang="en-US" sz="1224" kern="0" dirty="0">
                <a:solidFill>
                  <a:srgbClr val="797A7D"/>
                </a:solidFill>
                <a:latin typeface="Segoe UI"/>
                <a:ea typeface="Segoe UI" pitchFamily="34" charset="0"/>
                <a:cs typeface="Segoe UI" pitchFamily="34" charset="0"/>
              </a:rPr>
              <a:t>Escalate a simple IM or phone call to a Skype for Business Meeting anytime </a:t>
            </a:r>
          </a:p>
          <a:p>
            <a:pPr defTabSz="699152" fontAlgn="base">
              <a:lnSpc>
                <a:spcPct val="90000"/>
              </a:lnSpc>
              <a:spcBef>
                <a:spcPts val="918"/>
              </a:spcBef>
            </a:pPr>
            <a:r>
              <a:rPr lang="en-US" sz="1224" kern="0" dirty="0">
                <a:solidFill>
                  <a:srgbClr val="797A7D"/>
                </a:solidFill>
                <a:latin typeface="Segoe UI"/>
                <a:ea typeface="Segoe UI" pitchFamily="34" charset="0"/>
                <a:cs typeface="Segoe UI" pitchFamily="34" charset="0"/>
              </a:rPr>
              <a:t>Initiate Skype for Business Meetings directly from within Outlook, SharePoint and other business apps</a:t>
            </a:r>
          </a:p>
          <a:p>
            <a:pPr defTabSz="699152" fontAlgn="base">
              <a:lnSpc>
                <a:spcPct val="90000"/>
              </a:lnSpc>
              <a:spcBef>
                <a:spcPts val="918"/>
              </a:spcBef>
            </a:pPr>
            <a:r>
              <a:rPr lang="en-US" sz="1224" kern="0" dirty="0">
                <a:solidFill>
                  <a:srgbClr val="797A7D"/>
                </a:solidFill>
                <a:latin typeface="Segoe UI"/>
                <a:ea typeface="Segoe UI" pitchFamily="34" charset="0"/>
                <a:cs typeface="Segoe UI" pitchFamily="34" charset="0"/>
              </a:rPr>
              <a:t>Share PowerPoint and Word documents directly from within the apps</a:t>
            </a:r>
          </a:p>
        </p:txBody>
      </p:sp>
      <p:sp>
        <p:nvSpPr>
          <p:cNvPr id="27" name="Rectangle 26"/>
          <p:cNvSpPr/>
          <p:nvPr/>
        </p:nvSpPr>
        <p:spPr bwMode="auto">
          <a:xfrm>
            <a:off x="4603447" y="3894973"/>
            <a:ext cx="1946986" cy="1958301"/>
          </a:xfrm>
          <a:prstGeom prst="rect">
            <a:avLst/>
          </a:prstGeom>
          <a:no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48958" tIns="34968" rIns="69936" bIns="69939" numCol="1" rtlCol="0" anchor="t" anchorCtr="0" compatLnSpc="1">
            <a:prstTxWarp prst="textNoShape">
              <a:avLst/>
            </a:prstTxWarp>
          </a:bodyPr>
          <a:lstStyle/>
          <a:p>
            <a:pPr defTabSz="699152" fontAlgn="base">
              <a:lnSpc>
                <a:spcPct val="90000"/>
              </a:lnSpc>
              <a:spcBef>
                <a:spcPts val="918"/>
              </a:spcBef>
            </a:pPr>
            <a:r>
              <a:rPr lang="en-US" sz="1224" kern="0" dirty="0">
                <a:solidFill>
                  <a:srgbClr val="797A7D"/>
                </a:solidFill>
                <a:latin typeface="Segoe UI"/>
                <a:ea typeface="Segoe UI" pitchFamily="34" charset="0"/>
                <a:cs typeface="Segoe UI" pitchFamily="34" charset="0"/>
              </a:rPr>
              <a:t>Quickly join and contribute from anywhere</a:t>
            </a:r>
          </a:p>
          <a:p>
            <a:pPr defTabSz="699152" fontAlgn="base">
              <a:lnSpc>
                <a:spcPct val="90000"/>
              </a:lnSpc>
              <a:spcBef>
                <a:spcPts val="918"/>
              </a:spcBef>
            </a:pPr>
            <a:r>
              <a:rPr lang="en-US" sz="1224" kern="0" dirty="0">
                <a:solidFill>
                  <a:srgbClr val="797A7D"/>
                </a:solidFill>
                <a:latin typeface="Segoe UI"/>
                <a:ea typeface="Segoe UI" pitchFamily="34" charset="0"/>
                <a:cs typeface="Segoe UI" pitchFamily="34" charset="0"/>
              </a:rPr>
              <a:t>Confidently create and lead a meeting</a:t>
            </a:r>
          </a:p>
          <a:p>
            <a:pPr defTabSz="699152" fontAlgn="base">
              <a:lnSpc>
                <a:spcPct val="90000"/>
              </a:lnSpc>
              <a:spcBef>
                <a:spcPts val="918"/>
              </a:spcBef>
            </a:pPr>
            <a:r>
              <a:rPr lang="en-US" sz="1224" kern="0" dirty="0">
                <a:solidFill>
                  <a:srgbClr val="797A7D"/>
                </a:solidFill>
                <a:latin typeface="Segoe UI"/>
                <a:ea typeface="Segoe UI" pitchFamily="34" charset="0"/>
                <a:cs typeface="Segoe UI" pitchFamily="34" charset="0"/>
              </a:rPr>
              <a:t>Multiparty HD video conferencing brings life and expression to Skype for Business Meetings</a:t>
            </a:r>
          </a:p>
        </p:txBody>
      </p:sp>
      <p:sp>
        <p:nvSpPr>
          <p:cNvPr id="28" name="Rectangle 27"/>
          <p:cNvSpPr/>
          <p:nvPr/>
        </p:nvSpPr>
        <p:spPr bwMode="auto">
          <a:xfrm>
            <a:off x="6687279" y="3894972"/>
            <a:ext cx="1946986" cy="1958301"/>
          </a:xfrm>
          <a:prstGeom prst="rect">
            <a:avLst/>
          </a:prstGeom>
          <a:no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48958" tIns="34968" rIns="69936" bIns="69939" numCol="1" rtlCol="0" anchor="t" anchorCtr="0" compatLnSpc="1">
            <a:prstTxWarp prst="textNoShape">
              <a:avLst/>
            </a:prstTxWarp>
          </a:bodyPr>
          <a:lstStyle/>
          <a:p>
            <a:pPr defTabSz="699152" fontAlgn="base">
              <a:lnSpc>
                <a:spcPct val="90000"/>
              </a:lnSpc>
              <a:spcBef>
                <a:spcPts val="918"/>
              </a:spcBef>
            </a:pPr>
            <a:r>
              <a:rPr lang="en-US" sz="1224" kern="0" dirty="0">
                <a:solidFill>
                  <a:srgbClr val="797A7D"/>
                </a:solidFill>
                <a:latin typeface="Segoe UI"/>
                <a:ea typeface="Segoe UI" pitchFamily="34" charset="0"/>
                <a:cs typeface="Segoe UI" pitchFamily="34" charset="0"/>
              </a:rPr>
              <a:t>Join Skype for Business Meetings from multiple types of smartphone and tablet form factor devices</a:t>
            </a:r>
          </a:p>
          <a:p>
            <a:pPr defTabSz="699152" fontAlgn="base">
              <a:lnSpc>
                <a:spcPct val="90000"/>
              </a:lnSpc>
              <a:spcBef>
                <a:spcPts val="918"/>
              </a:spcBef>
            </a:pPr>
            <a:r>
              <a:rPr lang="en-US" sz="1224" kern="0" dirty="0">
                <a:solidFill>
                  <a:srgbClr val="797A7D"/>
                </a:solidFill>
                <a:latin typeface="Segoe UI"/>
                <a:ea typeface="Segoe UI" pitchFamily="34" charset="0"/>
                <a:cs typeface="Segoe UI" pitchFamily="34" charset="0"/>
              </a:rPr>
              <a:t>Browser-based meeting client for rapid access to scheduled meetings</a:t>
            </a:r>
          </a:p>
          <a:p>
            <a:pPr defTabSz="699152" fontAlgn="base">
              <a:lnSpc>
                <a:spcPct val="90000"/>
              </a:lnSpc>
              <a:spcBef>
                <a:spcPts val="918"/>
              </a:spcBef>
            </a:pPr>
            <a:r>
              <a:rPr lang="en-US" sz="1224" kern="0" dirty="0">
                <a:solidFill>
                  <a:srgbClr val="797A7D"/>
                </a:solidFill>
                <a:latin typeface="Segoe UI"/>
                <a:ea typeface="Segoe UI" pitchFamily="34" charset="0"/>
                <a:cs typeface="Segoe UI" pitchFamily="34" charset="0"/>
              </a:rPr>
              <a:t>Joining a Skype for Business Meeting requires only a single click or touch</a:t>
            </a:r>
          </a:p>
        </p:txBody>
      </p:sp>
      <p:grpSp>
        <p:nvGrpSpPr>
          <p:cNvPr id="9" name="Group 8"/>
          <p:cNvGrpSpPr/>
          <p:nvPr/>
        </p:nvGrpSpPr>
        <p:grpSpPr>
          <a:xfrm>
            <a:off x="435782" y="1863558"/>
            <a:ext cx="1946986" cy="1950791"/>
            <a:chOff x="555031" y="1140664"/>
            <a:chExt cx="2551177" cy="2550502"/>
          </a:xfrm>
        </p:grpSpPr>
        <p:pic>
          <p:nvPicPr>
            <p:cNvPr id="1028" name="Picture 4"/>
            <p:cNvPicPr>
              <a:picLocks noChangeAspect="1" noChangeArrowheads="1"/>
            </p:cNvPicPr>
            <p:nvPr/>
          </p:nvPicPr>
          <p:blipFill rotWithShape="1">
            <a:blip r:embed="rId2">
              <a:extLst>
                <a:ext uri="{28A0092B-C50C-407E-A947-70E740481C1C}">
                  <a14:useLocalDpi xmlns:a14="http://schemas.microsoft.com/office/drawing/2010/main" val="0"/>
                </a:ext>
              </a:extLst>
            </a:blip>
            <a:srcRect/>
            <a:stretch/>
          </p:blipFill>
          <p:spPr bwMode="auto">
            <a:xfrm>
              <a:off x="555031" y="1140664"/>
              <a:ext cx="2551177" cy="2550502"/>
            </a:xfrm>
            <a:prstGeom prst="rect">
              <a:avLst/>
            </a:prstGeom>
            <a:noFill/>
            <a:extLst>
              <a:ext uri="{909E8E84-426E-40DD-AFC4-6F175D3DCCD1}">
                <a14:hiddenFill xmlns:a14="http://schemas.microsoft.com/office/drawing/2010/main">
                  <a:solidFill>
                    <a:srgbClr val="FFFFFF"/>
                  </a:solidFill>
                </a14:hiddenFill>
              </a:ext>
            </a:extLst>
          </p:spPr>
        </p:pic>
        <p:sp>
          <p:nvSpPr>
            <p:cNvPr id="23" name="Rectangle 22"/>
            <p:cNvSpPr/>
            <p:nvPr/>
          </p:nvSpPr>
          <p:spPr bwMode="auto">
            <a:xfrm>
              <a:off x="555031" y="2704333"/>
              <a:ext cx="2551176" cy="986833"/>
            </a:xfrm>
            <a:prstGeom prst="rect">
              <a:avLst/>
            </a:prstGeom>
            <a:gradFill flip="none" rotWithShape="1">
              <a:gsLst>
                <a:gs pos="0">
                  <a:schemeClr val="tx1"/>
                </a:gs>
                <a:gs pos="76000">
                  <a:schemeClr val="tx1">
                    <a:alpha val="54000"/>
                  </a:schemeClr>
                </a:gs>
                <a:gs pos="100000">
                  <a:schemeClr val="tx1">
                    <a:tint val="23500"/>
                    <a:satMod val="160000"/>
                    <a:alpha val="0"/>
                  </a:schemeClr>
                </a:gs>
              </a:gsLst>
              <a:lin ang="16200000" scaled="1"/>
              <a:tileRect/>
            </a:gradFill>
            <a:ln>
              <a:noFill/>
              <a:headEnd type="none" w="med" len="med"/>
              <a:tailEnd type="none" w="med" len="med"/>
            </a:ln>
          </p:spPr>
          <p:style>
            <a:lnRef idx="2">
              <a:schemeClr val="accent5">
                <a:shade val="50000"/>
              </a:schemeClr>
            </a:lnRef>
            <a:fillRef idx="1">
              <a:schemeClr val="accent5"/>
            </a:fillRef>
            <a:effectRef idx="0">
              <a:schemeClr val="accent5"/>
            </a:effectRef>
            <a:fontRef idx="minor">
              <a:schemeClr val="lt1"/>
            </a:fontRef>
          </p:style>
          <p:txBody>
            <a:bodyPr vert="horz" wrap="square" lIns="69936" tIns="34968" rIns="69936" bIns="34968" numCol="1" rtlCol="0" anchor="b" anchorCtr="0" compatLnSpc="1">
              <a:prstTxWarp prst="textNoShape">
                <a:avLst/>
              </a:prstTxWarp>
            </a:bodyPr>
            <a:lstStyle/>
            <a:p>
              <a:pPr defTabSz="699152" fontAlgn="base">
                <a:spcBef>
                  <a:spcPct val="0"/>
                </a:spcBef>
                <a:spcAft>
                  <a:spcPct val="0"/>
                </a:spcAft>
              </a:pPr>
              <a:r>
                <a:rPr lang="en-US" sz="1836" b="1" kern="0" dirty="0">
                  <a:gradFill>
                    <a:gsLst>
                      <a:gs pos="0">
                        <a:srgbClr val="FFFFFF"/>
                      </a:gs>
                      <a:gs pos="100000">
                        <a:srgbClr val="FFFFFF"/>
                      </a:gs>
                    </a:gsLst>
                    <a:lin ang="5400000" scaled="0"/>
                  </a:gradFill>
                  <a:latin typeface="Segoe UI"/>
                </a:rPr>
                <a:t>Conferencing simplified</a:t>
              </a:r>
            </a:p>
          </p:txBody>
        </p:sp>
      </p:grpSp>
      <p:grpSp>
        <p:nvGrpSpPr>
          <p:cNvPr id="8" name="Group 7"/>
          <p:cNvGrpSpPr/>
          <p:nvPr/>
        </p:nvGrpSpPr>
        <p:grpSpPr>
          <a:xfrm>
            <a:off x="2519615" y="1863044"/>
            <a:ext cx="1946986" cy="1951306"/>
            <a:chOff x="3316010" y="1139990"/>
            <a:chExt cx="2551176" cy="2551176"/>
          </a:xfrm>
        </p:grpSpPr>
        <p:pic>
          <p:nvPicPr>
            <p:cNvPr id="1030" name="Picture 6" descr="C:\Users\v-junyo\Documents\Jun_Mesh\Microsoft Files\DesignTools\Brand Photos\Windows 7\Commercial\COMMERCIAL\WIN12_Phil_06.png"/>
            <p:cNvPicPr>
              <a:picLocks noChangeAspect="1" noChangeArrowheads="1"/>
            </p:cNvPicPr>
            <p:nvPr/>
          </p:nvPicPr>
          <p:blipFill rotWithShape="1">
            <a:blip r:embed="rId3">
              <a:extLst>
                <a:ext uri="{28A0092B-C50C-407E-A947-70E740481C1C}">
                  <a14:useLocalDpi xmlns:a14="http://schemas.microsoft.com/office/drawing/2010/main" val="0"/>
                </a:ext>
              </a:extLst>
            </a:blip>
            <a:srcRect/>
            <a:stretch/>
          </p:blipFill>
          <p:spPr bwMode="auto">
            <a:xfrm>
              <a:off x="3316010" y="1139990"/>
              <a:ext cx="2551176" cy="2551176"/>
            </a:xfrm>
            <a:prstGeom prst="rect">
              <a:avLst/>
            </a:prstGeom>
            <a:noFill/>
            <a:extLst>
              <a:ext uri="{909E8E84-426E-40DD-AFC4-6F175D3DCCD1}">
                <a14:hiddenFill xmlns:a14="http://schemas.microsoft.com/office/drawing/2010/main">
                  <a:solidFill>
                    <a:srgbClr val="FFFFFF"/>
                  </a:solidFill>
                </a14:hiddenFill>
              </a:ext>
            </a:extLst>
          </p:spPr>
        </p:pic>
        <p:sp>
          <p:nvSpPr>
            <p:cNvPr id="16" name="Rectangle 15"/>
            <p:cNvSpPr/>
            <p:nvPr/>
          </p:nvSpPr>
          <p:spPr bwMode="auto">
            <a:xfrm>
              <a:off x="3316010" y="2704332"/>
              <a:ext cx="2551176" cy="986833"/>
            </a:xfrm>
            <a:prstGeom prst="rect">
              <a:avLst/>
            </a:prstGeom>
            <a:gradFill flip="none" rotWithShape="1">
              <a:gsLst>
                <a:gs pos="0">
                  <a:schemeClr val="tx1"/>
                </a:gs>
                <a:gs pos="76000">
                  <a:schemeClr val="tx1">
                    <a:alpha val="54000"/>
                  </a:schemeClr>
                </a:gs>
                <a:gs pos="100000">
                  <a:schemeClr val="tx1">
                    <a:tint val="23500"/>
                    <a:satMod val="160000"/>
                    <a:alpha val="0"/>
                  </a:schemeClr>
                </a:gs>
              </a:gsLst>
              <a:lin ang="16200000" scaled="1"/>
              <a:tileRect/>
            </a:gradFill>
            <a:ln>
              <a:noFill/>
              <a:headEnd type="none" w="med" len="med"/>
              <a:tailEnd type="none" w="med" len="med"/>
            </a:ln>
          </p:spPr>
          <p:style>
            <a:lnRef idx="2">
              <a:schemeClr val="accent5">
                <a:shade val="50000"/>
              </a:schemeClr>
            </a:lnRef>
            <a:fillRef idx="1">
              <a:schemeClr val="accent5"/>
            </a:fillRef>
            <a:effectRef idx="0">
              <a:schemeClr val="accent5"/>
            </a:effectRef>
            <a:fontRef idx="minor">
              <a:schemeClr val="lt1"/>
            </a:fontRef>
          </p:style>
          <p:txBody>
            <a:bodyPr vert="horz" wrap="square" lIns="69936" tIns="34968" rIns="69936" bIns="34968" numCol="1" rtlCol="0" anchor="b" anchorCtr="0" compatLnSpc="1">
              <a:prstTxWarp prst="textNoShape">
                <a:avLst/>
              </a:prstTxWarp>
            </a:bodyPr>
            <a:lstStyle/>
            <a:p>
              <a:pPr defTabSz="699152" fontAlgn="base">
                <a:spcBef>
                  <a:spcPct val="0"/>
                </a:spcBef>
                <a:spcAft>
                  <a:spcPct val="0"/>
                </a:spcAft>
              </a:pPr>
              <a:r>
                <a:rPr lang="en-US" sz="1836" b="1" kern="0" dirty="0">
                  <a:gradFill>
                    <a:gsLst>
                      <a:gs pos="0">
                        <a:srgbClr val="FFFFFF"/>
                      </a:gs>
                      <a:gs pos="100000">
                        <a:srgbClr val="FFFFFF"/>
                      </a:gs>
                    </a:gsLst>
                    <a:lin ang="5400000" scaled="0"/>
                  </a:gradFill>
                  <a:latin typeface="Segoe UI"/>
                </a:rPr>
                <a:t>Connected experiences</a:t>
              </a:r>
            </a:p>
          </p:txBody>
        </p:sp>
      </p:grpSp>
      <p:grpSp>
        <p:nvGrpSpPr>
          <p:cNvPr id="5" name="Group 4"/>
          <p:cNvGrpSpPr/>
          <p:nvPr/>
        </p:nvGrpSpPr>
        <p:grpSpPr>
          <a:xfrm>
            <a:off x="4603447" y="1863045"/>
            <a:ext cx="1946986" cy="1951310"/>
            <a:chOff x="6016009" y="1292389"/>
            <a:chExt cx="2551176" cy="2551181"/>
          </a:xfrm>
        </p:grpSpPr>
        <p:pic>
          <p:nvPicPr>
            <p:cNvPr id="20" name="Picture 5"/>
            <p:cNvPicPr>
              <a:picLocks noChangeAspect="1" noChangeArrowheads="1"/>
            </p:cNvPicPr>
            <p:nvPr/>
          </p:nvPicPr>
          <p:blipFill rotWithShape="1">
            <a:blip r:embed="rId4">
              <a:extLst>
                <a:ext uri="{28A0092B-C50C-407E-A947-70E740481C1C}">
                  <a14:useLocalDpi xmlns:a14="http://schemas.microsoft.com/office/drawing/2010/main" val="0"/>
                </a:ext>
              </a:extLst>
            </a:blip>
            <a:srcRect/>
            <a:stretch/>
          </p:blipFill>
          <p:spPr bwMode="auto">
            <a:xfrm>
              <a:off x="6030594" y="1292389"/>
              <a:ext cx="2536591" cy="2551175"/>
            </a:xfrm>
            <a:prstGeom prst="rect">
              <a:avLst/>
            </a:prstGeom>
            <a:noFill/>
            <a:extLst>
              <a:ext uri="{909E8E84-426E-40DD-AFC4-6F175D3DCCD1}">
                <a14:hiddenFill xmlns:a14="http://schemas.microsoft.com/office/drawing/2010/main">
                  <a:solidFill>
                    <a:srgbClr val="FFFFFF"/>
                  </a:solidFill>
                </a14:hiddenFill>
              </a:ext>
            </a:extLst>
          </p:spPr>
        </p:pic>
        <p:sp>
          <p:nvSpPr>
            <p:cNvPr id="21" name="Rectangle 20"/>
            <p:cNvSpPr/>
            <p:nvPr/>
          </p:nvSpPr>
          <p:spPr bwMode="auto">
            <a:xfrm>
              <a:off x="6016009" y="2856737"/>
              <a:ext cx="2551176" cy="986833"/>
            </a:xfrm>
            <a:prstGeom prst="rect">
              <a:avLst/>
            </a:prstGeom>
            <a:gradFill flip="none" rotWithShape="1">
              <a:gsLst>
                <a:gs pos="0">
                  <a:schemeClr val="tx1"/>
                </a:gs>
                <a:gs pos="76000">
                  <a:schemeClr val="tx1">
                    <a:alpha val="54000"/>
                  </a:schemeClr>
                </a:gs>
                <a:gs pos="100000">
                  <a:schemeClr val="tx1">
                    <a:tint val="23500"/>
                    <a:satMod val="160000"/>
                    <a:alpha val="0"/>
                  </a:schemeClr>
                </a:gs>
              </a:gsLst>
              <a:lin ang="16200000" scaled="1"/>
              <a:tileRect/>
            </a:gradFill>
            <a:ln>
              <a:noFill/>
              <a:headEnd type="none" w="med" len="med"/>
              <a:tailEnd type="none" w="med" len="med"/>
            </a:ln>
          </p:spPr>
          <p:style>
            <a:lnRef idx="2">
              <a:schemeClr val="accent5">
                <a:shade val="50000"/>
              </a:schemeClr>
            </a:lnRef>
            <a:fillRef idx="1">
              <a:schemeClr val="accent5"/>
            </a:fillRef>
            <a:effectRef idx="0">
              <a:schemeClr val="accent5"/>
            </a:effectRef>
            <a:fontRef idx="minor">
              <a:schemeClr val="lt1"/>
            </a:fontRef>
          </p:style>
          <p:txBody>
            <a:bodyPr vert="horz" wrap="square" lIns="69936" tIns="34968" rIns="69936" bIns="34968" numCol="1" rtlCol="0" anchor="b" anchorCtr="0" compatLnSpc="1">
              <a:prstTxWarp prst="textNoShape">
                <a:avLst/>
              </a:prstTxWarp>
            </a:bodyPr>
            <a:lstStyle/>
            <a:p>
              <a:pPr defTabSz="699152" fontAlgn="base">
                <a:spcBef>
                  <a:spcPct val="0"/>
                </a:spcBef>
                <a:spcAft>
                  <a:spcPct val="0"/>
                </a:spcAft>
              </a:pPr>
              <a:r>
                <a:rPr lang="en-US" sz="1836" b="1" kern="0" dirty="0">
                  <a:gradFill>
                    <a:gsLst>
                      <a:gs pos="0">
                        <a:srgbClr val="FFFFFF"/>
                      </a:gs>
                      <a:gs pos="100000">
                        <a:srgbClr val="FFFFFF"/>
                      </a:gs>
                    </a:gsLst>
                    <a:lin ang="5400000" scaled="0"/>
                  </a:gradFill>
                  <a:latin typeface="Segoe UI"/>
                </a:rPr>
                <a:t>Great </a:t>
              </a:r>
            </a:p>
            <a:p>
              <a:pPr defTabSz="699152" fontAlgn="base">
                <a:spcBef>
                  <a:spcPct val="0"/>
                </a:spcBef>
                <a:spcAft>
                  <a:spcPct val="0"/>
                </a:spcAft>
              </a:pPr>
              <a:r>
                <a:rPr lang="en-US" sz="1836" b="1" kern="0" dirty="0">
                  <a:gradFill>
                    <a:gsLst>
                      <a:gs pos="0">
                        <a:srgbClr val="FFFFFF"/>
                      </a:gs>
                      <a:gs pos="100000">
                        <a:srgbClr val="FFFFFF"/>
                      </a:gs>
                    </a:gsLst>
                    <a:lin ang="5400000" scaled="0"/>
                  </a:gradFill>
                  <a:latin typeface="Segoe UI"/>
                </a:rPr>
                <a:t>meetings</a:t>
              </a:r>
            </a:p>
          </p:txBody>
        </p:sp>
      </p:grpSp>
      <p:grpSp>
        <p:nvGrpSpPr>
          <p:cNvPr id="4" name="Group 3"/>
          <p:cNvGrpSpPr/>
          <p:nvPr/>
        </p:nvGrpSpPr>
        <p:grpSpPr>
          <a:xfrm>
            <a:off x="6705090" y="1863042"/>
            <a:ext cx="1946986" cy="1950794"/>
            <a:chOff x="8769835" y="1292388"/>
            <a:chExt cx="2551176" cy="2550506"/>
          </a:xfrm>
        </p:grpSpPr>
        <p:pic>
          <p:nvPicPr>
            <p:cNvPr id="2" name="Picture 1"/>
            <p:cNvPicPr>
              <a:picLocks noChangeAspect="1"/>
            </p:cNvPicPr>
            <p:nvPr/>
          </p:nvPicPr>
          <p:blipFill rotWithShape="1">
            <a:blip r:embed="rId5" cstate="print">
              <a:extLst>
                <a:ext uri="{28A0092B-C50C-407E-A947-70E740481C1C}">
                  <a14:useLocalDpi xmlns:a14="http://schemas.microsoft.com/office/drawing/2010/main" val="0"/>
                </a:ext>
              </a:extLst>
            </a:blip>
            <a:srcRect/>
            <a:stretch/>
          </p:blipFill>
          <p:spPr>
            <a:xfrm>
              <a:off x="8769835" y="1292388"/>
              <a:ext cx="2529151" cy="2550506"/>
            </a:xfrm>
            <a:prstGeom prst="rect">
              <a:avLst/>
            </a:prstGeom>
          </p:spPr>
        </p:pic>
        <p:sp>
          <p:nvSpPr>
            <p:cNvPr id="29" name="Rectangle 28"/>
            <p:cNvSpPr/>
            <p:nvPr/>
          </p:nvSpPr>
          <p:spPr bwMode="auto">
            <a:xfrm>
              <a:off x="8769835" y="2856061"/>
              <a:ext cx="2551176" cy="986833"/>
            </a:xfrm>
            <a:prstGeom prst="rect">
              <a:avLst/>
            </a:prstGeom>
            <a:gradFill flip="none" rotWithShape="1">
              <a:gsLst>
                <a:gs pos="0">
                  <a:schemeClr val="tx1"/>
                </a:gs>
                <a:gs pos="76000">
                  <a:schemeClr val="tx1">
                    <a:alpha val="54000"/>
                  </a:schemeClr>
                </a:gs>
                <a:gs pos="100000">
                  <a:schemeClr val="tx1">
                    <a:tint val="23500"/>
                    <a:satMod val="160000"/>
                    <a:alpha val="0"/>
                  </a:schemeClr>
                </a:gs>
              </a:gsLst>
              <a:lin ang="16200000" scaled="1"/>
              <a:tileRect/>
            </a:gradFill>
            <a:ln>
              <a:noFill/>
              <a:headEnd type="none" w="med" len="med"/>
              <a:tailEnd type="none" w="med" len="med"/>
            </a:ln>
          </p:spPr>
          <p:style>
            <a:lnRef idx="2">
              <a:schemeClr val="accent5">
                <a:shade val="50000"/>
              </a:schemeClr>
            </a:lnRef>
            <a:fillRef idx="1">
              <a:schemeClr val="accent5"/>
            </a:fillRef>
            <a:effectRef idx="0">
              <a:schemeClr val="accent5"/>
            </a:effectRef>
            <a:fontRef idx="minor">
              <a:schemeClr val="lt1"/>
            </a:fontRef>
          </p:style>
          <p:txBody>
            <a:bodyPr vert="horz" wrap="square" lIns="69936" tIns="34968" rIns="69936" bIns="34968" numCol="1" rtlCol="0" anchor="b" anchorCtr="0" compatLnSpc="1">
              <a:prstTxWarp prst="textNoShape">
                <a:avLst/>
              </a:prstTxWarp>
            </a:bodyPr>
            <a:lstStyle/>
            <a:p>
              <a:pPr defTabSz="699152" fontAlgn="base">
                <a:spcBef>
                  <a:spcPct val="0"/>
                </a:spcBef>
                <a:spcAft>
                  <a:spcPct val="0"/>
                </a:spcAft>
              </a:pPr>
              <a:r>
                <a:rPr lang="en-US" sz="1836" b="1" kern="0" dirty="0">
                  <a:gradFill>
                    <a:gsLst>
                      <a:gs pos="0">
                        <a:srgbClr val="FFFFFF"/>
                      </a:gs>
                      <a:gs pos="100000">
                        <a:srgbClr val="FFFFFF"/>
                      </a:gs>
                    </a:gsLst>
                    <a:lin ang="5400000" scaled="0"/>
                  </a:gradFill>
                  <a:latin typeface="Segoe UI"/>
                </a:rPr>
                <a:t>Work</a:t>
              </a:r>
            </a:p>
            <a:p>
              <a:pPr defTabSz="699152" fontAlgn="base">
                <a:spcBef>
                  <a:spcPct val="0"/>
                </a:spcBef>
                <a:spcAft>
                  <a:spcPct val="0"/>
                </a:spcAft>
              </a:pPr>
              <a:r>
                <a:rPr lang="en-US" sz="1836" b="1" kern="0" dirty="0">
                  <a:gradFill>
                    <a:gsLst>
                      <a:gs pos="0">
                        <a:srgbClr val="FFFFFF"/>
                      </a:gs>
                      <a:gs pos="100000">
                        <a:srgbClr val="FFFFFF"/>
                      </a:gs>
                    </a:gsLst>
                    <a:lin ang="5400000" scaled="0"/>
                  </a:gradFill>
                  <a:latin typeface="Segoe UI"/>
                </a:rPr>
                <a:t>anywhere</a:t>
              </a:r>
            </a:p>
          </p:txBody>
        </p:sp>
      </p:grpSp>
    </p:spTree>
    <p:extLst>
      <p:ext uri="{BB962C8B-B14F-4D97-AF65-F5344CB8AC3E}">
        <p14:creationId xmlns:p14="http://schemas.microsoft.com/office/powerpoint/2010/main" val="775476158"/>
      </p:ext>
    </p:extLst>
  </p:cSld>
  <p:clrMapOvr>
    <a:masterClrMapping/>
  </p:clrMapOvr>
  <p:transition>
    <p:fade/>
  </p:transition>
</p:sld>
</file>

<file path=ppt/slides/slide11.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 name="Rectangle 2"/>
          <p:cNvSpPr/>
          <p:nvPr/>
        </p:nvSpPr>
        <p:spPr>
          <a:xfrm>
            <a:off x="652354" y="3084971"/>
            <a:ext cx="8672996" cy="2006452"/>
          </a:xfrm>
          <a:prstGeom prst="rect">
            <a:avLst/>
          </a:prstGeom>
          <a:solidFill>
            <a:schemeClr val="bg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209848" tIns="35671" rIns="6365379" bIns="35671" numCol="1" spcCol="0" rtlCol="0" fromWordArt="0" anchor="ctr" anchorCtr="0" forceAA="0" compatLnSpc="1">
            <a:prstTxWarp prst="textNoShape">
              <a:avLst/>
            </a:prstTxWarp>
            <a:noAutofit/>
          </a:bodyPr>
          <a:lstStyle/>
          <a:p>
            <a:pPr marL="133588" indent="-133588" defTabSz="713202" fontAlgn="base">
              <a:spcBef>
                <a:spcPct val="0"/>
              </a:spcBef>
              <a:spcAft>
                <a:spcPts val="1071"/>
              </a:spcAft>
              <a:buFont typeface="Wingdings" panose="05000000000000000000" pitchFamily="2" charset="2"/>
              <a:buChar char="§"/>
            </a:pPr>
            <a:r>
              <a:rPr lang="en-US" sz="1377" kern="0" spc="-54" dirty="0">
                <a:gradFill>
                  <a:gsLst>
                    <a:gs pos="0">
                      <a:srgbClr val="FFFFFF"/>
                    </a:gs>
                    <a:gs pos="100000">
                      <a:srgbClr val="FFFFFF"/>
                    </a:gs>
                  </a:gsLst>
                  <a:lin ang="5400000" scaled="0"/>
                </a:gradFill>
                <a:latin typeface="Segoe UI"/>
                <a:ea typeface="Segoe UI" pitchFamily="34" charset="0"/>
                <a:cs typeface="Segoe UI" pitchFamily="34" charset="0"/>
              </a:rPr>
              <a:t>Productivity across                             your devices and platforms                   </a:t>
            </a:r>
          </a:p>
          <a:p>
            <a:pPr marL="133588" indent="-133588" defTabSz="713202" fontAlgn="base">
              <a:spcBef>
                <a:spcPct val="0"/>
              </a:spcBef>
              <a:spcAft>
                <a:spcPts val="1071"/>
              </a:spcAft>
              <a:buFont typeface="Wingdings" panose="05000000000000000000" pitchFamily="2" charset="2"/>
              <a:buChar char="§"/>
            </a:pPr>
            <a:r>
              <a:rPr lang="en-US" sz="1377" kern="0" spc="-54" dirty="0">
                <a:gradFill>
                  <a:gsLst>
                    <a:gs pos="0">
                      <a:srgbClr val="FFFFFF"/>
                    </a:gs>
                    <a:gs pos="100000">
                      <a:srgbClr val="FFFFFF"/>
                    </a:gs>
                  </a:gsLst>
                  <a:lin ang="5400000" scaled="0"/>
                </a:gradFill>
                <a:latin typeface="Segoe UI"/>
                <a:ea typeface="Segoe UI" pitchFamily="34" charset="0"/>
                <a:cs typeface="Segoe UI" pitchFamily="34" charset="0"/>
              </a:rPr>
              <a:t>Per-user subscription</a:t>
            </a:r>
          </a:p>
          <a:p>
            <a:pPr marL="133588" indent="-133588" defTabSz="713202" fontAlgn="base">
              <a:spcBef>
                <a:spcPct val="0"/>
              </a:spcBef>
              <a:spcAft>
                <a:spcPts val="1071"/>
              </a:spcAft>
              <a:buFont typeface="Wingdings" panose="05000000000000000000" pitchFamily="2" charset="2"/>
              <a:buChar char="§"/>
            </a:pPr>
            <a:r>
              <a:rPr lang="en-US" sz="1377" kern="0" spc="-54" dirty="0">
                <a:gradFill>
                  <a:gsLst>
                    <a:gs pos="0">
                      <a:srgbClr val="FFFFFF"/>
                    </a:gs>
                    <a:gs pos="100000">
                      <a:srgbClr val="FFFFFF"/>
                    </a:gs>
                  </a:gsLst>
                  <a:lin ang="5400000" scaled="0"/>
                </a:gradFill>
                <a:latin typeface="Segoe UI"/>
                <a:ea typeface="Segoe UI" pitchFamily="34" charset="0"/>
                <a:cs typeface="Segoe UI" pitchFamily="34" charset="0"/>
              </a:rPr>
              <a:t>Full, rich Office – online           or offline                           </a:t>
            </a:r>
          </a:p>
          <a:p>
            <a:pPr marL="133588" indent="-133588" defTabSz="713202" fontAlgn="base">
              <a:spcBef>
                <a:spcPct val="0"/>
              </a:spcBef>
              <a:spcAft>
                <a:spcPts val="1377"/>
              </a:spcAft>
              <a:buFont typeface="Wingdings" panose="05000000000000000000" pitchFamily="2" charset="2"/>
              <a:buChar char="§"/>
            </a:pPr>
            <a:r>
              <a:rPr lang="en-US" sz="1377" kern="0" spc="-54" dirty="0">
                <a:gradFill>
                  <a:gsLst>
                    <a:gs pos="0">
                      <a:srgbClr val="FFFFFF"/>
                    </a:gs>
                    <a:gs pos="100000">
                      <a:srgbClr val="FFFFFF"/>
                    </a:gs>
                  </a:gsLst>
                  <a:lin ang="5400000" scaled="0"/>
                </a:gradFill>
                <a:latin typeface="Segoe UI"/>
                <a:ea typeface="Segoe UI" pitchFamily="34" charset="0"/>
                <a:cs typeface="Segoe UI" pitchFamily="34" charset="0"/>
              </a:rPr>
              <a:t>Anywhere access with OneDrive for Business </a:t>
            </a:r>
          </a:p>
        </p:txBody>
      </p:sp>
      <p:sp>
        <p:nvSpPr>
          <p:cNvPr id="26" name="Rectangle 25"/>
          <p:cNvSpPr/>
          <p:nvPr/>
        </p:nvSpPr>
        <p:spPr bwMode="auto">
          <a:xfrm rot="16200000">
            <a:off x="87401" y="5394273"/>
            <a:ext cx="842112" cy="287789"/>
          </a:xfrm>
          <a:prstGeom prst="rect">
            <a:avLst/>
          </a:prstGeom>
          <a:pattFill prst="dkUpDiag">
            <a:fgClr>
              <a:srgbClr val="EB3C00"/>
            </a:fgClr>
            <a:bgClr>
              <a:schemeClr val="accent1">
                <a:lumMod val="75000"/>
              </a:schemeClr>
            </a:bgClr>
          </a:patt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defTabSz="713202" fontAlgn="base">
              <a:spcBef>
                <a:spcPct val="0"/>
              </a:spcBef>
              <a:spcAft>
                <a:spcPct val="0"/>
              </a:spcAft>
            </a:pPr>
            <a:r>
              <a:rPr lang="en-US" sz="841" b="1" kern="0" cap="all" spc="-54" dirty="0">
                <a:gradFill>
                  <a:gsLst>
                    <a:gs pos="0">
                      <a:srgbClr val="FFFFFF"/>
                    </a:gs>
                    <a:gs pos="100000">
                      <a:srgbClr val="FFFFFF"/>
                    </a:gs>
                  </a:gsLst>
                  <a:lin ang="5400000" scaled="0"/>
                </a:gradFill>
                <a:latin typeface="Segoe UI"/>
                <a:ea typeface="Segoe UI" pitchFamily="34" charset="0"/>
                <a:cs typeface="Segoe UI" pitchFamily="34" charset="0"/>
              </a:rPr>
              <a:t>Deployment</a:t>
            </a:r>
          </a:p>
        </p:txBody>
      </p:sp>
      <p:sp>
        <p:nvSpPr>
          <p:cNvPr id="27" name="Rectangle 26"/>
          <p:cNvSpPr/>
          <p:nvPr/>
        </p:nvSpPr>
        <p:spPr bwMode="auto">
          <a:xfrm rot="16200000">
            <a:off x="-493889" y="3938576"/>
            <a:ext cx="2004692" cy="287789"/>
          </a:xfrm>
          <a:prstGeom prst="rect">
            <a:avLst/>
          </a:prstGeom>
          <a:pattFill prst="dkUpDiag">
            <a:fgClr>
              <a:srgbClr val="EB3C00"/>
            </a:fgClr>
            <a:bgClr>
              <a:schemeClr val="accent1">
                <a:lumMod val="75000"/>
              </a:schemeClr>
            </a:bgClr>
          </a:patt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defTabSz="713202" fontAlgn="base">
              <a:spcBef>
                <a:spcPct val="0"/>
              </a:spcBef>
              <a:spcAft>
                <a:spcPct val="0"/>
              </a:spcAft>
            </a:pPr>
            <a:r>
              <a:rPr lang="en-US" sz="841" b="1" kern="0" cap="all" spc="-54" dirty="0">
                <a:gradFill>
                  <a:gsLst>
                    <a:gs pos="0">
                      <a:srgbClr val="FFFFFF"/>
                    </a:gs>
                    <a:gs pos="100000">
                      <a:srgbClr val="FFFFFF"/>
                    </a:gs>
                  </a:gsLst>
                  <a:lin ang="5400000" scaled="0"/>
                </a:gradFill>
                <a:latin typeface="Segoe UI"/>
                <a:ea typeface="Segoe UI" pitchFamily="34" charset="0"/>
                <a:cs typeface="Segoe UI" pitchFamily="34" charset="0"/>
              </a:rPr>
              <a:t>mobile</a:t>
            </a:r>
          </a:p>
        </p:txBody>
      </p:sp>
      <p:sp>
        <p:nvSpPr>
          <p:cNvPr id="28" name="Rectangle 27"/>
          <p:cNvSpPr/>
          <p:nvPr/>
        </p:nvSpPr>
        <p:spPr bwMode="auto">
          <a:xfrm rot="16200000">
            <a:off x="87402" y="2482879"/>
            <a:ext cx="842112" cy="287789"/>
          </a:xfrm>
          <a:prstGeom prst="rect">
            <a:avLst/>
          </a:prstGeom>
          <a:pattFill prst="dkUpDiag">
            <a:fgClr>
              <a:srgbClr val="EB3C00"/>
            </a:fgClr>
            <a:bgClr>
              <a:schemeClr val="accent1">
                <a:lumMod val="75000"/>
              </a:schemeClr>
            </a:bgClr>
          </a:patt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defTabSz="713202" fontAlgn="base">
              <a:spcBef>
                <a:spcPct val="0"/>
              </a:spcBef>
              <a:spcAft>
                <a:spcPct val="0"/>
              </a:spcAft>
            </a:pPr>
            <a:r>
              <a:rPr lang="en-US" sz="841" b="1" kern="0" cap="all" spc="-54" dirty="0">
                <a:gradFill>
                  <a:gsLst>
                    <a:gs pos="0">
                      <a:srgbClr val="FFFFFF"/>
                    </a:gs>
                    <a:gs pos="100000">
                      <a:srgbClr val="FFFFFF"/>
                    </a:gs>
                  </a:gsLst>
                  <a:lin ang="5400000" scaled="0"/>
                </a:gradFill>
                <a:latin typeface="Segoe UI"/>
                <a:ea typeface="Segoe UI" pitchFamily="34" charset="0"/>
                <a:cs typeface="Segoe UI" pitchFamily="34" charset="0"/>
              </a:rPr>
              <a:t>Cloud</a:t>
            </a:r>
          </a:p>
        </p:txBody>
      </p:sp>
      <p:grpSp>
        <p:nvGrpSpPr>
          <p:cNvPr id="17" name="Group 16"/>
          <p:cNvGrpSpPr/>
          <p:nvPr/>
        </p:nvGrpSpPr>
        <p:grpSpPr>
          <a:xfrm>
            <a:off x="652352" y="5117112"/>
            <a:ext cx="8672996" cy="842113"/>
            <a:chOff x="521356" y="5284589"/>
            <a:chExt cx="11130397" cy="982096"/>
          </a:xfrm>
          <a:solidFill>
            <a:schemeClr val="tx1">
              <a:lumMod val="65000"/>
              <a:lumOff val="35000"/>
            </a:schemeClr>
          </a:solidFill>
        </p:grpSpPr>
        <p:sp>
          <p:nvSpPr>
            <p:cNvPr id="19" name="Rectangle 18"/>
            <p:cNvSpPr/>
            <p:nvPr/>
          </p:nvSpPr>
          <p:spPr bwMode="auto">
            <a:xfrm>
              <a:off x="521356" y="5284589"/>
              <a:ext cx="3678697" cy="982096"/>
            </a:xfrm>
            <a:prstGeom prst="rect">
              <a:avLst/>
            </a:prstGeom>
            <a:grp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209848" tIns="35671" rIns="139898" bIns="35671" numCol="1" spcCol="0" rtlCol="0" fromWordArt="0" anchor="ctr" anchorCtr="0" forceAA="0" compatLnSpc="1">
              <a:prstTxWarp prst="textNoShape">
                <a:avLst/>
              </a:prstTxWarp>
              <a:noAutofit/>
            </a:bodyPr>
            <a:lstStyle/>
            <a:p>
              <a:pPr defTabSz="713202" fontAlgn="base">
                <a:spcBef>
                  <a:spcPct val="0"/>
                </a:spcBef>
                <a:spcAft>
                  <a:spcPct val="0"/>
                </a:spcAft>
              </a:pPr>
              <a:r>
                <a:rPr lang="en-US" sz="1377" b="1" kern="0" cap="all" spc="-54" dirty="0">
                  <a:gradFill>
                    <a:gsLst>
                      <a:gs pos="0">
                        <a:srgbClr val="FFFFFF"/>
                      </a:gs>
                      <a:gs pos="100000">
                        <a:srgbClr val="FFFFFF"/>
                      </a:gs>
                    </a:gsLst>
                    <a:lin ang="5400000" scaled="0"/>
                  </a:gradFill>
                  <a:latin typeface="Segoe UI"/>
                  <a:ea typeface="Segoe UI" pitchFamily="34" charset="0"/>
                  <a:cs typeface="Segoe UI" pitchFamily="34" charset="0"/>
                </a:rPr>
                <a:t>Best Deployment Experience</a:t>
              </a:r>
              <a:endParaRPr lang="en-US" sz="1530" kern="0" spc="-54" dirty="0">
                <a:gradFill>
                  <a:gsLst>
                    <a:gs pos="0">
                      <a:srgbClr val="FFFFFF"/>
                    </a:gs>
                    <a:gs pos="100000">
                      <a:srgbClr val="FFFFFF"/>
                    </a:gs>
                  </a:gsLst>
                  <a:lin ang="5400000" scaled="0"/>
                </a:gradFill>
                <a:latin typeface="Segoe UI"/>
                <a:ea typeface="Segoe UI" pitchFamily="34" charset="0"/>
                <a:cs typeface="Segoe UI" pitchFamily="34" charset="0"/>
              </a:endParaRPr>
            </a:p>
            <a:p>
              <a:pPr defTabSz="713202" fontAlgn="base">
                <a:spcBef>
                  <a:spcPct val="0"/>
                </a:spcBef>
                <a:spcAft>
                  <a:spcPct val="0"/>
                </a:spcAft>
              </a:pPr>
              <a:r>
                <a:rPr lang="en-US" sz="1377" kern="0" spc="-54" dirty="0">
                  <a:gradFill>
                    <a:gsLst>
                      <a:gs pos="0">
                        <a:srgbClr val="FFFFFF"/>
                      </a:gs>
                      <a:gs pos="100000">
                        <a:srgbClr val="FFFFFF"/>
                      </a:gs>
                    </a:gsLst>
                    <a:lin ang="5400000" scaled="0"/>
                  </a:gradFill>
                  <a:latin typeface="Segoe UI"/>
                  <a:ea typeface="Segoe UI" pitchFamily="34" charset="0"/>
                  <a:cs typeface="Segoe UI" pitchFamily="34" charset="0"/>
                </a:rPr>
                <a:t>Simplified deployment and ability  to use existing tools and processes</a:t>
              </a:r>
            </a:p>
          </p:txBody>
        </p:sp>
        <p:sp>
          <p:nvSpPr>
            <p:cNvPr id="20" name="Rectangle 19"/>
            <p:cNvSpPr/>
            <p:nvPr/>
          </p:nvSpPr>
          <p:spPr bwMode="auto">
            <a:xfrm>
              <a:off x="4247206" y="5284589"/>
              <a:ext cx="3678697" cy="982096"/>
            </a:xfrm>
            <a:prstGeom prst="rect">
              <a:avLst/>
            </a:prstGeom>
            <a:grp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209848" tIns="35671" rIns="139898" bIns="35671" numCol="1" spcCol="0" rtlCol="0" fromWordArt="0" anchor="ctr" anchorCtr="0" forceAA="0" compatLnSpc="1">
              <a:prstTxWarp prst="textNoShape">
                <a:avLst/>
              </a:prstTxWarp>
              <a:noAutofit/>
            </a:bodyPr>
            <a:lstStyle/>
            <a:p>
              <a:pPr defTabSz="713202" fontAlgn="base">
                <a:spcBef>
                  <a:spcPct val="0"/>
                </a:spcBef>
                <a:spcAft>
                  <a:spcPct val="0"/>
                </a:spcAft>
              </a:pPr>
              <a:r>
                <a:rPr lang="en-US" sz="1377" b="1" kern="0" cap="all" spc="-54" dirty="0">
                  <a:gradFill>
                    <a:gsLst>
                      <a:gs pos="0">
                        <a:srgbClr val="FFFFFF"/>
                      </a:gs>
                      <a:gs pos="100000">
                        <a:srgbClr val="FFFFFF"/>
                      </a:gs>
                    </a:gsLst>
                    <a:lin ang="5400000" scaled="0"/>
                  </a:gradFill>
                  <a:latin typeface="Segoe UI"/>
                  <a:ea typeface="Segoe UI" pitchFamily="34" charset="0"/>
                  <a:cs typeface="Segoe UI" pitchFamily="34" charset="0"/>
                </a:rPr>
                <a:t>Updates, not upgrades</a:t>
              </a:r>
            </a:p>
            <a:p>
              <a:pPr defTabSz="713202" fontAlgn="base">
                <a:spcBef>
                  <a:spcPct val="0"/>
                </a:spcBef>
                <a:spcAft>
                  <a:spcPct val="0"/>
                </a:spcAft>
              </a:pPr>
              <a:r>
                <a:rPr lang="en-US" sz="1377" kern="0" spc="-54" dirty="0">
                  <a:gradFill>
                    <a:gsLst>
                      <a:gs pos="0">
                        <a:srgbClr val="FFFFFF"/>
                      </a:gs>
                      <a:gs pos="100000">
                        <a:srgbClr val="FFFFFF"/>
                      </a:gs>
                    </a:gsLst>
                    <a:lin ang="5400000" scaled="0"/>
                  </a:gradFill>
                  <a:latin typeface="Segoe UI"/>
                  <a:ea typeface="Segoe UI" pitchFamily="34" charset="0"/>
                  <a:cs typeface="Segoe UI" pitchFamily="34" charset="0"/>
                </a:rPr>
                <a:t>Smaller, easily managed updates instead of large, complex upgrades</a:t>
              </a:r>
            </a:p>
          </p:txBody>
        </p:sp>
        <p:sp>
          <p:nvSpPr>
            <p:cNvPr id="21" name="Rectangle 20"/>
            <p:cNvSpPr/>
            <p:nvPr/>
          </p:nvSpPr>
          <p:spPr bwMode="auto">
            <a:xfrm>
              <a:off x="7973056" y="5284589"/>
              <a:ext cx="3678697" cy="982096"/>
            </a:xfrm>
            <a:prstGeom prst="rect">
              <a:avLst/>
            </a:prstGeom>
            <a:grp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209848" tIns="35671" rIns="139898" bIns="35671" numCol="1" spcCol="0" rtlCol="0" fromWordArt="0" anchor="ctr" anchorCtr="0" forceAA="0" compatLnSpc="1">
              <a:prstTxWarp prst="textNoShape">
                <a:avLst/>
              </a:prstTxWarp>
              <a:noAutofit/>
            </a:bodyPr>
            <a:lstStyle/>
            <a:p>
              <a:pPr defTabSz="713202" fontAlgn="base">
                <a:spcBef>
                  <a:spcPct val="0"/>
                </a:spcBef>
                <a:spcAft>
                  <a:spcPct val="0"/>
                </a:spcAft>
              </a:pPr>
              <a:r>
                <a:rPr lang="en-US" sz="1377" b="1" kern="0" cap="all" spc="-54" dirty="0">
                  <a:gradFill>
                    <a:gsLst>
                      <a:gs pos="0">
                        <a:srgbClr val="FFFFFF"/>
                      </a:gs>
                      <a:gs pos="100000">
                        <a:srgbClr val="FFFFFF"/>
                      </a:gs>
                    </a:gsLst>
                    <a:lin ang="5400000" scaled="0"/>
                  </a:gradFill>
                  <a:latin typeface="Segoe UI"/>
                  <a:ea typeface="Segoe UI" pitchFamily="34" charset="0"/>
                  <a:cs typeface="Segoe UI" pitchFamily="34" charset="0"/>
                </a:rPr>
                <a:t>Secure across Devices</a:t>
              </a:r>
            </a:p>
            <a:p>
              <a:pPr defTabSz="713202" fontAlgn="base">
                <a:spcBef>
                  <a:spcPct val="0"/>
                </a:spcBef>
                <a:spcAft>
                  <a:spcPct val="0"/>
                </a:spcAft>
              </a:pPr>
              <a:r>
                <a:rPr lang="en-US" sz="1377" kern="0" spc="-54" dirty="0">
                  <a:gradFill>
                    <a:gsLst>
                      <a:gs pos="0">
                        <a:srgbClr val="FFFFFF"/>
                      </a:gs>
                      <a:gs pos="100000">
                        <a:srgbClr val="FFFFFF"/>
                      </a:gs>
                    </a:gsLst>
                    <a:lin ang="5400000" scaled="0"/>
                  </a:gradFill>
                  <a:latin typeface="Segoe UI"/>
                  <a:ea typeface="Segoe UI" pitchFamily="34" charset="0"/>
                  <a:cs typeface="Segoe UI" pitchFamily="34" charset="0"/>
                </a:rPr>
                <a:t>Secure content and access without sacrificing productivity</a:t>
              </a:r>
            </a:p>
          </p:txBody>
        </p:sp>
      </p:grpSp>
      <p:grpSp>
        <p:nvGrpSpPr>
          <p:cNvPr id="34" name="Group 33"/>
          <p:cNvGrpSpPr>
            <a:grpSpLocks noChangeAspect="1"/>
          </p:cNvGrpSpPr>
          <p:nvPr/>
        </p:nvGrpSpPr>
        <p:grpSpPr>
          <a:xfrm>
            <a:off x="6591600" y="3024980"/>
            <a:ext cx="2860105" cy="1903686"/>
            <a:chOff x="-1619955" y="2797186"/>
            <a:chExt cx="4899917" cy="3261379"/>
          </a:xfrm>
        </p:grpSpPr>
        <p:pic>
          <p:nvPicPr>
            <p:cNvPr id="60" name="Picture 59"/>
            <p:cNvPicPr>
              <a:picLocks noChangeAspect="1"/>
            </p:cNvPicPr>
            <p:nvPr/>
          </p:nvPicPr>
          <p:blipFill rotWithShape="1">
            <a:blip r:embed="rId3"/>
            <a:srcRect l="41562" t="-188" r="6394" b="3717"/>
            <a:stretch/>
          </p:blipFill>
          <p:spPr>
            <a:xfrm>
              <a:off x="-504163" y="3392655"/>
              <a:ext cx="3148989" cy="1918458"/>
            </a:xfrm>
            <a:prstGeom prst="rect">
              <a:avLst/>
            </a:prstGeom>
          </p:spPr>
        </p:pic>
        <p:pic>
          <p:nvPicPr>
            <p:cNvPr id="61" name="Picture 60"/>
            <p:cNvPicPr>
              <a:picLocks noChangeAspect="1"/>
            </p:cNvPicPr>
            <p:nvPr/>
          </p:nvPicPr>
          <p:blipFill rotWithShape="1">
            <a:blip r:embed="rId4" cstate="print">
              <a:extLst>
                <a:ext uri="{28A0092B-C50C-407E-A947-70E740481C1C}">
                  <a14:useLocalDpi xmlns:a14="http://schemas.microsoft.com/office/drawing/2010/main" val="0"/>
                </a:ext>
              </a:extLst>
            </a:blip>
            <a:srcRect/>
            <a:stretch/>
          </p:blipFill>
          <p:spPr>
            <a:xfrm>
              <a:off x="-1619955" y="2797186"/>
              <a:ext cx="4899917" cy="3261379"/>
            </a:xfrm>
            <a:prstGeom prst="rect">
              <a:avLst/>
            </a:prstGeom>
          </p:spPr>
        </p:pic>
      </p:grpSp>
      <p:grpSp>
        <p:nvGrpSpPr>
          <p:cNvPr id="36" name="Group 35"/>
          <p:cNvGrpSpPr/>
          <p:nvPr/>
        </p:nvGrpSpPr>
        <p:grpSpPr>
          <a:xfrm>
            <a:off x="5143096" y="3186913"/>
            <a:ext cx="1107070" cy="1558618"/>
            <a:chOff x="4242231" y="3123488"/>
            <a:chExt cx="2617348" cy="3365163"/>
          </a:xfrm>
        </p:grpSpPr>
        <p:pic>
          <p:nvPicPr>
            <p:cNvPr id="58" name="Picture 57" descr="C:\Users\v-junyo\Desktop\OneNote Screenshots\ipadVertical.PNG"/>
            <p:cNvPicPr>
              <a:picLocks noChangeAspect="1" noChangeArrowheads="1"/>
            </p:cNvPicPr>
            <p:nvPr/>
          </p:nvPicPr>
          <p:blipFill rotWithShape="1">
            <a:blip r:embed="rId5" cstate="print">
              <a:extLst>
                <a:ext uri="{28A0092B-C50C-407E-A947-70E740481C1C}">
                  <a14:useLocalDpi xmlns:a14="http://schemas.microsoft.com/office/drawing/2010/main" val="0"/>
                </a:ext>
              </a:extLst>
            </a:blip>
            <a:srcRect l="-1" t="1" r="-95" b="3537"/>
            <a:stretch/>
          </p:blipFill>
          <p:spPr bwMode="auto">
            <a:xfrm>
              <a:off x="4583138" y="3487517"/>
              <a:ext cx="1965225" cy="2525179"/>
            </a:xfrm>
            <a:prstGeom prst="rect">
              <a:avLst/>
            </a:prstGeom>
            <a:noFill/>
            <a:extLst>
              <a:ext uri="{909E8E84-426E-40DD-AFC4-6F175D3DCCD1}">
                <a14:hiddenFill xmlns:a14="http://schemas.microsoft.com/office/drawing/2010/main">
                  <a:solidFill>
                    <a:srgbClr val="FFFFFF"/>
                  </a:solidFill>
                </a14:hiddenFill>
              </a:ext>
            </a:extLst>
          </p:spPr>
        </p:pic>
        <p:pic>
          <p:nvPicPr>
            <p:cNvPr id="59" name="Picture 58" descr="http://masukor.com/iPadVertical.png"/>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4242231" y="3123488"/>
              <a:ext cx="2617348" cy="3365163"/>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39" name="Group 38"/>
          <p:cNvGrpSpPr/>
          <p:nvPr/>
        </p:nvGrpSpPr>
        <p:grpSpPr>
          <a:xfrm>
            <a:off x="3026965" y="3500088"/>
            <a:ext cx="1952035" cy="1217263"/>
            <a:chOff x="1451080" y="4025443"/>
            <a:chExt cx="2898175" cy="1807263"/>
          </a:xfrm>
          <a:solidFill>
            <a:schemeClr val="bg1"/>
          </a:solidFill>
        </p:grpSpPr>
        <p:pic>
          <p:nvPicPr>
            <p:cNvPr id="54" name="frame"/>
            <p:cNvPicPr>
              <a:picLocks noChangeAspect="1"/>
            </p:cNvPicPr>
            <p:nvPr/>
          </p:nvPicPr>
          <p:blipFill>
            <a:blip r:embed="rId7" cstate="print">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1451080" y="4025443"/>
              <a:ext cx="2898175" cy="1807263"/>
            </a:xfrm>
            <a:prstGeom prst="rect">
              <a:avLst/>
            </a:prstGeom>
            <a:grpFill/>
            <a:effectLst>
              <a:outerShdw blurRad="50800" dist="38100" dir="5400000" algn="t" rotWithShape="0">
                <a:prstClr val="black">
                  <a:alpha val="40000"/>
                </a:prstClr>
              </a:outerShdw>
            </a:effectLst>
          </p:spPr>
        </p:pic>
        <p:grpSp>
          <p:nvGrpSpPr>
            <p:cNvPr id="55" name="Group 54"/>
            <p:cNvGrpSpPr/>
            <p:nvPr/>
          </p:nvGrpSpPr>
          <p:grpSpPr>
            <a:xfrm>
              <a:off x="1614389" y="4216095"/>
              <a:ext cx="2596435" cy="1408921"/>
              <a:chOff x="2810800" y="4261862"/>
              <a:chExt cx="5985422" cy="3247910"/>
            </a:xfrm>
            <a:grpFill/>
          </p:grpSpPr>
          <p:pic>
            <p:nvPicPr>
              <p:cNvPr id="56" name="Picture 55"/>
              <p:cNvPicPr>
                <a:picLocks noChangeAspect="1"/>
              </p:cNvPicPr>
              <p:nvPr/>
            </p:nvPicPr>
            <p:blipFill rotWithShape="1">
              <a:blip r:embed="rId8" cstate="print">
                <a:extLst>
                  <a:ext uri="{28A0092B-C50C-407E-A947-70E740481C1C}">
                    <a14:useLocalDpi xmlns:a14="http://schemas.microsoft.com/office/drawing/2010/main" val="0"/>
                  </a:ext>
                </a:extLst>
              </a:blip>
              <a:srcRect/>
              <a:stretch/>
            </p:blipFill>
            <p:spPr>
              <a:xfrm>
                <a:off x="2810800" y="4261862"/>
                <a:ext cx="5985422" cy="3247910"/>
              </a:xfrm>
              <a:prstGeom prst="rect">
                <a:avLst/>
              </a:prstGeom>
              <a:grpFill/>
            </p:spPr>
          </p:pic>
          <p:pic>
            <p:nvPicPr>
              <p:cNvPr id="57" name="Picture 56"/>
              <p:cNvPicPr>
                <a:picLocks noChangeAspect="1"/>
              </p:cNvPicPr>
              <p:nvPr/>
            </p:nvPicPr>
            <p:blipFill rotWithShape="1">
              <a:blip r:embed="rId9" cstate="print">
                <a:extLst>
                  <a:ext uri="{28A0092B-C50C-407E-A947-70E740481C1C}">
                    <a14:useLocalDpi xmlns:a14="http://schemas.microsoft.com/office/drawing/2010/main" val="0"/>
                  </a:ext>
                </a:extLst>
              </a:blip>
              <a:srcRect/>
              <a:stretch/>
            </p:blipFill>
            <p:spPr>
              <a:xfrm>
                <a:off x="3840319" y="4955165"/>
                <a:ext cx="4588841" cy="2459720"/>
              </a:xfrm>
              <a:prstGeom prst="rect">
                <a:avLst/>
              </a:prstGeom>
              <a:grpFill/>
            </p:spPr>
          </p:pic>
        </p:grpSp>
      </p:grpSp>
      <p:grpSp>
        <p:nvGrpSpPr>
          <p:cNvPr id="40" name="Group 39"/>
          <p:cNvGrpSpPr>
            <a:grpSpLocks noChangeAspect="1"/>
          </p:cNvGrpSpPr>
          <p:nvPr/>
        </p:nvGrpSpPr>
        <p:grpSpPr>
          <a:xfrm>
            <a:off x="6327836" y="3540526"/>
            <a:ext cx="1747842" cy="1299754"/>
            <a:chOff x="2951503" y="2133903"/>
            <a:chExt cx="5280210" cy="3926541"/>
          </a:xfrm>
        </p:grpSpPr>
        <p:grpSp>
          <p:nvGrpSpPr>
            <p:cNvPr id="50" name="Group 49"/>
            <p:cNvGrpSpPr/>
            <p:nvPr/>
          </p:nvGrpSpPr>
          <p:grpSpPr>
            <a:xfrm>
              <a:off x="2951503" y="2133903"/>
              <a:ext cx="5280210" cy="3926541"/>
              <a:chOff x="3354915" y="2229573"/>
              <a:chExt cx="5280210" cy="3926541"/>
            </a:xfrm>
          </p:grpSpPr>
          <p:pic>
            <p:nvPicPr>
              <p:cNvPr id="52" name="Picture 51"/>
              <p:cNvPicPr>
                <a:picLocks noChangeAspect="1"/>
              </p:cNvPicPr>
              <p:nvPr/>
            </p:nvPicPr>
            <p:blipFill>
              <a:blip r:embed="rId10" cstate="print">
                <a:extLst>
                  <a:ext uri="{28A0092B-C50C-407E-A947-70E740481C1C}">
                    <a14:useLocalDpi xmlns:a14="http://schemas.microsoft.com/office/drawing/2010/main" val="0"/>
                  </a:ext>
                </a:extLst>
              </a:blip>
              <a:stretch>
                <a:fillRect/>
              </a:stretch>
            </p:blipFill>
            <p:spPr>
              <a:xfrm>
                <a:off x="3926517" y="2528043"/>
                <a:ext cx="4164262" cy="3123197"/>
              </a:xfrm>
              <a:prstGeom prst="rect">
                <a:avLst/>
              </a:prstGeom>
            </p:spPr>
          </p:pic>
          <p:pic>
            <p:nvPicPr>
              <p:cNvPr id="53" name="Picture 52"/>
              <p:cNvPicPr>
                <a:picLocks noChangeAspect="1"/>
              </p:cNvPicPr>
              <p:nvPr/>
            </p:nvPicPr>
            <p:blipFill rotWithShape="1">
              <a:blip r:embed="rId11" cstate="print">
                <a:extLst>
                  <a:ext uri="{28A0092B-C50C-407E-A947-70E740481C1C}">
                    <a14:useLocalDpi xmlns:a14="http://schemas.microsoft.com/office/drawing/2010/main" val="0"/>
                  </a:ext>
                </a:extLst>
              </a:blip>
              <a:srcRect/>
              <a:stretch/>
            </p:blipFill>
            <p:spPr>
              <a:xfrm>
                <a:off x="3354915" y="2229573"/>
                <a:ext cx="5280210" cy="3926541"/>
              </a:xfrm>
              <a:prstGeom prst="rect">
                <a:avLst/>
              </a:prstGeom>
            </p:spPr>
          </p:pic>
        </p:grpSp>
        <p:sp>
          <p:nvSpPr>
            <p:cNvPr id="51" name="Isosceles Triangle 50"/>
            <p:cNvSpPr/>
            <p:nvPr/>
          </p:nvSpPr>
          <p:spPr bwMode="auto">
            <a:xfrm flipH="1" flipV="1">
              <a:off x="4231340" y="2389955"/>
              <a:ext cx="3837161" cy="3315105"/>
            </a:xfrm>
            <a:prstGeom prst="triangle">
              <a:avLst>
                <a:gd name="adj" fmla="val 0"/>
              </a:avLst>
            </a:prstGeom>
            <a:solidFill>
              <a:schemeClr val="bg1">
                <a:alpha val="8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horz" wrap="square" lIns="34956" tIns="34956" rIns="34956" bIns="34956" numCol="1" spcCol="0" rtlCol="0" fromWordArt="0" anchor="ctr" anchorCtr="0" forceAA="0" compatLnSpc="1">
              <a:prstTxWarp prst="textNoShape">
                <a:avLst/>
              </a:prstTxWarp>
              <a:noAutofit/>
            </a:bodyPr>
            <a:lstStyle>
              <a:defPPr>
                <a:defRPr lang="en-US"/>
              </a:defPPr>
              <a:lvl1pPr marL="0" algn="l" defTabSz="914363" rtl="0" eaLnBrk="1" latinLnBrk="0" hangingPunct="1">
                <a:defRPr sz="1800" kern="1200">
                  <a:solidFill>
                    <a:schemeClr val="lt1"/>
                  </a:solidFill>
                  <a:latin typeface="+mn-lt"/>
                  <a:ea typeface="+mn-ea"/>
                  <a:cs typeface="+mn-cs"/>
                </a:defRPr>
              </a:lvl1pPr>
              <a:lvl2pPr marL="457182" algn="l" defTabSz="914363" rtl="0" eaLnBrk="1" latinLnBrk="0" hangingPunct="1">
                <a:defRPr sz="1800" kern="1200">
                  <a:solidFill>
                    <a:schemeClr val="lt1"/>
                  </a:solidFill>
                  <a:latin typeface="+mn-lt"/>
                  <a:ea typeface="+mn-ea"/>
                  <a:cs typeface="+mn-cs"/>
                </a:defRPr>
              </a:lvl2pPr>
              <a:lvl3pPr marL="914363" algn="l" defTabSz="914363" rtl="0" eaLnBrk="1" latinLnBrk="0" hangingPunct="1">
                <a:defRPr sz="1800" kern="1200">
                  <a:solidFill>
                    <a:schemeClr val="lt1"/>
                  </a:solidFill>
                  <a:latin typeface="+mn-lt"/>
                  <a:ea typeface="+mn-ea"/>
                  <a:cs typeface="+mn-cs"/>
                </a:defRPr>
              </a:lvl3pPr>
              <a:lvl4pPr marL="1371545" algn="l" defTabSz="914363" rtl="0" eaLnBrk="1" latinLnBrk="0" hangingPunct="1">
                <a:defRPr sz="1800" kern="1200">
                  <a:solidFill>
                    <a:schemeClr val="lt1"/>
                  </a:solidFill>
                  <a:latin typeface="+mn-lt"/>
                  <a:ea typeface="+mn-ea"/>
                  <a:cs typeface="+mn-cs"/>
                </a:defRPr>
              </a:lvl4pPr>
              <a:lvl5pPr marL="1828727" algn="l" defTabSz="914363" rtl="0" eaLnBrk="1" latinLnBrk="0" hangingPunct="1">
                <a:defRPr sz="1800" kern="1200">
                  <a:solidFill>
                    <a:schemeClr val="lt1"/>
                  </a:solidFill>
                  <a:latin typeface="+mn-lt"/>
                  <a:ea typeface="+mn-ea"/>
                  <a:cs typeface="+mn-cs"/>
                </a:defRPr>
              </a:lvl5pPr>
              <a:lvl6pPr marL="2285909" algn="l" defTabSz="914363" rtl="0" eaLnBrk="1" latinLnBrk="0" hangingPunct="1">
                <a:defRPr sz="1800" kern="1200">
                  <a:solidFill>
                    <a:schemeClr val="lt1"/>
                  </a:solidFill>
                  <a:latin typeface="+mn-lt"/>
                  <a:ea typeface="+mn-ea"/>
                  <a:cs typeface="+mn-cs"/>
                </a:defRPr>
              </a:lvl6pPr>
              <a:lvl7pPr marL="2743090" algn="l" defTabSz="914363" rtl="0" eaLnBrk="1" latinLnBrk="0" hangingPunct="1">
                <a:defRPr sz="1800" kern="1200">
                  <a:solidFill>
                    <a:schemeClr val="lt1"/>
                  </a:solidFill>
                  <a:latin typeface="+mn-lt"/>
                  <a:ea typeface="+mn-ea"/>
                  <a:cs typeface="+mn-cs"/>
                </a:defRPr>
              </a:lvl7pPr>
              <a:lvl8pPr marL="3200272" algn="l" defTabSz="914363" rtl="0" eaLnBrk="1" latinLnBrk="0" hangingPunct="1">
                <a:defRPr sz="1800" kern="1200">
                  <a:solidFill>
                    <a:schemeClr val="lt1"/>
                  </a:solidFill>
                  <a:latin typeface="+mn-lt"/>
                  <a:ea typeface="+mn-ea"/>
                  <a:cs typeface="+mn-cs"/>
                </a:defRPr>
              </a:lvl8pPr>
              <a:lvl9pPr marL="3657454" algn="l" defTabSz="914363" rtl="0" eaLnBrk="1" latinLnBrk="0" hangingPunct="1">
                <a:defRPr sz="1800" kern="1200">
                  <a:solidFill>
                    <a:schemeClr val="lt1"/>
                  </a:solidFill>
                  <a:latin typeface="+mn-lt"/>
                  <a:ea typeface="+mn-ea"/>
                  <a:cs typeface="+mn-cs"/>
                </a:defRPr>
              </a:lvl9pPr>
            </a:lstStyle>
            <a:p>
              <a:pPr algn="ctr" defTabSz="698867" fontAlgn="base">
                <a:spcBef>
                  <a:spcPct val="0"/>
                </a:spcBef>
                <a:spcAft>
                  <a:spcPct val="0"/>
                </a:spcAft>
              </a:pPr>
              <a:endParaRPr lang="en-US" sz="1681" dirty="0">
                <a:gradFill>
                  <a:gsLst>
                    <a:gs pos="0">
                      <a:srgbClr val="FFFFFF"/>
                    </a:gs>
                    <a:gs pos="100000">
                      <a:srgbClr val="FFFFFF"/>
                    </a:gs>
                  </a:gsLst>
                  <a:lin ang="5400000" scaled="0"/>
                </a:gradFill>
                <a:latin typeface="Segoe UI"/>
                <a:ea typeface="Segoe UI" pitchFamily="34" charset="0"/>
                <a:cs typeface="Segoe UI" pitchFamily="34" charset="0"/>
              </a:endParaRPr>
            </a:p>
          </p:txBody>
        </p:sp>
      </p:grpSp>
      <p:grpSp>
        <p:nvGrpSpPr>
          <p:cNvPr id="41" name="Group 40"/>
          <p:cNvGrpSpPr>
            <a:grpSpLocks noChangeAspect="1"/>
          </p:cNvGrpSpPr>
          <p:nvPr/>
        </p:nvGrpSpPr>
        <p:grpSpPr>
          <a:xfrm>
            <a:off x="4806867" y="3713318"/>
            <a:ext cx="556131" cy="1170381"/>
            <a:chOff x="6750857" y="2823217"/>
            <a:chExt cx="1097358" cy="2072448"/>
          </a:xfrm>
        </p:grpSpPr>
        <p:pic>
          <p:nvPicPr>
            <p:cNvPr id="48" name="Picture 47"/>
            <p:cNvPicPr>
              <a:picLocks noChangeAspect="1"/>
            </p:cNvPicPr>
            <p:nvPr/>
          </p:nvPicPr>
          <p:blipFill>
            <a:blip r:embed="rId12" cstate="print">
              <a:extLst>
                <a:ext uri="{28A0092B-C50C-407E-A947-70E740481C1C}">
                  <a14:useLocalDpi xmlns:a14="http://schemas.microsoft.com/office/drawing/2010/main" val="0"/>
                </a:ext>
              </a:extLst>
            </a:blip>
            <a:stretch>
              <a:fillRect/>
            </a:stretch>
          </p:blipFill>
          <p:spPr>
            <a:xfrm>
              <a:off x="6750857" y="2823217"/>
              <a:ext cx="1097358" cy="2072448"/>
            </a:xfrm>
            <a:prstGeom prst="rect">
              <a:avLst/>
            </a:prstGeom>
            <a:effectLst>
              <a:outerShdw blurRad="50800" dist="38100" dir="5400000" algn="t" rotWithShape="0">
                <a:prstClr val="black">
                  <a:alpha val="40000"/>
                </a:prstClr>
              </a:outerShdw>
            </a:effectLst>
          </p:spPr>
        </p:pic>
        <p:pic>
          <p:nvPicPr>
            <p:cNvPr id="49" name="Picture 48"/>
            <p:cNvPicPr>
              <a:picLocks noChangeAspect="1"/>
            </p:cNvPicPr>
            <p:nvPr/>
          </p:nvPicPr>
          <p:blipFill rotWithShape="1">
            <a:blip r:embed="rId13" cstate="print">
              <a:extLst>
                <a:ext uri="{28A0092B-C50C-407E-A947-70E740481C1C}">
                  <a14:useLocalDpi xmlns:a14="http://schemas.microsoft.com/office/drawing/2010/main" val="0"/>
                </a:ext>
              </a:extLst>
            </a:blip>
            <a:srcRect l="-3"/>
            <a:stretch/>
          </p:blipFill>
          <p:spPr>
            <a:xfrm>
              <a:off x="6898973" y="3134971"/>
              <a:ext cx="867693" cy="1402910"/>
            </a:xfrm>
            <a:prstGeom prst="rect">
              <a:avLst/>
            </a:prstGeom>
            <a:solidFill>
              <a:schemeClr val="bg1"/>
            </a:solidFill>
          </p:spPr>
        </p:pic>
      </p:grpSp>
      <p:grpSp>
        <p:nvGrpSpPr>
          <p:cNvPr id="42" name="Group 41"/>
          <p:cNvGrpSpPr>
            <a:grpSpLocks noChangeAspect="1"/>
          </p:cNvGrpSpPr>
          <p:nvPr/>
        </p:nvGrpSpPr>
        <p:grpSpPr>
          <a:xfrm>
            <a:off x="2617941" y="3711070"/>
            <a:ext cx="627736" cy="1191710"/>
            <a:chOff x="10317218" y="3661373"/>
            <a:chExt cx="915794" cy="1547768"/>
          </a:xfrm>
        </p:grpSpPr>
        <p:pic>
          <p:nvPicPr>
            <p:cNvPr id="46" name="Picture 45"/>
            <p:cNvPicPr>
              <a:picLocks noChangeAspect="1"/>
            </p:cNvPicPr>
            <p:nvPr/>
          </p:nvPicPr>
          <p:blipFill>
            <a:blip r:embed="rId14" cstate="print">
              <a:extLst>
                <a:ext uri="{28A0092B-C50C-407E-A947-70E740481C1C}">
                  <a14:useLocalDpi xmlns:a14="http://schemas.microsoft.com/office/drawing/2010/main" val="0"/>
                </a:ext>
              </a:extLst>
            </a:blip>
            <a:stretch>
              <a:fillRect/>
            </a:stretch>
          </p:blipFill>
          <p:spPr>
            <a:xfrm>
              <a:off x="10317218" y="3661373"/>
              <a:ext cx="915794" cy="1547768"/>
            </a:xfrm>
            <a:prstGeom prst="rect">
              <a:avLst/>
            </a:prstGeom>
            <a:effectLst>
              <a:outerShdw blurRad="50800" dist="38100" dir="5400000" algn="t" rotWithShape="0">
                <a:prstClr val="black">
                  <a:alpha val="40000"/>
                </a:prstClr>
              </a:outerShdw>
            </a:effectLst>
          </p:spPr>
        </p:pic>
        <p:pic>
          <p:nvPicPr>
            <p:cNvPr id="47" name="Picture 46"/>
            <p:cNvPicPr>
              <a:picLocks noChangeAspect="1"/>
            </p:cNvPicPr>
            <p:nvPr/>
          </p:nvPicPr>
          <p:blipFill rotWithShape="1">
            <a:blip r:embed="rId15" cstate="print">
              <a:extLst>
                <a:ext uri="{28A0092B-C50C-407E-A947-70E740481C1C}">
                  <a14:useLocalDpi xmlns:a14="http://schemas.microsoft.com/office/drawing/2010/main" val="0"/>
                </a:ext>
              </a:extLst>
            </a:blip>
            <a:srcRect l="-114"/>
            <a:stretch/>
          </p:blipFill>
          <p:spPr>
            <a:xfrm>
              <a:off x="10425186" y="3993605"/>
              <a:ext cx="672171" cy="1001106"/>
            </a:xfrm>
            <a:prstGeom prst="rect">
              <a:avLst/>
            </a:prstGeom>
            <a:solidFill>
              <a:schemeClr val="bg1"/>
            </a:solidFill>
          </p:spPr>
        </p:pic>
      </p:grpSp>
      <p:grpSp>
        <p:nvGrpSpPr>
          <p:cNvPr id="43" name="Group 42"/>
          <p:cNvGrpSpPr>
            <a:grpSpLocks noChangeAspect="1"/>
          </p:cNvGrpSpPr>
          <p:nvPr/>
        </p:nvGrpSpPr>
        <p:grpSpPr>
          <a:xfrm>
            <a:off x="5682095" y="4238585"/>
            <a:ext cx="1254442" cy="629501"/>
            <a:chOff x="6204302" y="4684347"/>
            <a:chExt cx="1189787" cy="597057"/>
          </a:xfrm>
        </p:grpSpPr>
        <p:pic>
          <p:nvPicPr>
            <p:cNvPr id="44" name="Picture 43"/>
            <p:cNvPicPr>
              <a:picLocks noChangeAspect="1"/>
            </p:cNvPicPr>
            <p:nvPr/>
          </p:nvPicPr>
          <p:blipFill>
            <a:blip r:embed="rId16" cstate="print">
              <a:extLst>
                <a:ext uri="{28A0092B-C50C-407E-A947-70E740481C1C}">
                  <a14:useLocalDpi xmlns:a14="http://schemas.microsoft.com/office/drawing/2010/main" val="0"/>
                </a:ext>
              </a:extLst>
            </a:blip>
            <a:stretch>
              <a:fillRect/>
            </a:stretch>
          </p:blipFill>
          <p:spPr>
            <a:xfrm>
              <a:off x="6204302" y="4684347"/>
              <a:ext cx="1189787" cy="597057"/>
            </a:xfrm>
            <a:prstGeom prst="rect">
              <a:avLst/>
            </a:prstGeom>
            <a:effectLst>
              <a:outerShdw blurRad="50800" dist="38100" dir="5400000" algn="t" rotWithShape="0">
                <a:prstClr val="black">
                  <a:alpha val="40000"/>
                </a:prstClr>
              </a:outerShdw>
            </a:effectLst>
          </p:spPr>
        </p:pic>
        <p:pic>
          <p:nvPicPr>
            <p:cNvPr id="45" name="Picture 44"/>
            <p:cNvPicPr>
              <a:picLocks noChangeAspect="1"/>
            </p:cNvPicPr>
            <p:nvPr/>
          </p:nvPicPr>
          <p:blipFill rotWithShape="1">
            <a:blip r:embed="rId17" cstate="print">
              <a:extLst>
                <a:ext uri="{28A0092B-C50C-407E-A947-70E740481C1C}">
                  <a14:useLocalDpi xmlns:a14="http://schemas.microsoft.com/office/drawing/2010/main" val="0"/>
                </a:ext>
              </a:extLst>
            </a:blip>
            <a:srcRect/>
            <a:stretch/>
          </p:blipFill>
          <p:spPr>
            <a:xfrm>
              <a:off x="6397096" y="4749716"/>
              <a:ext cx="837982" cy="466605"/>
            </a:xfrm>
            <a:prstGeom prst="rect">
              <a:avLst/>
            </a:prstGeom>
          </p:spPr>
        </p:pic>
      </p:grpSp>
      <p:sp>
        <p:nvSpPr>
          <p:cNvPr id="62" name="Title 1"/>
          <p:cNvSpPr txBox="1">
            <a:spLocks/>
          </p:cNvSpPr>
          <p:nvPr/>
        </p:nvSpPr>
        <p:spPr>
          <a:xfrm>
            <a:off x="398323" y="1136477"/>
            <a:ext cx="8528705" cy="572122"/>
          </a:xfrm>
          <a:prstGeom prst="rect">
            <a:avLst/>
          </a:prstGeom>
        </p:spPr>
        <p:txBody>
          <a:bodyPr/>
          <a:lstStyle>
            <a:lvl1pPr algn="l" defTabSz="914363" rtl="0" eaLnBrk="1" latinLnBrk="0" hangingPunct="1">
              <a:lnSpc>
                <a:spcPct val="90000"/>
              </a:lnSpc>
              <a:spcBef>
                <a:spcPct val="0"/>
              </a:spcBef>
              <a:buNone/>
              <a:defRPr lang="en-US" sz="5400" b="0" kern="1200" cap="none" spc="-100" baseline="0" dirty="0" smtClean="0">
                <a:ln w="3175">
                  <a:noFill/>
                </a:ln>
                <a:gradFill>
                  <a:gsLst>
                    <a:gs pos="1250">
                      <a:schemeClr val="tx2"/>
                    </a:gs>
                    <a:gs pos="100000">
                      <a:schemeClr val="tx2"/>
                    </a:gs>
                  </a:gsLst>
                  <a:lin ang="5400000" scaled="0"/>
                </a:gradFill>
                <a:effectLst/>
                <a:latin typeface="+mj-lt"/>
                <a:ea typeface="+mn-ea"/>
                <a:cs typeface="Arial" charset="0"/>
              </a:defRPr>
            </a:lvl1pPr>
          </a:lstStyle>
          <a:p>
            <a:pPr defTabSz="699488"/>
            <a:r>
              <a:rPr lang="en-US" sz="4131" spc="-77" dirty="0">
                <a:gradFill>
                  <a:gsLst>
                    <a:gs pos="1250">
                      <a:srgbClr val="EB3C00"/>
                    </a:gs>
                    <a:gs pos="100000">
                      <a:srgbClr val="EB3C00"/>
                    </a:gs>
                  </a:gsLst>
                  <a:lin ang="5400000" scaled="0"/>
                </a:gradFill>
                <a:latin typeface="Segoe UI Light"/>
              </a:rPr>
              <a:t>Office 365 ProPlus</a:t>
            </a:r>
            <a:br>
              <a:rPr lang="en-US" sz="4131" spc="-77" dirty="0">
                <a:gradFill>
                  <a:gsLst>
                    <a:gs pos="1250">
                      <a:srgbClr val="EB3C00"/>
                    </a:gs>
                    <a:gs pos="100000">
                      <a:srgbClr val="EB3C00"/>
                    </a:gs>
                  </a:gsLst>
                  <a:lin ang="5400000" scaled="0"/>
                </a:gradFill>
                <a:latin typeface="Segoe UI Light"/>
              </a:rPr>
            </a:br>
            <a:r>
              <a:rPr lang="en-US" sz="2448" spc="-77" dirty="0">
                <a:gradFill>
                  <a:gsLst>
                    <a:gs pos="4040">
                      <a:srgbClr val="525252"/>
                    </a:gs>
                    <a:gs pos="17000">
                      <a:srgbClr val="525252"/>
                    </a:gs>
                  </a:gsLst>
                  <a:lin ang="5400000" scaled="0"/>
                </a:gradFill>
                <a:latin typeface="Segoe UI Light"/>
                <a:cs typeface="Segoe UI" pitchFamily="34" charset="0"/>
              </a:rPr>
              <a:t>Full suite of rich productivity apps with the added value of a service</a:t>
            </a:r>
          </a:p>
        </p:txBody>
      </p:sp>
      <p:grpSp>
        <p:nvGrpSpPr>
          <p:cNvPr id="2" name="Group 1"/>
          <p:cNvGrpSpPr/>
          <p:nvPr/>
        </p:nvGrpSpPr>
        <p:grpSpPr>
          <a:xfrm>
            <a:off x="652353" y="2205013"/>
            <a:ext cx="8672996" cy="842113"/>
            <a:chOff x="851189" y="1783270"/>
            <a:chExt cx="11337635" cy="1100839"/>
          </a:xfrm>
        </p:grpSpPr>
        <p:sp>
          <p:nvSpPr>
            <p:cNvPr id="24" name="Rectangle 23"/>
            <p:cNvSpPr/>
            <p:nvPr/>
          </p:nvSpPr>
          <p:spPr bwMode="auto">
            <a:xfrm>
              <a:off x="851189" y="1783270"/>
              <a:ext cx="3747190" cy="1100839"/>
            </a:xfrm>
            <a:prstGeom prst="rect">
              <a:avLst/>
            </a:prstGeom>
            <a:solidFill>
              <a:schemeClr val="bg1">
                <a:lumMod val="6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209848" tIns="35671" rIns="139898" bIns="35671" numCol="1" spcCol="0" rtlCol="0" fromWordArt="0" anchor="ctr" anchorCtr="0" forceAA="0" compatLnSpc="1">
              <a:prstTxWarp prst="textNoShape">
                <a:avLst/>
              </a:prstTxWarp>
              <a:noAutofit/>
            </a:bodyPr>
            <a:lstStyle/>
            <a:p>
              <a:pPr defTabSz="713202" fontAlgn="base">
                <a:spcBef>
                  <a:spcPct val="0"/>
                </a:spcBef>
                <a:spcAft>
                  <a:spcPct val="0"/>
                </a:spcAft>
              </a:pPr>
              <a:r>
                <a:rPr lang="en-US" sz="1377" b="1" kern="0" cap="all" spc="-54" dirty="0">
                  <a:gradFill>
                    <a:gsLst>
                      <a:gs pos="0">
                        <a:srgbClr val="FFFFFF"/>
                      </a:gs>
                      <a:gs pos="100000">
                        <a:srgbClr val="FFFFFF"/>
                      </a:gs>
                    </a:gsLst>
                    <a:lin ang="5400000" scaled="0"/>
                  </a:gradFill>
                  <a:latin typeface="Segoe UI"/>
                  <a:ea typeface="Segoe UI" pitchFamily="34" charset="0"/>
                  <a:cs typeface="Segoe UI" pitchFamily="34" charset="0"/>
                </a:rPr>
                <a:t>Personal Experience</a:t>
              </a:r>
            </a:p>
            <a:p>
              <a:pPr defTabSz="713202" fontAlgn="base">
                <a:spcBef>
                  <a:spcPct val="0"/>
                </a:spcBef>
                <a:spcAft>
                  <a:spcPct val="0"/>
                </a:spcAft>
              </a:pPr>
              <a:r>
                <a:rPr lang="en-US" sz="1377" kern="0" spc="-54" dirty="0">
                  <a:gradFill>
                    <a:gsLst>
                      <a:gs pos="0">
                        <a:srgbClr val="FFFFFF"/>
                      </a:gs>
                      <a:gs pos="100000">
                        <a:srgbClr val="FFFFFF"/>
                      </a:gs>
                    </a:gsLst>
                    <a:lin ang="5400000" scaled="0"/>
                  </a:gradFill>
                  <a:latin typeface="Segoe UI"/>
                  <a:ea typeface="Segoe UI" pitchFamily="34" charset="0"/>
                  <a:cs typeface="Segoe UI" pitchFamily="34" charset="0"/>
                </a:rPr>
                <a:t>Settings follow you across devices for a common Office experience</a:t>
              </a:r>
            </a:p>
          </p:txBody>
        </p:sp>
        <p:sp>
          <p:nvSpPr>
            <p:cNvPr id="25" name="Rectangle 24"/>
            <p:cNvSpPr/>
            <p:nvPr/>
          </p:nvSpPr>
          <p:spPr bwMode="auto">
            <a:xfrm>
              <a:off x="8441632" y="1783270"/>
              <a:ext cx="3747192" cy="1100839"/>
            </a:xfrm>
            <a:prstGeom prst="rect">
              <a:avLst/>
            </a:prstGeom>
            <a:solidFill>
              <a:schemeClr val="bg1">
                <a:lumMod val="6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209848" tIns="35671" rIns="139898" bIns="35671" numCol="1" spcCol="0" rtlCol="0" fromWordArt="0" anchor="ctr" anchorCtr="0" forceAA="0" compatLnSpc="1">
              <a:prstTxWarp prst="textNoShape">
                <a:avLst/>
              </a:prstTxWarp>
              <a:noAutofit/>
            </a:bodyPr>
            <a:lstStyle/>
            <a:p>
              <a:pPr defTabSz="713202" fontAlgn="base">
                <a:spcBef>
                  <a:spcPct val="0"/>
                </a:spcBef>
                <a:spcAft>
                  <a:spcPct val="0"/>
                </a:spcAft>
              </a:pPr>
              <a:r>
                <a:rPr lang="en-US" sz="1377" b="1" kern="0" cap="all" spc="-54" dirty="0">
                  <a:gradFill>
                    <a:gsLst>
                      <a:gs pos="0">
                        <a:srgbClr val="FFFFFF"/>
                      </a:gs>
                      <a:gs pos="100000">
                        <a:srgbClr val="FFFFFF"/>
                      </a:gs>
                    </a:gsLst>
                    <a:lin ang="5400000" scaled="0"/>
                  </a:gradFill>
                  <a:latin typeface="Segoe UI"/>
                  <a:ea typeface="Segoe UI" pitchFamily="34" charset="0"/>
                  <a:cs typeface="Segoe UI" pitchFamily="34" charset="0"/>
                </a:rPr>
                <a:t>Always Up to Date</a:t>
              </a:r>
            </a:p>
            <a:p>
              <a:pPr defTabSz="713202" fontAlgn="base">
                <a:spcBef>
                  <a:spcPct val="0"/>
                </a:spcBef>
                <a:spcAft>
                  <a:spcPct val="0"/>
                </a:spcAft>
              </a:pPr>
              <a:r>
                <a:rPr lang="en-US" sz="1377" kern="0" spc="-54" dirty="0">
                  <a:gradFill>
                    <a:gsLst>
                      <a:gs pos="0">
                        <a:srgbClr val="FFFFFF"/>
                      </a:gs>
                      <a:gs pos="100000">
                        <a:srgbClr val="FFFFFF"/>
                      </a:gs>
                    </a:gsLst>
                    <a:lin ang="5400000" scaled="0"/>
                  </a:gradFill>
                  <a:latin typeface="Segoe UI"/>
                  <a:ea typeface="Segoe UI" pitchFamily="34" charset="0"/>
                  <a:cs typeface="Segoe UI" pitchFamily="34" charset="0"/>
                </a:rPr>
                <a:t>More frequent, non- disruptive updates for faster value delivery</a:t>
              </a:r>
            </a:p>
          </p:txBody>
        </p:sp>
        <p:sp>
          <p:nvSpPr>
            <p:cNvPr id="63" name="Rectangle 62"/>
            <p:cNvSpPr/>
            <p:nvPr/>
          </p:nvSpPr>
          <p:spPr bwMode="auto">
            <a:xfrm>
              <a:off x="4646409" y="1783270"/>
              <a:ext cx="3747192" cy="1100839"/>
            </a:xfrm>
            <a:prstGeom prst="rect">
              <a:avLst/>
            </a:prstGeom>
            <a:solidFill>
              <a:schemeClr val="bg1">
                <a:lumMod val="6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209848" tIns="35671" rIns="139898" bIns="35671" numCol="1" spcCol="0" rtlCol="0" fromWordArt="0" anchor="ctr" anchorCtr="0" forceAA="0" compatLnSpc="1">
              <a:prstTxWarp prst="textNoShape">
                <a:avLst/>
              </a:prstTxWarp>
              <a:noAutofit/>
            </a:bodyPr>
            <a:lstStyle/>
            <a:p>
              <a:pPr defTabSz="713202" fontAlgn="base">
                <a:spcBef>
                  <a:spcPct val="0"/>
                </a:spcBef>
                <a:spcAft>
                  <a:spcPct val="0"/>
                </a:spcAft>
              </a:pPr>
              <a:r>
                <a:rPr lang="en-US" sz="1377" b="1" kern="0" cap="all" spc="-54" dirty="0">
                  <a:gradFill>
                    <a:gsLst>
                      <a:gs pos="0">
                        <a:srgbClr val="FFFFFF"/>
                      </a:gs>
                      <a:gs pos="100000">
                        <a:srgbClr val="FFFFFF"/>
                      </a:gs>
                    </a:gsLst>
                    <a:lin ang="5400000" scaled="0"/>
                  </a:gradFill>
                  <a:latin typeface="Segoe UI"/>
                  <a:ea typeface="Segoe UI" pitchFamily="34" charset="0"/>
                  <a:cs typeface="Segoe UI" pitchFamily="34" charset="0"/>
                </a:rPr>
                <a:t>Ubiquitous Collaboration</a:t>
              </a:r>
            </a:p>
            <a:p>
              <a:pPr defTabSz="713202" fontAlgn="base">
                <a:spcBef>
                  <a:spcPct val="0"/>
                </a:spcBef>
                <a:spcAft>
                  <a:spcPct val="0"/>
                </a:spcAft>
              </a:pPr>
              <a:r>
                <a:rPr lang="en-US" sz="1377" kern="0" spc="-54" dirty="0">
                  <a:gradFill>
                    <a:gsLst>
                      <a:gs pos="0">
                        <a:srgbClr val="FFFFFF"/>
                      </a:gs>
                      <a:gs pos="100000">
                        <a:srgbClr val="FFFFFF"/>
                      </a:gs>
                    </a:gsLst>
                    <a:lin ang="5400000" scaled="0"/>
                  </a:gradFill>
                  <a:latin typeface="Segoe UI"/>
                  <a:ea typeface="Segoe UI" pitchFamily="34" charset="0"/>
                  <a:cs typeface="Segoe UI" pitchFamily="34" charset="0"/>
                </a:rPr>
                <a:t>Platform to share, collaborate and create wherever you are</a:t>
              </a:r>
            </a:p>
          </p:txBody>
        </p:sp>
      </p:grpSp>
    </p:spTree>
    <p:extLst>
      <p:ext uri="{BB962C8B-B14F-4D97-AF65-F5344CB8AC3E}">
        <p14:creationId xmlns:p14="http://schemas.microsoft.com/office/powerpoint/2010/main" val="28475980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solidFill>
                  <a:srgbClr val="5A5456">
                    <a:lumMod val="50000"/>
                  </a:srgbClr>
                </a:solidFill>
              </a:rPr>
              <a:t>Microsoft FastTrack</a:t>
            </a:r>
            <a:br>
              <a:rPr lang="en-US">
                <a:solidFill>
                  <a:srgbClr val="5A5456">
                    <a:lumMod val="50000"/>
                  </a:srgbClr>
                </a:solidFill>
              </a:rPr>
            </a:br>
            <a:r>
              <a:rPr lang="en-US" sz="1377" spc="0">
                <a:solidFill>
                  <a:srgbClr val="5A5456">
                    <a:lumMod val="50000"/>
                  </a:srgbClr>
                </a:solidFill>
              </a:rPr>
              <a:t>Your customer success service for the Microsoft Cloud</a:t>
            </a:r>
            <a:endParaRPr lang="en-US"/>
          </a:p>
        </p:txBody>
      </p:sp>
      <p:sp>
        <p:nvSpPr>
          <p:cNvPr id="26" name="Rectangle 10"/>
          <p:cNvSpPr/>
          <p:nvPr/>
        </p:nvSpPr>
        <p:spPr bwMode="auto">
          <a:xfrm>
            <a:off x="205395" y="2509075"/>
            <a:ext cx="5218424" cy="2424533"/>
          </a:xfrm>
          <a:prstGeom prst="rect">
            <a:avLst/>
          </a:prstGeom>
          <a:noFill/>
          <a:ln>
            <a:noFill/>
          </a:ln>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vert="horz" wrap="square" lIns="142470" tIns="36332" rIns="0" bIns="142470" numCol="1" rtlCol="0" anchor="t" anchorCtr="0" compatLnSpc="1">
            <a:prstTxWarp prst="textNoShape">
              <a:avLst/>
            </a:prstTxWarp>
          </a:bodyPr>
          <a:lstStyle/>
          <a:p>
            <a:pPr defTabSz="698198" fontAlgn="base">
              <a:spcBef>
                <a:spcPct val="0"/>
              </a:spcBef>
              <a:spcAft>
                <a:spcPts val="895"/>
              </a:spcAft>
              <a:defRPr/>
            </a:pPr>
            <a:r>
              <a:rPr lang="en-US" sz="1350" kern="0" dirty="0">
                <a:gradFill>
                  <a:gsLst>
                    <a:gs pos="2917">
                      <a:schemeClr val="tx2"/>
                    </a:gs>
                    <a:gs pos="100000">
                      <a:schemeClr val="tx2"/>
                    </a:gs>
                  </a:gsLst>
                  <a:lin ang="5400000" scaled="0"/>
                </a:gradFill>
              </a:rPr>
              <a:t>Ongoing and repeatable benefit included in your purchase</a:t>
            </a:r>
          </a:p>
          <a:p>
            <a:pPr defTabSz="698198" fontAlgn="base">
              <a:spcBef>
                <a:spcPct val="0"/>
              </a:spcBef>
              <a:spcAft>
                <a:spcPts val="895"/>
              </a:spcAft>
              <a:defRPr/>
            </a:pPr>
            <a:r>
              <a:rPr lang="en-US" sz="1350" kern="0" dirty="0">
                <a:gradFill>
                  <a:gsLst>
                    <a:gs pos="2917">
                      <a:schemeClr val="tx2"/>
                    </a:gs>
                    <a:gs pos="100000">
                      <a:schemeClr val="tx2"/>
                    </a:gs>
                  </a:gsLst>
                  <a:lin ang="5400000" scaled="0"/>
                </a:gradFill>
              </a:rPr>
              <a:t>Online resources and tools available to all customers</a:t>
            </a:r>
          </a:p>
          <a:p>
            <a:pPr defTabSz="698198" fontAlgn="base">
              <a:spcBef>
                <a:spcPct val="0"/>
              </a:spcBef>
              <a:spcAft>
                <a:spcPts val="895"/>
              </a:spcAft>
              <a:defRPr/>
            </a:pPr>
            <a:r>
              <a:rPr lang="en-US" sz="1350" kern="0" dirty="0">
                <a:gradFill>
                  <a:gsLst>
                    <a:gs pos="2917">
                      <a:schemeClr val="tx2"/>
                    </a:gs>
                    <a:gs pos="100000">
                      <a:schemeClr val="tx2"/>
                    </a:gs>
                  </a:gsLst>
                  <a:lin ang="5400000" scaled="0"/>
                </a:gradFill>
              </a:rPr>
              <a:t>Assistance and guidance by Microsoft engineers and partners</a:t>
            </a:r>
          </a:p>
          <a:p>
            <a:pPr defTabSz="698198" fontAlgn="base">
              <a:spcBef>
                <a:spcPct val="0"/>
              </a:spcBef>
              <a:spcAft>
                <a:spcPts val="895"/>
              </a:spcAft>
              <a:defRPr/>
            </a:pPr>
            <a:r>
              <a:rPr lang="en-US" sz="1350" kern="0" dirty="0">
                <a:gradFill>
                  <a:gsLst>
                    <a:gs pos="2917">
                      <a:schemeClr val="tx2"/>
                    </a:gs>
                    <a:gs pos="100000">
                      <a:schemeClr val="tx2"/>
                    </a:gs>
                  </a:gsLst>
                  <a:lin ang="5400000" scaled="0"/>
                </a:gradFill>
              </a:rPr>
              <a:t>Onboarding, migration, user adoption, devices management</a:t>
            </a:r>
          </a:p>
          <a:p>
            <a:pPr defTabSz="698198" fontAlgn="base">
              <a:spcBef>
                <a:spcPct val="0"/>
              </a:spcBef>
              <a:spcAft>
                <a:spcPts val="895"/>
              </a:spcAft>
              <a:defRPr/>
            </a:pPr>
            <a:r>
              <a:rPr lang="en-US" sz="1350" kern="0" dirty="0">
                <a:gradFill>
                  <a:gsLst>
                    <a:gs pos="2917">
                      <a:schemeClr val="tx2"/>
                    </a:gs>
                    <a:gs pos="100000">
                      <a:schemeClr val="tx2"/>
                    </a:gs>
                  </a:gsLst>
                  <a:lin ang="5400000" scaled="0"/>
                </a:gradFill>
              </a:rPr>
              <a:t>Available for Office 365 and Enterprise Mobility + Security (EMS)</a:t>
            </a:r>
          </a:p>
        </p:txBody>
      </p:sp>
      <p:sp>
        <p:nvSpPr>
          <p:cNvPr id="27" name="Title 10"/>
          <p:cNvSpPr txBox="1">
            <a:spLocks/>
          </p:cNvSpPr>
          <p:nvPr/>
        </p:nvSpPr>
        <p:spPr>
          <a:xfrm>
            <a:off x="268577" y="2190248"/>
            <a:ext cx="3139236" cy="425550"/>
          </a:xfrm>
          <a:prstGeom prst="rect">
            <a:avLst/>
          </a:prstGeom>
        </p:spPr>
        <p:txBody>
          <a:bodyPr/>
          <a:lstStyle>
            <a:lvl1pPr algn="l" defTabSz="914228" rtl="0" eaLnBrk="1" latinLnBrk="0" hangingPunct="1">
              <a:spcBef>
                <a:spcPct val="0"/>
              </a:spcBef>
              <a:buNone/>
              <a:defRPr sz="7200" kern="1200">
                <a:solidFill>
                  <a:srgbClr val="00A9CB"/>
                </a:solidFill>
                <a:latin typeface="+mj-lt"/>
                <a:ea typeface="+mj-ea"/>
                <a:cs typeface="+mj-cs"/>
              </a:defRPr>
            </a:lvl1pPr>
          </a:lstStyle>
          <a:p>
            <a:pPr defTabSz="699116">
              <a:defRPr/>
            </a:pPr>
            <a:endParaRPr lang="en-US" sz="2142" b="1">
              <a:solidFill>
                <a:schemeClr val="accent5">
                  <a:lumMod val="50000"/>
                </a:schemeClr>
              </a:solidFill>
              <a:latin typeface="Segoe UI"/>
            </a:endParaRPr>
          </a:p>
        </p:txBody>
      </p:sp>
      <p:grpSp>
        <p:nvGrpSpPr>
          <p:cNvPr id="3" name="Group 2"/>
          <p:cNvGrpSpPr/>
          <p:nvPr/>
        </p:nvGrpSpPr>
        <p:grpSpPr>
          <a:xfrm>
            <a:off x="5554606" y="875657"/>
            <a:ext cx="3769974" cy="5238443"/>
            <a:chOff x="7406938" y="994"/>
            <a:chExt cx="5027773" cy="6986176"/>
          </a:xfrm>
        </p:grpSpPr>
        <p:sp>
          <p:nvSpPr>
            <p:cNvPr id="28" name="Rectangle 2"/>
            <p:cNvSpPr/>
            <p:nvPr/>
          </p:nvSpPr>
          <p:spPr bwMode="auto">
            <a:xfrm>
              <a:off x="7406938" y="994"/>
              <a:ext cx="5027773" cy="6986176"/>
            </a:xfrm>
            <a:prstGeom prst="rect">
              <a:avLst/>
            </a:prstGeom>
            <a:solidFill>
              <a:srgbClr val="F1EFED"/>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342724" tIns="205635" rIns="342724" bIns="109671" numCol="1" spcCol="0" rtlCol="0" fromWordArt="0" anchor="t" anchorCtr="0" forceAA="0" compatLnSpc="1">
              <a:prstTxWarp prst="textNoShape">
                <a:avLst/>
              </a:prstTxWarp>
              <a:noAutofit/>
            </a:bodyPr>
            <a:lstStyle/>
            <a:p>
              <a:pPr defTabSz="699247">
                <a:lnSpc>
                  <a:spcPct val="150000"/>
                </a:lnSpc>
                <a:defRPr/>
              </a:pPr>
              <a:endParaRPr lang="en-US" sz="1199" kern="0" cap="all">
                <a:solidFill>
                  <a:schemeClr val="tx1">
                    <a:lumMod val="50000"/>
                    <a:lumOff val="50000"/>
                  </a:schemeClr>
                </a:solidFill>
                <a:ea typeface="Segoe UI" pitchFamily="34" charset="0"/>
                <a:cs typeface="Segoe UI" pitchFamily="34" charset="0"/>
              </a:endParaRPr>
            </a:p>
          </p:txBody>
        </p:sp>
        <p:sp>
          <p:nvSpPr>
            <p:cNvPr id="4" name="Oval 3"/>
            <p:cNvSpPr/>
            <p:nvPr/>
          </p:nvSpPr>
          <p:spPr bwMode="auto">
            <a:xfrm>
              <a:off x="8640995" y="2218651"/>
              <a:ext cx="2583627" cy="2583627"/>
            </a:xfrm>
            <a:prstGeom prst="ellipse">
              <a:avLst/>
            </a:prstGeom>
            <a:solidFill>
              <a:schemeClr val="bg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39859" tIns="111887" rIns="139859" bIns="111887" numCol="1" spcCol="0" rtlCol="0" fromWordArt="0" anchor="t" anchorCtr="0" forceAA="0" compatLnSpc="1">
              <a:prstTxWarp prst="textNoShape">
                <a:avLst/>
              </a:prstTxWarp>
              <a:noAutofit/>
            </a:bodyPr>
            <a:lstStyle/>
            <a:p>
              <a:pPr algn="ctr" defTabSz="713067" fontAlgn="base">
                <a:lnSpc>
                  <a:spcPct val="90000"/>
                </a:lnSpc>
                <a:spcBef>
                  <a:spcPct val="0"/>
                </a:spcBef>
                <a:spcAft>
                  <a:spcPct val="0"/>
                </a:spcAft>
                <a:defRPr/>
              </a:pPr>
              <a:endParaRPr lang="en-US" sz="1836" kern="0">
                <a:gradFill>
                  <a:gsLst>
                    <a:gs pos="0">
                      <a:srgbClr val="FFFFFF"/>
                    </a:gs>
                    <a:gs pos="100000">
                      <a:srgbClr val="FFFFFF"/>
                    </a:gs>
                  </a:gsLst>
                  <a:lin ang="5400000" scaled="0"/>
                </a:gradFill>
                <a:ea typeface="Segoe UI" pitchFamily="34" charset="0"/>
                <a:cs typeface="Segoe UI" pitchFamily="34" charset="0"/>
              </a:endParaRPr>
            </a:p>
          </p:txBody>
        </p:sp>
        <p:sp>
          <p:nvSpPr>
            <p:cNvPr id="34" name="Circular Arrow 42"/>
            <p:cNvSpPr/>
            <p:nvPr/>
          </p:nvSpPr>
          <p:spPr>
            <a:xfrm rot="21432149">
              <a:off x="8316669" y="1791258"/>
              <a:ext cx="3312152" cy="3328447"/>
            </a:xfrm>
            <a:prstGeom prst="circularArrow">
              <a:avLst>
                <a:gd name="adj1" fmla="val 11864"/>
                <a:gd name="adj2" fmla="val 327528"/>
                <a:gd name="adj3" fmla="val 1706662"/>
                <a:gd name="adj4" fmla="val 16199432"/>
                <a:gd name="adj5" fmla="val 5932"/>
              </a:avLst>
            </a:prstGeom>
            <a:solidFill>
              <a:schemeClr val="tx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a:lstStyle/>
            <a:p>
              <a:pPr defTabSz="685472">
                <a:defRPr/>
              </a:pPr>
              <a:endParaRPr lang="en-US" sz="1350" kern="0">
                <a:solidFill>
                  <a:sysClr val="windowText" lastClr="000000"/>
                </a:solidFill>
              </a:endParaRPr>
            </a:p>
          </p:txBody>
        </p:sp>
        <p:sp>
          <p:nvSpPr>
            <p:cNvPr id="42" name="Circular Arrow 43"/>
            <p:cNvSpPr/>
            <p:nvPr/>
          </p:nvSpPr>
          <p:spPr>
            <a:xfrm rot="21432149">
              <a:off x="8260951" y="1899696"/>
              <a:ext cx="3312152" cy="3328447"/>
            </a:xfrm>
            <a:prstGeom prst="circularArrow">
              <a:avLst>
                <a:gd name="adj1" fmla="val 11864"/>
                <a:gd name="adj2" fmla="val 327528"/>
                <a:gd name="adj3" fmla="val 8917015"/>
                <a:gd name="adj4" fmla="val 1800502"/>
                <a:gd name="adj5" fmla="val 5932"/>
              </a:avLst>
            </a:prstGeom>
            <a:solidFill>
              <a:schemeClr val="tx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a:lstStyle/>
            <a:p>
              <a:pPr defTabSz="685472">
                <a:defRPr/>
              </a:pPr>
              <a:endParaRPr lang="en-US" sz="1350" kern="0">
                <a:solidFill>
                  <a:sysClr val="windowText" lastClr="000000"/>
                </a:solidFill>
              </a:endParaRPr>
            </a:p>
          </p:txBody>
        </p:sp>
        <p:sp>
          <p:nvSpPr>
            <p:cNvPr id="43" name="Circular Arrow 44"/>
            <p:cNvSpPr/>
            <p:nvPr/>
          </p:nvSpPr>
          <p:spPr>
            <a:xfrm rot="21432149">
              <a:off x="8194928" y="1797207"/>
              <a:ext cx="3312152" cy="3328447"/>
            </a:xfrm>
            <a:prstGeom prst="circularArrow">
              <a:avLst>
                <a:gd name="adj1" fmla="val 11864"/>
                <a:gd name="adj2" fmla="val 327528"/>
                <a:gd name="adj3" fmla="val 16114325"/>
                <a:gd name="adj4" fmla="val 9000000"/>
                <a:gd name="adj5" fmla="val 5932"/>
              </a:avLst>
            </a:prstGeom>
            <a:solidFill>
              <a:schemeClr val="tx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a:lstStyle/>
            <a:p>
              <a:pPr defTabSz="685472">
                <a:defRPr/>
              </a:pPr>
              <a:endParaRPr lang="en-US" sz="1350" kern="0">
                <a:solidFill>
                  <a:sysClr val="windowText" lastClr="000000"/>
                </a:solidFill>
              </a:endParaRPr>
            </a:p>
          </p:txBody>
        </p:sp>
        <p:sp>
          <p:nvSpPr>
            <p:cNvPr id="44" name="Oval 43"/>
            <p:cNvSpPr/>
            <p:nvPr/>
          </p:nvSpPr>
          <p:spPr bwMode="auto">
            <a:xfrm>
              <a:off x="8603047" y="2170311"/>
              <a:ext cx="2649339" cy="2649339"/>
            </a:xfrm>
            <a:prstGeom prst="ellipse">
              <a:avLst/>
            </a:prstGeom>
            <a:noFill/>
            <a:ln w="127000">
              <a:solidFill>
                <a:schemeClr val="bg1"/>
              </a:solid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34959" rIns="0" bIns="34959" numCol="1" rtlCol="0" anchor="ctr" anchorCtr="0" compatLnSpc="1">
              <a:prstTxWarp prst="textNoShape">
                <a:avLst/>
              </a:prstTxWarp>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defTabSz="698886" fontAlgn="base">
                <a:spcBef>
                  <a:spcPct val="0"/>
                </a:spcBef>
                <a:spcAft>
                  <a:spcPct val="0"/>
                </a:spcAft>
                <a:defRPr/>
              </a:pPr>
              <a:endParaRPr lang="en-US" sz="1500">
                <a:gradFill>
                  <a:gsLst>
                    <a:gs pos="0">
                      <a:srgbClr val="FFFFFF"/>
                    </a:gs>
                    <a:gs pos="100000">
                      <a:srgbClr val="FFFFFF"/>
                    </a:gs>
                  </a:gsLst>
                  <a:lin ang="5400000" scaled="0"/>
                </a:gradFill>
                <a:latin typeface="Segoe UI"/>
              </a:endParaRPr>
            </a:p>
          </p:txBody>
        </p:sp>
        <p:sp>
          <p:nvSpPr>
            <p:cNvPr id="49" name="Oval 48"/>
            <p:cNvSpPr/>
            <p:nvPr/>
          </p:nvSpPr>
          <p:spPr bwMode="auto">
            <a:xfrm>
              <a:off x="7981548" y="1567601"/>
              <a:ext cx="3845225" cy="3845225"/>
            </a:xfrm>
            <a:prstGeom prst="ellipse">
              <a:avLst/>
            </a:prstGeom>
            <a:no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horz" wrap="square" lIns="134414" tIns="107532" rIns="134414" bIns="107532" numCol="1" spcCol="0" rtlCol="0" fromWordArt="0" anchor="t"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defTabSz="685249" fontAlgn="base">
                <a:lnSpc>
                  <a:spcPct val="90000"/>
                </a:lnSpc>
                <a:spcBef>
                  <a:spcPct val="0"/>
                </a:spcBef>
                <a:spcAft>
                  <a:spcPct val="0"/>
                </a:spcAft>
                <a:defRPr/>
              </a:pPr>
              <a:endParaRPr lang="en-US" sz="1765">
                <a:gradFill>
                  <a:gsLst>
                    <a:gs pos="0">
                      <a:srgbClr val="FFFFFF"/>
                    </a:gs>
                    <a:gs pos="100000">
                      <a:srgbClr val="FFFFFF"/>
                    </a:gs>
                  </a:gsLst>
                  <a:lin ang="5400000" scaled="0"/>
                </a:gradFill>
                <a:latin typeface="Segoe UI"/>
                <a:ea typeface="Segoe UI" pitchFamily="34" charset="0"/>
                <a:cs typeface="Segoe UI" pitchFamily="34" charset="0"/>
              </a:endParaRPr>
            </a:p>
          </p:txBody>
        </p:sp>
        <p:sp>
          <p:nvSpPr>
            <p:cNvPr id="50" name="Rectangle 49"/>
            <p:cNvSpPr/>
            <p:nvPr/>
          </p:nvSpPr>
          <p:spPr>
            <a:xfrm>
              <a:off x="8957046" y="2713598"/>
              <a:ext cx="1982190" cy="311524"/>
            </a:xfrm>
            <a:prstGeom prst="rect">
              <a:avLst/>
            </a:prstGeom>
          </p:spPr>
          <p:txBody>
            <a:bodyPr wrap="none">
              <a:spAutoFit/>
            </a:bodyPr>
            <a:lstStyle/>
            <a:p>
              <a:pPr algn="ctr" defTabSz="685472">
                <a:defRPr/>
              </a:pPr>
              <a:r>
                <a:rPr lang="en-US" sz="918" kern="0">
                  <a:gradFill>
                    <a:gsLst>
                      <a:gs pos="0">
                        <a:schemeClr val="tx2"/>
                      </a:gs>
                      <a:gs pos="100000">
                        <a:schemeClr val="tx2"/>
                      </a:gs>
                    </a:gsLst>
                    <a:lin ang="0" scaled="0"/>
                  </a:gradFill>
                  <a:latin typeface="Segoe UI Semibold" panose="020B0702040204020203" pitchFamily="34" charset="0"/>
                  <a:cs typeface="Segoe UI Semibold" panose="020B0702040204020203" pitchFamily="34" charset="0"/>
                </a:rPr>
                <a:t>FastTrack.microsoft.com</a:t>
              </a:r>
            </a:p>
          </p:txBody>
        </p:sp>
        <p:sp>
          <p:nvSpPr>
            <p:cNvPr id="51" name="Oval 50"/>
            <p:cNvSpPr/>
            <p:nvPr/>
          </p:nvSpPr>
          <p:spPr bwMode="auto">
            <a:xfrm>
              <a:off x="7947489" y="1516899"/>
              <a:ext cx="3929095" cy="3929095"/>
            </a:xfrm>
            <a:prstGeom prst="ellipse">
              <a:avLst/>
            </a:prstGeom>
            <a:noFill/>
            <a:ln w="10000" cap="flat" cmpd="sng" algn="ctr">
              <a:solidFill>
                <a:srgbClr val="635D59"/>
              </a:solidFill>
              <a:prstDash val="solid"/>
              <a:headEnd type="none" w="med" len="med"/>
              <a:tailEnd type="none" w="med" len="med"/>
            </a:ln>
            <a:effectLst/>
          </p:spPr>
          <p:txBody>
            <a:bodyPr rot="0" spcFirstLastPara="0" vertOverflow="overflow" horzOverflow="overflow" vert="horz" wrap="square" lIns="134414" tIns="107532" rIns="134414" bIns="107532" numCol="1" spcCol="0" rtlCol="0" fromWordArt="0" anchor="t" anchorCtr="0" forceAA="0" compatLnSpc="1">
              <a:prstTxWarp prst="textNoShape">
                <a:avLst/>
              </a:prstTxWarp>
              <a:noAutofit/>
            </a:bodyPr>
            <a:lstStyle/>
            <a:p>
              <a:pPr algn="ctr" defTabSz="685249" fontAlgn="base">
                <a:lnSpc>
                  <a:spcPct val="90000"/>
                </a:lnSpc>
                <a:spcBef>
                  <a:spcPct val="0"/>
                </a:spcBef>
                <a:spcAft>
                  <a:spcPct val="0"/>
                </a:spcAft>
                <a:defRPr/>
              </a:pPr>
              <a:endParaRPr lang="en-US" sz="1765" kern="0">
                <a:gradFill>
                  <a:gsLst>
                    <a:gs pos="0">
                      <a:srgbClr val="FFFFFF"/>
                    </a:gs>
                    <a:gs pos="100000">
                      <a:srgbClr val="FFFFFF"/>
                    </a:gs>
                  </a:gsLst>
                  <a:lin ang="5400000" scaled="0"/>
                </a:gradFill>
                <a:latin typeface="Segoe UI"/>
                <a:ea typeface="Segoe UI" pitchFamily="34" charset="0"/>
                <a:cs typeface="Segoe UI" pitchFamily="34" charset="0"/>
              </a:endParaRPr>
            </a:p>
          </p:txBody>
        </p:sp>
        <p:sp>
          <p:nvSpPr>
            <p:cNvPr id="52" name="TextBox 51"/>
            <p:cNvSpPr txBox="1"/>
            <p:nvPr/>
          </p:nvSpPr>
          <p:spPr>
            <a:xfrm>
              <a:off x="7683848" y="1016869"/>
              <a:ext cx="1282602" cy="339144"/>
            </a:xfrm>
            <a:prstGeom prst="rect">
              <a:avLst/>
            </a:prstGeom>
            <a:noFill/>
          </p:spPr>
          <p:txBody>
            <a:bodyPr wrap="square" lIns="0" tIns="0" rIns="0" bIns="0" rtlCol="0">
              <a:spAutoFit/>
            </a:bodyPr>
            <a:lstStyle/>
            <a:p>
              <a:pPr algn="r" defTabSz="671711" fontAlgn="base">
                <a:lnSpc>
                  <a:spcPct val="90000"/>
                </a:lnSpc>
                <a:spcBef>
                  <a:spcPct val="0"/>
                </a:spcBef>
                <a:defRPr/>
              </a:pPr>
              <a:r>
                <a:rPr lang="en-US" sz="918" kern="900">
                  <a:gradFill>
                    <a:gsLst>
                      <a:gs pos="0">
                        <a:schemeClr val="tx2"/>
                      </a:gs>
                      <a:gs pos="100000">
                        <a:schemeClr val="tx2"/>
                      </a:gs>
                    </a:gsLst>
                    <a:lin ang="0" scaled="0"/>
                  </a:gradFill>
                </a:rPr>
                <a:t>Plan for a </a:t>
              </a:r>
              <a:br>
                <a:rPr lang="en-US" sz="918" kern="900">
                  <a:gradFill>
                    <a:gsLst>
                      <a:gs pos="0">
                        <a:schemeClr val="tx2"/>
                      </a:gs>
                      <a:gs pos="100000">
                        <a:schemeClr val="tx2"/>
                      </a:gs>
                    </a:gsLst>
                    <a:lin ang="0" scaled="0"/>
                  </a:gradFill>
                </a:rPr>
              </a:br>
              <a:r>
                <a:rPr lang="en-US" sz="918" kern="900">
                  <a:gradFill>
                    <a:gsLst>
                      <a:gs pos="0">
                        <a:schemeClr val="tx2"/>
                      </a:gs>
                      <a:gs pos="100000">
                        <a:schemeClr val="tx2"/>
                      </a:gs>
                    </a:gsLst>
                    <a:lin ang="0" scaled="0"/>
                  </a:gradFill>
                </a:rPr>
                <a:t>successful rollout</a:t>
              </a:r>
            </a:p>
          </p:txBody>
        </p:sp>
        <p:sp>
          <p:nvSpPr>
            <p:cNvPr id="53" name="TextBox 52"/>
            <p:cNvSpPr txBox="1"/>
            <p:nvPr/>
          </p:nvSpPr>
          <p:spPr>
            <a:xfrm>
              <a:off x="9135930" y="5752159"/>
              <a:ext cx="1605640" cy="339144"/>
            </a:xfrm>
            <a:prstGeom prst="rect">
              <a:avLst/>
            </a:prstGeom>
            <a:noFill/>
          </p:spPr>
          <p:txBody>
            <a:bodyPr wrap="square" lIns="0" tIns="0" rIns="0" bIns="0" rtlCol="0">
              <a:spAutoFit/>
            </a:bodyPr>
            <a:lstStyle/>
            <a:p>
              <a:pPr algn="ctr" defTabSz="671711" fontAlgn="base">
                <a:lnSpc>
                  <a:spcPct val="90000"/>
                </a:lnSpc>
                <a:spcBef>
                  <a:spcPct val="0"/>
                </a:spcBef>
                <a:defRPr/>
              </a:pPr>
              <a:r>
                <a:rPr lang="en-US" sz="918" kern="900">
                  <a:gradFill>
                    <a:gsLst>
                      <a:gs pos="0">
                        <a:schemeClr val="tx2"/>
                      </a:gs>
                      <a:gs pos="100000">
                        <a:schemeClr val="tx2"/>
                      </a:gs>
                    </a:gsLst>
                    <a:lin ang="0" scaled="0"/>
                  </a:gradFill>
                </a:rPr>
                <a:t>Realize business </a:t>
              </a:r>
              <a:br>
                <a:rPr lang="en-US" sz="918" kern="900">
                  <a:gradFill>
                    <a:gsLst>
                      <a:gs pos="0">
                        <a:schemeClr val="tx2"/>
                      </a:gs>
                      <a:gs pos="100000">
                        <a:schemeClr val="tx2"/>
                      </a:gs>
                    </a:gsLst>
                    <a:lin ang="0" scaled="0"/>
                  </a:gradFill>
                </a:rPr>
              </a:br>
              <a:r>
                <a:rPr lang="en-US" sz="918" kern="900">
                  <a:gradFill>
                    <a:gsLst>
                      <a:gs pos="0">
                        <a:schemeClr val="tx2"/>
                      </a:gs>
                      <a:gs pos="100000">
                        <a:schemeClr val="tx2"/>
                      </a:gs>
                    </a:gsLst>
                    <a:lin ang="0" scaled="0"/>
                  </a:gradFill>
                </a:rPr>
                <a:t>value faster</a:t>
              </a:r>
            </a:p>
          </p:txBody>
        </p:sp>
        <p:sp>
          <p:nvSpPr>
            <p:cNvPr id="54" name="Oval 53"/>
            <p:cNvSpPr/>
            <p:nvPr/>
          </p:nvSpPr>
          <p:spPr bwMode="auto">
            <a:xfrm>
              <a:off x="11042112" y="1856784"/>
              <a:ext cx="226679" cy="226679"/>
            </a:xfrm>
            <a:prstGeom prst="ellipse">
              <a:avLst/>
            </a:prstGeom>
            <a:solidFill>
              <a:srgbClr val="635D59"/>
            </a:solidFill>
            <a:ln w="10000" cap="flat" cmpd="sng" algn="ctr">
              <a:noFill/>
              <a:prstDash val="solid"/>
              <a:headEnd type="none" w="med" len="med"/>
              <a:tailEnd type="none" w="med" len="med"/>
            </a:ln>
            <a:effectLst/>
          </p:spPr>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defTabSz="685249" fontAlgn="base">
                <a:lnSpc>
                  <a:spcPct val="90000"/>
                </a:lnSpc>
                <a:spcBef>
                  <a:spcPct val="0"/>
                </a:spcBef>
                <a:spcAft>
                  <a:spcPct val="0"/>
                </a:spcAft>
                <a:defRPr/>
              </a:pPr>
              <a:endParaRPr lang="en-US" sz="919" b="1" kern="0" spc="-37">
                <a:gradFill>
                  <a:gsLst>
                    <a:gs pos="0">
                      <a:srgbClr val="FFFFFF"/>
                    </a:gs>
                    <a:gs pos="100000">
                      <a:srgbClr val="FFFFFF"/>
                    </a:gs>
                  </a:gsLst>
                  <a:lin ang="5400000" scaled="0"/>
                </a:gradFill>
                <a:latin typeface="Segoe UI"/>
                <a:ea typeface="Segoe UI" pitchFamily="34" charset="0"/>
                <a:cs typeface="Segoe UI" pitchFamily="34" charset="0"/>
              </a:endParaRPr>
            </a:p>
          </p:txBody>
        </p:sp>
        <p:sp>
          <p:nvSpPr>
            <p:cNvPr id="55" name="TextBox 54"/>
            <p:cNvSpPr txBox="1"/>
            <p:nvPr/>
          </p:nvSpPr>
          <p:spPr>
            <a:xfrm>
              <a:off x="10579629" y="1016869"/>
              <a:ext cx="1433343" cy="339144"/>
            </a:xfrm>
            <a:prstGeom prst="rect">
              <a:avLst/>
            </a:prstGeom>
            <a:noFill/>
          </p:spPr>
          <p:txBody>
            <a:bodyPr wrap="square" lIns="0" tIns="0" rIns="0" bIns="0" rtlCol="0">
              <a:spAutoFit/>
            </a:bodyPr>
            <a:lstStyle/>
            <a:p>
              <a:pPr defTabSz="671711" fontAlgn="base">
                <a:lnSpc>
                  <a:spcPct val="90000"/>
                </a:lnSpc>
                <a:spcBef>
                  <a:spcPct val="0"/>
                </a:spcBef>
                <a:defRPr/>
              </a:pPr>
              <a:r>
                <a:rPr lang="en-US" sz="918" kern="900">
                  <a:gradFill>
                    <a:gsLst>
                      <a:gs pos="0">
                        <a:schemeClr val="tx2"/>
                      </a:gs>
                      <a:gs pos="100000">
                        <a:schemeClr val="tx2"/>
                      </a:gs>
                    </a:gsLst>
                    <a:lin ang="0" scaled="0"/>
                  </a:gradFill>
                </a:rPr>
                <a:t>Move to the Cloud with confidence</a:t>
              </a:r>
            </a:p>
          </p:txBody>
        </p:sp>
        <p:sp>
          <p:nvSpPr>
            <p:cNvPr id="56" name="Oval 55"/>
            <p:cNvSpPr/>
            <p:nvPr/>
          </p:nvSpPr>
          <p:spPr bwMode="auto">
            <a:xfrm>
              <a:off x="8653187" y="1811205"/>
              <a:ext cx="226679" cy="226679"/>
            </a:xfrm>
            <a:prstGeom prst="ellipse">
              <a:avLst/>
            </a:prstGeom>
            <a:solidFill>
              <a:srgbClr val="505050"/>
            </a:solidFill>
            <a:ln w="9525" cap="flat" cmpd="sng" algn="ctr">
              <a:noFill/>
              <a:prstDash val="solid"/>
              <a:headEnd type="none" w="med" len="med"/>
              <a:tailEnd type="none" w="med" len="med"/>
            </a:ln>
            <a:effectLst/>
          </p:spPr>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defTabSz="685249" fontAlgn="base">
                <a:lnSpc>
                  <a:spcPct val="90000"/>
                </a:lnSpc>
                <a:spcBef>
                  <a:spcPct val="0"/>
                </a:spcBef>
                <a:spcAft>
                  <a:spcPct val="0"/>
                </a:spcAft>
                <a:defRPr/>
              </a:pPr>
              <a:endParaRPr lang="en-US" sz="919" b="1" kern="0" spc="-37">
                <a:gradFill>
                  <a:gsLst>
                    <a:gs pos="0">
                      <a:srgbClr val="FFFFFF"/>
                    </a:gs>
                    <a:gs pos="100000">
                      <a:srgbClr val="FFFFFF"/>
                    </a:gs>
                  </a:gsLst>
                  <a:lin ang="5400000" scaled="0"/>
                </a:gradFill>
                <a:ea typeface="Segoe UI" pitchFamily="34" charset="0"/>
                <a:cs typeface="Segoe UI" pitchFamily="34" charset="0"/>
              </a:endParaRPr>
            </a:p>
          </p:txBody>
        </p:sp>
        <p:sp>
          <p:nvSpPr>
            <p:cNvPr id="57" name="Oval 56"/>
            <p:cNvSpPr/>
            <p:nvPr/>
          </p:nvSpPr>
          <p:spPr bwMode="auto">
            <a:xfrm>
              <a:off x="9809433" y="5369627"/>
              <a:ext cx="226679" cy="226679"/>
            </a:xfrm>
            <a:prstGeom prst="ellipse">
              <a:avLst/>
            </a:prstGeom>
            <a:solidFill>
              <a:srgbClr val="505050"/>
            </a:solidFill>
            <a:ln w="9525" cap="flat" cmpd="sng" algn="ctr">
              <a:noFill/>
              <a:prstDash val="solid"/>
              <a:headEnd type="none" w="med" len="med"/>
              <a:tailEnd type="none" w="med" len="med"/>
            </a:ln>
            <a:effectLst/>
          </p:spPr>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defTabSz="685249" fontAlgn="base">
                <a:lnSpc>
                  <a:spcPct val="90000"/>
                </a:lnSpc>
                <a:spcBef>
                  <a:spcPct val="0"/>
                </a:spcBef>
                <a:spcAft>
                  <a:spcPct val="0"/>
                </a:spcAft>
                <a:defRPr/>
              </a:pPr>
              <a:endParaRPr lang="en-US" sz="919" b="1" kern="0" spc="-37">
                <a:gradFill>
                  <a:gsLst>
                    <a:gs pos="0">
                      <a:srgbClr val="FFFFFF"/>
                    </a:gs>
                    <a:gs pos="100000">
                      <a:srgbClr val="FFFFFF"/>
                    </a:gs>
                  </a:gsLst>
                  <a:lin ang="5400000" scaled="0"/>
                </a:gradFill>
                <a:ea typeface="Segoe UI" pitchFamily="34" charset="0"/>
                <a:cs typeface="Segoe UI" pitchFamily="34" charset="0"/>
              </a:endParaRPr>
            </a:p>
          </p:txBody>
        </p:sp>
        <p:pic>
          <p:nvPicPr>
            <p:cNvPr id="94" name="Picture 2"/>
            <p:cNvPicPr>
              <a:picLocks noChangeAspect="1"/>
            </p:cNvPicPr>
            <p:nvPr/>
          </p:nvPicPr>
          <p:blipFill>
            <a:blip r:embed="rId3"/>
            <a:stretch>
              <a:fillRect/>
            </a:stretch>
          </p:blipFill>
          <p:spPr>
            <a:xfrm>
              <a:off x="9215647" y="3123056"/>
              <a:ext cx="292486" cy="392196"/>
            </a:xfrm>
            <a:prstGeom prst="rect">
              <a:avLst/>
            </a:prstGeom>
          </p:spPr>
        </p:pic>
        <p:sp>
          <p:nvSpPr>
            <p:cNvPr id="95" name="Center"/>
            <p:cNvSpPr txBox="1"/>
            <p:nvPr/>
          </p:nvSpPr>
          <p:spPr>
            <a:xfrm>
              <a:off x="9746198" y="4404588"/>
              <a:ext cx="464592" cy="213387"/>
            </a:xfrm>
            <a:prstGeom prst="rect">
              <a:avLst/>
            </a:prstGeom>
            <a:noFill/>
          </p:spPr>
          <p:txBody>
            <a:bodyPr wrap="none" lIns="0" tIns="32937" rIns="0" bIns="32937" rtlCol="0">
              <a:spAutoFit/>
            </a:bodyPr>
            <a:lstStyle>
              <a:defPPr>
                <a:defRPr lang="en-US"/>
              </a:defPPr>
              <a:lvl1pPr algn="ctr" defTabSz="932597">
                <a:lnSpc>
                  <a:spcPct val="90000"/>
                </a:lnSpc>
                <a:defRPr sz="1000" cap="small">
                  <a:gradFill>
                    <a:gsLst>
                      <a:gs pos="2917">
                        <a:srgbClr val="505050"/>
                      </a:gs>
                      <a:gs pos="30000">
                        <a:srgbClr val="505050"/>
                      </a:gs>
                    </a:gsLst>
                    <a:lin ang="5400000" scaled="0"/>
                  </a:gradFill>
                </a:defRPr>
              </a:lvl1pPr>
            </a:lstStyle>
            <a:p>
              <a:pPr defTabSz="685210">
                <a:defRPr/>
              </a:pPr>
              <a:r>
                <a:rPr lang="en-US" sz="675" kern="0" cap="none" spc="22">
                  <a:gradFill>
                    <a:gsLst>
                      <a:gs pos="0">
                        <a:schemeClr val="tx2"/>
                      </a:gs>
                      <a:gs pos="100000">
                        <a:schemeClr val="tx2"/>
                      </a:gs>
                    </a:gsLst>
                    <a:lin ang="0" scaled="0"/>
                  </a:gradFill>
                </a:rPr>
                <a:t>EXPERTS</a:t>
              </a:r>
            </a:p>
          </p:txBody>
        </p:sp>
        <p:sp>
          <p:nvSpPr>
            <p:cNvPr id="96" name="Center"/>
            <p:cNvSpPr txBox="1"/>
            <p:nvPr/>
          </p:nvSpPr>
          <p:spPr>
            <a:xfrm>
              <a:off x="8836372" y="3568660"/>
              <a:ext cx="1051040" cy="338066"/>
            </a:xfrm>
            <a:prstGeom prst="rect">
              <a:avLst/>
            </a:prstGeom>
            <a:noFill/>
          </p:spPr>
          <p:txBody>
            <a:bodyPr wrap="none" lIns="0" tIns="32937" rIns="0" bIns="32937" rtlCol="0">
              <a:spAutoFit/>
            </a:bodyPr>
            <a:lstStyle>
              <a:defPPr>
                <a:defRPr lang="en-US"/>
              </a:defPPr>
              <a:lvl1pPr algn="ctr" defTabSz="932597">
                <a:lnSpc>
                  <a:spcPct val="90000"/>
                </a:lnSpc>
                <a:defRPr sz="1000" cap="small">
                  <a:gradFill>
                    <a:gsLst>
                      <a:gs pos="2917">
                        <a:srgbClr val="505050"/>
                      </a:gs>
                      <a:gs pos="30000">
                        <a:srgbClr val="505050"/>
                      </a:gs>
                    </a:gsLst>
                    <a:lin ang="5400000" scaled="0"/>
                  </a:gradFill>
                </a:defRPr>
              </a:lvl1pPr>
            </a:lstStyle>
            <a:p>
              <a:pPr defTabSz="685210">
                <a:defRPr/>
              </a:pPr>
              <a:r>
                <a:rPr lang="en-US" sz="675" kern="0" cap="none" spc="22">
                  <a:gradFill>
                    <a:gsLst>
                      <a:gs pos="0">
                        <a:schemeClr val="tx2"/>
                      </a:gs>
                      <a:gs pos="100000">
                        <a:schemeClr val="tx2"/>
                      </a:gs>
                    </a:gsLst>
                    <a:lin ang="0" scaled="0"/>
                  </a:gradFill>
                </a:rPr>
                <a:t>METHODOLOGY &amp; </a:t>
              </a:r>
            </a:p>
            <a:p>
              <a:pPr defTabSz="685210">
                <a:defRPr/>
              </a:pPr>
              <a:r>
                <a:rPr lang="en-US" sz="675" kern="0" cap="none" spc="22">
                  <a:gradFill>
                    <a:gsLst>
                      <a:gs pos="0">
                        <a:schemeClr val="tx2"/>
                      </a:gs>
                      <a:gs pos="100000">
                        <a:schemeClr val="tx2"/>
                      </a:gs>
                    </a:gsLst>
                    <a:lin ang="0" scaled="0"/>
                  </a:gradFill>
                </a:rPr>
                <a:t>RESOURCES</a:t>
              </a:r>
            </a:p>
          </p:txBody>
        </p:sp>
        <p:sp>
          <p:nvSpPr>
            <p:cNvPr id="97" name="Center"/>
            <p:cNvSpPr txBox="1"/>
            <p:nvPr/>
          </p:nvSpPr>
          <p:spPr>
            <a:xfrm>
              <a:off x="10319935" y="3568657"/>
              <a:ext cx="536764" cy="338066"/>
            </a:xfrm>
            <a:prstGeom prst="rect">
              <a:avLst/>
            </a:prstGeom>
            <a:noFill/>
          </p:spPr>
          <p:txBody>
            <a:bodyPr wrap="none" lIns="0" tIns="32937" rIns="0" bIns="32937" rtlCol="0">
              <a:spAutoFit/>
            </a:bodyPr>
            <a:lstStyle>
              <a:defPPr>
                <a:defRPr lang="en-US"/>
              </a:defPPr>
              <a:lvl1pPr algn="ctr" defTabSz="932597">
                <a:lnSpc>
                  <a:spcPct val="90000"/>
                </a:lnSpc>
                <a:defRPr sz="1000" cap="small">
                  <a:gradFill>
                    <a:gsLst>
                      <a:gs pos="2917">
                        <a:srgbClr val="505050"/>
                      </a:gs>
                      <a:gs pos="30000">
                        <a:srgbClr val="505050"/>
                      </a:gs>
                    </a:gsLst>
                    <a:lin ang="5400000" scaled="0"/>
                  </a:gradFill>
                </a:defRPr>
              </a:lvl1pPr>
            </a:lstStyle>
            <a:p>
              <a:pPr defTabSz="685210">
                <a:defRPr/>
              </a:pPr>
              <a:r>
                <a:rPr lang="en-US" sz="675" kern="0" cap="none" spc="22">
                  <a:gradFill>
                    <a:gsLst>
                      <a:gs pos="0">
                        <a:schemeClr val="tx2"/>
                      </a:gs>
                      <a:gs pos="100000">
                        <a:schemeClr val="tx2"/>
                      </a:gs>
                    </a:gsLst>
                    <a:lin ang="0" scaled="0"/>
                  </a:gradFill>
                </a:rPr>
                <a:t>TOOLS &amp; </a:t>
              </a:r>
            </a:p>
            <a:p>
              <a:pPr defTabSz="685210">
                <a:defRPr/>
              </a:pPr>
              <a:r>
                <a:rPr lang="en-US" sz="675" kern="0" cap="none" spc="22">
                  <a:gradFill>
                    <a:gsLst>
                      <a:gs pos="0">
                        <a:schemeClr val="tx2"/>
                      </a:gs>
                      <a:gs pos="100000">
                        <a:schemeClr val="tx2"/>
                      </a:gs>
                    </a:gsLst>
                    <a:lin ang="0" scaled="0"/>
                  </a:gradFill>
                </a:rPr>
                <a:t>INSIGHTS</a:t>
              </a:r>
            </a:p>
          </p:txBody>
        </p:sp>
        <p:grpSp>
          <p:nvGrpSpPr>
            <p:cNvPr id="98" name="Group 97"/>
            <p:cNvGrpSpPr>
              <a:grpSpLocks noChangeAspect="1"/>
            </p:cNvGrpSpPr>
            <p:nvPr/>
          </p:nvGrpSpPr>
          <p:grpSpPr>
            <a:xfrm>
              <a:off x="10378726" y="3142629"/>
              <a:ext cx="379361" cy="349330"/>
              <a:chOff x="9667156" y="3215249"/>
              <a:chExt cx="438641" cy="403917"/>
            </a:xfrm>
          </p:grpSpPr>
          <p:sp>
            <p:nvSpPr>
              <p:cNvPr id="103" name="Rectangle 102"/>
              <p:cNvSpPr/>
              <p:nvPr/>
            </p:nvSpPr>
            <p:spPr bwMode="auto">
              <a:xfrm>
                <a:off x="9667156" y="3285092"/>
                <a:ext cx="438641" cy="271309"/>
              </a:xfrm>
              <a:prstGeom prst="rect">
                <a:avLst/>
              </a:prstGeom>
              <a:noFill/>
              <a:ln w="28575">
                <a:solidFill>
                  <a:srgbClr val="8C8486"/>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horz" wrap="square" lIns="139839" tIns="111872" rIns="139839" bIns="111872" numCol="1" spcCol="0" rtlCol="0" fromWordArt="0" anchor="t" anchorCtr="0" forceAA="0" compatLnSpc="1">
                <a:prstTxWarp prst="textNoShape">
                  <a:avLst/>
                </a:prstTxWarp>
                <a:noAutofit/>
              </a:bodyPr>
              <a:lstStyle>
                <a:defPPr>
                  <a:defRPr lang="en-US"/>
                </a:defPPr>
                <a:lvl1pPr marL="0" algn="l" defTabSz="932742" rtl="0" eaLnBrk="1" latinLnBrk="0" hangingPunct="1">
                  <a:defRPr sz="1800" kern="1200">
                    <a:solidFill>
                      <a:schemeClr val="lt1"/>
                    </a:solidFill>
                    <a:latin typeface="+mn-lt"/>
                    <a:ea typeface="+mn-ea"/>
                    <a:cs typeface="+mn-cs"/>
                  </a:defRPr>
                </a:lvl1pPr>
                <a:lvl2pPr marL="466371" algn="l" defTabSz="932742" rtl="0" eaLnBrk="1" latinLnBrk="0" hangingPunct="1">
                  <a:defRPr sz="1800" kern="1200">
                    <a:solidFill>
                      <a:schemeClr val="lt1"/>
                    </a:solidFill>
                    <a:latin typeface="+mn-lt"/>
                    <a:ea typeface="+mn-ea"/>
                    <a:cs typeface="+mn-cs"/>
                  </a:defRPr>
                </a:lvl2pPr>
                <a:lvl3pPr marL="932742" algn="l" defTabSz="932742" rtl="0" eaLnBrk="1" latinLnBrk="0" hangingPunct="1">
                  <a:defRPr sz="1800" kern="1200">
                    <a:solidFill>
                      <a:schemeClr val="lt1"/>
                    </a:solidFill>
                    <a:latin typeface="+mn-lt"/>
                    <a:ea typeface="+mn-ea"/>
                    <a:cs typeface="+mn-cs"/>
                  </a:defRPr>
                </a:lvl3pPr>
                <a:lvl4pPr marL="1399113" algn="l" defTabSz="932742" rtl="0" eaLnBrk="1" latinLnBrk="0" hangingPunct="1">
                  <a:defRPr sz="1800" kern="1200">
                    <a:solidFill>
                      <a:schemeClr val="lt1"/>
                    </a:solidFill>
                    <a:latin typeface="+mn-lt"/>
                    <a:ea typeface="+mn-ea"/>
                    <a:cs typeface="+mn-cs"/>
                  </a:defRPr>
                </a:lvl4pPr>
                <a:lvl5pPr marL="1865484" algn="l" defTabSz="932742" rtl="0" eaLnBrk="1" latinLnBrk="0" hangingPunct="1">
                  <a:defRPr sz="1800" kern="1200">
                    <a:solidFill>
                      <a:schemeClr val="lt1"/>
                    </a:solidFill>
                    <a:latin typeface="+mn-lt"/>
                    <a:ea typeface="+mn-ea"/>
                    <a:cs typeface="+mn-cs"/>
                  </a:defRPr>
                </a:lvl5pPr>
                <a:lvl6pPr marL="2331856" algn="l" defTabSz="932742" rtl="0" eaLnBrk="1" latinLnBrk="0" hangingPunct="1">
                  <a:defRPr sz="1800" kern="1200">
                    <a:solidFill>
                      <a:schemeClr val="lt1"/>
                    </a:solidFill>
                    <a:latin typeface="+mn-lt"/>
                    <a:ea typeface="+mn-ea"/>
                    <a:cs typeface="+mn-cs"/>
                  </a:defRPr>
                </a:lvl6pPr>
                <a:lvl7pPr marL="2798226" algn="l" defTabSz="932742" rtl="0" eaLnBrk="1" latinLnBrk="0" hangingPunct="1">
                  <a:defRPr sz="1800" kern="1200">
                    <a:solidFill>
                      <a:schemeClr val="lt1"/>
                    </a:solidFill>
                    <a:latin typeface="+mn-lt"/>
                    <a:ea typeface="+mn-ea"/>
                    <a:cs typeface="+mn-cs"/>
                  </a:defRPr>
                </a:lvl7pPr>
                <a:lvl8pPr marL="3264597" algn="l" defTabSz="932742" rtl="0" eaLnBrk="1" latinLnBrk="0" hangingPunct="1">
                  <a:defRPr sz="1800" kern="1200">
                    <a:solidFill>
                      <a:schemeClr val="lt1"/>
                    </a:solidFill>
                    <a:latin typeface="+mn-lt"/>
                    <a:ea typeface="+mn-ea"/>
                    <a:cs typeface="+mn-cs"/>
                  </a:defRPr>
                </a:lvl8pPr>
                <a:lvl9pPr marL="3730969" algn="l" defTabSz="932742" rtl="0" eaLnBrk="1" latinLnBrk="0" hangingPunct="1">
                  <a:defRPr sz="1800" kern="1200">
                    <a:solidFill>
                      <a:schemeClr val="lt1"/>
                    </a:solidFill>
                    <a:latin typeface="+mn-lt"/>
                    <a:ea typeface="+mn-ea"/>
                    <a:cs typeface="+mn-cs"/>
                  </a:defRPr>
                </a:lvl9pPr>
              </a:lstStyle>
              <a:p>
                <a:pPr algn="ctr" defTabSz="712930" fontAlgn="base">
                  <a:lnSpc>
                    <a:spcPct val="90000"/>
                  </a:lnSpc>
                  <a:spcBef>
                    <a:spcPct val="0"/>
                  </a:spcBef>
                  <a:spcAft>
                    <a:spcPct val="0"/>
                  </a:spcAft>
                  <a:defRPr/>
                </a:pPr>
                <a:endParaRPr lang="en-US" sz="1836">
                  <a:gradFill>
                    <a:gsLst>
                      <a:gs pos="0">
                        <a:srgbClr val="FFFFFF"/>
                      </a:gs>
                      <a:gs pos="100000">
                        <a:srgbClr val="FFFFFF"/>
                      </a:gs>
                    </a:gsLst>
                    <a:lin ang="5400000" scaled="0"/>
                  </a:gradFill>
                  <a:ea typeface="Segoe UI" pitchFamily="34" charset="0"/>
                  <a:cs typeface="Segoe UI" pitchFamily="34" charset="0"/>
                </a:endParaRPr>
              </a:p>
            </p:txBody>
          </p:sp>
          <p:sp>
            <p:nvSpPr>
              <p:cNvPr id="104" name="Rectangle: Rounded Corners 103"/>
              <p:cNvSpPr/>
              <p:nvPr/>
            </p:nvSpPr>
            <p:spPr bwMode="auto">
              <a:xfrm>
                <a:off x="9780497" y="3215249"/>
                <a:ext cx="211958" cy="69843"/>
              </a:xfrm>
              <a:prstGeom prst="roundRect">
                <a:avLst/>
              </a:prstGeom>
              <a:noFill/>
              <a:ln w="28575">
                <a:solidFill>
                  <a:srgbClr val="8C8486"/>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horz" wrap="square" lIns="139839" tIns="111872" rIns="139839" bIns="111872" numCol="1" spcCol="0" rtlCol="0" fromWordArt="0" anchor="t" anchorCtr="0" forceAA="0" compatLnSpc="1">
                <a:prstTxWarp prst="textNoShape">
                  <a:avLst/>
                </a:prstTxWarp>
                <a:noAutofit/>
              </a:bodyPr>
              <a:lstStyle>
                <a:defPPr>
                  <a:defRPr lang="en-US"/>
                </a:defPPr>
                <a:lvl1pPr marL="0" algn="l" defTabSz="932742" rtl="0" eaLnBrk="1" latinLnBrk="0" hangingPunct="1">
                  <a:defRPr sz="1800" kern="1200">
                    <a:solidFill>
                      <a:schemeClr val="lt1"/>
                    </a:solidFill>
                    <a:latin typeface="+mn-lt"/>
                    <a:ea typeface="+mn-ea"/>
                    <a:cs typeface="+mn-cs"/>
                  </a:defRPr>
                </a:lvl1pPr>
                <a:lvl2pPr marL="466371" algn="l" defTabSz="932742" rtl="0" eaLnBrk="1" latinLnBrk="0" hangingPunct="1">
                  <a:defRPr sz="1800" kern="1200">
                    <a:solidFill>
                      <a:schemeClr val="lt1"/>
                    </a:solidFill>
                    <a:latin typeface="+mn-lt"/>
                    <a:ea typeface="+mn-ea"/>
                    <a:cs typeface="+mn-cs"/>
                  </a:defRPr>
                </a:lvl2pPr>
                <a:lvl3pPr marL="932742" algn="l" defTabSz="932742" rtl="0" eaLnBrk="1" latinLnBrk="0" hangingPunct="1">
                  <a:defRPr sz="1800" kern="1200">
                    <a:solidFill>
                      <a:schemeClr val="lt1"/>
                    </a:solidFill>
                    <a:latin typeface="+mn-lt"/>
                    <a:ea typeface="+mn-ea"/>
                    <a:cs typeface="+mn-cs"/>
                  </a:defRPr>
                </a:lvl3pPr>
                <a:lvl4pPr marL="1399113" algn="l" defTabSz="932742" rtl="0" eaLnBrk="1" latinLnBrk="0" hangingPunct="1">
                  <a:defRPr sz="1800" kern="1200">
                    <a:solidFill>
                      <a:schemeClr val="lt1"/>
                    </a:solidFill>
                    <a:latin typeface="+mn-lt"/>
                    <a:ea typeface="+mn-ea"/>
                    <a:cs typeface="+mn-cs"/>
                  </a:defRPr>
                </a:lvl4pPr>
                <a:lvl5pPr marL="1865484" algn="l" defTabSz="932742" rtl="0" eaLnBrk="1" latinLnBrk="0" hangingPunct="1">
                  <a:defRPr sz="1800" kern="1200">
                    <a:solidFill>
                      <a:schemeClr val="lt1"/>
                    </a:solidFill>
                    <a:latin typeface="+mn-lt"/>
                    <a:ea typeface="+mn-ea"/>
                    <a:cs typeface="+mn-cs"/>
                  </a:defRPr>
                </a:lvl5pPr>
                <a:lvl6pPr marL="2331856" algn="l" defTabSz="932742" rtl="0" eaLnBrk="1" latinLnBrk="0" hangingPunct="1">
                  <a:defRPr sz="1800" kern="1200">
                    <a:solidFill>
                      <a:schemeClr val="lt1"/>
                    </a:solidFill>
                    <a:latin typeface="+mn-lt"/>
                    <a:ea typeface="+mn-ea"/>
                    <a:cs typeface="+mn-cs"/>
                  </a:defRPr>
                </a:lvl6pPr>
                <a:lvl7pPr marL="2798226" algn="l" defTabSz="932742" rtl="0" eaLnBrk="1" latinLnBrk="0" hangingPunct="1">
                  <a:defRPr sz="1800" kern="1200">
                    <a:solidFill>
                      <a:schemeClr val="lt1"/>
                    </a:solidFill>
                    <a:latin typeface="+mn-lt"/>
                    <a:ea typeface="+mn-ea"/>
                    <a:cs typeface="+mn-cs"/>
                  </a:defRPr>
                </a:lvl7pPr>
                <a:lvl8pPr marL="3264597" algn="l" defTabSz="932742" rtl="0" eaLnBrk="1" latinLnBrk="0" hangingPunct="1">
                  <a:defRPr sz="1800" kern="1200">
                    <a:solidFill>
                      <a:schemeClr val="lt1"/>
                    </a:solidFill>
                    <a:latin typeface="+mn-lt"/>
                    <a:ea typeface="+mn-ea"/>
                    <a:cs typeface="+mn-cs"/>
                  </a:defRPr>
                </a:lvl8pPr>
                <a:lvl9pPr marL="3730969" algn="l" defTabSz="932742" rtl="0" eaLnBrk="1" latinLnBrk="0" hangingPunct="1">
                  <a:defRPr sz="1800" kern="1200">
                    <a:solidFill>
                      <a:schemeClr val="lt1"/>
                    </a:solidFill>
                    <a:latin typeface="+mn-lt"/>
                    <a:ea typeface="+mn-ea"/>
                    <a:cs typeface="+mn-cs"/>
                  </a:defRPr>
                </a:lvl9pPr>
              </a:lstStyle>
              <a:p>
                <a:pPr algn="ctr" defTabSz="712930" fontAlgn="base">
                  <a:lnSpc>
                    <a:spcPct val="90000"/>
                  </a:lnSpc>
                  <a:spcBef>
                    <a:spcPct val="0"/>
                  </a:spcBef>
                  <a:spcAft>
                    <a:spcPct val="0"/>
                  </a:spcAft>
                  <a:defRPr/>
                </a:pPr>
                <a:endParaRPr lang="en-US" sz="1836">
                  <a:gradFill>
                    <a:gsLst>
                      <a:gs pos="0">
                        <a:srgbClr val="FFFFFF"/>
                      </a:gs>
                      <a:gs pos="100000">
                        <a:srgbClr val="FFFFFF"/>
                      </a:gs>
                    </a:gsLst>
                    <a:lin ang="5400000" scaled="0"/>
                  </a:gradFill>
                  <a:ea typeface="Segoe UI" pitchFamily="34" charset="0"/>
                  <a:cs typeface="Segoe UI" pitchFamily="34" charset="0"/>
                </a:endParaRPr>
              </a:p>
            </p:txBody>
          </p:sp>
          <p:sp>
            <p:nvSpPr>
              <p:cNvPr id="105" name="Rectangle 104"/>
              <p:cNvSpPr/>
              <p:nvPr/>
            </p:nvSpPr>
            <p:spPr bwMode="auto">
              <a:xfrm rot="19564539">
                <a:off x="9968865" y="3497065"/>
                <a:ext cx="84137" cy="111125"/>
              </a:xfrm>
              <a:prstGeom prst="rect">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horz" wrap="square" lIns="139839" tIns="111872" rIns="139839" bIns="111872" numCol="1" spcCol="0" rtlCol="0" fromWordArt="0" anchor="t" anchorCtr="0" forceAA="0" compatLnSpc="1">
                <a:prstTxWarp prst="textNoShape">
                  <a:avLst/>
                </a:prstTxWarp>
                <a:noAutofit/>
              </a:bodyPr>
              <a:lstStyle>
                <a:defPPr>
                  <a:defRPr lang="en-US"/>
                </a:defPPr>
                <a:lvl1pPr marL="0" algn="l" defTabSz="932742" rtl="0" eaLnBrk="1" latinLnBrk="0" hangingPunct="1">
                  <a:defRPr sz="1800" kern="1200">
                    <a:solidFill>
                      <a:schemeClr val="lt1"/>
                    </a:solidFill>
                    <a:latin typeface="+mn-lt"/>
                    <a:ea typeface="+mn-ea"/>
                    <a:cs typeface="+mn-cs"/>
                  </a:defRPr>
                </a:lvl1pPr>
                <a:lvl2pPr marL="466371" algn="l" defTabSz="932742" rtl="0" eaLnBrk="1" latinLnBrk="0" hangingPunct="1">
                  <a:defRPr sz="1800" kern="1200">
                    <a:solidFill>
                      <a:schemeClr val="lt1"/>
                    </a:solidFill>
                    <a:latin typeface="+mn-lt"/>
                    <a:ea typeface="+mn-ea"/>
                    <a:cs typeface="+mn-cs"/>
                  </a:defRPr>
                </a:lvl2pPr>
                <a:lvl3pPr marL="932742" algn="l" defTabSz="932742" rtl="0" eaLnBrk="1" latinLnBrk="0" hangingPunct="1">
                  <a:defRPr sz="1800" kern="1200">
                    <a:solidFill>
                      <a:schemeClr val="lt1"/>
                    </a:solidFill>
                    <a:latin typeface="+mn-lt"/>
                    <a:ea typeface="+mn-ea"/>
                    <a:cs typeface="+mn-cs"/>
                  </a:defRPr>
                </a:lvl3pPr>
                <a:lvl4pPr marL="1399113" algn="l" defTabSz="932742" rtl="0" eaLnBrk="1" latinLnBrk="0" hangingPunct="1">
                  <a:defRPr sz="1800" kern="1200">
                    <a:solidFill>
                      <a:schemeClr val="lt1"/>
                    </a:solidFill>
                    <a:latin typeface="+mn-lt"/>
                    <a:ea typeface="+mn-ea"/>
                    <a:cs typeface="+mn-cs"/>
                  </a:defRPr>
                </a:lvl4pPr>
                <a:lvl5pPr marL="1865484" algn="l" defTabSz="932742" rtl="0" eaLnBrk="1" latinLnBrk="0" hangingPunct="1">
                  <a:defRPr sz="1800" kern="1200">
                    <a:solidFill>
                      <a:schemeClr val="lt1"/>
                    </a:solidFill>
                    <a:latin typeface="+mn-lt"/>
                    <a:ea typeface="+mn-ea"/>
                    <a:cs typeface="+mn-cs"/>
                  </a:defRPr>
                </a:lvl5pPr>
                <a:lvl6pPr marL="2331856" algn="l" defTabSz="932742" rtl="0" eaLnBrk="1" latinLnBrk="0" hangingPunct="1">
                  <a:defRPr sz="1800" kern="1200">
                    <a:solidFill>
                      <a:schemeClr val="lt1"/>
                    </a:solidFill>
                    <a:latin typeface="+mn-lt"/>
                    <a:ea typeface="+mn-ea"/>
                    <a:cs typeface="+mn-cs"/>
                  </a:defRPr>
                </a:lvl6pPr>
                <a:lvl7pPr marL="2798226" algn="l" defTabSz="932742" rtl="0" eaLnBrk="1" latinLnBrk="0" hangingPunct="1">
                  <a:defRPr sz="1800" kern="1200">
                    <a:solidFill>
                      <a:schemeClr val="lt1"/>
                    </a:solidFill>
                    <a:latin typeface="+mn-lt"/>
                    <a:ea typeface="+mn-ea"/>
                    <a:cs typeface="+mn-cs"/>
                  </a:defRPr>
                </a:lvl7pPr>
                <a:lvl8pPr marL="3264597" algn="l" defTabSz="932742" rtl="0" eaLnBrk="1" latinLnBrk="0" hangingPunct="1">
                  <a:defRPr sz="1800" kern="1200">
                    <a:solidFill>
                      <a:schemeClr val="lt1"/>
                    </a:solidFill>
                    <a:latin typeface="+mn-lt"/>
                    <a:ea typeface="+mn-ea"/>
                    <a:cs typeface="+mn-cs"/>
                  </a:defRPr>
                </a:lvl8pPr>
                <a:lvl9pPr marL="3730969" algn="l" defTabSz="932742" rtl="0" eaLnBrk="1" latinLnBrk="0" hangingPunct="1">
                  <a:defRPr sz="1800" kern="1200">
                    <a:solidFill>
                      <a:schemeClr val="lt1"/>
                    </a:solidFill>
                    <a:latin typeface="+mn-lt"/>
                    <a:ea typeface="+mn-ea"/>
                    <a:cs typeface="+mn-cs"/>
                  </a:defRPr>
                </a:lvl9pPr>
              </a:lstStyle>
              <a:p>
                <a:pPr algn="ctr" defTabSz="712930" fontAlgn="base">
                  <a:lnSpc>
                    <a:spcPct val="90000"/>
                  </a:lnSpc>
                  <a:spcBef>
                    <a:spcPct val="0"/>
                  </a:spcBef>
                  <a:spcAft>
                    <a:spcPct val="0"/>
                  </a:spcAft>
                  <a:defRPr/>
                </a:pPr>
                <a:endParaRPr lang="en-US" sz="1836">
                  <a:gradFill>
                    <a:gsLst>
                      <a:gs pos="0">
                        <a:srgbClr val="FFFFFF"/>
                      </a:gs>
                      <a:gs pos="100000">
                        <a:srgbClr val="FFFFFF"/>
                      </a:gs>
                    </a:gsLst>
                    <a:lin ang="5400000" scaled="0"/>
                  </a:gradFill>
                  <a:ea typeface="Segoe UI" pitchFamily="34" charset="0"/>
                  <a:cs typeface="Segoe UI" pitchFamily="34" charset="0"/>
                </a:endParaRPr>
              </a:p>
            </p:txBody>
          </p:sp>
          <p:sp>
            <p:nvSpPr>
              <p:cNvPr id="106" name="Freeform: Shape 105"/>
              <p:cNvSpPr>
                <a:spLocks/>
              </p:cNvSpPr>
              <p:nvPr/>
            </p:nvSpPr>
            <p:spPr bwMode="auto">
              <a:xfrm rot="625988">
                <a:off x="9829243" y="3349499"/>
                <a:ext cx="268303" cy="269667"/>
              </a:xfrm>
              <a:custGeom>
                <a:avLst/>
                <a:gdLst>
                  <a:gd name="connsiteX0" fmla="*/ 2266708 w 2510081"/>
                  <a:gd name="connsiteY0" fmla="*/ 2170584 h 2522844"/>
                  <a:gd name="connsiteX1" fmla="*/ 2158675 w 2510081"/>
                  <a:gd name="connsiteY1" fmla="*/ 2280828 h 2522844"/>
                  <a:gd name="connsiteX2" fmla="*/ 2265287 w 2510081"/>
                  <a:gd name="connsiteY2" fmla="*/ 2389659 h 2522844"/>
                  <a:gd name="connsiteX3" fmla="*/ 2374741 w 2510081"/>
                  <a:gd name="connsiteY3" fmla="*/ 2279415 h 2522844"/>
                  <a:gd name="connsiteX4" fmla="*/ 2266708 w 2510081"/>
                  <a:gd name="connsiteY4" fmla="*/ 2170584 h 2522844"/>
                  <a:gd name="connsiteX5" fmla="*/ 535137 w 2510081"/>
                  <a:gd name="connsiteY5" fmla="*/ 610 h 2522844"/>
                  <a:gd name="connsiteX6" fmla="*/ 1109206 w 2510081"/>
                  <a:gd name="connsiteY6" fmla="*/ 470778 h 2522844"/>
                  <a:gd name="connsiteX7" fmla="*/ 1113447 w 2510081"/>
                  <a:gd name="connsiteY7" fmla="*/ 569469 h 2522844"/>
                  <a:gd name="connsiteX8" fmla="*/ 1110619 w 2510081"/>
                  <a:gd name="connsiteY8" fmla="*/ 678028 h 2522844"/>
                  <a:gd name="connsiteX9" fmla="*/ 1215246 w 2510081"/>
                  <a:gd name="connsiteY9" fmla="*/ 890918 h 2522844"/>
                  <a:gd name="connsiteX10" fmla="*/ 2223333 w 2510081"/>
                  <a:gd name="connsiteY10" fmla="*/ 1896152 h 2522844"/>
                  <a:gd name="connsiteX11" fmla="*/ 2433999 w 2510081"/>
                  <a:gd name="connsiteY11" fmla="*/ 2107632 h 2522844"/>
                  <a:gd name="connsiteX12" fmla="*/ 2493381 w 2510081"/>
                  <a:gd name="connsiteY12" fmla="*/ 2364228 h 2522844"/>
                  <a:gd name="connsiteX13" fmla="*/ 2277060 w 2510081"/>
                  <a:gd name="connsiteY13" fmla="*/ 2522133 h 2522844"/>
                  <a:gd name="connsiteX14" fmla="*/ 2091843 w 2510081"/>
                  <a:gd name="connsiteY14" fmla="*/ 2448820 h 2522844"/>
                  <a:gd name="connsiteX15" fmla="*/ 1257662 w 2510081"/>
                  <a:gd name="connsiteY15" fmla="*/ 1616999 h 2522844"/>
                  <a:gd name="connsiteX16" fmla="*/ 846226 w 2510081"/>
                  <a:gd name="connsiteY16" fmla="*/ 1206728 h 2522844"/>
                  <a:gd name="connsiteX17" fmla="*/ 586075 w 2510081"/>
                  <a:gd name="connsiteY17" fmla="*/ 1110857 h 2522844"/>
                  <a:gd name="connsiteX18" fmla="*/ 10631 w 2510081"/>
                  <a:gd name="connsiteY18" fmla="*/ 666749 h 2522844"/>
                  <a:gd name="connsiteX19" fmla="*/ 10631 w 2510081"/>
                  <a:gd name="connsiteY19" fmla="*/ 451040 h 2522844"/>
                  <a:gd name="connsiteX20" fmla="*/ 30425 w 2510081"/>
                  <a:gd name="connsiteY20" fmla="*/ 414383 h 2522844"/>
                  <a:gd name="connsiteX21" fmla="*/ 64358 w 2510081"/>
                  <a:gd name="connsiteY21" fmla="*/ 434121 h 2522844"/>
                  <a:gd name="connsiteX22" fmla="*/ 266541 w 2510081"/>
                  <a:gd name="connsiteY22" fmla="*/ 635732 h 2522844"/>
                  <a:gd name="connsiteX23" fmla="*/ 515381 w 2510081"/>
                  <a:gd name="connsiteY23" fmla="*/ 641372 h 2522844"/>
                  <a:gd name="connsiteX24" fmla="*/ 621421 w 2510081"/>
                  <a:gd name="connsiteY24" fmla="*/ 535632 h 2522844"/>
                  <a:gd name="connsiteX25" fmla="*/ 614352 w 2510081"/>
                  <a:gd name="connsiteY25" fmla="*/ 287495 h 2522844"/>
                  <a:gd name="connsiteX26" fmla="*/ 400858 w 2510081"/>
                  <a:gd name="connsiteY26" fmla="*/ 74606 h 2522844"/>
                  <a:gd name="connsiteX27" fmla="*/ 416411 w 2510081"/>
                  <a:gd name="connsiteY27" fmla="*/ 19621 h 2522844"/>
                  <a:gd name="connsiteX28" fmla="*/ 535137 w 2510081"/>
                  <a:gd name="connsiteY28" fmla="*/ 610 h 25228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510081" h="2522844">
                    <a:moveTo>
                      <a:pt x="2266708" y="2170584"/>
                    </a:moveTo>
                    <a:cubicBezTo>
                      <a:pt x="2207005" y="2170584"/>
                      <a:pt x="2157253" y="2220053"/>
                      <a:pt x="2158675" y="2280828"/>
                    </a:cubicBezTo>
                    <a:cubicBezTo>
                      <a:pt x="2158675" y="2340191"/>
                      <a:pt x="2205584" y="2388246"/>
                      <a:pt x="2265287" y="2389659"/>
                    </a:cubicBezTo>
                    <a:cubicBezTo>
                      <a:pt x="2324989" y="2389659"/>
                      <a:pt x="2374741" y="2338777"/>
                      <a:pt x="2374741" y="2279415"/>
                    </a:cubicBezTo>
                    <a:cubicBezTo>
                      <a:pt x="2373320" y="2220053"/>
                      <a:pt x="2326411" y="2170584"/>
                      <a:pt x="2266708" y="2170584"/>
                    </a:cubicBezTo>
                    <a:close/>
                    <a:moveTo>
                      <a:pt x="535137" y="610"/>
                    </a:moveTo>
                    <a:cubicBezTo>
                      <a:pt x="810747" y="-12498"/>
                      <a:pt x="1067143" y="187042"/>
                      <a:pt x="1109206" y="470778"/>
                    </a:cubicBezTo>
                    <a:cubicBezTo>
                      <a:pt x="1113447" y="500385"/>
                      <a:pt x="1113447" y="529992"/>
                      <a:pt x="1113447" y="569469"/>
                    </a:cubicBezTo>
                    <a:cubicBezTo>
                      <a:pt x="1117689" y="599076"/>
                      <a:pt x="1107792" y="638552"/>
                      <a:pt x="1110619" y="678028"/>
                    </a:cubicBezTo>
                    <a:cubicBezTo>
                      <a:pt x="1117689" y="762620"/>
                      <a:pt x="1155863" y="831704"/>
                      <a:pt x="1215246" y="890918"/>
                    </a:cubicBezTo>
                    <a:cubicBezTo>
                      <a:pt x="1550332" y="1226466"/>
                      <a:pt x="1886832" y="1560604"/>
                      <a:pt x="2223333" y="1896152"/>
                    </a:cubicBezTo>
                    <a:cubicBezTo>
                      <a:pt x="2294026" y="1966646"/>
                      <a:pt x="2364720" y="2037139"/>
                      <a:pt x="2433999" y="2107632"/>
                    </a:cubicBezTo>
                    <a:cubicBezTo>
                      <a:pt x="2507520" y="2180945"/>
                      <a:pt x="2528728" y="2266947"/>
                      <a:pt x="2493381" y="2364228"/>
                    </a:cubicBezTo>
                    <a:cubicBezTo>
                      <a:pt x="2458035" y="2462918"/>
                      <a:pt x="2381686" y="2515083"/>
                      <a:pt x="2277060" y="2522133"/>
                    </a:cubicBezTo>
                    <a:cubicBezTo>
                      <a:pt x="2206366" y="2527772"/>
                      <a:pt x="2142742" y="2499575"/>
                      <a:pt x="2091843" y="2448820"/>
                    </a:cubicBezTo>
                    <a:cubicBezTo>
                      <a:pt x="1813311" y="2171076"/>
                      <a:pt x="1536193" y="1894742"/>
                      <a:pt x="1257662" y="1616999"/>
                    </a:cubicBezTo>
                    <a:cubicBezTo>
                      <a:pt x="1120516" y="1480242"/>
                      <a:pt x="983371" y="1343485"/>
                      <a:pt x="846226" y="1206728"/>
                    </a:cubicBezTo>
                    <a:cubicBezTo>
                      <a:pt x="774119" y="1134825"/>
                      <a:pt x="686459" y="1103808"/>
                      <a:pt x="586075" y="1110857"/>
                    </a:cubicBezTo>
                    <a:cubicBezTo>
                      <a:pt x="316026" y="1130595"/>
                      <a:pt x="60116" y="933214"/>
                      <a:pt x="10631" y="666749"/>
                    </a:cubicBezTo>
                    <a:cubicBezTo>
                      <a:pt x="-2094" y="594846"/>
                      <a:pt x="-4922" y="522943"/>
                      <a:pt x="10631" y="451040"/>
                    </a:cubicBezTo>
                    <a:cubicBezTo>
                      <a:pt x="13459" y="438351"/>
                      <a:pt x="12045" y="418613"/>
                      <a:pt x="30425" y="414383"/>
                    </a:cubicBezTo>
                    <a:cubicBezTo>
                      <a:pt x="45977" y="408744"/>
                      <a:pt x="55875" y="424252"/>
                      <a:pt x="64358" y="434121"/>
                    </a:cubicBezTo>
                    <a:cubicBezTo>
                      <a:pt x="132223" y="500385"/>
                      <a:pt x="200089" y="568059"/>
                      <a:pt x="266541" y="635732"/>
                    </a:cubicBezTo>
                    <a:cubicBezTo>
                      <a:pt x="340062" y="706225"/>
                      <a:pt x="440446" y="709045"/>
                      <a:pt x="515381" y="641372"/>
                    </a:cubicBezTo>
                    <a:cubicBezTo>
                      <a:pt x="552142" y="607535"/>
                      <a:pt x="587489" y="572288"/>
                      <a:pt x="621421" y="535632"/>
                    </a:cubicBezTo>
                    <a:cubicBezTo>
                      <a:pt x="690701" y="459499"/>
                      <a:pt x="686459" y="360808"/>
                      <a:pt x="614352" y="287495"/>
                    </a:cubicBezTo>
                    <a:cubicBezTo>
                      <a:pt x="543659" y="217002"/>
                      <a:pt x="471551" y="145099"/>
                      <a:pt x="400858" y="74606"/>
                    </a:cubicBezTo>
                    <a:cubicBezTo>
                      <a:pt x="369753" y="42179"/>
                      <a:pt x="372581" y="30900"/>
                      <a:pt x="416411" y="19621"/>
                    </a:cubicBezTo>
                    <a:cubicBezTo>
                      <a:pt x="455999" y="8694"/>
                      <a:pt x="495764" y="2482"/>
                      <a:pt x="535137" y="610"/>
                    </a:cubicBezTo>
                    <a:close/>
                  </a:path>
                </a:pathLst>
              </a:custGeom>
              <a:solidFill>
                <a:srgbClr val="8C8486"/>
              </a:solidFill>
              <a:ln w="12700">
                <a:noFill/>
              </a:ln>
            </p:spPr>
            <p:txBody>
              <a:bodyPr vert="horz" wrap="square" lIns="69919" tIns="34959" rIns="69919" bIns="34959" numCol="1" anchor="t" anchorCtr="0" compatLnSpc="1">
                <a:prstTxWarp prst="textNoShape">
                  <a:avLst/>
                </a:prstTxWarp>
                <a:noAutofit/>
              </a:bodyPr>
              <a:lstStyle>
                <a:defPPr>
                  <a:defRPr lang="en-US"/>
                </a:defPPr>
                <a:lvl1pPr marL="0" algn="l" defTabSz="932742" rtl="0" eaLnBrk="1" latinLnBrk="0" hangingPunct="1">
                  <a:defRPr sz="1800" kern="1200">
                    <a:solidFill>
                      <a:schemeClr val="tx1"/>
                    </a:solidFill>
                    <a:latin typeface="+mn-lt"/>
                    <a:ea typeface="+mn-ea"/>
                    <a:cs typeface="+mn-cs"/>
                  </a:defRPr>
                </a:lvl1pPr>
                <a:lvl2pPr marL="466371" algn="l" defTabSz="932742" rtl="0" eaLnBrk="1" latinLnBrk="0" hangingPunct="1">
                  <a:defRPr sz="1800" kern="1200">
                    <a:solidFill>
                      <a:schemeClr val="tx1"/>
                    </a:solidFill>
                    <a:latin typeface="+mn-lt"/>
                    <a:ea typeface="+mn-ea"/>
                    <a:cs typeface="+mn-cs"/>
                  </a:defRPr>
                </a:lvl2pPr>
                <a:lvl3pPr marL="932742" algn="l" defTabSz="932742" rtl="0" eaLnBrk="1" latinLnBrk="0" hangingPunct="1">
                  <a:defRPr sz="1800" kern="1200">
                    <a:solidFill>
                      <a:schemeClr val="tx1"/>
                    </a:solidFill>
                    <a:latin typeface="+mn-lt"/>
                    <a:ea typeface="+mn-ea"/>
                    <a:cs typeface="+mn-cs"/>
                  </a:defRPr>
                </a:lvl3pPr>
                <a:lvl4pPr marL="1399113" algn="l" defTabSz="932742" rtl="0" eaLnBrk="1" latinLnBrk="0" hangingPunct="1">
                  <a:defRPr sz="1800" kern="1200">
                    <a:solidFill>
                      <a:schemeClr val="tx1"/>
                    </a:solidFill>
                    <a:latin typeface="+mn-lt"/>
                    <a:ea typeface="+mn-ea"/>
                    <a:cs typeface="+mn-cs"/>
                  </a:defRPr>
                </a:lvl4pPr>
                <a:lvl5pPr marL="1865484" algn="l" defTabSz="932742" rtl="0" eaLnBrk="1" latinLnBrk="0" hangingPunct="1">
                  <a:defRPr sz="1800" kern="1200">
                    <a:solidFill>
                      <a:schemeClr val="tx1"/>
                    </a:solidFill>
                    <a:latin typeface="+mn-lt"/>
                    <a:ea typeface="+mn-ea"/>
                    <a:cs typeface="+mn-cs"/>
                  </a:defRPr>
                </a:lvl5pPr>
                <a:lvl6pPr marL="2331856" algn="l" defTabSz="932742" rtl="0" eaLnBrk="1" latinLnBrk="0" hangingPunct="1">
                  <a:defRPr sz="1800" kern="1200">
                    <a:solidFill>
                      <a:schemeClr val="tx1"/>
                    </a:solidFill>
                    <a:latin typeface="+mn-lt"/>
                    <a:ea typeface="+mn-ea"/>
                    <a:cs typeface="+mn-cs"/>
                  </a:defRPr>
                </a:lvl6pPr>
                <a:lvl7pPr marL="2798226" algn="l" defTabSz="932742" rtl="0" eaLnBrk="1" latinLnBrk="0" hangingPunct="1">
                  <a:defRPr sz="1800" kern="1200">
                    <a:solidFill>
                      <a:schemeClr val="tx1"/>
                    </a:solidFill>
                    <a:latin typeface="+mn-lt"/>
                    <a:ea typeface="+mn-ea"/>
                    <a:cs typeface="+mn-cs"/>
                  </a:defRPr>
                </a:lvl7pPr>
                <a:lvl8pPr marL="3264597" algn="l" defTabSz="932742" rtl="0" eaLnBrk="1" latinLnBrk="0" hangingPunct="1">
                  <a:defRPr sz="1800" kern="1200">
                    <a:solidFill>
                      <a:schemeClr val="tx1"/>
                    </a:solidFill>
                    <a:latin typeface="+mn-lt"/>
                    <a:ea typeface="+mn-ea"/>
                    <a:cs typeface="+mn-cs"/>
                  </a:defRPr>
                </a:lvl8pPr>
                <a:lvl9pPr marL="3730969" algn="l" defTabSz="932742" rtl="0" eaLnBrk="1" latinLnBrk="0" hangingPunct="1">
                  <a:defRPr sz="1800" kern="1200">
                    <a:solidFill>
                      <a:schemeClr val="tx1"/>
                    </a:solidFill>
                    <a:latin typeface="+mn-lt"/>
                    <a:ea typeface="+mn-ea"/>
                    <a:cs typeface="+mn-cs"/>
                  </a:defRPr>
                </a:lvl9pPr>
              </a:lstStyle>
              <a:p>
                <a:pPr defTabSz="713274">
                  <a:defRPr/>
                </a:pPr>
                <a:endParaRPr lang="en-US" sz="1377"/>
              </a:p>
            </p:txBody>
          </p:sp>
        </p:grpSp>
        <p:grpSp>
          <p:nvGrpSpPr>
            <p:cNvPr id="99" name="Group 98"/>
            <p:cNvGrpSpPr>
              <a:grpSpLocks noChangeAspect="1"/>
            </p:cNvGrpSpPr>
            <p:nvPr/>
          </p:nvGrpSpPr>
          <p:grpSpPr>
            <a:xfrm>
              <a:off x="9823767" y="3960042"/>
              <a:ext cx="309448" cy="368662"/>
              <a:chOff x="8821061" y="3118610"/>
              <a:chExt cx="450719" cy="536965"/>
            </a:xfrm>
          </p:grpSpPr>
          <p:sp>
            <p:nvSpPr>
              <p:cNvPr id="100" name="Freeform 8"/>
              <p:cNvSpPr>
                <a:spLocks noEditPoints="1"/>
              </p:cNvSpPr>
              <p:nvPr/>
            </p:nvSpPr>
            <p:spPr bwMode="auto">
              <a:xfrm>
                <a:off x="8821061" y="3118610"/>
                <a:ext cx="215014" cy="536965"/>
              </a:xfrm>
              <a:custGeom>
                <a:avLst/>
                <a:gdLst>
                  <a:gd name="T0" fmla="*/ 56 w 117"/>
                  <a:gd name="T1" fmla="*/ 0 h 292"/>
                  <a:gd name="T2" fmla="*/ 82 w 117"/>
                  <a:gd name="T3" fmla="*/ 25 h 292"/>
                  <a:gd name="T4" fmla="*/ 57 w 117"/>
                  <a:gd name="T5" fmla="*/ 51 h 292"/>
                  <a:gd name="T6" fmla="*/ 31 w 117"/>
                  <a:gd name="T7" fmla="*/ 26 h 292"/>
                  <a:gd name="T8" fmla="*/ 56 w 117"/>
                  <a:gd name="T9" fmla="*/ 0 h 292"/>
                  <a:gd name="T10" fmla="*/ 97 w 117"/>
                  <a:gd name="T11" fmla="*/ 181 h 292"/>
                  <a:gd name="T12" fmla="*/ 116 w 117"/>
                  <a:gd name="T13" fmla="*/ 159 h 292"/>
                  <a:gd name="T14" fmla="*/ 115 w 117"/>
                  <a:gd name="T15" fmla="*/ 88 h 292"/>
                  <a:gd name="T16" fmla="*/ 85 w 117"/>
                  <a:gd name="T17" fmla="*/ 59 h 292"/>
                  <a:gd name="T18" fmla="*/ 57 w 117"/>
                  <a:gd name="T19" fmla="*/ 59 h 292"/>
                  <a:gd name="T20" fmla="*/ 30 w 117"/>
                  <a:gd name="T21" fmla="*/ 60 h 292"/>
                  <a:gd name="T22" fmla="*/ 1 w 117"/>
                  <a:gd name="T23" fmla="*/ 90 h 292"/>
                  <a:gd name="T24" fmla="*/ 2 w 117"/>
                  <a:gd name="T25" fmla="*/ 161 h 292"/>
                  <a:gd name="T26" fmla="*/ 22 w 117"/>
                  <a:gd name="T27" fmla="*/ 183 h 292"/>
                  <a:gd name="T28" fmla="*/ 35 w 117"/>
                  <a:gd name="T29" fmla="*/ 292 h 292"/>
                  <a:gd name="T30" fmla="*/ 89 w 117"/>
                  <a:gd name="T31" fmla="*/ 291 h 292"/>
                  <a:gd name="T32" fmla="*/ 97 w 117"/>
                  <a:gd name="T33" fmla="*/ 181 h 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7" h="292">
                    <a:moveTo>
                      <a:pt x="56" y="0"/>
                    </a:moveTo>
                    <a:cubicBezTo>
                      <a:pt x="70" y="0"/>
                      <a:pt x="82" y="11"/>
                      <a:pt x="82" y="25"/>
                    </a:cubicBezTo>
                    <a:cubicBezTo>
                      <a:pt x="82" y="39"/>
                      <a:pt x="71" y="51"/>
                      <a:pt x="57" y="51"/>
                    </a:cubicBezTo>
                    <a:cubicBezTo>
                      <a:pt x="43" y="51"/>
                      <a:pt x="31" y="40"/>
                      <a:pt x="31" y="26"/>
                    </a:cubicBezTo>
                    <a:cubicBezTo>
                      <a:pt x="31" y="12"/>
                      <a:pt x="42" y="0"/>
                      <a:pt x="56" y="0"/>
                    </a:cubicBezTo>
                    <a:close/>
                    <a:moveTo>
                      <a:pt x="97" y="181"/>
                    </a:moveTo>
                    <a:cubicBezTo>
                      <a:pt x="97" y="181"/>
                      <a:pt x="117" y="179"/>
                      <a:pt x="116" y="159"/>
                    </a:cubicBezTo>
                    <a:cubicBezTo>
                      <a:pt x="115" y="88"/>
                      <a:pt x="115" y="88"/>
                      <a:pt x="115" y="88"/>
                    </a:cubicBezTo>
                    <a:cubicBezTo>
                      <a:pt x="115" y="75"/>
                      <a:pt x="106" y="58"/>
                      <a:pt x="85" y="59"/>
                    </a:cubicBezTo>
                    <a:cubicBezTo>
                      <a:pt x="57" y="59"/>
                      <a:pt x="57" y="59"/>
                      <a:pt x="57" y="59"/>
                    </a:cubicBezTo>
                    <a:cubicBezTo>
                      <a:pt x="30" y="60"/>
                      <a:pt x="30" y="60"/>
                      <a:pt x="30" y="60"/>
                    </a:cubicBezTo>
                    <a:cubicBezTo>
                      <a:pt x="9" y="60"/>
                      <a:pt x="0" y="77"/>
                      <a:pt x="1" y="90"/>
                    </a:cubicBezTo>
                    <a:cubicBezTo>
                      <a:pt x="2" y="161"/>
                      <a:pt x="2" y="161"/>
                      <a:pt x="2" y="161"/>
                    </a:cubicBezTo>
                    <a:cubicBezTo>
                      <a:pt x="3" y="182"/>
                      <a:pt x="22" y="183"/>
                      <a:pt x="22" y="183"/>
                    </a:cubicBezTo>
                    <a:cubicBezTo>
                      <a:pt x="35" y="292"/>
                      <a:pt x="35" y="292"/>
                      <a:pt x="35" y="292"/>
                    </a:cubicBezTo>
                    <a:cubicBezTo>
                      <a:pt x="89" y="291"/>
                      <a:pt x="89" y="291"/>
                      <a:pt x="89" y="291"/>
                    </a:cubicBezTo>
                    <a:lnTo>
                      <a:pt x="97" y="181"/>
                    </a:lnTo>
                    <a:close/>
                  </a:path>
                </a:pathLst>
              </a:custGeom>
              <a:noFill/>
              <a:ln w="28575">
                <a:solidFill>
                  <a:srgbClr val="8C8486"/>
                </a:solidFill>
                <a:prstDash val="solid"/>
                <a:round/>
                <a:headEnd/>
                <a:tailEnd/>
              </a:ln>
              <a:extLst/>
            </p:spPr>
            <p:txBody>
              <a:bodyPr vert="horz" wrap="square" lIns="69919" tIns="34959" rIns="69919" bIns="34959" numCol="1" anchor="t" anchorCtr="0" compatLnSpc="1">
                <a:prstTxWarp prst="textNoShape">
                  <a:avLst/>
                </a:prstTxWarp>
              </a:bodyPr>
              <a:lstStyle>
                <a:defPPr>
                  <a:defRPr lang="en-US"/>
                </a:defPPr>
                <a:lvl1pPr marL="0" algn="l" defTabSz="932742" rtl="0" eaLnBrk="1" latinLnBrk="0" hangingPunct="1">
                  <a:defRPr sz="1800" kern="1200">
                    <a:solidFill>
                      <a:schemeClr val="tx1"/>
                    </a:solidFill>
                    <a:latin typeface="+mn-lt"/>
                    <a:ea typeface="+mn-ea"/>
                    <a:cs typeface="+mn-cs"/>
                  </a:defRPr>
                </a:lvl1pPr>
                <a:lvl2pPr marL="466371" algn="l" defTabSz="932742" rtl="0" eaLnBrk="1" latinLnBrk="0" hangingPunct="1">
                  <a:defRPr sz="1800" kern="1200">
                    <a:solidFill>
                      <a:schemeClr val="tx1"/>
                    </a:solidFill>
                    <a:latin typeface="+mn-lt"/>
                    <a:ea typeface="+mn-ea"/>
                    <a:cs typeface="+mn-cs"/>
                  </a:defRPr>
                </a:lvl2pPr>
                <a:lvl3pPr marL="932742" algn="l" defTabSz="932742" rtl="0" eaLnBrk="1" latinLnBrk="0" hangingPunct="1">
                  <a:defRPr sz="1800" kern="1200">
                    <a:solidFill>
                      <a:schemeClr val="tx1"/>
                    </a:solidFill>
                    <a:latin typeface="+mn-lt"/>
                    <a:ea typeface="+mn-ea"/>
                    <a:cs typeface="+mn-cs"/>
                  </a:defRPr>
                </a:lvl3pPr>
                <a:lvl4pPr marL="1399113" algn="l" defTabSz="932742" rtl="0" eaLnBrk="1" latinLnBrk="0" hangingPunct="1">
                  <a:defRPr sz="1800" kern="1200">
                    <a:solidFill>
                      <a:schemeClr val="tx1"/>
                    </a:solidFill>
                    <a:latin typeface="+mn-lt"/>
                    <a:ea typeface="+mn-ea"/>
                    <a:cs typeface="+mn-cs"/>
                  </a:defRPr>
                </a:lvl4pPr>
                <a:lvl5pPr marL="1865484" algn="l" defTabSz="932742" rtl="0" eaLnBrk="1" latinLnBrk="0" hangingPunct="1">
                  <a:defRPr sz="1800" kern="1200">
                    <a:solidFill>
                      <a:schemeClr val="tx1"/>
                    </a:solidFill>
                    <a:latin typeface="+mn-lt"/>
                    <a:ea typeface="+mn-ea"/>
                    <a:cs typeface="+mn-cs"/>
                  </a:defRPr>
                </a:lvl5pPr>
                <a:lvl6pPr marL="2331856" algn="l" defTabSz="932742" rtl="0" eaLnBrk="1" latinLnBrk="0" hangingPunct="1">
                  <a:defRPr sz="1800" kern="1200">
                    <a:solidFill>
                      <a:schemeClr val="tx1"/>
                    </a:solidFill>
                    <a:latin typeface="+mn-lt"/>
                    <a:ea typeface="+mn-ea"/>
                    <a:cs typeface="+mn-cs"/>
                  </a:defRPr>
                </a:lvl6pPr>
                <a:lvl7pPr marL="2798226" algn="l" defTabSz="932742" rtl="0" eaLnBrk="1" latinLnBrk="0" hangingPunct="1">
                  <a:defRPr sz="1800" kern="1200">
                    <a:solidFill>
                      <a:schemeClr val="tx1"/>
                    </a:solidFill>
                    <a:latin typeface="+mn-lt"/>
                    <a:ea typeface="+mn-ea"/>
                    <a:cs typeface="+mn-cs"/>
                  </a:defRPr>
                </a:lvl7pPr>
                <a:lvl8pPr marL="3264597" algn="l" defTabSz="932742" rtl="0" eaLnBrk="1" latinLnBrk="0" hangingPunct="1">
                  <a:defRPr sz="1800" kern="1200">
                    <a:solidFill>
                      <a:schemeClr val="tx1"/>
                    </a:solidFill>
                    <a:latin typeface="+mn-lt"/>
                    <a:ea typeface="+mn-ea"/>
                    <a:cs typeface="+mn-cs"/>
                  </a:defRPr>
                </a:lvl8pPr>
                <a:lvl9pPr marL="3730969" algn="l" defTabSz="932742" rtl="0" eaLnBrk="1" latinLnBrk="0" hangingPunct="1">
                  <a:defRPr sz="1800" kern="1200">
                    <a:solidFill>
                      <a:schemeClr val="tx1"/>
                    </a:solidFill>
                    <a:latin typeface="+mn-lt"/>
                    <a:ea typeface="+mn-ea"/>
                    <a:cs typeface="+mn-cs"/>
                  </a:defRPr>
                </a:lvl9pPr>
              </a:lstStyle>
              <a:p>
                <a:pPr defTabSz="713274">
                  <a:defRPr/>
                </a:pPr>
                <a:endParaRPr lang="en-US" sz="1377"/>
              </a:p>
            </p:txBody>
          </p:sp>
          <p:sp>
            <p:nvSpPr>
              <p:cNvPr id="101" name="Freeform 8"/>
              <p:cNvSpPr>
                <a:spLocks noEditPoints="1"/>
              </p:cNvSpPr>
              <p:nvPr/>
            </p:nvSpPr>
            <p:spPr bwMode="auto">
              <a:xfrm>
                <a:off x="9056766" y="3118610"/>
                <a:ext cx="215014" cy="536965"/>
              </a:xfrm>
              <a:custGeom>
                <a:avLst/>
                <a:gdLst>
                  <a:gd name="T0" fmla="*/ 56 w 117"/>
                  <a:gd name="T1" fmla="*/ 0 h 292"/>
                  <a:gd name="T2" fmla="*/ 82 w 117"/>
                  <a:gd name="T3" fmla="*/ 25 h 292"/>
                  <a:gd name="T4" fmla="*/ 57 w 117"/>
                  <a:gd name="T5" fmla="*/ 51 h 292"/>
                  <a:gd name="T6" fmla="*/ 31 w 117"/>
                  <a:gd name="T7" fmla="*/ 26 h 292"/>
                  <a:gd name="T8" fmla="*/ 56 w 117"/>
                  <a:gd name="T9" fmla="*/ 0 h 292"/>
                  <a:gd name="T10" fmla="*/ 97 w 117"/>
                  <a:gd name="T11" fmla="*/ 181 h 292"/>
                  <a:gd name="T12" fmla="*/ 116 w 117"/>
                  <a:gd name="T13" fmla="*/ 159 h 292"/>
                  <a:gd name="T14" fmla="*/ 115 w 117"/>
                  <a:gd name="T15" fmla="*/ 88 h 292"/>
                  <a:gd name="T16" fmla="*/ 85 w 117"/>
                  <a:gd name="T17" fmla="*/ 59 h 292"/>
                  <a:gd name="T18" fmla="*/ 57 w 117"/>
                  <a:gd name="T19" fmla="*/ 59 h 292"/>
                  <a:gd name="T20" fmla="*/ 30 w 117"/>
                  <a:gd name="T21" fmla="*/ 60 h 292"/>
                  <a:gd name="T22" fmla="*/ 1 w 117"/>
                  <a:gd name="T23" fmla="*/ 90 h 292"/>
                  <a:gd name="T24" fmla="*/ 2 w 117"/>
                  <a:gd name="T25" fmla="*/ 161 h 292"/>
                  <a:gd name="T26" fmla="*/ 22 w 117"/>
                  <a:gd name="T27" fmla="*/ 183 h 292"/>
                  <a:gd name="T28" fmla="*/ 35 w 117"/>
                  <a:gd name="T29" fmla="*/ 292 h 292"/>
                  <a:gd name="T30" fmla="*/ 89 w 117"/>
                  <a:gd name="T31" fmla="*/ 291 h 292"/>
                  <a:gd name="T32" fmla="*/ 97 w 117"/>
                  <a:gd name="T33" fmla="*/ 181 h 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7" h="292">
                    <a:moveTo>
                      <a:pt x="56" y="0"/>
                    </a:moveTo>
                    <a:cubicBezTo>
                      <a:pt x="70" y="0"/>
                      <a:pt x="82" y="11"/>
                      <a:pt x="82" y="25"/>
                    </a:cubicBezTo>
                    <a:cubicBezTo>
                      <a:pt x="82" y="39"/>
                      <a:pt x="71" y="51"/>
                      <a:pt x="57" y="51"/>
                    </a:cubicBezTo>
                    <a:cubicBezTo>
                      <a:pt x="43" y="51"/>
                      <a:pt x="31" y="40"/>
                      <a:pt x="31" y="26"/>
                    </a:cubicBezTo>
                    <a:cubicBezTo>
                      <a:pt x="31" y="12"/>
                      <a:pt x="42" y="0"/>
                      <a:pt x="56" y="0"/>
                    </a:cubicBezTo>
                    <a:close/>
                    <a:moveTo>
                      <a:pt x="97" y="181"/>
                    </a:moveTo>
                    <a:cubicBezTo>
                      <a:pt x="97" y="181"/>
                      <a:pt x="117" y="179"/>
                      <a:pt x="116" y="159"/>
                    </a:cubicBezTo>
                    <a:cubicBezTo>
                      <a:pt x="115" y="88"/>
                      <a:pt x="115" y="88"/>
                      <a:pt x="115" y="88"/>
                    </a:cubicBezTo>
                    <a:cubicBezTo>
                      <a:pt x="115" y="75"/>
                      <a:pt x="106" y="58"/>
                      <a:pt x="85" y="59"/>
                    </a:cubicBezTo>
                    <a:cubicBezTo>
                      <a:pt x="57" y="59"/>
                      <a:pt x="57" y="59"/>
                      <a:pt x="57" y="59"/>
                    </a:cubicBezTo>
                    <a:cubicBezTo>
                      <a:pt x="30" y="60"/>
                      <a:pt x="30" y="60"/>
                      <a:pt x="30" y="60"/>
                    </a:cubicBezTo>
                    <a:cubicBezTo>
                      <a:pt x="9" y="60"/>
                      <a:pt x="0" y="77"/>
                      <a:pt x="1" y="90"/>
                    </a:cubicBezTo>
                    <a:cubicBezTo>
                      <a:pt x="2" y="161"/>
                      <a:pt x="2" y="161"/>
                      <a:pt x="2" y="161"/>
                    </a:cubicBezTo>
                    <a:cubicBezTo>
                      <a:pt x="3" y="182"/>
                      <a:pt x="22" y="183"/>
                      <a:pt x="22" y="183"/>
                    </a:cubicBezTo>
                    <a:cubicBezTo>
                      <a:pt x="35" y="292"/>
                      <a:pt x="35" y="292"/>
                      <a:pt x="35" y="292"/>
                    </a:cubicBezTo>
                    <a:cubicBezTo>
                      <a:pt x="89" y="291"/>
                      <a:pt x="89" y="291"/>
                      <a:pt x="89" y="291"/>
                    </a:cubicBezTo>
                    <a:lnTo>
                      <a:pt x="97" y="181"/>
                    </a:lnTo>
                    <a:close/>
                  </a:path>
                </a:pathLst>
              </a:custGeom>
              <a:noFill/>
              <a:ln w="28575">
                <a:solidFill>
                  <a:srgbClr val="8C8486"/>
                </a:solidFill>
                <a:prstDash val="solid"/>
                <a:round/>
                <a:headEnd/>
                <a:tailEnd/>
              </a:ln>
              <a:extLst/>
            </p:spPr>
            <p:txBody>
              <a:bodyPr vert="horz" wrap="square" lIns="69919" tIns="34959" rIns="69919" bIns="34959" numCol="1" anchor="t" anchorCtr="0" compatLnSpc="1">
                <a:prstTxWarp prst="textNoShape">
                  <a:avLst/>
                </a:prstTxWarp>
              </a:bodyPr>
              <a:lstStyle>
                <a:defPPr>
                  <a:defRPr lang="en-US"/>
                </a:defPPr>
                <a:lvl1pPr marL="0" algn="l" defTabSz="932742" rtl="0" eaLnBrk="1" latinLnBrk="0" hangingPunct="1">
                  <a:defRPr sz="1800" kern="1200">
                    <a:solidFill>
                      <a:schemeClr val="tx1"/>
                    </a:solidFill>
                    <a:latin typeface="+mn-lt"/>
                    <a:ea typeface="+mn-ea"/>
                    <a:cs typeface="+mn-cs"/>
                  </a:defRPr>
                </a:lvl1pPr>
                <a:lvl2pPr marL="466371" algn="l" defTabSz="932742" rtl="0" eaLnBrk="1" latinLnBrk="0" hangingPunct="1">
                  <a:defRPr sz="1800" kern="1200">
                    <a:solidFill>
                      <a:schemeClr val="tx1"/>
                    </a:solidFill>
                    <a:latin typeface="+mn-lt"/>
                    <a:ea typeface="+mn-ea"/>
                    <a:cs typeface="+mn-cs"/>
                  </a:defRPr>
                </a:lvl2pPr>
                <a:lvl3pPr marL="932742" algn="l" defTabSz="932742" rtl="0" eaLnBrk="1" latinLnBrk="0" hangingPunct="1">
                  <a:defRPr sz="1800" kern="1200">
                    <a:solidFill>
                      <a:schemeClr val="tx1"/>
                    </a:solidFill>
                    <a:latin typeface="+mn-lt"/>
                    <a:ea typeface="+mn-ea"/>
                    <a:cs typeface="+mn-cs"/>
                  </a:defRPr>
                </a:lvl3pPr>
                <a:lvl4pPr marL="1399113" algn="l" defTabSz="932742" rtl="0" eaLnBrk="1" latinLnBrk="0" hangingPunct="1">
                  <a:defRPr sz="1800" kern="1200">
                    <a:solidFill>
                      <a:schemeClr val="tx1"/>
                    </a:solidFill>
                    <a:latin typeface="+mn-lt"/>
                    <a:ea typeface="+mn-ea"/>
                    <a:cs typeface="+mn-cs"/>
                  </a:defRPr>
                </a:lvl4pPr>
                <a:lvl5pPr marL="1865484" algn="l" defTabSz="932742" rtl="0" eaLnBrk="1" latinLnBrk="0" hangingPunct="1">
                  <a:defRPr sz="1800" kern="1200">
                    <a:solidFill>
                      <a:schemeClr val="tx1"/>
                    </a:solidFill>
                    <a:latin typeface="+mn-lt"/>
                    <a:ea typeface="+mn-ea"/>
                    <a:cs typeface="+mn-cs"/>
                  </a:defRPr>
                </a:lvl5pPr>
                <a:lvl6pPr marL="2331856" algn="l" defTabSz="932742" rtl="0" eaLnBrk="1" latinLnBrk="0" hangingPunct="1">
                  <a:defRPr sz="1800" kern="1200">
                    <a:solidFill>
                      <a:schemeClr val="tx1"/>
                    </a:solidFill>
                    <a:latin typeface="+mn-lt"/>
                    <a:ea typeface="+mn-ea"/>
                    <a:cs typeface="+mn-cs"/>
                  </a:defRPr>
                </a:lvl6pPr>
                <a:lvl7pPr marL="2798226" algn="l" defTabSz="932742" rtl="0" eaLnBrk="1" latinLnBrk="0" hangingPunct="1">
                  <a:defRPr sz="1800" kern="1200">
                    <a:solidFill>
                      <a:schemeClr val="tx1"/>
                    </a:solidFill>
                    <a:latin typeface="+mn-lt"/>
                    <a:ea typeface="+mn-ea"/>
                    <a:cs typeface="+mn-cs"/>
                  </a:defRPr>
                </a:lvl7pPr>
                <a:lvl8pPr marL="3264597" algn="l" defTabSz="932742" rtl="0" eaLnBrk="1" latinLnBrk="0" hangingPunct="1">
                  <a:defRPr sz="1800" kern="1200">
                    <a:solidFill>
                      <a:schemeClr val="tx1"/>
                    </a:solidFill>
                    <a:latin typeface="+mn-lt"/>
                    <a:ea typeface="+mn-ea"/>
                    <a:cs typeface="+mn-cs"/>
                  </a:defRPr>
                </a:lvl8pPr>
                <a:lvl9pPr marL="3730969" algn="l" defTabSz="932742" rtl="0" eaLnBrk="1" latinLnBrk="0" hangingPunct="1">
                  <a:defRPr sz="1800" kern="1200">
                    <a:solidFill>
                      <a:schemeClr val="tx1"/>
                    </a:solidFill>
                    <a:latin typeface="+mn-lt"/>
                    <a:ea typeface="+mn-ea"/>
                    <a:cs typeface="+mn-cs"/>
                  </a:defRPr>
                </a:lvl9pPr>
              </a:lstStyle>
              <a:p>
                <a:pPr defTabSz="713274">
                  <a:defRPr/>
                </a:pPr>
                <a:endParaRPr lang="en-US" sz="1377"/>
              </a:p>
            </p:txBody>
          </p:sp>
          <p:sp>
            <p:nvSpPr>
              <p:cNvPr id="102" name="Oval 101"/>
              <p:cNvSpPr/>
              <p:nvPr/>
            </p:nvSpPr>
            <p:spPr bwMode="auto">
              <a:xfrm>
                <a:off x="8930107" y="3287513"/>
                <a:ext cx="234068" cy="234065"/>
              </a:xfrm>
              <a:prstGeom prst="ellipse">
                <a:avLst/>
              </a:prstGeom>
              <a:solidFill>
                <a:srgbClr val="8C8486"/>
              </a:solidFill>
              <a:ln w="25400">
                <a:solidFill>
                  <a:schemeClr val="bg1"/>
                </a:solidFill>
                <a:prstDash val="solid"/>
                <a:round/>
                <a:headEnd/>
                <a:tailEnd/>
              </a:ln>
              <a:extLst/>
            </p:spPr>
            <p:txBody>
              <a:bodyPr vert="horz" wrap="square" lIns="69919" tIns="34959" rIns="69919" bIns="34959" numCol="1" anchor="t" anchorCtr="0" compatLnSpc="1">
                <a:prstTxWarp prst="textNoShape">
                  <a:avLst/>
                </a:prstTxWarp>
              </a:bodyPr>
              <a:lstStyle>
                <a:defPPr>
                  <a:defRPr lang="en-US"/>
                </a:defPPr>
                <a:lvl1pPr marL="0" algn="l" defTabSz="932742" rtl="0" eaLnBrk="1" latinLnBrk="0" hangingPunct="1">
                  <a:defRPr sz="1800" kern="1200">
                    <a:solidFill>
                      <a:schemeClr val="tx1"/>
                    </a:solidFill>
                    <a:latin typeface="+mn-lt"/>
                    <a:ea typeface="+mn-ea"/>
                    <a:cs typeface="+mn-cs"/>
                  </a:defRPr>
                </a:lvl1pPr>
                <a:lvl2pPr marL="466371" algn="l" defTabSz="932742" rtl="0" eaLnBrk="1" latinLnBrk="0" hangingPunct="1">
                  <a:defRPr sz="1800" kern="1200">
                    <a:solidFill>
                      <a:schemeClr val="tx1"/>
                    </a:solidFill>
                    <a:latin typeface="+mn-lt"/>
                    <a:ea typeface="+mn-ea"/>
                    <a:cs typeface="+mn-cs"/>
                  </a:defRPr>
                </a:lvl2pPr>
                <a:lvl3pPr marL="932742" algn="l" defTabSz="932742" rtl="0" eaLnBrk="1" latinLnBrk="0" hangingPunct="1">
                  <a:defRPr sz="1800" kern="1200">
                    <a:solidFill>
                      <a:schemeClr val="tx1"/>
                    </a:solidFill>
                    <a:latin typeface="+mn-lt"/>
                    <a:ea typeface="+mn-ea"/>
                    <a:cs typeface="+mn-cs"/>
                  </a:defRPr>
                </a:lvl3pPr>
                <a:lvl4pPr marL="1399113" algn="l" defTabSz="932742" rtl="0" eaLnBrk="1" latinLnBrk="0" hangingPunct="1">
                  <a:defRPr sz="1800" kern="1200">
                    <a:solidFill>
                      <a:schemeClr val="tx1"/>
                    </a:solidFill>
                    <a:latin typeface="+mn-lt"/>
                    <a:ea typeface="+mn-ea"/>
                    <a:cs typeface="+mn-cs"/>
                  </a:defRPr>
                </a:lvl4pPr>
                <a:lvl5pPr marL="1865484" algn="l" defTabSz="932742" rtl="0" eaLnBrk="1" latinLnBrk="0" hangingPunct="1">
                  <a:defRPr sz="1800" kern="1200">
                    <a:solidFill>
                      <a:schemeClr val="tx1"/>
                    </a:solidFill>
                    <a:latin typeface="+mn-lt"/>
                    <a:ea typeface="+mn-ea"/>
                    <a:cs typeface="+mn-cs"/>
                  </a:defRPr>
                </a:lvl5pPr>
                <a:lvl6pPr marL="2331856" algn="l" defTabSz="932742" rtl="0" eaLnBrk="1" latinLnBrk="0" hangingPunct="1">
                  <a:defRPr sz="1800" kern="1200">
                    <a:solidFill>
                      <a:schemeClr val="tx1"/>
                    </a:solidFill>
                    <a:latin typeface="+mn-lt"/>
                    <a:ea typeface="+mn-ea"/>
                    <a:cs typeface="+mn-cs"/>
                  </a:defRPr>
                </a:lvl6pPr>
                <a:lvl7pPr marL="2798226" algn="l" defTabSz="932742" rtl="0" eaLnBrk="1" latinLnBrk="0" hangingPunct="1">
                  <a:defRPr sz="1800" kern="1200">
                    <a:solidFill>
                      <a:schemeClr val="tx1"/>
                    </a:solidFill>
                    <a:latin typeface="+mn-lt"/>
                    <a:ea typeface="+mn-ea"/>
                    <a:cs typeface="+mn-cs"/>
                  </a:defRPr>
                </a:lvl7pPr>
                <a:lvl8pPr marL="3264597" algn="l" defTabSz="932742" rtl="0" eaLnBrk="1" latinLnBrk="0" hangingPunct="1">
                  <a:defRPr sz="1800" kern="1200">
                    <a:solidFill>
                      <a:schemeClr val="tx1"/>
                    </a:solidFill>
                    <a:latin typeface="+mn-lt"/>
                    <a:ea typeface="+mn-ea"/>
                    <a:cs typeface="+mn-cs"/>
                  </a:defRPr>
                </a:lvl8pPr>
                <a:lvl9pPr marL="3730969" algn="l" defTabSz="932742" rtl="0" eaLnBrk="1" latinLnBrk="0" hangingPunct="1">
                  <a:defRPr sz="1800" kern="1200">
                    <a:solidFill>
                      <a:schemeClr val="tx1"/>
                    </a:solidFill>
                    <a:latin typeface="+mn-lt"/>
                    <a:ea typeface="+mn-ea"/>
                    <a:cs typeface="+mn-cs"/>
                  </a:defRPr>
                </a:lvl9pPr>
              </a:lstStyle>
              <a:p>
                <a:pPr defTabSz="713274">
                  <a:defRPr/>
                </a:pPr>
                <a:endParaRPr lang="en-US" sz="1377"/>
              </a:p>
            </p:txBody>
          </p:sp>
        </p:grpSp>
        <p:sp>
          <p:nvSpPr>
            <p:cNvPr id="58" name="TextBox 57"/>
            <p:cNvSpPr txBox="1"/>
            <p:nvPr/>
          </p:nvSpPr>
          <p:spPr>
            <a:xfrm rot="447801">
              <a:off x="8446716" y="2008792"/>
              <a:ext cx="3030961" cy="3026809"/>
            </a:xfrm>
            <a:prstGeom prst="rect">
              <a:avLst/>
            </a:prstGeom>
            <a:noFill/>
          </p:spPr>
          <p:txBody>
            <a:bodyPr spcFirstLastPara="1" wrap="square" lIns="139859" tIns="111887" rIns="139859" bIns="111887" numCol="1" rtlCol="0">
              <a:prstTxWarp prst="textCircle">
                <a:avLst/>
              </a:prstTxWarp>
              <a:spAutoFit/>
            </a:bodyPr>
            <a:lstStyle/>
            <a:p>
              <a:pPr defTabSz="685341">
                <a:lnSpc>
                  <a:spcPct val="90000"/>
                </a:lnSpc>
                <a:spcAft>
                  <a:spcPts val="439"/>
                </a:spcAft>
                <a:defRPr/>
              </a:pPr>
              <a:r>
                <a:rPr lang="en-US" sz="1224" b="1" kern="0">
                  <a:gradFill>
                    <a:gsLst>
                      <a:gs pos="2917">
                        <a:srgbClr val="FFFFFF"/>
                      </a:gs>
                      <a:gs pos="30000">
                        <a:srgbClr val="FFFFFF"/>
                      </a:gs>
                    </a:gsLst>
                    <a:lin ang="5400000" scaled="0"/>
                  </a:gradFill>
                  <a:latin typeface="Segoe UI"/>
                </a:rPr>
                <a:t>ENVISION</a:t>
              </a:r>
            </a:p>
          </p:txBody>
        </p:sp>
        <p:sp>
          <p:nvSpPr>
            <p:cNvPr id="61" name="TextBox 60"/>
            <p:cNvSpPr txBox="1"/>
            <p:nvPr/>
          </p:nvSpPr>
          <p:spPr>
            <a:xfrm rot="7704056">
              <a:off x="8413181" y="2033809"/>
              <a:ext cx="2971804" cy="2946409"/>
            </a:xfrm>
            <a:prstGeom prst="rect">
              <a:avLst/>
            </a:prstGeom>
            <a:noFill/>
          </p:spPr>
          <p:txBody>
            <a:bodyPr spcFirstLastPara="1" wrap="square" lIns="139859" tIns="111887" rIns="139859" bIns="111887" numCol="1" rtlCol="0">
              <a:prstTxWarp prst="textCircle">
                <a:avLst/>
              </a:prstTxWarp>
              <a:spAutoFit/>
            </a:bodyPr>
            <a:lstStyle/>
            <a:p>
              <a:pPr defTabSz="685341">
                <a:lnSpc>
                  <a:spcPct val="90000"/>
                </a:lnSpc>
                <a:spcAft>
                  <a:spcPts val="439"/>
                </a:spcAft>
                <a:defRPr/>
              </a:pPr>
              <a:r>
                <a:rPr lang="en-US" sz="1224" b="1" kern="0">
                  <a:gradFill>
                    <a:gsLst>
                      <a:gs pos="2917">
                        <a:srgbClr val="FFFFFF"/>
                      </a:gs>
                      <a:gs pos="30000">
                        <a:srgbClr val="FFFFFF"/>
                      </a:gs>
                    </a:gsLst>
                    <a:lin ang="5400000" scaled="0"/>
                  </a:gradFill>
                  <a:latin typeface="Segoe UI"/>
                </a:rPr>
                <a:t>ONBOARD</a:t>
              </a:r>
            </a:p>
          </p:txBody>
        </p:sp>
        <p:sp>
          <p:nvSpPr>
            <p:cNvPr id="62" name="TextBox 61"/>
            <p:cNvSpPr txBox="1"/>
            <p:nvPr/>
          </p:nvSpPr>
          <p:spPr>
            <a:xfrm rot="17714333">
              <a:off x="8359260" y="1941782"/>
              <a:ext cx="3264112" cy="3170851"/>
            </a:xfrm>
            <a:prstGeom prst="rect">
              <a:avLst/>
            </a:prstGeom>
            <a:noFill/>
          </p:spPr>
          <p:txBody>
            <a:bodyPr spcFirstLastPara="1" wrap="square" lIns="139859" tIns="111887" rIns="139859" bIns="111887" numCol="1" rtlCol="0">
              <a:prstTxWarp prst="textArchDown">
                <a:avLst/>
              </a:prstTxWarp>
              <a:spAutoFit/>
            </a:bodyPr>
            <a:lstStyle/>
            <a:p>
              <a:pPr defTabSz="685341">
                <a:lnSpc>
                  <a:spcPct val="90000"/>
                </a:lnSpc>
                <a:spcAft>
                  <a:spcPts val="439"/>
                </a:spcAft>
                <a:defRPr/>
              </a:pPr>
              <a:r>
                <a:rPr lang="en-US" sz="1224" b="1" kern="0" spc="115">
                  <a:gradFill>
                    <a:gsLst>
                      <a:gs pos="2917">
                        <a:srgbClr val="FFFFFF"/>
                      </a:gs>
                      <a:gs pos="30000">
                        <a:srgbClr val="FFFFFF"/>
                      </a:gs>
                    </a:gsLst>
                    <a:lin ang="5400000" scaled="0"/>
                  </a:gradFill>
                  <a:latin typeface="Segoe UI"/>
                </a:rPr>
                <a:t>DRIVE VALUE</a:t>
              </a:r>
            </a:p>
          </p:txBody>
        </p:sp>
      </p:grpSp>
    </p:spTree>
    <p:extLst>
      <p:ext uri="{BB962C8B-B14F-4D97-AF65-F5344CB8AC3E}">
        <p14:creationId xmlns:p14="http://schemas.microsoft.com/office/powerpoint/2010/main" val="939890840"/>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26"/>
                                        </p:tgtEl>
                                        <p:attrNameLst>
                                          <p:attrName>style.visibility</p:attrName>
                                        </p:attrNameLst>
                                      </p:cBhvr>
                                      <p:to>
                                        <p:strVal val="visible"/>
                                      </p:to>
                                    </p:set>
                                    <p:animEffect transition="in" filter="fade">
                                      <p:cBhvr>
                                        <p:cTn id="7" dur="500"/>
                                        <p:tgtEl>
                                          <p:spTgt spid="26"/>
                                        </p:tgtEl>
                                      </p:cBhvr>
                                    </p:animEffect>
                                  </p:childTnLst>
                                </p:cTn>
                              </p:par>
                              <p:par>
                                <p:cTn id="8" presetID="35" presetClass="path" presetSubtype="0" decel="100000" fill="hold" grpId="1" nodeType="withEffect">
                                  <p:stCondLst>
                                    <p:cond delay="0"/>
                                  </p:stCondLst>
                                  <p:childTnLst>
                                    <p:animMotion origin="layout" path="M -1.30968E-6 -1.56605E-6 L -0.02897 -1.56605E-6 " pathEditMode="relative" rAng="0" ptsTypes="AA">
                                      <p:cBhvr>
                                        <p:cTn id="9" dur="750" spd="-100000" fill="hold"/>
                                        <p:tgtEl>
                                          <p:spTgt spid="26"/>
                                        </p:tgtEl>
                                        <p:attrNameLst>
                                          <p:attrName>ppt_x</p:attrName>
                                          <p:attrName>ppt_y</p:attrName>
                                        </p:attrNameLst>
                                      </p:cBhvr>
                                      <p:rCtr x="-1455" y="0"/>
                                    </p:animMotion>
                                  </p:childTnLst>
                                </p:cTn>
                              </p:par>
                              <p:par>
                                <p:cTn id="10" presetID="2" presetClass="entr" presetSubtype="2" decel="100000" fill="hold" nodeType="withEffect">
                                  <p:stCondLst>
                                    <p:cond delay="0"/>
                                  </p:stCondLst>
                                  <p:childTnLst>
                                    <p:set>
                                      <p:cBhvr>
                                        <p:cTn id="11" dur="1" fill="hold">
                                          <p:stCondLst>
                                            <p:cond delay="0"/>
                                          </p:stCondLst>
                                        </p:cTn>
                                        <p:tgtEl>
                                          <p:spTgt spid="3"/>
                                        </p:tgtEl>
                                        <p:attrNameLst>
                                          <p:attrName>style.visibility</p:attrName>
                                        </p:attrNameLst>
                                      </p:cBhvr>
                                      <p:to>
                                        <p:strVal val="visible"/>
                                      </p:to>
                                    </p:set>
                                    <p:anim calcmode="lin" valueType="num">
                                      <p:cBhvr additive="base">
                                        <p:cTn id="12" dur="500" fill="hold"/>
                                        <p:tgtEl>
                                          <p:spTgt spid="3"/>
                                        </p:tgtEl>
                                        <p:attrNameLst>
                                          <p:attrName>ppt_x</p:attrName>
                                        </p:attrNameLst>
                                      </p:cBhvr>
                                      <p:tavLst>
                                        <p:tav tm="0">
                                          <p:val>
                                            <p:strVal val="1+#ppt_w/2"/>
                                          </p:val>
                                        </p:tav>
                                        <p:tav tm="100000">
                                          <p:val>
                                            <p:strVal val="#ppt_x"/>
                                          </p:val>
                                        </p:tav>
                                      </p:tavLst>
                                    </p:anim>
                                    <p:anim calcmode="lin" valueType="num">
                                      <p:cBhvr additive="base">
                                        <p:cTn id="13" dur="500" fill="hold"/>
                                        <p:tgtEl>
                                          <p:spTgt spid="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 grpId="0"/>
      <p:bldP spid="26" grpId="1"/>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Productivity Library</a:t>
            </a:r>
          </a:p>
        </p:txBody>
      </p:sp>
      <p:grpSp>
        <p:nvGrpSpPr>
          <p:cNvPr id="4" name="Group 3"/>
          <p:cNvGrpSpPr/>
          <p:nvPr/>
        </p:nvGrpSpPr>
        <p:grpSpPr>
          <a:xfrm>
            <a:off x="342872" y="1782909"/>
            <a:ext cx="5033705" cy="4114450"/>
            <a:chOff x="457201" y="1211263"/>
            <a:chExt cx="6712178" cy="5486400"/>
          </a:xfrm>
        </p:grpSpPr>
        <p:pic>
          <p:nvPicPr>
            <p:cNvPr id="22" name="Picture 21">
              <a:extLst/>
            </p:cNvPr>
            <p:cNvPicPr>
              <a:picLocks noChangeAspect="1"/>
            </p:cNvPicPr>
            <p:nvPr/>
          </p:nvPicPr>
          <p:blipFill rotWithShape="1">
            <a:blip r:embed="rId3"/>
            <a:srcRect b="14615"/>
            <a:stretch/>
          </p:blipFill>
          <p:spPr>
            <a:xfrm>
              <a:off x="457201" y="1211263"/>
              <a:ext cx="4214688" cy="5486400"/>
            </a:xfrm>
            <a:prstGeom prst="rect">
              <a:avLst/>
            </a:prstGeom>
          </p:spPr>
        </p:pic>
        <p:sp>
          <p:nvSpPr>
            <p:cNvPr id="24" name="Rectangle 23"/>
            <p:cNvSpPr/>
            <p:nvPr/>
          </p:nvSpPr>
          <p:spPr>
            <a:xfrm>
              <a:off x="4884534" y="2013091"/>
              <a:ext cx="2284845" cy="1778415"/>
            </a:xfrm>
            <a:prstGeom prst="rect">
              <a:avLst/>
            </a:prstGeom>
          </p:spPr>
          <p:txBody>
            <a:bodyPr wrap="square">
              <a:spAutoFit/>
            </a:bodyPr>
            <a:lstStyle/>
            <a:p>
              <a:pPr defTabSz="698466" fontAlgn="base">
                <a:spcBef>
                  <a:spcPct val="0"/>
                </a:spcBef>
                <a:spcAft>
                  <a:spcPts val="450"/>
                </a:spcAft>
                <a:defRPr/>
              </a:pPr>
              <a:r>
                <a:rPr lang="en-US" sz="1200" kern="0">
                  <a:gradFill>
                    <a:gsLst>
                      <a:gs pos="0">
                        <a:schemeClr val="accent1"/>
                      </a:gs>
                      <a:gs pos="100000">
                        <a:schemeClr val="accent1"/>
                      </a:gs>
                    </a:gsLst>
                    <a:lin ang="0" scaled="0"/>
                  </a:gradFill>
                  <a:latin typeface="Segoe UI Semibold" panose="020B0702040204020203" pitchFamily="34" charset="0"/>
                  <a:cs typeface="Segoe UI Semibold" panose="020B0702040204020203" pitchFamily="34" charset="0"/>
                </a:rPr>
                <a:t>OFFICE 365</a:t>
              </a:r>
              <a:br>
                <a:rPr lang="en-US" sz="1200" kern="0">
                  <a:gradFill>
                    <a:gsLst>
                      <a:gs pos="0">
                        <a:schemeClr val="accent1"/>
                      </a:gs>
                      <a:gs pos="100000">
                        <a:schemeClr val="accent1"/>
                      </a:gs>
                    </a:gsLst>
                    <a:lin ang="0" scaled="0"/>
                  </a:gradFill>
                  <a:latin typeface="Segoe UI Semibold" panose="020B0702040204020203" pitchFamily="34" charset="0"/>
                  <a:cs typeface="Segoe UI Semibold" panose="020B0702040204020203" pitchFamily="34" charset="0"/>
                </a:rPr>
              </a:br>
              <a:r>
                <a:rPr lang="en-US" sz="1200" kern="0">
                  <a:gradFill>
                    <a:gsLst>
                      <a:gs pos="0">
                        <a:schemeClr val="accent1"/>
                      </a:gs>
                      <a:gs pos="100000">
                        <a:schemeClr val="accent1"/>
                      </a:gs>
                    </a:gsLst>
                    <a:lin ang="0" scaled="0"/>
                  </a:gradFill>
                  <a:latin typeface="Segoe UI Semibold" panose="020B0702040204020203" pitchFamily="34" charset="0"/>
                  <a:cs typeface="Segoe UI Semibold" panose="020B0702040204020203" pitchFamily="34" charset="0"/>
                </a:rPr>
                <a:t>BASICS CARDS</a:t>
              </a:r>
            </a:p>
            <a:p>
              <a:pPr defTabSz="698332" fontAlgn="base">
                <a:spcBef>
                  <a:spcPct val="0"/>
                </a:spcBef>
                <a:spcAft>
                  <a:spcPts val="225"/>
                </a:spcAft>
                <a:defRPr/>
              </a:pPr>
              <a:r>
                <a:rPr lang="en-US" sz="1050" kern="0">
                  <a:gradFill>
                    <a:gsLst>
                      <a:gs pos="0">
                        <a:schemeClr val="accent5"/>
                      </a:gs>
                      <a:gs pos="100000">
                        <a:schemeClr val="accent5"/>
                      </a:gs>
                    </a:gsLst>
                    <a:lin ang="0" scaled="0"/>
                  </a:gradFill>
                  <a:cs typeface="Segoe UI Semibold" panose="020B0702040204020203" pitchFamily="34" charset="0"/>
                </a:rPr>
                <a:t>These building blocks of Office 365 provide flexibility in planning for an organization’s specific needs</a:t>
              </a:r>
            </a:p>
          </p:txBody>
        </p:sp>
        <p:sp>
          <p:nvSpPr>
            <p:cNvPr id="25" name="Rectangle 24"/>
            <p:cNvSpPr/>
            <p:nvPr/>
          </p:nvSpPr>
          <p:spPr>
            <a:xfrm>
              <a:off x="4919207" y="5283167"/>
              <a:ext cx="2250172" cy="1265412"/>
            </a:xfrm>
            <a:prstGeom prst="rect">
              <a:avLst/>
            </a:prstGeom>
          </p:spPr>
          <p:txBody>
            <a:bodyPr wrap="square">
              <a:spAutoFit/>
            </a:bodyPr>
            <a:lstStyle/>
            <a:p>
              <a:pPr defTabSz="698332" fontAlgn="base">
                <a:spcBef>
                  <a:spcPct val="0"/>
                </a:spcBef>
                <a:spcAft>
                  <a:spcPts val="225"/>
                </a:spcAft>
                <a:defRPr/>
              </a:pPr>
              <a:r>
                <a:rPr lang="en-US" sz="1200" kern="0">
                  <a:gradFill>
                    <a:gsLst>
                      <a:gs pos="0">
                        <a:schemeClr val="accent1"/>
                      </a:gs>
                      <a:gs pos="100000">
                        <a:schemeClr val="accent1"/>
                      </a:gs>
                    </a:gsLst>
                    <a:lin ang="0" scaled="0"/>
                  </a:gradFill>
                  <a:latin typeface="Segoe UI Semibold" panose="020B0702040204020203" pitchFamily="34" charset="0"/>
                  <a:cs typeface="Segoe UI Semibold" panose="020B0702040204020203" pitchFamily="34" charset="0"/>
                </a:rPr>
                <a:t>RESOURCES</a:t>
              </a:r>
            </a:p>
            <a:p>
              <a:pPr defTabSz="698332" fontAlgn="base">
                <a:spcBef>
                  <a:spcPct val="0"/>
                </a:spcBef>
                <a:spcAft>
                  <a:spcPts val="225"/>
                </a:spcAft>
                <a:defRPr/>
              </a:pPr>
              <a:r>
                <a:rPr lang="en-US" sz="1050" kern="0">
                  <a:gradFill>
                    <a:gsLst>
                      <a:gs pos="0">
                        <a:schemeClr val="accent5"/>
                      </a:gs>
                      <a:gs pos="100000">
                        <a:schemeClr val="accent5"/>
                      </a:gs>
                    </a:gsLst>
                    <a:lin ang="0" scaled="0"/>
                  </a:gradFill>
                  <a:cs typeface="Segoe UI Semibold" panose="020B0702040204020203" pitchFamily="34" charset="0"/>
                </a:rPr>
                <a:t>Downloadable templates to support awareness and internal communications efforts</a:t>
              </a:r>
            </a:p>
          </p:txBody>
        </p:sp>
      </p:grpSp>
      <p:grpSp>
        <p:nvGrpSpPr>
          <p:cNvPr id="3" name="Group 2"/>
          <p:cNvGrpSpPr/>
          <p:nvPr/>
        </p:nvGrpSpPr>
        <p:grpSpPr>
          <a:xfrm>
            <a:off x="5428001" y="970415"/>
            <a:ext cx="3771959" cy="5238443"/>
            <a:chOff x="7406769" y="1490"/>
            <a:chExt cx="5029706" cy="6985185"/>
          </a:xfrm>
        </p:grpSpPr>
        <p:sp>
          <p:nvSpPr>
            <p:cNvPr id="28" name="Rectangle 2"/>
            <p:cNvSpPr/>
            <p:nvPr/>
          </p:nvSpPr>
          <p:spPr bwMode="auto">
            <a:xfrm>
              <a:off x="7409415" y="1490"/>
              <a:ext cx="5027060" cy="6985185"/>
            </a:xfrm>
            <a:prstGeom prst="rect">
              <a:avLst/>
            </a:prstGeom>
            <a:solidFill>
              <a:srgbClr val="F1EFED"/>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342724" tIns="205635" rIns="342724" bIns="109671" numCol="1" spcCol="0" rtlCol="0" fromWordArt="0" anchor="t" anchorCtr="0" forceAA="0" compatLnSpc="1">
              <a:prstTxWarp prst="textNoShape">
                <a:avLst/>
              </a:prstTxWarp>
              <a:noAutofit/>
            </a:bodyPr>
            <a:lstStyle/>
            <a:p>
              <a:pPr defTabSz="699247">
                <a:lnSpc>
                  <a:spcPct val="150000"/>
                </a:lnSpc>
              </a:pPr>
              <a:endParaRPr lang="en-US" sz="1199" kern="0" cap="all">
                <a:solidFill>
                  <a:schemeClr val="tx1">
                    <a:lumMod val="50000"/>
                    <a:lumOff val="50000"/>
                  </a:schemeClr>
                </a:solidFill>
                <a:cs typeface="Segoe UI" pitchFamily="34" charset="0"/>
              </a:endParaRPr>
            </a:p>
          </p:txBody>
        </p:sp>
        <p:sp>
          <p:nvSpPr>
            <p:cNvPr id="29" name="Rectangle 2"/>
            <p:cNvSpPr/>
            <p:nvPr/>
          </p:nvSpPr>
          <p:spPr bwMode="auto">
            <a:xfrm>
              <a:off x="7406769" y="1491"/>
              <a:ext cx="5029705" cy="4867372"/>
            </a:xfrm>
            <a:prstGeom prst="rect">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342724" tIns="205635" rIns="342724" bIns="109671" numCol="1" spcCol="0" rtlCol="0" fromWordArt="0" anchor="t" anchorCtr="0" forceAA="0" compatLnSpc="1">
              <a:prstTxWarp prst="textNoShape">
                <a:avLst/>
              </a:prstTxWarp>
              <a:noAutofit/>
            </a:bodyPr>
            <a:lstStyle/>
            <a:p>
              <a:pPr defTabSz="699247">
                <a:lnSpc>
                  <a:spcPct val="150000"/>
                </a:lnSpc>
                <a:defRPr/>
              </a:pPr>
              <a:endParaRPr lang="en-US" sz="1199" kern="0" cap="all">
                <a:solidFill>
                  <a:schemeClr val="tx1">
                    <a:lumMod val="50000"/>
                    <a:lumOff val="50000"/>
                  </a:schemeClr>
                </a:solidFill>
                <a:ea typeface="Segoe UI" pitchFamily="34" charset="0"/>
                <a:cs typeface="Segoe UI" pitchFamily="34" charset="0"/>
              </a:endParaRPr>
            </a:p>
          </p:txBody>
        </p:sp>
        <p:sp>
          <p:nvSpPr>
            <p:cNvPr id="37" name="Arrow: Pentagon 36"/>
            <p:cNvSpPr/>
            <p:nvPr/>
          </p:nvSpPr>
          <p:spPr bwMode="auto">
            <a:xfrm rot="5400000">
              <a:off x="9561976" y="2713657"/>
              <a:ext cx="716646" cy="5027059"/>
            </a:xfrm>
            <a:prstGeom prst="homePlate">
              <a:avLst>
                <a:gd name="adj" fmla="val 82279"/>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37148" tIns="109719" rIns="137148" bIns="109719" numCol="1" spcCol="0" rtlCol="0" fromWordArt="0" anchor="t" anchorCtr="0" forceAA="0" compatLnSpc="1">
              <a:prstTxWarp prst="textNoShape">
                <a:avLst/>
              </a:prstTxWarp>
              <a:noAutofit/>
            </a:bodyPr>
            <a:lstStyle/>
            <a:p>
              <a:pPr algn="ctr" defTabSz="699288" fontAlgn="base">
                <a:lnSpc>
                  <a:spcPct val="90000"/>
                </a:lnSpc>
                <a:spcBef>
                  <a:spcPct val="0"/>
                </a:spcBef>
                <a:spcAft>
                  <a:spcPct val="0"/>
                </a:spcAft>
              </a:pPr>
              <a:endParaRPr lang="en-US">
                <a:gradFill>
                  <a:gsLst>
                    <a:gs pos="0">
                      <a:srgbClr val="FFFFFF"/>
                    </a:gs>
                    <a:gs pos="100000">
                      <a:srgbClr val="FFFFFF"/>
                    </a:gs>
                  </a:gsLst>
                  <a:lin ang="5400000" scaled="0"/>
                </a:gradFill>
                <a:ea typeface="Segoe UI" pitchFamily="34" charset="0"/>
                <a:cs typeface="Segoe UI" pitchFamily="34" charset="0"/>
              </a:endParaRPr>
            </a:p>
          </p:txBody>
        </p:sp>
        <p:sp>
          <p:nvSpPr>
            <p:cNvPr id="38" name="Rectangle 37"/>
            <p:cNvSpPr/>
            <p:nvPr/>
          </p:nvSpPr>
          <p:spPr>
            <a:xfrm>
              <a:off x="7409415" y="5720883"/>
              <a:ext cx="4754788" cy="800247"/>
            </a:xfrm>
            <a:prstGeom prst="rect">
              <a:avLst/>
            </a:prstGeom>
            <a:noFill/>
          </p:spPr>
          <p:txBody>
            <a:bodyPr wrap="square" lIns="342822" tIns="68565" rIns="109703" bIns="68565">
              <a:spAutoFit/>
            </a:bodyPr>
            <a:lstStyle/>
            <a:p>
              <a:pPr defTabSz="698332" fontAlgn="base">
                <a:spcBef>
                  <a:spcPct val="0"/>
                </a:spcBef>
                <a:spcAft>
                  <a:spcPts val="225"/>
                </a:spcAft>
                <a:defRPr/>
              </a:pPr>
              <a:r>
                <a:rPr lang="en-US" sz="1500" kern="0">
                  <a:gradFill>
                    <a:gsLst>
                      <a:gs pos="0">
                        <a:schemeClr val="accent5"/>
                      </a:gs>
                      <a:gs pos="100000">
                        <a:schemeClr val="accent5"/>
                      </a:gs>
                    </a:gsLst>
                    <a:lin ang="0" scaled="0"/>
                  </a:gradFill>
                  <a:latin typeface="Segoe UI Semibold" panose="020B0702040204020203" pitchFamily="34" charset="0"/>
                  <a:cs typeface="Segoe UI Semibold" panose="020B0702040204020203" pitchFamily="34" charset="0"/>
                </a:rPr>
                <a:t>Visit the Productivity Library at </a:t>
              </a:r>
              <a:r>
                <a:rPr lang="en-US" sz="1500" kern="0">
                  <a:gradFill>
                    <a:gsLst>
                      <a:gs pos="0">
                        <a:schemeClr val="accent5"/>
                      </a:gs>
                      <a:gs pos="100000">
                        <a:schemeClr val="accent5"/>
                      </a:gs>
                    </a:gsLst>
                    <a:lin ang="0" scaled="0"/>
                  </a:gradFill>
                  <a:latin typeface="Segoe UI Semibold" panose="020B0702040204020203" pitchFamily="34" charset="0"/>
                  <a:cs typeface="Segoe UI Semibold" panose="020B0702040204020203" pitchFamily="34" charset="0"/>
                  <a:hlinkClick r:id="rId4"/>
                </a:rPr>
                <a:t>http://aka.ms/productivitylibrary</a:t>
              </a:r>
              <a:r>
                <a:rPr lang="en-US" sz="1500" kern="0">
                  <a:gradFill>
                    <a:gsLst>
                      <a:gs pos="0">
                        <a:schemeClr val="accent5"/>
                      </a:gs>
                      <a:gs pos="100000">
                        <a:schemeClr val="accent5"/>
                      </a:gs>
                    </a:gsLst>
                    <a:lin ang="0" scaled="0"/>
                  </a:gradFill>
                  <a:latin typeface="Segoe UI Semibold" panose="020B0702040204020203" pitchFamily="34" charset="0"/>
                  <a:cs typeface="Segoe UI Semibold" panose="020B0702040204020203" pitchFamily="34" charset="0"/>
                </a:rPr>
                <a:t> </a:t>
              </a:r>
            </a:p>
          </p:txBody>
        </p:sp>
        <p:sp>
          <p:nvSpPr>
            <p:cNvPr id="39" name="Rectangle 38"/>
            <p:cNvSpPr/>
            <p:nvPr/>
          </p:nvSpPr>
          <p:spPr>
            <a:xfrm>
              <a:off x="7409415" y="1090296"/>
              <a:ext cx="4754788" cy="3724373"/>
            </a:xfrm>
            <a:prstGeom prst="rect">
              <a:avLst/>
            </a:prstGeom>
            <a:noFill/>
          </p:spPr>
          <p:txBody>
            <a:bodyPr wrap="square" lIns="342822" tIns="68565" rIns="109703" bIns="68565" anchor="t" anchorCtr="0">
              <a:spAutoFit/>
            </a:bodyPr>
            <a:lstStyle/>
            <a:p>
              <a:pPr>
                <a:lnSpc>
                  <a:spcPct val="90000"/>
                </a:lnSpc>
                <a:spcAft>
                  <a:spcPts val="900"/>
                </a:spcAft>
              </a:pPr>
              <a:r>
                <a:rPr lang="en-US" sz="1500" dirty="0">
                  <a:solidFill>
                    <a:schemeClr val="bg1"/>
                  </a:solidFill>
                  <a:latin typeface="Segoe UI Semibold" panose="020B0702040204020203" pitchFamily="34" charset="0"/>
                  <a:cs typeface="Segoe UI Semibold" panose="020B0702040204020203" pitchFamily="34" charset="0"/>
                </a:rPr>
                <a:t>DISCOVER WHAT’S POSSIBLE</a:t>
              </a:r>
            </a:p>
            <a:p>
              <a:pPr>
                <a:lnSpc>
                  <a:spcPct val="90000"/>
                </a:lnSpc>
                <a:spcAft>
                  <a:spcPts val="900"/>
                </a:spcAft>
              </a:pPr>
              <a:r>
                <a:rPr lang="en-US" sz="1350" dirty="0">
                  <a:solidFill>
                    <a:schemeClr val="bg1"/>
                  </a:solidFill>
                  <a:cs typeface="Segoe UI Semibold" panose="020B0702040204020203" pitchFamily="34" charset="0"/>
                </a:rPr>
                <a:t>Relates Office 365 apps to real-world business situations</a:t>
              </a:r>
            </a:p>
            <a:p>
              <a:pPr>
                <a:lnSpc>
                  <a:spcPct val="90000"/>
                </a:lnSpc>
                <a:spcAft>
                  <a:spcPts val="900"/>
                </a:spcAft>
              </a:pPr>
              <a:r>
                <a:rPr lang="en-US" sz="1350" dirty="0">
                  <a:solidFill>
                    <a:schemeClr val="bg1"/>
                  </a:solidFill>
                  <a:cs typeface="Segoe UI Semibold" panose="020B0702040204020203" pitchFamily="34" charset="0"/>
                </a:rPr>
                <a:t>Features productivity cards based on tasks, roles and industries</a:t>
              </a:r>
            </a:p>
            <a:p>
              <a:pPr>
                <a:lnSpc>
                  <a:spcPct val="90000"/>
                </a:lnSpc>
                <a:spcAft>
                  <a:spcPts val="900"/>
                </a:spcAft>
              </a:pPr>
              <a:r>
                <a:rPr lang="en-US" sz="1350" dirty="0">
                  <a:solidFill>
                    <a:schemeClr val="bg1"/>
                  </a:solidFill>
                  <a:cs typeface="Segoe UI Semibold" panose="020B0702040204020203" pitchFamily="34" charset="0"/>
                </a:rPr>
                <a:t>Makes it easy to filter and share results with others</a:t>
              </a:r>
            </a:p>
            <a:p>
              <a:pPr>
                <a:lnSpc>
                  <a:spcPct val="90000"/>
                </a:lnSpc>
                <a:spcAft>
                  <a:spcPts val="900"/>
                </a:spcAft>
              </a:pPr>
              <a:r>
                <a:rPr lang="en-US" sz="1350" dirty="0">
                  <a:solidFill>
                    <a:schemeClr val="bg1"/>
                  </a:solidFill>
                  <a:cs typeface="Segoe UI Semibold" panose="020B0702040204020203" pitchFamily="34" charset="0"/>
                </a:rPr>
                <a:t>Has an easy to use interface for both desktop &amp; mobile </a:t>
              </a:r>
            </a:p>
            <a:p>
              <a:pPr>
                <a:lnSpc>
                  <a:spcPct val="90000"/>
                </a:lnSpc>
                <a:spcAft>
                  <a:spcPts val="900"/>
                </a:spcAft>
              </a:pPr>
              <a:r>
                <a:rPr lang="en-US" sz="1350" dirty="0">
                  <a:solidFill>
                    <a:schemeClr val="bg1"/>
                  </a:solidFill>
                  <a:cs typeface="Segoe UI Semibold" panose="020B0702040204020203" pitchFamily="34" charset="0"/>
                </a:rPr>
                <a:t>Expands regularly to include more product features, new use cases</a:t>
              </a:r>
            </a:p>
          </p:txBody>
        </p:sp>
      </p:grpSp>
    </p:spTree>
    <p:extLst>
      <p:ext uri="{BB962C8B-B14F-4D97-AF65-F5344CB8AC3E}">
        <p14:creationId xmlns:p14="http://schemas.microsoft.com/office/powerpoint/2010/main" val="4279264286"/>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par>
                                <p:cTn id="8" presetID="35" presetClass="path" presetSubtype="0" decel="100000" fill="hold" nodeType="withEffect">
                                  <p:stCondLst>
                                    <p:cond delay="0"/>
                                  </p:stCondLst>
                                  <p:childTnLst>
                                    <p:animMotion origin="layout" path="M -1.30968E-6 -1.56605E-6 L -0.02897 -1.56605E-6 " pathEditMode="relative" rAng="0" ptsTypes="AA">
                                      <p:cBhvr>
                                        <p:cTn id="9" dur="750" spd="-100000" fill="hold"/>
                                        <p:tgtEl>
                                          <p:spTgt spid="4"/>
                                        </p:tgtEl>
                                        <p:attrNameLst>
                                          <p:attrName>ppt_x</p:attrName>
                                          <p:attrName>ppt_y</p:attrName>
                                        </p:attrNameLst>
                                      </p:cBhvr>
                                      <p:rCtr x="-1455" y="0"/>
                                    </p:animMotion>
                                  </p:childTnLst>
                                </p:cTn>
                              </p:par>
                              <p:par>
                                <p:cTn id="10" presetID="2" presetClass="entr" presetSubtype="2" decel="100000" fill="hold" nodeType="withEffect">
                                  <p:stCondLst>
                                    <p:cond delay="0"/>
                                  </p:stCondLst>
                                  <p:childTnLst>
                                    <p:set>
                                      <p:cBhvr>
                                        <p:cTn id="11" dur="1" fill="hold">
                                          <p:stCondLst>
                                            <p:cond delay="0"/>
                                          </p:stCondLst>
                                        </p:cTn>
                                        <p:tgtEl>
                                          <p:spTgt spid="3"/>
                                        </p:tgtEl>
                                        <p:attrNameLst>
                                          <p:attrName>style.visibility</p:attrName>
                                        </p:attrNameLst>
                                      </p:cBhvr>
                                      <p:to>
                                        <p:strVal val="visible"/>
                                      </p:to>
                                    </p:set>
                                    <p:anim calcmode="lin" valueType="num">
                                      <p:cBhvr additive="base">
                                        <p:cTn id="12" dur="500" fill="hold"/>
                                        <p:tgtEl>
                                          <p:spTgt spid="3"/>
                                        </p:tgtEl>
                                        <p:attrNameLst>
                                          <p:attrName>ppt_x</p:attrName>
                                        </p:attrNameLst>
                                      </p:cBhvr>
                                      <p:tavLst>
                                        <p:tav tm="0">
                                          <p:val>
                                            <p:strVal val="1+#ppt_w/2"/>
                                          </p:val>
                                        </p:tav>
                                        <p:tav tm="100000">
                                          <p:val>
                                            <p:strVal val="#ppt_x"/>
                                          </p:val>
                                        </p:tav>
                                      </p:tavLst>
                                    </p:anim>
                                    <p:anim calcmode="lin" valueType="num">
                                      <p:cBhvr additive="base">
                                        <p:cTn id="13" dur="500" fill="hold"/>
                                        <p:tgtEl>
                                          <p:spTgt spid="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 name="Rectangle 2"/>
          <p:cNvSpPr/>
          <p:nvPr/>
        </p:nvSpPr>
        <p:spPr bwMode="auto">
          <a:xfrm>
            <a:off x="3566333" y="874540"/>
            <a:ext cx="5760229" cy="5240673"/>
          </a:xfrm>
          <a:prstGeom prst="rect">
            <a:avLst/>
          </a:prstGeom>
          <a:solidFill>
            <a:srgbClr val="F1EFED"/>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342871" tIns="205722" rIns="342871" bIns="109719" numCol="1" spcCol="0" rtlCol="0" fromWordArt="0" anchor="t" anchorCtr="0" forceAA="0" compatLnSpc="1">
            <a:prstTxWarp prst="textNoShape">
              <a:avLst/>
            </a:prstTxWarp>
            <a:noAutofit/>
          </a:bodyPr>
          <a:lstStyle/>
          <a:p>
            <a:pPr defTabSz="685735">
              <a:lnSpc>
                <a:spcPct val="150000"/>
              </a:lnSpc>
            </a:pPr>
            <a:endParaRPr lang="en-US" sz="1200" kern="0" cap="all">
              <a:solidFill>
                <a:schemeClr val="tx1">
                  <a:lumMod val="50000"/>
                  <a:lumOff val="50000"/>
                </a:schemeClr>
              </a:solidFill>
              <a:ea typeface="Segoe UI" pitchFamily="34" charset="0"/>
              <a:cs typeface="Segoe UI" pitchFamily="34" charset="0"/>
            </a:endParaRPr>
          </a:p>
        </p:txBody>
      </p:sp>
      <p:sp>
        <p:nvSpPr>
          <p:cNvPr id="2" name="Title 1"/>
          <p:cNvSpPr>
            <a:spLocks noGrp="1"/>
          </p:cNvSpPr>
          <p:nvPr>
            <p:ph type="title"/>
          </p:nvPr>
        </p:nvSpPr>
        <p:spPr>
          <a:xfrm>
            <a:off x="205962" y="3000396"/>
            <a:ext cx="8916414" cy="688122"/>
          </a:xfrm>
        </p:spPr>
        <p:txBody>
          <a:bodyPr/>
          <a:lstStyle/>
          <a:p>
            <a:r>
              <a:rPr lang="en-US"/>
              <a:t>Microsoft FastTrack </a:t>
            </a:r>
            <a:br>
              <a:rPr lang="en-US"/>
            </a:br>
            <a:r>
              <a:rPr lang="en-US"/>
              <a:t>Resources</a:t>
            </a:r>
            <a:br>
              <a:rPr lang="en-US"/>
            </a:br>
            <a:r>
              <a:rPr lang="en-US" sz="1350" spc="0"/>
              <a:t>Summary of resources available today</a:t>
            </a:r>
            <a:br>
              <a:rPr lang="en-US" sz="1350" spc="0"/>
            </a:br>
            <a:endParaRPr lang="en-US" spc="0"/>
          </a:p>
        </p:txBody>
      </p:sp>
      <p:sp>
        <p:nvSpPr>
          <p:cNvPr id="27" name="Title 10"/>
          <p:cNvSpPr txBox="1">
            <a:spLocks/>
          </p:cNvSpPr>
          <p:nvPr/>
        </p:nvSpPr>
        <p:spPr>
          <a:xfrm>
            <a:off x="266707" y="2189690"/>
            <a:ext cx="3140572" cy="425731"/>
          </a:xfrm>
          <a:prstGeom prst="rect">
            <a:avLst/>
          </a:prstGeom>
        </p:spPr>
        <p:txBody>
          <a:bodyPr/>
          <a:lstStyle>
            <a:lvl1pPr algn="l" defTabSz="914228" rtl="0" eaLnBrk="1" latinLnBrk="0" hangingPunct="1">
              <a:spcBef>
                <a:spcPct val="0"/>
              </a:spcBef>
              <a:buNone/>
              <a:defRPr sz="7200" kern="1200">
                <a:solidFill>
                  <a:srgbClr val="00A9CB"/>
                </a:solidFill>
                <a:latin typeface="+mj-lt"/>
                <a:ea typeface="+mj-ea"/>
                <a:cs typeface="+mj-cs"/>
              </a:defRPr>
            </a:lvl1pPr>
          </a:lstStyle>
          <a:p>
            <a:pPr defTabSz="685607">
              <a:defRPr/>
            </a:pPr>
            <a:endParaRPr lang="en-US" sz="2142" b="1">
              <a:solidFill>
                <a:schemeClr val="accent5">
                  <a:lumMod val="50000"/>
                </a:schemeClr>
              </a:solidFill>
              <a:latin typeface="Segoe UI"/>
            </a:endParaRPr>
          </a:p>
        </p:txBody>
      </p:sp>
      <p:sp>
        <p:nvSpPr>
          <p:cNvPr id="76" name="Circular Arrow 42"/>
          <p:cNvSpPr/>
          <p:nvPr/>
        </p:nvSpPr>
        <p:spPr>
          <a:xfrm rot="21432149">
            <a:off x="5022340" y="1910255"/>
            <a:ext cx="3005949" cy="3020738"/>
          </a:xfrm>
          <a:prstGeom prst="circularArrow">
            <a:avLst>
              <a:gd name="adj1" fmla="val 11864"/>
              <a:gd name="adj2" fmla="val 327528"/>
              <a:gd name="adj3" fmla="val 1706662"/>
              <a:gd name="adj4" fmla="val 16199432"/>
              <a:gd name="adj5" fmla="val 5932"/>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a:lstStyle/>
          <a:p>
            <a:pPr defTabSz="685735"/>
            <a:endParaRPr lang="en-US" sz="1350" kern="0">
              <a:solidFill>
                <a:sysClr val="windowText" lastClr="000000"/>
              </a:solidFill>
            </a:endParaRPr>
          </a:p>
        </p:txBody>
      </p:sp>
      <p:sp>
        <p:nvSpPr>
          <p:cNvPr id="77" name="Circular Arrow 43"/>
          <p:cNvSpPr/>
          <p:nvPr/>
        </p:nvSpPr>
        <p:spPr>
          <a:xfrm rot="21432149">
            <a:off x="4971774" y="2008667"/>
            <a:ext cx="3005949" cy="3020738"/>
          </a:xfrm>
          <a:prstGeom prst="circularArrow">
            <a:avLst>
              <a:gd name="adj1" fmla="val 11864"/>
              <a:gd name="adj2" fmla="val 327528"/>
              <a:gd name="adj3" fmla="val 8917015"/>
              <a:gd name="adj4" fmla="val 1800502"/>
              <a:gd name="adj5" fmla="val 5932"/>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a:lstStyle/>
          <a:p>
            <a:pPr defTabSz="685735"/>
            <a:endParaRPr lang="en-US" sz="1350" kern="0">
              <a:solidFill>
                <a:sysClr val="windowText" lastClr="000000"/>
              </a:solidFill>
            </a:endParaRPr>
          </a:p>
        </p:txBody>
      </p:sp>
      <p:sp>
        <p:nvSpPr>
          <p:cNvPr id="78" name="Circular Arrow 44"/>
          <p:cNvSpPr/>
          <p:nvPr/>
        </p:nvSpPr>
        <p:spPr>
          <a:xfrm rot="21432149">
            <a:off x="4911855" y="1915653"/>
            <a:ext cx="3005949" cy="3020738"/>
          </a:xfrm>
          <a:prstGeom prst="circularArrow">
            <a:avLst>
              <a:gd name="adj1" fmla="val 11864"/>
              <a:gd name="adj2" fmla="val 327528"/>
              <a:gd name="adj3" fmla="val 16114325"/>
              <a:gd name="adj4" fmla="val 9000000"/>
              <a:gd name="adj5" fmla="val 5932"/>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a:lstStyle/>
          <a:p>
            <a:pPr defTabSz="685735"/>
            <a:endParaRPr lang="en-US" sz="1350" kern="0">
              <a:solidFill>
                <a:sysClr val="windowText" lastClr="000000"/>
              </a:solidFill>
            </a:endParaRPr>
          </a:p>
        </p:txBody>
      </p:sp>
      <p:sp>
        <p:nvSpPr>
          <p:cNvPr id="59" name="Oval 58"/>
          <p:cNvSpPr/>
          <p:nvPr/>
        </p:nvSpPr>
        <p:spPr bwMode="auto">
          <a:xfrm>
            <a:off x="5282244" y="2254264"/>
            <a:ext cx="2404412" cy="2404412"/>
          </a:xfrm>
          <a:prstGeom prst="ellipse">
            <a:avLst/>
          </a:prstGeom>
          <a:noFill/>
          <a:ln w="127000">
            <a:solidFill>
              <a:schemeClr val="bg1"/>
            </a:solid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34969" rIns="0" bIns="34969" numCol="1" rtlCol="0" anchor="ctr" anchorCtr="0" compatLnSpc="1">
            <a:prstTxWarp prst="textNoShape">
              <a:avLst/>
            </a:prstTxWarp>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defTabSz="699154" fontAlgn="base">
              <a:spcBef>
                <a:spcPct val="0"/>
              </a:spcBef>
              <a:spcAft>
                <a:spcPct val="0"/>
              </a:spcAft>
              <a:defRPr/>
            </a:pPr>
            <a:endParaRPr lang="en-US" sz="1500">
              <a:gradFill>
                <a:gsLst>
                  <a:gs pos="0">
                    <a:srgbClr val="FFFFFF"/>
                  </a:gs>
                  <a:gs pos="100000">
                    <a:srgbClr val="FFFFFF"/>
                  </a:gs>
                </a:gsLst>
                <a:lin ang="5400000" scaled="0"/>
              </a:gradFill>
              <a:latin typeface="Segoe UI"/>
            </a:endParaRPr>
          </a:p>
        </p:txBody>
      </p:sp>
      <p:sp>
        <p:nvSpPr>
          <p:cNvPr id="73" name="Step 1"/>
          <p:cNvSpPr txBox="1"/>
          <p:nvPr/>
        </p:nvSpPr>
        <p:spPr>
          <a:xfrm rot="1341914">
            <a:off x="5216158" y="2339157"/>
            <a:ext cx="993899" cy="1559471"/>
          </a:xfrm>
          <a:prstGeom prst="rect">
            <a:avLst/>
          </a:prstGeom>
          <a:noFill/>
        </p:spPr>
        <p:txBody>
          <a:bodyPr spcFirstLastPara="1" wrap="square" lIns="134433" tIns="107546" rIns="134433" bIns="107546" numCol="1" rtlCol="0">
            <a:prstTxWarp prst="textArchUp">
              <a:avLst>
                <a:gd name="adj" fmla="val 9495673"/>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685604">
              <a:lnSpc>
                <a:spcPct val="90000"/>
              </a:lnSpc>
              <a:spcAft>
                <a:spcPts val="441"/>
              </a:spcAft>
              <a:defRPr/>
            </a:pPr>
            <a:r>
              <a:rPr lang="en-US" sz="1350" b="1">
                <a:gradFill>
                  <a:gsLst>
                    <a:gs pos="2917">
                      <a:srgbClr val="FFFFFF"/>
                    </a:gs>
                    <a:gs pos="30000">
                      <a:srgbClr val="FFFFFF"/>
                    </a:gs>
                  </a:gsLst>
                  <a:lin ang="5400000" scaled="0"/>
                </a:gradFill>
                <a:latin typeface="Segoe UI"/>
              </a:rPr>
              <a:t>ENVISION</a:t>
            </a:r>
          </a:p>
        </p:txBody>
      </p:sp>
      <p:sp>
        <p:nvSpPr>
          <p:cNvPr id="74" name="Step 2"/>
          <p:cNvSpPr txBox="1"/>
          <p:nvPr/>
        </p:nvSpPr>
        <p:spPr>
          <a:xfrm rot="8785616">
            <a:off x="6670543" y="2201278"/>
            <a:ext cx="993899" cy="1559471"/>
          </a:xfrm>
          <a:prstGeom prst="rect">
            <a:avLst/>
          </a:prstGeom>
          <a:noFill/>
        </p:spPr>
        <p:txBody>
          <a:bodyPr spcFirstLastPara="1" wrap="square" lIns="134433" tIns="107546" rIns="134433" bIns="107546" numCol="1" rtlCol="0">
            <a:prstTxWarp prst="textArchUp">
              <a:avLst>
                <a:gd name="adj" fmla="val 9495673"/>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685604">
              <a:lnSpc>
                <a:spcPct val="90000"/>
              </a:lnSpc>
              <a:spcAft>
                <a:spcPts val="441"/>
              </a:spcAft>
              <a:defRPr/>
            </a:pPr>
            <a:r>
              <a:rPr lang="en-US" sz="1350" b="1">
                <a:gradFill>
                  <a:gsLst>
                    <a:gs pos="2917">
                      <a:srgbClr val="FFFFFF"/>
                    </a:gs>
                    <a:gs pos="30000">
                      <a:srgbClr val="FFFFFF"/>
                    </a:gs>
                  </a:gsLst>
                  <a:lin ang="5400000" scaled="0"/>
                </a:gradFill>
                <a:latin typeface="Segoe UI"/>
              </a:rPr>
              <a:t>ONBOARD</a:t>
            </a:r>
          </a:p>
        </p:txBody>
      </p:sp>
      <p:sp>
        <p:nvSpPr>
          <p:cNvPr id="75" name="Step 3"/>
          <p:cNvSpPr txBox="1"/>
          <p:nvPr/>
        </p:nvSpPr>
        <p:spPr>
          <a:xfrm rot="10634173">
            <a:off x="4560042" y="856746"/>
            <a:ext cx="3804436" cy="4084153"/>
          </a:xfrm>
          <a:prstGeom prst="rect">
            <a:avLst/>
          </a:prstGeom>
          <a:noFill/>
        </p:spPr>
        <p:txBody>
          <a:bodyPr spcFirstLastPara="1" wrap="square" lIns="134433" tIns="107546" rIns="134433" bIns="107546" numCol="1" rtlCol="0">
            <a:prstTxWarp prst="textArchDown">
              <a:avLst>
                <a:gd name="adj" fmla="val 15207057"/>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685604">
              <a:lnSpc>
                <a:spcPct val="90000"/>
              </a:lnSpc>
              <a:spcAft>
                <a:spcPts val="441"/>
              </a:spcAft>
              <a:defRPr/>
            </a:pPr>
            <a:r>
              <a:rPr lang="en-US" sz="1350" b="1">
                <a:gradFill>
                  <a:gsLst>
                    <a:gs pos="2917">
                      <a:srgbClr val="FFFFFF"/>
                    </a:gs>
                    <a:gs pos="30000">
                      <a:srgbClr val="FFFFFF"/>
                    </a:gs>
                  </a:gsLst>
                  <a:lin ang="5400000" scaled="0"/>
                </a:gradFill>
                <a:latin typeface="Segoe UI"/>
              </a:rPr>
              <a:t>DRIVE VALUE</a:t>
            </a:r>
          </a:p>
        </p:txBody>
      </p:sp>
      <p:sp>
        <p:nvSpPr>
          <p:cNvPr id="61" name="Oval 60"/>
          <p:cNvSpPr/>
          <p:nvPr/>
        </p:nvSpPr>
        <p:spPr bwMode="auto">
          <a:xfrm>
            <a:off x="4718202" y="1707273"/>
            <a:ext cx="3489740" cy="3489741"/>
          </a:xfrm>
          <a:prstGeom prst="ellipse">
            <a:avLst/>
          </a:prstGeom>
          <a:no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horz" wrap="square" lIns="134453" tIns="107562" rIns="134453" bIns="107562" numCol="1" spcCol="0" rtlCol="0" fromWordArt="0" anchor="t"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defTabSz="685512" fontAlgn="base">
              <a:lnSpc>
                <a:spcPct val="90000"/>
              </a:lnSpc>
              <a:spcBef>
                <a:spcPct val="0"/>
              </a:spcBef>
              <a:spcAft>
                <a:spcPct val="0"/>
              </a:spcAft>
              <a:defRPr/>
            </a:pPr>
            <a:endParaRPr lang="en-US" sz="1765">
              <a:gradFill>
                <a:gsLst>
                  <a:gs pos="0">
                    <a:srgbClr val="FFFFFF"/>
                  </a:gs>
                  <a:gs pos="100000">
                    <a:srgbClr val="FFFFFF"/>
                  </a:gs>
                </a:gsLst>
                <a:lin ang="5400000" scaled="0"/>
              </a:gradFill>
              <a:latin typeface="Segoe UI"/>
              <a:ea typeface="Segoe UI" pitchFamily="34" charset="0"/>
              <a:cs typeface="Segoe UI" pitchFamily="34" charset="0"/>
            </a:endParaRPr>
          </a:p>
        </p:txBody>
      </p:sp>
      <p:grpSp>
        <p:nvGrpSpPr>
          <p:cNvPr id="22" name="Group 21"/>
          <p:cNvGrpSpPr/>
          <p:nvPr/>
        </p:nvGrpSpPr>
        <p:grpSpPr>
          <a:xfrm>
            <a:off x="3709666" y="3293090"/>
            <a:ext cx="1174166" cy="453528"/>
            <a:chOff x="3400852" y="2057867"/>
            <a:chExt cx="1565688" cy="604755"/>
          </a:xfrm>
        </p:grpSpPr>
        <p:sp>
          <p:nvSpPr>
            <p:cNvPr id="23" name="TextBox 22"/>
            <p:cNvSpPr txBox="1"/>
            <p:nvPr/>
          </p:nvSpPr>
          <p:spPr>
            <a:xfrm>
              <a:off x="3400852" y="2516500"/>
              <a:ext cx="1565688" cy="146122"/>
            </a:xfrm>
            <a:prstGeom prst="rect">
              <a:avLst/>
            </a:prstGeom>
            <a:noFill/>
          </p:spPr>
          <p:txBody>
            <a:bodyPr wrap="square" lIns="0" tIns="0" rIns="0" bIns="0" rtlCol="0">
              <a:spAutoFit/>
            </a:bodyPr>
            <a:lstStyle/>
            <a:p>
              <a:pPr algn="ctr" defTabSz="685604" fontAlgn="base">
                <a:spcBef>
                  <a:spcPct val="0"/>
                </a:spcBef>
                <a:spcAft>
                  <a:spcPts val="450"/>
                </a:spcAft>
                <a:defRPr/>
              </a:pPr>
              <a:r>
                <a:rPr lang="en-US" sz="712" b="1" kern="900">
                  <a:gradFill>
                    <a:gsLst>
                      <a:gs pos="0">
                        <a:srgbClr val="505050"/>
                      </a:gs>
                      <a:gs pos="100000">
                        <a:srgbClr val="505050"/>
                      </a:gs>
                    </a:gsLst>
                    <a:lin ang="5400000" scaled="0"/>
                  </a:gradFill>
                </a:rPr>
                <a:t>Adoption Methodology</a:t>
              </a:r>
            </a:p>
          </p:txBody>
        </p:sp>
        <p:grpSp>
          <p:nvGrpSpPr>
            <p:cNvPr id="24" name="Group 23"/>
            <p:cNvGrpSpPr/>
            <p:nvPr/>
          </p:nvGrpSpPr>
          <p:grpSpPr>
            <a:xfrm>
              <a:off x="3959684" y="2057867"/>
              <a:ext cx="392612" cy="392612"/>
              <a:chOff x="457200" y="2468972"/>
              <a:chExt cx="640445" cy="640445"/>
            </a:xfrm>
          </p:grpSpPr>
          <p:sp>
            <p:nvSpPr>
              <p:cNvPr id="25" name="Oval 24"/>
              <p:cNvSpPr/>
              <p:nvPr/>
            </p:nvSpPr>
            <p:spPr bwMode="auto">
              <a:xfrm>
                <a:off x="457200" y="2468972"/>
                <a:ext cx="640445" cy="640445"/>
              </a:xfrm>
              <a:prstGeom prst="ellipse">
                <a:avLst/>
              </a:prstGeom>
              <a:solidFill>
                <a:schemeClr val="accent1"/>
              </a:solidFill>
              <a:ln w="10000" cap="flat" cmpd="sng" algn="ctr">
                <a:noFill/>
                <a:prstDash val="solid"/>
                <a:headEnd type="none" w="med" len="med"/>
                <a:tailEnd type="none" w="med" len="med"/>
              </a:ln>
              <a:effectLst/>
            </p:spPr>
            <p:txBody>
              <a:bodyPr rot="0" spcFirstLastPara="0" vertOverflow="overflow" horzOverflow="overflow" vert="horz" wrap="square" lIns="33606" tIns="33606" rIns="33606" bIns="33606" numCol="1" spcCol="0" rtlCol="0" fromWordArt="0" anchor="ctr" anchorCtr="0" forceAA="0" compatLnSpc="1">
                <a:prstTxWarp prst="textNoShape">
                  <a:avLst/>
                </a:prstTxWarp>
                <a:noAutofit/>
              </a:bodyPr>
              <a:lstStyle/>
              <a:p>
                <a:pPr algn="ctr" defTabSz="671877" fontAlgn="base">
                  <a:spcBef>
                    <a:spcPct val="0"/>
                  </a:spcBef>
                  <a:spcAft>
                    <a:spcPct val="0"/>
                  </a:spcAft>
                </a:pPr>
                <a:endParaRPr lang="en-US" sz="1618" kern="0">
                  <a:gradFill>
                    <a:gsLst>
                      <a:gs pos="0">
                        <a:srgbClr val="FFFFFF"/>
                      </a:gs>
                      <a:gs pos="100000">
                        <a:srgbClr val="FFFFFF"/>
                      </a:gs>
                    </a:gsLst>
                    <a:lin ang="5400000" scaled="0"/>
                  </a:gradFill>
                  <a:ea typeface="Segoe UI" pitchFamily="34" charset="0"/>
                  <a:cs typeface="Segoe UI" pitchFamily="34" charset="0"/>
                </a:endParaRPr>
              </a:p>
            </p:txBody>
          </p:sp>
          <p:grpSp>
            <p:nvGrpSpPr>
              <p:cNvPr id="28" name="Group 27"/>
              <p:cNvGrpSpPr/>
              <p:nvPr/>
            </p:nvGrpSpPr>
            <p:grpSpPr>
              <a:xfrm>
                <a:off x="600865" y="2582456"/>
                <a:ext cx="377080" cy="413476"/>
                <a:chOff x="595785" y="2550276"/>
                <a:chExt cx="382115" cy="418997"/>
              </a:xfrm>
            </p:grpSpPr>
            <p:sp>
              <p:nvSpPr>
                <p:cNvPr id="29" name="Freeform 59"/>
                <p:cNvSpPr>
                  <a:spLocks/>
                </p:cNvSpPr>
                <p:nvPr/>
              </p:nvSpPr>
              <p:spPr bwMode="auto">
                <a:xfrm>
                  <a:off x="595785" y="2550276"/>
                  <a:ext cx="315524" cy="418997"/>
                </a:xfrm>
                <a:custGeom>
                  <a:avLst/>
                  <a:gdLst>
                    <a:gd name="T0" fmla="*/ 160 w 160"/>
                    <a:gd name="T1" fmla="*/ 0 h 210"/>
                    <a:gd name="T2" fmla="*/ 49 w 160"/>
                    <a:gd name="T3" fmla="*/ 0 h 210"/>
                    <a:gd name="T4" fmla="*/ 0 w 160"/>
                    <a:gd name="T5" fmla="*/ 42 h 210"/>
                    <a:gd name="T6" fmla="*/ 0 w 160"/>
                    <a:gd name="T7" fmla="*/ 210 h 210"/>
                    <a:gd name="T8" fmla="*/ 129 w 160"/>
                    <a:gd name="T9" fmla="*/ 210 h 210"/>
                    <a:gd name="T10" fmla="*/ 129 w 160"/>
                    <a:gd name="T11" fmla="*/ 194 h 210"/>
                    <a:gd name="T12" fmla="*/ 18 w 160"/>
                    <a:gd name="T13" fmla="*/ 194 h 210"/>
                    <a:gd name="T14" fmla="*/ 18 w 160"/>
                    <a:gd name="T15" fmla="*/ 59 h 210"/>
                    <a:gd name="T16" fmla="*/ 66 w 160"/>
                    <a:gd name="T17" fmla="*/ 59 h 210"/>
                    <a:gd name="T18" fmla="*/ 66 w 160"/>
                    <a:gd name="T19" fmla="*/ 16 h 210"/>
                    <a:gd name="T20" fmla="*/ 144 w 160"/>
                    <a:gd name="T21" fmla="*/ 16 h 210"/>
                    <a:gd name="T22" fmla="*/ 144 w 160"/>
                    <a:gd name="T23" fmla="*/ 61 h 210"/>
                    <a:gd name="T24" fmla="*/ 160 w 160"/>
                    <a:gd name="T25" fmla="*/ 61 h 210"/>
                    <a:gd name="T26" fmla="*/ 160 w 160"/>
                    <a:gd name="T27" fmla="*/ 0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0" h="210">
                      <a:moveTo>
                        <a:pt x="160" y="0"/>
                      </a:moveTo>
                      <a:lnTo>
                        <a:pt x="49" y="0"/>
                      </a:lnTo>
                      <a:lnTo>
                        <a:pt x="0" y="42"/>
                      </a:lnTo>
                      <a:lnTo>
                        <a:pt x="0" y="210"/>
                      </a:lnTo>
                      <a:lnTo>
                        <a:pt x="129" y="210"/>
                      </a:lnTo>
                      <a:lnTo>
                        <a:pt x="129" y="194"/>
                      </a:lnTo>
                      <a:lnTo>
                        <a:pt x="18" y="194"/>
                      </a:lnTo>
                      <a:lnTo>
                        <a:pt x="18" y="59"/>
                      </a:lnTo>
                      <a:lnTo>
                        <a:pt x="66" y="59"/>
                      </a:lnTo>
                      <a:lnTo>
                        <a:pt x="66" y="16"/>
                      </a:lnTo>
                      <a:lnTo>
                        <a:pt x="144" y="16"/>
                      </a:lnTo>
                      <a:lnTo>
                        <a:pt x="144" y="61"/>
                      </a:lnTo>
                      <a:lnTo>
                        <a:pt x="160" y="61"/>
                      </a:lnTo>
                      <a:lnTo>
                        <a:pt x="160" y="0"/>
                      </a:lnTo>
                      <a:close/>
                    </a:path>
                  </a:pathLst>
                </a:custGeom>
                <a:solidFill>
                  <a:srgbClr val="FBFBFB"/>
                </a:solidFill>
                <a:ln>
                  <a:noFill/>
                </a:ln>
              </p:spPr>
              <p:txBody>
                <a:bodyPr vert="horz" wrap="square" lIns="67226" tIns="33613" rIns="67226" bIns="33613" numCol="1" anchor="t" anchorCtr="0" compatLnSpc="1">
                  <a:prstTxWarp prst="textNoShape">
                    <a:avLst/>
                  </a:prstTxWarp>
                </a:bodyPr>
                <a:lstStyle/>
                <a:p>
                  <a:pPr defTabSz="672068">
                    <a:defRPr/>
                  </a:pPr>
                  <a:endParaRPr lang="en-US" sz="1250" kern="0">
                    <a:solidFill>
                      <a:srgbClr val="000000"/>
                    </a:solidFill>
                  </a:endParaRPr>
                </a:p>
              </p:txBody>
            </p:sp>
            <p:grpSp>
              <p:nvGrpSpPr>
                <p:cNvPr id="30" name="Group 671"/>
                <p:cNvGrpSpPr>
                  <a:grpSpLocks noChangeAspect="1"/>
                </p:cNvGrpSpPr>
                <p:nvPr/>
              </p:nvGrpSpPr>
              <p:grpSpPr bwMode="auto">
                <a:xfrm>
                  <a:off x="817622" y="2701082"/>
                  <a:ext cx="160278" cy="268191"/>
                  <a:chOff x="7783" y="712"/>
                  <a:chExt cx="530" cy="944"/>
                </a:xfrm>
                <a:solidFill>
                  <a:srgbClr val="E4DED8"/>
                </a:solidFill>
              </p:grpSpPr>
              <p:sp>
                <p:nvSpPr>
                  <p:cNvPr id="31" name="Freeform 672"/>
                  <p:cNvSpPr>
                    <a:spLocks/>
                  </p:cNvSpPr>
                  <p:nvPr/>
                </p:nvSpPr>
                <p:spPr bwMode="auto">
                  <a:xfrm>
                    <a:off x="7942" y="1441"/>
                    <a:ext cx="212" cy="40"/>
                  </a:xfrm>
                  <a:custGeom>
                    <a:avLst/>
                    <a:gdLst>
                      <a:gd name="T0" fmla="*/ 85 w 90"/>
                      <a:gd name="T1" fmla="*/ 17 h 17"/>
                      <a:gd name="T2" fmla="*/ 90 w 90"/>
                      <a:gd name="T3" fmla="*/ 11 h 17"/>
                      <a:gd name="T4" fmla="*/ 90 w 90"/>
                      <a:gd name="T5" fmla="*/ 6 h 17"/>
                      <a:gd name="T6" fmla="*/ 85 w 90"/>
                      <a:gd name="T7" fmla="*/ 0 h 17"/>
                      <a:gd name="T8" fmla="*/ 5 w 90"/>
                      <a:gd name="T9" fmla="*/ 0 h 17"/>
                      <a:gd name="T10" fmla="*/ 0 w 90"/>
                      <a:gd name="T11" fmla="*/ 6 h 17"/>
                      <a:gd name="T12" fmla="*/ 0 w 90"/>
                      <a:gd name="T13" fmla="*/ 11 h 17"/>
                      <a:gd name="T14" fmla="*/ 5 w 90"/>
                      <a:gd name="T15" fmla="*/ 17 h 17"/>
                      <a:gd name="T16" fmla="*/ 85 w 90"/>
                      <a:gd name="T17"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0" h="17">
                        <a:moveTo>
                          <a:pt x="85" y="17"/>
                        </a:moveTo>
                        <a:cubicBezTo>
                          <a:pt x="88" y="17"/>
                          <a:pt x="90" y="15"/>
                          <a:pt x="90" y="11"/>
                        </a:cubicBezTo>
                        <a:cubicBezTo>
                          <a:pt x="90" y="6"/>
                          <a:pt x="90" y="6"/>
                          <a:pt x="90" y="6"/>
                        </a:cubicBezTo>
                        <a:cubicBezTo>
                          <a:pt x="90" y="3"/>
                          <a:pt x="88" y="0"/>
                          <a:pt x="85" y="0"/>
                        </a:cubicBezTo>
                        <a:cubicBezTo>
                          <a:pt x="5" y="0"/>
                          <a:pt x="5" y="0"/>
                          <a:pt x="5" y="0"/>
                        </a:cubicBezTo>
                        <a:cubicBezTo>
                          <a:pt x="2" y="0"/>
                          <a:pt x="0" y="3"/>
                          <a:pt x="0" y="6"/>
                        </a:cubicBezTo>
                        <a:cubicBezTo>
                          <a:pt x="0" y="11"/>
                          <a:pt x="0" y="11"/>
                          <a:pt x="0" y="11"/>
                        </a:cubicBezTo>
                        <a:cubicBezTo>
                          <a:pt x="0" y="15"/>
                          <a:pt x="2" y="17"/>
                          <a:pt x="5" y="17"/>
                        </a:cubicBezTo>
                        <a:lnTo>
                          <a:pt x="85" y="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7226" tIns="33613" rIns="67226" bIns="33613" numCol="1" anchor="t" anchorCtr="0" compatLnSpc="1">
                    <a:prstTxWarp prst="textNoShape">
                      <a:avLst/>
                    </a:prstTxWarp>
                  </a:bodyPr>
                  <a:lstStyle/>
                  <a:p>
                    <a:pPr defTabSz="672199">
                      <a:defRPr/>
                    </a:pPr>
                    <a:endParaRPr lang="en-US" sz="1250" kern="0">
                      <a:solidFill>
                        <a:srgbClr val="FFFFFF"/>
                      </a:solidFill>
                    </a:endParaRPr>
                  </a:p>
                </p:txBody>
              </p:sp>
              <p:sp>
                <p:nvSpPr>
                  <p:cNvPr id="32" name="Freeform 673"/>
                  <p:cNvSpPr>
                    <a:spLocks/>
                  </p:cNvSpPr>
                  <p:nvPr/>
                </p:nvSpPr>
                <p:spPr bwMode="auto">
                  <a:xfrm>
                    <a:off x="7942" y="1500"/>
                    <a:ext cx="212" cy="40"/>
                  </a:xfrm>
                  <a:custGeom>
                    <a:avLst/>
                    <a:gdLst>
                      <a:gd name="T0" fmla="*/ 85 w 90"/>
                      <a:gd name="T1" fmla="*/ 17 h 17"/>
                      <a:gd name="T2" fmla="*/ 90 w 90"/>
                      <a:gd name="T3" fmla="*/ 11 h 17"/>
                      <a:gd name="T4" fmla="*/ 90 w 90"/>
                      <a:gd name="T5" fmla="*/ 5 h 17"/>
                      <a:gd name="T6" fmla="*/ 85 w 90"/>
                      <a:gd name="T7" fmla="*/ 0 h 17"/>
                      <a:gd name="T8" fmla="*/ 5 w 90"/>
                      <a:gd name="T9" fmla="*/ 0 h 17"/>
                      <a:gd name="T10" fmla="*/ 0 w 90"/>
                      <a:gd name="T11" fmla="*/ 5 h 17"/>
                      <a:gd name="T12" fmla="*/ 0 w 90"/>
                      <a:gd name="T13" fmla="*/ 11 h 17"/>
                      <a:gd name="T14" fmla="*/ 5 w 90"/>
                      <a:gd name="T15" fmla="*/ 17 h 17"/>
                      <a:gd name="T16" fmla="*/ 85 w 90"/>
                      <a:gd name="T17"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0" h="17">
                        <a:moveTo>
                          <a:pt x="85" y="17"/>
                        </a:moveTo>
                        <a:cubicBezTo>
                          <a:pt x="88" y="17"/>
                          <a:pt x="90" y="14"/>
                          <a:pt x="90" y="11"/>
                        </a:cubicBezTo>
                        <a:cubicBezTo>
                          <a:pt x="90" y="5"/>
                          <a:pt x="90" y="5"/>
                          <a:pt x="90" y="5"/>
                        </a:cubicBezTo>
                        <a:cubicBezTo>
                          <a:pt x="90" y="2"/>
                          <a:pt x="88" y="0"/>
                          <a:pt x="85" y="0"/>
                        </a:cubicBezTo>
                        <a:cubicBezTo>
                          <a:pt x="5" y="0"/>
                          <a:pt x="5" y="0"/>
                          <a:pt x="5" y="0"/>
                        </a:cubicBezTo>
                        <a:cubicBezTo>
                          <a:pt x="2" y="0"/>
                          <a:pt x="0" y="2"/>
                          <a:pt x="0" y="5"/>
                        </a:cubicBezTo>
                        <a:cubicBezTo>
                          <a:pt x="0" y="11"/>
                          <a:pt x="0" y="11"/>
                          <a:pt x="0" y="11"/>
                        </a:cubicBezTo>
                        <a:cubicBezTo>
                          <a:pt x="0" y="14"/>
                          <a:pt x="2" y="17"/>
                          <a:pt x="5" y="17"/>
                        </a:cubicBezTo>
                        <a:lnTo>
                          <a:pt x="85" y="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7226" tIns="33613" rIns="67226" bIns="33613" numCol="1" anchor="t" anchorCtr="0" compatLnSpc="1">
                    <a:prstTxWarp prst="textNoShape">
                      <a:avLst/>
                    </a:prstTxWarp>
                  </a:bodyPr>
                  <a:lstStyle/>
                  <a:p>
                    <a:pPr defTabSz="672199">
                      <a:defRPr/>
                    </a:pPr>
                    <a:endParaRPr lang="en-US" sz="1250" kern="0">
                      <a:solidFill>
                        <a:srgbClr val="FFFFFF"/>
                      </a:solidFill>
                    </a:endParaRPr>
                  </a:p>
                </p:txBody>
              </p:sp>
              <p:sp>
                <p:nvSpPr>
                  <p:cNvPr id="33" name="Freeform 674"/>
                  <p:cNvSpPr>
                    <a:spLocks/>
                  </p:cNvSpPr>
                  <p:nvPr/>
                </p:nvSpPr>
                <p:spPr bwMode="auto">
                  <a:xfrm>
                    <a:off x="7942" y="1557"/>
                    <a:ext cx="212" cy="40"/>
                  </a:xfrm>
                  <a:custGeom>
                    <a:avLst/>
                    <a:gdLst>
                      <a:gd name="T0" fmla="*/ 85 w 90"/>
                      <a:gd name="T1" fmla="*/ 17 h 17"/>
                      <a:gd name="T2" fmla="*/ 90 w 90"/>
                      <a:gd name="T3" fmla="*/ 11 h 17"/>
                      <a:gd name="T4" fmla="*/ 90 w 90"/>
                      <a:gd name="T5" fmla="*/ 6 h 17"/>
                      <a:gd name="T6" fmla="*/ 85 w 90"/>
                      <a:gd name="T7" fmla="*/ 0 h 17"/>
                      <a:gd name="T8" fmla="*/ 5 w 90"/>
                      <a:gd name="T9" fmla="*/ 0 h 17"/>
                      <a:gd name="T10" fmla="*/ 0 w 90"/>
                      <a:gd name="T11" fmla="*/ 6 h 17"/>
                      <a:gd name="T12" fmla="*/ 0 w 90"/>
                      <a:gd name="T13" fmla="*/ 11 h 17"/>
                      <a:gd name="T14" fmla="*/ 5 w 90"/>
                      <a:gd name="T15" fmla="*/ 17 h 17"/>
                      <a:gd name="T16" fmla="*/ 85 w 90"/>
                      <a:gd name="T17"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0" h="17">
                        <a:moveTo>
                          <a:pt x="85" y="17"/>
                        </a:moveTo>
                        <a:cubicBezTo>
                          <a:pt x="88" y="17"/>
                          <a:pt x="90" y="14"/>
                          <a:pt x="90" y="11"/>
                        </a:cubicBezTo>
                        <a:cubicBezTo>
                          <a:pt x="90" y="6"/>
                          <a:pt x="90" y="6"/>
                          <a:pt x="90" y="6"/>
                        </a:cubicBezTo>
                        <a:cubicBezTo>
                          <a:pt x="90" y="3"/>
                          <a:pt x="88" y="0"/>
                          <a:pt x="85" y="0"/>
                        </a:cubicBezTo>
                        <a:cubicBezTo>
                          <a:pt x="5" y="0"/>
                          <a:pt x="5" y="0"/>
                          <a:pt x="5" y="0"/>
                        </a:cubicBezTo>
                        <a:cubicBezTo>
                          <a:pt x="2" y="0"/>
                          <a:pt x="0" y="3"/>
                          <a:pt x="0" y="6"/>
                        </a:cubicBezTo>
                        <a:cubicBezTo>
                          <a:pt x="0" y="11"/>
                          <a:pt x="0" y="11"/>
                          <a:pt x="0" y="11"/>
                        </a:cubicBezTo>
                        <a:cubicBezTo>
                          <a:pt x="0" y="14"/>
                          <a:pt x="2" y="17"/>
                          <a:pt x="5" y="17"/>
                        </a:cubicBezTo>
                        <a:lnTo>
                          <a:pt x="85" y="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7226" tIns="33613" rIns="67226" bIns="33613" numCol="1" anchor="t" anchorCtr="0" compatLnSpc="1">
                    <a:prstTxWarp prst="textNoShape">
                      <a:avLst/>
                    </a:prstTxWarp>
                  </a:bodyPr>
                  <a:lstStyle/>
                  <a:p>
                    <a:pPr defTabSz="672199">
                      <a:defRPr/>
                    </a:pPr>
                    <a:endParaRPr lang="en-US" sz="1250" kern="0">
                      <a:solidFill>
                        <a:srgbClr val="FFFFFF"/>
                      </a:solidFill>
                    </a:endParaRPr>
                  </a:p>
                </p:txBody>
              </p:sp>
              <p:sp>
                <p:nvSpPr>
                  <p:cNvPr id="34" name="Freeform 675"/>
                  <p:cNvSpPr>
                    <a:spLocks/>
                  </p:cNvSpPr>
                  <p:nvPr/>
                </p:nvSpPr>
                <p:spPr bwMode="auto">
                  <a:xfrm>
                    <a:off x="7987" y="1618"/>
                    <a:ext cx="123" cy="38"/>
                  </a:xfrm>
                  <a:custGeom>
                    <a:avLst/>
                    <a:gdLst>
                      <a:gd name="T0" fmla="*/ 52 w 52"/>
                      <a:gd name="T1" fmla="*/ 0 h 16"/>
                      <a:gd name="T2" fmla="*/ 26 w 52"/>
                      <a:gd name="T3" fmla="*/ 16 h 16"/>
                      <a:gd name="T4" fmla="*/ 0 w 52"/>
                      <a:gd name="T5" fmla="*/ 0 h 16"/>
                      <a:gd name="T6" fmla="*/ 52 w 52"/>
                      <a:gd name="T7" fmla="*/ 0 h 16"/>
                    </a:gdLst>
                    <a:ahLst/>
                    <a:cxnLst>
                      <a:cxn ang="0">
                        <a:pos x="T0" y="T1"/>
                      </a:cxn>
                      <a:cxn ang="0">
                        <a:pos x="T2" y="T3"/>
                      </a:cxn>
                      <a:cxn ang="0">
                        <a:pos x="T4" y="T5"/>
                      </a:cxn>
                      <a:cxn ang="0">
                        <a:pos x="T6" y="T7"/>
                      </a:cxn>
                    </a:cxnLst>
                    <a:rect l="0" t="0" r="r" b="b"/>
                    <a:pathLst>
                      <a:path w="52" h="16">
                        <a:moveTo>
                          <a:pt x="52" y="0"/>
                        </a:moveTo>
                        <a:cubicBezTo>
                          <a:pt x="48" y="9"/>
                          <a:pt x="38" y="16"/>
                          <a:pt x="26" y="16"/>
                        </a:cubicBezTo>
                        <a:cubicBezTo>
                          <a:pt x="15" y="16"/>
                          <a:pt x="4" y="9"/>
                          <a:pt x="0" y="0"/>
                        </a:cubicBezTo>
                        <a:cubicBezTo>
                          <a:pt x="52" y="0"/>
                          <a:pt x="52" y="0"/>
                          <a:pt x="5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7226" tIns="33613" rIns="67226" bIns="33613" numCol="1" anchor="t" anchorCtr="0" compatLnSpc="1">
                    <a:prstTxWarp prst="textNoShape">
                      <a:avLst/>
                    </a:prstTxWarp>
                  </a:bodyPr>
                  <a:lstStyle/>
                  <a:p>
                    <a:pPr defTabSz="672199">
                      <a:defRPr/>
                    </a:pPr>
                    <a:endParaRPr lang="en-US" sz="1250" kern="0">
                      <a:solidFill>
                        <a:srgbClr val="FFFFFF"/>
                      </a:solidFill>
                    </a:endParaRPr>
                  </a:p>
                </p:txBody>
              </p:sp>
              <p:sp>
                <p:nvSpPr>
                  <p:cNvPr id="35" name="Freeform 676"/>
                  <p:cNvSpPr>
                    <a:spLocks/>
                  </p:cNvSpPr>
                  <p:nvPr/>
                </p:nvSpPr>
                <p:spPr bwMode="auto">
                  <a:xfrm>
                    <a:off x="7783" y="712"/>
                    <a:ext cx="530" cy="708"/>
                  </a:xfrm>
                  <a:custGeom>
                    <a:avLst/>
                    <a:gdLst>
                      <a:gd name="T0" fmla="*/ 112 w 224"/>
                      <a:gd name="T1" fmla="*/ 0 h 300"/>
                      <a:gd name="T2" fmla="*/ 0 w 224"/>
                      <a:gd name="T3" fmla="*/ 112 h 300"/>
                      <a:gd name="T4" fmla="*/ 15 w 224"/>
                      <a:gd name="T5" fmla="*/ 168 h 300"/>
                      <a:gd name="T6" fmla="*/ 54 w 224"/>
                      <a:gd name="T7" fmla="*/ 272 h 300"/>
                      <a:gd name="T8" fmla="*/ 80 w 224"/>
                      <a:gd name="T9" fmla="*/ 300 h 300"/>
                      <a:gd name="T10" fmla="*/ 112 w 224"/>
                      <a:gd name="T11" fmla="*/ 300 h 300"/>
                      <a:gd name="T12" fmla="*/ 144 w 224"/>
                      <a:gd name="T13" fmla="*/ 300 h 300"/>
                      <a:gd name="T14" fmla="*/ 170 w 224"/>
                      <a:gd name="T15" fmla="*/ 272 h 300"/>
                      <a:gd name="T16" fmla="*/ 209 w 224"/>
                      <a:gd name="T17" fmla="*/ 168 h 300"/>
                      <a:gd name="T18" fmla="*/ 224 w 224"/>
                      <a:gd name="T19" fmla="*/ 112 h 300"/>
                      <a:gd name="T20" fmla="*/ 112 w 224"/>
                      <a:gd name="T21" fmla="*/ 0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4" h="300">
                        <a:moveTo>
                          <a:pt x="112" y="0"/>
                        </a:moveTo>
                        <a:cubicBezTo>
                          <a:pt x="50" y="0"/>
                          <a:pt x="0" y="50"/>
                          <a:pt x="0" y="112"/>
                        </a:cubicBezTo>
                        <a:cubicBezTo>
                          <a:pt x="0" y="132"/>
                          <a:pt x="6" y="151"/>
                          <a:pt x="15" y="168"/>
                        </a:cubicBezTo>
                        <a:cubicBezTo>
                          <a:pt x="42" y="217"/>
                          <a:pt x="50" y="245"/>
                          <a:pt x="54" y="272"/>
                        </a:cubicBezTo>
                        <a:cubicBezTo>
                          <a:pt x="58" y="295"/>
                          <a:pt x="63" y="300"/>
                          <a:pt x="80" y="300"/>
                        </a:cubicBezTo>
                        <a:cubicBezTo>
                          <a:pt x="88" y="300"/>
                          <a:pt x="99" y="300"/>
                          <a:pt x="112" y="300"/>
                        </a:cubicBezTo>
                        <a:cubicBezTo>
                          <a:pt x="125" y="300"/>
                          <a:pt x="137" y="300"/>
                          <a:pt x="144" y="300"/>
                        </a:cubicBezTo>
                        <a:cubicBezTo>
                          <a:pt x="161" y="300"/>
                          <a:pt x="166" y="295"/>
                          <a:pt x="170" y="272"/>
                        </a:cubicBezTo>
                        <a:cubicBezTo>
                          <a:pt x="174" y="245"/>
                          <a:pt x="182" y="217"/>
                          <a:pt x="209" y="168"/>
                        </a:cubicBezTo>
                        <a:cubicBezTo>
                          <a:pt x="218" y="151"/>
                          <a:pt x="224" y="132"/>
                          <a:pt x="224" y="112"/>
                        </a:cubicBezTo>
                        <a:cubicBezTo>
                          <a:pt x="224" y="50"/>
                          <a:pt x="174" y="0"/>
                          <a:pt x="112" y="0"/>
                        </a:cubicBezTo>
                        <a:close/>
                      </a:path>
                    </a:pathLst>
                  </a:custGeom>
                  <a:solidFill>
                    <a:srgbClr val="FBFBF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7226" tIns="33613" rIns="67226" bIns="33613" numCol="1" anchor="t" anchorCtr="0" compatLnSpc="1">
                    <a:prstTxWarp prst="textNoShape">
                      <a:avLst/>
                    </a:prstTxWarp>
                  </a:bodyPr>
                  <a:lstStyle/>
                  <a:p>
                    <a:pPr defTabSz="672199">
                      <a:defRPr/>
                    </a:pPr>
                    <a:endParaRPr lang="en-US" sz="1250" kern="0">
                      <a:solidFill>
                        <a:srgbClr val="FFFFFF"/>
                      </a:solidFill>
                    </a:endParaRPr>
                  </a:p>
                </p:txBody>
              </p:sp>
            </p:grpSp>
          </p:grpSp>
        </p:grpSp>
      </p:grpSp>
      <p:grpSp>
        <p:nvGrpSpPr>
          <p:cNvPr id="36" name="Group 35"/>
          <p:cNvGrpSpPr/>
          <p:nvPr/>
        </p:nvGrpSpPr>
        <p:grpSpPr>
          <a:xfrm>
            <a:off x="7100225" y="1467112"/>
            <a:ext cx="1273660" cy="568224"/>
            <a:chOff x="5796953" y="364089"/>
            <a:chExt cx="1698358" cy="757696"/>
          </a:xfrm>
        </p:grpSpPr>
        <p:sp>
          <p:nvSpPr>
            <p:cNvPr id="37" name="TextBox 36"/>
            <p:cNvSpPr txBox="1"/>
            <p:nvPr/>
          </p:nvSpPr>
          <p:spPr>
            <a:xfrm>
              <a:off x="5796953" y="829543"/>
              <a:ext cx="1698358" cy="292242"/>
            </a:xfrm>
            <a:prstGeom prst="rect">
              <a:avLst/>
            </a:prstGeom>
            <a:noFill/>
          </p:spPr>
          <p:txBody>
            <a:bodyPr wrap="square" lIns="0" tIns="0" rIns="0" bIns="0" rtlCol="0">
              <a:spAutoFit/>
            </a:bodyPr>
            <a:lstStyle/>
            <a:p>
              <a:pPr algn="ctr" defTabSz="685604" fontAlgn="base">
                <a:spcBef>
                  <a:spcPct val="0"/>
                </a:spcBef>
                <a:spcAft>
                  <a:spcPts val="450"/>
                </a:spcAft>
                <a:defRPr/>
              </a:pPr>
              <a:r>
                <a:rPr lang="en-US" sz="712" b="1" kern="900">
                  <a:gradFill>
                    <a:gsLst>
                      <a:gs pos="0">
                        <a:srgbClr val="505050"/>
                      </a:gs>
                      <a:gs pos="100000">
                        <a:srgbClr val="505050"/>
                      </a:gs>
                    </a:gsLst>
                    <a:lin ang="5400000" scaled="0"/>
                  </a:gradFill>
                </a:rPr>
                <a:t>Assessment &amp; </a:t>
              </a:r>
              <a:br>
                <a:rPr lang="en-US" sz="712" b="1" kern="900">
                  <a:gradFill>
                    <a:gsLst>
                      <a:gs pos="0">
                        <a:srgbClr val="505050"/>
                      </a:gs>
                      <a:gs pos="100000">
                        <a:srgbClr val="505050"/>
                      </a:gs>
                    </a:gsLst>
                    <a:lin ang="5400000" scaled="0"/>
                  </a:gradFill>
                </a:rPr>
              </a:br>
              <a:r>
                <a:rPr lang="en-US" sz="712" b="1" kern="900">
                  <a:gradFill>
                    <a:gsLst>
                      <a:gs pos="0">
                        <a:srgbClr val="505050"/>
                      </a:gs>
                      <a:gs pos="100000">
                        <a:srgbClr val="505050"/>
                      </a:gs>
                    </a:gsLst>
                    <a:lin ang="5400000" scaled="0"/>
                  </a:gradFill>
                </a:rPr>
                <a:t>Remediation Tools</a:t>
              </a:r>
            </a:p>
          </p:txBody>
        </p:sp>
        <p:grpSp>
          <p:nvGrpSpPr>
            <p:cNvPr id="38" name="Group 37"/>
            <p:cNvGrpSpPr/>
            <p:nvPr/>
          </p:nvGrpSpPr>
          <p:grpSpPr>
            <a:xfrm>
              <a:off x="6449536" y="364089"/>
              <a:ext cx="393192" cy="393192"/>
              <a:chOff x="-2341894" y="2960489"/>
              <a:chExt cx="717140" cy="717140"/>
            </a:xfrm>
          </p:grpSpPr>
          <p:sp>
            <p:nvSpPr>
              <p:cNvPr id="39" name="Oval 38"/>
              <p:cNvSpPr/>
              <p:nvPr/>
            </p:nvSpPr>
            <p:spPr bwMode="auto">
              <a:xfrm>
                <a:off x="-2341894" y="2960489"/>
                <a:ext cx="717140" cy="717140"/>
              </a:xfrm>
              <a:prstGeom prst="ellipse">
                <a:avLst/>
              </a:prstGeom>
              <a:solidFill>
                <a:schemeClr val="accent1"/>
              </a:solidFill>
              <a:ln w="10000" cap="flat" cmpd="sng" algn="ctr">
                <a:noFill/>
                <a:prstDash val="solid"/>
                <a:headEnd type="none" w="med" len="med"/>
                <a:tailEnd type="none" w="med" len="med"/>
              </a:ln>
              <a:effectLst/>
            </p:spPr>
            <p:txBody>
              <a:bodyPr rot="0" spcFirstLastPara="0" vertOverflow="overflow" horzOverflow="overflow" vert="horz" wrap="square" lIns="33606" tIns="33606" rIns="33606" bIns="33606" numCol="1" spcCol="0" rtlCol="0" fromWordArt="0" anchor="ctr" anchorCtr="0" forceAA="0" compatLnSpc="1">
                <a:prstTxWarp prst="textNoShape">
                  <a:avLst/>
                </a:prstTxWarp>
                <a:noAutofit/>
              </a:bodyPr>
              <a:lstStyle/>
              <a:p>
                <a:pPr algn="ctr" defTabSz="671877" fontAlgn="base">
                  <a:spcBef>
                    <a:spcPct val="0"/>
                  </a:spcBef>
                  <a:spcAft>
                    <a:spcPct val="0"/>
                  </a:spcAft>
                </a:pPr>
                <a:endParaRPr lang="en-US" sz="1618" kern="0">
                  <a:gradFill>
                    <a:gsLst>
                      <a:gs pos="0">
                        <a:srgbClr val="FFFFFF"/>
                      </a:gs>
                      <a:gs pos="100000">
                        <a:srgbClr val="FFFFFF"/>
                      </a:gs>
                    </a:gsLst>
                    <a:lin ang="5400000" scaled="0"/>
                  </a:gradFill>
                  <a:ea typeface="Segoe UI" pitchFamily="34" charset="0"/>
                  <a:cs typeface="Segoe UI" pitchFamily="34" charset="0"/>
                </a:endParaRPr>
              </a:p>
            </p:txBody>
          </p:sp>
          <p:grpSp>
            <p:nvGrpSpPr>
              <p:cNvPr id="40" name="Group 39"/>
              <p:cNvGrpSpPr/>
              <p:nvPr/>
            </p:nvGrpSpPr>
            <p:grpSpPr>
              <a:xfrm>
                <a:off x="-2174513" y="3115907"/>
                <a:ext cx="406306" cy="406306"/>
                <a:chOff x="7156450" y="28575"/>
                <a:chExt cx="325438" cy="325438"/>
              </a:xfrm>
              <a:solidFill>
                <a:srgbClr val="E4DED8"/>
              </a:solidFill>
            </p:grpSpPr>
            <p:sp>
              <p:nvSpPr>
                <p:cNvPr id="41" name="Freeform 26"/>
                <p:cNvSpPr>
                  <a:spLocks noEditPoints="1"/>
                </p:cNvSpPr>
                <p:nvPr/>
              </p:nvSpPr>
              <p:spPr bwMode="auto">
                <a:xfrm>
                  <a:off x="7164388" y="88900"/>
                  <a:ext cx="261938" cy="261938"/>
                </a:xfrm>
                <a:custGeom>
                  <a:avLst/>
                  <a:gdLst>
                    <a:gd name="T0" fmla="*/ 70 w 70"/>
                    <a:gd name="T1" fmla="*/ 17 h 70"/>
                    <a:gd name="T2" fmla="*/ 57 w 70"/>
                    <a:gd name="T3" fmla="*/ 29 h 70"/>
                    <a:gd name="T4" fmla="*/ 49 w 70"/>
                    <a:gd name="T5" fmla="*/ 21 h 70"/>
                    <a:gd name="T6" fmla="*/ 55 w 70"/>
                    <a:gd name="T7" fmla="*/ 14 h 70"/>
                    <a:gd name="T8" fmla="*/ 55 w 70"/>
                    <a:gd name="T9" fmla="*/ 11 h 70"/>
                    <a:gd name="T10" fmla="*/ 55 w 70"/>
                    <a:gd name="T11" fmla="*/ 11 h 70"/>
                    <a:gd name="T12" fmla="*/ 51 w 70"/>
                    <a:gd name="T13" fmla="*/ 11 h 70"/>
                    <a:gd name="T14" fmla="*/ 45 w 70"/>
                    <a:gd name="T15" fmla="*/ 17 h 70"/>
                    <a:gd name="T16" fmla="*/ 40 w 70"/>
                    <a:gd name="T17" fmla="*/ 12 h 70"/>
                    <a:gd name="T18" fmla="*/ 53 w 70"/>
                    <a:gd name="T19" fmla="*/ 0 h 70"/>
                    <a:gd name="T20" fmla="*/ 70 w 70"/>
                    <a:gd name="T21" fmla="*/ 17 h 70"/>
                    <a:gd name="T22" fmla="*/ 43 w 70"/>
                    <a:gd name="T23" fmla="*/ 44 h 70"/>
                    <a:gd name="T24" fmla="*/ 34 w 70"/>
                    <a:gd name="T25" fmla="*/ 35 h 70"/>
                    <a:gd name="T26" fmla="*/ 19 w 70"/>
                    <a:gd name="T27" fmla="*/ 50 h 70"/>
                    <a:gd name="T28" fmla="*/ 15 w 70"/>
                    <a:gd name="T29" fmla="*/ 50 h 70"/>
                    <a:gd name="T30" fmla="*/ 15 w 70"/>
                    <a:gd name="T31" fmla="*/ 50 h 70"/>
                    <a:gd name="T32" fmla="*/ 15 w 70"/>
                    <a:gd name="T33" fmla="*/ 47 h 70"/>
                    <a:gd name="T34" fmla="*/ 31 w 70"/>
                    <a:gd name="T35" fmla="*/ 31 h 70"/>
                    <a:gd name="T36" fmla="*/ 26 w 70"/>
                    <a:gd name="T37" fmla="*/ 27 h 70"/>
                    <a:gd name="T38" fmla="*/ 7 w 70"/>
                    <a:gd name="T39" fmla="*/ 46 h 70"/>
                    <a:gd name="T40" fmla="*/ 0 w 70"/>
                    <a:gd name="T41" fmla="*/ 70 h 70"/>
                    <a:gd name="T42" fmla="*/ 24 w 70"/>
                    <a:gd name="T43" fmla="*/ 63 h 70"/>
                    <a:gd name="T44" fmla="*/ 43 w 70"/>
                    <a:gd name="T45" fmla="*/ 4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70" h="70">
                      <a:moveTo>
                        <a:pt x="70" y="17"/>
                      </a:moveTo>
                      <a:cubicBezTo>
                        <a:pt x="57" y="29"/>
                        <a:pt x="57" y="29"/>
                        <a:pt x="57" y="29"/>
                      </a:cubicBezTo>
                      <a:cubicBezTo>
                        <a:pt x="49" y="21"/>
                        <a:pt x="49" y="21"/>
                        <a:pt x="49" y="21"/>
                      </a:cubicBezTo>
                      <a:cubicBezTo>
                        <a:pt x="55" y="14"/>
                        <a:pt x="55" y="14"/>
                        <a:pt x="55" y="14"/>
                      </a:cubicBezTo>
                      <a:cubicBezTo>
                        <a:pt x="56" y="13"/>
                        <a:pt x="56" y="12"/>
                        <a:pt x="55" y="11"/>
                      </a:cubicBezTo>
                      <a:cubicBezTo>
                        <a:pt x="55" y="11"/>
                        <a:pt x="55" y="11"/>
                        <a:pt x="55" y="11"/>
                      </a:cubicBezTo>
                      <a:cubicBezTo>
                        <a:pt x="54" y="10"/>
                        <a:pt x="52" y="10"/>
                        <a:pt x="51" y="11"/>
                      </a:cubicBezTo>
                      <a:cubicBezTo>
                        <a:pt x="45" y="17"/>
                        <a:pt x="45" y="17"/>
                        <a:pt x="45" y="17"/>
                      </a:cubicBezTo>
                      <a:cubicBezTo>
                        <a:pt x="40" y="12"/>
                        <a:pt x="40" y="12"/>
                        <a:pt x="40" y="12"/>
                      </a:cubicBezTo>
                      <a:cubicBezTo>
                        <a:pt x="53" y="0"/>
                        <a:pt x="53" y="0"/>
                        <a:pt x="53" y="0"/>
                      </a:cubicBezTo>
                      <a:cubicBezTo>
                        <a:pt x="70" y="17"/>
                        <a:pt x="70" y="17"/>
                        <a:pt x="70" y="17"/>
                      </a:cubicBezTo>
                      <a:close/>
                      <a:moveTo>
                        <a:pt x="43" y="44"/>
                      </a:moveTo>
                      <a:cubicBezTo>
                        <a:pt x="34" y="35"/>
                        <a:pt x="34" y="35"/>
                        <a:pt x="34" y="35"/>
                      </a:cubicBezTo>
                      <a:cubicBezTo>
                        <a:pt x="19" y="50"/>
                        <a:pt x="19" y="50"/>
                        <a:pt x="19" y="50"/>
                      </a:cubicBezTo>
                      <a:cubicBezTo>
                        <a:pt x="18" y="51"/>
                        <a:pt x="16" y="51"/>
                        <a:pt x="15" y="50"/>
                      </a:cubicBezTo>
                      <a:cubicBezTo>
                        <a:pt x="15" y="50"/>
                        <a:pt x="15" y="50"/>
                        <a:pt x="15" y="50"/>
                      </a:cubicBezTo>
                      <a:cubicBezTo>
                        <a:pt x="14" y="49"/>
                        <a:pt x="14" y="48"/>
                        <a:pt x="15" y="47"/>
                      </a:cubicBezTo>
                      <a:cubicBezTo>
                        <a:pt x="31" y="31"/>
                        <a:pt x="31" y="31"/>
                        <a:pt x="31" y="31"/>
                      </a:cubicBezTo>
                      <a:cubicBezTo>
                        <a:pt x="26" y="27"/>
                        <a:pt x="26" y="27"/>
                        <a:pt x="26" y="27"/>
                      </a:cubicBezTo>
                      <a:cubicBezTo>
                        <a:pt x="7" y="46"/>
                        <a:pt x="7" y="46"/>
                        <a:pt x="7" y="46"/>
                      </a:cubicBezTo>
                      <a:cubicBezTo>
                        <a:pt x="0" y="70"/>
                        <a:pt x="0" y="70"/>
                        <a:pt x="0" y="70"/>
                      </a:cubicBezTo>
                      <a:cubicBezTo>
                        <a:pt x="24" y="63"/>
                        <a:pt x="24" y="63"/>
                        <a:pt x="24" y="63"/>
                      </a:cubicBezTo>
                      <a:lnTo>
                        <a:pt x="43" y="44"/>
                      </a:lnTo>
                      <a:close/>
                    </a:path>
                  </a:pathLst>
                </a:custGeom>
                <a:solidFill>
                  <a:srgbClr val="FBFBFB"/>
                </a:solidFill>
                <a:ln>
                  <a:noFill/>
                </a:ln>
              </p:spPr>
              <p:txBody>
                <a:bodyPr vert="horz" wrap="square" lIns="67226" tIns="33613" rIns="67226" bIns="33613" numCol="1" anchor="t" anchorCtr="0" compatLnSpc="1">
                  <a:prstTxWarp prst="textNoShape">
                    <a:avLst/>
                  </a:prstTxWarp>
                </a:bodyPr>
                <a:lstStyle/>
                <a:p>
                  <a:pPr defTabSz="672068">
                    <a:defRPr/>
                  </a:pPr>
                  <a:endParaRPr lang="en-US" sz="1250" kern="0">
                    <a:solidFill>
                      <a:srgbClr val="000000"/>
                    </a:solidFill>
                  </a:endParaRPr>
                </a:p>
              </p:txBody>
            </p:sp>
            <p:sp>
              <p:nvSpPr>
                <p:cNvPr id="42" name="Freeform 27"/>
                <p:cNvSpPr>
                  <a:spLocks/>
                </p:cNvSpPr>
                <p:nvPr/>
              </p:nvSpPr>
              <p:spPr bwMode="auto">
                <a:xfrm>
                  <a:off x="7377113" y="28575"/>
                  <a:ext cx="104775" cy="107950"/>
                </a:xfrm>
                <a:custGeom>
                  <a:avLst/>
                  <a:gdLst>
                    <a:gd name="T0" fmla="*/ 0 w 66"/>
                    <a:gd name="T1" fmla="*/ 28 h 68"/>
                    <a:gd name="T2" fmla="*/ 26 w 66"/>
                    <a:gd name="T3" fmla="*/ 0 h 68"/>
                    <a:gd name="T4" fmla="*/ 66 w 66"/>
                    <a:gd name="T5" fmla="*/ 40 h 68"/>
                    <a:gd name="T6" fmla="*/ 40 w 66"/>
                    <a:gd name="T7" fmla="*/ 68 h 68"/>
                    <a:gd name="T8" fmla="*/ 0 w 66"/>
                    <a:gd name="T9" fmla="*/ 28 h 68"/>
                  </a:gdLst>
                  <a:ahLst/>
                  <a:cxnLst>
                    <a:cxn ang="0">
                      <a:pos x="T0" y="T1"/>
                    </a:cxn>
                    <a:cxn ang="0">
                      <a:pos x="T2" y="T3"/>
                    </a:cxn>
                    <a:cxn ang="0">
                      <a:pos x="T4" y="T5"/>
                    </a:cxn>
                    <a:cxn ang="0">
                      <a:pos x="T6" y="T7"/>
                    </a:cxn>
                    <a:cxn ang="0">
                      <a:pos x="T8" y="T9"/>
                    </a:cxn>
                  </a:cxnLst>
                  <a:rect l="0" t="0" r="r" b="b"/>
                  <a:pathLst>
                    <a:path w="66" h="68">
                      <a:moveTo>
                        <a:pt x="0" y="28"/>
                      </a:moveTo>
                      <a:lnTo>
                        <a:pt x="26" y="0"/>
                      </a:lnTo>
                      <a:lnTo>
                        <a:pt x="66" y="40"/>
                      </a:lnTo>
                      <a:lnTo>
                        <a:pt x="40" y="68"/>
                      </a:lnTo>
                      <a:lnTo>
                        <a:pt x="0" y="28"/>
                      </a:lnTo>
                      <a:close/>
                    </a:path>
                  </a:pathLst>
                </a:custGeom>
                <a:solidFill>
                  <a:srgbClr val="FBFBFB"/>
                </a:solidFill>
                <a:ln>
                  <a:noFill/>
                </a:ln>
              </p:spPr>
              <p:txBody>
                <a:bodyPr vert="horz" wrap="square" lIns="67226" tIns="33613" rIns="67226" bIns="33613" numCol="1" anchor="t" anchorCtr="0" compatLnSpc="1">
                  <a:prstTxWarp prst="textNoShape">
                    <a:avLst/>
                  </a:prstTxWarp>
                </a:bodyPr>
                <a:lstStyle/>
                <a:p>
                  <a:pPr defTabSz="672068">
                    <a:defRPr/>
                  </a:pPr>
                  <a:endParaRPr lang="en-US" sz="1250" kern="0">
                    <a:solidFill>
                      <a:srgbClr val="000000"/>
                    </a:solidFill>
                  </a:endParaRPr>
                </a:p>
              </p:txBody>
            </p:sp>
            <p:sp>
              <p:nvSpPr>
                <p:cNvPr id="43" name="Freeform 28"/>
                <p:cNvSpPr>
                  <a:spLocks/>
                </p:cNvSpPr>
                <p:nvPr/>
              </p:nvSpPr>
              <p:spPr bwMode="auto">
                <a:xfrm>
                  <a:off x="7156450" y="28575"/>
                  <a:ext cx="319088" cy="325438"/>
                </a:xfrm>
                <a:custGeom>
                  <a:avLst/>
                  <a:gdLst>
                    <a:gd name="T0" fmla="*/ 85 w 85"/>
                    <a:gd name="T1" fmla="*/ 69 h 87"/>
                    <a:gd name="T2" fmla="*/ 84 w 85"/>
                    <a:gd name="T3" fmla="*/ 74 h 87"/>
                    <a:gd name="T4" fmla="*/ 80 w 85"/>
                    <a:gd name="T5" fmla="*/ 71 h 87"/>
                    <a:gd name="T6" fmla="*/ 70 w 85"/>
                    <a:gd name="T7" fmla="*/ 62 h 87"/>
                    <a:gd name="T8" fmla="*/ 60 w 85"/>
                    <a:gd name="T9" fmla="*/ 73 h 87"/>
                    <a:gd name="T10" fmla="*/ 66 w 85"/>
                    <a:gd name="T11" fmla="*/ 82 h 87"/>
                    <a:gd name="T12" fmla="*/ 67 w 85"/>
                    <a:gd name="T13" fmla="*/ 87 h 87"/>
                    <a:gd name="T14" fmla="*/ 67 w 85"/>
                    <a:gd name="T15" fmla="*/ 87 h 87"/>
                    <a:gd name="T16" fmla="*/ 49 w 85"/>
                    <a:gd name="T17" fmla="*/ 69 h 87"/>
                    <a:gd name="T18" fmla="*/ 50 w 85"/>
                    <a:gd name="T19" fmla="*/ 62 h 87"/>
                    <a:gd name="T20" fmla="*/ 23 w 85"/>
                    <a:gd name="T21" fmla="*/ 36 h 87"/>
                    <a:gd name="T22" fmla="*/ 18 w 85"/>
                    <a:gd name="T23" fmla="*/ 36 h 87"/>
                    <a:gd name="T24" fmla="*/ 0 w 85"/>
                    <a:gd name="T25" fmla="*/ 18 h 87"/>
                    <a:gd name="T26" fmla="*/ 1 w 85"/>
                    <a:gd name="T27" fmla="*/ 13 h 87"/>
                    <a:gd name="T28" fmla="*/ 4 w 85"/>
                    <a:gd name="T29" fmla="*/ 16 h 87"/>
                    <a:gd name="T30" fmla="*/ 15 w 85"/>
                    <a:gd name="T31" fmla="*/ 25 h 87"/>
                    <a:gd name="T32" fmla="*/ 25 w 85"/>
                    <a:gd name="T33" fmla="*/ 15 h 87"/>
                    <a:gd name="T34" fmla="*/ 19 w 85"/>
                    <a:gd name="T35" fmla="*/ 5 h 87"/>
                    <a:gd name="T36" fmla="*/ 18 w 85"/>
                    <a:gd name="T37" fmla="*/ 0 h 87"/>
                    <a:gd name="T38" fmla="*/ 18 w 85"/>
                    <a:gd name="T39" fmla="*/ 0 h 87"/>
                    <a:gd name="T40" fmla="*/ 36 w 85"/>
                    <a:gd name="T41" fmla="*/ 18 h 87"/>
                    <a:gd name="T42" fmla="*/ 35 w 85"/>
                    <a:gd name="T43" fmla="*/ 25 h 87"/>
                    <a:gd name="T44" fmla="*/ 62 w 85"/>
                    <a:gd name="T45" fmla="*/ 51 h 87"/>
                    <a:gd name="T46" fmla="*/ 66 w 85"/>
                    <a:gd name="T47" fmla="*/ 51 h 87"/>
                    <a:gd name="T48" fmla="*/ 85 w 85"/>
                    <a:gd name="T49" fmla="*/ 69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5" h="87">
                      <a:moveTo>
                        <a:pt x="85" y="69"/>
                      </a:moveTo>
                      <a:cubicBezTo>
                        <a:pt x="85" y="71"/>
                        <a:pt x="84" y="73"/>
                        <a:pt x="84" y="74"/>
                      </a:cubicBezTo>
                      <a:cubicBezTo>
                        <a:pt x="80" y="71"/>
                        <a:pt x="80" y="71"/>
                        <a:pt x="80" y="71"/>
                      </a:cubicBezTo>
                      <a:cubicBezTo>
                        <a:pt x="80" y="66"/>
                        <a:pt x="75" y="62"/>
                        <a:pt x="70" y="62"/>
                      </a:cubicBezTo>
                      <a:cubicBezTo>
                        <a:pt x="64" y="62"/>
                        <a:pt x="60" y="67"/>
                        <a:pt x="60" y="73"/>
                      </a:cubicBezTo>
                      <a:cubicBezTo>
                        <a:pt x="60" y="77"/>
                        <a:pt x="62" y="80"/>
                        <a:pt x="66" y="82"/>
                      </a:cubicBezTo>
                      <a:cubicBezTo>
                        <a:pt x="67" y="87"/>
                        <a:pt x="67" y="87"/>
                        <a:pt x="67" y="87"/>
                      </a:cubicBezTo>
                      <a:cubicBezTo>
                        <a:pt x="67" y="87"/>
                        <a:pt x="67" y="87"/>
                        <a:pt x="67" y="87"/>
                      </a:cubicBezTo>
                      <a:cubicBezTo>
                        <a:pt x="57" y="87"/>
                        <a:pt x="49" y="79"/>
                        <a:pt x="49" y="69"/>
                      </a:cubicBezTo>
                      <a:cubicBezTo>
                        <a:pt x="49" y="67"/>
                        <a:pt x="49" y="64"/>
                        <a:pt x="50" y="62"/>
                      </a:cubicBezTo>
                      <a:cubicBezTo>
                        <a:pt x="23" y="36"/>
                        <a:pt x="23" y="36"/>
                        <a:pt x="23" y="36"/>
                      </a:cubicBezTo>
                      <a:cubicBezTo>
                        <a:pt x="22" y="36"/>
                        <a:pt x="20" y="36"/>
                        <a:pt x="18" y="36"/>
                      </a:cubicBezTo>
                      <a:cubicBezTo>
                        <a:pt x="9" y="36"/>
                        <a:pt x="0" y="28"/>
                        <a:pt x="0" y="18"/>
                      </a:cubicBezTo>
                      <a:cubicBezTo>
                        <a:pt x="0" y="17"/>
                        <a:pt x="1" y="15"/>
                        <a:pt x="1" y="13"/>
                      </a:cubicBezTo>
                      <a:cubicBezTo>
                        <a:pt x="4" y="16"/>
                        <a:pt x="4" y="16"/>
                        <a:pt x="4" y="16"/>
                      </a:cubicBezTo>
                      <a:cubicBezTo>
                        <a:pt x="5" y="21"/>
                        <a:pt x="10" y="25"/>
                        <a:pt x="15" y="25"/>
                      </a:cubicBezTo>
                      <a:cubicBezTo>
                        <a:pt x="21" y="25"/>
                        <a:pt x="25" y="20"/>
                        <a:pt x="25" y="15"/>
                      </a:cubicBezTo>
                      <a:cubicBezTo>
                        <a:pt x="25" y="11"/>
                        <a:pt x="23" y="7"/>
                        <a:pt x="19" y="5"/>
                      </a:cubicBezTo>
                      <a:cubicBezTo>
                        <a:pt x="18" y="0"/>
                        <a:pt x="18" y="0"/>
                        <a:pt x="18" y="0"/>
                      </a:cubicBezTo>
                      <a:cubicBezTo>
                        <a:pt x="18" y="0"/>
                        <a:pt x="18" y="0"/>
                        <a:pt x="18" y="0"/>
                      </a:cubicBezTo>
                      <a:cubicBezTo>
                        <a:pt x="28" y="0"/>
                        <a:pt x="36" y="8"/>
                        <a:pt x="36" y="18"/>
                      </a:cubicBezTo>
                      <a:cubicBezTo>
                        <a:pt x="36" y="20"/>
                        <a:pt x="36" y="23"/>
                        <a:pt x="35" y="25"/>
                      </a:cubicBezTo>
                      <a:cubicBezTo>
                        <a:pt x="62" y="51"/>
                        <a:pt x="62" y="51"/>
                        <a:pt x="62" y="51"/>
                      </a:cubicBezTo>
                      <a:cubicBezTo>
                        <a:pt x="64" y="51"/>
                        <a:pt x="65" y="51"/>
                        <a:pt x="66" y="51"/>
                      </a:cubicBezTo>
                      <a:cubicBezTo>
                        <a:pt x="76" y="51"/>
                        <a:pt x="84" y="59"/>
                        <a:pt x="85" y="69"/>
                      </a:cubicBezTo>
                      <a:close/>
                    </a:path>
                  </a:pathLst>
                </a:custGeom>
                <a:solidFill>
                  <a:srgbClr val="FBFBFB"/>
                </a:solidFill>
                <a:ln>
                  <a:noFill/>
                </a:ln>
              </p:spPr>
              <p:txBody>
                <a:bodyPr vert="horz" wrap="square" lIns="67226" tIns="33613" rIns="67226" bIns="33613" numCol="1" anchor="t" anchorCtr="0" compatLnSpc="1">
                  <a:prstTxWarp prst="textNoShape">
                    <a:avLst/>
                  </a:prstTxWarp>
                </a:bodyPr>
                <a:lstStyle/>
                <a:p>
                  <a:pPr defTabSz="672068">
                    <a:defRPr/>
                  </a:pPr>
                  <a:endParaRPr lang="en-US" sz="1250" kern="0">
                    <a:solidFill>
                      <a:srgbClr val="000000"/>
                    </a:solidFill>
                  </a:endParaRPr>
                </a:p>
              </p:txBody>
            </p:sp>
          </p:grpSp>
        </p:grpSp>
      </p:grpSp>
      <p:grpSp>
        <p:nvGrpSpPr>
          <p:cNvPr id="44" name="Group 43"/>
          <p:cNvGrpSpPr/>
          <p:nvPr/>
        </p:nvGrpSpPr>
        <p:grpSpPr>
          <a:xfrm>
            <a:off x="7934935" y="2284028"/>
            <a:ext cx="1035623" cy="562244"/>
            <a:chOff x="4672719" y="5866329"/>
            <a:chExt cx="1380948" cy="749722"/>
          </a:xfrm>
        </p:grpSpPr>
        <p:sp>
          <p:nvSpPr>
            <p:cNvPr id="45" name="TextBox 44"/>
            <p:cNvSpPr txBox="1"/>
            <p:nvPr/>
          </p:nvSpPr>
          <p:spPr>
            <a:xfrm>
              <a:off x="4672719" y="6323809"/>
              <a:ext cx="1380948" cy="292242"/>
            </a:xfrm>
            <a:prstGeom prst="rect">
              <a:avLst/>
            </a:prstGeom>
            <a:noFill/>
          </p:spPr>
          <p:txBody>
            <a:bodyPr wrap="square" lIns="0" tIns="0" rIns="0" bIns="0" rtlCol="0">
              <a:spAutoFit/>
            </a:bodyPr>
            <a:lstStyle/>
            <a:p>
              <a:pPr algn="ctr" defTabSz="685604" fontAlgn="base">
                <a:spcBef>
                  <a:spcPct val="0"/>
                </a:spcBef>
                <a:spcAft>
                  <a:spcPts val="450"/>
                </a:spcAft>
                <a:defRPr/>
              </a:pPr>
              <a:r>
                <a:rPr lang="en-US" sz="712" b="1" kern="900">
                  <a:gradFill>
                    <a:gsLst>
                      <a:gs pos="0">
                        <a:srgbClr val="505050"/>
                      </a:gs>
                      <a:gs pos="100000">
                        <a:srgbClr val="505050"/>
                      </a:gs>
                    </a:gsLst>
                    <a:lin ang="5400000" scaled="0"/>
                  </a:gradFill>
                </a:rPr>
                <a:t>Onboarding </a:t>
              </a:r>
              <a:br>
                <a:rPr lang="en-US" sz="712" b="1" kern="900">
                  <a:gradFill>
                    <a:gsLst>
                      <a:gs pos="0">
                        <a:srgbClr val="505050"/>
                      </a:gs>
                      <a:gs pos="100000">
                        <a:srgbClr val="505050"/>
                      </a:gs>
                    </a:gsLst>
                    <a:lin ang="5400000" scaled="0"/>
                  </a:gradFill>
                </a:rPr>
              </a:br>
              <a:r>
                <a:rPr lang="en-US" sz="712" b="1" kern="900">
                  <a:gradFill>
                    <a:gsLst>
                      <a:gs pos="0">
                        <a:srgbClr val="505050"/>
                      </a:gs>
                      <a:gs pos="100000">
                        <a:srgbClr val="505050"/>
                      </a:gs>
                    </a:gsLst>
                    <a:lin ang="5400000" scaled="0"/>
                  </a:gradFill>
                </a:rPr>
                <a:t>Services</a:t>
              </a:r>
            </a:p>
          </p:txBody>
        </p:sp>
        <p:grpSp>
          <p:nvGrpSpPr>
            <p:cNvPr id="46" name="Group 45"/>
            <p:cNvGrpSpPr/>
            <p:nvPr/>
          </p:nvGrpSpPr>
          <p:grpSpPr>
            <a:xfrm>
              <a:off x="5166597" y="5866329"/>
              <a:ext cx="393192" cy="393192"/>
              <a:chOff x="5194513" y="3145874"/>
              <a:chExt cx="731520" cy="731520"/>
            </a:xfrm>
          </p:grpSpPr>
          <p:sp>
            <p:nvSpPr>
              <p:cNvPr id="47" name="Oval 46"/>
              <p:cNvSpPr/>
              <p:nvPr/>
            </p:nvSpPr>
            <p:spPr bwMode="auto">
              <a:xfrm>
                <a:off x="5194513" y="3145874"/>
                <a:ext cx="731520" cy="731520"/>
              </a:xfrm>
              <a:prstGeom prst="ellipse">
                <a:avLst/>
              </a:prstGeom>
              <a:solidFill>
                <a:schemeClr val="accent1"/>
              </a:solidFill>
              <a:ln w="10000" cap="flat" cmpd="sng" algn="ctr">
                <a:noFill/>
                <a:prstDash val="solid"/>
                <a:headEnd type="none" w="med" len="med"/>
                <a:tailEnd type="none" w="med" len="med"/>
              </a:ln>
              <a:effectLst/>
            </p:spPr>
            <p:txBody>
              <a:bodyPr rot="0" spcFirstLastPara="0" vertOverflow="overflow" horzOverflow="overflow" vert="horz" wrap="square" lIns="33606" tIns="33606" rIns="33606" bIns="33606" numCol="1" spcCol="0" rtlCol="0" fromWordArt="0" anchor="ctr" anchorCtr="0" forceAA="0" compatLnSpc="1">
                <a:prstTxWarp prst="textNoShape">
                  <a:avLst/>
                </a:prstTxWarp>
                <a:noAutofit/>
              </a:bodyPr>
              <a:lstStyle/>
              <a:p>
                <a:pPr algn="ctr" defTabSz="671877" fontAlgn="base">
                  <a:spcBef>
                    <a:spcPct val="0"/>
                  </a:spcBef>
                  <a:spcAft>
                    <a:spcPct val="0"/>
                  </a:spcAft>
                </a:pPr>
                <a:endParaRPr lang="en-US" sz="1618" kern="0">
                  <a:gradFill>
                    <a:gsLst>
                      <a:gs pos="0">
                        <a:srgbClr val="FFFFFF"/>
                      </a:gs>
                      <a:gs pos="100000">
                        <a:srgbClr val="FFFFFF"/>
                      </a:gs>
                    </a:gsLst>
                    <a:lin ang="5400000" scaled="0"/>
                  </a:gradFill>
                  <a:ea typeface="Segoe UI" pitchFamily="34" charset="0"/>
                  <a:cs typeface="Segoe UI" pitchFamily="34" charset="0"/>
                </a:endParaRPr>
              </a:p>
            </p:txBody>
          </p:sp>
          <p:grpSp>
            <p:nvGrpSpPr>
              <p:cNvPr id="48" name="Group 537"/>
              <p:cNvGrpSpPr>
                <a:grpSpLocks noChangeAspect="1"/>
              </p:cNvGrpSpPr>
              <p:nvPr/>
            </p:nvGrpSpPr>
            <p:grpSpPr bwMode="auto">
              <a:xfrm>
                <a:off x="5357386" y="3278863"/>
                <a:ext cx="423963" cy="423962"/>
                <a:chOff x="5694" y="5205"/>
                <a:chExt cx="979" cy="979"/>
              </a:xfrm>
              <a:solidFill>
                <a:srgbClr val="E4DED8"/>
              </a:solidFill>
            </p:grpSpPr>
            <p:sp>
              <p:nvSpPr>
                <p:cNvPr id="49" name="Freeform 538"/>
                <p:cNvSpPr>
                  <a:spLocks/>
                </p:cNvSpPr>
                <p:nvPr/>
              </p:nvSpPr>
              <p:spPr bwMode="auto">
                <a:xfrm>
                  <a:off x="6121" y="5205"/>
                  <a:ext cx="552" cy="552"/>
                </a:xfrm>
                <a:custGeom>
                  <a:avLst/>
                  <a:gdLst>
                    <a:gd name="T0" fmla="*/ 34 w 234"/>
                    <a:gd name="T1" fmla="*/ 61 h 234"/>
                    <a:gd name="T2" fmla="*/ 34 w 234"/>
                    <a:gd name="T3" fmla="*/ 34 h 234"/>
                    <a:gd name="T4" fmla="*/ 61 w 234"/>
                    <a:gd name="T5" fmla="*/ 34 h 234"/>
                    <a:gd name="T6" fmla="*/ 98 w 234"/>
                    <a:gd name="T7" fmla="*/ 72 h 234"/>
                    <a:gd name="T8" fmla="*/ 98 w 234"/>
                    <a:gd name="T9" fmla="*/ 19 h 234"/>
                    <a:gd name="T10" fmla="*/ 117 w 234"/>
                    <a:gd name="T11" fmla="*/ 0 h 234"/>
                    <a:gd name="T12" fmla="*/ 136 w 234"/>
                    <a:gd name="T13" fmla="*/ 19 h 234"/>
                    <a:gd name="T14" fmla="*/ 136 w 234"/>
                    <a:gd name="T15" fmla="*/ 72 h 234"/>
                    <a:gd name="T16" fmla="*/ 173 w 234"/>
                    <a:gd name="T17" fmla="*/ 34 h 234"/>
                    <a:gd name="T18" fmla="*/ 200 w 234"/>
                    <a:gd name="T19" fmla="*/ 34 h 234"/>
                    <a:gd name="T20" fmla="*/ 200 w 234"/>
                    <a:gd name="T21" fmla="*/ 61 h 234"/>
                    <a:gd name="T22" fmla="*/ 162 w 234"/>
                    <a:gd name="T23" fmla="*/ 98 h 234"/>
                    <a:gd name="T24" fmla="*/ 215 w 234"/>
                    <a:gd name="T25" fmla="*/ 98 h 234"/>
                    <a:gd name="T26" fmla="*/ 234 w 234"/>
                    <a:gd name="T27" fmla="*/ 117 h 234"/>
                    <a:gd name="T28" fmla="*/ 215 w 234"/>
                    <a:gd name="T29" fmla="*/ 136 h 234"/>
                    <a:gd name="T30" fmla="*/ 162 w 234"/>
                    <a:gd name="T31" fmla="*/ 136 h 234"/>
                    <a:gd name="T32" fmla="*/ 200 w 234"/>
                    <a:gd name="T33" fmla="*/ 173 h 234"/>
                    <a:gd name="T34" fmla="*/ 200 w 234"/>
                    <a:gd name="T35" fmla="*/ 200 h 234"/>
                    <a:gd name="T36" fmla="*/ 173 w 234"/>
                    <a:gd name="T37" fmla="*/ 200 h 234"/>
                    <a:gd name="T38" fmla="*/ 136 w 234"/>
                    <a:gd name="T39" fmla="*/ 162 h 234"/>
                    <a:gd name="T40" fmla="*/ 136 w 234"/>
                    <a:gd name="T41" fmla="*/ 215 h 234"/>
                    <a:gd name="T42" fmla="*/ 117 w 234"/>
                    <a:gd name="T43" fmla="*/ 234 h 234"/>
                    <a:gd name="T44" fmla="*/ 98 w 234"/>
                    <a:gd name="T45" fmla="*/ 215 h 234"/>
                    <a:gd name="T46" fmla="*/ 98 w 234"/>
                    <a:gd name="T47" fmla="*/ 162 h 234"/>
                    <a:gd name="T48" fmla="*/ 61 w 234"/>
                    <a:gd name="T49" fmla="*/ 200 h 234"/>
                    <a:gd name="T50" fmla="*/ 34 w 234"/>
                    <a:gd name="T51" fmla="*/ 200 h 234"/>
                    <a:gd name="T52" fmla="*/ 34 w 234"/>
                    <a:gd name="T53" fmla="*/ 173 h 234"/>
                    <a:gd name="T54" fmla="*/ 72 w 234"/>
                    <a:gd name="T55" fmla="*/ 136 h 234"/>
                    <a:gd name="T56" fmla="*/ 19 w 234"/>
                    <a:gd name="T57" fmla="*/ 136 h 234"/>
                    <a:gd name="T58" fmla="*/ 0 w 234"/>
                    <a:gd name="T59" fmla="*/ 117 h 234"/>
                    <a:gd name="T60" fmla="*/ 19 w 234"/>
                    <a:gd name="T61" fmla="*/ 98 h 234"/>
                    <a:gd name="T62" fmla="*/ 72 w 234"/>
                    <a:gd name="T63" fmla="*/ 98 h 234"/>
                    <a:gd name="T64" fmla="*/ 34 w 234"/>
                    <a:gd name="T65" fmla="*/ 61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34" h="234">
                      <a:moveTo>
                        <a:pt x="34" y="61"/>
                      </a:moveTo>
                      <a:cubicBezTo>
                        <a:pt x="27" y="54"/>
                        <a:pt x="27" y="42"/>
                        <a:pt x="34" y="34"/>
                      </a:cubicBezTo>
                      <a:cubicBezTo>
                        <a:pt x="42" y="27"/>
                        <a:pt x="54" y="27"/>
                        <a:pt x="61" y="34"/>
                      </a:cubicBezTo>
                      <a:cubicBezTo>
                        <a:pt x="98" y="72"/>
                        <a:pt x="98" y="72"/>
                        <a:pt x="98" y="72"/>
                      </a:cubicBezTo>
                      <a:cubicBezTo>
                        <a:pt x="98" y="19"/>
                        <a:pt x="98" y="19"/>
                        <a:pt x="98" y="19"/>
                      </a:cubicBezTo>
                      <a:cubicBezTo>
                        <a:pt x="98" y="8"/>
                        <a:pt x="107" y="0"/>
                        <a:pt x="117" y="0"/>
                      </a:cubicBezTo>
                      <a:cubicBezTo>
                        <a:pt x="127" y="0"/>
                        <a:pt x="136" y="8"/>
                        <a:pt x="136" y="19"/>
                      </a:cubicBezTo>
                      <a:cubicBezTo>
                        <a:pt x="136" y="72"/>
                        <a:pt x="136" y="72"/>
                        <a:pt x="136" y="72"/>
                      </a:cubicBezTo>
                      <a:cubicBezTo>
                        <a:pt x="173" y="34"/>
                        <a:pt x="173" y="34"/>
                        <a:pt x="173" y="34"/>
                      </a:cubicBezTo>
                      <a:cubicBezTo>
                        <a:pt x="181" y="27"/>
                        <a:pt x="192" y="27"/>
                        <a:pt x="200" y="34"/>
                      </a:cubicBezTo>
                      <a:cubicBezTo>
                        <a:pt x="207" y="42"/>
                        <a:pt x="207" y="54"/>
                        <a:pt x="200" y="61"/>
                      </a:cubicBezTo>
                      <a:cubicBezTo>
                        <a:pt x="162" y="98"/>
                        <a:pt x="162" y="98"/>
                        <a:pt x="162" y="98"/>
                      </a:cubicBezTo>
                      <a:cubicBezTo>
                        <a:pt x="215" y="98"/>
                        <a:pt x="215" y="98"/>
                        <a:pt x="215" y="98"/>
                      </a:cubicBezTo>
                      <a:cubicBezTo>
                        <a:pt x="226" y="98"/>
                        <a:pt x="234" y="107"/>
                        <a:pt x="234" y="117"/>
                      </a:cubicBezTo>
                      <a:cubicBezTo>
                        <a:pt x="234" y="127"/>
                        <a:pt x="226" y="136"/>
                        <a:pt x="215" y="136"/>
                      </a:cubicBezTo>
                      <a:cubicBezTo>
                        <a:pt x="162" y="136"/>
                        <a:pt x="162" y="136"/>
                        <a:pt x="162" y="136"/>
                      </a:cubicBezTo>
                      <a:cubicBezTo>
                        <a:pt x="200" y="173"/>
                        <a:pt x="200" y="173"/>
                        <a:pt x="200" y="173"/>
                      </a:cubicBezTo>
                      <a:cubicBezTo>
                        <a:pt x="207" y="181"/>
                        <a:pt x="207" y="192"/>
                        <a:pt x="200" y="200"/>
                      </a:cubicBezTo>
                      <a:cubicBezTo>
                        <a:pt x="192" y="207"/>
                        <a:pt x="181" y="207"/>
                        <a:pt x="173" y="200"/>
                      </a:cubicBezTo>
                      <a:cubicBezTo>
                        <a:pt x="136" y="162"/>
                        <a:pt x="136" y="162"/>
                        <a:pt x="136" y="162"/>
                      </a:cubicBezTo>
                      <a:cubicBezTo>
                        <a:pt x="136" y="215"/>
                        <a:pt x="136" y="215"/>
                        <a:pt x="136" y="215"/>
                      </a:cubicBezTo>
                      <a:cubicBezTo>
                        <a:pt x="136" y="226"/>
                        <a:pt x="127" y="234"/>
                        <a:pt x="117" y="234"/>
                      </a:cubicBezTo>
                      <a:cubicBezTo>
                        <a:pt x="107" y="234"/>
                        <a:pt x="98" y="226"/>
                        <a:pt x="98" y="215"/>
                      </a:cubicBezTo>
                      <a:cubicBezTo>
                        <a:pt x="98" y="162"/>
                        <a:pt x="98" y="162"/>
                        <a:pt x="98" y="162"/>
                      </a:cubicBezTo>
                      <a:cubicBezTo>
                        <a:pt x="61" y="200"/>
                        <a:pt x="61" y="200"/>
                        <a:pt x="61" y="200"/>
                      </a:cubicBezTo>
                      <a:cubicBezTo>
                        <a:pt x="54" y="207"/>
                        <a:pt x="42" y="207"/>
                        <a:pt x="34" y="200"/>
                      </a:cubicBezTo>
                      <a:cubicBezTo>
                        <a:pt x="27" y="192"/>
                        <a:pt x="27" y="181"/>
                        <a:pt x="34" y="173"/>
                      </a:cubicBezTo>
                      <a:cubicBezTo>
                        <a:pt x="72" y="136"/>
                        <a:pt x="72" y="136"/>
                        <a:pt x="72" y="136"/>
                      </a:cubicBezTo>
                      <a:cubicBezTo>
                        <a:pt x="19" y="136"/>
                        <a:pt x="19" y="136"/>
                        <a:pt x="19" y="136"/>
                      </a:cubicBezTo>
                      <a:cubicBezTo>
                        <a:pt x="8" y="136"/>
                        <a:pt x="0" y="127"/>
                        <a:pt x="0" y="117"/>
                      </a:cubicBezTo>
                      <a:cubicBezTo>
                        <a:pt x="0" y="107"/>
                        <a:pt x="8" y="98"/>
                        <a:pt x="19" y="98"/>
                      </a:cubicBezTo>
                      <a:cubicBezTo>
                        <a:pt x="72" y="98"/>
                        <a:pt x="72" y="98"/>
                        <a:pt x="72" y="98"/>
                      </a:cubicBezTo>
                      <a:lnTo>
                        <a:pt x="34" y="61"/>
                      </a:lnTo>
                      <a:close/>
                    </a:path>
                  </a:pathLst>
                </a:custGeom>
                <a:solidFill>
                  <a:srgbClr val="FBFBF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7226" tIns="33613" rIns="67226" bIns="33613" numCol="1" anchor="t" anchorCtr="0" compatLnSpc="1">
                  <a:prstTxWarp prst="textNoShape">
                    <a:avLst/>
                  </a:prstTxWarp>
                </a:bodyPr>
                <a:lstStyle/>
                <a:p>
                  <a:pPr defTabSz="672199">
                    <a:defRPr/>
                  </a:pPr>
                  <a:endParaRPr lang="en-US" sz="1250" kern="0">
                    <a:solidFill>
                      <a:srgbClr val="FFFFFF"/>
                    </a:solidFill>
                  </a:endParaRPr>
                </a:p>
              </p:txBody>
            </p:sp>
            <p:sp>
              <p:nvSpPr>
                <p:cNvPr id="50" name="Freeform 539"/>
                <p:cNvSpPr>
                  <a:spLocks/>
                </p:cNvSpPr>
                <p:nvPr/>
              </p:nvSpPr>
              <p:spPr bwMode="auto">
                <a:xfrm rot="16200000">
                  <a:off x="5694" y="5757"/>
                  <a:ext cx="427" cy="427"/>
                </a:xfrm>
                <a:custGeom>
                  <a:avLst/>
                  <a:gdLst>
                    <a:gd name="T0" fmla="*/ 181 w 181"/>
                    <a:gd name="T1" fmla="*/ 40 h 181"/>
                    <a:gd name="T2" fmla="*/ 163 w 181"/>
                    <a:gd name="T3" fmla="*/ 21 h 181"/>
                    <a:gd name="T4" fmla="*/ 144 w 181"/>
                    <a:gd name="T5" fmla="*/ 40 h 181"/>
                    <a:gd name="T6" fmla="*/ 144 w 181"/>
                    <a:gd name="T7" fmla="*/ 117 h 181"/>
                    <a:gd name="T8" fmla="*/ 34 w 181"/>
                    <a:gd name="T9" fmla="*/ 8 h 181"/>
                    <a:gd name="T10" fmla="*/ 8 w 181"/>
                    <a:gd name="T11" fmla="*/ 8 h 181"/>
                    <a:gd name="T12" fmla="*/ 8 w 181"/>
                    <a:gd name="T13" fmla="*/ 34 h 181"/>
                    <a:gd name="T14" fmla="*/ 117 w 181"/>
                    <a:gd name="T15" fmla="*/ 144 h 181"/>
                    <a:gd name="T16" fmla="*/ 40 w 181"/>
                    <a:gd name="T17" fmla="*/ 144 h 181"/>
                    <a:gd name="T18" fmla="*/ 21 w 181"/>
                    <a:gd name="T19" fmla="*/ 163 h 181"/>
                    <a:gd name="T20" fmla="*/ 40 w 181"/>
                    <a:gd name="T21" fmla="*/ 181 h 181"/>
                    <a:gd name="T22" fmla="*/ 162 w 181"/>
                    <a:gd name="T23" fmla="*/ 181 h 181"/>
                    <a:gd name="T24" fmla="*/ 176 w 181"/>
                    <a:gd name="T25" fmla="*/ 176 h 181"/>
                    <a:gd name="T26" fmla="*/ 181 w 181"/>
                    <a:gd name="T27" fmla="*/ 163 h 181"/>
                    <a:gd name="T28" fmla="*/ 181 w 181"/>
                    <a:gd name="T29" fmla="*/ 40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81" h="181">
                      <a:moveTo>
                        <a:pt x="181" y="40"/>
                      </a:moveTo>
                      <a:cubicBezTo>
                        <a:pt x="181" y="29"/>
                        <a:pt x="173" y="21"/>
                        <a:pt x="163" y="21"/>
                      </a:cubicBezTo>
                      <a:cubicBezTo>
                        <a:pt x="152" y="21"/>
                        <a:pt x="144" y="29"/>
                        <a:pt x="144" y="40"/>
                      </a:cubicBezTo>
                      <a:cubicBezTo>
                        <a:pt x="144" y="117"/>
                        <a:pt x="144" y="117"/>
                        <a:pt x="144" y="117"/>
                      </a:cubicBezTo>
                      <a:cubicBezTo>
                        <a:pt x="34" y="8"/>
                        <a:pt x="34" y="8"/>
                        <a:pt x="34" y="8"/>
                      </a:cubicBezTo>
                      <a:cubicBezTo>
                        <a:pt x="27" y="0"/>
                        <a:pt x="15" y="0"/>
                        <a:pt x="8" y="8"/>
                      </a:cubicBezTo>
                      <a:cubicBezTo>
                        <a:pt x="0" y="15"/>
                        <a:pt x="0" y="27"/>
                        <a:pt x="8" y="34"/>
                      </a:cubicBezTo>
                      <a:cubicBezTo>
                        <a:pt x="117" y="144"/>
                        <a:pt x="117" y="144"/>
                        <a:pt x="117" y="144"/>
                      </a:cubicBezTo>
                      <a:cubicBezTo>
                        <a:pt x="40" y="144"/>
                        <a:pt x="40" y="144"/>
                        <a:pt x="40" y="144"/>
                      </a:cubicBezTo>
                      <a:cubicBezTo>
                        <a:pt x="29" y="144"/>
                        <a:pt x="21" y="152"/>
                        <a:pt x="21" y="163"/>
                      </a:cubicBezTo>
                      <a:cubicBezTo>
                        <a:pt x="21" y="173"/>
                        <a:pt x="29" y="181"/>
                        <a:pt x="40" y="181"/>
                      </a:cubicBezTo>
                      <a:cubicBezTo>
                        <a:pt x="162" y="181"/>
                        <a:pt x="162" y="181"/>
                        <a:pt x="162" y="181"/>
                      </a:cubicBezTo>
                      <a:cubicBezTo>
                        <a:pt x="167" y="181"/>
                        <a:pt x="172" y="179"/>
                        <a:pt x="176" y="176"/>
                      </a:cubicBezTo>
                      <a:cubicBezTo>
                        <a:pt x="179" y="172"/>
                        <a:pt x="181" y="167"/>
                        <a:pt x="181" y="163"/>
                      </a:cubicBezTo>
                      <a:lnTo>
                        <a:pt x="181" y="40"/>
                      </a:lnTo>
                      <a:close/>
                    </a:path>
                  </a:pathLst>
                </a:custGeom>
                <a:solidFill>
                  <a:srgbClr val="FBFBF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7226" tIns="33613" rIns="67226" bIns="33613" numCol="1" anchor="t" anchorCtr="0" compatLnSpc="1">
                  <a:prstTxWarp prst="textNoShape">
                    <a:avLst/>
                  </a:prstTxWarp>
                </a:bodyPr>
                <a:lstStyle/>
                <a:p>
                  <a:pPr defTabSz="672199">
                    <a:defRPr/>
                  </a:pPr>
                  <a:endParaRPr lang="en-US" sz="1250" kern="0">
                    <a:solidFill>
                      <a:srgbClr val="FFFFFF"/>
                    </a:solidFill>
                  </a:endParaRPr>
                </a:p>
              </p:txBody>
            </p:sp>
          </p:grpSp>
        </p:grpSp>
      </p:grpSp>
      <p:grpSp>
        <p:nvGrpSpPr>
          <p:cNvPr id="51" name="Group 50"/>
          <p:cNvGrpSpPr/>
          <p:nvPr/>
        </p:nvGrpSpPr>
        <p:grpSpPr>
          <a:xfrm>
            <a:off x="8248102" y="3293091"/>
            <a:ext cx="878870" cy="554700"/>
            <a:chOff x="9813454" y="5242546"/>
            <a:chExt cx="1171927" cy="739663"/>
          </a:xfrm>
        </p:grpSpPr>
        <p:sp>
          <p:nvSpPr>
            <p:cNvPr id="52" name="TextBox 51"/>
            <p:cNvSpPr txBox="1"/>
            <p:nvPr/>
          </p:nvSpPr>
          <p:spPr>
            <a:xfrm>
              <a:off x="9813454" y="5689967"/>
              <a:ext cx="1171927" cy="292242"/>
            </a:xfrm>
            <a:prstGeom prst="rect">
              <a:avLst/>
            </a:prstGeom>
            <a:noFill/>
          </p:spPr>
          <p:txBody>
            <a:bodyPr wrap="square" lIns="0" tIns="0" rIns="0" bIns="0" rtlCol="0">
              <a:spAutoFit/>
            </a:bodyPr>
            <a:lstStyle/>
            <a:p>
              <a:pPr algn="ctr" defTabSz="685604" fontAlgn="base">
                <a:spcBef>
                  <a:spcPct val="0"/>
                </a:spcBef>
                <a:spcAft>
                  <a:spcPts val="450"/>
                </a:spcAft>
                <a:defRPr/>
              </a:pPr>
              <a:r>
                <a:rPr lang="en-US" sz="712" b="1" kern="900">
                  <a:gradFill>
                    <a:gsLst>
                      <a:gs pos="0">
                        <a:srgbClr val="505050"/>
                      </a:gs>
                      <a:gs pos="100000">
                        <a:srgbClr val="505050"/>
                      </a:gs>
                    </a:gsLst>
                    <a:lin ang="5400000" scaled="0"/>
                  </a:gradFill>
                </a:rPr>
                <a:t>Migration </a:t>
              </a:r>
              <a:br>
                <a:rPr lang="en-US" sz="712" b="1" kern="900">
                  <a:gradFill>
                    <a:gsLst>
                      <a:gs pos="0">
                        <a:srgbClr val="505050"/>
                      </a:gs>
                      <a:gs pos="100000">
                        <a:srgbClr val="505050"/>
                      </a:gs>
                    </a:gsLst>
                    <a:lin ang="5400000" scaled="0"/>
                  </a:gradFill>
                </a:rPr>
              </a:br>
              <a:r>
                <a:rPr lang="en-US" sz="712" b="1" kern="900">
                  <a:gradFill>
                    <a:gsLst>
                      <a:gs pos="0">
                        <a:srgbClr val="505050"/>
                      </a:gs>
                      <a:gs pos="100000">
                        <a:srgbClr val="505050"/>
                      </a:gs>
                    </a:gsLst>
                    <a:lin ang="5400000" scaled="0"/>
                  </a:gradFill>
                </a:rPr>
                <a:t>Services</a:t>
              </a:r>
            </a:p>
          </p:txBody>
        </p:sp>
        <p:grpSp>
          <p:nvGrpSpPr>
            <p:cNvPr id="53" name="Group 52"/>
            <p:cNvGrpSpPr/>
            <p:nvPr/>
          </p:nvGrpSpPr>
          <p:grpSpPr>
            <a:xfrm>
              <a:off x="10208330" y="5242546"/>
              <a:ext cx="393192" cy="393192"/>
              <a:chOff x="-1334986" y="3110568"/>
              <a:chExt cx="717140" cy="717139"/>
            </a:xfrm>
          </p:grpSpPr>
          <p:sp>
            <p:nvSpPr>
              <p:cNvPr id="54" name="Oval 53"/>
              <p:cNvSpPr/>
              <p:nvPr/>
            </p:nvSpPr>
            <p:spPr bwMode="auto">
              <a:xfrm>
                <a:off x="-1334986" y="3110568"/>
                <a:ext cx="717140" cy="717139"/>
              </a:xfrm>
              <a:prstGeom prst="ellipse">
                <a:avLst/>
              </a:prstGeom>
              <a:solidFill>
                <a:schemeClr val="accent1"/>
              </a:solidFill>
              <a:ln w="10000" cap="flat" cmpd="sng" algn="ctr">
                <a:noFill/>
                <a:prstDash val="solid"/>
                <a:headEnd type="none" w="med" len="med"/>
                <a:tailEnd type="none" w="med" len="med"/>
              </a:ln>
              <a:effectLst/>
            </p:spPr>
            <p:txBody>
              <a:bodyPr rot="0" spcFirstLastPara="0" vertOverflow="overflow" horzOverflow="overflow" vert="horz" wrap="square" lIns="33606" tIns="33606" rIns="33606" bIns="33606" numCol="1" spcCol="0" rtlCol="0" fromWordArt="0" anchor="ctr" anchorCtr="0" forceAA="0" compatLnSpc="1">
                <a:prstTxWarp prst="textNoShape">
                  <a:avLst/>
                </a:prstTxWarp>
                <a:noAutofit/>
              </a:bodyPr>
              <a:lstStyle/>
              <a:p>
                <a:pPr algn="ctr" defTabSz="671877" fontAlgn="base">
                  <a:spcBef>
                    <a:spcPct val="0"/>
                  </a:spcBef>
                  <a:spcAft>
                    <a:spcPct val="0"/>
                  </a:spcAft>
                </a:pPr>
                <a:endParaRPr lang="en-US" sz="1618" kern="0">
                  <a:gradFill>
                    <a:gsLst>
                      <a:gs pos="0">
                        <a:srgbClr val="FFFFFF"/>
                      </a:gs>
                      <a:gs pos="100000">
                        <a:srgbClr val="FFFFFF"/>
                      </a:gs>
                    </a:gsLst>
                    <a:lin ang="5400000" scaled="0"/>
                  </a:gradFill>
                  <a:ea typeface="Segoe UI" pitchFamily="34" charset="0"/>
                  <a:cs typeface="Segoe UI" pitchFamily="34" charset="0"/>
                </a:endParaRPr>
              </a:p>
            </p:txBody>
          </p:sp>
          <p:grpSp>
            <p:nvGrpSpPr>
              <p:cNvPr id="55" name="Group 14"/>
              <p:cNvGrpSpPr>
                <a:grpSpLocks noChangeAspect="1"/>
              </p:cNvGrpSpPr>
              <p:nvPr/>
            </p:nvGrpSpPr>
            <p:grpSpPr bwMode="auto">
              <a:xfrm>
                <a:off x="-1191759" y="3333373"/>
                <a:ext cx="443833" cy="360559"/>
                <a:chOff x="1312" y="50"/>
                <a:chExt cx="5058" cy="4109"/>
              </a:xfrm>
              <a:solidFill>
                <a:srgbClr val="E4DED8"/>
              </a:solidFill>
            </p:grpSpPr>
            <p:sp>
              <p:nvSpPr>
                <p:cNvPr id="56" name="Freeform 15"/>
                <p:cNvSpPr>
                  <a:spLocks/>
                </p:cNvSpPr>
                <p:nvPr/>
              </p:nvSpPr>
              <p:spPr bwMode="auto">
                <a:xfrm>
                  <a:off x="1419" y="50"/>
                  <a:ext cx="4355" cy="1832"/>
                </a:xfrm>
                <a:custGeom>
                  <a:avLst/>
                  <a:gdLst>
                    <a:gd name="T0" fmla="*/ 1841 w 1841"/>
                    <a:gd name="T1" fmla="*/ 0 h 774"/>
                    <a:gd name="T2" fmla="*/ 0 w 1841"/>
                    <a:gd name="T3" fmla="*/ 0 h 774"/>
                    <a:gd name="T4" fmla="*/ 920 w 1841"/>
                    <a:gd name="T5" fmla="*/ 774 h 774"/>
                    <a:gd name="T6" fmla="*/ 1841 w 1841"/>
                    <a:gd name="T7" fmla="*/ 0 h 774"/>
                  </a:gdLst>
                  <a:ahLst/>
                  <a:cxnLst>
                    <a:cxn ang="0">
                      <a:pos x="T0" y="T1"/>
                    </a:cxn>
                    <a:cxn ang="0">
                      <a:pos x="T2" y="T3"/>
                    </a:cxn>
                    <a:cxn ang="0">
                      <a:pos x="T4" y="T5"/>
                    </a:cxn>
                    <a:cxn ang="0">
                      <a:pos x="T6" y="T7"/>
                    </a:cxn>
                  </a:cxnLst>
                  <a:rect l="0" t="0" r="r" b="b"/>
                  <a:pathLst>
                    <a:path w="1841" h="774">
                      <a:moveTo>
                        <a:pt x="1841" y="0"/>
                      </a:moveTo>
                      <a:cubicBezTo>
                        <a:pt x="1841" y="0"/>
                        <a:pt x="1841" y="0"/>
                        <a:pt x="0" y="0"/>
                      </a:cubicBezTo>
                      <a:cubicBezTo>
                        <a:pt x="920" y="774"/>
                        <a:pt x="920" y="774"/>
                        <a:pt x="920" y="774"/>
                      </a:cubicBezTo>
                      <a:cubicBezTo>
                        <a:pt x="920" y="774"/>
                        <a:pt x="920" y="774"/>
                        <a:pt x="1841" y="0"/>
                      </a:cubicBezTo>
                      <a:close/>
                    </a:path>
                  </a:pathLst>
                </a:custGeom>
                <a:solidFill>
                  <a:srgbClr val="FBFBF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74" tIns="34287" rIns="68574" bIns="34287" numCol="1" anchor="t" anchorCtr="0" compatLnSpc="1">
                  <a:prstTxWarp prst="textNoShape">
                    <a:avLst/>
                  </a:prstTxWarp>
                </a:bodyPr>
                <a:lstStyle/>
                <a:p>
                  <a:pPr defTabSz="685735">
                    <a:defRPr/>
                  </a:pPr>
                  <a:endParaRPr lang="en-US" sz="1350" kern="0">
                    <a:solidFill>
                      <a:srgbClr val="505050"/>
                    </a:solidFill>
                  </a:endParaRPr>
                </a:p>
              </p:txBody>
            </p:sp>
            <p:sp>
              <p:nvSpPr>
                <p:cNvPr id="58" name="Freeform 16"/>
                <p:cNvSpPr>
                  <a:spLocks/>
                </p:cNvSpPr>
                <p:nvPr/>
              </p:nvSpPr>
              <p:spPr bwMode="auto">
                <a:xfrm>
                  <a:off x="4082" y="143"/>
                  <a:ext cx="1798" cy="1822"/>
                </a:xfrm>
                <a:custGeom>
                  <a:avLst/>
                  <a:gdLst>
                    <a:gd name="T0" fmla="*/ 151 w 760"/>
                    <a:gd name="T1" fmla="*/ 770 h 770"/>
                    <a:gd name="T2" fmla="*/ 153 w 760"/>
                    <a:gd name="T3" fmla="*/ 733 h 770"/>
                    <a:gd name="T4" fmla="*/ 477 w 760"/>
                    <a:gd name="T5" fmla="*/ 734 h 770"/>
                    <a:gd name="T6" fmla="*/ 454 w 760"/>
                    <a:gd name="T7" fmla="*/ 413 h 770"/>
                    <a:gd name="T8" fmla="*/ 760 w 760"/>
                    <a:gd name="T9" fmla="*/ 660 h 770"/>
                    <a:gd name="T10" fmla="*/ 760 w 760"/>
                    <a:gd name="T11" fmla="*/ 0 h 770"/>
                    <a:gd name="T12" fmla="*/ 0 w 760"/>
                    <a:gd name="T13" fmla="*/ 645 h 770"/>
                    <a:gd name="T14" fmla="*/ 151 w 760"/>
                    <a:gd name="T15" fmla="*/ 770 h 7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0" h="770">
                      <a:moveTo>
                        <a:pt x="151" y="770"/>
                      </a:moveTo>
                      <a:cubicBezTo>
                        <a:pt x="153" y="733"/>
                        <a:pt x="153" y="733"/>
                        <a:pt x="153" y="733"/>
                      </a:cubicBezTo>
                      <a:cubicBezTo>
                        <a:pt x="477" y="734"/>
                        <a:pt x="477" y="734"/>
                        <a:pt x="477" y="734"/>
                      </a:cubicBezTo>
                      <a:cubicBezTo>
                        <a:pt x="454" y="413"/>
                        <a:pt x="454" y="413"/>
                        <a:pt x="454" y="413"/>
                      </a:cubicBezTo>
                      <a:cubicBezTo>
                        <a:pt x="760" y="660"/>
                        <a:pt x="760" y="660"/>
                        <a:pt x="760" y="660"/>
                      </a:cubicBezTo>
                      <a:cubicBezTo>
                        <a:pt x="760" y="0"/>
                        <a:pt x="760" y="0"/>
                        <a:pt x="760" y="0"/>
                      </a:cubicBezTo>
                      <a:cubicBezTo>
                        <a:pt x="0" y="645"/>
                        <a:pt x="0" y="645"/>
                        <a:pt x="0" y="645"/>
                      </a:cubicBezTo>
                      <a:cubicBezTo>
                        <a:pt x="54" y="690"/>
                        <a:pt x="104" y="731"/>
                        <a:pt x="151" y="770"/>
                      </a:cubicBezTo>
                      <a:close/>
                    </a:path>
                  </a:pathLst>
                </a:custGeom>
                <a:solidFill>
                  <a:srgbClr val="FBFBF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74" tIns="34287" rIns="68574" bIns="34287" numCol="1" anchor="t" anchorCtr="0" compatLnSpc="1">
                  <a:prstTxWarp prst="textNoShape">
                    <a:avLst/>
                  </a:prstTxWarp>
                </a:bodyPr>
                <a:lstStyle/>
                <a:p>
                  <a:pPr defTabSz="685735">
                    <a:defRPr/>
                  </a:pPr>
                  <a:endParaRPr lang="en-US" sz="1350" kern="0">
                    <a:solidFill>
                      <a:srgbClr val="505050"/>
                    </a:solidFill>
                  </a:endParaRPr>
                </a:p>
              </p:txBody>
            </p:sp>
            <p:sp>
              <p:nvSpPr>
                <p:cNvPr id="60" name="Freeform 17"/>
                <p:cNvSpPr>
                  <a:spLocks/>
                </p:cNvSpPr>
                <p:nvPr/>
              </p:nvSpPr>
              <p:spPr bwMode="auto">
                <a:xfrm>
                  <a:off x="5710" y="2890"/>
                  <a:ext cx="170" cy="275"/>
                </a:xfrm>
                <a:custGeom>
                  <a:avLst/>
                  <a:gdLst>
                    <a:gd name="T0" fmla="*/ 0 w 72"/>
                    <a:gd name="T1" fmla="*/ 56 h 116"/>
                    <a:gd name="T2" fmla="*/ 72 w 72"/>
                    <a:gd name="T3" fmla="*/ 116 h 116"/>
                    <a:gd name="T4" fmla="*/ 72 w 72"/>
                    <a:gd name="T5" fmla="*/ 0 h 116"/>
                    <a:gd name="T6" fmla="*/ 0 w 72"/>
                    <a:gd name="T7" fmla="*/ 56 h 116"/>
                  </a:gdLst>
                  <a:ahLst/>
                  <a:cxnLst>
                    <a:cxn ang="0">
                      <a:pos x="T0" y="T1"/>
                    </a:cxn>
                    <a:cxn ang="0">
                      <a:pos x="T2" y="T3"/>
                    </a:cxn>
                    <a:cxn ang="0">
                      <a:pos x="T4" y="T5"/>
                    </a:cxn>
                    <a:cxn ang="0">
                      <a:pos x="T6" y="T7"/>
                    </a:cxn>
                  </a:cxnLst>
                  <a:rect l="0" t="0" r="r" b="b"/>
                  <a:pathLst>
                    <a:path w="72" h="116">
                      <a:moveTo>
                        <a:pt x="0" y="56"/>
                      </a:moveTo>
                      <a:cubicBezTo>
                        <a:pt x="72" y="116"/>
                        <a:pt x="72" y="116"/>
                        <a:pt x="72" y="116"/>
                      </a:cubicBezTo>
                      <a:cubicBezTo>
                        <a:pt x="72" y="76"/>
                        <a:pt x="72" y="37"/>
                        <a:pt x="72" y="0"/>
                      </a:cubicBezTo>
                      <a:lnTo>
                        <a:pt x="0" y="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74" tIns="34287" rIns="68574" bIns="34287" numCol="1" anchor="t" anchorCtr="0" compatLnSpc="1">
                  <a:prstTxWarp prst="textNoShape">
                    <a:avLst/>
                  </a:prstTxWarp>
                </a:bodyPr>
                <a:lstStyle/>
                <a:p>
                  <a:pPr defTabSz="685735">
                    <a:defRPr/>
                  </a:pPr>
                  <a:endParaRPr lang="en-US" sz="1350" kern="0">
                    <a:solidFill>
                      <a:srgbClr val="505050"/>
                    </a:solidFill>
                  </a:endParaRPr>
                </a:p>
              </p:txBody>
            </p:sp>
            <p:sp>
              <p:nvSpPr>
                <p:cNvPr id="62" name="Freeform 18"/>
                <p:cNvSpPr>
                  <a:spLocks/>
                </p:cNvSpPr>
                <p:nvPr/>
              </p:nvSpPr>
              <p:spPr bwMode="auto">
                <a:xfrm>
                  <a:off x="5412" y="3110"/>
                  <a:ext cx="362" cy="144"/>
                </a:xfrm>
                <a:custGeom>
                  <a:avLst/>
                  <a:gdLst>
                    <a:gd name="T0" fmla="*/ 0 w 153"/>
                    <a:gd name="T1" fmla="*/ 61 h 61"/>
                    <a:gd name="T2" fmla="*/ 153 w 153"/>
                    <a:gd name="T3" fmla="*/ 61 h 61"/>
                    <a:gd name="T4" fmla="*/ 79 w 153"/>
                    <a:gd name="T5" fmla="*/ 0 h 61"/>
                    <a:gd name="T6" fmla="*/ 0 w 153"/>
                    <a:gd name="T7" fmla="*/ 61 h 61"/>
                  </a:gdLst>
                  <a:ahLst/>
                  <a:cxnLst>
                    <a:cxn ang="0">
                      <a:pos x="T0" y="T1"/>
                    </a:cxn>
                    <a:cxn ang="0">
                      <a:pos x="T2" y="T3"/>
                    </a:cxn>
                    <a:cxn ang="0">
                      <a:pos x="T4" y="T5"/>
                    </a:cxn>
                    <a:cxn ang="0">
                      <a:pos x="T6" y="T7"/>
                    </a:cxn>
                  </a:cxnLst>
                  <a:rect l="0" t="0" r="r" b="b"/>
                  <a:pathLst>
                    <a:path w="153" h="61">
                      <a:moveTo>
                        <a:pt x="0" y="61"/>
                      </a:moveTo>
                      <a:cubicBezTo>
                        <a:pt x="153" y="61"/>
                        <a:pt x="153" y="61"/>
                        <a:pt x="153" y="61"/>
                      </a:cubicBezTo>
                      <a:cubicBezTo>
                        <a:pt x="127" y="40"/>
                        <a:pt x="103" y="20"/>
                        <a:pt x="79" y="0"/>
                      </a:cubicBezTo>
                      <a:lnTo>
                        <a:pt x="0" y="6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74" tIns="34287" rIns="68574" bIns="34287" numCol="1" anchor="t" anchorCtr="0" compatLnSpc="1">
                  <a:prstTxWarp prst="textNoShape">
                    <a:avLst/>
                  </a:prstTxWarp>
                </a:bodyPr>
                <a:lstStyle/>
                <a:p>
                  <a:pPr defTabSz="685735">
                    <a:defRPr/>
                  </a:pPr>
                  <a:endParaRPr lang="en-US" sz="1350" kern="0">
                    <a:solidFill>
                      <a:srgbClr val="505050"/>
                    </a:solidFill>
                  </a:endParaRPr>
                </a:p>
              </p:txBody>
            </p:sp>
            <p:sp>
              <p:nvSpPr>
                <p:cNvPr id="63" name="Freeform 19"/>
                <p:cNvSpPr>
                  <a:spLocks/>
                </p:cNvSpPr>
                <p:nvPr/>
              </p:nvSpPr>
              <p:spPr bwMode="auto">
                <a:xfrm>
                  <a:off x="1433" y="1759"/>
                  <a:ext cx="3764" cy="1495"/>
                </a:xfrm>
                <a:custGeom>
                  <a:avLst/>
                  <a:gdLst>
                    <a:gd name="T0" fmla="*/ 1211 w 1591"/>
                    <a:gd name="T1" fmla="*/ 147 h 632"/>
                    <a:gd name="T2" fmla="*/ 1181 w 1591"/>
                    <a:gd name="T3" fmla="*/ 467 h 632"/>
                    <a:gd name="T4" fmla="*/ 1523 w 1591"/>
                    <a:gd name="T5" fmla="*/ 468 h 632"/>
                    <a:gd name="T6" fmla="*/ 1511 w 1591"/>
                    <a:gd name="T7" fmla="*/ 632 h 632"/>
                    <a:gd name="T8" fmla="*/ 1573 w 1591"/>
                    <a:gd name="T9" fmla="*/ 632 h 632"/>
                    <a:gd name="T10" fmla="*/ 1591 w 1591"/>
                    <a:gd name="T11" fmla="*/ 430 h 632"/>
                    <a:gd name="T12" fmla="*/ 1563 w 1591"/>
                    <a:gd name="T13" fmla="*/ 406 h 632"/>
                    <a:gd name="T14" fmla="*/ 1249 w 1591"/>
                    <a:gd name="T15" fmla="*/ 407 h 632"/>
                    <a:gd name="T16" fmla="*/ 1266 w 1591"/>
                    <a:gd name="T17" fmla="*/ 159 h 632"/>
                    <a:gd name="T18" fmla="*/ 1075 w 1591"/>
                    <a:gd name="T19" fmla="*/ 0 h 632"/>
                    <a:gd name="T20" fmla="*/ 934 w 1591"/>
                    <a:gd name="T21" fmla="*/ 116 h 632"/>
                    <a:gd name="T22" fmla="*/ 934 w 1591"/>
                    <a:gd name="T23" fmla="*/ 123 h 632"/>
                    <a:gd name="T24" fmla="*/ 927 w 1591"/>
                    <a:gd name="T25" fmla="*/ 123 h 632"/>
                    <a:gd name="T26" fmla="*/ 921 w 1591"/>
                    <a:gd name="T27" fmla="*/ 123 h 632"/>
                    <a:gd name="T28" fmla="*/ 914 w 1591"/>
                    <a:gd name="T29" fmla="*/ 123 h 632"/>
                    <a:gd name="T30" fmla="*/ 908 w 1591"/>
                    <a:gd name="T31" fmla="*/ 123 h 632"/>
                    <a:gd name="T32" fmla="*/ 901 w 1591"/>
                    <a:gd name="T33" fmla="*/ 123 h 632"/>
                    <a:gd name="T34" fmla="*/ 895 w 1591"/>
                    <a:gd name="T35" fmla="*/ 123 h 632"/>
                    <a:gd name="T36" fmla="*/ 895 w 1591"/>
                    <a:gd name="T37" fmla="*/ 116 h 632"/>
                    <a:gd name="T38" fmla="*/ 753 w 1591"/>
                    <a:gd name="T39" fmla="*/ 0 h 632"/>
                    <a:gd name="T40" fmla="*/ 0 w 1591"/>
                    <a:gd name="T41" fmla="*/ 632 h 632"/>
                    <a:gd name="T42" fmla="*/ 592 w 1591"/>
                    <a:gd name="T43" fmla="*/ 632 h 632"/>
                    <a:gd name="T44" fmla="*/ 1211 w 1591"/>
                    <a:gd name="T45" fmla="*/ 147 h 6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91" h="632">
                      <a:moveTo>
                        <a:pt x="1211" y="147"/>
                      </a:moveTo>
                      <a:cubicBezTo>
                        <a:pt x="1181" y="467"/>
                        <a:pt x="1181" y="467"/>
                        <a:pt x="1181" y="467"/>
                      </a:cubicBezTo>
                      <a:cubicBezTo>
                        <a:pt x="1523" y="468"/>
                        <a:pt x="1523" y="468"/>
                        <a:pt x="1523" y="468"/>
                      </a:cubicBezTo>
                      <a:cubicBezTo>
                        <a:pt x="1511" y="632"/>
                        <a:pt x="1511" y="632"/>
                        <a:pt x="1511" y="632"/>
                      </a:cubicBezTo>
                      <a:cubicBezTo>
                        <a:pt x="1533" y="632"/>
                        <a:pt x="1554" y="632"/>
                        <a:pt x="1573" y="632"/>
                      </a:cubicBezTo>
                      <a:cubicBezTo>
                        <a:pt x="1591" y="430"/>
                        <a:pt x="1591" y="430"/>
                        <a:pt x="1591" y="430"/>
                      </a:cubicBezTo>
                      <a:cubicBezTo>
                        <a:pt x="1581" y="422"/>
                        <a:pt x="1572" y="414"/>
                        <a:pt x="1563" y="406"/>
                      </a:cubicBezTo>
                      <a:cubicBezTo>
                        <a:pt x="1249" y="407"/>
                        <a:pt x="1249" y="407"/>
                        <a:pt x="1249" y="407"/>
                      </a:cubicBezTo>
                      <a:cubicBezTo>
                        <a:pt x="1266" y="159"/>
                        <a:pt x="1266" y="159"/>
                        <a:pt x="1266" y="159"/>
                      </a:cubicBezTo>
                      <a:cubicBezTo>
                        <a:pt x="1075" y="0"/>
                        <a:pt x="1075" y="0"/>
                        <a:pt x="1075" y="0"/>
                      </a:cubicBezTo>
                      <a:cubicBezTo>
                        <a:pt x="934" y="116"/>
                        <a:pt x="934" y="116"/>
                        <a:pt x="934" y="116"/>
                      </a:cubicBezTo>
                      <a:cubicBezTo>
                        <a:pt x="934" y="116"/>
                        <a:pt x="934" y="116"/>
                        <a:pt x="934" y="123"/>
                      </a:cubicBezTo>
                      <a:cubicBezTo>
                        <a:pt x="927" y="123"/>
                        <a:pt x="927" y="123"/>
                        <a:pt x="927" y="123"/>
                      </a:cubicBezTo>
                      <a:cubicBezTo>
                        <a:pt x="921" y="123"/>
                        <a:pt x="921" y="123"/>
                        <a:pt x="921" y="123"/>
                      </a:cubicBezTo>
                      <a:cubicBezTo>
                        <a:pt x="914" y="123"/>
                        <a:pt x="914" y="123"/>
                        <a:pt x="914" y="123"/>
                      </a:cubicBezTo>
                      <a:cubicBezTo>
                        <a:pt x="908" y="123"/>
                        <a:pt x="908" y="123"/>
                        <a:pt x="908" y="123"/>
                      </a:cubicBezTo>
                      <a:cubicBezTo>
                        <a:pt x="901" y="123"/>
                        <a:pt x="901" y="123"/>
                        <a:pt x="901" y="123"/>
                      </a:cubicBezTo>
                      <a:cubicBezTo>
                        <a:pt x="901" y="123"/>
                        <a:pt x="901" y="123"/>
                        <a:pt x="895" y="123"/>
                      </a:cubicBezTo>
                      <a:cubicBezTo>
                        <a:pt x="895" y="116"/>
                        <a:pt x="895" y="116"/>
                        <a:pt x="895" y="116"/>
                      </a:cubicBezTo>
                      <a:cubicBezTo>
                        <a:pt x="753" y="0"/>
                        <a:pt x="753" y="0"/>
                        <a:pt x="753" y="0"/>
                      </a:cubicBezTo>
                      <a:cubicBezTo>
                        <a:pt x="0" y="632"/>
                        <a:pt x="0" y="632"/>
                        <a:pt x="0" y="632"/>
                      </a:cubicBezTo>
                      <a:cubicBezTo>
                        <a:pt x="224" y="632"/>
                        <a:pt x="420" y="632"/>
                        <a:pt x="592" y="632"/>
                      </a:cubicBezTo>
                      <a:lnTo>
                        <a:pt x="1211" y="147"/>
                      </a:lnTo>
                      <a:close/>
                    </a:path>
                  </a:pathLst>
                </a:custGeom>
                <a:solidFill>
                  <a:srgbClr val="FBFBF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74" tIns="34287" rIns="68574" bIns="34287" numCol="1" anchor="t" anchorCtr="0" compatLnSpc="1">
                  <a:prstTxWarp prst="textNoShape">
                    <a:avLst/>
                  </a:prstTxWarp>
                </a:bodyPr>
                <a:lstStyle/>
                <a:p>
                  <a:pPr defTabSz="685735">
                    <a:defRPr/>
                  </a:pPr>
                  <a:endParaRPr lang="en-US" sz="1350" kern="0">
                    <a:solidFill>
                      <a:srgbClr val="505050"/>
                    </a:solidFill>
                  </a:endParaRPr>
                </a:p>
              </p:txBody>
            </p:sp>
            <p:sp>
              <p:nvSpPr>
                <p:cNvPr id="64" name="Freeform 20"/>
                <p:cNvSpPr>
                  <a:spLocks/>
                </p:cNvSpPr>
                <p:nvPr/>
              </p:nvSpPr>
              <p:spPr bwMode="auto">
                <a:xfrm>
                  <a:off x="1312" y="143"/>
                  <a:ext cx="1796" cy="3022"/>
                </a:xfrm>
                <a:custGeom>
                  <a:avLst/>
                  <a:gdLst>
                    <a:gd name="T0" fmla="*/ 0 w 759"/>
                    <a:gd name="T1" fmla="*/ 0 h 1277"/>
                    <a:gd name="T2" fmla="*/ 0 w 759"/>
                    <a:gd name="T3" fmla="*/ 1277 h 1277"/>
                    <a:gd name="T4" fmla="*/ 759 w 759"/>
                    <a:gd name="T5" fmla="*/ 645 h 1277"/>
                    <a:gd name="T6" fmla="*/ 0 w 759"/>
                    <a:gd name="T7" fmla="*/ 0 h 1277"/>
                  </a:gdLst>
                  <a:ahLst/>
                  <a:cxnLst>
                    <a:cxn ang="0">
                      <a:pos x="T0" y="T1"/>
                    </a:cxn>
                    <a:cxn ang="0">
                      <a:pos x="T2" y="T3"/>
                    </a:cxn>
                    <a:cxn ang="0">
                      <a:pos x="T4" y="T5"/>
                    </a:cxn>
                    <a:cxn ang="0">
                      <a:pos x="T6" y="T7"/>
                    </a:cxn>
                  </a:cxnLst>
                  <a:rect l="0" t="0" r="r" b="b"/>
                  <a:pathLst>
                    <a:path w="759" h="1277">
                      <a:moveTo>
                        <a:pt x="0" y="0"/>
                      </a:moveTo>
                      <a:cubicBezTo>
                        <a:pt x="0" y="1277"/>
                        <a:pt x="0" y="1277"/>
                        <a:pt x="0" y="1277"/>
                      </a:cubicBezTo>
                      <a:cubicBezTo>
                        <a:pt x="759" y="645"/>
                        <a:pt x="759" y="645"/>
                        <a:pt x="759" y="645"/>
                      </a:cubicBezTo>
                      <a:lnTo>
                        <a:pt x="0" y="0"/>
                      </a:lnTo>
                      <a:close/>
                    </a:path>
                  </a:pathLst>
                </a:custGeom>
                <a:solidFill>
                  <a:srgbClr val="FBFBF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74" tIns="34287" rIns="68574" bIns="34287" numCol="1" anchor="t" anchorCtr="0" compatLnSpc="1">
                  <a:prstTxWarp prst="textNoShape">
                    <a:avLst/>
                  </a:prstTxWarp>
                </a:bodyPr>
                <a:lstStyle/>
                <a:p>
                  <a:pPr defTabSz="685735">
                    <a:defRPr/>
                  </a:pPr>
                  <a:endParaRPr lang="en-US" sz="1350" kern="0">
                    <a:solidFill>
                      <a:srgbClr val="505050"/>
                    </a:solidFill>
                  </a:endParaRPr>
                </a:p>
              </p:txBody>
            </p:sp>
            <p:sp>
              <p:nvSpPr>
                <p:cNvPr id="65" name="Freeform 21"/>
                <p:cNvSpPr>
                  <a:spLocks/>
                </p:cNvSpPr>
                <p:nvPr/>
              </p:nvSpPr>
              <p:spPr bwMode="auto">
                <a:xfrm>
                  <a:off x="3012" y="2392"/>
                  <a:ext cx="1836" cy="1767"/>
                </a:xfrm>
                <a:custGeom>
                  <a:avLst/>
                  <a:gdLst>
                    <a:gd name="T0" fmla="*/ 1836 w 1836"/>
                    <a:gd name="T1" fmla="*/ 596 h 1767"/>
                    <a:gd name="T2" fmla="*/ 1067 w 1836"/>
                    <a:gd name="T3" fmla="*/ 594 h 1767"/>
                    <a:gd name="T4" fmla="*/ 1121 w 1836"/>
                    <a:gd name="T5" fmla="*/ 0 h 1767"/>
                    <a:gd name="T6" fmla="*/ 0 w 1836"/>
                    <a:gd name="T7" fmla="*/ 880 h 1767"/>
                    <a:gd name="T8" fmla="*/ 1112 w 1836"/>
                    <a:gd name="T9" fmla="*/ 1767 h 1767"/>
                    <a:gd name="T10" fmla="*/ 1062 w 1836"/>
                    <a:gd name="T11" fmla="*/ 1173 h 1767"/>
                    <a:gd name="T12" fmla="*/ 1793 w 1836"/>
                    <a:gd name="T13" fmla="*/ 1178 h 1767"/>
                    <a:gd name="T14" fmla="*/ 1836 w 1836"/>
                    <a:gd name="T15" fmla="*/ 596 h 1767"/>
                    <a:gd name="T16" fmla="*/ 1836 w 1836"/>
                    <a:gd name="T17" fmla="*/ 596 h 1767"/>
                    <a:gd name="T18" fmla="*/ 1836 w 1836"/>
                    <a:gd name="T19" fmla="*/ 596 h 17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36" h="1767">
                      <a:moveTo>
                        <a:pt x="1836" y="596"/>
                      </a:moveTo>
                      <a:lnTo>
                        <a:pt x="1067" y="594"/>
                      </a:lnTo>
                      <a:lnTo>
                        <a:pt x="1121" y="0"/>
                      </a:lnTo>
                      <a:lnTo>
                        <a:pt x="0" y="880"/>
                      </a:lnTo>
                      <a:lnTo>
                        <a:pt x="1112" y="1767"/>
                      </a:lnTo>
                      <a:lnTo>
                        <a:pt x="1062" y="1173"/>
                      </a:lnTo>
                      <a:lnTo>
                        <a:pt x="1793" y="1178"/>
                      </a:lnTo>
                      <a:lnTo>
                        <a:pt x="1836" y="596"/>
                      </a:lnTo>
                      <a:lnTo>
                        <a:pt x="1836" y="596"/>
                      </a:lnTo>
                      <a:lnTo>
                        <a:pt x="1836" y="596"/>
                      </a:lnTo>
                      <a:close/>
                    </a:path>
                  </a:pathLst>
                </a:custGeom>
                <a:solidFill>
                  <a:srgbClr val="FBFBF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74" tIns="34287" rIns="68574" bIns="34287" numCol="1" anchor="t" anchorCtr="0" compatLnSpc="1">
                  <a:prstTxWarp prst="textNoShape">
                    <a:avLst/>
                  </a:prstTxWarp>
                </a:bodyPr>
                <a:lstStyle/>
                <a:p>
                  <a:pPr defTabSz="685735">
                    <a:defRPr/>
                  </a:pPr>
                  <a:endParaRPr lang="en-US" sz="1350" kern="0">
                    <a:solidFill>
                      <a:srgbClr val="505050"/>
                    </a:solidFill>
                  </a:endParaRPr>
                </a:p>
              </p:txBody>
            </p:sp>
            <p:sp>
              <p:nvSpPr>
                <p:cNvPr id="79" name="Freeform 22"/>
                <p:cNvSpPr>
                  <a:spLocks/>
                </p:cNvSpPr>
                <p:nvPr/>
              </p:nvSpPr>
              <p:spPr bwMode="auto">
                <a:xfrm>
                  <a:off x="4608" y="1454"/>
                  <a:ext cx="1762" cy="1692"/>
                </a:xfrm>
                <a:custGeom>
                  <a:avLst/>
                  <a:gdLst>
                    <a:gd name="T0" fmla="*/ 0 w 1762"/>
                    <a:gd name="T1" fmla="*/ 1133 h 1692"/>
                    <a:gd name="T2" fmla="*/ 740 w 1762"/>
                    <a:gd name="T3" fmla="*/ 1128 h 1692"/>
                    <a:gd name="T4" fmla="*/ 690 w 1762"/>
                    <a:gd name="T5" fmla="*/ 1692 h 1692"/>
                    <a:gd name="T6" fmla="*/ 1762 w 1762"/>
                    <a:gd name="T7" fmla="*/ 854 h 1692"/>
                    <a:gd name="T8" fmla="*/ 707 w 1762"/>
                    <a:gd name="T9" fmla="*/ 0 h 1692"/>
                    <a:gd name="T10" fmla="*/ 747 w 1762"/>
                    <a:gd name="T11" fmla="*/ 565 h 1692"/>
                    <a:gd name="T12" fmla="*/ 40 w 1762"/>
                    <a:gd name="T13" fmla="*/ 563 h 1692"/>
                    <a:gd name="T14" fmla="*/ 0 w 1762"/>
                    <a:gd name="T15" fmla="*/ 1133 h 1692"/>
                    <a:gd name="T16" fmla="*/ 0 w 1762"/>
                    <a:gd name="T17" fmla="*/ 1133 h 1692"/>
                    <a:gd name="T18" fmla="*/ 0 w 1762"/>
                    <a:gd name="T19" fmla="*/ 1133 h 16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62" h="1692">
                      <a:moveTo>
                        <a:pt x="0" y="1133"/>
                      </a:moveTo>
                      <a:lnTo>
                        <a:pt x="740" y="1128"/>
                      </a:lnTo>
                      <a:lnTo>
                        <a:pt x="690" y="1692"/>
                      </a:lnTo>
                      <a:lnTo>
                        <a:pt x="1762" y="854"/>
                      </a:lnTo>
                      <a:lnTo>
                        <a:pt x="707" y="0"/>
                      </a:lnTo>
                      <a:lnTo>
                        <a:pt x="747" y="565"/>
                      </a:lnTo>
                      <a:lnTo>
                        <a:pt x="40" y="563"/>
                      </a:lnTo>
                      <a:lnTo>
                        <a:pt x="0" y="1133"/>
                      </a:lnTo>
                      <a:lnTo>
                        <a:pt x="0" y="1133"/>
                      </a:lnTo>
                      <a:lnTo>
                        <a:pt x="0" y="1133"/>
                      </a:lnTo>
                      <a:close/>
                    </a:path>
                  </a:pathLst>
                </a:custGeom>
                <a:solidFill>
                  <a:srgbClr val="FBFBF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74" tIns="34287" rIns="68574" bIns="34287" numCol="1" anchor="t" anchorCtr="0" compatLnSpc="1">
                  <a:prstTxWarp prst="textNoShape">
                    <a:avLst/>
                  </a:prstTxWarp>
                </a:bodyPr>
                <a:lstStyle/>
                <a:p>
                  <a:pPr defTabSz="685735">
                    <a:defRPr/>
                  </a:pPr>
                  <a:endParaRPr lang="en-US" sz="1350" kern="0">
                    <a:solidFill>
                      <a:srgbClr val="505050"/>
                    </a:solidFill>
                  </a:endParaRPr>
                </a:p>
              </p:txBody>
            </p:sp>
          </p:grpSp>
        </p:grpSp>
      </p:grpSp>
      <p:grpSp>
        <p:nvGrpSpPr>
          <p:cNvPr id="80" name="Group 79"/>
          <p:cNvGrpSpPr/>
          <p:nvPr/>
        </p:nvGrpSpPr>
        <p:grpSpPr>
          <a:xfrm>
            <a:off x="6132396" y="1084779"/>
            <a:ext cx="659725" cy="556752"/>
            <a:chOff x="4047782" y="5265302"/>
            <a:chExt cx="879708" cy="742399"/>
          </a:xfrm>
        </p:grpSpPr>
        <p:sp>
          <p:nvSpPr>
            <p:cNvPr id="81" name="TextBox 80"/>
            <p:cNvSpPr txBox="1"/>
            <p:nvPr/>
          </p:nvSpPr>
          <p:spPr>
            <a:xfrm>
              <a:off x="4047782" y="5715459"/>
              <a:ext cx="879708" cy="292242"/>
            </a:xfrm>
            <a:prstGeom prst="rect">
              <a:avLst/>
            </a:prstGeom>
            <a:noFill/>
          </p:spPr>
          <p:txBody>
            <a:bodyPr wrap="square" lIns="0" tIns="0" rIns="0" bIns="0" rtlCol="0">
              <a:spAutoFit/>
            </a:bodyPr>
            <a:lstStyle/>
            <a:p>
              <a:pPr algn="ctr" defTabSz="685604" fontAlgn="base">
                <a:spcBef>
                  <a:spcPct val="0"/>
                </a:spcBef>
                <a:spcAft>
                  <a:spcPts val="450"/>
                </a:spcAft>
                <a:defRPr/>
              </a:pPr>
              <a:r>
                <a:rPr lang="en-US" sz="712" b="1" kern="900">
                  <a:gradFill>
                    <a:gsLst>
                      <a:gs pos="0">
                        <a:srgbClr val="505050"/>
                      </a:gs>
                      <a:gs pos="100000">
                        <a:srgbClr val="505050"/>
                      </a:gs>
                    </a:gsLst>
                    <a:lin ang="5400000" scaled="0"/>
                  </a:gradFill>
                </a:rPr>
                <a:t>Success </a:t>
              </a:r>
              <a:br>
                <a:rPr lang="en-US" sz="712" b="1" kern="900">
                  <a:gradFill>
                    <a:gsLst>
                      <a:gs pos="0">
                        <a:srgbClr val="505050"/>
                      </a:gs>
                      <a:gs pos="100000">
                        <a:srgbClr val="505050"/>
                      </a:gs>
                    </a:gsLst>
                    <a:lin ang="5400000" scaled="0"/>
                  </a:gradFill>
                </a:rPr>
              </a:br>
              <a:r>
                <a:rPr lang="en-US" sz="712" b="1" kern="900">
                  <a:gradFill>
                    <a:gsLst>
                      <a:gs pos="0">
                        <a:srgbClr val="505050"/>
                      </a:gs>
                      <a:gs pos="100000">
                        <a:srgbClr val="505050"/>
                      </a:gs>
                    </a:gsLst>
                    <a:lin ang="5400000" scaled="0"/>
                  </a:gradFill>
                </a:rPr>
                <a:t>Plans </a:t>
              </a:r>
            </a:p>
          </p:txBody>
        </p:sp>
        <p:grpSp>
          <p:nvGrpSpPr>
            <p:cNvPr id="82" name="Group 81"/>
            <p:cNvGrpSpPr/>
            <p:nvPr/>
          </p:nvGrpSpPr>
          <p:grpSpPr>
            <a:xfrm>
              <a:off x="4272212" y="5265302"/>
              <a:ext cx="393192" cy="393192"/>
              <a:chOff x="457200" y="4117422"/>
              <a:chExt cx="640445" cy="640444"/>
            </a:xfrm>
          </p:grpSpPr>
          <p:sp>
            <p:nvSpPr>
              <p:cNvPr id="83" name="Oval 82"/>
              <p:cNvSpPr/>
              <p:nvPr/>
            </p:nvSpPr>
            <p:spPr bwMode="auto">
              <a:xfrm>
                <a:off x="457200" y="4117422"/>
                <a:ext cx="640445" cy="640444"/>
              </a:xfrm>
              <a:prstGeom prst="ellipse">
                <a:avLst/>
              </a:prstGeom>
              <a:solidFill>
                <a:schemeClr val="accent1"/>
              </a:solidFill>
              <a:ln w="10000" cap="flat" cmpd="sng" algn="ctr">
                <a:noFill/>
                <a:prstDash val="solid"/>
                <a:headEnd type="none" w="med" len="med"/>
                <a:tailEnd type="none" w="med" len="med"/>
              </a:ln>
              <a:effectLst/>
            </p:spPr>
            <p:txBody>
              <a:bodyPr rot="0" spcFirstLastPara="0" vertOverflow="overflow" horzOverflow="overflow" vert="horz" wrap="square" lIns="33606" tIns="33606" rIns="33606" bIns="33606" numCol="1" spcCol="0" rtlCol="0" fromWordArt="0" anchor="ctr" anchorCtr="0" forceAA="0" compatLnSpc="1">
                <a:prstTxWarp prst="textNoShape">
                  <a:avLst/>
                </a:prstTxWarp>
                <a:noAutofit/>
              </a:bodyPr>
              <a:lstStyle/>
              <a:p>
                <a:pPr algn="ctr" defTabSz="671877" fontAlgn="base">
                  <a:spcBef>
                    <a:spcPct val="0"/>
                  </a:spcBef>
                  <a:spcAft>
                    <a:spcPct val="0"/>
                  </a:spcAft>
                </a:pPr>
                <a:endParaRPr lang="en-US" sz="1618" kern="0">
                  <a:gradFill>
                    <a:gsLst>
                      <a:gs pos="0">
                        <a:srgbClr val="FFFFFF"/>
                      </a:gs>
                      <a:gs pos="100000">
                        <a:srgbClr val="FFFFFF"/>
                      </a:gs>
                    </a:gsLst>
                    <a:lin ang="5400000" scaled="0"/>
                  </a:gradFill>
                  <a:ea typeface="Segoe UI" pitchFamily="34" charset="0"/>
                  <a:cs typeface="Segoe UI" pitchFamily="34" charset="0"/>
                </a:endParaRPr>
              </a:p>
            </p:txBody>
          </p:sp>
          <p:sp>
            <p:nvSpPr>
              <p:cNvPr id="84" name="Freeform 5"/>
              <p:cNvSpPr>
                <a:spLocks noEditPoints="1"/>
              </p:cNvSpPr>
              <p:nvPr/>
            </p:nvSpPr>
            <p:spPr bwMode="auto">
              <a:xfrm>
                <a:off x="571500" y="4232275"/>
                <a:ext cx="406400" cy="406400"/>
              </a:xfrm>
              <a:custGeom>
                <a:avLst/>
                <a:gdLst>
                  <a:gd name="T0" fmla="*/ 56 w 80"/>
                  <a:gd name="T1" fmla="*/ 0 h 80"/>
                  <a:gd name="T2" fmla="*/ 56 w 80"/>
                  <a:gd name="T3" fmla="*/ 8 h 80"/>
                  <a:gd name="T4" fmla="*/ 36 w 80"/>
                  <a:gd name="T5" fmla="*/ 28 h 80"/>
                  <a:gd name="T6" fmla="*/ 36 w 80"/>
                  <a:gd name="T7" fmla="*/ 52 h 80"/>
                  <a:gd name="T8" fmla="*/ 24 w 80"/>
                  <a:gd name="T9" fmla="*/ 64 h 80"/>
                  <a:gd name="T10" fmla="*/ 24 w 80"/>
                  <a:gd name="T11" fmla="*/ 56 h 80"/>
                  <a:gd name="T12" fmla="*/ 0 w 80"/>
                  <a:gd name="T13" fmla="*/ 56 h 80"/>
                  <a:gd name="T14" fmla="*/ 0 w 80"/>
                  <a:gd name="T15" fmla="*/ 80 h 80"/>
                  <a:gd name="T16" fmla="*/ 24 w 80"/>
                  <a:gd name="T17" fmla="*/ 80 h 80"/>
                  <a:gd name="T18" fmla="*/ 24 w 80"/>
                  <a:gd name="T19" fmla="*/ 72 h 80"/>
                  <a:gd name="T20" fmla="*/ 44 w 80"/>
                  <a:gd name="T21" fmla="*/ 52 h 80"/>
                  <a:gd name="T22" fmla="*/ 44 w 80"/>
                  <a:gd name="T23" fmla="*/ 28 h 80"/>
                  <a:gd name="T24" fmla="*/ 56 w 80"/>
                  <a:gd name="T25" fmla="*/ 16 h 80"/>
                  <a:gd name="T26" fmla="*/ 56 w 80"/>
                  <a:gd name="T27" fmla="*/ 24 h 80"/>
                  <a:gd name="T28" fmla="*/ 80 w 80"/>
                  <a:gd name="T29" fmla="*/ 24 h 80"/>
                  <a:gd name="T30" fmla="*/ 80 w 80"/>
                  <a:gd name="T31" fmla="*/ 0 h 80"/>
                  <a:gd name="T32" fmla="*/ 56 w 80"/>
                  <a:gd name="T33" fmla="*/ 0 h 80"/>
                  <a:gd name="T34" fmla="*/ 16 w 80"/>
                  <a:gd name="T35" fmla="*/ 72 h 80"/>
                  <a:gd name="T36" fmla="*/ 8 w 80"/>
                  <a:gd name="T37" fmla="*/ 72 h 80"/>
                  <a:gd name="T38" fmla="*/ 8 w 80"/>
                  <a:gd name="T39" fmla="*/ 64 h 80"/>
                  <a:gd name="T40" fmla="*/ 16 w 80"/>
                  <a:gd name="T41" fmla="*/ 64 h 80"/>
                  <a:gd name="T42" fmla="*/ 16 w 80"/>
                  <a:gd name="T43" fmla="*/ 72 h 80"/>
                  <a:gd name="T44" fmla="*/ 72 w 80"/>
                  <a:gd name="T45" fmla="*/ 16 h 80"/>
                  <a:gd name="T46" fmla="*/ 64 w 80"/>
                  <a:gd name="T47" fmla="*/ 16 h 80"/>
                  <a:gd name="T48" fmla="*/ 64 w 80"/>
                  <a:gd name="T49" fmla="*/ 8 h 80"/>
                  <a:gd name="T50" fmla="*/ 72 w 80"/>
                  <a:gd name="T51" fmla="*/ 8 h 80"/>
                  <a:gd name="T52" fmla="*/ 72 w 80"/>
                  <a:gd name="T53" fmla="*/ 16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0" h="80">
                    <a:moveTo>
                      <a:pt x="56" y="0"/>
                    </a:moveTo>
                    <a:cubicBezTo>
                      <a:pt x="56" y="8"/>
                      <a:pt x="56" y="8"/>
                      <a:pt x="56" y="8"/>
                    </a:cubicBezTo>
                    <a:cubicBezTo>
                      <a:pt x="45" y="8"/>
                      <a:pt x="36" y="17"/>
                      <a:pt x="36" y="28"/>
                    </a:cubicBezTo>
                    <a:cubicBezTo>
                      <a:pt x="36" y="52"/>
                      <a:pt x="36" y="52"/>
                      <a:pt x="36" y="52"/>
                    </a:cubicBezTo>
                    <a:cubicBezTo>
                      <a:pt x="36" y="59"/>
                      <a:pt x="31" y="64"/>
                      <a:pt x="24" y="64"/>
                    </a:cubicBezTo>
                    <a:cubicBezTo>
                      <a:pt x="24" y="56"/>
                      <a:pt x="24" y="56"/>
                      <a:pt x="24" y="56"/>
                    </a:cubicBezTo>
                    <a:cubicBezTo>
                      <a:pt x="0" y="56"/>
                      <a:pt x="0" y="56"/>
                      <a:pt x="0" y="56"/>
                    </a:cubicBezTo>
                    <a:cubicBezTo>
                      <a:pt x="0" y="80"/>
                      <a:pt x="0" y="80"/>
                      <a:pt x="0" y="80"/>
                    </a:cubicBezTo>
                    <a:cubicBezTo>
                      <a:pt x="24" y="80"/>
                      <a:pt x="24" y="80"/>
                      <a:pt x="24" y="80"/>
                    </a:cubicBezTo>
                    <a:cubicBezTo>
                      <a:pt x="24" y="72"/>
                      <a:pt x="24" y="72"/>
                      <a:pt x="24" y="72"/>
                    </a:cubicBezTo>
                    <a:cubicBezTo>
                      <a:pt x="35" y="72"/>
                      <a:pt x="44" y="63"/>
                      <a:pt x="44" y="52"/>
                    </a:cubicBezTo>
                    <a:cubicBezTo>
                      <a:pt x="44" y="28"/>
                      <a:pt x="44" y="28"/>
                      <a:pt x="44" y="28"/>
                    </a:cubicBezTo>
                    <a:cubicBezTo>
                      <a:pt x="44" y="21"/>
                      <a:pt x="49" y="16"/>
                      <a:pt x="56" y="16"/>
                    </a:cubicBezTo>
                    <a:cubicBezTo>
                      <a:pt x="56" y="24"/>
                      <a:pt x="56" y="24"/>
                      <a:pt x="56" y="24"/>
                    </a:cubicBezTo>
                    <a:cubicBezTo>
                      <a:pt x="80" y="24"/>
                      <a:pt x="80" y="24"/>
                      <a:pt x="80" y="24"/>
                    </a:cubicBezTo>
                    <a:cubicBezTo>
                      <a:pt x="80" y="0"/>
                      <a:pt x="80" y="0"/>
                      <a:pt x="80" y="0"/>
                    </a:cubicBezTo>
                    <a:lnTo>
                      <a:pt x="56" y="0"/>
                    </a:lnTo>
                    <a:close/>
                    <a:moveTo>
                      <a:pt x="16" y="72"/>
                    </a:moveTo>
                    <a:cubicBezTo>
                      <a:pt x="8" y="72"/>
                      <a:pt x="8" y="72"/>
                      <a:pt x="8" y="72"/>
                    </a:cubicBezTo>
                    <a:cubicBezTo>
                      <a:pt x="8" y="64"/>
                      <a:pt x="8" y="64"/>
                      <a:pt x="8" y="64"/>
                    </a:cubicBezTo>
                    <a:cubicBezTo>
                      <a:pt x="16" y="64"/>
                      <a:pt x="16" y="64"/>
                      <a:pt x="16" y="64"/>
                    </a:cubicBezTo>
                    <a:lnTo>
                      <a:pt x="16" y="72"/>
                    </a:lnTo>
                    <a:close/>
                    <a:moveTo>
                      <a:pt x="72" y="16"/>
                    </a:moveTo>
                    <a:cubicBezTo>
                      <a:pt x="64" y="16"/>
                      <a:pt x="64" y="16"/>
                      <a:pt x="64" y="16"/>
                    </a:cubicBezTo>
                    <a:cubicBezTo>
                      <a:pt x="64" y="8"/>
                      <a:pt x="64" y="8"/>
                      <a:pt x="64" y="8"/>
                    </a:cubicBezTo>
                    <a:cubicBezTo>
                      <a:pt x="72" y="8"/>
                      <a:pt x="72" y="8"/>
                      <a:pt x="72" y="8"/>
                    </a:cubicBezTo>
                    <a:lnTo>
                      <a:pt x="72" y="16"/>
                    </a:lnTo>
                    <a:close/>
                  </a:path>
                </a:pathLst>
              </a:custGeom>
              <a:solidFill>
                <a:srgbClr val="FBFBFB"/>
              </a:solidFill>
              <a:ln>
                <a:noFill/>
              </a:ln>
            </p:spPr>
            <p:txBody>
              <a:bodyPr vert="horz" wrap="square" lIns="67226" tIns="33613" rIns="67226" bIns="33613" numCol="1" anchor="t" anchorCtr="0" compatLnSpc="1">
                <a:prstTxWarp prst="textNoShape">
                  <a:avLst/>
                </a:prstTxWarp>
              </a:bodyPr>
              <a:lstStyle/>
              <a:p>
                <a:pPr defTabSz="685735">
                  <a:defRPr/>
                </a:pPr>
                <a:endParaRPr lang="en-US" sz="1323" kern="0">
                  <a:solidFill>
                    <a:srgbClr val="505050"/>
                  </a:solidFill>
                </a:endParaRPr>
              </a:p>
            </p:txBody>
          </p:sp>
        </p:grpSp>
      </p:grpSp>
      <p:grpSp>
        <p:nvGrpSpPr>
          <p:cNvPr id="85" name="Group 84"/>
          <p:cNvGrpSpPr/>
          <p:nvPr/>
        </p:nvGrpSpPr>
        <p:grpSpPr>
          <a:xfrm>
            <a:off x="4911890" y="1467113"/>
            <a:ext cx="656408" cy="572214"/>
            <a:chOff x="3570020" y="3358428"/>
            <a:chExt cx="875285" cy="763017"/>
          </a:xfrm>
        </p:grpSpPr>
        <p:sp>
          <p:nvSpPr>
            <p:cNvPr id="86" name="TextBox 85"/>
            <p:cNvSpPr txBox="1"/>
            <p:nvPr/>
          </p:nvSpPr>
          <p:spPr>
            <a:xfrm>
              <a:off x="3570020" y="3829203"/>
              <a:ext cx="875285" cy="292242"/>
            </a:xfrm>
            <a:prstGeom prst="rect">
              <a:avLst/>
            </a:prstGeom>
            <a:noFill/>
          </p:spPr>
          <p:txBody>
            <a:bodyPr wrap="square" lIns="0" tIns="0" rIns="0" bIns="0" rtlCol="0">
              <a:spAutoFit/>
            </a:bodyPr>
            <a:lstStyle/>
            <a:p>
              <a:pPr algn="ctr" defTabSz="685604" fontAlgn="base">
                <a:spcBef>
                  <a:spcPct val="0"/>
                </a:spcBef>
                <a:spcAft>
                  <a:spcPts val="450"/>
                </a:spcAft>
                <a:defRPr/>
              </a:pPr>
              <a:r>
                <a:rPr lang="en-US" sz="712" b="1" kern="900">
                  <a:gradFill>
                    <a:gsLst>
                      <a:gs pos="0">
                        <a:srgbClr val="505050"/>
                      </a:gs>
                      <a:gs pos="100000">
                        <a:srgbClr val="505050"/>
                      </a:gs>
                    </a:gsLst>
                    <a:lin ang="5400000" scaled="0"/>
                  </a:gradFill>
                </a:rPr>
                <a:t>Productivity Library</a:t>
              </a:r>
            </a:p>
          </p:txBody>
        </p:sp>
        <p:grpSp>
          <p:nvGrpSpPr>
            <p:cNvPr id="87" name="Group 86"/>
            <p:cNvGrpSpPr/>
            <p:nvPr/>
          </p:nvGrpSpPr>
          <p:grpSpPr>
            <a:xfrm>
              <a:off x="3811066" y="3358428"/>
              <a:ext cx="393192" cy="393192"/>
              <a:chOff x="467892" y="3293200"/>
              <a:chExt cx="640445" cy="640445"/>
            </a:xfrm>
          </p:grpSpPr>
          <p:sp>
            <p:nvSpPr>
              <p:cNvPr id="88" name="Oval 87"/>
              <p:cNvSpPr/>
              <p:nvPr/>
            </p:nvSpPr>
            <p:spPr bwMode="auto">
              <a:xfrm>
                <a:off x="467892" y="3293200"/>
                <a:ext cx="640445" cy="640445"/>
              </a:xfrm>
              <a:prstGeom prst="ellipse">
                <a:avLst/>
              </a:prstGeom>
              <a:solidFill>
                <a:schemeClr val="accent1"/>
              </a:solidFill>
              <a:ln w="10000" cap="flat" cmpd="sng" algn="ctr">
                <a:noFill/>
                <a:prstDash val="solid"/>
                <a:headEnd type="none" w="med" len="med"/>
                <a:tailEnd type="none" w="med" len="med"/>
              </a:ln>
              <a:effectLst/>
            </p:spPr>
            <p:txBody>
              <a:bodyPr rot="0" spcFirstLastPara="0" vertOverflow="overflow" horzOverflow="overflow" vert="horz" wrap="square" lIns="33606" tIns="33606" rIns="33606" bIns="33606" numCol="1" spcCol="0" rtlCol="0" fromWordArt="0" anchor="ctr" anchorCtr="0" forceAA="0" compatLnSpc="1">
                <a:prstTxWarp prst="textNoShape">
                  <a:avLst/>
                </a:prstTxWarp>
                <a:noAutofit/>
              </a:bodyPr>
              <a:lstStyle/>
              <a:p>
                <a:pPr algn="ctr" defTabSz="671877" fontAlgn="base">
                  <a:spcBef>
                    <a:spcPct val="0"/>
                  </a:spcBef>
                  <a:spcAft>
                    <a:spcPct val="0"/>
                  </a:spcAft>
                </a:pPr>
                <a:endParaRPr lang="en-US" sz="1618" kern="0">
                  <a:gradFill>
                    <a:gsLst>
                      <a:gs pos="0">
                        <a:srgbClr val="FFFFFF"/>
                      </a:gs>
                      <a:gs pos="100000">
                        <a:srgbClr val="FFFFFF"/>
                      </a:gs>
                    </a:gsLst>
                    <a:lin ang="5400000" scaled="0"/>
                  </a:gradFill>
                  <a:ea typeface="Segoe UI" pitchFamily="34" charset="0"/>
                  <a:cs typeface="Segoe UI" pitchFamily="34" charset="0"/>
                </a:endParaRPr>
              </a:p>
            </p:txBody>
          </p:sp>
          <p:grpSp>
            <p:nvGrpSpPr>
              <p:cNvPr id="89" name="Group 88"/>
              <p:cNvGrpSpPr/>
              <p:nvPr/>
            </p:nvGrpSpPr>
            <p:grpSpPr>
              <a:xfrm>
                <a:off x="600865" y="3489590"/>
                <a:ext cx="353130" cy="247665"/>
                <a:chOff x="4625675" y="5948125"/>
                <a:chExt cx="548047" cy="348676"/>
              </a:xfrm>
              <a:solidFill>
                <a:srgbClr val="E4DED8"/>
              </a:solidFill>
            </p:grpSpPr>
            <p:grpSp>
              <p:nvGrpSpPr>
                <p:cNvPr id="90" name="Group 89"/>
                <p:cNvGrpSpPr/>
                <p:nvPr/>
              </p:nvGrpSpPr>
              <p:grpSpPr>
                <a:xfrm>
                  <a:off x="4625675" y="5948125"/>
                  <a:ext cx="548047" cy="81026"/>
                  <a:chOff x="4625675" y="5948125"/>
                  <a:chExt cx="548047" cy="81026"/>
                </a:xfrm>
                <a:grpFill/>
              </p:grpSpPr>
              <p:sp>
                <p:nvSpPr>
                  <p:cNvPr id="97" name="Oval 96"/>
                  <p:cNvSpPr/>
                  <p:nvPr/>
                </p:nvSpPr>
                <p:spPr bwMode="auto">
                  <a:xfrm>
                    <a:off x="4625675" y="5948125"/>
                    <a:ext cx="81026" cy="81026"/>
                  </a:xfrm>
                  <a:prstGeom prst="ellipse">
                    <a:avLst/>
                  </a:prstGeom>
                  <a:solidFill>
                    <a:srgbClr val="FBFBFB"/>
                  </a:solidFill>
                  <a:ln>
                    <a:noFill/>
                  </a:ln>
                  <a:extLst/>
                </p:spPr>
                <p:txBody>
                  <a:bodyPr vert="horz" wrap="square" lIns="67226" tIns="33613" rIns="67226" bIns="33613" numCol="1" rtlCol="0" anchor="t" anchorCtr="0" compatLnSpc="1">
                    <a:prstTxWarp prst="textNoShape">
                      <a:avLst/>
                    </a:prstTxWarp>
                  </a:bodyPr>
                  <a:lstStyle/>
                  <a:p>
                    <a:pPr algn="ctr" defTabSz="685735">
                      <a:defRPr/>
                    </a:pPr>
                    <a:endParaRPr lang="en-US" sz="1323" kern="0">
                      <a:solidFill>
                        <a:srgbClr val="505050"/>
                      </a:solidFill>
                    </a:endParaRPr>
                  </a:p>
                </p:txBody>
              </p:sp>
              <p:sp>
                <p:nvSpPr>
                  <p:cNvPr id="98" name="Rectangle 97"/>
                  <p:cNvSpPr/>
                  <p:nvPr/>
                </p:nvSpPr>
                <p:spPr bwMode="auto">
                  <a:xfrm>
                    <a:off x="4770768" y="5955869"/>
                    <a:ext cx="402954" cy="61356"/>
                  </a:xfrm>
                  <a:prstGeom prst="rect">
                    <a:avLst/>
                  </a:prstGeom>
                  <a:solidFill>
                    <a:srgbClr val="FBFBFB"/>
                  </a:solidFill>
                  <a:ln>
                    <a:noFill/>
                  </a:ln>
                  <a:extLst/>
                </p:spPr>
                <p:txBody>
                  <a:bodyPr vert="horz" wrap="square" lIns="67226" tIns="33613" rIns="67226" bIns="33613" numCol="1" rtlCol="0" anchor="t" anchorCtr="0" compatLnSpc="1">
                    <a:prstTxWarp prst="textNoShape">
                      <a:avLst/>
                    </a:prstTxWarp>
                  </a:bodyPr>
                  <a:lstStyle/>
                  <a:p>
                    <a:pPr algn="ctr" defTabSz="685735">
                      <a:defRPr/>
                    </a:pPr>
                    <a:endParaRPr lang="en-US" sz="1323" kern="0">
                      <a:solidFill>
                        <a:srgbClr val="505050"/>
                      </a:solidFill>
                    </a:endParaRPr>
                  </a:p>
                </p:txBody>
              </p:sp>
            </p:grpSp>
            <p:grpSp>
              <p:nvGrpSpPr>
                <p:cNvPr id="91" name="Group 90"/>
                <p:cNvGrpSpPr/>
                <p:nvPr/>
              </p:nvGrpSpPr>
              <p:grpSpPr>
                <a:xfrm>
                  <a:off x="4625675" y="6081950"/>
                  <a:ext cx="548047" cy="81026"/>
                  <a:chOff x="4625675" y="6076021"/>
                  <a:chExt cx="548047" cy="81026"/>
                </a:xfrm>
                <a:grpFill/>
              </p:grpSpPr>
              <p:sp>
                <p:nvSpPr>
                  <p:cNvPr id="95" name="Oval 94"/>
                  <p:cNvSpPr/>
                  <p:nvPr/>
                </p:nvSpPr>
                <p:spPr bwMode="auto">
                  <a:xfrm>
                    <a:off x="4625675" y="6076021"/>
                    <a:ext cx="81026" cy="81026"/>
                  </a:xfrm>
                  <a:prstGeom prst="ellipse">
                    <a:avLst/>
                  </a:prstGeom>
                  <a:solidFill>
                    <a:srgbClr val="FBFBFB"/>
                  </a:solidFill>
                  <a:ln>
                    <a:noFill/>
                  </a:ln>
                  <a:extLst/>
                </p:spPr>
                <p:txBody>
                  <a:bodyPr vert="horz" wrap="square" lIns="67226" tIns="33613" rIns="67226" bIns="33613" numCol="1" rtlCol="0" anchor="t" anchorCtr="0" compatLnSpc="1">
                    <a:prstTxWarp prst="textNoShape">
                      <a:avLst/>
                    </a:prstTxWarp>
                  </a:bodyPr>
                  <a:lstStyle/>
                  <a:p>
                    <a:pPr algn="ctr" defTabSz="685735">
                      <a:defRPr/>
                    </a:pPr>
                    <a:endParaRPr lang="en-US" sz="1323" kern="0">
                      <a:solidFill>
                        <a:srgbClr val="505050"/>
                      </a:solidFill>
                    </a:endParaRPr>
                  </a:p>
                </p:txBody>
              </p:sp>
              <p:sp>
                <p:nvSpPr>
                  <p:cNvPr id="96" name="Rectangle 95"/>
                  <p:cNvSpPr/>
                  <p:nvPr/>
                </p:nvSpPr>
                <p:spPr bwMode="auto">
                  <a:xfrm>
                    <a:off x="4770768" y="6083765"/>
                    <a:ext cx="402954" cy="61356"/>
                  </a:xfrm>
                  <a:prstGeom prst="rect">
                    <a:avLst/>
                  </a:prstGeom>
                  <a:solidFill>
                    <a:srgbClr val="FBFBFB"/>
                  </a:solidFill>
                  <a:ln>
                    <a:noFill/>
                  </a:ln>
                  <a:extLst/>
                </p:spPr>
                <p:txBody>
                  <a:bodyPr vert="horz" wrap="square" lIns="67226" tIns="33613" rIns="67226" bIns="33613" numCol="1" rtlCol="0" anchor="t" anchorCtr="0" compatLnSpc="1">
                    <a:prstTxWarp prst="textNoShape">
                      <a:avLst/>
                    </a:prstTxWarp>
                  </a:bodyPr>
                  <a:lstStyle/>
                  <a:p>
                    <a:pPr algn="ctr" defTabSz="685735">
                      <a:defRPr/>
                    </a:pPr>
                    <a:endParaRPr lang="en-US" sz="1323" kern="0">
                      <a:solidFill>
                        <a:srgbClr val="505050"/>
                      </a:solidFill>
                    </a:endParaRPr>
                  </a:p>
                </p:txBody>
              </p:sp>
            </p:grpSp>
            <p:grpSp>
              <p:nvGrpSpPr>
                <p:cNvPr id="92" name="Group 91"/>
                <p:cNvGrpSpPr/>
                <p:nvPr/>
              </p:nvGrpSpPr>
              <p:grpSpPr>
                <a:xfrm>
                  <a:off x="4625675" y="6215775"/>
                  <a:ext cx="548047" cy="81026"/>
                  <a:chOff x="4625675" y="6215775"/>
                  <a:chExt cx="548047" cy="81026"/>
                </a:xfrm>
                <a:grpFill/>
              </p:grpSpPr>
              <p:sp>
                <p:nvSpPr>
                  <p:cNvPr id="93" name="Oval 92"/>
                  <p:cNvSpPr/>
                  <p:nvPr/>
                </p:nvSpPr>
                <p:spPr bwMode="auto">
                  <a:xfrm>
                    <a:off x="4625675" y="6215775"/>
                    <a:ext cx="81026" cy="81026"/>
                  </a:xfrm>
                  <a:prstGeom prst="ellipse">
                    <a:avLst/>
                  </a:prstGeom>
                  <a:solidFill>
                    <a:srgbClr val="FBFBFB"/>
                  </a:solidFill>
                  <a:ln>
                    <a:noFill/>
                  </a:ln>
                  <a:extLst/>
                </p:spPr>
                <p:txBody>
                  <a:bodyPr vert="horz" wrap="square" lIns="67226" tIns="33613" rIns="67226" bIns="33613" numCol="1" rtlCol="0" anchor="t" anchorCtr="0" compatLnSpc="1">
                    <a:prstTxWarp prst="textNoShape">
                      <a:avLst/>
                    </a:prstTxWarp>
                  </a:bodyPr>
                  <a:lstStyle/>
                  <a:p>
                    <a:pPr algn="ctr" defTabSz="685735">
                      <a:defRPr/>
                    </a:pPr>
                    <a:endParaRPr lang="en-US" sz="1323" kern="0">
                      <a:solidFill>
                        <a:srgbClr val="505050"/>
                      </a:solidFill>
                    </a:endParaRPr>
                  </a:p>
                </p:txBody>
              </p:sp>
              <p:sp>
                <p:nvSpPr>
                  <p:cNvPr id="94" name="Rectangle 93"/>
                  <p:cNvSpPr/>
                  <p:nvPr/>
                </p:nvSpPr>
                <p:spPr bwMode="auto">
                  <a:xfrm>
                    <a:off x="4770768" y="6223519"/>
                    <a:ext cx="402954" cy="61356"/>
                  </a:xfrm>
                  <a:prstGeom prst="rect">
                    <a:avLst/>
                  </a:prstGeom>
                  <a:solidFill>
                    <a:srgbClr val="FBFBFB"/>
                  </a:solidFill>
                  <a:ln>
                    <a:noFill/>
                  </a:ln>
                  <a:extLst/>
                </p:spPr>
                <p:txBody>
                  <a:bodyPr vert="horz" wrap="square" lIns="67226" tIns="33613" rIns="67226" bIns="33613" numCol="1" rtlCol="0" anchor="t" anchorCtr="0" compatLnSpc="1">
                    <a:prstTxWarp prst="textNoShape">
                      <a:avLst/>
                    </a:prstTxWarp>
                  </a:bodyPr>
                  <a:lstStyle/>
                  <a:p>
                    <a:pPr algn="ctr" defTabSz="685735">
                      <a:defRPr/>
                    </a:pPr>
                    <a:endParaRPr lang="en-US" sz="1323" kern="0">
                      <a:solidFill>
                        <a:srgbClr val="505050"/>
                      </a:solidFill>
                    </a:endParaRPr>
                  </a:p>
                </p:txBody>
              </p:sp>
            </p:grpSp>
          </p:grpSp>
        </p:grpSp>
      </p:grpSp>
      <p:grpSp>
        <p:nvGrpSpPr>
          <p:cNvPr id="99" name="Group 98"/>
          <p:cNvGrpSpPr/>
          <p:nvPr/>
        </p:nvGrpSpPr>
        <p:grpSpPr>
          <a:xfrm>
            <a:off x="4006647" y="2284028"/>
            <a:ext cx="1019349" cy="559609"/>
            <a:chOff x="3439528" y="4253211"/>
            <a:chExt cx="1359248" cy="746209"/>
          </a:xfrm>
        </p:grpSpPr>
        <p:sp>
          <p:nvSpPr>
            <p:cNvPr id="100" name="TextBox 99"/>
            <p:cNvSpPr txBox="1"/>
            <p:nvPr/>
          </p:nvSpPr>
          <p:spPr>
            <a:xfrm>
              <a:off x="3439528" y="4707178"/>
              <a:ext cx="1359248" cy="292242"/>
            </a:xfrm>
            <a:prstGeom prst="rect">
              <a:avLst/>
            </a:prstGeom>
            <a:noFill/>
          </p:spPr>
          <p:txBody>
            <a:bodyPr wrap="square" lIns="0" tIns="0" rIns="0" bIns="0" rtlCol="0">
              <a:spAutoFit/>
            </a:bodyPr>
            <a:lstStyle/>
            <a:p>
              <a:pPr algn="ctr" defTabSz="685604" fontAlgn="base">
                <a:spcBef>
                  <a:spcPct val="0"/>
                </a:spcBef>
                <a:spcAft>
                  <a:spcPts val="450"/>
                </a:spcAft>
                <a:defRPr/>
              </a:pPr>
              <a:r>
                <a:rPr lang="en-US" sz="712" b="1" kern="900">
                  <a:gradFill>
                    <a:gsLst>
                      <a:gs pos="0">
                        <a:srgbClr val="505050"/>
                      </a:gs>
                      <a:gs pos="100000">
                        <a:srgbClr val="505050"/>
                      </a:gs>
                    </a:gsLst>
                    <a:lin ang="5400000" scaled="0"/>
                  </a:gradFill>
                </a:rPr>
                <a:t>Usage </a:t>
              </a:r>
              <a:br>
                <a:rPr lang="en-US" sz="712" b="1" kern="900">
                  <a:gradFill>
                    <a:gsLst>
                      <a:gs pos="0">
                        <a:srgbClr val="505050"/>
                      </a:gs>
                      <a:gs pos="100000">
                        <a:srgbClr val="505050"/>
                      </a:gs>
                    </a:gsLst>
                    <a:lin ang="5400000" scaled="0"/>
                  </a:gradFill>
                </a:rPr>
              </a:br>
              <a:r>
                <a:rPr lang="en-US" sz="712" b="1" kern="900">
                  <a:gradFill>
                    <a:gsLst>
                      <a:gs pos="0">
                        <a:srgbClr val="505050"/>
                      </a:gs>
                      <a:gs pos="100000">
                        <a:srgbClr val="505050"/>
                      </a:gs>
                    </a:gsLst>
                    <a:lin ang="5400000" scaled="0"/>
                  </a:gradFill>
                </a:rPr>
                <a:t>Scenarios</a:t>
              </a:r>
            </a:p>
          </p:txBody>
        </p:sp>
        <p:grpSp>
          <p:nvGrpSpPr>
            <p:cNvPr id="101" name="Group 100"/>
            <p:cNvGrpSpPr/>
            <p:nvPr/>
          </p:nvGrpSpPr>
          <p:grpSpPr>
            <a:xfrm>
              <a:off x="3922556" y="4253211"/>
              <a:ext cx="393192" cy="393192"/>
              <a:chOff x="3882222" y="3985293"/>
              <a:chExt cx="324499" cy="324499"/>
            </a:xfrm>
          </p:grpSpPr>
          <p:sp>
            <p:nvSpPr>
              <p:cNvPr id="102" name="Oval 101"/>
              <p:cNvSpPr/>
              <p:nvPr/>
            </p:nvSpPr>
            <p:spPr bwMode="auto">
              <a:xfrm>
                <a:off x="3882222" y="3985293"/>
                <a:ext cx="324499" cy="324499"/>
              </a:xfrm>
              <a:prstGeom prst="ellipse">
                <a:avLst/>
              </a:prstGeom>
              <a:solidFill>
                <a:schemeClr val="accent1"/>
              </a:solidFill>
              <a:ln w="10000" cap="flat" cmpd="sng" algn="ctr">
                <a:noFill/>
                <a:prstDash val="solid"/>
                <a:headEnd type="none" w="med" len="med"/>
                <a:tailEnd type="none" w="med" len="med"/>
              </a:ln>
              <a:effectLst/>
            </p:spPr>
            <p:txBody>
              <a:bodyPr rot="0" spcFirstLastPara="0" vertOverflow="overflow" horzOverflow="overflow" vert="horz" wrap="square" lIns="33606" tIns="33606" rIns="33606" bIns="33606" numCol="1" spcCol="0" rtlCol="0" fromWordArt="0" anchor="ctr" anchorCtr="0" forceAA="0" compatLnSpc="1">
                <a:prstTxWarp prst="textNoShape">
                  <a:avLst/>
                </a:prstTxWarp>
                <a:noAutofit/>
              </a:bodyPr>
              <a:lstStyle/>
              <a:p>
                <a:pPr algn="ctr" defTabSz="671877" fontAlgn="base">
                  <a:spcBef>
                    <a:spcPct val="0"/>
                  </a:spcBef>
                  <a:spcAft>
                    <a:spcPct val="0"/>
                  </a:spcAft>
                </a:pPr>
                <a:endParaRPr lang="en-US" sz="1618" kern="0">
                  <a:gradFill>
                    <a:gsLst>
                      <a:gs pos="0">
                        <a:srgbClr val="FFFFFF"/>
                      </a:gs>
                      <a:gs pos="100000">
                        <a:srgbClr val="FFFFFF"/>
                      </a:gs>
                    </a:gsLst>
                    <a:lin ang="5400000" scaled="0"/>
                  </a:gradFill>
                  <a:ea typeface="Segoe UI" pitchFamily="34" charset="0"/>
                  <a:cs typeface="Segoe UI" pitchFamily="34" charset="0"/>
                </a:endParaRPr>
              </a:p>
            </p:txBody>
          </p:sp>
          <p:sp>
            <p:nvSpPr>
              <p:cNvPr id="103" name="Freeform 7"/>
              <p:cNvSpPr>
                <a:spLocks noEditPoints="1"/>
              </p:cNvSpPr>
              <p:nvPr/>
            </p:nvSpPr>
            <p:spPr bwMode="auto">
              <a:xfrm>
                <a:off x="3965294" y="4051717"/>
                <a:ext cx="158355" cy="191651"/>
              </a:xfrm>
              <a:custGeom>
                <a:avLst/>
                <a:gdLst>
                  <a:gd name="T0" fmla="*/ 300 w 330"/>
                  <a:gd name="T1" fmla="*/ 135 h 400"/>
                  <a:gd name="T2" fmla="*/ 249 w 330"/>
                  <a:gd name="T3" fmla="*/ 115 h 400"/>
                  <a:gd name="T4" fmla="*/ 191 w 330"/>
                  <a:gd name="T5" fmla="*/ 91 h 400"/>
                  <a:gd name="T6" fmla="*/ 160 w 330"/>
                  <a:gd name="T7" fmla="*/ 91 h 400"/>
                  <a:gd name="T8" fmla="*/ 153 w 330"/>
                  <a:gd name="T9" fmla="*/ 12 h 400"/>
                  <a:gd name="T10" fmla="*/ 87 w 330"/>
                  <a:gd name="T11" fmla="*/ 12 h 400"/>
                  <a:gd name="T12" fmla="*/ 78 w 330"/>
                  <a:gd name="T13" fmla="*/ 172 h 400"/>
                  <a:gd name="T14" fmla="*/ 0 w 330"/>
                  <a:gd name="T15" fmla="*/ 180 h 400"/>
                  <a:gd name="T16" fmla="*/ 5 w 330"/>
                  <a:gd name="T17" fmla="*/ 205 h 400"/>
                  <a:gd name="T18" fmla="*/ 97 w 330"/>
                  <a:gd name="T19" fmla="*/ 400 h 400"/>
                  <a:gd name="T20" fmla="*/ 330 w 330"/>
                  <a:gd name="T21" fmla="*/ 285 h 400"/>
                  <a:gd name="T22" fmla="*/ 319 w 330"/>
                  <a:gd name="T23" fmla="*/ 143 h 400"/>
                  <a:gd name="T24" fmla="*/ 270 w 330"/>
                  <a:gd name="T25" fmla="*/ 377 h 400"/>
                  <a:gd name="T26" fmla="*/ 120 w 330"/>
                  <a:gd name="T27" fmla="*/ 346 h 400"/>
                  <a:gd name="T28" fmla="*/ 23 w 330"/>
                  <a:gd name="T29" fmla="*/ 180 h 400"/>
                  <a:gd name="T30" fmla="*/ 37 w 330"/>
                  <a:gd name="T31" fmla="*/ 173 h 400"/>
                  <a:gd name="T32" fmla="*/ 78 w 330"/>
                  <a:gd name="T33" fmla="*/ 207 h 400"/>
                  <a:gd name="T34" fmla="*/ 101 w 330"/>
                  <a:gd name="T35" fmla="*/ 246 h 400"/>
                  <a:gd name="T36" fmla="*/ 101 w 330"/>
                  <a:gd name="T37" fmla="*/ 33 h 400"/>
                  <a:gd name="T38" fmla="*/ 120 w 330"/>
                  <a:gd name="T39" fmla="*/ 23 h 400"/>
                  <a:gd name="T40" fmla="*/ 137 w 330"/>
                  <a:gd name="T41" fmla="*/ 32 h 400"/>
                  <a:gd name="T42" fmla="*/ 137 w 330"/>
                  <a:gd name="T43" fmla="*/ 169 h 400"/>
                  <a:gd name="T44" fmla="*/ 160 w 330"/>
                  <a:gd name="T45" fmla="*/ 114 h 400"/>
                  <a:gd name="T46" fmla="*/ 199 w 330"/>
                  <a:gd name="T47" fmla="*/ 132 h 400"/>
                  <a:gd name="T48" fmla="*/ 222 w 330"/>
                  <a:gd name="T49" fmla="*/ 169 h 400"/>
                  <a:gd name="T50" fmla="*/ 247 w 330"/>
                  <a:gd name="T51" fmla="*/ 138 h 400"/>
                  <a:gd name="T52" fmla="*/ 248 w 330"/>
                  <a:gd name="T53" fmla="*/ 138 h 400"/>
                  <a:gd name="T54" fmla="*/ 253 w 330"/>
                  <a:gd name="T55" fmla="*/ 154 h 400"/>
                  <a:gd name="T56" fmla="*/ 277 w 330"/>
                  <a:gd name="T57" fmla="*/ 192 h 400"/>
                  <a:gd name="T58" fmla="*/ 300 w 330"/>
                  <a:gd name="T59" fmla="*/ 158 h 400"/>
                  <a:gd name="T60" fmla="*/ 303 w 330"/>
                  <a:gd name="T61" fmla="*/ 159 h 400"/>
                  <a:gd name="T62" fmla="*/ 307 w 330"/>
                  <a:gd name="T63" fmla="*/ 280 h 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30" h="400">
                    <a:moveTo>
                      <a:pt x="319" y="143"/>
                    </a:moveTo>
                    <a:cubicBezTo>
                      <a:pt x="311" y="135"/>
                      <a:pt x="302" y="135"/>
                      <a:pt x="300" y="135"/>
                    </a:cubicBezTo>
                    <a:cubicBezTo>
                      <a:pt x="273" y="135"/>
                      <a:pt x="273" y="135"/>
                      <a:pt x="273" y="135"/>
                    </a:cubicBezTo>
                    <a:cubicBezTo>
                      <a:pt x="268" y="120"/>
                      <a:pt x="256" y="115"/>
                      <a:pt x="249" y="115"/>
                    </a:cubicBezTo>
                    <a:cubicBezTo>
                      <a:pt x="219" y="115"/>
                      <a:pt x="219" y="115"/>
                      <a:pt x="219" y="115"/>
                    </a:cubicBezTo>
                    <a:cubicBezTo>
                      <a:pt x="213" y="98"/>
                      <a:pt x="200" y="92"/>
                      <a:pt x="191" y="91"/>
                    </a:cubicBezTo>
                    <a:cubicBezTo>
                      <a:pt x="191" y="91"/>
                      <a:pt x="191" y="91"/>
                      <a:pt x="191" y="91"/>
                    </a:cubicBezTo>
                    <a:cubicBezTo>
                      <a:pt x="160" y="91"/>
                      <a:pt x="160" y="91"/>
                      <a:pt x="160" y="91"/>
                    </a:cubicBezTo>
                    <a:cubicBezTo>
                      <a:pt x="160" y="33"/>
                      <a:pt x="160" y="33"/>
                      <a:pt x="160" y="33"/>
                    </a:cubicBezTo>
                    <a:cubicBezTo>
                      <a:pt x="160" y="30"/>
                      <a:pt x="160" y="20"/>
                      <a:pt x="153" y="12"/>
                    </a:cubicBezTo>
                    <a:cubicBezTo>
                      <a:pt x="145" y="4"/>
                      <a:pt x="135" y="0"/>
                      <a:pt x="120" y="0"/>
                    </a:cubicBezTo>
                    <a:cubicBezTo>
                      <a:pt x="106" y="0"/>
                      <a:pt x="95" y="4"/>
                      <a:pt x="87" y="12"/>
                    </a:cubicBezTo>
                    <a:cubicBezTo>
                      <a:pt x="79" y="21"/>
                      <a:pt x="78" y="32"/>
                      <a:pt x="78" y="34"/>
                    </a:cubicBezTo>
                    <a:cubicBezTo>
                      <a:pt x="78" y="172"/>
                      <a:pt x="78" y="172"/>
                      <a:pt x="78" y="172"/>
                    </a:cubicBezTo>
                    <a:cubicBezTo>
                      <a:pt x="63" y="157"/>
                      <a:pt x="50" y="150"/>
                      <a:pt x="37" y="150"/>
                    </a:cubicBezTo>
                    <a:cubicBezTo>
                      <a:pt x="5" y="150"/>
                      <a:pt x="0" y="169"/>
                      <a:pt x="0" y="180"/>
                    </a:cubicBezTo>
                    <a:cubicBezTo>
                      <a:pt x="0" y="189"/>
                      <a:pt x="4" y="202"/>
                      <a:pt x="5" y="204"/>
                    </a:cubicBezTo>
                    <a:cubicBezTo>
                      <a:pt x="5" y="205"/>
                      <a:pt x="5" y="205"/>
                      <a:pt x="5" y="205"/>
                    </a:cubicBezTo>
                    <a:cubicBezTo>
                      <a:pt x="97" y="353"/>
                      <a:pt x="97" y="353"/>
                      <a:pt x="97" y="353"/>
                    </a:cubicBezTo>
                    <a:cubicBezTo>
                      <a:pt x="97" y="400"/>
                      <a:pt x="97" y="400"/>
                      <a:pt x="97" y="400"/>
                    </a:cubicBezTo>
                    <a:cubicBezTo>
                      <a:pt x="286" y="400"/>
                      <a:pt x="286" y="400"/>
                      <a:pt x="286" y="400"/>
                    </a:cubicBezTo>
                    <a:cubicBezTo>
                      <a:pt x="330" y="285"/>
                      <a:pt x="330" y="285"/>
                      <a:pt x="330" y="285"/>
                    </a:cubicBezTo>
                    <a:cubicBezTo>
                      <a:pt x="330" y="173"/>
                      <a:pt x="330" y="173"/>
                      <a:pt x="330" y="173"/>
                    </a:cubicBezTo>
                    <a:cubicBezTo>
                      <a:pt x="330" y="159"/>
                      <a:pt x="326" y="149"/>
                      <a:pt x="319" y="143"/>
                    </a:cubicBezTo>
                    <a:close/>
                    <a:moveTo>
                      <a:pt x="307" y="280"/>
                    </a:moveTo>
                    <a:cubicBezTo>
                      <a:pt x="270" y="377"/>
                      <a:pt x="270" y="377"/>
                      <a:pt x="270" y="377"/>
                    </a:cubicBezTo>
                    <a:cubicBezTo>
                      <a:pt x="120" y="377"/>
                      <a:pt x="120" y="377"/>
                      <a:pt x="120" y="377"/>
                    </a:cubicBezTo>
                    <a:cubicBezTo>
                      <a:pt x="120" y="346"/>
                      <a:pt x="120" y="346"/>
                      <a:pt x="120" y="346"/>
                    </a:cubicBezTo>
                    <a:cubicBezTo>
                      <a:pt x="26" y="196"/>
                      <a:pt x="26" y="196"/>
                      <a:pt x="26" y="196"/>
                    </a:cubicBezTo>
                    <a:cubicBezTo>
                      <a:pt x="25" y="191"/>
                      <a:pt x="23" y="184"/>
                      <a:pt x="23" y="180"/>
                    </a:cubicBezTo>
                    <a:cubicBezTo>
                      <a:pt x="23" y="176"/>
                      <a:pt x="24" y="176"/>
                      <a:pt x="24" y="176"/>
                    </a:cubicBezTo>
                    <a:cubicBezTo>
                      <a:pt x="25" y="174"/>
                      <a:pt x="29" y="173"/>
                      <a:pt x="37" y="173"/>
                    </a:cubicBezTo>
                    <a:cubicBezTo>
                      <a:pt x="49" y="173"/>
                      <a:pt x="68" y="194"/>
                      <a:pt x="78" y="208"/>
                    </a:cubicBezTo>
                    <a:cubicBezTo>
                      <a:pt x="78" y="207"/>
                      <a:pt x="78" y="207"/>
                      <a:pt x="78" y="207"/>
                    </a:cubicBezTo>
                    <a:cubicBezTo>
                      <a:pt x="78" y="246"/>
                      <a:pt x="78" y="246"/>
                      <a:pt x="78" y="246"/>
                    </a:cubicBezTo>
                    <a:cubicBezTo>
                      <a:pt x="101" y="246"/>
                      <a:pt x="101" y="246"/>
                      <a:pt x="101" y="246"/>
                    </a:cubicBezTo>
                    <a:cubicBezTo>
                      <a:pt x="101" y="34"/>
                      <a:pt x="101" y="34"/>
                      <a:pt x="101" y="34"/>
                    </a:cubicBezTo>
                    <a:cubicBezTo>
                      <a:pt x="101" y="33"/>
                      <a:pt x="101" y="33"/>
                      <a:pt x="101" y="33"/>
                    </a:cubicBezTo>
                    <a:cubicBezTo>
                      <a:pt x="101" y="33"/>
                      <a:pt x="101" y="30"/>
                      <a:pt x="104" y="28"/>
                    </a:cubicBezTo>
                    <a:cubicBezTo>
                      <a:pt x="107" y="25"/>
                      <a:pt x="112" y="23"/>
                      <a:pt x="120" y="23"/>
                    </a:cubicBezTo>
                    <a:cubicBezTo>
                      <a:pt x="127" y="23"/>
                      <a:pt x="133" y="25"/>
                      <a:pt x="135" y="27"/>
                    </a:cubicBezTo>
                    <a:cubicBezTo>
                      <a:pt x="137" y="29"/>
                      <a:pt x="137" y="31"/>
                      <a:pt x="137" y="32"/>
                    </a:cubicBezTo>
                    <a:cubicBezTo>
                      <a:pt x="137" y="32"/>
                      <a:pt x="137" y="32"/>
                      <a:pt x="137" y="32"/>
                    </a:cubicBezTo>
                    <a:cubicBezTo>
                      <a:pt x="137" y="169"/>
                      <a:pt x="137" y="169"/>
                      <a:pt x="137" y="169"/>
                    </a:cubicBezTo>
                    <a:cubicBezTo>
                      <a:pt x="160" y="169"/>
                      <a:pt x="160" y="169"/>
                      <a:pt x="160" y="169"/>
                    </a:cubicBezTo>
                    <a:cubicBezTo>
                      <a:pt x="160" y="114"/>
                      <a:pt x="160" y="114"/>
                      <a:pt x="160" y="114"/>
                    </a:cubicBezTo>
                    <a:cubicBezTo>
                      <a:pt x="189" y="114"/>
                      <a:pt x="189" y="114"/>
                      <a:pt x="189" y="114"/>
                    </a:cubicBezTo>
                    <a:cubicBezTo>
                      <a:pt x="191" y="114"/>
                      <a:pt x="199" y="117"/>
                      <a:pt x="199" y="132"/>
                    </a:cubicBezTo>
                    <a:cubicBezTo>
                      <a:pt x="199" y="169"/>
                      <a:pt x="199" y="169"/>
                      <a:pt x="199" y="169"/>
                    </a:cubicBezTo>
                    <a:cubicBezTo>
                      <a:pt x="222" y="169"/>
                      <a:pt x="222" y="169"/>
                      <a:pt x="222" y="169"/>
                    </a:cubicBezTo>
                    <a:cubicBezTo>
                      <a:pt x="222" y="138"/>
                      <a:pt x="222" y="138"/>
                      <a:pt x="222" y="138"/>
                    </a:cubicBezTo>
                    <a:cubicBezTo>
                      <a:pt x="247" y="138"/>
                      <a:pt x="247" y="138"/>
                      <a:pt x="247" y="138"/>
                    </a:cubicBezTo>
                    <a:cubicBezTo>
                      <a:pt x="247" y="138"/>
                      <a:pt x="247" y="138"/>
                      <a:pt x="247" y="138"/>
                    </a:cubicBezTo>
                    <a:cubicBezTo>
                      <a:pt x="248" y="138"/>
                      <a:pt x="248" y="138"/>
                      <a:pt x="248" y="138"/>
                    </a:cubicBezTo>
                    <a:cubicBezTo>
                      <a:pt x="247" y="138"/>
                      <a:pt x="247" y="138"/>
                      <a:pt x="247" y="138"/>
                    </a:cubicBezTo>
                    <a:cubicBezTo>
                      <a:pt x="250" y="139"/>
                      <a:pt x="253" y="143"/>
                      <a:pt x="253" y="154"/>
                    </a:cubicBezTo>
                    <a:cubicBezTo>
                      <a:pt x="253" y="192"/>
                      <a:pt x="253" y="192"/>
                      <a:pt x="253" y="192"/>
                    </a:cubicBezTo>
                    <a:cubicBezTo>
                      <a:pt x="277" y="192"/>
                      <a:pt x="277" y="192"/>
                      <a:pt x="277" y="192"/>
                    </a:cubicBezTo>
                    <a:cubicBezTo>
                      <a:pt x="277" y="158"/>
                      <a:pt x="277" y="158"/>
                      <a:pt x="277" y="158"/>
                    </a:cubicBezTo>
                    <a:cubicBezTo>
                      <a:pt x="300" y="158"/>
                      <a:pt x="300" y="158"/>
                      <a:pt x="300" y="158"/>
                    </a:cubicBezTo>
                    <a:cubicBezTo>
                      <a:pt x="301" y="158"/>
                      <a:pt x="301" y="158"/>
                      <a:pt x="301" y="158"/>
                    </a:cubicBezTo>
                    <a:cubicBezTo>
                      <a:pt x="301" y="158"/>
                      <a:pt x="302" y="158"/>
                      <a:pt x="303" y="159"/>
                    </a:cubicBezTo>
                    <a:cubicBezTo>
                      <a:pt x="306" y="161"/>
                      <a:pt x="307" y="166"/>
                      <a:pt x="307" y="173"/>
                    </a:cubicBezTo>
                    <a:lnTo>
                      <a:pt x="307" y="280"/>
                    </a:lnTo>
                    <a:close/>
                  </a:path>
                </a:pathLst>
              </a:custGeom>
              <a:solidFill>
                <a:srgbClr val="FBFBFB"/>
              </a:solidFill>
              <a:ln w="6350">
                <a:solidFill>
                  <a:srgbClr val="FBFBFB"/>
                </a:solidFill>
              </a:ln>
            </p:spPr>
            <p:txBody>
              <a:bodyPr vert="horz" wrap="square" lIns="68574" tIns="34287" rIns="68574" bIns="34287" numCol="1" anchor="t" anchorCtr="0" compatLnSpc="1">
                <a:prstTxWarp prst="textNoShape">
                  <a:avLst/>
                </a:prstTxWarp>
              </a:bodyPr>
              <a:lstStyle/>
              <a:p>
                <a:pPr defTabSz="685574">
                  <a:defRPr/>
                </a:pPr>
                <a:endParaRPr lang="en-US" sz="1275" kern="0">
                  <a:solidFill>
                    <a:srgbClr val="000000"/>
                  </a:solidFill>
                </a:endParaRPr>
              </a:p>
            </p:txBody>
          </p:sp>
        </p:grpSp>
      </p:grpSp>
      <p:grpSp>
        <p:nvGrpSpPr>
          <p:cNvPr id="104" name="Group 103"/>
          <p:cNvGrpSpPr/>
          <p:nvPr/>
        </p:nvGrpSpPr>
        <p:grpSpPr>
          <a:xfrm>
            <a:off x="5803967" y="5412693"/>
            <a:ext cx="1316586" cy="593393"/>
            <a:chOff x="8575595" y="484262"/>
            <a:chExt cx="1755597" cy="791259"/>
          </a:xfrm>
        </p:grpSpPr>
        <p:sp>
          <p:nvSpPr>
            <p:cNvPr id="105" name="TextBox 104"/>
            <p:cNvSpPr txBox="1"/>
            <p:nvPr/>
          </p:nvSpPr>
          <p:spPr>
            <a:xfrm>
              <a:off x="8575595" y="924796"/>
              <a:ext cx="1755597" cy="350725"/>
            </a:xfrm>
            <a:prstGeom prst="rect">
              <a:avLst/>
            </a:prstGeom>
            <a:noFill/>
          </p:spPr>
          <p:txBody>
            <a:bodyPr wrap="square" lIns="0" tIns="0" rIns="0" bIns="0" rtlCol="0">
              <a:spAutoFit/>
            </a:bodyPr>
            <a:lstStyle/>
            <a:p>
              <a:pPr algn="ctr" defTabSz="685604" fontAlgn="base">
                <a:lnSpc>
                  <a:spcPct val="120000"/>
                </a:lnSpc>
                <a:spcBef>
                  <a:spcPct val="0"/>
                </a:spcBef>
                <a:spcAft>
                  <a:spcPts val="882"/>
                </a:spcAft>
                <a:defRPr/>
              </a:pPr>
              <a:r>
                <a:rPr lang="en-US" sz="712" b="1" kern="900">
                  <a:gradFill>
                    <a:gsLst>
                      <a:gs pos="0">
                        <a:srgbClr val="505050"/>
                      </a:gs>
                      <a:gs pos="100000">
                        <a:srgbClr val="505050"/>
                      </a:gs>
                    </a:gsLst>
                    <a:lin ang="5400000" scaled="0"/>
                  </a:gradFill>
                </a:rPr>
                <a:t>Adoption </a:t>
              </a:r>
              <a:br>
                <a:rPr lang="en-US" sz="712" b="1" kern="900">
                  <a:gradFill>
                    <a:gsLst>
                      <a:gs pos="0">
                        <a:srgbClr val="505050"/>
                      </a:gs>
                      <a:gs pos="100000">
                        <a:srgbClr val="505050"/>
                      </a:gs>
                    </a:gsLst>
                    <a:lin ang="5400000" scaled="0"/>
                  </a:gradFill>
                </a:rPr>
              </a:br>
              <a:r>
                <a:rPr lang="en-US" sz="712" b="1" kern="900">
                  <a:gradFill>
                    <a:gsLst>
                      <a:gs pos="0">
                        <a:srgbClr val="505050"/>
                      </a:gs>
                      <a:gs pos="100000">
                        <a:srgbClr val="505050"/>
                      </a:gs>
                    </a:gsLst>
                    <a:lin ang="5400000" scaled="0"/>
                  </a:gradFill>
                </a:rPr>
                <a:t>Services</a:t>
              </a:r>
            </a:p>
          </p:txBody>
        </p:sp>
        <p:grpSp>
          <p:nvGrpSpPr>
            <p:cNvPr id="106" name="Group 105"/>
            <p:cNvGrpSpPr/>
            <p:nvPr/>
          </p:nvGrpSpPr>
          <p:grpSpPr>
            <a:xfrm>
              <a:off x="9256797" y="484262"/>
              <a:ext cx="393192" cy="393192"/>
              <a:chOff x="-1989288" y="2237336"/>
              <a:chExt cx="713232" cy="717140"/>
            </a:xfrm>
          </p:grpSpPr>
          <p:sp>
            <p:nvSpPr>
              <p:cNvPr id="107" name="Oval 106"/>
              <p:cNvSpPr/>
              <p:nvPr/>
            </p:nvSpPr>
            <p:spPr bwMode="auto">
              <a:xfrm>
                <a:off x="-1989288" y="2237336"/>
                <a:ext cx="713232" cy="717140"/>
              </a:xfrm>
              <a:prstGeom prst="ellipse">
                <a:avLst/>
              </a:prstGeom>
              <a:solidFill>
                <a:schemeClr val="accent1"/>
              </a:solidFill>
              <a:ln w="10000" cap="flat" cmpd="sng" algn="ctr">
                <a:noFill/>
                <a:prstDash val="solid"/>
                <a:headEnd type="none" w="med" len="med"/>
                <a:tailEnd type="none" w="med" len="med"/>
              </a:ln>
              <a:effectLst/>
            </p:spPr>
            <p:txBody>
              <a:bodyPr rot="0" spcFirstLastPara="0" vertOverflow="overflow" horzOverflow="overflow" vert="horz" wrap="square" lIns="33606" tIns="33606" rIns="33606" bIns="33606" numCol="1" spcCol="0" rtlCol="0" fromWordArt="0" anchor="ctr" anchorCtr="0" forceAA="0" compatLnSpc="1">
                <a:prstTxWarp prst="textNoShape">
                  <a:avLst/>
                </a:prstTxWarp>
                <a:noAutofit/>
              </a:bodyPr>
              <a:lstStyle/>
              <a:p>
                <a:pPr algn="ctr" defTabSz="671877" fontAlgn="base">
                  <a:spcBef>
                    <a:spcPct val="0"/>
                  </a:spcBef>
                  <a:spcAft>
                    <a:spcPct val="0"/>
                  </a:spcAft>
                </a:pPr>
                <a:endParaRPr lang="en-US" sz="1618" kern="0">
                  <a:gradFill>
                    <a:gsLst>
                      <a:gs pos="0">
                        <a:srgbClr val="FFFFFF"/>
                      </a:gs>
                      <a:gs pos="100000">
                        <a:srgbClr val="FFFFFF"/>
                      </a:gs>
                    </a:gsLst>
                    <a:lin ang="5400000" scaled="0"/>
                  </a:gradFill>
                  <a:ea typeface="Segoe UI" pitchFamily="34" charset="0"/>
                  <a:cs typeface="Segoe UI" pitchFamily="34" charset="0"/>
                </a:endParaRPr>
              </a:p>
            </p:txBody>
          </p:sp>
          <p:grpSp>
            <p:nvGrpSpPr>
              <p:cNvPr id="108" name="Group 46"/>
              <p:cNvGrpSpPr>
                <a:grpSpLocks noChangeAspect="1"/>
              </p:cNvGrpSpPr>
              <p:nvPr/>
            </p:nvGrpSpPr>
            <p:grpSpPr bwMode="auto">
              <a:xfrm>
                <a:off x="-1811238" y="2424199"/>
                <a:ext cx="365994" cy="370502"/>
                <a:chOff x="9395" y="-1146"/>
                <a:chExt cx="578" cy="770"/>
              </a:xfrm>
              <a:solidFill>
                <a:srgbClr val="E4DED8"/>
              </a:solidFill>
            </p:grpSpPr>
            <p:sp>
              <p:nvSpPr>
                <p:cNvPr id="109" name="Freeform 47"/>
                <p:cNvSpPr>
                  <a:spLocks/>
                </p:cNvSpPr>
                <p:nvPr/>
              </p:nvSpPr>
              <p:spPr bwMode="auto">
                <a:xfrm>
                  <a:off x="9395" y="-974"/>
                  <a:ext cx="578" cy="598"/>
                </a:xfrm>
                <a:custGeom>
                  <a:avLst/>
                  <a:gdLst>
                    <a:gd name="T0" fmla="*/ 389 w 410"/>
                    <a:gd name="T1" fmla="*/ 93 h 297"/>
                    <a:gd name="T2" fmla="*/ 364 w 410"/>
                    <a:gd name="T3" fmla="*/ 93 h 297"/>
                    <a:gd name="T4" fmla="*/ 364 w 410"/>
                    <a:gd name="T5" fmla="*/ 0 h 297"/>
                    <a:gd name="T6" fmla="*/ 205 w 410"/>
                    <a:gd name="T7" fmla="*/ 105 h 297"/>
                    <a:gd name="T8" fmla="*/ 46 w 410"/>
                    <a:gd name="T9" fmla="*/ 0 h 297"/>
                    <a:gd name="T10" fmla="*/ 46 w 410"/>
                    <a:gd name="T11" fmla="*/ 93 h 297"/>
                    <a:gd name="T12" fmla="*/ 21 w 410"/>
                    <a:gd name="T13" fmla="*/ 93 h 297"/>
                    <a:gd name="T14" fmla="*/ 21 w 410"/>
                    <a:gd name="T15" fmla="*/ 125 h 297"/>
                    <a:gd name="T16" fmla="*/ 46 w 410"/>
                    <a:gd name="T17" fmla="*/ 125 h 297"/>
                    <a:gd name="T18" fmla="*/ 46 w 410"/>
                    <a:gd name="T19" fmla="*/ 210 h 297"/>
                    <a:gd name="T20" fmla="*/ 205 w 410"/>
                    <a:gd name="T21" fmla="*/ 297 h 297"/>
                    <a:gd name="T22" fmla="*/ 364 w 410"/>
                    <a:gd name="T23" fmla="*/ 210 h 297"/>
                    <a:gd name="T24" fmla="*/ 364 w 410"/>
                    <a:gd name="T25" fmla="*/ 125 h 297"/>
                    <a:gd name="T26" fmla="*/ 389 w 410"/>
                    <a:gd name="T27" fmla="*/ 125 h 297"/>
                    <a:gd name="T28" fmla="*/ 389 w 410"/>
                    <a:gd name="T29" fmla="*/ 93 h 2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10" h="297">
                      <a:moveTo>
                        <a:pt x="389" y="93"/>
                      </a:moveTo>
                      <a:cubicBezTo>
                        <a:pt x="381" y="93"/>
                        <a:pt x="372" y="93"/>
                        <a:pt x="364" y="93"/>
                      </a:cubicBezTo>
                      <a:cubicBezTo>
                        <a:pt x="364" y="0"/>
                        <a:pt x="364" y="0"/>
                        <a:pt x="364" y="0"/>
                      </a:cubicBezTo>
                      <a:cubicBezTo>
                        <a:pt x="205" y="105"/>
                        <a:pt x="205" y="105"/>
                        <a:pt x="205" y="105"/>
                      </a:cubicBezTo>
                      <a:cubicBezTo>
                        <a:pt x="46" y="0"/>
                        <a:pt x="46" y="0"/>
                        <a:pt x="46" y="0"/>
                      </a:cubicBezTo>
                      <a:cubicBezTo>
                        <a:pt x="46" y="93"/>
                        <a:pt x="46" y="93"/>
                        <a:pt x="46" y="93"/>
                      </a:cubicBezTo>
                      <a:cubicBezTo>
                        <a:pt x="38" y="93"/>
                        <a:pt x="29" y="93"/>
                        <a:pt x="21" y="93"/>
                      </a:cubicBezTo>
                      <a:cubicBezTo>
                        <a:pt x="0" y="93"/>
                        <a:pt x="0" y="125"/>
                        <a:pt x="21" y="125"/>
                      </a:cubicBezTo>
                      <a:cubicBezTo>
                        <a:pt x="29" y="125"/>
                        <a:pt x="38" y="125"/>
                        <a:pt x="46" y="125"/>
                      </a:cubicBezTo>
                      <a:cubicBezTo>
                        <a:pt x="46" y="210"/>
                        <a:pt x="46" y="210"/>
                        <a:pt x="46" y="210"/>
                      </a:cubicBezTo>
                      <a:cubicBezTo>
                        <a:pt x="205" y="297"/>
                        <a:pt x="205" y="297"/>
                        <a:pt x="205" y="297"/>
                      </a:cubicBezTo>
                      <a:cubicBezTo>
                        <a:pt x="364" y="210"/>
                        <a:pt x="364" y="210"/>
                        <a:pt x="364" y="210"/>
                      </a:cubicBezTo>
                      <a:cubicBezTo>
                        <a:pt x="364" y="125"/>
                        <a:pt x="364" y="125"/>
                        <a:pt x="364" y="125"/>
                      </a:cubicBezTo>
                      <a:cubicBezTo>
                        <a:pt x="372" y="125"/>
                        <a:pt x="381" y="125"/>
                        <a:pt x="389" y="125"/>
                      </a:cubicBezTo>
                      <a:cubicBezTo>
                        <a:pt x="410" y="125"/>
                        <a:pt x="410" y="93"/>
                        <a:pt x="389" y="93"/>
                      </a:cubicBezTo>
                      <a:close/>
                    </a:path>
                  </a:pathLst>
                </a:custGeom>
                <a:solidFill>
                  <a:srgbClr val="FBFBF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7226" tIns="33613" rIns="67226" bIns="33613" numCol="1" anchor="t" anchorCtr="0" compatLnSpc="1">
                  <a:prstTxWarp prst="textNoShape">
                    <a:avLst/>
                  </a:prstTxWarp>
                </a:bodyPr>
                <a:lstStyle/>
                <a:p>
                  <a:pPr defTabSz="672199">
                    <a:defRPr/>
                  </a:pPr>
                  <a:endParaRPr lang="en-US" sz="1250" kern="0">
                    <a:solidFill>
                      <a:srgbClr val="FFFFFF"/>
                    </a:solidFill>
                  </a:endParaRPr>
                </a:p>
              </p:txBody>
            </p:sp>
            <p:sp>
              <p:nvSpPr>
                <p:cNvPr id="110" name="Oval 48"/>
                <p:cNvSpPr>
                  <a:spLocks noChangeArrowheads="1"/>
                </p:cNvSpPr>
                <p:nvPr/>
              </p:nvSpPr>
              <p:spPr bwMode="auto">
                <a:xfrm>
                  <a:off x="9577" y="-1146"/>
                  <a:ext cx="217" cy="283"/>
                </a:xfrm>
                <a:prstGeom prst="ellipse">
                  <a:avLst/>
                </a:prstGeom>
                <a:solidFill>
                  <a:srgbClr val="FBFBF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7226" tIns="33613" rIns="67226" bIns="33613" numCol="1" anchor="t" anchorCtr="0" compatLnSpc="1">
                  <a:prstTxWarp prst="textNoShape">
                    <a:avLst/>
                  </a:prstTxWarp>
                </a:bodyPr>
                <a:lstStyle/>
                <a:p>
                  <a:pPr defTabSz="672199">
                    <a:defRPr/>
                  </a:pPr>
                  <a:endParaRPr lang="en-US" sz="1250" kern="0">
                    <a:solidFill>
                      <a:srgbClr val="FFFFFF"/>
                    </a:solidFill>
                  </a:endParaRPr>
                </a:p>
              </p:txBody>
            </p:sp>
          </p:grpSp>
        </p:grpSp>
      </p:grpSp>
      <p:grpSp>
        <p:nvGrpSpPr>
          <p:cNvPr id="111" name="Group 110"/>
          <p:cNvGrpSpPr/>
          <p:nvPr/>
        </p:nvGrpSpPr>
        <p:grpSpPr>
          <a:xfrm>
            <a:off x="5012000" y="5068197"/>
            <a:ext cx="322443" cy="465480"/>
            <a:chOff x="8507017" y="624476"/>
            <a:chExt cx="429961" cy="620692"/>
          </a:xfrm>
        </p:grpSpPr>
        <p:sp>
          <p:nvSpPr>
            <p:cNvPr id="112" name="TextBox 111"/>
            <p:cNvSpPr txBox="1"/>
            <p:nvPr/>
          </p:nvSpPr>
          <p:spPr>
            <a:xfrm>
              <a:off x="8507017" y="1099046"/>
              <a:ext cx="429961" cy="146122"/>
            </a:xfrm>
            <a:prstGeom prst="rect">
              <a:avLst/>
            </a:prstGeom>
            <a:noFill/>
          </p:spPr>
          <p:txBody>
            <a:bodyPr wrap="square" lIns="0" tIns="0" rIns="0" bIns="0" rtlCol="0">
              <a:spAutoFit/>
            </a:bodyPr>
            <a:lstStyle/>
            <a:p>
              <a:pPr defTabSz="685604" fontAlgn="base">
                <a:spcBef>
                  <a:spcPct val="0"/>
                </a:spcBef>
                <a:spcAft>
                  <a:spcPts val="882"/>
                </a:spcAft>
                <a:defRPr/>
              </a:pPr>
              <a:r>
                <a:rPr lang="en-US" sz="712" b="1" kern="900">
                  <a:gradFill>
                    <a:gsLst>
                      <a:gs pos="0">
                        <a:srgbClr val="505050"/>
                      </a:gs>
                      <a:gs pos="100000">
                        <a:srgbClr val="505050"/>
                      </a:gs>
                    </a:gsLst>
                    <a:lin ang="5400000" scaled="0"/>
                  </a:gradFill>
                </a:rPr>
                <a:t>Offers</a:t>
              </a:r>
            </a:p>
          </p:txBody>
        </p:sp>
        <p:grpSp>
          <p:nvGrpSpPr>
            <p:cNvPr id="113" name="Group 112"/>
            <p:cNvGrpSpPr/>
            <p:nvPr/>
          </p:nvGrpSpPr>
          <p:grpSpPr>
            <a:xfrm>
              <a:off x="8525401" y="624476"/>
              <a:ext cx="393192" cy="393192"/>
              <a:chOff x="-2792800" y="1654692"/>
              <a:chExt cx="364727" cy="364727"/>
            </a:xfrm>
          </p:grpSpPr>
          <p:sp>
            <p:nvSpPr>
              <p:cNvPr id="114" name="Oval 113"/>
              <p:cNvSpPr/>
              <p:nvPr/>
            </p:nvSpPr>
            <p:spPr bwMode="auto">
              <a:xfrm>
                <a:off x="-2792800" y="1654692"/>
                <a:ext cx="364727" cy="364727"/>
              </a:xfrm>
              <a:prstGeom prst="ellipse">
                <a:avLst/>
              </a:prstGeom>
              <a:solidFill>
                <a:schemeClr val="accent1"/>
              </a:solidFill>
              <a:ln w="10000" cap="flat" cmpd="sng" algn="ctr">
                <a:noFill/>
                <a:prstDash val="solid"/>
                <a:headEnd type="none" w="med" len="med"/>
                <a:tailEnd type="none" w="med" len="med"/>
              </a:ln>
              <a:effectLst/>
            </p:spPr>
            <p:txBody>
              <a:bodyPr rot="0" spcFirstLastPara="0" vertOverflow="overflow" horzOverflow="overflow" vert="horz" wrap="square" lIns="33606" tIns="33606" rIns="33606" bIns="33606" numCol="1" spcCol="0" rtlCol="0" fromWordArt="0" anchor="ctr" anchorCtr="0" forceAA="0" compatLnSpc="1">
                <a:prstTxWarp prst="textNoShape">
                  <a:avLst/>
                </a:prstTxWarp>
                <a:noAutofit/>
              </a:bodyPr>
              <a:lstStyle/>
              <a:p>
                <a:pPr algn="ctr" defTabSz="671877" fontAlgn="base">
                  <a:spcBef>
                    <a:spcPct val="0"/>
                  </a:spcBef>
                  <a:spcAft>
                    <a:spcPct val="0"/>
                  </a:spcAft>
                  <a:defRPr/>
                </a:pPr>
                <a:endParaRPr lang="en-US" sz="1618" kern="0">
                  <a:gradFill>
                    <a:gsLst>
                      <a:gs pos="0">
                        <a:srgbClr val="FFFFFF"/>
                      </a:gs>
                      <a:gs pos="100000">
                        <a:srgbClr val="FFFFFF"/>
                      </a:gs>
                    </a:gsLst>
                    <a:lin ang="5400000" scaled="0"/>
                  </a:gradFill>
                  <a:ea typeface="Segoe UI" pitchFamily="34" charset="0"/>
                  <a:cs typeface="Segoe UI" pitchFamily="34" charset="0"/>
                </a:endParaRPr>
              </a:p>
            </p:txBody>
          </p:sp>
          <p:sp>
            <p:nvSpPr>
              <p:cNvPr id="115" name="Freeform 173"/>
              <p:cNvSpPr>
                <a:spLocks noChangeAspect="1" noEditPoints="1"/>
              </p:cNvSpPr>
              <p:nvPr/>
            </p:nvSpPr>
            <p:spPr bwMode="auto">
              <a:xfrm>
                <a:off x="-2742077" y="1781502"/>
                <a:ext cx="245644" cy="158612"/>
              </a:xfrm>
              <a:custGeom>
                <a:avLst/>
                <a:gdLst>
                  <a:gd name="T0" fmla="*/ 1123 w 1808"/>
                  <a:gd name="T1" fmla="*/ 309 h 1164"/>
                  <a:gd name="T2" fmla="*/ 1107 w 1808"/>
                  <a:gd name="T3" fmla="*/ 294 h 1164"/>
                  <a:gd name="T4" fmla="*/ 1090 w 1808"/>
                  <a:gd name="T5" fmla="*/ 282 h 1164"/>
                  <a:gd name="T6" fmla="*/ 1071 w 1808"/>
                  <a:gd name="T7" fmla="*/ 275 h 1164"/>
                  <a:gd name="T8" fmla="*/ 1055 w 1808"/>
                  <a:gd name="T9" fmla="*/ 275 h 1164"/>
                  <a:gd name="T10" fmla="*/ 1038 w 1808"/>
                  <a:gd name="T11" fmla="*/ 278 h 1164"/>
                  <a:gd name="T12" fmla="*/ 778 w 1808"/>
                  <a:gd name="T13" fmla="*/ 406 h 1164"/>
                  <a:gd name="T14" fmla="*/ 748 w 1808"/>
                  <a:gd name="T15" fmla="*/ 415 h 1164"/>
                  <a:gd name="T16" fmla="*/ 719 w 1808"/>
                  <a:gd name="T17" fmla="*/ 417 h 1164"/>
                  <a:gd name="T18" fmla="*/ 691 w 1808"/>
                  <a:gd name="T19" fmla="*/ 410 h 1164"/>
                  <a:gd name="T20" fmla="*/ 668 w 1808"/>
                  <a:gd name="T21" fmla="*/ 396 h 1164"/>
                  <a:gd name="T22" fmla="*/ 648 w 1808"/>
                  <a:gd name="T23" fmla="*/ 372 h 1164"/>
                  <a:gd name="T24" fmla="*/ 641 w 1808"/>
                  <a:gd name="T25" fmla="*/ 348 h 1164"/>
                  <a:gd name="T26" fmla="*/ 640 w 1808"/>
                  <a:gd name="T27" fmla="*/ 324 h 1164"/>
                  <a:gd name="T28" fmla="*/ 648 w 1808"/>
                  <a:gd name="T29" fmla="*/ 299 h 1164"/>
                  <a:gd name="T30" fmla="*/ 664 w 1808"/>
                  <a:gd name="T31" fmla="*/ 278 h 1164"/>
                  <a:gd name="T32" fmla="*/ 1007 w 1808"/>
                  <a:gd name="T33" fmla="*/ 57 h 1164"/>
                  <a:gd name="T34" fmla="*/ 1046 w 1808"/>
                  <a:gd name="T35" fmla="*/ 37 h 1164"/>
                  <a:gd name="T36" fmla="*/ 1086 w 1808"/>
                  <a:gd name="T37" fmla="*/ 24 h 1164"/>
                  <a:gd name="T38" fmla="*/ 1124 w 1808"/>
                  <a:gd name="T39" fmla="*/ 18 h 1164"/>
                  <a:gd name="T40" fmla="*/ 1159 w 1808"/>
                  <a:gd name="T41" fmla="*/ 17 h 1164"/>
                  <a:gd name="T42" fmla="*/ 1197 w 1808"/>
                  <a:gd name="T43" fmla="*/ 21 h 1164"/>
                  <a:gd name="T44" fmla="*/ 1233 w 1808"/>
                  <a:gd name="T45" fmla="*/ 32 h 1164"/>
                  <a:gd name="T46" fmla="*/ 1271 w 1808"/>
                  <a:gd name="T47" fmla="*/ 49 h 1164"/>
                  <a:gd name="T48" fmla="*/ 1305 w 1808"/>
                  <a:gd name="T49" fmla="*/ 69 h 1164"/>
                  <a:gd name="T50" fmla="*/ 1342 w 1808"/>
                  <a:gd name="T51" fmla="*/ 97 h 1164"/>
                  <a:gd name="T52" fmla="*/ 1364 w 1808"/>
                  <a:gd name="T53" fmla="*/ 115 h 1164"/>
                  <a:gd name="T54" fmla="*/ 1403 w 1808"/>
                  <a:gd name="T55" fmla="*/ 145 h 1164"/>
                  <a:gd name="T56" fmla="*/ 1433 w 1808"/>
                  <a:gd name="T57" fmla="*/ 163 h 1164"/>
                  <a:gd name="T58" fmla="*/ 1464 w 1808"/>
                  <a:gd name="T59" fmla="*/ 174 h 1164"/>
                  <a:gd name="T60" fmla="*/ 1489 w 1808"/>
                  <a:gd name="T61" fmla="*/ 175 h 1164"/>
                  <a:gd name="T62" fmla="*/ 1514 w 1808"/>
                  <a:gd name="T63" fmla="*/ 171 h 1164"/>
                  <a:gd name="T64" fmla="*/ 1055 w 1808"/>
                  <a:gd name="T65" fmla="*/ 346 h 1164"/>
                  <a:gd name="T66" fmla="*/ 528 w 1808"/>
                  <a:gd name="T67" fmla="*/ 98 h 1164"/>
                  <a:gd name="T68" fmla="*/ 503 w 1808"/>
                  <a:gd name="T69" fmla="*/ 598 h 1164"/>
                  <a:gd name="T70" fmla="*/ 882 w 1808"/>
                  <a:gd name="T71" fmla="*/ 1011 h 1164"/>
                  <a:gd name="T72" fmla="*/ 966 w 1808"/>
                  <a:gd name="T73" fmla="*/ 954 h 1164"/>
                  <a:gd name="T74" fmla="*/ 1088 w 1808"/>
                  <a:gd name="T75" fmla="*/ 859 h 1164"/>
                  <a:gd name="T76" fmla="*/ 1305 w 1808"/>
                  <a:gd name="T77" fmla="*/ 834 h 1164"/>
                  <a:gd name="T78" fmla="*/ 1454 w 1808"/>
                  <a:gd name="T79" fmla="*/ 741 h 1164"/>
                  <a:gd name="T80" fmla="*/ 770 w 1808"/>
                  <a:gd name="T81" fmla="*/ 970 h 1164"/>
                  <a:gd name="T82" fmla="*/ 739 w 1808"/>
                  <a:gd name="T83" fmla="*/ 961 h 1164"/>
                  <a:gd name="T84" fmla="*/ 707 w 1808"/>
                  <a:gd name="T85" fmla="*/ 964 h 1164"/>
                  <a:gd name="T86" fmla="*/ 671 w 1808"/>
                  <a:gd name="T87" fmla="*/ 866 h 1164"/>
                  <a:gd name="T88" fmla="*/ 644 w 1808"/>
                  <a:gd name="T89" fmla="*/ 851 h 1164"/>
                  <a:gd name="T90" fmla="*/ 614 w 1808"/>
                  <a:gd name="T91" fmla="*/ 848 h 1164"/>
                  <a:gd name="T92" fmla="*/ 596 w 1808"/>
                  <a:gd name="T93" fmla="*/ 851 h 1164"/>
                  <a:gd name="T94" fmla="*/ 558 w 1808"/>
                  <a:gd name="T95" fmla="*/ 753 h 1164"/>
                  <a:gd name="T96" fmla="*/ 529 w 1808"/>
                  <a:gd name="T97" fmla="*/ 738 h 1164"/>
                  <a:gd name="T98" fmla="*/ 495 w 1808"/>
                  <a:gd name="T99" fmla="*/ 736 h 1164"/>
                  <a:gd name="T100" fmla="*/ 454 w 1808"/>
                  <a:gd name="T101" fmla="*/ 648 h 1164"/>
                  <a:gd name="T102" fmla="*/ 311 w 1808"/>
                  <a:gd name="T103" fmla="*/ 812 h 1164"/>
                  <a:gd name="T104" fmla="*/ 342 w 1808"/>
                  <a:gd name="T105" fmla="*/ 825 h 1164"/>
                  <a:gd name="T106" fmla="*/ 377 w 1808"/>
                  <a:gd name="T107" fmla="*/ 825 h 1164"/>
                  <a:gd name="T108" fmla="*/ 419 w 1808"/>
                  <a:gd name="T109" fmla="*/ 921 h 1164"/>
                  <a:gd name="T110" fmla="*/ 449 w 1808"/>
                  <a:gd name="T111" fmla="*/ 936 h 1164"/>
                  <a:gd name="T112" fmla="*/ 482 w 1808"/>
                  <a:gd name="T113" fmla="*/ 939 h 1164"/>
                  <a:gd name="T114" fmla="*/ 507 w 1808"/>
                  <a:gd name="T115" fmla="*/ 932 h 1164"/>
                  <a:gd name="T116" fmla="*/ 552 w 1808"/>
                  <a:gd name="T117" fmla="*/ 1046 h 1164"/>
                  <a:gd name="T118" fmla="*/ 583 w 1808"/>
                  <a:gd name="T119" fmla="*/ 1052 h 1164"/>
                  <a:gd name="T120" fmla="*/ 608 w 1808"/>
                  <a:gd name="T121" fmla="*/ 1048 h 1164"/>
                  <a:gd name="T122" fmla="*/ 702 w 1808"/>
                  <a:gd name="T123" fmla="*/ 1164 h 1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808" h="1164">
                    <a:moveTo>
                      <a:pt x="1808" y="65"/>
                    </a:moveTo>
                    <a:cubicBezTo>
                      <a:pt x="1807" y="615"/>
                      <a:pt x="1807" y="615"/>
                      <a:pt x="1807" y="615"/>
                    </a:cubicBezTo>
                    <a:cubicBezTo>
                      <a:pt x="1505" y="692"/>
                      <a:pt x="1505" y="692"/>
                      <a:pt x="1505" y="692"/>
                    </a:cubicBezTo>
                    <a:cubicBezTo>
                      <a:pt x="1505" y="692"/>
                      <a:pt x="1430" y="617"/>
                      <a:pt x="1347" y="534"/>
                    </a:cubicBezTo>
                    <a:cubicBezTo>
                      <a:pt x="1254" y="441"/>
                      <a:pt x="1151" y="338"/>
                      <a:pt x="1131" y="317"/>
                    </a:cubicBezTo>
                    <a:cubicBezTo>
                      <a:pt x="1130" y="316"/>
                      <a:pt x="1129" y="315"/>
                      <a:pt x="1128" y="314"/>
                    </a:cubicBezTo>
                    <a:cubicBezTo>
                      <a:pt x="1127" y="313"/>
                      <a:pt x="1127" y="313"/>
                      <a:pt x="1127" y="313"/>
                    </a:cubicBezTo>
                    <a:cubicBezTo>
                      <a:pt x="1125" y="311"/>
                      <a:pt x="1124" y="310"/>
                      <a:pt x="1123" y="309"/>
                    </a:cubicBezTo>
                    <a:cubicBezTo>
                      <a:pt x="1123" y="309"/>
                      <a:pt x="1123" y="309"/>
                      <a:pt x="1123" y="309"/>
                    </a:cubicBezTo>
                    <a:cubicBezTo>
                      <a:pt x="1122" y="307"/>
                      <a:pt x="1120" y="306"/>
                      <a:pt x="1119" y="305"/>
                    </a:cubicBezTo>
                    <a:cubicBezTo>
                      <a:pt x="1119" y="305"/>
                      <a:pt x="1119" y="304"/>
                      <a:pt x="1118" y="304"/>
                    </a:cubicBezTo>
                    <a:cubicBezTo>
                      <a:pt x="1117" y="303"/>
                      <a:pt x="1116" y="302"/>
                      <a:pt x="1115" y="301"/>
                    </a:cubicBezTo>
                    <a:cubicBezTo>
                      <a:pt x="1115" y="301"/>
                      <a:pt x="1115" y="301"/>
                      <a:pt x="1114" y="301"/>
                    </a:cubicBezTo>
                    <a:cubicBezTo>
                      <a:pt x="1113" y="299"/>
                      <a:pt x="1112" y="298"/>
                      <a:pt x="1111" y="297"/>
                    </a:cubicBezTo>
                    <a:cubicBezTo>
                      <a:pt x="1111" y="297"/>
                      <a:pt x="1110" y="297"/>
                      <a:pt x="1110" y="296"/>
                    </a:cubicBezTo>
                    <a:cubicBezTo>
                      <a:pt x="1109" y="296"/>
                      <a:pt x="1108" y="295"/>
                      <a:pt x="1107" y="294"/>
                    </a:cubicBezTo>
                    <a:cubicBezTo>
                      <a:pt x="1107" y="294"/>
                      <a:pt x="1106" y="293"/>
                      <a:pt x="1106" y="293"/>
                    </a:cubicBezTo>
                    <a:cubicBezTo>
                      <a:pt x="1105" y="292"/>
                      <a:pt x="1104" y="291"/>
                      <a:pt x="1102" y="290"/>
                    </a:cubicBezTo>
                    <a:cubicBezTo>
                      <a:pt x="1102" y="290"/>
                      <a:pt x="1102" y="290"/>
                      <a:pt x="1102" y="290"/>
                    </a:cubicBezTo>
                    <a:cubicBezTo>
                      <a:pt x="1101" y="289"/>
                      <a:pt x="1100" y="288"/>
                      <a:pt x="1099" y="287"/>
                    </a:cubicBezTo>
                    <a:cubicBezTo>
                      <a:pt x="1098" y="287"/>
                      <a:pt x="1098" y="287"/>
                      <a:pt x="1097" y="287"/>
                    </a:cubicBezTo>
                    <a:cubicBezTo>
                      <a:pt x="1096" y="286"/>
                      <a:pt x="1095" y="285"/>
                      <a:pt x="1094" y="284"/>
                    </a:cubicBezTo>
                    <a:cubicBezTo>
                      <a:pt x="1094" y="284"/>
                      <a:pt x="1093" y="284"/>
                      <a:pt x="1093" y="284"/>
                    </a:cubicBezTo>
                    <a:cubicBezTo>
                      <a:pt x="1092" y="283"/>
                      <a:pt x="1091" y="283"/>
                      <a:pt x="1090" y="282"/>
                    </a:cubicBezTo>
                    <a:cubicBezTo>
                      <a:pt x="1089" y="282"/>
                      <a:pt x="1089" y="282"/>
                      <a:pt x="1089" y="281"/>
                    </a:cubicBezTo>
                    <a:cubicBezTo>
                      <a:pt x="1087" y="281"/>
                      <a:pt x="1086" y="280"/>
                      <a:pt x="1085" y="280"/>
                    </a:cubicBezTo>
                    <a:cubicBezTo>
                      <a:pt x="1085" y="280"/>
                      <a:pt x="1085" y="280"/>
                      <a:pt x="1085" y="280"/>
                    </a:cubicBezTo>
                    <a:cubicBezTo>
                      <a:pt x="1083" y="279"/>
                      <a:pt x="1082" y="278"/>
                      <a:pt x="1081" y="278"/>
                    </a:cubicBezTo>
                    <a:cubicBezTo>
                      <a:pt x="1080" y="278"/>
                      <a:pt x="1080" y="278"/>
                      <a:pt x="1079" y="277"/>
                    </a:cubicBezTo>
                    <a:cubicBezTo>
                      <a:pt x="1078" y="277"/>
                      <a:pt x="1077" y="277"/>
                      <a:pt x="1076" y="276"/>
                    </a:cubicBezTo>
                    <a:cubicBezTo>
                      <a:pt x="1076" y="276"/>
                      <a:pt x="1075" y="276"/>
                      <a:pt x="1075" y="276"/>
                    </a:cubicBezTo>
                    <a:cubicBezTo>
                      <a:pt x="1074" y="276"/>
                      <a:pt x="1072" y="276"/>
                      <a:pt x="1071" y="275"/>
                    </a:cubicBezTo>
                    <a:cubicBezTo>
                      <a:pt x="1070" y="275"/>
                      <a:pt x="1070" y="275"/>
                      <a:pt x="1070" y="275"/>
                    </a:cubicBezTo>
                    <a:cubicBezTo>
                      <a:pt x="1069" y="275"/>
                      <a:pt x="1067" y="275"/>
                      <a:pt x="1066" y="275"/>
                    </a:cubicBezTo>
                    <a:cubicBezTo>
                      <a:pt x="1066" y="275"/>
                      <a:pt x="1065" y="275"/>
                      <a:pt x="1065" y="274"/>
                    </a:cubicBezTo>
                    <a:cubicBezTo>
                      <a:pt x="1064" y="274"/>
                      <a:pt x="1062" y="274"/>
                      <a:pt x="1061" y="274"/>
                    </a:cubicBezTo>
                    <a:cubicBezTo>
                      <a:pt x="1060" y="274"/>
                      <a:pt x="1060" y="274"/>
                      <a:pt x="1060" y="274"/>
                    </a:cubicBezTo>
                    <a:cubicBezTo>
                      <a:pt x="1060" y="274"/>
                      <a:pt x="1059" y="274"/>
                      <a:pt x="1059" y="274"/>
                    </a:cubicBezTo>
                    <a:cubicBezTo>
                      <a:pt x="1058" y="274"/>
                      <a:pt x="1057" y="274"/>
                      <a:pt x="1057" y="274"/>
                    </a:cubicBezTo>
                    <a:cubicBezTo>
                      <a:pt x="1056" y="274"/>
                      <a:pt x="1056" y="274"/>
                      <a:pt x="1055" y="275"/>
                    </a:cubicBezTo>
                    <a:cubicBezTo>
                      <a:pt x="1054" y="275"/>
                      <a:pt x="1053" y="275"/>
                      <a:pt x="1053" y="275"/>
                    </a:cubicBezTo>
                    <a:cubicBezTo>
                      <a:pt x="1052" y="275"/>
                      <a:pt x="1052" y="275"/>
                      <a:pt x="1051" y="275"/>
                    </a:cubicBezTo>
                    <a:cubicBezTo>
                      <a:pt x="1050" y="275"/>
                      <a:pt x="1049" y="275"/>
                      <a:pt x="1049" y="275"/>
                    </a:cubicBezTo>
                    <a:cubicBezTo>
                      <a:pt x="1048" y="275"/>
                      <a:pt x="1047" y="276"/>
                      <a:pt x="1047" y="276"/>
                    </a:cubicBezTo>
                    <a:cubicBezTo>
                      <a:pt x="1046" y="276"/>
                      <a:pt x="1045" y="276"/>
                      <a:pt x="1045" y="276"/>
                    </a:cubicBezTo>
                    <a:cubicBezTo>
                      <a:pt x="1044" y="276"/>
                      <a:pt x="1043" y="277"/>
                      <a:pt x="1043" y="277"/>
                    </a:cubicBezTo>
                    <a:cubicBezTo>
                      <a:pt x="1042" y="277"/>
                      <a:pt x="1041" y="277"/>
                      <a:pt x="1040" y="277"/>
                    </a:cubicBezTo>
                    <a:cubicBezTo>
                      <a:pt x="1040" y="278"/>
                      <a:pt x="1039" y="278"/>
                      <a:pt x="1038" y="278"/>
                    </a:cubicBezTo>
                    <a:cubicBezTo>
                      <a:pt x="1037" y="278"/>
                      <a:pt x="1037" y="279"/>
                      <a:pt x="1036" y="279"/>
                    </a:cubicBezTo>
                    <a:cubicBezTo>
                      <a:pt x="1035" y="279"/>
                      <a:pt x="1034" y="279"/>
                      <a:pt x="1034" y="280"/>
                    </a:cubicBezTo>
                    <a:cubicBezTo>
                      <a:pt x="1033" y="280"/>
                      <a:pt x="1032" y="280"/>
                      <a:pt x="1031" y="281"/>
                    </a:cubicBezTo>
                    <a:cubicBezTo>
                      <a:pt x="1030" y="281"/>
                      <a:pt x="1030" y="281"/>
                      <a:pt x="1029" y="281"/>
                    </a:cubicBezTo>
                    <a:cubicBezTo>
                      <a:pt x="1028" y="282"/>
                      <a:pt x="1026" y="283"/>
                      <a:pt x="1025" y="284"/>
                    </a:cubicBezTo>
                    <a:cubicBezTo>
                      <a:pt x="977" y="307"/>
                      <a:pt x="931" y="334"/>
                      <a:pt x="788" y="402"/>
                    </a:cubicBezTo>
                    <a:cubicBezTo>
                      <a:pt x="785" y="403"/>
                      <a:pt x="783" y="404"/>
                      <a:pt x="780" y="405"/>
                    </a:cubicBezTo>
                    <a:cubicBezTo>
                      <a:pt x="780" y="405"/>
                      <a:pt x="779" y="406"/>
                      <a:pt x="778" y="406"/>
                    </a:cubicBezTo>
                    <a:cubicBezTo>
                      <a:pt x="776" y="407"/>
                      <a:pt x="774" y="407"/>
                      <a:pt x="773" y="408"/>
                    </a:cubicBezTo>
                    <a:cubicBezTo>
                      <a:pt x="772" y="408"/>
                      <a:pt x="771" y="409"/>
                      <a:pt x="771" y="409"/>
                    </a:cubicBezTo>
                    <a:cubicBezTo>
                      <a:pt x="769" y="410"/>
                      <a:pt x="766" y="410"/>
                      <a:pt x="764" y="411"/>
                    </a:cubicBezTo>
                    <a:cubicBezTo>
                      <a:pt x="763" y="411"/>
                      <a:pt x="763" y="411"/>
                      <a:pt x="762" y="412"/>
                    </a:cubicBezTo>
                    <a:cubicBezTo>
                      <a:pt x="760" y="412"/>
                      <a:pt x="759" y="413"/>
                      <a:pt x="757" y="413"/>
                    </a:cubicBezTo>
                    <a:cubicBezTo>
                      <a:pt x="756" y="413"/>
                      <a:pt x="755" y="413"/>
                      <a:pt x="755" y="414"/>
                    </a:cubicBezTo>
                    <a:cubicBezTo>
                      <a:pt x="753" y="414"/>
                      <a:pt x="750" y="415"/>
                      <a:pt x="748" y="415"/>
                    </a:cubicBezTo>
                    <a:cubicBezTo>
                      <a:pt x="748" y="415"/>
                      <a:pt x="748" y="415"/>
                      <a:pt x="748" y="415"/>
                    </a:cubicBezTo>
                    <a:cubicBezTo>
                      <a:pt x="746" y="415"/>
                      <a:pt x="744" y="416"/>
                      <a:pt x="741" y="416"/>
                    </a:cubicBezTo>
                    <a:cubicBezTo>
                      <a:pt x="741" y="416"/>
                      <a:pt x="740" y="416"/>
                      <a:pt x="739" y="416"/>
                    </a:cubicBezTo>
                    <a:cubicBezTo>
                      <a:pt x="738" y="416"/>
                      <a:pt x="736" y="417"/>
                      <a:pt x="734" y="417"/>
                    </a:cubicBezTo>
                    <a:cubicBezTo>
                      <a:pt x="734" y="417"/>
                      <a:pt x="733" y="417"/>
                      <a:pt x="733" y="417"/>
                    </a:cubicBezTo>
                    <a:cubicBezTo>
                      <a:pt x="731" y="417"/>
                      <a:pt x="729" y="417"/>
                      <a:pt x="727" y="417"/>
                    </a:cubicBezTo>
                    <a:cubicBezTo>
                      <a:pt x="727" y="417"/>
                      <a:pt x="727" y="417"/>
                      <a:pt x="726" y="417"/>
                    </a:cubicBezTo>
                    <a:cubicBezTo>
                      <a:pt x="726" y="417"/>
                      <a:pt x="726" y="417"/>
                      <a:pt x="726" y="417"/>
                    </a:cubicBezTo>
                    <a:cubicBezTo>
                      <a:pt x="723" y="417"/>
                      <a:pt x="721" y="417"/>
                      <a:pt x="719" y="417"/>
                    </a:cubicBezTo>
                    <a:cubicBezTo>
                      <a:pt x="719" y="417"/>
                      <a:pt x="719" y="417"/>
                      <a:pt x="718" y="417"/>
                    </a:cubicBezTo>
                    <a:cubicBezTo>
                      <a:pt x="716" y="416"/>
                      <a:pt x="714" y="416"/>
                      <a:pt x="712" y="416"/>
                    </a:cubicBezTo>
                    <a:cubicBezTo>
                      <a:pt x="711" y="416"/>
                      <a:pt x="711" y="416"/>
                      <a:pt x="710" y="416"/>
                    </a:cubicBezTo>
                    <a:cubicBezTo>
                      <a:pt x="708" y="415"/>
                      <a:pt x="706" y="415"/>
                      <a:pt x="704" y="414"/>
                    </a:cubicBezTo>
                    <a:cubicBezTo>
                      <a:pt x="704" y="414"/>
                      <a:pt x="703" y="414"/>
                      <a:pt x="703" y="414"/>
                    </a:cubicBezTo>
                    <a:cubicBezTo>
                      <a:pt x="701" y="414"/>
                      <a:pt x="699" y="413"/>
                      <a:pt x="697" y="413"/>
                    </a:cubicBezTo>
                    <a:cubicBezTo>
                      <a:pt x="697" y="413"/>
                      <a:pt x="697" y="413"/>
                      <a:pt x="697" y="412"/>
                    </a:cubicBezTo>
                    <a:cubicBezTo>
                      <a:pt x="695" y="412"/>
                      <a:pt x="693" y="411"/>
                      <a:pt x="691" y="410"/>
                    </a:cubicBezTo>
                    <a:cubicBezTo>
                      <a:pt x="690" y="410"/>
                      <a:pt x="690" y="410"/>
                      <a:pt x="690" y="410"/>
                    </a:cubicBezTo>
                    <a:cubicBezTo>
                      <a:pt x="688" y="409"/>
                      <a:pt x="686" y="408"/>
                      <a:pt x="684" y="407"/>
                    </a:cubicBezTo>
                    <a:cubicBezTo>
                      <a:pt x="684" y="407"/>
                      <a:pt x="684" y="407"/>
                      <a:pt x="684" y="407"/>
                    </a:cubicBezTo>
                    <a:cubicBezTo>
                      <a:pt x="682" y="406"/>
                      <a:pt x="680" y="405"/>
                      <a:pt x="679" y="404"/>
                    </a:cubicBezTo>
                    <a:cubicBezTo>
                      <a:pt x="678" y="404"/>
                      <a:pt x="678" y="404"/>
                      <a:pt x="678" y="404"/>
                    </a:cubicBezTo>
                    <a:cubicBezTo>
                      <a:pt x="676" y="403"/>
                      <a:pt x="675" y="402"/>
                      <a:pt x="673" y="401"/>
                    </a:cubicBezTo>
                    <a:cubicBezTo>
                      <a:pt x="673" y="400"/>
                      <a:pt x="673" y="400"/>
                      <a:pt x="672" y="400"/>
                    </a:cubicBezTo>
                    <a:cubicBezTo>
                      <a:pt x="671" y="399"/>
                      <a:pt x="669" y="398"/>
                      <a:pt x="668" y="396"/>
                    </a:cubicBezTo>
                    <a:cubicBezTo>
                      <a:pt x="668" y="396"/>
                      <a:pt x="668" y="396"/>
                      <a:pt x="668" y="396"/>
                    </a:cubicBezTo>
                    <a:cubicBezTo>
                      <a:pt x="666" y="395"/>
                      <a:pt x="665" y="394"/>
                      <a:pt x="663" y="392"/>
                    </a:cubicBezTo>
                    <a:cubicBezTo>
                      <a:pt x="663" y="392"/>
                      <a:pt x="663" y="392"/>
                      <a:pt x="663" y="392"/>
                    </a:cubicBezTo>
                    <a:cubicBezTo>
                      <a:pt x="661" y="390"/>
                      <a:pt x="660" y="389"/>
                      <a:pt x="659" y="388"/>
                    </a:cubicBezTo>
                    <a:cubicBezTo>
                      <a:pt x="659" y="387"/>
                      <a:pt x="659" y="387"/>
                      <a:pt x="658" y="387"/>
                    </a:cubicBezTo>
                    <a:cubicBezTo>
                      <a:pt x="656" y="384"/>
                      <a:pt x="654" y="381"/>
                      <a:pt x="652" y="377"/>
                    </a:cubicBezTo>
                    <a:cubicBezTo>
                      <a:pt x="652" y="377"/>
                      <a:pt x="651" y="377"/>
                      <a:pt x="651" y="377"/>
                    </a:cubicBezTo>
                    <a:cubicBezTo>
                      <a:pt x="650" y="375"/>
                      <a:pt x="649" y="373"/>
                      <a:pt x="648" y="372"/>
                    </a:cubicBezTo>
                    <a:cubicBezTo>
                      <a:pt x="648" y="372"/>
                      <a:pt x="648" y="371"/>
                      <a:pt x="648" y="371"/>
                    </a:cubicBezTo>
                    <a:cubicBezTo>
                      <a:pt x="647" y="369"/>
                      <a:pt x="646" y="368"/>
                      <a:pt x="646" y="366"/>
                    </a:cubicBezTo>
                    <a:cubicBezTo>
                      <a:pt x="646" y="366"/>
                      <a:pt x="646" y="366"/>
                      <a:pt x="646" y="366"/>
                    </a:cubicBezTo>
                    <a:cubicBezTo>
                      <a:pt x="645" y="364"/>
                      <a:pt x="644" y="362"/>
                      <a:pt x="644" y="361"/>
                    </a:cubicBezTo>
                    <a:cubicBezTo>
                      <a:pt x="644" y="360"/>
                      <a:pt x="644" y="360"/>
                      <a:pt x="643" y="360"/>
                    </a:cubicBezTo>
                    <a:cubicBezTo>
                      <a:pt x="643" y="358"/>
                      <a:pt x="642" y="356"/>
                      <a:pt x="642" y="354"/>
                    </a:cubicBezTo>
                    <a:cubicBezTo>
                      <a:pt x="642" y="354"/>
                      <a:pt x="642" y="354"/>
                      <a:pt x="642" y="354"/>
                    </a:cubicBezTo>
                    <a:cubicBezTo>
                      <a:pt x="641" y="352"/>
                      <a:pt x="641" y="350"/>
                      <a:pt x="641" y="348"/>
                    </a:cubicBezTo>
                    <a:cubicBezTo>
                      <a:pt x="641" y="348"/>
                      <a:pt x="641" y="348"/>
                      <a:pt x="641" y="348"/>
                    </a:cubicBezTo>
                    <a:cubicBezTo>
                      <a:pt x="640" y="346"/>
                      <a:pt x="640" y="344"/>
                      <a:pt x="640" y="343"/>
                    </a:cubicBezTo>
                    <a:cubicBezTo>
                      <a:pt x="640" y="342"/>
                      <a:pt x="640" y="342"/>
                      <a:pt x="640" y="342"/>
                    </a:cubicBezTo>
                    <a:cubicBezTo>
                      <a:pt x="640" y="340"/>
                      <a:pt x="640" y="338"/>
                      <a:pt x="640" y="336"/>
                    </a:cubicBezTo>
                    <a:cubicBezTo>
                      <a:pt x="640" y="336"/>
                      <a:pt x="640" y="336"/>
                      <a:pt x="640" y="335"/>
                    </a:cubicBezTo>
                    <a:cubicBezTo>
                      <a:pt x="640" y="334"/>
                      <a:pt x="640" y="332"/>
                      <a:pt x="640" y="330"/>
                    </a:cubicBezTo>
                    <a:cubicBezTo>
                      <a:pt x="640" y="330"/>
                      <a:pt x="640" y="330"/>
                      <a:pt x="640" y="329"/>
                    </a:cubicBezTo>
                    <a:cubicBezTo>
                      <a:pt x="640" y="328"/>
                      <a:pt x="640" y="326"/>
                      <a:pt x="640" y="324"/>
                    </a:cubicBezTo>
                    <a:cubicBezTo>
                      <a:pt x="640" y="324"/>
                      <a:pt x="641" y="323"/>
                      <a:pt x="641" y="323"/>
                    </a:cubicBezTo>
                    <a:cubicBezTo>
                      <a:pt x="641" y="321"/>
                      <a:pt x="641" y="319"/>
                      <a:pt x="642" y="317"/>
                    </a:cubicBezTo>
                    <a:cubicBezTo>
                      <a:pt x="642" y="317"/>
                      <a:pt x="642" y="317"/>
                      <a:pt x="642" y="317"/>
                    </a:cubicBezTo>
                    <a:cubicBezTo>
                      <a:pt x="642" y="315"/>
                      <a:pt x="643" y="313"/>
                      <a:pt x="643" y="312"/>
                    </a:cubicBezTo>
                    <a:cubicBezTo>
                      <a:pt x="643" y="311"/>
                      <a:pt x="643" y="311"/>
                      <a:pt x="643" y="311"/>
                    </a:cubicBezTo>
                    <a:cubicBezTo>
                      <a:pt x="644" y="309"/>
                      <a:pt x="645" y="307"/>
                      <a:pt x="645" y="306"/>
                    </a:cubicBezTo>
                    <a:cubicBezTo>
                      <a:pt x="646" y="305"/>
                      <a:pt x="646" y="305"/>
                      <a:pt x="646" y="305"/>
                    </a:cubicBezTo>
                    <a:cubicBezTo>
                      <a:pt x="647" y="303"/>
                      <a:pt x="647" y="301"/>
                      <a:pt x="648" y="299"/>
                    </a:cubicBezTo>
                    <a:cubicBezTo>
                      <a:pt x="648" y="299"/>
                      <a:pt x="649" y="299"/>
                      <a:pt x="649" y="299"/>
                    </a:cubicBezTo>
                    <a:cubicBezTo>
                      <a:pt x="649" y="297"/>
                      <a:pt x="650" y="296"/>
                      <a:pt x="651" y="294"/>
                    </a:cubicBezTo>
                    <a:cubicBezTo>
                      <a:pt x="652" y="294"/>
                      <a:pt x="652" y="294"/>
                      <a:pt x="652" y="293"/>
                    </a:cubicBezTo>
                    <a:cubicBezTo>
                      <a:pt x="653" y="292"/>
                      <a:pt x="654" y="290"/>
                      <a:pt x="655" y="289"/>
                    </a:cubicBezTo>
                    <a:cubicBezTo>
                      <a:pt x="656" y="288"/>
                      <a:pt x="656" y="288"/>
                      <a:pt x="656" y="288"/>
                    </a:cubicBezTo>
                    <a:cubicBezTo>
                      <a:pt x="657" y="286"/>
                      <a:pt x="659" y="284"/>
                      <a:pt x="660" y="283"/>
                    </a:cubicBezTo>
                    <a:cubicBezTo>
                      <a:pt x="660" y="283"/>
                      <a:pt x="660" y="283"/>
                      <a:pt x="660" y="283"/>
                    </a:cubicBezTo>
                    <a:cubicBezTo>
                      <a:pt x="662" y="281"/>
                      <a:pt x="663" y="280"/>
                      <a:pt x="664" y="278"/>
                    </a:cubicBezTo>
                    <a:cubicBezTo>
                      <a:pt x="665" y="278"/>
                      <a:pt x="665" y="278"/>
                      <a:pt x="665" y="277"/>
                    </a:cubicBezTo>
                    <a:cubicBezTo>
                      <a:pt x="667" y="276"/>
                      <a:pt x="668" y="275"/>
                      <a:pt x="670" y="273"/>
                    </a:cubicBezTo>
                    <a:cubicBezTo>
                      <a:pt x="670" y="273"/>
                      <a:pt x="671" y="273"/>
                      <a:pt x="671" y="272"/>
                    </a:cubicBezTo>
                    <a:cubicBezTo>
                      <a:pt x="673" y="271"/>
                      <a:pt x="675" y="270"/>
                      <a:pt x="677" y="268"/>
                    </a:cubicBezTo>
                    <a:cubicBezTo>
                      <a:pt x="738" y="227"/>
                      <a:pt x="811" y="177"/>
                      <a:pt x="949" y="92"/>
                    </a:cubicBezTo>
                    <a:cubicBezTo>
                      <a:pt x="963" y="83"/>
                      <a:pt x="978" y="74"/>
                      <a:pt x="994" y="64"/>
                    </a:cubicBezTo>
                    <a:cubicBezTo>
                      <a:pt x="997" y="62"/>
                      <a:pt x="1000" y="60"/>
                      <a:pt x="1004" y="58"/>
                    </a:cubicBezTo>
                    <a:cubicBezTo>
                      <a:pt x="1005" y="58"/>
                      <a:pt x="1006" y="57"/>
                      <a:pt x="1007" y="57"/>
                    </a:cubicBezTo>
                    <a:cubicBezTo>
                      <a:pt x="1009" y="55"/>
                      <a:pt x="1011" y="54"/>
                      <a:pt x="1013" y="53"/>
                    </a:cubicBezTo>
                    <a:cubicBezTo>
                      <a:pt x="1015" y="52"/>
                      <a:pt x="1016" y="52"/>
                      <a:pt x="1017" y="51"/>
                    </a:cubicBezTo>
                    <a:cubicBezTo>
                      <a:pt x="1019" y="50"/>
                      <a:pt x="1021" y="49"/>
                      <a:pt x="1023" y="48"/>
                    </a:cubicBezTo>
                    <a:cubicBezTo>
                      <a:pt x="1024" y="47"/>
                      <a:pt x="1026" y="47"/>
                      <a:pt x="1027" y="46"/>
                    </a:cubicBezTo>
                    <a:cubicBezTo>
                      <a:pt x="1029" y="45"/>
                      <a:pt x="1031" y="44"/>
                      <a:pt x="1033" y="43"/>
                    </a:cubicBezTo>
                    <a:cubicBezTo>
                      <a:pt x="1034" y="43"/>
                      <a:pt x="1035" y="42"/>
                      <a:pt x="1037" y="41"/>
                    </a:cubicBezTo>
                    <a:cubicBezTo>
                      <a:pt x="1039" y="41"/>
                      <a:pt x="1041" y="40"/>
                      <a:pt x="1043" y="39"/>
                    </a:cubicBezTo>
                    <a:cubicBezTo>
                      <a:pt x="1044" y="38"/>
                      <a:pt x="1045" y="38"/>
                      <a:pt x="1046" y="37"/>
                    </a:cubicBezTo>
                    <a:cubicBezTo>
                      <a:pt x="1049" y="36"/>
                      <a:pt x="1052" y="35"/>
                      <a:pt x="1055" y="34"/>
                    </a:cubicBezTo>
                    <a:cubicBezTo>
                      <a:pt x="1056" y="34"/>
                      <a:pt x="1057" y="33"/>
                      <a:pt x="1057" y="33"/>
                    </a:cubicBezTo>
                    <a:cubicBezTo>
                      <a:pt x="1060" y="32"/>
                      <a:pt x="1062" y="31"/>
                      <a:pt x="1064" y="31"/>
                    </a:cubicBezTo>
                    <a:cubicBezTo>
                      <a:pt x="1065" y="30"/>
                      <a:pt x="1067" y="30"/>
                      <a:pt x="1068" y="29"/>
                    </a:cubicBezTo>
                    <a:cubicBezTo>
                      <a:pt x="1070" y="29"/>
                      <a:pt x="1072" y="28"/>
                      <a:pt x="1073" y="28"/>
                    </a:cubicBezTo>
                    <a:cubicBezTo>
                      <a:pt x="1075" y="27"/>
                      <a:pt x="1076" y="27"/>
                      <a:pt x="1077" y="27"/>
                    </a:cubicBezTo>
                    <a:cubicBezTo>
                      <a:pt x="1079" y="26"/>
                      <a:pt x="1081" y="26"/>
                      <a:pt x="1082" y="25"/>
                    </a:cubicBezTo>
                    <a:cubicBezTo>
                      <a:pt x="1084" y="25"/>
                      <a:pt x="1085" y="24"/>
                      <a:pt x="1086" y="24"/>
                    </a:cubicBezTo>
                    <a:cubicBezTo>
                      <a:pt x="1088" y="24"/>
                      <a:pt x="1090" y="23"/>
                      <a:pt x="1092" y="23"/>
                    </a:cubicBezTo>
                    <a:cubicBezTo>
                      <a:pt x="1093" y="23"/>
                      <a:pt x="1094" y="22"/>
                      <a:pt x="1095" y="22"/>
                    </a:cubicBezTo>
                    <a:cubicBezTo>
                      <a:pt x="1097" y="22"/>
                      <a:pt x="1099" y="21"/>
                      <a:pt x="1101" y="21"/>
                    </a:cubicBezTo>
                    <a:cubicBezTo>
                      <a:pt x="1102" y="21"/>
                      <a:pt x="1103" y="21"/>
                      <a:pt x="1104" y="20"/>
                    </a:cubicBezTo>
                    <a:cubicBezTo>
                      <a:pt x="1106" y="20"/>
                      <a:pt x="1109" y="19"/>
                      <a:pt x="1112" y="19"/>
                    </a:cubicBezTo>
                    <a:cubicBezTo>
                      <a:pt x="1113" y="19"/>
                      <a:pt x="1114" y="19"/>
                      <a:pt x="1115" y="19"/>
                    </a:cubicBezTo>
                    <a:cubicBezTo>
                      <a:pt x="1117" y="18"/>
                      <a:pt x="1119" y="18"/>
                      <a:pt x="1120" y="18"/>
                    </a:cubicBezTo>
                    <a:cubicBezTo>
                      <a:pt x="1122" y="18"/>
                      <a:pt x="1123" y="18"/>
                      <a:pt x="1124" y="18"/>
                    </a:cubicBezTo>
                    <a:cubicBezTo>
                      <a:pt x="1125" y="17"/>
                      <a:pt x="1127" y="17"/>
                      <a:pt x="1129" y="17"/>
                    </a:cubicBezTo>
                    <a:cubicBezTo>
                      <a:pt x="1130" y="17"/>
                      <a:pt x="1131" y="17"/>
                      <a:pt x="1132" y="17"/>
                    </a:cubicBezTo>
                    <a:cubicBezTo>
                      <a:pt x="1134" y="17"/>
                      <a:pt x="1136" y="17"/>
                      <a:pt x="1137" y="17"/>
                    </a:cubicBezTo>
                    <a:cubicBezTo>
                      <a:pt x="1138" y="17"/>
                      <a:pt x="1139" y="17"/>
                      <a:pt x="1140" y="17"/>
                    </a:cubicBezTo>
                    <a:cubicBezTo>
                      <a:pt x="1142" y="16"/>
                      <a:pt x="1144" y="16"/>
                      <a:pt x="1146" y="16"/>
                    </a:cubicBezTo>
                    <a:cubicBezTo>
                      <a:pt x="1147" y="16"/>
                      <a:pt x="1147" y="16"/>
                      <a:pt x="1148" y="16"/>
                    </a:cubicBezTo>
                    <a:cubicBezTo>
                      <a:pt x="1151" y="16"/>
                      <a:pt x="1154" y="16"/>
                      <a:pt x="1157" y="17"/>
                    </a:cubicBezTo>
                    <a:cubicBezTo>
                      <a:pt x="1158" y="17"/>
                      <a:pt x="1159" y="17"/>
                      <a:pt x="1159" y="17"/>
                    </a:cubicBezTo>
                    <a:cubicBezTo>
                      <a:pt x="1162" y="17"/>
                      <a:pt x="1164" y="17"/>
                      <a:pt x="1167" y="17"/>
                    </a:cubicBezTo>
                    <a:cubicBezTo>
                      <a:pt x="1167" y="17"/>
                      <a:pt x="1168" y="17"/>
                      <a:pt x="1169" y="17"/>
                    </a:cubicBezTo>
                    <a:cubicBezTo>
                      <a:pt x="1172" y="18"/>
                      <a:pt x="1175" y="18"/>
                      <a:pt x="1178" y="18"/>
                    </a:cubicBezTo>
                    <a:cubicBezTo>
                      <a:pt x="1178" y="18"/>
                      <a:pt x="1178" y="18"/>
                      <a:pt x="1178" y="18"/>
                    </a:cubicBezTo>
                    <a:cubicBezTo>
                      <a:pt x="1181" y="19"/>
                      <a:pt x="1184" y="19"/>
                      <a:pt x="1186" y="19"/>
                    </a:cubicBezTo>
                    <a:cubicBezTo>
                      <a:pt x="1187" y="20"/>
                      <a:pt x="1188" y="20"/>
                      <a:pt x="1188" y="20"/>
                    </a:cubicBezTo>
                    <a:cubicBezTo>
                      <a:pt x="1191" y="20"/>
                      <a:pt x="1193" y="21"/>
                      <a:pt x="1196" y="21"/>
                    </a:cubicBezTo>
                    <a:cubicBezTo>
                      <a:pt x="1196" y="21"/>
                      <a:pt x="1197" y="21"/>
                      <a:pt x="1197" y="21"/>
                    </a:cubicBezTo>
                    <a:cubicBezTo>
                      <a:pt x="1200" y="22"/>
                      <a:pt x="1202" y="23"/>
                      <a:pt x="1205" y="23"/>
                    </a:cubicBezTo>
                    <a:cubicBezTo>
                      <a:pt x="1206" y="23"/>
                      <a:pt x="1206" y="24"/>
                      <a:pt x="1207" y="24"/>
                    </a:cubicBezTo>
                    <a:cubicBezTo>
                      <a:pt x="1209" y="24"/>
                      <a:pt x="1211" y="25"/>
                      <a:pt x="1214" y="26"/>
                    </a:cubicBezTo>
                    <a:cubicBezTo>
                      <a:pt x="1214" y="26"/>
                      <a:pt x="1215" y="26"/>
                      <a:pt x="1215" y="26"/>
                    </a:cubicBezTo>
                    <a:cubicBezTo>
                      <a:pt x="1218" y="27"/>
                      <a:pt x="1221" y="28"/>
                      <a:pt x="1223" y="28"/>
                    </a:cubicBezTo>
                    <a:cubicBezTo>
                      <a:pt x="1223" y="28"/>
                      <a:pt x="1224" y="28"/>
                      <a:pt x="1224" y="29"/>
                    </a:cubicBezTo>
                    <a:cubicBezTo>
                      <a:pt x="1226" y="29"/>
                      <a:pt x="1229" y="30"/>
                      <a:pt x="1231" y="31"/>
                    </a:cubicBezTo>
                    <a:cubicBezTo>
                      <a:pt x="1232" y="31"/>
                      <a:pt x="1232" y="31"/>
                      <a:pt x="1233" y="32"/>
                    </a:cubicBezTo>
                    <a:cubicBezTo>
                      <a:pt x="1238" y="33"/>
                      <a:pt x="1243" y="35"/>
                      <a:pt x="1248" y="38"/>
                    </a:cubicBezTo>
                    <a:cubicBezTo>
                      <a:pt x="1248" y="38"/>
                      <a:pt x="1249" y="38"/>
                      <a:pt x="1249" y="38"/>
                    </a:cubicBezTo>
                    <a:cubicBezTo>
                      <a:pt x="1251" y="39"/>
                      <a:pt x="1253" y="40"/>
                      <a:pt x="1256" y="41"/>
                    </a:cubicBezTo>
                    <a:cubicBezTo>
                      <a:pt x="1256" y="41"/>
                      <a:pt x="1256" y="41"/>
                      <a:pt x="1256" y="41"/>
                    </a:cubicBezTo>
                    <a:cubicBezTo>
                      <a:pt x="1259" y="43"/>
                      <a:pt x="1261" y="44"/>
                      <a:pt x="1264" y="45"/>
                    </a:cubicBezTo>
                    <a:cubicBezTo>
                      <a:pt x="1264" y="45"/>
                      <a:pt x="1264" y="45"/>
                      <a:pt x="1264" y="45"/>
                    </a:cubicBezTo>
                    <a:cubicBezTo>
                      <a:pt x="1266" y="46"/>
                      <a:pt x="1268" y="47"/>
                      <a:pt x="1271" y="48"/>
                    </a:cubicBezTo>
                    <a:cubicBezTo>
                      <a:pt x="1271" y="49"/>
                      <a:pt x="1271" y="49"/>
                      <a:pt x="1271" y="49"/>
                    </a:cubicBezTo>
                    <a:cubicBezTo>
                      <a:pt x="1276" y="51"/>
                      <a:pt x="1281" y="54"/>
                      <a:pt x="1285" y="56"/>
                    </a:cubicBezTo>
                    <a:cubicBezTo>
                      <a:pt x="1285" y="57"/>
                      <a:pt x="1285" y="57"/>
                      <a:pt x="1286" y="57"/>
                    </a:cubicBezTo>
                    <a:cubicBezTo>
                      <a:pt x="1288" y="58"/>
                      <a:pt x="1290" y="59"/>
                      <a:pt x="1292" y="61"/>
                    </a:cubicBezTo>
                    <a:cubicBezTo>
                      <a:pt x="1292" y="61"/>
                      <a:pt x="1292" y="61"/>
                      <a:pt x="1292" y="61"/>
                    </a:cubicBezTo>
                    <a:cubicBezTo>
                      <a:pt x="1294" y="62"/>
                      <a:pt x="1296" y="63"/>
                      <a:pt x="1298" y="65"/>
                    </a:cubicBezTo>
                    <a:cubicBezTo>
                      <a:pt x="1298" y="65"/>
                      <a:pt x="1298" y="65"/>
                      <a:pt x="1298" y="65"/>
                    </a:cubicBezTo>
                    <a:cubicBezTo>
                      <a:pt x="1300" y="66"/>
                      <a:pt x="1302" y="68"/>
                      <a:pt x="1304" y="69"/>
                    </a:cubicBezTo>
                    <a:cubicBezTo>
                      <a:pt x="1304" y="69"/>
                      <a:pt x="1305" y="69"/>
                      <a:pt x="1305" y="69"/>
                    </a:cubicBezTo>
                    <a:cubicBezTo>
                      <a:pt x="1309" y="72"/>
                      <a:pt x="1313" y="75"/>
                      <a:pt x="1316" y="77"/>
                    </a:cubicBezTo>
                    <a:cubicBezTo>
                      <a:pt x="1316" y="77"/>
                      <a:pt x="1316" y="77"/>
                      <a:pt x="1317" y="78"/>
                    </a:cubicBezTo>
                    <a:cubicBezTo>
                      <a:pt x="1320" y="80"/>
                      <a:pt x="1324" y="83"/>
                      <a:pt x="1327" y="85"/>
                    </a:cubicBezTo>
                    <a:cubicBezTo>
                      <a:pt x="1327" y="85"/>
                      <a:pt x="1327" y="85"/>
                      <a:pt x="1327" y="85"/>
                    </a:cubicBezTo>
                    <a:cubicBezTo>
                      <a:pt x="1329" y="87"/>
                      <a:pt x="1331" y="88"/>
                      <a:pt x="1332" y="89"/>
                    </a:cubicBezTo>
                    <a:cubicBezTo>
                      <a:pt x="1332" y="89"/>
                      <a:pt x="1332" y="89"/>
                      <a:pt x="1332" y="89"/>
                    </a:cubicBezTo>
                    <a:cubicBezTo>
                      <a:pt x="1336" y="92"/>
                      <a:pt x="1339" y="94"/>
                      <a:pt x="1342" y="97"/>
                    </a:cubicBezTo>
                    <a:cubicBezTo>
                      <a:pt x="1342" y="97"/>
                      <a:pt x="1342" y="97"/>
                      <a:pt x="1342" y="97"/>
                    </a:cubicBezTo>
                    <a:cubicBezTo>
                      <a:pt x="1345" y="100"/>
                      <a:pt x="1349" y="103"/>
                      <a:pt x="1352" y="105"/>
                    </a:cubicBezTo>
                    <a:cubicBezTo>
                      <a:pt x="1352" y="105"/>
                      <a:pt x="1352" y="105"/>
                      <a:pt x="1352" y="105"/>
                    </a:cubicBezTo>
                    <a:cubicBezTo>
                      <a:pt x="1353" y="106"/>
                      <a:pt x="1353" y="107"/>
                      <a:pt x="1354" y="107"/>
                    </a:cubicBezTo>
                    <a:cubicBezTo>
                      <a:pt x="1355" y="108"/>
                      <a:pt x="1356" y="109"/>
                      <a:pt x="1357" y="110"/>
                    </a:cubicBezTo>
                    <a:cubicBezTo>
                      <a:pt x="1357" y="110"/>
                      <a:pt x="1358" y="110"/>
                      <a:pt x="1358" y="110"/>
                    </a:cubicBezTo>
                    <a:cubicBezTo>
                      <a:pt x="1359" y="111"/>
                      <a:pt x="1359" y="111"/>
                      <a:pt x="1360" y="112"/>
                    </a:cubicBezTo>
                    <a:cubicBezTo>
                      <a:pt x="1360" y="112"/>
                      <a:pt x="1361" y="112"/>
                      <a:pt x="1361" y="113"/>
                    </a:cubicBezTo>
                    <a:cubicBezTo>
                      <a:pt x="1362" y="113"/>
                      <a:pt x="1363" y="114"/>
                      <a:pt x="1364" y="115"/>
                    </a:cubicBezTo>
                    <a:cubicBezTo>
                      <a:pt x="1366" y="116"/>
                      <a:pt x="1368" y="118"/>
                      <a:pt x="1370" y="119"/>
                    </a:cubicBezTo>
                    <a:cubicBezTo>
                      <a:pt x="1370" y="120"/>
                      <a:pt x="1371" y="120"/>
                      <a:pt x="1371" y="121"/>
                    </a:cubicBezTo>
                    <a:cubicBezTo>
                      <a:pt x="1373" y="122"/>
                      <a:pt x="1375" y="124"/>
                      <a:pt x="1377" y="125"/>
                    </a:cubicBezTo>
                    <a:cubicBezTo>
                      <a:pt x="1379" y="127"/>
                      <a:pt x="1381" y="129"/>
                      <a:pt x="1384" y="130"/>
                    </a:cubicBezTo>
                    <a:cubicBezTo>
                      <a:pt x="1384" y="130"/>
                      <a:pt x="1384" y="130"/>
                      <a:pt x="1384" y="131"/>
                    </a:cubicBezTo>
                    <a:cubicBezTo>
                      <a:pt x="1386" y="132"/>
                      <a:pt x="1388" y="134"/>
                      <a:pt x="1390" y="135"/>
                    </a:cubicBezTo>
                    <a:cubicBezTo>
                      <a:pt x="1390" y="136"/>
                      <a:pt x="1391" y="136"/>
                      <a:pt x="1391" y="136"/>
                    </a:cubicBezTo>
                    <a:cubicBezTo>
                      <a:pt x="1395" y="139"/>
                      <a:pt x="1399" y="142"/>
                      <a:pt x="1403" y="145"/>
                    </a:cubicBezTo>
                    <a:cubicBezTo>
                      <a:pt x="1404" y="146"/>
                      <a:pt x="1404" y="146"/>
                      <a:pt x="1405" y="146"/>
                    </a:cubicBezTo>
                    <a:cubicBezTo>
                      <a:pt x="1407" y="148"/>
                      <a:pt x="1409" y="149"/>
                      <a:pt x="1411" y="151"/>
                    </a:cubicBezTo>
                    <a:cubicBezTo>
                      <a:pt x="1411" y="151"/>
                      <a:pt x="1411" y="151"/>
                      <a:pt x="1412" y="151"/>
                    </a:cubicBezTo>
                    <a:cubicBezTo>
                      <a:pt x="1414" y="152"/>
                      <a:pt x="1416" y="154"/>
                      <a:pt x="1418" y="155"/>
                    </a:cubicBezTo>
                    <a:cubicBezTo>
                      <a:pt x="1418" y="155"/>
                      <a:pt x="1418" y="155"/>
                      <a:pt x="1418" y="155"/>
                    </a:cubicBezTo>
                    <a:cubicBezTo>
                      <a:pt x="1421" y="157"/>
                      <a:pt x="1423" y="158"/>
                      <a:pt x="1425" y="159"/>
                    </a:cubicBezTo>
                    <a:cubicBezTo>
                      <a:pt x="1425" y="159"/>
                      <a:pt x="1426" y="160"/>
                      <a:pt x="1426" y="160"/>
                    </a:cubicBezTo>
                    <a:cubicBezTo>
                      <a:pt x="1428" y="161"/>
                      <a:pt x="1431" y="162"/>
                      <a:pt x="1433" y="163"/>
                    </a:cubicBezTo>
                    <a:cubicBezTo>
                      <a:pt x="1433" y="164"/>
                      <a:pt x="1433" y="164"/>
                      <a:pt x="1433" y="164"/>
                    </a:cubicBezTo>
                    <a:cubicBezTo>
                      <a:pt x="1435" y="165"/>
                      <a:pt x="1438" y="166"/>
                      <a:pt x="1440" y="167"/>
                    </a:cubicBezTo>
                    <a:cubicBezTo>
                      <a:pt x="1440" y="167"/>
                      <a:pt x="1441" y="167"/>
                      <a:pt x="1441" y="167"/>
                    </a:cubicBezTo>
                    <a:cubicBezTo>
                      <a:pt x="1443" y="168"/>
                      <a:pt x="1446" y="169"/>
                      <a:pt x="1448" y="170"/>
                    </a:cubicBezTo>
                    <a:cubicBezTo>
                      <a:pt x="1449" y="170"/>
                      <a:pt x="1449" y="170"/>
                      <a:pt x="1449" y="170"/>
                    </a:cubicBezTo>
                    <a:cubicBezTo>
                      <a:pt x="1452" y="171"/>
                      <a:pt x="1454" y="172"/>
                      <a:pt x="1456" y="172"/>
                    </a:cubicBezTo>
                    <a:cubicBezTo>
                      <a:pt x="1456" y="172"/>
                      <a:pt x="1457" y="172"/>
                      <a:pt x="1457" y="172"/>
                    </a:cubicBezTo>
                    <a:cubicBezTo>
                      <a:pt x="1459" y="173"/>
                      <a:pt x="1462" y="173"/>
                      <a:pt x="1464" y="174"/>
                    </a:cubicBezTo>
                    <a:cubicBezTo>
                      <a:pt x="1465" y="174"/>
                      <a:pt x="1465" y="174"/>
                      <a:pt x="1466" y="174"/>
                    </a:cubicBezTo>
                    <a:cubicBezTo>
                      <a:pt x="1468" y="175"/>
                      <a:pt x="1471" y="175"/>
                      <a:pt x="1474" y="175"/>
                    </a:cubicBezTo>
                    <a:cubicBezTo>
                      <a:pt x="1474" y="175"/>
                      <a:pt x="1474" y="175"/>
                      <a:pt x="1474" y="175"/>
                    </a:cubicBezTo>
                    <a:cubicBezTo>
                      <a:pt x="1477" y="175"/>
                      <a:pt x="1479" y="176"/>
                      <a:pt x="1482" y="176"/>
                    </a:cubicBezTo>
                    <a:cubicBezTo>
                      <a:pt x="1482" y="176"/>
                      <a:pt x="1482" y="176"/>
                      <a:pt x="1483" y="176"/>
                    </a:cubicBezTo>
                    <a:cubicBezTo>
                      <a:pt x="1483" y="176"/>
                      <a:pt x="1483" y="176"/>
                      <a:pt x="1484" y="176"/>
                    </a:cubicBezTo>
                    <a:cubicBezTo>
                      <a:pt x="1484" y="176"/>
                      <a:pt x="1485" y="176"/>
                      <a:pt x="1486" y="176"/>
                    </a:cubicBezTo>
                    <a:cubicBezTo>
                      <a:pt x="1487" y="175"/>
                      <a:pt x="1488" y="175"/>
                      <a:pt x="1489" y="175"/>
                    </a:cubicBezTo>
                    <a:cubicBezTo>
                      <a:pt x="1490" y="175"/>
                      <a:pt x="1490" y="175"/>
                      <a:pt x="1491" y="175"/>
                    </a:cubicBezTo>
                    <a:cubicBezTo>
                      <a:pt x="1493" y="175"/>
                      <a:pt x="1494" y="175"/>
                      <a:pt x="1496" y="175"/>
                    </a:cubicBezTo>
                    <a:cubicBezTo>
                      <a:pt x="1496" y="175"/>
                      <a:pt x="1496" y="175"/>
                      <a:pt x="1497" y="175"/>
                    </a:cubicBezTo>
                    <a:cubicBezTo>
                      <a:pt x="1498" y="174"/>
                      <a:pt x="1500" y="174"/>
                      <a:pt x="1502" y="174"/>
                    </a:cubicBezTo>
                    <a:cubicBezTo>
                      <a:pt x="1503" y="174"/>
                      <a:pt x="1503" y="174"/>
                      <a:pt x="1504" y="174"/>
                    </a:cubicBezTo>
                    <a:cubicBezTo>
                      <a:pt x="1505" y="173"/>
                      <a:pt x="1506" y="173"/>
                      <a:pt x="1508" y="173"/>
                    </a:cubicBezTo>
                    <a:cubicBezTo>
                      <a:pt x="1508" y="173"/>
                      <a:pt x="1509" y="172"/>
                      <a:pt x="1510" y="172"/>
                    </a:cubicBezTo>
                    <a:cubicBezTo>
                      <a:pt x="1511" y="172"/>
                      <a:pt x="1512" y="172"/>
                      <a:pt x="1514" y="171"/>
                    </a:cubicBezTo>
                    <a:cubicBezTo>
                      <a:pt x="1514" y="171"/>
                      <a:pt x="1515" y="171"/>
                      <a:pt x="1516" y="171"/>
                    </a:cubicBezTo>
                    <a:cubicBezTo>
                      <a:pt x="1518" y="170"/>
                      <a:pt x="1520" y="170"/>
                      <a:pt x="1522" y="169"/>
                    </a:cubicBezTo>
                    <a:cubicBezTo>
                      <a:pt x="1597" y="143"/>
                      <a:pt x="1808" y="65"/>
                      <a:pt x="1808" y="65"/>
                    </a:cubicBezTo>
                    <a:close/>
                    <a:moveTo>
                      <a:pt x="1454" y="740"/>
                    </a:moveTo>
                    <a:cubicBezTo>
                      <a:pt x="1455" y="740"/>
                      <a:pt x="1455" y="740"/>
                      <a:pt x="1455" y="740"/>
                    </a:cubicBezTo>
                    <a:cubicBezTo>
                      <a:pt x="1431" y="716"/>
                      <a:pt x="1117" y="404"/>
                      <a:pt x="1080" y="365"/>
                    </a:cubicBezTo>
                    <a:cubicBezTo>
                      <a:pt x="1070" y="354"/>
                      <a:pt x="1063" y="348"/>
                      <a:pt x="1059" y="345"/>
                    </a:cubicBezTo>
                    <a:cubicBezTo>
                      <a:pt x="1058" y="345"/>
                      <a:pt x="1057" y="345"/>
                      <a:pt x="1055" y="346"/>
                    </a:cubicBezTo>
                    <a:cubicBezTo>
                      <a:pt x="1041" y="353"/>
                      <a:pt x="1027" y="361"/>
                      <a:pt x="1010" y="369"/>
                    </a:cubicBezTo>
                    <a:cubicBezTo>
                      <a:pt x="971" y="390"/>
                      <a:pt x="918" y="418"/>
                      <a:pt x="818" y="465"/>
                    </a:cubicBezTo>
                    <a:cubicBezTo>
                      <a:pt x="787" y="479"/>
                      <a:pt x="756" y="487"/>
                      <a:pt x="726" y="487"/>
                    </a:cubicBezTo>
                    <a:cubicBezTo>
                      <a:pt x="691" y="487"/>
                      <a:pt x="658" y="476"/>
                      <a:pt x="630" y="456"/>
                    </a:cubicBezTo>
                    <a:cubicBezTo>
                      <a:pt x="605" y="436"/>
                      <a:pt x="586" y="410"/>
                      <a:pt x="577" y="379"/>
                    </a:cubicBezTo>
                    <a:cubicBezTo>
                      <a:pt x="557" y="315"/>
                      <a:pt x="581" y="249"/>
                      <a:pt x="637" y="211"/>
                    </a:cubicBezTo>
                    <a:cubicBezTo>
                      <a:pt x="690" y="175"/>
                      <a:pt x="758" y="129"/>
                      <a:pt x="881" y="52"/>
                    </a:cubicBezTo>
                    <a:cubicBezTo>
                      <a:pt x="767" y="0"/>
                      <a:pt x="650" y="8"/>
                      <a:pt x="528" y="98"/>
                    </a:cubicBezTo>
                    <a:cubicBezTo>
                      <a:pt x="458" y="149"/>
                      <a:pt x="388" y="199"/>
                      <a:pt x="292" y="171"/>
                    </a:cubicBezTo>
                    <a:cubicBezTo>
                      <a:pt x="133" y="124"/>
                      <a:pt x="3" y="70"/>
                      <a:pt x="3" y="70"/>
                    </a:cubicBezTo>
                    <a:cubicBezTo>
                      <a:pt x="0" y="615"/>
                      <a:pt x="0" y="615"/>
                      <a:pt x="0" y="615"/>
                    </a:cubicBezTo>
                    <a:cubicBezTo>
                      <a:pt x="217" y="680"/>
                      <a:pt x="217" y="680"/>
                      <a:pt x="217" y="680"/>
                    </a:cubicBezTo>
                    <a:cubicBezTo>
                      <a:pt x="225" y="663"/>
                      <a:pt x="236" y="646"/>
                      <a:pt x="250" y="633"/>
                    </a:cubicBezTo>
                    <a:cubicBezTo>
                      <a:pt x="284" y="598"/>
                      <a:pt x="284" y="598"/>
                      <a:pt x="284" y="598"/>
                    </a:cubicBezTo>
                    <a:cubicBezTo>
                      <a:pt x="313" y="569"/>
                      <a:pt x="352" y="553"/>
                      <a:pt x="394" y="553"/>
                    </a:cubicBezTo>
                    <a:cubicBezTo>
                      <a:pt x="435" y="553"/>
                      <a:pt x="474" y="569"/>
                      <a:pt x="503" y="598"/>
                    </a:cubicBezTo>
                    <a:cubicBezTo>
                      <a:pt x="523" y="618"/>
                      <a:pt x="537" y="643"/>
                      <a:pt x="543" y="670"/>
                    </a:cubicBezTo>
                    <a:cubicBezTo>
                      <a:pt x="571" y="677"/>
                      <a:pt x="595" y="691"/>
                      <a:pt x="615" y="711"/>
                    </a:cubicBezTo>
                    <a:cubicBezTo>
                      <a:pt x="631" y="726"/>
                      <a:pt x="642" y="744"/>
                      <a:pt x="650" y="763"/>
                    </a:cubicBezTo>
                    <a:cubicBezTo>
                      <a:pt x="652" y="769"/>
                      <a:pt x="654" y="776"/>
                      <a:pt x="656" y="782"/>
                    </a:cubicBezTo>
                    <a:cubicBezTo>
                      <a:pt x="683" y="789"/>
                      <a:pt x="708" y="803"/>
                      <a:pt x="728" y="823"/>
                    </a:cubicBezTo>
                    <a:cubicBezTo>
                      <a:pt x="748" y="843"/>
                      <a:pt x="762" y="868"/>
                      <a:pt x="768" y="895"/>
                    </a:cubicBezTo>
                    <a:cubicBezTo>
                      <a:pt x="795" y="902"/>
                      <a:pt x="820" y="915"/>
                      <a:pt x="840" y="936"/>
                    </a:cubicBezTo>
                    <a:cubicBezTo>
                      <a:pt x="861" y="957"/>
                      <a:pt x="876" y="983"/>
                      <a:pt x="882" y="1011"/>
                    </a:cubicBezTo>
                    <a:cubicBezTo>
                      <a:pt x="884" y="1022"/>
                      <a:pt x="886" y="1033"/>
                      <a:pt x="886" y="1045"/>
                    </a:cubicBezTo>
                    <a:cubicBezTo>
                      <a:pt x="886" y="1059"/>
                      <a:pt x="884" y="1072"/>
                      <a:pt x="881" y="1085"/>
                    </a:cubicBezTo>
                    <a:cubicBezTo>
                      <a:pt x="911" y="1116"/>
                      <a:pt x="911" y="1116"/>
                      <a:pt x="911" y="1116"/>
                    </a:cubicBezTo>
                    <a:cubicBezTo>
                      <a:pt x="938" y="1142"/>
                      <a:pt x="980" y="1142"/>
                      <a:pt x="1006" y="1116"/>
                    </a:cubicBezTo>
                    <a:cubicBezTo>
                      <a:pt x="1032" y="1090"/>
                      <a:pt x="1032" y="1048"/>
                      <a:pt x="1007" y="1022"/>
                    </a:cubicBezTo>
                    <a:cubicBezTo>
                      <a:pt x="1007" y="1021"/>
                      <a:pt x="1007" y="1021"/>
                      <a:pt x="1007" y="1021"/>
                    </a:cubicBezTo>
                    <a:cubicBezTo>
                      <a:pt x="966" y="981"/>
                      <a:pt x="966" y="981"/>
                      <a:pt x="966" y="981"/>
                    </a:cubicBezTo>
                    <a:cubicBezTo>
                      <a:pt x="959" y="973"/>
                      <a:pt x="959" y="962"/>
                      <a:pt x="966" y="954"/>
                    </a:cubicBezTo>
                    <a:cubicBezTo>
                      <a:pt x="974" y="947"/>
                      <a:pt x="985" y="947"/>
                      <a:pt x="993" y="954"/>
                    </a:cubicBezTo>
                    <a:cubicBezTo>
                      <a:pt x="1039" y="1001"/>
                      <a:pt x="1039" y="1001"/>
                      <a:pt x="1039" y="1001"/>
                    </a:cubicBezTo>
                    <a:cubicBezTo>
                      <a:pt x="1039" y="1001"/>
                      <a:pt x="1039" y="1001"/>
                      <a:pt x="1039" y="1001"/>
                    </a:cubicBezTo>
                    <a:cubicBezTo>
                      <a:pt x="1061" y="1022"/>
                      <a:pt x="1061" y="1022"/>
                      <a:pt x="1061" y="1022"/>
                    </a:cubicBezTo>
                    <a:cubicBezTo>
                      <a:pt x="1087" y="1049"/>
                      <a:pt x="1129" y="1049"/>
                      <a:pt x="1156" y="1022"/>
                    </a:cubicBezTo>
                    <a:cubicBezTo>
                      <a:pt x="1182" y="996"/>
                      <a:pt x="1182" y="954"/>
                      <a:pt x="1156" y="928"/>
                    </a:cubicBezTo>
                    <a:cubicBezTo>
                      <a:pt x="1156" y="928"/>
                      <a:pt x="1156" y="928"/>
                      <a:pt x="1156" y="928"/>
                    </a:cubicBezTo>
                    <a:cubicBezTo>
                      <a:pt x="1088" y="859"/>
                      <a:pt x="1088" y="859"/>
                      <a:pt x="1088" y="859"/>
                    </a:cubicBezTo>
                    <a:cubicBezTo>
                      <a:pt x="1081" y="852"/>
                      <a:pt x="1081" y="840"/>
                      <a:pt x="1088" y="833"/>
                    </a:cubicBezTo>
                    <a:cubicBezTo>
                      <a:pt x="1095" y="826"/>
                      <a:pt x="1107" y="826"/>
                      <a:pt x="1114" y="833"/>
                    </a:cubicBezTo>
                    <a:cubicBezTo>
                      <a:pt x="1189" y="907"/>
                      <a:pt x="1189" y="907"/>
                      <a:pt x="1189" y="907"/>
                    </a:cubicBezTo>
                    <a:cubicBezTo>
                      <a:pt x="1189" y="907"/>
                      <a:pt x="1189" y="907"/>
                      <a:pt x="1189" y="907"/>
                    </a:cubicBezTo>
                    <a:cubicBezTo>
                      <a:pt x="1210" y="929"/>
                      <a:pt x="1210" y="929"/>
                      <a:pt x="1210" y="929"/>
                    </a:cubicBezTo>
                    <a:cubicBezTo>
                      <a:pt x="1236" y="955"/>
                      <a:pt x="1279" y="955"/>
                      <a:pt x="1305" y="929"/>
                    </a:cubicBezTo>
                    <a:cubicBezTo>
                      <a:pt x="1331" y="903"/>
                      <a:pt x="1331" y="860"/>
                      <a:pt x="1305" y="834"/>
                    </a:cubicBezTo>
                    <a:cubicBezTo>
                      <a:pt x="1305" y="834"/>
                      <a:pt x="1305" y="834"/>
                      <a:pt x="1305" y="834"/>
                    </a:cubicBezTo>
                    <a:cubicBezTo>
                      <a:pt x="1209" y="738"/>
                      <a:pt x="1209" y="738"/>
                      <a:pt x="1209" y="738"/>
                    </a:cubicBezTo>
                    <a:cubicBezTo>
                      <a:pt x="1202" y="730"/>
                      <a:pt x="1202" y="719"/>
                      <a:pt x="1209" y="711"/>
                    </a:cubicBezTo>
                    <a:cubicBezTo>
                      <a:pt x="1217" y="704"/>
                      <a:pt x="1228" y="704"/>
                      <a:pt x="1236" y="711"/>
                    </a:cubicBezTo>
                    <a:cubicBezTo>
                      <a:pt x="1338" y="814"/>
                      <a:pt x="1338" y="814"/>
                      <a:pt x="1338" y="814"/>
                    </a:cubicBezTo>
                    <a:cubicBezTo>
                      <a:pt x="1338" y="814"/>
                      <a:pt x="1338" y="814"/>
                      <a:pt x="1338" y="814"/>
                    </a:cubicBezTo>
                    <a:cubicBezTo>
                      <a:pt x="1360" y="835"/>
                      <a:pt x="1360" y="835"/>
                      <a:pt x="1360" y="835"/>
                    </a:cubicBezTo>
                    <a:cubicBezTo>
                      <a:pt x="1386" y="862"/>
                      <a:pt x="1428" y="862"/>
                      <a:pt x="1454" y="835"/>
                    </a:cubicBezTo>
                    <a:cubicBezTo>
                      <a:pt x="1481" y="809"/>
                      <a:pt x="1481" y="767"/>
                      <a:pt x="1454" y="741"/>
                    </a:cubicBezTo>
                    <a:lnTo>
                      <a:pt x="1454" y="740"/>
                    </a:lnTo>
                    <a:close/>
                    <a:moveTo>
                      <a:pt x="791" y="985"/>
                    </a:moveTo>
                    <a:cubicBezTo>
                      <a:pt x="789" y="983"/>
                      <a:pt x="787" y="981"/>
                      <a:pt x="785" y="980"/>
                    </a:cubicBezTo>
                    <a:cubicBezTo>
                      <a:pt x="785" y="979"/>
                      <a:pt x="784" y="979"/>
                      <a:pt x="783" y="978"/>
                    </a:cubicBezTo>
                    <a:cubicBezTo>
                      <a:pt x="782" y="977"/>
                      <a:pt x="781" y="976"/>
                      <a:pt x="779" y="975"/>
                    </a:cubicBezTo>
                    <a:cubicBezTo>
                      <a:pt x="778" y="974"/>
                      <a:pt x="778" y="974"/>
                      <a:pt x="777" y="974"/>
                    </a:cubicBezTo>
                    <a:cubicBezTo>
                      <a:pt x="775" y="972"/>
                      <a:pt x="774" y="971"/>
                      <a:pt x="772" y="970"/>
                    </a:cubicBezTo>
                    <a:cubicBezTo>
                      <a:pt x="771" y="970"/>
                      <a:pt x="771" y="970"/>
                      <a:pt x="770" y="970"/>
                    </a:cubicBezTo>
                    <a:cubicBezTo>
                      <a:pt x="768" y="969"/>
                      <a:pt x="766" y="967"/>
                      <a:pt x="763" y="966"/>
                    </a:cubicBezTo>
                    <a:cubicBezTo>
                      <a:pt x="763" y="966"/>
                      <a:pt x="762" y="966"/>
                      <a:pt x="762" y="966"/>
                    </a:cubicBezTo>
                    <a:cubicBezTo>
                      <a:pt x="762" y="966"/>
                      <a:pt x="761" y="966"/>
                      <a:pt x="761" y="966"/>
                    </a:cubicBezTo>
                    <a:cubicBezTo>
                      <a:pt x="759" y="965"/>
                      <a:pt x="758" y="964"/>
                      <a:pt x="756" y="964"/>
                    </a:cubicBezTo>
                    <a:cubicBezTo>
                      <a:pt x="756" y="964"/>
                      <a:pt x="755" y="964"/>
                      <a:pt x="754" y="963"/>
                    </a:cubicBezTo>
                    <a:cubicBezTo>
                      <a:pt x="752" y="963"/>
                      <a:pt x="751" y="962"/>
                      <a:pt x="749" y="962"/>
                    </a:cubicBezTo>
                    <a:cubicBezTo>
                      <a:pt x="748" y="962"/>
                      <a:pt x="747" y="962"/>
                      <a:pt x="747" y="962"/>
                    </a:cubicBezTo>
                    <a:cubicBezTo>
                      <a:pt x="744" y="961"/>
                      <a:pt x="742" y="961"/>
                      <a:pt x="739" y="961"/>
                    </a:cubicBezTo>
                    <a:cubicBezTo>
                      <a:pt x="739" y="961"/>
                      <a:pt x="739" y="961"/>
                      <a:pt x="739" y="961"/>
                    </a:cubicBezTo>
                    <a:cubicBezTo>
                      <a:pt x="737" y="960"/>
                      <a:pt x="734" y="960"/>
                      <a:pt x="732" y="960"/>
                    </a:cubicBezTo>
                    <a:cubicBezTo>
                      <a:pt x="728" y="960"/>
                      <a:pt x="725" y="960"/>
                      <a:pt x="721" y="961"/>
                    </a:cubicBezTo>
                    <a:cubicBezTo>
                      <a:pt x="721" y="961"/>
                      <a:pt x="720" y="961"/>
                      <a:pt x="720" y="961"/>
                    </a:cubicBezTo>
                    <a:cubicBezTo>
                      <a:pt x="718" y="961"/>
                      <a:pt x="717" y="961"/>
                      <a:pt x="715" y="962"/>
                    </a:cubicBezTo>
                    <a:cubicBezTo>
                      <a:pt x="715" y="962"/>
                      <a:pt x="714" y="962"/>
                      <a:pt x="714" y="962"/>
                    </a:cubicBezTo>
                    <a:cubicBezTo>
                      <a:pt x="712" y="962"/>
                      <a:pt x="710" y="963"/>
                      <a:pt x="708" y="963"/>
                    </a:cubicBezTo>
                    <a:cubicBezTo>
                      <a:pt x="708" y="963"/>
                      <a:pt x="708" y="964"/>
                      <a:pt x="707" y="964"/>
                    </a:cubicBezTo>
                    <a:cubicBezTo>
                      <a:pt x="706" y="964"/>
                      <a:pt x="704" y="965"/>
                      <a:pt x="703" y="965"/>
                    </a:cubicBezTo>
                    <a:cubicBezTo>
                      <a:pt x="702" y="965"/>
                      <a:pt x="702" y="965"/>
                      <a:pt x="701" y="966"/>
                    </a:cubicBezTo>
                    <a:cubicBezTo>
                      <a:pt x="699" y="966"/>
                      <a:pt x="698" y="967"/>
                      <a:pt x="696" y="968"/>
                    </a:cubicBezTo>
                    <a:cubicBezTo>
                      <a:pt x="705" y="947"/>
                      <a:pt x="706" y="924"/>
                      <a:pt x="698" y="903"/>
                    </a:cubicBezTo>
                    <a:cubicBezTo>
                      <a:pt x="698" y="903"/>
                      <a:pt x="698" y="903"/>
                      <a:pt x="698" y="903"/>
                    </a:cubicBezTo>
                    <a:cubicBezTo>
                      <a:pt x="694" y="892"/>
                      <a:pt x="688" y="881"/>
                      <a:pt x="679" y="872"/>
                    </a:cubicBezTo>
                    <a:cubicBezTo>
                      <a:pt x="677" y="871"/>
                      <a:pt x="675" y="869"/>
                      <a:pt x="673" y="867"/>
                    </a:cubicBezTo>
                    <a:cubicBezTo>
                      <a:pt x="672" y="867"/>
                      <a:pt x="672" y="866"/>
                      <a:pt x="671" y="866"/>
                    </a:cubicBezTo>
                    <a:cubicBezTo>
                      <a:pt x="670" y="865"/>
                      <a:pt x="668" y="863"/>
                      <a:pt x="667" y="862"/>
                    </a:cubicBezTo>
                    <a:cubicBezTo>
                      <a:pt x="666" y="862"/>
                      <a:pt x="665" y="861"/>
                      <a:pt x="664" y="861"/>
                    </a:cubicBezTo>
                    <a:cubicBezTo>
                      <a:pt x="663" y="860"/>
                      <a:pt x="661" y="859"/>
                      <a:pt x="659" y="858"/>
                    </a:cubicBezTo>
                    <a:cubicBezTo>
                      <a:pt x="659" y="858"/>
                      <a:pt x="658" y="857"/>
                      <a:pt x="658" y="857"/>
                    </a:cubicBezTo>
                    <a:cubicBezTo>
                      <a:pt x="656" y="856"/>
                      <a:pt x="653" y="855"/>
                      <a:pt x="651" y="854"/>
                    </a:cubicBezTo>
                    <a:cubicBezTo>
                      <a:pt x="650" y="854"/>
                      <a:pt x="650" y="854"/>
                      <a:pt x="649" y="853"/>
                    </a:cubicBezTo>
                    <a:cubicBezTo>
                      <a:pt x="649" y="853"/>
                      <a:pt x="649" y="853"/>
                      <a:pt x="649" y="853"/>
                    </a:cubicBezTo>
                    <a:cubicBezTo>
                      <a:pt x="647" y="853"/>
                      <a:pt x="646" y="852"/>
                      <a:pt x="644" y="851"/>
                    </a:cubicBezTo>
                    <a:cubicBezTo>
                      <a:pt x="643" y="851"/>
                      <a:pt x="642" y="851"/>
                      <a:pt x="642" y="851"/>
                    </a:cubicBezTo>
                    <a:cubicBezTo>
                      <a:pt x="640" y="850"/>
                      <a:pt x="638" y="850"/>
                      <a:pt x="636" y="850"/>
                    </a:cubicBezTo>
                    <a:cubicBezTo>
                      <a:pt x="636" y="849"/>
                      <a:pt x="635" y="849"/>
                      <a:pt x="634" y="849"/>
                    </a:cubicBezTo>
                    <a:cubicBezTo>
                      <a:pt x="632" y="849"/>
                      <a:pt x="629" y="848"/>
                      <a:pt x="627" y="848"/>
                    </a:cubicBezTo>
                    <a:cubicBezTo>
                      <a:pt x="627" y="848"/>
                      <a:pt x="627" y="848"/>
                      <a:pt x="627" y="848"/>
                    </a:cubicBezTo>
                    <a:cubicBezTo>
                      <a:pt x="624" y="848"/>
                      <a:pt x="622" y="848"/>
                      <a:pt x="619" y="848"/>
                    </a:cubicBezTo>
                    <a:cubicBezTo>
                      <a:pt x="619" y="848"/>
                      <a:pt x="619" y="848"/>
                      <a:pt x="619" y="848"/>
                    </a:cubicBezTo>
                    <a:cubicBezTo>
                      <a:pt x="617" y="848"/>
                      <a:pt x="616" y="848"/>
                      <a:pt x="614" y="848"/>
                    </a:cubicBezTo>
                    <a:cubicBezTo>
                      <a:pt x="614" y="848"/>
                      <a:pt x="614" y="848"/>
                      <a:pt x="614" y="848"/>
                    </a:cubicBezTo>
                    <a:cubicBezTo>
                      <a:pt x="612" y="848"/>
                      <a:pt x="610" y="848"/>
                      <a:pt x="609" y="848"/>
                    </a:cubicBezTo>
                    <a:cubicBezTo>
                      <a:pt x="608" y="848"/>
                      <a:pt x="608" y="848"/>
                      <a:pt x="607" y="848"/>
                    </a:cubicBezTo>
                    <a:cubicBezTo>
                      <a:pt x="606" y="849"/>
                      <a:pt x="606" y="849"/>
                      <a:pt x="605" y="849"/>
                    </a:cubicBezTo>
                    <a:cubicBezTo>
                      <a:pt x="605" y="849"/>
                      <a:pt x="605" y="849"/>
                      <a:pt x="605" y="849"/>
                    </a:cubicBezTo>
                    <a:cubicBezTo>
                      <a:pt x="604" y="849"/>
                      <a:pt x="603" y="849"/>
                      <a:pt x="603" y="849"/>
                    </a:cubicBezTo>
                    <a:cubicBezTo>
                      <a:pt x="602" y="849"/>
                      <a:pt x="602" y="849"/>
                      <a:pt x="601" y="849"/>
                    </a:cubicBezTo>
                    <a:cubicBezTo>
                      <a:pt x="599" y="850"/>
                      <a:pt x="598" y="850"/>
                      <a:pt x="596" y="851"/>
                    </a:cubicBezTo>
                    <a:cubicBezTo>
                      <a:pt x="595" y="851"/>
                      <a:pt x="595" y="851"/>
                      <a:pt x="595" y="851"/>
                    </a:cubicBezTo>
                    <a:cubicBezTo>
                      <a:pt x="593" y="852"/>
                      <a:pt x="592" y="852"/>
                      <a:pt x="590" y="853"/>
                    </a:cubicBezTo>
                    <a:cubicBezTo>
                      <a:pt x="590" y="853"/>
                      <a:pt x="589" y="853"/>
                      <a:pt x="589" y="853"/>
                    </a:cubicBezTo>
                    <a:cubicBezTo>
                      <a:pt x="587" y="854"/>
                      <a:pt x="585" y="854"/>
                      <a:pt x="583" y="855"/>
                    </a:cubicBezTo>
                    <a:cubicBezTo>
                      <a:pt x="586" y="850"/>
                      <a:pt x="588" y="845"/>
                      <a:pt x="589" y="839"/>
                    </a:cubicBezTo>
                    <a:cubicBezTo>
                      <a:pt x="595" y="812"/>
                      <a:pt x="588" y="782"/>
                      <a:pt x="566" y="760"/>
                    </a:cubicBezTo>
                    <a:cubicBezTo>
                      <a:pt x="564" y="758"/>
                      <a:pt x="562" y="756"/>
                      <a:pt x="560" y="755"/>
                    </a:cubicBezTo>
                    <a:cubicBezTo>
                      <a:pt x="560" y="754"/>
                      <a:pt x="559" y="754"/>
                      <a:pt x="558" y="753"/>
                    </a:cubicBezTo>
                    <a:cubicBezTo>
                      <a:pt x="557" y="752"/>
                      <a:pt x="556" y="751"/>
                      <a:pt x="554" y="750"/>
                    </a:cubicBezTo>
                    <a:cubicBezTo>
                      <a:pt x="553" y="749"/>
                      <a:pt x="553" y="749"/>
                      <a:pt x="552" y="749"/>
                    </a:cubicBezTo>
                    <a:cubicBezTo>
                      <a:pt x="550" y="747"/>
                      <a:pt x="549" y="746"/>
                      <a:pt x="547" y="746"/>
                    </a:cubicBezTo>
                    <a:cubicBezTo>
                      <a:pt x="546" y="745"/>
                      <a:pt x="546" y="745"/>
                      <a:pt x="545" y="745"/>
                    </a:cubicBezTo>
                    <a:cubicBezTo>
                      <a:pt x="543" y="744"/>
                      <a:pt x="541" y="742"/>
                      <a:pt x="539" y="742"/>
                    </a:cubicBezTo>
                    <a:cubicBezTo>
                      <a:pt x="538" y="741"/>
                      <a:pt x="537" y="741"/>
                      <a:pt x="537" y="741"/>
                    </a:cubicBezTo>
                    <a:cubicBezTo>
                      <a:pt x="535" y="740"/>
                      <a:pt x="533" y="740"/>
                      <a:pt x="531" y="739"/>
                    </a:cubicBezTo>
                    <a:cubicBezTo>
                      <a:pt x="531" y="739"/>
                      <a:pt x="530" y="739"/>
                      <a:pt x="529" y="738"/>
                    </a:cubicBezTo>
                    <a:cubicBezTo>
                      <a:pt x="527" y="738"/>
                      <a:pt x="526" y="737"/>
                      <a:pt x="524" y="737"/>
                    </a:cubicBezTo>
                    <a:cubicBezTo>
                      <a:pt x="523" y="737"/>
                      <a:pt x="522" y="737"/>
                      <a:pt x="522" y="737"/>
                    </a:cubicBezTo>
                    <a:cubicBezTo>
                      <a:pt x="517" y="736"/>
                      <a:pt x="512" y="735"/>
                      <a:pt x="507" y="735"/>
                    </a:cubicBezTo>
                    <a:cubicBezTo>
                      <a:pt x="507" y="735"/>
                      <a:pt x="506" y="735"/>
                      <a:pt x="506" y="735"/>
                    </a:cubicBezTo>
                    <a:cubicBezTo>
                      <a:pt x="505" y="735"/>
                      <a:pt x="503" y="735"/>
                      <a:pt x="502" y="735"/>
                    </a:cubicBezTo>
                    <a:cubicBezTo>
                      <a:pt x="502" y="735"/>
                      <a:pt x="502" y="735"/>
                      <a:pt x="502" y="735"/>
                    </a:cubicBezTo>
                    <a:cubicBezTo>
                      <a:pt x="500" y="735"/>
                      <a:pt x="498" y="736"/>
                      <a:pt x="496" y="736"/>
                    </a:cubicBezTo>
                    <a:cubicBezTo>
                      <a:pt x="496" y="736"/>
                      <a:pt x="495" y="736"/>
                      <a:pt x="495" y="736"/>
                    </a:cubicBezTo>
                    <a:cubicBezTo>
                      <a:pt x="493" y="736"/>
                      <a:pt x="492" y="736"/>
                      <a:pt x="490" y="737"/>
                    </a:cubicBezTo>
                    <a:cubicBezTo>
                      <a:pt x="490" y="737"/>
                      <a:pt x="489" y="737"/>
                      <a:pt x="489" y="737"/>
                    </a:cubicBezTo>
                    <a:cubicBezTo>
                      <a:pt x="487" y="737"/>
                      <a:pt x="485" y="738"/>
                      <a:pt x="483" y="738"/>
                    </a:cubicBezTo>
                    <a:cubicBezTo>
                      <a:pt x="483" y="738"/>
                      <a:pt x="483" y="739"/>
                      <a:pt x="482" y="739"/>
                    </a:cubicBezTo>
                    <a:cubicBezTo>
                      <a:pt x="481" y="739"/>
                      <a:pt x="479" y="740"/>
                      <a:pt x="478" y="740"/>
                    </a:cubicBezTo>
                    <a:cubicBezTo>
                      <a:pt x="477" y="740"/>
                      <a:pt x="477" y="740"/>
                      <a:pt x="476" y="741"/>
                    </a:cubicBezTo>
                    <a:cubicBezTo>
                      <a:pt x="474" y="741"/>
                      <a:pt x="473" y="742"/>
                      <a:pt x="471" y="743"/>
                    </a:cubicBezTo>
                    <a:cubicBezTo>
                      <a:pt x="485" y="711"/>
                      <a:pt x="480" y="673"/>
                      <a:pt x="454" y="648"/>
                    </a:cubicBezTo>
                    <a:cubicBezTo>
                      <a:pt x="437" y="631"/>
                      <a:pt x="415" y="623"/>
                      <a:pt x="394" y="623"/>
                    </a:cubicBezTo>
                    <a:cubicBezTo>
                      <a:pt x="372" y="623"/>
                      <a:pt x="350" y="631"/>
                      <a:pt x="334" y="648"/>
                    </a:cubicBezTo>
                    <a:cubicBezTo>
                      <a:pt x="299" y="682"/>
                      <a:pt x="299" y="682"/>
                      <a:pt x="299" y="682"/>
                    </a:cubicBezTo>
                    <a:cubicBezTo>
                      <a:pt x="293" y="688"/>
                      <a:pt x="289" y="694"/>
                      <a:pt x="285" y="701"/>
                    </a:cubicBezTo>
                    <a:cubicBezTo>
                      <a:pt x="267" y="733"/>
                      <a:pt x="272" y="775"/>
                      <a:pt x="299" y="802"/>
                    </a:cubicBezTo>
                    <a:cubicBezTo>
                      <a:pt x="301" y="804"/>
                      <a:pt x="303" y="806"/>
                      <a:pt x="305" y="807"/>
                    </a:cubicBezTo>
                    <a:cubicBezTo>
                      <a:pt x="306" y="808"/>
                      <a:pt x="306" y="808"/>
                      <a:pt x="307" y="809"/>
                    </a:cubicBezTo>
                    <a:cubicBezTo>
                      <a:pt x="308" y="810"/>
                      <a:pt x="310" y="811"/>
                      <a:pt x="311" y="812"/>
                    </a:cubicBezTo>
                    <a:cubicBezTo>
                      <a:pt x="312" y="813"/>
                      <a:pt x="313" y="813"/>
                      <a:pt x="313" y="814"/>
                    </a:cubicBezTo>
                    <a:cubicBezTo>
                      <a:pt x="315" y="815"/>
                      <a:pt x="317" y="816"/>
                      <a:pt x="319" y="817"/>
                    </a:cubicBezTo>
                    <a:cubicBezTo>
                      <a:pt x="319" y="817"/>
                      <a:pt x="320" y="817"/>
                      <a:pt x="320" y="817"/>
                    </a:cubicBezTo>
                    <a:cubicBezTo>
                      <a:pt x="322" y="819"/>
                      <a:pt x="325" y="820"/>
                      <a:pt x="327" y="821"/>
                    </a:cubicBezTo>
                    <a:cubicBezTo>
                      <a:pt x="327" y="821"/>
                      <a:pt x="328" y="821"/>
                      <a:pt x="329" y="821"/>
                    </a:cubicBezTo>
                    <a:cubicBezTo>
                      <a:pt x="330" y="822"/>
                      <a:pt x="332" y="823"/>
                      <a:pt x="334" y="823"/>
                    </a:cubicBezTo>
                    <a:cubicBezTo>
                      <a:pt x="335" y="823"/>
                      <a:pt x="336" y="824"/>
                      <a:pt x="336" y="824"/>
                    </a:cubicBezTo>
                    <a:cubicBezTo>
                      <a:pt x="338" y="824"/>
                      <a:pt x="340" y="825"/>
                      <a:pt x="342" y="825"/>
                    </a:cubicBezTo>
                    <a:cubicBezTo>
                      <a:pt x="342" y="825"/>
                      <a:pt x="343" y="825"/>
                      <a:pt x="344" y="825"/>
                    </a:cubicBezTo>
                    <a:cubicBezTo>
                      <a:pt x="349" y="826"/>
                      <a:pt x="353" y="827"/>
                      <a:pt x="358" y="827"/>
                    </a:cubicBezTo>
                    <a:cubicBezTo>
                      <a:pt x="360" y="827"/>
                      <a:pt x="362" y="827"/>
                      <a:pt x="363" y="827"/>
                    </a:cubicBezTo>
                    <a:cubicBezTo>
                      <a:pt x="364" y="827"/>
                      <a:pt x="364" y="827"/>
                      <a:pt x="364" y="827"/>
                    </a:cubicBezTo>
                    <a:cubicBezTo>
                      <a:pt x="366" y="827"/>
                      <a:pt x="367" y="827"/>
                      <a:pt x="369" y="826"/>
                    </a:cubicBezTo>
                    <a:cubicBezTo>
                      <a:pt x="370" y="826"/>
                      <a:pt x="370" y="826"/>
                      <a:pt x="371" y="826"/>
                    </a:cubicBezTo>
                    <a:cubicBezTo>
                      <a:pt x="372" y="826"/>
                      <a:pt x="374" y="826"/>
                      <a:pt x="375" y="825"/>
                    </a:cubicBezTo>
                    <a:cubicBezTo>
                      <a:pt x="376" y="825"/>
                      <a:pt x="376" y="825"/>
                      <a:pt x="377" y="825"/>
                    </a:cubicBezTo>
                    <a:cubicBezTo>
                      <a:pt x="378" y="825"/>
                      <a:pt x="380" y="824"/>
                      <a:pt x="382" y="824"/>
                    </a:cubicBezTo>
                    <a:cubicBezTo>
                      <a:pt x="382" y="824"/>
                      <a:pt x="383" y="824"/>
                      <a:pt x="383" y="823"/>
                    </a:cubicBezTo>
                    <a:cubicBezTo>
                      <a:pt x="385" y="823"/>
                      <a:pt x="386" y="823"/>
                      <a:pt x="388" y="822"/>
                    </a:cubicBezTo>
                    <a:cubicBezTo>
                      <a:pt x="388" y="822"/>
                      <a:pt x="389" y="822"/>
                      <a:pt x="389" y="822"/>
                    </a:cubicBezTo>
                    <a:cubicBezTo>
                      <a:pt x="391" y="821"/>
                      <a:pt x="393" y="820"/>
                      <a:pt x="394" y="819"/>
                    </a:cubicBezTo>
                    <a:cubicBezTo>
                      <a:pt x="380" y="851"/>
                      <a:pt x="386" y="889"/>
                      <a:pt x="412" y="915"/>
                    </a:cubicBezTo>
                    <a:cubicBezTo>
                      <a:pt x="414" y="916"/>
                      <a:pt x="415" y="918"/>
                      <a:pt x="417" y="920"/>
                    </a:cubicBezTo>
                    <a:cubicBezTo>
                      <a:pt x="418" y="920"/>
                      <a:pt x="419" y="921"/>
                      <a:pt x="419" y="921"/>
                    </a:cubicBezTo>
                    <a:cubicBezTo>
                      <a:pt x="421" y="923"/>
                      <a:pt x="422" y="924"/>
                      <a:pt x="424" y="925"/>
                    </a:cubicBezTo>
                    <a:cubicBezTo>
                      <a:pt x="425" y="925"/>
                      <a:pt x="425" y="926"/>
                      <a:pt x="426" y="926"/>
                    </a:cubicBezTo>
                    <a:cubicBezTo>
                      <a:pt x="428" y="927"/>
                      <a:pt x="429" y="928"/>
                      <a:pt x="431" y="929"/>
                    </a:cubicBezTo>
                    <a:cubicBezTo>
                      <a:pt x="431" y="929"/>
                      <a:pt x="432" y="930"/>
                      <a:pt x="433" y="930"/>
                    </a:cubicBezTo>
                    <a:cubicBezTo>
                      <a:pt x="435" y="931"/>
                      <a:pt x="437" y="932"/>
                      <a:pt x="439" y="933"/>
                    </a:cubicBezTo>
                    <a:cubicBezTo>
                      <a:pt x="440" y="933"/>
                      <a:pt x="440" y="933"/>
                      <a:pt x="441" y="934"/>
                    </a:cubicBezTo>
                    <a:cubicBezTo>
                      <a:pt x="443" y="934"/>
                      <a:pt x="445" y="935"/>
                      <a:pt x="446" y="936"/>
                    </a:cubicBezTo>
                    <a:cubicBezTo>
                      <a:pt x="447" y="936"/>
                      <a:pt x="448" y="936"/>
                      <a:pt x="449" y="936"/>
                    </a:cubicBezTo>
                    <a:cubicBezTo>
                      <a:pt x="450" y="937"/>
                      <a:pt x="452" y="937"/>
                      <a:pt x="454" y="938"/>
                    </a:cubicBezTo>
                    <a:cubicBezTo>
                      <a:pt x="455" y="938"/>
                      <a:pt x="455" y="938"/>
                      <a:pt x="456" y="938"/>
                    </a:cubicBezTo>
                    <a:cubicBezTo>
                      <a:pt x="459" y="938"/>
                      <a:pt x="461" y="939"/>
                      <a:pt x="463" y="939"/>
                    </a:cubicBezTo>
                    <a:cubicBezTo>
                      <a:pt x="463" y="939"/>
                      <a:pt x="464" y="939"/>
                      <a:pt x="464" y="939"/>
                    </a:cubicBezTo>
                    <a:cubicBezTo>
                      <a:pt x="466" y="939"/>
                      <a:pt x="468" y="939"/>
                      <a:pt x="471" y="939"/>
                    </a:cubicBezTo>
                    <a:cubicBezTo>
                      <a:pt x="473" y="939"/>
                      <a:pt x="474" y="939"/>
                      <a:pt x="476" y="939"/>
                    </a:cubicBezTo>
                    <a:cubicBezTo>
                      <a:pt x="476" y="939"/>
                      <a:pt x="476" y="939"/>
                      <a:pt x="476" y="939"/>
                    </a:cubicBezTo>
                    <a:cubicBezTo>
                      <a:pt x="478" y="939"/>
                      <a:pt x="480" y="939"/>
                      <a:pt x="482" y="939"/>
                    </a:cubicBezTo>
                    <a:cubicBezTo>
                      <a:pt x="482" y="939"/>
                      <a:pt x="483" y="939"/>
                      <a:pt x="483" y="939"/>
                    </a:cubicBezTo>
                    <a:cubicBezTo>
                      <a:pt x="485" y="938"/>
                      <a:pt x="486" y="938"/>
                      <a:pt x="488" y="938"/>
                    </a:cubicBezTo>
                    <a:cubicBezTo>
                      <a:pt x="488" y="938"/>
                      <a:pt x="489" y="938"/>
                      <a:pt x="489" y="938"/>
                    </a:cubicBezTo>
                    <a:cubicBezTo>
                      <a:pt x="491" y="937"/>
                      <a:pt x="493" y="937"/>
                      <a:pt x="495" y="936"/>
                    </a:cubicBezTo>
                    <a:cubicBezTo>
                      <a:pt x="495" y="936"/>
                      <a:pt x="495" y="936"/>
                      <a:pt x="496" y="936"/>
                    </a:cubicBezTo>
                    <a:cubicBezTo>
                      <a:pt x="497" y="936"/>
                      <a:pt x="499" y="935"/>
                      <a:pt x="500" y="935"/>
                    </a:cubicBezTo>
                    <a:cubicBezTo>
                      <a:pt x="501" y="934"/>
                      <a:pt x="501" y="934"/>
                      <a:pt x="502" y="934"/>
                    </a:cubicBezTo>
                    <a:cubicBezTo>
                      <a:pt x="503" y="933"/>
                      <a:pt x="505" y="933"/>
                      <a:pt x="507" y="932"/>
                    </a:cubicBezTo>
                    <a:cubicBezTo>
                      <a:pt x="493" y="963"/>
                      <a:pt x="498" y="1001"/>
                      <a:pt x="524" y="1027"/>
                    </a:cubicBezTo>
                    <a:cubicBezTo>
                      <a:pt x="526" y="1029"/>
                      <a:pt x="528" y="1031"/>
                      <a:pt x="530" y="1032"/>
                    </a:cubicBezTo>
                    <a:cubicBezTo>
                      <a:pt x="531" y="1033"/>
                      <a:pt x="531" y="1033"/>
                      <a:pt x="532" y="1034"/>
                    </a:cubicBezTo>
                    <a:cubicBezTo>
                      <a:pt x="533" y="1035"/>
                      <a:pt x="535" y="1036"/>
                      <a:pt x="536" y="1037"/>
                    </a:cubicBezTo>
                    <a:cubicBezTo>
                      <a:pt x="537" y="1038"/>
                      <a:pt x="538" y="1038"/>
                      <a:pt x="538" y="1039"/>
                    </a:cubicBezTo>
                    <a:cubicBezTo>
                      <a:pt x="540" y="1040"/>
                      <a:pt x="542" y="1041"/>
                      <a:pt x="544" y="1042"/>
                    </a:cubicBezTo>
                    <a:cubicBezTo>
                      <a:pt x="544" y="1042"/>
                      <a:pt x="544" y="1042"/>
                      <a:pt x="545" y="1042"/>
                    </a:cubicBezTo>
                    <a:cubicBezTo>
                      <a:pt x="547" y="1044"/>
                      <a:pt x="550" y="1045"/>
                      <a:pt x="552" y="1046"/>
                    </a:cubicBezTo>
                    <a:cubicBezTo>
                      <a:pt x="552" y="1046"/>
                      <a:pt x="553" y="1046"/>
                      <a:pt x="553" y="1046"/>
                    </a:cubicBezTo>
                    <a:cubicBezTo>
                      <a:pt x="555" y="1047"/>
                      <a:pt x="557" y="1047"/>
                      <a:pt x="559" y="1048"/>
                    </a:cubicBezTo>
                    <a:cubicBezTo>
                      <a:pt x="560" y="1048"/>
                      <a:pt x="560" y="1049"/>
                      <a:pt x="561" y="1049"/>
                    </a:cubicBezTo>
                    <a:cubicBezTo>
                      <a:pt x="563" y="1049"/>
                      <a:pt x="565" y="1050"/>
                      <a:pt x="566" y="1050"/>
                    </a:cubicBezTo>
                    <a:cubicBezTo>
                      <a:pt x="567" y="1050"/>
                      <a:pt x="568" y="1050"/>
                      <a:pt x="569" y="1050"/>
                    </a:cubicBezTo>
                    <a:cubicBezTo>
                      <a:pt x="571" y="1051"/>
                      <a:pt x="574" y="1051"/>
                      <a:pt x="576" y="1052"/>
                    </a:cubicBezTo>
                    <a:cubicBezTo>
                      <a:pt x="576" y="1052"/>
                      <a:pt x="576" y="1052"/>
                      <a:pt x="576" y="1052"/>
                    </a:cubicBezTo>
                    <a:cubicBezTo>
                      <a:pt x="578" y="1052"/>
                      <a:pt x="581" y="1052"/>
                      <a:pt x="583" y="1052"/>
                    </a:cubicBezTo>
                    <a:cubicBezTo>
                      <a:pt x="585" y="1052"/>
                      <a:pt x="587" y="1052"/>
                      <a:pt x="589" y="1052"/>
                    </a:cubicBezTo>
                    <a:cubicBezTo>
                      <a:pt x="589" y="1052"/>
                      <a:pt x="589" y="1052"/>
                      <a:pt x="589" y="1052"/>
                    </a:cubicBezTo>
                    <a:cubicBezTo>
                      <a:pt x="590" y="1052"/>
                      <a:pt x="592" y="1052"/>
                      <a:pt x="594" y="1051"/>
                    </a:cubicBezTo>
                    <a:cubicBezTo>
                      <a:pt x="595" y="1051"/>
                      <a:pt x="595" y="1051"/>
                      <a:pt x="596" y="1051"/>
                    </a:cubicBezTo>
                    <a:cubicBezTo>
                      <a:pt x="597" y="1051"/>
                      <a:pt x="599" y="1051"/>
                      <a:pt x="600" y="1050"/>
                    </a:cubicBezTo>
                    <a:cubicBezTo>
                      <a:pt x="601" y="1050"/>
                      <a:pt x="601" y="1050"/>
                      <a:pt x="602" y="1050"/>
                    </a:cubicBezTo>
                    <a:cubicBezTo>
                      <a:pt x="603" y="1050"/>
                      <a:pt x="605" y="1049"/>
                      <a:pt x="607" y="1049"/>
                    </a:cubicBezTo>
                    <a:cubicBezTo>
                      <a:pt x="607" y="1049"/>
                      <a:pt x="608" y="1049"/>
                      <a:pt x="608" y="1048"/>
                    </a:cubicBezTo>
                    <a:cubicBezTo>
                      <a:pt x="610" y="1048"/>
                      <a:pt x="611" y="1048"/>
                      <a:pt x="613" y="1047"/>
                    </a:cubicBezTo>
                    <a:cubicBezTo>
                      <a:pt x="613" y="1047"/>
                      <a:pt x="614" y="1047"/>
                      <a:pt x="614" y="1046"/>
                    </a:cubicBezTo>
                    <a:cubicBezTo>
                      <a:pt x="616" y="1046"/>
                      <a:pt x="618" y="1045"/>
                      <a:pt x="619" y="1044"/>
                    </a:cubicBezTo>
                    <a:cubicBezTo>
                      <a:pt x="605" y="1076"/>
                      <a:pt x="611" y="1114"/>
                      <a:pt x="637" y="1140"/>
                    </a:cubicBezTo>
                    <a:cubicBezTo>
                      <a:pt x="651" y="1154"/>
                      <a:pt x="670" y="1162"/>
                      <a:pt x="689" y="1164"/>
                    </a:cubicBezTo>
                    <a:cubicBezTo>
                      <a:pt x="690" y="1164"/>
                      <a:pt x="692" y="1164"/>
                      <a:pt x="694" y="1164"/>
                    </a:cubicBezTo>
                    <a:cubicBezTo>
                      <a:pt x="695" y="1164"/>
                      <a:pt x="696" y="1164"/>
                      <a:pt x="697" y="1164"/>
                    </a:cubicBezTo>
                    <a:cubicBezTo>
                      <a:pt x="698" y="1164"/>
                      <a:pt x="700" y="1164"/>
                      <a:pt x="702" y="1164"/>
                    </a:cubicBezTo>
                    <a:cubicBezTo>
                      <a:pt x="703" y="1164"/>
                      <a:pt x="704" y="1164"/>
                      <a:pt x="705" y="1164"/>
                    </a:cubicBezTo>
                    <a:cubicBezTo>
                      <a:pt x="707" y="1164"/>
                      <a:pt x="709" y="1163"/>
                      <a:pt x="712" y="1163"/>
                    </a:cubicBezTo>
                    <a:cubicBezTo>
                      <a:pt x="712" y="1163"/>
                      <a:pt x="713" y="1163"/>
                      <a:pt x="713" y="1163"/>
                    </a:cubicBezTo>
                    <a:cubicBezTo>
                      <a:pt x="729" y="1160"/>
                      <a:pt x="744" y="1152"/>
                      <a:pt x="757" y="1140"/>
                    </a:cubicBezTo>
                    <a:cubicBezTo>
                      <a:pt x="791" y="1105"/>
                      <a:pt x="791" y="1105"/>
                      <a:pt x="791" y="1105"/>
                    </a:cubicBezTo>
                    <a:cubicBezTo>
                      <a:pt x="816" y="1081"/>
                      <a:pt x="822" y="1045"/>
                      <a:pt x="811" y="1015"/>
                    </a:cubicBezTo>
                    <a:cubicBezTo>
                      <a:pt x="806" y="1004"/>
                      <a:pt x="800" y="994"/>
                      <a:pt x="791" y="985"/>
                    </a:cubicBezTo>
                    <a:close/>
                  </a:path>
                </a:pathLst>
              </a:custGeom>
              <a:solidFill>
                <a:srgbClr val="FBFBFB"/>
              </a:solidFill>
              <a:ln>
                <a:noFill/>
              </a:ln>
              <a:extLst/>
            </p:spPr>
            <p:txBody>
              <a:bodyPr vert="horz" wrap="square" lIns="68574" tIns="34287" rIns="68574" bIns="34287" numCol="1" anchor="t" anchorCtr="0" compatLnSpc="1">
                <a:prstTxWarp prst="textNoShape">
                  <a:avLst/>
                </a:prstTxWarp>
              </a:bodyPr>
              <a:lstStyle/>
              <a:p>
                <a:pPr defTabSz="685735">
                  <a:defRPr/>
                </a:pPr>
                <a:endParaRPr lang="en-US" sz="1350" kern="0">
                  <a:solidFill>
                    <a:srgbClr val="505050"/>
                  </a:solidFill>
                </a:endParaRPr>
              </a:p>
            </p:txBody>
          </p:sp>
        </p:grpSp>
      </p:grpSp>
      <p:grpSp>
        <p:nvGrpSpPr>
          <p:cNvPr id="116" name="Group 115"/>
          <p:cNvGrpSpPr/>
          <p:nvPr/>
        </p:nvGrpSpPr>
        <p:grpSpPr>
          <a:xfrm>
            <a:off x="7303325" y="5068199"/>
            <a:ext cx="1050234" cy="565474"/>
            <a:chOff x="9797392" y="1443930"/>
            <a:chExt cx="1400431" cy="754029"/>
          </a:xfrm>
        </p:grpSpPr>
        <p:sp>
          <p:nvSpPr>
            <p:cNvPr id="117" name="TextBox 116"/>
            <p:cNvSpPr txBox="1"/>
            <p:nvPr/>
          </p:nvSpPr>
          <p:spPr>
            <a:xfrm>
              <a:off x="9797392" y="1905717"/>
              <a:ext cx="1400431" cy="292242"/>
            </a:xfrm>
            <a:prstGeom prst="rect">
              <a:avLst/>
            </a:prstGeom>
            <a:noFill/>
          </p:spPr>
          <p:txBody>
            <a:bodyPr wrap="square" lIns="0" tIns="0" rIns="0" bIns="0" rtlCol="0">
              <a:spAutoFit/>
            </a:bodyPr>
            <a:lstStyle/>
            <a:p>
              <a:pPr algn="ctr" defTabSz="685604" fontAlgn="base">
                <a:spcBef>
                  <a:spcPct val="0"/>
                </a:spcBef>
                <a:spcAft>
                  <a:spcPts val="882"/>
                </a:spcAft>
                <a:defRPr/>
              </a:pPr>
              <a:r>
                <a:rPr lang="en-US" sz="712" b="1" kern="900">
                  <a:gradFill>
                    <a:gsLst>
                      <a:gs pos="0">
                        <a:srgbClr val="505050"/>
                      </a:gs>
                      <a:gs pos="100000">
                        <a:srgbClr val="505050"/>
                      </a:gs>
                    </a:gsLst>
                    <a:lin ang="5400000" scaled="0"/>
                  </a:gradFill>
                </a:rPr>
                <a:t>Awareness Kits </a:t>
              </a:r>
              <a:br>
                <a:rPr lang="en-US" sz="712" b="1" kern="900">
                  <a:gradFill>
                    <a:gsLst>
                      <a:gs pos="0">
                        <a:srgbClr val="505050"/>
                      </a:gs>
                      <a:gs pos="100000">
                        <a:srgbClr val="505050"/>
                      </a:gs>
                    </a:gsLst>
                    <a:lin ang="5400000" scaled="0"/>
                  </a:gradFill>
                </a:rPr>
              </a:br>
              <a:r>
                <a:rPr lang="en-US" sz="712" b="1" kern="900">
                  <a:gradFill>
                    <a:gsLst>
                      <a:gs pos="0">
                        <a:srgbClr val="505050"/>
                      </a:gs>
                      <a:gs pos="100000">
                        <a:srgbClr val="505050"/>
                      </a:gs>
                    </a:gsLst>
                    <a:lin ang="5400000" scaled="0"/>
                  </a:gradFill>
                </a:rPr>
                <a:t>&amp; User Training</a:t>
              </a:r>
            </a:p>
          </p:txBody>
        </p:sp>
        <p:grpSp>
          <p:nvGrpSpPr>
            <p:cNvPr id="118" name="Group 117"/>
            <p:cNvGrpSpPr/>
            <p:nvPr/>
          </p:nvGrpSpPr>
          <p:grpSpPr>
            <a:xfrm>
              <a:off x="10250351" y="1443930"/>
              <a:ext cx="393192" cy="393192"/>
              <a:chOff x="-9144028" y="7551341"/>
              <a:chExt cx="717140" cy="717140"/>
            </a:xfrm>
          </p:grpSpPr>
          <p:sp>
            <p:nvSpPr>
              <p:cNvPr id="119" name="Oval 118"/>
              <p:cNvSpPr/>
              <p:nvPr/>
            </p:nvSpPr>
            <p:spPr bwMode="auto">
              <a:xfrm>
                <a:off x="-9144028" y="7551341"/>
                <a:ext cx="717140" cy="717140"/>
              </a:xfrm>
              <a:prstGeom prst="ellipse">
                <a:avLst/>
              </a:prstGeom>
              <a:solidFill>
                <a:schemeClr val="accent1"/>
              </a:solidFill>
              <a:ln w="10000" cap="flat" cmpd="sng" algn="ctr">
                <a:noFill/>
                <a:prstDash val="solid"/>
                <a:headEnd type="none" w="med" len="med"/>
                <a:tailEnd type="none" w="med" len="med"/>
              </a:ln>
              <a:effectLst/>
            </p:spPr>
            <p:txBody>
              <a:bodyPr rot="0" spcFirstLastPara="0" vertOverflow="overflow" horzOverflow="overflow" vert="horz" wrap="square" lIns="33606" tIns="33606" rIns="33606" bIns="33606" numCol="1" spcCol="0" rtlCol="0" fromWordArt="0" anchor="ctr" anchorCtr="0" forceAA="0" compatLnSpc="1">
                <a:prstTxWarp prst="textNoShape">
                  <a:avLst/>
                </a:prstTxWarp>
                <a:noAutofit/>
              </a:bodyPr>
              <a:lstStyle/>
              <a:p>
                <a:pPr algn="ctr" defTabSz="671877" fontAlgn="base">
                  <a:spcBef>
                    <a:spcPct val="0"/>
                  </a:spcBef>
                  <a:spcAft>
                    <a:spcPct val="0"/>
                  </a:spcAft>
                </a:pPr>
                <a:endParaRPr lang="en-US" sz="1618" kern="0">
                  <a:gradFill>
                    <a:gsLst>
                      <a:gs pos="0">
                        <a:srgbClr val="FFFFFF"/>
                      </a:gs>
                      <a:gs pos="100000">
                        <a:srgbClr val="FFFFFF"/>
                      </a:gs>
                    </a:gsLst>
                    <a:lin ang="5400000" scaled="0"/>
                  </a:gradFill>
                  <a:ea typeface="Segoe UI" pitchFamily="34" charset="0"/>
                  <a:cs typeface="Segoe UI" pitchFamily="34" charset="0"/>
                </a:endParaRPr>
              </a:p>
            </p:txBody>
          </p:sp>
          <p:grpSp>
            <p:nvGrpSpPr>
              <p:cNvPr id="120" name="Group 4"/>
              <p:cNvGrpSpPr>
                <a:grpSpLocks noChangeAspect="1"/>
              </p:cNvGrpSpPr>
              <p:nvPr/>
            </p:nvGrpSpPr>
            <p:grpSpPr bwMode="auto">
              <a:xfrm>
                <a:off x="-8973367" y="7677365"/>
                <a:ext cx="402101" cy="510918"/>
                <a:chOff x="1657" y="-535"/>
                <a:chExt cx="4704" cy="5977"/>
              </a:xfrm>
              <a:solidFill>
                <a:srgbClr val="E4DED8"/>
              </a:solidFill>
            </p:grpSpPr>
            <p:sp>
              <p:nvSpPr>
                <p:cNvPr id="121" name="Freeform 5"/>
                <p:cNvSpPr>
                  <a:spLocks/>
                </p:cNvSpPr>
                <p:nvPr/>
              </p:nvSpPr>
              <p:spPr bwMode="auto">
                <a:xfrm>
                  <a:off x="1657" y="3091"/>
                  <a:ext cx="4704" cy="2351"/>
                </a:xfrm>
                <a:custGeom>
                  <a:avLst/>
                  <a:gdLst>
                    <a:gd name="T0" fmla="*/ 1835 w 1988"/>
                    <a:gd name="T1" fmla="*/ 215 h 994"/>
                    <a:gd name="T2" fmla="*/ 1395 w 1988"/>
                    <a:gd name="T3" fmla="*/ 0 h 994"/>
                    <a:gd name="T4" fmla="*/ 1236 w 1988"/>
                    <a:gd name="T5" fmla="*/ 558 h 994"/>
                    <a:gd name="T6" fmla="*/ 379 w 1988"/>
                    <a:gd name="T7" fmla="*/ 31 h 994"/>
                    <a:gd name="T8" fmla="*/ 0 w 1988"/>
                    <a:gd name="T9" fmla="*/ 209 h 994"/>
                    <a:gd name="T10" fmla="*/ 1835 w 1988"/>
                    <a:gd name="T11" fmla="*/ 215 h 994"/>
                  </a:gdLst>
                  <a:ahLst/>
                  <a:cxnLst>
                    <a:cxn ang="0">
                      <a:pos x="T0" y="T1"/>
                    </a:cxn>
                    <a:cxn ang="0">
                      <a:pos x="T2" y="T3"/>
                    </a:cxn>
                    <a:cxn ang="0">
                      <a:pos x="T4" y="T5"/>
                    </a:cxn>
                    <a:cxn ang="0">
                      <a:pos x="T6" y="T7"/>
                    </a:cxn>
                    <a:cxn ang="0">
                      <a:pos x="T8" y="T9"/>
                    </a:cxn>
                    <a:cxn ang="0">
                      <a:pos x="T10" y="T11"/>
                    </a:cxn>
                  </a:cxnLst>
                  <a:rect l="0" t="0" r="r" b="b"/>
                  <a:pathLst>
                    <a:path w="1988" h="994">
                      <a:moveTo>
                        <a:pt x="1835" y="215"/>
                      </a:moveTo>
                      <a:cubicBezTo>
                        <a:pt x="1725" y="147"/>
                        <a:pt x="1499" y="43"/>
                        <a:pt x="1395" y="0"/>
                      </a:cubicBezTo>
                      <a:cubicBezTo>
                        <a:pt x="1456" y="166"/>
                        <a:pt x="1419" y="307"/>
                        <a:pt x="1236" y="558"/>
                      </a:cubicBezTo>
                      <a:cubicBezTo>
                        <a:pt x="1028" y="307"/>
                        <a:pt x="355" y="313"/>
                        <a:pt x="379" y="31"/>
                      </a:cubicBezTo>
                      <a:cubicBezTo>
                        <a:pt x="269" y="74"/>
                        <a:pt x="86" y="166"/>
                        <a:pt x="0" y="209"/>
                      </a:cubicBezTo>
                      <a:cubicBezTo>
                        <a:pt x="129" y="761"/>
                        <a:pt x="1988" y="994"/>
                        <a:pt x="1835" y="215"/>
                      </a:cubicBezTo>
                      <a:close/>
                    </a:path>
                  </a:pathLst>
                </a:custGeom>
                <a:solidFill>
                  <a:srgbClr val="FBFBF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74" tIns="34287" rIns="68574" bIns="34287" numCol="1" anchor="t" anchorCtr="0" compatLnSpc="1">
                  <a:prstTxWarp prst="textNoShape">
                    <a:avLst/>
                  </a:prstTxWarp>
                </a:bodyPr>
                <a:lstStyle/>
                <a:p>
                  <a:pPr defTabSz="685735">
                    <a:defRPr/>
                  </a:pPr>
                  <a:endParaRPr lang="en-US" sz="1350" kern="0">
                    <a:solidFill>
                      <a:srgbClr val="505050"/>
                    </a:solidFill>
                  </a:endParaRPr>
                </a:p>
              </p:txBody>
            </p:sp>
            <p:sp>
              <p:nvSpPr>
                <p:cNvPr id="122" name="Freeform 6"/>
                <p:cNvSpPr>
                  <a:spLocks noEditPoints="1"/>
                </p:cNvSpPr>
                <p:nvPr/>
              </p:nvSpPr>
              <p:spPr bwMode="auto">
                <a:xfrm>
                  <a:off x="2258" y="-535"/>
                  <a:ext cx="2996" cy="4489"/>
                </a:xfrm>
                <a:custGeom>
                  <a:avLst/>
                  <a:gdLst>
                    <a:gd name="T0" fmla="*/ 954 w 1266"/>
                    <a:gd name="T1" fmla="*/ 1898 h 1898"/>
                    <a:gd name="T2" fmla="*/ 1046 w 1266"/>
                    <a:gd name="T3" fmla="*/ 1502 h 1898"/>
                    <a:gd name="T4" fmla="*/ 1070 w 1266"/>
                    <a:gd name="T5" fmla="*/ 1398 h 1898"/>
                    <a:gd name="T6" fmla="*/ 1236 w 1266"/>
                    <a:gd name="T7" fmla="*/ 1099 h 1898"/>
                    <a:gd name="T8" fmla="*/ 1236 w 1266"/>
                    <a:gd name="T9" fmla="*/ 641 h 1898"/>
                    <a:gd name="T10" fmla="*/ 710 w 1266"/>
                    <a:gd name="T11" fmla="*/ 36 h 1898"/>
                    <a:gd name="T12" fmla="*/ 37 w 1266"/>
                    <a:gd name="T13" fmla="*/ 732 h 1898"/>
                    <a:gd name="T14" fmla="*/ 178 w 1266"/>
                    <a:gd name="T15" fmla="*/ 1203 h 1898"/>
                    <a:gd name="T16" fmla="*/ 263 w 1266"/>
                    <a:gd name="T17" fmla="*/ 1416 h 1898"/>
                    <a:gd name="T18" fmla="*/ 220 w 1266"/>
                    <a:gd name="T19" fmla="*/ 1520 h 1898"/>
                    <a:gd name="T20" fmla="*/ 954 w 1266"/>
                    <a:gd name="T21" fmla="*/ 1898 h 1898"/>
                    <a:gd name="T22" fmla="*/ 814 w 1266"/>
                    <a:gd name="T23" fmla="*/ 1105 h 1898"/>
                    <a:gd name="T24" fmla="*/ 710 w 1266"/>
                    <a:gd name="T25" fmla="*/ 1239 h 1898"/>
                    <a:gd name="T26" fmla="*/ 581 w 1266"/>
                    <a:gd name="T27" fmla="*/ 1135 h 1898"/>
                    <a:gd name="T28" fmla="*/ 679 w 1266"/>
                    <a:gd name="T29" fmla="*/ 1007 h 1898"/>
                    <a:gd name="T30" fmla="*/ 814 w 1266"/>
                    <a:gd name="T31" fmla="*/ 1105 h 1898"/>
                    <a:gd name="T32" fmla="*/ 508 w 1266"/>
                    <a:gd name="T33" fmla="*/ 445 h 1898"/>
                    <a:gd name="T34" fmla="*/ 704 w 1266"/>
                    <a:gd name="T35" fmla="*/ 421 h 1898"/>
                    <a:gd name="T36" fmla="*/ 728 w 1266"/>
                    <a:gd name="T37" fmla="*/ 439 h 1898"/>
                    <a:gd name="T38" fmla="*/ 728 w 1266"/>
                    <a:gd name="T39" fmla="*/ 891 h 1898"/>
                    <a:gd name="T40" fmla="*/ 704 w 1266"/>
                    <a:gd name="T41" fmla="*/ 916 h 1898"/>
                    <a:gd name="T42" fmla="*/ 636 w 1266"/>
                    <a:gd name="T43" fmla="*/ 928 h 1898"/>
                    <a:gd name="T44" fmla="*/ 606 w 1266"/>
                    <a:gd name="T45" fmla="*/ 903 h 1898"/>
                    <a:gd name="T46" fmla="*/ 489 w 1266"/>
                    <a:gd name="T47" fmla="*/ 470 h 1898"/>
                    <a:gd name="T48" fmla="*/ 508 w 1266"/>
                    <a:gd name="T49" fmla="*/ 445 h 18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66" h="1898">
                      <a:moveTo>
                        <a:pt x="954" y="1898"/>
                      </a:moveTo>
                      <a:cubicBezTo>
                        <a:pt x="1077" y="1770"/>
                        <a:pt x="1101" y="1605"/>
                        <a:pt x="1046" y="1502"/>
                      </a:cubicBezTo>
                      <a:cubicBezTo>
                        <a:pt x="1040" y="1477"/>
                        <a:pt x="1028" y="1422"/>
                        <a:pt x="1070" y="1398"/>
                      </a:cubicBezTo>
                      <a:cubicBezTo>
                        <a:pt x="1132" y="1361"/>
                        <a:pt x="1217" y="1251"/>
                        <a:pt x="1236" y="1099"/>
                      </a:cubicBezTo>
                      <a:cubicBezTo>
                        <a:pt x="1254" y="983"/>
                        <a:pt x="1266" y="787"/>
                        <a:pt x="1236" y="641"/>
                      </a:cubicBezTo>
                      <a:cubicBezTo>
                        <a:pt x="1180" y="366"/>
                        <a:pt x="1089" y="73"/>
                        <a:pt x="710" y="36"/>
                      </a:cubicBezTo>
                      <a:cubicBezTo>
                        <a:pt x="324" y="0"/>
                        <a:pt x="0" y="213"/>
                        <a:pt x="37" y="732"/>
                      </a:cubicBezTo>
                      <a:cubicBezTo>
                        <a:pt x="55" y="971"/>
                        <a:pt x="110" y="1111"/>
                        <a:pt x="178" y="1203"/>
                      </a:cubicBezTo>
                      <a:cubicBezTo>
                        <a:pt x="233" y="1276"/>
                        <a:pt x="263" y="1343"/>
                        <a:pt x="263" y="1416"/>
                      </a:cubicBezTo>
                      <a:cubicBezTo>
                        <a:pt x="263" y="1465"/>
                        <a:pt x="245" y="1496"/>
                        <a:pt x="220" y="1520"/>
                      </a:cubicBezTo>
                      <a:cubicBezTo>
                        <a:pt x="190" y="1715"/>
                        <a:pt x="783" y="1770"/>
                        <a:pt x="954" y="1898"/>
                      </a:cubicBezTo>
                      <a:close/>
                      <a:moveTo>
                        <a:pt x="814" y="1105"/>
                      </a:moveTo>
                      <a:cubicBezTo>
                        <a:pt x="820" y="1172"/>
                        <a:pt x="777" y="1233"/>
                        <a:pt x="710" y="1239"/>
                      </a:cubicBezTo>
                      <a:cubicBezTo>
                        <a:pt x="648" y="1245"/>
                        <a:pt x="587" y="1203"/>
                        <a:pt x="581" y="1135"/>
                      </a:cubicBezTo>
                      <a:cubicBezTo>
                        <a:pt x="569" y="1074"/>
                        <a:pt x="618" y="1013"/>
                        <a:pt x="679" y="1007"/>
                      </a:cubicBezTo>
                      <a:cubicBezTo>
                        <a:pt x="746" y="995"/>
                        <a:pt x="801" y="1044"/>
                        <a:pt x="814" y="1105"/>
                      </a:cubicBezTo>
                      <a:close/>
                      <a:moveTo>
                        <a:pt x="508" y="445"/>
                      </a:moveTo>
                      <a:cubicBezTo>
                        <a:pt x="704" y="421"/>
                        <a:pt x="704" y="421"/>
                        <a:pt x="704" y="421"/>
                      </a:cubicBezTo>
                      <a:cubicBezTo>
                        <a:pt x="716" y="415"/>
                        <a:pt x="728" y="427"/>
                        <a:pt x="728" y="439"/>
                      </a:cubicBezTo>
                      <a:cubicBezTo>
                        <a:pt x="728" y="891"/>
                        <a:pt x="728" y="891"/>
                        <a:pt x="728" y="891"/>
                      </a:cubicBezTo>
                      <a:cubicBezTo>
                        <a:pt x="728" y="903"/>
                        <a:pt x="716" y="916"/>
                        <a:pt x="704" y="916"/>
                      </a:cubicBezTo>
                      <a:cubicBezTo>
                        <a:pt x="636" y="928"/>
                        <a:pt x="636" y="928"/>
                        <a:pt x="636" y="928"/>
                      </a:cubicBezTo>
                      <a:cubicBezTo>
                        <a:pt x="624" y="928"/>
                        <a:pt x="612" y="916"/>
                        <a:pt x="606" y="903"/>
                      </a:cubicBezTo>
                      <a:cubicBezTo>
                        <a:pt x="489" y="470"/>
                        <a:pt x="489" y="470"/>
                        <a:pt x="489" y="470"/>
                      </a:cubicBezTo>
                      <a:cubicBezTo>
                        <a:pt x="489" y="458"/>
                        <a:pt x="496" y="445"/>
                        <a:pt x="508" y="445"/>
                      </a:cubicBezTo>
                      <a:close/>
                    </a:path>
                  </a:pathLst>
                </a:custGeom>
                <a:solidFill>
                  <a:srgbClr val="FBFBF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74" tIns="34287" rIns="68574" bIns="34287" numCol="1" anchor="t" anchorCtr="0" compatLnSpc="1">
                  <a:prstTxWarp prst="textNoShape">
                    <a:avLst/>
                  </a:prstTxWarp>
                </a:bodyPr>
                <a:lstStyle/>
                <a:p>
                  <a:pPr defTabSz="685735">
                    <a:defRPr/>
                  </a:pPr>
                  <a:endParaRPr lang="en-US" sz="1350" kern="0">
                    <a:solidFill>
                      <a:srgbClr val="505050"/>
                    </a:solidFill>
                  </a:endParaRPr>
                </a:p>
              </p:txBody>
            </p:sp>
          </p:grpSp>
        </p:grpSp>
      </p:grpSp>
      <p:grpSp>
        <p:nvGrpSpPr>
          <p:cNvPr id="123" name="Group 122"/>
          <p:cNvGrpSpPr/>
          <p:nvPr/>
        </p:nvGrpSpPr>
        <p:grpSpPr>
          <a:xfrm>
            <a:off x="8075884" y="4231786"/>
            <a:ext cx="801904" cy="677684"/>
            <a:chOff x="10574166" y="3624562"/>
            <a:chExt cx="1069296" cy="903655"/>
          </a:xfrm>
        </p:grpSpPr>
        <p:sp>
          <p:nvSpPr>
            <p:cNvPr id="124" name="TextBox 123"/>
            <p:cNvSpPr txBox="1"/>
            <p:nvPr/>
          </p:nvSpPr>
          <p:spPr>
            <a:xfrm>
              <a:off x="10574166" y="4089855"/>
              <a:ext cx="1069296" cy="438362"/>
            </a:xfrm>
            <a:prstGeom prst="rect">
              <a:avLst/>
            </a:prstGeom>
            <a:noFill/>
          </p:spPr>
          <p:txBody>
            <a:bodyPr wrap="square" lIns="0" tIns="0" rIns="0" bIns="0" rtlCol="0">
              <a:spAutoFit/>
            </a:bodyPr>
            <a:lstStyle/>
            <a:p>
              <a:pPr algn="ctr" defTabSz="685604" fontAlgn="base">
                <a:spcBef>
                  <a:spcPct val="0"/>
                </a:spcBef>
                <a:spcAft>
                  <a:spcPts val="882"/>
                </a:spcAft>
                <a:defRPr/>
              </a:pPr>
              <a:r>
                <a:rPr lang="en-US" sz="712" b="1" kern="900">
                  <a:gradFill>
                    <a:gsLst>
                      <a:gs pos="0">
                        <a:srgbClr val="505050"/>
                      </a:gs>
                      <a:gs pos="100000">
                        <a:srgbClr val="505050"/>
                      </a:gs>
                    </a:gsLst>
                    <a:lin ang="5400000" scaled="0"/>
                  </a:gradFill>
                </a:rPr>
                <a:t>Service </a:t>
              </a:r>
              <a:br>
                <a:rPr lang="en-US" sz="712" b="1" kern="900">
                  <a:gradFill>
                    <a:gsLst>
                      <a:gs pos="0">
                        <a:srgbClr val="505050"/>
                      </a:gs>
                      <a:gs pos="100000">
                        <a:srgbClr val="505050"/>
                      </a:gs>
                    </a:gsLst>
                    <a:lin ang="5400000" scaled="0"/>
                  </a:gradFill>
                </a:rPr>
              </a:br>
              <a:r>
                <a:rPr lang="en-US" sz="712" b="1" kern="900">
                  <a:gradFill>
                    <a:gsLst>
                      <a:gs pos="0">
                        <a:srgbClr val="505050"/>
                      </a:gs>
                      <a:gs pos="100000">
                        <a:srgbClr val="505050"/>
                      </a:gs>
                    </a:gsLst>
                    <a:lin ang="5400000" scaled="0"/>
                  </a:gradFill>
                </a:rPr>
                <a:t>Management </a:t>
              </a:r>
              <a:br>
                <a:rPr lang="en-US" sz="712" b="1" kern="900">
                  <a:gradFill>
                    <a:gsLst>
                      <a:gs pos="0">
                        <a:srgbClr val="505050"/>
                      </a:gs>
                      <a:gs pos="100000">
                        <a:srgbClr val="505050"/>
                      </a:gs>
                    </a:gsLst>
                    <a:lin ang="5400000" scaled="0"/>
                  </a:gradFill>
                </a:rPr>
              </a:br>
              <a:r>
                <a:rPr lang="en-US" sz="712" b="1" kern="900">
                  <a:gradFill>
                    <a:gsLst>
                      <a:gs pos="0">
                        <a:srgbClr val="505050"/>
                      </a:gs>
                      <a:gs pos="100000">
                        <a:srgbClr val="505050"/>
                      </a:gs>
                    </a:gsLst>
                    <a:lin ang="5400000" scaled="0"/>
                  </a:gradFill>
                </a:rPr>
                <a:t>Toolkit</a:t>
              </a:r>
            </a:p>
          </p:txBody>
        </p:sp>
        <p:grpSp>
          <p:nvGrpSpPr>
            <p:cNvPr id="125" name="Group 124"/>
            <p:cNvGrpSpPr/>
            <p:nvPr/>
          </p:nvGrpSpPr>
          <p:grpSpPr>
            <a:xfrm>
              <a:off x="10912218" y="3624562"/>
              <a:ext cx="393192" cy="393192"/>
              <a:chOff x="-2363364" y="4480549"/>
              <a:chExt cx="717139" cy="717140"/>
            </a:xfrm>
          </p:grpSpPr>
          <p:sp>
            <p:nvSpPr>
              <p:cNvPr id="126" name="Oval 125"/>
              <p:cNvSpPr/>
              <p:nvPr/>
            </p:nvSpPr>
            <p:spPr bwMode="auto">
              <a:xfrm>
                <a:off x="-2363364" y="4480549"/>
                <a:ext cx="717139" cy="717140"/>
              </a:xfrm>
              <a:prstGeom prst="ellipse">
                <a:avLst/>
              </a:prstGeom>
              <a:solidFill>
                <a:schemeClr val="accent1"/>
              </a:solidFill>
              <a:ln w="10000" cap="flat" cmpd="sng" algn="ctr">
                <a:noFill/>
                <a:prstDash val="solid"/>
                <a:headEnd type="none" w="med" len="med"/>
                <a:tailEnd type="none" w="med" len="med"/>
              </a:ln>
              <a:effectLst/>
            </p:spPr>
            <p:txBody>
              <a:bodyPr rot="0" spcFirstLastPara="0" vertOverflow="overflow" horzOverflow="overflow" vert="horz" wrap="square" lIns="33606" tIns="33606" rIns="33606" bIns="33606" numCol="1" spcCol="0" rtlCol="0" fromWordArt="0" anchor="ctr" anchorCtr="0" forceAA="0" compatLnSpc="1">
                <a:prstTxWarp prst="textNoShape">
                  <a:avLst/>
                </a:prstTxWarp>
                <a:noAutofit/>
              </a:bodyPr>
              <a:lstStyle/>
              <a:p>
                <a:pPr algn="ctr" defTabSz="671877" fontAlgn="base">
                  <a:spcBef>
                    <a:spcPct val="0"/>
                  </a:spcBef>
                  <a:spcAft>
                    <a:spcPct val="0"/>
                  </a:spcAft>
                </a:pPr>
                <a:endParaRPr lang="en-US" sz="1618" kern="0">
                  <a:gradFill>
                    <a:gsLst>
                      <a:gs pos="0">
                        <a:srgbClr val="FFFFFF"/>
                      </a:gs>
                      <a:gs pos="100000">
                        <a:srgbClr val="FFFFFF"/>
                      </a:gs>
                    </a:gsLst>
                    <a:lin ang="5400000" scaled="0"/>
                  </a:gradFill>
                  <a:ea typeface="Segoe UI" pitchFamily="34" charset="0"/>
                  <a:cs typeface="Segoe UI" pitchFamily="34" charset="0"/>
                </a:endParaRPr>
              </a:p>
            </p:txBody>
          </p:sp>
          <p:grpSp>
            <p:nvGrpSpPr>
              <p:cNvPr id="127" name="Group 126"/>
              <p:cNvGrpSpPr/>
              <p:nvPr/>
            </p:nvGrpSpPr>
            <p:grpSpPr bwMode="black">
              <a:xfrm>
                <a:off x="-2191073" y="4695049"/>
                <a:ext cx="372557" cy="288140"/>
                <a:chOff x="813584" y="4312262"/>
                <a:chExt cx="478309" cy="370027"/>
              </a:xfrm>
              <a:solidFill>
                <a:srgbClr val="E4DED8"/>
              </a:solidFill>
            </p:grpSpPr>
            <p:sp>
              <p:nvSpPr>
                <p:cNvPr id="128" name="Freeform 79"/>
                <p:cNvSpPr>
                  <a:spLocks/>
                </p:cNvSpPr>
                <p:nvPr/>
              </p:nvSpPr>
              <p:spPr bwMode="black">
                <a:xfrm>
                  <a:off x="813584" y="4503897"/>
                  <a:ext cx="478309" cy="178392"/>
                </a:xfrm>
                <a:custGeom>
                  <a:avLst/>
                  <a:gdLst>
                    <a:gd name="T0" fmla="*/ 159 w 260"/>
                    <a:gd name="T1" fmla="*/ 7 h 97"/>
                    <a:gd name="T2" fmla="*/ 143 w 260"/>
                    <a:gd name="T3" fmla="*/ 23 h 97"/>
                    <a:gd name="T4" fmla="*/ 121 w 260"/>
                    <a:gd name="T5" fmla="*/ 23 h 97"/>
                    <a:gd name="T6" fmla="*/ 105 w 260"/>
                    <a:gd name="T7" fmla="*/ 7 h 97"/>
                    <a:gd name="T8" fmla="*/ 105 w 260"/>
                    <a:gd name="T9" fmla="*/ 0 h 97"/>
                    <a:gd name="T10" fmla="*/ 0 w 260"/>
                    <a:gd name="T11" fmla="*/ 0 h 97"/>
                    <a:gd name="T12" fmla="*/ 0 w 260"/>
                    <a:gd name="T13" fmla="*/ 81 h 97"/>
                    <a:gd name="T14" fmla="*/ 16 w 260"/>
                    <a:gd name="T15" fmla="*/ 97 h 97"/>
                    <a:gd name="T16" fmla="*/ 244 w 260"/>
                    <a:gd name="T17" fmla="*/ 97 h 97"/>
                    <a:gd name="T18" fmla="*/ 260 w 260"/>
                    <a:gd name="T19" fmla="*/ 81 h 97"/>
                    <a:gd name="T20" fmla="*/ 260 w 260"/>
                    <a:gd name="T21" fmla="*/ 0 h 97"/>
                    <a:gd name="T22" fmla="*/ 159 w 260"/>
                    <a:gd name="T23" fmla="*/ 0 h 97"/>
                    <a:gd name="T24" fmla="*/ 159 w 260"/>
                    <a:gd name="T25" fmla="*/ 7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60" h="97">
                      <a:moveTo>
                        <a:pt x="159" y="7"/>
                      </a:moveTo>
                      <a:cubicBezTo>
                        <a:pt x="159" y="16"/>
                        <a:pt x="152" y="23"/>
                        <a:pt x="143" y="23"/>
                      </a:cubicBezTo>
                      <a:cubicBezTo>
                        <a:pt x="121" y="23"/>
                        <a:pt x="121" y="23"/>
                        <a:pt x="121" y="23"/>
                      </a:cubicBezTo>
                      <a:cubicBezTo>
                        <a:pt x="112" y="23"/>
                        <a:pt x="105" y="16"/>
                        <a:pt x="105" y="7"/>
                      </a:cubicBezTo>
                      <a:cubicBezTo>
                        <a:pt x="105" y="0"/>
                        <a:pt x="105" y="0"/>
                        <a:pt x="105" y="0"/>
                      </a:cubicBezTo>
                      <a:cubicBezTo>
                        <a:pt x="0" y="0"/>
                        <a:pt x="0" y="0"/>
                        <a:pt x="0" y="0"/>
                      </a:cubicBezTo>
                      <a:cubicBezTo>
                        <a:pt x="0" y="81"/>
                        <a:pt x="0" y="81"/>
                        <a:pt x="0" y="81"/>
                      </a:cubicBezTo>
                      <a:cubicBezTo>
                        <a:pt x="0" y="90"/>
                        <a:pt x="8" y="97"/>
                        <a:pt x="16" y="97"/>
                      </a:cubicBezTo>
                      <a:cubicBezTo>
                        <a:pt x="244" y="97"/>
                        <a:pt x="244" y="97"/>
                        <a:pt x="244" y="97"/>
                      </a:cubicBezTo>
                      <a:cubicBezTo>
                        <a:pt x="253" y="97"/>
                        <a:pt x="260" y="90"/>
                        <a:pt x="260" y="81"/>
                      </a:cubicBezTo>
                      <a:cubicBezTo>
                        <a:pt x="260" y="0"/>
                        <a:pt x="260" y="0"/>
                        <a:pt x="260" y="0"/>
                      </a:cubicBezTo>
                      <a:cubicBezTo>
                        <a:pt x="159" y="0"/>
                        <a:pt x="159" y="0"/>
                        <a:pt x="159" y="0"/>
                      </a:cubicBezTo>
                      <a:lnTo>
                        <a:pt x="159" y="7"/>
                      </a:lnTo>
                      <a:close/>
                    </a:path>
                  </a:pathLst>
                </a:custGeom>
                <a:solidFill>
                  <a:srgbClr val="FBFBFB"/>
                </a:solidFill>
                <a:ln>
                  <a:noFill/>
                </a:ln>
              </p:spPr>
              <p:txBody>
                <a:bodyPr vert="horz" wrap="square" lIns="0" tIns="33613" rIns="67226" bIns="33613" numCol="1" anchor="t" anchorCtr="0" compatLnSpc="1">
                  <a:prstTxWarp prst="textNoShape">
                    <a:avLst/>
                  </a:prstTxWarp>
                </a:bodyPr>
                <a:lstStyle/>
                <a:p>
                  <a:pPr algn="ctr" defTabSz="672199">
                    <a:defRPr/>
                  </a:pPr>
                  <a:endParaRPr lang="en-US" sz="1176" kern="0">
                    <a:gradFill>
                      <a:gsLst>
                        <a:gs pos="0">
                          <a:srgbClr val="FFFFFF"/>
                        </a:gs>
                        <a:gs pos="100000">
                          <a:srgbClr val="FFFFFF"/>
                        </a:gs>
                      </a:gsLst>
                      <a:lin ang="5400000" scaled="0"/>
                    </a:gradFill>
                  </a:endParaRPr>
                </a:p>
              </p:txBody>
            </p:sp>
            <p:sp>
              <p:nvSpPr>
                <p:cNvPr id="129" name="Freeform 80"/>
                <p:cNvSpPr>
                  <a:spLocks noEditPoints="1"/>
                </p:cNvSpPr>
                <p:nvPr/>
              </p:nvSpPr>
              <p:spPr bwMode="black">
                <a:xfrm>
                  <a:off x="813584" y="4312262"/>
                  <a:ext cx="478309" cy="176834"/>
                </a:xfrm>
                <a:custGeom>
                  <a:avLst/>
                  <a:gdLst>
                    <a:gd name="T0" fmla="*/ 244 w 260"/>
                    <a:gd name="T1" fmla="*/ 39 h 96"/>
                    <a:gd name="T2" fmla="*/ 212 w 260"/>
                    <a:gd name="T3" fmla="*/ 39 h 96"/>
                    <a:gd name="T4" fmla="*/ 212 w 260"/>
                    <a:gd name="T5" fmla="*/ 19 h 96"/>
                    <a:gd name="T6" fmla="*/ 189 w 260"/>
                    <a:gd name="T7" fmla="*/ 0 h 96"/>
                    <a:gd name="T8" fmla="*/ 70 w 260"/>
                    <a:gd name="T9" fmla="*/ 0 h 96"/>
                    <a:gd name="T10" fmla="*/ 47 w 260"/>
                    <a:gd name="T11" fmla="*/ 19 h 96"/>
                    <a:gd name="T12" fmla="*/ 47 w 260"/>
                    <a:gd name="T13" fmla="*/ 39 h 96"/>
                    <a:gd name="T14" fmla="*/ 16 w 260"/>
                    <a:gd name="T15" fmla="*/ 39 h 96"/>
                    <a:gd name="T16" fmla="*/ 0 w 260"/>
                    <a:gd name="T17" fmla="*/ 54 h 96"/>
                    <a:gd name="T18" fmla="*/ 0 w 260"/>
                    <a:gd name="T19" fmla="*/ 96 h 96"/>
                    <a:gd name="T20" fmla="*/ 105 w 260"/>
                    <a:gd name="T21" fmla="*/ 96 h 96"/>
                    <a:gd name="T22" fmla="*/ 105 w 260"/>
                    <a:gd name="T23" fmla="*/ 89 h 96"/>
                    <a:gd name="T24" fmla="*/ 121 w 260"/>
                    <a:gd name="T25" fmla="*/ 74 h 96"/>
                    <a:gd name="T26" fmla="*/ 143 w 260"/>
                    <a:gd name="T27" fmla="*/ 74 h 96"/>
                    <a:gd name="T28" fmla="*/ 159 w 260"/>
                    <a:gd name="T29" fmla="*/ 89 h 96"/>
                    <a:gd name="T30" fmla="*/ 159 w 260"/>
                    <a:gd name="T31" fmla="*/ 96 h 96"/>
                    <a:gd name="T32" fmla="*/ 260 w 260"/>
                    <a:gd name="T33" fmla="*/ 96 h 96"/>
                    <a:gd name="T34" fmla="*/ 260 w 260"/>
                    <a:gd name="T35" fmla="*/ 54 h 96"/>
                    <a:gd name="T36" fmla="*/ 244 w 260"/>
                    <a:gd name="T37" fmla="*/ 39 h 96"/>
                    <a:gd name="T38" fmla="*/ 197 w 260"/>
                    <a:gd name="T39" fmla="*/ 39 h 96"/>
                    <a:gd name="T40" fmla="*/ 61 w 260"/>
                    <a:gd name="T41" fmla="*/ 39 h 96"/>
                    <a:gd name="T42" fmla="*/ 61 w 260"/>
                    <a:gd name="T43" fmla="*/ 19 h 96"/>
                    <a:gd name="T44" fmla="*/ 70 w 260"/>
                    <a:gd name="T45" fmla="*/ 14 h 96"/>
                    <a:gd name="T46" fmla="*/ 189 w 260"/>
                    <a:gd name="T47" fmla="*/ 14 h 96"/>
                    <a:gd name="T48" fmla="*/ 197 w 260"/>
                    <a:gd name="T49" fmla="*/ 19 h 96"/>
                    <a:gd name="T50" fmla="*/ 197 w 260"/>
                    <a:gd name="T51" fmla="*/ 39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60" h="96">
                      <a:moveTo>
                        <a:pt x="244" y="39"/>
                      </a:moveTo>
                      <a:cubicBezTo>
                        <a:pt x="212" y="39"/>
                        <a:pt x="212" y="39"/>
                        <a:pt x="212" y="39"/>
                      </a:cubicBezTo>
                      <a:cubicBezTo>
                        <a:pt x="212" y="19"/>
                        <a:pt x="212" y="19"/>
                        <a:pt x="212" y="19"/>
                      </a:cubicBezTo>
                      <a:cubicBezTo>
                        <a:pt x="212" y="8"/>
                        <a:pt x="202" y="0"/>
                        <a:pt x="189" y="0"/>
                      </a:cubicBezTo>
                      <a:cubicBezTo>
                        <a:pt x="70" y="0"/>
                        <a:pt x="70" y="0"/>
                        <a:pt x="70" y="0"/>
                      </a:cubicBezTo>
                      <a:cubicBezTo>
                        <a:pt x="57" y="0"/>
                        <a:pt x="47" y="8"/>
                        <a:pt x="47" y="19"/>
                      </a:cubicBezTo>
                      <a:cubicBezTo>
                        <a:pt x="47" y="39"/>
                        <a:pt x="47" y="39"/>
                        <a:pt x="47" y="39"/>
                      </a:cubicBezTo>
                      <a:cubicBezTo>
                        <a:pt x="16" y="39"/>
                        <a:pt x="16" y="39"/>
                        <a:pt x="16" y="39"/>
                      </a:cubicBezTo>
                      <a:cubicBezTo>
                        <a:pt x="8" y="39"/>
                        <a:pt x="0" y="46"/>
                        <a:pt x="0" y="54"/>
                      </a:cubicBezTo>
                      <a:cubicBezTo>
                        <a:pt x="0" y="96"/>
                        <a:pt x="0" y="96"/>
                        <a:pt x="0" y="96"/>
                      </a:cubicBezTo>
                      <a:cubicBezTo>
                        <a:pt x="105" y="96"/>
                        <a:pt x="105" y="96"/>
                        <a:pt x="105" y="96"/>
                      </a:cubicBezTo>
                      <a:cubicBezTo>
                        <a:pt x="105" y="89"/>
                        <a:pt x="105" y="89"/>
                        <a:pt x="105" y="89"/>
                      </a:cubicBezTo>
                      <a:cubicBezTo>
                        <a:pt x="105" y="81"/>
                        <a:pt x="112" y="74"/>
                        <a:pt x="121" y="74"/>
                      </a:cubicBezTo>
                      <a:cubicBezTo>
                        <a:pt x="143" y="74"/>
                        <a:pt x="143" y="74"/>
                        <a:pt x="143" y="74"/>
                      </a:cubicBezTo>
                      <a:cubicBezTo>
                        <a:pt x="152" y="74"/>
                        <a:pt x="159" y="81"/>
                        <a:pt x="159" y="89"/>
                      </a:cubicBezTo>
                      <a:cubicBezTo>
                        <a:pt x="159" y="96"/>
                        <a:pt x="159" y="96"/>
                        <a:pt x="159" y="96"/>
                      </a:cubicBezTo>
                      <a:cubicBezTo>
                        <a:pt x="260" y="96"/>
                        <a:pt x="260" y="96"/>
                        <a:pt x="260" y="96"/>
                      </a:cubicBezTo>
                      <a:cubicBezTo>
                        <a:pt x="260" y="54"/>
                        <a:pt x="260" y="54"/>
                        <a:pt x="260" y="54"/>
                      </a:cubicBezTo>
                      <a:cubicBezTo>
                        <a:pt x="260" y="46"/>
                        <a:pt x="253" y="39"/>
                        <a:pt x="244" y="39"/>
                      </a:cubicBezTo>
                      <a:close/>
                      <a:moveTo>
                        <a:pt x="197" y="39"/>
                      </a:moveTo>
                      <a:cubicBezTo>
                        <a:pt x="61" y="39"/>
                        <a:pt x="61" y="39"/>
                        <a:pt x="61" y="39"/>
                      </a:cubicBezTo>
                      <a:cubicBezTo>
                        <a:pt x="61" y="19"/>
                        <a:pt x="61" y="19"/>
                        <a:pt x="61" y="19"/>
                      </a:cubicBezTo>
                      <a:cubicBezTo>
                        <a:pt x="61" y="17"/>
                        <a:pt x="64" y="14"/>
                        <a:pt x="70" y="14"/>
                      </a:cubicBezTo>
                      <a:cubicBezTo>
                        <a:pt x="189" y="14"/>
                        <a:pt x="189" y="14"/>
                        <a:pt x="189" y="14"/>
                      </a:cubicBezTo>
                      <a:cubicBezTo>
                        <a:pt x="194" y="14"/>
                        <a:pt x="197" y="17"/>
                        <a:pt x="197" y="19"/>
                      </a:cubicBezTo>
                      <a:lnTo>
                        <a:pt x="197" y="39"/>
                      </a:lnTo>
                      <a:close/>
                    </a:path>
                  </a:pathLst>
                </a:custGeom>
                <a:solidFill>
                  <a:srgbClr val="FBFBFB"/>
                </a:solidFill>
                <a:ln>
                  <a:noFill/>
                </a:ln>
              </p:spPr>
              <p:txBody>
                <a:bodyPr vert="horz" wrap="square" lIns="0" tIns="33613" rIns="67226" bIns="33613" numCol="1" anchor="t" anchorCtr="0" compatLnSpc="1">
                  <a:prstTxWarp prst="textNoShape">
                    <a:avLst/>
                  </a:prstTxWarp>
                </a:bodyPr>
                <a:lstStyle/>
                <a:p>
                  <a:pPr algn="ctr" defTabSz="672199">
                    <a:defRPr/>
                  </a:pPr>
                  <a:endParaRPr lang="en-US" sz="1176" kern="0">
                    <a:gradFill>
                      <a:gsLst>
                        <a:gs pos="0">
                          <a:srgbClr val="FFFFFF"/>
                        </a:gs>
                        <a:gs pos="100000">
                          <a:srgbClr val="FFFFFF"/>
                        </a:gs>
                      </a:gsLst>
                      <a:lin ang="5400000" scaled="0"/>
                    </a:gradFill>
                  </a:endParaRPr>
                </a:p>
              </p:txBody>
            </p:sp>
          </p:grpSp>
        </p:grpSp>
      </p:grpSp>
      <p:grpSp>
        <p:nvGrpSpPr>
          <p:cNvPr id="130" name="Group 129"/>
          <p:cNvGrpSpPr/>
          <p:nvPr/>
        </p:nvGrpSpPr>
        <p:grpSpPr>
          <a:xfrm>
            <a:off x="4121453" y="4231784"/>
            <a:ext cx="710703" cy="546970"/>
            <a:chOff x="10538545" y="2471375"/>
            <a:chExt cx="947684" cy="729355"/>
          </a:xfrm>
        </p:grpSpPr>
        <p:sp>
          <p:nvSpPr>
            <p:cNvPr id="131" name="TextBox 130"/>
            <p:cNvSpPr txBox="1"/>
            <p:nvPr/>
          </p:nvSpPr>
          <p:spPr>
            <a:xfrm>
              <a:off x="10538545" y="2908488"/>
              <a:ext cx="947684" cy="292242"/>
            </a:xfrm>
            <a:prstGeom prst="rect">
              <a:avLst/>
            </a:prstGeom>
            <a:noFill/>
          </p:spPr>
          <p:txBody>
            <a:bodyPr wrap="square" lIns="0" tIns="0" rIns="0" bIns="0" rtlCol="0">
              <a:spAutoFit/>
            </a:bodyPr>
            <a:lstStyle/>
            <a:p>
              <a:pPr algn="ctr" defTabSz="685604" fontAlgn="base">
                <a:spcBef>
                  <a:spcPct val="0"/>
                </a:spcBef>
                <a:spcAft>
                  <a:spcPts val="882"/>
                </a:spcAft>
                <a:defRPr/>
              </a:pPr>
              <a:r>
                <a:rPr lang="en-US" sz="712" b="1" kern="900">
                  <a:gradFill>
                    <a:gsLst>
                      <a:gs pos="0">
                        <a:srgbClr val="505050"/>
                      </a:gs>
                      <a:gs pos="100000">
                        <a:srgbClr val="505050"/>
                      </a:gs>
                    </a:gsLst>
                    <a:lin ang="5400000" scaled="0"/>
                  </a:gradFill>
                </a:rPr>
                <a:t>Office 365 </a:t>
              </a:r>
              <a:br>
                <a:rPr lang="en-US" sz="712" b="1" kern="900">
                  <a:gradFill>
                    <a:gsLst>
                      <a:gs pos="0">
                        <a:srgbClr val="505050"/>
                      </a:gs>
                      <a:gs pos="100000">
                        <a:srgbClr val="505050"/>
                      </a:gs>
                    </a:gsLst>
                    <a:lin ang="5400000" scaled="0"/>
                  </a:gradFill>
                </a:rPr>
              </a:br>
              <a:r>
                <a:rPr lang="en-US" sz="712" b="1" kern="900">
                  <a:gradFill>
                    <a:gsLst>
                      <a:gs pos="0">
                        <a:srgbClr val="505050"/>
                      </a:gs>
                      <a:gs pos="100000">
                        <a:srgbClr val="505050"/>
                      </a:gs>
                    </a:gsLst>
                    <a:lin ang="5400000" scaled="0"/>
                  </a:gradFill>
                </a:rPr>
                <a:t>Roadmap</a:t>
              </a:r>
            </a:p>
          </p:txBody>
        </p:sp>
        <p:grpSp>
          <p:nvGrpSpPr>
            <p:cNvPr id="132" name="Group 131"/>
            <p:cNvGrpSpPr/>
            <p:nvPr/>
          </p:nvGrpSpPr>
          <p:grpSpPr>
            <a:xfrm>
              <a:off x="10815791" y="2471375"/>
              <a:ext cx="393192" cy="393192"/>
              <a:chOff x="-3986692" y="1824259"/>
              <a:chExt cx="717140" cy="717140"/>
            </a:xfrm>
          </p:grpSpPr>
          <p:sp>
            <p:nvSpPr>
              <p:cNvPr id="133" name="Oval 132"/>
              <p:cNvSpPr/>
              <p:nvPr/>
            </p:nvSpPr>
            <p:spPr bwMode="auto">
              <a:xfrm>
                <a:off x="-3986692" y="1824259"/>
                <a:ext cx="717140" cy="717140"/>
              </a:xfrm>
              <a:prstGeom prst="ellipse">
                <a:avLst/>
              </a:prstGeom>
              <a:solidFill>
                <a:schemeClr val="accent1"/>
              </a:solidFill>
              <a:ln w="10000" cap="flat" cmpd="sng" algn="ctr">
                <a:noFill/>
                <a:prstDash val="solid"/>
                <a:headEnd type="none" w="med" len="med"/>
                <a:tailEnd type="none" w="med" len="med"/>
              </a:ln>
              <a:effectLst/>
            </p:spPr>
            <p:txBody>
              <a:bodyPr rot="0" spcFirstLastPara="0" vertOverflow="overflow" horzOverflow="overflow" vert="horz" wrap="square" lIns="33606" tIns="33606" rIns="33606" bIns="33606" numCol="1" spcCol="0" rtlCol="0" fromWordArt="0" anchor="ctr" anchorCtr="0" forceAA="0" compatLnSpc="1">
                <a:prstTxWarp prst="textNoShape">
                  <a:avLst/>
                </a:prstTxWarp>
                <a:noAutofit/>
              </a:bodyPr>
              <a:lstStyle/>
              <a:p>
                <a:pPr algn="ctr" defTabSz="671877" fontAlgn="base">
                  <a:spcBef>
                    <a:spcPct val="0"/>
                  </a:spcBef>
                  <a:spcAft>
                    <a:spcPct val="0"/>
                  </a:spcAft>
                </a:pPr>
                <a:endParaRPr lang="en-US" sz="1618" kern="0">
                  <a:gradFill>
                    <a:gsLst>
                      <a:gs pos="0">
                        <a:srgbClr val="FFFFFF"/>
                      </a:gs>
                      <a:gs pos="100000">
                        <a:srgbClr val="FFFFFF"/>
                      </a:gs>
                    </a:gsLst>
                    <a:lin ang="5400000" scaled="0"/>
                  </a:gradFill>
                  <a:ea typeface="Segoe UI" pitchFamily="34" charset="0"/>
                  <a:cs typeface="Segoe UI" pitchFamily="34" charset="0"/>
                </a:endParaRPr>
              </a:p>
            </p:txBody>
          </p:sp>
          <p:grpSp>
            <p:nvGrpSpPr>
              <p:cNvPr id="134" name="Group 21"/>
              <p:cNvGrpSpPr>
                <a:grpSpLocks noChangeAspect="1"/>
              </p:cNvGrpSpPr>
              <p:nvPr/>
            </p:nvGrpSpPr>
            <p:grpSpPr bwMode="auto">
              <a:xfrm>
                <a:off x="-3823427" y="2019765"/>
                <a:ext cx="390606" cy="362998"/>
                <a:chOff x="1647" y="123"/>
                <a:chExt cx="4386" cy="4076"/>
              </a:xfrm>
              <a:solidFill>
                <a:srgbClr val="E4DED8"/>
              </a:solidFill>
            </p:grpSpPr>
            <p:sp>
              <p:nvSpPr>
                <p:cNvPr id="135" name="Freeform 22"/>
                <p:cNvSpPr>
                  <a:spLocks noEditPoints="1"/>
                </p:cNvSpPr>
                <p:nvPr/>
              </p:nvSpPr>
              <p:spPr bwMode="auto">
                <a:xfrm>
                  <a:off x="1647" y="123"/>
                  <a:ext cx="1270" cy="4076"/>
                </a:xfrm>
                <a:custGeom>
                  <a:avLst/>
                  <a:gdLst>
                    <a:gd name="T0" fmla="*/ 0 w 537"/>
                    <a:gd name="T1" fmla="*/ 1505 h 1723"/>
                    <a:gd name="T2" fmla="*/ 537 w 537"/>
                    <a:gd name="T3" fmla="*/ 1723 h 1723"/>
                    <a:gd name="T4" fmla="*/ 537 w 537"/>
                    <a:gd name="T5" fmla="*/ 213 h 1723"/>
                    <a:gd name="T6" fmla="*/ 0 w 537"/>
                    <a:gd name="T7" fmla="*/ 0 h 1723"/>
                    <a:gd name="T8" fmla="*/ 0 w 537"/>
                    <a:gd name="T9" fmla="*/ 1505 h 1723"/>
                    <a:gd name="T10" fmla="*/ 0 w 537"/>
                    <a:gd name="T11" fmla="*/ 1505 h 1723"/>
                    <a:gd name="T12" fmla="*/ 160 w 537"/>
                    <a:gd name="T13" fmla="*/ 523 h 1723"/>
                    <a:gd name="T14" fmla="*/ 232 w 537"/>
                    <a:gd name="T15" fmla="*/ 547 h 1723"/>
                    <a:gd name="T16" fmla="*/ 257 w 537"/>
                    <a:gd name="T17" fmla="*/ 590 h 1723"/>
                    <a:gd name="T18" fmla="*/ 271 w 537"/>
                    <a:gd name="T19" fmla="*/ 629 h 1723"/>
                    <a:gd name="T20" fmla="*/ 271 w 537"/>
                    <a:gd name="T21" fmla="*/ 629 h 1723"/>
                    <a:gd name="T22" fmla="*/ 290 w 537"/>
                    <a:gd name="T23" fmla="*/ 605 h 1723"/>
                    <a:gd name="T24" fmla="*/ 310 w 537"/>
                    <a:gd name="T25" fmla="*/ 576 h 1723"/>
                    <a:gd name="T26" fmla="*/ 382 w 537"/>
                    <a:gd name="T27" fmla="*/ 600 h 1723"/>
                    <a:gd name="T28" fmla="*/ 310 w 537"/>
                    <a:gd name="T29" fmla="*/ 677 h 1723"/>
                    <a:gd name="T30" fmla="*/ 382 w 537"/>
                    <a:gd name="T31" fmla="*/ 813 h 1723"/>
                    <a:gd name="T32" fmla="*/ 305 w 537"/>
                    <a:gd name="T33" fmla="*/ 789 h 1723"/>
                    <a:gd name="T34" fmla="*/ 285 w 537"/>
                    <a:gd name="T35" fmla="*/ 740 h 1723"/>
                    <a:gd name="T36" fmla="*/ 266 w 537"/>
                    <a:gd name="T37" fmla="*/ 702 h 1723"/>
                    <a:gd name="T38" fmla="*/ 266 w 537"/>
                    <a:gd name="T39" fmla="*/ 702 h 1723"/>
                    <a:gd name="T40" fmla="*/ 252 w 537"/>
                    <a:gd name="T41" fmla="*/ 731 h 1723"/>
                    <a:gd name="T42" fmla="*/ 232 w 537"/>
                    <a:gd name="T43" fmla="*/ 760 h 1723"/>
                    <a:gd name="T44" fmla="*/ 160 w 537"/>
                    <a:gd name="T45" fmla="*/ 735 h 1723"/>
                    <a:gd name="T46" fmla="*/ 227 w 537"/>
                    <a:gd name="T47" fmla="*/ 653 h 1723"/>
                    <a:gd name="T48" fmla="*/ 160 w 537"/>
                    <a:gd name="T49" fmla="*/ 523 h 1723"/>
                    <a:gd name="T50" fmla="*/ 160 w 537"/>
                    <a:gd name="T51" fmla="*/ 523 h 17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37" h="1723">
                      <a:moveTo>
                        <a:pt x="0" y="1505"/>
                      </a:moveTo>
                      <a:cubicBezTo>
                        <a:pt x="537" y="1723"/>
                        <a:pt x="537" y="1723"/>
                        <a:pt x="537" y="1723"/>
                      </a:cubicBezTo>
                      <a:cubicBezTo>
                        <a:pt x="537" y="213"/>
                        <a:pt x="537" y="213"/>
                        <a:pt x="537" y="213"/>
                      </a:cubicBezTo>
                      <a:cubicBezTo>
                        <a:pt x="0" y="0"/>
                        <a:pt x="0" y="0"/>
                        <a:pt x="0" y="0"/>
                      </a:cubicBezTo>
                      <a:cubicBezTo>
                        <a:pt x="0" y="1505"/>
                        <a:pt x="0" y="1505"/>
                        <a:pt x="0" y="1505"/>
                      </a:cubicBezTo>
                      <a:cubicBezTo>
                        <a:pt x="0" y="1505"/>
                        <a:pt x="0" y="1505"/>
                        <a:pt x="0" y="1505"/>
                      </a:cubicBezTo>
                      <a:close/>
                      <a:moveTo>
                        <a:pt x="160" y="523"/>
                      </a:moveTo>
                      <a:cubicBezTo>
                        <a:pt x="232" y="547"/>
                        <a:pt x="232" y="547"/>
                        <a:pt x="232" y="547"/>
                      </a:cubicBezTo>
                      <a:cubicBezTo>
                        <a:pt x="257" y="590"/>
                        <a:pt x="257" y="590"/>
                        <a:pt x="257" y="590"/>
                      </a:cubicBezTo>
                      <a:cubicBezTo>
                        <a:pt x="261" y="605"/>
                        <a:pt x="266" y="614"/>
                        <a:pt x="271" y="629"/>
                      </a:cubicBezTo>
                      <a:cubicBezTo>
                        <a:pt x="271" y="629"/>
                        <a:pt x="271" y="629"/>
                        <a:pt x="271" y="629"/>
                      </a:cubicBezTo>
                      <a:cubicBezTo>
                        <a:pt x="281" y="619"/>
                        <a:pt x="285" y="610"/>
                        <a:pt x="290" y="605"/>
                      </a:cubicBezTo>
                      <a:cubicBezTo>
                        <a:pt x="310" y="576"/>
                        <a:pt x="310" y="576"/>
                        <a:pt x="310" y="576"/>
                      </a:cubicBezTo>
                      <a:cubicBezTo>
                        <a:pt x="382" y="600"/>
                        <a:pt x="382" y="600"/>
                        <a:pt x="382" y="600"/>
                      </a:cubicBezTo>
                      <a:cubicBezTo>
                        <a:pt x="310" y="677"/>
                        <a:pt x="310" y="677"/>
                        <a:pt x="310" y="677"/>
                      </a:cubicBezTo>
                      <a:cubicBezTo>
                        <a:pt x="382" y="813"/>
                        <a:pt x="382" y="813"/>
                        <a:pt x="382" y="813"/>
                      </a:cubicBezTo>
                      <a:cubicBezTo>
                        <a:pt x="305" y="789"/>
                        <a:pt x="305" y="789"/>
                        <a:pt x="305" y="789"/>
                      </a:cubicBezTo>
                      <a:cubicBezTo>
                        <a:pt x="285" y="740"/>
                        <a:pt x="285" y="740"/>
                        <a:pt x="285" y="740"/>
                      </a:cubicBezTo>
                      <a:cubicBezTo>
                        <a:pt x="281" y="731"/>
                        <a:pt x="271" y="716"/>
                        <a:pt x="266" y="702"/>
                      </a:cubicBezTo>
                      <a:cubicBezTo>
                        <a:pt x="266" y="702"/>
                        <a:pt x="266" y="702"/>
                        <a:pt x="266" y="702"/>
                      </a:cubicBezTo>
                      <a:cubicBezTo>
                        <a:pt x="261" y="711"/>
                        <a:pt x="257" y="721"/>
                        <a:pt x="252" y="731"/>
                      </a:cubicBezTo>
                      <a:cubicBezTo>
                        <a:pt x="232" y="760"/>
                        <a:pt x="232" y="760"/>
                        <a:pt x="232" y="760"/>
                      </a:cubicBezTo>
                      <a:cubicBezTo>
                        <a:pt x="160" y="735"/>
                        <a:pt x="160" y="735"/>
                        <a:pt x="160" y="735"/>
                      </a:cubicBezTo>
                      <a:cubicBezTo>
                        <a:pt x="227" y="653"/>
                        <a:pt x="227" y="653"/>
                        <a:pt x="227" y="653"/>
                      </a:cubicBezTo>
                      <a:cubicBezTo>
                        <a:pt x="160" y="523"/>
                        <a:pt x="160" y="523"/>
                        <a:pt x="160" y="523"/>
                      </a:cubicBezTo>
                      <a:cubicBezTo>
                        <a:pt x="160" y="523"/>
                        <a:pt x="160" y="523"/>
                        <a:pt x="160" y="523"/>
                      </a:cubicBezTo>
                      <a:close/>
                    </a:path>
                  </a:pathLst>
                </a:custGeom>
                <a:solidFill>
                  <a:srgbClr val="FBFBF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74" tIns="34287" rIns="68574" bIns="34287" numCol="1" anchor="t" anchorCtr="0" compatLnSpc="1">
                  <a:prstTxWarp prst="textNoShape">
                    <a:avLst/>
                  </a:prstTxWarp>
                </a:bodyPr>
                <a:lstStyle/>
                <a:p>
                  <a:pPr defTabSz="685735">
                    <a:defRPr/>
                  </a:pPr>
                  <a:endParaRPr lang="en-US" sz="1350" kern="0">
                    <a:solidFill>
                      <a:srgbClr val="505050"/>
                    </a:solidFill>
                  </a:endParaRPr>
                </a:p>
              </p:txBody>
            </p:sp>
            <p:sp>
              <p:nvSpPr>
                <p:cNvPr id="136" name="Freeform 23"/>
                <p:cNvSpPr>
                  <a:spLocks/>
                </p:cNvSpPr>
                <p:nvPr/>
              </p:nvSpPr>
              <p:spPr bwMode="auto">
                <a:xfrm>
                  <a:off x="4765" y="123"/>
                  <a:ext cx="1268" cy="4076"/>
                </a:xfrm>
                <a:custGeom>
                  <a:avLst/>
                  <a:gdLst>
                    <a:gd name="T0" fmla="*/ 0 w 1268"/>
                    <a:gd name="T1" fmla="*/ 0 h 4076"/>
                    <a:gd name="T2" fmla="*/ 0 w 1268"/>
                    <a:gd name="T3" fmla="*/ 3561 h 4076"/>
                    <a:gd name="T4" fmla="*/ 1268 w 1268"/>
                    <a:gd name="T5" fmla="*/ 4076 h 4076"/>
                    <a:gd name="T6" fmla="*/ 1268 w 1268"/>
                    <a:gd name="T7" fmla="*/ 504 h 4076"/>
                    <a:gd name="T8" fmla="*/ 0 w 1268"/>
                    <a:gd name="T9" fmla="*/ 0 h 4076"/>
                    <a:gd name="T10" fmla="*/ 0 w 1268"/>
                    <a:gd name="T11" fmla="*/ 0 h 4076"/>
                    <a:gd name="T12" fmla="*/ 0 w 1268"/>
                    <a:gd name="T13" fmla="*/ 0 h 4076"/>
                  </a:gdLst>
                  <a:ahLst/>
                  <a:cxnLst>
                    <a:cxn ang="0">
                      <a:pos x="T0" y="T1"/>
                    </a:cxn>
                    <a:cxn ang="0">
                      <a:pos x="T2" y="T3"/>
                    </a:cxn>
                    <a:cxn ang="0">
                      <a:pos x="T4" y="T5"/>
                    </a:cxn>
                    <a:cxn ang="0">
                      <a:pos x="T6" y="T7"/>
                    </a:cxn>
                    <a:cxn ang="0">
                      <a:pos x="T8" y="T9"/>
                    </a:cxn>
                    <a:cxn ang="0">
                      <a:pos x="T10" y="T11"/>
                    </a:cxn>
                    <a:cxn ang="0">
                      <a:pos x="T12" y="T13"/>
                    </a:cxn>
                  </a:cxnLst>
                  <a:rect l="0" t="0" r="r" b="b"/>
                  <a:pathLst>
                    <a:path w="1268" h="4076">
                      <a:moveTo>
                        <a:pt x="0" y="0"/>
                      </a:moveTo>
                      <a:lnTo>
                        <a:pt x="0" y="3561"/>
                      </a:lnTo>
                      <a:lnTo>
                        <a:pt x="1268" y="4076"/>
                      </a:lnTo>
                      <a:lnTo>
                        <a:pt x="1268" y="504"/>
                      </a:lnTo>
                      <a:lnTo>
                        <a:pt x="0" y="0"/>
                      </a:lnTo>
                      <a:lnTo>
                        <a:pt x="0" y="0"/>
                      </a:lnTo>
                      <a:lnTo>
                        <a:pt x="0" y="0"/>
                      </a:lnTo>
                      <a:close/>
                    </a:path>
                  </a:pathLst>
                </a:custGeom>
                <a:solidFill>
                  <a:srgbClr val="FBFBF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74" tIns="34287" rIns="68574" bIns="34287" numCol="1" anchor="t" anchorCtr="0" compatLnSpc="1">
                  <a:prstTxWarp prst="textNoShape">
                    <a:avLst/>
                  </a:prstTxWarp>
                </a:bodyPr>
                <a:lstStyle/>
                <a:p>
                  <a:pPr defTabSz="685735">
                    <a:defRPr/>
                  </a:pPr>
                  <a:endParaRPr lang="en-US" sz="1350" kern="0">
                    <a:solidFill>
                      <a:srgbClr val="505050"/>
                    </a:solidFill>
                  </a:endParaRPr>
                </a:p>
              </p:txBody>
            </p:sp>
            <p:sp>
              <p:nvSpPr>
                <p:cNvPr id="137" name="Freeform 24"/>
                <p:cNvSpPr>
                  <a:spLocks/>
                </p:cNvSpPr>
                <p:nvPr/>
              </p:nvSpPr>
              <p:spPr bwMode="auto">
                <a:xfrm>
                  <a:off x="3071" y="123"/>
                  <a:ext cx="1538" cy="4076"/>
                </a:xfrm>
                <a:custGeom>
                  <a:avLst/>
                  <a:gdLst>
                    <a:gd name="T0" fmla="*/ 0 w 1538"/>
                    <a:gd name="T1" fmla="*/ 4076 h 4076"/>
                    <a:gd name="T2" fmla="*/ 1538 w 1538"/>
                    <a:gd name="T3" fmla="*/ 3561 h 4076"/>
                    <a:gd name="T4" fmla="*/ 1538 w 1538"/>
                    <a:gd name="T5" fmla="*/ 0 h 4076"/>
                    <a:gd name="T6" fmla="*/ 0 w 1538"/>
                    <a:gd name="T7" fmla="*/ 504 h 4076"/>
                    <a:gd name="T8" fmla="*/ 0 w 1538"/>
                    <a:gd name="T9" fmla="*/ 4076 h 4076"/>
                    <a:gd name="T10" fmla="*/ 0 w 1538"/>
                    <a:gd name="T11" fmla="*/ 4076 h 4076"/>
                    <a:gd name="T12" fmla="*/ 0 w 1538"/>
                    <a:gd name="T13" fmla="*/ 4076 h 4076"/>
                  </a:gdLst>
                  <a:ahLst/>
                  <a:cxnLst>
                    <a:cxn ang="0">
                      <a:pos x="T0" y="T1"/>
                    </a:cxn>
                    <a:cxn ang="0">
                      <a:pos x="T2" y="T3"/>
                    </a:cxn>
                    <a:cxn ang="0">
                      <a:pos x="T4" y="T5"/>
                    </a:cxn>
                    <a:cxn ang="0">
                      <a:pos x="T6" y="T7"/>
                    </a:cxn>
                    <a:cxn ang="0">
                      <a:pos x="T8" y="T9"/>
                    </a:cxn>
                    <a:cxn ang="0">
                      <a:pos x="T10" y="T11"/>
                    </a:cxn>
                    <a:cxn ang="0">
                      <a:pos x="T12" y="T13"/>
                    </a:cxn>
                  </a:cxnLst>
                  <a:rect l="0" t="0" r="r" b="b"/>
                  <a:pathLst>
                    <a:path w="1538" h="4076">
                      <a:moveTo>
                        <a:pt x="0" y="4076"/>
                      </a:moveTo>
                      <a:lnTo>
                        <a:pt x="1538" y="3561"/>
                      </a:lnTo>
                      <a:lnTo>
                        <a:pt x="1538" y="0"/>
                      </a:lnTo>
                      <a:lnTo>
                        <a:pt x="0" y="504"/>
                      </a:lnTo>
                      <a:lnTo>
                        <a:pt x="0" y="4076"/>
                      </a:lnTo>
                      <a:lnTo>
                        <a:pt x="0" y="4076"/>
                      </a:lnTo>
                      <a:lnTo>
                        <a:pt x="0" y="4076"/>
                      </a:lnTo>
                      <a:close/>
                    </a:path>
                  </a:pathLst>
                </a:custGeom>
                <a:solidFill>
                  <a:srgbClr val="FBFBF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74" tIns="34287" rIns="68574" bIns="34287" numCol="1" anchor="t" anchorCtr="0" compatLnSpc="1">
                  <a:prstTxWarp prst="textNoShape">
                    <a:avLst/>
                  </a:prstTxWarp>
                </a:bodyPr>
                <a:lstStyle/>
                <a:p>
                  <a:pPr defTabSz="685735">
                    <a:defRPr/>
                  </a:pPr>
                  <a:endParaRPr lang="en-US" sz="1350" kern="0">
                    <a:solidFill>
                      <a:srgbClr val="505050"/>
                    </a:solidFill>
                  </a:endParaRPr>
                </a:p>
              </p:txBody>
            </p:sp>
          </p:grpSp>
        </p:grpSp>
      </p:grpSp>
      <p:sp>
        <p:nvSpPr>
          <p:cNvPr id="157" name="Rectangle 156"/>
          <p:cNvSpPr/>
          <p:nvPr/>
        </p:nvSpPr>
        <p:spPr>
          <a:xfrm>
            <a:off x="5674800" y="2805477"/>
            <a:ext cx="1659429" cy="253916"/>
          </a:xfrm>
          <a:prstGeom prst="rect">
            <a:avLst/>
          </a:prstGeom>
        </p:spPr>
        <p:txBody>
          <a:bodyPr wrap="none">
            <a:spAutoFit/>
          </a:bodyPr>
          <a:lstStyle/>
          <a:p>
            <a:pPr algn="ctr"/>
            <a:r>
              <a:rPr lang="en-US" sz="1050">
                <a:solidFill>
                  <a:schemeClr val="accent1"/>
                </a:solidFill>
                <a:latin typeface="Segoe UI Semibold" panose="020B0702040204020203" pitchFamily="34" charset="0"/>
                <a:cs typeface="Segoe UI Semibold" panose="020B0702040204020203" pitchFamily="34" charset="0"/>
              </a:rPr>
              <a:t>FastTrack.microsoft.com</a:t>
            </a:r>
          </a:p>
        </p:txBody>
      </p:sp>
      <p:pic>
        <p:nvPicPr>
          <p:cNvPr id="158" name="Picture 2"/>
          <p:cNvPicPr>
            <a:picLocks noChangeAspect="1"/>
          </p:cNvPicPr>
          <p:nvPr/>
        </p:nvPicPr>
        <p:blipFill>
          <a:blip r:embed="rId3"/>
          <a:stretch>
            <a:fillRect/>
          </a:stretch>
        </p:blipFill>
        <p:spPr>
          <a:xfrm>
            <a:off x="5709492" y="3317825"/>
            <a:ext cx="219377" cy="294164"/>
          </a:xfrm>
          <a:prstGeom prst="rect">
            <a:avLst/>
          </a:prstGeom>
        </p:spPr>
      </p:pic>
      <p:sp>
        <p:nvSpPr>
          <p:cNvPr id="159" name="Center"/>
          <p:cNvSpPr txBox="1"/>
          <p:nvPr/>
        </p:nvSpPr>
        <p:spPr>
          <a:xfrm>
            <a:off x="5425131" y="3652048"/>
            <a:ext cx="788101" cy="253512"/>
          </a:xfrm>
          <a:prstGeom prst="rect">
            <a:avLst/>
          </a:prstGeom>
          <a:noFill/>
        </p:spPr>
        <p:txBody>
          <a:bodyPr wrap="none" lIns="0" tIns="32947" rIns="0" bIns="32947" rtlCol="0">
            <a:spAutoFit/>
          </a:bodyPr>
          <a:lstStyle>
            <a:defPPr>
              <a:defRPr lang="en-US"/>
            </a:defPPr>
            <a:lvl1pPr algn="ctr" defTabSz="932597">
              <a:lnSpc>
                <a:spcPct val="90000"/>
              </a:lnSpc>
              <a:defRPr sz="1000" cap="small">
                <a:gradFill>
                  <a:gsLst>
                    <a:gs pos="2917">
                      <a:srgbClr val="505050"/>
                    </a:gs>
                    <a:gs pos="30000">
                      <a:srgbClr val="505050"/>
                    </a:gs>
                  </a:gsLst>
                  <a:lin ang="5400000" scaled="0"/>
                </a:gradFill>
              </a:defRPr>
            </a:lvl1pPr>
          </a:lstStyle>
          <a:p>
            <a:pPr defTabSz="685473">
              <a:defRPr/>
            </a:pPr>
            <a:r>
              <a:rPr lang="en-US" sz="675" kern="0" cap="none" spc="22">
                <a:solidFill>
                  <a:schemeClr val="tx1"/>
                </a:solidFill>
              </a:rPr>
              <a:t>METHODOLOGY &amp; </a:t>
            </a:r>
          </a:p>
          <a:p>
            <a:pPr defTabSz="685473">
              <a:defRPr/>
            </a:pPr>
            <a:r>
              <a:rPr lang="en-US" sz="675" kern="0" cap="none" spc="22">
                <a:solidFill>
                  <a:schemeClr val="tx1"/>
                </a:solidFill>
              </a:rPr>
              <a:t>RESOURCES</a:t>
            </a:r>
          </a:p>
        </p:txBody>
      </p:sp>
      <p:sp>
        <p:nvSpPr>
          <p:cNvPr id="160" name="Center"/>
          <p:cNvSpPr txBox="1"/>
          <p:nvPr/>
        </p:nvSpPr>
        <p:spPr>
          <a:xfrm>
            <a:off x="6349640" y="4127872"/>
            <a:ext cx="348365" cy="160025"/>
          </a:xfrm>
          <a:prstGeom prst="rect">
            <a:avLst/>
          </a:prstGeom>
          <a:noFill/>
        </p:spPr>
        <p:txBody>
          <a:bodyPr wrap="none" lIns="0" tIns="32947" rIns="0" bIns="32947" rtlCol="0">
            <a:spAutoFit/>
          </a:bodyPr>
          <a:lstStyle>
            <a:defPPr>
              <a:defRPr lang="en-US"/>
            </a:defPPr>
            <a:lvl1pPr algn="ctr" defTabSz="932597">
              <a:lnSpc>
                <a:spcPct val="90000"/>
              </a:lnSpc>
              <a:defRPr sz="1000" cap="small">
                <a:gradFill>
                  <a:gsLst>
                    <a:gs pos="2917">
                      <a:srgbClr val="505050"/>
                    </a:gs>
                    <a:gs pos="30000">
                      <a:srgbClr val="505050"/>
                    </a:gs>
                  </a:gsLst>
                  <a:lin ang="5400000" scaled="0"/>
                </a:gradFill>
              </a:defRPr>
            </a:lvl1pPr>
          </a:lstStyle>
          <a:p>
            <a:pPr defTabSz="685473">
              <a:defRPr/>
            </a:pPr>
            <a:r>
              <a:rPr lang="en-US" sz="675" kern="0" cap="none" spc="22">
                <a:solidFill>
                  <a:schemeClr val="tx1"/>
                </a:solidFill>
              </a:rPr>
              <a:t>EXPERTS</a:t>
            </a:r>
          </a:p>
        </p:txBody>
      </p:sp>
      <p:grpSp>
        <p:nvGrpSpPr>
          <p:cNvPr id="161" name="Group 160"/>
          <p:cNvGrpSpPr>
            <a:grpSpLocks noChangeAspect="1"/>
          </p:cNvGrpSpPr>
          <p:nvPr/>
        </p:nvGrpSpPr>
        <p:grpSpPr>
          <a:xfrm>
            <a:off x="6407771" y="3794444"/>
            <a:ext cx="232099" cy="276512"/>
            <a:chOff x="8821061" y="3118610"/>
            <a:chExt cx="450719" cy="536965"/>
          </a:xfrm>
        </p:grpSpPr>
        <p:sp>
          <p:nvSpPr>
            <p:cNvPr id="162" name="Freeform 8"/>
            <p:cNvSpPr>
              <a:spLocks noEditPoints="1"/>
            </p:cNvSpPr>
            <p:nvPr/>
          </p:nvSpPr>
          <p:spPr bwMode="auto">
            <a:xfrm>
              <a:off x="8821061" y="3118610"/>
              <a:ext cx="215014" cy="536965"/>
            </a:xfrm>
            <a:custGeom>
              <a:avLst/>
              <a:gdLst>
                <a:gd name="T0" fmla="*/ 56 w 117"/>
                <a:gd name="T1" fmla="*/ 0 h 292"/>
                <a:gd name="T2" fmla="*/ 82 w 117"/>
                <a:gd name="T3" fmla="*/ 25 h 292"/>
                <a:gd name="T4" fmla="*/ 57 w 117"/>
                <a:gd name="T5" fmla="*/ 51 h 292"/>
                <a:gd name="T6" fmla="*/ 31 w 117"/>
                <a:gd name="T7" fmla="*/ 26 h 292"/>
                <a:gd name="T8" fmla="*/ 56 w 117"/>
                <a:gd name="T9" fmla="*/ 0 h 292"/>
                <a:gd name="T10" fmla="*/ 97 w 117"/>
                <a:gd name="T11" fmla="*/ 181 h 292"/>
                <a:gd name="T12" fmla="*/ 116 w 117"/>
                <a:gd name="T13" fmla="*/ 159 h 292"/>
                <a:gd name="T14" fmla="*/ 115 w 117"/>
                <a:gd name="T15" fmla="*/ 88 h 292"/>
                <a:gd name="T16" fmla="*/ 85 w 117"/>
                <a:gd name="T17" fmla="*/ 59 h 292"/>
                <a:gd name="T18" fmla="*/ 57 w 117"/>
                <a:gd name="T19" fmla="*/ 59 h 292"/>
                <a:gd name="T20" fmla="*/ 30 w 117"/>
                <a:gd name="T21" fmla="*/ 60 h 292"/>
                <a:gd name="T22" fmla="*/ 1 w 117"/>
                <a:gd name="T23" fmla="*/ 90 h 292"/>
                <a:gd name="T24" fmla="*/ 2 w 117"/>
                <a:gd name="T25" fmla="*/ 161 h 292"/>
                <a:gd name="T26" fmla="*/ 22 w 117"/>
                <a:gd name="T27" fmla="*/ 183 h 292"/>
                <a:gd name="T28" fmla="*/ 35 w 117"/>
                <a:gd name="T29" fmla="*/ 292 h 292"/>
                <a:gd name="T30" fmla="*/ 89 w 117"/>
                <a:gd name="T31" fmla="*/ 291 h 292"/>
                <a:gd name="T32" fmla="*/ 97 w 117"/>
                <a:gd name="T33" fmla="*/ 181 h 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7" h="292">
                  <a:moveTo>
                    <a:pt x="56" y="0"/>
                  </a:moveTo>
                  <a:cubicBezTo>
                    <a:pt x="70" y="0"/>
                    <a:pt x="82" y="11"/>
                    <a:pt x="82" y="25"/>
                  </a:cubicBezTo>
                  <a:cubicBezTo>
                    <a:pt x="82" y="39"/>
                    <a:pt x="71" y="51"/>
                    <a:pt x="57" y="51"/>
                  </a:cubicBezTo>
                  <a:cubicBezTo>
                    <a:pt x="43" y="51"/>
                    <a:pt x="31" y="40"/>
                    <a:pt x="31" y="26"/>
                  </a:cubicBezTo>
                  <a:cubicBezTo>
                    <a:pt x="31" y="12"/>
                    <a:pt x="42" y="0"/>
                    <a:pt x="56" y="0"/>
                  </a:cubicBezTo>
                  <a:close/>
                  <a:moveTo>
                    <a:pt x="97" y="181"/>
                  </a:moveTo>
                  <a:cubicBezTo>
                    <a:pt x="97" y="181"/>
                    <a:pt x="117" y="179"/>
                    <a:pt x="116" y="159"/>
                  </a:cubicBezTo>
                  <a:cubicBezTo>
                    <a:pt x="115" y="88"/>
                    <a:pt x="115" y="88"/>
                    <a:pt x="115" y="88"/>
                  </a:cubicBezTo>
                  <a:cubicBezTo>
                    <a:pt x="115" y="75"/>
                    <a:pt x="106" y="58"/>
                    <a:pt x="85" y="59"/>
                  </a:cubicBezTo>
                  <a:cubicBezTo>
                    <a:pt x="57" y="59"/>
                    <a:pt x="57" y="59"/>
                    <a:pt x="57" y="59"/>
                  </a:cubicBezTo>
                  <a:cubicBezTo>
                    <a:pt x="30" y="60"/>
                    <a:pt x="30" y="60"/>
                    <a:pt x="30" y="60"/>
                  </a:cubicBezTo>
                  <a:cubicBezTo>
                    <a:pt x="9" y="60"/>
                    <a:pt x="0" y="77"/>
                    <a:pt x="1" y="90"/>
                  </a:cubicBezTo>
                  <a:cubicBezTo>
                    <a:pt x="2" y="161"/>
                    <a:pt x="2" y="161"/>
                    <a:pt x="2" y="161"/>
                  </a:cubicBezTo>
                  <a:cubicBezTo>
                    <a:pt x="3" y="182"/>
                    <a:pt x="22" y="183"/>
                    <a:pt x="22" y="183"/>
                  </a:cubicBezTo>
                  <a:cubicBezTo>
                    <a:pt x="35" y="292"/>
                    <a:pt x="35" y="292"/>
                    <a:pt x="35" y="292"/>
                  </a:cubicBezTo>
                  <a:cubicBezTo>
                    <a:pt x="89" y="291"/>
                    <a:pt x="89" y="291"/>
                    <a:pt x="89" y="291"/>
                  </a:cubicBezTo>
                  <a:lnTo>
                    <a:pt x="97" y="181"/>
                  </a:lnTo>
                  <a:close/>
                </a:path>
              </a:pathLst>
            </a:custGeom>
            <a:noFill/>
            <a:ln w="28575">
              <a:solidFill>
                <a:srgbClr val="8C8486"/>
              </a:solidFill>
              <a:prstDash val="solid"/>
              <a:round/>
              <a:headEnd/>
              <a:tailEnd/>
            </a:ln>
            <a:extLst/>
          </p:spPr>
          <p:txBody>
            <a:bodyPr vert="horz" wrap="square" lIns="69939" tIns="34969" rIns="69939" bIns="34969" numCol="1" anchor="t" anchorCtr="0" compatLnSpc="1">
              <a:prstTxWarp prst="textNoShape">
                <a:avLst/>
              </a:prstTxWarp>
            </a:bodyPr>
            <a:lstStyle>
              <a:defPPr>
                <a:defRPr lang="en-US"/>
              </a:defPPr>
              <a:lvl1pPr marL="0" algn="l" defTabSz="932742" rtl="0" eaLnBrk="1" latinLnBrk="0" hangingPunct="1">
                <a:defRPr sz="1800" kern="1200">
                  <a:solidFill>
                    <a:schemeClr val="tx1"/>
                  </a:solidFill>
                  <a:latin typeface="+mn-lt"/>
                  <a:ea typeface="+mn-ea"/>
                  <a:cs typeface="+mn-cs"/>
                </a:defRPr>
              </a:lvl1pPr>
              <a:lvl2pPr marL="466371" algn="l" defTabSz="932742" rtl="0" eaLnBrk="1" latinLnBrk="0" hangingPunct="1">
                <a:defRPr sz="1800" kern="1200">
                  <a:solidFill>
                    <a:schemeClr val="tx1"/>
                  </a:solidFill>
                  <a:latin typeface="+mn-lt"/>
                  <a:ea typeface="+mn-ea"/>
                  <a:cs typeface="+mn-cs"/>
                </a:defRPr>
              </a:lvl2pPr>
              <a:lvl3pPr marL="932742" algn="l" defTabSz="932742" rtl="0" eaLnBrk="1" latinLnBrk="0" hangingPunct="1">
                <a:defRPr sz="1800" kern="1200">
                  <a:solidFill>
                    <a:schemeClr val="tx1"/>
                  </a:solidFill>
                  <a:latin typeface="+mn-lt"/>
                  <a:ea typeface="+mn-ea"/>
                  <a:cs typeface="+mn-cs"/>
                </a:defRPr>
              </a:lvl3pPr>
              <a:lvl4pPr marL="1399113" algn="l" defTabSz="932742" rtl="0" eaLnBrk="1" latinLnBrk="0" hangingPunct="1">
                <a:defRPr sz="1800" kern="1200">
                  <a:solidFill>
                    <a:schemeClr val="tx1"/>
                  </a:solidFill>
                  <a:latin typeface="+mn-lt"/>
                  <a:ea typeface="+mn-ea"/>
                  <a:cs typeface="+mn-cs"/>
                </a:defRPr>
              </a:lvl4pPr>
              <a:lvl5pPr marL="1865484" algn="l" defTabSz="932742" rtl="0" eaLnBrk="1" latinLnBrk="0" hangingPunct="1">
                <a:defRPr sz="1800" kern="1200">
                  <a:solidFill>
                    <a:schemeClr val="tx1"/>
                  </a:solidFill>
                  <a:latin typeface="+mn-lt"/>
                  <a:ea typeface="+mn-ea"/>
                  <a:cs typeface="+mn-cs"/>
                </a:defRPr>
              </a:lvl5pPr>
              <a:lvl6pPr marL="2331856" algn="l" defTabSz="932742" rtl="0" eaLnBrk="1" latinLnBrk="0" hangingPunct="1">
                <a:defRPr sz="1800" kern="1200">
                  <a:solidFill>
                    <a:schemeClr val="tx1"/>
                  </a:solidFill>
                  <a:latin typeface="+mn-lt"/>
                  <a:ea typeface="+mn-ea"/>
                  <a:cs typeface="+mn-cs"/>
                </a:defRPr>
              </a:lvl6pPr>
              <a:lvl7pPr marL="2798226" algn="l" defTabSz="932742" rtl="0" eaLnBrk="1" latinLnBrk="0" hangingPunct="1">
                <a:defRPr sz="1800" kern="1200">
                  <a:solidFill>
                    <a:schemeClr val="tx1"/>
                  </a:solidFill>
                  <a:latin typeface="+mn-lt"/>
                  <a:ea typeface="+mn-ea"/>
                  <a:cs typeface="+mn-cs"/>
                </a:defRPr>
              </a:lvl7pPr>
              <a:lvl8pPr marL="3264597" algn="l" defTabSz="932742" rtl="0" eaLnBrk="1" latinLnBrk="0" hangingPunct="1">
                <a:defRPr sz="1800" kern="1200">
                  <a:solidFill>
                    <a:schemeClr val="tx1"/>
                  </a:solidFill>
                  <a:latin typeface="+mn-lt"/>
                  <a:ea typeface="+mn-ea"/>
                  <a:cs typeface="+mn-cs"/>
                </a:defRPr>
              </a:lvl8pPr>
              <a:lvl9pPr marL="3730969" algn="l" defTabSz="932742" rtl="0" eaLnBrk="1" latinLnBrk="0" hangingPunct="1">
                <a:defRPr sz="1800" kern="1200">
                  <a:solidFill>
                    <a:schemeClr val="tx1"/>
                  </a:solidFill>
                  <a:latin typeface="+mn-lt"/>
                  <a:ea typeface="+mn-ea"/>
                  <a:cs typeface="+mn-cs"/>
                </a:defRPr>
              </a:lvl9pPr>
            </a:lstStyle>
            <a:p>
              <a:endParaRPr lang="en-US" sz="1377"/>
            </a:p>
          </p:txBody>
        </p:sp>
        <p:sp>
          <p:nvSpPr>
            <p:cNvPr id="163" name="Freeform 8"/>
            <p:cNvSpPr>
              <a:spLocks noEditPoints="1"/>
            </p:cNvSpPr>
            <p:nvPr/>
          </p:nvSpPr>
          <p:spPr bwMode="auto">
            <a:xfrm>
              <a:off x="9056766" y="3118610"/>
              <a:ext cx="215014" cy="536965"/>
            </a:xfrm>
            <a:custGeom>
              <a:avLst/>
              <a:gdLst>
                <a:gd name="T0" fmla="*/ 56 w 117"/>
                <a:gd name="T1" fmla="*/ 0 h 292"/>
                <a:gd name="T2" fmla="*/ 82 w 117"/>
                <a:gd name="T3" fmla="*/ 25 h 292"/>
                <a:gd name="T4" fmla="*/ 57 w 117"/>
                <a:gd name="T5" fmla="*/ 51 h 292"/>
                <a:gd name="T6" fmla="*/ 31 w 117"/>
                <a:gd name="T7" fmla="*/ 26 h 292"/>
                <a:gd name="T8" fmla="*/ 56 w 117"/>
                <a:gd name="T9" fmla="*/ 0 h 292"/>
                <a:gd name="T10" fmla="*/ 97 w 117"/>
                <a:gd name="T11" fmla="*/ 181 h 292"/>
                <a:gd name="T12" fmla="*/ 116 w 117"/>
                <a:gd name="T13" fmla="*/ 159 h 292"/>
                <a:gd name="T14" fmla="*/ 115 w 117"/>
                <a:gd name="T15" fmla="*/ 88 h 292"/>
                <a:gd name="T16" fmla="*/ 85 w 117"/>
                <a:gd name="T17" fmla="*/ 59 h 292"/>
                <a:gd name="T18" fmla="*/ 57 w 117"/>
                <a:gd name="T19" fmla="*/ 59 h 292"/>
                <a:gd name="T20" fmla="*/ 30 w 117"/>
                <a:gd name="T21" fmla="*/ 60 h 292"/>
                <a:gd name="T22" fmla="*/ 1 w 117"/>
                <a:gd name="T23" fmla="*/ 90 h 292"/>
                <a:gd name="T24" fmla="*/ 2 w 117"/>
                <a:gd name="T25" fmla="*/ 161 h 292"/>
                <a:gd name="T26" fmla="*/ 22 w 117"/>
                <a:gd name="T27" fmla="*/ 183 h 292"/>
                <a:gd name="T28" fmla="*/ 35 w 117"/>
                <a:gd name="T29" fmla="*/ 292 h 292"/>
                <a:gd name="T30" fmla="*/ 89 w 117"/>
                <a:gd name="T31" fmla="*/ 291 h 292"/>
                <a:gd name="T32" fmla="*/ 97 w 117"/>
                <a:gd name="T33" fmla="*/ 181 h 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7" h="292">
                  <a:moveTo>
                    <a:pt x="56" y="0"/>
                  </a:moveTo>
                  <a:cubicBezTo>
                    <a:pt x="70" y="0"/>
                    <a:pt x="82" y="11"/>
                    <a:pt x="82" y="25"/>
                  </a:cubicBezTo>
                  <a:cubicBezTo>
                    <a:pt x="82" y="39"/>
                    <a:pt x="71" y="51"/>
                    <a:pt x="57" y="51"/>
                  </a:cubicBezTo>
                  <a:cubicBezTo>
                    <a:pt x="43" y="51"/>
                    <a:pt x="31" y="40"/>
                    <a:pt x="31" y="26"/>
                  </a:cubicBezTo>
                  <a:cubicBezTo>
                    <a:pt x="31" y="12"/>
                    <a:pt x="42" y="0"/>
                    <a:pt x="56" y="0"/>
                  </a:cubicBezTo>
                  <a:close/>
                  <a:moveTo>
                    <a:pt x="97" y="181"/>
                  </a:moveTo>
                  <a:cubicBezTo>
                    <a:pt x="97" y="181"/>
                    <a:pt x="117" y="179"/>
                    <a:pt x="116" y="159"/>
                  </a:cubicBezTo>
                  <a:cubicBezTo>
                    <a:pt x="115" y="88"/>
                    <a:pt x="115" y="88"/>
                    <a:pt x="115" y="88"/>
                  </a:cubicBezTo>
                  <a:cubicBezTo>
                    <a:pt x="115" y="75"/>
                    <a:pt x="106" y="58"/>
                    <a:pt x="85" y="59"/>
                  </a:cubicBezTo>
                  <a:cubicBezTo>
                    <a:pt x="57" y="59"/>
                    <a:pt x="57" y="59"/>
                    <a:pt x="57" y="59"/>
                  </a:cubicBezTo>
                  <a:cubicBezTo>
                    <a:pt x="30" y="60"/>
                    <a:pt x="30" y="60"/>
                    <a:pt x="30" y="60"/>
                  </a:cubicBezTo>
                  <a:cubicBezTo>
                    <a:pt x="9" y="60"/>
                    <a:pt x="0" y="77"/>
                    <a:pt x="1" y="90"/>
                  </a:cubicBezTo>
                  <a:cubicBezTo>
                    <a:pt x="2" y="161"/>
                    <a:pt x="2" y="161"/>
                    <a:pt x="2" y="161"/>
                  </a:cubicBezTo>
                  <a:cubicBezTo>
                    <a:pt x="3" y="182"/>
                    <a:pt x="22" y="183"/>
                    <a:pt x="22" y="183"/>
                  </a:cubicBezTo>
                  <a:cubicBezTo>
                    <a:pt x="35" y="292"/>
                    <a:pt x="35" y="292"/>
                    <a:pt x="35" y="292"/>
                  </a:cubicBezTo>
                  <a:cubicBezTo>
                    <a:pt x="89" y="291"/>
                    <a:pt x="89" y="291"/>
                    <a:pt x="89" y="291"/>
                  </a:cubicBezTo>
                  <a:lnTo>
                    <a:pt x="97" y="181"/>
                  </a:lnTo>
                  <a:close/>
                </a:path>
              </a:pathLst>
            </a:custGeom>
            <a:noFill/>
            <a:ln w="28575">
              <a:solidFill>
                <a:srgbClr val="8C8486"/>
              </a:solidFill>
              <a:prstDash val="solid"/>
              <a:round/>
              <a:headEnd/>
              <a:tailEnd/>
            </a:ln>
            <a:extLst/>
          </p:spPr>
          <p:txBody>
            <a:bodyPr vert="horz" wrap="square" lIns="69939" tIns="34969" rIns="69939" bIns="34969" numCol="1" anchor="t" anchorCtr="0" compatLnSpc="1">
              <a:prstTxWarp prst="textNoShape">
                <a:avLst/>
              </a:prstTxWarp>
            </a:bodyPr>
            <a:lstStyle>
              <a:defPPr>
                <a:defRPr lang="en-US"/>
              </a:defPPr>
              <a:lvl1pPr marL="0" algn="l" defTabSz="932742" rtl="0" eaLnBrk="1" latinLnBrk="0" hangingPunct="1">
                <a:defRPr sz="1800" kern="1200">
                  <a:solidFill>
                    <a:schemeClr val="tx1"/>
                  </a:solidFill>
                  <a:latin typeface="+mn-lt"/>
                  <a:ea typeface="+mn-ea"/>
                  <a:cs typeface="+mn-cs"/>
                </a:defRPr>
              </a:lvl1pPr>
              <a:lvl2pPr marL="466371" algn="l" defTabSz="932742" rtl="0" eaLnBrk="1" latinLnBrk="0" hangingPunct="1">
                <a:defRPr sz="1800" kern="1200">
                  <a:solidFill>
                    <a:schemeClr val="tx1"/>
                  </a:solidFill>
                  <a:latin typeface="+mn-lt"/>
                  <a:ea typeface="+mn-ea"/>
                  <a:cs typeface="+mn-cs"/>
                </a:defRPr>
              </a:lvl2pPr>
              <a:lvl3pPr marL="932742" algn="l" defTabSz="932742" rtl="0" eaLnBrk="1" latinLnBrk="0" hangingPunct="1">
                <a:defRPr sz="1800" kern="1200">
                  <a:solidFill>
                    <a:schemeClr val="tx1"/>
                  </a:solidFill>
                  <a:latin typeface="+mn-lt"/>
                  <a:ea typeface="+mn-ea"/>
                  <a:cs typeface="+mn-cs"/>
                </a:defRPr>
              </a:lvl3pPr>
              <a:lvl4pPr marL="1399113" algn="l" defTabSz="932742" rtl="0" eaLnBrk="1" latinLnBrk="0" hangingPunct="1">
                <a:defRPr sz="1800" kern="1200">
                  <a:solidFill>
                    <a:schemeClr val="tx1"/>
                  </a:solidFill>
                  <a:latin typeface="+mn-lt"/>
                  <a:ea typeface="+mn-ea"/>
                  <a:cs typeface="+mn-cs"/>
                </a:defRPr>
              </a:lvl4pPr>
              <a:lvl5pPr marL="1865484" algn="l" defTabSz="932742" rtl="0" eaLnBrk="1" latinLnBrk="0" hangingPunct="1">
                <a:defRPr sz="1800" kern="1200">
                  <a:solidFill>
                    <a:schemeClr val="tx1"/>
                  </a:solidFill>
                  <a:latin typeface="+mn-lt"/>
                  <a:ea typeface="+mn-ea"/>
                  <a:cs typeface="+mn-cs"/>
                </a:defRPr>
              </a:lvl5pPr>
              <a:lvl6pPr marL="2331856" algn="l" defTabSz="932742" rtl="0" eaLnBrk="1" latinLnBrk="0" hangingPunct="1">
                <a:defRPr sz="1800" kern="1200">
                  <a:solidFill>
                    <a:schemeClr val="tx1"/>
                  </a:solidFill>
                  <a:latin typeface="+mn-lt"/>
                  <a:ea typeface="+mn-ea"/>
                  <a:cs typeface="+mn-cs"/>
                </a:defRPr>
              </a:lvl6pPr>
              <a:lvl7pPr marL="2798226" algn="l" defTabSz="932742" rtl="0" eaLnBrk="1" latinLnBrk="0" hangingPunct="1">
                <a:defRPr sz="1800" kern="1200">
                  <a:solidFill>
                    <a:schemeClr val="tx1"/>
                  </a:solidFill>
                  <a:latin typeface="+mn-lt"/>
                  <a:ea typeface="+mn-ea"/>
                  <a:cs typeface="+mn-cs"/>
                </a:defRPr>
              </a:lvl7pPr>
              <a:lvl8pPr marL="3264597" algn="l" defTabSz="932742" rtl="0" eaLnBrk="1" latinLnBrk="0" hangingPunct="1">
                <a:defRPr sz="1800" kern="1200">
                  <a:solidFill>
                    <a:schemeClr val="tx1"/>
                  </a:solidFill>
                  <a:latin typeface="+mn-lt"/>
                  <a:ea typeface="+mn-ea"/>
                  <a:cs typeface="+mn-cs"/>
                </a:defRPr>
              </a:lvl8pPr>
              <a:lvl9pPr marL="3730969" algn="l" defTabSz="932742" rtl="0" eaLnBrk="1" latinLnBrk="0" hangingPunct="1">
                <a:defRPr sz="1800" kern="1200">
                  <a:solidFill>
                    <a:schemeClr val="tx1"/>
                  </a:solidFill>
                  <a:latin typeface="+mn-lt"/>
                  <a:ea typeface="+mn-ea"/>
                  <a:cs typeface="+mn-cs"/>
                </a:defRPr>
              </a:lvl9pPr>
            </a:lstStyle>
            <a:p>
              <a:endParaRPr lang="en-US" sz="1377"/>
            </a:p>
          </p:txBody>
        </p:sp>
        <p:sp>
          <p:nvSpPr>
            <p:cNvPr id="164" name="Oval 163"/>
            <p:cNvSpPr/>
            <p:nvPr/>
          </p:nvSpPr>
          <p:spPr bwMode="auto">
            <a:xfrm>
              <a:off x="8930107" y="3287513"/>
              <a:ext cx="234068" cy="234065"/>
            </a:xfrm>
            <a:prstGeom prst="ellipse">
              <a:avLst/>
            </a:prstGeom>
            <a:solidFill>
              <a:srgbClr val="8C8486"/>
            </a:solidFill>
            <a:ln w="25400">
              <a:solidFill>
                <a:schemeClr val="bg1"/>
              </a:solidFill>
              <a:prstDash val="solid"/>
              <a:round/>
              <a:headEnd/>
              <a:tailEnd/>
            </a:ln>
            <a:extLst/>
          </p:spPr>
          <p:txBody>
            <a:bodyPr vert="horz" wrap="square" lIns="69939" tIns="34969" rIns="69939" bIns="34969" numCol="1" anchor="t" anchorCtr="0" compatLnSpc="1">
              <a:prstTxWarp prst="textNoShape">
                <a:avLst/>
              </a:prstTxWarp>
            </a:bodyPr>
            <a:lstStyle>
              <a:defPPr>
                <a:defRPr lang="en-US"/>
              </a:defPPr>
              <a:lvl1pPr marL="0" algn="l" defTabSz="932742" rtl="0" eaLnBrk="1" latinLnBrk="0" hangingPunct="1">
                <a:defRPr sz="1800" kern="1200">
                  <a:solidFill>
                    <a:schemeClr val="tx1"/>
                  </a:solidFill>
                  <a:latin typeface="+mn-lt"/>
                  <a:ea typeface="+mn-ea"/>
                  <a:cs typeface="+mn-cs"/>
                </a:defRPr>
              </a:lvl1pPr>
              <a:lvl2pPr marL="466371" algn="l" defTabSz="932742" rtl="0" eaLnBrk="1" latinLnBrk="0" hangingPunct="1">
                <a:defRPr sz="1800" kern="1200">
                  <a:solidFill>
                    <a:schemeClr val="tx1"/>
                  </a:solidFill>
                  <a:latin typeface="+mn-lt"/>
                  <a:ea typeface="+mn-ea"/>
                  <a:cs typeface="+mn-cs"/>
                </a:defRPr>
              </a:lvl2pPr>
              <a:lvl3pPr marL="932742" algn="l" defTabSz="932742" rtl="0" eaLnBrk="1" latinLnBrk="0" hangingPunct="1">
                <a:defRPr sz="1800" kern="1200">
                  <a:solidFill>
                    <a:schemeClr val="tx1"/>
                  </a:solidFill>
                  <a:latin typeface="+mn-lt"/>
                  <a:ea typeface="+mn-ea"/>
                  <a:cs typeface="+mn-cs"/>
                </a:defRPr>
              </a:lvl3pPr>
              <a:lvl4pPr marL="1399113" algn="l" defTabSz="932742" rtl="0" eaLnBrk="1" latinLnBrk="0" hangingPunct="1">
                <a:defRPr sz="1800" kern="1200">
                  <a:solidFill>
                    <a:schemeClr val="tx1"/>
                  </a:solidFill>
                  <a:latin typeface="+mn-lt"/>
                  <a:ea typeface="+mn-ea"/>
                  <a:cs typeface="+mn-cs"/>
                </a:defRPr>
              </a:lvl4pPr>
              <a:lvl5pPr marL="1865484" algn="l" defTabSz="932742" rtl="0" eaLnBrk="1" latinLnBrk="0" hangingPunct="1">
                <a:defRPr sz="1800" kern="1200">
                  <a:solidFill>
                    <a:schemeClr val="tx1"/>
                  </a:solidFill>
                  <a:latin typeface="+mn-lt"/>
                  <a:ea typeface="+mn-ea"/>
                  <a:cs typeface="+mn-cs"/>
                </a:defRPr>
              </a:lvl5pPr>
              <a:lvl6pPr marL="2331856" algn="l" defTabSz="932742" rtl="0" eaLnBrk="1" latinLnBrk="0" hangingPunct="1">
                <a:defRPr sz="1800" kern="1200">
                  <a:solidFill>
                    <a:schemeClr val="tx1"/>
                  </a:solidFill>
                  <a:latin typeface="+mn-lt"/>
                  <a:ea typeface="+mn-ea"/>
                  <a:cs typeface="+mn-cs"/>
                </a:defRPr>
              </a:lvl6pPr>
              <a:lvl7pPr marL="2798226" algn="l" defTabSz="932742" rtl="0" eaLnBrk="1" latinLnBrk="0" hangingPunct="1">
                <a:defRPr sz="1800" kern="1200">
                  <a:solidFill>
                    <a:schemeClr val="tx1"/>
                  </a:solidFill>
                  <a:latin typeface="+mn-lt"/>
                  <a:ea typeface="+mn-ea"/>
                  <a:cs typeface="+mn-cs"/>
                </a:defRPr>
              </a:lvl7pPr>
              <a:lvl8pPr marL="3264597" algn="l" defTabSz="932742" rtl="0" eaLnBrk="1" latinLnBrk="0" hangingPunct="1">
                <a:defRPr sz="1800" kern="1200">
                  <a:solidFill>
                    <a:schemeClr val="tx1"/>
                  </a:solidFill>
                  <a:latin typeface="+mn-lt"/>
                  <a:ea typeface="+mn-ea"/>
                  <a:cs typeface="+mn-cs"/>
                </a:defRPr>
              </a:lvl8pPr>
              <a:lvl9pPr marL="3730969" algn="l" defTabSz="932742" rtl="0" eaLnBrk="1" latinLnBrk="0" hangingPunct="1">
                <a:defRPr sz="1800" kern="1200">
                  <a:solidFill>
                    <a:schemeClr val="tx1"/>
                  </a:solidFill>
                  <a:latin typeface="+mn-lt"/>
                  <a:ea typeface="+mn-ea"/>
                  <a:cs typeface="+mn-cs"/>
                </a:defRPr>
              </a:lvl9pPr>
            </a:lstStyle>
            <a:p>
              <a:endParaRPr lang="en-US" sz="1377"/>
            </a:p>
          </p:txBody>
        </p:sp>
      </p:grpSp>
      <p:sp>
        <p:nvSpPr>
          <p:cNvPr id="165" name="Center"/>
          <p:cNvSpPr txBox="1"/>
          <p:nvPr/>
        </p:nvSpPr>
        <p:spPr>
          <a:xfrm>
            <a:off x="6981906" y="3647796"/>
            <a:ext cx="402482" cy="253512"/>
          </a:xfrm>
          <a:prstGeom prst="rect">
            <a:avLst/>
          </a:prstGeom>
          <a:noFill/>
        </p:spPr>
        <p:txBody>
          <a:bodyPr wrap="none" lIns="0" tIns="32947" rIns="0" bIns="32947" rtlCol="0">
            <a:spAutoFit/>
          </a:bodyPr>
          <a:lstStyle>
            <a:defPPr>
              <a:defRPr lang="en-US"/>
            </a:defPPr>
            <a:lvl1pPr algn="ctr" defTabSz="932597">
              <a:lnSpc>
                <a:spcPct val="90000"/>
              </a:lnSpc>
              <a:defRPr sz="1000" cap="small">
                <a:gradFill>
                  <a:gsLst>
                    <a:gs pos="2917">
                      <a:srgbClr val="505050"/>
                    </a:gs>
                    <a:gs pos="30000">
                      <a:srgbClr val="505050"/>
                    </a:gs>
                  </a:gsLst>
                  <a:lin ang="5400000" scaled="0"/>
                </a:gradFill>
              </a:defRPr>
            </a:lvl1pPr>
          </a:lstStyle>
          <a:p>
            <a:pPr defTabSz="685473">
              <a:defRPr/>
            </a:pPr>
            <a:r>
              <a:rPr lang="en-US" sz="675" kern="0" cap="none" spc="22">
                <a:solidFill>
                  <a:schemeClr val="tx1"/>
                </a:solidFill>
              </a:rPr>
              <a:t>TOOLS &amp; </a:t>
            </a:r>
          </a:p>
          <a:p>
            <a:pPr defTabSz="685473">
              <a:defRPr/>
            </a:pPr>
            <a:r>
              <a:rPr lang="en-US" sz="675" kern="0" cap="none" spc="22">
                <a:solidFill>
                  <a:schemeClr val="tx1"/>
                </a:solidFill>
              </a:rPr>
              <a:t>INSIGHTS</a:t>
            </a:r>
          </a:p>
        </p:txBody>
      </p:sp>
      <p:grpSp>
        <p:nvGrpSpPr>
          <p:cNvPr id="166" name="Group 165"/>
          <p:cNvGrpSpPr>
            <a:grpSpLocks noChangeAspect="1"/>
          </p:cNvGrpSpPr>
          <p:nvPr/>
        </p:nvGrpSpPr>
        <p:grpSpPr>
          <a:xfrm>
            <a:off x="7025944" y="3328257"/>
            <a:ext cx="284537" cy="262012"/>
            <a:chOff x="9667156" y="3215249"/>
            <a:chExt cx="438641" cy="403917"/>
          </a:xfrm>
        </p:grpSpPr>
        <p:sp>
          <p:nvSpPr>
            <p:cNvPr id="167" name="Rectangle 166"/>
            <p:cNvSpPr/>
            <p:nvPr/>
          </p:nvSpPr>
          <p:spPr bwMode="auto">
            <a:xfrm>
              <a:off x="9667156" y="3285092"/>
              <a:ext cx="438641" cy="271309"/>
            </a:xfrm>
            <a:prstGeom prst="rect">
              <a:avLst/>
            </a:prstGeom>
            <a:noFill/>
            <a:ln w="28575">
              <a:solidFill>
                <a:srgbClr val="8C8486"/>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horz" wrap="square" lIns="139879" tIns="111903" rIns="139879" bIns="111903" numCol="1" spcCol="0" rtlCol="0" fromWordArt="0" anchor="t" anchorCtr="0" forceAA="0" compatLnSpc="1">
              <a:prstTxWarp prst="textNoShape">
                <a:avLst/>
              </a:prstTxWarp>
              <a:noAutofit/>
            </a:bodyPr>
            <a:lstStyle>
              <a:defPPr>
                <a:defRPr lang="en-US"/>
              </a:defPPr>
              <a:lvl1pPr marL="0" algn="l" defTabSz="932742" rtl="0" eaLnBrk="1" latinLnBrk="0" hangingPunct="1">
                <a:defRPr sz="1800" kern="1200">
                  <a:solidFill>
                    <a:schemeClr val="lt1"/>
                  </a:solidFill>
                  <a:latin typeface="+mn-lt"/>
                  <a:ea typeface="+mn-ea"/>
                  <a:cs typeface="+mn-cs"/>
                </a:defRPr>
              </a:lvl1pPr>
              <a:lvl2pPr marL="466371" algn="l" defTabSz="932742" rtl="0" eaLnBrk="1" latinLnBrk="0" hangingPunct="1">
                <a:defRPr sz="1800" kern="1200">
                  <a:solidFill>
                    <a:schemeClr val="lt1"/>
                  </a:solidFill>
                  <a:latin typeface="+mn-lt"/>
                  <a:ea typeface="+mn-ea"/>
                  <a:cs typeface="+mn-cs"/>
                </a:defRPr>
              </a:lvl2pPr>
              <a:lvl3pPr marL="932742" algn="l" defTabSz="932742" rtl="0" eaLnBrk="1" latinLnBrk="0" hangingPunct="1">
                <a:defRPr sz="1800" kern="1200">
                  <a:solidFill>
                    <a:schemeClr val="lt1"/>
                  </a:solidFill>
                  <a:latin typeface="+mn-lt"/>
                  <a:ea typeface="+mn-ea"/>
                  <a:cs typeface="+mn-cs"/>
                </a:defRPr>
              </a:lvl3pPr>
              <a:lvl4pPr marL="1399113" algn="l" defTabSz="932742" rtl="0" eaLnBrk="1" latinLnBrk="0" hangingPunct="1">
                <a:defRPr sz="1800" kern="1200">
                  <a:solidFill>
                    <a:schemeClr val="lt1"/>
                  </a:solidFill>
                  <a:latin typeface="+mn-lt"/>
                  <a:ea typeface="+mn-ea"/>
                  <a:cs typeface="+mn-cs"/>
                </a:defRPr>
              </a:lvl4pPr>
              <a:lvl5pPr marL="1865484" algn="l" defTabSz="932742" rtl="0" eaLnBrk="1" latinLnBrk="0" hangingPunct="1">
                <a:defRPr sz="1800" kern="1200">
                  <a:solidFill>
                    <a:schemeClr val="lt1"/>
                  </a:solidFill>
                  <a:latin typeface="+mn-lt"/>
                  <a:ea typeface="+mn-ea"/>
                  <a:cs typeface="+mn-cs"/>
                </a:defRPr>
              </a:lvl5pPr>
              <a:lvl6pPr marL="2331856" algn="l" defTabSz="932742" rtl="0" eaLnBrk="1" latinLnBrk="0" hangingPunct="1">
                <a:defRPr sz="1800" kern="1200">
                  <a:solidFill>
                    <a:schemeClr val="lt1"/>
                  </a:solidFill>
                  <a:latin typeface="+mn-lt"/>
                  <a:ea typeface="+mn-ea"/>
                  <a:cs typeface="+mn-cs"/>
                </a:defRPr>
              </a:lvl6pPr>
              <a:lvl7pPr marL="2798226" algn="l" defTabSz="932742" rtl="0" eaLnBrk="1" latinLnBrk="0" hangingPunct="1">
                <a:defRPr sz="1800" kern="1200">
                  <a:solidFill>
                    <a:schemeClr val="lt1"/>
                  </a:solidFill>
                  <a:latin typeface="+mn-lt"/>
                  <a:ea typeface="+mn-ea"/>
                  <a:cs typeface="+mn-cs"/>
                </a:defRPr>
              </a:lvl7pPr>
              <a:lvl8pPr marL="3264597" algn="l" defTabSz="932742" rtl="0" eaLnBrk="1" latinLnBrk="0" hangingPunct="1">
                <a:defRPr sz="1800" kern="1200">
                  <a:solidFill>
                    <a:schemeClr val="lt1"/>
                  </a:solidFill>
                  <a:latin typeface="+mn-lt"/>
                  <a:ea typeface="+mn-ea"/>
                  <a:cs typeface="+mn-cs"/>
                </a:defRPr>
              </a:lvl8pPr>
              <a:lvl9pPr marL="3730969" algn="l" defTabSz="932742" rtl="0" eaLnBrk="1" latinLnBrk="0" hangingPunct="1">
                <a:defRPr sz="1800" kern="1200">
                  <a:solidFill>
                    <a:schemeClr val="lt1"/>
                  </a:solidFill>
                  <a:latin typeface="+mn-lt"/>
                  <a:ea typeface="+mn-ea"/>
                  <a:cs typeface="+mn-cs"/>
                </a:defRPr>
              </a:lvl9pPr>
            </a:lstStyle>
            <a:p>
              <a:pPr algn="ctr" defTabSz="713204" fontAlgn="base">
                <a:lnSpc>
                  <a:spcPct val="90000"/>
                </a:lnSpc>
                <a:spcBef>
                  <a:spcPct val="0"/>
                </a:spcBef>
                <a:spcAft>
                  <a:spcPct val="0"/>
                </a:spcAft>
              </a:pPr>
              <a:endParaRPr lang="en-US" sz="1836">
                <a:gradFill>
                  <a:gsLst>
                    <a:gs pos="0">
                      <a:srgbClr val="FFFFFF"/>
                    </a:gs>
                    <a:gs pos="100000">
                      <a:srgbClr val="FFFFFF"/>
                    </a:gs>
                  </a:gsLst>
                  <a:lin ang="5400000" scaled="0"/>
                </a:gradFill>
                <a:ea typeface="Segoe UI" pitchFamily="34" charset="0"/>
                <a:cs typeface="Segoe UI" pitchFamily="34" charset="0"/>
              </a:endParaRPr>
            </a:p>
          </p:txBody>
        </p:sp>
        <p:sp>
          <p:nvSpPr>
            <p:cNvPr id="168" name="Rectangle: Rounded Corners 34"/>
            <p:cNvSpPr/>
            <p:nvPr/>
          </p:nvSpPr>
          <p:spPr bwMode="auto">
            <a:xfrm>
              <a:off x="9780497" y="3215249"/>
              <a:ext cx="211958" cy="69843"/>
            </a:xfrm>
            <a:prstGeom prst="roundRect">
              <a:avLst/>
            </a:prstGeom>
            <a:noFill/>
            <a:ln w="28575">
              <a:solidFill>
                <a:srgbClr val="8C8486"/>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horz" wrap="square" lIns="139879" tIns="111903" rIns="139879" bIns="111903" numCol="1" spcCol="0" rtlCol="0" fromWordArt="0" anchor="t" anchorCtr="0" forceAA="0" compatLnSpc="1">
              <a:prstTxWarp prst="textNoShape">
                <a:avLst/>
              </a:prstTxWarp>
              <a:noAutofit/>
            </a:bodyPr>
            <a:lstStyle>
              <a:defPPr>
                <a:defRPr lang="en-US"/>
              </a:defPPr>
              <a:lvl1pPr marL="0" algn="l" defTabSz="932742" rtl="0" eaLnBrk="1" latinLnBrk="0" hangingPunct="1">
                <a:defRPr sz="1800" kern="1200">
                  <a:solidFill>
                    <a:schemeClr val="lt1"/>
                  </a:solidFill>
                  <a:latin typeface="+mn-lt"/>
                  <a:ea typeface="+mn-ea"/>
                  <a:cs typeface="+mn-cs"/>
                </a:defRPr>
              </a:lvl1pPr>
              <a:lvl2pPr marL="466371" algn="l" defTabSz="932742" rtl="0" eaLnBrk="1" latinLnBrk="0" hangingPunct="1">
                <a:defRPr sz="1800" kern="1200">
                  <a:solidFill>
                    <a:schemeClr val="lt1"/>
                  </a:solidFill>
                  <a:latin typeface="+mn-lt"/>
                  <a:ea typeface="+mn-ea"/>
                  <a:cs typeface="+mn-cs"/>
                </a:defRPr>
              </a:lvl2pPr>
              <a:lvl3pPr marL="932742" algn="l" defTabSz="932742" rtl="0" eaLnBrk="1" latinLnBrk="0" hangingPunct="1">
                <a:defRPr sz="1800" kern="1200">
                  <a:solidFill>
                    <a:schemeClr val="lt1"/>
                  </a:solidFill>
                  <a:latin typeface="+mn-lt"/>
                  <a:ea typeface="+mn-ea"/>
                  <a:cs typeface="+mn-cs"/>
                </a:defRPr>
              </a:lvl3pPr>
              <a:lvl4pPr marL="1399113" algn="l" defTabSz="932742" rtl="0" eaLnBrk="1" latinLnBrk="0" hangingPunct="1">
                <a:defRPr sz="1800" kern="1200">
                  <a:solidFill>
                    <a:schemeClr val="lt1"/>
                  </a:solidFill>
                  <a:latin typeface="+mn-lt"/>
                  <a:ea typeface="+mn-ea"/>
                  <a:cs typeface="+mn-cs"/>
                </a:defRPr>
              </a:lvl4pPr>
              <a:lvl5pPr marL="1865484" algn="l" defTabSz="932742" rtl="0" eaLnBrk="1" latinLnBrk="0" hangingPunct="1">
                <a:defRPr sz="1800" kern="1200">
                  <a:solidFill>
                    <a:schemeClr val="lt1"/>
                  </a:solidFill>
                  <a:latin typeface="+mn-lt"/>
                  <a:ea typeface="+mn-ea"/>
                  <a:cs typeface="+mn-cs"/>
                </a:defRPr>
              </a:lvl5pPr>
              <a:lvl6pPr marL="2331856" algn="l" defTabSz="932742" rtl="0" eaLnBrk="1" latinLnBrk="0" hangingPunct="1">
                <a:defRPr sz="1800" kern="1200">
                  <a:solidFill>
                    <a:schemeClr val="lt1"/>
                  </a:solidFill>
                  <a:latin typeface="+mn-lt"/>
                  <a:ea typeface="+mn-ea"/>
                  <a:cs typeface="+mn-cs"/>
                </a:defRPr>
              </a:lvl6pPr>
              <a:lvl7pPr marL="2798226" algn="l" defTabSz="932742" rtl="0" eaLnBrk="1" latinLnBrk="0" hangingPunct="1">
                <a:defRPr sz="1800" kern="1200">
                  <a:solidFill>
                    <a:schemeClr val="lt1"/>
                  </a:solidFill>
                  <a:latin typeface="+mn-lt"/>
                  <a:ea typeface="+mn-ea"/>
                  <a:cs typeface="+mn-cs"/>
                </a:defRPr>
              </a:lvl7pPr>
              <a:lvl8pPr marL="3264597" algn="l" defTabSz="932742" rtl="0" eaLnBrk="1" latinLnBrk="0" hangingPunct="1">
                <a:defRPr sz="1800" kern="1200">
                  <a:solidFill>
                    <a:schemeClr val="lt1"/>
                  </a:solidFill>
                  <a:latin typeface="+mn-lt"/>
                  <a:ea typeface="+mn-ea"/>
                  <a:cs typeface="+mn-cs"/>
                </a:defRPr>
              </a:lvl8pPr>
              <a:lvl9pPr marL="3730969" algn="l" defTabSz="932742" rtl="0" eaLnBrk="1" latinLnBrk="0" hangingPunct="1">
                <a:defRPr sz="1800" kern="1200">
                  <a:solidFill>
                    <a:schemeClr val="lt1"/>
                  </a:solidFill>
                  <a:latin typeface="+mn-lt"/>
                  <a:ea typeface="+mn-ea"/>
                  <a:cs typeface="+mn-cs"/>
                </a:defRPr>
              </a:lvl9pPr>
            </a:lstStyle>
            <a:p>
              <a:pPr algn="ctr" defTabSz="713204" fontAlgn="base">
                <a:lnSpc>
                  <a:spcPct val="90000"/>
                </a:lnSpc>
                <a:spcBef>
                  <a:spcPct val="0"/>
                </a:spcBef>
                <a:spcAft>
                  <a:spcPct val="0"/>
                </a:spcAft>
              </a:pPr>
              <a:endParaRPr lang="en-US" sz="1836">
                <a:gradFill>
                  <a:gsLst>
                    <a:gs pos="0">
                      <a:srgbClr val="FFFFFF"/>
                    </a:gs>
                    <a:gs pos="100000">
                      <a:srgbClr val="FFFFFF"/>
                    </a:gs>
                  </a:gsLst>
                  <a:lin ang="5400000" scaled="0"/>
                </a:gradFill>
                <a:ea typeface="Segoe UI" pitchFamily="34" charset="0"/>
                <a:cs typeface="Segoe UI" pitchFamily="34" charset="0"/>
              </a:endParaRPr>
            </a:p>
          </p:txBody>
        </p:sp>
        <p:sp>
          <p:nvSpPr>
            <p:cNvPr id="169" name="Rectangle 168"/>
            <p:cNvSpPr/>
            <p:nvPr/>
          </p:nvSpPr>
          <p:spPr bwMode="auto">
            <a:xfrm rot="19564539">
              <a:off x="9968865" y="3497065"/>
              <a:ext cx="84137" cy="111125"/>
            </a:xfrm>
            <a:prstGeom prst="rect">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horz" wrap="square" lIns="139879" tIns="111903" rIns="139879" bIns="111903" numCol="1" spcCol="0" rtlCol="0" fromWordArt="0" anchor="t" anchorCtr="0" forceAA="0" compatLnSpc="1">
              <a:prstTxWarp prst="textNoShape">
                <a:avLst/>
              </a:prstTxWarp>
              <a:noAutofit/>
            </a:bodyPr>
            <a:lstStyle>
              <a:defPPr>
                <a:defRPr lang="en-US"/>
              </a:defPPr>
              <a:lvl1pPr marL="0" algn="l" defTabSz="932742" rtl="0" eaLnBrk="1" latinLnBrk="0" hangingPunct="1">
                <a:defRPr sz="1800" kern="1200">
                  <a:solidFill>
                    <a:schemeClr val="lt1"/>
                  </a:solidFill>
                  <a:latin typeface="+mn-lt"/>
                  <a:ea typeface="+mn-ea"/>
                  <a:cs typeface="+mn-cs"/>
                </a:defRPr>
              </a:lvl1pPr>
              <a:lvl2pPr marL="466371" algn="l" defTabSz="932742" rtl="0" eaLnBrk="1" latinLnBrk="0" hangingPunct="1">
                <a:defRPr sz="1800" kern="1200">
                  <a:solidFill>
                    <a:schemeClr val="lt1"/>
                  </a:solidFill>
                  <a:latin typeface="+mn-lt"/>
                  <a:ea typeface="+mn-ea"/>
                  <a:cs typeface="+mn-cs"/>
                </a:defRPr>
              </a:lvl2pPr>
              <a:lvl3pPr marL="932742" algn="l" defTabSz="932742" rtl="0" eaLnBrk="1" latinLnBrk="0" hangingPunct="1">
                <a:defRPr sz="1800" kern="1200">
                  <a:solidFill>
                    <a:schemeClr val="lt1"/>
                  </a:solidFill>
                  <a:latin typeface="+mn-lt"/>
                  <a:ea typeface="+mn-ea"/>
                  <a:cs typeface="+mn-cs"/>
                </a:defRPr>
              </a:lvl3pPr>
              <a:lvl4pPr marL="1399113" algn="l" defTabSz="932742" rtl="0" eaLnBrk="1" latinLnBrk="0" hangingPunct="1">
                <a:defRPr sz="1800" kern="1200">
                  <a:solidFill>
                    <a:schemeClr val="lt1"/>
                  </a:solidFill>
                  <a:latin typeface="+mn-lt"/>
                  <a:ea typeface="+mn-ea"/>
                  <a:cs typeface="+mn-cs"/>
                </a:defRPr>
              </a:lvl4pPr>
              <a:lvl5pPr marL="1865484" algn="l" defTabSz="932742" rtl="0" eaLnBrk="1" latinLnBrk="0" hangingPunct="1">
                <a:defRPr sz="1800" kern="1200">
                  <a:solidFill>
                    <a:schemeClr val="lt1"/>
                  </a:solidFill>
                  <a:latin typeface="+mn-lt"/>
                  <a:ea typeface="+mn-ea"/>
                  <a:cs typeface="+mn-cs"/>
                </a:defRPr>
              </a:lvl5pPr>
              <a:lvl6pPr marL="2331856" algn="l" defTabSz="932742" rtl="0" eaLnBrk="1" latinLnBrk="0" hangingPunct="1">
                <a:defRPr sz="1800" kern="1200">
                  <a:solidFill>
                    <a:schemeClr val="lt1"/>
                  </a:solidFill>
                  <a:latin typeface="+mn-lt"/>
                  <a:ea typeface="+mn-ea"/>
                  <a:cs typeface="+mn-cs"/>
                </a:defRPr>
              </a:lvl6pPr>
              <a:lvl7pPr marL="2798226" algn="l" defTabSz="932742" rtl="0" eaLnBrk="1" latinLnBrk="0" hangingPunct="1">
                <a:defRPr sz="1800" kern="1200">
                  <a:solidFill>
                    <a:schemeClr val="lt1"/>
                  </a:solidFill>
                  <a:latin typeface="+mn-lt"/>
                  <a:ea typeface="+mn-ea"/>
                  <a:cs typeface="+mn-cs"/>
                </a:defRPr>
              </a:lvl7pPr>
              <a:lvl8pPr marL="3264597" algn="l" defTabSz="932742" rtl="0" eaLnBrk="1" latinLnBrk="0" hangingPunct="1">
                <a:defRPr sz="1800" kern="1200">
                  <a:solidFill>
                    <a:schemeClr val="lt1"/>
                  </a:solidFill>
                  <a:latin typeface="+mn-lt"/>
                  <a:ea typeface="+mn-ea"/>
                  <a:cs typeface="+mn-cs"/>
                </a:defRPr>
              </a:lvl8pPr>
              <a:lvl9pPr marL="3730969" algn="l" defTabSz="932742" rtl="0" eaLnBrk="1" latinLnBrk="0" hangingPunct="1">
                <a:defRPr sz="1800" kern="1200">
                  <a:solidFill>
                    <a:schemeClr val="lt1"/>
                  </a:solidFill>
                  <a:latin typeface="+mn-lt"/>
                  <a:ea typeface="+mn-ea"/>
                  <a:cs typeface="+mn-cs"/>
                </a:defRPr>
              </a:lvl9pPr>
            </a:lstStyle>
            <a:p>
              <a:pPr algn="ctr" defTabSz="713204" fontAlgn="base">
                <a:lnSpc>
                  <a:spcPct val="90000"/>
                </a:lnSpc>
                <a:spcBef>
                  <a:spcPct val="0"/>
                </a:spcBef>
                <a:spcAft>
                  <a:spcPct val="0"/>
                </a:spcAft>
              </a:pPr>
              <a:endParaRPr lang="en-US" sz="1836">
                <a:gradFill>
                  <a:gsLst>
                    <a:gs pos="0">
                      <a:srgbClr val="FFFFFF"/>
                    </a:gs>
                    <a:gs pos="100000">
                      <a:srgbClr val="FFFFFF"/>
                    </a:gs>
                  </a:gsLst>
                  <a:lin ang="5400000" scaled="0"/>
                </a:gradFill>
                <a:ea typeface="Segoe UI" pitchFamily="34" charset="0"/>
                <a:cs typeface="Segoe UI" pitchFamily="34" charset="0"/>
              </a:endParaRPr>
            </a:p>
          </p:txBody>
        </p:sp>
        <p:sp>
          <p:nvSpPr>
            <p:cNvPr id="170" name="Freeform: Shape 36"/>
            <p:cNvSpPr>
              <a:spLocks/>
            </p:cNvSpPr>
            <p:nvPr/>
          </p:nvSpPr>
          <p:spPr bwMode="auto">
            <a:xfrm rot="625988">
              <a:off x="9829243" y="3349499"/>
              <a:ext cx="268303" cy="269667"/>
            </a:xfrm>
            <a:custGeom>
              <a:avLst/>
              <a:gdLst>
                <a:gd name="connsiteX0" fmla="*/ 2266708 w 2510081"/>
                <a:gd name="connsiteY0" fmla="*/ 2170584 h 2522844"/>
                <a:gd name="connsiteX1" fmla="*/ 2158675 w 2510081"/>
                <a:gd name="connsiteY1" fmla="*/ 2280828 h 2522844"/>
                <a:gd name="connsiteX2" fmla="*/ 2265287 w 2510081"/>
                <a:gd name="connsiteY2" fmla="*/ 2389659 h 2522844"/>
                <a:gd name="connsiteX3" fmla="*/ 2374741 w 2510081"/>
                <a:gd name="connsiteY3" fmla="*/ 2279415 h 2522844"/>
                <a:gd name="connsiteX4" fmla="*/ 2266708 w 2510081"/>
                <a:gd name="connsiteY4" fmla="*/ 2170584 h 2522844"/>
                <a:gd name="connsiteX5" fmla="*/ 535137 w 2510081"/>
                <a:gd name="connsiteY5" fmla="*/ 610 h 2522844"/>
                <a:gd name="connsiteX6" fmla="*/ 1109206 w 2510081"/>
                <a:gd name="connsiteY6" fmla="*/ 470778 h 2522844"/>
                <a:gd name="connsiteX7" fmla="*/ 1113447 w 2510081"/>
                <a:gd name="connsiteY7" fmla="*/ 569469 h 2522844"/>
                <a:gd name="connsiteX8" fmla="*/ 1110619 w 2510081"/>
                <a:gd name="connsiteY8" fmla="*/ 678028 h 2522844"/>
                <a:gd name="connsiteX9" fmla="*/ 1215246 w 2510081"/>
                <a:gd name="connsiteY9" fmla="*/ 890918 h 2522844"/>
                <a:gd name="connsiteX10" fmla="*/ 2223333 w 2510081"/>
                <a:gd name="connsiteY10" fmla="*/ 1896152 h 2522844"/>
                <a:gd name="connsiteX11" fmla="*/ 2433999 w 2510081"/>
                <a:gd name="connsiteY11" fmla="*/ 2107632 h 2522844"/>
                <a:gd name="connsiteX12" fmla="*/ 2493381 w 2510081"/>
                <a:gd name="connsiteY12" fmla="*/ 2364228 h 2522844"/>
                <a:gd name="connsiteX13" fmla="*/ 2277060 w 2510081"/>
                <a:gd name="connsiteY13" fmla="*/ 2522133 h 2522844"/>
                <a:gd name="connsiteX14" fmla="*/ 2091843 w 2510081"/>
                <a:gd name="connsiteY14" fmla="*/ 2448820 h 2522844"/>
                <a:gd name="connsiteX15" fmla="*/ 1257662 w 2510081"/>
                <a:gd name="connsiteY15" fmla="*/ 1616999 h 2522844"/>
                <a:gd name="connsiteX16" fmla="*/ 846226 w 2510081"/>
                <a:gd name="connsiteY16" fmla="*/ 1206728 h 2522844"/>
                <a:gd name="connsiteX17" fmla="*/ 586075 w 2510081"/>
                <a:gd name="connsiteY17" fmla="*/ 1110857 h 2522844"/>
                <a:gd name="connsiteX18" fmla="*/ 10631 w 2510081"/>
                <a:gd name="connsiteY18" fmla="*/ 666749 h 2522844"/>
                <a:gd name="connsiteX19" fmla="*/ 10631 w 2510081"/>
                <a:gd name="connsiteY19" fmla="*/ 451040 h 2522844"/>
                <a:gd name="connsiteX20" fmla="*/ 30425 w 2510081"/>
                <a:gd name="connsiteY20" fmla="*/ 414383 h 2522844"/>
                <a:gd name="connsiteX21" fmla="*/ 64358 w 2510081"/>
                <a:gd name="connsiteY21" fmla="*/ 434121 h 2522844"/>
                <a:gd name="connsiteX22" fmla="*/ 266541 w 2510081"/>
                <a:gd name="connsiteY22" fmla="*/ 635732 h 2522844"/>
                <a:gd name="connsiteX23" fmla="*/ 515381 w 2510081"/>
                <a:gd name="connsiteY23" fmla="*/ 641372 h 2522844"/>
                <a:gd name="connsiteX24" fmla="*/ 621421 w 2510081"/>
                <a:gd name="connsiteY24" fmla="*/ 535632 h 2522844"/>
                <a:gd name="connsiteX25" fmla="*/ 614352 w 2510081"/>
                <a:gd name="connsiteY25" fmla="*/ 287495 h 2522844"/>
                <a:gd name="connsiteX26" fmla="*/ 400858 w 2510081"/>
                <a:gd name="connsiteY26" fmla="*/ 74606 h 2522844"/>
                <a:gd name="connsiteX27" fmla="*/ 416411 w 2510081"/>
                <a:gd name="connsiteY27" fmla="*/ 19621 h 2522844"/>
                <a:gd name="connsiteX28" fmla="*/ 535137 w 2510081"/>
                <a:gd name="connsiteY28" fmla="*/ 610 h 25228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510081" h="2522844">
                  <a:moveTo>
                    <a:pt x="2266708" y="2170584"/>
                  </a:moveTo>
                  <a:cubicBezTo>
                    <a:pt x="2207005" y="2170584"/>
                    <a:pt x="2157253" y="2220053"/>
                    <a:pt x="2158675" y="2280828"/>
                  </a:cubicBezTo>
                  <a:cubicBezTo>
                    <a:pt x="2158675" y="2340191"/>
                    <a:pt x="2205584" y="2388246"/>
                    <a:pt x="2265287" y="2389659"/>
                  </a:cubicBezTo>
                  <a:cubicBezTo>
                    <a:pt x="2324989" y="2389659"/>
                    <a:pt x="2374741" y="2338777"/>
                    <a:pt x="2374741" y="2279415"/>
                  </a:cubicBezTo>
                  <a:cubicBezTo>
                    <a:pt x="2373320" y="2220053"/>
                    <a:pt x="2326411" y="2170584"/>
                    <a:pt x="2266708" y="2170584"/>
                  </a:cubicBezTo>
                  <a:close/>
                  <a:moveTo>
                    <a:pt x="535137" y="610"/>
                  </a:moveTo>
                  <a:cubicBezTo>
                    <a:pt x="810747" y="-12498"/>
                    <a:pt x="1067143" y="187042"/>
                    <a:pt x="1109206" y="470778"/>
                  </a:cubicBezTo>
                  <a:cubicBezTo>
                    <a:pt x="1113447" y="500385"/>
                    <a:pt x="1113447" y="529992"/>
                    <a:pt x="1113447" y="569469"/>
                  </a:cubicBezTo>
                  <a:cubicBezTo>
                    <a:pt x="1117689" y="599076"/>
                    <a:pt x="1107792" y="638552"/>
                    <a:pt x="1110619" y="678028"/>
                  </a:cubicBezTo>
                  <a:cubicBezTo>
                    <a:pt x="1117689" y="762620"/>
                    <a:pt x="1155863" y="831704"/>
                    <a:pt x="1215246" y="890918"/>
                  </a:cubicBezTo>
                  <a:cubicBezTo>
                    <a:pt x="1550332" y="1226466"/>
                    <a:pt x="1886832" y="1560604"/>
                    <a:pt x="2223333" y="1896152"/>
                  </a:cubicBezTo>
                  <a:cubicBezTo>
                    <a:pt x="2294026" y="1966646"/>
                    <a:pt x="2364720" y="2037139"/>
                    <a:pt x="2433999" y="2107632"/>
                  </a:cubicBezTo>
                  <a:cubicBezTo>
                    <a:pt x="2507520" y="2180945"/>
                    <a:pt x="2528728" y="2266947"/>
                    <a:pt x="2493381" y="2364228"/>
                  </a:cubicBezTo>
                  <a:cubicBezTo>
                    <a:pt x="2458035" y="2462918"/>
                    <a:pt x="2381686" y="2515083"/>
                    <a:pt x="2277060" y="2522133"/>
                  </a:cubicBezTo>
                  <a:cubicBezTo>
                    <a:pt x="2206366" y="2527772"/>
                    <a:pt x="2142742" y="2499575"/>
                    <a:pt x="2091843" y="2448820"/>
                  </a:cubicBezTo>
                  <a:cubicBezTo>
                    <a:pt x="1813311" y="2171076"/>
                    <a:pt x="1536193" y="1894742"/>
                    <a:pt x="1257662" y="1616999"/>
                  </a:cubicBezTo>
                  <a:cubicBezTo>
                    <a:pt x="1120516" y="1480242"/>
                    <a:pt x="983371" y="1343485"/>
                    <a:pt x="846226" y="1206728"/>
                  </a:cubicBezTo>
                  <a:cubicBezTo>
                    <a:pt x="774119" y="1134825"/>
                    <a:pt x="686459" y="1103808"/>
                    <a:pt x="586075" y="1110857"/>
                  </a:cubicBezTo>
                  <a:cubicBezTo>
                    <a:pt x="316026" y="1130595"/>
                    <a:pt x="60116" y="933214"/>
                    <a:pt x="10631" y="666749"/>
                  </a:cubicBezTo>
                  <a:cubicBezTo>
                    <a:pt x="-2094" y="594846"/>
                    <a:pt x="-4922" y="522943"/>
                    <a:pt x="10631" y="451040"/>
                  </a:cubicBezTo>
                  <a:cubicBezTo>
                    <a:pt x="13459" y="438351"/>
                    <a:pt x="12045" y="418613"/>
                    <a:pt x="30425" y="414383"/>
                  </a:cubicBezTo>
                  <a:cubicBezTo>
                    <a:pt x="45977" y="408744"/>
                    <a:pt x="55875" y="424252"/>
                    <a:pt x="64358" y="434121"/>
                  </a:cubicBezTo>
                  <a:cubicBezTo>
                    <a:pt x="132223" y="500385"/>
                    <a:pt x="200089" y="568059"/>
                    <a:pt x="266541" y="635732"/>
                  </a:cubicBezTo>
                  <a:cubicBezTo>
                    <a:pt x="340062" y="706225"/>
                    <a:pt x="440446" y="709045"/>
                    <a:pt x="515381" y="641372"/>
                  </a:cubicBezTo>
                  <a:cubicBezTo>
                    <a:pt x="552142" y="607535"/>
                    <a:pt x="587489" y="572288"/>
                    <a:pt x="621421" y="535632"/>
                  </a:cubicBezTo>
                  <a:cubicBezTo>
                    <a:pt x="690701" y="459499"/>
                    <a:pt x="686459" y="360808"/>
                    <a:pt x="614352" y="287495"/>
                  </a:cubicBezTo>
                  <a:cubicBezTo>
                    <a:pt x="543659" y="217002"/>
                    <a:pt x="471551" y="145099"/>
                    <a:pt x="400858" y="74606"/>
                  </a:cubicBezTo>
                  <a:cubicBezTo>
                    <a:pt x="369753" y="42179"/>
                    <a:pt x="372581" y="30900"/>
                    <a:pt x="416411" y="19621"/>
                  </a:cubicBezTo>
                  <a:cubicBezTo>
                    <a:pt x="455999" y="8694"/>
                    <a:pt x="495764" y="2482"/>
                    <a:pt x="535137" y="610"/>
                  </a:cubicBezTo>
                  <a:close/>
                </a:path>
              </a:pathLst>
            </a:custGeom>
            <a:solidFill>
              <a:srgbClr val="8C8486"/>
            </a:solidFill>
            <a:ln w="12700">
              <a:noFill/>
            </a:ln>
          </p:spPr>
          <p:txBody>
            <a:bodyPr vert="horz" wrap="square" lIns="69939" tIns="34969" rIns="69939" bIns="34969" numCol="1" anchor="t" anchorCtr="0" compatLnSpc="1">
              <a:prstTxWarp prst="textNoShape">
                <a:avLst/>
              </a:prstTxWarp>
              <a:noAutofit/>
            </a:bodyPr>
            <a:lstStyle>
              <a:defPPr>
                <a:defRPr lang="en-US"/>
              </a:defPPr>
              <a:lvl1pPr marL="0" algn="l" defTabSz="932742" rtl="0" eaLnBrk="1" latinLnBrk="0" hangingPunct="1">
                <a:defRPr sz="1800" kern="1200">
                  <a:solidFill>
                    <a:schemeClr val="tx1"/>
                  </a:solidFill>
                  <a:latin typeface="+mn-lt"/>
                  <a:ea typeface="+mn-ea"/>
                  <a:cs typeface="+mn-cs"/>
                </a:defRPr>
              </a:lvl1pPr>
              <a:lvl2pPr marL="466371" algn="l" defTabSz="932742" rtl="0" eaLnBrk="1" latinLnBrk="0" hangingPunct="1">
                <a:defRPr sz="1800" kern="1200">
                  <a:solidFill>
                    <a:schemeClr val="tx1"/>
                  </a:solidFill>
                  <a:latin typeface="+mn-lt"/>
                  <a:ea typeface="+mn-ea"/>
                  <a:cs typeface="+mn-cs"/>
                </a:defRPr>
              </a:lvl2pPr>
              <a:lvl3pPr marL="932742" algn="l" defTabSz="932742" rtl="0" eaLnBrk="1" latinLnBrk="0" hangingPunct="1">
                <a:defRPr sz="1800" kern="1200">
                  <a:solidFill>
                    <a:schemeClr val="tx1"/>
                  </a:solidFill>
                  <a:latin typeface="+mn-lt"/>
                  <a:ea typeface="+mn-ea"/>
                  <a:cs typeface="+mn-cs"/>
                </a:defRPr>
              </a:lvl3pPr>
              <a:lvl4pPr marL="1399113" algn="l" defTabSz="932742" rtl="0" eaLnBrk="1" latinLnBrk="0" hangingPunct="1">
                <a:defRPr sz="1800" kern="1200">
                  <a:solidFill>
                    <a:schemeClr val="tx1"/>
                  </a:solidFill>
                  <a:latin typeface="+mn-lt"/>
                  <a:ea typeface="+mn-ea"/>
                  <a:cs typeface="+mn-cs"/>
                </a:defRPr>
              </a:lvl4pPr>
              <a:lvl5pPr marL="1865484" algn="l" defTabSz="932742" rtl="0" eaLnBrk="1" latinLnBrk="0" hangingPunct="1">
                <a:defRPr sz="1800" kern="1200">
                  <a:solidFill>
                    <a:schemeClr val="tx1"/>
                  </a:solidFill>
                  <a:latin typeface="+mn-lt"/>
                  <a:ea typeface="+mn-ea"/>
                  <a:cs typeface="+mn-cs"/>
                </a:defRPr>
              </a:lvl5pPr>
              <a:lvl6pPr marL="2331856" algn="l" defTabSz="932742" rtl="0" eaLnBrk="1" latinLnBrk="0" hangingPunct="1">
                <a:defRPr sz="1800" kern="1200">
                  <a:solidFill>
                    <a:schemeClr val="tx1"/>
                  </a:solidFill>
                  <a:latin typeface="+mn-lt"/>
                  <a:ea typeface="+mn-ea"/>
                  <a:cs typeface="+mn-cs"/>
                </a:defRPr>
              </a:lvl6pPr>
              <a:lvl7pPr marL="2798226" algn="l" defTabSz="932742" rtl="0" eaLnBrk="1" latinLnBrk="0" hangingPunct="1">
                <a:defRPr sz="1800" kern="1200">
                  <a:solidFill>
                    <a:schemeClr val="tx1"/>
                  </a:solidFill>
                  <a:latin typeface="+mn-lt"/>
                  <a:ea typeface="+mn-ea"/>
                  <a:cs typeface="+mn-cs"/>
                </a:defRPr>
              </a:lvl7pPr>
              <a:lvl8pPr marL="3264597" algn="l" defTabSz="932742" rtl="0" eaLnBrk="1" latinLnBrk="0" hangingPunct="1">
                <a:defRPr sz="1800" kern="1200">
                  <a:solidFill>
                    <a:schemeClr val="tx1"/>
                  </a:solidFill>
                  <a:latin typeface="+mn-lt"/>
                  <a:ea typeface="+mn-ea"/>
                  <a:cs typeface="+mn-cs"/>
                </a:defRPr>
              </a:lvl8pPr>
              <a:lvl9pPr marL="3730969" algn="l" defTabSz="932742" rtl="0" eaLnBrk="1" latinLnBrk="0" hangingPunct="1">
                <a:defRPr sz="1800" kern="1200">
                  <a:solidFill>
                    <a:schemeClr val="tx1"/>
                  </a:solidFill>
                  <a:latin typeface="+mn-lt"/>
                  <a:ea typeface="+mn-ea"/>
                  <a:cs typeface="+mn-cs"/>
                </a:defRPr>
              </a:lvl9pPr>
            </a:lstStyle>
            <a:p>
              <a:endParaRPr lang="en-US" sz="1377"/>
            </a:p>
          </p:txBody>
        </p:sp>
      </p:grpSp>
    </p:spTree>
    <p:extLst>
      <p:ext uri="{BB962C8B-B14F-4D97-AF65-F5344CB8AC3E}">
        <p14:creationId xmlns:p14="http://schemas.microsoft.com/office/powerpoint/2010/main" val="1552895834"/>
      </p:ext>
    </p:extLst>
  </p:cSld>
  <p:clrMapOvr>
    <a:masterClrMapping/>
  </p:clrMapOvr>
  <p:transition>
    <p:fade/>
  </p:transition>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EA229CA-B3BC-4383-97C5-A7EE5F12F8AD}"/>
              </a:ext>
            </a:extLst>
          </p:cNvPr>
          <p:cNvSpPr>
            <a:spLocks noGrp="1"/>
          </p:cNvSpPr>
          <p:nvPr>
            <p:ph type="title"/>
          </p:nvPr>
        </p:nvSpPr>
        <p:spPr/>
        <p:txBody>
          <a:bodyPr/>
          <a:lstStyle/>
          <a:p>
            <a:r>
              <a:rPr lang="en-US" dirty="0"/>
              <a:t>Demo Walkthrough</a:t>
            </a:r>
          </a:p>
        </p:txBody>
      </p:sp>
      <p:sp>
        <p:nvSpPr>
          <p:cNvPr id="3" name="Text Placeholder 2">
            <a:extLst>
              <a:ext uri="{FF2B5EF4-FFF2-40B4-BE49-F238E27FC236}">
                <a16:creationId xmlns:a16="http://schemas.microsoft.com/office/drawing/2014/main" id="{D2764CC0-C5A8-4EE4-949D-7EB25AF22581}"/>
              </a:ext>
            </a:extLst>
          </p:cNvPr>
          <p:cNvSpPr>
            <a:spLocks noGrp="1"/>
          </p:cNvSpPr>
          <p:nvPr>
            <p:ph type="body" sz="quarter" idx="12"/>
          </p:nvPr>
        </p:nvSpPr>
        <p:spPr/>
        <p:txBody>
          <a:bodyPr/>
          <a:lstStyle/>
          <a:p>
            <a:r>
              <a:rPr lang="en-US" dirty="0"/>
              <a:t>Productivity with Office 365</a:t>
            </a:r>
          </a:p>
        </p:txBody>
      </p:sp>
    </p:spTree>
    <p:extLst>
      <p:ext uri="{BB962C8B-B14F-4D97-AF65-F5344CB8AC3E}">
        <p14:creationId xmlns:p14="http://schemas.microsoft.com/office/powerpoint/2010/main" val="4163758605"/>
      </p:ext>
    </p:extLst>
  </p:cSld>
  <p:clrMapOvr>
    <a:masterClrMapping/>
  </p:clrMapOvr>
  <mc:AlternateContent xmlns:mc="http://schemas.openxmlformats.org/markup-compatibility/2006" xmlns:p14="http://schemas.microsoft.com/office/powerpoint/2010/main">
    <mc:Choice Requires="p14">
      <p:transition spd="slow" p14:dur="3400">
        <p14:reveal/>
      </p:transition>
    </mc:Choice>
    <mc:Fallback xmlns="">
      <p:transition spd="slow">
        <p:fade/>
      </p:transition>
    </mc:Fallback>
  </mc:AlternateContent>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rotWithShape="1">
          <a:blip r:embed="rId3" cstate="print">
            <a:extLst>
              <a:ext uri="{28A0092B-C50C-407E-A947-70E740481C1C}">
                <a14:useLocalDpi xmlns:a14="http://schemas.microsoft.com/office/drawing/2010/main" val="0"/>
              </a:ext>
            </a:extLst>
          </a:blip>
          <a:srcRect/>
          <a:stretch/>
        </p:blipFill>
        <p:spPr>
          <a:xfrm>
            <a:off x="4833945" y="1456131"/>
            <a:ext cx="4158209" cy="4664332"/>
          </a:xfrm>
          <a:prstGeom prst="rect">
            <a:avLst/>
          </a:prstGeom>
        </p:spPr>
      </p:pic>
      <p:sp>
        <p:nvSpPr>
          <p:cNvPr id="11" name="Rectangle 10"/>
          <p:cNvSpPr/>
          <p:nvPr/>
        </p:nvSpPr>
        <p:spPr>
          <a:xfrm>
            <a:off x="4689567" y="4196848"/>
            <a:ext cx="4139984" cy="1548831"/>
          </a:xfrm>
          <a:prstGeom prst="rect">
            <a:avLst/>
          </a:prstGeom>
          <a:solidFill>
            <a:schemeClr val="accent3">
              <a:lumMod val="75000"/>
              <a:alpha val="83000"/>
            </a:schemeClr>
          </a:solidFill>
        </p:spPr>
        <p:txBody>
          <a:bodyPr wrap="square" rtlCol="0" anchor="ctr">
            <a:noAutofit/>
          </a:bodyPr>
          <a:lstStyle/>
          <a:p>
            <a:pPr defTabSz="685735">
              <a:defRPr/>
            </a:pPr>
            <a:endParaRPr lang="en-US" sz="1500" kern="0" dirty="0">
              <a:solidFill>
                <a:srgbClr val="FFFFFF"/>
              </a:solidFill>
              <a:cs typeface="Segoe UI Light"/>
            </a:endParaRPr>
          </a:p>
        </p:txBody>
      </p:sp>
      <p:sp>
        <p:nvSpPr>
          <p:cNvPr id="6" name="Rectangle 5"/>
          <p:cNvSpPr/>
          <p:nvPr/>
        </p:nvSpPr>
        <p:spPr>
          <a:xfrm>
            <a:off x="4724899" y="4295648"/>
            <a:ext cx="3987860" cy="1200329"/>
          </a:xfrm>
          <a:prstGeom prst="rect">
            <a:avLst/>
          </a:prstGeom>
        </p:spPr>
        <p:txBody>
          <a:bodyPr wrap="square">
            <a:spAutoFit/>
          </a:bodyPr>
          <a:lstStyle/>
          <a:p>
            <a:pPr marL="117861" indent="-117861" defTabSz="685735">
              <a:defRPr/>
            </a:pPr>
            <a:r>
              <a:rPr lang="en-US" sz="2400" kern="0" spc="-37" dirty="0">
                <a:solidFill>
                  <a:schemeClr val="bg1"/>
                </a:solidFill>
                <a:latin typeface="+mj-lt"/>
              </a:rPr>
              <a:t>“Businesses and users are going to embrace technology only if they can trust it.”</a:t>
            </a:r>
          </a:p>
        </p:txBody>
      </p:sp>
      <p:sp>
        <p:nvSpPr>
          <p:cNvPr id="7" name="Rectangle 6"/>
          <p:cNvSpPr/>
          <p:nvPr/>
        </p:nvSpPr>
        <p:spPr>
          <a:xfrm>
            <a:off x="522577" y="4254332"/>
            <a:ext cx="3085969" cy="300082"/>
          </a:xfrm>
          <a:prstGeom prst="rect">
            <a:avLst/>
          </a:prstGeom>
        </p:spPr>
        <p:txBody>
          <a:bodyPr wrap="square">
            <a:spAutoFit/>
          </a:bodyPr>
          <a:lstStyle/>
          <a:p>
            <a:pPr defTabSz="685735">
              <a:defRPr/>
            </a:pPr>
            <a:r>
              <a:rPr lang="en-US" sz="1350" kern="0" dirty="0">
                <a:solidFill>
                  <a:sysClr val="windowText" lastClr="000000"/>
                </a:solidFill>
                <a:latin typeface="Helvetica Neue"/>
              </a:rPr>
              <a:t> </a:t>
            </a:r>
            <a:endParaRPr lang="en-US" sz="1350" kern="0" dirty="0">
              <a:solidFill>
                <a:sysClr val="windowText" lastClr="000000"/>
              </a:solidFill>
            </a:endParaRPr>
          </a:p>
        </p:txBody>
      </p:sp>
      <p:sp>
        <p:nvSpPr>
          <p:cNvPr id="10" name="Rectangle 9"/>
          <p:cNvSpPr/>
          <p:nvPr/>
        </p:nvSpPr>
        <p:spPr>
          <a:xfrm>
            <a:off x="418640" y="2450212"/>
            <a:ext cx="3778573" cy="3036729"/>
          </a:xfrm>
          <a:prstGeom prst="rect">
            <a:avLst/>
          </a:prstGeom>
        </p:spPr>
        <p:txBody>
          <a:bodyPr wrap="square">
            <a:spAutoFit/>
          </a:bodyPr>
          <a:lstStyle/>
          <a:p>
            <a:pPr defTabSz="685735">
              <a:spcBef>
                <a:spcPts val="600"/>
              </a:spcBef>
              <a:defRPr/>
            </a:pPr>
            <a:r>
              <a:rPr lang="en-US" b="1" kern="0" dirty="0">
                <a:solidFill>
                  <a:sysClr val="windowText" lastClr="000000"/>
                </a:solidFill>
              </a:rPr>
              <a:t>At Microsoft, we never take your trust for granted  </a:t>
            </a:r>
          </a:p>
          <a:p>
            <a:pPr marL="214293" indent="-214293" defTabSz="685735">
              <a:spcBef>
                <a:spcPts val="600"/>
              </a:spcBef>
              <a:spcAft>
                <a:spcPts val="450"/>
              </a:spcAft>
              <a:buFont typeface="Arial" panose="020B0604020202020204" pitchFamily="34" charset="0"/>
              <a:buChar char="•"/>
              <a:defRPr/>
            </a:pPr>
            <a:r>
              <a:rPr lang="en-US" sz="1650" kern="0" dirty="0">
                <a:solidFill>
                  <a:sysClr val="windowText" lastClr="000000"/>
                </a:solidFill>
              </a:rPr>
              <a:t>We are serious about our commitment to protect customers in a cloud first world. </a:t>
            </a:r>
          </a:p>
          <a:p>
            <a:pPr marL="214293" indent="-214293" defTabSz="685735">
              <a:spcBef>
                <a:spcPts val="600"/>
              </a:spcBef>
              <a:spcAft>
                <a:spcPts val="450"/>
              </a:spcAft>
              <a:buFont typeface="Arial" panose="020B0604020202020204" pitchFamily="34" charset="0"/>
              <a:buChar char="•"/>
              <a:defRPr/>
            </a:pPr>
            <a:r>
              <a:rPr lang="en-US" sz="1650" kern="0" dirty="0">
                <a:solidFill>
                  <a:sysClr val="windowText" lastClr="000000"/>
                </a:solidFill>
              </a:rPr>
              <a:t>We live by standards and practices designed to earn your confidence.</a:t>
            </a:r>
          </a:p>
          <a:p>
            <a:pPr marL="214293" indent="-214293" defTabSz="685735">
              <a:spcBef>
                <a:spcPts val="600"/>
              </a:spcBef>
              <a:spcAft>
                <a:spcPts val="450"/>
              </a:spcAft>
              <a:buFont typeface="Arial" panose="020B0604020202020204" pitchFamily="34" charset="0"/>
              <a:buChar char="•"/>
              <a:defRPr/>
            </a:pPr>
            <a:r>
              <a:rPr lang="en-US" sz="1650" kern="0" dirty="0">
                <a:solidFill>
                  <a:sysClr val="windowText" lastClr="000000"/>
                </a:solidFill>
              </a:rPr>
              <a:t>We collaborate with industry and regulators to build trust in the cloud ecosystem.</a:t>
            </a:r>
          </a:p>
        </p:txBody>
      </p:sp>
      <p:sp>
        <p:nvSpPr>
          <p:cNvPr id="12" name="Rectangle 11"/>
          <p:cNvSpPr/>
          <p:nvPr/>
        </p:nvSpPr>
        <p:spPr>
          <a:xfrm>
            <a:off x="7178346" y="5368049"/>
            <a:ext cx="1457450" cy="323165"/>
          </a:xfrm>
          <a:prstGeom prst="rect">
            <a:avLst/>
          </a:prstGeom>
        </p:spPr>
        <p:txBody>
          <a:bodyPr wrap="none">
            <a:spAutoFit/>
          </a:bodyPr>
          <a:lstStyle/>
          <a:p>
            <a:pPr defTabSz="685735">
              <a:defRPr/>
            </a:pPr>
            <a:r>
              <a:rPr lang="en-US" sz="1500" kern="0" dirty="0">
                <a:solidFill>
                  <a:srgbClr val="FFFFFF"/>
                </a:solidFill>
              </a:rPr>
              <a:t>– Satya Nadella</a:t>
            </a:r>
          </a:p>
        </p:txBody>
      </p:sp>
      <p:sp>
        <p:nvSpPr>
          <p:cNvPr id="15" name="Rectangle 14"/>
          <p:cNvSpPr/>
          <p:nvPr/>
        </p:nvSpPr>
        <p:spPr bwMode="auto">
          <a:xfrm>
            <a:off x="1" y="874539"/>
            <a:ext cx="9326562" cy="905988"/>
          </a:xfrm>
          <a:prstGeom prst="rect">
            <a:avLst/>
          </a:prstGeom>
          <a:solidFill>
            <a:srgbClr val="0072C6"/>
          </a:solidFill>
          <a:ln w="9525" cap="flat" cmpd="sng" algn="ctr">
            <a:noFill/>
            <a:prstDash val="solid"/>
            <a:headEnd type="none" w="med" len="med"/>
            <a:tailEnd type="none" w="med" len="med"/>
          </a:ln>
          <a:effectLst/>
        </p:spPr>
        <p:txBody>
          <a:bodyPr rot="0" spcFirstLastPara="0" vertOverflow="overflow" horzOverflow="overflow" vert="horz" wrap="square" lIns="137148" tIns="109719" rIns="137148" bIns="109719" numCol="1" spcCol="0" rtlCol="0" fromWordArt="0" anchor="t" anchorCtr="0" forceAA="0" compatLnSpc="1">
            <a:prstTxWarp prst="textNoShape">
              <a:avLst/>
            </a:prstTxWarp>
            <a:noAutofit/>
          </a:bodyPr>
          <a:lstStyle/>
          <a:p>
            <a:pPr algn="ctr" defTabSz="699288" fontAlgn="base">
              <a:lnSpc>
                <a:spcPct val="90000"/>
              </a:lnSpc>
              <a:spcBef>
                <a:spcPct val="0"/>
              </a:spcBef>
              <a:spcAft>
                <a:spcPct val="0"/>
              </a:spcAft>
              <a:defRPr/>
            </a:pPr>
            <a:endParaRPr lang="en-US" kern="0" dirty="0">
              <a:gradFill>
                <a:gsLst>
                  <a:gs pos="0">
                    <a:srgbClr val="FFFFFF"/>
                  </a:gs>
                  <a:gs pos="100000">
                    <a:srgbClr val="FFFFFF"/>
                  </a:gs>
                </a:gsLst>
                <a:lin ang="5400000" scaled="0"/>
              </a:gradFill>
              <a:latin typeface="Segoe UI"/>
              <a:ea typeface="Segoe UI" pitchFamily="34" charset="0"/>
              <a:cs typeface="Segoe UI" pitchFamily="34" charset="0"/>
            </a:endParaRPr>
          </a:p>
        </p:txBody>
      </p:sp>
      <p:sp>
        <p:nvSpPr>
          <p:cNvPr id="16" name="Title 1"/>
          <p:cNvSpPr txBox="1">
            <a:spLocks/>
          </p:cNvSpPr>
          <p:nvPr/>
        </p:nvSpPr>
        <p:spPr>
          <a:xfrm>
            <a:off x="205962" y="1014096"/>
            <a:ext cx="8916414" cy="761119"/>
          </a:xfrm>
          <a:prstGeom prst="rect">
            <a:avLst/>
          </a:prstGeom>
        </p:spPr>
        <p:txBody>
          <a:bodyPr vert="horz" wrap="square" lIns="111919" tIns="69949" rIns="111919" bIns="69949" rtlCol="0" anchor="t">
            <a:noAutofit/>
          </a:bodyPr>
          <a:lstStyle>
            <a:lvl1pPr algn="l" defTabSz="914192" rtl="0" eaLnBrk="1" latinLnBrk="0" hangingPunct="1">
              <a:lnSpc>
                <a:spcPct val="90000"/>
              </a:lnSpc>
              <a:spcBef>
                <a:spcPct val="0"/>
              </a:spcBef>
              <a:buNone/>
              <a:defRPr lang="en-US" sz="5293" b="0" kern="1200" cap="none" spc="-100" baseline="0" dirty="0" smtClean="0">
                <a:ln w="3175">
                  <a:noFill/>
                </a:ln>
                <a:solidFill>
                  <a:schemeClr val="accent3"/>
                </a:solidFill>
                <a:effectLst/>
                <a:latin typeface="+mj-lt"/>
                <a:ea typeface="+mn-ea"/>
                <a:cs typeface="Segoe UI" pitchFamily="34" charset="0"/>
              </a:defRPr>
            </a:lvl1pPr>
          </a:lstStyle>
          <a:p>
            <a:pPr defTabSz="699357">
              <a:defRPr/>
            </a:pPr>
            <a:r>
              <a:rPr lang="en-US" sz="4050" spc="0" dirty="0">
                <a:solidFill>
                  <a:srgbClr val="FFFFFF"/>
                </a:solidFill>
                <a:latin typeface="Segoe UI Light"/>
              </a:rPr>
              <a:t>A cloud you can trust</a:t>
            </a:r>
            <a:endParaRPr lang="en-US" sz="4049" spc="-77" dirty="0">
              <a:solidFill>
                <a:srgbClr val="FFFFFF"/>
              </a:solidFill>
              <a:latin typeface="Segoe UI Light"/>
            </a:endParaRPr>
          </a:p>
        </p:txBody>
      </p:sp>
    </p:spTree>
    <p:extLst>
      <p:ext uri="{BB962C8B-B14F-4D97-AF65-F5344CB8AC3E}">
        <p14:creationId xmlns:p14="http://schemas.microsoft.com/office/powerpoint/2010/main" val="4196922665"/>
      </p:ext>
    </p:extLst>
  </p:cSld>
  <p:clrMapOvr>
    <a:masterClrMapping/>
  </p:clrMapOvr>
  <p:transition>
    <p:fade/>
  </p:transition>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4" name="Group 13"/>
          <p:cNvGrpSpPr/>
          <p:nvPr/>
        </p:nvGrpSpPr>
        <p:grpSpPr>
          <a:xfrm>
            <a:off x="381007" y="2036951"/>
            <a:ext cx="8532272" cy="3532881"/>
            <a:chOff x="597678" y="1824038"/>
            <a:chExt cx="13384412" cy="5541962"/>
          </a:xfrm>
        </p:grpSpPr>
        <p:sp>
          <p:nvSpPr>
            <p:cNvPr id="65" name="Rectangle 64"/>
            <p:cNvSpPr/>
            <p:nvPr/>
          </p:nvSpPr>
          <p:spPr bwMode="auto">
            <a:xfrm>
              <a:off x="638175" y="3142488"/>
              <a:ext cx="4223518" cy="4223512"/>
            </a:xfrm>
            <a:prstGeom prst="rect">
              <a:avLst/>
            </a:prstGeom>
            <a:solidFill>
              <a:srgbClr val="00A4EF"/>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68574" tIns="34287" rIns="0" bIns="68574" numCol="1" spcCol="0" rtlCol="0" fromWordArt="0" anchor="b" anchorCtr="0" forceAA="0" compatLnSpc="1">
              <a:prstTxWarp prst="textNoShape">
                <a:avLst/>
              </a:prstTxWarp>
              <a:noAutofit/>
            </a:bodyPr>
            <a:lstStyle/>
            <a:p>
              <a:pPr defTabSz="685482">
                <a:defRPr/>
              </a:pPr>
              <a:endParaRPr lang="en-US" sz="1050" kern="0" spc="-75" dirty="0">
                <a:ln w="3175">
                  <a:noFill/>
                </a:ln>
                <a:solidFill>
                  <a:srgbClr val="FFFFFF"/>
                </a:solidFill>
                <a:cs typeface="Arial" charset="0"/>
              </a:endParaRPr>
            </a:p>
          </p:txBody>
        </p:sp>
        <p:sp>
          <p:nvSpPr>
            <p:cNvPr id="66" name="TextBox 65"/>
            <p:cNvSpPr txBox="1"/>
            <p:nvPr/>
          </p:nvSpPr>
          <p:spPr>
            <a:xfrm>
              <a:off x="597678" y="2291801"/>
              <a:ext cx="4251657" cy="615574"/>
            </a:xfrm>
            <a:prstGeom prst="rect">
              <a:avLst/>
            </a:prstGeom>
            <a:noFill/>
          </p:spPr>
          <p:txBody>
            <a:bodyPr wrap="square" lIns="0" tIns="0" rIns="0" bIns="0" rtlCol="0">
              <a:spAutoFit/>
            </a:bodyPr>
            <a:lstStyle/>
            <a:p>
              <a:pPr algn="ctr" defTabSz="699516">
                <a:defRPr/>
              </a:pPr>
              <a:r>
                <a:rPr lang="en-US" sz="2550" kern="0" dirty="0">
                  <a:solidFill>
                    <a:schemeClr val="accent4"/>
                  </a:solidFill>
                  <a:latin typeface="+mj-lt"/>
                </a:rPr>
                <a:t>Enable Compliance</a:t>
              </a:r>
            </a:p>
          </p:txBody>
        </p:sp>
        <p:grpSp>
          <p:nvGrpSpPr>
            <p:cNvPr id="67" name="Group 66"/>
            <p:cNvGrpSpPr/>
            <p:nvPr/>
          </p:nvGrpSpPr>
          <p:grpSpPr>
            <a:xfrm>
              <a:off x="9758572" y="3141453"/>
              <a:ext cx="4223518" cy="4223512"/>
              <a:chOff x="5181600" y="3142488"/>
              <a:chExt cx="4223518" cy="4223512"/>
            </a:xfrm>
          </p:grpSpPr>
          <p:sp>
            <p:nvSpPr>
              <p:cNvPr id="68" name="Rectangle 67"/>
              <p:cNvSpPr/>
              <p:nvPr/>
            </p:nvSpPr>
            <p:spPr bwMode="auto">
              <a:xfrm>
                <a:off x="5181600" y="3142488"/>
                <a:ext cx="4223518" cy="4223512"/>
              </a:xfrm>
              <a:prstGeom prst="rect">
                <a:avLst/>
              </a:prstGeom>
              <a:solidFill>
                <a:schemeClr val="bg2">
                  <a:lumMod val="20000"/>
                  <a:lumOff val="8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68574" tIns="34287" rIns="0" bIns="68574" numCol="1" spcCol="0" rtlCol="0" fromWordArt="0" anchor="b" anchorCtr="0" forceAA="0" compatLnSpc="1">
                <a:prstTxWarp prst="textNoShape">
                  <a:avLst/>
                </a:prstTxWarp>
                <a:noAutofit/>
              </a:bodyPr>
              <a:lstStyle/>
              <a:p>
                <a:pPr defTabSz="685482">
                  <a:defRPr/>
                </a:pPr>
                <a:endParaRPr lang="en-US" sz="1050" kern="0" spc="-75" dirty="0">
                  <a:ln w="3175">
                    <a:noFill/>
                  </a:ln>
                  <a:solidFill>
                    <a:srgbClr val="FFFFFF"/>
                  </a:solidFill>
                  <a:cs typeface="Arial" charset="0"/>
                </a:endParaRPr>
              </a:p>
            </p:txBody>
          </p:sp>
          <p:sp>
            <p:nvSpPr>
              <p:cNvPr id="69" name="Oval 2"/>
              <p:cNvSpPr/>
              <p:nvPr/>
            </p:nvSpPr>
            <p:spPr bwMode="auto">
              <a:xfrm>
                <a:off x="6111545" y="4392612"/>
                <a:ext cx="2415880" cy="1672136"/>
              </a:xfrm>
              <a:custGeom>
                <a:avLst/>
                <a:gdLst/>
                <a:ahLst/>
                <a:cxnLst/>
                <a:rect l="l" t="t" r="r" b="b"/>
                <a:pathLst>
                  <a:path w="2488679" h="1722978">
                    <a:moveTo>
                      <a:pt x="1568924" y="0"/>
                    </a:moveTo>
                    <a:cubicBezTo>
                      <a:pt x="1889013" y="0"/>
                      <a:pt x="2148497" y="259484"/>
                      <a:pt x="2148497" y="579573"/>
                    </a:cubicBezTo>
                    <a:cubicBezTo>
                      <a:pt x="2148497" y="628390"/>
                      <a:pt x="2142461" y="675798"/>
                      <a:pt x="2129199" y="720614"/>
                    </a:cubicBezTo>
                    <a:cubicBezTo>
                      <a:pt x="2337950" y="784181"/>
                      <a:pt x="2488679" y="978799"/>
                      <a:pt x="2488679" y="1208622"/>
                    </a:cubicBezTo>
                    <a:cubicBezTo>
                      <a:pt x="2488679" y="1492693"/>
                      <a:pt x="2258394" y="1722978"/>
                      <a:pt x="1974323" y="1722978"/>
                    </a:cubicBezTo>
                    <a:lnTo>
                      <a:pt x="1974313" y="1722977"/>
                    </a:lnTo>
                    <a:lnTo>
                      <a:pt x="563842" y="1722977"/>
                    </a:lnTo>
                    <a:cubicBezTo>
                      <a:pt x="563839" y="1722978"/>
                      <a:pt x="563836" y="1722978"/>
                      <a:pt x="563832" y="1722978"/>
                    </a:cubicBezTo>
                    <a:cubicBezTo>
                      <a:pt x="252436" y="1722978"/>
                      <a:pt x="0" y="1470542"/>
                      <a:pt x="0" y="1159146"/>
                    </a:cubicBezTo>
                    <a:cubicBezTo>
                      <a:pt x="0" y="944117"/>
                      <a:pt x="120370" y="757203"/>
                      <a:pt x="298654" y="664433"/>
                    </a:cubicBezTo>
                    <a:cubicBezTo>
                      <a:pt x="297817" y="661589"/>
                      <a:pt x="297788" y="658721"/>
                      <a:pt x="297788" y="655847"/>
                    </a:cubicBezTo>
                    <a:cubicBezTo>
                      <a:pt x="297788" y="426683"/>
                      <a:pt x="483562" y="240909"/>
                      <a:pt x="712726" y="240909"/>
                    </a:cubicBezTo>
                    <a:cubicBezTo>
                      <a:pt x="838046" y="240909"/>
                      <a:pt x="950390" y="296465"/>
                      <a:pt x="1025124" y="385461"/>
                    </a:cubicBezTo>
                    <a:cubicBezTo>
                      <a:pt x="1102977" y="160464"/>
                      <a:pt x="1317212" y="0"/>
                      <a:pt x="1568924" y="0"/>
                    </a:cubicBezTo>
                    <a:close/>
                  </a:path>
                </a:pathLst>
              </a:cu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82289" tIns="41144" rIns="41144" bIns="82289" numCol="1" spcCol="0" rtlCol="0" fromWordArt="0" anchor="b" anchorCtr="0" forceAA="0" compatLnSpc="1">
                <a:prstTxWarp prst="textNoShape">
                  <a:avLst/>
                </a:prstTxWarp>
                <a:noAutofit/>
              </a:bodyPr>
              <a:lstStyle/>
              <a:p>
                <a:pPr algn="ctr" defTabSz="822579">
                  <a:defRPr/>
                </a:pPr>
                <a:endParaRPr lang="en-US" kern="0" spc="-45" dirty="0">
                  <a:gradFill>
                    <a:gsLst>
                      <a:gs pos="0">
                        <a:srgbClr val="FFFFFF"/>
                      </a:gs>
                      <a:gs pos="100000">
                        <a:srgbClr val="FFFFFF"/>
                      </a:gs>
                    </a:gsLst>
                    <a:lin ang="5400000" scaled="0"/>
                  </a:gradFill>
                  <a:ea typeface="Segoe UI" pitchFamily="34" charset="0"/>
                  <a:cs typeface="Segoe UI" pitchFamily="34" charset="0"/>
                </a:endParaRPr>
              </a:p>
            </p:txBody>
          </p:sp>
        </p:grpSp>
        <p:sp>
          <p:nvSpPr>
            <p:cNvPr id="70" name="TextBox 69"/>
            <p:cNvSpPr txBox="1"/>
            <p:nvPr/>
          </p:nvSpPr>
          <p:spPr>
            <a:xfrm>
              <a:off x="5144589" y="1824038"/>
              <a:ext cx="4251657" cy="1108033"/>
            </a:xfrm>
            <a:prstGeom prst="rect">
              <a:avLst/>
            </a:prstGeom>
            <a:noFill/>
          </p:spPr>
          <p:txBody>
            <a:bodyPr wrap="square" lIns="0" tIns="0" rIns="0" bIns="0" rtlCol="0">
              <a:spAutoFit/>
            </a:bodyPr>
            <a:lstStyle/>
            <a:p>
              <a:pPr algn="ctr" defTabSz="699516">
                <a:lnSpc>
                  <a:spcPct val="90000"/>
                </a:lnSpc>
                <a:defRPr/>
              </a:pPr>
              <a:r>
                <a:rPr lang="en-US" sz="2550" kern="0" dirty="0">
                  <a:solidFill>
                    <a:schemeClr val="bg2">
                      <a:lumMod val="20000"/>
                      <a:lumOff val="80000"/>
                    </a:schemeClr>
                  </a:solidFill>
                  <a:latin typeface="+mj-lt"/>
                </a:rPr>
                <a:t>Improve Productivity</a:t>
              </a:r>
            </a:p>
          </p:txBody>
        </p:sp>
        <p:sp>
          <p:nvSpPr>
            <p:cNvPr id="71" name="TextBox 70"/>
            <p:cNvSpPr txBox="1"/>
            <p:nvPr/>
          </p:nvSpPr>
          <p:spPr>
            <a:xfrm>
              <a:off x="9727474" y="1824038"/>
              <a:ext cx="4251657" cy="1108033"/>
            </a:xfrm>
            <a:prstGeom prst="rect">
              <a:avLst/>
            </a:prstGeom>
            <a:noFill/>
          </p:spPr>
          <p:txBody>
            <a:bodyPr wrap="square" lIns="0" tIns="0" rIns="0" bIns="0" rtlCol="0">
              <a:spAutoFit/>
            </a:bodyPr>
            <a:lstStyle/>
            <a:p>
              <a:pPr algn="ctr" defTabSz="699516">
                <a:lnSpc>
                  <a:spcPct val="90000"/>
                </a:lnSpc>
                <a:defRPr/>
              </a:pPr>
              <a:r>
                <a:rPr lang="en-US" sz="2550" kern="0" dirty="0">
                  <a:solidFill>
                    <a:schemeClr val="bg2">
                      <a:lumMod val="20000"/>
                      <a:lumOff val="80000"/>
                    </a:schemeClr>
                  </a:solidFill>
                  <a:latin typeface="+mj-lt"/>
                </a:rPr>
                <a:t>Economies through Cloud of choice</a:t>
              </a:r>
            </a:p>
          </p:txBody>
        </p:sp>
        <p:grpSp>
          <p:nvGrpSpPr>
            <p:cNvPr id="72" name="Group 71"/>
            <p:cNvGrpSpPr/>
            <p:nvPr/>
          </p:nvGrpSpPr>
          <p:grpSpPr>
            <a:xfrm>
              <a:off x="5181216" y="3141453"/>
              <a:ext cx="4223518" cy="4223512"/>
              <a:chOff x="5181216" y="7542362"/>
              <a:chExt cx="4223518" cy="4223512"/>
            </a:xfrm>
          </p:grpSpPr>
          <p:sp>
            <p:nvSpPr>
              <p:cNvPr id="73" name="Rectangle 72"/>
              <p:cNvSpPr/>
              <p:nvPr/>
            </p:nvSpPr>
            <p:spPr bwMode="auto">
              <a:xfrm>
                <a:off x="5181216" y="7542362"/>
                <a:ext cx="4223518" cy="4223512"/>
              </a:xfrm>
              <a:prstGeom prst="rect">
                <a:avLst/>
              </a:prstGeom>
              <a:solidFill>
                <a:schemeClr val="bg2">
                  <a:lumMod val="20000"/>
                  <a:lumOff val="8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68574" tIns="34287" rIns="0" bIns="68574" numCol="1" spcCol="0" rtlCol="0" fromWordArt="0" anchor="b" anchorCtr="0" forceAA="0" compatLnSpc="1">
                <a:prstTxWarp prst="textNoShape">
                  <a:avLst/>
                </a:prstTxWarp>
                <a:noAutofit/>
              </a:bodyPr>
              <a:lstStyle/>
              <a:p>
                <a:pPr defTabSz="685482">
                  <a:defRPr/>
                </a:pPr>
                <a:endParaRPr lang="en-US" sz="1050" kern="0" spc="-75" dirty="0">
                  <a:ln w="3175">
                    <a:noFill/>
                  </a:ln>
                  <a:solidFill>
                    <a:srgbClr val="FFFFFF"/>
                  </a:solidFill>
                  <a:cs typeface="Arial" charset="0"/>
                </a:endParaRPr>
              </a:p>
            </p:txBody>
          </p:sp>
          <p:sp>
            <p:nvSpPr>
              <p:cNvPr id="74" name="Oval 29"/>
              <p:cNvSpPr>
                <a:spLocks noChangeAspect="1"/>
              </p:cNvSpPr>
              <p:nvPr/>
            </p:nvSpPr>
            <p:spPr bwMode="auto">
              <a:xfrm>
                <a:off x="6303733" y="8610600"/>
                <a:ext cx="2022008" cy="2050460"/>
              </a:xfrm>
              <a:custGeom>
                <a:avLst/>
                <a:gdLst/>
                <a:ahLst/>
                <a:cxnLst/>
                <a:rect l="l" t="t" r="r" b="b"/>
                <a:pathLst>
                  <a:path w="882341" h="894756">
                    <a:moveTo>
                      <a:pt x="703720" y="0"/>
                    </a:moveTo>
                    <a:cubicBezTo>
                      <a:pt x="792352" y="0"/>
                      <a:pt x="864202" y="71850"/>
                      <a:pt x="864202" y="160482"/>
                    </a:cubicBezTo>
                    <a:cubicBezTo>
                      <a:pt x="864202" y="249114"/>
                      <a:pt x="792352" y="320964"/>
                      <a:pt x="703720" y="320964"/>
                    </a:cubicBezTo>
                    <a:cubicBezTo>
                      <a:pt x="669838" y="320964"/>
                      <a:pt x="638409" y="310465"/>
                      <a:pt x="614192" y="290108"/>
                    </a:cubicBezTo>
                    <a:lnTo>
                      <a:pt x="321624" y="501691"/>
                    </a:lnTo>
                    <a:lnTo>
                      <a:pt x="622643" y="611181"/>
                    </a:lnTo>
                    <a:cubicBezTo>
                      <a:pt x="648682" y="587099"/>
                      <a:pt x="683716" y="573792"/>
                      <a:pt x="721859" y="573792"/>
                    </a:cubicBezTo>
                    <a:cubicBezTo>
                      <a:pt x="810491" y="573792"/>
                      <a:pt x="882341" y="645642"/>
                      <a:pt x="882341" y="734274"/>
                    </a:cubicBezTo>
                    <a:cubicBezTo>
                      <a:pt x="882341" y="822906"/>
                      <a:pt x="810491" y="894756"/>
                      <a:pt x="721859" y="894756"/>
                    </a:cubicBezTo>
                    <a:cubicBezTo>
                      <a:pt x="633227" y="894756"/>
                      <a:pt x="561377" y="822906"/>
                      <a:pt x="561377" y="734274"/>
                    </a:cubicBezTo>
                    <a:lnTo>
                      <a:pt x="563237" y="725062"/>
                    </a:lnTo>
                    <a:lnTo>
                      <a:pt x="280428" y="622196"/>
                    </a:lnTo>
                    <a:cubicBezTo>
                      <a:pt x="252367" y="657323"/>
                      <a:pt x="208932" y="678793"/>
                      <a:pt x="160482" y="678793"/>
                    </a:cubicBezTo>
                    <a:cubicBezTo>
                      <a:pt x="71850" y="678793"/>
                      <a:pt x="0" y="606943"/>
                      <a:pt x="0" y="518311"/>
                    </a:cubicBezTo>
                    <a:cubicBezTo>
                      <a:pt x="0" y="429679"/>
                      <a:pt x="71850" y="357829"/>
                      <a:pt x="160482" y="357829"/>
                    </a:cubicBezTo>
                    <a:cubicBezTo>
                      <a:pt x="196777" y="357829"/>
                      <a:pt x="230259" y="369878"/>
                      <a:pt x="255492" y="392382"/>
                    </a:cubicBezTo>
                    <a:lnTo>
                      <a:pt x="547432" y="181253"/>
                    </a:lnTo>
                    <a:cubicBezTo>
                      <a:pt x="543708" y="174705"/>
                      <a:pt x="543238" y="167649"/>
                      <a:pt x="543238" y="160482"/>
                    </a:cubicBezTo>
                    <a:cubicBezTo>
                      <a:pt x="543238" y="71850"/>
                      <a:pt x="615088" y="0"/>
                      <a:pt x="703720" y="0"/>
                    </a:cubicBezTo>
                    <a:close/>
                  </a:path>
                </a:pathLst>
              </a:cu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68574" tIns="34287" rIns="34287" bIns="68574" numCol="1" spcCol="0" rtlCol="0" fromWordArt="0" anchor="b" anchorCtr="0" forceAA="0" compatLnSpc="1">
                <a:prstTxWarp prst="textNoShape">
                  <a:avLst/>
                </a:prstTxWarp>
                <a:noAutofit/>
              </a:bodyPr>
              <a:lstStyle/>
              <a:p>
                <a:pPr algn="ctr" defTabSz="685482">
                  <a:defRPr/>
                </a:pPr>
                <a:endParaRPr lang="en-US" sz="1350" kern="0" spc="-37" dirty="0">
                  <a:solidFill>
                    <a:srgbClr val="00188F"/>
                  </a:solidFill>
                  <a:ea typeface="Segoe UI" pitchFamily="34" charset="0"/>
                  <a:cs typeface="Segoe UI" pitchFamily="34" charset="0"/>
                </a:endParaRPr>
              </a:p>
            </p:txBody>
          </p:sp>
        </p:grpSp>
        <p:pic>
          <p:nvPicPr>
            <p:cNvPr id="75" name="Picture 74"/>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654979" y="4223083"/>
              <a:ext cx="2275708" cy="2165360"/>
            </a:xfrm>
            <a:prstGeom prst="rect">
              <a:avLst/>
            </a:prstGeom>
          </p:spPr>
        </p:pic>
      </p:grpSp>
      <p:sp>
        <p:nvSpPr>
          <p:cNvPr id="44" name="Rectangle 43"/>
          <p:cNvSpPr/>
          <p:nvPr/>
        </p:nvSpPr>
        <p:spPr bwMode="auto">
          <a:xfrm>
            <a:off x="1" y="874165"/>
            <a:ext cx="9326562" cy="221565"/>
          </a:xfrm>
          <a:prstGeom prst="rect">
            <a:avLst/>
          </a:prstGeom>
          <a:solidFill>
            <a:schemeClr val="accent4"/>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29730" rIns="0" bIns="29730" numCol="1" rtlCol="0" anchor="ctr" anchorCtr="0" compatLnSpc="1">
            <a:prstTxWarp prst="textNoShape">
              <a:avLst/>
            </a:prstTxWarp>
          </a:bodyPr>
          <a:lstStyle/>
          <a:p>
            <a:pPr algn="ctr" defTabSz="594427" fontAlgn="base">
              <a:spcBef>
                <a:spcPct val="0"/>
              </a:spcBef>
              <a:spcAft>
                <a:spcPct val="0"/>
              </a:spcAft>
              <a:defRPr/>
            </a:pPr>
            <a:endParaRPr lang="en-US" sz="1275" kern="0" dirty="0">
              <a:gradFill>
                <a:gsLst>
                  <a:gs pos="0">
                    <a:srgbClr val="FFFFFF"/>
                  </a:gs>
                  <a:gs pos="100000">
                    <a:srgbClr val="FFFFFF"/>
                  </a:gs>
                </a:gsLst>
                <a:lin ang="5400000" scaled="0"/>
              </a:gradFill>
            </a:endParaRPr>
          </a:p>
        </p:txBody>
      </p:sp>
      <p:grpSp>
        <p:nvGrpSpPr>
          <p:cNvPr id="109" name="Group 108"/>
          <p:cNvGrpSpPr/>
          <p:nvPr/>
        </p:nvGrpSpPr>
        <p:grpSpPr>
          <a:xfrm>
            <a:off x="0" y="1081949"/>
            <a:ext cx="9327733" cy="5038409"/>
            <a:chOff x="-4" y="325945"/>
            <a:chExt cx="14632236" cy="7903656"/>
          </a:xfrm>
        </p:grpSpPr>
        <p:grpSp>
          <p:nvGrpSpPr>
            <p:cNvPr id="79" name="Group 78"/>
            <p:cNvGrpSpPr/>
            <p:nvPr/>
          </p:nvGrpSpPr>
          <p:grpSpPr>
            <a:xfrm>
              <a:off x="-4" y="325945"/>
              <a:ext cx="14632236" cy="7903656"/>
              <a:chOff x="-4" y="325945"/>
              <a:chExt cx="14632236" cy="7903656"/>
            </a:xfrm>
          </p:grpSpPr>
          <p:pic>
            <p:nvPicPr>
              <p:cNvPr id="80" name="Picture 79"/>
              <p:cNvPicPr>
                <a:picLocks noChangeAspect="1"/>
              </p:cNvPicPr>
              <p:nvPr/>
            </p:nvPicPr>
            <p:blipFill>
              <a:blip r:embed="rId4" cstate="email">
                <a:grayscl/>
                <a:extLst>
                  <a:ext uri="{28A0092B-C50C-407E-A947-70E740481C1C}">
                    <a14:useLocalDpi xmlns:a14="http://schemas.microsoft.com/office/drawing/2010/main" val="0"/>
                  </a:ext>
                </a:extLst>
              </a:blip>
              <a:stretch>
                <a:fillRect/>
              </a:stretch>
            </p:blipFill>
            <p:spPr>
              <a:xfrm flipH="1">
                <a:off x="2807337" y="347563"/>
                <a:ext cx="11823058" cy="7882038"/>
              </a:xfrm>
              <a:prstGeom prst="rect">
                <a:avLst/>
              </a:prstGeom>
            </p:spPr>
          </p:pic>
          <p:grpSp>
            <p:nvGrpSpPr>
              <p:cNvPr id="81" name="Group 80"/>
              <p:cNvGrpSpPr/>
              <p:nvPr/>
            </p:nvGrpSpPr>
            <p:grpSpPr>
              <a:xfrm>
                <a:off x="-4" y="325945"/>
                <a:ext cx="14632236" cy="7902067"/>
                <a:chOff x="-4" y="325945"/>
                <a:chExt cx="14632236" cy="7902067"/>
              </a:xfrm>
            </p:grpSpPr>
            <p:sp>
              <p:nvSpPr>
                <p:cNvPr id="82" name="Rectangle 81"/>
                <p:cNvSpPr/>
                <p:nvPr/>
              </p:nvSpPr>
              <p:spPr bwMode="auto">
                <a:xfrm>
                  <a:off x="-4" y="347266"/>
                  <a:ext cx="2694923" cy="7880746"/>
                </a:xfrm>
                <a:prstGeom prst="rect">
                  <a:avLst/>
                </a:prstGeom>
                <a:solidFill>
                  <a:schemeClr val="bg1">
                    <a:lumMod val="7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29146" tIns="29146" rIns="29146" bIns="29146" numCol="1" spcCol="0" rtlCol="0" fromWordArt="0" anchor="ctr" anchorCtr="0" forceAA="0" compatLnSpc="1">
                  <a:prstTxWarp prst="textNoShape">
                    <a:avLst/>
                  </a:prstTxWarp>
                  <a:noAutofit/>
                </a:bodyPr>
                <a:lstStyle/>
                <a:p>
                  <a:pPr algn="ctr" defTabSz="582715" fontAlgn="base">
                    <a:spcBef>
                      <a:spcPct val="0"/>
                    </a:spcBef>
                    <a:spcAft>
                      <a:spcPct val="0"/>
                    </a:spcAft>
                    <a:defRPr/>
                  </a:pPr>
                  <a:endParaRPr lang="en-US" sz="1402" kern="0" dirty="0">
                    <a:gradFill>
                      <a:gsLst>
                        <a:gs pos="0">
                          <a:srgbClr val="FFFFFF"/>
                        </a:gs>
                        <a:gs pos="100000">
                          <a:srgbClr val="FFFFFF"/>
                        </a:gs>
                      </a:gsLst>
                      <a:lin ang="5400000" scaled="0"/>
                    </a:gradFill>
                    <a:ea typeface="Segoe UI" pitchFamily="34" charset="0"/>
                    <a:cs typeface="Segoe UI" pitchFamily="34" charset="0"/>
                  </a:endParaRPr>
                </a:p>
              </p:txBody>
            </p:sp>
            <p:sp>
              <p:nvSpPr>
                <p:cNvPr id="83" name="Rectangle 82"/>
                <p:cNvSpPr/>
                <p:nvPr/>
              </p:nvSpPr>
              <p:spPr bwMode="auto">
                <a:xfrm flipH="1">
                  <a:off x="2694919" y="347561"/>
                  <a:ext cx="8918908" cy="7880451"/>
                </a:xfrm>
                <a:prstGeom prst="rect">
                  <a:avLst/>
                </a:prstGeom>
                <a:gradFill flip="none" rotWithShape="1">
                  <a:gsLst>
                    <a:gs pos="0">
                      <a:schemeClr val="bg1">
                        <a:lumMod val="75000"/>
                        <a:alpha val="0"/>
                      </a:schemeClr>
                    </a:gs>
                    <a:gs pos="100000">
                      <a:schemeClr val="bg1">
                        <a:lumMod val="75000"/>
                      </a:schemeClr>
                    </a:gs>
                  </a:gsLst>
                  <a:lin ang="0" scaled="1"/>
                  <a:tileRect/>
                </a:gra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29146" tIns="29146" rIns="29146" bIns="29146" numCol="1" spcCol="0" rtlCol="0" fromWordArt="0" anchor="ctr" anchorCtr="0" forceAA="0" compatLnSpc="1">
                  <a:prstTxWarp prst="textNoShape">
                    <a:avLst/>
                  </a:prstTxWarp>
                  <a:noAutofit/>
                </a:bodyPr>
                <a:lstStyle/>
                <a:p>
                  <a:pPr algn="ctr" defTabSz="582715" fontAlgn="base">
                    <a:spcBef>
                      <a:spcPct val="0"/>
                    </a:spcBef>
                    <a:spcAft>
                      <a:spcPct val="0"/>
                    </a:spcAft>
                    <a:defRPr/>
                  </a:pPr>
                  <a:endParaRPr lang="en-US" sz="1402" kern="0" dirty="0">
                    <a:gradFill>
                      <a:gsLst>
                        <a:gs pos="0">
                          <a:srgbClr val="FFFFFF"/>
                        </a:gs>
                        <a:gs pos="100000">
                          <a:srgbClr val="FFFFFF"/>
                        </a:gs>
                      </a:gsLst>
                      <a:lin ang="5400000" scaled="0"/>
                    </a:gradFill>
                    <a:ea typeface="Segoe UI" pitchFamily="34" charset="0"/>
                    <a:cs typeface="Segoe UI" pitchFamily="34" charset="0"/>
                  </a:endParaRPr>
                </a:p>
              </p:txBody>
            </p:sp>
            <p:sp>
              <p:nvSpPr>
                <p:cNvPr id="84" name="Rectangle 83"/>
                <p:cNvSpPr/>
                <p:nvPr/>
              </p:nvSpPr>
              <p:spPr bwMode="auto">
                <a:xfrm flipH="1">
                  <a:off x="1836" y="325945"/>
                  <a:ext cx="14630396" cy="7880747"/>
                </a:xfrm>
                <a:prstGeom prst="rect">
                  <a:avLst/>
                </a:prstGeom>
                <a:gradFill flip="none" rotWithShape="1">
                  <a:gsLst>
                    <a:gs pos="9000">
                      <a:schemeClr val="accent4">
                        <a:lumMod val="50000"/>
                        <a:alpha val="0"/>
                      </a:schemeClr>
                    </a:gs>
                    <a:gs pos="88000">
                      <a:schemeClr val="tx1">
                        <a:alpha val="24000"/>
                      </a:schemeClr>
                    </a:gs>
                  </a:gsLst>
                  <a:path path="circle">
                    <a:fillToRect l="50000" t="50000" r="50000" b="50000"/>
                  </a:path>
                  <a:tileRect/>
                </a:gra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29146" tIns="29146" rIns="29146" bIns="29146" numCol="1" spcCol="0" rtlCol="0" fromWordArt="0" anchor="ctr" anchorCtr="0" forceAA="0" compatLnSpc="1">
                  <a:prstTxWarp prst="textNoShape">
                    <a:avLst/>
                  </a:prstTxWarp>
                  <a:noAutofit/>
                </a:bodyPr>
                <a:lstStyle/>
                <a:p>
                  <a:pPr algn="ctr" defTabSz="582715" fontAlgn="base">
                    <a:spcBef>
                      <a:spcPct val="0"/>
                    </a:spcBef>
                    <a:spcAft>
                      <a:spcPct val="0"/>
                    </a:spcAft>
                    <a:defRPr/>
                  </a:pPr>
                  <a:endParaRPr lang="en-US" sz="1402" kern="0" dirty="0">
                    <a:gradFill>
                      <a:gsLst>
                        <a:gs pos="0">
                          <a:srgbClr val="FFFFFF"/>
                        </a:gs>
                        <a:gs pos="100000">
                          <a:srgbClr val="FFFFFF"/>
                        </a:gs>
                      </a:gsLst>
                      <a:lin ang="5400000" scaled="0"/>
                    </a:gradFill>
                    <a:ea typeface="Segoe UI" pitchFamily="34" charset="0"/>
                    <a:cs typeface="Segoe UI" pitchFamily="34" charset="0"/>
                  </a:endParaRPr>
                </a:p>
              </p:txBody>
            </p:sp>
          </p:grpSp>
        </p:grpSp>
        <p:grpSp>
          <p:nvGrpSpPr>
            <p:cNvPr id="18" name="Group 17"/>
            <p:cNvGrpSpPr/>
            <p:nvPr/>
          </p:nvGrpSpPr>
          <p:grpSpPr>
            <a:xfrm>
              <a:off x="-4" y="1890890"/>
              <a:ext cx="6981392" cy="914399"/>
              <a:chOff x="16749" y="1890890"/>
              <a:chExt cx="6981392" cy="914399"/>
            </a:xfrm>
          </p:grpSpPr>
          <p:sp>
            <p:nvSpPr>
              <p:cNvPr id="77" name="Rectangle 76"/>
              <p:cNvSpPr/>
              <p:nvPr/>
            </p:nvSpPr>
            <p:spPr bwMode="auto">
              <a:xfrm>
                <a:off x="16749" y="1890890"/>
                <a:ext cx="6698974" cy="914399"/>
              </a:xfrm>
              <a:prstGeom prst="rect">
                <a:avLst/>
              </a:prstGeom>
              <a:solidFill>
                <a:srgbClr val="00A4EF">
                  <a:alpha val="89804"/>
                </a:srgb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39898" tIns="111919" rIns="139898" bIns="111919" numCol="1" spcCol="0" rtlCol="0" fromWordArt="0" anchor="t" anchorCtr="0" forceAA="0" compatLnSpc="1">
                <a:prstTxWarp prst="textNoShape">
                  <a:avLst/>
                </a:prstTxWarp>
                <a:noAutofit/>
              </a:bodyPr>
              <a:lstStyle/>
              <a:p>
                <a:pPr defTabSz="699516" fontAlgn="base">
                  <a:lnSpc>
                    <a:spcPct val="90000"/>
                  </a:lnSpc>
                  <a:spcBef>
                    <a:spcPct val="0"/>
                  </a:spcBef>
                  <a:spcAft>
                    <a:spcPct val="0"/>
                  </a:spcAft>
                  <a:defRPr/>
                </a:pPr>
                <a:endParaRPr lang="en-ZW" sz="2550" kern="0" dirty="0">
                  <a:solidFill>
                    <a:schemeClr val="bg1"/>
                  </a:solidFill>
                  <a:latin typeface="+mj-lt"/>
                  <a:ea typeface="Segoe UI" pitchFamily="34" charset="0"/>
                  <a:cs typeface="Segoe UI" pitchFamily="34" charset="0"/>
                </a:endParaRPr>
              </a:p>
            </p:txBody>
          </p:sp>
          <p:sp>
            <p:nvSpPr>
              <p:cNvPr id="78" name="Rectangle 77"/>
              <p:cNvSpPr/>
              <p:nvPr/>
            </p:nvSpPr>
            <p:spPr>
              <a:xfrm>
                <a:off x="603982" y="1997178"/>
                <a:ext cx="6394159" cy="729738"/>
              </a:xfrm>
              <a:prstGeom prst="rect">
                <a:avLst/>
              </a:prstGeom>
            </p:spPr>
            <p:txBody>
              <a:bodyPr wrap="square">
                <a:spAutoFit/>
              </a:bodyPr>
              <a:lstStyle/>
              <a:p>
                <a:pPr defTabSz="699516">
                  <a:defRPr/>
                </a:pPr>
                <a:r>
                  <a:rPr lang="en-US" sz="2423" kern="0" dirty="0">
                    <a:solidFill>
                      <a:schemeClr val="bg1"/>
                    </a:solidFill>
                    <a:latin typeface="+mj-lt"/>
                    <a:ea typeface="Calibri" panose="020F0502020204030204" pitchFamily="34" charset="0"/>
                    <a:cs typeface="Segoe Light" panose="020B0604020202020204" charset="0"/>
                  </a:rPr>
                  <a:t>Trust Principles</a:t>
                </a:r>
                <a:endParaRPr lang="en-US" sz="2423" kern="0" dirty="0">
                  <a:solidFill>
                    <a:schemeClr val="bg1"/>
                  </a:solidFill>
                  <a:latin typeface="+mj-lt"/>
                  <a:cs typeface="Segoe Light" panose="020B0604020202020204" charset="0"/>
                </a:endParaRPr>
              </a:p>
            </p:txBody>
          </p:sp>
        </p:grpSp>
        <p:grpSp>
          <p:nvGrpSpPr>
            <p:cNvPr id="19" name="Group 18"/>
            <p:cNvGrpSpPr/>
            <p:nvPr/>
          </p:nvGrpSpPr>
          <p:grpSpPr>
            <a:xfrm>
              <a:off x="396572" y="2793943"/>
              <a:ext cx="6944799" cy="3605218"/>
              <a:chOff x="-4476426" y="2870143"/>
              <a:chExt cx="6944799" cy="3605218"/>
            </a:xfrm>
          </p:grpSpPr>
          <p:grpSp>
            <p:nvGrpSpPr>
              <p:cNvPr id="85" name="Group 84"/>
              <p:cNvGrpSpPr/>
              <p:nvPr/>
            </p:nvGrpSpPr>
            <p:grpSpPr>
              <a:xfrm>
                <a:off x="-3535022" y="3164203"/>
                <a:ext cx="6003395" cy="3255318"/>
                <a:chOff x="-3535022" y="3259453"/>
                <a:chExt cx="6003395" cy="3255318"/>
              </a:xfrm>
            </p:grpSpPr>
            <p:sp>
              <p:nvSpPr>
                <p:cNvPr id="86" name="Text Box 5"/>
                <p:cNvSpPr txBox="1">
                  <a:spLocks noChangeArrowheads="1"/>
                </p:cNvSpPr>
                <p:nvPr/>
              </p:nvSpPr>
              <p:spPr bwMode="blackWhite">
                <a:xfrm>
                  <a:off x="-3535022" y="5884110"/>
                  <a:ext cx="6003395" cy="630661"/>
                </a:xfrm>
                <a:prstGeom prst="rect">
                  <a:avLst/>
                </a:prstGeom>
                <a:noFill/>
                <a:ln w="9525">
                  <a:noFill/>
                  <a:miter lim="800000"/>
                  <a:headEnd/>
                  <a:tailEnd/>
                </a:ln>
                <a:effectLst/>
              </p:spPr>
              <p:txBody>
                <a:bodyPr wrap="square" lIns="83247" tIns="41624" rIns="83247" bIns="41624" anchor="ctr">
                  <a:spAutoFit/>
                </a:bodyPr>
                <a:lstStyle/>
                <a:p>
                  <a:pPr defTabSz="832416">
                    <a:lnSpc>
                      <a:spcPct val="80000"/>
                    </a:lnSpc>
                    <a:spcBef>
                      <a:spcPct val="20000"/>
                    </a:spcBef>
                    <a:buClr>
                      <a:srgbClr val="FFF9E5"/>
                    </a:buClr>
                    <a:defRPr/>
                  </a:pPr>
                  <a:r>
                    <a:rPr lang="en-US" sz="1148" b="1" kern="0" dirty="0">
                      <a:solidFill>
                        <a:schemeClr val="bg1"/>
                      </a:solidFill>
                      <a:ea typeface="Segoe UI" pitchFamily="34" charset="0"/>
                      <a:cs typeface="Segoe UI" pitchFamily="34" charset="0"/>
                    </a:rPr>
                    <a:t>Compliance Controls</a:t>
                  </a:r>
                </a:p>
                <a:p>
                  <a:pPr defTabSz="832416">
                    <a:lnSpc>
                      <a:spcPct val="80000"/>
                    </a:lnSpc>
                    <a:spcBef>
                      <a:spcPct val="20000"/>
                    </a:spcBef>
                    <a:buClr>
                      <a:srgbClr val="FFF9E5"/>
                    </a:buClr>
                    <a:defRPr/>
                  </a:pPr>
                  <a:r>
                    <a:rPr lang="en-US" sz="1148" kern="0" dirty="0">
                      <a:solidFill>
                        <a:schemeClr val="bg1"/>
                      </a:solidFill>
                      <a:ea typeface="Segoe UI" pitchFamily="34" charset="0"/>
                      <a:cs typeface="Segoe UI" pitchFamily="34" charset="0"/>
                    </a:rPr>
                    <a:t>Enhancements for document protection…</a:t>
                  </a:r>
                </a:p>
              </p:txBody>
            </p:sp>
            <p:sp>
              <p:nvSpPr>
                <p:cNvPr id="87" name="Text Box 5"/>
                <p:cNvSpPr txBox="1">
                  <a:spLocks noChangeArrowheads="1"/>
                </p:cNvSpPr>
                <p:nvPr/>
              </p:nvSpPr>
              <p:spPr bwMode="blackWhite">
                <a:xfrm>
                  <a:off x="-3535022" y="4134337"/>
                  <a:ext cx="6003393" cy="630661"/>
                </a:xfrm>
                <a:prstGeom prst="rect">
                  <a:avLst/>
                </a:prstGeom>
                <a:noFill/>
                <a:ln w="9525">
                  <a:noFill/>
                  <a:miter lim="800000"/>
                  <a:headEnd/>
                  <a:tailEnd/>
                </a:ln>
                <a:effectLst/>
              </p:spPr>
              <p:txBody>
                <a:bodyPr wrap="square" lIns="83247" tIns="41624" rIns="83247" bIns="41624" anchor="ctr">
                  <a:spAutoFit/>
                </a:bodyPr>
                <a:lstStyle/>
                <a:p>
                  <a:pPr defTabSz="832416">
                    <a:lnSpc>
                      <a:spcPct val="80000"/>
                    </a:lnSpc>
                    <a:spcBef>
                      <a:spcPct val="20000"/>
                    </a:spcBef>
                    <a:buClr>
                      <a:srgbClr val="FFF9E5"/>
                    </a:buClr>
                    <a:defRPr/>
                  </a:pPr>
                  <a:r>
                    <a:rPr lang="en-US" sz="1148" b="1" kern="0" dirty="0">
                      <a:solidFill>
                        <a:schemeClr val="bg1"/>
                      </a:solidFill>
                      <a:ea typeface="Segoe UI" pitchFamily="34" charset="0"/>
                      <a:cs typeface="Segoe UI" pitchFamily="34" charset="0"/>
                    </a:rPr>
                    <a:t>Relentless on Security</a:t>
                  </a:r>
                </a:p>
                <a:p>
                  <a:pPr defTabSz="832416">
                    <a:lnSpc>
                      <a:spcPct val="80000"/>
                    </a:lnSpc>
                    <a:spcBef>
                      <a:spcPct val="20000"/>
                    </a:spcBef>
                    <a:buClr>
                      <a:srgbClr val="FFF9E5"/>
                    </a:buClr>
                    <a:defRPr/>
                  </a:pPr>
                  <a:r>
                    <a:rPr lang="en-US" sz="1148" kern="0" dirty="0">
                      <a:solidFill>
                        <a:schemeClr val="bg1"/>
                      </a:solidFill>
                      <a:ea typeface="Segoe UI" pitchFamily="34" charset="0"/>
                      <a:cs typeface="Segoe UI" pitchFamily="34" charset="0"/>
                    </a:rPr>
                    <a:t>Excellence in cutting edge security practices</a:t>
                  </a:r>
                </a:p>
              </p:txBody>
            </p:sp>
            <p:sp>
              <p:nvSpPr>
                <p:cNvPr id="88" name="Text Box 5"/>
                <p:cNvSpPr txBox="1">
                  <a:spLocks noChangeArrowheads="1"/>
                </p:cNvSpPr>
                <p:nvPr/>
              </p:nvSpPr>
              <p:spPr bwMode="blackWhite">
                <a:xfrm>
                  <a:off x="-3535020" y="3259453"/>
                  <a:ext cx="6003393" cy="630661"/>
                </a:xfrm>
                <a:prstGeom prst="rect">
                  <a:avLst/>
                </a:prstGeom>
                <a:noFill/>
                <a:ln w="9525">
                  <a:noFill/>
                  <a:miter lim="800000"/>
                  <a:headEnd/>
                  <a:tailEnd/>
                </a:ln>
                <a:effectLst/>
              </p:spPr>
              <p:txBody>
                <a:bodyPr wrap="square" lIns="83247" tIns="41624" rIns="83247" bIns="41624" anchor="ctr">
                  <a:spAutoFit/>
                </a:bodyPr>
                <a:lstStyle/>
                <a:p>
                  <a:pPr defTabSz="832416">
                    <a:lnSpc>
                      <a:spcPct val="80000"/>
                    </a:lnSpc>
                    <a:spcBef>
                      <a:spcPct val="20000"/>
                    </a:spcBef>
                    <a:buClr>
                      <a:srgbClr val="FFF9E5"/>
                    </a:buClr>
                    <a:defRPr/>
                  </a:pPr>
                  <a:r>
                    <a:rPr lang="en-US" sz="1148" b="1" kern="0" dirty="0">
                      <a:solidFill>
                        <a:schemeClr val="bg1"/>
                      </a:solidFill>
                      <a:ea typeface="Segoe UI" pitchFamily="34" charset="0"/>
                      <a:cs typeface="Segoe UI" pitchFamily="34" charset="0"/>
                    </a:rPr>
                    <a:t>Your Privacy Matters</a:t>
                  </a:r>
                </a:p>
                <a:p>
                  <a:pPr defTabSz="832416">
                    <a:lnSpc>
                      <a:spcPct val="80000"/>
                    </a:lnSpc>
                    <a:spcBef>
                      <a:spcPct val="20000"/>
                    </a:spcBef>
                    <a:buClr>
                      <a:srgbClr val="FFF9E5"/>
                    </a:buClr>
                    <a:defRPr/>
                  </a:pPr>
                  <a:r>
                    <a:rPr lang="en-US" sz="1148" kern="0" dirty="0">
                      <a:solidFill>
                        <a:schemeClr val="bg1"/>
                      </a:solidFill>
                      <a:ea typeface="Segoe UI" pitchFamily="34" charset="0"/>
                      <a:cs typeface="Segoe UI" pitchFamily="34" charset="0"/>
                    </a:rPr>
                    <a:t>We respect your privacy</a:t>
                  </a:r>
                </a:p>
              </p:txBody>
            </p:sp>
            <p:sp>
              <p:nvSpPr>
                <p:cNvPr id="89" name="Text Box 5"/>
                <p:cNvSpPr txBox="1">
                  <a:spLocks noChangeArrowheads="1"/>
                </p:cNvSpPr>
                <p:nvPr/>
              </p:nvSpPr>
              <p:spPr bwMode="blackWhite">
                <a:xfrm>
                  <a:off x="-3535022" y="5009224"/>
                  <a:ext cx="6003393" cy="630662"/>
                </a:xfrm>
                <a:prstGeom prst="rect">
                  <a:avLst/>
                </a:prstGeom>
                <a:noFill/>
                <a:ln w="9525">
                  <a:noFill/>
                  <a:miter lim="800000"/>
                  <a:headEnd/>
                  <a:tailEnd/>
                </a:ln>
                <a:effectLst/>
              </p:spPr>
              <p:txBody>
                <a:bodyPr wrap="square" lIns="83247" tIns="41624" rIns="83247" bIns="41624" anchor="ctr">
                  <a:spAutoFit/>
                </a:bodyPr>
                <a:lstStyle/>
                <a:p>
                  <a:pPr defTabSz="832416">
                    <a:lnSpc>
                      <a:spcPct val="80000"/>
                    </a:lnSpc>
                    <a:spcBef>
                      <a:spcPct val="20000"/>
                    </a:spcBef>
                    <a:buClr>
                      <a:srgbClr val="FFF9E5"/>
                    </a:buClr>
                    <a:defRPr/>
                  </a:pPr>
                  <a:r>
                    <a:rPr lang="en-US" sz="1148" b="1" kern="0" dirty="0">
                      <a:solidFill>
                        <a:schemeClr val="bg1"/>
                      </a:solidFill>
                      <a:ea typeface="Segoe UI" pitchFamily="34" charset="0"/>
                      <a:cs typeface="Segoe UI" pitchFamily="34" charset="0"/>
                    </a:rPr>
                    <a:t>Segregated Storage </a:t>
                  </a:r>
                </a:p>
                <a:p>
                  <a:pPr defTabSz="832416">
                    <a:lnSpc>
                      <a:spcPct val="80000"/>
                    </a:lnSpc>
                    <a:spcBef>
                      <a:spcPct val="20000"/>
                    </a:spcBef>
                    <a:buClr>
                      <a:srgbClr val="FFF9E5"/>
                    </a:buClr>
                    <a:defRPr/>
                  </a:pPr>
                  <a:r>
                    <a:rPr lang="en-US" sz="1148" kern="0" dirty="0">
                      <a:solidFill>
                        <a:schemeClr val="bg1"/>
                      </a:solidFill>
                      <a:ea typeface="Segoe UI" pitchFamily="34" charset="0"/>
                      <a:cs typeface="Segoe UI" pitchFamily="34" charset="0"/>
                    </a:rPr>
                    <a:t>Government Community Cloud </a:t>
                  </a:r>
                </a:p>
              </p:txBody>
            </p:sp>
          </p:grpSp>
          <p:pic>
            <p:nvPicPr>
              <p:cNvPr id="38" name="Picture 16" descr="W:\Open Engagements\Productivity\MS-Unified Communications\#1601 BizProd MOD Team Core Content Work\New Iconography\Words\Yes_060512.png"/>
              <p:cNvPicPr>
                <a:picLocks noChangeAspect="1" noChangeArrowheads="1"/>
              </p:cNvPicPr>
              <p:nvPr/>
            </p:nvPicPr>
            <p:blipFill>
              <a:blip r:embed="rId5" cstate="email">
                <a:extLst>
                  <a:ext uri="{28A0092B-C50C-407E-A947-70E740481C1C}">
                    <a14:useLocalDpi xmlns:a14="http://schemas.microsoft.com/office/drawing/2010/main" val="0"/>
                  </a:ext>
                </a:extLst>
              </a:blip>
              <a:srcRect/>
              <a:stretch>
                <a:fillRect/>
              </a:stretch>
            </p:blipFill>
            <p:spPr bwMode="auto">
              <a:xfrm>
                <a:off x="-4317365" y="4796653"/>
                <a:ext cx="834863" cy="834863"/>
              </a:xfrm>
              <a:prstGeom prst="rect">
                <a:avLst/>
              </a:prstGeom>
              <a:noFill/>
              <a:extLst>
                <a:ext uri="{909E8E84-426E-40DD-AFC4-6F175D3DCCD1}">
                  <a14:hiddenFill xmlns:a14="http://schemas.microsoft.com/office/drawing/2010/main">
                    <a:solidFill>
                      <a:srgbClr val="FFFFFF"/>
                    </a:solidFill>
                  </a14:hiddenFill>
                </a:ext>
              </a:extLst>
            </p:spPr>
          </p:pic>
          <p:pic>
            <p:nvPicPr>
              <p:cNvPr id="40" name="Picture 2"/>
              <p:cNvPicPr>
                <a:picLocks noChangeAspect="1" noChangeArrowheads="1"/>
              </p:cNvPicPr>
              <p:nvPr/>
            </p:nvPicPr>
            <p:blipFill>
              <a:blip r:embed="rId6" cstate="email">
                <a:extLst>
                  <a:ext uri="{28A0092B-C50C-407E-A947-70E740481C1C}">
                    <a14:useLocalDpi xmlns:a14="http://schemas.microsoft.com/office/drawing/2010/main" val="0"/>
                  </a:ext>
                </a:extLst>
              </a:blip>
              <a:stretch>
                <a:fillRect/>
              </a:stretch>
            </p:blipFill>
            <p:spPr bwMode="auto">
              <a:xfrm>
                <a:off x="-4429272" y="5498755"/>
                <a:ext cx="976606" cy="976606"/>
              </a:xfrm>
              <a:prstGeom prst="rect">
                <a:avLst/>
              </a:prstGeom>
              <a:noFill/>
              <a:extLst>
                <a:ext uri="{909E8E84-426E-40DD-AFC4-6F175D3DCCD1}">
                  <a14:hiddenFill xmlns:a14="http://schemas.microsoft.com/office/drawing/2010/main">
                    <a:solidFill>
                      <a:srgbClr val="FFFFFF"/>
                    </a:solidFill>
                  </a14:hiddenFill>
                </a:ext>
              </a:extLst>
            </p:spPr>
          </p:pic>
          <p:pic>
            <p:nvPicPr>
              <p:cNvPr id="42" name="Picture 3"/>
              <p:cNvPicPr>
                <a:picLocks noChangeAspect="1" noChangeArrowheads="1"/>
              </p:cNvPicPr>
              <p:nvPr/>
            </p:nvPicPr>
            <p:blipFill>
              <a:blip r:embed="rId7" cstate="email">
                <a:extLst>
                  <a:ext uri="{28A0092B-C50C-407E-A947-70E740481C1C}">
                    <a14:useLocalDpi xmlns:a14="http://schemas.microsoft.com/office/drawing/2010/main" val="0"/>
                  </a:ext>
                </a:extLst>
              </a:blip>
              <a:stretch>
                <a:fillRect/>
              </a:stretch>
            </p:blipFill>
            <p:spPr bwMode="auto">
              <a:xfrm>
                <a:off x="-4476426" y="2870143"/>
                <a:ext cx="1123148" cy="1123148"/>
              </a:xfrm>
              <a:prstGeom prst="rect">
                <a:avLst/>
              </a:prstGeom>
              <a:noFill/>
              <a:extLst>
                <a:ext uri="{909E8E84-426E-40DD-AFC4-6F175D3DCCD1}">
                  <a14:hiddenFill xmlns:a14="http://schemas.microsoft.com/office/drawing/2010/main">
                    <a:solidFill>
                      <a:srgbClr val="FFFFFF"/>
                    </a:solidFill>
                  </a14:hiddenFill>
                </a:ext>
              </a:extLst>
            </p:spPr>
          </p:pic>
          <p:pic>
            <p:nvPicPr>
              <p:cNvPr id="47" name="Picture 3" descr="C:\Users\hannahr\Dropbox\MOD Servers Metro Icon Library\victor melniciuc\PNGs\Tech_Words\TechWords_06-13-12-Security.png"/>
              <p:cNvPicPr>
                <a:picLocks noChangeAspect="1" noChangeArrowheads="1"/>
              </p:cNvPicPr>
              <p:nvPr/>
            </p:nvPicPr>
            <p:blipFill>
              <a:blip r:embed="rId8" cstate="email">
                <a:extLst>
                  <a:ext uri="{28A0092B-C50C-407E-A947-70E740481C1C}">
                    <a14:useLocalDpi xmlns:a14="http://schemas.microsoft.com/office/drawing/2010/main" val="0"/>
                  </a:ext>
                </a:extLst>
              </a:blip>
              <a:srcRect/>
              <a:stretch>
                <a:fillRect/>
              </a:stretch>
            </p:blipFill>
            <p:spPr bwMode="auto">
              <a:xfrm>
                <a:off x="-4468704" y="3836392"/>
                <a:ext cx="987856" cy="987856"/>
              </a:xfrm>
              <a:prstGeom prst="rect">
                <a:avLst/>
              </a:prstGeom>
              <a:noFill/>
              <a:ln>
                <a:noFill/>
              </a:ln>
              <a:extLst>
                <a:ext uri="{909E8E84-426E-40DD-AFC4-6F175D3DCCD1}">
                  <a14:hiddenFill xmlns:a14="http://schemas.microsoft.com/office/drawing/2010/main">
                    <a:solidFill>
                      <a:srgbClr val="FFFFFF"/>
                    </a:solidFill>
                  </a14:hiddenFill>
                </a:ext>
              </a:extLst>
            </p:spPr>
          </p:pic>
        </p:grpSp>
        <p:grpSp>
          <p:nvGrpSpPr>
            <p:cNvPr id="108" name="Group 107"/>
            <p:cNvGrpSpPr/>
            <p:nvPr/>
          </p:nvGrpSpPr>
          <p:grpSpPr>
            <a:xfrm>
              <a:off x="575362" y="6688267"/>
              <a:ext cx="5881956" cy="919587"/>
              <a:chOff x="575362" y="6688267"/>
              <a:chExt cx="5881956" cy="919587"/>
            </a:xfrm>
          </p:grpSpPr>
          <p:grpSp>
            <p:nvGrpSpPr>
              <p:cNvPr id="31" name="Group 30"/>
              <p:cNvGrpSpPr/>
              <p:nvPr/>
            </p:nvGrpSpPr>
            <p:grpSpPr>
              <a:xfrm>
                <a:off x="575362" y="6692013"/>
                <a:ext cx="888805" cy="888805"/>
                <a:chOff x="-8242714" y="6550346"/>
                <a:chExt cx="1063924" cy="1063924"/>
              </a:xfrm>
            </p:grpSpPr>
            <p:sp>
              <p:nvSpPr>
                <p:cNvPr id="24" name="Oval 23"/>
                <p:cNvSpPr/>
                <p:nvPr/>
              </p:nvSpPr>
              <p:spPr bwMode="auto">
                <a:xfrm>
                  <a:off x="-8242714" y="6550346"/>
                  <a:ext cx="1063924" cy="1063924"/>
                </a:xfrm>
                <a:prstGeom prst="ellipse">
                  <a:avLst/>
                </a:prstGeom>
                <a:solidFill>
                  <a:schemeClr val="bg1"/>
                </a:solidFill>
                <a:ln>
                  <a:noFill/>
                  <a:headEnd type="none" w="med" len="med"/>
                  <a:tailEnd type="none" w="med" len="med"/>
                </a:ln>
                <a:effectLst>
                  <a:outerShdw blurRad="63500" sx="102000" sy="102000" algn="ctr"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29146" tIns="29146" rIns="29146" bIns="29146" numCol="1" spcCol="0" rtlCol="0" fromWordArt="0" anchor="ctr" anchorCtr="0" forceAA="0" compatLnSpc="1">
                  <a:prstTxWarp prst="textNoShape">
                    <a:avLst/>
                  </a:prstTxWarp>
                  <a:noAutofit/>
                </a:bodyPr>
                <a:lstStyle/>
                <a:p>
                  <a:pPr algn="ctr" defTabSz="582715" fontAlgn="base">
                    <a:spcBef>
                      <a:spcPct val="0"/>
                    </a:spcBef>
                    <a:spcAft>
                      <a:spcPct val="0"/>
                    </a:spcAft>
                    <a:defRPr/>
                  </a:pPr>
                  <a:endParaRPr lang="en-US" sz="1402" kern="0" dirty="0">
                    <a:gradFill>
                      <a:gsLst>
                        <a:gs pos="0">
                          <a:srgbClr val="FFFFFF"/>
                        </a:gs>
                        <a:gs pos="100000">
                          <a:srgbClr val="FFFFFF"/>
                        </a:gs>
                      </a:gsLst>
                      <a:lin ang="5400000" scaled="0"/>
                    </a:gradFill>
                    <a:ea typeface="Segoe UI" pitchFamily="34" charset="0"/>
                    <a:cs typeface="Segoe UI" pitchFamily="34" charset="0"/>
                  </a:endParaRPr>
                </a:p>
              </p:txBody>
            </p:sp>
            <p:pic>
              <p:nvPicPr>
                <p:cNvPr id="25" name="Picture 24"/>
                <p:cNvPicPr>
                  <a:picLocks noChangeAspect="1"/>
                </p:cNvPicPr>
                <p:nvPr/>
              </p:nvPicPr>
              <p:blipFill rotWithShape="1">
                <a:blip r:embed="rId9" cstate="email">
                  <a:extLst>
                    <a:ext uri="{28A0092B-C50C-407E-A947-70E740481C1C}">
                      <a14:useLocalDpi xmlns:a14="http://schemas.microsoft.com/office/drawing/2010/main" val="0"/>
                    </a:ext>
                  </a:extLst>
                </a:blip>
                <a:srcRect/>
                <a:stretch/>
              </p:blipFill>
              <p:spPr>
                <a:xfrm>
                  <a:off x="-7969012" y="6665064"/>
                  <a:ext cx="534349" cy="850557"/>
                </a:xfrm>
                <a:prstGeom prst="rect">
                  <a:avLst/>
                </a:prstGeom>
              </p:spPr>
            </p:pic>
          </p:grpSp>
          <p:grpSp>
            <p:nvGrpSpPr>
              <p:cNvPr id="37" name="Group 36"/>
              <p:cNvGrpSpPr/>
              <p:nvPr/>
            </p:nvGrpSpPr>
            <p:grpSpPr>
              <a:xfrm>
                <a:off x="1832550" y="6695761"/>
                <a:ext cx="888805" cy="888804"/>
                <a:chOff x="-6776333" y="6550344"/>
                <a:chExt cx="1063924" cy="1063923"/>
              </a:xfrm>
            </p:grpSpPr>
            <p:sp>
              <p:nvSpPr>
                <p:cNvPr id="102" name="Oval 101"/>
                <p:cNvSpPr/>
                <p:nvPr/>
              </p:nvSpPr>
              <p:spPr bwMode="auto">
                <a:xfrm>
                  <a:off x="-6776333" y="6550344"/>
                  <a:ext cx="1063924" cy="1063923"/>
                </a:xfrm>
                <a:prstGeom prst="ellipse">
                  <a:avLst/>
                </a:prstGeom>
                <a:solidFill>
                  <a:schemeClr val="bg1"/>
                </a:solidFill>
                <a:ln>
                  <a:noFill/>
                  <a:headEnd type="none" w="med" len="med"/>
                  <a:tailEnd type="none" w="med" len="med"/>
                </a:ln>
                <a:effectLst>
                  <a:outerShdw blurRad="63500" sx="102000" sy="102000" algn="ctr"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29146" tIns="29146" rIns="29146" bIns="29146" numCol="1" spcCol="0" rtlCol="0" fromWordArt="0" anchor="ctr" anchorCtr="0" forceAA="0" compatLnSpc="1">
                  <a:prstTxWarp prst="textNoShape">
                    <a:avLst/>
                  </a:prstTxWarp>
                  <a:noAutofit/>
                </a:bodyPr>
                <a:lstStyle/>
                <a:p>
                  <a:pPr algn="ctr" defTabSz="582715" fontAlgn="base">
                    <a:spcBef>
                      <a:spcPct val="0"/>
                    </a:spcBef>
                    <a:spcAft>
                      <a:spcPct val="0"/>
                    </a:spcAft>
                    <a:defRPr/>
                  </a:pPr>
                  <a:endParaRPr lang="en-US" sz="1402" kern="0" dirty="0">
                    <a:gradFill>
                      <a:gsLst>
                        <a:gs pos="0">
                          <a:srgbClr val="FFFFFF"/>
                        </a:gs>
                        <a:gs pos="100000">
                          <a:srgbClr val="FFFFFF"/>
                        </a:gs>
                      </a:gsLst>
                      <a:lin ang="5400000" scaled="0"/>
                    </a:gradFill>
                    <a:ea typeface="Segoe UI" pitchFamily="34" charset="0"/>
                    <a:cs typeface="Segoe UI" pitchFamily="34" charset="0"/>
                  </a:endParaRPr>
                </a:p>
              </p:txBody>
            </p:sp>
            <p:pic>
              <p:nvPicPr>
                <p:cNvPr id="26" name="Picture 25"/>
                <p:cNvPicPr>
                  <a:picLocks noChangeAspect="1"/>
                </p:cNvPicPr>
                <p:nvPr/>
              </p:nvPicPr>
              <p:blipFill rotWithShape="1">
                <a:blip r:embed="rId10" cstate="email">
                  <a:extLst>
                    <a:ext uri="{28A0092B-C50C-407E-A947-70E740481C1C}">
                      <a14:useLocalDpi xmlns:a14="http://schemas.microsoft.com/office/drawing/2010/main" val="0"/>
                    </a:ext>
                  </a:extLst>
                </a:blip>
                <a:srcRect l="1657" r="3842"/>
                <a:stretch/>
              </p:blipFill>
              <p:spPr>
                <a:xfrm>
                  <a:off x="-6658939" y="6774667"/>
                  <a:ext cx="816246" cy="629696"/>
                </a:xfrm>
                <a:prstGeom prst="rect">
                  <a:avLst/>
                </a:prstGeom>
              </p:spPr>
            </p:pic>
          </p:grpSp>
          <p:grpSp>
            <p:nvGrpSpPr>
              <p:cNvPr id="28" name="Group 27"/>
              <p:cNvGrpSpPr/>
              <p:nvPr/>
            </p:nvGrpSpPr>
            <p:grpSpPr>
              <a:xfrm>
                <a:off x="3082268" y="6699511"/>
                <a:ext cx="888805" cy="888805"/>
                <a:chOff x="-5090566" y="6550346"/>
                <a:chExt cx="1063925" cy="1063925"/>
              </a:xfrm>
            </p:grpSpPr>
            <p:sp>
              <p:nvSpPr>
                <p:cNvPr id="104" name="Oval 103"/>
                <p:cNvSpPr/>
                <p:nvPr/>
              </p:nvSpPr>
              <p:spPr bwMode="auto">
                <a:xfrm>
                  <a:off x="-5090566" y="6550346"/>
                  <a:ext cx="1063925" cy="1063925"/>
                </a:xfrm>
                <a:prstGeom prst="ellipse">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29146" tIns="29146" rIns="29146" bIns="29146" numCol="1" spcCol="0" rtlCol="0" fromWordArt="0" anchor="ctr" anchorCtr="0" forceAA="0" compatLnSpc="1">
                  <a:prstTxWarp prst="textNoShape">
                    <a:avLst/>
                  </a:prstTxWarp>
                  <a:noAutofit/>
                </a:bodyPr>
                <a:lstStyle/>
                <a:p>
                  <a:pPr algn="ctr" defTabSz="582715" fontAlgn="base">
                    <a:spcBef>
                      <a:spcPct val="0"/>
                    </a:spcBef>
                    <a:spcAft>
                      <a:spcPct val="0"/>
                    </a:spcAft>
                    <a:defRPr/>
                  </a:pPr>
                  <a:endParaRPr lang="en-US" sz="1402" kern="0" dirty="0">
                    <a:gradFill>
                      <a:gsLst>
                        <a:gs pos="0">
                          <a:srgbClr val="FFFFFF"/>
                        </a:gs>
                        <a:gs pos="100000">
                          <a:srgbClr val="FFFFFF"/>
                        </a:gs>
                      </a:gsLst>
                      <a:lin ang="5400000" scaled="0"/>
                    </a:gradFill>
                    <a:ea typeface="Segoe UI" pitchFamily="34" charset="0"/>
                    <a:cs typeface="Segoe UI" pitchFamily="34" charset="0"/>
                  </a:endParaRPr>
                </a:p>
              </p:txBody>
            </p:sp>
            <p:pic>
              <p:nvPicPr>
                <p:cNvPr id="27" name="Picture 26"/>
                <p:cNvPicPr>
                  <a:picLocks noChangeAspect="1"/>
                </p:cNvPicPr>
                <p:nvPr/>
              </p:nvPicPr>
              <p:blipFill>
                <a:blip r:embed="rId11" cstate="email">
                  <a:extLst>
                    <a:ext uri="{28A0092B-C50C-407E-A947-70E740481C1C}">
                      <a14:useLocalDpi xmlns:a14="http://schemas.microsoft.com/office/drawing/2010/main" val="0"/>
                    </a:ext>
                  </a:extLst>
                </a:blip>
                <a:stretch>
                  <a:fillRect/>
                </a:stretch>
              </p:blipFill>
              <p:spPr>
                <a:xfrm>
                  <a:off x="-5069166" y="6576775"/>
                  <a:ext cx="1018728" cy="1018728"/>
                </a:xfrm>
                <a:prstGeom prst="rect">
                  <a:avLst/>
                </a:prstGeom>
                <a:effectLst>
                  <a:outerShdw blurRad="63500" sx="102000" sy="102000" algn="ctr" rotWithShape="0">
                    <a:prstClr val="black">
                      <a:alpha val="40000"/>
                    </a:prstClr>
                  </a:outerShdw>
                </a:effectLst>
              </p:spPr>
            </p:pic>
          </p:grpSp>
          <p:grpSp>
            <p:nvGrpSpPr>
              <p:cNvPr id="30" name="Group 29"/>
              <p:cNvGrpSpPr/>
              <p:nvPr/>
            </p:nvGrpSpPr>
            <p:grpSpPr>
              <a:xfrm>
                <a:off x="4337030" y="6703276"/>
                <a:ext cx="888805" cy="888807"/>
                <a:chOff x="-3718206" y="6550344"/>
                <a:chExt cx="1063924" cy="1063925"/>
              </a:xfrm>
            </p:grpSpPr>
            <p:sp>
              <p:nvSpPr>
                <p:cNvPr id="105" name="Oval 104"/>
                <p:cNvSpPr/>
                <p:nvPr/>
              </p:nvSpPr>
              <p:spPr bwMode="auto">
                <a:xfrm>
                  <a:off x="-3718206" y="6550344"/>
                  <a:ext cx="1063924" cy="1063925"/>
                </a:xfrm>
                <a:prstGeom prst="ellipse">
                  <a:avLst/>
                </a:prstGeom>
                <a:solidFill>
                  <a:schemeClr val="bg1"/>
                </a:solidFill>
                <a:ln>
                  <a:noFill/>
                  <a:headEnd type="none" w="med" len="med"/>
                  <a:tailEnd type="none" w="med" len="med"/>
                </a:ln>
                <a:effectLst>
                  <a:outerShdw blurRad="63500" sx="102000" sy="102000" algn="ctr"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29146" tIns="29146" rIns="29146" bIns="29146" numCol="1" spcCol="0" rtlCol="0" fromWordArt="0" anchor="ctr" anchorCtr="0" forceAA="0" compatLnSpc="1">
                  <a:prstTxWarp prst="textNoShape">
                    <a:avLst/>
                  </a:prstTxWarp>
                  <a:noAutofit/>
                </a:bodyPr>
                <a:lstStyle/>
                <a:p>
                  <a:pPr algn="ctr" defTabSz="582715" fontAlgn="base">
                    <a:spcBef>
                      <a:spcPct val="0"/>
                    </a:spcBef>
                    <a:spcAft>
                      <a:spcPct val="0"/>
                    </a:spcAft>
                    <a:defRPr/>
                  </a:pPr>
                  <a:endParaRPr lang="en-US" sz="1402" kern="0" dirty="0">
                    <a:gradFill>
                      <a:gsLst>
                        <a:gs pos="0">
                          <a:srgbClr val="FFFFFF"/>
                        </a:gs>
                        <a:gs pos="100000">
                          <a:srgbClr val="FFFFFF"/>
                        </a:gs>
                      </a:gsLst>
                      <a:lin ang="5400000" scaled="0"/>
                    </a:gradFill>
                    <a:ea typeface="Segoe UI" pitchFamily="34" charset="0"/>
                    <a:cs typeface="Segoe UI" pitchFamily="34" charset="0"/>
                  </a:endParaRPr>
                </a:p>
              </p:txBody>
            </p:sp>
            <p:pic>
              <p:nvPicPr>
                <p:cNvPr id="29" name="Picture 28"/>
                <p:cNvPicPr>
                  <a:picLocks noChangeAspect="1"/>
                </p:cNvPicPr>
                <p:nvPr/>
              </p:nvPicPr>
              <p:blipFill rotWithShape="1">
                <a:blip r:embed="rId12" cstate="email">
                  <a:extLst>
                    <a:ext uri="{28A0092B-C50C-407E-A947-70E740481C1C}">
                      <a14:useLocalDpi xmlns:a14="http://schemas.microsoft.com/office/drawing/2010/main" val="0"/>
                    </a:ext>
                  </a:extLst>
                </a:blip>
                <a:srcRect l="3916" t="6848" r="3176" b="3888"/>
                <a:stretch/>
              </p:blipFill>
              <p:spPr>
                <a:xfrm>
                  <a:off x="-3546757" y="6759711"/>
                  <a:ext cx="762000" cy="658510"/>
                </a:xfrm>
                <a:prstGeom prst="rect">
                  <a:avLst/>
                </a:prstGeom>
              </p:spPr>
            </p:pic>
          </p:grpSp>
          <p:pic>
            <p:nvPicPr>
              <p:cNvPr id="52" name="Picture 2" descr="US-FBI-ShadedSeal.svg">
                <a:hlinkClick r:id="rId13"/>
              </p:cNvPr>
              <p:cNvPicPr>
                <a:picLocks noChangeAspect="1" noChangeArrowheads="1"/>
              </p:cNvPicPr>
              <p:nvPr/>
            </p:nvPicPr>
            <p:blipFill>
              <a:blip r:embed="rId14" cstate="email">
                <a:extLst>
                  <a:ext uri="{28A0092B-C50C-407E-A947-70E740481C1C}">
                    <a14:useLocalDpi xmlns:a14="http://schemas.microsoft.com/office/drawing/2010/main" val="0"/>
                  </a:ext>
                </a:extLst>
              </a:blip>
              <a:srcRect/>
              <a:stretch>
                <a:fillRect/>
              </a:stretch>
            </p:blipFill>
            <p:spPr bwMode="auto">
              <a:xfrm>
                <a:off x="5564007" y="6688267"/>
                <a:ext cx="893311" cy="919587"/>
              </a:xfrm>
              <a:prstGeom prst="rect">
                <a:avLst/>
              </a:prstGeom>
              <a:noFill/>
              <a:effectLst>
                <a:outerShdw blurRad="63500" sx="102000" sy="102000" algn="ctr" rotWithShape="0">
                  <a:prstClr val="black">
                    <a:alpha val="40000"/>
                  </a:prstClr>
                </a:outerShdw>
              </a:effectLst>
              <a:extLst>
                <a:ext uri="{909E8E84-426E-40DD-AFC4-6F175D3DCCD1}">
                  <a14:hiddenFill xmlns:a14="http://schemas.microsoft.com/office/drawing/2010/main">
                    <a:solidFill>
                      <a:srgbClr val="FFFFFF"/>
                    </a:solidFill>
                  </a14:hiddenFill>
                </a:ext>
              </a:extLst>
            </p:spPr>
          </p:pic>
        </p:grpSp>
      </p:grpSp>
      <p:sp>
        <p:nvSpPr>
          <p:cNvPr id="5" name="Title 1"/>
          <p:cNvSpPr>
            <a:spLocks noGrp="1"/>
          </p:cNvSpPr>
          <p:nvPr>
            <p:ph type="title" idx="4294967295"/>
          </p:nvPr>
        </p:nvSpPr>
        <p:spPr>
          <a:xfrm>
            <a:off x="0" y="295275"/>
            <a:ext cx="8961438" cy="917575"/>
          </a:xfrm>
        </p:spPr>
        <p:txBody>
          <a:bodyPr/>
          <a:lstStyle/>
          <a:p>
            <a:pPr algn="l"/>
            <a:r>
              <a:rPr lang="en-US" dirty="0">
                <a:solidFill>
                  <a:schemeClr val="bg1"/>
                </a:solidFill>
              </a:rPr>
              <a:t>Enable Compliance</a:t>
            </a:r>
          </a:p>
        </p:txBody>
      </p:sp>
      <p:pic>
        <p:nvPicPr>
          <p:cNvPr id="56" name="Picture 55"/>
          <p:cNvPicPr>
            <a:picLocks noChangeAspect="1"/>
          </p:cNvPicPr>
          <p:nvPr/>
        </p:nvPicPr>
        <p:blipFill>
          <a:blip r:embed="rId15" cstate="email">
            <a:biLevel thresh="25000"/>
            <a:extLst>
              <a:ext uri="{28A0092B-C50C-407E-A947-70E740481C1C}">
                <a14:useLocalDpi xmlns:a14="http://schemas.microsoft.com/office/drawing/2010/main" val="0"/>
              </a:ext>
            </a:extLst>
          </a:blip>
          <a:stretch>
            <a:fillRect/>
          </a:stretch>
        </p:blipFill>
        <p:spPr>
          <a:xfrm>
            <a:off x="7963582" y="5736115"/>
            <a:ext cx="1017949" cy="352524"/>
          </a:xfrm>
          <a:prstGeom prst="rect">
            <a:avLst/>
          </a:prstGeom>
        </p:spPr>
      </p:pic>
      <p:sp>
        <p:nvSpPr>
          <p:cNvPr id="2" name="TextBox 1"/>
          <p:cNvSpPr txBox="1"/>
          <p:nvPr/>
        </p:nvSpPr>
        <p:spPr>
          <a:xfrm>
            <a:off x="374348" y="5782442"/>
            <a:ext cx="915405" cy="235449"/>
          </a:xfrm>
          <a:prstGeom prst="rect">
            <a:avLst/>
          </a:prstGeom>
          <a:noFill/>
        </p:spPr>
        <p:txBody>
          <a:bodyPr wrap="square" lIns="0" tIns="0" rIns="0" bIns="0" rtlCol="0">
            <a:spAutoFit/>
          </a:bodyPr>
          <a:lstStyle/>
          <a:p>
            <a:pPr defTabSz="699516">
              <a:defRPr/>
            </a:pPr>
            <a:r>
              <a:rPr lang="en-US" sz="1530" kern="0" spc="-44" dirty="0">
                <a:solidFill>
                  <a:schemeClr val="bg1">
                    <a:lumMod val="95000"/>
                  </a:schemeClr>
                </a:solidFill>
              </a:rPr>
              <a:t>HIPAA</a:t>
            </a:r>
          </a:p>
        </p:txBody>
      </p:sp>
      <p:sp>
        <p:nvSpPr>
          <p:cNvPr id="59" name="TextBox 58"/>
          <p:cNvSpPr txBox="1"/>
          <p:nvPr/>
        </p:nvSpPr>
        <p:spPr>
          <a:xfrm>
            <a:off x="1178837" y="5775186"/>
            <a:ext cx="539118" cy="235449"/>
          </a:xfrm>
          <a:prstGeom prst="rect">
            <a:avLst/>
          </a:prstGeom>
          <a:noFill/>
        </p:spPr>
        <p:txBody>
          <a:bodyPr wrap="square" lIns="0" tIns="0" rIns="0" bIns="0" rtlCol="0">
            <a:spAutoFit/>
          </a:bodyPr>
          <a:lstStyle/>
          <a:p>
            <a:pPr defTabSz="699516">
              <a:defRPr/>
            </a:pPr>
            <a:r>
              <a:rPr lang="en-US" sz="1530" kern="0" spc="-44" dirty="0">
                <a:solidFill>
                  <a:schemeClr val="bg1">
                    <a:lumMod val="95000"/>
                  </a:schemeClr>
                </a:solidFill>
              </a:rPr>
              <a:t>SSAE</a:t>
            </a:r>
          </a:p>
        </p:txBody>
      </p:sp>
      <p:sp>
        <p:nvSpPr>
          <p:cNvPr id="60" name="TextBox 59"/>
          <p:cNvSpPr txBox="1"/>
          <p:nvPr/>
        </p:nvSpPr>
        <p:spPr>
          <a:xfrm>
            <a:off x="1831612" y="5777879"/>
            <a:ext cx="840011" cy="235449"/>
          </a:xfrm>
          <a:prstGeom prst="rect">
            <a:avLst/>
          </a:prstGeom>
          <a:noFill/>
        </p:spPr>
        <p:txBody>
          <a:bodyPr wrap="square" lIns="0" tIns="0" rIns="0" bIns="0" rtlCol="0">
            <a:spAutoFit/>
          </a:bodyPr>
          <a:lstStyle/>
          <a:p>
            <a:pPr defTabSz="699516">
              <a:defRPr/>
            </a:pPr>
            <a:r>
              <a:rPr lang="en-US" sz="1530" kern="0" spc="-44" dirty="0" err="1">
                <a:solidFill>
                  <a:schemeClr val="bg1">
                    <a:lumMod val="95000"/>
                  </a:schemeClr>
                </a:solidFill>
              </a:rPr>
              <a:t>FedRAMP</a:t>
            </a:r>
            <a:endParaRPr lang="en-US" sz="1530" kern="0" spc="-44" dirty="0">
              <a:solidFill>
                <a:schemeClr val="bg1">
                  <a:lumMod val="95000"/>
                </a:schemeClr>
              </a:solidFill>
            </a:endParaRPr>
          </a:p>
        </p:txBody>
      </p:sp>
      <p:sp>
        <p:nvSpPr>
          <p:cNvPr id="61" name="TextBox 60"/>
          <p:cNvSpPr txBox="1"/>
          <p:nvPr/>
        </p:nvSpPr>
        <p:spPr>
          <a:xfrm>
            <a:off x="2884262" y="5766185"/>
            <a:ext cx="501924" cy="235449"/>
          </a:xfrm>
          <a:prstGeom prst="rect">
            <a:avLst/>
          </a:prstGeom>
          <a:noFill/>
        </p:spPr>
        <p:txBody>
          <a:bodyPr wrap="square" lIns="0" tIns="0" rIns="0" bIns="0" rtlCol="0">
            <a:spAutoFit/>
          </a:bodyPr>
          <a:lstStyle/>
          <a:p>
            <a:pPr defTabSz="699516">
              <a:defRPr/>
            </a:pPr>
            <a:r>
              <a:rPr lang="en-US" sz="1530" kern="0" spc="-44" dirty="0">
                <a:solidFill>
                  <a:schemeClr val="bg1">
                    <a:lumMod val="95000"/>
                  </a:schemeClr>
                </a:solidFill>
              </a:rPr>
              <a:t>ISO</a:t>
            </a:r>
          </a:p>
        </p:txBody>
      </p:sp>
      <p:sp>
        <p:nvSpPr>
          <p:cNvPr id="62" name="TextBox 61"/>
          <p:cNvSpPr txBox="1"/>
          <p:nvPr/>
        </p:nvSpPr>
        <p:spPr>
          <a:xfrm>
            <a:off x="3674342" y="5758560"/>
            <a:ext cx="501924" cy="235449"/>
          </a:xfrm>
          <a:prstGeom prst="rect">
            <a:avLst/>
          </a:prstGeom>
          <a:noFill/>
        </p:spPr>
        <p:txBody>
          <a:bodyPr wrap="square" lIns="0" tIns="0" rIns="0" bIns="0" rtlCol="0">
            <a:spAutoFit/>
          </a:bodyPr>
          <a:lstStyle/>
          <a:p>
            <a:pPr defTabSz="699516">
              <a:defRPr/>
            </a:pPr>
            <a:r>
              <a:rPr lang="en-US" sz="1530" kern="0" spc="-44" dirty="0">
                <a:solidFill>
                  <a:schemeClr val="bg1">
                    <a:lumMod val="95000"/>
                  </a:schemeClr>
                </a:solidFill>
              </a:rPr>
              <a:t>CJIS</a:t>
            </a:r>
          </a:p>
        </p:txBody>
      </p:sp>
      <p:sp>
        <p:nvSpPr>
          <p:cNvPr id="63" name="TextBox 62"/>
          <p:cNvSpPr txBox="1"/>
          <p:nvPr/>
        </p:nvSpPr>
        <p:spPr>
          <a:xfrm>
            <a:off x="4399057" y="5508648"/>
            <a:ext cx="501924" cy="235449"/>
          </a:xfrm>
          <a:prstGeom prst="rect">
            <a:avLst/>
          </a:prstGeom>
          <a:noFill/>
        </p:spPr>
        <p:txBody>
          <a:bodyPr wrap="square" lIns="0" tIns="0" rIns="0" bIns="0" rtlCol="0">
            <a:spAutoFit/>
          </a:bodyPr>
          <a:lstStyle/>
          <a:p>
            <a:pPr defTabSz="699516">
              <a:defRPr/>
            </a:pPr>
            <a:r>
              <a:rPr lang="en-US" sz="1530" kern="0" spc="-44" dirty="0">
                <a:solidFill>
                  <a:schemeClr val="bg1">
                    <a:lumMod val="95000"/>
                  </a:schemeClr>
                </a:solidFill>
              </a:rPr>
              <a:t>….</a:t>
            </a:r>
          </a:p>
        </p:txBody>
      </p:sp>
    </p:spTree>
    <p:extLst>
      <p:ext uri="{BB962C8B-B14F-4D97-AF65-F5344CB8AC3E}">
        <p14:creationId xmlns:p14="http://schemas.microsoft.com/office/powerpoint/2010/main" val="332279636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xit" presetSubtype="0" fill="hold" nodeType="afterEffect">
                                  <p:stCondLst>
                                    <p:cond delay="0"/>
                                  </p:stCondLst>
                                  <p:childTnLst>
                                    <p:animEffect transition="out" filter="fade">
                                      <p:cBhvr>
                                        <p:cTn id="6" dur="750"/>
                                        <p:tgtEl>
                                          <p:spTgt spid="14"/>
                                        </p:tgtEl>
                                      </p:cBhvr>
                                    </p:animEffect>
                                    <p:set>
                                      <p:cBhvr>
                                        <p:cTn id="7" dur="1" fill="hold">
                                          <p:stCondLst>
                                            <p:cond delay="749"/>
                                          </p:stCondLst>
                                        </p:cTn>
                                        <p:tgtEl>
                                          <p:spTgt spid="14"/>
                                        </p:tgtEl>
                                        <p:attrNameLst>
                                          <p:attrName>style.visibility</p:attrName>
                                        </p:attrNameLst>
                                      </p:cBhvr>
                                      <p:to>
                                        <p:strVal val="hidden"/>
                                      </p:to>
                                    </p:set>
                                  </p:childTnLst>
                                </p:cTn>
                              </p:par>
                              <p:par>
                                <p:cTn id="8" presetID="6" presetClass="emph" presetSubtype="0" fill="hold" nodeType="withEffect">
                                  <p:stCondLst>
                                    <p:cond delay="0"/>
                                  </p:stCondLst>
                                  <p:childTnLst>
                                    <p:animScale>
                                      <p:cBhvr>
                                        <p:cTn id="9" dur="750" fill="hold"/>
                                        <p:tgtEl>
                                          <p:spTgt spid="14"/>
                                        </p:tgtEl>
                                      </p:cBhvr>
                                      <p:by x="50000" y="50000"/>
                                    </p:animScale>
                                  </p:childTnLst>
                                </p:cTn>
                              </p:par>
                              <p:par>
                                <p:cTn id="10" presetID="42" presetClass="path" presetSubtype="0" accel="50000" decel="50000" fill="hold" nodeType="withEffect">
                                  <p:stCondLst>
                                    <p:cond delay="0"/>
                                  </p:stCondLst>
                                  <p:childTnLst>
                                    <p:animMotion origin="layout" path="M 5.90278E-7 4.44444E-6 L 0.2219 -0.32813 " pathEditMode="relative" rAng="0" ptsTypes="AA">
                                      <p:cBhvr>
                                        <p:cTn id="11" dur="1000" fill="hold"/>
                                        <p:tgtEl>
                                          <p:spTgt spid="14"/>
                                        </p:tgtEl>
                                        <p:attrNameLst>
                                          <p:attrName>ppt_x</p:attrName>
                                          <p:attrName>ppt_y</p:attrName>
                                        </p:attrNameLst>
                                      </p:cBhvr>
                                      <p:rCtr x="11089" y="-16416"/>
                                    </p:animMotion>
                                  </p:childTnLst>
                                </p:cTn>
                              </p:par>
                              <p:par>
                                <p:cTn id="12" presetID="22" presetClass="entr" presetSubtype="8" fill="hold" grpId="0" nodeType="withEffect">
                                  <p:stCondLst>
                                    <p:cond delay="250"/>
                                  </p:stCondLst>
                                  <p:childTnLst>
                                    <p:set>
                                      <p:cBhvr>
                                        <p:cTn id="13" dur="1" fill="hold">
                                          <p:stCondLst>
                                            <p:cond delay="0"/>
                                          </p:stCondLst>
                                        </p:cTn>
                                        <p:tgtEl>
                                          <p:spTgt spid="44"/>
                                        </p:tgtEl>
                                        <p:attrNameLst>
                                          <p:attrName>style.visibility</p:attrName>
                                        </p:attrNameLst>
                                      </p:cBhvr>
                                      <p:to>
                                        <p:strVal val="visible"/>
                                      </p:to>
                                    </p:set>
                                    <p:animEffect transition="in" filter="wipe(left)">
                                      <p:cBhvr>
                                        <p:cTn id="14" dur="750"/>
                                        <p:tgtEl>
                                          <p:spTgt spid="44"/>
                                        </p:tgtEl>
                                      </p:cBhvr>
                                    </p:animEffect>
                                  </p:childTnLst>
                                </p:cTn>
                              </p:par>
                            </p:childTnLst>
                          </p:cTn>
                        </p:par>
                        <p:par>
                          <p:cTn id="15" fill="hold">
                            <p:stCondLst>
                              <p:cond delay="1000"/>
                            </p:stCondLst>
                            <p:childTnLst>
                              <p:par>
                                <p:cTn id="16" presetID="2" presetClass="entr" presetSubtype="2" fill="hold" nodeType="afterEffect">
                                  <p:stCondLst>
                                    <p:cond delay="0"/>
                                  </p:stCondLst>
                                  <p:childTnLst>
                                    <p:set>
                                      <p:cBhvr>
                                        <p:cTn id="17" dur="1" fill="hold">
                                          <p:stCondLst>
                                            <p:cond delay="0"/>
                                          </p:stCondLst>
                                        </p:cTn>
                                        <p:tgtEl>
                                          <p:spTgt spid="109"/>
                                        </p:tgtEl>
                                        <p:attrNameLst>
                                          <p:attrName>style.visibility</p:attrName>
                                        </p:attrNameLst>
                                      </p:cBhvr>
                                      <p:to>
                                        <p:strVal val="visible"/>
                                      </p:to>
                                    </p:set>
                                    <p:anim calcmode="lin" valueType="num">
                                      <p:cBhvr additive="base">
                                        <p:cTn id="18" dur="500" fill="hold"/>
                                        <p:tgtEl>
                                          <p:spTgt spid="109"/>
                                        </p:tgtEl>
                                        <p:attrNameLst>
                                          <p:attrName>ppt_x</p:attrName>
                                        </p:attrNameLst>
                                      </p:cBhvr>
                                      <p:tavLst>
                                        <p:tav tm="0">
                                          <p:val>
                                            <p:strVal val="1+#ppt_w/2"/>
                                          </p:val>
                                        </p:tav>
                                        <p:tav tm="100000">
                                          <p:val>
                                            <p:strVal val="#ppt_x"/>
                                          </p:val>
                                        </p:tav>
                                      </p:tavLst>
                                    </p:anim>
                                    <p:anim calcmode="lin" valueType="num">
                                      <p:cBhvr additive="base">
                                        <p:cTn id="19" dur="500" fill="hold"/>
                                        <p:tgtEl>
                                          <p:spTgt spid="109"/>
                                        </p:tgtEl>
                                        <p:attrNameLst>
                                          <p:attrName>ppt_y</p:attrName>
                                        </p:attrNameLst>
                                      </p:cBhvr>
                                      <p:tavLst>
                                        <p:tav tm="0">
                                          <p:val>
                                            <p:strVal val="#ppt_y"/>
                                          </p:val>
                                        </p:tav>
                                        <p:tav tm="100000">
                                          <p:val>
                                            <p:strVal val="#ppt_y"/>
                                          </p:val>
                                        </p:tav>
                                      </p:tavLst>
                                    </p:anim>
                                  </p:childTnLst>
                                </p:cTn>
                              </p:par>
                              <p:par>
                                <p:cTn id="20" presetID="10" presetClass="entr" presetSubtype="0" fill="hold" nodeType="withEffect">
                                  <p:stCondLst>
                                    <p:cond delay="0"/>
                                  </p:stCondLst>
                                  <p:childTnLst>
                                    <p:set>
                                      <p:cBhvr>
                                        <p:cTn id="21" dur="1" fill="hold">
                                          <p:stCondLst>
                                            <p:cond delay="0"/>
                                          </p:stCondLst>
                                        </p:cTn>
                                        <p:tgtEl>
                                          <p:spTgt spid="56"/>
                                        </p:tgtEl>
                                        <p:attrNameLst>
                                          <p:attrName>style.visibility</p:attrName>
                                        </p:attrNameLst>
                                      </p:cBhvr>
                                      <p:to>
                                        <p:strVal val="visible"/>
                                      </p:to>
                                    </p:set>
                                    <p:animEffect transition="in" filter="fade">
                                      <p:cBhvr>
                                        <p:cTn id="22" dur="500"/>
                                        <p:tgtEl>
                                          <p:spTgt spid="56"/>
                                        </p:tgtEl>
                                      </p:cBhvr>
                                    </p:animEffect>
                                  </p:childTnLst>
                                </p:cTn>
                              </p:par>
                            </p:childTnLst>
                          </p:cTn>
                        </p:par>
                        <p:par>
                          <p:cTn id="23" fill="hold">
                            <p:stCondLst>
                              <p:cond delay="1500"/>
                            </p:stCondLst>
                            <p:childTnLst>
                              <p:par>
                                <p:cTn id="24" presetID="10" presetClass="entr" presetSubtype="0" fill="hold" grpId="0" nodeType="afterEffect">
                                  <p:stCondLst>
                                    <p:cond delay="0"/>
                                  </p:stCondLst>
                                  <p:childTnLst>
                                    <p:set>
                                      <p:cBhvr>
                                        <p:cTn id="25" dur="1" fill="hold">
                                          <p:stCondLst>
                                            <p:cond delay="0"/>
                                          </p:stCondLst>
                                        </p:cTn>
                                        <p:tgtEl>
                                          <p:spTgt spid="5"/>
                                        </p:tgtEl>
                                        <p:attrNameLst>
                                          <p:attrName>style.visibility</p:attrName>
                                        </p:attrNameLst>
                                      </p:cBhvr>
                                      <p:to>
                                        <p:strVal val="visible"/>
                                      </p:to>
                                    </p:set>
                                    <p:animEffect transition="in" filter="fade">
                                      <p:cBhvr>
                                        <p:cTn id="26"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 grpId="0" animBg="1"/>
      <p:bldP spid="5" grpId="0"/>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rotWithShape="1">
          <a:blip r:embed="rId3" cstate="email">
            <a:grayscl/>
            <a:extLst>
              <a:ext uri="{BEBA8EAE-BF5A-486C-A8C5-ECC9F3942E4B}">
                <a14:imgProps xmlns:a14="http://schemas.microsoft.com/office/drawing/2010/main">
                  <a14:imgLayer r:embed="rId4">
                    <a14:imgEffect>
                      <a14:colorTemperature colorTemp="5300"/>
                    </a14:imgEffect>
                    <a14:imgEffect>
                      <a14:brightnessContrast bright="-20000"/>
                    </a14:imgEffect>
                  </a14:imgLayer>
                </a14:imgProps>
              </a:ext>
              <a:ext uri="{28A0092B-C50C-407E-A947-70E740481C1C}">
                <a14:useLocalDpi xmlns:a14="http://schemas.microsoft.com/office/drawing/2010/main" val="0"/>
              </a:ext>
            </a:extLst>
          </a:blip>
          <a:srcRect/>
          <a:stretch/>
        </p:blipFill>
        <p:spPr>
          <a:xfrm flipH="1">
            <a:off x="0" y="1094515"/>
            <a:ext cx="9337561" cy="5025843"/>
          </a:xfrm>
          <a:prstGeom prst="rect">
            <a:avLst/>
          </a:prstGeom>
        </p:spPr>
      </p:pic>
      <p:sp>
        <p:nvSpPr>
          <p:cNvPr id="32" name="Rectangle 31"/>
          <p:cNvSpPr/>
          <p:nvPr/>
        </p:nvSpPr>
        <p:spPr bwMode="auto">
          <a:xfrm>
            <a:off x="0" y="874166"/>
            <a:ext cx="9337561" cy="2865975"/>
          </a:xfrm>
          <a:prstGeom prst="rect">
            <a:avLst/>
          </a:prstGeom>
          <a:gradFill>
            <a:gsLst>
              <a:gs pos="0">
                <a:schemeClr val="tx1">
                  <a:alpha val="20000"/>
                </a:schemeClr>
              </a:gs>
              <a:gs pos="100000">
                <a:schemeClr val="tx1">
                  <a:alpha val="0"/>
                </a:schemeClr>
              </a:gs>
            </a:gsLst>
            <a:lin ang="5400000" scaled="1"/>
          </a:gra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29146" tIns="29146" rIns="29146" bIns="29146" numCol="1" spcCol="0" rtlCol="0" fromWordArt="0" anchor="ctr" anchorCtr="0" forceAA="0" compatLnSpc="1">
            <a:prstTxWarp prst="textNoShape">
              <a:avLst/>
            </a:prstTxWarp>
            <a:noAutofit/>
          </a:bodyPr>
          <a:lstStyle/>
          <a:p>
            <a:pPr algn="ctr" defTabSz="582715" fontAlgn="base">
              <a:spcBef>
                <a:spcPct val="0"/>
              </a:spcBef>
              <a:spcAft>
                <a:spcPct val="0"/>
              </a:spcAft>
            </a:pPr>
            <a:endParaRPr lang="en-US" sz="1402" dirty="0">
              <a:gradFill>
                <a:gsLst>
                  <a:gs pos="0">
                    <a:srgbClr val="FFFFFF"/>
                  </a:gs>
                  <a:gs pos="100000">
                    <a:srgbClr val="FFFFFF"/>
                  </a:gs>
                </a:gsLst>
                <a:lin ang="5400000" scaled="0"/>
              </a:gradFill>
              <a:ea typeface="Segoe UI" pitchFamily="34" charset="0"/>
              <a:cs typeface="Segoe UI" pitchFamily="34" charset="0"/>
            </a:endParaRPr>
          </a:p>
        </p:txBody>
      </p:sp>
      <p:sp>
        <p:nvSpPr>
          <p:cNvPr id="8" name="Title 7"/>
          <p:cNvSpPr>
            <a:spLocks noGrp="1"/>
          </p:cNvSpPr>
          <p:nvPr>
            <p:ph type="title" idx="4294967295"/>
          </p:nvPr>
        </p:nvSpPr>
        <p:spPr>
          <a:xfrm>
            <a:off x="0" y="295275"/>
            <a:ext cx="8961438" cy="917575"/>
          </a:xfrm>
        </p:spPr>
        <p:txBody>
          <a:bodyPr/>
          <a:lstStyle/>
          <a:p>
            <a:r>
              <a:rPr lang="en-US" dirty="0">
                <a:solidFill>
                  <a:schemeClr val="bg1"/>
                </a:solidFill>
              </a:rPr>
              <a:t>Segmented Government cloud </a:t>
            </a:r>
          </a:p>
        </p:txBody>
      </p:sp>
      <p:sp>
        <p:nvSpPr>
          <p:cNvPr id="60" name="Rectangle 1"/>
          <p:cNvSpPr>
            <a:spLocks noChangeArrowheads="1"/>
          </p:cNvSpPr>
          <p:nvPr/>
        </p:nvSpPr>
        <p:spPr bwMode="auto">
          <a:xfrm>
            <a:off x="-1" y="668084"/>
            <a:ext cx="9326563" cy="4121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58291" tIns="29146" rIns="58291" bIns="29146" numCol="1" anchor="ctr" anchorCtr="0" compatLnSpc="1">
            <a:prstTxWarp prst="textNoShape">
              <a:avLst/>
            </a:prstTxWarp>
            <a:spAutoFit/>
          </a:bodyPr>
          <a:lstStyle/>
          <a:p>
            <a:pPr defTabSz="582907" eaLnBrk="0" fontAlgn="base" hangingPunct="0">
              <a:spcBef>
                <a:spcPct val="0"/>
              </a:spcBef>
              <a:spcAft>
                <a:spcPct val="0"/>
              </a:spcAft>
            </a:pPr>
            <a:r>
              <a:rPr lang="en-US" altLang="en-US" sz="1148" dirty="0">
                <a:latin typeface="Arial" panose="020B0604020202020204" pitchFamily="34" charset="0"/>
              </a:rPr>
              <a:t>.</a:t>
            </a:r>
          </a:p>
          <a:p>
            <a:pPr defTabSz="582907" eaLnBrk="0" fontAlgn="base" hangingPunct="0">
              <a:spcBef>
                <a:spcPct val="0"/>
              </a:spcBef>
              <a:spcAft>
                <a:spcPct val="0"/>
              </a:spcAft>
            </a:pPr>
            <a:endParaRPr lang="en-US" altLang="en-US" sz="1148" dirty="0">
              <a:latin typeface="Arial" panose="020B0604020202020204" pitchFamily="34" charset="0"/>
            </a:endParaRPr>
          </a:p>
        </p:txBody>
      </p:sp>
      <p:sp>
        <p:nvSpPr>
          <p:cNvPr id="61" name="Rectangle 60"/>
          <p:cNvSpPr/>
          <p:nvPr/>
        </p:nvSpPr>
        <p:spPr bwMode="auto">
          <a:xfrm>
            <a:off x="1" y="874165"/>
            <a:ext cx="9326562" cy="221565"/>
          </a:xfrm>
          <a:prstGeom prst="rect">
            <a:avLst/>
          </a:prstGeom>
          <a:solidFill>
            <a:schemeClr val="accent4"/>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29730" rIns="0" bIns="29730" numCol="1" rtlCol="0" anchor="ctr" anchorCtr="0" compatLnSpc="1">
            <a:prstTxWarp prst="textNoShape">
              <a:avLst/>
            </a:prstTxWarp>
          </a:bodyPr>
          <a:lstStyle/>
          <a:p>
            <a:pPr algn="ctr" defTabSz="594427" fontAlgn="base">
              <a:spcBef>
                <a:spcPct val="0"/>
              </a:spcBef>
              <a:spcAft>
                <a:spcPct val="0"/>
              </a:spcAft>
            </a:pPr>
            <a:endParaRPr lang="en-US" sz="1275" dirty="0">
              <a:gradFill>
                <a:gsLst>
                  <a:gs pos="0">
                    <a:srgbClr val="FFFFFF"/>
                  </a:gs>
                  <a:gs pos="100000">
                    <a:srgbClr val="FFFFFF"/>
                  </a:gs>
                </a:gsLst>
                <a:lin ang="5400000" scaled="0"/>
              </a:gradFill>
            </a:endParaRPr>
          </a:p>
        </p:txBody>
      </p:sp>
      <p:sp>
        <p:nvSpPr>
          <p:cNvPr id="79" name="Rectangle 78"/>
          <p:cNvSpPr/>
          <p:nvPr/>
        </p:nvSpPr>
        <p:spPr bwMode="auto">
          <a:xfrm>
            <a:off x="0" y="2073982"/>
            <a:ext cx="4784721" cy="898652"/>
          </a:xfrm>
          <a:prstGeom prst="rect">
            <a:avLst/>
          </a:prstGeom>
          <a:solidFill>
            <a:srgbClr val="00A4EF">
              <a:alpha val="89804"/>
            </a:srgb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39898" tIns="111919" rIns="139898" bIns="111919" numCol="1" spcCol="0" rtlCol="0" fromWordArt="0" anchor="t" anchorCtr="0" forceAA="0" compatLnSpc="1">
            <a:prstTxWarp prst="textNoShape">
              <a:avLst/>
            </a:prstTxWarp>
            <a:noAutofit/>
          </a:bodyPr>
          <a:lstStyle/>
          <a:p>
            <a:pPr lvl="0" fontAlgn="base">
              <a:lnSpc>
                <a:spcPct val="90000"/>
              </a:lnSpc>
              <a:spcBef>
                <a:spcPct val="0"/>
              </a:spcBef>
              <a:spcAft>
                <a:spcPct val="0"/>
              </a:spcAft>
            </a:pPr>
            <a:endParaRPr lang="en-ZW" sz="2550" dirty="0">
              <a:solidFill>
                <a:schemeClr val="bg1"/>
              </a:solidFill>
              <a:latin typeface="+mj-lt"/>
              <a:ea typeface="Segoe UI" pitchFamily="34" charset="0"/>
              <a:cs typeface="Segoe UI" pitchFamily="34" charset="0"/>
            </a:endParaRPr>
          </a:p>
        </p:txBody>
      </p:sp>
      <p:sp>
        <p:nvSpPr>
          <p:cNvPr id="80" name="Rectangle 79"/>
          <p:cNvSpPr/>
          <p:nvPr/>
        </p:nvSpPr>
        <p:spPr>
          <a:xfrm>
            <a:off x="345517" y="2101039"/>
            <a:ext cx="4439204" cy="838050"/>
          </a:xfrm>
          <a:prstGeom prst="rect">
            <a:avLst/>
          </a:prstGeom>
        </p:spPr>
        <p:txBody>
          <a:bodyPr wrap="square">
            <a:spAutoFit/>
          </a:bodyPr>
          <a:lstStyle/>
          <a:p>
            <a:r>
              <a:rPr lang="en-US" sz="2423" dirty="0">
                <a:solidFill>
                  <a:schemeClr val="bg1"/>
                </a:solidFill>
                <a:latin typeface="+mj-lt"/>
                <a:ea typeface="Calibri" panose="020F0502020204030204" pitchFamily="34" charset="0"/>
                <a:cs typeface="Segoe Light" panose="020B0604020202020204" charset="0"/>
              </a:rPr>
              <a:t>Government Segmented </a:t>
            </a:r>
          </a:p>
          <a:p>
            <a:r>
              <a:rPr lang="en-US" sz="2423" dirty="0">
                <a:solidFill>
                  <a:schemeClr val="bg1"/>
                </a:solidFill>
                <a:latin typeface="+mj-lt"/>
                <a:ea typeface="Calibri" panose="020F0502020204030204" pitchFamily="34" charset="0"/>
                <a:cs typeface="Segoe Light" panose="020B0604020202020204" charset="0"/>
              </a:rPr>
              <a:t>/ Isolated Cloud</a:t>
            </a:r>
          </a:p>
        </p:txBody>
      </p:sp>
      <p:grpSp>
        <p:nvGrpSpPr>
          <p:cNvPr id="7" name="Group 6"/>
          <p:cNvGrpSpPr/>
          <p:nvPr/>
        </p:nvGrpSpPr>
        <p:grpSpPr>
          <a:xfrm>
            <a:off x="453305" y="3279488"/>
            <a:ext cx="8549627" cy="280526"/>
            <a:chOff x="520591" y="2734457"/>
            <a:chExt cx="13411635" cy="440055"/>
          </a:xfrm>
        </p:grpSpPr>
        <p:sp>
          <p:nvSpPr>
            <p:cNvPr id="82" name="Text Box 5"/>
            <p:cNvSpPr txBox="1">
              <a:spLocks noChangeArrowheads="1"/>
            </p:cNvSpPr>
            <p:nvPr/>
          </p:nvSpPr>
          <p:spPr bwMode="blackWhite">
            <a:xfrm>
              <a:off x="1012739" y="2788167"/>
              <a:ext cx="12919487" cy="381313"/>
            </a:xfrm>
            <a:prstGeom prst="rect">
              <a:avLst/>
            </a:prstGeom>
            <a:noFill/>
            <a:ln w="9525">
              <a:noFill/>
              <a:miter lim="800000"/>
              <a:headEnd/>
              <a:tailEnd/>
            </a:ln>
            <a:effectLst/>
          </p:spPr>
          <p:txBody>
            <a:bodyPr wrap="square" lIns="83247" tIns="41624" rIns="83247" bIns="41624" anchor="ctr">
              <a:spAutoFit/>
            </a:bodyPr>
            <a:lstStyle/>
            <a:p>
              <a:pPr defTabSz="832416">
                <a:lnSpc>
                  <a:spcPct val="90000"/>
                </a:lnSpc>
                <a:spcAft>
                  <a:spcPts val="255"/>
                </a:spcAft>
                <a:buClr>
                  <a:srgbClr val="FFF9E5"/>
                </a:buClr>
                <a:defRPr/>
              </a:pPr>
              <a:r>
                <a:rPr lang="en-US" sz="1148" b="1" dirty="0">
                  <a:solidFill>
                    <a:schemeClr val="bg1"/>
                  </a:solidFill>
                  <a:ea typeface="Segoe UI" pitchFamily="34" charset="0"/>
                  <a:cs typeface="Segoe UI" pitchFamily="34" charset="0"/>
                </a:rPr>
                <a:t>Virtually and physically segmented / isolated</a:t>
              </a:r>
            </a:p>
          </p:txBody>
        </p:sp>
        <p:sp>
          <p:nvSpPr>
            <p:cNvPr id="104" name="Freeform 62"/>
            <p:cNvSpPr>
              <a:spLocks noEditPoints="1"/>
            </p:cNvSpPr>
            <p:nvPr/>
          </p:nvSpPr>
          <p:spPr bwMode="black">
            <a:xfrm>
              <a:off x="520591" y="2734457"/>
              <a:ext cx="440170" cy="440055"/>
            </a:xfrm>
            <a:custGeom>
              <a:avLst/>
              <a:gdLst>
                <a:gd name="T0" fmla="*/ 189 w 189"/>
                <a:gd name="T1" fmla="*/ 94 h 189"/>
                <a:gd name="T2" fmla="*/ 0 w 189"/>
                <a:gd name="T3" fmla="*/ 94 h 189"/>
                <a:gd name="T4" fmla="*/ 129 w 189"/>
                <a:gd name="T5" fmla="*/ 172 h 189"/>
                <a:gd name="T6" fmla="*/ 124 w 189"/>
                <a:gd name="T7" fmla="*/ 123 h 189"/>
                <a:gd name="T8" fmla="*/ 123 w 189"/>
                <a:gd name="T9" fmla="*/ 84 h 189"/>
                <a:gd name="T10" fmla="*/ 140 w 189"/>
                <a:gd name="T11" fmla="*/ 85 h 189"/>
                <a:gd name="T12" fmla="*/ 152 w 189"/>
                <a:gd name="T13" fmla="*/ 89 h 189"/>
                <a:gd name="T14" fmla="*/ 158 w 189"/>
                <a:gd name="T15" fmla="*/ 84 h 189"/>
                <a:gd name="T16" fmla="*/ 152 w 189"/>
                <a:gd name="T17" fmla="*/ 82 h 189"/>
                <a:gd name="T18" fmla="*/ 146 w 189"/>
                <a:gd name="T19" fmla="*/ 78 h 189"/>
                <a:gd name="T20" fmla="*/ 139 w 189"/>
                <a:gd name="T21" fmla="*/ 74 h 189"/>
                <a:gd name="T22" fmla="*/ 128 w 189"/>
                <a:gd name="T23" fmla="*/ 80 h 189"/>
                <a:gd name="T24" fmla="*/ 121 w 189"/>
                <a:gd name="T25" fmla="*/ 72 h 189"/>
                <a:gd name="T26" fmla="*/ 132 w 189"/>
                <a:gd name="T27" fmla="*/ 59 h 189"/>
                <a:gd name="T28" fmla="*/ 140 w 189"/>
                <a:gd name="T29" fmla="*/ 57 h 189"/>
                <a:gd name="T30" fmla="*/ 149 w 189"/>
                <a:gd name="T31" fmla="*/ 52 h 189"/>
                <a:gd name="T32" fmla="*/ 148 w 189"/>
                <a:gd name="T33" fmla="*/ 44 h 189"/>
                <a:gd name="T34" fmla="*/ 144 w 189"/>
                <a:gd name="T35" fmla="*/ 46 h 189"/>
                <a:gd name="T36" fmla="*/ 138 w 189"/>
                <a:gd name="T37" fmla="*/ 48 h 189"/>
                <a:gd name="T38" fmla="*/ 147 w 189"/>
                <a:gd name="T39" fmla="*/ 28 h 189"/>
                <a:gd name="T40" fmla="*/ 108 w 189"/>
                <a:gd name="T41" fmla="*/ 11 h 189"/>
                <a:gd name="T42" fmla="*/ 90 w 189"/>
                <a:gd name="T43" fmla="*/ 43 h 189"/>
                <a:gd name="T44" fmla="*/ 78 w 189"/>
                <a:gd name="T45" fmla="*/ 21 h 189"/>
                <a:gd name="T46" fmla="*/ 69 w 189"/>
                <a:gd name="T47" fmla="*/ 13 h 189"/>
                <a:gd name="T48" fmla="*/ 60 w 189"/>
                <a:gd name="T49" fmla="*/ 23 h 189"/>
                <a:gd name="T50" fmla="*/ 72 w 189"/>
                <a:gd name="T51" fmla="*/ 43 h 189"/>
                <a:gd name="T52" fmla="*/ 59 w 189"/>
                <a:gd name="T53" fmla="*/ 31 h 189"/>
                <a:gd name="T54" fmla="*/ 44 w 189"/>
                <a:gd name="T55" fmla="*/ 49 h 189"/>
                <a:gd name="T56" fmla="*/ 57 w 189"/>
                <a:gd name="T57" fmla="*/ 47 h 189"/>
                <a:gd name="T58" fmla="*/ 73 w 189"/>
                <a:gd name="T59" fmla="*/ 70 h 189"/>
                <a:gd name="T60" fmla="*/ 47 w 189"/>
                <a:gd name="T61" fmla="*/ 100 h 189"/>
                <a:gd name="T62" fmla="*/ 31 w 189"/>
                <a:gd name="T63" fmla="*/ 97 h 189"/>
                <a:gd name="T64" fmla="*/ 40 w 189"/>
                <a:gd name="T65" fmla="*/ 103 h 189"/>
                <a:gd name="T66" fmla="*/ 42 w 189"/>
                <a:gd name="T67" fmla="*/ 116 h 189"/>
                <a:gd name="T68" fmla="*/ 81 w 189"/>
                <a:gd name="T69" fmla="*/ 132 h 189"/>
                <a:gd name="T70" fmla="*/ 67 w 189"/>
                <a:gd name="T71" fmla="*/ 175 h 189"/>
                <a:gd name="T72" fmla="*/ 129 w 189"/>
                <a:gd name="T73" fmla="*/ 172 h 189"/>
                <a:gd name="T74" fmla="*/ 172 w 189"/>
                <a:gd name="T75" fmla="*/ 115 h 189"/>
                <a:gd name="T76" fmla="*/ 172 w 189"/>
                <a:gd name="T77" fmla="*/ 118 h 189"/>
                <a:gd name="T78" fmla="*/ 177 w 189"/>
                <a:gd name="T79" fmla="*/ 114 h 189"/>
                <a:gd name="T80" fmla="*/ 156 w 189"/>
                <a:gd name="T81" fmla="*/ 152 h 189"/>
                <a:gd name="T82" fmla="*/ 52 w 189"/>
                <a:gd name="T83" fmla="*/ 168 h 189"/>
                <a:gd name="T84" fmla="*/ 47 w 189"/>
                <a:gd name="T85" fmla="*/ 126 h 189"/>
                <a:gd name="T86" fmla="*/ 42 w 189"/>
                <a:gd name="T87" fmla="*/ 121 h 189"/>
                <a:gd name="T88" fmla="*/ 20 w 189"/>
                <a:gd name="T89" fmla="*/ 103 h 189"/>
                <a:gd name="T90" fmla="*/ 9 w 189"/>
                <a:gd name="T91" fmla="*/ 94 h 189"/>
                <a:gd name="T92" fmla="*/ 108 w 189"/>
                <a:gd name="T93" fmla="*/ 41 h 189"/>
                <a:gd name="T94" fmla="*/ 108 w 189"/>
                <a:gd name="T95" fmla="*/ 41 h 189"/>
                <a:gd name="T96" fmla="*/ 129 w 189"/>
                <a:gd name="T97" fmla="*/ 58 h 189"/>
                <a:gd name="T98" fmla="*/ 125 w 189"/>
                <a:gd name="T99" fmla="*/ 49 h 189"/>
                <a:gd name="T100" fmla="*/ 160 w 189"/>
                <a:gd name="T101" fmla="*/ 69 h 189"/>
                <a:gd name="T102" fmla="*/ 158 w 189"/>
                <a:gd name="T103" fmla="*/ 77 h 189"/>
                <a:gd name="T104" fmla="*/ 59 w 189"/>
                <a:gd name="T105" fmla="*/ 106 h 189"/>
                <a:gd name="T106" fmla="*/ 46 w 189"/>
                <a:gd name="T107" fmla="*/ 102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89" h="189">
                  <a:moveTo>
                    <a:pt x="94" y="0"/>
                  </a:moveTo>
                  <a:cubicBezTo>
                    <a:pt x="146" y="0"/>
                    <a:pt x="189" y="42"/>
                    <a:pt x="189" y="94"/>
                  </a:cubicBezTo>
                  <a:cubicBezTo>
                    <a:pt x="189" y="147"/>
                    <a:pt x="146" y="189"/>
                    <a:pt x="94" y="189"/>
                  </a:cubicBezTo>
                  <a:cubicBezTo>
                    <a:pt x="42" y="189"/>
                    <a:pt x="0" y="147"/>
                    <a:pt x="0" y="94"/>
                  </a:cubicBezTo>
                  <a:cubicBezTo>
                    <a:pt x="0" y="42"/>
                    <a:pt x="42" y="0"/>
                    <a:pt x="94" y="0"/>
                  </a:cubicBezTo>
                  <a:close/>
                  <a:moveTo>
                    <a:pt x="129" y="172"/>
                  </a:moveTo>
                  <a:cubicBezTo>
                    <a:pt x="126" y="156"/>
                    <a:pt x="135" y="129"/>
                    <a:pt x="130" y="124"/>
                  </a:cubicBezTo>
                  <a:cubicBezTo>
                    <a:pt x="128" y="123"/>
                    <a:pt x="126" y="122"/>
                    <a:pt x="124" y="123"/>
                  </a:cubicBezTo>
                  <a:cubicBezTo>
                    <a:pt x="120" y="124"/>
                    <a:pt x="116" y="126"/>
                    <a:pt x="113" y="125"/>
                  </a:cubicBezTo>
                  <a:cubicBezTo>
                    <a:pt x="96" y="117"/>
                    <a:pt x="106" y="90"/>
                    <a:pt x="123" y="84"/>
                  </a:cubicBezTo>
                  <a:cubicBezTo>
                    <a:pt x="126" y="83"/>
                    <a:pt x="129" y="83"/>
                    <a:pt x="132" y="83"/>
                  </a:cubicBezTo>
                  <a:cubicBezTo>
                    <a:pt x="137" y="82"/>
                    <a:pt x="140" y="82"/>
                    <a:pt x="140" y="85"/>
                  </a:cubicBezTo>
                  <a:cubicBezTo>
                    <a:pt x="140" y="89"/>
                    <a:pt x="148" y="92"/>
                    <a:pt x="150" y="92"/>
                  </a:cubicBezTo>
                  <a:cubicBezTo>
                    <a:pt x="151" y="92"/>
                    <a:pt x="151" y="89"/>
                    <a:pt x="152" y="89"/>
                  </a:cubicBezTo>
                  <a:cubicBezTo>
                    <a:pt x="159" y="89"/>
                    <a:pt x="164" y="93"/>
                    <a:pt x="165" y="90"/>
                  </a:cubicBezTo>
                  <a:cubicBezTo>
                    <a:pt x="167" y="80"/>
                    <a:pt x="166" y="85"/>
                    <a:pt x="158" y="84"/>
                  </a:cubicBezTo>
                  <a:cubicBezTo>
                    <a:pt x="155" y="83"/>
                    <a:pt x="157" y="78"/>
                    <a:pt x="154" y="78"/>
                  </a:cubicBezTo>
                  <a:cubicBezTo>
                    <a:pt x="152" y="77"/>
                    <a:pt x="155" y="84"/>
                    <a:pt x="152" y="82"/>
                  </a:cubicBezTo>
                  <a:cubicBezTo>
                    <a:pt x="148" y="79"/>
                    <a:pt x="146" y="72"/>
                    <a:pt x="142" y="71"/>
                  </a:cubicBezTo>
                  <a:cubicBezTo>
                    <a:pt x="137" y="70"/>
                    <a:pt x="145" y="75"/>
                    <a:pt x="146" y="78"/>
                  </a:cubicBezTo>
                  <a:cubicBezTo>
                    <a:pt x="147" y="81"/>
                    <a:pt x="143" y="85"/>
                    <a:pt x="141" y="82"/>
                  </a:cubicBezTo>
                  <a:cubicBezTo>
                    <a:pt x="140" y="81"/>
                    <a:pt x="145" y="78"/>
                    <a:pt x="139" y="74"/>
                  </a:cubicBezTo>
                  <a:cubicBezTo>
                    <a:pt x="138" y="72"/>
                    <a:pt x="135" y="72"/>
                    <a:pt x="133" y="74"/>
                  </a:cubicBezTo>
                  <a:cubicBezTo>
                    <a:pt x="130" y="77"/>
                    <a:pt x="129" y="80"/>
                    <a:pt x="128" y="80"/>
                  </a:cubicBezTo>
                  <a:cubicBezTo>
                    <a:pt x="125" y="82"/>
                    <a:pt x="123" y="82"/>
                    <a:pt x="120" y="81"/>
                  </a:cubicBezTo>
                  <a:cubicBezTo>
                    <a:pt x="116" y="80"/>
                    <a:pt x="117" y="71"/>
                    <a:pt x="121" y="72"/>
                  </a:cubicBezTo>
                  <a:cubicBezTo>
                    <a:pt x="133" y="75"/>
                    <a:pt x="122" y="68"/>
                    <a:pt x="125" y="66"/>
                  </a:cubicBezTo>
                  <a:cubicBezTo>
                    <a:pt x="126" y="65"/>
                    <a:pt x="130" y="62"/>
                    <a:pt x="132" y="59"/>
                  </a:cubicBezTo>
                  <a:cubicBezTo>
                    <a:pt x="134" y="57"/>
                    <a:pt x="133" y="51"/>
                    <a:pt x="137" y="52"/>
                  </a:cubicBezTo>
                  <a:cubicBezTo>
                    <a:pt x="139" y="52"/>
                    <a:pt x="138" y="56"/>
                    <a:pt x="140" y="57"/>
                  </a:cubicBezTo>
                  <a:cubicBezTo>
                    <a:pt x="141" y="58"/>
                    <a:pt x="144" y="57"/>
                    <a:pt x="146" y="57"/>
                  </a:cubicBezTo>
                  <a:cubicBezTo>
                    <a:pt x="149" y="57"/>
                    <a:pt x="149" y="55"/>
                    <a:pt x="149" y="52"/>
                  </a:cubicBezTo>
                  <a:cubicBezTo>
                    <a:pt x="149" y="48"/>
                    <a:pt x="156" y="49"/>
                    <a:pt x="156" y="47"/>
                  </a:cubicBezTo>
                  <a:cubicBezTo>
                    <a:pt x="155" y="44"/>
                    <a:pt x="148" y="48"/>
                    <a:pt x="148" y="44"/>
                  </a:cubicBezTo>
                  <a:cubicBezTo>
                    <a:pt x="148" y="39"/>
                    <a:pt x="154" y="38"/>
                    <a:pt x="150" y="37"/>
                  </a:cubicBezTo>
                  <a:cubicBezTo>
                    <a:pt x="147" y="36"/>
                    <a:pt x="143" y="39"/>
                    <a:pt x="144" y="46"/>
                  </a:cubicBezTo>
                  <a:cubicBezTo>
                    <a:pt x="145" y="53"/>
                    <a:pt x="146" y="56"/>
                    <a:pt x="141" y="54"/>
                  </a:cubicBezTo>
                  <a:cubicBezTo>
                    <a:pt x="137" y="51"/>
                    <a:pt x="142" y="46"/>
                    <a:pt x="138" y="48"/>
                  </a:cubicBezTo>
                  <a:cubicBezTo>
                    <a:pt x="135" y="50"/>
                    <a:pt x="133" y="51"/>
                    <a:pt x="133" y="46"/>
                  </a:cubicBezTo>
                  <a:cubicBezTo>
                    <a:pt x="133" y="42"/>
                    <a:pt x="141" y="30"/>
                    <a:pt x="147" y="28"/>
                  </a:cubicBezTo>
                  <a:cubicBezTo>
                    <a:pt x="136" y="19"/>
                    <a:pt x="123" y="13"/>
                    <a:pt x="108" y="11"/>
                  </a:cubicBezTo>
                  <a:cubicBezTo>
                    <a:pt x="108" y="11"/>
                    <a:pt x="108" y="11"/>
                    <a:pt x="108" y="11"/>
                  </a:cubicBezTo>
                  <a:cubicBezTo>
                    <a:pt x="108" y="19"/>
                    <a:pt x="108" y="24"/>
                    <a:pt x="107" y="28"/>
                  </a:cubicBezTo>
                  <a:cubicBezTo>
                    <a:pt x="107" y="33"/>
                    <a:pt x="92" y="34"/>
                    <a:pt x="90" y="43"/>
                  </a:cubicBezTo>
                  <a:cubicBezTo>
                    <a:pt x="88" y="51"/>
                    <a:pt x="85" y="46"/>
                    <a:pt x="80" y="40"/>
                  </a:cubicBezTo>
                  <a:cubicBezTo>
                    <a:pt x="75" y="34"/>
                    <a:pt x="81" y="26"/>
                    <a:pt x="78" y="21"/>
                  </a:cubicBezTo>
                  <a:cubicBezTo>
                    <a:pt x="76" y="16"/>
                    <a:pt x="67" y="23"/>
                    <a:pt x="67" y="18"/>
                  </a:cubicBezTo>
                  <a:cubicBezTo>
                    <a:pt x="67" y="16"/>
                    <a:pt x="69" y="14"/>
                    <a:pt x="69" y="13"/>
                  </a:cubicBezTo>
                  <a:cubicBezTo>
                    <a:pt x="68" y="14"/>
                    <a:pt x="67" y="14"/>
                    <a:pt x="66" y="14"/>
                  </a:cubicBezTo>
                  <a:cubicBezTo>
                    <a:pt x="63" y="16"/>
                    <a:pt x="61" y="22"/>
                    <a:pt x="60" y="23"/>
                  </a:cubicBezTo>
                  <a:cubicBezTo>
                    <a:pt x="57" y="27"/>
                    <a:pt x="64" y="26"/>
                    <a:pt x="67" y="30"/>
                  </a:cubicBezTo>
                  <a:cubicBezTo>
                    <a:pt x="71" y="36"/>
                    <a:pt x="74" y="40"/>
                    <a:pt x="72" y="43"/>
                  </a:cubicBezTo>
                  <a:cubicBezTo>
                    <a:pt x="71" y="46"/>
                    <a:pt x="59" y="43"/>
                    <a:pt x="61" y="38"/>
                  </a:cubicBezTo>
                  <a:cubicBezTo>
                    <a:pt x="64" y="33"/>
                    <a:pt x="62" y="32"/>
                    <a:pt x="59" y="31"/>
                  </a:cubicBezTo>
                  <a:cubicBezTo>
                    <a:pt x="56" y="31"/>
                    <a:pt x="56" y="35"/>
                    <a:pt x="56" y="40"/>
                  </a:cubicBezTo>
                  <a:cubicBezTo>
                    <a:pt x="56" y="44"/>
                    <a:pt x="48" y="45"/>
                    <a:pt x="44" y="49"/>
                  </a:cubicBezTo>
                  <a:cubicBezTo>
                    <a:pt x="40" y="54"/>
                    <a:pt x="47" y="58"/>
                    <a:pt x="53" y="60"/>
                  </a:cubicBezTo>
                  <a:cubicBezTo>
                    <a:pt x="59" y="62"/>
                    <a:pt x="55" y="52"/>
                    <a:pt x="57" y="47"/>
                  </a:cubicBezTo>
                  <a:cubicBezTo>
                    <a:pt x="59" y="40"/>
                    <a:pt x="66" y="46"/>
                    <a:pt x="71" y="52"/>
                  </a:cubicBezTo>
                  <a:cubicBezTo>
                    <a:pt x="75" y="58"/>
                    <a:pt x="82" y="66"/>
                    <a:pt x="73" y="70"/>
                  </a:cubicBezTo>
                  <a:cubicBezTo>
                    <a:pt x="58" y="76"/>
                    <a:pt x="52" y="83"/>
                    <a:pt x="49" y="89"/>
                  </a:cubicBezTo>
                  <a:cubicBezTo>
                    <a:pt x="46" y="95"/>
                    <a:pt x="49" y="98"/>
                    <a:pt x="47" y="100"/>
                  </a:cubicBezTo>
                  <a:cubicBezTo>
                    <a:pt x="45" y="102"/>
                    <a:pt x="45" y="99"/>
                    <a:pt x="43" y="94"/>
                  </a:cubicBezTo>
                  <a:cubicBezTo>
                    <a:pt x="41" y="91"/>
                    <a:pt x="34" y="91"/>
                    <a:pt x="31" y="97"/>
                  </a:cubicBezTo>
                  <a:cubicBezTo>
                    <a:pt x="29" y="98"/>
                    <a:pt x="29" y="101"/>
                    <a:pt x="29" y="104"/>
                  </a:cubicBezTo>
                  <a:cubicBezTo>
                    <a:pt x="29" y="114"/>
                    <a:pt x="36" y="101"/>
                    <a:pt x="40" y="103"/>
                  </a:cubicBezTo>
                  <a:cubicBezTo>
                    <a:pt x="45" y="104"/>
                    <a:pt x="36" y="105"/>
                    <a:pt x="37" y="109"/>
                  </a:cubicBezTo>
                  <a:cubicBezTo>
                    <a:pt x="38" y="113"/>
                    <a:pt x="44" y="107"/>
                    <a:pt x="42" y="116"/>
                  </a:cubicBezTo>
                  <a:cubicBezTo>
                    <a:pt x="41" y="121"/>
                    <a:pt x="49" y="117"/>
                    <a:pt x="54" y="115"/>
                  </a:cubicBezTo>
                  <a:cubicBezTo>
                    <a:pt x="65" y="111"/>
                    <a:pt x="73" y="129"/>
                    <a:pt x="81" y="132"/>
                  </a:cubicBezTo>
                  <a:cubicBezTo>
                    <a:pt x="90" y="135"/>
                    <a:pt x="93" y="137"/>
                    <a:pt x="91" y="141"/>
                  </a:cubicBezTo>
                  <a:cubicBezTo>
                    <a:pt x="85" y="153"/>
                    <a:pt x="73" y="161"/>
                    <a:pt x="67" y="175"/>
                  </a:cubicBezTo>
                  <a:cubicBezTo>
                    <a:pt x="75" y="178"/>
                    <a:pt x="85" y="179"/>
                    <a:pt x="94" y="179"/>
                  </a:cubicBezTo>
                  <a:cubicBezTo>
                    <a:pt x="107" y="179"/>
                    <a:pt x="118" y="177"/>
                    <a:pt x="129" y="172"/>
                  </a:cubicBezTo>
                  <a:close/>
                  <a:moveTo>
                    <a:pt x="177" y="114"/>
                  </a:moveTo>
                  <a:cubicBezTo>
                    <a:pt x="175" y="114"/>
                    <a:pt x="173" y="115"/>
                    <a:pt x="172" y="115"/>
                  </a:cubicBezTo>
                  <a:cubicBezTo>
                    <a:pt x="167" y="113"/>
                    <a:pt x="170" y="93"/>
                    <a:pt x="163" y="94"/>
                  </a:cubicBezTo>
                  <a:cubicBezTo>
                    <a:pt x="160" y="95"/>
                    <a:pt x="165" y="110"/>
                    <a:pt x="172" y="118"/>
                  </a:cubicBezTo>
                  <a:cubicBezTo>
                    <a:pt x="173" y="119"/>
                    <a:pt x="174" y="118"/>
                    <a:pt x="176" y="118"/>
                  </a:cubicBezTo>
                  <a:cubicBezTo>
                    <a:pt x="176" y="117"/>
                    <a:pt x="177" y="115"/>
                    <a:pt x="177" y="114"/>
                  </a:cubicBezTo>
                  <a:close/>
                  <a:moveTo>
                    <a:pt x="172" y="128"/>
                  </a:moveTo>
                  <a:cubicBezTo>
                    <a:pt x="164" y="126"/>
                    <a:pt x="158" y="144"/>
                    <a:pt x="156" y="152"/>
                  </a:cubicBezTo>
                  <a:cubicBezTo>
                    <a:pt x="163" y="145"/>
                    <a:pt x="168" y="137"/>
                    <a:pt x="172" y="128"/>
                  </a:cubicBezTo>
                  <a:close/>
                  <a:moveTo>
                    <a:pt x="52" y="168"/>
                  </a:moveTo>
                  <a:cubicBezTo>
                    <a:pt x="53" y="160"/>
                    <a:pt x="54" y="151"/>
                    <a:pt x="52" y="150"/>
                  </a:cubicBezTo>
                  <a:cubicBezTo>
                    <a:pt x="45" y="144"/>
                    <a:pt x="40" y="135"/>
                    <a:pt x="47" y="126"/>
                  </a:cubicBezTo>
                  <a:cubicBezTo>
                    <a:pt x="48" y="125"/>
                    <a:pt x="49" y="124"/>
                    <a:pt x="49" y="122"/>
                  </a:cubicBezTo>
                  <a:cubicBezTo>
                    <a:pt x="50" y="119"/>
                    <a:pt x="47" y="121"/>
                    <a:pt x="42" y="121"/>
                  </a:cubicBezTo>
                  <a:cubicBezTo>
                    <a:pt x="37" y="121"/>
                    <a:pt x="41" y="113"/>
                    <a:pt x="31" y="112"/>
                  </a:cubicBezTo>
                  <a:cubicBezTo>
                    <a:pt x="21" y="111"/>
                    <a:pt x="21" y="109"/>
                    <a:pt x="20" y="103"/>
                  </a:cubicBezTo>
                  <a:cubicBezTo>
                    <a:pt x="20" y="97"/>
                    <a:pt x="14" y="91"/>
                    <a:pt x="9" y="90"/>
                  </a:cubicBezTo>
                  <a:cubicBezTo>
                    <a:pt x="9" y="91"/>
                    <a:pt x="9" y="93"/>
                    <a:pt x="9" y="94"/>
                  </a:cubicBezTo>
                  <a:cubicBezTo>
                    <a:pt x="9" y="126"/>
                    <a:pt x="27" y="154"/>
                    <a:pt x="52" y="168"/>
                  </a:cubicBezTo>
                  <a:close/>
                  <a:moveTo>
                    <a:pt x="108" y="41"/>
                  </a:moveTo>
                  <a:cubicBezTo>
                    <a:pt x="112" y="43"/>
                    <a:pt x="116" y="40"/>
                    <a:pt x="115" y="37"/>
                  </a:cubicBezTo>
                  <a:cubicBezTo>
                    <a:pt x="112" y="32"/>
                    <a:pt x="103" y="35"/>
                    <a:pt x="108" y="41"/>
                  </a:cubicBezTo>
                  <a:close/>
                  <a:moveTo>
                    <a:pt x="125" y="49"/>
                  </a:moveTo>
                  <a:cubicBezTo>
                    <a:pt x="128" y="49"/>
                    <a:pt x="130" y="55"/>
                    <a:pt x="129" y="58"/>
                  </a:cubicBezTo>
                  <a:cubicBezTo>
                    <a:pt x="127" y="64"/>
                    <a:pt x="122" y="60"/>
                    <a:pt x="121" y="56"/>
                  </a:cubicBezTo>
                  <a:cubicBezTo>
                    <a:pt x="121" y="52"/>
                    <a:pt x="122" y="49"/>
                    <a:pt x="125" y="49"/>
                  </a:cubicBezTo>
                  <a:close/>
                  <a:moveTo>
                    <a:pt x="158" y="77"/>
                  </a:moveTo>
                  <a:cubicBezTo>
                    <a:pt x="155" y="74"/>
                    <a:pt x="156" y="70"/>
                    <a:pt x="160" y="69"/>
                  </a:cubicBezTo>
                  <a:cubicBezTo>
                    <a:pt x="167" y="68"/>
                    <a:pt x="176" y="75"/>
                    <a:pt x="170" y="77"/>
                  </a:cubicBezTo>
                  <a:cubicBezTo>
                    <a:pt x="167" y="78"/>
                    <a:pt x="162" y="78"/>
                    <a:pt x="158" y="77"/>
                  </a:cubicBezTo>
                  <a:close/>
                  <a:moveTo>
                    <a:pt x="46" y="102"/>
                  </a:moveTo>
                  <a:cubicBezTo>
                    <a:pt x="49" y="102"/>
                    <a:pt x="57" y="104"/>
                    <a:pt x="59" y="106"/>
                  </a:cubicBezTo>
                  <a:cubicBezTo>
                    <a:pt x="61" y="109"/>
                    <a:pt x="53" y="108"/>
                    <a:pt x="48" y="106"/>
                  </a:cubicBezTo>
                  <a:cubicBezTo>
                    <a:pt x="45" y="105"/>
                    <a:pt x="43" y="103"/>
                    <a:pt x="46" y="102"/>
                  </a:cubicBezTo>
                  <a:close/>
                </a:path>
              </a:pathLst>
            </a:custGeom>
            <a:solidFill>
              <a:srgbClr val="FFFFFF"/>
            </a:solidFill>
            <a:ln>
              <a:noFill/>
            </a:ln>
          </p:spPr>
          <p:txBody>
            <a:bodyPr vert="horz" wrap="square" lIns="52468" tIns="26234" rIns="52468" bIns="26234" numCol="1" anchor="t" anchorCtr="0" compatLnSpc="1">
              <a:prstTxWarp prst="textNoShape">
                <a:avLst/>
              </a:prstTxWarp>
            </a:bodyPr>
            <a:lstStyle/>
            <a:p>
              <a:endParaRPr lang="en-US" sz="1020"/>
            </a:p>
          </p:txBody>
        </p:sp>
      </p:grpSp>
      <p:grpSp>
        <p:nvGrpSpPr>
          <p:cNvPr id="9" name="Group 8"/>
          <p:cNvGrpSpPr/>
          <p:nvPr/>
        </p:nvGrpSpPr>
        <p:grpSpPr>
          <a:xfrm>
            <a:off x="462159" y="3720568"/>
            <a:ext cx="8540773" cy="334946"/>
            <a:chOff x="534479" y="3457903"/>
            <a:chExt cx="13397747" cy="525424"/>
          </a:xfrm>
        </p:grpSpPr>
        <p:sp>
          <p:nvSpPr>
            <p:cNvPr id="83" name="Text Box 5"/>
            <p:cNvSpPr txBox="1">
              <a:spLocks noChangeArrowheads="1"/>
            </p:cNvSpPr>
            <p:nvPr/>
          </p:nvSpPr>
          <p:spPr bwMode="blackWhite">
            <a:xfrm>
              <a:off x="1012738" y="3518973"/>
              <a:ext cx="12919488" cy="381314"/>
            </a:xfrm>
            <a:prstGeom prst="rect">
              <a:avLst/>
            </a:prstGeom>
            <a:noFill/>
            <a:ln w="9525">
              <a:noFill/>
              <a:miter lim="800000"/>
              <a:headEnd/>
              <a:tailEnd/>
            </a:ln>
            <a:effectLst/>
          </p:spPr>
          <p:txBody>
            <a:bodyPr wrap="square" lIns="83247" tIns="41624" rIns="83247" bIns="41624" anchor="ctr">
              <a:spAutoFit/>
            </a:bodyPr>
            <a:lstStyle/>
            <a:p>
              <a:pPr defTabSz="832416">
                <a:lnSpc>
                  <a:spcPct val="90000"/>
                </a:lnSpc>
                <a:spcAft>
                  <a:spcPts val="255"/>
                </a:spcAft>
                <a:buClr>
                  <a:srgbClr val="FFF9E5"/>
                </a:buClr>
                <a:defRPr/>
              </a:pPr>
              <a:r>
                <a:rPr lang="en-US" sz="1148" b="1" dirty="0">
                  <a:solidFill>
                    <a:schemeClr val="bg1"/>
                  </a:solidFill>
                  <a:ea typeface="Segoe UI" pitchFamily="34" charset="0"/>
                  <a:cs typeface="Segoe UI" pitchFamily="34" charset="0"/>
                </a:rPr>
                <a:t>Operated by specialized pre-screened personnel </a:t>
              </a:r>
            </a:p>
          </p:txBody>
        </p:sp>
        <p:sp>
          <p:nvSpPr>
            <p:cNvPr id="105" name="Freeform 164"/>
            <p:cNvSpPr>
              <a:spLocks noEditPoints="1"/>
            </p:cNvSpPr>
            <p:nvPr/>
          </p:nvSpPr>
          <p:spPr bwMode="black">
            <a:xfrm>
              <a:off x="534479" y="3457903"/>
              <a:ext cx="378983" cy="525424"/>
            </a:xfrm>
            <a:custGeom>
              <a:avLst/>
              <a:gdLst>
                <a:gd name="T0" fmla="*/ 221 w 288"/>
                <a:gd name="T1" fmla="*/ 373 h 399"/>
                <a:gd name="T2" fmla="*/ 194 w 288"/>
                <a:gd name="T3" fmla="*/ 350 h 399"/>
                <a:gd name="T4" fmla="*/ 137 w 288"/>
                <a:gd name="T5" fmla="*/ 150 h 399"/>
                <a:gd name="T6" fmla="*/ 165 w 288"/>
                <a:gd name="T7" fmla="*/ 398 h 399"/>
                <a:gd name="T8" fmla="*/ 94 w 288"/>
                <a:gd name="T9" fmla="*/ 325 h 399"/>
                <a:gd name="T10" fmla="*/ 192 w 288"/>
                <a:gd name="T11" fmla="*/ 269 h 399"/>
                <a:gd name="T12" fmla="*/ 223 w 288"/>
                <a:gd name="T13" fmla="*/ 371 h 399"/>
                <a:gd name="T14" fmla="*/ 135 w 288"/>
                <a:gd name="T15" fmla="*/ 170 h 399"/>
                <a:gd name="T16" fmla="*/ 179 w 288"/>
                <a:gd name="T17" fmla="*/ 395 h 399"/>
                <a:gd name="T18" fmla="*/ 135 w 288"/>
                <a:gd name="T19" fmla="*/ 324 h 399"/>
                <a:gd name="T20" fmla="*/ 154 w 288"/>
                <a:gd name="T21" fmla="*/ 308 h 399"/>
                <a:gd name="T22" fmla="*/ 208 w 288"/>
                <a:gd name="T23" fmla="*/ 382 h 399"/>
                <a:gd name="T24" fmla="*/ 85 w 288"/>
                <a:gd name="T25" fmla="*/ 380 h 399"/>
                <a:gd name="T26" fmla="*/ 143 w 288"/>
                <a:gd name="T27" fmla="*/ 82 h 399"/>
                <a:gd name="T28" fmla="*/ 228 w 288"/>
                <a:gd name="T29" fmla="*/ 288 h 399"/>
                <a:gd name="T30" fmla="*/ 253 w 288"/>
                <a:gd name="T31" fmla="*/ 340 h 399"/>
                <a:gd name="T32" fmla="*/ 247 w 288"/>
                <a:gd name="T33" fmla="*/ 233 h 399"/>
                <a:gd name="T34" fmla="*/ 20 w 288"/>
                <a:gd name="T35" fmla="*/ 263 h 399"/>
                <a:gd name="T36" fmla="*/ 85 w 288"/>
                <a:gd name="T37" fmla="*/ 380 h 399"/>
                <a:gd name="T38" fmla="*/ 219 w 288"/>
                <a:gd name="T39" fmla="*/ 242 h 399"/>
                <a:gd name="T40" fmla="*/ 56 w 288"/>
                <a:gd name="T41" fmla="*/ 305 h 399"/>
                <a:gd name="T42" fmla="*/ 129 w 288"/>
                <a:gd name="T43" fmla="*/ 397 h 399"/>
                <a:gd name="T44" fmla="*/ 137 w 288"/>
                <a:gd name="T45" fmla="*/ 115 h 399"/>
                <a:gd name="T46" fmla="*/ 210 w 288"/>
                <a:gd name="T47" fmla="*/ 334 h 399"/>
                <a:gd name="T48" fmla="*/ 239 w 288"/>
                <a:gd name="T49" fmla="*/ 357 h 399"/>
                <a:gd name="T50" fmla="*/ 0 w 288"/>
                <a:gd name="T51" fmla="*/ 202 h 399"/>
                <a:gd name="T52" fmla="*/ 144 w 288"/>
                <a:gd name="T53" fmla="*/ 51 h 399"/>
                <a:gd name="T54" fmla="*/ 252 w 288"/>
                <a:gd name="T55" fmla="*/ 298 h 399"/>
                <a:gd name="T56" fmla="*/ 266 w 288"/>
                <a:gd name="T57" fmla="*/ 320 h 399"/>
                <a:gd name="T58" fmla="*/ 277 w 288"/>
                <a:gd name="T59" fmla="*/ 221 h 399"/>
                <a:gd name="T60" fmla="*/ 3 w 288"/>
                <a:gd name="T61" fmla="*/ 162 h 399"/>
                <a:gd name="T62" fmla="*/ 0 w 288"/>
                <a:gd name="T63" fmla="*/ 202 h 399"/>
                <a:gd name="T64" fmla="*/ 145 w 288"/>
                <a:gd name="T65" fmla="*/ 0 h 399"/>
                <a:gd name="T66" fmla="*/ 144 w 288"/>
                <a:gd name="T67" fmla="*/ 18 h 399"/>
                <a:gd name="T68" fmla="*/ 142 w 288"/>
                <a:gd name="T69" fmla="*/ 308 h 399"/>
                <a:gd name="T70" fmla="*/ 137 w 288"/>
                <a:gd name="T71" fmla="*/ 201 h 399"/>
                <a:gd name="T72" fmla="*/ 130 w 288"/>
                <a:gd name="T73" fmla="*/ 208 h 399"/>
                <a:gd name="T74" fmla="*/ 142 w 288"/>
                <a:gd name="T75" fmla="*/ 308 h 3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88" h="399">
                  <a:moveTo>
                    <a:pt x="223" y="371"/>
                  </a:moveTo>
                  <a:cubicBezTo>
                    <a:pt x="221" y="373"/>
                    <a:pt x="221" y="373"/>
                    <a:pt x="221" y="373"/>
                  </a:cubicBezTo>
                  <a:cubicBezTo>
                    <a:pt x="220" y="374"/>
                    <a:pt x="218" y="375"/>
                    <a:pt x="217" y="376"/>
                  </a:cubicBezTo>
                  <a:cubicBezTo>
                    <a:pt x="215" y="374"/>
                    <a:pt x="205" y="366"/>
                    <a:pt x="194" y="350"/>
                  </a:cubicBezTo>
                  <a:cubicBezTo>
                    <a:pt x="181" y="332"/>
                    <a:pt x="177" y="299"/>
                    <a:pt x="180" y="268"/>
                  </a:cubicBezTo>
                  <a:cubicBezTo>
                    <a:pt x="186" y="212"/>
                    <a:pt x="180" y="148"/>
                    <a:pt x="137" y="150"/>
                  </a:cubicBezTo>
                  <a:cubicBezTo>
                    <a:pt x="90" y="152"/>
                    <a:pt x="69" y="245"/>
                    <a:pt x="106" y="319"/>
                  </a:cubicBezTo>
                  <a:cubicBezTo>
                    <a:pt x="125" y="357"/>
                    <a:pt x="150" y="384"/>
                    <a:pt x="165" y="398"/>
                  </a:cubicBezTo>
                  <a:cubicBezTo>
                    <a:pt x="161" y="398"/>
                    <a:pt x="157" y="399"/>
                    <a:pt x="153" y="399"/>
                  </a:cubicBezTo>
                  <a:cubicBezTo>
                    <a:pt x="137" y="384"/>
                    <a:pt x="115" y="364"/>
                    <a:pt x="94" y="325"/>
                  </a:cubicBezTo>
                  <a:cubicBezTo>
                    <a:pt x="46" y="236"/>
                    <a:pt x="82" y="134"/>
                    <a:pt x="137" y="134"/>
                  </a:cubicBezTo>
                  <a:cubicBezTo>
                    <a:pt x="195" y="134"/>
                    <a:pt x="201" y="201"/>
                    <a:pt x="192" y="269"/>
                  </a:cubicBezTo>
                  <a:cubicBezTo>
                    <a:pt x="188" y="301"/>
                    <a:pt x="191" y="329"/>
                    <a:pt x="202" y="346"/>
                  </a:cubicBezTo>
                  <a:cubicBezTo>
                    <a:pt x="213" y="363"/>
                    <a:pt x="224" y="370"/>
                    <a:pt x="223" y="371"/>
                  </a:cubicBezTo>
                  <a:close/>
                  <a:moveTo>
                    <a:pt x="166" y="306"/>
                  </a:moveTo>
                  <a:cubicBezTo>
                    <a:pt x="163" y="275"/>
                    <a:pt x="185" y="172"/>
                    <a:pt x="135" y="170"/>
                  </a:cubicBezTo>
                  <a:cubicBezTo>
                    <a:pt x="104" y="169"/>
                    <a:pt x="77" y="248"/>
                    <a:pt x="125" y="329"/>
                  </a:cubicBezTo>
                  <a:cubicBezTo>
                    <a:pt x="143" y="361"/>
                    <a:pt x="166" y="383"/>
                    <a:pt x="179" y="395"/>
                  </a:cubicBezTo>
                  <a:cubicBezTo>
                    <a:pt x="182" y="394"/>
                    <a:pt x="185" y="393"/>
                    <a:pt x="188" y="392"/>
                  </a:cubicBezTo>
                  <a:cubicBezTo>
                    <a:pt x="177" y="381"/>
                    <a:pt x="153" y="358"/>
                    <a:pt x="135" y="324"/>
                  </a:cubicBezTo>
                  <a:cubicBezTo>
                    <a:pt x="101" y="266"/>
                    <a:pt x="110" y="186"/>
                    <a:pt x="135" y="186"/>
                  </a:cubicBezTo>
                  <a:cubicBezTo>
                    <a:pt x="168" y="186"/>
                    <a:pt x="149" y="268"/>
                    <a:pt x="154" y="308"/>
                  </a:cubicBezTo>
                  <a:cubicBezTo>
                    <a:pt x="160" y="352"/>
                    <a:pt x="187" y="377"/>
                    <a:pt x="200" y="386"/>
                  </a:cubicBezTo>
                  <a:cubicBezTo>
                    <a:pt x="203" y="385"/>
                    <a:pt x="205" y="384"/>
                    <a:pt x="208" y="382"/>
                  </a:cubicBezTo>
                  <a:cubicBezTo>
                    <a:pt x="199" y="375"/>
                    <a:pt x="170" y="350"/>
                    <a:pt x="166" y="306"/>
                  </a:cubicBezTo>
                  <a:close/>
                  <a:moveTo>
                    <a:pt x="85" y="380"/>
                  </a:moveTo>
                  <a:cubicBezTo>
                    <a:pt x="65" y="357"/>
                    <a:pt x="36" y="313"/>
                    <a:pt x="31" y="261"/>
                  </a:cubicBezTo>
                  <a:cubicBezTo>
                    <a:pt x="25" y="164"/>
                    <a:pt x="66" y="82"/>
                    <a:pt x="143" y="82"/>
                  </a:cubicBezTo>
                  <a:cubicBezTo>
                    <a:pt x="213" y="82"/>
                    <a:pt x="241" y="157"/>
                    <a:pt x="235" y="231"/>
                  </a:cubicBezTo>
                  <a:cubicBezTo>
                    <a:pt x="234" y="251"/>
                    <a:pt x="228" y="269"/>
                    <a:pt x="228" y="288"/>
                  </a:cubicBezTo>
                  <a:cubicBezTo>
                    <a:pt x="227" y="320"/>
                    <a:pt x="236" y="334"/>
                    <a:pt x="248" y="347"/>
                  </a:cubicBezTo>
                  <a:cubicBezTo>
                    <a:pt x="250" y="345"/>
                    <a:pt x="251" y="343"/>
                    <a:pt x="253" y="340"/>
                  </a:cubicBezTo>
                  <a:cubicBezTo>
                    <a:pt x="246" y="330"/>
                    <a:pt x="237" y="313"/>
                    <a:pt x="238" y="289"/>
                  </a:cubicBezTo>
                  <a:cubicBezTo>
                    <a:pt x="239" y="273"/>
                    <a:pt x="243" y="254"/>
                    <a:pt x="247" y="233"/>
                  </a:cubicBezTo>
                  <a:cubicBezTo>
                    <a:pt x="257" y="169"/>
                    <a:pt x="233" y="66"/>
                    <a:pt x="143" y="65"/>
                  </a:cubicBezTo>
                  <a:cubicBezTo>
                    <a:pt x="77" y="64"/>
                    <a:pt x="7" y="129"/>
                    <a:pt x="20" y="263"/>
                  </a:cubicBezTo>
                  <a:cubicBezTo>
                    <a:pt x="24" y="299"/>
                    <a:pt x="39" y="330"/>
                    <a:pt x="54" y="354"/>
                  </a:cubicBezTo>
                  <a:cubicBezTo>
                    <a:pt x="64" y="365"/>
                    <a:pt x="74" y="373"/>
                    <a:pt x="85" y="380"/>
                  </a:cubicBezTo>
                  <a:close/>
                  <a:moveTo>
                    <a:pt x="219" y="331"/>
                  </a:moveTo>
                  <a:cubicBezTo>
                    <a:pt x="211" y="309"/>
                    <a:pt x="212" y="277"/>
                    <a:pt x="219" y="242"/>
                  </a:cubicBezTo>
                  <a:cubicBezTo>
                    <a:pt x="228" y="183"/>
                    <a:pt x="216" y="99"/>
                    <a:pt x="137" y="99"/>
                  </a:cubicBezTo>
                  <a:cubicBezTo>
                    <a:pt x="73" y="99"/>
                    <a:pt x="16" y="198"/>
                    <a:pt x="56" y="305"/>
                  </a:cubicBezTo>
                  <a:cubicBezTo>
                    <a:pt x="72" y="346"/>
                    <a:pt x="96" y="376"/>
                    <a:pt x="113" y="393"/>
                  </a:cubicBezTo>
                  <a:cubicBezTo>
                    <a:pt x="118" y="395"/>
                    <a:pt x="123" y="396"/>
                    <a:pt x="129" y="397"/>
                  </a:cubicBezTo>
                  <a:cubicBezTo>
                    <a:pt x="113" y="382"/>
                    <a:pt x="84" y="348"/>
                    <a:pt x="67" y="300"/>
                  </a:cubicBezTo>
                  <a:cubicBezTo>
                    <a:pt x="37" y="213"/>
                    <a:pt x="79" y="116"/>
                    <a:pt x="137" y="115"/>
                  </a:cubicBezTo>
                  <a:cubicBezTo>
                    <a:pt x="189" y="114"/>
                    <a:pt x="216" y="168"/>
                    <a:pt x="208" y="239"/>
                  </a:cubicBezTo>
                  <a:cubicBezTo>
                    <a:pt x="201" y="274"/>
                    <a:pt x="200" y="310"/>
                    <a:pt x="210" y="334"/>
                  </a:cubicBezTo>
                  <a:cubicBezTo>
                    <a:pt x="217" y="351"/>
                    <a:pt x="228" y="359"/>
                    <a:pt x="233" y="363"/>
                  </a:cubicBezTo>
                  <a:cubicBezTo>
                    <a:pt x="235" y="361"/>
                    <a:pt x="237" y="359"/>
                    <a:pt x="239" y="357"/>
                  </a:cubicBezTo>
                  <a:cubicBezTo>
                    <a:pt x="235" y="354"/>
                    <a:pt x="225" y="347"/>
                    <a:pt x="219" y="331"/>
                  </a:cubicBezTo>
                  <a:close/>
                  <a:moveTo>
                    <a:pt x="0" y="202"/>
                  </a:moveTo>
                  <a:cubicBezTo>
                    <a:pt x="0" y="217"/>
                    <a:pt x="1" y="231"/>
                    <a:pt x="4" y="245"/>
                  </a:cubicBezTo>
                  <a:cubicBezTo>
                    <a:pt x="6" y="146"/>
                    <a:pt x="40" y="49"/>
                    <a:pt x="144" y="51"/>
                  </a:cubicBezTo>
                  <a:cubicBezTo>
                    <a:pt x="230" y="51"/>
                    <a:pt x="271" y="143"/>
                    <a:pt x="262" y="219"/>
                  </a:cubicBezTo>
                  <a:cubicBezTo>
                    <a:pt x="259" y="248"/>
                    <a:pt x="252" y="276"/>
                    <a:pt x="252" y="298"/>
                  </a:cubicBezTo>
                  <a:cubicBezTo>
                    <a:pt x="252" y="315"/>
                    <a:pt x="258" y="326"/>
                    <a:pt x="260" y="330"/>
                  </a:cubicBezTo>
                  <a:cubicBezTo>
                    <a:pt x="262" y="327"/>
                    <a:pt x="264" y="323"/>
                    <a:pt x="266" y="320"/>
                  </a:cubicBezTo>
                  <a:cubicBezTo>
                    <a:pt x="263" y="314"/>
                    <a:pt x="261" y="308"/>
                    <a:pt x="262" y="298"/>
                  </a:cubicBezTo>
                  <a:cubicBezTo>
                    <a:pt x="262" y="279"/>
                    <a:pt x="272" y="252"/>
                    <a:pt x="277" y="221"/>
                  </a:cubicBezTo>
                  <a:cubicBezTo>
                    <a:pt x="288" y="144"/>
                    <a:pt x="247" y="31"/>
                    <a:pt x="144" y="31"/>
                  </a:cubicBezTo>
                  <a:cubicBezTo>
                    <a:pt x="62" y="32"/>
                    <a:pt x="18" y="92"/>
                    <a:pt x="3" y="162"/>
                  </a:cubicBezTo>
                  <a:cubicBezTo>
                    <a:pt x="1" y="175"/>
                    <a:pt x="0" y="188"/>
                    <a:pt x="0" y="201"/>
                  </a:cubicBezTo>
                  <a:cubicBezTo>
                    <a:pt x="0" y="201"/>
                    <a:pt x="0" y="202"/>
                    <a:pt x="0" y="202"/>
                  </a:cubicBezTo>
                  <a:close/>
                  <a:moveTo>
                    <a:pt x="262" y="75"/>
                  </a:moveTo>
                  <a:cubicBezTo>
                    <a:pt x="244" y="44"/>
                    <a:pt x="206" y="0"/>
                    <a:pt x="145" y="0"/>
                  </a:cubicBezTo>
                  <a:cubicBezTo>
                    <a:pt x="108" y="0"/>
                    <a:pt x="80" y="18"/>
                    <a:pt x="58" y="40"/>
                  </a:cubicBezTo>
                  <a:cubicBezTo>
                    <a:pt x="60" y="39"/>
                    <a:pt x="91" y="18"/>
                    <a:pt x="144" y="18"/>
                  </a:cubicBezTo>
                  <a:cubicBezTo>
                    <a:pt x="220" y="18"/>
                    <a:pt x="262" y="75"/>
                    <a:pt x="262" y="75"/>
                  </a:cubicBezTo>
                  <a:close/>
                  <a:moveTo>
                    <a:pt x="142" y="308"/>
                  </a:moveTo>
                  <a:cubicBezTo>
                    <a:pt x="140" y="294"/>
                    <a:pt x="141" y="277"/>
                    <a:pt x="142" y="260"/>
                  </a:cubicBezTo>
                  <a:cubicBezTo>
                    <a:pt x="143" y="238"/>
                    <a:pt x="144" y="209"/>
                    <a:pt x="137" y="201"/>
                  </a:cubicBezTo>
                  <a:cubicBezTo>
                    <a:pt x="137" y="201"/>
                    <a:pt x="137" y="201"/>
                    <a:pt x="135" y="201"/>
                  </a:cubicBezTo>
                  <a:cubicBezTo>
                    <a:pt x="135" y="201"/>
                    <a:pt x="132" y="202"/>
                    <a:pt x="130" y="208"/>
                  </a:cubicBezTo>
                  <a:cubicBezTo>
                    <a:pt x="122" y="227"/>
                    <a:pt x="122" y="271"/>
                    <a:pt x="141" y="308"/>
                  </a:cubicBezTo>
                  <a:cubicBezTo>
                    <a:pt x="141" y="309"/>
                    <a:pt x="142" y="309"/>
                    <a:pt x="142" y="30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52468" tIns="26234" rIns="52468" bIns="26234" numCol="1" anchor="t" anchorCtr="0" compatLnSpc="1">
              <a:prstTxWarp prst="textNoShape">
                <a:avLst/>
              </a:prstTxWarp>
            </a:bodyPr>
            <a:lstStyle/>
            <a:p>
              <a:endParaRPr lang="en-US" sz="1020"/>
            </a:p>
          </p:txBody>
        </p:sp>
      </p:grpSp>
      <p:grpSp>
        <p:nvGrpSpPr>
          <p:cNvPr id="12" name="Group 11"/>
          <p:cNvGrpSpPr/>
          <p:nvPr/>
        </p:nvGrpSpPr>
        <p:grpSpPr>
          <a:xfrm>
            <a:off x="418301" y="5083787"/>
            <a:ext cx="8584631" cy="273110"/>
            <a:chOff x="465680" y="5690954"/>
            <a:chExt cx="13466546" cy="428423"/>
          </a:xfrm>
        </p:grpSpPr>
        <p:sp>
          <p:nvSpPr>
            <p:cNvPr id="102" name="Text Box 5"/>
            <p:cNvSpPr txBox="1">
              <a:spLocks noChangeArrowheads="1"/>
            </p:cNvSpPr>
            <p:nvPr/>
          </p:nvSpPr>
          <p:spPr bwMode="blackWhite">
            <a:xfrm>
              <a:off x="1012740" y="5728773"/>
              <a:ext cx="12919486" cy="381314"/>
            </a:xfrm>
            <a:prstGeom prst="rect">
              <a:avLst/>
            </a:prstGeom>
            <a:noFill/>
            <a:ln w="9525">
              <a:noFill/>
              <a:miter lim="800000"/>
              <a:headEnd/>
              <a:tailEnd/>
            </a:ln>
            <a:effectLst/>
          </p:spPr>
          <p:txBody>
            <a:bodyPr wrap="square" lIns="83247" tIns="41624" rIns="83247" bIns="41624" anchor="ctr">
              <a:spAutoFit/>
            </a:bodyPr>
            <a:lstStyle/>
            <a:p>
              <a:pPr defTabSz="832416">
                <a:lnSpc>
                  <a:spcPct val="90000"/>
                </a:lnSpc>
                <a:spcAft>
                  <a:spcPts val="255"/>
                </a:spcAft>
                <a:buClr>
                  <a:srgbClr val="FFF9E5"/>
                </a:buClr>
                <a:defRPr/>
              </a:pPr>
              <a:r>
                <a:rPr lang="en-US" sz="1148" b="1" dirty="0">
                  <a:solidFill>
                    <a:schemeClr val="bg1"/>
                  </a:solidFill>
                  <a:ea typeface="Segoe UI" pitchFamily="34" charset="0"/>
                  <a:cs typeface="Segoe UI" pitchFamily="34" charset="0"/>
                </a:rPr>
                <a:t>99.9% uptime Service Level Agreement (SLA)</a:t>
              </a:r>
            </a:p>
          </p:txBody>
        </p:sp>
        <p:grpSp>
          <p:nvGrpSpPr>
            <p:cNvPr id="108" name="Group 107"/>
            <p:cNvGrpSpPr/>
            <p:nvPr/>
          </p:nvGrpSpPr>
          <p:grpSpPr bwMode="black">
            <a:xfrm>
              <a:off x="465680" y="5690954"/>
              <a:ext cx="526613" cy="428423"/>
              <a:chOff x="5184775" y="225425"/>
              <a:chExt cx="1500188" cy="1220788"/>
            </a:xfrm>
            <a:solidFill>
              <a:srgbClr val="FFFFFF"/>
            </a:solidFill>
          </p:grpSpPr>
          <p:sp>
            <p:nvSpPr>
              <p:cNvPr id="109" name="Freeform 86"/>
              <p:cNvSpPr>
                <a:spLocks noEditPoints="1"/>
              </p:cNvSpPr>
              <p:nvPr/>
            </p:nvSpPr>
            <p:spPr bwMode="black">
              <a:xfrm>
                <a:off x="5184775" y="344488"/>
                <a:ext cx="1095375" cy="1101725"/>
              </a:xfrm>
              <a:custGeom>
                <a:avLst/>
                <a:gdLst>
                  <a:gd name="T0" fmla="*/ 287 w 292"/>
                  <a:gd name="T1" fmla="*/ 113 h 294"/>
                  <a:gd name="T2" fmla="*/ 239 w 292"/>
                  <a:gd name="T3" fmla="*/ 105 h 294"/>
                  <a:gd name="T4" fmla="*/ 252 w 292"/>
                  <a:gd name="T5" fmla="*/ 58 h 294"/>
                  <a:gd name="T6" fmla="*/ 229 w 292"/>
                  <a:gd name="T7" fmla="*/ 32 h 294"/>
                  <a:gd name="T8" fmla="*/ 187 w 292"/>
                  <a:gd name="T9" fmla="*/ 57 h 294"/>
                  <a:gd name="T10" fmla="*/ 167 w 292"/>
                  <a:gd name="T11" fmla="*/ 6 h 294"/>
                  <a:gd name="T12" fmla="*/ 132 w 292"/>
                  <a:gd name="T13" fmla="*/ 0 h 294"/>
                  <a:gd name="T14" fmla="*/ 115 w 292"/>
                  <a:gd name="T15" fmla="*/ 53 h 294"/>
                  <a:gd name="T16" fmla="*/ 72 w 292"/>
                  <a:gd name="T17" fmla="*/ 31 h 294"/>
                  <a:gd name="T18" fmla="*/ 42 w 292"/>
                  <a:gd name="T19" fmla="*/ 49 h 294"/>
                  <a:gd name="T20" fmla="*/ 59 w 292"/>
                  <a:gd name="T21" fmla="*/ 95 h 294"/>
                  <a:gd name="T22" fmla="*/ 12 w 292"/>
                  <a:gd name="T23" fmla="*/ 107 h 294"/>
                  <a:gd name="T24" fmla="*/ 0 w 292"/>
                  <a:gd name="T25" fmla="*/ 140 h 294"/>
                  <a:gd name="T26" fmla="*/ 43 w 292"/>
                  <a:gd name="T27" fmla="*/ 164 h 294"/>
                  <a:gd name="T28" fmla="*/ 14 w 292"/>
                  <a:gd name="T29" fmla="*/ 204 h 294"/>
                  <a:gd name="T30" fmla="*/ 27 w 292"/>
                  <a:gd name="T31" fmla="*/ 237 h 294"/>
                  <a:gd name="T32" fmla="*/ 75 w 292"/>
                  <a:gd name="T33" fmla="*/ 227 h 294"/>
                  <a:gd name="T34" fmla="*/ 79 w 292"/>
                  <a:gd name="T35" fmla="*/ 276 h 294"/>
                  <a:gd name="T36" fmla="*/ 109 w 292"/>
                  <a:gd name="T37" fmla="*/ 293 h 294"/>
                  <a:gd name="T38" fmla="*/ 140 w 292"/>
                  <a:gd name="T39" fmla="*/ 255 h 294"/>
                  <a:gd name="T40" fmla="*/ 152 w 292"/>
                  <a:gd name="T41" fmla="*/ 255 h 294"/>
                  <a:gd name="T42" fmla="*/ 183 w 292"/>
                  <a:gd name="T43" fmla="*/ 293 h 294"/>
                  <a:gd name="T44" fmla="*/ 213 w 292"/>
                  <a:gd name="T45" fmla="*/ 276 h 294"/>
                  <a:gd name="T46" fmla="*/ 217 w 292"/>
                  <a:gd name="T47" fmla="*/ 227 h 294"/>
                  <a:gd name="T48" fmla="*/ 265 w 292"/>
                  <a:gd name="T49" fmla="*/ 237 h 294"/>
                  <a:gd name="T50" fmla="*/ 278 w 292"/>
                  <a:gd name="T51" fmla="*/ 204 h 294"/>
                  <a:gd name="T52" fmla="*/ 249 w 292"/>
                  <a:gd name="T53" fmla="*/ 164 h 294"/>
                  <a:gd name="T54" fmla="*/ 292 w 292"/>
                  <a:gd name="T55" fmla="*/ 140 h 294"/>
                  <a:gd name="T56" fmla="*/ 187 w 292"/>
                  <a:gd name="T57" fmla="*/ 193 h 294"/>
                  <a:gd name="T58" fmla="*/ 105 w 292"/>
                  <a:gd name="T59" fmla="*/ 193 h 294"/>
                  <a:gd name="T60" fmla="*/ 105 w 292"/>
                  <a:gd name="T61" fmla="*/ 111 h 294"/>
                  <a:gd name="T62" fmla="*/ 187 w 292"/>
                  <a:gd name="T63" fmla="*/ 111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92" h="294">
                    <a:moveTo>
                      <a:pt x="292" y="140"/>
                    </a:moveTo>
                    <a:cubicBezTo>
                      <a:pt x="287" y="113"/>
                      <a:pt x="287" y="113"/>
                      <a:pt x="287" y="113"/>
                    </a:cubicBezTo>
                    <a:cubicBezTo>
                      <a:pt x="286" y="110"/>
                      <a:pt x="284" y="108"/>
                      <a:pt x="280" y="107"/>
                    </a:cubicBezTo>
                    <a:cubicBezTo>
                      <a:pt x="239" y="105"/>
                      <a:pt x="239" y="105"/>
                      <a:pt x="239" y="105"/>
                    </a:cubicBezTo>
                    <a:cubicBezTo>
                      <a:pt x="237" y="102"/>
                      <a:pt x="235" y="98"/>
                      <a:pt x="233" y="95"/>
                    </a:cubicBezTo>
                    <a:cubicBezTo>
                      <a:pt x="252" y="58"/>
                      <a:pt x="252" y="58"/>
                      <a:pt x="252" y="58"/>
                    </a:cubicBezTo>
                    <a:cubicBezTo>
                      <a:pt x="254" y="55"/>
                      <a:pt x="253" y="51"/>
                      <a:pt x="250" y="49"/>
                    </a:cubicBezTo>
                    <a:cubicBezTo>
                      <a:pt x="229" y="32"/>
                      <a:pt x="229" y="32"/>
                      <a:pt x="229" y="32"/>
                    </a:cubicBezTo>
                    <a:cubicBezTo>
                      <a:pt x="227" y="29"/>
                      <a:pt x="223" y="29"/>
                      <a:pt x="220" y="31"/>
                    </a:cubicBezTo>
                    <a:cubicBezTo>
                      <a:pt x="187" y="57"/>
                      <a:pt x="187" y="57"/>
                      <a:pt x="187" y="57"/>
                    </a:cubicBezTo>
                    <a:cubicBezTo>
                      <a:pt x="184" y="55"/>
                      <a:pt x="181" y="54"/>
                      <a:pt x="177" y="53"/>
                    </a:cubicBezTo>
                    <a:cubicBezTo>
                      <a:pt x="167" y="6"/>
                      <a:pt x="167" y="6"/>
                      <a:pt x="167" y="6"/>
                    </a:cubicBezTo>
                    <a:cubicBezTo>
                      <a:pt x="166" y="3"/>
                      <a:pt x="163" y="0"/>
                      <a:pt x="160" y="0"/>
                    </a:cubicBezTo>
                    <a:cubicBezTo>
                      <a:pt x="132" y="0"/>
                      <a:pt x="132" y="0"/>
                      <a:pt x="132" y="0"/>
                    </a:cubicBezTo>
                    <a:cubicBezTo>
                      <a:pt x="129" y="0"/>
                      <a:pt x="126" y="3"/>
                      <a:pt x="125" y="6"/>
                    </a:cubicBezTo>
                    <a:cubicBezTo>
                      <a:pt x="115" y="53"/>
                      <a:pt x="115" y="53"/>
                      <a:pt x="115" y="53"/>
                    </a:cubicBezTo>
                    <a:cubicBezTo>
                      <a:pt x="111" y="54"/>
                      <a:pt x="108" y="55"/>
                      <a:pt x="105" y="57"/>
                    </a:cubicBezTo>
                    <a:cubicBezTo>
                      <a:pt x="72" y="31"/>
                      <a:pt x="72" y="31"/>
                      <a:pt x="72" y="31"/>
                    </a:cubicBezTo>
                    <a:cubicBezTo>
                      <a:pt x="69" y="29"/>
                      <a:pt x="65" y="29"/>
                      <a:pt x="63" y="31"/>
                    </a:cubicBezTo>
                    <a:cubicBezTo>
                      <a:pt x="42" y="49"/>
                      <a:pt x="42" y="49"/>
                      <a:pt x="42" y="49"/>
                    </a:cubicBezTo>
                    <a:cubicBezTo>
                      <a:pt x="39" y="51"/>
                      <a:pt x="39" y="55"/>
                      <a:pt x="40" y="58"/>
                    </a:cubicBezTo>
                    <a:cubicBezTo>
                      <a:pt x="59" y="95"/>
                      <a:pt x="59" y="95"/>
                      <a:pt x="59" y="95"/>
                    </a:cubicBezTo>
                    <a:cubicBezTo>
                      <a:pt x="57" y="98"/>
                      <a:pt x="55" y="102"/>
                      <a:pt x="53" y="105"/>
                    </a:cubicBezTo>
                    <a:cubicBezTo>
                      <a:pt x="12" y="107"/>
                      <a:pt x="12" y="107"/>
                      <a:pt x="12" y="107"/>
                    </a:cubicBezTo>
                    <a:cubicBezTo>
                      <a:pt x="8" y="107"/>
                      <a:pt x="6" y="110"/>
                      <a:pt x="5" y="113"/>
                    </a:cubicBezTo>
                    <a:cubicBezTo>
                      <a:pt x="0" y="140"/>
                      <a:pt x="0" y="140"/>
                      <a:pt x="0" y="140"/>
                    </a:cubicBezTo>
                    <a:cubicBezTo>
                      <a:pt x="0" y="143"/>
                      <a:pt x="1" y="147"/>
                      <a:pt x="4" y="148"/>
                    </a:cubicBezTo>
                    <a:cubicBezTo>
                      <a:pt x="43" y="164"/>
                      <a:pt x="43" y="164"/>
                      <a:pt x="43" y="164"/>
                    </a:cubicBezTo>
                    <a:cubicBezTo>
                      <a:pt x="44" y="168"/>
                      <a:pt x="44" y="172"/>
                      <a:pt x="45" y="176"/>
                    </a:cubicBezTo>
                    <a:cubicBezTo>
                      <a:pt x="14" y="204"/>
                      <a:pt x="14" y="204"/>
                      <a:pt x="14" y="204"/>
                    </a:cubicBezTo>
                    <a:cubicBezTo>
                      <a:pt x="12" y="206"/>
                      <a:pt x="11" y="210"/>
                      <a:pt x="13" y="213"/>
                    </a:cubicBezTo>
                    <a:cubicBezTo>
                      <a:pt x="27" y="237"/>
                      <a:pt x="27" y="237"/>
                      <a:pt x="27" y="237"/>
                    </a:cubicBezTo>
                    <a:cubicBezTo>
                      <a:pt x="28" y="239"/>
                      <a:pt x="32" y="241"/>
                      <a:pt x="35" y="240"/>
                    </a:cubicBezTo>
                    <a:cubicBezTo>
                      <a:pt x="75" y="227"/>
                      <a:pt x="75" y="227"/>
                      <a:pt x="75" y="227"/>
                    </a:cubicBezTo>
                    <a:cubicBezTo>
                      <a:pt x="78" y="230"/>
                      <a:pt x="81" y="233"/>
                      <a:pt x="84" y="235"/>
                    </a:cubicBezTo>
                    <a:cubicBezTo>
                      <a:pt x="79" y="276"/>
                      <a:pt x="79" y="276"/>
                      <a:pt x="79" y="276"/>
                    </a:cubicBezTo>
                    <a:cubicBezTo>
                      <a:pt x="78" y="280"/>
                      <a:pt x="80" y="283"/>
                      <a:pt x="83" y="284"/>
                    </a:cubicBezTo>
                    <a:cubicBezTo>
                      <a:pt x="109" y="293"/>
                      <a:pt x="109" y="293"/>
                      <a:pt x="109" y="293"/>
                    </a:cubicBezTo>
                    <a:cubicBezTo>
                      <a:pt x="112" y="294"/>
                      <a:pt x="116" y="293"/>
                      <a:pt x="118" y="291"/>
                    </a:cubicBezTo>
                    <a:cubicBezTo>
                      <a:pt x="140" y="255"/>
                      <a:pt x="140" y="255"/>
                      <a:pt x="140" y="255"/>
                    </a:cubicBezTo>
                    <a:cubicBezTo>
                      <a:pt x="142" y="255"/>
                      <a:pt x="144" y="256"/>
                      <a:pt x="146" y="256"/>
                    </a:cubicBezTo>
                    <a:cubicBezTo>
                      <a:pt x="148" y="256"/>
                      <a:pt x="150" y="255"/>
                      <a:pt x="152" y="255"/>
                    </a:cubicBezTo>
                    <a:cubicBezTo>
                      <a:pt x="174" y="291"/>
                      <a:pt x="174" y="291"/>
                      <a:pt x="174" y="291"/>
                    </a:cubicBezTo>
                    <a:cubicBezTo>
                      <a:pt x="176" y="293"/>
                      <a:pt x="180" y="294"/>
                      <a:pt x="183" y="293"/>
                    </a:cubicBezTo>
                    <a:cubicBezTo>
                      <a:pt x="209" y="284"/>
                      <a:pt x="209" y="284"/>
                      <a:pt x="209" y="284"/>
                    </a:cubicBezTo>
                    <a:cubicBezTo>
                      <a:pt x="212" y="283"/>
                      <a:pt x="214" y="280"/>
                      <a:pt x="213" y="276"/>
                    </a:cubicBezTo>
                    <a:cubicBezTo>
                      <a:pt x="208" y="235"/>
                      <a:pt x="208" y="235"/>
                      <a:pt x="208" y="235"/>
                    </a:cubicBezTo>
                    <a:cubicBezTo>
                      <a:pt x="211" y="232"/>
                      <a:pt x="214" y="230"/>
                      <a:pt x="217" y="227"/>
                    </a:cubicBezTo>
                    <a:cubicBezTo>
                      <a:pt x="257" y="240"/>
                      <a:pt x="257" y="240"/>
                      <a:pt x="257" y="240"/>
                    </a:cubicBezTo>
                    <a:cubicBezTo>
                      <a:pt x="260" y="241"/>
                      <a:pt x="264" y="239"/>
                      <a:pt x="265" y="237"/>
                    </a:cubicBezTo>
                    <a:cubicBezTo>
                      <a:pt x="279" y="213"/>
                      <a:pt x="279" y="213"/>
                      <a:pt x="279" y="213"/>
                    </a:cubicBezTo>
                    <a:cubicBezTo>
                      <a:pt x="281" y="210"/>
                      <a:pt x="280" y="206"/>
                      <a:pt x="278" y="204"/>
                    </a:cubicBezTo>
                    <a:cubicBezTo>
                      <a:pt x="247" y="176"/>
                      <a:pt x="247" y="176"/>
                      <a:pt x="247" y="176"/>
                    </a:cubicBezTo>
                    <a:cubicBezTo>
                      <a:pt x="248" y="172"/>
                      <a:pt x="248" y="168"/>
                      <a:pt x="249" y="164"/>
                    </a:cubicBezTo>
                    <a:cubicBezTo>
                      <a:pt x="288" y="148"/>
                      <a:pt x="288" y="148"/>
                      <a:pt x="288" y="148"/>
                    </a:cubicBezTo>
                    <a:cubicBezTo>
                      <a:pt x="291" y="147"/>
                      <a:pt x="292" y="144"/>
                      <a:pt x="292" y="140"/>
                    </a:cubicBezTo>
                    <a:close/>
                    <a:moveTo>
                      <a:pt x="204" y="152"/>
                    </a:moveTo>
                    <a:cubicBezTo>
                      <a:pt x="204" y="168"/>
                      <a:pt x="197" y="182"/>
                      <a:pt x="187" y="193"/>
                    </a:cubicBezTo>
                    <a:cubicBezTo>
                      <a:pt x="176" y="203"/>
                      <a:pt x="162" y="210"/>
                      <a:pt x="146" y="210"/>
                    </a:cubicBezTo>
                    <a:cubicBezTo>
                      <a:pt x="130" y="210"/>
                      <a:pt x="116" y="203"/>
                      <a:pt x="105" y="193"/>
                    </a:cubicBezTo>
                    <a:cubicBezTo>
                      <a:pt x="95" y="182"/>
                      <a:pt x="88" y="168"/>
                      <a:pt x="88" y="152"/>
                    </a:cubicBezTo>
                    <a:cubicBezTo>
                      <a:pt x="88" y="136"/>
                      <a:pt x="95" y="121"/>
                      <a:pt x="105" y="111"/>
                    </a:cubicBezTo>
                    <a:cubicBezTo>
                      <a:pt x="116" y="100"/>
                      <a:pt x="130" y="94"/>
                      <a:pt x="146" y="94"/>
                    </a:cubicBezTo>
                    <a:cubicBezTo>
                      <a:pt x="162" y="94"/>
                      <a:pt x="176" y="100"/>
                      <a:pt x="187" y="111"/>
                    </a:cubicBezTo>
                    <a:cubicBezTo>
                      <a:pt x="197" y="121"/>
                      <a:pt x="204" y="136"/>
                      <a:pt x="204" y="15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58291" tIns="29146" rIns="58291" bIns="29146" numCol="1" anchor="t" anchorCtr="0" compatLnSpc="1">
                <a:prstTxWarp prst="textNoShape">
                  <a:avLst/>
                </a:prstTxWarp>
              </a:bodyPr>
              <a:lstStyle/>
              <a:p>
                <a:endParaRPr lang="en-US" sz="1020"/>
              </a:p>
            </p:txBody>
          </p:sp>
          <p:sp>
            <p:nvSpPr>
              <p:cNvPr id="110" name="Oval 87"/>
              <p:cNvSpPr>
                <a:spLocks noChangeArrowheads="1"/>
              </p:cNvSpPr>
              <p:nvPr/>
            </p:nvSpPr>
            <p:spPr bwMode="black">
              <a:xfrm>
                <a:off x="5630863" y="812800"/>
                <a:ext cx="203200" cy="2032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58291" tIns="29146" rIns="58291" bIns="29146" numCol="1" anchor="t" anchorCtr="0" compatLnSpc="1">
                <a:prstTxWarp prst="textNoShape">
                  <a:avLst/>
                </a:prstTxWarp>
              </a:bodyPr>
              <a:lstStyle/>
              <a:p>
                <a:endParaRPr lang="en-US" sz="1020"/>
              </a:p>
            </p:txBody>
          </p:sp>
          <p:sp>
            <p:nvSpPr>
              <p:cNvPr id="111" name="Freeform 88"/>
              <p:cNvSpPr>
                <a:spLocks noEditPoints="1"/>
              </p:cNvSpPr>
              <p:nvPr/>
            </p:nvSpPr>
            <p:spPr bwMode="black">
              <a:xfrm>
                <a:off x="6129338" y="225425"/>
                <a:ext cx="555625" cy="598488"/>
              </a:xfrm>
              <a:custGeom>
                <a:avLst/>
                <a:gdLst>
                  <a:gd name="T0" fmla="*/ 129 w 148"/>
                  <a:gd name="T1" fmla="*/ 91 h 160"/>
                  <a:gd name="T2" fmla="*/ 131 w 148"/>
                  <a:gd name="T3" fmla="*/ 80 h 160"/>
                  <a:gd name="T4" fmla="*/ 129 w 148"/>
                  <a:gd name="T5" fmla="*/ 70 h 160"/>
                  <a:gd name="T6" fmla="*/ 145 w 148"/>
                  <a:gd name="T7" fmla="*/ 55 h 160"/>
                  <a:gd name="T8" fmla="*/ 147 w 148"/>
                  <a:gd name="T9" fmla="*/ 50 h 160"/>
                  <a:gd name="T10" fmla="*/ 147 w 148"/>
                  <a:gd name="T11" fmla="*/ 46 h 160"/>
                  <a:gd name="T12" fmla="*/ 140 w 148"/>
                  <a:gd name="T13" fmla="*/ 34 h 160"/>
                  <a:gd name="T14" fmla="*/ 133 w 148"/>
                  <a:gd name="T15" fmla="*/ 31 h 160"/>
                  <a:gd name="T16" fmla="*/ 131 w 148"/>
                  <a:gd name="T17" fmla="*/ 31 h 160"/>
                  <a:gd name="T18" fmla="*/ 111 w 148"/>
                  <a:gd name="T19" fmla="*/ 37 h 160"/>
                  <a:gd name="T20" fmla="*/ 92 w 148"/>
                  <a:gd name="T21" fmla="*/ 27 h 160"/>
                  <a:gd name="T22" fmla="*/ 88 w 148"/>
                  <a:gd name="T23" fmla="*/ 6 h 160"/>
                  <a:gd name="T24" fmla="*/ 81 w 148"/>
                  <a:gd name="T25" fmla="*/ 0 h 160"/>
                  <a:gd name="T26" fmla="*/ 67 w 148"/>
                  <a:gd name="T27" fmla="*/ 0 h 160"/>
                  <a:gd name="T28" fmla="*/ 60 w 148"/>
                  <a:gd name="T29" fmla="*/ 6 h 160"/>
                  <a:gd name="T30" fmla="*/ 55 w 148"/>
                  <a:gd name="T31" fmla="*/ 27 h 160"/>
                  <a:gd name="T32" fmla="*/ 37 w 148"/>
                  <a:gd name="T33" fmla="*/ 38 h 160"/>
                  <a:gd name="T34" fmla="*/ 16 w 148"/>
                  <a:gd name="T35" fmla="*/ 31 h 160"/>
                  <a:gd name="T36" fmla="*/ 14 w 148"/>
                  <a:gd name="T37" fmla="*/ 31 h 160"/>
                  <a:gd name="T38" fmla="*/ 8 w 148"/>
                  <a:gd name="T39" fmla="*/ 34 h 160"/>
                  <a:gd name="T40" fmla="*/ 1 w 148"/>
                  <a:gd name="T41" fmla="*/ 46 h 160"/>
                  <a:gd name="T42" fmla="*/ 0 w 148"/>
                  <a:gd name="T43" fmla="*/ 50 h 160"/>
                  <a:gd name="T44" fmla="*/ 2 w 148"/>
                  <a:gd name="T45" fmla="*/ 55 h 160"/>
                  <a:gd name="T46" fmla="*/ 19 w 148"/>
                  <a:gd name="T47" fmla="*/ 70 h 160"/>
                  <a:gd name="T48" fmla="*/ 17 w 148"/>
                  <a:gd name="T49" fmla="*/ 80 h 160"/>
                  <a:gd name="T50" fmla="*/ 19 w 148"/>
                  <a:gd name="T51" fmla="*/ 91 h 160"/>
                  <a:gd name="T52" fmla="*/ 2 w 148"/>
                  <a:gd name="T53" fmla="*/ 106 h 160"/>
                  <a:gd name="T54" fmla="*/ 0 w 148"/>
                  <a:gd name="T55" fmla="*/ 111 h 160"/>
                  <a:gd name="T56" fmla="*/ 1 w 148"/>
                  <a:gd name="T57" fmla="*/ 114 h 160"/>
                  <a:gd name="T58" fmla="*/ 8 w 148"/>
                  <a:gd name="T59" fmla="*/ 126 h 160"/>
                  <a:gd name="T60" fmla="*/ 14 w 148"/>
                  <a:gd name="T61" fmla="*/ 130 h 160"/>
                  <a:gd name="T62" fmla="*/ 16 w 148"/>
                  <a:gd name="T63" fmla="*/ 130 h 160"/>
                  <a:gd name="T64" fmla="*/ 37 w 148"/>
                  <a:gd name="T65" fmla="*/ 123 h 160"/>
                  <a:gd name="T66" fmla="*/ 55 w 148"/>
                  <a:gd name="T67" fmla="*/ 133 h 160"/>
                  <a:gd name="T68" fmla="*/ 60 w 148"/>
                  <a:gd name="T69" fmla="*/ 155 h 160"/>
                  <a:gd name="T70" fmla="*/ 67 w 148"/>
                  <a:gd name="T71" fmla="*/ 160 h 160"/>
                  <a:gd name="T72" fmla="*/ 81 w 148"/>
                  <a:gd name="T73" fmla="*/ 160 h 160"/>
                  <a:gd name="T74" fmla="*/ 88 w 148"/>
                  <a:gd name="T75" fmla="*/ 155 h 160"/>
                  <a:gd name="T76" fmla="*/ 92 w 148"/>
                  <a:gd name="T77" fmla="*/ 134 h 160"/>
                  <a:gd name="T78" fmla="*/ 111 w 148"/>
                  <a:gd name="T79" fmla="*/ 123 h 160"/>
                  <a:gd name="T80" fmla="*/ 131 w 148"/>
                  <a:gd name="T81" fmla="*/ 130 h 160"/>
                  <a:gd name="T82" fmla="*/ 133 w 148"/>
                  <a:gd name="T83" fmla="*/ 130 h 160"/>
                  <a:gd name="T84" fmla="*/ 140 w 148"/>
                  <a:gd name="T85" fmla="*/ 126 h 160"/>
                  <a:gd name="T86" fmla="*/ 147 w 148"/>
                  <a:gd name="T87" fmla="*/ 114 h 160"/>
                  <a:gd name="T88" fmla="*/ 147 w 148"/>
                  <a:gd name="T89" fmla="*/ 111 h 160"/>
                  <a:gd name="T90" fmla="*/ 145 w 148"/>
                  <a:gd name="T91" fmla="*/ 106 h 160"/>
                  <a:gd name="T92" fmla="*/ 129 w 148"/>
                  <a:gd name="T93" fmla="*/ 91 h 160"/>
                  <a:gd name="T94" fmla="*/ 96 w 148"/>
                  <a:gd name="T95" fmla="*/ 80 h 160"/>
                  <a:gd name="T96" fmla="*/ 74 w 148"/>
                  <a:gd name="T97" fmla="*/ 102 h 160"/>
                  <a:gd name="T98" fmla="*/ 52 w 148"/>
                  <a:gd name="T99" fmla="*/ 80 h 160"/>
                  <a:gd name="T100" fmla="*/ 74 w 148"/>
                  <a:gd name="T101" fmla="*/ 58 h 160"/>
                  <a:gd name="T102" fmla="*/ 96 w 148"/>
                  <a:gd name="T103" fmla="*/ 8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48" h="160">
                    <a:moveTo>
                      <a:pt x="129" y="91"/>
                    </a:moveTo>
                    <a:cubicBezTo>
                      <a:pt x="130" y="88"/>
                      <a:pt x="131" y="84"/>
                      <a:pt x="131" y="80"/>
                    </a:cubicBezTo>
                    <a:cubicBezTo>
                      <a:pt x="131" y="77"/>
                      <a:pt x="130" y="73"/>
                      <a:pt x="129" y="70"/>
                    </a:cubicBezTo>
                    <a:cubicBezTo>
                      <a:pt x="145" y="55"/>
                      <a:pt x="145" y="55"/>
                      <a:pt x="145" y="55"/>
                    </a:cubicBezTo>
                    <a:cubicBezTo>
                      <a:pt x="147" y="54"/>
                      <a:pt x="147" y="52"/>
                      <a:pt x="147" y="50"/>
                    </a:cubicBezTo>
                    <a:cubicBezTo>
                      <a:pt x="147" y="49"/>
                      <a:pt x="147" y="47"/>
                      <a:pt x="147" y="46"/>
                    </a:cubicBezTo>
                    <a:cubicBezTo>
                      <a:pt x="140" y="34"/>
                      <a:pt x="140" y="34"/>
                      <a:pt x="140" y="34"/>
                    </a:cubicBezTo>
                    <a:cubicBezTo>
                      <a:pt x="138" y="32"/>
                      <a:pt x="136" y="31"/>
                      <a:pt x="133" y="31"/>
                    </a:cubicBezTo>
                    <a:cubicBezTo>
                      <a:pt x="133" y="31"/>
                      <a:pt x="132" y="31"/>
                      <a:pt x="131" y="31"/>
                    </a:cubicBezTo>
                    <a:cubicBezTo>
                      <a:pt x="111" y="37"/>
                      <a:pt x="111" y="37"/>
                      <a:pt x="111" y="37"/>
                    </a:cubicBezTo>
                    <a:cubicBezTo>
                      <a:pt x="105" y="33"/>
                      <a:pt x="99" y="29"/>
                      <a:pt x="92" y="27"/>
                    </a:cubicBezTo>
                    <a:cubicBezTo>
                      <a:pt x="88" y="6"/>
                      <a:pt x="88" y="6"/>
                      <a:pt x="88" y="6"/>
                    </a:cubicBezTo>
                    <a:cubicBezTo>
                      <a:pt x="87" y="3"/>
                      <a:pt x="84" y="0"/>
                      <a:pt x="81" y="0"/>
                    </a:cubicBezTo>
                    <a:cubicBezTo>
                      <a:pt x="67" y="0"/>
                      <a:pt x="67" y="0"/>
                      <a:pt x="67" y="0"/>
                    </a:cubicBezTo>
                    <a:cubicBezTo>
                      <a:pt x="63" y="0"/>
                      <a:pt x="61" y="3"/>
                      <a:pt x="60" y="6"/>
                    </a:cubicBezTo>
                    <a:cubicBezTo>
                      <a:pt x="55" y="27"/>
                      <a:pt x="55" y="27"/>
                      <a:pt x="55" y="27"/>
                    </a:cubicBezTo>
                    <a:cubicBezTo>
                      <a:pt x="48" y="29"/>
                      <a:pt x="42" y="33"/>
                      <a:pt x="37" y="38"/>
                    </a:cubicBezTo>
                    <a:cubicBezTo>
                      <a:pt x="16" y="31"/>
                      <a:pt x="16" y="31"/>
                      <a:pt x="16" y="31"/>
                    </a:cubicBezTo>
                    <a:cubicBezTo>
                      <a:pt x="15" y="31"/>
                      <a:pt x="15" y="31"/>
                      <a:pt x="14" y="31"/>
                    </a:cubicBezTo>
                    <a:cubicBezTo>
                      <a:pt x="12" y="31"/>
                      <a:pt x="9" y="32"/>
                      <a:pt x="8" y="34"/>
                    </a:cubicBezTo>
                    <a:cubicBezTo>
                      <a:pt x="1" y="46"/>
                      <a:pt x="1" y="46"/>
                      <a:pt x="1" y="46"/>
                    </a:cubicBezTo>
                    <a:cubicBezTo>
                      <a:pt x="0" y="47"/>
                      <a:pt x="0" y="49"/>
                      <a:pt x="0" y="50"/>
                    </a:cubicBezTo>
                    <a:cubicBezTo>
                      <a:pt x="0" y="52"/>
                      <a:pt x="1" y="54"/>
                      <a:pt x="2" y="55"/>
                    </a:cubicBezTo>
                    <a:cubicBezTo>
                      <a:pt x="19" y="70"/>
                      <a:pt x="19" y="70"/>
                      <a:pt x="19" y="70"/>
                    </a:cubicBezTo>
                    <a:cubicBezTo>
                      <a:pt x="18" y="73"/>
                      <a:pt x="17" y="77"/>
                      <a:pt x="17" y="80"/>
                    </a:cubicBezTo>
                    <a:cubicBezTo>
                      <a:pt x="17" y="84"/>
                      <a:pt x="18" y="87"/>
                      <a:pt x="19" y="91"/>
                    </a:cubicBezTo>
                    <a:cubicBezTo>
                      <a:pt x="2" y="106"/>
                      <a:pt x="2" y="106"/>
                      <a:pt x="2" y="106"/>
                    </a:cubicBezTo>
                    <a:cubicBezTo>
                      <a:pt x="1" y="107"/>
                      <a:pt x="0" y="109"/>
                      <a:pt x="0" y="111"/>
                    </a:cubicBezTo>
                    <a:cubicBezTo>
                      <a:pt x="0" y="112"/>
                      <a:pt x="0" y="113"/>
                      <a:pt x="1" y="114"/>
                    </a:cubicBezTo>
                    <a:cubicBezTo>
                      <a:pt x="8" y="126"/>
                      <a:pt x="8" y="126"/>
                      <a:pt x="8" y="126"/>
                    </a:cubicBezTo>
                    <a:cubicBezTo>
                      <a:pt x="9" y="129"/>
                      <a:pt x="12" y="130"/>
                      <a:pt x="14" y="130"/>
                    </a:cubicBezTo>
                    <a:cubicBezTo>
                      <a:pt x="15" y="130"/>
                      <a:pt x="15" y="130"/>
                      <a:pt x="16" y="130"/>
                    </a:cubicBezTo>
                    <a:cubicBezTo>
                      <a:pt x="37" y="123"/>
                      <a:pt x="37" y="123"/>
                      <a:pt x="37" y="123"/>
                    </a:cubicBezTo>
                    <a:cubicBezTo>
                      <a:pt x="42" y="127"/>
                      <a:pt x="48" y="131"/>
                      <a:pt x="55" y="133"/>
                    </a:cubicBezTo>
                    <a:cubicBezTo>
                      <a:pt x="60" y="155"/>
                      <a:pt x="60" y="155"/>
                      <a:pt x="60" y="155"/>
                    </a:cubicBezTo>
                    <a:cubicBezTo>
                      <a:pt x="61" y="158"/>
                      <a:pt x="63" y="160"/>
                      <a:pt x="67" y="160"/>
                    </a:cubicBezTo>
                    <a:cubicBezTo>
                      <a:pt x="81" y="160"/>
                      <a:pt x="81" y="160"/>
                      <a:pt x="81" y="160"/>
                    </a:cubicBezTo>
                    <a:cubicBezTo>
                      <a:pt x="84" y="160"/>
                      <a:pt x="87" y="158"/>
                      <a:pt x="88" y="155"/>
                    </a:cubicBezTo>
                    <a:cubicBezTo>
                      <a:pt x="92" y="134"/>
                      <a:pt x="92" y="134"/>
                      <a:pt x="92" y="134"/>
                    </a:cubicBezTo>
                    <a:cubicBezTo>
                      <a:pt x="99" y="131"/>
                      <a:pt x="105" y="128"/>
                      <a:pt x="111" y="123"/>
                    </a:cubicBezTo>
                    <a:cubicBezTo>
                      <a:pt x="131" y="130"/>
                      <a:pt x="131" y="130"/>
                      <a:pt x="131" y="130"/>
                    </a:cubicBezTo>
                    <a:cubicBezTo>
                      <a:pt x="132" y="130"/>
                      <a:pt x="133" y="130"/>
                      <a:pt x="133" y="130"/>
                    </a:cubicBezTo>
                    <a:cubicBezTo>
                      <a:pt x="136" y="130"/>
                      <a:pt x="138" y="129"/>
                      <a:pt x="140" y="126"/>
                    </a:cubicBezTo>
                    <a:cubicBezTo>
                      <a:pt x="147" y="114"/>
                      <a:pt x="147" y="114"/>
                      <a:pt x="147" y="114"/>
                    </a:cubicBezTo>
                    <a:cubicBezTo>
                      <a:pt x="147" y="113"/>
                      <a:pt x="148" y="112"/>
                      <a:pt x="147" y="111"/>
                    </a:cubicBezTo>
                    <a:cubicBezTo>
                      <a:pt x="148" y="109"/>
                      <a:pt x="147" y="107"/>
                      <a:pt x="145" y="106"/>
                    </a:cubicBezTo>
                    <a:lnTo>
                      <a:pt x="129" y="91"/>
                    </a:lnTo>
                    <a:close/>
                    <a:moveTo>
                      <a:pt x="96" y="80"/>
                    </a:moveTo>
                    <a:cubicBezTo>
                      <a:pt x="96" y="92"/>
                      <a:pt x="86" y="102"/>
                      <a:pt x="74" y="102"/>
                    </a:cubicBezTo>
                    <a:cubicBezTo>
                      <a:pt x="62" y="102"/>
                      <a:pt x="52" y="92"/>
                      <a:pt x="52" y="80"/>
                    </a:cubicBezTo>
                    <a:cubicBezTo>
                      <a:pt x="52" y="68"/>
                      <a:pt x="62" y="58"/>
                      <a:pt x="74" y="58"/>
                    </a:cubicBezTo>
                    <a:cubicBezTo>
                      <a:pt x="86" y="58"/>
                      <a:pt x="96" y="68"/>
                      <a:pt x="96" y="8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58291" tIns="29146" rIns="58291" bIns="29146" numCol="1" anchor="t" anchorCtr="0" compatLnSpc="1">
                <a:prstTxWarp prst="textNoShape">
                  <a:avLst/>
                </a:prstTxWarp>
              </a:bodyPr>
              <a:lstStyle/>
              <a:p>
                <a:endParaRPr lang="en-US" sz="1020"/>
              </a:p>
            </p:txBody>
          </p:sp>
        </p:grpSp>
      </p:grpSp>
      <p:grpSp>
        <p:nvGrpSpPr>
          <p:cNvPr id="11" name="Group 10"/>
          <p:cNvGrpSpPr/>
          <p:nvPr/>
        </p:nvGrpSpPr>
        <p:grpSpPr>
          <a:xfrm>
            <a:off x="436186" y="4625921"/>
            <a:ext cx="8566746" cy="345266"/>
            <a:chOff x="493736" y="4941177"/>
            <a:chExt cx="13438490" cy="541612"/>
          </a:xfrm>
        </p:grpSpPr>
        <p:sp>
          <p:nvSpPr>
            <p:cNvPr id="100" name="Text Box 5"/>
            <p:cNvSpPr txBox="1">
              <a:spLocks noChangeArrowheads="1"/>
            </p:cNvSpPr>
            <p:nvPr/>
          </p:nvSpPr>
          <p:spPr bwMode="blackWhite">
            <a:xfrm>
              <a:off x="1012740" y="5011782"/>
              <a:ext cx="12919486" cy="381313"/>
            </a:xfrm>
            <a:prstGeom prst="rect">
              <a:avLst/>
            </a:prstGeom>
            <a:noFill/>
            <a:ln w="9525">
              <a:noFill/>
              <a:miter lim="800000"/>
              <a:headEnd/>
              <a:tailEnd/>
            </a:ln>
            <a:effectLst/>
          </p:spPr>
          <p:txBody>
            <a:bodyPr wrap="square" lIns="83247" tIns="41624" rIns="83247" bIns="41624" anchor="ctr">
              <a:spAutoFit/>
            </a:bodyPr>
            <a:lstStyle/>
            <a:p>
              <a:pPr defTabSz="832416">
                <a:lnSpc>
                  <a:spcPct val="90000"/>
                </a:lnSpc>
                <a:spcAft>
                  <a:spcPts val="255"/>
                </a:spcAft>
                <a:buClr>
                  <a:srgbClr val="FFF9E5"/>
                </a:buClr>
                <a:defRPr/>
              </a:pPr>
              <a:r>
                <a:rPr lang="en-US" sz="1148" b="1" dirty="0" err="1">
                  <a:solidFill>
                    <a:schemeClr val="bg1"/>
                  </a:solidFill>
                  <a:ea typeface="Segoe UI" pitchFamily="34" charset="0"/>
                  <a:cs typeface="Segoe UI" pitchFamily="34" charset="0"/>
                </a:rPr>
                <a:t>FedRamp</a:t>
              </a:r>
              <a:r>
                <a:rPr lang="en-US" sz="1148" b="1" dirty="0">
                  <a:solidFill>
                    <a:schemeClr val="bg1"/>
                  </a:solidFill>
                  <a:ea typeface="Segoe UI" pitchFamily="34" charset="0"/>
                  <a:cs typeface="Segoe UI" pitchFamily="34" charset="0"/>
                </a:rPr>
                <a:t> and FISMA compliant</a:t>
              </a:r>
            </a:p>
          </p:txBody>
        </p:sp>
        <p:pic>
          <p:nvPicPr>
            <p:cNvPr id="5" name="Picture 4"/>
            <p:cNvPicPr>
              <a:picLocks noChangeAspect="1"/>
            </p:cNvPicPr>
            <p:nvPr/>
          </p:nvPicPr>
          <p:blipFill>
            <a:blip r:embed="rId5" cstate="email">
              <a:extLst>
                <a:ext uri="{28A0092B-C50C-407E-A947-70E740481C1C}">
                  <a14:useLocalDpi xmlns:a14="http://schemas.microsoft.com/office/drawing/2010/main" val="0"/>
                </a:ext>
              </a:extLst>
            </a:blip>
            <a:stretch>
              <a:fillRect/>
            </a:stretch>
          </p:blipFill>
          <p:spPr>
            <a:xfrm>
              <a:off x="493736" y="4941177"/>
              <a:ext cx="446033" cy="541612"/>
            </a:xfrm>
            <a:prstGeom prst="rect">
              <a:avLst/>
            </a:prstGeom>
          </p:spPr>
        </p:pic>
      </p:grpSp>
      <p:grpSp>
        <p:nvGrpSpPr>
          <p:cNvPr id="10" name="Group 9"/>
          <p:cNvGrpSpPr/>
          <p:nvPr/>
        </p:nvGrpSpPr>
        <p:grpSpPr>
          <a:xfrm>
            <a:off x="450998" y="4192036"/>
            <a:ext cx="8551934" cy="276198"/>
            <a:chOff x="516971" y="4229021"/>
            <a:chExt cx="13415255" cy="433266"/>
          </a:xfrm>
        </p:grpSpPr>
        <p:sp>
          <p:nvSpPr>
            <p:cNvPr id="84" name="Text Box 5"/>
            <p:cNvSpPr txBox="1">
              <a:spLocks noChangeArrowheads="1"/>
            </p:cNvSpPr>
            <p:nvPr/>
          </p:nvSpPr>
          <p:spPr bwMode="blackWhite">
            <a:xfrm>
              <a:off x="1012738" y="4280974"/>
              <a:ext cx="12919488" cy="381313"/>
            </a:xfrm>
            <a:prstGeom prst="rect">
              <a:avLst/>
            </a:prstGeom>
            <a:noFill/>
            <a:ln w="9525">
              <a:noFill/>
              <a:miter lim="800000"/>
              <a:headEnd/>
              <a:tailEnd/>
            </a:ln>
            <a:effectLst/>
          </p:spPr>
          <p:txBody>
            <a:bodyPr wrap="square" lIns="83247" tIns="41624" rIns="83247" bIns="41624" anchor="ctr">
              <a:spAutoFit/>
            </a:bodyPr>
            <a:lstStyle/>
            <a:p>
              <a:pPr defTabSz="832416">
                <a:lnSpc>
                  <a:spcPct val="90000"/>
                </a:lnSpc>
                <a:spcAft>
                  <a:spcPts val="255"/>
                </a:spcAft>
                <a:buClr>
                  <a:srgbClr val="FFF9E5"/>
                </a:buClr>
                <a:defRPr/>
              </a:pPr>
              <a:r>
                <a:rPr lang="en-US" sz="1148" b="1" dirty="0">
                  <a:solidFill>
                    <a:schemeClr val="bg1"/>
                  </a:solidFill>
                  <a:ea typeface="Segoe UI" pitchFamily="34" charset="0"/>
                  <a:cs typeface="Segoe UI" pitchFamily="34" charset="0"/>
                </a:rPr>
                <a:t>Protected data stored in US data centers only</a:t>
              </a:r>
            </a:p>
          </p:txBody>
        </p:sp>
        <p:pic>
          <p:nvPicPr>
            <p:cNvPr id="6" name="Picture 5"/>
            <p:cNvPicPr>
              <a:picLocks noChangeAspect="1"/>
            </p:cNvPicPr>
            <p:nvPr/>
          </p:nvPicPr>
          <p:blipFill>
            <a:blip r:embed="rId6" cstate="email">
              <a:extLst>
                <a:ext uri="{28A0092B-C50C-407E-A947-70E740481C1C}">
                  <a14:useLocalDpi xmlns:a14="http://schemas.microsoft.com/office/drawing/2010/main" val="0"/>
                </a:ext>
              </a:extLst>
            </a:blip>
            <a:stretch>
              <a:fillRect/>
            </a:stretch>
          </p:blipFill>
          <p:spPr>
            <a:xfrm>
              <a:off x="516971" y="4229021"/>
              <a:ext cx="419179" cy="419179"/>
            </a:xfrm>
            <a:prstGeom prst="rect">
              <a:avLst/>
            </a:prstGeom>
          </p:spPr>
        </p:pic>
      </p:grpSp>
      <p:pic>
        <p:nvPicPr>
          <p:cNvPr id="31" name="Picture 30"/>
          <p:cNvPicPr>
            <a:picLocks noChangeAspect="1"/>
          </p:cNvPicPr>
          <p:nvPr/>
        </p:nvPicPr>
        <p:blipFill>
          <a:blip r:embed="rId7" cstate="email">
            <a:biLevel thresh="25000"/>
            <a:extLst>
              <a:ext uri="{28A0092B-C50C-407E-A947-70E740481C1C}">
                <a14:useLocalDpi xmlns:a14="http://schemas.microsoft.com/office/drawing/2010/main" val="0"/>
              </a:ext>
            </a:extLst>
          </a:blip>
          <a:stretch>
            <a:fillRect/>
          </a:stretch>
        </p:blipFill>
        <p:spPr>
          <a:xfrm>
            <a:off x="7963582" y="5736115"/>
            <a:ext cx="1017949" cy="352524"/>
          </a:xfrm>
          <a:prstGeom prst="rect">
            <a:avLst/>
          </a:prstGeom>
        </p:spPr>
      </p:pic>
    </p:spTree>
    <p:extLst>
      <p:ext uri="{BB962C8B-B14F-4D97-AF65-F5344CB8AC3E}">
        <p14:creationId xmlns:p14="http://schemas.microsoft.com/office/powerpoint/2010/main" val="1669312339"/>
      </p:ext>
    </p:extLst>
  </p:cSld>
  <p:clrMapOvr>
    <a:masterClrMapping/>
  </p:clrMapOvr>
  <p:transition spd="slow">
    <p:push/>
  </p:transition>
</p:sld>
</file>

<file path=ppt/slides/slide5.xml><?xml version="1.0" encoding="utf-8"?>
<p:sld xmlns:a="http://schemas.openxmlformats.org/drawingml/2006/main" xmlns:r="http://schemas.openxmlformats.org/officeDocument/2006/relationships" xmlns:p="http://schemas.openxmlformats.org/presentationml/2006/main">
  <p:cSld>
    <p:bg>
      <p:bgPr>
        <a:blipFill dpi="0" rotWithShape="1">
          <a:blip r:embed="rId3" cstate="email">
            <a:lum/>
            <a:extLst>
              <a:ext uri="{28A0092B-C50C-407E-A947-70E740481C1C}">
                <a14:useLocalDpi xmlns:a14="http://schemas.microsoft.com/office/drawing/2010/main" val="0"/>
              </a:ext>
            </a:extLst>
          </a:blip>
          <a:srcRect/>
          <a:stretch>
            <a:fillRect/>
          </a:stretch>
        </a:blipFill>
        <a:effectLst/>
      </p:bgPr>
    </p:bg>
    <p:spTree>
      <p:nvGrpSpPr>
        <p:cNvPr id="1" name=""/>
        <p:cNvGrpSpPr/>
        <p:nvPr/>
      </p:nvGrpSpPr>
      <p:grpSpPr>
        <a:xfrm>
          <a:off x="0" y="0"/>
          <a:ext cx="0" cy="0"/>
          <a:chOff x="0" y="0"/>
          <a:chExt cx="0" cy="0"/>
        </a:xfrm>
      </p:grpSpPr>
      <p:sp>
        <p:nvSpPr>
          <p:cNvPr id="22" name="Title 1"/>
          <p:cNvSpPr txBox="1">
            <a:spLocks/>
          </p:cNvSpPr>
          <p:nvPr/>
        </p:nvSpPr>
        <p:spPr>
          <a:xfrm>
            <a:off x="0" y="441372"/>
            <a:ext cx="5250132" cy="1078384"/>
          </a:xfrm>
          <a:prstGeom prst="rect">
            <a:avLst/>
          </a:prstGeom>
          <a:noFill/>
        </p:spPr>
        <p:txBody>
          <a:bodyPr anchor="ctr">
            <a:noAutofit/>
          </a:bodyPr>
          <a:lstStyle>
            <a:lvl1pPr marL="0" algn="l" defTabSz="1088105" rtl="0" eaLnBrk="1" latinLnBrk="0" hangingPunct="1">
              <a:lnSpc>
                <a:spcPct val="90000"/>
              </a:lnSpc>
              <a:spcBef>
                <a:spcPct val="0"/>
              </a:spcBef>
              <a:buNone/>
              <a:defRPr lang="en-US" sz="4000" kern="1200" spc="-58" baseline="0" dirty="0">
                <a:solidFill>
                  <a:schemeClr val="bg2"/>
                </a:solidFill>
                <a:latin typeface="Segoe UI Light" pitchFamily="34" charset="0"/>
                <a:ea typeface="Segoe UI" pitchFamily="34" charset="0"/>
                <a:cs typeface="Segoe UI" pitchFamily="34" charset="0"/>
              </a:defRPr>
            </a:lvl1pPr>
          </a:lstStyle>
          <a:p>
            <a:pPr defTabSz="832400">
              <a:defRPr/>
            </a:pPr>
            <a:r>
              <a:rPr lang="en-US" sz="2754" spc="-44" dirty="0">
                <a:solidFill>
                  <a:srgbClr val="D2D2D2">
                    <a:lumMod val="25000"/>
                  </a:srgbClr>
                </a:solidFill>
              </a:rPr>
              <a:t>What is Office 365?</a:t>
            </a:r>
            <a:endParaRPr lang="en-US" sz="2754" spc="-44" dirty="0">
              <a:solidFill>
                <a:srgbClr val="D2D2D2">
                  <a:lumMod val="25000"/>
                </a:srgbClr>
              </a:solidFill>
              <a:latin typeface="Segoe UI Semibold" panose="020B0702040204020203" pitchFamily="34" charset="0"/>
            </a:endParaRPr>
          </a:p>
        </p:txBody>
      </p:sp>
      <p:grpSp>
        <p:nvGrpSpPr>
          <p:cNvPr id="5" name="Group 4"/>
          <p:cNvGrpSpPr/>
          <p:nvPr/>
        </p:nvGrpSpPr>
        <p:grpSpPr>
          <a:xfrm>
            <a:off x="5614999" y="2292622"/>
            <a:ext cx="1732267" cy="3171215"/>
            <a:chOff x="7340118" y="1854254"/>
            <a:chExt cx="2264478" cy="4145520"/>
          </a:xfrm>
        </p:grpSpPr>
        <p:sp>
          <p:nvSpPr>
            <p:cNvPr id="71" name="TextBox 70"/>
            <p:cNvSpPr txBox="1"/>
            <p:nvPr/>
          </p:nvSpPr>
          <p:spPr>
            <a:xfrm>
              <a:off x="7340120" y="2143611"/>
              <a:ext cx="2173036" cy="828675"/>
            </a:xfrm>
            <a:prstGeom prst="rect">
              <a:avLst/>
            </a:prstGeom>
            <a:solidFill>
              <a:srgbClr val="107C10"/>
            </a:solidFill>
          </p:spPr>
          <p:txBody>
            <a:bodyPr vert="horz" wrap="square" lIns="69949" tIns="69949" rIns="69949" bIns="69949" rtlCol="0" anchor="t">
              <a:noAutofit/>
            </a:bodyPr>
            <a:lstStyle/>
            <a:p>
              <a:pPr defTabSz="699516">
                <a:defRPr/>
              </a:pPr>
              <a:r>
                <a:rPr lang="en-US" sz="1377" kern="0" dirty="0">
                  <a:solidFill>
                    <a:prstClr val="white"/>
                  </a:solidFill>
                  <a:latin typeface="Segoe UI Light" panose="020B0502040204020203" pitchFamily="34" charset="0"/>
                  <a:ea typeface="Segoe UI" pitchFamily="34" charset="0"/>
                  <a:cs typeface="Segoe UI" pitchFamily="34" charset="0"/>
                </a:rPr>
                <a:t>Skype for</a:t>
              </a:r>
            </a:p>
            <a:p>
              <a:pPr defTabSz="699516">
                <a:defRPr/>
              </a:pPr>
              <a:r>
                <a:rPr lang="en-US" sz="1377" kern="0" dirty="0">
                  <a:solidFill>
                    <a:prstClr val="white"/>
                  </a:solidFill>
                  <a:latin typeface="Segoe UI Light" panose="020B0502040204020203" pitchFamily="34" charset="0"/>
                  <a:ea typeface="Segoe UI" pitchFamily="34" charset="0"/>
                  <a:cs typeface="Segoe UI" pitchFamily="34" charset="0"/>
                </a:rPr>
                <a:t>Business</a:t>
              </a:r>
            </a:p>
          </p:txBody>
        </p:sp>
        <p:sp>
          <p:nvSpPr>
            <p:cNvPr id="94" name="TextBox 93"/>
            <p:cNvSpPr txBox="1"/>
            <p:nvPr/>
          </p:nvSpPr>
          <p:spPr>
            <a:xfrm>
              <a:off x="7340118" y="3148255"/>
              <a:ext cx="2173039" cy="828675"/>
            </a:xfrm>
            <a:prstGeom prst="rect">
              <a:avLst/>
            </a:prstGeom>
            <a:solidFill>
              <a:schemeClr val="accent5">
                <a:lumMod val="20000"/>
                <a:lumOff val="80000"/>
              </a:schemeClr>
            </a:solidFill>
            <a:ln>
              <a:noFill/>
            </a:ln>
          </p:spPr>
          <p:txBody>
            <a:bodyPr vert="horz" wrap="square" lIns="69949" tIns="69949" rIns="69949" bIns="69949" rtlCol="0" anchor="t">
              <a:noAutofit/>
            </a:bodyPr>
            <a:lstStyle/>
            <a:p>
              <a:pPr defTabSz="699516">
                <a:defRPr/>
              </a:pPr>
              <a:r>
                <a:rPr lang="en-US" sz="1071" kern="0" dirty="0">
                  <a:solidFill>
                    <a:srgbClr val="D2D2D2">
                      <a:lumMod val="25000"/>
                    </a:srgbClr>
                  </a:solidFill>
                  <a:latin typeface="Segoe UI Light"/>
                  <a:ea typeface="Segoe UI" pitchFamily="34" charset="0"/>
                  <a:cs typeface="Segoe UI" pitchFamily="34" charset="0"/>
                </a:rPr>
                <a:t>Full Skype Federation</a:t>
              </a:r>
            </a:p>
          </p:txBody>
        </p:sp>
        <p:sp>
          <p:nvSpPr>
            <p:cNvPr id="109" name="TextBox 108"/>
            <p:cNvSpPr txBox="1"/>
            <p:nvPr/>
          </p:nvSpPr>
          <p:spPr>
            <a:xfrm>
              <a:off x="7340118" y="4161937"/>
              <a:ext cx="2173039" cy="828675"/>
            </a:xfrm>
            <a:prstGeom prst="rect">
              <a:avLst/>
            </a:prstGeom>
            <a:solidFill>
              <a:schemeClr val="accent5">
                <a:lumMod val="20000"/>
                <a:lumOff val="80000"/>
              </a:schemeClr>
            </a:solidFill>
            <a:ln>
              <a:noFill/>
            </a:ln>
          </p:spPr>
          <p:txBody>
            <a:bodyPr vert="horz" wrap="square" lIns="69949" tIns="69949" rIns="69949" bIns="69949" rtlCol="0" anchor="t">
              <a:noAutofit/>
            </a:bodyPr>
            <a:lstStyle/>
            <a:p>
              <a:pPr defTabSz="699516">
                <a:defRPr/>
              </a:pPr>
              <a:r>
                <a:rPr lang="en-US" sz="1071" kern="0" dirty="0">
                  <a:solidFill>
                    <a:srgbClr val="D2D2D2">
                      <a:lumMod val="25000"/>
                    </a:srgbClr>
                  </a:solidFill>
                  <a:latin typeface="Segoe UI Light"/>
                  <a:ea typeface="Segoe UI" pitchFamily="34" charset="0"/>
                  <a:cs typeface="Segoe UI" pitchFamily="34" charset="0"/>
                </a:rPr>
                <a:t>Up to 250 people per video conference</a:t>
              </a:r>
            </a:p>
          </p:txBody>
        </p:sp>
        <p:sp>
          <p:nvSpPr>
            <p:cNvPr id="139" name="TextBox 138"/>
            <p:cNvSpPr txBox="1"/>
            <p:nvPr/>
          </p:nvSpPr>
          <p:spPr>
            <a:xfrm>
              <a:off x="7340118" y="5171099"/>
              <a:ext cx="2173039" cy="828675"/>
            </a:xfrm>
            <a:prstGeom prst="rect">
              <a:avLst/>
            </a:prstGeom>
            <a:solidFill>
              <a:schemeClr val="accent5">
                <a:lumMod val="20000"/>
                <a:lumOff val="80000"/>
              </a:schemeClr>
            </a:solidFill>
            <a:ln>
              <a:noFill/>
            </a:ln>
          </p:spPr>
          <p:txBody>
            <a:bodyPr vert="horz" wrap="square" lIns="69949" tIns="69949" rIns="69949" bIns="69949" rtlCol="0" anchor="t">
              <a:noAutofit/>
            </a:bodyPr>
            <a:lstStyle/>
            <a:p>
              <a:pPr defTabSz="699516">
                <a:defRPr/>
              </a:pPr>
              <a:r>
                <a:rPr lang="en-US" sz="1071" kern="0" dirty="0">
                  <a:solidFill>
                    <a:srgbClr val="D2D2D2">
                      <a:lumMod val="25000"/>
                    </a:srgbClr>
                  </a:solidFill>
                  <a:latin typeface="Segoe UI Light"/>
                  <a:ea typeface="Segoe UI" pitchFamily="34" charset="0"/>
                  <a:cs typeface="Segoe UI" pitchFamily="34" charset="0"/>
                </a:rPr>
                <a:t>Multi-person HD video chat</a:t>
              </a:r>
            </a:p>
          </p:txBody>
        </p:sp>
        <p:sp>
          <p:nvSpPr>
            <p:cNvPr id="148" name="TextBox 147"/>
            <p:cNvSpPr txBox="1"/>
            <p:nvPr/>
          </p:nvSpPr>
          <p:spPr>
            <a:xfrm>
              <a:off x="7363328" y="1854254"/>
              <a:ext cx="2241268" cy="196853"/>
            </a:xfrm>
            <a:prstGeom prst="rect">
              <a:avLst/>
            </a:prstGeom>
            <a:noFill/>
          </p:spPr>
          <p:txBody>
            <a:bodyPr vert="horz" wrap="square" lIns="0" tIns="0" rIns="0" bIns="0" rtlCol="0" anchor="t">
              <a:noAutofit/>
            </a:bodyPr>
            <a:lstStyle/>
            <a:p>
              <a:pPr defTabSz="699516">
                <a:defRPr/>
              </a:pPr>
              <a:r>
                <a:rPr lang="en-US" sz="765" b="1" kern="0" dirty="0">
                  <a:solidFill>
                    <a:srgbClr val="107C10"/>
                  </a:solidFill>
                  <a:latin typeface="Segoe UI"/>
                  <a:ea typeface="Segoe UI" pitchFamily="34" charset="0"/>
                  <a:cs typeface="Segoe UI" pitchFamily="34" charset="0"/>
                </a:rPr>
                <a:t>UNIVERSAL COMMUNICATION</a:t>
              </a:r>
              <a:endParaRPr lang="en-US" sz="230" b="1" kern="0" dirty="0">
                <a:solidFill>
                  <a:srgbClr val="107C10"/>
                </a:solidFill>
                <a:latin typeface="Segoe UI"/>
                <a:ea typeface="Segoe UI" pitchFamily="34" charset="0"/>
                <a:cs typeface="Segoe UI" pitchFamily="34" charset="0"/>
              </a:endParaRPr>
            </a:p>
          </p:txBody>
        </p:sp>
      </p:grpSp>
      <p:grpSp>
        <p:nvGrpSpPr>
          <p:cNvPr id="4" name="Group 3"/>
          <p:cNvGrpSpPr/>
          <p:nvPr/>
        </p:nvGrpSpPr>
        <p:grpSpPr>
          <a:xfrm>
            <a:off x="3817770" y="2300611"/>
            <a:ext cx="1714512" cy="3166684"/>
            <a:chOff x="4990718" y="1864697"/>
            <a:chExt cx="2241269" cy="4139597"/>
          </a:xfrm>
        </p:grpSpPr>
        <p:sp>
          <p:nvSpPr>
            <p:cNvPr id="70" name="TextBox 69"/>
            <p:cNvSpPr txBox="1"/>
            <p:nvPr/>
          </p:nvSpPr>
          <p:spPr>
            <a:xfrm>
              <a:off x="4990719" y="2143612"/>
              <a:ext cx="2173036" cy="828675"/>
            </a:xfrm>
            <a:prstGeom prst="rect">
              <a:avLst/>
            </a:prstGeom>
            <a:solidFill>
              <a:srgbClr val="FF8C00"/>
            </a:solidFill>
          </p:spPr>
          <p:txBody>
            <a:bodyPr vert="horz" wrap="square" lIns="69949" tIns="69949" rIns="69949" bIns="69949" rtlCol="0" anchor="t">
              <a:noAutofit/>
            </a:bodyPr>
            <a:lstStyle/>
            <a:p>
              <a:pPr defTabSz="699516">
                <a:defRPr/>
              </a:pPr>
              <a:r>
                <a:rPr lang="en-US" sz="1377" kern="0" dirty="0">
                  <a:solidFill>
                    <a:prstClr val="white"/>
                  </a:solidFill>
                  <a:latin typeface="Segoe UI Light" panose="020B0502040204020203" pitchFamily="34" charset="0"/>
                  <a:ea typeface="Segoe UI" pitchFamily="34" charset="0"/>
                  <a:cs typeface="Segoe UI" pitchFamily="34" charset="0"/>
                </a:rPr>
                <a:t>SharePoint Online</a:t>
              </a:r>
            </a:p>
          </p:txBody>
        </p:sp>
        <p:sp>
          <p:nvSpPr>
            <p:cNvPr id="91" name="TextBox 90"/>
            <p:cNvSpPr txBox="1"/>
            <p:nvPr/>
          </p:nvSpPr>
          <p:spPr>
            <a:xfrm>
              <a:off x="4990718" y="3152775"/>
              <a:ext cx="2173037" cy="828675"/>
            </a:xfrm>
            <a:prstGeom prst="rect">
              <a:avLst/>
            </a:prstGeom>
            <a:solidFill>
              <a:schemeClr val="accent5">
                <a:lumMod val="20000"/>
                <a:lumOff val="80000"/>
              </a:schemeClr>
            </a:solidFill>
            <a:ln>
              <a:noFill/>
            </a:ln>
          </p:spPr>
          <p:txBody>
            <a:bodyPr vert="horz" wrap="square" lIns="69949" tIns="69949" rIns="69949" bIns="69949" rtlCol="0" anchor="t">
              <a:noAutofit/>
            </a:bodyPr>
            <a:lstStyle/>
            <a:p>
              <a:pPr defTabSz="699516">
                <a:defRPr/>
              </a:pPr>
              <a:r>
                <a:rPr lang="en-US" sz="1071" kern="0" dirty="0">
                  <a:solidFill>
                    <a:srgbClr val="D2D2D2">
                      <a:lumMod val="25000"/>
                    </a:srgbClr>
                  </a:solidFill>
                  <a:latin typeface="Segoe UI Light"/>
                  <a:ea typeface="Segoe UI" pitchFamily="34" charset="0"/>
                  <a:cs typeface="Segoe UI" pitchFamily="34" charset="0"/>
                </a:rPr>
                <a:t>Office 365 Groups, Team Sites and Portals</a:t>
              </a:r>
            </a:p>
          </p:txBody>
        </p:sp>
        <p:sp>
          <p:nvSpPr>
            <p:cNvPr id="106" name="TextBox 105"/>
            <p:cNvSpPr txBox="1"/>
            <p:nvPr/>
          </p:nvSpPr>
          <p:spPr>
            <a:xfrm>
              <a:off x="4990718" y="4166457"/>
              <a:ext cx="2173037" cy="828675"/>
            </a:xfrm>
            <a:prstGeom prst="rect">
              <a:avLst/>
            </a:prstGeom>
            <a:solidFill>
              <a:schemeClr val="accent5">
                <a:lumMod val="20000"/>
                <a:lumOff val="80000"/>
              </a:schemeClr>
            </a:solidFill>
            <a:ln>
              <a:noFill/>
            </a:ln>
          </p:spPr>
          <p:txBody>
            <a:bodyPr vert="horz" wrap="square" lIns="69949" tIns="69949" rIns="69949" bIns="69949" rtlCol="0" anchor="t">
              <a:noAutofit/>
            </a:bodyPr>
            <a:lstStyle/>
            <a:p>
              <a:pPr defTabSz="699516">
                <a:defRPr/>
              </a:pPr>
              <a:r>
                <a:rPr lang="en-US" sz="1071" kern="0" dirty="0">
                  <a:solidFill>
                    <a:srgbClr val="D2D2D2">
                      <a:lumMod val="25000"/>
                    </a:srgbClr>
                  </a:solidFill>
                  <a:latin typeface="Segoe UI Light"/>
                  <a:ea typeface="Segoe UI" pitchFamily="34" charset="0"/>
                  <a:cs typeface="Segoe UI" pitchFamily="34" charset="0"/>
                </a:rPr>
                <a:t>Office Video</a:t>
              </a:r>
            </a:p>
          </p:txBody>
        </p:sp>
        <p:sp>
          <p:nvSpPr>
            <p:cNvPr id="136" name="TextBox 135"/>
            <p:cNvSpPr txBox="1"/>
            <p:nvPr/>
          </p:nvSpPr>
          <p:spPr>
            <a:xfrm>
              <a:off x="4990718" y="5175619"/>
              <a:ext cx="2173037" cy="828675"/>
            </a:xfrm>
            <a:prstGeom prst="rect">
              <a:avLst/>
            </a:prstGeom>
            <a:solidFill>
              <a:schemeClr val="accent5">
                <a:lumMod val="20000"/>
                <a:lumOff val="80000"/>
              </a:schemeClr>
            </a:solidFill>
            <a:ln>
              <a:noFill/>
            </a:ln>
          </p:spPr>
          <p:txBody>
            <a:bodyPr vert="horz" wrap="square" lIns="69949" tIns="69949" rIns="69949" bIns="69949" rtlCol="0" anchor="t">
              <a:noAutofit/>
            </a:bodyPr>
            <a:lstStyle/>
            <a:p>
              <a:pPr defTabSz="699516">
                <a:defRPr/>
              </a:pPr>
              <a:r>
                <a:rPr lang="en-US" sz="1071" kern="0" dirty="0">
                  <a:solidFill>
                    <a:srgbClr val="D2D2D2">
                      <a:lumMod val="25000"/>
                    </a:srgbClr>
                  </a:solidFill>
                  <a:latin typeface="Segoe UI Light"/>
                  <a:ea typeface="Segoe UI" pitchFamily="34" charset="0"/>
                  <a:cs typeface="Segoe UI" pitchFamily="34" charset="0"/>
                </a:rPr>
                <a:t>Enterprise Search + Delve</a:t>
              </a:r>
            </a:p>
          </p:txBody>
        </p:sp>
        <p:sp>
          <p:nvSpPr>
            <p:cNvPr id="149" name="TextBox 148"/>
            <p:cNvSpPr txBox="1"/>
            <p:nvPr/>
          </p:nvSpPr>
          <p:spPr>
            <a:xfrm>
              <a:off x="4990719" y="1864697"/>
              <a:ext cx="2241268" cy="196853"/>
            </a:xfrm>
            <a:prstGeom prst="rect">
              <a:avLst/>
            </a:prstGeom>
            <a:noFill/>
          </p:spPr>
          <p:txBody>
            <a:bodyPr vert="horz" wrap="square" lIns="0" tIns="0" rIns="0" bIns="0" rtlCol="0" anchor="t">
              <a:noAutofit/>
            </a:bodyPr>
            <a:lstStyle/>
            <a:p>
              <a:pPr defTabSz="699516">
                <a:defRPr/>
              </a:pPr>
              <a:r>
                <a:rPr lang="en-US" sz="765" b="1" kern="0" dirty="0">
                  <a:solidFill>
                    <a:srgbClr val="FF8C00"/>
                  </a:solidFill>
                  <a:latin typeface="Segoe UI"/>
                  <a:ea typeface="Segoe UI" pitchFamily="34" charset="0"/>
                  <a:cs typeface="Segoe UI" pitchFamily="34" charset="0"/>
                </a:rPr>
                <a:t>SHARING + COLLABORATION</a:t>
              </a:r>
              <a:endParaRPr lang="en-US" sz="230" b="1" kern="0" dirty="0">
                <a:solidFill>
                  <a:srgbClr val="FF8C00"/>
                </a:solidFill>
                <a:latin typeface="Segoe UI"/>
                <a:ea typeface="Segoe UI" pitchFamily="34" charset="0"/>
                <a:cs typeface="Segoe UI" pitchFamily="34" charset="0"/>
              </a:endParaRPr>
            </a:p>
          </p:txBody>
        </p:sp>
      </p:grpSp>
      <p:grpSp>
        <p:nvGrpSpPr>
          <p:cNvPr id="3" name="Group 2"/>
          <p:cNvGrpSpPr/>
          <p:nvPr/>
        </p:nvGrpSpPr>
        <p:grpSpPr>
          <a:xfrm>
            <a:off x="2020539" y="2292622"/>
            <a:ext cx="1723388" cy="3174673"/>
            <a:chOff x="2641318" y="1854253"/>
            <a:chExt cx="2252872" cy="4150041"/>
          </a:xfrm>
        </p:grpSpPr>
        <p:sp>
          <p:nvSpPr>
            <p:cNvPr id="69" name="TextBox 68"/>
            <p:cNvSpPr txBox="1"/>
            <p:nvPr/>
          </p:nvSpPr>
          <p:spPr>
            <a:xfrm>
              <a:off x="2641318" y="2143613"/>
              <a:ext cx="2173036" cy="828675"/>
            </a:xfrm>
            <a:prstGeom prst="rect">
              <a:avLst/>
            </a:prstGeom>
            <a:solidFill>
              <a:srgbClr val="0078D7"/>
            </a:solidFill>
          </p:spPr>
          <p:txBody>
            <a:bodyPr vert="horz" wrap="square" lIns="69949" tIns="69949" rIns="69949" bIns="69949" rtlCol="0" anchor="t">
              <a:noAutofit/>
            </a:bodyPr>
            <a:lstStyle/>
            <a:p>
              <a:pPr defTabSz="699516">
                <a:defRPr/>
              </a:pPr>
              <a:r>
                <a:rPr lang="en-US" sz="1377" kern="0" dirty="0">
                  <a:solidFill>
                    <a:prstClr val="white"/>
                  </a:solidFill>
                  <a:latin typeface="Segoe UI Light" panose="020B0502040204020203" pitchFamily="34" charset="0"/>
                  <a:ea typeface="Segoe UI" pitchFamily="34" charset="0"/>
                  <a:cs typeface="Segoe UI" pitchFamily="34" charset="0"/>
                </a:rPr>
                <a:t>OneDrive For Business</a:t>
              </a:r>
            </a:p>
          </p:txBody>
        </p:sp>
        <p:sp>
          <p:nvSpPr>
            <p:cNvPr id="88" name="TextBox 87"/>
            <p:cNvSpPr txBox="1"/>
            <p:nvPr/>
          </p:nvSpPr>
          <p:spPr>
            <a:xfrm>
              <a:off x="2641319" y="3152775"/>
              <a:ext cx="2173036" cy="828675"/>
            </a:xfrm>
            <a:prstGeom prst="rect">
              <a:avLst/>
            </a:prstGeom>
            <a:solidFill>
              <a:schemeClr val="accent5">
                <a:lumMod val="20000"/>
                <a:lumOff val="80000"/>
              </a:schemeClr>
            </a:solidFill>
            <a:ln>
              <a:noFill/>
            </a:ln>
          </p:spPr>
          <p:txBody>
            <a:bodyPr vert="horz" wrap="square" lIns="69949" tIns="69949" rIns="69949" bIns="69949" rtlCol="0" anchor="t">
              <a:noAutofit/>
            </a:bodyPr>
            <a:lstStyle/>
            <a:p>
              <a:pPr defTabSz="699516">
                <a:defRPr/>
              </a:pPr>
              <a:r>
                <a:rPr lang="en-US" sz="1071" kern="0" dirty="0">
                  <a:solidFill>
                    <a:srgbClr val="D2D2D2">
                      <a:lumMod val="25000"/>
                    </a:srgbClr>
                  </a:solidFill>
                  <a:latin typeface="Segoe UI Light"/>
                  <a:ea typeface="Segoe UI" pitchFamily="34" charset="0"/>
                  <a:cs typeface="Segoe UI" pitchFamily="34" charset="0"/>
                </a:rPr>
                <a:t>Extensive Cloud Storage</a:t>
              </a:r>
            </a:p>
          </p:txBody>
        </p:sp>
        <p:sp>
          <p:nvSpPr>
            <p:cNvPr id="103" name="TextBox 102"/>
            <p:cNvSpPr txBox="1"/>
            <p:nvPr/>
          </p:nvSpPr>
          <p:spPr>
            <a:xfrm>
              <a:off x="2641319" y="4166457"/>
              <a:ext cx="2173036" cy="828675"/>
            </a:xfrm>
            <a:prstGeom prst="rect">
              <a:avLst/>
            </a:prstGeom>
            <a:solidFill>
              <a:schemeClr val="accent5">
                <a:lumMod val="20000"/>
                <a:lumOff val="80000"/>
              </a:schemeClr>
            </a:solidFill>
            <a:ln>
              <a:noFill/>
            </a:ln>
          </p:spPr>
          <p:txBody>
            <a:bodyPr vert="horz" wrap="square" lIns="69949" tIns="69949" rIns="69949" bIns="69949" rtlCol="0" anchor="t">
              <a:noAutofit/>
            </a:bodyPr>
            <a:lstStyle/>
            <a:p>
              <a:pPr defTabSz="699516">
                <a:defRPr/>
              </a:pPr>
              <a:r>
                <a:rPr lang="en-US" sz="1071" kern="0" dirty="0">
                  <a:solidFill>
                    <a:srgbClr val="D2D2D2">
                      <a:lumMod val="25000"/>
                    </a:srgbClr>
                  </a:solidFill>
                  <a:latin typeface="Segoe UI Light"/>
                  <a:ea typeface="Segoe UI" pitchFamily="34" charset="0"/>
                  <a:cs typeface="Segoe UI" pitchFamily="34" charset="0"/>
                </a:rPr>
                <a:t>Encryption in Transit and at Rest</a:t>
              </a:r>
            </a:p>
          </p:txBody>
        </p:sp>
        <p:sp>
          <p:nvSpPr>
            <p:cNvPr id="133" name="TextBox 132"/>
            <p:cNvSpPr txBox="1"/>
            <p:nvPr/>
          </p:nvSpPr>
          <p:spPr>
            <a:xfrm>
              <a:off x="2641319" y="5175619"/>
              <a:ext cx="2173036" cy="828675"/>
            </a:xfrm>
            <a:prstGeom prst="rect">
              <a:avLst/>
            </a:prstGeom>
            <a:solidFill>
              <a:schemeClr val="accent5">
                <a:lumMod val="20000"/>
                <a:lumOff val="80000"/>
              </a:schemeClr>
            </a:solidFill>
            <a:ln>
              <a:noFill/>
            </a:ln>
          </p:spPr>
          <p:txBody>
            <a:bodyPr vert="horz" wrap="square" lIns="69949" tIns="69949" rIns="69949" bIns="69949" rtlCol="0" anchor="t">
              <a:noAutofit/>
            </a:bodyPr>
            <a:lstStyle/>
            <a:p>
              <a:pPr defTabSz="699516">
                <a:defRPr/>
              </a:pPr>
              <a:r>
                <a:rPr lang="en-US" sz="1071" kern="0" dirty="0">
                  <a:solidFill>
                    <a:srgbClr val="D2D2D2">
                      <a:lumMod val="25000"/>
                    </a:srgbClr>
                  </a:solidFill>
                  <a:latin typeface="Segoe UI Light"/>
                  <a:ea typeface="Segoe UI" pitchFamily="34" charset="0"/>
                  <a:cs typeface="Segoe UI" pitchFamily="34" charset="0"/>
                </a:rPr>
                <a:t>Apps Available for Your Favorite Devices</a:t>
              </a:r>
            </a:p>
          </p:txBody>
        </p:sp>
        <p:sp>
          <p:nvSpPr>
            <p:cNvPr id="150" name="TextBox 149"/>
            <p:cNvSpPr txBox="1"/>
            <p:nvPr/>
          </p:nvSpPr>
          <p:spPr>
            <a:xfrm>
              <a:off x="2652922" y="1854253"/>
              <a:ext cx="2241268" cy="196853"/>
            </a:xfrm>
            <a:prstGeom prst="rect">
              <a:avLst/>
            </a:prstGeom>
            <a:noFill/>
          </p:spPr>
          <p:txBody>
            <a:bodyPr vert="horz" wrap="square" lIns="0" tIns="0" rIns="0" bIns="0" rtlCol="0" anchor="t">
              <a:noAutofit/>
            </a:bodyPr>
            <a:lstStyle/>
            <a:p>
              <a:pPr defTabSz="699516">
                <a:defRPr/>
              </a:pPr>
              <a:r>
                <a:rPr lang="en-US" sz="765" b="1" kern="0" dirty="0">
                  <a:solidFill>
                    <a:srgbClr val="0078D7"/>
                  </a:solidFill>
                  <a:latin typeface="Segoe UI"/>
                  <a:ea typeface="Segoe UI" pitchFamily="34" charset="0"/>
                  <a:cs typeface="Segoe UI" pitchFamily="34" charset="0"/>
                </a:rPr>
                <a:t>ENTERPRISE FILE SYNC + SHARE</a:t>
              </a:r>
              <a:endParaRPr lang="en-US" sz="230" b="1" kern="0" dirty="0">
                <a:solidFill>
                  <a:srgbClr val="0078D7"/>
                </a:solidFill>
                <a:latin typeface="Segoe UI"/>
                <a:ea typeface="Segoe UI" pitchFamily="34" charset="0"/>
                <a:cs typeface="Segoe UI" pitchFamily="34" charset="0"/>
              </a:endParaRPr>
            </a:p>
          </p:txBody>
        </p:sp>
      </p:grpSp>
      <p:grpSp>
        <p:nvGrpSpPr>
          <p:cNvPr id="2" name="Group 1"/>
          <p:cNvGrpSpPr/>
          <p:nvPr/>
        </p:nvGrpSpPr>
        <p:grpSpPr>
          <a:xfrm>
            <a:off x="214432" y="2292621"/>
            <a:ext cx="1714512" cy="3174674"/>
            <a:chOff x="280313" y="1854252"/>
            <a:chExt cx="2241268" cy="4150042"/>
          </a:xfrm>
        </p:grpSpPr>
        <p:sp>
          <p:nvSpPr>
            <p:cNvPr id="21" name="TextBox 20"/>
            <p:cNvSpPr txBox="1"/>
            <p:nvPr/>
          </p:nvSpPr>
          <p:spPr>
            <a:xfrm>
              <a:off x="291917" y="2143613"/>
              <a:ext cx="2173036" cy="828675"/>
            </a:xfrm>
            <a:prstGeom prst="rect">
              <a:avLst/>
            </a:prstGeom>
            <a:solidFill>
              <a:srgbClr val="D83B01"/>
            </a:solidFill>
          </p:spPr>
          <p:txBody>
            <a:bodyPr vert="horz" wrap="square" lIns="69949" tIns="69949" rIns="69949" bIns="69949" rtlCol="0" anchor="t">
              <a:noAutofit/>
            </a:bodyPr>
            <a:lstStyle/>
            <a:p>
              <a:pPr defTabSz="699516">
                <a:defRPr/>
              </a:pPr>
              <a:r>
                <a:rPr lang="en-US" sz="1377" kern="0" dirty="0">
                  <a:solidFill>
                    <a:prstClr val="white"/>
                  </a:solidFill>
                  <a:latin typeface="Segoe UI Light" panose="020B0502040204020203" pitchFamily="34" charset="0"/>
                  <a:ea typeface="Segoe UI" pitchFamily="34" charset="0"/>
                  <a:cs typeface="Segoe UI" pitchFamily="34" charset="0"/>
                </a:rPr>
                <a:t>Exchange </a:t>
              </a:r>
            </a:p>
            <a:p>
              <a:pPr defTabSz="699516">
                <a:defRPr/>
              </a:pPr>
              <a:r>
                <a:rPr lang="en-US" sz="1377" kern="0" dirty="0">
                  <a:solidFill>
                    <a:prstClr val="white"/>
                  </a:solidFill>
                  <a:latin typeface="Segoe UI Light" panose="020B0502040204020203" pitchFamily="34" charset="0"/>
                  <a:ea typeface="Segoe UI" pitchFamily="34" charset="0"/>
                  <a:cs typeface="Segoe UI" pitchFamily="34" charset="0"/>
                </a:rPr>
                <a:t>Office</a:t>
              </a:r>
            </a:p>
          </p:txBody>
        </p:sp>
        <p:sp>
          <p:nvSpPr>
            <p:cNvPr id="73" name="TextBox 72"/>
            <p:cNvSpPr txBox="1"/>
            <p:nvPr/>
          </p:nvSpPr>
          <p:spPr>
            <a:xfrm>
              <a:off x="291917" y="3152775"/>
              <a:ext cx="2173035" cy="828675"/>
            </a:xfrm>
            <a:prstGeom prst="rect">
              <a:avLst/>
            </a:prstGeom>
            <a:solidFill>
              <a:schemeClr val="accent5">
                <a:lumMod val="20000"/>
                <a:lumOff val="80000"/>
              </a:schemeClr>
            </a:solidFill>
            <a:ln>
              <a:noFill/>
            </a:ln>
          </p:spPr>
          <p:txBody>
            <a:bodyPr vert="horz" wrap="square" lIns="69949" tIns="69949" rIns="69949" bIns="69949" rtlCol="0" anchor="t">
              <a:noAutofit/>
            </a:bodyPr>
            <a:lstStyle/>
            <a:p>
              <a:pPr defTabSz="699516">
                <a:defRPr/>
              </a:pPr>
              <a:r>
                <a:rPr lang="en-US" sz="1071" kern="0" dirty="0">
                  <a:solidFill>
                    <a:srgbClr val="D2D2D2">
                      <a:lumMod val="25000"/>
                    </a:srgbClr>
                  </a:solidFill>
                  <a:latin typeface="Segoe UI Light"/>
                  <a:ea typeface="Segoe UI" pitchFamily="34" charset="0"/>
                  <a:cs typeface="Segoe UI" pitchFamily="34" charset="0"/>
                </a:rPr>
                <a:t>Up to 50 GB Mailboxes w/ Unlimited Archive</a:t>
              </a:r>
            </a:p>
          </p:txBody>
        </p:sp>
        <p:sp>
          <p:nvSpPr>
            <p:cNvPr id="100" name="TextBox 99"/>
            <p:cNvSpPr txBox="1"/>
            <p:nvPr/>
          </p:nvSpPr>
          <p:spPr>
            <a:xfrm>
              <a:off x="291917" y="4166457"/>
              <a:ext cx="2173035" cy="828675"/>
            </a:xfrm>
            <a:prstGeom prst="rect">
              <a:avLst/>
            </a:prstGeom>
            <a:solidFill>
              <a:schemeClr val="accent5">
                <a:lumMod val="20000"/>
                <a:lumOff val="80000"/>
              </a:schemeClr>
            </a:solidFill>
            <a:ln>
              <a:noFill/>
            </a:ln>
          </p:spPr>
          <p:txBody>
            <a:bodyPr vert="horz" wrap="square" lIns="69949" tIns="69949" rIns="69949" bIns="69949" rtlCol="0" anchor="t">
              <a:noAutofit/>
            </a:bodyPr>
            <a:lstStyle/>
            <a:p>
              <a:pPr defTabSz="699516">
                <a:defRPr/>
              </a:pPr>
              <a:r>
                <a:rPr lang="en-US" sz="1071" kern="0" dirty="0">
                  <a:solidFill>
                    <a:srgbClr val="D2D2D2">
                      <a:lumMod val="25000"/>
                    </a:srgbClr>
                  </a:solidFill>
                  <a:latin typeface="Segoe UI Light"/>
                  <a:ea typeface="Segoe UI" pitchFamily="34" charset="0"/>
                  <a:cs typeface="Segoe UI" pitchFamily="34" charset="0"/>
                </a:rPr>
                <a:t>Encryption, Legal Hold Data Loss Prevention</a:t>
              </a:r>
            </a:p>
          </p:txBody>
        </p:sp>
        <p:sp>
          <p:nvSpPr>
            <p:cNvPr id="130" name="TextBox 129"/>
            <p:cNvSpPr txBox="1"/>
            <p:nvPr/>
          </p:nvSpPr>
          <p:spPr>
            <a:xfrm>
              <a:off x="291917" y="5175619"/>
              <a:ext cx="2173035" cy="828675"/>
            </a:xfrm>
            <a:prstGeom prst="rect">
              <a:avLst/>
            </a:prstGeom>
            <a:solidFill>
              <a:schemeClr val="accent5">
                <a:lumMod val="20000"/>
                <a:lumOff val="80000"/>
              </a:schemeClr>
            </a:solidFill>
            <a:ln>
              <a:noFill/>
            </a:ln>
          </p:spPr>
          <p:txBody>
            <a:bodyPr vert="horz" wrap="square" lIns="69949" tIns="69949" rIns="69949" bIns="69949" rtlCol="0" anchor="t">
              <a:noAutofit/>
            </a:bodyPr>
            <a:lstStyle/>
            <a:p>
              <a:pPr defTabSz="699516">
                <a:defRPr/>
              </a:pPr>
              <a:r>
                <a:rPr lang="en-US" sz="1071" kern="0" dirty="0">
                  <a:solidFill>
                    <a:srgbClr val="D2D2D2">
                      <a:lumMod val="25000"/>
                    </a:srgbClr>
                  </a:solidFill>
                  <a:latin typeface="Segoe UI Light"/>
                  <a:ea typeface="Segoe UI" pitchFamily="34" charset="0"/>
                  <a:cs typeface="Segoe UI" pitchFamily="34" charset="0"/>
                </a:rPr>
                <a:t>Send Encrypted Emails</a:t>
              </a:r>
            </a:p>
          </p:txBody>
        </p:sp>
        <p:sp>
          <p:nvSpPr>
            <p:cNvPr id="151" name="TextBox 150"/>
            <p:cNvSpPr txBox="1"/>
            <p:nvPr/>
          </p:nvSpPr>
          <p:spPr>
            <a:xfrm>
              <a:off x="280313" y="1854252"/>
              <a:ext cx="2241268" cy="196853"/>
            </a:xfrm>
            <a:prstGeom prst="rect">
              <a:avLst/>
            </a:prstGeom>
            <a:noFill/>
          </p:spPr>
          <p:txBody>
            <a:bodyPr vert="horz" wrap="square" lIns="0" tIns="0" rIns="0" bIns="0" rtlCol="0" anchor="t">
              <a:noAutofit/>
            </a:bodyPr>
            <a:lstStyle/>
            <a:p>
              <a:pPr defTabSz="699516">
                <a:defRPr/>
              </a:pPr>
              <a:r>
                <a:rPr lang="en-US" sz="765" b="1" kern="0" dirty="0">
                  <a:solidFill>
                    <a:srgbClr val="D83B01"/>
                  </a:solidFill>
                  <a:latin typeface="Segoe UI"/>
                  <a:ea typeface="Segoe UI" pitchFamily="34" charset="0"/>
                  <a:cs typeface="Segoe UI" pitchFamily="34" charset="0"/>
                </a:rPr>
                <a:t>MAIL + CALENDAR</a:t>
              </a:r>
              <a:endParaRPr lang="en-US" sz="230" b="1" kern="0" dirty="0">
                <a:solidFill>
                  <a:srgbClr val="D83B01"/>
                </a:solidFill>
                <a:latin typeface="Segoe UI"/>
                <a:ea typeface="Segoe UI" pitchFamily="34" charset="0"/>
                <a:cs typeface="Segoe UI" pitchFamily="34" charset="0"/>
              </a:endParaRPr>
            </a:p>
          </p:txBody>
        </p:sp>
      </p:grpSp>
      <p:grpSp>
        <p:nvGrpSpPr>
          <p:cNvPr id="6" name="Group 5"/>
          <p:cNvGrpSpPr/>
          <p:nvPr/>
        </p:nvGrpSpPr>
        <p:grpSpPr>
          <a:xfrm>
            <a:off x="7412231" y="2292621"/>
            <a:ext cx="1726433" cy="3171216"/>
            <a:chOff x="9689521" y="1854252"/>
            <a:chExt cx="2256852" cy="4145522"/>
          </a:xfrm>
        </p:grpSpPr>
        <p:sp>
          <p:nvSpPr>
            <p:cNvPr id="72" name="TextBox 71"/>
            <p:cNvSpPr txBox="1"/>
            <p:nvPr/>
          </p:nvSpPr>
          <p:spPr>
            <a:xfrm>
              <a:off x="9689521" y="2143611"/>
              <a:ext cx="2173036" cy="828675"/>
            </a:xfrm>
            <a:prstGeom prst="rect">
              <a:avLst/>
            </a:prstGeom>
            <a:solidFill>
              <a:srgbClr val="5C2D91"/>
            </a:solidFill>
          </p:spPr>
          <p:txBody>
            <a:bodyPr vert="horz" wrap="square" lIns="69949" tIns="69949" rIns="69949" bIns="69949" rtlCol="0" anchor="t">
              <a:noAutofit/>
            </a:bodyPr>
            <a:lstStyle/>
            <a:p>
              <a:pPr defTabSz="699516">
                <a:defRPr/>
              </a:pPr>
              <a:r>
                <a:rPr lang="en-US" sz="1377" kern="0" dirty="0">
                  <a:solidFill>
                    <a:prstClr val="white"/>
                  </a:solidFill>
                  <a:latin typeface="Segoe UI Light" panose="020B0502040204020203" pitchFamily="34" charset="0"/>
                  <a:ea typeface="Segoe UI" pitchFamily="34" charset="0"/>
                  <a:cs typeface="Segoe UI" pitchFamily="34" charset="0"/>
                </a:rPr>
                <a:t>Office 365</a:t>
              </a:r>
            </a:p>
            <a:p>
              <a:pPr defTabSz="699516">
                <a:defRPr/>
              </a:pPr>
              <a:r>
                <a:rPr lang="en-US" sz="1377" kern="0" dirty="0">
                  <a:solidFill>
                    <a:prstClr val="white"/>
                  </a:solidFill>
                  <a:latin typeface="Segoe UI Light" panose="020B0502040204020203" pitchFamily="34" charset="0"/>
                  <a:ea typeface="Segoe UI" pitchFamily="34" charset="0"/>
                  <a:cs typeface="Segoe UI" pitchFamily="34" charset="0"/>
                </a:rPr>
                <a:t>ProPlus</a:t>
              </a:r>
            </a:p>
          </p:txBody>
        </p:sp>
        <p:sp>
          <p:nvSpPr>
            <p:cNvPr id="97" name="TextBox 96"/>
            <p:cNvSpPr txBox="1"/>
            <p:nvPr/>
          </p:nvSpPr>
          <p:spPr>
            <a:xfrm>
              <a:off x="9689522" y="3148255"/>
              <a:ext cx="2173036" cy="828675"/>
            </a:xfrm>
            <a:prstGeom prst="rect">
              <a:avLst/>
            </a:prstGeom>
            <a:solidFill>
              <a:schemeClr val="accent5">
                <a:lumMod val="20000"/>
                <a:lumOff val="80000"/>
              </a:schemeClr>
            </a:solidFill>
            <a:ln>
              <a:noFill/>
            </a:ln>
          </p:spPr>
          <p:txBody>
            <a:bodyPr vert="horz" wrap="square" lIns="69949" tIns="69949" rIns="69949" bIns="69949" rtlCol="0" anchor="t">
              <a:noAutofit/>
            </a:bodyPr>
            <a:lstStyle/>
            <a:p>
              <a:pPr defTabSz="699516">
                <a:defRPr/>
              </a:pPr>
              <a:r>
                <a:rPr lang="en-US" sz="1071" kern="0" dirty="0">
                  <a:solidFill>
                    <a:srgbClr val="D2D2D2">
                      <a:lumMod val="25000"/>
                    </a:srgbClr>
                  </a:solidFill>
                  <a:latin typeface="Segoe UI Light"/>
                  <a:ea typeface="Segoe UI" pitchFamily="34" charset="0"/>
                  <a:cs typeface="Segoe UI" pitchFamily="34" charset="0"/>
                </a:rPr>
                <a:t>Office for PC or Mac</a:t>
              </a:r>
            </a:p>
          </p:txBody>
        </p:sp>
        <p:sp>
          <p:nvSpPr>
            <p:cNvPr id="112" name="TextBox 111"/>
            <p:cNvSpPr txBox="1"/>
            <p:nvPr/>
          </p:nvSpPr>
          <p:spPr>
            <a:xfrm>
              <a:off x="9689522" y="4161937"/>
              <a:ext cx="2173036" cy="828675"/>
            </a:xfrm>
            <a:prstGeom prst="rect">
              <a:avLst/>
            </a:prstGeom>
            <a:solidFill>
              <a:schemeClr val="accent5">
                <a:lumMod val="20000"/>
                <a:lumOff val="80000"/>
              </a:schemeClr>
            </a:solidFill>
            <a:ln>
              <a:noFill/>
            </a:ln>
          </p:spPr>
          <p:txBody>
            <a:bodyPr vert="horz" wrap="square" lIns="69949" tIns="69949" rIns="69949" bIns="69949" rtlCol="0" anchor="t">
              <a:noAutofit/>
            </a:bodyPr>
            <a:lstStyle/>
            <a:p>
              <a:pPr defTabSz="699516">
                <a:defRPr/>
              </a:pPr>
              <a:r>
                <a:rPr lang="en-US" sz="1071" kern="0" dirty="0">
                  <a:solidFill>
                    <a:srgbClr val="D2D2D2">
                      <a:lumMod val="25000"/>
                    </a:srgbClr>
                  </a:solidFill>
                  <a:latin typeface="Segoe UI Light"/>
                  <a:ea typeface="Segoe UI" pitchFamily="34" charset="0"/>
                  <a:cs typeface="Segoe UI" pitchFamily="34" charset="0"/>
                </a:rPr>
                <a:t>Office for iOS and Android</a:t>
              </a:r>
            </a:p>
          </p:txBody>
        </p:sp>
        <p:sp>
          <p:nvSpPr>
            <p:cNvPr id="142" name="TextBox 141"/>
            <p:cNvSpPr txBox="1"/>
            <p:nvPr/>
          </p:nvSpPr>
          <p:spPr>
            <a:xfrm>
              <a:off x="9689522" y="5171099"/>
              <a:ext cx="2173036" cy="828675"/>
            </a:xfrm>
            <a:prstGeom prst="rect">
              <a:avLst/>
            </a:prstGeom>
            <a:solidFill>
              <a:schemeClr val="accent5">
                <a:lumMod val="20000"/>
                <a:lumOff val="80000"/>
              </a:schemeClr>
            </a:solidFill>
            <a:ln>
              <a:noFill/>
            </a:ln>
          </p:spPr>
          <p:txBody>
            <a:bodyPr vert="horz" wrap="square" lIns="69949" tIns="69949" rIns="69949" bIns="69949" rtlCol="0" anchor="t">
              <a:noAutofit/>
            </a:bodyPr>
            <a:lstStyle/>
            <a:p>
              <a:pPr defTabSz="699516">
                <a:defRPr/>
              </a:pPr>
              <a:r>
                <a:rPr lang="en-US" sz="1071" kern="0" dirty="0">
                  <a:solidFill>
                    <a:srgbClr val="D2D2D2">
                      <a:lumMod val="25000"/>
                    </a:srgbClr>
                  </a:solidFill>
                  <a:latin typeface="Segoe UI Light"/>
                  <a:ea typeface="Segoe UI" pitchFamily="34" charset="0"/>
                  <a:cs typeface="Segoe UI" pitchFamily="34" charset="0"/>
                </a:rPr>
                <a:t>First class browser experience</a:t>
              </a:r>
            </a:p>
          </p:txBody>
        </p:sp>
        <p:sp>
          <p:nvSpPr>
            <p:cNvPr id="152" name="TextBox 151"/>
            <p:cNvSpPr txBox="1"/>
            <p:nvPr/>
          </p:nvSpPr>
          <p:spPr>
            <a:xfrm>
              <a:off x="9705105" y="1854252"/>
              <a:ext cx="2241268" cy="196853"/>
            </a:xfrm>
            <a:prstGeom prst="rect">
              <a:avLst/>
            </a:prstGeom>
            <a:noFill/>
          </p:spPr>
          <p:txBody>
            <a:bodyPr vert="horz" wrap="square" lIns="0" tIns="0" rIns="0" bIns="0" rtlCol="0" anchor="t">
              <a:noAutofit/>
            </a:bodyPr>
            <a:lstStyle/>
            <a:p>
              <a:pPr defTabSz="699516">
                <a:defRPr/>
              </a:pPr>
              <a:r>
                <a:rPr lang="en-US" sz="765" b="1" kern="0" dirty="0">
                  <a:solidFill>
                    <a:srgbClr val="5C2D91"/>
                  </a:solidFill>
                  <a:latin typeface="Segoe UI"/>
                  <a:ea typeface="Segoe UI" pitchFamily="34" charset="0"/>
                  <a:cs typeface="Segoe UI" pitchFamily="34" charset="0"/>
                </a:rPr>
                <a:t>MICROSOFT OFFICE</a:t>
              </a:r>
              <a:endParaRPr lang="en-US" sz="230" b="1" kern="0" dirty="0">
                <a:solidFill>
                  <a:srgbClr val="5C2D91"/>
                </a:solidFill>
                <a:latin typeface="Segoe UI"/>
                <a:ea typeface="Segoe UI" pitchFamily="34" charset="0"/>
                <a:cs typeface="Segoe UI" pitchFamily="34" charset="0"/>
              </a:endParaRPr>
            </a:p>
          </p:txBody>
        </p:sp>
      </p:grpSp>
      <p:sp>
        <p:nvSpPr>
          <p:cNvPr id="33" name="TextBox 32"/>
          <p:cNvSpPr txBox="1"/>
          <p:nvPr/>
        </p:nvSpPr>
        <p:spPr>
          <a:xfrm>
            <a:off x="119928" y="5601906"/>
            <a:ext cx="9112130" cy="199492"/>
          </a:xfrm>
          <a:prstGeom prst="rect">
            <a:avLst/>
          </a:prstGeom>
          <a:noFill/>
          <a:ln>
            <a:noFill/>
          </a:ln>
        </p:spPr>
        <p:txBody>
          <a:bodyPr vert="horz" wrap="square" lIns="69949" tIns="69949" rIns="69949" bIns="69949" rtlCol="0" anchor="t">
            <a:noAutofit/>
          </a:bodyPr>
          <a:lstStyle/>
          <a:p>
            <a:pPr defTabSz="699516">
              <a:defRPr/>
            </a:pPr>
            <a:r>
              <a:rPr lang="en-US" sz="918" kern="0" dirty="0">
                <a:solidFill>
                  <a:sysClr val="windowText" lastClr="000000"/>
                </a:solidFill>
                <a:latin typeface="Segoe UI" pitchFamily="34" charset="0"/>
              </a:rPr>
              <a:t>Office 365 for Government combines the familiar Microsoft Office applications your organization uses every day with cloud-based versions of Microsoft communication and collaboration services on a cloud service that meets the specific needs of Government organizations of all sizes.</a:t>
            </a:r>
            <a:endParaRPr lang="en-US" sz="918" kern="0" dirty="0">
              <a:solidFill>
                <a:srgbClr val="D2D2D2">
                  <a:lumMod val="25000"/>
                </a:srgbClr>
              </a:solidFill>
              <a:latin typeface="Segoe UI"/>
              <a:ea typeface="Segoe UI" pitchFamily="34" charset="0"/>
              <a:cs typeface="Segoe UI" pitchFamily="34" charset="0"/>
            </a:endParaRPr>
          </a:p>
        </p:txBody>
      </p:sp>
    </p:spTree>
    <p:extLst>
      <p:ext uri="{BB962C8B-B14F-4D97-AF65-F5344CB8AC3E}">
        <p14:creationId xmlns:p14="http://schemas.microsoft.com/office/powerpoint/2010/main" val="3045718718"/>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22"/>
                                        </p:tgtEl>
                                        <p:attrNameLst>
                                          <p:attrName>style.visibility</p:attrName>
                                        </p:attrNameLst>
                                      </p:cBhvr>
                                      <p:to>
                                        <p:strVal val="visible"/>
                                      </p:to>
                                    </p:set>
                                    <p:anim calcmode="lin" valueType="num">
                                      <p:cBhvr additive="base">
                                        <p:cTn id="7" dur="500" fill="hold"/>
                                        <p:tgtEl>
                                          <p:spTgt spid="22"/>
                                        </p:tgtEl>
                                        <p:attrNameLst>
                                          <p:attrName>ppt_x</p:attrName>
                                        </p:attrNameLst>
                                      </p:cBhvr>
                                      <p:tavLst>
                                        <p:tav tm="0">
                                          <p:val>
                                            <p:strVal val="0-#ppt_w/2"/>
                                          </p:val>
                                        </p:tav>
                                        <p:tav tm="100000">
                                          <p:val>
                                            <p:strVal val="#ppt_x"/>
                                          </p:val>
                                        </p:tav>
                                      </p:tavLst>
                                    </p:anim>
                                    <p:anim calcmode="lin" valueType="num">
                                      <p:cBhvr additive="base">
                                        <p:cTn id="8" dur="500" fill="hold"/>
                                        <p:tgtEl>
                                          <p:spTgt spid="22"/>
                                        </p:tgtEl>
                                        <p:attrNameLst>
                                          <p:attrName>ppt_y</p:attrName>
                                        </p:attrNameLst>
                                      </p:cBhvr>
                                      <p:tavLst>
                                        <p:tav tm="0">
                                          <p:val>
                                            <p:strVal val="#ppt_y"/>
                                          </p:val>
                                        </p:tav>
                                        <p:tav tm="100000">
                                          <p:val>
                                            <p:strVal val="#ppt_y"/>
                                          </p:val>
                                        </p:tav>
                                      </p:tavLst>
                                    </p:anim>
                                  </p:childTnLst>
                                </p:cTn>
                              </p:par>
                              <p:par>
                                <p:cTn id="9" presetID="2" presetClass="entr" presetSubtype="8" fill="hold" nodeType="with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additive="base">
                                        <p:cTn id="11" dur="500" fill="hold"/>
                                        <p:tgtEl>
                                          <p:spTgt spid="2"/>
                                        </p:tgtEl>
                                        <p:attrNameLst>
                                          <p:attrName>ppt_x</p:attrName>
                                        </p:attrNameLst>
                                      </p:cBhvr>
                                      <p:tavLst>
                                        <p:tav tm="0">
                                          <p:val>
                                            <p:strVal val="0-#ppt_w/2"/>
                                          </p:val>
                                        </p:tav>
                                        <p:tav tm="100000">
                                          <p:val>
                                            <p:strVal val="#ppt_x"/>
                                          </p:val>
                                        </p:tav>
                                      </p:tavLst>
                                    </p:anim>
                                    <p:anim calcmode="lin" valueType="num">
                                      <p:cBhvr additive="base">
                                        <p:cTn id="12" dur="500" fill="hold"/>
                                        <p:tgtEl>
                                          <p:spTgt spid="2"/>
                                        </p:tgtEl>
                                        <p:attrNameLst>
                                          <p:attrName>ppt_y</p:attrName>
                                        </p:attrNameLst>
                                      </p:cBhvr>
                                      <p:tavLst>
                                        <p:tav tm="0">
                                          <p:val>
                                            <p:strVal val="#ppt_y"/>
                                          </p:val>
                                        </p:tav>
                                        <p:tav tm="100000">
                                          <p:val>
                                            <p:strVal val="#ppt_y"/>
                                          </p:val>
                                        </p:tav>
                                      </p:tavLst>
                                    </p:anim>
                                  </p:childTnLst>
                                </p:cTn>
                              </p:par>
                            </p:childTnLst>
                          </p:cTn>
                        </p:par>
                        <p:par>
                          <p:cTn id="13" fill="hold">
                            <p:stCondLst>
                              <p:cond delay="500"/>
                            </p:stCondLst>
                            <p:childTnLst>
                              <p:par>
                                <p:cTn id="14" presetID="12" presetClass="entr" presetSubtype="8" fill="hold" nodeType="afterEffect">
                                  <p:stCondLst>
                                    <p:cond delay="0"/>
                                  </p:stCondLst>
                                  <p:childTnLst>
                                    <p:set>
                                      <p:cBhvr>
                                        <p:cTn id="15" dur="1" fill="hold">
                                          <p:stCondLst>
                                            <p:cond delay="0"/>
                                          </p:stCondLst>
                                        </p:cTn>
                                        <p:tgtEl>
                                          <p:spTgt spid="3"/>
                                        </p:tgtEl>
                                        <p:attrNameLst>
                                          <p:attrName>style.visibility</p:attrName>
                                        </p:attrNameLst>
                                      </p:cBhvr>
                                      <p:to>
                                        <p:strVal val="visible"/>
                                      </p:to>
                                    </p:set>
                                    <p:anim calcmode="lin" valueType="num">
                                      <p:cBhvr additive="base">
                                        <p:cTn id="16" dur="500"/>
                                        <p:tgtEl>
                                          <p:spTgt spid="3"/>
                                        </p:tgtEl>
                                        <p:attrNameLst>
                                          <p:attrName>ppt_x</p:attrName>
                                        </p:attrNameLst>
                                      </p:cBhvr>
                                      <p:tavLst>
                                        <p:tav tm="0">
                                          <p:val>
                                            <p:strVal val="#ppt_x-#ppt_w*1.125000"/>
                                          </p:val>
                                        </p:tav>
                                        <p:tav tm="100000">
                                          <p:val>
                                            <p:strVal val="#ppt_x"/>
                                          </p:val>
                                        </p:tav>
                                      </p:tavLst>
                                    </p:anim>
                                    <p:animEffect transition="in" filter="wipe(right)">
                                      <p:cBhvr>
                                        <p:cTn id="17" dur="500"/>
                                        <p:tgtEl>
                                          <p:spTgt spid="3"/>
                                        </p:tgtEl>
                                      </p:cBhvr>
                                    </p:animEffect>
                                  </p:childTnLst>
                                </p:cTn>
                              </p:par>
                            </p:childTnLst>
                          </p:cTn>
                        </p:par>
                        <p:par>
                          <p:cTn id="18" fill="hold">
                            <p:stCondLst>
                              <p:cond delay="1000"/>
                            </p:stCondLst>
                            <p:childTnLst>
                              <p:par>
                                <p:cTn id="19" presetID="12" presetClass="entr" presetSubtype="8" fill="hold" nodeType="afterEffect">
                                  <p:stCondLst>
                                    <p:cond delay="0"/>
                                  </p:stCondLst>
                                  <p:childTnLst>
                                    <p:set>
                                      <p:cBhvr>
                                        <p:cTn id="20" dur="1" fill="hold">
                                          <p:stCondLst>
                                            <p:cond delay="0"/>
                                          </p:stCondLst>
                                        </p:cTn>
                                        <p:tgtEl>
                                          <p:spTgt spid="4"/>
                                        </p:tgtEl>
                                        <p:attrNameLst>
                                          <p:attrName>style.visibility</p:attrName>
                                        </p:attrNameLst>
                                      </p:cBhvr>
                                      <p:to>
                                        <p:strVal val="visible"/>
                                      </p:to>
                                    </p:set>
                                    <p:anim calcmode="lin" valueType="num">
                                      <p:cBhvr additive="base">
                                        <p:cTn id="21" dur="500"/>
                                        <p:tgtEl>
                                          <p:spTgt spid="4"/>
                                        </p:tgtEl>
                                        <p:attrNameLst>
                                          <p:attrName>ppt_x</p:attrName>
                                        </p:attrNameLst>
                                      </p:cBhvr>
                                      <p:tavLst>
                                        <p:tav tm="0">
                                          <p:val>
                                            <p:strVal val="#ppt_x-#ppt_w*1.125000"/>
                                          </p:val>
                                        </p:tav>
                                        <p:tav tm="100000">
                                          <p:val>
                                            <p:strVal val="#ppt_x"/>
                                          </p:val>
                                        </p:tav>
                                      </p:tavLst>
                                    </p:anim>
                                    <p:animEffect transition="in" filter="wipe(right)">
                                      <p:cBhvr>
                                        <p:cTn id="22" dur="500"/>
                                        <p:tgtEl>
                                          <p:spTgt spid="4"/>
                                        </p:tgtEl>
                                      </p:cBhvr>
                                    </p:animEffect>
                                  </p:childTnLst>
                                </p:cTn>
                              </p:par>
                            </p:childTnLst>
                          </p:cTn>
                        </p:par>
                        <p:par>
                          <p:cTn id="23" fill="hold">
                            <p:stCondLst>
                              <p:cond delay="1500"/>
                            </p:stCondLst>
                            <p:childTnLst>
                              <p:par>
                                <p:cTn id="24" presetID="12" presetClass="entr" presetSubtype="8" fill="hold" nodeType="afterEffect">
                                  <p:stCondLst>
                                    <p:cond delay="0"/>
                                  </p:stCondLst>
                                  <p:childTnLst>
                                    <p:set>
                                      <p:cBhvr>
                                        <p:cTn id="25" dur="1" fill="hold">
                                          <p:stCondLst>
                                            <p:cond delay="0"/>
                                          </p:stCondLst>
                                        </p:cTn>
                                        <p:tgtEl>
                                          <p:spTgt spid="5"/>
                                        </p:tgtEl>
                                        <p:attrNameLst>
                                          <p:attrName>style.visibility</p:attrName>
                                        </p:attrNameLst>
                                      </p:cBhvr>
                                      <p:to>
                                        <p:strVal val="visible"/>
                                      </p:to>
                                    </p:set>
                                    <p:anim calcmode="lin" valueType="num">
                                      <p:cBhvr additive="base">
                                        <p:cTn id="26" dur="500"/>
                                        <p:tgtEl>
                                          <p:spTgt spid="5"/>
                                        </p:tgtEl>
                                        <p:attrNameLst>
                                          <p:attrName>ppt_x</p:attrName>
                                        </p:attrNameLst>
                                      </p:cBhvr>
                                      <p:tavLst>
                                        <p:tav tm="0">
                                          <p:val>
                                            <p:strVal val="#ppt_x-#ppt_w*1.125000"/>
                                          </p:val>
                                        </p:tav>
                                        <p:tav tm="100000">
                                          <p:val>
                                            <p:strVal val="#ppt_x"/>
                                          </p:val>
                                        </p:tav>
                                      </p:tavLst>
                                    </p:anim>
                                    <p:animEffect transition="in" filter="wipe(right)">
                                      <p:cBhvr>
                                        <p:cTn id="27" dur="500"/>
                                        <p:tgtEl>
                                          <p:spTgt spid="5"/>
                                        </p:tgtEl>
                                      </p:cBhvr>
                                    </p:animEffect>
                                  </p:childTnLst>
                                </p:cTn>
                              </p:par>
                            </p:childTnLst>
                          </p:cTn>
                        </p:par>
                        <p:par>
                          <p:cTn id="28" fill="hold">
                            <p:stCondLst>
                              <p:cond delay="2000"/>
                            </p:stCondLst>
                            <p:childTnLst>
                              <p:par>
                                <p:cTn id="29" presetID="12" presetClass="entr" presetSubtype="8" fill="hold" nodeType="afterEffect">
                                  <p:stCondLst>
                                    <p:cond delay="0"/>
                                  </p:stCondLst>
                                  <p:childTnLst>
                                    <p:set>
                                      <p:cBhvr>
                                        <p:cTn id="30" dur="1" fill="hold">
                                          <p:stCondLst>
                                            <p:cond delay="0"/>
                                          </p:stCondLst>
                                        </p:cTn>
                                        <p:tgtEl>
                                          <p:spTgt spid="6"/>
                                        </p:tgtEl>
                                        <p:attrNameLst>
                                          <p:attrName>style.visibility</p:attrName>
                                        </p:attrNameLst>
                                      </p:cBhvr>
                                      <p:to>
                                        <p:strVal val="visible"/>
                                      </p:to>
                                    </p:set>
                                    <p:anim calcmode="lin" valueType="num">
                                      <p:cBhvr additive="base">
                                        <p:cTn id="31" dur="500"/>
                                        <p:tgtEl>
                                          <p:spTgt spid="6"/>
                                        </p:tgtEl>
                                        <p:attrNameLst>
                                          <p:attrName>ppt_x</p:attrName>
                                        </p:attrNameLst>
                                      </p:cBhvr>
                                      <p:tavLst>
                                        <p:tav tm="0">
                                          <p:val>
                                            <p:strVal val="#ppt_x-#ppt_w*1.125000"/>
                                          </p:val>
                                        </p:tav>
                                        <p:tav tm="100000">
                                          <p:val>
                                            <p:strVal val="#ppt_x"/>
                                          </p:val>
                                        </p:tav>
                                      </p:tavLst>
                                    </p:anim>
                                    <p:animEffect transition="in" filter="wipe(right)">
                                      <p:cBhvr>
                                        <p:cTn id="32" dur="500"/>
                                        <p:tgtEl>
                                          <p:spTgt spid="6"/>
                                        </p:tgtEl>
                                      </p:cBhvr>
                                    </p:animEffect>
                                  </p:childTnLst>
                                </p:cTn>
                              </p:par>
                              <p:par>
                                <p:cTn id="33" presetID="10" presetClass="entr" presetSubtype="0" fill="hold" grpId="0" nodeType="withEffect">
                                  <p:stCondLst>
                                    <p:cond delay="0"/>
                                  </p:stCondLst>
                                  <p:childTnLst>
                                    <p:set>
                                      <p:cBhvr>
                                        <p:cTn id="34" dur="1" fill="hold">
                                          <p:stCondLst>
                                            <p:cond delay="0"/>
                                          </p:stCondLst>
                                        </p:cTn>
                                        <p:tgtEl>
                                          <p:spTgt spid="33"/>
                                        </p:tgtEl>
                                        <p:attrNameLst>
                                          <p:attrName>style.visibility</p:attrName>
                                        </p:attrNameLst>
                                      </p:cBhvr>
                                      <p:to>
                                        <p:strVal val="visible"/>
                                      </p:to>
                                    </p:set>
                                    <p:animEffect transition="in" filter="fade">
                                      <p:cBhvr>
                                        <p:cTn id="35" dur="500"/>
                                        <p:tgtEl>
                                          <p:spTgt spid="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p:bldP spid="33" grpId="0"/>
    </p:bldLst>
  </p:timing>
</p:sld>
</file>

<file path=ppt/slides/slide6.xml><?xml version="1.0" encoding="utf-8"?>
<p:sld xmlns:a="http://schemas.openxmlformats.org/drawingml/2006/main" xmlns:r="http://schemas.openxmlformats.org/officeDocument/2006/relationships" xmlns:p="http://schemas.openxmlformats.org/presentationml/2006/main">
  <p:cSld>
    <p:bg>
      <p:bgPr>
        <a:blipFill dpi="0" rotWithShape="1">
          <a:blip r:embed="rId3" cstate="email">
            <a:lum/>
            <a:extLst>
              <a:ext uri="{28A0092B-C50C-407E-A947-70E740481C1C}">
                <a14:useLocalDpi xmlns:a14="http://schemas.microsoft.com/office/drawing/2010/main" val="0"/>
              </a:ext>
            </a:extLst>
          </a:blip>
          <a:srcRect/>
          <a:stretch>
            <a:fillRect/>
          </a:stretch>
        </a:blipFill>
        <a:effectLst/>
      </p:bgPr>
    </p:bg>
    <p:spTree>
      <p:nvGrpSpPr>
        <p:cNvPr id="1" name=""/>
        <p:cNvGrpSpPr/>
        <p:nvPr/>
      </p:nvGrpSpPr>
      <p:grpSpPr>
        <a:xfrm>
          <a:off x="0" y="0"/>
          <a:ext cx="0" cy="0"/>
          <a:chOff x="0" y="0"/>
          <a:chExt cx="0" cy="0"/>
        </a:xfrm>
      </p:grpSpPr>
      <p:sp>
        <p:nvSpPr>
          <p:cNvPr id="22" name="Title 1"/>
          <p:cNvSpPr txBox="1">
            <a:spLocks/>
          </p:cNvSpPr>
          <p:nvPr/>
        </p:nvSpPr>
        <p:spPr>
          <a:xfrm>
            <a:off x="28926" y="492399"/>
            <a:ext cx="6408666" cy="1078384"/>
          </a:xfrm>
          <a:prstGeom prst="rect">
            <a:avLst/>
          </a:prstGeom>
          <a:noFill/>
        </p:spPr>
        <p:txBody>
          <a:bodyPr anchor="ctr">
            <a:noAutofit/>
          </a:bodyPr>
          <a:lstStyle>
            <a:lvl1pPr marL="0" algn="l" defTabSz="1088105" rtl="0" eaLnBrk="1" latinLnBrk="0" hangingPunct="1">
              <a:lnSpc>
                <a:spcPct val="90000"/>
              </a:lnSpc>
              <a:spcBef>
                <a:spcPct val="0"/>
              </a:spcBef>
              <a:buNone/>
              <a:defRPr lang="en-US" sz="4000" kern="1200" spc="-58" baseline="0" dirty="0">
                <a:solidFill>
                  <a:schemeClr val="bg2"/>
                </a:solidFill>
                <a:latin typeface="Segoe UI Light" pitchFamily="34" charset="0"/>
                <a:ea typeface="Segoe UI" pitchFamily="34" charset="0"/>
                <a:cs typeface="Segoe UI" pitchFamily="34" charset="0"/>
              </a:defRPr>
            </a:lvl1pPr>
          </a:lstStyle>
          <a:p>
            <a:pPr defTabSz="832400">
              <a:defRPr/>
            </a:pPr>
            <a:r>
              <a:rPr lang="en-US" sz="2754" spc="-44" dirty="0">
                <a:solidFill>
                  <a:srgbClr val="D2D2D2">
                    <a:lumMod val="25000"/>
                  </a:srgbClr>
                </a:solidFill>
              </a:rPr>
              <a:t>What is the Office 365 </a:t>
            </a:r>
            <a:r>
              <a:rPr lang="en-US" sz="2754" spc="-44" dirty="0">
                <a:solidFill>
                  <a:srgbClr val="D2D2D2">
                    <a:lumMod val="25000"/>
                  </a:srgbClr>
                </a:solidFill>
                <a:latin typeface="Segoe UI Light"/>
              </a:rPr>
              <a:t>Experience?</a:t>
            </a:r>
          </a:p>
        </p:txBody>
      </p:sp>
      <p:grpSp>
        <p:nvGrpSpPr>
          <p:cNvPr id="6" name="Group 5"/>
          <p:cNvGrpSpPr/>
          <p:nvPr/>
        </p:nvGrpSpPr>
        <p:grpSpPr>
          <a:xfrm>
            <a:off x="223309" y="2892867"/>
            <a:ext cx="1662316" cy="2491568"/>
            <a:chOff x="291917" y="2638915"/>
            <a:chExt cx="2173036" cy="3257062"/>
          </a:xfrm>
        </p:grpSpPr>
        <p:sp>
          <p:nvSpPr>
            <p:cNvPr id="21" name="TextBox 20">
              <a:hlinkClick r:id="" action="ppaction://noaction"/>
            </p:cNvPr>
            <p:cNvSpPr txBox="1"/>
            <p:nvPr/>
          </p:nvSpPr>
          <p:spPr>
            <a:xfrm>
              <a:off x="291917" y="2638915"/>
              <a:ext cx="2173036" cy="828675"/>
            </a:xfrm>
            <a:prstGeom prst="rect">
              <a:avLst/>
            </a:prstGeom>
            <a:solidFill>
              <a:srgbClr val="008272"/>
            </a:solidFill>
          </p:spPr>
          <p:txBody>
            <a:bodyPr vert="horz" wrap="square" lIns="69949" tIns="69949" rIns="69949" bIns="69949" rtlCol="0" anchor="t">
              <a:noAutofit/>
            </a:bodyPr>
            <a:lstStyle/>
            <a:p>
              <a:pPr defTabSz="699516">
                <a:defRPr/>
              </a:pPr>
              <a:r>
                <a:rPr lang="en-US" sz="1377" kern="0" dirty="0">
                  <a:solidFill>
                    <a:prstClr val="white"/>
                  </a:solidFill>
                  <a:latin typeface="Segoe UI Light" panose="020B0502040204020203" pitchFamily="34" charset="0"/>
                  <a:ea typeface="Segoe UI" pitchFamily="34" charset="0"/>
                  <a:cs typeface="Segoe UI" pitchFamily="34" charset="0"/>
                </a:rPr>
                <a:t>Organized</a:t>
              </a:r>
            </a:p>
            <a:p>
              <a:pPr defTabSz="699516">
                <a:defRPr/>
              </a:pPr>
              <a:r>
                <a:rPr lang="en-US" sz="1377" kern="0" dirty="0">
                  <a:solidFill>
                    <a:prstClr val="white"/>
                  </a:solidFill>
                  <a:latin typeface="Segoe UI Light" panose="020B0502040204020203" pitchFamily="34" charset="0"/>
                  <a:ea typeface="Segoe UI" pitchFamily="34" charset="0"/>
                  <a:cs typeface="Segoe UI" pitchFamily="34" charset="0"/>
                </a:rPr>
                <a:t>Inboxes</a:t>
              </a:r>
            </a:p>
          </p:txBody>
        </p:sp>
        <p:sp>
          <p:nvSpPr>
            <p:cNvPr id="73" name="TextBox 72"/>
            <p:cNvSpPr txBox="1"/>
            <p:nvPr/>
          </p:nvSpPr>
          <p:spPr>
            <a:xfrm>
              <a:off x="291917" y="3648077"/>
              <a:ext cx="2173036" cy="2247900"/>
            </a:xfrm>
            <a:prstGeom prst="rect">
              <a:avLst/>
            </a:prstGeom>
            <a:solidFill>
              <a:schemeClr val="accent5">
                <a:lumMod val="20000"/>
                <a:lumOff val="80000"/>
              </a:schemeClr>
            </a:solidFill>
            <a:ln>
              <a:noFill/>
            </a:ln>
          </p:spPr>
          <p:txBody>
            <a:bodyPr vert="horz" wrap="square" lIns="69949" tIns="69949" rIns="69949" bIns="69949" rtlCol="0" anchor="t">
              <a:noAutofit/>
            </a:bodyPr>
            <a:lstStyle/>
            <a:p>
              <a:pPr defTabSz="699516">
                <a:defRPr/>
              </a:pPr>
              <a:r>
                <a:rPr lang="en-US" sz="1071" kern="0" dirty="0">
                  <a:solidFill>
                    <a:srgbClr val="D2D2D2">
                      <a:lumMod val="25000"/>
                    </a:srgbClr>
                  </a:solidFill>
                  <a:latin typeface="Segoe UI Light"/>
                  <a:ea typeface="Segoe UI" pitchFamily="34" charset="0"/>
                  <a:cs typeface="Segoe UI" pitchFamily="34" charset="0"/>
                </a:rPr>
                <a:t>Time-saving tools to more efficiently organize, respond to, and manage your emails, calendar, contacts, &amp; everyday tasks.</a:t>
              </a:r>
            </a:p>
          </p:txBody>
        </p:sp>
      </p:grpSp>
      <p:grpSp>
        <p:nvGrpSpPr>
          <p:cNvPr id="7" name="Group 6"/>
          <p:cNvGrpSpPr/>
          <p:nvPr/>
        </p:nvGrpSpPr>
        <p:grpSpPr>
          <a:xfrm>
            <a:off x="2020539" y="2892867"/>
            <a:ext cx="1662317" cy="2491568"/>
            <a:chOff x="2641318" y="2638915"/>
            <a:chExt cx="2173037" cy="3257062"/>
          </a:xfrm>
        </p:grpSpPr>
        <p:sp>
          <p:nvSpPr>
            <p:cNvPr id="69" name="TextBox 68">
              <a:hlinkClick r:id="" action="ppaction://noaction"/>
            </p:cNvPr>
            <p:cNvSpPr txBox="1"/>
            <p:nvPr/>
          </p:nvSpPr>
          <p:spPr>
            <a:xfrm>
              <a:off x="2641318" y="2638915"/>
              <a:ext cx="2173036" cy="828675"/>
            </a:xfrm>
            <a:prstGeom prst="rect">
              <a:avLst/>
            </a:prstGeom>
            <a:solidFill>
              <a:srgbClr val="D83B01"/>
            </a:solidFill>
          </p:spPr>
          <p:txBody>
            <a:bodyPr vert="horz" wrap="square" lIns="69949" tIns="69949" rIns="69949" bIns="69949" rtlCol="0" anchor="t">
              <a:noAutofit/>
            </a:bodyPr>
            <a:lstStyle/>
            <a:p>
              <a:pPr defTabSz="699516">
                <a:defRPr/>
              </a:pPr>
              <a:r>
                <a:rPr lang="en-US" sz="1377" kern="0" dirty="0">
                  <a:solidFill>
                    <a:prstClr val="white"/>
                  </a:solidFill>
                  <a:latin typeface="Segoe UI Light" panose="020B0502040204020203" pitchFamily="34" charset="0"/>
                  <a:ea typeface="Segoe UI" pitchFamily="34" charset="0"/>
                  <a:cs typeface="Segoe UI" pitchFamily="34" charset="0"/>
                </a:rPr>
                <a:t>Productive</a:t>
              </a:r>
            </a:p>
            <a:p>
              <a:pPr defTabSz="699516">
                <a:defRPr/>
              </a:pPr>
              <a:r>
                <a:rPr lang="en-US" sz="1377" kern="0" dirty="0">
                  <a:solidFill>
                    <a:prstClr val="white"/>
                  </a:solidFill>
                  <a:latin typeface="Segoe UI Light" panose="020B0502040204020203" pitchFamily="34" charset="0"/>
                  <a:ea typeface="Segoe UI" pitchFamily="34" charset="0"/>
                  <a:cs typeface="Segoe UI" pitchFamily="34" charset="0"/>
                </a:rPr>
                <a:t>Meetings</a:t>
              </a:r>
            </a:p>
          </p:txBody>
        </p:sp>
        <p:sp>
          <p:nvSpPr>
            <p:cNvPr id="88" name="TextBox 87"/>
            <p:cNvSpPr txBox="1"/>
            <p:nvPr/>
          </p:nvSpPr>
          <p:spPr>
            <a:xfrm>
              <a:off x="2641319" y="3648077"/>
              <a:ext cx="2173036" cy="2247900"/>
            </a:xfrm>
            <a:prstGeom prst="rect">
              <a:avLst/>
            </a:prstGeom>
            <a:solidFill>
              <a:schemeClr val="accent5">
                <a:lumMod val="20000"/>
                <a:lumOff val="80000"/>
              </a:schemeClr>
            </a:solidFill>
            <a:ln>
              <a:noFill/>
            </a:ln>
          </p:spPr>
          <p:txBody>
            <a:bodyPr vert="horz" wrap="square" lIns="69949" tIns="69949" rIns="69949" bIns="69949" rtlCol="0" anchor="t">
              <a:noAutofit/>
            </a:bodyPr>
            <a:lstStyle/>
            <a:p>
              <a:pPr defTabSz="699516">
                <a:defRPr/>
              </a:pPr>
              <a:r>
                <a:rPr lang="en-US" sz="1071" kern="0" dirty="0">
                  <a:solidFill>
                    <a:srgbClr val="D2D2D2">
                      <a:lumMod val="25000"/>
                    </a:srgbClr>
                  </a:solidFill>
                  <a:latin typeface="Segoe UI Light"/>
                  <a:ea typeface="Segoe UI" pitchFamily="34" charset="0"/>
                  <a:cs typeface="Segoe UI" pitchFamily="34" charset="0"/>
                </a:rPr>
                <a:t>Web conferencing and unified communication &amp; collaboration capabilities that can make your team more productive in the workplace or on the go. </a:t>
              </a:r>
            </a:p>
          </p:txBody>
        </p:sp>
      </p:grpSp>
      <p:grpSp>
        <p:nvGrpSpPr>
          <p:cNvPr id="8" name="Group 7"/>
          <p:cNvGrpSpPr/>
          <p:nvPr/>
        </p:nvGrpSpPr>
        <p:grpSpPr>
          <a:xfrm>
            <a:off x="3817770" y="2892867"/>
            <a:ext cx="1662317" cy="2491568"/>
            <a:chOff x="4990719" y="2638914"/>
            <a:chExt cx="2173037" cy="3257063"/>
          </a:xfrm>
        </p:grpSpPr>
        <p:sp>
          <p:nvSpPr>
            <p:cNvPr id="70" name="TextBox 69">
              <a:hlinkClick r:id="" action="ppaction://noaction"/>
            </p:cNvPr>
            <p:cNvSpPr txBox="1"/>
            <p:nvPr/>
          </p:nvSpPr>
          <p:spPr>
            <a:xfrm>
              <a:off x="4990719" y="2638914"/>
              <a:ext cx="2173036" cy="828675"/>
            </a:xfrm>
            <a:prstGeom prst="rect">
              <a:avLst/>
            </a:prstGeom>
            <a:solidFill>
              <a:srgbClr val="5C2D91"/>
            </a:solidFill>
          </p:spPr>
          <p:txBody>
            <a:bodyPr vert="horz" wrap="square" lIns="69949" tIns="69949" rIns="69949" bIns="69949" rtlCol="0" anchor="t">
              <a:noAutofit/>
            </a:bodyPr>
            <a:lstStyle/>
            <a:p>
              <a:pPr defTabSz="699516">
                <a:defRPr/>
              </a:pPr>
              <a:r>
                <a:rPr lang="en-US" sz="1377" kern="0" dirty="0">
                  <a:solidFill>
                    <a:prstClr val="white"/>
                  </a:solidFill>
                  <a:latin typeface="Segoe UI Light" panose="020B0502040204020203" pitchFamily="34" charset="0"/>
                  <a:ea typeface="Segoe UI" pitchFamily="34" charset="0"/>
                  <a:cs typeface="Segoe UI" pitchFamily="34" charset="0"/>
                </a:rPr>
                <a:t>Informed</a:t>
              </a:r>
            </a:p>
            <a:p>
              <a:pPr defTabSz="699516">
                <a:defRPr/>
              </a:pPr>
              <a:r>
                <a:rPr lang="en-US" sz="1377" kern="0" dirty="0">
                  <a:solidFill>
                    <a:prstClr val="white"/>
                  </a:solidFill>
                  <a:latin typeface="Segoe UI Light" panose="020B0502040204020203" pitchFamily="34" charset="0"/>
                  <a:ea typeface="Segoe UI" pitchFamily="34" charset="0"/>
                  <a:cs typeface="Segoe UI" pitchFamily="34" charset="0"/>
                </a:rPr>
                <a:t>Decisions</a:t>
              </a:r>
            </a:p>
          </p:txBody>
        </p:sp>
        <p:sp>
          <p:nvSpPr>
            <p:cNvPr id="91" name="TextBox 90"/>
            <p:cNvSpPr txBox="1"/>
            <p:nvPr/>
          </p:nvSpPr>
          <p:spPr>
            <a:xfrm>
              <a:off x="4990720" y="3648077"/>
              <a:ext cx="2173036" cy="2247900"/>
            </a:xfrm>
            <a:prstGeom prst="rect">
              <a:avLst/>
            </a:prstGeom>
            <a:solidFill>
              <a:schemeClr val="accent5">
                <a:lumMod val="20000"/>
                <a:lumOff val="80000"/>
              </a:schemeClr>
            </a:solidFill>
            <a:ln>
              <a:noFill/>
            </a:ln>
          </p:spPr>
          <p:txBody>
            <a:bodyPr vert="horz" wrap="square" lIns="69949" tIns="69949" rIns="69949" bIns="69949" rtlCol="0" anchor="t">
              <a:noAutofit/>
            </a:bodyPr>
            <a:lstStyle/>
            <a:p>
              <a:pPr defTabSz="699516">
                <a:defRPr/>
              </a:pPr>
              <a:r>
                <a:rPr lang="en-US" sz="1071" kern="0" dirty="0">
                  <a:solidFill>
                    <a:srgbClr val="D2D2D2">
                      <a:lumMod val="25000"/>
                    </a:srgbClr>
                  </a:solidFill>
                  <a:latin typeface="Segoe UI Light"/>
                  <a:ea typeface="Segoe UI" pitchFamily="34" charset="0"/>
                  <a:cs typeface="Segoe UI" pitchFamily="34" charset="0"/>
                </a:rPr>
                <a:t>Integrated search capabilities and enterprise networking tools that put you in closer  touch with the information and people you need to get work done.</a:t>
              </a:r>
            </a:p>
          </p:txBody>
        </p:sp>
      </p:grpSp>
      <p:grpSp>
        <p:nvGrpSpPr>
          <p:cNvPr id="9" name="Group 8"/>
          <p:cNvGrpSpPr/>
          <p:nvPr/>
        </p:nvGrpSpPr>
        <p:grpSpPr>
          <a:xfrm>
            <a:off x="5615001" y="2892867"/>
            <a:ext cx="1662317" cy="2492053"/>
            <a:chOff x="7340120" y="2638913"/>
            <a:chExt cx="2173037" cy="3257697"/>
          </a:xfrm>
        </p:grpSpPr>
        <p:sp>
          <p:nvSpPr>
            <p:cNvPr id="71" name="TextBox 70">
              <a:hlinkClick r:id="" action="ppaction://noaction"/>
            </p:cNvPr>
            <p:cNvSpPr txBox="1"/>
            <p:nvPr/>
          </p:nvSpPr>
          <p:spPr>
            <a:xfrm>
              <a:off x="7340120" y="2638913"/>
              <a:ext cx="2173036" cy="828675"/>
            </a:xfrm>
            <a:prstGeom prst="rect">
              <a:avLst/>
            </a:prstGeom>
            <a:solidFill>
              <a:srgbClr val="0078D7"/>
            </a:solidFill>
          </p:spPr>
          <p:txBody>
            <a:bodyPr vert="horz" wrap="square" lIns="69949" tIns="69949" rIns="69949" bIns="69949" rtlCol="0" anchor="t">
              <a:noAutofit/>
            </a:bodyPr>
            <a:lstStyle/>
            <a:p>
              <a:pPr defTabSz="699516">
                <a:defRPr/>
              </a:pPr>
              <a:r>
                <a:rPr lang="en-US" sz="1377" kern="0" dirty="0">
                  <a:solidFill>
                    <a:prstClr val="white"/>
                  </a:solidFill>
                  <a:latin typeface="Segoe UI Light" panose="020B0502040204020203" pitchFamily="34" charset="0"/>
                  <a:ea typeface="Segoe UI" pitchFamily="34" charset="0"/>
                  <a:cs typeface="Segoe UI" pitchFamily="34" charset="0"/>
                </a:rPr>
                <a:t>Professional</a:t>
              </a:r>
            </a:p>
            <a:p>
              <a:pPr defTabSz="699516">
                <a:defRPr/>
              </a:pPr>
              <a:r>
                <a:rPr lang="en-US" sz="1377" kern="0" dirty="0">
                  <a:solidFill>
                    <a:prstClr val="white"/>
                  </a:solidFill>
                  <a:latin typeface="Segoe UI Light" panose="020B0502040204020203" pitchFamily="34" charset="0"/>
                  <a:ea typeface="Segoe UI" pitchFamily="34" charset="0"/>
                  <a:cs typeface="Segoe UI" pitchFamily="34" charset="0"/>
                </a:rPr>
                <a:t>Documents</a:t>
              </a:r>
            </a:p>
          </p:txBody>
        </p:sp>
        <p:sp>
          <p:nvSpPr>
            <p:cNvPr id="94" name="TextBox 93"/>
            <p:cNvSpPr txBox="1"/>
            <p:nvPr/>
          </p:nvSpPr>
          <p:spPr>
            <a:xfrm>
              <a:off x="7340121" y="3643557"/>
              <a:ext cx="2173036" cy="2253053"/>
            </a:xfrm>
            <a:prstGeom prst="rect">
              <a:avLst/>
            </a:prstGeom>
            <a:solidFill>
              <a:schemeClr val="accent5">
                <a:lumMod val="20000"/>
                <a:lumOff val="80000"/>
              </a:schemeClr>
            </a:solidFill>
            <a:ln>
              <a:noFill/>
            </a:ln>
          </p:spPr>
          <p:txBody>
            <a:bodyPr vert="horz" wrap="square" lIns="69949" tIns="69949" rIns="69949" bIns="69949" rtlCol="0" anchor="t">
              <a:noAutofit/>
            </a:bodyPr>
            <a:lstStyle/>
            <a:p>
              <a:pPr defTabSz="699516">
                <a:defRPr/>
              </a:pPr>
              <a:r>
                <a:rPr lang="en-US" sz="1071" kern="0" dirty="0">
                  <a:solidFill>
                    <a:srgbClr val="D2D2D2">
                      <a:lumMod val="25000"/>
                    </a:srgbClr>
                  </a:solidFill>
                  <a:latin typeface="Segoe UI Light"/>
                </a:rPr>
                <a:t>Professional tools to produce the quality documents you demand with the storage options and co-authoring features to save valuable time.</a:t>
              </a:r>
            </a:p>
          </p:txBody>
        </p:sp>
      </p:grpSp>
      <p:grpSp>
        <p:nvGrpSpPr>
          <p:cNvPr id="10" name="Group 9"/>
          <p:cNvGrpSpPr/>
          <p:nvPr/>
        </p:nvGrpSpPr>
        <p:grpSpPr>
          <a:xfrm>
            <a:off x="7412231" y="2892867"/>
            <a:ext cx="1662317" cy="2492053"/>
            <a:chOff x="9689521" y="2638913"/>
            <a:chExt cx="2173037" cy="3257697"/>
          </a:xfrm>
        </p:grpSpPr>
        <p:sp>
          <p:nvSpPr>
            <p:cNvPr id="72" name="TextBox 71">
              <a:hlinkClick r:id="" action="ppaction://noaction"/>
            </p:cNvPr>
            <p:cNvSpPr txBox="1"/>
            <p:nvPr/>
          </p:nvSpPr>
          <p:spPr>
            <a:xfrm>
              <a:off x="9689521" y="2638913"/>
              <a:ext cx="2173036" cy="828675"/>
            </a:xfrm>
            <a:prstGeom prst="rect">
              <a:avLst/>
            </a:prstGeom>
            <a:solidFill>
              <a:srgbClr val="107C10"/>
            </a:solidFill>
          </p:spPr>
          <p:txBody>
            <a:bodyPr vert="horz" wrap="square" lIns="69949" tIns="69949" rIns="69949" bIns="69949" rtlCol="0" anchor="t">
              <a:noAutofit/>
            </a:bodyPr>
            <a:lstStyle/>
            <a:p>
              <a:pPr defTabSz="699516">
                <a:defRPr/>
              </a:pPr>
              <a:r>
                <a:rPr lang="en-US" sz="1377" kern="0" dirty="0">
                  <a:solidFill>
                    <a:prstClr val="white"/>
                  </a:solidFill>
                  <a:latin typeface="Segoe UI Light" panose="020B0502040204020203" pitchFamily="34" charset="0"/>
                  <a:ea typeface="Segoe UI" pitchFamily="34" charset="0"/>
                  <a:cs typeface="Segoe UI" pitchFamily="34" charset="0"/>
                </a:rPr>
                <a:t>Data-Driven</a:t>
              </a:r>
            </a:p>
            <a:p>
              <a:pPr defTabSz="699516">
                <a:defRPr/>
              </a:pPr>
              <a:r>
                <a:rPr lang="en-US" sz="1377" kern="0" dirty="0">
                  <a:solidFill>
                    <a:prstClr val="white"/>
                  </a:solidFill>
                  <a:latin typeface="Segoe UI Light" panose="020B0502040204020203" pitchFamily="34" charset="0"/>
                  <a:ea typeface="Segoe UI" pitchFamily="34" charset="0"/>
                  <a:cs typeface="Segoe UI" pitchFamily="34" charset="0"/>
                </a:rPr>
                <a:t>Insights</a:t>
              </a:r>
            </a:p>
          </p:txBody>
        </p:sp>
        <p:sp>
          <p:nvSpPr>
            <p:cNvPr id="97" name="TextBox 96"/>
            <p:cNvSpPr txBox="1"/>
            <p:nvPr/>
          </p:nvSpPr>
          <p:spPr>
            <a:xfrm>
              <a:off x="9689522" y="3643557"/>
              <a:ext cx="2173036" cy="2253053"/>
            </a:xfrm>
            <a:prstGeom prst="rect">
              <a:avLst/>
            </a:prstGeom>
            <a:solidFill>
              <a:schemeClr val="accent5">
                <a:lumMod val="20000"/>
                <a:lumOff val="80000"/>
              </a:schemeClr>
            </a:solidFill>
            <a:ln>
              <a:noFill/>
            </a:ln>
          </p:spPr>
          <p:txBody>
            <a:bodyPr vert="horz" wrap="square" lIns="69949" tIns="69949" rIns="69949" bIns="69949" rtlCol="0" anchor="t">
              <a:noAutofit/>
            </a:bodyPr>
            <a:lstStyle/>
            <a:p>
              <a:pPr defTabSz="699354">
                <a:spcBef>
                  <a:spcPts val="918"/>
                </a:spcBef>
                <a:spcAft>
                  <a:spcPts val="450"/>
                </a:spcAft>
                <a:defRPr/>
              </a:pPr>
              <a:r>
                <a:rPr lang="en-US" sz="1071" kern="0" dirty="0">
                  <a:solidFill>
                    <a:srgbClr val="D2D2D2">
                      <a:lumMod val="25000"/>
                    </a:srgbClr>
                  </a:solidFill>
                  <a:latin typeface="Segoe UI Light"/>
                </a:rPr>
                <a:t>Business intelligence capabilities accessible to virtually everyone that can improve and accelerate decision making based on data-driven facts. </a:t>
              </a:r>
            </a:p>
          </p:txBody>
        </p:sp>
      </p:grpSp>
      <p:grpSp>
        <p:nvGrpSpPr>
          <p:cNvPr id="5" name="Group 4"/>
          <p:cNvGrpSpPr/>
          <p:nvPr/>
        </p:nvGrpSpPr>
        <p:grpSpPr>
          <a:xfrm>
            <a:off x="153377" y="2246481"/>
            <a:ext cx="5890323" cy="459403"/>
            <a:chOff x="81710" y="1383859"/>
            <a:chExt cx="7700031" cy="600547"/>
          </a:xfrm>
        </p:grpSpPr>
        <p:pic>
          <p:nvPicPr>
            <p:cNvPr id="74" name="Picture 73"/>
            <p:cNvPicPr>
              <a:picLocks noChangeAspect="1"/>
            </p:cNvPicPr>
            <p:nvPr/>
          </p:nvPicPr>
          <p:blipFill>
            <a:blip r:embed="rId4" cstate="email">
              <a:extLst>
                <a:ext uri="{28A0092B-C50C-407E-A947-70E740481C1C}">
                  <a14:useLocalDpi xmlns:a14="http://schemas.microsoft.com/office/drawing/2010/main" val="0"/>
                </a:ext>
              </a:extLst>
            </a:blip>
            <a:stretch>
              <a:fillRect/>
            </a:stretch>
          </p:blipFill>
          <p:spPr>
            <a:xfrm>
              <a:off x="2082377" y="1559893"/>
              <a:ext cx="274320" cy="274320"/>
            </a:xfrm>
            <a:prstGeom prst="rect">
              <a:avLst/>
            </a:prstGeom>
          </p:spPr>
        </p:pic>
        <p:pic>
          <p:nvPicPr>
            <p:cNvPr id="75" name="Picture 74"/>
            <p:cNvPicPr>
              <a:picLocks noChangeAspect="1"/>
            </p:cNvPicPr>
            <p:nvPr/>
          </p:nvPicPr>
          <p:blipFill>
            <a:blip r:embed="rId4" cstate="email">
              <a:extLst>
                <a:ext uri="{28A0092B-C50C-407E-A947-70E740481C1C}">
                  <a14:useLocalDpi xmlns:a14="http://schemas.microsoft.com/office/drawing/2010/main" val="0"/>
                </a:ext>
              </a:extLst>
            </a:blip>
            <a:stretch>
              <a:fillRect/>
            </a:stretch>
          </p:blipFill>
          <p:spPr>
            <a:xfrm>
              <a:off x="4116803" y="1559893"/>
              <a:ext cx="274320" cy="274320"/>
            </a:xfrm>
            <a:prstGeom prst="rect">
              <a:avLst/>
            </a:prstGeom>
          </p:spPr>
        </p:pic>
        <p:sp>
          <p:nvSpPr>
            <p:cNvPr id="79" name="Title 1"/>
            <p:cNvSpPr txBox="1">
              <a:spLocks/>
            </p:cNvSpPr>
            <p:nvPr/>
          </p:nvSpPr>
          <p:spPr>
            <a:xfrm>
              <a:off x="81710" y="1383859"/>
              <a:ext cx="2001811" cy="600547"/>
            </a:xfrm>
            <a:prstGeom prst="rect">
              <a:avLst/>
            </a:prstGeom>
            <a:noFill/>
          </p:spPr>
          <p:txBody>
            <a:bodyPr anchor="ctr">
              <a:noAutofit/>
            </a:bodyPr>
            <a:lstStyle>
              <a:lvl1pPr marL="0" algn="l" defTabSz="1088105" rtl="0" eaLnBrk="1" latinLnBrk="0" hangingPunct="1">
                <a:lnSpc>
                  <a:spcPct val="90000"/>
                </a:lnSpc>
                <a:spcBef>
                  <a:spcPct val="0"/>
                </a:spcBef>
                <a:buNone/>
                <a:defRPr lang="en-US" sz="4000" kern="1200" spc="-58" baseline="0" dirty="0">
                  <a:solidFill>
                    <a:schemeClr val="bg2"/>
                  </a:solidFill>
                  <a:latin typeface="Segoe UI Light" pitchFamily="34" charset="0"/>
                  <a:ea typeface="Segoe UI" pitchFamily="34" charset="0"/>
                  <a:cs typeface="Segoe UI" pitchFamily="34" charset="0"/>
                </a:defRPr>
              </a:lvl1pPr>
            </a:lstStyle>
            <a:p>
              <a:pPr defTabSz="832400">
                <a:defRPr/>
              </a:pPr>
              <a:r>
                <a:rPr lang="en-US" sz="1836" spc="-44" dirty="0">
                  <a:solidFill>
                    <a:srgbClr val="D83B01"/>
                  </a:solidFill>
                </a:rPr>
                <a:t>Work </a:t>
              </a:r>
              <a:r>
                <a:rPr lang="en-US" sz="1836" spc="-44" dirty="0">
                  <a:solidFill>
                    <a:srgbClr val="D83B01"/>
                  </a:solidFill>
                  <a:latin typeface="Segoe UI Semibold" panose="020B0702040204020203" pitchFamily="34" charset="0"/>
                </a:rPr>
                <a:t>Smarter</a:t>
              </a:r>
            </a:p>
          </p:txBody>
        </p:sp>
        <p:sp>
          <p:nvSpPr>
            <p:cNvPr id="80" name="Title 1"/>
            <p:cNvSpPr txBox="1">
              <a:spLocks/>
            </p:cNvSpPr>
            <p:nvPr/>
          </p:nvSpPr>
          <p:spPr>
            <a:xfrm>
              <a:off x="2406411" y="1402725"/>
              <a:ext cx="1761941" cy="581681"/>
            </a:xfrm>
            <a:prstGeom prst="rect">
              <a:avLst/>
            </a:prstGeom>
            <a:noFill/>
          </p:spPr>
          <p:txBody>
            <a:bodyPr anchor="ctr">
              <a:noAutofit/>
            </a:bodyPr>
            <a:lstStyle>
              <a:lvl1pPr marL="0" algn="l" defTabSz="1088105" rtl="0" eaLnBrk="1" latinLnBrk="0" hangingPunct="1">
                <a:lnSpc>
                  <a:spcPct val="90000"/>
                </a:lnSpc>
                <a:spcBef>
                  <a:spcPct val="0"/>
                </a:spcBef>
                <a:buNone/>
                <a:defRPr lang="en-US" sz="4000" kern="1200" spc="-58" baseline="0" dirty="0">
                  <a:solidFill>
                    <a:schemeClr val="bg2"/>
                  </a:solidFill>
                  <a:latin typeface="Segoe UI Light" pitchFamily="34" charset="0"/>
                  <a:ea typeface="Segoe UI" pitchFamily="34" charset="0"/>
                  <a:cs typeface="Segoe UI" pitchFamily="34" charset="0"/>
                </a:defRPr>
              </a:lvl1pPr>
            </a:lstStyle>
            <a:p>
              <a:pPr defTabSz="832400">
                <a:defRPr/>
              </a:pPr>
              <a:r>
                <a:rPr lang="en-US" sz="1836" spc="-44" dirty="0">
                  <a:solidFill>
                    <a:srgbClr val="D83B01"/>
                  </a:solidFill>
                </a:rPr>
                <a:t>Work </a:t>
              </a:r>
              <a:r>
                <a:rPr lang="en-US" sz="1836" spc="-44" dirty="0">
                  <a:solidFill>
                    <a:srgbClr val="D83B01"/>
                  </a:solidFill>
                  <a:latin typeface="Segoe UI Semibold" panose="020B0702040204020203" pitchFamily="34" charset="0"/>
                </a:rPr>
                <a:t>Faster</a:t>
              </a:r>
            </a:p>
          </p:txBody>
        </p:sp>
        <p:sp>
          <p:nvSpPr>
            <p:cNvPr id="81" name="Title 1"/>
            <p:cNvSpPr txBox="1">
              <a:spLocks/>
            </p:cNvSpPr>
            <p:nvPr/>
          </p:nvSpPr>
          <p:spPr>
            <a:xfrm>
              <a:off x="4434092" y="1402725"/>
              <a:ext cx="3347649" cy="581681"/>
            </a:xfrm>
            <a:prstGeom prst="rect">
              <a:avLst/>
            </a:prstGeom>
            <a:noFill/>
          </p:spPr>
          <p:txBody>
            <a:bodyPr anchor="ctr">
              <a:noAutofit/>
            </a:bodyPr>
            <a:lstStyle>
              <a:lvl1pPr marL="0" algn="l" defTabSz="1088105" rtl="0" eaLnBrk="1" latinLnBrk="0" hangingPunct="1">
                <a:lnSpc>
                  <a:spcPct val="90000"/>
                </a:lnSpc>
                <a:spcBef>
                  <a:spcPct val="0"/>
                </a:spcBef>
                <a:buNone/>
                <a:defRPr lang="en-US" sz="4000" kern="1200" spc="-58" baseline="0" dirty="0">
                  <a:solidFill>
                    <a:schemeClr val="bg2"/>
                  </a:solidFill>
                  <a:latin typeface="Segoe UI Light" pitchFamily="34" charset="0"/>
                  <a:ea typeface="Segoe UI" pitchFamily="34" charset="0"/>
                  <a:cs typeface="Segoe UI" pitchFamily="34" charset="0"/>
                </a:defRPr>
              </a:lvl1pPr>
            </a:lstStyle>
            <a:p>
              <a:pPr defTabSz="832400">
                <a:defRPr/>
              </a:pPr>
              <a:r>
                <a:rPr lang="en-US" sz="1836" spc="-44" dirty="0">
                  <a:solidFill>
                    <a:srgbClr val="D83B01"/>
                  </a:solidFill>
                </a:rPr>
                <a:t>Deliver </a:t>
              </a:r>
              <a:r>
                <a:rPr lang="en-US" sz="1836" spc="-44" dirty="0">
                  <a:solidFill>
                    <a:srgbClr val="D83B01"/>
                  </a:solidFill>
                  <a:latin typeface="Segoe UI Semibold" panose="020B0702040204020203" pitchFamily="34" charset="0"/>
                </a:rPr>
                <a:t>Stronger Results</a:t>
              </a:r>
            </a:p>
          </p:txBody>
        </p:sp>
      </p:grpSp>
    </p:spTree>
    <p:extLst>
      <p:ext uri="{BB962C8B-B14F-4D97-AF65-F5344CB8AC3E}">
        <p14:creationId xmlns:p14="http://schemas.microsoft.com/office/powerpoint/2010/main" val="686362373"/>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22"/>
                                        </p:tgtEl>
                                        <p:attrNameLst>
                                          <p:attrName>style.visibility</p:attrName>
                                        </p:attrNameLst>
                                      </p:cBhvr>
                                      <p:to>
                                        <p:strVal val="visible"/>
                                      </p:to>
                                    </p:set>
                                    <p:anim calcmode="lin" valueType="num">
                                      <p:cBhvr additive="base">
                                        <p:cTn id="7" dur="500" fill="hold"/>
                                        <p:tgtEl>
                                          <p:spTgt spid="22"/>
                                        </p:tgtEl>
                                        <p:attrNameLst>
                                          <p:attrName>ppt_x</p:attrName>
                                        </p:attrNameLst>
                                      </p:cBhvr>
                                      <p:tavLst>
                                        <p:tav tm="0">
                                          <p:val>
                                            <p:strVal val="0-#ppt_w/2"/>
                                          </p:val>
                                        </p:tav>
                                        <p:tav tm="100000">
                                          <p:val>
                                            <p:strVal val="#ppt_x"/>
                                          </p:val>
                                        </p:tav>
                                      </p:tavLst>
                                    </p:anim>
                                    <p:anim calcmode="lin" valueType="num">
                                      <p:cBhvr additive="base">
                                        <p:cTn id="8" dur="500" fill="hold"/>
                                        <p:tgtEl>
                                          <p:spTgt spid="22"/>
                                        </p:tgtEl>
                                        <p:attrNameLst>
                                          <p:attrName>ppt_y</p:attrName>
                                        </p:attrNameLst>
                                      </p:cBhvr>
                                      <p:tavLst>
                                        <p:tav tm="0">
                                          <p:val>
                                            <p:strVal val="#ppt_y"/>
                                          </p:val>
                                        </p:tav>
                                        <p:tav tm="100000">
                                          <p:val>
                                            <p:strVal val="#ppt_y"/>
                                          </p:val>
                                        </p:tav>
                                      </p:tavLst>
                                    </p:anim>
                                  </p:childTnLst>
                                </p:cTn>
                              </p:par>
                              <p:par>
                                <p:cTn id="9" presetID="10" presetClass="entr" presetSubtype="0" fill="hold" nodeType="withEffect">
                                  <p:stCondLst>
                                    <p:cond delay="0"/>
                                  </p:stCondLst>
                                  <p:childTnLst>
                                    <p:set>
                                      <p:cBhvr>
                                        <p:cTn id="10" dur="1" fill="hold">
                                          <p:stCondLst>
                                            <p:cond delay="0"/>
                                          </p:stCondLst>
                                        </p:cTn>
                                        <p:tgtEl>
                                          <p:spTgt spid="5"/>
                                        </p:tgtEl>
                                        <p:attrNameLst>
                                          <p:attrName>style.visibility</p:attrName>
                                        </p:attrNameLst>
                                      </p:cBhvr>
                                      <p:to>
                                        <p:strVal val="visible"/>
                                      </p:to>
                                    </p:set>
                                    <p:animEffect transition="in" filter="fade">
                                      <p:cBhvr>
                                        <p:cTn id="11" dur="500"/>
                                        <p:tgtEl>
                                          <p:spTgt spid="5"/>
                                        </p:tgtEl>
                                      </p:cBhvr>
                                    </p:animEffect>
                                  </p:childTnLst>
                                </p:cTn>
                              </p:par>
                              <p:par>
                                <p:cTn id="12" presetID="2" presetClass="entr" presetSubtype="8" fill="hold" nodeType="withEffect">
                                  <p:stCondLst>
                                    <p:cond delay="0"/>
                                  </p:stCondLst>
                                  <p:childTnLst>
                                    <p:set>
                                      <p:cBhvr>
                                        <p:cTn id="13" dur="1" fill="hold">
                                          <p:stCondLst>
                                            <p:cond delay="0"/>
                                          </p:stCondLst>
                                        </p:cTn>
                                        <p:tgtEl>
                                          <p:spTgt spid="6"/>
                                        </p:tgtEl>
                                        <p:attrNameLst>
                                          <p:attrName>style.visibility</p:attrName>
                                        </p:attrNameLst>
                                      </p:cBhvr>
                                      <p:to>
                                        <p:strVal val="visible"/>
                                      </p:to>
                                    </p:set>
                                    <p:anim calcmode="lin" valueType="num">
                                      <p:cBhvr additive="base">
                                        <p:cTn id="14" dur="500" fill="hold"/>
                                        <p:tgtEl>
                                          <p:spTgt spid="6"/>
                                        </p:tgtEl>
                                        <p:attrNameLst>
                                          <p:attrName>ppt_x</p:attrName>
                                        </p:attrNameLst>
                                      </p:cBhvr>
                                      <p:tavLst>
                                        <p:tav tm="0">
                                          <p:val>
                                            <p:strVal val="0-#ppt_w/2"/>
                                          </p:val>
                                        </p:tav>
                                        <p:tav tm="100000">
                                          <p:val>
                                            <p:strVal val="#ppt_x"/>
                                          </p:val>
                                        </p:tav>
                                      </p:tavLst>
                                    </p:anim>
                                    <p:anim calcmode="lin" valueType="num">
                                      <p:cBhvr additive="base">
                                        <p:cTn id="15" dur="500" fill="hold"/>
                                        <p:tgtEl>
                                          <p:spTgt spid="6"/>
                                        </p:tgtEl>
                                        <p:attrNameLst>
                                          <p:attrName>ppt_y</p:attrName>
                                        </p:attrNameLst>
                                      </p:cBhvr>
                                      <p:tavLst>
                                        <p:tav tm="0">
                                          <p:val>
                                            <p:strVal val="#ppt_y"/>
                                          </p:val>
                                        </p:tav>
                                        <p:tav tm="100000">
                                          <p:val>
                                            <p:strVal val="#ppt_y"/>
                                          </p:val>
                                        </p:tav>
                                      </p:tavLst>
                                    </p:anim>
                                  </p:childTnLst>
                                </p:cTn>
                              </p:par>
                            </p:childTnLst>
                          </p:cTn>
                        </p:par>
                        <p:par>
                          <p:cTn id="16" fill="hold">
                            <p:stCondLst>
                              <p:cond delay="500"/>
                            </p:stCondLst>
                            <p:childTnLst>
                              <p:par>
                                <p:cTn id="17" presetID="12" presetClass="entr" presetSubtype="8" fill="hold" nodeType="afterEffect">
                                  <p:stCondLst>
                                    <p:cond delay="0"/>
                                  </p:stCondLst>
                                  <p:childTnLst>
                                    <p:set>
                                      <p:cBhvr>
                                        <p:cTn id="18" dur="1" fill="hold">
                                          <p:stCondLst>
                                            <p:cond delay="0"/>
                                          </p:stCondLst>
                                        </p:cTn>
                                        <p:tgtEl>
                                          <p:spTgt spid="7"/>
                                        </p:tgtEl>
                                        <p:attrNameLst>
                                          <p:attrName>style.visibility</p:attrName>
                                        </p:attrNameLst>
                                      </p:cBhvr>
                                      <p:to>
                                        <p:strVal val="visible"/>
                                      </p:to>
                                    </p:set>
                                    <p:anim calcmode="lin" valueType="num">
                                      <p:cBhvr additive="base">
                                        <p:cTn id="19" dur="500"/>
                                        <p:tgtEl>
                                          <p:spTgt spid="7"/>
                                        </p:tgtEl>
                                        <p:attrNameLst>
                                          <p:attrName>ppt_x</p:attrName>
                                        </p:attrNameLst>
                                      </p:cBhvr>
                                      <p:tavLst>
                                        <p:tav tm="0">
                                          <p:val>
                                            <p:strVal val="#ppt_x-#ppt_w*1.125000"/>
                                          </p:val>
                                        </p:tav>
                                        <p:tav tm="100000">
                                          <p:val>
                                            <p:strVal val="#ppt_x"/>
                                          </p:val>
                                        </p:tav>
                                      </p:tavLst>
                                    </p:anim>
                                    <p:animEffect transition="in" filter="wipe(right)">
                                      <p:cBhvr>
                                        <p:cTn id="20" dur="500"/>
                                        <p:tgtEl>
                                          <p:spTgt spid="7"/>
                                        </p:tgtEl>
                                      </p:cBhvr>
                                    </p:animEffect>
                                  </p:childTnLst>
                                </p:cTn>
                              </p:par>
                            </p:childTnLst>
                          </p:cTn>
                        </p:par>
                        <p:par>
                          <p:cTn id="21" fill="hold">
                            <p:stCondLst>
                              <p:cond delay="1000"/>
                            </p:stCondLst>
                            <p:childTnLst>
                              <p:par>
                                <p:cTn id="22" presetID="12" presetClass="entr" presetSubtype="8" fill="hold" nodeType="afterEffect">
                                  <p:stCondLst>
                                    <p:cond delay="0"/>
                                  </p:stCondLst>
                                  <p:childTnLst>
                                    <p:set>
                                      <p:cBhvr>
                                        <p:cTn id="23" dur="1" fill="hold">
                                          <p:stCondLst>
                                            <p:cond delay="0"/>
                                          </p:stCondLst>
                                        </p:cTn>
                                        <p:tgtEl>
                                          <p:spTgt spid="8"/>
                                        </p:tgtEl>
                                        <p:attrNameLst>
                                          <p:attrName>style.visibility</p:attrName>
                                        </p:attrNameLst>
                                      </p:cBhvr>
                                      <p:to>
                                        <p:strVal val="visible"/>
                                      </p:to>
                                    </p:set>
                                    <p:anim calcmode="lin" valueType="num">
                                      <p:cBhvr additive="base">
                                        <p:cTn id="24" dur="500"/>
                                        <p:tgtEl>
                                          <p:spTgt spid="8"/>
                                        </p:tgtEl>
                                        <p:attrNameLst>
                                          <p:attrName>ppt_x</p:attrName>
                                        </p:attrNameLst>
                                      </p:cBhvr>
                                      <p:tavLst>
                                        <p:tav tm="0">
                                          <p:val>
                                            <p:strVal val="#ppt_x-#ppt_w*1.125000"/>
                                          </p:val>
                                        </p:tav>
                                        <p:tav tm="100000">
                                          <p:val>
                                            <p:strVal val="#ppt_x"/>
                                          </p:val>
                                        </p:tav>
                                      </p:tavLst>
                                    </p:anim>
                                    <p:animEffect transition="in" filter="wipe(right)">
                                      <p:cBhvr>
                                        <p:cTn id="25" dur="500"/>
                                        <p:tgtEl>
                                          <p:spTgt spid="8"/>
                                        </p:tgtEl>
                                      </p:cBhvr>
                                    </p:animEffect>
                                  </p:childTnLst>
                                </p:cTn>
                              </p:par>
                            </p:childTnLst>
                          </p:cTn>
                        </p:par>
                        <p:par>
                          <p:cTn id="26" fill="hold">
                            <p:stCondLst>
                              <p:cond delay="1500"/>
                            </p:stCondLst>
                            <p:childTnLst>
                              <p:par>
                                <p:cTn id="27" presetID="12" presetClass="entr" presetSubtype="8" fill="hold" nodeType="afterEffect">
                                  <p:stCondLst>
                                    <p:cond delay="0"/>
                                  </p:stCondLst>
                                  <p:childTnLst>
                                    <p:set>
                                      <p:cBhvr>
                                        <p:cTn id="28" dur="1" fill="hold">
                                          <p:stCondLst>
                                            <p:cond delay="0"/>
                                          </p:stCondLst>
                                        </p:cTn>
                                        <p:tgtEl>
                                          <p:spTgt spid="9"/>
                                        </p:tgtEl>
                                        <p:attrNameLst>
                                          <p:attrName>style.visibility</p:attrName>
                                        </p:attrNameLst>
                                      </p:cBhvr>
                                      <p:to>
                                        <p:strVal val="visible"/>
                                      </p:to>
                                    </p:set>
                                    <p:anim calcmode="lin" valueType="num">
                                      <p:cBhvr additive="base">
                                        <p:cTn id="29" dur="500"/>
                                        <p:tgtEl>
                                          <p:spTgt spid="9"/>
                                        </p:tgtEl>
                                        <p:attrNameLst>
                                          <p:attrName>ppt_x</p:attrName>
                                        </p:attrNameLst>
                                      </p:cBhvr>
                                      <p:tavLst>
                                        <p:tav tm="0">
                                          <p:val>
                                            <p:strVal val="#ppt_x-#ppt_w*1.125000"/>
                                          </p:val>
                                        </p:tav>
                                        <p:tav tm="100000">
                                          <p:val>
                                            <p:strVal val="#ppt_x"/>
                                          </p:val>
                                        </p:tav>
                                      </p:tavLst>
                                    </p:anim>
                                    <p:animEffect transition="in" filter="wipe(right)">
                                      <p:cBhvr>
                                        <p:cTn id="30" dur="500"/>
                                        <p:tgtEl>
                                          <p:spTgt spid="9"/>
                                        </p:tgtEl>
                                      </p:cBhvr>
                                    </p:animEffect>
                                  </p:childTnLst>
                                </p:cTn>
                              </p:par>
                            </p:childTnLst>
                          </p:cTn>
                        </p:par>
                        <p:par>
                          <p:cTn id="31" fill="hold">
                            <p:stCondLst>
                              <p:cond delay="2000"/>
                            </p:stCondLst>
                            <p:childTnLst>
                              <p:par>
                                <p:cTn id="32" presetID="12" presetClass="entr" presetSubtype="8" fill="hold" nodeType="afterEffect">
                                  <p:stCondLst>
                                    <p:cond delay="0"/>
                                  </p:stCondLst>
                                  <p:childTnLst>
                                    <p:set>
                                      <p:cBhvr>
                                        <p:cTn id="33" dur="1" fill="hold">
                                          <p:stCondLst>
                                            <p:cond delay="0"/>
                                          </p:stCondLst>
                                        </p:cTn>
                                        <p:tgtEl>
                                          <p:spTgt spid="10"/>
                                        </p:tgtEl>
                                        <p:attrNameLst>
                                          <p:attrName>style.visibility</p:attrName>
                                        </p:attrNameLst>
                                      </p:cBhvr>
                                      <p:to>
                                        <p:strVal val="visible"/>
                                      </p:to>
                                    </p:set>
                                    <p:anim calcmode="lin" valueType="num">
                                      <p:cBhvr additive="base">
                                        <p:cTn id="34" dur="500"/>
                                        <p:tgtEl>
                                          <p:spTgt spid="10"/>
                                        </p:tgtEl>
                                        <p:attrNameLst>
                                          <p:attrName>ppt_x</p:attrName>
                                        </p:attrNameLst>
                                      </p:cBhvr>
                                      <p:tavLst>
                                        <p:tav tm="0">
                                          <p:val>
                                            <p:strVal val="#ppt_x-#ppt_w*1.125000"/>
                                          </p:val>
                                        </p:tav>
                                        <p:tav tm="100000">
                                          <p:val>
                                            <p:strVal val="#ppt_x"/>
                                          </p:val>
                                        </p:tav>
                                      </p:tavLst>
                                    </p:anim>
                                    <p:animEffect transition="in" filter="wipe(right)">
                                      <p:cBhvr>
                                        <p:cTn id="35"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 name="Rectangle 28"/>
          <p:cNvSpPr/>
          <p:nvPr/>
        </p:nvSpPr>
        <p:spPr bwMode="auto">
          <a:xfrm>
            <a:off x="3830560" y="3798001"/>
            <a:ext cx="1622592" cy="1622592"/>
          </a:xfrm>
          <a:prstGeom prst="rect">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34969" tIns="34969" rIns="34969" bIns="34969" numCol="1" spcCol="0" rtlCol="0" fromWordArt="0" anchor="b" anchorCtr="0" forceAA="0" compatLnSpc="1">
            <a:prstTxWarp prst="textNoShape">
              <a:avLst/>
            </a:prstTxWarp>
            <a:noAutofit/>
          </a:bodyPr>
          <a:lstStyle/>
          <a:p>
            <a:pPr marL="84994" defTabSz="699152" fontAlgn="base">
              <a:lnSpc>
                <a:spcPct val="80000"/>
              </a:lnSpc>
              <a:spcBef>
                <a:spcPct val="0"/>
              </a:spcBef>
              <a:spcAft>
                <a:spcPct val="0"/>
              </a:spcAft>
            </a:pPr>
            <a:r>
              <a:rPr lang="en-US" sz="1377" kern="0" spc="-38" dirty="0">
                <a:gradFill>
                  <a:gsLst>
                    <a:gs pos="0">
                      <a:srgbClr val="FFFFFF"/>
                    </a:gs>
                    <a:gs pos="100000">
                      <a:srgbClr val="FFFFFF"/>
                    </a:gs>
                  </a:gsLst>
                  <a:lin ang="5400000" scaled="0"/>
                </a:gradFill>
                <a:latin typeface="Segoe UI" pitchFamily="34" charset="0"/>
                <a:ea typeface="Segoe UI" pitchFamily="34" charset="0"/>
                <a:cs typeface="Segoe UI" pitchFamily="34" charset="0"/>
              </a:rPr>
              <a:t>Office 365 Message Encryption and Rights Management</a:t>
            </a:r>
          </a:p>
        </p:txBody>
      </p:sp>
      <p:pic>
        <p:nvPicPr>
          <p:cNvPr id="2" name="Picture 1"/>
          <p:cNvPicPr>
            <a:picLocks noChangeAspect="1"/>
          </p:cNvPicPr>
          <p:nvPr/>
        </p:nvPicPr>
        <p:blipFill rotWithShape="1">
          <a:blip r:embed="rId3">
            <a:extLst>
              <a:ext uri="{28A0092B-C50C-407E-A947-70E740481C1C}">
                <a14:useLocalDpi xmlns:a14="http://schemas.microsoft.com/office/drawing/2010/main" val="0"/>
              </a:ext>
            </a:extLst>
          </a:blip>
          <a:srcRect t="-171"/>
          <a:stretch/>
        </p:blipFill>
        <p:spPr>
          <a:xfrm>
            <a:off x="461237" y="2098478"/>
            <a:ext cx="3303638" cy="3322116"/>
          </a:xfrm>
          <a:prstGeom prst="rect">
            <a:avLst/>
          </a:prstGeom>
        </p:spPr>
      </p:pic>
      <p:sp>
        <p:nvSpPr>
          <p:cNvPr id="12" name="Rectangle 11"/>
          <p:cNvSpPr/>
          <p:nvPr/>
        </p:nvSpPr>
        <p:spPr bwMode="auto">
          <a:xfrm>
            <a:off x="7238262" y="3798001"/>
            <a:ext cx="1622592" cy="1622592"/>
          </a:xfrm>
          <a:prstGeom prst="rect">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34969" tIns="34969" rIns="34969" bIns="34969" numCol="1" spcCol="0" rtlCol="0" fromWordArt="0" anchor="b" anchorCtr="0" forceAA="0" compatLnSpc="1">
            <a:prstTxWarp prst="textNoShape">
              <a:avLst/>
            </a:prstTxWarp>
            <a:noAutofit/>
          </a:bodyPr>
          <a:lstStyle/>
          <a:p>
            <a:pPr marL="84994" defTabSz="699152" fontAlgn="base">
              <a:lnSpc>
                <a:spcPct val="80000"/>
              </a:lnSpc>
              <a:spcBef>
                <a:spcPct val="0"/>
              </a:spcBef>
              <a:spcAft>
                <a:spcPct val="0"/>
              </a:spcAft>
            </a:pPr>
            <a:r>
              <a:rPr lang="en-US" sz="1377" kern="0" spc="-38" dirty="0">
                <a:gradFill>
                  <a:gsLst>
                    <a:gs pos="0">
                      <a:srgbClr val="FFFFFF"/>
                    </a:gs>
                    <a:gs pos="100000">
                      <a:srgbClr val="FFFFFF"/>
                    </a:gs>
                  </a:gsLst>
                  <a:lin ang="5400000" scaled="0"/>
                </a:gradFill>
                <a:latin typeface="Segoe UI" pitchFamily="34" charset="0"/>
                <a:ea typeface="Segoe UI" pitchFamily="34" charset="0"/>
                <a:cs typeface="Segoe UI" pitchFamily="34" charset="0"/>
              </a:rPr>
              <a:t>Simplify email discovery and retention</a:t>
            </a:r>
          </a:p>
        </p:txBody>
      </p:sp>
      <p:sp>
        <p:nvSpPr>
          <p:cNvPr id="13" name="Rectangle 12"/>
          <p:cNvSpPr/>
          <p:nvPr/>
        </p:nvSpPr>
        <p:spPr bwMode="auto">
          <a:xfrm>
            <a:off x="7238262" y="2098477"/>
            <a:ext cx="1622592" cy="1622592"/>
          </a:xfrm>
          <a:prstGeom prst="rect">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34969" tIns="34969" rIns="34969" bIns="34969" numCol="1" spcCol="0" rtlCol="0" fromWordArt="0" anchor="b" anchorCtr="0" forceAA="0" compatLnSpc="1">
            <a:prstTxWarp prst="textNoShape">
              <a:avLst/>
            </a:prstTxWarp>
            <a:noAutofit/>
          </a:bodyPr>
          <a:lstStyle/>
          <a:p>
            <a:pPr marL="84994" defTabSz="699152" fontAlgn="base">
              <a:lnSpc>
                <a:spcPct val="80000"/>
              </a:lnSpc>
              <a:spcBef>
                <a:spcPct val="0"/>
              </a:spcBef>
              <a:spcAft>
                <a:spcPct val="0"/>
              </a:spcAft>
            </a:pPr>
            <a:r>
              <a:rPr lang="en-US" sz="1377" kern="0" spc="-38" dirty="0">
                <a:gradFill>
                  <a:gsLst>
                    <a:gs pos="0">
                      <a:srgbClr val="FFFFFF"/>
                    </a:gs>
                    <a:gs pos="100000">
                      <a:srgbClr val="FFFFFF"/>
                    </a:gs>
                  </a:gsLst>
                  <a:lin ang="5400000" scaled="0"/>
                </a:gradFill>
                <a:latin typeface="Segoe UI" pitchFamily="34" charset="0"/>
                <a:ea typeface="Segoe UI" pitchFamily="34" charset="0"/>
                <a:cs typeface="Segoe UI" pitchFamily="34" charset="0"/>
              </a:rPr>
              <a:t>50GB Mailbox + Unlimited Archive</a:t>
            </a:r>
          </a:p>
        </p:txBody>
      </p:sp>
      <p:sp>
        <p:nvSpPr>
          <p:cNvPr id="14" name="Rectangle 13"/>
          <p:cNvSpPr/>
          <p:nvPr/>
        </p:nvSpPr>
        <p:spPr bwMode="auto">
          <a:xfrm>
            <a:off x="5535511" y="3798001"/>
            <a:ext cx="1622592" cy="1622592"/>
          </a:xfrm>
          <a:prstGeom prst="rect">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34969" tIns="34969" rIns="34969" bIns="34969" numCol="1" spcCol="0" rtlCol="0" fromWordArt="0" anchor="b" anchorCtr="0" forceAA="0" compatLnSpc="1">
            <a:prstTxWarp prst="textNoShape">
              <a:avLst/>
            </a:prstTxWarp>
            <a:noAutofit/>
          </a:bodyPr>
          <a:lstStyle/>
          <a:p>
            <a:pPr marL="84994" defTabSz="699152" fontAlgn="base">
              <a:lnSpc>
                <a:spcPct val="80000"/>
              </a:lnSpc>
              <a:spcBef>
                <a:spcPct val="0"/>
              </a:spcBef>
              <a:spcAft>
                <a:spcPct val="0"/>
              </a:spcAft>
            </a:pPr>
            <a:r>
              <a:rPr lang="en-US" sz="1377" kern="0" spc="-38" dirty="0">
                <a:gradFill>
                  <a:gsLst>
                    <a:gs pos="0">
                      <a:srgbClr val="FFFFFF"/>
                    </a:gs>
                    <a:gs pos="100000">
                      <a:srgbClr val="FFFFFF"/>
                    </a:gs>
                  </a:gsLst>
                  <a:lin ang="5400000" scaled="0"/>
                </a:gradFill>
                <a:latin typeface="Segoe UI" pitchFamily="34" charset="0"/>
                <a:ea typeface="Segoe UI" pitchFamily="34" charset="0"/>
                <a:cs typeface="Segoe UI" pitchFamily="34" charset="0"/>
              </a:rPr>
              <a:t>Enterprise-class DLP capabilities</a:t>
            </a:r>
          </a:p>
        </p:txBody>
      </p:sp>
      <p:sp>
        <p:nvSpPr>
          <p:cNvPr id="15" name="Rectangle 14"/>
          <p:cNvSpPr/>
          <p:nvPr/>
        </p:nvSpPr>
        <p:spPr bwMode="auto">
          <a:xfrm>
            <a:off x="5535511" y="2098477"/>
            <a:ext cx="1622592" cy="1622592"/>
          </a:xfrm>
          <a:prstGeom prst="rect">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34969" tIns="34969" rIns="34969" bIns="34969" numCol="1" spcCol="0" rtlCol="0" fromWordArt="0" anchor="b" anchorCtr="0" forceAA="0" compatLnSpc="1">
            <a:prstTxWarp prst="textNoShape">
              <a:avLst/>
            </a:prstTxWarp>
            <a:noAutofit/>
          </a:bodyPr>
          <a:lstStyle/>
          <a:p>
            <a:pPr marL="84994" defTabSz="699152" fontAlgn="base">
              <a:lnSpc>
                <a:spcPct val="80000"/>
              </a:lnSpc>
              <a:spcBef>
                <a:spcPct val="0"/>
              </a:spcBef>
              <a:spcAft>
                <a:spcPct val="0"/>
              </a:spcAft>
            </a:pPr>
            <a:r>
              <a:rPr lang="en-US" sz="1377" kern="0" spc="-38" dirty="0">
                <a:gradFill>
                  <a:gsLst>
                    <a:gs pos="0">
                      <a:srgbClr val="FFFFFF"/>
                    </a:gs>
                    <a:gs pos="100000">
                      <a:srgbClr val="FFFFFF"/>
                    </a:gs>
                  </a:gsLst>
                  <a:lin ang="5400000" scaled="0"/>
                </a:gradFill>
                <a:latin typeface="Segoe UI" pitchFamily="34" charset="0"/>
                <a:ea typeface="Segoe UI" pitchFamily="34" charset="0"/>
                <a:cs typeface="Segoe UI" pitchFamily="34" charset="0"/>
              </a:rPr>
              <a:t>With archive mailboxes, access all email from </a:t>
            </a:r>
          </a:p>
          <a:p>
            <a:pPr marL="84994" defTabSz="699152" fontAlgn="base">
              <a:lnSpc>
                <a:spcPct val="80000"/>
              </a:lnSpc>
              <a:spcBef>
                <a:spcPct val="0"/>
              </a:spcBef>
              <a:spcAft>
                <a:spcPct val="0"/>
              </a:spcAft>
            </a:pPr>
            <a:r>
              <a:rPr lang="en-US" sz="1377" kern="0" spc="-38" dirty="0">
                <a:gradFill>
                  <a:gsLst>
                    <a:gs pos="0">
                      <a:srgbClr val="FFFFFF"/>
                    </a:gs>
                    <a:gs pos="100000">
                      <a:srgbClr val="FFFFFF"/>
                    </a:gs>
                  </a:gsLst>
                  <a:lin ang="5400000" scaled="0"/>
                </a:gradFill>
                <a:latin typeface="Segoe UI" pitchFamily="34" charset="0"/>
                <a:ea typeface="Segoe UI" pitchFamily="34" charset="0"/>
                <a:cs typeface="Segoe UI" pitchFamily="34" charset="0"/>
              </a:rPr>
              <a:t>most clients</a:t>
            </a:r>
          </a:p>
        </p:txBody>
      </p:sp>
      <p:pic>
        <p:nvPicPr>
          <p:cNvPr id="18" name="Picture 6"/>
          <p:cNvPicPr>
            <a:picLocks noChangeAspect="1" noChangeArrowheads="1"/>
          </p:cNvPicPr>
          <p:nvPr/>
        </p:nvPicPr>
        <p:blipFill>
          <a:blip r:embed="rId4" cstate="print">
            <a:extLst>
              <a:ext uri="{28A0092B-C50C-407E-A947-70E740481C1C}">
                <a14:useLocalDpi xmlns:a14="http://schemas.microsoft.com/office/drawing/2010/main" val="0"/>
              </a:ext>
            </a:extLst>
          </a:blip>
          <a:stretch>
            <a:fillRect/>
          </a:stretch>
        </p:blipFill>
        <p:spPr bwMode="auto">
          <a:xfrm>
            <a:off x="7436038" y="3843245"/>
            <a:ext cx="1031030" cy="1031030"/>
          </a:xfrm>
          <a:prstGeom prst="rect">
            <a:avLst/>
          </a:prstGeom>
          <a:noFill/>
          <a:extLst>
            <a:ext uri="{909E8E84-426E-40DD-AFC4-6F175D3DCCD1}">
              <a14:hiddenFill xmlns:a14="http://schemas.microsoft.com/office/drawing/2010/main">
                <a:solidFill>
                  <a:srgbClr val="FFFFFF"/>
                </a:solidFill>
              </a14:hiddenFill>
            </a:ext>
          </a:extLst>
        </p:spPr>
      </p:pic>
      <p:grpSp>
        <p:nvGrpSpPr>
          <p:cNvPr id="3" name="Group 2"/>
          <p:cNvGrpSpPr/>
          <p:nvPr/>
        </p:nvGrpSpPr>
        <p:grpSpPr>
          <a:xfrm>
            <a:off x="7446759" y="2282382"/>
            <a:ext cx="1187818" cy="796540"/>
            <a:chOff x="7493848" y="145750"/>
            <a:chExt cx="4141497" cy="2777251"/>
          </a:xfrm>
        </p:grpSpPr>
        <p:sp>
          <p:nvSpPr>
            <p:cNvPr id="19" name="Rounded Rectangle 18"/>
            <p:cNvSpPr/>
            <p:nvPr/>
          </p:nvSpPr>
          <p:spPr>
            <a:xfrm>
              <a:off x="8813029" y="1118648"/>
              <a:ext cx="2822316" cy="1804353"/>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735"/>
              <a:endParaRPr lang="en-US" sz="1377" kern="0" dirty="0">
                <a:solidFill>
                  <a:sysClr val="windowText" lastClr="000000"/>
                </a:solidFill>
                <a:latin typeface="Segoe UI"/>
              </a:endParaRPr>
            </a:p>
          </p:txBody>
        </p:sp>
        <p:sp>
          <p:nvSpPr>
            <p:cNvPr id="20" name="Rectangle 19"/>
            <p:cNvSpPr/>
            <p:nvPr/>
          </p:nvSpPr>
          <p:spPr>
            <a:xfrm>
              <a:off x="8813028" y="2639894"/>
              <a:ext cx="2822317" cy="283107"/>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735"/>
              <a:endParaRPr lang="en-US" sz="1377" kern="0">
                <a:solidFill>
                  <a:sysClr val="windowText" lastClr="000000"/>
                </a:solidFill>
                <a:latin typeface="Segoe UI"/>
              </a:endParaRPr>
            </a:p>
          </p:txBody>
        </p:sp>
        <p:sp>
          <p:nvSpPr>
            <p:cNvPr id="21" name="Rectangle 20"/>
            <p:cNvSpPr/>
            <p:nvPr/>
          </p:nvSpPr>
          <p:spPr>
            <a:xfrm>
              <a:off x="8784038" y="1118641"/>
              <a:ext cx="296290" cy="1521267"/>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735"/>
              <a:endParaRPr lang="en-US" sz="1377" kern="0">
                <a:solidFill>
                  <a:sysClr val="windowText" lastClr="000000"/>
                </a:solidFill>
                <a:latin typeface="Segoe UI"/>
              </a:endParaRPr>
            </a:p>
          </p:txBody>
        </p:sp>
        <p:cxnSp>
          <p:nvCxnSpPr>
            <p:cNvPr id="22" name="Straight Connector 21"/>
            <p:cNvCxnSpPr/>
            <p:nvPr/>
          </p:nvCxnSpPr>
          <p:spPr>
            <a:xfrm>
              <a:off x="9022144" y="1118649"/>
              <a:ext cx="0" cy="1509594"/>
            </a:xfrm>
            <a:prstGeom prst="line">
              <a:avLst/>
            </a:prstGeom>
            <a:ln w="19050" cap="sq">
              <a:solidFill>
                <a:schemeClr val="bg1"/>
              </a:solidFill>
              <a:bevel/>
            </a:ln>
          </p:spPr>
          <p:style>
            <a:lnRef idx="1">
              <a:schemeClr val="accent1"/>
            </a:lnRef>
            <a:fillRef idx="0">
              <a:schemeClr val="accent1"/>
            </a:fillRef>
            <a:effectRef idx="0">
              <a:schemeClr val="accent1"/>
            </a:effectRef>
            <a:fontRef idx="minor">
              <a:schemeClr val="tx1"/>
            </a:fontRef>
          </p:style>
        </p:cxnSp>
        <p:cxnSp>
          <p:nvCxnSpPr>
            <p:cNvPr id="23" name="Straight Connector 22"/>
            <p:cNvCxnSpPr/>
            <p:nvPr/>
          </p:nvCxnSpPr>
          <p:spPr>
            <a:xfrm rot="5400000">
              <a:off x="8254474" y="1879264"/>
              <a:ext cx="0" cy="1521251"/>
            </a:xfrm>
            <a:prstGeom prst="line">
              <a:avLst/>
            </a:prstGeom>
            <a:ln w="19050" cap="sq">
              <a:solidFill>
                <a:schemeClr val="bg1"/>
              </a:solidFill>
              <a:bevel/>
            </a:ln>
          </p:spPr>
          <p:style>
            <a:lnRef idx="1">
              <a:schemeClr val="accent1"/>
            </a:lnRef>
            <a:fillRef idx="0">
              <a:schemeClr val="accent1"/>
            </a:fillRef>
            <a:effectRef idx="0">
              <a:schemeClr val="accent1"/>
            </a:effectRef>
            <a:fontRef idx="minor">
              <a:schemeClr val="tx1"/>
            </a:fontRef>
          </p:style>
        </p:cxnSp>
        <p:sp>
          <p:nvSpPr>
            <p:cNvPr id="24" name="Rectangle 23"/>
            <p:cNvSpPr/>
            <p:nvPr/>
          </p:nvSpPr>
          <p:spPr>
            <a:xfrm>
              <a:off x="9563184" y="173061"/>
              <a:ext cx="496180" cy="28310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735"/>
              <a:endParaRPr lang="en-US" sz="1377" kern="0">
                <a:solidFill>
                  <a:sysClr val="windowText" lastClr="000000"/>
                </a:solidFill>
                <a:latin typeface="Segoe UI"/>
              </a:endParaRPr>
            </a:p>
          </p:txBody>
        </p:sp>
        <p:sp>
          <p:nvSpPr>
            <p:cNvPr id="25" name="Oval 24"/>
            <p:cNvSpPr/>
            <p:nvPr/>
          </p:nvSpPr>
          <p:spPr>
            <a:xfrm>
              <a:off x="9367485" y="1692172"/>
              <a:ext cx="361427" cy="362548"/>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735"/>
              <a:endParaRPr lang="en-US" sz="1377" kern="0">
                <a:solidFill>
                  <a:sysClr val="windowText" lastClr="000000"/>
                </a:solidFill>
                <a:latin typeface="Segoe UI"/>
              </a:endParaRPr>
            </a:p>
          </p:txBody>
        </p:sp>
        <p:sp>
          <p:nvSpPr>
            <p:cNvPr id="26" name="Rectangle 25"/>
            <p:cNvSpPr/>
            <p:nvPr/>
          </p:nvSpPr>
          <p:spPr>
            <a:xfrm>
              <a:off x="9502175" y="145750"/>
              <a:ext cx="92046" cy="1746246"/>
            </a:xfrm>
            <a:prstGeom prst="rect">
              <a:avLst/>
            </a:prstGeom>
            <a:solidFill>
              <a:schemeClr val="bg1"/>
            </a:solidFill>
            <a:ln w="127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735"/>
              <a:endParaRPr lang="en-US" sz="1377" kern="0">
                <a:solidFill>
                  <a:sysClr val="windowText" lastClr="000000"/>
                </a:solidFill>
                <a:latin typeface="Segoe UI"/>
              </a:endParaRPr>
            </a:p>
          </p:txBody>
        </p:sp>
      </p:grpSp>
      <p:sp>
        <p:nvSpPr>
          <p:cNvPr id="5" name="Title 4"/>
          <p:cNvSpPr>
            <a:spLocks noGrp="1"/>
          </p:cNvSpPr>
          <p:nvPr>
            <p:ph type="title"/>
          </p:nvPr>
        </p:nvSpPr>
        <p:spPr/>
        <p:txBody>
          <a:bodyPr/>
          <a:lstStyle/>
          <a:p>
            <a:r>
              <a:rPr lang="en-US" dirty="0"/>
              <a:t>Exchange Online</a:t>
            </a:r>
          </a:p>
        </p:txBody>
      </p:sp>
      <p:pic>
        <p:nvPicPr>
          <p:cNvPr id="28" name="Picture 3" descr="C:\Users\hannahr\Dropbox\MOD Servers Metro Icon Library\victor melniciuc\PNGs\Tech_Words\TechWords_06-13-12-Security.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4046019" y="3784121"/>
            <a:ext cx="1065459" cy="1065459"/>
          </a:xfrm>
          <a:prstGeom prst="rect">
            <a:avLst/>
          </a:prstGeom>
          <a:noFill/>
          <a:extLst>
            <a:ext uri="{909E8E84-426E-40DD-AFC4-6F175D3DCCD1}">
              <a14:hiddenFill xmlns:a14="http://schemas.microsoft.com/office/drawing/2010/main">
                <a:solidFill>
                  <a:srgbClr val="FFFFFF"/>
                </a:solidFill>
              </a14:hiddenFill>
            </a:ext>
          </a:extLst>
        </p:spPr>
      </p:pic>
      <p:sp>
        <p:nvSpPr>
          <p:cNvPr id="30" name="Rectangle 29"/>
          <p:cNvSpPr/>
          <p:nvPr/>
        </p:nvSpPr>
        <p:spPr bwMode="auto">
          <a:xfrm>
            <a:off x="3830560" y="2098477"/>
            <a:ext cx="1622592" cy="1622592"/>
          </a:xfrm>
          <a:prstGeom prst="rect">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34969" tIns="34969" rIns="34969" bIns="34969" numCol="1" spcCol="0" rtlCol="0" fromWordArt="0" anchor="b" anchorCtr="0" forceAA="0" compatLnSpc="1">
            <a:prstTxWarp prst="textNoShape">
              <a:avLst/>
            </a:prstTxWarp>
            <a:noAutofit/>
          </a:bodyPr>
          <a:lstStyle/>
          <a:p>
            <a:pPr marL="84994" defTabSz="699152" fontAlgn="base">
              <a:lnSpc>
                <a:spcPct val="80000"/>
              </a:lnSpc>
              <a:spcBef>
                <a:spcPct val="0"/>
              </a:spcBef>
              <a:spcAft>
                <a:spcPct val="0"/>
              </a:spcAft>
            </a:pPr>
            <a:r>
              <a:rPr lang="en-US" sz="1377" kern="0" spc="-38" dirty="0">
                <a:gradFill>
                  <a:gsLst>
                    <a:gs pos="0">
                      <a:srgbClr val="FFFFFF"/>
                    </a:gs>
                    <a:gs pos="100000">
                      <a:srgbClr val="FFFFFF"/>
                    </a:gs>
                  </a:gsLst>
                  <a:lin ang="5400000" scaled="0"/>
                </a:gradFill>
                <a:latin typeface="Segoe UI" pitchFamily="34" charset="0"/>
                <a:ea typeface="Segoe UI" pitchFamily="34" charset="0"/>
                <a:cs typeface="Segoe UI" pitchFamily="34" charset="0"/>
              </a:rPr>
              <a:t>Hybrid Environments for flexibility</a:t>
            </a:r>
          </a:p>
        </p:txBody>
      </p:sp>
      <p:pic>
        <p:nvPicPr>
          <p:cNvPr id="32" name="Picture 6"/>
          <p:cNvPicPr>
            <a:picLocks noChangeAspect="1" noChangeArrowheads="1"/>
          </p:cNvPicPr>
          <p:nvPr/>
        </p:nvPicPr>
        <p:blipFill>
          <a:blip r:embed="rId6" cstate="print">
            <a:extLst>
              <a:ext uri="{28A0092B-C50C-407E-A947-70E740481C1C}">
                <a14:useLocalDpi xmlns:a14="http://schemas.microsoft.com/office/drawing/2010/main" val="0"/>
              </a:ext>
            </a:extLst>
          </a:blip>
          <a:stretch>
            <a:fillRect/>
          </a:stretch>
        </p:blipFill>
        <p:spPr bwMode="auto">
          <a:xfrm>
            <a:off x="4636735" y="2290214"/>
            <a:ext cx="679109" cy="379592"/>
          </a:xfrm>
          <a:prstGeom prst="rect">
            <a:avLst/>
          </a:prstGeom>
          <a:noFill/>
          <a:extLst>
            <a:ext uri="{909E8E84-426E-40DD-AFC4-6F175D3DCCD1}">
              <a14:hiddenFill xmlns:a14="http://schemas.microsoft.com/office/drawing/2010/main">
                <a:solidFill>
                  <a:srgbClr val="FFFFFF"/>
                </a:solidFill>
              </a14:hiddenFill>
            </a:ext>
          </a:extLst>
        </p:spPr>
      </p:pic>
      <p:pic>
        <p:nvPicPr>
          <p:cNvPr id="33" name="Picture 5"/>
          <p:cNvPicPr>
            <a:picLocks noChangeAspect="1" noChangeArrowheads="1"/>
          </p:cNvPicPr>
          <p:nvPr/>
        </p:nvPicPr>
        <p:blipFill>
          <a:blip r:embed="rId7" cstate="print">
            <a:extLst>
              <a:ext uri="{28A0092B-C50C-407E-A947-70E740481C1C}">
                <a14:useLocalDpi xmlns:a14="http://schemas.microsoft.com/office/drawing/2010/main" val="0"/>
              </a:ext>
            </a:extLst>
          </a:blip>
          <a:stretch>
            <a:fillRect/>
          </a:stretch>
        </p:blipFill>
        <p:spPr bwMode="auto">
          <a:xfrm>
            <a:off x="4046020" y="2435509"/>
            <a:ext cx="631751" cy="531365"/>
          </a:xfrm>
          <a:prstGeom prst="rect">
            <a:avLst/>
          </a:prstGeom>
          <a:noFill/>
          <a:extLst>
            <a:ext uri="{909E8E84-426E-40DD-AFC4-6F175D3DCCD1}">
              <a14:hiddenFill xmlns:a14="http://schemas.microsoft.com/office/drawing/2010/main">
                <a:solidFill>
                  <a:srgbClr val="FFFFFF"/>
                </a:solidFill>
              </a14:hiddenFill>
            </a:ext>
          </a:extLst>
        </p:spPr>
      </p:pic>
      <p:sp>
        <p:nvSpPr>
          <p:cNvPr id="34" name="Freeform 164"/>
          <p:cNvSpPr>
            <a:spLocks noEditPoints="1"/>
          </p:cNvSpPr>
          <p:nvPr/>
        </p:nvSpPr>
        <p:spPr bwMode="black">
          <a:xfrm>
            <a:off x="5960779" y="3950876"/>
            <a:ext cx="684188" cy="731950"/>
          </a:xfrm>
          <a:custGeom>
            <a:avLst/>
            <a:gdLst>
              <a:gd name="T0" fmla="*/ 221 w 288"/>
              <a:gd name="T1" fmla="*/ 373 h 399"/>
              <a:gd name="T2" fmla="*/ 194 w 288"/>
              <a:gd name="T3" fmla="*/ 350 h 399"/>
              <a:gd name="T4" fmla="*/ 137 w 288"/>
              <a:gd name="T5" fmla="*/ 150 h 399"/>
              <a:gd name="T6" fmla="*/ 165 w 288"/>
              <a:gd name="T7" fmla="*/ 398 h 399"/>
              <a:gd name="T8" fmla="*/ 94 w 288"/>
              <a:gd name="T9" fmla="*/ 325 h 399"/>
              <a:gd name="T10" fmla="*/ 192 w 288"/>
              <a:gd name="T11" fmla="*/ 269 h 399"/>
              <a:gd name="T12" fmla="*/ 223 w 288"/>
              <a:gd name="T13" fmla="*/ 371 h 399"/>
              <a:gd name="T14" fmla="*/ 135 w 288"/>
              <a:gd name="T15" fmla="*/ 170 h 399"/>
              <a:gd name="T16" fmla="*/ 179 w 288"/>
              <a:gd name="T17" fmla="*/ 395 h 399"/>
              <a:gd name="T18" fmla="*/ 135 w 288"/>
              <a:gd name="T19" fmla="*/ 324 h 399"/>
              <a:gd name="T20" fmla="*/ 154 w 288"/>
              <a:gd name="T21" fmla="*/ 308 h 399"/>
              <a:gd name="T22" fmla="*/ 208 w 288"/>
              <a:gd name="T23" fmla="*/ 382 h 399"/>
              <a:gd name="T24" fmla="*/ 85 w 288"/>
              <a:gd name="T25" fmla="*/ 380 h 399"/>
              <a:gd name="T26" fmla="*/ 143 w 288"/>
              <a:gd name="T27" fmla="*/ 82 h 399"/>
              <a:gd name="T28" fmla="*/ 228 w 288"/>
              <a:gd name="T29" fmla="*/ 288 h 399"/>
              <a:gd name="T30" fmla="*/ 253 w 288"/>
              <a:gd name="T31" fmla="*/ 340 h 399"/>
              <a:gd name="T32" fmla="*/ 247 w 288"/>
              <a:gd name="T33" fmla="*/ 233 h 399"/>
              <a:gd name="T34" fmla="*/ 20 w 288"/>
              <a:gd name="T35" fmla="*/ 263 h 399"/>
              <a:gd name="T36" fmla="*/ 85 w 288"/>
              <a:gd name="T37" fmla="*/ 380 h 399"/>
              <a:gd name="T38" fmla="*/ 219 w 288"/>
              <a:gd name="T39" fmla="*/ 242 h 399"/>
              <a:gd name="T40" fmla="*/ 56 w 288"/>
              <a:gd name="T41" fmla="*/ 305 h 399"/>
              <a:gd name="T42" fmla="*/ 129 w 288"/>
              <a:gd name="T43" fmla="*/ 397 h 399"/>
              <a:gd name="T44" fmla="*/ 137 w 288"/>
              <a:gd name="T45" fmla="*/ 115 h 399"/>
              <a:gd name="T46" fmla="*/ 210 w 288"/>
              <a:gd name="T47" fmla="*/ 334 h 399"/>
              <a:gd name="T48" fmla="*/ 239 w 288"/>
              <a:gd name="T49" fmla="*/ 357 h 399"/>
              <a:gd name="T50" fmla="*/ 0 w 288"/>
              <a:gd name="T51" fmla="*/ 202 h 399"/>
              <a:gd name="T52" fmla="*/ 144 w 288"/>
              <a:gd name="T53" fmla="*/ 51 h 399"/>
              <a:gd name="T54" fmla="*/ 252 w 288"/>
              <a:gd name="T55" fmla="*/ 298 h 399"/>
              <a:gd name="T56" fmla="*/ 266 w 288"/>
              <a:gd name="T57" fmla="*/ 320 h 399"/>
              <a:gd name="T58" fmla="*/ 277 w 288"/>
              <a:gd name="T59" fmla="*/ 221 h 399"/>
              <a:gd name="T60" fmla="*/ 3 w 288"/>
              <a:gd name="T61" fmla="*/ 162 h 399"/>
              <a:gd name="T62" fmla="*/ 0 w 288"/>
              <a:gd name="T63" fmla="*/ 202 h 399"/>
              <a:gd name="T64" fmla="*/ 145 w 288"/>
              <a:gd name="T65" fmla="*/ 0 h 399"/>
              <a:gd name="T66" fmla="*/ 144 w 288"/>
              <a:gd name="T67" fmla="*/ 18 h 399"/>
              <a:gd name="T68" fmla="*/ 142 w 288"/>
              <a:gd name="T69" fmla="*/ 308 h 399"/>
              <a:gd name="T70" fmla="*/ 137 w 288"/>
              <a:gd name="T71" fmla="*/ 201 h 399"/>
              <a:gd name="T72" fmla="*/ 130 w 288"/>
              <a:gd name="T73" fmla="*/ 208 h 399"/>
              <a:gd name="T74" fmla="*/ 142 w 288"/>
              <a:gd name="T75" fmla="*/ 308 h 3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88" h="399">
                <a:moveTo>
                  <a:pt x="223" y="371"/>
                </a:moveTo>
                <a:cubicBezTo>
                  <a:pt x="221" y="373"/>
                  <a:pt x="221" y="373"/>
                  <a:pt x="221" y="373"/>
                </a:cubicBezTo>
                <a:cubicBezTo>
                  <a:pt x="220" y="374"/>
                  <a:pt x="218" y="375"/>
                  <a:pt x="217" y="376"/>
                </a:cubicBezTo>
                <a:cubicBezTo>
                  <a:pt x="215" y="374"/>
                  <a:pt x="205" y="366"/>
                  <a:pt x="194" y="350"/>
                </a:cubicBezTo>
                <a:cubicBezTo>
                  <a:pt x="181" y="332"/>
                  <a:pt x="177" y="299"/>
                  <a:pt x="180" y="268"/>
                </a:cubicBezTo>
                <a:cubicBezTo>
                  <a:pt x="186" y="212"/>
                  <a:pt x="180" y="148"/>
                  <a:pt x="137" y="150"/>
                </a:cubicBezTo>
                <a:cubicBezTo>
                  <a:pt x="90" y="152"/>
                  <a:pt x="69" y="245"/>
                  <a:pt x="106" y="319"/>
                </a:cubicBezTo>
                <a:cubicBezTo>
                  <a:pt x="125" y="357"/>
                  <a:pt x="150" y="384"/>
                  <a:pt x="165" y="398"/>
                </a:cubicBezTo>
                <a:cubicBezTo>
                  <a:pt x="161" y="398"/>
                  <a:pt x="157" y="399"/>
                  <a:pt x="153" y="399"/>
                </a:cubicBezTo>
                <a:cubicBezTo>
                  <a:pt x="137" y="384"/>
                  <a:pt x="115" y="364"/>
                  <a:pt x="94" y="325"/>
                </a:cubicBezTo>
                <a:cubicBezTo>
                  <a:pt x="46" y="236"/>
                  <a:pt x="82" y="134"/>
                  <a:pt x="137" y="134"/>
                </a:cubicBezTo>
                <a:cubicBezTo>
                  <a:pt x="195" y="134"/>
                  <a:pt x="201" y="201"/>
                  <a:pt x="192" y="269"/>
                </a:cubicBezTo>
                <a:cubicBezTo>
                  <a:pt x="188" y="301"/>
                  <a:pt x="191" y="329"/>
                  <a:pt x="202" y="346"/>
                </a:cubicBezTo>
                <a:cubicBezTo>
                  <a:pt x="213" y="363"/>
                  <a:pt x="224" y="370"/>
                  <a:pt x="223" y="371"/>
                </a:cubicBezTo>
                <a:close/>
                <a:moveTo>
                  <a:pt x="166" y="306"/>
                </a:moveTo>
                <a:cubicBezTo>
                  <a:pt x="163" y="275"/>
                  <a:pt x="185" y="172"/>
                  <a:pt x="135" y="170"/>
                </a:cubicBezTo>
                <a:cubicBezTo>
                  <a:pt x="104" y="169"/>
                  <a:pt x="77" y="248"/>
                  <a:pt x="125" y="329"/>
                </a:cubicBezTo>
                <a:cubicBezTo>
                  <a:pt x="143" y="361"/>
                  <a:pt x="166" y="383"/>
                  <a:pt x="179" y="395"/>
                </a:cubicBezTo>
                <a:cubicBezTo>
                  <a:pt x="182" y="394"/>
                  <a:pt x="185" y="393"/>
                  <a:pt x="188" y="392"/>
                </a:cubicBezTo>
                <a:cubicBezTo>
                  <a:pt x="177" y="381"/>
                  <a:pt x="153" y="358"/>
                  <a:pt x="135" y="324"/>
                </a:cubicBezTo>
                <a:cubicBezTo>
                  <a:pt x="101" y="266"/>
                  <a:pt x="110" y="186"/>
                  <a:pt x="135" y="186"/>
                </a:cubicBezTo>
                <a:cubicBezTo>
                  <a:pt x="168" y="186"/>
                  <a:pt x="149" y="268"/>
                  <a:pt x="154" y="308"/>
                </a:cubicBezTo>
                <a:cubicBezTo>
                  <a:pt x="160" y="352"/>
                  <a:pt x="187" y="377"/>
                  <a:pt x="200" y="386"/>
                </a:cubicBezTo>
                <a:cubicBezTo>
                  <a:pt x="203" y="385"/>
                  <a:pt x="205" y="384"/>
                  <a:pt x="208" y="382"/>
                </a:cubicBezTo>
                <a:cubicBezTo>
                  <a:pt x="199" y="375"/>
                  <a:pt x="170" y="350"/>
                  <a:pt x="166" y="306"/>
                </a:cubicBezTo>
                <a:close/>
                <a:moveTo>
                  <a:pt x="85" y="380"/>
                </a:moveTo>
                <a:cubicBezTo>
                  <a:pt x="65" y="357"/>
                  <a:pt x="36" y="313"/>
                  <a:pt x="31" y="261"/>
                </a:cubicBezTo>
                <a:cubicBezTo>
                  <a:pt x="25" y="164"/>
                  <a:pt x="66" y="82"/>
                  <a:pt x="143" y="82"/>
                </a:cubicBezTo>
                <a:cubicBezTo>
                  <a:pt x="213" y="82"/>
                  <a:pt x="241" y="157"/>
                  <a:pt x="235" y="231"/>
                </a:cubicBezTo>
                <a:cubicBezTo>
                  <a:pt x="234" y="251"/>
                  <a:pt x="228" y="269"/>
                  <a:pt x="228" y="288"/>
                </a:cubicBezTo>
                <a:cubicBezTo>
                  <a:pt x="227" y="320"/>
                  <a:pt x="236" y="334"/>
                  <a:pt x="248" y="347"/>
                </a:cubicBezTo>
                <a:cubicBezTo>
                  <a:pt x="250" y="345"/>
                  <a:pt x="251" y="343"/>
                  <a:pt x="253" y="340"/>
                </a:cubicBezTo>
                <a:cubicBezTo>
                  <a:pt x="246" y="330"/>
                  <a:pt x="237" y="313"/>
                  <a:pt x="238" y="289"/>
                </a:cubicBezTo>
                <a:cubicBezTo>
                  <a:pt x="239" y="273"/>
                  <a:pt x="243" y="254"/>
                  <a:pt x="247" y="233"/>
                </a:cubicBezTo>
                <a:cubicBezTo>
                  <a:pt x="257" y="169"/>
                  <a:pt x="233" y="66"/>
                  <a:pt x="143" y="65"/>
                </a:cubicBezTo>
                <a:cubicBezTo>
                  <a:pt x="77" y="64"/>
                  <a:pt x="7" y="129"/>
                  <a:pt x="20" y="263"/>
                </a:cubicBezTo>
                <a:cubicBezTo>
                  <a:pt x="24" y="299"/>
                  <a:pt x="39" y="330"/>
                  <a:pt x="54" y="354"/>
                </a:cubicBezTo>
                <a:cubicBezTo>
                  <a:pt x="64" y="365"/>
                  <a:pt x="74" y="373"/>
                  <a:pt x="85" y="380"/>
                </a:cubicBezTo>
                <a:close/>
                <a:moveTo>
                  <a:pt x="219" y="331"/>
                </a:moveTo>
                <a:cubicBezTo>
                  <a:pt x="211" y="309"/>
                  <a:pt x="212" y="277"/>
                  <a:pt x="219" y="242"/>
                </a:cubicBezTo>
                <a:cubicBezTo>
                  <a:pt x="228" y="183"/>
                  <a:pt x="216" y="99"/>
                  <a:pt x="137" y="99"/>
                </a:cubicBezTo>
                <a:cubicBezTo>
                  <a:pt x="73" y="99"/>
                  <a:pt x="16" y="198"/>
                  <a:pt x="56" y="305"/>
                </a:cubicBezTo>
                <a:cubicBezTo>
                  <a:pt x="72" y="346"/>
                  <a:pt x="96" y="376"/>
                  <a:pt x="113" y="393"/>
                </a:cubicBezTo>
                <a:cubicBezTo>
                  <a:pt x="118" y="395"/>
                  <a:pt x="123" y="396"/>
                  <a:pt x="129" y="397"/>
                </a:cubicBezTo>
                <a:cubicBezTo>
                  <a:pt x="113" y="382"/>
                  <a:pt x="84" y="348"/>
                  <a:pt x="67" y="300"/>
                </a:cubicBezTo>
                <a:cubicBezTo>
                  <a:pt x="37" y="213"/>
                  <a:pt x="79" y="116"/>
                  <a:pt x="137" y="115"/>
                </a:cubicBezTo>
                <a:cubicBezTo>
                  <a:pt x="189" y="114"/>
                  <a:pt x="216" y="168"/>
                  <a:pt x="208" y="239"/>
                </a:cubicBezTo>
                <a:cubicBezTo>
                  <a:pt x="201" y="274"/>
                  <a:pt x="200" y="310"/>
                  <a:pt x="210" y="334"/>
                </a:cubicBezTo>
                <a:cubicBezTo>
                  <a:pt x="217" y="351"/>
                  <a:pt x="228" y="359"/>
                  <a:pt x="233" y="363"/>
                </a:cubicBezTo>
                <a:cubicBezTo>
                  <a:pt x="235" y="361"/>
                  <a:pt x="237" y="359"/>
                  <a:pt x="239" y="357"/>
                </a:cubicBezTo>
                <a:cubicBezTo>
                  <a:pt x="235" y="354"/>
                  <a:pt x="225" y="347"/>
                  <a:pt x="219" y="331"/>
                </a:cubicBezTo>
                <a:close/>
                <a:moveTo>
                  <a:pt x="0" y="202"/>
                </a:moveTo>
                <a:cubicBezTo>
                  <a:pt x="0" y="217"/>
                  <a:pt x="1" y="231"/>
                  <a:pt x="4" y="245"/>
                </a:cubicBezTo>
                <a:cubicBezTo>
                  <a:pt x="6" y="146"/>
                  <a:pt x="40" y="49"/>
                  <a:pt x="144" y="51"/>
                </a:cubicBezTo>
                <a:cubicBezTo>
                  <a:pt x="230" y="51"/>
                  <a:pt x="271" y="143"/>
                  <a:pt x="262" y="219"/>
                </a:cubicBezTo>
                <a:cubicBezTo>
                  <a:pt x="259" y="248"/>
                  <a:pt x="252" y="276"/>
                  <a:pt x="252" y="298"/>
                </a:cubicBezTo>
                <a:cubicBezTo>
                  <a:pt x="252" y="315"/>
                  <a:pt x="258" y="326"/>
                  <a:pt x="260" y="330"/>
                </a:cubicBezTo>
                <a:cubicBezTo>
                  <a:pt x="262" y="327"/>
                  <a:pt x="264" y="323"/>
                  <a:pt x="266" y="320"/>
                </a:cubicBezTo>
                <a:cubicBezTo>
                  <a:pt x="263" y="314"/>
                  <a:pt x="261" y="308"/>
                  <a:pt x="262" y="298"/>
                </a:cubicBezTo>
                <a:cubicBezTo>
                  <a:pt x="262" y="279"/>
                  <a:pt x="272" y="252"/>
                  <a:pt x="277" y="221"/>
                </a:cubicBezTo>
                <a:cubicBezTo>
                  <a:pt x="288" y="144"/>
                  <a:pt x="247" y="31"/>
                  <a:pt x="144" y="31"/>
                </a:cubicBezTo>
                <a:cubicBezTo>
                  <a:pt x="62" y="32"/>
                  <a:pt x="18" y="92"/>
                  <a:pt x="3" y="162"/>
                </a:cubicBezTo>
                <a:cubicBezTo>
                  <a:pt x="1" y="175"/>
                  <a:pt x="0" y="188"/>
                  <a:pt x="0" y="201"/>
                </a:cubicBezTo>
                <a:cubicBezTo>
                  <a:pt x="0" y="201"/>
                  <a:pt x="0" y="202"/>
                  <a:pt x="0" y="202"/>
                </a:cubicBezTo>
                <a:close/>
                <a:moveTo>
                  <a:pt x="262" y="75"/>
                </a:moveTo>
                <a:cubicBezTo>
                  <a:pt x="244" y="44"/>
                  <a:pt x="206" y="0"/>
                  <a:pt x="145" y="0"/>
                </a:cubicBezTo>
                <a:cubicBezTo>
                  <a:pt x="108" y="0"/>
                  <a:pt x="80" y="18"/>
                  <a:pt x="58" y="40"/>
                </a:cubicBezTo>
                <a:cubicBezTo>
                  <a:pt x="60" y="39"/>
                  <a:pt x="91" y="18"/>
                  <a:pt x="144" y="18"/>
                </a:cubicBezTo>
                <a:cubicBezTo>
                  <a:pt x="220" y="18"/>
                  <a:pt x="262" y="75"/>
                  <a:pt x="262" y="75"/>
                </a:cubicBezTo>
                <a:close/>
                <a:moveTo>
                  <a:pt x="142" y="308"/>
                </a:moveTo>
                <a:cubicBezTo>
                  <a:pt x="140" y="294"/>
                  <a:pt x="141" y="277"/>
                  <a:pt x="142" y="260"/>
                </a:cubicBezTo>
                <a:cubicBezTo>
                  <a:pt x="143" y="238"/>
                  <a:pt x="144" y="209"/>
                  <a:pt x="137" y="201"/>
                </a:cubicBezTo>
                <a:cubicBezTo>
                  <a:pt x="137" y="201"/>
                  <a:pt x="137" y="201"/>
                  <a:pt x="135" y="201"/>
                </a:cubicBezTo>
                <a:cubicBezTo>
                  <a:pt x="135" y="201"/>
                  <a:pt x="132" y="202"/>
                  <a:pt x="130" y="208"/>
                </a:cubicBezTo>
                <a:cubicBezTo>
                  <a:pt x="122" y="227"/>
                  <a:pt x="122" y="271"/>
                  <a:pt x="141" y="308"/>
                </a:cubicBezTo>
                <a:cubicBezTo>
                  <a:pt x="141" y="309"/>
                  <a:pt x="142" y="309"/>
                  <a:pt x="142" y="30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2952" tIns="31476" rIns="62952" bIns="31476" numCol="1" anchor="t" anchorCtr="0" compatLnSpc="1">
            <a:prstTxWarp prst="textNoShape">
              <a:avLst/>
            </a:prstTxWarp>
          </a:bodyPr>
          <a:lstStyle/>
          <a:p>
            <a:pPr defTabSz="685735"/>
            <a:endParaRPr lang="en-US" sz="1224" kern="0">
              <a:solidFill>
                <a:srgbClr val="000000"/>
              </a:solidFill>
              <a:latin typeface="Segoe UI"/>
            </a:endParaRPr>
          </a:p>
        </p:txBody>
      </p:sp>
      <p:grpSp>
        <p:nvGrpSpPr>
          <p:cNvPr id="35" name="Group 34"/>
          <p:cNvGrpSpPr/>
          <p:nvPr/>
        </p:nvGrpSpPr>
        <p:grpSpPr>
          <a:xfrm>
            <a:off x="5860144" y="2185103"/>
            <a:ext cx="1017415" cy="763791"/>
            <a:chOff x="630541" y="1975615"/>
            <a:chExt cx="1614345" cy="1211920"/>
          </a:xfrm>
        </p:grpSpPr>
        <p:pic>
          <p:nvPicPr>
            <p:cNvPr id="36" name="Picture 3"/>
            <p:cNvPicPr>
              <a:picLocks noChangeAspect="1" noChangeArrowheads="1"/>
            </p:cNvPicPr>
            <p:nvPr/>
          </p:nvPicPr>
          <p:blipFill>
            <a:blip r:embed="rId8" cstate="print">
              <a:extLst>
                <a:ext uri="{28A0092B-C50C-407E-A947-70E740481C1C}">
                  <a14:useLocalDpi xmlns:a14="http://schemas.microsoft.com/office/drawing/2010/main" val="0"/>
                </a:ext>
              </a:extLst>
            </a:blip>
            <a:stretch>
              <a:fillRect/>
            </a:stretch>
          </p:blipFill>
          <p:spPr bwMode="auto">
            <a:xfrm>
              <a:off x="1670286" y="1975615"/>
              <a:ext cx="271842" cy="453830"/>
            </a:xfrm>
            <a:prstGeom prst="rect">
              <a:avLst/>
            </a:prstGeom>
            <a:noFill/>
            <a:extLst>
              <a:ext uri="{909E8E84-426E-40DD-AFC4-6F175D3DCCD1}">
                <a14:hiddenFill xmlns:a14="http://schemas.microsoft.com/office/drawing/2010/main">
                  <a:solidFill>
                    <a:srgbClr val="FFFFFF"/>
                  </a:solidFill>
                </a14:hiddenFill>
              </a:ext>
            </a:extLst>
          </p:spPr>
        </p:pic>
        <p:pic>
          <p:nvPicPr>
            <p:cNvPr id="37" name="Picture 5"/>
            <p:cNvPicPr>
              <a:picLocks noChangeAspect="1" noChangeArrowheads="1"/>
            </p:cNvPicPr>
            <p:nvPr/>
          </p:nvPicPr>
          <p:blipFill>
            <a:blip r:embed="rId9" cstate="print">
              <a:extLst>
                <a:ext uri="{28A0092B-C50C-407E-A947-70E740481C1C}">
                  <a14:useLocalDpi xmlns:a14="http://schemas.microsoft.com/office/drawing/2010/main" val="0"/>
                </a:ext>
              </a:extLst>
            </a:blip>
            <a:stretch>
              <a:fillRect/>
            </a:stretch>
          </p:blipFill>
          <p:spPr bwMode="auto">
            <a:xfrm>
              <a:off x="1516692" y="2606578"/>
              <a:ext cx="728194" cy="468547"/>
            </a:xfrm>
            <a:prstGeom prst="rect">
              <a:avLst/>
            </a:prstGeom>
            <a:noFill/>
            <a:extLst>
              <a:ext uri="{909E8E84-426E-40DD-AFC4-6F175D3DCCD1}">
                <a14:hiddenFill xmlns:a14="http://schemas.microsoft.com/office/drawing/2010/main">
                  <a:solidFill>
                    <a:srgbClr val="FFFFFF"/>
                  </a:solidFill>
                </a14:hiddenFill>
              </a:ext>
            </a:extLst>
          </p:spPr>
        </p:pic>
        <p:pic>
          <p:nvPicPr>
            <p:cNvPr id="38" name="Picture 4"/>
            <p:cNvPicPr>
              <a:picLocks noChangeAspect="1" noChangeArrowheads="1"/>
            </p:cNvPicPr>
            <p:nvPr/>
          </p:nvPicPr>
          <p:blipFill>
            <a:blip r:embed="rId10" cstate="print">
              <a:extLst>
                <a:ext uri="{28A0092B-C50C-407E-A947-70E740481C1C}">
                  <a14:useLocalDpi xmlns:a14="http://schemas.microsoft.com/office/drawing/2010/main" val="0"/>
                </a:ext>
              </a:extLst>
            </a:blip>
            <a:stretch>
              <a:fillRect/>
            </a:stretch>
          </p:blipFill>
          <p:spPr bwMode="auto">
            <a:xfrm>
              <a:off x="672891" y="1975615"/>
              <a:ext cx="692914" cy="453830"/>
            </a:xfrm>
            <a:prstGeom prst="rect">
              <a:avLst/>
            </a:prstGeom>
            <a:noFill/>
            <a:extLst>
              <a:ext uri="{909E8E84-426E-40DD-AFC4-6F175D3DCCD1}">
                <a14:hiddenFill xmlns:a14="http://schemas.microsoft.com/office/drawing/2010/main">
                  <a:solidFill>
                    <a:srgbClr val="FFFFFF"/>
                  </a:solidFill>
                </a14:hiddenFill>
              </a:ext>
            </a:extLst>
          </p:spPr>
        </p:pic>
        <p:pic>
          <p:nvPicPr>
            <p:cNvPr id="39" name="Picture 3"/>
            <p:cNvPicPr>
              <a:picLocks noChangeAspect="1" noChangeArrowheads="1"/>
            </p:cNvPicPr>
            <p:nvPr/>
          </p:nvPicPr>
          <p:blipFill>
            <a:blip r:embed="rId11" cstate="print">
              <a:extLst>
                <a:ext uri="{28A0092B-C50C-407E-A947-70E740481C1C}">
                  <a14:useLocalDpi xmlns:a14="http://schemas.microsoft.com/office/drawing/2010/main" val="0"/>
                </a:ext>
              </a:extLst>
            </a:blip>
            <a:stretch>
              <a:fillRect/>
            </a:stretch>
          </p:blipFill>
          <p:spPr bwMode="auto">
            <a:xfrm>
              <a:off x="630541" y="2577935"/>
              <a:ext cx="796443" cy="609600"/>
            </a:xfrm>
            <a:prstGeom prst="rect">
              <a:avLst/>
            </a:prstGeom>
            <a:noFill/>
            <a:extLst>
              <a:ext uri="{909E8E84-426E-40DD-AFC4-6F175D3DCCD1}">
                <a14:hiddenFill xmlns:a14="http://schemas.microsoft.com/office/drawing/2010/main">
                  <a:solidFill>
                    <a:srgbClr val="FFFFFF"/>
                  </a:solidFill>
                </a14:hiddenFill>
              </a:ext>
            </a:extLst>
          </p:spPr>
        </p:pic>
      </p:grpSp>
    </p:spTree>
    <p:extLst>
      <p:ext uri="{BB962C8B-B14F-4D97-AF65-F5344CB8AC3E}">
        <p14:creationId xmlns:p14="http://schemas.microsoft.com/office/powerpoint/2010/main" val="1453887216"/>
      </p:ext>
    </p:extLst>
  </p:cSld>
  <p:clrMapOvr>
    <a:masterClrMapping/>
  </p:clrMapOvr>
  <p:transition>
    <p:fade/>
  </p:transition>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1" name="Picture 30"/>
          <p:cNvPicPr>
            <a:picLocks noChangeAspect="1"/>
          </p:cNvPicPr>
          <p:nvPr/>
        </p:nvPicPr>
        <p:blipFill rotWithShape="1">
          <a:blip r:embed="rId4">
            <a:extLst>
              <a:ext uri="{28A0092B-C50C-407E-A947-70E740481C1C}">
                <a14:useLocalDpi xmlns:a14="http://schemas.microsoft.com/office/drawing/2010/main" val="0"/>
              </a:ext>
            </a:extLst>
          </a:blip>
          <a:srcRect l="-345" b="-242"/>
          <a:stretch/>
        </p:blipFill>
        <p:spPr>
          <a:xfrm>
            <a:off x="453950" y="2097923"/>
            <a:ext cx="3310925" cy="3318846"/>
          </a:xfrm>
          <a:prstGeom prst="rect">
            <a:avLst/>
          </a:prstGeom>
          <a:noFill/>
          <a:ln>
            <a:noFill/>
          </a:ln>
        </p:spPr>
      </p:pic>
      <p:sp>
        <p:nvSpPr>
          <p:cNvPr id="29" name="Rectangle 28"/>
          <p:cNvSpPr/>
          <p:nvPr/>
        </p:nvSpPr>
        <p:spPr bwMode="auto">
          <a:xfrm>
            <a:off x="3830560" y="3798001"/>
            <a:ext cx="1622592" cy="1622592"/>
          </a:xfrm>
          <a:prstGeom prst="rect">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34969" tIns="34969" rIns="34969" bIns="34969" numCol="1" spcCol="0" rtlCol="0" fromWordArt="0" anchor="b" anchorCtr="0" forceAA="0" compatLnSpc="1">
            <a:prstTxWarp prst="textNoShape">
              <a:avLst/>
            </a:prstTxWarp>
            <a:noAutofit/>
          </a:bodyPr>
          <a:lstStyle/>
          <a:p>
            <a:pPr marL="84994" defTabSz="699152" fontAlgn="base">
              <a:lnSpc>
                <a:spcPct val="80000"/>
              </a:lnSpc>
              <a:spcBef>
                <a:spcPct val="0"/>
              </a:spcBef>
              <a:spcAft>
                <a:spcPct val="0"/>
              </a:spcAft>
            </a:pPr>
            <a:r>
              <a:rPr lang="en-US" sz="1377" kern="0" spc="-38" dirty="0">
                <a:gradFill>
                  <a:gsLst>
                    <a:gs pos="0">
                      <a:srgbClr val="FFFFFF"/>
                    </a:gs>
                    <a:gs pos="100000">
                      <a:srgbClr val="FFFFFF"/>
                    </a:gs>
                  </a:gsLst>
                  <a:lin ang="5400000" scaled="0"/>
                </a:gradFill>
                <a:latin typeface="Segoe UI"/>
                <a:ea typeface="Segoe UI" pitchFamily="34" charset="0"/>
                <a:cs typeface="Segoe UI" pitchFamily="34" charset="0"/>
              </a:rPr>
              <a:t>Integrated Rights Management Services</a:t>
            </a:r>
          </a:p>
        </p:txBody>
      </p:sp>
      <p:sp>
        <p:nvSpPr>
          <p:cNvPr id="12" name="Rectangle 11"/>
          <p:cNvSpPr/>
          <p:nvPr/>
        </p:nvSpPr>
        <p:spPr bwMode="auto">
          <a:xfrm>
            <a:off x="7238262" y="3798001"/>
            <a:ext cx="1622592" cy="1622592"/>
          </a:xfrm>
          <a:prstGeom prst="rect">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34969" tIns="34969" rIns="34969" bIns="34969" numCol="1" spcCol="0" rtlCol="0" fromWordArt="0" anchor="b" anchorCtr="0" forceAA="0" compatLnSpc="1">
            <a:prstTxWarp prst="textNoShape">
              <a:avLst/>
            </a:prstTxWarp>
            <a:noAutofit/>
          </a:bodyPr>
          <a:lstStyle/>
          <a:p>
            <a:pPr marL="84994" defTabSz="699152" fontAlgn="base">
              <a:lnSpc>
                <a:spcPct val="80000"/>
              </a:lnSpc>
              <a:spcBef>
                <a:spcPct val="0"/>
              </a:spcBef>
              <a:spcAft>
                <a:spcPct val="0"/>
              </a:spcAft>
            </a:pPr>
            <a:r>
              <a:rPr lang="en-US" sz="1377" kern="0" spc="-38" dirty="0">
                <a:gradFill>
                  <a:gsLst>
                    <a:gs pos="0">
                      <a:srgbClr val="FFFFFF"/>
                    </a:gs>
                    <a:gs pos="100000">
                      <a:srgbClr val="FFFFFF"/>
                    </a:gs>
                  </a:gsLst>
                  <a:lin ang="5400000" scaled="0"/>
                </a:gradFill>
                <a:latin typeface="Segoe UI"/>
                <a:ea typeface="Segoe UI" pitchFamily="34" charset="0"/>
                <a:cs typeface="Segoe UI" pitchFamily="34" charset="0"/>
              </a:rPr>
              <a:t>Search-driven platform provides rich cross-site experiences</a:t>
            </a:r>
          </a:p>
        </p:txBody>
      </p:sp>
      <p:sp>
        <p:nvSpPr>
          <p:cNvPr id="13" name="Rectangle 12"/>
          <p:cNvSpPr/>
          <p:nvPr/>
        </p:nvSpPr>
        <p:spPr bwMode="auto">
          <a:xfrm>
            <a:off x="7238262" y="2098477"/>
            <a:ext cx="1622592" cy="1622592"/>
          </a:xfrm>
          <a:prstGeom prst="rect">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34969" tIns="34969" rIns="34969" bIns="34969" numCol="1" spcCol="0" rtlCol="0" fromWordArt="0" anchor="b" anchorCtr="0" forceAA="0" compatLnSpc="1">
            <a:prstTxWarp prst="textNoShape">
              <a:avLst/>
            </a:prstTxWarp>
            <a:noAutofit/>
          </a:bodyPr>
          <a:lstStyle/>
          <a:p>
            <a:pPr marL="84994" defTabSz="699152" fontAlgn="base">
              <a:lnSpc>
                <a:spcPct val="80000"/>
              </a:lnSpc>
              <a:spcBef>
                <a:spcPct val="0"/>
              </a:spcBef>
              <a:spcAft>
                <a:spcPct val="0"/>
              </a:spcAft>
            </a:pPr>
            <a:r>
              <a:rPr lang="en-US" sz="1377" kern="0" spc="-38" dirty="0">
                <a:gradFill>
                  <a:gsLst>
                    <a:gs pos="0">
                      <a:srgbClr val="FFFFFF"/>
                    </a:gs>
                    <a:gs pos="100000">
                      <a:srgbClr val="FFFFFF"/>
                    </a:gs>
                  </a:gsLst>
                  <a:lin ang="5400000" scaled="0"/>
                </a:gradFill>
                <a:latin typeface="Segoe UI"/>
                <a:ea typeface="Segoe UI" pitchFamily="34" charset="0"/>
                <a:cs typeface="Segoe UI" pitchFamily="34" charset="0"/>
              </a:rPr>
              <a:t>Best in class document collaboration</a:t>
            </a:r>
          </a:p>
        </p:txBody>
      </p:sp>
      <p:sp>
        <p:nvSpPr>
          <p:cNvPr id="14" name="Rectangle 13"/>
          <p:cNvSpPr/>
          <p:nvPr/>
        </p:nvSpPr>
        <p:spPr bwMode="auto">
          <a:xfrm>
            <a:off x="5535511" y="3798001"/>
            <a:ext cx="1622592" cy="1622592"/>
          </a:xfrm>
          <a:prstGeom prst="rect">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34969" tIns="34969" rIns="34969" bIns="34969" numCol="1" spcCol="0" rtlCol="0" fromWordArt="0" anchor="b" anchorCtr="0" forceAA="0" compatLnSpc="1">
            <a:prstTxWarp prst="textNoShape">
              <a:avLst/>
            </a:prstTxWarp>
            <a:noAutofit/>
          </a:bodyPr>
          <a:lstStyle/>
          <a:p>
            <a:pPr marL="84994" defTabSz="699152" fontAlgn="base">
              <a:lnSpc>
                <a:spcPct val="80000"/>
              </a:lnSpc>
              <a:spcBef>
                <a:spcPct val="0"/>
              </a:spcBef>
              <a:spcAft>
                <a:spcPct val="0"/>
              </a:spcAft>
            </a:pPr>
            <a:r>
              <a:rPr lang="en-US" sz="1377" kern="0" spc="-38" dirty="0">
                <a:gradFill>
                  <a:gsLst>
                    <a:gs pos="0">
                      <a:srgbClr val="FFFFFF"/>
                    </a:gs>
                    <a:gs pos="100000">
                      <a:srgbClr val="FFFFFF"/>
                    </a:gs>
                  </a:gsLst>
                  <a:lin ang="5400000" scaled="0"/>
                </a:gradFill>
                <a:latin typeface="Segoe UI"/>
                <a:ea typeface="Segoe UI" pitchFamily="34" charset="0"/>
                <a:cs typeface="Segoe UI" pitchFamily="34" charset="0"/>
              </a:rPr>
              <a:t>eDiscovery and DLP Capabilities</a:t>
            </a:r>
          </a:p>
        </p:txBody>
      </p:sp>
      <p:sp>
        <p:nvSpPr>
          <p:cNvPr id="15" name="Rectangle 14"/>
          <p:cNvSpPr/>
          <p:nvPr/>
        </p:nvSpPr>
        <p:spPr bwMode="auto">
          <a:xfrm>
            <a:off x="5535511" y="2098477"/>
            <a:ext cx="1622592" cy="1622592"/>
          </a:xfrm>
          <a:prstGeom prst="rect">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34969" tIns="34969" rIns="34969" bIns="34969" numCol="1" spcCol="0" rtlCol="0" fromWordArt="0" anchor="b" anchorCtr="0" forceAA="0" compatLnSpc="1">
            <a:prstTxWarp prst="textNoShape">
              <a:avLst/>
            </a:prstTxWarp>
            <a:noAutofit/>
          </a:bodyPr>
          <a:lstStyle/>
          <a:p>
            <a:pPr marL="84994" defTabSz="699152" fontAlgn="base">
              <a:lnSpc>
                <a:spcPct val="80000"/>
              </a:lnSpc>
              <a:spcBef>
                <a:spcPct val="0"/>
              </a:spcBef>
              <a:spcAft>
                <a:spcPct val="0"/>
              </a:spcAft>
            </a:pPr>
            <a:r>
              <a:rPr lang="en-US" sz="1377" kern="0" spc="-38" dirty="0">
                <a:gradFill>
                  <a:gsLst>
                    <a:gs pos="0">
                      <a:srgbClr val="FFFFFF"/>
                    </a:gs>
                    <a:gs pos="100000">
                      <a:srgbClr val="FFFFFF"/>
                    </a:gs>
                  </a:gsLst>
                  <a:lin ang="5400000" scaled="0"/>
                </a:gradFill>
                <a:latin typeface="Segoe UI"/>
                <a:ea typeface="Segoe UI" pitchFamily="34" charset="0"/>
                <a:cs typeface="Segoe UI" pitchFamily="34" charset="0"/>
              </a:rPr>
              <a:t>Build sites optimized for devices</a:t>
            </a:r>
          </a:p>
        </p:txBody>
      </p:sp>
      <p:pic>
        <p:nvPicPr>
          <p:cNvPr id="18" name="Picture 6"/>
          <p:cNvPicPr>
            <a:picLocks noChangeAspect="1" noChangeArrowheads="1"/>
          </p:cNvPicPr>
          <p:nvPr/>
        </p:nvPicPr>
        <p:blipFill>
          <a:blip r:embed="rId5" cstate="print">
            <a:extLst>
              <a:ext uri="{28A0092B-C50C-407E-A947-70E740481C1C}">
                <a14:useLocalDpi xmlns:a14="http://schemas.microsoft.com/office/drawing/2010/main" val="0"/>
              </a:ext>
            </a:extLst>
          </a:blip>
          <a:stretch>
            <a:fillRect/>
          </a:stretch>
        </p:blipFill>
        <p:spPr bwMode="auto">
          <a:xfrm>
            <a:off x="7436038" y="3843245"/>
            <a:ext cx="1031030" cy="1031030"/>
          </a:xfrm>
          <a:prstGeom prst="rect">
            <a:avLst/>
          </a:prstGeom>
          <a:noFill/>
          <a:extLst>
            <a:ext uri="{909E8E84-426E-40DD-AFC4-6F175D3DCCD1}">
              <a14:hiddenFill xmlns:a14="http://schemas.microsoft.com/office/drawing/2010/main">
                <a:solidFill>
                  <a:srgbClr val="FFFFFF"/>
                </a:solidFill>
              </a14:hiddenFill>
            </a:ext>
          </a:extLst>
        </p:spPr>
      </p:pic>
      <p:sp>
        <p:nvSpPr>
          <p:cNvPr id="5" name="Title 4"/>
          <p:cNvSpPr>
            <a:spLocks noGrp="1"/>
          </p:cNvSpPr>
          <p:nvPr>
            <p:ph type="title"/>
          </p:nvPr>
        </p:nvSpPr>
        <p:spPr/>
        <p:txBody>
          <a:bodyPr/>
          <a:lstStyle/>
          <a:p>
            <a:r>
              <a:rPr lang="en-US" dirty="0"/>
              <a:t>SharePoint Online</a:t>
            </a:r>
          </a:p>
        </p:txBody>
      </p:sp>
      <p:pic>
        <p:nvPicPr>
          <p:cNvPr id="28" name="Picture 3" descr="C:\Users\hannahr\Dropbox\MOD Servers Metro Icon Library\victor melniciuc\PNGs\Tech_Words\TechWords_06-13-12-Security.png"/>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4046019" y="3866363"/>
            <a:ext cx="1065459" cy="1065459"/>
          </a:xfrm>
          <a:prstGeom prst="rect">
            <a:avLst/>
          </a:prstGeom>
          <a:noFill/>
          <a:extLst>
            <a:ext uri="{909E8E84-426E-40DD-AFC4-6F175D3DCCD1}">
              <a14:hiddenFill xmlns:a14="http://schemas.microsoft.com/office/drawing/2010/main">
                <a:solidFill>
                  <a:srgbClr val="FFFFFF"/>
                </a:solidFill>
              </a14:hiddenFill>
            </a:ext>
          </a:extLst>
        </p:spPr>
      </p:pic>
      <p:sp>
        <p:nvSpPr>
          <p:cNvPr id="30" name="Rectangle 29"/>
          <p:cNvSpPr/>
          <p:nvPr/>
        </p:nvSpPr>
        <p:spPr bwMode="auto">
          <a:xfrm>
            <a:off x="3830560" y="2098477"/>
            <a:ext cx="1622592" cy="1622592"/>
          </a:xfrm>
          <a:prstGeom prst="rect">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34969" tIns="34969" rIns="34969" bIns="34969" numCol="1" spcCol="0" rtlCol="0" fromWordArt="0" anchor="b" anchorCtr="0" forceAA="0" compatLnSpc="1">
            <a:prstTxWarp prst="textNoShape">
              <a:avLst/>
            </a:prstTxWarp>
            <a:noAutofit/>
          </a:bodyPr>
          <a:lstStyle/>
          <a:p>
            <a:pPr marL="84994" defTabSz="699152" fontAlgn="base">
              <a:lnSpc>
                <a:spcPct val="80000"/>
              </a:lnSpc>
              <a:spcBef>
                <a:spcPct val="0"/>
              </a:spcBef>
              <a:spcAft>
                <a:spcPct val="0"/>
              </a:spcAft>
            </a:pPr>
            <a:r>
              <a:rPr lang="en-US" sz="1377" kern="0" spc="-38" dirty="0">
                <a:gradFill>
                  <a:gsLst>
                    <a:gs pos="0">
                      <a:srgbClr val="FFFFFF"/>
                    </a:gs>
                    <a:gs pos="100000">
                      <a:srgbClr val="FFFFFF"/>
                    </a:gs>
                  </a:gsLst>
                  <a:lin ang="5400000" scaled="0"/>
                </a:gradFill>
                <a:latin typeface="Segoe UI"/>
                <a:ea typeface="Segoe UI" pitchFamily="34" charset="0"/>
                <a:cs typeface="Segoe UI" pitchFamily="34" charset="0"/>
              </a:rPr>
              <a:t>Create and share data-driven  visualizations</a:t>
            </a:r>
          </a:p>
        </p:txBody>
      </p:sp>
      <p:sp>
        <p:nvSpPr>
          <p:cNvPr id="34" name="Freeform 164"/>
          <p:cNvSpPr>
            <a:spLocks noEditPoints="1"/>
          </p:cNvSpPr>
          <p:nvPr/>
        </p:nvSpPr>
        <p:spPr bwMode="black">
          <a:xfrm>
            <a:off x="5960779" y="3950876"/>
            <a:ext cx="684188" cy="731950"/>
          </a:xfrm>
          <a:custGeom>
            <a:avLst/>
            <a:gdLst>
              <a:gd name="T0" fmla="*/ 221 w 288"/>
              <a:gd name="T1" fmla="*/ 373 h 399"/>
              <a:gd name="T2" fmla="*/ 194 w 288"/>
              <a:gd name="T3" fmla="*/ 350 h 399"/>
              <a:gd name="T4" fmla="*/ 137 w 288"/>
              <a:gd name="T5" fmla="*/ 150 h 399"/>
              <a:gd name="T6" fmla="*/ 165 w 288"/>
              <a:gd name="T7" fmla="*/ 398 h 399"/>
              <a:gd name="T8" fmla="*/ 94 w 288"/>
              <a:gd name="T9" fmla="*/ 325 h 399"/>
              <a:gd name="T10" fmla="*/ 192 w 288"/>
              <a:gd name="T11" fmla="*/ 269 h 399"/>
              <a:gd name="T12" fmla="*/ 223 w 288"/>
              <a:gd name="T13" fmla="*/ 371 h 399"/>
              <a:gd name="T14" fmla="*/ 135 w 288"/>
              <a:gd name="T15" fmla="*/ 170 h 399"/>
              <a:gd name="T16" fmla="*/ 179 w 288"/>
              <a:gd name="T17" fmla="*/ 395 h 399"/>
              <a:gd name="T18" fmla="*/ 135 w 288"/>
              <a:gd name="T19" fmla="*/ 324 h 399"/>
              <a:gd name="T20" fmla="*/ 154 w 288"/>
              <a:gd name="T21" fmla="*/ 308 h 399"/>
              <a:gd name="T22" fmla="*/ 208 w 288"/>
              <a:gd name="T23" fmla="*/ 382 h 399"/>
              <a:gd name="T24" fmla="*/ 85 w 288"/>
              <a:gd name="T25" fmla="*/ 380 h 399"/>
              <a:gd name="T26" fmla="*/ 143 w 288"/>
              <a:gd name="T27" fmla="*/ 82 h 399"/>
              <a:gd name="T28" fmla="*/ 228 w 288"/>
              <a:gd name="T29" fmla="*/ 288 h 399"/>
              <a:gd name="T30" fmla="*/ 253 w 288"/>
              <a:gd name="T31" fmla="*/ 340 h 399"/>
              <a:gd name="T32" fmla="*/ 247 w 288"/>
              <a:gd name="T33" fmla="*/ 233 h 399"/>
              <a:gd name="T34" fmla="*/ 20 w 288"/>
              <a:gd name="T35" fmla="*/ 263 h 399"/>
              <a:gd name="T36" fmla="*/ 85 w 288"/>
              <a:gd name="T37" fmla="*/ 380 h 399"/>
              <a:gd name="T38" fmla="*/ 219 w 288"/>
              <a:gd name="T39" fmla="*/ 242 h 399"/>
              <a:gd name="T40" fmla="*/ 56 w 288"/>
              <a:gd name="T41" fmla="*/ 305 h 399"/>
              <a:gd name="T42" fmla="*/ 129 w 288"/>
              <a:gd name="T43" fmla="*/ 397 h 399"/>
              <a:gd name="T44" fmla="*/ 137 w 288"/>
              <a:gd name="T45" fmla="*/ 115 h 399"/>
              <a:gd name="T46" fmla="*/ 210 w 288"/>
              <a:gd name="T47" fmla="*/ 334 h 399"/>
              <a:gd name="T48" fmla="*/ 239 w 288"/>
              <a:gd name="T49" fmla="*/ 357 h 399"/>
              <a:gd name="T50" fmla="*/ 0 w 288"/>
              <a:gd name="T51" fmla="*/ 202 h 399"/>
              <a:gd name="T52" fmla="*/ 144 w 288"/>
              <a:gd name="T53" fmla="*/ 51 h 399"/>
              <a:gd name="T54" fmla="*/ 252 w 288"/>
              <a:gd name="T55" fmla="*/ 298 h 399"/>
              <a:gd name="T56" fmla="*/ 266 w 288"/>
              <a:gd name="T57" fmla="*/ 320 h 399"/>
              <a:gd name="T58" fmla="*/ 277 w 288"/>
              <a:gd name="T59" fmla="*/ 221 h 399"/>
              <a:gd name="T60" fmla="*/ 3 w 288"/>
              <a:gd name="T61" fmla="*/ 162 h 399"/>
              <a:gd name="T62" fmla="*/ 0 w 288"/>
              <a:gd name="T63" fmla="*/ 202 h 399"/>
              <a:gd name="T64" fmla="*/ 145 w 288"/>
              <a:gd name="T65" fmla="*/ 0 h 399"/>
              <a:gd name="T66" fmla="*/ 144 w 288"/>
              <a:gd name="T67" fmla="*/ 18 h 399"/>
              <a:gd name="T68" fmla="*/ 142 w 288"/>
              <a:gd name="T69" fmla="*/ 308 h 399"/>
              <a:gd name="T70" fmla="*/ 137 w 288"/>
              <a:gd name="T71" fmla="*/ 201 h 399"/>
              <a:gd name="T72" fmla="*/ 130 w 288"/>
              <a:gd name="T73" fmla="*/ 208 h 399"/>
              <a:gd name="T74" fmla="*/ 142 w 288"/>
              <a:gd name="T75" fmla="*/ 308 h 3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88" h="399">
                <a:moveTo>
                  <a:pt x="223" y="371"/>
                </a:moveTo>
                <a:cubicBezTo>
                  <a:pt x="221" y="373"/>
                  <a:pt x="221" y="373"/>
                  <a:pt x="221" y="373"/>
                </a:cubicBezTo>
                <a:cubicBezTo>
                  <a:pt x="220" y="374"/>
                  <a:pt x="218" y="375"/>
                  <a:pt x="217" y="376"/>
                </a:cubicBezTo>
                <a:cubicBezTo>
                  <a:pt x="215" y="374"/>
                  <a:pt x="205" y="366"/>
                  <a:pt x="194" y="350"/>
                </a:cubicBezTo>
                <a:cubicBezTo>
                  <a:pt x="181" y="332"/>
                  <a:pt x="177" y="299"/>
                  <a:pt x="180" y="268"/>
                </a:cubicBezTo>
                <a:cubicBezTo>
                  <a:pt x="186" y="212"/>
                  <a:pt x="180" y="148"/>
                  <a:pt x="137" y="150"/>
                </a:cubicBezTo>
                <a:cubicBezTo>
                  <a:pt x="90" y="152"/>
                  <a:pt x="69" y="245"/>
                  <a:pt x="106" y="319"/>
                </a:cubicBezTo>
                <a:cubicBezTo>
                  <a:pt x="125" y="357"/>
                  <a:pt x="150" y="384"/>
                  <a:pt x="165" y="398"/>
                </a:cubicBezTo>
                <a:cubicBezTo>
                  <a:pt x="161" y="398"/>
                  <a:pt x="157" y="399"/>
                  <a:pt x="153" y="399"/>
                </a:cubicBezTo>
                <a:cubicBezTo>
                  <a:pt x="137" y="384"/>
                  <a:pt x="115" y="364"/>
                  <a:pt x="94" y="325"/>
                </a:cubicBezTo>
                <a:cubicBezTo>
                  <a:pt x="46" y="236"/>
                  <a:pt x="82" y="134"/>
                  <a:pt x="137" y="134"/>
                </a:cubicBezTo>
                <a:cubicBezTo>
                  <a:pt x="195" y="134"/>
                  <a:pt x="201" y="201"/>
                  <a:pt x="192" y="269"/>
                </a:cubicBezTo>
                <a:cubicBezTo>
                  <a:pt x="188" y="301"/>
                  <a:pt x="191" y="329"/>
                  <a:pt x="202" y="346"/>
                </a:cubicBezTo>
                <a:cubicBezTo>
                  <a:pt x="213" y="363"/>
                  <a:pt x="224" y="370"/>
                  <a:pt x="223" y="371"/>
                </a:cubicBezTo>
                <a:close/>
                <a:moveTo>
                  <a:pt x="166" y="306"/>
                </a:moveTo>
                <a:cubicBezTo>
                  <a:pt x="163" y="275"/>
                  <a:pt x="185" y="172"/>
                  <a:pt x="135" y="170"/>
                </a:cubicBezTo>
                <a:cubicBezTo>
                  <a:pt x="104" y="169"/>
                  <a:pt x="77" y="248"/>
                  <a:pt x="125" y="329"/>
                </a:cubicBezTo>
                <a:cubicBezTo>
                  <a:pt x="143" y="361"/>
                  <a:pt x="166" y="383"/>
                  <a:pt x="179" y="395"/>
                </a:cubicBezTo>
                <a:cubicBezTo>
                  <a:pt x="182" y="394"/>
                  <a:pt x="185" y="393"/>
                  <a:pt x="188" y="392"/>
                </a:cubicBezTo>
                <a:cubicBezTo>
                  <a:pt x="177" y="381"/>
                  <a:pt x="153" y="358"/>
                  <a:pt x="135" y="324"/>
                </a:cubicBezTo>
                <a:cubicBezTo>
                  <a:pt x="101" y="266"/>
                  <a:pt x="110" y="186"/>
                  <a:pt x="135" y="186"/>
                </a:cubicBezTo>
                <a:cubicBezTo>
                  <a:pt x="168" y="186"/>
                  <a:pt x="149" y="268"/>
                  <a:pt x="154" y="308"/>
                </a:cubicBezTo>
                <a:cubicBezTo>
                  <a:pt x="160" y="352"/>
                  <a:pt x="187" y="377"/>
                  <a:pt x="200" y="386"/>
                </a:cubicBezTo>
                <a:cubicBezTo>
                  <a:pt x="203" y="385"/>
                  <a:pt x="205" y="384"/>
                  <a:pt x="208" y="382"/>
                </a:cubicBezTo>
                <a:cubicBezTo>
                  <a:pt x="199" y="375"/>
                  <a:pt x="170" y="350"/>
                  <a:pt x="166" y="306"/>
                </a:cubicBezTo>
                <a:close/>
                <a:moveTo>
                  <a:pt x="85" y="380"/>
                </a:moveTo>
                <a:cubicBezTo>
                  <a:pt x="65" y="357"/>
                  <a:pt x="36" y="313"/>
                  <a:pt x="31" y="261"/>
                </a:cubicBezTo>
                <a:cubicBezTo>
                  <a:pt x="25" y="164"/>
                  <a:pt x="66" y="82"/>
                  <a:pt x="143" y="82"/>
                </a:cubicBezTo>
                <a:cubicBezTo>
                  <a:pt x="213" y="82"/>
                  <a:pt x="241" y="157"/>
                  <a:pt x="235" y="231"/>
                </a:cubicBezTo>
                <a:cubicBezTo>
                  <a:pt x="234" y="251"/>
                  <a:pt x="228" y="269"/>
                  <a:pt x="228" y="288"/>
                </a:cubicBezTo>
                <a:cubicBezTo>
                  <a:pt x="227" y="320"/>
                  <a:pt x="236" y="334"/>
                  <a:pt x="248" y="347"/>
                </a:cubicBezTo>
                <a:cubicBezTo>
                  <a:pt x="250" y="345"/>
                  <a:pt x="251" y="343"/>
                  <a:pt x="253" y="340"/>
                </a:cubicBezTo>
                <a:cubicBezTo>
                  <a:pt x="246" y="330"/>
                  <a:pt x="237" y="313"/>
                  <a:pt x="238" y="289"/>
                </a:cubicBezTo>
                <a:cubicBezTo>
                  <a:pt x="239" y="273"/>
                  <a:pt x="243" y="254"/>
                  <a:pt x="247" y="233"/>
                </a:cubicBezTo>
                <a:cubicBezTo>
                  <a:pt x="257" y="169"/>
                  <a:pt x="233" y="66"/>
                  <a:pt x="143" y="65"/>
                </a:cubicBezTo>
                <a:cubicBezTo>
                  <a:pt x="77" y="64"/>
                  <a:pt x="7" y="129"/>
                  <a:pt x="20" y="263"/>
                </a:cubicBezTo>
                <a:cubicBezTo>
                  <a:pt x="24" y="299"/>
                  <a:pt x="39" y="330"/>
                  <a:pt x="54" y="354"/>
                </a:cubicBezTo>
                <a:cubicBezTo>
                  <a:pt x="64" y="365"/>
                  <a:pt x="74" y="373"/>
                  <a:pt x="85" y="380"/>
                </a:cubicBezTo>
                <a:close/>
                <a:moveTo>
                  <a:pt x="219" y="331"/>
                </a:moveTo>
                <a:cubicBezTo>
                  <a:pt x="211" y="309"/>
                  <a:pt x="212" y="277"/>
                  <a:pt x="219" y="242"/>
                </a:cubicBezTo>
                <a:cubicBezTo>
                  <a:pt x="228" y="183"/>
                  <a:pt x="216" y="99"/>
                  <a:pt x="137" y="99"/>
                </a:cubicBezTo>
                <a:cubicBezTo>
                  <a:pt x="73" y="99"/>
                  <a:pt x="16" y="198"/>
                  <a:pt x="56" y="305"/>
                </a:cubicBezTo>
                <a:cubicBezTo>
                  <a:pt x="72" y="346"/>
                  <a:pt x="96" y="376"/>
                  <a:pt x="113" y="393"/>
                </a:cubicBezTo>
                <a:cubicBezTo>
                  <a:pt x="118" y="395"/>
                  <a:pt x="123" y="396"/>
                  <a:pt x="129" y="397"/>
                </a:cubicBezTo>
                <a:cubicBezTo>
                  <a:pt x="113" y="382"/>
                  <a:pt x="84" y="348"/>
                  <a:pt x="67" y="300"/>
                </a:cubicBezTo>
                <a:cubicBezTo>
                  <a:pt x="37" y="213"/>
                  <a:pt x="79" y="116"/>
                  <a:pt x="137" y="115"/>
                </a:cubicBezTo>
                <a:cubicBezTo>
                  <a:pt x="189" y="114"/>
                  <a:pt x="216" y="168"/>
                  <a:pt x="208" y="239"/>
                </a:cubicBezTo>
                <a:cubicBezTo>
                  <a:pt x="201" y="274"/>
                  <a:pt x="200" y="310"/>
                  <a:pt x="210" y="334"/>
                </a:cubicBezTo>
                <a:cubicBezTo>
                  <a:pt x="217" y="351"/>
                  <a:pt x="228" y="359"/>
                  <a:pt x="233" y="363"/>
                </a:cubicBezTo>
                <a:cubicBezTo>
                  <a:pt x="235" y="361"/>
                  <a:pt x="237" y="359"/>
                  <a:pt x="239" y="357"/>
                </a:cubicBezTo>
                <a:cubicBezTo>
                  <a:pt x="235" y="354"/>
                  <a:pt x="225" y="347"/>
                  <a:pt x="219" y="331"/>
                </a:cubicBezTo>
                <a:close/>
                <a:moveTo>
                  <a:pt x="0" y="202"/>
                </a:moveTo>
                <a:cubicBezTo>
                  <a:pt x="0" y="217"/>
                  <a:pt x="1" y="231"/>
                  <a:pt x="4" y="245"/>
                </a:cubicBezTo>
                <a:cubicBezTo>
                  <a:pt x="6" y="146"/>
                  <a:pt x="40" y="49"/>
                  <a:pt x="144" y="51"/>
                </a:cubicBezTo>
                <a:cubicBezTo>
                  <a:pt x="230" y="51"/>
                  <a:pt x="271" y="143"/>
                  <a:pt x="262" y="219"/>
                </a:cubicBezTo>
                <a:cubicBezTo>
                  <a:pt x="259" y="248"/>
                  <a:pt x="252" y="276"/>
                  <a:pt x="252" y="298"/>
                </a:cubicBezTo>
                <a:cubicBezTo>
                  <a:pt x="252" y="315"/>
                  <a:pt x="258" y="326"/>
                  <a:pt x="260" y="330"/>
                </a:cubicBezTo>
                <a:cubicBezTo>
                  <a:pt x="262" y="327"/>
                  <a:pt x="264" y="323"/>
                  <a:pt x="266" y="320"/>
                </a:cubicBezTo>
                <a:cubicBezTo>
                  <a:pt x="263" y="314"/>
                  <a:pt x="261" y="308"/>
                  <a:pt x="262" y="298"/>
                </a:cubicBezTo>
                <a:cubicBezTo>
                  <a:pt x="262" y="279"/>
                  <a:pt x="272" y="252"/>
                  <a:pt x="277" y="221"/>
                </a:cubicBezTo>
                <a:cubicBezTo>
                  <a:pt x="288" y="144"/>
                  <a:pt x="247" y="31"/>
                  <a:pt x="144" y="31"/>
                </a:cubicBezTo>
                <a:cubicBezTo>
                  <a:pt x="62" y="32"/>
                  <a:pt x="18" y="92"/>
                  <a:pt x="3" y="162"/>
                </a:cubicBezTo>
                <a:cubicBezTo>
                  <a:pt x="1" y="175"/>
                  <a:pt x="0" y="188"/>
                  <a:pt x="0" y="201"/>
                </a:cubicBezTo>
                <a:cubicBezTo>
                  <a:pt x="0" y="201"/>
                  <a:pt x="0" y="202"/>
                  <a:pt x="0" y="202"/>
                </a:cubicBezTo>
                <a:close/>
                <a:moveTo>
                  <a:pt x="262" y="75"/>
                </a:moveTo>
                <a:cubicBezTo>
                  <a:pt x="244" y="44"/>
                  <a:pt x="206" y="0"/>
                  <a:pt x="145" y="0"/>
                </a:cubicBezTo>
                <a:cubicBezTo>
                  <a:pt x="108" y="0"/>
                  <a:pt x="80" y="18"/>
                  <a:pt x="58" y="40"/>
                </a:cubicBezTo>
                <a:cubicBezTo>
                  <a:pt x="60" y="39"/>
                  <a:pt x="91" y="18"/>
                  <a:pt x="144" y="18"/>
                </a:cubicBezTo>
                <a:cubicBezTo>
                  <a:pt x="220" y="18"/>
                  <a:pt x="262" y="75"/>
                  <a:pt x="262" y="75"/>
                </a:cubicBezTo>
                <a:close/>
                <a:moveTo>
                  <a:pt x="142" y="308"/>
                </a:moveTo>
                <a:cubicBezTo>
                  <a:pt x="140" y="294"/>
                  <a:pt x="141" y="277"/>
                  <a:pt x="142" y="260"/>
                </a:cubicBezTo>
                <a:cubicBezTo>
                  <a:pt x="143" y="238"/>
                  <a:pt x="144" y="209"/>
                  <a:pt x="137" y="201"/>
                </a:cubicBezTo>
                <a:cubicBezTo>
                  <a:pt x="137" y="201"/>
                  <a:pt x="137" y="201"/>
                  <a:pt x="135" y="201"/>
                </a:cubicBezTo>
                <a:cubicBezTo>
                  <a:pt x="135" y="201"/>
                  <a:pt x="132" y="202"/>
                  <a:pt x="130" y="208"/>
                </a:cubicBezTo>
                <a:cubicBezTo>
                  <a:pt x="122" y="227"/>
                  <a:pt x="122" y="271"/>
                  <a:pt x="141" y="308"/>
                </a:cubicBezTo>
                <a:cubicBezTo>
                  <a:pt x="141" y="309"/>
                  <a:pt x="142" y="309"/>
                  <a:pt x="142" y="30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2952" tIns="31476" rIns="62952" bIns="31476" numCol="1" anchor="t" anchorCtr="0" compatLnSpc="1">
            <a:prstTxWarp prst="textNoShape">
              <a:avLst/>
            </a:prstTxWarp>
          </a:bodyPr>
          <a:lstStyle/>
          <a:p>
            <a:pPr defTabSz="685735"/>
            <a:endParaRPr lang="en-US" sz="1224" kern="0">
              <a:solidFill>
                <a:srgbClr val="000000"/>
              </a:solidFill>
              <a:latin typeface="Segoe UI"/>
            </a:endParaRPr>
          </a:p>
        </p:txBody>
      </p:sp>
      <p:grpSp>
        <p:nvGrpSpPr>
          <p:cNvPr id="35" name="Group 34"/>
          <p:cNvGrpSpPr/>
          <p:nvPr/>
        </p:nvGrpSpPr>
        <p:grpSpPr>
          <a:xfrm>
            <a:off x="5860144" y="2185103"/>
            <a:ext cx="1017415" cy="763791"/>
            <a:chOff x="630541" y="1975615"/>
            <a:chExt cx="1614345" cy="1211920"/>
          </a:xfrm>
        </p:grpSpPr>
        <p:pic>
          <p:nvPicPr>
            <p:cNvPr id="36" name="Picture 3"/>
            <p:cNvPicPr>
              <a:picLocks noChangeAspect="1" noChangeArrowheads="1"/>
            </p:cNvPicPr>
            <p:nvPr/>
          </p:nvPicPr>
          <p:blipFill>
            <a:blip r:embed="rId7" cstate="print">
              <a:extLst>
                <a:ext uri="{28A0092B-C50C-407E-A947-70E740481C1C}">
                  <a14:useLocalDpi xmlns:a14="http://schemas.microsoft.com/office/drawing/2010/main" val="0"/>
                </a:ext>
              </a:extLst>
            </a:blip>
            <a:stretch>
              <a:fillRect/>
            </a:stretch>
          </p:blipFill>
          <p:spPr bwMode="auto">
            <a:xfrm>
              <a:off x="1670286" y="1975615"/>
              <a:ext cx="271842" cy="453830"/>
            </a:xfrm>
            <a:prstGeom prst="rect">
              <a:avLst/>
            </a:prstGeom>
            <a:noFill/>
            <a:extLst>
              <a:ext uri="{909E8E84-426E-40DD-AFC4-6F175D3DCCD1}">
                <a14:hiddenFill xmlns:a14="http://schemas.microsoft.com/office/drawing/2010/main">
                  <a:solidFill>
                    <a:srgbClr val="FFFFFF"/>
                  </a:solidFill>
                </a14:hiddenFill>
              </a:ext>
            </a:extLst>
          </p:spPr>
        </p:pic>
        <p:pic>
          <p:nvPicPr>
            <p:cNvPr id="37" name="Picture 5"/>
            <p:cNvPicPr>
              <a:picLocks noChangeAspect="1" noChangeArrowheads="1"/>
            </p:cNvPicPr>
            <p:nvPr/>
          </p:nvPicPr>
          <p:blipFill>
            <a:blip r:embed="rId8" cstate="print">
              <a:extLst>
                <a:ext uri="{28A0092B-C50C-407E-A947-70E740481C1C}">
                  <a14:useLocalDpi xmlns:a14="http://schemas.microsoft.com/office/drawing/2010/main" val="0"/>
                </a:ext>
              </a:extLst>
            </a:blip>
            <a:stretch>
              <a:fillRect/>
            </a:stretch>
          </p:blipFill>
          <p:spPr bwMode="auto">
            <a:xfrm>
              <a:off x="1516692" y="2606578"/>
              <a:ext cx="728194" cy="468547"/>
            </a:xfrm>
            <a:prstGeom prst="rect">
              <a:avLst/>
            </a:prstGeom>
            <a:noFill/>
            <a:extLst>
              <a:ext uri="{909E8E84-426E-40DD-AFC4-6F175D3DCCD1}">
                <a14:hiddenFill xmlns:a14="http://schemas.microsoft.com/office/drawing/2010/main">
                  <a:solidFill>
                    <a:srgbClr val="FFFFFF"/>
                  </a:solidFill>
                </a14:hiddenFill>
              </a:ext>
            </a:extLst>
          </p:spPr>
        </p:pic>
        <p:pic>
          <p:nvPicPr>
            <p:cNvPr id="38" name="Picture 4"/>
            <p:cNvPicPr>
              <a:picLocks noChangeAspect="1" noChangeArrowheads="1"/>
            </p:cNvPicPr>
            <p:nvPr/>
          </p:nvPicPr>
          <p:blipFill>
            <a:blip r:embed="rId9" cstate="print">
              <a:extLst>
                <a:ext uri="{28A0092B-C50C-407E-A947-70E740481C1C}">
                  <a14:useLocalDpi xmlns:a14="http://schemas.microsoft.com/office/drawing/2010/main" val="0"/>
                </a:ext>
              </a:extLst>
            </a:blip>
            <a:stretch>
              <a:fillRect/>
            </a:stretch>
          </p:blipFill>
          <p:spPr bwMode="auto">
            <a:xfrm>
              <a:off x="672891" y="1975615"/>
              <a:ext cx="692914" cy="453830"/>
            </a:xfrm>
            <a:prstGeom prst="rect">
              <a:avLst/>
            </a:prstGeom>
            <a:noFill/>
            <a:extLst>
              <a:ext uri="{909E8E84-426E-40DD-AFC4-6F175D3DCCD1}">
                <a14:hiddenFill xmlns:a14="http://schemas.microsoft.com/office/drawing/2010/main">
                  <a:solidFill>
                    <a:srgbClr val="FFFFFF"/>
                  </a:solidFill>
                </a14:hiddenFill>
              </a:ext>
            </a:extLst>
          </p:spPr>
        </p:pic>
        <p:pic>
          <p:nvPicPr>
            <p:cNvPr id="39" name="Picture 3"/>
            <p:cNvPicPr>
              <a:picLocks noChangeAspect="1" noChangeArrowheads="1"/>
            </p:cNvPicPr>
            <p:nvPr/>
          </p:nvPicPr>
          <p:blipFill>
            <a:blip r:embed="rId10" cstate="print">
              <a:extLst>
                <a:ext uri="{28A0092B-C50C-407E-A947-70E740481C1C}">
                  <a14:useLocalDpi xmlns:a14="http://schemas.microsoft.com/office/drawing/2010/main" val="0"/>
                </a:ext>
              </a:extLst>
            </a:blip>
            <a:stretch>
              <a:fillRect/>
            </a:stretch>
          </p:blipFill>
          <p:spPr bwMode="auto">
            <a:xfrm>
              <a:off x="630541" y="2577935"/>
              <a:ext cx="796443" cy="609600"/>
            </a:xfrm>
            <a:prstGeom prst="rect">
              <a:avLst/>
            </a:prstGeom>
            <a:noFill/>
            <a:extLst>
              <a:ext uri="{909E8E84-426E-40DD-AFC4-6F175D3DCCD1}">
                <a14:hiddenFill xmlns:a14="http://schemas.microsoft.com/office/drawing/2010/main">
                  <a:solidFill>
                    <a:srgbClr val="FFFFFF"/>
                  </a:solidFill>
                </a14:hiddenFill>
              </a:ext>
            </a:extLst>
          </p:spPr>
        </p:pic>
      </p:grpSp>
      <p:pic>
        <p:nvPicPr>
          <p:cNvPr id="41" name="Picture 4" descr="\\MAGNUM\Projects\Microsoft\Cloud Power FY12\Design\ICONS_PNG\Scalable_Elastic.png"/>
          <p:cNvPicPr>
            <a:picLocks noChangeAspect="1" noChangeArrowheads="1"/>
          </p:cNvPicPr>
          <p:nvPr>
            <p:custDataLst>
              <p:tags r:id="rId1"/>
            </p:custDataLst>
          </p:nvPr>
        </p:nvPicPr>
        <p:blipFill rotWithShape="1">
          <a:blip r:embed="rId11" cstate="print">
            <a:lum bright="100000"/>
            <a:extLst>
              <a:ext uri="{28A0092B-C50C-407E-A947-70E740481C1C}">
                <a14:useLocalDpi xmlns:a14="http://schemas.microsoft.com/office/drawing/2010/main" val="0"/>
              </a:ext>
            </a:extLst>
          </a:blip>
          <a:srcRect l="8232" t="8547" r="8114" b="8279"/>
          <a:stretch/>
        </p:blipFill>
        <p:spPr bwMode="auto">
          <a:xfrm>
            <a:off x="4299160" y="2290215"/>
            <a:ext cx="685391" cy="681450"/>
          </a:xfrm>
          <a:prstGeom prst="rect">
            <a:avLst/>
          </a:prstGeom>
          <a:noFill/>
        </p:spPr>
      </p:pic>
      <p:pic>
        <p:nvPicPr>
          <p:cNvPr id="42" name="Picture 3" descr="\\MAGNUM\Projects\Microsoft\Cloud Power FY12\Design\ICONS_PNG\Document.png"/>
          <p:cNvPicPr>
            <a:picLocks noChangeAspect="1" noChangeArrowheads="1"/>
          </p:cNvPicPr>
          <p:nvPr/>
        </p:nvPicPr>
        <p:blipFill>
          <a:blip r:embed="rId12" cstate="print">
            <a:lum bright="100000"/>
            <a:extLst>
              <a:ext uri="{28A0092B-C50C-407E-A947-70E740481C1C}">
                <a14:useLocalDpi xmlns:a14="http://schemas.microsoft.com/office/drawing/2010/main" val="0"/>
              </a:ext>
            </a:extLst>
          </a:blip>
          <a:stretch>
            <a:fillRect/>
          </a:stretch>
        </p:blipFill>
        <p:spPr bwMode="auto">
          <a:xfrm>
            <a:off x="7529498" y="2110879"/>
            <a:ext cx="1040119" cy="1040119"/>
          </a:xfrm>
          <a:prstGeom prst="rect">
            <a:avLst/>
          </a:prstGeom>
          <a:noFill/>
        </p:spPr>
      </p:pic>
    </p:spTree>
    <p:extLst>
      <p:ext uri="{BB962C8B-B14F-4D97-AF65-F5344CB8AC3E}">
        <p14:creationId xmlns:p14="http://schemas.microsoft.com/office/powerpoint/2010/main" val="479870705"/>
      </p:ext>
    </p:extLst>
  </p:cSld>
  <p:clrMapOvr>
    <a:masterClrMapping/>
  </p:clrMapOvr>
  <p:transition>
    <p:fade/>
  </p:transition>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p:cNvPicPr>
            <a:picLocks noChangeAspect="1"/>
          </p:cNvPicPr>
          <p:nvPr/>
        </p:nvPicPr>
        <p:blipFill rotWithShape="1">
          <a:blip r:embed="rId3">
            <a:extLst>
              <a:ext uri="{28A0092B-C50C-407E-A947-70E740481C1C}">
                <a14:useLocalDpi xmlns:a14="http://schemas.microsoft.com/office/drawing/2010/main" val="0"/>
              </a:ext>
            </a:extLst>
          </a:blip>
          <a:srcRect t="14732" b="937"/>
          <a:stretch/>
        </p:blipFill>
        <p:spPr>
          <a:xfrm>
            <a:off x="662" y="874911"/>
            <a:ext cx="9322872" cy="5245179"/>
          </a:xfrm>
          <a:prstGeom prst="rect">
            <a:avLst/>
          </a:prstGeom>
        </p:spPr>
      </p:pic>
      <p:sp>
        <p:nvSpPr>
          <p:cNvPr id="11" name="Rectangle 10"/>
          <p:cNvSpPr/>
          <p:nvPr/>
        </p:nvSpPr>
        <p:spPr bwMode="auto">
          <a:xfrm rot="10800000" flipH="1" flipV="1">
            <a:off x="663" y="1897427"/>
            <a:ext cx="9325240" cy="4222187"/>
          </a:xfrm>
          <a:prstGeom prst="rect">
            <a:avLst/>
          </a:prstGeom>
          <a:gradFill>
            <a:gsLst>
              <a:gs pos="0">
                <a:srgbClr val="000000">
                  <a:alpha val="0"/>
                </a:srgbClr>
              </a:gs>
              <a:gs pos="100000">
                <a:srgbClr val="000000">
                  <a:alpha val="78000"/>
                </a:srgbClr>
              </a:gs>
            </a:gsLst>
            <a:lin ang="5400000" scaled="0"/>
          </a:gradFill>
          <a:ln>
            <a:noFill/>
            <a:headEnd type="none" w="med" len="med"/>
            <a:tailEnd type="none" w="med" len="med"/>
          </a:ln>
        </p:spPr>
        <p:style>
          <a:lnRef idx="1">
            <a:schemeClr val="accent2"/>
          </a:lnRef>
          <a:fillRef idx="3">
            <a:schemeClr val="accent2"/>
          </a:fillRef>
          <a:effectRef idx="2">
            <a:schemeClr val="accent2"/>
          </a:effectRef>
          <a:fontRef idx="minor">
            <a:schemeClr val="lt1"/>
          </a:fontRef>
        </p:style>
        <p:txBody>
          <a:bodyPr vert="horz" wrap="square" lIns="69886" tIns="34943" rIns="69886" bIns="34943" numCol="1" rtlCol="0" anchor="ctr" anchorCtr="0" compatLnSpc="1">
            <a:prstTxWarp prst="textNoShape">
              <a:avLst/>
            </a:prstTxWarp>
          </a:bodyPr>
          <a:lstStyle/>
          <a:p>
            <a:pPr algn="ctr" defTabSz="698569" fontAlgn="base">
              <a:spcBef>
                <a:spcPct val="0"/>
              </a:spcBef>
              <a:spcAft>
                <a:spcPct val="0"/>
              </a:spcAft>
            </a:pPr>
            <a:endParaRPr lang="en-US" sz="1758" kern="0" dirty="0">
              <a:gradFill>
                <a:gsLst>
                  <a:gs pos="0">
                    <a:srgbClr val="FFFFFF"/>
                  </a:gs>
                  <a:gs pos="100000">
                    <a:srgbClr val="FFFFFF"/>
                  </a:gs>
                </a:gsLst>
                <a:lin ang="5400000" scaled="0"/>
              </a:gradFill>
              <a:latin typeface="Segoe UI"/>
            </a:endParaRPr>
          </a:p>
        </p:txBody>
      </p:sp>
      <p:sp>
        <p:nvSpPr>
          <p:cNvPr id="2" name="Title 1"/>
          <p:cNvSpPr>
            <a:spLocks noGrp="1"/>
          </p:cNvSpPr>
          <p:nvPr>
            <p:ph type="title"/>
          </p:nvPr>
        </p:nvSpPr>
        <p:spPr>
          <a:xfrm>
            <a:off x="336705" y="3638149"/>
            <a:ext cx="4692437" cy="2427588"/>
          </a:xfrm>
        </p:spPr>
        <p:txBody>
          <a:bodyPr>
            <a:spAutoFit/>
          </a:bodyPr>
          <a:lstStyle/>
          <a:p>
            <a:pPr lvl="0"/>
            <a:r>
              <a:rPr lang="en-US" sz="5398" dirty="0">
                <a:ln w="3175">
                  <a:solidFill>
                    <a:prstClr val="white">
                      <a:alpha val="0"/>
                    </a:prstClr>
                  </a:solidFill>
                </a:ln>
                <a:gradFill>
                  <a:gsLst>
                    <a:gs pos="1250">
                      <a:schemeClr val="bg1"/>
                    </a:gs>
                    <a:gs pos="100000">
                      <a:schemeClr val="bg1"/>
                    </a:gs>
                  </a:gsLst>
                  <a:lin ang="5400000" scaled="0"/>
                </a:gradFill>
              </a:rPr>
              <a:t>OneDrive Anywhere anytime access</a:t>
            </a:r>
          </a:p>
        </p:txBody>
      </p:sp>
      <p:sp>
        <p:nvSpPr>
          <p:cNvPr id="8" name="Rectangle 7"/>
          <p:cNvSpPr/>
          <p:nvPr/>
        </p:nvSpPr>
        <p:spPr bwMode="auto">
          <a:xfrm>
            <a:off x="5250806" y="3227343"/>
            <a:ext cx="4072727" cy="497261"/>
          </a:xfrm>
          <a:prstGeom prst="rect">
            <a:avLst/>
          </a:prstGeom>
          <a:solidFill>
            <a:schemeClr val="accent1">
              <a:alpha val="88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39859" tIns="34964" rIns="34964" bIns="34964" numCol="1" spcCol="0" rtlCol="0" fromWordArt="0" anchor="ctr" anchorCtr="0" forceAA="0" compatLnSpc="1">
            <a:prstTxWarp prst="textNoShape">
              <a:avLst/>
            </a:prstTxWarp>
            <a:noAutofit/>
          </a:bodyPr>
          <a:lstStyle/>
          <a:p>
            <a:pPr defTabSz="713387">
              <a:lnSpc>
                <a:spcPct val="90000"/>
              </a:lnSpc>
              <a:spcBef>
                <a:spcPct val="0"/>
              </a:spcBef>
              <a:spcAft>
                <a:spcPts val="918"/>
              </a:spcAft>
            </a:pPr>
            <a:r>
              <a:rPr lang="en-US" sz="2100" kern="0" dirty="0">
                <a:ln>
                  <a:solidFill>
                    <a:prstClr val="white">
                      <a:alpha val="0"/>
                    </a:prstClr>
                  </a:solidFill>
                </a:ln>
                <a:solidFill>
                  <a:srgbClr val="FFFFFF"/>
                </a:solidFill>
                <a:latin typeface="Segoe UI Light"/>
              </a:rPr>
              <a:t>5 TB storage</a:t>
            </a:r>
          </a:p>
        </p:txBody>
      </p:sp>
      <p:sp>
        <p:nvSpPr>
          <p:cNvPr id="9" name="Rectangle 8"/>
          <p:cNvSpPr/>
          <p:nvPr/>
        </p:nvSpPr>
        <p:spPr bwMode="auto">
          <a:xfrm>
            <a:off x="5250806" y="3765732"/>
            <a:ext cx="4072727" cy="497261"/>
          </a:xfrm>
          <a:prstGeom prst="rect">
            <a:avLst/>
          </a:prstGeom>
          <a:solidFill>
            <a:schemeClr val="accent1">
              <a:alpha val="88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39859" tIns="34964" rIns="34964" bIns="34964" numCol="1" spcCol="0" rtlCol="0" fromWordArt="0" anchor="ctr" anchorCtr="0" forceAA="0" compatLnSpc="1">
            <a:prstTxWarp prst="textNoShape">
              <a:avLst/>
            </a:prstTxWarp>
            <a:noAutofit/>
          </a:bodyPr>
          <a:lstStyle/>
          <a:p>
            <a:pPr defTabSz="713387">
              <a:lnSpc>
                <a:spcPct val="90000"/>
              </a:lnSpc>
              <a:spcBef>
                <a:spcPct val="0"/>
              </a:spcBef>
              <a:spcAft>
                <a:spcPts val="918"/>
              </a:spcAft>
            </a:pPr>
            <a:r>
              <a:rPr lang="en-US" sz="2100" kern="0" dirty="0">
                <a:ln>
                  <a:solidFill>
                    <a:prstClr val="white">
                      <a:alpha val="0"/>
                    </a:prstClr>
                  </a:solidFill>
                </a:ln>
                <a:solidFill>
                  <a:srgbClr val="FFFFFF"/>
                </a:solidFill>
                <a:latin typeface="Segoe UI Light"/>
              </a:rPr>
              <a:t>PC, tablet, and phone</a:t>
            </a:r>
          </a:p>
        </p:txBody>
      </p:sp>
      <p:sp>
        <p:nvSpPr>
          <p:cNvPr id="10" name="Rectangle 9"/>
          <p:cNvSpPr/>
          <p:nvPr/>
        </p:nvSpPr>
        <p:spPr bwMode="auto">
          <a:xfrm>
            <a:off x="5250806" y="4304121"/>
            <a:ext cx="4072727" cy="497261"/>
          </a:xfrm>
          <a:prstGeom prst="rect">
            <a:avLst/>
          </a:prstGeom>
          <a:solidFill>
            <a:schemeClr val="accent1">
              <a:alpha val="88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39859" tIns="34964" rIns="34964" bIns="34964" numCol="1" spcCol="0" rtlCol="0" fromWordArt="0" anchor="ctr" anchorCtr="0" forceAA="0" compatLnSpc="1">
            <a:prstTxWarp prst="textNoShape">
              <a:avLst/>
            </a:prstTxWarp>
            <a:noAutofit/>
          </a:bodyPr>
          <a:lstStyle/>
          <a:p>
            <a:pPr defTabSz="713387">
              <a:lnSpc>
                <a:spcPct val="90000"/>
              </a:lnSpc>
              <a:spcBef>
                <a:spcPct val="0"/>
              </a:spcBef>
              <a:spcAft>
                <a:spcPts val="918"/>
              </a:spcAft>
            </a:pPr>
            <a:r>
              <a:rPr lang="en-US" sz="2100" kern="0">
                <a:ln>
                  <a:solidFill>
                    <a:prstClr val="white">
                      <a:alpha val="0"/>
                    </a:prstClr>
                  </a:solidFill>
                </a:ln>
                <a:solidFill>
                  <a:srgbClr val="FFFFFF"/>
                </a:solidFill>
                <a:latin typeface="Segoe UI Light"/>
              </a:rPr>
              <a:t>Windows or Mac</a:t>
            </a:r>
            <a:endParaRPr lang="en-US" sz="2100" kern="0" dirty="0">
              <a:ln>
                <a:solidFill>
                  <a:prstClr val="white">
                    <a:alpha val="0"/>
                  </a:prstClr>
                </a:solidFill>
              </a:ln>
              <a:solidFill>
                <a:srgbClr val="FFFFFF"/>
              </a:solidFill>
              <a:latin typeface="Segoe UI Light"/>
            </a:endParaRPr>
          </a:p>
        </p:txBody>
      </p:sp>
      <p:sp>
        <p:nvSpPr>
          <p:cNvPr id="12" name="Rectangle 11"/>
          <p:cNvSpPr/>
          <p:nvPr/>
        </p:nvSpPr>
        <p:spPr bwMode="auto">
          <a:xfrm>
            <a:off x="5255657" y="4843608"/>
            <a:ext cx="4072727" cy="497261"/>
          </a:xfrm>
          <a:prstGeom prst="rect">
            <a:avLst/>
          </a:prstGeom>
          <a:solidFill>
            <a:schemeClr val="accent1">
              <a:alpha val="88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39859" tIns="34964" rIns="34964" bIns="34964" numCol="1" spcCol="0" rtlCol="0" fromWordArt="0" anchor="ctr" anchorCtr="0" forceAA="0" compatLnSpc="1">
            <a:prstTxWarp prst="textNoShape">
              <a:avLst/>
            </a:prstTxWarp>
            <a:noAutofit/>
          </a:bodyPr>
          <a:lstStyle/>
          <a:p>
            <a:pPr defTabSz="713387">
              <a:lnSpc>
                <a:spcPct val="90000"/>
              </a:lnSpc>
              <a:spcBef>
                <a:spcPct val="0"/>
              </a:spcBef>
              <a:spcAft>
                <a:spcPts val="918"/>
              </a:spcAft>
            </a:pPr>
            <a:r>
              <a:rPr lang="en-US" sz="2100" kern="0" dirty="0">
                <a:ln>
                  <a:solidFill>
                    <a:prstClr val="white">
                      <a:alpha val="0"/>
                    </a:prstClr>
                  </a:solidFill>
                </a:ln>
                <a:solidFill>
                  <a:srgbClr val="FFFFFF"/>
                </a:solidFill>
                <a:latin typeface="Segoe UI Light"/>
              </a:rPr>
              <a:t>Easy access across computers</a:t>
            </a:r>
          </a:p>
        </p:txBody>
      </p:sp>
      <p:sp>
        <p:nvSpPr>
          <p:cNvPr id="14" name="Rectangle 13"/>
          <p:cNvSpPr/>
          <p:nvPr/>
        </p:nvSpPr>
        <p:spPr bwMode="auto">
          <a:xfrm>
            <a:off x="5255021" y="5383882"/>
            <a:ext cx="4072727" cy="497261"/>
          </a:xfrm>
          <a:prstGeom prst="rect">
            <a:avLst/>
          </a:prstGeom>
          <a:solidFill>
            <a:schemeClr val="accent1">
              <a:alpha val="88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39859" tIns="34964" rIns="34964" bIns="34964" numCol="1" spcCol="0" rtlCol="0" fromWordArt="0" anchor="ctr" anchorCtr="0" forceAA="0" compatLnSpc="1">
            <a:prstTxWarp prst="textNoShape">
              <a:avLst/>
            </a:prstTxWarp>
            <a:noAutofit/>
          </a:bodyPr>
          <a:lstStyle/>
          <a:p>
            <a:pPr defTabSz="713387">
              <a:lnSpc>
                <a:spcPct val="90000"/>
              </a:lnSpc>
              <a:spcBef>
                <a:spcPct val="0"/>
              </a:spcBef>
              <a:spcAft>
                <a:spcPts val="918"/>
              </a:spcAft>
            </a:pPr>
            <a:r>
              <a:rPr lang="en-US" sz="2100" kern="0" dirty="0">
                <a:ln>
                  <a:solidFill>
                    <a:prstClr val="white">
                      <a:alpha val="0"/>
                    </a:prstClr>
                  </a:solidFill>
                </a:ln>
                <a:solidFill>
                  <a:srgbClr val="FFFFFF"/>
                </a:solidFill>
                <a:latin typeface="Segoe UI Light"/>
              </a:rPr>
              <a:t>Offline access</a:t>
            </a:r>
          </a:p>
        </p:txBody>
      </p:sp>
    </p:spTree>
    <p:extLst>
      <p:ext uri="{BB962C8B-B14F-4D97-AF65-F5344CB8AC3E}">
        <p14:creationId xmlns:p14="http://schemas.microsoft.com/office/powerpoint/2010/main" val="2971459634"/>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2" decel="10000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750" fill="hold"/>
                                        <p:tgtEl>
                                          <p:spTgt spid="8"/>
                                        </p:tgtEl>
                                        <p:attrNameLst>
                                          <p:attrName>ppt_x</p:attrName>
                                        </p:attrNameLst>
                                      </p:cBhvr>
                                      <p:tavLst>
                                        <p:tav tm="0">
                                          <p:val>
                                            <p:strVal val="1+#ppt_w/2"/>
                                          </p:val>
                                        </p:tav>
                                        <p:tav tm="100000">
                                          <p:val>
                                            <p:strVal val="#ppt_x"/>
                                          </p:val>
                                        </p:tav>
                                      </p:tavLst>
                                    </p:anim>
                                    <p:anim calcmode="lin" valueType="num">
                                      <p:cBhvr additive="base">
                                        <p:cTn id="8" dur="750" fill="hold"/>
                                        <p:tgtEl>
                                          <p:spTgt spid="8"/>
                                        </p:tgtEl>
                                        <p:attrNameLst>
                                          <p:attrName>ppt_y</p:attrName>
                                        </p:attrNameLst>
                                      </p:cBhvr>
                                      <p:tavLst>
                                        <p:tav tm="0">
                                          <p:val>
                                            <p:strVal val="#ppt_y"/>
                                          </p:val>
                                        </p:tav>
                                        <p:tav tm="100000">
                                          <p:val>
                                            <p:strVal val="#ppt_y"/>
                                          </p:val>
                                        </p:tav>
                                      </p:tavLst>
                                    </p:anim>
                                  </p:childTnLst>
                                </p:cTn>
                              </p:par>
                              <p:par>
                                <p:cTn id="9" presetID="2" presetClass="entr" presetSubtype="2" decel="100000" fill="hold" grpId="0" nodeType="withEffect">
                                  <p:stCondLst>
                                    <p:cond delay="100"/>
                                  </p:stCondLst>
                                  <p:childTnLst>
                                    <p:set>
                                      <p:cBhvr>
                                        <p:cTn id="10" dur="1" fill="hold">
                                          <p:stCondLst>
                                            <p:cond delay="0"/>
                                          </p:stCondLst>
                                        </p:cTn>
                                        <p:tgtEl>
                                          <p:spTgt spid="9"/>
                                        </p:tgtEl>
                                        <p:attrNameLst>
                                          <p:attrName>style.visibility</p:attrName>
                                        </p:attrNameLst>
                                      </p:cBhvr>
                                      <p:to>
                                        <p:strVal val="visible"/>
                                      </p:to>
                                    </p:set>
                                    <p:anim calcmode="lin" valueType="num">
                                      <p:cBhvr additive="base">
                                        <p:cTn id="11" dur="750" fill="hold"/>
                                        <p:tgtEl>
                                          <p:spTgt spid="9"/>
                                        </p:tgtEl>
                                        <p:attrNameLst>
                                          <p:attrName>ppt_x</p:attrName>
                                        </p:attrNameLst>
                                      </p:cBhvr>
                                      <p:tavLst>
                                        <p:tav tm="0">
                                          <p:val>
                                            <p:strVal val="1+#ppt_w/2"/>
                                          </p:val>
                                        </p:tav>
                                        <p:tav tm="100000">
                                          <p:val>
                                            <p:strVal val="#ppt_x"/>
                                          </p:val>
                                        </p:tav>
                                      </p:tavLst>
                                    </p:anim>
                                    <p:anim calcmode="lin" valueType="num">
                                      <p:cBhvr additive="base">
                                        <p:cTn id="12" dur="750" fill="hold"/>
                                        <p:tgtEl>
                                          <p:spTgt spid="9"/>
                                        </p:tgtEl>
                                        <p:attrNameLst>
                                          <p:attrName>ppt_y</p:attrName>
                                        </p:attrNameLst>
                                      </p:cBhvr>
                                      <p:tavLst>
                                        <p:tav tm="0">
                                          <p:val>
                                            <p:strVal val="#ppt_y"/>
                                          </p:val>
                                        </p:tav>
                                        <p:tav tm="100000">
                                          <p:val>
                                            <p:strVal val="#ppt_y"/>
                                          </p:val>
                                        </p:tav>
                                      </p:tavLst>
                                    </p:anim>
                                  </p:childTnLst>
                                </p:cTn>
                              </p:par>
                              <p:par>
                                <p:cTn id="13" presetID="2" presetClass="entr" presetSubtype="2" decel="100000" fill="hold" grpId="0" nodeType="withEffect">
                                  <p:stCondLst>
                                    <p:cond delay="200"/>
                                  </p:stCondLst>
                                  <p:childTnLst>
                                    <p:set>
                                      <p:cBhvr>
                                        <p:cTn id="14" dur="1" fill="hold">
                                          <p:stCondLst>
                                            <p:cond delay="0"/>
                                          </p:stCondLst>
                                        </p:cTn>
                                        <p:tgtEl>
                                          <p:spTgt spid="10"/>
                                        </p:tgtEl>
                                        <p:attrNameLst>
                                          <p:attrName>style.visibility</p:attrName>
                                        </p:attrNameLst>
                                      </p:cBhvr>
                                      <p:to>
                                        <p:strVal val="visible"/>
                                      </p:to>
                                    </p:set>
                                    <p:anim calcmode="lin" valueType="num">
                                      <p:cBhvr additive="base">
                                        <p:cTn id="15" dur="750" fill="hold"/>
                                        <p:tgtEl>
                                          <p:spTgt spid="10"/>
                                        </p:tgtEl>
                                        <p:attrNameLst>
                                          <p:attrName>ppt_x</p:attrName>
                                        </p:attrNameLst>
                                      </p:cBhvr>
                                      <p:tavLst>
                                        <p:tav tm="0">
                                          <p:val>
                                            <p:strVal val="1+#ppt_w/2"/>
                                          </p:val>
                                        </p:tav>
                                        <p:tav tm="100000">
                                          <p:val>
                                            <p:strVal val="#ppt_x"/>
                                          </p:val>
                                        </p:tav>
                                      </p:tavLst>
                                    </p:anim>
                                    <p:anim calcmode="lin" valueType="num">
                                      <p:cBhvr additive="base">
                                        <p:cTn id="16" dur="750" fill="hold"/>
                                        <p:tgtEl>
                                          <p:spTgt spid="10"/>
                                        </p:tgtEl>
                                        <p:attrNameLst>
                                          <p:attrName>ppt_y</p:attrName>
                                        </p:attrNameLst>
                                      </p:cBhvr>
                                      <p:tavLst>
                                        <p:tav tm="0">
                                          <p:val>
                                            <p:strVal val="#ppt_y"/>
                                          </p:val>
                                        </p:tav>
                                        <p:tav tm="100000">
                                          <p:val>
                                            <p:strVal val="#ppt_y"/>
                                          </p:val>
                                        </p:tav>
                                      </p:tavLst>
                                    </p:anim>
                                  </p:childTnLst>
                                </p:cTn>
                              </p:par>
                              <p:par>
                                <p:cTn id="17" presetID="2" presetClass="entr" presetSubtype="2" decel="100000" fill="hold" grpId="0" nodeType="withEffect">
                                  <p:stCondLst>
                                    <p:cond delay="300"/>
                                  </p:stCondLst>
                                  <p:childTnLst>
                                    <p:set>
                                      <p:cBhvr>
                                        <p:cTn id="18" dur="1" fill="hold">
                                          <p:stCondLst>
                                            <p:cond delay="0"/>
                                          </p:stCondLst>
                                        </p:cTn>
                                        <p:tgtEl>
                                          <p:spTgt spid="12"/>
                                        </p:tgtEl>
                                        <p:attrNameLst>
                                          <p:attrName>style.visibility</p:attrName>
                                        </p:attrNameLst>
                                      </p:cBhvr>
                                      <p:to>
                                        <p:strVal val="visible"/>
                                      </p:to>
                                    </p:set>
                                    <p:anim calcmode="lin" valueType="num">
                                      <p:cBhvr additive="base">
                                        <p:cTn id="19" dur="750" fill="hold"/>
                                        <p:tgtEl>
                                          <p:spTgt spid="12"/>
                                        </p:tgtEl>
                                        <p:attrNameLst>
                                          <p:attrName>ppt_x</p:attrName>
                                        </p:attrNameLst>
                                      </p:cBhvr>
                                      <p:tavLst>
                                        <p:tav tm="0">
                                          <p:val>
                                            <p:strVal val="1+#ppt_w/2"/>
                                          </p:val>
                                        </p:tav>
                                        <p:tav tm="100000">
                                          <p:val>
                                            <p:strVal val="#ppt_x"/>
                                          </p:val>
                                        </p:tav>
                                      </p:tavLst>
                                    </p:anim>
                                    <p:anim calcmode="lin" valueType="num">
                                      <p:cBhvr additive="base">
                                        <p:cTn id="20" dur="750" fill="hold"/>
                                        <p:tgtEl>
                                          <p:spTgt spid="12"/>
                                        </p:tgtEl>
                                        <p:attrNameLst>
                                          <p:attrName>ppt_y</p:attrName>
                                        </p:attrNameLst>
                                      </p:cBhvr>
                                      <p:tavLst>
                                        <p:tav tm="0">
                                          <p:val>
                                            <p:strVal val="#ppt_y"/>
                                          </p:val>
                                        </p:tav>
                                        <p:tav tm="100000">
                                          <p:val>
                                            <p:strVal val="#ppt_y"/>
                                          </p:val>
                                        </p:tav>
                                      </p:tavLst>
                                    </p:anim>
                                  </p:childTnLst>
                                </p:cTn>
                              </p:par>
                              <p:par>
                                <p:cTn id="21" presetID="2" presetClass="entr" presetSubtype="2" decel="100000" fill="hold" grpId="0" nodeType="withEffect">
                                  <p:stCondLst>
                                    <p:cond delay="400"/>
                                  </p:stCondLst>
                                  <p:childTnLst>
                                    <p:set>
                                      <p:cBhvr>
                                        <p:cTn id="22" dur="1" fill="hold">
                                          <p:stCondLst>
                                            <p:cond delay="0"/>
                                          </p:stCondLst>
                                        </p:cTn>
                                        <p:tgtEl>
                                          <p:spTgt spid="14"/>
                                        </p:tgtEl>
                                        <p:attrNameLst>
                                          <p:attrName>style.visibility</p:attrName>
                                        </p:attrNameLst>
                                      </p:cBhvr>
                                      <p:to>
                                        <p:strVal val="visible"/>
                                      </p:to>
                                    </p:set>
                                    <p:anim calcmode="lin" valueType="num">
                                      <p:cBhvr additive="base">
                                        <p:cTn id="23" dur="750" fill="hold"/>
                                        <p:tgtEl>
                                          <p:spTgt spid="14"/>
                                        </p:tgtEl>
                                        <p:attrNameLst>
                                          <p:attrName>ppt_x</p:attrName>
                                        </p:attrNameLst>
                                      </p:cBhvr>
                                      <p:tavLst>
                                        <p:tav tm="0">
                                          <p:val>
                                            <p:strVal val="1+#ppt_w/2"/>
                                          </p:val>
                                        </p:tav>
                                        <p:tav tm="100000">
                                          <p:val>
                                            <p:strVal val="#ppt_x"/>
                                          </p:val>
                                        </p:tav>
                                      </p:tavLst>
                                    </p:anim>
                                    <p:anim calcmode="lin" valueType="num">
                                      <p:cBhvr additive="base">
                                        <p:cTn id="24" dur="750" fill="hold"/>
                                        <p:tgtEl>
                                          <p:spTgt spid="1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9" grpId="0" animBg="1"/>
      <p:bldP spid="10" grpId="0" animBg="1"/>
      <p:bldP spid="12" grpId="0" animBg="1"/>
      <p:bldP spid="14" grpId="0" animBg="1"/>
    </p:bldLst>
  </p:timing>
</p:sld>
</file>

<file path=ppt/tags/tag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0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0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0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0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0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0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0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0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0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09.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1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1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1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1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14.xml><?xml version="1.0" encoding="utf-8"?>
<p:tagLst xmlns:a="http://schemas.openxmlformats.org/drawingml/2006/main" xmlns:r="http://schemas.openxmlformats.org/officeDocument/2006/relationships" xmlns:p="http://schemas.openxmlformats.org/presentationml/2006/main">
  <p:tag name="THINKCELLSHAPEDONOTDELETE" val="pE4X90YnkGEG33FCjZsbUpw"/>
</p:tagLst>
</file>

<file path=ppt/tags/tag1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9.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9.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9.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9.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5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5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5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5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5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5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5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5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5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59.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6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6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6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6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6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6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6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6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6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69.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7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7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7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7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7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7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7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7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7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79.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8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8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8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8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8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8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8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8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8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89.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9.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9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9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9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9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9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9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9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9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9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99.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heme/theme1.xml><?xml version="1.0" encoding="utf-8"?>
<a:theme xmlns:a="http://schemas.openxmlformats.org/drawingml/2006/main" name="WHITE TEMPLATE">
  <a:themeElements>
    <a:clrScheme name="BT - Dark Blue - white background">
      <a:dk1>
        <a:srgbClr val="353535"/>
      </a:dk1>
      <a:lt1>
        <a:srgbClr val="FFFFFF"/>
      </a:lt1>
      <a:dk2>
        <a:srgbClr val="002050"/>
      </a:dk2>
      <a:lt2>
        <a:srgbClr val="EAEAEA"/>
      </a:lt2>
      <a:accent1>
        <a:srgbClr val="002050"/>
      </a:accent1>
      <a:accent2>
        <a:srgbClr val="0078D7"/>
      </a:accent2>
      <a:accent3>
        <a:srgbClr val="00BCF2"/>
      </a:accent3>
      <a:accent4>
        <a:srgbClr val="FF8C00"/>
      </a:accent4>
      <a:accent5>
        <a:srgbClr val="737373"/>
      </a:accent5>
      <a:accent6>
        <a:srgbClr val="E6E6E6"/>
      </a:accent6>
      <a:hlink>
        <a:srgbClr val="0078D7"/>
      </a:hlink>
      <a:folHlink>
        <a:srgbClr val="0078D7"/>
      </a:folHlink>
    </a:clrScheme>
    <a:fontScheme name="Segoe UI Light - Segoe UI Semilight">
      <a:majorFont>
        <a:latin typeface="Segoe UI Light"/>
        <a:ea typeface=""/>
        <a:cs typeface=""/>
      </a:majorFont>
      <a:minorFont>
        <a:latin typeface="Segoe UI Semilight"/>
        <a:ea typeface=""/>
        <a:cs typeface=""/>
      </a:minorFont>
    </a:fontScheme>
    <a:fmtScheme name="Couture">
      <a:fillStyleLst>
        <a:solidFill>
          <a:schemeClr val="phClr"/>
        </a:solidFill>
        <a:solidFill>
          <a:schemeClr val="phClr">
            <a:tint val="65000"/>
          </a:schemeClr>
        </a:solidFill>
        <a:solidFill>
          <a:schemeClr val="phClr">
            <a:shade val="80000"/>
            <a:satMod val="180000"/>
          </a:schemeClr>
        </a:solidFill>
      </a:fillStyleLst>
      <a:lnStyleLst>
        <a:ln w="9525" cap="flat" cmpd="sng" algn="ctr">
          <a:solidFill>
            <a:schemeClr val="phClr"/>
          </a:solidFill>
          <a:prstDash val="solid"/>
        </a:ln>
        <a:ln w="10795" cap="flat" cmpd="sng" algn="ctr">
          <a:solidFill>
            <a:schemeClr val="phClr"/>
          </a:solidFill>
          <a:prstDash val="solid"/>
        </a:ln>
        <a:ln w="17145" cap="flat" cmpd="sng" algn="ctr">
          <a:solidFill>
            <a:schemeClr val="phClr">
              <a:shade val="95000"/>
              <a:alpha val="50000"/>
              <a:satMod val="150000"/>
            </a:schemeClr>
          </a:solidFill>
          <a:prstDash val="solid"/>
        </a:ln>
      </a:lnStyleLst>
      <a:effectStyleLst>
        <a:effectStyle>
          <a:effectLst/>
        </a:effectStyle>
        <a:effectStyle>
          <a:effectLst/>
        </a:effectStyle>
        <a:effectStyle>
          <a:effectLst>
            <a:outerShdw blurRad="44450" dist="13970" dir="5400000" algn="ctr" rotWithShape="0">
              <a:srgbClr val="000000">
                <a:alpha val="45000"/>
              </a:srgbClr>
            </a:outerShdw>
          </a:effectLst>
          <a:scene3d>
            <a:camera prst="orthographicFront">
              <a:rot lat="0" lon="0" rev="0"/>
            </a:camera>
            <a:lightRig rig="twoPt" dir="tl"/>
          </a:scene3d>
          <a:sp3d prstMaterial="flat">
            <a:bevelT w="19050" h="31750" prst="coolSlant"/>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solidFill>
          <a:schemeClr val="accent1"/>
        </a:solidFill>
        <a:ln>
          <a:noFill/>
          <a:headEnd type="none" w="med" len="med"/>
          <a:tailEnd type="none" w="med" len="med"/>
        </a:ln>
        <a:effectLst/>
      </a:spPr>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defPPr defTabSz="932472" fontAlgn="base">
          <a:lnSpc>
            <a:spcPct val="90000"/>
          </a:lnSpc>
          <a:spcBef>
            <a:spcPct val="0"/>
          </a:spcBef>
          <a:spcAft>
            <a:spcPct val="0"/>
          </a:spcAft>
          <a:defRPr sz="2400" dirty="0" err="1" smtClean="0">
            <a:gradFill>
              <a:gsLst>
                <a:gs pos="0">
                  <a:srgbClr val="FFFFFF"/>
                </a:gs>
                <a:gs pos="100000">
                  <a:srgbClr val="FFFFFF"/>
                </a:gs>
              </a:gsLst>
              <a:lin ang="5400000" scaled="0"/>
            </a:gradFill>
            <a:ea typeface="Segoe UI" pitchFamily="34" charset="0"/>
            <a:cs typeface="Segoe UI" pitchFamily="34" charset="0"/>
          </a:defRPr>
        </a:defPPr>
      </a:lstStyle>
      <a:style>
        <a:lnRef idx="1">
          <a:schemeClr val="accent2"/>
        </a:lnRef>
        <a:fillRef idx="3">
          <a:schemeClr val="accent2"/>
        </a:fillRef>
        <a:effectRef idx="2">
          <a:schemeClr val="accent2"/>
        </a:effectRef>
        <a:fontRef idx="minor">
          <a:schemeClr val="lt1"/>
        </a:fontRef>
      </a:style>
    </a:spDef>
    <a:lnDef>
      <a:spPr>
        <a:ln>
          <a:solidFill>
            <a:schemeClr val="tx1"/>
          </a:solidFill>
          <a:headEnd type="none"/>
          <a:tailEnd type="none"/>
        </a:ln>
      </a:spPr>
      <a:bodyPr/>
      <a:lstStyle/>
      <a:style>
        <a:lnRef idx="1">
          <a:schemeClr val="accent1"/>
        </a:lnRef>
        <a:fillRef idx="0">
          <a:schemeClr val="accent1"/>
        </a:fillRef>
        <a:effectRef idx="0">
          <a:schemeClr val="accent1"/>
        </a:effectRef>
        <a:fontRef idx="minor">
          <a:schemeClr val="tx1"/>
        </a:fontRef>
      </a:style>
    </a:lnDef>
    <a:txDef>
      <a:spPr>
        <a:noFill/>
      </a:spPr>
      <a:bodyPr wrap="square" lIns="182880" tIns="146304" rIns="182880" bIns="146304" rtlCol="0">
        <a:spAutoFit/>
      </a:bodyPr>
      <a:lstStyle>
        <a:defPPr>
          <a:lnSpc>
            <a:spcPct val="90000"/>
          </a:lnSpc>
          <a:spcAft>
            <a:spcPts val="600"/>
          </a:spcAft>
          <a:defRPr sz="2400" dirty="0" err="1" smtClean="0">
            <a:gradFill>
              <a:gsLst>
                <a:gs pos="2917">
                  <a:schemeClr val="tx1"/>
                </a:gs>
                <a:gs pos="30000">
                  <a:schemeClr val="tx1"/>
                </a:gs>
              </a:gsLst>
              <a:lin ang="5400000" scaled="0"/>
            </a:gradFill>
          </a:defRPr>
        </a:defPPr>
      </a:lstStyle>
    </a:txDef>
  </a:objectDefaults>
  <a:extraClrSchemeLst/>
  <a:extLst>
    <a:ext uri="{05A4C25C-085E-4340-85A3-A5531E510DB2}">
      <thm15:themeFamily xmlns:thm15="http://schemas.microsoft.com/office/thememl/2012/main" name="4-3_Business_DK_BLUE_2017_07.potx" id="{CEEDAF6E-82B6-4C18-932F-276A2E5B2CB9}" vid="{53844300-9C15-4688-B839-2565A07A88B6}"/>
    </a:ext>
  </a:extLst>
</a:theme>
</file>

<file path=ppt/theme/theme2.xml><?xml version="1.0" encoding="utf-8"?>
<a:theme xmlns:a="http://schemas.openxmlformats.org/drawingml/2006/main" name="LIGHT GRAY TEMPLATE">
  <a:themeElements>
    <a:clrScheme name="BT - Dark Blue - Light gray background">
      <a:dk1>
        <a:srgbClr val="353535"/>
      </a:dk1>
      <a:lt1>
        <a:srgbClr val="FFFFFF"/>
      </a:lt1>
      <a:dk2>
        <a:srgbClr val="002050"/>
      </a:dk2>
      <a:lt2>
        <a:srgbClr val="E6E6E6"/>
      </a:lt2>
      <a:accent1>
        <a:srgbClr val="002050"/>
      </a:accent1>
      <a:accent2>
        <a:srgbClr val="0078D7"/>
      </a:accent2>
      <a:accent3>
        <a:srgbClr val="00BCF2"/>
      </a:accent3>
      <a:accent4>
        <a:srgbClr val="FF8C00"/>
      </a:accent4>
      <a:accent5>
        <a:srgbClr val="737373"/>
      </a:accent5>
      <a:accent6>
        <a:srgbClr val="D2D2D2"/>
      </a:accent6>
      <a:hlink>
        <a:srgbClr val="0078D7"/>
      </a:hlink>
      <a:folHlink>
        <a:srgbClr val="0078D7"/>
      </a:folHlink>
    </a:clrScheme>
    <a:fontScheme name="Segoe UI Light - Segoe UI Semilight">
      <a:majorFont>
        <a:latin typeface="Segoe UI Light"/>
        <a:ea typeface=""/>
        <a:cs typeface=""/>
      </a:majorFont>
      <a:minorFont>
        <a:latin typeface="Segoe UI Semilight"/>
        <a:ea typeface=""/>
        <a:cs typeface=""/>
      </a:minorFont>
    </a:fontScheme>
    <a:fmtScheme name="Couture">
      <a:fillStyleLst>
        <a:solidFill>
          <a:schemeClr val="phClr"/>
        </a:solidFill>
        <a:solidFill>
          <a:schemeClr val="phClr">
            <a:tint val="65000"/>
          </a:schemeClr>
        </a:solidFill>
        <a:solidFill>
          <a:schemeClr val="phClr">
            <a:shade val="80000"/>
            <a:satMod val="180000"/>
          </a:schemeClr>
        </a:solidFill>
      </a:fillStyleLst>
      <a:lnStyleLst>
        <a:ln w="9525" cap="flat" cmpd="sng" algn="ctr">
          <a:solidFill>
            <a:schemeClr val="phClr"/>
          </a:solidFill>
          <a:prstDash val="solid"/>
        </a:ln>
        <a:ln w="10795" cap="flat" cmpd="sng" algn="ctr">
          <a:solidFill>
            <a:schemeClr val="phClr"/>
          </a:solidFill>
          <a:prstDash val="solid"/>
        </a:ln>
        <a:ln w="17145" cap="flat" cmpd="sng" algn="ctr">
          <a:solidFill>
            <a:schemeClr val="phClr">
              <a:shade val="95000"/>
              <a:alpha val="50000"/>
              <a:satMod val="150000"/>
            </a:schemeClr>
          </a:solidFill>
          <a:prstDash val="solid"/>
        </a:ln>
      </a:lnStyleLst>
      <a:effectStyleLst>
        <a:effectStyle>
          <a:effectLst/>
        </a:effectStyle>
        <a:effectStyle>
          <a:effectLst/>
        </a:effectStyle>
        <a:effectStyle>
          <a:effectLst>
            <a:outerShdw blurRad="44450" dist="13970" dir="5400000" algn="ctr" rotWithShape="0">
              <a:srgbClr val="000000">
                <a:alpha val="45000"/>
              </a:srgbClr>
            </a:outerShdw>
          </a:effectLst>
          <a:scene3d>
            <a:camera prst="orthographicFront">
              <a:rot lat="0" lon="0" rev="0"/>
            </a:camera>
            <a:lightRig rig="twoPt" dir="tl"/>
          </a:scene3d>
          <a:sp3d prstMaterial="flat">
            <a:bevelT w="19050" h="31750" prst="coolSlant"/>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solidFill>
          <a:schemeClr val="accent1"/>
        </a:solidFill>
        <a:ln>
          <a:noFill/>
          <a:headEnd type="none" w="med" len="med"/>
          <a:tailEnd type="none" w="med" len="med"/>
        </a:ln>
        <a:effectLst/>
      </a:spPr>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defPPr defTabSz="932472" fontAlgn="base">
          <a:lnSpc>
            <a:spcPct val="90000"/>
          </a:lnSpc>
          <a:spcBef>
            <a:spcPct val="0"/>
          </a:spcBef>
          <a:spcAft>
            <a:spcPct val="0"/>
          </a:spcAft>
          <a:defRPr sz="2400" dirty="0" err="1" smtClean="0">
            <a:gradFill>
              <a:gsLst>
                <a:gs pos="0">
                  <a:srgbClr val="FFFFFF"/>
                </a:gs>
                <a:gs pos="100000">
                  <a:srgbClr val="FFFFFF"/>
                </a:gs>
              </a:gsLst>
              <a:lin ang="5400000" scaled="0"/>
            </a:gradFill>
            <a:ea typeface="Segoe UI" pitchFamily="34" charset="0"/>
            <a:cs typeface="Segoe UI" pitchFamily="34" charset="0"/>
          </a:defRPr>
        </a:defPPr>
      </a:lstStyle>
      <a:style>
        <a:lnRef idx="1">
          <a:schemeClr val="accent2"/>
        </a:lnRef>
        <a:fillRef idx="3">
          <a:schemeClr val="accent2"/>
        </a:fillRef>
        <a:effectRef idx="2">
          <a:schemeClr val="accent2"/>
        </a:effectRef>
        <a:fontRef idx="minor">
          <a:schemeClr val="lt1"/>
        </a:fontRef>
      </a:style>
    </a:spDef>
    <a:lnDef>
      <a:spPr>
        <a:ln>
          <a:solidFill>
            <a:schemeClr val="tx1"/>
          </a:solidFill>
          <a:headEnd type="none"/>
          <a:tailEnd type="none"/>
        </a:ln>
      </a:spPr>
      <a:bodyPr/>
      <a:lstStyle/>
      <a:style>
        <a:lnRef idx="1">
          <a:schemeClr val="accent1"/>
        </a:lnRef>
        <a:fillRef idx="0">
          <a:schemeClr val="accent1"/>
        </a:fillRef>
        <a:effectRef idx="0">
          <a:schemeClr val="accent1"/>
        </a:effectRef>
        <a:fontRef idx="minor">
          <a:schemeClr val="tx1"/>
        </a:fontRef>
      </a:style>
    </a:lnDef>
    <a:txDef>
      <a:spPr>
        <a:noFill/>
      </a:spPr>
      <a:bodyPr wrap="square" lIns="182880" tIns="146304" rIns="182880" bIns="146304" rtlCol="0">
        <a:spAutoFit/>
      </a:bodyPr>
      <a:lstStyle>
        <a:defPPr>
          <a:lnSpc>
            <a:spcPct val="90000"/>
          </a:lnSpc>
          <a:spcAft>
            <a:spcPts val="600"/>
          </a:spcAft>
          <a:defRPr sz="2400" dirty="0" err="1" smtClean="0">
            <a:gradFill>
              <a:gsLst>
                <a:gs pos="2917">
                  <a:schemeClr val="tx1"/>
                </a:gs>
                <a:gs pos="30000">
                  <a:schemeClr val="tx1"/>
                </a:gs>
              </a:gsLst>
              <a:lin ang="5400000" scaled="0"/>
            </a:gradFill>
          </a:defRPr>
        </a:defPPr>
      </a:lstStyle>
    </a:txDef>
  </a:objectDefaults>
  <a:extraClrSchemeLst/>
  <a:extLst>
    <a:ext uri="{05A4C25C-085E-4340-85A3-A5531E510DB2}">
      <thm15:themeFamily xmlns:thm15="http://schemas.microsoft.com/office/thememl/2012/main" name="4-3_Business_DK_BLUE_2017_07.potx" id="{CEEDAF6E-82B6-4C18-932F-276A2E5B2CB9}" vid="{CB90F0B9-8E5A-4FCF-8EDD-1E938731E0CF}"/>
    </a:ext>
  </a:extLst>
</a:theme>
</file>

<file path=ppt/theme/theme3.xml><?xml version="1.0" encoding="utf-8"?>
<a:theme xmlns:a="http://schemas.openxmlformats.org/drawingml/2006/main" name="DARK GRAY TEMPLATE">
  <a:themeElements>
    <a:clrScheme name="BT - Dark Blue - Dark background">
      <a:dk1>
        <a:srgbClr val="353535"/>
      </a:dk1>
      <a:lt1>
        <a:srgbClr val="FFFFFF"/>
      </a:lt1>
      <a:dk2>
        <a:srgbClr val="002050"/>
      </a:dk2>
      <a:lt2>
        <a:srgbClr val="CDF4FF"/>
      </a:lt2>
      <a:accent1>
        <a:srgbClr val="002050"/>
      </a:accent1>
      <a:accent2>
        <a:srgbClr val="D2D2D2"/>
      </a:accent2>
      <a:accent3>
        <a:srgbClr val="0078D7"/>
      </a:accent3>
      <a:accent4>
        <a:srgbClr val="00BCF2"/>
      </a:accent4>
      <a:accent5>
        <a:srgbClr val="FF8C00"/>
      </a:accent5>
      <a:accent6>
        <a:srgbClr val="737373"/>
      </a:accent6>
      <a:hlink>
        <a:srgbClr val="00BCF2"/>
      </a:hlink>
      <a:folHlink>
        <a:srgbClr val="00BCF2"/>
      </a:folHlink>
    </a:clrScheme>
    <a:fontScheme name="Segoe UI Light - Segoe UI Semilight">
      <a:majorFont>
        <a:latin typeface="Segoe UI Light"/>
        <a:ea typeface=""/>
        <a:cs typeface=""/>
      </a:majorFont>
      <a:minorFont>
        <a:latin typeface="Segoe UI Semilight"/>
        <a:ea typeface=""/>
        <a:cs typeface=""/>
      </a:minorFont>
    </a:fontScheme>
    <a:fmtScheme name="Couture">
      <a:fillStyleLst>
        <a:solidFill>
          <a:schemeClr val="phClr"/>
        </a:solidFill>
        <a:solidFill>
          <a:schemeClr val="phClr">
            <a:tint val="65000"/>
          </a:schemeClr>
        </a:solidFill>
        <a:solidFill>
          <a:schemeClr val="phClr">
            <a:shade val="80000"/>
            <a:satMod val="180000"/>
          </a:schemeClr>
        </a:solidFill>
      </a:fillStyleLst>
      <a:lnStyleLst>
        <a:ln w="9525" cap="flat" cmpd="sng" algn="ctr">
          <a:solidFill>
            <a:schemeClr val="phClr"/>
          </a:solidFill>
          <a:prstDash val="solid"/>
        </a:ln>
        <a:ln w="10795" cap="flat" cmpd="sng" algn="ctr">
          <a:solidFill>
            <a:schemeClr val="phClr"/>
          </a:solidFill>
          <a:prstDash val="solid"/>
        </a:ln>
        <a:ln w="17145" cap="flat" cmpd="sng" algn="ctr">
          <a:solidFill>
            <a:schemeClr val="phClr">
              <a:shade val="95000"/>
              <a:alpha val="50000"/>
              <a:satMod val="150000"/>
            </a:schemeClr>
          </a:solidFill>
          <a:prstDash val="solid"/>
        </a:ln>
      </a:lnStyleLst>
      <a:effectStyleLst>
        <a:effectStyle>
          <a:effectLst/>
        </a:effectStyle>
        <a:effectStyle>
          <a:effectLst/>
        </a:effectStyle>
        <a:effectStyle>
          <a:effectLst>
            <a:outerShdw blurRad="44450" dist="13970" dir="5400000" algn="ctr" rotWithShape="0">
              <a:srgbClr val="000000">
                <a:alpha val="45000"/>
              </a:srgbClr>
            </a:outerShdw>
          </a:effectLst>
          <a:scene3d>
            <a:camera prst="orthographicFront">
              <a:rot lat="0" lon="0" rev="0"/>
            </a:camera>
            <a:lightRig rig="twoPt" dir="tl"/>
          </a:scene3d>
          <a:sp3d prstMaterial="flat">
            <a:bevelT w="19050" h="31750" prst="coolSlant"/>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solidFill>
          <a:schemeClr val="accent1"/>
        </a:solidFill>
        <a:ln>
          <a:noFill/>
          <a:headEnd type="none" w="med" len="med"/>
          <a:tailEnd type="none" w="med" len="med"/>
        </a:ln>
        <a:effectLst/>
      </a:spPr>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defPPr defTabSz="932472" fontAlgn="base">
          <a:lnSpc>
            <a:spcPct val="90000"/>
          </a:lnSpc>
          <a:spcBef>
            <a:spcPct val="0"/>
          </a:spcBef>
          <a:spcAft>
            <a:spcPct val="0"/>
          </a:spcAft>
          <a:defRPr sz="2400" dirty="0" err="1" smtClean="0">
            <a:gradFill>
              <a:gsLst>
                <a:gs pos="0">
                  <a:srgbClr val="FFFFFF"/>
                </a:gs>
                <a:gs pos="100000">
                  <a:srgbClr val="FFFFFF"/>
                </a:gs>
              </a:gsLst>
              <a:lin ang="5400000" scaled="0"/>
            </a:gradFill>
            <a:ea typeface="Segoe UI" pitchFamily="34" charset="0"/>
            <a:cs typeface="Segoe UI" pitchFamily="34" charset="0"/>
          </a:defRPr>
        </a:defPPr>
      </a:lstStyle>
      <a:style>
        <a:lnRef idx="1">
          <a:schemeClr val="accent2"/>
        </a:lnRef>
        <a:fillRef idx="3">
          <a:schemeClr val="accent2"/>
        </a:fillRef>
        <a:effectRef idx="2">
          <a:schemeClr val="accent2"/>
        </a:effectRef>
        <a:fontRef idx="minor">
          <a:schemeClr val="lt1"/>
        </a:fontRef>
      </a:style>
    </a:spDef>
    <a:lnDef>
      <a:spPr>
        <a:ln>
          <a:solidFill>
            <a:schemeClr val="tx1"/>
          </a:solidFill>
          <a:headEnd type="none"/>
          <a:tailEnd type="none"/>
        </a:ln>
      </a:spPr>
      <a:bodyPr/>
      <a:lstStyle/>
      <a:style>
        <a:lnRef idx="1">
          <a:schemeClr val="accent1"/>
        </a:lnRef>
        <a:fillRef idx="0">
          <a:schemeClr val="accent1"/>
        </a:fillRef>
        <a:effectRef idx="0">
          <a:schemeClr val="accent1"/>
        </a:effectRef>
        <a:fontRef idx="minor">
          <a:schemeClr val="tx1"/>
        </a:fontRef>
      </a:style>
    </a:lnDef>
    <a:txDef>
      <a:spPr>
        <a:noFill/>
      </a:spPr>
      <a:bodyPr wrap="square" lIns="182880" tIns="146304" rIns="182880" bIns="146304" rtlCol="0">
        <a:spAutoFit/>
      </a:bodyPr>
      <a:lstStyle>
        <a:defPPr>
          <a:lnSpc>
            <a:spcPct val="90000"/>
          </a:lnSpc>
          <a:spcAft>
            <a:spcPts val="600"/>
          </a:spcAft>
          <a:defRPr sz="2400" dirty="0" err="1" smtClean="0">
            <a:gradFill>
              <a:gsLst>
                <a:gs pos="2917">
                  <a:schemeClr val="tx1"/>
                </a:gs>
                <a:gs pos="30000">
                  <a:schemeClr val="tx1"/>
                </a:gs>
              </a:gsLst>
              <a:lin ang="5400000" scaled="0"/>
            </a:gradFill>
          </a:defRPr>
        </a:defPPr>
      </a:lstStyle>
    </a:txDef>
  </a:objectDefaults>
  <a:extraClrSchemeLst/>
  <a:extLst>
    <a:ext uri="{05A4C25C-085E-4340-85A3-A5531E510DB2}">
      <thm15:themeFamily xmlns:thm15="http://schemas.microsoft.com/office/thememl/2012/main" name="4-3_Business_DK_BLUE_2017_07.potx" id="{CEEDAF6E-82B6-4C18-932F-276A2E5B2CB9}" vid="{7459E766-883A-4DC3-8CA0-9D14F42700A4}"/>
    </a:ext>
  </a:extLst>
</a:theme>
</file>

<file path=ppt/theme/theme4.xml><?xml version="1.0" encoding="utf-8"?>
<a:theme xmlns:a="http://schemas.openxmlformats.org/drawingml/2006/main" name="FY15 Enterprise visual identity theme">
  <a:themeElements>
    <a:clrScheme name="Custom 3">
      <a:dk1>
        <a:srgbClr val="505050"/>
      </a:dk1>
      <a:lt1>
        <a:sysClr val="window" lastClr="FFFFFF"/>
      </a:lt1>
      <a:dk2>
        <a:srgbClr val="0072C6"/>
      </a:dk2>
      <a:lt2>
        <a:srgbClr val="002050"/>
      </a:lt2>
      <a:accent1>
        <a:srgbClr val="7FBA00"/>
      </a:accent1>
      <a:accent2>
        <a:srgbClr val="FFB900"/>
      </a:accent2>
      <a:accent3>
        <a:srgbClr val="DC3C00"/>
      </a:accent3>
      <a:accent4>
        <a:srgbClr val="00BCF2"/>
      </a:accent4>
      <a:accent5>
        <a:srgbClr val="969696"/>
      </a:accent5>
      <a:accent6>
        <a:srgbClr val="D2D2D2"/>
      </a:accent6>
      <a:hlink>
        <a:srgbClr val="151515"/>
      </a:hlink>
      <a:folHlink>
        <a:srgbClr val="282828"/>
      </a:folHlink>
    </a:clrScheme>
    <a:fontScheme name="Segoe">
      <a:majorFont>
        <a:latin typeface="Segoe UI Light"/>
        <a:ea typeface=""/>
        <a:cs typeface=""/>
      </a:majorFont>
      <a:minorFont>
        <a:latin typeface="Segoe UI"/>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chemeClr val="tx2"/>
        </a:solidFill>
        <a:ln>
          <a:noFill/>
        </a:ln>
      </a:spPr>
      <a:bodyPr rot="0" spcFirstLastPara="0" vertOverflow="overflow" horzOverflow="overflow" vert="horz" wrap="square" lIns="91440" tIns="91440" rIns="91440" bIns="91440" numCol="1" spcCol="0" rtlCol="0" fromWordArt="0" anchor="b" anchorCtr="0" forceAA="0" compatLnSpc="1">
        <a:prstTxWarp prst="textNoShape">
          <a:avLst/>
        </a:prstTxWarp>
        <a:noAutofit/>
      </a:bodyPr>
      <a:lstStyle>
        <a:defPPr algn="r">
          <a:defRPr sz="1200" dirty="0" err="1" smtClean="0"/>
        </a:defPPr>
      </a:lstStyle>
      <a:style>
        <a:lnRef idx="2">
          <a:schemeClr val="accent1">
            <a:shade val="50000"/>
          </a:schemeClr>
        </a:lnRef>
        <a:fillRef idx="1">
          <a:schemeClr val="accent1"/>
        </a:fillRef>
        <a:effectRef idx="0">
          <a:schemeClr val="accent1"/>
        </a:effectRef>
        <a:fontRef idx="minor">
          <a:schemeClr val="lt1"/>
        </a:fontRef>
      </a:style>
    </a:spDef>
    <a:txDef>
      <a:spPr/>
      <a:bodyPr vert="horz" wrap="none" lIns="91440" tIns="91440" rIns="91440" bIns="91440" rtlCol="0" anchor="t">
        <a:noAutofit/>
      </a:bodyPr>
      <a:lstStyle>
        <a:defPPr marL="171450" indent="-171450">
          <a:buFont typeface="Wingdings" pitchFamily="2" charset="2"/>
          <a:buChar char="§"/>
          <a:defRPr sz="1600" dirty="0" err="1" smtClean="0">
            <a:latin typeface="Segoe UI" pitchFamily="34" charset="0"/>
            <a:ea typeface="Segoe UI" pitchFamily="34" charset="0"/>
            <a:cs typeface="Segoe UI" pitchFamily="34" charset="0"/>
          </a:defRPr>
        </a:defPPr>
      </a:lstStyle>
    </a:txDef>
  </a:objectDefaults>
  <a:extraClrSchemeLst/>
  <a:extLst>
    <a:ext uri="{05A4C25C-085E-4340-85A3-A5531E510DB2}">
      <thm15:themeFamily xmlns:thm15="http://schemas.microsoft.com/office/thememl/2012/main" name="FY15 EPG Presentation Template_16x9_Light_042914" id="{C6865B4B-566E-4B1D-81AE-7EE457A0D247}" vid="{F3B811BC-68DA-4515-8B97-9AC34E280B44}"/>
    </a:ext>
  </a:extLst>
</a:theme>
</file>

<file path=ppt/theme/theme5.xml><?xml version="1.0" encoding="utf-8"?>
<a:theme xmlns:a="http://schemas.openxmlformats.org/drawingml/2006/main" name="1_STB Product Families 2013">
  <a:themeElements>
    <a:clrScheme name="Custom 5">
      <a:dk1>
        <a:srgbClr val="000000"/>
      </a:dk1>
      <a:lt1>
        <a:srgbClr val="FFFFFF"/>
      </a:lt1>
      <a:dk2>
        <a:srgbClr val="505050"/>
      </a:dk2>
      <a:lt2>
        <a:srgbClr val="D2D2D2"/>
      </a:lt2>
      <a:accent1>
        <a:srgbClr val="0072C6"/>
      </a:accent1>
      <a:accent2>
        <a:srgbClr val="008272"/>
      </a:accent2>
      <a:accent3>
        <a:srgbClr val="68217A"/>
      </a:accent3>
      <a:accent4>
        <a:srgbClr val="DC3C00"/>
      </a:accent4>
      <a:accent5>
        <a:srgbClr val="FF8C00"/>
      </a:accent5>
      <a:accent6>
        <a:srgbClr val="00BCF2"/>
      </a:accent6>
      <a:hlink>
        <a:srgbClr val="0072C6"/>
      </a:hlink>
      <a:folHlink>
        <a:srgbClr val="505050"/>
      </a:folHlink>
    </a:clrScheme>
    <a:fontScheme name="STB-2013-SegoeUI">
      <a:majorFont>
        <a:latin typeface="Segoe UI Light"/>
        <a:ea typeface=""/>
        <a:cs typeface=""/>
      </a:majorFont>
      <a:minorFont>
        <a:latin typeface="Segoe UI"/>
        <a:ea typeface=""/>
        <a:cs typeface=""/>
      </a:minorFont>
    </a:fontScheme>
    <a:fmtScheme name="Couture">
      <a:fillStyleLst>
        <a:solidFill>
          <a:schemeClr val="phClr"/>
        </a:solidFill>
        <a:solidFill>
          <a:schemeClr val="phClr">
            <a:tint val="65000"/>
          </a:schemeClr>
        </a:solidFill>
        <a:solidFill>
          <a:schemeClr val="phClr">
            <a:shade val="80000"/>
            <a:satMod val="180000"/>
          </a:schemeClr>
        </a:solidFill>
      </a:fillStyleLst>
      <a:lnStyleLst>
        <a:ln w="9525" cap="flat" cmpd="sng" algn="ctr">
          <a:solidFill>
            <a:schemeClr val="phClr"/>
          </a:solidFill>
          <a:prstDash val="solid"/>
        </a:ln>
        <a:ln w="10795" cap="flat" cmpd="sng" algn="ctr">
          <a:solidFill>
            <a:schemeClr val="phClr"/>
          </a:solidFill>
          <a:prstDash val="solid"/>
        </a:ln>
        <a:ln w="17145" cap="flat" cmpd="sng" algn="ctr">
          <a:solidFill>
            <a:schemeClr val="phClr">
              <a:shade val="95000"/>
              <a:alpha val="50000"/>
              <a:satMod val="150000"/>
            </a:schemeClr>
          </a:solidFill>
          <a:prstDash val="solid"/>
        </a:ln>
      </a:lnStyleLst>
      <a:effectStyleLst>
        <a:effectStyle>
          <a:effectLst/>
        </a:effectStyle>
        <a:effectStyle>
          <a:effectLst/>
        </a:effectStyle>
        <a:effectStyle>
          <a:effectLst>
            <a:outerShdw blurRad="44450" dist="13970" dir="5400000" algn="ctr" rotWithShape="0">
              <a:srgbClr val="000000">
                <a:alpha val="45000"/>
              </a:srgbClr>
            </a:outerShdw>
          </a:effectLst>
          <a:scene3d>
            <a:camera prst="orthographicFront">
              <a:rot lat="0" lon="0" rev="0"/>
            </a:camera>
            <a:lightRig rig="twoPt" dir="tl"/>
          </a:scene3d>
          <a:sp3d prstMaterial="flat">
            <a:bevelT w="19050" h="31750" prst="coolSlant"/>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solidFill>
          <a:schemeClr val="accent1"/>
        </a:solidFill>
        <a:ln>
          <a:noFill/>
          <a:headEnd type="none" w="med" len="med"/>
          <a:tailEnd type="none" w="med" len="med"/>
        </a:ln>
        <a:effectLst/>
      </a:spPr>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defPPr defTabSz="932472" fontAlgn="base">
          <a:lnSpc>
            <a:spcPct val="90000"/>
          </a:lnSpc>
          <a:spcBef>
            <a:spcPct val="0"/>
          </a:spcBef>
          <a:spcAft>
            <a:spcPct val="0"/>
          </a:spcAft>
          <a:defRPr sz="2400" dirty="0" err="1" smtClean="0">
            <a:gradFill>
              <a:gsLst>
                <a:gs pos="0">
                  <a:srgbClr val="FFFFFF"/>
                </a:gs>
                <a:gs pos="100000">
                  <a:srgbClr val="FFFFFF"/>
                </a:gs>
              </a:gsLst>
              <a:lin ang="5400000" scaled="0"/>
            </a:gradFill>
            <a:ea typeface="Segoe UI" pitchFamily="34" charset="0"/>
            <a:cs typeface="Segoe UI" pitchFamily="34" charset="0"/>
          </a:defRPr>
        </a:defPPr>
      </a:lstStyle>
      <a:style>
        <a:lnRef idx="1">
          <a:schemeClr val="accent2"/>
        </a:lnRef>
        <a:fillRef idx="3">
          <a:schemeClr val="accent2"/>
        </a:fillRef>
        <a:effectRef idx="2">
          <a:schemeClr val="accent2"/>
        </a:effectRef>
        <a:fontRef idx="minor">
          <a:schemeClr val="lt1"/>
        </a:fontRef>
      </a:style>
    </a:spDef>
    <a:lnDef>
      <a:spPr>
        <a:ln>
          <a:solidFill>
            <a:schemeClr val="tx1"/>
          </a:solidFill>
          <a:headEnd type="none"/>
          <a:tailEnd type="none"/>
        </a:ln>
      </a:spPr>
      <a:bodyPr/>
      <a:lstStyle/>
      <a:style>
        <a:lnRef idx="1">
          <a:schemeClr val="accent1"/>
        </a:lnRef>
        <a:fillRef idx="0">
          <a:schemeClr val="accent1"/>
        </a:fillRef>
        <a:effectRef idx="0">
          <a:schemeClr val="accent1"/>
        </a:effectRef>
        <a:fontRef idx="minor">
          <a:schemeClr val="tx1"/>
        </a:fontRef>
      </a:style>
    </a:lnDef>
    <a:txDef>
      <a:spPr>
        <a:noFill/>
      </a:spPr>
      <a:bodyPr wrap="square" lIns="182880" tIns="146304" rIns="182880" bIns="146304" rtlCol="0">
        <a:spAutoFit/>
      </a:bodyPr>
      <a:lstStyle>
        <a:defPPr>
          <a:lnSpc>
            <a:spcPct val="90000"/>
          </a:lnSpc>
          <a:spcAft>
            <a:spcPts val="600"/>
          </a:spcAft>
          <a:defRPr sz="2400" dirty="0" err="1" smtClean="0">
            <a:gradFill>
              <a:gsLst>
                <a:gs pos="2917">
                  <a:schemeClr val="tx1"/>
                </a:gs>
                <a:gs pos="30000">
                  <a:schemeClr val="tx1"/>
                </a:gs>
              </a:gsLst>
              <a:lin ang="5400000" scaled="0"/>
            </a:gradFill>
          </a:defRPr>
        </a:defPPr>
      </a:lstStyle>
    </a:txDef>
  </a:objectDefaults>
  <a:extraClrSchemeLst/>
  <a:extLst>
    <a:ext uri="{05A4C25C-085E-4340-85A3-A5531E510DB2}">
      <thm15:themeFamily xmlns:thm15="http://schemas.microsoft.com/office/thememl/2012/main" name="STB Customer-Ready Template Audienz Modified.potx" id="{092DFF61-9B9B-4BDB-9EC7-D47A5F3C0BAF}" vid="{E326199E-CEC6-4972-9DA7-4930361C35E6}"/>
    </a:ext>
  </a:extLst>
</a:theme>
</file>

<file path=ppt/theme/theme6.xml><?xml version="1.0" encoding="utf-8"?>
<a:theme xmlns:a="http://schemas.openxmlformats.org/drawingml/2006/main" name="2_5-30055_Office Template 2012 - 16x9 - White Background">
  <a:themeElements>
    <a:clrScheme name="Custom 8">
      <a:dk1>
        <a:srgbClr val="000000"/>
      </a:dk1>
      <a:lt1>
        <a:srgbClr val="FFFFFF"/>
      </a:lt1>
      <a:dk2>
        <a:srgbClr val="EB3C00"/>
      </a:dk2>
      <a:lt2>
        <a:srgbClr val="797A7D"/>
      </a:lt2>
      <a:accent1>
        <a:srgbClr val="EB3C00"/>
      </a:accent1>
      <a:accent2>
        <a:srgbClr val="FF8C00"/>
      </a:accent2>
      <a:accent3>
        <a:srgbClr val="FFB900"/>
      </a:accent3>
      <a:accent4>
        <a:srgbClr val="007233"/>
      </a:accent4>
      <a:accent5>
        <a:srgbClr val="00188F"/>
      </a:accent5>
      <a:accent6>
        <a:srgbClr val="68217A"/>
      </a:accent6>
      <a:hlink>
        <a:srgbClr val="EB3C00"/>
      </a:hlink>
      <a:folHlink>
        <a:srgbClr val="FFB900"/>
      </a:folHlink>
    </a:clrScheme>
    <a:fontScheme name="Custom 1">
      <a:majorFont>
        <a:latin typeface="Segoe UI Light"/>
        <a:ea typeface=""/>
        <a:cs typeface=""/>
      </a:majorFont>
      <a:minorFont>
        <a:latin typeface="Segoe UI"/>
        <a:ea typeface=""/>
        <a:cs typeface=""/>
      </a:minorFont>
    </a:fontScheme>
    <a:fmtScheme name="Couture">
      <a:fillStyleLst>
        <a:solidFill>
          <a:schemeClr val="phClr"/>
        </a:solidFill>
        <a:solidFill>
          <a:schemeClr val="phClr">
            <a:tint val="65000"/>
          </a:schemeClr>
        </a:solidFill>
        <a:solidFill>
          <a:schemeClr val="phClr">
            <a:shade val="80000"/>
            <a:satMod val="180000"/>
          </a:schemeClr>
        </a:solidFill>
      </a:fillStyleLst>
      <a:lnStyleLst>
        <a:ln w="9525" cap="flat" cmpd="sng" algn="ctr">
          <a:solidFill>
            <a:schemeClr val="phClr"/>
          </a:solidFill>
          <a:prstDash val="solid"/>
        </a:ln>
        <a:ln w="10795" cap="flat" cmpd="sng" algn="ctr">
          <a:solidFill>
            <a:schemeClr val="phClr"/>
          </a:solidFill>
          <a:prstDash val="solid"/>
        </a:ln>
        <a:ln w="17145" cap="flat" cmpd="sng" algn="ctr">
          <a:solidFill>
            <a:schemeClr val="phClr">
              <a:shade val="95000"/>
              <a:alpha val="50000"/>
              <a:satMod val="150000"/>
            </a:schemeClr>
          </a:solidFill>
          <a:prstDash val="solid"/>
        </a:ln>
      </a:lnStyleLst>
      <a:effectStyleLst>
        <a:effectStyle>
          <a:effectLst/>
        </a:effectStyle>
        <a:effectStyle>
          <a:effectLst/>
        </a:effectStyle>
        <a:effectStyle>
          <a:effectLst>
            <a:outerShdw blurRad="44450" dist="13970" dir="5400000" algn="ctr" rotWithShape="0">
              <a:srgbClr val="000000">
                <a:alpha val="45000"/>
              </a:srgbClr>
            </a:outerShdw>
          </a:effectLst>
          <a:scene3d>
            <a:camera prst="orthographicFront">
              <a:rot lat="0" lon="0" rev="0"/>
            </a:camera>
            <a:lightRig rig="twoPt" dir="tl"/>
          </a:scene3d>
          <a:sp3d prstMaterial="flat">
            <a:bevelT w="19050" h="31750" prst="coolSlant"/>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solidFill>
          <a:schemeClr val="accent1"/>
        </a:solidFill>
        <a:ln>
          <a:noFill/>
          <a:headEnd type="none" w="med" len="med"/>
          <a:tailEnd type="none" w="med" len="med"/>
        </a:ln>
        <a:effectLst/>
      </a:spPr>
      <a:bodyPr rot="0" spcFirstLastPara="0" vertOverflow="overflow" horzOverflow="overflow" vert="horz" wrap="square" lIns="45720" tIns="45720" rIns="45720" bIns="45720" numCol="1" spcCol="0" rtlCol="0" fromWordArt="0" anchor="ctr" anchorCtr="0" forceAA="0" compatLnSpc="1">
        <a:prstTxWarp prst="textNoShape">
          <a:avLst/>
        </a:prstTxWarp>
        <a:noAutofit/>
      </a:bodyPr>
      <a:lstStyle>
        <a:defPPr algn="ctr" defTabSz="914099" fontAlgn="base">
          <a:spcBef>
            <a:spcPct val="0"/>
          </a:spcBef>
          <a:spcAft>
            <a:spcPct val="0"/>
          </a:spcAft>
          <a:defRPr sz="2200" dirty="0" smtClean="0">
            <a:gradFill>
              <a:gsLst>
                <a:gs pos="0">
                  <a:srgbClr val="FFFFFF"/>
                </a:gs>
                <a:gs pos="100000">
                  <a:srgbClr val="FFFFFF"/>
                </a:gs>
              </a:gsLst>
              <a:lin ang="5400000" scaled="0"/>
            </a:gradFill>
            <a:ea typeface="Segoe UI" pitchFamily="34" charset="0"/>
            <a:cs typeface="Segoe UI" pitchFamily="34" charset="0"/>
          </a:defRPr>
        </a:defPPr>
      </a:lstStyle>
      <a:style>
        <a:lnRef idx="1">
          <a:schemeClr val="accent2"/>
        </a:lnRef>
        <a:fillRef idx="3">
          <a:schemeClr val="accent2"/>
        </a:fillRef>
        <a:effectRef idx="2">
          <a:schemeClr val="accent2"/>
        </a:effectRef>
        <a:fontRef idx="minor">
          <a:schemeClr val="lt1"/>
        </a:fontRef>
      </a:style>
    </a:spDef>
    <a:lnDef>
      <a:spPr>
        <a:ln>
          <a:solidFill>
            <a:schemeClr val="tx1"/>
          </a:solidFill>
          <a:headEnd type="none"/>
          <a:tailEnd type="none"/>
        </a:ln>
      </a:spPr>
      <a:bodyPr/>
      <a:lstStyle/>
      <a:style>
        <a:lnRef idx="1">
          <a:schemeClr val="accent1"/>
        </a:lnRef>
        <a:fillRef idx="0">
          <a:schemeClr val="accent1"/>
        </a:fillRef>
        <a:effectRef idx="0">
          <a:schemeClr val="accent1"/>
        </a:effectRef>
        <a:fontRef idx="minor">
          <a:schemeClr val="tx1"/>
        </a:fontRef>
      </a:style>
    </a:lnDef>
    <a:txDef>
      <a:spPr>
        <a:noFill/>
      </a:spPr>
      <a:bodyPr wrap="square" lIns="0" tIns="0" rIns="0" bIns="0" rtlCol="0">
        <a:spAutoFit/>
      </a:bodyPr>
      <a:lstStyle>
        <a:defPPr>
          <a:defRPr sz="2400" spc="-70" dirty="0" smtClean="0">
            <a:gradFill>
              <a:gsLst>
                <a:gs pos="2917">
                  <a:schemeClr val="bg2"/>
                </a:gs>
                <a:gs pos="95000">
                  <a:schemeClr val="bg2"/>
                </a:gs>
              </a:gsLst>
              <a:lin ang="5400000" scaled="0"/>
            </a:gradFill>
          </a:defRPr>
        </a:defPPr>
      </a:lstStyle>
    </a:txDef>
  </a:objectDefaults>
  <a:extraClrSchemeLst/>
</a:theme>
</file>

<file path=ppt/theme/theme7.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8.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emplate>4-3_Business_DK_BLUE_2017_07</Template>
  <TotalTime>0</TotalTime>
  <Words>1173</Words>
  <Application>Microsoft Office PowerPoint</Application>
  <PresentationFormat>Custom</PresentationFormat>
  <Paragraphs>225</Paragraphs>
  <Slides>15</Slides>
  <Notes>13</Notes>
  <HiddenSlides>0</HiddenSlides>
  <MMClips>0</MMClips>
  <ScaleCrop>false</ScaleCrop>
  <HeadingPairs>
    <vt:vector size="8" baseType="variant">
      <vt:variant>
        <vt:lpstr>Fonts Used</vt:lpstr>
      </vt:variant>
      <vt:variant>
        <vt:i4>12</vt:i4>
      </vt:variant>
      <vt:variant>
        <vt:lpstr>Theme</vt:lpstr>
      </vt:variant>
      <vt:variant>
        <vt:i4>6</vt:i4>
      </vt:variant>
      <vt:variant>
        <vt:lpstr>Embedded OLE Servers</vt:lpstr>
      </vt:variant>
      <vt:variant>
        <vt:i4>1</vt:i4>
      </vt:variant>
      <vt:variant>
        <vt:lpstr>Slide Titles</vt:lpstr>
      </vt:variant>
      <vt:variant>
        <vt:i4>15</vt:i4>
      </vt:variant>
    </vt:vector>
  </HeadingPairs>
  <TitlesOfParts>
    <vt:vector size="34" baseType="lpstr">
      <vt:lpstr>Arial</vt:lpstr>
      <vt:lpstr>Calibri</vt:lpstr>
      <vt:lpstr>Consolas</vt:lpstr>
      <vt:lpstr>Helvetica Neue</vt:lpstr>
      <vt:lpstr>Segoe Light</vt:lpstr>
      <vt:lpstr>Segoe Pro</vt:lpstr>
      <vt:lpstr>Segoe Pro Light</vt:lpstr>
      <vt:lpstr>Segoe UI</vt:lpstr>
      <vt:lpstr>Segoe UI Light</vt:lpstr>
      <vt:lpstr>Segoe UI Semibold</vt:lpstr>
      <vt:lpstr>Segoe UI Semilight</vt:lpstr>
      <vt:lpstr>Wingdings</vt:lpstr>
      <vt:lpstr>WHITE TEMPLATE</vt:lpstr>
      <vt:lpstr>LIGHT GRAY TEMPLATE</vt:lpstr>
      <vt:lpstr>DARK GRAY TEMPLATE</vt:lpstr>
      <vt:lpstr>FY15 Enterprise visual identity theme</vt:lpstr>
      <vt:lpstr>1_STB Product Families 2013</vt:lpstr>
      <vt:lpstr>2_5-30055_Office Template 2012 - 16x9 - White Background</vt:lpstr>
      <vt:lpstr>think-cell Slide</vt:lpstr>
      <vt:lpstr>Office 365  How it will change the way we work</vt:lpstr>
      <vt:lpstr>PowerPoint Presentation</vt:lpstr>
      <vt:lpstr>Enable Compliance</vt:lpstr>
      <vt:lpstr>Segmented Government cloud </vt:lpstr>
      <vt:lpstr>PowerPoint Presentation</vt:lpstr>
      <vt:lpstr>PowerPoint Presentation</vt:lpstr>
      <vt:lpstr>Exchange Online</vt:lpstr>
      <vt:lpstr>SharePoint Online</vt:lpstr>
      <vt:lpstr>OneDrive Anywhere anytime access</vt:lpstr>
      <vt:lpstr>Skype for Business Online</vt:lpstr>
      <vt:lpstr>PowerPoint Presentation</vt:lpstr>
      <vt:lpstr>Microsoft FastTrack Your customer success service for the Microsoft Cloud</vt:lpstr>
      <vt:lpstr>Productivity Library</vt:lpstr>
      <vt:lpstr>Microsoft FastTrack  Resources Summary of resources available today </vt:lpstr>
      <vt:lpstr>Demo Walkthrough</vt:lpstr>
    </vt:vector>
  </TitlesOfParts>
  <Manager/>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
  <dc:subject/>
  <dc:creator/>
  <cp:keywords/>
  <dc:description/>
  <cp:lastModifiedBy/>
  <cp:revision>1</cp:revision>
  <dcterms:created xsi:type="dcterms:W3CDTF">2017-05-02T16:52:46Z</dcterms:created>
  <dcterms:modified xsi:type="dcterms:W3CDTF">2017-05-02T16:57:46Z</dcterms:modified>
</cp:coreProperties>
</file>